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wdp" ContentType="image/vnd.ms-photo"/>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sldIdLst>
    <p:sldId id="256" r:id="rId2"/>
    <p:sldId id="258" r:id="rId3"/>
    <p:sldId id="259" r:id="rId4"/>
    <p:sldId id="257" r:id="rId5"/>
    <p:sldId id="260" r:id="rId6"/>
  </p:sldIdLst>
  <p:sldSz cx="7772400" cy="13716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94660"/>
  </p:normalViewPr>
  <p:slideViewPr>
    <p:cSldViewPr>
      <p:cViewPr>
        <p:scale>
          <a:sx n="33" d="100"/>
          <a:sy n="33" d="100"/>
        </p:scale>
        <p:origin x="-2933" y="-360"/>
      </p:cViewPr>
      <p:guideLst>
        <p:guide orient="horz" pos="4320"/>
        <p:guide pos="2448"/>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viewProps" Target="viewProps.xml"/><Relationship Id="rId3" Type="http://schemas.openxmlformats.org/officeDocument/2006/relationships/slide" Target="slides/slide2.xml"/><Relationship Id="rId7" Type="http://schemas.openxmlformats.org/officeDocument/2006/relationships/presProps" Target="presProps.xml"/><Relationship Id="rId2" Type="http://schemas.openxmlformats.org/officeDocument/2006/relationships/slide" Target="slides/slide1.xml"/><Relationship Id="rId1" Type="http://schemas.openxmlformats.org/officeDocument/2006/relationships/slideMaster" Target="slideMasters/slideMaster1.xml"/><Relationship Id="rId6" Type="http://schemas.openxmlformats.org/officeDocument/2006/relationships/slide" Target="slides/slide5.xml"/><Relationship Id="rId5" Type="http://schemas.openxmlformats.org/officeDocument/2006/relationships/slide" Target="slides/slide4.xml"/><Relationship Id="rId10"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theme" Target="theme/theme1.xml"/></Relationships>
</file>

<file path=ppt/charts/_rels/chart1.xml.rels><?xml version="1.0" encoding="UTF-8" standalone="yes"?>
<Relationships xmlns="http://schemas.openxmlformats.org/package/2006/relationships"><Relationship Id="rId1" Type="http://schemas.openxmlformats.org/officeDocument/2006/relationships/oleObject" Target="file:///C:\Users\John\Projects_Git\I76\sim_responses\actual_profile\EB_right_1.xlsx" TargetMode="External"/></Relationships>
</file>

<file path=ppt/charts/_rels/chart2.xml.rels><?xml version="1.0" encoding="UTF-8" standalone="yes"?>
<Relationships xmlns="http://schemas.openxmlformats.org/package/2006/relationships"><Relationship Id="rId1" Type="http://schemas.openxmlformats.org/officeDocument/2006/relationships/oleObject" Target="file:///C:\Users\John\Projects_Git\I76\sim_responses\actual_profile\EB_left.xlsx" TargetMode="External"/></Relationships>
</file>

<file path=ppt/charts/_rels/chart3.xml.rels><?xml version="1.0" encoding="UTF-8" standalone="yes"?>
<Relationships xmlns="http://schemas.openxmlformats.org/package/2006/relationships"><Relationship Id="rId1" Type="http://schemas.openxmlformats.org/officeDocument/2006/relationships/oleObject" Target="file:///C:\Users\John\Projects_Git\I76\sim_responses\actual_profile\EB_right_1.xlsx" TargetMode="External"/></Relationships>
</file>

<file path=ppt/charts/chart1.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a:pPr>
            <a:r>
              <a:rPr lang="en-US" dirty="0"/>
              <a:t>Measured </a:t>
            </a:r>
            <a:r>
              <a:rPr lang="en-US" dirty="0" smtClean="0"/>
              <a:t>Profile (East Bound</a:t>
            </a:r>
            <a:r>
              <a:rPr lang="en-US" baseline="0" dirty="0" smtClean="0"/>
              <a:t>, Right Lane)</a:t>
            </a:r>
            <a:endParaRPr lang="en-US" dirty="0"/>
          </a:p>
        </c:rich>
      </c:tx>
      <c:layout/>
      <c:overlay val="0"/>
    </c:title>
    <c:autoTitleDeleted val="0"/>
    <c:plotArea>
      <c:layout/>
      <c:scatterChart>
        <c:scatterStyle val="smoothMarker"/>
        <c:varyColors val="0"/>
        <c:ser>
          <c:idx val="0"/>
          <c:order val="0"/>
          <c:marker>
            <c:symbol val="none"/>
          </c:marker>
          <c:xVal>
            <c:numRef>
              <c:f>profile!$B$3:$B$30242</c:f>
              <c:numCache>
                <c:formatCode>General</c:formatCode>
                <c:ptCount val="30240"/>
                <c:pt idx="0">
                  <c:v>0</c:v>
                </c:pt>
                <c:pt idx="1">
                  <c:v>8.2020999999999997E-2</c:v>
                </c:pt>
                <c:pt idx="2">
                  <c:v>0.16404166666666667</c:v>
                </c:pt>
                <c:pt idx="3">
                  <c:v>0.24606333333333333</c:v>
                </c:pt>
                <c:pt idx="4">
                  <c:v>0.32808416666666668</c:v>
                </c:pt>
                <c:pt idx="5">
                  <c:v>0.410105</c:v>
                </c:pt>
                <c:pt idx="6">
                  <c:v>0.49212583333333332</c:v>
                </c:pt>
                <c:pt idx="7">
                  <c:v>0.57414666666666669</c:v>
                </c:pt>
                <c:pt idx="8">
                  <c:v>0.65616833333333335</c:v>
                </c:pt>
                <c:pt idx="9">
                  <c:v>0.73818916666666656</c:v>
                </c:pt>
                <c:pt idx="10">
                  <c:v>0.82020999999999999</c:v>
                </c:pt>
                <c:pt idx="11">
                  <c:v>0.90223333333333333</c:v>
                </c:pt>
                <c:pt idx="12">
                  <c:v>0.98424999999999996</c:v>
                </c:pt>
                <c:pt idx="13">
                  <c:v>1.0662749999999999</c:v>
                </c:pt>
                <c:pt idx="14">
                  <c:v>1.1482916666666667</c:v>
                </c:pt>
                <c:pt idx="15">
                  <c:v>1.2303166666666667</c:v>
                </c:pt>
                <c:pt idx="16">
                  <c:v>1.3123333333333334</c:v>
                </c:pt>
                <c:pt idx="17">
                  <c:v>1.3943583333333331</c:v>
                </c:pt>
                <c:pt idx="18">
                  <c:v>1.476375</c:v>
                </c:pt>
                <c:pt idx="19">
                  <c:v>1.5584</c:v>
                </c:pt>
                <c:pt idx="20">
                  <c:v>1.6404166666666666</c:v>
                </c:pt>
                <c:pt idx="21">
                  <c:v>1.7224416666666666</c:v>
                </c:pt>
                <c:pt idx="22">
                  <c:v>1.8044583333333335</c:v>
                </c:pt>
                <c:pt idx="23">
                  <c:v>1.8864833333333333</c:v>
                </c:pt>
                <c:pt idx="24">
                  <c:v>1.9684999999999999</c:v>
                </c:pt>
                <c:pt idx="25">
                  <c:v>2.0505249999999999</c:v>
                </c:pt>
                <c:pt idx="26">
                  <c:v>2.1325499999999997</c:v>
                </c:pt>
                <c:pt idx="27">
                  <c:v>2.2145666666666668</c:v>
                </c:pt>
                <c:pt idx="28">
                  <c:v>2.2965916666666666</c:v>
                </c:pt>
                <c:pt idx="29">
                  <c:v>2.3786083333333332</c:v>
                </c:pt>
                <c:pt idx="30">
                  <c:v>2.4606333333333335</c:v>
                </c:pt>
                <c:pt idx="31">
                  <c:v>2.5426500000000001</c:v>
                </c:pt>
                <c:pt idx="32">
                  <c:v>2.6246749999999999</c:v>
                </c:pt>
                <c:pt idx="33">
                  <c:v>2.7066916666666665</c:v>
                </c:pt>
                <c:pt idx="34">
                  <c:v>2.7887166666666663</c:v>
                </c:pt>
                <c:pt idx="35">
                  <c:v>2.8707333333333334</c:v>
                </c:pt>
                <c:pt idx="36">
                  <c:v>2.9527583333333336</c:v>
                </c:pt>
                <c:pt idx="37">
                  <c:v>3.0347749999999998</c:v>
                </c:pt>
                <c:pt idx="38">
                  <c:v>3.1168</c:v>
                </c:pt>
                <c:pt idx="39">
                  <c:v>3.1988166666666671</c:v>
                </c:pt>
                <c:pt idx="40">
                  <c:v>3.2808416666666669</c:v>
                </c:pt>
                <c:pt idx="41">
                  <c:v>3.3628583333333335</c:v>
                </c:pt>
                <c:pt idx="42">
                  <c:v>3.4448833333333333</c:v>
                </c:pt>
                <c:pt idx="43">
                  <c:v>3.5268999999999999</c:v>
                </c:pt>
                <c:pt idx="44">
                  <c:v>3.6089249999999997</c:v>
                </c:pt>
                <c:pt idx="45">
                  <c:v>3.6909416666666668</c:v>
                </c:pt>
                <c:pt idx="46">
                  <c:v>3.7729666666666666</c:v>
                </c:pt>
                <c:pt idx="47">
                  <c:v>3.8549833333333332</c:v>
                </c:pt>
                <c:pt idx="48">
                  <c:v>3.9370083333333334</c:v>
                </c:pt>
                <c:pt idx="49">
                  <c:v>4.0190250000000001</c:v>
                </c:pt>
                <c:pt idx="50">
                  <c:v>4.1010499999999999</c:v>
                </c:pt>
                <c:pt idx="51">
                  <c:v>4.1830749999999997</c:v>
                </c:pt>
                <c:pt idx="52">
                  <c:v>4.2650916666666667</c:v>
                </c:pt>
                <c:pt idx="53">
                  <c:v>4.3471166666666665</c:v>
                </c:pt>
                <c:pt idx="54">
                  <c:v>4.4291333333333336</c:v>
                </c:pt>
                <c:pt idx="55">
                  <c:v>4.5111583333333334</c:v>
                </c:pt>
                <c:pt idx="56">
                  <c:v>4.5931749999999996</c:v>
                </c:pt>
                <c:pt idx="57">
                  <c:v>4.6752000000000002</c:v>
                </c:pt>
                <c:pt idx="58">
                  <c:v>4.7572166666666664</c:v>
                </c:pt>
                <c:pt idx="59">
                  <c:v>4.8392416666666671</c:v>
                </c:pt>
                <c:pt idx="60">
                  <c:v>4.9212583333333333</c:v>
                </c:pt>
                <c:pt idx="61">
                  <c:v>5.0032833333333331</c:v>
                </c:pt>
                <c:pt idx="62">
                  <c:v>5.0853000000000002</c:v>
                </c:pt>
                <c:pt idx="63">
                  <c:v>5.1673249999999999</c:v>
                </c:pt>
                <c:pt idx="64">
                  <c:v>5.249341666666667</c:v>
                </c:pt>
                <c:pt idx="65">
                  <c:v>5.3313666666666668</c:v>
                </c:pt>
                <c:pt idx="66">
                  <c:v>5.413383333333333</c:v>
                </c:pt>
                <c:pt idx="67">
                  <c:v>5.4954083333333337</c:v>
                </c:pt>
                <c:pt idx="68">
                  <c:v>5.5774250000000007</c:v>
                </c:pt>
                <c:pt idx="69">
                  <c:v>5.6594499999999996</c:v>
                </c:pt>
                <c:pt idx="70">
                  <c:v>5.7414666666666667</c:v>
                </c:pt>
                <c:pt idx="71">
                  <c:v>5.8234916666666665</c:v>
                </c:pt>
                <c:pt idx="72">
                  <c:v>5.9055083333333336</c:v>
                </c:pt>
                <c:pt idx="73">
                  <c:v>5.9875333333333325</c:v>
                </c:pt>
                <c:pt idx="74">
                  <c:v>6.0695499999999996</c:v>
                </c:pt>
                <c:pt idx="75">
                  <c:v>6.1515750000000002</c:v>
                </c:pt>
                <c:pt idx="76">
                  <c:v>6.2336</c:v>
                </c:pt>
                <c:pt idx="77">
                  <c:v>6.3156166666666671</c:v>
                </c:pt>
                <c:pt idx="78">
                  <c:v>6.397641666666666</c:v>
                </c:pt>
                <c:pt idx="79">
                  <c:v>6.4796583333333331</c:v>
                </c:pt>
                <c:pt idx="80">
                  <c:v>6.5616833333333338</c:v>
                </c:pt>
                <c:pt idx="81">
                  <c:v>6.6436999999999999</c:v>
                </c:pt>
                <c:pt idx="82">
                  <c:v>6.7257249999999997</c:v>
                </c:pt>
                <c:pt idx="83">
                  <c:v>6.8077416666666659</c:v>
                </c:pt>
                <c:pt idx="84">
                  <c:v>6.8897666666666666</c:v>
                </c:pt>
                <c:pt idx="85">
                  <c:v>6.9717833333333337</c:v>
                </c:pt>
                <c:pt idx="86">
                  <c:v>7.0538083333333335</c:v>
                </c:pt>
                <c:pt idx="87">
                  <c:v>7.1358250000000005</c:v>
                </c:pt>
                <c:pt idx="88">
                  <c:v>7.2178499999999994</c:v>
                </c:pt>
                <c:pt idx="89">
                  <c:v>7.2998666666666665</c:v>
                </c:pt>
                <c:pt idx="90">
                  <c:v>7.3818916666666672</c:v>
                </c:pt>
                <c:pt idx="91">
                  <c:v>7.4639083333333334</c:v>
                </c:pt>
                <c:pt idx="92">
                  <c:v>7.5459333333333332</c:v>
                </c:pt>
                <c:pt idx="93">
                  <c:v>7.6279499999999993</c:v>
                </c:pt>
                <c:pt idx="94">
                  <c:v>7.709975</c:v>
                </c:pt>
                <c:pt idx="95">
                  <c:v>7.7919916666666671</c:v>
                </c:pt>
                <c:pt idx="96">
                  <c:v>7.8740166666666669</c:v>
                </c:pt>
                <c:pt idx="97">
                  <c:v>7.9560333333333331</c:v>
                </c:pt>
                <c:pt idx="98">
                  <c:v>8.0380583333333337</c:v>
                </c:pt>
                <c:pt idx="99">
                  <c:v>8.1200749999999999</c:v>
                </c:pt>
                <c:pt idx="100">
                  <c:v>8.2020999999999997</c:v>
                </c:pt>
                <c:pt idx="101">
                  <c:v>8.2841166666666677</c:v>
                </c:pt>
                <c:pt idx="102">
                  <c:v>8.3661666666666665</c:v>
                </c:pt>
                <c:pt idx="103">
                  <c:v>8.4481666666666673</c:v>
                </c:pt>
                <c:pt idx="104">
                  <c:v>8.5301666666666662</c:v>
                </c:pt>
                <c:pt idx="105">
                  <c:v>8.612166666666667</c:v>
                </c:pt>
                <c:pt idx="106">
                  <c:v>8.6942500000000003</c:v>
                </c:pt>
                <c:pt idx="107">
                  <c:v>8.7762499999999992</c:v>
                </c:pt>
                <c:pt idx="108">
                  <c:v>8.85825</c:v>
                </c:pt>
                <c:pt idx="109">
                  <c:v>8.9402500000000007</c:v>
                </c:pt>
                <c:pt idx="110">
                  <c:v>9.022333333333334</c:v>
                </c:pt>
                <c:pt idx="111">
                  <c:v>9.1043333333333329</c:v>
                </c:pt>
                <c:pt idx="112">
                  <c:v>9.1863333333333337</c:v>
                </c:pt>
                <c:pt idx="113">
                  <c:v>9.2683333333333326</c:v>
                </c:pt>
                <c:pt idx="114">
                  <c:v>9.3504166666666659</c:v>
                </c:pt>
                <c:pt idx="115">
                  <c:v>9.4324166666666667</c:v>
                </c:pt>
                <c:pt idx="116">
                  <c:v>9.5144166666666674</c:v>
                </c:pt>
                <c:pt idx="117">
                  <c:v>9.5964166666666664</c:v>
                </c:pt>
                <c:pt idx="118">
                  <c:v>9.6784999999999997</c:v>
                </c:pt>
                <c:pt idx="119">
                  <c:v>9.7605000000000004</c:v>
                </c:pt>
                <c:pt idx="120">
                  <c:v>9.8424999999999994</c:v>
                </c:pt>
                <c:pt idx="121">
                  <c:v>9.9245000000000001</c:v>
                </c:pt>
                <c:pt idx="122">
                  <c:v>10.006583333333333</c:v>
                </c:pt>
                <c:pt idx="123">
                  <c:v>10.088583333333334</c:v>
                </c:pt>
                <c:pt idx="124">
                  <c:v>10.170583333333333</c:v>
                </c:pt>
                <c:pt idx="125">
                  <c:v>10.252583333333334</c:v>
                </c:pt>
                <c:pt idx="126">
                  <c:v>10.334666666666667</c:v>
                </c:pt>
                <c:pt idx="127">
                  <c:v>10.416666666666666</c:v>
                </c:pt>
                <c:pt idx="128">
                  <c:v>10.498666666666667</c:v>
                </c:pt>
                <c:pt idx="129">
                  <c:v>10.58075</c:v>
                </c:pt>
                <c:pt idx="130">
                  <c:v>10.662750000000001</c:v>
                </c:pt>
                <c:pt idx="131">
                  <c:v>10.744750000000002</c:v>
                </c:pt>
                <c:pt idx="132">
                  <c:v>10.826749999999999</c:v>
                </c:pt>
                <c:pt idx="133">
                  <c:v>10.908833333333334</c:v>
                </c:pt>
                <c:pt idx="134">
                  <c:v>10.990833333333333</c:v>
                </c:pt>
                <c:pt idx="135">
                  <c:v>11.072833333333334</c:v>
                </c:pt>
                <c:pt idx="136">
                  <c:v>11.154833333333334</c:v>
                </c:pt>
                <c:pt idx="137">
                  <c:v>11.236916666666666</c:v>
                </c:pt>
                <c:pt idx="138">
                  <c:v>11.318916666666667</c:v>
                </c:pt>
                <c:pt idx="139">
                  <c:v>11.400916666666667</c:v>
                </c:pt>
                <c:pt idx="140">
                  <c:v>11.482916666666666</c:v>
                </c:pt>
                <c:pt idx="141">
                  <c:v>11.565</c:v>
                </c:pt>
                <c:pt idx="142">
                  <c:v>11.647</c:v>
                </c:pt>
                <c:pt idx="143">
                  <c:v>11.728999999999999</c:v>
                </c:pt>
                <c:pt idx="144">
                  <c:v>11.811</c:v>
                </c:pt>
                <c:pt idx="145">
                  <c:v>11.893083333333335</c:v>
                </c:pt>
                <c:pt idx="146">
                  <c:v>11.975083333333332</c:v>
                </c:pt>
                <c:pt idx="147">
                  <c:v>12.057083333333333</c:v>
                </c:pt>
                <c:pt idx="148">
                  <c:v>12.139083333333334</c:v>
                </c:pt>
                <c:pt idx="149">
                  <c:v>12.221166666666667</c:v>
                </c:pt>
                <c:pt idx="150">
                  <c:v>12.303166666666668</c:v>
                </c:pt>
                <c:pt idx="151">
                  <c:v>12.385166666666668</c:v>
                </c:pt>
                <c:pt idx="152">
                  <c:v>12.467166666666666</c:v>
                </c:pt>
                <c:pt idx="153">
                  <c:v>12.549250000000001</c:v>
                </c:pt>
                <c:pt idx="154">
                  <c:v>12.63125</c:v>
                </c:pt>
                <c:pt idx="155">
                  <c:v>12.71325</c:v>
                </c:pt>
                <c:pt idx="156">
                  <c:v>12.795250000000001</c:v>
                </c:pt>
                <c:pt idx="157">
                  <c:v>12.877333333333333</c:v>
                </c:pt>
                <c:pt idx="158">
                  <c:v>12.959333333333333</c:v>
                </c:pt>
                <c:pt idx="159">
                  <c:v>13.041333333333334</c:v>
                </c:pt>
                <c:pt idx="160">
                  <c:v>13.123333333333333</c:v>
                </c:pt>
                <c:pt idx="161">
                  <c:v>13.205416666666666</c:v>
                </c:pt>
                <c:pt idx="162">
                  <c:v>13.287416666666667</c:v>
                </c:pt>
                <c:pt idx="163">
                  <c:v>13.369416666666666</c:v>
                </c:pt>
                <c:pt idx="164">
                  <c:v>13.451416666666667</c:v>
                </c:pt>
                <c:pt idx="165">
                  <c:v>13.533499999999998</c:v>
                </c:pt>
                <c:pt idx="166">
                  <c:v>13.615499999999999</c:v>
                </c:pt>
                <c:pt idx="167">
                  <c:v>13.6975</c:v>
                </c:pt>
                <c:pt idx="168">
                  <c:v>13.779500000000001</c:v>
                </c:pt>
                <c:pt idx="169">
                  <c:v>13.861583333333334</c:v>
                </c:pt>
                <c:pt idx="170">
                  <c:v>13.943583333333335</c:v>
                </c:pt>
                <c:pt idx="171">
                  <c:v>14.025583333333332</c:v>
                </c:pt>
                <c:pt idx="172">
                  <c:v>14.107583333333332</c:v>
                </c:pt>
                <c:pt idx="173">
                  <c:v>14.189666666666668</c:v>
                </c:pt>
                <c:pt idx="174">
                  <c:v>14.271666666666667</c:v>
                </c:pt>
                <c:pt idx="175">
                  <c:v>14.353666666666667</c:v>
                </c:pt>
                <c:pt idx="176">
                  <c:v>14.435666666666668</c:v>
                </c:pt>
                <c:pt idx="177">
                  <c:v>14.517749999999999</c:v>
                </c:pt>
                <c:pt idx="178">
                  <c:v>14.59975</c:v>
                </c:pt>
                <c:pt idx="179">
                  <c:v>14.681750000000001</c:v>
                </c:pt>
                <c:pt idx="180">
                  <c:v>14.76375</c:v>
                </c:pt>
                <c:pt idx="181">
                  <c:v>14.845833333333333</c:v>
                </c:pt>
                <c:pt idx="182">
                  <c:v>14.927833333333332</c:v>
                </c:pt>
                <c:pt idx="183">
                  <c:v>15.009833333333333</c:v>
                </c:pt>
                <c:pt idx="184">
                  <c:v>15.091833333333334</c:v>
                </c:pt>
                <c:pt idx="185">
                  <c:v>15.173916666666665</c:v>
                </c:pt>
                <c:pt idx="186">
                  <c:v>15.255916666666666</c:v>
                </c:pt>
                <c:pt idx="187">
                  <c:v>15.337916666666667</c:v>
                </c:pt>
                <c:pt idx="188">
                  <c:v>15.419916666666666</c:v>
                </c:pt>
                <c:pt idx="189">
                  <c:v>15.502000000000001</c:v>
                </c:pt>
                <c:pt idx="190">
                  <c:v>15.584000000000001</c:v>
                </c:pt>
                <c:pt idx="191">
                  <c:v>15.665999999999999</c:v>
                </c:pt>
                <c:pt idx="192">
                  <c:v>15.747999999999999</c:v>
                </c:pt>
                <c:pt idx="193">
                  <c:v>15.830083333333334</c:v>
                </c:pt>
                <c:pt idx="194">
                  <c:v>15.912083333333333</c:v>
                </c:pt>
                <c:pt idx="195">
                  <c:v>15.994083333333334</c:v>
                </c:pt>
                <c:pt idx="196">
                  <c:v>16.076083333333333</c:v>
                </c:pt>
                <c:pt idx="197">
                  <c:v>16.158166666666666</c:v>
                </c:pt>
                <c:pt idx="198">
                  <c:v>16.240166666666667</c:v>
                </c:pt>
                <c:pt idx="199">
                  <c:v>16.322166666666668</c:v>
                </c:pt>
                <c:pt idx="200">
                  <c:v>16.404166666666665</c:v>
                </c:pt>
                <c:pt idx="201">
                  <c:v>16.486250000000002</c:v>
                </c:pt>
                <c:pt idx="202">
                  <c:v>16.568249999999999</c:v>
                </c:pt>
                <c:pt idx="203">
                  <c:v>16.65025</c:v>
                </c:pt>
                <c:pt idx="204">
                  <c:v>16.732250000000001</c:v>
                </c:pt>
                <c:pt idx="205">
                  <c:v>16.814333333333334</c:v>
                </c:pt>
                <c:pt idx="206">
                  <c:v>16.896333333333335</c:v>
                </c:pt>
                <c:pt idx="207">
                  <c:v>16.978333333333335</c:v>
                </c:pt>
                <c:pt idx="208">
                  <c:v>17.060333333333332</c:v>
                </c:pt>
                <c:pt idx="209">
                  <c:v>17.142416666666666</c:v>
                </c:pt>
                <c:pt idx="210">
                  <c:v>17.224416666666666</c:v>
                </c:pt>
                <c:pt idx="211">
                  <c:v>17.306416666666667</c:v>
                </c:pt>
                <c:pt idx="212">
                  <c:v>17.388416666666668</c:v>
                </c:pt>
                <c:pt idx="213">
                  <c:v>17.470499999999998</c:v>
                </c:pt>
                <c:pt idx="214">
                  <c:v>17.552499999999998</c:v>
                </c:pt>
                <c:pt idx="215">
                  <c:v>17.634499999999999</c:v>
                </c:pt>
                <c:pt idx="216">
                  <c:v>17.7165</c:v>
                </c:pt>
                <c:pt idx="217">
                  <c:v>17.798583333333333</c:v>
                </c:pt>
                <c:pt idx="218">
                  <c:v>17.880583333333334</c:v>
                </c:pt>
                <c:pt idx="219">
                  <c:v>17.962583333333331</c:v>
                </c:pt>
                <c:pt idx="220">
                  <c:v>18.044583333333332</c:v>
                </c:pt>
                <c:pt idx="221">
                  <c:v>18.126666666666669</c:v>
                </c:pt>
                <c:pt idx="222">
                  <c:v>18.208666666666666</c:v>
                </c:pt>
                <c:pt idx="223">
                  <c:v>18.290666666666667</c:v>
                </c:pt>
                <c:pt idx="224">
                  <c:v>18.372666666666667</c:v>
                </c:pt>
                <c:pt idx="225">
                  <c:v>18.454750000000001</c:v>
                </c:pt>
                <c:pt idx="226">
                  <c:v>18.536750000000001</c:v>
                </c:pt>
                <c:pt idx="227">
                  <c:v>18.618750000000002</c:v>
                </c:pt>
                <c:pt idx="228">
                  <c:v>18.700749999999999</c:v>
                </c:pt>
                <c:pt idx="229">
                  <c:v>18.782833333333333</c:v>
                </c:pt>
                <c:pt idx="230">
                  <c:v>18.864833333333333</c:v>
                </c:pt>
                <c:pt idx="231">
                  <c:v>18.946833333333334</c:v>
                </c:pt>
                <c:pt idx="232">
                  <c:v>19.028833333333335</c:v>
                </c:pt>
                <c:pt idx="233">
                  <c:v>19.110916666666665</c:v>
                </c:pt>
                <c:pt idx="234">
                  <c:v>19.192916666666665</c:v>
                </c:pt>
                <c:pt idx="235">
                  <c:v>19.274916666666666</c:v>
                </c:pt>
                <c:pt idx="236">
                  <c:v>19.356916666666667</c:v>
                </c:pt>
                <c:pt idx="237">
                  <c:v>19.439</c:v>
                </c:pt>
                <c:pt idx="238">
                  <c:v>19.521000000000001</c:v>
                </c:pt>
                <c:pt idx="239">
                  <c:v>19.602999999999998</c:v>
                </c:pt>
                <c:pt idx="240">
                  <c:v>19.684999999999999</c:v>
                </c:pt>
                <c:pt idx="241">
                  <c:v>19.767083333333336</c:v>
                </c:pt>
                <c:pt idx="242">
                  <c:v>19.849083333333333</c:v>
                </c:pt>
                <c:pt idx="243">
                  <c:v>19.931083333333333</c:v>
                </c:pt>
                <c:pt idx="244">
                  <c:v>20.013083333333334</c:v>
                </c:pt>
                <c:pt idx="245">
                  <c:v>20.095166666666668</c:v>
                </c:pt>
                <c:pt idx="246">
                  <c:v>20.177166666666668</c:v>
                </c:pt>
                <c:pt idx="247">
                  <c:v>20.259166666666669</c:v>
                </c:pt>
                <c:pt idx="248">
                  <c:v>20.341166666666666</c:v>
                </c:pt>
                <c:pt idx="249">
                  <c:v>20.423249999999999</c:v>
                </c:pt>
                <c:pt idx="250">
                  <c:v>20.50525</c:v>
                </c:pt>
                <c:pt idx="251">
                  <c:v>20.587250000000001</c:v>
                </c:pt>
                <c:pt idx="252">
                  <c:v>20.669250000000002</c:v>
                </c:pt>
                <c:pt idx="253">
                  <c:v>20.751333333333331</c:v>
                </c:pt>
                <c:pt idx="254">
                  <c:v>20.833333333333332</c:v>
                </c:pt>
                <c:pt idx="255">
                  <c:v>20.915333333333333</c:v>
                </c:pt>
                <c:pt idx="256">
                  <c:v>20.997416666666666</c:v>
                </c:pt>
                <c:pt idx="257">
                  <c:v>21.079416666666667</c:v>
                </c:pt>
                <c:pt idx="258">
                  <c:v>21.161416666666668</c:v>
                </c:pt>
                <c:pt idx="259">
                  <c:v>21.243416666666665</c:v>
                </c:pt>
                <c:pt idx="260">
                  <c:v>21.325500000000002</c:v>
                </c:pt>
                <c:pt idx="261">
                  <c:v>21.407499999999999</c:v>
                </c:pt>
                <c:pt idx="262">
                  <c:v>21.489500000000003</c:v>
                </c:pt>
                <c:pt idx="263">
                  <c:v>21.5715</c:v>
                </c:pt>
                <c:pt idx="264">
                  <c:v>21.653583333333334</c:v>
                </c:pt>
                <c:pt idx="265">
                  <c:v>21.735583333333334</c:v>
                </c:pt>
                <c:pt idx="266">
                  <c:v>21.817583333333332</c:v>
                </c:pt>
                <c:pt idx="267">
                  <c:v>21.899583333333336</c:v>
                </c:pt>
                <c:pt idx="268">
                  <c:v>21.981666666666666</c:v>
                </c:pt>
                <c:pt idx="269">
                  <c:v>22.063666666666666</c:v>
                </c:pt>
                <c:pt idx="270">
                  <c:v>22.145666666666667</c:v>
                </c:pt>
                <c:pt idx="271">
                  <c:v>22.227666666666668</c:v>
                </c:pt>
                <c:pt idx="272">
                  <c:v>22.309749999999998</c:v>
                </c:pt>
                <c:pt idx="273">
                  <c:v>22.391750000000002</c:v>
                </c:pt>
                <c:pt idx="274">
                  <c:v>22.473749999999999</c:v>
                </c:pt>
                <c:pt idx="275">
                  <c:v>22.55575</c:v>
                </c:pt>
                <c:pt idx="276">
                  <c:v>22.637833333333333</c:v>
                </c:pt>
                <c:pt idx="277">
                  <c:v>22.71983333333333</c:v>
                </c:pt>
                <c:pt idx="278">
                  <c:v>22.801833333333335</c:v>
                </c:pt>
                <c:pt idx="279">
                  <c:v>22.883833333333332</c:v>
                </c:pt>
                <c:pt idx="280">
                  <c:v>22.965916666666669</c:v>
                </c:pt>
                <c:pt idx="281">
                  <c:v>23.047916666666666</c:v>
                </c:pt>
                <c:pt idx="282">
                  <c:v>23.12991666666667</c:v>
                </c:pt>
                <c:pt idx="283">
                  <c:v>23.211916666666667</c:v>
                </c:pt>
                <c:pt idx="284">
                  <c:v>23.294</c:v>
                </c:pt>
                <c:pt idx="285">
                  <c:v>23.376000000000001</c:v>
                </c:pt>
                <c:pt idx="286">
                  <c:v>23.457999999999998</c:v>
                </c:pt>
                <c:pt idx="287">
                  <c:v>23.540000000000003</c:v>
                </c:pt>
                <c:pt idx="288">
                  <c:v>23.622083333333332</c:v>
                </c:pt>
                <c:pt idx="289">
                  <c:v>23.704083333333333</c:v>
                </c:pt>
                <c:pt idx="290">
                  <c:v>23.786083333333334</c:v>
                </c:pt>
                <c:pt idx="291">
                  <c:v>23.868083333333331</c:v>
                </c:pt>
                <c:pt idx="292">
                  <c:v>23.950166666666664</c:v>
                </c:pt>
                <c:pt idx="293">
                  <c:v>24.032166666666669</c:v>
                </c:pt>
                <c:pt idx="294">
                  <c:v>24.114166666666666</c:v>
                </c:pt>
                <c:pt idx="295">
                  <c:v>24.196166666666667</c:v>
                </c:pt>
                <c:pt idx="296">
                  <c:v>24.27825</c:v>
                </c:pt>
                <c:pt idx="297">
                  <c:v>24.360249999999997</c:v>
                </c:pt>
                <c:pt idx="298">
                  <c:v>24.442250000000001</c:v>
                </c:pt>
                <c:pt idx="299">
                  <c:v>24.524249999999999</c:v>
                </c:pt>
                <c:pt idx="300">
                  <c:v>24.606333333333335</c:v>
                </c:pt>
                <c:pt idx="301">
                  <c:v>24.688333333333333</c:v>
                </c:pt>
                <c:pt idx="302">
                  <c:v>24.770333333333337</c:v>
                </c:pt>
                <c:pt idx="303">
                  <c:v>24.852333333333334</c:v>
                </c:pt>
                <c:pt idx="304">
                  <c:v>24.934416666666667</c:v>
                </c:pt>
                <c:pt idx="305">
                  <c:v>25.016416666666668</c:v>
                </c:pt>
                <c:pt idx="306">
                  <c:v>25.098416666666665</c:v>
                </c:pt>
                <c:pt idx="307">
                  <c:v>25.18041666666667</c:v>
                </c:pt>
                <c:pt idx="308">
                  <c:v>25.262499999999999</c:v>
                </c:pt>
                <c:pt idx="309">
                  <c:v>25.3445</c:v>
                </c:pt>
                <c:pt idx="310">
                  <c:v>25.426500000000001</c:v>
                </c:pt>
                <c:pt idx="311">
                  <c:v>25.508499999999998</c:v>
                </c:pt>
                <c:pt idx="312">
                  <c:v>25.590583333333331</c:v>
                </c:pt>
                <c:pt idx="313">
                  <c:v>25.672583333333336</c:v>
                </c:pt>
                <c:pt idx="314">
                  <c:v>25.754583333333333</c:v>
                </c:pt>
                <c:pt idx="315">
                  <c:v>25.836583333333333</c:v>
                </c:pt>
                <c:pt idx="316">
                  <c:v>25.918666666666667</c:v>
                </c:pt>
                <c:pt idx="317">
                  <c:v>26.000666666666664</c:v>
                </c:pt>
                <c:pt idx="318">
                  <c:v>26.082666666666668</c:v>
                </c:pt>
                <c:pt idx="319">
                  <c:v>26.164666666666665</c:v>
                </c:pt>
                <c:pt idx="320">
                  <c:v>26.246750000000002</c:v>
                </c:pt>
                <c:pt idx="321">
                  <c:v>26.328749999999999</c:v>
                </c:pt>
                <c:pt idx="322">
                  <c:v>26.410749999999997</c:v>
                </c:pt>
                <c:pt idx="323">
                  <c:v>26.492750000000001</c:v>
                </c:pt>
                <c:pt idx="324">
                  <c:v>26.574833333333334</c:v>
                </c:pt>
                <c:pt idx="325">
                  <c:v>26.656833333333335</c:v>
                </c:pt>
                <c:pt idx="326">
                  <c:v>26.738833333333332</c:v>
                </c:pt>
                <c:pt idx="327">
                  <c:v>26.820833333333336</c:v>
                </c:pt>
                <c:pt idx="328">
                  <c:v>26.902916666666666</c:v>
                </c:pt>
                <c:pt idx="329">
                  <c:v>26.984916666666667</c:v>
                </c:pt>
                <c:pt idx="330">
                  <c:v>27.066916666666668</c:v>
                </c:pt>
                <c:pt idx="331">
                  <c:v>27.148916666666665</c:v>
                </c:pt>
                <c:pt idx="332">
                  <c:v>27.230999999999998</c:v>
                </c:pt>
                <c:pt idx="333">
                  <c:v>27.312999999999999</c:v>
                </c:pt>
                <c:pt idx="334">
                  <c:v>27.395</c:v>
                </c:pt>
                <c:pt idx="335">
                  <c:v>27.477</c:v>
                </c:pt>
                <c:pt idx="336">
                  <c:v>27.559083333333334</c:v>
                </c:pt>
                <c:pt idx="337">
                  <c:v>27.641083333333331</c:v>
                </c:pt>
                <c:pt idx="338">
                  <c:v>27.723083333333335</c:v>
                </c:pt>
                <c:pt idx="339">
                  <c:v>27.805083333333332</c:v>
                </c:pt>
                <c:pt idx="340">
                  <c:v>27.887166666666669</c:v>
                </c:pt>
                <c:pt idx="341">
                  <c:v>27.969166666666666</c:v>
                </c:pt>
                <c:pt idx="342">
                  <c:v>28.051166666666663</c:v>
                </c:pt>
                <c:pt idx="343">
                  <c:v>28.133166666666668</c:v>
                </c:pt>
                <c:pt idx="344">
                  <c:v>28.215250000000001</c:v>
                </c:pt>
                <c:pt idx="345">
                  <c:v>28.297250000000002</c:v>
                </c:pt>
                <c:pt idx="346">
                  <c:v>28.379249999999999</c:v>
                </c:pt>
                <c:pt idx="347">
                  <c:v>28.461250000000003</c:v>
                </c:pt>
                <c:pt idx="348">
                  <c:v>28.543333333333333</c:v>
                </c:pt>
                <c:pt idx="349">
                  <c:v>28.625333333333334</c:v>
                </c:pt>
                <c:pt idx="350">
                  <c:v>28.707333333333334</c:v>
                </c:pt>
                <c:pt idx="351">
                  <c:v>28.789333333333332</c:v>
                </c:pt>
                <c:pt idx="352">
                  <c:v>28.871416666666665</c:v>
                </c:pt>
                <c:pt idx="353">
                  <c:v>28.953416666666666</c:v>
                </c:pt>
                <c:pt idx="354">
                  <c:v>29.035416666666666</c:v>
                </c:pt>
                <c:pt idx="355">
                  <c:v>29.117416666666667</c:v>
                </c:pt>
                <c:pt idx="356">
                  <c:v>29.1995</c:v>
                </c:pt>
                <c:pt idx="357">
                  <c:v>29.281499999999998</c:v>
                </c:pt>
                <c:pt idx="358">
                  <c:v>29.363500000000002</c:v>
                </c:pt>
                <c:pt idx="359">
                  <c:v>29.445499999999999</c:v>
                </c:pt>
                <c:pt idx="360">
                  <c:v>29.527583333333336</c:v>
                </c:pt>
                <c:pt idx="361">
                  <c:v>29.609583333333333</c:v>
                </c:pt>
                <c:pt idx="362">
                  <c:v>29.69158333333333</c:v>
                </c:pt>
                <c:pt idx="363">
                  <c:v>29.773583333333335</c:v>
                </c:pt>
                <c:pt idx="364">
                  <c:v>29.855666666666664</c:v>
                </c:pt>
                <c:pt idx="365">
                  <c:v>29.937666666666669</c:v>
                </c:pt>
                <c:pt idx="366">
                  <c:v>30.019666666666666</c:v>
                </c:pt>
                <c:pt idx="367">
                  <c:v>30.10166666666667</c:v>
                </c:pt>
                <c:pt idx="368">
                  <c:v>30.18375</c:v>
                </c:pt>
                <c:pt idx="369">
                  <c:v>30.265750000000001</c:v>
                </c:pt>
                <c:pt idx="370">
                  <c:v>30.347750000000001</c:v>
                </c:pt>
                <c:pt idx="371">
                  <c:v>30.429749999999999</c:v>
                </c:pt>
                <c:pt idx="372">
                  <c:v>30.511833333333332</c:v>
                </c:pt>
                <c:pt idx="373">
                  <c:v>30.593833333333333</c:v>
                </c:pt>
                <c:pt idx="374">
                  <c:v>30.675833333333333</c:v>
                </c:pt>
                <c:pt idx="375">
                  <c:v>30.757833333333334</c:v>
                </c:pt>
                <c:pt idx="376">
                  <c:v>30.839916666666667</c:v>
                </c:pt>
                <c:pt idx="377">
                  <c:v>30.921916666666664</c:v>
                </c:pt>
                <c:pt idx="378">
                  <c:v>31.003916666666669</c:v>
                </c:pt>
                <c:pt idx="379">
                  <c:v>31.085916666666666</c:v>
                </c:pt>
                <c:pt idx="380">
                  <c:v>31.168000000000003</c:v>
                </c:pt>
                <c:pt idx="381">
                  <c:v>31.25</c:v>
                </c:pt>
                <c:pt idx="382">
                  <c:v>31.331999999999997</c:v>
                </c:pt>
                <c:pt idx="383">
                  <c:v>31.414083333333334</c:v>
                </c:pt>
                <c:pt idx="384">
                  <c:v>31.496083333333331</c:v>
                </c:pt>
                <c:pt idx="385">
                  <c:v>31.578083333333336</c:v>
                </c:pt>
                <c:pt idx="386">
                  <c:v>31.660083333333333</c:v>
                </c:pt>
                <c:pt idx="387">
                  <c:v>31.742166666666666</c:v>
                </c:pt>
                <c:pt idx="388">
                  <c:v>31.824166666666667</c:v>
                </c:pt>
                <c:pt idx="389">
                  <c:v>31.906166666666667</c:v>
                </c:pt>
                <c:pt idx="390">
                  <c:v>31.988166666666668</c:v>
                </c:pt>
                <c:pt idx="391">
                  <c:v>32.070250000000001</c:v>
                </c:pt>
                <c:pt idx="392">
                  <c:v>32.152250000000002</c:v>
                </c:pt>
                <c:pt idx="393">
                  <c:v>32.234249999999996</c:v>
                </c:pt>
                <c:pt idx="394">
                  <c:v>32.316250000000004</c:v>
                </c:pt>
                <c:pt idx="395">
                  <c:v>32.398333333333333</c:v>
                </c:pt>
                <c:pt idx="396">
                  <c:v>32.480333333333334</c:v>
                </c:pt>
                <c:pt idx="397">
                  <c:v>32.562333333333335</c:v>
                </c:pt>
                <c:pt idx="398">
                  <c:v>32.644333333333336</c:v>
                </c:pt>
                <c:pt idx="399">
                  <c:v>32.726416666666665</c:v>
                </c:pt>
                <c:pt idx="400">
                  <c:v>32.808416666666666</c:v>
                </c:pt>
                <c:pt idx="401">
                  <c:v>32.890416666666667</c:v>
                </c:pt>
                <c:pt idx="402">
                  <c:v>32.972416666666668</c:v>
                </c:pt>
                <c:pt idx="403">
                  <c:v>33.054499999999997</c:v>
                </c:pt>
                <c:pt idx="404">
                  <c:v>33.136499999999998</c:v>
                </c:pt>
                <c:pt idx="405">
                  <c:v>33.218499999999999</c:v>
                </c:pt>
                <c:pt idx="406">
                  <c:v>33.3005</c:v>
                </c:pt>
                <c:pt idx="407">
                  <c:v>33.382583333333336</c:v>
                </c:pt>
                <c:pt idx="408">
                  <c:v>33.46458333333333</c:v>
                </c:pt>
                <c:pt idx="409">
                  <c:v>33.546583333333338</c:v>
                </c:pt>
                <c:pt idx="410">
                  <c:v>33.628583333333331</c:v>
                </c:pt>
                <c:pt idx="411">
                  <c:v>33.710666666666668</c:v>
                </c:pt>
                <c:pt idx="412">
                  <c:v>33.792666666666669</c:v>
                </c:pt>
                <c:pt idx="413">
                  <c:v>33.874666666666663</c:v>
                </c:pt>
                <c:pt idx="414">
                  <c:v>33.956666666666671</c:v>
                </c:pt>
                <c:pt idx="415">
                  <c:v>34.03875</c:v>
                </c:pt>
                <c:pt idx="416">
                  <c:v>34.120750000000001</c:v>
                </c:pt>
                <c:pt idx="417">
                  <c:v>34.202750000000002</c:v>
                </c:pt>
                <c:pt idx="418">
                  <c:v>34.284749999999995</c:v>
                </c:pt>
                <c:pt idx="419">
                  <c:v>34.366833333333332</c:v>
                </c:pt>
                <c:pt idx="420">
                  <c:v>34.448833333333333</c:v>
                </c:pt>
                <c:pt idx="421">
                  <c:v>34.530833333333334</c:v>
                </c:pt>
                <c:pt idx="422">
                  <c:v>34.612833333333334</c:v>
                </c:pt>
                <c:pt idx="423">
                  <c:v>34.694916666666664</c:v>
                </c:pt>
                <c:pt idx="424">
                  <c:v>34.776916666666665</c:v>
                </c:pt>
                <c:pt idx="425">
                  <c:v>34.858916666666666</c:v>
                </c:pt>
                <c:pt idx="426">
                  <c:v>34.940916666666666</c:v>
                </c:pt>
                <c:pt idx="427">
                  <c:v>35.023000000000003</c:v>
                </c:pt>
                <c:pt idx="428">
                  <c:v>35.104999999999997</c:v>
                </c:pt>
                <c:pt idx="429">
                  <c:v>35.187000000000005</c:v>
                </c:pt>
                <c:pt idx="430">
                  <c:v>35.268999999999998</c:v>
                </c:pt>
                <c:pt idx="431">
                  <c:v>35.351083333333335</c:v>
                </c:pt>
                <c:pt idx="432">
                  <c:v>35.433083333333336</c:v>
                </c:pt>
                <c:pt idx="433">
                  <c:v>35.51508333333333</c:v>
                </c:pt>
                <c:pt idx="434">
                  <c:v>35.597083333333337</c:v>
                </c:pt>
                <c:pt idx="435">
                  <c:v>35.679166666666667</c:v>
                </c:pt>
                <c:pt idx="436">
                  <c:v>35.761166666666668</c:v>
                </c:pt>
                <c:pt idx="437">
                  <c:v>35.843166666666669</c:v>
                </c:pt>
                <c:pt idx="438">
                  <c:v>35.925166666666662</c:v>
                </c:pt>
                <c:pt idx="439">
                  <c:v>36.007249999999999</c:v>
                </c:pt>
                <c:pt idx="440">
                  <c:v>36.08925</c:v>
                </c:pt>
                <c:pt idx="441">
                  <c:v>36.171250000000001</c:v>
                </c:pt>
                <c:pt idx="442">
                  <c:v>36.253250000000001</c:v>
                </c:pt>
                <c:pt idx="443">
                  <c:v>36.335333333333331</c:v>
                </c:pt>
                <c:pt idx="444">
                  <c:v>36.417333333333332</c:v>
                </c:pt>
                <c:pt idx="445">
                  <c:v>36.499333333333333</c:v>
                </c:pt>
                <c:pt idx="446">
                  <c:v>36.581333333333333</c:v>
                </c:pt>
                <c:pt idx="447">
                  <c:v>36.66341666666667</c:v>
                </c:pt>
                <c:pt idx="448">
                  <c:v>36.745416666666664</c:v>
                </c:pt>
                <c:pt idx="449">
                  <c:v>36.827416666666664</c:v>
                </c:pt>
                <c:pt idx="450">
                  <c:v>36.909416666666665</c:v>
                </c:pt>
                <c:pt idx="451">
                  <c:v>36.991500000000002</c:v>
                </c:pt>
                <c:pt idx="452">
                  <c:v>37.073500000000003</c:v>
                </c:pt>
                <c:pt idx="453">
                  <c:v>37.155499999999996</c:v>
                </c:pt>
                <c:pt idx="454">
                  <c:v>37.237500000000004</c:v>
                </c:pt>
                <c:pt idx="455">
                  <c:v>37.319583333333334</c:v>
                </c:pt>
                <c:pt idx="456">
                  <c:v>37.401583333333335</c:v>
                </c:pt>
                <c:pt idx="457">
                  <c:v>37.483583333333335</c:v>
                </c:pt>
                <c:pt idx="458">
                  <c:v>37.565583333333329</c:v>
                </c:pt>
                <c:pt idx="459">
                  <c:v>37.647666666666666</c:v>
                </c:pt>
                <c:pt idx="460">
                  <c:v>37.729666666666667</c:v>
                </c:pt>
                <c:pt idx="461">
                  <c:v>37.811666666666667</c:v>
                </c:pt>
                <c:pt idx="462">
                  <c:v>37.893666666666668</c:v>
                </c:pt>
                <c:pt idx="463">
                  <c:v>37.975749999999998</c:v>
                </c:pt>
                <c:pt idx="464">
                  <c:v>38.057749999999999</c:v>
                </c:pt>
                <c:pt idx="465">
                  <c:v>38.139749999999999</c:v>
                </c:pt>
                <c:pt idx="466">
                  <c:v>38.22175</c:v>
                </c:pt>
                <c:pt idx="467">
                  <c:v>38.303833333333337</c:v>
                </c:pt>
                <c:pt idx="468">
                  <c:v>38.385833333333331</c:v>
                </c:pt>
                <c:pt idx="469">
                  <c:v>38.467833333333331</c:v>
                </c:pt>
                <c:pt idx="470">
                  <c:v>38.549833333333332</c:v>
                </c:pt>
                <c:pt idx="471">
                  <c:v>38.631916666666669</c:v>
                </c:pt>
                <c:pt idx="472">
                  <c:v>38.71391666666667</c:v>
                </c:pt>
                <c:pt idx="473">
                  <c:v>38.795916666666663</c:v>
                </c:pt>
                <c:pt idx="474">
                  <c:v>38.877916666666671</c:v>
                </c:pt>
                <c:pt idx="475">
                  <c:v>38.96</c:v>
                </c:pt>
                <c:pt idx="476">
                  <c:v>39.042000000000002</c:v>
                </c:pt>
                <c:pt idx="477">
                  <c:v>39.124000000000002</c:v>
                </c:pt>
                <c:pt idx="478">
                  <c:v>39.205999999999996</c:v>
                </c:pt>
                <c:pt idx="479">
                  <c:v>39.288083333333333</c:v>
                </c:pt>
                <c:pt idx="480">
                  <c:v>39.370083333333334</c:v>
                </c:pt>
                <c:pt idx="481">
                  <c:v>39.452083333333334</c:v>
                </c:pt>
                <c:pt idx="482">
                  <c:v>39.534083333333335</c:v>
                </c:pt>
                <c:pt idx="483">
                  <c:v>39.616166666666665</c:v>
                </c:pt>
                <c:pt idx="484">
                  <c:v>39.698166666666665</c:v>
                </c:pt>
                <c:pt idx="485">
                  <c:v>39.780166666666666</c:v>
                </c:pt>
                <c:pt idx="486">
                  <c:v>39.862166666666667</c:v>
                </c:pt>
                <c:pt idx="487">
                  <c:v>39.944250000000004</c:v>
                </c:pt>
                <c:pt idx="488">
                  <c:v>40.026249999999997</c:v>
                </c:pt>
                <c:pt idx="489">
                  <c:v>40.108249999999998</c:v>
                </c:pt>
                <c:pt idx="490">
                  <c:v>40.190249999999999</c:v>
                </c:pt>
                <c:pt idx="491">
                  <c:v>40.272333333333329</c:v>
                </c:pt>
                <c:pt idx="492">
                  <c:v>40.354333333333336</c:v>
                </c:pt>
                <c:pt idx="493">
                  <c:v>40.43633333333333</c:v>
                </c:pt>
                <c:pt idx="494">
                  <c:v>40.518333333333338</c:v>
                </c:pt>
                <c:pt idx="495">
                  <c:v>40.600416666666668</c:v>
                </c:pt>
                <c:pt idx="496">
                  <c:v>40.682416666666668</c:v>
                </c:pt>
                <c:pt idx="497">
                  <c:v>40.764416666666669</c:v>
                </c:pt>
                <c:pt idx="498">
                  <c:v>40.846416666666663</c:v>
                </c:pt>
                <c:pt idx="499">
                  <c:v>40.9285</c:v>
                </c:pt>
                <c:pt idx="500">
                  <c:v>41.0105</c:v>
                </c:pt>
                <c:pt idx="501">
                  <c:v>41.092500000000001</c:v>
                </c:pt>
                <c:pt idx="502">
                  <c:v>41.174500000000002</c:v>
                </c:pt>
                <c:pt idx="503">
                  <c:v>41.256583333333332</c:v>
                </c:pt>
                <c:pt idx="504">
                  <c:v>41.338583333333332</c:v>
                </c:pt>
                <c:pt idx="505">
                  <c:v>41.420583333333333</c:v>
                </c:pt>
                <c:pt idx="506">
                  <c:v>41.502583333333334</c:v>
                </c:pt>
                <c:pt idx="507">
                  <c:v>41.584666666666671</c:v>
                </c:pt>
                <c:pt idx="508">
                  <c:v>41.666666666666664</c:v>
                </c:pt>
                <c:pt idx="509">
                  <c:v>41.748666666666665</c:v>
                </c:pt>
                <c:pt idx="510">
                  <c:v>41.830750000000002</c:v>
                </c:pt>
                <c:pt idx="511">
                  <c:v>41.912749999999996</c:v>
                </c:pt>
                <c:pt idx="512">
                  <c:v>41.994750000000003</c:v>
                </c:pt>
                <c:pt idx="513">
                  <c:v>42.076749999999997</c:v>
                </c:pt>
                <c:pt idx="514">
                  <c:v>42.158833333333334</c:v>
                </c:pt>
                <c:pt idx="515">
                  <c:v>42.240833333333335</c:v>
                </c:pt>
                <c:pt idx="516">
                  <c:v>42.322833333333335</c:v>
                </c:pt>
                <c:pt idx="517">
                  <c:v>42.404833333333336</c:v>
                </c:pt>
                <c:pt idx="518">
                  <c:v>42.486916666666666</c:v>
                </c:pt>
                <c:pt idx="519">
                  <c:v>42.568916666666667</c:v>
                </c:pt>
                <c:pt idx="520">
                  <c:v>42.650916666666667</c:v>
                </c:pt>
                <c:pt idx="521">
                  <c:v>42.732916666666661</c:v>
                </c:pt>
                <c:pt idx="522">
                  <c:v>42.814999999999998</c:v>
                </c:pt>
                <c:pt idx="523">
                  <c:v>42.896999999999998</c:v>
                </c:pt>
                <c:pt idx="524">
                  <c:v>42.979000000000006</c:v>
                </c:pt>
                <c:pt idx="525">
                  <c:v>43.061</c:v>
                </c:pt>
                <c:pt idx="526">
                  <c:v>43.14308333333333</c:v>
                </c:pt>
                <c:pt idx="527">
                  <c:v>43.225083333333338</c:v>
                </c:pt>
                <c:pt idx="528">
                  <c:v>43.307083333333331</c:v>
                </c:pt>
                <c:pt idx="529">
                  <c:v>43.389083333333332</c:v>
                </c:pt>
                <c:pt idx="530">
                  <c:v>43.471166666666669</c:v>
                </c:pt>
                <c:pt idx="531">
                  <c:v>43.553166666666669</c:v>
                </c:pt>
                <c:pt idx="532">
                  <c:v>43.635166666666663</c:v>
                </c:pt>
                <c:pt idx="533">
                  <c:v>43.717166666666664</c:v>
                </c:pt>
                <c:pt idx="534">
                  <c:v>43.799250000000001</c:v>
                </c:pt>
                <c:pt idx="535">
                  <c:v>43.881250000000001</c:v>
                </c:pt>
                <c:pt idx="536">
                  <c:v>43.963249999999995</c:v>
                </c:pt>
                <c:pt idx="537">
                  <c:v>44.045250000000003</c:v>
                </c:pt>
                <c:pt idx="538">
                  <c:v>44.127333333333333</c:v>
                </c:pt>
                <c:pt idx="539">
                  <c:v>44.209333333333326</c:v>
                </c:pt>
                <c:pt idx="540">
                  <c:v>44.291333333333334</c:v>
                </c:pt>
                <c:pt idx="541">
                  <c:v>44.373333333333335</c:v>
                </c:pt>
                <c:pt idx="542">
                  <c:v>44.455416666666672</c:v>
                </c:pt>
                <c:pt idx="543">
                  <c:v>44.537416666666665</c:v>
                </c:pt>
                <c:pt idx="544">
                  <c:v>44.619416666666666</c:v>
                </c:pt>
                <c:pt idx="545">
                  <c:v>44.701416666666667</c:v>
                </c:pt>
                <c:pt idx="546">
                  <c:v>44.783500000000004</c:v>
                </c:pt>
                <c:pt idx="547">
                  <c:v>44.865499999999997</c:v>
                </c:pt>
                <c:pt idx="548">
                  <c:v>44.947499999999998</c:v>
                </c:pt>
                <c:pt idx="549">
                  <c:v>45.029500000000006</c:v>
                </c:pt>
                <c:pt idx="550">
                  <c:v>45.111583333333336</c:v>
                </c:pt>
                <c:pt idx="551">
                  <c:v>45.193583333333329</c:v>
                </c:pt>
                <c:pt idx="552">
                  <c:v>45.275583333333337</c:v>
                </c:pt>
                <c:pt idx="553">
                  <c:v>45.357583333333338</c:v>
                </c:pt>
                <c:pt idx="554">
                  <c:v>45.43966666666666</c:v>
                </c:pt>
                <c:pt idx="555">
                  <c:v>45.521666666666668</c:v>
                </c:pt>
                <c:pt idx="556">
                  <c:v>45.603666666666669</c:v>
                </c:pt>
                <c:pt idx="557">
                  <c:v>45.685666666666663</c:v>
                </c:pt>
                <c:pt idx="558">
                  <c:v>45.767749999999999</c:v>
                </c:pt>
                <c:pt idx="559">
                  <c:v>45.84975</c:v>
                </c:pt>
                <c:pt idx="560">
                  <c:v>45.931750000000001</c:v>
                </c:pt>
                <c:pt idx="561">
                  <c:v>46.013749999999995</c:v>
                </c:pt>
                <c:pt idx="562">
                  <c:v>46.095833333333331</c:v>
                </c:pt>
                <c:pt idx="563">
                  <c:v>46.177833333333332</c:v>
                </c:pt>
                <c:pt idx="564">
                  <c:v>46.25983333333334</c:v>
                </c:pt>
                <c:pt idx="565">
                  <c:v>46.341833333333334</c:v>
                </c:pt>
                <c:pt idx="566">
                  <c:v>46.423916666666663</c:v>
                </c:pt>
                <c:pt idx="567">
                  <c:v>46.505916666666671</c:v>
                </c:pt>
                <c:pt idx="568">
                  <c:v>46.587916666666665</c:v>
                </c:pt>
                <c:pt idx="569">
                  <c:v>46.669916666666666</c:v>
                </c:pt>
                <c:pt idx="570">
                  <c:v>46.752000000000002</c:v>
                </c:pt>
                <c:pt idx="571">
                  <c:v>46.834000000000003</c:v>
                </c:pt>
                <c:pt idx="572">
                  <c:v>46.915999999999997</c:v>
                </c:pt>
                <c:pt idx="573">
                  <c:v>46.997999999999998</c:v>
                </c:pt>
                <c:pt idx="574">
                  <c:v>47.080083333333334</c:v>
                </c:pt>
                <c:pt idx="575">
                  <c:v>47.162083333333335</c:v>
                </c:pt>
                <c:pt idx="576">
                  <c:v>47.244083333333329</c:v>
                </c:pt>
                <c:pt idx="577">
                  <c:v>47.326083333333337</c:v>
                </c:pt>
                <c:pt idx="578">
                  <c:v>47.408166666666666</c:v>
                </c:pt>
                <c:pt idx="579">
                  <c:v>47.49016666666666</c:v>
                </c:pt>
                <c:pt idx="580">
                  <c:v>47.572166666666668</c:v>
                </c:pt>
                <c:pt idx="581">
                  <c:v>47.654166666666669</c:v>
                </c:pt>
                <c:pt idx="582">
                  <c:v>47.736250000000005</c:v>
                </c:pt>
                <c:pt idx="583">
                  <c:v>47.818249999999999</c:v>
                </c:pt>
                <c:pt idx="584">
                  <c:v>47.90025</c:v>
                </c:pt>
                <c:pt idx="585">
                  <c:v>47.982250000000001</c:v>
                </c:pt>
                <c:pt idx="586">
                  <c:v>48.064333333333337</c:v>
                </c:pt>
                <c:pt idx="587">
                  <c:v>48.146333333333331</c:v>
                </c:pt>
                <c:pt idx="588">
                  <c:v>48.228333333333332</c:v>
                </c:pt>
                <c:pt idx="589">
                  <c:v>48.31033333333334</c:v>
                </c:pt>
                <c:pt idx="590">
                  <c:v>48.392416666666662</c:v>
                </c:pt>
                <c:pt idx="591">
                  <c:v>48.474416666666663</c:v>
                </c:pt>
                <c:pt idx="592">
                  <c:v>48.556416666666671</c:v>
                </c:pt>
                <c:pt idx="593">
                  <c:v>48.638416666666664</c:v>
                </c:pt>
                <c:pt idx="594">
                  <c:v>48.720499999999994</c:v>
                </c:pt>
                <c:pt idx="595">
                  <c:v>48.802500000000002</c:v>
                </c:pt>
                <c:pt idx="596">
                  <c:v>48.884500000000003</c:v>
                </c:pt>
                <c:pt idx="597">
                  <c:v>48.966499999999996</c:v>
                </c:pt>
                <c:pt idx="598">
                  <c:v>49.048583333333333</c:v>
                </c:pt>
                <c:pt idx="599">
                  <c:v>49.130583333333334</c:v>
                </c:pt>
                <c:pt idx="600">
                  <c:v>49.212583333333335</c:v>
                </c:pt>
                <c:pt idx="601">
                  <c:v>49.294583333333328</c:v>
                </c:pt>
                <c:pt idx="602">
                  <c:v>49.376666666666665</c:v>
                </c:pt>
                <c:pt idx="603">
                  <c:v>49.458666666666666</c:v>
                </c:pt>
                <c:pt idx="604">
                  <c:v>49.540666666666674</c:v>
                </c:pt>
                <c:pt idx="605">
                  <c:v>49.622666666666667</c:v>
                </c:pt>
                <c:pt idx="606">
                  <c:v>49.704749999999997</c:v>
                </c:pt>
                <c:pt idx="607">
                  <c:v>49.786750000000005</c:v>
                </c:pt>
                <c:pt idx="608">
                  <c:v>49.868749999999999</c:v>
                </c:pt>
                <c:pt idx="609">
                  <c:v>49.950749999999999</c:v>
                </c:pt>
                <c:pt idx="610">
                  <c:v>50.032833333333336</c:v>
                </c:pt>
                <c:pt idx="611">
                  <c:v>50.114833333333337</c:v>
                </c:pt>
                <c:pt idx="612">
                  <c:v>50.196833333333331</c:v>
                </c:pt>
                <c:pt idx="613">
                  <c:v>50.278833333333331</c:v>
                </c:pt>
                <c:pt idx="614">
                  <c:v>50.360916666666668</c:v>
                </c:pt>
                <c:pt idx="615">
                  <c:v>50.442916666666669</c:v>
                </c:pt>
                <c:pt idx="616">
                  <c:v>50.524916666666662</c:v>
                </c:pt>
                <c:pt idx="617">
                  <c:v>50.60691666666667</c:v>
                </c:pt>
                <c:pt idx="618">
                  <c:v>50.689</c:v>
                </c:pt>
                <c:pt idx="619">
                  <c:v>50.770999999999994</c:v>
                </c:pt>
                <c:pt idx="620">
                  <c:v>50.853000000000002</c:v>
                </c:pt>
                <c:pt idx="621">
                  <c:v>50.935000000000002</c:v>
                </c:pt>
                <c:pt idx="622">
                  <c:v>51.017083333333339</c:v>
                </c:pt>
                <c:pt idx="623">
                  <c:v>51.099083333333333</c:v>
                </c:pt>
                <c:pt idx="624">
                  <c:v>51.181083333333333</c:v>
                </c:pt>
                <c:pt idx="625">
                  <c:v>51.263083333333334</c:v>
                </c:pt>
                <c:pt idx="626">
                  <c:v>51.345166666666671</c:v>
                </c:pt>
                <c:pt idx="627">
                  <c:v>51.427166666666665</c:v>
                </c:pt>
                <c:pt idx="628">
                  <c:v>51.509166666666665</c:v>
                </c:pt>
                <c:pt idx="629">
                  <c:v>51.591166666666673</c:v>
                </c:pt>
                <c:pt idx="630">
                  <c:v>51.673249999999996</c:v>
                </c:pt>
                <c:pt idx="631">
                  <c:v>51.755249999999997</c:v>
                </c:pt>
                <c:pt idx="632">
                  <c:v>51.837250000000004</c:v>
                </c:pt>
                <c:pt idx="633">
                  <c:v>51.919333333333334</c:v>
                </c:pt>
                <c:pt idx="634">
                  <c:v>52.001333333333328</c:v>
                </c:pt>
                <c:pt idx="635">
                  <c:v>52.083333333333336</c:v>
                </c:pt>
                <c:pt idx="636">
                  <c:v>52.165333333333336</c:v>
                </c:pt>
                <c:pt idx="637">
                  <c:v>52.247416666666673</c:v>
                </c:pt>
                <c:pt idx="638">
                  <c:v>52.329416666666667</c:v>
                </c:pt>
                <c:pt idx="639">
                  <c:v>52.411416666666668</c:v>
                </c:pt>
                <c:pt idx="640">
                  <c:v>52.493416666666668</c:v>
                </c:pt>
                <c:pt idx="641">
                  <c:v>52.575499999999998</c:v>
                </c:pt>
                <c:pt idx="642">
                  <c:v>52.657499999999999</c:v>
                </c:pt>
                <c:pt idx="643">
                  <c:v>52.7395</c:v>
                </c:pt>
                <c:pt idx="644">
                  <c:v>52.821499999999993</c:v>
                </c:pt>
                <c:pt idx="645">
                  <c:v>52.90358333333333</c:v>
                </c:pt>
                <c:pt idx="646">
                  <c:v>52.985583333333331</c:v>
                </c:pt>
                <c:pt idx="647">
                  <c:v>53.067583333333339</c:v>
                </c:pt>
                <c:pt idx="648">
                  <c:v>53.149583333333332</c:v>
                </c:pt>
                <c:pt idx="649">
                  <c:v>53.231666666666662</c:v>
                </c:pt>
                <c:pt idx="650">
                  <c:v>53.31366666666667</c:v>
                </c:pt>
                <c:pt idx="651">
                  <c:v>53.395666666666671</c:v>
                </c:pt>
                <c:pt idx="652">
                  <c:v>53.477666666666664</c:v>
                </c:pt>
                <c:pt idx="653">
                  <c:v>53.559750000000001</c:v>
                </c:pt>
                <c:pt idx="654">
                  <c:v>53.641750000000002</c:v>
                </c:pt>
                <c:pt idx="655">
                  <c:v>53.723749999999995</c:v>
                </c:pt>
                <c:pt idx="656">
                  <c:v>53.805749999999996</c:v>
                </c:pt>
                <c:pt idx="657">
                  <c:v>53.887833333333333</c:v>
                </c:pt>
                <c:pt idx="658">
                  <c:v>53.969833333333334</c:v>
                </c:pt>
                <c:pt idx="659">
                  <c:v>54.051833333333327</c:v>
                </c:pt>
                <c:pt idx="660">
                  <c:v>54.133833333333335</c:v>
                </c:pt>
                <c:pt idx="661">
                  <c:v>54.215916666666665</c:v>
                </c:pt>
                <c:pt idx="662">
                  <c:v>54.297916666666673</c:v>
                </c:pt>
                <c:pt idx="663">
                  <c:v>54.379916666666666</c:v>
                </c:pt>
                <c:pt idx="664">
                  <c:v>54.461916666666667</c:v>
                </c:pt>
                <c:pt idx="665">
                  <c:v>54.544000000000004</c:v>
                </c:pt>
                <c:pt idx="666">
                  <c:v>54.625999999999998</c:v>
                </c:pt>
                <c:pt idx="667">
                  <c:v>54.707999999999998</c:v>
                </c:pt>
                <c:pt idx="668">
                  <c:v>54.79</c:v>
                </c:pt>
                <c:pt idx="669">
                  <c:v>54.872083333333336</c:v>
                </c:pt>
                <c:pt idx="670">
                  <c:v>54.95408333333333</c:v>
                </c:pt>
                <c:pt idx="671">
                  <c:v>55.03608333333333</c:v>
                </c:pt>
                <c:pt idx="672">
                  <c:v>55.118083333333338</c:v>
                </c:pt>
                <c:pt idx="673">
                  <c:v>55.200166666666668</c:v>
                </c:pt>
                <c:pt idx="674">
                  <c:v>55.282166666666662</c:v>
                </c:pt>
                <c:pt idx="675">
                  <c:v>55.364166666666669</c:v>
                </c:pt>
                <c:pt idx="676">
                  <c:v>55.44616666666667</c:v>
                </c:pt>
                <c:pt idx="677">
                  <c:v>55.528250000000007</c:v>
                </c:pt>
                <c:pt idx="678">
                  <c:v>55.610250000000001</c:v>
                </c:pt>
                <c:pt idx="679">
                  <c:v>55.692250000000001</c:v>
                </c:pt>
                <c:pt idx="680">
                  <c:v>55.774250000000002</c:v>
                </c:pt>
                <c:pt idx="681">
                  <c:v>55.856333333333332</c:v>
                </c:pt>
                <c:pt idx="682">
                  <c:v>55.938333333333333</c:v>
                </c:pt>
                <c:pt idx="683">
                  <c:v>56.020333333333333</c:v>
                </c:pt>
                <c:pt idx="684">
                  <c:v>56.102333333333327</c:v>
                </c:pt>
                <c:pt idx="685">
                  <c:v>56.184416666666664</c:v>
                </c:pt>
                <c:pt idx="686">
                  <c:v>56.266416666666665</c:v>
                </c:pt>
                <c:pt idx="687">
                  <c:v>56.348416666666672</c:v>
                </c:pt>
                <c:pt idx="688">
                  <c:v>56.430416666666666</c:v>
                </c:pt>
                <c:pt idx="689">
                  <c:v>56.512499999999996</c:v>
                </c:pt>
                <c:pt idx="690">
                  <c:v>56.594500000000004</c:v>
                </c:pt>
                <c:pt idx="691">
                  <c:v>56.676500000000004</c:v>
                </c:pt>
                <c:pt idx="692">
                  <c:v>56.758499999999998</c:v>
                </c:pt>
                <c:pt idx="693">
                  <c:v>56.840583333333335</c:v>
                </c:pt>
                <c:pt idx="694">
                  <c:v>56.922583333333336</c:v>
                </c:pt>
                <c:pt idx="695">
                  <c:v>57.004583333333329</c:v>
                </c:pt>
                <c:pt idx="696">
                  <c:v>57.08658333333333</c:v>
                </c:pt>
                <c:pt idx="697">
                  <c:v>57.168666666666667</c:v>
                </c:pt>
                <c:pt idx="698">
                  <c:v>57.250666666666667</c:v>
                </c:pt>
                <c:pt idx="699">
                  <c:v>57.332666666666661</c:v>
                </c:pt>
                <c:pt idx="700">
                  <c:v>57.414666666666669</c:v>
                </c:pt>
                <c:pt idx="701">
                  <c:v>57.496749999999999</c:v>
                </c:pt>
                <c:pt idx="702">
                  <c:v>57.578750000000007</c:v>
                </c:pt>
                <c:pt idx="703">
                  <c:v>57.66075</c:v>
                </c:pt>
                <c:pt idx="704">
                  <c:v>57.742750000000001</c:v>
                </c:pt>
                <c:pt idx="705">
                  <c:v>57.824833333333338</c:v>
                </c:pt>
                <c:pt idx="706">
                  <c:v>57.906833333333331</c:v>
                </c:pt>
                <c:pt idx="707">
                  <c:v>57.988833333333332</c:v>
                </c:pt>
                <c:pt idx="708">
                  <c:v>58.070833333333333</c:v>
                </c:pt>
                <c:pt idx="709">
                  <c:v>58.15291666666667</c:v>
                </c:pt>
                <c:pt idx="710">
                  <c:v>58.234916666666663</c:v>
                </c:pt>
                <c:pt idx="711">
                  <c:v>58.316916666666664</c:v>
                </c:pt>
                <c:pt idx="712">
                  <c:v>58.398916666666672</c:v>
                </c:pt>
                <c:pt idx="713">
                  <c:v>58.481000000000002</c:v>
                </c:pt>
                <c:pt idx="714">
                  <c:v>58.562999999999995</c:v>
                </c:pt>
                <c:pt idx="715">
                  <c:v>58.645000000000003</c:v>
                </c:pt>
                <c:pt idx="716">
                  <c:v>58.727000000000004</c:v>
                </c:pt>
                <c:pt idx="717">
                  <c:v>58.809083333333326</c:v>
                </c:pt>
                <c:pt idx="718">
                  <c:v>58.891083333333334</c:v>
                </c:pt>
                <c:pt idx="719">
                  <c:v>58.973083333333335</c:v>
                </c:pt>
                <c:pt idx="720">
                  <c:v>59.055083333333329</c:v>
                </c:pt>
                <c:pt idx="721">
                  <c:v>59.137166666666666</c:v>
                </c:pt>
                <c:pt idx="722">
                  <c:v>59.219166666666666</c:v>
                </c:pt>
                <c:pt idx="723">
                  <c:v>59.301166666666667</c:v>
                </c:pt>
                <c:pt idx="724">
                  <c:v>59.383166666666661</c:v>
                </c:pt>
                <c:pt idx="725">
                  <c:v>59.465249999999997</c:v>
                </c:pt>
                <c:pt idx="726">
                  <c:v>59.547249999999998</c:v>
                </c:pt>
                <c:pt idx="727">
                  <c:v>59.629250000000006</c:v>
                </c:pt>
                <c:pt idx="728">
                  <c:v>59.71125</c:v>
                </c:pt>
                <c:pt idx="729">
                  <c:v>59.793333333333329</c:v>
                </c:pt>
                <c:pt idx="730">
                  <c:v>59.875333333333337</c:v>
                </c:pt>
                <c:pt idx="731">
                  <c:v>59.957333333333338</c:v>
                </c:pt>
                <c:pt idx="732">
                  <c:v>60.039333333333332</c:v>
                </c:pt>
                <c:pt idx="733">
                  <c:v>60.121416666666669</c:v>
                </c:pt>
                <c:pt idx="734">
                  <c:v>60.203416666666669</c:v>
                </c:pt>
                <c:pt idx="735">
                  <c:v>60.285416666666663</c:v>
                </c:pt>
                <c:pt idx="736">
                  <c:v>60.367416666666664</c:v>
                </c:pt>
                <c:pt idx="737">
                  <c:v>60.4495</c:v>
                </c:pt>
                <c:pt idx="738">
                  <c:v>60.531500000000001</c:v>
                </c:pt>
                <c:pt idx="739">
                  <c:v>60.613499999999995</c:v>
                </c:pt>
                <c:pt idx="740">
                  <c:v>60.695500000000003</c:v>
                </c:pt>
                <c:pt idx="741">
                  <c:v>60.777583333333332</c:v>
                </c:pt>
                <c:pt idx="742">
                  <c:v>60.85958333333334</c:v>
                </c:pt>
                <c:pt idx="743">
                  <c:v>60.941583333333334</c:v>
                </c:pt>
                <c:pt idx="744">
                  <c:v>61.023583333333335</c:v>
                </c:pt>
                <c:pt idx="745">
                  <c:v>61.105666666666671</c:v>
                </c:pt>
                <c:pt idx="746">
                  <c:v>61.187666666666665</c:v>
                </c:pt>
                <c:pt idx="747">
                  <c:v>61.269666666666666</c:v>
                </c:pt>
                <c:pt idx="748">
                  <c:v>61.351666666666667</c:v>
                </c:pt>
                <c:pt idx="749">
                  <c:v>61.433750000000003</c:v>
                </c:pt>
                <c:pt idx="750">
                  <c:v>61.515749999999997</c:v>
                </c:pt>
                <c:pt idx="751">
                  <c:v>61.597749999999998</c:v>
                </c:pt>
                <c:pt idx="752">
                  <c:v>61.679750000000006</c:v>
                </c:pt>
                <c:pt idx="753">
                  <c:v>61.761833333333335</c:v>
                </c:pt>
                <c:pt idx="754">
                  <c:v>61.843833333333329</c:v>
                </c:pt>
                <c:pt idx="755">
                  <c:v>61.925833333333337</c:v>
                </c:pt>
                <c:pt idx="756">
                  <c:v>62.007833333333338</c:v>
                </c:pt>
                <c:pt idx="757">
                  <c:v>62.08991666666666</c:v>
                </c:pt>
                <c:pt idx="758">
                  <c:v>62.171916666666668</c:v>
                </c:pt>
                <c:pt idx="759">
                  <c:v>62.253916666666669</c:v>
                </c:pt>
                <c:pt idx="760">
                  <c:v>62.336000000000006</c:v>
                </c:pt>
                <c:pt idx="761">
                  <c:v>62.417999999999999</c:v>
                </c:pt>
                <c:pt idx="762">
                  <c:v>62.5</c:v>
                </c:pt>
                <c:pt idx="763">
                  <c:v>62.582000000000001</c:v>
                </c:pt>
                <c:pt idx="764">
                  <c:v>62.664083333333338</c:v>
                </c:pt>
                <c:pt idx="765">
                  <c:v>62.746083333333331</c:v>
                </c:pt>
                <c:pt idx="766">
                  <c:v>62.828083333333332</c:v>
                </c:pt>
                <c:pt idx="767">
                  <c:v>62.91008333333334</c:v>
                </c:pt>
                <c:pt idx="768">
                  <c:v>62.992166666666662</c:v>
                </c:pt>
                <c:pt idx="769">
                  <c:v>63.074166666666663</c:v>
                </c:pt>
                <c:pt idx="770">
                  <c:v>63.156166666666671</c:v>
                </c:pt>
                <c:pt idx="771">
                  <c:v>63.238166666666665</c:v>
                </c:pt>
                <c:pt idx="772">
                  <c:v>63.320249999999994</c:v>
                </c:pt>
                <c:pt idx="773">
                  <c:v>63.402250000000002</c:v>
                </c:pt>
                <c:pt idx="774">
                  <c:v>63.484250000000003</c:v>
                </c:pt>
                <c:pt idx="775">
                  <c:v>63.566249999999997</c:v>
                </c:pt>
                <c:pt idx="776">
                  <c:v>63.648333333333333</c:v>
                </c:pt>
                <c:pt idx="777">
                  <c:v>63.730333333333334</c:v>
                </c:pt>
                <c:pt idx="778">
                  <c:v>63.812333333333335</c:v>
                </c:pt>
                <c:pt idx="779">
                  <c:v>63.894333333333329</c:v>
                </c:pt>
                <c:pt idx="780">
                  <c:v>63.976416666666665</c:v>
                </c:pt>
                <c:pt idx="781">
                  <c:v>64.058416666666673</c:v>
                </c:pt>
                <c:pt idx="782">
                  <c:v>64.140416666666667</c:v>
                </c:pt>
                <c:pt idx="783">
                  <c:v>64.22241666666666</c:v>
                </c:pt>
                <c:pt idx="784">
                  <c:v>64.304500000000004</c:v>
                </c:pt>
                <c:pt idx="785">
                  <c:v>64.386499999999998</c:v>
                </c:pt>
                <c:pt idx="786">
                  <c:v>64.468499999999992</c:v>
                </c:pt>
                <c:pt idx="787">
                  <c:v>64.5505</c:v>
                </c:pt>
                <c:pt idx="788">
                  <c:v>64.632583333333329</c:v>
                </c:pt>
                <c:pt idx="789">
                  <c:v>64.714583333333337</c:v>
                </c:pt>
                <c:pt idx="790">
                  <c:v>64.796583333333331</c:v>
                </c:pt>
                <c:pt idx="791">
                  <c:v>64.878583333333339</c:v>
                </c:pt>
                <c:pt idx="792">
                  <c:v>64.960666666666668</c:v>
                </c:pt>
                <c:pt idx="793">
                  <c:v>65.042666666666662</c:v>
                </c:pt>
                <c:pt idx="794">
                  <c:v>65.12466666666667</c:v>
                </c:pt>
                <c:pt idx="795">
                  <c:v>65.206666666666663</c:v>
                </c:pt>
                <c:pt idx="796">
                  <c:v>65.288750000000007</c:v>
                </c:pt>
                <c:pt idx="797">
                  <c:v>65.370750000000001</c:v>
                </c:pt>
                <c:pt idx="798">
                  <c:v>65.452749999999995</c:v>
                </c:pt>
                <c:pt idx="799">
                  <c:v>65.534750000000003</c:v>
                </c:pt>
                <c:pt idx="800">
                  <c:v>65.616833333333332</c:v>
                </c:pt>
                <c:pt idx="801">
                  <c:v>65.698833333333326</c:v>
                </c:pt>
                <c:pt idx="802">
                  <c:v>65.780833333333334</c:v>
                </c:pt>
                <c:pt idx="803">
                  <c:v>65.862833333333342</c:v>
                </c:pt>
                <c:pt idx="804">
                  <c:v>65.944916666666671</c:v>
                </c:pt>
                <c:pt idx="805">
                  <c:v>66.026916666666665</c:v>
                </c:pt>
                <c:pt idx="806">
                  <c:v>66.108916666666673</c:v>
                </c:pt>
                <c:pt idx="807">
                  <c:v>66.190916666666666</c:v>
                </c:pt>
                <c:pt idx="808">
                  <c:v>66.272999999999996</c:v>
                </c:pt>
                <c:pt idx="809">
                  <c:v>66.355000000000004</c:v>
                </c:pt>
                <c:pt idx="810">
                  <c:v>66.436999999999998</c:v>
                </c:pt>
                <c:pt idx="811">
                  <c:v>66.518999999999991</c:v>
                </c:pt>
                <c:pt idx="812">
                  <c:v>66.601083333333335</c:v>
                </c:pt>
                <c:pt idx="813">
                  <c:v>66.683083333333329</c:v>
                </c:pt>
                <c:pt idx="814">
                  <c:v>66.765083333333337</c:v>
                </c:pt>
                <c:pt idx="815">
                  <c:v>66.84708333333333</c:v>
                </c:pt>
                <c:pt idx="816">
                  <c:v>66.92916666666666</c:v>
                </c:pt>
                <c:pt idx="817">
                  <c:v>67.011166666666668</c:v>
                </c:pt>
                <c:pt idx="818">
                  <c:v>67.093166666666676</c:v>
                </c:pt>
                <c:pt idx="819">
                  <c:v>67.175166666666669</c:v>
                </c:pt>
                <c:pt idx="820">
                  <c:v>67.257249999999999</c:v>
                </c:pt>
                <c:pt idx="821">
                  <c:v>67.339250000000007</c:v>
                </c:pt>
                <c:pt idx="822">
                  <c:v>67.421250000000001</c:v>
                </c:pt>
                <c:pt idx="823">
                  <c:v>67.503249999999994</c:v>
                </c:pt>
                <c:pt idx="824">
                  <c:v>67.585333333333338</c:v>
                </c:pt>
                <c:pt idx="825">
                  <c:v>67.667333333333332</c:v>
                </c:pt>
                <c:pt idx="826">
                  <c:v>67.749333333333325</c:v>
                </c:pt>
                <c:pt idx="827">
                  <c:v>67.831333333333333</c:v>
                </c:pt>
                <c:pt idx="828">
                  <c:v>67.913416666666663</c:v>
                </c:pt>
                <c:pt idx="829">
                  <c:v>67.995416666666671</c:v>
                </c:pt>
                <c:pt idx="830">
                  <c:v>68.077416666666664</c:v>
                </c:pt>
                <c:pt idx="831">
                  <c:v>68.159416666666672</c:v>
                </c:pt>
                <c:pt idx="832">
                  <c:v>68.241500000000002</c:v>
                </c:pt>
                <c:pt idx="833">
                  <c:v>68.323499999999996</c:v>
                </c:pt>
                <c:pt idx="834">
                  <c:v>68.405500000000004</c:v>
                </c:pt>
                <c:pt idx="835">
                  <c:v>68.487499999999997</c:v>
                </c:pt>
                <c:pt idx="836">
                  <c:v>68.569583333333341</c:v>
                </c:pt>
                <c:pt idx="837">
                  <c:v>68.651583333333335</c:v>
                </c:pt>
                <c:pt idx="838">
                  <c:v>68.733583333333328</c:v>
                </c:pt>
                <c:pt idx="839">
                  <c:v>68.815583333333336</c:v>
                </c:pt>
                <c:pt idx="840">
                  <c:v>68.897666666666666</c:v>
                </c:pt>
                <c:pt idx="841">
                  <c:v>68.97966666666666</c:v>
                </c:pt>
                <c:pt idx="842">
                  <c:v>69.061666666666667</c:v>
                </c:pt>
                <c:pt idx="843">
                  <c:v>69.143666666666675</c:v>
                </c:pt>
                <c:pt idx="844">
                  <c:v>69.225749999999991</c:v>
                </c:pt>
                <c:pt idx="845">
                  <c:v>69.307749999999999</c:v>
                </c:pt>
                <c:pt idx="846">
                  <c:v>69.389750000000006</c:v>
                </c:pt>
                <c:pt idx="847">
                  <c:v>69.47175</c:v>
                </c:pt>
                <c:pt idx="848">
                  <c:v>69.55383333333333</c:v>
                </c:pt>
                <c:pt idx="849">
                  <c:v>69.635833333333338</c:v>
                </c:pt>
                <c:pt idx="850">
                  <c:v>69.717833333333331</c:v>
                </c:pt>
                <c:pt idx="851">
                  <c:v>69.799833333333325</c:v>
                </c:pt>
                <c:pt idx="852">
                  <c:v>69.881916666666669</c:v>
                </c:pt>
                <c:pt idx="853">
                  <c:v>69.963916666666663</c:v>
                </c:pt>
                <c:pt idx="854">
                  <c:v>70.04591666666667</c:v>
                </c:pt>
                <c:pt idx="855">
                  <c:v>70.127916666666664</c:v>
                </c:pt>
                <c:pt idx="856">
                  <c:v>70.209999999999994</c:v>
                </c:pt>
                <c:pt idx="857">
                  <c:v>70.292000000000002</c:v>
                </c:pt>
                <c:pt idx="858">
                  <c:v>70.374000000000009</c:v>
                </c:pt>
                <c:pt idx="859">
                  <c:v>70.456000000000003</c:v>
                </c:pt>
                <c:pt idx="860">
                  <c:v>70.538083333333333</c:v>
                </c:pt>
                <c:pt idx="861">
                  <c:v>70.620083333333341</c:v>
                </c:pt>
                <c:pt idx="862">
                  <c:v>70.702083333333334</c:v>
                </c:pt>
                <c:pt idx="863">
                  <c:v>70.784083333333328</c:v>
                </c:pt>
                <c:pt idx="864">
                  <c:v>70.866166666666672</c:v>
                </c:pt>
                <c:pt idx="865">
                  <c:v>70.948166666666665</c:v>
                </c:pt>
                <c:pt idx="866">
                  <c:v>71.030166666666659</c:v>
                </c:pt>
                <c:pt idx="867">
                  <c:v>71.112166666666667</c:v>
                </c:pt>
                <c:pt idx="868">
                  <c:v>71.194249999999997</c:v>
                </c:pt>
                <c:pt idx="869">
                  <c:v>71.276250000000005</c:v>
                </c:pt>
                <c:pt idx="870">
                  <c:v>71.358249999999998</c:v>
                </c:pt>
                <c:pt idx="871">
                  <c:v>71.440250000000006</c:v>
                </c:pt>
                <c:pt idx="872">
                  <c:v>71.522333333333336</c:v>
                </c:pt>
                <c:pt idx="873">
                  <c:v>71.604333333333329</c:v>
                </c:pt>
                <c:pt idx="874">
                  <c:v>71.686333333333337</c:v>
                </c:pt>
                <c:pt idx="875">
                  <c:v>71.768333333333331</c:v>
                </c:pt>
                <c:pt idx="876">
                  <c:v>71.850416666666675</c:v>
                </c:pt>
                <c:pt idx="877">
                  <c:v>71.932416666666668</c:v>
                </c:pt>
                <c:pt idx="878">
                  <c:v>72.014416666666662</c:v>
                </c:pt>
                <c:pt idx="879">
                  <c:v>72.09641666666667</c:v>
                </c:pt>
                <c:pt idx="880">
                  <c:v>72.1785</c:v>
                </c:pt>
                <c:pt idx="881">
                  <c:v>72.260499999999993</c:v>
                </c:pt>
                <c:pt idx="882">
                  <c:v>72.342500000000001</c:v>
                </c:pt>
                <c:pt idx="883">
                  <c:v>72.424500000000009</c:v>
                </c:pt>
                <c:pt idx="884">
                  <c:v>72.506583333333325</c:v>
                </c:pt>
                <c:pt idx="885">
                  <c:v>72.588583333333332</c:v>
                </c:pt>
                <c:pt idx="886">
                  <c:v>72.67058333333334</c:v>
                </c:pt>
                <c:pt idx="887">
                  <c:v>72.75266666666667</c:v>
                </c:pt>
                <c:pt idx="888">
                  <c:v>72.834666666666664</c:v>
                </c:pt>
                <c:pt idx="889">
                  <c:v>72.916666666666671</c:v>
                </c:pt>
                <c:pt idx="890">
                  <c:v>72.998666666666665</c:v>
                </c:pt>
                <c:pt idx="891">
                  <c:v>73.080750000000009</c:v>
                </c:pt>
                <c:pt idx="892">
                  <c:v>73.162750000000003</c:v>
                </c:pt>
                <c:pt idx="893">
                  <c:v>73.244749999999996</c:v>
                </c:pt>
                <c:pt idx="894">
                  <c:v>73.326750000000004</c:v>
                </c:pt>
                <c:pt idx="895">
                  <c:v>73.408833333333334</c:v>
                </c:pt>
                <c:pt idx="896">
                  <c:v>73.490833333333327</c:v>
                </c:pt>
                <c:pt idx="897">
                  <c:v>73.572833333333335</c:v>
                </c:pt>
                <c:pt idx="898">
                  <c:v>73.654833333333329</c:v>
                </c:pt>
                <c:pt idx="899">
                  <c:v>73.736916666666659</c:v>
                </c:pt>
                <c:pt idx="900">
                  <c:v>73.818916666666667</c:v>
                </c:pt>
                <c:pt idx="901">
                  <c:v>73.900916666666674</c:v>
                </c:pt>
                <c:pt idx="902">
                  <c:v>73.982916666666668</c:v>
                </c:pt>
                <c:pt idx="903">
                  <c:v>74.064999999999998</c:v>
                </c:pt>
                <c:pt idx="904">
                  <c:v>74.147000000000006</c:v>
                </c:pt>
                <c:pt idx="905">
                  <c:v>74.228999999999999</c:v>
                </c:pt>
                <c:pt idx="906">
                  <c:v>74.310999999999993</c:v>
                </c:pt>
                <c:pt idx="907">
                  <c:v>74.393083333333337</c:v>
                </c:pt>
                <c:pt idx="908">
                  <c:v>74.47508333333333</c:v>
                </c:pt>
                <c:pt idx="909">
                  <c:v>74.557083333333324</c:v>
                </c:pt>
                <c:pt idx="910">
                  <c:v>74.639083333333332</c:v>
                </c:pt>
                <c:pt idx="911">
                  <c:v>74.721166666666662</c:v>
                </c:pt>
                <c:pt idx="912">
                  <c:v>74.803166666666669</c:v>
                </c:pt>
                <c:pt idx="913">
                  <c:v>74.885166666666663</c:v>
                </c:pt>
                <c:pt idx="914">
                  <c:v>74.967166666666671</c:v>
                </c:pt>
                <c:pt idx="915">
                  <c:v>75.049250000000001</c:v>
                </c:pt>
                <c:pt idx="916">
                  <c:v>75.131250000000009</c:v>
                </c:pt>
                <c:pt idx="917">
                  <c:v>75.213250000000002</c:v>
                </c:pt>
                <c:pt idx="918">
                  <c:v>75.295249999999996</c:v>
                </c:pt>
                <c:pt idx="919">
                  <c:v>75.37733333333334</c:v>
                </c:pt>
                <c:pt idx="920">
                  <c:v>75.459333333333333</c:v>
                </c:pt>
                <c:pt idx="921">
                  <c:v>75.541333333333327</c:v>
                </c:pt>
                <c:pt idx="922">
                  <c:v>75.623333333333335</c:v>
                </c:pt>
                <c:pt idx="923">
                  <c:v>75.705416666666665</c:v>
                </c:pt>
                <c:pt idx="924">
                  <c:v>75.787416666666658</c:v>
                </c:pt>
                <c:pt idx="925">
                  <c:v>75.869416666666666</c:v>
                </c:pt>
                <c:pt idx="926">
                  <c:v>75.951416666666674</c:v>
                </c:pt>
                <c:pt idx="927">
                  <c:v>76.033500000000004</c:v>
                </c:pt>
                <c:pt idx="928">
                  <c:v>76.115499999999997</c:v>
                </c:pt>
                <c:pt idx="929">
                  <c:v>76.197500000000005</c:v>
                </c:pt>
                <c:pt idx="930">
                  <c:v>76.279499999999999</c:v>
                </c:pt>
                <c:pt idx="931">
                  <c:v>76.361583333333343</c:v>
                </c:pt>
                <c:pt idx="932">
                  <c:v>76.443583333333336</c:v>
                </c:pt>
                <c:pt idx="933">
                  <c:v>76.52558333333333</c:v>
                </c:pt>
                <c:pt idx="934">
                  <c:v>76.607583333333338</c:v>
                </c:pt>
                <c:pt idx="935">
                  <c:v>76.689666666666668</c:v>
                </c:pt>
                <c:pt idx="936">
                  <c:v>76.771666666666661</c:v>
                </c:pt>
                <c:pt idx="937">
                  <c:v>76.853666666666669</c:v>
                </c:pt>
                <c:pt idx="938">
                  <c:v>76.935666666666663</c:v>
                </c:pt>
                <c:pt idx="939">
                  <c:v>77.017749999999992</c:v>
                </c:pt>
                <c:pt idx="940">
                  <c:v>77.09975</c:v>
                </c:pt>
                <c:pt idx="941">
                  <c:v>77.181750000000008</c:v>
                </c:pt>
                <c:pt idx="942">
                  <c:v>77.263750000000002</c:v>
                </c:pt>
                <c:pt idx="943">
                  <c:v>77.345833333333331</c:v>
                </c:pt>
                <c:pt idx="944">
                  <c:v>77.427833333333339</c:v>
                </c:pt>
                <c:pt idx="945">
                  <c:v>77.509833333333333</c:v>
                </c:pt>
                <c:pt idx="946">
                  <c:v>77.591833333333327</c:v>
                </c:pt>
                <c:pt idx="947">
                  <c:v>77.67391666666667</c:v>
                </c:pt>
                <c:pt idx="948">
                  <c:v>77.755916666666664</c:v>
                </c:pt>
                <c:pt idx="949">
                  <c:v>77.837916666666658</c:v>
                </c:pt>
                <c:pt idx="950">
                  <c:v>77.919916666666666</c:v>
                </c:pt>
                <c:pt idx="951">
                  <c:v>78.001999999999995</c:v>
                </c:pt>
                <c:pt idx="952">
                  <c:v>78.084000000000003</c:v>
                </c:pt>
                <c:pt idx="953">
                  <c:v>78.165999999999997</c:v>
                </c:pt>
                <c:pt idx="954">
                  <c:v>78.248000000000005</c:v>
                </c:pt>
                <c:pt idx="955">
                  <c:v>78.330083333333334</c:v>
                </c:pt>
                <c:pt idx="956">
                  <c:v>78.412083333333342</c:v>
                </c:pt>
                <c:pt idx="957">
                  <c:v>78.494083333333336</c:v>
                </c:pt>
                <c:pt idx="958">
                  <c:v>78.57608333333333</c:v>
                </c:pt>
                <c:pt idx="959">
                  <c:v>78.658166666666673</c:v>
                </c:pt>
                <c:pt idx="960">
                  <c:v>78.740166666666667</c:v>
                </c:pt>
                <c:pt idx="961">
                  <c:v>78.822166666666661</c:v>
                </c:pt>
                <c:pt idx="962">
                  <c:v>78.904166666666669</c:v>
                </c:pt>
                <c:pt idx="963">
                  <c:v>78.986249999999998</c:v>
                </c:pt>
                <c:pt idx="964">
                  <c:v>79.068249999999992</c:v>
                </c:pt>
                <c:pt idx="965">
                  <c:v>79.15025</c:v>
                </c:pt>
                <c:pt idx="966">
                  <c:v>79.232250000000008</c:v>
                </c:pt>
                <c:pt idx="967">
                  <c:v>79.314333333333337</c:v>
                </c:pt>
                <c:pt idx="968">
                  <c:v>79.396333333333331</c:v>
                </c:pt>
                <c:pt idx="969">
                  <c:v>79.478333333333339</c:v>
                </c:pt>
                <c:pt idx="970">
                  <c:v>79.560333333333332</c:v>
                </c:pt>
                <c:pt idx="971">
                  <c:v>79.642416666666662</c:v>
                </c:pt>
                <c:pt idx="972">
                  <c:v>79.72441666666667</c:v>
                </c:pt>
                <c:pt idx="973">
                  <c:v>79.806416666666664</c:v>
                </c:pt>
                <c:pt idx="974">
                  <c:v>79.888416666666657</c:v>
                </c:pt>
                <c:pt idx="975">
                  <c:v>79.970500000000001</c:v>
                </c:pt>
                <c:pt idx="976">
                  <c:v>80.052499999999995</c:v>
                </c:pt>
                <c:pt idx="977">
                  <c:v>80.134500000000003</c:v>
                </c:pt>
                <c:pt idx="978">
                  <c:v>80.216499999999996</c:v>
                </c:pt>
                <c:pt idx="979">
                  <c:v>80.298583333333326</c:v>
                </c:pt>
                <c:pt idx="980">
                  <c:v>80.380583333333334</c:v>
                </c:pt>
                <c:pt idx="981">
                  <c:v>80.462583333333342</c:v>
                </c:pt>
                <c:pt idx="982">
                  <c:v>80.544583333333335</c:v>
                </c:pt>
                <c:pt idx="983">
                  <c:v>80.626666666666665</c:v>
                </c:pt>
                <c:pt idx="984">
                  <c:v>80.708666666666673</c:v>
                </c:pt>
                <c:pt idx="985">
                  <c:v>80.790666666666667</c:v>
                </c:pt>
                <c:pt idx="986">
                  <c:v>80.87266666666666</c:v>
                </c:pt>
                <c:pt idx="987">
                  <c:v>80.954750000000004</c:v>
                </c:pt>
                <c:pt idx="988">
                  <c:v>81.036749999999998</c:v>
                </c:pt>
                <c:pt idx="989">
                  <c:v>81.118749999999991</c:v>
                </c:pt>
                <c:pt idx="990">
                  <c:v>81.200749999999999</c:v>
                </c:pt>
                <c:pt idx="991">
                  <c:v>81.282833333333329</c:v>
                </c:pt>
                <c:pt idx="992">
                  <c:v>81.364833333333337</c:v>
                </c:pt>
                <c:pt idx="993">
                  <c:v>81.446833333333331</c:v>
                </c:pt>
                <c:pt idx="994">
                  <c:v>81.528833333333338</c:v>
                </c:pt>
                <c:pt idx="995">
                  <c:v>81.610916666666668</c:v>
                </c:pt>
                <c:pt idx="996">
                  <c:v>81.692916666666676</c:v>
                </c:pt>
                <c:pt idx="997">
                  <c:v>81.77491666666667</c:v>
                </c:pt>
                <c:pt idx="998">
                  <c:v>81.856916666666663</c:v>
                </c:pt>
                <c:pt idx="999">
                  <c:v>81.939000000000007</c:v>
                </c:pt>
                <c:pt idx="1000">
                  <c:v>82.021000000000001</c:v>
                </c:pt>
                <c:pt idx="1001">
                  <c:v>82.102999999999994</c:v>
                </c:pt>
                <c:pt idx="1002">
                  <c:v>82.185000000000002</c:v>
                </c:pt>
                <c:pt idx="1003">
                  <c:v>82.267083333333332</c:v>
                </c:pt>
                <c:pt idx="1004">
                  <c:v>82.349083333333326</c:v>
                </c:pt>
                <c:pt idx="1005">
                  <c:v>82.431083333333333</c:v>
                </c:pt>
                <c:pt idx="1006">
                  <c:v>82.513083333333341</c:v>
                </c:pt>
                <c:pt idx="1007">
                  <c:v>82.595166666666671</c:v>
                </c:pt>
                <c:pt idx="1008">
                  <c:v>82.677166666666665</c:v>
                </c:pt>
                <c:pt idx="1009">
                  <c:v>82.759166666666673</c:v>
                </c:pt>
                <c:pt idx="1010">
                  <c:v>82.841166666666666</c:v>
                </c:pt>
                <c:pt idx="1011">
                  <c:v>82.923249999999996</c:v>
                </c:pt>
                <c:pt idx="1012">
                  <c:v>83.005250000000004</c:v>
                </c:pt>
                <c:pt idx="1013">
                  <c:v>83.087249999999997</c:v>
                </c:pt>
                <c:pt idx="1014">
                  <c:v>83.169333333333341</c:v>
                </c:pt>
                <c:pt idx="1015">
                  <c:v>83.251333333333335</c:v>
                </c:pt>
                <c:pt idx="1016">
                  <c:v>83.333333333333329</c:v>
                </c:pt>
                <c:pt idx="1017">
                  <c:v>83.415000000000006</c:v>
                </c:pt>
                <c:pt idx="1018">
                  <c:v>83.497500000000002</c:v>
                </c:pt>
                <c:pt idx="1019">
                  <c:v>83.579166666666666</c:v>
                </c:pt>
                <c:pt idx="1020">
                  <c:v>83.661666666666676</c:v>
                </c:pt>
                <c:pt idx="1021">
                  <c:v>83.743333333333325</c:v>
                </c:pt>
                <c:pt idx="1022">
                  <c:v>83.825833333333335</c:v>
                </c:pt>
                <c:pt idx="1023">
                  <c:v>83.907499999999999</c:v>
                </c:pt>
                <c:pt idx="1024">
                  <c:v>83.989166666666662</c:v>
                </c:pt>
                <c:pt idx="1025">
                  <c:v>84.071666666666673</c:v>
                </c:pt>
                <c:pt idx="1026">
                  <c:v>84.153333333333336</c:v>
                </c:pt>
                <c:pt idx="1027">
                  <c:v>84.235833333333332</c:v>
                </c:pt>
                <c:pt idx="1028">
                  <c:v>84.317499999999995</c:v>
                </c:pt>
                <c:pt idx="1029">
                  <c:v>84.399999999999991</c:v>
                </c:pt>
                <c:pt idx="1030">
                  <c:v>84.481666666666669</c:v>
                </c:pt>
                <c:pt idx="1031">
                  <c:v>84.563333333333333</c:v>
                </c:pt>
                <c:pt idx="1032">
                  <c:v>84.645833333333329</c:v>
                </c:pt>
                <c:pt idx="1033">
                  <c:v>84.727500000000006</c:v>
                </c:pt>
                <c:pt idx="1034">
                  <c:v>84.81</c:v>
                </c:pt>
                <c:pt idx="1035">
                  <c:v>84.891666666666666</c:v>
                </c:pt>
                <c:pt idx="1036">
                  <c:v>84.974166666666676</c:v>
                </c:pt>
                <c:pt idx="1037">
                  <c:v>85.055833333333325</c:v>
                </c:pt>
                <c:pt idx="1038">
                  <c:v>85.137500000000003</c:v>
                </c:pt>
                <c:pt idx="1039">
                  <c:v>85.22</c:v>
                </c:pt>
                <c:pt idx="1040">
                  <c:v>85.301666666666662</c:v>
                </c:pt>
                <c:pt idx="1041">
                  <c:v>85.384166666666658</c:v>
                </c:pt>
                <c:pt idx="1042">
                  <c:v>85.465833333333322</c:v>
                </c:pt>
                <c:pt idx="1043">
                  <c:v>85.547499999999999</c:v>
                </c:pt>
                <c:pt idx="1044">
                  <c:v>85.63</c:v>
                </c:pt>
                <c:pt idx="1045">
                  <c:v>85.711666666666659</c:v>
                </c:pt>
                <c:pt idx="1046">
                  <c:v>85.794166666666669</c:v>
                </c:pt>
                <c:pt idx="1047">
                  <c:v>85.875833333333333</c:v>
                </c:pt>
                <c:pt idx="1048">
                  <c:v>85.958333333333329</c:v>
                </c:pt>
                <c:pt idx="1049">
                  <c:v>86.04</c:v>
                </c:pt>
                <c:pt idx="1050">
                  <c:v>86.12166666666667</c:v>
                </c:pt>
                <c:pt idx="1051">
                  <c:v>86.204166666666666</c:v>
                </c:pt>
                <c:pt idx="1052">
                  <c:v>86.285833333333343</c:v>
                </c:pt>
                <c:pt idx="1053">
                  <c:v>86.368333333333339</c:v>
                </c:pt>
                <c:pt idx="1054">
                  <c:v>86.45</c:v>
                </c:pt>
                <c:pt idx="1055">
                  <c:v>86.532500000000013</c:v>
                </c:pt>
                <c:pt idx="1056">
                  <c:v>86.614166666666662</c:v>
                </c:pt>
                <c:pt idx="1057">
                  <c:v>86.695833333333326</c:v>
                </c:pt>
                <c:pt idx="1058">
                  <c:v>86.778333333333322</c:v>
                </c:pt>
                <c:pt idx="1059">
                  <c:v>86.86</c:v>
                </c:pt>
                <c:pt idx="1060">
                  <c:v>86.942499999999995</c:v>
                </c:pt>
                <c:pt idx="1061">
                  <c:v>87.024166666666659</c:v>
                </c:pt>
                <c:pt idx="1062">
                  <c:v>87.106666666666669</c:v>
                </c:pt>
                <c:pt idx="1063">
                  <c:v>87.188333333333333</c:v>
                </c:pt>
                <c:pt idx="1064">
                  <c:v>87.27</c:v>
                </c:pt>
                <c:pt idx="1065">
                  <c:v>87.352500000000006</c:v>
                </c:pt>
                <c:pt idx="1066">
                  <c:v>87.43416666666667</c:v>
                </c:pt>
                <c:pt idx="1067">
                  <c:v>87.516666666666666</c:v>
                </c:pt>
                <c:pt idx="1068">
                  <c:v>87.598333333333343</c:v>
                </c:pt>
                <c:pt idx="1069">
                  <c:v>87.680833333333339</c:v>
                </c:pt>
                <c:pt idx="1070">
                  <c:v>87.762500000000003</c:v>
                </c:pt>
                <c:pt idx="1071">
                  <c:v>87.84416666666668</c:v>
                </c:pt>
                <c:pt idx="1072">
                  <c:v>87.926666666666662</c:v>
                </c:pt>
                <c:pt idx="1073">
                  <c:v>88.008333333333326</c:v>
                </c:pt>
                <c:pt idx="1074">
                  <c:v>88.090833333333322</c:v>
                </c:pt>
                <c:pt idx="1075">
                  <c:v>88.172499999999999</c:v>
                </c:pt>
                <c:pt idx="1076">
                  <c:v>88.254999999999995</c:v>
                </c:pt>
                <c:pt idx="1077">
                  <c:v>88.336666666666659</c:v>
                </c:pt>
                <c:pt idx="1078">
                  <c:v>88.418333333333337</c:v>
                </c:pt>
                <c:pt idx="1079">
                  <c:v>88.500833333333333</c:v>
                </c:pt>
                <c:pt idx="1080">
                  <c:v>88.582499999999996</c:v>
                </c:pt>
                <c:pt idx="1081">
                  <c:v>88.665000000000006</c:v>
                </c:pt>
                <c:pt idx="1082">
                  <c:v>88.74666666666667</c:v>
                </c:pt>
                <c:pt idx="1083">
                  <c:v>88.828333333333333</c:v>
                </c:pt>
                <c:pt idx="1084">
                  <c:v>88.910833333333343</c:v>
                </c:pt>
                <c:pt idx="1085">
                  <c:v>88.992500000000007</c:v>
                </c:pt>
                <c:pt idx="1086">
                  <c:v>89.075000000000003</c:v>
                </c:pt>
                <c:pt idx="1087">
                  <c:v>89.15666666666668</c:v>
                </c:pt>
                <c:pt idx="1088">
                  <c:v>89.239166666666662</c:v>
                </c:pt>
                <c:pt idx="1089">
                  <c:v>89.320833333333326</c:v>
                </c:pt>
                <c:pt idx="1090">
                  <c:v>89.402499999999989</c:v>
                </c:pt>
                <c:pt idx="1091">
                  <c:v>89.484999999999999</c:v>
                </c:pt>
                <c:pt idx="1092">
                  <c:v>89.566666666666663</c:v>
                </c:pt>
                <c:pt idx="1093">
                  <c:v>89.649166666666659</c:v>
                </c:pt>
                <c:pt idx="1094">
                  <c:v>89.730833333333337</c:v>
                </c:pt>
                <c:pt idx="1095">
                  <c:v>89.813333333333333</c:v>
                </c:pt>
                <c:pt idx="1096">
                  <c:v>89.894999999999996</c:v>
                </c:pt>
                <c:pt idx="1097">
                  <c:v>89.976666666666674</c:v>
                </c:pt>
                <c:pt idx="1098">
                  <c:v>90.05916666666667</c:v>
                </c:pt>
                <c:pt idx="1099">
                  <c:v>90.140833333333333</c:v>
                </c:pt>
                <c:pt idx="1100">
                  <c:v>90.223333333333343</c:v>
                </c:pt>
                <c:pt idx="1101">
                  <c:v>90.305000000000007</c:v>
                </c:pt>
                <c:pt idx="1102">
                  <c:v>90.387500000000003</c:v>
                </c:pt>
                <c:pt idx="1103">
                  <c:v>90.46916666666668</c:v>
                </c:pt>
                <c:pt idx="1104">
                  <c:v>90.55083333333333</c:v>
                </c:pt>
                <c:pt idx="1105">
                  <c:v>90.633333333333326</c:v>
                </c:pt>
                <c:pt idx="1106">
                  <c:v>90.714999999999989</c:v>
                </c:pt>
                <c:pt idx="1107">
                  <c:v>90.797499999999999</c:v>
                </c:pt>
                <c:pt idx="1108">
                  <c:v>90.879166666666663</c:v>
                </c:pt>
                <c:pt idx="1109">
                  <c:v>90.961666666666659</c:v>
                </c:pt>
                <c:pt idx="1110">
                  <c:v>91.043333333333337</c:v>
                </c:pt>
                <c:pt idx="1111">
                  <c:v>91.125</c:v>
                </c:pt>
                <c:pt idx="1112">
                  <c:v>91.207499999999996</c:v>
                </c:pt>
                <c:pt idx="1113">
                  <c:v>91.289166666666674</c:v>
                </c:pt>
                <c:pt idx="1114">
                  <c:v>91.37166666666667</c:v>
                </c:pt>
                <c:pt idx="1115">
                  <c:v>91.453333333333333</c:v>
                </c:pt>
                <c:pt idx="1116">
                  <c:v>91.535833333333343</c:v>
                </c:pt>
                <c:pt idx="1117">
                  <c:v>91.617500000000007</c:v>
                </c:pt>
                <c:pt idx="1118">
                  <c:v>91.69916666666667</c:v>
                </c:pt>
                <c:pt idx="1119">
                  <c:v>91.78166666666668</c:v>
                </c:pt>
                <c:pt idx="1120">
                  <c:v>91.86333333333333</c:v>
                </c:pt>
                <c:pt idx="1121">
                  <c:v>91.945833333333326</c:v>
                </c:pt>
                <c:pt idx="1122">
                  <c:v>92.027499999999989</c:v>
                </c:pt>
                <c:pt idx="1123">
                  <c:v>92.109166666666667</c:v>
                </c:pt>
                <c:pt idx="1124">
                  <c:v>92.191666666666663</c:v>
                </c:pt>
                <c:pt idx="1125">
                  <c:v>92.273333333333326</c:v>
                </c:pt>
                <c:pt idx="1126">
                  <c:v>92.355833333333337</c:v>
                </c:pt>
                <c:pt idx="1127">
                  <c:v>92.4375</c:v>
                </c:pt>
                <c:pt idx="1128">
                  <c:v>92.52</c:v>
                </c:pt>
                <c:pt idx="1129">
                  <c:v>92.601666666666674</c:v>
                </c:pt>
                <c:pt idx="1130">
                  <c:v>92.683333333333337</c:v>
                </c:pt>
                <c:pt idx="1131">
                  <c:v>92.765833333333333</c:v>
                </c:pt>
                <c:pt idx="1132">
                  <c:v>92.847500000000011</c:v>
                </c:pt>
                <c:pt idx="1133">
                  <c:v>92.93</c:v>
                </c:pt>
                <c:pt idx="1134">
                  <c:v>93.01166666666667</c:v>
                </c:pt>
                <c:pt idx="1135">
                  <c:v>93.09416666666668</c:v>
                </c:pt>
                <c:pt idx="1136">
                  <c:v>93.17583333333333</c:v>
                </c:pt>
                <c:pt idx="1137">
                  <c:v>93.257499999999993</c:v>
                </c:pt>
                <c:pt idx="1138">
                  <c:v>93.339999999999989</c:v>
                </c:pt>
                <c:pt idx="1139">
                  <c:v>93.421666666666667</c:v>
                </c:pt>
                <c:pt idx="1140">
                  <c:v>93.504166666666663</c:v>
                </c:pt>
                <c:pt idx="1141">
                  <c:v>93.585833333333326</c:v>
                </c:pt>
                <c:pt idx="1142">
                  <c:v>93.668333333333337</c:v>
                </c:pt>
                <c:pt idx="1143">
                  <c:v>93.75</c:v>
                </c:pt>
                <c:pt idx="1144">
                  <c:v>93.831666666666663</c:v>
                </c:pt>
                <c:pt idx="1145">
                  <c:v>93.914166666666674</c:v>
                </c:pt>
                <c:pt idx="1146">
                  <c:v>93.995833333333337</c:v>
                </c:pt>
                <c:pt idx="1147">
                  <c:v>94.078333333333333</c:v>
                </c:pt>
                <c:pt idx="1148">
                  <c:v>94.160000000000011</c:v>
                </c:pt>
                <c:pt idx="1149">
                  <c:v>94.242500000000007</c:v>
                </c:pt>
                <c:pt idx="1150">
                  <c:v>94.32416666666667</c:v>
                </c:pt>
                <c:pt idx="1151">
                  <c:v>94.40583333333332</c:v>
                </c:pt>
                <c:pt idx="1152">
                  <c:v>94.48833333333333</c:v>
                </c:pt>
                <c:pt idx="1153">
                  <c:v>94.57</c:v>
                </c:pt>
                <c:pt idx="1154">
                  <c:v>94.652499999999989</c:v>
                </c:pt>
                <c:pt idx="1155">
                  <c:v>94.734166666666667</c:v>
                </c:pt>
                <c:pt idx="1156">
                  <c:v>94.816666666666663</c:v>
                </c:pt>
                <c:pt idx="1157">
                  <c:v>94.898333333333326</c:v>
                </c:pt>
                <c:pt idx="1158">
                  <c:v>94.98</c:v>
                </c:pt>
                <c:pt idx="1159">
                  <c:v>95.0625</c:v>
                </c:pt>
                <c:pt idx="1160">
                  <c:v>95.144166666666663</c:v>
                </c:pt>
                <c:pt idx="1161">
                  <c:v>95.226666666666674</c:v>
                </c:pt>
                <c:pt idx="1162">
                  <c:v>95.308333333333337</c:v>
                </c:pt>
                <c:pt idx="1163">
                  <c:v>95.390833333333333</c:v>
                </c:pt>
                <c:pt idx="1164">
                  <c:v>95.472500000000011</c:v>
                </c:pt>
                <c:pt idx="1165">
                  <c:v>95.554166666666674</c:v>
                </c:pt>
                <c:pt idx="1166">
                  <c:v>95.63666666666667</c:v>
                </c:pt>
                <c:pt idx="1167">
                  <c:v>95.71833333333332</c:v>
                </c:pt>
                <c:pt idx="1168">
                  <c:v>95.80083333333333</c:v>
                </c:pt>
                <c:pt idx="1169">
                  <c:v>95.882499999999993</c:v>
                </c:pt>
                <c:pt idx="1170">
                  <c:v>95.964166666666657</c:v>
                </c:pt>
                <c:pt idx="1171">
                  <c:v>96.046666666666667</c:v>
                </c:pt>
                <c:pt idx="1172">
                  <c:v>96.12833333333333</c:v>
                </c:pt>
                <c:pt idx="1173">
                  <c:v>96.210833333333326</c:v>
                </c:pt>
                <c:pt idx="1174">
                  <c:v>96.292500000000004</c:v>
                </c:pt>
                <c:pt idx="1175">
                  <c:v>96.375</c:v>
                </c:pt>
                <c:pt idx="1176">
                  <c:v>96.456666666666663</c:v>
                </c:pt>
                <c:pt idx="1177">
                  <c:v>96.538333333333341</c:v>
                </c:pt>
                <c:pt idx="1178">
                  <c:v>96.620833333333337</c:v>
                </c:pt>
                <c:pt idx="1179">
                  <c:v>96.702500000000001</c:v>
                </c:pt>
                <c:pt idx="1180">
                  <c:v>96.785000000000011</c:v>
                </c:pt>
                <c:pt idx="1181">
                  <c:v>96.866666666666674</c:v>
                </c:pt>
                <c:pt idx="1182">
                  <c:v>96.94916666666667</c:v>
                </c:pt>
                <c:pt idx="1183">
                  <c:v>97.03083333333332</c:v>
                </c:pt>
                <c:pt idx="1184">
                  <c:v>97.112499999999997</c:v>
                </c:pt>
                <c:pt idx="1185">
                  <c:v>97.194999999999993</c:v>
                </c:pt>
                <c:pt idx="1186">
                  <c:v>97.276666666666657</c:v>
                </c:pt>
                <c:pt idx="1187">
                  <c:v>97.359166666666667</c:v>
                </c:pt>
                <c:pt idx="1188">
                  <c:v>97.44083333333333</c:v>
                </c:pt>
                <c:pt idx="1189">
                  <c:v>97.523333333333326</c:v>
                </c:pt>
                <c:pt idx="1190">
                  <c:v>97.605000000000004</c:v>
                </c:pt>
                <c:pt idx="1191">
                  <c:v>97.686666666666667</c:v>
                </c:pt>
                <c:pt idx="1192">
                  <c:v>97.769166666666663</c:v>
                </c:pt>
                <c:pt idx="1193">
                  <c:v>97.850833333333341</c:v>
                </c:pt>
                <c:pt idx="1194">
                  <c:v>97.933333333333337</c:v>
                </c:pt>
                <c:pt idx="1195">
                  <c:v>98.015000000000001</c:v>
                </c:pt>
                <c:pt idx="1196">
                  <c:v>98.097500000000011</c:v>
                </c:pt>
                <c:pt idx="1197">
                  <c:v>98.179166666666674</c:v>
                </c:pt>
                <c:pt idx="1198">
                  <c:v>98.260833333333338</c:v>
                </c:pt>
                <c:pt idx="1199">
                  <c:v>98.34333333333332</c:v>
                </c:pt>
                <c:pt idx="1200">
                  <c:v>98.424999999999997</c:v>
                </c:pt>
                <c:pt idx="1201">
                  <c:v>98.507499999999993</c:v>
                </c:pt>
                <c:pt idx="1202">
                  <c:v>98.589166666666657</c:v>
                </c:pt>
                <c:pt idx="1203">
                  <c:v>98.671666666666667</c:v>
                </c:pt>
                <c:pt idx="1204">
                  <c:v>98.75333333333333</c:v>
                </c:pt>
                <c:pt idx="1205">
                  <c:v>98.834999999999994</c:v>
                </c:pt>
                <c:pt idx="1206">
                  <c:v>98.917500000000004</c:v>
                </c:pt>
                <c:pt idx="1207">
                  <c:v>98.999166666666667</c:v>
                </c:pt>
                <c:pt idx="1208">
                  <c:v>99.081666666666663</c:v>
                </c:pt>
                <c:pt idx="1209">
                  <c:v>99.163333333333341</c:v>
                </c:pt>
                <c:pt idx="1210">
                  <c:v>99.245000000000005</c:v>
                </c:pt>
                <c:pt idx="1211">
                  <c:v>99.327500000000001</c:v>
                </c:pt>
                <c:pt idx="1212">
                  <c:v>99.409166666666678</c:v>
                </c:pt>
                <c:pt idx="1213">
                  <c:v>99.491666666666674</c:v>
                </c:pt>
                <c:pt idx="1214">
                  <c:v>99.573333333333338</c:v>
                </c:pt>
                <c:pt idx="1215">
                  <c:v>99.65583333333332</c:v>
                </c:pt>
                <c:pt idx="1216">
                  <c:v>99.737499999999997</c:v>
                </c:pt>
                <c:pt idx="1217">
                  <c:v>99.819166666666661</c:v>
                </c:pt>
                <c:pt idx="1218">
                  <c:v>99.901666666666657</c:v>
                </c:pt>
                <c:pt idx="1219">
                  <c:v>99.983333333333334</c:v>
                </c:pt>
                <c:pt idx="1220">
                  <c:v>100.06583333333333</c:v>
                </c:pt>
                <c:pt idx="1221">
                  <c:v>100.14749999999999</c:v>
                </c:pt>
                <c:pt idx="1222">
                  <c:v>100.23</c:v>
                </c:pt>
                <c:pt idx="1223">
                  <c:v>100.31166666666667</c:v>
                </c:pt>
                <c:pt idx="1224">
                  <c:v>100.39333333333333</c:v>
                </c:pt>
                <c:pt idx="1225">
                  <c:v>100.47583333333334</c:v>
                </c:pt>
                <c:pt idx="1226">
                  <c:v>100.5575</c:v>
                </c:pt>
                <c:pt idx="1227">
                  <c:v>100.64</c:v>
                </c:pt>
                <c:pt idx="1228">
                  <c:v>100.72166666666668</c:v>
                </c:pt>
                <c:pt idx="1229">
                  <c:v>100.80416666666667</c:v>
                </c:pt>
                <c:pt idx="1230">
                  <c:v>100.88583333333334</c:v>
                </c:pt>
                <c:pt idx="1231">
                  <c:v>100.96749999999999</c:v>
                </c:pt>
                <c:pt idx="1232">
                  <c:v>101.05</c:v>
                </c:pt>
                <c:pt idx="1233">
                  <c:v>101.13166666666666</c:v>
                </c:pt>
                <c:pt idx="1234">
                  <c:v>101.21416666666666</c:v>
                </c:pt>
                <c:pt idx="1235">
                  <c:v>101.29583333333333</c:v>
                </c:pt>
                <c:pt idx="1236">
                  <c:v>101.37833333333333</c:v>
                </c:pt>
                <c:pt idx="1237">
                  <c:v>101.46</c:v>
                </c:pt>
                <c:pt idx="1238">
                  <c:v>101.54166666666667</c:v>
                </c:pt>
                <c:pt idx="1239">
                  <c:v>101.62416666666667</c:v>
                </c:pt>
                <c:pt idx="1240">
                  <c:v>101.70583333333333</c:v>
                </c:pt>
                <c:pt idx="1241">
                  <c:v>101.78833333333334</c:v>
                </c:pt>
                <c:pt idx="1242">
                  <c:v>101.87</c:v>
                </c:pt>
                <c:pt idx="1243">
                  <c:v>101.9525</c:v>
                </c:pt>
                <c:pt idx="1244">
                  <c:v>102.03416666666668</c:v>
                </c:pt>
                <c:pt idx="1245">
                  <c:v>102.11583333333334</c:v>
                </c:pt>
                <c:pt idx="1246">
                  <c:v>102.19833333333334</c:v>
                </c:pt>
                <c:pt idx="1247">
                  <c:v>102.27999999999999</c:v>
                </c:pt>
                <c:pt idx="1248">
                  <c:v>102.3625</c:v>
                </c:pt>
                <c:pt idx="1249">
                  <c:v>102.44416666666666</c:v>
                </c:pt>
                <c:pt idx="1250">
                  <c:v>102.52583333333332</c:v>
                </c:pt>
                <c:pt idx="1251">
                  <c:v>102.60833333333333</c:v>
                </c:pt>
                <c:pt idx="1252">
                  <c:v>102.69</c:v>
                </c:pt>
                <c:pt idx="1253">
                  <c:v>102.77249999999999</c:v>
                </c:pt>
                <c:pt idx="1254">
                  <c:v>102.85416666666667</c:v>
                </c:pt>
                <c:pt idx="1255">
                  <c:v>102.93666666666667</c:v>
                </c:pt>
                <c:pt idx="1256">
                  <c:v>103.01833333333333</c:v>
                </c:pt>
                <c:pt idx="1257">
                  <c:v>103.10000000000001</c:v>
                </c:pt>
                <c:pt idx="1258">
                  <c:v>103.1825</c:v>
                </c:pt>
                <c:pt idx="1259">
                  <c:v>103.26416666666667</c:v>
                </c:pt>
                <c:pt idx="1260">
                  <c:v>103.34666666666668</c:v>
                </c:pt>
                <c:pt idx="1261">
                  <c:v>103.42833333333334</c:v>
                </c:pt>
                <c:pt idx="1262">
                  <c:v>103.51083333333334</c:v>
                </c:pt>
                <c:pt idx="1263">
                  <c:v>103.59249999999999</c:v>
                </c:pt>
                <c:pt idx="1264">
                  <c:v>103.67416666666666</c:v>
                </c:pt>
                <c:pt idx="1265">
                  <c:v>103.75666666666666</c:v>
                </c:pt>
                <c:pt idx="1266">
                  <c:v>103.83833333333332</c:v>
                </c:pt>
                <c:pt idx="1267">
                  <c:v>103.92083333333333</c:v>
                </c:pt>
                <c:pt idx="1268">
                  <c:v>104.0025</c:v>
                </c:pt>
                <c:pt idx="1269">
                  <c:v>104.08499999999999</c:v>
                </c:pt>
                <c:pt idx="1270">
                  <c:v>104.16666666666667</c:v>
                </c:pt>
                <c:pt idx="1271">
                  <c:v>104.24833333333333</c:v>
                </c:pt>
                <c:pt idx="1272">
                  <c:v>104.33083333333333</c:v>
                </c:pt>
                <c:pt idx="1273">
                  <c:v>104.41250000000001</c:v>
                </c:pt>
                <c:pt idx="1274">
                  <c:v>104.495</c:v>
                </c:pt>
                <c:pt idx="1275">
                  <c:v>104.57666666666667</c:v>
                </c:pt>
                <c:pt idx="1276">
                  <c:v>104.65916666666668</c:v>
                </c:pt>
                <c:pt idx="1277">
                  <c:v>104.74083333333334</c:v>
                </c:pt>
                <c:pt idx="1278">
                  <c:v>104.82249999999999</c:v>
                </c:pt>
                <c:pt idx="1279">
                  <c:v>104.90499999999999</c:v>
                </c:pt>
                <c:pt idx="1280">
                  <c:v>104.98666666666666</c:v>
                </c:pt>
                <c:pt idx="1281">
                  <c:v>105.06916666666666</c:v>
                </c:pt>
                <c:pt idx="1282">
                  <c:v>105.15083333333332</c:v>
                </c:pt>
                <c:pt idx="1283">
                  <c:v>105.23333333333333</c:v>
                </c:pt>
                <c:pt idx="1284">
                  <c:v>105.315</c:v>
                </c:pt>
                <c:pt idx="1285">
                  <c:v>105.39666666666666</c:v>
                </c:pt>
                <c:pt idx="1286">
                  <c:v>105.47916666666667</c:v>
                </c:pt>
                <c:pt idx="1287">
                  <c:v>105.56083333333333</c:v>
                </c:pt>
                <c:pt idx="1288">
                  <c:v>105.64333333333333</c:v>
                </c:pt>
                <c:pt idx="1289">
                  <c:v>105.72500000000001</c:v>
                </c:pt>
                <c:pt idx="1290">
                  <c:v>105.8075</c:v>
                </c:pt>
                <c:pt idx="1291">
                  <c:v>105.88916666666667</c:v>
                </c:pt>
                <c:pt idx="1292">
                  <c:v>105.97083333333335</c:v>
                </c:pt>
                <c:pt idx="1293">
                  <c:v>106.05333333333334</c:v>
                </c:pt>
                <c:pt idx="1294">
                  <c:v>106.13499999999999</c:v>
                </c:pt>
                <c:pt idx="1295">
                  <c:v>106.21749999999999</c:v>
                </c:pt>
                <c:pt idx="1296">
                  <c:v>106.29916666666666</c:v>
                </c:pt>
                <c:pt idx="1297">
                  <c:v>106.38083333333333</c:v>
                </c:pt>
                <c:pt idx="1298">
                  <c:v>106.46333333333332</c:v>
                </c:pt>
                <c:pt idx="1299">
                  <c:v>106.545</c:v>
                </c:pt>
                <c:pt idx="1300">
                  <c:v>106.6275</c:v>
                </c:pt>
                <c:pt idx="1301">
                  <c:v>106.70916666666666</c:v>
                </c:pt>
                <c:pt idx="1302">
                  <c:v>106.79166666666667</c:v>
                </c:pt>
                <c:pt idx="1303">
                  <c:v>106.87333333333333</c:v>
                </c:pt>
                <c:pt idx="1304">
                  <c:v>106.955</c:v>
                </c:pt>
                <c:pt idx="1305">
                  <c:v>107.03750000000001</c:v>
                </c:pt>
                <c:pt idx="1306">
                  <c:v>107.11916666666667</c:v>
                </c:pt>
                <c:pt idx="1307">
                  <c:v>107.20166666666667</c:v>
                </c:pt>
                <c:pt idx="1308">
                  <c:v>107.28333333333335</c:v>
                </c:pt>
                <c:pt idx="1309">
                  <c:v>107.36583333333334</c:v>
                </c:pt>
                <c:pt idx="1310">
                  <c:v>107.44749999999999</c:v>
                </c:pt>
                <c:pt idx="1311">
                  <c:v>107.52916666666665</c:v>
                </c:pt>
                <c:pt idx="1312">
                  <c:v>107.61166666666666</c:v>
                </c:pt>
                <c:pt idx="1313">
                  <c:v>107.69333333333333</c:v>
                </c:pt>
                <c:pt idx="1314">
                  <c:v>107.77583333333332</c:v>
                </c:pt>
                <c:pt idx="1315">
                  <c:v>107.8575</c:v>
                </c:pt>
                <c:pt idx="1316">
                  <c:v>107.94</c:v>
                </c:pt>
                <c:pt idx="1317">
                  <c:v>108.02166666666666</c:v>
                </c:pt>
                <c:pt idx="1318">
                  <c:v>108.10333333333334</c:v>
                </c:pt>
                <c:pt idx="1319">
                  <c:v>108.18583333333333</c:v>
                </c:pt>
                <c:pt idx="1320">
                  <c:v>108.2675</c:v>
                </c:pt>
                <c:pt idx="1321">
                  <c:v>108.35000000000001</c:v>
                </c:pt>
                <c:pt idx="1322">
                  <c:v>108.43166666666667</c:v>
                </c:pt>
                <c:pt idx="1323">
                  <c:v>108.51416666666667</c:v>
                </c:pt>
                <c:pt idx="1324">
                  <c:v>108.59583333333335</c:v>
                </c:pt>
                <c:pt idx="1325">
                  <c:v>108.67750000000001</c:v>
                </c:pt>
                <c:pt idx="1326">
                  <c:v>108.75999999999999</c:v>
                </c:pt>
                <c:pt idx="1327">
                  <c:v>108.84166666666665</c:v>
                </c:pt>
                <c:pt idx="1328">
                  <c:v>108.92416666666666</c:v>
                </c:pt>
                <c:pt idx="1329">
                  <c:v>109.00583333333333</c:v>
                </c:pt>
                <c:pt idx="1330">
                  <c:v>109.08833333333332</c:v>
                </c:pt>
                <c:pt idx="1331">
                  <c:v>109.17</c:v>
                </c:pt>
                <c:pt idx="1332">
                  <c:v>109.25166666666667</c:v>
                </c:pt>
                <c:pt idx="1333">
                  <c:v>109.33416666666666</c:v>
                </c:pt>
                <c:pt idx="1334">
                  <c:v>109.41583333333334</c:v>
                </c:pt>
                <c:pt idx="1335">
                  <c:v>109.49833333333333</c:v>
                </c:pt>
                <c:pt idx="1336">
                  <c:v>109.58</c:v>
                </c:pt>
                <c:pt idx="1337">
                  <c:v>109.66166666666668</c:v>
                </c:pt>
                <c:pt idx="1338">
                  <c:v>109.74416666666667</c:v>
                </c:pt>
                <c:pt idx="1339">
                  <c:v>109.82583333333334</c:v>
                </c:pt>
                <c:pt idx="1340">
                  <c:v>109.90833333333335</c:v>
                </c:pt>
                <c:pt idx="1341">
                  <c:v>109.99000000000001</c:v>
                </c:pt>
                <c:pt idx="1342">
                  <c:v>110.07249999999999</c:v>
                </c:pt>
                <c:pt idx="1343">
                  <c:v>110.15416666666665</c:v>
                </c:pt>
                <c:pt idx="1344">
                  <c:v>110.23583333333333</c:v>
                </c:pt>
                <c:pt idx="1345">
                  <c:v>110.31833333333333</c:v>
                </c:pt>
                <c:pt idx="1346">
                  <c:v>110.39999999999999</c:v>
                </c:pt>
                <c:pt idx="1347">
                  <c:v>110.4825</c:v>
                </c:pt>
                <c:pt idx="1348">
                  <c:v>110.56416666666667</c:v>
                </c:pt>
                <c:pt idx="1349">
                  <c:v>110.64666666666666</c:v>
                </c:pt>
                <c:pt idx="1350">
                  <c:v>110.72833333333334</c:v>
                </c:pt>
                <c:pt idx="1351">
                  <c:v>110.81</c:v>
                </c:pt>
                <c:pt idx="1352">
                  <c:v>110.8925</c:v>
                </c:pt>
                <c:pt idx="1353">
                  <c:v>110.97416666666668</c:v>
                </c:pt>
                <c:pt idx="1354">
                  <c:v>111.05666666666667</c:v>
                </c:pt>
                <c:pt idx="1355">
                  <c:v>111.13833333333334</c:v>
                </c:pt>
                <c:pt idx="1356">
                  <c:v>111.22083333333335</c:v>
                </c:pt>
                <c:pt idx="1357">
                  <c:v>111.30250000000001</c:v>
                </c:pt>
                <c:pt idx="1358">
                  <c:v>111.38416666666666</c:v>
                </c:pt>
                <c:pt idx="1359">
                  <c:v>111.46666666666665</c:v>
                </c:pt>
                <c:pt idx="1360">
                  <c:v>111.54833333333333</c:v>
                </c:pt>
                <c:pt idx="1361">
                  <c:v>111.63083333333333</c:v>
                </c:pt>
                <c:pt idx="1362">
                  <c:v>111.71249999999999</c:v>
                </c:pt>
                <c:pt idx="1363">
                  <c:v>111.795</c:v>
                </c:pt>
                <c:pt idx="1364">
                  <c:v>111.87666666666667</c:v>
                </c:pt>
                <c:pt idx="1365">
                  <c:v>111.95833333333333</c:v>
                </c:pt>
                <c:pt idx="1366">
                  <c:v>112.04083333333334</c:v>
                </c:pt>
                <c:pt idx="1367">
                  <c:v>112.1225</c:v>
                </c:pt>
                <c:pt idx="1368">
                  <c:v>112.205</c:v>
                </c:pt>
                <c:pt idx="1369">
                  <c:v>112.28666666666668</c:v>
                </c:pt>
                <c:pt idx="1370">
                  <c:v>112.36916666666667</c:v>
                </c:pt>
                <c:pt idx="1371">
                  <c:v>112.45083333333334</c:v>
                </c:pt>
                <c:pt idx="1372">
                  <c:v>112.53250000000001</c:v>
                </c:pt>
                <c:pt idx="1373">
                  <c:v>112.61500000000001</c:v>
                </c:pt>
                <c:pt idx="1374">
                  <c:v>112.69666666666666</c:v>
                </c:pt>
                <c:pt idx="1375">
                  <c:v>112.77916666666665</c:v>
                </c:pt>
                <c:pt idx="1376">
                  <c:v>112.86083333333333</c:v>
                </c:pt>
                <c:pt idx="1377">
                  <c:v>112.9425</c:v>
                </c:pt>
                <c:pt idx="1378">
                  <c:v>113.02499999999999</c:v>
                </c:pt>
                <c:pt idx="1379">
                  <c:v>113.10666666666667</c:v>
                </c:pt>
                <c:pt idx="1380">
                  <c:v>113.18916666666667</c:v>
                </c:pt>
                <c:pt idx="1381">
                  <c:v>113.27083333333333</c:v>
                </c:pt>
                <c:pt idx="1382">
                  <c:v>113.35333333333334</c:v>
                </c:pt>
                <c:pt idx="1383">
                  <c:v>113.435</c:v>
                </c:pt>
                <c:pt idx="1384">
                  <c:v>113.51666666666667</c:v>
                </c:pt>
                <c:pt idx="1385">
                  <c:v>113.59916666666668</c:v>
                </c:pt>
                <c:pt idx="1386">
                  <c:v>113.68083333333334</c:v>
                </c:pt>
                <c:pt idx="1387">
                  <c:v>113.76333333333334</c:v>
                </c:pt>
                <c:pt idx="1388">
                  <c:v>113.84500000000001</c:v>
                </c:pt>
                <c:pt idx="1389">
                  <c:v>113.92750000000001</c:v>
                </c:pt>
                <c:pt idx="1390">
                  <c:v>114.00916666666666</c:v>
                </c:pt>
                <c:pt idx="1391">
                  <c:v>114.09083333333332</c:v>
                </c:pt>
                <c:pt idx="1392">
                  <c:v>114.17333333333333</c:v>
                </c:pt>
                <c:pt idx="1393">
                  <c:v>114.255</c:v>
                </c:pt>
                <c:pt idx="1394">
                  <c:v>114.33749999999999</c:v>
                </c:pt>
                <c:pt idx="1395">
                  <c:v>114.41916666666667</c:v>
                </c:pt>
                <c:pt idx="1396">
                  <c:v>114.50166666666667</c:v>
                </c:pt>
                <c:pt idx="1397">
                  <c:v>114.58333333333333</c:v>
                </c:pt>
                <c:pt idx="1398">
                  <c:v>114.66500000000001</c:v>
                </c:pt>
                <c:pt idx="1399">
                  <c:v>114.7475</c:v>
                </c:pt>
                <c:pt idx="1400">
                  <c:v>114.82916666666667</c:v>
                </c:pt>
                <c:pt idx="1401">
                  <c:v>114.91166666666668</c:v>
                </c:pt>
                <c:pt idx="1402">
                  <c:v>114.99333333333334</c:v>
                </c:pt>
                <c:pt idx="1403">
                  <c:v>115.07583333333334</c:v>
                </c:pt>
                <c:pt idx="1404">
                  <c:v>115.15750000000001</c:v>
                </c:pt>
                <c:pt idx="1405">
                  <c:v>115.23916666666666</c:v>
                </c:pt>
                <c:pt idx="1406">
                  <c:v>115.32166666666666</c:v>
                </c:pt>
                <c:pt idx="1407">
                  <c:v>115.40333333333332</c:v>
                </c:pt>
                <c:pt idx="1408">
                  <c:v>115.48583333333333</c:v>
                </c:pt>
                <c:pt idx="1409">
                  <c:v>115.5675</c:v>
                </c:pt>
                <c:pt idx="1410">
                  <c:v>115.64999999999999</c:v>
                </c:pt>
                <c:pt idx="1411">
                  <c:v>115.73166666666667</c:v>
                </c:pt>
                <c:pt idx="1412">
                  <c:v>115.81333333333333</c:v>
                </c:pt>
                <c:pt idx="1413">
                  <c:v>115.89583333333333</c:v>
                </c:pt>
                <c:pt idx="1414">
                  <c:v>115.97750000000001</c:v>
                </c:pt>
                <c:pt idx="1415">
                  <c:v>116.06</c:v>
                </c:pt>
                <c:pt idx="1416">
                  <c:v>116.14166666666667</c:v>
                </c:pt>
                <c:pt idx="1417">
                  <c:v>116.22416666666668</c:v>
                </c:pt>
                <c:pt idx="1418">
                  <c:v>116.30583333333334</c:v>
                </c:pt>
                <c:pt idx="1419">
                  <c:v>116.3875</c:v>
                </c:pt>
                <c:pt idx="1420">
                  <c:v>116.47000000000001</c:v>
                </c:pt>
                <c:pt idx="1421">
                  <c:v>116.55166666666666</c:v>
                </c:pt>
                <c:pt idx="1422">
                  <c:v>116.63416666666666</c:v>
                </c:pt>
                <c:pt idx="1423">
                  <c:v>116.71583333333332</c:v>
                </c:pt>
                <c:pt idx="1424">
                  <c:v>116.7975</c:v>
                </c:pt>
                <c:pt idx="1425">
                  <c:v>116.88</c:v>
                </c:pt>
                <c:pt idx="1426">
                  <c:v>116.96166666666666</c:v>
                </c:pt>
                <c:pt idx="1427">
                  <c:v>117.04416666666667</c:v>
                </c:pt>
                <c:pt idx="1428">
                  <c:v>117.12583333333333</c:v>
                </c:pt>
                <c:pt idx="1429">
                  <c:v>117.20833333333333</c:v>
                </c:pt>
                <c:pt idx="1430">
                  <c:v>117.29</c:v>
                </c:pt>
                <c:pt idx="1431">
                  <c:v>117.37166666666667</c:v>
                </c:pt>
                <c:pt idx="1432">
                  <c:v>117.45416666666667</c:v>
                </c:pt>
                <c:pt idx="1433">
                  <c:v>117.53583333333334</c:v>
                </c:pt>
                <c:pt idx="1434">
                  <c:v>117.61833333333334</c:v>
                </c:pt>
                <c:pt idx="1435">
                  <c:v>117.7</c:v>
                </c:pt>
                <c:pt idx="1436">
                  <c:v>117.78250000000001</c:v>
                </c:pt>
                <c:pt idx="1437">
                  <c:v>117.86416666666666</c:v>
                </c:pt>
                <c:pt idx="1438">
                  <c:v>117.94583333333333</c:v>
                </c:pt>
                <c:pt idx="1439">
                  <c:v>118.02833333333332</c:v>
                </c:pt>
                <c:pt idx="1440">
                  <c:v>118.11</c:v>
                </c:pt>
                <c:pt idx="1441">
                  <c:v>118.1925</c:v>
                </c:pt>
                <c:pt idx="1442">
                  <c:v>118.27416666666666</c:v>
                </c:pt>
                <c:pt idx="1443">
                  <c:v>118.35666666666667</c:v>
                </c:pt>
                <c:pt idx="1444">
                  <c:v>118.43833333333333</c:v>
                </c:pt>
                <c:pt idx="1445">
                  <c:v>118.52</c:v>
                </c:pt>
                <c:pt idx="1446">
                  <c:v>118.60250000000001</c:v>
                </c:pt>
                <c:pt idx="1447">
                  <c:v>118.68416666666667</c:v>
                </c:pt>
                <c:pt idx="1448">
                  <c:v>118.76666666666667</c:v>
                </c:pt>
                <c:pt idx="1449">
                  <c:v>118.84833333333334</c:v>
                </c:pt>
                <c:pt idx="1450">
                  <c:v>118.93083333333334</c:v>
                </c:pt>
                <c:pt idx="1451">
                  <c:v>119.0125</c:v>
                </c:pt>
                <c:pt idx="1452">
                  <c:v>119.09416666666668</c:v>
                </c:pt>
                <c:pt idx="1453">
                  <c:v>119.17666666666666</c:v>
                </c:pt>
                <c:pt idx="1454">
                  <c:v>119.25833333333333</c:v>
                </c:pt>
                <c:pt idx="1455">
                  <c:v>119.34083333333332</c:v>
                </c:pt>
                <c:pt idx="1456">
                  <c:v>119.4225</c:v>
                </c:pt>
                <c:pt idx="1457">
                  <c:v>119.505</c:v>
                </c:pt>
                <c:pt idx="1458">
                  <c:v>119.58666666666666</c:v>
                </c:pt>
                <c:pt idx="1459">
                  <c:v>119.66833333333334</c:v>
                </c:pt>
                <c:pt idx="1460">
                  <c:v>119.75083333333333</c:v>
                </c:pt>
                <c:pt idx="1461">
                  <c:v>119.8325</c:v>
                </c:pt>
                <c:pt idx="1462">
                  <c:v>119.91500000000001</c:v>
                </c:pt>
                <c:pt idx="1463">
                  <c:v>119.99666666666667</c:v>
                </c:pt>
                <c:pt idx="1464">
                  <c:v>120.07833333333333</c:v>
                </c:pt>
                <c:pt idx="1465">
                  <c:v>120.16083333333334</c:v>
                </c:pt>
                <c:pt idx="1466">
                  <c:v>120.24250000000001</c:v>
                </c:pt>
                <c:pt idx="1467">
                  <c:v>120.325</c:v>
                </c:pt>
                <c:pt idx="1468">
                  <c:v>120.40666666666668</c:v>
                </c:pt>
                <c:pt idx="1469">
                  <c:v>120.48916666666666</c:v>
                </c:pt>
                <c:pt idx="1470">
                  <c:v>120.57083333333333</c:v>
                </c:pt>
                <c:pt idx="1471">
                  <c:v>120.65249999999999</c:v>
                </c:pt>
                <c:pt idx="1472">
                  <c:v>120.735</c:v>
                </c:pt>
                <c:pt idx="1473">
                  <c:v>120.81666666666666</c:v>
                </c:pt>
                <c:pt idx="1474">
                  <c:v>120.89916666666666</c:v>
                </c:pt>
                <c:pt idx="1475">
                  <c:v>120.98083333333334</c:v>
                </c:pt>
                <c:pt idx="1476">
                  <c:v>121.06333333333333</c:v>
                </c:pt>
                <c:pt idx="1477">
                  <c:v>121.145</c:v>
                </c:pt>
                <c:pt idx="1478">
                  <c:v>121.22666666666667</c:v>
                </c:pt>
                <c:pt idx="1479">
                  <c:v>121.30916666666667</c:v>
                </c:pt>
                <c:pt idx="1480">
                  <c:v>121.39083333333333</c:v>
                </c:pt>
                <c:pt idx="1481">
                  <c:v>121.47333333333334</c:v>
                </c:pt>
                <c:pt idx="1482">
                  <c:v>121.55500000000001</c:v>
                </c:pt>
                <c:pt idx="1483">
                  <c:v>121.6375</c:v>
                </c:pt>
                <c:pt idx="1484">
                  <c:v>121.71916666666668</c:v>
                </c:pt>
                <c:pt idx="1485">
                  <c:v>121.80083333333333</c:v>
                </c:pt>
                <c:pt idx="1486">
                  <c:v>121.88333333333333</c:v>
                </c:pt>
                <c:pt idx="1487">
                  <c:v>121.96499999999999</c:v>
                </c:pt>
                <c:pt idx="1488">
                  <c:v>122.0475</c:v>
                </c:pt>
                <c:pt idx="1489">
                  <c:v>122.12916666666666</c:v>
                </c:pt>
                <c:pt idx="1490">
                  <c:v>122.21166666666666</c:v>
                </c:pt>
                <c:pt idx="1491">
                  <c:v>122.29333333333334</c:v>
                </c:pt>
                <c:pt idx="1492">
                  <c:v>122.375</c:v>
                </c:pt>
                <c:pt idx="1493">
                  <c:v>122.4575</c:v>
                </c:pt>
                <c:pt idx="1494">
                  <c:v>122.53916666666667</c:v>
                </c:pt>
                <c:pt idx="1495">
                  <c:v>122.62166666666667</c:v>
                </c:pt>
                <c:pt idx="1496">
                  <c:v>122.70333333333333</c:v>
                </c:pt>
                <c:pt idx="1497">
                  <c:v>122.78583333333334</c:v>
                </c:pt>
                <c:pt idx="1498">
                  <c:v>122.86750000000001</c:v>
                </c:pt>
                <c:pt idx="1499">
                  <c:v>122.94916666666667</c:v>
                </c:pt>
                <c:pt idx="1500">
                  <c:v>123.03166666666668</c:v>
                </c:pt>
                <c:pt idx="1501">
                  <c:v>123.11333333333333</c:v>
                </c:pt>
                <c:pt idx="1502">
                  <c:v>123.19583333333333</c:v>
                </c:pt>
                <c:pt idx="1503">
                  <c:v>123.27749999999999</c:v>
                </c:pt>
                <c:pt idx="1504">
                  <c:v>123.35916666666667</c:v>
                </c:pt>
                <c:pt idx="1505">
                  <c:v>123.44166666666666</c:v>
                </c:pt>
                <c:pt idx="1506">
                  <c:v>123.52333333333333</c:v>
                </c:pt>
                <c:pt idx="1507">
                  <c:v>123.60583333333334</c:v>
                </c:pt>
                <c:pt idx="1508">
                  <c:v>123.6875</c:v>
                </c:pt>
                <c:pt idx="1509">
                  <c:v>123.77</c:v>
                </c:pt>
                <c:pt idx="1510">
                  <c:v>123.85166666666667</c:v>
                </c:pt>
                <c:pt idx="1511">
                  <c:v>123.93333333333334</c:v>
                </c:pt>
                <c:pt idx="1512">
                  <c:v>124.01583333333333</c:v>
                </c:pt>
                <c:pt idx="1513">
                  <c:v>124.09750000000001</c:v>
                </c:pt>
                <c:pt idx="1514">
                  <c:v>124.18</c:v>
                </c:pt>
                <c:pt idx="1515">
                  <c:v>124.26166666666667</c:v>
                </c:pt>
                <c:pt idx="1516">
                  <c:v>124.34416666666668</c:v>
                </c:pt>
                <c:pt idx="1517">
                  <c:v>124.42583333333333</c:v>
                </c:pt>
                <c:pt idx="1518">
                  <c:v>124.50749999999999</c:v>
                </c:pt>
                <c:pt idx="1519">
                  <c:v>124.58999999999999</c:v>
                </c:pt>
                <c:pt idx="1520">
                  <c:v>124.67166666666667</c:v>
                </c:pt>
                <c:pt idx="1521">
                  <c:v>124.75416666666666</c:v>
                </c:pt>
                <c:pt idx="1522">
                  <c:v>124.83583333333333</c:v>
                </c:pt>
                <c:pt idx="1523">
                  <c:v>124.91833333333334</c:v>
                </c:pt>
                <c:pt idx="1524">
                  <c:v>125</c:v>
                </c:pt>
                <c:pt idx="1525">
                  <c:v>125.08166666666666</c:v>
                </c:pt>
                <c:pt idx="1526">
                  <c:v>125.16416666666667</c:v>
                </c:pt>
                <c:pt idx="1527">
                  <c:v>125.24583333333334</c:v>
                </c:pt>
                <c:pt idx="1528">
                  <c:v>125.32833333333333</c:v>
                </c:pt>
                <c:pt idx="1529">
                  <c:v>125.41000000000001</c:v>
                </c:pt>
                <c:pt idx="1530">
                  <c:v>125.49250000000001</c:v>
                </c:pt>
                <c:pt idx="1531">
                  <c:v>125.57416666666667</c:v>
                </c:pt>
                <c:pt idx="1532">
                  <c:v>125.65583333333332</c:v>
                </c:pt>
                <c:pt idx="1533">
                  <c:v>125.73833333333333</c:v>
                </c:pt>
                <c:pt idx="1534">
                  <c:v>125.82</c:v>
                </c:pt>
                <c:pt idx="1535">
                  <c:v>125.90249999999999</c:v>
                </c:pt>
                <c:pt idx="1536">
                  <c:v>125.98416666666667</c:v>
                </c:pt>
                <c:pt idx="1537">
                  <c:v>126.06666666666666</c:v>
                </c:pt>
                <c:pt idx="1538">
                  <c:v>126.14833333333333</c:v>
                </c:pt>
                <c:pt idx="1539">
                  <c:v>126.23</c:v>
                </c:pt>
                <c:pt idx="1540">
                  <c:v>126.3125</c:v>
                </c:pt>
                <c:pt idx="1541">
                  <c:v>126.39416666666666</c:v>
                </c:pt>
                <c:pt idx="1542">
                  <c:v>126.47666666666667</c:v>
                </c:pt>
                <c:pt idx="1543">
                  <c:v>126.55833333333334</c:v>
                </c:pt>
                <c:pt idx="1544">
                  <c:v>126.64083333333333</c:v>
                </c:pt>
                <c:pt idx="1545">
                  <c:v>126.72250000000001</c:v>
                </c:pt>
                <c:pt idx="1546">
                  <c:v>126.80416666666667</c:v>
                </c:pt>
                <c:pt idx="1547">
                  <c:v>126.88666666666667</c:v>
                </c:pt>
                <c:pt idx="1548">
                  <c:v>126.96833333333332</c:v>
                </c:pt>
                <c:pt idx="1549">
                  <c:v>127.05083333333333</c:v>
                </c:pt>
                <c:pt idx="1550">
                  <c:v>127.13249999999999</c:v>
                </c:pt>
                <c:pt idx="1551">
                  <c:v>127.21416666666666</c:v>
                </c:pt>
                <c:pt idx="1552">
                  <c:v>127.29666666666667</c:v>
                </c:pt>
                <c:pt idx="1553">
                  <c:v>127.37833333333333</c:v>
                </c:pt>
                <c:pt idx="1554">
                  <c:v>127.46083333333333</c:v>
                </c:pt>
                <c:pt idx="1555">
                  <c:v>127.5425</c:v>
                </c:pt>
                <c:pt idx="1556">
                  <c:v>127.625</c:v>
                </c:pt>
                <c:pt idx="1557">
                  <c:v>127.70666666666666</c:v>
                </c:pt>
                <c:pt idx="1558">
                  <c:v>127.78833333333334</c:v>
                </c:pt>
                <c:pt idx="1559">
                  <c:v>127.87083333333334</c:v>
                </c:pt>
                <c:pt idx="1560">
                  <c:v>127.9525</c:v>
                </c:pt>
                <c:pt idx="1561">
                  <c:v>128.035</c:v>
                </c:pt>
                <c:pt idx="1562">
                  <c:v>128.11666666666667</c:v>
                </c:pt>
                <c:pt idx="1563">
                  <c:v>128.19916666666668</c:v>
                </c:pt>
                <c:pt idx="1564">
                  <c:v>128.28083333333333</c:v>
                </c:pt>
                <c:pt idx="1565">
                  <c:v>128.36249999999998</c:v>
                </c:pt>
                <c:pt idx="1566">
                  <c:v>128.44499999999999</c:v>
                </c:pt>
                <c:pt idx="1567">
                  <c:v>128.52666666666667</c:v>
                </c:pt>
                <c:pt idx="1568">
                  <c:v>128.60916666666665</c:v>
                </c:pt>
                <c:pt idx="1569">
                  <c:v>128.69083333333333</c:v>
                </c:pt>
                <c:pt idx="1570">
                  <c:v>128.77333333333334</c:v>
                </c:pt>
                <c:pt idx="1571">
                  <c:v>128.85499999999999</c:v>
                </c:pt>
                <c:pt idx="1572">
                  <c:v>128.93666666666667</c:v>
                </c:pt>
                <c:pt idx="1573">
                  <c:v>129.01916666666668</c:v>
                </c:pt>
                <c:pt idx="1574">
                  <c:v>129.10083333333333</c:v>
                </c:pt>
                <c:pt idx="1575">
                  <c:v>129.18333333333334</c:v>
                </c:pt>
                <c:pt idx="1576">
                  <c:v>129.26500000000001</c:v>
                </c:pt>
                <c:pt idx="1577">
                  <c:v>129.3475</c:v>
                </c:pt>
                <c:pt idx="1578">
                  <c:v>129.42916666666667</c:v>
                </c:pt>
                <c:pt idx="1579">
                  <c:v>129.51083333333335</c:v>
                </c:pt>
                <c:pt idx="1580">
                  <c:v>129.59333333333333</c:v>
                </c:pt>
                <c:pt idx="1581">
                  <c:v>129.67499999999998</c:v>
                </c:pt>
                <c:pt idx="1582">
                  <c:v>129.75749999999999</c:v>
                </c:pt>
                <c:pt idx="1583">
                  <c:v>129.83916666666667</c:v>
                </c:pt>
                <c:pt idx="1584">
                  <c:v>129.92166666666665</c:v>
                </c:pt>
                <c:pt idx="1585">
                  <c:v>130.00333333333333</c:v>
                </c:pt>
                <c:pt idx="1586">
                  <c:v>130.08500000000001</c:v>
                </c:pt>
                <c:pt idx="1587">
                  <c:v>130.16749999999999</c:v>
                </c:pt>
                <c:pt idx="1588">
                  <c:v>130.24916666666667</c:v>
                </c:pt>
                <c:pt idx="1589">
                  <c:v>130.33166666666668</c:v>
                </c:pt>
                <c:pt idx="1590">
                  <c:v>130.41333333333333</c:v>
                </c:pt>
                <c:pt idx="1591">
                  <c:v>130.495</c:v>
                </c:pt>
                <c:pt idx="1592">
                  <c:v>130.57750000000001</c:v>
                </c:pt>
                <c:pt idx="1593">
                  <c:v>130.65916666666666</c:v>
                </c:pt>
                <c:pt idx="1594">
                  <c:v>130.74166666666667</c:v>
                </c:pt>
                <c:pt idx="1595">
                  <c:v>130.82333333333335</c:v>
                </c:pt>
                <c:pt idx="1596">
                  <c:v>130.90583333333333</c:v>
                </c:pt>
                <c:pt idx="1597">
                  <c:v>130.98749999999998</c:v>
                </c:pt>
                <c:pt idx="1598">
                  <c:v>131.06916666666666</c:v>
                </c:pt>
                <c:pt idx="1599">
                  <c:v>131.15166666666667</c:v>
                </c:pt>
                <c:pt idx="1600">
                  <c:v>131.23333333333332</c:v>
                </c:pt>
                <c:pt idx="1601">
                  <c:v>131.31583333333333</c:v>
                </c:pt>
                <c:pt idx="1602">
                  <c:v>131.39750000000001</c:v>
                </c:pt>
                <c:pt idx="1603">
                  <c:v>131.47999999999999</c:v>
                </c:pt>
                <c:pt idx="1604">
                  <c:v>131.56166666666667</c:v>
                </c:pt>
                <c:pt idx="1605">
                  <c:v>131.64333333333335</c:v>
                </c:pt>
                <c:pt idx="1606">
                  <c:v>131.72583333333333</c:v>
                </c:pt>
                <c:pt idx="1607">
                  <c:v>131.8075</c:v>
                </c:pt>
                <c:pt idx="1608">
                  <c:v>131.89000000000001</c:v>
                </c:pt>
                <c:pt idx="1609">
                  <c:v>131.97166666666666</c:v>
                </c:pt>
                <c:pt idx="1610">
                  <c:v>132.05416666666667</c:v>
                </c:pt>
                <c:pt idx="1611">
                  <c:v>132.13583333333335</c:v>
                </c:pt>
                <c:pt idx="1612">
                  <c:v>132.2175</c:v>
                </c:pt>
                <c:pt idx="1613">
                  <c:v>132.29999999999998</c:v>
                </c:pt>
                <c:pt idx="1614">
                  <c:v>132.38166666666666</c:v>
                </c:pt>
                <c:pt idx="1615">
                  <c:v>132.46416666666667</c:v>
                </c:pt>
                <c:pt idx="1616">
                  <c:v>132.54583333333332</c:v>
                </c:pt>
                <c:pt idx="1617">
                  <c:v>132.62833333333333</c:v>
                </c:pt>
                <c:pt idx="1618">
                  <c:v>132.71</c:v>
                </c:pt>
                <c:pt idx="1619">
                  <c:v>132.79166666666666</c:v>
                </c:pt>
                <c:pt idx="1620">
                  <c:v>132.87416666666667</c:v>
                </c:pt>
                <c:pt idx="1621">
                  <c:v>132.95583333333335</c:v>
                </c:pt>
                <c:pt idx="1622">
                  <c:v>133.03833333333333</c:v>
                </c:pt>
                <c:pt idx="1623">
                  <c:v>133.12</c:v>
                </c:pt>
                <c:pt idx="1624">
                  <c:v>133.20250000000001</c:v>
                </c:pt>
                <c:pt idx="1625">
                  <c:v>133.28416666666666</c:v>
                </c:pt>
                <c:pt idx="1626">
                  <c:v>133.36583333333334</c:v>
                </c:pt>
                <c:pt idx="1627">
                  <c:v>133.44833333333335</c:v>
                </c:pt>
                <c:pt idx="1628">
                  <c:v>133.53</c:v>
                </c:pt>
                <c:pt idx="1629">
                  <c:v>133.61249999999998</c:v>
                </c:pt>
                <c:pt idx="1630">
                  <c:v>133.69416666666666</c:v>
                </c:pt>
                <c:pt idx="1631">
                  <c:v>133.77583333333334</c:v>
                </c:pt>
                <c:pt idx="1632">
                  <c:v>133.85833333333332</c:v>
                </c:pt>
                <c:pt idx="1633">
                  <c:v>133.94</c:v>
                </c:pt>
                <c:pt idx="1634">
                  <c:v>134.02250000000001</c:v>
                </c:pt>
                <c:pt idx="1635">
                  <c:v>134.10416666666666</c:v>
                </c:pt>
                <c:pt idx="1636">
                  <c:v>134.18666666666667</c:v>
                </c:pt>
                <c:pt idx="1637">
                  <c:v>134.26833333333335</c:v>
                </c:pt>
                <c:pt idx="1638">
                  <c:v>134.35</c:v>
                </c:pt>
                <c:pt idx="1639">
                  <c:v>134.4325</c:v>
                </c:pt>
                <c:pt idx="1640">
                  <c:v>134.51416666666668</c:v>
                </c:pt>
                <c:pt idx="1641">
                  <c:v>134.59666666666666</c:v>
                </c:pt>
                <c:pt idx="1642">
                  <c:v>134.67833333333334</c:v>
                </c:pt>
                <c:pt idx="1643">
                  <c:v>134.76083333333335</c:v>
                </c:pt>
                <c:pt idx="1644">
                  <c:v>134.8425</c:v>
                </c:pt>
                <c:pt idx="1645">
                  <c:v>134.92416666666665</c:v>
                </c:pt>
                <c:pt idx="1646">
                  <c:v>135.00666666666666</c:v>
                </c:pt>
                <c:pt idx="1647">
                  <c:v>135.08833333333334</c:v>
                </c:pt>
                <c:pt idx="1648">
                  <c:v>135.17083333333332</c:v>
                </c:pt>
                <c:pt idx="1649">
                  <c:v>135.2525</c:v>
                </c:pt>
                <c:pt idx="1650">
                  <c:v>135.33500000000001</c:v>
                </c:pt>
                <c:pt idx="1651">
                  <c:v>135.41666666666666</c:v>
                </c:pt>
                <c:pt idx="1652">
                  <c:v>135.49833333333333</c:v>
                </c:pt>
                <c:pt idx="1653">
                  <c:v>135.58083333333335</c:v>
                </c:pt>
                <c:pt idx="1654">
                  <c:v>135.66249999999999</c:v>
                </c:pt>
                <c:pt idx="1655">
                  <c:v>135.745</c:v>
                </c:pt>
                <c:pt idx="1656">
                  <c:v>135.82666666666668</c:v>
                </c:pt>
                <c:pt idx="1657">
                  <c:v>135.90916666666666</c:v>
                </c:pt>
                <c:pt idx="1658">
                  <c:v>135.99083333333334</c:v>
                </c:pt>
                <c:pt idx="1659">
                  <c:v>136.07249999999999</c:v>
                </c:pt>
                <c:pt idx="1660">
                  <c:v>136.155</c:v>
                </c:pt>
                <c:pt idx="1661">
                  <c:v>136.23666666666665</c:v>
                </c:pt>
                <c:pt idx="1662">
                  <c:v>136.31916666666666</c:v>
                </c:pt>
                <c:pt idx="1663">
                  <c:v>136.40083333333334</c:v>
                </c:pt>
                <c:pt idx="1664">
                  <c:v>136.48333333333332</c:v>
                </c:pt>
                <c:pt idx="1665">
                  <c:v>136.565</c:v>
                </c:pt>
                <c:pt idx="1666">
                  <c:v>136.64666666666668</c:v>
                </c:pt>
                <c:pt idx="1667">
                  <c:v>136.72916666666666</c:v>
                </c:pt>
                <c:pt idx="1668">
                  <c:v>136.81083333333333</c:v>
                </c:pt>
                <c:pt idx="1669">
                  <c:v>136.89333333333335</c:v>
                </c:pt>
                <c:pt idx="1670">
                  <c:v>136.97499999999999</c:v>
                </c:pt>
                <c:pt idx="1671">
                  <c:v>137.0575</c:v>
                </c:pt>
                <c:pt idx="1672">
                  <c:v>137.13916666666668</c:v>
                </c:pt>
                <c:pt idx="1673">
                  <c:v>137.22083333333333</c:v>
                </c:pt>
                <c:pt idx="1674">
                  <c:v>137.30333333333334</c:v>
                </c:pt>
                <c:pt idx="1675">
                  <c:v>137.38499999999999</c:v>
                </c:pt>
                <c:pt idx="1676">
                  <c:v>137.4675</c:v>
                </c:pt>
                <c:pt idx="1677">
                  <c:v>137.54916666666665</c:v>
                </c:pt>
                <c:pt idx="1678">
                  <c:v>137.63083333333333</c:v>
                </c:pt>
                <c:pt idx="1679">
                  <c:v>137.71333333333334</c:v>
                </c:pt>
                <c:pt idx="1680">
                  <c:v>137.79499999999999</c:v>
                </c:pt>
                <c:pt idx="1681">
                  <c:v>137.8775</c:v>
                </c:pt>
                <c:pt idx="1682">
                  <c:v>137.95916666666668</c:v>
                </c:pt>
                <c:pt idx="1683">
                  <c:v>138.04166666666666</c:v>
                </c:pt>
                <c:pt idx="1684">
                  <c:v>138.12333333333333</c:v>
                </c:pt>
                <c:pt idx="1685">
                  <c:v>138.20500000000001</c:v>
                </c:pt>
                <c:pt idx="1686">
                  <c:v>138.28749999999999</c:v>
                </c:pt>
                <c:pt idx="1687">
                  <c:v>138.36916666666667</c:v>
                </c:pt>
                <c:pt idx="1688">
                  <c:v>138.45166666666668</c:v>
                </c:pt>
                <c:pt idx="1689">
                  <c:v>138.53333333333333</c:v>
                </c:pt>
                <c:pt idx="1690">
                  <c:v>138.61583333333334</c:v>
                </c:pt>
                <c:pt idx="1691">
                  <c:v>138.69749999999999</c:v>
                </c:pt>
                <c:pt idx="1692">
                  <c:v>138.77916666666667</c:v>
                </c:pt>
                <c:pt idx="1693">
                  <c:v>138.86166666666665</c:v>
                </c:pt>
                <c:pt idx="1694">
                  <c:v>138.94333333333333</c:v>
                </c:pt>
                <c:pt idx="1695">
                  <c:v>139.02583333333334</c:v>
                </c:pt>
                <c:pt idx="1696">
                  <c:v>139.10749999999999</c:v>
                </c:pt>
                <c:pt idx="1697">
                  <c:v>139.19</c:v>
                </c:pt>
                <c:pt idx="1698">
                  <c:v>139.27166666666668</c:v>
                </c:pt>
                <c:pt idx="1699">
                  <c:v>139.35333333333332</c:v>
                </c:pt>
                <c:pt idx="1700">
                  <c:v>139.43583333333333</c:v>
                </c:pt>
                <c:pt idx="1701">
                  <c:v>139.51750000000001</c:v>
                </c:pt>
                <c:pt idx="1702">
                  <c:v>139.6</c:v>
                </c:pt>
                <c:pt idx="1703">
                  <c:v>139.68166666666667</c:v>
                </c:pt>
                <c:pt idx="1704">
                  <c:v>139.76416666666668</c:v>
                </c:pt>
                <c:pt idx="1705">
                  <c:v>139.84583333333333</c:v>
                </c:pt>
                <c:pt idx="1706">
                  <c:v>139.92750000000001</c:v>
                </c:pt>
                <c:pt idx="1707">
                  <c:v>140.01</c:v>
                </c:pt>
                <c:pt idx="1708">
                  <c:v>140.09166666666667</c:v>
                </c:pt>
                <c:pt idx="1709">
                  <c:v>140.17416666666665</c:v>
                </c:pt>
                <c:pt idx="1710">
                  <c:v>140.25583333333333</c:v>
                </c:pt>
                <c:pt idx="1711">
                  <c:v>140.33833333333334</c:v>
                </c:pt>
                <c:pt idx="1712">
                  <c:v>140.41999999999999</c:v>
                </c:pt>
                <c:pt idx="1713">
                  <c:v>140.50166666666667</c:v>
                </c:pt>
                <c:pt idx="1714">
                  <c:v>140.58416666666668</c:v>
                </c:pt>
                <c:pt idx="1715">
                  <c:v>140.66583333333332</c:v>
                </c:pt>
                <c:pt idx="1716">
                  <c:v>140.74833333333333</c:v>
                </c:pt>
                <c:pt idx="1717">
                  <c:v>140.83000000000001</c:v>
                </c:pt>
                <c:pt idx="1718">
                  <c:v>140.91166666666666</c:v>
                </c:pt>
                <c:pt idx="1719">
                  <c:v>140.99416666666667</c:v>
                </c:pt>
                <c:pt idx="1720">
                  <c:v>141.07583333333335</c:v>
                </c:pt>
                <c:pt idx="1721">
                  <c:v>141.15833333333333</c:v>
                </c:pt>
                <c:pt idx="1722">
                  <c:v>141.24</c:v>
                </c:pt>
                <c:pt idx="1723">
                  <c:v>141.32249999999999</c:v>
                </c:pt>
                <c:pt idx="1724">
                  <c:v>141.40416666666667</c:v>
                </c:pt>
                <c:pt idx="1725">
                  <c:v>141.48583333333332</c:v>
                </c:pt>
                <c:pt idx="1726">
                  <c:v>141.56833333333333</c:v>
                </c:pt>
                <c:pt idx="1727">
                  <c:v>141.65</c:v>
                </c:pt>
                <c:pt idx="1728">
                  <c:v>141.73249999999999</c:v>
                </c:pt>
                <c:pt idx="1729">
                  <c:v>141.81416666666667</c:v>
                </c:pt>
                <c:pt idx="1730">
                  <c:v>141.89666666666668</c:v>
                </c:pt>
                <c:pt idx="1731">
                  <c:v>141.97833333333332</c:v>
                </c:pt>
                <c:pt idx="1732">
                  <c:v>142.06</c:v>
                </c:pt>
                <c:pt idx="1733">
                  <c:v>142.14250000000001</c:v>
                </c:pt>
                <c:pt idx="1734">
                  <c:v>142.22416666666666</c:v>
                </c:pt>
                <c:pt idx="1735">
                  <c:v>142.30666666666667</c:v>
                </c:pt>
                <c:pt idx="1736">
                  <c:v>142.38833333333335</c:v>
                </c:pt>
                <c:pt idx="1737">
                  <c:v>142.47083333333333</c:v>
                </c:pt>
                <c:pt idx="1738">
                  <c:v>142.55250000000001</c:v>
                </c:pt>
                <c:pt idx="1739">
                  <c:v>142.63416666666666</c:v>
                </c:pt>
                <c:pt idx="1740">
                  <c:v>142.71666666666667</c:v>
                </c:pt>
                <c:pt idx="1741">
                  <c:v>142.79833333333332</c:v>
                </c:pt>
                <c:pt idx="1742">
                  <c:v>142.88083333333333</c:v>
                </c:pt>
                <c:pt idx="1743">
                  <c:v>142.96250000000001</c:v>
                </c:pt>
                <c:pt idx="1744">
                  <c:v>143.04499999999999</c:v>
                </c:pt>
                <c:pt idx="1745">
                  <c:v>143.12666666666667</c:v>
                </c:pt>
                <c:pt idx="1746">
                  <c:v>143.20833333333334</c:v>
                </c:pt>
                <c:pt idx="1747">
                  <c:v>143.29083333333332</c:v>
                </c:pt>
                <c:pt idx="1748">
                  <c:v>143.3725</c:v>
                </c:pt>
                <c:pt idx="1749">
                  <c:v>143.45500000000001</c:v>
                </c:pt>
                <c:pt idx="1750">
                  <c:v>143.53666666666666</c:v>
                </c:pt>
                <c:pt idx="1751">
                  <c:v>143.61916666666667</c:v>
                </c:pt>
                <c:pt idx="1752">
                  <c:v>143.70083333333335</c:v>
                </c:pt>
                <c:pt idx="1753">
                  <c:v>143.7825</c:v>
                </c:pt>
                <c:pt idx="1754">
                  <c:v>143.86500000000001</c:v>
                </c:pt>
                <c:pt idx="1755">
                  <c:v>143.94666666666666</c:v>
                </c:pt>
                <c:pt idx="1756">
                  <c:v>144.02916666666667</c:v>
                </c:pt>
                <c:pt idx="1757">
                  <c:v>144.11083333333332</c:v>
                </c:pt>
                <c:pt idx="1758">
                  <c:v>144.1925</c:v>
                </c:pt>
                <c:pt idx="1759">
                  <c:v>144.27500000000001</c:v>
                </c:pt>
                <c:pt idx="1760">
                  <c:v>144.35666666666665</c:v>
                </c:pt>
                <c:pt idx="1761">
                  <c:v>144.43916666666667</c:v>
                </c:pt>
                <c:pt idx="1762">
                  <c:v>144.52083333333334</c:v>
                </c:pt>
                <c:pt idx="1763">
                  <c:v>144.60333333333332</c:v>
                </c:pt>
                <c:pt idx="1764">
                  <c:v>144.685</c:v>
                </c:pt>
                <c:pt idx="1765">
                  <c:v>144.76666666666668</c:v>
                </c:pt>
                <c:pt idx="1766">
                  <c:v>144.84916666666666</c:v>
                </c:pt>
                <c:pt idx="1767">
                  <c:v>144.93083333333334</c:v>
                </c:pt>
                <c:pt idx="1768">
                  <c:v>145.01333333333335</c:v>
                </c:pt>
                <c:pt idx="1769">
                  <c:v>145.095</c:v>
                </c:pt>
                <c:pt idx="1770">
                  <c:v>145.17750000000001</c:v>
                </c:pt>
                <c:pt idx="1771">
                  <c:v>145.25916666666666</c:v>
                </c:pt>
                <c:pt idx="1772">
                  <c:v>145.34083333333334</c:v>
                </c:pt>
                <c:pt idx="1773">
                  <c:v>145.42333333333332</c:v>
                </c:pt>
                <c:pt idx="1774">
                  <c:v>145.505</c:v>
                </c:pt>
                <c:pt idx="1775">
                  <c:v>145.58750000000001</c:v>
                </c:pt>
                <c:pt idx="1776">
                  <c:v>145.66916666666665</c:v>
                </c:pt>
                <c:pt idx="1777">
                  <c:v>145.75166666666667</c:v>
                </c:pt>
                <c:pt idx="1778">
                  <c:v>145.83333333333334</c:v>
                </c:pt>
                <c:pt idx="1779">
                  <c:v>145.91499999999999</c:v>
                </c:pt>
                <c:pt idx="1780">
                  <c:v>145.9975</c:v>
                </c:pt>
                <c:pt idx="1781">
                  <c:v>146.07916666666668</c:v>
                </c:pt>
                <c:pt idx="1782">
                  <c:v>146.16166666666666</c:v>
                </c:pt>
                <c:pt idx="1783">
                  <c:v>146.24333333333334</c:v>
                </c:pt>
                <c:pt idx="1784">
                  <c:v>146.32583333333335</c:v>
                </c:pt>
                <c:pt idx="1785">
                  <c:v>146.4075</c:v>
                </c:pt>
                <c:pt idx="1786">
                  <c:v>146.48916666666665</c:v>
                </c:pt>
                <c:pt idx="1787">
                  <c:v>146.57166666666666</c:v>
                </c:pt>
                <c:pt idx="1788">
                  <c:v>146.65333333333334</c:v>
                </c:pt>
                <c:pt idx="1789">
                  <c:v>146.73583333333332</c:v>
                </c:pt>
                <c:pt idx="1790">
                  <c:v>146.8175</c:v>
                </c:pt>
                <c:pt idx="1791">
                  <c:v>146.9</c:v>
                </c:pt>
                <c:pt idx="1792">
                  <c:v>146.98166666666665</c:v>
                </c:pt>
                <c:pt idx="1793">
                  <c:v>147.06333333333333</c:v>
                </c:pt>
                <c:pt idx="1794">
                  <c:v>147.14583333333334</c:v>
                </c:pt>
                <c:pt idx="1795">
                  <c:v>147.22749999999999</c:v>
                </c:pt>
                <c:pt idx="1796">
                  <c:v>147.31</c:v>
                </c:pt>
                <c:pt idx="1797">
                  <c:v>147.39166666666668</c:v>
                </c:pt>
                <c:pt idx="1798">
                  <c:v>147.47416666666666</c:v>
                </c:pt>
                <c:pt idx="1799">
                  <c:v>147.55583333333334</c:v>
                </c:pt>
                <c:pt idx="1800">
                  <c:v>147.63750000000002</c:v>
                </c:pt>
                <c:pt idx="1801">
                  <c:v>147.72</c:v>
                </c:pt>
                <c:pt idx="1802">
                  <c:v>147.80166666666665</c:v>
                </c:pt>
                <c:pt idx="1803">
                  <c:v>147.88416666666666</c:v>
                </c:pt>
                <c:pt idx="1804">
                  <c:v>147.96583333333334</c:v>
                </c:pt>
                <c:pt idx="1805">
                  <c:v>148.04749999999999</c:v>
                </c:pt>
                <c:pt idx="1806">
                  <c:v>148.13</c:v>
                </c:pt>
                <c:pt idx="1807">
                  <c:v>148.21166666666667</c:v>
                </c:pt>
                <c:pt idx="1808">
                  <c:v>148.29416666666665</c:v>
                </c:pt>
                <c:pt idx="1809">
                  <c:v>148.37583333333333</c:v>
                </c:pt>
                <c:pt idx="1810">
                  <c:v>148.45833333333334</c:v>
                </c:pt>
                <c:pt idx="1811">
                  <c:v>148.54</c:v>
                </c:pt>
                <c:pt idx="1812">
                  <c:v>148.62166666666667</c:v>
                </c:pt>
                <c:pt idx="1813">
                  <c:v>148.70416666666668</c:v>
                </c:pt>
                <c:pt idx="1814">
                  <c:v>148.78583333333333</c:v>
                </c:pt>
                <c:pt idx="1815">
                  <c:v>148.86833333333334</c:v>
                </c:pt>
                <c:pt idx="1816">
                  <c:v>148.95000000000002</c:v>
                </c:pt>
                <c:pt idx="1817">
                  <c:v>149.0325</c:v>
                </c:pt>
                <c:pt idx="1818">
                  <c:v>149.11416666666665</c:v>
                </c:pt>
                <c:pt idx="1819">
                  <c:v>149.19583333333333</c:v>
                </c:pt>
                <c:pt idx="1820">
                  <c:v>149.27833333333334</c:v>
                </c:pt>
                <c:pt idx="1821">
                  <c:v>149.35999999999999</c:v>
                </c:pt>
                <c:pt idx="1822">
                  <c:v>149.4425</c:v>
                </c:pt>
                <c:pt idx="1823">
                  <c:v>149.52416666666667</c:v>
                </c:pt>
                <c:pt idx="1824">
                  <c:v>149.60666666666665</c:v>
                </c:pt>
                <c:pt idx="1825">
                  <c:v>149.68833333333333</c:v>
                </c:pt>
                <c:pt idx="1826">
                  <c:v>149.77000000000001</c:v>
                </c:pt>
                <c:pt idx="1827">
                  <c:v>149.85249999999999</c:v>
                </c:pt>
                <c:pt idx="1828">
                  <c:v>149.93416666666667</c:v>
                </c:pt>
                <c:pt idx="1829">
                  <c:v>150.01666666666668</c:v>
                </c:pt>
                <c:pt idx="1830">
                  <c:v>150.09833333333333</c:v>
                </c:pt>
                <c:pt idx="1831">
                  <c:v>150.18083333333334</c:v>
                </c:pt>
                <c:pt idx="1832">
                  <c:v>150.26250000000002</c:v>
                </c:pt>
                <c:pt idx="1833">
                  <c:v>150.34416666666667</c:v>
                </c:pt>
                <c:pt idx="1834">
                  <c:v>150.42666666666665</c:v>
                </c:pt>
                <c:pt idx="1835">
                  <c:v>150.50833333333333</c:v>
                </c:pt>
                <c:pt idx="1836">
                  <c:v>150.59083333333334</c:v>
                </c:pt>
                <c:pt idx="1837">
                  <c:v>150.67249999999999</c:v>
                </c:pt>
                <c:pt idx="1838">
                  <c:v>150.755</c:v>
                </c:pt>
                <c:pt idx="1839">
                  <c:v>150.83666666666667</c:v>
                </c:pt>
                <c:pt idx="1840">
                  <c:v>150.91833333333332</c:v>
                </c:pt>
                <c:pt idx="1841">
                  <c:v>151.00083333333333</c:v>
                </c:pt>
                <c:pt idx="1842">
                  <c:v>151.08250000000001</c:v>
                </c:pt>
                <c:pt idx="1843">
                  <c:v>151.16499999999999</c:v>
                </c:pt>
                <c:pt idx="1844">
                  <c:v>151.24666666666667</c:v>
                </c:pt>
                <c:pt idx="1845">
                  <c:v>151.32833333333335</c:v>
                </c:pt>
                <c:pt idx="1846">
                  <c:v>151.41083333333333</c:v>
                </c:pt>
                <c:pt idx="1847">
                  <c:v>151.49250000000001</c:v>
                </c:pt>
                <c:pt idx="1848">
                  <c:v>151.57500000000002</c:v>
                </c:pt>
                <c:pt idx="1849">
                  <c:v>151.65666666666667</c:v>
                </c:pt>
                <c:pt idx="1850">
                  <c:v>151.73916666666665</c:v>
                </c:pt>
                <c:pt idx="1851">
                  <c:v>151.82083333333333</c:v>
                </c:pt>
                <c:pt idx="1852">
                  <c:v>151.9025</c:v>
                </c:pt>
                <c:pt idx="1853">
                  <c:v>151.98499999999999</c:v>
                </c:pt>
                <c:pt idx="1854">
                  <c:v>152.06666666666666</c:v>
                </c:pt>
                <c:pt idx="1855">
                  <c:v>152.14916666666667</c:v>
                </c:pt>
                <c:pt idx="1856">
                  <c:v>152.23083333333332</c:v>
                </c:pt>
                <c:pt idx="1857">
                  <c:v>152.31333333333333</c:v>
                </c:pt>
                <c:pt idx="1858">
                  <c:v>152.39500000000001</c:v>
                </c:pt>
                <c:pt idx="1859">
                  <c:v>152.47666666666666</c:v>
                </c:pt>
                <c:pt idx="1860">
                  <c:v>152.55916666666667</c:v>
                </c:pt>
                <c:pt idx="1861">
                  <c:v>152.64083333333335</c:v>
                </c:pt>
                <c:pt idx="1862">
                  <c:v>152.72333333333333</c:v>
                </c:pt>
                <c:pt idx="1863">
                  <c:v>152.80500000000001</c:v>
                </c:pt>
                <c:pt idx="1864">
                  <c:v>152.88750000000002</c:v>
                </c:pt>
                <c:pt idx="1865">
                  <c:v>152.96916666666667</c:v>
                </c:pt>
                <c:pt idx="1866">
                  <c:v>153.05083333333332</c:v>
                </c:pt>
                <c:pt idx="1867">
                  <c:v>153.13333333333333</c:v>
                </c:pt>
                <c:pt idx="1868">
                  <c:v>153.215</c:v>
                </c:pt>
                <c:pt idx="1869">
                  <c:v>153.29749999999999</c:v>
                </c:pt>
                <c:pt idx="1870">
                  <c:v>153.37916666666666</c:v>
                </c:pt>
                <c:pt idx="1871">
                  <c:v>153.46166666666667</c:v>
                </c:pt>
                <c:pt idx="1872">
                  <c:v>153.54333333333332</c:v>
                </c:pt>
                <c:pt idx="1873">
                  <c:v>153.625</c:v>
                </c:pt>
                <c:pt idx="1874">
                  <c:v>153.70750000000001</c:v>
                </c:pt>
                <c:pt idx="1875">
                  <c:v>153.78916666666666</c:v>
                </c:pt>
                <c:pt idx="1876">
                  <c:v>153.87166666666667</c:v>
                </c:pt>
                <c:pt idx="1877">
                  <c:v>153.95333333333335</c:v>
                </c:pt>
                <c:pt idx="1878">
                  <c:v>154.03583333333333</c:v>
                </c:pt>
                <c:pt idx="1879">
                  <c:v>154.11750000000001</c:v>
                </c:pt>
                <c:pt idx="1880">
                  <c:v>154.19916666666668</c:v>
                </c:pt>
                <c:pt idx="1881">
                  <c:v>154.28166666666667</c:v>
                </c:pt>
                <c:pt idx="1882">
                  <c:v>154.36333333333332</c:v>
                </c:pt>
                <c:pt idx="1883">
                  <c:v>154.44583333333333</c:v>
                </c:pt>
                <c:pt idx="1884">
                  <c:v>154.5275</c:v>
                </c:pt>
                <c:pt idx="1885">
                  <c:v>154.60916666666665</c:v>
                </c:pt>
                <c:pt idx="1886">
                  <c:v>154.69166666666666</c:v>
                </c:pt>
                <c:pt idx="1887">
                  <c:v>154.77333333333334</c:v>
                </c:pt>
                <c:pt idx="1888">
                  <c:v>154.85583333333332</c:v>
                </c:pt>
                <c:pt idx="1889">
                  <c:v>154.9375</c:v>
                </c:pt>
                <c:pt idx="1890">
                  <c:v>155.02000000000001</c:v>
                </c:pt>
                <c:pt idx="1891">
                  <c:v>155.10166666666666</c:v>
                </c:pt>
                <c:pt idx="1892">
                  <c:v>155.18333333333334</c:v>
                </c:pt>
                <c:pt idx="1893">
                  <c:v>155.26583333333335</c:v>
                </c:pt>
                <c:pt idx="1894">
                  <c:v>155.3475</c:v>
                </c:pt>
                <c:pt idx="1895">
                  <c:v>155.43</c:v>
                </c:pt>
                <c:pt idx="1896">
                  <c:v>155.51166666666668</c:v>
                </c:pt>
                <c:pt idx="1897">
                  <c:v>155.59416666666667</c:v>
                </c:pt>
                <c:pt idx="1898">
                  <c:v>155.67583333333332</c:v>
                </c:pt>
                <c:pt idx="1899">
                  <c:v>155.75749999999999</c:v>
                </c:pt>
                <c:pt idx="1900">
                  <c:v>155.84</c:v>
                </c:pt>
                <c:pt idx="1901">
                  <c:v>155.92166666666665</c:v>
                </c:pt>
                <c:pt idx="1902">
                  <c:v>156.00416666666666</c:v>
                </c:pt>
                <c:pt idx="1903">
                  <c:v>156.08583333333334</c:v>
                </c:pt>
                <c:pt idx="1904">
                  <c:v>156.16833333333332</c:v>
                </c:pt>
                <c:pt idx="1905">
                  <c:v>156.25</c:v>
                </c:pt>
                <c:pt idx="1906">
                  <c:v>156.33166666666668</c:v>
                </c:pt>
                <c:pt idx="1907">
                  <c:v>156.41416666666666</c:v>
                </c:pt>
                <c:pt idx="1908">
                  <c:v>156.49583333333334</c:v>
                </c:pt>
                <c:pt idx="1909">
                  <c:v>156.57833333333335</c:v>
                </c:pt>
                <c:pt idx="1910">
                  <c:v>156.66</c:v>
                </c:pt>
                <c:pt idx="1911">
                  <c:v>156.74250000000001</c:v>
                </c:pt>
                <c:pt idx="1912">
                  <c:v>156.82416666666668</c:v>
                </c:pt>
                <c:pt idx="1913">
                  <c:v>156.90583333333333</c:v>
                </c:pt>
                <c:pt idx="1914">
                  <c:v>156.98833333333332</c:v>
                </c:pt>
                <c:pt idx="1915">
                  <c:v>157.07</c:v>
                </c:pt>
                <c:pt idx="1916">
                  <c:v>157.1525</c:v>
                </c:pt>
                <c:pt idx="1917">
                  <c:v>157.23416666666665</c:v>
                </c:pt>
                <c:pt idx="1918">
                  <c:v>157.31666666666666</c:v>
                </c:pt>
                <c:pt idx="1919">
                  <c:v>157.39833333333334</c:v>
                </c:pt>
                <c:pt idx="1920">
                  <c:v>157.47999999999999</c:v>
                </c:pt>
                <c:pt idx="1921">
                  <c:v>157.5625</c:v>
                </c:pt>
                <c:pt idx="1922">
                  <c:v>157.64416666666668</c:v>
                </c:pt>
                <c:pt idx="1923">
                  <c:v>157.72666666666666</c:v>
                </c:pt>
                <c:pt idx="1924">
                  <c:v>157.80833333333334</c:v>
                </c:pt>
                <c:pt idx="1925">
                  <c:v>157.89083333333335</c:v>
                </c:pt>
                <c:pt idx="1926">
                  <c:v>157.9725</c:v>
                </c:pt>
                <c:pt idx="1927">
                  <c:v>158.05416666666667</c:v>
                </c:pt>
                <c:pt idx="1928">
                  <c:v>158.13666666666668</c:v>
                </c:pt>
                <c:pt idx="1929">
                  <c:v>158.21833333333333</c:v>
                </c:pt>
                <c:pt idx="1930">
                  <c:v>158.30083333333332</c:v>
                </c:pt>
                <c:pt idx="1931">
                  <c:v>158.38249999999999</c:v>
                </c:pt>
                <c:pt idx="1932">
                  <c:v>158.46416666666667</c:v>
                </c:pt>
                <c:pt idx="1933">
                  <c:v>158.54666666666665</c:v>
                </c:pt>
                <c:pt idx="1934">
                  <c:v>158.62833333333333</c:v>
                </c:pt>
                <c:pt idx="1935">
                  <c:v>158.71083333333334</c:v>
                </c:pt>
                <c:pt idx="1936">
                  <c:v>158.79249999999999</c:v>
                </c:pt>
                <c:pt idx="1937">
                  <c:v>158.875</c:v>
                </c:pt>
                <c:pt idx="1938">
                  <c:v>158.95666666666668</c:v>
                </c:pt>
                <c:pt idx="1939">
                  <c:v>159.03833333333333</c:v>
                </c:pt>
                <c:pt idx="1940">
                  <c:v>159.12083333333334</c:v>
                </c:pt>
                <c:pt idx="1941">
                  <c:v>159.20250000000001</c:v>
                </c:pt>
                <c:pt idx="1942">
                  <c:v>159.285</c:v>
                </c:pt>
                <c:pt idx="1943">
                  <c:v>159.36666666666667</c:v>
                </c:pt>
                <c:pt idx="1944">
                  <c:v>159.44916666666668</c:v>
                </c:pt>
                <c:pt idx="1945">
                  <c:v>159.53083333333333</c:v>
                </c:pt>
                <c:pt idx="1946">
                  <c:v>159.61249999999998</c:v>
                </c:pt>
                <c:pt idx="1947">
                  <c:v>159.69499999999999</c:v>
                </c:pt>
                <c:pt idx="1948">
                  <c:v>159.77666666666667</c:v>
                </c:pt>
                <c:pt idx="1949">
                  <c:v>159.85916666666665</c:v>
                </c:pt>
                <c:pt idx="1950">
                  <c:v>159.94083333333333</c:v>
                </c:pt>
                <c:pt idx="1951">
                  <c:v>160.02333333333334</c:v>
                </c:pt>
                <c:pt idx="1952">
                  <c:v>160.10499999999999</c:v>
                </c:pt>
                <c:pt idx="1953">
                  <c:v>160.18666666666667</c:v>
                </c:pt>
                <c:pt idx="1954">
                  <c:v>160.26916666666668</c:v>
                </c:pt>
                <c:pt idx="1955">
                  <c:v>160.35083333333333</c:v>
                </c:pt>
                <c:pt idx="1956">
                  <c:v>160.43333333333334</c:v>
                </c:pt>
                <c:pt idx="1957">
                  <c:v>160.51500000000001</c:v>
                </c:pt>
                <c:pt idx="1958">
                  <c:v>160.5975</c:v>
                </c:pt>
                <c:pt idx="1959">
                  <c:v>160.67916666666667</c:v>
                </c:pt>
                <c:pt idx="1960">
                  <c:v>160.76083333333335</c:v>
                </c:pt>
                <c:pt idx="1961">
                  <c:v>160.84333333333333</c:v>
                </c:pt>
                <c:pt idx="1962">
                  <c:v>160.92499999999998</c:v>
                </c:pt>
                <c:pt idx="1963">
                  <c:v>161.00749999999999</c:v>
                </c:pt>
                <c:pt idx="1964">
                  <c:v>161.08916666666667</c:v>
                </c:pt>
                <c:pt idx="1965">
                  <c:v>161.17166666666665</c:v>
                </c:pt>
                <c:pt idx="1966">
                  <c:v>161.25333333333333</c:v>
                </c:pt>
                <c:pt idx="1967">
                  <c:v>161.33500000000001</c:v>
                </c:pt>
                <c:pt idx="1968">
                  <c:v>161.41749999999999</c:v>
                </c:pt>
                <c:pt idx="1969">
                  <c:v>161.49916666666667</c:v>
                </c:pt>
                <c:pt idx="1970">
                  <c:v>161.58166666666668</c:v>
                </c:pt>
                <c:pt idx="1971">
                  <c:v>161.66333333333333</c:v>
                </c:pt>
                <c:pt idx="1972">
                  <c:v>161.745</c:v>
                </c:pt>
                <c:pt idx="1973">
                  <c:v>161.82750000000001</c:v>
                </c:pt>
                <c:pt idx="1974">
                  <c:v>161.90916666666666</c:v>
                </c:pt>
                <c:pt idx="1975">
                  <c:v>161.99166666666667</c:v>
                </c:pt>
                <c:pt idx="1976">
                  <c:v>162.07333333333335</c:v>
                </c:pt>
                <c:pt idx="1977">
                  <c:v>162.15583333333333</c:v>
                </c:pt>
                <c:pt idx="1978">
                  <c:v>162.23749999999998</c:v>
                </c:pt>
                <c:pt idx="1979">
                  <c:v>162.31916666666666</c:v>
                </c:pt>
                <c:pt idx="1980">
                  <c:v>162.40166666666667</c:v>
                </c:pt>
                <c:pt idx="1981">
                  <c:v>162.48333333333332</c:v>
                </c:pt>
                <c:pt idx="1982">
                  <c:v>162.56583333333333</c:v>
                </c:pt>
                <c:pt idx="1983">
                  <c:v>162.64750000000001</c:v>
                </c:pt>
                <c:pt idx="1984">
                  <c:v>162.72999999999999</c:v>
                </c:pt>
                <c:pt idx="1985">
                  <c:v>162.81166666666667</c:v>
                </c:pt>
                <c:pt idx="1986">
                  <c:v>162.89333333333335</c:v>
                </c:pt>
                <c:pt idx="1987">
                  <c:v>162.97583333333333</c:v>
                </c:pt>
                <c:pt idx="1988">
                  <c:v>163.0575</c:v>
                </c:pt>
                <c:pt idx="1989">
                  <c:v>163.14000000000001</c:v>
                </c:pt>
                <c:pt idx="1990">
                  <c:v>163.22166666666666</c:v>
                </c:pt>
                <c:pt idx="1991">
                  <c:v>163.30416666666667</c:v>
                </c:pt>
                <c:pt idx="1992">
                  <c:v>163.38583333333335</c:v>
                </c:pt>
                <c:pt idx="1993">
                  <c:v>163.4675</c:v>
                </c:pt>
                <c:pt idx="1994">
                  <c:v>163.54999999999998</c:v>
                </c:pt>
                <c:pt idx="1995">
                  <c:v>163.63166666666666</c:v>
                </c:pt>
                <c:pt idx="1996">
                  <c:v>163.71416666666667</c:v>
                </c:pt>
                <c:pt idx="1997">
                  <c:v>163.79583333333332</c:v>
                </c:pt>
                <c:pt idx="1998">
                  <c:v>163.87833333333333</c:v>
                </c:pt>
                <c:pt idx="1999">
                  <c:v>163.96</c:v>
                </c:pt>
                <c:pt idx="2000">
                  <c:v>164.04166666666666</c:v>
                </c:pt>
                <c:pt idx="2001">
                  <c:v>164.12416666666667</c:v>
                </c:pt>
                <c:pt idx="2002">
                  <c:v>164.20583333333335</c:v>
                </c:pt>
                <c:pt idx="2003">
                  <c:v>164.28833333333333</c:v>
                </c:pt>
                <c:pt idx="2004">
                  <c:v>164.37</c:v>
                </c:pt>
                <c:pt idx="2005">
                  <c:v>164.45250000000001</c:v>
                </c:pt>
                <c:pt idx="2006">
                  <c:v>164.53416666666666</c:v>
                </c:pt>
                <c:pt idx="2007">
                  <c:v>164.61583333333334</c:v>
                </c:pt>
                <c:pt idx="2008">
                  <c:v>164.69833333333335</c:v>
                </c:pt>
                <c:pt idx="2009">
                  <c:v>164.78</c:v>
                </c:pt>
                <c:pt idx="2010">
                  <c:v>164.86249999999998</c:v>
                </c:pt>
                <c:pt idx="2011">
                  <c:v>164.94416666666666</c:v>
                </c:pt>
                <c:pt idx="2012">
                  <c:v>165.02583333333334</c:v>
                </c:pt>
                <c:pt idx="2013">
                  <c:v>165.10833333333332</c:v>
                </c:pt>
                <c:pt idx="2014">
                  <c:v>165.19</c:v>
                </c:pt>
                <c:pt idx="2015">
                  <c:v>165.27250000000001</c:v>
                </c:pt>
                <c:pt idx="2016">
                  <c:v>165.35416666666666</c:v>
                </c:pt>
                <c:pt idx="2017">
                  <c:v>165.43666666666667</c:v>
                </c:pt>
                <c:pt idx="2018">
                  <c:v>165.51833333333335</c:v>
                </c:pt>
                <c:pt idx="2019">
                  <c:v>165.6</c:v>
                </c:pt>
                <c:pt idx="2020">
                  <c:v>165.6825</c:v>
                </c:pt>
                <c:pt idx="2021">
                  <c:v>165.76416666666668</c:v>
                </c:pt>
                <c:pt idx="2022">
                  <c:v>165.84666666666666</c:v>
                </c:pt>
                <c:pt idx="2023">
                  <c:v>165.92833333333334</c:v>
                </c:pt>
                <c:pt idx="2024">
                  <c:v>166.01083333333335</c:v>
                </c:pt>
                <c:pt idx="2025">
                  <c:v>166.0925</c:v>
                </c:pt>
                <c:pt idx="2026">
                  <c:v>166.17416666666665</c:v>
                </c:pt>
                <c:pt idx="2027">
                  <c:v>166.25666666666666</c:v>
                </c:pt>
                <c:pt idx="2028">
                  <c:v>166.33833333333334</c:v>
                </c:pt>
                <c:pt idx="2029">
                  <c:v>166.42083333333332</c:v>
                </c:pt>
                <c:pt idx="2030">
                  <c:v>166.5025</c:v>
                </c:pt>
                <c:pt idx="2031">
                  <c:v>166.58500000000001</c:v>
                </c:pt>
                <c:pt idx="2032">
                  <c:v>166.66666666666666</c:v>
                </c:pt>
                <c:pt idx="2033">
                  <c:v>166.74833333333333</c:v>
                </c:pt>
                <c:pt idx="2034">
                  <c:v>166.83083333333335</c:v>
                </c:pt>
                <c:pt idx="2035">
                  <c:v>166.91249999999999</c:v>
                </c:pt>
                <c:pt idx="2036">
                  <c:v>166.995</c:v>
                </c:pt>
                <c:pt idx="2037">
                  <c:v>167.07666666666668</c:v>
                </c:pt>
                <c:pt idx="2038">
                  <c:v>167.15916666666666</c:v>
                </c:pt>
                <c:pt idx="2039">
                  <c:v>167.24083333333334</c:v>
                </c:pt>
                <c:pt idx="2040">
                  <c:v>167.32249999999999</c:v>
                </c:pt>
                <c:pt idx="2041">
                  <c:v>167.405</c:v>
                </c:pt>
                <c:pt idx="2042">
                  <c:v>167.48666666666665</c:v>
                </c:pt>
                <c:pt idx="2043">
                  <c:v>167.56916666666666</c:v>
                </c:pt>
                <c:pt idx="2044">
                  <c:v>167.65083333333334</c:v>
                </c:pt>
                <c:pt idx="2045">
                  <c:v>167.73333333333332</c:v>
                </c:pt>
                <c:pt idx="2046">
                  <c:v>167.815</c:v>
                </c:pt>
                <c:pt idx="2047">
                  <c:v>167.89666666666668</c:v>
                </c:pt>
                <c:pt idx="2048">
                  <c:v>167.97916666666666</c:v>
                </c:pt>
                <c:pt idx="2049">
                  <c:v>168.06083333333333</c:v>
                </c:pt>
                <c:pt idx="2050">
                  <c:v>168.14333333333335</c:v>
                </c:pt>
                <c:pt idx="2051">
                  <c:v>168.22499999999999</c:v>
                </c:pt>
                <c:pt idx="2052">
                  <c:v>168.3075</c:v>
                </c:pt>
                <c:pt idx="2053">
                  <c:v>168.38916666666668</c:v>
                </c:pt>
                <c:pt idx="2054">
                  <c:v>168.47083333333333</c:v>
                </c:pt>
                <c:pt idx="2055">
                  <c:v>168.55333333333334</c:v>
                </c:pt>
                <c:pt idx="2056">
                  <c:v>168.63499999999999</c:v>
                </c:pt>
                <c:pt idx="2057">
                  <c:v>168.7175</c:v>
                </c:pt>
                <c:pt idx="2058">
                  <c:v>168.79916666666665</c:v>
                </c:pt>
                <c:pt idx="2059">
                  <c:v>168.88083333333333</c:v>
                </c:pt>
                <c:pt idx="2060">
                  <c:v>168.96333333333334</c:v>
                </c:pt>
                <c:pt idx="2061">
                  <c:v>169.04499999999999</c:v>
                </c:pt>
                <c:pt idx="2062">
                  <c:v>169.1275</c:v>
                </c:pt>
                <c:pt idx="2063">
                  <c:v>169.20916666666668</c:v>
                </c:pt>
                <c:pt idx="2064">
                  <c:v>169.29166666666666</c:v>
                </c:pt>
                <c:pt idx="2065">
                  <c:v>169.37333333333333</c:v>
                </c:pt>
                <c:pt idx="2066">
                  <c:v>169.45500000000001</c:v>
                </c:pt>
                <c:pt idx="2067">
                  <c:v>169.53749999999999</c:v>
                </c:pt>
                <c:pt idx="2068">
                  <c:v>169.61916666666667</c:v>
                </c:pt>
                <c:pt idx="2069">
                  <c:v>169.70166666666668</c:v>
                </c:pt>
                <c:pt idx="2070">
                  <c:v>169.78333333333333</c:v>
                </c:pt>
                <c:pt idx="2071">
                  <c:v>169.86583333333334</c:v>
                </c:pt>
                <c:pt idx="2072">
                  <c:v>169.94749999999999</c:v>
                </c:pt>
                <c:pt idx="2073">
                  <c:v>170.02916666666667</c:v>
                </c:pt>
                <c:pt idx="2074">
                  <c:v>170.11166666666665</c:v>
                </c:pt>
                <c:pt idx="2075">
                  <c:v>170.19333333333333</c:v>
                </c:pt>
                <c:pt idx="2076">
                  <c:v>170.27583333333334</c:v>
                </c:pt>
                <c:pt idx="2077">
                  <c:v>170.35749999999999</c:v>
                </c:pt>
                <c:pt idx="2078">
                  <c:v>170.44</c:v>
                </c:pt>
                <c:pt idx="2079">
                  <c:v>170.52166666666668</c:v>
                </c:pt>
                <c:pt idx="2080">
                  <c:v>170.60333333333332</c:v>
                </c:pt>
                <c:pt idx="2081">
                  <c:v>170.68583333333333</c:v>
                </c:pt>
                <c:pt idx="2082">
                  <c:v>170.76750000000001</c:v>
                </c:pt>
                <c:pt idx="2083">
                  <c:v>170.85</c:v>
                </c:pt>
                <c:pt idx="2084">
                  <c:v>170.93166666666664</c:v>
                </c:pt>
                <c:pt idx="2085">
                  <c:v>171.01416666666668</c:v>
                </c:pt>
                <c:pt idx="2086">
                  <c:v>171.09583333333333</c:v>
                </c:pt>
                <c:pt idx="2087">
                  <c:v>171.17750000000001</c:v>
                </c:pt>
                <c:pt idx="2088">
                  <c:v>171.26</c:v>
                </c:pt>
                <c:pt idx="2089">
                  <c:v>171.34166666666667</c:v>
                </c:pt>
                <c:pt idx="2090">
                  <c:v>171.42416666666668</c:v>
                </c:pt>
                <c:pt idx="2091">
                  <c:v>171.50583333333336</c:v>
                </c:pt>
                <c:pt idx="2092">
                  <c:v>171.58833333333334</c:v>
                </c:pt>
                <c:pt idx="2093">
                  <c:v>171.67</c:v>
                </c:pt>
                <c:pt idx="2094">
                  <c:v>171.75166666666667</c:v>
                </c:pt>
                <c:pt idx="2095">
                  <c:v>171.83416666666668</c:v>
                </c:pt>
                <c:pt idx="2096">
                  <c:v>171.91583333333332</c:v>
                </c:pt>
                <c:pt idx="2097">
                  <c:v>171.99833333333333</c:v>
                </c:pt>
                <c:pt idx="2098">
                  <c:v>172.08</c:v>
                </c:pt>
                <c:pt idx="2099">
                  <c:v>172.16166666666666</c:v>
                </c:pt>
                <c:pt idx="2100">
                  <c:v>172.24416666666664</c:v>
                </c:pt>
                <c:pt idx="2101">
                  <c:v>172.32583333333332</c:v>
                </c:pt>
                <c:pt idx="2102">
                  <c:v>172.40833333333333</c:v>
                </c:pt>
                <c:pt idx="2103">
                  <c:v>172.49</c:v>
                </c:pt>
                <c:pt idx="2104">
                  <c:v>172.57249999999999</c:v>
                </c:pt>
                <c:pt idx="2105">
                  <c:v>172.65416666666667</c:v>
                </c:pt>
                <c:pt idx="2106">
                  <c:v>172.73583333333332</c:v>
                </c:pt>
                <c:pt idx="2107">
                  <c:v>172.81833333333336</c:v>
                </c:pt>
                <c:pt idx="2108">
                  <c:v>172.9</c:v>
                </c:pt>
                <c:pt idx="2109">
                  <c:v>172.98249999999999</c:v>
                </c:pt>
                <c:pt idx="2110">
                  <c:v>173.06416666666667</c:v>
                </c:pt>
                <c:pt idx="2111">
                  <c:v>173.14666666666668</c:v>
                </c:pt>
                <c:pt idx="2112">
                  <c:v>173.22833333333332</c:v>
                </c:pt>
                <c:pt idx="2113">
                  <c:v>173.30999999999997</c:v>
                </c:pt>
                <c:pt idx="2114">
                  <c:v>173.39250000000001</c:v>
                </c:pt>
                <c:pt idx="2115">
                  <c:v>173.47416666666666</c:v>
                </c:pt>
                <c:pt idx="2116">
                  <c:v>173.55666666666664</c:v>
                </c:pt>
                <c:pt idx="2117">
                  <c:v>173.63833333333332</c:v>
                </c:pt>
                <c:pt idx="2118">
                  <c:v>173.72083333333333</c:v>
                </c:pt>
                <c:pt idx="2119">
                  <c:v>173.80250000000001</c:v>
                </c:pt>
                <c:pt idx="2120">
                  <c:v>173.88416666666669</c:v>
                </c:pt>
                <c:pt idx="2121">
                  <c:v>173.96666666666667</c:v>
                </c:pt>
                <c:pt idx="2122">
                  <c:v>174.04833333333332</c:v>
                </c:pt>
                <c:pt idx="2123">
                  <c:v>174.13083333333336</c:v>
                </c:pt>
                <c:pt idx="2124">
                  <c:v>174.21250000000001</c:v>
                </c:pt>
                <c:pt idx="2125">
                  <c:v>174.29499999999999</c:v>
                </c:pt>
                <c:pt idx="2126">
                  <c:v>174.37666666666667</c:v>
                </c:pt>
                <c:pt idx="2127">
                  <c:v>174.45833333333334</c:v>
                </c:pt>
                <c:pt idx="2128">
                  <c:v>174.54083333333332</c:v>
                </c:pt>
                <c:pt idx="2129">
                  <c:v>174.62249999999997</c:v>
                </c:pt>
                <c:pt idx="2130">
                  <c:v>174.70500000000001</c:v>
                </c:pt>
                <c:pt idx="2131">
                  <c:v>174.78666666666666</c:v>
                </c:pt>
                <c:pt idx="2132">
                  <c:v>174.86916666666664</c:v>
                </c:pt>
                <c:pt idx="2133">
                  <c:v>174.95083333333332</c:v>
                </c:pt>
                <c:pt idx="2134">
                  <c:v>175.0325</c:v>
                </c:pt>
                <c:pt idx="2135">
                  <c:v>175.11500000000001</c:v>
                </c:pt>
                <c:pt idx="2136">
                  <c:v>175.19666666666669</c:v>
                </c:pt>
                <c:pt idx="2137">
                  <c:v>175.27916666666667</c:v>
                </c:pt>
                <c:pt idx="2138">
                  <c:v>175.36083333333332</c:v>
                </c:pt>
                <c:pt idx="2139">
                  <c:v>175.4425</c:v>
                </c:pt>
                <c:pt idx="2140">
                  <c:v>175.52500000000001</c:v>
                </c:pt>
                <c:pt idx="2141">
                  <c:v>175.60666666666668</c:v>
                </c:pt>
                <c:pt idx="2142">
                  <c:v>175.68916666666667</c:v>
                </c:pt>
                <c:pt idx="2143">
                  <c:v>175.77083333333334</c:v>
                </c:pt>
                <c:pt idx="2144">
                  <c:v>175.85333333333332</c:v>
                </c:pt>
                <c:pt idx="2145">
                  <c:v>175.93499999999997</c:v>
                </c:pt>
                <c:pt idx="2146">
                  <c:v>176.01666666666665</c:v>
                </c:pt>
                <c:pt idx="2147">
                  <c:v>176.09916666666666</c:v>
                </c:pt>
                <c:pt idx="2148">
                  <c:v>176.18083333333334</c:v>
                </c:pt>
                <c:pt idx="2149">
                  <c:v>176.26333333333332</c:v>
                </c:pt>
                <c:pt idx="2150">
                  <c:v>176.345</c:v>
                </c:pt>
                <c:pt idx="2151">
                  <c:v>176.42750000000001</c:v>
                </c:pt>
                <c:pt idx="2152">
                  <c:v>176.50916666666669</c:v>
                </c:pt>
                <c:pt idx="2153">
                  <c:v>176.59083333333334</c:v>
                </c:pt>
                <c:pt idx="2154">
                  <c:v>176.67333333333332</c:v>
                </c:pt>
                <c:pt idx="2155">
                  <c:v>176.755</c:v>
                </c:pt>
                <c:pt idx="2156">
                  <c:v>176.83750000000001</c:v>
                </c:pt>
                <c:pt idx="2157">
                  <c:v>176.91916666666668</c:v>
                </c:pt>
                <c:pt idx="2158">
                  <c:v>177.00166666666667</c:v>
                </c:pt>
                <c:pt idx="2159">
                  <c:v>177.08333333333334</c:v>
                </c:pt>
                <c:pt idx="2160">
                  <c:v>177.16499999999999</c:v>
                </c:pt>
                <c:pt idx="2161">
                  <c:v>177.24749999999997</c:v>
                </c:pt>
                <c:pt idx="2162">
                  <c:v>177.32916666666665</c:v>
                </c:pt>
                <c:pt idx="2163">
                  <c:v>177.41166666666666</c:v>
                </c:pt>
                <c:pt idx="2164">
                  <c:v>177.49333333333334</c:v>
                </c:pt>
                <c:pt idx="2165">
                  <c:v>177.57583333333332</c:v>
                </c:pt>
                <c:pt idx="2166">
                  <c:v>177.6575</c:v>
                </c:pt>
                <c:pt idx="2167">
                  <c:v>177.73916666666665</c:v>
                </c:pt>
                <c:pt idx="2168">
                  <c:v>177.82166666666669</c:v>
                </c:pt>
                <c:pt idx="2169">
                  <c:v>177.90333333333334</c:v>
                </c:pt>
                <c:pt idx="2170">
                  <c:v>177.98583333333332</c:v>
                </c:pt>
                <c:pt idx="2171">
                  <c:v>178.0675</c:v>
                </c:pt>
                <c:pt idx="2172">
                  <c:v>178.15</c:v>
                </c:pt>
                <c:pt idx="2173">
                  <c:v>178.23166666666668</c:v>
                </c:pt>
                <c:pt idx="2174">
                  <c:v>178.31333333333336</c:v>
                </c:pt>
                <c:pt idx="2175">
                  <c:v>178.39583333333334</c:v>
                </c:pt>
                <c:pt idx="2176">
                  <c:v>178.47749999999999</c:v>
                </c:pt>
                <c:pt idx="2177">
                  <c:v>178.55999999999997</c:v>
                </c:pt>
                <c:pt idx="2178">
                  <c:v>178.64166666666665</c:v>
                </c:pt>
                <c:pt idx="2179">
                  <c:v>178.72416666666666</c:v>
                </c:pt>
                <c:pt idx="2180">
                  <c:v>178.80583333333334</c:v>
                </c:pt>
                <c:pt idx="2181">
                  <c:v>178.88750000000002</c:v>
                </c:pt>
                <c:pt idx="2182">
                  <c:v>178.97</c:v>
                </c:pt>
                <c:pt idx="2183">
                  <c:v>179.05166666666665</c:v>
                </c:pt>
                <c:pt idx="2184">
                  <c:v>179.13416666666669</c:v>
                </c:pt>
                <c:pt idx="2185">
                  <c:v>179.21583333333334</c:v>
                </c:pt>
                <c:pt idx="2186">
                  <c:v>179.29750000000001</c:v>
                </c:pt>
                <c:pt idx="2187">
                  <c:v>179.38</c:v>
                </c:pt>
                <c:pt idx="2188">
                  <c:v>179.46166666666667</c:v>
                </c:pt>
                <c:pt idx="2189">
                  <c:v>179.54416666666668</c:v>
                </c:pt>
                <c:pt idx="2190">
                  <c:v>179.62583333333336</c:v>
                </c:pt>
                <c:pt idx="2191">
                  <c:v>179.70833333333334</c:v>
                </c:pt>
                <c:pt idx="2192">
                  <c:v>179.79</c:v>
                </c:pt>
                <c:pt idx="2193">
                  <c:v>179.87166666666667</c:v>
                </c:pt>
                <c:pt idx="2194">
                  <c:v>179.95416666666665</c:v>
                </c:pt>
                <c:pt idx="2195">
                  <c:v>180.03583333333333</c:v>
                </c:pt>
                <c:pt idx="2196">
                  <c:v>180.11833333333334</c:v>
                </c:pt>
                <c:pt idx="2197">
                  <c:v>180.20000000000002</c:v>
                </c:pt>
                <c:pt idx="2198">
                  <c:v>180.2825</c:v>
                </c:pt>
                <c:pt idx="2199">
                  <c:v>180.36416666666665</c:v>
                </c:pt>
                <c:pt idx="2200">
                  <c:v>180.44583333333333</c:v>
                </c:pt>
                <c:pt idx="2201">
                  <c:v>180.52833333333334</c:v>
                </c:pt>
                <c:pt idx="2202">
                  <c:v>180.61</c:v>
                </c:pt>
                <c:pt idx="2203">
                  <c:v>180.6925</c:v>
                </c:pt>
                <c:pt idx="2204">
                  <c:v>180.77416666666667</c:v>
                </c:pt>
                <c:pt idx="2205">
                  <c:v>180.85666666666668</c:v>
                </c:pt>
                <c:pt idx="2206">
                  <c:v>180.93833333333336</c:v>
                </c:pt>
                <c:pt idx="2207">
                  <c:v>181.01999999999998</c:v>
                </c:pt>
                <c:pt idx="2208">
                  <c:v>181.10249999999999</c:v>
                </c:pt>
                <c:pt idx="2209">
                  <c:v>181.18416666666667</c:v>
                </c:pt>
                <c:pt idx="2210">
                  <c:v>181.26666666666665</c:v>
                </c:pt>
                <c:pt idx="2211">
                  <c:v>181.34833333333333</c:v>
                </c:pt>
                <c:pt idx="2212">
                  <c:v>181.43083333333334</c:v>
                </c:pt>
                <c:pt idx="2213">
                  <c:v>181.51250000000002</c:v>
                </c:pt>
                <c:pt idx="2214">
                  <c:v>181.59416666666667</c:v>
                </c:pt>
                <c:pt idx="2215">
                  <c:v>181.67666666666665</c:v>
                </c:pt>
                <c:pt idx="2216">
                  <c:v>181.75833333333333</c:v>
                </c:pt>
                <c:pt idx="2217">
                  <c:v>181.84083333333334</c:v>
                </c:pt>
                <c:pt idx="2218">
                  <c:v>181.92250000000001</c:v>
                </c:pt>
                <c:pt idx="2219">
                  <c:v>182.005</c:v>
                </c:pt>
                <c:pt idx="2220">
                  <c:v>182.08666666666667</c:v>
                </c:pt>
                <c:pt idx="2221">
                  <c:v>182.16833333333332</c:v>
                </c:pt>
                <c:pt idx="2222">
                  <c:v>182.25083333333336</c:v>
                </c:pt>
                <c:pt idx="2223">
                  <c:v>182.33249999999998</c:v>
                </c:pt>
                <c:pt idx="2224">
                  <c:v>182.41499999999999</c:v>
                </c:pt>
                <c:pt idx="2225">
                  <c:v>182.49666666666667</c:v>
                </c:pt>
                <c:pt idx="2226">
                  <c:v>182.57833333333335</c:v>
                </c:pt>
                <c:pt idx="2227">
                  <c:v>182.66083333333333</c:v>
                </c:pt>
                <c:pt idx="2228">
                  <c:v>182.74249999999998</c:v>
                </c:pt>
                <c:pt idx="2229">
                  <c:v>182.82500000000002</c:v>
                </c:pt>
                <c:pt idx="2230">
                  <c:v>182.90666666666667</c:v>
                </c:pt>
                <c:pt idx="2231">
                  <c:v>182.98916666666665</c:v>
                </c:pt>
                <c:pt idx="2232">
                  <c:v>183.07083333333333</c:v>
                </c:pt>
                <c:pt idx="2233">
                  <c:v>183.1525</c:v>
                </c:pt>
                <c:pt idx="2234">
                  <c:v>183.23500000000001</c:v>
                </c:pt>
                <c:pt idx="2235">
                  <c:v>183.31666666666669</c:v>
                </c:pt>
                <c:pt idx="2236">
                  <c:v>183.39916666666667</c:v>
                </c:pt>
                <c:pt idx="2237">
                  <c:v>183.48083333333332</c:v>
                </c:pt>
                <c:pt idx="2238">
                  <c:v>183.56333333333336</c:v>
                </c:pt>
                <c:pt idx="2239">
                  <c:v>183.64499999999998</c:v>
                </c:pt>
                <c:pt idx="2240">
                  <c:v>183.72666666666666</c:v>
                </c:pt>
                <c:pt idx="2241">
                  <c:v>183.80916666666667</c:v>
                </c:pt>
                <c:pt idx="2242">
                  <c:v>183.89083333333335</c:v>
                </c:pt>
                <c:pt idx="2243">
                  <c:v>183.97333333333333</c:v>
                </c:pt>
                <c:pt idx="2244">
                  <c:v>184.05499999999998</c:v>
                </c:pt>
                <c:pt idx="2245">
                  <c:v>184.13750000000002</c:v>
                </c:pt>
                <c:pt idx="2246">
                  <c:v>184.21916666666667</c:v>
                </c:pt>
                <c:pt idx="2247">
                  <c:v>184.30083333333334</c:v>
                </c:pt>
                <c:pt idx="2248">
                  <c:v>184.38333333333333</c:v>
                </c:pt>
                <c:pt idx="2249">
                  <c:v>184.465</c:v>
                </c:pt>
                <c:pt idx="2250">
                  <c:v>184.54750000000001</c:v>
                </c:pt>
                <c:pt idx="2251">
                  <c:v>184.62916666666669</c:v>
                </c:pt>
                <c:pt idx="2252">
                  <c:v>184.71166666666667</c:v>
                </c:pt>
                <c:pt idx="2253">
                  <c:v>184.79333333333332</c:v>
                </c:pt>
                <c:pt idx="2254">
                  <c:v>184.875</c:v>
                </c:pt>
                <c:pt idx="2255">
                  <c:v>184.95749999999998</c:v>
                </c:pt>
                <c:pt idx="2256">
                  <c:v>185.03916666666666</c:v>
                </c:pt>
                <c:pt idx="2257">
                  <c:v>185.12166666666667</c:v>
                </c:pt>
                <c:pt idx="2258">
                  <c:v>185.20333333333335</c:v>
                </c:pt>
                <c:pt idx="2259">
                  <c:v>185.28583333333333</c:v>
                </c:pt>
                <c:pt idx="2260">
                  <c:v>185.36749999999998</c:v>
                </c:pt>
                <c:pt idx="2261">
                  <c:v>185.44916666666666</c:v>
                </c:pt>
                <c:pt idx="2262">
                  <c:v>185.53166666666667</c:v>
                </c:pt>
                <c:pt idx="2263">
                  <c:v>185.61333333333334</c:v>
                </c:pt>
                <c:pt idx="2264">
                  <c:v>185.69583333333333</c:v>
                </c:pt>
                <c:pt idx="2265">
                  <c:v>185.7775</c:v>
                </c:pt>
                <c:pt idx="2266">
                  <c:v>185.85916666666665</c:v>
                </c:pt>
                <c:pt idx="2267">
                  <c:v>185.94166666666669</c:v>
                </c:pt>
                <c:pt idx="2268">
                  <c:v>186.02333333333334</c:v>
                </c:pt>
                <c:pt idx="2269">
                  <c:v>186.10583333333332</c:v>
                </c:pt>
                <c:pt idx="2270">
                  <c:v>186.1875</c:v>
                </c:pt>
                <c:pt idx="2271">
                  <c:v>186.26999999999998</c:v>
                </c:pt>
                <c:pt idx="2272">
                  <c:v>186.35166666666666</c:v>
                </c:pt>
                <c:pt idx="2273">
                  <c:v>186.43333333333331</c:v>
                </c:pt>
                <c:pt idx="2274">
                  <c:v>186.51583333333335</c:v>
                </c:pt>
                <c:pt idx="2275">
                  <c:v>186.5975</c:v>
                </c:pt>
                <c:pt idx="2276">
                  <c:v>186.67999999999998</c:v>
                </c:pt>
                <c:pt idx="2277">
                  <c:v>186.76166666666666</c:v>
                </c:pt>
                <c:pt idx="2278">
                  <c:v>186.84416666666667</c:v>
                </c:pt>
                <c:pt idx="2279">
                  <c:v>186.92583333333334</c:v>
                </c:pt>
                <c:pt idx="2280">
                  <c:v>187.00750000000002</c:v>
                </c:pt>
                <c:pt idx="2281">
                  <c:v>187.09</c:v>
                </c:pt>
                <c:pt idx="2282">
                  <c:v>187.17166666666665</c:v>
                </c:pt>
                <c:pt idx="2283">
                  <c:v>187.25416666666669</c:v>
                </c:pt>
                <c:pt idx="2284">
                  <c:v>187.33583333333334</c:v>
                </c:pt>
                <c:pt idx="2285">
                  <c:v>187.41833333333332</c:v>
                </c:pt>
                <c:pt idx="2286">
                  <c:v>187.5</c:v>
                </c:pt>
                <c:pt idx="2287">
                  <c:v>187.58166666666668</c:v>
                </c:pt>
                <c:pt idx="2288">
                  <c:v>187.66416666666666</c:v>
                </c:pt>
                <c:pt idx="2289">
                  <c:v>187.74583333333331</c:v>
                </c:pt>
                <c:pt idx="2290">
                  <c:v>187.82833333333335</c:v>
                </c:pt>
                <c:pt idx="2291">
                  <c:v>187.91</c:v>
                </c:pt>
                <c:pt idx="2292">
                  <c:v>187.99249999999998</c:v>
                </c:pt>
                <c:pt idx="2293">
                  <c:v>188.07416666666666</c:v>
                </c:pt>
                <c:pt idx="2294">
                  <c:v>188.15583333333333</c:v>
                </c:pt>
                <c:pt idx="2295">
                  <c:v>188.23833333333334</c:v>
                </c:pt>
                <c:pt idx="2296">
                  <c:v>188.32000000000002</c:v>
                </c:pt>
                <c:pt idx="2297">
                  <c:v>188.4025</c:v>
                </c:pt>
                <c:pt idx="2298">
                  <c:v>188.48416666666665</c:v>
                </c:pt>
                <c:pt idx="2299">
                  <c:v>188.56666666666669</c:v>
                </c:pt>
                <c:pt idx="2300">
                  <c:v>188.64833333333334</c:v>
                </c:pt>
                <c:pt idx="2301">
                  <c:v>188.73000000000002</c:v>
                </c:pt>
                <c:pt idx="2302">
                  <c:v>188.8125</c:v>
                </c:pt>
                <c:pt idx="2303">
                  <c:v>188.89416666666668</c:v>
                </c:pt>
                <c:pt idx="2304">
                  <c:v>188.97666666666666</c:v>
                </c:pt>
                <c:pt idx="2305">
                  <c:v>189.05833333333331</c:v>
                </c:pt>
                <c:pt idx="2306">
                  <c:v>189.14083333333335</c:v>
                </c:pt>
                <c:pt idx="2307">
                  <c:v>189.2225</c:v>
                </c:pt>
                <c:pt idx="2308">
                  <c:v>189.30416666666667</c:v>
                </c:pt>
                <c:pt idx="2309">
                  <c:v>189.38666666666666</c:v>
                </c:pt>
                <c:pt idx="2310">
                  <c:v>189.46833333333333</c:v>
                </c:pt>
                <c:pt idx="2311">
                  <c:v>189.55083333333334</c:v>
                </c:pt>
                <c:pt idx="2312">
                  <c:v>189.63250000000002</c:v>
                </c:pt>
                <c:pt idx="2313">
                  <c:v>189.71416666666667</c:v>
                </c:pt>
                <c:pt idx="2314">
                  <c:v>189.79666666666665</c:v>
                </c:pt>
                <c:pt idx="2315">
                  <c:v>189.87833333333333</c:v>
                </c:pt>
                <c:pt idx="2316">
                  <c:v>189.96083333333334</c:v>
                </c:pt>
                <c:pt idx="2317">
                  <c:v>190.04250000000002</c:v>
                </c:pt>
                <c:pt idx="2318">
                  <c:v>190.125</c:v>
                </c:pt>
                <c:pt idx="2319">
                  <c:v>190.20666666666668</c:v>
                </c:pt>
                <c:pt idx="2320">
                  <c:v>190.28833333333333</c:v>
                </c:pt>
                <c:pt idx="2321">
                  <c:v>190.37083333333331</c:v>
                </c:pt>
                <c:pt idx="2322">
                  <c:v>190.45249999999999</c:v>
                </c:pt>
                <c:pt idx="2323">
                  <c:v>190.535</c:v>
                </c:pt>
                <c:pt idx="2324">
                  <c:v>190.61666666666667</c:v>
                </c:pt>
                <c:pt idx="2325">
                  <c:v>190.69916666666666</c:v>
                </c:pt>
                <c:pt idx="2326">
                  <c:v>190.78083333333333</c:v>
                </c:pt>
                <c:pt idx="2327">
                  <c:v>190.86249999999998</c:v>
                </c:pt>
                <c:pt idx="2328">
                  <c:v>190.94500000000002</c:v>
                </c:pt>
                <c:pt idx="2329">
                  <c:v>191.02666666666667</c:v>
                </c:pt>
                <c:pt idx="2330">
                  <c:v>191.10916666666665</c:v>
                </c:pt>
                <c:pt idx="2331">
                  <c:v>191.19083333333333</c:v>
                </c:pt>
                <c:pt idx="2332">
                  <c:v>191.27333333333334</c:v>
                </c:pt>
                <c:pt idx="2333">
                  <c:v>191.35500000000002</c:v>
                </c:pt>
                <c:pt idx="2334">
                  <c:v>191.43666666666664</c:v>
                </c:pt>
                <c:pt idx="2335">
                  <c:v>191.51916666666668</c:v>
                </c:pt>
                <c:pt idx="2336">
                  <c:v>191.60083333333333</c:v>
                </c:pt>
                <c:pt idx="2337">
                  <c:v>191.68333333333331</c:v>
                </c:pt>
                <c:pt idx="2338">
                  <c:v>191.76499999999999</c:v>
                </c:pt>
                <c:pt idx="2339">
                  <c:v>191.8475</c:v>
                </c:pt>
                <c:pt idx="2340">
                  <c:v>191.92916666666667</c:v>
                </c:pt>
                <c:pt idx="2341">
                  <c:v>192.01083333333335</c:v>
                </c:pt>
                <c:pt idx="2342">
                  <c:v>192.09333333333333</c:v>
                </c:pt>
                <c:pt idx="2343">
                  <c:v>192.17499999999998</c:v>
                </c:pt>
                <c:pt idx="2344">
                  <c:v>192.25750000000002</c:v>
                </c:pt>
                <c:pt idx="2345">
                  <c:v>192.33916666666667</c:v>
                </c:pt>
                <c:pt idx="2346">
                  <c:v>192.42166666666665</c:v>
                </c:pt>
                <c:pt idx="2347">
                  <c:v>192.50333333333333</c:v>
                </c:pt>
                <c:pt idx="2348">
                  <c:v>192.58500000000001</c:v>
                </c:pt>
                <c:pt idx="2349">
                  <c:v>192.66750000000002</c:v>
                </c:pt>
                <c:pt idx="2350">
                  <c:v>192.74916666666664</c:v>
                </c:pt>
                <c:pt idx="2351">
                  <c:v>192.83166666666668</c:v>
                </c:pt>
                <c:pt idx="2352">
                  <c:v>192.91333333333333</c:v>
                </c:pt>
                <c:pt idx="2353">
                  <c:v>192.995</c:v>
                </c:pt>
                <c:pt idx="2354">
                  <c:v>193.07749999999999</c:v>
                </c:pt>
                <c:pt idx="2355">
                  <c:v>193.15916666666666</c:v>
                </c:pt>
                <c:pt idx="2356">
                  <c:v>193.24166666666667</c:v>
                </c:pt>
                <c:pt idx="2357">
                  <c:v>193.32333333333335</c:v>
                </c:pt>
                <c:pt idx="2358">
                  <c:v>193.40583333333333</c:v>
                </c:pt>
                <c:pt idx="2359">
                  <c:v>193.48749999999998</c:v>
                </c:pt>
                <c:pt idx="2360">
                  <c:v>193.56916666666666</c:v>
                </c:pt>
                <c:pt idx="2361">
                  <c:v>193.65166666666667</c:v>
                </c:pt>
                <c:pt idx="2362">
                  <c:v>193.73333333333335</c:v>
                </c:pt>
                <c:pt idx="2363">
                  <c:v>193.81583333333333</c:v>
                </c:pt>
                <c:pt idx="2364">
                  <c:v>193.89750000000001</c:v>
                </c:pt>
                <c:pt idx="2365">
                  <c:v>193.98000000000002</c:v>
                </c:pt>
                <c:pt idx="2366">
                  <c:v>194.06166666666664</c:v>
                </c:pt>
                <c:pt idx="2367">
                  <c:v>194.14333333333332</c:v>
                </c:pt>
                <c:pt idx="2368">
                  <c:v>194.22583333333333</c:v>
                </c:pt>
                <c:pt idx="2369">
                  <c:v>194.3075</c:v>
                </c:pt>
                <c:pt idx="2370">
                  <c:v>194.39</c:v>
                </c:pt>
                <c:pt idx="2371">
                  <c:v>194.47166666666666</c:v>
                </c:pt>
                <c:pt idx="2372">
                  <c:v>194.55416666666667</c:v>
                </c:pt>
                <c:pt idx="2373">
                  <c:v>194.63583333333335</c:v>
                </c:pt>
                <c:pt idx="2374">
                  <c:v>194.7175</c:v>
                </c:pt>
                <c:pt idx="2375">
                  <c:v>194.79999999999998</c:v>
                </c:pt>
                <c:pt idx="2376">
                  <c:v>194.88166666666666</c:v>
                </c:pt>
                <c:pt idx="2377">
                  <c:v>194.96416666666667</c:v>
                </c:pt>
                <c:pt idx="2378">
                  <c:v>195.04583333333335</c:v>
                </c:pt>
                <c:pt idx="2379">
                  <c:v>195.12833333333333</c:v>
                </c:pt>
                <c:pt idx="2380">
                  <c:v>195.21</c:v>
                </c:pt>
                <c:pt idx="2381">
                  <c:v>195.29166666666666</c:v>
                </c:pt>
                <c:pt idx="2382">
                  <c:v>195.37416666666664</c:v>
                </c:pt>
                <c:pt idx="2383">
                  <c:v>195.45583333333332</c:v>
                </c:pt>
                <c:pt idx="2384">
                  <c:v>195.53833333333333</c:v>
                </c:pt>
                <c:pt idx="2385">
                  <c:v>195.62</c:v>
                </c:pt>
                <c:pt idx="2386">
                  <c:v>195.70249999999999</c:v>
                </c:pt>
                <c:pt idx="2387">
                  <c:v>195.78416666666666</c:v>
                </c:pt>
                <c:pt idx="2388">
                  <c:v>195.86583333333331</c:v>
                </c:pt>
                <c:pt idx="2389">
                  <c:v>195.94833333333335</c:v>
                </c:pt>
                <c:pt idx="2390">
                  <c:v>196.03</c:v>
                </c:pt>
                <c:pt idx="2391">
                  <c:v>196.11249999999998</c:v>
                </c:pt>
                <c:pt idx="2392">
                  <c:v>196.19416666666666</c:v>
                </c:pt>
                <c:pt idx="2393">
                  <c:v>196.27583333333334</c:v>
                </c:pt>
                <c:pt idx="2394">
                  <c:v>196.35833333333335</c:v>
                </c:pt>
                <c:pt idx="2395">
                  <c:v>196.44000000000003</c:v>
                </c:pt>
                <c:pt idx="2396">
                  <c:v>196.52250000000001</c:v>
                </c:pt>
                <c:pt idx="2397">
                  <c:v>196.60416666666666</c:v>
                </c:pt>
                <c:pt idx="2398">
                  <c:v>196.68666666666664</c:v>
                </c:pt>
                <c:pt idx="2399">
                  <c:v>196.76833333333332</c:v>
                </c:pt>
                <c:pt idx="2400">
                  <c:v>196.85</c:v>
                </c:pt>
                <c:pt idx="2401">
                  <c:v>196.9325</c:v>
                </c:pt>
                <c:pt idx="2402">
                  <c:v>197.01416666666668</c:v>
                </c:pt>
                <c:pt idx="2403">
                  <c:v>197.09666666666666</c:v>
                </c:pt>
                <c:pt idx="2404">
                  <c:v>197.17833333333331</c:v>
                </c:pt>
                <c:pt idx="2405">
                  <c:v>197.26083333333335</c:v>
                </c:pt>
                <c:pt idx="2406">
                  <c:v>197.3425</c:v>
                </c:pt>
                <c:pt idx="2407">
                  <c:v>197.42416666666668</c:v>
                </c:pt>
                <c:pt idx="2408">
                  <c:v>197.50666666666666</c:v>
                </c:pt>
                <c:pt idx="2409">
                  <c:v>197.58833333333334</c:v>
                </c:pt>
                <c:pt idx="2410">
                  <c:v>197.67083333333335</c:v>
                </c:pt>
                <c:pt idx="2411">
                  <c:v>197.75250000000003</c:v>
                </c:pt>
                <c:pt idx="2412">
                  <c:v>197.83500000000001</c:v>
                </c:pt>
                <c:pt idx="2413">
                  <c:v>197.91666666666666</c:v>
                </c:pt>
                <c:pt idx="2414">
                  <c:v>197.99833333333333</c:v>
                </c:pt>
                <c:pt idx="2415">
                  <c:v>198.08083333333332</c:v>
                </c:pt>
                <c:pt idx="2416">
                  <c:v>198.16249999999999</c:v>
                </c:pt>
                <c:pt idx="2417">
                  <c:v>198.245</c:v>
                </c:pt>
                <c:pt idx="2418">
                  <c:v>198.32666666666668</c:v>
                </c:pt>
                <c:pt idx="2419">
                  <c:v>198.40916666666666</c:v>
                </c:pt>
                <c:pt idx="2420">
                  <c:v>198.49083333333331</c:v>
                </c:pt>
                <c:pt idx="2421">
                  <c:v>198.57249999999999</c:v>
                </c:pt>
                <c:pt idx="2422">
                  <c:v>198.655</c:v>
                </c:pt>
                <c:pt idx="2423">
                  <c:v>198.73666666666668</c:v>
                </c:pt>
                <c:pt idx="2424">
                  <c:v>198.81916666666666</c:v>
                </c:pt>
                <c:pt idx="2425">
                  <c:v>198.90083333333334</c:v>
                </c:pt>
                <c:pt idx="2426">
                  <c:v>198.98333333333335</c:v>
                </c:pt>
                <c:pt idx="2427">
                  <c:v>199.06500000000003</c:v>
                </c:pt>
                <c:pt idx="2428">
                  <c:v>199.14666666666668</c:v>
                </c:pt>
                <c:pt idx="2429">
                  <c:v>199.22916666666666</c:v>
                </c:pt>
                <c:pt idx="2430">
                  <c:v>199.31083333333333</c:v>
                </c:pt>
                <c:pt idx="2431">
                  <c:v>199.39333333333332</c:v>
                </c:pt>
                <c:pt idx="2432">
                  <c:v>199.47499999999999</c:v>
                </c:pt>
                <c:pt idx="2433">
                  <c:v>199.5575</c:v>
                </c:pt>
                <c:pt idx="2434">
                  <c:v>199.63916666666668</c:v>
                </c:pt>
                <c:pt idx="2435">
                  <c:v>199.72083333333333</c:v>
                </c:pt>
                <c:pt idx="2436">
                  <c:v>199.80333333333331</c:v>
                </c:pt>
                <c:pt idx="2437">
                  <c:v>199.88499999999999</c:v>
                </c:pt>
                <c:pt idx="2438">
                  <c:v>199.9675</c:v>
                </c:pt>
                <c:pt idx="2439">
                  <c:v>200.04916666666668</c:v>
                </c:pt>
                <c:pt idx="2440">
                  <c:v>200.13083333333336</c:v>
                </c:pt>
                <c:pt idx="2441">
                  <c:v>200.21333333333334</c:v>
                </c:pt>
                <c:pt idx="2442">
                  <c:v>200.29499999999999</c:v>
                </c:pt>
                <c:pt idx="2443">
                  <c:v>200.37750000000003</c:v>
                </c:pt>
                <c:pt idx="2444">
                  <c:v>200.45916666666668</c:v>
                </c:pt>
                <c:pt idx="2445">
                  <c:v>200.54166666666666</c:v>
                </c:pt>
                <c:pt idx="2446">
                  <c:v>200.62333333333333</c:v>
                </c:pt>
                <c:pt idx="2447">
                  <c:v>200.70500000000001</c:v>
                </c:pt>
                <c:pt idx="2448">
                  <c:v>200.78749999999999</c:v>
                </c:pt>
                <c:pt idx="2449">
                  <c:v>200.86916666666664</c:v>
                </c:pt>
                <c:pt idx="2450">
                  <c:v>200.95166666666668</c:v>
                </c:pt>
                <c:pt idx="2451">
                  <c:v>201.03333333333333</c:v>
                </c:pt>
                <c:pt idx="2452">
                  <c:v>201.11583333333331</c:v>
                </c:pt>
                <c:pt idx="2453">
                  <c:v>201.19749999999999</c:v>
                </c:pt>
                <c:pt idx="2454">
                  <c:v>201.27916666666667</c:v>
                </c:pt>
                <c:pt idx="2455">
                  <c:v>201.36166666666668</c:v>
                </c:pt>
                <c:pt idx="2456">
                  <c:v>201.44333333333336</c:v>
                </c:pt>
                <c:pt idx="2457">
                  <c:v>201.52583333333334</c:v>
                </c:pt>
                <c:pt idx="2458">
                  <c:v>201.60749999999999</c:v>
                </c:pt>
                <c:pt idx="2459">
                  <c:v>201.69000000000003</c:v>
                </c:pt>
                <c:pt idx="2460">
                  <c:v>201.77166666666668</c:v>
                </c:pt>
                <c:pt idx="2461">
                  <c:v>201.85333333333332</c:v>
                </c:pt>
                <c:pt idx="2462">
                  <c:v>201.93583333333333</c:v>
                </c:pt>
                <c:pt idx="2463">
                  <c:v>202.01750000000001</c:v>
                </c:pt>
                <c:pt idx="2464">
                  <c:v>202.1</c:v>
                </c:pt>
                <c:pt idx="2465">
                  <c:v>202.18166666666664</c:v>
                </c:pt>
                <c:pt idx="2466">
                  <c:v>202.26416666666668</c:v>
                </c:pt>
                <c:pt idx="2467">
                  <c:v>202.34583333333333</c:v>
                </c:pt>
                <c:pt idx="2468">
                  <c:v>202.42750000000001</c:v>
                </c:pt>
                <c:pt idx="2469">
                  <c:v>202.51</c:v>
                </c:pt>
                <c:pt idx="2470">
                  <c:v>202.59166666666667</c:v>
                </c:pt>
                <c:pt idx="2471">
                  <c:v>202.67416666666668</c:v>
                </c:pt>
                <c:pt idx="2472">
                  <c:v>202.75583333333336</c:v>
                </c:pt>
                <c:pt idx="2473">
                  <c:v>202.83833333333334</c:v>
                </c:pt>
                <c:pt idx="2474">
                  <c:v>202.92</c:v>
                </c:pt>
                <c:pt idx="2475">
                  <c:v>203.00166666666667</c:v>
                </c:pt>
                <c:pt idx="2476">
                  <c:v>203.08416666666668</c:v>
                </c:pt>
                <c:pt idx="2477">
                  <c:v>203.16583333333332</c:v>
                </c:pt>
                <c:pt idx="2478">
                  <c:v>203.24833333333333</c:v>
                </c:pt>
                <c:pt idx="2479">
                  <c:v>203.33</c:v>
                </c:pt>
                <c:pt idx="2480">
                  <c:v>203.41166666666666</c:v>
                </c:pt>
                <c:pt idx="2481">
                  <c:v>203.49416666666664</c:v>
                </c:pt>
                <c:pt idx="2482">
                  <c:v>203.57583333333332</c:v>
                </c:pt>
                <c:pt idx="2483">
                  <c:v>203.65833333333333</c:v>
                </c:pt>
                <c:pt idx="2484">
                  <c:v>203.74</c:v>
                </c:pt>
                <c:pt idx="2485">
                  <c:v>203.82249999999999</c:v>
                </c:pt>
                <c:pt idx="2486">
                  <c:v>203.90416666666667</c:v>
                </c:pt>
                <c:pt idx="2487">
                  <c:v>203.98583333333332</c:v>
                </c:pt>
                <c:pt idx="2488">
                  <c:v>204.06833333333336</c:v>
                </c:pt>
                <c:pt idx="2489">
                  <c:v>204.15</c:v>
                </c:pt>
                <c:pt idx="2490">
                  <c:v>204.23249999999999</c:v>
                </c:pt>
                <c:pt idx="2491">
                  <c:v>204.31416666666667</c:v>
                </c:pt>
                <c:pt idx="2492">
                  <c:v>204.39666666666668</c:v>
                </c:pt>
                <c:pt idx="2493">
                  <c:v>204.47833333333332</c:v>
                </c:pt>
                <c:pt idx="2494">
                  <c:v>204.55999999999997</c:v>
                </c:pt>
                <c:pt idx="2495">
                  <c:v>204.64250000000001</c:v>
                </c:pt>
                <c:pt idx="2496">
                  <c:v>204.72416666666666</c:v>
                </c:pt>
                <c:pt idx="2497">
                  <c:v>204.80666666666664</c:v>
                </c:pt>
                <c:pt idx="2498">
                  <c:v>204.88833333333332</c:v>
                </c:pt>
                <c:pt idx="2499">
                  <c:v>204.97083333333333</c:v>
                </c:pt>
                <c:pt idx="2500">
                  <c:v>205.05250000000001</c:v>
                </c:pt>
                <c:pt idx="2501">
                  <c:v>205.13416666666669</c:v>
                </c:pt>
                <c:pt idx="2502">
                  <c:v>205.21666666666667</c:v>
                </c:pt>
                <c:pt idx="2503">
                  <c:v>205.29833333333332</c:v>
                </c:pt>
                <c:pt idx="2504">
                  <c:v>205.38083333333336</c:v>
                </c:pt>
                <c:pt idx="2505">
                  <c:v>205.46250000000001</c:v>
                </c:pt>
                <c:pt idx="2506">
                  <c:v>205.54499999999999</c:v>
                </c:pt>
                <c:pt idx="2507">
                  <c:v>205.62666666666667</c:v>
                </c:pt>
                <c:pt idx="2508">
                  <c:v>205.70833333333334</c:v>
                </c:pt>
                <c:pt idx="2509">
                  <c:v>205.79083333333332</c:v>
                </c:pt>
                <c:pt idx="2510">
                  <c:v>205.87249999999997</c:v>
                </c:pt>
                <c:pt idx="2511">
                  <c:v>205.95500000000001</c:v>
                </c:pt>
                <c:pt idx="2512">
                  <c:v>206.03666666666666</c:v>
                </c:pt>
                <c:pt idx="2513">
                  <c:v>206.11916666666664</c:v>
                </c:pt>
                <c:pt idx="2514">
                  <c:v>206.20083333333332</c:v>
                </c:pt>
                <c:pt idx="2515">
                  <c:v>206.2825</c:v>
                </c:pt>
                <c:pt idx="2516">
                  <c:v>206.36500000000001</c:v>
                </c:pt>
                <c:pt idx="2517">
                  <c:v>206.44666666666669</c:v>
                </c:pt>
                <c:pt idx="2518">
                  <c:v>206.52916666666667</c:v>
                </c:pt>
                <c:pt idx="2519">
                  <c:v>206.61083333333332</c:v>
                </c:pt>
                <c:pt idx="2520">
                  <c:v>206.6925</c:v>
                </c:pt>
                <c:pt idx="2521">
                  <c:v>206.77500000000001</c:v>
                </c:pt>
                <c:pt idx="2522">
                  <c:v>206.85666666666668</c:v>
                </c:pt>
                <c:pt idx="2523">
                  <c:v>206.93916666666667</c:v>
                </c:pt>
                <c:pt idx="2524">
                  <c:v>207.02083333333334</c:v>
                </c:pt>
                <c:pt idx="2525">
                  <c:v>207.10333333333332</c:v>
                </c:pt>
                <c:pt idx="2526">
                  <c:v>207.18499999999997</c:v>
                </c:pt>
                <c:pt idx="2527">
                  <c:v>207.26666666666665</c:v>
                </c:pt>
                <c:pt idx="2528">
                  <c:v>207.34916666666666</c:v>
                </c:pt>
                <c:pt idx="2529">
                  <c:v>207.43083333333334</c:v>
                </c:pt>
                <c:pt idx="2530">
                  <c:v>207.51333333333332</c:v>
                </c:pt>
                <c:pt idx="2531">
                  <c:v>207.595</c:v>
                </c:pt>
                <c:pt idx="2532">
                  <c:v>207.67750000000001</c:v>
                </c:pt>
                <c:pt idx="2533">
                  <c:v>207.75916666666669</c:v>
                </c:pt>
                <c:pt idx="2534">
                  <c:v>207.84083333333334</c:v>
                </c:pt>
                <c:pt idx="2535">
                  <c:v>207.92333333333332</c:v>
                </c:pt>
                <c:pt idx="2536">
                  <c:v>208.005</c:v>
                </c:pt>
                <c:pt idx="2537">
                  <c:v>208.08750000000001</c:v>
                </c:pt>
                <c:pt idx="2538">
                  <c:v>208.16916666666668</c:v>
                </c:pt>
                <c:pt idx="2539">
                  <c:v>208.25166666666667</c:v>
                </c:pt>
                <c:pt idx="2540">
                  <c:v>208.33333333333334</c:v>
                </c:pt>
                <c:pt idx="2541">
                  <c:v>208.41499999999999</c:v>
                </c:pt>
                <c:pt idx="2542">
                  <c:v>208.49749999999997</c:v>
                </c:pt>
                <c:pt idx="2543">
                  <c:v>208.57916666666665</c:v>
                </c:pt>
                <c:pt idx="2544">
                  <c:v>208.66166666666666</c:v>
                </c:pt>
                <c:pt idx="2545">
                  <c:v>208.74333333333334</c:v>
                </c:pt>
                <c:pt idx="2546">
                  <c:v>208.82583333333332</c:v>
                </c:pt>
                <c:pt idx="2547">
                  <c:v>208.9075</c:v>
                </c:pt>
                <c:pt idx="2548">
                  <c:v>208.98916666666665</c:v>
                </c:pt>
                <c:pt idx="2549">
                  <c:v>209.07166666666669</c:v>
                </c:pt>
                <c:pt idx="2550">
                  <c:v>209.15333333333334</c:v>
                </c:pt>
                <c:pt idx="2551">
                  <c:v>209.23583333333332</c:v>
                </c:pt>
                <c:pt idx="2552">
                  <c:v>209.3175</c:v>
                </c:pt>
                <c:pt idx="2553">
                  <c:v>209.4</c:v>
                </c:pt>
                <c:pt idx="2554">
                  <c:v>209.48166666666668</c:v>
                </c:pt>
                <c:pt idx="2555">
                  <c:v>209.56333333333336</c:v>
                </c:pt>
                <c:pt idx="2556">
                  <c:v>209.64583333333334</c:v>
                </c:pt>
                <c:pt idx="2557">
                  <c:v>209.72749999999999</c:v>
                </c:pt>
                <c:pt idx="2558">
                  <c:v>209.80999999999997</c:v>
                </c:pt>
                <c:pt idx="2559">
                  <c:v>209.89166666666665</c:v>
                </c:pt>
                <c:pt idx="2560">
                  <c:v>209.97416666666666</c:v>
                </c:pt>
                <c:pt idx="2561">
                  <c:v>210.05583333333334</c:v>
                </c:pt>
                <c:pt idx="2562">
                  <c:v>210.13750000000002</c:v>
                </c:pt>
                <c:pt idx="2563">
                  <c:v>210.22</c:v>
                </c:pt>
                <c:pt idx="2564">
                  <c:v>210.30166666666665</c:v>
                </c:pt>
                <c:pt idx="2565">
                  <c:v>210.38416666666669</c:v>
                </c:pt>
                <c:pt idx="2566">
                  <c:v>210.46583333333334</c:v>
                </c:pt>
                <c:pt idx="2567">
                  <c:v>210.54750000000001</c:v>
                </c:pt>
                <c:pt idx="2568">
                  <c:v>210.63</c:v>
                </c:pt>
                <c:pt idx="2569">
                  <c:v>210.71166666666667</c:v>
                </c:pt>
                <c:pt idx="2570">
                  <c:v>210.79416666666668</c:v>
                </c:pt>
                <c:pt idx="2571">
                  <c:v>210.87583333333336</c:v>
                </c:pt>
                <c:pt idx="2572">
                  <c:v>210.95833333333334</c:v>
                </c:pt>
                <c:pt idx="2573">
                  <c:v>211.04</c:v>
                </c:pt>
                <c:pt idx="2574">
                  <c:v>211.12166666666667</c:v>
                </c:pt>
                <c:pt idx="2575">
                  <c:v>211.20416666666665</c:v>
                </c:pt>
                <c:pt idx="2576">
                  <c:v>211.28583333333333</c:v>
                </c:pt>
                <c:pt idx="2577">
                  <c:v>211.36833333333334</c:v>
                </c:pt>
                <c:pt idx="2578">
                  <c:v>211.45000000000002</c:v>
                </c:pt>
                <c:pt idx="2579">
                  <c:v>211.5325</c:v>
                </c:pt>
                <c:pt idx="2580">
                  <c:v>211.61416666666665</c:v>
                </c:pt>
                <c:pt idx="2581">
                  <c:v>211.69583333333333</c:v>
                </c:pt>
                <c:pt idx="2582">
                  <c:v>211.77833333333334</c:v>
                </c:pt>
                <c:pt idx="2583">
                  <c:v>211.86</c:v>
                </c:pt>
                <c:pt idx="2584">
                  <c:v>211.9425</c:v>
                </c:pt>
                <c:pt idx="2585">
                  <c:v>212.02416666666667</c:v>
                </c:pt>
                <c:pt idx="2586">
                  <c:v>212.10666666666668</c:v>
                </c:pt>
                <c:pt idx="2587">
                  <c:v>212.18833333333336</c:v>
                </c:pt>
                <c:pt idx="2588">
                  <c:v>212.26999999999998</c:v>
                </c:pt>
                <c:pt idx="2589">
                  <c:v>212.35249999999999</c:v>
                </c:pt>
                <c:pt idx="2590">
                  <c:v>212.43416666666667</c:v>
                </c:pt>
                <c:pt idx="2591">
                  <c:v>212.51666666666665</c:v>
                </c:pt>
                <c:pt idx="2592">
                  <c:v>212.59833333333333</c:v>
                </c:pt>
                <c:pt idx="2593">
                  <c:v>212.68083333333334</c:v>
                </c:pt>
                <c:pt idx="2594">
                  <c:v>212.76250000000002</c:v>
                </c:pt>
                <c:pt idx="2595">
                  <c:v>212.84416666666667</c:v>
                </c:pt>
                <c:pt idx="2596">
                  <c:v>212.92666666666665</c:v>
                </c:pt>
                <c:pt idx="2597">
                  <c:v>213.00833333333333</c:v>
                </c:pt>
                <c:pt idx="2598">
                  <c:v>213.09083333333334</c:v>
                </c:pt>
                <c:pt idx="2599">
                  <c:v>213.17250000000001</c:v>
                </c:pt>
                <c:pt idx="2600">
                  <c:v>213.255</c:v>
                </c:pt>
                <c:pt idx="2601">
                  <c:v>213.33666666666667</c:v>
                </c:pt>
                <c:pt idx="2602">
                  <c:v>213.41833333333332</c:v>
                </c:pt>
                <c:pt idx="2603">
                  <c:v>213.50083333333336</c:v>
                </c:pt>
                <c:pt idx="2604">
                  <c:v>213.58249999999998</c:v>
                </c:pt>
                <c:pt idx="2605">
                  <c:v>213.66499999999999</c:v>
                </c:pt>
                <c:pt idx="2606">
                  <c:v>213.74666666666667</c:v>
                </c:pt>
                <c:pt idx="2607">
                  <c:v>213.82833333333335</c:v>
                </c:pt>
                <c:pt idx="2608">
                  <c:v>213.91083333333333</c:v>
                </c:pt>
                <c:pt idx="2609">
                  <c:v>213.99249999999998</c:v>
                </c:pt>
                <c:pt idx="2610">
                  <c:v>214.07500000000002</c:v>
                </c:pt>
                <c:pt idx="2611">
                  <c:v>214.15666666666667</c:v>
                </c:pt>
                <c:pt idx="2612">
                  <c:v>214.23916666666665</c:v>
                </c:pt>
                <c:pt idx="2613">
                  <c:v>214.32083333333333</c:v>
                </c:pt>
                <c:pt idx="2614">
                  <c:v>214.4025</c:v>
                </c:pt>
                <c:pt idx="2615">
                  <c:v>214.48500000000001</c:v>
                </c:pt>
                <c:pt idx="2616">
                  <c:v>214.56666666666669</c:v>
                </c:pt>
                <c:pt idx="2617">
                  <c:v>214.64916666666667</c:v>
                </c:pt>
                <c:pt idx="2618">
                  <c:v>214.73083333333332</c:v>
                </c:pt>
                <c:pt idx="2619">
                  <c:v>214.81333333333336</c:v>
                </c:pt>
                <c:pt idx="2620">
                  <c:v>214.89499999999998</c:v>
                </c:pt>
                <c:pt idx="2621">
                  <c:v>214.97666666666666</c:v>
                </c:pt>
                <c:pt idx="2622">
                  <c:v>215.05916666666667</c:v>
                </c:pt>
                <c:pt idx="2623">
                  <c:v>215.14083333333335</c:v>
                </c:pt>
                <c:pt idx="2624">
                  <c:v>215.22333333333333</c:v>
                </c:pt>
                <c:pt idx="2625">
                  <c:v>215.30499999999998</c:v>
                </c:pt>
                <c:pt idx="2626">
                  <c:v>215.38750000000002</c:v>
                </c:pt>
                <c:pt idx="2627">
                  <c:v>215.46916666666667</c:v>
                </c:pt>
                <c:pt idx="2628">
                  <c:v>215.55083333333334</c:v>
                </c:pt>
                <c:pt idx="2629">
                  <c:v>215.63333333333333</c:v>
                </c:pt>
                <c:pt idx="2630">
                  <c:v>215.715</c:v>
                </c:pt>
                <c:pt idx="2631">
                  <c:v>215.79750000000001</c:v>
                </c:pt>
                <c:pt idx="2632">
                  <c:v>215.87916666666669</c:v>
                </c:pt>
                <c:pt idx="2633">
                  <c:v>215.96166666666667</c:v>
                </c:pt>
                <c:pt idx="2634">
                  <c:v>216.04333333333332</c:v>
                </c:pt>
                <c:pt idx="2635">
                  <c:v>216.125</c:v>
                </c:pt>
                <c:pt idx="2636">
                  <c:v>216.20749999999998</c:v>
                </c:pt>
                <c:pt idx="2637">
                  <c:v>216.28916666666666</c:v>
                </c:pt>
                <c:pt idx="2638">
                  <c:v>216.37166666666667</c:v>
                </c:pt>
                <c:pt idx="2639">
                  <c:v>216.45333333333335</c:v>
                </c:pt>
                <c:pt idx="2640">
                  <c:v>216.53583333333333</c:v>
                </c:pt>
                <c:pt idx="2641">
                  <c:v>216.61749999999998</c:v>
                </c:pt>
                <c:pt idx="2642">
                  <c:v>216.69916666666666</c:v>
                </c:pt>
                <c:pt idx="2643">
                  <c:v>216.78166666666667</c:v>
                </c:pt>
                <c:pt idx="2644">
                  <c:v>216.86333333333334</c:v>
                </c:pt>
                <c:pt idx="2645">
                  <c:v>216.94583333333333</c:v>
                </c:pt>
                <c:pt idx="2646">
                  <c:v>217.0275</c:v>
                </c:pt>
                <c:pt idx="2647">
                  <c:v>217.10916666666665</c:v>
                </c:pt>
                <c:pt idx="2648">
                  <c:v>217.19166666666669</c:v>
                </c:pt>
                <c:pt idx="2649">
                  <c:v>217.27333333333334</c:v>
                </c:pt>
                <c:pt idx="2650">
                  <c:v>217.35583333333332</c:v>
                </c:pt>
                <c:pt idx="2651">
                  <c:v>217.4375</c:v>
                </c:pt>
                <c:pt idx="2652">
                  <c:v>217.51999999999998</c:v>
                </c:pt>
                <c:pt idx="2653">
                  <c:v>217.60166666666666</c:v>
                </c:pt>
                <c:pt idx="2654">
                  <c:v>217.68333333333331</c:v>
                </c:pt>
                <c:pt idx="2655">
                  <c:v>217.76583333333335</c:v>
                </c:pt>
                <c:pt idx="2656">
                  <c:v>217.8475</c:v>
                </c:pt>
                <c:pt idx="2657">
                  <c:v>217.92999999999998</c:v>
                </c:pt>
                <c:pt idx="2658">
                  <c:v>218.01166666666666</c:v>
                </c:pt>
                <c:pt idx="2659">
                  <c:v>218.09416666666667</c:v>
                </c:pt>
                <c:pt idx="2660">
                  <c:v>218.17583333333334</c:v>
                </c:pt>
                <c:pt idx="2661">
                  <c:v>218.25750000000002</c:v>
                </c:pt>
                <c:pt idx="2662">
                  <c:v>218.34</c:v>
                </c:pt>
                <c:pt idx="2663">
                  <c:v>218.42166666666665</c:v>
                </c:pt>
                <c:pt idx="2664">
                  <c:v>218.50416666666669</c:v>
                </c:pt>
                <c:pt idx="2665">
                  <c:v>218.58583333333334</c:v>
                </c:pt>
                <c:pt idx="2666">
                  <c:v>218.66833333333332</c:v>
                </c:pt>
                <c:pt idx="2667">
                  <c:v>218.75</c:v>
                </c:pt>
                <c:pt idx="2668">
                  <c:v>218.83166666666668</c:v>
                </c:pt>
                <c:pt idx="2669">
                  <c:v>218.91416666666666</c:v>
                </c:pt>
                <c:pt idx="2670">
                  <c:v>218.99583333333331</c:v>
                </c:pt>
                <c:pt idx="2671">
                  <c:v>219.07833333333335</c:v>
                </c:pt>
                <c:pt idx="2672">
                  <c:v>219.16</c:v>
                </c:pt>
                <c:pt idx="2673">
                  <c:v>219.24249999999998</c:v>
                </c:pt>
                <c:pt idx="2674">
                  <c:v>219.32416666666666</c:v>
                </c:pt>
                <c:pt idx="2675">
                  <c:v>219.40583333333333</c:v>
                </c:pt>
                <c:pt idx="2676">
                  <c:v>219.48833333333334</c:v>
                </c:pt>
                <c:pt idx="2677">
                  <c:v>219.57000000000002</c:v>
                </c:pt>
                <c:pt idx="2678">
                  <c:v>219.6525</c:v>
                </c:pt>
                <c:pt idx="2679">
                  <c:v>219.73416666666665</c:v>
                </c:pt>
                <c:pt idx="2680">
                  <c:v>219.81666666666669</c:v>
                </c:pt>
                <c:pt idx="2681">
                  <c:v>219.89833333333334</c:v>
                </c:pt>
                <c:pt idx="2682">
                  <c:v>219.98000000000002</c:v>
                </c:pt>
                <c:pt idx="2683">
                  <c:v>220.0625</c:v>
                </c:pt>
                <c:pt idx="2684">
                  <c:v>220.14416666666668</c:v>
                </c:pt>
                <c:pt idx="2685">
                  <c:v>220.22666666666666</c:v>
                </c:pt>
                <c:pt idx="2686">
                  <c:v>220.30833333333331</c:v>
                </c:pt>
                <c:pt idx="2687">
                  <c:v>220.39083333333335</c:v>
                </c:pt>
                <c:pt idx="2688">
                  <c:v>220.4725</c:v>
                </c:pt>
                <c:pt idx="2689">
                  <c:v>220.55416666666667</c:v>
                </c:pt>
                <c:pt idx="2690">
                  <c:v>220.63666666666666</c:v>
                </c:pt>
                <c:pt idx="2691">
                  <c:v>220.71833333333333</c:v>
                </c:pt>
                <c:pt idx="2692">
                  <c:v>220.80083333333334</c:v>
                </c:pt>
                <c:pt idx="2693">
                  <c:v>220.88250000000002</c:v>
                </c:pt>
                <c:pt idx="2694">
                  <c:v>220.96416666666667</c:v>
                </c:pt>
                <c:pt idx="2695">
                  <c:v>221.04666666666665</c:v>
                </c:pt>
                <c:pt idx="2696">
                  <c:v>221.12833333333333</c:v>
                </c:pt>
                <c:pt idx="2697">
                  <c:v>221.21083333333334</c:v>
                </c:pt>
                <c:pt idx="2698">
                  <c:v>221.29250000000002</c:v>
                </c:pt>
                <c:pt idx="2699">
                  <c:v>221.375</c:v>
                </c:pt>
                <c:pt idx="2700">
                  <c:v>221.45666666666668</c:v>
                </c:pt>
                <c:pt idx="2701">
                  <c:v>221.53833333333333</c:v>
                </c:pt>
                <c:pt idx="2702">
                  <c:v>221.62083333333331</c:v>
                </c:pt>
                <c:pt idx="2703">
                  <c:v>221.70249999999999</c:v>
                </c:pt>
                <c:pt idx="2704">
                  <c:v>221.785</c:v>
                </c:pt>
                <c:pt idx="2705">
                  <c:v>221.86666666666667</c:v>
                </c:pt>
                <c:pt idx="2706">
                  <c:v>221.94916666666666</c:v>
                </c:pt>
                <c:pt idx="2707">
                  <c:v>222.03083333333333</c:v>
                </c:pt>
                <c:pt idx="2708">
                  <c:v>222.11249999999998</c:v>
                </c:pt>
                <c:pt idx="2709">
                  <c:v>222.19500000000002</c:v>
                </c:pt>
                <c:pt idx="2710">
                  <c:v>222.27666666666667</c:v>
                </c:pt>
                <c:pt idx="2711">
                  <c:v>222.35916666666665</c:v>
                </c:pt>
                <c:pt idx="2712">
                  <c:v>222.44083333333333</c:v>
                </c:pt>
                <c:pt idx="2713">
                  <c:v>222.52333333333334</c:v>
                </c:pt>
                <c:pt idx="2714">
                  <c:v>222.60500000000002</c:v>
                </c:pt>
                <c:pt idx="2715">
                  <c:v>222.68666666666664</c:v>
                </c:pt>
                <c:pt idx="2716">
                  <c:v>222.76916666666668</c:v>
                </c:pt>
                <c:pt idx="2717">
                  <c:v>222.85083333333333</c:v>
                </c:pt>
                <c:pt idx="2718">
                  <c:v>222.93333333333331</c:v>
                </c:pt>
                <c:pt idx="2719">
                  <c:v>223.01499999999999</c:v>
                </c:pt>
                <c:pt idx="2720">
                  <c:v>223.0975</c:v>
                </c:pt>
                <c:pt idx="2721">
                  <c:v>223.17916666666667</c:v>
                </c:pt>
                <c:pt idx="2722">
                  <c:v>223.26083333333335</c:v>
                </c:pt>
                <c:pt idx="2723">
                  <c:v>223.34333333333333</c:v>
                </c:pt>
                <c:pt idx="2724">
                  <c:v>223.42499999999998</c:v>
                </c:pt>
                <c:pt idx="2725">
                  <c:v>223.50750000000002</c:v>
                </c:pt>
                <c:pt idx="2726">
                  <c:v>223.58916666666667</c:v>
                </c:pt>
                <c:pt idx="2727">
                  <c:v>223.67166666666665</c:v>
                </c:pt>
                <c:pt idx="2728">
                  <c:v>223.75333333333333</c:v>
                </c:pt>
                <c:pt idx="2729">
                  <c:v>223.83500000000001</c:v>
                </c:pt>
                <c:pt idx="2730">
                  <c:v>223.91750000000002</c:v>
                </c:pt>
                <c:pt idx="2731">
                  <c:v>223.99916666666664</c:v>
                </c:pt>
                <c:pt idx="2732">
                  <c:v>224.08166666666668</c:v>
                </c:pt>
                <c:pt idx="2733">
                  <c:v>224.16333333333333</c:v>
                </c:pt>
                <c:pt idx="2734">
                  <c:v>224.245</c:v>
                </c:pt>
                <c:pt idx="2735">
                  <c:v>224.32749999999999</c:v>
                </c:pt>
                <c:pt idx="2736">
                  <c:v>224.40916666666666</c:v>
                </c:pt>
                <c:pt idx="2737">
                  <c:v>224.49166666666667</c:v>
                </c:pt>
                <c:pt idx="2738">
                  <c:v>224.57333333333335</c:v>
                </c:pt>
                <c:pt idx="2739">
                  <c:v>224.65583333333333</c:v>
                </c:pt>
                <c:pt idx="2740">
                  <c:v>224.73749999999998</c:v>
                </c:pt>
                <c:pt idx="2741">
                  <c:v>224.81916666666666</c:v>
                </c:pt>
                <c:pt idx="2742">
                  <c:v>224.90166666666667</c:v>
                </c:pt>
                <c:pt idx="2743">
                  <c:v>224.98333333333335</c:v>
                </c:pt>
                <c:pt idx="2744">
                  <c:v>225.06583333333333</c:v>
                </c:pt>
                <c:pt idx="2745">
                  <c:v>225.14750000000001</c:v>
                </c:pt>
                <c:pt idx="2746">
                  <c:v>225.23000000000002</c:v>
                </c:pt>
                <c:pt idx="2747">
                  <c:v>225.31166666666664</c:v>
                </c:pt>
                <c:pt idx="2748">
                  <c:v>225.39333333333332</c:v>
                </c:pt>
                <c:pt idx="2749">
                  <c:v>225.47583333333333</c:v>
                </c:pt>
                <c:pt idx="2750">
                  <c:v>225.5575</c:v>
                </c:pt>
                <c:pt idx="2751">
                  <c:v>225.64</c:v>
                </c:pt>
                <c:pt idx="2752">
                  <c:v>225.72166666666666</c:v>
                </c:pt>
                <c:pt idx="2753">
                  <c:v>225.80416666666667</c:v>
                </c:pt>
                <c:pt idx="2754">
                  <c:v>225.88583333333335</c:v>
                </c:pt>
                <c:pt idx="2755">
                  <c:v>225.9675</c:v>
                </c:pt>
                <c:pt idx="2756">
                  <c:v>226.04999999999998</c:v>
                </c:pt>
                <c:pt idx="2757">
                  <c:v>226.13166666666666</c:v>
                </c:pt>
                <c:pt idx="2758">
                  <c:v>226.21416666666667</c:v>
                </c:pt>
                <c:pt idx="2759">
                  <c:v>226.29583333333335</c:v>
                </c:pt>
                <c:pt idx="2760">
                  <c:v>226.37833333333333</c:v>
                </c:pt>
                <c:pt idx="2761">
                  <c:v>226.46</c:v>
                </c:pt>
                <c:pt idx="2762">
                  <c:v>226.54166666666666</c:v>
                </c:pt>
                <c:pt idx="2763">
                  <c:v>226.62416666666664</c:v>
                </c:pt>
                <c:pt idx="2764">
                  <c:v>226.70583333333332</c:v>
                </c:pt>
                <c:pt idx="2765">
                  <c:v>226.78833333333333</c:v>
                </c:pt>
                <c:pt idx="2766">
                  <c:v>226.87</c:v>
                </c:pt>
                <c:pt idx="2767">
                  <c:v>226.95249999999999</c:v>
                </c:pt>
                <c:pt idx="2768">
                  <c:v>227.03416666666666</c:v>
                </c:pt>
                <c:pt idx="2769">
                  <c:v>227.11583333333331</c:v>
                </c:pt>
                <c:pt idx="2770">
                  <c:v>227.19833333333335</c:v>
                </c:pt>
                <c:pt idx="2771">
                  <c:v>227.28</c:v>
                </c:pt>
                <c:pt idx="2772">
                  <c:v>227.36249999999998</c:v>
                </c:pt>
                <c:pt idx="2773">
                  <c:v>227.44416666666666</c:v>
                </c:pt>
                <c:pt idx="2774">
                  <c:v>227.52583333333334</c:v>
                </c:pt>
                <c:pt idx="2775">
                  <c:v>227.60833333333335</c:v>
                </c:pt>
                <c:pt idx="2776">
                  <c:v>227.69000000000003</c:v>
                </c:pt>
                <c:pt idx="2777">
                  <c:v>227.77250000000001</c:v>
                </c:pt>
                <c:pt idx="2778">
                  <c:v>227.85416666666666</c:v>
                </c:pt>
                <c:pt idx="2779">
                  <c:v>227.93666666666664</c:v>
                </c:pt>
                <c:pt idx="2780">
                  <c:v>228.01833333333332</c:v>
                </c:pt>
                <c:pt idx="2781">
                  <c:v>228.1</c:v>
                </c:pt>
                <c:pt idx="2782">
                  <c:v>228.1825</c:v>
                </c:pt>
                <c:pt idx="2783">
                  <c:v>228.26416666666668</c:v>
                </c:pt>
                <c:pt idx="2784">
                  <c:v>228.34666666666666</c:v>
                </c:pt>
                <c:pt idx="2785">
                  <c:v>228.42833333333331</c:v>
                </c:pt>
                <c:pt idx="2786">
                  <c:v>228.51083333333335</c:v>
                </c:pt>
                <c:pt idx="2787">
                  <c:v>228.5925</c:v>
                </c:pt>
                <c:pt idx="2788">
                  <c:v>228.67416666666668</c:v>
                </c:pt>
                <c:pt idx="2789">
                  <c:v>228.75666666666666</c:v>
                </c:pt>
                <c:pt idx="2790">
                  <c:v>228.83833333333334</c:v>
                </c:pt>
                <c:pt idx="2791">
                  <c:v>228.92083333333335</c:v>
                </c:pt>
                <c:pt idx="2792">
                  <c:v>229.00250000000003</c:v>
                </c:pt>
                <c:pt idx="2793">
                  <c:v>229.08500000000001</c:v>
                </c:pt>
                <c:pt idx="2794">
                  <c:v>229.16666666666666</c:v>
                </c:pt>
                <c:pt idx="2795">
                  <c:v>229.24833333333333</c:v>
                </c:pt>
                <c:pt idx="2796">
                  <c:v>229.33083333333332</c:v>
                </c:pt>
                <c:pt idx="2797">
                  <c:v>229.41249999999999</c:v>
                </c:pt>
                <c:pt idx="2798">
                  <c:v>229.495</c:v>
                </c:pt>
                <c:pt idx="2799">
                  <c:v>229.57666666666668</c:v>
                </c:pt>
                <c:pt idx="2800">
                  <c:v>229.65916666666666</c:v>
                </c:pt>
                <c:pt idx="2801">
                  <c:v>229.74083333333331</c:v>
                </c:pt>
                <c:pt idx="2802">
                  <c:v>229.82249999999999</c:v>
                </c:pt>
                <c:pt idx="2803">
                  <c:v>229.905</c:v>
                </c:pt>
                <c:pt idx="2804">
                  <c:v>229.98666666666668</c:v>
                </c:pt>
                <c:pt idx="2805">
                  <c:v>230.06916666666666</c:v>
                </c:pt>
                <c:pt idx="2806">
                  <c:v>230.15083333333334</c:v>
                </c:pt>
                <c:pt idx="2807">
                  <c:v>230.23333333333335</c:v>
                </c:pt>
                <c:pt idx="2808">
                  <c:v>230.31500000000003</c:v>
                </c:pt>
                <c:pt idx="2809">
                  <c:v>230.39666666666668</c:v>
                </c:pt>
                <c:pt idx="2810">
                  <c:v>230.47916666666666</c:v>
                </c:pt>
                <c:pt idx="2811">
                  <c:v>230.56083333333333</c:v>
                </c:pt>
                <c:pt idx="2812">
                  <c:v>230.64333333333332</c:v>
                </c:pt>
                <c:pt idx="2813">
                  <c:v>230.72499999999999</c:v>
                </c:pt>
                <c:pt idx="2814">
                  <c:v>230.8075</c:v>
                </c:pt>
                <c:pt idx="2815">
                  <c:v>230.88916666666668</c:v>
                </c:pt>
                <c:pt idx="2816">
                  <c:v>230.97083333333333</c:v>
                </c:pt>
                <c:pt idx="2817">
                  <c:v>231.05333333333331</c:v>
                </c:pt>
                <c:pt idx="2818">
                  <c:v>231.13499999999999</c:v>
                </c:pt>
                <c:pt idx="2819">
                  <c:v>231.2175</c:v>
                </c:pt>
                <c:pt idx="2820">
                  <c:v>231.29916666666668</c:v>
                </c:pt>
                <c:pt idx="2821">
                  <c:v>231.38083333333336</c:v>
                </c:pt>
                <c:pt idx="2822">
                  <c:v>231.46333333333334</c:v>
                </c:pt>
                <c:pt idx="2823">
                  <c:v>231.54499999999999</c:v>
                </c:pt>
                <c:pt idx="2824">
                  <c:v>231.62750000000003</c:v>
                </c:pt>
                <c:pt idx="2825">
                  <c:v>231.70916666666668</c:v>
                </c:pt>
                <c:pt idx="2826">
                  <c:v>231.79166666666666</c:v>
                </c:pt>
                <c:pt idx="2827">
                  <c:v>231.87333333333333</c:v>
                </c:pt>
                <c:pt idx="2828">
                  <c:v>231.95500000000001</c:v>
                </c:pt>
                <c:pt idx="2829">
                  <c:v>232.03749999999999</c:v>
                </c:pt>
                <c:pt idx="2830">
                  <c:v>232.11916666666664</c:v>
                </c:pt>
                <c:pt idx="2831">
                  <c:v>232.20166666666668</c:v>
                </c:pt>
                <c:pt idx="2832">
                  <c:v>232.28333333333333</c:v>
                </c:pt>
                <c:pt idx="2833">
                  <c:v>232.36583333333331</c:v>
                </c:pt>
                <c:pt idx="2834">
                  <c:v>232.44749999999999</c:v>
                </c:pt>
                <c:pt idx="2835">
                  <c:v>232.52916666666667</c:v>
                </c:pt>
                <c:pt idx="2836">
                  <c:v>232.61166666666668</c:v>
                </c:pt>
                <c:pt idx="2837">
                  <c:v>232.69333333333336</c:v>
                </c:pt>
                <c:pt idx="2838">
                  <c:v>232.77583333333334</c:v>
                </c:pt>
                <c:pt idx="2839">
                  <c:v>232.85749999999999</c:v>
                </c:pt>
                <c:pt idx="2840">
                  <c:v>232.94000000000003</c:v>
                </c:pt>
                <c:pt idx="2841">
                  <c:v>233.02166666666668</c:v>
                </c:pt>
                <c:pt idx="2842">
                  <c:v>233.10333333333332</c:v>
                </c:pt>
                <c:pt idx="2843">
                  <c:v>233.18583333333333</c:v>
                </c:pt>
                <c:pt idx="2844">
                  <c:v>233.26750000000001</c:v>
                </c:pt>
                <c:pt idx="2845">
                  <c:v>233.35</c:v>
                </c:pt>
                <c:pt idx="2846">
                  <c:v>233.43166666666664</c:v>
                </c:pt>
                <c:pt idx="2847">
                  <c:v>233.51416666666668</c:v>
                </c:pt>
                <c:pt idx="2848">
                  <c:v>233.59583333333333</c:v>
                </c:pt>
                <c:pt idx="2849">
                  <c:v>233.67750000000001</c:v>
                </c:pt>
                <c:pt idx="2850">
                  <c:v>233.76</c:v>
                </c:pt>
                <c:pt idx="2851">
                  <c:v>233.84166666666667</c:v>
                </c:pt>
                <c:pt idx="2852">
                  <c:v>233.92416666666668</c:v>
                </c:pt>
                <c:pt idx="2853">
                  <c:v>234.00583333333336</c:v>
                </c:pt>
                <c:pt idx="2854">
                  <c:v>234.08833333333334</c:v>
                </c:pt>
                <c:pt idx="2855">
                  <c:v>234.17</c:v>
                </c:pt>
                <c:pt idx="2856">
                  <c:v>234.25166666666667</c:v>
                </c:pt>
                <c:pt idx="2857">
                  <c:v>234.33416666666668</c:v>
                </c:pt>
                <c:pt idx="2858">
                  <c:v>234.41583333333332</c:v>
                </c:pt>
                <c:pt idx="2859">
                  <c:v>234.49833333333333</c:v>
                </c:pt>
                <c:pt idx="2860">
                  <c:v>234.58</c:v>
                </c:pt>
                <c:pt idx="2861">
                  <c:v>234.66166666666666</c:v>
                </c:pt>
                <c:pt idx="2862">
                  <c:v>234.74416666666664</c:v>
                </c:pt>
                <c:pt idx="2863">
                  <c:v>234.82583333333332</c:v>
                </c:pt>
                <c:pt idx="2864">
                  <c:v>234.90833333333333</c:v>
                </c:pt>
                <c:pt idx="2865">
                  <c:v>234.99</c:v>
                </c:pt>
                <c:pt idx="2866">
                  <c:v>235.07249999999999</c:v>
                </c:pt>
                <c:pt idx="2867">
                  <c:v>235.15416666666667</c:v>
                </c:pt>
                <c:pt idx="2868">
                  <c:v>235.23583333333332</c:v>
                </c:pt>
                <c:pt idx="2869">
                  <c:v>235.31833333333336</c:v>
                </c:pt>
                <c:pt idx="2870">
                  <c:v>235.4</c:v>
                </c:pt>
                <c:pt idx="2871">
                  <c:v>235.48249999999999</c:v>
                </c:pt>
                <c:pt idx="2872">
                  <c:v>235.56416666666667</c:v>
                </c:pt>
                <c:pt idx="2873">
                  <c:v>235.64666666666668</c:v>
                </c:pt>
                <c:pt idx="2874">
                  <c:v>235.72833333333332</c:v>
                </c:pt>
                <c:pt idx="2875">
                  <c:v>235.80999999999997</c:v>
                </c:pt>
                <c:pt idx="2876">
                  <c:v>235.89250000000001</c:v>
                </c:pt>
                <c:pt idx="2877">
                  <c:v>235.97416666666666</c:v>
                </c:pt>
                <c:pt idx="2878">
                  <c:v>236.05666666666664</c:v>
                </c:pt>
                <c:pt idx="2879">
                  <c:v>236.13833333333332</c:v>
                </c:pt>
                <c:pt idx="2880">
                  <c:v>236.22083333333333</c:v>
                </c:pt>
                <c:pt idx="2881">
                  <c:v>236.30250000000001</c:v>
                </c:pt>
                <c:pt idx="2882">
                  <c:v>236.38416666666669</c:v>
                </c:pt>
                <c:pt idx="2883">
                  <c:v>236.46666666666667</c:v>
                </c:pt>
                <c:pt idx="2884">
                  <c:v>236.54833333333332</c:v>
                </c:pt>
                <c:pt idx="2885">
                  <c:v>236.63083333333336</c:v>
                </c:pt>
                <c:pt idx="2886">
                  <c:v>236.71250000000001</c:v>
                </c:pt>
                <c:pt idx="2887">
                  <c:v>236.79499999999999</c:v>
                </c:pt>
                <c:pt idx="2888">
                  <c:v>236.87666666666667</c:v>
                </c:pt>
                <c:pt idx="2889">
                  <c:v>236.95833333333334</c:v>
                </c:pt>
                <c:pt idx="2890">
                  <c:v>237.04083333333332</c:v>
                </c:pt>
                <c:pt idx="2891">
                  <c:v>237.12249999999997</c:v>
                </c:pt>
                <c:pt idx="2892">
                  <c:v>237.20500000000001</c:v>
                </c:pt>
                <c:pt idx="2893">
                  <c:v>237.28666666666666</c:v>
                </c:pt>
                <c:pt idx="2894">
                  <c:v>237.36916666666664</c:v>
                </c:pt>
                <c:pt idx="2895">
                  <c:v>237.45083333333332</c:v>
                </c:pt>
                <c:pt idx="2896">
                  <c:v>237.5325</c:v>
                </c:pt>
                <c:pt idx="2897">
                  <c:v>237.61500000000001</c:v>
                </c:pt>
                <c:pt idx="2898">
                  <c:v>237.69666666666669</c:v>
                </c:pt>
                <c:pt idx="2899">
                  <c:v>237.77916666666667</c:v>
                </c:pt>
                <c:pt idx="2900">
                  <c:v>237.86083333333332</c:v>
                </c:pt>
                <c:pt idx="2901">
                  <c:v>237.9425</c:v>
                </c:pt>
                <c:pt idx="2902">
                  <c:v>238.02500000000001</c:v>
                </c:pt>
                <c:pt idx="2903">
                  <c:v>238.10666666666668</c:v>
                </c:pt>
                <c:pt idx="2904">
                  <c:v>238.18916666666667</c:v>
                </c:pt>
                <c:pt idx="2905">
                  <c:v>238.27083333333334</c:v>
                </c:pt>
                <c:pt idx="2906">
                  <c:v>238.35333333333332</c:v>
                </c:pt>
                <c:pt idx="2907">
                  <c:v>238.43499999999997</c:v>
                </c:pt>
                <c:pt idx="2908">
                  <c:v>238.51666666666665</c:v>
                </c:pt>
                <c:pt idx="2909">
                  <c:v>238.59916666666666</c:v>
                </c:pt>
                <c:pt idx="2910">
                  <c:v>238.68083333333334</c:v>
                </c:pt>
                <c:pt idx="2911">
                  <c:v>238.76333333333332</c:v>
                </c:pt>
                <c:pt idx="2912">
                  <c:v>238.845</c:v>
                </c:pt>
                <c:pt idx="2913">
                  <c:v>238.92750000000001</c:v>
                </c:pt>
                <c:pt idx="2914">
                  <c:v>239.00916666666669</c:v>
                </c:pt>
                <c:pt idx="2915">
                  <c:v>239.09083333333334</c:v>
                </c:pt>
                <c:pt idx="2916">
                  <c:v>239.17333333333332</c:v>
                </c:pt>
                <c:pt idx="2917">
                  <c:v>239.255</c:v>
                </c:pt>
                <c:pt idx="2918">
                  <c:v>239.33750000000001</c:v>
                </c:pt>
                <c:pt idx="2919">
                  <c:v>239.41916666666668</c:v>
                </c:pt>
                <c:pt idx="2920">
                  <c:v>239.50166666666667</c:v>
                </c:pt>
                <c:pt idx="2921">
                  <c:v>239.58333333333334</c:v>
                </c:pt>
                <c:pt idx="2922">
                  <c:v>239.66499999999999</c:v>
                </c:pt>
                <c:pt idx="2923">
                  <c:v>239.74749999999997</c:v>
                </c:pt>
                <c:pt idx="2924">
                  <c:v>239.82916666666665</c:v>
                </c:pt>
                <c:pt idx="2925">
                  <c:v>239.91166666666666</c:v>
                </c:pt>
                <c:pt idx="2926">
                  <c:v>239.99333333333334</c:v>
                </c:pt>
                <c:pt idx="2927">
                  <c:v>240.07583333333332</c:v>
                </c:pt>
                <c:pt idx="2928">
                  <c:v>240.1575</c:v>
                </c:pt>
                <c:pt idx="2929">
                  <c:v>240.23916666666665</c:v>
                </c:pt>
                <c:pt idx="2930">
                  <c:v>240.32166666666669</c:v>
                </c:pt>
                <c:pt idx="2931">
                  <c:v>240.40333333333334</c:v>
                </c:pt>
                <c:pt idx="2932">
                  <c:v>240.48583333333332</c:v>
                </c:pt>
                <c:pt idx="2933">
                  <c:v>240.5675</c:v>
                </c:pt>
                <c:pt idx="2934">
                  <c:v>240.65</c:v>
                </c:pt>
                <c:pt idx="2935">
                  <c:v>240.73166666666668</c:v>
                </c:pt>
                <c:pt idx="2936">
                  <c:v>240.81333333333336</c:v>
                </c:pt>
                <c:pt idx="2937">
                  <c:v>240.89583333333334</c:v>
                </c:pt>
                <c:pt idx="2938">
                  <c:v>240.97749999999999</c:v>
                </c:pt>
                <c:pt idx="2939">
                  <c:v>241.05999999999997</c:v>
                </c:pt>
                <c:pt idx="2940">
                  <c:v>241.14166666666665</c:v>
                </c:pt>
                <c:pt idx="2941">
                  <c:v>241.22416666666666</c:v>
                </c:pt>
                <c:pt idx="2942">
                  <c:v>241.30583333333334</c:v>
                </c:pt>
                <c:pt idx="2943">
                  <c:v>241.38750000000002</c:v>
                </c:pt>
                <c:pt idx="2944">
                  <c:v>241.47</c:v>
                </c:pt>
                <c:pt idx="2945">
                  <c:v>241.55166666666665</c:v>
                </c:pt>
                <c:pt idx="2946">
                  <c:v>241.63416666666669</c:v>
                </c:pt>
                <c:pt idx="2947">
                  <c:v>241.71583333333334</c:v>
                </c:pt>
                <c:pt idx="2948">
                  <c:v>241.79750000000001</c:v>
                </c:pt>
                <c:pt idx="2949">
                  <c:v>241.88</c:v>
                </c:pt>
                <c:pt idx="2950">
                  <c:v>241.96166666666667</c:v>
                </c:pt>
                <c:pt idx="2951">
                  <c:v>242.04416666666668</c:v>
                </c:pt>
                <c:pt idx="2952">
                  <c:v>242.12583333333336</c:v>
                </c:pt>
                <c:pt idx="2953">
                  <c:v>242.20833333333334</c:v>
                </c:pt>
                <c:pt idx="2954">
                  <c:v>242.29</c:v>
                </c:pt>
                <c:pt idx="2955">
                  <c:v>242.37166666666667</c:v>
                </c:pt>
                <c:pt idx="2956">
                  <c:v>242.45416666666665</c:v>
                </c:pt>
                <c:pt idx="2957">
                  <c:v>242.53583333333333</c:v>
                </c:pt>
                <c:pt idx="2958">
                  <c:v>242.61833333333334</c:v>
                </c:pt>
                <c:pt idx="2959">
                  <c:v>242.70000000000002</c:v>
                </c:pt>
                <c:pt idx="2960">
                  <c:v>242.7825</c:v>
                </c:pt>
                <c:pt idx="2961">
                  <c:v>242.86416666666665</c:v>
                </c:pt>
                <c:pt idx="2962">
                  <c:v>242.94583333333333</c:v>
                </c:pt>
                <c:pt idx="2963">
                  <c:v>243.02833333333334</c:v>
                </c:pt>
                <c:pt idx="2964">
                  <c:v>243.11</c:v>
                </c:pt>
                <c:pt idx="2965">
                  <c:v>243.1925</c:v>
                </c:pt>
                <c:pt idx="2966">
                  <c:v>243.27416666666667</c:v>
                </c:pt>
                <c:pt idx="2967">
                  <c:v>243.35666666666668</c:v>
                </c:pt>
                <c:pt idx="2968">
                  <c:v>243.43833333333336</c:v>
                </c:pt>
                <c:pt idx="2969">
                  <c:v>243.51999999999998</c:v>
                </c:pt>
                <c:pt idx="2970">
                  <c:v>243.60249999999999</c:v>
                </c:pt>
                <c:pt idx="2971">
                  <c:v>243.68416666666667</c:v>
                </c:pt>
                <c:pt idx="2972">
                  <c:v>243.76666666666665</c:v>
                </c:pt>
                <c:pt idx="2973">
                  <c:v>243.84833333333333</c:v>
                </c:pt>
                <c:pt idx="2974">
                  <c:v>243.93083333333334</c:v>
                </c:pt>
                <c:pt idx="2975">
                  <c:v>244.01250000000002</c:v>
                </c:pt>
                <c:pt idx="2976">
                  <c:v>244.09416666666667</c:v>
                </c:pt>
                <c:pt idx="2977">
                  <c:v>244.17666666666665</c:v>
                </c:pt>
                <c:pt idx="2978">
                  <c:v>244.25833333333333</c:v>
                </c:pt>
                <c:pt idx="2979">
                  <c:v>244.34083333333334</c:v>
                </c:pt>
                <c:pt idx="2980">
                  <c:v>244.42250000000001</c:v>
                </c:pt>
                <c:pt idx="2981">
                  <c:v>244.505</c:v>
                </c:pt>
                <c:pt idx="2982">
                  <c:v>244.58666666666667</c:v>
                </c:pt>
                <c:pt idx="2983">
                  <c:v>244.66833333333332</c:v>
                </c:pt>
                <c:pt idx="2984">
                  <c:v>244.75083333333336</c:v>
                </c:pt>
                <c:pt idx="2985">
                  <c:v>244.83249999999998</c:v>
                </c:pt>
                <c:pt idx="2986">
                  <c:v>244.91499999999999</c:v>
                </c:pt>
                <c:pt idx="2987">
                  <c:v>244.99666666666667</c:v>
                </c:pt>
                <c:pt idx="2988">
                  <c:v>245.07833333333335</c:v>
                </c:pt>
                <c:pt idx="2989">
                  <c:v>245.16083333333333</c:v>
                </c:pt>
                <c:pt idx="2990">
                  <c:v>245.24249999999998</c:v>
                </c:pt>
                <c:pt idx="2991">
                  <c:v>245.32500000000002</c:v>
                </c:pt>
                <c:pt idx="2992">
                  <c:v>245.40666666666667</c:v>
                </c:pt>
                <c:pt idx="2993">
                  <c:v>245.48916666666665</c:v>
                </c:pt>
                <c:pt idx="2994">
                  <c:v>245.57083333333333</c:v>
                </c:pt>
                <c:pt idx="2995">
                  <c:v>245.6525</c:v>
                </c:pt>
                <c:pt idx="2996">
                  <c:v>245.73500000000001</c:v>
                </c:pt>
                <c:pt idx="2997">
                  <c:v>245.81666666666669</c:v>
                </c:pt>
                <c:pt idx="2998">
                  <c:v>245.89916666666667</c:v>
                </c:pt>
                <c:pt idx="2999">
                  <c:v>245.98083333333332</c:v>
                </c:pt>
                <c:pt idx="3000">
                  <c:v>246.06333333333336</c:v>
                </c:pt>
                <c:pt idx="3001">
                  <c:v>246.14499999999998</c:v>
                </c:pt>
                <c:pt idx="3002">
                  <c:v>246.22666666666666</c:v>
                </c:pt>
                <c:pt idx="3003">
                  <c:v>246.30916666666667</c:v>
                </c:pt>
                <c:pt idx="3004">
                  <c:v>246.39083333333335</c:v>
                </c:pt>
                <c:pt idx="3005">
                  <c:v>246.47333333333333</c:v>
                </c:pt>
                <c:pt idx="3006">
                  <c:v>246.55499999999998</c:v>
                </c:pt>
                <c:pt idx="3007">
                  <c:v>246.63750000000002</c:v>
                </c:pt>
                <c:pt idx="3008">
                  <c:v>246.71916666666667</c:v>
                </c:pt>
                <c:pt idx="3009">
                  <c:v>246.80083333333334</c:v>
                </c:pt>
                <c:pt idx="3010">
                  <c:v>246.88333333333333</c:v>
                </c:pt>
                <c:pt idx="3011">
                  <c:v>246.965</c:v>
                </c:pt>
                <c:pt idx="3012">
                  <c:v>247.04750000000001</c:v>
                </c:pt>
                <c:pt idx="3013">
                  <c:v>247.12916666666669</c:v>
                </c:pt>
                <c:pt idx="3014">
                  <c:v>247.21166666666667</c:v>
                </c:pt>
                <c:pt idx="3015">
                  <c:v>247.29333333333332</c:v>
                </c:pt>
                <c:pt idx="3016">
                  <c:v>247.375</c:v>
                </c:pt>
                <c:pt idx="3017">
                  <c:v>247.45749999999998</c:v>
                </c:pt>
                <c:pt idx="3018">
                  <c:v>247.53916666666666</c:v>
                </c:pt>
                <c:pt idx="3019">
                  <c:v>247.62166666666667</c:v>
                </c:pt>
                <c:pt idx="3020">
                  <c:v>247.70333333333335</c:v>
                </c:pt>
                <c:pt idx="3021">
                  <c:v>247.78583333333333</c:v>
                </c:pt>
                <c:pt idx="3022">
                  <c:v>247.86749999999998</c:v>
                </c:pt>
                <c:pt idx="3023">
                  <c:v>247.94916666666666</c:v>
                </c:pt>
                <c:pt idx="3024">
                  <c:v>248.03166666666667</c:v>
                </c:pt>
                <c:pt idx="3025">
                  <c:v>248.11333333333334</c:v>
                </c:pt>
                <c:pt idx="3026">
                  <c:v>248.19583333333333</c:v>
                </c:pt>
                <c:pt idx="3027">
                  <c:v>248.2775</c:v>
                </c:pt>
                <c:pt idx="3028">
                  <c:v>248.35916666666665</c:v>
                </c:pt>
                <c:pt idx="3029">
                  <c:v>248.44166666666669</c:v>
                </c:pt>
                <c:pt idx="3030">
                  <c:v>248.52333333333334</c:v>
                </c:pt>
                <c:pt idx="3031">
                  <c:v>248.60583333333332</c:v>
                </c:pt>
                <c:pt idx="3032">
                  <c:v>248.6875</c:v>
                </c:pt>
                <c:pt idx="3033">
                  <c:v>248.76999999999998</c:v>
                </c:pt>
                <c:pt idx="3034">
                  <c:v>248.85166666666666</c:v>
                </c:pt>
                <c:pt idx="3035">
                  <c:v>248.93333333333331</c:v>
                </c:pt>
                <c:pt idx="3036">
                  <c:v>249.01583333333335</c:v>
                </c:pt>
                <c:pt idx="3037">
                  <c:v>249.0975</c:v>
                </c:pt>
                <c:pt idx="3038">
                  <c:v>249.17999999999998</c:v>
                </c:pt>
                <c:pt idx="3039">
                  <c:v>249.26166666666666</c:v>
                </c:pt>
                <c:pt idx="3040">
                  <c:v>249.34416666666667</c:v>
                </c:pt>
                <c:pt idx="3041">
                  <c:v>249.42583333333334</c:v>
                </c:pt>
                <c:pt idx="3042">
                  <c:v>249.50750000000002</c:v>
                </c:pt>
                <c:pt idx="3043">
                  <c:v>249.59</c:v>
                </c:pt>
                <c:pt idx="3044">
                  <c:v>249.67166666666665</c:v>
                </c:pt>
                <c:pt idx="3045">
                  <c:v>249.75416666666669</c:v>
                </c:pt>
                <c:pt idx="3046">
                  <c:v>249.83583333333334</c:v>
                </c:pt>
                <c:pt idx="3047">
                  <c:v>249.91833333333332</c:v>
                </c:pt>
                <c:pt idx="3048">
                  <c:v>250</c:v>
                </c:pt>
                <c:pt idx="3049">
                  <c:v>250.08166666666668</c:v>
                </c:pt>
                <c:pt idx="3050">
                  <c:v>250.16416666666666</c:v>
                </c:pt>
                <c:pt idx="3051">
                  <c:v>250.24583333333331</c:v>
                </c:pt>
                <c:pt idx="3052">
                  <c:v>250.32833333333335</c:v>
                </c:pt>
                <c:pt idx="3053">
                  <c:v>250.41</c:v>
                </c:pt>
                <c:pt idx="3054">
                  <c:v>250.49249999999998</c:v>
                </c:pt>
                <c:pt idx="3055">
                  <c:v>250.57416666666666</c:v>
                </c:pt>
                <c:pt idx="3056">
                  <c:v>250.65583333333333</c:v>
                </c:pt>
                <c:pt idx="3057">
                  <c:v>250.73833333333334</c:v>
                </c:pt>
                <c:pt idx="3058">
                  <c:v>250.82000000000002</c:v>
                </c:pt>
                <c:pt idx="3059">
                  <c:v>250.9025</c:v>
                </c:pt>
                <c:pt idx="3060">
                  <c:v>250.98416666666665</c:v>
                </c:pt>
                <c:pt idx="3061">
                  <c:v>251.06666666666669</c:v>
                </c:pt>
                <c:pt idx="3062">
                  <c:v>251.14833333333334</c:v>
                </c:pt>
                <c:pt idx="3063">
                  <c:v>251.23000000000002</c:v>
                </c:pt>
                <c:pt idx="3064">
                  <c:v>251.3125</c:v>
                </c:pt>
                <c:pt idx="3065">
                  <c:v>251.39416666666668</c:v>
                </c:pt>
                <c:pt idx="3066">
                  <c:v>251.47666666666666</c:v>
                </c:pt>
                <c:pt idx="3067">
                  <c:v>251.55833333333331</c:v>
                </c:pt>
                <c:pt idx="3068">
                  <c:v>251.64083333333335</c:v>
                </c:pt>
                <c:pt idx="3069">
                  <c:v>251.7225</c:v>
                </c:pt>
                <c:pt idx="3070">
                  <c:v>251.80416666666667</c:v>
                </c:pt>
                <c:pt idx="3071">
                  <c:v>251.88666666666666</c:v>
                </c:pt>
                <c:pt idx="3072">
                  <c:v>251.96833333333333</c:v>
                </c:pt>
                <c:pt idx="3073">
                  <c:v>252.05083333333334</c:v>
                </c:pt>
                <c:pt idx="3074">
                  <c:v>252.13250000000002</c:v>
                </c:pt>
                <c:pt idx="3075">
                  <c:v>252.21416666666667</c:v>
                </c:pt>
                <c:pt idx="3076">
                  <c:v>252.29666666666665</c:v>
                </c:pt>
                <c:pt idx="3077">
                  <c:v>252.37833333333333</c:v>
                </c:pt>
                <c:pt idx="3078">
                  <c:v>252.46083333333334</c:v>
                </c:pt>
                <c:pt idx="3079">
                  <c:v>252.54250000000002</c:v>
                </c:pt>
                <c:pt idx="3080">
                  <c:v>252.625</c:v>
                </c:pt>
                <c:pt idx="3081">
                  <c:v>252.70666666666668</c:v>
                </c:pt>
                <c:pt idx="3082">
                  <c:v>252.78833333333333</c:v>
                </c:pt>
                <c:pt idx="3083">
                  <c:v>252.87083333333331</c:v>
                </c:pt>
                <c:pt idx="3084">
                  <c:v>252.95249999999999</c:v>
                </c:pt>
                <c:pt idx="3085">
                  <c:v>253.035</c:v>
                </c:pt>
                <c:pt idx="3086">
                  <c:v>253.11666666666667</c:v>
                </c:pt>
                <c:pt idx="3087">
                  <c:v>253.19916666666666</c:v>
                </c:pt>
                <c:pt idx="3088">
                  <c:v>253.28083333333333</c:v>
                </c:pt>
                <c:pt idx="3089">
                  <c:v>253.36249999999998</c:v>
                </c:pt>
                <c:pt idx="3090">
                  <c:v>253.44500000000002</c:v>
                </c:pt>
                <c:pt idx="3091">
                  <c:v>253.52666666666667</c:v>
                </c:pt>
                <c:pt idx="3092">
                  <c:v>253.60916666666665</c:v>
                </c:pt>
                <c:pt idx="3093">
                  <c:v>253.69083333333333</c:v>
                </c:pt>
                <c:pt idx="3094">
                  <c:v>253.77333333333334</c:v>
                </c:pt>
                <c:pt idx="3095">
                  <c:v>253.85500000000002</c:v>
                </c:pt>
                <c:pt idx="3096">
                  <c:v>253.93666666666664</c:v>
                </c:pt>
                <c:pt idx="3097">
                  <c:v>254.01916666666668</c:v>
                </c:pt>
                <c:pt idx="3098">
                  <c:v>254.10083333333333</c:v>
                </c:pt>
                <c:pt idx="3099">
                  <c:v>254.18333333333331</c:v>
                </c:pt>
                <c:pt idx="3100">
                  <c:v>254.26499999999999</c:v>
                </c:pt>
                <c:pt idx="3101">
                  <c:v>254.3475</c:v>
                </c:pt>
                <c:pt idx="3102">
                  <c:v>254.42916666666667</c:v>
                </c:pt>
                <c:pt idx="3103">
                  <c:v>254.51083333333335</c:v>
                </c:pt>
                <c:pt idx="3104">
                  <c:v>254.59333333333333</c:v>
                </c:pt>
                <c:pt idx="3105">
                  <c:v>254.67499999999998</c:v>
                </c:pt>
                <c:pt idx="3106">
                  <c:v>254.75750000000002</c:v>
                </c:pt>
                <c:pt idx="3107">
                  <c:v>254.83916666666667</c:v>
                </c:pt>
                <c:pt idx="3108">
                  <c:v>254.92166666666665</c:v>
                </c:pt>
                <c:pt idx="3109">
                  <c:v>255.00333333333333</c:v>
                </c:pt>
                <c:pt idx="3110">
                  <c:v>255.08500000000001</c:v>
                </c:pt>
                <c:pt idx="3111">
                  <c:v>255.16750000000002</c:v>
                </c:pt>
                <c:pt idx="3112">
                  <c:v>255.24916666666664</c:v>
                </c:pt>
                <c:pt idx="3113">
                  <c:v>255.33166666666668</c:v>
                </c:pt>
                <c:pt idx="3114">
                  <c:v>255.41333333333333</c:v>
                </c:pt>
                <c:pt idx="3115">
                  <c:v>255.495</c:v>
                </c:pt>
                <c:pt idx="3116">
                  <c:v>255.57749999999999</c:v>
                </c:pt>
                <c:pt idx="3117">
                  <c:v>255.65916666666666</c:v>
                </c:pt>
                <c:pt idx="3118">
                  <c:v>255.74166666666667</c:v>
                </c:pt>
                <c:pt idx="3119">
                  <c:v>255.82333333333335</c:v>
                </c:pt>
                <c:pt idx="3120">
                  <c:v>255.90583333333333</c:v>
                </c:pt>
                <c:pt idx="3121">
                  <c:v>255.98749999999998</c:v>
                </c:pt>
                <c:pt idx="3122">
                  <c:v>256.06916666666666</c:v>
                </c:pt>
                <c:pt idx="3123">
                  <c:v>256.1516666666667</c:v>
                </c:pt>
                <c:pt idx="3124">
                  <c:v>256.23333333333335</c:v>
                </c:pt>
                <c:pt idx="3125">
                  <c:v>256.31583333333333</c:v>
                </c:pt>
                <c:pt idx="3126">
                  <c:v>256.39749999999998</c:v>
                </c:pt>
                <c:pt idx="3127">
                  <c:v>256.48</c:v>
                </c:pt>
                <c:pt idx="3128">
                  <c:v>256.56166666666667</c:v>
                </c:pt>
                <c:pt idx="3129">
                  <c:v>256.64333333333332</c:v>
                </c:pt>
                <c:pt idx="3130">
                  <c:v>256.72583333333336</c:v>
                </c:pt>
                <c:pt idx="3131">
                  <c:v>256.8075</c:v>
                </c:pt>
                <c:pt idx="3132">
                  <c:v>256.89</c:v>
                </c:pt>
                <c:pt idx="3133">
                  <c:v>256.97166666666664</c:v>
                </c:pt>
                <c:pt idx="3134">
                  <c:v>257.05416666666667</c:v>
                </c:pt>
                <c:pt idx="3135">
                  <c:v>257.13583333333332</c:v>
                </c:pt>
                <c:pt idx="3136">
                  <c:v>257.21750000000003</c:v>
                </c:pt>
                <c:pt idx="3137">
                  <c:v>257.3</c:v>
                </c:pt>
                <c:pt idx="3138">
                  <c:v>257.38166666666666</c:v>
                </c:pt>
                <c:pt idx="3139">
                  <c:v>257.4641666666667</c:v>
                </c:pt>
                <c:pt idx="3140">
                  <c:v>257.54583333333335</c:v>
                </c:pt>
                <c:pt idx="3141">
                  <c:v>257.62833333333333</c:v>
                </c:pt>
                <c:pt idx="3142">
                  <c:v>257.70999999999998</c:v>
                </c:pt>
                <c:pt idx="3143">
                  <c:v>257.79166666666669</c:v>
                </c:pt>
                <c:pt idx="3144">
                  <c:v>257.87416666666667</c:v>
                </c:pt>
                <c:pt idx="3145">
                  <c:v>257.95583333333332</c:v>
                </c:pt>
                <c:pt idx="3146">
                  <c:v>258.03833333333336</c:v>
                </c:pt>
                <c:pt idx="3147">
                  <c:v>258.12</c:v>
                </c:pt>
                <c:pt idx="3148">
                  <c:v>258.20249999999999</c:v>
                </c:pt>
                <c:pt idx="3149">
                  <c:v>258.28416666666664</c:v>
                </c:pt>
                <c:pt idx="3150">
                  <c:v>258.36583333333334</c:v>
                </c:pt>
                <c:pt idx="3151">
                  <c:v>258.44833333333332</c:v>
                </c:pt>
                <c:pt idx="3152">
                  <c:v>258.53000000000003</c:v>
                </c:pt>
                <c:pt idx="3153">
                  <c:v>258.61250000000001</c:v>
                </c:pt>
                <c:pt idx="3154">
                  <c:v>258.69416666666666</c:v>
                </c:pt>
                <c:pt idx="3155">
                  <c:v>258.77583333333331</c:v>
                </c:pt>
                <c:pt idx="3156">
                  <c:v>258.85833333333335</c:v>
                </c:pt>
                <c:pt idx="3157">
                  <c:v>258.94</c:v>
                </c:pt>
                <c:pt idx="3158">
                  <c:v>259.02249999999998</c:v>
                </c:pt>
                <c:pt idx="3159">
                  <c:v>259.10416666666669</c:v>
                </c:pt>
                <c:pt idx="3160">
                  <c:v>259.18666666666667</c:v>
                </c:pt>
                <c:pt idx="3161">
                  <c:v>259.26833333333332</c:v>
                </c:pt>
                <c:pt idx="3162">
                  <c:v>259.34999999999997</c:v>
                </c:pt>
                <c:pt idx="3163">
                  <c:v>259.4325</c:v>
                </c:pt>
                <c:pt idx="3164">
                  <c:v>259.51416666666665</c:v>
                </c:pt>
                <c:pt idx="3165">
                  <c:v>259.59666666666664</c:v>
                </c:pt>
                <c:pt idx="3166">
                  <c:v>259.67833333333334</c:v>
                </c:pt>
                <c:pt idx="3167">
                  <c:v>259.76083333333332</c:v>
                </c:pt>
                <c:pt idx="3168">
                  <c:v>259.84250000000003</c:v>
                </c:pt>
                <c:pt idx="3169">
                  <c:v>259.92416666666668</c:v>
                </c:pt>
                <c:pt idx="3170">
                  <c:v>260.00666666666666</c:v>
                </c:pt>
                <c:pt idx="3171">
                  <c:v>260.08833333333331</c:v>
                </c:pt>
                <c:pt idx="3172">
                  <c:v>260.17083333333335</c:v>
                </c:pt>
                <c:pt idx="3173">
                  <c:v>260.2525</c:v>
                </c:pt>
                <c:pt idx="3174">
                  <c:v>260.33499999999998</c:v>
                </c:pt>
                <c:pt idx="3175">
                  <c:v>260.41666666666669</c:v>
                </c:pt>
                <c:pt idx="3176">
                  <c:v>260.49833333333333</c:v>
                </c:pt>
                <c:pt idx="3177">
                  <c:v>260.58083333333332</c:v>
                </c:pt>
                <c:pt idx="3178">
                  <c:v>260.66249999999997</c:v>
                </c:pt>
                <c:pt idx="3179">
                  <c:v>260.745</c:v>
                </c:pt>
                <c:pt idx="3180">
                  <c:v>260.82666666666665</c:v>
                </c:pt>
                <c:pt idx="3181">
                  <c:v>260.90916666666664</c:v>
                </c:pt>
                <c:pt idx="3182">
                  <c:v>260.99083333333334</c:v>
                </c:pt>
                <c:pt idx="3183">
                  <c:v>261.07249999999999</c:v>
                </c:pt>
                <c:pt idx="3184">
                  <c:v>261.15500000000003</c:v>
                </c:pt>
                <c:pt idx="3185">
                  <c:v>261.23666666666668</c:v>
                </c:pt>
                <c:pt idx="3186">
                  <c:v>261.31916666666666</c:v>
                </c:pt>
                <c:pt idx="3187">
                  <c:v>261.40083333333331</c:v>
                </c:pt>
                <c:pt idx="3188">
                  <c:v>261.48333333333335</c:v>
                </c:pt>
                <c:pt idx="3189">
                  <c:v>261.565</c:v>
                </c:pt>
                <c:pt idx="3190">
                  <c:v>261.6466666666667</c:v>
                </c:pt>
                <c:pt idx="3191">
                  <c:v>261.72916666666669</c:v>
                </c:pt>
                <c:pt idx="3192">
                  <c:v>261.81083333333333</c:v>
                </c:pt>
                <c:pt idx="3193">
                  <c:v>261.89333333333332</c:v>
                </c:pt>
                <c:pt idx="3194">
                  <c:v>261.97499999999997</c:v>
                </c:pt>
                <c:pt idx="3195">
                  <c:v>262.0575</c:v>
                </c:pt>
                <c:pt idx="3196">
                  <c:v>262.13916666666665</c:v>
                </c:pt>
                <c:pt idx="3197">
                  <c:v>262.22083333333336</c:v>
                </c:pt>
                <c:pt idx="3198">
                  <c:v>262.30333333333334</c:v>
                </c:pt>
                <c:pt idx="3199">
                  <c:v>262.38499999999999</c:v>
                </c:pt>
                <c:pt idx="3200">
                  <c:v>262.46750000000003</c:v>
                </c:pt>
                <c:pt idx="3201">
                  <c:v>262.54916666666668</c:v>
                </c:pt>
                <c:pt idx="3202">
                  <c:v>262.63083333333333</c:v>
                </c:pt>
                <c:pt idx="3203">
                  <c:v>262.71333333333331</c:v>
                </c:pt>
                <c:pt idx="3204">
                  <c:v>262.79500000000002</c:v>
                </c:pt>
                <c:pt idx="3205">
                  <c:v>262.8775</c:v>
                </c:pt>
                <c:pt idx="3206">
                  <c:v>262.9591666666667</c:v>
                </c:pt>
                <c:pt idx="3207">
                  <c:v>263.04166666666669</c:v>
                </c:pt>
                <c:pt idx="3208">
                  <c:v>263.12333333333333</c:v>
                </c:pt>
                <c:pt idx="3209">
                  <c:v>263.20499999999998</c:v>
                </c:pt>
                <c:pt idx="3210">
                  <c:v>263.28749999999997</c:v>
                </c:pt>
                <c:pt idx="3211">
                  <c:v>263.36916666666667</c:v>
                </c:pt>
                <c:pt idx="3212">
                  <c:v>263.45166666666665</c:v>
                </c:pt>
                <c:pt idx="3213">
                  <c:v>263.53333333333336</c:v>
                </c:pt>
                <c:pt idx="3214">
                  <c:v>263.61583333333334</c:v>
                </c:pt>
                <c:pt idx="3215">
                  <c:v>263.69749999999999</c:v>
                </c:pt>
                <c:pt idx="3216">
                  <c:v>263.77916666666664</c:v>
                </c:pt>
                <c:pt idx="3217">
                  <c:v>263.86166666666668</c:v>
                </c:pt>
                <c:pt idx="3218">
                  <c:v>263.94333333333333</c:v>
                </c:pt>
                <c:pt idx="3219">
                  <c:v>264.02583333333331</c:v>
                </c:pt>
                <c:pt idx="3220">
                  <c:v>264.10750000000002</c:v>
                </c:pt>
                <c:pt idx="3221">
                  <c:v>264.19</c:v>
                </c:pt>
                <c:pt idx="3222">
                  <c:v>264.2716666666667</c:v>
                </c:pt>
                <c:pt idx="3223">
                  <c:v>264.3533333333333</c:v>
                </c:pt>
                <c:pt idx="3224">
                  <c:v>264.43583333333333</c:v>
                </c:pt>
                <c:pt idx="3225">
                  <c:v>264.51749999999998</c:v>
                </c:pt>
                <c:pt idx="3226">
                  <c:v>264.59999999999997</c:v>
                </c:pt>
                <c:pt idx="3227">
                  <c:v>264.68166666666667</c:v>
                </c:pt>
                <c:pt idx="3228">
                  <c:v>264.76416666666665</c:v>
                </c:pt>
                <c:pt idx="3229">
                  <c:v>264.84583333333336</c:v>
                </c:pt>
                <c:pt idx="3230">
                  <c:v>264.92750000000001</c:v>
                </c:pt>
                <c:pt idx="3231">
                  <c:v>265.01</c:v>
                </c:pt>
                <c:pt idx="3232">
                  <c:v>265.09166666666664</c:v>
                </c:pt>
                <c:pt idx="3233">
                  <c:v>265.17416666666668</c:v>
                </c:pt>
                <c:pt idx="3234">
                  <c:v>265.25583333333333</c:v>
                </c:pt>
                <c:pt idx="3235">
                  <c:v>265.33833333333331</c:v>
                </c:pt>
                <c:pt idx="3236">
                  <c:v>265.42</c:v>
                </c:pt>
                <c:pt idx="3237">
                  <c:v>265.50166666666667</c:v>
                </c:pt>
                <c:pt idx="3238">
                  <c:v>265.5841666666667</c:v>
                </c:pt>
                <c:pt idx="3239">
                  <c:v>265.6658333333333</c:v>
                </c:pt>
                <c:pt idx="3240">
                  <c:v>265.74833333333333</c:v>
                </c:pt>
                <c:pt idx="3241">
                  <c:v>265.83</c:v>
                </c:pt>
                <c:pt idx="3242">
                  <c:v>265.91166666666669</c:v>
                </c:pt>
                <c:pt idx="3243">
                  <c:v>265.99416666666667</c:v>
                </c:pt>
                <c:pt idx="3244">
                  <c:v>266.07583333333332</c:v>
                </c:pt>
                <c:pt idx="3245">
                  <c:v>266.15833333333336</c:v>
                </c:pt>
                <c:pt idx="3246">
                  <c:v>266.24</c:v>
                </c:pt>
                <c:pt idx="3247">
                  <c:v>266.32249999999999</c:v>
                </c:pt>
                <c:pt idx="3248">
                  <c:v>266.40416666666664</c:v>
                </c:pt>
                <c:pt idx="3249">
                  <c:v>266.48583333333335</c:v>
                </c:pt>
                <c:pt idx="3250">
                  <c:v>266.56833333333333</c:v>
                </c:pt>
                <c:pt idx="3251">
                  <c:v>266.65000000000003</c:v>
                </c:pt>
                <c:pt idx="3252">
                  <c:v>266.73250000000002</c:v>
                </c:pt>
                <c:pt idx="3253">
                  <c:v>266.81416666666667</c:v>
                </c:pt>
                <c:pt idx="3254">
                  <c:v>266.8966666666667</c:v>
                </c:pt>
                <c:pt idx="3255">
                  <c:v>266.9783333333333</c:v>
                </c:pt>
                <c:pt idx="3256">
                  <c:v>267.06</c:v>
                </c:pt>
                <c:pt idx="3257">
                  <c:v>267.14249999999998</c:v>
                </c:pt>
                <c:pt idx="3258">
                  <c:v>267.22416666666669</c:v>
                </c:pt>
                <c:pt idx="3259">
                  <c:v>267.30666666666667</c:v>
                </c:pt>
                <c:pt idx="3260">
                  <c:v>267.38833333333332</c:v>
                </c:pt>
                <c:pt idx="3261">
                  <c:v>267.47083333333336</c:v>
                </c:pt>
                <c:pt idx="3262">
                  <c:v>267.55250000000001</c:v>
                </c:pt>
                <c:pt idx="3263">
                  <c:v>267.63416666666666</c:v>
                </c:pt>
                <c:pt idx="3264">
                  <c:v>267.71666666666664</c:v>
                </c:pt>
                <c:pt idx="3265">
                  <c:v>267.79833333333335</c:v>
                </c:pt>
                <c:pt idx="3266">
                  <c:v>267.88083333333333</c:v>
                </c:pt>
                <c:pt idx="3267">
                  <c:v>267.96250000000003</c:v>
                </c:pt>
                <c:pt idx="3268">
                  <c:v>268.04500000000002</c:v>
                </c:pt>
                <c:pt idx="3269">
                  <c:v>268.12666666666667</c:v>
                </c:pt>
                <c:pt idx="3270">
                  <c:v>268.20833333333331</c:v>
                </c:pt>
                <c:pt idx="3271">
                  <c:v>268.2908333333333</c:v>
                </c:pt>
                <c:pt idx="3272">
                  <c:v>268.3725</c:v>
                </c:pt>
                <c:pt idx="3273">
                  <c:v>268.45499999999998</c:v>
                </c:pt>
                <c:pt idx="3274">
                  <c:v>268.53666666666669</c:v>
                </c:pt>
                <c:pt idx="3275">
                  <c:v>268.61916666666667</c:v>
                </c:pt>
                <c:pt idx="3276">
                  <c:v>268.70083333333332</c:v>
                </c:pt>
                <c:pt idx="3277">
                  <c:v>268.78249999999997</c:v>
                </c:pt>
                <c:pt idx="3278">
                  <c:v>268.86500000000001</c:v>
                </c:pt>
                <c:pt idx="3279">
                  <c:v>268.94666666666666</c:v>
                </c:pt>
                <c:pt idx="3280">
                  <c:v>269.02916666666664</c:v>
                </c:pt>
                <c:pt idx="3281">
                  <c:v>269.11083333333335</c:v>
                </c:pt>
                <c:pt idx="3282">
                  <c:v>269.1925</c:v>
                </c:pt>
                <c:pt idx="3283">
                  <c:v>269.27500000000003</c:v>
                </c:pt>
                <c:pt idx="3284">
                  <c:v>269.35666666666668</c:v>
                </c:pt>
                <c:pt idx="3285">
                  <c:v>269.43916666666667</c:v>
                </c:pt>
                <c:pt idx="3286">
                  <c:v>269.52083333333331</c:v>
                </c:pt>
                <c:pt idx="3287">
                  <c:v>269.6033333333333</c:v>
                </c:pt>
                <c:pt idx="3288">
                  <c:v>269.685</c:v>
                </c:pt>
                <c:pt idx="3289">
                  <c:v>269.76666666666665</c:v>
                </c:pt>
                <c:pt idx="3290">
                  <c:v>269.84916666666669</c:v>
                </c:pt>
                <c:pt idx="3291">
                  <c:v>269.93083333333334</c:v>
                </c:pt>
                <c:pt idx="3292">
                  <c:v>270.01333333333332</c:v>
                </c:pt>
                <c:pt idx="3293">
                  <c:v>270.09499999999997</c:v>
                </c:pt>
                <c:pt idx="3294">
                  <c:v>270.17750000000001</c:v>
                </c:pt>
                <c:pt idx="3295">
                  <c:v>270.25916666666666</c:v>
                </c:pt>
                <c:pt idx="3296">
                  <c:v>270.34083333333336</c:v>
                </c:pt>
                <c:pt idx="3297">
                  <c:v>270.42333333333335</c:v>
                </c:pt>
                <c:pt idx="3298">
                  <c:v>270.505</c:v>
                </c:pt>
                <c:pt idx="3299">
                  <c:v>270.58750000000003</c:v>
                </c:pt>
                <c:pt idx="3300">
                  <c:v>270.66916666666668</c:v>
                </c:pt>
                <c:pt idx="3301">
                  <c:v>270.75166666666667</c:v>
                </c:pt>
                <c:pt idx="3302">
                  <c:v>270.83333333333331</c:v>
                </c:pt>
                <c:pt idx="3303">
                  <c:v>270.91500000000002</c:v>
                </c:pt>
                <c:pt idx="3304">
                  <c:v>270.9975</c:v>
                </c:pt>
                <c:pt idx="3305">
                  <c:v>271.07916666666665</c:v>
                </c:pt>
                <c:pt idx="3306">
                  <c:v>271.16166666666669</c:v>
                </c:pt>
                <c:pt idx="3307">
                  <c:v>271.24333333333334</c:v>
                </c:pt>
                <c:pt idx="3308">
                  <c:v>271.32583333333332</c:v>
                </c:pt>
                <c:pt idx="3309">
                  <c:v>271.40749999999997</c:v>
                </c:pt>
                <c:pt idx="3310">
                  <c:v>271.48916666666668</c:v>
                </c:pt>
                <c:pt idx="3311">
                  <c:v>271.57166666666666</c:v>
                </c:pt>
                <c:pt idx="3312">
                  <c:v>271.65333333333336</c:v>
                </c:pt>
                <c:pt idx="3313">
                  <c:v>271.73583333333335</c:v>
                </c:pt>
                <c:pt idx="3314">
                  <c:v>271.8175</c:v>
                </c:pt>
                <c:pt idx="3315">
                  <c:v>271.90000000000003</c:v>
                </c:pt>
                <c:pt idx="3316">
                  <c:v>271.98166666666668</c:v>
                </c:pt>
                <c:pt idx="3317">
                  <c:v>272.06333333333333</c:v>
                </c:pt>
                <c:pt idx="3318">
                  <c:v>272.14583333333331</c:v>
                </c:pt>
                <c:pt idx="3319">
                  <c:v>272.22750000000002</c:v>
                </c:pt>
                <c:pt idx="3320">
                  <c:v>272.31</c:v>
                </c:pt>
                <c:pt idx="3321">
                  <c:v>272.39166666666665</c:v>
                </c:pt>
                <c:pt idx="3322">
                  <c:v>272.47416666666669</c:v>
                </c:pt>
                <c:pt idx="3323">
                  <c:v>272.55583333333334</c:v>
                </c:pt>
                <c:pt idx="3324">
                  <c:v>272.63749999999999</c:v>
                </c:pt>
                <c:pt idx="3325">
                  <c:v>272.71999999999997</c:v>
                </c:pt>
                <c:pt idx="3326">
                  <c:v>272.80166666666668</c:v>
                </c:pt>
                <c:pt idx="3327">
                  <c:v>272.88416666666666</c:v>
                </c:pt>
                <c:pt idx="3328">
                  <c:v>272.96583333333336</c:v>
                </c:pt>
                <c:pt idx="3329">
                  <c:v>273.04750000000001</c:v>
                </c:pt>
                <c:pt idx="3330">
                  <c:v>273.13</c:v>
                </c:pt>
                <c:pt idx="3331">
                  <c:v>273.21166666666664</c:v>
                </c:pt>
                <c:pt idx="3332">
                  <c:v>273.29416666666668</c:v>
                </c:pt>
                <c:pt idx="3333">
                  <c:v>273.37583333333333</c:v>
                </c:pt>
                <c:pt idx="3334">
                  <c:v>273.45833333333331</c:v>
                </c:pt>
                <c:pt idx="3335">
                  <c:v>273.54000000000002</c:v>
                </c:pt>
                <c:pt idx="3336">
                  <c:v>273.62166666666667</c:v>
                </c:pt>
                <c:pt idx="3337">
                  <c:v>273.70416666666665</c:v>
                </c:pt>
                <c:pt idx="3338">
                  <c:v>273.7858333333333</c:v>
                </c:pt>
                <c:pt idx="3339">
                  <c:v>273.86833333333334</c:v>
                </c:pt>
                <c:pt idx="3340">
                  <c:v>273.95</c:v>
                </c:pt>
                <c:pt idx="3341">
                  <c:v>274.03249999999997</c:v>
                </c:pt>
                <c:pt idx="3342">
                  <c:v>274.11416666666668</c:v>
                </c:pt>
                <c:pt idx="3343">
                  <c:v>274.19583333333333</c:v>
                </c:pt>
                <c:pt idx="3344">
                  <c:v>274.27833333333336</c:v>
                </c:pt>
                <c:pt idx="3345">
                  <c:v>274.36</c:v>
                </c:pt>
                <c:pt idx="3346">
                  <c:v>274.4425</c:v>
                </c:pt>
                <c:pt idx="3347">
                  <c:v>274.52416666666664</c:v>
                </c:pt>
                <c:pt idx="3348">
                  <c:v>274.60666666666668</c:v>
                </c:pt>
                <c:pt idx="3349">
                  <c:v>274.68833333333333</c:v>
                </c:pt>
                <c:pt idx="3350">
                  <c:v>274.77</c:v>
                </c:pt>
                <c:pt idx="3351">
                  <c:v>274.85250000000002</c:v>
                </c:pt>
                <c:pt idx="3352">
                  <c:v>274.93416666666667</c:v>
                </c:pt>
                <c:pt idx="3353">
                  <c:v>275.01666666666665</c:v>
                </c:pt>
                <c:pt idx="3354">
                  <c:v>275.0983333333333</c:v>
                </c:pt>
                <c:pt idx="3355">
                  <c:v>275.18083333333334</c:v>
                </c:pt>
                <c:pt idx="3356">
                  <c:v>275.26249999999999</c:v>
                </c:pt>
                <c:pt idx="3357">
                  <c:v>275.34416666666669</c:v>
                </c:pt>
                <c:pt idx="3358">
                  <c:v>275.42666666666668</c:v>
                </c:pt>
                <c:pt idx="3359">
                  <c:v>275.50833333333333</c:v>
                </c:pt>
                <c:pt idx="3360">
                  <c:v>275.59083333333336</c:v>
                </c:pt>
                <c:pt idx="3361">
                  <c:v>275.67250000000001</c:v>
                </c:pt>
                <c:pt idx="3362">
                  <c:v>275.755</c:v>
                </c:pt>
                <c:pt idx="3363">
                  <c:v>275.83666666666664</c:v>
                </c:pt>
                <c:pt idx="3364">
                  <c:v>275.91833333333335</c:v>
                </c:pt>
                <c:pt idx="3365">
                  <c:v>276.00083333333333</c:v>
                </c:pt>
                <c:pt idx="3366">
                  <c:v>276.08249999999998</c:v>
                </c:pt>
                <c:pt idx="3367">
                  <c:v>276.16500000000002</c:v>
                </c:pt>
                <c:pt idx="3368">
                  <c:v>276.24666666666667</c:v>
                </c:pt>
                <c:pt idx="3369">
                  <c:v>276.32833333333332</c:v>
                </c:pt>
                <c:pt idx="3370">
                  <c:v>276.4108333333333</c:v>
                </c:pt>
                <c:pt idx="3371">
                  <c:v>276.49250000000001</c:v>
                </c:pt>
                <c:pt idx="3372">
                  <c:v>276.57499999999999</c:v>
                </c:pt>
                <c:pt idx="3373">
                  <c:v>276.65666666666669</c:v>
                </c:pt>
                <c:pt idx="3374">
                  <c:v>276.73916666666668</c:v>
                </c:pt>
                <c:pt idx="3375">
                  <c:v>276.82083333333333</c:v>
                </c:pt>
                <c:pt idx="3376">
                  <c:v>276.90249999999997</c:v>
                </c:pt>
                <c:pt idx="3377">
                  <c:v>276.98500000000001</c:v>
                </c:pt>
                <c:pt idx="3378">
                  <c:v>277.06666666666666</c:v>
                </c:pt>
                <c:pt idx="3379">
                  <c:v>277.14916666666664</c:v>
                </c:pt>
                <c:pt idx="3380">
                  <c:v>277.23083333333335</c:v>
                </c:pt>
                <c:pt idx="3381">
                  <c:v>277.31333333333333</c:v>
                </c:pt>
                <c:pt idx="3382">
                  <c:v>277.39499999999998</c:v>
                </c:pt>
                <c:pt idx="3383">
                  <c:v>277.47666666666663</c:v>
                </c:pt>
                <c:pt idx="3384">
                  <c:v>277.55916666666667</c:v>
                </c:pt>
                <c:pt idx="3385">
                  <c:v>277.64083333333332</c:v>
                </c:pt>
                <c:pt idx="3386">
                  <c:v>277.7233333333333</c:v>
                </c:pt>
                <c:pt idx="3387">
                  <c:v>277.80500000000001</c:v>
                </c:pt>
                <c:pt idx="3388">
                  <c:v>277.88749999999999</c:v>
                </c:pt>
                <c:pt idx="3389">
                  <c:v>277.96916666666669</c:v>
                </c:pt>
                <c:pt idx="3390">
                  <c:v>278.05083333333334</c:v>
                </c:pt>
                <c:pt idx="3391">
                  <c:v>278.13333333333333</c:v>
                </c:pt>
                <c:pt idx="3392">
                  <c:v>278.21499999999997</c:v>
                </c:pt>
                <c:pt idx="3393">
                  <c:v>278.29750000000001</c:v>
                </c:pt>
                <c:pt idx="3394">
                  <c:v>278.37916666666666</c:v>
                </c:pt>
                <c:pt idx="3395">
                  <c:v>278.46166666666664</c:v>
                </c:pt>
                <c:pt idx="3396">
                  <c:v>278.54333333333335</c:v>
                </c:pt>
                <c:pt idx="3397">
                  <c:v>278.625</c:v>
                </c:pt>
                <c:pt idx="3398">
                  <c:v>278.70749999999998</c:v>
                </c:pt>
                <c:pt idx="3399">
                  <c:v>278.78916666666663</c:v>
                </c:pt>
                <c:pt idx="3400">
                  <c:v>278.87166666666667</c:v>
                </c:pt>
                <c:pt idx="3401">
                  <c:v>278.95333333333332</c:v>
                </c:pt>
                <c:pt idx="3402">
                  <c:v>279.0358333333333</c:v>
                </c:pt>
                <c:pt idx="3403">
                  <c:v>279.11750000000001</c:v>
                </c:pt>
                <c:pt idx="3404">
                  <c:v>279.19916666666666</c:v>
                </c:pt>
                <c:pt idx="3405">
                  <c:v>279.28166666666669</c:v>
                </c:pt>
                <c:pt idx="3406">
                  <c:v>279.36333333333334</c:v>
                </c:pt>
                <c:pt idx="3407">
                  <c:v>279.44583333333333</c:v>
                </c:pt>
                <c:pt idx="3408">
                  <c:v>279.52749999999997</c:v>
                </c:pt>
                <c:pt idx="3409">
                  <c:v>279.60916666666668</c:v>
                </c:pt>
                <c:pt idx="3410">
                  <c:v>279.69166666666666</c:v>
                </c:pt>
                <c:pt idx="3411">
                  <c:v>279.77333333333337</c:v>
                </c:pt>
                <c:pt idx="3412">
                  <c:v>279.85583333333335</c:v>
                </c:pt>
                <c:pt idx="3413">
                  <c:v>279.9375</c:v>
                </c:pt>
                <c:pt idx="3414">
                  <c:v>280.02</c:v>
                </c:pt>
                <c:pt idx="3415">
                  <c:v>280.10166666666663</c:v>
                </c:pt>
                <c:pt idx="3416">
                  <c:v>280.18333333333334</c:v>
                </c:pt>
                <c:pt idx="3417">
                  <c:v>280.26583333333332</c:v>
                </c:pt>
                <c:pt idx="3418">
                  <c:v>280.34750000000003</c:v>
                </c:pt>
                <c:pt idx="3419">
                  <c:v>280.43</c:v>
                </c:pt>
                <c:pt idx="3420">
                  <c:v>280.51166666666666</c:v>
                </c:pt>
                <c:pt idx="3421">
                  <c:v>280.59416666666669</c:v>
                </c:pt>
                <c:pt idx="3422">
                  <c:v>280.67583333333334</c:v>
                </c:pt>
                <c:pt idx="3423">
                  <c:v>280.75749999999999</c:v>
                </c:pt>
                <c:pt idx="3424">
                  <c:v>280.83999999999997</c:v>
                </c:pt>
                <c:pt idx="3425">
                  <c:v>280.92166666666668</c:v>
                </c:pt>
                <c:pt idx="3426">
                  <c:v>281.00416666666666</c:v>
                </c:pt>
                <c:pt idx="3427">
                  <c:v>281.08583333333337</c:v>
                </c:pt>
                <c:pt idx="3428">
                  <c:v>281.16833333333335</c:v>
                </c:pt>
                <c:pt idx="3429">
                  <c:v>281.25</c:v>
                </c:pt>
                <c:pt idx="3430">
                  <c:v>281.33166666666665</c:v>
                </c:pt>
                <c:pt idx="3431">
                  <c:v>281.41416666666663</c:v>
                </c:pt>
                <c:pt idx="3432">
                  <c:v>281.49583333333334</c:v>
                </c:pt>
                <c:pt idx="3433">
                  <c:v>281.57833333333332</c:v>
                </c:pt>
                <c:pt idx="3434">
                  <c:v>281.66000000000003</c:v>
                </c:pt>
                <c:pt idx="3435">
                  <c:v>281.74250000000001</c:v>
                </c:pt>
                <c:pt idx="3436">
                  <c:v>281.82416666666666</c:v>
                </c:pt>
                <c:pt idx="3437">
                  <c:v>281.90583333333331</c:v>
                </c:pt>
                <c:pt idx="3438">
                  <c:v>281.98833333333334</c:v>
                </c:pt>
                <c:pt idx="3439">
                  <c:v>282.07</c:v>
                </c:pt>
                <c:pt idx="3440">
                  <c:v>282.15249999999997</c:v>
                </c:pt>
                <c:pt idx="3441">
                  <c:v>282.23416666666668</c:v>
                </c:pt>
                <c:pt idx="3442">
                  <c:v>282.31666666666666</c:v>
                </c:pt>
                <c:pt idx="3443">
                  <c:v>282.39833333333337</c:v>
                </c:pt>
                <c:pt idx="3444">
                  <c:v>282.48</c:v>
                </c:pt>
                <c:pt idx="3445">
                  <c:v>282.5625</c:v>
                </c:pt>
                <c:pt idx="3446">
                  <c:v>282.64416666666665</c:v>
                </c:pt>
                <c:pt idx="3447">
                  <c:v>282.72666666666663</c:v>
                </c:pt>
                <c:pt idx="3448">
                  <c:v>282.80833333333334</c:v>
                </c:pt>
                <c:pt idx="3449">
                  <c:v>282.89083333333332</c:v>
                </c:pt>
                <c:pt idx="3450">
                  <c:v>282.97250000000003</c:v>
                </c:pt>
                <c:pt idx="3451">
                  <c:v>283.05416666666667</c:v>
                </c:pt>
                <c:pt idx="3452">
                  <c:v>283.13666666666666</c:v>
                </c:pt>
                <c:pt idx="3453">
                  <c:v>283.21833333333331</c:v>
                </c:pt>
                <c:pt idx="3454">
                  <c:v>283.30083333333334</c:v>
                </c:pt>
                <c:pt idx="3455">
                  <c:v>283.38249999999999</c:v>
                </c:pt>
                <c:pt idx="3456">
                  <c:v>283.4641666666667</c:v>
                </c:pt>
                <c:pt idx="3457">
                  <c:v>283.54666666666668</c:v>
                </c:pt>
                <c:pt idx="3458">
                  <c:v>283.62833333333333</c:v>
                </c:pt>
                <c:pt idx="3459">
                  <c:v>283.71083333333337</c:v>
                </c:pt>
                <c:pt idx="3460">
                  <c:v>283.79250000000002</c:v>
                </c:pt>
                <c:pt idx="3461">
                  <c:v>283.875</c:v>
                </c:pt>
                <c:pt idx="3462">
                  <c:v>283.95666666666665</c:v>
                </c:pt>
                <c:pt idx="3463">
                  <c:v>284.03833333333336</c:v>
                </c:pt>
                <c:pt idx="3464">
                  <c:v>284.12083333333334</c:v>
                </c:pt>
                <c:pt idx="3465">
                  <c:v>284.20249999999999</c:v>
                </c:pt>
                <c:pt idx="3466">
                  <c:v>284.28500000000003</c:v>
                </c:pt>
                <c:pt idx="3467">
                  <c:v>284.36666666666667</c:v>
                </c:pt>
                <c:pt idx="3468">
                  <c:v>284.44916666666666</c:v>
                </c:pt>
                <c:pt idx="3469">
                  <c:v>284.53083333333331</c:v>
                </c:pt>
                <c:pt idx="3470">
                  <c:v>284.61250000000001</c:v>
                </c:pt>
                <c:pt idx="3471">
                  <c:v>284.69499999999999</c:v>
                </c:pt>
                <c:pt idx="3472">
                  <c:v>284.7766666666667</c:v>
                </c:pt>
                <c:pt idx="3473">
                  <c:v>284.85916666666668</c:v>
                </c:pt>
                <c:pt idx="3474">
                  <c:v>284.94083333333333</c:v>
                </c:pt>
                <c:pt idx="3475">
                  <c:v>285.02333333333337</c:v>
                </c:pt>
                <c:pt idx="3476">
                  <c:v>285.10500000000002</c:v>
                </c:pt>
                <c:pt idx="3477">
                  <c:v>285.18666666666667</c:v>
                </c:pt>
                <c:pt idx="3478">
                  <c:v>285.26916666666665</c:v>
                </c:pt>
                <c:pt idx="3479">
                  <c:v>285.35083333333336</c:v>
                </c:pt>
                <c:pt idx="3480">
                  <c:v>285.43333333333334</c:v>
                </c:pt>
                <c:pt idx="3481">
                  <c:v>285.51499999999999</c:v>
                </c:pt>
                <c:pt idx="3482">
                  <c:v>285.59750000000003</c:v>
                </c:pt>
                <c:pt idx="3483">
                  <c:v>285.67916666666667</c:v>
                </c:pt>
                <c:pt idx="3484">
                  <c:v>285.76083333333332</c:v>
                </c:pt>
                <c:pt idx="3485">
                  <c:v>285.84333333333331</c:v>
                </c:pt>
                <c:pt idx="3486">
                  <c:v>285.92500000000001</c:v>
                </c:pt>
                <c:pt idx="3487">
                  <c:v>286.00749999999999</c:v>
                </c:pt>
                <c:pt idx="3488">
                  <c:v>286.0891666666667</c:v>
                </c:pt>
                <c:pt idx="3489">
                  <c:v>286.17166666666668</c:v>
                </c:pt>
                <c:pt idx="3490">
                  <c:v>286.25333333333333</c:v>
                </c:pt>
                <c:pt idx="3491">
                  <c:v>286.33499999999998</c:v>
                </c:pt>
                <c:pt idx="3492">
                  <c:v>286.41750000000002</c:v>
                </c:pt>
                <c:pt idx="3493">
                  <c:v>286.49916666666667</c:v>
                </c:pt>
                <c:pt idx="3494">
                  <c:v>286.58166666666665</c:v>
                </c:pt>
                <c:pt idx="3495">
                  <c:v>286.66333333333336</c:v>
                </c:pt>
                <c:pt idx="3496">
                  <c:v>286.745</c:v>
                </c:pt>
                <c:pt idx="3497">
                  <c:v>286.82749999999999</c:v>
                </c:pt>
                <c:pt idx="3498">
                  <c:v>286.90916666666664</c:v>
                </c:pt>
                <c:pt idx="3499">
                  <c:v>286.99166666666667</c:v>
                </c:pt>
                <c:pt idx="3500">
                  <c:v>287.07333333333332</c:v>
                </c:pt>
                <c:pt idx="3501">
                  <c:v>287.15583333333331</c:v>
                </c:pt>
                <c:pt idx="3502">
                  <c:v>287.23750000000001</c:v>
                </c:pt>
                <c:pt idx="3503">
                  <c:v>287.31916666666666</c:v>
                </c:pt>
                <c:pt idx="3504">
                  <c:v>287.4016666666667</c:v>
                </c:pt>
                <c:pt idx="3505">
                  <c:v>287.48333333333335</c:v>
                </c:pt>
                <c:pt idx="3506">
                  <c:v>287.56583333333333</c:v>
                </c:pt>
                <c:pt idx="3507">
                  <c:v>287.64749999999998</c:v>
                </c:pt>
                <c:pt idx="3508">
                  <c:v>287.73</c:v>
                </c:pt>
                <c:pt idx="3509">
                  <c:v>287.81166666666667</c:v>
                </c:pt>
                <c:pt idx="3510">
                  <c:v>287.89333333333332</c:v>
                </c:pt>
                <c:pt idx="3511">
                  <c:v>287.97583333333336</c:v>
                </c:pt>
                <c:pt idx="3512">
                  <c:v>288.0575</c:v>
                </c:pt>
                <c:pt idx="3513">
                  <c:v>288.14</c:v>
                </c:pt>
                <c:pt idx="3514">
                  <c:v>288.22166666666664</c:v>
                </c:pt>
                <c:pt idx="3515">
                  <c:v>288.30416666666667</c:v>
                </c:pt>
                <c:pt idx="3516">
                  <c:v>288.38583333333332</c:v>
                </c:pt>
                <c:pt idx="3517">
                  <c:v>288.46750000000003</c:v>
                </c:pt>
                <c:pt idx="3518">
                  <c:v>288.55</c:v>
                </c:pt>
                <c:pt idx="3519">
                  <c:v>288.63166666666666</c:v>
                </c:pt>
                <c:pt idx="3520">
                  <c:v>288.7141666666667</c:v>
                </c:pt>
                <c:pt idx="3521">
                  <c:v>288.79583333333335</c:v>
                </c:pt>
                <c:pt idx="3522">
                  <c:v>288.87833333333333</c:v>
                </c:pt>
                <c:pt idx="3523">
                  <c:v>288.95999999999998</c:v>
                </c:pt>
                <c:pt idx="3524">
                  <c:v>289.04166666666669</c:v>
                </c:pt>
                <c:pt idx="3525">
                  <c:v>289.12416666666667</c:v>
                </c:pt>
                <c:pt idx="3526">
                  <c:v>289.20583333333332</c:v>
                </c:pt>
                <c:pt idx="3527">
                  <c:v>289.28833333333336</c:v>
                </c:pt>
                <c:pt idx="3528">
                  <c:v>289.37</c:v>
                </c:pt>
                <c:pt idx="3529">
                  <c:v>289.45249999999999</c:v>
                </c:pt>
                <c:pt idx="3530">
                  <c:v>289.53416666666664</c:v>
                </c:pt>
                <c:pt idx="3531">
                  <c:v>289.61583333333334</c:v>
                </c:pt>
                <c:pt idx="3532">
                  <c:v>289.69833333333332</c:v>
                </c:pt>
                <c:pt idx="3533">
                  <c:v>289.78000000000003</c:v>
                </c:pt>
                <c:pt idx="3534">
                  <c:v>289.86250000000001</c:v>
                </c:pt>
                <c:pt idx="3535">
                  <c:v>289.94416666666666</c:v>
                </c:pt>
                <c:pt idx="3536">
                  <c:v>290.02583333333331</c:v>
                </c:pt>
                <c:pt idx="3537">
                  <c:v>290.10833333333335</c:v>
                </c:pt>
                <c:pt idx="3538">
                  <c:v>290.19</c:v>
                </c:pt>
                <c:pt idx="3539">
                  <c:v>290.27249999999998</c:v>
                </c:pt>
                <c:pt idx="3540">
                  <c:v>290.35416666666669</c:v>
                </c:pt>
                <c:pt idx="3541">
                  <c:v>290.43666666666667</c:v>
                </c:pt>
                <c:pt idx="3542">
                  <c:v>290.51833333333332</c:v>
                </c:pt>
                <c:pt idx="3543">
                  <c:v>290.59999999999997</c:v>
                </c:pt>
                <c:pt idx="3544">
                  <c:v>290.6825</c:v>
                </c:pt>
                <c:pt idx="3545">
                  <c:v>290.76416666666665</c:v>
                </c:pt>
                <c:pt idx="3546">
                  <c:v>290.84666666666664</c:v>
                </c:pt>
                <c:pt idx="3547">
                  <c:v>290.92833333333334</c:v>
                </c:pt>
                <c:pt idx="3548">
                  <c:v>291.01083333333332</c:v>
                </c:pt>
                <c:pt idx="3549">
                  <c:v>291.09250000000003</c:v>
                </c:pt>
                <c:pt idx="3550">
                  <c:v>291.17416666666668</c:v>
                </c:pt>
                <c:pt idx="3551">
                  <c:v>291.25666666666666</c:v>
                </c:pt>
                <c:pt idx="3552">
                  <c:v>291.33833333333331</c:v>
                </c:pt>
                <c:pt idx="3553">
                  <c:v>291.42083333333335</c:v>
                </c:pt>
                <c:pt idx="3554">
                  <c:v>291.5025</c:v>
                </c:pt>
                <c:pt idx="3555">
                  <c:v>291.58499999999998</c:v>
                </c:pt>
                <c:pt idx="3556">
                  <c:v>291.66666666666669</c:v>
                </c:pt>
                <c:pt idx="3557">
                  <c:v>291.74833333333333</c:v>
                </c:pt>
                <c:pt idx="3558">
                  <c:v>291.83083333333332</c:v>
                </c:pt>
                <c:pt idx="3559">
                  <c:v>291.91249999999997</c:v>
                </c:pt>
                <c:pt idx="3560">
                  <c:v>291.995</c:v>
                </c:pt>
                <c:pt idx="3561">
                  <c:v>292.07666666666665</c:v>
                </c:pt>
                <c:pt idx="3562">
                  <c:v>292.15916666666664</c:v>
                </c:pt>
                <c:pt idx="3563">
                  <c:v>292.24083333333334</c:v>
                </c:pt>
                <c:pt idx="3564">
                  <c:v>292.32249999999999</c:v>
                </c:pt>
                <c:pt idx="3565">
                  <c:v>292.40500000000003</c:v>
                </c:pt>
                <c:pt idx="3566">
                  <c:v>292.48666666666668</c:v>
                </c:pt>
                <c:pt idx="3567">
                  <c:v>292.56916666666666</c:v>
                </c:pt>
                <c:pt idx="3568">
                  <c:v>292.65083333333331</c:v>
                </c:pt>
                <c:pt idx="3569">
                  <c:v>292.73333333333335</c:v>
                </c:pt>
                <c:pt idx="3570">
                  <c:v>292.815</c:v>
                </c:pt>
                <c:pt idx="3571">
                  <c:v>292.8966666666667</c:v>
                </c:pt>
                <c:pt idx="3572">
                  <c:v>292.97916666666669</c:v>
                </c:pt>
                <c:pt idx="3573">
                  <c:v>293.06083333333333</c:v>
                </c:pt>
                <c:pt idx="3574">
                  <c:v>293.14333333333332</c:v>
                </c:pt>
                <c:pt idx="3575">
                  <c:v>293.22499999999997</c:v>
                </c:pt>
                <c:pt idx="3576">
                  <c:v>293.3075</c:v>
                </c:pt>
                <c:pt idx="3577">
                  <c:v>293.38916666666665</c:v>
                </c:pt>
                <c:pt idx="3578">
                  <c:v>293.47083333333336</c:v>
                </c:pt>
                <c:pt idx="3579">
                  <c:v>293.55333333333334</c:v>
                </c:pt>
                <c:pt idx="3580">
                  <c:v>293.63499999999999</c:v>
                </c:pt>
                <c:pt idx="3581">
                  <c:v>293.71750000000003</c:v>
                </c:pt>
                <c:pt idx="3582">
                  <c:v>293.79916666666668</c:v>
                </c:pt>
                <c:pt idx="3583">
                  <c:v>293.88083333333333</c:v>
                </c:pt>
                <c:pt idx="3584">
                  <c:v>293.96333333333331</c:v>
                </c:pt>
                <c:pt idx="3585">
                  <c:v>294.04500000000002</c:v>
                </c:pt>
                <c:pt idx="3586">
                  <c:v>294.1275</c:v>
                </c:pt>
                <c:pt idx="3587">
                  <c:v>294.2091666666667</c:v>
                </c:pt>
                <c:pt idx="3588">
                  <c:v>294.29166666666669</c:v>
                </c:pt>
                <c:pt idx="3589">
                  <c:v>294.37333333333333</c:v>
                </c:pt>
                <c:pt idx="3590">
                  <c:v>294.45499999999998</c:v>
                </c:pt>
                <c:pt idx="3591">
                  <c:v>294.53749999999997</c:v>
                </c:pt>
                <c:pt idx="3592">
                  <c:v>294.61916666666667</c:v>
                </c:pt>
                <c:pt idx="3593">
                  <c:v>294.70166666666665</c:v>
                </c:pt>
                <c:pt idx="3594">
                  <c:v>294.78333333333336</c:v>
                </c:pt>
                <c:pt idx="3595">
                  <c:v>294.86583333333334</c:v>
                </c:pt>
                <c:pt idx="3596">
                  <c:v>294.94749999999999</c:v>
                </c:pt>
                <c:pt idx="3597">
                  <c:v>295.02916666666664</c:v>
                </c:pt>
                <c:pt idx="3598">
                  <c:v>295.11166666666668</c:v>
                </c:pt>
                <c:pt idx="3599">
                  <c:v>295.19333333333333</c:v>
                </c:pt>
                <c:pt idx="3600">
                  <c:v>295.27583333333331</c:v>
                </c:pt>
                <c:pt idx="3601">
                  <c:v>295.35750000000002</c:v>
                </c:pt>
                <c:pt idx="3602">
                  <c:v>295.44</c:v>
                </c:pt>
                <c:pt idx="3603">
                  <c:v>295.5216666666667</c:v>
                </c:pt>
                <c:pt idx="3604">
                  <c:v>295.6033333333333</c:v>
                </c:pt>
                <c:pt idx="3605">
                  <c:v>295.68583333333333</c:v>
                </c:pt>
                <c:pt idx="3606">
                  <c:v>295.76749999999998</c:v>
                </c:pt>
                <c:pt idx="3607">
                  <c:v>295.84999999999997</c:v>
                </c:pt>
                <c:pt idx="3608">
                  <c:v>295.93166666666667</c:v>
                </c:pt>
                <c:pt idx="3609">
                  <c:v>296.01416666666665</c:v>
                </c:pt>
                <c:pt idx="3610">
                  <c:v>296.09583333333336</c:v>
                </c:pt>
                <c:pt idx="3611">
                  <c:v>296.17750000000001</c:v>
                </c:pt>
                <c:pt idx="3612">
                  <c:v>296.26</c:v>
                </c:pt>
                <c:pt idx="3613">
                  <c:v>296.34166666666664</c:v>
                </c:pt>
                <c:pt idx="3614">
                  <c:v>296.42416666666668</c:v>
                </c:pt>
                <c:pt idx="3615">
                  <c:v>296.50583333333333</c:v>
                </c:pt>
                <c:pt idx="3616">
                  <c:v>296.58833333333331</c:v>
                </c:pt>
                <c:pt idx="3617">
                  <c:v>296.67</c:v>
                </c:pt>
                <c:pt idx="3618">
                  <c:v>296.75166666666667</c:v>
                </c:pt>
                <c:pt idx="3619">
                  <c:v>296.8341666666667</c:v>
                </c:pt>
                <c:pt idx="3620">
                  <c:v>296.9158333333333</c:v>
                </c:pt>
                <c:pt idx="3621">
                  <c:v>296.99833333333333</c:v>
                </c:pt>
                <c:pt idx="3622">
                  <c:v>297.08</c:v>
                </c:pt>
                <c:pt idx="3623">
                  <c:v>297.16166666666669</c:v>
                </c:pt>
                <c:pt idx="3624">
                  <c:v>297.24416666666667</c:v>
                </c:pt>
                <c:pt idx="3625">
                  <c:v>297.32583333333332</c:v>
                </c:pt>
                <c:pt idx="3626">
                  <c:v>297.40833333333336</c:v>
                </c:pt>
                <c:pt idx="3627">
                  <c:v>297.49</c:v>
                </c:pt>
                <c:pt idx="3628">
                  <c:v>297.57249999999999</c:v>
                </c:pt>
                <c:pt idx="3629">
                  <c:v>297.65416666666664</c:v>
                </c:pt>
                <c:pt idx="3630">
                  <c:v>297.73583333333335</c:v>
                </c:pt>
                <c:pt idx="3631">
                  <c:v>297.81833333333333</c:v>
                </c:pt>
                <c:pt idx="3632">
                  <c:v>297.90000000000003</c:v>
                </c:pt>
                <c:pt idx="3633">
                  <c:v>297.98250000000002</c:v>
                </c:pt>
                <c:pt idx="3634">
                  <c:v>298.06416666666667</c:v>
                </c:pt>
                <c:pt idx="3635">
                  <c:v>298.1466666666667</c:v>
                </c:pt>
                <c:pt idx="3636">
                  <c:v>298.2283333333333</c:v>
                </c:pt>
                <c:pt idx="3637">
                  <c:v>298.31</c:v>
                </c:pt>
                <c:pt idx="3638">
                  <c:v>298.39249999999998</c:v>
                </c:pt>
                <c:pt idx="3639">
                  <c:v>298.47416666666669</c:v>
                </c:pt>
                <c:pt idx="3640">
                  <c:v>298.55666666666667</c:v>
                </c:pt>
                <c:pt idx="3641">
                  <c:v>298.63833333333332</c:v>
                </c:pt>
                <c:pt idx="3642">
                  <c:v>298.72083333333336</c:v>
                </c:pt>
                <c:pt idx="3643">
                  <c:v>298.80250000000001</c:v>
                </c:pt>
                <c:pt idx="3644">
                  <c:v>298.88416666666666</c:v>
                </c:pt>
                <c:pt idx="3645">
                  <c:v>298.96666666666664</c:v>
                </c:pt>
                <c:pt idx="3646">
                  <c:v>299.04833333333335</c:v>
                </c:pt>
                <c:pt idx="3647">
                  <c:v>299.13083333333333</c:v>
                </c:pt>
                <c:pt idx="3648">
                  <c:v>299.21250000000003</c:v>
                </c:pt>
                <c:pt idx="3649">
                  <c:v>299.29500000000002</c:v>
                </c:pt>
                <c:pt idx="3650">
                  <c:v>299.37666666666667</c:v>
                </c:pt>
                <c:pt idx="3651">
                  <c:v>299.45833333333331</c:v>
                </c:pt>
                <c:pt idx="3652">
                  <c:v>299.5408333333333</c:v>
                </c:pt>
                <c:pt idx="3653">
                  <c:v>299.6225</c:v>
                </c:pt>
                <c:pt idx="3654">
                  <c:v>299.70499999999998</c:v>
                </c:pt>
                <c:pt idx="3655">
                  <c:v>299.78666666666669</c:v>
                </c:pt>
                <c:pt idx="3656">
                  <c:v>299.86916666666667</c:v>
                </c:pt>
                <c:pt idx="3657">
                  <c:v>299.95083333333332</c:v>
                </c:pt>
                <c:pt idx="3658">
                  <c:v>300.03249999999997</c:v>
                </c:pt>
                <c:pt idx="3659">
                  <c:v>300.11500000000001</c:v>
                </c:pt>
                <c:pt idx="3660">
                  <c:v>300.19666666666666</c:v>
                </c:pt>
                <c:pt idx="3661">
                  <c:v>300.27916666666664</c:v>
                </c:pt>
                <c:pt idx="3662">
                  <c:v>300.36083333333335</c:v>
                </c:pt>
                <c:pt idx="3663">
                  <c:v>300.4425</c:v>
                </c:pt>
                <c:pt idx="3664">
                  <c:v>300.52500000000003</c:v>
                </c:pt>
                <c:pt idx="3665">
                  <c:v>300.60666666666668</c:v>
                </c:pt>
                <c:pt idx="3666">
                  <c:v>300.68916666666667</c:v>
                </c:pt>
                <c:pt idx="3667">
                  <c:v>300.77083333333331</c:v>
                </c:pt>
                <c:pt idx="3668">
                  <c:v>300.8533333333333</c:v>
                </c:pt>
                <c:pt idx="3669">
                  <c:v>300.935</c:v>
                </c:pt>
                <c:pt idx="3670">
                  <c:v>301.01666666666665</c:v>
                </c:pt>
                <c:pt idx="3671">
                  <c:v>301.09916666666669</c:v>
                </c:pt>
                <c:pt idx="3672">
                  <c:v>301.18083333333334</c:v>
                </c:pt>
                <c:pt idx="3673">
                  <c:v>301.26333333333332</c:v>
                </c:pt>
                <c:pt idx="3674">
                  <c:v>301.34499999999997</c:v>
                </c:pt>
                <c:pt idx="3675">
                  <c:v>301.42750000000001</c:v>
                </c:pt>
                <c:pt idx="3676">
                  <c:v>301.50916666666666</c:v>
                </c:pt>
                <c:pt idx="3677">
                  <c:v>301.59083333333336</c:v>
                </c:pt>
                <c:pt idx="3678">
                  <c:v>301.67333333333335</c:v>
                </c:pt>
                <c:pt idx="3679">
                  <c:v>301.755</c:v>
                </c:pt>
                <c:pt idx="3680">
                  <c:v>301.83750000000003</c:v>
                </c:pt>
                <c:pt idx="3681">
                  <c:v>301.91916666666668</c:v>
                </c:pt>
                <c:pt idx="3682">
                  <c:v>302.00166666666667</c:v>
                </c:pt>
                <c:pt idx="3683">
                  <c:v>302.08333333333331</c:v>
                </c:pt>
                <c:pt idx="3684">
                  <c:v>302.16500000000002</c:v>
                </c:pt>
                <c:pt idx="3685">
                  <c:v>302.2475</c:v>
                </c:pt>
                <c:pt idx="3686">
                  <c:v>302.32916666666665</c:v>
                </c:pt>
                <c:pt idx="3687">
                  <c:v>302.41166666666669</c:v>
                </c:pt>
                <c:pt idx="3688">
                  <c:v>302.49333333333334</c:v>
                </c:pt>
                <c:pt idx="3689">
                  <c:v>302.57583333333332</c:v>
                </c:pt>
                <c:pt idx="3690">
                  <c:v>302.65749999999997</c:v>
                </c:pt>
                <c:pt idx="3691">
                  <c:v>302.73916666666668</c:v>
                </c:pt>
                <c:pt idx="3692">
                  <c:v>302.82166666666666</c:v>
                </c:pt>
                <c:pt idx="3693">
                  <c:v>302.90333333333336</c:v>
                </c:pt>
                <c:pt idx="3694">
                  <c:v>302.98583333333335</c:v>
                </c:pt>
                <c:pt idx="3695">
                  <c:v>303.0675</c:v>
                </c:pt>
                <c:pt idx="3696">
                  <c:v>303.15000000000003</c:v>
                </c:pt>
                <c:pt idx="3697">
                  <c:v>303.23166666666668</c:v>
                </c:pt>
                <c:pt idx="3698">
                  <c:v>303.31333333333333</c:v>
                </c:pt>
                <c:pt idx="3699">
                  <c:v>303.39583333333331</c:v>
                </c:pt>
                <c:pt idx="3700">
                  <c:v>303.47750000000002</c:v>
                </c:pt>
                <c:pt idx="3701">
                  <c:v>303.56</c:v>
                </c:pt>
                <c:pt idx="3702">
                  <c:v>303.64166666666665</c:v>
                </c:pt>
                <c:pt idx="3703">
                  <c:v>303.72416666666669</c:v>
                </c:pt>
                <c:pt idx="3704">
                  <c:v>303.80583333333334</c:v>
                </c:pt>
                <c:pt idx="3705">
                  <c:v>303.88749999999999</c:v>
                </c:pt>
                <c:pt idx="3706">
                  <c:v>303.96999999999997</c:v>
                </c:pt>
                <c:pt idx="3707">
                  <c:v>304.05166666666668</c:v>
                </c:pt>
                <c:pt idx="3708">
                  <c:v>304.13416666666666</c:v>
                </c:pt>
                <c:pt idx="3709">
                  <c:v>304.21583333333336</c:v>
                </c:pt>
                <c:pt idx="3710">
                  <c:v>304.29750000000001</c:v>
                </c:pt>
                <c:pt idx="3711">
                  <c:v>304.38</c:v>
                </c:pt>
                <c:pt idx="3712">
                  <c:v>304.46166666666664</c:v>
                </c:pt>
                <c:pt idx="3713">
                  <c:v>304.54416666666668</c:v>
                </c:pt>
                <c:pt idx="3714">
                  <c:v>304.62583333333333</c:v>
                </c:pt>
                <c:pt idx="3715">
                  <c:v>304.70833333333331</c:v>
                </c:pt>
                <c:pt idx="3716">
                  <c:v>304.79000000000002</c:v>
                </c:pt>
                <c:pt idx="3717">
                  <c:v>304.87166666666667</c:v>
                </c:pt>
                <c:pt idx="3718">
                  <c:v>304.95416666666665</c:v>
                </c:pt>
                <c:pt idx="3719">
                  <c:v>305.0358333333333</c:v>
                </c:pt>
                <c:pt idx="3720">
                  <c:v>305.11833333333334</c:v>
                </c:pt>
                <c:pt idx="3721">
                  <c:v>305.2</c:v>
                </c:pt>
                <c:pt idx="3722">
                  <c:v>305.28249999999997</c:v>
                </c:pt>
                <c:pt idx="3723">
                  <c:v>305.36416666666668</c:v>
                </c:pt>
                <c:pt idx="3724">
                  <c:v>305.44583333333333</c:v>
                </c:pt>
                <c:pt idx="3725">
                  <c:v>305.52833333333336</c:v>
                </c:pt>
                <c:pt idx="3726">
                  <c:v>305.61</c:v>
                </c:pt>
                <c:pt idx="3727">
                  <c:v>305.6925</c:v>
                </c:pt>
                <c:pt idx="3728">
                  <c:v>305.77416666666664</c:v>
                </c:pt>
                <c:pt idx="3729">
                  <c:v>305.85666666666668</c:v>
                </c:pt>
                <c:pt idx="3730">
                  <c:v>305.93833333333333</c:v>
                </c:pt>
                <c:pt idx="3731">
                  <c:v>306.02</c:v>
                </c:pt>
                <c:pt idx="3732">
                  <c:v>306.10250000000002</c:v>
                </c:pt>
                <c:pt idx="3733">
                  <c:v>306.18416666666667</c:v>
                </c:pt>
                <c:pt idx="3734">
                  <c:v>306.26666666666665</c:v>
                </c:pt>
                <c:pt idx="3735">
                  <c:v>306.3483333333333</c:v>
                </c:pt>
                <c:pt idx="3736">
                  <c:v>306.43083333333334</c:v>
                </c:pt>
                <c:pt idx="3737">
                  <c:v>306.51249999999999</c:v>
                </c:pt>
                <c:pt idx="3738">
                  <c:v>306.59416666666669</c:v>
                </c:pt>
                <c:pt idx="3739">
                  <c:v>306.67666666666668</c:v>
                </c:pt>
                <c:pt idx="3740">
                  <c:v>306.75833333333333</c:v>
                </c:pt>
                <c:pt idx="3741">
                  <c:v>306.84083333333336</c:v>
                </c:pt>
                <c:pt idx="3742">
                  <c:v>306.92250000000001</c:v>
                </c:pt>
                <c:pt idx="3743">
                  <c:v>307.005</c:v>
                </c:pt>
                <c:pt idx="3744">
                  <c:v>307.08666666666664</c:v>
                </c:pt>
                <c:pt idx="3745">
                  <c:v>307.16833333333335</c:v>
                </c:pt>
                <c:pt idx="3746">
                  <c:v>307.25083333333333</c:v>
                </c:pt>
                <c:pt idx="3747">
                  <c:v>307.33249999999998</c:v>
                </c:pt>
                <c:pt idx="3748">
                  <c:v>307.41500000000002</c:v>
                </c:pt>
                <c:pt idx="3749">
                  <c:v>307.49666666666667</c:v>
                </c:pt>
                <c:pt idx="3750">
                  <c:v>307.57833333333332</c:v>
                </c:pt>
                <c:pt idx="3751">
                  <c:v>307.6608333333333</c:v>
                </c:pt>
                <c:pt idx="3752">
                  <c:v>307.74250000000001</c:v>
                </c:pt>
                <c:pt idx="3753">
                  <c:v>307.82499999999999</c:v>
                </c:pt>
                <c:pt idx="3754">
                  <c:v>307.90666666666669</c:v>
                </c:pt>
                <c:pt idx="3755">
                  <c:v>307.98916666666668</c:v>
                </c:pt>
                <c:pt idx="3756">
                  <c:v>308.07083333333333</c:v>
                </c:pt>
                <c:pt idx="3757">
                  <c:v>308.15249999999997</c:v>
                </c:pt>
                <c:pt idx="3758">
                  <c:v>308.23500000000001</c:v>
                </c:pt>
                <c:pt idx="3759">
                  <c:v>308.31666666666666</c:v>
                </c:pt>
                <c:pt idx="3760">
                  <c:v>308.39916666666664</c:v>
                </c:pt>
                <c:pt idx="3761">
                  <c:v>308.48083333333335</c:v>
                </c:pt>
                <c:pt idx="3762">
                  <c:v>308.56333333333333</c:v>
                </c:pt>
                <c:pt idx="3763">
                  <c:v>308.64499999999998</c:v>
                </c:pt>
                <c:pt idx="3764">
                  <c:v>308.72666666666663</c:v>
                </c:pt>
                <c:pt idx="3765">
                  <c:v>308.80916666666667</c:v>
                </c:pt>
                <c:pt idx="3766">
                  <c:v>308.89083333333332</c:v>
                </c:pt>
                <c:pt idx="3767">
                  <c:v>308.9733333333333</c:v>
                </c:pt>
                <c:pt idx="3768">
                  <c:v>309.05500000000001</c:v>
                </c:pt>
                <c:pt idx="3769">
                  <c:v>309.13749999999999</c:v>
                </c:pt>
                <c:pt idx="3770">
                  <c:v>309.21916666666669</c:v>
                </c:pt>
                <c:pt idx="3771">
                  <c:v>309.30083333333334</c:v>
                </c:pt>
                <c:pt idx="3772">
                  <c:v>309.38333333333333</c:v>
                </c:pt>
                <c:pt idx="3773">
                  <c:v>309.46499999999997</c:v>
                </c:pt>
                <c:pt idx="3774">
                  <c:v>309.54750000000001</c:v>
                </c:pt>
                <c:pt idx="3775">
                  <c:v>309.62916666666666</c:v>
                </c:pt>
                <c:pt idx="3776">
                  <c:v>309.71166666666664</c:v>
                </c:pt>
                <c:pt idx="3777">
                  <c:v>309.79333333333335</c:v>
                </c:pt>
                <c:pt idx="3778">
                  <c:v>309.875</c:v>
                </c:pt>
                <c:pt idx="3779">
                  <c:v>309.95749999999998</c:v>
                </c:pt>
                <c:pt idx="3780">
                  <c:v>310.03916666666663</c:v>
                </c:pt>
                <c:pt idx="3781">
                  <c:v>310.12166666666667</c:v>
                </c:pt>
                <c:pt idx="3782">
                  <c:v>310.20333333333332</c:v>
                </c:pt>
                <c:pt idx="3783">
                  <c:v>310.2858333333333</c:v>
                </c:pt>
                <c:pt idx="3784">
                  <c:v>310.36750000000001</c:v>
                </c:pt>
                <c:pt idx="3785">
                  <c:v>310.44916666666666</c:v>
                </c:pt>
                <c:pt idx="3786">
                  <c:v>310.53166666666669</c:v>
                </c:pt>
                <c:pt idx="3787">
                  <c:v>310.61333333333334</c:v>
                </c:pt>
                <c:pt idx="3788">
                  <c:v>310.69583333333333</c:v>
                </c:pt>
                <c:pt idx="3789">
                  <c:v>310.77749999999997</c:v>
                </c:pt>
                <c:pt idx="3790">
                  <c:v>310.85916666666668</c:v>
                </c:pt>
                <c:pt idx="3791">
                  <c:v>310.94166666666666</c:v>
                </c:pt>
                <c:pt idx="3792">
                  <c:v>311.02333333333337</c:v>
                </c:pt>
                <c:pt idx="3793">
                  <c:v>311.10583333333335</c:v>
                </c:pt>
                <c:pt idx="3794">
                  <c:v>311.1875</c:v>
                </c:pt>
                <c:pt idx="3795">
                  <c:v>311.27</c:v>
                </c:pt>
                <c:pt idx="3796">
                  <c:v>311.35166666666663</c:v>
                </c:pt>
                <c:pt idx="3797">
                  <c:v>311.43333333333334</c:v>
                </c:pt>
                <c:pt idx="3798">
                  <c:v>311.51583333333332</c:v>
                </c:pt>
                <c:pt idx="3799">
                  <c:v>311.59750000000003</c:v>
                </c:pt>
                <c:pt idx="3800">
                  <c:v>311.68</c:v>
                </c:pt>
                <c:pt idx="3801">
                  <c:v>311.76166666666666</c:v>
                </c:pt>
                <c:pt idx="3802">
                  <c:v>311.84416666666669</c:v>
                </c:pt>
                <c:pt idx="3803">
                  <c:v>311.92583333333334</c:v>
                </c:pt>
                <c:pt idx="3804">
                  <c:v>312.00749999999999</c:v>
                </c:pt>
                <c:pt idx="3805">
                  <c:v>312.08999999999997</c:v>
                </c:pt>
                <c:pt idx="3806">
                  <c:v>312.17166666666668</c:v>
                </c:pt>
                <c:pt idx="3807">
                  <c:v>312.25416666666666</c:v>
                </c:pt>
                <c:pt idx="3808">
                  <c:v>312.33583333333337</c:v>
                </c:pt>
                <c:pt idx="3809">
                  <c:v>312.41833333333335</c:v>
                </c:pt>
                <c:pt idx="3810">
                  <c:v>312.5</c:v>
                </c:pt>
                <c:pt idx="3811">
                  <c:v>312.58166666666665</c:v>
                </c:pt>
                <c:pt idx="3812">
                  <c:v>312.66416666666663</c:v>
                </c:pt>
                <c:pt idx="3813">
                  <c:v>312.74583333333334</c:v>
                </c:pt>
                <c:pt idx="3814">
                  <c:v>312.82833333333332</c:v>
                </c:pt>
                <c:pt idx="3815">
                  <c:v>312.91000000000003</c:v>
                </c:pt>
                <c:pt idx="3816">
                  <c:v>312.99250000000001</c:v>
                </c:pt>
                <c:pt idx="3817">
                  <c:v>313.07416666666666</c:v>
                </c:pt>
                <c:pt idx="3818">
                  <c:v>313.15583333333331</c:v>
                </c:pt>
                <c:pt idx="3819">
                  <c:v>313.23833333333334</c:v>
                </c:pt>
                <c:pt idx="3820">
                  <c:v>313.32</c:v>
                </c:pt>
                <c:pt idx="3821">
                  <c:v>313.40249999999997</c:v>
                </c:pt>
                <c:pt idx="3822">
                  <c:v>313.48416666666668</c:v>
                </c:pt>
                <c:pt idx="3823">
                  <c:v>313.56666666666666</c:v>
                </c:pt>
                <c:pt idx="3824">
                  <c:v>313.64833333333337</c:v>
                </c:pt>
                <c:pt idx="3825">
                  <c:v>313.73</c:v>
                </c:pt>
                <c:pt idx="3826">
                  <c:v>313.8125</c:v>
                </c:pt>
                <c:pt idx="3827">
                  <c:v>313.89416666666665</c:v>
                </c:pt>
                <c:pt idx="3828">
                  <c:v>313.97666666666663</c:v>
                </c:pt>
                <c:pt idx="3829">
                  <c:v>314.05833333333334</c:v>
                </c:pt>
                <c:pt idx="3830">
                  <c:v>314.14083333333332</c:v>
                </c:pt>
                <c:pt idx="3831">
                  <c:v>314.22250000000003</c:v>
                </c:pt>
                <c:pt idx="3832">
                  <c:v>314.30416666666667</c:v>
                </c:pt>
                <c:pt idx="3833">
                  <c:v>314.38666666666666</c:v>
                </c:pt>
                <c:pt idx="3834">
                  <c:v>314.46833333333331</c:v>
                </c:pt>
                <c:pt idx="3835">
                  <c:v>314.55083333333334</c:v>
                </c:pt>
                <c:pt idx="3836">
                  <c:v>314.63249999999999</c:v>
                </c:pt>
                <c:pt idx="3837">
                  <c:v>314.7141666666667</c:v>
                </c:pt>
                <c:pt idx="3838">
                  <c:v>314.79666666666668</c:v>
                </c:pt>
                <c:pt idx="3839">
                  <c:v>314.87833333333333</c:v>
                </c:pt>
                <c:pt idx="3840">
                  <c:v>314.96083333333337</c:v>
                </c:pt>
                <c:pt idx="3841">
                  <c:v>315.04250000000002</c:v>
                </c:pt>
                <c:pt idx="3842">
                  <c:v>315.125</c:v>
                </c:pt>
                <c:pt idx="3843">
                  <c:v>315.20666666666665</c:v>
                </c:pt>
                <c:pt idx="3844">
                  <c:v>315.28833333333336</c:v>
                </c:pt>
                <c:pt idx="3845">
                  <c:v>315.37083333333334</c:v>
                </c:pt>
                <c:pt idx="3846">
                  <c:v>315.45249999999999</c:v>
                </c:pt>
                <c:pt idx="3847">
                  <c:v>315.53500000000003</c:v>
                </c:pt>
                <c:pt idx="3848">
                  <c:v>315.61666666666667</c:v>
                </c:pt>
                <c:pt idx="3849">
                  <c:v>315.69916666666666</c:v>
                </c:pt>
                <c:pt idx="3850">
                  <c:v>315.78083333333331</c:v>
                </c:pt>
                <c:pt idx="3851">
                  <c:v>315.86250000000001</c:v>
                </c:pt>
                <c:pt idx="3852">
                  <c:v>315.94499999999999</c:v>
                </c:pt>
                <c:pt idx="3853">
                  <c:v>316.0266666666667</c:v>
                </c:pt>
                <c:pt idx="3854">
                  <c:v>316.10916666666668</c:v>
                </c:pt>
                <c:pt idx="3855">
                  <c:v>316.19083333333333</c:v>
                </c:pt>
                <c:pt idx="3856">
                  <c:v>316.27333333333337</c:v>
                </c:pt>
                <c:pt idx="3857">
                  <c:v>316.35500000000002</c:v>
                </c:pt>
                <c:pt idx="3858">
                  <c:v>316.43666666666667</c:v>
                </c:pt>
                <c:pt idx="3859">
                  <c:v>316.51916666666665</c:v>
                </c:pt>
                <c:pt idx="3860">
                  <c:v>316.60083333333336</c:v>
                </c:pt>
                <c:pt idx="3861">
                  <c:v>316.68333333333334</c:v>
                </c:pt>
                <c:pt idx="3862">
                  <c:v>316.76499999999999</c:v>
                </c:pt>
                <c:pt idx="3863">
                  <c:v>316.84750000000003</c:v>
                </c:pt>
                <c:pt idx="3864">
                  <c:v>316.92916666666667</c:v>
                </c:pt>
                <c:pt idx="3865">
                  <c:v>317.01083333333332</c:v>
                </c:pt>
                <c:pt idx="3866">
                  <c:v>317.09333333333331</c:v>
                </c:pt>
                <c:pt idx="3867">
                  <c:v>317.17500000000001</c:v>
                </c:pt>
                <c:pt idx="3868">
                  <c:v>317.25749999999999</c:v>
                </c:pt>
                <c:pt idx="3869">
                  <c:v>317.3391666666667</c:v>
                </c:pt>
                <c:pt idx="3870">
                  <c:v>317.42166666666668</c:v>
                </c:pt>
                <c:pt idx="3871">
                  <c:v>317.50333333333333</c:v>
                </c:pt>
                <c:pt idx="3872">
                  <c:v>317.58499999999998</c:v>
                </c:pt>
                <c:pt idx="3873">
                  <c:v>317.66750000000002</c:v>
                </c:pt>
                <c:pt idx="3874">
                  <c:v>317.74916666666667</c:v>
                </c:pt>
                <c:pt idx="3875">
                  <c:v>317.83166666666665</c:v>
                </c:pt>
                <c:pt idx="3876">
                  <c:v>317.91333333333336</c:v>
                </c:pt>
                <c:pt idx="3877">
                  <c:v>317.995</c:v>
                </c:pt>
                <c:pt idx="3878">
                  <c:v>318.07749999999999</c:v>
                </c:pt>
                <c:pt idx="3879">
                  <c:v>318.15916666666664</c:v>
                </c:pt>
                <c:pt idx="3880">
                  <c:v>318.24166666666667</c:v>
                </c:pt>
                <c:pt idx="3881">
                  <c:v>318.32333333333332</c:v>
                </c:pt>
                <c:pt idx="3882">
                  <c:v>318.40583333333331</c:v>
                </c:pt>
                <c:pt idx="3883">
                  <c:v>318.48750000000001</c:v>
                </c:pt>
                <c:pt idx="3884">
                  <c:v>318.56916666666666</c:v>
                </c:pt>
                <c:pt idx="3885">
                  <c:v>318.6516666666667</c:v>
                </c:pt>
                <c:pt idx="3886">
                  <c:v>318.73333333333335</c:v>
                </c:pt>
                <c:pt idx="3887">
                  <c:v>318.81583333333333</c:v>
                </c:pt>
                <c:pt idx="3888">
                  <c:v>318.89749999999998</c:v>
                </c:pt>
                <c:pt idx="3889">
                  <c:v>318.98</c:v>
                </c:pt>
                <c:pt idx="3890">
                  <c:v>319.06166666666667</c:v>
                </c:pt>
                <c:pt idx="3891">
                  <c:v>319.14333333333332</c:v>
                </c:pt>
                <c:pt idx="3892">
                  <c:v>319.22583333333336</c:v>
                </c:pt>
                <c:pt idx="3893">
                  <c:v>319.3075</c:v>
                </c:pt>
                <c:pt idx="3894">
                  <c:v>319.39</c:v>
                </c:pt>
                <c:pt idx="3895">
                  <c:v>319.47166666666664</c:v>
                </c:pt>
                <c:pt idx="3896">
                  <c:v>319.55416666666667</c:v>
                </c:pt>
                <c:pt idx="3897">
                  <c:v>319.63583333333332</c:v>
                </c:pt>
                <c:pt idx="3898">
                  <c:v>319.71750000000003</c:v>
                </c:pt>
                <c:pt idx="3899">
                  <c:v>319.8</c:v>
                </c:pt>
                <c:pt idx="3900">
                  <c:v>319.88166666666666</c:v>
                </c:pt>
                <c:pt idx="3901">
                  <c:v>319.9641666666667</c:v>
                </c:pt>
                <c:pt idx="3902">
                  <c:v>320.04583333333335</c:v>
                </c:pt>
                <c:pt idx="3903">
                  <c:v>320.12833333333333</c:v>
                </c:pt>
                <c:pt idx="3904">
                  <c:v>320.20999999999998</c:v>
                </c:pt>
                <c:pt idx="3905">
                  <c:v>320.29166666666669</c:v>
                </c:pt>
                <c:pt idx="3906">
                  <c:v>320.37416666666667</c:v>
                </c:pt>
                <c:pt idx="3907">
                  <c:v>320.45583333333332</c:v>
                </c:pt>
                <c:pt idx="3908">
                  <c:v>320.53833333333336</c:v>
                </c:pt>
                <c:pt idx="3909">
                  <c:v>320.62</c:v>
                </c:pt>
                <c:pt idx="3910">
                  <c:v>320.70249999999999</c:v>
                </c:pt>
                <c:pt idx="3911">
                  <c:v>320.78416666666664</c:v>
                </c:pt>
                <c:pt idx="3912">
                  <c:v>320.86583333333334</c:v>
                </c:pt>
                <c:pt idx="3913">
                  <c:v>320.94833333333332</c:v>
                </c:pt>
                <c:pt idx="3914">
                  <c:v>321.03000000000003</c:v>
                </c:pt>
                <c:pt idx="3915">
                  <c:v>321.11250000000001</c:v>
                </c:pt>
                <c:pt idx="3916">
                  <c:v>321.19416666666666</c:v>
                </c:pt>
                <c:pt idx="3917">
                  <c:v>321.27583333333331</c:v>
                </c:pt>
                <c:pt idx="3918">
                  <c:v>321.35833333333335</c:v>
                </c:pt>
                <c:pt idx="3919">
                  <c:v>321.44</c:v>
                </c:pt>
                <c:pt idx="3920">
                  <c:v>321.52249999999998</c:v>
                </c:pt>
                <c:pt idx="3921">
                  <c:v>321.60416666666669</c:v>
                </c:pt>
                <c:pt idx="3922">
                  <c:v>321.68666666666667</c:v>
                </c:pt>
                <c:pt idx="3923">
                  <c:v>321.76833333333332</c:v>
                </c:pt>
                <c:pt idx="3924">
                  <c:v>321.84999999999997</c:v>
                </c:pt>
                <c:pt idx="3925">
                  <c:v>321.9325</c:v>
                </c:pt>
                <c:pt idx="3926">
                  <c:v>322.01416666666665</c:v>
                </c:pt>
                <c:pt idx="3927">
                  <c:v>322.09666666666664</c:v>
                </c:pt>
                <c:pt idx="3928">
                  <c:v>322.17833333333334</c:v>
                </c:pt>
                <c:pt idx="3929">
                  <c:v>322.26083333333332</c:v>
                </c:pt>
                <c:pt idx="3930">
                  <c:v>322.34250000000003</c:v>
                </c:pt>
                <c:pt idx="3931">
                  <c:v>322.42416666666668</c:v>
                </c:pt>
                <c:pt idx="3932">
                  <c:v>322.50666666666666</c:v>
                </c:pt>
                <c:pt idx="3933">
                  <c:v>322.58833333333331</c:v>
                </c:pt>
                <c:pt idx="3934">
                  <c:v>322.67083333333335</c:v>
                </c:pt>
                <c:pt idx="3935">
                  <c:v>322.7525</c:v>
                </c:pt>
                <c:pt idx="3936">
                  <c:v>322.83499999999998</c:v>
                </c:pt>
                <c:pt idx="3937">
                  <c:v>322.91666666666669</c:v>
                </c:pt>
                <c:pt idx="3938">
                  <c:v>322.99833333333333</c:v>
                </c:pt>
                <c:pt idx="3939">
                  <c:v>323.08083333333332</c:v>
                </c:pt>
                <c:pt idx="3940">
                  <c:v>323.16249999999997</c:v>
                </c:pt>
                <c:pt idx="3941">
                  <c:v>323.245</c:v>
                </c:pt>
                <c:pt idx="3942">
                  <c:v>323.32666666666665</c:v>
                </c:pt>
                <c:pt idx="3943">
                  <c:v>323.40916666666664</c:v>
                </c:pt>
                <c:pt idx="3944">
                  <c:v>323.49083333333334</c:v>
                </c:pt>
                <c:pt idx="3945">
                  <c:v>323.57249999999999</c:v>
                </c:pt>
                <c:pt idx="3946">
                  <c:v>323.65500000000003</c:v>
                </c:pt>
                <c:pt idx="3947">
                  <c:v>323.73666666666668</c:v>
                </c:pt>
                <c:pt idx="3948">
                  <c:v>323.81916666666666</c:v>
                </c:pt>
                <c:pt idx="3949">
                  <c:v>323.90083333333331</c:v>
                </c:pt>
                <c:pt idx="3950">
                  <c:v>323.98333333333335</c:v>
                </c:pt>
                <c:pt idx="3951">
                  <c:v>324.065</c:v>
                </c:pt>
                <c:pt idx="3952">
                  <c:v>324.1466666666667</c:v>
                </c:pt>
                <c:pt idx="3953">
                  <c:v>324.22916666666669</c:v>
                </c:pt>
                <c:pt idx="3954">
                  <c:v>324.31083333333333</c:v>
                </c:pt>
                <c:pt idx="3955">
                  <c:v>324.39333333333332</c:v>
                </c:pt>
                <c:pt idx="3956">
                  <c:v>324.47499999999997</c:v>
                </c:pt>
                <c:pt idx="3957">
                  <c:v>324.5575</c:v>
                </c:pt>
                <c:pt idx="3958">
                  <c:v>324.63916666666665</c:v>
                </c:pt>
                <c:pt idx="3959">
                  <c:v>324.72083333333336</c:v>
                </c:pt>
                <c:pt idx="3960">
                  <c:v>324.80333333333334</c:v>
                </c:pt>
                <c:pt idx="3961">
                  <c:v>324.88499999999999</c:v>
                </c:pt>
                <c:pt idx="3962">
                  <c:v>324.96750000000003</c:v>
                </c:pt>
                <c:pt idx="3963">
                  <c:v>325.04916666666668</c:v>
                </c:pt>
                <c:pt idx="3964">
                  <c:v>325.13083333333333</c:v>
                </c:pt>
                <c:pt idx="3965">
                  <c:v>325.21333333333331</c:v>
                </c:pt>
                <c:pt idx="3966">
                  <c:v>325.29500000000002</c:v>
                </c:pt>
                <c:pt idx="3967">
                  <c:v>325.3775</c:v>
                </c:pt>
                <c:pt idx="3968">
                  <c:v>325.4591666666667</c:v>
                </c:pt>
                <c:pt idx="3969">
                  <c:v>325.54166666666669</c:v>
                </c:pt>
                <c:pt idx="3970">
                  <c:v>325.62333333333333</c:v>
                </c:pt>
                <c:pt idx="3971">
                  <c:v>325.70499999999998</c:v>
                </c:pt>
                <c:pt idx="3972">
                  <c:v>325.78749999999997</c:v>
                </c:pt>
                <c:pt idx="3973">
                  <c:v>325.86916666666667</c:v>
                </c:pt>
                <c:pt idx="3974">
                  <c:v>325.95166666666665</c:v>
                </c:pt>
                <c:pt idx="3975">
                  <c:v>326.03333333333336</c:v>
                </c:pt>
                <c:pt idx="3976">
                  <c:v>326.11583333333334</c:v>
                </c:pt>
                <c:pt idx="3977">
                  <c:v>326.19749999999999</c:v>
                </c:pt>
                <c:pt idx="3978">
                  <c:v>326.27916666666664</c:v>
                </c:pt>
                <c:pt idx="3979">
                  <c:v>326.36166666666668</c:v>
                </c:pt>
                <c:pt idx="3980">
                  <c:v>326.44333333333333</c:v>
                </c:pt>
                <c:pt idx="3981">
                  <c:v>326.52583333333331</c:v>
                </c:pt>
                <c:pt idx="3982">
                  <c:v>326.60750000000002</c:v>
                </c:pt>
                <c:pt idx="3983">
                  <c:v>326.69</c:v>
                </c:pt>
                <c:pt idx="3984">
                  <c:v>326.7716666666667</c:v>
                </c:pt>
                <c:pt idx="3985">
                  <c:v>326.8533333333333</c:v>
                </c:pt>
                <c:pt idx="3986">
                  <c:v>326.93583333333333</c:v>
                </c:pt>
                <c:pt idx="3987">
                  <c:v>327.01749999999998</c:v>
                </c:pt>
                <c:pt idx="3988">
                  <c:v>327.09999999999997</c:v>
                </c:pt>
                <c:pt idx="3989">
                  <c:v>327.18166666666667</c:v>
                </c:pt>
                <c:pt idx="3990">
                  <c:v>327.26416666666665</c:v>
                </c:pt>
                <c:pt idx="3991">
                  <c:v>327.34583333333336</c:v>
                </c:pt>
                <c:pt idx="3992">
                  <c:v>327.42750000000001</c:v>
                </c:pt>
                <c:pt idx="3993">
                  <c:v>327.51</c:v>
                </c:pt>
                <c:pt idx="3994">
                  <c:v>327.59166666666664</c:v>
                </c:pt>
                <c:pt idx="3995">
                  <c:v>327.67416666666668</c:v>
                </c:pt>
                <c:pt idx="3996">
                  <c:v>327.75583333333333</c:v>
                </c:pt>
                <c:pt idx="3997">
                  <c:v>327.83833333333331</c:v>
                </c:pt>
                <c:pt idx="3998">
                  <c:v>327.92</c:v>
                </c:pt>
                <c:pt idx="3999">
                  <c:v>328.00166666666667</c:v>
                </c:pt>
                <c:pt idx="4000">
                  <c:v>328.0841666666667</c:v>
                </c:pt>
                <c:pt idx="4001">
                  <c:v>328.1658333333333</c:v>
                </c:pt>
                <c:pt idx="4002">
                  <c:v>328.24833333333333</c:v>
                </c:pt>
                <c:pt idx="4003">
                  <c:v>328.33</c:v>
                </c:pt>
                <c:pt idx="4004">
                  <c:v>328.41166666666669</c:v>
                </c:pt>
                <c:pt idx="4005">
                  <c:v>328.49416666666667</c:v>
                </c:pt>
                <c:pt idx="4006">
                  <c:v>328.57583333333332</c:v>
                </c:pt>
                <c:pt idx="4007">
                  <c:v>328.65833333333336</c:v>
                </c:pt>
                <c:pt idx="4008">
                  <c:v>328.74</c:v>
                </c:pt>
                <c:pt idx="4009">
                  <c:v>328.82249999999999</c:v>
                </c:pt>
                <c:pt idx="4010">
                  <c:v>328.90416666666664</c:v>
                </c:pt>
                <c:pt idx="4011">
                  <c:v>328.98583333333335</c:v>
                </c:pt>
                <c:pt idx="4012">
                  <c:v>329.06833333333333</c:v>
                </c:pt>
                <c:pt idx="4013">
                  <c:v>329.15000000000003</c:v>
                </c:pt>
                <c:pt idx="4014">
                  <c:v>329.23250000000002</c:v>
                </c:pt>
                <c:pt idx="4015">
                  <c:v>329.31416666666667</c:v>
                </c:pt>
                <c:pt idx="4016">
                  <c:v>329.3966666666667</c:v>
                </c:pt>
                <c:pt idx="4017">
                  <c:v>329.4783333333333</c:v>
                </c:pt>
                <c:pt idx="4018">
                  <c:v>329.56</c:v>
                </c:pt>
                <c:pt idx="4019">
                  <c:v>329.64249999999998</c:v>
                </c:pt>
                <c:pt idx="4020">
                  <c:v>329.72416666666669</c:v>
                </c:pt>
                <c:pt idx="4021">
                  <c:v>329.80666666666667</c:v>
                </c:pt>
                <c:pt idx="4022">
                  <c:v>329.88833333333332</c:v>
                </c:pt>
                <c:pt idx="4023">
                  <c:v>329.97083333333336</c:v>
                </c:pt>
                <c:pt idx="4024">
                  <c:v>330.05250000000001</c:v>
                </c:pt>
                <c:pt idx="4025">
                  <c:v>330.13416666666666</c:v>
                </c:pt>
                <c:pt idx="4026">
                  <c:v>330.21666666666664</c:v>
                </c:pt>
                <c:pt idx="4027">
                  <c:v>330.29833333333335</c:v>
                </c:pt>
                <c:pt idx="4028">
                  <c:v>330.38083333333333</c:v>
                </c:pt>
                <c:pt idx="4029">
                  <c:v>330.46250000000003</c:v>
                </c:pt>
                <c:pt idx="4030">
                  <c:v>330.54500000000002</c:v>
                </c:pt>
                <c:pt idx="4031">
                  <c:v>330.62666666666667</c:v>
                </c:pt>
                <c:pt idx="4032">
                  <c:v>330.70833333333331</c:v>
                </c:pt>
                <c:pt idx="4033">
                  <c:v>330.7908333333333</c:v>
                </c:pt>
                <c:pt idx="4034">
                  <c:v>330.8725</c:v>
                </c:pt>
                <c:pt idx="4035">
                  <c:v>330.95499999999998</c:v>
                </c:pt>
                <c:pt idx="4036">
                  <c:v>331.03666666666669</c:v>
                </c:pt>
                <c:pt idx="4037">
                  <c:v>331.11916666666667</c:v>
                </c:pt>
                <c:pt idx="4038">
                  <c:v>331.20083333333332</c:v>
                </c:pt>
                <c:pt idx="4039">
                  <c:v>331.28249999999997</c:v>
                </c:pt>
                <c:pt idx="4040">
                  <c:v>331.36500000000001</c:v>
                </c:pt>
                <c:pt idx="4041">
                  <c:v>331.44666666666666</c:v>
                </c:pt>
                <c:pt idx="4042">
                  <c:v>331.52916666666664</c:v>
                </c:pt>
                <c:pt idx="4043">
                  <c:v>331.61083333333335</c:v>
                </c:pt>
                <c:pt idx="4044">
                  <c:v>331.6925</c:v>
                </c:pt>
                <c:pt idx="4045">
                  <c:v>331.77500000000003</c:v>
                </c:pt>
                <c:pt idx="4046">
                  <c:v>331.85666666666668</c:v>
                </c:pt>
                <c:pt idx="4047">
                  <c:v>331.93916666666667</c:v>
                </c:pt>
                <c:pt idx="4048">
                  <c:v>332.02083333333331</c:v>
                </c:pt>
                <c:pt idx="4049">
                  <c:v>332.1033333333333</c:v>
                </c:pt>
                <c:pt idx="4050">
                  <c:v>332.185</c:v>
                </c:pt>
                <c:pt idx="4051">
                  <c:v>332.26666666666665</c:v>
                </c:pt>
                <c:pt idx="4052">
                  <c:v>332.34916666666669</c:v>
                </c:pt>
                <c:pt idx="4053">
                  <c:v>332.43083333333334</c:v>
                </c:pt>
                <c:pt idx="4054">
                  <c:v>332.51333333333332</c:v>
                </c:pt>
                <c:pt idx="4055">
                  <c:v>332.59499999999997</c:v>
                </c:pt>
                <c:pt idx="4056">
                  <c:v>332.67750000000001</c:v>
                </c:pt>
                <c:pt idx="4057">
                  <c:v>332.75916666666666</c:v>
                </c:pt>
                <c:pt idx="4058">
                  <c:v>332.84083333333336</c:v>
                </c:pt>
                <c:pt idx="4059">
                  <c:v>332.92333333333335</c:v>
                </c:pt>
                <c:pt idx="4060">
                  <c:v>333.005</c:v>
                </c:pt>
                <c:pt idx="4061">
                  <c:v>333.08750000000003</c:v>
                </c:pt>
                <c:pt idx="4062">
                  <c:v>333.16916666666668</c:v>
                </c:pt>
                <c:pt idx="4063">
                  <c:v>333.25166666666667</c:v>
                </c:pt>
                <c:pt idx="4064">
                  <c:v>333.33333333333331</c:v>
                </c:pt>
                <c:pt idx="4065">
                  <c:v>333.41500000000002</c:v>
                </c:pt>
                <c:pt idx="4066">
                  <c:v>333.4975</c:v>
                </c:pt>
                <c:pt idx="4067">
                  <c:v>333.57916666666665</c:v>
                </c:pt>
                <c:pt idx="4068">
                  <c:v>333.66166666666669</c:v>
                </c:pt>
                <c:pt idx="4069">
                  <c:v>333.74333333333334</c:v>
                </c:pt>
                <c:pt idx="4070">
                  <c:v>333.82583333333332</c:v>
                </c:pt>
                <c:pt idx="4071">
                  <c:v>333.90749999999997</c:v>
                </c:pt>
                <c:pt idx="4072">
                  <c:v>333.98916666666668</c:v>
                </c:pt>
                <c:pt idx="4073">
                  <c:v>334.07166666666666</c:v>
                </c:pt>
                <c:pt idx="4074">
                  <c:v>334.15333333333336</c:v>
                </c:pt>
                <c:pt idx="4075">
                  <c:v>334.23583333333335</c:v>
                </c:pt>
                <c:pt idx="4076">
                  <c:v>334.3175</c:v>
                </c:pt>
                <c:pt idx="4077">
                  <c:v>334.40000000000003</c:v>
                </c:pt>
                <c:pt idx="4078">
                  <c:v>334.48166666666668</c:v>
                </c:pt>
                <c:pt idx="4079">
                  <c:v>334.56333333333333</c:v>
                </c:pt>
                <c:pt idx="4080">
                  <c:v>334.64583333333331</c:v>
                </c:pt>
                <c:pt idx="4081">
                  <c:v>334.72750000000002</c:v>
                </c:pt>
                <c:pt idx="4082">
                  <c:v>334.81</c:v>
                </c:pt>
                <c:pt idx="4083">
                  <c:v>334.89166666666665</c:v>
                </c:pt>
                <c:pt idx="4084">
                  <c:v>334.97416666666669</c:v>
                </c:pt>
                <c:pt idx="4085">
                  <c:v>335.05583333333334</c:v>
                </c:pt>
                <c:pt idx="4086">
                  <c:v>335.13749999999999</c:v>
                </c:pt>
                <c:pt idx="4087">
                  <c:v>335.21999999999997</c:v>
                </c:pt>
                <c:pt idx="4088">
                  <c:v>335.30166666666668</c:v>
                </c:pt>
                <c:pt idx="4089">
                  <c:v>335.38416666666666</c:v>
                </c:pt>
                <c:pt idx="4090">
                  <c:v>335.46583333333336</c:v>
                </c:pt>
                <c:pt idx="4091">
                  <c:v>335.54750000000001</c:v>
                </c:pt>
                <c:pt idx="4092">
                  <c:v>335.63</c:v>
                </c:pt>
                <c:pt idx="4093">
                  <c:v>335.71166666666664</c:v>
                </c:pt>
                <c:pt idx="4094">
                  <c:v>335.79416666666668</c:v>
                </c:pt>
                <c:pt idx="4095">
                  <c:v>335.87583333333333</c:v>
                </c:pt>
                <c:pt idx="4096">
                  <c:v>335.95833333333331</c:v>
                </c:pt>
                <c:pt idx="4097">
                  <c:v>336.04</c:v>
                </c:pt>
                <c:pt idx="4098">
                  <c:v>336.12166666666667</c:v>
                </c:pt>
                <c:pt idx="4099">
                  <c:v>336.20416666666665</c:v>
                </c:pt>
                <c:pt idx="4100">
                  <c:v>336.2858333333333</c:v>
                </c:pt>
                <c:pt idx="4101">
                  <c:v>336.36833333333334</c:v>
                </c:pt>
                <c:pt idx="4102">
                  <c:v>336.45</c:v>
                </c:pt>
                <c:pt idx="4103">
                  <c:v>336.53249999999997</c:v>
                </c:pt>
                <c:pt idx="4104">
                  <c:v>336.61416666666668</c:v>
                </c:pt>
                <c:pt idx="4105">
                  <c:v>336.69583333333333</c:v>
                </c:pt>
                <c:pt idx="4106">
                  <c:v>336.77833333333336</c:v>
                </c:pt>
                <c:pt idx="4107">
                  <c:v>336.86</c:v>
                </c:pt>
                <c:pt idx="4108">
                  <c:v>336.9425</c:v>
                </c:pt>
                <c:pt idx="4109">
                  <c:v>337.02416666666664</c:v>
                </c:pt>
                <c:pt idx="4110">
                  <c:v>337.10666666666668</c:v>
                </c:pt>
                <c:pt idx="4111">
                  <c:v>337.18833333333333</c:v>
                </c:pt>
                <c:pt idx="4112">
                  <c:v>337.27</c:v>
                </c:pt>
                <c:pt idx="4113">
                  <c:v>337.35250000000002</c:v>
                </c:pt>
                <c:pt idx="4114">
                  <c:v>337.43416666666667</c:v>
                </c:pt>
                <c:pt idx="4115">
                  <c:v>337.51666666666665</c:v>
                </c:pt>
                <c:pt idx="4116">
                  <c:v>337.5983333333333</c:v>
                </c:pt>
                <c:pt idx="4117">
                  <c:v>337.68083333333334</c:v>
                </c:pt>
                <c:pt idx="4118">
                  <c:v>337.76249999999999</c:v>
                </c:pt>
                <c:pt idx="4119">
                  <c:v>337.84416666666669</c:v>
                </c:pt>
                <c:pt idx="4120">
                  <c:v>337.92666666666668</c:v>
                </c:pt>
                <c:pt idx="4121">
                  <c:v>338.00833333333333</c:v>
                </c:pt>
                <c:pt idx="4122">
                  <c:v>338.09083333333336</c:v>
                </c:pt>
                <c:pt idx="4123">
                  <c:v>338.17250000000001</c:v>
                </c:pt>
                <c:pt idx="4124">
                  <c:v>338.255</c:v>
                </c:pt>
                <c:pt idx="4125">
                  <c:v>338.33666666666664</c:v>
                </c:pt>
                <c:pt idx="4126">
                  <c:v>338.41833333333335</c:v>
                </c:pt>
                <c:pt idx="4127">
                  <c:v>338.50083333333333</c:v>
                </c:pt>
                <c:pt idx="4128">
                  <c:v>338.58249999999998</c:v>
                </c:pt>
                <c:pt idx="4129">
                  <c:v>338.66500000000002</c:v>
                </c:pt>
                <c:pt idx="4130">
                  <c:v>338.74666666666667</c:v>
                </c:pt>
                <c:pt idx="4131">
                  <c:v>338.82833333333332</c:v>
                </c:pt>
                <c:pt idx="4132">
                  <c:v>338.9108333333333</c:v>
                </c:pt>
                <c:pt idx="4133">
                  <c:v>338.99250000000001</c:v>
                </c:pt>
                <c:pt idx="4134">
                  <c:v>339.07499999999999</c:v>
                </c:pt>
                <c:pt idx="4135">
                  <c:v>339.15666666666669</c:v>
                </c:pt>
                <c:pt idx="4136">
                  <c:v>339.23916666666668</c:v>
                </c:pt>
                <c:pt idx="4137">
                  <c:v>339.32083333333333</c:v>
                </c:pt>
                <c:pt idx="4138">
                  <c:v>339.40249999999997</c:v>
                </c:pt>
                <c:pt idx="4139">
                  <c:v>339.48500000000001</c:v>
                </c:pt>
                <c:pt idx="4140">
                  <c:v>339.56666666666666</c:v>
                </c:pt>
                <c:pt idx="4141">
                  <c:v>339.64916666666664</c:v>
                </c:pt>
                <c:pt idx="4142">
                  <c:v>339.73083333333335</c:v>
                </c:pt>
                <c:pt idx="4143">
                  <c:v>339.81333333333333</c:v>
                </c:pt>
                <c:pt idx="4144">
                  <c:v>339.89499999999998</c:v>
                </c:pt>
                <c:pt idx="4145">
                  <c:v>339.97666666666663</c:v>
                </c:pt>
                <c:pt idx="4146">
                  <c:v>340.05916666666667</c:v>
                </c:pt>
                <c:pt idx="4147">
                  <c:v>340.14083333333332</c:v>
                </c:pt>
                <c:pt idx="4148">
                  <c:v>340.2233333333333</c:v>
                </c:pt>
                <c:pt idx="4149">
                  <c:v>340.30500000000001</c:v>
                </c:pt>
                <c:pt idx="4150">
                  <c:v>340.38749999999999</c:v>
                </c:pt>
                <c:pt idx="4151">
                  <c:v>340.46916666666669</c:v>
                </c:pt>
                <c:pt idx="4152">
                  <c:v>340.55083333333334</c:v>
                </c:pt>
                <c:pt idx="4153">
                  <c:v>340.63333333333333</c:v>
                </c:pt>
                <c:pt idx="4154">
                  <c:v>340.71499999999997</c:v>
                </c:pt>
                <c:pt idx="4155">
                  <c:v>340.79750000000001</c:v>
                </c:pt>
                <c:pt idx="4156">
                  <c:v>340.87916666666666</c:v>
                </c:pt>
                <c:pt idx="4157">
                  <c:v>340.96166666666664</c:v>
                </c:pt>
                <c:pt idx="4158">
                  <c:v>341.04333333333335</c:v>
                </c:pt>
                <c:pt idx="4159">
                  <c:v>341.125</c:v>
                </c:pt>
                <c:pt idx="4160">
                  <c:v>341.20749999999998</c:v>
                </c:pt>
                <c:pt idx="4161">
                  <c:v>341.28916666666663</c:v>
                </c:pt>
                <c:pt idx="4162">
                  <c:v>341.37166666666667</c:v>
                </c:pt>
                <c:pt idx="4163">
                  <c:v>341.45333333333332</c:v>
                </c:pt>
                <c:pt idx="4164">
                  <c:v>341.53583333333336</c:v>
                </c:pt>
                <c:pt idx="4165">
                  <c:v>341.61750000000001</c:v>
                </c:pt>
                <c:pt idx="4166">
                  <c:v>341.69916666666671</c:v>
                </c:pt>
                <c:pt idx="4167">
                  <c:v>341.78166666666669</c:v>
                </c:pt>
                <c:pt idx="4168">
                  <c:v>341.86333333333329</c:v>
                </c:pt>
                <c:pt idx="4169">
                  <c:v>341.94583333333338</c:v>
                </c:pt>
                <c:pt idx="4170">
                  <c:v>342.02749999999997</c:v>
                </c:pt>
                <c:pt idx="4171">
                  <c:v>342.10916666666668</c:v>
                </c:pt>
                <c:pt idx="4172">
                  <c:v>342.19166666666666</c:v>
                </c:pt>
                <c:pt idx="4173">
                  <c:v>342.27333333333331</c:v>
                </c:pt>
                <c:pt idx="4174">
                  <c:v>342.35583333333335</c:v>
                </c:pt>
                <c:pt idx="4175">
                  <c:v>342.4375</c:v>
                </c:pt>
                <c:pt idx="4176">
                  <c:v>342.52</c:v>
                </c:pt>
                <c:pt idx="4177">
                  <c:v>342.60166666666669</c:v>
                </c:pt>
                <c:pt idx="4178">
                  <c:v>342.68333333333334</c:v>
                </c:pt>
                <c:pt idx="4179">
                  <c:v>342.76583333333332</c:v>
                </c:pt>
                <c:pt idx="4180">
                  <c:v>342.84750000000003</c:v>
                </c:pt>
                <c:pt idx="4181">
                  <c:v>342.93</c:v>
                </c:pt>
                <c:pt idx="4182">
                  <c:v>343.01166666666671</c:v>
                </c:pt>
                <c:pt idx="4183">
                  <c:v>343.09416666666669</c:v>
                </c:pt>
                <c:pt idx="4184">
                  <c:v>343.17583333333329</c:v>
                </c:pt>
                <c:pt idx="4185">
                  <c:v>343.25749999999999</c:v>
                </c:pt>
                <c:pt idx="4186">
                  <c:v>343.34</c:v>
                </c:pt>
                <c:pt idx="4187">
                  <c:v>343.42166666666668</c:v>
                </c:pt>
                <c:pt idx="4188">
                  <c:v>343.50416666666666</c:v>
                </c:pt>
                <c:pt idx="4189">
                  <c:v>343.58583333333331</c:v>
                </c:pt>
                <c:pt idx="4190">
                  <c:v>343.66833333333335</c:v>
                </c:pt>
                <c:pt idx="4191">
                  <c:v>343.75</c:v>
                </c:pt>
                <c:pt idx="4192">
                  <c:v>343.83166666666665</c:v>
                </c:pt>
                <c:pt idx="4193">
                  <c:v>343.91416666666669</c:v>
                </c:pt>
                <c:pt idx="4194">
                  <c:v>343.99583333333334</c:v>
                </c:pt>
                <c:pt idx="4195">
                  <c:v>344.07833333333332</c:v>
                </c:pt>
                <c:pt idx="4196">
                  <c:v>344.16</c:v>
                </c:pt>
                <c:pt idx="4197">
                  <c:v>344.24250000000001</c:v>
                </c:pt>
                <c:pt idx="4198">
                  <c:v>344.32416666666671</c:v>
                </c:pt>
                <c:pt idx="4199">
                  <c:v>344.40583333333331</c:v>
                </c:pt>
                <c:pt idx="4200">
                  <c:v>344.48833333333329</c:v>
                </c:pt>
                <c:pt idx="4201">
                  <c:v>344.57</c:v>
                </c:pt>
                <c:pt idx="4202">
                  <c:v>344.65249999999997</c:v>
                </c:pt>
                <c:pt idx="4203">
                  <c:v>344.73416666666668</c:v>
                </c:pt>
                <c:pt idx="4204">
                  <c:v>344.81666666666666</c:v>
                </c:pt>
                <c:pt idx="4205">
                  <c:v>344.89833333333331</c:v>
                </c:pt>
                <c:pt idx="4206">
                  <c:v>344.98</c:v>
                </c:pt>
                <c:pt idx="4207">
                  <c:v>345.0625</c:v>
                </c:pt>
                <c:pt idx="4208">
                  <c:v>345.14416666666665</c:v>
                </c:pt>
                <c:pt idx="4209">
                  <c:v>345.22666666666669</c:v>
                </c:pt>
                <c:pt idx="4210">
                  <c:v>345.30833333333334</c:v>
                </c:pt>
                <c:pt idx="4211">
                  <c:v>345.39083333333332</c:v>
                </c:pt>
                <c:pt idx="4212">
                  <c:v>345.47250000000003</c:v>
                </c:pt>
                <c:pt idx="4213">
                  <c:v>345.55416666666662</c:v>
                </c:pt>
                <c:pt idx="4214">
                  <c:v>345.63666666666671</c:v>
                </c:pt>
                <c:pt idx="4215">
                  <c:v>345.71833333333331</c:v>
                </c:pt>
                <c:pt idx="4216">
                  <c:v>345.80083333333329</c:v>
                </c:pt>
                <c:pt idx="4217">
                  <c:v>345.88249999999999</c:v>
                </c:pt>
                <c:pt idx="4218">
                  <c:v>345.96416666666664</c:v>
                </c:pt>
                <c:pt idx="4219">
                  <c:v>346.04666666666668</c:v>
                </c:pt>
                <c:pt idx="4220">
                  <c:v>346.12833333333333</c:v>
                </c:pt>
                <c:pt idx="4221">
                  <c:v>346.21083333333331</c:v>
                </c:pt>
                <c:pt idx="4222">
                  <c:v>346.29250000000002</c:v>
                </c:pt>
                <c:pt idx="4223">
                  <c:v>346.375</c:v>
                </c:pt>
                <c:pt idx="4224">
                  <c:v>346.45666666666665</c:v>
                </c:pt>
                <c:pt idx="4225">
                  <c:v>346.53833333333336</c:v>
                </c:pt>
                <c:pt idx="4226">
                  <c:v>346.62083333333334</c:v>
                </c:pt>
                <c:pt idx="4227">
                  <c:v>346.70250000000004</c:v>
                </c:pt>
                <c:pt idx="4228">
                  <c:v>346.78500000000003</c:v>
                </c:pt>
                <c:pt idx="4229">
                  <c:v>346.86666666666662</c:v>
                </c:pt>
                <c:pt idx="4230">
                  <c:v>346.94916666666671</c:v>
                </c:pt>
                <c:pt idx="4231">
                  <c:v>347.03083333333331</c:v>
                </c:pt>
                <c:pt idx="4232">
                  <c:v>347.11250000000001</c:v>
                </c:pt>
                <c:pt idx="4233">
                  <c:v>347.19499999999999</c:v>
                </c:pt>
                <c:pt idx="4234">
                  <c:v>347.27666666666664</c:v>
                </c:pt>
                <c:pt idx="4235">
                  <c:v>347.35916666666668</c:v>
                </c:pt>
                <c:pt idx="4236">
                  <c:v>347.44083333333333</c:v>
                </c:pt>
                <c:pt idx="4237">
                  <c:v>347.52333333333331</c:v>
                </c:pt>
                <c:pt idx="4238">
                  <c:v>347.60500000000002</c:v>
                </c:pt>
                <c:pt idx="4239">
                  <c:v>347.68666666666667</c:v>
                </c:pt>
                <c:pt idx="4240">
                  <c:v>347.76916666666665</c:v>
                </c:pt>
                <c:pt idx="4241">
                  <c:v>347.85083333333336</c:v>
                </c:pt>
                <c:pt idx="4242">
                  <c:v>347.93333333333334</c:v>
                </c:pt>
                <c:pt idx="4243">
                  <c:v>348.01500000000004</c:v>
                </c:pt>
                <c:pt idx="4244">
                  <c:v>348.09750000000003</c:v>
                </c:pt>
                <c:pt idx="4245">
                  <c:v>348.17916666666662</c:v>
                </c:pt>
                <c:pt idx="4246">
                  <c:v>348.26083333333332</c:v>
                </c:pt>
                <c:pt idx="4247">
                  <c:v>348.34333333333331</c:v>
                </c:pt>
                <c:pt idx="4248">
                  <c:v>348.42500000000001</c:v>
                </c:pt>
                <c:pt idx="4249">
                  <c:v>348.50749999999999</c:v>
                </c:pt>
                <c:pt idx="4250">
                  <c:v>348.58916666666664</c:v>
                </c:pt>
                <c:pt idx="4251">
                  <c:v>348.67166666666668</c:v>
                </c:pt>
                <c:pt idx="4252">
                  <c:v>348.75333333333333</c:v>
                </c:pt>
                <c:pt idx="4253">
                  <c:v>348.83500000000004</c:v>
                </c:pt>
                <c:pt idx="4254">
                  <c:v>348.91750000000002</c:v>
                </c:pt>
                <c:pt idx="4255">
                  <c:v>348.99916666666667</c:v>
                </c:pt>
                <c:pt idx="4256">
                  <c:v>349.08166666666665</c:v>
                </c:pt>
                <c:pt idx="4257">
                  <c:v>349.16333333333336</c:v>
                </c:pt>
                <c:pt idx="4258">
                  <c:v>349.24499999999995</c:v>
                </c:pt>
                <c:pt idx="4259">
                  <c:v>349.32750000000004</c:v>
                </c:pt>
                <c:pt idx="4260">
                  <c:v>349.40916666666664</c:v>
                </c:pt>
                <c:pt idx="4261">
                  <c:v>349.49166666666662</c:v>
                </c:pt>
                <c:pt idx="4262">
                  <c:v>349.57333333333332</c:v>
                </c:pt>
                <c:pt idx="4263">
                  <c:v>349.65583333333331</c:v>
                </c:pt>
                <c:pt idx="4264">
                  <c:v>349.73750000000001</c:v>
                </c:pt>
                <c:pt idx="4265">
                  <c:v>349.81916666666666</c:v>
                </c:pt>
                <c:pt idx="4266">
                  <c:v>349.90166666666664</c:v>
                </c:pt>
                <c:pt idx="4267">
                  <c:v>349.98333333333335</c:v>
                </c:pt>
                <c:pt idx="4268">
                  <c:v>350.06583333333333</c:v>
                </c:pt>
                <c:pt idx="4269">
                  <c:v>350.14750000000004</c:v>
                </c:pt>
                <c:pt idx="4270">
                  <c:v>350.23</c:v>
                </c:pt>
                <c:pt idx="4271">
                  <c:v>350.31166666666667</c:v>
                </c:pt>
                <c:pt idx="4272">
                  <c:v>350.39333333333337</c:v>
                </c:pt>
                <c:pt idx="4273">
                  <c:v>350.47583333333336</c:v>
                </c:pt>
                <c:pt idx="4274">
                  <c:v>350.55749999999995</c:v>
                </c:pt>
                <c:pt idx="4275">
                  <c:v>350.64000000000004</c:v>
                </c:pt>
                <c:pt idx="4276">
                  <c:v>350.72166666666664</c:v>
                </c:pt>
                <c:pt idx="4277">
                  <c:v>350.80416666666662</c:v>
                </c:pt>
                <c:pt idx="4278">
                  <c:v>350.88583333333332</c:v>
                </c:pt>
                <c:pt idx="4279">
                  <c:v>350.96749999999997</c:v>
                </c:pt>
                <c:pt idx="4280">
                  <c:v>351.05</c:v>
                </c:pt>
                <c:pt idx="4281">
                  <c:v>351.13166666666666</c:v>
                </c:pt>
                <c:pt idx="4282">
                  <c:v>351.21416666666664</c:v>
                </c:pt>
                <c:pt idx="4283">
                  <c:v>351.29583333333335</c:v>
                </c:pt>
                <c:pt idx="4284">
                  <c:v>351.37833333333333</c:v>
                </c:pt>
                <c:pt idx="4285">
                  <c:v>351.46000000000004</c:v>
                </c:pt>
                <c:pt idx="4286">
                  <c:v>351.54166666666669</c:v>
                </c:pt>
                <c:pt idx="4287">
                  <c:v>351.62416666666667</c:v>
                </c:pt>
                <c:pt idx="4288">
                  <c:v>351.70583333333337</c:v>
                </c:pt>
                <c:pt idx="4289">
                  <c:v>351.78833333333336</c:v>
                </c:pt>
                <c:pt idx="4290">
                  <c:v>351.86999999999995</c:v>
                </c:pt>
                <c:pt idx="4291">
                  <c:v>351.95250000000004</c:v>
                </c:pt>
                <c:pt idx="4292">
                  <c:v>352.03416666666664</c:v>
                </c:pt>
                <c:pt idx="4293">
                  <c:v>352.11583333333334</c:v>
                </c:pt>
                <c:pt idx="4294">
                  <c:v>352.19833333333332</c:v>
                </c:pt>
                <c:pt idx="4295">
                  <c:v>352.28</c:v>
                </c:pt>
                <c:pt idx="4296">
                  <c:v>352.36250000000001</c:v>
                </c:pt>
                <c:pt idx="4297">
                  <c:v>352.44416666666666</c:v>
                </c:pt>
                <c:pt idx="4298">
                  <c:v>352.52583333333337</c:v>
                </c:pt>
                <c:pt idx="4299">
                  <c:v>352.60833333333335</c:v>
                </c:pt>
                <c:pt idx="4300">
                  <c:v>352.69</c:v>
                </c:pt>
                <c:pt idx="4301">
                  <c:v>352.77250000000004</c:v>
                </c:pt>
                <c:pt idx="4302">
                  <c:v>352.85416666666669</c:v>
                </c:pt>
                <c:pt idx="4303">
                  <c:v>352.93666666666667</c:v>
                </c:pt>
                <c:pt idx="4304">
                  <c:v>353.01833333333337</c:v>
                </c:pt>
                <c:pt idx="4305">
                  <c:v>353.09999999999997</c:v>
                </c:pt>
                <c:pt idx="4306">
                  <c:v>353.18249999999995</c:v>
                </c:pt>
                <c:pt idx="4307">
                  <c:v>353.26416666666665</c:v>
                </c:pt>
                <c:pt idx="4308">
                  <c:v>353.34666666666664</c:v>
                </c:pt>
                <c:pt idx="4309">
                  <c:v>353.42833333333334</c:v>
                </c:pt>
                <c:pt idx="4310">
                  <c:v>353.51083333333332</c:v>
                </c:pt>
                <c:pt idx="4311">
                  <c:v>353.59249999999997</c:v>
                </c:pt>
                <c:pt idx="4312">
                  <c:v>353.67416666666668</c:v>
                </c:pt>
                <c:pt idx="4313">
                  <c:v>353.75666666666666</c:v>
                </c:pt>
                <c:pt idx="4314">
                  <c:v>353.83833333333337</c:v>
                </c:pt>
                <c:pt idx="4315">
                  <c:v>353.92083333333335</c:v>
                </c:pt>
                <c:pt idx="4316">
                  <c:v>354.0025</c:v>
                </c:pt>
                <c:pt idx="4317">
                  <c:v>354.08500000000004</c:v>
                </c:pt>
                <c:pt idx="4318">
                  <c:v>354.16666666666669</c:v>
                </c:pt>
                <c:pt idx="4319">
                  <c:v>354.24833333333328</c:v>
                </c:pt>
                <c:pt idx="4320">
                  <c:v>354.33083333333337</c:v>
                </c:pt>
                <c:pt idx="4321">
                  <c:v>354.41249999999997</c:v>
                </c:pt>
                <c:pt idx="4322">
                  <c:v>354.49499999999995</c:v>
                </c:pt>
                <c:pt idx="4323">
                  <c:v>354.57666666666665</c:v>
                </c:pt>
                <c:pt idx="4324">
                  <c:v>354.65916666666664</c:v>
                </c:pt>
                <c:pt idx="4325">
                  <c:v>354.74083333333334</c:v>
                </c:pt>
                <c:pt idx="4326">
                  <c:v>354.82249999999999</c:v>
                </c:pt>
                <c:pt idx="4327">
                  <c:v>354.90499999999997</c:v>
                </c:pt>
                <c:pt idx="4328">
                  <c:v>354.98666666666668</c:v>
                </c:pt>
                <c:pt idx="4329">
                  <c:v>355.06916666666666</c:v>
                </c:pt>
                <c:pt idx="4330">
                  <c:v>355.15083333333337</c:v>
                </c:pt>
                <c:pt idx="4331">
                  <c:v>355.23333333333335</c:v>
                </c:pt>
                <c:pt idx="4332">
                  <c:v>355.315</c:v>
                </c:pt>
                <c:pt idx="4333">
                  <c:v>355.3966666666667</c:v>
                </c:pt>
                <c:pt idx="4334">
                  <c:v>355.47916666666669</c:v>
                </c:pt>
                <c:pt idx="4335">
                  <c:v>355.56083333333328</c:v>
                </c:pt>
                <c:pt idx="4336">
                  <c:v>355.64333333333337</c:v>
                </c:pt>
                <c:pt idx="4337">
                  <c:v>355.72499999999997</c:v>
                </c:pt>
                <c:pt idx="4338">
                  <c:v>355.80749999999995</c:v>
                </c:pt>
                <c:pt idx="4339">
                  <c:v>355.88916666666665</c:v>
                </c:pt>
                <c:pt idx="4340">
                  <c:v>355.9708333333333</c:v>
                </c:pt>
                <c:pt idx="4341">
                  <c:v>356.05333333333334</c:v>
                </c:pt>
                <c:pt idx="4342">
                  <c:v>356.13499999999999</c:v>
                </c:pt>
                <c:pt idx="4343">
                  <c:v>356.21749999999997</c:v>
                </c:pt>
                <c:pt idx="4344">
                  <c:v>356.29916666666668</c:v>
                </c:pt>
                <c:pt idx="4345">
                  <c:v>356.38083333333333</c:v>
                </c:pt>
                <c:pt idx="4346">
                  <c:v>356.46333333333337</c:v>
                </c:pt>
                <c:pt idx="4347">
                  <c:v>356.54500000000002</c:v>
                </c:pt>
                <c:pt idx="4348">
                  <c:v>356.6275</c:v>
                </c:pt>
                <c:pt idx="4349">
                  <c:v>356.7091666666667</c:v>
                </c:pt>
                <c:pt idx="4350">
                  <c:v>356.79166666666669</c:v>
                </c:pt>
                <c:pt idx="4351">
                  <c:v>356.87333333333328</c:v>
                </c:pt>
                <c:pt idx="4352">
                  <c:v>356.95499999999998</c:v>
                </c:pt>
                <c:pt idx="4353">
                  <c:v>357.03749999999997</c:v>
                </c:pt>
                <c:pt idx="4354">
                  <c:v>357.11916666666667</c:v>
                </c:pt>
                <c:pt idx="4355">
                  <c:v>357.20166666666665</c:v>
                </c:pt>
                <c:pt idx="4356">
                  <c:v>357.2833333333333</c:v>
                </c:pt>
                <c:pt idx="4357">
                  <c:v>357.36583333333334</c:v>
                </c:pt>
                <c:pt idx="4358">
                  <c:v>357.44749999999999</c:v>
                </c:pt>
                <c:pt idx="4359">
                  <c:v>357.5291666666667</c:v>
                </c:pt>
                <c:pt idx="4360">
                  <c:v>357.61166666666668</c:v>
                </c:pt>
                <c:pt idx="4361">
                  <c:v>357.69333333333333</c:v>
                </c:pt>
                <c:pt idx="4362">
                  <c:v>357.77583333333337</c:v>
                </c:pt>
                <c:pt idx="4363">
                  <c:v>357.85750000000002</c:v>
                </c:pt>
                <c:pt idx="4364">
                  <c:v>357.94</c:v>
                </c:pt>
                <c:pt idx="4365">
                  <c:v>358.0216666666667</c:v>
                </c:pt>
                <c:pt idx="4366">
                  <c:v>358.1033333333333</c:v>
                </c:pt>
                <c:pt idx="4367">
                  <c:v>358.18583333333328</c:v>
                </c:pt>
                <c:pt idx="4368">
                  <c:v>358.26749999999998</c:v>
                </c:pt>
                <c:pt idx="4369">
                  <c:v>358.34999999999997</c:v>
                </c:pt>
                <c:pt idx="4370">
                  <c:v>358.43166666666667</c:v>
                </c:pt>
                <c:pt idx="4371">
                  <c:v>358.51416666666665</c:v>
                </c:pt>
                <c:pt idx="4372">
                  <c:v>358.5958333333333</c:v>
                </c:pt>
                <c:pt idx="4373">
                  <c:v>358.67750000000001</c:v>
                </c:pt>
                <c:pt idx="4374">
                  <c:v>358.76</c:v>
                </c:pt>
                <c:pt idx="4375">
                  <c:v>358.8416666666667</c:v>
                </c:pt>
                <c:pt idx="4376">
                  <c:v>358.92416666666668</c:v>
                </c:pt>
                <c:pt idx="4377">
                  <c:v>359.00583333333333</c:v>
                </c:pt>
                <c:pt idx="4378">
                  <c:v>359.08833333333337</c:v>
                </c:pt>
                <c:pt idx="4379">
                  <c:v>359.17</c:v>
                </c:pt>
                <c:pt idx="4380">
                  <c:v>359.25166666666672</c:v>
                </c:pt>
                <c:pt idx="4381">
                  <c:v>359.3341666666667</c:v>
                </c:pt>
                <c:pt idx="4382">
                  <c:v>359.4158333333333</c:v>
                </c:pt>
                <c:pt idx="4383">
                  <c:v>359.49833333333328</c:v>
                </c:pt>
                <c:pt idx="4384">
                  <c:v>359.58</c:v>
                </c:pt>
                <c:pt idx="4385">
                  <c:v>359.66166666666663</c:v>
                </c:pt>
                <c:pt idx="4386">
                  <c:v>359.74416666666667</c:v>
                </c:pt>
                <c:pt idx="4387">
                  <c:v>359.82583333333332</c:v>
                </c:pt>
                <c:pt idx="4388">
                  <c:v>359.9083333333333</c:v>
                </c:pt>
                <c:pt idx="4389">
                  <c:v>359.99</c:v>
                </c:pt>
                <c:pt idx="4390">
                  <c:v>360.07249999999999</c:v>
                </c:pt>
                <c:pt idx="4391">
                  <c:v>360.1541666666667</c:v>
                </c:pt>
                <c:pt idx="4392">
                  <c:v>360.23583333333335</c:v>
                </c:pt>
                <c:pt idx="4393">
                  <c:v>360.31833333333333</c:v>
                </c:pt>
                <c:pt idx="4394">
                  <c:v>360.40000000000003</c:v>
                </c:pt>
                <c:pt idx="4395">
                  <c:v>360.48250000000002</c:v>
                </c:pt>
                <c:pt idx="4396">
                  <c:v>360.56416666666672</c:v>
                </c:pt>
                <c:pt idx="4397">
                  <c:v>360.6466666666667</c:v>
                </c:pt>
                <c:pt idx="4398">
                  <c:v>360.7283333333333</c:v>
                </c:pt>
                <c:pt idx="4399">
                  <c:v>360.81</c:v>
                </c:pt>
                <c:pt idx="4400">
                  <c:v>360.89249999999998</c:v>
                </c:pt>
                <c:pt idx="4401">
                  <c:v>360.97416666666663</c:v>
                </c:pt>
                <c:pt idx="4402">
                  <c:v>361.05666666666667</c:v>
                </c:pt>
                <c:pt idx="4403">
                  <c:v>361.13833333333332</c:v>
                </c:pt>
                <c:pt idx="4404">
                  <c:v>361.2208333333333</c:v>
                </c:pt>
                <c:pt idx="4405">
                  <c:v>361.30250000000001</c:v>
                </c:pt>
                <c:pt idx="4406">
                  <c:v>361.38416666666666</c:v>
                </c:pt>
                <c:pt idx="4407">
                  <c:v>361.4666666666667</c:v>
                </c:pt>
                <c:pt idx="4408">
                  <c:v>361.54833333333335</c:v>
                </c:pt>
                <c:pt idx="4409">
                  <c:v>361.63083333333333</c:v>
                </c:pt>
                <c:pt idx="4410">
                  <c:v>361.71250000000003</c:v>
                </c:pt>
                <c:pt idx="4411">
                  <c:v>361.79500000000002</c:v>
                </c:pt>
                <c:pt idx="4412">
                  <c:v>361.87666666666672</c:v>
                </c:pt>
                <c:pt idx="4413">
                  <c:v>361.95833333333331</c:v>
                </c:pt>
                <c:pt idx="4414">
                  <c:v>362.0408333333333</c:v>
                </c:pt>
                <c:pt idx="4415">
                  <c:v>362.1225</c:v>
                </c:pt>
                <c:pt idx="4416">
                  <c:v>362.20499999999998</c:v>
                </c:pt>
                <c:pt idx="4417">
                  <c:v>362.28666666666663</c:v>
                </c:pt>
                <c:pt idx="4418">
                  <c:v>362.36916666666667</c:v>
                </c:pt>
                <c:pt idx="4419">
                  <c:v>362.45083333333332</c:v>
                </c:pt>
                <c:pt idx="4420">
                  <c:v>362.53250000000003</c:v>
                </c:pt>
                <c:pt idx="4421">
                  <c:v>362.61500000000001</c:v>
                </c:pt>
                <c:pt idx="4422">
                  <c:v>362.69666666666666</c:v>
                </c:pt>
                <c:pt idx="4423">
                  <c:v>362.7791666666667</c:v>
                </c:pt>
                <c:pt idx="4424">
                  <c:v>362.86083333333335</c:v>
                </c:pt>
                <c:pt idx="4425">
                  <c:v>362.94250000000005</c:v>
                </c:pt>
                <c:pt idx="4426">
                  <c:v>363.02500000000003</c:v>
                </c:pt>
                <c:pt idx="4427">
                  <c:v>363.10666666666663</c:v>
                </c:pt>
                <c:pt idx="4428">
                  <c:v>363.18916666666672</c:v>
                </c:pt>
                <c:pt idx="4429">
                  <c:v>363.27083333333331</c:v>
                </c:pt>
                <c:pt idx="4430">
                  <c:v>363.3533333333333</c:v>
                </c:pt>
                <c:pt idx="4431">
                  <c:v>363.435</c:v>
                </c:pt>
                <c:pt idx="4432">
                  <c:v>363.51666666666665</c:v>
                </c:pt>
                <c:pt idx="4433">
                  <c:v>363.59916666666663</c:v>
                </c:pt>
                <c:pt idx="4434">
                  <c:v>363.68083333333334</c:v>
                </c:pt>
                <c:pt idx="4435">
                  <c:v>363.76333333333332</c:v>
                </c:pt>
                <c:pt idx="4436">
                  <c:v>363.84500000000003</c:v>
                </c:pt>
                <c:pt idx="4437">
                  <c:v>363.92750000000001</c:v>
                </c:pt>
                <c:pt idx="4438">
                  <c:v>364.00916666666666</c:v>
                </c:pt>
                <c:pt idx="4439">
                  <c:v>364.09083333333336</c:v>
                </c:pt>
                <c:pt idx="4440">
                  <c:v>364.17333333333335</c:v>
                </c:pt>
                <c:pt idx="4441">
                  <c:v>364.25500000000005</c:v>
                </c:pt>
                <c:pt idx="4442">
                  <c:v>364.33750000000003</c:v>
                </c:pt>
                <c:pt idx="4443">
                  <c:v>364.41916666666663</c:v>
                </c:pt>
                <c:pt idx="4444">
                  <c:v>364.50166666666672</c:v>
                </c:pt>
                <c:pt idx="4445">
                  <c:v>364.58333333333331</c:v>
                </c:pt>
                <c:pt idx="4446">
                  <c:v>364.66499999999996</c:v>
                </c:pt>
                <c:pt idx="4447">
                  <c:v>364.7475</c:v>
                </c:pt>
                <c:pt idx="4448">
                  <c:v>364.82916666666665</c:v>
                </c:pt>
                <c:pt idx="4449">
                  <c:v>364.91166666666663</c:v>
                </c:pt>
                <c:pt idx="4450">
                  <c:v>364.99333333333334</c:v>
                </c:pt>
                <c:pt idx="4451">
                  <c:v>365.07583333333332</c:v>
                </c:pt>
                <c:pt idx="4452">
                  <c:v>365.15750000000003</c:v>
                </c:pt>
                <c:pt idx="4453">
                  <c:v>365.23916666666668</c:v>
                </c:pt>
                <c:pt idx="4454">
                  <c:v>365.32166666666666</c:v>
                </c:pt>
                <c:pt idx="4455">
                  <c:v>365.40333333333336</c:v>
                </c:pt>
                <c:pt idx="4456">
                  <c:v>365.48583333333335</c:v>
                </c:pt>
                <c:pt idx="4457">
                  <c:v>365.56750000000005</c:v>
                </c:pt>
                <c:pt idx="4458">
                  <c:v>365.65000000000003</c:v>
                </c:pt>
                <c:pt idx="4459">
                  <c:v>365.73166666666663</c:v>
                </c:pt>
                <c:pt idx="4460">
                  <c:v>365.81333333333333</c:v>
                </c:pt>
                <c:pt idx="4461">
                  <c:v>365.89583333333331</c:v>
                </c:pt>
                <c:pt idx="4462">
                  <c:v>365.97749999999996</c:v>
                </c:pt>
                <c:pt idx="4463">
                  <c:v>366.06</c:v>
                </c:pt>
                <c:pt idx="4464">
                  <c:v>366.14166666666665</c:v>
                </c:pt>
                <c:pt idx="4465">
                  <c:v>366.22416666666663</c:v>
                </c:pt>
                <c:pt idx="4466">
                  <c:v>366.30583333333334</c:v>
                </c:pt>
                <c:pt idx="4467">
                  <c:v>366.38749999999999</c:v>
                </c:pt>
                <c:pt idx="4468">
                  <c:v>366.47</c:v>
                </c:pt>
                <c:pt idx="4469">
                  <c:v>366.55166666666668</c:v>
                </c:pt>
                <c:pt idx="4470">
                  <c:v>366.63416666666666</c:v>
                </c:pt>
                <c:pt idx="4471">
                  <c:v>366.71583333333336</c:v>
                </c:pt>
                <c:pt idx="4472">
                  <c:v>366.79749999999996</c:v>
                </c:pt>
                <c:pt idx="4473">
                  <c:v>366.88000000000005</c:v>
                </c:pt>
                <c:pt idx="4474">
                  <c:v>366.96166666666664</c:v>
                </c:pt>
                <c:pt idx="4475">
                  <c:v>367.04416666666663</c:v>
                </c:pt>
                <c:pt idx="4476">
                  <c:v>367.12583333333333</c:v>
                </c:pt>
                <c:pt idx="4477">
                  <c:v>367.20833333333331</c:v>
                </c:pt>
                <c:pt idx="4478">
                  <c:v>367.28999999999996</c:v>
                </c:pt>
                <c:pt idx="4479">
                  <c:v>367.37166666666667</c:v>
                </c:pt>
                <c:pt idx="4480">
                  <c:v>367.45416666666665</c:v>
                </c:pt>
                <c:pt idx="4481">
                  <c:v>367.53583333333336</c:v>
                </c:pt>
                <c:pt idx="4482">
                  <c:v>367.61833333333334</c:v>
                </c:pt>
                <c:pt idx="4483">
                  <c:v>367.7</c:v>
                </c:pt>
                <c:pt idx="4484">
                  <c:v>367.78250000000003</c:v>
                </c:pt>
                <c:pt idx="4485">
                  <c:v>367.86416666666668</c:v>
                </c:pt>
                <c:pt idx="4486">
                  <c:v>367.94583333333338</c:v>
                </c:pt>
                <c:pt idx="4487">
                  <c:v>368.02833333333336</c:v>
                </c:pt>
                <c:pt idx="4488">
                  <c:v>368.10999999999996</c:v>
                </c:pt>
                <c:pt idx="4489">
                  <c:v>368.19250000000005</c:v>
                </c:pt>
                <c:pt idx="4490">
                  <c:v>368.27416666666664</c:v>
                </c:pt>
                <c:pt idx="4491">
                  <c:v>368.35666666666663</c:v>
                </c:pt>
                <c:pt idx="4492">
                  <c:v>368.43833333333333</c:v>
                </c:pt>
                <c:pt idx="4493">
                  <c:v>368.52</c:v>
                </c:pt>
                <c:pt idx="4494">
                  <c:v>368.60249999999996</c:v>
                </c:pt>
                <c:pt idx="4495">
                  <c:v>368.68416666666667</c:v>
                </c:pt>
                <c:pt idx="4496">
                  <c:v>368.76666666666665</c:v>
                </c:pt>
                <c:pt idx="4497">
                  <c:v>368.84833333333336</c:v>
                </c:pt>
                <c:pt idx="4498">
                  <c:v>368.93083333333334</c:v>
                </c:pt>
                <c:pt idx="4499">
                  <c:v>369.01249999999999</c:v>
                </c:pt>
                <c:pt idx="4500">
                  <c:v>369.09416666666669</c:v>
                </c:pt>
                <c:pt idx="4501">
                  <c:v>369.17666666666668</c:v>
                </c:pt>
                <c:pt idx="4502">
                  <c:v>369.25833333333338</c:v>
                </c:pt>
                <c:pt idx="4503">
                  <c:v>369.34083333333336</c:v>
                </c:pt>
                <c:pt idx="4504">
                  <c:v>369.42249999999996</c:v>
                </c:pt>
                <c:pt idx="4505">
                  <c:v>369.50500000000005</c:v>
                </c:pt>
                <c:pt idx="4506">
                  <c:v>369.58666666666664</c:v>
                </c:pt>
                <c:pt idx="4507">
                  <c:v>369.66833333333335</c:v>
                </c:pt>
                <c:pt idx="4508">
                  <c:v>369.75083333333333</c:v>
                </c:pt>
                <c:pt idx="4509">
                  <c:v>369.83249999999998</c:v>
                </c:pt>
                <c:pt idx="4510">
                  <c:v>369.91499999999996</c:v>
                </c:pt>
                <c:pt idx="4511">
                  <c:v>369.99666666666667</c:v>
                </c:pt>
                <c:pt idx="4512">
                  <c:v>370.07833333333332</c:v>
                </c:pt>
                <c:pt idx="4513">
                  <c:v>370.16083333333336</c:v>
                </c:pt>
                <c:pt idx="4514">
                  <c:v>370.24250000000001</c:v>
                </c:pt>
                <c:pt idx="4515">
                  <c:v>370.32499999999999</c:v>
                </c:pt>
                <c:pt idx="4516">
                  <c:v>370.40666666666669</c:v>
                </c:pt>
                <c:pt idx="4517">
                  <c:v>370.48916666666668</c:v>
                </c:pt>
                <c:pt idx="4518">
                  <c:v>370.57083333333338</c:v>
                </c:pt>
                <c:pt idx="4519">
                  <c:v>370.65249999999997</c:v>
                </c:pt>
                <c:pt idx="4520">
                  <c:v>370.73499999999996</c:v>
                </c:pt>
                <c:pt idx="4521">
                  <c:v>370.81666666666666</c:v>
                </c:pt>
                <c:pt idx="4522">
                  <c:v>370.89916666666664</c:v>
                </c:pt>
                <c:pt idx="4523">
                  <c:v>370.98083333333335</c:v>
                </c:pt>
                <c:pt idx="4524">
                  <c:v>371.06333333333333</c:v>
                </c:pt>
                <c:pt idx="4525">
                  <c:v>371.14499999999998</c:v>
                </c:pt>
                <c:pt idx="4526">
                  <c:v>371.22666666666669</c:v>
                </c:pt>
                <c:pt idx="4527">
                  <c:v>371.30916666666667</c:v>
                </c:pt>
                <c:pt idx="4528">
                  <c:v>371.39083333333332</c:v>
                </c:pt>
                <c:pt idx="4529">
                  <c:v>371.47333333333336</c:v>
                </c:pt>
                <c:pt idx="4530">
                  <c:v>371.55500000000001</c:v>
                </c:pt>
                <c:pt idx="4531">
                  <c:v>371.63749999999999</c:v>
                </c:pt>
                <c:pt idx="4532">
                  <c:v>371.71916666666669</c:v>
                </c:pt>
                <c:pt idx="4533">
                  <c:v>371.80083333333329</c:v>
                </c:pt>
                <c:pt idx="4534">
                  <c:v>371.88333333333338</c:v>
                </c:pt>
                <c:pt idx="4535">
                  <c:v>371.96499999999997</c:v>
                </c:pt>
                <c:pt idx="4536">
                  <c:v>372.04749999999996</c:v>
                </c:pt>
                <c:pt idx="4537">
                  <c:v>372.12916666666666</c:v>
                </c:pt>
                <c:pt idx="4538">
                  <c:v>372.21166666666664</c:v>
                </c:pt>
                <c:pt idx="4539">
                  <c:v>372.29333333333335</c:v>
                </c:pt>
                <c:pt idx="4540">
                  <c:v>372.375</c:v>
                </c:pt>
                <c:pt idx="4541">
                  <c:v>372.45749999999998</c:v>
                </c:pt>
                <c:pt idx="4542">
                  <c:v>372.53916666666669</c:v>
                </c:pt>
                <c:pt idx="4543">
                  <c:v>372.62166666666667</c:v>
                </c:pt>
                <c:pt idx="4544">
                  <c:v>372.70333333333332</c:v>
                </c:pt>
                <c:pt idx="4545">
                  <c:v>372.78583333333336</c:v>
                </c:pt>
                <c:pt idx="4546">
                  <c:v>372.86750000000001</c:v>
                </c:pt>
                <c:pt idx="4547">
                  <c:v>372.94916666666671</c:v>
                </c:pt>
                <c:pt idx="4548">
                  <c:v>373.03166666666669</c:v>
                </c:pt>
                <c:pt idx="4549">
                  <c:v>373.11333333333329</c:v>
                </c:pt>
                <c:pt idx="4550">
                  <c:v>373.19583333333338</c:v>
                </c:pt>
                <c:pt idx="4551">
                  <c:v>373.27749999999997</c:v>
                </c:pt>
                <c:pt idx="4552">
                  <c:v>373.35916666666668</c:v>
                </c:pt>
                <c:pt idx="4553">
                  <c:v>373.44166666666666</c:v>
                </c:pt>
                <c:pt idx="4554">
                  <c:v>373.52333333333331</c:v>
                </c:pt>
                <c:pt idx="4555">
                  <c:v>373.60583333333335</c:v>
                </c:pt>
                <c:pt idx="4556">
                  <c:v>373.6875</c:v>
                </c:pt>
                <c:pt idx="4557">
                  <c:v>373.77</c:v>
                </c:pt>
                <c:pt idx="4558">
                  <c:v>373.85166666666669</c:v>
                </c:pt>
                <c:pt idx="4559">
                  <c:v>373.93333333333334</c:v>
                </c:pt>
                <c:pt idx="4560">
                  <c:v>374.01583333333332</c:v>
                </c:pt>
                <c:pt idx="4561">
                  <c:v>374.09750000000003</c:v>
                </c:pt>
                <c:pt idx="4562">
                  <c:v>374.18</c:v>
                </c:pt>
                <c:pt idx="4563">
                  <c:v>374.26166666666671</c:v>
                </c:pt>
                <c:pt idx="4564">
                  <c:v>374.34416666666669</c:v>
                </c:pt>
                <c:pt idx="4565">
                  <c:v>374.42583333333329</c:v>
                </c:pt>
                <c:pt idx="4566">
                  <c:v>374.50749999999999</c:v>
                </c:pt>
                <c:pt idx="4567">
                  <c:v>374.59</c:v>
                </c:pt>
                <c:pt idx="4568">
                  <c:v>374.67166666666668</c:v>
                </c:pt>
                <c:pt idx="4569">
                  <c:v>374.75416666666666</c:v>
                </c:pt>
                <c:pt idx="4570">
                  <c:v>374.83583333333331</c:v>
                </c:pt>
                <c:pt idx="4571">
                  <c:v>374.91833333333335</c:v>
                </c:pt>
                <c:pt idx="4572">
                  <c:v>375</c:v>
                </c:pt>
                <c:pt idx="4573">
                  <c:v>375.08166666666665</c:v>
                </c:pt>
                <c:pt idx="4574">
                  <c:v>375.16416666666669</c:v>
                </c:pt>
                <c:pt idx="4575">
                  <c:v>375.24583333333334</c:v>
                </c:pt>
                <c:pt idx="4576">
                  <c:v>375.32833333333332</c:v>
                </c:pt>
                <c:pt idx="4577">
                  <c:v>375.41</c:v>
                </c:pt>
                <c:pt idx="4578">
                  <c:v>375.49250000000001</c:v>
                </c:pt>
                <c:pt idx="4579">
                  <c:v>375.57416666666671</c:v>
                </c:pt>
                <c:pt idx="4580">
                  <c:v>375.65583333333331</c:v>
                </c:pt>
                <c:pt idx="4581">
                  <c:v>375.73833333333329</c:v>
                </c:pt>
                <c:pt idx="4582">
                  <c:v>375.82</c:v>
                </c:pt>
                <c:pt idx="4583">
                  <c:v>375.90249999999997</c:v>
                </c:pt>
                <c:pt idx="4584">
                  <c:v>375.98416666666668</c:v>
                </c:pt>
                <c:pt idx="4585">
                  <c:v>376.06666666666666</c:v>
                </c:pt>
                <c:pt idx="4586">
                  <c:v>376.14833333333331</c:v>
                </c:pt>
                <c:pt idx="4587">
                  <c:v>376.23</c:v>
                </c:pt>
                <c:pt idx="4588">
                  <c:v>376.3125</c:v>
                </c:pt>
                <c:pt idx="4589">
                  <c:v>376.39416666666665</c:v>
                </c:pt>
                <c:pt idx="4590">
                  <c:v>376.47666666666669</c:v>
                </c:pt>
                <c:pt idx="4591">
                  <c:v>376.55833333333334</c:v>
                </c:pt>
                <c:pt idx="4592">
                  <c:v>376.64083333333332</c:v>
                </c:pt>
                <c:pt idx="4593">
                  <c:v>376.72250000000003</c:v>
                </c:pt>
                <c:pt idx="4594">
                  <c:v>376.80416666666662</c:v>
                </c:pt>
                <c:pt idx="4595">
                  <c:v>376.88666666666671</c:v>
                </c:pt>
                <c:pt idx="4596">
                  <c:v>376.96833333333331</c:v>
                </c:pt>
                <c:pt idx="4597">
                  <c:v>377.05083333333329</c:v>
                </c:pt>
                <c:pt idx="4598">
                  <c:v>377.13249999999999</c:v>
                </c:pt>
                <c:pt idx="4599">
                  <c:v>377.21416666666664</c:v>
                </c:pt>
                <c:pt idx="4600">
                  <c:v>377.29666666666668</c:v>
                </c:pt>
                <c:pt idx="4601">
                  <c:v>377.37833333333333</c:v>
                </c:pt>
                <c:pt idx="4602">
                  <c:v>377.46083333333331</c:v>
                </c:pt>
                <c:pt idx="4603">
                  <c:v>377.54250000000002</c:v>
                </c:pt>
                <c:pt idx="4604">
                  <c:v>377.625</c:v>
                </c:pt>
                <c:pt idx="4605">
                  <c:v>377.70666666666665</c:v>
                </c:pt>
                <c:pt idx="4606">
                  <c:v>377.78833333333336</c:v>
                </c:pt>
                <c:pt idx="4607">
                  <c:v>377.87083333333334</c:v>
                </c:pt>
                <c:pt idx="4608">
                  <c:v>377.95250000000004</c:v>
                </c:pt>
                <c:pt idx="4609">
                  <c:v>378.03500000000003</c:v>
                </c:pt>
                <c:pt idx="4610">
                  <c:v>378.11666666666662</c:v>
                </c:pt>
                <c:pt idx="4611">
                  <c:v>378.19916666666671</c:v>
                </c:pt>
                <c:pt idx="4612">
                  <c:v>378.28083333333331</c:v>
                </c:pt>
                <c:pt idx="4613">
                  <c:v>378.36250000000001</c:v>
                </c:pt>
                <c:pt idx="4614">
                  <c:v>378.44499999999999</c:v>
                </c:pt>
                <c:pt idx="4615">
                  <c:v>378.52666666666664</c:v>
                </c:pt>
                <c:pt idx="4616">
                  <c:v>378.60916666666668</c:v>
                </c:pt>
                <c:pt idx="4617">
                  <c:v>378.69083333333333</c:v>
                </c:pt>
                <c:pt idx="4618">
                  <c:v>378.77333333333331</c:v>
                </c:pt>
                <c:pt idx="4619">
                  <c:v>378.85500000000002</c:v>
                </c:pt>
                <c:pt idx="4620">
                  <c:v>378.93666666666667</c:v>
                </c:pt>
                <c:pt idx="4621">
                  <c:v>379.01916666666665</c:v>
                </c:pt>
                <c:pt idx="4622">
                  <c:v>379.10083333333336</c:v>
                </c:pt>
                <c:pt idx="4623">
                  <c:v>379.18333333333334</c:v>
                </c:pt>
                <c:pt idx="4624">
                  <c:v>379.26500000000004</c:v>
                </c:pt>
                <c:pt idx="4625">
                  <c:v>379.34750000000003</c:v>
                </c:pt>
                <c:pt idx="4626">
                  <c:v>379.42916666666662</c:v>
                </c:pt>
                <c:pt idx="4627">
                  <c:v>379.51083333333332</c:v>
                </c:pt>
                <c:pt idx="4628">
                  <c:v>379.59333333333331</c:v>
                </c:pt>
                <c:pt idx="4629">
                  <c:v>379.67500000000001</c:v>
                </c:pt>
                <c:pt idx="4630">
                  <c:v>379.75749999999999</c:v>
                </c:pt>
                <c:pt idx="4631">
                  <c:v>379.83916666666664</c:v>
                </c:pt>
                <c:pt idx="4632">
                  <c:v>379.92166666666668</c:v>
                </c:pt>
                <c:pt idx="4633">
                  <c:v>380.00333333333333</c:v>
                </c:pt>
                <c:pt idx="4634">
                  <c:v>380.08500000000004</c:v>
                </c:pt>
                <c:pt idx="4635">
                  <c:v>380.16750000000002</c:v>
                </c:pt>
                <c:pt idx="4636">
                  <c:v>380.24916666666667</c:v>
                </c:pt>
                <c:pt idx="4637">
                  <c:v>380.33166666666665</c:v>
                </c:pt>
                <c:pt idx="4638">
                  <c:v>380.41333333333336</c:v>
                </c:pt>
                <c:pt idx="4639">
                  <c:v>380.49499999999995</c:v>
                </c:pt>
                <c:pt idx="4640">
                  <c:v>380.57750000000004</c:v>
                </c:pt>
                <c:pt idx="4641">
                  <c:v>380.65916666666664</c:v>
                </c:pt>
                <c:pt idx="4642">
                  <c:v>380.74166666666662</c:v>
                </c:pt>
                <c:pt idx="4643">
                  <c:v>380.82333333333332</c:v>
                </c:pt>
                <c:pt idx="4644">
                  <c:v>380.90583333333331</c:v>
                </c:pt>
                <c:pt idx="4645">
                  <c:v>380.98750000000001</c:v>
                </c:pt>
                <c:pt idx="4646">
                  <c:v>381.06916666666666</c:v>
                </c:pt>
                <c:pt idx="4647">
                  <c:v>381.15166666666664</c:v>
                </c:pt>
                <c:pt idx="4648">
                  <c:v>381.23333333333335</c:v>
                </c:pt>
                <c:pt idx="4649">
                  <c:v>381.31583333333333</c:v>
                </c:pt>
                <c:pt idx="4650">
                  <c:v>381.39750000000004</c:v>
                </c:pt>
                <c:pt idx="4651">
                  <c:v>381.48</c:v>
                </c:pt>
                <c:pt idx="4652">
                  <c:v>381.56166666666667</c:v>
                </c:pt>
                <c:pt idx="4653">
                  <c:v>381.64333333333337</c:v>
                </c:pt>
                <c:pt idx="4654">
                  <c:v>381.72583333333336</c:v>
                </c:pt>
                <c:pt idx="4655">
                  <c:v>381.80749999999995</c:v>
                </c:pt>
                <c:pt idx="4656">
                  <c:v>381.89000000000004</c:v>
                </c:pt>
                <c:pt idx="4657">
                  <c:v>381.97166666666664</c:v>
                </c:pt>
                <c:pt idx="4658">
                  <c:v>382.05416666666662</c:v>
                </c:pt>
                <c:pt idx="4659">
                  <c:v>382.13583333333332</c:v>
                </c:pt>
                <c:pt idx="4660">
                  <c:v>382.21749999999997</c:v>
                </c:pt>
                <c:pt idx="4661">
                  <c:v>382.3</c:v>
                </c:pt>
                <c:pt idx="4662">
                  <c:v>382.38166666666666</c:v>
                </c:pt>
                <c:pt idx="4663">
                  <c:v>382.46416666666664</c:v>
                </c:pt>
                <c:pt idx="4664">
                  <c:v>382.54583333333335</c:v>
                </c:pt>
                <c:pt idx="4665">
                  <c:v>382.62833333333333</c:v>
                </c:pt>
                <c:pt idx="4666">
                  <c:v>382.71000000000004</c:v>
                </c:pt>
                <c:pt idx="4667">
                  <c:v>382.79166666666669</c:v>
                </c:pt>
                <c:pt idx="4668">
                  <c:v>382.87416666666667</c:v>
                </c:pt>
                <c:pt idx="4669">
                  <c:v>382.95583333333337</c:v>
                </c:pt>
                <c:pt idx="4670">
                  <c:v>383.03833333333336</c:v>
                </c:pt>
                <c:pt idx="4671">
                  <c:v>383.11999999999995</c:v>
                </c:pt>
                <c:pt idx="4672">
                  <c:v>383.20250000000004</c:v>
                </c:pt>
                <c:pt idx="4673">
                  <c:v>383.28416666666664</c:v>
                </c:pt>
                <c:pt idx="4674">
                  <c:v>383.36583333333334</c:v>
                </c:pt>
                <c:pt idx="4675">
                  <c:v>383.44833333333332</c:v>
                </c:pt>
                <c:pt idx="4676">
                  <c:v>383.53</c:v>
                </c:pt>
                <c:pt idx="4677">
                  <c:v>383.61250000000001</c:v>
                </c:pt>
                <c:pt idx="4678">
                  <c:v>383.69416666666666</c:v>
                </c:pt>
                <c:pt idx="4679">
                  <c:v>383.77583333333337</c:v>
                </c:pt>
                <c:pt idx="4680">
                  <c:v>383.85833333333335</c:v>
                </c:pt>
                <c:pt idx="4681">
                  <c:v>383.94</c:v>
                </c:pt>
                <c:pt idx="4682">
                  <c:v>384.02250000000004</c:v>
                </c:pt>
                <c:pt idx="4683">
                  <c:v>384.10416666666669</c:v>
                </c:pt>
                <c:pt idx="4684">
                  <c:v>384.18666666666667</c:v>
                </c:pt>
                <c:pt idx="4685">
                  <c:v>384.26833333333337</c:v>
                </c:pt>
                <c:pt idx="4686">
                  <c:v>384.34999999999997</c:v>
                </c:pt>
                <c:pt idx="4687">
                  <c:v>384.43249999999995</c:v>
                </c:pt>
                <c:pt idx="4688">
                  <c:v>384.51416666666665</c:v>
                </c:pt>
                <c:pt idx="4689">
                  <c:v>384.59666666666664</c:v>
                </c:pt>
                <c:pt idx="4690">
                  <c:v>384.67833333333334</c:v>
                </c:pt>
                <c:pt idx="4691">
                  <c:v>384.76083333333332</c:v>
                </c:pt>
                <c:pt idx="4692">
                  <c:v>384.84249999999997</c:v>
                </c:pt>
                <c:pt idx="4693">
                  <c:v>384.92416666666668</c:v>
                </c:pt>
                <c:pt idx="4694">
                  <c:v>385.00666666666666</c:v>
                </c:pt>
                <c:pt idx="4695">
                  <c:v>385.08833333333337</c:v>
                </c:pt>
                <c:pt idx="4696">
                  <c:v>385.17083333333335</c:v>
                </c:pt>
                <c:pt idx="4697">
                  <c:v>385.2525</c:v>
                </c:pt>
                <c:pt idx="4698">
                  <c:v>385.33500000000004</c:v>
                </c:pt>
                <c:pt idx="4699">
                  <c:v>385.41666666666669</c:v>
                </c:pt>
                <c:pt idx="4700">
                  <c:v>385.49833333333328</c:v>
                </c:pt>
                <c:pt idx="4701">
                  <c:v>385.58083333333337</c:v>
                </c:pt>
                <c:pt idx="4702">
                  <c:v>385.66249999999997</c:v>
                </c:pt>
                <c:pt idx="4703">
                  <c:v>385.74499999999995</c:v>
                </c:pt>
                <c:pt idx="4704">
                  <c:v>385.82666666666665</c:v>
                </c:pt>
                <c:pt idx="4705">
                  <c:v>385.90916666666664</c:v>
                </c:pt>
                <c:pt idx="4706">
                  <c:v>385.99083333333334</c:v>
                </c:pt>
                <c:pt idx="4707">
                  <c:v>386.07249999999999</c:v>
                </c:pt>
                <c:pt idx="4708">
                  <c:v>386.15499999999997</c:v>
                </c:pt>
                <c:pt idx="4709">
                  <c:v>386.23666666666668</c:v>
                </c:pt>
                <c:pt idx="4710">
                  <c:v>386.31916666666666</c:v>
                </c:pt>
                <c:pt idx="4711">
                  <c:v>386.40083333333337</c:v>
                </c:pt>
                <c:pt idx="4712">
                  <c:v>386.48333333333335</c:v>
                </c:pt>
                <c:pt idx="4713">
                  <c:v>386.565</c:v>
                </c:pt>
                <c:pt idx="4714">
                  <c:v>386.6466666666667</c:v>
                </c:pt>
                <c:pt idx="4715">
                  <c:v>386.72916666666669</c:v>
                </c:pt>
                <c:pt idx="4716">
                  <c:v>386.81083333333328</c:v>
                </c:pt>
                <c:pt idx="4717">
                  <c:v>386.89333333333337</c:v>
                </c:pt>
                <c:pt idx="4718">
                  <c:v>386.97499999999997</c:v>
                </c:pt>
                <c:pt idx="4719">
                  <c:v>387.05749999999995</c:v>
                </c:pt>
                <c:pt idx="4720">
                  <c:v>387.13916666666665</c:v>
                </c:pt>
                <c:pt idx="4721">
                  <c:v>387.2208333333333</c:v>
                </c:pt>
                <c:pt idx="4722">
                  <c:v>387.30333333333334</c:v>
                </c:pt>
                <c:pt idx="4723">
                  <c:v>387.38499999999999</c:v>
                </c:pt>
                <c:pt idx="4724">
                  <c:v>387.46749999999997</c:v>
                </c:pt>
                <c:pt idx="4725">
                  <c:v>387.54916666666668</c:v>
                </c:pt>
                <c:pt idx="4726">
                  <c:v>387.63083333333333</c:v>
                </c:pt>
                <c:pt idx="4727">
                  <c:v>387.71333333333337</c:v>
                </c:pt>
                <c:pt idx="4728">
                  <c:v>387.79500000000002</c:v>
                </c:pt>
                <c:pt idx="4729">
                  <c:v>387.8775</c:v>
                </c:pt>
                <c:pt idx="4730">
                  <c:v>387.9591666666667</c:v>
                </c:pt>
                <c:pt idx="4731">
                  <c:v>388.04166666666669</c:v>
                </c:pt>
                <c:pt idx="4732">
                  <c:v>388.12333333333328</c:v>
                </c:pt>
                <c:pt idx="4733">
                  <c:v>388.20499999999998</c:v>
                </c:pt>
                <c:pt idx="4734">
                  <c:v>388.28749999999997</c:v>
                </c:pt>
                <c:pt idx="4735">
                  <c:v>388.36916666666667</c:v>
                </c:pt>
                <c:pt idx="4736">
                  <c:v>388.45166666666665</c:v>
                </c:pt>
                <c:pt idx="4737">
                  <c:v>388.5333333333333</c:v>
                </c:pt>
                <c:pt idx="4738">
                  <c:v>388.61583333333334</c:v>
                </c:pt>
                <c:pt idx="4739">
                  <c:v>388.69749999999999</c:v>
                </c:pt>
                <c:pt idx="4740">
                  <c:v>388.7791666666667</c:v>
                </c:pt>
                <c:pt idx="4741">
                  <c:v>388.86166666666668</c:v>
                </c:pt>
                <c:pt idx="4742">
                  <c:v>388.94333333333333</c:v>
                </c:pt>
                <c:pt idx="4743">
                  <c:v>389.02583333333337</c:v>
                </c:pt>
                <c:pt idx="4744">
                  <c:v>389.10750000000002</c:v>
                </c:pt>
                <c:pt idx="4745">
                  <c:v>389.19</c:v>
                </c:pt>
                <c:pt idx="4746">
                  <c:v>389.2716666666667</c:v>
                </c:pt>
                <c:pt idx="4747">
                  <c:v>389.3533333333333</c:v>
                </c:pt>
                <c:pt idx="4748">
                  <c:v>389.43583333333328</c:v>
                </c:pt>
                <c:pt idx="4749">
                  <c:v>389.51749999999998</c:v>
                </c:pt>
                <c:pt idx="4750">
                  <c:v>389.59999999999997</c:v>
                </c:pt>
                <c:pt idx="4751">
                  <c:v>389.68166666666667</c:v>
                </c:pt>
                <c:pt idx="4752">
                  <c:v>389.76416666666665</c:v>
                </c:pt>
                <c:pt idx="4753">
                  <c:v>389.8458333333333</c:v>
                </c:pt>
                <c:pt idx="4754">
                  <c:v>389.92750000000001</c:v>
                </c:pt>
                <c:pt idx="4755">
                  <c:v>390.01</c:v>
                </c:pt>
                <c:pt idx="4756">
                  <c:v>390.0916666666667</c:v>
                </c:pt>
                <c:pt idx="4757">
                  <c:v>390.17416666666668</c:v>
                </c:pt>
                <c:pt idx="4758">
                  <c:v>390.25583333333333</c:v>
                </c:pt>
                <c:pt idx="4759">
                  <c:v>390.33833333333337</c:v>
                </c:pt>
                <c:pt idx="4760">
                  <c:v>390.42</c:v>
                </c:pt>
                <c:pt idx="4761">
                  <c:v>390.50166666666672</c:v>
                </c:pt>
                <c:pt idx="4762">
                  <c:v>390.5841666666667</c:v>
                </c:pt>
                <c:pt idx="4763">
                  <c:v>390.6658333333333</c:v>
                </c:pt>
                <c:pt idx="4764">
                  <c:v>390.74833333333328</c:v>
                </c:pt>
                <c:pt idx="4765">
                  <c:v>390.83</c:v>
                </c:pt>
                <c:pt idx="4766">
                  <c:v>390.91166666666663</c:v>
                </c:pt>
                <c:pt idx="4767">
                  <c:v>390.99416666666667</c:v>
                </c:pt>
                <c:pt idx="4768">
                  <c:v>391.07583333333332</c:v>
                </c:pt>
                <c:pt idx="4769">
                  <c:v>391.1583333333333</c:v>
                </c:pt>
                <c:pt idx="4770">
                  <c:v>391.24</c:v>
                </c:pt>
                <c:pt idx="4771">
                  <c:v>391.32249999999999</c:v>
                </c:pt>
                <c:pt idx="4772">
                  <c:v>391.4041666666667</c:v>
                </c:pt>
                <c:pt idx="4773">
                  <c:v>391.48583333333335</c:v>
                </c:pt>
                <c:pt idx="4774">
                  <c:v>391.56833333333333</c:v>
                </c:pt>
                <c:pt idx="4775">
                  <c:v>391.65000000000003</c:v>
                </c:pt>
                <c:pt idx="4776">
                  <c:v>391.73250000000002</c:v>
                </c:pt>
                <c:pt idx="4777">
                  <c:v>391.81416666666672</c:v>
                </c:pt>
                <c:pt idx="4778">
                  <c:v>391.8966666666667</c:v>
                </c:pt>
                <c:pt idx="4779">
                  <c:v>391.9783333333333</c:v>
                </c:pt>
                <c:pt idx="4780">
                  <c:v>392.06</c:v>
                </c:pt>
                <c:pt idx="4781">
                  <c:v>392.14249999999998</c:v>
                </c:pt>
                <c:pt idx="4782">
                  <c:v>392.22416666666663</c:v>
                </c:pt>
                <c:pt idx="4783">
                  <c:v>392.30666666666667</c:v>
                </c:pt>
                <c:pt idx="4784">
                  <c:v>392.38833333333332</c:v>
                </c:pt>
                <c:pt idx="4785">
                  <c:v>392.4708333333333</c:v>
                </c:pt>
                <c:pt idx="4786">
                  <c:v>392.55250000000001</c:v>
                </c:pt>
                <c:pt idx="4787">
                  <c:v>392.63416666666666</c:v>
                </c:pt>
                <c:pt idx="4788">
                  <c:v>392.7166666666667</c:v>
                </c:pt>
                <c:pt idx="4789">
                  <c:v>392.79833333333335</c:v>
                </c:pt>
                <c:pt idx="4790">
                  <c:v>392.88083333333333</c:v>
                </c:pt>
                <c:pt idx="4791">
                  <c:v>392.96250000000003</c:v>
                </c:pt>
                <c:pt idx="4792">
                  <c:v>393.04500000000002</c:v>
                </c:pt>
                <c:pt idx="4793">
                  <c:v>393.12666666666672</c:v>
                </c:pt>
                <c:pt idx="4794">
                  <c:v>393.20833333333331</c:v>
                </c:pt>
                <c:pt idx="4795">
                  <c:v>393.2908333333333</c:v>
                </c:pt>
                <c:pt idx="4796">
                  <c:v>393.3725</c:v>
                </c:pt>
                <c:pt idx="4797">
                  <c:v>393.45499999999998</c:v>
                </c:pt>
                <c:pt idx="4798">
                  <c:v>393.53666666666663</c:v>
                </c:pt>
                <c:pt idx="4799">
                  <c:v>393.61916666666667</c:v>
                </c:pt>
                <c:pt idx="4800">
                  <c:v>393.70083333333332</c:v>
                </c:pt>
                <c:pt idx="4801">
                  <c:v>393.78250000000003</c:v>
                </c:pt>
                <c:pt idx="4802">
                  <c:v>393.86500000000001</c:v>
                </c:pt>
                <c:pt idx="4803">
                  <c:v>393.94666666666666</c:v>
                </c:pt>
                <c:pt idx="4804">
                  <c:v>394.0291666666667</c:v>
                </c:pt>
                <c:pt idx="4805">
                  <c:v>394.11083333333335</c:v>
                </c:pt>
                <c:pt idx="4806">
                  <c:v>394.19250000000005</c:v>
                </c:pt>
                <c:pt idx="4807">
                  <c:v>394.27500000000003</c:v>
                </c:pt>
                <c:pt idx="4808">
                  <c:v>394.35666666666663</c:v>
                </c:pt>
                <c:pt idx="4809">
                  <c:v>394.43916666666672</c:v>
                </c:pt>
                <c:pt idx="4810">
                  <c:v>394.52083333333331</c:v>
                </c:pt>
                <c:pt idx="4811">
                  <c:v>394.6033333333333</c:v>
                </c:pt>
                <c:pt idx="4812">
                  <c:v>394.685</c:v>
                </c:pt>
                <c:pt idx="4813">
                  <c:v>394.76666666666665</c:v>
                </c:pt>
                <c:pt idx="4814">
                  <c:v>394.84916666666663</c:v>
                </c:pt>
                <c:pt idx="4815">
                  <c:v>394.93083333333334</c:v>
                </c:pt>
                <c:pt idx="4816">
                  <c:v>395.01333333333332</c:v>
                </c:pt>
                <c:pt idx="4817">
                  <c:v>395.09500000000003</c:v>
                </c:pt>
                <c:pt idx="4818">
                  <c:v>395.17750000000001</c:v>
                </c:pt>
                <c:pt idx="4819">
                  <c:v>395.25916666666666</c:v>
                </c:pt>
                <c:pt idx="4820">
                  <c:v>395.34083333333336</c:v>
                </c:pt>
                <c:pt idx="4821">
                  <c:v>395.42333333333335</c:v>
                </c:pt>
                <c:pt idx="4822">
                  <c:v>395.50500000000005</c:v>
                </c:pt>
                <c:pt idx="4823">
                  <c:v>395.58750000000003</c:v>
                </c:pt>
                <c:pt idx="4824">
                  <c:v>395.66916666666663</c:v>
                </c:pt>
                <c:pt idx="4825">
                  <c:v>395.75166666666672</c:v>
                </c:pt>
                <c:pt idx="4826">
                  <c:v>395.83333333333331</c:v>
                </c:pt>
                <c:pt idx="4827">
                  <c:v>395.91499999999996</c:v>
                </c:pt>
                <c:pt idx="4828">
                  <c:v>395.9975</c:v>
                </c:pt>
                <c:pt idx="4829">
                  <c:v>396.07916666666665</c:v>
                </c:pt>
                <c:pt idx="4830">
                  <c:v>396.16166666666663</c:v>
                </c:pt>
                <c:pt idx="4831">
                  <c:v>396.24333333333334</c:v>
                </c:pt>
                <c:pt idx="4832">
                  <c:v>396.32583333333332</c:v>
                </c:pt>
                <c:pt idx="4833">
                  <c:v>396.40750000000003</c:v>
                </c:pt>
                <c:pt idx="4834">
                  <c:v>396.48916666666668</c:v>
                </c:pt>
                <c:pt idx="4835">
                  <c:v>396.57166666666666</c:v>
                </c:pt>
                <c:pt idx="4836">
                  <c:v>396.65333333333336</c:v>
                </c:pt>
                <c:pt idx="4837">
                  <c:v>396.73583333333335</c:v>
                </c:pt>
                <c:pt idx="4838">
                  <c:v>396.81750000000005</c:v>
                </c:pt>
                <c:pt idx="4839">
                  <c:v>396.90000000000003</c:v>
                </c:pt>
                <c:pt idx="4840">
                  <c:v>396.98166666666663</c:v>
                </c:pt>
                <c:pt idx="4841">
                  <c:v>397.06333333333333</c:v>
                </c:pt>
                <c:pt idx="4842">
                  <c:v>397.14583333333331</c:v>
                </c:pt>
                <c:pt idx="4843">
                  <c:v>397.22749999999996</c:v>
                </c:pt>
                <c:pt idx="4844">
                  <c:v>397.31</c:v>
                </c:pt>
                <c:pt idx="4845">
                  <c:v>397.39166666666665</c:v>
                </c:pt>
                <c:pt idx="4846">
                  <c:v>397.47416666666663</c:v>
                </c:pt>
                <c:pt idx="4847">
                  <c:v>397.55583333333334</c:v>
                </c:pt>
                <c:pt idx="4848">
                  <c:v>397.63749999999999</c:v>
                </c:pt>
                <c:pt idx="4849">
                  <c:v>397.72</c:v>
                </c:pt>
                <c:pt idx="4850">
                  <c:v>397.80166666666668</c:v>
                </c:pt>
                <c:pt idx="4851">
                  <c:v>397.88416666666666</c:v>
                </c:pt>
                <c:pt idx="4852">
                  <c:v>397.96583333333336</c:v>
                </c:pt>
                <c:pt idx="4853">
                  <c:v>398.04749999999996</c:v>
                </c:pt>
                <c:pt idx="4854">
                  <c:v>398.13000000000005</c:v>
                </c:pt>
                <c:pt idx="4855">
                  <c:v>398.21166666666664</c:v>
                </c:pt>
                <c:pt idx="4856">
                  <c:v>398.29416666666663</c:v>
                </c:pt>
                <c:pt idx="4857">
                  <c:v>398.37583333333333</c:v>
                </c:pt>
                <c:pt idx="4858">
                  <c:v>398.45833333333331</c:v>
                </c:pt>
                <c:pt idx="4859">
                  <c:v>398.53999999999996</c:v>
                </c:pt>
                <c:pt idx="4860">
                  <c:v>398.62166666666667</c:v>
                </c:pt>
                <c:pt idx="4861">
                  <c:v>398.70416666666665</c:v>
                </c:pt>
                <c:pt idx="4862">
                  <c:v>398.78583333333336</c:v>
                </c:pt>
                <c:pt idx="4863">
                  <c:v>398.86833333333334</c:v>
                </c:pt>
                <c:pt idx="4864">
                  <c:v>398.95</c:v>
                </c:pt>
                <c:pt idx="4865">
                  <c:v>399.03250000000003</c:v>
                </c:pt>
                <c:pt idx="4866">
                  <c:v>399.11416666666668</c:v>
                </c:pt>
                <c:pt idx="4867">
                  <c:v>399.19583333333338</c:v>
                </c:pt>
                <c:pt idx="4868">
                  <c:v>399.27833333333336</c:v>
                </c:pt>
                <c:pt idx="4869">
                  <c:v>399.35999999999996</c:v>
                </c:pt>
                <c:pt idx="4870">
                  <c:v>399.44250000000005</c:v>
                </c:pt>
                <c:pt idx="4871">
                  <c:v>399.52416666666664</c:v>
                </c:pt>
                <c:pt idx="4872">
                  <c:v>399.60666666666663</c:v>
                </c:pt>
                <c:pt idx="4873">
                  <c:v>399.68833333333333</c:v>
                </c:pt>
                <c:pt idx="4874">
                  <c:v>399.77</c:v>
                </c:pt>
                <c:pt idx="4875">
                  <c:v>399.85249999999996</c:v>
                </c:pt>
                <c:pt idx="4876">
                  <c:v>399.93416666666667</c:v>
                </c:pt>
                <c:pt idx="4877">
                  <c:v>400.01666666666665</c:v>
                </c:pt>
                <c:pt idx="4878">
                  <c:v>400.09833333333336</c:v>
                </c:pt>
                <c:pt idx="4879">
                  <c:v>400.18083333333334</c:v>
                </c:pt>
                <c:pt idx="4880">
                  <c:v>400.26249999999999</c:v>
                </c:pt>
                <c:pt idx="4881">
                  <c:v>400.34416666666669</c:v>
                </c:pt>
                <c:pt idx="4882">
                  <c:v>400.42666666666668</c:v>
                </c:pt>
                <c:pt idx="4883">
                  <c:v>400.50833333333338</c:v>
                </c:pt>
                <c:pt idx="4884">
                  <c:v>400.59083333333336</c:v>
                </c:pt>
                <c:pt idx="4885">
                  <c:v>400.67249999999996</c:v>
                </c:pt>
                <c:pt idx="4886">
                  <c:v>400.75500000000005</c:v>
                </c:pt>
                <c:pt idx="4887">
                  <c:v>400.83666666666664</c:v>
                </c:pt>
                <c:pt idx="4888">
                  <c:v>400.91833333333335</c:v>
                </c:pt>
                <c:pt idx="4889">
                  <c:v>401.00083333333333</c:v>
                </c:pt>
                <c:pt idx="4890">
                  <c:v>401.08249999999998</c:v>
                </c:pt>
                <c:pt idx="4891">
                  <c:v>401.16499999999996</c:v>
                </c:pt>
                <c:pt idx="4892">
                  <c:v>401.24666666666667</c:v>
                </c:pt>
                <c:pt idx="4893">
                  <c:v>401.32833333333332</c:v>
                </c:pt>
                <c:pt idx="4894">
                  <c:v>401.41083333333336</c:v>
                </c:pt>
                <c:pt idx="4895">
                  <c:v>401.49250000000001</c:v>
                </c:pt>
                <c:pt idx="4896">
                  <c:v>401.57499999999999</c:v>
                </c:pt>
                <c:pt idx="4897">
                  <c:v>401.65666666666669</c:v>
                </c:pt>
                <c:pt idx="4898">
                  <c:v>401.73916666666668</c:v>
                </c:pt>
                <c:pt idx="4899">
                  <c:v>401.82083333333338</c:v>
                </c:pt>
                <c:pt idx="4900">
                  <c:v>401.90249999999997</c:v>
                </c:pt>
                <c:pt idx="4901">
                  <c:v>401.98499999999996</c:v>
                </c:pt>
                <c:pt idx="4902">
                  <c:v>402.06666666666666</c:v>
                </c:pt>
                <c:pt idx="4903">
                  <c:v>402.14916666666664</c:v>
                </c:pt>
                <c:pt idx="4904">
                  <c:v>402.23083333333335</c:v>
                </c:pt>
                <c:pt idx="4905">
                  <c:v>402.31333333333333</c:v>
                </c:pt>
                <c:pt idx="4906">
                  <c:v>402.39499999999998</c:v>
                </c:pt>
                <c:pt idx="4907">
                  <c:v>402.47666666666669</c:v>
                </c:pt>
                <c:pt idx="4908">
                  <c:v>402.55916666666667</c:v>
                </c:pt>
                <c:pt idx="4909">
                  <c:v>402.64083333333332</c:v>
                </c:pt>
                <c:pt idx="4910">
                  <c:v>402.72333333333336</c:v>
                </c:pt>
                <c:pt idx="4911">
                  <c:v>402.80500000000001</c:v>
                </c:pt>
                <c:pt idx="4912">
                  <c:v>402.88749999999999</c:v>
                </c:pt>
                <c:pt idx="4913">
                  <c:v>402.96916666666669</c:v>
                </c:pt>
                <c:pt idx="4914">
                  <c:v>403.05083333333329</c:v>
                </c:pt>
                <c:pt idx="4915">
                  <c:v>403.13333333333338</c:v>
                </c:pt>
                <c:pt idx="4916">
                  <c:v>403.21499999999997</c:v>
                </c:pt>
                <c:pt idx="4917">
                  <c:v>403.29749999999996</c:v>
                </c:pt>
                <c:pt idx="4918">
                  <c:v>403.37916666666666</c:v>
                </c:pt>
                <c:pt idx="4919">
                  <c:v>403.46166666666664</c:v>
                </c:pt>
                <c:pt idx="4920">
                  <c:v>403.54333333333335</c:v>
                </c:pt>
                <c:pt idx="4921">
                  <c:v>403.625</c:v>
                </c:pt>
                <c:pt idx="4922">
                  <c:v>403.70749999999998</c:v>
                </c:pt>
                <c:pt idx="4923">
                  <c:v>403.78916666666669</c:v>
                </c:pt>
                <c:pt idx="4924">
                  <c:v>403.87166666666667</c:v>
                </c:pt>
                <c:pt idx="4925">
                  <c:v>403.95333333333332</c:v>
                </c:pt>
                <c:pt idx="4926">
                  <c:v>404.03583333333336</c:v>
                </c:pt>
                <c:pt idx="4927">
                  <c:v>404.11750000000001</c:v>
                </c:pt>
                <c:pt idx="4928">
                  <c:v>404.19916666666671</c:v>
                </c:pt>
                <c:pt idx="4929">
                  <c:v>404.28166666666669</c:v>
                </c:pt>
                <c:pt idx="4930">
                  <c:v>404.36333333333329</c:v>
                </c:pt>
                <c:pt idx="4931">
                  <c:v>404.44583333333338</c:v>
                </c:pt>
                <c:pt idx="4932">
                  <c:v>404.52749999999997</c:v>
                </c:pt>
                <c:pt idx="4933">
                  <c:v>404.60916666666668</c:v>
                </c:pt>
                <c:pt idx="4934">
                  <c:v>404.69166666666666</c:v>
                </c:pt>
                <c:pt idx="4935">
                  <c:v>404.77333333333331</c:v>
                </c:pt>
                <c:pt idx="4936">
                  <c:v>404.85583333333335</c:v>
                </c:pt>
                <c:pt idx="4937">
                  <c:v>404.9375</c:v>
                </c:pt>
                <c:pt idx="4938">
                  <c:v>405.02</c:v>
                </c:pt>
                <c:pt idx="4939">
                  <c:v>405.10166666666669</c:v>
                </c:pt>
                <c:pt idx="4940">
                  <c:v>405.18333333333334</c:v>
                </c:pt>
                <c:pt idx="4941">
                  <c:v>405.26583333333332</c:v>
                </c:pt>
                <c:pt idx="4942">
                  <c:v>405.34750000000003</c:v>
                </c:pt>
                <c:pt idx="4943">
                  <c:v>405.43</c:v>
                </c:pt>
                <c:pt idx="4944">
                  <c:v>405.51166666666671</c:v>
                </c:pt>
                <c:pt idx="4945">
                  <c:v>405.59416666666669</c:v>
                </c:pt>
                <c:pt idx="4946">
                  <c:v>405.67583333333329</c:v>
                </c:pt>
                <c:pt idx="4947">
                  <c:v>405.75749999999999</c:v>
                </c:pt>
                <c:pt idx="4948">
                  <c:v>405.84</c:v>
                </c:pt>
                <c:pt idx="4949">
                  <c:v>405.92166666666668</c:v>
                </c:pt>
                <c:pt idx="4950">
                  <c:v>406.00416666666666</c:v>
                </c:pt>
                <c:pt idx="4951">
                  <c:v>406.08583333333331</c:v>
                </c:pt>
                <c:pt idx="4952">
                  <c:v>406.16833333333335</c:v>
                </c:pt>
                <c:pt idx="4953">
                  <c:v>406.25</c:v>
                </c:pt>
                <c:pt idx="4954">
                  <c:v>406.33166666666665</c:v>
                </c:pt>
                <c:pt idx="4955">
                  <c:v>406.41416666666669</c:v>
                </c:pt>
                <c:pt idx="4956">
                  <c:v>406.49583333333334</c:v>
                </c:pt>
                <c:pt idx="4957">
                  <c:v>406.57833333333332</c:v>
                </c:pt>
                <c:pt idx="4958">
                  <c:v>406.66</c:v>
                </c:pt>
                <c:pt idx="4959">
                  <c:v>406.74250000000001</c:v>
                </c:pt>
                <c:pt idx="4960">
                  <c:v>406.82416666666671</c:v>
                </c:pt>
                <c:pt idx="4961">
                  <c:v>406.90583333333331</c:v>
                </c:pt>
                <c:pt idx="4962">
                  <c:v>406.98833333333329</c:v>
                </c:pt>
                <c:pt idx="4963">
                  <c:v>407.07</c:v>
                </c:pt>
                <c:pt idx="4964">
                  <c:v>407.15249999999997</c:v>
                </c:pt>
                <c:pt idx="4965">
                  <c:v>407.23416666666668</c:v>
                </c:pt>
                <c:pt idx="4966">
                  <c:v>407.31666666666666</c:v>
                </c:pt>
                <c:pt idx="4967">
                  <c:v>407.39833333333331</c:v>
                </c:pt>
                <c:pt idx="4968">
                  <c:v>407.48</c:v>
                </c:pt>
                <c:pt idx="4969">
                  <c:v>407.5625</c:v>
                </c:pt>
                <c:pt idx="4970">
                  <c:v>407.64416666666665</c:v>
                </c:pt>
                <c:pt idx="4971">
                  <c:v>407.72666666666669</c:v>
                </c:pt>
                <c:pt idx="4972">
                  <c:v>407.80833333333334</c:v>
                </c:pt>
                <c:pt idx="4973">
                  <c:v>407.89083333333332</c:v>
                </c:pt>
                <c:pt idx="4974">
                  <c:v>407.97250000000003</c:v>
                </c:pt>
                <c:pt idx="4975">
                  <c:v>408.05416666666662</c:v>
                </c:pt>
                <c:pt idx="4976">
                  <c:v>408.13666666666671</c:v>
                </c:pt>
                <c:pt idx="4977">
                  <c:v>408.21833333333331</c:v>
                </c:pt>
                <c:pt idx="4978">
                  <c:v>408.30083333333329</c:v>
                </c:pt>
                <c:pt idx="4979">
                  <c:v>408.38249999999999</c:v>
                </c:pt>
                <c:pt idx="4980">
                  <c:v>408.46416666666664</c:v>
                </c:pt>
                <c:pt idx="4981">
                  <c:v>408.54666666666668</c:v>
                </c:pt>
                <c:pt idx="4982">
                  <c:v>408.62833333333333</c:v>
                </c:pt>
                <c:pt idx="4983">
                  <c:v>408.71083333333331</c:v>
                </c:pt>
                <c:pt idx="4984">
                  <c:v>408.79250000000002</c:v>
                </c:pt>
                <c:pt idx="4985">
                  <c:v>408.875</c:v>
                </c:pt>
                <c:pt idx="4986">
                  <c:v>408.95666666666665</c:v>
                </c:pt>
                <c:pt idx="4987">
                  <c:v>409.03833333333336</c:v>
                </c:pt>
                <c:pt idx="4988">
                  <c:v>409.12083333333334</c:v>
                </c:pt>
                <c:pt idx="4989">
                  <c:v>409.20250000000004</c:v>
                </c:pt>
                <c:pt idx="4990">
                  <c:v>409.28500000000003</c:v>
                </c:pt>
                <c:pt idx="4991">
                  <c:v>409.36666666666662</c:v>
                </c:pt>
                <c:pt idx="4992">
                  <c:v>409.44916666666671</c:v>
                </c:pt>
                <c:pt idx="4993">
                  <c:v>409.53083333333331</c:v>
                </c:pt>
                <c:pt idx="4994">
                  <c:v>409.61250000000001</c:v>
                </c:pt>
                <c:pt idx="4995">
                  <c:v>409.69499999999999</c:v>
                </c:pt>
                <c:pt idx="4996">
                  <c:v>409.77666666666664</c:v>
                </c:pt>
                <c:pt idx="4997">
                  <c:v>409.85916666666668</c:v>
                </c:pt>
                <c:pt idx="4998">
                  <c:v>409.94083333333333</c:v>
                </c:pt>
                <c:pt idx="4999">
                  <c:v>410.02333333333331</c:v>
                </c:pt>
                <c:pt idx="5000">
                  <c:v>410.10500000000002</c:v>
                </c:pt>
                <c:pt idx="5001">
                  <c:v>410.18666666666667</c:v>
                </c:pt>
                <c:pt idx="5002">
                  <c:v>410.26916666666665</c:v>
                </c:pt>
                <c:pt idx="5003">
                  <c:v>410.35083333333336</c:v>
                </c:pt>
                <c:pt idx="5004">
                  <c:v>410.43333333333334</c:v>
                </c:pt>
                <c:pt idx="5005">
                  <c:v>410.51500000000004</c:v>
                </c:pt>
                <c:pt idx="5006">
                  <c:v>410.59750000000003</c:v>
                </c:pt>
                <c:pt idx="5007">
                  <c:v>410.67916666666662</c:v>
                </c:pt>
                <c:pt idx="5008">
                  <c:v>410.76083333333332</c:v>
                </c:pt>
                <c:pt idx="5009">
                  <c:v>410.84333333333331</c:v>
                </c:pt>
                <c:pt idx="5010">
                  <c:v>410.92500000000001</c:v>
                </c:pt>
                <c:pt idx="5011">
                  <c:v>411.00749999999999</c:v>
                </c:pt>
                <c:pt idx="5012">
                  <c:v>411.08916666666664</c:v>
                </c:pt>
                <c:pt idx="5013">
                  <c:v>411.17166666666668</c:v>
                </c:pt>
                <c:pt idx="5014">
                  <c:v>411.25333333333333</c:v>
                </c:pt>
                <c:pt idx="5015">
                  <c:v>411.33500000000004</c:v>
                </c:pt>
                <c:pt idx="5016">
                  <c:v>411.41750000000002</c:v>
                </c:pt>
                <c:pt idx="5017">
                  <c:v>411.49916666666667</c:v>
                </c:pt>
                <c:pt idx="5018">
                  <c:v>411.58166666666665</c:v>
                </c:pt>
                <c:pt idx="5019">
                  <c:v>411.66333333333336</c:v>
                </c:pt>
                <c:pt idx="5020">
                  <c:v>411.74499999999995</c:v>
                </c:pt>
                <c:pt idx="5021">
                  <c:v>411.82750000000004</c:v>
                </c:pt>
                <c:pt idx="5022">
                  <c:v>411.90916666666664</c:v>
                </c:pt>
                <c:pt idx="5023">
                  <c:v>411.99166666666662</c:v>
                </c:pt>
                <c:pt idx="5024">
                  <c:v>412.07333333333332</c:v>
                </c:pt>
                <c:pt idx="5025">
                  <c:v>412.15583333333331</c:v>
                </c:pt>
                <c:pt idx="5026">
                  <c:v>412.23750000000001</c:v>
                </c:pt>
                <c:pt idx="5027">
                  <c:v>412.31916666666666</c:v>
                </c:pt>
                <c:pt idx="5028">
                  <c:v>412.40166666666664</c:v>
                </c:pt>
                <c:pt idx="5029">
                  <c:v>412.48333333333335</c:v>
                </c:pt>
                <c:pt idx="5030">
                  <c:v>412.56583333333333</c:v>
                </c:pt>
                <c:pt idx="5031">
                  <c:v>412.64750000000004</c:v>
                </c:pt>
                <c:pt idx="5032">
                  <c:v>412.73</c:v>
                </c:pt>
                <c:pt idx="5033">
                  <c:v>412.81166666666667</c:v>
                </c:pt>
                <c:pt idx="5034">
                  <c:v>412.89333333333337</c:v>
                </c:pt>
                <c:pt idx="5035">
                  <c:v>412.97583333333336</c:v>
                </c:pt>
                <c:pt idx="5036">
                  <c:v>413.05749999999995</c:v>
                </c:pt>
                <c:pt idx="5037">
                  <c:v>413.14000000000004</c:v>
                </c:pt>
                <c:pt idx="5038">
                  <c:v>413.22166666666664</c:v>
                </c:pt>
                <c:pt idx="5039">
                  <c:v>413.30416666666662</c:v>
                </c:pt>
                <c:pt idx="5040">
                  <c:v>413.38583333333332</c:v>
                </c:pt>
                <c:pt idx="5041">
                  <c:v>413.46749999999997</c:v>
                </c:pt>
                <c:pt idx="5042">
                  <c:v>413.55</c:v>
                </c:pt>
                <c:pt idx="5043">
                  <c:v>413.63166666666666</c:v>
                </c:pt>
                <c:pt idx="5044">
                  <c:v>413.71416666666664</c:v>
                </c:pt>
                <c:pt idx="5045">
                  <c:v>413.79583333333335</c:v>
                </c:pt>
                <c:pt idx="5046">
                  <c:v>413.87833333333333</c:v>
                </c:pt>
                <c:pt idx="5047">
                  <c:v>413.96000000000004</c:v>
                </c:pt>
                <c:pt idx="5048">
                  <c:v>414.04166666666669</c:v>
                </c:pt>
                <c:pt idx="5049">
                  <c:v>414.12416666666667</c:v>
                </c:pt>
                <c:pt idx="5050">
                  <c:v>414.20583333333337</c:v>
                </c:pt>
                <c:pt idx="5051">
                  <c:v>414.28833333333336</c:v>
                </c:pt>
                <c:pt idx="5052">
                  <c:v>414.36999999999995</c:v>
                </c:pt>
                <c:pt idx="5053">
                  <c:v>414.45250000000004</c:v>
                </c:pt>
                <c:pt idx="5054">
                  <c:v>414.53416666666664</c:v>
                </c:pt>
                <c:pt idx="5055">
                  <c:v>414.61583333333334</c:v>
                </c:pt>
                <c:pt idx="5056">
                  <c:v>414.69833333333332</c:v>
                </c:pt>
                <c:pt idx="5057">
                  <c:v>414.78</c:v>
                </c:pt>
                <c:pt idx="5058">
                  <c:v>414.86250000000001</c:v>
                </c:pt>
                <c:pt idx="5059">
                  <c:v>414.94416666666666</c:v>
                </c:pt>
                <c:pt idx="5060">
                  <c:v>415.02583333333337</c:v>
                </c:pt>
                <c:pt idx="5061">
                  <c:v>415.10833333333335</c:v>
                </c:pt>
                <c:pt idx="5062">
                  <c:v>415.19</c:v>
                </c:pt>
                <c:pt idx="5063">
                  <c:v>415.27250000000004</c:v>
                </c:pt>
                <c:pt idx="5064">
                  <c:v>415.35416666666669</c:v>
                </c:pt>
                <c:pt idx="5065">
                  <c:v>415.43666666666667</c:v>
                </c:pt>
                <c:pt idx="5066">
                  <c:v>415.51833333333337</c:v>
                </c:pt>
                <c:pt idx="5067">
                  <c:v>415.59999999999997</c:v>
                </c:pt>
                <c:pt idx="5068">
                  <c:v>415.68249999999995</c:v>
                </c:pt>
                <c:pt idx="5069">
                  <c:v>415.76416666666665</c:v>
                </c:pt>
                <c:pt idx="5070">
                  <c:v>415.84666666666664</c:v>
                </c:pt>
                <c:pt idx="5071">
                  <c:v>415.92833333333334</c:v>
                </c:pt>
                <c:pt idx="5072">
                  <c:v>416.01083333333332</c:v>
                </c:pt>
                <c:pt idx="5073">
                  <c:v>416.09249999999997</c:v>
                </c:pt>
                <c:pt idx="5074">
                  <c:v>416.17416666666668</c:v>
                </c:pt>
                <c:pt idx="5075">
                  <c:v>416.25666666666666</c:v>
                </c:pt>
                <c:pt idx="5076">
                  <c:v>416.33833333333337</c:v>
                </c:pt>
                <c:pt idx="5077">
                  <c:v>416.42083333333335</c:v>
                </c:pt>
                <c:pt idx="5078">
                  <c:v>416.5025</c:v>
                </c:pt>
                <c:pt idx="5079">
                  <c:v>416.58500000000004</c:v>
                </c:pt>
                <c:pt idx="5080">
                  <c:v>416.66666666666669</c:v>
                </c:pt>
                <c:pt idx="5081">
                  <c:v>416.74833333333328</c:v>
                </c:pt>
                <c:pt idx="5082">
                  <c:v>416.83083333333337</c:v>
                </c:pt>
                <c:pt idx="5083">
                  <c:v>416.91249999999997</c:v>
                </c:pt>
                <c:pt idx="5084">
                  <c:v>416.99499999999995</c:v>
                </c:pt>
                <c:pt idx="5085">
                  <c:v>417.07666666666665</c:v>
                </c:pt>
                <c:pt idx="5086">
                  <c:v>417.15916666666664</c:v>
                </c:pt>
                <c:pt idx="5087">
                  <c:v>417.24083333333334</c:v>
                </c:pt>
                <c:pt idx="5088">
                  <c:v>417.32249999999999</c:v>
                </c:pt>
                <c:pt idx="5089">
                  <c:v>417.40499999999997</c:v>
                </c:pt>
                <c:pt idx="5090">
                  <c:v>417.48666666666668</c:v>
                </c:pt>
                <c:pt idx="5091">
                  <c:v>417.56916666666666</c:v>
                </c:pt>
                <c:pt idx="5092">
                  <c:v>417.65083333333337</c:v>
                </c:pt>
                <c:pt idx="5093">
                  <c:v>417.73333333333335</c:v>
                </c:pt>
                <c:pt idx="5094">
                  <c:v>417.815</c:v>
                </c:pt>
                <c:pt idx="5095">
                  <c:v>417.8966666666667</c:v>
                </c:pt>
                <c:pt idx="5096">
                  <c:v>417.97916666666669</c:v>
                </c:pt>
                <c:pt idx="5097">
                  <c:v>418.06083333333328</c:v>
                </c:pt>
                <c:pt idx="5098">
                  <c:v>418.14333333333337</c:v>
                </c:pt>
                <c:pt idx="5099">
                  <c:v>418.22499999999997</c:v>
                </c:pt>
                <c:pt idx="5100">
                  <c:v>418.30749999999995</c:v>
                </c:pt>
                <c:pt idx="5101">
                  <c:v>418.38916666666665</c:v>
                </c:pt>
                <c:pt idx="5102">
                  <c:v>418.4708333333333</c:v>
                </c:pt>
                <c:pt idx="5103">
                  <c:v>418.55333333333334</c:v>
                </c:pt>
                <c:pt idx="5104">
                  <c:v>418.63499999999999</c:v>
                </c:pt>
                <c:pt idx="5105">
                  <c:v>418.71749999999997</c:v>
                </c:pt>
                <c:pt idx="5106">
                  <c:v>418.79916666666668</c:v>
                </c:pt>
                <c:pt idx="5107">
                  <c:v>418.88083333333333</c:v>
                </c:pt>
                <c:pt idx="5108">
                  <c:v>418.96333333333337</c:v>
                </c:pt>
                <c:pt idx="5109">
                  <c:v>419.04500000000002</c:v>
                </c:pt>
                <c:pt idx="5110">
                  <c:v>419.1275</c:v>
                </c:pt>
                <c:pt idx="5111">
                  <c:v>419.2091666666667</c:v>
                </c:pt>
                <c:pt idx="5112">
                  <c:v>419.29166666666669</c:v>
                </c:pt>
                <c:pt idx="5113">
                  <c:v>419.37333333333328</c:v>
                </c:pt>
                <c:pt idx="5114">
                  <c:v>419.45499999999998</c:v>
                </c:pt>
                <c:pt idx="5115">
                  <c:v>419.53749999999997</c:v>
                </c:pt>
                <c:pt idx="5116">
                  <c:v>419.61916666666667</c:v>
                </c:pt>
                <c:pt idx="5117">
                  <c:v>419.70166666666665</c:v>
                </c:pt>
                <c:pt idx="5118">
                  <c:v>419.7833333333333</c:v>
                </c:pt>
                <c:pt idx="5119">
                  <c:v>419.86583333333334</c:v>
                </c:pt>
                <c:pt idx="5120">
                  <c:v>419.94749999999999</c:v>
                </c:pt>
                <c:pt idx="5121">
                  <c:v>420.0291666666667</c:v>
                </c:pt>
                <c:pt idx="5122">
                  <c:v>420.11166666666668</c:v>
                </c:pt>
                <c:pt idx="5123">
                  <c:v>420.19333333333333</c:v>
                </c:pt>
                <c:pt idx="5124">
                  <c:v>420.27583333333337</c:v>
                </c:pt>
                <c:pt idx="5125">
                  <c:v>420.35750000000002</c:v>
                </c:pt>
                <c:pt idx="5126">
                  <c:v>420.44</c:v>
                </c:pt>
                <c:pt idx="5127">
                  <c:v>420.5216666666667</c:v>
                </c:pt>
                <c:pt idx="5128">
                  <c:v>420.6033333333333</c:v>
                </c:pt>
                <c:pt idx="5129">
                  <c:v>420.68583333333328</c:v>
                </c:pt>
                <c:pt idx="5130">
                  <c:v>420.76749999999998</c:v>
                </c:pt>
                <c:pt idx="5131">
                  <c:v>420.84999999999997</c:v>
                </c:pt>
                <c:pt idx="5132">
                  <c:v>420.93166666666667</c:v>
                </c:pt>
                <c:pt idx="5133">
                  <c:v>421.01416666666665</c:v>
                </c:pt>
                <c:pt idx="5134">
                  <c:v>421.0958333333333</c:v>
                </c:pt>
                <c:pt idx="5135">
                  <c:v>421.17750000000001</c:v>
                </c:pt>
                <c:pt idx="5136">
                  <c:v>421.26</c:v>
                </c:pt>
                <c:pt idx="5137">
                  <c:v>421.3416666666667</c:v>
                </c:pt>
                <c:pt idx="5138">
                  <c:v>421.42416666666668</c:v>
                </c:pt>
                <c:pt idx="5139">
                  <c:v>421.50583333333333</c:v>
                </c:pt>
                <c:pt idx="5140">
                  <c:v>421.58833333333337</c:v>
                </c:pt>
                <c:pt idx="5141">
                  <c:v>421.67</c:v>
                </c:pt>
                <c:pt idx="5142">
                  <c:v>421.75166666666672</c:v>
                </c:pt>
                <c:pt idx="5143">
                  <c:v>421.8341666666667</c:v>
                </c:pt>
                <c:pt idx="5144">
                  <c:v>421.9158333333333</c:v>
                </c:pt>
                <c:pt idx="5145">
                  <c:v>421.99833333333328</c:v>
                </c:pt>
                <c:pt idx="5146">
                  <c:v>422.08</c:v>
                </c:pt>
                <c:pt idx="5147">
                  <c:v>422.16166666666663</c:v>
                </c:pt>
                <c:pt idx="5148">
                  <c:v>422.24416666666667</c:v>
                </c:pt>
                <c:pt idx="5149">
                  <c:v>422.32583333333332</c:v>
                </c:pt>
                <c:pt idx="5150">
                  <c:v>422.4083333333333</c:v>
                </c:pt>
                <c:pt idx="5151">
                  <c:v>422.49</c:v>
                </c:pt>
                <c:pt idx="5152">
                  <c:v>422.57249999999999</c:v>
                </c:pt>
                <c:pt idx="5153">
                  <c:v>422.6541666666667</c:v>
                </c:pt>
                <c:pt idx="5154">
                  <c:v>422.73583333333335</c:v>
                </c:pt>
                <c:pt idx="5155">
                  <c:v>422.81833333333333</c:v>
                </c:pt>
                <c:pt idx="5156">
                  <c:v>422.90000000000003</c:v>
                </c:pt>
                <c:pt idx="5157">
                  <c:v>422.98250000000002</c:v>
                </c:pt>
                <c:pt idx="5158">
                  <c:v>423.06416666666672</c:v>
                </c:pt>
                <c:pt idx="5159">
                  <c:v>423.1466666666667</c:v>
                </c:pt>
                <c:pt idx="5160">
                  <c:v>423.2283333333333</c:v>
                </c:pt>
                <c:pt idx="5161">
                  <c:v>423.31</c:v>
                </c:pt>
                <c:pt idx="5162">
                  <c:v>423.39249999999998</c:v>
                </c:pt>
                <c:pt idx="5163">
                  <c:v>423.47416666666663</c:v>
                </c:pt>
                <c:pt idx="5164">
                  <c:v>423.55666666666667</c:v>
                </c:pt>
                <c:pt idx="5165">
                  <c:v>423.63833333333332</c:v>
                </c:pt>
                <c:pt idx="5166">
                  <c:v>423.7208333333333</c:v>
                </c:pt>
                <c:pt idx="5167">
                  <c:v>423.80250000000001</c:v>
                </c:pt>
                <c:pt idx="5168">
                  <c:v>423.88416666666666</c:v>
                </c:pt>
                <c:pt idx="5169">
                  <c:v>423.9666666666667</c:v>
                </c:pt>
                <c:pt idx="5170">
                  <c:v>424.04833333333335</c:v>
                </c:pt>
                <c:pt idx="5171">
                  <c:v>424.13083333333333</c:v>
                </c:pt>
                <c:pt idx="5172">
                  <c:v>424.21250000000003</c:v>
                </c:pt>
                <c:pt idx="5173">
                  <c:v>424.29500000000002</c:v>
                </c:pt>
                <c:pt idx="5174">
                  <c:v>424.37666666666672</c:v>
                </c:pt>
                <c:pt idx="5175">
                  <c:v>424.45833333333331</c:v>
                </c:pt>
                <c:pt idx="5176">
                  <c:v>424.5408333333333</c:v>
                </c:pt>
                <c:pt idx="5177">
                  <c:v>424.6225</c:v>
                </c:pt>
                <c:pt idx="5178">
                  <c:v>424.70499999999998</c:v>
                </c:pt>
                <c:pt idx="5179">
                  <c:v>424.78666666666663</c:v>
                </c:pt>
                <c:pt idx="5180">
                  <c:v>424.86916666666667</c:v>
                </c:pt>
                <c:pt idx="5181">
                  <c:v>424.95083333333332</c:v>
                </c:pt>
                <c:pt idx="5182">
                  <c:v>425.03250000000003</c:v>
                </c:pt>
                <c:pt idx="5183">
                  <c:v>425.11500000000001</c:v>
                </c:pt>
                <c:pt idx="5184">
                  <c:v>425.19666666666666</c:v>
                </c:pt>
                <c:pt idx="5185">
                  <c:v>425.2791666666667</c:v>
                </c:pt>
                <c:pt idx="5186">
                  <c:v>425.36083333333335</c:v>
                </c:pt>
                <c:pt idx="5187">
                  <c:v>425.44250000000005</c:v>
                </c:pt>
                <c:pt idx="5188">
                  <c:v>425.52500000000003</c:v>
                </c:pt>
                <c:pt idx="5189">
                  <c:v>425.60666666666663</c:v>
                </c:pt>
                <c:pt idx="5190">
                  <c:v>425.68916666666672</c:v>
                </c:pt>
                <c:pt idx="5191">
                  <c:v>425.77083333333331</c:v>
                </c:pt>
                <c:pt idx="5192">
                  <c:v>425.8533333333333</c:v>
                </c:pt>
                <c:pt idx="5193">
                  <c:v>425.935</c:v>
                </c:pt>
                <c:pt idx="5194">
                  <c:v>426.01666666666665</c:v>
                </c:pt>
                <c:pt idx="5195">
                  <c:v>426.09916666666663</c:v>
                </c:pt>
                <c:pt idx="5196">
                  <c:v>426.18083333333334</c:v>
                </c:pt>
                <c:pt idx="5197">
                  <c:v>426.26333333333332</c:v>
                </c:pt>
                <c:pt idx="5198">
                  <c:v>426.34500000000003</c:v>
                </c:pt>
                <c:pt idx="5199">
                  <c:v>426.42750000000001</c:v>
                </c:pt>
                <c:pt idx="5200">
                  <c:v>426.50916666666666</c:v>
                </c:pt>
                <c:pt idx="5201">
                  <c:v>426.59083333333336</c:v>
                </c:pt>
                <c:pt idx="5202">
                  <c:v>426.67333333333335</c:v>
                </c:pt>
                <c:pt idx="5203">
                  <c:v>426.75500000000005</c:v>
                </c:pt>
                <c:pt idx="5204">
                  <c:v>426.83750000000003</c:v>
                </c:pt>
                <c:pt idx="5205">
                  <c:v>426.91916666666663</c:v>
                </c:pt>
                <c:pt idx="5206">
                  <c:v>427.00166666666672</c:v>
                </c:pt>
                <c:pt idx="5207">
                  <c:v>427.08333333333331</c:v>
                </c:pt>
                <c:pt idx="5208">
                  <c:v>427.16499999999996</c:v>
                </c:pt>
                <c:pt idx="5209">
                  <c:v>427.2475</c:v>
                </c:pt>
                <c:pt idx="5210">
                  <c:v>427.32916666666665</c:v>
                </c:pt>
                <c:pt idx="5211">
                  <c:v>427.41166666666663</c:v>
                </c:pt>
                <c:pt idx="5212">
                  <c:v>427.49333333333334</c:v>
                </c:pt>
                <c:pt idx="5213">
                  <c:v>427.57583333333332</c:v>
                </c:pt>
                <c:pt idx="5214">
                  <c:v>427.65750000000003</c:v>
                </c:pt>
                <c:pt idx="5215">
                  <c:v>427.73916666666668</c:v>
                </c:pt>
                <c:pt idx="5216">
                  <c:v>427.82166666666666</c:v>
                </c:pt>
                <c:pt idx="5217">
                  <c:v>427.90333333333336</c:v>
                </c:pt>
                <c:pt idx="5218">
                  <c:v>427.98583333333335</c:v>
                </c:pt>
                <c:pt idx="5219">
                  <c:v>428.06750000000005</c:v>
                </c:pt>
                <c:pt idx="5220">
                  <c:v>428.15000000000003</c:v>
                </c:pt>
                <c:pt idx="5221">
                  <c:v>428.23166666666663</c:v>
                </c:pt>
                <c:pt idx="5222">
                  <c:v>428.31333333333333</c:v>
                </c:pt>
                <c:pt idx="5223">
                  <c:v>428.39583333333331</c:v>
                </c:pt>
                <c:pt idx="5224">
                  <c:v>428.47749999999996</c:v>
                </c:pt>
                <c:pt idx="5225">
                  <c:v>428.56</c:v>
                </c:pt>
                <c:pt idx="5226">
                  <c:v>428.64166666666665</c:v>
                </c:pt>
                <c:pt idx="5227">
                  <c:v>428.72416666666663</c:v>
                </c:pt>
                <c:pt idx="5228">
                  <c:v>428.80583333333334</c:v>
                </c:pt>
                <c:pt idx="5229">
                  <c:v>428.88749999999999</c:v>
                </c:pt>
                <c:pt idx="5230">
                  <c:v>428.97</c:v>
                </c:pt>
                <c:pt idx="5231">
                  <c:v>429.05166666666668</c:v>
                </c:pt>
                <c:pt idx="5232">
                  <c:v>429.13416666666666</c:v>
                </c:pt>
                <c:pt idx="5233">
                  <c:v>429.21583333333336</c:v>
                </c:pt>
                <c:pt idx="5234">
                  <c:v>429.29749999999996</c:v>
                </c:pt>
                <c:pt idx="5235">
                  <c:v>429.38000000000005</c:v>
                </c:pt>
                <c:pt idx="5236">
                  <c:v>429.46166666666664</c:v>
                </c:pt>
                <c:pt idx="5237">
                  <c:v>429.54416666666663</c:v>
                </c:pt>
                <c:pt idx="5238">
                  <c:v>429.62583333333333</c:v>
                </c:pt>
                <c:pt idx="5239">
                  <c:v>429.70833333333331</c:v>
                </c:pt>
                <c:pt idx="5240">
                  <c:v>429.78999999999996</c:v>
                </c:pt>
                <c:pt idx="5241">
                  <c:v>429.87166666666667</c:v>
                </c:pt>
                <c:pt idx="5242">
                  <c:v>429.95416666666665</c:v>
                </c:pt>
                <c:pt idx="5243">
                  <c:v>430.03583333333336</c:v>
                </c:pt>
                <c:pt idx="5244">
                  <c:v>430.11833333333334</c:v>
                </c:pt>
                <c:pt idx="5245">
                  <c:v>430.2</c:v>
                </c:pt>
                <c:pt idx="5246">
                  <c:v>430.28250000000003</c:v>
                </c:pt>
                <c:pt idx="5247">
                  <c:v>430.36416666666668</c:v>
                </c:pt>
                <c:pt idx="5248">
                  <c:v>430.44583333333338</c:v>
                </c:pt>
                <c:pt idx="5249">
                  <c:v>430.52833333333336</c:v>
                </c:pt>
                <c:pt idx="5250">
                  <c:v>430.60999999999996</c:v>
                </c:pt>
                <c:pt idx="5251">
                  <c:v>430.69250000000005</c:v>
                </c:pt>
                <c:pt idx="5252">
                  <c:v>430.77416666666664</c:v>
                </c:pt>
                <c:pt idx="5253">
                  <c:v>430.85666666666663</c:v>
                </c:pt>
                <c:pt idx="5254">
                  <c:v>430.93833333333333</c:v>
                </c:pt>
                <c:pt idx="5255">
                  <c:v>431.02</c:v>
                </c:pt>
                <c:pt idx="5256">
                  <c:v>431.10249999999996</c:v>
                </c:pt>
                <c:pt idx="5257">
                  <c:v>431.18416666666667</c:v>
                </c:pt>
                <c:pt idx="5258">
                  <c:v>431.26666666666665</c:v>
                </c:pt>
                <c:pt idx="5259">
                  <c:v>431.34833333333336</c:v>
                </c:pt>
                <c:pt idx="5260">
                  <c:v>431.43083333333334</c:v>
                </c:pt>
                <c:pt idx="5261">
                  <c:v>431.51249999999999</c:v>
                </c:pt>
                <c:pt idx="5262">
                  <c:v>431.59416666666669</c:v>
                </c:pt>
                <c:pt idx="5263">
                  <c:v>431.67666666666668</c:v>
                </c:pt>
                <c:pt idx="5264">
                  <c:v>431.75833333333338</c:v>
                </c:pt>
                <c:pt idx="5265">
                  <c:v>431.84083333333336</c:v>
                </c:pt>
                <c:pt idx="5266">
                  <c:v>431.92249999999996</c:v>
                </c:pt>
                <c:pt idx="5267">
                  <c:v>432.00500000000005</c:v>
                </c:pt>
                <c:pt idx="5268">
                  <c:v>432.08666666666664</c:v>
                </c:pt>
                <c:pt idx="5269">
                  <c:v>432.16833333333335</c:v>
                </c:pt>
                <c:pt idx="5270">
                  <c:v>432.25083333333333</c:v>
                </c:pt>
                <c:pt idx="5271">
                  <c:v>432.33249999999998</c:v>
                </c:pt>
                <c:pt idx="5272">
                  <c:v>432.41499999999996</c:v>
                </c:pt>
                <c:pt idx="5273">
                  <c:v>432.49666666666667</c:v>
                </c:pt>
                <c:pt idx="5274">
                  <c:v>432.57833333333332</c:v>
                </c:pt>
                <c:pt idx="5275">
                  <c:v>432.66083333333336</c:v>
                </c:pt>
                <c:pt idx="5276">
                  <c:v>432.74250000000001</c:v>
                </c:pt>
                <c:pt idx="5277">
                  <c:v>432.82499999999999</c:v>
                </c:pt>
                <c:pt idx="5278">
                  <c:v>432.90666666666669</c:v>
                </c:pt>
                <c:pt idx="5279">
                  <c:v>432.98916666666668</c:v>
                </c:pt>
                <c:pt idx="5280">
                  <c:v>433.07083333333338</c:v>
                </c:pt>
                <c:pt idx="5281">
                  <c:v>433.15249999999997</c:v>
                </c:pt>
                <c:pt idx="5282">
                  <c:v>433.23499999999996</c:v>
                </c:pt>
                <c:pt idx="5283">
                  <c:v>433.31666666666666</c:v>
                </c:pt>
                <c:pt idx="5284">
                  <c:v>433.39916666666664</c:v>
                </c:pt>
                <c:pt idx="5285">
                  <c:v>433.48083333333335</c:v>
                </c:pt>
                <c:pt idx="5286">
                  <c:v>433.56333333333333</c:v>
                </c:pt>
                <c:pt idx="5287">
                  <c:v>433.64499999999998</c:v>
                </c:pt>
                <c:pt idx="5288">
                  <c:v>433.72666666666669</c:v>
                </c:pt>
                <c:pt idx="5289">
                  <c:v>433.80916666666667</c:v>
                </c:pt>
                <c:pt idx="5290">
                  <c:v>433.89083333333332</c:v>
                </c:pt>
                <c:pt idx="5291">
                  <c:v>433.97333333333336</c:v>
                </c:pt>
                <c:pt idx="5292">
                  <c:v>434.05500000000001</c:v>
                </c:pt>
                <c:pt idx="5293">
                  <c:v>434.13749999999999</c:v>
                </c:pt>
                <c:pt idx="5294">
                  <c:v>434.21916666666669</c:v>
                </c:pt>
                <c:pt idx="5295">
                  <c:v>434.30083333333329</c:v>
                </c:pt>
                <c:pt idx="5296">
                  <c:v>434.38333333333338</c:v>
                </c:pt>
                <c:pt idx="5297">
                  <c:v>434.46499999999997</c:v>
                </c:pt>
                <c:pt idx="5298">
                  <c:v>434.54749999999996</c:v>
                </c:pt>
                <c:pt idx="5299">
                  <c:v>434.62916666666666</c:v>
                </c:pt>
                <c:pt idx="5300">
                  <c:v>434.71166666666664</c:v>
                </c:pt>
                <c:pt idx="5301">
                  <c:v>434.79333333333335</c:v>
                </c:pt>
                <c:pt idx="5302">
                  <c:v>434.875</c:v>
                </c:pt>
                <c:pt idx="5303">
                  <c:v>434.95749999999998</c:v>
                </c:pt>
                <c:pt idx="5304">
                  <c:v>435.03916666666669</c:v>
                </c:pt>
                <c:pt idx="5305">
                  <c:v>435.12166666666667</c:v>
                </c:pt>
                <c:pt idx="5306">
                  <c:v>435.20333333333332</c:v>
                </c:pt>
                <c:pt idx="5307">
                  <c:v>435.28583333333336</c:v>
                </c:pt>
                <c:pt idx="5308">
                  <c:v>435.36750000000001</c:v>
                </c:pt>
                <c:pt idx="5309">
                  <c:v>435.44916666666671</c:v>
                </c:pt>
                <c:pt idx="5310">
                  <c:v>435.53166666666669</c:v>
                </c:pt>
                <c:pt idx="5311">
                  <c:v>435.61333333333329</c:v>
                </c:pt>
                <c:pt idx="5312">
                  <c:v>435.69583333333338</c:v>
                </c:pt>
                <c:pt idx="5313">
                  <c:v>435.77749999999997</c:v>
                </c:pt>
                <c:pt idx="5314">
                  <c:v>435.85999999999996</c:v>
                </c:pt>
                <c:pt idx="5315">
                  <c:v>435.94166666666666</c:v>
                </c:pt>
                <c:pt idx="5316">
                  <c:v>436.02333333333331</c:v>
                </c:pt>
                <c:pt idx="5317">
                  <c:v>436.10583333333335</c:v>
                </c:pt>
                <c:pt idx="5318">
                  <c:v>436.1875</c:v>
                </c:pt>
                <c:pt idx="5319">
                  <c:v>436.27</c:v>
                </c:pt>
                <c:pt idx="5320">
                  <c:v>436.35166666666669</c:v>
                </c:pt>
                <c:pt idx="5321">
                  <c:v>436.43333333333334</c:v>
                </c:pt>
                <c:pt idx="5322">
                  <c:v>436.51583333333332</c:v>
                </c:pt>
                <c:pt idx="5323">
                  <c:v>436.59750000000003</c:v>
                </c:pt>
                <c:pt idx="5324">
                  <c:v>436.68</c:v>
                </c:pt>
                <c:pt idx="5325">
                  <c:v>436.76166666666671</c:v>
                </c:pt>
                <c:pt idx="5326">
                  <c:v>436.84416666666669</c:v>
                </c:pt>
                <c:pt idx="5327">
                  <c:v>436.92583333333329</c:v>
                </c:pt>
                <c:pt idx="5328">
                  <c:v>437.00749999999999</c:v>
                </c:pt>
                <c:pt idx="5329">
                  <c:v>437.09</c:v>
                </c:pt>
                <c:pt idx="5330">
                  <c:v>437.17166666666668</c:v>
                </c:pt>
                <c:pt idx="5331">
                  <c:v>437.25416666666666</c:v>
                </c:pt>
                <c:pt idx="5332">
                  <c:v>437.33583333333331</c:v>
                </c:pt>
                <c:pt idx="5333">
                  <c:v>437.41833333333335</c:v>
                </c:pt>
                <c:pt idx="5334">
                  <c:v>437.5</c:v>
                </c:pt>
                <c:pt idx="5335">
                  <c:v>437.58166666666665</c:v>
                </c:pt>
                <c:pt idx="5336">
                  <c:v>437.66416666666669</c:v>
                </c:pt>
                <c:pt idx="5337">
                  <c:v>437.74583333333334</c:v>
                </c:pt>
                <c:pt idx="5338">
                  <c:v>437.82833333333332</c:v>
                </c:pt>
                <c:pt idx="5339">
                  <c:v>437.91</c:v>
                </c:pt>
                <c:pt idx="5340">
                  <c:v>437.99250000000001</c:v>
                </c:pt>
                <c:pt idx="5341">
                  <c:v>438.07416666666671</c:v>
                </c:pt>
                <c:pt idx="5342">
                  <c:v>438.15583333333331</c:v>
                </c:pt>
                <c:pt idx="5343">
                  <c:v>438.23833333333329</c:v>
                </c:pt>
                <c:pt idx="5344">
                  <c:v>438.32</c:v>
                </c:pt>
                <c:pt idx="5345">
                  <c:v>438.40249999999997</c:v>
                </c:pt>
                <c:pt idx="5346">
                  <c:v>438.48416666666668</c:v>
                </c:pt>
                <c:pt idx="5347">
                  <c:v>438.56666666666666</c:v>
                </c:pt>
                <c:pt idx="5348">
                  <c:v>438.64833333333331</c:v>
                </c:pt>
                <c:pt idx="5349">
                  <c:v>438.73</c:v>
                </c:pt>
                <c:pt idx="5350">
                  <c:v>438.8125</c:v>
                </c:pt>
                <c:pt idx="5351">
                  <c:v>438.89416666666665</c:v>
                </c:pt>
                <c:pt idx="5352">
                  <c:v>438.97666666666669</c:v>
                </c:pt>
                <c:pt idx="5353">
                  <c:v>439.05833333333334</c:v>
                </c:pt>
                <c:pt idx="5354">
                  <c:v>439.14083333333332</c:v>
                </c:pt>
                <c:pt idx="5355">
                  <c:v>439.22250000000003</c:v>
                </c:pt>
                <c:pt idx="5356">
                  <c:v>439.30416666666662</c:v>
                </c:pt>
                <c:pt idx="5357">
                  <c:v>439.38666666666671</c:v>
                </c:pt>
                <c:pt idx="5358">
                  <c:v>439.46833333333331</c:v>
                </c:pt>
                <c:pt idx="5359">
                  <c:v>439.55083333333329</c:v>
                </c:pt>
                <c:pt idx="5360">
                  <c:v>439.63249999999999</c:v>
                </c:pt>
                <c:pt idx="5361">
                  <c:v>439.71416666666664</c:v>
                </c:pt>
                <c:pt idx="5362">
                  <c:v>439.79666666666668</c:v>
                </c:pt>
                <c:pt idx="5363">
                  <c:v>439.87833333333333</c:v>
                </c:pt>
                <c:pt idx="5364">
                  <c:v>439.96083333333331</c:v>
                </c:pt>
                <c:pt idx="5365">
                  <c:v>440.04250000000002</c:v>
                </c:pt>
                <c:pt idx="5366">
                  <c:v>440.125</c:v>
                </c:pt>
                <c:pt idx="5367">
                  <c:v>440.20666666666665</c:v>
                </c:pt>
                <c:pt idx="5368">
                  <c:v>440.28833333333336</c:v>
                </c:pt>
                <c:pt idx="5369">
                  <c:v>440.37083333333334</c:v>
                </c:pt>
                <c:pt idx="5370">
                  <c:v>440.45250000000004</c:v>
                </c:pt>
                <c:pt idx="5371">
                  <c:v>440.53500000000003</c:v>
                </c:pt>
                <c:pt idx="5372">
                  <c:v>440.61666666666662</c:v>
                </c:pt>
                <c:pt idx="5373">
                  <c:v>440.69916666666671</c:v>
                </c:pt>
                <c:pt idx="5374">
                  <c:v>440.78083333333331</c:v>
                </c:pt>
                <c:pt idx="5375">
                  <c:v>440.86250000000001</c:v>
                </c:pt>
                <c:pt idx="5376">
                  <c:v>440.94499999999999</c:v>
                </c:pt>
                <c:pt idx="5377">
                  <c:v>441.02666666666664</c:v>
                </c:pt>
                <c:pt idx="5378">
                  <c:v>441.10916666666668</c:v>
                </c:pt>
                <c:pt idx="5379">
                  <c:v>441.19083333333333</c:v>
                </c:pt>
                <c:pt idx="5380">
                  <c:v>441.27333333333331</c:v>
                </c:pt>
                <c:pt idx="5381">
                  <c:v>441.35500000000002</c:v>
                </c:pt>
                <c:pt idx="5382">
                  <c:v>441.43666666666667</c:v>
                </c:pt>
                <c:pt idx="5383">
                  <c:v>441.51916666666665</c:v>
                </c:pt>
                <c:pt idx="5384">
                  <c:v>441.60083333333336</c:v>
                </c:pt>
                <c:pt idx="5385">
                  <c:v>441.68333333333334</c:v>
                </c:pt>
                <c:pt idx="5386">
                  <c:v>441.76500000000004</c:v>
                </c:pt>
                <c:pt idx="5387">
                  <c:v>441.84750000000003</c:v>
                </c:pt>
                <c:pt idx="5388">
                  <c:v>441.92916666666662</c:v>
                </c:pt>
                <c:pt idx="5389">
                  <c:v>442.01083333333332</c:v>
                </c:pt>
                <c:pt idx="5390">
                  <c:v>442.09333333333331</c:v>
                </c:pt>
                <c:pt idx="5391">
                  <c:v>442.17500000000001</c:v>
                </c:pt>
                <c:pt idx="5392">
                  <c:v>442.25749999999999</c:v>
                </c:pt>
                <c:pt idx="5393">
                  <c:v>442.33916666666664</c:v>
                </c:pt>
                <c:pt idx="5394">
                  <c:v>442.42166666666668</c:v>
                </c:pt>
                <c:pt idx="5395">
                  <c:v>442.50333333333333</c:v>
                </c:pt>
                <c:pt idx="5396">
                  <c:v>442.58500000000004</c:v>
                </c:pt>
                <c:pt idx="5397">
                  <c:v>442.66750000000002</c:v>
                </c:pt>
                <c:pt idx="5398">
                  <c:v>442.74916666666667</c:v>
                </c:pt>
                <c:pt idx="5399">
                  <c:v>442.83166666666665</c:v>
                </c:pt>
                <c:pt idx="5400">
                  <c:v>442.91333333333336</c:v>
                </c:pt>
                <c:pt idx="5401">
                  <c:v>442.99499999999995</c:v>
                </c:pt>
                <c:pt idx="5402">
                  <c:v>443.07750000000004</c:v>
                </c:pt>
                <c:pt idx="5403">
                  <c:v>443.15916666666664</c:v>
                </c:pt>
                <c:pt idx="5404">
                  <c:v>443.24166666666662</c:v>
                </c:pt>
                <c:pt idx="5405">
                  <c:v>443.32333333333332</c:v>
                </c:pt>
                <c:pt idx="5406">
                  <c:v>443.40583333333331</c:v>
                </c:pt>
                <c:pt idx="5407">
                  <c:v>443.48750000000001</c:v>
                </c:pt>
                <c:pt idx="5408">
                  <c:v>443.56916666666666</c:v>
                </c:pt>
                <c:pt idx="5409">
                  <c:v>443.65166666666664</c:v>
                </c:pt>
                <c:pt idx="5410">
                  <c:v>443.73333333333335</c:v>
                </c:pt>
                <c:pt idx="5411">
                  <c:v>443.81583333333333</c:v>
                </c:pt>
                <c:pt idx="5412">
                  <c:v>443.89750000000004</c:v>
                </c:pt>
                <c:pt idx="5413">
                  <c:v>443.98</c:v>
                </c:pt>
                <c:pt idx="5414">
                  <c:v>444.06166666666667</c:v>
                </c:pt>
                <c:pt idx="5415">
                  <c:v>444.14333333333337</c:v>
                </c:pt>
                <c:pt idx="5416">
                  <c:v>444.22583333333336</c:v>
                </c:pt>
                <c:pt idx="5417">
                  <c:v>444.30749999999995</c:v>
                </c:pt>
                <c:pt idx="5418">
                  <c:v>444.39000000000004</c:v>
                </c:pt>
                <c:pt idx="5419">
                  <c:v>444.47166666666664</c:v>
                </c:pt>
                <c:pt idx="5420">
                  <c:v>444.55416666666662</c:v>
                </c:pt>
                <c:pt idx="5421">
                  <c:v>444.63583333333332</c:v>
                </c:pt>
                <c:pt idx="5422">
                  <c:v>444.71749999999997</c:v>
                </c:pt>
                <c:pt idx="5423">
                  <c:v>444.8</c:v>
                </c:pt>
                <c:pt idx="5424">
                  <c:v>444.88166666666666</c:v>
                </c:pt>
                <c:pt idx="5425">
                  <c:v>444.96416666666664</c:v>
                </c:pt>
                <c:pt idx="5426">
                  <c:v>445.04583333333335</c:v>
                </c:pt>
                <c:pt idx="5427">
                  <c:v>445.12833333333333</c:v>
                </c:pt>
                <c:pt idx="5428">
                  <c:v>445.21000000000004</c:v>
                </c:pt>
                <c:pt idx="5429">
                  <c:v>445.29166666666669</c:v>
                </c:pt>
                <c:pt idx="5430">
                  <c:v>445.37416666666667</c:v>
                </c:pt>
                <c:pt idx="5431">
                  <c:v>445.45583333333337</c:v>
                </c:pt>
                <c:pt idx="5432">
                  <c:v>445.53833333333336</c:v>
                </c:pt>
                <c:pt idx="5433">
                  <c:v>445.61999999999995</c:v>
                </c:pt>
                <c:pt idx="5434">
                  <c:v>445.70250000000004</c:v>
                </c:pt>
                <c:pt idx="5435">
                  <c:v>445.78416666666664</c:v>
                </c:pt>
                <c:pt idx="5436">
                  <c:v>445.86583333333334</c:v>
                </c:pt>
                <c:pt idx="5437">
                  <c:v>445.94833333333332</c:v>
                </c:pt>
                <c:pt idx="5438">
                  <c:v>446.03</c:v>
                </c:pt>
                <c:pt idx="5439">
                  <c:v>446.11250000000001</c:v>
                </c:pt>
                <c:pt idx="5440">
                  <c:v>446.19416666666666</c:v>
                </c:pt>
                <c:pt idx="5441">
                  <c:v>446.27666666666664</c:v>
                </c:pt>
                <c:pt idx="5442">
                  <c:v>446.35833333333335</c:v>
                </c:pt>
                <c:pt idx="5443">
                  <c:v>446.44</c:v>
                </c:pt>
                <c:pt idx="5444">
                  <c:v>446.52250000000004</c:v>
                </c:pt>
                <c:pt idx="5445">
                  <c:v>446.60416666666669</c:v>
                </c:pt>
                <c:pt idx="5446">
                  <c:v>446.68666666666667</c:v>
                </c:pt>
                <c:pt idx="5447">
                  <c:v>446.76833333333337</c:v>
                </c:pt>
                <c:pt idx="5448">
                  <c:v>446.84999999999997</c:v>
                </c:pt>
                <c:pt idx="5449">
                  <c:v>446.93249999999995</c:v>
                </c:pt>
                <c:pt idx="5450">
                  <c:v>447.01416666666665</c:v>
                </c:pt>
                <c:pt idx="5451">
                  <c:v>447.09666666666664</c:v>
                </c:pt>
                <c:pt idx="5452">
                  <c:v>447.17833333333334</c:v>
                </c:pt>
                <c:pt idx="5453">
                  <c:v>447.26083333333332</c:v>
                </c:pt>
                <c:pt idx="5454">
                  <c:v>447.34249999999997</c:v>
                </c:pt>
                <c:pt idx="5455">
                  <c:v>447.42416666666668</c:v>
                </c:pt>
                <c:pt idx="5456">
                  <c:v>447.50666666666666</c:v>
                </c:pt>
                <c:pt idx="5457">
                  <c:v>447.58833333333337</c:v>
                </c:pt>
                <c:pt idx="5458">
                  <c:v>447.67083333333335</c:v>
                </c:pt>
                <c:pt idx="5459">
                  <c:v>447.7525</c:v>
                </c:pt>
                <c:pt idx="5460">
                  <c:v>447.83500000000004</c:v>
                </c:pt>
                <c:pt idx="5461">
                  <c:v>447.91666666666669</c:v>
                </c:pt>
                <c:pt idx="5462">
                  <c:v>447.99833333333328</c:v>
                </c:pt>
                <c:pt idx="5463">
                  <c:v>448.08083333333337</c:v>
                </c:pt>
                <c:pt idx="5464">
                  <c:v>448.16249999999997</c:v>
                </c:pt>
                <c:pt idx="5465">
                  <c:v>448.24499999999995</c:v>
                </c:pt>
                <c:pt idx="5466">
                  <c:v>448.32666666666665</c:v>
                </c:pt>
                <c:pt idx="5467">
                  <c:v>448.40916666666664</c:v>
                </c:pt>
                <c:pt idx="5468">
                  <c:v>448.49083333333334</c:v>
                </c:pt>
                <c:pt idx="5469">
                  <c:v>448.57249999999999</c:v>
                </c:pt>
                <c:pt idx="5470">
                  <c:v>448.65499999999997</c:v>
                </c:pt>
                <c:pt idx="5471">
                  <c:v>448.73666666666668</c:v>
                </c:pt>
                <c:pt idx="5472">
                  <c:v>448.81916666666666</c:v>
                </c:pt>
                <c:pt idx="5473">
                  <c:v>448.90083333333337</c:v>
                </c:pt>
                <c:pt idx="5474">
                  <c:v>448.98333333333335</c:v>
                </c:pt>
                <c:pt idx="5475">
                  <c:v>449.065</c:v>
                </c:pt>
                <c:pt idx="5476">
                  <c:v>449.1466666666667</c:v>
                </c:pt>
                <c:pt idx="5477">
                  <c:v>449.22916666666669</c:v>
                </c:pt>
                <c:pt idx="5478">
                  <c:v>449.31083333333328</c:v>
                </c:pt>
                <c:pt idx="5479">
                  <c:v>449.39333333333337</c:v>
                </c:pt>
                <c:pt idx="5480">
                  <c:v>449.47499999999997</c:v>
                </c:pt>
                <c:pt idx="5481">
                  <c:v>449.55749999999995</c:v>
                </c:pt>
                <c:pt idx="5482">
                  <c:v>449.63916666666665</c:v>
                </c:pt>
                <c:pt idx="5483">
                  <c:v>449.7208333333333</c:v>
                </c:pt>
                <c:pt idx="5484">
                  <c:v>449.80333333333334</c:v>
                </c:pt>
                <c:pt idx="5485">
                  <c:v>449.88499999999999</c:v>
                </c:pt>
                <c:pt idx="5486">
                  <c:v>449.96749999999997</c:v>
                </c:pt>
                <c:pt idx="5487">
                  <c:v>450.04916666666668</c:v>
                </c:pt>
                <c:pt idx="5488">
                  <c:v>450.13083333333333</c:v>
                </c:pt>
                <c:pt idx="5489">
                  <c:v>450.21333333333337</c:v>
                </c:pt>
                <c:pt idx="5490">
                  <c:v>450.29500000000002</c:v>
                </c:pt>
                <c:pt idx="5491">
                  <c:v>450.3775</c:v>
                </c:pt>
                <c:pt idx="5492">
                  <c:v>450.4591666666667</c:v>
                </c:pt>
                <c:pt idx="5493">
                  <c:v>450.54166666666669</c:v>
                </c:pt>
                <c:pt idx="5494">
                  <c:v>450.62333333333328</c:v>
                </c:pt>
                <c:pt idx="5495">
                  <c:v>450.70499999999998</c:v>
                </c:pt>
                <c:pt idx="5496">
                  <c:v>450.78749999999997</c:v>
                </c:pt>
                <c:pt idx="5497">
                  <c:v>450.86916666666667</c:v>
                </c:pt>
                <c:pt idx="5498">
                  <c:v>450.95166666666665</c:v>
                </c:pt>
                <c:pt idx="5499">
                  <c:v>451.0333333333333</c:v>
                </c:pt>
                <c:pt idx="5500">
                  <c:v>451.11583333333334</c:v>
                </c:pt>
                <c:pt idx="5501">
                  <c:v>451.19749999999999</c:v>
                </c:pt>
                <c:pt idx="5502">
                  <c:v>451.2791666666667</c:v>
                </c:pt>
                <c:pt idx="5503">
                  <c:v>451.36166666666668</c:v>
                </c:pt>
                <c:pt idx="5504">
                  <c:v>451.44333333333333</c:v>
                </c:pt>
                <c:pt idx="5505">
                  <c:v>451.52583333333337</c:v>
                </c:pt>
                <c:pt idx="5506">
                  <c:v>451.60750000000002</c:v>
                </c:pt>
                <c:pt idx="5507">
                  <c:v>451.69</c:v>
                </c:pt>
                <c:pt idx="5508">
                  <c:v>451.7716666666667</c:v>
                </c:pt>
                <c:pt idx="5509">
                  <c:v>451.8533333333333</c:v>
                </c:pt>
                <c:pt idx="5510">
                  <c:v>451.93583333333328</c:v>
                </c:pt>
                <c:pt idx="5511">
                  <c:v>452.01749999999998</c:v>
                </c:pt>
                <c:pt idx="5512">
                  <c:v>452.09999999999997</c:v>
                </c:pt>
                <c:pt idx="5513">
                  <c:v>452.18166666666667</c:v>
                </c:pt>
                <c:pt idx="5514">
                  <c:v>452.26416666666665</c:v>
                </c:pt>
                <c:pt idx="5515">
                  <c:v>452.3458333333333</c:v>
                </c:pt>
                <c:pt idx="5516">
                  <c:v>452.42750000000001</c:v>
                </c:pt>
                <c:pt idx="5517">
                  <c:v>452.51</c:v>
                </c:pt>
                <c:pt idx="5518">
                  <c:v>452.5916666666667</c:v>
                </c:pt>
                <c:pt idx="5519">
                  <c:v>452.67416666666668</c:v>
                </c:pt>
                <c:pt idx="5520">
                  <c:v>452.75583333333333</c:v>
                </c:pt>
                <c:pt idx="5521">
                  <c:v>452.83833333333337</c:v>
                </c:pt>
                <c:pt idx="5522">
                  <c:v>452.92</c:v>
                </c:pt>
                <c:pt idx="5523">
                  <c:v>453.00166666666672</c:v>
                </c:pt>
                <c:pt idx="5524">
                  <c:v>453.0841666666667</c:v>
                </c:pt>
                <c:pt idx="5525">
                  <c:v>453.1658333333333</c:v>
                </c:pt>
                <c:pt idx="5526">
                  <c:v>453.24833333333328</c:v>
                </c:pt>
                <c:pt idx="5527">
                  <c:v>453.33</c:v>
                </c:pt>
                <c:pt idx="5528">
                  <c:v>453.41166666666663</c:v>
                </c:pt>
                <c:pt idx="5529">
                  <c:v>453.49416666666667</c:v>
                </c:pt>
                <c:pt idx="5530">
                  <c:v>453.57583333333332</c:v>
                </c:pt>
                <c:pt idx="5531">
                  <c:v>453.6583333333333</c:v>
                </c:pt>
                <c:pt idx="5532">
                  <c:v>453.74</c:v>
                </c:pt>
                <c:pt idx="5533">
                  <c:v>453.82249999999999</c:v>
                </c:pt>
                <c:pt idx="5534">
                  <c:v>453.9041666666667</c:v>
                </c:pt>
                <c:pt idx="5535">
                  <c:v>453.98583333333335</c:v>
                </c:pt>
                <c:pt idx="5536">
                  <c:v>454.06833333333333</c:v>
                </c:pt>
                <c:pt idx="5537">
                  <c:v>454.15000000000003</c:v>
                </c:pt>
                <c:pt idx="5538">
                  <c:v>454.23250000000002</c:v>
                </c:pt>
                <c:pt idx="5539">
                  <c:v>454.31416666666672</c:v>
                </c:pt>
                <c:pt idx="5540">
                  <c:v>454.3966666666667</c:v>
                </c:pt>
                <c:pt idx="5541">
                  <c:v>454.4783333333333</c:v>
                </c:pt>
                <c:pt idx="5542">
                  <c:v>454.56</c:v>
                </c:pt>
                <c:pt idx="5543">
                  <c:v>454.64249999999998</c:v>
                </c:pt>
                <c:pt idx="5544">
                  <c:v>454.72416666666663</c:v>
                </c:pt>
                <c:pt idx="5545">
                  <c:v>454.80666666666667</c:v>
                </c:pt>
                <c:pt idx="5546">
                  <c:v>454.88833333333332</c:v>
                </c:pt>
                <c:pt idx="5547">
                  <c:v>454.9708333333333</c:v>
                </c:pt>
                <c:pt idx="5548">
                  <c:v>455.05250000000001</c:v>
                </c:pt>
                <c:pt idx="5549">
                  <c:v>455.13416666666666</c:v>
                </c:pt>
                <c:pt idx="5550">
                  <c:v>455.2166666666667</c:v>
                </c:pt>
                <c:pt idx="5551">
                  <c:v>455.29833333333335</c:v>
                </c:pt>
                <c:pt idx="5552">
                  <c:v>455.38083333333333</c:v>
                </c:pt>
                <c:pt idx="5553">
                  <c:v>455.46250000000003</c:v>
                </c:pt>
                <c:pt idx="5554">
                  <c:v>455.54500000000002</c:v>
                </c:pt>
                <c:pt idx="5555">
                  <c:v>455.62666666666672</c:v>
                </c:pt>
                <c:pt idx="5556">
                  <c:v>455.70833333333331</c:v>
                </c:pt>
                <c:pt idx="5557">
                  <c:v>455.7908333333333</c:v>
                </c:pt>
                <c:pt idx="5558">
                  <c:v>455.8725</c:v>
                </c:pt>
                <c:pt idx="5559">
                  <c:v>455.95499999999998</c:v>
                </c:pt>
                <c:pt idx="5560">
                  <c:v>456.03666666666663</c:v>
                </c:pt>
                <c:pt idx="5561">
                  <c:v>456.11916666666667</c:v>
                </c:pt>
                <c:pt idx="5562">
                  <c:v>456.20083333333332</c:v>
                </c:pt>
                <c:pt idx="5563">
                  <c:v>456.28250000000003</c:v>
                </c:pt>
                <c:pt idx="5564">
                  <c:v>456.36500000000001</c:v>
                </c:pt>
                <c:pt idx="5565">
                  <c:v>456.44666666666666</c:v>
                </c:pt>
                <c:pt idx="5566">
                  <c:v>456.5291666666667</c:v>
                </c:pt>
                <c:pt idx="5567">
                  <c:v>456.61083333333335</c:v>
                </c:pt>
                <c:pt idx="5568">
                  <c:v>456.69333333333333</c:v>
                </c:pt>
                <c:pt idx="5569">
                  <c:v>456.77500000000003</c:v>
                </c:pt>
                <c:pt idx="5570">
                  <c:v>456.85666666666663</c:v>
                </c:pt>
                <c:pt idx="5571">
                  <c:v>456.93916666666672</c:v>
                </c:pt>
                <c:pt idx="5572">
                  <c:v>457.02083333333331</c:v>
                </c:pt>
                <c:pt idx="5573">
                  <c:v>457.1033333333333</c:v>
                </c:pt>
                <c:pt idx="5574">
                  <c:v>457.185</c:v>
                </c:pt>
                <c:pt idx="5575">
                  <c:v>457.26666666666665</c:v>
                </c:pt>
                <c:pt idx="5576">
                  <c:v>457.34916666666663</c:v>
                </c:pt>
                <c:pt idx="5577">
                  <c:v>457.43083333333334</c:v>
                </c:pt>
                <c:pt idx="5578">
                  <c:v>457.51333333333332</c:v>
                </c:pt>
                <c:pt idx="5579">
                  <c:v>457.59500000000003</c:v>
                </c:pt>
                <c:pt idx="5580">
                  <c:v>457.67750000000001</c:v>
                </c:pt>
                <c:pt idx="5581">
                  <c:v>457.75916666666666</c:v>
                </c:pt>
                <c:pt idx="5582">
                  <c:v>457.84083333333336</c:v>
                </c:pt>
                <c:pt idx="5583">
                  <c:v>457.92333333333335</c:v>
                </c:pt>
                <c:pt idx="5584">
                  <c:v>458.00500000000005</c:v>
                </c:pt>
                <c:pt idx="5585">
                  <c:v>458.08750000000003</c:v>
                </c:pt>
                <c:pt idx="5586">
                  <c:v>458.16916666666663</c:v>
                </c:pt>
                <c:pt idx="5587">
                  <c:v>458.25166666666672</c:v>
                </c:pt>
                <c:pt idx="5588">
                  <c:v>458.33333333333331</c:v>
                </c:pt>
                <c:pt idx="5589">
                  <c:v>458.41499999999996</c:v>
                </c:pt>
                <c:pt idx="5590">
                  <c:v>458.4975</c:v>
                </c:pt>
                <c:pt idx="5591">
                  <c:v>458.57916666666665</c:v>
                </c:pt>
                <c:pt idx="5592">
                  <c:v>458.66166666666663</c:v>
                </c:pt>
                <c:pt idx="5593">
                  <c:v>458.74333333333334</c:v>
                </c:pt>
                <c:pt idx="5594">
                  <c:v>458.82583333333332</c:v>
                </c:pt>
                <c:pt idx="5595">
                  <c:v>458.90750000000003</c:v>
                </c:pt>
                <c:pt idx="5596">
                  <c:v>458.98916666666668</c:v>
                </c:pt>
                <c:pt idx="5597">
                  <c:v>459.07166666666666</c:v>
                </c:pt>
                <c:pt idx="5598">
                  <c:v>459.15333333333336</c:v>
                </c:pt>
                <c:pt idx="5599">
                  <c:v>459.23583333333335</c:v>
                </c:pt>
                <c:pt idx="5600">
                  <c:v>459.31750000000005</c:v>
                </c:pt>
                <c:pt idx="5601">
                  <c:v>459.40000000000003</c:v>
                </c:pt>
                <c:pt idx="5602">
                  <c:v>459.48166666666663</c:v>
                </c:pt>
                <c:pt idx="5603">
                  <c:v>459.56333333333333</c:v>
                </c:pt>
                <c:pt idx="5604">
                  <c:v>459.64583333333331</c:v>
                </c:pt>
                <c:pt idx="5605">
                  <c:v>459.72749999999996</c:v>
                </c:pt>
                <c:pt idx="5606">
                  <c:v>459.81</c:v>
                </c:pt>
                <c:pt idx="5607">
                  <c:v>459.89166666666665</c:v>
                </c:pt>
                <c:pt idx="5608">
                  <c:v>459.97416666666663</c:v>
                </c:pt>
                <c:pt idx="5609">
                  <c:v>460.05583333333334</c:v>
                </c:pt>
                <c:pt idx="5610">
                  <c:v>460.13749999999999</c:v>
                </c:pt>
                <c:pt idx="5611">
                  <c:v>460.22</c:v>
                </c:pt>
                <c:pt idx="5612">
                  <c:v>460.30166666666668</c:v>
                </c:pt>
                <c:pt idx="5613">
                  <c:v>460.38416666666666</c:v>
                </c:pt>
                <c:pt idx="5614">
                  <c:v>460.46583333333336</c:v>
                </c:pt>
                <c:pt idx="5615">
                  <c:v>460.54749999999996</c:v>
                </c:pt>
                <c:pt idx="5616">
                  <c:v>460.63000000000005</c:v>
                </c:pt>
                <c:pt idx="5617">
                  <c:v>460.71166666666664</c:v>
                </c:pt>
                <c:pt idx="5618">
                  <c:v>460.79416666666663</c:v>
                </c:pt>
                <c:pt idx="5619">
                  <c:v>460.87583333333333</c:v>
                </c:pt>
                <c:pt idx="5620">
                  <c:v>460.95833333333331</c:v>
                </c:pt>
                <c:pt idx="5621">
                  <c:v>461.03999999999996</c:v>
                </c:pt>
                <c:pt idx="5622">
                  <c:v>461.12166666666667</c:v>
                </c:pt>
                <c:pt idx="5623">
                  <c:v>461.20416666666665</c:v>
                </c:pt>
                <c:pt idx="5624">
                  <c:v>461.28583333333336</c:v>
                </c:pt>
                <c:pt idx="5625">
                  <c:v>461.36833333333334</c:v>
                </c:pt>
                <c:pt idx="5626">
                  <c:v>461.45</c:v>
                </c:pt>
                <c:pt idx="5627">
                  <c:v>461.53250000000003</c:v>
                </c:pt>
                <c:pt idx="5628">
                  <c:v>461.61416666666668</c:v>
                </c:pt>
                <c:pt idx="5629">
                  <c:v>461.69583333333338</c:v>
                </c:pt>
                <c:pt idx="5630">
                  <c:v>461.77833333333336</c:v>
                </c:pt>
                <c:pt idx="5631">
                  <c:v>461.85999999999996</c:v>
                </c:pt>
                <c:pt idx="5632">
                  <c:v>461.94250000000005</c:v>
                </c:pt>
                <c:pt idx="5633">
                  <c:v>462.02416666666664</c:v>
                </c:pt>
                <c:pt idx="5634">
                  <c:v>462.10666666666663</c:v>
                </c:pt>
                <c:pt idx="5635">
                  <c:v>462.18833333333333</c:v>
                </c:pt>
                <c:pt idx="5636">
                  <c:v>462.27</c:v>
                </c:pt>
                <c:pt idx="5637">
                  <c:v>462.35249999999996</c:v>
                </c:pt>
                <c:pt idx="5638">
                  <c:v>462.43416666666667</c:v>
                </c:pt>
                <c:pt idx="5639">
                  <c:v>462.51666666666665</c:v>
                </c:pt>
                <c:pt idx="5640">
                  <c:v>462.59833333333336</c:v>
                </c:pt>
                <c:pt idx="5641">
                  <c:v>462.68083333333334</c:v>
                </c:pt>
                <c:pt idx="5642">
                  <c:v>462.76249999999999</c:v>
                </c:pt>
                <c:pt idx="5643">
                  <c:v>462.84416666666669</c:v>
                </c:pt>
                <c:pt idx="5644">
                  <c:v>462.92666666666668</c:v>
                </c:pt>
                <c:pt idx="5645">
                  <c:v>463.00833333333338</c:v>
                </c:pt>
                <c:pt idx="5646">
                  <c:v>463.09083333333336</c:v>
                </c:pt>
                <c:pt idx="5647">
                  <c:v>463.17249999999996</c:v>
                </c:pt>
                <c:pt idx="5648">
                  <c:v>463.25500000000005</c:v>
                </c:pt>
                <c:pt idx="5649">
                  <c:v>463.33666666666664</c:v>
                </c:pt>
                <c:pt idx="5650">
                  <c:v>463.41833333333335</c:v>
                </c:pt>
                <c:pt idx="5651">
                  <c:v>463.50083333333333</c:v>
                </c:pt>
                <c:pt idx="5652">
                  <c:v>463.58249999999998</c:v>
                </c:pt>
                <c:pt idx="5653">
                  <c:v>463.66499999999996</c:v>
                </c:pt>
                <c:pt idx="5654">
                  <c:v>463.74666666666667</c:v>
                </c:pt>
                <c:pt idx="5655">
                  <c:v>463.82833333333332</c:v>
                </c:pt>
                <c:pt idx="5656">
                  <c:v>463.91083333333336</c:v>
                </c:pt>
                <c:pt idx="5657">
                  <c:v>463.99250000000001</c:v>
                </c:pt>
                <c:pt idx="5658">
                  <c:v>464.07499999999999</c:v>
                </c:pt>
                <c:pt idx="5659">
                  <c:v>464.15666666666669</c:v>
                </c:pt>
                <c:pt idx="5660">
                  <c:v>464.23916666666668</c:v>
                </c:pt>
                <c:pt idx="5661">
                  <c:v>464.32083333333338</c:v>
                </c:pt>
                <c:pt idx="5662">
                  <c:v>464.40249999999997</c:v>
                </c:pt>
                <c:pt idx="5663">
                  <c:v>464.48499999999996</c:v>
                </c:pt>
                <c:pt idx="5664">
                  <c:v>464.56666666666666</c:v>
                </c:pt>
                <c:pt idx="5665">
                  <c:v>464.64916666666664</c:v>
                </c:pt>
                <c:pt idx="5666">
                  <c:v>464.73083333333335</c:v>
                </c:pt>
                <c:pt idx="5667">
                  <c:v>464.81333333333333</c:v>
                </c:pt>
                <c:pt idx="5668">
                  <c:v>464.89499999999998</c:v>
                </c:pt>
                <c:pt idx="5669">
                  <c:v>464.97666666666669</c:v>
                </c:pt>
                <c:pt idx="5670">
                  <c:v>465.05916666666667</c:v>
                </c:pt>
                <c:pt idx="5671">
                  <c:v>465.14083333333332</c:v>
                </c:pt>
                <c:pt idx="5672">
                  <c:v>465.22333333333336</c:v>
                </c:pt>
                <c:pt idx="5673">
                  <c:v>465.30500000000001</c:v>
                </c:pt>
                <c:pt idx="5674">
                  <c:v>465.38749999999999</c:v>
                </c:pt>
                <c:pt idx="5675">
                  <c:v>465.46916666666669</c:v>
                </c:pt>
                <c:pt idx="5676">
                  <c:v>465.55083333333329</c:v>
                </c:pt>
                <c:pt idx="5677">
                  <c:v>465.63333333333338</c:v>
                </c:pt>
                <c:pt idx="5678">
                  <c:v>465.71499999999997</c:v>
                </c:pt>
                <c:pt idx="5679">
                  <c:v>465.79749999999996</c:v>
                </c:pt>
                <c:pt idx="5680">
                  <c:v>465.87916666666666</c:v>
                </c:pt>
                <c:pt idx="5681">
                  <c:v>465.96166666666664</c:v>
                </c:pt>
                <c:pt idx="5682">
                  <c:v>466.04333333333335</c:v>
                </c:pt>
                <c:pt idx="5683">
                  <c:v>466.125</c:v>
                </c:pt>
                <c:pt idx="5684">
                  <c:v>466.20749999999998</c:v>
                </c:pt>
                <c:pt idx="5685">
                  <c:v>466.28916666666669</c:v>
                </c:pt>
                <c:pt idx="5686">
                  <c:v>466.37166666666667</c:v>
                </c:pt>
                <c:pt idx="5687">
                  <c:v>466.45333333333332</c:v>
                </c:pt>
                <c:pt idx="5688">
                  <c:v>466.53583333333336</c:v>
                </c:pt>
                <c:pt idx="5689">
                  <c:v>466.61750000000001</c:v>
                </c:pt>
                <c:pt idx="5690">
                  <c:v>466.69916666666671</c:v>
                </c:pt>
                <c:pt idx="5691">
                  <c:v>466.78166666666669</c:v>
                </c:pt>
                <c:pt idx="5692">
                  <c:v>466.86333333333329</c:v>
                </c:pt>
                <c:pt idx="5693">
                  <c:v>466.94583333333338</c:v>
                </c:pt>
                <c:pt idx="5694">
                  <c:v>467.02749999999997</c:v>
                </c:pt>
                <c:pt idx="5695">
                  <c:v>467.10999999999996</c:v>
                </c:pt>
                <c:pt idx="5696">
                  <c:v>467.19166666666666</c:v>
                </c:pt>
                <c:pt idx="5697">
                  <c:v>467.27333333333331</c:v>
                </c:pt>
                <c:pt idx="5698">
                  <c:v>467.35583333333335</c:v>
                </c:pt>
                <c:pt idx="5699">
                  <c:v>467.4375</c:v>
                </c:pt>
                <c:pt idx="5700">
                  <c:v>467.52</c:v>
                </c:pt>
                <c:pt idx="5701">
                  <c:v>467.60166666666669</c:v>
                </c:pt>
                <c:pt idx="5702">
                  <c:v>467.68333333333334</c:v>
                </c:pt>
                <c:pt idx="5703">
                  <c:v>467.76583333333332</c:v>
                </c:pt>
                <c:pt idx="5704">
                  <c:v>467.84750000000003</c:v>
                </c:pt>
                <c:pt idx="5705">
                  <c:v>467.93</c:v>
                </c:pt>
                <c:pt idx="5706">
                  <c:v>468.01166666666671</c:v>
                </c:pt>
                <c:pt idx="5707">
                  <c:v>468.09416666666669</c:v>
                </c:pt>
                <c:pt idx="5708">
                  <c:v>468.17583333333329</c:v>
                </c:pt>
                <c:pt idx="5709">
                  <c:v>468.25749999999999</c:v>
                </c:pt>
                <c:pt idx="5710">
                  <c:v>468.34</c:v>
                </c:pt>
                <c:pt idx="5711">
                  <c:v>468.42166666666668</c:v>
                </c:pt>
                <c:pt idx="5712">
                  <c:v>468.50416666666666</c:v>
                </c:pt>
                <c:pt idx="5713">
                  <c:v>468.58583333333331</c:v>
                </c:pt>
                <c:pt idx="5714">
                  <c:v>468.66833333333335</c:v>
                </c:pt>
                <c:pt idx="5715">
                  <c:v>468.75</c:v>
                </c:pt>
                <c:pt idx="5716">
                  <c:v>468.83166666666665</c:v>
                </c:pt>
                <c:pt idx="5717">
                  <c:v>468.91416666666669</c:v>
                </c:pt>
                <c:pt idx="5718">
                  <c:v>468.99583333333334</c:v>
                </c:pt>
                <c:pt idx="5719">
                  <c:v>469.07833333333332</c:v>
                </c:pt>
                <c:pt idx="5720">
                  <c:v>469.16</c:v>
                </c:pt>
                <c:pt idx="5721">
                  <c:v>469.24250000000001</c:v>
                </c:pt>
                <c:pt idx="5722">
                  <c:v>469.32416666666671</c:v>
                </c:pt>
                <c:pt idx="5723">
                  <c:v>469.40583333333331</c:v>
                </c:pt>
                <c:pt idx="5724">
                  <c:v>469.48833333333329</c:v>
                </c:pt>
                <c:pt idx="5725">
                  <c:v>469.57</c:v>
                </c:pt>
                <c:pt idx="5726">
                  <c:v>469.65249999999997</c:v>
                </c:pt>
                <c:pt idx="5727">
                  <c:v>469.73416666666668</c:v>
                </c:pt>
                <c:pt idx="5728">
                  <c:v>469.81666666666666</c:v>
                </c:pt>
                <c:pt idx="5729">
                  <c:v>469.89833333333331</c:v>
                </c:pt>
                <c:pt idx="5730">
                  <c:v>469.98</c:v>
                </c:pt>
                <c:pt idx="5731">
                  <c:v>470.0625</c:v>
                </c:pt>
                <c:pt idx="5732">
                  <c:v>470.14416666666665</c:v>
                </c:pt>
                <c:pt idx="5733">
                  <c:v>470.22666666666669</c:v>
                </c:pt>
                <c:pt idx="5734">
                  <c:v>470.30833333333334</c:v>
                </c:pt>
                <c:pt idx="5735">
                  <c:v>470.39083333333332</c:v>
                </c:pt>
                <c:pt idx="5736">
                  <c:v>470.47250000000003</c:v>
                </c:pt>
                <c:pt idx="5737">
                  <c:v>470.55416666666662</c:v>
                </c:pt>
                <c:pt idx="5738">
                  <c:v>470.63666666666671</c:v>
                </c:pt>
                <c:pt idx="5739">
                  <c:v>470.71833333333331</c:v>
                </c:pt>
                <c:pt idx="5740">
                  <c:v>470.80083333333329</c:v>
                </c:pt>
                <c:pt idx="5741">
                  <c:v>470.88249999999999</c:v>
                </c:pt>
                <c:pt idx="5742">
                  <c:v>470.96416666666664</c:v>
                </c:pt>
                <c:pt idx="5743">
                  <c:v>471.04666666666668</c:v>
                </c:pt>
                <c:pt idx="5744">
                  <c:v>471.12833333333333</c:v>
                </c:pt>
                <c:pt idx="5745">
                  <c:v>471.21083333333331</c:v>
                </c:pt>
                <c:pt idx="5746">
                  <c:v>471.29250000000002</c:v>
                </c:pt>
                <c:pt idx="5747">
                  <c:v>471.375</c:v>
                </c:pt>
                <c:pt idx="5748">
                  <c:v>471.45666666666665</c:v>
                </c:pt>
                <c:pt idx="5749">
                  <c:v>471.53833333333336</c:v>
                </c:pt>
                <c:pt idx="5750">
                  <c:v>471.62083333333334</c:v>
                </c:pt>
                <c:pt idx="5751">
                  <c:v>471.70250000000004</c:v>
                </c:pt>
                <c:pt idx="5752">
                  <c:v>471.78500000000003</c:v>
                </c:pt>
                <c:pt idx="5753">
                  <c:v>471.86666666666662</c:v>
                </c:pt>
                <c:pt idx="5754">
                  <c:v>471.94916666666671</c:v>
                </c:pt>
                <c:pt idx="5755">
                  <c:v>472.03083333333331</c:v>
                </c:pt>
                <c:pt idx="5756">
                  <c:v>472.11250000000001</c:v>
                </c:pt>
                <c:pt idx="5757">
                  <c:v>472.19499999999999</c:v>
                </c:pt>
                <c:pt idx="5758">
                  <c:v>472.27666666666664</c:v>
                </c:pt>
                <c:pt idx="5759">
                  <c:v>472.35916666666668</c:v>
                </c:pt>
                <c:pt idx="5760">
                  <c:v>472.44083333333333</c:v>
                </c:pt>
                <c:pt idx="5761">
                  <c:v>472.52333333333331</c:v>
                </c:pt>
                <c:pt idx="5762">
                  <c:v>472.60500000000002</c:v>
                </c:pt>
                <c:pt idx="5763">
                  <c:v>472.68666666666667</c:v>
                </c:pt>
                <c:pt idx="5764">
                  <c:v>472.76916666666665</c:v>
                </c:pt>
                <c:pt idx="5765">
                  <c:v>472.85083333333336</c:v>
                </c:pt>
                <c:pt idx="5766">
                  <c:v>472.93333333333334</c:v>
                </c:pt>
                <c:pt idx="5767">
                  <c:v>473.01500000000004</c:v>
                </c:pt>
                <c:pt idx="5768">
                  <c:v>473.09750000000003</c:v>
                </c:pt>
                <c:pt idx="5769">
                  <c:v>473.17916666666662</c:v>
                </c:pt>
                <c:pt idx="5770">
                  <c:v>473.26083333333332</c:v>
                </c:pt>
                <c:pt idx="5771">
                  <c:v>473.34333333333331</c:v>
                </c:pt>
                <c:pt idx="5772">
                  <c:v>473.42500000000001</c:v>
                </c:pt>
                <c:pt idx="5773">
                  <c:v>473.50749999999999</c:v>
                </c:pt>
                <c:pt idx="5774">
                  <c:v>473.58916666666664</c:v>
                </c:pt>
                <c:pt idx="5775">
                  <c:v>473.67166666666668</c:v>
                </c:pt>
                <c:pt idx="5776">
                  <c:v>473.75333333333333</c:v>
                </c:pt>
                <c:pt idx="5777">
                  <c:v>473.83500000000004</c:v>
                </c:pt>
                <c:pt idx="5778">
                  <c:v>473.91750000000002</c:v>
                </c:pt>
                <c:pt idx="5779">
                  <c:v>473.99916666666667</c:v>
                </c:pt>
                <c:pt idx="5780">
                  <c:v>474.08166666666665</c:v>
                </c:pt>
                <c:pt idx="5781">
                  <c:v>474.16333333333336</c:v>
                </c:pt>
                <c:pt idx="5782">
                  <c:v>474.24499999999995</c:v>
                </c:pt>
                <c:pt idx="5783">
                  <c:v>474.32750000000004</c:v>
                </c:pt>
                <c:pt idx="5784">
                  <c:v>474.40916666666664</c:v>
                </c:pt>
                <c:pt idx="5785">
                  <c:v>474.49166666666662</c:v>
                </c:pt>
                <c:pt idx="5786">
                  <c:v>474.57333333333332</c:v>
                </c:pt>
                <c:pt idx="5787">
                  <c:v>474.65583333333331</c:v>
                </c:pt>
                <c:pt idx="5788">
                  <c:v>474.73750000000001</c:v>
                </c:pt>
                <c:pt idx="5789">
                  <c:v>474.81916666666666</c:v>
                </c:pt>
                <c:pt idx="5790">
                  <c:v>474.90166666666664</c:v>
                </c:pt>
                <c:pt idx="5791">
                  <c:v>474.98333333333335</c:v>
                </c:pt>
                <c:pt idx="5792">
                  <c:v>475.06583333333333</c:v>
                </c:pt>
                <c:pt idx="5793">
                  <c:v>475.14750000000004</c:v>
                </c:pt>
                <c:pt idx="5794">
                  <c:v>475.23</c:v>
                </c:pt>
                <c:pt idx="5795">
                  <c:v>475.31166666666667</c:v>
                </c:pt>
                <c:pt idx="5796">
                  <c:v>475.39333333333337</c:v>
                </c:pt>
                <c:pt idx="5797">
                  <c:v>475.47583333333336</c:v>
                </c:pt>
                <c:pt idx="5798">
                  <c:v>475.55749999999995</c:v>
                </c:pt>
                <c:pt idx="5799">
                  <c:v>475.64000000000004</c:v>
                </c:pt>
                <c:pt idx="5800">
                  <c:v>475.72166666666664</c:v>
                </c:pt>
                <c:pt idx="5801">
                  <c:v>475.80416666666662</c:v>
                </c:pt>
                <c:pt idx="5802">
                  <c:v>475.88583333333332</c:v>
                </c:pt>
                <c:pt idx="5803">
                  <c:v>475.96749999999997</c:v>
                </c:pt>
                <c:pt idx="5804">
                  <c:v>476.05</c:v>
                </c:pt>
                <c:pt idx="5805">
                  <c:v>476.13166666666666</c:v>
                </c:pt>
                <c:pt idx="5806">
                  <c:v>476.21416666666664</c:v>
                </c:pt>
                <c:pt idx="5807">
                  <c:v>476.29583333333335</c:v>
                </c:pt>
                <c:pt idx="5808">
                  <c:v>476.37833333333333</c:v>
                </c:pt>
                <c:pt idx="5809">
                  <c:v>476.46000000000004</c:v>
                </c:pt>
                <c:pt idx="5810">
                  <c:v>476.54166666666669</c:v>
                </c:pt>
                <c:pt idx="5811">
                  <c:v>476.62416666666667</c:v>
                </c:pt>
                <c:pt idx="5812">
                  <c:v>476.70583333333337</c:v>
                </c:pt>
                <c:pt idx="5813">
                  <c:v>476.78833333333336</c:v>
                </c:pt>
                <c:pt idx="5814">
                  <c:v>476.86999999999995</c:v>
                </c:pt>
                <c:pt idx="5815">
                  <c:v>476.95250000000004</c:v>
                </c:pt>
                <c:pt idx="5816">
                  <c:v>477.03416666666664</c:v>
                </c:pt>
                <c:pt idx="5817">
                  <c:v>477.11583333333334</c:v>
                </c:pt>
                <c:pt idx="5818">
                  <c:v>477.19833333333332</c:v>
                </c:pt>
                <c:pt idx="5819">
                  <c:v>477.28</c:v>
                </c:pt>
                <c:pt idx="5820">
                  <c:v>477.36250000000001</c:v>
                </c:pt>
                <c:pt idx="5821">
                  <c:v>477.44416666666666</c:v>
                </c:pt>
                <c:pt idx="5822">
                  <c:v>477.52666666666664</c:v>
                </c:pt>
                <c:pt idx="5823">
                  <c:v>477.60833333333335</c:v>
                </c:pt>
                <c:pt idx="5824">
                  <c:v>477.69</c:v>
                </c:pt>
                <c:pt idx="5825">
                  <c:v>477.77250000000004</c:v>
                </c:pt>
                <c:pt idx="5826">
                  <c:v>477.85416666666669</c:v>
                </c:pt>
                <c:pt idx="5827">
                  <c:v>477.93666666666667</c:v>
                </c:pt>
                <c:pt idx="5828">
                  <c:v>478.01833333333337</c:v>
                </c:pt>
                <c:pt idx="5829">
                  <c:v>478.09999999999997</c:v>
                </c:pt>
                <c:pt idx="5830">
                  <c:v>478.18249999999995</c:v>
                </c:pt>
                <c:pt idx="5831">
                  <c:v>478.26416666666665</c:v>
                </c:pt>
                <c:pt idx="5832">
                  <c:v>478.34666666666664</c:v>
                </c:pt>
                <c:pt idx="5833">
                  <c:v>478.42833333333334</c:v>
                </c:pt>
                <c:pt idx="5834">
                  <c:v>478.51083333333332</c:v>
                </c:pt>
                <c:pt idx="5835">
                  <c:v>478.59249999999997</c:v>
                </c:pt>
                <c:pt idx="5836">
                  <c:v>478.67416666666668</c:v>
                </c:pt>
                <c:pt idx="5837">
                  <c:v>478.75666666666666</c:v>
                </c:pt>
                <c:pt idx="5838">
                  <c:v>478.83833333333337</c:v>
                </c:pt>
                <c:pt idx="5839">
                  <c:v>478.92083333333335</c:v>
                </c:pt>
                <c:pt idx="5840">
                  <c:v>479.0025</c:v>
                </c:pt>
                <c:pt idx="5841">
                  <c:v>479.08500000000004</c:v>
                </c:pt>
                <c:pt idx="5842">
                  <c:v>479.16666666666669</c:v>
                </c:pt>
                <c:pt idx="5843">
                  <c:v>479.24833333333328</c:v>
                </c:pt>
                <c:pt idx="5844">
                  <c:v>479.33083333333337</c:v>
                </c:pt>
                <c:pt idx="5845">
                  <c:v>479.41249999999997</c:v>
                </c:pt>
                <c:pt idx="5846">
                  <c:v>479.49499999999995</c:v>
                </c:pt>
                <c:pt idx="5847">
                  <c:v>479.57666666666665</c:v>
                </c:pt>
                <c:pt idx="5848">
                  <c:v>479.65916666666664</c:v>
                </c:pt>
                <c:pt idx="5849">
                  <c:v>479.74083333333334</c:v>
                </c:pt>
                <c:pt idx="5850">
                  <c:v>479.82249999999999</c:v>
                </c:pt>
                <c:pt idx="5851">
                  <c:v>479.90499999999997</c:v>
                </c:pt>
                <c:pt idx="5852">
                  <c:v>479.98666666666668</c:v>
                </c:pt>
                <c:pt idx="5853">
                  <c:v>480.06916666666666</c:v>
                </c:pt>
                <c:pt idx="5854">
                  <c:v>480.15083333333337</c:v>
                </c:pt>
                <c:pt idx="5855">
                  <c:v>480.23333333333335</c:v>
                </c:pt>
                <c:pt idx="5856">
                  <c:v>480.315</c:v>
                </c:pt>
                <c:pt idx="5857">
                  <c:v>480.3966666666667</c:v>
                </c:pt>
                <c:pt idx="5858">
                  <c:v>480.47916666666669</c:v>
                </c:pt>
                <c:pt idx="5859">
                  <c:v>480.56083333333328</c:v>
                </c:pt>
                <c:pt idx="5860">
                  <c:v>480.64333333333337</c:v>
                </c:pt>
                <c:pt idx="5861">
                  <c:v>480.72499999999997</c:v>
                </c:pt>
                <c:pt idx="5862">
                  <c:v>480.80749999999995</c:v>
                </c:pt>
                <c:pt idx="5863">
                  <c:v>480.88916666666665</c:v>
                </c:pt>
                <c:pt idx="5864">
                  <c:v>480.9708333333333</c:v>
                </c:pt>
                <c:pt idx="5865">
                  <c:v>481.05333333333334</c:v>
                </c:pt>
                <c:pt idx="5866">
                  <c:v>481.13499999999999</c:v>
                </c:pt>
                <c:pt idx="5867">
                  <c:v>481.21749999999997</c:v>
                </c:pt>
                <c:pt idx="5868">
                  <c:v>481.29916666666668</c:v>
                </c:pt>
                <c:pt idx="5869">
                  <c:v>481.38083333333333</c:v>
                </c:pt>
                <c:pt idx="5870">
                  <c:v>481.46333333333337</c:v>
                </c:pt>
                <c:pt idx="5871">
                  <c:v>481.54500000000002</c:v>
                </c:pt>
                <c:pt idx="5872">
                  <c:v>481.6275</c:v>
                </c:pt>
                <c:pt idx="5873">
                  <c:v>481.7091666666667</c:v>
                </c:pt>
                <c:pt idx="5874">
                  <c:v>481.79166666666669</c:v>
                </c:pt>
                <c:pt idx="5875">
                  <c:v>481.87333333333328</c:v>
                </c:pt>
                <c:pt idx="5876">
                  <c:v>481.95499999999998</c:v>
                </c:pt>
                <c:pt idx="5877">
                  <c:v>482.03749999999997</c:v>
                </c:pt>
                <c:pt idx="5878">
                  <c:v>482.11916666666667</c:v>
                </c:pt>
                <c:pt idx="5879">
                  <c:v>482.20166666666665</c:v>
                </c:pt>
                <c:pt idx="5880">
                  <c:v>482.2833333333333</c:v>
                </c:pt>
                <c:pt idx="5881">
                  <c:v>482.36583333333334</c:v>
                </c:pt>
                <c:pt idx="5882">
                  <c:v>482.44749999999999</c:v>
                </c:pt>
                <c:pt idx="5883">
                  <c:v>482.5291666666667</c:v>
                </c:pt>
                <c:pt idx="5884">
                  <c:v>482.61166666666668</c:v>
                </c:pt>
                <c:pt idx="5885">
                  <c:v>482.69333333333333</c:v>
                </c:pt>
                <c:pt idx="5886">
                  <c:v>482.77583333333337</c:v>
                </c:pt>
                <c:pt idx="5887">
                  <c:v>482.85750000000002</c:v>
                </c:pt>
                <c:pt idx="5888">
                  <c:v>482.94</c:v>
                </c:pt>
                <c:pt idx="5889">
                  <c:v>483.0216666666667</c:v>
                </c:pt>
                <c:pt idx="5890">
                  <c:v>483.1033333333333</c:v>
                </c:pt>
                <c:pt idx="5891">
                  <c:v>483.18583333333328</c:v>
                </c:pt>
                <c:pt idx="5892">
                  <c:v>483.26749999999998</c:v>
                </c:pt>
                <c:pt idx="5893">
                  <c:v>483.34999999999997</c:v>
                </c:pt>
                <c:pt idx="5894">
                  <c:v>483.43166666666667</c:v>
                </c:pt>
                <c:pt idx="5895">
                  <c:v>483.51416666666665</c:v>
                </c:pt>
                <c:pt idx="5896">
                  <c:v>483.5958333333333</c:v>
                </c:pt>
                <c:pt idx="5897">
                  <c:v>483.67750000000001</c:v>
                </c:pt>
                <c:pt idx="5898">
                  <c:v>483.76</c:v>
                </c:pt>
                <c:pt idx="5899">
                  <c:v>483.8416666666667</c:v>
                </c:pt>
                <c:pt idx="5900">
                  <c:v>483.92416666666668</c:v>
                </c:pt>
                <c:pt idx="5901">
                  <c:v>484.00583333333333</c:v>
                </c:pt>
                <c:pt idx="5902">
                  <c:v>484.08833333333337</c:v>
                </c:pt>
                <c:pt idx="5903">
                  <c:v>484.17</c:v>
                </c:pt>
                <c:pt idx="5904">
                  <c:v>484.25166666666672</c:v>
                </c:pt>
                <c:pt idx="5905">
                  <c:v>484.3341666666667</c:v>
                </c:pt>
                <c:pt idx="5906">
                  <c:v>484.4158333333333</c:v>
                </c:pt>
                <c:pt idx="5907">
                  <c:v>484.49833333333328</c:v>
                </c:pt>
                <c:pt idx="5908">
                  <c:v>484.58</c:v>
                </c:pt>
                <c:pt idx="5909">
                  <c:v>484.66166666666663</c:v>
                </c:pt>
                <c:pt idx="5910">
                  <c:v>484.74416666666667</c:v>
                </c:pt>
                <c:pt idx="5911">
                  <c:v>484.82583333333332</c:v>
                </c:pt>
                <c:pt idx="5912">
                  <c:v>484.9083333333333</c:v>
                </c:pt>
                <c:pt idx="5913">
                  <c:v>484.99</c:v>
                </c:pt>
                <c:pt idx="5914">
                  <c:v>485.07249999999999</c:v>
                </c:pt>
                <c:pt idx="5915">
                  <c:v>485.1541666666667</c:v>
                </c:pt>
                <c:pt idx="5916">
                  <c:v>485.23583333333335</c:v>
                </c:pt>
                <c:pt idx="5917">
                  <c:v>485.31833333333333</c:v>
                </c:pt>
                <c:pt idx="5918">
                  <c:v>485.40000000000003</c:v>
                </c:pt>
                <c:pt idx="5919">
                  <c:v>485.48250000000002</c:v>
                </c:pt>
                <c:pt idx="5920">
                  <c:v>485.56416666666672</c:v>
                </c:pt>
                <c:pt idx="5921">
                  <c:v>485.6466666666667</c:v>
                </c:pt>
                <c:pt idx="5922">
                  <c:v>485.7283333333333</c:v>
                </c:pt>
                <c:pt idx="5923">
                  <c:v>485.81</c:v>
                </c:pt>
                <c:pt idx="5924">
                  <c:v>485.89249999999998</c:v>
                </c:pt>
                <c:pt idx="5925">
                  <c:v>485.97416666666663</c:v>
                </c:pt>
                <c:pt idx="5926">
                  <c:v>486.05666666666667</c:v>
                </c:pt>
                <c:pt idx="5927">
                  <c:v>486.13833333333332</c:v>
                </c:pt>
                <c:pt idx="5928">
                  <c:v>486.2208333333333</c:v>
                </c:pt>
                <c:pt idx="5929">
                  <c:v>486.30250000000001</c:v>
                </c:pt>
                <c:pt idx="5930">
                  <c:v>486.38416666666666</c:v>
                </c:pt>
                <c:pt idx="5931">
                  <c:v>486.4666666666667</c:v>
                </c:pt>
                <c:pt idx="5932">
                  <c:v>486.54833333333335</c:v>
                </c:pt>
                <c:pt idx="5933">
                  <c:v>486.63083333333333</c:v>
                </c:pt>
                <c:pt idx="5934">
                  <c:v>486.71250000000003</c:v>
                </c:pt>
                <c:pt idx="5935">
                  <c:v>486.79500000000002</c:v>
                </c:pt>
                <c:pt idx="5936">
                  <c:v>486.87666666666672</c:v>
                </c:pt>
                <c:pt idx="5937">
                  <c:v>486.95833333333331</c:v>
                </c:pt>
                <c:pt idx="5938">
                  <c:v>487.0408333333333</c:v>
                </c:pt>
                <c:pt idx="5939">
                  <c:v>487.1225</c:v>
                </c:pt>
                <c:pt idx="5940">
                  <c:v>487.20499999999998</c:v>
                </c:pt>
                <c:pt idx="5941">
                  <c:v>487.28666666666663</c:v>
                </c:pt>
                <c:pt idx="5942">
                  <c:v>487.36916666666667</c:v>
                </c:pt>
                <c:pt idx="5943">
                  <c:v>487.45083333333332</c:v>
                </c:pt>
                <c:pt idx="5944">
                  <c:v>487.53250000000003</c:v>
                </c:pt>
                <c:pt idx="5945">
                  <c:v>487.61500000000001</c:v>
                </c:pt>
                <c:pt idx="5946">
                  <c:v>487.69666666666666</c:v>
                </c:pt>
                <c:pt idx="5947">
                  <c:v>487.7791666666667</c:v>
                </c:pt>
                <c:pt idx="5948">
                  <c:v>487.86083333333335</c:v>
                </c:pt>
                <c:pt idx="5949">
                  <c:v>487.94333333333333</c:v>
                </c:pt>
                <c:pt idx="5950">
                  <c:v>488.02500000000003</c:v>
                </c:pt>
                <c:pt idx="5951">
                  <c:v>488.10666666666663</c:v>
                </c:pt>
                <c:pt idx="5952">
                  <c:v>488.18916666666672</c:v>
                </c:pt>
                <c:pt idx="5953">
                  <c:v>488.27083333333331</c:v>
                </c:pt>
                <c:pt idx="5954">
                  <c:v>488.3533333333333</c:v>
                </c:pt>
                <c:pt idx="5955">
                  <c:v>488.435</c:v>
                </c:pt>
                <c:pt idx="5956">
                  <c:v>488.51666666666665</c:v>
                </c:pt>
                <c:pt idx="5957">
                  <c:v>488.59916666666663</c:v>
                </c:pt>
                <c:pt idx="5958">
                  <c:v>488.68083333333334</c:v>
                </c:pt>
                <c:pt idx="5959">
                  <c:v>488.76333333333332</c:v>
                </c:pt>
                <c:pt idx="5960">
                  <c:v>488.84500000000003</c:v>
                </c:pt>
                <c:pt idx="5961">
                  <c:v>488.92750000000001</c:v>
                </c:pt>
                <c:pt idx="5962">
                  <c:v>489.00916666666666</c:v>
                </c:pt>
                <c:pt idx="5963">
                  <c:v>489.09083333333336</c:v>
                </c:pt>
                <c:pt idx="5964">
                  <c:v>489.17333333333335</c:v>
                </c:pt>
                <c:pt idx="5965">
                  <c:v>489.25500000000005</c:v>
                </c:pt>
                <c:pt idx="5966">
                  <c:v>489.33750000000003</c:v>
                </c:pt>
                <c:pt idx="5967">
                  <c:v>489.41916666666663</c:v>
                </c:pt>
                <c:pt idx="5968">
                  <c:v>489.50166666666672</c:v>
                </c:pt>
                <c:pt idx="5969">
                  <c:v>489.58333333333331</c:v>
                </c:pt>
                <c:pt idx="5970">
                  <c:v>489.66499999999996</c:v>
                </c:pt>
                <c:pt idx="5971">
                  <c:v>489.7475</c:v>
                </c:pt>
                <c:pt idx="5972">
                  <c:v>489.82916666666665</c:v>
                </c:pt>
                <c:pt idx="5973">
                  <c:v>489.91166666666663</c:v>
                </c:pt>
                <c:pt idx="5974">
                  <c:v>489.99333333333334</c:v>
                </c:pt>
                <c:pt idx="5975">
                  <c:v>490.07583333333332</c:v>
                </c:pt>
                <c:pt idx="5976">
                  <c:v>490.15750000000003</c:v>
                </c:pt>
                <c:pt idx="5977">
                  <c:v>490.23916666666668</c:v>
                </c:pt>
                <c:pt idx="5978">
                  <c:v>490.32166666666666</c:v>
                </c:pt>
                <c:pt idx="5979">
                  <c:v>490.40333333333336</c:v>
                </c:pt>
                <c:pt idx="5980">
                  <c:v>490.48583333333335</c:v>
                </c:pt>
                <c:pt idx="5981">
                  <c:v>490.56750000000005</c:v>
                </c:pt>
                <c:pt idx="5982">
                  <c:v>490.65000000000003</c:v>
                </c:pt>
                <c:pt idx="5983">
                  <c:v>490.73166666666663</c:v>
                </c:pt>
                <c:pt idx="5984">
                  <c:v>490.81333333333333</c:v>
                </c:pt>
                <c:pt idx="5985">
                  <c:v>490.89583333333331</c:v>
                </c:pt>
                <c:pt idx="5986">
                  <c:v>490.97749999999996</c:v>
                </c:pt>
                <c:pt idx="5987">
                  <c:v>491.06</c:v>
                </c:pt>
                <c:pt idx="5988">
                  <c:v>491.14166666666665</c:v>
                </c:pt>
                <c:pt idx="5989">
                  <c:v>491.22416666666663</c:v>
                </c:pt>
                <c:pt idx="5990">
                  <c:v>491.30583333333334</c:v>
                </c:pt>
                <c:pt idx="5991">
                  <c:v>491.38749999999999</c:v>
                </c:pt>
                <c:pt idx="5992">
                  <c:v>491.47</c:v>
                </c:pt>
                <c:pt idx="5993">
                  <c:v>491.55166666666668</c:v>
                </c:pt>
                <c:pt idx="5994">
                  <c:v>491.63416666666666</c:v>
                </c:pt>
                <c:pt idx="5995">
                  <c:v>491.71583333333336</c:v>
                </c:pt>
                <c:pt idx="5996">
                  <c:v>491.79749999999996</c:v>
                </c:pt>
                <c:pt idx="5997">
                  <c:v>491.88000000000005</c:v>
                </c:pt>
                <c:pt idx="5998">
                  <c:v>491.96166666666664</c:v>
                </c:pt>
                <c:pt idx="5999">
                  <c:v>492.04416666666663</c:v>
                </c:pt>
                <c:pt idx="6000">
                  <c:v>492.12583333333333</c:v>
                </c:pt>
                <c:pt idx="6001">
                  <c:v>492.20833333333331</c:v>
                </c:pt>
                <c:pt idx="6002">
                  <c:v>492.28999999999996</c:v>
                </c:pt>
                <c:pt idx="6003">
                  <c:v>492.37166666666667</c:v>
                </c:pt>
                <c:pt idx="6004">
                  <c:v>492.45416666666665</c:v>
                </c:pt>
                <c:pt idx="6005">
                  <c:v>492.53583333333336</c:v>
                </c:pt>
                <c:pt idx="6006">
                  <c:v>492.61833333333334</c:v>
                </c:pt>
                <c:pt idx="6007">
                  <c:v>492.7</c:v>
                </c:pt>
                <c:pt idx="6008">
                  <c:v>492.78250000000003</c:v>
                </c:pt>
                <c:pt idx="6009">
                  <c:v>492.86416666666668</c:v>
                </c:pt>
                <c:pt idx="6010">
                  <c:v>492.94583333333338</c:v>
                </c:pt>
                <c:pt idx="6011">
                  <c:v>493.02833333333336</c:v>
                </c:pt>
                <c:pt idx="6012">
                  <c:v>493.10999999999996</c:v>
                </c:pt>
                <c:pt idx="6013">
                  <c:v>493.19250000000005</c:v>
                </c:pt>
                <c:pt idx="6014">
                  <c:v>493.27416666666664</c:v>
                </c:pt>
                <c:pt idx="6015">
                  <c:v>493.35666666666663</c:v>
                </c:pt>
                <c:pt idx="6016">
                  <c:v>493.43833333333333</c:v>
                </c:pt>
                <c:pt idx="6017">
                  <c:v>493.52</c:v>
                </c:pt>
                <c:pt idx="6018">
                  <c:v>493.60249999999996</c:v>
                </c:pt>
                <c:pt idx="6019">
                  <c:v>493.68416666666667</c:v>
                </c:pt>
                <c:pt idx="6020">
                  <c:v>493.76666666666665</c:v>
                </c:pt>
                <c:pt idx="6021">
                  <c:v>493.84833333333336</c:v>
                </c:pt>
                <c:pt idx="6022">
                  <c:v>493.93083333333334</c:v>
                </c:pt>
                <c:pt idx="6023">
                  <c:v>494.01249999999999</c:v>
                </c:pt>
                <c:pt idx="6024">
                  <c:v>494.09416666666669</c:v>
                </c:pt>
                <c:pt idx="6025">
                  <c:v>494.17666666666668</c:v>
                </c:pt>
                <c:pt idx="6026">
                  <c:v>494.25833333333338</c:v>
                </c:pt>
                <c:pt idx="6027">
                  <c:v>494.34083333333336</c:v>
                </c:pt>
                <c:pt idx="6028">
                  <c:v>494.42249999999996</c:v>
                </c:pt>
                <c:pt idx="6029">
                  <c:v>494.50500000000005</c:v>
                </c:pt>
                <c:pt idx="6030">
                  <c:v>494.58666666666664</c:v>
                </c:pt>
                <c:pt idx="6031">
                  <c:v>494.66833333333335</c:v>
                </c:pt>
                <c:pt idx="6032">
                  <c:v>494.75083333333333</c:v>
                </c:pt>
                <c:pt idx="6033">
                  <c:v>494.83249999999998</c:v>
                </c:pt>
                <c:pt idx="6034">
                  <c:v>494.91499999999996</c:v>
                </c:pt>
                <c:pt idx="6035">
                  <c:v>494.99666666666667</c:v>
                </c:pt>
                <c:pt idx="6036">
                  <c:v>495.07833333333332</c:v>
                </c:pt>
                <c:pt idx="6037">
                  <c:v>495.16083333333336</c:v>
                </c:pt>
                <c:pt idx="6038">
                  <c:v>495.24250000000001</c:v>
                </c:pt>
                <c:pt idx="6039">
                  <c:v>495.32499999999999</c:v>
                </c:pt>
                <c:pt idx="6040">
                  <c:v>495.40666666666669</c:v>
                </c:pt>
                <c:pt idx="6041">
                  <c:v>495.48916666666668</c:v>
                </c:pt>
                <c:pt idx="6042">
                  <c:v>495.57083333333338</c:v>
                </c:pt>
                <c:pt idx="6043">
                  <c:v>495.65249999999997</c:v>
                </c:pt>
                <c:pt idx="6044">
                  <c:v>495.73499999999996</c:v>
                </c:pt>
                <c:pt idx="6045">
                  <c:v>495.81666666666666</c:v>
                </c:pt>
                <c:pt idx="6046">
                  <c:v>495.89916666666664</c:v>
                </c:pt>
                <c:pt idx="6047">
                  <c:v>495.98083333333335</c:v>
                </c:pt>
                <c:pt idx="6048">
                  <c:v>496.06333333333333</c:v>
                </c:pt>
                <c:pt idx="6049">
                  <c:v>496.14499999999998</c:v>
                </c:pt>
                <c:pt idx="6050">
                  <c:v>496.22666666666669</c:v>
                </c:pt>
                <c:pt idx="6051">
                  <c:v>496.30916666666667</c:v>
                </c:pt>
                <c:pt idx="6052">
                  <c:v>496.39083333333332</c:v>
                </c:pt>
                <c:pt idx="6053">
                  <c:v>496.47333333333336</c:v>
                </c:pt>
                <c:pt idx="6054">
                  <c:v>496.55500000000001</c:v>
                </c:pt>
                <c:pt idx="6055">
                  <c:v>496.63749999999999</c:v>
                </c:pt>
                <c:pt idx="6056">
                  <c:v>496.71916666666669</c:v>
                </c:pt>
                <c:pt idx="6057">
                  <c:v>496.80083333333329</c:v>
                </c:pt>
                <c:pt idx="6058">
                  <c:v>496.88333333333338</c:v>
                </c:pt>
                <c:pt idx="6059">
                  <c:v>496.96499999999997</c:v>
                </c:pt>
                <c:pt idx="6060">
                  <c:v>497.04749999999996</c:v>
                </c:pt>
                <c:pt idx="6061">
                  <c:v>497.12916666666666</c:v>
                </c:pt>
                <c:pt idx="6062">
                  <c:v>497.21166666666664</c:v>
                </c:pt>
                <c:pt idx="6063">
                  <c:v>497.29333333333335</c:v>
                </c:pt>
                <c:pt idx="6064">
                  <c:v>497.375</c:v>
                </c:pt>
                <c:pt idx="6065">
                  <c:v>497.45749999999998</c:v>
                </c:pt>
                <c:pt idx="6066">
                  <c:v>497.53916666666669</c:v>
                </c:pt>
                <c:pt idx="6067">
                  <c:v>497.62166666666667</c:v>
                </c:pt>
                <c:pt idx="6068">
                  <c:v>497.70333333333332</c:v>
                </c:pt>
                <c:pt idx="6069">
                  <c:v>497.78583333333336</c:v>
                </c:pt>
                <c:pt idx="6070">
                  <c:v>497.86750000000001</c:v>
                </c:pt>
                <c:pt idx="6071">
                  <c:v>497.94916666666671</c:v>
                </c:pt>
                <c:pt idx="6072">
                  <c:v>498.03166666666669</c:v>
                </c:pt>
                <c:pt idx="6073">
                  <c:v>498.11333333333329</c:v>
                </c:pt>
                <c:pt idx="6074">
                  <c:v>498.19583333333338</c:v>
                </c:pt>
                <c:pt idx="6075">
                  <c:v>498.27749999999997</c:v>
                </c:pt>
                <c:pt idx="6076">
                  <c:v>498.35999999999996</c:v>
                </c:pt>
                <c:pt idx="6077">
                  <c:v>498.44166666666666</c:v>
                </c:pt>
                <c:pt idx="6078">
                  <c:v>498.52333333333331</c:v>
                </c:pt>
                <c:pt idx="6079">
                  <c:v>498.60583333333335</c:v>
                </c:pt>
                <c:pt idx="6080">
                  <c:v>498.6875</c:v>
                </c:pt>
                <c:pt idx="6081">
                  <c:v>498.77</c:v>
                </c:pt>
                <c:pt idx="6082">
                  <c:v>498.85166666666669</c:v>
                </c:pt>
                <c:pt idx="6083">
                  <c:v>498.93333333333334</c:v>
                </c:pt>
                <c:pt idx="6084">
                  <c:v>499.01583333333332</c:v>
                </c:pt>
                <c:pt idx="6085">
                  <c:v>499.09750000000003</c:v>
                </c:pt>
                <c:pt idx="6086">
                  <c:v>499.18</c:v>
                </c:pt>
                <c:pt idx="6087">
                  <c:v>499.26166666666671</c:v>
                </c:pt>
                <c:pt idx="6088">
                  <c:v>499.34416666666669</c:v>
                </c:pt>
                <c:pt idx="6089">
                  <c:v>499.42583333333329</c:v>
                </c:pt>
                <c:pt idx="6090">
                  <c:v>499.50749999999999</c:v>
                </c:pt>
                <c:pt idx="6091">
                  <c:v>499.59</c:v>
                </c:pt>
                <c:pt idx="6092">
                  <c:v>499.67166666666668</c:v>
                </c:pt>
                <c:pt idx="6093">
                  <c:v>499.75416666666666</c:v>
                </c:pt>
                <c:pt idx="6094">
                  <c:v>499.83583333333331</c:v>
                </c:pt>
                <c:pt idx="6095">
                  <c:v>499.91833333333335</c:v>
                </c:pt>
                <c:pt idx="6096">
                  <c:v>500</c:v>
                </c:pt>
                <c:pt idx="6097">
                  <c:v>500.08166666666665</c:v>
                </c:pt>
                <c:pt idx="6098">
                  <c:v>500.16416666666669</c:v>
                </c:pt>
                <c:pt idx="6099">
                  <c:v>500.24583333333334</c:v>
                </c:pt>
                <c:pt idx="6100">
                  <c:v>500.32833333333332</c:v>
                </c:pt>
                <c:pt idx="6101">
                  <c:v>500.41</c:v>
                </c:pt>
                <c:pt idx="6102">
                  <c:v>500.49250000000001</c:v>
                </c:pt>
                <c:pt idx="6103">
                  <c:v>500.57416666666671</c:v>
                </c:pt>
                <c:pt idx="6104">
                  <c:v>500.65583333333331</c:v>
                </c:pt>
                <c:pt idx="6105">
                  <c:v>500.73833333333329</c:v>
                </c:pt>
                <c:pt idx="6106">
                  <c:v>500.82</c:v>
                </c:pt>
                <c:pt idx="6107">
                  <c:v>500.90249999999997</c:v>
                </c:pt>
                <c:pt idx="6108">
                  <c:v>500.98416666666668</c:v>
                </c:pt>
                <c:pt idx="6109">
                  <c:v>501.06666666666666</c:v>
                </c:pt>
                <c:pt idx="6110">
                  <c:v>501.14833333333331</c:v>
                </c:pt>
                <c:pt idx="6111">
                  <c:v>501.23</c:v>
                </c:pt>
                <c:pt idx="6112">
                  <c:v>501.3125</c:v>
                </c:pt>
                <c:pt idx="6113">
                  <c:v>501.39416666666665</c:v>
                </c:pt>
                <c:pt idx="6114">
                  <c:v>501.47666666666669</c:v>
                </c:pt>
                <c:pt idx="6115">
                  <c:v>501.55833333333334</c:v>
                </c:pt>
                <c:pt idx="6116">
                  <c:v>501.64083333333332</c:v>
                </c:pt>
                <c:pt idx="6117">
                  <c:v>501.72250000000003</c:v>
                </c:pt>
                <c:pt idx="6118">
                  <c:v>501.80416666666662</c:v>
                </c:pt>
                <c:pt idx="6119">
                  <c:v>501.88666666666671</c:v>
                </c:pt>
                <c:pt idx="6120">
                  <c:v>501.96833333333331</c:v>
                </c:pt>
                <c:pt idx="6121">
                  <c:v>502.05083333333329</c:v>
                </c:pt>
                <c:pt idx="6122">
                  <c:v>502.13249999999999</c:v>
                </c:pt>
                <c:pt idx="6123">
                  <c:v>502.21416666666664</c:v>
                </c:pt>
                <c:pt idx="6124">
                  <c:v>502.29666666666668</c:v>
                </c:pt>
                <c:pt idx="6125">
                  <c:v>502.37833333333333</c:v>
                </c:pt>
                <c:pt idx="6126">
                  <c:v>502.46083333333331</c:v>
                </c:pt>
                <c:pt idx="6127">
                  <c:v>502.54250000000002</c:v>
                </c:pt>
                <c:pt idx="6128">
                  <c:v>502.625</c:v>
                </c:pt>
                <c:pt idx="6129">
                  <c:v>502.70666666666665</c:v>
                </c:pt>
                <c:pt idx="6130">
                  <c:v>502.78833333333336</c:v>
                </c:pt>
                <c:pt idx="6131">
                  <c:v>502.87083333333334</c:v>
                </c:pt>
                <c:pt idx="6132">
                  <c:v>502.95250000000004</c:v>
                </c:pt>
                <c:pt idx="6133">
                  <c:v>503.03500000000003</c:v>
                </c:pt>
                <c:pt idx="6134">
                  <c:v>503.11666666666662</c:v>
                </c:pt>
                <c:pt idx="6135">
                  <c:v>503.19916666666671</c:v>
                </c:pt>
                <c:pt idx="6136">
                  <c:v>503.28083333333331</c:v>
                </c:pt>
                <c:pt idx="6137">
                  <c:v>503.36250000000001</c:v>
                </c:pt>
                <c:pt idx="6138">
                  <c:v>503.44499999999999</c:v>
                </c:pt>
                <c:pt idx="6139">
                  <c:v>503.52666666666664</c:v>
                </c:pt>
                <c:pt idx="6140">
                  <c:v>503.60916666666668</c:v>
                </c:pt>
                <c:pt idx="6141">
                  <c:v>503.69083333333333</c:v>
                </c:pt>
                <c:pt idx="6142">
                  <c:v>503.77333333333331</c:v>
                </c:pt>
                <c:pt idx="6143">
                  <c:v>503.85500000000002</c:v>
                </c:pt>
                <c:pt idx="6144">
                  <c:v>503.93666666666667</c:v>
                </c:pt>
                <c:pt idx="6145">
                  <c:v>504.01916666666665</c:v>
                </c:pt>
                <c:pt idx="6146">
                  <c:v>504.10083333333336</c:v>
                </c:pt>
                <c:pt idx="6147">
                  <c:v>504.18333333333334</c:v>
                </c:pt>
                <c:pt idx="6148">
                  <c:v>504.26500000000004</c:v>
                </c:pt>
                <c:pt idx="6149">
                  <c:v>504.34750000000003</c:v>
                </c:pt>
                <c:pt idx="6150">
                  <c:v>504.42916666666662</c:v>
                </c:pt>
                <c:pt idx="6151">
                  <c:v>504.51083333333332</c:v>
                </c:pt>
                <c:pt idx="6152">
                  <c:v>504.59333333333331</c:v>
                </c:pt>
                <c:pt idx="6153">
                  <c:v>504.67500000000001</c:v>
                </c:pt>
                <c:pt idx="6154">
                  <c:v>504.75749999999999</c:v>
                </c:pt>
                <c:pt idx="6155">
                  <c:v>504.83916666666664</c:v>
                </c:pt>
                <c:pt idx="6156">
                  <c:v>504.92166666666668</c:v>
                </c:pt>
                <c:pt idx="6157">
                  <c:v>505.00333333333333</c:v>
                </c:pt>
                <c:pt idx="6158">
                  <c:v>505.08500000000004</c:v>
                </c:pt>
                <c:pt idx="6159">
                  <c:v>505.16750000000002</c:v>
                </c:pt>
                <c:pt idx="6160">
                  <c:v>505.24916666666667</c:v>
                </c:pt>
                <c:pt idx="6161">
                  <c:v>505.33166666666665</c:v>
                </c:pt>
                <c:pt idx="6162">
                  <c:v>505.41333333333336</c:v>
                </c:pt>
                <c:pt idx="6163">
                  <c:v>505.49499999999995</c:v>
                </c:pt>
                <c:pt idx="6164">
                  <c:v>505.57750000000004</c:v>
                </c:pt>
                <c:pt idx="6165">
                  <c:v>505.65916666666664</c:v>
                </c:pt>
                <c:pt idx="6166">
                  <c:v>505.74166666666662</c:v>
                </c:pt>
                <c:pt idx="6167">
                  <c:v>505.82333333333332</c:v>
                </c:pt>
                <c:pt idx="6168">
                  <c:v>505.90583333333331</c:v>
                </c:pt>
                <c:pt idx="6169">
                  <c:v>505.98750000000001</c:v>
                </c:pt>
                <c:pt idx="6170">
                  <c:v>506.06916666666666</c:v>
                </c:pt>
                <c:pt idx="6171">
                  <c:v>506.15166666666664</c:v>
                </c:pt>
                <c:pt idx="6172">
                  <c:v>506.23333333333335</c:v>
                </c:pt>
                <c:pt idx="6173">
                  <c:v>506.31583333333333</c:v>
                </c:pt>
                <c:pt idx="6174">
                  <c:v>506.39750000000004</c:v>
                </c:pt>
                <c:pt idx="6175">
                  <c:v>506.48</c:v>
                </c:pt>
                <c:pt idx="6176">
                  <c:v>506.56166666666667</c:v>
                </c:pt>
                <c:pt idx="6177">
                  <c:v>506.64333333333337</c:v>
                </c:pt>
                <c:pt idx="6178">
                  <c:v>506.72583333333336</c:v>
                </c:pt>
                <c:pt idx="6179">
                  <c:v>506.80749999999995</c:v>
                </c:pt>
                <c:pt idx="6180">
                  <c:v>506.89000000000004</c:v>
                </c:pt>
                <c:pt idx="6181">
                  <c:v>506.97166666666664</c:v>
                </c:pt>
                <c:pt idx="6182">
                  <c:v>507.05416666666662</c:v>
                </c:pt>
                <c:pt idx="6183">
                  <c:v>507.13583333333332</c:v>
                </c:pt>
                <c:pt idx="6184">
                  <c:v>507.21749999999997</c:v>
                </c:pt>
                <c:pt idx="6185">
                  <c:v>507.3</c:v>
                </c:pt>
                <c:pt idx="6186">
                  <c:v>507.38166666666666</c:v>
                </c:pt>
                <c:pt idx="6187">
                  <c:v>507.46416666666664</c:v>
                </c:pt>
                <c:pt idx="6188">
                  <c:v>507.54583333333335</c:v>
                </c:pt>
                <c:pt idx="6189">
                  <c:v>507.62833333333333</c:v>
                </c:pt>
                <c:pt idx="6190">
                  <c:v>507.71000000000004</c:v>
                </c:pt>
                <c:pt idx="6191">
                  <c:v>507.79166666666669</c:v>
                </c:pt>
                <c:pt idx="6192">
                  <c:v>507.87416666666667</c:v>
                </c:pt>
                <c:pt idx="6193">
                  <c:v>507.95583333333337</c:v>
                </c:pt>
                <c:pt idx="6194">
                  <c:v>508.03833333333336</c:v>
                </c:pt>
                <c:pt idx="6195">
                  <c:v>508.11999999999995</c:v>
                </c:pt>
                <c:pt idx="6196">
                  <c:v>508.20250000000004</c:v>
                </c:pt>
                <c:pt idx="6197">
                  <c:v>508.28416666666664</c:v>
                </c:pt>
                <c:pt idx="6198">
                  <c:v>508.36583333333334</c:v>
                </c:pt>
                <c:pt idx="6199">
                  <c:v>508.44833333333332</c:v>
                </c:pt>
                <c:pt idx="6200">
                  <c:v>508.53</c:v>
                </c:pt>
                <c:pt idx="6201">
                  <c:v>508.61250000000001</c:v>
                </c:pt>
                <c:pt idx="6202">
                  <c:v>508.69416666666666</c:v>
                </c:pt>
                <c:pt idx="6203">
                  <c:v>508.77666666666664</c:v>
                </c:pt>
                <c:pt idx="6204">
                  <c:v>508.85833333333335</c:v>
                </c:pt>
                <c:pt idx="6205">
                  <c:v>508.94</c:v>
                </c:pt>
                <c:pt idx="6206">
                  <c:v>509.02250000000004</c:v>
                </c:pt>
                <c:pt idx="6207">
                  <c:v>509.10416666666669</c:v>
                </c:pt>
                <c:pt idx="6208">
                  <c:v>509.18666666666667</c:v>
                </c:pt>
                <c:pt idx="6209">
                  <c:v>509.26833333333337</c:v>
                </c:pt>
                <c:pt idx="6210">
                  <c:v>509.34999999999997</c:v>
                </c:pt>
                <c:pt idx="6211">
                  <c:v>509.43249999999995</c:v>
                </c:pt>
                <c:pt idx="6212">
                  <c:v>509.51416666666665</c:v>
                </c:pt>
                <c:pt idx="6213">
                  <c:v>509.59666666666664</c:v>
                </c:pt>
                <c:pt idx="6214">
                  <c:v>509.67833333333334</c:v>
                </c:pt>
                <c:pt idx="6215">
                  <c:v>509.76083333333332</c:v>
                </c:pt>
                <c:pt idx="6216">
                  <c:v>509.84249999999997</c:v>
                </c:pt>
                <c:pt idx="6217">
                  <c:v>509.92416666666668</c:v>
                </c:pt>
                <c:pt idx="6218">
                  <c:v>510.00666666666666</c:v>
                </c:pt>
                <c:pt idx="6219">
                  <c:v>510.08833333333337</c:v>
                </c:pt>
                <c:pt idx="6220">
                  <c:v>510.17083333333335</c:v>
                </c:pt>
                <c:pt idx="6221">
                  <c:v>510.2525</c:v>
                </c:pt>
                <c:pt idx="6222">
                  <c:v>510.33500000000004</c:v>
                </c:pt>
                <c:pt idx="6223">
                  <c:v>510.41666666666669</c:v>
                </c:pt>
                <c:pt idx="6224">
                  <c:v>510.49833333333328</c:v>
                </c:pt>
                <c:pt idx="6225">
                  <c:v>510.58083333333337</c:v>
                </c:pt>
                <c:pt idx="6226">
                  <c:v>510.66249999999997</c:v>
                </c:pt>
                <c:pt idx="6227">
                  <c:v>510.74499999999995</c:v>
                </c:pt>
                <c:pt idx="6228">
                  <c:v>510.82666666666665</c:v>
                </c:pt>
                <c:pt idx="6229">
                  <c:v>510.90916666666664</c:v>
                </c:pt>
                <c:pt idx="6230">
                  <c:v>510.99083333333334</c:v>
                </c:pt>
                <c:pt idx="6231">
                  <c:v>511.07249999999999</c:v>
                </c:pt>
                <c:pt idx="6232">
                  <c:v>511.15499999999997</c:v>
                </c:pt>
                <c:pt idx="6233">
                  <c:v>511.23666666666668</c:v>
                </c:pt>
                <c:pt idx="6234">
                  <c:v>511.31916666666666</c:v>
                </c:pt>
                <c:pt idx="6235">
                  <c:v>511.40083333333337</c:v>
                </c:pt>
                <c:pt idx="6236">
                  <c:v>511.48333333333335</c:v>
                </c:pt>
                <c:pt idx="6237">
                  <c:v>511.565</c:v>
                </c:pt>
                <c:pt idx="6238">
                  <c:v>511.6466666666667</c:v>
                </c:pt>
                <c:pt idx="6239">
                  <c:v>511.72916666666669</c:v>
                </c:pt>
                <c:pt idx="6240">
                  <c:v>511.81083333333328</c:v>
                </c:pt>
                <c:pt idx="6241">
                  <c:v>511.89333333333337</c:v>
                </c:pt>
                <c:pt idx="6242">
                  <c:v>511.97499999999997</c:v>
                </c:pt>
                <c:pt idx="6243">
                  <c:v>512.0575</c:v>
                </c:pt>
                <c:pt idx="6244">
                  <c:v>512.13916666666671</c:v>
                </c:pt>
                <c:pt idx="6245">
                  <c:v>512.2208333333333</c:v>
                </c:pt>
                <c:pt idx="6246">
                  <c:v>512.3033333333334</c:v>
                </c:pt>
                <c:pt idx="6247">
                  <c:v>512.38499999999999</c:v>
                </c:pt>
                <c:pt idx="6248">
                  <c:v>512.46749999999997</c:v>
                </c:pt>
                <c:pt idx="6249">
                  <c:v>512.54916666666668</c:v>
                </c:pt>
                <c:pt idx="6250">
                  <c:v>512.63083333333327</c:v>
                </c:pt>
                <c:pt idx="6251">
                  <c:v>512.71333333333337</c:v>
                </c:pt>
                <c:pt idx="6252">
                  <c:v>512.79499999999996</c:v>
                </c:pt>
                <c:pt idx="6253">
                  <c:v>512.87749999999994</c:v>
                </c:pt>
                <c:pt idx="6254">
                  <c:v>512.95916666666665</c:v>
                </c:pt>
                <c:pt idx="6255">
                  <c:v>513.04166666666663</c:v>
                </c:pt>
                <c:pt idx="6256">
                  <c:v>513.12333333333333</c:v>
                </c:pt>
                <c:pt idx="6257">
                  <c:v>513.20500000000004</c:v>
                </c:pt>
                <c:pt idx="6258">
                  <c:v>513.28750000000002</c:v>
                </c:pt>
                <c:pt idx="6259">
                  <c:v>513.36916666666673</c:v>
                </c:pt>
                <c:pt idx="6260">
                  <c:v>513.45166666666671</c:v>
                </c:pt>
                <c:pt idx="6261">
                  <c:v>513.5333333333333</c:v>
                </c:pt>
                <c:pt idx="6262">
                  <c:v>513.6158333333334</c:v>
                </c:pt>
                <c:pt idx="6263">
                  <c:v>513.69749999999999</c:v>
                </c:pt>
                <c:pt idx="6264">
                  <c:v>513.7791666666667</c:v>
                </c:pt>
                <c:pt idx="6265">
                  <c:v>513.86166666666668</c:v>
                </c:pt>
                <c:pt idx="6266">
                  <c:v>513.94333333333327</c:v>
                </c:pt>
                <c:pt idx="6267">
                  <c:v>514.02583333333337</c:v>
                </c:pt>
                <c:pt idx="6268">
                  <c:v>514.10749999999996</c:v>
                </c:pt>
                <c:pt idx="6269">
                  <c:v>514.18999999999994</c:v>
                </c:pt>
                <c:pt idx="6270">
                  <c:v>514.27166666666665</c:v>
                </c:pt>
                <c:pt idx="6271">
                  <c:v>514.35333333333335</c:v>
                </c:pt>
                <c:pt idx="6272">
                  <c:v>514.43583333333333</c:v>
                </c:pt>
                <c:pt idx="6273">
                  <c:v>514.51750000000004</c:v>
                </c:pt>
                <c:pt idx="6274">
                  <c:v>514.6</c:v>
                </c:pt>
                <c:pt idx="6275">
                  <c:v>514.68166666666673</c:v>
                </c:pt>
                <c:pt idx="6276">
                  <c:v>514.76416666666671</c:v>
                </c:pt>
                <c:pt idx="6277">
                  <c:v>514.8458333333333</c:v>
                </c:pt>
                <c:pt idx="6278">
                  <c:v>514.92750000000001</c:v>
                </c:pt>
                <c:pt idx="6279">
                  <c:v>515.01</c:v>
                </c:pt>
                <c:pt idx="6280">
                  <c:v>515.0916666666667</c:v>
                </c:pt>
                <c:pt idx="6281">
                  <c:v>515.17416666666668</c:v>
                </c:pt>
                <c:pt idx="6282">
                  <c:v>515.25583333333327</c:v>
                </c:pt>
                <c:pt idx="6283">
                  <c:v>515.33833333333337</c:v>
                </c:pt>
                <c:pt idx="6284">
                  <c:v>515.41999999999996</c:v>
                </c:pt>
                <c:pt idx="6285">
                  <c:v>515.50166666666667</c:v>
                </c:pt>
                <c:pt idx="6286">
                  <c:v>515.58416666666665</c:v>
                </c:pt>
                <c:pt idx="6287">
                  <c:v>515.66583333333335</c:v>
                </c:pt>
                <c:pt idx="6288">
                  <c:v>515.74833333333333</c:v>
                </c:pt>
                <c:pt idx="6289">
                  <c:v>515.83000000000004</c:v>
                </c:pt>
                <c:pt idx="6290">
                  <c:v>515.91166666666663</c:v>
                </c:pt>
                <c:pt idx="6291">
                  <c:v>515.99416666666673</c:v>
                </c:pt>
                <c:pt idx="6292">
                  <c:v>516.07583333333332</c:v>
                </c:pt>
                <c:pt idx="6293">
                  <c:v>516.1583333333333</c:v>
                </c:pt>
                <c:pt idx="6294">
                  <c:v>516.24</c:v>
                </c:pt>
                <c:pt idx="6295">
                  <c:v>516.32249999999999</c:v>
                </c:pt>
                <c:pt idx="6296">
                  <c:v>516.4041666666667</c:v>
                </c:pt>
                <c:pt idx="6297">
                  <c:v>516.48583333333329</c:v>
                </c:pt>
                <c:pt idx="6298">
                  <c:v>516.56833333333327</c:v>
                </c:pt>
                <c:pt idx="6299">
                  <c:v>516.65</c:v>
                </c:pt>
                <c:pt idx="6300">
                  <c:v>516.73249999999996</c:v>
                </c:pt>
                <c:pt idx="6301">
                  <c:v>516.81416666666667</c:v>
                </c:pt>
                <c:pt idx="6302">
                  <c:v>516.89666666666665</c:v>
                </c:pt>
                <c:pt idx="6303">
                  <c:v>516.97833333333335</c:v>
                </c:pt>
                <c:pt idx="6304">
                  <c:v>517.06000000000006</c:v>
                </c:pt>
                <c:pt idx="6305">
                  <c:v>517.14250000000004</c:v>
                </c:pt>
                <c:pt idx="6306">
                  <c:v>517.22416666666663</c:v>
                </c:pt>
                <c:pt idx="6307">
                  <c:v>517.30666666666673</c:v>
                </c:pt>
                <c:pt idx="6308">
                  <c:v>517.38833333333332</c:v>
                </c:pt>
                <c:pt idx="6309">
                  <c:v>517.4708333333333</c:v>
                </c:pt>
                <c:pt idx="6310">
                  <c:v>517.55250000000001</c:v>
                </c:pt>
                <c:pt idx="6311">
                  <c:v>517.6341666666666</c:v>
                </c:pt>
                <c:pt idx="6312">
                  <c:v>517.7166666666667</c:v>
                </c:pt>
                <c:pt idx="6313">
                  <c:v>517.79833333333329</c:v>
                </c:pt>
                <c:pt idx="6314">
                  <c:v>517.88083333333327</c:v>
                </c:pt>
                <c:pt idx="6315">
                  <c:v>517.96249999999998</c:v>
                </c:pt>
                <c:pt idx="6316">
                  <c:v>518.04499999999996</c:v>
                </c:pt>
                <c:pt idx="6317">
                  <c:v>518.12666666666667</c:v>
                </c:pt>
                <c:pt idx="6318">
                  <c:v>518.20833333333337</c:v>
                </c:pt>
                <c:pt idx="6319">
                  <c:v>518.29083333333335</c:v>
                </c:pt>
                <c:pt idx="6320">
                  <c:v>518.37250000000006</c:v>
                </c:pt>
                <c:pt idx="6321">
                  <c:v>518.45500000000004</c:v>
                </c:pt>
                <c:pt idx="6322">
                  <c:v>518.53666666666663</c:v>
                </c:pt>
                <c:pt idx="6323">
                  <c:v>518.61916666666673</c:v>
                </c:pt>
                <c:pt idx="6324">
                  <c:v>518.70083333333332</c:v>
                </c:pt>
                <c:pt idx="6325">
                  <c:v>518.78250000000003</c:v>
                </c:pt>
                <c:pt idx="6326">
                  <c:v>518.86500000000001</c:v>
                </c:pt>
                <c:pt idx="6327">
                  <c:v>518.9466666666666</c:v>
                </c:pt>
                <c:pt idx="6328">
                  <c:v>519.0291666666667</c:v>
                </c:pt>
                <c:pt idx="6329">
                  <c:v>519.11083333333329</c:v>
                </c:pt>
                <c:pt idx="6330">
                  <c:v>519.19333333333327</c:v>
                </c:pt>
                <c:pt idx="6331">
                  <c:v>519.27499999999998</c:v>
                </c:pt>
                <c:pt idx="6332">
                  <c:v>519.35666666666668</c:v>
                </c:pt>
                <c:pt idx="6333">
                  <c:v>519.43916666666667</c:v>
                </c:pt>
                <c:pt idx="6334">
                  <c:v>519.52083333333337</c:v>
                </c:pt>
                <c:pt idx="6335">
                  <c:v>519.60333333333335</c:v>
                </c:pt>
                <c:pt idx="6336">
                  <c:v>519.68500000000006</c:v>
                </c:pt>
                <c:pt idx="6337">
                  <c:v>519.76666666666665</c:v>
                </c:pt>
                <c:pt idx="6338">
                  <c:v>519.84916666666663</c:v>
                </c:pt>
                <c:pt idx="6339">
                  <c:v>519.93083333333334</c:v>
                </c:pt>
                <c:pt idx="6340">
                  <c:v>520.01333333333332</c:v>
                </c:pt>
                <c:pt idx="6341">
                  <c:v>520.09500000000003</c:v>
                </c:pt>
                <c:pt idx="6342">
                  <c:v>520.17750000000001</c:v>
                </c:pt>
                <c:pt idx="6343">
                  <c:v>520.2591666666666</c:v>
                </c:pt>
                <c:pt idx="6344">
                  <c:v>520.34083333333331</c:v>
                </c:pt>
                <c:pt idx="6345">
                  <c:v>520.42333333333329</c:v>
                </c:pt>
                <c:pt idx="6346">
                  <c:v>520.505</c:v>
                </c:pt>
                <c:pt idx="6347">
                  <c:v>520.58749999999998</c:v>
                </c:pt>
                <c:pt idx="6348">
                  <c:v>520.66916666666668</c:v>
                </c:pt>
                <c:pt idx="6349">
                  <c:v>520.75166666666667</c:v>
                </c:pt>
                <c:pt idx="6350">
                  <c:v>520.83333333333337</c:v>
                </c:pt>
                <c:pt idx="6351">
                  <c:v>520.91499999999996</c:v>
                </c:pt>
                <c:pt idx="6352">
                  <c:v>520.99750000000006</c:v>
                </c:pt>
                <c:pt idx="6353">
                  <c:v>521.07916666666665</c:v>
                </c:pt>
                <c:pt idx="6354">
                  <c:v>521.16166666666663</c:v>
                </c:pt>
                <c:pt idx="6355">
                  <c:v>521.24333333333334</c:v>
                </c:pt>
                <c:pt idx="6356">
                  <c:v>521.32583333333332</c:v>
                </c:pt>
                <c:pt idx="6357">
                  <c:v>521.40750000000003</c:v>
                </c:pt>
                <c:pt idx="6358">
                  <c:v>521.48916666666662</c:v>
                </c:pt>
                <c:pt idx="6359">
                  <c:v>521.5716666666666</c:v>
                </c:pt>
                <c:pt idx="6360">
                  <c:v>521.65333333333331</c:v>
                </c:pt>
                <c:pt idx="6361">
                  <c:v>521.73583333333329</c:v>
                </c:pt>
                <c:pt idx="6362">
                  <c:v>521.8175</c:v>
                </c:pt>
                <c:pt idx="6363">
                  <c:v>521.9</c:v>
                </c:pt>
                <c:pt idx="6364">
                  <c:v>521.98166666666668</c:v>
                </c:pt>
                <c:pt idx="6365">
                  <c:v>522.06333333333339</c:v>
                </c:pt>
                <c:pt idx="6366">
                  <c:v>522.14583333333337</c:v>
                </c:pt>
                <c:pt idx="6367">
                  <c:v>522.22749999999996</c:v>
                </c:pt>
                <c:pt idx="6368">
                  <c:v>522.31000000000006</c:v>
                </c:pt>
                <c:pt idx="6369">
                  <c:v>522.39166666666665</c:v>
                </c:pt>
                <c:pt idx="6370">
                  <c:v>522.47416666666663</c:v>
                </c:pt>
                <c:pt idx="6371">
                  <c:v>522.55583333333334</c:v>
                </c:pt>
                <c:pt idx="6372">
                  <c:v>522.63749999999993</c:v>
                </c:pt>
                <c:pt idx="6373">
                  <c:v>522.72</c:v>
                </c:pt>
                <c:pt idx="6374">
                  <c:v>522.80166666666662</c:v>
                </c:pt>
                <c:pt idx="6375">
                  <c:v>522.8841666666666</c:v>
                </c:pt>
                <c:pt idx="6376">
                  <c:v>522.96583333333331</c:v>
                </c:pt>
                <c:pt idx="6377">
                  <c:v>523.04750000000001</c:v>
                </c:pt>
                <c:pt idx="6378">
                  <c:v>523.13</c:v>
                </c:pt>
                <c:pt idx="6379">
                  <c:v>523.2116666666667</c:v>
                </c:pt>
                <c:pt idx="6380">
                  <c:v>523.29416666666668</c:v>
                </c:pt>
                <c:pt idx="6381">
                  <c:v>523.37583333333339</c:v>
                </c:pt>
                <c:pt idx="6382">
                  <c:v>523.45833333333337</c:v>
                </c:pt>
                <c:pt idx="6383">
                  <c:v>523.54</c:v>
                </c:pt>
                <c:pt idx="6384">
                  <c:v>523.62166666666667</c:v>
                </c:pt>
                <c:pt idx="6385">
                  <c:v>523.70416666666665</c:v>
                </c:pt>
                <c:pt idx="6386">
                  <c:v>523.78583333333336</c:v>
                </c:pt>
                <c:pt idx="6387">
                  <c:v>523.86833333333334</c:v>
                </c:pt>
                <c:pt idx="6388">
                  <c:v>523.94999999999993</c:v>
                </c:pt>
                <c:pt idx="6389">
                  <c:v>524.03250000000003</c:v>
                </c:pt>
                <c:pt idx="6390">
                  <c:v>524.11416666666662</c:v>
                </c:pt>
                <c:pt idx="6391">
                  <c:v>524.19583333333333</c:v>
                </c:pt>
                <c:pt idx="6392">
                  <c:v>524.27833333333331</c:v>
                </c:pt>
                <c:pt idx="6393">
                  <c:v>524.36</c:v>
                </c:pt>
                <c:pt idx="6394">
                  <c:v>524.4425</c:v>
                </c:pt>
                <c:pt idx="6395">
                  <c:v>524.5241666666667</c:v>
                </c:pt>
                <c:pt idx="6396">
                  <c:v>524.60666666666668</c:v>
                </c:pt>
                <c:pt idx="6397">
                  <c:v>524.68833333333339</c:v>
                </c:pt>
                <c:pt idx="6398">
                  <c:v>524.77</c:v>
                </c:pt>
                <c:pt idx="6399">
                  <c:v>524.85249999999996</c:v>
                </c:pt>
                <c:pt idx="6400">
                  <c:v>524.93416666666667</c:v>
                </c:pt>
                <c:pt idx="6401">
                  <c:v>525.01666666666665</c:v>
                </c:pt>
                <c:pt idx="6402">
                  <c:v>525.09833333333336</c:v>
                </c:pt>
                <c:pt idx="6403">
                  <c:v>525.18083333333334</c:v>
                </c:pt>
                <c:pt idx="6404">
                  <c:v>525.26249999999993</c:v>
                </c:pt>
                <c:pt idx="6405">
                  <c:v>525.34416666666664</c:v>
                </c:pt>
                <c:pt idx="6406">
                  <c:v>525.42666666666662</c:v>
                </c:pt>
                <c:pt idx="6407">
                  <c:v>525.50833333333333</c:v>
                </c:pt>
                <c:pt idx="6408">
                  <c:v>525.59083333333331</c:v>
                </c:pt>
                <c:pt idx="6409">
                  <c:v>525.67250000000001</c:v>
                </c:pt>
                <c:pt idx="6410">
                  <c:v>525.755</c:v>
                </c:pt>
                <c:pt idx="6411">
                  <c:v>525.8366666666667</c:v>
                </c:pt>
                <c:pt idx="6412">
                  <c:v>525.91833333333341</c:v>
                </c:pt>
                <c:pt idx="6413">
                  <c:v>526.00083333333339</c:v>
                </c:pt>
                <c:pt idx="6414">
                  <c:v>526.08249999999998</c:v>
                </c:pt>
                <c:pt idx="6415">
                  <c:v>526.16499999999996</c:v>
                </c:pt>
                <c:pt idx="6416">
                  <c:v>526.24666666666667</c:v>
                </c:pt>
                <c:pt idx="6417">
                  <c:v>526.32833333333326</c:v>
                </c:pt>
                <c:pt idx="6418">
                  <c:v>526.41083333333336</c:v>
                </c:pt>
                <c:pt idx="6419">
                  <c:v>526.49249999999995</c:v>
                </c:pt>
                <c:pt idx="6420">
                  <c:v>526.57499999999993</c:v>
                </c:pt>
                <c:pt idx="6421">
                  <c:v>526.65666666666664</c:v>
                </c:pt>
                <c:pt idx="6422">
                  <c:v>526.73916666666662</c:v>
                </c:pt>
                <c:pt idx="6423">
                  <c:v>526.82083333333333</c:v>
                </c:pt>
                <c:pt idx="6424">
                  <c:v>526.90250000000003</c:v>
                </c:pt>
                <c:pt idx="6425">
                  <c:v>526.98500000000001</c:v>
                </c:pt>
                <c:pt idx="6426">
                  <c:v>527.06666666666672</c:v>
                </c:pt>
                <c:pt idx="6427">
                  <c:v>527.1491666666667</c:v>
                </c:pt>
                <c:pt idx="6428">
                  <c:v>527.23083333333341</c:v>
                </c:pt>
                <c:pt idx="6429">
                  <c:v>527.31333333333339</c:v>
                </c:pt>
                <c:pt idx="6430">
                  <c:v>527.39499999999998</c:v>
                </c:pt>
                <c:pt idx="6431">
                  <c:v>527.47666666666669</c:v>
                </c:pt>
                <c:pt idx="6432">
                  <c:v>527.55916666666667</c:v>
                </c:pt>
                <c:pt idx="6433">
                  <c:v>527.64083333333326</c:v>
                </c:pt>
                <c:pt idx="6434">
                  <c:v>527.72333333333336</c:v>
                </c:pt>
                <c:pt idx="6435">
                  <c:v>527.80499999999995</c:v>
                </c:pt>
                <c:pt idx="6436">
                  <c:v>527.88749999999993</c:v>
                </c:pt>
                <c:pt idx="6437">
                  <c:v>527.96916666666664</c:v>
                </c:pt>
                <c:pt idx="6438">
                  <c:v>528.05083333333334</c:v>
                </c:pt>
                <c:pt idx="6439">
                  <c:v>528.13333333333333</c:v>
                </c:pt>
                <c:pt idx="6440">
                  <c:v>528.21500000000003</c:v>
                </c:pt>
                <c:pt idx="6441">
                  <c:v>528.29750000000001</c:v>
                </c:pt>
                <c:pt idx="6442">
                  <c:v>528.37916666666672</c:v>
                </c:pt>
                <c:pt idx="6443">
                  <c:v>528.4616666666667</c:v>
                </c:pt>
                <c:pt idx="6444">
                  <c:v>528.54333333333341</c:v>
                </c:pt>
                <c:pt idx="6445">
                  <c:v>528.625</c:v>
                </c:pt>
                <c:pt idx="6446">
                  <c:v>528.70749999999998</c:v>
                </c:pt>
                <c:pt idx="6447">
                  <c:v>528.78916666666669</c:v>
                </c:pt>
                <c:pt idx="6448">
                  <c:v>528.87166666666667</c:v>
                </c:pt>
                <c:pt idx="6449">
                  <c:v>528.95333333333326</c:v>
                </c:pt>
                <c:pt idx="6450">
                  <c:v>529.03583333333336</c:v>
                </c:pt>
                <c:pt idx="6451">
                  <c:v>529.11749999999995</c:v>
                </c:pt>
                <c:pt idx="6452">
                  <c:v>529.19916666666666</c:v>
                </c:pt>
                <c:pt idx="6453">
                  <c:v>529.28166666666664</c:v>
                </c:pt>
                <c:pt idx="6454">
                  <c:v>529.36333333333334</c:v>
                </c:pt>
                <c:pt idx="6455">
                  <c:v>529.44583333333333</c:v>
                </c:pt>
                <c:pt idx="6456">
                  <c:v>529.52750000000003</c:v>
                </c:pt>
                <c:pt idx="6457">
                  <c:v>529.61</c:v>
                </c:pt>
                <c:pt idx="6458">
                  <c:v>529.69166666666672</c:v>
                </c:pt>
                <c:pt idx="6459">
                  <c:v>529.77333333333331</c:v>
                </c:pt>
                <c:pt idx="6460">
                  <c:v>529.85583333333341</c:v>
                </c:pt>
                <c:pt idx="6461">
                  <c:v>529.9375</c:v>
                </c:pt>
                <c:pt idx="6462">
                  <c:v>530.02</c:v>
                </c:pt>
                <c:pt idx="6463">
                  <c:v>530.10166666666669</c:v>
                </c:pt>
                <c:pt idx="6464">
                  <c:v>530.18333333333328</c:v>
                </c:pt>
                <c:pt idx="6465">
                  <c:v>530.26583333333326</c:v>
                </c:pt>
                <c:pt idx="6466">
                  <c:v>530.34749999999997</c:v>
                </c:pt>
                <c:pt idx="6467">
                  <c:v>530.42999999999995</c:v>
                </c:pt>
                <c:pt idx="6468">
                  <c:v>530.51166666666666</c:v>
                </c:pt>
                <c:pt idx="6469">
                  <c:v>530.59416666666664</c:v>
                </c:pt>
                <c:pt idx="6470">
                  <c:v>530.67583333333334</c:v>
                </c:pt>
                <c:pt idx="6471">
                  <c:v>530.75750000000005</c:v>
                </c:pt>
                <c:pt idx="6472">
                  <c:v>530.84</c:v>
                </c:pt>
                <c:pt idx="6473">
                  <c:v>530.92166666666674</c:v>
                </c:pt>
                <c:pt idx="6474">
                  <c:v>531.00416666666672</c:v>
                </c:pt>
                <c:pt idx="6475">
                  <c:v>531.08583333333331</c:v>
                </c:pt>
                <c:pt idx="6476">
                  <c:v>531.16833333333341</c:v>
                </c:pt>
                <c:pt idx="6477">
                  <c:v>531.25</c:v>
                </c:pt>
                <c:pt idx="6478">
                  <c:v>531.33166666666659</c:v>
                </c:pt>
                <c:pt idx="6479">
                  <c:v>531.41416666666669</c:v>
                </c:pt>
                <c:pt idx="6480">
                  <c:v>531.49583333333328</c:v>
                </c:pt>
                <c:pt idx="6481">
                  <c:v>531.57833333333326</c:v>
                </c:pt>
                <c:pt idx="6482">
                  <c:v>531.66</c:v>
                </c:pt>
                <c:pt idx="6483">
                  <c:v>531.74249999999995</c:v>
                </c:pt>
                <c:pt idx="6484">
                  <c:v>531.82416666666666</c:v>
                </c:pt>
                <c:pt idx="6485">
                  <c:v>531.90583333333336</c:v>
                </c:pt>
                <c:pt idx="6486">
                  <c:v>531.98833333333334</c:v>
                </c:pt>
                <c:pt idx="6487">
                  <c:v>532.07000000000005</c:v>
                </c:pt>
                <c:pt idx="6488">
                  <c:v>532.15250000000003</c:v>
                </c:pt>
                <c:pt idx="6489">
                  <c:v>532.23416666666674</c:v>
                </c:pt>
                <c:pt idx="6490">
                  <c:v>532.31666666666672</c:v>
                </c:pt>
                <c:pt idx="6491">
                  <c:v>532.39833333333331</c:v>
                </c:pt>
                <c:pt idx="6492">
                  <c:v>532.48</c:v>
                </c:pt>
                <c:pt idx="6493">
                  <c:v>532.5625</c:v>
                </c:pt>
                <c:pt idx="6494">
                  <c:v>532.64416666666659</c:v>
                </c:pt>
                <c:pt idx="6495">
                  <c:v>532.72666666666669</c:v>
                </c:pt>
                <c:pt idx="6496">
                  <c:v>532.80833333333328</c:v>
                </c:pt>
                <c:pt idx="6497">
                  <c:v>532.89083333333326</c:v>
                </c:pt>
                <c:pt idx="6498">
                  <c:v>532.97249999999997</c:v>
                </c:pt>
                <c:pt idx="6499">
                  <c:v>533.05416666666667</c:v>
                </c:pt>
                <c:pt idx="6500">
                  <c:v>533.13666666666666</c:v>
                </c:pt>
                <c:pt idx="6501">
                  <c:v>533.21833333333336</c:v>
                </c:pt>
                <c:pt idx="6502">
                  <c:v>533.30083333333334</c:v>
                </c:pt>
                <c:pt idx="6503">
                  <c:v>533.38250000000005</c:v>
                </c:pt>
                <c:pt idx="6504">
                  <c:v>533.46416666666664</c:v>
                </c:pt>
                <c:pt idx="6505">
                  <c:v>533.54666666666674</c:v>
                </c:pt>
                <c:pt idx="6506">
                  <c:v>533.62833333333333</c:v>
                </c:pt>
                <c:pt idx="6507">
                  <c:v>533.71083333333331</c:v>
                </c:pt>
                <c:pt idx="6508">
                  <c:v>533.79250000000002</c:v>
                </c:pt>
                <c:pt idx="6509">
                  <c:v>533.875</c:v>
                </c:pt>
                <c:pt idx="6510">
                  <c:v>533.95666666666659</c:v>
                </c:pt>
                <c:pt idx="6511">
                  <c:v>534.0383333333333</c:v>
                </c:pt>
                <c:pt idx="6512">
                  <c:v>534.12083333333328</c:v>
                </c:pt>
                <c:pt idx="6513">
                  <c:v>534.20249999999999</c:v>
                </c:pt>
                <c:pt idx="6514">
                  <c:v>534.28499999999997</c:v>
                </c:pt>
                <c:pt idx="6515">
                  <c:v>534.36666666666667</c:v>
                </c:pt>
                <c:pt idx="6516">
                  <c:v>534.44916666666666</c:v>
                </c:pt>
                <c:pt idx="6517">
                  <c:v>534.53083333333336</c:v>
                </c:pt>
                <c:pt idx="6518">
                  <c:v>534.61250000000007</c:v>
                </c:pt>
                <c:pt idx="6519">
                  <c:v>534.69500000000005</c:v>
                </c:pt>
                <c:pt idx="6520">
                  <c:v>534.77666666666664</c:v>
                </c:pt>
                <c:pt idx="6521">
                  <c:v>534.85916666666674</c:v>
                </c:pt>
                <c:pt idx="6522">
                  <c:v>534.94083333333333</c:v>
                </c:pt>
                <c:pt idx="6523">
                  <c:v>535.02333333333331</c:v>
                </c:pt>
                <c:pt idx="6524">
                  <c:v>535.10500000000002</c:v>
                </c:pt>
                <c:pt idx="6525">
                  <c:v>535.18666666666661</c:v>
                </c:pt>
                <c:pt idx="6526">
                  <c:v>535.26916666666659</c:v>
                </c:pt>
                <c:pt idx="6527">
                  <c:v>535.3508333333333</c:v>
                </c:pt>
                <c:pt idx="6528">
                  <c:v>535.43333333333328</c:v>
                </c:pt>
                <c:pt idx="6529">
                  <c:v>535.51499999999999</c:v>
                </c:pt>
                <c:pt idx="6530">
                  <c:v>535.59749999999997</c:v>
                </c:pt>
                <c:pt idx="6531">
                  <c:v>535.67916666666667</c:v>
                </c:pt>
                <c:pt idx="6532">
                  <c:v>535.76083333333338</c:v>
                </c:pt>
                <c:pt idx="6533">
                  <c:v>535.84333333333336</c:v>
                </c:pt>
                <c:pt idx="6534">
                  <c:v>535.92500000000007</c:v>
                </c:pt>
                <c:pt idx="6535">
                  <c:v>536.00750000000005</c:v>
                </c:pt>
                <c:pt idx="6536">
                  <c:v>536.08916666666664</c:v>
                </c:pt>
                <c:pt idx="6537">
                  <c:v>536.17166666666674</c:v>
                </c:pt>
                <c:pt idx="6538">
                  <c:v>536.25333333333333</c:v>
                </c:pt>
                <c:pt idx="6539">
                  <c:v>536.33500000000004</c:v>
                </c:pt>
                <c:pt idx="6540">
                  <c:v>536.41750000000002</c:v>
                </c:pt>
                <c:pt idx="6541">
                  <c:v>536.49916666666661</c:v>
                </c:pt>
                <c:pt idx="6542">
                  <c:v>536.58166666666659</c:v>
                </c:pt>
                <c:pt idx="6543">
                  <c:v>536.6633333333333</c:v>
                </c:pt>
                <c:pt idx="6544">
                  <c:v>536.745</c:v>
                </c:pt>
                <c:pt idx="6545">
                  <c:v>536.82749999999999</c:v>
                </c:pt>
                <c:pt idx="6546">
                  <c:v>536.90916666666669</c:v>
                </c:pt>
                <c:pt idx="6547">
                  <c:v>536.99166666666667</c:v>
                </c:pt>
                <c:pt idx="6548">
                  <c:v>537.07333333333338</c:v>
                </c:pt>
                <c:pt idx="6549">
                  <c:v>537.15583333333336</c:v>
                </c:pt>
                <c:pt idx="6550">
                  <c:v>537.23750000000007</c:v>
                </c:pt>
                <c:pt idx="6551">
                  <c:v>537.31916666666666</c:v>
                </c:pt>
                <c:pt idx="6552">
                  <c:v>537.40166666666664</c:v>
                </c:pt>
                <c:pt idx="6553">
                  <c:v>537.48333333333335</c:v>
                </c:pt>
                <c:pt idx="6554">
                  <c:v>537.56583333333333</c:v>
                </c:pt>
                <c:pt idx="6555">
                  <c:v>537.64750000000004</c:v>
                </c:pt>
                <c:pt idx="6556">
                  <c:v>537.73</c:v>
                </c:pt>
                <c:pt idx="6557">
                  <c:v>537.81166666666661</c:v>
                </c:pt>
                <c:pt idx="6558">
                  <c:v>537.89333333333332</c:v>
                </c:pt>
                <c:pt idx="6559">
                  <c:v>537.9758333333333</c:v>
                </c:pt>
                <c:pt idx="6560">
                  <c:v>538.0575</c:v>
                </c:pt>
                <c:pt idx="6561">
                  <c:v>538.14</c:v>
                </c:pt>
                <c:pt idx="6562">
                  <c:v>538.22166666666669</c:v>
                </c:pt>
                <c:pt idx="6563">
                  <c:v>538.30416666666667</c:v>
                </c:pt>
                <c:pt idx="6564">
                  <c:v>538.38583333333338</c:v>
                </c:pt>
                <c:pt idx="6565">
                  <c:v>538.46749999999997</c:v>
                </c:pt>
                <c:pt idx="6566">
                  <c:v>538.55000000000007</c:v>
                </c:pt>
                <c:pt idx="6567">
                  <c:v>538.63166666666666</c:v>
                </c:pt>
                <c:pt idx="6568">
                  <c:v>538.71416666666664</c:v>
                </c:pt>
                <c:pt idx="6569">
                  <c:v>538.79583333333335</c:v>
                </c:pt>
                <c:pt idx="6570">
                  <c:v>538.87833333333333</c:v>
                </c:pt>
                <c:pt idx="6571">
                  <c:v>538.96</c:v>
                </c:pt>
                <c:pt idx="6572">
                  <c:v>539.04166666666663</c:v>
                </c:pt>
                <c:pt idx="6573">
                  <c:v>539.12416666666661</c:v>
                </c:pt>
                <c:pt idx="6574">
                  <c:v>539.20583333333332</c:v>
                </c:pt>
                <c:pt idx="6575">
                  <c:v>539.2883333333333</c:v>
                </c:pt>
                <c:pt idx="6576">
                  <c:v>539.37</c:v>
                </c:pt>
                <c:pt idx="6577">
                  <c:v>539.45249999999999</c:v>
                </c:pt>
                <c:pt idx="6578">
                  <c:v>539.53416666666669</c:v>
                </c:pt>
                <c:pt idx="6579">
                  <c:v>539.6158333333334</c:v>
                </c:pt>
                <c:pt idx="6580">
                  <c:v>539.69833333333338</c:v>
                </c:pt>
                <c:pt idx="6581">
                  <c:v>539.78</c:v>
                </c:pt>
                <c:pt idx="6582">
                  <c:v>539.86250000000007</c:v>
                </c:pt>
                <c:pt idx="6583">
                  <c:v>539.94416666666666</c:v>
                </c:pt>
                <c:pt idx="6584">
                  <c:v>540.02666666666664</c:v>
                </c:pt>
                <c:pt idx="6585">
                  <c:v>540.10833333333335</c:v>
                </c:pt>
                <c:pt idx="6586">
                  <c:v>540.18999999999994</c:v>
                </c:pt>
                <c:pt idx="6587">
                  <c:v>540.27250000000004</c:v>
                </c:pt>
                <c:pt idx="6588">
                  <c:v>540.35416666666663</c:v>
                </c:pt>
                <c:pt idx="6589">
                  <c:v>540.43666666666661</c:v>
                </c:pt>
                <c:pt idx="6590">
                  <c:v>540.51833333333332</c:v>
                </c:pt>
                <c:pt idx="6591">
                  <c:v>540.6</c:v>
                </c:pt>
                <c:pt idx="6592">
                  <c:v>540.6825</c:v>
                </c:pt>
                <c:pt idx="6593">
                  <c:v>540.76416666666671</c:v>
                </c:pt>
                <c:pt idx="6594">
                  <c:v>540.84666666666669</c:v>
                </c:pt>
                <c:pt idx="6595">
                  <c:v>540.9283333333334</c:v>
                </c:pt>
                <c:pt idx="6596">
                  <c:v>541.01083333333338</c:v>
                </c:pt>
                <c:pt idx="6597">
                  <c:v>541.09249999999997</c:v>
                </c:pt>
                <c:pt idx="6598">
                  <c:v>541.17416666666668</c:v>
                </c:pt>
                <c:pt idx="6599">
                  <c:v>541.25666666666666</c:v>
                </c:pt>
                <c:pt idx="6600">
                  <c:v>541.33833333333337</c:v>
                </c:pt>
                <c:pt idx="6601">
                  <c:v>541.42083333333335</c:v>
                </c:pt>
                <c:pt idx="6602">
                  <c:v>541.50249999999994</c:v>
                </c:pt>
                <c:pt idx="6603">
                  <c:v>541.58500000000004</c:v>
                </c:pt>
                <c:pt idx="6604">
                  <c:v>541.66666666666663</c:v>
                </c:pt>
                <c:pt idx="6605">
                  <c:v>541.74833333333333</c:v>
                </c:pt>
                <c:pt idx="6606">
                  <c:v>541.83083333333332</c:v>
                </c:pt>
                <c:pt idx="6607">
                  <c:v>541.91250000000002</c:v>
                </c:pt>
                <c:pt idx="6608">
                  <c:v>541.995</c:v>
                </c:pt>
                <c:pt idx="6609">
                  <c:v>542.07666666666671</c:v>
                </c:pt>
                <c:pt idx="6610">
                  <c:v>542.15916666666669</c:v>
                </c:pt>
                <c:pt idx="6611">
                  <c:v>542.2408333333334</c:v>
                </c:pt>
                <c:pt idx="6612">
                  <c:v>542.32249999999999</c:v>
                </c:pt>
                <c:pt idx="6613">
                  <c:v>542.40499999999997</c:v>
                </c:pt>
                <c:pt idx="6614">
                  <c:v>542.48666666666668</c:v>
                </c:pt>
                <c:pt idx="6615">
                  <c:v>542.56916666666666</c:v>
                </c:pt>
                <c:pt idx="6616">
                  <c:v>542.65083333333337</c:v>
                </c:pt>
                <c:pt idx="6617">
                  <c:v>542.73333333333335</c:v>
                </c:pt>
                <c:pt idx="6618">
                  <c:v>542.81499999999994</c:v>
                </c:pt>
                <c:pt idx="6619">
                  <c:v>542.89666666666665</c:v>
                </c:pt>
                <c:pt idx="6620">
                  <c:v>542.97916666666663</c:v>
                </c:pt>
                <c:pt idx="6621">
                  <c:v>543.06083333333333</c:v>
                </c:pt>
                <c:pt idx="6622">
                  <c:v>543.14333333333332</c:v>
                </c:pt>
                <c:pt idx="6623">
                  <c:v>543.22500000000002</c:v>
                </c:pt>
                <c:pt idx="6624">
                  <c:v>543.3075</c:v>
                </c:pt>
                <c:pt idx="6625">
                  <c:v>543.38916666666671</c:v>
                </c:pt>
                <c:pt idx="6626">
                  <c:v>543.4708333333333</c:v>
                </c:pt>
                <c:pt idx="6627">
                  <c:v>543.5533333333334</c:v>
                </c:pt>
                <c:pt idx="6628">
                  <c:v>543.63499999999999</c:v>
                </c:pt>
                <c:pt idx="6629">
                  <c:v>543.71749999999997</c:v>
                </c:pt>
                <c:pt idx="6630">
                  <c:v>543.79916666666668</c:v>
                </c:pt>
                <c:pt idx="6631">
                  <c:v>543.88083333333327</c:v>
                </c:pt>
                <c:pt idx="6632">
                  <c:v>543.96333333333337</c:v>
                </c:pt>
                <c:pt idx="6633">
                  <c:v>544.04499999999996</c:v>
                </c:pt>
                <c:pt idx="6634">
                  <c:v>544.12749999999994</c:v>
                </c:pt>
                <c:pt idx="6635">
                  <c:v>544.20916666666665</c:v>
                </c:pt>
                <c:pt idx="6636">
                  <c:v>544.29166666666663</c:v>
                </c:pt>
                <c:pt idx="6637">
                  <c:v>544.37333333333333</c:v>
                </c:pt>
                <c:pt idx="6638">
                  <c:v>544.45500000000004</c:v>
                </c:pt>
                <c:pt idx="6639">
                  <c:v>544.53750000000002</c:v>
                </c:pt>
                <c:pt idx="6640">
                  <c:v>544.61916666666673</c:v>
                </c:pt>
                <c:pt idx="6641">
                  <c:v>544.70166666666671</c:v>
                </c:pt>
                <c:pt idx="6642">
                  <c:v>544.7833333333333</c:v>
                </c:pt>
                <c:pt idx="6643">
                  <c:v>544.8658333333334</c:v>
                </c:pt>
                <c:pt idx="6644">
                  <c:v>544.94749999999999</c:v>
                </c:pt>
                <c:pt idx="6645">
                  <c:v>545.0291666666667</c:v>
                </c:pt>
                <c:pt idx="6646">
                  <c:v>545.11166666666668</c:v>
                </c:pt>
                <c:pt idx="6647">
                  <c:v>545.19333333333327</c:v>
                </c:pt>
                <c:pt idx="6648">
                  <c:v>545.27583333333337</c:v>
                </c:pt>
                <c:pt idx="6649">
                  <c:v>545.35749999999996</c:v>
                </c:pt>
                <c:pt idx="6650">
                  <c:v>545.43999999999994</c:v>
                </c:pt>
                <c:pt idx="6651">
                  <c:v>545.52166666666665</c:v>
                </c:pt>
                <c:pt idx="6652">
                  <c:v>545.60333333333335</c:v>
                </c:pt>
                <c:pt idx="6653">
                  <c:v>545.68583333333333</c:v>
                </c:pt>
                <c:pt idx="6654">
                  <c:v>545.76750000000004</c:v>
                </c:pt>
                <c:pt idx="6655">
                  <c:v>545.85</c:v>
                </c:pt>
                <c:pt idx="6656">
                  <c:v>545.93166666666673</c:v>
                </c:pt>
                <c:pt idx="6657">
                  <c:v>546.01416666666671</c:v>
                </c:pt>
                <c:pt idx="6658">
                  <c:v>546.0958333333333</c:v>
                </c:pt>
                <c:pt idx="6659">
                  <c:v>546.17750000000001</c:v>
                </c:pt>
                <c:pt idx="6660">
                  <c:v>546.26</c:v>
                </c:pt>
                <c:pt idx="6661">
                  <c:v>546.3416666666667</c:v>
                </c:pt>
                <c:pt idx="6662">
                  <c:v>546.42416666666668</c:v>
                </c:pt>
                <c:pt idx="6663">
                  <c:v>546.50583333333327</c:v>
                </c:pt>
                <c:pt idx="6664">
                  <c:v>546.58833333333337</c:v>
                </c:pt>
                <c:pt idx="6665">
                  <c:v>546.66999999999996</c:v>
                </c:pt>
                <c:pt idx="6666">
                  <c:v>546.75166666666667</c:v>
                </c:pt>
                <c:pt idx="6667">
                  <c:v>546.83416666666665</c:v>
                </c:pt>
                <c:pt idx="6668">
                  <c:v>546.91583333333335</c:v>
                </c:pt>
                <c:pt idx="6669">
                  <c:v>546.99833333333333</c:v>
                </c:pt>
                <c:pt idx="6670">
                  <c:v>547.08000000000004</c:v>
                </c:pt>
                <c:pt idx="6671">
                  <c:v>547.16166666666663</c:v>
                </c:pt>
                <c:pt idx="6672">
                  <c:v>547.24416666666673</c:v>
                </c:pt>
                <c:pt idx="6673">
                  <c:v>547.32583333333332</c:v>
                </c:pt>
                <c:pt idx="6674">
                  <c:v>547.4083333333333</c:v>
                </c:pt>
                <c:pt idx="6675">
                  <c:v>547.49</c:v>
                </c:pt>
                <c:pt idx="6676">
                  <c:v>547.57249999999999</c:v>
                </c:pt>
                <c:pt idx="6677">
                  <c:v>547.6541666666667</c:v>
                </c:pt>
                <c:pt idx="6678">
                  <c:v>547.73583333333329</c:v>
                </c:pt>
                <c:pt idx="6679">
                  <c:v>547.81833333333327</c:v>
                </c:pt>
                <c:pt idx="6680">
                  <c:v>547.9</c:v>
                </c:pt>
                <c:pt idx="6681">
                  <c:v>547.98249999999996</c:v>
                </c:pt>
                <c:pt idx="6682">
                  <c:v>548.06416666666667</c:v>
                </c:pt>
                <c:pt idx="6683">
                  <c:v>548.14666666666665</c:v>
                </c:pt>
                <c:pt idx="6684">
                  <c:v>548.22833333333335</c:v>
                </c:pt>
                <c:pt idx="6685">
                  <c:v>548.31000000000006</c:v>
                </c:pt>
                <c:pt idx="6686">
                  <c:v>548.39250000000004</c:v>
                </c:pt>
                <c:pt idx="6687">
                  <c:v>548.47416666666663</c:v>
                </c:pt>
                <c:pt idx="6688">
                  <c:v>548.55666666666673</c:v>
                </c:pt>
                <c:pt idx="6689">
                  <c:v>548.63833333333332</c:v>
                </c:pt>
                <c:pt idx="6690">
                  <c:v>548.7208333333333</c:v>
                </c:pt>
                <c:pt idx="6691">
                  <c:v>548.80250000000001</c:v>
                </c:pt>
                <c:pt idx="6692">
                  <c:v>548.8841666666666</c:v>
                </c:pt>
                <c:pt idx="6693">
                  <c:v>548.9666666666667</c:v>
                </c:pt>
                <c:pt idx="6694">
                  <c:v>549.04833333333329</c:v>
                </c:pt>
                <c:pt idx="6695">
                  <c:v>549.13083333333327</c:v>
                </c:pt>
                <c:pt idx="6696">
                  <c:v>549.21249999999998</c:v>
                </c:pt>
                <c:pt idx="6697">
                  <c:v>549.29499999999996</c:v>
                </c:pt>
                <c:pt idx="6698">
                  <c:v>549.37666666666667</c:v>
                </c:pt>
                <c:pt idx="6699">
                  <c:v>549.45833333333337</c:v>
                </c:pt>
                <c:pt idx="6700">
                  <c:v>549.54083333333335</c:v>
                </c:pt>
                <c:pt idx="6701">
                  <c:v>549.62250000000006</c:v>
                </c:pt>
                <c:pt idx="6702">
                  <c:v>549.70500000000004</c:v>
                </c:pt>
                <c:pt idx="6703">
                  <c:v>549.78666666666663</c:v>
                </c:pt>
                <c:pt idx="6704">
                  <c:v>549.86916666666673</c:v>
                </c:pt>
                <c:pt idx="6705">
                  <c:v>549.95083333333332</c:v>
                </c:pt>
                <c:pt idx="6706">
                  <c:v>550.03250000000003</c:v>
                </c:pt>
                <c:pt idx="6707">
                  <c:v>550.11500000000001</c:v>
                </c:pt>
                <c:pt idx="6708">
                  <c:v>550.1966666666666</c:v>
                </c:pt>
                <c:pt idx="6709">
                  <c:v>550.2791666666667</c:v>
                </c:pt>
                <c:pt idx="6710">
                  <c:v>550.36083333333329</c:v>
                </c:pt>
                <c:pt idx="6711">
                  <c:v>550.44333333333327</c:v>
                </c:pt>
                <c:pt idx="6712">
                  <c:v>550.52499999999998</c:v>
                </c:pt>
                <c:pt idx="6713">
                  <c:v>550.60666666666668</c:v>
                </c:pt>
                <c:pt idx="6714">
                  <c:v>550.68916666666667</c:v>
                </c:pt>
                <c:pt idx="6715">
                  <c:v>550.77083333333337</c:v>
                </c:pt>
                <c:pt idx="6716">
                  <c:v>550.85333333333335</c:v>
                </c:pt>
                <c:pt idx="6717">
                  <c:v>550.93500000000006</c:v>
                </c:pt>
                <c:pt idx="6718">
                  <c:v>551.01666666666665</c:v>
                </c:pt>
                <c:pt idx="6719">
                  <c:v>551.09916666666663</c:v>
                </c:pt>
                <c:pt idx="6720">
                  <c:v>551.18083333333334</c:v>
                </c:pt>
                <c:pt idx="6721">
                  <c:v>551.26333333333332</c:v>
                </c:pt>
                <c:pt idx="6722">
                  <c:v>551.34500000000003</c:v>
                </c:pt>
                <c:pt idx="6723">
                  <c:v>551.42750000000001</c:v>
                </c:pt>
                <c:pt idx="6724">
                  <c:v>551.5091666666666</c:v>
                </c:pt>
                <c:pt idx="6725">
                  <c:v>551.59083333333331</c:v>
                </c:pt>
                <c:pt idx="6726">
                  <c:v>551.67333333333329</c:v>
                </c:pt>
                <c:pt idx="6727">
                  <c:v>551.755</c:v>
                </c:pt>
                <c:pt idx="6728">
                  <c:v>551.83749999999998</c:v>
                </c:pt>
                <c:pt idx="6729">
                  <c:v>551.91916666666668</c:v>
                </c:pt>
                <c:pt idx="6730">
                  <c:v>552.00166666666667</c:v>
                </c:pt>
                <c:pt idx="6731">
                  <c:v>552.08333333333337</c:v>
                </c:pt>
                <c:pt idx="6732">
                  <c:v>552.16499999999996</c:v>
                </c:pt>
                <c:pt idx="6733">
                  <c:v>552.24750000000006</c:v>
                </c:pt>
                <c:pt idx="6734">
                  <c:v>552.32916666666665</c:v>
                </c:pt>
                <c:pt idx="6735">
                  <c:v>552.41166666666663</c:v>
                </c:pt>
                <c:pt idx="6736">
                  <c:v>552.49333333333334</c:v>
                </c:pt>
                <c:pt idx="6737">
                  <c:v>552.57583333333332</c:v>
                </c:pt>
                <c:pt idx="6738">
                  <c:v>552.65750000000003</c:v>
                </c:pt>
                <c:pt idx="6739">
                  <c:v>552.73916666666662</c:v>
                </c:pt>
                <c:pt idx="6740">
                  <c:v>552.8216666666666</c:v>
                </c:pt>
                <c:pt idx="6741">
                  <c:v>552.90333333333331</c:v>
                </c:pt>
                <c:pt idx="6742">
                  <c:v>552.98583333333329</c:v>
                </c:pt>
                <c:pt idx="6743">
                  <c:v>553.0675</c:v>
                </c:pt>
                <c:pt idx="6744">
                  <c:v>553.15</c:v>
                </c:pt>
                <c:pt idx="6745">
                  <c:v>553.23166666666668</c:v>
                </c:pt>
                <c:pt idx="6746">
                  <c:v>553.31333333333339</c:v>
                </c:pt>
                <c:pt idx="6747">
                  <c:v>553.39583333333337</c:v>
                </c:pt>
                <c:pt idx="6748">
                  <c:v>553.47749999999996</c:v>
                </c:pt>
                <c:pt idx="6749">
                  <c:v>553.56000000000006</c:v>
                </c:pt>
                <c:pt idx="6750">
                  <c:v>553.64166666666665</c:v>
                </c:pt>
                <c:pt idx="6751">
                  <c:v>553.72416666666663</c:v>
                </c:pt>
                <c:pt idx="6752">
                  <c:v>553.80583333333334</c:v>
                </c:pt>
                <c:pt idx="6753">
                  <c:v>553.88749999999993</c:v>
                </c:pt>
                <c:pt idx="6754">
                  <c:v>553.97</c:v>
                </c:pt>
                <c:pt idx="6755">
                  <c:v>554.05166666666662</c:v>
                </c:pt>
                <c:pt idx="6756">
                  <c:v>554.1341666666666</c:v>
                </c:pt>
                <c:pt idx="6757">
                  <c:v>554.21583333333331</c:v>
                </c:pt>
                <c:pt idx="6758">
                  <c:v>554.29750000000001</c:v>
                </c:pt>
                <c:pt idx="6759">
                  <c:v>554.38</c:v>
                </c:pt>
                <c:pt idx="6760">
                  <c:v>554.4616666666667</c:v>
                </c:pt>
                <c:pt idx="6761">
                  <c:v>554.54416666666668</c:v>
                </c:pt>
                <c:pt idx="6762">
                  <c:v>554.62583333333339</c:v>
                </c:pt>
                <c:pt idx="6763">
                  <c:v>554.70833333333337</c:v>
                </c:pt>
                <c:pt idx="6764">
                  <c:v>554.79</c:v>
                </c:pt>
                <c:pt idx="6765">
                  <c:v>554.87166666666667</c:v>
                </c:pt>
                <c:pt idx="6766">
                  <c:v>554.95416666666665</c:v>
                </c:pt>
                <c:pt idx="6767">
                  <c:v>555.03583333333336</c:v>
                </c:pt>
                <c:pt idx="6768">
                  <c:v>555.11833333333334</c:v>
                </c:pt>
                <c:pt idx="6769">
                  <c:v>555.19999999999993</c:v>
                </c:pt>
                <c:pt idx="6770">
                  <c:v>555.28250000000003</c:v>
                </c:pt>
                <c:pt idx="6771">
                  <c:v>555.36416666666662</c:v>
                </c:pt>
                <c:pt idx="6772">
                  <c:v>555.44583333333333</c:v>
                </c:pt>
                <c:pt idx="6773">
                  <c:v>555.52833333333331</c:v>
                </c:pt>
                <c:pt idx="6774">
                  <c:v>555.61</c:v>
                </c:pt>
                <c:pt idx="6775">
                  <c:v>555.6925</c:v>
                </c:pt>
                <c:pt idx="6776">
                  <c:v>555.7741666666667</c:v>
                </c:pt>
                <c:pt idx="6777">
                  <c:v>555.85666666666668</c:v>
                </c:pt>
                <c:pt idx="6778">
                  <c:v>555.93833333333339</c:v>
                </c:pt>
                <c:pt idx="6779">
                  <c:v>556.02</c:v>
                </c:pt>
                <c:pt idx="6780">
                  <c:v>556.10249999999996</c:v>
                </c:pt>
                <c:pt idx="6781">
                  <c:v>556.18416666666667</c:v>
                </c:pt>
                <c:pt idx="6782">
                  <c:v>556.26666666666665</c:v>
                </c:pt>
                <c:pt idx="6783">
                  <c:v>556.34833333333336</c:v>
                </c:pt>
                <c:pt idx="6784">
                  <c:v>556.43083333333334</c:v>
                </c:pt>
                <c:pt idx="6785">
                  <c:v>556.51249999999993</c:v>
                </c:pt>
                <c:pt idx="6786">
                  <c:v>556.59416666666664</c:v>
                </c:pt>
                <c:pt idx="6787">
                  <c:v>556.67666666666662</c:v>
                </c:pt>
                <c:pt idx="6788">
                  <c:v>556.75833333333333</c:v>
                </c:pt>
                <c:pt idx="6789">
                  <c:v>556.84083333333331</c:v>
                </c:pt>
                <c:pt idx="6790">
                  <c:v>556.92250000000001</c:v>
                </c:pt>
                <c:pt idx="6791">
                  <c:v>557.005</c:v>
                </c:pt>
                <c:pt idx="6792">
                  <c:v>557.0866666666667</c:v>
                </c:pt>
                <c:pt idx="6793">
                  <c:v>557.16833333333341</c:v>
                </c:pt>
                <c:pt idx="6794">
                  <c:v>557.25083333333339</c:v>
                </c:pt>
                <c:pt idx="6795">
                  <c:v>557.33249999999998</c:v>
                </c:pt>
                <c:pt idx="6796">
                  <c:v>557.41499999999996</c:v>
                </c:pt>
                <c:pt idx="6797">
                  <c:v>557.49666666666667</c:v>
                </c:pt>
                <c:pt idx="6798">
                  <c:v>557.57833333333326</c:v>
                </c:pt>
                <c:pt idx="6799">
                  <c:v>557.66083333333336</c:v>
                </c:pt>
                <c:pt idx="6800">
                  <c:v>557.74249999999995</c:v>
                </c:pt>
                <c:pt idx="6801">
                  <c:v>557.82499999999993</c:v>
                </c:pt>
                <c:pt idx="6802">
                  <c:v>557.90666666666664</c:v>
                </c:pt>
                <c:pt idx="6803">
                  <c:v>557.98916666666662</c:v>
                </c:pt>
                <c:pt idx="6804">
                  <c:v>558.07083333333333</c:v>
                </c:pt>
                <c:pt idx="6805">
                  <c:v>558.15250000000003</c:v>
                </c:pt>
                <c:pt idx="6806">
                  <c:v>558.23500000000001</c:v>
                </c:pt>
                <c:pt idx="6807">
                  <c:v>558.31666666666672</c:v>
                </c:pt>
                <c:pt idx="6808">
                  <c:v>558.3991666666667</c:v>
                </c:pt>
                <c:pt idx="6809">
                  <c:v>558.48083333333341</c:v>
                </c:pt>
                <c:pt idx="6810">
                  <c:v>558.56333333333339</c:v>
                </c:pt>
                <c:pt idx="6811">
                  <c:v>558.64499999999998</c:v>
                </c:pt>
                <c:pt idx="6812">
                  <c:v>558.72666666666669</c:v>
                </c:pt>
                <c:pt idx="6813">
                  <c:v>558.80916666666667</c:v>
                </c:pt>
                <c:pt idx="6814">
                  <c:v>558.89083333333326</c:v>
                </c:pt>
                <c:pt idx="6815">
                  <c:v>558.97333333333336</c:v>
                </c:pt>
                <c:pt idx="6816">
                  <c:v>559.05499999999995</c:v>
                </c:pt>
                <c:pt idx="6817">
                  <c:v>559.13749999999993</c:v>
                </c:pt>
                <c:pt idx="6818">
                  <c:v>559.21916666666664</c:v>
                </c:pt>
                <c:pt idx="6819">
                  <c:v>559.30083333333334</c:v>
                </c:pt>
                <c:pt idx="6820">
                  <c:v>559.38333333333333</c:v>
                </c:pt>
                <c:pt idx="6821">
                  <c:v>559.46500000000003</c:v>
                </c:pt>
                <c:pt idx="6822">
                  <c:v>559.54750000000001</c:v>
                </c:pt>
                <c:pt idx="6823">
                  <c:v>559.62916666666672</c:v>
                </c:pt>
                <c:pt idx="6824">
                  <c:v>559.7116666666667</c:v>
                </c:pt>
                <c:pt idx="6825">
                  <c:v>559.79333333333341</c:v>
                </c:pt>
                <c:pt idx="6826">
                  <c:v>559.875</c:v>
                </c:pt>
                <c:pt idx="6827">
                  <c:v>559.95749999999998</c:v>
                </c:pt>
                <c:pt idx="6828">
                  <c:v>560.03916666666669</c:v>
                </c:pt>
                <c:pt idx="6829">
                  <c:v>560.12166666666667</c:v>
                </c:pt>
                <c:pt idx="6830">
                  <c:v>560.20333333333326</c:v>
                </c:pt>
                <c:pt idx="6831">
                  <c:v>560.28583333333336</c:v>
                </c:pt>
                <c:pt idx="6832">
                  <c:v>560.36749999999995</c:v>
                </c:pt>
                <c:pt idx="6833">
                  <c:v>560.44916666666666</c:v>
                </c:pt>
                <c:pt idx="6834">
                  <c:v>560.53166666666664</c:v>
                </c:pt>
                <c:pt idx="6835">
                  <c:v>560.61333333333334</c:v>
                </c:pt>
                <c:pt idx="6836">
                  <c:v>560.69583333333333</c:v>
                </c:pt>
                <c:pt idx="6837">
                  <c:v>560.77750000000003</c:v>
                </c:pt>
                <c:pt idx="6838">
                  <c:v>560.86</c:v>
                </c:pt>
                <c:pt idx="6839">
                  <c:v>560.94166666666672</c:v>
                </c:pt>
                <c:pt idx="6840">
                  <c:v>561.02333333333331</c:v>
                </c:pt>
                <c:pt idx="6841">
                  <c:v>561.10583333333341</c:v>
                </c:pt>
                <c:pt idx="6842">
                  <c:v>561.1875</c:v>
                </c:pt>
                <c:pt idx="6843">
                  <c:v>561.27</c:v>
                </c:pt>
                <c:pt idx="6844">
                  <c:v>561.35166666666669</c:v>
                </c:pt>
                <c:pt idx="6845">
                  <c:v>561.43333333333328</c:v>
                </c:pt>
                <c:pt idx="6846">
                  <c:v>561.51583333333326</c:v>
                </c:pt>
                <c:pt idx="6847">
                  <c:v>561.59749999999997</c:v>
                </c:pt>
                <c:pt idx="6848">
                  <c:v>561.67999999999995</c:v>
                </c:pt>
                <c:pt idx="6849">
                  <c:v>561.76166666666666</c:v>
                </c:pt>
                <c:pt idx="6850">
                  <c:v>561.84416666666664</c:v>
                </c:pt>
                <c:pt idx="6851">
                  <c:v>561.92583333333334</c:v>
                </c:pt>
                <c:pt idx="6852">
                  <c:v>562.00750000000005</c:v>
                </c:pt>
                <c:pt idx="6853">
                  <c:v>562.09</c:v>
                </c:pt>
                <c:pt idx="6854">
                  <c:v>562.17166666666674</c:v>
                </c:pt>
                <c:pt idx="6855">
                  <c:v>562.25416666666672</c:v>
                </c:pt>
                <c:pt idx="6856">
                  <c:v>562.33583333333331</c:v>
                </c:pt>
                <c:pt idx="6857">
                  <c:v>562.41833333333341</c:v>
                </c:pt>
                <c:pt idx="6858">
                  <c:v>562.5</c:v>
                </c:pt>
                <c:pt idx="6859">
                  <c:v>562.58166666666659</c:v>
                </c:pt>
                <c:pt idx="6860">
                  <c:v>562.66416666666669</c:v>
                </c:pt>
                <c:pt idx="6861">
                  <c:v>562.74583333333328</c:v>
                </c:pt>
                <c:pt idx="6862">
                  <c:v>562.82833333333326</c:v>
                </c:pt>
                <c:pt idx="6863">
                  <c:v>562.91</c:v>
                </c:pt>
                <c:pt idx="6864">
                  <c:v>562.99249999999995</c:v>
                </c:pt>
                <c:pt idx="6865">
                  <c:v>563.07416666666666</c:v>
                </c:pt>
                <c:pt idx="6866">
                  <c:v>563.15583333333336</c:v>
                </c:pt>
                <c:pt idx="6867">
                  <c:v>563.23833333333334</c:v>
                </c:pt>
                <c:pt idx="6868">
                  <c:v>563.32000000000005</c:v>
                </c:pt>
                <c:pt idx="6869">
                  <c:v>563.40250000000003</c:v>
                </c:pt>
                <c:pt idx="6870">
                  <c:v>563.48416666666674</c:v>
                </c:pt>
                <c:pt idx="6871">
                  <c:v>563.56666666666672</c:v>
                </c:pt>
                <c:pt idx="6872">
                  <c:v>563.64833333333331</c:v>
                </c:pt>
                <c:pt idx="6873">
                  <c:v>563.73</c:v>
                </c:pt>
                <c:pt idx="6874">
                  <c:v>563.8125</c:v>
                </c:pt>
                <c:pt idx="6875">
                  <c:v>563.89416666666659</c:v>
                </c:pt>
                <c:pt idx="6876">
                  <c:v>563.97666666666669</c:v>
                </c:pt>
                <c:pt idx="6877">
                  <c:v>564.05833333333328</c:v>
                </c:pt>
                <c:pt idx="6878">
                  <c:v>564.14083333333326</c:v>
                </c:pt>
                <c:pt idx="6879">
                  <c:v>564.22249999999997</c:v>
                </c:pt>
                <c:pt idx="6880">
                  <c:v>564.30416666666667</c:v>
                </c:pt>
                <c:pt idx="6881">
                  <c:v>564.38666666666666</c:v>
                </c:pt>
                <c:pt idx="6882">
                  <c:v>564.46833333333336</c:v>
                </c:pt>
                <c:pt idx="6883">
                  <c:v>564.55083333333334</c:v>
                </c:pt>
                <c:pt idx="6884">
                  <c:v>564.63250000000005</c:v>
                </c:pt>
                <c:pt idx="6885">
                  <c:v>564.71416666666664</c:v>
                </c:pt>
                <c:pt idx="6886">
                  <c:v>564.79666666666674</c:v>
                </c:pt>
                <c:pt idx="6887">
                  <c:v>564.87833333333333</c:v>
                </c:pt>
                <c:pt idx="6888">
                  <c:v>564.96083333333331</c:v>
                </c:pt>
                <c:pt idx="6889">
                  <c:v>565.04250000000002</c:v>
                </c:pt>
                <c:pt idx="6890">
                  <c:v>565.125</c:v>
                </c:pt>
                <c:pt idx="6891">
                  <c:v>565.20666666666659</c:v>
                </c:pt>
                <c:pt idx="6892">
                  <c:v>565.2883333333333</c:v>
                </c:pt>
                <c:pt idx="6893">
                  <c:v>565.37083333333328</c:v>
                </c:pt>
                <c:pt idx="6894">
                  <c:v>565.45249999999999</c:v>
                </c:pt>
                <c:pt idx="6895">
                  <c:v>565.53499999999997</c:v>
                </c:pt>
                <c:pt idx="6896">
                  <c:v>565.61666666666667</c:v>
                </c:pt>
                <c:pt idx="6897">
                  <c:v>565.69916666666666</c:v>
                </c:pt>
                <c:pt idx="6898">
                  <c:v>565.78083333333336</c:v>
                </c:pt>
                <c:pt idx="6899">
                  <c:v>565.86250000000007</c:v>
                </c:pt>
                <c:pt idx="6900">
                  <c:v>565.94500000000005</c:v>
                </c:pt>
                <c:pt idx="6901">
                  <c:v>566.02666666666664</c:v>
                </c:pt>
                <c:pt idx="6902">
                  <c:v>566.10916666666674</c:v>
                </c:pt>
                <c:pt idx="6903">
                  <c:v>566.19083333333333</c:v>
                </c:pt>
                <c:pt idx="6904">
                  <c:v>566.27333333333331</c:v>
                </c:pt>
                <c:pt idx="6905">
                  <c:v>566.35500000000002</c:v>
                </c:pt>
                <c:pt idx="6906">
                  <c:v>566.43666666666661</c:v>
                </c:pt>
                <c:pt idx="6907">
                  <c:v>566.51916666666659</c:v>
                </c:pt>
                <c:pt idx="6908">
                  <c:v>566.6008333333333</c:v>
                </c:pt>
                <c:pt idx="6909">
                  <c:v>566.68333333333328</c:v>
                </c:pt>
                <c:pt idx="6910">
                  <c:v>566.76499999999999</c:v>
                </c:pt>
                <c:pt idx="6911">
                  <c:v>566.84749999999997</c:v>
                </c:pt>
                <c:pt idx="6912">
                  <c:v>566.92916666666667</c:v>
                </c:pt>
                <c:pt idx="6913">
                  <c:v>567.01083333333338</c:v>
                </c:pt>
                <c:pt idx="6914">
                  <c:v>567.09333333333336</c:v>
                </c:pt>
                <c:pt idx="6915">
                  <c:v>567.17500000000007</c:v>
                </c:pt>
                <c:pt idx="6916">
                  <c:v>567.25750000000005</c:v>
                </c:pt>
                <c:pt idx="6917">
                  <c:v>567.33916666666664</c:v>
                </c:pt>
                <c:pt idx="6918">
                  <c:v>567.42166666666674</c:v>
                </c:pt>
                <c:pt idx="6919">
                  <c:v>567.50333333333333</c:v>
                </c:pt>
                <c:pt idx="6920">
                  <c:v>567.58500000000004</c:v>
                </c:pt>
                <c:pt idx="6921">
                  <c:v>567.66750000000002</c:v>
                </c:pt>
                <c:pt idx="6922">
                  <c:v>567.74916666666661</c:v>
                </c:pt>
                <c:pt idx="6923">
                  <c:v>567.83166666666659</c:v>
                </c:pt>
                <c:pt idx="6924">
                  <c:v>567.9133333333333</c:v>
                </c:pt>
                <c:pt idx="6925">
                  <c:v>567.995</c:v>
                </c:pt>
                <c:pt idx="6926">
                  <c:v>568.07749999999999</c:v>
                </c:pt>
                <c:pt idx="6927">
                  <c:v>568.15916666666669</c:v>
                </c:pt>
                <c:pt idx="6928">
                  <c:v>568.24166666666667</c:v>
                </c:pt>
                <c:pt idx="6929">
                  <c:v>568.32333333333338</c:v>
                </c:pt>
                <c:pt idx="6930">
                  <c:v>568.40583333333336</c:v>
                </c:pt>
                <c:pt idx="6931">
                  <c:v>568.48750000000007</c:v>
                </c:pt>
                <c:pt idx="6932">
                  <c:v>568.56916666666666</c:v>
                </c:pt>
                <c:pt idx="6933">
                  <c:v>568.65166666666664</c:v>
                </c:pt>
                <c:pt idx="6934">
                  <c:v>568.73333333333335</c:v>
                </c:pt>
                <c:pt idx="6935">
                  <c:v>568.81583333333333</c:v>
                </c:pt>
                <c:pt idx="6936">
                  <c:v>568.89750000000004</c:v>
                </c:pt>
                <c:pt idx="6937">
                  <c:v>568.98</c:v>
                </c:pt>
                <c:pt idx="6938">
                  <c:v>569.06166666666661</c:v>
                </c:pt>
                <c:pt idx="6939">
                  <c:v>569.14333333333332</c:v>
                </c:pt>
                <c:pt idx="6940">
                  <c:v>569.2258333333333</c:v>
                </c:pt>
                <c:pt idx="6941">
                  <c:v>569.3075</c:v>
                </c:pt>
                <c:pt idx="6942">
                  <c:v>569.39</c:v>
                </c:pt>
                <c:pt idx="6943">
                  <c:v>569.47166666666669</c:v>
                </c:pt>
                <c:pt idx="6944">
                  <c:v>569.55416666666667</c:v>
                </c:pt>
                <c:pt idx="6945">
                  <c:v>569.63583333333338</c:v>
                </c:pt>
                <c:pt idx="6946">
                  <c:v>569.71749999999997</c:v>
                </c:pt>
                <c:pt idx="6947">
                  <c:v>569.80000000000007</c:v>
                </c:pt>
                <c:pt idx="6948">
                  <c:v>569.88166666666666</c:v>
                </c:pt>
                <c:pt idx="6949">
                  <c:v>569.96416666666664</c:v>
                </c:pt>
                <c:pt idx="6950">
                  <c:v>570.04583333333335</c:v>
                </c:pt>
                <c:pt idx="6951">
                  <c:v>570.12833333333333</c:v>
                </c:pt>
                <c:pt idx="6952">
                  <c:v>570.21</c:v>
                </c:pt>
                <c:pt idx="6953">
                  <c:v>570.29166666666663</c:v>
                </c:pt>
                <c:pt idx="6954">
                  <c:v>570.37416666666661</c:v>
                </c:pt>
                <c:pt idx="6955">
                  <c:v>570.45583333333332</c:v>
                </c:pt>
                <c:pt idx="6956">
                  <c:v>570.5383333333333</c:v>
                </c:pt>
                <c:pt idx="6957">
                  <c:v>570.62</c:v>
                </c:pt>
                <c:pt idx="6958">
                  <c:v>570.70249999999999</c:v>
                </c:pt>
                <c:pt idx="6959">
                  <c:v>570.78416666666669</c:v>
                </c:pt>
                <c:pt idx="6960">
                  <c:v>570.8658333333334</c:v>
                </c:pt>
                <c:pt idx="6961">
                  <c:v>570.94833333333338</c:v>
                </c:pt>
                <c:pt idx="6962">
                  <c:v>571.03</c:v>
                </c:pt>
                <c:pt idx="6963">
                  <c:v>571.11250000000007</c:v>
                </c:pt>
                <c:pt idx="6964">
                  <c:v>571.19416666666666</c:v>
                </c:pt>
                <c:pt idx="6965">
                  <c:v>571.27666666666664</c:v>
                </c:pt>
                <c:pt idx="6966">
                  <c:v>571.35833333333335</c:v>
                </c:pt>
                <c:pt idx="6967">
                  <c:v>571.43999999999994</c:v>
                </c:pt>
                <c:pt idx="6968">
                  <c:v>571.52250000000004</c:v>
                </c:pt>
                <c:pt idx="6969">
                  <c:v>571.60416666666663</c:v>
                </c:pt>
                <c:pt idx="6970">
                  <c:v>571.68666666666661</c:v>
                </c:pt>
                <c:pt idx="6971">
                  <c:v>571.76833333333332</c:v>
                </c:pt>
                <c:pt idx="6972">
                  <c:v>571.85</c:v>
                </c:pt>
                <c:pt idx="6973">
                  <c:v>571.9325</c:v>
                </c:pt>
                <c:pt idx="6974">
                  <c:v>572.01416666666671</c:v>
                </c:pt>
                <c:pt idx="6975">
                  <c:v>572.09666666666669</c:v>
                </c:pt>
                <c:pt idx="6976">
                  <c:v>572.1783333333334</c:v>
                </c:pt>
                <c:pt idx="6977">
                  <c:v>572.26083333333338</c:v>
                </c:pt>
                <c:pt idx="6978">
                  <c:v>572.34249999999997</c:v>
                </c:pt>
                <c:pt idx="6979">
                  <c:v>572.42416666666668</c:v>
                </c:pt>
                <c:pt idx="6980">
                  <c:v>572.50666666666666</c:v>
                </c:pt>
                <c:pt idx="6981">
                  <c:v>572.58833333333337</c:v>
                </c:pt>
                <c:pt idx="6982">
                  <c:v>572.67083333333335</c:v>
                </c:pt>
                <c:pt idx="6983">
                  <c:v>572.75249999999994</c:v>
                </c:pt>
                <c:pt idx="6984">
                  <c:v>572.83500000000004</c:v>
                </c:pt>
                <c:pt idx="6985">
                  <c:v>572.91666666666663</c:v>
                </c:pt>
                <c:pt idx="6986">
                  <c:v>572.99833333333333</c:v>
                </c:pt>
                <c:pt idx="6987">
                  <c:v>573.08083333333332</c:v>
                </c:pt>
                <c:pt idx="6988">
                  <c:v>573.16250000000002</c:v>
                </c:pt>
                <c:pt idx="6989">
                  <c:v>573.245</c:v>
                </c:pt>
                <c:pt idx="6990">
                  <c:v>573.32666666666671</c:v>
                </c:pt>
                <c:pt idx="6991">
                  <c:v>573.40916666666669</c:v>
                </c:pt>
                <c:pt idx="6992">
                  <c:v>573.4908333333334</c:v>
                </c:pt>
                <c:pt idx="6993">
                  <c:v>573.57249999999999</c:v>
                </c:pt>
                <c:pt idx="6994">
                  <c:v>573.65499999999997</c:v>
                </c:pt>
                <c:pt idx="6995">
                  <c:v>573.73666666666668</c:v>
                </c:pt>
                <c:pt idx="6996">
                  <c:v>573.81916666666666</c:v>
                </c:pt>
                <c:pt idx="6997">
                  <c:v>573.90083333333337</c:v>
                </c:pt>
                <c:pt idx="6998">
                  <c:v>573.98333333333335</c:v>
                </c:pt>
                <c:pt idx="6999">
                  <c:v>574.06499999999994</c:v>
                </c:pt>
                <c:pt idx="7000">
                  <c:v>574.14666666666665</c:v>
                </c:pt>
                <c:pt idx="7001">
                  <c:v>574.22916666666663</c:v>
                </c:pt>
                <c:pt idx="7002">
                  <c:v>574.31083333333333</c:v>
                </c:pt>
                <c:pt idx="7003">
                  <c:v>574.39333333333332</c:v>
                </c:pt>
                <c:pt idx="7004">
                  <c:v>574.47500000000002</c:v>
                </c:pt>
                <c:pt idx="7005">
                  <c:v>574.5575</c:v>
                </c:pt>
                <c:pt idx="7006">
                  <c:v>574.63916666666671</c:v>
                </c:pt>
                <c:pt idx="7007">
                  <c:v>574.7208333333333</c:v>
                </c:pt>
                <c:pt idx="7008">
                  <c:v>574.8033333333334</c:v>
                </c:pt>
                <c:pt idx="7009">
                  <c:v>574.88499999999999</c:v>
                </c:pt>
                <c:pt idx="7010">
                  <c:v>574.96749999999997</c:v>
                </c:pt>
                <c:pt idx="7011">
                  <c:v>575.04916666666668</c:v>
                </c:pt>
                <c:pt idx="7012">
                  <c:v>575.13083333333327</c:v>
                </c:pt>
                <c:pt idx="7013">
                  <c:v>575.21333333333337</c:v>
                </c:pt>
                <c:pt idx="7014">
                  <c:v>575.29499999999996</c:v>
                </c:pt>
                <c:pt idx="7015">
                  <c:v>575.37749999999994</c:v>
                </c:pt>
                <c:pt idx="7016">
                  <c:v>575.45916666666665</c:v>
                </c:pt>
                <c:pt idx="7017">
                  <c:v>575.54166666666663</c:v>
                </c:pt>
                <c:pt idx="7018">
                  <c:v>575.62333333333333</c:v>
                </c:pt>
                <c:pt idx="7019">
                  <c:v>575.70500000000004</c:v>
                </c:pt>
                <c:pt idx="7020">
                  <c:v>575.78750000000002</c:v>
                </c:pt>
                <c:pt idx="7021">
                  <c:v>575.86916666666673</c:v>
                </c:pt>
                <c:pt idx="7022">
                  <c:v>575.95166666666671</c:v>
                </c:pt>
                <c:pt idx="7023">
                  <c:v>576.0333333333333</c:v>
                </c:pt>
                <c:pt idx="7024">
                  <c:v>576.1158333333334</c:v>
                </c:pt>
                <c:pt idx="7025">
                  <c:v>576.19749999999999</c:v>
                </c:pt>
                <c:pt idx="7026">
                  <c:v>576.2791666666667</c:v>
                </c:pt>
                <c:pt idx="7027">
                  <c:v>576.36166666666668</c:v>
                </c:pt>
                <c:pt idx="7028">
                  <c:v>576.44333333333327</c:v>
                </c:pt>
                <c:pt idx="7029">
                  <c:v>576.52583333333337</c:v>
                </c:pt>
                <c:pt idx="7030">
                  <c:v>576.60749999999996</c:v>
                </c:pt>
                <c:pt idx="7031">
                  <c:v>576.68999999999994</c:v>
                </c:pt>
                <c:pt idx="7032">
                  <c:v>576.77166666666665</c:v>
                </c:pt>
                <c:pt idx="7033">
                  <c:v>576.85333333333335</c:v>
                </c:pt>
                <c:pt idx="7034">
                  <c:v>576.93583333333333</c:v>
                </c:pt>
                <c:pt idx="7035">
                  <c:v>577.01750000000004</c:v>
                </c:pt>
                <c:pt idx="7036">
                  <c:v>577.1</c:v>
                </c:pt>
                <c:pt idx="7037">
                  <c:v>577.18166666666673</c:v>
                </c:pt>
                <c:pt idx="7038">
                  <c:v>577.26416666666671</c:v>
                </c:pt>
                <c:pt idx="7039">
                  <c:v>577.3458333333333</c:v>
                </c:pt>
                <c:pt idx="7040">
                  <c:v>577.42750000000001</c:v>
                </c:pt>
                <c:pt idx="7041">
                  <c:v>577.51</c:v>
                </c:pt>
                <c:pt idx="7042">
                  <c:v>577.5916666666667</c:v>
                </c:pt>
                <c:pt idx="7043">
                  <c:v>577.67416666666668</c:v>
                </c:pt>
                <c:pt idx="7044">
                  <c:v>577.75583333333327</c:v>
                </c:pt>
                <c:pt idx="7045">
                  <c:v>577.83833333333337</c:v>
                </c:pt>
                <c:pt idx="7046">
                  <c:v>577.91999999999996</c:v>
                </c:pt>
                <c:pt idx="7047">
                  <c:v>578.00166666666667</c:v>
                </c:pt>
                <c:pt idx="7048">
                  <c:v>578.08416666666665</c:v>
                </c:pt>
                <c:pt idx="7049">
                  <c:v>578.16583333333335</c:v>
                </c:pt>
                <c:pt idx="7050">
                  <c:v>578.24833333333333</c:v>
                </c:pt>
                <c:pt idx="7051">
                  <c:v>578.33000000000004</c:v>
                </c:pt>
                <c:pt idx="7052">
                  <c:v>578.41166666666663</c:v>
                </c:pt>
                <c:pt idx="7053">
                  <c:v>578.49416666666673</c:v>
                </c:pt>
                <c:pt idx="7054">
                  <c:v>578.57583333333332</c:v>
                </c:pt>
                <c:pt idx="7055">
                  <c:v>578.6583333333333</c:v>
                </c:pt>
                <c:pt idx="7056">
                  <c:v>578.74</c:v>
                </c:pt>
                <c:pt idx="7057">
                  <c:v>578.82249999999999</c:v>
                </c:pt>
                <c:pt idx="7058">
                  <c:v>578.9041666666667</c:v>
                </c:pt>
                <c:pt idx="7059">
                  <c:v>578.98583333333329</c:v>
                </c:pt>
                <c:pt idx="7060">
                  <c:v>579.06833333333327</c:v>
                </c:pt>
                <c:pt idx="7061">
                  <c:v>579.15</c:v>
                </c:pt>
                <c:pt idx="7062">
                  <c:v>579.23249999999996</c:v>
                </c:pt>
                <c:pt idx="7063">
                  <c:v>579.31416666666667</c:v>
                </c:pt>
                <c:pt idx="7064">
                  <c:v>579.39666666666665</c:v>
                </c:pt>
                <c:pt idx="7065">
                  <c:v>579.47833333333335</c:v>
                </c:pt>
                <c:pt idx="7066">
                  <c:v>579.56000000000006</c:v>
                </c:pt>
                <c:pt idx="7067">
                  <c:v>579.64250000000004</c:v>
                </c:pt>
                <c:pt idx="7068">
                  <c:v>579.72416666666663</c:v>
                </c:pt>
                <c:pt idx="7069">
                  <c:v>579.80666666666673</c:v>
                </c:pt>
                <c:pt idx="7070">
                  <c:v>579.88833333333332</c:v>
                </c:pt>
                <c:pt idx="7071">
                  <c:v>579.9708333333333</c:v>
                </c:pt>
                <c:pt idx="7072">
                  <c:v>580.05250000000001</c:v>
                </c:pt>
                <c:pt idx="7073">
                  <c:v>580.1341666666666</c:v>
                </c:pt>
                <c:pt idx="7074">
                  <c:v>580.2166666666667</c:v>
                </c:pt>
                <c:pt idx="7075">
                  <c:v>580.29833333333329</c:v>
                </c:pt>
                <c:pt idx="7076">
                  <c:v>580.38083333333327</c:v>
                </c:pt>
                <c:pt idx="7077">
                  <c:v>580.46249999999998</c:v>
                </c:pt>
                <c:pt idx="7078">
                  <c:v>580.54499999999996</c:v>
                </c:pt>
                <c:pt idx="7079">
                  <c:v>580.62666666666667</c:v>
                </c:pt>
                <c:pt idx="7080">
                  <c:v>580.70833333333337</c:v>
                </c:pt>
                <c:pt idx="7081">
                  <c:v>580.79083333333335</c:v>
                </c:pt>
                <c:pt idx="7082">
                  <c:v>580.87250000000006</c:v>
                </c:pt>
                <c:pt idx="7083">
                  <c:v>580.95500000000004</c:v>
                </c:pt>
                <c:pt idx="7084">
                  <c:v>581.03666666666663</c:v>
                </c:pt>
                <c:pt idx="7085">
                  <c:v>581.11916666666673</c:v>
                </c:pt>
                <c:pt idx="7086">
                  <c:v>581.20083333333332</c:v>
                </c:pt>
                <c:pt idx="7087">
                  <c:v>581.28250000000003</c:v>
                </c:pt>
                <c:pt idx="7088">
                  <c:v>581.36500000000001</c:v>
                </c:pt>
                <c:pt idx="7089">
                  <c:v>581.4466666666666</c:v>
                </c:pt>
                <c:pt idx="7090">
                  <c:v>581.5291666666667</c:v>
                </c:pt>
                <c:pt idx="7091">
                  <c:v>581.61083333333329</c:v>
                </c:pt>
                <c:pt idx="7092">
                  <c:v>581.69333333333327</c:v>
                </c:pt>
                <c:pt idx="7093">
                  <c:v>581.77499999999998</c:v>
                </c:pt>
                <c:pt idx="7094">
                  <c:v>581.85666666666668</c:v>
                </c:pt>
                <c:pt idx="7095">
                  <c:v>581.93916666666667</c:v>
                </c:pt>
                <c:pt idx="7096">
                  <c:v>582.02083333333337</c:v>
                </c:pt>
                <c:pt idx="7097">
                  <c:v>582.10333333333335</c:v>
                </c:pt>
                <c:pt idx="7098">
                  <c:v>582.18500000000006</c:v>
                </c:pt>
                <c:pt idx="7099">
                  <c:v>582.26666666666665</c:v>
                </c:pt>
                <c:pt idx="7100">
                  <c:v>582.34916666666663</c:v>
                </c:pt>
                <c:pt idx="7101">
                  <c:v>582.43083333333334</c:v>
                </c:pt>
                <c:pt idx="7102">
                  <c:v>582.51333333333332</c:v>
                </c:pt>
                <c:pt idx="7103">
                  <c:v>582.59500000000003</c:v>
                </c:pt>
                <c:pt idx="7104">
                  <c:v>582.67750000000001</c:v>
                </c:pt>
                <c:pt idx="7105">
                  <c:v>582.7591666666666</c:v>
                </c:pt>
                <c:pt idx="7106">
                  <c:v>582.84083333333331</c:v>
                </c:pt>
                <c:pt idx="7107">
                  <c:v>582.92333333333329</c:v>
                </c:pt>
                <c:pt idx="7108">
                  <c:v>583.005</c:v>
                </c:pt>
                <c:pt idx="7109">
                  <c:v>583.08749999999998</c:v>
                </c:pt>
                <c:pt idx="7110">
                  <c:v>583.16916666666668</c:v>
                </c:pt>
                <c:pt idx="7111">
                  <c:v>583.25166666666667</c:v>
                </c:pt>
                <c:pt idx="7112">
                  <c:v>583.33333333333337</c:v>
                </c:pt>
                <c:pt idx="7113">
                  <c:v>583.41499999999996</c:v>
                </c:pt>
                <c:pt idx="7114">
                  <c:v>583.49750000000006</c:v>
                </c:pt>
                <c:pt idx="7115">
                  <c:v>583.57916666666665</c:v>
                </c:pt>
                <c:pt idx="7116">
                  <c:v>583.66166666666663</c:v>
                </c:pt>
                <c:pt idx="7117">
                  <c:v>583.74333333333334</c:v>
                </c:pt>
                <c:pt idx="7118">
                  <c:v>583.82583333333332</c:v>
                </c:pt>
                <c:pt idx="7119">
                  <c:v>583.90750000000003</c:v>
                </c:pt>
                <c:pt idx="7120">
                  <c:v>583.98916666666662</c:v>
                </c:pt>
                <c:pt idx="7121">
                  <c:v>584.0716666666666</c:v>
                </c:pt>
                <c:pt idx="7122">
                  <c:v>584.15333333333331</c:v>
                </c:pt>
                <c:pt idx="7123">
                  <c:v>584.23583333333329</c:v>
                </c:pt>
                <c:pt idx="7124">
                  <c:v>584.3175</c:v>
                </c:pt>
                <c:pt idx="7125">
                  <c:v>584.4</c:v>
                </c:pt>
                <c:pt idx="7126">
                  <c:v>584.48166666666668</c:v>
                </c:pt>
                <c:pt idx="7127">
                  <c:v>584.56333333333339</c:v>
                </c:pt>
                <c:pt idx="7128">
                  <c:v>584.64583333333337</c:v>
                </c:pt>
                <c:pt idx="7129">
                  <c:v>584.72749999999996</c:v>
                </c:pt>
                <c:pt idx="7130">
                  <c:v>584.81000000000006</c:v>
                </c:pt>
                <c:pt idx="7131">
                  <c:v>584.89166666666665</c:v>
                </c:pt>
                <c:pt idx="7132">
                  <c:v>584.97416666666663</c:v>
                </c:pt>
                <c:pt idx="7133">
                  <c:v>585.05583333333334</c:v>
                </c:pt>
                <c:pt idx="7134">
                  <c:v>585.13749999999993</c:v>
                </c:pt>
                <c:pt idx="7135">
                  <c:v>585.22</c:v>
                </c:pt>
                <c:pt idx="7136">
                  <c:v>585.30166666666662</c:v>
                </c:pt>
                <c:pt idx="7137">
                  <c:v>585.3841666666666</c:v>
                </c:pt>
                <c:pt idx="7138">
                  <c:v>585.46583333333331</c:v>
                </c:pt>
                <c:pt idx="7139">
                  <c:v>585.54750000000001</c:v>
                </c:pt>
                <c:pt idx="7140">
                  <c:v>585.63</c:v>
                </c:pt>
                <c:pt idx="7141">
                  <c:v>585.7116666666667</c:v>
                </c:pt>
                <c:pt idx="7142">
                  <c:v>585.79416666666668</c:v>
                </c:pt>
                <c:pt idx="7143">
                  <c:v>585.87583333333339</c:v>
                </c:pt>
                <c:pt idx="7144">
                  <c:v>585.95833333333337</c:v>
                </c:pt>
                <c:pt idx="7145">
                  <c:v>586.04</c:v>
                </c:pt>
                <c:pt idx="7146">
                  <c:v>586.12166666666667</c:v>
                </c:pt>
                <c:pt idx="7147">
                  <c:v>586.20416666666665</c:v>
                </c:pt>
                <c:pt idx="7148">
                  <c:v>586.28583333333336</c:v>
                </c:pt>
                <c:pt idx="7149">
                  <c:v>586.36833333333334</c:v>
                </c:pt>
                <c:pt idx="7150">
                  <c:v>586.44999999999993</c:v>
                </c:pt>
                <c:pt idx="7151">
                  <c:v>586.53250000000003</c:v>
                </c:pt>
                <c:pt idx="7152">
                  <c:v>586.61416666666662</c:v>
                </c:pt>
                <c:pt idx="7153">
                  <c:v>586.69583333333333</c:v>
                </c:pt>
                <c:pt idx="7154">
                  <c:v>586.77833333333331</c:v>
                </c:pt>
                <c:pt idx="7155">
                  <c:v>586.86</c:v>
                </c:pt>
                <c:pt idx="7156">
                  <c:v>586.9425</c:v>
                </c:pt>
                <c:pt idx="7157">
                  <c:v>587.0241666666667</c:v>
                </c:pt>
                <c:pt idx="7158">
                  <c:v>587.10666666666668</c:v>
                </c:pt>
                <c:pt idx="7159">
                  <c:v>587.18833333333339</c:v>
                </c:pt>
                <c:pt idx="7160">
                  <c:v>587.27</c:v>
                </c:pt>
                <c:pt idx="7161">
                  <c:v>587.35249999999996</c:v>
                </c:pt>
                <c:pt idx="7162">
                  <c:v>587.43416666666667</c:v>
                </c:pt>
                <c:pt idx="7163">
                  <c:v>587.51666666666665</c:v>
                </c:pt>
                <c:pt idx="7164">
                  <c:v>587.59833333333336</c:v>
                </c:pt>
                <c:pt idx="7165">
                  <c:v>587.68083333333334</c:v>
                </c:pt>
                <c:pt idx="7166">
                  <c:v>587.76249999999993</c:v>
                </c:pt>
                <c:pt idx="7167">
                  <c:v>587.84416666666664</c:v>
                </c:pt>
                <c:pt idx="7168">
                  <c:v>587.92666666666662</c:v>
                </c:pt>
                <c:pt idx="7169">
                  <c:v>588.00833333333333</c:v>
                </c:pt>
                <c:pt idx="7170">
                  <c:v>588.09083333333331</c:v>
                </c:pt>
                <c:pt idx="7171">
                  <c:v>588.17250000000001</c:v>
                </c:pt>
                <c:pt idx="7172">
                  <c:v>588.255</c:v>
                </c:pt>
                <c:pt idx="7173">
                  <c:v>588.3366666666667</c:v>
                </c:pt>
                <c:pt idx="7174">
                  <c:v>588.41833333333341</c:v>
                </c:pt>
                <c:pt idx="7175">
                  <c:v>588.50083333333339</c:v>
                </c:pt>
                <c:pt idx="7176">
                  <c:v>588.58249999999998</c:v>
                </c:pt>
                <c:pt idx="7177">
                  <c:v>588.66499999999996</c:v>
                </c:pt>
                <c:pt idx="7178">
                  <c:v>588.74666666666667</c:v>
                </c:pt>
                <c:pt idx="7179">
                  <c:v>588.82833333333326</c:v>
                </c:pt>
                <c:pt idx="7180">
                  <c:v>588.91083333333336</c:v>
                </c:pt>
                <c:pt idx="7181">
                  <c:v>588.99249999999995</c:v>
                </c:pt>
                <c:pt idx="7182">
                  <c:v>589.07499999999993</c:v>
                </c:pt>
                <c:pt idx="7183">
                  <c:v>589.15666666666664</c:v>
                </c:pt>
                <c:pt idx="7184">
                  <c:v>589.23916666666662</c:v>
                </c:pt>
                <c:pt idx="7185">
                  <c:v>589.32083333333333</c:v>
                </c:pt>
                <c:pt idx="7186">
                  <c:v>589.40250000000003</c:v>
                </c:pt>
                <c:pt idx="7187">
                  <c:v>589.48500000000001</c:v>
                </c:pt>
                <c:pt idx="7188">
                  <c:v>589.56666666666672</c:v>
                </c:pt>
                <c:pt idx="7189">
                  <c:v>589.6491666666667</c:v>
                </c:pt>
                <c:pt idx="7190">
                  <c:v>589.73083333333341</c:v>
                </c:pt>
                <c:pt idx="7191">
                  <c:v>589.81333333333339</c:v>
                </c:pt>
                <c:pt idx="7192">
                  <c:v>589.89499999999998</c:v>
                </c:pt>
                <c:pt idx="7193">
                  <c:v>589.97666666666669</c:v>
                </c:pt>
                <c:pt idx="7194">
                  <c:v>590.05916666666667</c:v>
                </c:pt>
                <c:pt idx="7195">
                  <c:v>590.14083333333326</c:v>
                </c:pt>
                <c:pt idx="7196">
                  <c:v>590.22333333333336</c:v>
                </c:pt>
                <c:pt idx="7197">
                  <c:v>590.30499999999995</c:v>
                </c:pt>
                <c:pt idx="7198">
                  <c:v>590.38749999999993</c:v>
                </c:pt>
                <c:pt idx="7199">
                  <c:v>590.46916666666664</c:v>
                </c:pt>
                <c:pt idx="7200">
                  <c:v>590.55083333333334</c:v>
                </c:pt>
                <c:pt idx="7201">
                  <c:v>590.63333333333333</c:v>
                </c:pt>
                <c:pt idx="7202">
                  <c:v>590.71500000000003</c:v>
                </c:pt>
                <c:pt idx="7203">
                  <c:v>590.79750000000001</c:v>
                </c:pt>
                <c:pt idx="7204">
                  <c:v>590.87916666666672</c:v>
                </c:pt>
                <c:pt idx="7205">
                  <c:v>590.9616666666667</c:v>
                </c:pt>
                <c:pt idx="7206">
                  <c:v>591.04333333333341</c:v>
                </c:pt>
                <c:pt idx="7207">
                  <c:v>591.125</c:v>
                </c:pt>
                <c:pt idx="7208">
                  <c:v>591.20749999999998</c:v>
                </c:pt>
                <c:pt idx="7209">
                  <c:v>591.28916666666669</c:v>
                </c:pt>
                <c:pt idx="7210">
                  <c:v>591.37166666666667</c:v>
                </c:pt>
                <c:pt idx="7211">
                  <c:v>591.45333333333326</c:v>
                </c:pt>
                <c:pt idx="7212">
                  <c:v>591.53583333333336</c:v>
                </c:pt>
                <c:pt idx="7213">
                  <c:v>591.61749999999995</c:v>
                </c:pt>
                <c:pt idx="7214">
                  <c:v>591.69916666666666</c:v>
                </c:pt>
                <c:pt idx="7215">
                  <c:v>591.78166666666664</c:v>
                </c:pt>
                <c:pt idx="7216">
                  <c:v>591.86333333333334</c:v>
                </c:pt>
                <c:pt idx="7217">
                  <c:v>591.94583333333333</c:v>
                </c:pt>
                <c:pt idx="7218">
                  <c:v>592.02750000000003</c:v>
                </c:pt>
                <c:pt idx="7219">
                  <c:v>592.11</c:v>
                </c:pt>
                <c:pt idx="7220">
                  <c:v>592.19166666666672</c:v>
                </c:pt>
                <c:pt idx="7221">
                  <c:v>592.27333333333331</c:v>
                </c:pt>
                <c:pt idx="7222">
                  <c:v>592.35583333333341</c:v>
                </c:pt>
                <c:pt idx="7223">
                  <c:v>592.4375</c:v>
                </c:pt>
                <c:pt idx="7224">
                  <c:v>592.52</c:v>
                </c:pt>
                <c:pt idx="7225">
                  <c:v>592.60166666666669</c:v>
                </c:pt>
                <c:pt idx="7226">
                  <c:v>592.68333333333328</c:v>
                </c:pt>
                <c:pt idx="7227">
                  <c:v>592.76583333333326</c:v>
                </c:pt>
                <c:pt idx="7228">
                  <c:v>592.84749999999997</c:v>
                </c:pt>
                <c:pt idx="7229">
                  <c:v>592.92999999999995</c:v>
                </c:pt>
                <c:pt idx="7230">
                  <c:v>593.01166666666666</c:v>
                </c:pt>
                <c:pt idx="7231">
                  <c:v>593.09416666666664</c:v>
                </c:pt>
                <c:pt idx="7232">
                  <c:v>593.17583333333334</c:v>
                </c:pt>
                <c:pt idx="7233">
                  <c:v>593.25750000000005</c:v>
                </c:pt>
                <c:pt idx="7234">
                  <c:v>593.34</c:v>
                </c:pt>
                <c:pt idx="7235">
                  <c:v>593.42166666666674</c:v>
                </c:pt>
                <c:pt idx="7236">
                  <c:v>593.50416666666672</c:v>
                </c:pt>
                <c:pt idx="7237">
                  <c:v>593.58583333333331</c:v>
                </c:pt>
                <c:pt idx="7238">
                  <c:v>593.66833333333341</c:v>
                </c:pt>
                <c:pt idx="7239">
                  <c:v>593.75</c:v>
                </c:pt>
                <c:pt idx="7240">
                  <c:v>593.83166666666659</c:v>
                </c:pt>
                <c:pt idx="7241">
                  <c:v>593.91416666666669</c:v>
                </c:pt>
                <c:pt idx="7242">
                  <c:v>593.99583333333328</c:v>
                </c:pt>
                <c:pt idx="7243">
                  <c:v>594.07833333333326</c:v>
                </c:pt>
                <c:pt idx="7244">
                  <c:v>594.16</c:v>
                </c:pt>
                <c:pt idx="7245">
                  <c:v>594.24249999999995</c:v>
                </c:pt>
                <c:pt idx="7246">
                  <c:v>594.32416666666666</c:v>
                </c:pt>
                <c:pt idx="7247">
                  <c:v>594.40583333333336</c:v>
                </c:pt>
                <c:pt idx="7248">
                  <c:v>594.48833333333334</c:v>
                </c:pt>
                <c:pt idx="7249">
                  <c:v>594.57000000000005</c:v>
                </c:pt>
                <c:pt idx="7250">
                  <c:v>594.65250000000003</c:v>
                </c:pt>
                <c:pt idx="7251">
                  <c:v>594.73416666666674</c:v>
                </c:pt>
                <c:pt idx="7252">
                  <c:v>594.81666666666672</c:v>
                </c:pt>
                <c:pt idx="7253">
                  <c:v>594.89833333333331</c:v>
                </c:pt>
                <c:pt idx="7254">
                  <c:v>594.98</c:v>
                </c:pt>
                <c:pt idx="7255">
                  <c:v>595.0625</c:v>
                </c:pt>
                <c:pt idx="7256">
                  <c:v>595.14416666666659</c:v>
                </c:pt>
                <c:pt idx="7257">
                  <c:v>595.22666666666669</c:v>
                </c:pt>
                <c:pt idx="7258">
                  <c:v>595.30833333333328</c:v>
                </c:pt>
                <c:pt idx="7259">
                  <c:v>595.39083333333326</c:v>
                </c:pt>
                <c:pt idx="7260">
                  <c:v>595.47249999999997</c:v>
                </c:pt>
                <c:pt idx="7261">
                  <c:v>595.55416666666667</c:v>
                </c:pt>
                <c:pt idx="7262">
                  <c:v>595.63666666666666</c:v>
                </c:pt>
                <c:pt idx="7263">
                  <c:v>595.71833333333336</c:v>
                </c:pt>
                <c:pt idx="7264">
                  <c:v>595.80083333333334</c:v>
                </c:pt>
                <c:pt idx="7265">
                  <c:v>595.88250000000005</c:v>
                </c:pt>
                <c:pt idx="7266">
                  <c:v>595.96416666666664</c:v>
                </c:pt>
                <c:pt idx="7267">
                  <c:v>596.04666666666674</c:v>
                </c:pt>
                <c:pt idx="7268">
                  <c:v>596.12833333333333</c:v>
                </c:pt>
                <c:pt idx="7269">
                  <c:v>596.21083333333331</c:v>
                </c:pt>
                <c:pt idx="7270">
                  <c:v>596.29250000000002</c:v>
                </c:pt>
                <c:pt idx="7271">
                  <c:v>596.375</c:v>
                </c:pt>
                <c:pt idx="7272">
                  <c:v>596.45666666666659</c:v>
                </c:pt>
                <c:pt idx="7273">
                  <c:v>596.5383333333333</c:v>
                </c:pt>
                <c:pt idx="7274">
                  <c:v>596.62083333333328</c:v>
                </c:pt>
                <c:pt idx="7275">
                  <c:v>596.70249999999999</c:v>
                </c:pt>
                <c:pt idx="7276">
                  <c:v>596.78499999999997</c:v>
                </c:pt>
                <c:pt idx="7277">
                  <c:v>596.86666666666667</c:v>
                </c:pt>
                <c:pt idx="7278">
                  <c:v>596.94916666666666</c:v>
                </c:pt>
                <c:pt idx="7279">
                  <c:v>597.03083333333336</c:v>
                </c:pt>
                <c:pt idx="7280">
                  <c:v>597.11250000000007</c:v>
                </c:pt>
                <c:pt idx="7281">
                  <c:v>597.19500000000005</c:v>
                </c:pt>
                <c:pt idx="7282">
                  <c:v>597.27666666666664</c:v>
                </c:pt>
                <c:pt idx="7283">
                  <c:v>597.35916666666674</c:v>
                </c:pt>
                <c:pt idx="7284">
                  <c:v>597.44083333333333</c:v>
                </c:pt>
                <c:pt idx="7285">
                  <c:v>597.52333333333331</c:v>
                </c:pt>
                <c:pt idx="7286">
                  <c:v>597.60500000000002</c:v>
                </c:pt>
                <c:pt idx="7287">
                  <c:v>597.68666666666661</c:v>
                </c:pt>
                <c:pt idx="7288">
                  <c:v>597.76916666666659</c:v>
                </c:pt>
                <c:pt idx="7289">
                  <c:v>597.8508333333333</c:v>
                </c:pt>
                <c:pt idx="7290">
                  <c:v>597.93333333333328</c:v>
                </c:pt>
                <c:pt idx="7291">
                  <c:v>598.01499999999999</c:v>
                </c:pt>
                <c:pt idx="7292">
                  <c:v>598.09749999999997</c:v>
                </c:pt>
                <c:pt idx="7293">
                  <c:v>598.17916666666667</c:v>
                </c:pt>
                <c:pt idx="7294">
                  <c:v>598.26083333333338</c:v>
                </c:pt>
                <c:pt idx="7295">
                  <c:v>598.34333333333336</c:v>
                </c:pt>
                <c:pt idx="7296">
                  <c:v>598.42500000000007</c:v>
                </c:pt>
                <c:pt idx="7297">
                  <c:v>598.50750000000005</c:v>
                </c:pt>
                <c:pt idx="7298">
                  <c:v>598.58916666666664</c:v>
                </c:pt>
                <c:pt idx="7299">
                  <c:v>598.67166666666674</c:v>
                </c:pt>
                <c:pt idx="7300">
                  <c:v>598.75333333333333</c:v>
                </c:pt>
                <c:pt idx="7301">
                  <c:v>598.83500000000004</c:v>
                </c:pt>
                <c:pt idx="7302">
                  <c:v>598.91750000000002</c:v>
                </c:pt>
                <c:pt idx="7303">
                  <c:v>598.99916666666661</c:v>
                </c:pt>
                <c:pt idx="7304">
                  <c:v>599.08166666666659</c:v>
                </c:pt>
                <c:pt idx="7305">
                  <c:v>599.1633333333333</c:v>
                </c:pt>
                <c:pt idx="7306">
                  <c:v>599.245</c:v>
                </c:pt>
                <c:pt idx="7307">
                  <c:v>599.32749999999999</c:v>
                </c:pt>
                <c:pt idx="7308">
                  <c:v>599.40916666666669</c:v>
                </c:pt>
                <c:pt idx="7309">
                  <c:v>599.49166666666667</c:v>
                </c:pt>
                <c:pt idx="7310">
                  <c:v>599.57333333333338</c:v>
                </c:pt>
                <c:pt idx="7311">
                  <c:v>599.65583333333336</c:v>
                </c:pt>
                <c:pt idx="7312">
                  <c:v>599.73750000000007</c:v>
                </c:pt>
                <c:pt idx="7313">
                  <c:v>599.81916666666666</c:v>
                </c:pt>
                <c:pt idx="7314">
                  <c:v>599.90166666666664</c:v>
                </c:pt>
                <c:pt idx="7315">
                  <c:v>599.98333333333335</c:v>
                </c:pt>
                <c:pt idx="7316">
                  <c:v>600.06583333333333</c:v>
                </c:pt>
                <c:pt idx="7317">
                  <c:v>600.14750000000004</c:v>
                </c:pt>
                <c:pt idx="7318">
                  <c:v>600.23</c:v>
                </c:pt>
                <c:pt idx="7319">
                  <c:v>600.31166666666661</c:v>
                </c:pt>
                <c:pt idx="7320">
                  <c:v>600.39333333333332</c:v>
                </c:pt>
                <c:pt idx="7321">
                  <c:v>600.4758333333333</c:v>
                </c:pt>
                <c:pt idx="7322">
                  <c:v>600.5575</c:v>
                </c:pt>
                <c:pt idx="7323">
                  <c:v>600.64</c:v>
                </c:pt>
                <c:pt idx="7324">
                  <c:v>600.72166666666669</c:v>
                </c:pt>
                <c:pt idx="7325">
                  <c:v>600.80416666666667</c:v>
                </c:pt>
                <c:pt idx="7326">
                  <c:v>600.88583333333338</c:v>
                </c:pt>
                <c:pt idx="7327">
                  <c:v>600.96749999999997</c:v>
                </c:pt>
                <c:pt idx="7328">
                  <c:v>601.05000000000007</c:v>
                </c:pt>
                <c:pt idx="7329">
                  <c:v>601.13166666666666</c:v>
                </c:pt>
                <c:pt idx="7330">
                  <c:v>601.21416666666664</c:v>
                </c:pt>
                <c:pt idx="7331">
                  <c:v>601.29583333333335</c:v>
                </c:pt>
                <c:pt idx="7332">
                  <c:v>601.37833333333333</c:v>
                </c:pt>
                <c:pt idx="7333">
                  <c:v>601.46</c:v>
                </c:pt>
                <c:pt idx="7334">
                  <c:v>601.54166666666663</c:v>
                </c:pt>
                <c:pt idx="7335">
                  <c:v>601.62416666666661</c:v>
                </c:pt>
                <c:pt idx="7336">
                  <c:v>601.70583333333332</c:v>
                </c:pt>
                <c:pt idx="7337">
                  <c:v>601.7883333333333</c:v>
                </c:pt>
                <c:pt idx="7338">
                  <c:v>601.87</c:v>
                </c:pt>
                <c:pt idx="7339">
                  <c:v>601.95249999999999</c:v>
                </c:pt>
                <c:pt idx="7340">
                  <c:v>602.03416666666669</c:v>
                </c:pt>
                <c:pt idx="7341">
                  <c:v>602.1158333333334</c:v>
                </c:pt>
                <c:pt idx="7342">
                  <c:v>602.19833333333338</c:v>
                </c:pt>
                <c:pt idx="7343">
                  <c:v>602.28</c:v>
                </c:pt>
                <c:pt idx="7344">
                  <c:v>602.36250000000007</c:v>
                </c:pt>
                <c:pt idx="7345">
                  <c:v>602.44416666666666</c:v>
                </c:pt>
                <c:pt idx="7346">
                  <c:v>602.52666666666664</c:v>
                </c:pt>
                <c:pt idx="7347">
                  <c:v>602.60833333333335</c:v>
                </c:pt>
                <c:pt idx="7348">
                  <c:v>602.68999999999994</c:v>
                </c:pt>
                <c:pt idx="7349">
                  <c:v>602.77250000000004</c:v>
                </c:pt>
                <c:pt idx="7350">
                  <c:v>602.85416666666663</c:v>
                </c:pt>
                <c:pt idx="7351">
                  <c:v>602.93666666666661</c:v>
                </c:pt>
                <c:pt idx="7352">
                  <c:v>603.01833333333332</c:v>
                </c:pt>
                <c:pt idx="7353">
                  <c:v>603.1</c:v>
                </c:pt>
                <c:pt idx="7354">
                  <c:v>603.1825</c:v>
                </c:pt>
                <c:pt idx="7355">
                  <c:v>603.26416666666671</c:v>
                </c:pt>
                <c:pt idx="7356">
                  <c:v>603.34666666666669</c:v>
                </c:pt>
                <c:pt idx="7357">
                  <c:v>603.4283333333334</c:v>
                </c:pt>
                <c:pt idx="7358">
                  <c:v>603.51083333333338</c:v>
                </c:pt>
                <c:pt idx="7359">
                  <c:v>603.59249999999997</c:v>
                </c:pt>
                <c:pt idx="7360">
                  <c:v>603.67416666666668</c:v>
                </c:pt>
                <c:pt idx="7361">
                  <c:v>603.75666666666666</c:v>
                </c:pt>
                <c:pt idx="7362">
                  <c:v>603.83833333333337</c:v>
                </c:pt>
                <c:pt idx="7363">
                  <c:v>603.92083333333335</c:v>
                </c:pt>
                <c:pt idx="7364">
                  <c:v>604.00249999999994</c:v>
                </c:pt>
                <c:pt idx="7365">
                  <c:v>604.08500000000004</c:v>
                </c:pt>
                <c:pt idx="7366">
                  <c:v>604.16666666666663</c:v>
                </c:pt>
                <c:pt idx="7367">
                  <c:v>604.24833333333333</c:v>
                </c:pt>
                <c:pt idx="7368">
                  <c:v>604.33083333333332</c:v>
                </c:pt>
                <c:pt idx="7369">
                  <c:v>604.41250000000002</c:v>
                </c:pt>
                <c:pt idx="7370">
                  <c:v>604.495</c:v>
                </c:pt>
                <c:pt idx="7371">
                  <c:v>604.57666666666671</c:v>
                </c:pt>
                <c:pt idx="7372">
                  <c:v>604.65916666666669</c:v>
                </c:pt>
                <c:pt idx="7373">
                  <c:v>604.7408333333334</c:v>
                </c:pt>
                <c:pt idx="7374">
                  <c:v>604.82249999999999</c:v>
                </c:pt>
                <c:pt idx="7375">
                  <c:v>604.90499999999997</c:v>
                </c:pt>
                <c:pt idx="7376">
                  <c:v>604.98666666666668</c:v>
                </c:pt>
                <c:pt idx="7377">
                  <c:v>605.06916666666666</c:v>
                </c:pt>
                <c:pt idx="7378">
                  <c:v>605.15083333333337</c:v>
                </c:pt>
                <c:pt idx="7379">
                  <c:v>605.23333333333335</c:v>
                </c:pt>
                <c:pt idx="7380">
                  <c:v>605.31499999999994</c:v>
                </c:pt>
                <c:pt idx="7381">
                  <c:v>605.39666666666665</c:v>
                </c:pt>
                <c:pt idx="7382">
                  <c:v>605.47916666666663</c:v>
                </c:pt>
                <c:pt idx="7383">
                  <c:v>605.56083333333333</c:v>
                </c:pt>
                <c:pt idx="7384">
                  <c:v>605.64333333333332</c:v>
                </c:pt>
                <c:pt idx="7385">
                  <c:v>605.72500000000002</c:v>
                </c:pt>
                <c:pt idx="7386">
                  <c:v>605.8075</c:v>
                </c:pt>
                <c:pt idx="7387">
                  <c:v>605.88916666666671</c:v>
                </c:pt>
                <c:pt idx="7388">
                  <c:v>605.9708333333333</c:v>
                </c:pt>
                <c:pt idx="7389">
                  <c:v>606.0533333333334</c:v>
                </c:pt>
                <c:pt idx="7390">
                  <c:v>606.13499999999999</c:v>
                </c:pt>
                <c:pt idx="7391">
                  <c:v>606.21749999999997</c:v>
                </c:pt>
                <c:pt idx="7392">
                  <c:v>606.29916666666668</c:v>
                </c:pt>
                <c:pt idx="7393">
                  <c:v>606.38083333333327</c:v>
                </c:pt>
                <c:pt idx="7394">
                  <c:v>606.46333333333337</c:v>
                </c:pt>
                <c:pt idx="7395">
                  <c:v>606.54499999999996</c:v>
                </c:pt>
                <c:pt idx="7396">
                  <c:v>606.62749999999994</c:v>
                </c:pt>
                <c:pt idx="7397">
                  <c:v>606.70916666666665</c:v>
                </c:pt>
                <c:pt idx="7398">
                  <c:v>606.79166666666663</c:v>
                </c:pt>
                <c:pt idx="7399">
                  <c:v>606.87333333333333</c:v>
                </c:pt>
                <c:pt idx="7400">
                  <c:v>606.95500000000004</c:v>
                </c:pt>
                <c:pt idx="7401">
                  <c:v>607.03750000000002</c:v>
                </c:pt>
                <c:pt idx="7402">
                  <c:v>607.11916666666673</c:v>
                </c:pt>
                <c:pt idx="7403">
                  <c:v>607.20166666666671</c:v>
                </c:pt>
                <c:pt idx="7404">
                  <c:v>607.2833333333333</c:v>
                </c:pt>
                <c:pt idx="7405">
                  <c:v>607.3658333333334</c:v>
                </c:pt>
                <c:pt idx="7406">
                  <c:v>607.44749999999999</c:v>
                </c:pt>
                <c:pt idx="7407">
                  <c:v>607.5291666666667</c:v>
                </c:pt>
                <c:pt idx="7408">
                  <c:v>607.61166666666668</c:v>
                </c:pt>
                <c:pt idx="7409">
                  <c:v>607.69333333333327</c:v>
                </c:pt>
                <c:pt idx="7410">
                  <c:v>607.77583333333337</c:v>
                </c:pt>
                <c:pt idx="7411">
                  <c:v>607.85749999999996</c:v>
                </c:pt>
                <c:pt idx="7412">
                  <c:v>607.93999999999994</c:v>
                </c:pt>
                <c:pt idx="7413">
                  <c:v>608.02166666666665</c:v>
                </c:pt>
                <c:pt idx="7414">
                  <c:v>608.10333333333335</c:v>
                </c:pt>
                <c:pt idx="7415">
                  <c:v>608.18583333333333</c:v>
                </c:pt>
                <c:pt idx="7416">
                  <c:v>608.26750000000004</c:v>
                </c:pt>
                <c:pt idx="7417">
                  <c:v>608.35</c:v>
                </c:pt>
                <c:pt idx="7418">
                  <c:v>608.43166666666673</c:v>
                </c:pt>
                <c:pt idx="7419">
                  <c:v>608.51416666666671</c:v>
                </c:pt>
                <c:pt idx="7420">
                  <c:v>608.5958333333333</c:v>
                </c:pt>
                <c:pt idx="7421">
                  <c:v>608.67750000000001</c:v>
                </c:pt>
                <c:pt idx="7422">
                  <c:v>608.76</c:v>
                </c:pt>
                <c:pt idx="7423">
                  <c:v>608.8416666666667</c:v>
                </c:pt>
                <c:pt idx="7424">
                  <c:v>608.92416666666668</c:v>
                </c:pt>
                <c:pt idx="7425">
                  <c:v>609.00583333333327</c:v>
                </c:pt>
                <c:pt idx="7426">
                  <c:v>609.08833333333337</c:v>
                </c:pt>
                <c:pt idx="7427">
                  <c:v>609.16999999999996</c:v>
                </c:pt>
                <c:pt idx="7428">
                  <c:v>609.25166666666667</c:v>
                </c:pt>
                <c:pt idx="7429">
                  <c:v>609.33416666666665</c:v>
                </c:pt>
                <c:pt idx="7430">
                  <c:v>609.41583333333335</c:v>
                </c:pt>
                <c:pt idx="7431">
                  <c:v>609.49833333333333</c:v>
                </c:pt>
                <c:pt idx="7432">
                  <c:v>609.58000000000004</c:v>
                </c:pt>
                <c:pt idx="7433">
                  <c:v>609.66166666666663</c:v>
                </c:pt>
                <c:pt idx="7434">
                  <c:v>609.74416666666673</c:v>
                </c:pt>
                <c:pt idx="7435">
                  <c:v>609.82583333333332</c:v>
                </c:pt>
                <c:pt idx="7436">
                  <c:v>609.9083333333333</c:v>
                </c:pt>
                <c:pt idx="7437">
                  <c:v>609.99</c:v>
                </c:pt>
                <c:pt idx="7438">
                  <c:v>610.07249999999999</c:v>
                </c:pt>
                <c:pt idx="7439">
                  <c:v>610.1541666666667</c:v>
                </c:pt>
                <c:pt idx="7440">
                  <c:v>610.23583333333329</c:v>
                </c:pt>
                <c:pt idx="7441">
                  <c:v>610.31833333333327</c:v>
                </c:pt>
                <c:pt idx="7442">
                  <c:v>610.4</c:v>
                </c:pt>
                <c:pt idx="7443">
                  <c:v>610.48249999999996</c:v>
                </c:pt>
                <c:pt idx="7444">
                  <c:v>610.56416666666667</c:v>
                </c:pt>
                <c:pt idx="7445">
                  <c:v>610.64666666666665</c:v>
                </c:pt>
                <c:pt idx="7446">
                  <c:v>610.72833333333335</c:v>
                </c:pt>
                <c:pt idx="7447">
                  <c:v>610.81000000000006</c:v>
                </c:pt>
                <c:pt idx="7448">
                  <c:v>610.89250000000004</c:v>
                </c:pt>
                <c:pt idx="7449">
                  <c:v>610.97416666666663</c:v>
                </c:pt>
                <c:pt idx="7450">
                  <c:v>611.05666666666673</c:v>
                </c:pt>
                <c:pt idx="7451">
                  <c:v>611.13833333333332</c:v>
                </c:pt>
                <c:pt idx="7452">
                  <c:v>611.2208333333333</c:v>
                </c:pt>
                <c:pt idx="7453">
                  <c:v>611.30250000000001</c:v>
                </c:pt>
                <c:pt idx="7454">
                  <c:v>611.3841666666666</c:v>
                </c:pt>
                <c:pt idx="7455">
                  <c:v>611.4666666666667</c:v>
                </c:pt>
                <c:pt idx="7456">
                  <c:v>611.54833333333329</c:v>
                </c:pt>
                <c:pt idx="7457">
                  <c:v>611.63083333333327</c:v>
                </c:pt>
                <c:pt idx="7458">
                  <c:v>611.71249999999998</c:v>
                </c:pt>
                <c:pt idx="7459">
                  <c:v>611.79499999999996</c:v>
                </c:pt>
                <c:pt idx="7460">
                  <c:v>611.87666666666667</c:v>
                </c:pt>
                <c:pt idx="7461">
                  <c:v>611.95833333333337</c:v>
                </c:pt>
                <c:pt idx="7462">
                  <c:v>612.04083333333335</c:v>
                </c:pt>
                <c:pt idx="7463">
                  <c:v>612.12250000000006</c:v>
                </c:pt>
                <c:pt idx="7464">
                  <c:v>612.20500000000004</c:v>
                </c:pt>
                <c:pt idx="7465">
                  <c:v>612.28666666666663</c:v>
                </c:pt>
                <c:pt idx="7466">
                  <c:v>612.36916666666673</c:v>
                </c:pt>
                <c:pt idx="7467">
                  <c:v>612.45083333333332</c:v>
                </c:pt>
                <c:pt idx="7468">
                  <c:v>612.53250000000003</c:v>
                </c:pt>
                <c:pt idx="7469">
                  <c:v>612.61500000000001</c:v>
                </c:pt>
                <c:pt idx="7470">
                  <c:v>612.6966666666666</c:v>
                </c:pt>
                <c:pt idx="7471">
                  <c:v>612.7791666666667</c:v>
                </c:pt>
                <c:pt idx="7472">
                  <c:v>612.86083333333329</c:v>
                </c:pt>
                <c:pt idx="7473">
                  <c:v>612.94333333333327</c:v>
                </c:pt>
                <c:pt idx="7474">
                  <c:v>613.02499999999998</c:v>
                </c:pt>
                <c:pt idx="7475">
                  <c:v>613.10666666666668</c:v>
                </c:pt>
                <c:pt idx="7476">
                  <c:v>613.18916666666667</c:v>
                </c:pt>
                <c:pt idx="7477">
                  <c:v>613.27083333333337</c:v>
                </c:pt>
                <c:pt idx="7478">
                  <c:v>613.35333333333335</c:v>
                </c:pt>
                <c:pt idx="7479">
                  <c:v>613.43500000000006</c:v>
                </c:pt>
                <c:pt idx="7480">
                  <c:v>613.51666666666665</c:v>
                </c:pt>
                <c:pt idx="7481">
                  <c:v>613.59916666666663</c:v>
                </c:pt>
                <c:pt idx="7482">
                  <c:v>613.68083333333334</c:v>
                </c:pt>
                <c:pt idx="7483">
                  <c:v>613.76333333333332</c:v>
                </c:pt>
                <c:pt idx="7484">
                  <c:v>613.84500000000003</c:v>
                </c:pt>
                <c:pt idx="7485">
                  <c:v>613.92750000000001</c:v>
                </c:pt>
                <c:pt idx="7486">
                  <c:v>614.0091666666666</c:v>
                </c:pt>
                <c:pt idx="7487">
                  <c:v>614.09083333333331</c:v>
                </c:pt>
                <c:pt idx="7488">
                  <c:v>614.17333333333329</c:v>
                </c:pt>
                <c:pt idx="7489">
                  <c:v>614.255</c:v>
                </c:pt>
                <c:pt idx="7490">
                  <c:v>614.33749999999998</c:v>
                </c:pt>
                <c:pt idx="7491">
                  <c:v>614.41916666666668</c:v>
                </c:pt>
                <c:pt idx="7492">
                  <c:v>614.50166666666667</c:v>
                </c:pt>
                <c:pt idx="7493">
                  <c:v>614.58333333333337</c:v>
                </c:pt>
                <c:pt idx="7494">
                  <c:v>614.66499999999996</c:v>
                </c:pt>
                <c:pt idx="7495">
                  <c:v>614.74750000000006</c:v>
                </c:pt>
                <c:pt idx="7496">
                  <c:v>614.82916666666665</c:v>
                </c:pt>
                <c:pt idx="7497">
                  <c:v>614.91166666666663</c:v>
                </c:pt>
                <c:pt idx="7498">
                  <c:v>614.99333333333334</c:v>
                </c:pt>
                <c:pt idx="7499">
                  <c:v>615.07583333333332</c:v>
                </c:pt>
                <c:pt idx="7500">
                  <c:v>615.15750000000003</c:v>
                </c:pt>
                <c:pt idx="7501">
                  <c:v>615.23916666666662</c:v>
                </c:pt>
                <c:pt idx="7502">
                  <c:v>615.3216666666666</c:v>
                </c:pt>
                <c:pt idx="7503">
                  <c:v>615.40333333333331</c:v>
                </c:pt>
                <c:pt idx="7504">
                  <c:v>615.48583333333329</c:v>
                </c:pt>
                <c:pt idx="7505">
                  <c:v>615.5675</c:v>
                </c:pt>
                <c:pt idx="7506">
                  <c:v>615.65</c:v>
                </c:pt>
                <c:pt idx="7507">
                  <c:v>615.73166666666668</c:v>
                </c:pt>
                <c:pt idx="7508">
                  <c:v>615.81333333333339</c:v>
                </c:pt>
                <c:pt idx="7509">
                  <c:v>615.89583333333337</c:v>
                </c:pt>
                <c:pt idx="7510">
                  <c:v>615.97749999999996</c:v>
                </c:pt>
                <c:pt idx="7511">
                  <c:v>616.06000000000006</c:v>
                </c:pt>
                <c:pt idx="7512">
                  <c:v>616.14166666666665</c:v>
                </c:pt>
                <c:pt idx="7513">
                  <c:v>616.22416666666663</c:v>
                </c:pt>
                <c:pt idx="7514">
                  <c:v>616.30583333333334</c:v>
                </c:pt>
                <c:pt idx="7515">
                  <c:v>616.38749999999993</c:v>
                </c:pt>
                <c:pt idx="7516">
                  <c:v>616.47</c:v>
                </c:pt>
                <c:pt idx="7517">
                  <c:v>616.55166666666662</c:v>
                </c:pt>
                <c:pt idx="7518">
                  <c:v>616.6341666666666</c:v>
                </c:pt>
                <c:pt idx="7519">
                  <c:v>616.71583333333331</c:v>
                </c:pt>
                <c:pt idx="7520">
                  <c:v>616.79750000000001</c:v>
                </c:pt>
                <c:pt idx="7521">
                  <c:v>616.88</c:v>
                </c:pt>
                <c:pt idx="7522">
                  <c:v>616.9616666666667</c:v>
                </c:pt>
                <c:pt idx="7523">
                  <c:v>617.04416666666668</c:v>
                </c:pt>
                <c:pt idx="7524">
                  <c:v>617.12583333333339</c:v>
                </c:pt>
                <c:pt idx="7525">
                  <c:v>617.20833333333337</c:v>
                </c:pt>
                <c:pt idx="7526">
                  <c:v>617.29</c:v>
                </c:pt>
                <c:pt idx="7527">
                  <c:v>617.37166666666667</c:v>
                </c:pt>
                <c:pt idx="7528">
                  <c:v>617.45416666666665</c:v>
                </c:pt>
                <c:pt idx="7529">
                  <c:v>617.53583333333336</c:v>
                </c:pt>
                <c:pt idx="7530">
                  <c:v>617.61833333333334</c:v>
                </c:pt>
                <c:pt idx="7531">
                  <c:v>617.69999999999993</c:v>
                </c:pt>
                <c:pt idx="7532">
                  <c:v>617.78250000000003</c:v>
                </c:pt>
                <c:pt idx="7533">
                  <c:v>617.86416666666662</c:v>
                </c:pt>
                <c:pt idx="7534">
                  <c:v>617.94583333333333</c:v>
                </c:pt>
                <c:pt idx="7535">
                  <c:v>618.02833333333331</c:v>
                </c:pt>
                <c:pt idx="7536">
                  <c:v>618.11</c:v>
                </c:pt>
                <c:pt idx="7537">
                  <c:v>618.1925</c:v>
                </c:pt>
                <c:pt idx="7538">
                  <c:v>618.2741666666667</c:v>
                </c:pt>
                <c:pt idx="7539">
                  <c:v>618.35666666666668</c:v>
                </c:pt>
                <c:pt idx="7540">
                  <c:v>618.43833333333339</c:v>
                </c:pt>
                <c:pt idx="7541">
                  <c:v>618.52</c:v>
                </c:pt>
                <c:pt idx="7542">
                  <c:v>618.60249999999996</c:v>
                </c:pt>
                <c:pt idx="7543">
                  <c:v>618.68416666666667</c:v>
                </c:pt>
                <c:pt idx="7544">
                  <c:v>618.76666666666665</c:v>
                </c:pt>
                <c:pt idx="7545">
                  <c:v>618.84833333333336</c:v>
                </c:pt>
                <c:pt idx="7546">
                  <c:v>618.93083333333334</c:v>
                </c:pt>
                <c:pt idx="7547">
                  <c:v>619.01249999999993</c:v>
                </c:pt>
                <c:pt idx="7548">
                  <c:v>619.09416666666664</c:v>
                </c:pt>
                <c:pt idx="7549">
                  <c:v>619.17666666666662</c:v>
                </c:pt>
                <c:pt idx="7550">
                  <c:v>619.25833333333333</c:v>
                </c:pt>
                <c:pt idx="7551">
                  <c:v>619.34083333333331</c:v>
                </c:pt>
                <c:pt idx="7552">
                  <c:v>619.42250000000001</c:v>
                </c:pt>
                <c:pt idx="7553">
                  <c:v>619.505</c:v>
                </c:pt>
                <c:pt idx="7554">
                  <c:v>619.5866666666667</c:v>
                </c:pt>
                <c:pt idx="7555">
                  <c:v>619.66833333333341</c:v>
                </c:pt>
                <c:pt idx="7556">
                  <c:v>619.75083333333339</c:v>
                </c:pt>
                <c:pt idx="7557">
                  <c:v>619.83249999999998</c:v>
                </c:pt>
                <c:pt idx="7558">
                  <c:v>619.91499999999996</c:v>
                </c:pt>
                <c:pt idx="7559">
                  <c:v>619.99666666666667</c:v>
                </c:pt>
                <c:pt idx="7560">
                  <c:v>620.07833333333326</c:v>
                </c:pt>
                <c:pt idx="7561">
                  <c:v>620.16083333333336</c:v>
                </c:pt>
                <c:pt idx="7562">
                  <c:v>620.24249999999995</c:v>
                </c:pt>
                <c:pt idx="7563">
                  <c:v>620.32499999999993</c:v>
                </c:pt>
                <c:pt idx="7564">
                  <c:v>620.40666666666664</c:v>
                </c:pt>
                <c:pt idx="7565">
                  <c:v>620.48916666666662</c:v>
                </c:pt>
                <c:pt idx="7566">
                  <c:v>620.57083333333333</c:v>
                </c:pt>
                <c:pt idx="7567">
                  <c:v>620.65250000000003</c:v>
                </c:pt>
                <c:pt idx="7568">
                  <c:v>620.73500000000001</c:v>
                </c:pt>
                <c:pt idx="7569">
                  <c:v>620.81666666666672</c:v>
                </c:pt>
                <c:pt idx="7570">
                  <c:v>620.8991666666667</c:v>
                </c:pt>
                <c:pt idx="7571">
                  <c:v>620.98083333333341</c:v>
                </c:pt>
                <c:pt idx="7572">
                  <c:v>621.06333333333339</c:v>
                </c:pt>
                <c:pt idx="7573">
                  <c:v>621.14499999999998</c:v>
                </c:pt>
                <c:pt idx="7574">
                  <c:v>621.22666666666669</c:v>
                </c:pt>
                <c:pt idx="7575">
                  <c:v>621.30916666666667</c:v>
                </c:pt>
                <c:pt idx="7576">
                  <c:v>621.39083333333326</c:v>
                </c:pt>
                <c:pt idx="7577">
                  <c:v>621.47333333333336</c:v>
                </c:pt>
                <c:pt idx="7578">
                  <c:v>621.55499999999995</c:v>
                </c:pt>
                <c:pt idx="7579">
                  <c:v>621.63749999999993</c:v>
                </c:pt>
                <c:pt idx="7580">
                  <c:v>621.71916666666664</c:v>
                </c:pt>
                <c:pt idx="7581">
                  <c:v>621.80083333333334</c:v>
                </c:pt>
                <c:pt idx="7582">
                  <c:v>621.88333333333333</c:v>
                </c:pt>
                <c:pt idx="7583">
                  <c:v>621.96500000000003</c:v>
                </c:pt>
                <c:pt idx="7584">
                  <c:v>622.04750000000001</c:v>
                </c:pt>
                <c:pt idx="7585">
                  <c:v>622.12916666666672</c:v>
                </c:pt>
                <c:pt idx="7586">
                  <c:v>622.2116666666667</c:v>
                </c:pt>
                <c:pt idx="7587">
                  <c:v>622.29333333333341</c:v>
                </c:pt>
                <c:pt idx="7588">
                  <c:v>622.375</c:v>
                </c:pt>
                <c:pt idx="7589">
                  <c:v>622.45749999999998</c:v>
                </c:pt>
                <c:pt idx="7590">
                  <c:v>622.53916666666669</c:v>
                </c:pt>
                <c:pt idx="7591">
                  <c:v>622.62166666666667</c:v>
                </c:pt>
                <c:pt idx="7592">
                  <c:v>622.70333333333326</c:v>
                </c:pt>
                <c:pt idx="7593">
                  <c:v>622.78583333333336</c:v>
                </c:pt>
                <c:pt idx="7594">
                  <c:v>622.86749999999995</c:v>
                </c:pt>
                <c:pt idx="7595">
                  <c:v>622.94916666666666</c:v>
                </c:pt>
                <c:pt idx="7596">
                  <c:v>623.03166666666664</c:v>
                </c:pt>
                <c:pt idx="7597">
                  <c:v>623.11333333333334</c:v>
                </c:pt>
                <c:pt idx="7598">
                  <c:v>623.19583333333333</c:v>
                </c:pt>
                <c:pt idx="7599">
                  <c:v>623.27750000000003</c:v>
                </c:pt>
                <c:pt idx="7600">
                  <c:v>623.36</c:v>
                </c:pt>
                <c:pt idx="7601">
                  <c:v>623.44166666666672</c:v>
                </c:pt>
                <c:pt idx="7602">
                  <c:v>623.52333333333331</c:v>
                </c:pt>
                <c:pt idx="7603">
                  <c:v>623.60583333333341</c:v>
                </c:pt>
                <c:pt idx="7604">
                  <c:v>623.6875</c:v>
                </c:pt>
                <c:pt idx="7605">
                  <c:v>623.77</c:v>
                </c:pt>
                <c:pt idx="7606">
                  <c:v>623.85166666666669</c:v>
                </c:pt>
                <c:pt idx="7607">
                  <c:v>623.93333333333328</c:v>
                </c:pt>
                <c:pt idx="7608">
                  <c:v>624.01583333333326</c:v>
                </c:pt>
                <c:pt idx="7609">
                  <c:v>624.09749999999997</c:v>
                </c:pt>
                <c:pt idx="7610">
                  <c:v>624.17999999999995</c:v>
                </c:pt>
                <c:pt idx="7611">
                  <c:v>624.26166666666666</c:v>
                </c:pt>
                <c:pt idx="7612">
                  <c:v>624.34416666666664</c:v>
                </c:pt>
                <c:pt idx="7613">
                  <c:v>624.42583333333334</c:v>
                </c:pt>
                <c:pt idx="7614">
                  <c:v>624.50750000000005</c:v>
                </c:pt>
                <c:pt idx="7615">
                  <c:v>624.59</c:v>
                </c:pt>
                <c:pt idx="7616">
                  <c:v>624.67166666666674</c:v>
                </c:pt>
                <c:pt idx="7617">
                  <c:v>624.75416666666672</c:v>
                </c:pt>
                <c:pt idx="7618">
                  <c:v>624.83583333333331</c:v>
                </c:pt>
                <c:pt idx="7619">
                  <c:v>624.91833333333341</c:v>
                </c:pt>
                <c:pt idx="7620">
                  <c:v>625</c:v>
                </c:pt>
                <c:pt idx="7621">
                  <c:v>625.08166666666659</c:v>
                </c:pt>
                <c:pt idx="7622">
                  <c:v>625.16416666666669</c:v>
                </c:pt>
                <c:pt idx="7623">
                  <c:v>625.24583333333328</c:v>
                </c:pt>
                <c:pt idx="7624">
                  <c:v>625.32833333333326</c:v>
                </c:pt>
                <c:pt idx="7625">
                  <c:v>625.41</c:v>
                </c:pt>
                <c:pt idx="7626">
                  <c:v>625.49249999999995</c:v>
                </c:pt>
                <c:pt idx="7627">
                  <c:v>625.57416666666666</c:v>
                </c:pt>
                <c:pt idx="7628">
                  <c:v>625.65583333333336</c:v>
                </c:pt>
                <c:pt idx="7629">
                  <c:v>625.73833333333334</c:v>
                </c:pt>
                <c:pt idx="7630">
                  <c:v>625.82000000000005</c:v>
                </c:pt>
                <c:pt idx="7631">
                  <c:v>625.90250000000003</c:v>
                </c:pt>
                <c:pt idx="7632">
                  <c:v>625.98416666666674</c:v>
                </c:pt>
                <c:pt idx="7633">
                  <c:v>626.06666666666672</c:v>
                </c:pt>
                <c:pt idx="7634">
                  <c:v>626.14833333333331</c:v>
                </c:pt>
                <c:pt idx="7635">
                  <c:v>626.23</c:v>
                </c:pt>
                <c:pt idx="7636">
                  <c:v>626.3125</c:v>
                </c:pt>
                <c:pt idx="7637">
                  <c:v>626.39416666666659</c:v>
                </c:pt>
                <c:pt idx="7638">
                  <c:v>626.47666666666669</c:v>
                </c:pt>
                <c:pt idx="7639">
                  <c:v>626.55833333333328</c:v>
                </c:pt>
                <c:pt idx="7640">
                  <c:v>626.64083333333326</c:v>
                </c:pt>
                <c:pt idx="7641">
                  <c:v>626.72249999999997</c:v>
                </c:pt>
                <c:pt idx="7642">
                  <c:v>626.80416666666667</c:v>
                </c:pt>
                <c:pt idx="7643">
                  <c:v>626.88666666666666</c:v>
                </c:pt>
                <c:pt idx="7644">
                  <c:v>626.96833333333336</c:v>
                </c:pt>
                <c:pt idx="7645">
                  <c:v>627.05083333333334</c:v>
                </c:pt>
                <c:pt idx="7646">
                  <c:v>627.13250000000005</c:v>
                </c:pt>
                <c:pt idx="7647">
                  <c:v>627.21416666666664</c:v>
                </c:pt>
                <c:pt idx="7648">
                  <c:v>627.29666666666674</c:v>
                </c:pt>
                <c:pt idx="7649">
                  <c:v>627.37833333333333</c:v>
                </c:pt>
                <c:pt idx="7650">
                  <c:v>627.46083333333331</c:v>
                </c:pt>
                <c:pt idx="7651">
                  <c:v>627.54250000000002</c:v>
                </c:pt>
                <c:pt idx="7652">
                  <c:v>627.625</c:v>
                </c:pt>
                <c:pt idx="7653">
                  <c:v>627.70666666666659</c:v>
                </c:pt>
                <c:pt idx="7654">
                  <c:v>627.7883333333333</c:v>
                </c:pt>
                <c:pt idx="7655">
                  <c:v>627.87083333333328</c:v>
                </c:pt>
                <c:pt idx="7656">
                  <c:v>627.95249999999999</c:v>
                </c:pt>
                <c:pt idx="7657">
                  <c:v>628.03499999999997</c:v>
                </c:pt>
                <c:pt idx="7658">
                  <c:v>628.11666666666667</c:v>
                </c:pt>
                <c:pt idx="7659">
                  <c:v>628.19916666666666</c:v>
                </c:pt>
                <c:pt idx="7660">
                  <c:v>628.28083333333336</c:v>
                </c:pt>
                <c:pt idx="7661">
                  <c:v>628.36250000000007</c:v>
                </c:pt>
                <c:pt idx="7662">
                  <c:v>628.44500000000005</c:v>
                </c:pt>
                <c:pt idx="7663">
                  <c:v>628.52666666666664</c:v>
                </c:pt>
                <c:pt idx="7664">
                  <c:v>628.60916666666674</c:v>
                </c:pt>
                <c:pt idx="7665">
                  <c:v>628.69083333333333</c:v>
                </c:pt>
                <c:pt idx="7666">
                  <c:v>628.77333333333331</c:v>
                </c:pt>
                <c:pt idx="7667">
                  <c:v>628.85500000000002</c:v>
                </c:pt>
                <c:pt idx="7668">
                  <c:v>628.93666666666661</c:v>
                </c:pt>
                <c:pt idx="7669">
                  <c:v>629.01916666666659</c:v>
                </c:pt>
                <c:pt idx="7670">
                  <c:v>629.1008333333333</c:v>
                </c:pt>
                <c:pt idx="7671">
                  <c:v>629.18333333333328</c:v>
                </c:pt>
                <c:pt idx="7672">
                  <c:v>629.26499999999999</c:v>
                </c:pt>
                <c:pt idx="7673">
                  <c:v>629.34749999999997</c:v>
                </c:pt>
                <c:pt idx="7674">
                  <c:v>629.42916666666667</c:v>
                </c:pt>
                <c:pt idx="7675">
                  <c:v>629.51083333333338</c:v>
                </c:pt>
                <c:pt idx="7676">
                  <c:v>629.59333333333336</c:v>
                </c:pt>
                <c:pt idx="7677">
                  <c:v>629.67500000000007</c:v>
                </c:pt>
                <c:pt idx="7678">
                  <c:v>629.75750000000005</c:v>
                </c:pt>
                <c:pt idx="7679">
                  <c:v>629.83916666666664</c:v>
                </c:pt>
                <c:pt idx="7680">
                  <c:v>629.92166666666674</c:v>
                </c:pt>
                <c:pt idx="7681">
                  <c:v>630.00333333333333</c:v>
                </c:pt>
                <c:pt idx="7682">
                  <c:v>630.08500000000004</c:v>
                </c:pt>
                <c:pt idx="7683">
                  <c:v>630.16750000000002</c:v>
                </c:pt>
                <c:pt idx="7684">
                  <c:v>630.24916666666661</c:v>
                </c:pt>
                <c:pt idx="7685">
                  <c:v>630.33166666666659</c:v>
                </c:pt>
                <c:pt idx="7686">
                  <c:v>630.4133333333333</c:v>
                </c:pt>
                <c:pt idx="7687">
                  <c:v>630.495</c:v>
                </c:pt>
                <c:pt idx="7688">
                  <c:v>630.57749999999999</c:v>
                </c:pt>
                <c:pt idx="7689">
                  <c:v>630.65916666666669</c:v>
                </c:pt>
                <c:pt idx="7690">
                  <c:v>630.74166666666667</c:v>
                </c:pt>
                <c:pt idx="7691">
                  <c:v>630.82333333333338</c:v>
                </c:pt>
                <c:pt idx="7692">
                  <c:v>630.90583333333336</c:v>
                </c:pt>
                <c:pt idx="7693">
                  <c:v>630.98750000000007</c:v>
                </c:pt>
                <c:pt idx="7694">
                  <c:v>631.06916666666666</c:v>
                </c:pt>
                <c:pt idx="7695">
                  <c:v>631.15166666666664</c:v>
                </c:pt>
                <c:pt idx="7696">
                  <c:v>631.23333333333335</c:v>
                </c:pt>
                <c:pt idx="7697">
                  <c:v>631.31583333333333</c:v>
                </c:pt>
                <c:pt idx="7698">
                  <c:v>631.39750000000004</c:v>
                </c:pt>
                <c:pt idx="7699">
                  <c:v>631.48</c:v>
                </c:pt>
                <c:pt idx="7700">
                  <c:v>631.56166666666661</c:v>
                </c:pt>
                <c:pt idx="7701">
                  <c:v>631.64333333333332</c:v>
                </c:pt>
                <c:pt idx="7702">
                  <c:v>631.7258333333333</c:v>
                </c:pt>
                <c:pt idx="7703">
                  <c:v>631.8075</c:v>
                </c:pt>
                <c:pt idx="7704">
                  <c:v>631.89</c:v>
                </c:pt>
                <c:pt idx="7705">
                  <c:v>631.97166666666669</c:v>
                </c:pt>
                <c:pt idx="7706">
                  <c:v>632.05416666666667</c:v>
                </c:pt>
                <c:pt idx="7707">
                  <c:v>632.13583333333338</c:v>
                </c:pt>
                <c:pt idx="7708">
                  <c:v>632.21749999999997</c:v>
                </c:pt>
                <c:pt idx="7709">
                  <c:v>632.30000000000007</c:v>
                </c:pt>
                <c:pt idx="7710">
                  <c:v>632.38166666666666</c:v>
                </c:pt>
                <c:pt idx="7711">
                  <c:v>632.46416666666664</c:v>
                </c:pt>
                <c:pt idx="7712">
                  <c:v>632.54583333333335</c:v>
                </c:pt>
                <c:pt idx="7713">
                  <c:v>632.62833333333333</c:v>
                </c:pt>
                <c:pt idx="7714">
                  <c:v>632.71</c:v>
                </c:pt>
                <c:pt idx="7715">
                  <c:v>632.79166666666663</c:v>
                </c:pt>
                <c:pt idx="7716">
                  <c:v>632.87416666666661</c:v>
                </c:pt>
                <c:pt idx="7717">
                  <c:v>632.95583333333332</c:v>
                </c:pt>
                <c:pt idx="7718">
                  <c:v>633.0383333333333</c:v>
                </c:pt>
                <c:pt idx="7719">
                  <c:v>633.12</c:v>
                </c:pt>
                <c:pt idx="7720">
                  <c:v>633.20249999999999</c:v>
                </c:pt>
                <c:pt idx="7721">
                  <c:v>633.28416666666669</c:v>
                </c:pt>
                <c:pt idx="7722">
                  <c:v>633.3658333333334</c:v>
                </c:pt>
                <c:pt idx="7723">
                  <c:v>633.44833333333338</c:v>
                </c:pt>
                <c:pt idx="7724">
                  <c:v>633.53</c:v>
                </c:pt>
                <c:pt idx="7725">
                  <c:v>633.61250000000007</c:v>
                </c:pt>
                <c:pt idx="7726">
                  <c:v>633.69416666666666</c:v>
                </c:pt>
                <c:pt idx="7727">
                  <c:v>633.77666666666664</c:v>
                </c:pt>
                <c:pt idx="7728">
                  <c:v>633.85833333333335</c:v>
                </c:pt>
                <c:pt idx="7729">
                  <c:v>633.93999999999994</c:v>
                </c:pt>
                <c:pt idx="7730">
                  <c:v>634.02250000000004</c:v>
                </c:pt>
                <c:pt idx="7731">
                  <c:v>634.10416666666663</c:v>
                </c:pt>
                <c:pt idx="7732">
                  <c:v>634.18666666666661</c:v>
                </c:pt>
                <c:pt idx="7733">
                  <c:v>634.26833333333332</c:v>
                </c:pt>
                <c:pt idx="7734">
                  <c:v>634.35</c:v>
                </c:pt>
                <c:pt idx="7735">
                  <c:v>634.4325</c:v>
                </c:pt>
                <c:pt idx="7736">
                  <c:v>634.51416666666671</c:v>
                </c:pt>
                <c:pt idx="7737">
                  <c:v>634.59666666666669</c:v>
                </c:pt>
                <c:pt idx="7738">
                  <c:v>634.6783333333334</c:v>
                </c:pt>
                <c:pt idx="7739">
                  <c:v>634.76083333333338</c:v>
                </c:pt>
                <c:pt idx="7740">
                  <c:v>634.84249999999997</c:v>
                </c:pt>
                <c:pt idx="7741">
                  <c:v>634.92416666666668</c:v>
                </c:pt>
                <c:pt idx="7742">
                  <c:v>635.00666666666666</c:v>
                </c:pt>
                <c:pt idx="7743">
                  <c:v>635.08833333333337</c:v>
                </c:pt>
                <c:pt idx="7744">
                  <c:v>635.17083333333335</c:v>
                </c:pt>
                <c:pt idx="7745">
                  <c:v>635.25249999999994</c:v>
                </c:pt>
                <c:pt idx="7746">
                  <c:v>635.33500000000004</c:v>
                </c:pt>
                <c:pt idx="7747">
                  <c:v>635.41666666666663</c:v>
                </c:pt>
                <c:pt idx="7748">
                  <c:v>635.49833333333333</c:v>
                </c:pt>
                <c:pt idx="7749">
                  <c:v>635.58083333333332</c:v>
                </c:pt>
                <c:pt idx="7750">
                  <c:v>635.66250000000002</c:v>
                </c:pt>
                <c:pt idx="7751">
                  <c:v>635.745</c:v>
                </c:pt>
                <c:pt idx="7752">
                  <c:v>635.82666666666671</c:v>
                </c:pt>
                <c:pt idx="7753">
                  <c:v>635.90916666666669</c:v>
                </c:pt>
                <c:pt idx="7754">
                  <c:v>635.9908333333334</c:v>
                </c:pt>
                <c:pt idx="7755">
                  <c:v>636.07249999999999</c:v>
                </c:pt>
                <c:pt idx="7756">
                  <c:v>636.15499999999997</c:v>
                </c:pt>
                <c:pt idx="7757">
                  <c:v>636.23666666666668</c:v>
                </c:pt>
                <c:pt idx="7758">
                  <c:v>636.31916666666666</c:v>
                </c:pt>
                <c:pt idx="7759">
                  <c:v>636.40083333333337</c:v>
                </c:pt>
                <c:pt idx="7760">
                  <c:v>636.48333333333335</c:v>
                </c:pt>
                <c:pt idx="7761">
                  <c:v>636.56499999999994</c:v>
                </c:pt>
                <c:pt idx="7762">
                  <c:v>636.64666666666665</c:v>
                </c:pt>
                <c:pt idx="7763">
                  <c:v>636.72916666666663</c:v>
                </c:pt>
                <c:pt idx="7764">
                  <c:v>636.81083333333333</c:v>
                </c:pt>
                <c:pt idx="7765">
                  <c:v>636.89333333333332</c:v>
                </c:pt>
                <c:pt idx="7766">
                  <c:v>636.97500000000002</c:v>
                </c:pt>
                <c:pt idx="7767">
                  <c:v>637.0575</c:v>
                </c:pt>
                <c:pt idx="7768">
                  <c:v>637.13916666666671</c:v>
                </c:pt>
                <c:pt idx="7769">
                  <c:v>637.2208333333333</c:v>
                </c:pt>
                <c:pt idx="7770">
                  <c:v>637.3033333333334</c:v>
                </c:pt>
                <c:pt idx="7771">
                  <c:v>637.38499999999999</c:v>
                </c:pt>
                <c:pt idx="7772">
                  <c:v>637.46749999999997</c:v>
                </c:pt>
                <c:pt idx="7773">
                  <c:v>637.54916666666668</c:v>
                </c:pt>
                <c:pt idx="7774">
                  <c:v>637.63083333333327</c:v>
                </c:pt>
                <c:pt idx="7775">
                  <c:v>637.71333333333337</c:v>
                </c:pt>
                <c:pt idx="7776">
                  <c:v>637.79499999999996</c:v>
                </c:pt>
                <c:pt idx="7777">
                  <c:v>637.87749999999994</c:v>
                </c:pt>
                <c:pt idx="7778">
                  <c:v>637.95916666666665</c:v>
                </c:pt>
                <c:pt idx="7779">
                  <c:v>638.04166666666663</c:v>
                </c:pt>
                <c:pt idx="7780">
                  <c:v>638.12333333333333</c:v>
                </c:pt>
                <c:pt idx="7781">
                  <c:v>638.20500000000004</c:v>
                </c:pt>
                <c:pt idx="7782">
                  <c:v>638.28750000000002</c:v>
                </c:pt>
                <c:pt idx="7783">
                  <c:v>638.36916666666673</c:v>
                </c:pt>
                <c:pt idx="7784">
                  <c:v>638.45166666666671</c:v>
                </c:pt>
                <c:pt idx="7785">
                  <c:v>638.5333333333333</c:v>
                </c:pt>
                <c:pt idx="7786">
                  <c:v>638.6158333333334</c:v>
                </c:pt>
                <c:pt idx="7787">
                  <c:v>638.69749999999999</c:v>
                </c:pt>
                <c:pt idx="7788">
                  <c:v>638.7791666666667</c:v>
                </c:pt>
                <c:pt idx="7789">
                  <c:v>638.86166666666668</c:v>
                </c:pt>
                <c:pt idx="7790">
                  <c:v>638.94333333333327</c:v>
                </c:pt>
                <c:pt idx="7791">
                  <c:v>639.02583333333337</c:v>
                </c:pt>
                <c:pt idx="7792">
                  <c:v>639.10749999999996</c:v>
                </c:pt>
                <c:pt idx="7793">
                  <c:v>639.18999999999994</c:v>
                </c:pt>
                <c:pt idx="7794">
                  <c:v>639.27166666666665</c:v>
                </c:pt>
                <c:pt idx="7795">
                  <c:v>639.35333333333335</c:v>
                </c:pt>
                <c:pt idx="7796">
                  <c:v>639.43583333333333</c:v>
                </c:pt>
                <c:pt idx="7797">
                  <c:v>639.51750000000004</c:v>
                </c:pt>
                <c:pt idx="7798">
                  <c:v>639.6</c:v>
                </c:pt>
                <c:pt idx="7799">
                  <c:v>639.68166666666673</c:v>
                </c:pt>
                <c:pt idx="7800">
                  <c:v>639.76416666666671</c:v>
                </c:pt>
                <c:pt idx="7801">
                  <c:v>639.8458333333333</c:v>
                </c:pt>
                <c:pt idx="7802">
                  <c:v>639.92750000000001</c:v>
                </c:pt>
                <c:pt idx="7803">
                  <c:v>640.01</c:v>
                </c:pt>
                <c:pt idx="7804">
                  <c:v>640.0916666666667</c:v>
                </c:pt>
                <c:pt idx="7805">
                  <c:v>640.17416666666668</c:v>
                </c:pt>
                <c:pt idx="7806">
                  <c:v>640.25583333333327</c:v>
                </c:pt>
                <c:pt idx="7807">
                  <c:v>640.33833333333337</c:v>
                </c:pt>
                <c:pt idx="7808">
                  <c:v>640.41999999999996</c:v>
                </c:pt>
                <c:pt idx="7809">
                  <c:v>640.50166666666667</c:v>
                </c:pt>
                <c:pt idx="7810">
                  <c:v>640.58416666666665</c:v>
                </c:pt>
                <c:pt idx="7811">
                  <c:v>640.66583333333335</c:v>
                </c:pt>
                <c:pt idx="7812">
                  <c:v>640.74833333333333</c:v>
                </c:pt>
                <c:pt idx="7813">
                  <c:v>640.83000000000004</c:v>
                </c:pt>
                <c:pt idx="7814">
                  <c:v>640.91166666666663</c:v>
                </c:pt>
                <c:pt idx="7815">
                  <c:v>640.99416666666673</c:v>
                </c:pt>
                <c:pt idx="7816">
                  <c:v>641.07583333333332</c:v>
                </c:pt>
                <c:pt idx="7817">
                  <c:v>641.1583333333333</c:v>
                </c:pt>
                <c:pt idx="7818">
                  <c:v>641.24</c:v>
                </c:pt>
                <c:pt idx="7819">
                  <c:v>641.32249999999999</c:v>
                </c:pt>
                <c:pt idx="7820">
                  <c:v>641.4041666666667</c:v>
                </c:pt>
                <c:pt idx="7821">
                  <c:v>641.48583333333329</c:v>
                </c:pt>
                <c:pt idx="7822">
                  <c:v>641.56833333333327</c:v>
                </c:pt>
                <c:pt idx="7823">
                  <c:v>641.65</c:v>
                </c:pt>
                <c:pt idx="7824">
                  <c:v>641.73249999999996</c:v>
                </c:pt>
                <c:pt idx="7825">
                  <c:v>641.81416666666667</c:v>
                </c:pt>
                <c:pt idx="7826">
                  <c:v>641.89666666666665</c:v>
                </c:pt>
                <c:pt idx="7827">
                  <c:v>641.97833333333335</c:v>
                </c:pt>
                <c:pt idx="7828">
                  <c:v>642.06000000000006</c:v>
                </c:pt>
                <c:pt idx="7829">
                  <c:v>642.14250000000004</c:v>
                </c:pt>
                <c:pt idx="7830">
                  <c:v>642.22416666666663</c:v>
                </c:pt>
                <c:pt idx="7831">
                  <c:v>642.30666666666673</c:v>
                </c:pt>
                <c:pt idx="7832">
                  <c:v>642.38833333333332</c:v>
                </c:pt>
                <c:pt idx="7833">
                  <c:v>642.4708333333333</c:v>
                </c:pt>
                <c:pt idx="7834">
                  <c:v>642.55250000000001</c:v>
                </c:pt>
                <c:pt idx="7835">
                  <c:v>642.6341666666666</c:v>
                </c:pt>
                <c:pt idx="7836">
                  <c:v>642.7166666666667</c:v>
                </c:pt>
                <c:pt idx="7837">
                  <c:v>642.79833333333329</c:v>
                </c:pt>
                <c:pt idx="7838">
                  <c:v>642.88083333333327</c:v>
                </c:pt>
                <c:pt idx="7839">
                  <c:v>642.96249999999998</c:v>
                </c:pt>
                <c:pt idx="7840">
                  <c:v>643.04499999999996</c:v>
                </c:pt>
                <c:pt idx="7841">
                  <c:v>643.12666666666667</c:v>
                </c:pt>
                <c:pt idx="7842">
                  <c:v>643.20833333333337</c:v>
                </c:pt>
                <c:pt idx="7843">
                  <c:v>643.29083333333335</c:v>
                </c:pt>
                <c:pt idx="7844">
                  <c:v>643.37250000000006</c:v>
                </c:pt>
                <c:pt idx="7845">
                  <c:v>643.45500000000004</c:v>
                </c:pt>
                <c:pt idx="7846">
                  <c:v>643.53666666666663</c:v>
                </c:pt>
                <c:pt idx="7847">
                  <c:v>643.61916666666673</c:v>
                </c:pt>
                <c:pt idx="7848">
                  <c:v>643.70083333333332</c:v>
                </c:pt>
                <c:pt idx="7849">
                  <c:v>643.78250000000003</c:v>
                </c:pt>
                <c:pt idx="7850">
                  <c:v>643.86500000000001</c:v>
                </c:pt>
                <c:pt idx="7851">
                  <c:v>643.9466666666666</c:v>
                </c:pt>
                <c:pt idx="7852">
                  <c:v>644.0291666666667</c:v>
                </c:pt>
                <c:pt idx="7853">
                  <c:v>644.11083333333329</c:v>
                </c:pt>
                <c:pt idx="7854">
                  <c:v>644.19333333333327</c:v>
                </c:pt>
                <c:pt idx="7855">
                  <c:v>644.27499999999998</c:v>
                </c:pt>
                <c:pt idx="7856">
                  <c:v>644.35666666666668</c:v>
                </c:pt>
                <c:pt idx="7857">
                  <c:v>644.43916666666667</c:v>
                </c:pt>
                <c:pt idx="7858">
                  <c:v>644.52083333333337</c:v>
                </c:pt>
                <c:pt idx="7859">
                  <c:v>644.60333333333335</c:v>
                </c:pt>
                <c:pt idx="7860">
                  <c:v>644.68500000000006</c:v>
                </c:pt>
                <c:pt idx="7861">
                  <c:v>644.76666666666665</c:v>
                </c:pt>
                <c:pt idx="7862">
                  <c:v>644.84916666666663</c:v>
                </c:pt>
                <c:pt idx="7863">
                  <c:v>644.93083333333334</c:v>
                </c:pt>
                <c:pt idx="7864">
                  <c:v>645.01333333333332</c:v>
                </c:pt>
                <c:pt idx="7865">
                  <c:v>645.09500000000003</c:v>
                </c:pt>
                <c:pt idx="7866">
                  <c:v>645.17750000000001</c:v>
                </c:pt>
                <c:pt idx="7867">
                  <c:v>645.2591666666666</c:v>
                </c:pt>
                <c:pt idx="7868">
                  <c:v>645.34083333333331</c:v>
                </c:pt>
                <c:pt idx="7869">
                  <c:v>645.42333333333329</c:v>
                </c:pt>
                <c:pt idx="7870">
                  <c:v>645.505</c:v>
                </c:pt>
                <c:pt idx="7871">
                  <c:v>645.58749999999998</c:v>
                </c:pt>
                <c:pt idx="7872">
                  <c:v>645.66916666666668</c:v>
                </c:pt>
                <c:pt idx="7873">
                  <c:v>645.75166666666667</c:v>
                </c:pt>
                <c:pt idx="7874">
                  <c:v>645.83333333333337</c:v>
                </c:pt>
                <c:pt idx="7875">
                  <c:v>645.91499999999996</c:v>
                </c:pt>
                <c:pt idx="7876">
                  <c:v>645.99750000000006</c:v>
                </c:pt>
                <c:pt idx="7877">
                  <c:v>646.07916666666665</c:v>
                </c:pt>
                <c:pt idx="7878">
                  <c:v>646.16166666666663</c:v>
                </c:pt>
                <c:pt idx="7879">
                  <c:v>646.24333333333334</c:v>
                </c:pt>
                <c:pt idx="7880">
                  <c:v>646.32583333333332</c:v>
                </c:pt>
                <c:pt idx="7881">
                  <c:v>646.40750000000003</c:v>
                </c:pt>
                <c:pt idx="7882">
                  <c:v>646.48916666666662</c:v>
                </c:pt>
                <c:pt idx="7883">
                  <c:v>646.5716666666666</c:v>
                </c:pt>
                <c:pt idx="7884">
                  <c:v>646.65333333333331</c:v>
                </c:pt>
                <c:pt idx="7885">
                  <c:v>646.73583333333329</c:v>
                </c:pt>
                <c:pt idx="7886">
                  <c:v>646.8175</c:v>
                </c:pt>
                <c:pt idx="7887">
                  <c:v>646.9</c:v>
                </c:pt>
                <c:pt idx="7888">
                  <c:v>646.98166666666668</c:v>
                </c:pt>
                <c:pt idx="7889">
                  <c:v>647.06333333333339</c:v>
                </c:pt>
                <c:pt idx="7890">
                  <c:v>647.14583333333337</c:v>
                </c:pt>
                <c:pt idx="7891">
                  <c:v>647.22749999999996</c:v>
                </c:pt>
                <c:pt idx="7892">
                  <c:v>647.31000000000006</c:v>
                </c:pt>
                <c:pt idx="7893">
                  <c:v>647.39166666666665</c:v>
                </c:pt>
                <c:pt idx="7894">
                  <c:v>647.47416666666663</c:v>
                </c:pt>
                <c:pt idx="7895">
                  <c:v>647.55583333333334</c:v>
                </c:pt>
                <c:pt idx="7896">
                  <c:v>647.63749999999993</c:v>
                </c:pt>
                <c:pt idx="7897">
                  <c:v>647.72</c:v>
                </c:pt>
                <c:pt idx="7898">
                  <c:v>647.80166666666662</c:v>
                </c:pt>
                <c:pt idx="7899">
                  <c:v>647.8841666666666</c:v>
                </c:pt>
                <c:pt idx="7900">
                  <c:v>647.96583333333331</c:v>
                </c:pt>
                <c:pt idx="7901">
                  <c:v>648.04750000000001</c:v>
                </c:pt>
                <c:pt idx="7902">
                  <c:v>648.13</c:v>
                </c:pt>
                <c:pt idx="7903">
                  <c:v>648.2116666666667</c:v>
                </c:pt>
                <c:pt idx="7904">
                  <c:v>648.29416666666668</c:v>
                </c:pt>
                <c:pt idx="7905">
                  <c:v>648.37583333333339</c:v>
                </c:pt>
                <c:pt idx="7906">
                  <c:v>648.45833333333337</c:v>
                </c:pt>
                <c:pt idx="7907">
                  <c:v>648.54</c:v>
                </c:pt>
                <c:pt idx="7908">
                  <c:v>648.62166666666667</c:v>
                </c:pt>
                <c:pt idx="7909">
                  <c:v>648.70416666666665</c:v>
                </c:pt>
                <c:pt idx="7910">
                  <c:v>648.78583333333336</c:v>
                </c:pt>
                <c:pt idx="7911">
                  <c:v>648.86833333333334</c:v>
                </c:pt>
                <c:pt idx="7912">
                  <c:v>648.94999999999993</c:v>
                </c:pt>
                <c:pt idx="7913">
                  <c:v>649.03250000000003</c:v>
                </c:pt>
                <c:pt idx="7914">
                  <c:v>649.11416666666662</c:v>
                </c:pt>
                <c:pt idx="7915">
                  <c:v>649.19583333333333</c:v>
                </c:pt>
                <c:pt idx="7916">
                  <c:v>649.27833333333331</c:v>
                </c:pt>
                <c:pt idx="7917">
                  <c:v>649.36</c:v>
                </c:pt>
                <c:pt idx="7918">
                  <c:v>649.4425</c:v>
                </c:pt>
                <c:pt idx="7919">
                  <c:v>649.5241666666667</c:v>
                </c:pt>
                <c:pt idx="7920">
                  <c:v>649.60666666666668</c:v>
                </c:pt>
                <c:pt idx="7921">
                  <c:v>649.68833333333339</c:v>
                </c:pt>
                <c:pt idx="7922">
                  <c:v>649.77</c:v>
                </c:pt>
                <c:pt idx="7923">
                  <c:v>649.85249999999996</c:v>
                </c:pt>
                <c:pt idx="7924">
                  <c:v>649.93416666666667</c:v>
                </c:pt>
                <c:pt idx="7925">
                  <c:v>650.01666666666665</c:v>
                </c:pt>
                <c:pt idx="7926">
                  <c:v>650.09833333333336</c:v>
                </c:pt>
                <c:pt idx="7927">
                  <c:v>650.18083333333334</c:v>
                </c:pt>
                <c:pt idx="7928">
                  <c:v>650.26249999999993</c:v>
                </c:pt>
                <c:pt idx="7929">
                  <c:v>650.34416666666664</c:v>
                </c:pt>
                <c:pt idx="7930">
                  <c:v>650.42666666666662</c:v>
                </c:pt>
                <c:pt idx="7931">
                  <c:v>650.50833333333333</c:v>
                </c:pt>
                <c:pt idx="7932">
                  <c:v>650.59083333333331</c:v>
                </c:pt>
                <c:pt idx="7933">
                  <c:v>650.67250000000001</c:v>
                </c:pt>
                <c:pt idx="7934">
                  <c:v>650.755</c:v>
                </c:pt>
                <c:pt idx="7935">
                  <c:v>650.8366666666667</c:v>
                </c:pt>
                <c:pt idx="7936">
                  <c:v>650.91833333333341</c:v>
                </c:pt>
                <c:pt idx="7937">
                  <c:v>651.00083333333339</c:v>
                </c:pt>
                <c:pt idx="7938">
                  <c:v>651.08249999999998</c:v>
                </c:pt>
                <c:pt idx="7939">
                  <c:v>651.16499999999996</c:v>
                </c:pt>
                <c:pt idx="7940">
                  <c:v>651.24666666666667</c:v>
                </c:pt>
                <c:pt idx="7941">
                  <c:v>651.32833333333326</c:v>
                </c:pt>
                <c:pt idx="7942">
                  <c:v>651.41083333333336</c:v>
                </c:pt>
                <c:pt idx="7943">
                  <c:v>651.49249999999995</c:v>
                </c:pt>
                <c:pt idx="7944">
                  <c:v>651.57499999999993</c:v>
                </c:pt>
                <c:pt idx="7945">
                  <c:v>651.65666666666664</c:v>
                </c:pt>
                <c:pt idx="7946">
                  <c:v>651.73916666666662</c:v>
                </c:pt>
                <c:pt idx="7947">
                  <c:v>651.82083333333333</c:v>
                </c:pt>
                <c:pt idx="7948">
                  <c:v>651.90250000000003</c:v>
                </c:pt>
                <c:pt idx="7949">
                  <c:v>651.98500000000001</c:v>
                </c:pt>
                <c:pt idx="7950">
                  <c:v>652.06666666666672</c:v>
                </c:pt>
                <c:pt idx="7951">
                  <c:v>652.1491666666667</c:v>
                </c:pt>
                <c:pt idx="7952">
                  <c:v>652.23083333333341</c:v>
                </c:pt>
                <c:pt idx="7953">
                  <c:v>652.31333333333339</c:v>
                </c:pt>
                <c:pt idx="7954">
                  <c:v>652.39499999999998</c:v>
                </c:pt>
                <c:pt idx="7955">
                  <c:v>652.47666666666669</c:v>
                </c:pt>
                <c:pt idx="7956">
                  <c:v>652.55916666666667</c:v>
                </c:pt>
                <c:pt idx="7957">
                  <c:v>652.64083333333326</c:v>
                </c:pt>
                <c:pt idx="7958">
                  <c:v>652.72333333333336</c:v>
                </c:pt>
                <c:pt idx="7959">
                  <c:v>652.80499999999995</c:v>
                </c:pt>
                <c:pt idx="7960">
                  <c:v>652.88749999999993</c:v>
                </c:pt>
                <c:pt idx="7961">
                  <c:v>652.96916666666664</c:v>
                </c:pt>
                <c:pt idx="7962">
                  <c:v>653.05083333333334</c:v>
                </c:pt>
                <c:pt idx="7963">
                  <c:v>653.13333333333333</c:v>
                </c:pt>
                <c:pt idx="7964">
                  <c:v>653.21500000000003</c:v>
                </c:pt>
                <c:pt idx="7965">
                  <c:v>653.29750000000001</c:v>
                </c:pt>
                <c:pt idx="7966">
                  <c:v>653.37916666666672</c:v>
                </c:pt>
                <c:pt idx="7967">
                  <c:v>653.4616666666667</c:v>
                </c:pt>
                <c:pt idx="7968">
                  <c:v>653.54333333333341</c:v>
                </c:pt>
                <c:pt idx="7969">
                  <c:v>653.625</c:v>
                </c:pt>
                <c:pt idx="7970">
                  <c:v>653.70749999999998</c:v>
                </c:pt>
                <c:pt idx="7971">
                  <c:v>653.78916666666669</c:v>
                </c:pt>
                <c:pt idx="7972">
                  <c:v>653.87166666666667</c:v>
                </c:pt>
                <c:pt idx="7973">
                  <c:v>653.95333333333326</c:v>
                </c:pt>
                <c:pt idx="7974">
                  <c:v>654.03583333333336</c:v>
                </c:pt>
                <c:pt idx="7975">
                  <c:v>654.11749999999995</c:v>
                </c:pt>
                <c:pt idx="7976">
                  <c:v>654.19916666666666</c:v>
                </c:pt>
                <c:pt idx="7977">
                  <c:v>654.28166666666664</c:v>
                </c:pt>
                <c:pt idx="7978">
                  <c:v>654.36333333333334</c:v>
                </c:pt>
                <c:pt idx="7979">
                  <c:v>654.44583333333333</c:v>
                </c:pt>
                <c:pt idx="7980">
                  <c:v>654.52750000000003</c:v>
                </c:pt>
                <c:pt idx="7981">
                  <c:v>654.61</c:v>
                </c:pt>
                <c:pt idx="7982">
                  <c:v>654.69166666666672</c:v>
                </c:pt>
                <c:pt idx="7983">
                  <c:v>654.77333333333331</c:v>
                </c:pt>
                <c:pt idx="7984">
                  <c:v>654.85583333333341</c:v>
                </c:pt>
                <c:pt idx="7985">
                  <c:v>654.9375</c:v>
                </c:pt>
                <c:pt idx="7986">
                  <c:v>655.02</c:v>
                </c:pt>
                <c:pt idx="7987">
                  <c:v>655.10166666666669</c:v>
                </c:pt>
                <c:pt idx="7988">
                  <c:v>655.18333333333328</c:v>
                </c:pt>
                <c:pt idx="7989">
                  <c:v>655.26583333333326</c:v>
                </c:pt>
                <c:pt idx="7990">
                  <c:v>655.34749999999997</c:v>
                </c:pt>
                <c:pt idx="7991">
                  <c:v>655.43</c:v>
                </c:pt>
                <c:pt idx="7992">
                  <c:v>655.51166666666666</c:v>
                </c:pt>
                <c:pt idx="7993">
                  <c:v>655.59416666666664</c:v>
                </c:pt>
                <c:pt idx="7994">
                  <c:v>655.67583333333334</c:v>
                </c:pt>
                <c:pt idx="7995">
                  <c:v>655.75750000000005</c:v>
                </c:pt>
                <c:pt idx="7996">
                  <c:v>655.84</c:v>
                </c:pt>
                <c:pt idx="7997">
                  <c:v>655.92166666666674</c:v>
                </c:pt>
                <c:pt idx="7998">
                  <c:v>656.00416666666672</c:v>
                </c:pt>
                <c:pt idx="7999">
                  <c:v>656.08583333333331</c:v>
                </c:pt>
                <c:pt idx="8000">
                  <c:v>656.16833333333341</c:v>
                </c:pt>
                <c:pt idx="8001">
                  <c:v>656.25</c:v>
                </c:pt>
                <c:pt idx="8002">
                  <c:v>656.33166666666659</c:v>
                </c:pt>
                <c:pt idx="8003">
                  <c:v>656.41416666666669</c:v>
                </c:pt>
                <c:pt idx="8004">
                  <c:v>656.49583333333328</c:v>
                </c:pt>
                <c:pt idx="8005">
                  <c:v>656.57833333333326</c:v>
                </c:pt>
                <c:pt idx="8006">
                  <c:v>656.66</c:v>
                </c:pt>
                <c:pt idx="8007">
                  <c:v>656.74249999999995</c:v>
                </c:pt>
                <c:pt idx="8008">
                  <c:v>656.82416666666666</c:v>
                </c:pt>
                <c:pt idx="8009">
                  <c:v>656.90583333333336</c:v>
                </c:pt>
                <c:pt idx="8010">
                  <c:v>656.98833333333334</c:v>
                </c:pt>
                <c:pt idx="8011">
                  <c:v>657.07</c:v>
                </c:pt>
                <c:pt idx="8012">
                  <c:v>657.15250000000003</c:v>
                </c:pt>
                <c:pt idx="8013">
                  <c:v>657.23416666666674</c:v>
                </c:pt>
                <c:pt idx="8014">
                  <c:v>657.31666666666672</c:v>
                </c:pt>
                <c:pt idx="8015">
                  <c:v>657.39833333333331</c:v>
                </c:pt>
                <c:pt idx="8016">
                  <c:v>657.48</c:v>
                </c:pt>
                <c:pt idx="8017">
                  <c:v>657.5625</c:v>
                </c:pt>
                <c:pt idx="8018">
                  <c:v>657.64416666666659</c:v>
                </c:pt>
                <c:pt idx="8019">
                  <c:v>657.72666666666669</c:v>
                </c:pt>
                <c:pt idx="8020">
                  <c:v>657.80833333333328</c:v>
                </c:pt>
                <c:pt idx="8021">
                  <c:v>657.89083333333326</c:v>
                </c:pt>
                <c:pt idx="8022">
                  <c:v>657.97249999999997</c:v>
                </c:pt>
                <c:pt idx="8023">
                  <c:v>658.05416666666667</c:v>
                </c:pt>
                <c:pt idx="8024">
                  <c:v>658.13666666666666</c:v>
                </c:pt>
                <c:pt idx="8025">
                  <c:v>658.21833333333336</c:v>
                </c:pt>
                <c:pt idx="8026">
                  <c:v>658.30083333333334</c:v>
                </c:pt>
                <c:pt idx="8027">
                  <c:v>658.38250000000005</c:v>
                </c:pt>
                <c:pt idx="8028">
                  <c:v>658.46416666666664</c:v>
                </c:pt>
                <c:pt idx="8029">
                  <c:v>658.54666666666674</c:v>
                </c:pt>
                <c:pt idx="8030">
                  <c:v>658.62833333333333</c:v>
                </c:pt>
                <c:pt idx="8031">
                  <c:v>658.71083333333331</c:v>
                </c:pt>
                <c:pt idx="8032">
                  <c:v>658.79250000000002</c:v>
                </c:pt>
                <c:pt idx="8033">
                  <c:v>658.875</c:v>
                </c:pt>
                <c:pt idx="8034">
                  <c:v>658.95666666666659</c:v>
                </c:pt>
                <c:pt idx="8035">
                  <c:v>659.0383333333333</c:v>
                </c:pt>
                <c:pt idx="8036">
                  <c:v>659.12083333333328</c:v>
                </c:pt>
                <c:pt idx="8037">
                  <c:v>659.20249999999999</c:v>
                </c:pt>
                <c:pt idx="8038">
                  <c:v>659.28499999999997</c:v>
                </c:pt>
                <c:pt idx="8039">
                  <c:v>659.36666666666667</c:v>
                </c:pt>
                <c:pt idx="8040">
                  <c:v>659.44916666666666</c:v>
                </c:pt>
                <c:pt idx="8041">
                  <c:v>659.53083333333336</c:v>
                </c:pt>
                <c:pt idx="8042">
                  <c:v>659.61250000000007</c:v>
                </c:pt>
                <c:pt idx="8043">
                  <c:v>659.69500000000005</c:v>
                </c:pt>
                <c:pt idx="8044">
                  <c:v>659.77666666666664</c:v>
                </c:pt>
                <c:pt idx="8045">
                  <c:v>659.85916666666674</c:v>
                </c:pt>
                <c:pt idx="8046">
                  <c:v>659.94083333333333</c:v>
                </c:pt>
                <c:pt idx="8047">
                  <c:v>660.02333333333331</c:v>
                </c:pt>
                <c:pt idx="8048">
                  <c:v>660.10500000000002</c:v>
                </c:pt>
                <c:pt idx="8049">
                  <c:v>660.18666666666661</c:v>
                </c:pt>
                <c:pt idx="8050">
                  <c:v>660.26916666666659</c:v>
                </c:pt>
                <c:pt idx="8051">
                  <c:v>660.3508333333333</c:v>
                </c:pt>
                <c:pt idx="8052">
                  <c:v>660.43333333333328</c:v>
                </c:pt>
                <c:pt idx="8053">
                  <c:v>660.51499999999999</c:v>
                </c:pt>
                <c:pt idx="8054">
                  <c:v>660.59749999999997</c:v>
                </c:pt>
                <c:pt idx="8055">
                  <c:v>660.67916666666667</c:v>
                </c:pt>
                <c:pt idx="8056">
                  <c:v>660.76083333333338</c:v>
                </c:pt>
                <c:pt idx="8057">
                  <c:v>660.84333333333336</c:v>
                </c:pt>
                <c:pt idx="8058">
                  <c:v>660.92500000000007</c:v>
                </c:pt>
                <c:pt idx="8059">
                  <c:v>661.00750000000005</c:v>
                </c:pt>
                <c:pt idx="8060">
                  <c:v>661.08916666666664</c:v>
                </c:pt>
                <c:pt idx="8061">
                  <c:v>661.17166666666674</c:v>
                </c:pt>
                <c:pt idx="8062">
                  <c:v>661.25333333333333</c:v>
                </c:pt>
                <c:pt idx="8063">
                  <c:v>661.33500000000004</c:v>
                </c:pt>
                <c:pt idx="8064">
                  <c:v>661.41750000000002</c:v>
                </c:pt>
                <c:pt idx="8065">
                  <c:v>661.49916666666661</c:v>
                </c:pt>
                <c:pt idx="8066">
                  <c:v>661.58166666666659</c:v>
                </c:pt>
                <c:pt idx="8067">
                  <c:v>661.6633333333333</c:v>
                </c:pt>
                <c:pt idx="8068">
                  <c:v>661.745</c:v>
                </c:pt>
                <c:pt idx="8069">
                  <c:v>661.82749999999999</c:v>
                </c:pt>
                <c:pt idx="8070">
                  <c:v>661.90916666666669</c:v>
                </c:pt>
                <c:pt idx="8071">
                  <c:v>661.99166666666667</c:v>
                </c:pt>
                <c:pt idx="8072">
                  <c:v>662.07333333333338</c:v>
                </c:pt>
                <c:pt idx="8073">
                  <c:v>662.15583333333336</c:v>
                </c:pt>
                <c:pt idx="8074">
                  <c:v>662.23750000000007</c:v>
                </c:pt>
                <c:pt idx="8075">
                  <c:v>662.31916666666666</c:v>
                </c:pt>
                <c:pt idx="8076">
                  <c:v>662.40166666666664</c:v>
                </c:pt>
                <c:pt idx="8077">
                  <c:v>662.48333333333335</c:v>
                </c:pt>
                <c:pt idx="8078">
                  <c:v>662.56583333333333</c:v>
                </c:pt>
                <c:pt idx="8079">
                  <c:v>662.64750000000004</c:v>
                </c:pt>
                <c:pt idx="8080">
                  <c:v>662.73</c:v>
                </c:pt>
                <c:pt idx="8081">
                  <c:v>662.81166666666661</c:v>
                </c:pt>
                <c:pt idx="8082">
                  <c:v>662.89333333333332</c:v>
                </c:pt>
                <c:pt idx="8083">
                  <c:v>662.9758333333333</c:v>
                </c:pt>
                <c:pt idx="8084">
                  <c:v>663.0575</c:v>
                </c:pt>
                <c:pt idx="8085">
                  <c:v>663.14</c:v>
                </c:pt>
                <c:pt idx="8086">
                  <c:v>663.22166666666669</c:v>
                </c:pt>
                <c:pt idx="8087">
                  <c:v>663.30416666666667</c:v>
                </c:pt>
                <c:pt idx="8088">
                  <c:v>663.38583333333338</c:v>
                </c:pt>
                <c:pt idx="8089">
                  <c:v>663.46749999999997</c:v>
                </c:pt>
                <c:pt idx="8090">
                  <c:v>663.55000000000007</c:v>
                </c:pt>
                <c:pt idx="8091">
                  <c:v>663.63166666666666</c:v>
                </c:pt>
                <c:pt idx="8092">
                  <c:v>663.71416666666664</c:v>
                </c:pt>
                <c:pt idx="8093">
                  <c:v>663.79583333333335</c:v>
                </c:pt>
                <c:pt idx="8094">
                  <c:v>663.87833333333333</c:v>
                </c:pt>
                <c:pt idx="8095">
                  <c:v>663.96</c:v>
                </c:pt>
                <c:pt idx="8096">
                  <c:v>664.04166666666663</c:v>
                </c:pt>
                <c:pt idx="8097">
                  <c:v>664.12416666666661</c:v>
                </c:pt>
                <c:pt idx="8098">
                  <c:v>664.20583333333332</c:v>
                </c:pt>
                <c:pt idx="8099">
                  <c:v>664.2883333333333</c:v>
                </c:pt>
                <c:pt idx="8100">
                  <c:v>664.37</c:v>
                </c:pt>
                <c:pt idx="8101">
                  <c:v>664.45249999999999</c:v>
                </c:pt>
                <c:pt idx="8102">
                  <c:v>664.53416666666669</c:v>
                </c:pt>
                <c:pt idx="8103">
                  <c:v>664.6158333333334</c:v>
                </c:pt>
                <c:pt idx="8104">
                  <c:v>664.69833333333338</c:v>
                </c:pt>
                <c:pt idx="8105">
                  <c:v>664.78</c:v>
                </c:pt>
                <c:pt idx="8106">
                  <c:v>664.86250000000007</c:v>
                </c:pt>
                <c:pt idx="8107">
                  <c:v>664.94416666666666</c:v>
                </c:pt>
                <c:pt idx="8108">
                  <c:v>665.02666666666664</c:v>
                </c:pt>
                <c:pt idx="8109">
                  <c:v>665.10833333333335</c:v>
                </c:pt>
                <c:pt idx="8110">
                  <c:v>665.18999999999994</c:v>
                </c:pt>
                <c:pt idx="8111">
                  <c:v>665.27250000000004</c:v>
                </c:pt>
                <c:pt idx="8112">
                  <c:v>665.35416666666663</c:v>
                </c:pt>
                <c:pt idx="8113">
                  <c:v>665.43666666666661</c:v>
                </c:pt>
                <c:pt idx="8114">
                  <c:v>665.51833333333332</c:v>
                </c:pt>
                <c:pt idx="8115">
                  <c:v>665.6</c:v>
                </c:pt>
                <c:pt idx="8116">
                  <c:v>665.6825</c:v>
                </c:pt>
                <c:pt idx="8117">
                  <c:v>665.76416666666671</c:v>
                </c:pt>
                <c:pt idx="8118">
                  <c:v>665.84666666666669</c:v>
                </c:pt>
                <c:pt idx="8119">
                  <c:v>665.9283333333334</c:v>
                </c:pt>
                <c:pt idx="8120">
                  <c:v>666.01083333333338</c:v>
                </c:pt>
                <c:pt idx="8121">
                  <c:v>666.09249999999997</c:v>
                </c:pt>
                <c:pt idx="8122">
                  <c:v>666.17416666666668</c:v>
                </c:pt>
                <c:pt idx="8123">
                  <c:v>666.25666666666666</c:v>
                </c:pt>
                <c:pt idx="8124">
                  <c:v>666.33833333333337</c:v>
                </c:pt>
                <c:pt idx="8125">
                  <c:v>666.42083333333335</c:v>
                </c:pt>
                <c:pt idx="8126">
                  <c:v>666.50249999999994</c:v>
                </c:pt>
                <c:pt idx="8127">
                  <c:v>666.58500000000004</c:v>
                </c:pt>
                <c:pt idx="8128">
                  <c:v>666.66666666666663</c:v>
                </c:pt>
                <c:pt idx="8129">
                  <c:v>666.74833333333333</c:v>
                </c:pt>
                <c:pt idx="8130">
                  <c:v>666.83083333333332</c:v>
                </c:pt>
                <c:pt idx="8131">
                  <c:v>666.91250000000002</c:v>
                </c:pt>
                <c:pt idx="8132">
                  <c:v>666.995</c:v>
                </c:pt>
                <c:pt idx="8133">
                  <c:v>667.07666666666671</c:v>
                </c:pt>
                <c:pt idx="8134">
                  <c:v>667.15916666666669</c:v>
                </c:pt>
                <c:pt idx="8135">
                  <c:v>667.2408333333334</c:v>
                </c:pt>
                <c:pt idx="8136">
                  <c:v>667.32249999999999</c:v>
                </c:pt>
                <c:pt idx="8137">
                  <c:v>667.40499999999997</c:v>
                </c:pt>
                <c:pt idx="8138">
                  <c:v>667.48666666666668</c:v>
                </c:pt>
                <c:pt idx="8139">
                  <c:v>667.56916666666666</c:v>
                </c:pt>
                <c:pt idx="8140">
                  <c:v>667.65083333333337</c:v>
                </c:pt>
                <c:pt idx="8141">
                  <c:v>667.73333333333335</c:v>
                </c:pt>
                <c:pt idx="8142">
                  <c:v>667.81499999999994</c:v>
                </c:pt>
                <c:pt idx="8143">
                  <c:v>667.89666666666665</c:v>
                </c:pt>
                <c:pt idx="8144">
                  <c:v>667.97916666666663</c:v>
                </c:pt>
                <c:pt idx="8145">
                  <c:v>668.06083333333333</c:v>
                </c:pt>
                <c:pt idx="8146">
                  <c:v>668.14333333333332</c:v>
                </c:pt>
                <c:pt idx="8147">
                  <c:v>668.22500000000002</c:v>
                </c:pt>
                <c:pt idx="8148">
                  <c:v>668.3075</c:v>
                </c:pt>
                <c:pt idx="8149">
                  <c:v>668.38916666666671</c:v>
                </c:pt>
                <c:pt idx="8150">
                  <c:v>668.4708333333333</c:v>
                </c:pt>
                <c:pt idx="8151">
                  <c:v>668.5533333333334</c:v>
                </c:pt>
                <c:pt idx="8152">
                  <c:v>668.63499999999999</c:v>
                </c:pt>
                <c:pt idx="8153">
                  <c:v>668.71749999999997</c:v>
                </c:pt>
                <c:pt idx="8154">
                  <c:v>668.79916666666668</c:v>
                </c:pt>
                <c:pt idx="8155">
                  <c:v>668.88083333333327</c:v>
                </c:pt>
                <c:pt idx="8156">
                  <c:v>668.96333333333337</c:v>
                </c:pt>
                <c:pt idx="8157">
                  <c:v>669.04499999999996</c:v>
                </c:pt>
                <c:pt idx="8158">
                  <c:v>669.12749999999994</c:v>
                </c:pt>
                <c:pt idx="8159">
                  <c:v>669.20916666666665</c:v>
                </c:pt>
                <c:pt idx="8160">
                  <c:v>669.29166666666663</c:v>
                </c:pt>
                <c:pt idx="8161">
                  <c:v>669.37333333333333</c:v>
                </c:pt>
                <c:pt idx="8162">
                  <c:v>669.45500000000004</c:v>
                </c:pt>
                <c:pt idx="8163">
                  <c:v>669.53750000000002</c:v>
                </c:pt>
                <c:pt idx="8164">
                  <c:v>669.61916666666673</c:v>
                </c:pt>
                <c:pt idx="8165">
                  <c:v>669.70166666666671</c:v>
                </c:pt>
                <c:pt idx="8166">
                  <c:v>669.7833333333333</c:v>
                </c:pt>
                <c:pt idx="8167">
                  <c:v>669.8658333333334</c:v>
                </c:pt>
                <c:pt idx="8168">
                  <c:v>669.94749999999999</c:v>
                </c:pt>
                <c:pt idx="8169">
                  <c:v>670.0291666666667</c:v>
                </c:pt>
                <c:pt idx="8170">
                  <c:v>670.11166666666668</c:v>
                </c:pt>
                <c:pt idx="8171">
                  <c:v>670.19333333333327</c:v>
                </c:pt>
                <c:pt idx="8172">
                  <c:v>670.27583333333337</c:v>
                </c:pt>
                <c:pt idx="8173">
                  <c:v>670.35749999999996</c:v>
                </c:pt>
                <c:pt idx="8174">
                  <c:v>670.43999999999994</c:v>
                </c:pt>
                <c:pt idx="8175">
                  <c:v>670.52166666666665</c:v>
                </c:pt>
                <c:pt idx="8176">
                  <c:v>670.60333333333335</c:v>
                </c:pt>
                <c:pt idx="8177">
                  <c:v>670.68583333333333</c:v>
                </c:pt>
                <c:pt idx="8178">
                  <c:v>670.76750000000004</c:v>
                </c:pt>
                <c:pt idx="8179">
                  <c:v>670.85</c:v>
                </c:pt>
                <c:pt idx="8180">
                  <c:v>670.93166666666673</c:v>
                </c:pt>
                <c:pt idx="8181">
                  <c:v>671.01416666666671</c:v>
                </c:pt>
                <c:pt idx="8182">
                  <c:v>671.0958333333333</c:v>
                </c:pt>
                <c:pt idx="8183">
                  <c:v>671.17750000000001</c:v>
                </c:pt>
                <c:pt idx="8184">
                  <c:v>671.26</c:v>
                </c:pt>
                <c:pt idx="8185">
                  <c:v>671.3416666666667</c:v>
                </c:pt>
                <c:pt idx="8186">
                  <c:v>671.42416666666668</c:v>
                </c:pt>
                <c:pt idx="8187">
                  <c:v>671.50583333333327</c:v>
                </c:pt>
                <c:pt idx="8188">
                  <c:v>671.58833333333337</c:v>
                </c:pt>
                <c:pt idx="8189">
                  <c:v>671.67</c:v>
                </c:pt>
                <c:pt idx="8190">
                  <c:v>671.75166666666667</c:v>
                </c:pt>
                <c:pt idx="8191">
                  <c:v>671.83416666666665</c:v>
                </c:pt>
                <c:pt idx="8192">
                  <c:v>671.91583333333335</c:v>
                </c:pt>
                <c:pt idx="8193">
                  <c:v>671.99833333333333</c:v>
                </c:pt>
                <c:pt idx="8194">
                  <c:v>672.08</c:v>
                </c:pt>
                <c:pt idx="8195">
                  <c:v>672.16166666666663</c:v>
                </c:pt>
                <c:pt idx="8196">
                  <c:v>672.24416666666673</c:v>
                </c:pt>
                <c:pt idx="8197">
                  <c:v>672.32583333333332</c:v>
                </c:pt>
                <c:pt idx="8198">
                  <c:v>672.4083333333333</c:v>
                </c:pt>
                <c:pt idx="8199">
                  <c:v>672.49</c:v>
                </c:pt>
                <c:pt idx="8200">
                  <c:v>672.57249999999999</c:v>
                </c:pt>
                <c:pt idx="8201">
                  <c:v>672.6541666666667</c:v>
                </c:pt>
                <c:pt idx="8202">
                  <c:v>672.73583333333329</c:v>
                </c:pt>
                <c:pt idx="8203">
                  <c:v>672.81833333333327</c:v>
                </c:pt>
                <c:pt idx="8204">
                  <c:v>672.9</c:v>
                </c:pt>
                <c:pt idx="8205">
                  <c:v>672.98249999999996</c:v>
                </c:pt>
                <c:pt idx="8206">
                  <c:v>673.06416666666667</c:v>
                </c:pt>
                <c:pt idx="8207">
                  <c:v>673.14666666666665</c:v>
                </c:pt>
                <c:pt idx="8208">
                  <c:v>673.22833333333335</c:v>
                </c:pt>
                <c:pt idx="8209">
                  <c:v>673.31000000000006</c:v>
                </c:pt>
                <c:pt idx="8210">
                  <c:v>673.39250000000004</c:v>
                </c:pt>
                <c:pt idx="8211">
                  <c:v>673.47416666666663</c:v>
                </c:pt>
                <c:pt idx="8212">
                  <c:v>673.55666666666673</c:v>
                </c:pt>
                <c:pt idx="8213">
                  <c:v>673.63833333333332</c:v>
                </c:pt>
                <c:pt idx="8214">
                  <c:v>673.7208333333333</c:v>
                </c:pt>
                <c:pt idx="8215">
                  <c:v>673.80250000000001</c:v>
                </c:pt>
                <c:pt idx="8216">
                  <c:v>673.8841666666666</c:v>
                </c:pt>
                <c:pt idx="8217">
                  <c:v>673.9666666666667</c:v>
                </c:pt>
                <c:pt idx="8218">
                  <c:v>674.04833333333329</c:v>
                </c:pt>
                <c:pt idx="8219">
                  <c:v>674.13083333333327</c:v>
                </c:pt>
                <c:pt idx="8220">
                  <c:v>674.21249999999998</c:v>
                </c:pt>
                <c:pt idx="8221">
                  <c:v>674.29499999999996</c:v>
                </c:pt>
                <c:pt idx="8222">
                  <c:v>674.37666666666667</c:v>
                </c:pt>
                <c:pt idx="8223">
                  <c:v>674.45833333333337</c:v>
                </c:pt>
                <c:pt idx="8224">
                  <c:v>674.54083333333335</c:v>
                </c:pt>
                <c:pt idx="8225">
                  <c:v>674.62250000000006</c:v>
                </c:pt>
                <c:pt idx="8226">
                  <c:v>674.70500000000004</c:v>
                </c:pt>
                <c:pt idx="8227">
                  <c:v>674.78666666666663</c:v>
                </c:pt>
                <c:pt idx="8228">
                  <c:v>674.86916666666673</c:v>
                </c:pt>
                <c:pt idx="8229">
                  <c:v>674.95083333333332</c:v>
                </c:pt>
                <c:pt idx="8230">
                  <c:v>675.03250000000003</c:v>
                </c:pt>
                <c:pt idx="8231">
                  <c:v>675.11500000000001</c:v>
                </c:pt>
                <c:pt idx="8232">
                  <c:v>675.1966666666666</c:v>
                </c:pt>
                <c:pt idx="8233">
                  <c:v>675.2791666666667</c:v>
                </c:pt>
                <c:pt idx="8234">
                  <c:v>675.36083333333329</c:v>
                </c:pt>
                <c:pt idx="8235">
                  <c:v>675.44333333333327</c:v>
                </c:pt>
                <c:pt idx="8236">
                  <c:v>675.52499999999998</c:v>
                </c:pt>
                <c:pt idx="8237">
                  <c:v>675.60666666666668</c:v>
                </c:pt>
                <c:pt idx="8238">
                  <c:v>675.68916666666667</c:v>
                </c:pt>
                <c:pt idx="8239">
                  <c:v>675.77083333333337</c:v>
                </c:pt>
                <c:pt idx="8240">
                  <c:v>675.85333333333335</c:v>
                </c:pt>
                <c:pt idx="8241">
                  <c:v>675.93500000000006</c:v>
                </c:pt>
                <c:pt idx="8242">
                  <c:v>676.01666666666665</c:v>
                </c:pt>
                <c:pt idx="8243">
                  <c:v>676.09916666666663</c:v>
                </c:pt>
                <c:pt idx="8244">
                  <c:v>676.18083333333334</c:v>
                </c:pt>
                <c:pt idx="8245">
                  <c:v>676.26333333333332</c:v>
                </c:pt>
                <c:pt idx="8246">
                  <c:v>676.34500000000003</c:v>
                </c:pt>
                <c:pt idx="8247">
                  <c:v>676.42750000000001</c:v>
                </c:pt>
                <c:pt idx="8248">
                  <c:v>676.5091666666666</c:v>
                </c:pt>
                <c:pt idx="8249">
                  <c:v>676.59083333333331</c:v>
                </c:pt>
                <c:pt idx="8250">
                  <c:v>676.67333333333329</c:v>
                </c:pt>
                <c:pt idx="8251">
                  <c:v>676.755</c:v>
                </c:pt>
                <c:pt idx="8252">
                  <c:v>676.83749999999998</c:v>
                </c:pt>
                <c:pt idx="8253">
                  <c:v>676.91916666666668</c:v>
                </c:pt>
                <c:pt idx="8254">
                  <c:v>677.00166666666667</c:v>
                </c:pt>
                <c:pt idx="8255">
                  <c:v>677.08333333333337</c:v>
                </c:pt>
                <c:pt idx="8256">
                  <c:v>677.16499999999996</c:v>
                </c:pt>
                <c:pt idx="8257">
                  <c:v>677.24750000000006</c:v>
                </c:pt>
                <c:pt idx="8258">
                  <c:v>677.32916666666665</c:v>
                </c:pt>
                <c:pt idx="8259">
                  <c:v>677.41166666666663</c:v>
                </c:pt>
                <c:pt idx="8260">
                  <c:v>677.49333333333334</c:v>
                </c:pt>
                <c:pt idx="8261">
                  <c:v>677.57583333333332</c:v>
                </c:pt>
                <c:pt idx="8262">
                  <c:v>677.65750000000003</c:v>
                </c:pt>
                <c:pt idx="8263">
                  <c:v>677.73916666666662</c:v>
                </c:pt>
                <c:pt idx="8264">
                  <c:v>677.8216666666666</c:v>
                </c:pt>
                <c:pt idx="8265">
                  <c:v>677.90333333333331</c:v>
                </c:pt>
                <c:pt idx="8266">
                  <c:v>677.98583333333329</c:v>
                </c:pt>
                <c:pt idx="8267">
                  <c:v>678.0675</c:v>
                </c:pt>
                <c:pt idx="8268">
                  <c:v>678.15</c:v>
                </c:pt>
                <c:pt idx="8269">
                  <c:v>678.23166666666668</c:v>
                </c:pt>
                <c:pt idx="8270">
                  <c:v>678.31333333333339</c:v>
                </c:pt>
                <c:pt idx="8271">
                  <c:v>678.39583333333337</c:v>
                </c:pt>
                <c:pt idx="8272">
                  <c:v>678.47749999999996</c:v>
                </c:pt>
                <c:pt idx="8273">
                  <c:v>678.56000000000006</c:v>
                </c:pt>
                <c:pt idx="8274">
                  <c:v>678.64166666666665</c:v>
                </c:pt>
                <c:pt idx="8275">
                  <c:v>678.72416666666663</c:v>
                </c:pt>
                <c:pt idx="8276">
                  <c:v>678.80583333333334</c:v>
                </c:pt>
                <c:pt idx="8277">
                  <c:v>678.88749999999993</c:v>
                </c:pt>
                <c:pt idx="8278">
                  <c:v>678.97</c:v>
                </c:pt>
                <c:pt idx="8279">
                  <c:v>679.05166666666662</c:v>
                </c:pt>
                <c:pt idx="8280">
                  <c:v>679.1341666666666</c:v>
                </c:pt>
                <c:pt idx="8281">
                  <c:v>679.21583333333331</c:v>
                </c:pt>
                <c:pt idx="8282">
                  <c:v>679.29750000000001</c:v>
                </c:pt>
                <c:pt idx="8283">
                  <c:v>679.38</c:v>
                </c:pt>
                <c:pt idx="8284">
                  <c:v>679.4616666666667</c:v>
                </c:pt>
                <c:pt idx="8285">
                  <c:v>679.54416666666668</c:v>
                </c:pt>
                <c:pt idx="8286">
                  <c:v>679.62583333333339</c:v>
                </c:pt>
                <c:pt idx="8287">
                  <c:v>679.70833333333337</c:v>
                </c:pt>
                <c:pt idx="8288">
                  <c:v>679.79</c:v>
                </c:pt>
                <c:pt idx="8289">
                  <c:v>679.87166666666667</c:v>
                </c:pt>
                <c:pt idx="8290">
                  <c:v>679.95416666666665</c:v>
                </c:pt>
                <c:pt idx="8291">
                  <c:v>680.03583333333336</c:v>
                </c:pt>
                <c:pt idx="8292">
                  <c:v>680.11833333333334</c:v>
                </c:pt>
                <c:pt idx="8293">
                  <c:v>680.19999999999993</c:v>
                </c:pt>
                <c:pt idx="8294">
                  <c:v>680.28250000000003</c:v>
                </c:pt>
                <c:pt idx="8295">
                  <c:v>680.36416666666662</c:v>
                </c:pt>
                <c:pt idx="8296">
                  <c:v>680.44583333333333</c:v>
                </c:pt>
                <c:pt idx="8297">
                  <c:v>680.52833333333331</c:v>
                </c:pt>
                <c:pt idx="8298">
                  <c:v>680.61</c:v>
                </c:pt>
                <c:pt idx="8299">
                  <c:v>680.6925</c:v>
                </c:pt>
                <c:pt idx="8300">
                  <c:v>680.7741666666667</c:v>
                </c:pt>
                <c:pt idx="8301">
                  <c:v>680.85666666666668</c:v>
                </c:pt>
                <c:pt idx="8302">
                  <c:v>680.93833333333339</c:v>
                </c:pt>
                <c:pt idx="8303">
                  <c:v>681.02</c:v>
                </c:pt>
                <c:pt idx="8304">
                  <c:v>681.10249999999996</c:v>
                </c:pt>
                <c:pt idx="8305">
                  <c:v>681.18416666666667</c:v>
                </c:pt>
                <c:pt idx="8306">
                  <c:v>681.26666666666665</c:v>
                </c:pt>
                <c:pt idx="8307">
                  <c:v>681.34833333333336</c:v>
                </c:pt>
                <c:pt idx="8308">
                  <c:v>681.43083333333334</c:v>
                </c:pt>
                <c:pt idx="8309">
                  <c:v>681.51249999999993</c:v>
                </c:pt>
                <c:pt idx="8310">
                  <c:v>681.59416666666664</c:v>
                </c:pt>
                <c:pt idx="8311">
                  <c:v>681.67666666666662</c:v>
                </c:pt>
                <c:pt idx="8312">
                  <c:v>681.75833333333333</c:v>
                </c:pt>
                <c:pt idx="8313">
                  <c:v>681.84083333333331</c:v>
                </c:pt>
                <c:pt idx="8314">
                  <c:v>681.92250000000001</c:v>
                </c:pt>
                <c:pt idx="8315">
                  <c:v>682.005</c:v>
                </c:pt>
                <c:pt idx="8316">
                  <c:v>682.0866666666667</c:v>
                </c:pt>
                <c:pt idx="8317">
                  <c:v>682.16833333333341</c:v>
                </c:pt>
                <c:pt idx="8318">
                  <c:v>682.25083333333339</c:v>
                </c:pt>
                <c:pt idx="8319">
                  <c:v>682.33249999999998</c:v>
                </c:pt>
                <c:pt idx="8320">
                  <c:v>682.41499999999996</c:v>
                </c:pt>
                <c:pt idx="8321">
                  <c:v>682.49666666666667</c:v>
                </c:pt>
                <c:pt idx="8322">
                  <c:v>682.57833333333326</c:v>
                </c:pt>
                <c:pt idx="8323">
                  <c:v>682.66083333333336</c:v>
                </c:pt>
                <c:pt idx="8324">
                  <c:v>682.74249999999995</c:v>
                </c:pt>
                <c:pt idx="8325">
                  <c:v>682.82499999999993</c:v>
                </c:pt>
                <c:pt idx="8326">
                  <c:v>682.90666666666664</c:v>
                </c:pt>
                <c:pt idx="8327">
                  <c:v>682.98916666666673</c:v>
                </c:pt>
                <c:pt idx="8328">
                  <c:v>683.07083333333333</c:v>
                </c:pt>
                <c:pt idx="8329">
                  <c:v>683.15250000000003</c:v>
                </c:pt>
                <c:pt idx="8330">
                  <c:v>683.23500000000001</c:v>
                </c:pt>
                <c:pt idx="8331">
                  <c:v>683.31666666666661</c:v>
                </c:pt>
                <c:pt idx="8332">
                  <c:v>683.3991666666667</c:v>
                </c:pt>
                <c:pt idx="8333">
                  <c:v>683.48083333333341</c:v>
                </c:pt>
                <c:pt idx="8334">
                  <c:v>683.56333333333339</c:v>
                </c:pt>
                <c:pt idx="8335">
                  <c:v>683.64499999999998</c:v>
                </c:pt>
                <c:pt idx="8336">
                  <c:v>683.72666666666657</c:v>
                </c:pt>
                <c:pt idx="8337">
                  <c:v>683.80916666666656</c:v>
                </c:pt>
                <c:pt idx="8338">
                  <c:v>683.89083333333338</c:v>
                </c:pt>
                <c:pt idx="8339">
                  <c:v>683.97333333333336</c:v>
                </c:pt>
                <c:pt idx="8340">
                  <c:v>684.05499999999995</c:v>
                </c:pt>
                <c:pt idx="8341">
                  <c:v>684.13749999999993</c:v>
                </c:pt>
                <c:pt idx="8342">
                  <c:v>684.21916666666664</c:v>
                </c:pt>
                <c:pt idx="8343">
                  <c:v>684.30083333333334</c:v>
                </c:pt>
                <c:pt idx="8344">
                  <c:v>684.38333333333333</c:v>
                </c:pt>
                <c:pt idx="8345">
                  <c:v>684.46500000000003</c:v>
                </c:pt>
                <c:pt idx="8346">
                  <c:v>684.54750000000001</c:v>
                </c:pt>
                <c:pt idx="8347">
                  <c:v>684.62916666666661</c:v>
                </c:pt>
                <c:pt idx="8348">
                  <c:v>684.7116666666667</c:v>
                </c:pt>
                <c:pt idx="8349">
                  <c:v>684.79333333333341</c:v>
                </c:pt>
                <c:pt idx="8350">
                  <c:v>684.875</c:v>
                </c:pt>
                <c:pt idx="8351">
                  <c:v>684.95749999999998</c:v>
                </c:pt>
                <c:pt idx="8352">
                  <c:v>685.03916666666657</c:v>
                </c:pt>
                <c:pt idx="8353">
                  <c:v>685.12166666666656</c:v>
                </c:pt>
                <c:pt idx="8354">
                  <c:v>685.20333333333338</c:v>
                </c:pt>
                <c:pt idx="8355">
                  <c:v>685.28583333333336</c:v>
                </c:pt>
                <c:pt idx="8356">
                  <c:v>685.36749999999995</c:v>
                </c:pt>
                <c:pt idx="8357">
                  <c:v>685.44916666666666</c:v>
                </c:pt>
                <c:pt idx="8358">
                  <c:v>685.53166666666664</c:v>
                </c:pt>
                <c:pt idx="8359">
                  <c:v>685.61333333333334</c:v>
                </c:pt>
                <c:pt idx="8360">
                  <c:v>685.69583333333333</c:v>
                </c:pt>
                <c:pt idx="8361">
                  <c:v>685.77750000000003</c:v>
                </c:pt>
                <c:pt idx="8362">
                  <c:v>685.86</c:v>
                </c:pt>
                <c:pt idx="8363">
                  <c:v>685.94166666666661</c:v>
                </c:pt>
                <c:pt idx="8364">
                  <c:v>686.02333333333343</c:v>
                </c:pt>
                <c:pt idx="8365">
                  <c:v>686.10583333333341</c:v>
                </c:pt>
                <c:pt idx="8366">
                  <c:v>686.1875</c:v>
                </c:pt>
                <c:pt idx="8367">
                  <c:v>686.27</c:v>
                </c:pt>
                <c:pt idx="8368">
                  <c:v>686.35166666666657</c:v>
                </c:pt>
                <c:pt idx="8369">
                  <c:v>686.43333333333339</c:v>
                </c:pt>
                <c:pt idx="8370">
                  <c:v>686.51583333333338</c:v>
                </c:pt>
                <c:pt idx="8371">
                  <c:v>686.59749999999997</c:v>
                </c:pt>
                <c:pt idx="8372">
                  <c:v>686.68</c:v>
                </c:pt>
                <c:pt idx="8373">
                  <c:v>686.76166666666666</c:v>
                </c:pt>
                <c:pt idx="8374">
                  <c:v>686.84416666666664</c:v>
                </c:pt>
                <c:pt idx="8375">
                  <c:v>686.92583333333334</c:v>
                </c:pt>
                <c:pt idx="8376">
                  <c:v>687.00750000000005</c:v>
                </c:pt>
                <c:pt idx="8377">
                  <c:v>687.09</c:v>
                </c:pt>
                <c:pt idx="8378">
                  <c:v>687.17166666666662</c:v>
                </c:pt>
                <c:pt idx="8379">
                  <c:v>687.25416666666661</c:v>
                </c:pt>
                <c:pt idx="8380">
                  <c:v>687.33583333333343</c:v>
                </c:pt>
                <c:pt idx="8381">
                  <c:v>687.41833333333341</c:v>
                </c:pt>
                <c:pt idx="8382">
                  <c:v>687.5</c:v>
                </c:pt>
                <c:pt idx="8383">
                  <c:v>687.58166666666659</c:v>
                </c:pt>
                <c:pt idx="8384">
                  <c:v>687.66416666666657</c:v>
                </c:pt>
                <c:pt idx="8385">
                  <c:v>687.74583333333339</c:v>
                </c:pt>
                <c:pt idx="8386">
                  <c:v>687.82833333333338</c:v>
                </c:pt>
                <c:pt idx="8387">
                  <c:v>687.91</c:v>
                </c:pt>
                <c:pt idx="8388">
                  <c:v>687.99249999999995</c:v>
                </c:pt>
                <c:pt idx="8389">
                  <c:v>688.07416666666666</c:v>
                </c:pt>
                <c:pt idx="8390">
                  <c:v>688.15583333333336</c:v>
                </c:pt>
                <c:pt idx="8391">
                  <c:v>688.23833333333334</c:v>
                </c:pt>
                <c:pt idx="8392">
                  <c:v>688.32</c:v>
                </c:pt>
                <c:pt idx="8393">
                  <c:v>688.40250000000003</c:v>
                </c:pt>
                <c:pt idx="8394">
                  <c:v>688.48416666666662</c:v>
                </c:pt>
                <c:pt idx="8395">
                  <c:v>688.56666666666661</c:v>
                </c:pt>
                <c:pt idx="8396">
                  <c:v>688.64833333333343</c:v>
                </c:pt>
                <c:pt idx="8397">
                  <c:v>688.73</c:v>
                </c:pt>
                <c:pt idx="8398">
                  <c:v>688.8125</c:v>
                </c:pt>
                <c:pt idx="8399">
                  <c:v>688.89416666666659</c:v>
                </c:pt>
                <c:pt idx="8400">
                  <c:v>688.97666666666657</c:v>
                </c:pt>
                <c:pt idx="8401">
                  <c:v>689.05833333333339</c:v>
                </c:pt>
                <c:pt idx="8402">
                  <c:v>689.14083333333338</c:v>
                </c:pt>
                <c:pt idx="8403">
                  <c:v>689.22249999999997</c:v>
                </c:pt>
                <c:pt idx="8404">
                  <c:v>689.30416666666667</c:v>
                </c:pt>
                <c:pt idx="8405">
                  <c:v>689.38666666666666</c:v>
                </c:pt>
                <c:pt idx="8406">
                  <c:v>689.46833333333336</c:v>
                </c:pt>
                <c:pt idx="8407">
                  <c:v>689.55083333333334</c:v>
                </c:pt>
                <c:pt idx="8408">
                  <c:v>689.63250000000005</c:v>
                </c:pt>
                <c:pt idx="8409">
                  <c:v>689.71416666666664</c:v>
                </c:pt>
                <c:pt idx="8410">
                  <c:v>689.79666666666662</c:v>
                </c:pt>
                <c:pt idx="8411">
                  <c:v>689.87833333333344</c:v>
                </c:pt>
                <c:pt idx="8412">
                  <c:v>689.96083333333343</c:v>
                </c:pt>
                <c:pt idx="8413">
                  <c:v>690.04250000000002</c:v>
                </c:pt>
                <c:pt idx="8414">
                  <c:v>690.125</c:v>
                </c:pt>
                <c:pt idx="8415">
                  <c:v>690.20666666666659</c:v>
                </c:pt>
                <c:pt idx="8416">
                  <c:v>690.2883333333333</c:v>
                </c:pt>
                <c:pt idx="8417">
                  <c:v>690.37083333333339</c:v>
                </c:pt>
                <c:pt idx="8418">
                  <c:v>690.45249999999999</c:v>
                </c:pt>
                <c:pt idx="8419">
                  <c:v>690.53499999999997</c:v>
                </c:pt>
                <c:pt idx="8420">
                  <c:v>690.61666666666667</c:v>
                </c:pt>
                <c:pt idx="8421">
                  <c:v>690.69916666666666</c:v>
                </c:pt>
                <c:pt idx="8422">
                  <c:v>690.78083333333336</c:v>
                </c:pt>
                <c:pt idx="8423">
                  <c:v>690.86250000000007</c:v>
                </c:pt>
                <c:pt idx="8424">
                  <c:v>690.94500000000005</c:v>
                </c:pt>
                <c:pt idx="8425">
                  <c:v>691.02666666666664</c:v>
                </c:pt>
                <c:pt idx="8426">
                  <c:v>691.10916666666662</c:v>
                </c:pt>
                <c:pt idx="8427">
                  <c:v>691.19083333333344</c:v>
                </c:pt>
                <c:pt idx="8428">
                  <c:v>691.27333333333343</c:v>
                </c:pt>
                <c:pt idx="8429">
                  <c:v>691.35500000000002</c:v>
                </c:pt>
                <c:pt idx="8430">
                  <c:v>691.43666666666661</c:v>
                </c:pt>
                <c:pt idx="8431">
                  <c:v>691.51916666666659</c:v>
                </c:pt>
                <c:pt idx="8432">
                  <c:v>691.6008333333333</c:v>
                </c:pt>
                <c:pt idx="8433">
                  <c:v>691.68333333333339</c:v>
                </c:pt>
                <c:pt idx="8434">
                  <c:v>691.76499999999999</c:v>
                </c:pt>
                <c:pt idx="8435">
                  <c:v>691.84749999999997</c:v>
                </c:pt>
                <c:pt idx="8436">
                  <c:v>691.92916666666667</c:v>
                </c:pt>
                <c:pt idx="8437">
                  <c:v>692.01083333333327</c:v>
                </c:pt>
                <c:pt idx="8438">
                  <c:v>692.09333333333336</c:v>
                </c:pt>
                <c:pt idx="8439">
                  <c:v>692.17500000000007</c:v>
                </c:pt>
                <c:pt idx="8440">
                  <c:v>692.25750000000005</c:v>
                </c:pt>
                <c:pt idx="8441">
                  <c:v>692.33916666666664</c:v>
                </c:pt>
                <c:pt idx="8442">
                  <c:v>692.42166666666662</c:v>
                </c:pt>
                <c:pt idx="8443">
                  <c:v>692.50333333333344</c:v>
                </c:pt>
                <c:pt idx="8444">
                  <c:v>692.58500000000004</c:v>
                </c:pt>
                <c:pt idx="8445">
                  <c:v>692.66750000000002</c:v>
                </c:pt>
                <c:pt idx="8446">
                  <c:v>692.74916666666661</c:v>
                </c:pt>
                <c:pt idx="8447">
                  <c:v>692.83166666666659</c:v>
                </c:pt>
                <c:pt idx="8448">
                  <c:v>692.9133333333333</c:v>
                </c:pt>
                <c:pt idx="8449">
                  <c:v>692.995</c:v>
                </c:pt>
                <c:pt idx="8450">
                  <c:v>693.07749999999999</c:v>
                </c:pt>
                <c:pt idx="8451">
                  <c:v>693.15916666666669</c:v>
                </c:pt>
                <c:pt idx="8452">
                  <c:v>693.24166666666667</c:v>
                </c:pt>
                <c:pt idx="8453">
                  <c:v>693.32333333333327</c:v>
                </c:pt>
                <c:pt idx="8454">
                  <c:v>693.40583333333336</c:v>
                </c:pt>
                <c:pt idx="8455">
                  <c:v>693.48750000000007</c:v>
                </c:pt>
                <c:pt idx="8456">
                  <c:v>693.56916666666666</c:v>
                </c:pt>
                <c:pt idx="8457">
                  <c:v>693.65166666666664</c:v>
                </c:pt>
                <c:pt idx="8458">
                  <c:v>693.73333333333323</c:v>
                </c:pt>
                <c:pt idx="8459">
                  <c:v>693.81583333333344</c:v>
                </c:pt>
                <c:pt idx="8460">
                  <c:v>693.89750000000004</c:v>
                </c:pt>
                <c:pt idx="8461">
                  <c:v>693.98</c:v>
                </c:pt>
                <c:pt idx="8462">
                  <c:v>694.06166666666661</c:v>
                </c:pt>
                <c:pt idx="8463">
                  <c:v>694.14333333333332</c:v>
                </c:pt>
                <c:pt idx="8464">
                  <c:v>694.2258333333333</c:v>
                </c:pt>
                <c:pt idx="8465">
                  <c:v>694.3075</c:v>
                </c:pt>
                <c:pt idx="8466">
                  <c:v>694.39</c:v>
                </c:pt>
                <c:pt idx="8467">
                  <c:v>694.47166666666669</c:v>
                </c:pt>
                <c:pt idx="8468">
                  <c:v>694.55416666666667</c:v>
                </c:pt>
                <c:pt idx="8469">
                  <c:v>694.63583333333327</c:v>
                </c:pt>
                <c:pt idx="8470">
                  <c:v>694.71750000000009</c:v>
                </c:pt>
                <c:pt idx="8471">
                  <c:v>694.80000000000007</c:v>
                </c:pt>
                <c:pt idx="8472">
                  <c:v>694.88166666666666</c:v>
                </c:pt>
                <c:pt idx="8473">
                  <c:v>694.96416666666664</c:v>
                </c:pt>
                <c:pt idx="8474">
                  <c:v>695.04583333333323</c:v>
                </c:pt>
                <c:pt idx="8475">
                  <c:v>695.12833333333344</c:v>
                </c:pt>
                <c:pt idx="8476">
                  <c:v>695.21</c:v>
                </c:pt>
                <c:pt idx="8477">
                  <c:v>695.29166666666663</c:v>
                </c:pt>
                <c:pt idx="8478">
                  <c:v>695.37416666666661</c:v>
                </c:pt>
                <c:pt idx="8479">
                  <c:v>695.45583333333332</c:v>
                </c:pt>
                <c:pt idx="8480">
                  <c:v>695.5383333333333</c:v>
                </c:pt>
                <c:pt idx="8481">
                  <c:v>695.62</c:v>
                </c:pt>
                <c:pt idx="8482">
                  <c:v>695.70249999999999</c:v>
                </c:pt>
                <c:pt idx="8483">
                  <c:v>695.78416666666669</c:v>
                </c:pt>
                <c:pt idx="8484">
                  <c:v>695.86583333333328</c:v>
                </c:pt>
                <c:pt idx="8485">
                  <c:v>695.94833333333327</c:v>
                </c:pt>
                <c:pt idx="8486">
                  <c:v>696.03000000000009</c:v>
                </c:pt>
                <c:pt idx="8487">
                  <c:v>696.11250000000007</c:v>
                </c:pt>
                <c:pt idx="8488">
                  <c:v>696.19416666666666</c:v>
                </c:pt>
                <c:pt idx="8489">
                  <c:v>696.27666666666664</c:v>
                </c:pt>
                <c:pt idx="8490">
                  <c:v>696.35833333333323</c:v>
                </c:pt>
                <c:pt idx="8491">
                  <c:v>696.44</c:v>
                </c:pt>
                <c:pt idx="8492">
                  <c:v>696.52250000000004</c:v>
                </c:pt>
                <c:pt idx="8493">
                  <c:v>696.60416666666663</c:v>
                </c:pt>
                <c:pt idx="8494">
                  <c:v>696.68666666666661</c:v>
                </c:pt>
                <c:pt idx="8495">
                  <c:v>696.76833333333332</c:v>
                </c:pt>
                <c:pt idx="8496">
                  <c:v>696.85</c:v>
                </c:pt>
                <c:pt idx="8497">
                  <c:v>696.9325</c:v>
                </c:pt>
                <c:pt idx="8498">
                  <c:v>697.01416666666671</c:v>
                </c:pt>
                <c:pt idx="8499">
                  <c:v>697.09666666666669</c:v>
                </c:pt>
                <c:pt idx="8500">
                  <c:v>697.17833333333328</c:v>
                </c:pt>
                <c:pt idx="8501">
                  <c:v>697.26083333333327</c:v>
                </c:pt>
                <c:pt idx="8502">
                  <c:v>697.34250000000009</c:v>
                </c:pt>
                <c:pt idx="8503">
                  <c:v>697.42416666666668</c:v>
                </c:pt>
                <c:pt idx="8504">
                  <c:v>697.50666666666666</c:v>
                </c:pt>
                <c:pt idx="8505">
                  <c:v>697.58833333333325</c:v>
                </c:pt>
                <c:pt idx="8506">
                  <c:v>697.67083333333323</c:v>
                </c:pt>
                <c:pt idx="8507">
                  <c:v>697.75250000000005</c:v>
                </c:pt>
                <c:pt idx="8508">
                  <c:v>697.83500000000004</c:v>
                </c:pt>
                <c:pt idx="8509">
                  <c:v>697.91666666666663</c:v>
                </c:pt>
                <c:pt idx="8510">
                  <c:v>697.99833333333333</c:v>
                </c:pt>
                <c:pt idx="8511">
                  <c:v>698.08083333333332</c:v>
                </c:pt>
                <c:pt idx="8512">
                  <c:v>698.16250000000002</c:v>
                </c:pt>
                <c:pt idx="8513">
                  <c:v>698.245</c:v>
                </c:pt>
                <c:pt idx="8514">
                  <c:v>698.32666666666671</c:v>
                </c:pt>
                <c:pt idx="8515">
                  <c:v>698.40916666666669</c:v>
                </c:pt>
                <c:pt idx="8516">
                  <c:v>698.49083333333328</c:v>
                </c:pt>
                <c:pt idx="8517">
                  <c:v>698.5725000000001</c:v>
                </c:pt>
                <c:pt idx="8518">
                  <c:v>698.65500000000009</c:v>
                </c:pt>
                <c:pt idx="8519">
                  <c:v>698.73666666666668</c:v>
                </c:pt>
                <c:pt idx="8520">
                  <c:v>698.81916666666666</c:v>
                </c:pt>
                <c:pt idx="8521">
                  <c:v>698.90083333333325</c:v>
                </c:pt>
                <c:pt idx="8522">
                  <c:v>698.98333333333323</c:v>
                </c:pt>
                <c:pt idx="8523">
                  <c:v>699.06500000000005</c:v>
                </c:pt>
                <c:pt idx="8524">
                  <c:v>699.14666666666665</c:v>
                </c:pt>
                <c:pt idx="8525">
                  <c:v>699.22916666666663</c:v>
                </c:pt>
                <c:pt idx="8526">
                  <c:v>699.31083333333333</c:v>
                </c:pt>
                <c:pt idx="8527">
                  <c:v>699.39333333333332</c:v>
                </c:pt>
                <c:pt idx="8528">
                  <c:v>699.47500000000002</c:v>
                </c:pt>
                <c:pt idx="8529">
                  <c:v>699.5575</c:v>
                </c:pt>
                <c:pt idx="8530">
                  <c:v>699.63916666666671</c:v>
                </c:pt>
                <c:pt idx="8531">
                  <c:v>699.7208333333333</c:v>
                </c:pt>
                <c:pt idx="8532">
                  <c:v>699.80333333333328</c:v>
                </c:pt>
                <c:pt idx="8533">
                  <c:v>699.8850000000001</c:v>
                </c:pt>
                <c:pt idx="8534">
                  <c:v>699.96750000000009</c:v>
                </c:pt>
                <c:pt idx="8535">
                  <c:v>700.04916666666668</c:v>
                </c:pt>
                <c:pt idx="8536">
                  <c:v>700.13083333333327</c:v>
                </c:pt>
                <c:pt idx="8537">
                  <c:v>700.21333333333325</c:v>
                </c:pt>
                <c:pt idx="8538">
                  <c:v>700.29500000000007</c:v>
                </c:pt>
                <c:pt idx="8539">
                  <c:v>700.37750000000005</c:v>
                </c:pt>
                <c:pt idx="8540">
                  <c:v>700.45916666666665</c:v>
                </c:pt>
                <c:pt idx="8541">
                  <c:v>700.54166666666663</c:v>
                </c:pt>
                <c:pt idx="8542">
                  <c:v>700.62333333333333</c:v>
                </c:pt>
                <c:pt idx="8543">
                  <c:v>700.70499999999993</c:v>
                </c:pt>
                <c:pt idx="8544">
                  <c:v>700.78750000000002</c:v>
                </c:pt>
                <c:pt idx="8545">
                  <c:v>700.86916666666673</c:v>
                </c:pt>
                <c:pt idx="8546">
                  <c:v>700.95166666666671</c:v>
                </c:pt>
                <c:pt idx="8547">
                  <c:v>701.0333333333333</c:v>
                </c:pt>
                <c:pt idx="8548">
                  <c:v>701.11583333333328</c:v>
                </c:pt>
                <c:pt idx="8549">
                  <c:v>701.1975000000001</c:v>
                </c:pt>
                <c:pt idx="8550">
                  <c:v>701.2791666666667</c:v>
                </c:pt>
                <c:pt idx="8551">
                  <c:v>701.36166666666668</c:v>
                </c:pt>
                <c:pt idx="8552">
                  <c:v>701.44333333333327</c:v>
                </c:pt>
                <c:pt idx="8553">
                  <c:v>701.52583333333325</c:v>
                </c:pt>
                <c:pt idx="8554">
                  <c:v>701.60750000000007</c:v>
                </c:pt>
                <c:pt idx="8555">
                  <c:v>701.69</c:v>
                </c:pt>
                <c:pt idx="8556">
                  <c:v>701.77166666666665</c:v>
                </c:pt>
                <c:pt idx="8557">
                  <c:v>701.85333333333335</c:v>
                </c:pt>
                <c:pt idx="8558">
                  <c:v>701.93583333333333</c:v>
                </c:pt>
                <c:pt idx="8559">
                  <c:v>702.01749999999993</c:v>
                </c:pt>
                <c:pt idx="8560">
                  <c:v>702.1</c:v>
                </c:pt>
                <c:pt idx="8561">
                  <c:v>702.18166666666673</c:v>
                </c:pt>
                <c:pt idx="8562">
                  <c:v>702.26416666666671</c:v>
                </c:pt>
                <c:pt idx="8563">
                  <c:v>702.3458333333333</c:v>
                </c:pt>
                <c:pt idx="8564">
                  <c:v>702.4274999999999</c:v>
                </c:pt>
                <c:pt idx="8565">
                  <c:v>702.5100000000001</c:v>
                </c:pt>
                <c:pt idx="8566">
                  <c:v>702.5916666666667</c:v>
                </c:pt>
                <c:pt idx="8567">
                  <c:v>702.67416666666668</c:v>
                </c:pt>
                <c:pt idx="8568">
                  <c:v>702.75583333333327</c:v>
                </c:pt>
                <c:pt idx="8569">
                  <c:v>702.83833333333325</c:v>
                </c:pt>
                <c:pt idx="8570">
                  <c:v>702.92000000000007</c:v>
                </c:pt>
                <c:pt idx="8571">
                  <c:v>703.00166666666667</c:v>
                </c:pt>
                <c:pt idx="8572">
                  <c:v>703.08416666666665</c:v>
                </c:pt>
                <c:pt idx="8573">
                  <c:v>703.16583333333335</c:v>
                </c:pt>
                <c:pt idx="8574">
                  <c:v>703.24833333333333</c:v>
                </c:pt>
                <c:pt idx="8575">
                  <c:v>703.32999999999993</c:v>
                </c:pt>
                <c:pt idx="8576">
                  <c:v>703.41166666666675</c:v>
                </c:pt>
                <c:pt idx="8577">
                  <c:v>703.49416666666673</c:v>
                </c:pt>
                <c:pt idx="8578">
                  <c:v>703.57583333333332</c:v>
                </c:pt>
                <c:pt idx="8579">
                  <c:v>703.6583333333333</c:v>
                </c:pt>
                <c:pt idx="8580">
                  <c:v>703.7399999999999</c:v>
                </c:pt>
                <c:pt idx="8581">
                  <c:v>703.8225000000001</c:v>
                </c:pt>
                <c:pt idx="8582">
                  <c:v>703.9041666666667</c:v>
                </c:pt>
                <c:pt idx="8583">
                  <c:v>703.98583333333329</c:v>
                </c:pt>
                <c:pt idx="8584">
                  <c:v>704.06833333333327</c:v>
                </c:pt>
                <c:pt idx="8585">
                  <c:v>704.15</c:v>
                </c:pt>
                <c:pt idx="8586">
                  <c:v>704.23250000000007</c:v>
                </c:pt>
                <c:pt idx="8587">
                  <c:v>704.31416666666667</c:v>
                </c:pt>
                <c:pt idx="8588">
                  <c:v>704.39666666666665</c:v>
                </c:pt>
                <c:pt idx="8589">
                  <c:v>704.47833333333335</c:v>
                </c:pt>
                <c:pt idx="8590">
                  <c:v>704.56</c:v>
                </c:pt>
                <c:pt idx="8591">
                  <c:v>704.64249999999993</c:v>
                </c:pt>
                <c:pt idx="8592">
                  <c:v>704.72416666666675</c:v>
                </c:pt>
                <c:pt idx="8593">
                  <c:v>704.80666666666673</c:v>
                </c:pt>
                <c:pt idx="8594">
                  <c:v>704.88833333333332</c:v>
                </c:pt>
                <c:pt idx="8595">
                  <c:v>704.9708333333333</c:v>
                </c:pt>
                <c:pt idx="8596">
                  <c:v>705.0524999999999</c:v>
                </c:pt>
                <c:pt idx="8597">
                  <c:v>705.13416666666672</c:v>
                </c:pt>
                <c:pt idx="8598">
                  <c:v>705.2166666666667</c:v>
                </c:pt>
                <c:pt idx="8599">
                  <c:v>705.29833333333329</c:v>
                </c:pt>
                <c:pt idx="8600">
                  <c:v>705.38083333333327</c:v>
                </c:pt>
                <c:pt idx="8601">
                  <c:v>705.46249999999998</c:v>
                </c:pt>
                <c:pt idx="8602">
                  <c:v>705.54500000000007</c:v>
                </c:pt>
                <c:pt idx="8603">
                  <c:v>705.62666666666667</c:v>
                </c:pt>
                <c:pt idx="8604">
                  <c:v>705.70833333333337</c:v>
                </c:pt>
                <c:pt idx="8605">
                  <c:v>705.79083333333335</c:v>
                </c:pt>
                <c:pt idx="8606">
                  <c:v>705.87249999999995</c:v>
                </c:pt>
                <c:pt idx="8607">
                  <c:v>705.95499999999993</c:v>
                </c:pt>
                <c:pt idx="8608">
                  <c:v>706.03666666666675</c:v>
                </c:pt>
                <c:pt idx="8609">
                  <c:v>706.11916666666673</c:v>
                </c:pt>
                <c:pt idx="8610">
                  <c:v>706.20083333333332</c:v>
                </c:pt>
                <c:pt idx="8611">
                  <c:v>706.28249999999991</c:v>
                </c:pt>
                <c:pt idx="8612">
                  <c:v>706.3649999999999</c:v>
                </c:pt>
                <c:pt idx="8613">
                  <c:v>706.44666666666672</c:v>
                </c:pt>
                <c:pt idx="8614">
                  <c:v>706.5291666666667</c:v>
                </c:pt>
                <c:pt idx="8615">
                  <c:v>706.61083333333329</c:v>
                </c:pt>
                <c:pt idx="8616">
                  <c:v>706.69333333333327</c:v>
                </c:pt>
                <c:pt idx="8617">
                  <c:v>706.77499999999998</c:v>
                </c:pt>
                <c:pt idx="8618">
                  <c:v>706.85666666666668</c:v>
                </c:pt>
                <c:pt idx="8619">
                  <c:v>706.93916666666667</c:v>
                </c:pt>
                <c:pt idx="8620">
                  <c:v>707.02083333333337</c:v>
                </c:pt>
                <c:pt idx="8621">
                  <c:v>707.10333333333335</c:v>
                </c:pt>
                <c:pt idx="8622">
                  <c:v>707.18499999999995</c:v>
                </c:pt>
                <c:pt idx="8623">
                  <c:v>707.26666666666677</c:v>
                </c:pt>
                <c:pt idx="8624">
                  <c:v>707.34916666666675</c:v>
                </c:pt>
                <c:pt idx="8625">
                  <c:v>707.43083333333334</c:v>
                </c:pt>
                <c:pt idx="8626">
                  <c:v>707.51333333333332</c:v>
                </c:pt>
                <c:pt idx="8627">
                  <c:v>707.59499999999991</c:v>
                </c:pt>
                <c:pt idx="8628">
                  <c:v>707.6774999999999</c:v>
                </c:pt>
                <c:pt idx="8629">
                  <c:v>707.75916666666672</c:v>
                </c:pt>
                <c:pt idx="8630">
                  <c:v>707.84083333333331</c:v>
                </c:pt>
                <c:pt idx="8631">
                  <c:v>707.92333333333329</c:v>
                </c:pt>
                <c:pt idx="8632">
                  <c:v>708.005</c:v>
                </c:pt>
                <c:pt idx="8633">
                  <c:v>708.08749999999998</c:v>
                </c:pt>
                <c:pt idx="8634">
                  <c:v>708.16916666666668</c:v>
                </c:pt>
                <c:pt idx="8635">
                  <c:v>708.25166666666667</c:v>
                </c:pt>
                <c:pt idx="8636">
                  <c:v>708.33333333333337</c:v>
                </c:pt>
                <c:pt idx="8637">
                  <c:v>708.41499999999996</c:v>
                </c:pt>
                <c:pt idx="8638">
                  <c:v>708.49749999999995</c:v>
                </c:pt>
                <c:pt idx="8639">
                  <c:v>708.57916666666677</c:v>
                </c:pt>
                <c:pt idx="8640">
                  <c:v>708.66166666666675</c:v>
                </c:pt>
                <c:pt idx="8641">
                  <c:v>708.74333333333334</c:v>
                </c:pt>
                <c:pt idx="8642">
                  <c:v>708.82583333333332</c:v>
                </c:pt>
                <c:pt idx="8643">
                  <c:v>708.90749999999991</c:v>
                </c:pt>
                <c:pt idx="8644">
                  <c:v>708.98916666666673</c:v>
                </c:pt>
                <c:pt idx="8645">
                  <c:v>709.07166666666672</c:v>
                </c:pt>
                <c:pt idx="8646">
                  <c:v>709.15333333333331</c:v>
                </c:pt>
                <c:pt idx="8647">
                  <c:v>709.23583333333329</c:v>
                </c:pt>
                <c:pt idx="8648">
                  <c:v>709.3175</c:v>
                </c:pt>
                <c:pt idx="8649">
                  <c:v>709.4</c:v>
                </c:pt>
                <c:pt idx="8650">
                  <c:v>709.48166666666668</c:v>
                </c:pt>
                <c:pt idx="8651">
                  <c:v>709.56333333333339</c:v>
                </c:pt>
                <c:pt idx="8652">
                  <c:v>709.64583333333337</c:v>
                </c:pt>
                <c:pt idx="8653">
                  <c:v>709.72749999999996</c:v>
                </c:pt>
                <c:pt idx="8654">
                  <c:v>709.81</c:v>
                </c:pt>
                <c:pt idx="8655">
                  <c:v>709.89166666666677</c:v>
                </c:pt>
                <c:pt idx="8656">
                  <c:v>709.97416666666675</c:v>
                </c:pt>
                <c:pt idx="8657">
                  <c:v>710.05583333333334</c:v>
                </c:pt>
                <c:pt idx="8658">
                  <c:v>710.13749999999993</c:v>
                </c:pt>
                <c:pt idx="8659">
                  <c:v>710.21999999999991</c:v>
                </c:pt>
                <c:pt idx="8660">
                  <c:v>710.30166666666673</c:v>
                </c:pt>
                <c:pt idx="8661">
                  <c:v>710.38416666666672</c:v>
                </c:pt>
                <c:pt idx="8662">
                  <c:v>710.46583333333331</c:v>
                </c:pt>
                <c:pt idx="8663">
                  <c:v>710.54750000000001</c:v>
                </c:pt>
                <c:pt idx="8664">
                  <c:v>710.63</c:v>
                </c:pt>
                <c:pt idx="8665">
                  <c:v>710.7116666666667</c:v>
                </c:pt>
                <c:pt idx="8666">
                  <c:v>710.79416666666668</c:v>
                </c:pt>
                <c:pt idx="8667">
                  <c:v>710.87583333333339</c:v>
                </c:pt>
                <c:pt idx="8668">
                  <c:v>710.95833333333337</c:v>
                </c:pt>
                <c:pt idx="8669">
                  <c:v>711.04</c:v>
                </c:pt>
                <c:pt idx="8670">
                  <c:v>711.12166666666656</c:v>
                </c:pt>
                <c:pt idx="8671">
                  <c:v>711.20416666666677</c:v>
                </c:pt>
                <c:pt idx="8672">
                  <c:v>711.28583333333336</c:v>
                </c:pt>
                <c:pt idx="8673">
                  <c:v>711.36833333333334</c:v>
                </c:pt>
                <c:pt idx="8674">
                  <c:v>711.44999999999993</c:v>
                </c:pt>
                <c:pt idx="8675">
                  <c:v>711.53249999999991</c:v>
                </c:pt>
                <c:pt idx="8676">
                  <c:v>711.61416666666673</c:v>
                </c:pt>
                <c:pt idx="8677">
                  <c:v>711.69583333333333</c:v>
                </c:pt>
                <c:pt idx="8678">
                  <c:v>711.77833333333331</c:v>
                </c:pt>
                <c:pt idx="8679">
                  <c:v>711.86</c:v>
                </c:pt>
                <c:pt idx="8680">
                  <c:v>711.9425</c:v>
                </c:pt>
                <c:pt idx="8681">
                  <c:v>712.0241666666667</c:v>
                </c:pt>
                <c:pt idx="8682">
                  <c:v>712.10666666666668</c:v>
                </c:pt>
                <c:pt idx="8683">
                  <c:v>712.18833333333339</c:v>
                </c:pt>
                <c:pt idx="8684">
                  <c:v>712.27</c:v>
                </c:pt>
                <c:pt idx="8685">
                  <c:v>712.35249999999996</c:v>
                </c:pt>
                <c:pt idx="8686">
                  <c:v>712.43416666666656</c:v>
                </c:pt>
                <c:pt idx="8687">
                  <c:v>712.51666666666677</c:v>
                </c:pt>
                <c:pt idx="8688">
                  <c:v>712.59833333333336</c:v>
                </c:pt>
                <c:pt idx="8689">
                  <c:v>712.68083333333334</c:v>
                </c:pt>
                <c:pt idx="8690">
                  <c:v>712.76249999999993</c:v>
                </c:pt>
                <c:pt idx="8691">
                  <c:v>712.84416666666664</c:v>
                </c:pt>
                <c:pt idx="8692">
                  <c:v>712.92666666666673</c:v>
                </c:pt>
                <c:pt idx="8693">
                  <c:v>713.00833333333333</c:v>
                </c:pt>
                <c:pt idx="8694">
                  <c:v>713.09083333333331</c:v>
                </c:pt>
                <c:pt idx="8695">
                  <c:v>713.17250000000001</c:v>
                </c:pt>
                <c:pt idx="8696">
                  <c:v>713.255</c:v>
                </c:pt>
                <c:pt idx="8697">
                  <c:v>713.3366666666667</c:v>
                </c:pt>
                <c:pt idx="8698">
                  <c:v>713.41833333333341</c:v>
                </c:pt>
                <c:pt idx="8699">
                  <c:v>713.50083333333339</c:v>
                </c:pt>
                <c:pt idx="8700">
                  <c:v>713.58249999999998</c:v>
                </c:pt>
                <c:pt idx="8701">
                  <c:v>713.66499999999996</c:v>
                </c:pt>
                <c:pt idx="8702">
                  <c:v>713.74666666666656</c:v>
                </c:pt>
                <c:pt idx="8703">
                  <c:v>713.82833333333338</c:v>
                </c:pt>
                <c:pt idx="8704">
                  <c:v>713.91083333333336</c:v>
                </c:pt>
                <c:pt idx="8705">
                  <c:v>713.99249999999995</c:v>
                </c:pt>
                <c:pt idx="8706">
                  <c:v>714.07499999999993</c:v>
                </c:pt>
                <c:pt idx="8707">
                  <c:v>714.15666666666664</c:v>
                </c:pt>
                <c:pt idx="8708">
                  <c:v>714.23916666666673</c:v>
                </c:pt>
                <c:pt idx="8709">
                  <c:v>714.32083333333333</c:v>
                </c:pt>
                <c:pt idx="8710">
                  <c:v>714.40250000000003</c:v>
                </c:pt>
                <c:pt idx="8711">
                  <c:v>714.48500000000001</c:v>
                </c:pt>
                <c:pt idx="8712">
                  <c:v>714.56666666666661</c:v>
                </c:pt>
                <c:pt idx="8713">
                  <c:v>714.6491666666667</c:v>
                </c:pt>
                <c:pt idx="8714">
                  <c:v>714.73083333333341</c:v>
                </c:pt>
                <c:pt idx="8715">
                  <c:v>714.81333333333339</c:v>
                </c:pt>
                <c:pt idx="8716">
                  <c:v>714.89499999999998</c:v>
                </c:pt>
                <c:pt idx="8717">
                  <c:v>714.97666666666657</c:v>
                </c:pt>
                <c:pt idx="8718">
                  <c:v>715.05916666666656</c:v>
                </c:pt>
                <c:pt idx="8719">
                  <c:v>715.14083333333338</c:v>
                </c:pt>
                <c:pt idx="8720">
                  <c:v>715.22333333333336</c:v>
                </c:pt>
                <c:pt idx="8721">
                  <c:v>715.30499999999995</c:v>
                </c:pt>
                <c:pt idx="8722">
                  <c:v>715.38749999999993</c:v>
                </c:pt>
                <c:pt idx="8723">
                  <c:v>715.46916666666664</c:v>
                </c:pt>
                <c:pt idx="8724">
                  <c:v>715.55083333333334</c:v>
                </c:pt>
                <c:pt idx="8725">
                  <c:v>715.63333333333333</c:v>
                </c:pt>
                <c:pt idx="8726">
                  <c:v>715.71500000000003</c:v>
                </c:pt>
                <c:pt idx="8727">
                  <c:v>715.79750000000001</c:v>
                </c:pt>
                <c:pt idx="8728">
                  <c:v>715.87916666666661</c:v>
                </c:pt>
                <c:pt idx="8729">
                  <c:v>715.9616666666667</c:v>
                </c:pt>
                <c:pt idx="8730">
                  <c:v>716.04333333333341</c:v>
                </c:pt>
                <c:pt idx="8731">
                  <c:v>716.125</c:v>
                </c:pt>
                <c:pt idx="8732">
                  <c:v>716.20749999999998</c:v>
                </c:pt>
                <c:pt idx="8733">
                  <c:v>716.28916666666657</c:v>
                </c:pt>
                <c:pt idx="8734">
                  <c:v>716.37166666666656</c:v>
                </c:pt>
                <c:pt idx="8735">
                  <c:v>716.45333333333338</c:v>
                </c:pt>
                <c:pt idx="8736">
                  <c:v>716.53583333333336</c:v>
                </c:pt>
                <c:pt idx="8737">
                  <c:v>716.61749999999995</c:v>
                </c:pt>
                <c:pt idx="8738">
                  <c:v>716.69916666666666</c:v>
                </c:pt>
                <c:pt idx="8739">
                  <c:v>716.78166666666664</c:v>
                </c:pt>
                <c:pt idx="8740">
                  <c:v>716.86333333333334</c:v>
                </c:pt>
                <c:pt idx="8741">
                  <c:v>716.94583333333333</c:v>
                </c:pt>
                <c:pt idx="8742">
                  <c:v>717.02750000000003</c:v>
                </c:pt>
                <c:pt idx="8743">
                  <c:v>717.11</c:v>
                </c:pt>
                <c:pt idx="8744">
                  <c:v>717.19166666666661</c:v>
                </c:pt>
                <c:pt idx="8745">
                  <c:v>717.27333333333343</c:v>
                </c:pt>
                <c:pt idx="8746">
                  <c:v>717.35583333333341</c:v>
                </c:pt>
                <c:pt idx="8747">
                  <c:v>717.4375</c:v>
                </c:pt>
                <c:pt idx="8748">
                  <c:v>717.52</c:v>
                </c:pt>
                <c:pt idx="8749">
                  <c:v>717.60166666666657</c:v>
                </c:pt>
                <c:pt idx="8750">
                  <c:v>717.68333333333339</c:v>
                </c:pt>
                <c:pt idx="8751">
                  <c:v>717.76583333333338</c:v>
                </c:pt>
                <c:pt idx="8752">
                  <c:v>717.84749999999997</c:v>
                </c:pt>
                <c:pt idx="8753">
                  <c:v>717.93</c:v>
                </c:pt>
                <c:pt idx="8754">
                  <c:v>718.01166666666666</c:v>
                </c:pt>
                <c:pt idx="8755">
                  <c:v>718.09416666666664</c:v>
                </c:pt>
                <c:pt idx="8756">
                  <c:v>718.17583333333334</c:v>
                </c:pt>
                <c:pt idx="8757">
                  <c:v>718.25750000000005</c:v>
                </c:pt>
                <c:pt idx="8758">
                  <c:v>718.34</c:v>
                </c:pt>
                <c:pt idx="8759">
                  <c:v>718.42166666666662</c:v>
                </c:pt>
                <c:pt idx="8760">
                  <c:v>718.50416666666661</c:v>
                </c:pt>
                <c:pt idx="8761">
                  <c:v>718.58583333333343</c:v>
                </c:pt>
                <c:pt idx="8762">
                  <c:v>718.66833333333341</c:v>
                </c:pt>
                <c:pt idx="8763">
                  <c:v>718.75</c:v>
                </c:pt>
                <c:pt idx="8764">
                  <c:v>718.83166666666659</c:v>
                </c:pt>
                <c:pt idx="8765">
                  <c:v>718.91416666666657</c:v>
                </c:pt>
                <c:pt idx="8766">
                  <c:v>718.99583333333339</c:v>
                </c:pt>
                <c:pt idx="8767">
                  <c:v>719.07833333333338</c:v>
                </c:pt>
                <c:pt idx="8768">
                  <c:v>719.16</c:v>
                </c:pt>
                <c:pt idx="8769">
                  <c:v>719.24249999999995</c:v>
                </c:pt>
                <c:pt idx="8770">
                  <c:v>719.32416666666666</c:v>
                </c:pt>
                <c:pt idx="8771">
                  <c:v>719.40583333333336</c:v>
                </c:pt>
                <c:pt idx="8772">
                  <c:v>719.48833333333334</c:v>
                </c:pt>
                <c:pt idx="8773">
                  <c:v>719.57</c:v>
                </c:pt>
                <c:pt idx="8774">
                  <c:v>719.65250000000003</c:v>
                </c:pt>
                <c:pt idx="8775">
                  <c:v>719.73416666666662</c:v>
                </c:pt>
                <c:pt idx="8776">
                  <c:v>719.81666666666661</c:v>
                </c:pt>
                <c:pt idx="8777">
                  <c:v>719.89833333333343</c:v>
                </c:pt>
                <c:pt idx="8778">
                  <c:v>719.98</c:v>
                </c:pt>
                <c:pt idx="8779">
                  <c:v>720.0625</c:v>
                </c:pt>
                <c:pt idx="8780">
                  <c:v>720.14416666666659</c:v>
                </c:pt>
                <c:pt idx="8781">
                  <c:v>720.22666666666657</c:v>
                </c:pt>
                <c:pt idx="8782">
                  <c:v>720.30833333333339</c:v>
                </c:pt>
                <c:pt idx="8783">
                  <c:v>720.39083333333338</c:v>
                </c:pt>
                <c:pt idx="8784">
                  <c:v>720.47249999999997</c:v>
                </c:pt>
                <c:pt idx="8785">
                  <c:v>720.55416666666667</c:v>
                </c:pt>
                <c:pt idx="8786">
                  <c:v>720.63666666666666</c:v>
                </c:pt>
                <c:pt idx="8787">
                  <c:v>720.71833333333336</c:v>
                </c:pt>
                <c:pt idx="8788">
                  <c:v>720.80083333333334</c:v>
                </c:pt>
                <c:pt idx="8789">
                  <c:v>720.88250000000005</c:v>
                </c:pt>
                <c:pt idx="8790">
                  <c:v>720.96416666666664</c:v>
                </c:pt>
                <c:pt idx="8791">
                  <c:v>721.04666666666662</c:v>
                </c:pt>
                <c:pt idx="8792">
                  <c:v>721.12833333333344</c:v>
                </c:pt>
                <c:pt idx="8793">
                  <c:v>721.21083333333343</c:v>
                </c:pt>
                <c:pt idx="8794">
                  <c:v>721.29250000000002</c:v>
                </c:pt>
                <c:pt idx="8795">
                  <c:v>721.375</c:v>
                </c:pt>
                <c:pt idx="8796">
                  <c:v>721.45666666666659</c:v>
                </c:pt>
                <c:pt idx="8797">
                  <c:v>721.5383333333333</c:v>
                </c:pt>
                <c:pt idx="8798">
                  <c:v>721.62083333333339</c:v>
                </c:pt>
                <c:pt idx="8799">
                  <c:v>721.70249999999999</c:v>
                </c:pt>
                <c:pt idx="8800">
                  <c:v>721.78499999999997</c:v>
                </c:pt>
                <c:pt idx="8801">
                  <c:v>721.86666666666667</c:v>
                </c:pt>
                <c:pt idx="8802">
                  <c:v>721.94916666666666</c:v>
                </c:pt>
                <c:pt idx="8803">
                  <c:v>722.03083333333336</c:v>
                </c:pt>
                <c:pt idx="8804">
                  <c:v>722.11250000000007</c:v>
                </c:pt>
                <c:pt idx="8805">
                  <c:v>722.19500000000005</c:v>
                </c:pt>
                <c:pt idx="8806">
                  <c:v>722.27666666666664</c:v>
                </c:pt>
                <c:pt idx="8807">
                  <c:v>722.35916666666662</c:v>
                </c:pt>
                <c:pt idx="8808">
                  <c:v>722.44083333333344</c:v>
                </c:pt>
                <c:pt idx="8809">
                  <c:v>722.52333333333343</c:v>
                </c:pt>
                <c:pt idx="8810">
                  <c:v>722.60500000000002</c:v>
                </c:pt>
                <c:pt idx="8811">
                  <c:v>722.68666666666661</c:v>
                </c:pt>
                <c:pt idx="8812">
                  <c:v>722.76916666666659</c:v>
                </c:pt>
                <c:pt idx="8813">
                  <c:v>722.8508333333333</c:v>
                </c:pt>
                <c:pt idx="8814">
                  <c:v>722.93333333333339</c:v>
                </c:pt>
                <c:pt idx="8815">
                  <c:v>723.01499999999999</c:v>
                </c:pt>
                <c:pt idx="8816">
                  <c:v>723.09749999999997</c:v>
                </c:pt>
                <c:pt idx="8817">
                  <c:v>723.17916666666667</c:v>
                </c:pt>
                <c:pt idx="8818">
                  <c:v>723.26083333333327</c:v>
                </c:pt>
                <c:pt idx="8819">
                  <c:v>723.34333333333336</c:v>
                </c:pt>
                <c:pt idx="8820">
                  <c:v>723.42500000000007</c:v>
                </c:pt>
                <c:pt idx="8821">
                  <c:v>723.50750000000005</c:v>
                </c:pt>
                <c:pt idx="8822">
                  <c:v>723.58916666666664</c:v>
                </c:pt>
                <c:pt idx="8823">
                  <c:v>723.67166666666662</c:v>
                </c:pt>
                <c:pt idx="8824">
                  <c:v>723.75333333333344</c:v>
                </c:pt>
                <c:pt idx="8825">
                  <c:v>723.83500000000004</c:v>
                </c:pt>
                <c:pt idx="8826">
                  <c:v>723.91750000000002</c:v>
                </c:pt>
                <c:pt idx="8827">
                  <c:v>723.99916666666661</c:v>
                </c:pt>
                <c:pt idx="8828">
                  <c:v>724.08166666666659</c:v>
                </c:pt>
                <c:pt idx="8829">
                  <c:v>724.1633333333333</c:v>
                </c:pt>
                <c:pt idx="8830">
                  <c:v>724.245</c:v>
                </c:pt>
                <c:pt idx="8831">
                  <c:v>724.32749999999999</c:v>
                </c:pt>
                <c:pt idx="8832">
                  <c:v>724.40916666666669</c:v>
                </c:pt>
                <c:pt idx="8833">
                  <c:v>724.49166666666667</c:v>
                </c:pt>
                <c:pt idx="8834">
                  <c:v>724.57333333333327</c:v>
                </c:pt>
                <c:pt idx="8835">
                  <c:v>724.65583333333336</c:v>
                </c:pt>
                <c:pt idx="8836">
                  <c:v>724.73750000000007</c:v>
                </c:pt>
                <c:pt idx="8837">
                  <c:v>724.81916666666666</c:v>
                </c:pt>
                <c:pt idx="8838">
                  <c:v>724.90166666666664</c:v>
                </c:pt>
                <c:pt idx="8839">
                  <c:v>724.98333333333323</c:v>
                </c:pt>
                <c:pt idx="8840">
                  <c:v>725.06583333333344</c:v>
                </c:pt>
                <c:pt idx="8841">
                  <c:v>725.14750000000004</c:v>
                </c:pt>
                <c:pt idx="8842">
                  <c:v>725.23</c:v>
                </c:pt>
                <c:pt idx="8843">
                  <c:v>725.31166666666661</c:v>
                </c:pt>
                <c:pt idx="8844">
                  <c:v>725.39333333333332</c:v>
                </c:pt>
                <c:pt idx="8845">
                  <c:v>725.4758333333333</c:v>
                </c:pt>
                <c:pt idx="8846">
                  <c:v>725.5575</c:v>
                </c:pt>
                <c:pt idx="8847">
                  <c:v>725.64</c:v>
                </c:pt>
                <c:pt idx="8848">
                  <c:v>725.72166666666669</c:v>
                </c:pt>
                <c:pt idx="8849">
                  <c:v>725.80416666666667</c:v>
                </c:pt>
                <c:pt idx="8850">
                  <c:v>725.88583333333327</c:v>
                </c:pt>
                <c:pt idx="8851">
                  <c:v>725.96750000000009</c:v>
                </c:pt>
                <c:pt idx="8852">
                  <c:v>726.05000000000007</c:v>
                </c:pt>
                <c:pt idx="8853">
                  <c:v>726.13166666666666</c:v>
                </c:pt>
                <c:pt idx="8854">
                  <c:v>726.21416666666664</c:v>
                </c:pt>
                <c:pt idx="8855">
                  <c:v>726.29583333333323</c:v>
                </c:pt>
                <c:pt idx="8856">
                  <c:v>726.37833333333344</c:v>
                </c:pt>
                <c:pt idx="8857">
                  <c:v>726.46</c:v>
                </c:pt>
                <c:pt idx="8858">
                  <c:v>726.54166666666663</c:v>
                </c:pt>
                <c:pt idx="8859">
                  <c:v>726.62416666666661</c:v>
                </c:pt>
                <c:pt idx="8860">
                  <c:v>726.70583333333332</c:v>
                </c:pt>
                <c:pt idx="8861">
                  <c:v>726.7883333333333</c:v>
                </c:pt>
                <c:pt idx="8862">
                  <c:v>726.87</c:v>
                </c:pt>
                <c:pt idx="8863">
                  <c:v>726.95249999999999</c:v>
                </c:pt>
                <c:pt idx="8864">
                  <c:v>727.03416666666669</c:v>
                </c:pt>
                <c:pt idx="8865">
                  <c:v>727.11583333333328</c:v>
                </c:pt>
                <c:pt idx="8866">
                  <c:v>727.19833333333327</c:v>
                </c:pt>
                <c:pt idx="8867">
                  <c:v>727.28000000000009</c:v>
                </c:pt>
                <c:pt idx="8868">
                  <c:v>727.36250000000007</c:v>
                </c:pt>
                <c:pt idx="8869">
                  <c:v>727.44416666666666</c:v>
                </c:pt>
                <c:pt idx="8870">
                  <c:v>727.52666666666664</c:v>
                </c:pt>
                <c:pt idx="8871">
                  <c:v>727.60833333333323</c:v>
                </c:pt>
                <c:pt idx="8872">
                  <c:v>727.69</c:v>
                </c:pt>
                <c:pt idx="8873">
                  <c:v>727.77250000000004</c:v>
                </c:pt>
                <c:pt idx="8874">
                  <c:v>727.85416666666663</c:v>
                </c:pt>
                <c:pt idx="8875">
                  <c:v>727.93666666666661</c:v>
                </c:pt>
                <c:pt idx="8876">
                  <c:v>728.01833333333332</c:v>
                </c:pt>
                <c:pt idx="8877">
                  <c:v>728.1</c:v>
                </c:pt>
                <c:pt idx="8878">
                  <c:v>728.1825</c:v>
                </c:pt>
                <c:pt idx="8879">
                  <c:v>728.26416666666671</c:v>
                </c:pt>
                <c:pt idx="8880">
                  <c:v>728.34666666666669</c:v>
                </c:pt>
                <c:pt idx="8881">
                  <c:v>728.42833333333328</c:v>
                </c:pt>
                <c:pt idx="8882">
                  <c:v>728.51083333333327</c:v>
                </c:pt>
                <c:pt idx="8883">
                  <c:v>728.59250000000009</c:v>
                </c:pt>
                <c:pt idx="8884">
                  <c:v>728.67416666666668</c:v>
                </c:pt>
                <c:pt idx="8885">
                  <c:v>728.75666666666666</c:v>
                </c:pt>
                <c:pt idx="8886">
                  <c:v>728.83833333333325</c:v>
                </c:pt>
                <c:pt idx="8887">
                  <c:v>728.92083333333323</c:v>
                </c:pt>
                <c:pt idx="8888">
                  <c:v>729.00250000000005</c:v>
                </c:pt>
                <c:pt idx="8889">
                  <c:v>729.08500000000004</c:v>
                </c:pt>
                <c:pt idx="8890">
                  <c:v>729.16666666666663</c:v>
                </c:pt>
                <c:pt idx="8891">
                  <c:v>729.24833333333333</c:v>
                </c:pt>
                <c:pt idx="8892">
                  <c:v>729.33083333333332</c:v>
                </c:pt>
                <c:pt idx="8893">
                  <c:v>729.41250000000002</c:v>
                </c:pt>
                <c:pt idx="8894">
                  <c:v>729.495</c:v>
                </c:pt>
                <c:pt idx="8895">
                  <c:v>729.57666666666671</c:v>
                </c:pt>
                <c:pt idx="8896">
                  <c:v>729.65916666666669</c:v>
                </c:pt>
                <c:pt idx="8897">
                  <c:v>729.74083333333328</c:v>
                </c:pt>
                <c:pt idx="8898">
                  <c:v>729.8225000000001</c:v>
                </c:pt>
                <c:pt idx="8899">
                  <c:v>729.90500000000009</c:v>
                </c:pt>
                <c:pt idx="8900">
                  <c:v>729.98666666666668</c:v>
                </c:pt>
                <c:pt idx="8901">
                  <c:v>730.06916666666666</c:v>
                </c:pt>
                <c:pt idx="8902">
                  <c:v>730.15083333333325</c:v>
                </c:pt>
                <c:pt idx="8903">
                  <c:v>730.23333333333323</c:v>
                </c:pt>
                <c:pt idx="8904">
                  <c:v>730.31500000000005</c:v>
                </c:pt>
                <c:pt idx="8905">
                  <c:v>730.39666666666665</c:v>
                </c:pt>
                <c:pt idx="8906">
                  <c:v>730.47916666666663</c:v>
                </c:pt>
                <c:pt idx="8907">
                  <c:v>730.56083333333333</c:v>
                </c:pt>
                <c:pt idx="8908">
                  <c:v>730.64333333333332</c:v>
                </c:pt>
                <c:pt idx="8909">
                  <c:v>730.72500000000002</c:v>
                </c:pt>
                <c:pt idx="8910">
                  <c:v>730.8075</c:v>
                </c:pt>
                <c:pt idx="8911">
                  <c:v>730.88916666666671</c:v>
                </c:pt>
                <c:pt idx="8912">
                  <c:v>730.9708333333333</c:v>
                </c:pt>
                <c:pt idx="8913">
                  <c:v>731.05333333333328</c:v>
                </c:pt>
                <c:pt idx="8914">
                  <c:v>731.1350000000001</c:v>
                </c:pt>
                <c:pt idx="8915">
                  <c:v>731.21750000000009</c:v>
                </c:pt>
                <c:pt idx="8916">
                  <c:v>731.29916666666668</c:v>
                </c:pt>
                <c:pt idx="8917">
                  <c:v>731.38083333333327</c:v>
                </c:pt>
                <c:pt idx="8918">
                  <c:v>731.46333333333325</c:v>
                </c:pt>
                <c:pt idx="8919">
                  <c:v>731.54500000000007</c:v>
                </c:pt>
                <c:pt idx="8920">
                  <c:v>731.62750000000005</c:v>
                </c:pt>
                <c:pt idx="8921">
                  <c:v>731.70916666666665</c:v>
                </c:pt>
                <c:pt idx="8922">
                  <c:v>731.79166666666663</c:v>
                </c:pt>
                <c:pt idx="8923">
                  <c:v>731.87333333333333</c:v>
                </c:pt>
                <c:pt idx="8924">
                  <c:v>731.95499999999993</c:v>
                </c:pt>
                <c:pt idx="8925">
                  <c:v>732.03750000000002</c:v>
                </c:pt>
                <c:pt idx="8926">
                  <c:v>732.11916666666673</c:v>
                </c:pt>
                <c:pt idx="8927">
                  <c:v>732.20166666666671</c:v>
                </c:pt>
                <c:pt idx="8928">
                  <c:v>732.2833333333333</c:v>
                </c:pt>
                <c:pt idx="8929">
                  <c:v>732.36583333333328</c:v>
                </c:pt>
                <c:pt idx="8930">
                  <c:v>732.4475000000001</c:v>
                </c:pt>
                <c:pt idx="8931">
                  <c:v>732.5291666666667</c:v>
                </c:pt>
                <c:pt idx="8932">
                  <c:v>732.61166666666668</c:v>
                </c:pt>
                <c:pt idx="8933">
                  <c:v>732.69333333333327</c:v>
                </c:pt>
                <c:pt idx="8934">
                  <c:v>732.77583333333325</c:v>
                </c:pt>
                <c:pt idx="8935">
                  <c:v>732.85750000000007</c:v>
                </c:pt>
                <c:pt idx="8936">
                  <c:v>732.94</c:v>
                </c:pt>
                <c:pt idx="8937">
                  <c:v>733.02166666666665</c:v>
                </c:pt>
                <c:pt idx="8938">
                  <c:v>733.10333333333335</c:v>
                </c:pt>
                <c:pt idx="8939">
                  <c:v>733.18583333333333</c:v>
                </c:pt>
                <c:pt idx="8940">
                  <c:v>733.26749999999993</c:v>
                </c:pt>
                <c:pt idx="8941">
                  <c:v>733.35</c:v>
                </c:pt>
                <c:pt idx="8942">
                  <c:v>733.43166666666673</c:v>
                </c:pt>
                <c:pt idx="8943">
                  <c:v>733.51416666666671</c:v>
                </c:pt>
                <c:pt idx="8944">
                  <c:v>733.5958333333333</c:v>
                </c:pt>
                <c:pt idx="8945">
                  <c:v>733.6774999999999</c:v>
                </c:pt>
                <c:pt idx="8946">
                  <c:v>733.7600000000001</c:v>
                </c:pt>
                <c:pt idx="8947">
                  <c:v>733.8416666666667</c:v>
                </c:pt>
                <c:pt idx="8948">
                  <c:v>733.92416666666668</c:v>
                </c:pt>
                <c:pt idx="8949">
                  <c:v>734.00583333333327</c:v>
                </c:pt>
                <c:pt idx="8950">
                  <c:v>734.08833333333325</c:v>
                </c:pt>
                <c:pt idx="8951">
                  <c:v>734.17000000000007</c:v>
                </c:pt>
                <c:pt idx="8952">
                  <c:v>734.25166666666667</c:v>
                </c:pt>
                <c:pt idx="8953">
                  <c:v>734.33416666666665</c:v>
                </c:pt>
                <c:pt idx="8954">
                  <c:v>734.41583333333335</c:v>
                </c:pt>
                <c:pt idx="8955">
                  <c:v>734.49833333333333</c:v>
                </c:pt>
                <c:pt idx="8956">
                  <c:v>734.57999999999993</c:v>
                </c:pt>
                <c:pt idx="8957">
                  <c:v>734.66166666666675</c:v>
                </c:pt>
                <c:pt idx="8958">
                  <c:v>734.74416666666673</c:v>
                </c:pt>
                <c:pt idx="8959">
                  <c:v>734.82583333333332</c:v>
                </c:pt>
                <c:pt idx="8960">
                  <c:v>734.9083333333333</c:v>
                </c:pt>
                <c:pt idx="8961">
                  <c:v>734.9899999999999</c:v>
                </c:pt>
                <c:pt idx="8962">
                  <c:v>735.0725000000001</c:v>
                </c:pt>
                <c:pt idx="8963">
                  <c:v>735.1541666666667</c:v>
                </c:pt>
                <c:pt idx="8964">
                  <c:v>735.23583333333329</c:v>
                </c:pt>
                <c:pt idx="8965">
                  <c:v>735.31833333333327</c:v>
                </c:pt>
                <c:pt idx="8966">
                  <c:v>735.4</c:v>
                </c:pt>
                <c:pt idx="8967">
                  <c:v>735.48250000000007</c:v>
                </c:pt>
                <c:pt idx="8968">
                  <c:v>735.56416666666667</c:v>
                </c:pt>
                <c:pt idx="8969">
                  <c:v>735.64666666666665</c:v>
                </c:pt>
                <c:pt idx="8970">
                  <c:v>735.72833333333335</c:v>
                </c:pt>
                <c:pt idx="8971">
                  <c:v>735.81</c:v>
                </c:pt>
                <c:pt idx="8972">
                  <c:v>735.89249999999993</c:v>
                </c:pt>
                <c:pt idx="8973">
                  <c:v>735.97416666666675</c:v>
                </c:pt>
                <c:pt idx="8974">
                  <c:v>736.05666666666673</c:v>
                </c:pt>
                <c:pt idx="8975">
                  <c:v>736.13833333333332</c:v>
                </c:pt>
                <c:pt idx="8976">
                  <c:v>736.2208333333333</c:v>
                </c:pt>
                <c:pt idx="8977">
                  <c:v>736.3024999999999</c:v>
                </c:pt>
                <c:pt idx="8978">
                  <c:v>736.38416666666672</c:v>
                </c:pt>
                <c:pt idx="8979">
                  <c:v>736.4666666666667</c:v>
                </c:pt>
                <c:pt idx="8980">
                  <c:v>736.54833333333329</c:v>
                </c:pt>
                <c:pt idx="8981">
                  <c:v>736.63083333333327</c:v>
                </c:pt>
                <c:pt idx="8982">
                  <c:v>736.71249999999998</c:v>
                </c:pt>
                <c:pt idx="8983">
                  <c:v>736.79500000000007</c:v>
                </c:pt>
                <c:pt idx="8984">
                  <c:v>736.87666666666667</c:v>
                </c:pt>
                <c:pt idx="8985">
                  <c:v>736.95833333333337</c:v>
                </c:pt>
                <c:pt idx="8986">
                  <c:v>737.04083333333335</c:v>
                </c:pt>
                <c:pt idx="8987">
                  <c:v>737.12249999999995</c:v>
                </c:pt>
                <c:pt idx="8988">
                  <c:v>737.20499999999993</c:v>
                </c:pt>
                <c:pt idx="8989">
                  <c:v>737.28666666666675</c:v>
                </c:pt>
                <c:pt idx="8990">
                  <c:v>737.36916666666673</c:v>
                </c:pt>
                <c:pt idx="8991">
                  <c:v>737.45083333333332</c:v>
                </c:pt>
                <c:pt idx="8992">
                  <c:v>737.53249999999991</c:v>
                </c:pt>
                <c:pt idx="8993">
                  <c:v>737.6149999999999</c:v>
                </c:pt>
                <c:pt idx="8994">
                  <c:v>737.69666666666672</c:v>
                </c:pt>
                <c:pt idx="8995">
                  <c:v>737.7791666666667</c:v>
                </c:pt>
                <c:pt idx="8996">
                  <c:v>737.86083333333329</c:v>
                </c:pt>
                <c:pt idx="8997">
                  <c:v>737.94333333333327</c:v>
                </c:pt>
                <c:pt idx="8998">
                  <c:v>738.02499999999998</c:v>
                </c:pt>
                <c:pt idx="8999">
                  <c:v>738.10666666666668</c:v>
                </c:pt>
                <c:pt idx="9000">
                  <c:v>738.18916666666667</c:v>
                </c:pt>
                <c:pt idx="9001">
                  <c:v>738.27083333333337</c:v>
                </c:pt>
                <c:pt idx="9002">
                  <c:v>738.35333333333335</c:v>
                </c:pt>
                <c:pt idx="9003">
                  <c:v>738.43499999999995</c:v>
                </c:pt>
                <c:pt idx="9004">
                  <c:v>738.51666666666677</c:v>
                </c:pt>
                <c:pt idx="9005">
                  <c:v>738.59916666666675</c:v>
                </c:pt>
                <c:pt idx="9006">
                  <c:v>738.68083333333334</c:v>
                </c:pt>
                <c:pt idx="9007">
                  <c:v>738.76333333333332</c:v>
                </c:pt>
                <c:pt idx="9008">
                  <c:v>738.84499999999991</c:v>
                </c:pt>
                <c:pt idx="9009">
                  <c:v>738.9274999999999</c:v>
                </c:pt>
                <c:pt idx="9010">
                  <c:v>739.00916666666672</c:v>
                </c:pt>
                <c:pt idx="9011">
                  <c:v>739.09083333333331</c:v>
                </c:pt>
                <c:pt idx="9012">
                  <c:v>739.17333333333329</c:v>
                </c:pt>
                <c:pt idx="9013">
                  <c:v>739.255</c:v>
                </c:pt>
                <c:pt idx="9014">
                  <c:v>739.33749999999998</c:v>
                </c:pt>
                <c:pt idx="9015">
                  <c:v>739.41916666666668</c:v>
                </c:pt>
                <c:pt idx="9016">
                  <c:v>739.50166666666667</c:v>
                </c:pt>
                <c:pt idx="9017">
                  <c:v>739.58333333333337</c:v>
                </c:pt>
                <c:pt idx="9018">
                  <c:v>739.66499999999996</c:v>
                </c:pt>
                <c:pt idx="9019">
                  <c:v>739.74749999999995</c:v>
                </c:pt>
                <c:pt idx="9020">
                  <c:v>739.82916666666677</c:v>
                </c:pt>
                <c:pt idx="9021">
                  <c:v>739.91166666666675</c:v>
                </c:pt>
                <c:pt idx="9022">
                  <c:v>739.99333333333334</c:v>
                </c:pt>
                <c:pt idx="9023">
                  <c:v>740.07583333333332</c:v>
                </c:pt>
                <c:pt idx="9024">
                  <c:v>740.15749999999991</c:v>
                </c:pt>
                <c:pt idx="9025">
                  <c:v>740.23916666666673</c:v>
                </c:pt>
                <c:pt idx="9026">
                  <c:v>740.32166666666672</c:v>
                </c:pt>
                <c:pt idx="9027">
                  <c:v>740.40333333333331</c:v>
                </c:pt>
                <c:pt idx="9028">
                  <c:v>740.48583333333329</c:v>
                </c:pt>
                <c:pt idx="9029">
                  <c:v>740.5675</c:v>
                </c:pt>
                <c:pt idx="9030">
                  <c:v>740.65</c:v>
                </c:pt>
                <c:pt idx="9031">
                  <c:v>740.73166666666668</c:v>
                </c:pt>
                <c:pt idx="9032">
                  <c:v>740.81333333333339</c:v>
                </c:pt>
                <c:pt idx="9033">
                  <c:v>740.89583333333337</c:v>
                </c:pt>
                <c:pt idx="9034">
                  <c:v>740.97749999999996</c:v>
                </c:pt>
                <c:pt idx="9035">
                  <c:v>741.06</c:v>
                </c:pt>
                <c:pt idx="9036">
                  <c:v>741.14166666666677</c:v>
                </c:pt>
                <c:pt idx="9037">
                  <c:v>741.22416666666675</c:v>
                </c:pt>
                <c:pt idx="9038">
                  <c:v>741.30583333333334</c:v>
                </c:pt>
                <c:pt idx="9039">
                  <c:v>741.38749999999993</c:v>
                </c:pt>
                <c:pt idx="9040">
                  <c:v>741.46999999999991</c:v>
                </c:pt>
                <c:pt idx="9041">
                  <c:v>741.55166666666673</c:v>
                </c:pt>
                <c:pt idx="9042">
                  <c:v>741.63416666666672</c:v>
                </c:pt>
                <c:pt idx="9043">
                  <c:v>741.71583333333331</c:v>
                </c:pt>
                <c:pt idx="9044">
                  <c:v>741.79750000000001</c:v>
                </c:pt>
                <c:pt idx="9045">
                  <c:v>741.88</c:v>
                </c:pt>
                <c:pt idx="9046">
                  <c:v>741.9616666666667</c:v>
                </c:pt>
                <c:pt idx="9047">
                  <c:v>742.04416666666668</c:v>
                </c:pt>
                <c:pt idx="9048">
                  <c:v>742.12583333333339</c:v>
                </c:pt>
                <c:pt idx="9049">
                  <c:v>742.20833333333337</c:v>
                </c:pt>
                <c:pt idx="9050">
                  <c:v>742.29</c:v>
                </c:pt>
                <c:pt idx="9051">
                  <c:v>742.37166666666656</c:v>
                </c:pt>
                <c:pt idx="9052">
                  <c:v>742.45416666666677</c:v>
                </c:pt>
                <c:pt idx="9053">
                  <c:v>742.53583333333336</c:v>
                </c:pt>
                <c:pt idx="9054">
                  <c:v>742.61833333333334</c:v>
                </c:pt>
                <c:pt idx="9055">
                  <c:v>742.69999999999993</c:v>
                </c:pt>
                <c:pt idx="9056">
                  <c:v>742.78249999999991</c:v>
                </c:pt>
                <c:pt idx="9057">
                  <c:v>742.86416666666673</c:v>
                </c:pt>
                <c:pt idx="9058">
                  <c:v>742.94583333333333</c:v>
                </c:pt>
                <c:pt idx="9059">
                  <c:v>743.02833333333331</c:v>
                </c:pt>
                <c:pt idx="9060">
                  <c:v>743.11</c:v>
                </c:pt>
                <c:pt idx="9061">
                  <c:v>743.1925</c:v>
                </c:pt>
                <c:pt idx="9062">
                  <c:v>743.2741666666667</c:v>
                </c:pt>
                <c:pt idx="9063">
                  <c:v>743.35666666666668</c:v>
                </c:pt>
                <c:pt idx="9064">
                  <c:v>743.43833333333339</c:v>
                </c:pt>
                <c:pt idx="9065">
                  <c:v>743.52</c:v>
                </c:pt>
                <c:pt idx="9066">
                  <c:v>743.60249999999996</c:v>
                </c:pt>
                <c:pt idx="9067">
                  <c:v>743.68416666666656</c:v>
                </c:pt>
                <c:pt idx="9068">
                  <c:v>743.76666666666677</c:v>
                </c:pt>
                <c:pt idx="9069">
                  <c:v>743.84833333333336</c:v>
                </c:pt>
                <c:pt idx="9070">
                  <c:v>743.93083333333334</c:v>
                </c:pt>
                <c:pt idx="9071">
                  <c:v>744.01249999999993</c:v>
                </c:pt>
                <c:pt idx="9072">
                  <c:v>744.09416666666664</c:v>
                </c:pt>
                <c:pt idx="9073">
                  <c:v>744.17666666666673</c:v>
                </c:pt>
                <c:pt idx="9074">
                  <c:v>744.25833333333333</c:v>
                </c:pt>
                <c:pt idx="9075">
                  <c:v>744.34083333333331</c:v>
                </c:pt>
                <c:pt idx="9076">
                  <c:v>744.42250000000001</c:v>
                </c:pt>
                <c:pt idx="9077">
                  <c:v>744.505</c:v>
                </c:pt>
                <c:pt idx="9078">
                  <c:v>744.5866666666667</c:v>
                </c:pt>
                <c:pt idx="9079">
                  <c:v>744.66833333333341</c:v>
                </c:pt>
                <c:pt idx="9080">
                  <c:v>744.75083333333339</c:v>
                </c:pt>
                <c:pt idx="9081">
                  <c:v>744.83249999999998</c:v>
                </c:pt>
                <c:pt idx="9082">
                  <c:v>744.91499999999996</c:v>
                </c:pt>
                <c:pt idx="9083">
                  <c:v>744.99666666666656</c:v>
                </c:pt>
                <c:pt idx="9084">
                  <c:v>745.07833333333338</c:v>
                </c:pt>
                <c:pt idx="9085">
                  <c:v>745.16083333333336</c:v>
                </c:pt>
                <c:pt idx="9086">
                  <c:v>745.24249999999995</c:v>
                </c:pt>
                <c:pt idx="9087">
                  <c:v>745.32499999999993</c:v>
                </c:pt>
                <c:pt idx="9088">
                  <c:v>745.40666666666664</c:v>
                </c:pt>
                <c:pt idx="9089">
                  <c:v>745.48916666666673</c:v>
                </c:pt>
                <c:pt idx="9090">
                  <c:v>745.57083333333333</c:v>
                </c:pt>
                <c:pt idx="9091">
                  <c:v>745.65250000000003</c:v>
                </c:pt>
                <c:pt idx="9092">
                  <c:v>745.73500000000001</c:v>
                </c:pt>
                <c:pt idx="9093">
                  <c:v>745.81666666666661</c:v>
                </c:pt>
                <c:pt idx="9094">
                  <c:v>745.8991666666667</c:v>
                </c:pt>
                <c:pt idx="9095">
                  <c:v>745.98083333333341</c:v>
                </c:pt>
                <c:pt idx="9096">
                  <c:v>746.06333333333339</c:v>
                </c:pt>
                <c:pt idx="9097">
                  <c:v>746.14499999999998</c:v>
                </c:pt>
                <c:pt idx="9098">
                  <c:v>746.22666666666657</c:v>
                </c:pt>
                <c:pt idx="9099">
                  <c:v>746.30916666666656</c:v>
                </c:pt>
                <c:pt idx="9100">
                  <c:v>746.39083333333338</c:v>
                </c:pt>
                <c:pt idx="9101">
                  <c:v>746.47333333333336</c:v>
                </c:pt>
                <c:pt idx="9102">
                  <c:v>746.55499999999995</c:v>
                </c:pt>
                <c:pt idx="9103">
                  <c:v>746.63749999999993</c:v>
                </c:pt>
                <c:pt idx="9104">
                  <c:v>746.71916666666664</c:v>
                </c:pt>
                <c:pt idx="9105">
                  <c:v>746.80083333333334</c:v>
                </c:pt>
                <c:pt idx="9106">
                  <c:v>746.88333333333333</c:v>
                </c:pt>
                <c:pt idx="9107">
                  <c:v>746.96500000000003</c:v>
                </c:pt>
                <c:pt idx="9108">
                  <c:v>747.04750000000001</c:v>
                </c:pt>
                <c:pt idx="9109">
                  <c:v>747.12916666666661</c:v>
                </c:pt>
                <c:pt idx="9110">
                  <c:v>747.2116666666667</c:v>
                </c:pt>
                <c:pt idx="9111">
                  <c:v>747.29333333333341</c:v>
                </c:pt>
                <c:pt idx="9112">
                  <c:v>747.375</c:v>
                </c:pt>
                <c:pt idx="9113">
                  <c:v>747.45749999999998</c:v>
                </c:pt>
                <c:pt idx="9114">
                  <c:v>747.53916666666657</c:v>
                </c:pt>
                <c:pt idx="9115">
                  <c:v>747.62166666666656</c:v>
                </c:pt>
                <c:pt idx="9116">
                  <c:v>747.70333333333338</c:v>
                </c:pt>
                <c:pt idx="9117">
                  <c:v>747.78583333333336</c:v>
                </c:pt>
                <c:pt idx="9118">
                  <c:v>747.86749999999995</c:v>
                </c:pt>
                <c:pt idx="9119">
                  <c:v>747.94916666666666</c:v>
                </c:pt>
                <c:pt idx="9120">
                  <c:v>748.03166666666664</c:v>
                </c:pt>
                <c:pt idx="9121">
                  <c:v>748.11333333333334</c:v>
                </c:pt>
                <c:pt idx="9122">
                  <c:v>748.19583333333333</c:v>
                </c:pt>
                <c:pt idx="9123">
                  <c:v>748.27750000000003</c:v>
                </c:pt>
                <c:pt idx="9124">
                  <c:v>748.36</c:v>
                </c:pt>
                <c:pt idx="9125">
                  <c:v>748.44166666666661</c:v>
                </c:pt>
                <c:pt idx="9126">
                  <c:v>748.52333333333343</c:v>
                </c:pt>
                <c:pt idx="9127">
                  <c:v>748.60583333333341</c:v>
                </c:pt>
                <c:pt idx="9128">
                  <c:v>748.6875</c:v>
                </c:pt>
                <c:pt idx="9129">
                  <c:v>748.77</c:v>
                </c:pt>
                <c:pt idx="9130">
                  <c:v>748.85166666666657</c:v>
                </c:pt>
                <c:pt idx="9131">
                  <c:v>748.93333333333339</c:v>
                </c:pt>
                <c:pt idx="9132">
                  <c:v>749.01583333333338</c:v>
                </c:pt>
                <c:pt idx="9133">
                  <c:v>749.09749999999997</c:v>
                </c:pt>
                <c:pt idx="9134">
                  <c:v>749.18</c:v>
                </c:pt>
                <c:pt idx="9135">
                  <c:v>749.26166666666666</c:v>
                </c:pt>
                <c:pt idx="9136">
                  <c:v>749.34416666666664</c:v>
                </c:pt>
                <c:pt idx="9137">
                  <c:v>749.42583333333334</c:v>
                </c:pt>
                <c:pt idx="9138">
                  <c:v>749.50750000000005</c:v>
                </c:pt>
                <c:pt idx="9139">
                  <c:v>749.59</c:v>
                </c:pt>
                <c:pt idx="9140">
                  <c:v>749.67166666666662</c:v>
                </c:pt>
                <c:pt idx="9141">
                  <c:v>749.75416666666661</c:v>
                </c:pt>
                <c:pt idx="9142">
                  <c:v>749.83583333333343</c:v>
                </c:pt>
                <c:pt idx="9143">
                  <c:v>749.91833333333341</c:v>
                </c:pt>
                <c:pt idx="9144">
                  <c:v>750</c:v>
                </c:pt>
                <c:pt idx="9145">
                  <c:v>750.08166666666659</c:v>
                </c:pt>
                <c:pt idx="9146">
                  <c:v>750.16416666666657</c:v>
                </c:pt>
                <c:pt idx="9147">
                  <c:v>750.24583333333339</c:v>
                </c:pt>
                <c:pt idx="9148">
                  <c:v>750.32833333333338</c:v>
                </c:pt>
                <c:pt idx="9149">
                  <c:v>750.41</c:v>
                </c:pt>
                <c:pt idx="9150">
                  <c:v>750.49249999999995</c:v>
                </c:pt>
                <c:pt idx="9151">
                  <c:v>750.57416666666666</c:v>
                </c:pt>
                <c:pt idx="9152">
                  <c:v>750.65583333333336</c:v>
                </c:pt>
                <c:pt idx="9153">
                  <c:v>750.73833333333334</c:v>
                </c:pt>
                <c:pt idx="9154">
                  <c:v>750.82</c:v>
                </c:pt>
                <c:pt idx="9155">
                  <c:v>750.90250000000003</c:v>
                </c:pt>
                <c:pt idx="9156">
                  <c:v>750.98416666666662</c:v>
                </c:pt>
                <c:pt idx="9157">
                  <c:v>751.06666666666661</c:v>
                </c:pt>
                <c:pt idx="9158">
                  <c:v>751.14833333333343</c:v>
                </c:pt>
                <c:pt idx="9159">
                  <c:v>751.23</c:v>
                </c:pt>
                <c:pt idx="9160">
                  <c:v>751.3125</c:v>
                </c:pt>
                <c:pt idx="9161">
                  <c:v>751.39416666666659</c:v>
                </c:pt>
                <c:pt idx="9162">
                  <c:v>751.47666666666657</c:v>
                </c:pt>
                <c:pt idx="9163">
                  <c:v>751.55833333333339</c:v>
                </c:pt>
                <c:pt idx="9164">
                  <c:v>751.64083333333338</c:v>
                </c:pt>
                <c:pt idx="9165">
                  <c:v>751.72249999999997</c:v>
                </c:pt>
                <c:pt idx="9166">
                  <c:v>751.80416666666667</c:v>
                </c:pt>
                <c:pt idx="9167">
                  <c:v>751.88666666666666</c:v>
                </c:pt>
                <c:pt idx="9168">
                  <c:v>751.96833333333336</c:v>
                </c:pt>
                <c:pt idx="9169">
                  <c:v>752.05083333333334</c:v>
                </c:pt>
                <c:pt idx="9170">
                  <c:v>752.13250000000005</c:v>
                </c:pt>
                <c:pt idx="9171">
                  <c:v>752.21416666666664</c:v>
                </c:pt>
                <c:pt idx="9172">
                  <c:v>752.29666666666662</c:v>
                </c:pt>
                <c:pt idx="9173">
                  <c:v>752.37833333333344</c:v>
                </c:pt>
                <c:pt idx="9174">
                  <c:v>752.46083333333343</c:v>
                </c:pt>
                <c:pt idx="9175">
                  <c:v>752.54250000000002</c:v>
                </c:pt>
                <c:pt idx="9176">
                  <c:v>752.625</c:v>
                </c:pt>
                <c:pt idx="9177">
                  <c:v>752.70666666666659</c:v>
                </c:pt>
                <c:pt idx="9178">
                  <c:v>752.7883333333333</c:v>
                </c:pt>
                <c:pt idx="9179">
                  <c:v>752.87083333333339</c:v>
                </c:pt>
                <c:pt idx="9180">
                  <c:v>752.95249999999999</c:v>
                </c:pt>
                <c:pt idx="9181">
                  <c:v>753.03499999999997</c:v>
                </c:pt>
                <c:pt idx="9182">
                  <c:v>753.11666666666667</c:v>
                </c:pt>
                <c:pt idx="9183">
                  <c:v>753.19916666666666</c:v>
                </c:pt>
                <c:pt idx="9184">
                  <c:v>753.28083333333336</c:v>
                </c:pt>
                <c:pt idx="9185">
                  <c:v>753.36250000000007</c:v>
                </c:pt>
                <c:pt idx="9186">
                  <c:v>753.44500000000005</c:v>
                </c:pt>
                <c:pt idx="9187">
                  <c:v>753.52666666666664</c:v>
                </c:pt>
                <c:pt idx="9188">
                  <c:v>753.60916666666662</c:v>
                </c:pt>
                <c:pt idx="9189">
                  <c:v>753.69083333333344</c:v>
                </c:pt>
                <c:pt idx="9190">
                  <c:v>753.77333333333343</c:v>
                </c:pt>
                <c:pt idx="9191">
                  <c:v>753.85500000000002</c:v>
                </c:pt>
                <c:pt idx="9192">
                  <c:v>753.93666666666661</c:v>
                </c:pt>
                <c:pt idx="9193">
                  <c:v>754.01916666666659</c:v>
                </c:pt>
                <c:pt idx="9194">
                  <c:v>754.1008333333333</c:v>
                </c:pt>
                <c:pt idx="9195">
                  <c:v>754.18333333333339</c:v>
                </c:pt>
                <c:pt idx="9196">
                  <c:v>754.26499999999999</c:v>
                </c:pt>
                <c:pt idx="9197">
                  <c:v>754.34749999999997</c:v>
                </c:pt>
                <c:pt idx="9198">
                  <c:v>754.42916666666667</c:v>
                </c:pt>
                <c:pt idx="9199">
                  <c:v>754.51083333333327</c:v>
                </c:pt>
                <c:pt idx="9200">
                  <c:v>754.59333333333336</c:v>
                </c:pt>
                <c:pt idx="9201">
                  <c:v>754.67500000000007</c:v>
                </c:pt>
                <c:pt idx="9202">
                  <c:v>754.75750000000005</c:v>
                </c:pt>
                <c:pt idx="9203">
                  <c:v>754.83916666666664</c:v>
                </c:pt>
                <c:pt idx="9204">
                  <c:v>754.92166666666662</c:v>
                </c:pt>
                <c:pt idx="9205">
                  <c:v>755.00333333333344</c:v>
                </c:pt>
                <c:pt idx="9206">
                  <c:v>755.08500000000004</c:v>
                </c:pt>
                <c:pt idx="9207">
                  <c:v>755.16750000000002</c:v>
                </c:pt>
                <c:pt idx="9208">
                  <c:v>755.24916666666661</c:v>
                </c:pt>
                <c:pt idx="9209">
                  <c:v>755.33166666666659</c:v>
                </c:pt>
                <c:pt idx="9210">
                  <c:v>755.4133333333333</c:v>
                </c:pt>
                <c:pt idx="9211">
                  <c:v>755.495</c:v>
                </c:pt>
                <c:pt idx="9212">
                  <c:v>755.57749999999999</c:v>
                </c:pt>
                <c:pt idx="9213">
                  <c:v>755.65916666666669</c:v>
                </c:pt>
                <c:pt idx="9214">
                  <c:v>755.74166666666667</c:v>
                </c:pt>
                <c:pt idx="9215">
                  <c:v>755.82333333333327</c:v>
                </c:pt>
                <c:pt idx="9216">
                  <c:v>755.90583333333336</c:v>
                </c:pt>
                <c:pt idx="9217">
                  <c:v>755.98750000000007</c:v>
                </c:pt>
                <c:pt idx="9218">
                  <c:v>756.06916666666666</c:v>
                </c:pt>
                <c:pt idx="9219">
                  <c:v>756.15166666666664</c:v>
                </c:pt>
                <c:pt idx="9220">
                  <c:v>756.23333333333323</c:v>
                </c:pt>
                <c:pt idx="9221">
                  <c:v>756.31583333333344</c:v>
                </c:pt>
                <c:pt idx="9222">
                  <c:v>756.39750000000004</c:v>
                </c:pt>
                <c:pt idx="9223">
                  <c:v>756.48</c:v>
                </c:pt>
                <c:pt idx="9224">
                  <c:v>756.56166666666661</c:v>
                </c:pt>
                <c:pt idx="9225">
                  <c:v>756.64333333333332</c:v>
                </c:pt>
                <c:pt idx="9226">
                  <c:v>756.7258333333333</c:v>
                </c:pt>
                <c:pt idx="9227">
                  <c:v>756.8075</c:v>
                </c:pt>
                <c:pt idx="9228">
                  <c:v>756.89</c:v>
                </c:pt>
                <c:pt idx="9229">
                  <c:v>756.97166666666669</c:v>
                </c:pt>
                <c:pt idx="9230">
                  <c:v>757.05416666666667</c:v>
                </c:pt>
                <c:pt idx="9231">
                  <c:v>757.13583333333327</c:v>
                </c:pt>
                <c:pt idx="9232">
                  <c:v>757.21750000000009</c:v>
                </c:pt>
                <c:pt idx="9233">
                  <c:v>757.30000000000007</c:v>
                </c:pt>
                <c:pt idx="9234">
                  <c:v>757.38166666666666</c:v>
                </c:pt>
                <c:pt idx="9235">
                  <c:v>757.46416666666664</c:v>
                </c:pt>
                <c:pt idx="9236">
                  <c:v>757.54583333333323</c:v>
                </c:pt>
                <c:pt idx="9237">
                  <c:v>757.62833333333344</c:v>
                </c:pt>
                <c:pt idx="9238">
                  <c:v>757.71</c:v>
                </c:pt>
                <c:pt idx="9239">
                  <c:v>757.79166666666663</c:v>
                </c:pt>
                <c:pt idx="9240">
                  <c:v>757.87416666666661</c:v>
                </c:pt>
                <c:pt idx="9241">
                  <c:v>757.95583333333332</c:v>
                </c:pt>
                <c:pt idx="9242">
                  <c:v>758.0383333333333</c:v>
                </c:pt>
                <c:pt idx="9243">
                  <c:v>758.12</c:v>
                </c:pt>
                <c:pt idx="9244">
                  <c:v>758.20249999999999</c:v>
                </c:pt>
                <c:pt idx="9245">
                  <c:v>758.28416666666669</c:v>
                </c:pt>
                <c:pt idx="9246">
                  <c:v>758.36583333333328</c:v>
                </c:pt>
                <c:pt idx="9247">
                  <c:v>758.44833333333327</c:v>
                </c:pt>
                <c:pt idx="9248">
                  <c:v>758.53000000000009</c:v>
                </c:pt>
                <c:pt idx="9249">
                  <c:v>758.61250000000007</c:v>
                </c:pt>
                <c:pt idx="9250">
                  <c:v>758.69416666666666</c:v>
                </c:pt>
                <c:pt idx="9251">
                  <c:v>758.77666666666664</c:v>
                </c:pt>
                <c:pt idx="9252">
                  <c:v>758.85833333333323</c:v>
                </c:pt>
                <c:pt idx="9253">
                  <c:v>758.94</c:v>
                </c:pt>
                <c:pt idx="9254">
                  <c:v>759.02250000000004</c:v>
                </c:pt>
                <c:pt idx="9255">
                  <c:v>759.10416666666663</c:v>
                </c:pt>
                <c:pt idx="9256">
                  <c:v>759.18666666666661</c:v>
                </c:pt>
                <c:pt idx="9257">
                  <c:v>759.26833333333332</c:v>
                </c:pt>
                <c:pt idx="9258">
                  <c:v>759.35</c:v>
                </c:pt>
                <c:pt idx="9259">
                  <c:v>759.4325</c:v>
                </c:pt>
                <c:pt idx="9260">
                  <c:v>759.51416666666671</c:v>
                </c:pt>
                <c:pt idx="9261">
                  <c:v>759.59666666666669</c:v>
                </c:pt>
                <c:pt idx="9262">
                  <c:v>759.67833333333328</c:v>
                </c:pt>
                <c:pt idx="9263">
                  <c:v>759.76083333333327</c:v>
                </c:pt>
                <c:pt idx="9264">
                  <c:v>759.84250000000009</c:v>
                </c:pt>
                <c:pt idx="9265">
                  <c:v>759.92416666666668</c:v>
                </c:pt>
                <c:pt idx="9266">
                  <c:v>760.00666666666666</c:v>
                </c:pt>
                <c:pt idx="9267">
                  <c:v>760.08833333333325</c:v>
                </c:pt>
                <c:pt idx="9268">
                  <c:v>760.17083333333323</c:v>
                </c:pt>
                <c:pt idx="9269">
                  <c:v>760.25250000000005</c:v>
                </c:pt>
                <c:pt idx="9270">
                  <c:v>760.33500000000004</c:v>
                </c:pt>
                <c:pt idx="9271">
                  <c:v>760.41666666666663</c:v>
                </c:pt>
                <c:pt idx="9272">
                  <c:v>760.49833333333333</c:v>
                </c:pt>
                <c:pt idx="9273">
                  <c:v>760.58083333333332</c:v>
                </c:pt>
                <c:pt idx="9274">
                  <c:v>760.66250000000002</c:v>
                </c:pt>
                <c:pt idx="9275">
                  <c:v>760.745</c:v>
                </c:pt>
                <c:pt idx="9276">
                  <c:v>760.82666666666671</c:v>
                </c:pt>
                <c:pt idx="9277">
                  <c:v>760.90916666666669</c:v>
                </c:pt>
                <c:pt idx="9278">
                  <c:v>760.99083333333328</c:v>
                </c:pt>
                <c:pt idx="9279">
                  <c:v>761.0725000000001</c:v>
                </c:pt>
                <c:pt idx="9280">
                  <c:v>761.15500000000009</c:v>
                </c:pt>
                <c:pt idx="9281">
                  <c:v>761.23666666666668</c:v>
                </c:pt>
                <c:pt idx="9282">
                  <c:v>761.31916666666666</c:v>
                </c:pt>
                <c:pt idx="9283">
                  <c:v>761.40083333333325</c:v>
                </c:pt>
                <c:pt idx="9284">
                  <c:v>761.48333333333323</c:v>
                </c:pt>
                <c:pt idx="9285">
                  <c:v>761.56500000000005</c:v>
                </c:pt>
                <c:pt idx="9286">
                  <c:v>761.64666666666665</c:v>
                </c:pt>
                <c:pt idx="9287">
                  <c:v>761.72916666666663</c:v>
                </c:pt>
                <c:pt idx="9288">
                  <c:v>761.81083333333333</c:v>
                </c:pt>
                <c:pt idx="9289">
                  <c:v>761.89333333333332</c:v>
                </c:pt>
                <c:pt idx="9290">
                  <c:v>761.97500000000002</c:v>
                </c:pt>
                <c:pt idx="9291">
                  <c:v>762.0575</c:v>
                </c:pt>
                <c:pt idx="9292">
                  <c:v>762.13916666666671</c:v>
                </c:pt>
                <c:pt idx="9293">
                  <c:v>762.2208333333333</c:v>
                </c:pt>
                <c:pt idx="9294">
                  <c:v>762.30333333333328</c:v>
                </c:pt>
                <c:pt idx="9295">
                  <c:v>762.3850000000001</c:v>
                </c:pt>
                <c:pt idx="9296">
                  <c:v>762.46750000000009</c:v>
                </c:pt>
                <c:pt idx="9297">
                  <c:v>762.54916666666668</c:v>
                </c:pt>
                <c:pt idx="9298">
                  <c:v>762.63083333333327</c:v>
                </c:pt>
                <c:pt idx="9299">
                  <c:v>762.71333333333325</c:v>
                </c:pt>
                <c:pt idx="9300">
                  <c:v>762.79500000000007</c:v>
                </c:pt>
                <c:pt idx="9301">
                  <c:v>762.87750000000005</c:v>
                </c:pt>
                <c:pt idx="9302">
                  <c:v>762.95916666666665</c:v>
                </c:pt>
                <c:pt idx="9303">
                  <c:v>763.04166666666663</c:v>
                </c:pt>
                <c:pt idx="9304">
                  <c:v>763.12333333333333</c:v>
                </c:pt>
                <c:pt idx="9305">
                  <c:v>763.20499999999993</c:v>
                </c:pt>
                <c:pt idx="9306">
                  <c:v>763.28750000000002</c:v>
                </c:pt>
                <c:pt idx="9307">
                  <c:v>763.36916666666673</c:v>
                </c:pt>
                <c:pt idx="9308">
                  <c:v>763.45166666666671</c:v>
                </c:pt>
                <c:pt idx="9309">
                  <c:v>763.5333333333333</c:v>
                </c:pt>
                <c:pt idx="9310">
                  <c:v>763.61583333333328</c:v>
                </c:pt>
                <c:pt idx="9311">
                  <c:v>763.6975000000001</c:v>
                </c:pt>
                <c:pt idx="9312">
                  <c:v>763.7791666666667</c:v>
                </c:pt>
                <c:pt idx="9313">
                  <c:v>763.86166666666668</c:v>
                </c:pt>
                <c:pt idx="9314">
                  <c:v>763.94333333333327</c:v>
                </c:pt>
                <c:pt idx="9315">
                  <c:v>764.02583333333325</c:v>
                </c:pt>
                <c:pt idx="9316">
                  <c:v>764.10750000000007</c:v>
                </c:pt>
                <c:pt idx="9317">
                  <c:v>764.19</c:v>
                </c:pt>
                <c:pt idx="9318">
                  <c:v>764.27166666666665</c:v>
                </c:pt>
                <c:pt idx="9319">
                  <c:v>764.35333333333335</c:v>
                </c:pt>
                <c:pt idx="9320">
                  <c:v>764.43583333333333</c:v>
                </c:pt>
                <c:pt idx="9321">
                  <c:v>764.51749999999993</c:v>
                </c:pt>
                <c:pt idx="9322">
                  <c:v>764.6</c:v>
                </c:pt>
                <c:pt idx="9323">
                  <c:v>764.68166666666673</c:v>
                </c:pt>
                <c:pt idx="9324">
                  <c:v>764.76416666666671</c:v>
                </c:pt>
                <c:pt idx="9325">
                  <c:v>764.8458333333333</c:v>
                </c:pt>
                <c:pt idx="9326">
                  <c:v>764.9274999999999</c:v>
                </c:pt>
                <c:pt idx="9327">
                  <c:v>765.0100000000001</c:v>
                </c:pt>
                <c:pt idx="9328">
                  <c:v>765.0916666666667</c:v>
                </c:pt>
                <c:pt idx="9329">
                  <c:v>765.17416666666668</c:v>
                </c:pt>
                <c:pt idx="9330">
                  <c:v>765.25583333333327</c:v>
                </c:pt>
                <c:pt idx="9331">
                  <c:v>765.33833333333325</c:v>
                </c:pt>
                <c:pt idx="9332">
                  <c:v>765.42000000000007</c:v>
                </c:pt>
                <c:pt idx="9333">
                  <c:v>765.50166666666667</c:v>
                </c:pt>
                <c:pt idx="9334">
                  <c:v>765.58416666666665</c:v>
                </c:pt>
                <c:pt idx="9335">
                  <c:v>765.66583333333335</c:v>
                </c:pt>
                <c:pt idx="9336">
                  <c:v>765.74833333333333</c:v>
                </c:pt>
                <c:pt idx="9337">
                  <c:v>765.82999999999993</c:v>
                </c:pt>
                <c:pt idx="9338">
                  <c:v>765.91166666666675</c:v>
                </c:pt>
                <c:pt idx="9339">
                  <c:v>765.99416666666673</c:v>
                </c:pt>
                <c:pt idx="9340">
                  <c:v>766.07583333333332</c:v>
                </c:pt>
                <c:pt idx="9341">
                  <c:v>766.1583333333333</c:v>
                </c:pt>
                <c:pt idx="9342">
                  <c:v>766.2399999999999</c:v>
                </c:pt>
                <c:pt idx="9343">
                  <c:v>766.3225000000001</c:v>
                </c:pt>
                <c:pt idx="9344">
                  <c:v>766.4041666666667</c:v>
                </c:pt>
                <c:pt idx="9345">
                  <c:v>766.48583333333329</c:v>
                </c:pt>
                <c:pt idx="9346">
                  <c:v>766.56833333333327</c:v>
                </c:pt>
                <c:pt idx="9347">
                  <c:v>766.65</c:v>
                </c:pt>
                <c:pt idx="9348">
                  <c:v>766.73250000000007</c:v>
                </c:pt>
                <c:pt idx="9349">
                  <c:v>766.81416666666667</c:v>
                </c:pt>
                <c:pt idx="9350">
                  <c:v>766.89666666666665</c:v>
                </c:pt>
                <c:pt idx="9351">
                  <c:v>766.97833333333335</c:v>
                </c:pt>
                <c:pt idx="9352">
                  <c:v>767.06</c:v>
                </c:pt>
                <c:pt idx="9353">
                  <c:v>767.14249999999993</c:v>
                </c:pt>
                <c:pt idx="9354">
                  <c:v>767.22416666666675</c:v>
                </c:pt>
                <c:pt idx="9355">
                  <c:v>767.30666666666673</c:v>
                </c:pt>
                <c:pt idx="9356">
                  <c:v>767.38833333333332</c:v>
                </c:pt>
                <c:pt idx="9357">
                  <c:v>767.4708333333333</c:v>
                </c:pt>
                <c:pt idx="9358">
                  <c:v>767.5524999999999</c:v>
                </c:pt>
                <c:pt idx="9359">
                  <c:v>767.63416666666672</c:v>
                </c:pt>
                <c:pt idx="9360">
                  <c:v>767.7166666666667</c:v>
                </c:pt>
                <c:pt idx="9361">
                  <c:v>767.79833333333329</c:v>
                </c:pt>
                <c:pt idx="9362">
                  <c:v>767.88083333333327</c:v>
                </c:pt>
                <c:pt idx="9363">
                  <c:v>767.96249999999998</c:v>
                </c:pt>
                <c:pt idx="9364">
                  <c:v>768.04500000000007</c:v>
                </c:pt>
                <c:pt idx="9365">
                  <c:v>768.12666666666667</c:v>
                </c:pt>
                <c:pt idx="9366">
                  <c:v>768.20833333333337</c:v>
                </c:pt>
                <c:pt idx="9367">
                  <c:v>768.29083333333335</c:v>
                </c:pt>
                <c:pt idx="9368">
                  <c:v>768.37249999999995</c:v>
                </c:pt>
                <c:pt idx="9369">
                  <c:v>768.45499999999993</c:v>
                </c:pt>
                <c:pt idx="9370">
                  <c:v>768.53666666666675</c:v>
                </c:pt>
                <c:pt idx="9371">
                  <c:v>768.61916666666673</c:v>
                </c:pt>
                <c:pt idx="9372">
                  <c:v>768.70083333333332</c:v>
                </c:pt>
                <c:pt idx="9373">
                  <c:v>768.78249999999991</c:v>
                </c:pt>
                <c:pt idx="9374">
                  <c:v>768.8649999999999</c:v>
                </c:pt>
                <c:pt idx="9375">
                  <c:v>768.94666666666672</c:v>
                </c:pt>
                <c:pt idx="9376">
                  <c:v>769.0291666666667</c:v>
                </c:pt>
                <c:pt idx="9377">
                  <c:v>769.11083333333329</c:v>
                </c:pt>
                <c:pt idx="9378">
                  <c:v>769.19333333333327</c:v>
                </c:pt>
                <c:pt idx="9379">
                  <c:v>769.27499999999998</c:v>
                </c:pt>
                <c:pt idx="9380">
                  <c:v>769.35666666666668</c:v>
                </c:pt>
                <c:pt idx="9381">
                  <c:v>769.43916666666667</c:v>
                </c:pt>
                <c:pt idx="9382">
                  <c:v>769.52083333333337</c:v>
                </c:pt>
                <c:pt idx="9383">
                  <c:v>769.60333333333335</c:v>
                </c:pt>
                <c:pt idx="9384">
                  <c:v>769.68499999999995</c:v>
                </c:pt>
                <c:pt idx="9385">
                  <c:v>769.76666666666677</c:v>
                </c:pt>
                <c:pt idx="9386">
                  <c:v>769.84916666666675</c:v>
                </c:pt>
                <c:pt idx="9387">
                  <c:v>769.93083333333334</c:v>
                </c:pt>
                <c:pt idx="9388">
                  <c:v>770.01333333333332</c:v>
                </c:pt>
                <c:pt idx="9389">
                  <c:v>770.09499999999991</c:v>
                </c:pt>
                <c:pt idx="9390">
                  <c:v>770.1774999999999</c:v>
                </c:pt>
                <c:pt idx="9391">
                  <c:v>770.25916666666672</c:v>
                </c:pt>
                <c:pt idx="9392">
                  <c:v>770.34083333333331</c:v>
                </c:pt>
                <c:pt idx="9393">
                  <c:v>770.42333333333329</c:v>
                </c:pt>
                <c:pt idx="9394">
                  <c:v>770.505</c:v>
                </c:pt>
                <c:pt idx="9395">
                  <c:v>770.58749999999998</c:v>
                </c:pt>
                <c:pt idx="9396">
                  <c:v>770.66916666666668</c:v>
                </c:pt>
                <c:pt idx="9397">
                  <c:v>770.75166666666667</c:v>
                </c:pt>
                <c:pt idx="9398">
                  <c:v>770.83333333333337</c:v>
                </c:pt>
                <c:pt idx="9399">
                  <c:v>770.91499999999996</c:v>
                </c:pt>
                <c:pt idx="9400">
                  <c:v>770.99749999999995</c:v>
                </c:pt>
                <c:pt idx="9401">
                  <c:v>771.07916666666677</c:v>
                </c:pt>
                <c:pt idx="9402">
                  <c:v>771.16166666666675</c:v>
                </c:pt>
                <c:pt idx="9403">
                  <c:v>771.24333333333334</c:v>
                </c:pt>
                <c:pt idx="9404">
                  <c:v>771.32583333333332</c:v>
                </c:pt>
                <c:pt idx="9405">
                  <c:v>771.40749999999991</c:v>
                </c:pt>
                <c:pt idx="9406">
                  <c:v>771.48916666666673</c:v>
                </c:pt>
                <c:pt idx="9407">
                  <c:v>771.57166666666672</c:v>
                </c:pt>
                <c:pt idx="9408">
                  <c:v>771.65333333333331</c:v>
                </c:pt>
                <c:pt idx="9409">
                  <c:v>771.73583333333329</c:v>
                </c:pt>
                <c:pt idx="9410">
                  <c:v>771.8175</c:v>
                </c:pt>
                <c:pt idx="9411">
                  <c:v>771.9</c:v>
                </c:pt>
                <c:pt idx="9412">
                  <c:v>771.98166666666668</c:v>
                </c:pt>
                <c:pt idx="9413">
                  <c:v>772.06333333333339</c:v>
                </c:pt>
                <c:pt idx="9414">
                  <c:v>772.14583333333337</c:v>
                </c:pt>
                <c:pt idx="9415">
                  <c:v>772.22749999999996</c:v>
                </c:pt>
                <c:pt idx="9416">
                  <c:v>772.31</c:v>
                </c:pt>
                <c:pt idx="9417">
                  <c:v>772.39166666666677</c:v>
                </c:pt>
                <c:pt idx="9418">
                  <c:v>772.47416666666675</c:v>
                </c:pt>
                <c:pt idx="9419">
                  <c:v>772.55583333333334</c:v>
                </c:pt>
                <c:pt idx="9420">
                  <c:v>772.63749999999993</c:v>
                </c:pt>
                <c:pt idx="9421">
                  <c:v>772.71999999999991</c:v>
                </c:pt>
                <c:pt idx="9422">
                  <c:v>772.80166666666673</c:v>
                </c:pt>
                <c:pt idx="9423">
                  <c:v>772.88416666666672</c:v>
                </c:pt>
                <c:pt idx="9424">
                  <c:v>772.96583333333331</c:v>
                </c:pt>
                <c:pt idx="9425">
                  <c:v>773.04750000000001</c:v>
                </c:pt>
                <c:pt idx="9426">
                  <c:v>773.13</c:v>
                </c:pt>
                <c:pt idx="9427">
                  <c:v>773.2116666666667</c:v>
                </c:pt>
                <c:pt idx="9428">
                  <c:v>773.29416666666668</c:v>
                </c:pt>
                <c:pt idx="9429">
                  <c:v>773.37583333333339</c:v>
                </c:pt>
                <c:pt idx="9430">
                  <c:v>773.45833333333337</c:v>
                </c:pt>
                <c:pt idx="9431">
                  <c:v>773.54</c:v>
                </c:pt>
                <c:pt idx="9432">
                  <c:v>773.62166666666656</c:v>
                </c:pt>
                <c:pt idx="9433">
                  <c:v>773.70416666666677</c:v>
                </c:pt>
                <c:pt idx="9434">
                  <c:v>773.78583333333336</c:v>
                </c:pt>
                <c:pt idx="9435">
                  <c:v>773.86833333333334</c:v>
                </c:pt>
                <c:pt idx="9436">
                  <c:v>773.94999999999993</c:v>
                </c:pt>
                <c:pt idx="9437">
                  <c:v>774.03249999999991</c:v>
                </c:pt>
                <c:pt idx="9438">
                  <c:v>774.11416666666673</c:v>
                </c:pt>
                <c:pt idx="9439">
                  <c:v>774.19583333333333</c:v>
                </c:pt>
                <c:pt idx="9440">
                  <c:v>774.27833333333331</c:v>
                </c:pt>
                <c:pt idx="9441">
                  <c:v>774.36</c:v>
                </c:pt>
                <c:pt idx="9442">
                  <c:v>774.4425</c:v>
                </c:pt>
                <c:pt idx="9443">
                  <c:v>774.5241666666667</c:v>
                </c:pt>
                <c:pt idx="9444">
                  <c:v>774.60666666666668</c:v>
                </c:pt>
                <c:pt idx="9445">
                  <c:v>774.68833333333339</c:v>
                </c:pt>
                <c:pt idx="9446">
                  <c:v>774.77</c:v>
                </c:pt>
                <c:pt idx="9447">
                  <c:v>774.85249999999996</c:v>
                </c:pt>
                <c:pt idx="9448">
                  <c:v>774.93416666666656</c:v>
                </c:pt>
                <c:pt idx="9449">
                  <c:v>775.01666666666677</c:v>
                </c:pt>
                <c:pt idx="9450">
                  <c:v>775.09833333333336</c:v>
                </c:pt>
                <c:pt idx="9451">
                  <c:v>775.18083333333334</c:v>
                </c:pt>
                <c:pt idx="9452">
                  <c:v>775.26249999999993</c:v>
                </c:pt>
                <c:pt idx="9453">
                  <c:v>775.34416666666664</c:v>
                </c:pt>
                <c:pt idx="9454">
                  <c:v>775.42666666666673</c:v>
                </c:pt>
                <c:pt idx="9455">
                  <c:v>775.50833333333333</c:v>
                </c:pt>
                <c:pt idx="9456">
                  <c:v>775.59083333333331</c:v>
                </c:pt>
                <c:pt idx="9457">
                  <c:v>775.67250000000001</c:v>
                </c:pt>
                <c:pt idx="9458">
                  <c:v>775.755</c:v>
                </c:pt>
                <c:pt idx="9459">
                  <c:v>775.8366666666667</c:v>
                </c:pt>
                <c:pt idx="9460">
                  <c:v>775.91833333333341</c:v>
                </c:pt>
                <c:pt idx="9461">
                  <c:v>776.00083333333339</c:v>
                </c:pt>
                <c:pt idx="9462">
                  <c:v>776.08249999999998</c:v>
                </c:pt>
                <c:pt idx="9463">
                  <c:v>776.16499999999996</c:v>
                </c:pt>
                <c:pt idx="9464">
                  <c:v>776.24666666666656</c:v>
                </c:pt>
                <c:pt idx="9465">
                  <c:v>776.32833333333338</c:v>
                </c:pt>
                <c:pt idx="9466">
                  <c:v>776.41083333333336</c:v>
                </c:pt>
                <c:pt idx="9467">
                  <c:v>776.49249999999995</c:v>
                </c:pt>
                <c:pt idx="9468">
                  <c:v>776.57499999999993</c:v>
                </c:pt>
                <c:pt idx="9469">
                  <c:v>776.65666666666664</c:v>
                </c:pt>
                <c:pt idx="9470">
                  <c:v>776.73916666666673</c:v>
                </c:pt>
                <c:pt idx="9471">
                  <c:v>776.82083333333333</c:v>
                </c:pt>
                <c:pt idx="9472">
                  <c:v>776.90250000000003</c:v>
                </c:pt>
                <c:pt idx="9473">
                  <c:v>776.98500000000001</c:v>
                </c:pt>
                <c:pt idx="9474">
                  <c:v>777.06666666666661</c:v>
                </c:pt>
                <c:pt idx="9475">
                  <c:v>777.1491666666667</c:v>
                </c:pt>
                <c:pt idx="9476">
                  <c:v>777.23083333333341</c:v>
                </c:pt>
                <c:pt idx="9477">
                  <c:v>777.31333333333339</c:v>
                </c:pt>
                <c:pt idx="9478">
                  <c:v>777.39499999999998</c:v>
                </c:pt>
                <c:pt idx="9479">
                  <c:v>777.47666666666657</c:v>
                </c:pt>
                <c:pt idx="9480">
                  <c:v>777.55916666666656</c:v>
                </c:pt>
                <c:pt idx="9481">
                  <c:v>777.64083333333338</c:v>
                </c:pt>
                <c:pt idx="9482">
                  <c:v>777.72333333333336</c:v>
                </c:pt>
                <c:pt idx="9483">
                  <c:v>777.80499999999995</c:v>
                </c:pt>
                <c:pt idx="9484">
                  <c:v>777.88749999999993</c:v>
                </c:pt>
                <c:pt idx="9485">
                  <c:v>777.96916666666664</c:v>
                </c:pt>
                <c:pt idx="9486">
                  <c:v>778.05083333333334</c:v>
                </c:pt>
                <c:pt idx="9487">
                  <c:v>778.13333333333333</c:v>
                </c:pt>
                <c:pt idx="9488">
                  <c:v>778.21500000000003</c:v>
                </c:pt>
                <c:pt idx="9489">
                  <c:v>778.29750000000001</c:v>
                </c:pt>
                <c:pt idx="9490">
                  <c:v>778.37916666666661</c:v>
                </c:pt>
                <c:pt idx="9491">
                  <c:v>778.4616666666667</c:v>
                </c:pt>
                <c:pt idx="9492">
                  <c:v>778.54333333333341</c:v>
                </c:pt>
                <c:pt idx="9493">
                  <c:v>778.625</c:v>
                </c:pt>
                <c:pt idx="9494">
                  <c:v>778.70749999999998</c:v>
                </c:pt>
                <c:pt idx="9495">
                  <c:v>778.78916666666657</c:v>
                </c:pt>
                <c:pt idx="9496">
                  <c:v>778.87166666666656</c:v>
                </c:pt>
                <c:pt idx="9497">
                  <c:v>778.95333333333338</c:v>
                </c:pt>
                <c:pt idx="9498">
                  <c:v>779.03583333333336</c:v>
                </c:pt>
                <c:pt idx="9499">
                  <c:v>779.11749999999995</c:v>
                </c:pt>
                <c:pt idx="9500">
                  <c:v>779.19916666666666</c:v>
                </c:pt>
                <c:pt idx="9501">
                  <c:v>779.28166666666664</c:v>
                </c:pt>
                <c:pt idx="9502">
                  <c:v>779.36333333333334</c:v>
                </c:pt>
                <c:pt idx="9503">
                  <c:v>779.44583333333333</c:v>
                </c:pt>
                <c:pt idx="9504">
                  <c:v>779.52750000000003</c:v>
                </c:pt>
                <c:pt idx="9505">
                  <c:v>779.61</c:v>
                </c:pt>
                <c:pt idx="9506">
                  <c:v>779.69166666666661</c:v>
                </c:pt>
                <c:pt idx="9507">
                  <c:v>779.77333333333343</c:v>
                </c:pt>
                <c:pt idx="9508">
                  <c:v>779.85583333333341</c:v>
                </c:pt>
                <c:pt idx="9509">
                  <c:v>779.9375</c:v>
                </c:pt>
                <c:pt idx="9510">
                  <c:v>780.02</c:v>
                </c:pt>
                <c:pt idx="9511">
                  <c:v>780.10166666666657</c:v>
                </c:pt>
                <c:pt idx="9512">
                  <c:v>780.18333333333339</c:v>
                </c:pt>
                <c:pt idx="9513">
                  <c:v>780.26583333333338</c:v>
                </c:pt>
                <c:pt idx="9514">
                  <c:v>780.34749999999997</c:v>
                </c:pt>
                <c:pt idx="9515">
                  <c:v>780.43</c:v>
                </c:pt>
                <c:pt idx="9516">
                  <c:v>780.51166666666666</c:v>
                </c:pt>
                <c:pt idx="9517">
                  <c:v>780.59416666666664</c:v>
                </c:pt>
                <c:pt idx="9518">
                  <c:v>780.67583333333334</c:v>
                </c:pt>
                <c:pt idx="9519">
                  <c:v>780.75750000000005</c:v>
                </c:pt>
                <c:pt idx="9520">
                  <c:v>780.84</c:v>
                </c:pt>
                <c:pt idx="9521">
                  <c:v>780.92166666666662</c:v>
                </c:pt>
                <c:pt idx="9522">
                  <c:v>781.00416666666661</c:v>
                </c:pt>
                <c:pt idx="9523">
                  <c:v>781.08583333333343</c:v>
                </c:pt>
                <c:pt idx="9524">
                  <c:v>781.16833333333341</c:v>
                </c:pt>
                <c:pt idx="9525">
                  <c:v>781.25</c:v>
                </c:pt>
                <c:pt idx="9526">
                  <c:v>781.33166666666659</c:v>
                </c:pt>
                <c:pt idx="9527">
                  <c:v>781.41416666666657</c:v>
                </c:pt>
                <c:pt idx="9528">
                  <c:v>781.49583333333339</c:v>
                </c:pt>
                <c:pt idx="9529">
                  <c:v>781.57833333333338</c:v>
                </c:pt>
                <c:pt idx="9530">
                  <c:v>781.66</c:v>
                </c:pt>
                <c:pt idx="9531">
                  <c:v>781.74249999999995</c:v>
                </c:pt>
                <c:pt idx="9532">
                  <c:v>781.82416666666666</c:v>
                </c:pt>
                <c:pt idx="9533">
                  <c:v>781.90583333333336</c:v>
                </c:pt>
                <c:pt idx="9534">
                  <c:v>781.98833333333334</c:v>
                </c:pt>
                <c:pt idx="9535">
                  <c:v>782.07</c:v>
                </c:pt>
                <c:pt idx="9536">
                  <c:v>782.15250000000003</c:v>
                </c:pt>
                <c:pt idx="9537">
                  <c:v>782.23416666666662</c:v>
                </c:pt>
                <c:pt idx="9538">
                  <c:v>782.31666666666661</c:v>
                </c:pt>
                <c:pt idx="9539">
                  <c:v>782.39833333333343</c:v>
                </c:pt>
                <c:pt idx="9540">
                  <c:v>782.48</c:v>
                </c:pt>
                <c:pt idx="9541">
                  <c:v>782.5625</c:v>
                </c:pt>
                <c:pt idx="9542">
                  <c:v>782.64416666666659</c:v>
                </c:pt>
                <c:pt idx="9543">
                  <c:v>782.72666666666657</c:v>
                </c:pt>
                <c:pt idx="9544">
                  <c:v>782.80833333333339</c:v>
                </c:pt>
                <c:pt idx="9545">
                  <c:v>782.89083333333338</c:v>
                </c:pt>
                <c:pt idx="9546">
                  <c:v>782.97249999999997</c:v>
                </c:pt>
                <c:pt idx="9547">
                  <c:v>783.05416666666667</c:v>
                </c:pt>
                <c:pt idx="9548">
                  <c:v>783.13666666666666</c:v>
                </c:pt>
                <c:pt idx="9549">
                  <c:v>783.21833333333336</c:v>
                </c:pt>
                <c:pt idx="9550">
                  <c:v>783.30083333333334</c:v>
                </c:pt>
                <c:pt idx="9551">
                  <c:v>783.38250000000005</c:v>
                </c:pt>
                <c:pt idx="9552">
                  <c:v>783.46416666666664</c:v>
                </c:pt>
                <c:pt idx="9553">
                  <c:v>783.54666666666662</c:v>
                </c:pt>
                <c:pt idx="9554">
                  <c:v>783.62833333333344</c:v>
                </c:pt>
                <c:pt idx="9555">
                  <c:v>783.71083333333343</c:v>
                </c:pt>
                <c:pt idx="9556">
                  <c:v>783.79250000000002</c:v>
                </c:pt>
                <c:pt idx="9557">
                  <c:v>783.875</c:v>
                </c:pt>
                <c:pt idx="9558">
                  <c:v>783.95666666666659</c:v>
                </c:pt>
                <c:pt idx="9559">
                  <c:v>784.0383333333333</c:v>
                </c:pt>
                <c:pt idx="9560">
                  <c:v>784.12083333333339</c:v>
                </c:pt>
                <c:pt idx="9561">
                  <c:v>784.20249999999999</c:v>
                </c:pt>
                <c:pt idx="9562">
                  <c:v>784.28499999999997</c:v>
                </c:pt>
                <c:pt idx="9563">
                  <c:v>784.36666666666667</c:v>
                </c:pt>
                <c:pt idx="9564">
                  <c:v>784.44916666666666</c:v>
                </c:pt>
                <c:pt idx="9565">
                  <c:v>784.53083333333336</c:v>
                </c:pt>
                <c:pt idx="9566">
                  <c:v>784.61250000000007</c:v>
                </c:pt>
                <c:pt idx="9567">
                  <c:v>784.69500000000005</c:v>
                </c:pt>
                <c:pt idx="9568">
                  <c:v>784.77666666666664</c:v>
                </c:pt>
                <c:pt idx="9569">
                  <c:v>784.85916666666662</c:v>
                </c:pt>
                <c:pt idx="9570">
                  <c:v>784.94083333333344</c:v>
                </c:pt>
                <c:pt idx="9571">
                  <c:v>785.02333333333343</c:v>
                </c:pt>
                <c:pt idx="9572">
                  <c:v>785.10500000000002</c:v>
                </c:pt>
                <c:pt idx="9573">
                  <c:v>785.18666666666661</c:v>
                </c:pt>
                <c:pt idx="9574">
                  <c:v>785.26916666666659</c:v>
                </c:pt>
                <c:pt idx="9575">
                  <c:v>785.3508333333333</c:v>
                </c:pt>
                <c:pt idx="9576">
                  <c:v>785.43333333333339</c:v>
                </c:pt>
                <c:pt idx="9577">
                  <c:v>785.51499999999999</c:v>
                </c:pt>
                <c:pt idx="9578">
                  <c:v>785.59749999999997</c:v>
                </c:pt>
                <c:pt idx="9579">
                  <c:v>785.67916666666667</c:v>
                </c:pt>
                <c:pt idx="9580">
                  <c:v>785.76083333333327</c:v>
                </c:pt>
                <c:pt idx="9581">
                  <c:v>785.84333333333336</c:v>
                </c:pt>
                <c:pt idx="9582">
                  <c:v>785.92500000000007</c:v>
                </c:pt>
                <c:pt idx="9583">
                  <c:v>786.00750000000005</c:v>
                </c:pt>
                <c:pt idx="9584">
                  <c:v>786.08916666666664</c:v>
                </c:pt>
                <c:pt idx="9585">
                  <c:v>786.17166666666662</c:v>
                </c:pt>
                <c:pt idx="9586">
                  <c:v>786.25333333333344</c:v>
                </c:pt>
                <c:pt idx="9587">
                  <c:v>786.33500000000004</c:v>
                </c:pt>
                <c:pt idx="9588">
                  <c:v>786.41750000000002</c:v>
                </c:pt>
                <c:pt idx="9589">
                  <c:v>786.49916666666661</c:v>
                </c:pt>
                <c:pt idx="9590">
                  <c:v>786.58166666666659</c:v>
                </c:pt>
                <c:pt idx="9591">
                  <c:v>786.6633333333333</c:v>
                </c:pt>
                <c:pt idx="9592">
                  <c:v>786.745</c:v>
                </c:pt>
                <c:pt idx="9593">
                  <c:v>786.82749999999999</c:v>
                </c:pt>
                <c:pt idx="9594">
                  <c:v>786.90916666666669</c:v>
                </c:pt>
                <c:pt idx="9595">
                  <c:v>786.99166666666667</c:v>
                </c:pt>
                <c:pt idx="9596">
                  <c:v>787.07333333333327</c:v>
                </c:pt>
                <c:pt idx="9597">
                  <c:v>787.15583333333336</c:v>
                </c:pt>
                <c:pt idx="9598">
                  <c:v>787.23750000000007</c:v>
                </c:pt>
                <c:pt idx="9599">
                  <c:v>787.31916666666666</c:v>
                </c:pt>
                <c:pt idx="9600">
                  <c:v>787.40166666666664</c:v>
                </c:pt>
                <c:pt idx="9601">
                  <c:v>787.48333333333323</c:v>
                </c:pt>
                <c:pt idx="9602">
                  <c:v>787.56583333333344</c:v>
                </c:pt>
                <c:pt idx="9603">
                  <c:v>787.64750000000004</c:v>
                </c:pt>
                <c:pt idx="9604">
                  <c:v>787.73</c:v>
                </c:pt>
                <c:pt idx="9605">
                  <c:v>787.81166666666661</c:v>
                </c:pt>
                <c:pt idx="9606">
                  <c:v>787.89333333333332</c:v>
                </c:pt>
                <c:pt idx="9607">
                  <c:v>787.9758333333333</c:v>
                </c:pt>
                <c:pt idx="9608">
                  <c:v>788.0575</c:v>
                </c:pt>
                <c:pt idx="9609">
                  <c:v>788.14</c:v>
                </c:pt>
                <c:pt idx="9610">
                  <c:v>788.22166666666669</c:v>
                </c:pt>
                <c:pt idx="9611">
                  <c:v>788.30416666666667</c:v>
                </c:pt>
                <c:pt idx="9612">
                  <c:v>788.38583333333327</c:v>
                </c:pt>
                <c:pt idx="9613">
                  <c:v>788.46750000000009</c:v>
                </c:pt>
                <c:pt idx="9614">
                  <c:v>788.55000000000007</c:v>
                </c:pt>
                <c:pt idx="9615">
                  <c:v>788.63166666666666</c:v>
                </c:pt>
                <c:pt idx="9616">
                  <c:v>788.71416666666664</c:v>
                </c:pt>
                <c:pt idx="9617">
                  <c:v>788.79583333333323</c:v>
                </c:pt>
                <c:pt idx="9618">
                  <c:v>788.87833333333344</c:v>
                </c:pt>
                <c:pt idx="9619">
                  <c:v>788.96</c:v>
                </c:pt>
                <c:pt idx="9620">
                  <c:v>789.04166666666663</c:v>
                </c:pt>
                <c:pt idx="9621">
                  <c:v>789.12416666666661</c:v>
                </c:pt>
                <c:pt idx="9622">
                  <c:v>789.20583333333332</c:v>
                </c:pt>
                <c:pt idx="9623">
                  <c:v>789.2883333333333</c:v>
                </c:pt>
                <c:pt idx="9624">
                  <c:v>789.37</c:v>
                </c:pt>
                <c:pt idx="9625">
                  <c:v>789.45249999999999</c:v>
                </c:pt>
                <c:pt idx="9626">
                  <c:v>789.53416666666669</c:v>
                </c:pt>
                <c:pt idx="9627">
                  <c:v>789.61583333333328</c:v>
                </c:pt>
                <c:pt idx="9628">
                  <c:v>789.69833333333327</c:v>
                </c:pt>
                <c:pt idx="9629">
                  <c:v>789.78000000000009</c:v>
                </c:pt>
                <c:pt idx="9630">
                  <c:v>789.86250000000007</c:v>
                </c:pt>
                <c:pt idx="9631">
                  <c:v>789.94416666666666</c:v>
                </c:pt>
                <c:pt idx="9632">
                  <c:v>790.02666666666664</c:v>
                </c:pt>
                <c:pt idx="9633">
                  <c:v>790.10833333333323</c:v>
                </c:pt>
                <c:pt idx="9634">
                  <c:v>790.19</c:v>
                </c:pt>
                <c:pt idx="9635">
                  <c:v>790.27250000000004</c:v>
                </c:pt>
                <c:pt idx="9636">
                  <c:v>790.35416666666663</c:v>
                </c:pt>
                <c:pt idx="9637">
                  <c:v>790.43666666666661</c:v>
                </c:pt>
                <c:pt idx="9638">
                  <c:v>790.51833333333332</c:v>
                </c:pt>
                <c:pt idx="9639">
                  <c:v>790.6</c:v>
                </c:pt>
                <c:pt idx="9640">
                  <c:v>790.6825</c:v>
                </c:pt>
                <c:pt idx="9641">
                  <c:v>790.76416666666671</c:v>
                </c:pt>
                <c:pt idx="9642">
                  <c:v>790.84666666666669</c:v>
                </c:pt>
                <c:pt idx="9643">
                  <c:v>790.92833333333328</c:v>
                </c:pt>
                <c:pt idx="9644">
                  <c:v>791.01083333333327</c:v>
                </c:pt>
                <c:pt idx="9645">
                  <c:v>791.09250000000009</c:v>
                </c:pt>
                <c:pt idx="9646">
                  <c:v>791.17416666666668</c:v>
                </c:pt>
                <c:pt idx="9647">
                  <c:v>791.25666666666666</c:v>
                </c:pt>
                <c:pt idx="9648">
                  <c:v>791.33833333333325</c:v>
                </c:pt>
                <c:pt idx="9649">
                  <c:v>791.42083333333323</c:v>
                </c:pt>
                <c:pt idx="9650">
                  <c:v>791.50250000000005</c:v>
                </c:pt>
                <c:pt idx="9651">
                  <c:v>791.58500000000004</c:v>
                </c:pt>
                <c:pt idx="9652">
                  <c:v>791.66666666666663</c:v>
                </c:pt>
                <c:pt idx="9653">
                  <c:v>791.74833333333333</c:v>
                </c:pt>
                <c:pt idx="9654">
                  <c:v>791.83083333333332</c:v>
                </c:pt>
                <c:pt idx="9655">
                  <c:v>791.91250000000002</c:v>
                </c:pt>
                <c:pt idx="9656">
                  <c:v>791.995</c:v>
                </c:pt>
                <c:pt idx="9657">
                  <c:v>792.07666666666671</c:v>
                </c:pt>
                <c:pt idx="9658">
                  <c:v>792.15916666666669</c:v>
                </c:pt>
                <c:pt idx="9659">
                  <c:v>792.24083333333328</c:v>
                </c:pt>
                <c:pt idx="9660">
                  <c:v>792.3225000000001</c:v>
                </c:pt>
                <c:pt idx="9661">
                  <c:v>792.40500000000009</c:v>
                </c:pt>
                <c:pt idx="9662">
                  <c:v>792.48666666666668</c:v>
                </c:pt>
                <c:pt idx="9663">
                  <c:v>792.56916666666666</c:v>
                </c:pt>
                <c:pt idx="9664">
                  <c:v>792.65083333333325</c:v>
                </c:pt>
                <c:pt idx="9665">
                  <c:v>792.73333333333323</c:v>
                </c:pt>
                <c:pt idx="9666">
                  <c:v>792.81500000000005</c:v>
                </c:pt>
                <c:pt idx="9667">
                  <c:v>792.89666666666665</c:v>
                </c:pt>
                <c:pt idx="9668">
                  <c:v>792.97916666666663</c:v>
                </c:pt>
                <c:pt idx="9669">
                  <c:v>793.06083333333333</c:v>
                </c:pt>
                <c:pt idx="9670">
                  <c:v>793.14333333333332</c:v>
                </c:pt>
                <c:pt idx="9671">
                  <c:v>793.22500000000002</c:v>
                </c:pt>
                <c:pt idx="9672">
                  <c:v>793.3075</c:v>
                </c:pt>
                <c:pt idx="9673">
                  <c:v>793.38916666666671</c:v>
                </c:pt>
                <c:pt idx="9674">
                  <c:v>793.4708333333333</c:v>
                </c:pt>
                <c:pt idx="9675">
                  <c:v>793.55333333333328</c:v>
                </c:pt>
                <c:pt idx="9676">
                  <c:v>793.6350000000001</c:v>
                </c:pt>
                <c:pt idx="9677">
                  <c:v>793.71750000000009</c:v>
                </c:pt>
                <c:pt idx="9678">
                  <c:v>793.79916666666668</c:v>
                </c:pt>
                <c:pt idx="9679">
                  <c:v>793.88083333333327</c:v>
                </c:pt>
                <c:pt idx="9680">
                  <c:v>793.96333333333325</c:v>
                </c:pt>
                <c:pt idx="9681">
                  <c:v>794.04500000000007</c:v>
                </c:pt>
                <c:pt idx="9682">
                  <c:v>794.12750000000005</c:v>
                </c:pt>
                <c:pt idx="9683">
                  <c:v>794.20916666666665</c:v>
                </c:pt>
                <c:pt idx="9684">
                  <c:v>794.29166666666663</c:v>
                </c:pt>
                <c:pt idx="9685">
                  <c:v>794.37333333333333</c:v>
                </c:pt>
                <c:pt idx="9686">
                  <c:v>794.45499999999993</c:v>
                </c:pt>
                <c:pt idx="9687">
                  <c:v>794.53750000000002</c:v>
                </c:pt>
                <c:pt idx="9688">
                  <c:v>794.61916666666673</c:v>
                </c:pt>
                <c:pt idx="9689">
                  <c:v>794.70166666666671</c:v>
                </c:pt>
                <c:pt idx="9690">
                  <c:v>794.7833333333333</c:v>
                </c:pt>
                <c:pt idx="9691">
                  <c:v>794.86583333333328</c:v>
                </c:pt>
                <c:pt idx="9692">
                  <c:v>794.9475000000001</c:v>
                </c:pt>
                <c:pt idx="9693">
                  <c:v>795.0291666666667</c:v>
                </c:pt>
                <c:pt idx="9694">
                  <c:v>795.11166666666668</c:v>
                </c:pt>
                <c:pt idx="9695">
                  <c:v>795.19333333333327</c:v>
                </c:pt>
                <c:pt idx="9696">
                  <c:v>795.27583333333325</c:v>
                </c:pt>
                <c:pt idx="9697">
                  <c:v>795.35750000000007</c:v>
                </c:pt>
                <c:pt idx="9698">
                  <c:v>795.44</c:v>
                </c:pt>
                <c:pt idx="9699">
                  <c:v>795.52166666666665</c:v>
                </c:pt>
                <c:pt idx="9700">
                  <c:v>795.60333333333335</c:v>
                </c:pt>
                <c:pt idx="9701">
                  <c:v>795.68583333333333</c:v>
                </c:pt>
                <c:pt idx="9702">
                  <c:v>795.76749999999993</c:v>
                </c:pt>
                <c:pt idx="9703">
                  <c:v>795.85</c:v>
                </c:pt>
                <c:pt idx="9704">
                  <c:v>795.93166666666673</c:v>
                </c:pt>
                <c:pt idx="9705">
                  <c:v>796.01416666666671</c:v>
                </c:pt>
                <c:pt idx="9706">
                  <c:v>796.0958333333333</c:v>
                </c:pt>
                <c:pt idx="9707">
                  <c:v>796.1774999999999</c:v>
                </c:pt>
                <c:pt idx="9708">
                  <c:v>796.2600000000001</c:v>
                </c:pt>
                <c:pt idx="9709">
                  <c:v>796.3416666666667</c:v>
                </c:pt>
                <c:pt idx="9710">
                  <c:v>796.42416666666668</c:v>
                </c:pt>
                <c:pt idx="9711">
                  <c:v>796.50583333333327</c:v>
                </c:pt>
                <c:pt idx="9712">
                  <c:v>796.58833333333325</c:v>
                </c:pt>
                <c:pt idx="9713">
                  <c:v>796.67000000000007</c:v>
                </c:pt>
                <c:pt idx="9714">
                  <c:v>796.75166666666667</c:v>
                </c:pt>
                <c:pt idx="9715">
                  <c:v>796.83416666666665</c:v>
                </c:pt>
                <c:pt idx="9716">
                  <c:v>796.91583333333335</c:v>
                </c:pt>
                <c:pt idx="9717">
                  <c:v>796.99833333333333</c:v>
                </c:pt>
                <c:pt idx="9718">
                  <c:v>797.07999999999993</c:v>
                </c:pt>
                <c:pt idx="9719">
                  <c:v>797.16166666666675</c:v>
                </c:pt>
                <c:pt idx="9720">
                  <c:v>797.24416666666673</c:v>
                </c:pt>
                <c:pt idx="9721">
                  <c:v>797.32583333333332</c:v>
                </c:pt>
                <c:pt idx="9722">
                  <c:v>797.4083333333333</c:v>
                </c:pt>
                <c:pt idx="9723">
                  <c:v>797.4899999999999</c:v>
                </c:pt>
                <c:pt idx="9724">
                  <c:v>797.5725000000001</c:v>
                </c:pt>
                <c:pt idx="9725">
                  <c:v>797.6541666666667</c:v>
                </c:pt>
                <c:pt idx="9726">
                  <c:v>797.73583333333329</c:v>
                </c:pt>
                <c:pt idx="9727">
                  <c:v>797.81833333333327</c:v>
                </c:pt>
                <c:pt idx="9728">
                  <c:v>797.9</c:v>
                </c:pt>
                <c:pt idx="9729">
                  <c:v>797.98250000000007</c:v>
                </c:pt>
                <c:pt idx="9730">
                  <c:v>798.06416666666667</c:v>
                </c:pt>
                <c:pt idx="9731">
                  <c:v>798.14666666666665</c:v>
                </c:pt>
                <c:pt idx="9732">
                  <c:v>798.22833333333335</c:v>
                </c:pt>
                <c:pt idx="9733">
                  <c:v>798.31</c:v>
                </c:pt>
                <c:pt idx="9734">
                  <c:v>798.39249999999993</c:v>
                </c:pt>
                <c:pt idx="9735">
                  <c:v>798.47416666666675</c:v>
                </c:pt>
                <c:pt idx="9736">
                  <c:v>798.55666666666673</c:v>
                </c:pt>
                <c:pt idx="9737">
                  <c:v>798.63833333333332</c:v>
                </c:pt>
                <c:pt idx="9738">
                  <c:v>798.7208333333333</c:v>
                </c:pt>
                <c:pt idx="9739">
                  <c:v>798.8024999999999</c:v>
                </c:pt>
                <c:pt idx="9740">
                  <c:v>798.88416666666672</c:v>
                </c:pt>
                <c:pt idx="9741">
                  <c:v>798.9666666666667</c:v>
                </c:pt>
                <c:pt idx="9742">
                  <c:v>799.04833333333329</c:v>
                </c:pt>
                <c:pt idx="9743">
                  <c:v>799.13083333333327</c:v>
                </c:pt>
                <c:pt idx="9744">
                  <c:v>799.21249999999998</c:v>
                </c:pt>
                <c:pt idx="9745">
                  <c:v>799.29500000000007</c:v>
                </c:pt>
                <c:pt idx="9746">
                  <c:v>799.37666666666667</c:v>
                </c:pt>
                <c:pt idx="9747">
                  <c:v>799.45833333333337</c:v>
                </c:pt>
                <c:pt idx="9748">
                  <c:v>799.54083333333335</c:v>
                </c:pt>
                <c:pt idx="9749">
                  <c:v>799.62249999999995</c:v>
                </c:pt>
                <c:pt idx="9750">
                  <c:v>799.70499999999993</c:v>
                </c:pt>
                <c:pt idx="9751">
                  <c:v>799.78666666666675</c:v>
                </c:pt>
                <c:pt idx="9752">
                  <c:v>799.86916666666673</c:v>
                </c:pt>
                <c:pt idx="9753">
                  <c:v>799.95083333333332</c:v>
                </c:pt>
                <c:pt idx="9754">
                  <c:v>800.03249999999991</c:v>
                </c:pt>
                <c:pt idx="9755">
                  <c:v>800.1149999999999</c:v>
                </c:pt>
                <c:pt idx="9756">
                  <c:v>800.19666666666672</c:v>
                </c:pt>
                <c:pt idx="9757">
                  <c:v>800.2791666666667</c:v>
                </c:pt>
                <c:pt idx="9758">
                  <c:v>800.36083333333329</c:v>
                </c:pt>
                <c:pt idx="9759">
                  <c:v>800.44333333333327</c:v>
                </c:pt>
                <c:pt idx="9760">
                  <c:v>800.52499999999998</c:v>
                </c:pt>
                <c:pt idx="9761">
                  <c:v>800.60666666666668</c:v>
                </c:pt>
                <c:pt idx="9762">
                  <c:v>800.68916666666667</c:v>
                </c:pt>
                <c:pt idx="9763">
                  <c:v>800.77083333333337</c:v>
                </c:pt>
                <c:pt idx="9764">
                  <c:v>800.85333333333335</c:v>
                </c:pt>
                <c:pt idx="9765">
                  <c:v>800.93499999999995</c:v>
                </c:pt>
                <c:pt idx="9766">
                  <c:v>801.01666666666677</c:v>
                </c:pt>
                <c:pt idx="9767">
                  <c:v>801.09916666666675</c:v>
                </c:pt>
                <c:pt idx="9768">
                  <c:v>801.18083333333334</c:v>
                </c:pt>
                <c:pt idx="9769">
                  <c:v>801.26333333333332</c:v>
                </c:pt>
                <c:pt idx="9770">
                  <c:v>801.34499999999991</c:v>
                </c:pt>
                <c:pt idx="9771">
                  <c:v>801.4274999999999</c:v>
                </c:pt>
                <c:pt idx="9772">
                  <c:v>801.50916666666672</c:v>
                </c:pt>
                <c:pt idx="9773">
                  <c:v>801.59083333333331</c:v>
                </c:pt>
                <c:pt idx="9774">
                  <c:v>801.67333333333329</c:v>
                </c:pt>
                <c:pt idx="9775">
                  <c:v>801.755</c:v>
                </c:pt>
                <c:pt idx="9776">
                  <c:v>801.83749999999998</c:v>
                </c:pt>
                <c:pt idx="9777">
                  <c:v>801.91916666666668</c:v>
                </c:pt>
                <c:pt idx="9778">
                  <c:v>802.00166666666667</c:v>
                </c:pt>
                <c:pt idx="9779">
                  <c:v>802.08333333333337</c:v>
                </c:pt>
                <c:pt idx="9780">
                  <c:v>802.16499999999996</c:v>
                </c:pt>
                <c:pt idx="9781">
                  <c:v>802.24749999999995</c:v>
                </c:pt>
                <c:pt idx="9782">
                  <c:v>802.32916666666677</c:v>
                </c:pt>
                <c:pt idx="9783">
                  <c:v>802.41166666666675</c:v>
                </c:pt>
                <c:pt idx="9784">
                  <c:v>802.49333333333334</c:v>
                </c:pt>
                <c:pt idx="9785">
                  <c:v>802.57583333333332</c:v>
                </c:pt>
                <c:pt idx="9786">
                  <c:v>802.65749999999991</c:v>
                </c:pt>
                <c:pt idx="9787">
                  <c:v>802.73916666666673</c:v>
                </c:pt>
                <c:pt idx="9788">
                  <c:v>802.82166666666672</c:v>
                </c:pt>
                <c:pt idx="9789">
                  <c:v>802.90333333333331</c:v>
                </c:pt>
                <c:pt idx="9790">
                  <c:v>802.98583333333329</c:v>
                </c:pt>
                <c:pt idx="9791">
                  <c:v>803.0675</c:v>
                </c:pt>
                <c:pt idx="9792">
                  <c:v>803.15</c:v>
                </c:pt>
                <c:pt idx="9793">
                  <c:v>803.23166666666668</c:v>
                </c:pt>
                <c:pt idx="9794">
                  <c:v>803.31333333333339</c:v>
                </c:pt>
                <c:pt idx="9795">
                  <c:v>803.39583333333337</c:v>
                </c:pt>
                <c:pt idx="9796">
                  <c:v>803.47749999999996</c:v>
                </c:pt>
                <c:pt idx="9797">
                  <c:v>803.56</c:v>
                </c:pt>
                <c:pt idx="9798">
                  <c:v>803.64166666666677</c:v>
                </c:pt>
                <c:pt idx="9799">
                  <c:v>803.72416666666675</c:v>
                </c:pt>
                <c:pt idx="9800">
                  <c:v>803.80583333333334</c:v>
                </c:pt>
                <c:pt idx="9801">
                  <c:v>803.88749999999993</c:v>
                </c:pt>
                <c:pt idx="9802">
                  <c:v>803.96999999999991</c:v>
                </c:pt>
                <c:pt idx="9803">
                  <c:v>804.05166666666673</c:v>
                </c:pt>
                <c:pt idx="9804">
                  <c:v>804.13416666666672</c:v>
                </c:pt>
                <c:pt idx="9805">
                  <c:v>804.21583333333331</c:v>
                </c:pt>
                <c:pt idx="9806">
                  <c:v>804.29750000000001</c:v>
                </c:pt>
                <c:pt idx="9807">
                  <c:v>804.38</c:v>
                </c:pt>
                <c:pt idx="9808">
                  <c:v>804.4616666666667</c:v>
                </c:pt>
                <c:pt idx="9809">
                  <c:v>804.54416666666668</c:v>
                </c:pt>
                <c:pt idx="9810">
                  <c:v>804.62583333333339</c:v>
                </c:pt>
                <c:pt idx="9811">
                  <c:v>804.70833333333337</c:v>
                </c:pt>
                <c:pt idx="9812">
                  <c:v>804.79</c:v>
                </c:pt>
                <c:pt idx="9813">
                  <c:v>804.87166666666656</c:v>
                </c:pt>
                <c:pt idx="9814">
                  <c:v>804.95416666666677</c:v>
                </c:pt>
                <c:pt idx="9815">
                  <c:v>805.03583333333336</c:v>
                </c:pt>
                <c:pt idx="9816">
                  <c:v>805.11833333333334</c:v>
                </c:pt>
                <c:pt idx="9817">
                  <c:v>805.19999999999993</c:v>
                </c:pt>
                <c:pt idx="9818">
                  <c:v>805.28249999999991</c:v>
                </c:pt>
                <c:pt idx="9819">
                  <c:v>805.36416666666673</c:v>
                </c:pt>
                <c:pt idx="9820">
                  <c:v>805.44583333333333</c:v>
                </c:pt>
                <c:pt idx="9821">
                  <c:v>805.52833333333331</c:v>
                </c:pt>
                <c:pt idx="9822">
                  <c:v>805.61</c:v>
                </c:pt>
                <c:pt idx="9823">
                  <c:v>805.6925</c:v>
                </c:pt>
                <c:pt idx="9824">
                  <c:v>805.7741666666667</c:v>
                </c:pt>
                <c:pt idx="9825">
                  <c:v>805.85666666666668</c:v>
                </c:pt>
                <c:pt idx="9826">
                  <c:v>805.93833333333339</c:v>
                </c:pt>
                <c:pt idx="9827">
                  <c:v>806.02</c:v>
                </c:pt>
                <c:pt idx="9828">
                  <c:v>806.10249999999996</c:v>
                </c:pt>
                <c:pt idx="9829">
                  <c:v>806.18416666666656</c:v>
                </c:pt>
                <c:pt idx="9830">
                  <c:v>806.26666666666677</c:v>
                </c:pt>
                <c:pt idx="9831">
                  <c:v>806.34833333333336</c:v>
                </c:pt>
                <c:pt idx="9832">
                  <c:v>806.43083333333334</c:v>
                </c:pt>
                <c:pt idx="9833">
                  <c:v>806.51249999999993</c:v>
                </c:pt>
                <c:pt idx="9834">
                  <c:v>806.59416666666664</c:v>
                </c:pt>
                <c:pt idx="9835">
                  <c:v>806.67666666666673</c:v>
                </c:pt>
                <c:pt idx="9836">
                  <c:v>806.75833333333333</c:v>
                </c:pt>
                <c:pt idx="9837">
                  <c:v>806.84083333333331</c:v>
                </c:pt>
                <c:pt idx="9838">
                  <c:v>806.92250000000001</c:v>
                </c:pt>
                <c:pt idx="9839">
                  <c:v>807.005</c:v>
                </c:pt>
                <c:pt idx="9840">
                  <c:v>807.0866666666667</c:v>
                </c:pt>
                <c:pt idx="9841">
                  <c:v>807.16833333333341</c:v>
                </c:pt>
                <c:pt idx="9842">
                  <c:v>807.25083333333339</c:v>
                </c:pt>
                <c:pt idx="9843">
                  <c:v>807.33249999999998</c:v>
                </c:pt>
                <c:pt idx="9844">
                  <c:v>807.41499999999996</c:v>
                </c:pt>
                <c:pt idx="9845">
                  <c:v>807.49666666666656</c:v>
                </c:pt>
                <c:pt idx="9846">
                  <c:v>807.57833333333338</c:v>
                </c:pt>
                <c:pt idx="9847">
                  <c:v>807.66083333333336</c:v>
                </c:pt>
                <c:pt idx="9848">
                  <c:v>807.74249999999995</c:v>
                </c:pt>
                <c:pt idx="9849">
                  <c:v>807.82499999999993</c:v>
                </c:pt>
                <c:pt idx="9850">
                  <c:v>807.90666666666664</c:v>
                </c:pt>
                <c:pt idx="9851">
                  <c:v>807.98916666666673</c:v>
                </c:pt>
                <c:pt idx="9852">
                  <c:v>808.07083333333333</c:v>
                </c:pt>
                <c:pt idx="9853">
                  <c:v>808.15250000000003</c:v>
                </c:pt>
                <c:pt idx="9854">
                  <c:v>808.23500000000001</c:v>
                </c:pt>
                <c:pt idx="9855">
                  <c:v>808.31666666666661</c:v>
                </c:pt>
                <c:pt idx="9856">
                  <c:v>808.3991666666667</c:v>
                </c:pt>
                <c:pt idx="9857">
                  <c:v>808.48083333333341</c:v>
                </c:pt>
                <c:pt idx="9858">
                  <c:v>808.56333333333339</c:v>
                </c:pt>
                <c:pt idx="9859">
                  <c:v>808.64499999999998</c:v>
                </c:pt>
                <c:pt idx="9860">
                  <c:v>808.72666666666657</c:v>
                </c:pt>
                <c:pt idx="9861">
                  <c:v>808.80916666666656</c:v>
                </c:pt>
                <c:pt idx="9862">
                  <c:v>808.89083333333338</c:v>
                </c:pt>
                <c:pt idx="9863">
                  <c:v>808.97333333333336</c:v>
                </c:pt>
                <c:pt idx="9864">
                  <c:v>809.05499999999995</c:v>
                </c:pt>
                <c:pt idx="9865">
                  <c:v>809.13749999999993</c:v>
                </c:pt>
                <c:pt idx="9866">
                  <c:v>809.21916666666664</c:v>
                </c:pt>
                <c:pt idx="9867">
                  <c:v>809.30083333333334</c:v>
                </c:pt>
                <c:pt idx="9868">
                  <c:v>809.38333333333333</c:v>
                </c:pt>
                <c:pt idx="9869">
                  <c:v>809.46500000000003</c:v>
                </c:pt>
                <c:pt idx="9870">
                  <c:v>809.54750000000001</c:v>
                </c:pt>
                <c:pt idx="9871">
                  <c:v>809.62916666666661</c:v>
                </c:pt>
                <c:pt idx="9872">
                  <c:v>809.7116666666667</c:v>
                </c:pt>
                <c:pt idx="9873">
                  <c:v>809.79333333333341</c:v>
                </c:pt>
                <c:pt idx="9874">
                  <c:v>809.875</c:v>
                </c:pt>
                <c:pt idx="9875">
                  <c:v>809.95749999999998</c:v>
                </c:pt>
                <c:pt idx="9876">
                  <c:v>810.03916666666657</c:v>
                </c:pt>
                <c:pt idx="9877">
                  <c:v>810.12166666666656</c:v>
                </c:pt>
                <c:pt idx="9878">
                  <c:v>810.20333333333338</c:v>
                </c:pt>
                <c:pt idx="9879">
                  <c:v>810.28583333333336</c:v>
                </c:pt>
                <c:pt idx="9880">
                  <c:v>810.36749999999995</c:v>
                </c:pt>
                <c:pt idx="9881">
                  <c:v>810.44916666666666</c:v>
                </c:pt>
                <c:pt idx="9882">
                  <c:v>810.53166666666664</c:v>
                </c:pt>
                <c:pt idx="9883">
                  <c:v>810.61333333333334</c:v>
                </c:pt>
                <c:pt idx="9884">
                  <c:v>810.69583333333333</c:v>
                </c:pt>
                <c:pt idx="9885">
                  <c:v>810.77750000000003</c:v>
                </c:pt>
                <c:pt idx="9886">
                  <c:v>810.86</c:v>
                </c:pt>
                <c:pt idx="9887">
                  <c:v>810.94166666666661</c:v>
                </c:pt>
                <c:pt idx="9888">
                  <c:v>811.02333333333343</c:v>
                </c:pt>
                <c:pt idx="9889">
                  <c:v>811.10583333333341</c:v>
                </c:pt>
                <c:pt idx="9890">
                  <c:v>811.1875</c:v>
                </c:pt>
                <c:pt idx="9891">
                  <c:v>811.27</c:v>
                </c:pt>
                <c:pt idx="9892">
                  <c:v>811.35166666666657</c:v>
                </c:pt>
                <c:pt idx="9893">
                  <c:v>811.43333333333339</c:v>
                </c:pt>
                <c:pt idx="9894">
                  <c:v>811.51583333333338</c:v>
                </c:pt>
                <c:pt idx="9895">
                  <c:v>811.59749999999997</c:v>
                </c:pt>
                <c:pt idx="9896">
                  <c:v>811.68</c:v>
                </c:pt>
                <c:pt idx="9897">
                  <c:v>811.76166666666666</c:v>
                </c:pt>
                <c:pt idx="9898">
                  <c:v>811.84416666666664</c:v>
                </c:pt>
                <c:pt idx="9899">
                  <c:v>811.92583333333334</c:v>
                </c:pt>
                <c:pt idx="9900">
                  <c:v>812.00750000000005</c:v>
                </c:pt>
                <c:pt idx="9901">
                  <c:v>812.09</c:v>
                </c:pt>
                <c:pt idx="9902">
                  <c:v>812.17166666666662</c:v>
                </c:pt>
                <c:pt idx="9903">
                  <c:v>812.25416666666661</c:v>
                </c:pt>
                <c:pt idx="9904">
                  <c:v>812.33583333333343</c:v>
                </c:pt>
                <c:pt idx="9905">
                  <c:v>812.41833333333341</c:v>
                </c:pt>
                <c:pt idx="9906">
                  <c:v>812.5</c:v>
                </c:pt>
                <c:pt idx="9907">
                  <c:v>812.58166666666659</c:v>
                </c:pt>
                <c:pt idx="9908">
                  <c:v>812.66416666666657</c:v>
                </c:pt>
                <c:pt idx="9909">
                  <c:v>812.74583333333339</c:v>
                </c:pt>
                <c:pt idx="9910">
                  <c:v>812.82833333333338</c:v>
                </c:pt>
                <c:pt idx="9911">
                  <c:v>812.91</c:v>
                </c:pt>
                <c:pt idx="9912">
                  <c:v>812.99249999999995</c:v>
                </c:pt>
                <c:pt idx="9913">
                  <c:v>813.07416666666666</c:v>
                </c:pt>
                <c:pt idx="9914">
                  <c:v>813.15583333333336</c:v>
                </c:pt>
                <c:pt idx="9915">
                  <c:v>813.23833333333334</c:v>
                </c:pt>
                <c:pt idx="9916">
                  <c:v>813.32</c:v>
                </c:pt>
                <c:pt idx="9917">
                  <c:v>813.40250000000003</c:v>
                </c:pt>
                <c:pt idx="9918">
                  <c:v>813.48416666666662</c:v>
                </c:pt>
                <c:pt idx="9919">
                  <c:v>813.56666666666661</c:v>
                </c:pt>
                <c:pt idx="9920">
                  <c:v>813.64833333333343</c:v>
                </c:pt>
                <c:pt idx="9921">
                  <c:v>813.73</c:v>
                </c:pt>
                <c:pt idx="9922">
                  <c:v>813.8125</c:v>
                </c:pt>
                <c:pt idx="9923">
                  <c:v>813.89416666666659</c:v>
                </c:pt>
                <c:pt idx="9924">
                  <c:v>813.97666666666657</c:v>
                </c:pt>
                <c:pt idx="9925">
                  <c:v>814.05833333333339</c:v>
                </c:pt>
                <c:pt idx="9926">
                  <c:v>814.14083333333338</c:v>
                </c:pt>
                <c:pt idx="9927">
                  <c:v>814.22249999999997</c:v>
                </c:pt>
                <c:pt idx="9928">
                  <c:v>814.30416666666667</c:v>
                </c:pt>
                <c:pt idx="9929">
                  <c:v>814.38666666666666</c:v>
                </c:pt>
                <c:pt idx="9930">
                  <c:v>814.46833333333336</c:v>
                </c:pt>
                <c:pt idx="9931">
                  <c:v>814.55083333333334</c:v>
                </c:pt>
                <c:pt idx="9932">
                  <c:v>814.63250000000005</c:v>
                </c:pt>
                <c:pt idx="9933">
                  <c:v>814.71416666666664</c:v>
                </c:pt>
                <c:pt idx="9934">
                  <c:v>814.79666666666662</c:v>
                </c:pt>
                <c:pt idx="9935">
                  <c:v>814.87833333333344</c:v>
                </c:pt>
                <c:pt idx="9936">
                  <c:v>814.96083333333343</c:v>
                </c:pt>
                <c:pt idx="9937">
                  <c:v>815.04250000000002</c:v>
                </c:pt>
                <c:pt idx="9938">
                  <c:v>815.125</c:v>
                </c:pt>
                <c:pt idx="9939">
                  <c:v>815.20666666666659</c:v>
                </c:pt>
                <c:pt idx="9940">
                  <c:v>815.2883333333333</c:v>
                </c:pt>
                <c:pt idx="9941">
                  <c:v>815.37083333333339</c:v>
                </c:pt>
                <c:pt idx="9942">
                  <c:v>815.45249999999999</c:v>
                </c:pt>
                <c:pt idx="9943">
                  <c:v>815.53499999999997</c:v>
                </c:pt>
                <c:pt idx="9944">
                  <c:v>815.61666666666667</c:v>
                </c:pt>
                <c:pt idx="9945">
                  <c:v>815.69916666666666</c:v>
                </c:pt>
                <c:pt idx="9946">
                  <c:v>815.78083333333336</c:v>
                </c:pt>
                <c:pt idx="9947">
                  <c:v>815.86250000000007</c:v>
                </c:pt>
                <c:pt idx="9948">
                  <c:v>815.94500000000005</c:v>
                </c:pt>
                <c:pt idx="9949">
                  <c:v>816.02666666666664</c:v>
                </c:pt>
                <c:pt idx="9950">
                  <c:v>816.10916666666662</c:v>
                </c:pt>
                <c:pt idx="9951">
                  <c:v>816.19083333333344</c:v>
                </c:pt>
                <c:pt idx="9952">
                  <c:v>816.27333333333343</c:v>
                </c:pt>
                <c:pt idx="9953">
                  <c:v>816.35500000000002</c:v>
                </c:pt>
                <c:pt idx="9954">
                  <c:v>816.43666666666661</c:v>
                </c:pt>
                <c:pt idx="9955">
                  <c:v>816.51916666666659</c:v>
                </c:pt>
                <c:pt idx="9956">
                  <c:v>816.6008333333333</c:v>
                </c:pt>
                <c:pt idx="9957">
                  <c:v>816.68333333333339</c:v>
                </c:pt>
                <c:pt idx="9958">
                  <c:v>816.76499999999999</c:v>
                </c:pt>
                <c:pt idx="9959">
                  <c:v>816.84749999999997</c:v>
                </c:pt>
                <c:pt idx="9960">
                  <c:v>816.92916666666667</c:v>
                </c:pt>
                <c:pt idx="9961">
                  <c:v>817.01083333333327</c:v>
                </c:pt>
                <c:pt idx="9962">
                  <c:v>817.09333333333336</c:v>
                </c:pt>
                <c:pt idx="9963">
                  <c:v>817.17500000000007</c:v>
                </c:pt>
                <c:pt idx="9964">
                  <c:v>817.25750000000005</c:v>
                </c:pt>
                <c:pt idx="9965">
                  <c:v>817.33916666666664</c:v>
                </c:pt>
                <c:pt idx="9966">
                  <c:v>817.42166666666662</c:v>
                </c:pt>
                <c:pt idx="9967">
                  <c:v>817.50333333333344</c:v>
                </c:pt>
                <c:pt idx="9968">
                  <c:v>817.58500000000004</c:v>
                </c:pt>
                <c:pt idx="9969">
                  <c:v>817.66750000000002</c:v>
                </c:pt>
                <c:pt idx="9970">
                  <c:v>817.74916666666661</c:v>
                </c:pt>
                <c:pt idx="9971">
                  <c:v>817.83166666666659</c:v>
                </c:pt>
                <c:pt idx="9972">
                  <c:v>817.9133333333333</c:v>
                </c:pt>
                <c:pt idx="9973">
                  <c:v>817.995</c:v>
                </c:pt>
                <c:pt idx="9974">
                  <c:v>818.07749999999999</c:v>
                </c:pt>
                <c:pt idx="9975">
                  <c:v>818.15916666666669</c:v>
                </c:pt>
                <c:pt idx="9976">
                  <c:v>818.24166666666667</c:v>
                </c:pt>
                <c:pt idx="9977">
                  <c:v>818.32333333333327</c:v>
                </c:pt>
                <c:pt idx="9978">
                  <c:v>818.40583333333336</c:v>
                </c:pt>
                <c:pt idx="9979">
                  <c:v>818.48750000000007</c:v>
                </c:pt>
                <c:pt idx="9980">
                  <c:v>818.56916666666666</c:v>
                </c:pt>
                <c:pt idx="9981">
                  <c:v>818.65166666666664</c:v>
                </c:pt>
                <c:pt idx="9982">
                  <c:v>818.73333333333323</c:v>
                </c:pt>
                <c:pt idx="9983">
                  <c:v>818.81583333333344</c:v>
                </c:pt>
                <c:pt idx="9984">
                  <c:v>818.89750000000004</c:v>
                </c:pt>
                <c:pt idx="9985">
                  <c:v>818.98</c:v>
                </c:pt>
                <c:pt idx="9986">
                  <c:v>819.06166666666661</c:v>
                </c:pt>
                <c:pt idx="9987">
                  <c:v>819.14333333333332</c:v>
                </c:pt>
                <c:pt idx="9988">
                  <c:v>819.2258333333333</c:v>
                </c:pt>
                <c:pt idx="9989">
                  <c:v>819.3075</c:v>
                </c:pt>
                <c:pt idx="9990">
                  <c:v>819.39</c:v>
                </c:pt>
                <c:pt idx="9991">
                  <c:v>819.47166666666669</c:v>
                </c:pt>
                <c:pt idx="9992">
                  <c:v>819.55416666666667</c:v>
                </c:pt>
                <c:pt idx="9993">
                  <c:v>819.63583333333327</c:v>
                </c:pt>
                <c:pt idx="9994">
                  <c:v>819.71750000000009</c:v>
                </c:pt>
                <c:pt idx="9995">
                  <c:v>819.80000000000007</c:v>
                </c:pt>
                <c:pt idx="9996">
                  <c:v>819.88166666666666</c:v>
                </c:pt>
                <c:pt idx="9997">
                  <c:v>819.96416666666664</c:v>
                </c:pt>
                <c:pt idx="9998">
                  <c:v>820.04583333333323</c:v>
                </c:pt>
                <c:pt idx="9999">
                  <c:v>820.12833333333344</c:v>
                </c:pt>
                <c:pt idx="10000">
                  <c:v>820.21</c:v>
                </c:pt>
                <c:pt idx="10001">
                  <c:v>820.29166666666663</c:v>
                </c:pt>
                <c:pt idx="10002">
                  <c:v>820.37416666666661</c:v>
                </c:pt>
                <c:pt idx="10003">
                  <c:v>820.45583333333332</c:v>
                </c:pt>
                <c:pt idx="10004">
                  <c:v>820.5383333333333</c:v>
                </c:pt>
                <c:pt idx="10005">
                  <c:v>820.62</c:v>
                </c:pt>
                <c:pt idx="10006">
                  <c:v>820.70249999999999</c:v>
                </c:pt>
                <c:pt idx="10007">
                  <c:v>820.78416666666669</c:v>
                </c:pt>
                <c:pt idx="10008">
                  <c:v>820.86583333333328</c:v>
                </c:pt>
                <c:pt idx="10009">
                  <c:v>820.94833333333327</c:v>
                </c:pt>
                <c:pt idx="10010">
                  <c:v>821.03000000000009</c:v>
                </c:pt>
                <c:pt idx="10011">
                  <c:v>821.11250000000007</c:v>
                </c:pt>
                <c:pt idx="10012">
                  <c:v>821.19416666666666</c:v>
                </c:pt>
                <c:pt idx="10013">
                  <c:v>821.27666666666664</c:v>
                </c:pt>
                <c:pt idx="10014">
                  <c:v>821.35833333333323</c:v>
                </c:pt>
                <c:pt idx="10015">
                  <c:v>821.44</c:v>
                </c:pt>
                <c:pt idx="10016">
                  <c:v>821.52250000000004</c:v>
                </c:pt>
                <c:pt idx="10017">
                  <c:v>821.60416666666663</c:v>
                </c:pt>
                <c:pt idx="10018">
                  <c:v>821.68666666666661</c:v>
                </c:pt>
                <c:pt idx="10019">
                  <c:v>821.76833333333332</c:v>
                </c:pt>
                <c:pt idx="10020">
                  <c:v>821.85</c:v>
                </c:pt>
                <c:pt idx="10021">
                  <c:v>821.9325</c:v>
                </c:pt>
                <c:pt idx="10022">
                  <c:v>822.01416666666671</c:v>
                </c:pt>
                <c:pt idx="10023">
                  <c:v>822.09666666666669</c:v>
                </c:pt>
                <c:pt idx="10024">
                  <c:v>822.17833333333328</c:v>
                </c:pt>
                <c:pt idx="10025">
                  <c:v>822.26083333333327</c:v>
                </c:pt>
                <c:pt idx="10026">
                  <c:v>822.34250000000009</c:v>
                </c:pt>
                <c:pt idx="10027">
                  <c:v>822.42416666666668</c:v>
                </c:pt>
                <c:pt idx="10028">
                  <c:v>822.50666666666666</c:v>
                </c:pt>
                <c:pt idx="10029">
                  <c:v>822.58833333333325</c:v>
                </c:pt>
                <c:pt idx="10030">
                  <c:v>822.67083333333323</c:v>
                </c:pt>
                <c:pt idx="10031">
                  <c:v>822.75250000000005</c:v>
                </c:pt>
                <c:pt idx="10032">
                  <c:v>822.83500000000004</c:v>
                </c:pt>
                <c:pt idx="10033">
                  <c:v>822.91666666666663</c:v>
                </c:pt>
                <c:pt idx="10034">
                  <c:v>822.99833333333333</c:v>
                </c:pt>
                <c:pt idx="10035">
                  <c:v>823.08083333333332</c:v>
                </c:pt>
                <c:pt idx="10036">
                  <c:v>823.16250000000002</c:v>
                </c:pt>
                <c:pt idx="10037">
                  <c:v>823.245</c:v>
                </c:pt>
                <c:pt idx="10038">
                  <c:v>823.32666666666671</c:v>
                </c:pt>
                <c:pt idx="10039">
                  <c:v>823.40916666666669</c:v>
                </c:pt>
                <c:pt idx="10040">
                  <c:v>823.49083333333328</c:v>
                </c:pt>
                <c:pt idx="10041">
                  <c:v>823.5725000000001</c:v>
                </c:pt>
                <c:pt idx="10042">
                  <c:v>823.65500000000009</c:v>
                </c:pt>
                <c:pt idx="10043">
                  <c:v>823.73666666666668</c:v>
                </c:pt>
                <c:pt idx="10044">
                  <c:v>823.81916666666666</c:v>
                </c:pt>
                <c:pt idx="10045">
                  <c:v>823.90083333333325</c:v>
                </c:pt>
                <c:pt idx="10046">
                  <c:v>823.98333333333323</c:v>
                </c:pt>
                <c:pt idx="10047">
                  <c:v>824.06500000000005</c:v>
                </c:pt>
                <c:pt idx="10048">
                  <c:v>824.14666666666665</c:v>
                </c:pt>
                <c:pt idx="10049">
                  <c:v>824.22916666666663</c:v>
                </c:pt>
                <c:pt idx="10050">
                  <c:v>824.31083333333333</c:v>
                </c:pt>
                <c:pt idx="10051">
                  <c:v>824.39333333333332</c:v>
                </c:pt>
                <c:pt idx="10052">
                  <c:v>824.47500000000002</c:v>
                </c:pt>
                <c:pt idx="10053">
                  <c:v>824.5575</c:v>
                </c:pt>
                <c:pt idx="10054">
                  <c:v>824.63916666666671</c:v>
                </c:pt>
                <c:pt idx="10055">
                  <c:v>824.7208333333333</c:v>
                </c:pt>
                <c:pt idx="10056">
                  <c:v>824.80333333333328</c:v>
                </c:pt>
                <c:pt idx="10057">
                  <c:v>824.8850000000001</c:v>
                </c:pt>
                <c:pt idx="10058">
                  <c:v>824.96750000000009</c:v>
                </c:pt>
                <c:pt idx="10059">
                  <c:v>825.04916666666668</c:v>
                </c:pt>
                <c:pt idx="10060">
                  <c:v>825.13083333333327</c:v>
                </c:pt>
                <c:pt idx="10061">
                  <c:v>825.21333333333325</c:v>
                </c:pt>
                <c:pt idx="10062">
                  <c:v>825.29500000000007</c:v>
                </c:pt>
                <c:pt idx="10063">
                  <c:v>825.37750000000005</c:v>
                </c:pt>
                <c:pt idx="10064">
                  <c:v>825.45916666666665</c:v>
                </c:pt>
                <c:pt idx="10065">
                  <c:v>825.54166666666663</c:v>
                </c:pt>
                <c:pt idx="10066">
                  <c:v>825.62333333333333</c:v>
                </c:pt>
                <c:pt idx="10067">
                  <c:v>825.70499999999993</c:v>
                </c:pt>
                <c:pt idx="10068">
                  <c:v>825.78750000000002</c:v>
                </c:pt>
                <c:pt idx="10069">
                  <c:v>825.86916666666673</c:v>
                </c:pt>
                <c:pt idx="10070">
                  <c:v>825.95166666666671</c:v>
                </c:pt>
                <c:pt idx="10071">
                  <c:v>826.0333333333333</c:v>
                </c:pt>
                <c:pt idx="10072">
                  <c:v>826.11583333333328</c:v>
                </c:pt>
                <c:pt idx="10073">
                  <c:v>826.1975000000001</c:v>
                </c:pt>
                <c:pt idx="10074">
                  <c:v>826.2791666666667</c:v>
                </c:pt>
                <c:pt idx="10075">
                  <c:v>826.36166666666668</c:v>
                </c:pt>
                <c:pt idx="10076">
                  <c:v>826.44333333333327</c:v>
                </c:pt>
                <c:pt idx="10077">
                  <c:v>826.52583333333325</c:v>
                </c:pt>
                <c:pt idx="10078">
                  <c:v>826.60750000000007</c:v>
                </c:pt>
                <c:pt idx="10079">
                  <c:v>826.69</c:v>
                </c:pt>
                <c:pt idx="10080">
                  <c:v>826.77166666666665</c:v>
                </c:pt>
                <c:pt idx="10081">
                  <c:v>826.85333333333335</c:v>
                </c:pt>
                <c:pt idx="10082">
                  <c:v>826.93583333333333</c:v>
                </c:pt>
                <c:pt idx="10083">
                  <c:v>827.01749999999993</c:v>
                </c:pt>
                <c:pt idx="10084">
                  <c:v>827.1</c:v>
                </c:pt>
                <c:pt idx="10085">
                  <c:v>827.18166666666673</c:v>
                </c:pt>
                <c:pt idx="10086">
                  <c:v>827.26416666666671</c:v>
                </c:pt>
                <c:pt idx="10087">
                  <c:v>827.3458333333333</c:v>
                </c:pt>
                <c:pt idx="10088">
                  <c:v>827.4274999999999</c:v>
                </c:pt>
                <c:pt idx="10089">
                  <c:v>827.5100000000001</c:v>
                </c:pt>
                <c:pt idx="10090">
                  <c:v>827.5916666666667</c:v>
                </c:pt>
                <c:pt idx="10091">
                  <c:v>827.67416666666668</c:v>
                </c:pt>
                <c:pt idx="10092">
                  <c:v>827.75583333333327</c:v>
                </c:pt>
                <c:pt idx="10093">
                  <c:v>827.83833333333325</c:v>
                </c:pt>
                <c:pt idx="10094">
                  <c:v>827.92000000000007</c:v>
                </c:pt>
                <c:pt idx="10095">
                  <c:v>828.00166666666667</c:v>
                </c:pt>
                <c:pt idx="10096">
                  <c:v>828.08416666666665</c:v>
                </c:pt>
                <c:pt idx="10097">
                  <c:v>828.16583333333335</c:v>
                </c:pt>
                <c:pt idx="10098">
                  <c:v>828.24833333333333</c:v>
                </c:pt>
                <c:pt idx="10099">
                  <c:v>828.32999999999993</c:v>
                </c:pt>
                <c:pt idx="10100">
                  <c:v>828.41166666666675</c:v>
                </c:pt>
                <c:pt idx="10101">
                  <c:v>828.49416666666673</c:v>
                </c:pt>
                <c:pt idx="10102">
                  <c:v>828.57583333333332</c:v>
                </c:pt>
                <c:pt idx="10103">
                  <c:v>828.6583333333333</c:v>
                </c:pt>
                <c:pt idx="10104">
                  <c:v>828.7399999999999</c:v>
                </c:pt>
                <c:pt idx="10105">
                  <c:v>828.8225000000001</c:v>
                </c:pt>
                <c:pt idx="10106">
                  <c:v>828.9041666666667</c:v>
                </c:pt>
                <c:pt idx="10107">
                  <c:v>828.98583333333329</c:v>
                </c:pt>
                <c:pt idx="10108">
                  <c:v>829.06833333333327</c:v>
                </c:pt>
                <c:pt idx="10109">
                  <c:v>829.15</c:v>
                </c:pt>
                <c:pt idx="10110">
                  <c:v>829.23250000000007</c:v>
                </c:pt>
                <c:pt idx="10111">
                  <c:v>829.31416666666667</c:v>
                </c:pt>
                <c:pt idx="10112">
                  <c:v>829.39666666666665</c:v>
                </c:pt>
                <c:pt idx="10113">
                  <c:v>829.47833333333335</c:v>
                </c:pt>
                <c:pt idx="10114">
                  <c:v>829.56</c:v>
                </c:pt>
                <c:pt idx="10115">
                  <c:v>829.64249999999993</c:v>
                </c:pt>
                <c:pt idx="10116">
                  <c:v>829.72416666666675</c:v>
                </c:pt>
                <c:pt idx="10117">
                  <c:v>829.80666666666673</c:v>
                </c:pt>
                <c:pt idx="10118">
                  <c:v>829.88833333333332</c:v>
                </c:pt>
                <c:pt idx="10119">
                  <c:v>829.9708333333333</c:v>
                </c:pt>
                <c:pt idx="10120">
                  <c:v>830.0524999999999</c:v>
                </c:pt>
                <c:pt idx="10121">
                  <c:v>830.13416666666672</c:v>
                </c:pt>
                <c:pt idx="10122">
                  <c:v>830.2166666666667</c:v>
                </c:pt>
                <c:pt idx="10123">
                  <c:v>830.29833333333329</c:v>
                </c:pt>
                <c:pt idx="10124">
                  <c:v>830.38083333333327</c:v>
                </c:pt>
                <c:pt idx="10125">
                  <c:v>830.46249999999998</c:v>
                </c:pt>
                <c:pt idx="10126">
                  <c:v>830.54500000000007</c:v>
                </c:pt>
                <c:pt idx="10127">
                  <c:v>830.62666666666667</c:v>
                </c:pt>
                <c:pt idx="10128">
                  <c:v>830.70833333333337</c:v>
                </c:pt>
                <c:pt idx="10129">
                  <c:v>830.79083333333335</c:v>
                </c:pt>
                <c:pt idx="10130">
                  <c:v>830.87249999999995</c:v>
                </c:pt>
                <c:pt idx="10131">
                  <c:v>830.95499999999993</c:v>
                </c:pt>
                <c:pt idx="10132">
                  <c:v>831.03666666666675</c:v>
                </c:pt>
                <c:pt idx="10133">
                  <c:v>831.11916666666673</c:v>
                </c:pt>
                <c:pt idx="10134">
                  <c:v>831.20083333333332</c:v>
                </c:pt>
                <c:pt idx="10135">
                  <c:v>831.28249999999991</c:v>
                </c:pt>
                <c:pt idx="10136">
                  <c:v>831.3649999999999</c:v>
                </c:pt>
                <c:pt idx="10137">
                  <c:v>831.44666666666672</c:v>
                </c:pt>
                <c:pt idx="10138">
                  <c:v>831.5291666666667</c:v>
                </c:pt>
                <c:pt idx="10139">
                  <c:v>831.61083333333329</c:v>
                </c:pt>
                <c:pt idx="10140">
                  <c:v>831.69333333333327</c:v>
                </c:pt>
                <c:pt idx="10141">
                  <c:v>831.77499999999998</c:v>
                </c:pt>
                <c:pt idx="10142">
                  <c:v>831.85666666666668</c:v>
                </c:pt>
                <c:pt idx="10143">
                  <c:v>831.93916666666667</c:v>
                </c:pt>
                <c:pt idx="10144">
                  <c:v>832.02083333333337</c:v>
                </c:pt>
                <c:pt idx="10145">
                  <c:v>832.10333333333335</c:v>
                </c:pt>
                <c:pt idx="10146">
                  <c:v>832.18499999999995</c:v>
                </c:pt>
                <c:pt idx="10147">
                  <c:v>832.26666666666677</c:v>
                </c:pt>
                <c:pt idx="10148">
                  <c:v>832.34916666666675</c:v>
                </c:pt>
                <c:pt idx="10149">
                  <c:v>832.43083333333334</c:v>
                </c:pt>
                <c:pt idx="10150">
                  <c:v>832.51333333333332</c:v>
                </c:pt>
                <c:pt idx="10151">
                  <c:v>832.59499999999991</c:v>
                </c:pt>
                <c:pt idx="10152">
                  <c:v>832.6774999999999</c:v>
                </c:pt>
                <c:pt idx="10153">
                  <c:v>832.75916666666672</c:v>
                </c:pt>
                <c:pt idx="10154">
                  <c:v>832.84083333333331</c:v>
                </c:pt>
                <c:pt idx="10155">
                  <c:v>832.92333333333329</c:v>
                </c:pt>
                <c:pt idx="10156">
                  <c:v>833.005</c:v>
                </c:pt>
                <c:pt idx="10157">
                  <c:v>833.08749999999998</c:v>
                </c:pt>
                <c:pt idx="10158">
                  <c:v>833.16916666666668</c:v>
                </c:pt>
                <c:pt idx="10159">
                  <c:v>833.25166666666667</c:v>
                </c:pt>
                <c:pt idx="10160">
                  <c:v>833.33333333333337</c:v>
                </c:pt>
                <c:pt idx="10161">
                  <c:v>833.41666666666663</c:v>
                </c:pt>
                <c:pt idx="10162">
                  <c:v>833.5</c:v>
                </c:pt>
                <c:pt idx="10163">
                  <c:v>833.58333333333337</c:v>
                </c:pt>
                <c:pt idx="10164">
                  <c:v>833.6583333333333</c:v>
                </c:pt>
                <c:pt idx="10165">
                  <c:v>833.74166666666667</c:v>
                </c:pt>
                <c:pt idx="10166">
                  <c:v>833.82499999999993</c:v>
                </c:pt>
                <c:pt idx="10167">
                  <c:v>833.9083333333333</c:v>
                </c:pt>
                <c:pt idx="10168">
                  <c:v>833.99166666666667</c:v>
                </c:pt>
                <c:pt idx="10169">
                  <c:v>834.07499999999993</c:v>
                </c:pt>
                <c:pt idx="10170">
                  <c:v>834.15</c:v>
                </c:pt>
                <c:pt idx="10171">
                  <c:v>834.23333333333323</c:v>
                </c:pt>
                <c:pt idx="10172">
                  <c:v>834.31666666666661</c:v>
                </c:pt>
                <c:pt idx="10173">
                  <c:v>834.4</c:v>
                </c:pt>
                <c:pt idx="10174">
                  <c:v>834.48333333333323</c:v>
                </c:pt>
                <c:pt idx="10175">
                  <c:v>834.56666666666661</c:v>
                </c:pt>
                <c:pt idx="10176">
                  <c:v>834.64166666666677</c:v>
                </c:pt>
                <c:pt idx="10177">
                  <c:v>834.72500000000002</c:v>
                </c:pt>
                <c:pt idx="10178">
                  <c:v>834.80833333333339</c:v>
                </c:pt>
                <c:pt idx="10179">
                  <c:v>834.89166666666677</c:v>
                </c:pt>
                <c:pt idx="10180">
                  <c:v>834.97500000000002</c:v>
                </c:pt>
                <c:pt idx="10181">
                  <c:v>835.05833333333339</c:v>
                </c:pt>
                <c:pt idx="10182">
                  <c:v>835.14166666666677</c:v>
                </c:pt>
                <c:pt idx="10183">
                  <c:v>835.2166666666667</c:v>
                </c:pt>
                <c:pt idx="10184">
                  <c:v>835.30000000000007</c:v>
                </c:pt>
                <c:pt idx="10185">
                  <c:v>835.38333333333333</c:v>
                </c:pt>
                <c:pt idx="10186">
                  <c:v>835.4666666666667</c:v>
                </c:pt>
                <c:pt idx="10187">
                  <c:v>835.55000000000007</c:v>
                </c:pt>
                <c:pt idx="10188">
                  <c:v>835.63333333333333</c:v>
                </c:pt>
                <c:pt idx="10189">
                  <c:v>835.70833333333337</c:v>
                </c:pt>
                <c:pt idx="10190">
                  <c:v>835.79166666666663</c:v>
                </c:pt>
                <c:pt idx="10191">
                  <c:v>835.875</c:v>
                </c:pt>
                <c:pt idx="10192">
                  <c:v>835.95833333333337</c:v>
                </c:pt>
                <c:pt idx="10193">
                  <c:v>836.04166666666663</c:v>
                </c:pt>
                <c:pt idx="10194">
                  <c:v>836.125</c:v>
                </c:pt>
                <c:pt idx="10195">
                  <c:v>836.19999999999993</c:v>
                </c:pt>
                <c:pt idx="10196">
                  <c:v>836.2833333333333</c:v>
                </c:pt>
                <c:pt idx="10197">
                  <c:v>836.36666666666667</c:v>
                </c:pt>
                <c:pt idx="10198">
                  <c:v>836.44999999999993</c:v>
                </c:pt>
                <c:pt idx="10199">
                  <c:v>836.5333333333333</c:v>
                </c:pt>
                <c:pt idx="10200">
                  <c:v>836.61666666666667</c:v>
                </c:pt>
                <c:pt idx="10201">
                  <c:v>836.69999999999993</c:v>
                </c:pt>
                <c:pt idx="10202">
                  <c:v>836.77499999999998</c:v>
                </c:pt>
                <c:pt idx="10203">
                  <c:v>836.85833333333323</c:v>
                </c:pt>
                <c:pt idx="10204">
                  <c:v>836.94166666666661</c:v>
                </c:pt>
                <c:pt idx="10205">
                  <c:v>837.02499999999998</c:v>
                </c:pt>
                <c:pt idx="10206">
                  <c:v>837.10833333333323</c:v>
                </c:pt>
                <c:pt idx="10207">
                  <c:v>837.19166666666661</c:v>
                </c:pt>
                <c:pt idx="10208">
                  <c:v>837.26666666666677</c:v>
                </c:pt>
                <c:pt idx="10209">
                  <c:v>837.35</c:v>
                </c:pt>
                <c:pt idx="10210">
                  <c:v>837.43333333333339</c:v>
                </c:pt>
                <c:pt idx="10211">
                  <c:v>837.51666666666677</c:v>
                </c:pt>
                <c:pt idx="10212">
                  <c:v>837.6</c:v>
                </c:pt>
                <c:pt idx="10213">
                  <c:v>837.68333333333339</c:v>
                </c:pt>
                <c:pt idx="10214">
                  <c:v>837.75833333333333</c:v>
                </c:pt>
                <c:pt idx="10215">
                  <c:v>837.8416666666667</c:v>
                </c:pt>
                <c:pt idx="10216">
                  <c:v>837.92500000000007</c:v>
                </c:pt>
                <c:pt idx="10217">
                  <c:v>838.00833333333333</c:v>
                </c:pt>
                <c:pt idx="10218">
                  <c:v>838.0916666666667</c:v>
                </c:pt>
                <c:pt idx="10219">
                  <c:v>838.17500000000007</c:v>
                </c:pt>
                <c:pt idx="10220">
                  <c:v>838.25833333333333</c:v>
                </c:pt>
                <c:pt idx="10221">
                  <c:v>838.33333333333337</c:v>
                </c:pt>
                <c:pt idx="10222">
                  <c:v>838.41666666666663</c:v>
                </c:pt>
                <c:pt idx="10223">
                  <c:v>838.5</c:v>
                </c:pt>
                <c:pt idx="10224">
                  <c:v>838.58333333333337</c:v>
                </c:pt>
                <c:pt idx="10225">
                  <c:v>838.66666666666663</c:v>
                </c:pt>
                <c:pt idx="10226">
                  <c:v>838.75</c:v>
                </c:pt>
                <c:pt idx="10227">
                  <c:v>838.82499999999993</c:v>
                </c:pt>
                <c:pt idx="10228">
                  <c:v>838.9083333333333</c:v>
                </c:pt>
                <c:pt idx="10229">
                  <c:v>838.99166666666667</c:v>
                </c:pt>
                <c:pt idx="10230">
                  <c:v>839.07499999999993</c:v>
                </c:pt>
                <c:pt idx="10231">
                  <c:v>839.1583333333333</c:v>
                </c:pt>
                <c:pt idx="10232">
                  <c:v>839.24166666666667</c:v>
                </c:pt>
                <c:pt idx="10233">
                  <c:v>839.32499999999993</c:v>
                </c:pt>
                <c:pt idx="10234">
                  <c:v>839.4</c:v>
                </c:pt>
                <c:pt idx="10235">
                  <c:v>839.48333333333323</c:v>
                </c:pt>
                <c:pt idx="10236">
                  <c:v>839.56666666666661</c:v>
                </c:pt>
                <c:pt idx="10237">
                  <c:v>839.65</c:v>
                </c:pt>
                <c:pt idx="10238">
                  <c:v>839.73333333333323</c:v>
                </c:pt>
                <c:pt idx="10239">
                  <c:v>839.81666666666661</c:v>
                </c:pt>
                <c:pt idx="10240">
                  <c:v>839.89166666666677</c:v>
                </c:pt>
                <c:pt idx="10241">
                  <c:v>839.97500000000002</c:v>
                </c:pt>
                <c:pt idx="10242">
                  <c:v>840.05833333333339</c:v>
                </c:pt>
                <c:pt idx="10243">
                  <c:v>840.14166666666677</c:v>
                </c:pt>
                <c:pt idx="10244">
                  <c:v>840.22500000000002</c:v>
                </c:pt>
                <c:pt idx="10245">
                  <c:v>840.30833333333339</c:v>
                </c:pt>
                <c:pt idx="10246">
                  <c:v>840.38333333333333</c:v>
                </c:pt>
                <c:pt idx="10247">
                  <c:v>840.4666666666667</c:v>
                </c:pt>
                <c:pt idx="10248">
                  <c:v>840.55000000000007</c:v>
                </c:pt>
                <c:pt idx="10249">
                  <c:v>840.63333333333333</c:v>
                </c:pt>
                <c:pt idx="10250">
                  <c:v>840.7166666666667</c:v>
                </c:pt>
                <c:pt idx="10251">
                  <c:v>840.80000000000007</c:v>
                </c:pt>
                <c:pt idx="10252">
                  <c:v>840.88333333333333</c:v>
                </c:pt>
                <c:pt idx="10253">
                  <c:v>840.95833333333337</c:v>
                </c:pt>
                <c:pt idx="10254">
                  <c:v>841.04166666666663</c:v>
                </c:pt>
                <c:pt idx="10255">
                  <c:v>841.125</c:v>
                </c:pt>
                <c:pt idx="10256">
                  <c:v>841.20833333333337</c:v>
                </c:pt>
                <c:pt idx="10257">
                  <c:v>841.29166666666663</c:v>
                </c:pt>
                <c:pt idx="10258">
                  <c:v>841.375</c:v>
                </c:pt>
                <c:pt idx="10259">
                  <c:v>841.44999999999993</c:v>
                </c:pt>
                <c:pt idx="10260">
                  <c:v>841.5333333333333</c:v>
                </c:pt>
                <c:pt idx="10261">
                  <c:v>841.61666666666667</c:v>
                </c:pt>
                <c:pt idx="10262">
                  <c:v>841.69999999999993</c:v>
                </c:pt>
                <c:pt idx="10263">
                  <c:v>841.7833333333333</c:v>
                </c:pt>
                <c:pt idx="10264">
                  <c:v>841.86666666666667</c:v>
                </c:pt>
                <c:pt idx="10265">
                  <c:v>841.94166666666661</c:v>
                </c:pt>
                <c:pt idx="10266">
                  <c:v>842.02499999999998</c:v>
                </c:pt>
                <c:pt idx="10267">
                  <c:v>842.10833333333323</c:v>
                </c:pt>
                <c:pt idx="10268">
                  <c:v>842.19166666666661</c:v>
                </c:pt>
                <c:pt idx="10269">
                  <c:v>842.27499999999998</c:v>
                </c:pt>
                <c:pt idx="10270">
                  <c:v>842.35833333333323</c:v>
                </c:pt>
                <c:pt idx="10271">
                  <c:v>842.44166666666661</c:v>
                </c:pt>
                <c:pt idx="10272">
                  <c:v>842.51666666666677</c:v>
                </c:pt>
                <c:pt idx="10273">
                  <c:v>842.6</c:v>
                </c:pt>
                <c:pt idx="10274">
                  <c:v>842.68333333333339</c:v>
                </c:pt>
                <c:pt idx="10275">
                  <c:v>842.76666666666677</c:v>
                </c:pt>
                <c:pt idx="10276">
                  <c:v>842.85</c:v>
                </c:pt>
                <c:pt idx="10277">
                  <c:v>842.93333333333339</c:v>
                </c:pt>
                <c:pt idx="10278">
                  <c:v>843.00833333333333</c:v>
                </c:pt>
                <c:pt idx="10279">
                  <c:v>843.0916666666667</c:v>
                </c:pt>
                <c:pt idx="10280">
                  <c:v>843.17500000000007</c:v>
                </c:pt>
                <c:pt idx="10281">
                  <c:v>843.25833333333333</c:v>
                </c:pt>
                <c:pt idx="10282">
                  <c:v>843.3416666666667</c:v>
                </c:pt>
                <c:pt idx="10283">
                  <c:v>843.42500000000007</c:v>
                </c:pt>
                <c:pt idx="10284">
                  <c:v>843.5</c:v>
                </c:pt>
                <c:pt idx="10285">
                  <c:v>843.58333333333337</c:v>
                </c:pt>
                <c:pt idx="10286">
                  <c:v>843.66666666666663</c:v>
                </c:pt>
                <c:pt idx="10287">
                  <c:v>843.75</c:v>
                </c:pt>
                <c:pt idx="10288">
                  <c:v>843.83333333333337</c:v>
                </c:pt>
                <c:pt idx="10289">
                  <c:v>843.91666666666663</c:v>
                </c:pt>
                <c:pt idx="10290">
                  <c:v>844</c:v>
                </c:pt>
                <c:pt idx="10291">
                  <c:v>844.07499999999993</c:v>
                </c:pt>
                <c:pt idx="10292">
                  <c:v>844.1583333333333</c:v>
                </c:pt>
                <c:pt idx="10293">
                  <c:v>844.24166666666667</c:v>
                </c:pt>
                <c:pt idx="10294">
                  <c:v>844.32499999999993</c:v>
                </c:pt>
                <c:pt idx="10295">
                  <c:v>844.4083333333333</c:v>
                </c:pt>
                <c:pt idx="10296">
                  <c:v>844.49166666666667</c:v>
                </c:pt>
                <c:pt idx="10297">
                  <c:v>844.56666666666661</c:v>
                </c:pt>
                <c:pt idx="10298">
                  <c:v>844.65</c:v>
                </c:pt>
                <c:pt idx="10299">
                  <c:v>844.73333333333323</c:v>
                </c:pt>
                <c:pt idx="10300">
                  <c:v>844.81666666666661</c:v>
                </c:pt>
                <c:pt idx="10301">
                  <c:v>844.9</c:v>
                </c:pt>
                <c:pt idx="10302">
                  <c:v>844.98333333333323</c:v>
                </c:pt>
                <c:pt idx="10303">
                  <c:v>845.05833333333339</c:v>
                </c:pt>
                <c:pt idx="10304">
                  <c:v>845.14166666666677</c:v>
                </c:pt>
                <c:pt idx="10305">
                  <c:v>845.22500000000002</c:v>
                </c:pt>
                <c:pt idx="10306">
                  <c:v>845.30833333333339</c:v>
                </c:pt>
                <c:pt idx="10307">
                  <c:v>845.39166666666677</c:v>
                </c:pt>
                <c:pt idx="10308">
                  <c:v>845.47500000000002</c:v>
                </c:pt>
                <c:pt idx="10309">
                  <c:v>845.55833333333339</c:v>
                </c:pt>
                <c:pt idx="10310">
                  <c:v>845.63333333333333</c:v>
                </c:pt>
                <c:pt idx="10311">
                  <c:v>845.7166666666667</c:v>
                </c:pt>
                <c:pt idx="10312">
                  <c:v>845.80000000000007</c:v>
                </c:pt>
                <c:pt idx="10313">
                  <c:v>845.88333333333333</c:v>
                </c:pt>
                <c:pt idx="10314">
                  <c:v>845.9666666666667</c:v>
                </c:pt>
                <c:pt idx="10315">
                  <c:v>846.05000000000007</c:v>
                </c:pt>
                <c:pt idx="10316">
                  <c:v>846.125</c:v>
                </c:pt>
                <c:pt idx="10317">
                  <c:v>846.20833333333337</c:v>
                </c:pt>
                <c:pt idx="10318">
                  <c:v>846.29166666666663</c:v>
                </c:pt>
                <c:pt idx="10319">
                  <c:v>846.375</c:v>
                </c:pt>
                <c:pt idx="10320">
                  <c:v>846.45833333333337</c:v>
                </c:pt>
                <c:pt idx="10321">
                  <c:v>846.54166666666663</c:v>
                </c:pt>
                <c:pt idx="10322">
                  <c:v>846.61666666666667</c:v>
                </c:pt>
                <c:pt idx="10323">
                  <c:v>846.69999999999993</c:v>
                </c:pt>
                <c:pt idx="10324">
                  <c:v>846.7833333333333</c:v>
                </c:pt>
                <c:pt idx="10325">
                  <c:v>846.86666666666667</c:v>
                </c:pt>
                <c:pt idx="10326">
                  <c:v>846.94999999999993</c:v>
                </c:pt>
                <c:pt idx="10327">
                  <c:v>847.0333333333333</c:v>
                </c:pt>
                <c:pt idx="10328">
                  <c:v>847.11666666666667</c:v>
                </c:pt>
                <c:pt idx="10329">
                  <c:v>847.19166666666661</c:v>
                </c:pt>
                <c:pt idx="10330">
                  <c:v>847.27499999999998</c:v>
                </c:pt>
                <c:pt idx="10331">
                  <c:v>847.35833333333323</c:v>
                </c:pt>
                <c:pt idx="10332">
                  <c:v>847.44166666666661</c:v>
                </c:pt>
                <c:pt idx="10333">
                  <c:v>847.52499999999998</c:v>
                </c:pt>
                <c:pt idx="10334">
                  <c:v>847.60833333333323</c:v>
                </c:pt>
                <c:pt idx="10335">
                  <c:v>847.68333333333339</c:v>
                </c:pt>
                <c:pt idx="10336">
                  <c:v>847.76666666666677</c:v>
                </c:pt>
                <c:pt idx="10337">
                  <c:v>847.85</c:v>
                </c:pt>
                <c:pt idx="10338">
                  <c:v>847.93333333333339</c:v>
                </c:pt>
                <c:pt idx="10339">
                  <c:v>848.01666666666677</c:v>
                </c:pt>
                <c:pt idx="10340">
                  <c:v>848.1</c:v>
                </c:pt>
                <c:pt idx="10341">
                  <c:v>848.17500000000007</c:v>
                </c:pt>
                <c:pt idx="10342">
                  <c:v>848.25833333333333</c:v>
                </c:pt>
                <c:pt idx="10343">
                  <c:v>848.3416666666667</c:v>
                </c:pt>
                <c:pt idx="10344">
                  <c:v>848.42500000000007</c:v>
                </c:pt>
                <c:pt idx="10345">
                  <c:v>848.50833333333333</c:v>
                </c:pt>
                <c:pt idx="10346">
                  <c:v>848.5916666666667</c:v>
                </c:pt>
                <c:pt idx="10347">
                  <c:v>848.67500000000007</c:v>
                </c:pt>
                <c:pt idx="10348">
                  <c:v>848.75</c:v>
                </c:pt>
                <c:pt idx="10349">
                  <c:v>848.83333333333337</c:v>
                </c:pt>
                <c:pt idx="10350">
                  <c:v>848.91666666666663</c:v>
                </c:pt>
                <c:pt idx="10351">
                  <c:v>849</c:v>
                </c:pt>
                <c:pt idx="10352">
                  <c:v>849.08333333333337</c:v>
                </c:pt>
                <c:pt idx="10353">
                  <c:v>849.16666666666663</c:v>
                </c:pt>
                <c:pt idx="10354">
                  <c:v>849.24166666666667</c:v>
                </c:pt>
                <c:pt idx="10355">
                  <c:v>849.32499999999993</c:v>
                </c:pt>
                <c:pt idx="10356">
                  <c:v>849.4083333333333</c:v>
                </c:pt>
                <c:pt idx="10357">
                  <c:v>849.49166666666667</c:v>
                </c:pt>
                <c:pt idx="10358">
                  <c:v>849.57499999999993</c:v>
                </c:pt>
                <c:pt idx="10359">
                  <c:v>849.6583333333333</c:v>
                </c:pt>
                <c:pt idx="10360">
                  <c:v>849.74166666666667</c:v>
                </c:pt>
                <c:pt idx="10361">
                  <c:v>849.81666666666661</c:v>
                </c:pt>
                <c:pt idx="10362">
                  <c:v>849.9</c:v>
                </c:pt>
                <c:pt idx="10363">
                  <c:v>849.98333333333323</c:v>
                </c:pt>
                <c:pt idx="10364">
                  <c:v>850.06666666666661</c:v>
                </c:pt>
                <c:pt idx="10365">
                  <c:v>850.15</c:v>
                </c:pt>
                <c:pt idx="10366">
                  <c:v>850.23333333333323</c:v>
                </c:pt>
                <c:pt idx="10367">
                  <c:v>850.30833333333339</c:v>
                </c:pt>
                <c:pt idx="10368">
                  <c:v>850.39166666666677</c:v>
                </c:pt>
                <c:pt idx="10369">
                  <c:v>850.47500000000002</c:v>
                </c:pt>
                <c:pt idx="10370">
                  <c:v>850.55833333333339</c:v>
                </c:pt>
                <c:pt idx="10371">
                  <c:v>850.64166666666677</c:v>
                </c:pt>
                <c:pt idx="10372">
                  <c:v>850.72500000000002</c:v>
                </c:pt>
                <c:pt idx="10373">
                  <c:v>850.80000000000007</c:v>
                </c:pt>
                <c:pt idx="10374">
                  <c:v>850.88333333333333</c:v>
                </c:pt>
                <c:pt idx="10375">
                  <c:v>850.9666666666667</c:v>
                </c:pt>
                <c:pt idx="10376">
                  <c:v>851.05000000000007</c:v>
                </c:pt>
                <c:pt idx="10377">
                  <c:v>851.13333333333333</c:v>
                </c:pt>
                <c:pt idx="10378">
                  <c:v>851.2166666666667</c:v>
                </c:pt>
                <c:pt idx="10379">
                  <c:v>851.30000000000007</c:v>
                </c:pt>
                <c:pt idx="10380">
                  <c:v>851.375</c:v>
                </c:pt>
                <c:pt idx="10381">
                  <c:v>851.45833333333337</c:v>
                </c:pt>
                <c:pt idx="10382">
                  <c:v>851.54166666666663</c:v>
                </c:pt>
                <c:pt idx="10383">
                  <c:v>851.625</c:v>
                </c:pt>
                <c:pt idx="10384">
                  <c:v>851.70833333333337</c:v>
                </c:pt>
                <c:pt idx="10385">
                  <c:v>851.79166666666663</c:v>
                </c:pt>
                <c:pt idx="10386">
                  <c:v>851.86666666666667</c:v>
                </c:pt>
                <c:pt idx="10387">
                  <c:v>851.94999999999993</c:v>
                </c:pt>
                <c:pt idx="10388">
                  <c:v>852.0333333333333</c:v>
                </c:pt>
                <c:pt idx="10389">
                  <c:v>852.11666666666667</c:v>
                </c:pt>
                <c:pt idx="10390">
                  <c:v>852.19999999999993</c:v>
                </c:pt>
                <c:pt idx="10391">
                  <c:v>852.2833333333333</c:v>
                </c:pt>
                <c:pt idx="10392">
                  <c:v>852.35833333333323</c:v>
                </c:pt>
                <c:pt idx="10393">
                  <c:v>852.44166666666661</c:v>
                </c:pt>
                <c:pt idx="10394">
                  <c:v>852.52499999999998</c:v>
                </c:pt>
                <c:pt idx="10395">
                  <c:v>852.60833333333323</c:v>
                </c:pt>
                <c:pt idx="10396">
                  <c:v>852.69166666666661</c:v>
                </c:pt>
                <c:pt idx="10397">
                  <c:v>852.77499999999998</c:v>
                </c:pt>
                <c:pt idx="10398">
                  <c:v>852.85833333333323</c:v>
                </c:pt>
                <c:pt idx="10399">
                  <c:v>852.93333333333339</c:v>
                </c:pt>
                <c:pt idx="10400">
                  <c:v>853.01666666666677</c:v>
                </c:pt>
                <c:pt idx="10401">
                  <c:v>853.1</c:v>
                </c:pt>
                <c:pt idx="10402">
                  <c:v>853.18333333333339</c:v>
                </c:pt>
                <c:pt idx="10403">
                  <c:v>853.26666666666677</c:v>
                </c:pt>
                <c:pt idx="10404">
                  <c:v>853.35</c:v>
                </c:pt>
                <c:pt idx="10405">
                  <c:v>853.42500000000007</c:v>
                </c:pt>
                <c:pt idx="10406">
                  <c:v>853.50833333333333</c:v>
                </c:pt>
                <c:pt idx="10407">
                  <c:v>853.5916666666667</c:v>
                </c:pt>
                <c:pt idx="10408">
                  <c:v>853.67500000000007</c:v>
                </c:pt>
                <c:pt idx="10409">
                  <c:v>853.75833333333333</c:v>
                </c:pt>
                <c:pt idx="10410">
                  <c:v>853.8416666666667</c:v>
                </c:pt>
                <c:pt idx="10411">
                  <c:v>853.91666666666663</c:v>
                </c:pt>
                <c:pt idx="10412">
                  <c:v>854</c:v>
                </c:pt>
                <c:pt idx="10413">
                  <c:v>854.08333333333337</c:v>
                </c:pt>
                <c:pt idx="10414">
                  <c:v>854.16666666666663</c:v>
                </c:pt>
                <c:pt idx="10415">
                  <c:v>854.25</c:v>
                </c:pt>
                <c:pt idx="10416">
                  <c:v>854.33333333333337</c:v>
                </c:pt>
                <c:pt idx="10417">
                  <c:v>854.41666666666663</c:v>
                </c:pt>
                <c:pt idx="10418">
                  <c:v>854.49166666666667</c:v>
                </c:pt>
                <c:pt idx="10419">
                  <c:v>854.57499999999993</c:v>
                </c:pt>
                <c:pt idx="10420">
                  <c:v>854.6583333333333</c:v>
                </c:pt>
                <c:pt idx="10421">
                  <c:v>854.74166666666667</c:v>
                </c:pt>
                <c:pt idx="10422">
                  <c:v>854.82499999999993</c:v>
                </c:pt>
                <c:pt idx="10423">
                  <c:v>854.9083333333333</c:v>
                </c:pt>
                <c:pt idx="10424">
                  <c:v>854.98333333333323</c:v>
                </c:pt>
                <c:pt idx="10425">
                  <c:v>855.06666666666661</c:v>
                </c:pt>
                <c:pt idx="10426">
                  <c:v>855.15</c:v>
                </c:pt>
                <c:pt idx="10427">
                  <c:v>855.23333333333323</c:v>
                </c:pt>
                <c:pt idx="10428">
                  <c:v>855.31666666666661</c:v>
                </c:pt>
                <c:pt idx="10429">
                  <c:v>855.4</c:v>
                </c:pt>
                <c:pt idx="10430">
                  <c:v>855.47500000000002</c:v>
                </c:pt>
                <c:pt idx="10431">
                  <c:v>855.55833333333339</c:v>
                </c:pt>
                <c:pt idx="10432">
                  <c:v>855.64166666666677</c:v>
                </c:pt>
                <c:pt idx="10433">
                  <c:v>855.72500000000002</c:v>
                </c:pt>
                <c:pt idx="10434">
                  <c:v>855.80833333333339</c:v>
                </c:pt>
                <c:pt idx="10435">
                  <c:v>855.89166666666677</c:v>
                </c:pt>
                <c:pt idx="10436">
                  <c:v>855.97500000000002</c:v>
                </c:pt>
                <c:pt idx="10437">
                  <c:v>856.05000000000007</c:v>
                </c:pt>
                <c:pt idx="10438">
                  <c:v>856.13333333333333</c:v>
                </c:pt>
                <c:pt idx="10439">
                  <c:v>856.2166666666667</c:v>
                </c:pt>
                <c:pt idx="10440">
                  <c:v>856.30000000000007</c:v>
                </c:pt>
                <c:pt idx="10441">
                  <c:v>856.38333333333333</c:v>
                </c:pt>
                <c:pt idx="10442">
                  <c:v>856.4666666666667</c:v>
                </c:pt>
                <c:pt idx="10443">
                  <c:v>856.54166666666663</c:v>
                </c:pt>
                <c:pt idx="10444">
                  <c:v>856.625</c:v>
                </c:pt>
                <c:pt idx="10445">
                  <c:v>856.70833333333337</c:v>
                </c:pt>
                <c:pt idx="10446">
                  <c:v>856.79166666666663</c:v>
                </c:pt>
                <c:pt idx="10447">
                  <c:v>856.875</c:v>
                </c:pt>
                <c:pt idx="10448">
                  <c:v>856.95833333333337</c:v>
                </c:pt>
                <c:pt idx="10449">
                  <c:v>857.0333333333333</c:v>
                </c:pt>
                <c:pt idx="10450">
                  <c:v>857.11666666666667</c:v>
                </c:pt>
                <c:pt idx="10451">
                  <c:v>857.19999999999993</c:v>
                </c:pt>
                <c:pt idx="10452">
                  <c:v>857.2833333333333</c:v>
                </c:pt>
                <c:pt idx="10453">
                  <c:v>857.36666666666667</c:v>
                </c:pt>
                <c:pt idx="10454">
                  <c:v>857.44999999999993</c:v>
                </c:pt>
                <c:pt idx="10455">
                  <c:v>857.5333333333333</c:v>
                </c:pt>
                <c:pt idx="10456">
                  <c:v>857.60833333333323</c:v>
                </c:pt>
                <c:pt idx="10457">
                  <c:v>857.69166666666661</c:v>
                </c:pt>
                <c:pt idx="10458">
                  <c:v>857.77499999999998</c:v>
                </c:pt>
                <c:pt idx="10459">
                  <c:v>857.85833333333323</c:v>
                </c:pt>
                <c:pt idx="10460">
                  <c:v>857.94166666666661</c:v>
                </c:pt>
                <c:pt idx="10461">
                  <c:v>858.02499999999998</c:v>
                </c:pt>
                <c:pt idx="10462">
                  <c:v>858.1</c:v>
                </c:pt>
                <c:pt idx="10463">
                  <c:v>858.18333333333339</c:v>
                </c:pt>
                <c:pt idx="10464">
                  <c:v>858.26666666666677</c:v>
                </c:pt>
                <c:pt idx="10465">
                  <c:v>858.35</c:v>
                </c:pt>
                <c:pt idx="10466">
                  <c:v>858.43333333333339</c:v>
                </c:pt>
                <c:pt idx="10467">
                  <c:v>858.51666666666677</c:v>
                </c:pt>
                <c:pt idx="10468">
                  <c:v>858.5916666666667</c:v>
                </c:pt>
                <c:pt idx="10469">
                  <c:v>858.67500000000007</c:v>
                </c:pt>
                <c:pt idx="10470">
                  <c:v>858.75833333333333</c:v>
                </c:pt>
                <c:pt idx="10471">
                  <c:v>858.8416666666667</c:v>
                </c:pt>
                <c:pt idx="10472">
                  <c:v>858.92500000000007</c:v>
                </c:pt>
                <c:pt idx="10473">
                  <c:v>859.00833333333333</c:v>
                </c:pt>
                <c:pt idx="10474">
                  <c:v>859.0916666666667</c:v>
                </c:pt>
                <c:pt idx="10475">
                  <c:v>859.16666666666663</c:v>
                </c:pt>
                <c:pt idx="10476">
                  <c:v>859.25</c:v>
                </c:pt>
                <c:pt idx="10477">
                  <c:v>859.33333333333337</c:v>
                </c:pt>
                <c:pt idx="10478">
                  <c:v>859.41666666666663</c:v>
                </c:pt>
                <c:pt idx="10479">
                  <c:v>859.5</c:v>
                </c:pt>
                <c:pt idx="10480">
                  <c:v>859.58333333333337</c:v>
                </c:pt>
                <c:pt idx="10481">
                  <c:v>859.6583333333333</c:v>
                </c:pt>
                <c:pt idx="10482">
                  <c:v>859.74166666666667</c:v>
                </c:pt>
                <c:pt idx="10483">
                  <c:v>859.82499999999993</c:v>
                </c:pt>
                <c:pt idx="10484">
                  <c:v>859.9083333333333</c:v>
                </c:pt>
                <c:pt idx="10485">
                  <c:v>859.99166666666667</c:v>
                </c:pt>
                <c:pt idx="10486">
                  <c:v>860.07499999999993</c:v>
                </c:pt>
                <c:pt idx="10487">
                  <c:v>860.1583333333333</c:v>
                </c:pt>
                <c:pt idx="10488">
                  <c:v>860.23333333333323</c:v>
                </c:pt>
                <c:pt idx="10489">
                  <c:v>860.31666666666661</c:v>
                </c:pt>
                <c:pt idx="10490">
                  <c:v>860.4</c:v>
                </c:pt>
                <c:pt idx="10491">
                  <c:v>860.48333333333323</c:v>
                </c:pt>
                <c:pt idx="10492">
                  <c:v>860.56666666666661</c:v>
                </c:pt>
                <c:pt idx="10493">
                  <c:v>860.65</c:v>
                </c:pt>
                <c:pt idx="10494">
                  <c:v>860.72500000000002</c:v>
                </c:pt>
                <c:pt idx="10495">
                  <c:v>860.80833333333339</c:v>
                </c:pt>
                <c:pt idx="10496">
                  <c:v>860.89166666666677</c:v>
                </c:pt>
                <c:pt idx="10497">
                  <c:v>860.97500000000002</c:v>
                </c:pt>
                <c:pt idx="10498">
                  <c:v>861.05833333333339</c:v>
                </c:pt>
                <c:pt idx="10499">
                  <c:v>861.14166666666677</c:v>
                </c:pt>
                <c:pt idx="10500">
                  <c:v>861.2166666666667</c:v>
                </c:pt>
                <c:pt idx="10501">
                  <c:v>861.30000000000007</c:v>
                </c:pt>
                <c:pt idx="10502">
                  <c:v>861.38333333333333</c:v>
                </c:pt>
                <c:pt idx="10503">
                  <c:v>861.4666666666667</c:v>
                </c:pt>
                <c:pt idx="10504">
                  <c:v>861.55000000000007</c:v>
                </c:pt>
                <c:pt idx="10505">
                  <c:v>861.63333333333333</c:v>
                </c:pt>
                <c:pt idx="10506">
                  <c:v>861.7166666666667</c:v>
                </c:pt>
                <c:pt idx="10507">
                  <c:v>861.79166666666663</c:v>
                </c:pt>
                <c:pt idx="10508">
                  <c:v>861.875</c:v>
                </c:pt>
                <c:pt idx="10509">
                  <c:v>861.95833333333337</c:v>
                </c:pt>
                <c:pt idx="10510">
                  <c:v>862.04166666666663</c:v>
                </c:pt>
                <c:pt idx="10511">
                  <c:v>862.125</c:v>
                </c:pt>
                <c:pt idx="10512">
                  <c:v>862.20833333333337</c:v>
                </c:pt>
                <c:pt idx="10513">
                  <c:v>862.2833333333333</c:v>
                </c:pt>
                <c:pt idx="10514">
                  <c:v>862.36666666666667</c:v>
                </c:pt>
                <c:pt idx="10515">
                  <c:v>862.44999999999993</c:v>
                </c:pt>
                <c:pt idx="10516">
                  <c:v>862.5333333333333</c:v>
                </c:pt>
                <c:pt idx="10517">
                  <c:v>862.61666666666667</c:v>
                </c:pt>
                <c:pt idx="10518">
                  <c:v>862.69999999999993</c:v>
                </c:pt>
                <c:pt idx="10519">
                  <c:v>862.77499999999998</c:v>
                </c:pt>
                <c:pt idx="10520">
                  <c:v>862.85833333333323</c:v>
                </c:pt>
                <c:pt idx="10521">
                  <c:v>862.94166666666661</c:v>
                </c:pt>
                <c:pt idx="10522">
                  <c:v>863.02499999999998</c:v>
                </c:pt>
                <c:pt idx="10523">
                  <c:v>863.10833333333323</c:v>
                </c:pt>
                <c:pt idx="10524">
                  <c:v>863.19166666666661</c:v>
                </c:pt>
                <c:pt idx="10525">
                  <c:v>863.27499999999998</c:v>
                </c:pt>
                <c:pt idx="10526">
                  <c:v>863.35</c:v>
                </c:pt>
                <c:pt idx="10527">
                  <c:v>863.43333333333339</c:v>
                </c:pt>
                <c:pt idx="10528">
                  <c:v>863.51666666666677</c:v>
                </c:pt>
                <c:pt idx="10529">
                  <c:v>863.6</c:v>
                </c:pt>
                <c:pt idx="10530">
                  <c:v>863.68333333333339</c:v>
                </c:pt>
                <c:pt idx="10531">
                  <c:v>863.76666666666677</c:v>
                </c:pt>
                <c:pt idx="10532">
                  <c:v>863.8416666666667</c:v>
                </c:pt>
                <c:pt idx="10533">
                  <c:v>863.92500000000007</c:v>
                </c:pt>
                <c:pt idx="10534">
                  <c:v>864.00833333333333</c:v>
                </c:pt>
                <c:pt idx="10535">
                  <c:v>864.0916666666667</c:v>
                </c:pt>
                <c:pt idx="10536">
                  <c:v>864.17500000000007</c:v>
                </c:pt>
                <c:pt idx="10537">
                  <c:v>864.25833333333333</c:v>
                </c:pt>
                <c:pt idx="10538">
                  <c:v>864.33333333333337</c:v>
                </c:pt>
                <c:pt idx="10539">
                  <c:v>864.41666666666663</c:v>
                </c:pt>
                <c:pt idx="10540">
                  <c:v>864.5</c:v>
                </c:pt>
                <c:pt idx="10541">
                  <c:v>864.58333333333337</c:v>
                </c:pt>
                <c:pt idx="10542">
                  <c:v>864.66666666666663</c:v>
                </c:pt>
                <c:pt idx="10543">
                  <c:v>864.75</c:v>
                </c:pt>
                <c:pt idx="10544">
                  <c:v>864.83333333333337</c:v>
                </c:pt>
                <c:pt idx="10545">
                  <c:v>864.9083333333333</c:v>
                </c:pt>
                <c:pt idx="10546">
                  <c:v>864.99166666666667</c:v>
                </c:pt>
                <c:pt idx="10547">
                  <c:v>865.07499999999993</c:v>
                </c:pt>
                <c:pt idx="10548">
                  <c:v>865.1583333333333</c:v>
                </c:pt>
                <c:pt idx="10549">
                  <c:v>865.24166666666667</c:v>
                </c:pt>
                <c:pt idx="10550">
                  <c:v>865.32499999999993</c:v>
                </c:pt>
                <c:pt idx="10551">
                  <c:v>865.4</c:v>
                </c:pt>
                <c:pt idx="10552">
                  <c:v>865.48333333333323</c:v>
                </c:pt>
                <c:pt idx="10553">
                  <c:v>865.56666666666661</c:v>
                </c:pt>
                <c:pt idx="10554">
                  <c:v>865.65</c:v>
                </c:pt>
                <c:pt idx="10555">
                  <c:v>865.73333333333323</c:v>
                </c:pt>
                <c:pt idx="10556">
                  <c:v>865.81666666666661</c:v>
                </c:pt>
                <c:pt idx="10557">
                  <c:v>865.89166666666677</c:v>
                </c:pt>
                <c:pt idx="10558">
                  <c:v>865.97500000000002</c:v>
                </c:pt>
                <c:pt idx="10559">
                  <c:v>866.05833333333339</c:v>
                </c:pt>
                <c:pt idx="10560">
                  <c:v>866.14166666666677</c:v>
                </c:pt>
                <c:pt idx="10561">
                  <c:v>866.22500000000002</c:v>
                </c:pt>
                <c:pt idx="10562">
                  <c:v>866.30833333333339</c:v>
                </c:pt>
                <c:pt idx="10563">
                  <c:v>866.39166666666677</c:v>
                </c:pt>
                <c:pt idx="10564">
                  <c:v>866.4666666666667</c:v>
                </c:pt>
                <c:pt idx="10565">
                  <c:v>866.55000000000007</c:v>
                </c:pt>
                <c:pt idx="10566">
                  <c:v>866.63333333333333</c:v>
                </c:pt>
                <c:pt idx="10567">
                  <c:v>866.7166666666667</c:v>
                </c:pt>
                <c:pt idx="10568">
                  <c:v>866.80000000000007</c:v>
                </c:pt>
                <c:pt idx="10569">
                  <c:v>866.88333333333333</c:v>
                </c:pt>
                <c:pt idx="10570">
                  <c:v>866.95833333333337</c:v>
                </c:pt>
                <c:pt idx="10571">
                  <c:v>867.04166666666663</c:v>
                </c:pt>
                <c:pt idx="10572">
                  <c:v>867.125</c:v>
                </c:pt>
                <c:pt idx="10573">
                  <c:v>867.20833333333337</c:v>
                </c:pt>
                <c:pt idx="10574">
                  <c:v>867.29166666666663</c:v>
                </c:pt>
                <c:pt idx="10575">
                  <c:v>867.375</c:v>
                </c:pt>
                <c:pt idx="10576">
                  <c:v>867.44999999999993</c:v>
                </c:pt>
                <c:pt idx="10577">
                  <c:v>867.5333333333333</c:v>
                </c:pt>
                <c:pt idx="10578">
                  <c:v>867.61666666666667</c:v>
                </c:pt>
                <c:pt idx="10579">
                  <c:v>867.69999999999993</c:v>
                </c:pt>
                <c:pt idx="10580">
                  <c:v>867.7833333333333</c:v>
                </c:pt>
                <c:pt idx="10581">
                  <c:v>867.86666666666667</c:v>
                </c:pt>
                <c:pt idx="10582">
                  <c:v>867.94999999999993</c:v>
                </c:pt>
                <c:pt idx="10583">
                  <c:v>868.02499999999998</c:v>
                </c:pt>
                <c:pt idx="10584">
                  <c:v>868.10833333333323</c:v>
                </c:pt>
                <c:pt idx="10585">
                  <c:v>868.19166666666661</c:v>
                </c:pt>
                <c:pt idx="10586">
                  <c:v>868.27499999999998</c:v>
                </c:pt>
                <c:pt idx="10587">
                  <c:v>868.35833333333323</c:v>
                </c:pt>
                <c:pt idx="10588">
                  <c:v>868.44166666666661</c:v>
                </c:pt>
                <c:pt idx="10589">
                  <c:v>868.51666666666677</c:v>
                </c:pt>
                <c:pt idx="10590">
                  <c:v>868.6</c:v>
                </c:pt>
                <c:pt idx="10591">
                  <c:v>868.68333333333339</c:v>
                </c:pt>
                <c:pt idx="10592">
                  <c:v>868.76666666666677</c:v>
                </c:pt>
                <c:pt idx="10593">
                  <c:v>868.85</c:v>
                </c:pt>
                <c:pt idx="10594">
                  <c:v>868.93333333333339</c:v>
                </c:pt>
                <c:pt idx="10595">
                  <c:v>869.00833333333333</c:v>
                </c:pt>
                <c:pt idx="10596">
                  <c:v>869.0916666666667</c:v>
                </c:pt>
                <c:pt idx="10597">
                  <c:v>869.17500000000007</c:v>
                </c:pt>
                <c:pt idx="10598">
                  <c:v>869.25833333333333</c:v>
                </c:pt>
                <c:pt idx="10599">
                  <c:v>869.3416666666667</c:v>
                </c:pt>
                <c:pt idx="10600">
                  <c:v>869.42500000000007</c:v>
                </c:pt>
                <c:pt idx="10601">
                  <c:v>869.50833333333333</c:v>
                </c:pt>
                <c:pt idx="10602">
                  <c:v>869.58333333333337</c:v>
                </c:pt>
                <c:pt idx="10603">
                  <c:v>869.66666666666663</c:v>
                </c:pt>
                <c:pt idx="10604">
                  <c:v>869.75</c:v>
                </c:pt>
                <c:pt idx="10605">
                  <c:v>869.83333333333337</c:v>
                </c:pt>
                <c:pt idx="10606">
                  <c:v>869.91666666666663</c:v>
                </c:pt>
                <c:pt idx="10607">
                  <c:v>870</c:v>
                </c:pt>
                <c:pt idx="10608">
                  <c:v>870.07499999999993</c:v>
                </c:pt>
                <c:pt idx="10609">
                  <c:v>870.1583333333333</c:v>
                </c:pt>
                <c:pt idx="10610">
                  <c:v>870.24166666666667</c:v>
                </c:pt>
                <c:pt idx="10611">
                  <c:v>870.32499999999993</c:v>
                </c:pt>
                <c:pt idx="10612">
                  <c:v>870.4083333333333</c:v>
                </c:pt>
                <c:pt idx="10613">
                  <c:v>870.49166666666667</c:v>
                </c:pt>
                <c:pt idx="10614">
                  <c:v>870.57499999999993</c:v>
                </c:pt>
                <c:pt idx="10615">
                  <c:v>870.65</c:v>
                </c:pt>
                <c:pt idx="10616">
                  <c:v>870.73333333333323</c:v>
                </c:pt>
                <c:pt idx="10617">
                  <c:v>870.81666666666661</c:v>
                </c:pt>
                <c:pt idx="10618">
                  <c:v>870.9</c:v>
                </c:pt>
                <c:pt idx="10619">
                  <c:v>870.98333333333323</c:v>
                </c:pt>
                <c:pt idx="10620">
                  <c:v>871.06666666666661</c:v>
                </c:pt>
                <c:pt idx="10621">
                  <c:v>871.14166666666677</c:v>
                </c:pt>
                <c:pt idx="10622">
                  <c:v>871.22500000000002</c:v>
                </c:pt>
                <c:pt idx="10623">
                  <c:v>871.30833333333339</c:v>
                </c:pt>
                <c:pt idx="10624">
                  <c:v>871.39166666666677</c:v>
                </c:pt>
                <c:pt idx="10625">
                  <c:v>871.47500000000002</c:v>
                </c:pt>
                <c:pt idx="10626">
                  <c:v>871.55833333333339</c:v>
                </c:pt>
                <c:pt idx="10627">
                  <c:v>871.63333333333333</c:v>
                </c:pt>
                <c:pt idx="10628">
                  <c:v>871.7166666666667</c:v>
                </c:pt>
                <c:pt idx="10629">
                  <c:v>871.80000000000007</c:v>
                </c:pt>
                <c:pt idx="10630">
                  <c:v>871.88333333333333</c:v>
                </c:pt>
                <c:pt idx="10631">
                  <c:v>871.9666666666667</c:v>
                </c:pt>
                <c:pt idx="10632">
                  <c:v>872.05000000000007</c:v>
                </c:pt>
                <c:pt idx="10633">
                  <c:v>872.13333333333333</c:v>
                </c:pt>
                <c:pt idx="10634">
                  <c:v>872.20833333333337</c:v>
                </c:pt>
                <c:pt idx="10635">
                  <c:v>872.29166666666663</c:v>
                </c:pt>
                <c:pt idx="10636">
                  <c:v>872.375</c:v>
                </c:pt>
                <c:pt idx="10637">
                  <c:v>872.45833333333337</c:v>
                </c:pt>
                <c:pt idx="10638">
                  <c:v>872.54166666666663</c:v>
                </c:pt>
                <c:pt idx="10639">
                  <c:v>872.625</c:v>
                </c:pt>
                <c:pt idx="10640">
                  <c:v>872.69999999999993</c:v>
                </c:pt>
                <c:pt idx="10641">
                  <c:v>872.7833333333333</c:v>
                </c:pt>
                <c:pt idx="10642">
                  <c:v>872.86666666666667</c:v>
                </c:pt>
                <c:pt idx="10643">
                  <c:v>872.94999999999993</c:v>
                </c:pt>
                <c:pt idx="10644">
                  <c:v>873.0333333333333</c:v>
                </c:pt>
                <c:pt idx="10645">
                  <c:v>873.11666666666667</c:v>
                </c:pt>
                <c:pt idx="10646">
                  <c:v>873.19166666666661</c:v>
                </c:pt>
                <c:pt idx="10647">
                  <c:v>873.27499999999998</c:v>
                </c:pt>
                <c:pt idx="10648">
                  <c:v>873.35833333333323</c:v>
                </c:pt>
                <c:pt idx="10649">
                  <c:v>873.44166666666661</c:v>
                </c:pt>
                <c:pt idx="10650">
                  <c:v>873.52499999999998</c:v>
                </c:pt>
                <c:pt idx="10651">
                  <c:v>873.60833333333323</c:v>
                </c:pt>
                <c:pt idx="10652">
                  <c:v>873.69166666666661</c:v>
                </c:pt>
                <c:pt idx="10653">
                  <c:v>873.76666666666677</c:v>
                </c:pt>
                <c:pt idx="10654">
                  <c:v>873.85</c:v>
                </c:pt>
                <c:pt idx="10655">
                  <c:v>873.93333333333339</c:v>
                </c:pt>
                <c:pt idx="10656">
                  <c:v>874.01666666666677</c:v>
                </c:pt>
                <c:pt idx="10657">
                  <c:v>874.1</c:v>
                </c:pt>
                <c:pt idx="10658">
                  <c:v>874.18333333333339</c:v>
                </c:pt>
                <c:pt idx="10659">
                  <c:v>874.25833333333333</c:v>
                </c:pt>
                <c:pt idx="10660">
                  <c:v>874.3416666666667</c:v>
                </c:pt>
                <c:pt idx="10661">
                  <c:v>874.42500000000007</c:v>
                </c:pt>
                <c:pt idx="10662">
                  <c:v>874.50833333333333</c:v>
                </c:pt>
                <c:pt idx="10663">
                  <c:v>874.5916666666667</c:v>
                </c:pt>
                <c:pt idx="10664">
                  <c:v>874.67500000000007</c:v>
                </c:pt>
                <c:pt idx="10665">
                  <c:v>874.75</c:v>
                </c:pt>
                <c:pt idx="10666">
                  <c:v>874.83333333333337</c:v>
                </c:pt>
                <c:pt idx="10667">
                  <c:v>874.91666666666663</c:v>
                </c:pt>
                <c:pt idx="10668">
                  <c:v>875</c:v>
                </c:pt>
                <c:pt idx="10669">
                  <c:v>875.08333333333337</c:v>
                </c:pt>
                <c:pt idx="10670">
                  <c:v>875.16666666666663</c:v>
                </c:pt>
                <c:pt idx="10671">
                  <c:v>875.25</c:v>
                </c:pt>
                <c:pt idx="10672">
                  <c:v>875.32499999999993</c:v>
                </c:pt>
                <c:pt idx="10673">
                  <c:v>875.4083333333333</c:v>
                </c:pt>
                <c:pt idx="10674">
                  <c:v>875.49166666666667</c:v>
                </c:pt>
                <c:pt idx="10675">
                  <c:v>875.57499999999993</c:v>
                </c:pt>
                <c:pt idx="10676">
                  <c:v>875.6583333333333</c:v>
                </c:pt>
                <c:pt idx="10677">
                  <c:v>875.74166666666667</c:v>
                </c:pt>
                <c:pt idx="10678">
                  <c:v>875.81666666666661</c:v>
                </c:pt>
                <c:pt idx="10679">
                  <c:v>875.9</c:v>
                </c:pt>
                <c:pt idx="10680">
                  <c:v>875.98333333333323</c:v>
                </c:pt>
                <c:pt idx="10681">
                  <c:v>876.06666666666661</c:v>
                </c:pt>
                <c:pt idx="10682">
                  <c:v>876.15</c:v>
                </c:pt>
                <c:pt idx="10683">
                  <c:v>876.23333333333323</c:v>
                </c:pt>
                <c:pt idx="10684">
                  <c:v>876.30833333333339</c:v>
                </c:pt>
                <c:pt idx="10685">
                  <c:v>876.39166666666677</c:v>
                </c:pt>
                <c:pt idx="10686">
                  <c:v>876.47500000000002</c:v>
                </c:pt>
                <c:pt idx="10687">
                  <c:v>876.55833333333339</c:v>
                </c:pt>
                <c:pt idx="10688">
                  <c:v>876.64166666666677</c:v>
                </c:pt>
                <c:pt idx="10689">
                  <c:v>876.72500000000002</c:v>
                </c:pt>
                <c:pt idx="10690">
                  <c:v>876.80833333333339</c:v>
                </c:pt>
                <c:pt idx="10691">
                  <c:v>876.88333333333333</c:v>
                </c:pt>
                <c:pt idx="10692">
                  <c:v>876.9666666666667</c:v>
                </c:pt>
                <c:pt idx="10693">
                  <c:v>877.05000000000007</c:v>
                </c:pt>
                <c:pt idx="10694">
                  <c:v>877.13333333333333</c:v>
                </c:pt>
                <c:pt idx="10695">
                  <c:v>877.2166666666667</c:v>
                </c:pt>
                <c:pt idx="10696">
                  <c:v>877.30000000000007</c:v>
                </c:pt>
                <c:pt idx="10697">
                  <c:v>877.375</c:v>
                </c:pt>
                <c:pt idx="10698">
                  <c:v>877.45833333333337</c:v>
                </c:pt>
                <c:pt idx="10699">
                  <c:v>877.54166666666663</c:v>
                </c:pt>
                <c:pt idx="10700">
                  <c:v>877.625</c:v>
                </c:pt>
                <c:pt idx="10701">
                  <c:v>877.70833333333337</c:v>
                </c:pt>
                <c:pt idx="10702">
                  <c:v>877.79166666666663</c:v>
                </c:pt>
                <c:pt idx="10703">
                  <c:v>877.86666666666667</c:v>
                </c:pt>
                <c:pt idx="10704">
                  <c:v>877.94999999999993</c:v>
                </c:pt>
                <c:pt idx="10705">
                  <c:v>878.0333333333333</c:v>
                </c:pt>
                <c:pt idx="10706">
                  <c:v>878.11666666666667</c:v>
                </c:pt>
                <c:pt idx="10707">
                  <c:v>878.19999999999993</c:v>
                </c:pt>
                <c:pt idx="10708">
                  <c:v>878.2833333333333</c:v>
                </c:pt>
                <c:pt idx="10709">
                  <c:v>878.36666666666667</c:v>
                </c:pt>
                <c:pt idx="10710">
                  <c:v>878.44166666666661</c:v>
                </c:pt>
                <c:pt idx="10711">
                  <c:v>878.52499999999998</c:v>
                </c:pt>
                <c:pt idx="10712">
                  <c:v>878.60833333333323</c:v>
                </c:pt>
                <c:pt idx="10713">
                  <c:v>878.69166666666661</c:v>
                </c:pt>
                <c:pt idx="10714">
                  <c:v>878.77499999999998</c:v>
                </c:pt>
                <c:pt idx="10715">
                  <c:v>878.85833333333323</c:v>
                </c:pt>
                <c:pt idx="10716">
                  <c:v>878.93333333333339</c:v>
                </c:pt>
                <c:pt idx="10717">
                  <c:v>879.01666666666677</c:v>
                </c:pt>
                <c:pt idx="10718">
                  <c:v>879.1</c:v>
                </c:pt>
                <c:pt idx="10719">
                  <c:v>879.18333333333339</c:v>
                </c:pt>
                <c:pt idx="10720">
                  <c:v>879.26666666666677</c:v>
                </c:pt>
                <c:pt idx="10721">
                  <c:v>879.35</c:v>
                </c:pt>
                <c:pt idx="10722">
                  <c:v>879.42500000000007</c:v>
                </c:pt>
                <c:pt idx="10723">
                  <c:v>879.50833333333333</c:v>
                </c:pt>
                <c:pt idx="10724">
                  <c:v>879.5916666666667</c:v>
                </c:pt>
                <c:pt idx="10725">
                  <c:v>879.67500000000007</c:v>
                </c:pt>
                <c:pt idx="10726">
                  <c:v>879.75833333333333</c:v>
                </c:pt>
                <c:pt idx="10727">
                  <c:v>879.8416666666667</c:v>
                </c:pt>
                <c:pt idx="10728">
                  <c:v>879.92500000000007</c:v>
                </c:pt>
                <c:pt idx="10729">
                  <c:v>880</c:v>
                </c:pt>
                <c:pt idx="10730">
                  <c:v>880.08333333333337</c:v>
                </c:pt>
                <c:pt idx="10731">
                  <c:v>880.16666666666663</c:v>
                </c:pt>
                <c:pt idx="10732">
                  <c:v>880.25</c:v>
                </c:pt>
                <c:pt idx="10733">
                  <c:v>880.33333333333337</c:v>
                </c:pt>
                <c:pt idx="10734">
                  <c:v>880.41666666666663</c:v>
                </c:pt>
                <c:pt idx="10735">
                  <c:v>880.49166666666667</c:v>
                </c:pt>
                <c:pt idx="10736">
                  <c:v>880.57499999999993</c:v>
                </c:pt>
                <c:pt idx="10737">
                  <c:v>880.6583333333333</c:v>
                </c:pt>
                <c:pt idx="10738">
                  <c:v>880.74166666666667</c:v>
                </c:pt>
                <c:pt idx="10739">
                  <c:v>880.82499999999993</c:v>
                </c:pt>
                <c:pt idx="10740">
                  <c:v>880.9083333333333</c:v>
                </c:pt>
                <c:pt idx="10741">
                  <c:v>880.99166666666667</c:v>
                </c:pt>
                <c:pt idx="10742">
                  <c:v>881.06666666666661</c:v>
                </c:pt>
                <c:pt idx="10743">
                  <c:v>881.15</c:v>
                </c:pt>
                <c:pt idx="10744">
                  <c:v>881.23333333333323</c:v>
                </c:pt>
                <c:pt idx="10745">
                  <c:v>881.31666666666661</c:v>
                </c:pt>
                <c:pt idx="10746">
                  <c:v>881.4</c:v>
                </c:pt>
                <c:pt idx="10747">
                  <c:v>881.48333333333323</c:v>
                </c:pt>
                <c:pt idx="10748">
                  <c:v>881.55833333333339</c:v>
                </c:pt>
                <c:pt idx="10749">
                  <c:v>881.64166666666677</c:v>
                </c:pt>
                <c:pt idx="10750">
                  <c:v>881.72500000000002</c:v>
                </c:pt>
                <c:pt idx="10751">
                  <c:v>881.80833333333339</c:v>
                </c:pt>
                <c:pt idx="10752">
                  <c:v>881.89166666666677</c:v>
                </c:pt>
                <c:pt idx="10753">
                  <c:v>881.97500000000002</c:v>
                </c:pt>
                <c:pt idx="10754">
                  <c:v>882.05000000000007</c:v>
                </c:pt>
                <c:pt idx="10755">
                  <c:v>882.13333333333333</c:v>
                </c:pt>
                <c:pt idx="10756">
                  <c:v>882.2166666666667</c:v>
                </c:pt>
                <c:pt idx="10757">
                  <c:v>882.30000000000007</c:v>
                </c:pt>
                <c:pt idx="10758">
                  <c:v>882.38333333333333</c:v>
                </c:pt>
                <c:pt idx="10759">
                  <c:v>882.4666666666667</c:v>
                </c:pt>
                <c:pt idx="10760">
                  <c:v>882.55000000000007</c:v>
                </c:pt>
                <c:pt idx="10761">
                  <c:v>882.625</c:v>
                </c:pt>
                <c:pt idx="10762">
                  <c:v>882.70833333333337</c:v>
                </c:pt>
                <c:pt idx="10763">
                  <c:v>882.79166666666663</c:v>
                </c:pt>
                <c:pt idx="10764">
                  <c:v>882.875</c:v>
                </c:pt>
                <c:pt idx="10765">
                  <c:v>882.95833333333337</c:v>
                </c:pt>
                <c:pt idx="10766">
                  <c:v>883.04166666666663</c:v>
                </c:pt>
                <c:pt idx="10767">
                  <c:v>883.11666666666667</c:v>
                </c:pt>
                <c:pt idx="10768">
                  <c:v>883.19999999999993</c:v>
                </c:pt>
                <c:pt idx="10769">
                  <c:v>883.2833333333333</c:v>
                </c:pt>
                <c:pt idx="10770">
                  <c:v>883.36666666666667</c:v>
                </c:pt>
                <c:pt idx="10771">
                  <c:v>883.44999999999993</c:v>
                </c:pt>
                <c:pt idx="10772">
                  <c:v>883.5333333333333</c:v>
                </c:pt>
                <c:pt idx="10773">
                  <c:v>883.60833333333323</c:v>
                </c:pt>
                <c:pt idx="10774">
                  <c:v>883.69166666666661</c:v>
                </c:pt>
                <c:pt idx="10775">
                  <c:v>883.77499999999998</c:v>
                </c:pt>
                <c:pt idx="10776">
                  <c:v>883.85833333333323</c:v>
                </c:pt>
                <c:pt idx="10777">
                  <c:v>883.94166666666661</c:v>
                </c:pt>
                <c:pt idx="10778">
                  <c:v>884.02499999999998</c:v>
                </c:pt>
                <c:pt idx="10779">
                  <c:v>884.10833333333323</c:v>
                </c:pt>
                <c:pt idx="10780">
                  <c:v>884.18333333333339</c:v>
                </c:pt>
                <c:pt idx="10781">
                  <c:v>884.26666666666677</c:v>
                </c:pt>
                <c:pt idx="10782">
                  <c:v>884.35</c:v>
                </c:pt>
                <c:pt idx="10783">
                  <c:v>884.43333333333339</c:v>
                </c:pt>
                <c:pt idx="10784">
                  <c:v>884.51666666666677</c:v>
                </c:pt>
                <c:pt idx="10785">
                  <c:v>884.6</c:v>
                </c:pt>
                <c:pt idx="10786">
                  <c:v>884.67500000000007</c:v>
                </c:pt>
                <c:pt idx="10787">
                  <c:v>884.75833333333333</c:v>
                </c:pt>
                <c:pt idx="10788">
                  <c:v>884.8416666666667</c:v>
                </c:pt>
                <c:pt idx="10789">
                  <c:v>884.92500000000007</c:v>
                </c:pt>
                <c:pt idx="10790">
                  <c:v>885.00833333333333</c:v>
                </c:pt>
                <c:pt idx="10791">
                  <c:v>885.0916666666667</c:v>
                </c:pt>
                <c:pt idx="10792">
                  <c:v>885.16666666666663</c:v>
                </c:pt>
                <c:pt idx="10793">
                  <c:v>885.25</c:v>
                </c:pt>
                <c:pt idx="10794">
                  <c:v>885.33333333333337</c:v>
                </c:pt>
                <c:pt idx="10795">
                  <c:v>885.41666666666663</c:v>
                </c:pt>
                <c:pt idx="10796">
                  <c:v>885.5</c:v>
                </c:pt>
                <c:pt idx="10797">
                  <c:v>885.58333333333337</c:v>
                </c:pt>
                <c:pt idx="10798">
                  <c:v>885.66666666666663</c:v>
                </c:pt>
                <c:pt idx="10799">
                  <c:v>885.74166666666667</c:v>
                </c:pt>
                <c:pt idx="10800">
                  <c:v>885.82499999999993</c:v>
                </c:pt>
                <c:pt idx="10801">
                  <c:v>885.9083333333333</c:v>
                </c:pt>
                <c:pt idx="10802">
                  <c:v>885.99166666666667</c:v>
                </c:pt>
                <c:pt idx="10803">
                  <c:v>886.07499999999993</c:v>
                </c:pt>
                <c:pt idx="10804">
                  <c:v>886.1583333333333</c:v>
                </c:pt>
                <c:pt idx="10805">
                  <c:v>886.23333333333323</c:v>
                </c:pt>
                <c:pt idx="10806">
                  <c:v>886.31666666666661</c:v>
                </c:pt>
                <c:pt idx="10807">
                  <c:v>886.4</c:v>
                </c:pt>
                <c:pt idx="10808">
                  <c:v>886.48333333333323</c:v>
                </c:pt>
                <c:pt idx="10809">
                  <c:v>886.56666666666661</c:v>
                </c:pt>
                <c:pt idx="10810">
                  <c:v>886.65</c:v>
                </c:pt>
                <c:pt idx="10811">
                  <c:v>886.72500000000002</c:v>
                </c:pt>
                <c:pt idx="10812">
                  <c:v>886.80833333333339</c:v>
                </c:pt>
                <c:pt idx="10813">
                  <c:v>886.89166666666677</c:v>
                </c:pt>
                <c:pt idx="10814">
                  <c:v>886.97500000000002</c:v>
                </c:pt>
                <c:pt idx="10815">
                  <c:v>887.05833333333339</c:v>
                </c:pt>
                <c:pt idx="10816">
                  <c:v>887.14166666666677</c:v>
                </c:pt>
                <c:pt idx="10817">
                  <c:v>887.22500000000002</c:v>
                </c:pt>
                <c:pt idx="10818">
                  <c:v>887.30000000000007</c:v>
                </c:pt>
                <c:pt idx="10819">
                  <c:v>887.38333333333333</c:v>
                </c:pt>
                <c:pt idx="10820">
                  <c:v>887.4666666666667</c:v>
                </c:pt>
                <c:pt idx="10821">
                  <c:v>887.55000000000007</c:v>
                </c:pt>
                <c:pt idx="10822">
                  <c:v>887.63333333333333</c:v>
                </c:pt>
                <c:pt idx="10823">
                  <c:v>887.7166666666667</c:v>
                </c:pt>
                <c:pt idx="10824">
                  <c:v>887.79166666666663</c:v>
                </c:pt>
                <c:pt idx="10825">
                  <c:v>887.875</c:v>
                </c:pt>
                <c:pt idx="10826">
                  <c:v>887.95833333333337</c:v>
                </c:pt>
                <c:pt idx="10827">
                  <c:v>888.04166666666663</c:v>
                </c:pt>
                <c:pt idx="10828">
                  <c:v>888.125</c:v>
                </c:pt>
                <c:pt idx="10829">
                  <c:v>888.20833333333337</c:v>
                </c:pt>
                <c:pt idx="10830">
                  <c:v>888.2833333333333</c:v>
                </c:pt>
                <c:pt idx="10831">
                  <c:v>888.36666666666667</c:v>
                </c:pt>
                <c:pt idx="10832">
                  <c:v>888.44999999999993</c:v>
                </c:pt>
                <c:pt idx="10833">
                  <c:v>888.5333333333333</c:v>
                </c:pt>
                <c:pt idx="10834">
                  <c:v>888.61666666666667</c:v>
                </c:pt>
                <c:pt idx="10835">
                  <c:v>888.69999999999993</c:v>
                </c:pt>
                <c:pt idx="10836">
                  <c:v>888.7833333333333</c:v>
                </c:pt>
                <c:pt idx="10837">
                  <c:v>888.85833333333323</c:v>
                </c:pt>
                <c:pt idx="10838">
                  <c:v>888.94166666666661</c:v>
                </c:pt>
                <c:pt idx="10839">
                  <c:v>889.02499999999998</c:v>
                </c:pt>
                <c:pt idx="10840">
                  <c:v>889.10833333333323</c:v>
                </c:pt>
                <c:pt idx="10841">
                  <c:v>889.19166666666661</c:v>
                </c:pt>
                <c:pt idx="10842">
                  <c:v>889.27499999999998</c:v>
                </c:pt>
                <c:pt idx="10843">
                  <c:v>889.35</c:v>
                </c:pt>
                <c:pt idx="10844">
                  <c:v>889.43333333333339</c:v>
                </c:pt>
                <c:pt idx="10845">
                  <c:v>889.51666666666677</c:v>
                </c:pt>
                <c:pt idx="10846">
                  <c:v>889.6</c:v>
                </c:pt>
                <c:pt idx="10847">
                  <c:v>889.68333333333339</c:v>
                </c:pt>
                <c:pt idx="10848">
                  <c:v>889.76666666666677</c:v>
                </c:pt>
                <c:pt idx="10849">
                  <c:v>889.8416666666667</c:v>
                </c:pt>
                <c:pt idx="10850">
                  <c:v>889.92500000000007</c:v>
                </c:pt>
                <c:pt idx="10851">
                  <c:v>890.00833333333333</c:v>
                </c:pt>
                <c:pt idx="10852">
                  <c:v>890.0916666666667</c:v>
                </c:pt>
                <c:pt idx="10853">
                  <c:v>890.17500000000007</c:v>
                </c:pt>
                <c:pt idx="10854">
                  <c:v>890.25833333333333</c:v>
                </c:pt>
                <c:pt idx="10855">
                  <c:v>890.3416666666667</c:v>
                </c:pt>
                <c:pt idx="10856">
                  <c:v>890.41666666666663</c:v>
                </c:pt>
                <c:pt idx="10857">
                  <c:v>890.5</c:v>
                </c:pt>
                <c:pt idx="10858">
                  <c:v>890.58333333333337</c:v>
                </c:pt>
                <c:pt idx="10859">
                  <c:v>890.66666666666663</c:v>
                </c:pt>
                <c:pt idx="10860">
                  <c:v>890.75</c:v>
                </c:pt>
                <c:pt idx="10861">
                  <c:v>890.83333333333337</c:v>
                </c:pt>
                <c:pt idx="10862">
                  <c:v>890.9083333333333</c:v>
                </c:pt>
                <c:pt idx="10863">
                  <c:v>890.99166666666667</c:v>
                </c:pt>
                <c:pt idx="10864">
                  <c:v>891.07499999999993</c:v>
                </c:pt>
                <c:pt idx="10865">
                  <c:v>891.1583333333333</c:v>
                </c:pt>
                <c:pt idx="10866">
                  <c:v>891.24166666666667</c:v>
                </c:pt>
                <c:pt idx="10867">
                  <c:v>891.32499999999993</c:v>
                </c:pt>
                <c:pt idx="10868">
                  <c:v>891.4083333333333</c:v>
                </c:pt>
                <c:pt idx="10869">
                  <c:v>891.48333333333323</c:v>
                </c:pt>
                <c:pt idx="10870">
                  <c:v>891.56666666666661</c:v>
                </c:pt>
                <c:pt idx="10871">
                  <c:v>891.65</c:v>
                </c:pt>
                <c:pt idx="10872">
                  <c:v>891.73333333333323</c:v>
                </c:pt>
                <c:pt idx="10873">
                  <c:v>891.81666666666661</c:v>
                </c:pt>
                <c:pt idx="10874">
                  <c:v>891.9</c:v>
                </c:pt>
                <c:pt idx="10875">
                  <c:v>891.97500000000002</c:v>
                </c:pt>
                <c:pt idx="10876">
                  <c:v>892.05833333333339</c:v>
                </c:pt>
                <c:pt idx="10877">
                  <c:v>892.14166666666677</c:v>
                </c:pt>
                <c:pt idx="10878">
                  <c:v>892.22500000000002</c:v>
                </c:pt>
                <c:pt idx="10879">
                  <c:v>892.30833333333339</c:v>
                </c:pt>
                <c:pt idx="10880">
                  <c:v>892.39166666666677</c:v>
                </c:pt>
                <c:pt idx="10881">
                  <c:v>892.4666666666667</c:v>
                </c:pt>
                <c:pt idx="10882">
                  <c:v>892.55000000000007</c:v>
                </c:pt>
                <c:pt idx="10883">
                  <c:v>892.63333333333333</c:v>
                </c:pt>
                <c:pt idx="10884">
                  <c:v>892.7166666666667</c:v>
                </c:pt>
                <c:pt idx="10885">
                  <c:v>892.80000000000007</c:v>
                </c:pt>
                <c:pt idx="10886">
                  <c:v>892.88333333333333</c:v>
                </c:pt>
                <c:pt idx="10887">
                  <c:v>892.9666666666667</c:v>
                </c:pt>
                <c:pt idx="10888">
                  <c:v>893.04166666666663</c:v>
                </c:pt>
                <c:pt idx="10889">
                  <c:v>893.125</c:v>
                </c:pt>
                <c:pt idx="10890">
                  <c:v>893.20833333333337</c:v>
                </c:pt>
                <c:pt idx="10891">
                  <c:v>893.29166666666663</c:v>
                </c:pt>
                <c:pt idx="10892">
                  <c:v>893.375</c:v>
                </c:pt>
                <c:pt idx="10893">
                  <c:v>893.45833333333337</c:v>
                </c:pt>
                <c:pt idx="10894">
                  <c:v>893.5333333333333</c:v>
                </c:pt>
                <c:pt idx="10895">
                  <c:v>893.61666666666667</c:v>
                </c:pt>
                <c:pt idx="10896">
                  <c:v>893.69999999999993</c:v>
                </c:pt>
                <c:pt idx="10897">
                  <c:v>893.7833333333333</c:v>
                </c:pt>
                <c:pt idx="10898">
                  <c:v>893.86666666666667</c:v>
                </c:pt>
                <c:pt idx="10899">
                  <c:v>893.94999999999993</c:v>
                </c:pt>
                <c:pt idx="10900">
                  <c:v>894.02499999999998</c:v>
                </c:pt>
                <c:pt idx="10901">
                  <c:v>894.10833333333323</c:v>
                </c:pt>
                <c:pt idx="10902">
                  <c:v>894.19166666666661</c:v>
                </c:pt>
                <c:pt idx="10903">
                  <c:v>894.27499999999998</c:v>
                </c:pt>
                <c:pt idx="10904">
                  <c:v>894.35833333333323</c:v>
                </c:pt>
                <c:pt idx="10905">
                  <c:v>894.44166666666661</c:v>
                </c:pt>
                <c:pt idx="10906">
                  <c:v>894.52499999999998</c:v>
                </c:pt>
                <c:pt idx="10907">
                  <c:v>894.6</c:v>
                </c:pt>
                <c:pt idx="10908">
                  <c:v>894.68333333333339</c:v>
                </c:pt>
                <c:pt idx="10909">
                  <c:v>894.76666666666677</c:v>
                </c:pt>
                <c:pt idx="10910">
                  <c:v>894.85</c:v>
                </c:pt>
                <c:pt idx="10911">
                  <c:v>894.93333333333339</c:v>
                </c:pt>
                <c:pt idx="10912">
                  <c:v>895.01666666666677</c:v>
                </c:pt>
                <c:pt idx="10913">
                  <c:v>895.0916666666667</c:v>
                </c:pt>
                <c:pt idx="10914">
                  <c:v>895.17500000000007</c:v>
                </c:pt>
                <c:pt idx="10915">
                  <c:v>895.25833333333333</c:v>
                </c:pt>
                <c:pt idx="10916">
                  <c:v>895.3416666666667</c:v>
                </c:pt>
                <c:pt idx="10917">
                  <c:v>895.42500000000007</c:v>
                </c:pt>
                <c:pt idx="10918">
                  <c:v>895.50833333333333</c:v>
                </c:pt>
                <c:pt idx="10919">
                  <c:v>895.58333333333337</c:v>
                </c:pt>
                <c:pt idx="10920">
                  <c:v>895.66666666666663</c:v>
                </c:pt>
                <c:pt idx="10921">
                  <c:v>895.75</c:v>
                </c:pt>
                <c:pt idx="10922">
                  <c:v>895.83333333333337</c:v>
                </c:pt>
                <c:pt idx="10923">
                  <c:v>895.91666666666663</c:v>
                </c:pt>
                <c:pt idx="10924">
                  <c:v>896</c:v>
                </c:pt>
                <c:pt idx="10925">
                  <c:v>896.08333333333337</c:v>
                </c:pt>
                <c:pt idx="10926">
                  <c:v>896.1583333333333</c:v>
                </c:pt>
                <c:pt idx="10927">
                  <c:v>896.24166666666667</c:v>
                </c:pt>
                <c:pt idx="10928">
                  <c:v>896.32499999999993</c:v>
                </c:pt>
                <c:pt idx="10929">
                  <c:v>896.4083333333333</c:v>
                </c:pt>
                <c:pt idx="10930">
                  <c:v>896.49166666666667</c:v>
                </c:pt>
                <c:pt idx="10931">
                  <c:v>896.57499999999993</c:v>
                </c:pt>
                <c:pt idx="10932">
                  <c:v>896.65</c:v>
                </c:pt>
                <c:pt idx="10933">
                  <c:v>896.73333333333323</c:v>
                </c:pt>
                <c:pt idx="10934">
                  <c:v>896.81666666666661</c:v>
                </c:pt>
                <c:pt idx="10935">
                  <c:v>896.9</c:v>
                </c:pt>
                <c:pt idx="10936">
                  <c:v>896.98333333333323</c:v>
                </c:pt>
                <c:pt idx="10937">
                  <c:v>897.06666666666661</c:v>
                </c:pt>
                <c:pt idx="10938">
                  <c:v>897.14166666666677</c:v>
                </c:pt>
                <c:pt idx="10939">
                  <c:v>897.22500000000002</c:v>
                </c:pt>
                <c:pt idx="10940">
                  <c:v>897.30833333333339</c:v>
                </c:pt>
                <c:pt idx="10941">
                  <c:v>897.39166666666677</c:v>
                </c:pt>
                <c:pt idx="10942">
                  <c:v>897.47500000000002</c:v>
                </c:pt>
                <c:pt idx="10943">
                  <c:v>897.55833333333339</c:v>
                </c:pt>
                <c:pt idx="10944">
                  <c:v>897.64166666666677</c:v>
                </c:pt>
                <c:pt idx="10945">
                  <c:v>897.7166666666667</c:v>
                </c:pt>
                <c:pt idx="10946">
                  <c:v>897.80000000000007</c:v>
                </c:pt>
                <c:pt idx="10947">
                  <c:v>897.88333333333333</c:v>
                </c:pt>
                <c:pt idx="10948">
                  <c:v>897.9666666666667</c:v>
                </c:pt>
                <c:pt idx="10949">
                  <c:v>898.05000000000007</c:v>
                </c:pt>
                <c:pt idx="10950">
                  <c:v>898.13333333333333</c:v>
                </c:pt>
                <c:pt idx="10951">
                  <c:v>898.20833333333337</c:v>
                </c:pt>
                <c:pt idx="10952">
                  <c:v>898.29166666666663</c:v>
                </c:pt>
                <c:pt idx="10953">
                  <c:v>898.375</c:v>
                </c:pt>
                <c:pt idx="10954">
                  <c:v>898.45833333333337</c:v>
                </c:pt>
                <c:pt idx="10955">
                  <c:v>898.54166666666663</c:v>
                </c:pt>
                <c:pt idx="10956">
                  <c:v>898.625</c:v>
                </c:pt>
                <c:pt idx="10957">
                  <c:v>898.69999999999993</c:v>
                </c:pt>
                <c:pt idx="10958">
                  <c:v>898.7833333333333</c:v>
                </c:pt>
                <c:pt idx="10959">
                  <c:v>898.86666666666667</c:v>
                </c:pt>
                <c:pt idx="10960">
                  <c:v>898.94999999999993</c:v>
                </c:pt>
                <c:pt idx="10961">
                  <c:v>899.0333333333333</c:v>
                </c:pt>
                <c:pt idx="10962">
                  <c:v>899.11666666666667</c:v>
                </c:pt>
                <c:pt idx="10963">
                  <c:v>899.19999999999993</c:v>
                </c:pt>
                <c:pt idx="10964">
                  <c:v>899.27499999999998</c:v>
                </c:pt>
                <c:pt idx="10965">
                  <c:v>899.35833333333323</c:v>
                </c:pt>
                <c:pt idx="10966">
                  <c:v>899.44166666666661</c:v>
                </c:pt>
                <c:pt idx="10967">
                  <c:v>899.52499999999998</c:v>
                </c:pt>
                <c:pt idx="10968">
                  <c:v>899.60833333333323</c:v>
                </c:pt>
                <c:pt idx="10969">
                  <c:v>899.69166666666661</c:v>
                </c:pt>
                <c:pt idx="10970">
                  <c:v>899.76666666666677</c:v>
                </c:pt>
                <c:pt idx="10971">
                  <c:v>899.85</c:v>
                </c:pt>
                <c:pt idx="10972">
                  <c:v>899.93333333333339</c:v>
                </c:pt>
                <c:pt idx="10973">
                  <c:v>900.01666666666677</c:v>
                </c:pt>
                <c:pt idx="10974">
                  <c:v>900.1</c:v>
                </c:pt>
                <c:pt idx="10975">
                  <c:v>900.18333333333339</c:v>
                </c:pt>
                <c:pt idx="10976">
                  <c:v>900.25833333333333</c:v>
                </c:pt>
                <c:pt idx="10977">
                  <c:v>900.3416666666667</c:v>
                </c:pt>
                <c:pt idx="10978">
                  <c:v>900.42500000000007</c:v>
                </c:pt>
                <c:pt idx="10979">
                  <c:v>900.50833333333333</c:v>
                </c:pt>
                <c:pt idx="10980">
                  <c:v>900.5916666666667</c:v>
                </c:pt>
                <c:pt idx="10981">
                  <c:v>900.67500000000007</c:v>
                </c:pt>
                <c:pt idx="10982">
                  <c:v>900.75833333333333</c:v>
                </c:pt>
                <c:pt idx="10983">
                  <c:v>900.83333333333337</c:v>
                </c:pt>
                <c:pt idx="10984">
                  <c:v>900.91666666666663</c:v>
                </c:pt>
                <c:pt idx="10985">
                  <c:v>901</c:v>
                </c:pt>
                <c:pt idx="10986">
                  <c:v>901.08333333333337</c:v>
                </c:pt>
                <c:pt idx="10987">
                  <c:v>901.16666666666663</c:v>
                </c:pt>
                <c:pt idx="10988">
                  <c:v>901.25</c:v>
                </c:pt>
                <c:pt idx="10989">
                  <c:v>901.32499999999993</c:v>
                </c:pt>
                <c:pt idx="10990">
                  <c:v>901.4083333333333</c:v>
                </c:pt>
                <c:pt idx="10991">
                  <c:v>901.49166666666667</c:v>
                </c:pt>
                <c:pt idx="10992">
                  <c:v>901.57499999999993</c:v>
                </c:pt>
                <c:pt idx="10993">
                  <c:v>901.6583333333333</c:v>
                </c:pt>
                <c:pt idx="10994">
                  <c:v>901.74166666666667</c:v>
                </c:pt>
                <c:pt idx="10995">
                  <c:v>901.82499999999993</c:v>
                </c:pt>
                <c:pt idx="10996">
                  <c:v>901.9</c:v>
                </c:pt>
                <c:pt idx="10997">
                  <c:v>901.98333333333323</c:v>
                </c:pt>
                <c:pt idx="10998">
                  <c:v>902.06666666666661</c:v>
                </c:pt>
                <c:pt idx="10999">
                  <c:v>902.15</c:v>
                </c:pt>
                <c:pt idx="11000">
                  <c:v>902.23333333333323</c:v>
                </c:pt>
                <c:pt idx="11001">
                  <c:v>902.31666666666661</c:v>
                </c:pt>
                <c:pt idx="11002">
                  <c:v>902.39166666666677</c:v>
                </c:pt>
                <c:pt idx="11003">
                  <c:v>902.47500000000002</c:v>
                </c:pt>
                <c:pt idx="11004">
                  <c:v>902.55833333333339</c:v>
                </c:pt>
                <c:pt idx="11005">
                  <c:v>902.64166666666677</c:v>
                </c:pt>
                <c:pt idx="11006">
                  <c:v>902.72500000000002</c:v>
                </c:pt>
                <c:pt idx="11007">
                  <c:v>902.80833333333339</c:v>
                </c:pt>
                <c:pt idx="11008">
                  <c:v>902.88333333333333</c:v>
                </c:pt>
                <c:pt idx="11009">
                  <c:v>902.9666666666667</c:v>
                </c:pt>
                <c:pt idx="11010">
                  <c:v>903.05000000000007</c:v>
                </c:pt>
                <c:pt idx="11011">
                  <c:v>903.13333333333333</c:v>
                </c:pt>
                <c:pt idx="11012">
                  <c:v>903.2166666666667</c:v>
                </c:pt>
                <c:pt idx="11013">
                  <c:v>903.30000000000007</c:v>
                </c:pt>
                <c:pt idx="11014">
                  <c:v>903.38333333333333</c:v>
                </c:pt>
                <c:pt idx="11015">
                  <c:v>903.45833333333337</c:v>
                </c:pt>
                <c:pt idx="11016">
                  <c:v>903.54166666666663</c:v>
                </c:pt>
                <c:pt idx="11017">
                  <c:v>903.625</c:v>
                </c:pt>
                <c:pt idx="11018">
                  <c:v>903.70833333333337</c:v>
                </c:pt>
                <c:pt idx="11019">
                  <c:v>903.79166666666663</c:v>
                </c:pt>
                <c:pt idx="11020">
                  <c:v>903.875</c:v>
                </c:pt>
                <c:pt idx="11021">
                  <c:v>903.94999999999993</c:v>
                </c:pt>
                <c:pt idx="11022">
                  <c:v>904.0333333333333</c:v>
                </c:pt>
                <c:pt idx="11023">
                  <c:v>904.11666666666667</c:v>
                </c:pt>
                <c:pt idx="11024">
                  <c:v>904.19999999999993</c:v>
                </c:pt>
                <c:pt idx="11025">
                  <c:v>904.2833333333333</c:v>
                </c:pt>
                <c:pt idx="11026">
                  <c:v>904.36666666666667</c:v>
                </c:pt>
                <c:pt idx="11027">
                  <c:v>904.44166666666661</c:v>
                </c:pt>
                <c:pt idx="11028">
                  <c:v>904.52499999999998</c:v>
                </c:pt>
                <c:pt idx="11029">
                  <c:v>904.60833333333323</c:v>
                </c:pt>
                <c:pt idx="11030">
                  <c:v>904.69166666666661</c:v>
                </c:pt>
                <c:pt idx="11031">
                  <c:v>904.77499999999998</c:v>
                </c:pt>
                <c:pt idx="11032">
                  <c:v>904.85833333333323</c:v>
                </c:pt>
                <c:pt idx="11033">
                  <c:v>904.94166666666661</c:v>
                </c:pt>
                <c:pt idx="11034">
                  <c:v>905.01666666666677</c:v>
                </c:pt>
                <c:pt idx="11035">
                  <c:v>905.1</c:v>
                </c:pt>
                <c:pt idx="11036">
                  <c:v>905.18333333333339</c:v>
                </c:pt>
                <c:pt idx="11037">
                  <c:v>905.26666666666677</c:v>
                </c:pt>
                <c:pt idx="11038">
                  <c:v>905.35</c:v>
                </c:pt>
                <c:pt idx="11039">
                  <c:v>905.43333333333339</c:v>
                </c:pt>
                <c:pt idx="11040">
                  <c:v>905.50833333333333</c:v>
                </c:pt>
                <c:pt idx="11041">
                  <c:v>905.5916666666667</c:v>
                </c:pt>
                <c:pt idx="11042">
                  <c:v>905.67500000000007</c:v>
                </c:pt>
                <c:pt idx="11043">
                  <c:v>905.75833333333333</c:v>
                </c:pt>
                <c:pt idx="11044">
                  <c:v>905.8416666666667</c:v>
                </c:pt>
                <c:pt idx="11045">
                  <c:v>905.92500000000007</c:v>
                </c:pt>
                <c:pt idx="11046">
                  <c:v>906</c:v>
                </c:pt>
                <c:pt idx="11047">
                  <c:v>906.08333333333337</c:v>
                </c:pt>
                <c:pt idx="11048">
                  <c:v>906.16666666666663</c:v>
                </c:pt>
                <c:pt idx="11049">
                  <c:v>906.25</c:v>
                </c:pt>
                <c:pt idx="11050">
                  <c:v>906.33333333333337</c:v>
                </c:pt>
                <c:pt idx="11051">
                  <c:v>906.41666666666663</c:v>
                </c:pt>
                <c:pt idx="11052">
                  <c:v>906.5</c:v>
                </c:pt>
                <c:pt idx="11053">
                  <c:v>906.57499999999993</c:v>
                </c:pt>
                <c:pt idx="11054">
                  <c:v>906.6583333333333</c:v>
                </c:pt>
                <c:pt idx="11055">
                  <c:v>906.74166666666667</c:v>
                </c:pt>
                <c:pt idx="11056">
                  <c:v>906.82499999999993</c:v>
                </c:pt>
                <c:pt idx="11057">
                  <c:v>906.9083333333333</c:v>
                </c:pt>
                <c:pt idx="11058">
                  <c:v>906.99166666666667</c:v>
                </c:pt>
                <c:pt idx="11059">
                  <c:v>907.06666666666661</c:v>
                </c:pt>
                <c:pt idx="11060">
                  <c:v>907.15</c:v>
                </c:pt>
                <c:pt idx="11061">
                  <c:v>907.23333333333323</c:v>
                </c:pt>
                <c:pt idx="11062">
                  <c:v>907.31666666666661</c:v>
                </c:pt>
                <c:pt idx="11063">
                  <c:v>907.4</c:v>
                </c:pt>
                <c:pt idx="11064">
                  <c:v>907.48333333333323</c:v>
                </c:pt>
                <c:pt idx="11065">
                  <c:v>907.55833333333339</c:v>
                </c:pt>
                <c:pt idx="11066">
                  <c:v>907.64166666666677</c:v>
                </c:pt>
                <c:pt idx="11067">
                  <c:v>907.72500000000002</c:v>
                </c:pt>
                <c:pt idx="11068">
                  <c:v>907.80833333333339</c:v>
                </c:pt>
                <c:pt idx="11069">
                  <c:v>907.89166666666677</c:v>
                </c:pt>
                <c:pt idx="11070">
                  <c:v>907.97500000000002</c:v>
                </c:pt>
                <c:pt idx="11071">
                  <c:v>908.05833333333339</c:v>
                </c:pt>
                <c:pt idx="11072">
                  <c:v>908.13333333333333</c:v>
                </c:pt>
                <c:pt idx="11073">
                  <c:v>908.2166666666667</c:v>
                </c:pt>
                <c:pt idx="11074">
                  <c:v>908.30000000000007</c:v>
                </c:pt>
                <c:pt idx="11075">
                  <c:v>908.38333333333333</c:v>
                </c:pt>
                <c:pt idx="11076">
                  <c:v>908.4666666666667</c:v>
                </c:pt>
                <c:pt idx="11077">
                  <c:v>908.55000000000007</c:v>
                </c:pt>
                <c:pt idx="11078">
                  <c:v>908.625</c:v>
                </c:pt>
                <c:pt idx="11079">
                  <c:v>908.70833333333337</c:v>
                </c:pt>
                <c:pt idx="11080">
                  <c:v>908.79166666666663</c:v>
                </c:pt>
                <c:pt idx="11081">
                  <c:v>908.875</c:v>
                </c:pt>
                <c:pt idx="11082">
                  <c:v>908.95833333333337</c:v>
                </c:pt>
                <c:pt idx="11083">
                  <c:v>909.04166666666663</c:v>
                </c:pt>
                <c:pt idx="11084">
                  <c:v>909.11666666666667</c:v>
                </c:pt>
                <c:pt idx="11085">
                  <c:v>909.19999999999993</c:v>
                </c:pt>
                <c:pt idx="11086">
                  <c:v>909.2833333333333</c:v>
                </c:pt>
                <c:pt idx="11087">
                  <c:v>909.36666666666667</c:v>
                </c:pt>
                <c:pt idx="11088">
                  <c:v>909.44999999999993</c:v>
                </c:pt>
                <c:pt idx="11089">
                  <c:v>909.5333333333333</c:v>
                </c:pt>
                <c:pt idx="11090">
                  <c:v>909.61666666666667</c:v>
                </c:pt>
                <c:pt idx="11091">
                  <c:v>909.69166666666661</c:v>
                </c:pt>
                <c:pt idx="11092">
                  <c:v>909.77499999999998</c:v>
                </c:pt>
                <c:pt idx="11093">
                  <c:v>909.85833333333323</c:v>
                </c:pt>
                <c:pt idx="11094">
                  <c:v>909.94166666666661</c:v>
                </c:pt>
                <c:pt idx="11095">
                  <c:v>910.02499999999998</c:v>
                </c:pt>
                <c:pt idx="11096">
                  <c:v>910.10833333333323</c:v>
                </c:pt>
                <c:pt idx="11097">
                  <c:v>910.18333333333339</c:v>
                </c:pt>
                <c:pt idx="11098">
                  <c:v>910.26666666666677</c:v>
                </c:pt>
                <c:pt idx="11099">
                  <c:v>910.35</c:v>
                </c:pt>
                <c:pt idx="11100">
                  <c:v>910.43333333333339</c:v>
                </c:pt>
                <c:pt idx="11101">
                  <c:v>910.51666666666677</c:v>
                </c:pt>
                <c:pt idx="11102">
                  <c:v>910.6</c:v>
                </c:pt>
                <c:pt idx="11103">
                  <c:v>910.67500000000007</c:v>
                </c:pt>
                <c:pt idx="11104">
                  <c:v>910.75833333333333</c:v>
                </c:pt>
                <c:pt idx="11105">
                  <c:v>910.8416666666667</c:v>
                </c:pt>
                <c:pt idx="11106">
                  <c:v>910.92500000000007</c:v>
                </c:pt>
                <c:pt idx="11107">
                  <c:v>911.00833333333333</c:v>
                </c:pt>
                <c:pt idx="11108">
                  <c:v>911.0916666666667</c:v>
                </c:pt>
                <c:pt idx="11109">
                  <c:v>911.17500000000007</c:v>
                </c:pt>
                <c:pt idx="11110">
                  <c:v>911.25</c:v>
                </c:pt>
                <c:pt idx="11111">
                  <c:v>911.33333333333337</c:v>
                </c:pt>
                <c:pt idx="11112">
                  <c:v>911.41666666666663</c:v>
                </c:pt>
                <c:pt idx="11113">
                  <c:v>911.5</c:v>
                </c:pt>
                <c:pt idx="11114">
                  <c:v>911.58333333333337</c:v>
                </c:pt>
                <c:pt idx="11115">
                  <c:v>911.66666666666663</c:v>
                </c:pt>
                <c:pt idx="11116">
                  <c:v>911.74166666666667</c:v>
                </c:pt>
                <c:pt idx="11117">
                  <c:v>911.82499999999993</c:v>
                </c:pt>
                <c:pt idx="11118">
                  <c:v>911.9083333333333</c:v>
                </c:pt>
                <c:pt idx="11119">
                  <c:v>911.99166666666667</c:v>
                </c:pt>
                <c:pt idx="11120">
                  <c:v>912.07499999999993</c:v>
                </c:pt>
                <c:pt idx="11121">
                  <c:v>912.1583333333333</c:v>
                </c:pt>
                <c:pt idx="11122">
                  <c:v>912.24166666666667</c:v>
                </c:pt>
                <c:pt idx="11123">
                  <c:v>912.31666666666661</c:v>
                </c:pt>
                <c:pt idx="11124">
                  <c:v>912.4</c:v>
                </c:pt>
                <c:pt idx="11125">
                  <c:v>912.48333333333323</c:v>
                </c:pt>
                <c:pt idx="11126">
                  <c:v>912.56666666666661</c:v>
                </c:pt>
                <c:pt idx="11127">
                  <c:v>912.65</c:v>
                </c:pt>
                <c:pt idx="11128">
                  <c:v>912.73333333333323</c:v>
                </c:pt>
                <c:pt idx="11129">
                  <c:v>912.80833333333339</c:v>
                </c:pt>
                <c:pt idx="11130">
                  <c:v>912.89166666666677</c:v>
                </c:pt>
                <c:pt idx="11131">
                  <c:v>912.97500000000002</c:v>
                </c:pt>
                <c:pt idx="11132">
                  <c:v>913.05833333333339</c:v>
                </c:pt>
                <c:pt idx="11133">
                  <c:v>913.14166666666677</c:v>
                </c:pt>
                <c:pt idx="11134">
                  <c:v>913.22500000000002</c:v>
                </c:pt>
                <c:pt idx="11135">
                  <c:v>913.30000000000007</c:v>
                </c:pt>
                <c:pt idx="11136">
                  <c:v>913.38333333333333</c:v>
                </c:pt>
                <c:pt idx="11137">
                  <c:v>913.4666666666667</c:v>
                </c:pt>
                <c:pt idx="11138">
                  <c:v>913.55000000000007</c:v>
                </c:pt>
                <c:pt idx="11139">
                  <c:v>913.63333333333333</c:v>
                </c:pt>
                <c:pt idx="11140">
                  <c:v>913.7166666666667</c:v>
                </c:pt>
                <c:pt idx="11141">
                  <c:v>913.80000000000007</c:v>
                </c:pt>
                <c:pt idx="11142">
                  <c:v>913.875</c:v>
                </c:pt>
                <c:pt idx="11143">
                  <c:v>913.95833333333337</c:v>
                </c:pt>
                <c:pt idx="11144">
                  <c:v>914.04166666666663</c:v>
                </c:pt>
                <c:pt idx="11145">
                  <c:v>914.125</c:v>
                </c:pt>
                <c:pt idx="11146">
                  <c:v>914.20833333333337</c:v>
                </c:pt>
                <c:pt idx="11147">
                  <c:v>914.29166666666663</c:v>
                </c:pt>
                <c:pt idx="11148">
                  <c:v>914.36666666666667</c:v>
                </c:pt>
                <c:pt idx="11149">
                  <c:v>914.44999999999993</c:v>
                </c:pt>
                <c:pt idx="11150">
                  <c:v>914.5333333333333</c:v>
                </c:pt>
                <c:pt idx="11151">
                  <c:v>914.61666666666667</c:v>
                </c:pt>
                <c:pt idx="11152">
                  <c:v>914.69999999999993</c:v>
                </c:pt>
                <c:pt idx="11153">
                  <c:v>914.7833333333333</c:v>
                </c:pt>
                <c:pt idx="11154">
                  <c:v>914.85833333333323</c:v>
                </c:pt>
                <c:pt idx="11155">
                  <c:v>914.94166666666661</c:v>
                </c:pt>
                <c:pt idx="11156">
                  <c:v>915.02499999999998</c:v>
                </c:pt>
                <c:pt idx="11157">
                  <c:v>915.10833333333323</c:v>
                </c:pt>
                <c:pt idx="11158">
                  <c:v>915.19166666666661</c:v>
                </c:pt>
                <c:pt idx="11159">
                  <c:v>915.27499999999998</c:v>
                </c:pt>
                <c:pt idx="11160">
                  <c:v>915.35833333333323</c:v>
                </c:pt>
                <c:pt idx="11161">
                  <c:v>915.43333333333339</c:v>
                </c:pt>
                <c:pt idx="11162">
                  <c:v>915.51666666666677</c:v>
                </c:pt>
                <c:pt idx="11163">
                  <c:v>915.6</c:v>
                </c:pt>
                <c:pt idx="11164">
                  <c:v>915.68333333333339</c:v>
                </c:pt>
                <c:pt idx="11165">
                  <c:v>915.76666666666677</c:v>
                </c:pt>
                <c:pt idx="11166">
                  <c:v>915.85</c:v>
                </c:pt>
                <c:pt idx="11167">
                  <c:v>915.92500000000007</c:v>
                </c:pt>
                <c:pt idx="11168">
                  <c:v>916.00833333333333</c:v>
                </c:pt>
                <c:pt idx="11169">
                  <c:v>916.0916666666667</c:v>
                </c:pt>
                <c:pt idx="11170">
                  <c:v>916.17500000000007</c:v>
                </c:pt>
                <c:pt idx="11171">
                  <c:v>916.25833333333333</c:v>
                </c:pt>
                <c:pt idx="11172">
                  <c:v>916.3416666666667</c:v>
                </c:pt>
                <c:pt idx="11173">
                  <c:v>916.41666666666663</c:v>
                </c:pt>
                <c:pt idx="11174">
                  <c:v>916.5</c:v>
                </c:pt>
                <c:pt idx="11175">
                  <c:v>916.58333333333337</c:v>
                </c:pt>
                <c:pt idx="11176">
                  <c:v>916.66666666666663</c:v>
                </c:pt>
                <c:pt idx="11177">
                  <c:v>916.75</c:v>
                </c:pt>
                <c:pt idx="11178">
                  <c:v>916.83333333333337</c:v>
                </c:pt>
                <c:pt idx="11179">
                  <c:v>916.91666666666663</c:v>
                </c:pt>
                <c:pt idx="11180">
                  <c:v>916.99166666666667</c:v>
                </c:pt>
                <c:pt idx="11181">
                  <c:v>917.07499999999993</c:v>
                </c:pt>
                <c:pt idx="11182">
                  <c:v>917.1583333333333</c:v>
                </c:pt>
                <c:pt idx="11183">
                  <c:v>917.24166666666667</c:v>
                </c:pt>
                <c:pt idx="11184">
                  <c:v>917.32499999999993</c:v>
                </c:pt>
                <c:pt idx="11185">
                  <c:v>917.4083333333333</c:v>
                </c:pt>
                <c:pt idx="11186">
                  <c:v>917.48333333333323</c:v>
                </c:pt>
                <c:pt idx="11187">
                  <c:v>917.56666666666661</c:v>
                </c:pt>
                <c:pt idx="11188">
                  <c:v>917.65</c:v>
                </c:pt>
                <c:pt idx="11189">
                  <c:v>917.73333333333323</c:v>
                </c:pt>
                <c:pt idx="11190">
                  <c:v>917.81666666666661</c:v>
                </c:pt>
                <c:pt idx="11191">
                  <c:v>917.9</c:v>
                </c:pt>
                <c:pt idx="11192">
                  <c:v>917.97500000000002</c:v>
                </c:pt>
                <c:pt idx="11193">
                  <c:v>918.05833333333339</c:v>
                </c:pt>
                <c:pt idx="11194">
                  <c:v>918.14166666666677</c:v>
                </c:pt>
                <c:pt idx="11195">
                  <c:v>918.22500000000002</c:v>
                </c:pt>
                <c:pt idx="11196">
                  <c:v>918.30833333333339</c:v>
                </c:pt>
                <c:pt idx="11197">
                  <c:v>918.39166666666677</c:v>
                </c:pt>
                <c:pt idx="11198">
                  <c:v>918.47500000000002</c:v>
                </c:pt>
                <c:pt idx="11199">
                  <c:v>918.55000000000007</c:v>
                </c:pt>
                <c:pt idx="11200">
                  <c:v>918.63333333333333</c:v>
                </c:pt>
                <c:pt idx="11201">
                  <c:v>918.7166666666667</c:v>
                </c:pt>
                <c:pt idx="11202">
                  <c:v>918.80000000000007</c:v>
                </c:pt>
                <c:pt idx="11203">
                  <c:v>918.88333333333333</c:v>
                </c:pt>
                <c:pt idx="11204">
                  <c:v>918.9666666666667</c:v>
                </c:pt>
                <c:pt idx="11205">
                  <c:v>919.04166666666663</c:v>
                </c:pt>
                <c:pt idx="11206">
                  <c:v>919.125</c:v>
                </c:pt>
                <c:pt idx="11207">
                  <c:v>919.20833333333337</c:v>
                </c:pt>
                <c:pt idx="11208">
                  <c:v>919.29166666666663</c:v>
                </c:pt>
                <c:pt idx="11209">
                  <c:v>919.375</c:v>
                </c:pt>
                <c:pt idx="11210">
                  <c:v>919.45833333333337</c:v>
                </c:pt>
                <c:pt idx="11211">
                  <c:v>919.5333333333333</c:v>
                </c:pt>
                <c:pt idx="11212">
                  <c:v>919.61666666666667</c:v>
                </c:pt>
                <c:pt idx="11213">
                  <c:v>919.69999999999993</c:v>
                </c:pt>
                <c:pt idx="11214">
                  <c:v>919.7833333333333</c:v>
                </c:pt>
                <c:pt idx="11215">
                  <c:v>919.86666666666667</c:v>
                </c:pt>
                <c:pt idx="11216">
                  <c:v>919.94999999999993</c:v>
                </c:pt>
                <c:pt idx="11217">
                  <c:v>920.0333333333333</c:v>
                </c:pt>
                <c:pt idx="11218">
                  <c:v>920.10833333333323</c:v>
                </c:pt>
                <c:pt idx="11219">
                  <c:v>920.19166666666661</c:v>
                </c:pt>
                <c:pt idx="11220">
                  <c:v>920.27499999999998</c:v>
                </c:pt>
                <c:pt idx="11221">
                  <c:v>920.35833333333323</c:v>
                </c:pt>
                <c:pt idx="11222">
                  <c:v>920.44166666666661</c:v>
                </c:pt>
                <c:pt idx="11223">
                  <c:v>920.52499999999998</c:v>
                </c:pt>
                <c:pt idx="11224">
                  <c:v>920.6</c:v>
                </c:pt>
                <c:pt idx="11225">
                  <c:v>920.68333333333339</c:v>
                </c:pt>
                <c:pt idx="11226">
                  <c:v>920.76666666666677</c:v>
                </c:pt>
                <c:pt idx="11227">
                  <c:v>920.85</c:v>
                </c:pt>
                <c:pt idx="11228">
                  <c:v>920.93333333333339</c:v>
                </c:pt>
                <c:pt idx="11229">
                  <c:v>921.01666666666677</c:v>
                </c:pt>
                <c:pt idx="11230">
                  <c:v>921.0916666666667</c:v>
                </c:pt>
                <c:pt idx="11231">
                  <c:v>921.17500000000007</c:v>
                </c:pt>
                <c:pt idx="11232">
                  <c:v>921.25833333333333</c:v>
                </c:pt>
                <c:pt idx="11233">
                  <c:v>921.3416666666667</c:v>
                </c:pt>
                <c:pt idx="11234">
                  <c:v>921.42500000000007</c:v>
                </c:pt>
                <c:pt idx="11235">
                  <c:v>921.50833333333333</c:v>
                </c:pt>
                <c:pt idx="11236">
                  <c:v>921.5916666666667</c:v>
                </c:pt>
                <c:pt idx="11237">
                  <c:v>921.66666666666663</c:v>
                </c:pt>
                <c:pt idx="11238">
                  <c:v>921.75</c:v>
                </c:pt>
                <c:pt idx="11239">
                  <c:v>921.83333333333337</c:v>
                </c:pt>
                <c:pt idx="11240">
                  <c:v>921.91666666666663</c:v>
                </c:pt>
                <c:pt idx="11241">
                  <c:v>922</c:v>
                </c:pt>
                <c:pt idx="11242">
                  <c:v>922.08333333333337</c:v>
                </c:pt>
                <c:pt idx="11243">
                  <c:v>922.1583333333333</c:v>
                </c:pt>
                <c:pt idx="11244">
                  <c:v>922.24166666666667</c:v>
                </c:pt>
                <c:pt idx="11245">
                  <c:v>922.32499999999993</c:v>
                </c:pt>
                <c:pt idx="11246">
                  <c:v>922.4083333333333</c:v>
                </c:pt>
                <c:pt idx="11247">
                  <c:v>922.49166666666667</c:v>
                </c:pt>
                <c:pt idx="11248">
                  <c:v>922.57499999999993</c:v>
                </c:pt>
                <c:pt idx="11249">
                  <c:v>922.6583333333333</c:v>
                </c:pt>
                <c:pt idx="11250">
                  <c:v>922.73333333333323</c:v>
                </c:pt>
                <c:pt idx="11251">
                  <c:v>922.81666666666661</c:v>
                </c:pt>
                <c:pt idx="11252">
                  <c:v>922.9</c:v>
                </c:pt>
                <c:pt idx="11253">
                  <c:v>922.98333333333323</c:v>
                </c:pt>
                <c:pt idx="11254">
                  <c:v>923.06666666666661</c:v>
                </c:pt>
                <c:pt idx="11255">
                  <c:v>923.15</c:v>
                </c:pt>
                <c:pt idx="11256">
                  <c:v>923.22500000000002</c:v>
                </c:pt>
                <c:pt idx="11257">
                  <c:v>923.30833333333339</c:v>
                </c:pt>
                <c:pt idx="11258">
                  <c:v>923.39166666666677</c:v>
                </c:pt>
                <c:pt idx="11259">
                  <c:v>923.47500000000002</c:v>
                </c:pt>
                <c:pt idx="11260">
                  <c:v>923.55833333333339</c:v>
                </c:pt>
                <c:pt idx="11261">
                  <c:v>923.64166666666677</c:v>
                </c:pt>
                <c:pt idx="11262">
                  <c:v>923.7166666666667</c:v>
                </c:pt>
                <c:pt idx="11263">
                  <c:v>923.80000000000007</c:v>
                </c:pt>
                <c:pt idx="11264">
                  <c:v>923.88333333333333</c:v>
                </c:pt>
                <c:pt idx="11265">
                  <c:v>923.9666666666667</c:v>
                </c:pt>
                <c:pt idx="11266">
                  <c:v>924.05000000000007</c:v>
                </c:pt>
                <c:pt idx="11267">
                  <c:v>924.13333333333333</c:v>
                </c:pt>
                <c:pt idx="11268">
                  <c:v>924.2166666666667</c:v>
                </c:pt>
                <c:pt idx="11269">
                  <c:v>924.29166666666663</c:v>
                </c:pt>
                <c:pt idx="11270">
                  <c:v>924.375</c:v>
                </c:pt>
                <c:pt idx="11271">
                  <c:v>924.45833333333337</c:v>
                </c:pt>
                <c:pt idx="11272">
                  <c:v>924.54166666666663</c:v>
                </c:pt>
                <c:pt idx="11273">
                  <c:v>924.625</c:v>
                </c:pt>
                <c:pt idx="11274">
                  <c:v>924.70833333333337</c:v>
                </c:pt>
                <c:pt idx="11275">
                  <c:v>924.7833333333333</c:v>
                </c:pt>
                <c:pt idx="11276">
                  <c:v>924.86666666666667</c:v>
                </c:pt>
                <c:pt idx="11277">
                  <c:v>924.94999999999993</c:v>
                </c:pt>
                <c:pt idx="11278">
                  <c:v>925.0333333333333</c:v>
                </c:pt>
                <c:pt idx="11279">
                  <c:v>925.11666666666667</c:v>
                </c:pt>
                <c:pt idx="11280">
                  <c:v>925.19999999999993</c:v>
                </c:pt>
                <c:pt idx="11281">
                  <c:v>925.27499999999998</c:v>
                </c:pt>
                <c:pt idx="11282">
                  <c:v>925.35833333333323</c:v>
                </c:pt>
                <c:pt idx="11283">
                  <c:v>925.44166666666661</c:v>
                </c:pt>
                <c:pt idx="11284">
                  <c:v>925.52499999999998</c:v>
                </c:pt>
                <c:pt idx="11285">
                  <c:v>925.60833333333323</c:v>
                </c:pt>
                <c:pt idx="11286">
                  <c:v>925.69166666666661</c:v>
                </c:pt>
                <c:pt idx="11287">
                  <c:v>925.77499999999998</c:v>
                </c:pt>
                <c:pt idx="11288">
                  <c:v>925.85</c:v>
                </c:pt>
                <c:pt idx="11289">
                  <c:v>925.93333333333339</c:v>
                </c:pt>
                <c:pt idx="11290">
                  <c:v>926.01666666666677</c:v>
                </c:pt>
                <c:pt idx="11291">
                  <c:v>926.1</c:v>
                </c:pt>
                <c:pt idx="11292">
                  <c:v>926.18333333333339</c:v>
                </c:pt>
                <c:pt idx="11293">
                  <c:v>926.26666666666677</c:v>
                </c:pt>
                <c:pt idx="11294">
                  <c:v>926.3416666666667</c:v>
                </c:pt>
                <c:pt idx="11295">
                  <c:v>926.42500000000007</c:v>
                </c:pt>
                <c:pt idx="11296">
                  <c:v>926.50833333333333</c:v>
                </c:pt>
                <c:pt idx="11297">
                  <c:v>926.5916666666667</c:v>
                </c:pt>
                <c:pt idx="11298">
                  <c:v>926.67500000000007</c:v>
                </c:pt>
                <c:pt idx="11299">
                  <c:v>926.75833333333333</c:v>
                </c:pt>
                <c:pt idx="11300">
                  <c:v>926.83333333333337</c:v>
                </c:pt>
                <c:pt idx="11301">
                  <c:v>926.91666666666663</c:v>
                </c:pt>
                <c:pt idx="11302">
                  <c:v>927</c:v>
                </c:pt>
                <c:pt idx="11303">
                  <c:v>927.08333333333337</c:v>
                </c:pt>
                <c:pt idx="11304">
                  <c:v>927.16666666666663</c:v>
                </c:pt>
                <c:pt idx="11305">
                  <c:v>927.25</c:v>
                </c:pt>
                <c:pt idx="11306">
                  <c:v>927.33333333333337</c:v>
                </c:pt>
                <c:pt idx="11307">
                  <c:v>927.4083333333333</c:v>
                </c:pt>
                <c:pt idx="11308">
                  <c:v>927.49166666666667</c:v>
                </c:pt>
                <c:pt idx="11309">
                  <c:v>927.57499999999993</c:v>
                </c:pt>
                <c:pt idx="11310">
                  <c:v>927.6583333333333</c:v>
                </c:pt>
                <c:pt idx="11311">
                  <c:v>927.74166666666667</c:v>
                </c:pt>
                <c:pt idx="11312">
                  <c:v>927.82499999999993</c:v>
                </c:pt>
                <c:pt idx="11313">
                  <c:v>927.9</c:v>
                </c:pt>
                <c:pt idx="11314">
                  <c:v>927.98333333333323</c:v>
                </c:pt>
                <c:pt idx="11315">
                  <c:v>928.06666666666661</c:v>
                </c:pt>
                <c:pt idx="11316">
                  <c:v>928.15</c:v>
                </c:pt>
                <c:pt idx="11317">
                  <c:v>928.23333333333323</c:v>
                </c:pt>
                <c:pt idx="11318">
                  <c:v>928.31666666666661</c:v>
                </c:pt>
                <c:pt idx="11319">
                  <c:v>928.39166666666677</c:v>
                </c:pt>
                <c:pt idx="11320">
                  <c:v>928.47500000000002</c:v>
                </c:pt>
                <c:pt idx="11321">
                  <c:v>928.55833333333339</c:v>
                </c:pt>
                <c:pt idx="11322">
                  <c:v>928.64166666666677</c:v>
                </c:pt>
                <c:pt idx="11323">
                  <c:v>928.72500000000002</c:v>
                </c:pt>
                <c:pt idx="11324">
                  <c:v>928.80833333333339</c:v>
                </c:pt>
                <c:pt idx="11325">
                  <c:v>928.89166666666677</c:v>
                </c:pt>
                <c:pt idx="11326">
                  <c:v>928.9666666666667</c:v>
                </c:pt>
                <c:pt idx="11327">
                  <c:v>929.05000000000007</c:v>
                </c:pt>
                <c:pt idx="11328">
                  <c:v>929.13333333333333</c:v>
                </c:pt>
                <c:pt idx="11329">
                  <c:v>929.2166666666667</c:v>
                </c:pt>
                <c:pt idx="11330">
                  <c:v>929.30000000000007</c:v>
                </c:pt>
                <c:pt idx="11331">
                  <c:v>929.38333333333333</c:v>
                </c:pt>
                <c:pt idx="11332">
                  <c:v>929.45833333333337</c:v>
                </c:pt>
                <c:pt idx="11333">
                  <c:v>929.54166666666663</c:v>
                </c:pt>
                <c:pt idx="11334">
                  <c:v>929.625</c:v>
                </c:pt>
                <c:pt idx="11335">
                  <c:v>929.70833333333337</c:v>
                </c:pt>
                <c:pt idx="11336">
                  <c:v>929.79166666666663</c:v>
                </c:pt>
                <c:pt idx="11337">
                  <c:v>929.875</c:v>
                </c:pt>
                <c:pt idx="11338">
                  <c:v>929.94999999999993</c:v>
                </c:pt>
                <c:pt idx="11339">
                  <c:v>930.0333333333333</c:v>
                </c:pt>
                <c:pt idx="11340">
                  <c:v>930.11666666666667</c:v>
                </c:pt>
                <c:pt idx="11341">
                  <c:v>930.19999999999993</c:v>
                </c:pt>
                <c:pt idx="11342">
                  <c:v>930.2833333333333</c:v>
                </c:pt>
                <c:pt idx="11343">
                  <c:v>930.36666666666667</c:v>
                </c:pt>
                <c:pt idx="11344">
                  <c:v>930.44999999999993</c:v>
                </c:pt>
                <c:pt idx="11345">
                  <c:v>930.52499999999998</c:v>
                </c:pt>
                <c:pt idx="11346">
                  <c:v>930.60833333333323</c:v>
                </c:pt>
                <c:pt idx="11347">
                  <c:v>930.69166666666661</c:v>
                </c:pt>
                <c:pt idx="11348">
                  <c:v>930.77499999999998</c:v>
                </c:pt>
                <c:pt idx="11349">
                  <c:v>930.85833333333323</c:v>
                </c:pt>
                <c:pt idx="11350">
                  <c:v>930.94166666666661</c:v>
                </c:pt>
                <c:pt idx="11351">
                  <c:v>931.01666666666677</c:v>
                </c:pt>
                <c:pt idx="11352">
                  <c:v>931.1</c:v>
                </c:pt>
                <c:pt idx="11353">
                  <c:v>931.18333333333339</c:v>
                </c:pt>
                <c:pt idx="11354">
                  <c:v>931.26666666666677</c:v>
                </c:pt>
                <c:pt idx="11355">
                  <c:v>931.35</c:v>
                </c:pt>
                <c:pt idx="11356">
                  <c:v>931.43333333333339</c:v>
                </c:pt>
                <c:pt idx="11357">
                  <c:v>931.50833333333333</c:v>
                </c:pt>
                <c:pt idx="11358">
                  <c:v>931.5916666666667</c:v>
                </c:pt>
                <c:pt idx="11359">
                  <c:v>931.67500000000007</c:v>
                </c:pt>
                <c:pt idx="11360">
                  <c:v>931.75833333333333</c:v>
                </c:pt>
                <c:pt idx="11361">
                  <c:v>931.8416666666667</c:v>
                </c:pt>
                <c:pt idx="11362">
                  <c:v>931.92500000000007</c:v>
                </c:pt>
                <c:pt idx="11363">
                  <c:v>932.00833333333333</c:v>
                </c:pt>
                <c:pt idx="11364">
                  <c:v>932.08333333333337</c:v>
                </c:pt>
                <c:pt idx="11365">
                  <c:v>932.16666666666663</c:v>
                </c:pt>
                <c:pt idx="11366">
                  <c:v>932.25</c:v>
                </c:pt>
                <c:pt idx="11367">
                  <c:v>932.33333333333337</c:v>
                </c:pt>
                <c:pt idx="11368">
                  <c:v>932.41666666666663</c:v>
                </c:pt>
                <c:pt idx="11369">
                  <c:v>932.5</c:v>
                </c:pt>
                <c:pt idx="11370">
                  <c:v>932.57499999999993</c:v>
                </c:pt>
                <c:pt idx="11371">
                  <c:v>932.6583333333333</c:v>
                </c:pt>
                <c:pt idx="11372">
                  <c:v>932.74166666666667</c:v>
                </c:pt>
                <c:pt idx="11373">
                  <c:v>932.82499999999993</c:v>
                </c:pt>
                <c:pt idx="11374">
                  <c:v>932.9083333333333</c:v>
                </c:pt>
                <c:pt idx="11375">
                  <c:v>932.99166666666667</c:v>
                </c:pt>
                <c:pt idx="11376">
                  <c:v>933.07499999999993</c:v>
                </c:pt>
                <c:pt idx="11377">
                  <c:v>933.15</c:v>
                </c:pt>
                <c:pt idx="11378">
                  <c:v>933.23333333333323</c:v>
                </c:pt>
                <c:pt idx="11379">
                  <c:v>933.31666666666661</c:v>
                </c:pt>
                <c:pt idx="11380">
                  <c:v>933.4</c:v>
                </c:pt>
                <c:pt idx="11381">
                  <c:v>933.48333333333323</c:v>
                </c:pt>
                <c:pt idx="11382">
                  <c:v>933.56666666666661</c:v>
                </c:pt>
                <c:pt idx="11383">
                  <c:v>933.64166666666677</c:v>
                </c:pt>
                <c:pt idx="11384">
                  <c:v>933.72500000000002</c:v>
                </c:pt>
                <c:pt idx="11385">
                  <c:v>933.80833333333339</c:v>
                </c:pt>
                <c:pt idx="11386">
                  <c:v>933.89166666666677</c:v>
                </c:pt>
                <c:pt idx="11387">
                  <c:v>933.97500000000002</c:v>
                </c:pt>
                <c:pt idx="11388">
                  <c:v>934.05833333333339</c:v>
                </c:pt>
                <c:pt idx="11389">
                  <c:v>934.13333333333333</c:v>
                </c:pt>
                <c:pt idx="11390">
                  <c:v>934.2166666666667</c:v>
                </c:pt>
                <c:pt idx="11391">
                  <c:v>934.30000000000007</c:v>
                </c:pt>
                <c:pt idx="11392">
                  <c:v>934.38333333333333</c:v>
                </c:pt>
                <c:pt idx="11393">
                  <c:v>934.4666666666667</c:v>
                </c:pt>
                <c:pt idx="11394">
                  <c:v>934.55000000000007</c:v>
                </c:pt>
                <c:pt idx="11395">
                  <c:v>934.63333333333333</c:v>
                </c:pt>
                <c:pt idx="11396">
                  <c:v>934.70833333333337</c:v>
                </c:pt>
                <c:pt idx="11397">
                  <c:v>934.79166666666663</c:v>
                </c:pt>
                <c:pt idx="11398">
                  <c:v>934.875</c:v>
                </c:pt>
                <c:pt idx="11399">
                  <c:v>934.95833333333337</c:v>
                </c:pt>
                <c:pt idx="11400">
                  <c:v>935.04166666666663</c:v>
                </c:pt>
                <c:pt idx="11401">
                  <c:v>935.125</c:v>
                </c:pt>
                <c:pt idx="11402">
                  <c:v>935.19999999999993</c:v>
                </c:pt>
                <c:pt idx="11403">
                  <c:v>935.2833333333333</c:v>
                </c:pt>
                <c:pt idx="11404">
                  <c:v>935.36666666666667</c:v>
                </c:pt>
                <c:pt idx="11405">
                  <c:v>935.44999999999993</c:v>
                </c:pt>
                <c:pt idx="11406">
                  <c:v>935.5333333333333</c:v>
                </c:pt>
                <c:pt idx="11407">
                  <c:v>935.61666666666667</c:v>
                </c:pt>
                <c:pt idx="11408">
                  <c:v>935.69166666666661</c:v>
                </c:pt>
                <c:pt idx="11409">
                  <c:v>935.77499999999998</c:v>
                </c:pt>
                <c:pt idx="11410">
                  <c:v>935.85833333333323</c:v>
                </c:pt>
                <c:pt idx="11411">
                  <c:v>935.94166666666661</c:v>
                </c:pt>
                <c:pt idx="11412">
                  <c:v>936.02499999999998</c:v>
                </c:pt>
                <c:pt idx="11413">
                  <c:v>936.10833333333323</c:v>
                </c:pt>
                <c:pt idx="11414">
                  <c:v>936.19166666666661</c:v>
                </c:pt>
                <c:pt idx="11415">
                  <c:v>936.26666666666677</c:v>
                </c:pt>
                <c:pt idx="11416">
                  <c:v>936.35</c:v>
                </c:pt>
                <c:pt idx="11417">
                  <c:v>936.43333333333339</c:v>
                </c:pt>
                <c:pt idx="11418">
                  <c:v>936.51666666666677</c:v>
                </c:pt>
                <c:pt idx="11419">
                  <c:v>936.6</c:v>
                </c:pt>
                <c:pt idx="11420">
                  <c:v>936.68333333333339</c:v>
                </c:pt>
                <c:pt idx="11421">
                  <c:v>936.75833333333333</c:v>
                </c:pt>
                <c:pt idx="11422">
                  <c:v>936.8416666666667</c:v>
                </c:pt>
                <c:pt idx="11423">
                  <c:v>936.92500000000007</c:v>
                </c:pt>
                <c:pt idx="11424">
                  <c:v>937.00833333333333</c:v>
                </c:pt>
                <c:pt idx="11425">
                  <c:v>937.0916666666667</c:v>
                </c:pt>
                <c:pt idx="11426">
                  <c:v>937.17500000000007</c:v>
                </c:pt>
                <c:pt idx="11427">
                  <c:v>937.25</c:v>
                </c:pt>
                <c:pt idx="11428">
                  <c:v>937.33333333333337</c:v>
                </c:pt>
                <c:pt idx="11429">
                  <c:v>937.41666666666663</c:v>
                </c:pt>
                <c:pt idx="11430">
                  <c:v>937.5</c:v>
                </c:pt>
                <c:pt idx="11431">
                  <c:v>937.58333333333337</c:v>
                </c:pt>
                <c:pt idx="11432">
                  <c:v>937.66666666666663</c:v>
                </c:pt>
                <c:pt idx="11433">
                  <c:v>937.75</c:v>
                </c:pt>
                <c:pt idx="11434">
                  <c:v>937.82499999999993</c:v>
                </c:pt>
                <c:pt idx="11435">
                  <c:v>937.9083333333333</c:v>
                </c:pt>
                <c:pt idx="11436">
                  <c:v>937.99166666666667</c:v>
                </c:pt>
                <c:pt idx="11437">
                  <c:v>938.07499999999993</c:v>
                </c:pt>
                <c:pt idx="11438">
                  <c:v>938.1583333333333</c:v>
                </c:pt>
                <c:pt idx="11439">
                  <c:v>938.24166666666667</c:v>
                </c:pt>
                <c:pt idx="11440">
                  <c:v>938.31666666666661</c:v>
                </c:pt>
                <c:pt idx="11441">
                  <c:v>938.4</c:v>
                </c:pt>
                <c:pt idx="11442">
                  <c:v>938.48333333333323</c:v>
                </c:pt>
                <c:pt idx="11443">
                  <c:v>938.56666666666661</c:v>
                </c:pt>
                <c:pt idx="11444">
                  <c:v>938.65</c:v>
                </c:pt>
                <c:pt idx="11445">
                  <c:v>938.73333333333323</c:v>
                </c:pt>
                <c:pt idx="11446">
                  <c:v>938.80833333333339</c:v>
                </c:pt>
                <c:pt idx="11447">
                  <c:v>938.89166666666677</c:v>
                </c:pt>
                <c:pt idx="11448">
                  <c:v>938.97500000000002</c:v>
                </c:pt>
                <c:pt idx="11449">
                  <c:v>939.05833333333339</c:v>
                </c:pt>
                <c:pt idx="11450">
                  <c:v>939.14166666666677</c:v>
                </c:pt>
                <c:pt idx="11451">
                  <c:v>939.22500000000002</c:v>
                </c:pt>
                <c:pt idx="11452">
                  <c:v>939.30833333333339</c:v>
                </c:pt>
                <c:pt idx="11453">
                  <c:v>939.38333333333333</c:v>
                </c:pt>
                <c:pt idx="11454">
                  <c:v>939.4666666666667</c:v>
                </c:pt>
                <c:pt idx="11455">
                  <c:v>939.55000000000007</c:v>
                </c:pt>
                <c:pt idx="11456">
                  <c:v>939.63333333333333</c:v>
                </c:pt>
                <c:pt idx="11457">
                  <c:v>939.7166666666667</c:v>
                </c:pt>
                <c:pt idx="11458">
                  <c:v>939.80000000000007</c:v>
                </c:pt>
                <c:pt idx="11459">
                  <c:v>939.875</c:v>
                </c:pt>
                <c:pt idx="11460">
                  <c:v>939.95833333333337</c:v>
                </c:pt>
                <c:pt idx="11461">
                  <c:v>940.04166666666663</c:v>
                </c:pt>
                <c:pt idx="11462">
                  <c:v>940.125</c:v>
                </c:pt>
                <c:pt idx="11463">
                  <c:v>940.20833333333337</c:v>
                </c:pt>
                <c:pt idx="11464">
                  <c:v>940.29166666666663</c:v>
                </c:pt>
                <c:pt idx="11465">
                  <c:v>940.36666666666667</c:v>
                </c:pt>
                <c:pt idx="11466">
                  <c:v>940.44999999999993</c:v>
                </c:pt>
                <c:pt idx="11467">
                  <c:v>940.5333333333333</c:v>
                </c:pt>
                <c:pt idx="11468">
                  <c:v>940.61666666666667</c:v>
                </c:pt>
                <c:pt idx="11469">
                  <c:v>940.69999999999993</c:v>
                </c:pt>
                <c:pt idx="11470">
                  <c:v>940.7833333333333</c:v>
                </c:pt>
                <c:pt idx="11471">
                  <c:v>940.86666666666667</c:v>
                </c:pt>
                <c:pt idx="11472">
                  <c:v>940.94166666666661</c:v>
                </c:pt>
                <c:pt idx="11473">
                  <c:v>941.02499999999998</c:v>
                </c:pt>
                <c:pt idx="11474">
                  <c:v>941.10833333333323</c:v>
                </c:pt>
                <c:pt idx="11475">
                  <c:v>941.19166666666661</c:v>
                </c:pt>
                <c:pt idx="11476">
                  <c:v>941.27499999999998</c:v>
                </c:pt>
                <c:pt idx="11477">
                  <c:v>941.35833333333323</c:v>
                </c:pt>
                <c:pt idx="11478">
                  <c:v>941.43333333333339</c:v>
                </c:pt>
                <c:pt idx="11479">
                  <c:v>941.51666666666677</c:v>
                </c:pt>
                <c:pt idx="11480">
                  <c:v>941.6</c:v>
                </c:pt>
                <c:pt idx="11481">
                  <c:v>941.68333333333339</c:v>
                </c:pt>
                <c:pt idx="11482">
                  <c:v>941.76666666666677</c:v>
                </c:pt>
                <c:pt idx="11483">
                  <c:v>941.85</c:v>
                </c:pt>
                <c:pt idx="11484">
                  <c:v>941.92500000000007</c:v>
                </c:pt>
                <c:pt idx="11485">
                  <c:v>942.00833333333333</c:v>
                </c:pt>
                <c:pt idx="11486">
                  <c:v>942.0916666666667</c:v>
                </c:pt>
                <c:pt idx="11487">
                  <c:v>942.17500000000007</c:v>
                </c:pt>
                <c:pt idx="11488">
                  <c:v>942.25833333333333</c:v>
                </c:pt>
                <c:pt idx="11489">
                  <c:v>942.3416666666667</c:v>
                </c:pt>
                <c:pt idx="11490">
                  <c:v>942.42500000000007</c:v>
                </c:pt>
                <c:pt idx="11491">
                  <c:v>942.5</c:v>
                </c:pt>
                <c:pt idx="11492">
                  <c:v>942.58333333333337</c:v>
                </c:pt>
                <c:pt idx="11493">
                  <c:v>942.66666666666663</c:v>
                </c:pt>
                <c:pt idx="11494">
                  <c:v>942.75</c:v>
                </c:pt>
                <c:pt idx="11495">
                  <c:v>942.83333333333337</c:v>
                </c:pt>
                <c:pt idx="11496">
                  <c:v>942.91666666666663</c:v>
                </c:pt>
                <c:pt idx="11497">
                  <c:v>942.99166666666667</c:v>
                </c:pt>
                <c:pt idx="11498">
                  <c:v>943.07499999999993</c:v>
                </c:pt>
                <c:pt idx="11499">
                  <c:v>943.1583333333333</c:v>
                </c:pt>
                <c:pt idx="11500">
                  <c:v>943.24166666666667</c:v>
                </c:pt>
                <c:pt idx="11501">
                  <c:v>943.32499999999993</c:v>
                </c:pt>
                <c:pt idx="11502">
                  <c:v>943.4083333333333</c:v>
                </c:pt>
                <c:pt idx="11503">
                  <c:v>943.49166666666667</c:v>
                </c:pt>
                <c:pt idx="11504">
                  <c:v>943.56666666666661</c:v>
                </c:pt>
                <c:pt idx="11505">
                  <c:v>943.65</c:v>
                </c:pt>
                <c:pt idx="11506">
                  <c:v>943.73333333333323</c:v>
                </c:pt>
                <c:pt idx="11507">
                  <c:v>943.81666666666661</c:v>
                </c:pt>
                <c:pt idx="11508">
                  <c:v>943.9</c:v>
                </c:pt>
                <c:pt idx="11509">
                  <c:v>943.98333333333323</c:v>
                </c:pt>
                <c:pt idx="11510">
                  <c:v>944.05833333333339</c:v>
                </c:pt>
                <c:pt idx="11511">
                  <c:v>944.14166666666677</c:v>
                </c:pt>
                <c:pt idx="11512">
                  <c:v>944.22500000000002</c:v>
                </c:pt>
                <c:pt idx="11513">
                  <c:v>944.30833333333339</c:v>
                </c:pt>
                <c:pt idx="11514">
                  <c:v>944.39166666666677</c:v>
                </c:pt>
                <c:pt idx="11515">
                  <c:v>944.47500000000002</c:v>
                </c:pt>
                <c:pt idx="11516">
                  <c:v>944.55000000000007</c:v>
                </c:pt>
                <c:pt idx="11517">
                  <c:v>944.63333333333333</c:v>
                </c:pt>
                <c:pt idx="11518">
                  <c:v>944.7166666666667</c:v>
                </c:pt>
                <c:pt idx="11519">
                  <c:v>944.80000000000007</c:v>
                </c:pt>
                <c:pt idx="11520">
                  <c:v>944.88333333333333</c:v>
                </c:pt>
                <c:pt idx="11521">
                  <c:v>944.9666666666667</c:v>
                </c:pt>
                <c:pt idx="11522">
                  <c:v>945.05000000000007</c:v>
                </c:pt>
                <c:pt idx="11523">
                  <c:v>945.125</c:v>
                </c:pt>
                <c:pt idx="11524">
                  <c:v>945.20833333333337</c:v>
                </c:pt>
                <c:pt idx="11525">
                  <c:v>945.29166666666663</c:v>
                </c:pt>
                <c:pt idx="11526">
                  <c:v>945.375</c:v>
                </c:pt>
                <c:pt idx="11527">
                  <c:v>945.45833333333337</c:v>
                </c:pt>
                <c:pt idx="11528">
                  <c:v>945.54166666666663</c:v>
                </c:pt>
                <c:pt idx="11529">
                  <c:v>945.61666666666667</c:v>
                </c:pt>
                <c:pt idx="11530">
                  <c:v>945.69999999999993</c:v>
                </c:pt>
                <c:pt idx="11531">
                  <c:v>945.7833333333333</c:v>
                </c:pt>
                <c:pt idx="11532">
                  <c:v>945.86666666666667</c:v>
                </c:pt>
                <c:pt idx="11533">
                  <c:v>945.94999999999993</c:v>
                </c:pt>
                <c:pt idx="11534">
                  <c:v>946.0333333333333</c:v>
                </c:pt>
                <c:pt idx="11535">
                  <c:v>946.10833333333323</c:v>
                </c:pt>
                <c:pt idx="11536">
                  <c:v>946.19166666666661</c:v>
                </c:pt>
                <c:pt idx="11537">
                  <c:v>946.27499999999998</c:v>
                </c:pt>
                <c:pt idx="11538">
                  <c:v>946.35833333333323</c:v>
                </c:pt>
                <c:pt idx="11539">
                  <c:v>946.44166666666661</c:v>
                </c:pt>
                <c:pt idx="11540">
                  <c:v>946.52499999999998</c:v>
                </c:pt>
                <c:pt idx="11541">
                  <c:v>946.60833333333323</c:v>
                </c:pt>
                <c:pt idx="11542">
                  <c:v>946.68333333333339</c:v>
                </c:pt>
                <c:pt idx="11543">
                  <c:v>946.76666666666677</c:v>
                </c:pt>
                <c:pt idx="11544">
                  <c:v>946.85</c:v>
                </c:pt>
                <c:pt idx="11545">
                  <c:v>946.93333333333339</c:v>
                </c:pt>
                <c:pt idx="11546">
                  <c:v>947.01666666666677</c:v>
                </c:pt>
                <c:pt idx="11547">
                  <c:v>947.1</c:v>
                </c:pt>
                <c:pt idx="11548">
                  <c:v>947.17500000000007</c:v>
                </c:pt>
                <c:pt idx="11549">
                  <c:v>947.25833333333333</c:v>
                </c:pt>
                <c:pt idx="11550">
                  <c:v>947.3416666666667</c:v>
                </c:pt>
                <c:pt idx="11551">
                  <c:v>947.42500000000007</c:v>
                </c:pt>
                <c:pt idx="11552">
                  <c:v>947.50833333333333</c:v>
                </c:pt>
                <c:pt idx="11553">
                  <c:v>947.5916666666667</c:v>
                </c:pt>
                <c:pt idx="11554">
                  <c:v>947.66666666666663</c:v>
                </c:pt>
                <c:pt idx="11555">
                  <c:v>947.75</c:v>
                </c:pt>
                <c:pt idx="11556">
                  <c:v>947.83333333333337</c:v>
                </c:pt>
                <c:pt idx="11557">
                  <c:v>947.91666666666663</c:v>
                </c:pt>
                <c:pt idx="11558">
                  <c:v>948</c:v>
                </c:pt>
                <c:pt idx="11559">
                  <c:v>948.08333333333337</c:v>
                </c:pt>
                <c:pt idx="11560">
                  <c:v>948.16666666666663</c:v>
                </c:pt>
                <c:pt idx="11561">
                  <c:v>948.24166666666667</c:v>
                </c:pt>
                <c:pt idx="11562">
                  <c:v>948.32499999999993</c:v>
                </c:pt>
                <c:pt idx="11563">
                  <c:v>948.4083333333333</c:v>
                </c:pt>
                <c:pt idx="11564">
                  <c:v>948.49166666666667</c:v>
                </c:pt>
                <c:pt idx="11565">
                  <c:v>948.57499999999993</c:v>
                </c:pt>
                <c:pt idx="11566">
                  <c:v>948.6583333333333</c:v>
                </c:pt>
                <c:pt idx="11567">
                  <c:v>948.73333333333323</c:v>
                </c:pt>
                <c:pt idx="11568">
                  <c:v>948.81666666666661</c:v>
                </c:pt>
                <c:pt idx="11569">
                  <c:v>948.9</c:v>
                </c:pt>
                <c:pt idx="11570">
                  <c:v>948.98333333333323</c:v>
                </c:pt>
                <c:pt idx="11571">
                  <c:v>949.06666666666661</c:v>
                </c:pt>
                <c:pt idx="11572">
                  <c:v>949.15</c:v>
                </c:pt>
                <c:pt idx="11573">
                  <c:v>949.22500000000002</c:v>
                </c:pt>
                <c:pt idx="11574">
                  <c:v>949.30833333333339</c:v>
                </c:pt>
                <c:pt idx="11575">
                  <c:v>949.39166666666677</c:v>
                </c:pt>
                <c:pt idx="11576">
                  <c:v>949.47500000000002</c:v>
                </c:pt>
                <c:pt idx="11577">
                  <c:v>949.55833333333339</c:v>
                </c:pt>
                <c:pt idx="11578">
                  <c:v>949.64166666666677</c:v>
                </c:pt>
                <c:pt idx="11579">
                  <c:v>949.72500000000002</c:v>
                </c:pt>
                <c:pt idx="11580">
                  <c:v>949.80000000000007</c:v>
                </c:pt>
                <c:pt idx="11581">
                  <c:v>949.88333333333333</c:v>
                </c:pt>
                <c:pt idx="11582">
                  <c:v>949.9666666666667</c:v>
                </c:pt>
                <c:pt idx="11583">
                  <c:v>950.05000000000007</c:v>
                </c:pt>
                <c:pt idx="11584">
                  <c:v>950.13333333333333</c:v>
                </c:pt>
                <c:pt idx="11585">
                  <c:v>950.2166666666667</c:v>
                </c:pt>
                <c:pt idx="11586">
                  <c:v>950.29166666666663</c:v>
                </c:pt>
                <c:pt idx="11587">
                  <c:v>950.375</c:v>
                </c:pt>
                <c:pt idx="11588">
                  <c:v>950.45833333333337</c:v>
                </c:pt>
                <c:pt idx="11589">
                  <c:v>950.54166666666663</c:v>
                </c:pt>
                <c:pt idx="11590">
                  <c:v>950.625</c:v>
                </c:pt>
                <c:pt idx="11591">
                  <c:v>950.70833333333337</c:v>
                </c:pt>
                <c:pt idx="11592">
                  <c:v>950.7833333333333</c:v>
                </c:pt>
                <c:pt idx="11593">
                  <c:v>950.86666666666667</c:v>
                </c:pt>
                <c:pt idx="11594">
                  <c:v>950.94999999999993</c:v>
                </c:pt>
                <c:pt idx="11595">
                  <c:v>951.0333333333333</c:v>
                </c:pt>
                <c:pt idx="11596">
                  <c:v>951.11666666666667</c:v>
                </c:pt>
                <c:pt idx="11597">
                  <c:v>951.19999999999993</c:v>
                </c:pt>
                <c:pt idx="11598">
                  <c:v>951.2833333333333</c:v>
                </c:pt>
                <c:pt idx="11599">
                  <c:v>951.35833333333323</c:v>
                </c:pt>
                <c:pt idx="11600">
                  <c:v>951.44166666666661</c:v>
                </c:pt>
                <c:pt idx="11601">
                  <c:v>951.52499999999998</c:v>
                </c:pt>
                <c:pt idx="11602">
                  <c:v>951.60833333333323</c:v>
                </c:pt>
                <c:pt idx="11603">
                  <c:v>951.69166666666661</c:v>
                </c:pt>
                <c:pt idx="11604">
                  <c:v>951.77499999999998</c:v>
                </c:pt>
                <c:pt idx="11605">
                  <c:v>951.85</c:v>
                </c:pt>
                <c:pt idx="11606">
                  <c:v>951.93333333333339</c:v>
                </c:pt>
                <c:pt idx="11607">
                  <c:v>952.01666666666677</c:v>
                </c:pt>
                <c:pt idx="11608">
                  <c:v>952.1</c:v>
                </c:pt>
                <c:pt idx="11609">
                  <c:v>952.18333333333339</c:v>
                </c:pt>
                <c:pt idx="11610">
                  <c:v>952.26666666666677</c:v>
                </c:pt>
                <c:pt idx="11611">
                  <c:v>952.3416666666667</c:v>
                </c:pt>
                <c:pt idx="11612">
                  <c:v>952.42500000000007</c:v>
                </c:pt>
                <c:pt idx="11613">
                  <c:v>952.50833333333333</c:v>
                </c:pt>
                <c:pt idx="11614">
                  <c:v>952.5916666666667</c:v>
                </c:pt>
                <c:pt idx="11615">
                  <c:v>952.67500000000007</c:v>
                </c:pt>
                <c:pt idx="11616">
                  <c:v>952.75833333333333</c:v>
                </c:pt>
                <c:pt idx="11617">
                  <c:v>952.8416666666667</c:v>
                </c:pt>
                <c:pt idx="11618">
                  <c:v>952.91666666666663</c:v>
                </c:pt>
                <c:pt idx="11619">
                  <c:v>953</c:v>
                </c:pt>
                <c:pt idx="11620">
                  <c:v>953.08333333333337</c:v>
                </c:pt>
                <c:pt idx="11621">
                  <c:v>953.16666666666663</c:v>
                </c:pt>
                <c:pt idx="11622">
                  <c:v>953.25</c:v>
                </c:pt>
                <c:pt idx="11623">
                  <c:v>953.33333333333337</c:v>
                </c:pt>
                <c:pt idx="11624">
                  <c:v>953.4083333333333</c:v>
                </c:pt>
                <c:pt idx="11625">
                  <c:v>953.49166666666667</c:v>
                </c:pt>
                <c:pt idx="11626">
                  <c:v>953.57499999999993</c:v>
                </c:pt>
                <c:pt idx="11627">
                  <c:v>953.6583333333333</c:v>
                </c:pt>
                <c:pt idx="11628">
                  <c:v>953.74166666666667</c:v>
                </c:pt>
                <c:pt idx="11629">
                  <c:v>953.82499999999993</c:v>
                </c:pt>
                <c:pt idx="11630">
                  <c:v>953.9083333333333</c:v>
                </c:pt>
                <c:pt idx="11631">
                  <c:v>953.98333333333323</c:v>
                </c:pt>
                <c:pt idx="11632">
                  <c:v>954.06666666666661</c:v>
                </c:pt>
                <c:pt idx="11633">
                  <c:v>954.15</c:v>
                </c:pt>
                <c:pt idx="11634">
                  <c:v>954.23333333333323</c:v>
                </c:pt>
                <c:pt idx="11635">
                  <c:v>954.31666666666661</c:v>
                </c:pt>
                <c:pt idx="11636">
                  <c:v>954.4</c:v>
                </c:pt>
                <c:pt idx="11637">
                  <c:v>954.47500000000002</c:v>
                </c:pt>
                <c:pt idx="11638">
                  <c:v>954.55833333333339</c:v>
                </c:pt>
                <c:pt idx="11639">
                  <c:v>954.64166666666677</c:v>
                </c:pt>
                <c:pt idx="11640">
                  <c:v>954.72500000000002</c:v>
                </c:pt>
                <c:pt idx="11641">
                  <c:v>954.80833333333339</c:v>
                </c:pt>
                <c:pt idx="11642">
                  <c:v>954.89166666666677</c:v>
                </c:pt>
                <c:pt idx="11643">
                  <c:v>954.9666666666667</c:v>
                </c:pt>
                <c:pt idx="11644">
                  <c:v>955.05000000000007</c:v>
                </c:pt>
                <c:pt idx="11645">
                  <c:v>955.13333333333333</c:v>
                </c:pt>
                <c:pt idx="11646">
                  <c:v>955.2166666666667</c:v>
                </c:pt>
                <c:pt idx="11647">
                  <c:v>955.30000000000007</c:v>
                </c:pt>
                <c:pt idx="11648">
                  <c:v>955.38333333333333</c:v>
                </c:pt>
                <c:pt idx="11649">
                  <c:v>955.4666666666667</c:v>
                </c:pt>
                <c:pt idx="11650">
                  <c:v>955.54166666666663</c:v>
                </c:pt>
                <c:pt idx="11651">
                  <c:v>955.625</c:v>
                </c:pt>
                <c:pt idx="11652">
                  <c:v>955.70833333333337</c:v>
                </c:pt>
                <c:pt idx="11653">
                  <c:v>955.79166666666663</c:v>
                </c:pt>
                <c:pt idx="11654">
                  <c:v>955.875</c:v>
                </c:pt>
                <c:pt idx="11655">
                  <c:v>955.95833333333337</c:v>
                </c:pt>
                <c:pt idx="11656">
                  <c:v>956.0333333333333</c:v>
                </c:pt>
                <c:pt idx="11657">
                  <c:v>956.11666666666667</c:v>
                </c:pt>
                <c:pt idx="11658">
                  <c:v>956.19999999999993</c:v>
                </c:pt>
                <c:pt idx="11659">
                  <c:v>956.2833333333333</c:v>
                </c:pt>
                <c:pt idx="11660">
                  <c:v>956.36666666666667</c:v>
                </c:pt>
                <c:pt idx="11661">
                  <c:v>956.44999999999993</c:v>
                </c:pt>
                <c:pt idx="11662">
                  <c:v>956.52499999999998</c:v>
                </c:pt>
                <c:pt idx="11663">
                  <c:v>956.60833333333323</c:v>
                </c:pt>
                <c:pt idx="11664">
                  <c:v>956.69166666666661</c:v>
                </c:pt>
                <c:pt idx="11665">
                  <c:v>956.77499999999998</c:v>
                </c:pt>
                <c:pt idx="11666">
                  <c:v>956.85833333333323</c:v>
                </c:pt>
                <c:pt idx="11667">
                  <c:v>956.94166666666661</c:v>
                </c:pt>
                <c:pt idx="11668">
                  <c:v>957.02499999999998</c:v>
                </c:pt>
                <c:pt idx="11669">
                  <c:v>957.1</c:v>
                </c:pt>
                <c:pt idx="11670">
                  <c:v>957.18333333333339</c:v>
                </c:pt>
                <c:pt idx="11671">
                  <c:v>957.26666666666677</c:v>
                </c:pt>
                <c:pt idx="11672">
                  <c:v>957.35</c:v>
                </c:pt>
                <c:pt idx="11673">
                  <c:v>957.43333333333339</c:v>
                </c:pt>
                <c:pt idx="11674">
                  <c:v>957.51666666666677</c:v>
                </c:pt>
                <c:pt idx="11675">
                  <c:v>957.5916666666667</c:v>
                </c:pt>
                <c:pt idx="11676">
                  <c:v>957.67500000000007</c:v>
                </c:pt>
                <c:pt idx="11677">
                  <c:v>957.75833333333333</c:v>
                </c:pt>
                <c:pt idx="11678">
                  <c:v>957.8416666666667</c:v>
                </c:pt>
                <c:pt idx="11679">
                  <c:v>957.92500000000007</c:v>
                </c:pt>
                <c:pt idx="11680">
                  <c:v>958.00833333333333</c:v>
                </c:pt>
                <c:pt idx="11681">
                  <c:v>958.08333333333337</c:v>
                </c:pt>
                <c:pt idx="11682">
                  <c:v>958.16666666666663</c:v>
                </c:pt>
                <c:pt idx="11683">
                  <c:v>958.25</c:v>
                </c:pt>
                <c:pt idx="11684">
                  <c:v>958.33333333333337</c:v>
                </c:pt>
                <c:pt idx="11685">
                  <c:v>958.41666666666663</c:v>
                </c:pt>
                <c:pt idx="11686">
                  <c:v>958.5</c:v>
                </c:pt>
                <c:pt idx="11687">
                  <c:v>958.58333333333337</c:v>
                </c:pt>
                <c:pt idx="11688">
                  <c:v>958.6583333333333</c:v>
                </c:pt>
                <c:pt idx="11689">
                  <c:v>958.74166666666667</c:v>
                </c:pt>
                <c:pt idx="11690">
                  <c:v>958.82499999999993</c:v>
                </c:pt>
                <c:pt idx="11691">
                  <c:v>958.9083333333333</c:v>
                </c:pt>
                <c:pt idx="11692">
                  <c:v>958.99166666666667</c:v>
                </c:pt>
                <c:pt idx="11693">
                  <c:v>959.07499999999993</c:v>
                </c:pt>
                <c:pt idx="11694">
                  <c:v>959.15</c:v>
                </c:pt>
                <c:pt idx="11695">
                  <c:v>959.23333333333323</c:v>
                </c:pt>
                <c:pt idx="11696">
                  <c:v>959.31666666666661</c:v>
                </c:pt>
                <c:pt idx="11697">
                  <c:v>959.4</c:v>
                </c:pt>
                <c:pt idx="11698">
                  <c:v>959.48333333333323</c:v>
                </c:pt>
                <c:pt idx="11699">
                  <c:v>959.56666666666661</c:v>
                </c:pt>
                <c:pt idx="11700">
                  <c:v>959.64166666666677</c:v>
                </c:pt>
                <c:pt idx="11701">
                  <c:v>959.72500000000002</c:v>
                </c:pt>
                <c:pt idx="11702">
                  <c:v>959.80833333333339</c:v>
                </c:pt>
                <c:pt idx="11703">
                  <c:v>959.89166666666677</c:v>
                </c:pt>
                <c:pt idx="11704">
                  <c:v>959.97500000000002</c:v>
                </c:pt>
                <c:pt idx="11705">
                  <c:v>960.05833333333339</c:v>
                </c:pt>
                <c:pt idx="11706">
                  <c:v>960.14166666666677</c:v>
                </c:pt>
                <c:pt idx="11707">
                  <c:v>960.2166666666667</c:v>
                </c:pt>
                <c:pt idx="11708">
                  <c:v>960.30000000000007</c:v>
                </c:pt>
                <c:pt idx="11709">
                  <c:v>960.38333333333333</c:v>
                </c:pt>
                <c:pt idx="11710">
                  <c:v>960.4666666666667</c:v>
                </c:pt>
                <c:pt idx="11711">
                  <c:v>960.55000000000007</c:v>
                </c:pt>
                <c:pt idx="11712">
                  <c:v>960.63333333333333</c:v>
                </c:pt>
                <c:pt idx="11713">
                  <c:v>960.70833333333337</c:v>
                </c:pt>
                <c:pt idx="11714">
                  <c:v>960.79166666666663</c:v>
                </c:pt>
                <c:pt idx="11715">
                  <c:v>960.875</c:v>
                </c:pt>
                <c:pt idx="11716">
                  <c:v>960.95833333333337</c:v>
                </c:pt>
                <c:pt idx="11717">
                  <c:v>961.04166666666663</c:v>
                </c:pt>
                <c:pt idx="11718">
                  <c:v>961.125</c:v>
                </c:pt>
                <c:pt idx="11719">
                  <c:v>961.19999999999993</c:v>
                </c:pt>
                <c:pt idx="11720">
                  <c:v>961.2833333333333</c:v>
                </c:pt>
                <c:pt idx="11721">
                  <c:v>961.36666666666667</c:v>
                </c:pt>
                <c:pt idx="11722">
                  <c:v>961.44999999999993</c:v>
                </c:pt>
                <c:pt idx="11723">
                  <c:v>961.5333333333333</c:v>
                </c:pt>
                <c:pt idx="11724">
                  <c:v>961.61666666666667</c:v>
                </c:pt>
                <c:pt idx="11725">
                  <c:v>961.69999999999993</c:v>
                </c:pt>
                <c:pt idx="11726">
                  <c:v>961.77499999999998</c:v>
                </c:pt>
                <c:pt idx="11727">
                  <c:v>961.85833333333323</c:v>
                </c:pt>
                <c:pt idx="11728">
                  <c:v>961.94166666666661</c:v>
                </c:pt>
                <c:pt idx="11729">
                  <c:v>962.02499999999998</c:v>
                </c:pt>
                <c:pt idx="11730">
                  <c:v>962.10833333333323</c:v>
                </c:pt>
                <c:pt idx="11731">
                  <c:v>962.19166666666661</c:v>
                </c:pt>
                <c:pt idx="11732">
                  <c:v>962.26666666666677</c:v>
                </c:pt>
                <c:pt idx="11733">
                  <c:v>962.35</c:v>
                </c:pt>
                <c:pt idx="11734">
                  <c:v>962.43333333333339</c:v>
                </c:pt>
                <c:pt idx="11735">
                  <c:v>962.51666666666677</c:v>
                </c:pt>
                <c:pt idx="11736">
                  <c:v>962.6</c:v>
                </c:pt>
                <c:pt idx="11737">
                  <c:v>962.68333333333339</c:v>
                </c:pt>
                <c:pt idx="11738">
                  <c:v>962.75833333333333</c:v>
                </c:pt>
                <c:pt idx="11739">
                  <c:v>962.8416666666667</c:v>
                </c:pt>
                <c:pt idx="11740">
                  <c:v>962.92500000000007</c:v>
                </c:pt>
                <c:pt idx="11741">
                  <c:v>963.00833333333333</c:v>
                </c:pt>
                <c:pt idx="11742">
                  <c:v>963.0916666666667</c:v>
                </c:pt>
                <c:pt idx="11743">
                  <c:v>963.17500000000007</c:v>
                </c:pt>
                <c:pt idx="11744">
                  <c:v>963.25833333333333</c:v>
                </c:pt>
                <c:pt idx="11745">
                  <c:v>963.33333333333337</c:v>
                </c:pt>
                <c:pt idx="11746">
                  <c:v>963.41666666666663</c:v>
                </c:pt>
                <c:pt idx="11747">
                  <c:v>963.5</c:v>
                </c:pt>
                <c:pt idx="11748">
                  <c:v>963.58333333333337</c:v>
                </c:pt>
                <c:pt idx="11749">
                  <c:v>963.66666666666663</c:v>
                </c:pt>
                <c:pt idx="11750">
                  <c:v>963.75</c:v>
                </c:pt>
                <c:pt idx="11751">
                  <c:v>963.82499999999993</c:v>
                </c:pt>
                <c:pt idx="11752">
                  <c:v>963.9083333333333</c:v>
                </c:pt>
                <c:pt idx="11753">
                  <c:v>963.99166666666667</c:v>
                </c:pt>
                <c:pt idx="11754">
                  <c:v>964.07499999999993</c:v>
                </c:pt>
                <c:pt idx="11755">
                  <c:v>964.1583333333333</c:v>
                </c:pt>
                <c:pt idx="11756">
                  <c:v>964.24166666666667</c:v>
                </c:pt>
                <c:pt idx="11757">
                  <c:v>964.32499999999993</c:v>
                </c:pt>
                <c:pt idx="11758">
                  <c:v>964.4</c:v>
                </c:pt>
                <c:pt idx="11759">
                  <c:v>964.48333333333323</c:v>
                </c:pt>
                <c:pt idx="11760">
                  <c:v>964.56666666666661</c:v>
                </c:pt>
                <c:pt idx="11761">
                  <c:v>964.65</c:v>
                </c:pt>
                <c:pt idx="11762">
                  <c:v>964.73333333333323</c:v>
                </c:pt>
                <c:pt idx="11763">
                  <c:v>964.81666666666661</c:v>
                </c:pt>
                <c:pt idx="11764">
                  <c:v>964.89166666666677</c:v>
                </c:pt>
                <c:pt idx="11765">
                  <c:v>964.97500000000002</c:v>
                </c:pt>
                <c:pt idx="11766">
                  <c:v>965.05833333333339</c:v>
                </c:pt>
                <c:pt idx="11767">
                  <c:v>965.14166666666677</c:v>
                </c:pt>
                <c:pt idx="11768">
                  <c:v>965.22500000000002</c:v>
                </c:pt>
                <c:pt idx="11769">
                  <c:v>965.30833333333339</c:v>
                </c:pt>
                <c:pt idx="11770">
                  <c:v>965.38333333333333</c:v>
                </c:pt>
                <c:pt idx="11771">
                  <c:v>965.4666666666667</c:v>
                </c:pt>
                <c:pt idx="11772">
                  <c:v>965.55000000000007</c:v>
                </c:pt>
                <c:pt idx="11773">
                  <c:v>965.63333333333333</c:v>
                </c:pt>
                <c:pt idx="11774">
                  <c:v>965.7166666666667</c:v>
                </c:pt>
                <c:pt idx="11775">
                  <c:v>965.80000000000007</c:v>
                </c:pt>
                <c:pt idx="11776">
                  <c:v>965.88333333333333</c:v>
                </c:pt>
                <c:pt idx="11777">
                  <c:v>965.95833333333337</c:v>
                </c:pt>
                <c:pt idx="11778">
                  <c:v>966.04166666666663</c:v>
                </c:pt>
                <c:pt idx="11779">
                  <c:v>966.125</c:v>
                </c:pt>
                <c:pt idx="11780">
                  <c:v>966.20833333333337</c:v>
                </c:pt>
                <c:pt idx="11781">
                  <c:v>966.29166666666663</c:v>
                </c:pt>
                <c:pt idx="11782">
                  <c:v>966.375</c:v>
                </c:pt>
                <c:pt idx="11783">
                  <c:v>966.44999999999993</c:v>
                </c:pt>
                <c:pt idx="11784">
                  <c:v>966.5333333333333</c:v>
                </c:pt>
                <c:pt idx="11785">
                  <c:v>966.61666666666667</c:v>
                </c:pt>
                <c:pt idx="11786">
                  <c:v>966.69999999999993</c:v>
                </c:pt>
                <c:pt idx="11787">
                  <c:v>966.7833333333333</c:v>
                </c:pt>
                <c:pt idx="11788">
                  <c:v>966.86666666666667</c:v>
                </c:pt>
                <c:pt idx="11789">
                  <c:v>966.94166666666661</c:v>
                </c:pt>
                <c:pt idx="11790">
                  <c:v>967.02499999999998</c:v>
                </c:pt>
                <c:pt idx="11791">
                  <c:v>967.10833333333323</c:v>
                </c:pt>
                <c:pt idx="11792">
                  <c:v>967.19166666666661</c:v>
                </c:pt>
                <c:pt idx="11793">
                  <c:v>967.27499999999998</c:v>
                </c:pt>
                <c:pt idx="11794">
                  <c:v>967.35833333333323</c:v>
                </c:pt>
                <c:pt idx="11795">
                  <c:v>967.44166666666661</c:v>
                </c:pt>
                <c:pt idx="11796">
                  <c:v>967.51666666666677</c:v>
                </c:pt>
                <c:pt idx="11797">
                  <c:v>967.6</c:v>
                </c:pt>
                <c:pt idx="11798">
                  <c:v>967.68333333333339</c:v>
                </c:pt>
                <c:pt idx="11799">
                  <c:v>967.76666666666677</c:v>
                </c:pt>
                <c:pt idx="11800">
                  <c:v>967.85</c:v>
                </c:pt>
                <c:pt idx="11801">
                  <c:v>967.93333333333339</c:v>
                </c:pt>
                <c:pt idx="11802">
                  <c:v>968.00833333333333</c:v>
                </c:pt>
                <c:pt idx="11803">
                  <c:v>968.0916666666667</c:v>
                </c:pt>
                <c:pt idx="11804">
                  <c:v>968.17500000000007</c:v>
                </c:pt>
                <c:pt idx="11805">
                  <c:v>968.25833333333333</c:v>
                </c:pt>
                <c:pt idx="11806">
                  <c:v>968.3416666666667</c:v>
                </c:pt>
                <c:pt idx="11807">
                  <c:v>968.42500000000007</c:v>
                </c:pt>
                <c:pt idx="11808">
                  <c:v>968.5</c:v>
                </c:pt>
                <c:pt idx="11809">
                  <c:v>968.58333333333337</c:v>
                </c:pt>
                <c:pt idx="11810">
                  <c:v>968.66666666666663</c:v>
                </c:pt>
                <c:pt idx="11811">
                  <c:v>968.75</c:v>
                </c:pt>
                <c:pt idx="11812">
                  <c:v>968.83333333333337</c:v>
                </c:pt>
                <c:pt idx="11813">
                  <c:v>968.91666666666663</c:v>
                </c:pt>
                <c:pt idx="11814">
                  <c:v>969</c:v>
                </c:pt>
                <c:pt idx="11815">
                  <c:v>969.07499999999993</c:v>
                </c:pt>
                <c:pt idx="11816">
                  <c:v>969.1583333333333</c:v>
                </c:pt>
                <c:pt idx="11817">
                  <c:v>969.24166666666667</c:v>
                </c:pt>
                <c:pt idx="11818">
                  <c:v>969.32499999999993</c:v>
                </c:pt>
                <c:pt idx="11819">
                  <c:v>969.4083333333333</c:v>
                </c:pt>
                <c:pt idx="11820">
                  <c:v>969.49166666666667</c:v>
                </c:pt>
                <c:pt idx="11821">
                  <c:v>969.56666666666661</c:v>
                </c:pt>
                <c:pt idx="11822">
                  <c:v>969.65</c:v>
                </c:pt>
                <c:pt idx="11823">
                  <c:v>969.73333333333323</c:v>
                </c:pt>
                <c:pt idx="11824">
                  <c:v>969.81666666666661</c:v>
                </c:pt>
                <c:pt idx="11825">
                  <c:v>969.9</c:v>
                </c:pt>
                <c:pt idx="11826">
                  <c:v>969.98333333333323</c:v>
                </c:pt>
                <c:pt idx="11827">
                  <c:v>970.05833333333339</c:v>
                </c:pt>
                <c:pt idx="11828">
                  <c:v>970.14166666666677</c:v>
                </c:pt>
                <c:pt idx="11829">
                  <c:v>970.22500000000002</c:v>
                </c:pt>
                <c:pt idx="11830">
                  <c:v>970.30833333333339</c:v>
                </c:pt>
                <c:pt idx="11831">
                  <c:v>970.39166666666677</c:v>
                </c:pt>
                <c:pt idx="11832">
                  <c:v>970.47500000000002</c:v>
                </c:pt>
                <c:pt idx="11833">
                  <c:v>970.55833333333339</c:v>
                </c:pt>
                <c:pt idx="11834">
                  <c:v>970.63333333333333</c:v>
                </c:pt>
                <c:pt idx="11835">
                  <c:v>970.7166666666667</c:v>
                </c:pt>
                <c:pt idx="11836">
                  <c:v>970.80000000000007</c:v>
                </c:pt>
                <c:pt idx="11837">
                  <c:v>970.88333333333333</c:v>
                </c:pt>
                <c:pt idx="11838">
                  <c:v>970.9666666666667</c:v>
                </c:pt>
                <c:pt idx="11839">
                  <c:v>971.05000000000007</c:v>
                </c:pt>
                <c:pt idx="11840">
                  <c:v>971.125</c:v>
                </c:pt>
                <c:pt idx="11841">
                  <c:v>971.20833333333337</c:v>
                </c:pt>
                <c:pt idx="11842">
                  <c:v>971.29166666666663</c:v>
                </c:pt>
                <c:pt idx="11843">
                  <c:v>971.375</c:v>
                </c:pt>
                <c:pt idx="11844">
                  <c:v>971.45833333333337</c:v>
                </c:pt>
                <c:pt idx="11845">
                  <c:v>971.54166666666663</c:v>
                </c:pt>
                <c:pt idx="11846">
                  <c:v>971.61666666666667</c:v>
                </c:pt>
                <c:pt idx="11847">
                  <c:v>971.69999999999993</c:v>
                </c:pt>
                <c:pt idx="11848">
                  <c:v>971.7833333333333</c:v>
                </c:pt>
                <c:pt idx="11849">
                  <c:v>971.86666666666667</c:v>
                </c:pt>
                <c:pt idx="11850">
                  <c:v>971.94999999999993</c:v>
                </c:pt>
                <c:pt idx="11851">
                  <c:v>972.0333333333333</c:v>
                </c:pt>
                <c:pt idx="11852">
                  <c:v>972.11666666666667</c:v>
                </c:pt>
                <c:pt idx="11853">
                  <c:v>972.19166666666661</c:v>
                </c:pt>
                <c:pt idx="11854">
                  <c:v>972.27499999999998</c:v>
                </c:pt>
                <c:pt idx="11855">
                  <c:v>972.35833333333323</c:v>
                </c:pt>
                <c:pt idx="11856">
                  <c:v>972.44166666666661</c:v>
                </c:pt>
                <c:pt idx="11857">
                  <c:v>972.52499999999998</c:v>
                </c:pt>
                <c:pt idx="11858">
                  <c:v>972.60833333333323</c:v>
                </c:pt>
                <c:pt idx="11859">
                  <c:v>972.68333333333339</c:v>
                </c:pt>
                <c:pt idx="11860">
                  <c:v>972.76666666666677</c:v>
                </c:pt>
                <c:pt idx="11861">
                  <c:v>972.85</c:v>
                </c:pt>
                <c:pt idx="11862">
                  <c:v>972.93333333333339</c:v>
                </c:pt>
                <c:pt idx="11863">
                  <c:v>973.01666666666677</c:v>
                </c:pt>
                <c:pt idx="11864">
                  <c:v>973.1</c:v>
                </c:pt>
                <c:pt idx="11865">
                  <c:v>973.17500000000007</c:v>
                </c:pt>
                <c:pt idx="11866">
                  <c:v>973.25833333333333</c:v>
                </c:pt>
                <c:pt idx="11867">
                  <c:v>973.3416666666667</c:v>
                </c:pt>
                <c:pt idx="11868">
                  <c:v>973.42500000000007</c:v>
                </c:pt>
                <c:pt idx="11869">
                  <c:v>973.50833333333333</c:v>
                </c:pt>
                <c:pt idx="11870">
                  <c:v>973.5916666666667</c:v>
                </c:pt>
                <c:pt idx="11871">
                  <c:v>973.67500000000007</c:v>
                </c:pt>
                <c:pt idx="11872">
                  <c:v>973.75</c:v>
                </c:pt>
                <c:pt idx="11873">
                  <c:v>973.83333333333337</c:v>
                </c:pt>
                <c:pt idx="11874">
                  <c:v>973.91666666666663</c:v>
                </c:pt>
                <c:pt idx="11875">
                  <c:v>974</c:v>
                </c:pt>
                <c:pt idx="11876">
                  <c:v>974.08333333333337</c:v>
                </c:pt>
                <c:pt idx="11877">
                  <c:v>974.16666666666663</c:v>
                </c:pt>
                <c:pt idx="11878">
                  <c:v>974.24166666666667</c:v>
                </c:pt>
                <c:pt idx="11879">
                  <c:v>974.32499999999993</c:v>
                </c:pt>
                <c:pt idx="11880">
                  <c:v>974.4083333333333</c:v>
                </c:pt>
                <c:pt idx="11881">
                  <c:v>974.49166666666667</c:v>
                </c:pt>
                <c:pt idx="11882">
                  <c:v>974.57499999999993</c:v>
                </c:pt>
                <c:pt idx="11883">
                  <c:v>974.6583333333333</c:v>
                </c:pt>
                <c:pt idx="11884">
                  <c:v>974.74166666666667</c:v>
                </c:pt>
                <c:pt idx="11885">
                  <c:v>974.81666666666661</c:v>
                </c:pt>
                <c:pt idx="11886">
                  <c:v>974.9</c:v>
                </c:pt>
                <c:pt idx="11887">
                  <c:v>974.98333333333323</c:v>
                </c:pt>
                <c:pt idx="11888">
                  <c:v>975.06666666666661</c:v>
                </c:pt>
                <c:pt idx="11889">
                  <c:v>975.15</c:v>
                </c:pt>
                <c:pt idx="11890">
                  <c:v>975.23333333333323</c:v>
                </c:pt>
                <c:pt idx="11891">
                  <c:v>975.30833333333339</c:v>
                </c:pt>
                <c:pt idx="11892">
                  <c:v>975.39166666666677</c:v>
                </c:pt>
                <c:pt idx="11893">
                  <c:v>975.47500000000002</c:v>
                </c:pt>
                <c:pt idx="11894">
                  <c:v>975.55833333333339</c:v>
                </c:pt>
                <c:pt idx="11895">
                  <c:v>975.64166666666677</c:v>
                </c:pt>
                <c:pt idx="11896">
                  <c:v>975.72500000000002</c:v>
                </c:pt>
                <c:pt idx="11897">
                  <c:v>975.80000000000007</c:v>
                </c:pt>
                <c:pt idx="11898">
                  <c:v>975.88333333333333</c:v>
                </c:pt>
                <c:pt idx="11899">
                  <c:v>975.9666666666667</c:v>
                </c:pt>
                <c:pt idx="11900">
                  <c:v>976.05000000000007</c:v>
                </c:pt>
                <c:pt idx="11901">
                  <c:v>976.13333333333333</c:v>
                </c:pt>
                <c:pt idx="11902">
                  <c:v>976.2166666666667</c:v>
                </c:pt>
                <c:pt idx="11903">
                  <c:v>976.30000000000007</c:v>
                </c:pt>
                <c:pt idx="11904">
                  <c:v>976.375</c:v>
                </c:pt>
                <c:pt idx="11905">
                  <c:v>976.45833333333337</c:v>
                </c:pt>
                <c:pt idx="11906">
                  <c:v>976.54166666666663</c:v>
                </c:pt>
                <c:pt idx="11907">
                  <c:v>976.625</c:v>
                </c:pt>
                <c:pt idx="11908">
                  <c:v>976.70833333333337</c:v>
                </c:pt>
                <c:pt idx="11909">
                  <c:v>976.79166666666663</c:v>
                </c:pt>
                <c:pt idx="11910">
                  <c:v>976.86666666666667</c:v>
                </c:pt>
                <c:pt idx="11911">
                  <c:v>976.94999999999993</c:v>
                </c:pt>
                <c:pt idx="11912">
                  <c:v>977.0333333333333</c:v>
                </c:pt>
                <c:pt idx="11913">
                  <c:v>977.11666666666667</c:v>
                </c:pt>
                <c:pt idx="11914">
                  <c:v>977.19999999999993</c:v>
                </c:pt>
                <c:pt idx="11915">
                  <c:v>977.2833333333333</c:v>
                </c:pt>
                <c:pt idx="11916">
                  <c:v>977.35833333333323</c:v>
                </c:pt>
                <c:pt idx="11917">
                  <c:v>977.44166666666661</c:v>
                </c:pt>
                <c:pt idx="11918">
                  <c:v>977.52499999999998</c:v>
                </c:pt>
                <c:pt idx="11919">
                  <c:v>977.60833333333323</c:v>
                </c:pt>
                <c:pt idx="11920">
                  <c:v>977.69166666666661</c:v>
                </c:pt>
                <c:pt idx="11921">
                  <c:v>977.77499999999998</c:v>
                </c:pt>
                <c:pt idx="11922">
                  <c:v>977.85833333333323</c:v>
                </c:pt>
                <c:pt idx="11923">
                  <c:v>977.93333333333339</c:v>
                </c:pt>
                <c:pt idx="11924">
                  <c:v>978.01666666666677</c:v>
                </c:pt>
                <c:pt idx="11925">
                  <c:v>978.1</c:v>
                </c:pt>
                <c:pt idx="11926">
                  <c:v>978.18333333333339</c:v>
                </c:pt>
                <c:pt idx="11927">
                  <c:v>978.26666666666677</c:v>
                </c:pt>
                <c:pt idx="11928">
                  <c:v>978.35</c:v>
                </c:pt>
                <c:pt idx="11929">
                  <c:v>978.42500000000007</c:v>
                </c:pt>
                <c:pt idx="11930">
                  <c:v>978.50833333333333</c:v>
                </c:pt>
                <c:pt idx="11931">
                  <c:v>978.5916666666667</c:v>
                </c:pt>
                <c:pt idx="11932">
                  <c:v>978.67500000000007</c:v>
                </c:pt>
                <c:pt idx="11933">
                  <c:v>978.75833333333333</c:v>
                </c:pt>
                <c:pt idx="11934">
                  <c:v>978.8416666666667</c:v>
                </c:pt>
                <c:pt idx="11935">
                  <c:v>978.91666666666663</c:v>
                </c:pt>
                <c:pt idx="11936">
                  <c:v>979</c:v>
                </c:pt>
                <c:pt idx="11937">
                  <c:v>979.08333333333337</c:v>
                </c:pt>
                <c:pt idx="11938">
                  <c:v>979.16666666666663</c:v>
                </c:pt>
                <c:pt idx="11939">
                  <c:v>979.25</c:v>
                </c:pt>
                <c:pt idx="11940">
                  <c:v>979.33333333333337</c:v>
                </c:pt>
                <c:pt idx="11941">
                  <c:v>979.41666666666663</c:v>
                </c:pt>
                <c:pt idx="11942">
                  <c:v>979.49166666666667</c:v>
                </c:pt>
                <c:pt idx="11943">
                  <c:v>979.57499999999993</c:v>
                </c:pt>
                <c:pt idx="11944">
                  <c:v>979.6583333333333</c:v>
                </c:pt>
                <c:pt idx="11945">
                  <c:v>979.74166666666667</c:v>
                </c:pt>
                <c:pt idx="11946">
                  <c:v>979.82499999999993</c:v>
                </c:pt>
                <c:pt idx="11947">
                  <c:v>979.9083333333333</c:v>
                </c:pt>
                <c:pt idx="11948">
                  <c:v>979.98333333333323</c:v>
                </c:pt>
                <c:pt idx="11949">
                  <c:v>980.06666666666661</c:v>
                </c:pt>
                <c:pt idx="11950">
                  <c:v>980.15</c:v>
                </c:pt>
                <c:pt idx="11951">
                  <c:v>980.23333333333323</c:v>
                </c:pt>
                <c:pt idx="11952">
                  <c:v>980.31666666666661</c:v>
                </c:pt>
                <c:pt idx="11953">
                  <c:v>980.4</c:v>
                </c:pt>
                <c:pt idx="11954">
                  <c:v>980.47500000000002</c:v>
                </c:pt>
                <c:pt idx="11955">
                  <c:v>980.55833333333339</c:v>
                </c:pt>
                <c:pt idx="11956">
                  <c:v>980.64166666666677</c:v>
                </c:pt>
                <c:pt idx="11957">
                  <c:v>980.72500000000002</c:v>
                </c:pt>
                <c:pt idx="11958">
                  <c:v>980.80833333333339</c:v>
                </c:pt>
                <c:pt idx="11959">
                  <c:v>980.89166666666677</c:v>
                </c:pt>
                <c:pt idx="11960">
                  <c:v>980.97500000000002</c:v>
                </c:pt>
                <c:pt idx="11961">
                  <c:v>981.05000000000007</c:v>
                </c:pt>
                <c:pt idx="11962">
                  <c:v>981.13333333333333</c:v>
                </c:pt>
                <c:pt idx="11963">
                  <c:v>981.2166666666667</c:v>
                </c:pt>
                <c:pt idx="11964">
                  <c:v>981.30000000000007</c:v>
                </c:pt>
                <c:pt idx="11965">
                  <c:v>981.38333333333333</c:v>
                </c:pt>
                <c:pt idx="11966">
                  <c:v>981.4666666666667</c:v>
                </c:pt>
                <c:pt idx="11967">
                  <c:v>981.54166666666663</c:v>
                </c:pt>
                <c:pt idx="11968">
                  <c:v>981.625</c:v>
                </c:pt>
                <c:pt idx="11969">
                  <c:v>981.70833333333337</c:v>
                </c:pt>
                <c:pt idx="11970">
                  <c:v>981.79166666666663</c:v>
                </c:pt>
                <c:pt idx="11971">
                  <c:v>981.875</c:v>
                </c:pt>
                <c:pt idx="11972">
                  <c:v>981.95833333333337</c:v>
                </c:pt>
                <c:pt idx="11973">
                  <c:v>982.0333333333333</c:v>
                </c:pt>
                <c:pt idx="11974">
                  <c:v>982.11666666666667</c:v>
                </c:pt>
                <c:pt idx="11975">
                  <c:v>982.19999999999993</c:v>
                </c:pt>
                <c:pt idx="11976">
                  <c:v>982.2833333333333</c:v>
                </c:pt>
                <c:pt idx="11977">
                  <c:v>982.36666666666667</c:v>
                </c:pt>
                <c:pt idx="11978">
                  <c:v>982.44999999999993</c:v>
                </c:pt>
                <c:pt idx="11979">
                  <c:v>982.5333333333333</c:v>
                </c:pt>
                <c:pt idx="11980">
                  <c:v>982.60833333333323</c:v>
                </c:pt>
                <c:pt idx="11981">
                  <c:v>982.69166666666661</c:v>
                </c:pt>
                <c:pt idx="11982">
                  <c:v>982.77499999999998</c:v>
                </c:pt>
                <c:pt idx="11983">
                  <c:v>982.85833333333323</c:v>
                </c:pt>
                <c:pt idx="11984">
                  <c:v>982.94166666666661</c:v>
                </c:pt>
                <c:pt idx="11985">
                  <c:v>983.02499999999998</c:v>
                </c:pt>
                <c:pt idx="11986">
                  <c:v>983.1</c:v>
                </c:pt>
                <c:pt idx="11987">
                  <c:v>983.18333333333339</c:v>
                </c:pt>
                <c:pt idx="11988">
                  <c:v>983.26666666666677</c:v>
                </c:pt>
                <c:pt idx="11989">
                  <c:v>983.35</c:v>
                </c:pt>
                <c:pt idx="11990">
                  <c:v>983.43333333333339</c:v>
                </c:pt>
                <c:pt idx="11991">
                  <c:v>983.51666666666677</c:v>
                </c:pt>
                <c:pt idx="11992">
                  <c:v>983.5916666666667</c:v>
                </c:pt>
                <c:pt idx="11993">
                  <c:v>983.67500000000007</c:v>
                </c:pt>
                <c:pt idx="11994">
                  <c:v>983.75833333333333</c:v>
                </c:pt>
                <c:pt idx="11995">
                  <c:v>983.8416666666667</c:v>
                </c:pt>
                <c:pt idx="11996">
                  <c:v>983.92500000000007</c:v>
                </c:pt>
                <c:pt idx="11997">
                  <c:v>984.00833333333333</c:v>
                </c:pt>
                <c:pt idx="11998">
                  <c:v>984.0916666666667</c:v>
                </c:pt>
                <c:pt idx="11999">
                  <c:v>984.16666666666663</c:v>
                </c:pt>
                <c:pt idx="12000">
                  <c:v>984.25</c:v>
                </c:pt>
                <c:pt idx="12001">
                  <c:v>984.33333333333337</c:v>
                </c:pt>
                <c:pt idx="12002">
                  <c:v>984.41666666666663</c:v>
                </c:pt>
                <c:pt idx="12003">
                  <c:v>984.5</c:v>
                </c:pt>
                <c:pt idx="12004">
                  <c:v>984.58333333333337</c:v>
                </c:pt>
                <c:pt idx="12005">
                  <c:v>984.6583333333333</c:v>
                </c:pt>
                <c:pt idx="12006">
                  <c:v>984.74166666666667</c:v>
                </c:pt>
                <c:pt idx="12007">
                  <c:v>984.82499999999993</c:v>
                </c:pt>
                <c:pt idx="12008">
                  <c:v>984.9083333333333</c:v>
                </c:pt>
                <c:pt idx="12009">
                  <c:v>984.99166666666667</c:v>
                </c:pt>
                <c:pt idx="12010">
                  <c:v>985.07499999999993</c:v>
                </c:pt>
                <c:pt idx="12011">
                  <c:v>985.1583333333333</c:v>
                </c:pt>
                <c:pt idx="12012">
                  <c:v>985.23333333333323</c:v>
                </c:pt>
                <c:pt idx="12013">
                  <c:v>985.31666666666661</c:v>
                </c:pt>
                <c:pt idx="12014">
                  <c:v>985.4</c:v>
                </c:pt>
                <c:pt idx="12015">
                  <c:v>985.48333333333323</c:v>
                </c:pt>
                <c:pt idx="12016">
                  <c:v>985.56666666666661</c:v>
                </c:pt>
                <c:pt idx="12017">
                  <c:v>985.65</c:v>
                </c:pt>
                <c:pt idx="12018">
                  <c:v>985.72500000000002</c:v>
                </c:pt>
                <c:pt idx="12019">
                  <c:v>985.80833333333339</c:v>
                </c:pt>
                <c:pt idx="12020">
                  <c:v>985.89166666666677</c:v>
                </c:pt>
                <c:pt idx="12021">
                  <c:v>985.97500000000002</c:v>
                </c:pt>
                <c:pt idx="12022">
                  <c:v>986.05833333333339</c:v>
                </c:pt>
                <c:pt idx="12023">
                  <c:v>986.14166666666677</c:v>
                </c:pt>
                <c:pt idx="12024">
                  <c:v>986.2166666666667</c:v>
                </c:pt>
                <c:pt idx="12025">
                  <c:v>986.30000000000007</c:v>
                </c:pt>
                <c:pt idx="12026">
                  <c:v>986.38333333333333</c:v>
                </c:pt>
                <c:pt idx="12027">
                  <c:v>986.4666666666667</c:v>
                </c:pt>
                <c:pt idx="12028">
                  <c:v>986.55000000000007</c:v>
                </c:pt>
                <c:pt idx="12029">
                  <c:v>986.63333333333333</c:v>
                </c:pt>
                <c:pt idx="12030">
                  <c:v>986.7166666666667</c:v>
                </c:pt>
                <c:pt idx="12031">
                  <c:v>986.79166666666663</c:v>
                </c:pt>
                <c:pt idx="12032">
                  <c:v>986.875</c:v>
                </c:pt>
                <c:pt idx="12033">
                  <c:v>986.95833333333337</c:v>
                </c:pt>
                <c:pt idx="12034">
                  <c:v>987.04166666666663</c:v>
                </c:pt>
                <c:pt idx="12035">
                  <c:v>987.125</c:v>
                </c:pt>
                <c:pt idx="12036">
                  <c:v>987.20833333333337</c:v>
                </c:pt>
                <c:pt idx="12037">
                  <c:v>987.2833333333333</c:v>
                </c:pt>
                <c:pt idx="12038">
                  <c:v>987.36666666666667</c:v>
                </c:pt>
                <c:pt idx="12039">
                  <c:v>987.44999999999993</c:v>
                </c:pt>
                <c:pt idx="12040">
                  <c:v>987.5333333333333</c:v>
                </c:pt>
                <c:pt idx="12041">
                  <c:v>987.61666666666667</c:v>
                </c:pt>
                <c:pt idx="12042">
                  <c:v>987.69999999999993</c:v>
                </c:pt>
                <c:pt idx="12043">
                  <c:v>987.77499999999998</c:v>
                </c:pt>
                <c:pt idx="12044">
                  <c:v>987.85833333333323</c:v>
                </c:pt>
                <c:pt idx="12045">
                  <c:v>987.94166666666661</c:v>
                </c:pt>
                <c:pt idx="12046">
                  <c:v>988.02499999999998</c:v>
                </c:pt>
                <c:pt idx="12047">
                  <c:v>988.10833333333323</c:v>
                </c:pt>
                <c:pt idx="12048">
                  <c:v>988.19166666666661</c:v>
                </c:pt>
                <c:pt idx="12049">
                  <c:v>988.27499999999998</c:v>
                </c:pt>
                <c:pt idx="12050">
                  <c:v>988.35</c:v>
                </c:pt>
                <c:pt idx="12051">
                  <c:v>988.43333333333339</c:v>
                </c:pt>
                <c:pt idx="12052">
                  <c:v>988.51666666666677</c:v>
                </c:pt>
                <c:pt idx="12053">
                  <c:v>988.6</c:v>
                </c:pt>
                <c:pt idx="12054">
                  <c:v>988.68333333333339</c:v>
                </c:pt>
                <c:pt idx="12055">
                  <c:v>988.76666666666677</c:v>
                </c:pt>
                <c:pt idx="12056">
                  <c:v>988.8416666666667</c:v>
                </c:pt>
                <c:pt idx="12057">
                  <c:v>988.92500000000007</c:v>
                </c:pt>
                <c:pt idx="12058">
                  <c:v>989.00833333333333</c:v>
                </c:pt>
                <c:pt idx="12059">
                  <c:v>989.0916666666667</c:v>
                </c:pt>
                <c:pt idx="12060">
                  <c:v>989.17500000000007</c:v>
                </c:pt>
                <c:pt idx="12061">
                  <c:v>989.25833333333333</c:v>
                </c:pt>
                <c:pt idx="12062">
                  <c:v>989.33333333333337</c:v>
                </c:pt>
                <c:pt idx="12063">
                  <c:v>989.41666666666663</c:v>
                </c:pt>
                <c:pt idx="12064">
                  <c:v>989.5</c:v>
                </c:pt>
                <c:pt idx="12065">
                  <c:v>989.58333333333337</c:v>
                </c:pt>
                <c:pt idx="12066">
                  <c:v>989.66666666666663</c:v>
                </c:pt>
                <c:pt idx="12067">
                  <c:v>989.75</c:v>
                </c:pt>
                <c:pt idx="12068">
                  <c:v>989.83333333333337</c:v>
                </c:pt>
                <c:pt idx="12069">
                  <c:v>989.9083333333333</c:v>
                </c:pt>
                <c:pt idx="12070">
                  <c:v>989.99166666666667</c:v>
                </c:pt>
                <c:pt idx="12071">
                  <c:v>990.07499999999993</c:v>
                </c:pt>
                <c:pt idx="12072">
                  <c:v>990.1583333333333</c:v>
                </c:pt>
                <c:pt idx="12073">
                  <c:v>990.24166666666667</c:v>
                </c:pt>
                <c:pt idx="12074">
                  <c:v>990.32499999999993</c:v>
                </c:pt>
                <c:pt idx="12075">
                  <c:v>990.4</c:v>
                </c:pt>
                <c:pt idx="12076">
                  <c:v>990.48333333333323</c:v>
                </c:pt>
                <c:pt idx="12077">
                  <c:v>990.56666666666661</c:v>
                </c:pt>
                <c:pt idx="12078">
                  <c:v>990.65</c:v>
                </c:pt>
                <c:pt idx="12079">
                  <c:v>990.73333333333323</c:v>
                </c:pt>
                <c:pt idx="12080">
                  <c:v>990.81666666666661</c:v>
                </c:pt>
                <c:pt idx="12081">
                  <c:v>990.89166666666677</c:v>
                </c:pt>
                <c:pt idx="12082">
                  <c:v>990.97500000000002</c:v>
                </c:pt>
                <c:pt idx="12083">
                  <c:v>991.05833333333339</c:v>
                </c:pt>
                <c:pt idx="12084">
                  <c:v>991.14166666666677</c:v>
                </c:pt>
                <c:pt idx="12085">
                  <c:v>991.22500000000002</c:v>
                </c:pt>
                <c:pt idx="12086">
                  <c:v>991.30833333333339</c:v>
                </c:pt>
                <c:pt idx="12087">
                  <c:v>991.39166666666677</c:v>
                </c:pt>
                <c:pt idx="12088">
                  <c:v>991.4666666666667</c:v>
                </c:pt>
                <c:pt idx="12089">
                  <c:v>991.55000000000007</c:v>
                </c:pt>
                <c:pt idx="12090">
                  <c:v>991.63333333333333</c:v>
                </c:pt>
                <c:pt idx="12091">
                  <c:v>991.7166666666667</c:v>
                </c:pt>
                <c:pt idx="12092">
                  <c:v>991.80000000000007</c:v>
                </c:pt>
                <c:pt idx="12093">
                  <c:v>991.88333333333333</c:v>
                </c:pt>
                <c:pt idx="12094">
                  <c:v>991.95833333333337</c:v>
                </c:pt>
                <c:pt idx="12095">
                  <c:v>992.04166666666663</c:v>
                </c:pt>
                <c:pt idx="12096">
                  <c:v>992.125</c:v>
                </c:pt>
                <c:pt idx="12097">
                  <c:v>992.20833333333337</c:v>
                </c:pt>
                <c:pt idx="12098">
                  <c:v>992.29166666666663</c:v>
                </c:pt>
                <c:pt idx="12099">
                  <c:v>992.375</c:v>
                </c:pt>
                <c:pt idx="12100">
                  <c:v>992.44999999999993</c:v>
                </c:pt>
                <c:pt idx="12101">
                  <c:v>992.5333333333333</c:v>
                </c:pt>
                <c:pt idx="12102">
                  <c:v>992.61666666666667</c:v>
                </c:pt>
                <c:pt idx="12103">
                  <c:v>992.69999999999993</c:v>
                </c:pt>
                <c:pt idx="12104">
                  <c:v>992.7833333333333</c:v>
                </c:pt>
                <c:pt idx="12105">
                  <c:v>992.86666666666667</c:v>
                </c:pt>
                <c:pt idx="12106">
                  <c:v>992.94999999999993</c:v>
                </c:pt>
                <c:pt idx="12107">
                  <c:v>993.02499999999998</c:v>
                </c:pt>
                <c:pt idx="12108">
                  <c:v>993.10833333333323</c:v>
                </c:pt>
                <c:pt idx="12109">
                  <c:v>993.19166666666661</c:v>
                </c:pt>
                <c:pt idx="12110">
                  <c:v>993.27499999999998</c:v>
                </c:pt>
                <c:pt idx="12111">
                  <c:v>993.35833333333323</c:v>
                </c:pt>
                <c:pt idx="12112">
                  <c:v>993.44166666666661</c:v>
                </c:pt>
                <c:pt idx="12113">
                  <c:v>993.51666666666677</c:v>
                </c:pt>
                <c:pt idx="12114">
                  <c:v>993.6</c:v>
                </c:pt>
                <c:pt idx="12115">
                  <c:v>993.68333333333339</c:v>
                </c:pt>
                <c:pt idx="12116">
                  <c:v>993.76666666666677</c:v>
                </c:pt>
                <c:pt idx="12117">
                  <c:v>993.85</c:v>
                </c:pt>
                <c:pt idx="12118">
                  <c:v>993.93333333333339</c:v>
                </c:pt>
                <c:pt idx="12119">
                  <c:v>994.00833333333333</c:v>
                </c:pt>
                <c:pt idx="12120">
                  <c:v>994.0916666666667</c:v>
                </c:pt>
                <c:pt idx="12121">
                  <c:v>994.17500000000007</c:v>
                </c:pt>
                <c:pt idx="12122">
                  <c:v>994.25833333333333</c:v>
                </c:pt>
                <c:pt idx="12123">
                  <c:v>994.3416666666667</c:v>
                </c:pt>
                <c:pt idx="12124">
                  <c:v>994.42500000000007</c:v>
                </c:pt>
                <c:pt idx="12125">
                  <c:v>994.50833333333333</c:v>
                </c:pt>
                <c:pt idx="12126">
                  <c:v>994.58333333333337</c:v>
                </c:pt>
                <c:pt idx="12127">
                  <c:v>994.66666666666663</c:v>
                </c:pt>
                <c:pt idx="12128">
                  <c:v>994.75</c:v>
                </c:pt>
                <c:pt idx="12129">
                  <c:v>994.83333333333337</c:v>
                </c:pt>
                <c:pt idx="12130">
                  <c:v>994.91666666666663</c:v>
                </c:pt>
                <c:pt idx="12131">
                  <c:v>995</c:v>
                </c:pt>
                <c:pt idx="12132">
                  <c:v>995.07499999999993</c:v>
                </c:pt>
                <c:pt idx="12133">
                  <c:v>995.1583333333333</c:v>
                </c:pt>
                <c:pt idx="12134">
                  <c:v>995.24166666666667</c:v>
                </c:pt>
                <c:pt idx="12135">
                  <c:v>995.32499999999993</c:v>
                </c:pt>
                <c:pt idx="12136">
                  <c:v>995.4083333333333</c:v>
                </c:pt>
                <c:pt idx="12137">
                  <c:v>995.49166666666667</c:v>
                </c:pt>
                <c:pt idx="12138">
                  <c:v>995.57499999999993</c:v>
                </c:pt>
                <c:pt idx="12139">
                  <c:v>995.65</c:v>
                </c:pt>
                <c:pt idx="12140">
                  <c:v>995.73333333333323</c:v>
                </c:pt>
                <c:pt idx="12141">
                  <c:v>995.81666666666661</c:v>
                </c:pt>
                <c:pt idx="12142">
                  <c:v>995.9</c:v>
                </c:pt>
                <c:pt idx="12143">
                  <c:v>995.98333333333323</c:v>
                </c:pt>
                <c:pt idx="12144">
                  <c:v>996.06666666666661</c:v>
                </c:pt>
                <c:pt idx="12145">
                  <c:v>996.14166666666677</c:v>
                </c:pt>
                <c:pt idx="12146">
                  <c:v>996.22500000000002</c:v>
                </c:pt>
                <c:pt idx="12147">
                  <c:v>996.30833333333339</c:v>
                </c:pt>
                <c:pt idx="12148">
                  <c:v>996.39166666666677</c:v>
                </c:pt>
                <c:pt idx="12149">
                  <c:v>996.47500000000002</c:v>
                </c:pt>
                <c:pt idx="12150">
                  <c:v>996.55833333333339</c:v>
                </c:pt>
                <c:pt idx="12151">
                  <c:v>996.63333333333333</c:v>
                </c:pt>
                <c:pt idx="12152">
                  <c:v>996.7166666666667</c:v>
                </c:pt>
                <c:pt idx="12153">
                  <c:v>996.80000000000007</c:v>
                </c:pt>
                <c:pt idx="12154">
                  <c:v>996.88333333333333</c:v>
                </c:pt>
                <c:pt idx="12155">
                  <c:v>996.9666666666667</c:v>
                </c:pt>
                <c:pt idx="12156">
                  <c:v>997.05000000000007</c:v>
                </c:pt>
                <c:pt idx="12157">
                  <c:v>997.13333333333333</c:v>
                </c:pt>
                <c:pt idx="12158">
                  <c:v>997.20833333333337</c:v>
                </c:pt>
                <c:pt idx="12159">
                  <c:v>997.29166666666663</c:v>
                </c:pt>
                <c:pt idx="12160">
                  <c:v>997.375</c:v>
                </c:pt>
                <c:pt idx="12161">
                  <c:v>997.45833333333337</c:v>
                </c:pt>
                <c:pt idx="12162">
                  <c:v>997.54166666666663</c:v>
                </c:pt>
                <c:pt idx="12163">
                  <c:v>997.625</c:v>
                </c:pt>
                <c:pt idx="12164">
                  <c:v>997.69999999999993</c:v>
                </c:pt>
                <c:pt idx="12165">
                  <c:v>997.7833333333333</c:v>
                </c:pt>
                <c:pt idx="12166">
                  <c:v>997.86666666666667</c:v>
                </c:pt>
                <c:pt idx="12167">
                  <c:v>997.94999999999993</c:v>
                </c:pt>
                <c:pt idx="12168">
                  <c:v>998.0333333333333</c:v>
                </c:pt>
                <c:pt idx="12169">
                  <c:v>998.11666666666667</c:v>
                </c:pt>
                <c:pt idx="12170">
                  <c:v>998.19166666666661</c:v>
                </c:pt>
                <c:pt idx="12171">
                  <c:v>998.27499999999998</c:v>
                </c:pt>
                <c:pt idx="12172">
                  <c:v>998.35833333333323</c:v>
                </c:pt>
                <c:pt idx="12173">
                  <c:v>998.44166666666661</c:v>
                </c:pt>
                <c:pt idx="12174">
                  <c:v>998.52499999999998</c:v>
                </c:pt>
                <c:pt idx="12175">
                  <c:v>998.60833333333323</c:v>
                </c:pt>
                <c:pt idx="12176">
                  <c:v>998.69166666666661</c:v>
                </c:pt>
                <c:pt idx="12177">
                  <c:v>998.76666666666677</c:v>
                </c:pt>
                <c:pt idx="12178">
                  <c:v>998.85</c:v>
                </c:pt>
                <c:pt idx="12179">
                  <c:v>998.93333333333339</c:v>
                </c:pt>
                <c:pt idx="12180">
                  <c:v>999.01666666666677</c:v>
                </c:pt>
                <c:pt idx="12181">
                  <c:v>999.1</c:v>
                </c:pt>
                <c:pt idx="12182">
                  <c:v>999.18333333333339</c:v>
                </c:pt>
                <c:pt idx="12183">
                  <c:v>999.25833333333333</c:v>
                </c:pt>
                <c:pt idx="12184">
                  <c:v>999.3416666666667</c:v>
                </c:pt>
                <c:pt idx="12185">
                  <c:v>999.42500000000007</c:v>
                </c:pt>
                <c:pt idx="12186">
                  <c:v>999.50833333333333</c:v>
                </c:pt>
                <c:pt idx="12187">
                  <c:v>999.5916666666667</c:v>
                </c:pt>
                <c:pt idx="12188">
                  <c:v>999.67500000000007</c:v>
                </c:pt>
                <c:pt idx="12189">
                  <c:v>999.75</c:v>
                </c:pt>
                <c:pt idx="12190">
                  <c:v>999.83333333333337</c:v>
                </c:pt>
                <c:pt idx="12191">
                  <c:v>999.91666666666663</c:v>
                </c:pt>
                <c:pt idx="12192">
                  <c:v>1000</c:v>
                </c:pt>
                <c:pt idx="12193">
                  <c:v>1000.0833333333334</c:v>
                </c:pt>
                <c:pt idx="12194">
                  <c:v>1000.1666666666666</c:v>
                </c:pt>
                <c:pt idx="12195">
                  <c:v>1000.25</c:v>
                </c:pt>
                <c:pt idx="12196">
                  <c:v>1000.3249999999999</c:v>
                </c:pt>
                <c:pt idx="12197">
                  <c:v>1000.4083333333333</c:v>
                </c:pt>
                <c:pt idx="12198">
                  <c:v>1000.4916666666667</c:v>
                </c:pt>
                <c:pt idx="12199">
                  <c:v>1000.5749999999999</c:v>
                </c:pt>
                <c:pt idx="12200">
                  <c:v>1000.6583333333333</c:v>
                </c:pt>
                <c:pt idx="12201">
                  <c:v>1000.7416666666667</c:v>
                </c:pt>
                <c:pt idx="12202">
                  <c:v>1000.8166666666666</c:v>
                </c:pt>
                <c:pt idx="12203">
                  <c:v>1000.9</c:v>
                </c:pt>
                <c:pt idx="12204">
                  <c:v>1000.9833333333332</c:v>
                </c:pt>
                <c:pt idx="12205">
                  <c:v>1001.0666666666666</c:v>
                </c:pt>
                <c:pt idx="12206">
                  <c:v>1001.15</c:v>
                </c:pt>
                <c:pt idx="12207">
                  <c:v>1001.2333333333332</c:v>
                </c:pt>
                <c:pt idx="12208">
                  <c:v>1001.3083333333334</c:v>
                </c:pt>
                <c:pt idx="12209">
                  <c:v>1001.3916666666668</c:v>
                </c:pt>
                <c:pt idx="12210">
                  <c:v>1001.475</c:v>
                </c:pt>
                <c:pt idx="12211">
                  <c:v>1001.5583333333334</c:v>
                </c:pt>
                <c:pt idx="12212">
                  <c:v>1001.6416666666668</c:v>
                </c:pt>
                <c:pt idx="12213">
                  <c:v>1001.725</c:v>
                </c:pt>
                <c:pt idx="12214">
                  <c:v>1001.8083333333334</c:v>
                </c:pt>
                <c:pt idx="12215">
                  <c:v>1001.8833333333333</c:v>
                </c:pt>
                <c:pt idx="12216">
                  <c:v>1001.9666666666667</c:v>
                </c:pt>
                <c:pt idx="12217">
                  <c:v>1002.0500000000001</c:v>
                </c:pt>
                <c:pt idx="12218">
                  <c:v>1002.1333333333333</c:v>
                </c:pt>
                <c:pt idx="12219">
                  <c:v>1002.2166666666667</c:v>
                </c:pt>
                <c:pt idx="12220">
                  <c:v>1002.3000000000001</c:v>
                </c:pt>
                <c:pt idx="12221">
                  <c:v>1002.375</c:v>
                </c:pt>
                <c:pt idx="12222">
                  <c:v>1002.4583333333334</c:v>
                </c:pt>
                <c:pt idx="12223">
                  <c:v>1002.5416666666666</c:v>
                </c:pt>
                <c:pt idx="12224">
                  <c:v>1002.625</c:v>
                </c:pt>
                <c:pt idx="12225">
                  <c:v>1002.7083333333334</c:v>
                </c:pt>
                <c:pt idx="12226">
                  <c:v>1002.7916666666666</c:v>
                </c:pt>
                <c:pt idx="12227">
                  <c:v>1002.8666666666667</c:v>
                </c:pt>
                <c:pt idx="12228">
                  <c:v>1002.9499999999999</c:v>
                </c:pt>
                <c:pt idx="12229">
                  <c:v>1003.0333333333333</c:v>
                </c:pt>
                <c:pt idx="12230">
                  <c:v>1003.1166666666667</c:v>
                </c:pt>
                <c:pt idx="12231">
                  <c:v>1003.1999999999999</c:v>
                </c:pt>
                <c:pt idx="12232">
                  <c:v>1003.2833333333333</c:v>
                </c:pt>
                <c:pt idx="12233">
                  <c:v>1003.3666666666667</c:v>
                </c:pt>
                <c:pt idx="12234">
                  <c:v>1003.4416666666666</c:v>
                </c:pt>
                <c:pt idx="12235">
                  <c:v>1003.525</c:v>
                </c:pt>
                <c:pt idx="12236">
                  <c:v>1003.6083333333332</c:v>
                </c:pt>
                <c:pt idx="12237">
                  <c:v>1003.6916666666666</c:v>
                </c:pt>
                <c:pt idx="12238">
                  <c:v>1003.775</c:v>
                </c:pt>
                <c:pt idx="12239">
                  <c:v>1003.8583333333332</c:v>
                </c:pt>
                <c:pt idx="12240">
                  <c:v>1003.9333333333334</c:v>
                </c:pt>
                <c:pt idx="12241">
                  <c:v>1004.0166666666668</c:v>
                </c:pt>
                <c:pt idx="12242">
                  <c:v>1004.1</c:v>
                </c:pt>
                <c:pt idx="12243">
                  <c:v>1004.1833333333334</c:v>
                </c:pt>
                <c:pt idx="12244">
                  <c:v>1004.2666666666668</c:v>
                </c:pt>
                <c:pt idx="12245">
                  <c:v>1004.35</c:v>
                </c:pt>
                <c:pt idx="12246">
                  <c:v>1004.4250000000001</c:v>
                </c:pt>
                <c:pt idx="12247">
                  <c:v>1004.5083333333333</c:v>
                </c:pt>
                <c:pt idx="12248">
                  <c:v>1004.5916666666667</c:v>
                </c:pt>
                <c:pt idx="12249">
                  <c:v>1004.6750000000001</c:v>
                </c:pt>
                <c:pt idx="12250">
                  <c:v>1004.7583333333333</c:v>
                </c:pt>
                <c:pt idx="12251">
                  <c:v>1004.8416666666667</c:v>
                </c:pt>
                <c:pt idx="12252">
                  <c:v>1004.9250000000001</c:v>
                </c:pt>
                <c:pt idx="12253">
                  <c:v>1005</c:v>
                </c:pt>
                <c:pt idx="12254">
                  <c:v>1005.0833333333334</c:v>
                </c:pt>
                <c:pt idx="12255">
                  <c:v>1005.1666666666666</c:v>
                </c:pt>
                <c:pt idx="12256">
                  <c:v>1005.25</c:v>
                </c:pt>
                <c:pt idx="12257">
                  <c:v>1005.3333333333334</c:v>
                </c:pt>
                <c:pt idx="12258">
                  <c:v>1005.4166666666666</c:v>
                </c:pt>
                <c:pt idx="12259">
                  <c:v>1005.4916666666667</c:v>
                </c:pt>
                <c:pt idx="12260">
                  <c:v>1005.5749999999999</c:v>
                </c:pt>
                <c:pt idx="12261">
                  <c:v>1005.6583333333333</c:v>
                </c:pt>
                <c:pt idx="12262">
                  <c:v>1005.7416666666667</c:v>
                </c:pt>
                <c:pt idx="12263">
                  <c:v>1005.8249999999999</c:v>
                </c:pt>
                <c:pt idx="12264">
                  <c:v>1005.9083333333333</c:v>
                </c:pt>
                <c:pt idx="12265">
                  <c:v>1005.9916666666667</c:v>
                </c:pt>
                <c:pt idx="12266">
                  <c:v>1006.0666666666666</c:v>
                </c:pt>
                <c:pt idx="12267">
                  <c:v>1006.15</c:v>
                </c:pt>
                <c:pt idx="12268">
                  <c:v>1006.2333333333332</c:v>
                </c:pt>
                <c:pt idx="12269">
                  <c:v>1006.3166666666666</c:v>
                </c:pt>
                <c:pt idx="12270">
                  <c:v>1006.4</c:v>
                </c:pt>
                <c:pt idx="12271">
                  <c:v>1006.4833333333332</c:v>
                </c:pt>
                <c:pt idx="12272">
                  <c:v>1006.5583333333334</c:v>
                </c:pt>
                <c:pt idx="12273">
                  <c:v>1006.6416666666668</c:v>
                </c:pt>
                <c:pt idx="12274">
                  <c:v>1006.725</c:v>
                </c:pt>
                <c:pt idx="12275">
                  <c:v>1006.8083333333334</c:v>
                </c:pt>
                <c:pt idx="12276">
                  <c:v>1006.8916666666668</c:v>
                </c:pt>
                <c:pt idx="12277">
                  <c:v>1006.975</c:v>
                </c:pt>
                <c:pt idx="12278">
                  <c:v>1007.0500000000001</c:v>
                </c:pt>
                <c:pt idx="12279">
                  <c:v>1007.1333333333333</c:v>
                </c:pt>
                <c:pt idx="12280">
                  <c:v>1007.2166666666667</c:v>
                </c:pt>
                <c:pt idx="12281">
                  <c:v>1007.3000000000001</c:v>
                </c:pt>
                <c:pt idx="12282">
                  <c:v>1007.3833333333333</c:v>
                </c:pt>
                <c:pt idx="12283">
                  <c:v>1007.4666666666667</c:v>
                </c:pt>
                <c:pt idx="12284">
                  <c:v>1007.5500000000001</c:v>
                </c:pt>
                <c:pt idx="12285">
                  <c:v>1007.625</c:v>
                </c:pt>
                <c:pt idx="12286">
                  <c:v>1007.7083333333334</c:v>
                </c:pt>
                <c:pt idx="12287">
                  <c:v>1007.7916666666666</c:v>
                </c:pt>
                <c:pt idx="12288">
                  <c:v>1007.875</c:v>
                </c:pt>
                <c:pt idx="12289">
                  <c:v>1007.9583333333334</c:v>
                </c:pt>
                <c:pt idx="12290">
                  <c:v>1008.0416666666666</c:v>
                </c:pt>
                <c:pt idx="12291">
                  <c:v>1008.1166666666667</c:v>
                </c:pt>
                <c:pt idx="12292">
                  <c:v>1008.1999999999999</c:v>
                </c:pt>
                <c:pt idx="12293">
                  <c:v>1008.2833333333333</c:v>
                </c:pt>
                <c:pt idx="12294">
                  <c:v>1008.3666666666667</c:v>
                </c:pt>
                <c:pt idx="12295">
                  <c:v>1008.4499999999999</c:v>
                </c:pt>
                <c:pt idx="12296">
                  <c:v>1008.5333333333333</c:v>
                </c:pt>
                <c:pt idx="12297">
                  <c:v>1008.6083333333332</c:v>
                </c:pt>
                <c:pt idx="12298">
                  <c:v>1008.6916666666666</c:v>
                </c:pt>
                <c:pt idx="12299">
                  <c:v>1008.775</c:v>
                </c:pt>
                <c:pt idx="12300">
                  <c:v>1008.8583333333332</c:v>
                </c:pt>
                <c:pt idx="12301">
                  <c:v>1008.9416666666666</c:v>
                </c:pt>
                <c:pt idx="12302">
                  <c:v>1009.025</c:v>
                </c:pt>
                <c:pt idx="12303">
                  <c:v>1009.1083333333332</c:v>
                </c:pt>
                <c:pt idx="12304">
                  <c:v>1009.1833333333334</c:v>
                </c:pt>
                <c:pt idx="12305">
                  <c:v>1009.2666666666668</c:v>
                </c:pt>
                <c:pt idx="12306">
                  <c:v>1009.35</c:v>
                </c:pt>
                <c:pt idx="12307">
                  <c:v>1009.4333333333334</c:v>
                </c:pt>
                <c:pt idx="12308">
                  <c:v>1009.5166666666668</c:v>
                </c:pt>
                <c:pt idx="12309">
                  <c:v>1009.6</c:v>
                </c:pt>
                <c:pt idx="12310">
                  <c:v>1009.6750000000001</c:v>
                </c:pt>
                <c:pt idx="12311">
                  <c:v>1009.7583333333333</c:v>
                </c:pt>
                <c:pt idx="12312">
                  <c:v>1009.8416666666667</c:v>
                </c:pt>
                <c:pt idx="12313">
                  <c:v>1009.9250000000001</c:v>
                </c:pt>
                <c:pt idx="12314">
                  <c:v>1010.0083333333333</c:v>
                </c:pt>
                <c:pt idx="12315">
                  <c:v>1010.0916666666667</c:v>
                </c:pt>
                <c:pt idx="12316">
                  <c:v>1010.1666666666666</c:v>
                </c:pt>
                <c:pt idx="12317">
                  <c:v>1010.25</c:v>
                </c:pt>
                <c:pt idx="12318">
                  <c:v>1010.3333333333334</c:v>
                </c:pt>
                <c:pt idx="12319">
                  <c:v>1010.4166666666666</c:v>
                </c:pt>
                <c:pt idx="12320">
                  <c:v>1010.5</c:v>
                </c:pt>
                <c:pt idx="12321">
                  <c:v>1010.5833333333334</c:v>
                </c:pt>
                <c:pt idx="12322">
                  <c:v>1010.6666666666666</c:v>
                </c:pt>
                <c:pt idx="12323">
                  <c:v>1010.7416666666667</c:v>
                </c:pt>
                <c:pt idx="12324">
                  <c:v>1010.8249999999999</c:v>
                </c:pt>
                <c:pt idx="12325">
                  <c:v>1010.9083333333333</c:v>
                </c:pt>
                <c:pt idx="12326">
                  <c:v>1010.9916666666667</c:v>
                </c:pt>
                <c:pt idx="12327">
                  <c:v>1011.0749999999999</c:v>
                </c:pt>
                <c:pt idx="12328">
                  <c:v>1011.1583333333333</c:v>
                </c:pt>
                <c:pt idx="12329">
                  <c:v>1011.2333333333332</c:v>
                </c:pt>
                <c:pt idx="12330">
                  <c:v>1011.3166666666666</c:v>
                </c:pt>
                <c:pt idx="12331">
                  <c:v>1011.4</c:v>
                </c:pt>
                <c:pt idx="12332">
                  <c:v>1011.4833333333332</c:v>
                </c:pt>
                <c:pt idx="12333">
                  <c:v>1011.5666666666666</c:v>
                </c:pt>
                <c:pt idx="12334">
                  <c:v>1011.65</c:v>
                </c:pt>
                <c:pt idx="12335">
                  <c:v>1011.725</c:v>
                </c:pt>
                <c:pt idx="12336">
                  <c:v>1011.8083333333334</c:v>
                </c:pt>
                <c:pt idx="12337">
                  <c:v>1011.8916666666668</c:v>
                </c:pt>
                <c:pt idx="12338">
                  <c:v>1011.975</c:v>
                </c:pt>
                <c:pt idx="12339">
                  <c:v>1012.0583333333334</c:v>
                </c:pt>
                <c:pt idx="12340">
                  <c:v>1012.1416666666668</c:v>
                </c:pt>
                <c:pt idx="12341">
                  <c:v>1012.225</c:v>
                </c:pt>
                <c:pt idx="12342">
                  <c:v>1012.3000000000001</c:v>
                </c:pt>
                <c:pt idx="12343">
                  <c:v>1012.3833333333333</c:v>
                </c:pt>
                <c:pt idx="12344">
                  <c:v>1012.4666666666667</c:v>
                </c:pt>
                <c:pt idx="12345">
                  <c:v>1012.5500000000001</c:v>
                </c:pt>
                <c:pt idx="12346">
                  <c:v>1012.6333333333333</c:v>
                </c:pt>
                <c:pt idx="12347">
                  <c:v>1012.7166666666667</c:v>
                </c:pt>
                <c:pt idx="12348">
                  <c:v>1012.7916666666666</c:v>
                </c:pt>
                <c:pt idx="12349">
                  <c:v>1012.875</c:v>
                </c:pt>
                <c:pt idx="12350">
                  <c:v>1012.9583333333334</c:v>
                </c:pt>
                <c:pt idx="12351">
                  <c:v>1013.0416666666666</c:v>
                </c:pt>
                <c:pt idx="12352">
                  <c:v>1013.125</c:v>
                </c:pt>
                <c:pt idx="12353">
                  <c:v>1013.2083333333334</c:v>
                </c:pt>
                <c:pt idx="12354">
                  <c:v>1013.2833333333333</c:v>
                </c:pt>
                <c:pt idx="12355">
                  <c:v>1013.3666666666667</c:v>
                </c:pt>
                <c:pt idx="12356">
                  <c:v>1013.4499999999999</c:v>
                </c:pt>
                <c:pt idx="12357">
                  <c:v>1013.5333333333333</c:v>
                </c:pt>
                <c:pt idx="12358">
                  <c:v>1013.6166666666667</c:v>
                </c:pt>
                <c:pt idx="12359">
                  <c:v>1013.6999999999999</c:v>
                </c:pt>
                <c:pt idx="12360">
                  <c:v>1013.7833333333333</c:v>
                </c:pt>
                <c:pt idx="12361">
                  <c:v>1013.8583333333332</c:v>
                </c:pt>
                <c:pt idx="12362">
                  <c:v>1013.9416666666666</c:v>
                </c:pt>
                <c:pt idx="12363">
                  <c:v>1014.025</c:v>
                </c:pt>
                <c:pt idx="12364">
                  <c:v>1014.1083333333332</c:v>
                </c:pt>
                <c:pt idx="12365">
                  <c:v>1014.1916666666666</c:v>
                </c:pt>
                <c:pt idx="12366">
                  <c:v>1014.275</c:v>
                </c:pt>
                <c:pt idx="12367">
                  <c:v>1014.35</c:v>
                </c:pt>
                <c:pt idx="12368">
                  <c:v>1014.4333333333334</c:v>
                </c:pt>
                <c:pt idx="12369">
                  <c:v>1014.5166666666668</c:v>
                </c:pt>
                <c:pt idx="12370">
                  <c:v>1014.6</c:v>
                </c:pt>
                <c:pt idx="12371">
                  <c:v>1014.6833333333334</c:v>
                </c:pt>
                <c:pt idx="12372">
                  <c:v>1014.7666666666668</c:v>
                </c:pt>
                <c:pt idx="12373">
                  <c:v>1014.8416666666667</c:v>
                </c:pt>
                <c:pt idx="12374">
                  <c:v>1014.9250000000001</c:v>
                </c:pt>
                <c:pt idx="12375">
                  <c:v>1015.0083333333333</c:v>
                </c:pt>
                <c:pt idx="12376">
                  <c:v>1015.0916666666667</c:v>
                </c:pt>
                <c:pt idx="12377">
                  <c:v>1015.1750000000001</c:v>
                </c:pt>
                <c:pt idx="12378">
                  <c:v>1015.2583333333333</c:v>
                </c:pt>
                <c:pt idx="12379">
                  <c:v>1015.3416666666667</c:v>
                </c:pt>
                <c:pt idx="12380">
                  <c:v>1015.4166666666666</c:v>
                </c:pt>
                <c:pt idx="12381">
                  <c:v>1015.5</c:v>
                </c:pt>
                <c:pt idx="12382">
                  <c:v>1015.5833333333334</c:v>
                </c:pt>
                <c:pt idx="12383">
                  <c:v>1015.6666666666666</c:v>
                </c:pt>
                <c:pt idx="12384">
                  <c:v>1015.75</c:v>
                </c:pt>
                <c:pt idx="12385">
                  <c:v>1015.8333333333334</c:v>
                </c:pt>
                <c:pt idx="12386">
                  <c:v>1015.9083333333333</c:v>
                </c:pt>
                <c:pt idx="12387">
                  <c:v>1015.9916666666667</c:v>
                </c:pt>
                <c:pt idx="12388">
                  <c:v>1016.0749999999999</c:v>
                </c:pt>
                <c:pt idx="12389">
                  <c:v>1016.1583333333333</c:v>
                </c:pt>
                <c:pt idx="12390">
                  <c:v>1016.2416666666667</c:v>
                </c:pt>
                <c:pt idx="12391">
                  <c:v>1016.3249999999999</c:v>
                </c:pt>
                <c:pt idx="12392">
                  <c:v>1016.4083333333333</c:v>
                </c:pt>
                <c:pt idx="12393">
                  <c:v>1016.4833333333332</c:v>
                </c:pt>
                <c:pt idx="12394">
                  <c:v>1016.5666666666666</c:v>
                </c:pt>
                <c:pt idx="12395">
                  <c:v>1016.65</c:v>
                </c:pt>
                <c:pt idx="12396">
                  <c:v>1016.7333333333332</c:v>
                </c:pt>
                <c:pt idx="12397">
                  <c:v>1016.8166666666666</c:v>
                </c:pt>
                <c:pt idx="12398">
                  <c:v>1016.9</c:v>
                </c:pt>
                <c:pt idx="12399">
                  <c:v>1016.975</c:v>
                </c:pt>
                <c:pt idx="12400">
                  <c:v>1017.0583333333334</c:v>
                </c:pt>
                <c:pt idx="12401">
                  <c:v>1017.1416666666668</c:v>
                </c:pt>
                <c:pt idx="12402">
                  <c:v>1017.225</c:v>
                </c:pt>
                <c:pt idx="12403">
                  <c:v>1017.3083333333334</c:v>
                </c:pt>
                <c:pt idx="12404">
                  <c:v>1017.3916666666668</c:v>
                </c:pt>
                <c:pt idx="12405">
                  <c:v>1017.4666666666667</c:v>
                </c:pt>
                <c:pt idx="12406">
                  <c:v>1017.5500000000001</c:v>
                </c:pt>
                <c:pt idx="12407">
                  <c:v>1017.6333333333333</c:v>
                </c:pt>
                <c:pt idx="12408">
                  <c:v>1017.7166666666667</c:v>
                </c:pt>
                <c:pt idx="12409">
                  <c:v>1017.8000000000001</c:v>
                </c:pt>
                <c:pt idx="12410">
                  <c:v>1017.8833333333333</c:v>
                </c:pt>
                <c:pt idx="12411">
                  <c:v>1017.9666666666667</c:v>
                </c:pt>
                <c:pt idx="12412">
                  <c:v>1018.0416666666666</c:v>
                </c:pt>
                <c:pt idx="12413">
                  <c:v>1018.125</c:v>
                </c:pt>
                <c:pt idx="12414">
                  <c:v>1018.2083333333334</c:v>
                </c:pt>
                <c:pt idx="12415">
                  <c:v>1018.2916666666666</c:v>
                </c:pt>
                <c:pt idx="12416">
                  <c:v>1018.375</c:v>
                </c:pt>
                <c:pt idx="12417">
                  <c:v>1018.4583333333334</c:v>
                </c:pt>
                <c:pt idx="12418">
                  <c:v>1018.5333333333333</c:v>
                </c:pt>
                <c:pt idx="12419">
                  <c:v>1018.6166666666667</c:v>
                </c:pt>
                <c:pt idx="12420">
                  <c:v>1018.6999999999999</c:v>
                </c:pt>
                <c:pt idx="12421">
                  <c:v>1018.7833333333333</c:v>
                </c:pt>
                <c:pt idx="12422">
                  <c:v>1018.8666666666667</c:v>
                </c:pt>
                <c:pt idx="12423">
                  <c:v>1018.9499999999999</c:v>
                </c:pt>
                <c:pt idx="12424">
                  <c:v>1019.025</c:v>
                </c:pt>
                <c:pt idx="12425">
                  <c:v>1019.1083333333332</c:v>
                </c:pt>
                <c:pt idx="12426">
                  <c:v>1019.1916666666666</c:v>
                </c:pt>
                <c:pt idx="12427">
                  <c:v>1019.275</c:v>
                </c:pt>
                <c:pt idx="12428">
                  <c:v>1019.3583333333332</c:v>
                </c:pt>
                <c:pt idx="12429">
                  <c:v>1019.4416666666666</c:v>
                </c:pt>
                <c:pt idx="12430">
                  <c:v>1019.525</c:v>
                </c:pt>
                <c:pt idx="12431">
                  <c:v>1019.6</c:v>
                </c:pt>
                <c:pt idx="12432">
                  <c:v>1019.6833333333334</c:v>
                </c:pt>
                <c:pt idx="12433">
                  <c:v>1019.7666666666668</c:v>
                </c:pt>
                <c:pt idx="12434">
                  <c:v>1019.85</c:v>
                </c:pt>
                <c:pt idx="12435">
                  <c:v>1019.9333333333334</c:v>
                </c:pt>
                <c:pt idx="12436">
                  <c:v>1020.0166666666668</c:v>
                </c:pt>
                <c:pt idx="12437">
                  <c:v>1020.0916666666667</c:v>
                </c:pt>
                <c:pt idx="12438">
                  <c:v>1020.1750000000001</c:v>
                </c:pt>
                <c:pt idx="12439">
                  <c:v>1020.2583333333333</c:v>
                </c:pt>
                <c:pt idx="12440">
                  <c:v>1020.3416666666667</c:v>
                </c:pt>
                <c:pt idx="12441">
                  <c:v>1020.4250000000001</c:v>
                </c:pt>
                <c:pt idx="12442">
                  <c:v>1020.5083333333333</c:v>
                </c:pt>
                <c:pt idx="12443">
                  <c:v>1020.5833333333334</c:v>
                </c:pt>
                <c:pt idx="12444">
                  <c:v>1020.6666666666666</c:v>
                </c:pt>
                <c:pt idx="12445">
                  <c:v>1020.75</c:v>
                </c:pt>
                <c:pt idx="12446">
                  <c:v>1020.8333333333334</c:v>
                </c:pt>
                <c:pt idx="12447">
                  <c:v>1020.9166666666666</c:v>
                </c:pt>
                <c:pt idx="12448">
                  <c:v>1021</c:v>
                </c:pt>
                <c:pt idx="12449">
                  <c:v>1021.0833333333334</c:v>
                </c:pt>
                <c:pt idx="12450">
                  <c:v>1021.1583333333333</c:v>
                </c:pt>
                <c:pt idx="12451">
                  <c:v>1021.2416666666667</c:v>
                </c:pt>
                <c:pt idx="12452">
                  <c:v>1021.3249999999999</c:v>
                </c:pt>
                <c:pt idx="12453">
                  <c:v>1021.4083333333333</c:v>
                </c:pt>
                <c:pt idx="12454">
                  <c:v>1021.4916666666667</c:v>
                </c:pt>
                <c:pt idx="12455">
                  <c:v>1021.5749999999999</c:v>
                </c:pt>
                <c:pt idx="12456">
                  <c:v>1021.65</c:v>
                </c:pt>
                <c:pt idx="12457">
                  <c:v>1021.7333333333332</c:v>
                </c:pt>
                <c:pt idx="12458">
                  <c:v>1021.8166666666666</c:v>
                </c:pt>
                <c:pt idx="12459">
                  <c:v>1021.9</c:v>
                </c:pt>
                <c:pt idx="12460">
                  <c:v>1021.9833333333332</c:v>
                </c:pt>
                <c:pt idx="12461">
                  <c:v>1022.0666666666666</c:v>
                </c:pt>
                <c:pt idx="12462">
                  <c:v>1022.1416666666668</c:v>
                </c:pt>
                <c:pt idx="12463">
                  <c:v>1022.225</c:v>
                </c:pt>
                <c:pt idx="12464">
                  <c:v>1022.3083333333334</c:v>
                </c:pt>
                <c:pt idx="12465">
                  <c:v>1022.3916666666668</c:v>
                </c:pt>
                <c:pt idx="12466">
                  <c:v>1022.475</c:v>
                </c:pt>
                <c:pt idx="12467">
                  <c:v>1022.5583333333334</c:v>
                </c:pt>
                <c:pt idx="12468">
                  <c:v>1022.6416666666668</c:v>
                </c:pt>
                <c:pt idx="12469">
                  <c:v>1022.7166666666667</c:v>
                </c:pt>
                <c:pt idx="12470">
                  <c:v>1022.8000000000001</c:v>
                </c:pt>
                <c:pt idx="12471">
                  <c:v>1022.8833333333333</c:v>
                </c:pt>
                <c:pt idx="12472">
                  <c:v>1022.9666666666667</c:v>
                </c:pt>
                <c:pt idx="12473">
                  <c:v>1023.0500000000001</c:v>
                </c:pt>
                <c:pt idx="12474">
                  <c:v>1023.1333333333333</c:v>
                </c:pt>
                <c:pt idx="12475">
                  <c:v>1023.2083333333334</c:v>
                </c:pt>
                <c:pt idx="12476">
                  <c:v>1023.2916666666666</c:v>
                </c:pt>
                <c:pt idx="12477">
                  <c:v>1023.375</c:v>
                </c:pt>
                <c:pt idx="12478">
                  <c:v>1023.4583333333334</c:v>
                </c:pt>
                <c:pt idx="12479">
                  <c:v>1023.5416666666666</c:v>
                </c:pt>
                <c:pt idx="12480">
                  <c:v>1023.625</c:v>
                </c:pt>
                <c:pt idx="12481">
                  <c:v>1023.6999999999999</c:v>
                </c:pt>
                <c:pt idx="12482">
                  <c:v>1023.7833333333333</c:v>
                </c:pt>
                <c:pt idx="12483">
                  <c:v>1023.8666666666667</c:v>
                </c:pt>
                <c:pt idx="12484">
                  <c:v>1023.9499999999999</c:v>
                </c:pt>
                <c:pt idx="12485">
                  <c:v>1024.0333333333333</c:v>
                </c:pt>
                <c:pt idx="12486">
                  <c:v>1024.1166666666666</c:v>
                </c:pt>
                <c:pt idx="12487">
                  <c:v>1024.2</c:v>
                </c:pt>
                <c:pt idx="12488">
                  <c:v>1024.2749999999999</c:v>
                </c:pt>
                <c:pt idx="12489">
                  <c:v>1024.3583333333333</c:v>
                </c:pt>
                <c:pt idx="12490">
                  <c:v>1024.4416666666666</c:v>
                </c:pt>
                <c:pt idx="12491">
                  <c:v>1024.5249999999999</c:v>
                </c:pt>
                <c:pt idx="12492">
                  <c:v>1024.6083333333333</c:v>
                </c:pt>
                <c:pt idx="12493">
                  <c:v>1024.6916666666666</c:v>
                </c:pt>
                <c:pt idx="12494">
                  <c:v>1024.7666666666667</c:v>
                </c:pt>
                <c:pt idx="12495">
                  <c:v>1024.8500000000001</c:v>
                </c:pt>
                <c:pt idx="12496">
                  <c:v>1024.9333333333334</c:v>
                </c:pt>
                <c:pt idx="12497">
                  <c:v>1025.0166666666667</c:v>
                </c:pt>
                <c:pt idx="12498">
                  <c:v>1025.1000000000001</c:v>
                </c:pt>
                <c:pt idx="12499">
                  <c:v>1025.1833333333334</c:v>
                </c:pt>
                <c:pt idx="12500">
                  <c:v>1025.2583333333334</c:v>
                </c:pt>
                <c:pt idx="12501">
                  <c:v>1025.3416666666667</c:v>
                </c:pt>
                <c:pt idx="12502">
                  <c:v>1025.425</c:v>
                </c:pt>
                <c:pt idx="12503">
                  <c:v>1025.5083333333334</c:v>
                </c:pt>
                <c:pt idx="12504">
                  <c:v>1025.5916666666667</c:v>
                </c:pt>
                <c:pt idx="12505">
                  <c:v>1025.675</c:v>
                </c:pt>
                <c:pt idx="12506">
                  <c:v>1025.7583333333334</c:v>
                </c:pt>
                <c:pt idx="12507">
                  <c:v>1025.8333333333333</c:v>
                </c:pt>
                <c:pt idx="12508">
                  <c:v>1025.9166666666667</c:v>
                </c:pt>
                <c:pt idx="12509">
                  <c:v>1026</c:v>
                </c:pt>
                <c:pt idx="12510">
                  <c:v>1026.0833333333333</c:v>
                </c:pt>
                <c:pt idx="12511">
                  <c:v>1026.1666666666667</c:v>
                </c:pt>
                <c:pt idx="12512">
                  <c:v>1026.25</c:v>
                </c:pt>
                <c:pt idx="12513">
                  <c:v>1026.325</c:v>
                </c:pt>
                <c:pt idx="12514">
                  <c:v>1026.4083333333333</c:v>
                </c:pt>
                <c:pt idx="12515">
                  <c:v>1026.4916666666666</c:v>
                </c:pt>
                <c:pt idx="12516">
                  <c:v>1026.575</c:v>
                </c:pt>
                <c:pt idx="12517">
                  <c:v>1026.6583333333333</c:v>
                </c:pt>
                <c:pt idx="12518">
                  <c:v>1026.7416666666666</c:v>
                </c:pt>
                <c:pt idx="12519">
                  <c:v>1026.825</c:v>
                </c:pt>
                <c:pt idx="12520">
                  <c:v>1026.8999999999999</c:v>
                </c:pt>
                <c:pt idx="12521">
                  <c:v>1026.9833333333333</c:v>
                </c:pt>
                <c:pt idx="12522">
                  <c:v>1027.0666666666666</c:v>
                </c:pt>
                <c:pt idx="12523">
                  <c:v>1027.1499999999999</c:v>
                </c:pt>
                <c:pt idx="12524">
                  <c:v>1027.2333333333333</c:v>
                </c:pt>
                <c:pt idx="12525">
                  <c:v>1027.3166666666666</c:v>
                </c:pt>
                <c:pt idx="12526">
                  <c:v>1027.3916666666667</c:v>
                </c:pt>
                <c:pt idx="12527">
                  <c:v>1027.4750000000001</c:v>
                </c:pt>
                <c:pt idx="12528">
                  <c:v>1027.5583333333334</c:v>
                </c:pt>
                <c:pt idx="12529">
                  <c:v>1027.6416666666667</c:v>
                </c:pt>
                <c:pt idx="12530">
                  <c:v>1027.7250000000001</c:v>
                </c:pt>
                <c:pt idx="12531">
                  <c:v>1027.8083333333334</c:v>
                </c:pt>
                <c:pt idx="12532">
                  <c:v>1027.8833333333334</c:v>
                </c:pt>
                <c:pt idx="12533">
                  <c:v>1027.9666666666667</c:v>
                </c:pt>
                <c:pt idx="12534">
                  <c:v>1028.05</c:v>
                </c:pt>
                <c:pt idx="12535">
                  <c:v>1028.1333333333334</c:v>
                </c:pt>
                <c:pt idx="12536">
                  <c:v>1028.2166666666667</c:v>
                </c:pt>
                <c:pt idx="12537">
                  <c:v>1028.3</c:v>
                </c:pt>
                <c:pt idx="12538">
                  <c:v>1028.3833333333334</c:v>
                </c:pt>
                <c:pt idx="12539">
                  <c:v>1028.4583333333333</c:v>
                </c:pt>
                <c:pt idx="12540">
                  <c:v>1028.5416666666667</c:v>
                </c:pt>
                <c:pt idx="12541">
                  <c:v>1028.625</c:v>
                </c:pt>
                <c:pt idx="12542">
                  <c:v>1028.7083333333333</c:v>
                </c:pt>
                <c:pt idx="12543">
                  <c:v>1028.7916666666667</c:v>
                </c:pt>
                <c:pt idx="12544">
                  <c:v>1028.875</c:v>
                </c:pt>
                <c:pt idx="12545">
                  <c:v>1028.95</c:v>
                </c:pt>
                <c:pt idx="12546">
                  <c:v>1029.0333333333333</c:v>
                </c:pt>
                <c:pt idx="12547">
                  <c:v>1029.1166666666666</c:v>
                </c:pt>
                <c:pt idx="12548">
                  <c:v>1029.2</c:v>
                </c:pt>
                <c:pt idx="12549">
                  <c:v>1029.2833333333333</c:v>
                </c:pt>
                <c:pt idx="12550">
                  <c:v>1029.3666666666666</c:v>
                </c:pt>
                <c:pt idx="12551">
                  <c:v>1029.4416666666666</c:v>
                </c:pt>
                <c:pt idx="12552">
                  <c:v>1029.5249999999999</c:v>
                </c:pt>
                <c:pt idx="12553">
                  <c:v>1029.6083333333333</c:v>
                </c:pt>
                <c:pt idx="12554">
                  <c:v>1029.6916666666666</c:v>
                </c:pt>
                <c:pt idx="12555">
                  <c:v>1029.7749999999999</c:v>
                </c:pt>
                <c:pt idx="12556">
                  <c:v>1029.8583333333333</c:v>
                </c:pt>
                <c:pt idx="12557">
                  <c:v>1029.9416666666666</c:v>
                </c:pt>
                <c:pt idx="12558">
                  <c:v>1030.0166666666667</c:v>
                </c:pt>
                <c:pt idx="12559">
                  <c:v>1030.1000000000001</c:v>
                </c:pt>
                <c:pt idx="12560">
                  <c:v>1030.1833333333334</c:v>
                </c:pt>
                <c:pt idx="12561">
                  <c:v>1030.2666666666667</c:v>
                </c:pt>
                <c:pt idx="12562">
                  <c:v>1030.3500000000001</c:v>
                </c:pt>
                <c:pt idx="12563">
                  <c:v>1030.4333333333334</c:v>
                </c:pt>
                <c:pt idx="12564">
                  <c:v>1030.5083333333334</c:v>
                </c:pt>
                <c:pt idx="12565">
                  <c:v>1030.5916666666667</c:v>
                </c:pt>
                <c:pt idx="12566">
                  <c:v>1030.675</c:v>
                </c:pt>
                <c:pt idx="12567">
                  <c:v>1030.7583333333334</c:v>
                </c:pt>
                <c:pt idx="12568">
                  <c:v>1030.8416666666667</c:v>
                </c:pt>
                <c:pt idx="12569">
                  <c:v>1030.925</c:v>
                </c:pt>
                <c:pt idx="12570">
                  <c:v>1031</c:v>
                </c:pt>
                <c:pt idx="12571">
                  <c:v>1031.0833333333333</c:v>
                </c:pt>
                <c:pt idx="12572">
                  <c:v>1031.1666666666667</c:v>
                </c:pt>
                <c:pt idx="12573">
                  <c:v>1031.25</c:v>
                </c:pt>
                <c:pt idx="12574">
                  <c:v>1031.3333333333333</c:v>
                </c:pt>
                <c:pt idx="12575">
                  <c:v>1031.4166666666667</c:v>
                </c:pt>
                <c:pt idx="12576">
                  <c:v>1031.5</c:v>
                </c:pt>
                <c:pt idx="12577">
                  <c:v>1031.575</c:v>
                </c:pt>
                <c:pt idx="12578">
                  <c:v>1031.6583333333333</c:v>
                </c:pt>
                <c:pt idx="12579">
                  <c:v>1031.7416666666666</c:v>
                </c:pt>
                <c:pt idx="12580">
                  <c:v>1031.825</c:v>
                </c:pt>
                <c:pt idx="12581">
                  <c:v>1031.9083333333333</c:v>
                </c:pt>
                <c:pt idx="12582">
                  <c:v>1031.9916666666666</c:v>
                </c:pt>
                <c:pt idx="12583">
                  <c:v>1032.0666666666666</c:v>
                </c:pt>
                <c:pt idx="12584">
                  <c:v>1032.1499999999999</c:v>
                </c:pt>
                <c:pt idx="12585">
                  <c:v>1032.2333333333333</c:v>
                </c:pt>
                <c:pt idx="12586">
                  <c:v>1032.3166666666666</c:v>
                </c:pt>
                <c:pt idx="12587">
                  <c:v>1032.3999999999999</c:v>
                </c:pt>
                <c:pt idx="12588">
                  <c:v>1032.4833333333333</c:v>
                </c:pt>
                <c:pt idx="12589">
                  <c:v>1032.5583333333334</c:v>
                </c:pt>
                <c:pt idx="12590">
                  <c:v>1032.6416666666667</c:v>
                </c:pt>
                <c:pt idx="12591">
                  <c:v>1032.7250000000001</c:v>
                </c:pt>
                <c:pt idx="12592">
                  <c:v>1032.8083333333334</c:v>
                </c:pt>
                <c:pt idx="12593">
                  <c:v>1032.8916666666667</c:v>
                </c:pt>
                <c:pt idx="12594">
                  <c:v>1032.9750000000001</c:v>
                </c:pt>
                <c:pt idx="12595">
                  <c:v>1033.0583333333334</c:v>
                </c:pt>
                <c:pt idx="12596">
                  <c:v>1033.1333333333334</c:v>
                </c:pt>
                <c:pt idx="12597">
                  <c:v>1033.2166666666667</c:v>
                </c:pt>
                <c:pt idx="12598">
                  <c:v>1033.3</c:v>
                </c:pt>
                <c:pt idx="12599">
                  <c:v>1033.3833333333334</c:v>
                </c:pt>
                <c:pt idx="12600">
                  <c:v>1033.4666666666667</c:v>
                </c:pt>
                <c:pt idx="12601">
                  <c:v>1033.55</c:v>
                </c:pt>
                <c:pt idx="12602">
                  <c:v>1033.625</c:v>
                </c:pt>
                <c:pt idx="12603">
                  <c:v>1033.7083333333333</c:v>
                </c:pt>
                <c:pt idx="12604">
                  <c:v>1033.7916666666667</c:v>
                </c:pt>
                <c:pt idx="12605">
                  <c:v>1033.875</c:v>
                </c:pt>
                <c:pt idx="12606">
                  <c:v>1033.9583333333333</c:v>
                </c:pt>
                <c:pt idx="12607">
                  <c:v>1034.0416666666667</c:v>
                </c:pt>
                <c:pt idx="12608">
                  <c:v>1034.1166666666666</c:v>
                </c:pt>
                <c:pt idx="12609">
                  <c:v>1034.2</c:v>
                </c:pt>
                <c:pt idx="12610">
                  <c:v>1034.2833333333333</c:v>
                </c:pt>
                <c:pt idx="12611">
                  <c:v>1034.3666666666666</c:v>
                </c:pt>
                <c:pt idx="12612">
                  <c:v>1034.45</c:v>
                </c:pt>
                <c:pt idx="12613">
                  <c:v>1034.5333333333333</c:v>
                </c:pt>
                <c:pt idx="12614">
                  <c:v>1034.6166666666666</c:v>
                </c:pt>
                <c:pt idx="12615">
                  <c:v>1034.6916666666666</c:v>
                </c:pt>
                <c:pt idx="12616">
                  <c:v>1034.7749999999999</c:v>
                </c:pt>
                <c:pt idx="12617">
                  <c:v>1034.8583333333333</c:v>
                </c:pt>
                <c:pt idx="12618">
                  <c:v>1034.9416666666666</c:v>
                </c:pt>
                <c:pt idx="12619">
                  <c:v>1035.0249999999999</c:v>
                </c:pt>
                <c:pt idx="12620">
                  <c:v>1035.1083333333333</c:v>
                </c:pt>
                <c:pt idx="12621">
                  <c:v>1035.1833333333334</c:v>
                </c:pt>
                <c:pt idx="12622">
                  <c:v>1035.2666666666667</c:v>
                </c:pt>
                <c:pt idx="12623">
                  <c:v>1035.3500000000001</c:v>
                </c:pt>
                <c:pt idx="12624">
                  <c:v>1035.4333333333334</c:v>
                </c:pt>
                <c:pt idx="12625">
                  <c:v>1035.5166666666667</c:v>
                </c:pt>
                <c:pt idx="12626">
                  <c:v>1035.6000000000001</c:v>
                </c:pt>
                <c:pt idx="12627">
                  <c:v>1035.675</c:v>
                </c:pt>
                <c:pt idx="12628">
                  <c:v>1035.7583333333334</c:v>
                </c:pt>
                <c:pt idx="12629">
                  <c:v>1035.8416666666667</c:v>
                </c:pt>
                <c:pt idx="12630">
                  <c:v>1035.925</c:v>
                </c:pt>
                <c:pt idx="12631">
                  <c:v>1036.0083333333334</c:v>
                </c:pt>
                <c:pt idx="12632">
                  <c:v>1036.0916666666667</c:v>
                </c:pt>
                <c:pt idx="12633">
                  <c:v>1036.175</c:v>
                </c:pt>
                <c:pt idx="12634">
                  <c:v>1036.25</c:v>
                </c:pt>
                <c:pt idx="12635">
                  <c:v>1036.3333333333333</c:v>
                </c:pt>
                <c:pt idx="12636">
                  <c:v>1036.4166666666667</c:v>
                </c:pt>
                <c:pt idx="12637">
                  <c:v>1036.5</c:v>
                </c:pt>
                <c:pt idx="12638">
                  <c:v>1036.5833333333333</c:v>
                </c:pt>
                <c:pt idx="12639">
                  <c:v>1036.6666666666667</c:v>
                </c:pt>
                <c:pt idx="12640">
                  <c:v>1036.7416666666666</c:v>
                </c:pt>
                <c:pt idx="12641">
                  <c:v>1036.825</c:v>
                </c:pt>
                <c:pt idx="12642">
                  <c:v>1036.9083333333333</c:v>
                </c:pt>
                <c:pt idx="12643">
                  <c:v>1036.9916666666666</c:v>
                </c:pt>
                <c:pt idx="12644">
                  <c:v>1037.075</c:v>
                </c:pt>
                <c:pt idx="12645">
                  <c:v>1037.1583333333333</c:v>
                </c:pt>
                <c:pt idx="12646">
                  <c:v>1037.2416666666666</c:v>
                </c:pt>
                <c:pt idx="12647">
                  <c:v>1037.3166666666666</c:v>
                </c:pt>
                <c:pt idx="12648">
                  <c:v>1037.3999999999999</c:v>
                </c:pt>
                <c:pt idx="12649">
                  <c:v>1037.4833333333333</c:v>
                </c:pt>
                <c:pt idx="12650">
                  <c:v>1037.5666666666666</c:v>
                </c:pt>
                <c:pt idx="12651">
                  <c:v>1037.6499999999999</c:v>
                </c:pt>
                <c:pt idx="12652">
                  <c:v>1037.7333333333333</c:v>
                </c:pt>
                <c:pt idx="12653">
                  <c:v>1037.8083333333334</c:v>
                </c:pt>
                <c:pt idx="12654">
                  <c:v>1037.8916666666667</c:v>
                </c:pt>
                <c:pt idx="12655">
                  <c:v>1037.9750000000001</c:v>
                </c:pt>
                <c:pt idx="12656">
                  <c:v>1038.0583333333334</c:v>
                </c:pt>
                <c:pt idx="12657">
                  <c:v>1038.1416666666667</c:v>
                </c:pt>
                <c:pt idx="12658">
                  <c:v>1038.2250000000001</c:v>
                </c:pt>
                <c:pt idx="12659">
                  <c:v>1038.3</c:v>
                </c:pt>
                <c:pt idx="12660">
                  <c:v>1038.3833333333334</c:v>
                </c:pt>
                <c:pt idx="12661">
                  <c:v>1038.4666666666667</c:v>
                </c:pt>
                <c:pt idx="12662">
                  <c:v>1038.55</c:v>
                </c:pt>
                <c:pt idx="12663">
                  <c:v>1038.6333333333334</c:v>
                </c:pt>
                <c:pt idx="12664">
                  <c:v>1038.7166666666667</c:v>
                </c:pt>
                <c:pt idx="12665">
                  <c:v>1038.8</c:v>
                </c:pt>
                <c:pt idx="12666">
                  <c:v>1038.875</c:v>
                </c:pt>
                <c:pt idx="12667">
                  <c:v>1038.9583333333333</c:v>
                </c:pt>
                <c:pt idx="12668">
                  <c:v>1039.0416666666667</c:v>
                </c:pt>
                <c:pt idx="12669">
                  <c:v>1039.125</c:v>
                </c:pt>
                <c:pt idx="12670">
                  <c:v>1039.2083333333333</c:v>
                </c:pt>
                <c:pt idx="12671">
                  <c:v>1039.2916666666667</c:v>
                </c:pt>
                <c:pt idx="12672">
                  <c:v>1039.3666666666666</c:v>
                </c:pt>
                <c:pt idx="12673">
                  <c:v>1039.45</c:v>
                </c:pt>
                <c:pt idx="12674">
                  <c:v>1039.5333333333333</c:v>
                </c:pt>
                <c:pt idx="12675">
                  <c:v>1039.6166666666666</c:v>
                </c:pt>
                <c:pt idx="12676">
                  <c:v>1039.7</c:v>
                </c:pt>
                <c:pt idx="12677">
                  <c:v>1039.7833333333333</c:v>
                </c:pt>
                <c:pt idx="12678">
                  <c:v>1039.8583333333333</c:v>
                </c:pt>
                <c:pt idx="12679">
                  <c:v>1039.9416666666666</c:v>
                </c:pt>
                <c:pt idx="12680">
                  <c:v>1040.0249999999999</c:v>
                </c:pt>
                <c:pt idx="12681">
                  <c:v>1040.1083333333333</c:v>
                </c:pt>
                <c:pt idx="12682">
                  <c:v>1040.1916666666666</c:v>
                </c:pt>
                <c:pt idx="12683">
                  <c:v>1040.2749999999999</c:v>
                </c:pt>
                <c:pt idx="12684">
                  <c:v>1040.3583333333333</c:v>
                </c:pt>
                <c:pt idx="12685">
                  <c:v>1040.4333333333334</c:v>
                </c:pt>
                <c:pt idx="12686">
                  <c:v>1040.5166666666667</c:v>
                </c:pt>
                <c:pt idx="12687">
                  <c:v>1040.6000000000001</c:v>
                </c:pt>
                <c:pt idx="12688">
                  <c:v>1040.6833333333334</c:v>
                </c:pt>
                <c:pt idx="12689">
                  <c:v>1040.7666666666667</c:v>
                </c:pt>
                <c:pt idx="12690">
                  <c:v>1040.8500000000001</c:v>
                </c:pt>
                <c:pt idx="12691">
                  <c:v>1040.925</c:v>
                </c:pt>
                <c:pt idx="12692">
                  <c:v>1041.0083333333334</c:v>
                </c:pt>
                <c:pt idx="12693">
                  <c:v>1041.0916666666667</c:v>
                </c:pt>
                <c:pt idx="12694">
                  <c:v>1041.175</c:v>
                </c:pt>
                <c:pt idx="12695">
                  <c:v>1041.2583333333334</c:v>
                </c:pt>
                <c:pt idx="12696">
                  <c:v>1041.3416666666667</c:v>
                </c:pt>
                <c:pt idx="12697">
                  <c:v>1041.4166666666667</c:v>
                </c:pt>
                <c:pt idx="12698">
                  <c:v>1041.5</c:v>
                </c:pt>
                <c:pt idx="12699">
                  <c:v>1041.5833333333333</c:v>
                </c:pt>
                <c:pt idx="12700">
                  <c:v>1041.6666666666667</c:v>
                </c:pt>
                <c:pt idx="12701">
                  <c:v>1041.75</c:v>
                </c:pt>
                <c:pt idx="12702">
                  <c:v>1041.8333333333333</c:v>
                </c:pt>
                <c:pt idx="12703">
                  <c:v>1041.9166666666667</c:v>
                </c:pt>
                <c:pt idx="12704">
                  <c:v>1041.9916666666666</c:v>
                </c:pt>
                <c:pt idx="12705">
                  <c:v>1042.075</c:v>
                </c:pt>
                <c:pt idx="12706">
                  <c:v>1042.1583333333333</c:v>
                </c:pt>
                <c:pt idx="12707">
                  <c:v>1042.2416666666666</c:v>
                </c:pt>
                <c:pt idx="12708">
                  <c:v>1042.325</c:v>
                </c:pt>
                <c:pt idx="12709">
                  <c:v>1042.4083333333333</c:v>
                </c:pt>
                <c:pt idx="12710">
                  <c:v>1042.4833333333333</c:v>
                </c:pt>
                <c:pt idx="12711">
                  <c:v>1042.5666666666666</c:v>
                </c:pt>
                <c:pt idx="12712">
                  <c:v>1042.6499999999999</c:v>
                </c:pt>
                <c:pt idx="12713">
                  <c:v>1042.7333333333333</c:v>
                </c:pt>
                <c:pt idx="12714">
                  <c:v>1042.8166666666666</c:v>
                </c:pt>
                <c:pt idx="12715">
                  <c:v>1042.8999999999999</c:v>
                </c:pt>
                <c:pt idx="12716">
                  <c:v>1042.9750000000001</c:v>
                </c:pt>
                <c:pt idx="12717">
                  <c:v>1043.0583333333334</c:v>
                </c:pt>
                <c:pt idx="12718">
                  <c:v>1043.1416666666667</c:v>
                </c:pt>
                <c:pt idx="12719">
                  <c:v>1043.2250000000001</c:v>
                </c:pt>
                <c:pt idx="12720">
                  <c:v>1043.3083333333334</c:v>
                </c:pt>
                <c:pt idx="12721">
                  <c:v>1043.3916666666667</c:v>
                </c:pt>
                <c:pt idx="12722">
                  <c:v>1043.4750000000001</c:v>
                </c:pt>
                <c:pt idx="12723">
                  <c:v>1043.55</c:v>
                </c:pt>
                <c:pt idx="12724">
                  <c:v>1043.6333333333334</c:v>
                </c:pt>
                <c:pt idx="12725">
                  <c:v>1043.7166666666667</c:v>
                </c:pt>
                <c:pt idx="12726">
                  <c:v>1043.8</c:v>
                </c:pt>
                <c:pt idx="12727">
                  <c:v>1043.8833333333334</c:v>
                </c:pt>
                <c:pt idx="12728">
                  <c:v>1043.9666666666667</c:v>
                </c:pt>
                <c:pt idx="12729">
                  <c:v>1044.0416666666667</c:v>
                </c:pt>
                <c:pt idx="12730">
                  <c:v>1044.125</c:v>
                </c:pt>
                <c:pt idx="12731">
                  <c:v>1044.2083333333333</c:v>
                </c:pt>
                <c:pt idx="12732">
                  <c:v>1044.2916666666667</c:v>
                </c:pt>
                <c:pt idx="12733">
                  <c:v>1044.375</c:v>
                </c:pt>
                <c:pt idx="12734">
                  <c:v>1044.4583333333333</c:v>
                </c:pt>
                <c:pt idx="12735">
                  <c:v>1044.5333333333333</c:v>
                </c:pt>
                <c:pt idx="12736">
                  <c:v>1044.6166666666666</c:v>
                </c:pt>
                <c:pt idx="12737">
                  <c:v>1044.7</c:v>
                </c:pt>
                <c:pt idx="12738">
                  <c:v>1044.7833333333333</c:v>
                </c:pt>
                <c:pt idx="12739">
                  <c:v>1044.8666666666666</c:v>
                </c:pt>
                <c:pt idx="12740">
                  <c:v>1044.95</c:v>
                </c:pt>
                <c:pt idx="12741">
                  <c:v>1045.0333333333333</c:v>
                </c:pt>
                <c:pt idx="12742">
                  <c:v>1045.1083333333333</c:v>
                </c:pt>
                <c:pt idx="12743">
                  <c:v>1045.1916666666666</c:v>
                </c:pt>
                <c:pt idx="12744">
                  <c:v>1045.2749999999999</c:v>
                </c:pt>
                <c:pt idx="12745">
                  <c:v>1045.3583333333333</c:v>
                </c:pt>
                <c:pt idx="12746">
                  <c:v>1045.4416666666666</c:v>
                </c:pt>
                <c:pt idx="12747">
                  <c:v>1045.5249999999999</c:v>
                </c:pt>
                <c:pt idx="12748">
                  <c:v>1045.6000000000001</c:v>
                </c:pt>
                <c:pt idx="12749">
                  <c:v>1045.6833333333334</c:v>
                </c:pt>
                <c:pt idx="12750">
                  <c:v>1045.7666666666667</c:v>
                </c:pt>
                <c:pt idx="12751">
                  <c:v>1045.8500000000001</c:v>
                </c:pt>
                <c:pt idx="12752">
                  <c:v>1045.9333333333334</c:v>
                </c:pt>
                <c:pt idx="12753">
                  <c:v>1046.0166666666667</c:v>
                </c:pt>
                <c:pt idx="12754">
                  <c:v>1046.0916666666667</c:v>
                </c:pt>
                <c:pt idx="12755">
                  <c:v>1046.175</c:v>
                </c:pt>
                <c:pt idx="12756">
                  <c:v>1046.2583333333334</c:v>
                </c:pt>
                <c:pt idx="12757">
                  <c:v>1046.3416666666667</c:v>
                </c:pt>
                <c:pt idx="12758">
                  <c:v>1046.425</c:v>
                </c:pt>
                <c:pt idx="12759">
                  <c:v>1046.5083333333334</c:v>
                </c:pt>
                <c:pt idx="12760">
                  <c:v>1046.5916666666667</c:v>
                </c:pt>
                <c:pt idx="12761">
                  <c:v>1046.6666666666667</c:v>
                </c:pt>
                <c:pt idx="12762">
                  <c:v>1046.75</c:v>
                </c:pt>
                <c:pt idx="12763">
                  <c:v>1046.8333333333333</c:v>
                </c:pt>
                <c:pt idx="12764">
                  <c:v>1046.9166666666667</c:v>
                </c:pt>
                <c:pt idx="12765">
                  <c:v>1047</c:v>
                </c:pt>
                <c:pt idx="12766">
                  <c:v>1047.0833333333333</c:v>
                </c:pt>
                <c:pt idx="12767">
                  <c:v>1047.1583333333333</c:v>
                </c:pt>
                <c:pt idx="12768">
                  <c:v>1047.2416666666666</c:v>
                </c:pt>
                <c:pt idx="12769">
                  <c:v>1047.325</c:v>
                </c:pt>
                <c:pt idx="12770">
                  <c:v>1047.4083333333333</c:v>
                </c:pt>
                <c:pt idx="12771">
                  <c:v>1047.4916666666666</c:v>
                </c:pt>
                <c:pt idx="12772">
                  <c:v>1047.575</c:v>
                </c:pt>
                <c:pt idx="12773">
                  <c:v>1047.6583333333333</c:v>
                </c:pt>
                <c:pt idx="12774">
                  <c:v>1047.7333333333333</c:v>
                </c:pt>
                <c:pt idx="12775">
                  <c:v>1047.8166666666666</c:v>
                </c:pt>
                <c:pt idx="12776">
                  <c:v>1047.8999999999999</c:v>
                </c:pt>
                <c:pt idx="12777">
                  <c:v>1047.9833333333333</c:v>
                </c:pt>
                <c:pt idx="12778">
                  <c:v>1048.0666666666666</c:v>
                </c:pt>
                <c:pt idx="12779">
                  <c:v>1048.1499999999999</c:v>
                </c:pt>
                <c:pt idx="12780">
                  <c:v>1048.2250000000001</c:v>
                </c:pt>
                <c:pt idx="12781">
                  <c:v>1048.3083333333334</c:v>
                </c:pt>
                <c:pt idx="12782">
                  <c:v>1048.3916666666667</c:v>
                </c:pt>
                <c:pt idx="12783">
                  <c:v>1048.4750000000001</c:v>
                </c:pt>
                <c:pt idx="12784">
                  <c:v>1048.5583333333334</c:v>
                </c:pt>
                <c:pt idx="12785">
                  <c:v>1048.6416666666667</c:v>
                </c:pt>
                <c:pt idx="12786">
                  <c:v>1048.7166666666667</c:v>
                </c:pt>
                <c:pt idx="12787">
                  <c:v>1048.8</c:v>
                </c:pt>
                <c:pt idx="12788">
                  <c:v>1048.8833333333334</c:v>
                </c:pt>
                <c:pt idx="12789">
                  <c:v>1048.9666666666667</c:v>
                </c:pt>
                <c:pt idx="12790">
                  <c:v>1049.05</c:v>
                </c:pt>
                <c:pt idx="12791">
                  <c:v>1049.1333333333334</c:v>
                </c:pt>
                <c:pt idx="12792">
                  <c:v>1049.2166666666667</c:v>
                </c:pt>
                <c:pt idx="12793">
                  <c:v>1049.2916666666667</c:v>
                </c:pt>
                <c:pt idx="12794">
                  <c:v>1049.375</c:v>
                </c:pt>
                <c:pt idx="12795">
                  <c:v>1049.4583333333333</c:v>
                </c:pt>
                <c:pt idx="12796">
                  <c:v>1049.5416666666667</c:v>
                </c:pt>
                <c:pt idx="12797">
                  <c:v>1049.625</c:v>
                </c:pt>
                <c:pt idx="12798">
                  <c:v>1049.7083333333333</c:v>
                </c:pt>
                <c:pt idx="12799">
                  <c:v>1049.7833333333333</c:v>
                </c:pt>
                <c:pt idx="12800">
                  <c:v>1049.8666666666666</c:v>
                </c:pt>
                <c:pt idx="12801">
                  <c:v>1049.95</c:v>
                </c:pt>
                <c:pt idx="12802">
                  <c:v>1050.0333333333333</c:v>
                </c:pt>
                <c:pt idx="12803">
                  <c:v>1050.1166666666666</c:v>
                </c:pt>
                <c:pt idx="12804">
                  <c:v>1050.2</c:v>
                </c:pt>
                <c:pt idx="12805">
                  <c:v>1050.2749999999999</c:v>
                </c:pt>
                <c:pt idx="12806">
                  <c:v>1050.3583333333333</c:v>
                </c:pt>
                <c:pt idx="12807">
                  <c:v>1050.4416666666666</c:v>
                </c:pt>
                <c:pt idx="12808">
                  <c:v>1050.5249999999999</c:v>
                </c:pt>
                <c:pt idx="12809">
                  <c:v>1050.6083333333333</c:v>
                </c:pt>
                <c:pt idx="12810">
                  <c:v>1050.6916666666666</c:v>
                </c:pt>
                <c:pt idx="12811">
                  <c:v>1050.7749999999999</c:v>
                </c:pt>
                <c:pt idx="12812">
                  <c:v>1050.8500000000001</c:v>
                </c:pt>
                <c:pt idx="12813">
                  <c:v>1050.9333333333334</c:v>
                </c:pt>
                <c:pt idx="12814">
                  <c:v>1051.0166666666667</c:v>
                </c:pt>
                <c:pt idx="12815">
                  <c:v>1051.1000000000001</c:v>
                </c:pt>
                <c:pt idx="12816">
                  <c:v>1051.1833333333334</c:v>
                </c:pt>
                <c:pt idx="12817">
                  <c:v>1051.2666666666667</c:v>
                </c:pt>
                <c:pt idx="12818">
                  <c:v>1051.3416666666667</c:v>
                </c:pt>
                <c:pt idx="12819">
                  <c:v>1051.425</c:v>
                </c:pt>
                <c:pt idx="12820">
                  <c:v>1051.5083333333334</c:v>
                </c:pt>
                <c:pt idx="12821">
                  <c:v>1051.5916666666667</c:v>
                </c:pt>
                <c:pt idx="12822">
                  <c:v>1051.675</c:v>
                </c:pt>
                <c:pt idx="12823">
                  <c:v>1051.7583333333334</c:v>
                </c:pt>
                <c:pt idx="12824">
                  <c:v>1051.8333333333333</c:v>
                </c:pt>
                <c:pt idx="12825">
                  <c:v>1051.9166666666667</c:v>
                </c:pt>
                <c:pt idx="12826">
                  <c:v>1052</c:v>
                </c:pt>
                <c:pt idx="12827">
                  <c:v>1052.0833333333333</c:v>
                </c:pt>
                <c:pt idx="12828">
                  <c:v>1052.1666666666667</c:v>
                </c:pt>
                <c:pt idx="12829">
                  <c:v>1052.25</c:v>
                </c:pt>
                <c:pt idx="12830">
                  <c:v>1052.3333333333333</c:v>
                </c:pt>
                <c:pt idx="12831">
                  <c:v>1052.4083333333333</c:v>
                </c:pt>
                <c:pt idx="12832">
                  <c:v>1052.4916666666666</c:v>
                </c:pt>
                <c:pt idx="12833">
                  <c:v>1052.575</c:v>
                </c:pt>
                <c:pt idx="12834">
                  <c:v>1052.6583333333333</c:v>
                </c:pt>
                <c:pt idx="12835">
                  <c:v>1052.7416666666666</c:v>
                </c:pt>
                <c:pt idx="12836">
                  <c:v>1052.825</c:v>
                </c:pt>
                <c:pt idx="12837">
                  <c:v>1052.8999999999999</c:v>
                </c:pt>
                <c:pt idx="12838">
                  <c:v>1052.9833333333333</c:v>
                </c:pt>
                <c:pt idx="12839">
                  <c:v>1053.0666666666666</c:v>
                </c:pt>
                <c:pt idx="12840">
                  <c:v>1053.1499999999999</c:v>
                </c:pt>
                <c:pt idx="12841">
                  <c:v>1053.2333333333333</c:v>
                </c:pt>
                <c:pt idx="12842">
                  <c:v>1053.3166666666666</c:v>
                </c:pt>
                <c:pt idx="12843">
                  <c:v>1053.3916666666667</c:v>
                </c:pt>
                <c:pt idx="12844">
                  <c:v>1053.4750000000001</c:v>
                </c:pt>
                <c:pt idx="12845">
                  <c:v>1053.5583333333334</c:v>
                </c:pt>
                <c:pt idx="12846">
                  <c:v>1053.6416666666667</c:v>
                </c:pt>
                <c:pt idx="12847">
                  <c:v>1053.7250000000001</c:v>
                </c:pt>
                <c:pt idx="12848">
                  <c:v>1053.8083333333334</c:v>
                </c:pt>
                <c:pt idx="12849">
                  <c:v>1053.8916666666667</c:v>
                </c:pt>
                <c:pt idx="12850">
                  <c:v>1053.9666666666667</c:v>
                </c:pt>
                <c:pt idx="12851">
                  <c:v>1054.05</c:v>
                </c:pt>
                <c:pt idx="12852">
                  <c:v>1054.1333333333334</c:v>
                </c:pt>
                <c:pt idx="12853">
                  <c:v>1054.2166666666667</c:v>
                </c:pt>
                <c:pt idx="12854">
                  <c:v>1054.3</c:v>
                </c:pt>
                <c:pt idx="12855">
                  <c:v>1054.3833333333334</c:v>
                </c:pt>
                <c:pt idx="12856">
                  <c:v>1054.4583333333333</c:v>
                </c:pt>
                <c:pt idx="12857">
                  <c:v>1054.5416666666667</c:v>
                </c:pt>
                <c:pt idx="12858">
                  <c:v>1054.625</c:v>
                </c:pt>
                <c:pt idx="12859">
                  <c:v>1054.7083333333333</c:v>
                </c:pt>
                <c:pt idx="12860">
                  <c:v>1054.7916666666667</c:v>
                </c:pt>
                <c:pt idx="12861">
                  <c:v>1054.875</c:v>
                </c:pt>
                <c:pt idx="12862">
                  <c:v>1054.95</c:v>
                </c:pt>
                <c:pt idx="12863">
                  <c:v>1055.0333333333333</c:v>
                </c:pt>
                <c:pt idx="12864">
                  <c:v>1055.1166666666666</c:v>
                </c:pt>
                <c:pt idx="12865">
                  <c:v>1055.2</c:v>
                </c:pt>
                <c:pt idx="12866">
                  <c:v>1055.2833333333333</c:v>
                </c:pt>
                <c:pt idx="12867">
                  <c:v>1055.3666666666666</c:v>
                </c:pt>
                <c:pt idx="12868">
                  <c:v>1055.45</c:v>
                </c:pt>
                <c:pt idx="12869">
                  <c:v>1055.5249999999999</c:v>
                </c:pt>
                <c:pt idx="12870">
                  <c:v>1055.6083333333333</c:v>
                </c:pt>
                <c:pt idx="12871">
                  <c:v>1055.6916666666666</c:v>
                </c:pt>
                <c:pt idx="12872">
                  <c:v>1055.7749999999999</c:v>
                </c:pt>
                <c:pt idx="12873">
                  <c:v>1055.8583333333333</c:v>
                </c:pt>
                <c:pt idx="12874">
                  <c:v>1055.9416666666666</c:v>
                </c:pt>
                <c:pt idx="12875">
                  <c:v>1056.0166666666667</c:v>
                </c:pt>
                <c:pt idx="12876">
                  <c:v>1056.1000000000001</c:v>
                </c:pt>
                <c:pt idx="12877">
                  <c:v>1056.1833333333334</c:v>
                </c:pt>
                <c:pt idx="12878">
                  <c:v>1056.2666666666667</c:v>
                </c:pt>
                <c:pt idx="12879">
                  <c:v>1056.3500000000001</c:v>
                </c:pt>
                <c:pt idx="12880">
                  <c:v>1056.4333333333334</c:v>
                </c:pt>
                <c:pt idx="12881">
                  <c:v>1056.5083333333334</c:v>
                </c:pt>
                <c:pt idx="12882">
                  <c:v>1056.5916666666667</c:v>
                </c:pt>
                <c:pt idx="12883">
                  <c:v>1056.675</c:v>
                </c:pt>
                <c:pt idx="12884">
                  <c:v>1056.7583333333334</c:v>
                </c:pt>
                <c:pt idx="12885">
                  <c:v>1056.8416666666667</c:v>
                </c:pt>
                <c:pt idx="12886">
                  <c:v>1056.925</c:v>
                </c:pt>
                <c:pt idx="12887">
                  <c:v>1057.0083333333334</c:v>
                </c:pt>
                <c:pt idx="12888">
                  <c:v>1057.0833333333333</c:v>
                </c:pt>
                <c:pt idx="12889">
                  <c:v>1057.1666666666667</c:v>
                </c:pt>
                <c:pt idx="12890">
                  <c:v>1057.25</c:v>
                </c:pt>
                <c:pt idx="12891">
                  <c:v>1057.3333333333333</c:v>
                </c:pt>
                <c:pt idx="12892">
                  <c:v>1057.4166666666667</c:v>
                </c:pt>
                <c:pt idx="12893">
                  <c:v>1057.5</c:v>
                </c:pt>
                <c:pt idx="12894">
                  <c:v>1057.575</c:v>
                </c:pt>
                <c:pt idx="12895">
                  <c:v>1057.6583333333333</c:v>
                </c:pt>
                <c:pt idx="12896">
                  <c:v>1057.7416666666666</c:v>
                </c:pt>
                <c:pt idx="12897">
                  <c:v>1057.825</c:v>
                </c:pt>
                <c:pt idx="12898">
                  <c:v>1057.9083333333333</c:v>
                </c:pt>
                <c:pt idx="12899">
                  <c:v>1057.9916666666666</c:v>
                </c:pt>
                <c:pt idx="12900">
                  <c:v>1058.075</c:v>
                </c:pt>
                <c:pt idx="12901">
                  <c:v>1058.1499999999999</c:v>
                </c:pt>
                <c:pt idx="12902">
                  <c:v>1058.2333333333333</c:v>
                </c:pt>
                <c:pt idx="12903">
                  <c:v>1058.3166666666666</c:v>
                </c:pt>
                <c:pt idx="12904">
                  <c:v>1058.3999999999999</c:v>
                </c:pt>
                <c:pt idx="12905">
                  <c:v>1058.4833333333333</c:v>
                </c:pt>
                <c:pt idx="12906">
                  <c:v>1058.5666666666666</c:v>
                </c:pt>
                <c:pt idx="12907">
                  <c:v>1058.6416666666667</c:v>
                </c:pt>
                <c:pt idx="12908">
                  <c:v>1058.7250000000001</c:v>
                </c:pt>
                <c:pt idx="12909">
                  <c:v>1058.8083333333334</c:v>
                </c:pt>
                <c:pt idx="12910">
                  <c:v>1058.8916666666667</c:v>
                </c:pt>
                <c:pt idx="12911">
                  <c:v>1058.9750000000001</c:v>
                </c:pt>
                <c:pt idx="12912">
                  <c:v>1059.0583333333334</c:v>
                </c:pt>
                <c:pt idx="12913">
                  <c:v>1059.1333333333334</c:v>
                </c:pt>
                <c:pt idx="12914">
                  <c:v>1059.2166666666667</c:v>
                </c:pt>
                <c:pt idx="12915">
                  <c:v>1059.3</c:v>
                </c:pt>
                <c:pt idx="12916">
                  <c:v>1059.3833333333334</c:v>
                </c:pt>
                <c:pt idx="12917">
                  <c:v>1059.4666666666667</c:v>
                </c:pt>
                <c:pt idx="12918">
                  <c:v>1059.55</c:v>
                </c:pt>
                <c:pt idx="12919">
                  <c:v>1059.6333333333334</c:v>
                </c:pt>
                <c:pt idx="12920">
                  <c:v>1059.7083333333333</c:v>
                </c:pt>
                <c:pt idx="12921">
                  <c:v>1059.7916666666667</c:v>
                </c:pt>
                <c:pt idx="12922">
                  <c:v>1059.875</c:v>
                </c:pt>
                <c:pt idx="12923">
                  <c:v>1059.9583333333333</c:v>
                </c:pt>
                <c:pt idx="12924">
                  <c:v>1060.0416666666667</c:v>
                </c:pt>
                <c:pt idx="12925">
                  <c:v>1060.125</c:v>
                </c:pt>
                <c:pt idx="12926">
                  <c:v>1060.2</c:v>
                </c:pt>
                <c:pt idx="12927">
                  <c:v>1060.2833333333333</c:v>
                </c:pt>
                <c:pt idx="12928">
                  <c:v>1060.3666666666666</c:v>
                </c:pt>
                <c:pt idx="12929">
                  <c:v>1060.45</c:v>
                </c:pt>
                <c:pt idx="12930">
                  <c:v>1060.5333333333333</c:v>
                </c:pt>
                <c:pt idx="12931">
                  <c:v>1060.6166666666666</c:v>
                </c:pt>
                <c:pt idx="12932">
                  <c:v>1060.6916666666666</c:v>
                </c:pt>
                <c:pt idx="12933">
                  <c:v>1060.7749999999999</c:v>
                </c:pt>
                <c:pt idx="12934">
                  <c:v>1060.8583333333333</c:v>
                </c:pt>
                <c:pt idx="12935">
                  <c:v>1060.9416666666666</c:v>
                </c:pt>
                <c:pt idx="12936">
                  <c:v>1061.0249999999999</c:v>
                </c:pt>
                <c:pt idx="12937">
                  <c:v>1061.1083333333333</c:v>
                </c:pt>
                <c:pt idx="12938">
                  <c:v>1061.1916666666666</c:v>
                </c:pt>
                <c:pt idx="12939">
                  <c:v>1061.2666666666667</c:v>
                </c:pt>
                <c:pt idx="12940">
                  <c:v>1061.3500000000001</c:v>
                </c:pt>
                <c:pt idx="12941">
                  <c:v>1061.4333333333334</c:v>
                </c:pt>
                <c:pt idx="12942">
                  <c:v>1061.5166666666667</c:v>
                </c:pt>
                <c:pt idx="12943">
                  <c:v>1061.6000000000001</c:v>
                </c:pt>
                <c:pt idx="12944">
                  <c:v>1061.6833333333334</c:v>
                </c:pt>
                <c:pt idx="12945">
                  <c:v>1061.7583333333334</c:v>
                </c:pt>
                <c:pt idx="12946">
                  <c:v>1061.8416666666667</c:v>
                </c:pt>
                <c:pt idx="12947">
                  <c:v>1061.925</c:v>
                </c:pt>
                <c:pt idx="12948">
                  <c:v>1062.0083333333334</c:v>
                </c:pt>
                <c:pt idx="12949">
                  <c:v>1062.0916666666667</c:v>
                </c:pt>
                <c:pt idx="12950">
                  <c:v>1062.175</c:v>
                </c:pt>
                <c:pt idx="12951">
                  <c:v>1062.25</c:v>
                </c:pt>
                <c:pt idx="12952">
                  <c:v>1062.3333333333333</c:v>
                </c:pt>
                <c:pt idx="12953">
                  <c:v>1062.4166666666667</c:v>
                </c:pt>
                <c:pt idx="12954">
                  <c:v>1062.5</c:v>
                </c:pt>
                <c:pt idx="12955">
                  <c:v>1062.5833333333333</c:v>
                </c:pt>
                <c:pt idx="12956">
                  <c:v>1062.6666666666667</c:v>
                </c:pt>
                <c:pt idx="12957">
                  <c:v>1062.75</c:v>
                </c:pt>
                <c:pt idx="12958">
                  <c:v>1062.825</c:v>
                </c:pt>
                <c:pt idx="12959">
                  <c:v>1062.9083333333333</c:v>
                </c:pt>
                <c:pt idx="12960">
                  <c:v>1062.9916666666666</c:v>
                </c:pt>
                <c:pt idx="12961">
                  <c:v>1063.075</c:v>
                </c:pt>
                <c:pt idx="12962">
                  <c:v>1063.1583333333333</c:v>
                </c:pt>
                <c:pt idx="12963">
                  <c:v>1063.2416666666666</c:v>
                </c:pt>
                <c:pt idx="12964">
                  <c:v>1063.3166666666666</c:v>
                </c:pt>
                <c:pt idx="12965">
                  <c:v>1063.3999999999999</c:v>
                </c:pt>
                <c:pt idx="12966">
                  <c:v>1063.4833333333333</c:v>
                </c:pt>
                <c:pt idx="12967">
                  <c:v>1063.5666666666666</c:v>
                </c:pt>
                <c:pt idx="12968">
                  <c:v>1063.6499999999999</c:v>
                </c:pt>
                <c:pt idx="12969">
                  <c:v>1063.7333333333333</c:v>
                </c:pt>
                <c:pt idx="12970">
                  <c:v>1063.8083333333334</c:v>
                </c:pt>
                <c:pt idx="12971">
                  <c:v>1063.8916666666667</c:v>
                </c:pt>
                <c:pt idx="12972">
                  <c:v>1063.9750000000001</c:v>
                </c:pt>
                <c:pt idx="12973">
                  <c:v>1064.0583333333334</c:v>
                </c:pt>
                <c:pt idx="12974">
                  <c:v>1064.1416666666667</c:v>
                </c:pt>
                <c:pt idx="12975">
                  <c:v>1064.2250000000001</c:v>
                </c:pt>
                <c:pt idx="12976">
                  <c:v>1064.3083333333334</c:v>
                </c:pt>
                <c:pt idx="12977">
                  <c:v>1064.3833333333334</c:v>
                </c:pt>
                <c:pt idx="12978">
                  <c:v>1064.4666666666667</c:v>
                </c:pt>
                <c:pt idx="12979">
                  <c:v>1064.55</c:v>
                </c:pt>
                <c:pt idx="12980">
                  <c:v>1064.6333333333334</c:v>
                </c:pt>
                <c:pt idx="12981">
                  <c:v>1064.7166666666667</c:v>
                </c:pt>
                <c:pt idx="12982">
                  <c:v>1064.8</c:v>
                </c:pt>
                <c:pt idx="12983">
                  <c:v>1064.875</c:v>
                </c:pt>
                <c:pt idx="12984">
                  <c:v>1064.9583333333333</c:v>
                </c:pt>
                <c:pt idx="12985">
                  <c:v>1065.0416666666667</c:v>
                </c:pt>
                <c:pt idx="12986">
                  <c:v>1065.125</c:v>
                </c:pt>
                <c:pt idx="12987">
                  <c:v>1065.2083333333333</c:v>
                </c:pt>
                <c:pt idx="12988">
                  <c:v>1065.2916666666667</c:v>
                </c:pt>
                <c:pt idx="12989">
                  <c:v>1065.3666666666666</c:v>
                </c:pt>
                <c:pt idx="12990">
                  <c:v>1065.45</c:v>
                </c:pt>
                <c:pt idx="12991">
                  <c:v>1065.5333333333333</c:v>
                </c:pt>
                <c:pt idx="12992">
                  <c:v>1065.6166666666666</c:v>
                </c:pt>
                <c:pt idx="12993">
                  <c:v>1065.7</c:v>
                </c:pt>
                <c:pt idx="12994">
                  <c:v>1065.7833333333333</c:v>
                </c:pt>
                <c:pt idx="12995">
                  <c:v>1065.8666666666666</c:v>
                </c:pt>
                <c:pt idx="12996">
                  <c:v>1065.9416666666666</c:v>
                </c:pt>
                <c:pt idx="12997">
                  <c:v>1066.0249999999999</c:v>
                </c:pt>
                <c:pt idx="12998">
                  <c:v>1066.1083333333333</c:v>
                </c:pt>
                <c:pt idx="12999">
                  <c:v>1066.1916666666666</c:v>
                </c:pt>
                <c:pt idx="13000">
                  <c:v>1066.2749999999999</c:v>
                </c:pt>
                <c:pt idx="13001">
                  <c:v>1066.3583333333333</c:v>
                </c:pt>
                <c:pt idx="13002">
                  <c:v>1066.4333333333334</c:v>
                </c:pt>
                <c:pt idx="13003">
                  <c:v>1066.5166666666667</c:v>
                </c:pt>
                <c:pt idx="13004">
                  <c:v>1066.6000000000001</c:v>
                </c:pt>
                <c:pt idx="13005">
                  <c:v>1066.6833333333334</c:v>
                </c:pt>
                <c:pt idx="13006">
                  <c:v>1066.7666666666667</c:v>
                </c:pt>
                <c:pt idx="13007">
                  <c:v>1066.8500000000001</c:v>
                </c:pt>
                <c:pt idx="13008">
                  <c:v>1066.925</c:v>
                </c:pt>
                <c:pt idx="13009">
                  <c:v>1067.0083333333334</c:v>
                </c:pt>
                <c:pt idx="13010">
                  <c:v>1067.0916666666667</c:v>
                </c:pt>
                <c:pt idx="13011">
                  <c:v>1067.175</c:v>
                </c:pt>
                <c:pt idx="13012">
                  <c:v>1067.2583333333334</c:v>
                </c:pt>
                <c:pt idx="13013">
                  <c:v>1067.3416666666667</c:v>
                </c:pt>
                <c:pt idx="13014">
                  <c:v>1067.425</c:v>
                </c:pt>
                <c:pt idx="13015">
                  <c:v>1067.5</c:v>
                </c:pt>
                <c:pt idx="13016">
                  <c:v>1067.5833333333333</c:v>
                </c:pt>
                <c:pt idx="13017">
                  <c:v>1067.6666666666667</c:v>
                </c:pt>
                <c:pt idx="13018">
                  <c:v>1067.75</c:v>
                </c:pt>
                <c:pt idx="13019">
                  <c:v>1067.8333333333333</c:v>
                </c:pt>
                <c:pt idx="13020">
                  <c:v>1067.9166666666667</c:v>
                </c:pt>
                <c:pt idx="13021">
                  <c:v>1067.9916666666666</c:v>
                </c:pt>
                <c:pt idx="13022">
                  <c:v>1068.075</c:v>
                </c:pt>
                <c:pt idx="13023">
                  <c:v>1068.1583333333333</c:v>
                </c:pt>
                <c:pt idx="13024">
                  <c:v>1068.2416666666666</c:v>
                </c:pt>
                <c:pt idx="13025">
                  <c:v>1068.325</c:v>
                </c:pt>
                <c:pt idx="13026">
                  <c:v>1068.4083333333333</c:v>
                </c:pt>
                <c:pt idx="13027">
                  <c:v>1068.4916666666666</c:v>
                </c:pt>
                <c:pt idx="13028">
                  <c:v>1068.5666666666666</c:v>
                </c:pt>
                <c:pt idx="13029">
                  <c:v>1068.6499999999999</c:v>
                </c:pt>
                <c:pt idx="13030">
                  <c:v>1068.7333333333333</c:v>
                </c:pt>
                <c:pt idx="13031">
                  <c:v>1068.8166666666666</c:v>
                </c:pt>
                <c:pt idx="13032">
                  <c:v>1068.8999999999999</c:v>
                </c:pt>
                <c:pt idx="13033">
                  <c:v>1068.9833333333333</c:v>
                </c:pt>
                <c:pt idx="13034">
                  <c:v>1069.0583333333334</c:v>
                </c:pt>
                <c:pt idx="13035">
                  <c:v>1069.1416666666667</c:v>
                </c:pt>
                <c:pt idx="13036">
                  <c:v>1069.2250000000001</c:v>
                </c:pt>
                <c:pt idx="13037">
                  <c:v>1069.3083333333334</c:v>
                </c:pt>
                <c:pt idx="13038">
                  <c:v>1069.3916666666667</c:v>
                </c:pt>
                <c:pt idx="13039">
                  <c:v>1069.4750000000001</c:v>
                </c:pt>
                <c:pt idx="13040">
                  <c:v>1069.55</c:v>
                </c:pt>
                <c:pt idx="13041">
                  <c:v>1069.6333333333334</c:v>
                </c:pt>
                <c:pt idx="13042">
                  <c:v>1069.7166666666667</c:v>
                </c:pt>
                <c:pt idx="13043">
                  <c:v>1069.8</c:v>
                </c:pt>
                <c:pt idx="13044">
                  <c:v>1069.8833333333334</c:v>
                </c:pt>
                <c:pt idx="13045">
                  <c:v>1069.9666666666667</c:v>
                </c:pt>
                <c:pt idx="13046">
                  <c:v>1070.05</c:v>
                </c:pt>
                <c:pt idx="13047">
                  <c:v>1070.125</c:v>
                </c:pt>
                <c:pt idx="13048">
                  <c:v>1070.2083333333333</c:v>
                </c:pt>
                <c:pt idx="13049">
                  <c:v>1070.2916666666667</c:v>
                </c:pt>
                <c:pt idx="13050">
                  <c:v>1070.375</c:v>
                </c:pt>
                <c:pt idx="13051">
                  <c:v>1070.4583333333333</c:v>
                </c:pt>
                <c:pt idx="13052">
                  <c:v>1070.5416666666667</c:v>
                </c:pt>
                <c:pt idx="13053">
                  <c:v>1070.6166666666666</c:v>
                </c:pt>
                <c:pt idx="13054">
                  <c:v>1070.7</c:v>
                </c:pt>
                <c:pt idx="13055">
                  <c:v>1070.7833333333333</c:v>
                </c:pt>
                <c:pt idx="13056">
                  <c:v>1070.8666666666666</c:v>
                </c:pt>
                <c:pt idx="13057">
                  <c:v>1070.95</c:v>
                </c:pt>
                <c:pt idx="13058">
                  <c:v>1071.0333333333333</c:v>
                </c:pt>
                <c:pt idx="13059">
                  <c:v>1071.1083333333333</c:v>
                </c:pt>
                <c:pt idx="13060">
                  <c:v>1071.1916666666666</c:v>
                </c:pt>
                <c:pt idx="13061">
                  <c:v>1071.2749999999999</c:v>
                </c:pt>
                <c:pt idx="13062">
                  <c:v>1071.3583333333333</c:v>
                </c:pt>
                <c:pt idx="13063">
                  <c:v>1071.4416666666666</c:v>
                </c:pt>
                <c:pt idx="13064">
                  <c:v>1071.5249999999999</c:v>
                </c:pt>
                <c:pt idx="13065">
                  <c:v>1071.6083333333333</c:v>
                </c:pt>
                <c:pt idx="13066">
                  <c:v>1071.6833333333334</c:v>
                </c:pt>
                <c:pt idx="13067">
                  <c:v>1071.7666666666667</c:v>
                </c:pt>
                <c:pt idx="13068">
                  <c:v>1071.8500000000001</c:v>
                </c:pt>
                <c:pt idx="13069">
                  <c:v>1071.9333333333334</c:v>
                </c:pt>
                <c:pt idx="13070">
                  <c:v>1072.0166666666667</c:v>
                </c:pt>
                <c:pt idx="13071">
                  <c:v>1072.1000000000001</c:v>
                </c:pt>
                <c:pt idx="13072">
                  <c:v>1072.175</c:v>
                </c:pt>
                <c:pt idx="13073">
                  <c:v>1072.2583333333334</c:v>
                </c:pt>
                <c:pt idx="13074">
                  <c:v>1072.3416666666667</c:v>
                </c:pt>
                <c:pt idx="13075">
                  <c:v>1072.425</c:v>
                </c:pt>
                <c:pt idx="13076">
                  <c:v>1072.5083333333334</c:v>
                </c:pt>
                <c:pt idx="13077">
                  <c:v>1072.5916666666667</c:v>
                </c:pt>
                <c:pt idx="13078">
                  <c:v>1072.6666666666667</c:v>
                </c:pt>
                <c:pt idx="13079">
                  <c:v>1072.75</c:v>
                </c:pt>
                <c:pt idx="13080">
                  <c:v>1072.8333333333333</c:v>
                </c:pt>
                <c:pt idx="13081">
                  <c:v>1072.9166666666667</c:v>
                </c:pt>
                <c:pt idx="13082">
                  <c:v>1073</c:v>
                </c:pt>
                <c:pt idx="13083">
                  <c:v>1073.0833333333333</c:v>
                </c:pt>
                <c:pt idx="13084">
                  <c:v>1073.1666666666667</c:v>
                </c:pt>
                <c:pt idx="13085">
                  <c:v>1073.2416666666666</c:v>
                </c:pt>
                <c:pt idx="13086">
                  <c:v>1073.325</c:v>
                </c:pt>
                <c:pt idx="13087">
                  <c:v>1073.4083333333333</c:v>
                </c:pt>
                <c:pt idx="13088">
                  <c:v>1073.4916666666666</c:v>
                </c:pt>
                <c:pt idx="13089">
                  <c:v>1073.575</c:v>
                </c:pt>
                <c:pt idx="13090">
                  <c:v>1073.6583333333333</c:v>
                </c:pt>
                <c:pt idx="13091">
                  <c:v>1073.7333333333333</c:v>
                </c:pt>
                <c:pt idx="13092">
                  <c:v>1073.8166666666666</c:v>
                </c:pt>
                <c:pt idx="13093">
                  <c:v>1073.8999999999999</c:v>
                </c:pt>
                <c:pt idx="13094">
                  <c:v>1073.9833333333333</c:v>
                </c:pt>
                <c:pt idx="13095">
                  <c:v>1074.0666666666666</c:v>
                </c:pt>
                <c:pt idx="13096">
                  <c:v>1074.1499999999999</c:v>
                </c:pt>
                <c:pt idx="13097">
                  <c:v>1074.2250000000001</c:v>
                </c:pt>
                <c:pt idx="13098">
                  <c:v>1074.3083333333334</c:v>
                </c:pt>
                <c:pt idx="13099">
                  <c:v>1074.3916666666667</c:v>
                </c:pt>
                <c:pt idx="13100">
                  <c:v>1074.4750000000001</c:v>
                </c:pt>
                <c:pt idx="13101">
                  <c:v>1074.5583333333334</c:v>
                </c:pt>
                <c:pt idx="13102">
                  <c:v>1074.6416666666667</c:v>
                </c:pt>
                <c:pt idx="13103">
                  <c:v>1074.7250000000001</c:v>
                </c:pt>
                <c:pt idx="13104">
                  <c:v>1074.8</c:v>
                </c:pt>
                <c:pt idx="13105">
                  <c:v>1074.8833333333334</c:v>
                </c:pt>
                <c:pt idx="13106">
                  <c:v>1074.9666666666667</c:v>
                </c:pt>
                <c:pt idx="13107">
                  <c:v>1075.05</c:v>
                </c:pt>
                <c:pt idx="13108">
                  <c:v>1075.1333333333334</c:v>
                </c:pt>
                <c:pt idx="13109">
                  <c:v>1075.2166666666667</c:v>
                </c:pt>
                <c:pt idx="13110">
                  <c:v>1075.2916666666667</c:v>
                </c:pt>
                <c:pt idx="13111">
                  <c:v>1075.375</c:v>
                </c:pt>
                <c:pt idx="13112">
                  <c:v>1075.4583333333333</c:v>
                </c:pt>
                <c:pt idx="13113">
                  <c:v>1075.5416666666667</c:v>
                </c:pt>
                <c:pt idx="13114">
                  <c:v>1075.625</c:v>
                </c:pt>
                <c:pt idx="13115">
                  <c:v>1075.7083333333333</c:v>
                </c:pt>
                <c:pt idx="13116">
                  <c:v>1075.7833333333333</c:v>
                </c:pt>
                <c:pt idx="13117">
                  <c:v>1075.8666666666666</c:v>
                </c:pt>
                <c:pt idx="13118">
                  <c:v>1075.95</c:v>
                </c:pt>
                <c:pt idx="13119">
                  <c:v>1076.0333333333333</c:v>
                </c:pt>
                <c:pt idx="13120">
                  <c:v>1076.1166666666666</c:v>
                </c:pt>
                <c:pt idx="13121">
                  <c:v>1076.2</c:v>
                </c:pt>
                <c:pt idx="13122">
                  <c:v>1076.2833333333333</c:v>
                </c:pt>
                <c:pt idx="13123">
                  <c:v>1076.3583333333333</c:v>
                </c:pt>
                <c:pt idx="13124">
                  <c:v>1076.4416666666666</c:v>
                </c:pt>
                <c:pt idx="13125">
                  <c:v>1076.5249999999999</c:v>
                </c:pt>
                <c:pt idx="13126">
                  <c:v>1076.6083333333333</c:v>
                </c:pt>
                <c:pt idx="13127">
                  <c:v>1076.6916666666666</c:v>
                </c:pt>
                <c:pt idx="13128">
                  <c:v>1076.7749999999999</c:v>
                </c:pt>
                <c:pt idx="13129">
                  <c:v>1076.8500000000001</c:v>
                </c:pt>
                <c:pt idx="13130">
                  <c:v>1076.9333333333334</c:v>
                </c:pt>
                <c:pt idx="13131">
                  <c:v>1077.0166666666667</c:v>
                </c:pt>
                <c:pt idx="13132">
                  <c:v>1077.1000000000001</c:v>
                </c:pt>
                <c:pt idx="13133">
                  <c:v>1077.1833333333334</c:v>
                </c:pt>
                <c:pt idx="13134">
                  <c:v>1077.2666666666667</c:v>
                </c:pt>
                <c:pt idx="13135">
                  <c:v>1077.3416666666667</c:v>
                </c:pt>
                <c:pt idx="13136">
                  <c:v>1077.425</c:v>
                </c:pt>
                <c:pt idx="13137">
                  <c:v>1077.5083333333334</c:v>
                </c:pt>
                <c:pt idx="13138">
                  <c:v>1077.5916666666667</c:v>
                </c:pt>
                <c:pt idx="13139">
                  <c:v>1077.675</c:v>
                </c:pt>
                <c:pt idx="13140">
                  <c:v>1077.7583333333334</c:v>
                </c:pt>
                <c:pt idx="13141">
                  <c:v>1077.8416666666667</c:v>
                </c:pt>
                <c:pt idx="13142">
                  <c:v>1077.9166666666667</c:v>
                </c:pt>
                <c:pt idx="13143">
                  <c:v>1078</c:v>
                </c:pt>
                <c:pt idx="13144">
                  <c:v>1078.0833333333333</c:v>
                </c:pt>
                <c:pt idx="13145">
                  <c:v>1078.1666666666667</c:v>
                </c:pt>
                <c:pt idx="13146">
                  <c:v>1078.25</c:v>
                </c:pt>
                <c:pt idx="13147">
                  <c:v>1078.3333333333333</c:v>
                </c:pt>
                <c:pt idx="13148">
                  <c:v>1078.4083333333333</c:v>
                </c:pt>
                <c:pt idx="13149">
                  <c:v>1078.4916666666666</c:v>
                </c:pt>
                <c:pt idx="13150">
                  <c:v>1078.575</c:v>
                </c:pt>
                <c:pt idx="13151">
                  <c:v>1078.6583333333333</c:v>
                </c:pt>
                <c:pt idx="13152">
                  <c:v>1078.7416666666666</c:v>
                </c:pt>
                <c:pt idx="13153">
                  <c:v>1078.825</c:v>
                </c:pt>
                <c:pt idx="13154">
                  <c:v>1078.9083333333333</c:v>
                </c:pt>
                <c:pt idx="13155">
                  <c:v>1078.9833333333333</c:v>
                </c:pt>
                <c:pt idx="13156">
                  <c:v>1079.0666666666666</c:v>
                </c:pt>
                <c:pt idx="13157">
                  <c:v>1079.1499999999999</c:v>
                </c:pt>
                <c:pt idx="13158">
                  <c:v>1079.2333333333333</c:v>
                </c:pt>
                <c:pt idx="13159">
                  <c:v>1079.3166666666666</c:v>
                </c:pt>
                <c:pt idx="13160">
                  <c:v>1079.3999999999999</c:v>
                </c:pt>
                <c:pt idx="13161">
                  <c:v>1079.4750000000001</c:v>
                </c:pt>
                <c:pt idx="13162">
                  <c:v>1079.5583333333334</c:v>
                </c:pt>
                <c:pt idx="13163">
                  <c:v>1079.6416666666667</c:v>
                </c:pt>
                <c:pt idx="13164">
                  <c:v>1079.7250000000001</c:v>
                </c:pt>
                <c:pt idx="13165">
                  <c:v>1079.8083333333334</c:v>
                </c:pt>
                <c:pt idx="13166">
                  <c:v>1079.8916666666667</c:v>
                </c:pt>
                <c:pt idx="13167">
                  <c:v>1079.9666666666667</c:v>
                </c:pt>
                <c:pt idx="13168">
                  <c:v>1080.05</c:v>
                </c:pt>
                <c:pt idx="13169">
                  <c:v>1080.1333333333334</c:v>
                </c:pt>
                <c:pt idx="13170">
                  <c:v>1080.2166666666667</c:v>
                </c:pt>
                <c:pt idx="13171">
                  <c:v>1080.3</c:v>
                </c:pt>
                <c:pt idx="13172">
                  <c:v>1080.3833333333334</c:v>
                </c:pt>
                <c:pt idx="13173">
                  <c:v>1080.4666666666667</c:v>
                </c:pt>
                <c:pt idx="13174">
                  <c:v>1080.5416666666667</c:v>
                </c:pt>
                <c:pt idx="13175">
                  <c:v>1080.625</c:v>
                </c:pt>
                <c:pt idx="13176">
                  <c:v>1080.7083333333333</c:v>
                </c:pt>
                <c:pt idx="13177">
                  <c:v>1080.7916666666667</c:v>
                </c:pt>
                <c:pt idx="13178">
                  <c:v>1080.875</c:v>
                </c:pt>
                <c:pt idx="13179">
                  <c:v>1080.9583333333333</c:v>
                </c:pt>
                <c:pt idx="13180">
                  <c:v>1081.0333333333333</c:v>
                </c:pt>
                <c:pt idx="13181">
                  <c:v>1081.1166666666666</c:v>
                </c:pt>
                <c:pt idx="13182">
                  <c:v>1081.2</c:v>
                </c:pt>
                <c:pt idx="13183">
                  <c:v>1081.2833333333333</c:v>
                </c:pt>
                <c:pt idx="13184">
                  <c:v>1081.3666666666666</c:v>
                </c:pt>
                <c:pt idx="13185">
                  <c:v>1081.45</c:v>
                </c:pt>
                <c:pt idx="13186">
                  <c:v>1081.5249999999999</c:v>
                </c:pt>
                <c:pt idx="13187">
                  <c:v>1081.6083333333333</c:v>
                </c:pt>
                <c:pt idx="13188">
                  <c:v>1081.6916666666666</c:v>
                </c:pt>
                <c:pt idx="13189">
                  <c:v>1081.7749999999999</c:v>
                </c:pt>
                <c:pt idx="13190">
                  <c:v>1081.8583333333333</c:v>
                </c:pt>
                <c:pt idx="13191">
                  <c:v>1081.9416666666666</c:v>
                </c:pt>
                <c:pt idx="13192">
                  <c:v>1082.0249999999999</c:v>
                </c:pt>
                <c:pt idx="13193">
                  <c:v>1082.1000000000001</c:v>
                </c:pt>
                <c:pt idx="13194">
                  <c:v>1082.1833333333334</c:v>
                </c:pt>
                <c:pt idx="13195">
                  <c:v>1082.2666666666667</c:v>
                </c:pt>
                <c:pt idx="13196">
                  <c:v>1082.3500000000001</c:v>
                </c:pt>
                <c:pt idx="13197">
                  <c:v>1082.4333333333334</c:v>
                </c:pt>
                <c:pt idx="13198">
                  <c:v>1082.5166666666667</c:v>
                </c:pt>
                <c:pt idx="13199">
                  <c:v>1082.5916666666667</c:v>
                </c:pt>
                <c:pt idx="13200">
                  <c:v>1082.675</c:v>
                </c:pt>
                <c:pt idx="13201">
                  <c:v>1082.7583333333334</c:v>
                </c:pt>
                <c:pt idx="13202">
                  <c:v>1082.8416666666667</c:v>
                </c:pt>
                <c:pt idx="13203">
                  <c:v>1082.925</c:v>
                </c:pt>
                <c:pt idx="13204">
                  <c:v>1083.0083333333334</c:v>
                </c:pt>
                <c:pt idx="13205">
                  <c:v>1083.0833333333333</c:v>
                </c:pt>
                <c:pt idx="13206">
                  <c:v>1083.1666666666667</c:v>
                </c:pt>
                <c:pt idx="13207">
                  <c:v>1083.25</c:v>
                </c:pt>
                <c:pt idx="13208">
                  <c:v>1083.3333333333333</c:v>
                </c:pt>
                <c:pt idx="13209">
                  <c:v>1083.4166666666667</c:v>
                </c:pt>
                <c:pt idx="13210">
                  <c:v>1083.5</c:v>
                </c:pt>
                <c:pt idx="13211">
                  <c:v>1083.5833333333333</c:v>
                </c:pt>
                <c:pt idx="13212">
                  <c:v>1083.6583333333333</c:v>
                </c:pt>
                <c:pt idx="13213">
                  <c:v>1083.7416666666666</c:v>
                </c:pt>
                <c:pt idx="13214">
                  <c:v>1083.825</c:v>
                </c:pt>
                <c:pt idx="13215">
                  <c:v>1083.9083333333333</c:v>
                </c:pt>
                <c:pt idx="13216">
                  <c:v>1083.9916666666666</c:v>
                </c:pt>
                <c:pt idx="13217">
                  <c:v>1084.075</c:v>
                </c:pt>
                <c:pt idx="13218">
                  <c:v>1084.1499999999999</c:v>
                </c:pt>
                <c:pt idx="13219">
                  <c:v>1084.2333333333333</c:v>
                </c:pt>
                <c:pt idx="13220">
                  <c:v>1084.3166666666666</c:v>
                </c:pt>
                <c:pt idx="13221">
                  <c:v>1084.3999999999999</c:v>
                </c:pt>
                <c:pt idx="13222">
                  <c:v>1084.4833333333333</c:v>
                </c:pt>
                <c:pt idx="13223">
                  <c:v>1084.5666666666666</c:v>
                </c:pt>
                <c:pt idx="13224">
                  <c:v>1084.6416666666667</c:v>
                </c:pt>
                <c:pt idx="13225">
                  <c:v>1084.7250000000001</c:v>
                </c:pt>
                <c:pt idx="13226">
                  <c:v>1084.8083333333334</c:v>
                </c:pt>
                <c:pt idx="13227">
                  <c:v>1084.8916666666667</c:v>
                </c:pt>
                <c:pt idx="13228">
                  <c:v>1084.9750000000001</c:v>
                </c:pt>
                <c:pt idx="13229">
                  <c:v>1085.0583333333334</c:v>
                </c:pt>
                <c:pt idx="13230">
                  <c:v>1085.1416666666667</c:v>
                </c:pt>
                <c:pt idx="13231">
                  <c:v>1085.2166666666667</c:v>
                </c:pt>
                <c:pt idx="13232">
                  <c:v>1085.3</c:v>
                </c:pt>
                <c:pt idx="13233">
                  <c:v>1085.3833333333334</c:v>
                </c:pt>
                <c:pt idx="13234">
                  <c:v>1085.4666666666667</c:v>
                </c:pt>
                <c:pt idx="13235">
                  <c:v>1085.55</c:v>
                </c:pt>
                <c:pt idx="13236">
                  <c:v>1085.6333333333334</c:v>
                </c:pt>
                <c:pt idx="13237">
                  <c:v>1085.7083333333333</c:v>
                </c:pt>
                <c:pt idx="13238">
                  <c:v>1085.7916666666667</c:v>
                </c:pt>
                <c:pt idx="13239">
                  <c:v>1085.875</c:v>
                </c:pt>
                <c:pt idx="13240">
                  <c:v>1085.9583333333333</c:v>
                </c:pt>
                <c:pt idx="13241">
                  <c:v>1086.0416666666667</c:v>
                </c:pt>
                <c:pt idx="13242">
                  <c:v>1086.125</c:v>
                </c:pt>
                <c:pt idx="13243">
                  <c:v>1086.2</c:v>
                </c:pt>
                <c:pt idx="13244">
                  <c:v>1086.2833333333333</c:v>
                </c:pt>
                <c:pt idx="13245">
                  <c:v>1086.3666666666666</c:v>
                </c:pt>
                <c:pt idx="13246">
                  <c:v>1086.45</c:v>
                </c:pt>
                <c:pt idx="13247">
                  <c:v>1086.5333333333333</c:v>
                </c:pt>
                <c:pt idx="13248">
                  <c:v>1086.6166666666666</c:v>
                </c:pt>
                <c:pt idx="13249">
                  <c:v>1086.7</c:v>
                </c:pt>
                <c:pt idx="13250">
                  <c:v>1086.7749999999999</c:v>
                </c:pt>
                <c:pt idx="13251">
                  <c:v>1086.8583333333333</c:v>
                </c:pt>
                <c:pt idx="13252">
                  <c:v>1086.9416666666666</c:v>
                </c:pt>
                <c:pt idx="13253">
                  <c:v>1087.0249999999999</c:v>
                </c:pt>
                <c:pt idx="13254">
                  <c:v>1087.1083333333333</c:v>
                </c:pt>
                <c:pt idx="13255">
                  <c:v>1087.1916666666666</c:v>
                </c:pt>
                <c:pt idx="13256">
                  <c:v>1087.2666666666667</c:v>
                </c:pt>
                <c:pt idx="13257">
                  <c:v>1087.3500000000001</c:v>
                </c:pt>
                <c:pt idx="13258">
                  <c:v>1087.4333333333334</c:v>
                </c:pt>
                <c:pt idx="13259">
                  <c:v>1087.5166666666667</c:v>
                </c:pt>
                <c:pt idx="13260">
                  <c:v>1087.6000000000001</c:v>
                </c:pt>
                <c:pt idx="13261">
                  <c:v>1087.6833333333334</c:v>
                </c:pt>
                <c:pt idx="13262">
                  <c:v>1087.7583333333334</c:v>
                </c:pt>
                <c:pt idx="13263">
                  <c:v>1087.8416666666667</c:v>
                </c:pt>
                <c:pt idx="13264">
                  <c:v>1087.925</c:v>
                </c:pt>
                <c:pt idx="13265">
                  <c:v>1088.0083333333334</c:v>
                </c:pt>
                <c:pt idx="13266">
                  <c:v>1088.0916666666667</c:v>
                </c:pt>
                <c:pt idx="13267">
                  <c:v>1088.175</c:v>
                </c:pt>
                <c:pt idx="13268">
                  <c:v>1088.2583333333334</c:v>
                </c:pt>
                <c:pt idx="13269">
                  <c:v>1088.3333333333333</c:v>
                </c:pt>
                <c:pt idx="13270">
                  <c:v>1088.4166666666667</c:v>
                </c:pt>
                <c:pt idx="13271">
                  <c:v>1088.5</c:v>
                </c:pt>
                <c:pt idx="13272">
                  <c:v>1088.5833333333333</c:v>
                </c:pt>
                <c:pt idx="13273">
                  <c:v>1088.6666666666667</c:v>
                </c:pt>
                <c:pt idx="13274">
                  <c:v>1088.75</c:v>
                </c:pt>
                <c:pt idx="13275">
                  <c:v>1088.825</c:v>
                </c:pt>
                <c:pt idx="13276">
                  <c:v>1088.9083333333333</c:v>
                </c:pt>
                <c:pt idx="13277">
                  <c:v>1088.9916666666666</c:v>
                </c:pt>
                <c:pt idx="13278">
                  <c:v>1089.075</c:v>
                </c:pt>
                <c:pt idx="13279">
                  <c:v>1089.1583333333333</c:v>
                </c:pt>
                <c:pt idx="13280">
                  <c:v>1089.2416666666666</c:v>
                </c:pt>
                <c:pt idx="13281">
                  <c:v>1089.325</c:v>
                </c:pt>
                <c:pt idx="13282">
                  <c:v>1089.3999999999999</c:v>
                </c:pt>
                <c:pt idx="13283">
                  <c:v>1089.4833333333333</c:v>
                </c:pt>
                <c:pt idx="13284">
                  <c:v>1089.5666666666666</c:v>
                </c:pt>
                <c:pt idx="13285">
                  <c:v>1089.6499999999999</c:v>
                </c:pt>
                <c:pt idx="13286">
                  <c:v>1089.7333333333333</c:v>
                </c:pt>
                <c:pt idx="13287">
                  <c:v>1089.8166666666666</c:v>
                </c:pt>
                <c:pt idx="13288">
                  <c:v>1089.8916666666667</c:v>
                </c:pt>
                <c:pt idx="13289">
                  <c:v>1089.9750000000001</c:v>
                </c:pt>
                <c:pt idx="13290">
                  <c:v>1090.0583333333334</c:v>
                </c:pt>
                <c:pt idx="13291">
                  <c:v>1090.1416666666667</c:v>
                </c:pt>
                <c:pt idx="13292">
                  <c:v>1090.2250000000001</c:v>
                </c:pt>
                <c:pt idx="13293">
                  <c:v>1090.3083333333334</c:v>
                </c:pt>
                <c:pt idx="13294">
                  <c:v>1090.3833333333334</c:v>
                </c:pt>
                <c:pt idx="13295">
                  <c:v>1090.4666666666667</c:v>
                </c:pt>
                <c:pt idx="13296">
                  <c:v>1090.55</c:v>
                </c:pt>
                <c:pt idx="13297">
                  <c:v>1090.6333333333334</c:v>
                </c:pt>
                <c:pt idx="13298">
                  <c:v>1090.7166666666667</c:v>
                </c:pt>
                <c:pt idx="13299">
                  <c:v>1090.8</c:v>
                </c:pt>
                <c:pt idx="13300">
                  <c:v>1090.8833333333334</c:v>
                </c:pt>
                <c:pt idx="13301">
                  <c:v>1090.9583333333333</c:v>
                </c:pt>
                <c:pt idx="13302">
                  <c:v>1091.0416666666667</c:v>
                </c:pt>
                <c:pt idx="13303">
                  <c:v>1091.125</c:v>
                </c:pt>
                <c:pt idx="13304">
                  <c:v>1091.2083333333333</c:v>
                </c:pt>
                <c:pt idx="13305">
                  <c:v>1091.2916666666667</c:v>
                </c:pt>
                <c:pt idx="13306">
                  <c:v>1091.375</c:v>
                </c:pt>
                <c:pt idx="13307">
                  <c:v>1091.45</c:v>
                </c:pt>
                <c:pt idx="13308">
                  <c:v>1091.5333333333333</c:v>
                </c:pt>
                <c:pt idx="13309">
                  <c:v>1091.6166666666666</c:v>
                </c:pt>
                <c:pt idx="13310">
                  <c:v>1091.7</c:v>
                </c:pt>
                <c:pt idx="13311">
                  <c:v>1091.7833333333333</c:v>
                </c:pt>
                <c:pt idx="13312">
                  <c:v>1091.8666666666666</c:v>
                </c:pt>
                <c:pt idx="13313">
                  <c:v>1091.9416666666666</c:v>
                </c:pt>
                <c:pt idx="13314">
                  <c:v>1092.0249999999999</c:v>
                </c:pt>
                <c:pt idx="13315">
                  <c:v>1092.1083333333333</c:v>
                </c:pt>
                <c:pt idx="13316">
                  <c:v>1092.1916666666666</c:v>
                </c:pt>
                <c:pt idx="13317">
                  <c:v>1092.2749999999999</c:v>
                </c:pt>
                <c:pt idx="13318">
                  <c:v>1092.3583333333333</c:v>
                </c:pt>
                <c:pt idx="13319">
                  <c:v>1092.4416666666666</c:v>
                </c:pt>
                <c:pt idx="13320">
                  <c:v>1092.5166666666667</c:v>
                </c:pt>
                <c:pt idx="13321">
                  <c:v>1092.6000000000001</c:v>
                </c:pt>
                <c:pt idx="13322">
                  <c:v>1092.6833333333334</c:v>
                </c:pt>
                <c:pt idx="13323">
                  <c:v>1092.7666666666667</c:v>
                </c:pt>
                <c:pt idx="13324">
                  <c:v>1092.8500000000001</c:v>
                </c:pt>
                <c:pt idx="13325">
                  <c:v>1092.9333333333334</c:v>
                </c:pt>
                <c:pt idx="13326">
                  <c:v>1093.0083333333334</c:v>
                </c:pt>
                <c:pt idx="13327">
                  <c:v>1093.0916666666667</c:v>
                </c:pt>
                <c:pt idx="13328">
                  <c:v>1093.175</c:v>
                </c:pt>
                <c:pt idx="13329">
                  <c:v>1093.2583333333334</c:v>
                </c:pt>
                <c:pt idx="13330">
                  <c:v>1093.3416666666667</c:v>
                </c:pt>
                <c:pt idx="13331">
                  <c:v>1093.425</c:v>
                </c:pt>
                <c:pt idx="13332">
                  <c:v>1093.5</c:v>
                </c:pt>
                <c:pt idx="13333">
                  <c:v>1093.5833333333333</c:v>
                </c:pt>
                <c:pt idx="13334">
                  <c:v>1093.6666666666667</c:v>
                </c:pt>
                <c:pt idx="13335">
                  <c:v>1093.75</c:v>
                </c:pt>
                <c:pt idx="13336">
                  <c:v>1093.8333333333333</c:v>
                </c:pt>
                <c:pt idx="13337">
                  <c:v>1093.9166666666667</c:v>
                </c:pt>
                <c:pt idx="13338">
                  <c:v>1094</c:v>
                </c:pt>
                <c:pt idx="13339">
                  <c:v>1094.075</c:v>
                </c:pt>
                <c:pt idx="13340">
                  <c:v>1094.1583333333333</c:v>
                </c:pt>
                <c:pt idx="13341">
                  <c:v>1094.2416666666666</c:v>
                </c:pt>
                <c:pt idx="13342">
                  <c:v>1094.325</c:v>
                </c:pt>
                <c:pt idx="13343">
                  <c:v>1094.4083333333333</c:v>
                </c:pt>
                <c:pt idx="13344">
                  <c:v>1094.4916666666666</c:v>
                </c:pt>
                <c:pt idx="13345">
                  <c:v>1094.5666666666666</c:v>
                </c:pt>
                <c:pt idx="13346">
                  <c:v>1094.6499999999999</c:v>
                </c:pt>
                <c:pt idx="13347">
                  <c:v>1094.7333333333333</c:v>
                </c:pt>
                <c:pt idx="13348">
                  <c:v>1094.8166666666666</c:v>
                </c:pt>
                <c:pt idx="13349">
                  <c:v>1094.8999999999999</c:v>
                </c:pt>
                <c:pt idx="13350">
                  <c:v>1094.9833333333333</c:v>
                </c:pt>
                <c:pt idx="13351">
                  <c:v>1095.0583333333334</c:v>
                </c:pt>
                <c:pt idx="13352">
                  <c:v>1095.1416666666667</c:v>
                </c:pt>
                <c:pt idx="13353">
                  <c:v>1095.2250000000001</c:v>
                </c:pt>
                <c:pt idx="13354">
                  <c:v>1095.3083333333334</c:v>
                </c:pt>
                <c:pt idx="13355">
                  <c:v>1095.3916666666667</c:v>
                </c:pt>
                <c:pt idx="13356">
                  <c:v>1095.4750000000001</c:v>
                </c:pt>
                <c:pt idx="13357">
                  <c:v>1095.5583333333334</c:v>
                </c:pt>
                <c:pt idx="13358">
                  <c:v>1095.6333333333334</c:v>
                </c:pt>
                <c:pt idx="13359">
                  <c:v>1095.7166666666667</c:v>
                </c:pt>
                <c:pt idx="13360">
                  <c:v>1095.8</c:v>
                </c:pt>
                <c:pt idx="13361">
                  <c:v>1095.8833333333334</c:v>
                </c:pt>
                <c:pt idx="13362">
                  <c:v>1095.9666666666667</c:v>
                </c:pt>
                <c:pt idx="13363">
                  <c:v>1096.05</c:v>
                </c:pt>
                <c:pt idx="13364">
                  <c:v>1096.125</c:v>
                </c:pt>
                <c:pt idx="13365">
                  <c:v>1096.2083333333333</c:v>
                </c:pt>
                <c:pt idx="13366">
                  <c:v>1096.2916666666667</c:v>
                </c:pt>
                <c:pt idx="13367">
                  <c:v>1096.375</c:v>
                </c:pt>
                <c:pt idx="13368">
                  <c:v>1096.4583333333333</c:v>
                </c:pt>
                <c:pt idx="13369">
                  <c:v>1096.5416666666667</c:v>
                </c:pt>
                <c:pt idx="13370">
                  <c:v>1096.6166666666666</c:v>
                </c:pt>
                <c:pt idx="13371">
                  <c:v>1096.7</c:v>
                </c:pt>
                <c:pt idx="13372">
                  <c:v>1096.7833333333333</c:v>
                </c:pt>
                <c:pt idx="13373">
                  <c:v>1096.8666666666666</c:v>
                </c:pt>
                <c:pt idx="13374">
                  <c:v>1096.95</c:v>
                </c:pt>
                <c:pt idx="13375">
                  <c:v>1097.0333333333333</c:v>
                </c:pt>
                <c:pt idx="13376">
                  <c:v>1097.1166666666666</c:v>
                </c:pt>
                <c:pt idx="13377">
                  <c:v>1097.1916666666666</c:v>
                </c:pt>
                <c:pt idx="13378">
                  <c:v>1097.2749999999999</c:v>
                </c:pt>
                <c:pt idx="13379">
                  <c:v>1097.3583333333333</c:v>
                </c:pt>
                <c:pt idx="13380">
                  <c:v>1097.4416666666666</c:v>
                </c:pt>
                <c:pt idx="13381">
                  <c:v>1097.5249999999999</c:v>
                </c:pt>
                <c:pt idx="13382">
                  <c:v>1097.6083333333333</c:v>
                </c:pt>
                <c:pt idx="13383">
                  <c:v>1097.6833333333334</c:v>
                </c:pt>
                <c:pt idx="13384">
                  <c:v>1097.7666666666667</c:v>
                </c:pt>
                <c:pt idx="13385">
                  <c:v>1097.8500000000001</c:v>
                </c:pt>
                <c:pt idx="13386">
                  <c:v>1097.9333333333334</c:v>
                </c:pt>
                <c:pt idx="13387">
                  <c:v>1098.0166666666667</c:v>
                </c:pt>
                <c:pt idx="13388">
                  <c:v>1098.1000000000001</c:v>
                </c:pt>
                <c:pt idx="13389">
                  <c:v>1098.175</c:v>
                </c:pt>
                <c:pt idx="13390">
                  <c:v>1098.2583333333334</c:v>
                </c:pt>
                <c:pt idx="13391">
                  <c:v>1098.3416666666667</c:v>
                </c:pt>
                <c:pt idx="13392">
                  <c:v>1098.425</c:v>
                </c:pt>
                <c:pt idx="13393">
                  <c:v>1098.5083333333334</c:v>
                </c:pt>
                <c:pt idx="13394">
                  <c:v>1098.5916666666667</c:v>
                </c:pt>
                <c:pt idx="13395">
                  <c:v>1098.675</c:v>
                </c:pt>
                <c:pt idx="13396">
                  <c:v>1098.75</c:v>
                </c:pt>
                <c:pt idx="13397">
                  <c:v>1098.8333333333333</c:v>
                </c:pt>
                <c:pt idx="13398">
                  <c:v>1098.9166666666667</c:v>
                </c:pt>
                <c:pt idx="13399">
                  <c:v>1099</c:v>
                </c:pt>
                <c:pt idx="13400">
                  <c:v>1099.0833333333333</c:v>
                </c:pt>
                <c:pt idx="13401">
                  <c:v>1099.1666666666667</c:v>
                </c:pt>
                <c:pt idx="13402">
                  <c:v>1099.2416666666666</c:v>
                </c:pt>
                <c:pt idx="13403">
                  <c:v>1099.325</c:v>
                </c:pt>
                <c:pt idx="13404">
                  <c:v>1099.4083333333333</c:v>
                </c:pt>
                <c:pt idx="13405">
                  <c:v>1099.4916666666666</c:v>
                </c:pt>
                <c:pt idx="13406">
                  <c:v>1099.575</c:v>
                </c:pt>
                <c:pt idx="13407">
                  <c:v>1099.6583333333333</c:v>
                </c:pt>
                <c:pt idx="13408">
                  <c:v>1099.7416666666666</c:v>
                </c:pt>
                <c:pt idx="13409">
                  <c:v>1099.8166666666666</c:v>
                </c:pt>
                <c:pt idx="13410">
                  <c:v>1099.8999999999999</c:v>
                </c:pt>
                <c:pt idx="13411">
                  <c:v>1099.9833333333333</c:v>
                </c:pt>
                <c:pt idx="13412">
                  <c:v>1100.0666666666666</c:v>
                </c:pt>
                <c:pt idx="13413">
                  <c:v>1100.1499999999999</c:v>
                </c:pt>
                <c:pt idx="13414">
                  <c:v>1100.2333333333333</c:v>
                </c:pt>
                <c:pt idx="13415">
                  <c:v>1100.3083333333334</c:v>
                </c:pt>
                <c:pt idx="13416">
                  <c:v>1100.3916666666667</c:v>
                </c:pt>
                <c:pt idx="13417">
                  <c:v>1100.4750000000001</c:v>
                </c:pt>
                <c:pt idx="13418">
                  <c:v>1100.5583333333334</c:v>
                </c:pt>
                <c:pt idx="13419">
                  <c:v>1100.6416666666667</c:v>
                </c:pt>
                <c:pt idx="13420">
                  <c:v>1100.7250000000001</c:v>
                </c:pt>
                <c:pt idx="13421">
                  <c:v>1100.8</c:v>
                </c:pt>
                <c:pt idx="13422">
                  <c:v>1100.8833333333334</c:v>
                </c:pt>
                <c:pt idx="13423">
                  <c:v>1100.9666666666667</c:v>
                </c:pt>
                <c:pt idx="13424">
                  <c:v>1101.05</c:v>
                </c:pt>
                <c:pt idx="13425">
                  <c:v>1101.1333333333334</c:v>
                </c:pt>
                <c:pt idx="13426">
                  <c:v>1101.2166666666667</c:v>
                </c:pt>
                <c:pt idx="13427">
                  <c:v>1101.3</c:v>
                </c:pt>
                <c:pt idx="13428">
                  <c:v>1101.375</c:v>
                </c:pt>
                <c:pt idx="13429">
                  <c:v>1101.4583333333333</c:v>
                </c:pt>
                <c:pt idx="13430">
                  <c:v>1101.5416666666667</c:v>
                </c:pt>
                <c:pt idx="13431">
                  <c:v>1101.625</c:v>
                </c:pt>
                <c:pt idx="13432">
                  <c:v>1101.7083333333333</c:v>
                </c:pt>
                <c:pt idx="13433">
                  <c:v>1101.7916666666667</c:v>
                </c:pt>
                <c:pt idx="13434">
                  <c:v>1101.8666666666666</c:v>
                </c:pt>
                <c:pt idx="13435">
                  <c:v>1101.95</c:v>
                </c:pt>
                <c:pt idx="13436">
                  <c:v>1102.0333333333333</c:v>
                </c:pt>
                <c:pt idx="13437">
                  <c:v>1102.1166666666666</c:v>
                </c:pt>
                <c:pt idx="13438">
                  <c:v>1102.2</c:v>
                </c:pt>
                <c:pt idx="13439">
                  <c:v>1102.2833333333333</c:v>
                </c:pt>
                <c:pt idx="13440">
                  <c:v>1102.3583333333333</c:v>
                </c:pt>
                <c:pt idx="13441">
                  <c:v>1102.4416666666666</c:v>
                </c:pt>
                <c:pt idx="13442">
                  <c:v>1102.5249999999999</c:v>
                </c:pt>
                <c:pt idx="13443">
                  <c:v>1102.6083333333333</c:v>
                </c:pt>
                <c:pt idx="13444">
                  <c:v>1102.6916666666666</c:v>
                </c:pt>
                <c:pt idx="13445">
                  <c:v>1102.7749999999999</c:v>
                </c:pt>
                <c:pt idx="13446">
                  <c:v>1102.8583333333333</c:v>
                </c:pt>
                <c:pt idx="13447">
                  <c:v>1102.9333333333334</c:v>
                </c:pt>
                <c:pt idx="13448">
                  <c:v>1103.0166666666667</c:v>
                </c:pt>
                <c:pt idx="13449">
                  <c:v>1103.1000000000001</c:v>
                </c:pt>
                <c:pt idx="13450">
                  <c:v>1103.1833333333334</c:v>
                </c:pt>
                <c:pt idx="13451">
                  <c:v>1103.2666666666667</c:v>
                </c:pt>
                <c:pt idx="13452">
                  <c:v>1103.3500000000001</c:v>
                </c:pt>
                <c:pt idx="13453">
                  <c:v>1103.425</c:v>
                </c:pt>
                <c:pt idx="13454">
                  <c:v>1103.5083333333334</c:v>
                </c:pt>
                <c:pt idx="13455">
                  <c:v>1103.5916666666667</c:v>
                </c:pt>
                <c:pt idx="13456">
                  <c:v>1103.675</c:v>
                </c:pt>
                <c:pt idx="13457">
                  <c:v>1103.7583333333334</c:v>
                </c:pt>
                <c:pt idx="13458">
                  <c:v>1103.8416666666667</c:v>
                </c:pt>
                <c:pt idx="13459">
                  <c:v>1103.9166666666667</c:v>
                </c:pt>
                <c:pt idx="13460">
                  <c:v>1104</c:v>
                </c:pt>
                <c:pt idx="13461">
                  <c:v>1104.0833333333333</c:v>
                </c:pt>
                <c:pt idx="13462">
                  <c:v>1104.1666666666667</c:v>
                </c:pt>
                <c:pt idx="13463">
                  <c:v>1104.25</c:v>
                </c:pt>
                <c:pt idx="13464">
                  <c:v>1104.3333333333333</c:v>
                </c:pt>
                <c:pt idx="13465">
                  <c:v>1104.4166666666667</c:v>
                </c:pt>
                <c:pt idx="13466">
                  <c:v>1104.4916666666666</c:v>
                </c:pt>
                <c:pt idx="13467">
                  <c:v>1104.575</c:v>
                </c:pt>
                <c:pt idx="13468">
                  <c:v>1104.6583333333333</c:v>
                </c:pt>
                <c:pt idx="13469">
                  <c:v>1104.7416666666666</c:v>
                </c:pt>
                <c:pt idx="13470">
                  <c:v>1104.825</c:v>
                </c:pt>
                <c:pt idx="13471">
                  <c:v>1104.9083333333333</c:v>
                </c:pt>
                <c:pt idx="13472">
                  <c:v>1104.9833333333333</c:v>
                </c:pt>
                <c:pt idx="13473">
                  <c:v>1105.0666666666666</c:v>
                </c:pt>
                <c:pt idx="13474">
                  <c:v>1105.1499999999999</c:v>
                </c:pt>
                <c:pt idx="13475">
                  <c:v>1105.2333333333333</c:v>
                </c:pt>
                <c:pt idx="13476">
                  <c:v>1105.3166666666666</c:v>
                </c:pt>
                <c:pt idx="13477">
                  <c:v>1105.3999999999999</c:v>
                </c:pt>
                <c:pt idx="13478">
                  <c:v>1105.4750000000001</c:v>
                </c:pt>
                <c:pt idx="13479">
                  <c:v>1105.5583333333334</c:v>
                </c:pt>
                <c:pt idx="13480">
                  <c:v>1105.6416666666667</c:v>
                </c:pt>
                <c:pt idx="13481">
                  <c:v>1105.7250000000001</c:v>
                </c:pt>
                <c:pt idx="13482">
                  <c:v>1105.8083333333334</c:v>
                </c:pt>
                <c:pt idx="13483">
                  <c:v>1105.8916666666667</c:v>
                </c:pt>
                <c:pt idx="13484">
                  <c:v>1105.9750000000001</c:v>
                </c:pt>
                <c:pt idx="13485">
                  <c:v>1106.05</c:v>
                </c:pt>
                <c:pt idx="13486">
                  <c:v>1106.1333333333334</c:v>
                </c:pt>
                <c:pt idx="13487">
                  <c:v>1106.2166666666667</c:v>
                </c:pt>
                <c:pt idx="13488">
                  <c:v>1106.3</c:v>
                </c:pt>
                <c:pt idx="13489">
                  <c:v>1106.3833333333334</c:v>
                </c:pt>
                <c:pt idx="13490">
                  <c:v>1106.4666666666667</c:v>
                </c:pt>
                <c:pt idx="13491">
                  <c:v>1106.5416666666667</c:v>
                </c:pt>
                <c:pt idx="13492">
                  <c:v>1106.625</c:v>
                </c:pt>
                <c:pt idx="13493">
                  <c:v>1106.7083333333333</c:v>
                </c:pt>
                <c:pt idx="13494">
                  <c:v>1106.7916666666667</c:v>
                </c:pt>
                <c:pt idx="13495">
                  <c:v>1106.875</c:v>
                </c:pt>
                <c:pt idx="13496">
                  <c:v>1106.9583333333333</c:v>
                </c:pt>
                <c:pt idx="13497">
                  <c:v>1107.0333333333333</c:v>
                </c:pt>
                <c:pt idx="13498">
                  <c:v>1107.1166666666666</c:v>
                </c:pt>
                <c:pt idx="13499">
                  <c:v>1107.2</c:v>
                </c:pt>
                <c:pt idx="13500">
                  <c:v>1107.2833333333333</c:v>
                </c:pt>
                <c:pt idx="13501">
                  <c:v>1107.3666666666666</c:v>
                </c:pt>
                <c:pt idx="13502">
                  <c:v>1107.45</c:v>
                </c:pt>
                <c:pt idx="13503">
                  <c:v>1107.5333333333333</c:v>
                </c:pt>
                <c:pt idx="13504">
                  <c:v>1107.6083333333333</c:v>
                </c:pt>
                <c:pt idx="13505">
                  <c:v>1107.6916666666666</c:v>
                </c:pt>
                <c:pt idx="13506">
                  <c:v>1107.7749999999999</c:v>
                </c:pt>
                <c:pt idx="13507">
                  <c:v>1107.8583333333333</c:v>
                </c:pt>
                <c:pt idx="13508">
                  <c:v>1107.9416666666666</c:v>
                </c:pt>
                <c:pt idx="13509">
                  <c:v>1108.0249999999999</c:v>
                </c:pt>
                <c:pt idx="13510">
                  <c:v>1108.1000000000001</c:v>
                </c:pt>
                <c:pt idx="13511">
                  <c:v>1108.1833333333334</c:v>
                </c:pt>
                <c:pt idx="13512">
                  <c:v>1108.2666666666667</c:v>
                </c:pt>
                <c:pt idx="13513">
                  <c:v>1108.3500000000001</c:v>
                </c:pt>
                <c:pt idx="13514">
                  <c:v>1108.4333333333334</c:v>
                </c:pt>
                <c:pt idx="13515">
                  <c:v>1108.5166666666667</c:v>
                </c:pt>
                <c:pt idx="13516">
                  <c:v>1108.5916666666667</c:v>
                </c:pt>
                <c:pt idx="13517">
                  <c:v>1108.675</c:v>
                </c:pt>
                <c:pt idx="13518">
                  <c:v>1108.7583333333334</c:v>
                </c:pt>
                <c:pt idx="13519">
                  <c:v>1108.8416666666667</c:v>
                </c:pt>
                <c:pt idx="13520">
                  <c:v>1108.925</c:v>
                </c:pt>
                <c:pt idx="13521">
                  <c:v>1109.0083333333334</c:v>
                </c:pt>
                <c:pt idx="13522">
                  <c:v>1109.0916666666667</c:v>
                </c:pt>
                <c:pt idx="13523">
                  <c:v>1109.1666666666667</c:v>
                </c:pt>
                <c:pt idx="13524">
                  <c:v>1109.25</c:v>
                </c:pt>
                <c:pt idx="13525">
                  <c:v>1109.3333333333333</c:v>
                </c:pt>
                <c:pt idx="13526">
                  <c:v>1109.4166666666667</c:v>
                </c:pt>
                <c:pt idx="13527">
                  <c:v>1109.5</c:v>
                </c:pt>
                <c:pt idx="13528">
                  <c:v>1109.5833333333333</c:v>
                </c:pt>
                <c:pt idx="13529">
                  <c:v>1109.6583333333333</c:v>
                </c:pt>
                <c:pt idx="13530">
                  <c:v>1109.7416666666666</c:v>
                </c:pt>
                <c:pt idx="13531">
                  <c:v>1109.825</c:v>
                </c:pt>
                <c:pt idx="13532">
                  <c:v>1109.9083333333333</c:v>
                </c:pt>
                <c:pt idx="13533">
                  <c:v>1109.9916666666666</c:v>
                </c:pt>
                <c:pt idx="13534">
                  <c:v>1110.075</c:v>
                </c:pt>
                <c:pt idx="13535">
                  <c:v>1110.1583333333333</c:v>
                </c:pt>
                <c:pt idx="13536">
                  <c:v>1110.2333333333333</c:v>
                </c:pt>
                <c:pt idx="13537">
                  <c:v>1110.3166666666666</c:v>
                </c:pt>
                <c:pt idx="13538">
                  <c:v>1110.3999999999999</c:v>
                </c:pt>
                <c:pt idx="13539">
                  <c:v>1110.4833333333333</c:v>
                </c:pt>
                <c:pt idx="13540">
                  <c:v>1110.5666666666666</c:v>
                </c:pt>
                <c:pt idx="13541">
                  <c:v>1110.6499999999999</c:v>
                </c:pt>
                <c:pt idx="13542">
                  <c:v>1110.7250000000001</c:v>
                </c:pt>
                <c:pt idx="13543">
                  <c:v>1110.8083333333334</c:v>
                </c:pt>
                <c:pt idx="13544">
                  <c:v>1110.8916666666667</c:v>
                </c:pt>
                <c:pt idx="13545">
                  <c:v>1110.9750000000001</c:v>
                </c:pt>
                <c:pt idx="13546">
                  <c:v>1111.0583333333334</c:v>
                </c:pt>
                <c:pt idx="13547">
                  <c:v>1111.1416666666667</c:v>
                </c:pt>
                <c:pt idx="13548">
                  <c:v>1111.2166666666667</c:v>
                </c:pt>
                <c:pt idx="13549">
                  <c:v>1111.3</c:v>
                </c:pt>
                <c:pt idx="13550">
                  <c:v>1111.3833333333334</c:v>
                </c:pt>
                <c:pt idx="13551">
                  <c:v>1111.4666666666667</c:v>
                </c:pt>
                <c:pt idx="13552">
                  <c:v>1111.55</c:v>
                </c:pt>
                <c:pt idx="13553">
                  <c:v>1111.6333333333334</c:v>
                </c:pt>
                <c:pt idx="13554">
                  <c:v>1111.7166666666667</c:v>
                </c:pt>
                <c:pt idx="13555">
                  <c:v>1111.7916666666667</c:v>
                </c:pt>
                <c:pt idx="13556">
                  <c:v>1111.875</c:v>
                </c:pt>
                <c:pt idx="13557">
                  <c:v>1111.9583333333333</c:v>
                </c:pt>
                <c:pt idx="13558">
                  <c:v>1112.0416666666667</c:v>
                </c:pt>
                <c:pt idx="13559">
                  <c:v>1112.125</c:v>
                </c:pt>
                <c:pt idx="13560">
                  <c:v>1112.2083333333333</c:v>
                </c:pt>
                <c:pt idx="13561">
                  <c:v>1112.2833333333333</c:v>
                </c:pt>
                <c:pt idx="13562">
                  <c:v>1112.3666666666666</c:v>
                </c:pt>
                <c:pt idx="13563">
                  <c:v>1112.45</c:v>
                </c:pt>
                <c:pt idx="13564">
                  <c:v>1112.5333333333333</c:v>
                </c:pt>
                <c:pt idx="13565">
                  <c:v>1112.6166666666666</c:v>
                </c:pt>
                <c:pt idx="13566">
                  <c:v>1112.7</c:v>
                </c:pt>
                <c:pt idx="13567">
                  <c:v>1112.7749999999999</c:v>
                </c:pt>
                <c:pt idx="13568">
                  <c:v>1112.8583333333333</c:v>
                </c:pt>
                <c:pt idx="13569">
                  <c:v>1112.9416666666666</c:v>
                </c:pt>
                <c:pt idx="13570">
                  <c:v>1113.0249999999999</c:v>
                </c:pt>
                <c:pt idx="13571">
                  <c:v>1113.1083333333333</c:v>
                </c:pt>
                <c:pt idx="13572">
                  <c:v>1113.1916666666666</c:v>
                </c:pt>
                <c:pt idx="13573">
                  <c:v>1113.2749999999999</c:v>
                </c:pt>
                <c:pt idx="13574">
                  <c:v>1113.3500000000001</c:v>
                </c:pt>
                <c:pt idx="13575">
                  <c:v>1113.4333333333334</c:v>
                </c:pt>
                <c:pt idx="13576">
                  <c:v>1113.5166666666667</c:v>
                </c:pt>
                <c:pt idx="13577">
                  <c:v>1113.6000000000001</c:v>
                </c:pt>
                <c:pt idx="13578">
                  <c:v>1113.6833333333334</c:v>
                </c:pt>
                <c:pt idx="13579">
                  <c:v>1113.7666666666667</c:v>
                </c:pt>
                <c:pt idx="13580">
                  <c:v>1113.8416666666667</c:v>
                </c:pt>
                <c:pt idx="13581">
                  <c:v>1113.925</c:v>
                </c:pt>
                <c:pt idx="13582">
                  <c:v>1114.0083333333334</c:v>
                </c:pt>
                <c:pt idx="13583">
                  <c:v>1114.0916666666667</c:v>
                </c:pt>
                <c:pt idx="13584">
                  <c:v>1114.175</c:v>
                </c:pt>
                <c:pt idx="13585">
                  <c:v>1114.2583333333334</c:v>
                </c:pt>
                <c:pt idx="13586">
                  <c:v>1114.3333333333333</c:v>
                </c:pt>
                <c:pt idx="13587">
                  <c:v>1114.4166666666667</c:v>
                </c:pt>
                <c:pt idx="13588">
                  <c:v>1114.5</c:v>
                </c:pt>
                <c:pt idx="13589">
                  <c:v>1114.5833333333333</c:v>
                </c:pt>
                <c:pt idx="13590">
                  <c:v>1114.6666666666667</c:v>
                </c:pt>
                <c:pt idx="13591">
                  <c:v>1114.75</c:v>
                </c:pt>
                <c:pt idx="13592">
                  <c:v>1114.8333333333333</c:v>
                </c:pt>
                <c:pt idx="13593">
                  <c:v>1114.9083333333333</c:v>
                </c:pt>
                <c:pt idx="13594">
                  <c:v>1114.9916666666666</c:v>
                </c:pt>
                <c:pt idx="13595">
                  <c:v>1115.075</c:v>
                </c:pt>
                <c:pt idx="13596">
                  <c:v>1115.1583333333333</c:v>
                </c:pt>
                <c:pt idx="13597">
                  <c:v>1115.2416666666666</c:v>
                </c:pt>
                <c:pt idx="13598">
                  <c:v>1115.325</c:v>
                </c:pt>
                <c:pt idx="13599">
                  <c:v>1115.3999999999999</c:v>
                </c:pt>
                <c:pt idx="13600">
                  <c:v>1115.4833333333333</c:v>
                </c:pt>
                <c:pt idx="13601">
                  <c:v>1115.5666666666666</c:v>
                </c:pt>
                <c:pt idx="13602">
                  <c:v>1115.6499999999999</c:v>
                </c:pt>
                <c:pt idx="13603">
                  <c:v>1115.7333333333333</c:v>
                </c:pt>
                <c:pt idx="13604">
                  <c:v>1115.8166666666666</c:v>
                </c:pt>
                <c:pt idx="13605">
                  <c:v>1115.8916666666667</c:v>
                </c:pt>
                <c:pt idx="13606">
                  <c:v>1115.9750000000001</c:v>
                </c:pt>
                <c:pt idx="13607">
                  <c:v>1116.0583333333334</c:v>
                </c:pt>
                <c:pt idx="13608">
                  <c:v>1116.1416666666667</c:v>
                </c:pt>
                <c:pt idx="13609">
                  <c:v>1116.2250000000001</c:v>
                </c:pt>
                <c:pt idx="13610">
                  <c:v>1116.3083333333334</c:v>
                </c:pt>
                <c:pt idx="13611">
                  <c:v>1116.3916666666667</c:v>
                </c:pt>
                <c:pt idx="13612">
                  <c:v>1116.4666666666667</c:v>
                </c:pt>
                <c:pt idx="13613">
                  <c:v>1116.55</c:v>
                </c:pt>
                <c:pt idx="13614">
                  <c:v>1116.6333333333334</c:v>
                </c:pt>
                <c:pt idx="13615">
                  <c:v>1116.7166666666667</c:v>
                </c:pt>
                <c:pt idx="13616">
                  <c:v>1116.8</c:v>
                </c:pt>
                <c:pt idx="13617">
                  <c:v>1116.8833333333334</c:v>
                </c:pt>
                <c:pt idx="13618">
                  <c:v>1116.9583333333333</c:v>
                </c:pt>
                <c:pt idx="13619">
                  <c:v>1117.0416666666667</c:v>
                </c:pt>
                <c:pt idx="13620">
                  <c:v>1117.125</c:v>
                </c:pt>
                <c:pt idx="13621">
                  <c:v>1117.2083333333333</c:v>
                </c:pt>
                <c:pt idx="13622">
                  <c:v>1117.2916666666667</c:v>
                </c:pt>
                <c:pt idx="13623">
                  <c:v>1117.375</c:v>
                </c:pt>
                <c:pt idx="13624">
                  <c:v>1117.45</c:v>
                </c:pt>
                <c:pt idx="13625">
                  <c:v>1117.5333333333333</c:v>
                </c:pt>
                <c:pt idx="13626">
                  <c:v>1117.6166666666666</c:v>
                </c:pt>
                <c:pt idx="13627">
                  <c:v>1117.7</c:v>
                </c:pt>
                <c:pt idx="13628">
                  <c:v>1117.7833333333333</c:v>
                </c:pt>
                <c:pt idx="13629">
                  <c:v>1117.8666666666666</c:v>
                </c:pt>
                <c:pt idx="13630">
                  <c:v>1117.95</c:v>
                </c:pt>
                <c:pt idx="13631">
                  <c:v>1118.0249999999999</c:v>
                </c:pt>
                <c:pt idx="13632">
                  <c:v>1118.1083333333333</c:v>
                </c:pt>
                <c:pt idx="13633">
                  <c:v>1118.1916666666666</c:v>
                </c:pt>
                <c:pt idx="13634">
                  <c:v>1118.2749999999999</c:v>
                </c:pt>
                <c:pt idx="13635">
                  <c:v>1118.3583333333333</c:v>
                </c:pt>
                <c:pt idx="13636">
                  <c:v>1118.4416666666666</c:v>
                </c:pt>
                <c:pt idx="13637">
                  <c:v>1118.5166666666667</c:v>
                </c:pt>
                <c:pt idx="13638">
                  <c:v>1118.6000000000001</c:v>
                </c:pt>
                <c:pt idx="13639">
                  <c:v>1118.6833333333334</c:v>
                </c:pt>
                <c:pt idx="13640">
                  <c:v>1118.7666666666667</c:v>
                </c:pt>
                <c:pt idx="13641">
                  <c:v>1118.8500000000001</c:v>
                </c:pt>
                <c:pt idx="13642">
                  <c:v>1118.9333333333334</c:v>
                </c:pt>
                <c:pt idx="13643">
                  <c:v>1119.0083333333334</c:v>
                </c:pt>
                <c:pt idx="13644">
                  <c:v>1119.0916666666667</c:v>
                </c:pt>
                <c:pt idx="13645">
                  <c:v>1119.175</c:v>
                </c:pt>
                <c:pt idx="13646">
                  <c:v>1119.2583333333334</c:v>
                </c:pt>
                <c:pt idx="13647">
                  <c:v>1119.3416666666667</c:v>
                </c:pt>
                <c:pt idx="13648">
                  <c:v>1119.425</c:v>
                </c:pt>
                <c:pt idx="13649">
                  <c:v>1119.5083333333334</c:v>
                </c:pt>
                <c:pt idx="13650">
                  <c:v>1119.5833333333333</c:v>
                </c:pt>
                <c:pt idx="13651">
                  <c:v>1119.6666666666667</c:v>
                </c:pt>
                <c:pt idx="13652">
                  <c:v>1119.75</c:v>
                </c:pt>
                <c:pt idx="13653">
                  <c:v>1119.8333333333333</c:v>
                </c:pt>
                <c:pt idx="13654">
                  <c:v>1119.9166666666667</c:v>
                </c:pt>
                <c:pt idx="13655">
                  <c:v>1120</c:v>
                </c:pt>
                <c:pt idx="13656">
                  <c:v>1120.075</c:v>
                </c:pt>
                <c:pt idx="13657">
                  <c:v>1120.1583333333333</c:v>
                </c:pt>
                <c:pt idx="13658">
                  <c:v>1120.2416666666666</c:v>
                </c:pt>
                <c:pt idx="13659">
                  <c:v>1120.325</c:v>
                </c:pt>
                <c:pt idx="13660">
                  <c:v>1120.4083333333333</c:v>
                </c:pt>
                <c:pt idx="13661">
                  <c:v>1120.4916666666666</c:v>
                </c:pt>
                <c:pt idx="13662">
                  <c:v>1120.575</c:v>
                </c:pt>
                <c:pt idx="13663">
                  <c:v>1120.6499999999999</c:v>
                </c:pt>
                <c:pt idx="13664">
                  <c:v>1120.7333333333333</c:v>
                </c:pt>
                <c:pt idx="13665">
                  <c:v>1120.8166666666666</c:v>
                </c:pt>
                <c:pt idx="13666">
                  <c:v>1120.8999999999999</c:v>
                </c:pt>
                <c:pt idx="13667">
                  <c:v>1120.9833333333333</c:v>
                </c:pt>
                <c:pt idx="13668">
                  <c:v>1121.0666666666666</c:v>
                </c:pt>
                <c:pt idx="13669">
                  <c:v>1121.1416666666667</c:v>
                </c:pt>
                <c:pt idx="13670">
                  <c:v>1121.2250000000001</c:v>
                </c:pt>
                <c:pt idx="13671">
                  <c:v>1121.3083333333334</c:v>
                </c:pt>
                <c:pt idx="13672">
                  <c:v>1121.3916666666667</c:v>
                </c:pt>
                <c:pt idx="13673">
                  <c:v>1121.4750000000001</c:v>
                </c:pt>
                <c:pt idx="13674">
                  <c:v>1121.5583333333334</c:v>
                </c:pt>
                <c:pt idx="13675">
                  <c:v>1121.6333333333334</c:v>
                </c:pt>
                <c:pt idx="13676">
                  <c:v>1121.7166666666667</c:v>
                </c:pt>
                <c:pt idx="13677">
                  <c:v>1121.8</c:v>
                </c:pt>
                <c:pt idx="13678">
                  <c:v>1121.8833333333334</c:v>
                </c:pt>
                <c:pt idx="13679">
                  <c:v>1121.9666666666667</c:v>
                </c:pt>
                <c:pt idx="13680">
                  <c:v>1122.05</c:v>
                </c:pt>
                <c:pt idx="13681">
                  <c:v>1122.1333333333334</c:v>
                </c:pt>
                <c:pt idx="13682">
                  <c:v>1122.2083333333333</c:v>
                </c:pt>
                <c:pt idx="13683">
                  <c:v>1122.2916666666667</c:v>
                </c:pt>
                <c:pt idx="13684">
                  <c:v>1122.375</c:v>
                </c:pt>
                <c:pt idx="13685">
                  <c:v>1122.4583333333333</c:v>
                </c:pt>
                <c:pt idx="13686">
                  <c:v>1122.5416666666667</c:v>
                </c:pt>
                <c:pt idx="13687">
                  <c:v>1122.625</c:v>
                </c:pt>
                <c:pt idx="13688">
                  <c:v>1122.7</c:v>
                </c:pt>
                <c:pt idx="13689">
                  <c:v>1122.7833333333333</c:v>
                </c:pt>
                <c:pt idx="13690">
                  <c:v>1122.8666666666666</c:v>
                </c:pt>
                <c:pt idx="13691">
                  <c:v>1122.95</c:v>
                </c:pt>
                <c:pt idx="13692">
                  <c:v>1123.0333333333333</c:v>
                </c:pt>
                <c:pt idx="13693">
                  <c:v>1123.1166666666666</c:v>
                </c:pt>
                <c:pt idx="13694">
                  <c:v>1123.1916666666666</c:v>
                </c:pt>
                <c:pt idx="13695">
                  <c:v>1123.2749999999999</c:v>
                </c:pt>
                <c:pt idx="13696">
                  <c:v>1123.3583333333333</c:v>
                </c:pt>
                <c:pt idx="13697">
                  <c:v>1123.4416666666666</c:v>
                </c:pt>
                <c:pt idx="13698">
                  <c:v>1123.5249999999999</c:v>
                </c:pt>
                <c:pt idx="13699">
                  <c:v>1123.6083333333333</c:v>
                </c:pt>
                <c:pt idx="13700">
                  <c:v>1123.6916666666666</c:v>
                </c:pt>
                <c:pt idx="13701">
                  <c:v>1123.7666666666667</c:v>
                </c:pt>
                <c:pt idx="13702">
                  <c:v>1123.8500000000001</c:v>
                </c:pt>
                <c:pt idx="13703">
                  <c:v>1123.9333333333334</c:v>
                </c:pt>
                <c:pt idx="13704">
                  <c:v>1124.0166666666667</c:v>
                </c:pt>
                <c:pt idx="13705">
                  <c:v>1124.1000000000001</c:v>
                </c:pt>
                <c:pt idx="13706">
                  <c:v>1124.1833333333334</c:v>
                </c:pt>
                <c:pt idx="13707">
                  <c:v>1124.2583333333334</c:v>
                </c:pt>
                <c:pt idx="13708">
                  <c:v>1124.3416666666667</c:v>
                </c:pt>
                <c:pt idx="13709">
                  <c:v>1124.425</c:v>
                </c:pt>
                <c:pt idx="13710">
                  <c:v>1124.5083333333334</c:v>
                </c:pt>
                <c:pt idx="13711">
                  <c:v>1124.5916666666667</c:v>
                </c:pt>
                <c:pt idx="13712">
                  <c:v>1124.675</c:v>
                </c:pt>
                <c:pt idx="13713">
                  <c:v>1124.75</c:v>
                </c:pt>
                <c:pt idx="13714">
                  <c:v>1124.8333333333333</c:v>
                </c:pt>
                <c:pt idx="13715">
                  <c:v>1124.9166666666667</c:v>
                </c:pt>
                <c:pt idx="13716">
                  <c:v>1125</c:v>
                </c:pt>
                <c:pt idx="13717">
                  <c:v>1125.0833333333333</c:v>
                </c:pt>
                <c:pt idx="13718">
                  <c:v>1125.1666666666667</c:v>
                </c:pt>
                <c:pt idx="13719">
                  <c:v>1125.25</c:v>
                </c:pt>
                <c:pt idx="13720">
                  <c:v>1125.325</c:v>
                </c:pt>
                <c:pt idx="13721">
                  <c:v>1125.4083333333333</c:v>
                </c:pt>
                <c:pt idx="13722">
                  <c:v>1125.4916666666666</c:v>
                </c:pt>
                <c:pt idx="13723">
                  <c:v>1125.575</c:v>
                </c:pt>
                <c:pt idx="13724">
                  <c:v>1125.6583333333333</c:v>
                </c:pt>
                <c:pt idx="13725">
                  <c:v>1125.7416666666666</c:v>
                </c:pt>
                <c:pt idx="13726">
                  <c:v>1125.8166666666666</c:v>
                </c:pt>
                <c:pt idx="13727">
                  <c:v>1125.8999999999999</c:v>
                </c:pt>
                <c:pt idx="13728">
                  <c:v>1125.9833333333333</c:v>
                </c:pt>
                <c:pt idx="13729">
                  <c:v>1126.0666666666666</c:v>
                </c:pt>
                <c:pt idx="13730">
                  <c:v>1126.1499999999999</c:v>
                </c:pt>
                <c:pt idx="13731">
                  <c:v>1126.2333333333333</c:v>
                </c:pt>
                <c:pt idx="13732">
                  <c:v>1126.3083333333334</c:v>
                </c:pt>
                <c:pt idx="13733">
                  <c:v>1126.3916666666667</c:v>
                </c:pt>
                <c:pt idx="13734">
                  <c:v>1126.4750000000001</c:v>
                </c:pt>
                <c:pt idx="13735">
                  <c:v>1126.5583333333334</c:v>
                </c:pt>
                <c:pt idx="13736">
                  <c:v>1126.6416666666667</c:v>
                </c:pt>
                <c:pt idx="13737">
                  <c:v>1126.7250000000001</c:v>
                </c:pt>
                <c:pt idx="13738">
                  <c:v>1126.8083333333334</c:v>
                </c:pt>
                <c:pt idx="13739">
                  <c:v>1126.8833333333334</c:v>
                </c:pt>
                <c:pt idx="13740">
                  <c:v>1126.9666666666667</c:v>
                </c:pt>
                <c:pt idx="13741">
                  <c:v>1127.05</c:v>
                </c:pt>
                <c:pt idx="13742">
                  <c:v>1127.1333333333334</c:v>
                </c:pt>
                <c:pt idx="13743">
                  <c:v>1127.2166666666667</c:v>
                </c:pt>
                <c:pt idx="13744">
                  <c:v>1127.3</c:v>
                </c:pt>
                <c:pt idx="13745">
                  <c:v>1127.375</c:v>
                </c:pt>
                <c:pt idx="13746">
                  <c:v>1127.4583333333333</c:v>
                </c:pt>
                <c:pt idx="13747">
                  <c:v>1127.5416666666667</c:v>
                </c:pt>
                <c:pt idx="13748">
                  <c:v>1127.625</c:v>
                </c:pt>
                <c:pt idx="13749">
                  <c:v>1127.7083333333333</c:v>
                </c:pt>
                <c:pt idx="13750">
                  <c:v>1127.7916666666667</c:v>
                </c:pt>
                <c:pt idx="13751">
                  <c:v>1127.8666666666666</c:v>
                </c:pt>
                <c:pt idx="13752">
                  <c:v>1127.95</c:v>
                </c:pt>
                <c:pt idx="13753">
                  <c:v>1128.0333333333333</c:v>
                </c:pt>
                <c:pt idx="13754">
                  <c:v>1128.1166666666666</c:v>
                </c:pt>
                <c:pt idx="13755">
                  <c:v>1128.2</c:v>
                </c:pt>
                <c:pt idx="13756">
                  <c:v>1128.2833333333333</c:v>
                </c:pt>
                <c:pt idx="13757">
                  <c:v>1128.3666666666666</c:v>
                </c:pt>
                <c:pt idx="13758">
                  <c:v>1128.4416666666666</c:v>
                </c:pt>
                <c:pt idx="13759">
                  <c:v>1128.5249999999999</c:v>
                </c:pt>
                <c:pt idx="13760">
                  <c:v>1128.6083333333333</c:v>
                </c:pt>
                <c:pt idx="13761">
                  <c:v>1128.6916666666666</c:v>
                </c:pt>
                <c:pt idx="13762">
                  <c:v>1128.7749999999999</c:v>
                </c:pt>
                <c:pt idx="13763">
                  <c:v>1128.8583333333333</c:v>
                </c:pt>
                <c:pt idx="13764">
                  <c:v>1128.9333333333334</c:v>
                </c:pt>
                <c:pt idx="13765">
                  <c:v>1129.0166666666667</c:v>
                </c:pt>
                <c:pt idx="13766">
                  <c:v>1129.1000000000001</c:v>
                </c:pt>
                <c:pt idx="13767">
                  <c:v>1129.1833333333334</c:v>
                </c:pt>
                <c:pt idx="13768">
                  <c:v>1129.2666666666667</c:v>
                </c:pt>
                <c:pt idx="13769">
                  <c:v>1129.3500000000001</c:v>
                </c:pt>
                <c:pt idx="13770">
                  <c:v>1129.425</c:v>
                </c:pt>
                <c:pt idx="13771">
                  <c:v>1129.5083333333334</c:v>
                </c:pt>
                <c:pt idx="13772">
                  <c:v>1129.5916666666667</c:v>
                </c:pt>
                <c:pt idx="13773">
                  <c:v>1129.675</c:v>
                </c:pt>
                <c:pt idx="13774">
                  <c:v>1129.7583333333334</c:v>
                </c:pt>
                <c:pt idx="13775">
                  <c:v>1129.8416666666667</c:v>
                </c:pt>
                <c:pt idx="13776">
                  <c:v>1129.925</c:v>
                </c:pt>
                <c:pt idx="13777">
                  <c:v>1130</c:v>
                </c:pt>
                <c:pt idx="13778">
                  <c:v>1130.0833333333333</c:v>
                </c:pt>
                <c:pt idx="13779">
                  <c:v>1130.1666666666667</c:v>
                </c:pt>
                <c:pt idx="13780">
                  <c:v>1130.25</c:v>
                </c:pt>
                <c:pt idx="13781">
                  <c:v>1130.3333333333333</c:v>
                </c:pt>
                <c:pt idx="13782">
                  <c:v>1130.4166666666667</c:v>
                </c:pt>
                <c:pt idx="13783">
                  <c:v>1130.4916666666666</c:v>
                </c:pt>
                <c:pt idx="13784">
                  <c:v>1130.575</c:v>
                </c:pt>
                <c:pt idx="13785">
                  <c:v>1130.6583333333333</c:v>
                </c:pt>
                <c:pt idx="13786">
                  <c:v>1130.7416666666666</c:v>
                </c:pt>
                <c:pt idx="13787">
                  <c:v>1130.825</c:v>
                </c:pt>
                <c:pt idx="13788">
                  <c:v>1130.9083333333333</c:v>
                </c:pt>
                <c:pt idx="13789">
                  <c:v>1130.9916666666666</c:v>
                </c:pt>
                <c:pt idx="13790">
                  <c:v>1131.0666666666666</c:v>
                </c:pt>
                <c:pt idx="13791">
                  <c:v>1131.1499999999999</c:v>
                </c:pt>
                <c:pt idx="13792">
                  <c:v>1131.2333333333333</c:v>
                </c:pt>
                <c:pt idx="13793">
                  <c:v>1131.3166666666666</c:v>
                </c:pt>
                <c:pt idx="13794">
                  <c:v>1131.3999999999999</c:v>
                </c:pt>
                <c:pt idx="13795">
                  <c:v>1131.4833333333333</c:v>
                </c:pt>
                <c:pt idx="13796">
                  <c:v>1131.5583333333334</c:v>
                </c:pt>
                <c:pt idx="13797">
                  <c:v>1131.6416666666667</c:v>
                </c:pt>
                <c:pt idx="13798">
                  <c:v>1131.7250000000001</c:v>
                </c:pt>
                <c:pt idx="13799">
                  <c:v>1131.8083333333334</c:v>
                </c:pt>
                <c:pt idx="13800">
                  <c:v>1131.8916666666667</c:v>
                </c:pt>
                <c:pt idx="13801">
                  <c:v>1131.9750000000001</c:v>
                </c:pt>
                <c:pt idx="13802">
                  <c:v>1132.05</c:v>
                </c:pt>
                <c:pt idx="13803">
                  <c:v>1132.1333333333334</c:v>
                </c:pt>
                <c:pt idx="13804">
                  <c:v>1132.2166666666667</c:v>
                </c:pt>
                <c:pt idx="13805">
                  <c:v>1132.3</c:v>
                </c:pt>
                <c:pt idx="13806">
                  <c:v>1132.3833333333334</c:v>
                </c:pt>
                <c:pt idx="13807">
                  <c:v>1132.4666666666667</c:v>
                </c:pt>
                <c:pt idx="13808">
                  <c:v>1132.55</c:v>
                </c:pt>
                <c:pt idx="13809">
                  <c:v>1132.625</c:v>
                </c:pt>
                <c:pt idx="13810">
                  <c:v>1132.7083333333333</c:v>
                </c:pt>
                <c:pt idx="13811">
                  <c:v>1132.7916666666667</c:v>
                </c:pt>
                <c:pt idx="13812">
                  <c:v>1132.875</c:v>
                </c:pt>
                <c:pt idx="13813">
                  <c:v>1132.9583333333333</c:v>
                </c:pt>
                <c:pt idx="13814">
                  <c:v>1133.0416666666667</c:v>
                </c:pt>
                <c:pt idx="13815">
                  <c:v>1133.1166666666666</c:v>
                </c:pt>
                <c:pt idx="13816">
                  <c:v>1133.2</c:v>
                </c:pt>
                <c:pt idx="13817">
                  <c:v>1133.2833333333333</c:v>
                </c:pt>
                <c:pt idx="13818">
                  <c:v>1133.3666666666666</c:v>
                </c:pt>
                <c:pt idx="13819">
                  <c:v>1133.45</c:v>
                </c:pt>
                <c:pt idx="13820">
                  <c:v>1133.5333333333333</c:v>
                </c:pt>
                <c:pt idx="13821">
                  <c:v>1133.6083333333333</c:v>
                </c:pt>
                <c:pt idx="13822">
                  <c:v>1133.6916666666666</c:v>
                </c:pt>
                <c:pt idx="13823">
                  <c:v>1133.7749999999999</c:v>
                </c:pt>
                <c:pt idx="13824">
                  <c:v>1133.8583333333333</c:v>
                </c:pt>
                <c:pt idx="13825">
                  <c:v>1133.9416666666666</c:v>
                </c:pt>
                <c:pt idx="13826">
                  <c:v>1134.0249999999999</c:v>
                </c:pt>
                <c:pt idx="13827">
                  <c:v>1134.1083333333333</c:v>
                </c:pt>
                <c:pt idx="13828">
                  <c:v>1134.1833333333334</c:v>
                </c:pt>
                <c:pt idx="13829">
                  <c:v>1134.2666666666667</c:v>
                </c:pt>
                <c:pt idx="13830">
                  <c:v>1134.3500000000001</c:v>
                </c:pt>
                <c:pt idx="13831">
                  <c:v>1134.4333333333334</c:v>
                </c:pt>
                <c:pt idx="13832">
                  <c:v>1134.5166666666667</c:v>
                </c:pt>
                <c:pt idx="13833">
                  <c:v>1134.6000000000001</c:v>
                </c:pt>
                <c:pt idx="13834">
                  <c:v>1134.675</c:v>
                </c:pt>
                <c:pt idx="13835">
                  <c:v>1134.7583333333334</c:v>
                </c:pt>
                <c:pt idx="13836">
                  <c:v>1134.8416666666667</c:v>
                </c:pt>
                <c:pt idx="13837">
                  <c:v>1134.925</c:v>
                </c:pt>
                <c:pt idx="13838">
                  <c:v>1135.0083333333334</c:v>
                </c:pt>
                <c:pt idx="13839">
                  <c:v>1135.0916666666667</c:v>
                </c:pt>
                <c:pt idx="13840">
                  <c:v>1135.1666666666667</c:v>
                </c:pt>
                <c:pt idx="13841">
                  <c:v>1135.25</c:v>
                </c:pt>
                <c:pt idx="13842">
                  <c:v>1135.3333333333333</c:v>
                </c:pt>
                <c:pt idx="13843">
                  <c:v>1135.4166666666667</c:v>
                </c:pt>
                <c:pt idx="13844">
                  <c:v>1135.5</c:v>
                </c:pt>
                <c:pt idx="13845">
                  <c:v>1135.5833333333333</c:v>
                </c:pt>
                <c:pt idx="13846">
                  <c:v>1135.6666666666667</c:v>
                </c:pt>
                <c:pt idx="13847">
                  <c:v>1135.7416666666666</c:v>
                </c:pt>
                <c:pt idx="13848">
                  <c:v>1135.825</c:v>
                </c:pt>
                <c:pt idx="13849">
                  <c:v>1135.9083333333333</c:v>
                </c:pt>
                <c:pt idx="13850">
                  <c:v>1135.9916666666666</c:v>
                </c:pt>
                <c:pt idx="13851">
                  <c:v>1136.075</c:v>
                </c:pt>
                <c:pt idx="13852">
                  <c:v>1136.1583333333333</c:v>
                </c:pt>
                <c:pt idx="13853">
                  <c:v>1136.2333333333333</c:v>
                </c:pt>
                <c:pt idx="13854">
                  <c:v>1136.3166666666666</c:v>
                </c:pt>
                <c:pt idx="13855">
                  <c:v>1136.3999999999999</c:v>
                </c:pt>
                <c:pt idx="13856">
                  <c:v>1136.4833333333333</c:v>
                </c:pt>
                <c:pt idx="13857">
                  <c:v>1136.5666666666666</c:v>
                </c:pt>
                <c:pt idx="13858">
                  <c:v>1136.6499999999999</c:v>
                </c:pt>
                <c:pt idx="13859">
                  <c:v>1136.7250000000001</c:v>
                </c:pt>
                <c:pt idx="13860">
                  <c:v>1136.8083333333334</c:v>
                </c:pt>
                <c:pt idx="13861">
                  <c:v>1136.8916666666667</c:v>
                </c:pt>
                <c:pt idx="13862">
                  <c:v>1136.9750000000001</c:v>
                </c:pt>
                <c:pt idx="13863">
                  <c:v>1137.0583333333334</c:v>
                </c:pt>
                <c:pt idx="13864">
                  <c:v>1137.1416666666667</c:v>
                </c:pt>
                <c:pt idx="13865">
                  <c:v>1137.2250000000001</c:v>
                </c:pt>
                <c:pt idx="13866">
                  <c:v>1137.3</c:v>
                </c:pt>
                <c:pt idx="13867">
                  <c:v>1137.3833333333334</c:v>
                </c:pt>
                <c:pt idx="13868">
                  <c:v>1137.4666666666667</c:v>
                </c:pt>
                <c:pt idx="13869">
                  <c:v>1137.55</c:v>
                </c:pt>
                <c:pt idx="13870">
                  <c:v>1137.6333333333334</c:v>
                </c:pt>
                <c:pt idx="13871">
                  <c:v>1137.7166666666667</c:v>
                </c:pt>
                <c:pt idx="13872">
                  <c:v>1137.7916666666667</c:v>
                </c:pt>
                <c:pt idx="13873">
                  <c:v>1137.875</c:v>
                </c:pt>
                <c:pt idx="13874">
                  <c:v>1137.9583333333333</c:v>
                </c:pt>
                <c:pt idx="13875">
                  <c:v>1138.0416666666667</c:v>
                </c:pt>
                <c:pt idx="13876">
                  <c:v>1138.125</c:v>
                </c:pt>
                <c:pt idx="13877">
                  <c:v>1138.2083333333333</c:v>
                </c:pt>
                <c:pt idx="13878">
                  <c:v>1138.2833333333333</c:v>
                </c:pt>
                <c:pt idx="13879">
                  <c:v>1138.3666666666666</c:v>
                </c:pt>
                <c:pt idx="13880">
                  <c:v>1138.45</c:v>
                </c:pt>
                <c:pt idx="13881">
                  <c:v>1138.5333333333333</c:v>
                </c:pt>
                <c:pt idx="13882">
                  <c:v>1138.6166666666666</c:v>
                </c:pt>
                <c:pt idx="13883">
                  <c:v>1138.7</c:v>
                </c:pt>
                <c:pt idx="13884">
                  <c:v>1138.7833333333333</c:v>
                </c:pt>
                <c:pt idx="13885">
                  <c:v>1138.8583333333333</c:v>
                </c:pt>
                <c:pt idx="13886">
                  <c:v>1138.9416666666666</c:v>
                </c:pt>
                <c:pt idx="13887">
                  <c:v>1139.0249999999999</c:v>
                </c:pt>
                <c:pt idx="13888">
                  <c:v>1139.1083333333333</c:v>
                </c:pt>
                <c:pt idx="13889">
                  <c:v>1139.1916666666666</c:v>
                </c:pt>
                <c:pt idx="13890">
                  <c:v>1139.2749999999999</c:v>
                </c:pt>
                <c:pt idx="13891">
                  <c:v>1139.3500000000001</c:v>
                </c:pt>
                <c:pt idx="13892">
                  <c:v>1139.4333333333334</c:v>
                </c:pt>
                <c:pt idx="13893">
                  <c:v>1139.5166666666667</c:v>
                </c:pt>
                <c:pt idx="13894">
                  <c:v>1139.6000000000001</c:v>
                </c:pt>
                <c:pt idx="13895">
                  <c:v>1139.6833333333334</c:v>
                </c:pt>
                <c:pt idx="13896">
                  <c:v>1139.7666666666667</c:v>
                </c:pt>
                <c:pt idx="13897">
                  <c:v>1139.8416666666667</c:v>
                </c:pt>
                <c:pt idx="13898">
                  <c:v>1139.925</c:v>
                </c:pt>
                <c:pt idx="13899">
                  <c:v>1140.0083333333334</c:v>
                </c:pt>
                <c:pt idx="13900">
                  <c:v>1140.0916666666667</c:v>
                </c:pt>
                <c:pt idx="13901">
                  <c:v>1140.175</c:v>
                </c:pt>
                <c:pt idx="13902">
                  <c:v>1140.2583333333334</c:v>
                </c:pt>
                <c:pt idx="13903">
                  <c:v>1140.3416666666667</c:v>
                </c:pt>
                <c:pt idx="13904">
                  <c:v>1140.4166666666667</c:v>
                </c:pt>
                <c:pt idx="13905">
                  <c:v>1140.5</c:v>
                </c:pt>
                <c:pt idx="13906">
                  <c:v>1140.5833333333333</c:v>
                </c:pt>
                <c:pt idx="13907">
                  <c:v>1140.6666666666667</c:v>
                </c:pt>
                <c:pt idx="13908">
                  <c:v>1140.75</c:v>
                </c:pt>
                <c:pt idx="13909">
                  <c:v>1140.8333333333333</c:v>
                </c:pt>
                <c:pt idx="13910">
                  <c:v>1140.9083333333333</c:v>
                </c:pt>
                <c:pt idx="13911">
                  <c:v>1140.9916666666666</c:v>
                </c:pt>
                <c:pt idx="13912">
                  <c:v>1141.075</c:v>
                </c:pt>
                <c:pt idx="13913">
                  <c:v>1141.1583333333333</c:v>
                </c:pt>
                <c:pt idx="13914">
                  <c:v>1141.2416666666666</c:v>
                </c:pt>
                <c:pt idx="13915">
                  <c:v>1141.325</c:v>
                </c:pt>
                <c:pt idx="13916">
                  <c:v>1141.4083333333333</c:v>
                </c:pt>
                <c:pt idx="13917">
                  <c:v>1141.4833333333333</c:v>
                </c:pt>
                <c:pt idx="13918">
                  <c:v>1141.5666666666666</c:v>
                </c:pt>
                <c:pt idx="13919">
                  <c:v>1141.6499999999999</c:v>
                </c:pt>
                <c:pt idx="13920">
                  <c:v>1141.7333333333333</c:v>
                </c:pt>
                <c:pt idx="13921">
                  <c:v>1141.8166666666666</c:v>
                </c:pt>
                <c:pt idx="13922">
                  <c:v>1141.8999999999999</c:v>
                </c:pt>
                <c:pt idx="13923">
                  <c:v>1141.9750000000001</c:v>
                </c:pt>
                <c:pt idx="13924">
                  <c:v>1142.0583333333334</c:v>
                </c:pt>
                <c:pt idx="13925">
                  <c:v>1142.1416666666667</c:v>
                </c:pt>
                <c:pt idx="13926">
                  <c:v>1142.2250000000001</c:v>
                </c:pt>
                <c:pt idx="13927">
                  <c:v>1142.3083333333334</c:v>
                </c:pt>
                <c:pt idx="13928">
                  <c:v>1142.3916666666667</c:v>
                </c:pt>
                <c:pt idx="13929">
                  <c:v>1142.4666666666667</c:v>
                </c:pt>
                <c:pt idx="13930">
                  <c:v>1142.55</c:v>
                </c:pt>
                <c:pt idx="13931">
                  <c:v>1142.6333333333334</c:v>
                </c:pt>
                <c:pt idx="13932">
                  <c:v>1142.7166666666667</c:v>
                </c:pt>
                <c:pt idx="13933">
                  <c:v>1142.8</c:v>
                </c:pt>
                <c:pt idx="13934">
                  <c:v>1142.8833333333334</c:v>
                </c:pt>
                <c:pt idx="13935">
                  <c:v>1142.9666666666667</c:v>
                </c:pt>
                <c:pt idx="13936">
                  <c:v>1143.0416666666667</c:v>
                </c:pt>
                <c:pt idx="13937">
                  <c:v>1143.125</c:v>
                </c:pt>
                <c:pt idx="13938">
                  <c:v>1143.2083333333333</c:v>
                </c:pt>
                <c:pt idx="13939">
                  <c:v>1143.2916666666667</c:v>
                </c:pt>
                <c:pt idx="13940">
                  <c:v>1143.375</c:v>
                </c:pt>
                <c:pt idx="13941">
                  <c:v>1143.4583333333333</c:v>
                </c:pt>
                <c:pt idx="13942">
                  <c:v>1143.5333333333333</c:v>
                </c:pt>
                <c:pt idx="13943">
                  <c:v>1143.6166666666666</c:v>
                </c:pt>
                <c:pt idx="13944">
                  <c:v>1143.7</c:v>
                </c:pt>
                <c:pt idx="13945">
                  <c:v>1143.7833333333333</c:v>
                </c:pt>
                <c:pt idx="13946">
                  <c:v>1143.8666666666666</c:v>
                </c:pt>
                <c:pt idx="13947">
                  <c:v>1143.95</c:v>
                </c:pt>
                <c:pt idx="13948">
                  <c:v>1144.0249999999999</c:v>
                </c:pt>
                <c:pt idx="13949">
                  <c:v>1144.1083333333333</c:v>
                </c:pt>
                <c:pt idx="13950">
                  <c:v>1144.1916666666666</c:v>
                </c:pt>
                <c:pt idx="13951">
                  <c:v>1144.2749999999999</c:v>
                </c:pt>
                <c:pt idx="13952">
                  <c:v>1144.3583333333333</c:v>
                </c:pt>
                <c:pt idx="13953">
                  <c:v>1144.4416666666666</c:v>
                </c:pt>
                <c:pt idx="13954">
                  <c:v>1144.5249999999999</c:v>
                </c:pt>
                <c:pt idx="13955">
                  <c:v>1144.6000000000001</c:v>
                </c:pt>
                <c:pt idx="13956">
                  <c:v>1144.6833333333334</c:v>
                </c:pt>
                <c:pt idx="13957">
                  <c:v>1144.7666666666667</c:v>
                </c:pt>
                <c:pt idx="13958">
                  <c:v>1144.8500000000001</c:v>
                </c:pt>
                <c:pt idx="13959">
                  <c:v>1144.9333333333334</c:v>
                </c:pt>
                <c:pt idx="13960">
                  <c:v>1145.0166666666667</c:v>
                </c:pt>
                <c:pt idx="13961">
                  <c:v>1145.0916666666667</c:v>
                </c:pt>
                <c:pt idx="13962">
                  <c:v>1145.175</c:v>
                </c:pt>
                <c:pt idx="13963">
                  <c:v>1145.2583333333334</c:v>
                </c:pt>
                <c:pt idx="13964">
                  <c:v>1145.3416666666667</c:v>
                </c:pt>
                <c:pt idx="13965">
                  <c:v>1145.425</c:v>
                </c:pt>
                <c:pt idx="13966">
                  <c:v>1145.5083333333334</c:v>
                </c:pt>
                <c:pt idx="13967">
                  <c:v>1145.5833333333333</c:v>
                </c:pt>
                <c:pt idx="13968">
                  <c:v>1145.6666666666667</c:v>
                </c:pt>
                <c:pt idx="13969">
                  <c:v>1145.75</c:v>
                </c:pt>
                <c:pt idx="13970">
                  <c:v>1145.8333333333333</c:v>
                </c:pt>
                <c:pt idx="13971">
                  <c:v>1145.9166666666667</c:v>
                </c:pt>
                <c:pt idx="13972">
                  <c:v>1146</c:v>
                </c:pt>
                <c:pt idx="13973">
                  <c:v>1146.0833333333333</c:v>
                </c:pt>
                <c:pt idx="13974">
                  <c:v>1146.1583333333333</c:v>
                </c:pt>
                <c:pt idx="13975">
                  <c:v>1146.2416666666666</c:v>
                </c:pt>
                <c:pt idx="13976">
                  <c:v>1146.325</c:v>
                </c:pt>
                <c:pt idx="13977">
                  <c:v>1146.4083333333333</c:v>
                </c:pt>
                <c:pt idx="13978">
                  <c:v>1146.4916666666666</c:v>
                </c:pt>
                <c:pt idx="13979">
                  <c:v>1146.575</c:v>
                </c:pt>
                <c:pt idx="13980">
                  <c:v>1146.6499999999999</c:v>
                </c:pt>
                <c:pt idx="13981">
                  <c:v>1146.7333333333333</c:v>
                </c:pt>
                <c:pt idx="13982">
                  <c:v>1146.8166666666666</c:v>
                </c:pt>
                <c:pt idx="13983">
                  <c:v>1146.8999999999999</c:v>
                </c:pt>
                <c:pt idx="13984">
                  <c:v>1146.9833333333333</c:v>
                </c:pt>
                <c:pt idx="13985">
                  <c:v>1147.0666666666666</c:v>
                </c:pt>
                <c:pt idx="13986">
                  <c:v>1147.1416666666667</c:v>
                </c:pt>
                <c:pt idx="13987">
                  <c:v>1147.2250000000001</c:v>
                </c:pt>
                <c:pt idx="13988">
                  <c:v>1147.3083333333334</c:v>
                </c:pt>
                <c:pt idx="13989">
                  <c:v>1147.3916666666667</c:v>
                </c:pt>
                <c:pt idx="13990">
                  <c:v>1147.4750000000001</c:v>
                </c:pt>
                <c:pt idx="13991">
                  <c:v>1147.5583333333334</c:v>
                </c:pt>
                <c:pt idx="13992">
                  <c:v>1147.6416666666667</c:v>
                </c:pt>
                <c:pt idx="13993">
                  <c:v>1147.7166666666667</c:v>
                </c:pt>
                <c:pt idx="13994">
                  <c:v>1147.8</c:v>
                </c:pt>
                <c:pt idx="13995">
                  <c:v>1147.8833333333334</c:v>
                </c:pt>
                <c:pt idx="13996">
                  <c:v>1147.9666666666667</c:v>
                </c:pt>
                <c:pt idx="13997">
                  <c:v>1148.05</c:v>
                </c:pt>
                <c:pt idx="13998">
                  <c:v>1148.1333333333334</c:v>
                </c:pt>
                <c:pt idx="13999">
                  <c:v>1148.2083333333333</c:v>
                </c:pt>
                <c:pt idx="14000">
                  <c:v>1148.2916666666667</c:v>
                </c:pt>
                <c:pt idx="14001">
                  <c:v>1148.375</c:v>
                </c:pt>
                <c:pt idx="14002">
                  <c:v>1148.4583333333333</c:v>
                </c:pt>
                <c:pt idx="14003">
                  <c:v>1148.5416666666667</c:v>
                </c:pt>
                <c:pt idx="14004">
                  <c:v>1148.625</c:v>
                </c:pt>
                <c:pt idx="14005">
                  <c:v>1148.7</c:v>
                </c:pt>
                <c:pt idx="14006">
                  <c:v>1148.7833333333333</c:v>
                </c:pt>
                <c:pt idx="14007">
                  <c:v>1148.8666666666666</c:v>
                </c:pt>
                <c:pt idx="14008">
                  <c:v>1148.95</c:v>
                </c:pt>
                <c:pt idx="14009">
                  <c:v>1149.0333333333333</c:v>
                </c:pt>
                <c:pt idx="14010">
                  <c:v>1149.1166666666666</c:v>
                </c:pt>
                <c:pt idx="14011">
                  <c:v>1149.2</c:v>
                </c:pt>
                <c:pt idx="14012">
                  <c:v>1149.2749999999999</c:v>
                </c:pt>
                <c:pt idx="14013">
                  <c:v>1149.3583333333333</c:v>
                </c:pt>
                <c:pt idx="14014">
                  <c:v>1149.4416666666666</c:v>
                </c:pt>
                <c:pt idx="14015">
                  <c:v>1149.5249999999999</c:v>
                </c:pt>
                <c:pt idx="14016">
                  <c:v>1149.6083333333333</c:v>
                </c:pt>
                <c:pt idx="14017">
                  <c:v>1149.6916666666666</c:v>
                </c:pt>
                <c:pt idx="14018">
                  <c:v>1149.7666666666667</c:v>
                </c:pt>
                <c:pt idx="14019">
                  <c:v>1149.8500000000001</c:v>
                </c:pt>
                <c:pt idx="14020">
                  <c:v>1149.9333333333334</c:v>
                </c:pt>
                <c:pt idx="14021">
                  <c:v>1150.0166666666667</c:v>
                </c:pt>
                <c:pt idx="14022">
                  <c:v>1150.1000000000001</c:v>
                </c:pt>
                <c:pt idx="14023">
                  <c:v>1150.1833333333334</c:v>
                </c:pt>
                <c:pt idx="14024">
                  <c:v>1150.2583333333334</c:v>
                </c:pt>
                <c:pt idx="14025">
                  <c:v>1150.3416666666667</c:v>
                </c:pt>
                <c:pt idx="14026">
                  <c:v>1150.425</c:v>
                </c:pt>
                <c:pt idx="14027">
                  <c:v>1150.5083333333334</c:v>
                </c:pt>
                <c:pt idx="14028">
                  <c:v>1150.5916666666667</c:v>
                </c:pt>
                <c:pt idx="14029">
                  <c:v>1150.675</c:v>
                </c:pt>
                <c:pt idx="14030">
                  <c:v>1150.7583333333334</c:v>
                </c:pt>
                <c:pt idx="14031">
                  <c:v>1150.8333333333333</c:v>
                </c:pt>
                <c:pt idx="14032">
                  <c:v>1150.9166666666667</c:v>
                </c:pt>
                <c:pt idx="14033">
                  <c:v>1151</c:v>
                </c:pt>
                <c:pt idx="14034">
                  <c:v>1151.0833333333333</c:v>
                </c:pt>
                <c:pt idx="14035">
                  <c:v>1151.1666666666667</c:v>
                </c:pt>
                <c:pt idx="14036">
                  <c:v>1151.25</c:v>
                </c:pt>
                <c:pt idx="14037">
                  <c:v>1151.325</c:v>
                </c:pt>
                <c:pt idx="14038">
                  <c:v>1151.4083333333333</c:v>
                </c:pt>
                <c:pt idx="14039">
                  <c:v>1151.4916666666666</c:v>
                </c:pt>
                <c:pt idx="14040">
                  <c:v>1151.575</c:v>
                </c:pt>
                <c:pt idx="14041">
                  <c:v>1151.6583333333333</c:v>
                </c:pt>
                <c:pt idx="14042">
                  <c:v>1151.7416666666666</c:v>
                </c:pt>
                <c:pt idx="14043">
                  <c:v>1151.825</c:v>
                </c:pt>
                <c:pt idx="14044">
                  <c:v>1151.8999999999999</c:v>
                </c:pt>
                <c:pt idx="14045">
                  <c:v>1151.9833333333333</c:v>
                </c:pt>
                <c:pt idx="14046">
                  <c:v>1152.0666666666666</c:v>
                </c:pt>
                <c:pt idx="14047">
                  <c:v>1152.1499999999999</c:v>
                </c:pt>
                <c:pt idx="14048">
                  <c:v>1152.2333333333333</c:v>
                </c:pt>
                <c:pt idx="14049">
                  <c:v>1152.3166666666666</c:v>
                </c:pt>
                <c:pt idx="14050">
                  <c:v>1152.3916666666667</c:v>
                </c:pt>
                <c:pt idx="14051">
                  <c:v>1152.4750000000001</c:v>
                </c:pt>
                <c:pt idx="14052">
                  <c:v>1152.5583333333334</c:v>
                </c:pt>
                <c:pt idx="14053">
                  <c:v>1152.6416666666667</c:v>
                </c:pt>
                <c:pt idx="14054">
                  <c:v>1152.7250000000001</c:v>
                </c:pt>
                <c:pt idx="14055">
                  <c:v>1152.8083333333334</c:v>
                </c:pt>
                <c:pt idx="14056">
                  <c:v>1152.8833333333334</c:v>
                </c:pt>
                <c:pt idx="14057">
                  <c:v>1152.9666666666667</c:v>
                </c:pt>
                <c:pt idx="14058">
                  <c:v>1153.05</c:v>
                </c:pt>
                <c:pt idx="14059">
                  <c:v>1153.1333333333334</c:v>
                </c:pt>
                <c:pt idx="14060">
                  <c:v>1153.2166666666667</c:v>
                </c:pt>
                <c:pt idx="14061">
                  <c:v>1153.3</c:v>
                </c:pt>
                <c:pt idx="14062">
                  <c:v>1153.3833333333334</c:v>
                </c:pt>
                <c:pt idx="14063">
                  <c:v>1153.4583333333333</c:v>
                </c:pt>
                <c:pt idx="14064">
                  <c:v>1153.5416666666667</c:v>
                </c:pt>
                <c:pt idx="14065">
                  <c:v>1153.625</c:v>
                </c:pt>
                <c:pt idx="14066">
                  <c:v>1153.7083333333333</c:v>
                </c:pt>
                <c:pt idx="14067">
                  <c:v>1153.7916666666667</c:v>
                </c:pt>
                <c:pt idx="14068">
                  <c:v>1153.875</c:v>
                </c:pt>
                <c:pt idx="14069">
                  <c:v>1153.95</c:v>
                </c:pt>
                <c:pt idx="14070">
                  <c:v>1154.0333333333333</c:v>
                </c:pt>
                <c:pt idx="14071">
                  <c:v>1154.1166666666666</c:v>
                </c:pt>
                <c:pt idx="14072">
                  <c:v>1154.2</c:v>
                </c:pt>
                <c:pt idx="14073">
                  <c:v>1154.2833333333333</c:v>
                </c:pt>
                <c:pt idx="14074">
                  <c:v>1154.3666666666666</c:v>
                </c:pt>
                <c:pt idx="14075">
                  <c:v>1154.4416666666666</c:v>
                </c:pt>
                <c:pt idx="14076">
                  <c:v>1154.5249999999999</c:v>
                </c:pt>
                <c:pt idx="14077">
                  <c:v>1154.6083333333333</c:v>
                </c:pt>
                <c:pt idx="14078">
                  <c:v>1154.6916666666666</c:v>
                </c:pt>
                <c:pt idx="14079">
                  <c:v>1154.7749999999999</c:v>
                </c:pt>
                <c:pt idx="14080">
                  <c:v>1154.8583333333333</c:v>
                </c:pt>
                <c:pt idx="14081">
                  <c:v>1154.9416666666666</c:v>
                </c:pt>
                <c:pt idx="14082">
                  <c:v>1155.0166666666667</c:v>
                </c:pt>
                <c:pt idx="14083">
                  <c:v>1155.1000000000001</c:v>
                </c:pt>
                <c:pt idx="14084">
                  <c:v>1155.1833333333334</c:v>
                </c:pt>
                <c:pt idx="14085">
                  <c:v>1155.2666666666667</c:v>
                </c:pt>
                <c:pt idx="14086">
                  <c:v>1155.3500000000001</c:v>
                </c:pt>
                <c:pt idx="14087">
                  <c:v>1155.4333333333334</c:v>
                </c:pt>
                <c:pt idx="14088">
                  <c:v>1155.5083333333334</c:v>
                </c:pt>
                <c:pt idx="14089">
                  <c:v>1155.5916666666667</c:v>
                </c:pt>
                <c:pt idx="14090">
                  <c:v>1155.675</c:v>
                </c:pt>
                <c:pt idx="14091">
                  <c:v>1155.7583333333334</c:v>
                </c:pt>
                <c:pt idx="14092">
                  <c:v>1155.8416666666667</c:v>
                </c:pt>
                <c:pt idx="14093">
                  <c:v>1155.925</c:v>
                </c:pt>
                <c:pt idx="14094">
                  <c:v>1156</c:v>
                </c:pt>
                <c:pt idx="14095">
                  <c:v>1156.0833333333333</c:v>
                </c:pt>
                <c:pt idx="14096">
                  <c:v>1156.1666666666667</c:v>
                </c:pt>
                <c:pt idx="14097">
                  <c:v>1156.25</c:v>
                </c:pt>
                <c:pt idx="14098">
                  <c:v>1156.3333333333333</c:v>
                </c:pt>
                <c:pt idx="14099">
                  <c:v>1156.4166666666667</c:v>
                </c:pt>
                <c:pt idx="14100">
                  <c:v>1156.5</c:v>
                </c:pt>
                <c:pt idx="14101">
                  <c:v>1156.575</c:v>
                </c:pt>
                <c:pt idx="14102">
                  <c:v>1156.6583333333333</c:v>
                </c:pt>
                <c:pt idx="14103">
                  <c:v>1156.7416666666666</c:v>
                </c:pt>
                <c:pt idx="14104">
                  <c:v>1156.825</c:v>
                </c:pt>
                <c:pt idx="14105">
                  <c:v>1156.9083333333333</c:v>
                </c:pt>
                <c:pt idx="14106">
                  <c:v>1156.9916666666666</c:v>
                </c:pt>
                <c:pt idx="14107">
                  <c:v>1157.0666666666666</c:v>
                </c:pt>
                <c:pt idx="14108">
                  <c:v>1157.1499999999999</c:v>
                </c:pt>
                <c:pt idx="14109">
                  <c:v>1157.2333333333333</c:v>
                </c:pt>
                <c:pt idx="14110">
                  <c:v>1157.3166666666666</c:v>
                </c:pt>
                <c:pt idx="14111">
                  <c:v>1157.3999999999999</c:v>
                </c:pt>
                <c:pt idx="14112">
                  <c:v>1157.4833333333333</c:v>
                </c:pt>
                <c:pt idx="14113">
                  <c:v>1157.5583333333334</c:v>
                </c:pt>
                <c:pt idx="14114">
                  <c:v>1157.6416666666667</c:v>
                </c:pt>
                <c:pt idx="14115">
                  <c:v>1157.7250000000001</c:v>
                </c:pt>
                <c:pt idx="14116">
                  <c:v>1157.8083333333334</c:v>
                </c:pt>
                <c:pt idx="14117">
                  <c:v>1157.8916666666667</c:v>
                </c:pt>
                <c:pt idx="14118">
                  <c:v>1157.9750000000001</c:v>
                </c:pt>
                <c:pt idx="14119">
                  <c:v>1158.0583333333334</c:v>
                </c:pt>
                <c:pt idx="14120">
                  <c:v>1158.1333333333334</c:v>
                </c:pt>
                <c:pt idx="14121">
                  <c:v>1158.2166666666667</c:v>
                </c:pt>
                <c:pt idx="14122">
                  <c:v>1158.3</c:v>
                </c:pt>
                <c:pt idx="14123">
                  <c:v>1158.3833333333334</c:v>
                </c:pt>
                <c:pt idx="14124">
                  <c:v>1158.4666666666667</c:v>
                </c:pt>
                <c:pt idx="14125">
                  <c:v>1158.55</c:v>
                </c:pt>
                <c:pt idx="14126">
                  <c:v>1158.625</c:v>
                </c:pt>
                <c:pt idx="14127">
                  <c:v>1158.7083333333333</c:v>
                </c:pt>
                <c:pt idx="14128">
                  <c:v>1158.7916666666667</c:v>
                </c:pt>
                <c:pt idx="14129">
                  <c:v>1158.875</c:v>
                </c:pt>
                <c:pt idx="14130">
                  <c:v>1158.9583333333333</c:v>
                </c:pt>
                <c:pt idx="14131">
                  <c:v>1159.0416666666667</c:v>
                </c:pt>
                <c:pt idx="14132">
                  <c:v>1159.1166666666666</c:v>
                </c:pt>
                <c:pt idx="14133">
                  <c:v>1159.2</c:v>
                </c:pt>
                <c:pt idx="14134">
                  <c:v>1159.2833333333333</c:v>
                </c:pt>
                <c:pt idx="14135">
                  <c:v>1159.3666666666666</c:v>
                </c:pt>
                <c:pt idx="14136">
                  <c:v>1159.45</c:v>
                </c:pt>
                <c:pt idx="14137">
                  <c:v>1159.5333333333333</c:v>
                </c:pt>
                <c:pt idx="14138">
                  <c:v>1159.6166666666666</c:v>
                </c:pt>
                <c:pt idx="14139">
                  <c:v>1159.6916666666666</c:v>
                </c:pt>
                <c:pt idx="14140">
                  <c:v>1159.7749999999999</c:v>
                </c:pt>
                <c:pt idx="14141">
                  <c:v>1159.8583333333333</c:v>
                </c:pt>
                <c:pt idx="14142">
                  <c:v>1159.9416666666666</c:v>
                </c:pt>
                <c:pt idx="14143">
                  <c:v>1160.0249999999999</c:v>
                </c:pt>
                <c:pt idx="14144">
                  <c:v>1160.1083333333333</c:v>
                </c:pt>
                <c:pt idx="14145">
                  <c:v>1160.1833333333334</c:v>
                </c:pt>
                <c:pt idx="14146">
                  <c:v>1160.2666666666667</c:v>
                </c:pt>
                <c:pt idx="14147">
                  <c:v>1160.3500000000001</c:v>
                </c:pt>
                <c:pt idx="14148">
                  <c:v>1160.4333333333334</c:v>
                </c:pt>
                <c:pt idx="14149">
                  <c:v>1160.5166666666667</c:v>
                </c:pt>
                <c:pt idx="14150">
                  <c:v>1160.6000000000001</c:v>
                </c:pt>
                <c:pt idx="14151">
                  <c:v>1160.675</c:v>
                </c:pt>
                <c:pt idx="14152">
                  <c:v>1160.7583333333334</c:v>
                </c:pt>
                <c:pt idx="14153">
                  <c:v>1160.8416666666667</c:v>
                </c:pt>
                <c:pt idx="14154">
                  <c:v>1160.925</c:v>
                </c:pt>
                <c:pt idx="14155">
                  <c:v>1161.0083333333334</c:v>
                </c:pt>
                <c:pt idx="14156">
                  <c:v>1161.0916666666667</c:v>
                </c:pt>
                <c:pt idx="14157">
                  <c:v>1161.175</c:v>
                </c:pt>
                <c:pt idx="14158">
                  <c:v>1161.25</c:v>
                </c:pt>
                <c:pt idx="14159">
                  <c:v>1161.3333333333333</c:v>
                </c:pt>
                <c:pt idx="14160">
                  <c:v>1161.4166666666667</c:v>
                </c:pt>
                <c:pt idx="14161">
                  <c:v>1161.5</c:v>
                </c:pt>
                <c:pt idx="14162">
                  <c:v>1161.5833333333333</c:v>
                </c:pt>
                <c:pt idx="14163">
                  <c:v>1161.6666666666667</c:v>
                </c:pt>
                <c:pt idx="14164">
                  <c:v>1161.7416666666666</c:v>
                </c:pt>
                <c:pt idx="14165">
                  <c:v>1161.825</c:v>
                </c:pt>
                <c:pt idx="14166">
                  <c:v>1161.9083333333333</c:v>
                </c:pt>
                <c:pt idx="14167">
                  <c:v>1161.9916666666666</c:v>
                </c:pt>
                <c:pt idx="14168">
                  <c:v>1162.075</c:v>
                </c:pt>
                <c:pt idx="14169">
                  <c:v>1162.1583333333333</c:v>
                </c:pt>
                <c:pt idx="14170">
                  <c:v>1162.2416666666666</c:v>
                </c:pt>
                <c:pt idx="14171">
                  <c:v>1162.3166666666666</c:v>
                </c:pt>
                <c:pt idx="14172">
                  <c:v>1162.3999999999999</c:v>
                </c:pt>
                <c:pt idx="14173">
                  <c:v>1162.4833333333333</c:v>
                </c:pt>
                <c:pt idx="14174">
                  <c:v>1162.5666666666666</c:v>
                </c:pt>
                <c:pt idx="14175">
                  <c:v>1162.6499999999999</c:v>
                </c:pt>
                <c:pt idx="14176">
                  <c:v>1162.7333333333333</c:v>
                </c:pt>
                <c:pt idx="14177">
                  <c:v>1162.8083333333334</c:v>
                </c:pt>
                <c:pt idx="14178">
                  <c:v>1162.8916666666667</c:v>
                </c:pt>
                <c:pt idx="14179">
                  <c:v>1162.9750000000001</c:v>
                </c:pt>
                <c:pt idx="14180">
                  <c:v>1163.0583333333334</c:v>
                </c:pt>
                <c:pt idx="14181">
                  <c:v>1163.1416666666667</c:v>
                </c:pt>
                <c:pt idx="14182">
                  <c:v>1163.2250000000001</c:v>
                </c:pt>
                <c:pt idx="14183">
                  <c:v>1163.3</c:v>
                </c:pt>
                <c:pt idx="14184">
                  <c:v>1163.3833333333334</c:v>
                </c:pt>
                <c:pt idx="14185">
                  <c:v>1163.4666666666667</c:v>
                </c:pt>
                <c:pt idx="14186">
                  <c:v>1163.55</c:v>
                </c:pt>
                <c:pt idx="14187">
                  <c:v>1163.6333333333334</c:v>
                </c:pt>
                <c:pt idx="14188">
                  <c:v>1163.7166666666667</c:v>
                </c:pt>
                <c:pt idx="14189">
                  <c:v>1163.8</c:v>
                </c:pt>
                <c:pt idx="14190">
                  <c:v>1163.875</c:v>
                </c:pt>
                <c:pt idx="14191">
                  <c:v>1163.9583333333333</c:v>
                </c:pt>
                <c:pt idx="14192">
                  <c:v>1164.0416666666667</c:v>
                </c:pt>
                <c:pt idx="14193">
                  <c:v>1164.125</c:v>
                </c:pt>
                <c:pt idx="14194">
                  <c:v>1164.2083333333333</c:v>
                </c:pt>
                <c:pt idx="14195">
                  <c:v>1164.2916666666667</c:v>
                </c:pt>
                <c:pt idx="14196">
                  <c:v>1164.3666666666666</c:v>
                </c:pt>
                <c:pt idx="14197">
                  <c:v>1164.45</c:v>
                </c:pt>
                <c:pt idx="14198">
                  <c:v>1164.5333333333333</c:v>
                </c:pt>
                <c:pt idx="14199">
                  <c:v>1164.6166666666666</c:v>
                </c:pt>
                <c:pt idx="14200">
                  <c:v>1164.7</c:v>
                </c:pt>
                <c:pt idx="14201">
                  <c:v>1164.7833333333333</c:v>
                </c:pt>
                <c:pt idx="14202">
                  <c:v>1164.8583333333333</c:v>
                </c:pt>
                <c:pt idx="14203">
                  <c:v>1164.9416666666666</c:v>
                </c:pt>
                <c:pt idx="14204">
                  <c:v>1165.0249999999999</c:v>
                </c:pt>
                <c:pt idx="14205">
                  <c:v>1165.1083333333333</c:v>
                </c:pt>
                <c:pt idx="14206">
                  <c:v>1165.1916666666666</c:v>
                </c:pt>
                <c:pt idx="14207">
                  <c:v>1165.2749999999999</c:v>
                </c:pt>
                <c:pt idx="14208">
                  <c:v>1165.3583333333333</c:v>
                </c:pt>
                <c:pt idx="14209">
                  <c:v>1165.4333333333334</c:v>
                </c:pt>
                <c:pt idx="14210">
                  <c:v>1165.5166666666667</c:v>
                </c:pt>
                <c:pt idx="14211">
                  <c:v>1165.6000000000001</c:v>
                </c:pt>
                <c:pt idx="14212">
                  <c:v>1165.6833333333334</c:v>
                </c:pt>
                <c:pt idx="14213">
                  <c:v>1165.7666666666667</c:v>
                </c:pt>
                <c:pt idx="14214">
                  <c:v>1165.8500000000001</c:v>
                </c:pt>
                <c:pt idx="14215">
                  <c:v>1165.925</c:v>
                </c:pt>
                <c:pt idx="14216">
                  <c:v>1166.0083333333334</c:v>
                </c:pt>
                <c:pt idx="14217">
                  <c:v>1166.0916666666667</c:v>
                </c:pt>
                <c:pt idx="14218">
                  <c:v>1166.175</c:v>
                </c:pt>
                <c:pt idx="14219">
                  <c:v>1166.2583333333334</c:v>
                </c:pt>
                <c:pt idx="14220">
                  <c:v>1166.3416666666667</c:v>
                </c:pt>
                <c:pt idx="14221">
                  <c:v>1166.4166666666667</c:v>
                </c:pt>
                <c:pt idx="14222">
                  <c:v>1166.5</c:v>
                </c:pt>
                <c:pt idx="14223">
                  <c:v>1166.5833333333333</c:v>
                </c:pt>
                <c:pt idx="14224">
                  <c:v>1166.6666666666667</c:v>
                </c:pt>
                <c:pt idx="14225">
                  <c:v>1166.75</c:v>
                </c:pt>
                <c:pt idx="14226">
                  <c:v>1166.8333333333333</c:v>
                </c:pt>
                <c:pt idx="14227">
                  <c:v>1166.9166666666667</c:v>
                </c:pt>
                <c:pt idx="14228">
                  <c:v>1166.9916666666666</c:v>
                </c:pt>
                <c:pt idx="14229">
                  <c:v>1167.075</c:v>
                </c:pt>
                <c:pt idx="14230">
                  <c:v>1167.1583333333333</c:v>
                </c:pt>
                <c:pt idx="14231">
                  <c:v>1167.2416666666666</c:v>
                </c:pt>
                <c:pt idx="14232">
                  <c:v>1167.325</c:v>
                </c:pt>
                <c:pt idx="14233">
                  <c:v>1167.4083333333333</c:v>
                </c:pt>
                <c:pt idx="14234">
                  <c:v>1167.4833333333333</c:v>
                </c:pt>
                <c:pt idx="14235">
                  <c:v>1167.5666666666666</c:v>
                </c:pt>
                <c:pt idx="14236">
                  <c:v>1167.6499999999999</c:v>
                </c:pt>
                <c:pt idx="14237">
                  <c:v>1167.7333333333333</c:v>
                </c:pt>
                <c:pt idx="14238">
                  <c:v>1167.8166666666666</c:v>
                </c:pt>
                <c:pt idx="14239">
                  <c:v>1167.8999999999999</c:v>
                </c:pt>
                <c:pt idx="14240">
                  <c:v>1167.9750000000001</c:v>
                </c:pt>
                <c:pt idx="14241">
                  <c:v>1168.0583333333334</c:v>
                </c:pt>
                <c:pt idx="14242">
                  <c:v>1168.1416666666667</c:v>
                </c:pt>
                <c:pt idx="14243">
                  <c:v>1168.2250000000001</c:v>
                </c:pt>
                <c:pt idx="14244">
                  <c:v>1168.3083333333334</c:v>
                </c:pt>
                <c:pt idx="14245">
                  <c:v>1168.3916666666667</c:v>
                </c:pt>
                <c:pt idx="14246">
                  <c:v>1168.4750000000001</c:v>
                </c:pt>
                <c:pt idx="14247">
                  <c:v>1168.55</c:v>
                </c:pt>
                <c:pt idx="14248">
                  <c:v>1168.6333333333334</c:v>
                </c:pt>
                <c:pt idx="14249">
                  <c:v>1168.7166666666667</c:v>
                </c:pt>
                <c:pt idx="14250">
                  <c:v>1168.8</c:v>
                </c:pt>
                <c:pt idx="14251">
                  <c:v>1168.8833333333334</c:v>
                </c:pt>
                <c:pt idx="14252">
                  <c:v>1168.9666666666667</c:v>
                </c:pt>
                <c:pt idx="14253">
                  <c:v>1169.0416666666667</c:v>
                </c:pt>
                <c:pt idx="14254">
                  <c:v>1169.125</c:v>
                </c:pt>
                <c:pt idx="14255">
                  <c:v>1169.2083333333333</c:v>
                </c:pt>
                <c:pt idx="14256">
                  <c:v>1169.2916666666667</c:v>
                </c:pt>
                <c:pt idx="14257">
                  <c:v>1169.375</c:v>
                </c:pt>
                <c:pt idx="14258">
                  <c:v>1169.4583333333333</c:v>
                </c:pt>
                <c:pt idx="14259">
                  <c:v>1169.5333333333333</c:v>
                </c:pt>
                <c:pt idx="14260">
                  <c:v>1169.6166666666666</c:v>
                </c:pt>
                <c:pt idx="14261">
                  <c:v>1169.7</c:v>
                </c:pt>
                <c:pt idx="14262">
                  <c:v>1169.7833333333333</c:v>
                </c:pt>
                <c:pt idx="14263">
                  <c:v>1169.8666666666666</c:v>
                </c:pt>
                <c:pt idx="14264">
                  <c:v>1169.95</c:v>
                </c:pt>
                <c:pt idx="14265">
                  <c:v>1170.0333333333333</c:v>
                </c:pt>
                <c:pt idx="14266">
                  <c:v>1170.1083333333333</c:v>
                </c:pt>
                <c:pt idx="14267">
                  <c:v>1170.1916666666666</c:v>
                </c:pt>
                <c:pt idx="14268">
                  <c:v>1170.2749999999999</c:v>
                </c:pt>
                <c:pt idx="14269">
                  <c:v>1170.3583333333333</c:v>
                </c:pt>
                <c:pt idx="14270">
                  <c:v>1170.4416666666666</c:v>
                </c:pt>
                <c:pt idx="14271">
                  <c:v>1170.5249999999999</c:v>
                </c:pt>
                <c:pt idx="14272">
                  <c:v>1170.6000000000001</c:v>
                </c:pt>
                <c:pt idx="14273">
                  <c:v>1170.6833333333334</c:v>
                </c:pt>
                <c:pt idx="14274">
                  <c:v>1170.7666666666667</c:v>
                </c:pt>
                <c:pt idx="14275">
                  <c:v>1170.8500000000001</c:v>
                </c:pt>
                <c:pt idx="14276">
                  <c:v>1170.9333333333334</c:v>
                </c:pt>
                <c:pt idx="14277">
                  <c:v>1171.0166666666667</c:v>
                </c:pt>
                <c:pt idx="14278">
                  <c:v>1171.0916666666667</c:v>
                </c:pt>
                <c:pt idx="14279">
                  <c:v>1171.175</c:v>
                </c:pt>
                <c:pt idx="14280">
                  <c:v>1171.2583333333334</c:v>
                </c:pt>
                <c:pt idx="14281">
                  <c:v>1171.3416666666667</c:v>
                </c:pt>
                <c:pt idx="14282">
                  <c:v>1171.425</c:v>
                </c:pt>
                <c:pt idx="14283">
                  <c:v>1171.5083333333334</c:v>
                </c:pt>
                <c:pt idx="14284">
                  <c:v>1171.5916666666667</c:v>
                </c:pt>
                <c:pt idx="14285">
                  <c:v>1171.6666666666667</c:v>
                </c:pt>
                <c:pt idx="14286">
                  <c:v>1171.75</c:v>
                </c:pt>
                <c:pt idx="14287">
                  <c:v>1171.8333333333333</c:v>
                </c:pt>
                <c:pt idx="14288">
                  <c:v>1171.9166666666667</c:v>
                </c:pt>
                <c:pt idx="14289">
                  <c:v>1172</c:v>
                </c:pt>
                <c:pt idx="14290">
                  <c:v>1172.0833333333333</c:v>
                </c:pt>
                <c:pt idx="14291">
                  <c:v>1172.1583333333333</c:v>
                </c:pt>
                <c:pt idx="14292">
                  <c:v>1172.2416666666666</c:v>
                </c:pt>
                <c:pt idx="14293">
                  <c:v>1172.325</c:v>
                </c:pt>
                <c:pt idx="14294">
                  <c:v>1172.4083333333333</c:v>
                </c:pt>
                <c:pt idx="14295">
                  <c:v>1172.4916666666666</c:v>
                </c:pt>
                <c:pt idx="14296">
                  <c:v>1172.575</c:v>
                </c:pt>
                <c:pt idx="14297">
                  <c:v>1172.6583333333333</c:v>
                </c:pt>
                <c:pt idx="14298">
                  <c:v>1172.7333333333333</c:v>
                </c:pt>
                <c:pt idx="14299">
                  <c:v>1172.8166666666666</c:v>
                </c:pt>
                <c:pt idx="14300">
                  <c:v>1172.8999999999999</c:v>
                </c:pt>
                <c:pt idx="14301">
                  <c:v>1172.9833333333333</c:v>
                </c:pt>
                <c:pt idx="14302">
                  <c:v>1173.0666666666666</c:v>
                </c:pt>
                <c:pt idx="14303">
                  <c:v>1173.1499999999999</c:v>
                </c:pt>
                <c:pt idx="14304">
                  <c:v>1173.2250000000001</c:v>
                </c:pt>
                <c:pt idx="14305">
                  <c:v>1173.3083333333334</c:v>
                </c:pt>
                <c:pt idx="14306">
                  <c:v>1173.3916666666667</c:v>
                </c:pt>
                <c:pt idx="14307">
                  <c:v>1173.4750000000001</c:v>
                </c:pt>
                <c:pt idx="14308">
                  <c:v>1173.5583333333334</c:v>
                </c:pt>
                <c:pt idx="14309">
                  <c:v>1173.6416666666667</c:v>
                </c:pt>
                <c:pt idx="14310">
                  <c:v>1173.7166666666667</c:v>
                </c:pt>
                <c:pt idx="14311">
                  <c:v>1173.8</c:v>
                </c:pt>
                <c:pt idx="14312">
                  <c:v>1173.8833333333334</c:v>
                </c:pt>
                <c:pt idx="14313">
                  <c:v>1173.9666666666667</c:v>
                </c:pt>
                <c:pt idx="14314">
                  <c:v>1174.05</c:v>
                </c:pt>
                <c:pt idx="14315">
                  <c:v>1174.1333333333334</c:v>
                </c:pt>
                <c:pt idx="14316">
                  <c:v>1174.2166666666667</c:v>
                </c:pt>
                <c:pt idx="14317">
                  <c:v>1174.2916666666667</c:v>
                </c:pt>
                <c:pt idx="14318">
                  <c:v>1174.375</c:v>
                </c:pt>
                <c:pt idx="14319">
                  <c:v>1174.4583333333333</c:v>
                </c:pt>
                <c:pt idx="14320">
                  <c:v>1174.5416666666667</c:v>
                </c:pt>
                <c:pt idx="14321">
                  <c:v>1174.625</c:v>
                </c:pt>
                <c:pt idx="14322">
                  <c:v>1174.7083333333333</c:v>
                </c:pt>
                <c:pt idx="14323">
                  <c:v>1174.7833333333333</c:v>
                </c:pt>
                <c:pt idx="14324">
                  <c:v>1174.8666666666666</c:v>
                </c:pt>
                <c:pt idx="14325">
                  <c:v>1174.95</c:v>
                </c:pt>
                <c:pt idx="14326">
                  <c:v>1175.0333333333333</c:v>
                </c:pt>
                <c:pt idx="14327">
                  <c:v>1175.1166666666666</c:v>
                </c:pt>
                <c:pt idx="14328">
                  <c:v>1175.2</c:v>
                </c:pt>
                <c:pt idx="14329">
                  <c:v>1175.2749999999999</c:v>
                </c:pt>
                <c:pt idx="14330">
                  <c:v>1175.3583333333333</c:v>
                </c:pt>
                <c:pt idx="14331">
                  <c:v>1175.4416666666666</c:v>
                </c:pt>
                <c:pt idx="14332">
                  <c:v>1175.5249999999999</c:v>
                </c:pt>
                <c:pt idx="14333">
                  <c:v>1175.6083333333333</c:v>
                </c:pt>
                <c:pt idx="14334">
                  <c:v>1175.6916666666666</c:v>
                </c:pt>
                <c:pt idx="14335">
                  <c:v>1175.7749999999999</c:v>
                </c:pt>
                <c:pt idx="14336">
                  <c:v>1175.8500000000001</c:v>
                </c:pt>
                <c:pt idx="14337">
                  <c:v>1175.9333333333334</c:v>
                </c:pt>
                <c:pt idx="14338">
                  <c:v>1176.0166666666667</c:v>
                </c:pt>
                <c:pt idx="14339">
                  <c:v>1176.1000000000001</c:v>
                </c:pt>
                <c:pt idx="14340">
                  <c:v>1176.1833333333334</c:v>
                </c:pt>
                <c:pt idx="14341">
                  <c:v>1176.2666666666667</c:v>
                </c:pt>
                <c:pt idx="14342">
                  <c:v>1176.3416666666667</c:v>
                </c:pt>
                <c:pt idx="14343">
                  <c:v>1176.425</c:v>
                </c:pt>
                <c:pt idx="14344">
                  <c:v>1176.5083333333334</c:v>
                </c:pt>
                <c:pt idx="14345">
                  <c:v>1176.5916666666667</c:v>
                </c:pt>
                <c:pt idx="14346">
                  <c:v>1176.675</c:v>
                </c:pt>
                <c:pt idx="14347">
                  <c:v>1176.7583333333334</c:v>
                </c:pt>
                <c:pt idx="14348">
                  <c:v>1176.8333333333333</c:v>
                </c:pt>
                <c:pt idx="14349">
                  <c:v>1176.9166666666667</c:v>
                </c:pt>
                <c:pt idx="14350">
                  <c:v>1177</c:v>
                </c:pt>
                <c:pt idx="14351">
                  <c:v>1177.0833333333333</c:v>
                </c:pt>
                <c:pt idx="14352">
                  <c:v>1177.1666666666667</c:v>
                </c:pt>
                <c:pt idx="14353">
                  <c:v>1177.25</c:v>
                </c:pt>
                <c:pt idx="14354">
                  <c:v>1177.3333333333333</c:v>
                </c:pt>
                <c:pt idx="14355">
                  <c:v>1177.4083333333333</c:v>
                </c:pt>
                <c:pt idx="14356">
                  <c:v>1177.4916666666666</c:v>
                </c:pt>
                <c:pt idx="14357">
                  <c:v>1177.575</c:v>
                </c:pt>
                <c:pt idx="14358">
                  <c:v>1177.6583333333333</c:v>
                </c:pt>
                <c:pt idx="14359">
                  <c:v>1177.7416666666666</c:v>
                </c:pt>
                <c:pt idx="14360">
                  <c:v>1177.825</c:v>
                </c:pt>
                <c:pt idx="14361">
                  <c:v>1177.8999999999999</c:v>
                </c:pt>
                <c:pt idx="14362">
                  <c:v>1177.9833333333333</c:v>
                </c:pt>
                <c:pt idx="14363">
                  <c:v>1178.0666666666666</c:v>
                </c:pt>
                <c:pt idx="14364">
                  <c:v>1178.1499999999999</c:v>
                </c:pt>
                <c:pt idx="14365">
                  <c:v>1178.2333333333333</c:v>
                </c:pt>
                <c:pt idx="14366">
                  <c:v>1178.3166666666666</c:v>
                </c:pt>
                <c:pt idx="14367">
                  <c:v>1178.3916666666667</c:v>
                </c:pt>
                <c:pt idx="14368">
                  <c:v>1178.4750000000001</c:v>
                </c:pt>
                <c:pt idx="14369">
                  <c:v>1178.5583333333334</c:v>
                </c:pt>
                <c:pt idx="14370">
                  <c:v>1178.6416666666667</c:v>
                </c:pt>
                <c:pt idx="14371">
                  <c:v>1178.7250000000001</c:v>
                </c:pt>
                <c:pt idx="14372">
                  <c:v>1178.8083333333334</c:v>
                </c:pt>
                <c:pt idx="14373">
                  <c:v>1178.8916666666667</c:v>
                </c:pt>
                <c:pt idx="14374">
                  <c:v>1178.9666666666667</c:v>
                </c:pt>
                <c:pt idx="14375">
                  <c:v>1179.05</c:v>
                </c:pt>
                <c:pt idx="14376">
                  <c:v>1179.1333333333334</c:v>
                </c:pt>
                <c:pt idx="14377">
                  <c:v>1179.2166666666667</c:v>
                </c:pt>
                <c:pt idx="14378">
                  <c:v>1179.3</c:v>
                </c:pt>
                <c:pt idx="14379">
                  <c:v>1179.3833333333334</c:v>
                </c:pt>
                <c:pt idx="14380">
                  <c:v>1179.4583333333333</c:v>
                </c:pt>
                <c:pt idx="14381">
                  <c:v>1179.5416666666667</c:v>
                </c:pt>
                <c:pt idx="14382">
                  <c:v>1179.625</c:v>
                </c:pt>
                <c:pt idx="14383">
                  <c:v>1179.7083333333333</c:v>
                </c:pt>
                <c:pt idx="14384">
                  <c:v>1179.7916666666667</c:v>
                </c:pt>
                <c:pt idx="14385">
                  <c:v>1179.875</c:v>
                </c:pt>
                <c:pt idx="14386">
                  <c:v>1179.95</c:v>
                </c:pt>
                <c:pt idx="14387">
                  <c:v>1180.0333333333333</c:v>
                </c:pt>
                <c:pt idx="14388">
                  <c:v>1180.1166666666666</c:v>
                </c:pt>
                <c:pt idx="14389">
                  <c:v>1180.2</c:v>
                </c:pt>
                <c:pt idx="14390">
                  <c:v>1180.2833333333333</c:v>
                </c:pt>
                <c:pt idx="14391">
                  <c:v>1180.3666666666666</c:v>
                </c:pt>
                <c:pt idx="14392">
                  <c:v>1180.45</c:v>
                </c:pt>
                <c:pt idx="14393">
                  <c:v>1180.5249999999999</c:v>
                </c:pt>
                <c:pt idx="14394">
                  <c:v>1180.6083333333333</c:v>
                </c:pt>
                <c:pt idx="14395">
                  <c:v>1180.6916666666666</c:v>
                </c:pt>
                <c:pt idx="14396">
                  <c:v>1180.7749999999999</c:v>
                </c:pt>
                <c:pt idx="14397">
                  <c:v>1180.8583333333333</c:v>
                </c:pt>
                <c:pt idx="14398">
                  <c:v>1180.9416666666666</c:v>
                </c:pt>
                <c:pt idx="14399">
                  <c:v>1181.0166666666667</c:v>
                </c:pt>
                <c:pt idx="14400">
                  <c:v>1181.1000000000001</c:v>
                </c:pt>
                <c:pt idx="14401">
                  <c:v>1181.1833333333334</c:v>
                </c:pt>
                <c:pt idx="14402">
                  <c:v>1181.2666666666667</c:v>
                </c:pt>
                <c:pt idx="14403">
                  <c:v>1181.3500000000001</c:v>
                </c:pt>
                <c:pt idx="14404">
                  <c:v>1181.4333333333334</c:v>
                </c:pt>
                <c:pt idx="14405">
                  <c:v>1181.5083333333334</c:v>
                </c:pt>
                <c:pt idx="14406">
                  <c:v>1181.5916666666667</c:v>
                </c:pt>
                <c:pt idx="14407">
                  <c:v>1181.675</c:v>
                </c:pt>
                <c:pt idx="14408">
                  <c:v>1181.7583333333334</c:v>
                </c:pt>
                <c:pt idx="14409">
                  <c:v>1181.8416666666667</c:v>
                </c:pt>
                <c:pt idx="14410">
                  <c:v>1181.925</c:v>
                </c:pt>
                <c:pt idx="14411">
                  <c:v>1182.0083333333334</c:v>
                </c:pt>
                <c:pt idx="14412">
                  <c:v>1182.0833333333333</c:v>
                </c:pt>
                <c:pt idx="14413">
                  <c:v>1182.1666666666667</c:v>
                </c:pt>
                <c:pt idx="14414">
                  <c:v>1182.25</c:v>
                </c:pt>
                <c:pt idx="14415">
                  <c:v>1182.3333333333333</c:v>
                </c:pt>
                <c:pt idx="14416">
                  <c:v>1182.4166666666667</c:v>
                </c:pt>
                <c:pt idx="14417">
                  <c:v>1182.5</c:v>
                </c:pt>
                <c:pt idx="14418">
                  <c:v>1182.575</c:v>
                </c:pt>
                <c:pt idx="14419">
                  <c:v>1182.6583333333333</c:v>
                </c:pt>
                <c:pt idx="14420">
                  <c:v>1182.7416666666666</c:v>
                </c:pt>
                <c:pt idx="14421">
                  <c:v>1182.825</c:v>
                </c:pt>
                <c:pt idx="14422">
                  <c:v>1182.9083333333333</c:v>
                </c:pt>
                <c:pt idx="14423">
                  <c:v>1182.9916666666666</c:v>
                </c:pt>
                <c:pt idx="14424">
                  <c:v>1183.075</c:v>
                </c:pt>
                <c:pt idx="14425">
                  <c:v>1183.1499999999999</c:v>
                </c:pt>
                <c:pt idx="14426">
                  <c:v>1183.2333333333333</c:v>
                </c:pt>
                <c:pt idx="14427">
                  <c:v>1183.3166666666666</c:v>
                </c:pt>
                <c:pt idx="14428">
                  <c:v>1183.3999999999999</c:v>
                </c:pt>
                <c:pt idx="14429">
                  <c:v>1183.4833333333333</c:v>
                </c:pt>
                <c:pt idx="14430">
                  <c:v>1183.5666666666666</c:v>
                </c:pt>
                <c:pt idx="14431">
                  <c:v>1183.6416666666667</c:v>
                </c:pt>
                <c:pt idx="14432">
                  <c:v>1183.7250000000001</c:v>
                </c:pt>
                <c:pt idx="14433">
                  <c:v>1183.8083333333334</c:v>
                </c:pt>
                <c:pt idx="14434">
                  <c:v>1183.8916666666667</c:v>
                </c:pt>
                <c:pt idx="14435">
                  <c:v>1183.9750000000001</c:v>
                </c:pt>
                <c:pt idx="14436">
                  <c:v>1184.0583333333334</c:v>
                </c:pt>
                <c:pt idx="14437">
                  <c:v>1184.1333333333334</c:v>
                </c:pt>
                <c:pt idx="14438">
                  <c:v>1184.2166666666667</c:v>
                </c:pt>
                <c:pt idx="14439">
                  <c:v>1184.3</c:v>
                </c:pt>
                <c:pt idx="14440">
                  <c:v>1184.3833333333334</c:v>
                </c:pt>
                <c:pt idx="14441">
                  <c:v>1184.4666666666667</c:v>
                </c:pt>
                <c:pt idx="14442">
                  <c:v>1184.55</c:v>
                </c:pt>
                <c:pt idx="14443">
                  <c:v>1184.6333333333334</c:v>
                </c:pt>
                <c:pt idx="14444">
                  <c:v>1184.7083333333333</c:v>
                </c:pt>
                <c:pt idx="14445">
                  <c:v>1184.7916666666667</c:v>
                </c:pt>
                <c:pt idx="14446">
                  <c:v>1184.875</c:v>
                </c:pt>
                <c:pt idx="14447">
                  <c:v>1184.9583333333333</c:v>
                </c:pt>
                <c:pt idx="14448">
                  <c:v>1185.0416666666667</c:v>
                </c:pt>
                <c:pt idx="14449">
                  <c:v>1185.125</c:v>
                </c:pt>
                <c:pt idx="14450">
                  <c:v>1185.2</c:v>
                </c:pt>
                <c:pt idx="14451">
                  <c:v>1185.2833333333333</c:v>
                </c:pt>
                <c:pt idx="14452">
                  <c:v>1185.3666666666666</c:v>
                </c:pt>
                <c:pt idx="14453">
                  <c:v>1185.45</c:v>
                </c:pt>
                <c:pt idx="14454">
                  <c:v>1185.5333333333333</c:v>
                </c:pt>
                <c:pt idx="14455">
                  <c:v>1185.6166666666666</c:v>
                </c:pt>
                <c:pt idx="14456">
                  <c:v>1185.6916666666666</c:v>
                </c:pt>
                <c:pt idx="14457">
                  <c:v>1185.7749999999999</c:v>
                </c:pt>
                <c:pt idx="14458">
                  <c:v>1185.8583333333333</c:v>
                </c:pt>
                <c:pt idx="14459">
                  <c:v>1185.9416666666666</c:v>
                </c:pt>
                <c:pt idx="14460">
                  <c:v>1186.0249999999999</c:v>
                </c:pt>
                <c:pt idx="14461">
                  <c:v>1186.1083333333333</c:v>
                </c:pt>
                <c:pt idx="14462">
                  <c:v>1186.1916666666666</c:v>
                </c:pt>
                <c:pt idx="14463">
                  <c:v>1186.2666666666667</c:v>
                </c:pt>
                <c:pt idx="14464">
                  <c:v>1186.3500000000001</c:v>
                </c:pt>
                <c:pt idx="14465">
                  <c:v>1186.4333333333334</c:v>
                </c:pt>
                <c:pt idx="14466">
                  <c:v>1186.5166666666667</c:v>
                </c:pt>
                <c:pt idx="14467">
                  <c:v>1186.6000000000001</c:v>
                </c:pt>
                <c:pt idx="14468">
                  <c:v>1186.6833333333334</c:v>
                </c:pt>
                <c:pt idx="14469">
                  <c:v>1186.7583333333334</c:v>
                </c:pt>
                <c:pt idx="14470">
                  <c:v>1186.8416666666667</c:v>
                </c:pt>
                <c:pt idx="14471">
                  <c:v>1186.925</c:v>
                </c:pt>
                <c:pt idx="14472">
                  <c:v>1187.0083333333334</c:v>
                </c:pt>
                <c:pt idx="14473">
                  <c:v>1187.0916666666667</c:v>
                </c:pt>
                <c:pt idx="14474">
                  <c:v>1187.175</c:v>
                </c:pt>
                <c:pt idx="14475">
                  <c:v>1187.25</c:v>
                </c:pt>
                <c:pt idx="14476">
                  <c:v>1187.3333333333333</c:v>
                </c:pt>
                <c:pt idx="14477">
                  <c:v>1187.4166666666667</c:v>
                </c:pt>
                <c:pt idx="14478">
                  <c:v>1187.5</c:v>
                </c:pt>
                <c:pt idx="14479">
                  <c:v>1187.5833333333333</c:v>
                </c:pt>
                <c:pt idx="14480">
                  <c:v>1187.6666666666667</c:v>
                </c:pt>
                <c:pt idx="14481">
                  <c:v>1187.75</c:v>
                </c:pt>
                <c:pt idx="14482">
                  <c:v>1187.825</c:v>
                </c:pt>
                <c:pt idx="14483">
                  <c:v>1187.9083333333333</c:v>
                </c:pt>
                <c:pt idx="14484">
                  <c:v>1187.9916666666666</c:v>
                </c:pt>
                <c:pt idx="14485">
                  <c:v>1188.075</c:v>
                </c:pt>
                <c:pt idx="14486">
                  <c:v>1188.1583333333333</c:v>
                </c:pt>
                <c:pt idx="14487">
                  <c:v>1188.2416666666666</c:v>
                </c:pt>
                <c:pt idx="14488">
                  <c:v>1188.3166666666666</c:v>
                </c:pt>
                <c:pt idx="14489">
                  <c:v>1188.3999999999999</c:v>
                </c:pt>
                <c:pt idx="14490">
                  <c:v>1188.4833333333333</c:v>
                </c:pt>
                <c:pt idx="14491">
                  <c:v>1188.5666666666666</c:v>
                </c:pt>
                <c:pt idx="14492">
                  <c:v>1188.6499999999999</c:v>
                </c:pt>
                <c:pt idx="14493">
                  <c:v>1188.7333333333333</c:v>
                </c:pt>
                <c:pt idx="14494">
                  <c:v>1188.8083333333334</c:v>
                </c:pt>
                <c:pt idx="14495">
                  <c:v>1188.8916666666667</c:v>
                </c:pt>
                <c:pt idx="14496">
                  <c:v>1188.9750000000001</c:v>
                </c:pt>
                <c:pt idx="14497">
                  <c:v>1189.0583333333334</c:v>
                </c:pt>
                <c:pt idx="14498">
                  <c:v>1189.1416666666667</c:v>
                </c:pt>
                <c:pt idx="14499">
                  <c:v>1189.2250000000001</c:v>
                </c:pt>
                <c:pt idx="14500">
                  <c:v>1189.3083333333334</c:v>
                </c:pt>
                <c:pt idx="14501">
                  <c:v>1189.3833333333334</c:v>
                </c:pt>
                <c:pt idx="14502">
                  <c:v>1189.4666666666667</c:v>
                </c:pt>
                <c:pt idx="14503">
                  <c:v>1189.55</c:v>
                </c:pt>
                <c:pt idx="14504">
                  <c:v>1189.6333333333334</c:v>
                </c:pt>
                <c:pt idx="14505">
                  <c:v>1189.7166666666667</c:v>
                </c:pt>
                <c:pt idx="14506">
                  <c:v>1189.8</c:v>
                </c:pt>
                <c:pt idx="14507">
                  <c:v>1189.875</c:v>
                </c:pt>
                <c:pt idx="14508">
                  <c:v>1189.9583333333333</c:v>
                </c:pt>
                <c:pt idx="14509">
                  <c:v>1190.0416666666667</c:v>
                </c:pt>
                <c:pt idx="14510">
                  <c:v>1190.125</c:v>
                </c:pt>
                <c:pt idx="14511">
                  <c:v>1190.2083333333333</c:v>
                </c:pt>
                <c:pt idx="14512">
                  <c:v>1190.2916666666667</c:v>
                </c:pt>
                <c:pt idx="14513">
                  <c:v>1190.3666666666666</c:v>
                </c:pt>
                <c:pt idx="14514">
                  <c:v>1190.45</c:v>
                </c:pt>
                <c:pt idx="14515">
                  <c:v>1190.5333333333333</c:v>
                </c:pt>
                <c:pt idx="14516">
                  <c:v>1190.6166666666666</c:v>
                </c:pt>
                <c:pt idx="14517">
                  <c:v>1190.7</c:v>
                </c:pt>
                <c:pt idx="14518">
                  <c:v>1190.7833333333333</c:v>
                </c:pt>
                <c:pt idx="14519">
                  <c:v>1190.8666666666666</c:v>
                </c:pt>
                <c:pt idx="14520">
                  <c:v>1190.9416666666666</c:v>
                </c:pt>
                <c:pt idx="14521">
                  <c:v>1191.0249999999999</c:v>
                </c:pt>
                <c:pt idx="14522">
                  <c:v>1191.1083333333333</c:v>
                </c:pt>
                <c:pt idx="14523">
                  <c:v>1191.1916666666666</c:v>
                </c:pt>
                <c:pt idx="14524">
                  <c:v>1191.2749999999999</c:v>
                </c:pt>
                <c:pt idx="14525">
                  <c:v>1191.3583333333333</c:v>
                </c:pt>
                <c:pt idx="14526">
                  <c:v>1191.4333333333334</c:v>
                </c:pt>
                <c:pt idx="14527">
                  <c:v>1191.5166666666667</c:v>
                </c:pt>
                <c:pt idx="14528">
                  <c:v>1191.6000000000001</c:v>
                </c:pt>
                <c:pt idx="14529">
                  <c:v>1191.6833333333334</c:v>
                </c:pt>
                <c:pt idx="14530">
                  <c:v>1191.7666666666667</c:v>
                </c:pt>
                <c:pt idx="14531">
                  <c:v>1191.8500000000001</c:v>
                </c:pt>
                <c:pt idx="14532">
                  <c:v>1191.925</c:v>
                </c:pt>
                <c:pt idx="14533">
                  <c:v>1192.0083333333334</c:v>
                </c:pt>
                <c:pt idx="14534">
                  <c:v>1192.0916666666667</c:v>
                </c:pt>
                <c:pt idx="14535">
                  <c:v>1192.175</c:v>
                </c:pt>
                <c:pt idx="14536">
                  <c:v>1192.2583333333334</c:v>
                </c:pt>
                <c:pt idx="14537">
                  <c:v>1192.3416666666667</c:v>
                </c:pt>
                <c:pt idx="14538">
                  <c:v>1192.425</c:v>
                </c:pt>
                <c:pt idx="14539">
                  <c:v>1192.5</c:v>
                </c:pt>
                <c:pt idx="14540">
                  <c:v>1192.5833333333333</c:v>
                </c:pt>
                <c:pt idx="14541">
                  <c:v>1192.6666666666667</c:v>
                </c:pt>
                <c:pt idx="14542">
                  <c:v>1192.75</c:v>
                </c:pt>
                <c:pt idx="14543">
                  <c:v>1192.8333333333333</c:v>
                </c:pt>
                <c:pt idx="14544">
                  <c:v>1192.9166666666667</c:v>
                </c:pt>
                <c:pt idx="14545">
                  <c:v>1192.9916666666666</c:v>
                </c:pt>
                <c:pt idx="14546">
                  <c:v>1193.075</c:v>
                </c:pt>
                <c:pt idx="14547">
                  <c:v>1193.1583333333333</c:v>
                </c:pt>
                <c:pt idx="14548">
                  <c:v>1193.2416666666666</c:v>
                </c:pt>
                <c:pt idx="14549">
                  <c:v>1193.325</c:v>
                </c:pt>
                <c:pt idx="14550">
                  <c:v>1193.4083333333333</c:v>
                </c:pt>
                <c:pt idx="14551">
                  <c:v>1193.4916666666666</c:v>
                </c:pt>
                <c:pt idx="14552">
                  <c:v>1193.5666666666666</c:v>
                </c:pt>
                <c:pt idx="14553">
                  <c:v>1193.6499999999999</c:v>
                </c:pt>
                <c:pt idx="14554">
                  <c:v>1193.7333333333333</c:v>
                </c:pt>
                <c:pt idx="14555">
                  <c:v>1193.8166666666666</c:v>
                </c:pt>
                <c:pt idx="14556">
                  <c:v>1193.8999999999999</c:v>
                </c:pt>
                <c:pt idx="14557">
                  <c:v>1193.9833333333333</c:v>
                </c:pt>
                <c:pt idx="14558">
                  <c:v>1194.0583333333334</c:v>
                </c:pt>
                <c:pt idx="14559">
                  <c:v>1194.1416666666667</c:v>
                </c:pt>
                <c:pt idx="14560">
                  <c:v>1194.2250000000001</c:v>
                </c:pt>
                <c:pt idx="14561">
                  <c:v>1194.3083333333334</c:v>
                </c:pt>
                <c:pt idx="14562">
                  <c:v>1194.3916666666667</c:v>
                </c:pt>
                <c:pt idx="14563">
                  <c:v>1194.4750000000001</c:v>
                </c:pt>
                <c:pt idx="14564">
                  <c:v>1194.55</c:v>
                </c:pt>
                <c:pt idx="14565">
                  <c:v>1194.6333333333334</c:v>
                </c:pt>
                <c:pt idx="14566">
                  <c:v>1194.7166666666667</c:v>
                </c:pt>
                <c:pt idx="14567">
                  <c:v>1194.8</c:v>
                </c:pt>
                <c:pt idx="14568">
                  <c:v>1194.8833333333334</c:v>
                </c:pt>
                <c:pt idx="14569">
                  <c:v>1194.9666666666667</c:v>
                </c:pt>
                <c:pt idx="14570">
                  <c:v>1195.05</c:v>
                </c:pt>
                <c:pt idx="14571">
                  <c:v>1195.125</c:v>
                </c:pt>
                <c:pt idx="14572">
                  <c:v>1195.2083333333333</c:v>
                </c:pt>
                <c:pt idx="14573">
                  <c:v>1195.2916666666667</c:v>
                </c:pt>
                <c:pt idx="14574">
                  <c:v>1195.375</c:v>
                </c:pt>
                <c:pt idx="14575">
                  <c:v>1195.4583333333333</c:v>
                </c:pt>
                <c:pt idx="14576">
                  <c:v>1195.5416666666667</c:v>
                </c:pt>
                <c:pt idx="14577">
                  <c:v>1195.6166666666666</c:v>
                </c:pt>
                <c:pt idx="14578">
                  <c:v>1195.7</c:v>
                </c:pt>
                <c:pt idx="14579">
                  <c:v>1195.7833333333333</c:v>
                </c:pt>
                <c:pt idx="14580">
                  <c:v>1195.8666666666666</c:v>
                </c:pt>
                <c:pt idx="14581">
                  <c:v>1195.95</c:v>
                </c:pt>
                <c:pt idx="14582">
                  <c:v>1196.0333333333333</c:v>
                </c:pt>
                <c:pt idx="14583">
                  <c:v>1196.1083333333333</c:v>
                </c:pt>
                <c:pt idx="14584">
                  <c:v>1196.1916666666666</c:v>
                </c:pt>
                <c:pt idx="14585">
                  <c:v>1196.2749999999999</c:v>
                </c:pt>
                <c:pt idx="14586">
                  <c:v>1196.3583333333333</c:v>
                </c:pt>
                <c:pt idx="14587">
                  <c:v>1196.4416666666666</c:v>
                </c:pt>
                <c:pt idx="14588">
                  <c:v>1196.5249999999999</c:v>
                </c:pt>
                <c:pt idx="14589">
                  <c:v>1196.6083333333333</c:v>
                </c:pt>
                <c:pt idx="14590">
                  <c:v>1196.6833333333334</c:v>
                </c:pt>
                <c:pt idx="14591">
                  <c:v>1196.7666666666667</c:v>
                </c:pt>
                <c:pt idx="14592">
                  <c:v>1196.8500000000001</c:v>
                </c:pt>
                <c:pt idx="14593">
                  <c:v>1196.9333333333334</c:v>
                </c:pt>
                <c:pt idx="14594">
                  <c:v>1197.0166666666667</c:v>
                </c:pt>
                <c:pt idx="14595">
                  <c:v>1197.1000000000001</c:v>
                </c:pt>
                <c:pt idx="14596">
                  <c:v>1197.175</c:v>
                </c:pt>
                <c:pt idx="14597">
                  <c:v>1197.2583333333334</c:v>
                </c:pt>
                <c:pt idx="14598">
                  <c:v>1197.3416666666667</c:v>
                </c:pt>
                <c:pt idx="14599">
                  <c:v>1197.425</c:v>
                </c:pt>
                <c:pt idx="14600">
                  <c:v>1197.5083333333334</c:v>
                </c:pt>
                <c:pt idx="14601">
                  <c:v>1197.5916666666667</c:v>
                </c:pt>
                <c:pt idx="14602">
                  <c:v>1197.6666666666667</c:v>
                </c:pt>
                <c:pt idx="14603">
                  <c:v>1197.75</c:v>
                </c:pt>
                <c:pt idx="14604">
                  <c:v>1197.8333333333333</c:v>
                </c:pt>
                <c:pt idx="14605">
                  <c:v>1197.9166666666667</c:v>
                </c:pt>
                <c:pt idx="14606">
                  <c:v>1198</c:v>
                </c:pt>
                <c:pt idx="14607">
                  <c:v>1198.0833333333333</c:v>
                </c:pt>
                <c:pt idx="14608">
                  <c:v>1198.1666666666667</c:v>
                </c:pt>
                <c:pt idx="14609">
                  <c:v>1198.2416666666666</c:v>
                </c:pt>
                <c:pt idx="14610">
                  <c:v>1198.325</c:v>
                </c:pt>
                <c:pt idx="14611">
                  <c:v>1198.4083333333333</c:v>
                </c:pt>
                <c:pt idx="14612">
                  <c:v>1198.4916666666666</c:v>
                </c:pt>
                <c:pt idx="14613">
                  <c:v>1198.575</c:v>
                </c:pt>
                <c:pt idx="14614">
                  <c:v>1198.6583333333333</c:v>
                </c:pt>
                <c:pt idx="14615">
                  <c:v>1198.7333333333333</c:v>
                </c:pt>
                <c:pt idx="14616">
                  <c:v>1198.8166666666666</c:v>
                </c:pt>
                <c:pt idx="14617">
                  <c:v>1198.8999999999999</c:v>
                </c:pt>
                <c:pt idx="14618">
                  <c:v>1198.9833333333333</c:v>
                </c:pt>
                <c:pt idx="14619">
                  <c:v>1199.0666666666666</c:v>
                </c:pt>
                <c:pt idx="14620">
                  <c:v>1199.1499999999999</c:v>
                </c:pt>
                <c:pt idx="14621">
                  <c:v>1199.2250000000001</c:v>
                </c:pt>
                <c:pt idx="14622">
                  <c:v>1199.3083333333334</c:v>
                </c:pt>
                <c:pt idx="14623">
                  <c:v>1199.3916666666667</c:v>
                </c:pt>
                <c:pt idx="14624">
                  <c:v>1199.4750000000001</c:v>
                </c:pt>
                <c:pt idx="14625">
                  <c:v>1199.5583333333334</c:v>
                </c:pt>
                <c:pt idx="14626">
                  <c:v>1199.6416666666667</c:v>
                </c:pt>
                <c:pt idx="14627">
                  <c:v>1199.7250000000001</c:v>
                </c:pt>
                <c:pt idx="14628">
                  <c:v>1199.8</c:v>
                </c:pt>
                <c:pt idx="14629">
                  <c:v>1199.8833333333334</c:v>
                </c:pt>
                <c:pt idx="14630">
                  <c:v>1199.9666666666667</c:v>
                </c:pt>
                <c:pt idx="14631">
                  <c:v>1200.05</c:v>
                </c:pt>
                <c:pt idx="14632">
                  <c:v>1200.1333333333334</c:v>
                </c:pt>
                <c:pt idx="14633">
                  <c:v>1200.2166666666667</c:v>
                </c:pt>
                <c:pt idx="14634">
                  <c:v>1200.2916666666667</c:v>
                </c:pt>
                <c:pt idx="14635">
                  <c:v>1200.375</c:v>
                </c:pt>
                <c:pt idx="14636">
                  <c:v>1200.4583333333333</c:v>
                </c:pt>
                <c:pt idx="14637">
                  <c:v>1200.5416666666667</c:v>
                </c:pt>
                <c:pt idx="14638">
                  <c:v>1200.625</c:v>
                </c:pt>
                <c:pt idx="14639">
                  <c:v>1200.7083333333333</c:v>
                </c:pt>
                <c:pt idx="14640">
                  <c:v>1200.7833333333333</c:v>
                </c:pt>
                <c:pt idx="14641">
                  <c:v>1200.8666666666666</c:v>
                </c:pt>
                <c:pt idx="14642">
                  <c:v>1200.95</c:v>
                </c:pt>
                <c:pt idx="14643">
                  <c:v>1201.0333333333333</c:v>
                </c:pt>
                <c:pt idx="14644">
                  <c:v>1201.1166666666666</c:v>
                </c:pt>
                <c:pt idx="14645">
                  <c:v>1201.2</c:v>
                </c:pt>
                <c:pt idx="14646">
                  <c:v>1201.2833333333333</c:v>
                </c:pt>
                <c:pt idx="14647">
                  <c:v>1201.3583333333333</c:v>
                </c:pt>
                <c:pt idx="14648">
                  <c:v>1201.4416666666666</c:v>
                </c:pt>
                <c:pt idx="14649">
                  <c:v>1201.5249999999999</c:v>
                </c:pt>
                <c:pt idx="14650">
                  <c:v>1201.6083333333333</c:v>
                </c:pt>
                <c:pt idx="14651">
                  <c:v>1201.6916666666666</c:v>
                </c:pt>
                <c:pt idx="14652">
                  <c:v>1201.7749999999999</c:v>
                </c:pt>
                <c:pt idx="14653">
                  <c:v>1201.8500000000001</c:v>
                </c:pt>
                <c:pt idx="14654">
                  <c:v>1201.9333333333334</c:v>
                </c:pt>
                <c:pt idx="14655">
                  <c:v>1202.0166666666667</c:v>
                </c:pt>
                <c:pt idx="14656">
                  <c:v>1202.1000000000001</c:v>
                </c:pt>
                <c:pt idx="14657">
                  <c:v>1202.1833333333334</c:v>
                </c:pt>
                <c:pt idx="14658">
                  <c:v>1202.2666666666667</c:v>
                </c:pt>
                <c:pt idx="14659">
                  <c:v>1202.3416666666667</c:v>
                </c:pt>
                <c:pt idx="14660">
                  <c:v>1202.425</c:v>
                </c:pt>
                <c:pt idx="14661">
                  <c:v>1202.5083333333334</c:v>
                </c:pt>
                <c:pt idx="14662">
                  <c:v>1202.5916666666667</c:v>
                </c:pt>
                <c:pt idx="14663">
                  <c:v>1202.675</c:v>
                </c:pt>
                <c:pt idx="14664">
                  <c:v>1202.7583333333334</c:v>
                </c:pt>
                <c:pt idx="14665">
                  <c:v>1202.8416666666667</c:v>
                </c:pt>
                <c:pt idx="14666">
                  <c:v>1202.9166666666667</c:v>
                </c:pt>
                <c:pt idx="14667">
                  <c:v>1203</c:v>
                </c:pt>
                <c:pt idx="14668">
                  <c:v>1203.0833333333333</c:v>
                </c:pt>
                <c:pt idx="14669">
                  <c:v>1203.1666666666667</c:v>
                </c:pt>
                <c:pt idx="14670">
                  <c:v>1203.25</c:v>
                </c:pt>
                <c:pt idx="14671">
                  <c:v>1203.3333333333333</c:v>
                </c:pt>
                <c:pt idx="14672">
                  <c:v>1203.4083333333333</c:v>
                </c:pt>
                <c:pt idx="14673">
                  <c:v>1203.4916666666666</c:v>
                </c:pt>
                <c:pt idx="14674">
                  <c:v>1203.575</c:v>
                </c:pt>
                <c:pt idx="14675">
                  <c:v>1203.6583333333333</c:v>
                </c:pt>
                <c:pt idx="14676">
                  <c:v>1203.7416666666666</c:v>
                </c:pt>
                <c:pt idx="14677">
                  <c:v>1203.825</c:v>
                </c:pt>
                <c:pt idx="14678">
                  <c:v>1203.9083333333333</c:v>
                </c:pt>
                <c:pt idx="14679">
                  <c:v>1203.9833333333333</c:v>
                </c:pt>
                <c:pt idx="14680">
                  <c:v>1204.0666666666666</c:v>
                </c:pt>
                <c:pt idx="14681">
                  <c:v>1204.1499999999999</c:v>
                </c:pt>
                <c:pt idx="14682">
                  <c:v>1204.2333333333333</c:v>
                </c:pt>
                <c:pt idx="14683">
                  <c:v>1204.3166666666666</c:v>
                </c:pt>
                <c:pt idx="14684">
                  <c:v>1204.3999999999999</c:v>
                </c:pt>
                <c:pt idx="14685">
                  <c:v>1204.4750000000001</c:v>
                </c:pt>
                <c:pt idx="14686">
                  <c:v>1204.5583333333334</c:v>
                </c:pt>
                <c:pt idx="14687">
                  <c:v>1204.6416666666667</c:v>
                </c:pt>
                <c:pt idx="14688">
                  <c:v>1204.7250000000001</c:v>
                </c:pt>
                <c:pt idx="14689">
                  <c:v>1204.8083333333334</c:v>
                </c:pt>
                <c:pt idx="14690">
                  <c:v>1204.8916666666667</c:v>
                </c:pt>
                <c:pt idx="14691">
                  <c:v>1204.9666666666667</c:v>
                </c:pt>
                <c:pt idx="14692">
                  <c:v>1205.05</c:v>
                </c:pt>
                <c:pt idx="14693">
                  <c:v>1205.1333333333334</c:v>
                </c:pt>
                <c:pt idx="14694">
                  <c:v>1205.2166666666667</c:v>
                </c:pt>
                <c:pt idx="14695">
                  <c:v>1205.3</c:v>
                </c:pt>
                <c:pt idx="14696">
                  <c:v>1205.3833333333334</c:v>
                </c:pt>
                <c:pt idx="14697">
                  <c:v>1205.4666666666667</c:v>
                </c:pt>
                <c:pt idx="14698">
                  <c:v>1205.5416666666667</c:v>
                </c:pt>
                <c:pt idx="14699">
                  <c:v>1205.625</c:v>
                </c:pt>
                <c:pt idx="14700">
                  <c:v>1205.7083333333333</c:v>
                </c:pt>
                <c:pt idx="14701">
                  <c:v>1205.7916666666667</c:v>
                </c:pt>
                <c:pt idx="14702">
                  <c:v>1205.875</c:v>
                </c:pt>
                <c:pt idx="14703">
                  <c:v>1205.9583333333333</c:v>
                </c:pt>
                <c:pt idx="14704">
                  <c:v>1206.0333333333333</c:v>
                </c:pt>
                <c:pt idx="14705">
                  <c:v>1206.1166666666666</c:v>
                </c:pt>
                <c:pt idx="14706">
                  <c:v>1206.2</c:v>
                </c:pt>
                <c:pt idx="14707">
                  <c:v>1206.2833333333333</c:v>
                </c:pt>
                <c:pt idx="14708">
                  <c:v>1206.3666666666666</c:v>
                </c:pt>
                <c:pt idx="14709">
                  <c:v>1206.45</c:v>
                </c:pt>
                <c:pt idx="14710">
                  <c:v>1206.5249999999999</c:v>
                </c:pt>
                <c:pt idx="14711">
                  <c:v>1206.6083333333333</c:v>
                </c:pt>
                <c:pt idx="14712">
                  <c:v>1206.6916666666666</c:v>
                </c:pt>
                <c:pt idx="14713">
                  <c:v>1206.7749999999999</c:v>
                </c:pt>
                <c:pt idx="14714">
                  <c:v>1206.8583333333333</c:v>
                </c:pt>
                <c:pt idx="14715">
                  <c:v>1206.9416666666666</c:v>
                </c:pt>
                <c:pt idx="14716">
                  <c:v>1207.0249999999999</c:v>
                </c:pt>
                <c:pt idx="14717">
                  <c:v>1207.1000000000001</c:v>
                </c:pt>
                <c:pt idx="14718">
                  <c:v>1207.1833333333334</c:v>
                </c:pt>
                <c:pt idx="14719">
                  <c:v>1207.2666666666667</c:v>
                </c:pt>
                <c:pt idx="14720">
                  <c:v>1207.3500000000001</c:v>
                </c:pt>
                <c:pt idx="14721">
                  <c:v>1207.4333333333334</c:v>
                </c:pt>
                <c:pt idx="14722">
                  <c:v>1207.5166666666667</c:v>
                </c:pt>
                <c:pt idx="14723">
                  <c:v>1207.5916666666667</c:v>
                </c:pt>
                <c:pt idx="14724">
                  <c:v>1207.675</c:v>
                </c:pt>
                <c:pt idx="14725">
                  <c:v>1207.7583333333334</c:v>
                </c:pt>
                <c:pt idx="14726">
                  <c:v>1207.8416666666667</c:v>
                </c:pt>
                <c:pt idx="14727">
                  <c:v>1207.925</c:v>
                </c:pt>
                <c:pt idx="14728">
                  <c:v>1208.0083333333334</c:v>
                </c:pt>
                <c:pt idx="14729">
                  <c:v>1208.0833333333333</c:v>
                </c:pt>
                <c:pt idx="14730">
                  <c:v>1208.1666666666667</c:v>
                </c:pt>
                <c:pt idx="14731">
                  <c:v>1208.25</c:v>
                </c:pt>
                <c:pt idx="14732">
                  <c:v>1208.3333333333333</c:v>
                </c:pt>
                <c:pt idx="14733">
                  <c:v>1208.4166666666667</c:v>
                </c:pt>
                <c:pt idx="14734">
                  <c:v>1208.5</c:v>
                </c:pt>
                <c:pt idx="14735">
                  <c:v>1208.5833333333333</c:v>
                </c:pt>
                <c:pt idx="14736">
                  <c:v>1208.6583333333333</c:v>
                </c:pt>
                <c:pt idx="14737">
                  <c:v>1208.7416666666666</c:v>
                </c:pt>
                <c:pt idx="14738">
                  <c:v>1208.825</c:v>
                </c:pt>
                <c:pt idx="14739">
                  <c:v>1208.9083333333333</c:v>
                </c:pt>
                <c:pt idx="14740">
                  <c:v>1208.9916666666666</c:v>
                </c:pt>
                <c:pt idx="14741">
                  <c:v>1209.075</c:v>
                </c:pt>
                <c:pt idx="14742">
                  <c:v>1209.1499999999999</c:v>
                </c:pt>
                <c:pt idx="14743">
                  <c:v>1209.2333333333333</c:v>
                </c:pt>
                <c:pt idx="14744">
                  <c:v>1209.3166666666666</c:v>
                </c:pt>
                <c:pt idx="14745">
                  <c:v>1209.3999999999999</c:v>
                </c:pt>
                <c:pt idx="14746">
                  <c:v>1209.4833333333333</c:v>
                </c:pt>
                <c:pt idx="14747">
                  <c:v>1209.5666666666666</c:v>
                </c:pt>
                <c:pt idx="14748">
                  <c:v>1209.6416666666667</c:v>
                </c:pt>
                <c:pt idx="14749">
                  <c:v>1209.7250000000001</c:v>
                </c:pt>
                <c:pt idx="14750">
                  <c:v>1209.8083333333334</c:v>
                </c:pt>
                <c:pt idx="14751">
                  <c:v>1209.8916666666667</c:v>
                </c:pt>
                <c:pt idx="14752">
                  <c:v>1209.9750000000001</c:v>
                </c:pt>
                <c:pt idx="14753">
                  <c:v>1210.0583333333334</c:v>
                </c:pt>
                <c:pt idx="14754">
                  <c:v>1210.1416666666667</c:v>
                </c:pt>
                <c:pt idx="14755">
                  <c:v>1210.2166666666667</c:v>
                </c:pt>
                <c:pt idx="14756">
                  <c:v>1210.3</c:v>
                </c:pt>
                <c:pt idx="14757">
                  <c:v>1210.3833333333334</c:v>
                </c:pt>
                <c:pt idx="14758">
                  <c:v>1210.4666666666667</c:v>
                </c:pt>
                <c:pt idx="14759">
                  <c:v>1210.55</c:v>
                </c:pt>
                <c:pt idx="14760">
                  <c:v>1210.6333333333334</c:v>
                </c:pt>
                <c:pt idx="14761">
                  <c:v>1210.7083333333333</c:v>
                </c:pt>
                <c:pt idx="14762">
                  <c:v>1210.7916666666667</c:v>
                </c:pt>
                <c:pt idx="14763">
                  <c:v>1210.875</c:v>
                </c:pt>
                <c:pt idx="14764">
                  <c:v>1210.9583333333333</c:v>
                </c:pt>
                <c:pt idx="14765">
                  <c:v>1211.0416666666667</c:v>
                </c:pt>
                <c:pt idx="14766">
                  <c:v>1211.125</c:v>
                </c:pt>
                <c:pt idx="14767">
                  <c:v>1211.2</c:v>
                </c:pt>
                <c:pt idx="14768">
                  <c:v>1211.2833333333333</c:v>
                </c:pt>
                <c:pt idx="14769">
                  <c:v>1211.3666666666666</c:v>
                </c:pt>
                <c:pt idx="14770">
                  <c:v>1211.45</c:v>
                </c:pt>
                <c:pt idx="14771">
                  <c:v>1211.5333333333333</c:v>
                </c:pt>
                <c:pt idx="14772">
                  <c:v>1211.6166666666666</c:v>
                </c:pt>
                <c:pt idx="14773">
                  <c:v>1211.7</c:v>
                </c:pt>
                <c:pt idx="14774">
                  <c:v>1211.7749999999999</c:v>
                </c:pt>
                <c:pt idx="14775">
                  <c:v>1211.8583333333333</c:v>
                </c:pt>
                <c:pt idx="14776">
                  <c:v>1211.9416666666666</c:v>
                </c:pt>
                <c:pt idx="14777">
                  <c:v>1212.0249999999999</c:v>
                </c:pt>
                <c:pt idx="14778">
                  <c:v>1212.1083333333333</c:v>
                </c:pt>
                <c:pt idx="14779">
                  <c:v>1212.1916666666666</c:v>
                </c:pt>
                <c:pt idx="14780">
                  <c:v>1212.2666666666667</c:v>
                </c:pt>
                <c:pt idx="14781">
                  <c:v>1212.3500000000001</c:v>
                </c:pt>
                <c:pt idx="14782">
                  <c:v>1212.4333333333334</c:v>
                </c:pt>
                <c:pt idx="14783">
                  <c:v>1212.5166666666667</c:v>
                </c:pt>
                <c:pt idx="14784">
                  <c:v>1212.6000000000001</c:v>
                </c:pt>
                <c:pt idx="14785">
                  <c:v>1212.6833333333334</c:v>
                </c:pt>
                <c:pt idx="14786">
                  <c:v>1212.7583333333334</c:v>
                </c:pt>
                <c:pt idx="14787">
                  <c:v>1212.8416666666667</c:v>
                </c:pt>
                <c:pt idx="14788">
                  <c:v>1212.925</c:v>
                </c:pt>
                <c:pt idx="14789">
                  <c:v>1213.0083333333334</c:v>
                </c:pt>
                <c:pt idx="14790">
                  <c:v>1213.0916666666667</c:v>
                </c:pt>
                <c:pt idx="14791">
                  <c:v>1213.175</c:v>
                </c:pt>
                <c:pt idx="14792">
                  <c:v>1213.2583333333334</c:v>
                </c:pt>
                <c:pt idx="14793">
                  <c:v>1213.3333333333333</c:v>
                </c:pt>
                <c:pt idx="14794">
                  <c:v>1213.4166666666667</c:v>
                </c:pt>
                <c:pt idx="14795">
                  <c:v>1213.5</c:v>
                </c:pt>
                <c:pt idx="14796">
                  <c:v>1213.5833333333333</c:v>
                </c:pt>
                <c:pt idx="14797">
                  <c:v>1213.6666666666667</c:v>
                </c:pt>
                <c:pt idx="14798">
                  <c:v>1213.75</c:v>
                </c:pt>
                <c:pt idx="14799">
                  <c:v>1213.825</c:v>
                </c:pt>
                <c:pt idx="14800">
                  <c:v>1213.9083333333333</c:v>
                </c:pt>
                <c:pt idx="14801">
                  <c:v>1213.9916666666666</c:v>
                </c:pt>
                <c:pt idx="14802">
                  <c:v>1214.075</c:v>
                </c:pt>
                <c:pt idx="14803">
                  <c:v>1214.1583333333333</c:v>
                </c:pt>
                <c:pt idx="14804">
                  <c:v>1214.2416666666666</c:v>
                </c:pt>
                <c:pt idx="14805">
                  <c:v>1214.325</c:v>
                </c:pt>
                <c:pt idx="14806">
                  <c:v>1214.3999999999999</c:v>
                </c:pt>
                <c:pt idx="14807">
                  <c:v>1214.4833333333333</c:v>
                </c:pt>
                <c:pt idx="14808">
                  <c:v>1214.5666666666666</c:v>
                </c:pt>
                <c:pt idx="14809">
                  <c:v>1214.6499999999999</c:v>
                </c:pt>
                <c:pt idx="14810">
                  <c:v>1214.7333333333333</c:v>
                </c:pt>
                <c:pt idx="14811">
                  <c:v>1214.8166666666666</c:v>
                </c:pt>
                <c:pt idx="14812">
                  <c:v>1214.8916666666667</c:v>
                </c:pt>
                <c:pt idx="14813">
                  <c:v>1214.9750000000001</c:v>
                </c:pt>
                <c:pt idx="14814">
                  <c:v>1215.0583333333334</c:v>
                </c:pt>
                <c:pt idx="14815">
                  <c:v>1215.1416666666667</c:v>
                </c:pt>
                <c:pt idx="14816">
                  <c:v>1215.2250000000001</c:v>
                </c:pt>
                <c:pt idx="14817">
                  <c:v>1215.3083333333334</c:v>
                </c:pt>
                <c:pt idx="14818">
                  <c:v>1215.3833333333334</c:v>
                </c:pt>
                <c:pt idx="14819">
                  <c:v>1215.4666666666667</c:v>
                </c:pt>
                <c:pt idx="14820">
                  <c:v>1215.55</c:v>
                </c:pt>
                <c:pt idx="14821">
                  <c:v>1215.6333333333334</c:v>
                </c:pt>
                <c:pt idx="14822">
                  <c:v>1215.7166666666667</c:v>
                </c:pt>
                <c:pt idx="14823">
                  <c:v>1215.8</c:v>
                </c:pt>
                <c:pt idx="14824">
                  <c:v>1215.8833333333334</c:v>
                </c:pt>
                <c:pt idx="14825">
                  <c:v>1215.9583333333333</c:v>
                </c:pt>
                <c:pt idx="14826">
                  <c:v>1216.0416666666667</c:v>
                </c:pt>
                <c:pt idx="14827">
                  <c:v>1216.125</c:v>
                </c:pt>
                <c:pt idx="14828">
                  <c:v>1216.2083333333333</c:v>
                </c:pt>
                <c:pt idx="14829">
                  <c:v>1216.2916666666667</c:v>
                </c:pt>
                <c:pt idx="14830">
                  <c:v>1216.375</c:v>
                </c:pt>
                <c:pt idx="14831">
                  <c:v>1216.45</c:v>
                </c:pt>
                <c:pt idx="14832">
                  <c:v>1216.5333333333333</c:v>
                </c:pt>
                <c:pt idx="14833">
                  <c:v>1216.6166666666666</c:v>
                </c:pt>
                <c:pt idx="14834">
                  <c:v>1216.7</c:v>
                </c:pt>
                <c:pt idx="14835">
                  <c:v>1216.7833333333333</c:v>
                </c:pt>
                <c:pt idx="14836">
                  <c:v>1216.8666666666666</c:v>
                </c:pt>
                <c:pt idx="14837">
                  <c:v>1216.9416666666666</c:v>
                </c:pt>
                <c:pt idx="14838">
                  <c:v>1217.0249999999999</c:v>
                </c:pt>
                <c:pt idx="14839">
                  <c:v>1217.1083333333333</c:v>
                </c:pt>
                <c:pt idx="14840">
                  <c:v>1217.1916666666666</c:v>
                </c:pt>
                <c:pt idx="14841">
                  <c:v>1217.2749999999999</c:v>
                </c:pt>
                <c:pt idx="14842">
                  <c:v>1217.3583333333333</c:v>
                </c:pt>
                <c:pt idx="14843">
                  <c:v>1217.4416666666666</c:v>
                </c:pt>
                <c:pt idx="14844">
                  <c:v>1217.5166666666667</c:v>
                </c:pt>
                <c:pt idx="14845">
                  <c:v>1217.6000000000001</c:v>
                </c:pt>
                <c:pt idx="14846">
                  <c:v>1217.6833333333334</c:v>
                </c:pt>
                <c:pt idx="14847">
                  <c:v>1217.7666666666667</c:v>
                </c:pt>
                <c:pt idx="14848">
                  <c:v>1217.8500000000001</c:v>
                </c:pt>
                <c:pt idx="14849">
                  <c:v>1217.9333333333334</c:v>
                </c:pt>
                <c:pt idx="14850">
                  <c:v>1218.0083333333334</c:v>
                </c:pt>
                <c:pt idx="14851">
                  <c:v>1218.0916666666667</c:v>
                </c:pt>
                <c:pt idx="14852">
                  <c:v>1218.175</c:v>
                </c:pt>
                <c:pt idx="14853">
                  <c:v>1218.2583333333334</c:v>
                </c:pt>
                <c:pt idx="14854">
                  <c:v>1218.3416666666667</c:v>
                </c:pt>
                <c:pt idx="14855">
                  <c:v>1218.425</c:v>
                </c:pt>
                <c:pt idx="14856">
                  <c:v>1218.5</c:v>
                </c:pt>
                <c:pt idx="14857">
                  <c:v>1218.5833333333333</c:v>
                </c:pt>
                <c:pt idx="14858">
                  <c:v>1218.6666666666667</c:v>
                </c:pt>
                <c:pt idx="14859">
                  <c:v>1218.75</c:v>
                </c:pt>
                <c:pt idx="14860">
                  <c:v>1218.8333333333333</c:v>
                </c:pt>
                <c:pt idx="14861">
                  <c:v>1218.9166666666667</c:v>
                </c:pt>
                <c:pt idx="14862">
                  <c:v>1219</c:v>
                </c:pt>
                <c:pt idx="14863">
                  <c:v>1219.075</c:v>
                </c:pt>
                <c:pt idx="14864">
                  <c:v>1219.1583333333333</c:v>
                </c:pt>
                <c:pt idx="14865">
                  <c:v>1219.2416666666666</c:v>
                </c:pt>
                <c:pt idx="14866">
                  <c:v>1219.325</c:v>
                </c:pt>
                <c:pt idx="14867">
                  <c:v>1219.4083333333333</c:v>
                </c:pt>
                <c:pt idx="14868">
                  <c:v>1219.4916666666666</c:v>
                </c:pt>
                <c:pt idx="14869">
                  <c:v>1219.5666666666666</c:v>
                </c:pt>
                <c:pt idx="14870">
                  <c:v>1219.6499999999999</c:v>
                </c:pt>
                <c:pt idx="14871">
                  <c:v>1219.7333333333333</c:v>
                </c:pt>
                <c:pt idx="14872">
                  <c:v>1219.8166666666666</c:v>
                </c:pt>
                <c:pt idx="14873">
                  <c:v>1219.8999999999999</c:v>
                </c:pt>
                <c:pt idx="14874">
                  <c:v>1219.9833333333333</c:v>
                </c:pt>
                <c:pt idx="14875">
                  <c:v>1220.0583333333334</c:v>
                </c:pt>
                <c:pt idx="14876">
                  <c:v>1220.1416666666667</c:v>
                </c:pt>
                <c:pt idx="14877">
                  <c:v>1220.2250000000001</c:v>
                </c:pt>
                <c:pt idx="14878">
                  <c:v>1220.3083333333334</c:v>
                </c:pt>
                <c:pt idx="14879">
                  <c:v>1220.3916666666667</c:v>
                </c:pt>
                <c:pt idx="14880">
                  <c:v>1220.4750000000001</c:v>
                </c:pt>
                <c:pt idx="14881">
                  <c:v>1220.5583333333334</c:v>
                </c:pt>
                <c:pt idx="14882">
                  <c:v>1220.6333333333334</c:v>
                </c:pt>
                <c:pt idx="14883">
                  <c:v>1220.7166666666667</c:v>
                </c:pt>
                <c:pt idx="14884">
                  <c:v>1220.8</c:v>
                </c:pt>
                <c:pt idx="14885">
                  <c:v>1220.8833333333334</c:v>
                </c:pt>
                <c:pt idx="14886">
                  <c:v>1220.9666666666667</c:v>
                </c:pt>
                <c:pt idx="14887">
                  <c:v>1221.05</c:v>
                </c:pt>
                <c:pt idx="14888">
                  <c:v>1221.125</c:v>
                </c:pt>
                <c:pt idx="14889">
                  <c:v>1221.2083333333333</c:v>
                </c:pt>
                <c:pt idx="14890">
                  <c:v>1221.2916666666667</c:v>
                </c:pt>
                <c:pt idx="14891">
                  <c:v>1221.375</c:v>
                </c:pt>
                <c:pt idx="14892">
                  <c:v>1221.4583333333333</c:v>
                </c:pt>
                <c:pt idx="14893">
                  <c:v>1221.5416666666667</c:v>
                </c:pt>
                <c:pt idx="14894">
                  <c:v>1221.6166666666666</c:v>
                </c:pt>
                <c:pt idx="14895">
                  <c:v>1221.7</c:v>
                </c:pt>
                <c:pt idx="14896">
                  <c:v>1221.7833333333333</c:v>
                </c:pt>
                <c:pt idx="14897">
                  <c:v>1221.8666666666666</c:v>
                </c:pt>
                <c:pt idx="14898">
                  <c:v>1221.95</c:v>
                </c:pt>
                <c:pt idx="14899">
                  <c:v>1222.0333333333333</c:v>
                </c:pt>
                <c:pt idx="14900">
                  <c:v>1222.1166666666666</c:v>
                </c:pt>
                <c:pt idx="14901">
                  <c:v>1222.1916666666666</c:v>
                </c:pt>
                <c:pt idx="14902">
                  <c:v>1222.2749999999999</c:v>
                </c:pt>
                <c:pt idx="14903">
                  <c:v>1222.3583333333333</c:v>
                </c:pt>
                <c:pt idx="14904">
                  <c:v>1222.4416666666666</c:v>
                </c:pt>
                <c:pt idx="14905">
                  <c:v>1222.5249999999999</c:v>
                </c:pt>
                <c:pt idx="14906">
                  <c:v>1222.6083333333333</c:v>
                </c:pt>
                <c:pt idx="14907">
                  <c:v>1222.6833333333334</c:v>
                </c:pt>
                <c:pt idx="14908">
                  <c:v>1222.7666666666667</c:v>
                </c:pt>
                <c:pt idx="14909">
                  <c:v>1222.8500000000001</c:v>
                </c:pt>
                <c:pt idx="14910">
                  <c:v>1222.9333333333334</c:v>
                </c:pt>
                <c:pt idx="14911">
                  <c:v>1223.0166666666667</c:v>
                </c:pt>
                <c:pt idx="14912">
                  <c:v>1223.1000000000001</c:v>
                </c:pt>
                <c:pt idx="14913">
                  <c:v>1223.175</c:v>
                </c:pt>
                <c:pt idx="14914">
                  <c:v>1223.2583333333334</c:v>
                </c:pt>
                <c:pt idx="14915">
                  <c:v>1223.3416666666667</c:v>
                </c:pt>
                <c:pt idx="14916">
                  <c:v>1223.425</c:v>
                </c:pt>
                <c:pt idx="14917">
                  <c:v>1223.5083333333334</c:v>
                </c:pt>
                <c:pt idx="14918">
                  <c:v>1223.5916666666667</c:v>
                </c:pt>
                <c:pt idx="14919">
                  <c:v>1223.675</c:v>
                </c:pt>
                <c:pt idx="14920">
                  <c:v>1223.75</c:v>
                </c:pt>
                <c:pt idx="14921">
                  <c:v>1223.8333333333333</c:v>
                </c:pt>
                <c:pt idx="14922">
                  <c:v>1223.9166666666667</c:v>
                </c:pt>
                <c:pt idx="14923">
                  <c:v>1224</c:v>
                </c:pt>
                <c:pt idx="14924">
                  <c:v>1224.0833333333333</c:v>
                </c:pt>
                <c:pt idx="14925">
                  <c:v>1224.1666666666667</c:v>
                </c:pt>
                <c:pt idx="14926">
                  <c:v>1224.2416666666666</c:v>
                </c:pt>
                <c:pt idx="14927">
                  <c:v>1224.325</c:v>
                </c:pt>
                <c:pt idx="14928">
                  <c:v>1224.4083333333333</c:v>
                </c:pt>
                <c:pt idx="14929">
                  <c:v>1224.4916666666666</c:v>
                </c:pt>
                <c:pt idx="14930">
                  <c:v>1224.575</c:v>
                </c:pt>
                <c:pt idx="14931">
                  <c:v>1224.6583333333333</c:v>
                </c:pt>
                <c:pt idx="14932">
                  <c:v>1224.7416666666666</c:v>
                </c:pt>
                <c:pt idx="14933">
                  <c:v>1224.8166666666666</c:v>
                </c:pt>
                <c:pt idx="14934">
                  <c:v>1224.8999999999999</c:v>
                </c:pt>
                <c:pt idx="14935">
                  <c:v>1224.9833333333333</c:v>
                </c:pt>
                <c:pt idx="14936">
                  <c:v>1225.0666666666666</c:v>
                </c:pt>
                <c:pt idx="14937">
                  <c:v>1225.1499999999999</c:v>
                </c:pt>
                <c:pt idx="14938">
                  <c:v>1225.2333333333333</c:v>
                </c:pt>
                <c:pt idx="14939">
                  <c:v>1225.3083333333334</c:v>
                </c:pt>
                <c:pt idx="14940">
                  <c:v>1225.3916666666667</c:v>
                </c:pt>
                <c:pt idx="14941">
                  <c:v>1225.4750000000001</c:v>
                </c:pt>
                <c:pt idx="14942">
                  <c:v>1225.5583333333334</c:v>
                </c:pt>
                <c:pt idx="14943">
                  <c:v>1225.6416666666667</c:v>
                </c:pt>
                <c:pt idx="14944">
                  <c:v>1225.7250000000001</c:v>
                </c:pt>
                <c:pt idx="14945">
                  <c:v>1225.8</c:v>
                </c:pt>
                <c:pt idx="14946">
                  <c:v>1225.8833333333334</c:v>
                </c:pt>
                <c:pt idx="14947">
                  <c:v>1225.9666666666667</c:v>
                </c:pt>
                <c:pt idx="14948">
                  <c:v>1226.05</c:v>
                </c:pt>
                <c:pt idx="14949">
                  <c:v>1226.1333333333334</c:v>
                </c:pt>
                <c:pt idx="14950">
                  <c:v>1226.2166666666667</c:v>
                </c:pt>
                <c:pt idx="14951">
                  <c:v>1226.3</c:v>
                </c:pt>
                <c:pt idx="14952">
                  <c:v>1226.375</c:v>
                </c:pt>
                <c:pt idx="14953">
                  <c:v>1226.4583333333333</c:v>
                </c:pt>
                <c:pt idx="14954">
                  <c:v>1226.5416666666667</c:v>
                </c:pt>
                <c:pt idx="14955">
                  <c:v>1226.625</c:v>
                </c:pt>
                <c:pt idx="14956">
                  <c:v>1226.7083333333333</c:v>
                </c:pt>
                <c:pt idx="14957">
                  <c:v>1226.7916666666667</c:v>
                </c:pt>
                <c:pt idx="14958">
                  <c:v>1226.8666666666666</c:v>
                </c:pt>
                <c:pt idx="14959">
                  <c:v>1226.95</c:v>
                </c:pt>
                <c:pt idx="14960">
                  <c:v>1227.0333333333333</c:v>
                </c:pt>
                <c:pt idx="14961">
                  <c:v>1227.1166666666666</c:v>
                </c:pt>
                <c:pt idx="14962">
                  <c:v>1227.2</c:v>
                </c:pt>
                <c:pt idx="14963">
                  <c:v>1227.2833333333333</c:v>
                </c:pt>
                <c:pt idx="14964">
                  <c:v>1227.3583333333333</c:v>
                </c:pt>
                <c:pt idx="14965">
                  <c:v>1227.4416666666666</c:v>
                </c:pt>
                <c:pt idx="14966">
                  <c:v>1227.5249999999999</c:v>
                </c:pt>
                <c:pt idx="14967">
                  <c:v>1227.6083333333333</c:v>
                </c:pt>
                <c:pt idx="14968">
                  <c:v>1227.6916666666666</c:v>
                </c:pt>
                <c:pt idx="14969">
                  <c:v>1227.7749999999999</c:v>
                </c:pt>
                <c:pt idx="14970">
                  <c:v>1227.8583333333333</c:v>
                </c:pt>
                <c:pt idx="14971">
                  <c:v>1227.9333333333334</c:v>
                </c:pt>
                <c:pt idx="14972">
                  <c:v>1228.0166666666667</c:v>
                </c:pt>
                <c:pt idx="14973">
                  <c:v>1228.1000000000001</c:v>
                </c:pt>
                <c:pt idx="14974">
                  <c:v>1228.1833333333334</c:v>
                </c:pt>
                <c:pt idx="14975">
                  <c:v>1228.2666666666667</c:v>
                </c:pt>
                <c:pt idx="14976">
                  <c:v>1228.3500000000001</c:v>
                </c:pt>
                <c:pt idx="14977">
                  <c:v>1228.425</c:v>
                </c:pt>
                <c:pt idx="14978">
                  <c:v>1228.5083333333334</c:v>
                </c:pt>
                <c:pt idx="14979">
                  <c:v>1228.5916666666667</c:v>
                </c:pt>
                <c:pt idx="14980">
                  <c:v>1228.675</c:v>
                </c:pt>
                <c:pt idx="14981">
                  <c:v>1228.7583333333334</c:v>
                </c:pt>
                <c:pt idx="14982">
                  <c:v>1228.8416666666667</c:v>
                </c:pt>
                <c:pt idx="14983">
                  <c:v>1228.9166666666667</c:v>
                </c:pt>
                <c:pt idx="14984">
                  <c:v>1229</c:v>
                </c:pt>
                <c:pt idx="14985">
                  <c:v>1229.0833333333333</c:v>
                </c:pt>
                <c:pt idx="14986">
                  <c:v>1229.1666666666667</c:v>
                </c:pt>
                <c:pt idx="14987">
                  <c:v>1229.25</c:v>
                </c:pt>
                <c:pt idx="14988">
                  <c:v>1229.3333333333333</c:v>
                </c:pt>
                <c:pt idx="14989">
                  <c:v>1229.4166666666667</c:v>
                </c:pt>
                <c:pt idx="14990">
                  <c:v>1229.4916666666666</c:v>
                </c:pt>
                <c:pt idx="14991">
                  <c:v>1229.575</c:v>
                </c:pt>
                <c:pt idx="14992">
                  <c:v>1229.6583333333333</c:v>
                </c:pt>
                <c:pt idx="14993">
                  <c:v>1229.7416666666666</c:v>
                </c:pt>
                <c:pt idx="14994">
                  <c:v>1229.825</c:v>
                </c:pt>
                <c:pt idx="14995">
                  <c:v>1229.9083333333333</c:v>
                </c:pt>
                <c:pt idx="14996">
                  <c:v>1229.9833333333333</c:v>
                </c:pt>
                <c:pt idx="14997">
                  <c:v>1230.0666666666666</c:v>
                </c:pt>
                <c:pt idx="14998">
                  <c:v>1230.1499999999999</c:v>
                </c:pt>
                <c:pt idx="14999">
                  <c:v>1230.2333333333333</c:v>
                </c:pt>
                <c:pt idx="15000">
                  <c:v>1230.3166666666666</c:v>
                </c:pt>
                <c:pt idx="15001">
                  <c:v>1230.3999999999999</c:v>
                </c:pt>
                <c:pt idx="15002">
                  <c:v>1230.4750000000001</c:v>
                </c:pt>
                <c:pt idx="15003">
                  <c:v>1230.5583333333334</c:v>
                </c:pt>
                <c:pt idx="15004">
                  <c:v>1230.6416666666667</c:v>
                </c:pt>
                <c:pt idx="15005">
                  <c:v>1230.7250000000001</c:v>
                </c:pt>
                <c:pt idx="15006">
                  <c:v>1230.8083333333334</c:v>
                </c:pt>
                <c:pt idx="15007">
                  <c:v>1230.8916666666667</c:v>
                </c:pt>
                <c:pt idx="15008">
                  <c:v>1230.9750000000001</c:v>
                </c:pt>
                <c:pt idx="15009">
                  <c:v>1231.05</c:v>
                </c:pt>
                <c:pt idx="15010">
                  <c:v>1231.1333333333334</c:v>
                </c:pt>
                <c:pt idx="15011">
                  <c:v>1231.2166666666667</c:v>
                </c:pt>
                <c:pt idx="15012">
                  <c:v>1231.3</c:v>
                </c:pt>
                <c:pt idx="15013">
                  <c:v>1231.3833333333334</c:v>
                </c:pt>
                <c:pt idx="15014">
                  <c:v>1231.4666666666667</c:v>
                </c:pt>
                <c:pt idx="15015">
                  <c:v>1231.5416666666667</c:v>
                </c:pt>
                <c:pt idx="15016">
                  <c:v>1231.625</c:v>
                </c:pt>
                <c:pt idx="15017">
                  <c:v>1231.7083333333333</c:v>
                </c:pt>
                <c:pt idx="15018">
                  <c:v>1231.7916666666667</c:v>
                </c:pt>
                <c:pt idx="15019">
                  <c:v>1231.875</c:v>
                </c:pt>
                <c:pt idx="15020">
                  <c:v>1231.9583333333333</c:v>
                </c:pt>
                <c:pt idx="15021">
                  <c:v>1232.0333333333333</c:v>
                </c:pt>
                <c:pt idx="15022">
                  <c:v>1232.1166666666666</c:v>
                </c:pt>
                <c:pt idx="15023">
                  <c:v>1232.2</c:v>
                </c:pt>
                <c:pt idx="15024">
                  <c:v>1232.2833333333333</c:v>
                </c:pt>
                <c:pt idx="15025">
                  <c:v>1232.3666666666666</c:v>
                </c:pt>
                <c:pt idx="15026">
                  <c:v>1232.45</c:v>
                </c:pt>
                <c:pt idx="15027">
                  <c:v>1232.5333333333333</c:v>
                </c:pt>
                <c:pt idx="15028">
                  <c:v>1232.6083333333333</c:v>
                </c:pt>
                <c:pt idx="15029">
                  <c:v>1232.6916666666666</c:v>
                </c:pt>
                <c:pt idx="15030">
                  <c:v>1232.7749999999999</c:v>
                </c:pt>
                <c:pt idx="15031">
                  <c:v>1232.8583333333333</c:v>
                </c:pt>
                <c:pt idx="15032">
                  <c:v>1232.9416666666666</c:v>
                </c:pt>
                <c:pt idx="15033">
                  <c:v>1233.0249999999999</c:v>
                </c:pt>
                <c:pt idx="15034">
                  <c:v>1233.1000000000001</c:v>
                </c:pt>
                <c:pt idx="15035">
                  <c:v>1233.1833333333334</c:v>
                </c:pt>
                <c:pt idx="15036">
                  <c:v>1233.2666666666667</c:v>
                </c:pt>
                <c:pt idx="15037">
                  <c:v>1233.3500000000001</c:v>
                </c:pt>
                <c:pt idx="15038">
                  <c:v>1233.4333333333334</c:v>
                </c:pt>
                <c:pt idx="15039">
                  <c:v>1233.5166666666667</c:v>
                </c:pt>
                <c:pt idx="15040">
                  <c:v>1233.5916666666667</c:v>
                </c:pt>
                <c:pt idx="15041">
                  <c:v>1233.675</c:v>
                </c:pt>
                <c:pt idx="15042">
                  <c:v>1233.7583333333334</c:v>
                </c:pt>
                <c:pt idx="15043">
                  <c:v>1233.8416666666667</c:v>
                </c:pt>
                <c:pt idx="15044">
                  <c:v>1233.925</c:v>
                </c:pt>
                <c:pt idx="15045">
                  <c:v>1234.0083333333334</c:v>
                </c:pt>
                <c:pt idx="15046">
                  <c:v>1234.0916666666667</c:v>
                </c:pt>
                <c:pt idx="15047">
                  <c:v>1234.1666666666667</c:v>
                </c:pt>
                <c:pt idx="15048">
                  <c:v>1234.25</c:v>
                </c:pt>
                <c:pt idx="15049">
                  <c:v>1234.3333333333333</c:v>
                </c:pt>
                <c:pt idx="15050">
                  <c:v>1234.4166666666667</c:v>
                </c:pt>
                <c:pt idx="15051">
                  <c:v>1234.5</c:v>
                </c:pt>
                <c:pt idx="15052">
                  <c:v>1234.5833333333333</c:v>
                </c:pt>
                <c:pt idx="15053">
                  <c:v>1234.6583333333333</c:v>
                </c:pt>
                <c:pt idx="15054">
                  <c:v>1234.7416666666666</c:v>
                </c:pt>
                <c:pt idx="15055">
                  <c:v>1234.825</c:v>
                </c:pt>
                <c:pt idx="15056">
                  <c:v>1234.9083333333333</c:v>
                </c:pt>
                <c:pt idx="15057">
                  <c:v>1234.9916666666666</c:v>
                </c:pt>
                <c:pt idx="15058">
                  <c:v>1235.075</c:v>
                </c:pt>
                <c:pt idx="15059">
                  <c:v>1235.1583333333333</c:v>
                </c:pt>
                <c:pt idx="15060">
                  <c:v>1235.2333333333333</c:v>
                </c:pt>
                <c:pt idx="15061">
                  <c:v>1235.3166666666666</c:v>
                </c:pt>
                <c:pt idx="15062">
                  <c:v>1235.3999999999999</c:v>
                </c:pt>
                <c:pt idx="15063">
                  <c:v>1235.4833333333333</c:v>
                </c:pt>
                <c:pt idx="15064">
                  <c:v>1235.5666666666666</c:v>
                </c:pt>
                <c:pt idx="15065">
                  <c:v>1235.6499999999999</c:v>
                </c:pt>
                <c:pt idx="15066">
                  <c:v>1235.7250000000001</c:v>
                </c:pt>
                <c:pt idx="15067">
                  <c:v>1235.8083333333334</c:v>
                </c:pt>
                <c:pt idx="15068">
                  <c:v>1235.8916666666667</c:v>
                </c:pt>
                <c:pt idx="15069">
                  <c:v>1235.9750000000001</c:v>
                </c:pt>
                <c:pt idx="15070">
                  <c:v>1236.0583333333334</c:v>
                </c:pt>
                <c:pt idx="15071">
                  <c:v>1236.1416666666667</c:v>
                </c:pt>
                <c:pt idx="15072">
                  <c:v>1236.2166666666667</c:v>
                </c:pt>
                <c:pt idx="15073">
                  <c:v>1236.3</c:v>
                </c:pt>
                <c:pt idx="15074">
                  <c:v>1236.3833333333334</c:v>
                </c:pt>
                <c:pt idx="15075">
                  <c:v>1236.4666666666667</c:v>
                </c:pt>
                <c:pt idx="15076">
                  <c:v>1236.55</c:v>
                </c:pt>
                <c:pt idx="15077">
                  <c:v>1236.6333333333334</c:v>
                </c:pt>
                <c:pt idx="15078">
                  <c:v>1236.7166666666667</c:v>
                </c:pt>
                <c:pt idx="15079">
                  <c:v>1236.7916666666667</c:v>
                </c:pt>
                <c:pt idx="15080">
                  <c:v>1236.875</c:v>
                </c:pt>
                <c:pt idx="15081">
                  <c:v>1236.9583333333333</c:v>
                </c:pt>
                <c:pt idx="15082">
                  <c:v>1237.0416666666667</c:v>
                </c:pt>
                <c:pt idx="15083">
                  <c:v>1237.125</c:v>
                </c:pt>
                <c:pt idx="15084">
                  <c:v>1237.2083333333333</c:v>
                </c:pt>
                <c:pt idx="15085">
                  <c:v>1237.2833333333333</c:v>
                </c:pt>
                <c:pt idx="15086">
                  <c:v>1237.3666666666666</c:v>
                </c:pt>
                <c:pt idx="15087">
                  <c:v>1237.45</c:v>
                </c:pt>
                <c:pt idx="15088">
                  <c:v>1237.5333333333333</c:v>
                </c:pt>
                <c:pt idx="15089">
                  <c:v>1237.6166666666666</c:v>
                </c:pt>
                <c:pt idx="15090">
                  <c:v>1237.7</c:v>
                </c:pt>
                <c:pt idx="15091">
                  <c:v>1237.7749999999999</c:v>
                </c:pt>
                <c:pt idx="15092">
                  <c:v>1237.8583333333333</c:v>
                </c:pt>
                <c:pt idx="15093">
                  <c:v>1237.9416666666666</c:v>
                </c:pt>
                <c:pt idx="15094">
                  <c:v>1238.0249999999999</c:v>
                </c:pt>
                <c:pt idx="15095">
                  <c:v>1238.1083333333333</c:v>
                </c:pt>
                <c:pt idx="15096">
                  <c:v>1238.1916666666666</c:v>
                </c:pt>
                <c:pt idx="15097">
                  <c:v>1238.2749999999999</c:v>
                </c:pt>
                <c:pt idx="15098">
                  <c:v>1238.3500000000001</c:v>
                </c:pt>
                <c:pt idx="15099">
                  <c:v>1238.4333333333334</c:v>
                </c:pt>
                <c:pt idx="15100">
                  <c:v>1238.5166666666667</c:v>
                </c:pt>
                <c:pt idx="15101">
                  <c:v>1238.6000000000001</c:v>
                </c:pt>
                <c:pt idx="15102">
                  <c:v>1238.6833333333334</c:v>
                </c:pt>
                <c:pt idx="15103">
                  <c:v>1238.7666666666667</c:v>
                </c:pt>
                <c:pt idx="15104">
                  <c:v>1238.8416666666667</c:v>
                </c:pt>
                <c:pt idx="15105">
                  <c:v>1238.925</c:v>
                </c:pt>
                <c:pt idx="15106">
                  <c:v>1239.0083333333334</c:v>
                </c:pt>
                <c:pt idx="15107">
                  <c:v>1239.0916666666667</c:v>
                </c:pt>
                <c:pt idx="15108">
                  <c:v>1239.175</c:v>
                </c:pt>
                <c:pt idx="15109">
                  <c:v>1239.2583333333334</c:v>
                </c:pt>
                <c:pt idx="15110">
                  <c:v>1239.3333333333333</c:v>
                </c:pt>
                <c:pt idx="15111">
                  <c:v>1239.4166666666667</c:v>
                </c:pt>
                <c:pt idx="15112">
                  <c:v>1239.5</c:v>
                </c:pt>
                <c:pt idx="15113">
                  <c:v>1239.5833333333333</c:v>
                </c:pt>
                <c:pt idx="15114">
                  <c:v>1239.6666666666667</c:v>
                </c:pt>
                <c:pt idx="15115">
                  <c:v>1239.75</c:v>
                </c:pt>
                <c:pt idx="15116">
                  <c:v>1239.8333333333333</c:v>
                </c:pt>
                <c:pt idx="15117">
                  <c:v>1239.9083333333333</c:v>
                </c:pt>
                <c:pt idx="15118">
                  <c:v>1239.9916666666666</c:v>
                </c:pt>
                <c:pt idx="15119">
                  <c:v>1240.075</c:v>
                </c:pt>
                <c:pt idx="15120">
                  <c:v>1240.1583333333333</c:v>
                </c:pt>
                <c:pt idx="15121">
                  <c:v>1240.2416666666666</c:v>
                </c:pt>
                <c:pt idx="15122">
                  <c:v>1240.325</c:v>
                </c:pt>
                <c:pt idx="15123">
                  <c:v>1240.3999999999999</c:v>
                </c:pt>
                <c:pt idx="15124">
                  <c:v>1240.4833333333333</c:v>
                </c:pt>
                <c:pt idx="15125">
                  <c:v>1240.5666666666666</c:v>
                </c:pt>
                <c:pt idx="15126">
                  <c:v>1240.6499999999999</c:v>
                </c:pt>
                <c:pt idx="15127">
                  <c:v>1240.7333333333333</c:v>
                </c:pt>
                <c:pt idx="15128">
                  <c:v>1240.8166666666666</c:v>
                </c:pt>
                <c:pt idx="15129">
                  <c:v>1240.8916666666667</c:v>
                </c:pt>
                <c:pt idx="15130">
                  <c:v>1240.9750000000001</c:v>
                </c:pt>
                <c:pt idx="15131">
                  <c:v>1241.0583333333334</c:v>
                </c:pt>
                <c:pt idx="15132">
                  <c:v>1241.1416666666667</c:v>
                </c:pt>
                <c:pt idx="15133">
                  <c:v>1241.2250000000001</c:v>
                </c:pt>
                <c:pt idx="15134">
                  <c:v>1241.3083333333334</c:v>
                </c:pt>
                <c:pt idx="15135">
                  <c:v>1241.3916666666667</c:v>
                </c:pt>
                <c:pt idx="15136">
                  <c:v>1241.4666666666667</c:v>
                </c:pt>
                <c:pt idx="15137">
                  <c:v>1241.55</c:v>
                </c:pt>
                <c:pt idx="15138">
                  <c:v>1241.6333333333334</c:v>
                </c:pt>
                <c:pt idx="15139">
                  <c:v>1241.7166666666667</c:v>
                </c:pt>
                <c:pt idx="15140">
                  <c:v>1241.8</c:v>
                </c:pt>
                <c:pt idx="15141">
                  <c:v>1241.8833333333334</c:v>
                </c:pt>
                <c:pt idx="15142">
                  <c:v>1241.9583333333333</c:v>
                </c:pt>
                <c:pt idx="15143">
                  <c:v>1242.0416666666667</c:v>
                </c:pt>
                <c:pt idx="15144">
                  <c:v>1242.125</c:v>
                </c:pt>
                <c:pt idx="15145">
                  <c:v>1242.2083333333333</c:v>
                </c:pt>
                <c:pt idx="15146">
                  <c:v>1242.2916666666667</c:v>
                </c:pt>
                <c:pt idx="15147">
                  <c:v>1242.375</c:v>
                </c:pt>
                <c:pt idx="15148">
                  <c:v>1242.45</c:v>
                </c:pt>
                <c:pt idx="15149">
                  <c:v>1242.5333333333333</c:v>
                </c:pt>
                <c:pt idx="15150">
                  <c:v>1242.6166666666666</c:v>
                </c:pt>
                <c:pt idx="15151">
                  <c:v>1242.7</c:v>
                </c:pt>
                <c:pt idx="15152">
                  <c:v>1242.7833333333333</c:v>
                </c:pt>
                <c:pt idx="15153">
                  <c:v>1242.8666666666666</c:v>
                </c:pt>
                <c:pt idx="15154">
                  <c:v>1242.95</c:v>
                </c:pt>
                <c:pt idx="15155">
                  <c:v>1243.0249999999999</c:v>
                </c:pt>
                <c:pt idx="15156">
                  <c:v>1243.1083333333333</c:v>
                </c:pt>
                <c:pt idx="15157">
                  <c:v>1243.1916666666666</c:v>
                </c:pt>
                <c:pt idx="15158">
                  <c:v>1243.2749999999999</c:v>
                </c:pt>
                <c:pt idx="15159">
                  <c:v>1243.3583333333333</c:v>
                </c:pt>
                <c:pt idx="15160">
                  <c:v>1243.4416666666666</c:v>
                </c:pt>
                <c:pt idx="15161">
                  <c:v>1243.5166666666667</c:v>
                </c:pt>
                <c:pt idx="15162">
                  <c:v>1243.6000000000001</c:v>
                </c:pt>
                <c:pt idx="15163">
                  <c:v>1243.6833333333334</c:v>
                </c:pt>
                <c:pt idx="15164">
                  <c:v>1243.7666666666667</c:v>
                </c:pt>
                <c:pt idx="15165">
                  <c:v>1243.8500000000001</c:v>
                </c:pt>
                <c:pt idx="15166">
                  <c:v>1243.9333333333334</c:v>
                </c:pt>
                <c:pt idx="15167">
                  <c:v>1244.0083333333334</c:v>
                </c:pt>
                <c:pt idx="15168">
                  <c:v>1244.0916666666667</c:v>
                </c:pt>
                <c:pt idx="15169">
                  <c:v>1244.175</c:v>
                </c:pt>
                <c:pt idx="15170">
                  <c:v>1244.2583333333334</c:v>
                </c:pt>
                <c:pt idx="15171">
                  <c:v>1244.3416666666667</c:v>
                </c:pt>
                <c:pt idx="15172">
                  <c:v>1244.425</c:v>
                </c:pt>
                <c:pt idx="15173">
                  <c:v>1244.5083333333334</c:v>
                </c:pt>
                <c:pt idx="15174">
                  <c:v>1244.5833333333333</c:v>
                </c:pt>
                <c:pt idx="15175">
                  <c:v>1244.6666666666667</c:v>
                </c:pt>
                <c:pt idx="15176">
                  <c:v>1244.75</c:v>
                </c:pt>
                <c:pt idx="15177">
                  <c:v>1244.8333333333333</c:v>
                </c:pt>
                <c:pt idx="15178">
                  <c:v>1244.9166666666667</c:v>
                </c:pt>
                <c:pt idx="15179">
                  <c:v>1245</c:v>
                </c:pt>
                <c:pt idx="15180">
                  <c:v>1245.075</c:v>
                </c:pt>
                <c:pt idx="15181">
                  <c:v>1245.1583333333333</c:v>
                </c:pt>
                <c:pt idx="15182">
                  <c:v>1245.2416666666666</c:v>
                </c:pt>
                <c:pt idx="15183">
                  <c:v>1245.325</c:v>
                </c:pt>
                <c:pt idx="15184">
                  <c:v>1245.4083333333333</c:v>
                </c:pt>
                <c:pt idx="15185">
                  <c:v>1245.4916666666666</c:v>
                </c:pt>
                <c:pt idx="15186">
                  <c:v>1245.575</c:v>
                </c:pt>
                <c:pt idx="15187">
                  <c:v>1245.6499999999999</c:v>
                </c:pt>
                <c:pt idx="15188">
                  <c:v>1245.7333333333333</c:v>
                </c:pt>
                <c:pt idx="15189">
                  <c:v>1245.8166666666666</c:v>
                </c:pt>
                <c:pt idx="15190">
                  <c:v>1245.8999999999999</c:v>
                </c:pt>
                <c:pt idx="15191">
                  <c:v>1245.9833333333333</c:v>
                </c:pt>
                <c:pt idx="15192">
                  <c:v>1246.0666666666666</c:v>
                </c:pt>
                <c:pt idx="15193">
                  <c:v>1246.1416666666667</c:v>
                </c:pt>
                <c:pt idx="15194">
                  <c:v>1246.2250000000001</c:v>
                </c:pt>
                <c:pt idx="15195">
                  <c:v>1246.3083333333334</c:v>
                </c:pt>
                <c:pt idx="15196">
                  <c:v>1246.3916666666667</c:v>
                </c:pt>
                <c:pt idx="15197">
                  <c:v>1246.4750000000001</c:v>
                </c:pt>
                <c:pt idx="15198">
                  <c:v>1246.5583333333334</c:v>
                </c:pt>
                <c:pt idx="15199">
                  <c:v>1246.6333333333334</c:v>
                </c:pt>
                <c:pt idx="15200">
                  <c:v>1246.7166666666667</c:v>
                </c:pt>
                <c:pt idx="15201">
                  <c:v>1246.8</c:v>
                </c:pt>
                <c:pt idx="15202">
                  <c:v>1246.8833333333334</c:v>
                </c:pt>
                <c:pt idx="15203">
                  <c:v>1246.9666666666667</c:v>
                </c:pt>
                <c:pt idx="15204">
                  <c:v>1247.05</c:v>
                </c:pt>
                <c:pt idx="15205">
                  <c:v>1247.1333333333334</c:v>
                </c:pt>
                <c:pt idx="15206">
                  <c:v>1247.2083333333333</c:v>
                </c:pt>
                <c:pt idx="15207">
                  <c:v>1247.2916666666667</c:v>
                </c:pt>
                <c:pt idx="15208">
                  <c:v>1247.375</c:v>
                </c:pt>
                <c:pt idx="15209">
                  <c:v>1247.4583333333333</c:v>
                </c:pt>
                <c:pt idx="15210">
                  <c:v>1247.5416666666667</c:v>
                </c:pt>
                <c:pt idx="15211">
                  <c:v>1247.625</c:v>
                </c:pt>
                <c:pt idx="15212">
                  <c:v>1247.7</c:v>
                </c:pt>
                <c:pt idx="15213">
                  <c:v>1247.7833333333333</c:v>
                </c:pt>
                <c:pt idx="15214">
                  <c:v>1247.8666666666666</c:v>
                </c:pt>
                <c:pt idx="15215">
                  <c:v>1247.95</c:v>
                </c:pt>
                <c:pt idx="15216">
                  <c:v>1248.0333333333333</c:v>
                </c:pt>
                <c:pt idx="15217">
                  <c:v>1248.1166666666666</c:v>
                </c:pt>
                <c:pt idx="15218">
                  <c:v>1248.1916666666666</c:v>
                </c:pt>
                <c:pt idx="15219">
                  <c:v>1248.2749999999999</c:v>
                </c:pt>
                <c:pt idx="15220">
                  <c:v>1248.3583333333333</c:v>
                </c:pt>
                <c:pt idx="15221">
                  <c:v>1248.4416666666666</c:v>
                </c:pt>
                <c:pt idx="15222">
                  <c:v>1248.5249999999999</c:v>
                </c:pt>
                <c:pt idx="15223">
                  <c:v>1248.6083333333333</c:v>
                </c:pt>
                <c:pt idx="15224">
                  <c:v>1248.6916666666666</c:v>
                </c:pt>
                <c:pt idx="15225">
                  <c:v>1248.7666666666667</c:v>
                </c:pt>
                <c:pt idx="15226">
                  <c:v>1248.8500000000001</c:v>
                </c:pt>
                <c:pt idx="15227">
                  <c:v>1248.9333333333334</c:v>
                </c:pt>
                <c:pt idx="15228">
                  <c:v>1249.0166666666667</c:v>
                </c:pt>
                <c:pt idx="15229">
                  <c:v>1249.1000000000001</c:v>
                </c:pt>
                <c:pt idx="15230">
                  <c:v>1249.1833333333334</c:v>
                </c:pt>
                <c:pt idx="15231">
                  <c:v>1249.2583333333334</c:v>
                </c:pt>
                <c:pt idx="15232">
                  <c:v>1249.3416666666667</c:v>
                </c:pt>
                <c:pt idx="15233">
                  <c:v>1249.425</c:v>
                </c:pt>
                <c:pt idx="15234">
                  <c:v>1249.5083333333334</c:v>
                </c:pt>
                <c:pt idx="15235">
                  <c:v>1249.5916666666667</c:v>
                </c:pt>
                <c:pt idx="15236">
                  <c:v>1249.675</c:v>
                </c:pt>
                <c:pt idx="15237">
                  <c:v>1249.75</c:v>
                </c:pt>
                <c:pt idx="15238">
                  <c:v>1249.8333333333333</c:v>
                </c:pt>
                <c:pt idx="15239">
                  <c:v>1249.9166666666667</c:v>
                </c:pt>
                <c:pt idx="15240">
                  <c:v>1250</c:v>
                </c:pt>
                <c:pt idx="15241">
                  <c:v>1250.0833333333333</c:v>
                </c:pt>
                <c:pt idx="15242">
                  <c:v>1250.1666666666667</c:v>
                </c:pt>
                <c:pt idx="15243">
                  <c:v>1250.25</c:v>
                </c:pt>
                <c:pt idx="15244">
                  <c:v>1250.325</c:v>
                </c:pt>
                <c:pt idx="15245">
                  <c:v>1250.4083333333333</c:v>
                </c:pt>
                <c:pt idx="15246">
                  <c:v>1250.4916666666666</c:v>
                </c:pt>
                <c:pt idx="15247">
                  <c:v>1250.575</c:v>
                </c:pt>
                <c:pt idx="15248">
                  <c:v>1250.6583333333333</c:v>
                </c:pt>
                <c:pt idx="15249">
                  <c:v>1250.7416666666666</c:v>
                </c:pt>
                <c:pt idx="15250">
                  <c:v>1250.8166666666666</c:v>
                </c:pt>
                <c:pt idx="15251">
                  <c:v>1250.8999999999999</c:v>
                </c:pt>
                <c:pt idx="15252">
                  <c:v>1250.9833333333333</c:v>
                </c:pt>
                <c:pt idx="15253">
                  <c:v>1251.0666666666666</c:v>
                </c:pt>
                <c:pt idx="15254">
                  <c:v>1251.1499999999999</c:v>
                </c:pt>
                <c:pt idx="15255">
                  <c:v>1251.2333333333333</c:v>
                </c:pt>
                <c:pt idx="15256">
                  <c:v>1251.3083333333334</c:v>
                </c:pt>
                <c:pt idx="15257">
                  <c:v>1251.3916666666667</c:v>
                </c:pt>
                <c:pt idx="15258">
                  <c:v>1251.4750000000001</c:v>
                </c:pt>
                <c:pt idx="15259">
                  <c:v>1251.5583333333334</c:v>
                </c:pt>
                <c:pt idx="15260">
                  <c:v>1251.6416666666667</c:v>
                </c:pt>
                <c:pt idx="15261">
                  <c:v>1251.7250000000001</c:v>
                </c:pt>
                <c:pt idx="15262">
                  <c:v>1251.8083333333334</c:v>
                </c:pt>
                <c:pt idx="15263">
                  <c:v>1251.8833333333334</c:v>
                </c:pt>
                <c:pt idx="15264">
                  <c:v>1251.9666666666667</c:v>
                </c:pt>
                <c:pt idx="15265">
                  <c:v>1252.05</c:v>
                </c:pt>
                <c:pt idx="15266">
                  <c:v>1252.1333333333334</c:v>
                </c:pt>
                <c:pt idx="15267">
                  <c:v>1252.2166666666667</c:v>
                </c:pt>
                <c:pt idx="15268">
                  <c:v>1252.3</c:v>
                </c:pt>
                <c:pt idx="15269">
                  <c:v>1252.375</c:v>
                </c:pt>
                <c:pt idx="15270">
                  <c:v>1252.4583333333333</c:v>
                </c:pt>
                <c:pt idx="15271">
                  <c:v>1252.5416666666667</c:v>
                </c:pt>
                <c:pt idx="15272">
                  <c:v>1252.625</c:v>
                </c:pt>
                <c:pt idx="15273">
                  <c:v>1252.7083333333333</c:v>
                </c:pt>
                <c:pt idx="15274">
                  <c:v>1252.7916666666667</c:v>
                </c:pt>
                <c:pt idx="15275">
                  <c:v>1252.8666666666666</c:v>
                </c:pt>
                <c:pt idx="15276">
                  <c:v>1252.95</c:v>
                </c:pt>
                <c:pt idx="15277">
                  <c:v>1253.0333333333333</c:v>
                </c:pt>
                <c:pt idx="15278">
                  <c:v>1253.1166666666666</c:v>
                </c:pt>
                <c:pt idx="15279">
                  <c:v>1253.2</c:v>
                </c:pt>
                <c:pt idx="15280">
                  <c:v>1253.2833333333333</c:v>
                </c:pt>
                <c:pt idx="15281">
                  <c:v>1253.3666666666666</c:v>
                </c:pt>
                <c:pt idx="15282">
                  <c:v>1253.4416666666666</c:v>
                </c:pt>
                <c:pt idx="15283">
                  <c:v>1253.5249999999999</c:v>
                </c:pt>
                <c:pt idx="15284">
                  <c:v>1253.6083333333333</c:v>
                </c:pt>
                <c:pt idx="15285">
                  <c:v>1253.6916666666666</c:v>
                </c:pt>
                <c:pt idx="15286">
                  <c:v>1253.7749999999999</c:v>
                </c:pt>
                <c:pt idx="15287">
                  <c:v>1253.8583333333333</c:v>
                </c:pt>
                <c:pt idx="15288">
                  <c:v>1253.9333333333334</c:v>
                </c:pt>
                <c:pt idx="15289">
                  <c:v>1254.0166666666667</c:v>
                </c:pt>
                <c:pt idx="15290">
                  <c:v>1254.1000000000001</c:v>
                </c:pt>
                <c:pt idx="15291">
                  <c:v>1254.1833333333334</c:v>
                </c:pt>
                <c:pt idx="15292">
                  <c:v>1254.2666666666667</c:v>
                </c:pt>
                <c:pt idx="15293">
                  <c:v>1254.3500000000001</c:v>
                </c:pt>
                <c:pt idx="15294">
                  <c:v>1254.425</c:v>
                </c:pt>
                <c:pt idx="15295">
                  <c:v>1254.5083333333334</c:v>
                </c:pt>
                <c:pt idx="15296">
                  <c:v>1254.5916666666667</c:v>
                </c:pt>
                <c:pt idx="15297">
                  <c:v>1254.675</c:v>
                </c:pt>
                <c:pt idx="15298">
                  <c:v>1254.7583333333334</c:v>
                </c:pt>
                <c:pt idx="15299">
                  <c:v>1254.8416666666667</c:v>
                </c:pt>
                <c:pt idx="15300">
                  <c:v>1254.925</c:v>
                </c:pt>
                <c:pt idx="15301">
                  <c:v>1255</c:v>
                </c:pt>
                <c:pt idx="15302">
                  <c:v>1255.0833333333333</c:v>
                </c:pt>
                <c:pt idx="15303">
                  <c:v>1255.1666666666667</c:v>
                </c:pt>
                <c:pt idx="15304">
                  <c:v>1255.25</c:v>
                </c:pt>
                <c:pt idx="15305">
                  <c:v>1255.3333333333333</c:v>
                </c:pt>
                <c:pt idx="15306">
                  <c:v>1255.4166666666667</c:v>
                </c:pt>
                <c:pt idx="15307">
                  <c:v>1255.4916666666666</c:v>
                </c:pt>
                <c:pt idx="15308">
                  <c:v>1255.575</c:v>
                </c:pt>
                <c:pt idx="15309">
                  <c:v>1255.6583333333333</c:v>
                </c:pt>
                <c:pt idx="15310">
                  <c:v>1255.7416666666666</c:v>
                </c:pt>
                <c:pt idx="15311">
                  <c:v>1255.825</c:v>
                </c:pt>
                <c:pt idx="15312">
                  <c:v>1255.9083333333333</c:v>
                </c:pt>
                <c:pt idx="15313">
                  <c:v>1255.9916666666666</c:v>
                </c:pt>
                <c:pt idx="15314">
                  <c:v>1256.0666666666666</c:v>
                </c:pt>
                <c:pt idx="15315">
                  <c:v>1256.1499999999999</c:v>
                </c:pt>
                <c:pt idx="15316">
                  <c:v>1256.2333333333333</c:v>
                </c:pt>
                <c:pt idx="15317">
                  <c:v>1256.3166666666666</c:v>
                </c:pt>
                <c:pt idx="15318">
                  <c:v>1256.3999999999999</c:v>
                </c:pt>
                <c:pt idx="15319">
                  <c:v>1256.4833333333333</c:v>
                </c:pt>
                <c:pt idx="15320">
                  <c:v>1256.5583333333334</c:v>
                </c:pt>
                <c:pt idx="15321">
                  <c:v>1256.6416666666667</c:v>
                </c:pt>
                <c:pt idx="15322">
                  <c:v>1256.7250000000001</c:v>
                </c:pt>
                <c:pt idx="15323">
                  <c:v>1256.8083333333334</c:v>
                </c:pt>
                <c:pt idx="15324">
                  <c:v>1256.8916666666667</c:v>
                </c:pt>
                <c:pt idx="15325">
                  <c:v>1256.9750000000001</c:v>
                </c:pt>
                <c:pt idx="15326">
                  <c:v>1257.05</c:v>
                </c:pt>
                <c:pt idx="15327">
                  <c:v>1257.1333333333334</c:v>
                </c:pt>
                <c:pt idx="15328">
                  <c:v>1257.2166666666667</c:v>
                </c:pt>
                <c:pt idx="15329">
                  <c:v>1257.3</c:v>
                </c:pt>
                <c:pt idx="15330">
                  <c:v>1257.3833333333334</c:v>
                </c:pt>
                <c:pt idx="15331">
                  <c:v>1257.4666666666667</c:v>
                </c:pt>
                <c:pt idx="15332">
                  <c:v>1257.55</c:v>
                </c:pt>
                <c:pt idx="15333">
                  <c:v>1257.625</c:v>
                </c:pt>
                <c:pt idx="15334">
                  <c:v>1257.7083333333333</c:v>
                </c:pt>
                <c:pt idx="15335">
                  <c:v>1257.7916666666667</c:v>
                </c:pt>
                <c:pt idx="15336">
                  <c:v>1257.875</c:v>
                </c:pt>
                <c:pt idx="15337">
                  <c:v>1257.9583333333333</c:v>
                </c:pt>
                <c:pt idx="15338">
                  <c:v>1258.0416666666667</c:v>
                </c:pt>
                <c:pt idx="15339">
                  <c:v>1258.1166666666666</c:v>
                </c:pt>
                <c:pt idx="15340">
                  <c:v>1258.2</c:v>
                </c:pt>
                <c:pt idx="15341">
                  <c:v>1258.2833333333333</c:v>
                </c:pt>
                <c:pt idx="15342">
                  <c:v>1258.3666666666666</c:v>
                </c:pt>
                <c:pt idx="15343">
                  <c:v>1258.45</c:v>
                </c:pt>
                <c:pt idx="15344">
                  <c:v>1258.5333333333333</c:v>
                </c:pt>
                <c:pt idx="15345">
                  <c:v>1258.6083333333333</c:v>
                </c:pt>
                <c:pt idx="15346">
                  <c:v>1258.6916666666666</c:v>
                </c:pt>
                <c:pt idx="15347">
                  <c:v>1258.7749999999999</c:v>
                </c:pt>
                <c:pt idx="15348">
                  <c:v>1258.8583333333333</c:v>
                </c:pt>
                <c:pt idx="15349">
                  <c:v>1258.9416666666666</c:v>
                </c:pt>
                <c:pt idx="15350">
                  <c:v>1259.0249999999999</c:v>
                </c:pt>
                <c:pt idx="15351">
                  <c:v>1259.1083333333333</c:v>
                </c:pt>
                <c:pt idx="15352">
                  <c:v>1259.1833333333334</c:v>
                </c:pt>
                <c:pt idx="15353">
                  <c:v>1259.2666666666667</c:v>
                </c:pt>
                <c:pt idx="15354">
                  <c:v>1259.3500000000001</c:v>
                </c:pt>
                <c:pt idx="15355">
                  <c:v>1259.4333333333334</c:v>
                </c:pt>
                <c:pt idx="15356">
                  <c:v>1259.5166666666667</c:v>
                </c:pt>
                <c:pt idx="15357">
                  <c:v>1259.6000000000001</c:v>
                </c:pt>
                <c:pt idx="15358">
                  <c:v>1259.675</c:v>
                </c:pt>
                <c:pt idx="15359">
                  <c:v>1259.7583333333334</c:v>
                </c:pt>
                <c:pt idx="15360">
                  <c:v>1259.8416666666667</c:v>
                </c:pt>
                <c:pt idx="15361">
                  <c:v>1259.925</c:v>
                </c:pt>
                <c:pt idx="15362">
                  <c:v>1260.0083333333334</c:v>
                </c:pt>
                <c:pt idx="15363">
                  <c:v>1260.0916666666667</c:v>
                </c:pt>
                <c:pt idx="15364">
                  <c:v>1260.1666666666667</c:v>
                </c:pt>
                <c:pt idx="15365">
                  <c:v>1260.25</c:v>
                </c:pt>
                <c:pt idx="15366">
                  <c:v>1260.3333333333333</c:v>
                </c:pt>
                <c:pt idx="15367">
                  <c:v>1260.4166666666667</c:v>
                </c:pt>
                <c:pt idx="15368">
                  <c:v>1260.5</c:v>
                </c:pt>
                <c:pt idx="15369">
                  <c:v>1260.5833333333333</c:v>
                </c:pt>
                <c:pt idx="15370">
                  <c:v>1260.6666666666667</c:v>
                </c:pt>
                <c:pt idx="15371">
                  <c:v>1260.7416666666666</c:v>
                </c:pt>
                <c:pt idx="15372">
                  <c:v>1260.825</c:v>
                </c:pt>
                <c:pt idx="15373">
                  <c:v>1260.9083333333333</c:v>
                </c:pt>
                <c:pt idx="15374">
                  <c:v>1260.9916666666666</c:v>
                </c:pt>
                <c:pt idx="15375">
                  <c:v>1261.075</c:v>
                </c:pt>
                <c:pt idx="15376">
                  <c:v>1261.1583333333333</c:v>
                </c:pt>
                <c:pt idx="15377">
                  <c:v>1261.2333333333333</c:v>
                </c:pt>
                <c:pt idx="15378">
                  <c:v>1261.3166666666666</c:v>
                </c:pt>
                <c:pt idx="15379">
                  <c:v>1261.3999999999999</c:v>
                </c:pt>
                <c:pt idx="15380">
                  <c:v>1261.4833333333333</c:v>
                </c:pt>
                <c:pt idx="15381">
                  <c:v>1261.5666666666666</c:v>
                </c:pt>
                <c:pt idx="15382">
                  <c:v>1261.6499999999999</c:v>
                </c:pt>
                <c:pt idx="15383">
                  <c:v>1261.7250000000001</c:v>
                </c:pt>
                <c:pt idx="15384">
                  <c:v>1261.8083333333334</c:v>
                </c:pt>
                <c:pt idx="15385">
                  <c:v>1261.8916666666667</c:v>
                </c:pt>
                <c:pt idx="15386">
                  <c:v>1261.9750000000001</c:v>
                </c:pt>
                <c:pt idx="15387">
                  <c:v>1262.0583333333334</c:v>
                </c:pt>
                <c:pt idx="15388">
                  <c:v>1262.1416666666667</c:v>
                </c:pt>
                <c:pt idx="15389">
                  <c:v>1262.2250000000001</c:v>
                </c:pt>
                <c:pt idx="15390">
                  <c:v>1262.3</c:v>
                </c:pt>
                <c:pt idx="15391">
                  <c:v>1262.3833333333334</c:v>
                </c:pt>
                <c:pt idx="15392">
                  <c:v>1262.4666666666667</c:v>
                </c:pt>
                <c:pt idx="15393">
                  <c:v>1262.55</c:v>
                </c:pt>
                <c:pt idx="15394">
                  <c:v>1262.6333333333334</c:v>
                </c:pt>
                <c:pt idx="15395">
                  <c:v>1262.7166666666667</c:v>
                </c:pt>
                <c:pt idx="15396">
                  <c:v>1262.7916666666667</c:v>
                </c:pt>
                <c:pt idx="15397">
                  <c:v>1262.875</c:v>
                </c:pt>
                <c:pt idx="15398">
                  <c:v>1262.9583333333333</c:v>
                </c:pt>
                <c:pt idx="15399">
                  <c:v>1263.0416666666667</c:v>
                </c:pt>
                <c:pt idx="15400">
                  <c:v>1263.125</c:v>
                </c:pt>
                <c:pt idx="15401">
                  <c:v>1263.2083333333333</c:v>
                </c:pt>
                <c:pt idx="15402">
                  <c:v>1263.2833333333333</c:v>
                </c:pt>
                <c:pt idx="15403">
                  <c:v>1263.3666666666666</c:v>
                </c:pt>
                <c:pt idx="15404">
                  <c:v>1263.45</c:v>
                </c:pt>
                <c:pt idx="15405">
                  <c:v>1263.5333333333333</c:v>
                </c:pt>
                <c:pt idx="15406">
                  <c:v>1263.6166666666666</c:v>
                </c:pt>
                <c:pt idx="15407">
                  <c:v>1263.7</c:v>
                </c:pt>
                <c:pt idx="15408">
                  <c:v>1263.7833333333333</c:v>
                </c:pt>
                <c:pt idx="15409">
                  <c:v>1263.8583333333333</c:v>
                </c:pt>
                <c:pt idx="15410">
                  <c:v>1263.9416666666666</c:v>
                </c:pt>
                <c:pt idx="15411">
                  <c:v>1264.0249999999999</c:v>
                </c:pt>
                <c:pt idx="15412">
                  <c:v>1264.1083333333333</c:v>
                </c:pt>
                <c:pt idx="15413">
                  <c:v>1264.1916666666666</c:v>
                </c:pt>
                <c:pt idx="15414">
                  <c:v>1264.2749999999999</c:v>
                </c:pt>
                <c:pt idx="15415">
                  <c:v>1264.3500000000001</c:v>
                </c:pt>
                <c:pt idx="15416">
                  <c:v>1264.4333333333334</c:v>
                </c:pt>
                <c:pt idx="15417">
                  <c:v>1264.5166666666667</c:v>
                </c:pt>
                <c:pt idx="15418">
                  <c:v>1264.6000000000001</c:v>
                </c:pt>
                <c:pt idx="15419">
                  <c:v>1264.6833333333334</c:v>
                </c:pt>
                <c:pt idx="15420">
                  <c:v>1264.7666666666667</c:v>
                </c:pt>
                <c:pt idx="15421">
                  <c:v>1264.8416666666667</c:v>
                </c:pt>
                <c:pt idx="15422">
                  <c:v>1264.925</c:v>
                </c:pt>
                <c:pt idx="15423">
                  <c:v>1265.0083333333334</c:v>
                </c:pt>
                <c:pt idx="15424">
                  <c:v>1265.0916666666667</c:v>
                </c:pt>
                <c:pt idx="15425">
                  <c:v>1265.175</c:v>
                </c:pt>
                <c:pt idx="15426">
                  <c:v>1265.2583333333334</c:v>
                </c:pt>
                <c:pt idx="15427">
                  <c:v>1265.3416666666667</c:v>
                </c:pt>
                <c:pt idx="15428">
                  <c:v>1265.4166666666667</c:v>
                </c:pt>
                <c:pt idx="15429">
                  <c:v>1265.5</c:v>
                </c:pt>
                <c:pt idx="15430">
                  <c:v>1265.5833333333333</c:v>
                </c:pt>
                <c:pt idx="15431">
                  <c:v>1265.6666666666667</c:v>
                </c:pt>
                <c:pt idx="15432">
                  <c:v>1265.75</c:v>
                </c:pt>
                <c:pt idx="15433">
                  <c:v>1265.8333333333333</c:v>
                </c:pt>
                <c:pt idx="15434">
                  <c:v>1265.9083333333333</c:v>
                </c:pt>
                <c:pt idx="15435">
                  <c:v>1265.9916666666666</c:v>
                </c:pt>
                <c:pt idx="15436">
                  <c:v>1266.075</c:v>
                </c:pt>
                <c:pt idx="15437">
                  <c:v>1266.1583333333333</c:v>
                </c:pt>
                <c:pt idx="15438">
                  <c:v>1266.2416666666666</c:v>
                </c:pt>
                <c:pt idx="15439">
                  <c:v>1266.325</c:v>
                </c:pt>
                <c:pt idx="15440">
                  <c:v>1266.4083333333333</c:v>
                </c:pt>
                <c:pt idx="15441">
                  <c:v>1266.4833333333333</c:v>
                </c:pt>
                <c:pt idx="15442">
                  <c:v>1266.5666666666666</c:v>
                </c:pt>
                <c:pt idx="15443">
                  <c:v>1266.6499999999999</c:v>
                </c:pt>
                <c:pt idx="15444">
                  <c:v>1266.7333333333333</c:v>
                </c:pt>
                <c:pt idx="15445">
                  <c:v>1266.8166666666666</c:v>
                </c:pt>
                <c:pt idx="15446">
                  <c:v>1266.8999999999999</c:v>
                </c:pt>
                <c:pt idx="15447">
                  <c:v>1266.9750000000001</c:v>
                </c:pt>
                <c:pt idx="15448">
                  <c:v>1267.0583333333334</c:v>
                </c:pt>
                <c:pt idx="15449">
                  <c:v>1267.1416666666667</c:v>
                </c:pt>
                <c:pt idx="15450">
                  <c:v>1267.2250000000001</c:v>
                </c:pt>
                <c:pt idx="15451">
                  <c:v>1267.3083333333334</c:v>
                </c:pt>
                <c:pt idx="15452">
                  <c:v>1267.3916666666667</c:v>
                </c:pt>
                <c:pt idx="15453">
                  <c:v>1267.4666666666667</c:v>
                </c:pt>
                <c:pt idx="15454">
                  <c:v>1267.55</c:v>
                </c:pt>
                <c:pt idx="15455">
                  <c:v>1267.6333333333334</c:v>
                </c:pt>
                <c:pt idx="15456">
                  <c:v>1267.7166666666667</c:v>
                </c:pt>
                <c:pt idx="15457">
                  <c:v>1267.8</c:v>
                </c:pt>
                <c:pt idx="15458">
                  <c:v>1267.8833333333334</c:v>
                </c:pt>
                <c:pt idx="15459">
                  <c:v>1267.9666666666667</c:v>
                </c:pt>
                <c:pt idx="15460">
                  <c:v>1268.0416666666667</c:v>
                </c:pt>
                <c:pt idx="15461">
                  <c:v>1268.125</c:v>
                </c:pt>
                <c:pt idx="15462">
                  <c:v>1268.2083333333333</c:v>
                </c:pt>
                <c:pt idx="15463">
                  <c:v>1268.2916666666667</c:v>
                </c:pt>
                <c:pt idx="15464">
                  <c:v>1268.375</c:v>
                </c:pt>
                <c:pt idx="15465">
                  <c:v>1268.4583333333333</c:v>
                </c:pt>
                <c:pt idx="15466">
                  <c:v>1268.5333333333333</c:v>
                </c:pt>
                <c:pt idx="15467">
                  <c:v>1268.6166666666666</c:v>
                </c:pt>
                <c:pt idx="15468">
                  <c:v>1268.7</c:v>
                </c:pt>
                <c:pt idx="15469">
                  <c:v>1268.7833333333333</c:v>
                </c:pt>
                <c:pt idx="15470">
                  <c:v>1268.8666666666666</c:v>
                </c:pt>
                <c:pt idx="15471">
                  <c:v>1268.95</c:v>
                </c:pt>
                <c:pt idx="15472">
                  <c:v>1269.0249999999999</c:v>
                </c:pt>
                <c:pt idx="15473">
                  <c:v>1269.1083333333333</c:v>
                </c:pt>
                <c:pt idx="15474">
                  <c:v>1269.1916666666666</c:v>
                </c:pt>
                <c:pt idx="15475">
                  <c:v>1269.2749999999999</c:v>
                </c:pt>
                <c:pt idx="15476">
                  <c:v>1269.3583333333333</c:v>
                </c:pt>
                <c:pt idx="15477">
                  <c:v>1269.4416666666666</c:v>
                </c:pt>
                <c:pt idx="15478">
                  <c:v>1269.5249999999999</c:v>
                </c:pt>
                <c:pt idx="15479">
                  <c:v>1269.6000000000001</c:v>
                </c:pt>
                <c:pt idx="15480">
                  <c:v>1269.6833333333334</c:v>
                </c:pt>
                <c:pt idx="15481">
                  <c:v>1269.7666666666667</c:v>
                </c:pt>
                <c:pt idx="15482">
                  <c:v>1269.8500000000001</c:v>
                </c:pt>
                <c:pt idx="15483">
                  <c:v>1269.9333333333334</c:v>
                </c:pt>
                <c:pt idx="15484">
                  <c:v>1270.0166666666667</c:v>
                </c:pt>
                <c:pt idx="15485">
                  <c:v>1270.0916666666667</c:v>
                </c:pt>
                <c:pt idx="15486">
                  <c:v>1270.175</c:v>
                </c:pt>
                <c:pt idx="15487">
                  <c:v>1270.2583333333334</c:v>
                </c:pt>
                <c:pt idx="15488">
                  <c:v>1270.3416666666667</c:v>
                </c:pt>
                <c:pt idx="15489">
                  <c:v>1270.425</c:v>
                </c:pt>
                <c:pt idx="15490">
                  <c:v>1270.5083333333334</c:v>
                </c:pt>
                <c:pt idx="15491">
                  <c:v>1270.5833333333333</c:v>
                </c:pt>
                <c:pt idx="15492">
                  <c:v>1270.6666666666667</c:v>
                </c:pt>
                <c:pt idx="15493">
                  <c:v>1270.75</c:v>
                </c:pt>
                <c:pt idx="15494">
                  <c:v>1270.8333333333333</c:v>
                </c:pt>
                <c:pt idx="15495">
                  <c:v>1270.9166666666667</c:v>
                </c:pt>
                <c:pt idx="15496">
                  <c:v>1271</c:v>
                </c:pt>
                <c:pt idx="15497">
                  <c:v>1271.0833333333333</c:v>
                </c:pt>
                <c:pt idx="15498">
                  <c:v>1271.1583333333333</c:v>
                </c:pt>
                <c:pt idx="15499">
                  <c:v>1271.2416666666666</c:v>
                </c:pt>
                <c:pt idx="15500">
                  <c:v>1271.325</c:v>
                </c:pt>
                <c:pt idx="15501">
                  <c:v>1271.4083333333333</c:v>
                </c:pt>
                <c:pt idx="15502">
                  <c:v>1271.4916666666666</c:v>
                </c:pt>
                <c:pt idx="15503">
                  <c:v>1271.575</c:v>
                </c:pt>
                <c:pt idx="15504">
                  <c:v>1271.6499999999999</c:v>
                </c:pt>
                <c:pt idx="15505">
                  <c:v>1271.7333333333333</c:v>
                </c:pt>
                <c:pt idx="15506">
                  <c:v>1271.8166666666666</c:v>
                </c:pt>
                <c:pt idx="15507">
                  <c:v>1271.8999999999999</c:v>
                </c:pt>
                <c:pt idx="15508">
                  <c:v>1271.9833333333333</c:v>
                </c:pt>
                <c:pt idx="15509">
                  <c:v>1272.0666666666666</c:v>
                </c:pt>
                <c:pt idx="15510">
                  <c:v>1272.1416666666667</c:v>
                </c:pt>
                <c:pt idx="15511">
                  <c:v>1272.2250000000001</c:v>
                </c:pt>
                <c:pt idx="15512">
                  <c:v>1272.3083333333334</c:v>
                </c:pt>
                <c:pt idx="15513">
                  <c:v>1272.3916666666667</c:v>
                </c:pt>
                <c:pt idx="15514">
                  <c:v>1272.4750000000001</c:v>
                </c:pt>
                <c:pt idx="15515">
                  <c:v>1272.5583333333334</c:v>
                </c:pt>
                <c:pt idx="15516">
                  <c:v>1272.6416666666667</c:v>
                </c:pt>
                <c:pt idx="15517">
                  <c:v>1272.7166666666667</c:v>
                </c:pt>
                <c:pt idx="15518">
                  <c:v>1272.8</c:v>
                </c:pt>
                <c:pt idx="15519">
                  <c:v>1272.8833333333334</c:v>
                </c:pt>
                <c:pt idx="15520">
                  <c:v>1272.9666666666667</c:v>
                </c:pt>
                <c:pt idx="15521">
                  <c:v>1273.05</c:v>
                </c:pt>
                <c:pt idx="15522">
                  <c:v>1273.1333333333334</c:v>
                </c:pt>
                <c:pt idx="15523">
                  <c:v>1273.2083333333333</c:v>
                </c:pt>
                <c:pt idx="15524">
                  <c:v>1273.2916666666667</c:v>
                </c:pt>
                <c:pt idx="15525">
                  <c:v>1273.375</c:v>
                </c:pt>
                <c:pt idx="15526">
                  <c:v>1273.4583333333333</c:v>
                </c:pt>
                <c:pt idx="15527">
                  <c:v>1273.5416666666667</c:v>
                </c:pt>
                <c:pt idx="15528">
                  <c:v>1273.625</c:v>
                </c:pt>
                <c:pt idx="15529">
                  <c:v>1273.7</c:v>
                </c:pt>
                <c:pt idx="15530">
                  <c:v>1273.7833333333333</c:v>
                </c:pt>
                <c:pt idx="15531">
                  <c:v>1273.8666666666666</c:v>
                </c:pt>
                <c:pt idx="15532">
                  <c:v>1273.95</c:v>
                </c:pt>
                <c:pt idx="15533">
                  <c:v>1274.0333333333333</c:v>
                </c:pt>
                <c:pt idx="15534">
                  <c:v>1274.1166666666666</c:v>
                </c:pt>
                <c:pt idx="15535">
                  <c:v>1274.2</c:v>
                </c:pt>
                <c:pt idx="15536">
                  <c:v>1274.2749999999999</c:v>
                </c:pt>
                <c:pt idx="15537">
                  <c:v>1274.3583333333333</c:v>
                </c:pt>
                <c:pt idx="15538">
                  <c:v>1274.4416666666666</c:v>
                </c:pt>
                <c:pt idx="15539">
                  <c:v>1274.5249999999999</c:v>
                </c:pt>
                <c:pt idx="15540">
                  <c:v>1274.6083333333333</c:v>
                </c:pt>
                <c:pt idx="15541">
                  <c:v>1274.6916666666666</c:v>
                </c:pt>
                <c:pt idx="15542">
                  <c:v>1274.7666666666667</c:v>
                </c:pt>
                <c:pt idx="15543">
                  <c:v>1274.8500000000001</c:v>
                </c:pt>
                <c:pt idx="15544">
                  <c:v>1274.9333333333334</c:v>
                </c:pt>
                <c:pt idx="15545">
                  <c:v>1275.0166666666667</c:v>
                </c:pt>
                <c:pt idx="15546">
                  <c:v>1275.1000000000001</c:v>
                </c:pt>
                <c:pt idx="15547">
                  <c:v>1275.1833333333334</c:v>
                </c:pt>
                <c:pt idx="15548">
                  <c:v>1275.2583333333334</c:v>
                </c:pt>
                <c:pt idx="15549">
                  <c:v>1275.3416666666667</c:v>
                </c:pt>
                <c:pt idx="15550">
                  <c:v>1275.425</c:v>
                </c:pt>
                <c:pt idx="15551">
                  <c:v>1275.5083333333334</c:v>
                </c:pt>
                <c:pt idx="15552">
                  <c:v>1275.5916666666667</c:v>
                </c:pt>
                <c:pt idx="15553">
                  <c:v>1275.675</c:v>
                </c:pt>
                <c:pt idx="15554">
                  <c:v>1275.7583333333334</c:v>
                </c:pt>
                <c:pt idx="15555">
                  <c:v>1275.8333333333333</c:v>
                </c:pt>
                <c:pt idx="15556">
                  <c:v>1275.9166666666667</c:v>
                </c:pt>
                <c:pt idx="15557">
                  <c:v>1276</c:v>
                </c:pt>
                <c:pt idx="15558">
                  <c:v>1276.0833333333333</c:v>
                </c:pt>
                <c:pt idx="15559">
                  <c:v>1276.1666666666667</c:v>
                </c:pt>
                <c:pt idx="15560">
                  <c:v>1276.25</c:v>
                </c:pt>
                <c:pt idx="15561">
                  <c:v>1276.325</c:v>
                </c:pt>
                <c:pt idx="15562">
                  <c:v>1276.4083333333333</c:v>
                </c:pt>
                <c:pt idx="15563">
                  <c:v>1276.4916666666666</c:v>
                </c:pt>
                <c:pt idx="15564">
                  <c:v>1276.575</c:v>
                </c:pt>
                <c:pt idx="15565">
                  <c:v>1276.6583333333333</c:v>
                </c:pt>
                <c:pt idx="15566">
                  <c:v>1276.7416666666666</c:v>
                </c:pt>
                <c:pt idx="15567">
                  <c:v>1276.825</c:v>
                </c:pt>
                <c:pt idx="15568">
                  <c:v>1276.8999999999999</c:v>
                </c:pt>
                <c:pt idx="15569">
                  <c:v>1276.9833333333333</c:v>
                </c:pt>
                <c:pt idx="15570">
                  <c:v>1277.0666666666666</c:v>
                </c:pt>
                <c:pt idx="15571">
                  <c:v>1277.1499999999999</c:v>
                </c:pt>
                <c:pt idx="15572">
                  <c:v>1277.2333333333333</c:v>
                </c:pt>
                <c:pt idx="15573">
                  <c:v>1277.3166666666666</c:v>
                </c:pt>
                <c:pt idx="15574">
                  <c:v>1277.3916666666667</c:v>
                </c:pt>
                <c:pt idx="15575">
                  <c:v>1277.4750000000001</c:v>
                </c:pt>
                <c:pt idx="15576">
                  <c:v>1277.5583333333334</c:v>
                </c:pt>
                <c:pt idx="15577">
                  <c:v>1277.6416666666667</c:v>
                </c:pt>
                <c:pt idx="15578">
                  <c:v>1277.7250000000001</c:v>
                </c:pt>
                <c:pt idx="15579">
                  <c:v>1277.8083333333334</c:v>
                </c:pt>
                <c:pt idx="15580">
                  <c:v>1277.8833333333334</c:v>
                </c:pt>
                <c:pt idx="15581">
                  <c:v>1277.9666666666667</c:v>
                </c:pt>
                <c:pt idx="15582">
                  <c:v>1278.05</c:v>
                </c:pt>
                <c:pt idx="15583">
                  <c:v>1278.1333333333334</c:v>
                </c:pt>
                <c:pt idx="15584">
                  <c:v>1278.2166666666667</c:v>
                </c:pt>
                <c:pt idx="15585">
                  <c:v>1278.3</c:v>
                </c:pt>
                <c:pt idx="15586">
                  <c:v>1278.3833333333334</c:v>
                </c:pt>
                <c:pt idx="15587">
                  <c:v>1278.4583333333333</c:v>
                </c:pt>
                <c:pt idx="15588">
                  <c:v>1278.5416666666667</c:v>
                </c:pt>
                <c:pt idx="15589">
                  <c:v>1278.625</c:v>
                </c:pt>
                <c:pt idx="15590">
                  <c:v>1278.7083333333333</c:v>
                </c:pt>
                <c:pt idx="15591">
                  <c:v>1278.7916666666667</c:v>
                </c:pt>
                <c:pt idx="15592">
                  <c:v>1278.875</c:v>
                </c:pt>
                <c:pt idx="15593">
                  <c:v>1278.95</c:v>
                </c:pt>
                <c:pt idx="15594">
                  <c:v>1279.0333333333333</c:v>
                </c:pt>
                <c:pt idx="15595">
                  <c:v>1279.1166666666666</c:v>
                </c:pt>
                <c:pt idx="15596">
                  <c:v>1279.2</c:v>
                </c:pt>
                <c:pt idx="15597">
                  <c:v>1279.2833333333333</c:v>
                </c:pt>
                <c:pt idx="15598">
                  <c:v>1279.3666666666666</c:v>
                </c:pt>
                <c:pt idx="15599">
                  <c:v>1279.4416666666666</c:v>
                </c:pt>
                <c:pt idx="15600">
                  <c:v>1279.5249999999999</c:v>
                </c:pt>
                <c:pt idx="15601">
                  <c:v>1279.6083333333333</c:v>
                </c:pt>
                <c:pt idx="15602">
                  <c:v>1279.6916666666666</c:v>
                </c:pt>
                <c:pt idx="15603">
                  <c:v>1279.7749999999999</c:v>
                </c:pt>
                <c:pt idx="15604">
                  <c:v>1279.8583333333333</c:v>
                </c:pt>
                <c:pt idx="15605">
                  <c:v>1279.9416666666666</c:v>
                </c:pt>
                <c:pt idx="15606">
                  <c:v>1280.0166666666667</c:v>
                </c:pt>
                <c:pt idx="15607">
                  <c:v>1280.1000000000001</c:v>
                </c:pt>
                <c:pt idx="15608">
                  <c:v>1280.1833333333334</c:v>
                </c:pt>
                <c:pt idx="15609">
                  <c:v>1280.2666666666667</c:v>
                </c:pt>
                <c:pt idx="15610">
                  <c:v>1280.3500000000001</c:v>
                </c:pt>
                <c:pt idx="15611">
                  <c:v>1280.4333333333334</c:v>
                </c:pt>
                <c:pt idx="15612">
                  <c:v>1280.5083333333334</c:v>
                </c:pt>
                <c:pt idx="15613">
                  <c:v>1280.5916666666667</c:v>
                </c:pt>
                <c:pt idx="15614">
                  <c:v>1280.675</c:v>
                </c:pt>
                <c:pt idx="15615">
                  <c:v>1280.7583333333334</c:v>
                </c:pt>
                <c:pt idx="15616">
                  <c:v>1280.8416666666667</c:v>
                </c:pt>
                <c:pt idx="15617">
                  <c:v>1280.925</c:v>
                </c:pt>
                <c:pt idx="15618">
                  <c:v>1281</c:v>
                </c:pt>
                <c:pt idx="15619">
                  <c:v>1281.0833333333333</c:v>
                </c:pt>
                <c:pt idx="15620">
                  <c:v>1281.1666666666667</c:v>
                </c:pt>
                <c:pt idx="15621">
                  <c:v>1281.25</c:v>
                </c:pt>
                <c:pt idx="15622">
                  <c:v>1281.3333333333333</c:v>
                </c:pt>
                <c:pt idx="15623">
                  <c:v>1281.4166666666667</c:v>
                </c:pt>
                <c:pt idx="15624">
                  <c:v>1281.5</c:v>
                </c:pt>
                <c:pt idx="15625">
                  <c:v>1281.575</c:v>
                </c:pt>
                <c:pt idx="15626">
                  <c:v>1281.6583333333333</c:v>
                </c:pt>
                <c:pt idx="15627">
                  <c:v>1281.7416666666666</c:v>
                </c:pt>
                <c:pt idx="15628">
                  <c:v>1281.825</c:v>
                </c:pt>
                <c:pt idx="15629">
                  <c:v>1281.9083333333333</c:v>
                </c:pt>
                <c:pt idx="15630">
                  <c:v>1281.9916666666666</c:v>
                </c:pt>
                <c:pt idx="15631">
                  <c:v>1282.0666666666666</c:v>
                </c:pt>
                <c:pt idx="15632">
                  <c:v>1282.1499999999999</c:v>
                </c:pt>
                <c:pt idx="15633">
                  <c:v>1282.2333333333333</c:v>
                </c:pt>
                <c:pt idx="15634">
                  <c:v>1282.3166666666666</c:v>
                </c:pt>
                <c:pt idx="15635">
                  <c:v>1282.3999999999999</c:v>
                </c:pt>
                <c:pt idx="15636">
                  <c:v>1282.4833333333333</c:v>
                </c:pt>
                <c:pt idx="15637">
                  <c:v>1282.5583333333334</c:v>
                </c:pt>
                <c:pt idx="15638">
                  <c:v>1282.6416666666667</c:v>
                </c:pt>
                <c:pt idx="15639">
                  <c:v>1282.7250000000001</c:v>
                </c:pt>
                <c:pt idx="15640">
                  <c:v>1282.8083333333334</c:v>
                </c:pt>
                <c:pt idx="15641">
                  <c:v>1282.8916666666667</c:v>
                </c:pt>
                <c:pt idx="15642">
                  <c:v>1282.9750000000001</c:v>
                </c:pt>
                <c:pt idx="15643">
                  <c:v>1283.0583333333334</c:v>
                </c:pt>
                <c:pt idx="15644">
                  <c:v>1283.1333333333334</c:v>
                </c:pt>
                <c:pt idx="15645">
                  <c:v>1283.2166666666667</c:v>
                </c:pt>
                <c:pt idx="15646">
                  <c:v>1283.3</c:v>
                </c:pt>
                <c:pt idx="15647">
                  <c:v>1283.3833333333334</c:v>
                </c:pt>
                <c:pt idx="15648">
                  <c:v>1283.4666666666667</c:v>
                </c:pt>
                <c:pt idx="15649">
                  <c:v>1283.55</c:v>
                </c:pt>
                <c:pt idx="15650">
                  <c:v>1283.625</c:v>
                </c:pt>
                <c:pt idx="15651">
                  <c:v>1283.7083333333333</c:v>
                </c:pt>
                <c:pt idx="15652">
                  <c:v>1283.7916666666667</c:v>
                </c:pt>
                <c:pt idx="15653">
                  <c:v>1283.875</c:v>
                </c:pt>
                <c:pt idx="15654">
                  <c:v>1283.9583333333333</c:v>
                </c:pt>
                <c:pt idx="15655">
                  <c:v>1284.0416666666667</c:v>
                </c:pt>
                <c:pt idx="15656">
                  <c:v>1284.1166666666666</c:v>
                </c:pt>
                <c:pt idx="15657">
                  <c:v>1284.2</c:v>
                </c:pt>
                <c:pt idx="15658">
                  <c:v>1284.2833333333333</c:v>
                </c:pt>
                <c:pt idx="15659">
                  <c:v>1284.3666666666666</c:v>
                </c:pt>
                <c:pt idx="15660">
                  <c:v>1284.45</c:v>
                </c:pt>
                <c:pt idx="15661">
                  <c:v>1284.5333333333333</c:v>
                </c:pt>
                <c:pt idx="15662">
                  <c:v>1284.6166666666666</c:v>
                </c:pt>
                <c:pt idx="15663">
                  <c:v>1284.6916666666666</c:v>
                </c:pt>
                <c:pt idx="15664">
                  <c:v>1284.7749999999999</c:v>
                </c:pt>
                <c:pt idx="15665">
                  <c:v>1284.8583333333333</c:v>
                </c:pt>
                <c:pt idx="15666">
                  <c:v>1284.9416666666666</c:v>
                </c:pt>
                <c:pt idx="15667">
                  <c:v>1285.0249999999999</c:v>
                </c:pt>
                <c:pt idx="15668">
                  <c:v>1285.1083333333333</c:v>
                </c:pt>
                <c:pt idx="15669">
                  <c:v>1285.1833333333334</c:v>
                </c:pt>
                <c:pt idx="15670">
                  <c:v>1285.2666666666667</c:v>
                </c:pt>
                <c:pt idx="15671">
                  <c:v>1285.3500000000001</c:v>
                </c:pt>
                <c:pt idx="15672">
                  <c:v>1285.4333333333334</c:v>
                </c:pt>
                <c:pt idx="15673">
                  <c:v>1285.5166666666667</c:v>
                </c:pt>
                <c:pt idx="15674">
                  <c:v>1285.6000000000001</c:v>
                </c:pt>
                <c:pt idx="15675">
                  <c:v>1285.675</c:v>
                </c:pt>
                <c:pt idx="15676">
                  <c:v>1285.7583333333334</c:v>
                </c:pt>
                <c:pt idx="15677">
                  <c:v>1285.8416666666667</c:v>
                </c:pt>
                <c:pt idx="15678">
                  <c:v>1285.925</c:v>
                </c:pt>
                <c:pt idx="15679">
                  <c:v>1286.0083333333334</c:v>
                </c:pt>
                <c:pt idx="15680">
                  <c:v>1286.0916666666667</c:v>
                </c:pt>
                <c:pt idx="15681">
                  <c:v>1286.175</c:v>
                </c:pt>
                <c:pt idx="15682">
                  <c:v>1286.25</c:v>
                </c:pt>
                <c:pt idx="15683">
                  <c:v>1286.3333333333333</c:v>
                </c:pt>
                <c:pt idx="15684">
                  <c:v>1286.4166666666667</c:v>
                </c:pt>
                <c:pt idx="15685">
                  <c:v>1286.5</c:v>
                </c:pt>
                <c:pt idx="15686">
                  <c:v>1286.5833333333333</c:v>
                </c:pt>
                <c:pt idx="15687">
                  <c:v>1286.6666666666667</c:v>
                </c:pt>
                <c:pt idx="15688">
                  <c:v>1286.7416666666666</c:v>
                </c:pt>
                <c:pt idx="15689">
                  <c:v>1286.825</c:v>
                </c:pt>
                <c:pt idx="15690">
                  <c:v>1286.9083333333333</c:v>
                </c:pt>
                <c:pt idx="15691">
                  <c:v>1286.9916666666666</c:v>
                </c:pt>
                <c:pt idx="15692">
                  <c:v>1287.075</c:v>
                </c:pt>
                <c:pt idx="15693">
                  <c:v>1287.1583333333333</c:v>
                </c:pt>
                <c:pt idx="15694">
                  <c:v>1287.2416666666666</c:v>
                </c:pt>
                <c:pt idx="15695">
                  <c:v>1287.3166666666666</c:v>
                </c:pt>
                <c:pt idx="15696">
                  <c:v>1287.3999999999999</c:v>
                </c:pt>
                <c:pt idx="15697">
                  <c:v>1287.4833333333333</c:v>
                </c:pt>
                <c:pt idx="15698">
                  <c:v>1287.5666666666666</c:v>
                </c:pt>
                <c:pt idx="15699">
                  <c:v>1287.6499999999999</c:v>
                </c:pt>
                <c:pt idx="15700">
                  <c:v>1287.7333333333333</c:v>
                </c:pt>
                <c:pt idx="15701">
                  <c:v>1287.8083333333334</c:v>
                </c:pt>
                <c:pt idx="15702">
                  <c:v>1287.8916666666667</c:v>
                </c:pt>
                <c:pt idx="15703">
                  <c:v>1287.9750000000001</c:v>
                </c:pt>
                <c:pt idx="15704">
                  <c:v>1288.0583333333334</c:v>
                </c:pt>
                <c:pt idx="15705">
                  <c:v>1288.1416666666667</c:v>
                </c:pt>
                <c:pt idx="15706">
                  <c:v>1288.2250000000001</c:v>
                </c:pt>
                <c:pt idx="15707">
                  <c:v>1288.3</c:v>
                </c:pt>
                <c:pt idx="15708">
                  <c:v>1288.3833333333334</c:v>
                </c:pt>
                <c:pt idx="15709">
                  <c:v>1288.4666666666667</c:v>
                </c:pt>
                <c:pt idx="15710">
                  <c:v>1288.55</c:v>
                </c:pt>
                <c:pt idx="15711">
                  <c:v>1288.6333333333334</c:v>
                </c:pt>
                <c:pt idx="15712">
                  <c:v>1288.7166666666667</c:v>
                </c:pt>
                <c:pt idx="15713">
                  <c:v>1288.8</c:v>
                </c:pt>
                <c:pt idx="15714">
                  <c:v>1288.875</c:v>
                </c:pt>
                <c:pt idx="15715">
                  <c:v>1288.9583333333333</c:v>
                </c:pt>
                <c:pt idx="15716">
                  <c:v>1289.0416666666667</c:v>
                </c:pt>
                <c:pt idx="15717">
                  <c:v>1289.125</c:v>
                </c:pt>
                <c:pt idx="15718">
                  <c:v>1289.2083333333333</c:v>
                </c:pt>
                <c:pt idx="15719">
                  <c:v>1289.2916666666667</c:v>
                </c:pt>
                <c:pt idx="15720">
                  <c:v>1289.3666666666666</c:v>
                </c:pt>
                <c:pt idx="15721">
                  <c:v>1289.45</c:v>
                </c:pt>
                <c:pt idx="15722">
                  <c:v>1289.5333333333333</c:v>
                </c:pt>
                <c:pt idx="15723">
                  <c:v>1289.6166666666666</c:v>
                </c:pt>
                <c:pt idx="15724">
                  <c:v>1289.7</c:v>
                </c:pt>
                <c:pt idx="15725">
                  <c:v>1289.7833333333333</c:v>
                </c:pt>
                <c:pt idx="15726">
                  <c:v>1289.8583333333333</c:v>
                </c:pt>
                <c:pt idx="15727">
                  <c:v>1289.9416666666666</c:v>
                </c:pt>
                <c:pt idx="15728">
                  <c:v>1290.0249999999999</c:v>
                </c:pt>
                <c:pt idx="15729">
                  <c:v>1290.1083333333333</c:v>
                </c:pt>
                <c:pt idx="15730">
                  <c:v>1290.1916666666666</c:v>
                </c:pt>
                <c:pt idx="15731">
                  <c:v>1290.2749999999999</c:v>
                </c:pt>
                <c:pt idx="15732">
                  <c:v>1290.3583333333333</c:v>
                </c:pt>
                <c:pt idx="15733">
                  <c:v>1290.4333333333334</c:v>
                </c:pt>
                <c:pt idx="15734">
                  <c:v>1290.5166666666667</c:v>
                </c:pt>
                <c:pt idx="15735">
                  <c:v>1290.6000000000001</c:v>
                </c:pt>
                <c:pt idx="15736">
                  <c:v>1290.6833333333334</c:v>
                </c:pt>
                <c:pt idx="15737">
                  <c:v>1290.7666666666667</c:v>
                </c:pt>
                <c:pt idx="15738">
                  <c:v>1290.8500000000001</c:v>
                </c:pt>
                <c:pt idx="15739">
                  <c:v>1290.925</c:v>
                </c:pt>
                <c:pt idx="15740">
                  <c:v>1291.0083333333334</c:v>
                </c:pt>
                <c:pt idx="15741">
                  <c:v>1291.0916666666667</c:v>
                </c:pt>
                <c:pt idx="15742">
                  <c:v>1291.175</c:v>
                </c:pt>
                <c:pt idx="15743">
                  <c:v>1291.2583333333334</c:v>
                </c:pt>
                <c:pt idx="15744">
                  <c:v>1291.3416666666667</c:v>
                </c:pt>
                <c:pt idx="15745">
                  <c:v>1291.4166666666667</c:v>
                </c:pt>
                <c:pt idx="15746">
                  <c:v>1291.5</c:v>
                </c:pt>
                <c:pt idx="15747">
                  <c:v>1291.5833333333333</c:v>
                </c:pt>
                <c:pt idx="15748">
                  <c:v>1291.6666666666667</c:v>
                </c:pt>
                <c:pt idx="15749">
                  <c:v>1291.75</c:v>
                </c:pt>
                <c:pt idx="15750">
                  <c:v>1291.8333333333333</c:v>
                </c:pt>
                <c:pt idx="15751">
                  <c:v>1291.9166666666667</c:v>
                </c:pt>
                <c:pt idx="15752">
                  <c:v>1291.9916666666666</c:v>
                </c:pt>
                <c:pt idx="15753">
                  <c:v>1292.075</c:v>
                </c:pt>
                <c:pt idx="15754">
                  <c:v>1292.1583333333333</c:v>
                </c:pt>
                <c:pt idx="15755">
                  <c:v>1292.2416666666666</c:v>
                </c:pt>
                <c:pt idx="15756">
                  <c:v>1292.325</c:v>
                </c:pt>
                <c:pt idx="15757">
                  <c:v>1292.4083333333333</c:v>
                </c:pt>
                <c:pt idx="15758">
                  <c:v>1292.4833333333333</c:v>
                </c:pt>
                <c:pt idx="15759">
                  <c:v>1292.5666666666666</c:v>
                </c:pt>
                <c:pt idx="15760">
                  <c:v>1292.6499999999999</c:v>
                </c:pt>
                <c:pt idx="15761">
                  <c:v>1292.7333333333333</c:v>
                </c:pt>
                <c:pt idx="15762">
                  <c:v>1292.8166666666666</c:v>
                </c:pt>
                <c:pt idx="15763">
                  <c:v>1292.8999999999999</c:v>
                </c:pt>
                <c:pt idx="15764">
                  <c:v>1292.9750000000001</c:v>
                </c:pt>
                <c:pt idx="15765">
                  <c:v>1293.0583333333334</c:v>
                </c:pt>
                <c:pt idx="15766">
                  <c:v>1293.1416666666667</c:v>
                </c:pt>
                <c:pt idx="15767">
                  <c:v>1293.2250000000001</c:v>
                </c:pt>
                <c:pt idx="15768">
                  <c:v>1293.3083333333334</c:v>
                </c:pt>
                <c:pt idx="15769">
                  <c:v>1293.3916666666667</c:v>
                </c:pt>
                <c:pt idx="15770">
                  <c:v>1293.4750000000001</c:v>
                </c:pt>
                <c:pt idx="15771">
                  <c:v>1293.55</c:v>
                </c:pt>
                <c:pt idx="15772">
                  <c:v>1293.6333333333334</c:v>
                </c:pt>
                <c:pt idx="15773">
                  <c:v>1293.7166666666667</c:v>
                </c:pt>
                <c:pt idx="15774">
                  <c:v>1293.8</c:v>
                </c:pt>
                <c:pt idx="15775">
                  <c:v>1293.8833333333334</c:v>
                </c:pt>
                <c:pt idx="15776">
                  <c:v>1293.9666666666667</c:v>
                </c:pt>
                <c:pt idx="15777">
                  <c:v>1294.0416666666667</c:v>
                </c:pt>
                <c:pt idx="15778">
                  <c:v>1294.125</c:v>
                </c:pt>
                <c:pt idx="15779">
                  <c:v>1294.2083333333333</c:v>
                </c:pt>
                <c:pt idx="15780">
                  <c:v>1294.2916666666667</c:v>
                </c:pt>
                <c:pt idx="15781">
                  <c:v>1294.375</c:v>
                </c:pt>
                <c:pt idx="15782">
                  <c:v>1294.4583333333333</c:v>
                </c:pt>
                <c:pt idx="15783">
                  <c:v>1294.5333333333333</c:v>
                </c:pt>
                <c:pt idx="15784">
                  <c:v>1294.6166666666666</c:v>
                </c:pt>
                <c:pt idx="15785">
                  <c:v>1294.7</c:v>
                </c:pt>
                <c:pt idx="15786">
                  <c:v>1294.7833333333333</c:v>
                </c:pt>
                <c:pt idx="15787">
                  <c:v>1294.8666666666666</c:v>
                </c:pt>
                <c:pt idx="15788">
                  <c:v>1294.95</c:v>
                </c:pt>
                <c:pt idx="15789">
                  <c:v>1295.0333333333333</c:v>
                </c:pt>
                <c:pt idx="15790">
                  <c:v>1295.1083333333333</c:v>
                </c:pt>
                <c:pt idx="15791">
                  <c:v>1295.1916666666666</c:v>
                </c:pt>
                <c:pt idx="15792">
                  <c:v>1295.2749999999999</c:v>
                </c:pt>
                <c:pt idx="15793">
                  <c:v>1295.3583333333333</c:v>
                </c:pt>
                <c:pt idx="15794">
                  <c:v>1295.4416666666666</c:v>
                </c:pt>
                <c:pt idx="15795">
                  <c:v>1295.5249999999999</c:v>
                </c:pt>
                <c:pt idx="15796">
                  <c:v>1295.6000000000001</c:v>
                </c:pt>
                <c:pt idx="15797">
                  <c:v>1295.6833333333334</c:v>
                </c:pt>
                <c:pt idx="15798">
                  <c:v>1295.7666666666667</c:v>
                </c:pt>
                <c:pt idx="15799">
                  <c:v>1295.8500000000001</c:v>
                </c:pt>
                <c:pt idx="15800">
                  <c:v>1295.9333333333334</c:v>
                </c:pt>
                <c:pt idx="15801">
                  <c:v>1296.0166666666667</c:v>
                </c:pt>
                <c:pt idx="15802">
                  <c:v>1296.0916666666667</c:v>
                </c:pt>
                <c:pt idx="15803">
                  <c:v>1296.175</c:v>
                </c:pt>
                <c:pt idx="15804">
                  <c:v>1296.2583333333334</c:v>
                </c:pt>
                <c:pt idx="15805">
                  <c:v>1296.3416666666667</c:v>
                </c:pt>
                <c:pt idx="15806">
                  <c:v>1296.425</c:v>
                </c:pt>
                <c:pt idx="15807">
                  <c:v>1296.5083333333334</c:v>
                </c:pt>
                <c:pt idx="15808">
                  <c:v>1296.5916666666667</c:v>
                </c:pt>
                <c:pt idx="15809">
                  <c:v>1296.6666666666667</c:v>
                </c:pt>
                <c:pt idx="15810">
                  <c:v>1296.75</c:v>
                </c:pt>
                <c:pt idx="15811">
                  <c:v>1296.8333333333333</c:v>
                </c:pt>
                <c:pt idx="15812">
                  <c:v>1296.9166666666667</c:v>
                </c:pt>
                <c:pt idx="15813">
                  <c:v>1297</c:v>
                </c:pt>
                <c:pt idx="15814">
                  <c:v>1297.0833333333333</c:v>
                </c:pt>
                <c:pt idx="15815">
                  <c:v>1297.1583333333333</c:v>
                </c:pt>
                <c:pt idx="15816">
                  <c:v>1297.2416666666666</c:v>
                </c:pt>
                <c:pt idx="15817">
                  <c:v>1297.325</c:v>
                </c:pt>
                <c:pt idx="15818">
                  <c:v>1297.4083333333333</c:v>
                </c:pt>
                <c:pt idx="15819">
                  <c:v>1297.4916666666666</c:v>
                </c:pt>
                <c:pt idx="15820">
                  <c:v>1297.575</c:v>
                </c:pt>
                <c:pt idx="15821">
                  <c:v>1297.6583333333333</c:v>
                </c:pt>
                <c:pt idx="15822">
                  <c:v>1297.7333333333333</c:v>
                </c:pt>
                <c:pt idx="15823">
                  <c:v>1297.8166666666666</c:v>
                </c:pt>
                <c:pt idx="15824">
                  <c:v>1297.8999999999999</c:v>
                </c:pt>
                <c:pt idx="15825">
                  <c:v>1297.9833333333333</c:v>
                </c:pt>
                <c:pt idx="15826">
                  <c:v>1298.0666666666666</c:v>
                </c:pt>
                <c:pt idx="15827">
                  <c:v>1298.1499999999999</c:v>
                </c:pt>
                <c:pt idx="15828">
                  <c:v>1298.2250000000001</c:v>
                </c:pt>
                <c:pt idx="15829">
                  <c:v>1298.3083333333334</c:v>
                </c:pt>
                <c:pt idx="15830">
                  <c:v>1298.3916666666667</c:v>
                </c:pt>
                <c:pt idx="15831">
                  <c:v>1298.4750000000001</c:v>
                </c:pt>
                <c:pt idx="15832">
                  <c:v>1298.5583333333334</c:v>
                </c:pt>
                <c:pt idx="15833">
                  <c:v>1298.6416666666667</c:v>
                </c:pt>
                <c:pt idx="15834">
                  <c:v>1298.7166666666667</c:v>
                </c:pt>
                <c:pt idx="15835">
                  <c:v>1298.8</c:v>
                </c:pt>
                <c:pt idx="15836">
                  <c:v>1298.8833333333334</c:v>
                </c:pt>
                <c:pt idx="15837">
                  <c:v>1298.9666666666667</c:v>
                </c:pt>
                <c:pt idx="15838">
                  <c:v>1299.05</c:v>
                </c:pt>
                <c:pt idx="15839">
                  <c:v>1299.1333333333334</c:v>
                </c:pt>
                <c:pt idx="15840">
                  <c:v>1299.2166666666667</c:v>
                </c:pt>
                <c:pt idx="15841">
                  <c:v>1299.2916666666667</c:v>
                </c:pt>
                <c:pt idx="15842">
                  <c:v>1299.375</c:v>
                </c:pt>
                <c:pt idx="15843">
                  <c:v>1299.4583333333333</c:v>
                </c:pt>
                <c:pt idx="15844">
                  <c:v>1299.5416666666667</c:v>
                </c:pt>
                <c:pt idx="15845">
                  <c:v>1299.625</c:v>
                </c:pt>
                <c:pt idx="15846">
                  <c:v>1299.7083333333333</c:v>
                </c:pt>
                <c:pt idx="15847">
                  <c:v>1299.7833333333333</c:v>
                </c:pt>
                <c:pt idx="15848">
                  <c:v>1299.8666666666666</c:v>
                </c:pt>
                <c:pt idx="15849">
                  <c:v>1299.95</c:v>
                </c:pt>
                <c:pt idx="15850">
                  <c:v>1300.0333333333333</c:v>
                </c:pt>
                <c:pt idx="15851">
                  <c:v>1300.1166666666666</c:v>
                </c:pt>
                <c:pt idx="15852">
                  <c:v>1300.2</c:v>
                </c:pt>
                <c:pt idx="15853">
                  <c:v>1300.2749999999999</c:v>
                </c:pt>
                <c:pt idx="15854">
                  <c:v>1300.3583333333333</c:v>
                </c:pt>
                <c:pt idx="15855">
                  <c:v>1300.4416666666666</c:v>
                </c:pt>
                <c:pt idx="15856">
                  <c:v>1300.5249999999999</c:v>
                </c:pt>
                <c:pt idx="15857">
                  <c:v>1300.6083333333333</c:v>
                </c:pt>
                <c:pt idx="15858">
                  <c:v>1300.6916666666666</c:v>
                </c:pt>
                <c:pt idx="15859">
                  <c:v>1300.7749999999999</c:v>
                </c:pt>
                <c:pt idx="15860">
                  <c:v>1300.8500000000001</c:v>
                </c:pt>
                <c:pt idx="15861">
                  <c:v>1300.9333333333334</c:v>
                </c:pt>
                <c:pt idx="15862">
                  <c:v>1301.0166666666667</c:v>
                </c:pt>
                <c:pt idx="15863">
                  <c:v>1301.1000000000001</c:v>
                </c:pt>
                <c:pt idx="15864">
                  <c:v>1301.1833333333334</c:v>
                </c:pt>
                <c:pt idx="15865">
                  <c:v>1301.2666666666667</c:v>
                </c:pt>
                <c:pt idx="15866">
                  <c:v>1301.3416666666667</c:v>
                </c:pt>
                <c:pt idx="15867">
                  <c:v>1301.425</c:v>
                </c:pt>
                <c:pt idx="15868">
                  <c:v>1301.5083333333334</c:v>
                </c:pt>
                <c:pt idx="15869">
                  <c:v>1301.5916666666667</c:v>
                </c:pt>
                <c:pt idx="15870">
                  <c:v>1301.675</c:v>
                </c:pt>
                <c:pt idx="15871">
                  <c:v>1301.7583333333334</c:v>
                </c:pt>
                <c:pt idx="15872">
                  <c:v>1301.8333333333333</c:v>
                </c:pt>
                <c:pt idx="15873">
                  <c:v>1301.9166666666667</c:v>
                </c:pt>
                <c:pt idx="15874">
                  <c:v>1302</c:v>
                </c:pt>
                <c:pt idx="15875">
                  <c:v>1302.0833333333333</c:v>
                </c:pt>
                <c:pt idx="15876">
                  <c:v>1302.1666666666667</c:v>
                </c:pt>
                <c:pt idx="15877">
                  <c:v>1302.25</c:v>
                </c:pt>
                <c:pt idx="15878">
                  <c:v>1302.3333333333333</c:v>
                </c:pt>
                <c:pt idx="15879">
                  <c:v>1302.4083333333333</c:v>
                </c:pt>
                <c:pt idx="15880">
                  <c:v>1302.4916666666666</c:v>
                </c:pt>
                <c:pt idx="15881">
                  <c:v>1302.575</c:v>
                </c:pt>
                <c:pt idx="15882">
                  <c:v>1302.6583333333333</c:v>
                </c:pt>
                <c:pt idx="15883">
                  <c:v>1302.7416666666666</c:v>
                </c:pt>
                <c:pt idx="15884">
                  <c:v>1302.825</c:v>
                </c:pt>
                <c:pt idx="15885">
                  <c:v>1302.8999999999999</c:v>
                </c:pt>
                <c:pt idx="15886">
                  <c:v>1302.9833333333333</c:v>
                </c:pt>
                <c:pt idx="15887">
                  <c:v>1303.0666666666666</c:v>
                </c:pt>
                <c:pt idx="15888">
                  <c:v>1303.1499999999999</c:v>
                </c:pt>
                <c:pt idx="15889">
                  <c:v>1303.2333333333333</c:v>
                </c:pt>
                <c:pt idx="15890">
                  <c:v>1303.3166666666666</c:v>
                </c:pt>
                <c:pt idx="15891">
                  <c:v>1303.3916666666667</c:v>
                </c:pt>
                <c:pt idx="15892">
                  <c:v>1303.4750000000001</c:v>
                </c:pt>
                <c:pt idx="15893">
                  <c:v>1303.5583333333334</c:v>
                </c:pt>
                <c:pt idx="15894">
                  <c:v>1303.6416666666667</c:v>
                </c:pt>
                <c:pt idx="15895">
                  <c:v>1303.7250000000001</c:v>
                </c:pt>
                <c:pt idx="15896">
                  <c:v>1303.8083333333334</c:v>
                </c:pt>
                <c:pt idx="15897">
                  <c:v>1303.8916666666667</c:v>
                </c:pt>
                <c:pt idx="15898">
                  <c:v>1303.9666666666667</c:v>
                </c:pt>
                <c:pt idx="15899">
                  <c:v>1304.05</c:v>
                </c:pt>
                <c:pt idx="15900">
                  <c:v>1304.1333333333334</c:v>
                </c:pt>
                <c:pt idx="15901">
                  <c:v>1304.2166666666667</c:v>
                </c:pt>
                <c:pt idx="15902">
                  <c:v>1304.3</c:v>
                </c:pt>
                <c:pt idx="15903">
                  <c:v>1304.3833333333334</c:v>
                </c:pt>
                <c:pt idx="15904">
                  <c:v>1304.4583333333333</c:v>
                </c:pt>
                <c:pt idx="15905">
                  <c:v>1304.5416666666667</c:v>
                </c:pt>
                <c:pt idx="15906">
                  <c:v>1304.625</c:v>
                </c:pt>
                <c:pt idx="15907">
                  <c:v>1304.7083333333333</c:v>
                </c:pt>
                <c:pt idx="15908">
                  <c:v>1304.7916666666667</c:v>
                </c:pt>
                <c:pt idx="15909">
                  <c:v>1304.875</c:v>
                </c:pt>
                <c:pt idx="15910">
                  <c:v>1304.95</c:v>
                </c:pt>
                <c:pt idx="15911">
                  <c:v>1305.0333333333333</c:v>
                </c:pt>
                <c:pt idx="15912">
                  <c:v>1305.1166666666666</c:v>
                </c:pt>
                <c:pt idx="15913">
                  <c:v>1305.2</c:v>
                </c:pt>
                <c:pt idx="15914">
                  <c:v>1305.2833333333333</c:v>
                </c:pt>
                <c:pt idx="15915">
                  <c:v>1305.3666666666666</c:v>
                </c:pt>
                <c:pt idx="15916">
                  <c:v>1305.45</c:v>
                </c:pt>
                <c:pt idx="15917">
                  <c:v>1305.5249999999999</c:v>
                </c:pt>
                <c:pt idx="15918">
                  <c:v>1305.6083333333333</c:v>
                </c:pt>
                <c:pt idx="15919">
                  <c:v>1305.6916666666666</c:v>
                </c:pt>
                <c:pt idx="15920">
                  <c:v>1305.7749999999999</c:v>
                </c:pt>
                <c:pt idx="15921">
                  <c:v>1305.8583333333333</c:v>
                </c:pt>
                <c:pt idx="15922">
                  <c:v>1305.9416666666666</c:v>
                </c:pt>
                <c:pt idx="15923">
                  <c:v>1306.0166666666667</c:v>
                </c:pt>
                <c:pt idx="15924">
                  <c:v>1306.1000000000001</c:v>
                </c:pt>
                <c:pt idx="15925">
                  <c:v>1306.1833333333334</c:v>
                </c:pt>
                <c:pt idx="15926">
                  <c:v>1306.2666666666667</c:v>
                </c:pt>
                <c:pt idx="15927">
                  <c:v>1306.3500000000001</c:v>
                </c:pt>
                <c:pt idx="15928">
                  <c:v>1306.4333333333334</c:v>
                </c:pt>
                <c:pt idx="15929">
                  <c:v>1306.5083333333334</c:v>
                </c:pt>
                <c:pt idx="15930">
                  <c:v>1306.5916666666667</c:v>
                </c:pt>
                <c:pt idx="15931">
                  <c:v>1306.675</c:v>
                </c:pt>
                <c:pt idx="15932">
                  <c:v>1306.7583333333334</c:v>
                </c:pt>
                <c:pt idx="15933">
                  <c:v>1306.8416666666667</c:v>
                </c:pt>
                <c:pt idx="15934">
                  <c:v>1306.925</c:v>
                </c:pt>
                <c:pt idx="15935">
                  <c:v>1307.0083333333334</c:v>
                </c:pt>
                <c:pt idx="15936">
                  <c:v>1307.0833333333333</c:v>
                </c:pt>
                <c:pt idx="15937">
                  <c:v>1307.1666666666667</c:v>
                </c:pt>
                <c:pt idx="15938">
                  <c:v>1307.25</c:v>
                </c:pt>
                <c:pt idx="15939">
                  <c:v>1307.3333333333333</c:v>
                </c:pt>
                <c:pt idx="15940">
                  <c:v>1307.4166666666667</c:v>
                </c:pt>
                <c:pt idx="15941">
                  <c:v>1307.5</c:v>
                </c:pt>
                <c:pt idx="15942">
                  <c:v>1307.575</c:v>
                </c:pt>
                <c:pt idx="15943">
                  <c:v>1307.6583333333333</c:v>
                </c:pt>
                <c:pt idx="15944">
                  <c:v>1307.7416666666666</c:v>
                </c:pt>
                <c:pt idx="15945">
                  <c:v>1307.825</c:v>
                </c:pt>
                <c:pt idx="15946">
                  <c:v>1307.9083333333333</c:v>
                </c:pt>
                <c:pt idx="15947">
                  <c:v>1307.9916666666666</c:v>
                </c:pt>
                <c:pt idx="15948">
                  <c:v>1308.075</c:v>
                </c:pt>
                <c:pt idx="15949">
                  <c:v>1308.1499999999999</c:v>
                </c:pt>
                <c:pt idx="15950">
                  <c:v>1308.2333333333333</c:v>
                </c:pt>
                <c:pt idx="15951">
                  <c:v>1308.3166666666666</c:v>
                </c:pt>
                <c:pt idx="15952">
                  <c:v>1308.3999999999999</c:v>
                </c:pt>
                <c:pt idx="15953">
                  <c:v>1308.4833333333333</c:v>
                </c:pt>
                <c:pt idx="15954">
                  <c:v>1308.5666666666666</c:v>
                </c:pt>
                <c:pt idx="15955">
                  <c:v>1308.6416666666667</c:v>
                </c:pt>
                <c:pt idx="15956">
                  <c:v>1308.7250000000001</c:v>
                </c:pt>
                <c:pt idx="15957">
                  <c:v>1308.8083333333334</c:v>
                </c:pt>
                <c:pt idx="15958">
                  <c:v>1308.8916666666667</c:v>
                </c:pt>
                <c:pt idx="15959">
                  <c:v>1308.9750000000001</c:v>
                </c:pt>
                <c:pt idx="15960">
                  <c:v>1309.0583333333334</c:v>
                </c:pt>
                <c:pt idx="15961">
                  <c:v>1309.1333333333334</c:v>
                </c:pt>
                <c:pt idx="15962">
                  <c:v>1309.2166666666667</c:v>
                </c:pt>
                <c:pt idx="15963">
                  <c:v>1309.3</c:v>
                </c:pt>
                <c:pt idx="15964">
                  <c:v>1309.3833333333334</c:v>
                </c:pt>
                <c:pt idx="15965">
                  <c:v>1309.4666666666667</c:v>
                </c:pt>
                <c:pt idx="15966">
                  <c:v>1309.55</c:v>
                </c:pt>
                <c:pt idx="15967">
                  <c:v>1309.6333333333334</c:v>
                </c:pt>
                <c:pt idx="15968">
                  <c:v>1309.7083333333333</c:v>
                </c:pt>
                <c:pt idx="15969">
                  <c:v>1309.7916666666667</c:v>
                </c:pt>
                <c:pt idx="15970">
                  <c:v>1309.875</c:v>
                </c:pt>
                <c:pt idx="15971">
                  <c:v>1309.9583333333333</c:v>
                </c:pt>
                <c:pt idx="15972">
                  <c:v>1310.0416666666667</c:v>
                </c:pt>
                <c:pt idx="15973">
                  <c:v>1310.125</c:v>
                </c:pt>
                <c:pt idx="15974">
                  <c:v>1310.2</c:v>
                </c:pt>
                <c:pt idx="15975">
                  <c:v>1310.2833333333333</c:v>
                </c:pt>
                <c:pt idx="15976">
                  <c:v>1310.3666666666666</c:v>
                </c:pt>
                <c:pt idx="15977">
                  <c:v>1310.45</c:v>
                </c:pt>
                <c:pt idx="15978">
                  <c:v>1310.5333333333333</c:v>
                </c:pt>
                <c:pt idx="15979">
                  <c:v>1310.6166666666666</c:v>
                </c:pt>
                <c:pt idx="15980">
                  <c:v>1310.6916666666666</c:v>
                </c:pt>
                <c:pt idx="15981">
                  <c:v>1310.7749999999999</c:v>
                </c:pt>
                <c:pt idx="15982">
                  <c:v>1310.8583333333333</c:v>
                </c:pt>
                <c:pt idx="15983">
                  <c:v>1310.9416666666666</c:v>
                </c:pt>
                <c:pt idx="15984">
                  <c:v>1311.0249999999999</c:v>
                </c:pt>
                <c:pt idx="15985">
                  <c:v>1311.1083333333333</c:v>
                </c:pt>
                <c:pt idx="15986">
                  <c:v>1311.1916666666666</c:v>
                </c:pt>
                <c:pt idx="15987">
                  <c:v>1311.2666666666667</c:v>
                </c:pt>
                <c:pt idx="15988">
                  <c:v>1311.3500000000001</c:v>
                </c:pt>
                <c:pt idx="15989">
                  <c:v>1311.4333333333334</c:v>
                </c:pt>
                <c:pt idx="15990">
                  <c:v>1311.5166666666667</c:v>
                </c:pt>
                <c:pt idx="15991">
                  <c:v>1311.6000000000001</c:v>
                </c:pt>
                <c:pt idx="15992">
                  <c:v>1311.6833333333334</c:v>
                </c:pt>
                <c:pt idx="15993">
                  <c:v>1311.7583333333334</c:v>
                </c:pt>
                <c:pt idx="15994">
                  <c:v>1311.8416666666667</c:v>
                </c:pt>
                <c:pt idx="15995">
                  <c:v>1311.925</c:v>
                </c:pt>
                <c:pt idx="15996">
                  <c:v>1312.0083333333334</c:v>
                </c:pt>
                <c:pt idx="15997">
                  <c:v>1312.0916666666667</c:v>
                </c:pt>
                <c:pt idx="15998">
                  <c:v>1312.175</c:v>
                </c:pt>
                <c:pt idx="15999">
                  <c:v>1312.25</c:v>
                </c:pt>
                <c:pt idx="16000">
                  <c:v>1312.3333333333333</c:v>
                </c:pt>
                <c:pt idx="16001">
                  <c:v>1312.4166666666667</c:v>
                </c:pt>
                <c:pt idx="16002">
                  <c:v>1312.5</c:v>
                </c:pt>
                <c:pt idx="16003">
                  <c:v>1312.5833333333333</c:v>
                </c:pt>
                <c:pt idx="16004">
                  <c:v>1312.6666666666667</c:v>
                </c:pt>
                <c:pt idx="16005">
                  <c:v>1312.75</c:v>
                </c:pt>
                <c:pt idx="16006">
                  <c:v>1312.825</c:v>
                </c:pt>
                <c:pt idx="16007">
                  <c:v>1312.9083333333333</c:v>
                </c:pt>
                <c:pt idx="16008">
                  <c:v>1312.9916666666666</c:v>
                </c:pt>
                <c:pt idx="16009">
                  <c:v>1313.075</c:v>
                </c:pt>
                <c:pt idx="16010">
                  <c:v>1313.1583333333333</c:v>
                </c:pt>
                <c:pt idx="16011">
                  <c:v>1313.2416666666666</c:v>
                </c:pt>
                <c:pt idx="16012">
                  <c:v>1313.3166666666666</c:v>
                </c:pt>
                <c:pt idx="16013">
                  <c:v>1313.3999999999999</c:v>
                </c:pt>
                <c:pt idx="16014">
                  <c:v>1313.4833333333333</c:v>
                </c:pt>
                <c:pt idx="16015">
                  <c:v>1313.5666666666666</c:v>
                </c:pt>
                <c:pt idx="16016">
                  <c:v>1313.6499999999999</c:v>
                </c:pt>
                <c:pt idx="16017">
                  <c:v>1313.7333333333333</c:v>
                </c:pt>
                <c:pt idx="16018">
                  <c:v>1313.8083333333334</c:v>
                </c:pt>
                <c:pt idx="16019">
                  <c:v>1313.8916666666667</c:v>
                </c:pt>
                <c:pt idx="16020">
                  <c:v>1313.9750000000001</c:v>
                </c:pt>
                <c:pt idx="16021">
                  <c:v>1314.0583333333334</c:v>
                </c:pt>
                <c:pt idx="16022">
                  <c:v>1314.1416666666667</c:v>
                </c:pt>
                <c:pt idx="16023">
                  <c:v>1314.2250000000001</c:v>
                </c:pt>
                <c:pt idx="16024">
                  <c:v>1314.3083333333334</c:v>
                </c:pt>
                <c:pt idx="16025">
                  <c:v>1314.3833333333334</c:v>
                </c:pt>
                <c:pt idx="16026">
                  <c:v>1314.4666666666667</c:v>
                </c:pt>
                <c:pt idx="16027">
                  <c:v>1314.55</c:v>
                </c:pt>
                <c:pt idx="16028">
                  <c:v>1314.6333333333334</c:v>
                </c:pt>
                <c:pt idx="16029">
                  <c:v>1314.7166666666667</c:v>
                </c:pt>
                <c:pt idx="16030">
                  <c:v>1314.8</c:v>
                </c:pt>
                <c:pt idx="16031">
                  <c:v>1314.875</c:v>
                </c:pt>
                <c:pt idx="16032">
                  <c:v>1314.9583333333333</c:v>
                </c:pt>
                <c:pt idx="16033">
                  <c:v>1315.0416666666667</c:v>
                </c:pt>
                <c:pt idx="16034">
                  <c:v>1315.125</c:v>
                </c:pt>
                <c:pt idx="16035">
                  <c:v>1315.2083333333333</c:v>
                </c:pt>
                <c:pt idx="16036">
                  <c:v>1315.2916666666667</c:v>
                </c:pt>
                <c:pt idx="16037">
                  <c:v>1315.3666666666666</c:v>
                </c:pt>
                <c:pt idx="16038">
                  <c:v>1315.45</c:v>
                </c:pt>
                <c:pt idx="16039">
                  <c:v>1315.5333333333333</c:v>
                </c:pt>
                <c:pt idx="16040">
                  <c:v>1315.6166666666666</c:v>
                </c:pt>
                <c:pt idx="16041">
                  <c:v>1315.7</c:v>
                </c:pt>
                <c:pt idx="16042">
                  <c:v>1315.7833333333333</c:v>
                </c:pt>
                <c:pt idx="16043">
                  <c:v>1315.8666666666666</c:v>
                </c:pt>
                <c:pt idx="16044">
                  <c:v>1315.9416666666666</c:v>
                </c:pt>
                <c:pt idx="16045">
                  <c:v>1316.0249999999999</c:v>
                </c:pt>
                <c:pt idx="16046">
                  <c:v>1316.1083333333333</c:v>
                </c:pt>
                <c:pt idx="16047">
                  <c:v>1316.1916666666666</c:v>
                </c:pt>
                <c:pt idx="16048">
                  <c:v>1316.2749999999999</c:v>
                </c:pt>
                <c:pt idx="16049">
                  <c:v>1316.3583333333333</c:v>
                </c:pt>
                <c:pt idx="16050">
                  <c:v>1316.4333333333334</c:v>
                </c:pt>
                <c:pt idx="16051">
                  <c:v>1316.5166666666667</c:v>
                </c:pt>
                <c:pt idx="16052">
                  <c:v>1316.6000000000001</c:v>
                </c:pt>
                <c:pt idx="16053">
                  <c:v>1316.6833333333334</c:v>
                </c:pt>
                <c:pt idx="16054">
                  <c:v>1316.7666666666667</c:v>
                </c:pt>
                <c:pt idx="16055">
                  <c:v>1316.8500000000001</c:v>
                </c:pt>
                <c:pt idx="16056">
                  <c:v>1316.925</c:v>
                </c:pt>
                <c:pt idx="16057">
                  <c:v>1317.0083333333334</c:v>
                </c:pt>
                <c:pt idx="16058">
                  <c:v>1317.0916666666667</c:v>
                </c:pt>
                <c:pt idx="16059">
                  <c:v>1317.175</c:v>
                </c:pt>
                <c:pt idx="16060">
                  <c:v>1317.2583333333334</c:v>
                </c:pt>
                <c:pt idx="16061">
                  <c:v>1317.3416666666667</c:v>
                </c:pt>
                <c:pt idx="16062">
                  <c:v>1317.425</c:v>
                </c:pt>
                <c:pt idx="16063">
                  <c:v>1317.5</c:v>
                </c:pt>
                <c:pt idx="16064">
                  <c:v>1317.5833333333333</c:v>
                </c:pt>
                <c:pt idx="16065">
                  <c:v>1317.6666666666667</c:v>
                </c:pt>
                <c:pt idx="16066">
                  <c:v>1317.75</c:v>
                </c:pt>
                <c:pt idx="16067">
                  <c:v>1317.8333333333333</c:v>
                </c:pt>
                <c:pt idx="16068">
                  <c:v>1317.9166666666667</c:v>
                </c:pt>
                <c:pt idx="16069">
                  <c:v>1317.9916666666666</c:v>
                </c:pt>
                <c:pt idx="16070">
                  <c:v>1318.075</c:v>
                </c:pt>
                <c:pt idx="16071">
                  <c:v>1318.1583333333333</c:v>
                </c:pt>
                <c:pt idx="16072">
                  <c:v>1318.2416666666666</c:v>
                </c:pt>
                <c:pt idx="16073">
                  <c:v>1318.325</c:v>
                </c:pt>
                <c:pt idx="16074">
                  <c:v>1318.4083333333333</c:v>
                </c:pt>
                <c:pt idx="16075">
                  <c:v>1318.4916666666666</c:v>
                </c:pt>
                <c:pt idx="16076">
                  <c:v>1318.5666666666666</c:v>
                </c:pt>
                <c:pt idx="16077">
                  <c:v>1318.6499999999999</c:v>
                </c:pt>
                <c:pt idx="16078">
                  <c:v>1318.7333333333333</c:v>
                </c:pt>
                <c:pt idx="16079">
                  <c:v>1318.8166666666666</c:v>
                </c:pt>
                <c:pt idx="16080">
                  <c:v>1318.8999999999999</c:v>
                </c:pt>
                <c:pt idx="16081">
                  <c:v>1318.9833333333333</c:v>
                </c:pt>
                <c:pt idx="16082">
                  <c:v>1319.0583333333334</c:v>
                </c:pt>
                <c:pt idx="16083">
                  <c:v>1319.1416666666667</c:v>
                </c:pt>
                <c:pt idx="16084">
                  <c:v>1319.2250000000001</c:v>
                </c:pt>
                <c:pt idx="16085">
                  <c:v>1319.3083333333334</c:v>
                </c:pt>
                <c:pt idx="16086">
                  <c:v>1319.3916666666667</c:v>
                </c:pt>
                <c:pt idx="16087">
                  <c:v>1319.4750000000001</c:v>
                </c:pt>
                <c:pt idx="16088">
                  <c:v>1319.55</c:v>
                </c:pt>
                <c:pt idx="16089">
                  <c:v>1319.6333333333334</c:v>
                </c:pt>
                <c:pt idx="16090">
                  <c:v>1319.7166666666667</c:v>
                </c:pt>
                <c:pt idx="16091">
                  <c:v>1319.8</c:v>
                </c:pt>
                <c:pt idx="16092">
                  <c:v>1319.8833333333334</c:v>
                </c:pt>
                <c:pt idx="16093">
                  <c:v>1319.9666666666667</c:v>
                </c:pt>
                <c:pt idx="16094">
                  <c:v>1320.05</c:v>
                </c:pt>
                <c:pt idx="16095">
                  <c:v>1320.125</c:v>
                </c:pt>
                <c:pt idx="16096">
                  <c:v>1320.2083333333333</c:v>
                </c:pt>
                <c:pt idx="16097">
                  <c:v>1320.2916666666667</c:v>
                </c:pt>
                <c:pt idx="16098">
                  <c:v>1320.375</c:v>
                </c:pt>
                <c:pt idx="16099">
                  <c:v>1320.4583333333333</c:v>
                </c:pt>
                <c:pt idx="16100">
                  <c:v>1320.5416666666667</c:v>
                </c:pt>
                <c:pt idx="16101">
                  <c:v>1320.6166666666666</c:v>
                </c:pt>
                <c:pt idx="16102">
                  <c:v>1320.7</c:v>
                </c:pt>
                <c:pt idx="16103">
                  <c:v>1320.7833333333333</c:v>
                </c:pt>
                <c:pt idx="16104">
                  <c:v>1320.8666666666666</c:v>
                </c:pt>
                <c:pt idx="16105">
                  <c:v>1320.95</c:v>
                </c:pt>
                <c:pt idx="16106">
                  <c:v>1321.0333333333333</c:v>
                </c:pt>
                <c:pt idx="16107">
                  <c:v>1321.1083333333333</c:v>
                </c:pt>
                <c:pt idx="16108">
                  <c:v>1321.1916666666666</c:v>
                </c:pt>
                <c:pt idx="16109">
                  <c:v>1321.2749999999999</c:v>
                </c:pt>
                <c:pt idx="16110">
                  <c:v>1321.3583333333333</c:v>
                </c:pt>
                <c:pt idx="16111">
                  <c:v>1321.4416666666666</c:v>
                </c:pt>
                <c:pt idx="16112">
                  <c:v>1321.5249999999999</c:v>
                </c:pt>
                <c:pt idx="16113">
                  <c:v>1321.6083333333333</c:v>
                </c:pt>
                <c:pt idx="16114">
                  <c:v>1321.6833333333334</c:v>
                </c:pt>
                <c:pt idx="16115">
                  <c:v>1321.7666666666667</c:v>
                </c:pt>
                <c:pt idx="16116">
                  <c:v>1321.8500000000001</c:v>
                </c:pt>
                <c:pt idx="16117">
                  <c:v>1321.9333333333334</c:v>
                </c:pt>
                <c:pt idx="16118">
                  <c:v>1322.0166666666667</c:v>
                </c:pt>
                <c:pt idx="16119">
                  <c:v>1322.1000000000001</c:v>
                </c:pt>
                <c:pt idx="16120">
                  <c:v>1322.175</c:v>
                </c:pt>
                <c:pt idx="16121">
                  <c:v>1322.2583333333334</c:v>
                </c:pt>
                <c:pt idx="16122">
                  <c:v>1322.3416666666667</c:v>
                </c:pt>
                <c:pt idx="16123">
                  <c:v>1322.425</c:v>
                </c:pt>
                <c:pt idx="16124">
                  <c:v>1322.5083333333334</c:v>
                </c:pt>
                <c:pt idx="16125">
                  <c:v>1322.5916666666667</c:v>
                </c:pt>
                <c:pt idx="16126">
                  <c:v>1322.6666666666667</c:v>
                </c:pt>
                <c:pt idx="16127">
                  <c:v>1322.75</c:v>
                </c:pt>
                <c:pt idx="16128">
                  <c:v>1322.8333333333333</c:v>
                </c:pt>
                <c:pt idx="16129">
                  <c:v>1322.9166666666667</c:v>
                </c:pt>
                <c:pt idx="16130">
                  <c:v>1323</c:v>
                </c:pt>
                <c:pt idx="16131">
                  <c:v>1323.0833333333333</c:v>
                </c:pt>
                <c:pt idx="16132">
                  <c:v>1323.1666666666667</c:v>
                </c:pt>
                <c:pt idx="16133">
                  <c:v>1323.2416666666666</c:v>
                </c:pt>
                <c:pt idx="16134">
                  <c:v>1323.325</c:v>
                </c:pt>
                <c:pt idx="16135">
                  <c:v>1323.4083333333333</c:v>
                </c:pt>
                <c:pt idx="16136">
                  <c:v>1323.4916666666666</c:v>
                </c:pt>
                <c:pt idx="16137">
                  <c:v>1323.575</c:v>
                </c:pt>
                <c:pt idx="16138">
                  <c:v>1323.6583333333333</c:v>
                </c:pt>
                <c:pt idx="16139">
                  <c:v>1323.7333333333333</c:v>
                </c:pt>
                <c:pt idx="16140">
                  <c:v>1323.8166666666666</c:v>
                </c:pt>
                <c:pt idx="16141">
                  <c:v>1323.8999999999999</c:v>
                </c:pt>
                <c:pt idx="16142">
                  <c:v>1323.9833333333333</c:v>
                </c:pt>
                <c:pt idx="16143">
                  <c:v>1324.0666666666666</c:v>
                </c:pt>
                <c:pt idx="16144">
                  <c:v>1324.1499999999999</c:v>
                </c:pt>
                <c:pt idx="16145">
                  <c:v>1324.2250000000001</c:v>
                </c:pt>
                <c:pt idx="16146">
                  <c:v>1324.3083333333334</c:v>
                </c:pt>
                <c:pt idx="16147">
                  <c:v>1324.3916666666667</c:v>
                </c:pt>
                <c:pt idx="16148">
                  <c:v>1324.4750000000001</c:v>
                </c:pt>
                <c:pt idx="16149">
                  <c:v>1324.5583333333334</c:v>
                </c:pt>
                <c:pt idx="16150">
                  <c:v>1324.6416666666667</c:v>
                </c:pt>
                <c:pt idx="16151">
                  <c:v>1324.7250000000001</c:v>
                </c:pt>
                <c:pt idx="16152">
                  <c:v>1324.8</c:v>
                </c:pt>
                <c:pt idx="16153">
                  <c:v>1324.8833333333334</c:v>
                </c:pt>
                <c:pt idx="16154">
                  <c:v>1324.9666666666667</c:v>
                </c:pt>
                <c:pt idx="16155">
                  <c:v>1325.05</c:v>
                </c:pt>
                <c:pt idx="16156">
                  <c:v>1325.1333333333334</c:v>
                </c:pt>
                <c:pt idx="16157">
                  <c:v>1325.2166666666667</c:v>
                </c:pt>
                <c:pt idx="16158">
                  <c:v>1325.2916666666667</c:v>
                </c:pt>
                <c:pt idx="16159">
                  <c:v>1325.375</c:v>
                </c:pt>
                <c:pt idx="16160">
                  <c:v>1325.4583333333333</c:v>
                </c:pt>
                <c:pt idx="16161">
                  <c:v>1325.5416666666667</c:v>
                </c:pt>
                <c:pt idx="16162">
                  <c:v>1325.625</c:v>
                </c:pt>
                <c:pt idx="16163">
                  <c:v>1325.7083333333333</c:v>
                </c:pt>
                <c:pt idx="16164">
                  <c:v>1325.7833333333333</c:v>
                </c:pt>
                <c:pt idx="16165">
                  <c:v>1325.8666666666666</c:v>
                </c:pt>
                <c:pt idx="16166">
                  <c:v>1325.95</c:v>
                </c:pt>
                <c:pt idx="16167">
                  <c:v>1326.0333333333333</c:v>
                </c:pt>
                <c:pt idx="16168">
                  <c:v>1326.1166666666666</c:v>
                </c:pt>
                <c:pt idx="16169">
                  <c:v>1326.2</c:v>
                </c:pt>
                <c:pt idx="16170">
                  <c:v>1326.2833333333333</c:v>
                </c:pt>
                <c:pt idx="16171">
                  <c:v>1326.3583333333333</c:v>
                </c:pt>
                <c:pt idx="16172">
                  <c:v>1326.4416666666666</c:v>
                </c:pt>
                <c:pt idx="16173">
                  <c:v>1326.5249999999999</c:v>
                </c:pt>
                <c:pt idx="16174">
                  <c:v>1326.6083333333333</c:v>
                </c:pt>
                <c:pt idx="16175">
                  <c:v>1326.6916666666666</c:v>
                </c:pt>
                <c:pt idx="16176">
                  <c:v>1326.7749999999999</c:v>
                </c:pt>
                <c:pt idx="16177">
                  <c:v>1326.8500000000001</c:v>
                </c:pt>
                <c:pt idx="16178">
                  <c:v>1326.9333333333334</c:v>
                </c:pt>
                <c:pt idx="16179">
                  <c:v>1327.0166666666667</c:v>
                </c:pt>
                <c:pt idx="16180">
                  <c:v>1327.1000000000001</c:v>
                </c:pt>
                <c:pt idx="16181">
                  <c:v>1327.1833333333334</c:v>
                </c:pt>
                <c:pt idx="16182">
                  <c:v>1327.2666666666667</c:v>
                </c:pt>
                <c:pt idx="16183">
                  <c:v>1327.3416666666667</c:v>
                </c:pt>
                <c:pt idx="16184">
                  <c:v>1327.425</c:v>
                </c:pt>
                <c:pt idx="16185">
                  <c:v>1327.5083333333334</c:v>
                </c:pt>
                <c:pt idx="16186">
                  <c:v>1327.5916666666667</c:v>
                </c:pt>
                <c:pt idx="16187">
                  <c:v>1327.675</c:v>
                </c:pt>
                <c:pt idx="16188">
                  <c:v>1327.7583333333334</c:v>
                </c:pt>
                <c:pt idx="16189">
                  <c:v>1327.8416666666667</c:v>
                </c:pt>
                <c:pt idx="16190">
                  <c:v>1327.9166666666667</c:v>
                </c:pt>
                <c:pt idx="16191">
                  <c:v>1328</c:v>
                </c:pt>
                <c:pt idx="16192">
                  <c:v>1328.0833333333333</c:v>
                </c:pt>
                <c:pt idx="16193">
                  <c:v>1328.1666666666667</c:v>
                </c:pt>
                <c:pt idx="16194">
                  <c:v>1328.25</c:v>
                </c:pt>
                <c:pt idx="16195">
                  <c:v>1328.3333333333333</c:v>
                </c:pt>
                <c:pt idx="16196">
                  <c:v>1328.4083333333333</c:v>
                </c:pt>
                <c:pt idx="16197">
                  <c:v>1328.4916666666666</c:v>
                </c:pt>
                <c:pt idx="16198">
                  <c:v>1328.575</c:v>
                </c:pt>
                <c:pt idx="16199">
                  <c:v>1328.6583333333333</c:v>
                </c:pt>
                <c:pt idx="16200">
                  <c:v>1328.7416666666666</c:v>
                </c:pt>
                <c:pt idx="16201">
                  <c:v>1328.825</c:v>
                </c:pt>
                <c:pt idx="16202">
                  <c:v>1328.9083333333333</c:v>
                </c:pt>
                <c:pt idx="16203">
                  <c:v>1328.9833333333333</c:v>
                </c:pt>
                <c:pt idx="16204">
                  <c:v>1329.0666666666666</c:v>
                </c:pt>
                <c:pt idx="16205">
                  <c:v>1329.1499999999999</c:v>
                </c:pt>
                <c:pt idx="16206">
                  <c:v>1329.2333333333333</c:v>
                </c:pt>
                <c:pt idx="16207">
                  <c:v>1329.3166666666666</c:v>
                </c:pt>
                <c:pt idx="16208">
                  <c:v>1329.3999999999999</c:v>
                </c:pt>
                <c:pt idx="16209">
                  <c:v>1329.4750000000001</c:v>
                </c:pt>
                <c:pt idx="16210">
                  <c:v>1329.5583333333334</c:v>
                </c:pt>
                <c:pt idx="16211">
                  <c:v>1329.6416666666667</c:v>
                </c:pt>
                <c:pt idx="16212">
                  <c:v>1329.7250000000001</c:v>
                </c:pt>
                <c:pt idx="16213">
                  <c:v>1329.8083333333334</c:v>
                </c:pt>
                <c:pt idx="16214">
                  <c:v>1329.8916666666667</c:v>
                </c:pt>
                <c:pt idx="16215">
                  <c:v>1329.9666666666667</c:v>
                </c:pt>
                <c:pt idx="16216">
                  <c:v>1330.05</c:v>
                </c:pt>
                <c:pt idx="16217">
                  <c:v>1330.1333333333334</c:v>
                </c:pt>
                <c:pt idx="16218">
                  <c:v>1330.2166666666667</c:v>
                </c:pt>
                <c:pt idx="16219">
                  <c:v>1330.3</c:v>
                </c:pt>
                <c:pt idx="16220">
                  <c:v>1330.3833333333334</c:v>
                </c:pt>
                <c:pt idx="16221">
                  <c:v>1330.4666666666667</c:v>
                </c:pt>
                <c:pt idx="16222">
                  <c:v>1330.5416666666667</c:v>
                </c:pt>
                <c:pt idx="16223">
                  <c:v>1330.625</c:v>
                </c:pt>
                <c:pt idx="16224">
                  <c:v>1330.7083333333333</c:v>
                </c:pt>
                <c:pt idx="16225">
                  <c:v>1330.7916666666667</c:v>
                </c:pt>
                <c:pt idx="16226">
                  <c:v>1330.875</c:v>
                </c:pt>
                <c:pt idx="16227">
                  <c:v>1330.9583333333333</c:v>
                </c:pt>
                <c:pt idx="16228">
                  <c:v>1331.0333333333333</c:v>
                </c:pt>
                <c:pt idx="16229">
                  <c:v>1331.1166666666666</c:v>
                </c:pt>
                <c:pt idx="16230">
                  <c:v>1331.2</c:v>
                </c:pt>
                <c:pt idx="16231">
                  <c:v>1331.2833333333333</c:v>
                </c:pt>
                <c:pt idx="16232">
                  <c:v>1331.3666666666666</c:v>
                </c:pt>
                <c:pt idx="16233">
                  <c:v>1331.45</c:v>
                </c:pt>
                <c:pt idx="16234">
                  <c:v>1331.5249999999999</c:v>
                </c:pt>
                <c:pt idx="16235">
                  <c:v>1331.6083333333333</c:v>
                </c:pt>
                <c:pt idx="16236">
                  <c:v>1331.6916666666666</c:v>
                </c:pt>
                <c:pt idx="16237">
                  <c:v>1331.7749999999999</c:v>
                </c:pt>
                <c:pt idx="16238">
                  <c:v>1331.8583333333333</c:v>
                </c:pt>
                <c:pt idx="16239">
                  <c:v>1331.9416666666666</c:v>
                </c:pt>
                <c:pt idx="16240">
                  <c:v>1332.0249999999999</c:v>
                </c:pt>
                <c:pt idx="16241">
                  <c:v>1332.1000000000001</c:v>
                </c:pt>
                <c:pt idx="16242">
                  <c:v>1332.1833333333334</c:v>
                </c:pt>
                <c:pt idx="16243">
                  <c:v>1332.2666666666667</c:v>
                </c:pt>
                <c:pt idx="16244">
                  <c:v>1332.3500000000001</c:v>
                </c:pt>
                <c:pt idx="16245">
                  <c:v>1332.4333333333334</c:v>
                </c:pt>
                <c:pt idx="16246">
                  <c:v>1332.5166666666667</c:v>
                </c:pt>
                <c:pt idx="16247">
                  <c:v>1332.5916666666667</c:v>
                </c:pt>
                <c:pt idx="16248">
                  <c:v>1332.675</c:v>
                </c:pt>
                <c:pt idx="16249">
                  <c:v>1332.7583333333334</c:v>
                </c:pt>
                <c:pt idx="16250">
                  <c:v>1332.8416666666667</c:v>
                </c:pt>
                <c:pt idx="16251">
                  <c:v>1332.925</c:v>
                </c:pt>
                <c:pt idx="16252">
                  <c:v>1333.0083333333334</c:v>
                </c:pt>
                <c:pt idx="16253">
                  <c:v>1333.0833333333333</c:v>
                </c:pt>
                <c:pt idx="16254">
                  <c:v>1333.1666666666667</c:v>
                </c:pt>
                <c:pt idx="16255">
                  <c:v>1333.25</c:v>
                </c:pt>
                <c:pt idx="16256">
                  <c:v>1333.3333333333333</c:v>
                </c:pt>
                <c:pt idx="16257">
                  <c:v>1333.4166666666667</c:v>
                </c:pt>
                <c:pt idx="16258">
                  <c:v>1333.5</c:v>
                </c:pt>
                <c:pt idx="16259">
                  <c:v>1333.5833333333333</c:v>
                </c:pt>
                <c:pt idx="16260">
                  <c:v>1333.6583333333333</c:v>
                </c:pt>
                <c:pt idx="16261">
                  <c:v>1333.7416666666666</c:v>
                </c:pt>
                <c:pt idx="16262">
                  <c:v>1333.825</c:v>
                </c:pt>
                <c:pt idx="16263">
                  <c:v>1333.9083333333333</c:v>
                </c:pt>
                <c:pt idx="16264">
                  <c:v>1333.9916666666666</c:v>
                </c:pt>
                <c:pt idx="16265">
                  <c:v>1334.075</c:v>
                </c:pt>
                <c:pt idx="16266">
                  <c:v>1334.1499999999999</c:v>
                </c:pt>
                <c:pt idx="16267">
                  <c:v>1334.2333333333333</c:v>
                </c:pt>
                <c:pt idx="16268">
                  <c:v>1334.3166666666666</c:v>
                </c:pt>
                <c:pt idx="16269">
                  <c:v>1334.3999999999999</c:v>
                </c:pt>
                <c:pt idx="16270">
                  <c:v>1334.4833333333333</c:v>
                </c:pt>
                <c:pt idx="16271">
                  <c:v>1334.5666666666666</c:v>
                </c:pt>
                <c:pt idx="16272">
                  <c:v>1334.6416666666667</c:v>
                </c:pt>
                <c:pt idx="16273">
                  <c:v>1334.7250000000001</c:v>
                </c:pt>
                <c:pt idx="16274">
                  <c:v>1334.8083333333334</c:v>
                </c:pt>
                <c:pt idx="16275">
                  <c:v>1334.8916666666667</c:v>
                </c:pt>
                <c:pt idx="16276">
                  <c:v>1334.9750000000001</c:v>
                </c:pt>
                <c:pt idx="16277">
                  <c:v>1335.0583333333334</c:v>
                </c:pt>
                <c:pt idx="16278">
                  <c:v>1335.1416666666667</c:v>
                </c:pt>
                <c:pt idx="16279">
                  <c:v>1335.2166666666667</c:v>
                </c:pt>
                <c:pt idx="16280">
                  <c:v>1335.3</c:v>
                </c:pt>
                <c:pt idx="16281">
                  <c:v>1335.3833333333334</c:v>
                </c:pt>
                <c:pt idx="16282">
                  <c:v>1335.4666666666667</c:v>
                </c:pt>
                <c:pt idx="16283">
                  <c:v>1335.55</c:v>
                </c:pt>
                <c:pt idx="16284">
                  <c:v>1335.6333333333334</c:v>
                </c:pt>
                <c:pt idx="16285">
                  <c:v>1335.7083333333333</c:v>
                </c:pt>
                <c:pt idx="16286">
                  <c:v>1335.7916666666667</c:v>
                </c:pt>
                <c:pt idx="16287">
                  <c:v>1335.875</c:v>
                </c:pt>
                <c:pt idx="16288">
                  <c:v>1335.9583333333333</c:v>
                </c:pt>
                <c:pt idx="16289">
                  <c:v>1336.0416666666667</c:v>
                </c:pt>
                <c:pt idx="16290">
                  <c:v>1336.125</c:v>
                </c:pt>
                <c:pt idx="16291">
                  <c:v>1336.2</c:v>
                </c:pt>
                <c:pt idx="16292">
                  <c:v>1336.2833333333333</c:v>
                </c:pt>
                <c:pt idx="16293">
                  <c:v>1336.3666666666666</c:v>
                </c:pt>
                <c:pt idx="16294">
                  <c:v>1336.45</c:v>
                </c:pt>
                <c:pt idx="16295">
                  <c:v>1336.5333333333333</c:v>
                </c:pt>
                <c:pt idx="16296">
                  <c:v>1336.6166666666666</c:v>
                </c:pt>
                <c:pt idx="16297">
                  <c:v>1336.7</c:v>
                </c:pt>
                <c:pt idx="16298">
                  <c:v>1336.7749999999999</c:v>
                </c:pt>
                <c:pt idx="16299">
                  <c:v>1336.8583333333333</c:v>
                </c:pt>
                <c:pt idx="16300">
                  <c:v>1336.9416666666666</c:v>
                </c:pt>
                <c:pt idx="16301">
                  <c:v>1337.0249999999999</c:v>
                </c:pt>
                <c:pt idx="16302">
                  <c:v>1337.1083333333333</c:v>
                </c:pt>
                <c:pt idx="16303">
                  <c:v>1337.1916666666666</c:v>
                </c:pt>
                <c:pt idx="16304">
                  <c:v>1337.2666666666667</c:v>
                </c:pt>
                <c:pt idx="16305">
                  <c:v>1337.3500000000001</c:v>
                </c:pt>
                <c:pt idx="16306">
                  <c:v>1337.4333333333334</c:v>
                </c:pt>
                <c:pt idx="16307">
                  <c:v>1337.5166666666667</c:v>
                </c:pt>
                <c:pt idx="16308">
                  <c:v>1337.6000000000001</c:v>
                </c:pt>
                <c:pt idx="16309">
                  <c:v>1337.6833333333334</c:v>
                </c:pt>
                <c:pt idx="16310">
                  <c:v>1337.7583333333334</c:v>
                </c:pt>
                <c:pt idx="16311">
                  <c:v>1337.8416666666667</c:v>
                </c:pt>
                <c:pt idx="16312">
                  <c:v>1337.925</c:v>
                </c:pt>
                <c:pt idx="16313">
                  <c:v>1338.0083333333334</c:v>
                </c:pt>
                <c:pt idx="16314">
                  <c:v>1338.0916666666667</c:v>
                </c:pt>
                <c:pt idx="16315">
                  <c:v>1338.175</c:v>
                </c:pt>
                <c:pt idx="16316">
                  <c:v>1338.2583333333334</c:v>
                </c:pt>
                <c:pt idx="16317">
                  <c:v>1338.3333333333333</c:v>
                </c:pt>
                <c:pt idx="16318">
                  <c:v>1338.4166666666667</c:v>
                </c:pt>
                <c:pt idx="16319">
                  <c:v>1338.5</c:v>
                </c:pt>
                <c:pt idx="16320">
                  <c:v>1338.5833333333333</c:v>
                </c:pt>
                <c:pt idx="16321">
                  <c:v>1338.6666666666667</c:v>
                </c:pt>
                <c:pt idx="16322">
                  <c:v>1338.75</c:v>
                </c:pt>
                <c:pt idx="16323">
                  <c:v>1338.825</c:v>
                </c:pt>
                <c:pt idx="16324">
                  <c:v>1338.9083333333333</c:v>
                </c:pt>
                <c:pt idx="16325">
                  <c:v>1338.9916666666666</c:v>
                </c:pt>
                <c:pt idx="16326">
                  <c:v>1339.075</c:v>
                </c:pt>
                <c:pt idx="16327">
                  <c:v>1339.1583333333333</c:v>
                </c:pt>
                <c:pt idx="16328">
                  <c:v>1339.2416666666666</c:v>
                </c:pt>
                <c:pt idx="16329">
                  <c:v>1339.325</c:v>
                </c:pt>
                <c:pt idx="16330">
                  <c:v>1339.3999999999999</c:v>
                </c:pt>
                <c:pt idx="16331">
                  <c:v>1339.4833333333333</c:v>
                </c:pt>
                <c:pt idx="16332">
                  <c:v>1339.5666666666666</c:v>
                </c:pt>
                <c:pt idx="16333">
                  <c:v>1339.6499999999999</c:v>
                </c:pt>
                <c:pt idx="16334">
                  <c:v>1339.7333333333333</c:v>
                </c:pt>
                <c:pt idx="16335">
                  <c:v>1339.8166666666666</c:v>
                </c:pt>
                <c:pt idx="16336">
                  <c:v>1339.8916666666667</c:v>
                </c:pt>
                <c:pt idx="16337">
                  <c:v>1339.9750000000001</c:v>
                </c:pt>
                <c:pt idx="16338">
                  <c:v>1340.0583333333334</c:v>
                </c:pt>
                <c:pt idx="16339">
                  <c:v>1340.1416666666667</c:v>
                </c:pt>
                <c:pt idx="16340">
                  <c:v>1340.2250000000001</c:v>
                </c:pt>
                <c:pt idx="16341">
                  <c:v>1340.3083333333334</c:v>
                </c:pt>
                <c:pt idx="16342">
                  <c:v>1340.3833333333334</c:v>
                </c:pt>
                <c:pt idx="16343">
                  <c:v>1340.4666666666667</c:v>
                </c:pt>
                <c:pt idx="16344">
                  <c:v>1340.55</c:v>
                </c:pt>
                <c:pt idx="16345">
                  <c:v>1340.6333333333334</c:v>
                </c:pt>
                <c:pt idx="16346">
                  <c:v>1340.7166666666667</c:v>
                </c:pt>
                <c:pt idx="16347">
                  <c:v>1340.8</c:v>
                </c:pt>
                <c:pt idx="16348">
                  <c:v>1340.8833333333334</c:v>
                </c:pt>
                <c:pt idx="16349">
                  <c:v>1340.9583333333333</c:v>
                </c:pt>
                <c:pt idx="16350">
                  <c:v>1341.0416666666667</c:v>
                </c:pt>
                <c:pt idx="16351">
                  <c:v>1341.125</c:v>
                </c:pt>
                <c:pt idx="16352">
                  <c:v>1341.2083333333333</c:v>
                </c:pt>
                <c:pt idx="16353">
                  <c:v>1341.2916666666667</c:v>
                </c:pt>
                <c:pt idx="16354">
                  <c:v>1341.375</c:v>
                </c:pt>
                <c:pt idx="16355">
                  <c:v>1341.45</c:v>
                </c:pt>
                <c:pt idx="16356">
                  <c:v>1341.5333333333333</c:v>
                </c:pt>
                <c:pt idx="16357">
                  <c:v>1341.6166666666666</c:v>
                </c:pt>
                <c:pt idx="16358">
                  <c:v>1341.7</c:v>
                </c:pt>
                <c:pt idx="16359">
                  <c:v>1341.7833333333333</c:v>
                </c:pt>
                <c:pt idx="16360">
                  <c:v>1341.8666666666666</c:v>
                </c:pt>
                <c:pt idx="16361">
                  <c:v>1341.9416666666666</c:v>
                </c:pt>
                <c:pt idx="16362">
                  <c:v>1342.0249999999999</c:v>
                </c:pt>
                <c:pt idx="16363">
                  <c:v>1342.1083333333333</c:v>
                </c:pt>
                <c:pt idx="16364">
                  <c:v>1342.1916666666666</c:v>
                </c:pt>
                <c:pt idx="16365">
                  <c:v>1342.2749999999999</c:v>
                </c:pt>
                <c:pt idx="16366">
                  <c:v>1342.3583333333333</c:v>
                </c:pt>
                <c:pt idx="16367">
                  <c:v>1342.4416666666666</c:v>
                </c:pt>
                <c:pt idx="16368">
                  <c:v>1342.5166666666667</c:v>
                </c:pt>
                <c:pt idx="16369">
                  <c:v>1342.6000000000001</c:v>
                </c:pt>
                <c:pt idx="16370">
                  <c:v>1342.6833333333334</c:v>
                </c:pt>
                <c:pt idx="16371">
                  <c:v>1342.7666666666667</c:v>
                </c:pt>
                <c:pt idx="16372">
                  <c:v>1342.8500000000001</c:v>
                </c:pt>
                <c:pt idx="16373">
                  <c:v>1342.9333333333334</c:v>
                </c:pt>
                <c:pt idx="16374">
                  <c:v>1343.0083333333334</c:v>
                </c:pt>
                <c:pt idx="16375">
                  <c:v>1343.0916666666667</c:v>
                </c:pt>
                <c:pt idx="16376">
                  <c:v>1343.175</c:v>
                </c:pt>
                <c:pt idx="16377">
                  <c:v>1343.2583333333334</c:v>
                </c:pt>
                <c:pt idx="16378">
                  <c:v>1343.3416666666667</c:v>
                </c:pt>
                <c:pt idx="16379">
                  <c:v>1343.425</c:v>
                </c:pt>
                <c:pt idx="16380">
                  <c:v>1343.5</c:v>
                </c:pt>
                <c:pt idx="16381">
                  <c:v>1343.5833333333333</c:v>
                </c:pt>
                <c:pt idx="16382">
                  <c:v>1343.6666666666667</c:v>
                </c:pt>
                <c:pt idx="16383">
                  <c:v>1343.75</c:v>
                </c:pt>
                <c:pt idx="16384">
                  <c:v>1343.8333333333333</c:v>
                </c:pt>
                <c:pt idx="16385">
                  <c:v>1343.9166666666667</c:v>
                </c:pt>
                <c:pt idx="16386">
                  <c:v>1344</c:v>
                </c:pt>
                <c:pt idx="16387">
                  <c:v>1344.075</c:v>
                </c:pt>
                <c:pt idx="16388">
                  <c:v>1344.1583333333333</c:v>
                </c:pt>
                <c:pt idx="16389">
                  <c:v>1344.2416666666666</c:v>
                </c:pt>
                <c:pt idx="16390">
                  <c:v>1344.325</c:v>
                </c:pt>
                <c:pt idx="16391">
                  <c:v>1344.4083333333333</c:v>
                </c:pt>
                <c:pt idx="16392">
                  <c:v>1344.4916666666666</c:v>
                </c:pt>
                <c:pt idx="16393">
                  <c:v>1344.5666666666666</c:v>
                </c:pt>
                <c:pt idx="16394">
                  <c:v>1344.6499999999999</c:v>
                </c:pt>
                <c:pt idx="16395">
                  <c:v>1344.7333333333333</c:v>
                </c:pt>
                <c:pt idx="16396">
                  <c:v>1344.8166666666666</c:v>
                </c:pt>
                <c:pt idx="16397">
                  <c:v>1344.8999999999999</c:v>
                </c:pt>
                <c:pt idx="16398">
                  <c:v>1344.9833333333333</c:v>
                </c:pt>
                <c:pt idx="16399">
                  <c:v>1345.0583333333334</c:v>
                </c:pt>
                <c:pt idx="16400">
                  <c:v>1345.1416666666667</c:v>
                </c:pt>
                <c:pt idx="16401">
                  <c:v>1345.2250000000001</c:v>
                </c:pt>
                <c:pt idx="16402">
                  <c:v>1345.3083333333334</c:v>
                </c:pt>
                <c:pt idx="16403">
                  <c:v>1345.3916666666667</c:v>
                </c:pt>
                <c:pt idx="16404">
                  <c:v>1345.4750000000001</c:v>
                </c:pt>
                <c:pt idx="16405">
                  <c:v>1345.5583333333334</c:v>
                </c:pt>
                <c:pt idx="16406">
                  <c:v>1345.6333333333334</c:v>
                </c:pt>
                <c:pt idx="16407">
                  <c:v>1345.7166666666667</c:v>
                </c:pt>
                <c:pt idx="16408">
                  <c:v>1345.8</c:v>
                </c:pt>
                <c:pt idx="16409">
                  <c:v>1345.8833333333334</c:v>
                </c:pt>
                <c:pt idx="16410">
                  <c:v>1345.9666666666667</c:v>
                </c:pt>
                <c:pt idx="16411">
                  <c:v>1346.05</c:v>
                </c:pt>
                <c:pt idx="16412">
                  <c:v>1346.125</c:v>
                </c:pt>
                <c:pt idx="16413">
                  <c:v>1346.2083333333333</c:v>
                </c:pt>
                <c:pt idx="16414">
                  <c:v>1346.2916666666667</c:v>
                </c:pt>
                <c:pt idx="16415">
                  <c:v>1346.375</c:v>
                </c:pt>
                <c:pt idx="16416">
                  <c:v>1346.4583333333333</c:v>
                </c:pt>
                <c:pt idx="16417">
                  <c:v>1346.5416666666667</c:v>
                </c:pt>
                <c:pt idx="16418">
                  <c:v>1346.6166666666666</c:v>
                </c:pt>
                <c:pt idx="16419">
                  <c:v>1346.7</c:v>
                </c:pt>
                <c:pt idx="16420">
                  <c:v>1346.7833333333333</c:v>
                </c:pt>
                <c:pt idx="16421">
                  <c:v>1346.8666666666666</c:v>
                </c:pt>
                <c:pt idx="16422">
                  <c:v>1346.95</c:v>
                </c:pt>
                <c:pt idx="16423">
                  <c:v>1347.0333333333333</c:v>
                </c:pt>
                <c:pt idx="16424">
                  <c:v>1347.1166666666666</c:v>
                </c:pt>
                <c:pt idx="16425">
                  <c:v>1347.1916666666666</c:v>
                </c:pt>
                <c:pt idx="16426">
                  <c:v>1347.2749999999999</c:v>
                </c:pt>
                <c:pt idx="16427">
                  <c:v>1347.3583333333333</c:v>
                </c:pt>
                <c:pt idx="16428">
                  <c:v>1347.4416666666666</c:v>
                </c:pt>
                <c:pt idx="16429">
                  <c:v>1347.5249999999999</c:v>
                </c:pt>
                <c:pt idx="16430">
                  <c:v>1347.6083333333333</c:v>
                </c:pt>
                <c:pt idx="16431">
                  <c:v>1347.6833333333334</c:v>
                </c:pt>
                <c:pt idx="16432">
                  <c:v>1347.7666666666667</c:v>
                </c:pt>
                <c:pt idx="16433">
                  <c:v>1347.8500000000001</c:v>
                </c:pt>
                <c:pt idx="16434">
                  <c:v>1347.9333333333334</c:v>
                </c:pt>
                <c:pt idx="16435">
                  <c:v>1348.0166666666667</c:v>
                </c:pt>
                <c:pt idx="16436">
                  <c:v>1348.1000000000001</c:v>
                </c:pt>
                <c:pt idx="16437">
                  <c:v>1348.175</c:v>
                </c:pt>
                <c:pt idx="16438">
                  <c:v>1348.2583333333334</c:v>
                </c:pt>
                <c:pt idx="16439">
                  <c:v>1348.3416666666667</c:v>
                </c:pt>
                <c:pt idx="16440">
                  <c:v>1348.425</c:v>
                </c:pt>
                <c:pt idx="16441">
                  <c:v>1348.5083333333334</c:v>
                </c:pt>
                <c:pt idx="16442">
                  <c:v>1348.5916666666667</c:v>
                </c:pt>
                <c:pt idx="16443">
                  <c:v>1348.675</c:v>
                </c:pt>
                <c:pt idx="16444">
                  <c:v>1348.75</c:v>
                </c:pt>
                <c:pt idx="16445">
                  <c:v>1348.8333333333333</c:v>
                </c:pt>
                <c:pt idx="16446">
                  <c:v>1348.9166666666667</c:v>
                </c:pt>
                <c:pt idx="16447">
                  <c:v>1349</c:v>
                </c:pt>
                <c:pt idx="16448">
                  <c:v>1349.0833333333333</c:v>
                </c:pt>
                <c:pt idx="16449">
                  <c:v>1349.1666666666667</c:v>
                </c:pt>
                <c:pt idx="16450">
                  <c:v>1349.2416666666666</c:v>
                </c:pt>
                <c:pt idx="16451">
                  <c:v>1349.325</c:v>
                </c:pt>
                <c:pt idx="16452">
                  <c:v>1349.4083333333333</c:v>
                </c:pt>
                <c:pt idx="16453">
                  <c:v>1349.4916666666666</c:v>
                </c:pt>
                <c:pt idx="16454">
                  <c:v>1349.575</c:v>
                </c:pt>
                <c:pt idx="16455">
                  <c:v>1349.6583333333333</c:v>
                </c:pt>
                <c:pt idx="16456">
                  <c:v>1349.7416666666666</c:v>
                </c:pt>
                <c:pt idx="16457">
                  <c:v>1349.8166666666666</c:v>
                </c:pt>
                <c:pt idx="16458">
                  <c:v>1349.8999999999999</c:v>
                </c:pt>
                <c:pt idx="16459">
                  <c:v>1349.9833333333333</c:v>
                </c:pt>
                <c:pt idx="16460">
                  <c:v>1350.0666666666666</c:v>
                </c:pt>
                <c:pt idx="16461">
                  <c:v>1350.1499999999999</c:v>
                </c:pt>
                <c:pt idx="16462">
                  <c:v>1350.2333333333333</c:v>
                </c:pt>
                <c:pt idx="16463">
                  <c:v>1350.3083333333334</c:v>
                </c:pt>
                <c:pt idx="16464">
                  <c:v>1350.3916666666667</c:v>
                </c:pt>
                <c:pt idx="16465">
                  <c:v>1350.4750000000001</c:v>
                </c:pt>
                <c:pt idx="16466">
                  <c:v>1350.5583333333334</c:v>
                </c:pt>
                <c:pt idx="16467">
                  <c:v>1350.6416666666667</c:v>
                </c:pt>
                <c:pt idx="16468">
                  <c:v>1350.7250000000001</c:v>
                </c:pt>
                <c:pt idx="16469">
                  <c:v>1350.8</c:v>
                </c:pt>
                <c:pt idx="16470">
                  <c:v>1350.8833333333334</c:v>
                </c:pt>
                <c:pt idx="16471">
                  <c:v>1350.9666666666667</c:v>
                </c:pt>
                <c:pt idx="16472">
                  <c:v>1351.05</c:v>
                </c:pt>
                <c:pt idx="16473">
                  <c:v>1351.1333333333334</c:v>
                </c:pt>
                <c:pt idx="16474">
                  <c:v>1351.2166666666667</c:v>
                </c:pt>
                <c:pt idx="16475">
                  <c:v>1351.3</c:v>
                </c:pt>
                <c:pt idx="16476">
                  <c:v>1351.375</c:v>
                </c:pt>
                <c:pt idx="16477">
                  <c:v>1351.4583333333333</c:v>
                </c:pt>
                <c:pt idx="16478">
                  <c:v>1351.5416666666667</c:v>
                </c:pt>
                <c:pt idx="16479">
                  <c:v>1351.625</c:v>
                </c:pt>
                <c:pt idx="16480">
                  <c:v>1351.7083333333333</c:v>
                </c:pt>
                <c:pt idx="16481">
                  <c:v>1351.7916666666667</c:v>
                </c:pt>
                <c:pt idx="16482">
                  <c:v>1351.8666666666666</c:v>
                </c:pt>
                <c:pt idx="16483">
                  <c:v>1351.95</c:v>
                </c:pt>
                <c:pt idx="16484">
                  <c:v>1352.0333333333333</c:v>
                </c:pt>
                <c:pt idx="16485">
                  <c:v>1352.1166666666666</c:v>
                </c:pt>
                <c:pt idx="16486">
                  <c:v>1352.2</c:v>
                </c:pt>
                <c:pt idx="16487">
                  <c:v>1352.2833333333333</c:v>
                </c:pt>
                <c:pt idx="16488">
                  <c:v>1352.3583333333333</c:v>
                </c:pt>
                <c:pt idx="16489">
                  <c:v>1352.4416666666666</c:v>
                </c:pt>
                <c:pt idx="16490">
                  <c:v>1352.5249999999999</c:v>
                </c:pt>
                <c:pt idx="16491">
                  <c:v>1352.6083333333333</c:v>
                </c:pt>
                <c:pt idx="16492">
                  <c:v>1352.6916666666666</c:v>
                </c:pt>
                <c:pt idx="16493">
                  <c:v>1352.7749999999999</c:v>
                </c:pt>
                <c:pt idx="16494">
                  <c:v>1352.8583333333333</c:v>
                </c:pt>
                <c:pt idx="16495">
                  <c:v>1352.9333333333334</c:v>
                </c:pt>
                <c:pt idx="16496">
                  <c:v>1353.0166666666667</c:v>
                </c:pt>
                <c:pt idx="16497">
                  <c:v>1353.1000000000001</c:v>
                </c:pt>
                <c:pt idx="16498">
                  <c:v>1353.1833333333334</c:v>
                </c:pt>
                <c:pt idx="16499">
                  <c:v>1353.2666666666667</c:v>
                </c:pt>
                <c:pt idx="16500">
                  <c:v>1353.3500000000001</c:v>
                </c:pt>
                <c:pt idx="16501">
                  <c:v>1353.425</c:v>
                </c:pt>
                <c:pt idx="16502">
                  <c:v>1353.5083333333334</c:v>
                </c:pt>
                <c:pt idx="16503">
                  <c:v>1353.5916666666667</c:v>
                </c:pt>
                <c:pt idx="16504">
                  <c:v>1353.675</c:v>
                </c:pt>
                <c:pt idx="16505">
                  <c:v>1353.7583333333334</c:v>
                </c:pt>
                <c:pt idx="16506">
                  <c:v>1353.8416666666667</c:v>
                </c:pt>
                <c:pt idx="16507">
                  <c:v>1353.9166666666667</c:v>
                </c:pt>
                <c:pt idx="16508">
                  <c:v>1354</c:v>
                </c:pt>
                <c:pt idx="16509">
                  <c:v>1354.0833333333333</c:v>
                </c:pt>
                <c:pt idx="16510">
                  <c:v>1354.1666666666667</c:v>
                </c:pt>
                <c:pt idx="16511">
                  <c:v>1354.25</c:v>
                </c:pt>
                <c:pt idx="16512">
                  <c:v>1354.3333333333333</c:v>
                </c:pt>
                <c:pt idx="16513">
                  <c:v>1354.4166666666667</c:v>
                </c:pt>
                <c:pt idx="16514">
                  <c:v>1354.4916666666666</c:v>
                </c:pt>
                <c:pt idx="16515">
                  <c:v>1354.575</c:v>
                </c:pt>
                <c:pt idx="16516">
                  <c:v>1354.6583333333333</c:v>
                </c:pt>
                <c:pt idx="16517">
                  <c:v>1354.7416666666666</c:v>
                </c:pt>
                <c:pt idx="16518">
                  <c:v>1354.825</c:v>
                </c:pt>
                <c:pt idx="16519">
                  <c:v>1354.9083333333333</c:v>
                </c:pt>
                <c:pt idx="16520">
                  <c:v>1354.9833333333333</c:v>
                </c:pt>
                <c:pt idx="16521">
                  <c:v>1355.0666666666666</c:v>
                </c:pt>
                <c:pt idx="16522">
                  <c:v>1355.1499999999999</c:v>
                </c:pt>
                <c:pt idx="16523">
                  <c:v>1355.2333333333333</c:v>
                </c:pt>
                <c:pt idx="16524">
                  <c:v>1355.3166666666666</c:v>
                </c:pt>
                <c:pt idx="16525">
                  <c:v>1355.3999999999999</c:v>
                </c:pt>
                <c:pt idx="16526">
                  <c:v>1355.4750000000001</c:v>
                </c:pt>
                <c:pt idx="16527">
                  <c:v>1355.5583333333334</c:v>
                </c:pt>
                <c:pt idx="16528">
                  <c:v>1355.6416666666667</c:v>
                </c:pt>
                <c:pt idx="16529">
                  <c:v>1355.7250000000001</c:v>
                </c:pt>
                <c:pt idx="16530">
                  <c:v>1355.8083333333334</c:v>
                </c:pt>
                <c:pt idx="16531">
                  <c:v>1355.8916666666667</c:v>
                </c:pt>
                <c:pt idx="16532">
                  <c:v>1355.9750000000001</c:v>
                </c:pt>
                <c:pt idx="16533">
                  <c:v>1356.05</c:v>
                </c:pt>
                <c:pt idx="16534">
                  <c:v>1356.1333333333334</c:v>
                </c:pt>
                <c:pt idx="16535">
                  <c:v>1356.2166666666667</c:v>
                </c:pt>
                <c:pt idx="16536">
                  <c:v>1356.3</c:v>
                </c:pt>
                <c:pt idx="16537">
                  <c:v>1356.3833333333334</c:v>
                </c:pt>
                <c:pt idx="16538">
                  <c:v>1356.4666666666667</c:v>
                </c:pt>
                <c:pt idx="16539">
                  <c:v>1356.5416666666667</c:v>
                </c:pt>
                <c:pt idx="16540">
                  <c:v>1356.625</c:v>
                </c:pt>
                <c:pt idx="16541">
                  <c:v>1356.7083333333333</c:v>
                </c:pt>
                <c:pt idx="16542">
                  <c:v>1356.7916666666667</c:v>
                </c:pt>
                <c:pt idx="16543">
                  <c:v>1356.875</c:v>
                </c:pt>
                <c:pt idx="16544">
                  <c:v>1356.9583333333333</c:v>
                </c:pt>
                <c:pt idx="16545">
                  <c:v>1357.0333333333333</c:v>
                </c:pt>
                <c:pt idx="16546">
                  <c:v>1357.1166666666666</c:v>
                </c:pt>
                <c:pt idx="16547">
                  <c:v>1357.2</c:v>
                </c:pt>
                <c:pt idx="16548">
                  <c:v>1357.2833333333333</c:v>
                </c:pt>
                <c:pt idx="16549">
                  <c:v>1357.3666666666666</c:v>
                </c:pt>
                <c:pt idx="16550">
                  <c:v>1357.45</c:v>
                </c:pt>
                <c:pt idx="16551">
                  <c:v>1357.5333333333333</c:v>
                </c:pt>
                <c:pt idx="16552">
                  <c:v>1357.6083333333333</c:v>
                </c:pt>
                <c:pt idx="16553">
                  <c:v>1357.6916666666666</c:v>
                </c:pt>
                <c:pt idx="16554">
                  <c:v>1357.7749999999999</c:v>
                </c:pt>
                <c:pt idx="16555">
                  <c:v>1357.8583333333333</c:v>
                </c:pt>
                <c:pt idx="16556">
                  <c:v>1357.9416666666666</c:v>
                </c:pt>
                <c:pt idx="16557">
                  <c:v>1358.0249999999999</c:v>
                </c:pt>
                <c:pt idx="16558">
                  <c:v>1358.1000000000001</c:v>
                </c:pt>
                <c:pt idx="16559">
                  <c:v>1358.1833333333334</c:v>
                </c:pt>
                <c:pt idx="16560">
                  <c:v>1358.2666666666667</c:v>
                </c:pt>
                <c:pt idx="16561">
                  <c:v>1358.3500000000001</c:v>
                </c:pt>
                <c:pt idx="16562">
                  <c:v>1358.4333333333334</c:v>
                </c:pt>
                <c:pt idx="16563">
                  <c:v>1358.5166666666667</c:v>
                </c:pt>
                <c:pt idx="16564">
                  <c:v>1358.5916666666667</c:v>
                </c:pt>
                <c:pt idx="16565">
                  <c:v>1358.675</c:v>
                </c:pt>
                <c:pt idx="16566">
                  <c:v>1358.7583333333334</c:v>
                </c:pt>
                <c:pt idx="16567">
                  <c:v>1358.8416666666667</c:v>
                </c:pt>
                <c:pt idx="16568">
                  <c:v>1358.925</c:v>
                </c:pt>
                <c:pt idx="16569">
                  <c:v>1359.0083333333334</c:v>
                </c:pt>
                <c:pt idx="16570">
                  <c:v>1359.0916666666667</c:v>
                </c:pt>
                <c:pt idx="16571">
                  <c:v>1359.1666666666667</c:v>
                </c:pt>
                <c:pt idx="16572">
                  <c:v>1359.25</c:v>
                </c:pt>
                <c:pt idx="16573">
                  <c:v>1359.3333333333333</c:v>
                </c:pt>
                <c:pt idx="16574">
                  <c:v>1359.4166666666667</c:v>
                </c:pt>
                <c:pt idx="16575">
                  <c:v>1359.5</c:v>
                </c:pt>
                <c:pt idx="16576">
                  <c:v>1359.5833333333333</c:v>
                </c:pt>
                <c:pt idx="16577">
                  <c:v>1359.6583333333333</c:v>
                </c:pt>
                <c:pt idx="16578">
                  <c:v>1359.7416666666666</c:v>
                </c:pt>
                <c:pt idx="16579">
                  <c:v>1359.825</c:v>
                </c:pt>
                <c:pt idx="16580">
                  <c:v>1359.9083333333333</c:v>
                </c:pt>
                <c:pt idx="16581">
                  <c:v>1359.9916666666666</c:v>
                </c:pt>
                <c:pt idx="16582">
                  <c:v>1360.075</c:v>
                </c:pt>
                <c:pt idx="16583">
                  <c:v>1360.1583333333333</c:v>
                </c:pt>
                <c:pt idx="16584">
                  <c:v>1360.2333333333333</c:v>
                </c:pt>
                <c:pt idx="16585">
                  <c:v>1360.3166666666666</c:v>
                </c:pt>
                <c:pt idx="16586">
                  <c:v>1360.3999999999999</c:v>
                </c:pt>
                <c:pt idx="16587">
                  <c:v>1360.4833333333333</c:v>
                </c:pt>
                <c:pt idx="16588">
                  <c:v>1360.5666666666666</c:v>
                </c:pt>
                <c:pt idx="16589">
                  <c:v>1360.6499999999999</c:v>
                </c:pt>
                <c:pt idx="16590">
                  <c:v>1360.7250000000001</c:v>
                </c:pt>
                <c:pt idx="16591">
                  <c:v>1360.8083333333334</c:v>
                </c:pt>
                <c:pt idx="16592">
                  <c:v>1360.8916666666667</c:v>
                </c:pt>
                <c:pt idx="16593">
                  <c:v>1360.9750000000001</c:v>
                </c:pt>
                <c:pt idx="16594">
                  <c:v>1361.0583333333334</c:v>
                </c:pt>
                <c:pt idx="16595">
                  <c:v>1361.1416666666667</c:v>
                </c:pt>
                <c:pt idx="16596">
                  <c:v>1361.2166666666667</c:v>
                </c:pt>
                <c:pt idx="16597">
                  <c:v>1361.3</c:v>
                </c:pt>
                <c:pt idx="16598">
                  <c:v>1361.3833333333334</c:v>
                </c:pt>
                <c:pt idx="16599">
                  <c:v>1361.4666666666667</c:v>
                </c:pt>
                <c:pt idx="16600">
                  <c:v>1361.55</c:v>
                </c:pt>
                <c:pt idx="16601">
                  <c:v>1361.6333333333334</c:v>
                </c:pt>
                <c:pt idx="16602">
                  <c:v>1361.7166666666667</c:v>
                </c:pt>
                <c:pt idx="16603">
                  <c:v>1361.7916666666667</c:v>
                </c:pt>
                <c:pt idx="16604">
                  <c:v>1361.875</c:v>
                </c:pt>
                <c:pt idx="16605">
                  <c:v>1361.9583333333333</c:v>
                </c:pt>
                <c:pt idx="16606">
                  <c:v>1362.0416666666667</c:v>
                </c:pt>
                <c:pt idx="16607">
                  <c:v>1362.125</c:v>
                </c:pt>
                <c:pt idx="16608">
                  <c:v>1362.2083333333333</c:v>
                </c:pt>
                <c:pt idx="16609">
                  <c:v>1362.2833333333333</c:v>
                </c:pt>
                <c:pt idx="16610">
                  <c:v>1362.3666666666666</c:v>
                </c:pt>
                <c:pt idx="16611">
                  <c:v>1362.45</c:v>
                </c:pt>
                <c:pt idx="16612">
                  <c:v>1362.5333333333333</c:v>
                </c:pt>
                <c:pt idx="16613">
                  <c:v>1362.6166666666666</c:v>
                </c:pt>
                <c:pt idx="16614">
                  <c:v>1362.7</c:v>
                </c:pt>
                <c:pt idx="16615">
                  <c:v>1362.7749999999999</c:v>
                </c:pt>
                <c:pt idx="16616">
                  <c:v>1362.8583333333333</c:v>
                </c:pt>
                <c:pt idx="16617">
                  <c:v>1362.9416666666666</c:v>
                </c:pt>
                <c:pt idx="16618">
                  <c:v>1363.0249999999999</c:v>
                </c:pt>
                <c:pt idx="16619">
                  <c:v>1363.1083333333333</c:v>
                </c:pt>
                <c:pt idx="16620">
                  <c:v>1363.1916666666666</c:v>
                </c:pt>
                <c:pt idx="16621">
                  <c:v>1363.2749999999999</c:v>
                </c:pt>
                <c:pt idx="16622">
                  <c:v>1363.3500000000001</c:v>
                </c:pt>
                <c:pt idx="16623">
                  <c:v>1363.4333333333334</c:v>
                </c:pt>
                <c:pt idx="16624">
                  <c:v>1363.5166666666667</c:v>
                </c:pt>
                <c:pt idx="16625">
                  <c:v>1363.6000000000001</c:v>
                </c:pt>
                <c:pt idx="16626">
                  <c:v>1363.6833333333334</c:v>
                </c:pt>
                <c:pt idx="16627">
                  <c:v>1363.7666666666667</c:v>
                </c:pt>
                <c:pt idx="16628">
                  <c:v>1363.8416666666667</c:v>
                </c:pt>
                <c:pt idx="16629">
                  <c:v>1363.925</c:v>
                </c:pt>
                <c:pt idx="16630">
                  <c:v>1364.0083333333334</c:v>
                </c:pt>
                <c:pt idx="16631">
                  <c:v>1364.0916666666667</c:v>
                </c:pt>
                <c:pt idx="16632">
                  <c:v>1364.175</c:v>
                </c:pt>
                <c:pt idx="16633">
                  <c:v>1364.2583333333334</c:v>
                </c:pt>
                <c:pt idx="16634">
                  <c:v>1364.3333333333333</c:v>
                </c:pt>
                <c:pt idx="16635">
                  <c:v>1364.4166666666667</c:v>
                </c:pt>
                <c:pt idx="16636">
                  <c:v>1364.5</c:v>
                </c:pt>
                <c:pt idx="16637">
                  <c:v>1364.5833333333333</c:v>
                </c:pt>
                <c:pt idx="16638">
                  <c:v>1364.6666666666667</c:v>
                </c:pt>
                <c:pt idx="16639">
                  <c:v>1364.75</c:v>
                </c:pt>
                <c:pt idx="16640">
                  <c:v>1364.8333333333333</c:v>
                </c:pt>
                <c:pt idx="16641">
                  <c:v>1364.9083333333333</c:v>
                </c:pt>
                <c:pt idx="16642">
                  <c:v>1364.9916666666666</c:v>
                </c:pt>
                <c:pt idx="16643">
                  <c:v>1365.075</c:v>
                </c:pt>
                <c:pt idx="16644">
                  <c:v>1365.1583333333333</c:v>
                </c:pt>
                <c:pt idx="16645">
                  <c:v>1365.2416666666666</c:v>
                </c:pt>
                <c:pt idx="16646">
                  <c:v>1365.325</c:v>
                </c:pt>
                <c:pt idx="16647">
                  <c:v>1365.3999999999999</c:v>
                </c:pt>
                <c:pt idx="16648">
                  <c:v>1365.4833333333333</c:v>
                </c:pt>
                <c:pt idx="16649">
                  <c:v>1365.5666666666666</c:v>
                </c:pt>
                <c:pt idx="16650">
                  <c:v>1365.6499999999999</c:v>
                </c:pt>
                <c:pt idx="16651">
                  <c:v>1365.7333333333333</c:v>
                </c:pt>
                <c:pt idx="16652">
                  <c:v>1365.8166666666666</c:v>
                </c:pt>
                <c:pt idx="16653">
                  <c:v>1365.8916666666667</c:v>
                </c:pt>
                <c:pt idx="16654">
                  <c:v>1365.9750000000001</c:v>
                </c:pt>
                <c:pt idx="16655">
                  <c:v>1366.0583333333334</c:v>
                </c:pt>
                <c:pt idx="16656">
                  <c:v>1366.1416666666667</c:v>
                </c:pt>
                <c:pt idx="16657">
                  <c:v>1366.2250000000001</c:v>
                </c:pt>
                <c:pt idx="16658">
                  <c:v>1366.3083333333334</c:v>
                </c:pt>
                <c:pt idx="16659">
                  <c:v>1366.3916666666667</c:v>
                </c:pt>
                <c:pt idx="16660">
                  <c:v>1366.4666666666665</c:v>
                </c:pt>
                <c:pt idx="16661">
                  <c:v>1366.55</c:v>
                </c:pt>
                <c:pt idx="16662">
                  <c:v>1366.6333333333332</c:v>
                </c:pt>
                <c:pt idx="16663">
                  <c:v>1366.7166666666665</c:v>
                </c:pt>
                <c:pt idx="16664">
                  <c:v>1366.8</c:v>
                </c:pt>
                <c:pt idx="16665">
                  <c:v>1366.8833333333332</c:v>
                </c:pt>
                <c:pt idx="16666">
                  <c:v>1366.9583333333333</c:v>
                </c:pt>
                <c:pt idx="16667">
                  <c:v>1367.0416666666667</c:v>
                </c:pt>
                <c:pt idx="16668">
                  <c:v>1367.125</c:v>
                </c:pt>
                <c:pt idx="16669">
                  <c:v>1367.2083333333333</c:v>
                </c:pt>
                <c:pt idx="16670">
                  <c:v>1367.2916666666667</c:v>
                </c:pt>
                <c:pt idx="16671">
                  <c:v>1367.375</c:v>
                </c:pt>
                <c:pt idx="16672">
                  <c:v>1367.45</c:v>
                </c:pt>
                <c:pt idx="16673">
                  <c:v>1367.5333333333335</c:v>
                </c:pt>
                <c:pt idx="16674">
                  <c:v>1367.6166666666668</c:v>
                </c:pt>
                <c:pt idx="16675">
                  <c:v>1367.7</c:v>
                </c:pt>
                <c:pt idx="16676">
                  <c:v>1367.7833333333335</c:v>
                </c:pt>
                <c:pt idx="16677">
                  <c:v>1367.8666666666668</c:v>
                </c:pt>
                <c:pt idx="16678">
                  <c:v>1367.95</c:v>
                </c:pt>
                <c:pt idx="16679">
                  <c:v>1368.0249999999999</c:v>
                </c:pt>
                <c:pt idx="16680">
                  <c:v>1368.1083333333333</c:v>
                </c:pt>
                <c:pt idx="16681">
                  <c:v>1368.1916666666666</c:v>
                </c:pt>
                <c:pt idx="16682">
                  <c:v>1368.2749999999999</c:v>
                </c:pt>
                <c:pt idx="16683">
                  <c:v>1368.3583333333333</c:v>
                </c:pt>
                <c:pt idx="16684">
                  <c:v>1368.4416666666666</c:v>
                </c:pt>
                <c:pt idx="16685">
                  <c:v>1368.5166666666667</c:v>
                </c:pt>
                <c:pt idx="16686">
                  <c:v>1368.6000000000001</c:v>
                </c:pt>
                <c:pt idx="16687">
                  <c:v>1368.6833333333334</c:v>
                </c:pt>
                <c:pt idx="16688">
                  <c:v>1368.7666666666667</c:v>
                </c:pt>
                <c:pt idx="16689">
                  <c:v>1368.8500000000001</c:v>
                </c:pt>
                <c:pt idx="16690">
                  <c:v>1368.9333333333334</c:v>
                </c:pt>
                <c:pt idx="16691">
                  <c:v>1369.0083333333332</c:v>
                </c:pt>
                <c:pt idx="16692">
                  <c:v>1369.0916666666665</c:v>
                </c:pt>
                <c:pt idx="16693">
                  <c:v>1369.175</c:v>
                </c:pt>
                <c:pt idx="16694">
                  <c:v>1369.2583333333332</c:v>
                </c:pt>
                <c:pt idx="16695">
                  <c:v>1369.3416666666665</c:v>
                </c:pt>
                <c:pt idx="16696">
                  <c:v>1369.425</c:v>
                </c:pt>
                <c:pt idx="16697">
                  <c:v>1369.5083333333332</c:v>
                </c:pt>
                <c:pt idx="16698">
                  <c:v>1369.5833333333333</c:v>
                </c:pt>
                <c:pt idx="16699">
                  <c:v>1369.6666666666667</c:v>
                </c:pt>
                <c:pt idx="16700">
                  <c:v>1369.75</c:v>
                </c:pt>
                <c:pt idx="16701">
                  <c:v>1369.8333333333333</c:v>
                </c:pt>
                <c:pt idx="16702">
                  <c:v>1369.9166666666667</c:v>
                </c:pt>
                <c:pt idx="16703">
                  <c:v>1370</c:v>
                </c:pt>
                <c:pt idx="16704">
                  <c:v>1370.075</c:v>
                </c:pt>
                <c:pt idx="16705">
                  <c:v>1370.1583333333335</c:v>
                </c:pt>
                <c:pt idx="16706">
                  <c:v>1370.2416666666668</c:v>
                </c:pt>
                <c:pt idx="16707">
                  <c:v>1370.325</c:v>
                </c:pt>
                <c:pt idx="16708">
                  <c:v>1370.4083333333335</c:v>
                </c:pt>
                <c:pt idx="16709">
                  <c:v>1370.4916666666668</c:v>
                </c:pt>
                <c:pt idx="16710">
                  <c:v>1370.575</c:v>
                </c:pt>
                <c:pt idx="16711">
                  <c:v>1370.6499999999999</c:v>
                </c:pt>
                <c:pt idx="16712">
                  <c:v>1370.7333333333333</c:v>
                </c:pt>
                <c:pt idx="16713">
                  <c:v>1370.8166666666666</c:v>
                </c:pt>
                <c:pt idx="16714">
                  <c:v>1370.8999999999999</c:v>
                </c:pt>
                <c:pt idx="16715">
                  <c:v>1370.9833333333333</c:v>
                </c:pt>
                <c:pt idx="16716">
                  <c:v>1371.0666666666666</c:v>
                </c:pt>
                <c:pt idx="16717">
                  <c:v>1371.1416666666667</c:v>
                </c:pt>
                <c:pt idx="16718">
                  <c:v>1371.2250000000001</c:v>
                </c:pt>
                <c:pt idx="16719">
                  <c:v>1371.3083333333334</c:v>
                </c:pt>
                <c:pt idx="16720">
                  <c:v>1371.3916666666667</c:v>
                </c:pt>
                <c:pt idx="16721">
                  <c:v>1371.4750000000001</c:v>
                </c:pt>
                <c:pt idx="16722">
                  <c:v>1371.5583333333334</c:v>
                </c:pt>
                <c:pt idx="16723">
                  <c:v>1371.6333333333332</c:v>
                </c:pt>
                <c:pt idx="16724">
                  <c:v>1371.7166666666665</c:v>
                </c:pt>
                <c:pt idx="16725">
                  <c:v>1371.8</c:v>
                </c:pt>
                <c:pt idx="16726">
                  <c:v>1371.8833333333332</c:v>
                </c:pt>
                <c:pt idx="16727">
                  <c:v>1371.9666666666665</c:v>
                </c:pt>
                <c:pt idx="16728">
                  <c:v>1372.05</c:v>
                </c:pt>
                <c:pt idx="16729">
                  <c:v>1372.1333333333332</c:v>
                </c:pt>
                <c:pt idx="16730">
                  <c:v>1372.2083333333333</c:v>
                </c:pt>
                <c:pt idx="16731">
                  <c:v>1372.2916666666667</c:v>
                </c:pt>
                <c:pt idx="16732">
                  <c:v>1372.375</c:v>
                </c:pt>
                <c:pt idx="16733">
                  <c:v>1372.4583333333333</c:v>
                </c:pt>
                <c:pt idx="16734">
                  <c:v>1372.5416666666667</c:v>
                </c:pt>
                <c:pt idx="16735">
                  <c:v>1372.625</c:v>
                </c:pt>
                <c:pt idx="16736">
                  <c:v>1372.7</c:v>
                </c:pt>
                <c:pt idx="16737">
                  <c:v>1372.7833333333335</c:v>
                </c:pt>
                <c:pt idx="16738">
                  <c:v>1372.8666666666668</c:v>
                </c:pt>
                <c:pt idx="16739">
                  <c:v>1372.95</c:v>
                </c:pt>
                <c:pt idx="16740">
                  <c:v>1373.0333333333335</c:v>
                </c:pt>
                <c:pt idx="16741">
                  <c:v>1373.1166666666668</c:v>
                </c:pt>
                <c:pt idx="16742">
                  <c:v>1373.1916666666666</c:v>
                </c:pt>
                <c:pt idx="16743">
                  <c:v>1373.2749999999999</c:v>
                </c:pt>
                <c:pt idx="16744">
                  <c:v>1373.3583333333333</c:v>
                </c:pt>
                <c:pt idx="16745">
                  <c:v>1373.4416666666666</c:v>
                </c:pt>
                <c:pt idx="16746">
                  <c:v>1373.5249999999999</c:v>
                </c:pt>
                <c:pt idx="16747">
                  <c:v>1373.6083333333333</c:v>
                </c:pt>
                <c:pt idx="16748">
                  <c:v>1373.6916666666666</c:v>
                </c:pt>
                <c:pt idx="16749">
                  <c:v>1373.7666666666667</c:v>
                </c:pt>
                <c:pt idx="16750">
                  <c:v>1373.8500000000001</c:v>
                </c:pt>
                <c:pt idx="16751">
                  <c:v>1373.9333333333334</c:v>
                </c:pt>
                <c:pt idx="16752">
                  <c:v>1374.0166666666667</c:v>
                </c:pt>
                <c:pt idx="16753">
                  <c:v>1374.1000000000001</c:v>
                </c:pt>
                <c:pt idx="16754">
                  <c:v>1374.1833333333334</c:v>
                </c:pt>
                <c:pt idx="16755">
                  <c:v>1374.2583333333332</c:v>
                </c:pt>
                <c:pt idx="16756">
                  <c:v>1374.3416666666665</c:v>
                </c:pt>
                <c:pt idx="16757">
                  <c:v>1374.425</c:v>
                </c:pt>
                <c:pt idx="16758">
                  <c:v>1374.5083333333332</c:v>
                </c:pt>
                <c:pt idx="16759">
                  <c:v>1374.5916666666665</c:v>
                </c:pt>
                <c:pt idx="16760">
                  <c:v>1374.675</c:v>
                </c:pt>
                <c:pt idx="16761">
                  <c:v>1374.75</c:v>
                </c:pt>
                <c:pt idx="16762">
                  <c:v>1374.8333333333333</c:v>
                </c:pt>
                <c:pt idx="16763">
                  <c:v>1374.9166666666667</c:v>
                </c:pt>
                <c:pt idx="16764">
                  <c:v>1375</c:v>
                </c:pt>
                <c:pt idx="16765">
                  <c:v>1375.0833333333333</c:v>
                </c:pt>
                <c:pt idx="16766">
                  <c:v>1375.1666666666667</c:v>
                </c:pt>
                <c:pt idx="16767">
                  <c:v>1375.25</c:v>
                </c:pt>
                <c:pt idx="16768">
                  <c:v>1375.325</c:v>
                </c:pt>
                <c:pt idx="16769">
                  <c:v>1375.4083333333335</c:v>
                </c:pt>
                <c:pt idx="16770">
                  <c:v>1375.4916666666668</c:v>
                </c:pt>
                <c:pt idx="16771">
                  <c:v>1375.575</c:v>
                </c:pt>
                <c:pt idx="16772">
                  <c:v>1375.6583333333335</c:v>
                </c:pt>
                <c:pt idx="16773">
                  <c:v>1375.7416666666668</c:v>
                </c:pt>
                <c:pt idx="16774">
                  <c:v>1375.8166666666666</c:v>
                </c:pt>
                <c:pt idx="16775">
                  <c:v>1375.8999999999999</c:v>
                </c:pt>
                <c:pt idx="16776">
                  <c:v>1375.9833333333333</c:v>
                </c:pt>
                <c:pt idx="16777">
                  <c:v>1376.0666666666666</c:v>
                </c:pt>
                <c:pt idx="16778">
                  <c:v>1376.1499999999999</c:v>
                </c:pt>
                <c:pt idx="16779">
                  <c:v>1376.2333333333333</c:v>
                </c:pt>
                <c:pt idx="16780">
                  <c:v>1376.3083333333334</c:v>
                </c:pt>
                <c:pt idx="16781">
                  <c:v>1376.3916666666667</c:v>
                </c:pt>
                <c:pt idx="16782">
                  <c:v>1376.4750000000001</c:v>
                </c:pt>
                <c:pt idx="16783">
                  <c:v>1376.5583333333334</c:v>
                </c:pt>
                <c:pt idx="16784">
                  <c:v>1376.6416666666667</c:v>
                </c:pt>
                <c:pt idx="16785">
                  <c:v>1376.7250000000001</c:v>
                </c:pt>
                <c:pt idx="16786">
                  <c:v>1376.8083333333334</c:v>
                </c:pt>
                <c:pt idx="16787">
                  <c:v>1376.8833333333332</c:v>
                </c:pt>
                <c:pt idx="16788">
                  <c:v>1376.9666666666665</c:v>
                </c:pt>
                <c:pt idx="16789">
                  <c:v>1377.05</c:v>
                </c:pt>
                <c:pt idx="16790">
                  <c:v>1377.1333333333332</c:v>
                </c:pt>
                <c:pt idx="16791">
                  <c:v>1377.2166666666665</c:v>
                </c:pt>
                <c:pt idx="16792">
                  <c:v>1377.3</c:v>
                </c:pt>
                <c:pt idx="16793">
                  <c:v>1377.375</c:v>
                </c:pt>
                <c:pt idx="16794">
                  <c:v>1377.4583333333333</c:v>
                </c:pt>
                <c:pt idx="16795">
                  <c:v>1377.5416666666667</c:v>
                </c:pt>
                <c:pt idx="16796">
                  <c:v>1377.625</c:v>
                </c:pt>
                <c:pt idx="16797">
                  <c:v>1377.7083333333333</c:v>
                </c:pt>
                <c:pt idx="16798">
                  <c:v>1377.7916666666667</c:v>
                </c:pt>
                <c:pt idx="16799">
                  <c:v>1377.8666666666668</c:v>
                </c:pt>
                <c:pt idx="16800">
                  <c:v>1377.95</c:v>
                </c:pt>
                <c:pt idx="16801">
                  <c:v>1378.0333333333335</c:v>
                </c:pt>
                <c:pt idx="16802">
                  <c:v>1378.1166666666668</c:v>
                </c:pt>
                <c:pt idx="16803">
                  <c:v>1378.2</c:v>
                </c:pt>
                <c:pt idx="16804">
                  <c:v>1378.2833333333335</c:v>
                </c:pt>
                <c:pt idx="16805">
                  <c:v>1378.3666666666668</c:v>
                </c:pt>
                <c:pt idx="16806">
                  <c:v>1378.4416666666666</c:v>
                </c:pt>
                <c:pt idx="16807">
                  <c:v>1378.5249999999999</c:v>
                </c:pt>
                <c:pt idx="16808">
                  <c:v>1378.6083333333333</c:v>
                </c:pt>
                <c:pt idx="16809">
                  <c:v>1378.6916666666666</c:v>
                </c:pt>
                <c:pt idx="16810">
                  <c:v>1378.7749999999999</c:v>
                </c:pt>
                <c:pt idx="16811">
                  <c:v>1378.8583333333333</c:v>
                </c:pt>
                <c:pt idx="16812">
                  <c:v>1378.9333333333334</c:v>
                </c:pt>
                <c:pt idx="16813">
                  <c:v>1379.0166666666667</c:v>
                </c:pt>
                <c:pt idx="16814">
                  <c:v>1379.1000000000001</c:v>
                </c:pt>
                <c:pt idx="16815">
                  <c:v>1379.1833333333334</c:v>
                </c:pt>
                <c:pt idx="16816">
                  <c:v>1379.2666666666667</c:v>
                </c:pt>
                <c:pt idx="16817">
                  <c:v>1379.3500000000001</c:v>
                </c:pt>
                <c:pt idx="16818">
                  <c:v>1379.425</c:v>
                </c:pt>
                <c:pt idx="16819">
                  <c:v>1379.5083333333332</c:v>
                </c:pt>
                <c:pt idx="16820">
                  <c:v>1379.5916666666665</c:v>
                </c:pt>
                <c:pt idx="16821">
                  <c:v>1379.675</c:v>
                </c:pt>
                <c:pt idx="16822">
                  <c:v>1379.7583333333332</c:v>
                </c:pt>
                <c:pt idx="16823">
                  <c:v>1379.8416666666665</c:v>
                </c:pt>
                <c:pt idx="16824">
                  <c:v>1379.925</c:v>
                </c:pt>
                <c:pt idx="16825">
                  <c:v>1380</c:v>
                </c:pt>
                <c:pt idx="16826">
                  <c:v>1380.0833333333333</c:v>
                </c:pt>
                <c:pt idx="16827">
                  <c:v>1380.1666666666667</c:v>
                </c:pt>
                <c:pt idx="16828">
                  <c:v>1380.25</c:v>
                </c:pt>
                <c:pt idx="16829">
                  <c:v>1380.3333333333333</c:v>
                </c:pt>
                <c:pt idx="16830">
                  <c:v>1380.4166666666667</c:v>
                </c:pt>
                <c:pt idx="16831">
                  <c:v>1380.4916666666668</c:v>
                </c:pt>
                <c:pt idx="16832">
                  <c:v>1380.575</c:v>
                </c:pt>
                <c:pt idx="16833">
                  <c:v>1380.6583333333335</c:v>
                </c:pt>
                <c:pt idx="16834">
                  <c:v>1380.7416666666668</c:v>
                </c:pt>
                <c:pt idx="16835">
                  <c:v>1380.825</c:v>
                </c:pt>
                <c:pt idx="16836">
                  <c:v>1380.9083333333335</c:v>
                </c:pt>
                <c:pt idx="16837">
                  <c:v>1380.9916666666668</c:v>
                </c:pt>
                <c:pt idx="16838">
                  <c:v>1381.0666666666666</c:v>
                </c:pt>
                <c:pt idx="16839">
                  <c:v>1381.1499999999999</c:v>
                </c:pt>
                <c:pt idx="16840">
                  <c:v>1381.2333333333333</c:v>
                </c:pt>
                <c:pt idx="16841">
                  <c:v>1381.3166666666666</c:v>
                </c:pt>
                <c:pt idx="16842">
                  <c:v>1381.3999999999999</c:v>
                </c:pt>
                <c:pt idx="16843">
                  <c:v>1381.4833333333333</c:v>
                </c:pt>
                <c:pt idx="16844">
                  <c:v>1381.5583333333334</c:v>
                </c:pt>
                <c:pt idx="16845">
                  <c:v>1381.6416666666667</c:v>
                </c:pt>
                <c:pt idx="16846">
                  <c:v>1381.7250000000001</c:v>
                </c:pt>
                <c:pt idx="16847">
                  <c:v>1381.8083333333334</c:v>
                </c:pt>
                <c:pt idx="16848">
                  <c:v>1381.8916666666667</c:v>
                </c:pt>
                <c:pt idx="16849">
                  <c:v>1381.9750000000001</c:v>
                </c:pt>
                <c:pt idx="16850">
                  <c:v>1382.05</c:v>
                </c:pt>
                <c:pt idx="16851">
                  <c:v>1382.1333333333332</c:v>
                </c:pt>
                <c:pt idx="16852">
                  <c:v>1382.2166666666665</c:v>
                </c:pt>
                <c:pt idx="16853">
                  <c:v>1382.3</c:v>
                </c:pt>
                <c:pt idx="16854">
                  <c:v>1382.3833333333332</c:v>
                </c:pt>
                <c:pt idx="16855">
                  <c:v>1382.4666666666665</c:v>
                </c:pt>
                <c:pt idx="16856">
                  <c:v>1382.55</c:v>
                </c:pt>
                <c:pt idx="16857">
                  <c:v>1382.625</c:v>
                </c:pt>
                <c:pt idx="16858">
                  <c:v>1382.7083333333333</c:v>
                </c:pt>
                <c:pt idx="16859">
                  <c:v>1382.7916666666667</c:v>
                </c:pt>
                <c:pt idx="16860">
                  <c:v>1382.875</c:v>
                </c:pt>
                <c:pt idx="16861">
                  <c:v>1382.9583333333333</c:v>
                </c:pt>
                <c:pt idx="16862">
                  <c:v>1383.0416666666667</c:v>
                </c:pt>
                <c:pt idx="16863">
                  <c:v>1383.1166666666668</c:v>
                </c:pt>
                <c:pt idx="16864">
                  <c:v>1383.2</c:v>
                </c:pt>
                <c:pt idx="16865">
                  <c:v>1383.2833333333335</c:v>
                </c:pt>
                <c:pt idx="16866">
                  <c:v>1383.3666666666668</c:v>
                </c:pt>
                <c:pt idx="16867">
                  <c:v>1383.45</c:v>
                </c:pt>
                <c:pt idx="16868">
                  <c:v>1383.5333333333335</c:v>
                </c:pt>
                <c:pt idx="16869">
                  <c:v>1383.6083333333333</c:v>
                </c:pt>
                <c:pt idx="16870">
                  <c:v>1383.6916666666666</c:v>
                </c:pt>
                <c:pt idx="16871">
                  <c:v>1383.7749999999999</c:v>
                </c:pt>
                <c:pt idx="16872">
                  <c:v>1383.8583333333333</c:v>
                </c:pt>
                <c:pt idx="16873">
                  <c:v>1383.9416666666666</c:v>
                </c:pt>
                <c:pt idx="16874">
                  <c:v>1384.0249999999999</c:v>
                </c:pt>
                <c:pt idx="16875">
                  <c:v>1384.1083333333333</c:v>
                </c:pt>
                <c:pt idx="16876">
                  <c:v>1384.1833333333334</c:v>
                </c:pt>
                <c:pt idx="16877">
                  <c:v>1384.2666666666667</c:v>
                </c:pt>
                <c:pt idx="16878">
                  <c:v>1384.3500000000001</c:v>
                </c:pt>
                <c:pt idx="16879">
                  <c:v>1384.4333333333334</c:v>
                </c:pt>
                <c:pt idx="16880">
                  <c:v>1384.5166666666667</c:v>
                </c:pt>
                <c:pt idx="16881">
                  <c:v>1384.6000000000001</c:v>
                </c:pt>
                <c:pt idx="16882">
                  <c:v>1384.675</c:v>
                </c:pt>
                <c:pt idx="16883">
                  <c:v>1384.7583333333332</c:v>
                </c:pt>
                <c:pt idx="16884">
                  <c:v>1384.8416666666665</c:v>
                </c:pt>
                <c:pt idx="16885">
                  <c:v>1384.925</c:v>
                </c:pt>
                <c:pt idx="16886">
                  <c:v>1385.0083333333332</c:v>
                </c:pt>
                <c:pt idx="16887">
                  <c:v>1385.0916666666665</c:v>
                </c:pt>
                <c:pt idx="16888">
                  <c:v>1385.1666666666667</c:v>
                </c:pt>
                <c:pt idx="16889">
                  <c:v>1385.25</c:v>
                </c:pt>
                <c:pt idx="16890">
                  <c:v>1385.3333333333333</c:v>
                </c:pt>
                <c:pt idx="16891">
                  <c:v>1385.4166666666667</c:v>
                </c:pt>
                <c:pt idx="16892">
                  <c:v>1385.5</c:v>
                </c:pt>
                <c:pt idx="16893">
                  <c:v>1385.5833333333333</c:v>
                </c:pt>
                <c:pt idx="16894">
                  <c:v>1385.6666666666667</c:v>
                </c:pt>
                <c:pt idx="16895">
                  <c:v>1385.7416666666668</c:v>
                </c:pt>
                <c:pt idx="16896">
                  <c:v>1385.825</c:v>
                </c:pt>
                <c:pt idx="16897">
                  <c:v>1385.9083333333335</c:v>
                </c:pt>
                <c:pt idx="16898">
                  <c:v>1385.9916666666668</c:v>
                </c:pt>
                <c:pt idx="16899">
                  <c:v>1386.075</c:v>
                </c:pt>
                <c:pt idx="16900">
                  <c:v>1386.1583333333335</c:v>
                </c:pt>
                <c:pt idx="16901">
                  <c:v>1386.2333333333333</c:v>
                </c:pt>
                <c:pt idx="16902">
                  <c:v>1386.3166666666666</c:v>
                </c:pt>
                <c:pt idx="16903">
                  <c:v>1386.3999999999999</c:v>
                </c:pt>
                <c:pt idx="16904">
                  <c:v>1386.4833333333333</c:v>
                </c:pt>
                <c:pt idx="16905">
                  <c:v>1386.5666666666666</c:v>
                </c:pt>
                <c:pt idx="16906">
                  <c:v>1386.6499999999999</c:v>
                </c:pt>
                <c:pt idx="16907">
                  <c:v>1386.7250000000001</c:v>
                </c:pt>
                <c:pt idx="16908">
                  <c:v>1386.8083333333334</c:v>
                </c:pt>
                <c:pt idx="16909">
                  <c:v>1386.8916666666667</c:v>
                </c:pt>
                <c:pt idx="16910">
                  <c:v>1386.9750000000001</c:v>
                </c:pt>
                <c:pt idx="16911">
                  <c:v>1387.0583333333334</c:v>
                </c:pt>
                <c:pt idx="16912">
                  <c:v>1387.1416666666667</c:v>
                </c:pt>
                <c:pt idx="16913">
                  <c:v>1387.2250000000001</c:v>
                </c:pt>
                <c:pt idx="16914">
                  <c:v>1387.3</c:v>
                </c:pt>
                <c:pt idx="16915">
                  <c:v>1387.3833333333332</c:v>
                </c:pt>
                <c:pt idx="16916">
                  <c:v>1387.4666666666665</c:v>
                </c:pt>
                <c:pt idx="16917">
                  <c:v>1387.55</c:v>
                </c:pt>
                <c:pt idx="16918">
                  <c:v>1387.6333333333332</c:v>
                </c:pt>
                <c:pt idx="16919">
                  <c:v>1387.7166666666665</c:v>
                </c:pt>
                <c:pt idx="16920">
                  <c:v>1387.7916666666667</c:v>
                </c:pt>
                <c:pt idx="16921">
                  <c:v>1387.875</c:v>
                </c:pt>
                <c:pt idx="16922">
                  <c:v>1387.9583333333333</c:v>
                </c:pt>
                <c:pt idx="16923">
                  <c:v>1388.0416666666667</c:v>
                </c:pt>
                <c:pt idx="16924">
                  <c:v>1388.125</c:v>
                </c:pt>
                <c:pt idx="16925">
                  <c:v>1388.2083333333333</c:v>
                </c:pt>
                <c:pt idx="16926">
                  <c:v>1388.2833333333335</c:v>
                </c:pt>
                <c:pt idx="16927">
                  <c:v>1388.3666666666668</c:v>
                </c:pt>
                <c:pt idx="16928">
                  <c:v>1388.45</c:v>
                </c:pt>
                <c:pt idx="16929">
                  <c:v>1388.5333333333335</c:v>
                </c:pt>
                <c:pt idx="16930">
                  <c:v>1388.6166666666668</c:v>
                </c:pt>
                <c:pt idx="16931">
                  <c:v>1388.7</c:v>
                </c:pt>
                <c:pt idx="16932">
                  <c:v>1388.7833333333335</c:v>
                </c:pt>
                <c:pt idx="16933">
                  <c:v>1388.8583333333333</c:v>
                </c:pt>
                <c:pt idx="16934">
                  <c:v>1388.9416666666666</c:v>
                </c:pt>
                <c:pt idx="16935">
                  <c:v>1389.0249999999999</c:v>
                </c:pt>
                <c:pt idx="16936">
                  <c:v>1389.1083333333333</c:v>
                </c:pt>
                <c:pt idx="16937">
                  <c:v>1389.1916666666666</c:v>
                </c:pt>
                <c:pt idx="16938">
                  <c:v>1389.2749999999999</c:v>
                </c:pt>
                <c:pt idx="16939">
                  <c:v>1389.3500000000001</c:v>
                </c:pt>
                <c:pt idx="16940">
                  <c:v>1389.4333333333334</c:v>
                </c:pt>
                <c:pt idx="16941">
                  <c:v>1389.5166666666667</c:v>
                </c:pt>
                <c:pt idx="16942">
                  <c:v>1389.6000000000001</c:v>
                </c:pt>
                <c:pt idx="16943">
                  <c:v>1389.6833333333334</c:v>
                </c:pt>
                <c:pt idx="16944">
                  <c:v>1389.7666666666667</c:v>
                </c:pt>
                <c:pt idx="16945">
                  <c:v>1389.8416666666665</c:v>
                </c:pt>
                <c:pt idx="16946">
                  <c:v>1389.925</c:v>
                </c:pt>
                <c:pt idx="16947">
                  <c:v>1390.0083333333332</c:v>
                </c:pt>
                <c:pt idx="16948">
                  <c:v>1390.0916666666665</c:v>
                </c:pt>
                <c:pt idx="16949">
                  <c:v>1390.175</c:v>
                </c:pt>
                <c:pt idx="16950">
                  <c:v>1390.2583333333332</c:v>
                </c:pt>
                <c:pt idx="16951">
                  <c:v>1390.3416666666665</c:v>
                </c:pt>
                <c:pt idx="16952">
                  <c:v>1390.4166666666667</c:v>
                </c:pt>
                <c:pt idx="16953">
                  <c:v>1390.5</c:v>
                </c:pt>
                <c:pt idx="16954">
                  <c:v>1390.5833333333333</c:v>
                </c:pt>
                <c:pt idx="16955">
                  <c:v>1390.6666666666667</c:v>
                </c:pt>
                <c:pt idx="16956">
                  <c:v>1390.75</c:v>
                </c:pt>
                <c:pt idx="16957">
                  <c:v>1390.8333333333333</c:v>
                </c:pt>
                <c:pt idx="16958">
                  <c:v>1390.9083333333335</c:v>
                </c:pt>
                <c:pt idx="16959">
                  <c:v>1390.9916666666668</c:v>
                </c:pt>
                <c:pt idx="16960">
                  <c:v>1391.075</c:v>
                </c:pt>
                <c:pt idx="16961">
                  <c:v>1391.1583333333335</c:v>
                </c:pt>
                <c:pt idx="16962">
                  <c:v>1391.2416666666668</c:v>
                </c:pt>
                <c:pt idx="16963">
                  <c:v>1391.325</c:v>
                </c:pt>
                <c:pt idx="16964">
                  <c:v>1391.4083333333335</c:v>
                </c:pt>
                <c:pt idx="16965">
                  <c:v>1391.4833333333333</c:v>
                </c:pt>
                <c:pt idx="16966">
                  <c:v>1391.5666666666666</c:v>
                </c:pt>
                <c:pt idx="16967">
                  <c:v>1391.6499999999999</c:v>
                </c:pt>
                <c:pt idx="16968">
                  <c:v>1391.7333333333333</c:v>
                </c:pt>
                <c:pt idx="16969">
                  <c:v>1391.8166666666666</c:v>
                </c:pt>
                <c:pt idx="16970">
                  <c:v>1391.8999999999999</c:v>
                </c:pt>
                <c:pt idx="16971">
                  <c:v>1391.9750000000001</c:v>
                </c:pt>
                <c:pt idx="16972">
                  <c:v>1392.0583333333334</c:v>
                </c:pt>
                <c:pt idx="16973">
                  <c:v>1392.1416666666667</c:v>
                </c:pt>
                <c:pt idx="16974">
                  <c:v>1392.2250000000001</c:v>
                </c:pt>
                <c:pt idx="16975">
                  <c:v>1392.3083333333334</c:v>
                </c:pt>
                <c:pt idx="16976">
                  <c:v>1392.3916666666667</c:v>
                </c:pt>
                <c:pt idx="16977">
                  <c:v>1392.4666666666665</c:v>
                </c:pt>
                <c:pt idx="16978">
                  <c:v>1392.55</c:v>
                </c:pt>
                <c:pt idx="16979">
                  <c:v>1392.6333333333332</c:v>
                </c:pt>
                <c:pt idx="16980">
                  <c:v>1392.7166666666665</c:v>
                </c:pt>
                <c:pt idx="16981">
                  <c:v>1392.8</c:v>
                </c:pt>
                <c:pt idx="16982">
                  <c:v>1392.8833333333332</c:v>
                </c:pt>
                <c:pt idx="16983">
                  <c:v>1392.9666666666665</c:v>
                </c:pt>
                <c:pt idx="16984">
                  <c:v>1393.0416666666667</c:v>
                </c:pt>
                <c:pt idx="16985">
                  <c:v>1393.125</c:v>
                </c:pt>
                <c:pt idx="16986">
                  <c:v>1393.2083333333333</c:v>
                </c:pt>
                <c:pt idx="16987">
                  <c:v>1393.2916666666667</c:v>
                </c:pt>
                <c:pt idx="16988">
                  <c:v>1393.375</c:v>
                </c:pt>
                <c:pt idx="16989">
                  <c:v>1393.4583333333333</c:v>
                </c:pt>
                <c:pt idx="16990">
                  <c:v>1393.5333333333335</c:v>
                </c:pt>
                <c:pt idx="16991">
                  <c:v>1393.6166666666668</c:v>
                </c:pt>
                <c:pt idx="16992">
                  <c:v>1393.7</c:v>
                </c:pt>
                <c:pt idx="16993">
                  <c:v>1393.7833333333335</c:v>
                </c:pt>
                <c:pt idx="16994">
                  <c:v>1393.8666666666668</c:v>
                </c:pt>
                <c:pt idx="16995">
                  <c:v>1393.95</c:v>
                </c:pt>
                <c:pt idx="16996">
                  <c:v>1394.0249999999999</c:v>
                </c:pt>
                <c:pt idx="16997">
                  <c:v>1394.1083333333333</c:v>
                </c:pt>
                <c:pt idx="16998">
                  <c:v>1394.1916666666666</c:v>
                </c:pt>
                <c:pt idx="16999">
                  <c:v>1394.2749999999999</c:v>
                </c:pt>
                <c:pt idx="17000">
                  <c:v>1394.3583333333333</c:v>
                </c:pt>
                <c:pt idx="17001">
                  <c:v>1394.4416666666666</c:v>
                </c:pt>
                <c:pt idx="17002">
                  <c:v>1394.5249999999999</c:v>
                </c:pt>
                <c:pt idx="17003">
                  <c:v>1394.6000000000001</c:v>
                </c:pt>
                <c:pt idx="17004">
                  <c:v>1394.6833333333334</c:v>
                </c:pt>
                <c:pt idx="17005">
                  <c:v>1394.7666666666667</c:v>
                </c:pt>
                <c:pt idx="17006">
                  <c:v>1394.8500000000001</c:v>
                </c:pt>
                <c:pt idx="17007">
                  <c:v>1394.9333333333334</c:v>
                </c:pt>
                <c:pt idx="17008">
                  <c:v>1395.0166666666667</c:v>
                </c:pt>
                <c:pt idx="17009">
                  <c:v>1395.0916666666665</c:v>
                </c:pt>
                <c:pt idx="17010">
                  <c:v>1395.175</c:v>
                </c:pt>
                <c:pt idx="17011">
                  <c:v>1395.2583333333332</c:v>
                </c:pt>
                <c:pt idx="17012">
                  <c:v>1395.3416666666665</c:v>
                </c:pt>
                <c:pt idx="17013">
                  <c:v>1395.425</c:v>
                </c:pt>
                <c:pt idx="17014">
                  <c:v>1395.5083333333332</c:v>
                </c:pt>
                <c:pt idx="17015">
                  <c:v>1395.5833333333333</c:v>
                </c:pt>
                <c:pt idx="17016">
                  <c:v>1395.6666666666667</c:v>
                </c:pt>
                <c:pt idx="17017">
                  <c:v>1395.75</c:v>
                </c:pt>
                <c:pt idx="17018">
                  <c:v>1395.8333333333333</c:v>
                </c:pt>
                <c:pt idx="17019">
                  <c:v>1395.9166666666667</c:v>
                </c:pt>
                <c:pt idx="17020">
                  <c:v>1396</c:v>
                </c:pt>
                <c:pt idx="17021">
                  <c:v>1396.0833333333333</c:v>
                </c:pt>
                <c:pt idx="17022">
                  <c:v>1396.1583333333335</c:v>
                </c:pt>
                <c:pt idx="17023">
                  <c:v>1396.2416666666668</c:v>
                </c:pt>
                <c:pt idx="17024">
                  <c:v>1396.325</c:v>
                </c:pt>
                <c:pt idx="17025">
                  <c:v>1396.4083333333335</c:v>
                </c:pt>
                <c:pt idx="17026">
                  <c:v>1396.4916666666668</c:v>
                </c:pt>
                <c:pt idx="17027">
                  <c:v>1396.575</c:v>
                </c:pt>
                <c:pt idx="17028">
                  <c:v>1396.6499999999999</c:v>
                </c:pt>
                <c:pt idx="17029">
                  <c:v>1396.7333333333333</c:v>
                </c:pt>
                <c:pt idx="17030">
                  <c:v>1396.8166666666666</c:v>
                </c:pt>
                <c:pt idx="17031">
                  <c:v>1396.8999999999999</c:v>
                </c:pt>
                <c:pt idx="17032">
                  <c:v>1396.9833333333333</c:v>
                </c:pt>
                <c:pt idx="17033">
                  <c:v>1397.0666666666666</c:v>
                </c:pt>
                <c:pt idx="17034">
                  <c:v>1397.1416666666667</c:v>
                </c:pt>
                <c:pt idx="17035">
                  <c:v>1397.2250000000001</c:v>
                </c:pt>
                <c:pt idx="17036">
                  <c:v>1397.3083333333334</c:v>
                </c:pt>
                <c:pt idx="17037">
                  <c:v>1397.3916666666667</c:v>
                </c:pt>
                <c:pt idx="17038">
                  <c:v>1397.4750000000001</c:v>
                </c:pt>
                <c:pt idx="17039">
                  <c:v>1397.5583333333334</c:v>
                </c:pt>
                <c:pt idx="17040">
                  <c:v>1397.6416666666667</c:v>
                </c:pt>
                <c:pt idx="17041">
                  <c:v>1397.7166666666665</c:v>
                </c:pt>
                <c:pt idx="17042">
                  <c:v>1397.8</c:v>
                </c:pt>
                <c:pt idx="17043">
                  <c:v>1397.8833333333332</c:v>
                </c:pt>
                <c:pt idx="17044">
                  <c:v>1397.9666666666665</c:v>
                </c:pt>
                <c:pt idx="17045">
                  <c:v>1398.05</c:v>
                </c:pt>
                <c:pt idx="17046">
                  <c:v>1398.1333333333332</c:v>
                </c:pt>
                <c:pt idx="17047">
                  <c:v>1398.2083333333333</c:v>
                </c:pt>
                <c:pt idx="17048">
                  <c:v>1398.2916666666667</c:v>
                </c:pt>
                <c:pt idx="17049">
                  <c:v>1398.375</c:v>
                </c:pt>
                <c:pt idx="17050">
                  <c:v>1398.4583333333333</c:v>
                </c:pt>
                <c:pt idx="17051">
                  <c:v>1398.5416666666667</c:v>
                </c:pt>
                <c:pt idx="17052">
                  <c:v>1398.625</c:v>
                </c:pt>
                <c:pt idx="17053">
                  <c:v>1398.7</c:v>
                </c:pt>
                <c:pt idx="17054">
                  <c:v>1398.7833333333335</c:v>
                </c:pt>
                <c:pt idx="17055">
                  <c:v>1398.8666666666668</c:v>
                </c:pt>
                <c:pt idx="17056">
                  <c:v>1398.95</c:v>
                </c:pt>
                <c:pt idx="17057">
                  <c:v>1399.0333333333335</c:v>
                </c:pt>
                <c:pt idx="17058">
                  <c:v>1399.1166666666668</c:v>
                </c:pt>
                <c:pt idx="17059">
                  <c:v>1399.2</c:v>
                </c:pt>
                <c:pt idx="17060">
                  <c:v>1399.2749999999999</c:v>
                </c:pt>
                <c:pt idx="17061">
                  <c:v>1399.3583333333333</c:v>
                </c:pt>
                <c:pt idx="17062">
                  <c:v>1399.4416666666666</c:v>
                </c:pt>
                <c:pt idx="17063">
                  <c:v>1399.5249999999999</c:v>
                </c:pt>
                <c:pt idx="17064">
                  <c:v>1399.6083333333333</c:v>
                </c:pt>
                <c:pt idx="17065">
                  <c:v>1399.6916666666666</c:v>
                </c:pt>
                <c:pt idx="17066">
                  <c:v>1399.7666666666667</c:v>
                </c:pt>
                <c:pt idx="17067">
                  <c:v>1399.8500000000001</c:v>
                </c:pt>
                <c:pt idx="17068">
                  <c:v>1399.9333333333334</c:v>
                </c:pt>
                <c:pt idx="17069">
                  <c:v>1400.0166666666667</c:v>
                </c:pt>
                <c:pt idx="17070">
                  <c:v>1400.1000000000001</c:v>
                </c:pt>
                <c:pt idx="17071">
                  <c:v>1400.1833333333334</c:v>
                </c:pt>
                <c:pt idx="17072">
                  <c:v>1400.2583333333332</c:v>
                </c:pt>
                <c:pt idx="17073">
                  <c:v>1400.3416666666665</c:v>
                </c:pt>
                <c:pt idx="17074">
                  <c:v>1400.425</c:v>
                </c:pt>
                <c:pt idx="17075">
                  <c:v>1400.5083333333332</c:v>
                </c:pt>
                <c:pt idx="17076">
                  <c:v>1400.5916666666665</c:v>
                </c:pt>
                <c:pt idx="17077">
                  <c:v>1400.675</c:v>
                </c:pt>
                <c:pt idx="17078">
                  <c:v>1400.7583333333332</c:v>
                </c:pt>
                <c:pt idx="17079">
                  <c:v>1400.8333333333333</c:v>
                </c:pt>
                <c:pt idx="17080">
                  <c:v>1400.9166666666667</c:v>
                </c:pt>
                <c:pt idx="17081">
                  <c:v>1401</c:v>
                </c:pt>
                <c:pt idx="17082">
                  <c:v>1401.0833333333333</c:v>
                </c:pt>
                <c:pt idx="17083">
                  <c:v>1401.1666666666667</c:v>
                </c:pt>
                <c:pt idx="17084">
                  <c:v>1401.25</c:v>
                </c:pt>
                <c:pt idx="17085">
                  <c:v>1401.325</c:v>
                </c:pt>
                <c:pt idx="17086">
                  <c:v>1401.4083333333335</c:v>
                </c:pt>
                <c:pt idx="17087">
                  <c:v>1401.4916666666668</c:v>
                </c:pt>
                <c:pt idx="17088">
                  <c:v>1401.575</c:v>
                </c:pt>
                <c:pt idx="17089">
                  <c:v>1401.6583333333335</c:v>
                </c:pt>
                <c:pt idx="17090">
                  <c:v>1401.7416666666668</c:v>
                </c:pt>
                <c:pt idx="17091">
                  <c:v>1401.825</c:v>
                </c:pt>
                <c:pt idx="17092">
                  <c:v>1401.8999999999999</c:v>
                </c:pt>
                <c:pt idx="17093">
                  <c:v>1401.9833333333333</c:v>
                </c:pt>
                <c:pt idx="17094">
                  <c:v>1402.0666666666666</c:v>
                </c:pt>
                <c:pt idx="17095">
                  <c:v>1402.1499999999999</c:v>
                </c:pt>
                <c:pt idx="17096">
                  <c:v>1402.2333333333333</c:v>
                </c:pt>
                <c:pt idx="17097">
                  <c:v>1402.3166666666666</c:v>
                </c:pt>
                <c:pt idx="17098">
                  <c:v>1402.3916666666667</c:v>
                </c:pt>
                <c:pt idx="17099">
                  <c:v>1402.4750000000001</c:v>
                </c:pt>
                <c:pt idx="17100">
                  <c:v>1402.5583333333334</c:v>
                </c:pt>
                <c:pt idx="17101">
                  <c:v>1402.6416666666667</c:v>
                </c:pt>
                <c:pt idx="17102">
                  <c:v>1402.7250000000001</c:v>
                </c:pt>
                <c:pt idx="17103">
                  <c:v>1402.8083333333334</c:v>
                </c:pt>
                <c:pt idx="17104">
                  <c:v>1402.8833333333332</c:v>
                </c:pt>
                <c:pt idx="17105">
                  <c:v>1402.9666666666665</c:v>
                </c:pt>
                <c:pt idx="17106">
                  <c:v>1403.05</c:v>
                </c:pt>
                <c:pt idx="17107">
                  <c:v>1403.1333333333332</c:v>
                </c:pt>
                <c:pt idx="17108">
                  <c:v>1403.2166666666665</c:v>
                </c:pt>
                <c:pt idx="17109">
                  <c:v>1403.3</c:v>
                </c:pt>
                <c:pt idx="17110">
                  <c:v>1403.3833333333332</c:v>
                </c:pt>
                <c:pt idx="17111">
                  <c:v>1403.4583333333333</c:v>
                </c:pt>
                <c:pt idx="17112">
                  <c:v>1403.5416666666667</c:v>
                </c:pt>
                <c:pt idx="17113">
                  <c:v>1403.625</c:v>
                </c:pt>
                <c:pt idx="17114">
                  <c:v>1403.7083333333333</c:v>
                </c:pt>
                <c:pt idx="17115">
                  <c:v>1403.7916666666667</c:v>
                </c:pt>
                <c:pt idx="17116">
                  <c:v>1403.875</c:v>
                </c:pt>
                <c:pt idx="17117">
                  <c:v>1403.95</c:v>
                </c:pt>
                <c:pt idx="17118">
                  <c:v>1404.0333333333335</c:v>
                </c:pt>
                <c:pt idx="17119">
                  <c:v>1404.1166666666668</c:v>
                </c:pt>
                <c:pt idx="17120">
                  <c:v>1404.2</c:v>
                </c:pt>
                <c:pt idx="17121">
                  <c:v>1404.2833333333335</c:v>
                </c:pt>
                <c:pt idx="17122">
                  <c:v>1404.3666666666668</c:v>
                </c:pt>
                <c:pt idx="17123">
                  <c:v>1404.4416666666666</c:v>
                </c:pt>
                <c:pt idx="17124">
                  <c:v>1404.5249999999999</c:v>
                </c:pt>
                <c:pt idx="17125">
                  <c:v>1404.6083333333333</c:v>
                </c:pt>
                <c:pt idx="17126">
                  <c:v>1404.6916666666666</c:v>
                </c:pt>
                <c:pt idx="17127">
                  <c:v>1404.7749999999999</c:v>
                </c:pt>
                <c:pt idx="17128">
                  <c:v>1404.8583333333333</c:v>
                </c:pt>
                <c:pt idx="17129">
                  <c:v>1404.9416666666666</c:v>
                </c:pt>
                <c:pt idx="17130">
                  <c:v>1405.0166666666667</c:v>
                </c:pt>
                <c:pt idx="17131">
                  <c:v>1405.1000000000001</c:v>
                </c:pt>
                <c:pt idx="17132">
                  <c:v>1405.1833333333334</c:v>
                </c:pt>
                <c:pt idx="17133">
                  <c:v>1405.2666666666667</c:v>
                </c:pt>
                <c:pt idx="17134">
                  <c:v>1405.3500000000001</c:v>
                </c:pt>
                <c:pt idx="17135">
                  <c:v>1405.4333333333334</c:v>
                </c:pt>
                <c:pt idx="17136">
                  <c:v>1405.5083333333332</c:v>
                </c:pt>
                <c:pt idx="17137">
                  <c:v>1405.5916666666665</c:v>
                </c:pt>
                <c:pt idx="17138">
                  <c:v>1405.675</c:v>
                </c:pt>
                <c:pt idx="17139">
                  <c:v>1405.7583333333332</c:v>
                </c:pt>
                <c:pt idx="17140">
                  <c:v>1405.8416666666665</c:v>
                </c:pt>
                <c:pt idx="17141">
                  <c:v>1405.925</c:v>
                </c:pt>
                <c:pt idx="17142">
                  <c:v>1406</c:v>
                </c:pt>
                <c:pt idx="17143">
                  <c:v>1406.0833333333333</c:v>
                </c:pt>
                <c:pt idx="17144">
                  <c:v>1406.1666666666667</c:v>
                </c:pt>
                <c:pt idx="17145">
                  <c:v>1406.25</c:v>
                </c:pt>
                <c:pt idx="17146">
                  <c:v>1406.3333333333333</c:v>
                </c:pt>
                <c:pt idx="17147">
                  <c:v>1406.4166666666667</c:v>
                </c:pt>
                <c:pt idx="17148">
                  <c:v>1406.5</c:v>
                </c:pt>
                <c:pt idx="17149">
                  <c:v>1406.575</c:v>
                </c:pt>
                <c:pt idx="17150">
                  <c:v>1406.6583333333335</c:v>
                </c:pt>
                <c:pt idx="17151">
                  <c:v>1406.7416666666668</c:v>
                </c:pt>
                <c:pt idx="17152">
                  <c:v>1406.825</c:v>
                </c:pt>
                <c:pt idx="17153">
                  <c:v>1406.9083333333335</c:v>
                </c:pt>
                <c:pt idx="17154">
                  <c:v>1406.9916666666668</c:v>
                </c:pt>
                <c:pt idx="17155">
                  <c:v>1407.0666666666666</c:v>
                </c:pt>
                <c:pt idx="17156">
                  <c:v>1407.1499999999999</c:v>
                </c:pt>
                <c:pt idx="17157">
                  <c:v>1407.2333333333333</c:v>
                </c:pt>
                <c:pt idx="17158">
                  <c:v>1407.3166666666666</c:v>
                </c:pt>
                <c:pt idx="17159">
                  <c:v>1407.3999999999999</c:v>
                </c:pt>
                <c:pt idx="17160">
                  <c:v>1407.4833333333333</c:v>
                </c:pt>
                <c:pt idx="17161">
                  <c:v>1407.5583333333334</c:v>
                </c:pt>
                <c:pt idx="17162">
                  <c:v>1407.6416666666667</c:v>
                </c:pt>
                <c:pt idx="17163">
                  <c:v>1407.7250000000001</c:v>
                </c:pt>
                <c:pt idx="17164">
                  <c:v>1407.8083333333334</c:v>
                </c:pt>
                <c:pt idx="17165">
                  <c:v>1407.8916666666667</c:v>
                </c:pt>
                <c:pt idx="17166">
                  <c:v>1407.9750000000001</c:v>
                </c:pt>
                <c:pt idx="17167">
                  <c:v>1408.0583333333334</c:v>
                </c:pt>
                <c:pt idx="17168">
                  <c:v>1408.1333333333332</c:v>
                </c:pt>
                <c:pt idx="17169">
                  <c:v>1408.2166666666665</c:v>
                </c:pt>
                <c:pt idx="17170">
                  <c:v>1408.3</c:v>
                </c:pt>
                <c:pt idx="17171">
                  <c:v>1408.3833333333332</c:v>
                </c:pt>
                <c:pt idx="17172">
                  <c:v>1408.4666666666665</c:v>
                </c:pt>
                <c:pt idx="17173">
                  <c:v>1408.55</c:v>
                </c:pt>
                <c:pt idx="17174">
                  <c:v>1408.625</c:v>
                </c:pt>
                <c:pt idx="17175">
                  <c:v>1408.7083333333333</c:v>
                </c:pt>
                <c:pt idx="17176">
                  <c:v>1408.7916666666667</c:v>
                </c:pt>
                <c:pt idx="17177">
                  <c:v>1408.875</c:v>
                </c:pt>
                <c:pt idx="17178">
                  <c:v>1408.9583333333333</c:v>
                </c:pt>
                <c:pt idx="17179">
                  <c:v>1409.0416666666667</c:v>
                </c:pt>
                <c:pt idx="17180">
                  <c:v>1409.1166666666668</c:v>
                </c:pt>
                <c:pt idx="17181">
                  <c:v>1409.2</c:v>
                </c:pt>
                <c:pt idx="17182">
                  <c:v>1409.2833333333335</c:v>
                </c:pt>
                <c:pt idx="17183">
                  <c:v>1409.3666666666668</c:v>
                </c:pt>
                <c:pt idx="17184">
                  <c:v>1409.45</c:v>
                </c:pt>
                <c:pt idx="17185">
                  <c:v>1409.5333333333335</c:v>
                </c:pt>
                <c:pt idx="17186">
                  <c:v>1409.6166666666668</c:v>
                </c:pt>
                <c:pt idx="17187">
                  <c:v>1409.6916666666666</c:v>
                </c:pt>
                <c:pt idx="17188">
                  <c:v>1409.7749999999999</c:v>
                </c:pt>
                <c:pt idx="17189">
                  <c:v>1409.8583333333333</c:v>
                </c:pt>
                <c:pt idx="17190">
                  <c:v>1409.9416666666666</c:v>
                </c:pt>
                <c:pt idx="17191">
                  <c:v>1410.0249999999999</c:v>
                </c:pt>
                <c:pt idx="17192">
                  <c:v>1410.1083333333333</c:v>
                </c:pt>
                <c:pt idx="17193">
                  <c:v>1410.1833333333334</c:v>
                </c:pt>
                <c:pt idx="17194">
                  <c:v>1410.2666666666667</c:v>
                </c:pt>
                <c:pt idx="17195">
                  <c:v>1410.3500000000001</c:v>
                </c:pt>
                <c:pt idx="17196">
                  <c:v>1410.4333333333334</c:v>
                </c:pt>
                <c:pt idx="17197">
                  <c:v>1410.5166666666667</c:v>
                </c:pt>
                <c:pt idx="17198">
                  <c:v>1410.6000000000001</c:v>
                </c:pt>
                <c:pt idx="17199">
                  <c:v>1410.675</c:v>
                </c:pt>
                <c:pt idx="17200">
                  <c:v>1410.7583333333332</c:v>
                </c:pt>
                <c:pt idx="17201">
                  <c:v>1410.8416666666665</c:v>
                </c:pt>
                <c:pt idx="17202">
                  <c:v>1410.925</c:v>
                </c:pt>
                <c:pt idx="17203">
                  <c:v>1411.0083333333332</c:v>
                </c:pt>
                <c:pt idx="17204">
                  <c:v>1411.0916666666665</c:v>
                </c:pt>
                <c:pt idx="17205">
                  <c:v>1411.175</c:v>
                </c:pt>
                <c:pt idx="17206">
                  <c:v>1411.25</c:v>
                </c:pt>
                <c:pt idx="17207">
                  <c:v>1411.3333333333333</c:v>
                </c:pt>
                <c:pt idx="17208">
                  <c:v>1411.4166666666667</c:v>
                </c:pt>
                <c:pt idx="17209">
                  <c:v>1411.5</c:v>
                </c:pt>
                <c:pt idx="17210">
                  <c:v>1411.5833333333333</c:v>
                </c:pt>
                <c:pt idx="17211">
                  <c:v>1411.6666666666667</c:v>
                </c:pt>
                <c:pt idx="17212">
                  <c:v>1411.7416666666668</c:v>
                </c:pt>
                <c:pt idx="17213">
                  <c:v>1411.825</c:v>
                </c:pt>
                <c:pt idx="17214">
                  <c:v>1411.9083333333335</c:v>
                </c:pt>
                <c:pt idx="17215">
                  <c:v>1411.9916666666668</c:v>
                </c:pt>
                <c:pt idx="17216">
                  <c:v>1412.075</c:v>
                </c:pt>
                <c:pt idx="17217">
                  <c:v>1412.1583333333335</c:v>
                </c:pt>
                <c:pt idx="17218">
                  <c:v>1412.2416666666668</c:v>
                </c:pt>
                <c:pt idx="17219">
                  <c:v>1412.3166666666666</c:v>
                </c:pt>
                <c:pt idx="17220">
                  <c:v>1412.3999999999999</c:v>
                </c:pt>
                <c:pt idx="17221">
                  <c:v>1412.4833333333333</c:v>
                </c:pt>
                <c:pt idx="17222">
                  <c:v>1412.5666666666666</c:v>
                </c:pt>
                <c:pt idx="17223">
                  <c:v>1412.6499999999999</c:v>
                </c:pt>
                <c:pt idx="17224">
                  <c:v>1412.7333333333333</c:v>
                </c:pt>
                <c:pt idx="17225">
                  <c:v>1412.8083333333334</c:v>
                </c:pt>
                <c:pt idx="17226">
                  <c:v>1412.8916666666667</c:v>
                </c:pt>
                <c:pt idx="17227">
                  <c:v>1412.9750000000001</c:v>
                </c:pt>
                <c:pt idx="17228">
                  <c:v>1413.0583333333334</c:v>
                </c:pt>
                <c:pt idx="17229">
                  <c:v>1413.1416666666667</c:v>
                </c:pt>
                <c:pt idx="17230">
                  <c:v>1413.2250000000001</c:v>
                </c:pt>
                <c:pt idx="17231">
                  <c:v>1413.3</c:v>
                </c:pt>
                <c:pt idx="17232">
                  <c:v>1413.3833333333332</c:v>
                </c:pt>
                <c:pt idx="17233">
                  <c:v>1413.4666666666665</c:v>
                </c:pt>
                <c:pt idx="17234">
                  <c:v>1413.55</c:v>
                </c:pt>
                <c:pt idx="17235">
                  <c:v>1413.6333333333332</c:v>
                </c:pt>
                <c:pt idx="17236">
                  <c:v>1413.7166666666665</c:v>
                </c:pt>
                <c:pt idx="17237">
                  <c:v>1413.8</c:v>
                </c:pt>
                <c:pt idx="17238">
                  <c:v>1413.875</c:v>
                </c:pt>
                <c:pt idx="17239">
                  <c:v>1413.9583333333333</c:v>
                </c:pt>
                <c:pt idx="17240">
                  <c:v>1414.0416666666667</c:v>
                </c:pt>
                <c:pt idx="17241">
                  <c:v>1414.125</c:v>
                </c:pt>
                <c:pt idx="17242">
                  <c:v>1414.2083333333333</c:v>
                </c:pt>
                <c:pt idx="17243">
                  <c:v>1414.2916666666667</c:v>
                </c:pt>
                <c:pt idx="17244">
                  <c:v>1414.3666666666668</c:v>
                </c:pt>
                <c:pt idx="17245">
                  <c:v>1414.45</c:v>
                </c:pt>
                <c:pt idx="17246">
                  <c:v>1414.5333333333335</c:v>
                </c:pt>
                <c:pt idx="17247">
                  <c:v>1414.6166666666668</c:v>
                </c:pt>
                <c:pt idx="17248">
                  <c:v>1414.7</c:v>
                </c:pt>
                <c:pt idx="17249">
                  <c:v>1414.7833333333335</c:v>
                </c:pt>
                <c:pt idx="17250">
                  <c:v>1414.8583333333333</c:v>
                </c:pt>
                <c:pt idx="17251">
                  <c:v>1414.9416666666666</c:v>
                </c:pt>
                <c:pt idx="17252">
                  <c:v>1415.0249999999999</c:v>
                </c:pt>
                <c:pt idx="17253">
                  <c:v>1415.1083333333333</c:v>
                </c:pt>
                <c:pt idx="17254">
                  <c:v>1415.1916666666666</c:v>
                </c:pt>
                <c:pt idx="17255">
                  <c:v>1415.2749999999999</c:v>
                </c:pt>
                <c:pt idx="17256">
                  <c:v>1415.3583333333333</c:v>
                </c:pt>
                <c:pt idx="17257">
                  <c:v>1415.4333333333334</c:v>
                </c:pt>
                <c:pt idx="17258">
                  <c:v>1415.5166666666667</c:v>
                </c:pt>
                <c:pt idx="17259">
                  <c:v>1415.6000000000001</c:v>
                </c:pt>
                <c:pt idx="17260">
                  <c:v>1415.6833333333334</c:v>
                </c:pt>
                <c:pt idx="17261">
                  <c:v>1415.7666666666667</c:v>
                </c:pt>
                <c:pt idx="17262">
                  <c:v>1415.8500000000001</c:v>
                </c:pt>
                <c:pt idx="17263">
                  <c:v>1415.925</c:v>
                </c:pt>
                <c:pt idx="17264">
                  <c:v>1416.0083333333332</c:v>
                </c:pt>
                <c:pt idx="17265">
                  <c:v>1416.0916666666665</c:v>
                </c:pt>
                <c:pt idx="17266">
                  <c:v>1416.175</c:v>
                </c:pt>
                <c:pt idx="17267">
                  <c:v>1416.2583333333332</c:v>
                </c:pt>
                <c:pt idx="17268">
                  <c:v>1416.3416666666665</c:v>
                </c:pt>
                <c:pt idx="17269">
                  <c:v>1416.4166666666667</c:v>
                </c:pt>
                <c:pt idx="17270">
                  <c:v>1416.5</c:v>
                </c:pt>
                <c:pt idx="17271">
                  <c:v>1416.5833333333333</c:v>
                </c:pt>
                <c:pt idx="17272">
                  <c:v>1416.6666666666667</c:v>
                </c:pt>
                <c:pt idx="17273">
                  <c:v>1416.75</c:v>
                </c:pt>
                <c:pt idx="17274">
                  <c:v>1416.8333333333333</c:v>
                </c:pt>
                <c:pt idx="17275">
                  <c:v>1416.9166666666667</c:v>
                </c:pt>
                <c:pt idx="17276">
                  <c:v>1416.9916666666668</c:v>
                </c:pt>
                <c:pt idx="17277">
                  <c:v>1417.075</c:v>
                </c:pt>
                <c:pt idx="17278">
                  <c:v>1417.1583333333335</c:v>
                </c:pt>
                <c:pt idx="17279">
                  <c:v>1417.2416666666668</c:v>
                </c:pt>
                <c:pt idx="17280">
                  <c:v>1417.325</c:v>
                </c:pt>
                <c:pt idx="17281">
                  <c:v>1417.4083333333335</c:v>
                </c:pt>
                <c:pt idx="17282">
                  <c:v>1417.4833333333333</c:v>
                </c:pt>
                <c:pt idx="17283">
                  <c:v>1417.5666666666666</c:v>
                </c:pt>
                <c:pt idx="17284">
                  <c:v>1417.6499999999999</c:v>
                </c:pt>
                <c:pt idx="17285">
                  <c:v>1417.7333333333333</c:v>
                </c:pt>
                <c:pt idx="17286">
                  <c:v>1417.8166666666666</c:v>
                </c:pt>
                <c:pt idx="17287">
                  <c:v>1417.8999999999999</c:v>
                </c:pt>
                <c:pt idx="17288">
                  <c:v>1417.9750000000001</c:v>
                </c:pt>
                <c:pt idx="17289">
                  <c:v>1418.0583333333334</c:v>
                </c:pt>
                <c:pt idx="17290">
                  <c:v>1418.1416666666667</c:v>
                </c:pt>
                <c:pt idx="17291">
                  <c:v>1418.2250000000001</c:v>
                </c:pt>
                <c:pt idx="17292">
                  <c:v>1418.3083333333334</c:v>
                </c:pt>
                <c:pt idx="17293">
                  <c:v>1418.3916666666667</c:v>
                </c:pt>
                <c:pt idx="17294">
                  <c:v>1418.4750000000001</c:v>
                </c:pt>
                <c:pt idx="17295">
                  <c:v>1418.55</c:v>
                </c:pt>
                <c:pt idx="17296">
                  <c:v>1418.6333333333332</c:v>
                </c:pt>
                <c:pt idx="17297">
                  <c:v>1418.7166666666665</c:v>
                </c:pt>
                <c:pt idx="17298">
                  <c:v>1418.8</c:v>
                </c:pt>
                <c:pt idx="17299">
                  <c:v>1418.8833333333332</c:v>
                </c:pt>
                <c:pt idx="17300">
                  <c:v>1418.9666666666665</c:v>
                </c:pt>
                <c:pt idx="17301">
                  <c:v>1419.0416666666667</c:v>
                </c:pt>
                <c:pt idx="17302">
                  <c:v>1419.125</c:v>
                </c:pt>
                <c:pt idx="17303">
                  <c:v>1419.2083333333333</c:v>
                </c:pt>
                <c:pt idx="17304">
                  <c:v>1419.2916666666667</c:v>
                </c:pt>
                <c:pt idx="17305">
                  <c:v>1419.375</c:v>
                </c:pt>
                <c:pt idx="17306">
                  <c:v>1419.4583333333333</c:v>
                </c:pt>
                <c:pt idx="17307">
                  <c:v>1419.5333333333335</c:v>
                </c:pt>
                <c:pt idx="17308">
                  <c:v>1419.6166666666668</c:v>
                </c:pt>
                <c:pt idx="17309">
                  <c:v>1419.7</c:v>
                </c:pt>
                <c:pt idx="17310">
                  <c:v>1419.7833333333335</c:v>
                </c:pt>
                <c:pt idx="17311">
                  <c:v>1419.8666666666668</c:v>
                </c:pt>
                <c:pt idx="17312">
                  <c:v>1419.95</c:v>
                </c:pt>
                <c:pt idx="17313">
                  <c:v>1420.0333333333335</c:v>
                </c:pt>
                <c:pt idx="17314">
                  <c:v>1420.1083333333333</c:v>
                </c:pt>
                <c:pt idx="17315">
                  <c:v>1420.1916666666666</c:v>
                </c:pt>
                <c:pt idx="17316">
                  <c:v>1420.2749999999999</c:v>
                </c:pt>
                <c:pt idx="17317">
                  <c:v>1420.3583333333333</c:v>
                </c:pt>
                <c:pt idx="17318">
                  <c:v>1420.4416666666666</c:v>
                </c:pt>
                <c:pt idx="17319">
                  <c:v>1420.5249999999999</c:v>
                </c:pt>
                <c:pt idx="17320">
                  <c:v>1420.6000000000001</c:v>
                </c:pt>
                <c:pt idx="17321">
                  <c:v>1420.6833333333334</c:v>
                </c:pt>
                <c:pt idx="17322">
                  <c:v>1420.7666666666667</c:v>
                </c:pt>
                <c:pt idx="17323">
                  <c:v>1420.8500000000001</c:v>
                </c:pt>
                <c:pt idx="17324">
                  <c:v>1420.9333333333334</c:v>
                </c:pt>
                <c:pt idx="17325">
                  <c:v>1421.0166666666667</c:v>
                </c:pt>
                <c:pt idx="17326">
                  <c:v>1421.0916666666665</c:v>
                </c:pt>
                <c:pt idx="17327">
                  <c:v>1421.175</c:v>
                </c:pt>
                <c:pt idx="17328">
                  <c:v>1421.2583333333332</c:v>
                </c:pt>
                <c:pt idx="17329">
                  <c:v>1421.3416666666665</c:v>
                </c:pt>
                <c:pt idx="17330">
                  <c:v>1421.425</c:v>
                </c:pt>
                <c:pt idx="17331">
                  <c:v>1421.5083333333332</c:v>
                </c:pt>
                <c:pt idx="17332">
                  <c:v>1421.5916666666665</c:v>
                </c:pt>
                <c:pt idx="17333">
                  <c:v>1421.6666666666667</c:v>
                </c:pt>
                <c:pt idx="17334">
                  <c:v>1421.75</c:v>
                </c:pt>
                <c:pt idx="17335">
                  <c:v>1421.8333333333333</c:v>
                </c:pt>
                <c:pt idx="17336">
                  <c:v>1421.9166666666667</c:v>
                </c:pt>
                <c:pt idx="17337">
                  <c:v>1422</c:v>
                </c:pt>
                <c:pt idx="17338">
                  <c:v>1422.0833333333333</c:v>
                </c:pt>
                <c:pt idx="17339">
                  <c:v>1422.1583333333335</c:v>
                </c:pt>
                <c:pt idx="17340">
                  <c:v>1422.2416666666668</c:v>
                </c:pt>
                <c:pt idx="17341">
                  <c:v>1422.325</c:v>
                </c:pt>
                <c:pt idx="17342">
                  <c:v>1422.4083333333335</c:v>
                </c:pt>
                <c:pt idx="17343">
                  <c:v>1422.4916666666668</c:v>
                </c:pt>
                <c:pt idx="17344">
                  <c:v>1422.575</c:v>
                </c:pt>
                <c:pt idx="17345">
                  <c:v>1422.6583333333335</c:v>
                </c:pt>
                <c:pt idx="17346">
                  <c:v>1422.7333333333333</c:v>
                </c:pt>
                <c:pt idx="17347">
                  <c:v>1422.8166666666666</c:v>
                </c:pt>
                <c:pt idx="17348">
                  <c:v>1422.8999999999999</c:v>
                </c:pt>
                <c:pt idx="17349">
                  <c:v>1422.9833333333333</c:v>
                </c:pt>
                <c:pt idx="17350">
                  <c:v>1423.0666666666666</c:v>
                </c:pt>
                <c:pt idx="17351">
                  <c:v>1423.1499999999999</c:v>
                </c:pt>
                <c:pt idx="17352">
                  <c:v>1423.2250000000001</c:v>
                </c:pt>
                <c:pt idx="17353">
                  <c:v>1423.3083333333334</c:v>
                </c:pt>
                <c:pt idx="17354">
                  <c:v>1423.3916666666667</c:v>
                </c:pt>
                <c:pt idx="17355">
                  <c:v>1423.4750000000001</c:v>
                </c:pt>
                <c:pt idx="17356">
                  <c:v>1423.5583333333334</c:v>
                </c:pt>
                <c:pt idx="17357">
                  <c:v>1423.6416666666667</c:v>
                </c:pt>
                <c:pt idx="17358">
                  <c:v>1423.7166666666665</c:v>
                </c:pt>
                <c:pt idx="17359">
                  <c:v>1423.8</c:v>
                </c:pt>
                <c:pt idx="17360">
                  <c:v>1423.8833333333332</c:v>
                </c:pt>
                <c:pt idx="17361">
                  <c:v>1423.9666666666665</c:v>
                </c:pt>
                <c:pt idx="17362">
                  <c:v>1424.05</c:v>
                </c:pt>
                <c:pt idx="17363">
                  <c:v>1424.1333333333332</c:v>
                </c:pt>
                <c:pt idx="17364">
                  <c:v>1424.2166666666665</c:v>
                </c:pt>
                <c:pt idx="17365">
                  <c:v>1424.2916666666667</c:v>
                </c:pt>
                <c:pt idx="17366">
                  <c:v>1424.375</c:v>
                </c:pt>
                <c:pt idx="17367">
                  <c:v>1424.4583333333333</c:v>
                </c:pt>
                <c:pt idx="17368">
                  <c:v>1424.5416666666667</c:v>
                </c:pt>
                <c:pt idx="17369">
                  <c:v>1424.625</c:v>
                </c:pt>
                <c:pt idx="17370">
                  <c:v>1424.7083333333333</c:v>
                </c:pt>
                <c:pt idx="17371">
                  <c:v>1424.7833333333335</c:v>
                </c:pt>
                <c:pt idx="17372">
                  <c:v>1424.8666666666668</c:v>
                </c:pt>
                <c:pt idx="17373">
                  <c:v>1424.95</c:v>
                </c:pt>
                <c:pt idx="17374">
                  <c:v>1425.0333333333335</c:v>
                </c:pt>
                <c:pt idx="17375">
                  <c:v>1425.1166666666668</c:v>
                </c:pt>
                <c:pt idx="17376">
                  <c:v>1425.2</c:v>
                </c:pt>
                <c:pt idx="17377">
                  <c:v>1425.2749999999999</c:v>
                </c:pt>
                <c:pt idx="17378">
                  <c:v>1425.3583333333333</c:v>
                </c:pt>
                <c:pt idx="17379">
                  <c:v>1425.4416666666666</c:v>
                </c:pt>
                <c:pt idx="17380">
                  <c:v>1425.5249999999999</c:v>
                </c:pt>
                <c:pt idx="17381">
                  <c:v>1425.6083333333333</c:v>
                </c:pt>
                <c:pt idx="17382">
                  <c:v>1425.6916666666666</c:v>
                </c:pt>
                <c:pt idx="17383">
                  <c:v>1425.7749999999999</c:v>
                </c:pt>
                <c:pt idx="17384">
                  <c:v>1425.8500000000001</c:v>
                </c:pt>
                <c:pt idx="17385">
                  <c:v>1425.9333333333334</c:v>
                </c:pt>
                <c:pt idx="17386">
                  <c:v>1426.0166666666667</c:v>
                </c:pt>
                <c:pt idx="17387">
                  <c:v>1426.1000000000001</c:v>
                </c:pt>
                <c:pt idx="17388">
                  <c:v>1426.1833333333334</c:v>
                </c:pt>
                <c:pt idx="17389">
                  <c:v>1426.2666666666667</c:v>
                </c:pt>
                <c:pt idx="17390">
                  <c:v>1426.3416666666665</c:v>
                </c:pt>
                <c:pt idx="17391">
                  <c:v>1426.425</c:v>
                </c:pt>
                <c:pt idx="17392">
                  <c:v>1426.5083333333332</c:v>
                </c:pt>
                <c:pt idx="17393">
                  <c:v>1426.5916666666665</c:v>
                </c:pt>
                <c:pt idx="17394">
                  <c:v>1426.675</c:v>
                </c:pt>
                <c:pt idx="17395">
                  <c:v>1426.7583333333332</c:v>
                </c:pt>
                <c:pt idx="17396">
                  <c:v>1426.8333333333333</c:v>
                </c:pt>
                <c:pt idx="17397">
                  <c:v>1426.9166666666667</c:v>
                </c:pt>
                <c:pt idx="17398">
                  <c:v>1427</c:v>
                </c:pt>
                <c:pt idx="17399">
                  <c:v>1427.0833333333333</c:v>
                </c:pt>
                <c:pt idx="17400">
                  <c:v>1427.1666666666667</c:v>
                </c:pt>
                <c:pt idx="17401">
                  <c:v>1427.25</c:v>
                </c:pt>
                <c:pt idx="17402">
                  <c:v>1427.3333333333333</c:v>
                </c:pt>
                <c:pt idx="17403">
                  <c:v>1427.4083333333335</c:v>
                </c:pt>
                <c:pt idx="17404">
                  <c:v>1427.4916666666668</c:v>
                </c:pt>
                <c:pt idx="17405">
                  <c:v>1427.575</c:v>
                </c:pt>
                <c:pt idx="17406">
                  <c:v>1427.6583333333335</c:v>
                </c:pt>
                <c:pt idx="17407">
                  <c:v>1427.7416666666668</c:v>
                </c:pt>
                <c:pt idx="17408">
                  <c:v>1427.825</c:v>
                </c:pt>
                <c:pt idx="17409">
                  <c:v>1427.8999999999999</c:v>
                </c:pt>
                <c:pt idx="17410">
                  <c:v>1427.9833333333333</c:v>
                </c:pt>
                <c:pt idx="17411">
                  <c:v>1428.0666666666666</c:v>
                </c:pt>
                <c:pt idx="17412">
                  <c:v>1428.1499999999999</c:v>
                </c:pt>
                <c:pt idx="17413">
                  <c:v>1428.2333333333333</c:v>
                </c:pt>
                <c:pt idx="17414">
                  <c:v>1428.3166666666666</c:v>
                </c:pt>
                <c:pt idx="17415">
                  <c:v>1428.3916666666667</c:v>
                </c:pt>
                <c:pt idx="17416">
                  <c:v>1428.4750000000001</c:v>
                </c:pt>
                <c:pt idx="17417">
                  <c:v>1428.5583333333334</c:v>
                </c:pt>
                <c:pt idx="17418">
                  <c:v>1428.6416666666667</c:v>
                </c:pt>
                <c:pt idx="17419">
                  <c:v>1428.7250000000001</c:v>
                </c:pt>
                <c:pt idx="17420">
                  <c:v>1428.8083333333334</c:v>
                </c:pt>
                <c:pt idx="17421">
                  <c:v>1428.8916666666667</c:v>
                </c:pt>
                <c:pt idx="17422">
                  <c:v>1428.9666666666665</c:v>
                </c:pt>
                <c:pt idx="17423">
                  <c:v>1429.05</c:v>
                </c:pt>
                <c:pt idx="17424">
                  <c:v>1429.1333333333332</c:v>
                </c:pt>
                <c:pt idx="17425">
                  <c:v>1429.2166666666665</c:v>
                </c:pt>
                <c:pt idx="17426">
                  <c:v>1429.3</c:v>
                </c:pt>
                <c:pt idx="17427">
                  <c:v>1429.3833333333332</c:v>
                </c:pt>
                <c:pt idx="17428">
                  <c:v>1429.4583333333333</c:v>
                </c:pt>
                <c:pt idx="17429">
                  <c:v>1429.5416666666667</c:v>
                </c:pt>
                <c:pt idx="17430">
                  <c:v>1429.625</c:v>
                </c:pt>
                <c:pt idx="17431">
                  <c:v>1429.7083333333333</c:v>
                </c:pt>
                <c:pt idx="17432">
                  <c:v>1429.7916666666667</c:v>
                </c:pt>
                <c:pt idx="17433">
                  <c:v>1429.875</c:v>
                </c:pt>
                <c:pt idx="17434">
                  <c:v>1429.95</c:v>
                </c:pt>
                <c:pt idx="17435">
                  <c:v>1430.0333333333335</c:v>
                </c:pt>
                <c:pt idx="17436">
                  <c:v>1430.1166666666668</c:v>
                </c:pt>
                <c:pt idx="17437">
                  <c:v>1430.2</c:v>
                </c:pt>
                <c:pt idx="17438">
                  <c:v>1430.2833333333335</c:v>
                </c:pt>
                <c:pt idx="17439">
                  <c:v>1430.3666666666668</c:v>
                </c:pt>
                <c:pt idx="17440">
                  <c:v>1430.45</c:v>
                </c:pt>
                <c:pt idx="17441">
                  <c:v>1430.5249999999999</c:v>
                </c:pt>
                <c:pt idx="17442">
                  <c:v>1430.6083333333333</c:v>
                </c:pt>
                <c:pt idx="17443">
                  <c:v>1430.6916666666666</c:v>
                </c:pt>
                <c:pt idx="17444">
                  <c:v>1430.7749999999999</c:v>
                </c:pt>
                <c:pt idx="17445">
                  <c:v>1430.8583333333333</c:v>
                </c:pt>
                <c:pt idx="17446">
                  <c:v>1430.9416666666666</c:v>
                </c:pt>
                <c:pt idx="17447">
                  <c:v>1431.0166666666667</c:v>
                </c:pt>
                <c:pt idx="17448">
                  <c:v>1431.1000000000001</c:v>
                </c:pt>
                <c:pt idx="17449">
                  <c:v>1431.1833333333334</c:v>
                </c:pt>
                <c:pt idx="17450">
                  <c:v>1431.2666666666667</c:v>
                </c:pt>
                <c:pt idx="17451">
                  <c:v>1431.3500000000001</c:v>
                </c:pt>
                <c:pt idx="17452">
                  <c:v>1431.4333333333334</c:v>
                </c:pt>
                <c:pt idx="17453">
                  <c:v>1431.5083333333332</c:v>
                </c:pt>
                <c:pt idx="17454">
                  <c:v>1431.5916666666665</c:v>
                </c:pt>
                <c:pt idx="17455">
                  <c:v>1431.675</c:v>
                </c:pt>
                <c:pt idx="17456">
                  <c:v>1431.7583333333332</c:v>
                </c:pt>
                <c:pt idx="17457">
                  <c:v>1431.8416666666665</c:v>
                </c:pt>
                <c:pt idx="17458">
                  <c:v>1431.925</c:v>
                </c:pt>
                <c:pt idx="17459">
                  <c:v>1432.0083333333332</c:v>
                </c:pt>
                <c:pt idx="17460">
                  <c:v>1432.0833333333333</c:v>
                </c:pt>
                <c:pt idx="17461">
                  <c:v>1432.1666666666667</c:v>
                </c:pt>
                <c:pt idx="17462">
                  <c:v>1432.25</c:v>
                </c:pt>
                <c:pt idx="17463">
                  <c:v>1432.3333333333333</c:v>
                </c:pt>
                <c:pt idx="17464">
                  <c:v>1432.4166666666667</c:v>
                </c:pt>
                <c:pt idx="17465">
                  <c:v>1432.5</c:v>
                </c:pt>
                <c:pt idx="17466">
                  <c:v>1432.575</c:v>
                </c:pt>
                <c:pt idx="17467">
                  <c:v>1432.6583333333335</c:v>
                </c:pt>
                <c:pt idx="17468">
                  <c:v>1432.7416666666668</c:v>
                </c:pt>
                <c:pt idx="17469">
                  <c:v>1432.825</c:v>
                </c:pt>
                <c:pt idx="17470">
                  <c:v>1432.9083333333335</c:v>
                </c:pt>
                <c:pt idx="17471">
                  <c:v>1432.9916666666668</c:v>
                </c:pt>
                <c:pt idx="17472">
                  <c:v>1433.075</c:v>
                </c:pt>
                <c:pt idx="17473">
                  <c:v>1433.1499999999999</c:v>
                </c:pt>
                <c:pt idx="17474">
                  <c:v>1433.2333333333333</c:v>
                </c:pt>
                <c:pt idx="17475">
                  <c:v>1433.3166666666666</c:v>
                </c:pt>
                <c:pt idx="17476">
                  <c:v>1433.3999999999999</c:v>
                </c:pt>
                <c:pt idx="17477">
                  <c:v>1433.4833333333333</c:v>
                </c:pt>
                <c:pt idx="17478">
                  <c:v>1433.5666666666666</c:v>
                </c:pt>
                <c:pt idx="17479">
                  <c:v>1433.6416666666667</c:v>
                </c:pt>
                <c:pt idx="17480">
                  <c:v>1433.7250000000001</c:v>
                </c:pt>
                <c:pt idx="17481">
                  <c:v>1433.8083333333334</c:v>
                </c:pt>
                <c:pt idx="17482">
                  <c:v>1433.8916666666667</c:v>
                </c:pt>
                <c:pt idx="17483">
                  <c:v>1433.9750000000001</c:v>
                </c:pt>
                <c:pt idx="17484">
                  <c:v>1434.0583333333334</c:v>
                </c:pt>
                <c:pt idx="17485">
                  <c:v>1434.1333333333332</c:v>
                </c:pt>
                <c:pt idx="17486">
                  <c:v>1434.2166666666665</c:v>
                </c:pt>
                <c:pt idx="17487">
                  <c:v>1434.3</c:v>
                </c:pt>
                <c:pt idx="17488">
                  <c:v>1434.3833333333332</c:v>
                </c:pt>
                <c:pt idx="17489">
                  <c:v>1434.4666666666665</c:v>
                </c:pt>
                <c:pt idx="17490">
                  <c:v>1434.55</c:v>
                </c:pt>
                <c:pt idx="17491">
                  <c:v>1434.6333333333332</c:v>
                </c:pt>
                <c:pt idx="17492">
                  <c:v>1434.7083333333333</c:v>
                </c:pt>
                <c:pt idx="17493">
                  <c:v>1434.7916666666667</c:v>
                </c:pt>
                <c:pt idx="17494">
                  <c:v>1434.875</c:v>
                </c:pt>
                <c:pt idx="17495">
                  <c:v>1434.9583333333333</c:v>
                </c:pt>
                <c:pt idx="17496">
                  <c:v>1435.0416666666667</c:v>
                </c:pt>
                <c:pt idx="17497">
                  <c:v>1435.125</c:v>
                </c:pt>
                <c:pt idx="17498">
                  <c:v>1435.2</c:v>
                </c:pt>
                <c:pt idx="17499">
                  <c:v>1435.2833333333335</c:v>
                </c:pt>
                <c:pt idx="17500">
                  <c:v>1435.3666666666668</c:v>
                </c:pt>
                <c:pt idx="17501">
                  <c:v>1435.45</c:v>
                </c:pt>
                <c:pt idx="17502">
                  <c:v>1435.5333333333335</c:v>
                </c:pt>
                <c:pt idx="17503">
                  <c:v>1435.6166666666668</c:v>
                </c:pt>
                <c:pt idx="17504">
                  <c:v>1435.6916666666666</c:v>
                </c:pt>
                <c:pt idx="17505">
                  <c:v>1435.7749999999999</c:v>
                </c:pt>
                <c:pt idx="17506">
                  <c:v>1435.8583333333333</c:v>
                </c:pt>
                <c:pt idx="17507">
                  <c:v>1435.9416666666666</c:v>
                </c:pt>
                <c:pt idx="17508">
                  <c:v>1436.0249999999999</c:v>
                </c:pt>
                <c:pt idx="17509">
                  <c:v>1436.1083333333333</c:v>
                </c:pt>
                <c:pt idx="17510">
                  <c:v>1436.1916666666666</c:v>
                </c:pt>
                <c:pt idx="17511">
                  <c:v>1436.2666666666667</c:v>
                </c:pt>
                <c:pt idx="17512">
                  <c:v>1436.3500000000001</c:v>
                </c:pt>
                <c:pt idx="17513">
                  <c:v>1436.4333333333334</c:v>
                </c:pt>
                <c:pt idx="17514">
                  <c:v>1436.5166666666667</c:v>
                </c:pt>
                <c:pt idx="17515">
                  <c:v>1436.6000000000001</c:v>
                </c:pt>
                <c:pt idx="17516">
                  <c:v>1436.6833333333334</c:v>
                </c:pt>
                <c:pt idx="17517">
                  <c:v>1436.7583333333332</c:v>
                </c:pt>
                <c:pt idx="17518">
                  <c:v>1436.8416666666665</c:v>
                </c:pt>
                <c:pt idx="17519">
                  <c:v>1436.925</c:v>
                </c:pt>
                <c:pt idx="17520">
                  <c:v>1437.0083333333332</c:v>
                </c:pt>
                <c:pt idx="17521">
                  <c:v>1437.0916666666665</c:v>
                </c:pt>
                <c:pt idx="17522">
                  <c:v>1437.175</c:v>
                </c:pt>
                <c:pt idx="17523">
                  <c:v>1437.25</c:v>
                </c:pt>
                <c:pt idx="17524">
                  <c:v>1437.3333333333333</c:v>
                </c:pt>
                <c:pt idx="17525">
                  <c:v>1437.4166666666667</c:v>
                </c:pt>
                <c:pt idx="17526">
                  <c:v>1437.5</c:v>
                </c:pt>
                <c:pt idx="17527">
                  <c:v>1437.5833333333333</c:v>
                </c:pt>
                <c:pt idx="17528">
                  <c:v>1437.6666666666667</c:v>
                </c:pt>
                <c:pt idx="17529">
                  <c:v>1437.75</c:v>
                </c:pt>
                <c:pt idx="17530">
                  <c:v>1437.825</c:v>
                </c:pt>
                <c:pt idx="17531">
                  <c:v>1437.9083333333335</c:v>
                </c:pt>
                <c:pt idx="17532">
                  <c:v>1437.9916666666668</c:v>
                </c:pt>
                <c:pt idx="17533">
                  <c:v>1438.075</c:v>
                </c:pt>
                <c:pt idx="17534">
                  <c:v>1438.1583333333335</c:v>
                </c:pt>
                <c:pt idx="17535">
                  <c:v>1438.2416666666668</c:v>
                </c:pt>
                <c:pt idx="17536">
                  <c:v>1438.3166666666666</c:v>
                </c:pt>
                <c:pt idx="17537">
                  <c:v>1438.3999999999999</c:v>
                </c:pt>
                <c:pt idx="17538">
                  <c:v>1438.4833333333333</c:v>
                </c:pt>
                <c:pt idx="17539">
                  <c:v>1438.5666666666666</c:v>
                </c:pt>
                <c:pt idx="17540">
                  <c:v>1438.6499999999999</c:v>
                </c:pt>
                <c:pt idx="17541">
                  <c:v>1438.7333333333333</c:v>
                </c:pt>
                <c:pt idx="17542">
                  <c:v>1438.8083333333334</c:v>
                </c:pt>
                <c:pt idx="17543">
                  <c:v>1438.8916666666667</c:v>
                </c:pt>
                <c:pt idx="17544">
                  <c:v>1438.9750000000001</c:v>
                </c:pt>
                <c:pt idx="17545">
                  <c:v>1439.0583333333334</c:v>
                </c:pt>
                <c:pt idx="17546">
                  <c:v>1439.1416666666667</c:v>
                </c:pt>
                <c:pt idx="17547">
                  <c:v>1439.2250000000001</c:v>
                </c:pt>
                <c:pt idx="17548">
                  <c:v>1439.3083333333334</c:v>
                </c:pt>
                <c:pt idx="17549">
                  <c:v>1439.3833333333332</c:v>
                </c:pt>
                <c:pt idx="17550">
                  <c:v>1439.4666666666665</c:v>
                </c:pt>
                <c:pt idx="17551">
                  <c:v>1439.55</c:v>
                </c:pt>
                <c:pt idx="17552">
                  <c:v>1439.6333333333332</c:v>
                </c:pt>
                <c:pt idx="17553">
                  <c:v>1439.7166666666665</c:v>
                </c:pt>
                <c:pt idx="17554">
                  <c:v>1439.8</c:v>
                </c:pt>
                <c:pt idx="17555">
                  <c:v>1439.875</c:v>
                </c:pt>
                <c:pt idx="17556">
                  <c:v>1439.9583333333333</c:v>
                </c:pt>
                <c:pt idx="17557">
                  <c:v>1440.0416666666667</c:v>
                </c:pt>
                <c:pt idx="17558">
                  <c:v>1440.125</c:v>
                </c:pt>
                <c:pt idx="17559">
                  <c:v>1440.2083333333333</c:v>
                </c:pt>
                <c:pt idx="17560">
                  <c:v>1440.2916666666667</c:v>
                </c:pt>
                <c:pt idx="17561">
                  <c:v>1440.3666666666668</c:v>
                </c:pt>
                <c:pt idx="17562">
                  <c:v>1440.45</c:v>
                </c:pt>
                <c:pt idx="17563">
                  <c:v>1440.5333333333335</c:v>
                </c:pt>
                <c:pt idx="17564">
                  <c:v>1440.6166666666668</c:v>
                </c:pt>
                <c:pt idx="17565">
                  <c:v>1440.7</c:v>
                </c:pt>
                <c:pt idx="17566">
                  <c:v>1440.7833333333335</c:v>
                </c:pt>
                <c:pt idx="17567">
                  <c:v>1440.8666666666668</c:v>
                </c:pt>
                <c:pt idx="17568">
                  <c:v>1440.9416666666666</c:v>
                </c:pt>
                <c:pt idx="17569">
                  <c:v>1441.0249999999999</c:v>
                </c:pt>
                <c:pt idx="17570">
                  <c:v>1441.1083333333333</c:v>
                </c:pt>
                <c:pt idx="17571">
                  <c:v>1441.1916666666666</c:v>
                </c:pt>
                <c:pt idx="17572">
                  <c:v>1441.2749999999999</c:v>
                </c:pt>
                <c:pt idx="17573">
                  <c:v>1441.3583333333333</c:v>
                </c:pt>
                <c:pt idx="17574">
                  <c:v>1441.4333333333334</c:v>
                </c:pt>
                <c:pt idx="17575">
                  <c:v>1441.5166666666667</c:v>
                </c:pt>
                <c:pt idx="17576">
                  <c:v>1441.6000000000001</c:v>
                </c:pt>
                <c:pt idx="17577">
                  <c:v>1441.6833333333334</c:v>
                </c:pt>
                <c:pt idx="17578">
                  <c:v>1441.7666666666667</c:v>
                </c:pt>
                <c:pt idx="17579">
                  <c:v>1441.8500000000001</c:v>
                </c:pt>
                <c:pt idx="17580">
                  <c:v>1441.925</c:v>
                </c:pt>
                <c:pt idx="17581">
                  <c:v>1442.0083333333332</c:v>
                </c:pt>
                <c:pt idx="17582">
                  <c:v>1442.0916666666665</c:v>
                </c:pt>
                <c:pt idx="17583">
                  <c:v>1442.175</c:v>
                </c:pt>
                <c:pt idx="17584">
                  <c:v>1442.2583333333332</c:v>
                </c:pt>
                <c:pt idx="17585">
                  <c:v>1442.3416666666665</c:v>
                </c:pt>
                <c:pt idx="17586">
                  <c:v>1442.425</c:v>
                </c:pt>
                <c:pt idx="17587">
                  <c:v>1442.5</c:v>
                </c:pt>
                <c:pt idx="17588">
                  <c:v>1442.5833333333333</c:v>
                </c:pt>
                <c:pt idx="17589">
                  <c:v>1442.6666666666667</c:v>
                </c:pt>
                <c:pt idx="17590">
                  <c:v>1442.75</c:v>
                </c:pt>
                <c:pt idx="17591">
                  <c:v>1442.8333333333333</c:v>
                </c:pt>
                <c:pt idx="17592">
                  <c:v>1442.9166666666667</c:v>
                </c:pt>
                <c:pt idx="17593">
                  <c:v>1442.9916666666668</c:v>
                </c:pt>
                <c:pt idx="17594">
                  <c:v>1443.075</c:v>
                </c:pt>
                <c:pt idx="17595">
                  <c:v>1443.1583333333335</c:v>
                </c:pt>
                <c:pt idx="17596">
                  <c:v>1443.2416666666668</c:v>
                </c:pt>
                <c:pt idx="17597">
                  <c:v>1443.325</c:v>
                </c:pt>
                <c:pt idx="17598">
                  <c:v>1443.4083333333335</c:v>
                </c:pt>
                <c:pt idx="17599">
                  <c:v>1443.4916666666668</c:v>
                </c:pt>
                <c:pt idx="17600">
                  <c:v>1443.5666666666666</c:v>
                </c:pt>
                <c:pt idx="17601">
                  <c:v>1443.6499999999999</c:v>
                </c:pt>
                <c:pt idx="17602">
                  <c:v>1443.7333333333333</c:v>
                </c:pt>
                <c:pt idx="17603">
                  <c:v>1443.8166666666666</c:v>
                </c:pt>
                <c:pt idx="17604">
                  <c:v>1443.8999999999999</c:v>
                </c:pt>
                <c:pt idx="17605">
                  <c:v>1443.9833333333333</c:v>
                </c:pt>
                <c:pt idx="17606">
                  <c:v>1444.0583333333334</c:v>
                </c:pt>
                <c:pt idx="17607">
                  <c:v>1444.1416666666667</c:v>
                </c:pt>
                <c:pt idx="17608">
                  <c:v>1444.2250000000001</c:v>
                </c:pt>
                <c:pt idx="17609">
                  <c:v>1444.3083333333334</c:v>
                </c:pt>
                <c:pt idx="17610">
                  <c:v>1444.3916666666667</c:v>
                </c:pt>
                <c:pt idx="17611">
                  <c:v>1444.4750000000001</c:v>
                </c:pt>
                <c:pt idx="17612">
                  <c:v>1444.55</c:v>
                </c:pt>
                <c:pt idx="17613">
                  <c:v>1444.6333333333332</c:v>
                </c:pt>
                <c:pt idx="17614">
                  <c:v>1444.7166666666665</c:v>
                </c:pt>
                <c:pt idx="17615">
                  <c:v>1444.8</c:v>
                </c:pt>
                <c:pt idx="17616">
                  <c:v>1444.8833333333332</c:v>
                </c:pt>
                <c:pt idx="17617">
                  <c:v>1444.9666666666665</c:v>
                </c:pt>
                <c:pt idx="17618">
                  <c:v>1445.05</c:v>
                </c:pt>
                <c:pt idx="17619">
                  <c:v>1445.125</c:v>
                </c:pt>
                <c:pt idx="17620">
                  <c:v>1445.2083333333333</c:v>
                </c:pt>
                <c:pt idx="17621">
                  <c:v>1445.2916666666667</c:v>
                </c:pt>
                <c:pt idx="17622">
                  <c:v>1445.375</c:v>
                </c:pt>
                <c:pt idx="17623">
                  <c:v>1445.4583333333333</c:v>
                </c:pt>
                <c:pt idx="17624">
                  <c:v>1445.5416666666667</c:v>
                </c:pt>
                <c:pt idx="17625">
                  <c:v>1445.6166666666668</c:v>
                </c:pt>
                <c:pt idx="17626">
                  <c:v>1445.7</c:v>
                </c:pt>
                <c:pt idx="17627">
                  <c:v>1445.7833333333335</c:v>
                </c:pt>
                <c:pt idx="17628">
                  <c:v>1445.8666666666668</c:v>
                </c:pt>
                <c:pt idx="17629">
                  <c:v>1445.95</c:v>
                </c:pt>
                <c:pt idx="17630">
                  <c:v>1446.0333333333335</c:v>
                </c:pt>
                <c:pt idx="17631">
                  <c:v>1446.1083333333333</c:v>
                </c:pt>
                <c:pt idx="17632">
                  <c:v>1446.1916666666666</c:v>
                </c:pt>
                <c:pt idx="17633">
                  <c:v>1446.2749999999999</c:v>
                </c:pt>
                <c:pt idx="17634">
                  <c:v>1446.3583333333333</c:v>
                </c:pt>
                <c:pt idx="17635">
                  <c:v>1446.4416666666666</c:v>
                </c:pt>
                <c:pt idx="17636">
                  <c:v>1446.5249999999999</c:v>
                </c:pt>
                <c:pt idx="17637">
                  <c:v>1446.6083333333333</c:v>
                </c:pt>
                <c:pt idx="17638">
                  <c:v>1446.6833333333334</c:v>
                </c:pt>
                <c:pt idx="17639">
                  <c:v>1446.7666666666667</c:v>
                </c:pt>
                <c:pt idx="17640">
                  <c:v>1446.8500000000001</c:v>
                </c:pt>
                <c:pt idx="17641">
                  <c:v>1446.9333333333334</c:v>
                </c:pt>
                <c:pt idx="17642">
                  <c:v>1447.0166666666667</c:v>
                </c:pt>
                <c:pt idx="17643">
                  <c:v>1447.1000000000001</c:v>
                </c:pt>
                <c:pt idx="17644">
                  <c:v>1447.175</c:v>
                </c:pt>
                <c:pt idx="17645">
                  <c:v>1447.2583333333332</c:v>
                </c:pt>
                <c:pt idx="17646">
                  <c:v>1447.3416666666665</c:v>
                </c:pt>
                <c:pt idx="17647">
                  <c:v>1447.425</c:v>
                </c:pt>
                <c:pt idx="17648">
                  <c:v>1447.5083333333332</c:v>
                </c:pt>
                <c:pt idx="17649">
                  <c:v>1447.5916666666665</c:v>
                </c:pt>
                <c:pt idx="17650">
                  <c:v>1447.6666666666667</c:v>
                </c:pt>
                <c:pt idx="17651">
                  <c:v>1447.75</c:v>
                </c:pt>
                <c:pt idx="17652">
                  <c:v>1447.8333333333333</c:v>
                </c:pt>
                <c:pt idx="17653">
                  <c:v>1447.9166666666667</c:v>
                </c:pt>
                <c:pt idx="17654">
                  <c:v>1448</c:v>
                </c:pt>
                <c:pt idx="17655">
                  <c:v>1448.0833333333333</c:v>
                </c:pt>
                <c:pt idx="17656">
                  <c:v>1448.1666666666667</c:v>
                </c:pt>
                <c:pt idx="17657">
                  <c:v>1448.2416666666668</c:v>
                </c:pt>
                <c:pt idx="17658">
                  <c:v>1448.325</c:v>
                </c:pt>
                <c:pt idx="17659">
                  <c:v>1448.4083333333335</c:v>
                </c:pt>
                <c:pt idx="17660">
                  <c:v>1448.4916666666668</c:v>
                </c:pt>
                <c:pt idx="17661">
                  <c:v>1448.575</c:v>
                </c:pt>
                <c:pt idx="17662">
                  <c:v>1448.6583333333335</c:v>
                </c:pt>
                <c:pt idx="17663">
                  <c:v>1448.7333333333333</c:v>
                </c:pt>
                <c:pt idx="17664">
                  <c:v>1448.8166666666666</c:v>
                </c:pt>
                <c:pt idx="17665">
                  <c:v>1448.8999999999999</c:v>
                </c:pt>
                <c:pt idx="17666">
                  <c:v>1448.9833333333333</c:v>
                </c:pt>
                <c:pt idx="17667">
                  <c:v>1449.0666666666666</c:v>
                </c:pt>
                <c:pt idx="17668">
                  <c:v>1449.1499999999999</c:v>
                </c:pt>
                <c:pt idx="17669">
                  <c:v>1449.2250000000001</c:v>
                </c:pt>
                <c:pt idx="17670">
                  <c:v>1449.3083333333334</c:v>
                </c:pt>
                <c:pt idx="17671">
                  <c:v>1449.3916666666667</c:v>
                </c:pt>
                <c:pt idx="17672">
                  <c:v>1449.4750000000001</c:v>
                </c:pt>
                <c:pt idx="17673">
                  <c:v>1449.5583333333334</c:v>
                </c:pt>
                <c:pt idx="17674">
                  <c:v>1449.6416666666667</c:v>
                </c:pt>
                <c:pt idx="17675">
                  <c:v>1449.7250000000001</c:v>
                </c:pt>
                <c:pt idx="17676">
                  <c:v>1449.8</c:v>
                </c:pt>
                <c:pt idx="17677">
                  <c:v>1449.8833333333332</c:v>
                </c:pt>
                <c:pt idx="17678">
                  <c:v>1449.9666666666665</c:v>
                </c:pt>
                <c:pt idx="17679">
                  <c:v>1450.05</c:v>
                </c:pt>
                <c:pt idx="17680">
                  <c:v>1450.1333333333332</c:v>
                </c:pt>
                <c:pt idx="17681">
                  <c:v>1450.2166666666665</c:v>
                </c:pt>
                <c:pt idx="17682">
                  <c:v>1450.2916666666667</c:v>
                </c:pt>
                <c:pt idx="17683">
                  <c:v>1450.375</c:v>
                </c:pt>
                <c:pt idx="17684">
                  <c:v>1450.4583333333333</c:v>
                </c:pt>
                <c:pt idx="17685">
                  <c:v>1450.5416666666667</c:v>
                </c:pt>
                <c:pt idx="17686">
                  <c:v>1450.625</c:v>
                </c:pt>
                <c:pt idx="17687">
                  <c:v>1450.7083333333333</c:v>
                </c:pt>
                <c:pt idx="17688">
                  <c:v>1450.7833333333335</c:v>
                </c:pt>
                <c:pt idx="17689">
                  <c:v>1450.8666666666668</c:v>
                </c:pt>
                <c:pt idx="17690">
                  <c:v>1450.95</c:v>
                </c:pt>
                <c:pt idx="17691">
                  <c:v>1451.0333333333335</c:v>
                </c:pt>
                <c:pt idx="17692">
                  <c:v>1451.1166666666668</c:v>
                </c:pt>
                <c:pt idx="17693">
                  <c:v>1451.2</c:v>
                </c:pt>
                <c:pt idx="17694">
                  <c:v>1451.2833333333335</c:v>
                </c:pt>
                <c:pt idx="17695">
                  <c:v>1451.3583333333333</c:v>
                </c:pt>
                <c:pt idx="17696">
                  <c:v>1451.4416666666666</c:v>
                </c:pt>
                <c:pt idx="17697">
                  <c:v>1451.5249999999999</c:v>
                </c:pt>
                <c:pt idx="17698">
                  <c:v>1451.6083333333333</c:v>
                </c:pt>
                <c:pt idx="17699">
                  <c:v>1451.6916666666666</c:v>
                </c:pt>
                <c:pt idx="17700">
                  <c:v>1451.7749999999999</c:v>
                </c:pt>
                <c:pt idx="17701">
                  <c:v>1451.8500000000001</c:v>
                </c:pt>
                <c:pt idx="17702">
                  <c:v>1451.9333333333334</c:v>
                </c:pt>
                <c:pt idx="17703">
                  <c:v>1452.0166666666667</c:v>
                </c:pt>
                <c:pt idx="17704">
                  <c:v>1452.1000000000001</c:v>
                </c:pt>
                <c:pt idx="17705">
                  <c:v>1452.1833333333334</c:v>
                </c:pt>
                <c:pt idx="17706">
                  <c:v>1452.2666666666667</c:v>
                </c:pt>
                <c:pt idx="17707">
                  <c:v>1452.3416666666665</c:v>
                </c:pt>
                <c:pt idx="17708">
                  <c:v>1452.425</c:v>
                </c:pt>
                <c:pt idx="17709">
                  <c:v>1452.5083333333332</c:v>
                </c:pt>
                <c:pt idx="17710">
                  <c:v>1452.5916666666665</c:v>
                </c:pt>
                <c:pt idx="17711">
                  <c:v>1452.675</c:v>
                </c:pt>
                <c:pt idx="17712">
                  <c:v>1452.7583333333332</c:v>
                </c:pt>
                <c:pt idx="17713">
                  <c:v>1452.8416666666665</c:v>
                </c:pt>
                <c:pt idx="17714">
                  <c:v>1452.9166666666667</c:v>
                </c:pt>
                <c:pt idx="17715">
                  <c:v>1453</c:v>
                </c:pt>
                <c:pt idx="17716">
                  <c:v>1453.0833333333333</c:v>
                </c:pt>
                <c:pt idx="17717">
                  <c:v>1453.1666666666667</c:v>
                </c:pt>
                <c:pt idx="17718">
                  <c:v>1453.25</c:v>
                </c:pt>
                <c:pt idx="17719">
                  <c:v>1453.3333333333333</c:v>
                </c:pt>
                <c:pt idx="17720">
                  <c:v>1453.4083333333335</c:v>
                </c:pt>
                <c:pt idx="17721">
                  <c:v>1453.4916666666668</c:v>
                </c:pt>
                <c:pt idx="17722">
                  <c:v>1453.575</c:v>
                </c:pt>
                <c:pt idx="17723">
                  <c:v>1453.6583333333335</c:v>
                </c:pt>
                <c:pt idx="17724">
                  <c:v>1453.7416666666668</c:v>
                </c:pt>
                <c:pt idx="17725">
                  <c:v>1453.825</c:v>
                </c:pt>
                <c:pt idx="17726">
                  <c:v>1453.9083333333335</c:v>
                </c:pt>
                <c:pt idx="17727">
                  <c:v>1453.9833333333333</c:v>
                </c:pt>
                <c:pt idx="17728">
                  <c:v>1454.0666666666666</c:v>
                </c:pt>
                <c:pt idx="17729">
                  <c:v>1454.1499999999999</c:v>
                </c:pt>
                <c:pt idx="17730">
                  <c:v>1454.2333333333333</c:v>
                </c:pt>
                <c:pt idx="17731">
                  <c:v>1454.3166666666666</c:v>
                </c:pt>
                <c:pt idx="17732">
                  <c:v>1454.3999999999999</c:v>
                </c:pt>
                <c:pt idx="17733">
                  <c:v>1454.4750000000001</c:v>
                </c:pt>
                <c:pt idx="17734">
                  <c:v>1454.5583333333334</c:v>
                </c:pt>
                <c:pt idx="17735">
                  <c:v>1454.6416666666667</c:v>
                </c:pt>
                <c:pt idx="17736">
                  <c:v>1454.7250000000001</c:v>
                </c:pt>
                <c:pt idx="17737">
                  <c:v>1454.8083333333334</c:v>
                </c:pt>
                <c:pt idx="17738">
                  <c:v>1454.8916666666667</c:v>
                </c:pt>
                <c:pt idx="17739">
                  <c:v>1454.9666666666665</c:v>
                </c:pt>
                <c:pt idx="17740">
                  <c:v>1455.05</c:v>
                </c:pt>
                <c:pt idx="17741">
                  <c:v>1455.1333333333332</c:v>
                </c:pt>
                <c:pt idx="17742">
                  <c:v>1455.2166666666665</c:v>
                </c:pt>
                <c:pt idx="17743">
                  <c:v>1455.3</c:v>
                </c:pt>
                <c:pt idx="17744">
                  <c:v>1455.3833333333332</c:v>
                </c:pt>
                <c:pt idx="17745">
                  <c:v>1455.4666666666665</c:v>
                </c:pt>
                <c:pt idx="17746">
                  <c:v>1455.5416666666667</c:v>
                </c:pt>
                <c:pt idx="17747">
                  <c:v>1455.625</c:v>
                </c:pt>
                <c:pt idx="17748">
                  <c:v>1455.7083333333333</c:v>
                </c:pt>
                <c:pt idx="17749">
                  <c:v>1455.7916666666667</c:v>
                </c:pt>
                <c:pt idx="17750">
                  <c:v>1455.875</c:v>
                </c:pt>
                <c:pt idx="17751">
                  <c:v>1455.9583333333333</c:v>
                </c:pt>
                <c:pt idx="17752">
                  <c:v>1456.0333333333335</c:v>
                </c:pt>
                <c:pt idx="17753">
                  <c:v>1456.1166666666668</c:v>
                </c:pt>
                <c:pt idx="17754">
                  <c:v>1456.2</c:v>
                </c:pt>
                <c:pt idx="17755">
                  <c:v>1456.2833333333335</c:v>
                </c:pt>
                <c:pt idx="17756">
                  <c:v>1456.3666666666668</c:v>
                </c:pt>
                <c:pt idx="17757">
                  <c:v>1456.45</c:v>
                </c:pt>
                <c:pt idx="17758">
                  <c:v>1456.5249999999999</c:v>
                </c:pt>
                <c:pt idx="17759">
                  <c:v>1456.6083333333333</c:v>
                </c:pt>
                <c:pt idx="17760">
                  <c:v>1456.6916666666666</c:v>
                </c:pt>
                <c:pt idx="17761">
                  <c:v>1456.7749999999999</c:v>
                </c:pt>
                <c:pt idx="17762">
                  <c:v>1456.8583333333333</c:v>
                </c:pt>
                <c:pt idx="17763">
                  <c:v>1456.9416666666666</c:v>
                </c:pt>
                <c:pt idx="17764">
                  <c:v>1457.0249999999999</c:v>
                </c:pt>
                <c:pt idx="17765">
                  <c:v>1457.1000000000001</c:v>
                </c:pt>
                <c:pt idx="17766">
                  <c:v>1457.1833333333334</c:v>
                </c:pt>
                <c:pt idx="17767">
                  <c:v>1457.2666666666667</c:v>
                </c:pt>
                <c:pt idx="17768">
                  <c:v>1457.3500000000001</c:v>
                </c:pt>
                <c:pt idx="17769">
                  <c:v>1457.4333333333334</c:v>
                </c:pt>
                <c:pt idx="17770">
                  <c:v>1457.5166666666667</c:v>
                </c:pt>
                <c:pt idx="17771">
                  <c:v>1457.5916666666665</c:v>
                </c:pt>
                <c:pt idx="17772">
                  <c:v>1457.675</c:v>
                </c:pt>
                <c:pt idx="17773">
                  <c:v>1457.7583333333332</c:v>
                </c:pt>
                <c:pt idx="17774">
                  <c:v>1457.8416666666665</c:v>
                </c:pt>
                <c:pt idx="17775">
                  <c:v>1457.925</c:v>
                </c:pt>
                <c:pt idx="17776">
                  <c:v>1458.0083333333332</c:v>
                </c:pt>
                <c:pt idx="17777">
                  <c:v>1458.0833333333333</c:v>
                </c:pt>
                <c:pt idx="17778">
                  <c:v>1458.1666666666667</c:v>
                </c:pt>
                <c:pt idx="17779">
                  <c:v>1458.25</c:v>
                </c:pt>
                <c:pt idx="17780">
                  <c:v>1458.3333333333333</c:v>
                </c:pt>
                <c:pt idx="17781">
                  <c:v>1458.4166666666667</c:v>
                </c:pt>
                <c:pt idx="17782">
                  <c:v>1458.5</c:v>
                </c:pt>
                <c:pt idx="17783">
                  <c:v>1458.5833333333333</c:v>
                </c:pt>
                <c:pt idx="17784">
                  <c:v>1458.6583333333335</c:v>
                </c:pt>
                <c:pt idx="17785">
                  <c:v>1458.7416666666668</c:v>
                </c:pt>
                <c:pt idx="17786">
                  <c:v>1458.825</c:v>
                </c:pt>
                <c:pt idx="17787">
                  <c:v>1458.9083333333335</c:v>
                </c:pt>
                <c:pt idx="17788">
                  <c:v>1458.9916666666668</c:v>
                </c:pt>
                <c:pt idx="17789">
                  <c:v>1459.075</c:v>
                </c:pt>
                <c:pt idx="17790">
                  <c:v>1459.1499999999999</c:v>
                </c:pt>
                <c:pt idx="17791">
                  <c:v>1459.2333333333333</c:v>
                </c:pt>
                <c:pt idx="17792">
                  <c:v>1459.3166666666666</c:v>
                </c:pt>
                <c:pt idx="17793">
                  <c:v>1459.3999999999999</c:v>
                </c:pt>
                <c:pt idx="17794">
                  <c:v>1459.4833333333333</c:v>
                </c:pt>
                <c:pt idx="17795">
                  <c:v>1459.5666666666666</c:v>
                </c:pt>
                <c:pt idx="17796">
                  <c:v>1459.6416666666667</c:v>
                </c:pt>
                <c:pt idx="17797">
                  <c:v>1459.7250000000001</c:v>
                </c:pt>
                <c:pt idx="17798">
                  <c:v>1459.8083333333334</c:v>
                </c:pt>
                <c:pt idx="17799">
                  <c:v>1459.8916666666667</c:v>
                </c:pt>
                <c:pt idx="17800">
                  <c:v>1459.9750000000001</c:v>
                </c:pt>
                <c:pt idx="17801">
                  <c:v>1460.0583333333334</c:v>
                </c:pt>
                <c:pt idx="17802">
                  <c:v>1460.1416666666667</c:v>
                </c:pt>
                <c:pt idx="17803">
                  <c:v>1460.2166666666665</c:v>
                </c:pt>
                <c:pt idx="17804">
                  <c:v>1460.3</c:v>
                </c:pt>
                <c:pt idx="17805">
                  <c:v>1460.3833333333332</c:v>
                </c:pt>
                <c:pt idx="17806">
                  <c:v>1460.4666666666665</c:v>
                </c:pt>
                <c:pt idx="17807">
                  <c:v>1460.55</c:v>
                </c:pt>
                <c:pt idx="17808">
                  <c:v>1460.6333333333332</c:v>
                </c:pt>
                <c:pt idx="17809">
                  <c:v>1460.7083333333333</c:v>
                </c:pt>
                <c:pt idx="17810">
                  <c:v>1460.7916666666667</c:v>
                </c:pt>
                <c:pt idx="17811">
                  <c:v>1460.875</c:v>
                </c:pt>
                <c:pt idx="17812">
                  <c:v>1460.9583333333333</c:v>
                </c:pt>
                <c:pt idx="17813">
                  <c:v>1461.0416666666667</c:v>
                </c:pt>
                <c:pt idx="17814">
                  <c:v>1461.125</c:v>
                </c:pt>
                <c:pt idx="17815">
                  <c:v>1461.2</c:v>
                </c:pt>
                <c:pt idx="17816">
                  <c:v>1461.2833333333335</c:v>
                </c:pt>
                <c:pt idx="17817">
                  <c:v>1461.3666666666668</c:v>
                </c:pt>
                <c:pt idx="17818">
                  <c:v>1461.45</c:v>
                </c:pt>
                <c:pt idx="17819">
                  <c:v>1461.5333333333335</c:v>
                </c:pt>
                <c:pt idx="17820">
                  <c:v>1461.6166666666668</c:v>
                </c:pt>
                <c:pt idx="17821">
                  <c:v>1461.7</c:v>
                </c:pt>
                <c:pt idx="17822">
                  <c:v>1461.7749999999999</c:v>
                </c:pt>
                <c:pt idx="17823">
                  <c:v>1461.8583333333333</c:v>
                </c:pt>
                <c:pt idx="17824">
                  <c:v>1461.9416666666666</c:v>
                </c:pt>
                <c:pt idx="17825">
                  <c:v>1462.0249999999999</c:v>
                </c:pt>
                <c:pt idx="17826">
                  <c:v>1462.1083333333333</c:v>
                </c:pt>
                <c:pt idx="17827">
                  <c:v>1462.1916666666666</c:v>
                </c:pt>
                <c:pt idx="17828">
                  <c:v>1462.2666666666667</c:v>
                </c:pt>
                <c:pt idx="17829">
                  <c:v>1462.3500000000001</c:v>
                </c:pt>
                <c:pt idx="17830">
                  <c:v>1462.4333333333334</c:v>
                </c:pt>
                <c:pt idx="17831">
                  <c:v>1462.5166666666667</c:v>
                </c:pt>
                <c:pt idx="17832">
                  <c:v>1462.6000000000001</c:v>
                </c:pt>
                <c:pt idx="17833">
                  <c:v>1462.6833333333334</c:v>
                </c:pt>
                <c:pt idx="17834">
                  <c:v>1462.7583333333332</c:v>
                </c:pt>
                <c:pt idx="17835">
                  <c:v>1462.8416666666665</c:v>
                </c:pt>
                <c:pt idx="17836">
                  <c:v>1462.925</c:v>
                </c:pt>
                <c:pt idx="17837">
                  <c:v>1463.0083333333332</c:v>
                </c:pt>
                <c:pt idx="17838">
                  <c:v>1463.0916666666665</c:v>
                </c:pt>
                <c:pt idx="17839">
                  <c:v>1463.175</c:v>
                </c:pt>
                <c:pt idx="17840">
                  <c:v>1463.2583333333332</c:v>
                </c:pt>
                <c:pt idx="17841">
                  <c:v>1463.3333333333333</c:v>
                </c:pt>
                <c:pt idx="17842">
                  <c:v>1463.4166666666667</c:v>
                </c:pt>
                <c:pt idx="17843">
                  <c:v>1463.5</c:v>
                </c:pt>
                <c:pt idx="17844">
                  <c:v>1463.5833333333333</c:v>
                </c:pt>
                <c:pt idx="17845">
                  <c:v>1463.6666666666667</c:v>
                </c:pt>
                <c:pt idx="17846">
                  <c:v>1463.75</c:v>
                </c:pt>
                <c:pt idx="17847">
                  <c:v>1463.825</c:v>
                </c:pt>
                <c:pt idx="17848">
                  <c:v>1463.9083333333335</c:v>
                </c:pt>
                <c:pt idx="17849">
                  <c:v>1463.9916666666668</c:v>
                </c:pt>
                <c:pt idx="17850">
                  <c:v>1464.075</c:v>
                </c:pt>
                <c:pt idx="17851">
                  <c:v>1464.1583333333335</c:v>
                </c:pt>
                <c:pt idx="17852">
                  <c:v>1464.2416666666668</c:v>
                </c:pt>
                <c:pt idx="17853">
                  <c:v>1464.325</c:v>
                </c:pt>
                <c:pt idx="17854">
                  <c:v>1464.3999999999999</c:v>
                </c:pt>
                <c:pt idx="17855">
                  <c:v>1464.4833333333333</c:v>
                </c:pt>
                <c:pt idx="17856">
                  <c:v>1464.5666666666666</c:v>
                </c:pt>
                <c:pt idx="17857">
                  <c:v>1464.6499999999999</c:v>
                </c:pt>
                <c:pt idx="17858">
                  <c:v>1464.7333333333333</c:v>
                </c:pt>
                <c:pt idx="17859">
                  <c:v>1464.8166666666666</c:v>
                </c:pt>
                <c:pt idx="17860">
                  <c:v>1464.8916666666667</c:v>
                </c:pt>
                <c:pt idx="17861">
                  <c:v>1464.9750000000001</c:v>
                </c:pt>
                <c:pt idx="17862">
                  <c:v>1465.0583333333334</c:v>
                </c:pt>
                <c:pt idx="17863">
                  <c:v>1465.1416666666667</c:v>
                </c:pt>
                <c:pt idx="17864">
                  <c:v>1465.2250000000001</c:v>
                </c:pt>
                <c:pt idx="17865">
                  <c:v>1465.3083333333334</c:v>
                </c:pt>
                <c:pt idx="17866">
                  <c:v>1465.3833333333332</c:v>
                </c:pt>
                <c:pt idx="17867">
                  <c:v>1465.4666666666665</c:v>
                </c:pt>
                <c:pt idx="17868">
                  <c:v>1465.55</c:v>
                </c:pt>
                <c:pt idx="17869">
                  <c:v>1465.6333333333332</c:v>
                </c:pt>
                <c:pt idx="17870">
                  <c:v>1465.7166666666665</c:v>
                </c:pt>
                <c:pt idx="17871">
                  <c:v>1465.8</c:v>
                </c:pt>
                <c:pt idx="17872">
                  <c:v>1465.8833333333332</c:v>
                </c:pt>
                <c:pt idx="17873">
                  <c:v>1465.9583333333333</c:v>
                </c:pt>
                <c:pt idx="17874">
                  <c:v>1466.0416666666667</c:v>
                </c:pt>
                <c:pt idx="17875">
                  <c:v>1466.125</c:v>
                </c:pt>
                <c:pt idx="17876">
                  <c:v>1466.2083333333333</c:v>
                </c:pt>
                <c:pt idx="17877">
                  <c:v>1466.2916666666667</c:v>
                </c:pt>
                <c:pt idx="17878">
                  <c:v>1466.375</c:v>
                </c:pt>
                <c:pt idx="17879">
                  <c:v>1466.45</c:v>
                </c:pt>
                <c:pt idx="17880">
                  <c:v>1466.5333333333335</c:v>
                </c:pt>
                <c:pt idx="17881">
                  <c:v>1466.6166666666668</c:v>
                </c:pt>
                <c:pt idx="17882">
                  <c:v>1466.7</c:v>
                </c:pt>
                <c:pt idx="17883">
                  <c:v>1466.7833333333335</c:v>
                </c:pt>
                <c:pt idx="17884">
                  <c:v>1466.8666666666668</c:v>
                </c:pt>
                <c:pt idx="17885">
                  <c:v>1466.9416666666666</c:v>
                </c:pt>
                <c:pt idx="17886">
                  <c:v>1467.0249999999999</c:v>
                </c:pt>
                <c:pt idx="17887">
                  <c:v>1467.1083333333333</c:v>
                </c:pt>
                <c:pt idx="17888">
                  <c:v>1467.1916666666666</c:v>
                </c:pt>
                <c:pt idx="17889">
                  <c:v>1467.2749999999999</c:v>
                </c:pt>
                <c:pt idx="17890">
                  <c:v>1467.3583333333333</c:v>
                </c:pt>
                <c:pt idx="17891">
                  <c:v>1467.4416666666666</c:v>
                </c:pt>
                <c:pt idx="17892">
                  <c:v>1467.5166666666667</c:v>
                </c:pt>
                <c:pt idx="17893">
                  <c:v>1467.6000000000001</c:v>
                </c:pt>
                <c:pt idx="17894">
                  <c:v>1467.6833333333334</c:v>
                </c:pt>
                <c:pt idx="17895">
                  <c:v>1467.7666666666667</c:v>
                </c:pt>
                <c:pt idx="17896">
                  <c:v>1467.8500000000001</c:v>
                </c:pt>
                <c:pt idx="17897">
                  <c:v>1467.9333333333334</c:v>
                </c:pt>
                <c:pt idx="17898">
                  <c:v>1468.0083333333332</c:v>
                </c:pt>
                <c:pt idx="17899">
                  <c:v>1468.0916666666665</c:v>
                </c:pt>
                <c:pt idx="17900">
                  <c:v>1468.175</c:v>
                </c:pt>
                <c:pt idx="17901">
                  <c:v>1468.2583333333332</c:v>
                </c:pt>
                <c:pt idx="17902">
                  <c:v>1468.3416666666665</c:v>
                </c:pt>
                <c:pt idx="17903">
                  <c:v>1468.425</c:v>
                </c:pt>
                <c:pt idx="17904">
                  <c:v>1468.5</c:v>
                </c:pt>
                <c:pt idx="17905">
                  <c:v>1468.5833333333333</c:v>
                </c:pt>
                <c:pt idx="17906">
                  <c:v>1468.6666666666667</c:v>
                </c:pt>
                <c:pt idx="17907">
                  <c:v>1468.75</c:v>
                </c:pt>
                <c:pt idx="17908">
                  <c:v>1468.8333333333333</c:v>
                </c:pt>
                <c:pt idx="17909">
                  <c:v>1468.9166666666667</c:v>
                </c:pt>
                <c:pt idx="17910">
                  <c:v>1469</c:v>
                </c:pt>
                <c:pt idx="17911">
                  <c:v>1469.075</c:v>
                </c:pt>
                <c:pt idx="17912">
                  <c:v>1469.1583333333335</c:v>
                </c:pt>
                <c:pt idx="17913">
                  <c:v>1469.2416666666668</c:v>
                </c:pt>
                <c:pt idx="17914">
                  <c:v>1469.325</c:v>
                </c:pt>
                <c:pt idx="17915">
                  <c:v>1469.4083333333335</c:v>
                </c:pt>
                <c:pt idx="17916">
                  <c:v>1469.4916666666668</c:v>
                </c:pt>
                <c:pt idx="17917">
                  <c:v>1469.5666666666666</c:v>
                </c:pt>
                <c:pt idx="17918">
                  <c:v>1469.6499999999999</c:v>
                </c:pt>
                <c:pt idx="17919">
                  <c:v>1469.7333333333333</c:v>
                </c:pt>
                <c:pt idx="17920">
                  <c:v>1469.8166666666666</c:v>
                </c:pt>
                <c:pt idx="17921">
                  <c:v>1469.8999999999999</c:v>
                </c:pt>
                <c:pt idx="17922">
                  <c:v>1469.9833333333333</c:v>
                </c:pt>
                <c:pt idx="17923">
                  <c:v>1470.0583333333334</c:v>
                </c:pt>
                <c:pt idx="17924">
                  <c:v>1470.1416666666667</c:v>
                </c:pt>
                <c:pt idx="17925">
                  <c:v>1470.2250000000001</c:v>
                </c:pt>
                <c:pt idx="17926">
                  <c:v>1470.3083333333334</c:v>
                </c:pt>
                <c:pt idx="17927">
                  <c:v>1470.3916666666667</c:v>
                </c:pt>
                <c:pt idx="17928">
                  <c:v>1470.4750000000001</c:v>
                </c:pt>
                <c:pt idx="17929">
                  <c:v>1470.5583333333334</c:v>
                </c:pt>
                <c:pt idx="17930">
                  <c:v>1470.6333333333332</c:v>
                </c:pt>
                <c:pt idx="17931">
                  <c:v>1470.7166666666665</c:v>
                </c:pt>
                <c:pt idx="17932">
                  <c:v>1470.8</c:v>
                </c:pt>
                <c:pt idx="17933">
                  <c:v>1470.8833333333332</c:v>
                </c:pt>
                <c:pt idx="17934">
                  <c:v>1470.9666666666665</c:v>
                </c:pt>
                <c:pt idx="17935">
                  <c:v>1471.05</c:v>
                </c:pt>
                <c:pt idx="17936">
                  <c:v>1471.125</c:v>
                </c:pt>
                <c:pt idx="17937">
                  <c:v>1471.2083333333333</c:v>
                </c:pt>
                <c:pt idx="17938">
                  <c:v>1471.2916666666667</c:v>
                </c:pt>
                <c:pt idx="17939">
                  <c:v>1471.375</c:v>
                </c:pt>
                <c:pt idx="17940">
                  <c:v>1471.4583333333333</c:v>
                </c:pt>
                <c:pt idx="17941">
                  <c:v>1471.5416666666667</c:v>
                </c:pt>
                <c:pt idx="17942">
                  <c:v>1471.6166666666668</c:v>
                </c:pt>
                <c:pt idx="17943">
                  <c:v>1471.7</c:v>
                </c:pt>
                <c:pt idx="17944">
                  <c:v>1471.7833333333335</c:v>
                </c:pt>
                <c:pt idx="17945">
                  <c:v>1471.8666666666668</c:v>
                </c:pt>
                <c:pt idx="17946">
                  <c:v>1471.95</c:v>
                </c:pt>
                <c:pt idx="17947">
                  <c:v>1472.0333333333335</c:v>
                </c:pt>
                <c:pt idx="17948">
                  <c:v>1472.1166666666668</c:v>
                </c:pt>
                <c:pt idx="17949">
                  <c:v>1472.1916666666666</c:v>
                </c:pt>
                <c:pt idx="17950">
                  <c:v>1472.2749999999999</c:v>
                </c:pt>
                <c:pt idx="17951">
                  <c:v>1472.3583333333333</c:v>
                </c:pt>
                <c:pt idx="17952">
                  <c:v>1472.4416666666666</c:v>
                </c:pt>
                <c:pt idx="17953">
                  <c:v>1472.5249999999999</c:v>
                </c:pt>
                <c:pt idx="17954">
                  <c:v>1472.6083333333333</c:v>
                </c:pt>
                <c:pt idx="17955">
                  <c:v>1472.6833333333334</c:v>
                </c:pt>
                <c:pt idx="17956">
                  <c:v>1472.7666666666667</c:v>
                </c:pt>
                <c:pt idx="17957">
                  <c:v>1472.8500000000001</c:v>
                </c:pt>
                <c:pt idx="17958">
                  <c:v>1472.9333333333334</c:v>
                </c:pt>
                <c:pt idx="17959">
                  <c:v>1473.0166666666667</c:v>
                </c:pt>
                <c:pt idx="17960">
                  <c:v>1473.1000000000001</c:v>
                </c:pt>
                <c:pt idx="17961">
                  <c:v>1473.175</c:v>
                </c:pt>
                <c:pt idx="17962">
                  <c:v>1473.2583333333332</c:v>
                </c:pt>
                <c:pt idx="17963">
                  <c:v>1473.3416666666665</c:v>
                </c:pt>
                <c:pt idx="17964">
                  <c:v>1473.425</c:v>
                </c:pt>
                <c:pt idx="17965">
                  <c:v>1473.5083333333332</c:v>
                </c:pt>
                <c:pt idx="17966">
                  <c:v>1473.5916666666665</c:v>
                </c:pt>
                <c:pt idx="17967">
                  <c:v>1473.675</c:v>
                </c:pt>
                <c:pt idx="17968">
                  <c:v>1473.75</c:v>
                </c:pt>
                <c:pt idx="17969">
                  <c:v>1473.8333333333333</c:v>
                </c:pt>
                <c:pt idx="17970">
                  <c:v>1473.9166666666667</c:v>
                </c:pt>
                <c:pt idx="17971">
                  <c:v>1474</c:v>
                </c:pt>
                <c:pt idx="17972">
                  <c:v>1474.0833333333333</c:v>
                </c:pt>
                <c:pt idx="17973">
                  <c:v>1474.1666666666667</c:v>
                </c:pt>
                <c:pt idx="17974">
                  <c:v>1474.2416666666668</c:v>
                </c:pt>
                <c:pt idx="17975">
                  <c:v>1474.325</c:v>
                </c:pt>
                <c:pt idx="17976">
                  <c:v>1474.4083333333335</c:v>
                </c:pt>
                <c:pt idx="17977">
                  <c:v>1474.4916666666668</c:v>
                </c:pt>
                <c:pt idx="17978">
                  <c:v>1474.575</c:v>
                </c:pt>
                <c:pt idx="17979">
                  <c:v>1474.6583333333335</c:v>
                </c:pt>
                <c:pt idx="17980">
                  <c:v>1474.7416666666668</c:v>
                </c:pt>
                <c:pt idx="17981">
                  <c:v>1474.8166666666666</c:v>
                </c:pt>
                <c:pt idx="17982">
                  <c:v>1474.8999999999999</c:v>
                </c:pt>
                <c:pt idx="17983">
                  <c:v>1474.9833333333333</c:v>
                </c:pt>
                <c:pt idx="17984">
                  <c:v>1475.0666666666666</c:v>
                </c:pt>
                <c:pt idx="17985">
                  <c:v>1475.1499999999999</c:v>
                </c:pt>
                <c:pt idx="17986">
                  <c:v>1475.2333333333333</c:v>
                </c:pt>
                <c:pt idx="17987">
                  <c:v>1475.3083333333334</c:v>
                </c:pt>
                <c:pt idx="17988">
                  <c:v>1475.3916666666667</c:v>
                </c:pt>
                <c:pt idx="17989">
                  <c:v>1475.4750000000001</c:v>
                </c:pt>
                <c:pt idx="17990">
                  <c:v>1475.5583333333334</c:v>
                </c:pt>
                <c:pt idx="17991">
                  <c:v>1475.6416666666667</c:v>
                </c:pt>
                <c:pt idx="17992">
                  <c:v>1475.7250000000001</c:v>
                </c:pt>
                <c:pt idx="17993">
                  <c:v>1475.8</c:v>
                </c:pt>
                <c:pt idx="17994">
                  <c:v>1475.8833333333332</c:v>
                </c:pt>
                <c:pt idx="17995">
                  <c:v>1475.9666666666665</c:v>
                </c:pt>
                <c:pt idx="17996">
                  <c:v>1476.05</c:v>
                </c:pt>
                <c:pt idx="17997">
                  <c:v>1476.1333333333332</c:v>
                </c:pt>
                <c:pt idx="17998">
                  <c:v>1476.2166666666665</c:v>
                </c:pt>
                <c:pt idx="17999">
                  <c:v>1476.3</c:v>
                </c:pt>
                <c:pt idx="18000">
                  <c:v>1476.375</c:v>
                </c:pt>
                <c:pt idx="18001">
                  <c:v>1476.4583333333333</c:v>
                </c:pt>
                <c:pt idx="18002">
                  <c:v>1476.5416666666667</c:v>
                </c:pt>
                <c:pt idx="18003">
                  <c:v>1476.625</c:v>
                </c:pt>
                <c:pt idx="18004">
                  <c:v>1476.7083333333333</c:v>
                </c:pt>
                <c:pt idx="18005">
                  <c:v>1476.7916666666667</c:v>
                </c:pt>
                <c:pt idx="18006">
                  <c:v>1476.8666666666668</c:v>
                </c:pt>
                <c:pt idx="18007">
                  <c:v>1476.95</c:v>
                </c:pt>
                <c:pt idx="18008">
                  <c:v>1477.0333333333335</c:v>
                </c:pt>
                <c:pt idx="18009">
                  <c:v>1477.1166666666668</c:v>
                </c:pt>
                <c:pt idx="18010">
                  <c:v>1477.2</c:v>
                </c:pt>
                <c:pt idx="18011">
                  <c:v>1477.2833333333335</c:v>
                </c:pt>
                <c:pt idx="18012">
                  <c:v>1477.3583333333333</c:v>
                </c:pt>
                <c:pt idx="18013">
                  <c:v>1477.4416666666666</c:v>
                </c:pt>
                <c:pt idx="18014">
                  <c:v>1477.5249999999999</c:v>
                </c:pt>
                <c:pt idx="18015">
                  <c:v>1477.6083333333333</c:v>
                </c:pt>
                <c:pt idx="18016">
                  <c:v>1477.6916666666666</c:v>
                </c:pt>
                <c:pt idx="18017">
                  <c:v>1477.7749999999999</c:v>
                </c:pt>
                <c:pt idx="18018">
                  <c:v>1477.8583333333333</c:v>
                </c:pt>
                <c:pt idx="18019">
                  <c:v>1477.9333333333334</c:v>
                </c:pt>
                <c:pt idx="18020">
                  <c:v>1478.0166666666667</c:v>
                </c:pt>
                <c:pt idx="18021">
                  <c:v>1478.1000000000001</c:v>
                </c:pt>
                <c:pt idx="18022">
                  <c:v>1478.1833333333334</c:v>
                </c:pt>
                <c:pt idx="18023">
                  <c:v>1478.2666666666667</c:v>
                </c:pt>
                <c:pt idx="18024">
                  <c:v>1478.3500000000001</c:v>
                </c:pt>
                <c:pt idx="18025">
                  <c:v>1478.425</c:v>
                </c:pt>
                <c:pt idx="18026">
                  <c:v>1478.5083333333332</c:v>
                </c:pt>
                <c:pt idx="18027">
                  <c:v>1478.5916666666665</c:v>
                </c:pt>
                <c:pt idx="18028">
                  <c:v>1478.675</c:v>
                </c:pt>
                <c:pt idx="18029">
                  <c:v>1478.7583333333332</c:v>
                </c:pt>
                <c:pt idx="18030">
                  <c:v>1478.8416666666665</c:v>
                </c:pt>
                <c:pt idx="18031">
                  <c:v>1478.9166666666667</c:v>
                </c:pt>
                <c:pt idx="18032">
                  <c:v>1479</c:v>
                </c:pt>
                <c:pt idx="18033">
                  <c:v>1479.0833333333333</c:v>
                </c:pt>
                <c:pt idx="18034">
                  <c:v>1479.1666666666667</c:v>
                </c:pt>
                <c:pt idx="18035">
                  <c:v>1479.25</c:v>
                </c:pt>
                <c:pt idx="18036">
                  <c:v>1479.3333333333333</c:v>
                </c:pt>
                <c:pt idx="18037">
                  <c:v>1479.4166666666667</c:v>
                </c:pt>
                <c:pt idx="18038">
                  <c:v>1479.4916666666668</c:v>
                </c:pt>
                <c:pt idx="18039">
                  <c:v>1479.575</c:v>
                </c:pt>
                <c:pt idx="18040">
                  <c:v>1479.6583333333335</c:v>
                </c:pt>
                <c:pt idx="18041">
                  <c:v>1479.7416666666668</c:v>
                </c:pt>
                <c:pt idx="18042">
                  <c:v>1479.825</c:v>
                </c:pt>
                <c:pt idx="18043">
                  <c:v>1479.9083333333335</c:v>
                </c:pt>
                <c:pt idx="18044">
                  <c:v>1479.9833333333333</c:v>
                </c:pt>
                <c:pt idx="18045">
                  <c:v>1480.0666666666666</c:v>
                </c:pt>
                <c:pt idx="18046">
                  <c:v>1480.1499999999999</c:v>
                </c:pt>
                <c:pt idx="18047">
                  <c:v>1480.2333333333333</c:v>
                </c:pt>
                <c:pt idx="18048">
                  <c:v>1480.3166666666666</c:v>
                </c:pt>
                <c:pt idx="18049">
                  <c:v>1480.3999999999999</c:v>
                </c:pt>
                <c:pt idx="18050">
                  <c:v>1480.4750000000001</c:v>
                </c:pt>
                <c:pt idx="18051">
                  <c:v>1480.5583333333334</c:v>
                </c:pt>
                <c:pt idx="18052">
                  <c:v>1480.6416666666667</c:v>
                </c:pt>
                <c:pt idx="18053">
                  <c:v>1480.7250000000001</c:v>
                </c:pt>
                <c:pt idx="18054">
                  <c:v>1480.8083333333334</c:v>
                </c:pt>
                <c:pt idx="18055">
                  <c:v>1480.8916666666667</c:v>
                </c:pt>
                <c:pt idx="18056">
                  <c:v>1480.9750000000001</c:v>
                </c:pt>
                <c:pt idx="18057">
                  <c:v>1481.05</c:v>
                </c:pt>
                <c:pt idx="18058">
                  <c:v>1481.1333333333332</c:v>
                </c:pt>
                <c:pt idx="18059">
                  <c:v>1481.2166666666665</c:v>
                </c:pt>
                <c:pt idx="18060">
                  <c:v>1481.3</c:v>
                </c:pt>
                <c:pt idx="18061">
                  <c:v>1481.3833333333332</c:v>
                </c:pt>
                <c:pt idx="18062">
                  <c:v>1481.4666666666665</c:v>
                </c:pt>
                <c:pt idx="18063">
                  <c:v>1481.5416666666667</c:v>
                </c:pt>
                <c:pt idx="18064">
                  <c:v>1481.625</c:v>
                </c:pt>
                <c:pt idx="18065">
                  <c:v>1481.7083333333333</c:v>
                </c:pt>
                <c:pt idx="18066">
                  <c:v>1481.7916666666667</c:v>
                </c:pt>
                <c:pt idx="18067">
                  <c:v>1481.875</c:v>
                </c:pt>
                <c:pt idx="18068">
                  <c:v>1481.9583333333333</c:v>
                </c:pt>
                <c:pt idx="18069">
                  <c:v>1482.0333333333335</c:v>
                </c:pt>
                <c:pt idx="18070">
                  <c:v>1482.1166666666668</c:v>
                </c:pt>
                <c:pt idx="18071">
                  <c:v>1482.2</c:v>
                </c:pt>
                <c:pt idx="18072">
                  <c:v>1482.2833333333335</c:v>
                </c:pt>
                <c:pt idx="18073">
                  <c:v>1482.3666666666668</c:v>
                </c:pt>
                <c:pt idx="18074">
                  <c:v>1482.45</c:v>
                </c:pt>
                <c:pt idx="18075">
                  <c:v>1482.5333333333335</c:v>
                </c:pt>
                <c:pt idx="18076">
                  <c:v>1482.6083333333333</c:v>
                </c:pt>
                <c:pt idx="18077">
                  <c:v>1482.6916666666666</c:v>
                </c:pt>
                <c:pt idx="18078">
                  <c:v>1482.7749999999999</c:v>
                </c:pt>
                <c:pt idx="18079">
                  <c:v>1482.8583333333333</c:v>
                </c:pt>
                <c:pt idx="18080">
                  <c:v>1482.9416666666666</c:v>
                </c:pt>
                <c:pt idx="18081">
                  <c:v>1483.0249999999999</c:v>
                </c:pt>
                <c:pt idx="18082">
                  <c:v>1483.1000000000001</c:v>
                </c:pt>
                <c:pt idx="18083">
                  <c:v>1483.1833333333334</c:v>
                </c:pt>
                <c:pt idx="18084">
                  <c:v>1483.2666666666667</c:v>
                </c:pt>
                <c:pt idx="18085">
                  <c:v>1483.3500000000001</c:v>
                </c:pt>
                <c:pt idx="18086">
                  <c:v>1483.4333333333334</c:v>
                </c:pt>
                <c:pt idx="18087">
                  <c:v>1483.5166666666667</c:v>
                </c:pt>
                <c:pt idx="18088">
                  <c:v>1483.5916666666665</c:v>
                </c:pt>
                <c:pt idx="18089">
                  <c:v>1483.675</c:v>
                </c:pt>
                <c:pt idx="18090">
                  <c:v>1483.7583333333332</c:v>
                </c:pt>
                <c:pt idx="18091">
                  <c:v>1483.8416666666665</c:v>
                </c:pt>
                <c:pt idx="18092">
                  <c:v>1483.925</c:v>
                </c:pt>
                <c:pt idx="18093">
                  <c:v>1484.0083333333332</c:v>
                </c:pt>
                <c:pt idx="18094">
                  <c:v>1484.0916666666665</c:v>
                </c:pt>
                <c:pt idx="18095">
                  <c:v>1484.1666666666667</c:v>
                </c:pt>
                <c:pt idx="18096">
                  <c:v>1484.25</c:v>
                </c:pt>
                <c:pt idx="18097">
                  <c:v>1484.3333333333333</c:v>
                </c:pt>
                <c:pt idx="18098">
                  <c:v>1484.4166666666667</c:v>
                </c:pt>
                <c:pt idx="18099">
                  <c:v>1484.5</c:v>
                </c:pt>
                <c:pt idx="18100">
                  <c:v>1484.5833333333333</c:v>
                </c:pt>
                <c:pt idx="18101">
                  <c:v>1484.6583333333335</c:v>
                </c:pt>
                <c:pt idx="18102">
                  <c:v>1484.7416666666668</c:v>
                </c:pt>
                <c:pt idx="18103">
                  <c:v>1484.825</c:v>
                </c:pt>
                <c:pt idx="18104">
                  <c:v>1484.9083333333335</c:v>
                </c:pt>
                <c:pt idx="18105">
                  <c:v>1484.9916666666668</c:v>
                </c:pt>
                <c:pt idx="18106">
                  <c:v>1485.075</c:v>
                </c:pt>
                <c:pt idx="18107">
                  <c:v>1485.1583333333335</c:v>
                </c:pt>
                <c:pt idx="18108">
                  <c:v>1485.2333333333333</c:v>
                </c:pt>
                <c:pt idx="18109">
                  <c:v>1485.3166666666666</c:v>
                </c:pt>
                <c:pt idx="18110">
                  <c:v>1485.3999999999999</c:v>
                </c:pt>
                <c:pt idx="18111">
                  <c:v>1485.4833333333333</c:v>
                </c:pt>
                <c:pt idx="18112">
                  <c:v>1485.5666666666666</c:v>
                </c:pt>
                <c:pt idx="18113">
                  <c:v>1485.6499999999999</c:v>
                </c:pt>
                <c:pt idx="18114">
                  <c:v>1485.7250000000001</c:v>
                </c:pt>
                <c:pt idx="18115">
                  <c:v>1485.8083333333334</c:v>
                </c:pt>
                <c:pt idx="18116">
                  <c:v>1485.8916666666667</c:v>
                </c:pt>
                <c:pt idx="18117">
                  <c:v>1485.9750000000001</c:v>
                </c:pt>
                <c:pt idx="18118">
                  <c:v>1486.0583333333334</c:v>
                </c:pt>
                <c:pt idx="18119">
                  <c:v>1486.1416666666667</c:v>
                </c:pt>
                <c:pt idx="18120">
                  <c:v>1486.2166666666665</c:v>
                </c:pt>
                <c:pt idx="18121">
                  <c:v>1486.3</c:v>
                </c:pt>
                <c:pt idx="18122">
                  <c:v>1486.3833333333332</c:v>
                </c:pt>
                <c:pt idx="18123">
                  <c:v>1486.4666666666665</c:v>
                </c:pt>
                <c:pt idx="18124">
                  <c:v>1486.55</c:v>
                </c:pt>
                <c:pt idx="18125">
                  <c:v>1486.6333333333332</c:v>
                </c:pt>
                <c:pt idx="18126">
                  <c:v>1486.7166666666665</c:v>
                </c:pt>
                <c:pt idx="18127">
                  <c:v>1486.7916666666667</c:v>
                </c:pt>
                <c:pt idx="18128">
                  <c:v>1486.875</c:v>
                </c:pt>
                <c:pt idx="18129">
                  <c:v>1486.9583333333333</c:v>
                </c:pt>
                <c:pt idx="18130">
                  <c:v>1487.0416666666667</c:v>
                </c:pt>
                <c:pt idx="18131">
                  <c:v>1487.125</c:v>
                </c:pt>
                <c:pt idx="18132">
                  <c:v>1487.2083333333333</c:v>
                </c:pt>
                <c:pt idx="18133">
                  <c:v>1487.2833333333335</c:v>
                </c:pt>
                <c:pt idx="18134">
                  <c:v>1487.3666666666668</c:v>
                </c:pt>
                <c:pt idx="18135">
                  <c:v>1487.45</c:v>
                </c:pt>
                <c:pt idx="18136">
                  <c:v>1487.5333333333335</c:v>
                </c:pt>
                <c:pt idx="18137">
                  <c:v>1487.6166666666668</c:v>
                </c:pt>
                <c:pt idx="18138">
                  <c:v>1487.7</c:v>
                </c:pt>
                <c:pt idx="18139">
                  <c:v>1487.7749999999999</c:v>
                </c:pt>
                <c:pt idx="18140">
                  <c:v>1487.8583333333333</c:v>
                </c:pt>
                <c:pt idx="18141">
                  <c:v>1487.9416666666666</c:v>
                </c:pt>
                <c:pt idx="18142">
                  <c:v>1488.0249999999999</c:v>
                </c:pt>
                <c:pt idx="18143">
                  <c:v>1488.1083333333333</c:v>
                </c:pt>
                <c:pt idx="18144">
                  <c:v>1488.1916666666666</c:v>
                </c:pt>
                <c:pt idx="18145">
                  <c:v>1488.2749999999999</c:v>
                </c:pt>
                <c:pt idx="18146">
                  <c:v>1488.3500000000001</c:v>
                </c:pt>
                <c:pt idx="18147">
                  <c:v>1488.4333333333334</c:v>
                </c:pt>
                <c:pt idx="18148">
                  <c:v>1488.5166666666667</c:v>
                </c:pt>
                <c:pt idx="18149">
                  <c:v>1488.6000000000001</c:v>
                </c:pt>
                <c:pt idx="18150">
                  <c:v>1488.6833333333334</c:v>
                </c:pt>
                <c:pt idx="18151">
                  <c:v>1488.7666666666667</c:v>
                </c:pt>
                <c:pt idx="18152">
                  <c:v>1488.8416666666665</c:v>
                </c:pt>
                <c:pt idx="18153">
                  <c:v>1488.925</c:v>
                </c:pt>
                <c:pt idx="18154">
                  <c:v>1489.0083333333332</c:v>
                </c:pt>
                <c:pt idx="18155">
                  <c:v>1489.0916666666665</c:v>
                </c:pt>
                <c:pt idx="18156">
                  <c:v>1489.175</c:v>
                </c:pt>
                <c:pt idx="18157">
                  <c:v>1489.2583333333332</c:v>
                </c:pt>
                <c:pt idx="18158">
                  <c:v>1489.3333333333333</c:v>
                </c:pt>
                <c:pt idx="18159">
                  <c:v>1489.4166666666667</c:v>
                </c:pt>
                <c:pt idx="18160">
                  <c:v>1489.5</c:v>
                </c:pt>
                <c:pt idx="18161">
                  <c:v>1489.5833333333333</c:v>
                </c:pt>
                <c:pt idx="18162">
                  <c:v>1489.6666666666667</c:v>
                </c:pt>
                <c:pt idx="18163">
                  <c:v>1489.75</c:v>
                </c:pt>
                <c:pt idx="18164">
                  <c:v>1489.8333333333333</c:v>
                </c:pt>
                <c:pt idx="18165">
                  <c:v>1489.9083333333335</c:v>
                </c:pt>
                <c:pt idx="18166">
                  <c:v>1489.9916666666668</c:v>
                </c:pt>
                <c:pt idx="18167">
                  <c:v>1490.075</c:v>
                </c:pt>
                <c:pt idx="18168">
                  <c:v>1490.1583333333335</c:v>
                </c:pt>
                <c:pt idx="18169">
                  <c:v>1490.2416666666668</c:v>
                </c:pt>
                <c:pt idx="18170">
                  <c:v>1490.325</c:v>
                </c:pt>
                <c:pt idx="18171">
                  <c:v>1490.3999999999999</c:v>
                </c:pt>
                <c:pt idx="18172">
                  <c:v>1490.4833333333333</c:v>
                </c:pt>
                <c:pt idx="18173">
                  <c:v>1490.5666666666666</c:v>
                </c:pt>
                <c:pt idx="18174">
                  <c:v>1490.6499999999999</c:v>
                </c:pt>
                <c:pt idx="18175">
                  <c:v>1490.7333333333333</c:v>
                </c:pt>
                <c:pt idx="18176">
                  <c:v>1490.8166666666666</c:v>
                </c:pt>
                <c:pt idx="18177">
                  <c:v>1490.8916666666667</c:v>
                </c:pt>
                <c:pt idx="18178">
                  <c:v>1490.9750000000001</c:v>
                </c:pt>
                <c:pt idx="18179">
                  <c:v>1491.0583333333334</c:v>
                </c:pt>
                <c:pt idx="18180">
                  <c:v>1491.1416666666667</c:v>
                </c:pt>
                <c:pt idx="18181">
                  <c:v>1491.2250000000001</c:v>
                </c:pt>
                <c:pt idx="18182">
                  <c:v>1491.3083333333334</c:v>
                </c:pt>
                <c:pt idx="18183">
                  <c:v>1491.3916666666667</c:v>
                </c:pt>
                <c:pt idx="18184">
                  <c:v>1491.4666666666665</c:v>
                </c:pt>
                <c:pt idx="18185">
                  <c:v>1491.55</c:v>
                </c:pt>
                <c:pt idx="18186">
                  <c:v>1491.6333333333332</c:v>
                </c:pt>
                <c:pt idx="18187">
                  <c:v>1491.7166666666665</c:v>
                </c:pt>
                <c:pt idx="18188">
                  <c:v>1491.8</c:v>
                </c:pt>
                <c:pt idx="18189">
                  <c:v>1491.8833333333332</c:v>
                </c:pt>
                <c:pt idx="18190">
                  <c:v>1491.9583333333333</c:v>
                </c:pt>
                <c:pt idx="18191">
                  <c:v>1492.0416666666667</c:v>
                </c:pt>
                <c:pt idx="18192">
                  <c:v>1492.125</c:v>
                </c:pt>
                <c:pt idx="18193">
                  <c:v>1492.2083333333333</c:v>
                </c:pt>
                <c:pt idx="18194">
                  <c:v>1492.2916666666667</c:v>
                </c:pt>
                <c:pt idx="18195">
                  <c:v>1492.375</c:v>
                </c:pt>
                <c:pt idx="18196">
                  <c:v>1492.45</c:v>
                </c:pt>
                <c:pt idx="18197">
                  <c:v>1492.5333333333335</c:v>
                </c:pt>
                <c:pt idx="18198">
                  <c:v>1492.6166666666668</c:v>
                </c:pt>
                <c:pt idx="18199">
                  <c:v>1492.7</c:v>
                </c:pt>
                <c:pt idx="18200">
                  <c:v>1492.7833333333335</c:v>
                </c:pt>
                <c:pt idx="18201">
                  <c:v>1492.8666666666668</c:v>
                </c:pt>
                <c:pt idx="18202">
                  <c:v>1492.95</c:v>
                </c:pt>
                <c:pt idx="18203">
                  <c:v>1493.0249999999999</c:v>
                </c:pt>
                <c:pt idx="18204">
                  <c:v>1493.1083333333333</c:v>
                </c:pt>
                <c:pt idx="18205">
                  <c:v>1493.1916666666666</c:v>
                </c:pt>
                <c:pt idx="18206">
                  <c:v>1493.2749999999999</c:v>
                </c:pt>
                <c:pt idx="18207">
                  <c:v>1493.3583333333333</c:v>
                </c:pt>
                <c:pt idx="18208">
                  <c:v>1493.4416666666666</c:v>
                </c:pt>
                <c:pt idx="18209">
                  <c:v>1493.5166666666667</c:v>
                </c:pt>
                <c:pt idx="18210">
                  <c:v>1493.6000000000001</c:v>
                </c:pt>
                <c:pt idx="18211">
                  <c:v>1493.6833333333334</c:v>
                </c:pt>
                <c:pt idx="18212">
                  <c:v>1493.7666666666667</c:v>
                </c:pt>
                <c:pt idx="18213">
                  <c:v>1493.8500000000001</c:v>
                </c:pt>
                <c:pt idx="18214">
                  <c:v>1493.9333333333334</c:v>
                </c:pt>
                <c:pt idx="18215">
                  <c:v>1494.0083333333332</c:v>
                </c:pt>
                <c:pt idx="18216">
                  <c:v>1494.0916666666665</c:v>
                </c:pt>
                <c:pt idx="18217">
                  <c:v>1494.175</c:v>
                </c:pt>
                <c:pt idx="18218">
                  <c:v>1494.2583333333332</c:v>
                </c:pt>
                <c:pt idx="18219">
                  <c:v>1494.3416666666665</c:v>
                </c:pt>
                <c:pt idx="18220">
                  <c:v>1494.425</c:v>
                </c:pt>
                <c:pt idx="18221">
                  <c:v>1494.5083333333332</c:v>
                </c:pt>
                <c:pt idx="18222">
                  <c:v>1494.5833333333333</c:v>
                </c:pt>
                <c:pt idx="18223">
                  <c:v>1494.6666666666667</c:v>
                </c:pt>
                <c:pt idx="18224">
                  <c:v>1494.75</c:v>
                </c:pt>
                <c:pt idx="18225">
                  <c:v>1494.8333333333333</c:v>
                </c:pt>
                <c:pt idx="18226">
                  <c:v>1494.9166666666667</c:v>
                </c:pt>
                <c:pt idx="18227">
                  <c:v>1495</c:v>
                </c:pt>
                <c:pt idx="18228">
                  <c:v>1495.075</c:v>
                </c:pt>
                <c:pt idx="18229">
                  <c:v>1495.1583333333335</c:v>
                </c:pt>
                <c:pt idx="18230">
                  <c:v>1495.2416666666668</c:v>
                </c:pt>
                <c:pt idx="18231">
                  <c:v>1495.325</c:v>
                </c:pt>
                <c:pt idx="18232">
                  <c:v>1495.4083333333335</c:v>
                </c:pt>
                <c:pt idx="18233">
                  <c:v>1495.4916666666668</c:v>
                </c:pt>
                <c:pt idx="18234">
                  <c:v>1495.575</c:v>
                </c:pt>
                <c:pt idx="18235">
                  <c:v>1495.6499999999999</c:v>
                </c:pt>
                <c:pt idx="18236">
                  <c:v>1495.7333333333333</c:v>
                </c:pt>
                <c:pt idx="18237">
                  <c:v>1495.8166666666666</c:v>
                </c:pt>
                <c:pt idx="18238">
                  <c:v>1495.8999999999999</c:v>
                </c:pt>
                <c:pt idx="18239">
                  <c:v>1495.9833333333333</c:v>
                </c:pt>
                <c:pt idx="18240">
                  <c:v>1496.0666666666666</c:v>
                </c:pt>
                <c:pt idx="18241">
                  <c:v>1496.1416666666667</c:v>
                </c:pt>
                <c:pt idx="18242">
                  <c:v>1496.2250000000001</c:v>
                </c:pt>
                <c:pt idx="18243">
                  <c:v>1496.3083333333334</c:v>
                </c:pt>
                <c:pt idx="18244">
                  <c:v>1496.3916666666667</c:v>
                </c:pt>
                <c:pt idx="18245">
                  <c:v>1496.4750000000001</c:v>
                </c:pt>
                <c:pt idx="18246">
                  <c:v>1496.5583333333334</c:v>
                </c:pt>
                <c:pt idx="18247">
                  <c:v>1496.6333333333332</c:v>
                </c:pt>
                <c:pt idx="18248">
                  <c:v>1496.7166666666665</c:v>
                </c:pt>
                <c:pt idx="18249">
                  <c:v>1496.8</c:v>
                </c:pt>
                <c:pt idx="18250">
                  <c:v>1496.8833333333332</c:v>
                </c:pt>
                <c:pt idx="18251">
                  <c:v>1496.9666666666665</c:v>
                </c:pt>
                <c:pt idx="18252">
                  <c:v>1497.05</c:v>
                </c:pt>
                <c:pt idx="18253">
                  <c:v>1497.1333333333332</c:v>
                </c:pt>
                <c:pt idx="18254">
                  <c:v>1497.2083333333333</c:v>
                </c:pt>
                <c:pt idx="18255">
                  <c:v>1497.2916666666667</c:v>
                </c:pt>
                <c:pt idx="18256">
                  <c:v>1497.375</c:v>
                </c:pt>
                <c:pt idx="18257">
                  <c:v>1497.4583333333333</c:v>
                </c:pt>
                <c:pt idx="18258">
                  <c:v>1497.5416666666667</c:v>
                </c:pt>
                <c:pt idx="18259">
                  <c:v>1497.625</c:v>
                </c:pt>
                <c:pt idx="18260">
                  <c:v>1497.7</c:v>
                </c:pt>
                <c:pt idx="18261">
                  <c:v>1497.7833333333335</c:v>
                </c:pt>
                <c:pt idx="18262">
                  <c:v>1497.8666666666668</c:v>
                </c:pt>
                <c:pt idx="18263">
                  <c:v>1497.95</c:v>
                </c:pt>
                <c:pt idx="18264">
                  <c:v>1498.0333333333335</c:v>
                </c:pt>
                <c:pt idx="18265">
                  <c:v>1498.1166666666668</c:v>
                </c:pt>
                <c:pt idx="18266">
                  <c:v>1498.1916666666666</c:v>
                </c:pt>
                <c:pt idx="18267">
                  <c:v>1498.2749999999999</c:v>
                </c:pt>
                <c:pt idx="18268">
                  <c:v>1498.3583333333333</c:v>
                </c:pt>
                <c:pt idx="18269">
                  <c:v>1498.4416666666666</c:v>
                </c:pt>
                <c:pt idx="18270">
                  <c:v>1498.5249999999999</c:v>
                </c:pt>
                <c:pt idx="18271">
                  <c:v>1498.6083333333333</c:v>
                </c:pt>
                <c:pt idx="18272">
                  <c:v>1498.6916666666666</c:v>
                </c:pt>
                <c:pt idx="18273">
                  <c:v>1498.7666666666667</c:v>
                </c:pt>
                <c:pt idx="18274">
                  <c:v>1498.8500000000001</c:v>
                </c:pt>
                <c:pt idx="18275">
                  <c:v>1498.9333333333334</c:v>
                </c:pt>
                <c:pt idx="18276">
                  <c:v>1499.0166666666667</c:v>
                </c:pt>
                <c:pt idx="18277">
                  <c:v>1499.1000000000001</c:v>
                </c:pt>
                <c:pt idx="18278">
                  <c:v>1499.1833333333334</c:v>
                </c:pt>
                <c:pt idx="18279">
                  <c:v>1499.2583333333332</c:v>
                </c:pt>
                <c:pt idx="18280">
                  <c:v>1499.3416666666665</c:v>
                </c:pt>
                <c:pt idx="18281">
                  <c:v>1499.425</c:v>
                </c:pt>
                <c:pt idx="18282">
                  <c:v>1499.5083333333332</c:v>
                </c:pt>
                <c:pt idx="18283">
                  <c:v>1499.5916666666665</c:v>
                </c:pt>
                <c:pt idx="18284">
                  <c:v>1499.675</c:v>
                </c:pt>
                <c:pt idx="18285">
                  <c:v>1499.75</c:v>
                </c:pt>
                <c:pt idx="18286">
                  <c:v>1499.8333333333333</c:v>
                </c:pt>
                <c:pt idx="18287">
                  <c:v>1499.9166666666667</c:v>
                </c:pt>
                <c:pt idx="18288">
                  <c:v>1500</c:v>
                </c:pt>
                <c:pt idx="18289">
                  <c:v>1500.0833333333333</c:v>
                </c:pt>
                <c:pt idx="18290">
                  <c:v>1500.1666666666667</c:v>
                </c:pt>
                <c:pt idx="18291">
                  <c:v>1500.25</c:v>
                </c:pt>
                <c:pt idx="18292">
                  <c:v>1500.325</c:v>
                </c:pt>
                <c:pt idx="18293">
                  <c:v>1500.4083333333335</c:v>
                </c:pt>
                <c:pt idx="18294">
                  <c:v>1500.4916666666668</c:v>
                </c:pt>
                <c:pt idx="18295">
                  <c:v>1500.575</c:v>
                </c:pt>
                <c:pt idx="18296">
                  <c:v>1500.6583333333335</c:v>
                </c:pt>
                <c:pt idx="18297">
                  <c:v>1500.7416666666668</c:v>
                </c:pt>
                <c:pt idx="18298">
                  <c:v>1500.8166666666666</c:v>
                </c:pt>
                <c:pt idx="18299">
                  <c:v>1500.8999999999999</c:v>
                </c:pt>
                <c:pt idx="18300">
                  <c:v>1500.9833333333333</c:v>
                </c:pt>
                <c:pt idx="18301">
                  <c:v>1501.0666666666666</c:v>
                </c:pt>
                <c:pt idx="18302">
                  <c:v>1501.1499999999999</c:v>
                </c:pt>
                <c:pt idx="18303">
                  <c:v>1501.2333333333333</c:v>
                </c:pt>
                <c:pt idx="18304">
                  <c:v>1501.3083333333334</c:v>
                </c:pt>
                <c:pt idx="18305">
                  <c:v>1501.3916666666667</c:v>
                </c:pt>
                <c:pt idx="18306">
                  <c:v>1501.4750000000001</c:v>
                </c:pt>
                <c:pt idx="18307">
                  <c:v>1501.5583333333334</c:v>
                </c:pt>
                <c:pt idx="18308">
                  <c:v>1501.6416666666667</c:v>
                </c:pt>
                <c:pt idx="18309">
                  <c:v>1501.7250000000001</c:v>
                </c:pt>
                <c:pt idx="18310">
                  <c:v>1501.8083333333334</c:v>
                </c:pt>
                <c:pt idx="18311">
                  <c:v>1501.8833333333332</c:v>
                </c:pt>
                <c:pt idx="18312">
                  <c:v>1501.9666666666665</c:v>
                </c:pt>
                <c:pt idx="18313">
                  <c:v>1502.05</c:v>
                </c:pt>
                <c:pt idx="18314">
                  <c:v>1502.1333333333332</c:v>
                </c:pt>
                <c:pt idx="18315">
                  <c:v>1502.2166666666665</c:v>
                </c:pt>
                <c:pt idx="18316">
                  <c:v>1502.3</c:v>
                </c:pt>
                <c:pt idx="18317">
                  <c:v>1502.375</c:v>
                </c:pt>
                <c:pt idx="18318">
                  <c:v>1502.4583333333333</c:v>
                </c:pt>
                <c:pt idx="18319">
                  <c:v>1502.5416666666667</c:v>
                </c:pt>
                <c:pt idx="18320">
                  <c:v>1502.625</c:v>
                </c:pt>
                <c:pt idx="18321">
                  <c:v>1502.7083333333333</c:v>
                </c:pt>
                <c:pt idx="18322">
                  <c:v>1502.7916666666667</c:v>
                </c:pt>
                <c:pt idx="18323">
                  <c:v>1502.8666666666668</c:v>
                </c:pt>
                <c:pt idx="18324">
                  <c:v>1502.95</c:v>
                </c:pt>
                <c:pt idx="18325">
                  <c:v>1503.0333333333335</c:v>
                </c:pt>
                <c:pt idx="18326">
                  <c:v>1503.1166666666668</c:v>
                </c:pt>
                <c:pt idx="18327">
                  <c:v>1503.2</c:v>
                </c:pt>
                <c:pt idx="18328">
                  <c:v>1503.2833333333335</c:v>
                </c:pt>
                <c:pt idx="18329">
                  <c:v>1503.3666666666668</c:v>
                </c:pt>
                <c:pt idx="18330">
                  <c:v>1503.4416666666666</c:v>
                </c:pt>
                <c:pt idx="18331">
                  <c:v>1503.5249999999999</c:v>
                </c:pt>
                <c:pt idx="18332">
                  <c:v>1503.6083333333333</c:v>
                </c:pt>
                <c:pt idx="18333">
                  <c:v>1503.6916666666666</c:v>
                </c:pt>
                <c:pt idx="18334">
                  <c:v>1503.7749999999999</c:v>
                </c:pt>
                <c:pt idx="18335">
                  <c:v>1503.8583333333333</c:v>
                </c:pt>
                <c:pt idx="18336">
                  <c:v>1503.9333333333334</c:v>
                </c:pt>
                <c:pt idx="18337">
                  <c:v>1504.0166666666667</c:v>
                </c:pt>
                <c:pt idx="18338">
                  <c:v>1504.1000000000001</c:v>
                </c:pt>
                <c:pt idx="18339">
                  <c:v>1504.1833333333334</c:v>
                </c:pt>
                <c:pt idx="18340">
                  <c:v>1504.2666666666667</c:v>
                </c:pt>
                <c:pt idx="18341">
                  <c:v>1504.3500000000001</c:v>
                </c:pt>
                <c:pt idx="18342">
                  <c:v>1504.425</c:v>
                </c:pt>
                <c:pt idx="18343">
                  <c:v>1504.5083333333332</c:v>
                </c:pt>
                <c:pt idx="18344">
                  <c:v>1504.5916666666665</c:v>
                </c:pt>
                <c:pt idx="18345">
                  <c:v>1504.675</c:v>
                </c:pt>
                <c:pt idx="18346">
                  <c:v>1504.7583333333332</c:v>
                </c:pt>
                <c:pt idx="18347">
                  <c:v>1504.8416666666665</c:v>
                </c:pt>
                <c:pt idx="18348">
                  <c:v>1504.925</c:v>
                </c:pt>
                <c:pt idx="18349">
                  <c:v>1505</c:v>
                </c:pt>
                <c:pt idx="18350">
                  <c:v>1505.0833333333333</c:v>
                </c:pt>
                <c:pt idx="18351">
                  <c:v>1505.1666666666667</c:v>
                </c:pt>
                <c:pt idx="18352">
                  <c:v>1505.25</c:v>
                </c:pt>
                <c:pt idx="18353">
                  <c:v>1505.3333333333333</c:v>
                </c:pt>
                <c:pt idx="18354">
                  <c:v>1505.4166666666667</c:v>
                </c:pt>
                <c:pt idx="18355">
                  <c:v>1505.4916666666668</c:v>
                </c:pt>
                <c:pt idx="18356">
                  <c:v>1505.575</c:v>
                </c:pt>
                <c:pt idx="18357">
                  <c:v>1505.6583333333335</c:v>
                </c:pt>
                <c:pt idx="18358">
                  <c:v>1505.7416666666668</c:v>
                </c:pt>
                <c:pt idx="18359">
                  <c:v>1505.825</c:v>
                </c:pt>
                <c:pt idx="18360">
                  <c:v>1505.9083333333335</c:v>
                </c:pt>
                <c:pt idx="18361">
                  <c:v>1505.9916666666668</c:v>
                </c:pt>
                <c:pt idx="18362">
                  <c:v>1506.0666666666666</c:v>
                </c:pt>
                <c:pt idx="18363">
                  <c:v>1506.1499999999999</c:v>
                </c:pt>
                <c:pt idx="18364">
                  <c:v>1506.2333333333333</c:v>
                </c:pt>
                <c:pt idx="18365">
                  <c:v>1506.3166666666666</c:v>
                </c:pt>
                <c:pt idx="18366">
                  <c:v>1506.3999999999999</c:v>
                </c:pt>
                <c:pt idx="18367">
                  <c:v>1506.4833333333333</c:v>
                </c:pt>
                <c:pt idx="18368">
                  <c:v>1506.5583333333334</c:v>
                </c:pt>
                <c:pt idx="18369">
                  <c:v>1506.6416666666667</c:v>
                </c:pt>
                <c:pt idx="18370">
                  <c:v>1506.7250000000001</c:v>
                </c:pt>
                <c:pt idx="18371">
                  <c:v>1506.8083333333334</c:v>
                </c:pt>
                <c:pt idx="18372">
                  <c:v>1506.8916666666667</c:v>
                </c:pt>
                <c:pt idx="18373">
                  <c:v>1506.9750000000001</c:v>
                </c:pt>
                <c:pt idx="18374">
                  <c:v>1507.05</c:v>
                </c:pt>
                <c:pt idx="18375">
                  <c:v>1507.1333333333332</c:v>
                </c:pt>
                <c:pt idx="18376">
                  <c:v>1507.2166666666665</c:v>
                </c:pt>
                <c:pt idx="18377">
                  <c:v>1507.3</c:v>
                </c:pt>
                <c:pt idx="18378">
                  <c:v>1507.3833333333332</c:v>
                </c:pt>
                <c:pt idx="18379">
                  <c:v>1507.4666666666665</c:v>
                </c:pt>
                <c:pt idx="18380">
                  <c:v>1507.55</c:v>
                </c:pt>
                <c:pt idx="18381">
                  <c:v>1507.625</c:v>
                </c:pt>
                <c:pt idx="18382">
                  <c:v>1507.7083333333333</c:v>
                </c:pt>
                <c:pt idx="18383">
                  <c:v>1507.7916666666667</c:v>
                </c:pt>
                <c:pt idx="18384">
                  <c:v>1507.875</c:v>
                </c:pt>
                <c:pt idx="18385">
                  <c:v>1507.9583333333333</c:v>
                </c:pt>
                <c:pt idx="18386">
                  <c:v>1508.0416666666667</c:v>
                </c:pt>
                <c:pt idx="18387">
                  <c:v>1508.1166666666668</c:v>
                </c:pt>
                <c:pt idx="18388">
                  <c:v>1508.2</c:v>
                </c:pt>
                <c:pt idx="18389">
                  <c:v>1508.2833333333335</c:v>
                </c:pt>
                <c:pt idx="18390">
                  <c:v>1508.3666666666668</c:v>
                </c:pt>
                <c:pt idx="18391">
                  <c:v>1508.45</c:v>
                </c:pt>
                <c:pt idx="18392">
                  <c:v>1508.5333333333335</c:v>
                </c:pt>
                <c:pt idx="18393">
                  <c:v>1508.6083333333333</c:v>
                </c:pt>
                <c:pt idx="18394">
                  <c:v>1508.6916666666666</c:v>
                </c:pt>
                <c:pt idx="18395">
                  <c:v>1508.7749999999999</c:v>
                </c:pt>
                <c:pt idx="18396">
                  <c:v>1508.8583333333333</c:v>
                </c:pt>
                <c:pt idx="18397">
                  <c:v>1508.9416666666666</c:v>
                </c:pt>
                <c:pt idx="18398">
                  <c:v>1509.0249999999999</c:v>
                </c:pt>
                <c:pt idx="18399">
                  <c:v>1509.1083333333333</c:v>
                </c:pt>
                <c:pt idx="18400">
                  <c:v>1509.1833333333334</c:v>
                </c:pt>
                <c:pt idx="18401">
                  <c:v>1509.2666666666667</c:v>
                </c:pt>
                <c:pt idx="18402">
                  <c:v>1509.3500000000001</c:v>
                </c:pt>
                <c:pt idx="18403">
                  <c:v>1509.4333333333334</c:v>
                </c:pt>
                <c:pt idx="18404">
                  <c:v>1509.5166666666667</c:v>
                </c:pt>
                <c:pt idx="18405">
                  <c:v>1509.6000000000001</c:v>
                </c:pt>
                <c:pt idx="18406">
                  <c:v>1509.675</c:v>
                </c:pt>
                <c:pt idx="18407">
                  <c:v>1509.7583333333332</c:v>
                </c:pt>
                <c:pt idx="18408">
                  <c:v>1509.8416666666665</c:v>
                </c:pt>
                <c:pt idx="18409">
                  <c:v>1509.925</c:v>
                </c:pt>
                <c:pt idx="18410">
                  <c:v>1510.0083333333332</c:v>
                </c:pt>
                <c:pt idx="18411">
                  <c:v>1510.0916666666665</c:v>
                </c:pt>
                <c:pt idx="18412">
                  <c:v>1510.1666666666667</c:v>
                </c:pt>
                <c:pt idx="18413">
                  <c:v>1510.25</c:v>
                </c:pt>
                <c:pt idx="18414">
                  <c:v>1510.3333333333333</c:v>
                </c:pt>
                <c:pt idx="18415">
                  <c:v>1510.4166666666667</c:v>
                </c:pt>
                <c:pt idx="18416">
                  <c:v>1510.5</c:v>
                </c:pt>
                <c:pt idx="18417">
                  <c:v>1510.5833333333333</c:v>
                </c:pt>
                <c:pt idx="18418">
                  <c:v>1510.6666666666667</c:v>
                </c:pt>
                <c:pt idx="18419">
                  <c:v>1510.7416666666668</c:v>
                </c:pt>
                <c:pt idx="18420">
                  <c:v>1510.825</c:v>
                </c:pt>
                <c:pt idx="18421">
                  <c:v>1510.9083333333335</c:v>
                </c:pt>
                <c:pt idx="18422">
                  <c:v>1510.9916666666668</c:v>
                </c:pt>
                <c:pt idx="18423">
                  <c:v>1511.075</c:v>
                </c:pt>
                <c:pt idx="18424">
                  <c:v>1511.1583333333335</c:v>
                </c:pt>
                <c:pt idx="18425">
                  <c:v>1511.2333333333333</c:v>
                </c:pt>
                <c:pt idx="18426">
                  <c:v>1511.3166666666666</c:v>
                </c:pt>
                <c:pt idx="18427">
                  <c:v>1511.3999999999999</c:v>
                </c:pt>
                <c:pt idx="18428">
                  <c:v>1511.4833333333333</c:v>
                </c:pt>
                <c:pt idx="18429">
                  <c:v>1511.5666666666666</c:v>
                </c:pt>
                <c:pt idx="18430">
                  <c:v>1511.6499999999999</c:v>
                </c:pt>
                <c:pt idx="18431">
                  <c:v>1511.7250000000001</c:v>
                </c:pt>
                <c:pt idx="18432">
                  <c:v>1511.8083333333334</c:v>
                </c:pt>
                <c:pt idx="18433">
                  <c:v>1511.8916666666667</c:v>
                </c:pt>
                <c:pt idx="18434">
                  <c:v>1511.9750000000001</c:v>
                </c:pt>
                <c:pt idx="18435">
                  <c:v>1512.0583333333334</c:v>
                </c:pt>
                <c:pt idx="18436">
                  <c:v>1512.1416666666667</c:v>
                </c:pt>
                <c:pt idx="18437">
                  <c:v>1512.2250000000001</c:v>
                </c:pt>
                <c:pt idx="18438">
                  <c:v>1512.3</c:v>
                </c:pt>
                <c:pt idx="18439">
                  <c:v>1512.3833333333332</c:v>
                </c:pt>
                <c:pt idx="18440">
                  <c:v>1512.4666666666665</c:v>
                </c:pt>
                <c:pt idx="18441">
                  <c:v>1512.55</c:v>
                </c:pt>
                <c:pt idx="18442">
                  <c:v>1512.6333333333332</c:v>
                </c:pt>
                <c:pt idx="18443">
                  <c:v>1512.7166666666665</c:v>
                </c:pt>
                <c:pt idx="18444">
                  <c:v>1512.7916666666667</c:v>
                </c:pt>
                <c:pt idx="18445">
                  <c:v>1512.875</c:v>
                </c:pt>
                <c:pt idx="18446">
                  <c:v>1512.9583333333333</c:v>
                </c:pt>
                <c:pt idx="18447">
                  <c:v>1513.0416666666667</c:v>
                </c:pt>
                <c:pt idx="18448">
                  <c:v>1513.125</c:v>
                </c:pt>
                <c:pt idx="18449">
                  <c:v>1513.2083333333333</c:v>
                </c:pt>
                <c:pt idx="18450">
                  <c:v>1513.2833333333335</c:v>
                </c:pt>
                <c:pt idx="18451">
                  <c:v>1513.3666666666668</c:v>
                </c:pt>
                <c:pt idx="18452">
                  <c:v>1513.45</c:v>
                </c:pt>
                <c:pt idx="18453">
                  <c:v>1513.5333333333335</c:v>
                </c:pt>
                <c:pt idx="18454">
                  <c:v>1513.6166666666668</c:v>
                </c:pt>
                <c:pt idx="18455">
                  <c:v>1513.7</c:v>
                </c:pt>
                <c:pt idx="18456">
                  <c:v>1513.7833333333335</c:v>
                </c:pt>
                <c:pt idx="18457">
                  <c:v>1513.8583333333333</c:v>
                </c:pt>
                <c:pt idx="18458">
                  <c:v>1513.9416666666666</c:v>
                </c:pt>
                <c:pt idx="18459">
                  <c:v>1514.0249999999999</c:v>
                </c:pt>
                <c:pt idx="18460">
                  <c:v>1514.1083333333333</c:v>
                </c:pt>
                <c:pt idx="18461">
                  <c:v>1514.1916666666666</c:v>
                </c:pt>
                <c:pt idx="18462">
                  <c:v>1514.2749999999999</c:v>
                </c:pt>
                <c:pt idx="18463">
                  <c:v>1514.3500000000001</c:v>
                </c:pt>
                <c:pt idx="18464">
                  <c:v>1514.4333333333334</c:v>
                </c:pt>
                <c:pt idx="18465">
                  <c:v>1514.5166666666667</c:v>
                </c:pt>
                <c:pt idx="18466">
                  <c:v>1514.6000000000001</c:v>
                </c:pt>
                <c:pt idx="18467">
                  <c:v>1514.6833333333334</c:v>
                </c:pt>
                <c:pt idx="18468">
                  <c:v>1514.7666666666667</c:v>
                </c:pt>
                <c:pt idx="18469">
                  <c:v>1514.8416666666665</c:v>
                </c:pt>
                <c:pt idx="18470">
                  <c:v>1514.925</c:v>
                </c:pt>
                <c:pt idx="18471">
                  <c:v>1515.0083333333332</c:v>
                </c:pt>
                <c:pt idx="18472">
                  <c:v>1515.0916666666665</c:v>
                </c:pt>
                <c:pt idx="18473">
                  <c:v>1515.175</c:v>
                </c:pt>
                <c:pt idx="18474">
                  <c:v>1515.2583333333332</c:v>
                </c:pt>
                <c:pt idx="18475">
                  <c:v>1515.3416666666665</c:v>
                </c:pt>
                <c:pt idx="18476">
                  <c:v>1515.4166666666667</c:v>
                </c:pt>
                <c:pt idx="18477">
                  <c:v>1515.5</c:v>
                </c:pt>
                <c:pt idx="18478">
                  <c:v>1515.5833333333333</c:v>
                </c:pt>
                <c:pt idx="18479">
                  <c:v>1515.6666666666667</c:v>
                </c:pt>
                <c:pt idx="18480">
                  <c:v>1515.75</c:v>
                </c:pt>
                <c:pt idx="18481">
                  <c:v>1515.8333333333333</c:v>
                </c:pt>
                <c:pt idx="18482">
                  <c:v>1515.9083333333335</c:v>
                </c:pt>
                <c:pt idx="18483">
                  <c:v>1515.9916666666668</c:v>
                </c:pt>
                <c:pt idx="18484">
                  <c:v>1516.075</c:v>
                </c:pt>
                <c:pt idx="18485">
                  <c:v>1516.1583333333335</c:v>
                </c:pt>
                <c:pt idx="18486">
                  <c:v>1516.2416666666668</c:v>
                </c:pt>
                <c:pt idx="18487">
                  <c:v>1516.325</c:v>
                </c:pt>
                <c:pt idx="18488">
                  <c:v>1516.4083333333335</c:v>
                </c:pt>
                <c:pt idx="18489">
                  <c:v>1516.4833333333333</c:v>
                </c:pt>
                <c:pt idx="18490">
                  <c:v>1516.5666666666666</c:v>
                </c:pt>
                <c:pt idx="18491">
                  <c:v>1516.6499999999999</c:v>
                </c:pt>
                <c:pt idx="18492">
                  <c:v>1516.7333333333333</c:v>
                </c:pt>
                <c:pt idx="18493">
                  <c:v>1516.8166666666666</c:v>
                </c:pt>
                <c:pt idx="18494">
                  <c:v>1516.8999999999999</c:v>
                </c:pt>
                <c:pt idx="18495">
                  <c:v>1516.9750000000001</c:v>
                </c:pt>
                <c:pt idx="18496">
                  <c:v>1517.0583333333334</c:v>
                </c:pt>
                <c:pt idx="18497">
                  <c:v>1517.1416666666667</c:v>
                </c:pt>
                <c:pt idx="18498">
                  <c:v>1517.2250000000001</c:v>
                </c:pt>
                <c:pt idx="18499">
                  <c:v>1517.3083333333334</c:v>
                </c:pt>
                <c:pt idx="18500">
                  <c:v>1517.3916666666667</c:v>
                </c:pt>
                <c:pt idx="18501">
                  <c:v>1517.4666666666665</c:v>
                </c:pt>
                <c:pt idx="18502">
                  <c:v>1517.55</c:v>
                </c:pt>
                <c:pt idx="18503">
                  <c:v>1517.6333333333332</c:v>
                </c:pt>
                <c:pt idx="18504">
                  <c:v>1517.7166666666665</c:v>
                </c:pt>
                <c:pt idx="18505">
                  <c:v>1517.8</c:v>
                </c:pt>
                <c:pt idx="18506">
                  <c:v>1517.8833333333332</c:v>
                </c:pt>
                <c:pt idx="18507">
                  <c:v>1517.9666666666665</c:v>
                </c:pt>
                <c:pt idx="18508">
                  <c:v>1518.0416666666667</c:v>
                </c:pt>
                <c:pt idx="18509">
                  <c:v>1518.125</c:v>
                </c:pt>
                <c:pt idx="18510">
                  <c:v>1518.2083333333333</c:v>
                </c:pt>
                <c:pt idx="18511">
                  <c:v>1518.2916666666667</c:v>
                </c:pt>
                <c:pt idx="18512">
                  <c:v>1518.375</c:v>
                </c:pt>
                <c:pt idx="18513">
                  <c:v>1518.4583333333333</c:v>
                </c:pt>
                <c:pt idx="18514">
                  <c:v>1518.5333333333335</c:v>
                </c:pt>
                <c:pt idx="18515">
                  <c:v>1518.6166666666668</c:v>
                </c:pt>
                <c:pt idx="18516">
                  <c:v>1518.7</c:v>
                </c:pt>
                <c:pt idx="18517">
                  <c:v>1518.7833333333335</c:v>
                </c:pt>
                <c:pt idx="18518">
                  <c:v>1518.8666666666668</c:v>
                </c:pt>
                <c:pt idx="18519">
                  <c:v>1518.95</c:v>
                </c:pt>
                <c:pt idx="18520">
                  <c:v>1519.0249999999999</c:v>
                </c:pt>
                <c:pt idx="18521">
                  <c:v>1519.1083333333333</c:v>
                </c:pt>
                <c:pt idx="18522">
                  <c:v>1519.1916666666666</c:v>
                </c:pt>
                <c:pt idx="18523">
                  <c:v>1519.2749999999999</c:v>
                </c:pt>
                <c:pt idx="18524">
                  <c:v>1519.3583333333333</c:v>
                </c:pt>
                <c:pt idx="18525">
                  <c:v>1519.4416666666666</c:v>
                </c:pt>
                <c:pt idx="18526">
                  <c:v>1519.5249999999999</c:v>
                </c:pt>
                <c:pt idx="18527">
                  <c:v>1519.6000000000001</c:v>
                </c:pt>
                <c:pt idx="18528">
                  <c:v>1519.6833333333334</c:v>
                </c:pt>
                <c:pt idx="18529">
                  <c:v>1519.7666666666667</c:v>
                </c:pt>
                <c:pt idx="18530">
                  <c:v>1519.8500000000001</c:v>
                </c:pt>
                <c:pt idx="18531">
                  <c:v>1519.9333333333334</c:v>
                </c:pt>
                <c:pt idx="18532">
                  <c:v>1520.0166666666667</c:v>
                </c:pt>
                <c:pt idx="18533">
                  <c:v>1520.0916666666665</c:v>
                </c:pt>
                <c:pt idx="18534">
                  <c:v>1520.175</c:v>
                </c:pt>
                <c:pt idx="18535">
                  <c:v>1520.2583333333332</c:v>
                </c:pt>
                <c:pt idx="18536">
                  <c:v>1520.3416666666665</c:v>
                </c:pt>
                <c:pt idx="18537">
                  <c:v>1520.425</c:v>
                </c:pt>
                <c:pt idx="18538">
                  <c:v>1520.5083333333332</c:v>
                </c:pt>
                <c:pt idx="18539">
                  <c:v>1520.5833333333333</c:v>
                </c:pt>
                <c:pt idx="18540">
                  <c:v>1520.6666666666667</c:v>
                </c:pt>
                <c:pt idx="18541">
                  <c:v>1520.75</c:v>
                </c:pt>
                <c:pt idx="18542">
                  <c:v>1520.8333333333333</c:v>
                </c:pt>
                <c:pt idx="18543">
                  <c:v>1520.9166666666667</c:v>
                </c:pt>
                <c:pt idx="18544">
                  <c:v>1521</c:v>
                </c:pt>
                <c:pt idx="18545">
                  <c:v>1521.0833333333333</c:v>
                </c:pt>
                <c:pt idx="18546">
                  <c:v>1521.1583333333335</c:v>
                </c:pt>
                <c:pt idx="18547">
                  <c:v>1521.2416666666668</c:v>
                </c:pt>
                <c:pt idx="18548">
                  <c:v>1521.325</c:v>
                </c:pt>
                <c:pt idx="18549">
                  <c:v>1521.4083333333335</c:v>
                </c:pt>
                <c:pt idx="18550">
                  <c:v>1521.4916666666668</c:v>
                </c:pt>
                <c:pt idx="18551">
                  <c:v>1521.575</c:v>
                </c:pt>
                <c:pt idx="18552">
                  <c:v>1521.6499999999999</c:v>
                </c:pt>
                <c:pt idx="18553">
                  <c:v>1521.7333333333333</c:v>
                </c:pt>
                <c:pt idx="18554">
                  <c:v>1521.8166666666666</c:v>
                </c:pt>
                <c:pt idx="18555">
                  <c:v>1521.8999999999999</c:v>
                </c:pt>
                <c:pt idx="18556">
                  <c:v>1521.9833333333333</c:v>
                </c:pt>
                <c:pt idx="18557">
                  <c:v>1522.0666666666666</c:v>
                </c:pt>
                <c:pt idx="18558">
                  <c:v>1522.1416666666667</c:v>
                </c:pt>
                <c:pt idx="18559">
                  <c:v>1522.2250000000001</c:v>
                </c:pt>
                <c:pt idx="18560">
                  <c:v>1522.3083333333334</c:v>
                </c:pt>
                <c:pt idx="18561">
                  <c:v>1522.3916666666667</c:v>
                </c:pt>
                <c:pt idx="18562">
                  <c:v>1522.4750000000001</c:v>
                </c:pt>
                <c:pt idx="18563">
                  <c:v>1522.5583333333334</c:v>
                </c:pt>
                <c:pt idx="18564">
                  <c:v>1522.6416666666667</c:v>
                </c:pt>
                <c:pt idx="18565">
                  <c:v>1522.7166666666665</c:v>
                </c:pt>
                <c:pt idx="18566">
                  <c:v>1522.8</c:v>
                </c:pt>
                <c:pt idx="18567">
                  <c:v>1522.8833333333332</c:v>
                </c:pt>
                <c:pt idx="18568">
                  <c:v>1522.9666666666665</c:v>
                </c:pt>
                <c:pt idx="18569">
                  <c:v>1523.05</c:v>
                </c:pt>
                <c:pt idx="18570">
                  <c:v>1523.1333333333332</c:v>
                </c:pt>
                <c:pt idx="18571">
                  <c:v>1523.2083333333333</c:v>
                </c:pt>
                <c:pt idx="18572">
                  <c:v>1523.2916666666667</c:v>
                </c:pt>
                <c:pt idx="18573">
                  <c:v>1523.375</c:v>
                </c:pt>
                <c:pt idx="18574">
                  <c:v>1523.4583333333333</c:v>
                </c:pt>
                <c:pt idx="18575">
                  <c:v>1523.5416666666667</c:v>
                </c:pt>
                <c:pt idx="18576">
                  <c:v>1523.625</c:v>
                </c:pt>
                <c:pt idx="18577">
                  <c:v>1523.7</c:v>
                </c:pt>
                <c:pt idx="18578">
                  <c:v>1523.7833333333335</c:v>
                </c:pt>
                <c:pt idx="18579">
                  <c:v>1523.8666666666668</c:v>
                </c:pt>
                <c:pt idx="18580">
                  <c:v>1523.95</c:v>
                </c:pt>
                <c:pt idx="18581">
                  <c:v>1524.0333333333335</c:v>
                </c:pt>
                <c:pt idx="18582">
                  <c:v>1524.1166666666668</c:v>
                </c:pt>
                <c:pt idx="18583">
                  <c:v>1524.2</c:v>
                </c:pt>
                <c:pt idx="18584">
                  <c:v>1524.2749999999999</c:v>
                </c:pt>
                <c:pt idx="18585">
                  <c:v>1524.3583333333333</c:v>
                </c:pt>
                <c:pt idx="18586">
                  <c:v>1524.4416666666666</c:v>
                </c:pt>
                <c:pt idx="18587">
                  <c:v>1524.5249999999999</c:v>
                </c:pt>
                <c:pt idx="18588">
                  <c:v>1524.6083333333333</c:v>
                </c:pt>
                <c:pt idx="18589">
                  <c:v>1524.6916666666666</c:v>
                </c:pt>
                <c:pt idx="18590">
                  <c:v>1524.7666666666667</c:v>
                </c:pt>
                <c:pt idx="18591">
                  <c:v>1524.8500000000001</c:v>
                </c:pt>
                <c:pt idx="18592">
                  <c:v>1524.9333333333334</c:v>
                </c:pt>
                <c:pt idx="18593">
                  <c:v>1525.0166666666667</c:v>
                </c:pt>
                <c:pt idx="18594">
                  <c:v>1525.1000000000001</c:v>
                </c:pt>
                <c:pt idx="18595">
                  <c:v>1525.1833333333334</c:v>
                </c:pt>
                <c:pt idx="18596">
                  <c:v>1525.2583333333332</c:v>
                </c:pt>
                <c:pt idx="18597">
                  <c:v>1525.3416666666665</c:v>
                </c:pt>
                <c:pt idx="18598">
                  <c:v>1525.425</c:v>
                </c:pt>
                <c:pt idx="18599">
                  <c:v>1525.5083333333332</c:v>
                </c:pt>
                <c:pt idx="18600">
                  <c:v>1525.5916666666665</c:v>
                </c:pt>
                <c:pt idx="18601">
                  <c:v>1525.675</c:v>
                </c:pt>
                <c:pt idx="18602">
                  <c:v>1525.7583333333332</c:v>
                </c:pt>
                <c:pt idx="18603">
                  <c:v>1525.8333333333333</c:v>
                </c:pt>
                <c:pt idx="18604">
                  <c:v>1525.9166666666667</c:v>
                </c:pt>
                <c:pt idx="18605">
                  <c:v>1526</c:v>
                </c:pt>
                <c:pt idx="18606">
                  <c:v>1526.0833333333333</c:v>
                </c:pt>
                <c:pt idx="18607">
                  <c:v>1526.1666666666667</c:v>
                </c:pt>
                <c:pt idx="18608">
                  <c:v>1526.25</c:v>
                </c:pt>
                <c:pt idx="18609">
                  <c:v>1526.325</c:v>
                </c:pt>
                <c:pt idx="18610">
                  <c:v>1526.4083333333335</c:v>
                </c:pt>
                <c:pt idx="18611">
                  <c:v>1526.4916666666668</c:v>
                </c:pt>
                <c:pt idx="18612">
                  <c:v>1526.575</c:v>
                </c:pt>
                <c:pt idx="18613">
                  <c:v>1526.6583333333335</c:v>
                </c:pt>
                <c:pt idx="18614">
                  <c:v>1526.7416666666668</c:v>
                </c:pt>
                <c:pt idx="18615">
                  <c:v>1526.825</c:v>
                </c:pt>
                <c:pt idx="18616">
                  <c:v>1526.8999999999999</c:v>
                </c:pt>
                <c:pt idx="18617">
                  <c:v>1526.9833333333333</c:v>
                </c:pt>
                <c:pt idx="18618">
                  <c:v>1527.0666666666666</c:v>
                </c:pt>
                <c:pt idx="18619">
                  <c:v>1527.1499999999999</c:v>
                </c:pt>
                <c:pt idx="18620">
                  <c:v>1527.2333333333333</c:v>
                </c:pt>
                <c:pt idx="18621">
                  <c:v>1527.3166666666666</c:v>
                </c:pt>
                <c:pt idx="18622">
                  <c:v>1527.3916666666667</c:v>
                </c:pt>
                <c:pt idx="18623">
                  <c:v>1527.4750000000001</c:v>
                </c:pt>
                <c:pt idx="18624">
                  <c:v>1527.5583333333334</c:v>
                </c:pt>
                <c:pt idx="18625">
                  <c:v>1527.6416666666667</c:v>
                </c:pt>
                <c:pt idx="18626">
                  <c:v>1527.7250000000001</c:v>
                </c:pt>
                <c:pt idx="18627">
                  <c:v>1527.8083333333334</c:v>
                </c:pt>
                <c:pt idx="18628">
                  <c:v>1527.8833333333332</c:v>
                </c:pt>
                <c:pt idx="18629">
                  <c:v>1527.9666666666665</c:v>
                </c:pt>
                <c:pt idx="18630">
                  <c:v>1528.05</c:v>
                </c:pt>
                <c:pt idx="18631">
                  <c:v>1528.1333333333332</c:v>
                </c:pt>
                <c:pt idx="18632">
                  <c:v>1528.2166666666665</c:v>
                </c:pt>
                <c:pt idx="18633">
                  <c:v>1528.3</c:v>
                </c:pt>
                <c:pt idx="18634">
                  <c:v>1528.3833333333332</c:v>
                </c:pt>
                <c:pt idx="18635">
                  <c:v>1528.4583333333333</c:v>
                </c:pt>
                <c:pt idx="18636">
                  <c:v>1528.5416666666667</c:v>
                </c:pt>
                <c:pt idx="18637">
                  <c:v>1528.625</c:v>
                </c:pt>
                <c:pt idx="18638">
                  <c:v>1528.7083333333333</c:v>
                </c:pt>
                <c:pt idx="18639">
                  <c:v>1528.7916666666667</c:v>
                </c:pt>
                <c:pt idx="18640">
                  <c:v>1528.875</c:v>
                </c:pt>
                <c:pt idx="18641">
                  <c:v>1528.95</c:v>
                </c:pt>
                <c:pt idx="18642">
                  <c:v>1529.0333333333335</c:v>
                </c:pt>
                <c:pt idx="18643">
                  <c:v>1529.1166666666668</c:v>
                </c:pt>
                <c:pt idx="18644">
                  <c:v>1529.2</c:v>
                </c:pt>
                <c:pt idx="18645">
                  <c:v>1529.2833333333335</c:v>
                </c:pt>
                <c:pt idx="18646">
                  <c:v>1529.3666666666668</c:v>
                </c:pt>
                <c:pt idx="18647">
                  <c:v>1529.4416666666666</c:v>
                </c:pt>
                <c:pt idx="18648">
                  <c:v>1529.5249999999999</c:v>
                </c:pt>
                <c:pt idx="18649">
                  <c:v>1529.6083333333333</c:v>
                </c:pt>
                <c:pt idx="18650">
                  <c:v>1529.6916666666666</c:v>
                </c:pt>
                <c:pt idx="18651">
                  <c:v>1529.7749999999999</c:v>
                </c:pt>
                <c:pt idx="18652">
                  <c:v>1529.8583333333333</c:v>
                </c:pt>
                <c:pt idx="18653">
                  <c:v>1529.9416666666666</c:v>
                </c:pt>
                <c:pt idx="18654">
                  <c:v>1530.0166666666667</c:v>
                </c:pt>
                <c:pt idx="18655">
                  <c:v>1530.1000000000001</c:v>
                </c:pt>
                <c:pt idx="18656">
                  <c:v>1530.1833333333334</c:v>
                </c:pt>
                <c:pt idx="18657">
                  <c:v>1530.2666666666667</c:v>
                </c:pt>
                <c:pt idx="18658">
                  <c:v>1530.3500000000001</c:v>
                </c:pt>
                <c:pt idx="18659">
                  <c:v>1530.4333333333334</c:v>
                </c:pt>
                <c:pt idx="18660">
                  <c:v>1530.5083333333332</c:v>
                </c:pt>
                <c:pt idx="18661">
                  <c:v>1530.5916666666665</c:v>
                </c:pt>
                <c:pt idx="18662">
                  <c:v>1530.675</c:v>
                </c:pt>
                <c:pt idx="18663">
                  <c:v>1530.7583333333332</c:v>
                </c:pt>
                <c:pt idx="18664">
                  <c:v>1530.8416666666665</c:v>
                </c:pt>
                <c:pt idx="18665">
                  <c:v>1530.925</c:v>
                </c:pt>
                <c:pt idx="18666">
                  <c:v>1531</c:v>
                </c:pt>
                <c:pt idx="18667">
                  <c:v>1531.0833333333333</c:v>
                </c:pt>
                <c:pt idx="18668">
                  <c:v>1531.1666666666667</c:v>
                </c:pt>
                <c:pt idx="18669">
                  <c:v>1531.25</c:v>
                </c:pt>
                <c:pt idx="18670">
                  <c:v>1531.3333333333333</c:v>
                </c:pt>
                <c:pt idx="18671">
                  <c:v>1531.4166666666667</c:v>
                </c:pt>
                <c:pt idx="18672">
                  <c:v>1531.5</c:v>
                </c:pt>
                <c:pt idx="18673">
                  <c:v>1531.575</c:v>
                </c:pt>
                <c:pt idx="18674">
                  <c:v>1531.6583333333335</c:v>
                </c:pt>
                <c:pt idx="18675">
                  <c:v>1531.7416666666668</c:v>
                </c:pt>
                <c:pt idx="18676">
                  <c:v>1531.825</c:v>
                </c:pt>
                <c:pt idx="18677">
                  <c:v>1531.9083333333335</c:v>
                </c:pt>
                <c:pt idx="18678">
                  <c:v>1531.9916666666668</c:v>
                </c:pt>
                <c:pt idx="18679">
                  <c:v>1532.0666666666666</c:v>
                </c:pt>
                <c:pt idx="18680">
                  <c:v>1532.1499999999999</c:v>
                </c:pt>
                <c:pt idx="18681">
                  <c:v>1532.2333333333333</c:v>
                </c:pt>
                <c:pt idx="18682">
                  <c:v>1532.3166666666666</c:v>
                </c:pt>
                <c:pt idx="18683">
                  <c:v>1532.3999999999999</c:v>
                </c:pt>
                <c:pt idx="18684">
                  <c:v>1532.4833333333333</c:v>
                </c:pt>
                <c:pt idx="18685">
                  <c:v>1532.5583333333334</c:v>
                </c:pt>
                <c:pt idx="18686">
                  <c:v>1532.6416666666667</c:v>
                </c:pt>
                <c:pt idx="18687">
                  <c:v>1532.7250000000001</c:v>
                </c:pt>
                <c:pt idx="18688">
                  <c:v>1532.8083333333334</c:v>
                </c:pt>
                <c:pt idx="18689">
                  <c:v>1532.8916666666667</c:v>
                </c:pt>
                <c:pt idx="18690">
                  <c:v>1532.9750000000001</c:v>
                </c:pt>
                <c:pt idx="18691">
                  <c:v>1533.0583333333334</c:v>
                </c:pt>
                <c:pt idx="18692">
                  <c:v>1533.1333333333332</c:v>
                </c:pt>
                <c:pt idx="18693">
                  <c:v>1533.2166666666665</c:v>
                </c:pt>
                <c:pt idx="18694">
                  <c:v>1533.3</c:v>
                </c:pt>
                <c:pt idx="18695">
                  <c:v>1533.3833333333332</c:v>
                </c:pt>
                <c:pt idx="18696">
                  <c:v>1533.4666666666665</c:v>
                </c:pt>
                <c:pt idx="18697">
                  <c:v>1533.55</c:v>
                </c:pt>
                <c:pt idx="18698">
                  <c:v>1533.625</c:v>
                </c:pt>
                <c:pt idx="18699">
                  <c:v>1533.7083333333333</c:v>
                </c:pt>
                <c:pt idx="18700">
                  <c:v>1533.7916666666667</c:v>
                </c:pt>
                <c:pt idx="18701">
                  <c:v>1533.875</c:v>
                </c:pt>
                <c:pt idx="18702">
                  <c:v>1533.9583333333333</c:v>
                </c:pt>
                <c:pt idx="18703">
                  <c:v>1534.0416666666667</c:v>
                </c:pt>
                <c:pt idx="18704">
                  <c:v>1534.1166666666668</c:v>
                </c:pt>
                <c:pt idx="18705">
                  <c:v>1534.2</c:v>
                </c:pt>
                <c:pt idx="18706">
                  <c:v>1534.2833333333335</c:v>
                </c:pt>
                <c:pt idx="18707">
                  <c:v>1534.3666666666668</c:v>
                </c:pt>
                <c:pt idx="18708">
                  <c:v>1534.45</c:v>
                </c:pt>
                <c:pt idx="18709">
                  <c:v>1534.5333333333335</c:v>
                </c:pt>
                <c:pt idx="18710">
                  <c:v>1534.6166666666668</c:v>
                </c:pt>
                <c:pt idx="18711">
                  <c:v>1534.6916666666666</c:v>
                </c:pt>
                <c:pt idx="18712">
                  <c:v>1534.7749999999999</c:v>
                </c:pt>
                <c:pt idx="18713">
                  <c:v>1534.8583333333333</c:v>
                </c:pt>
                <c:pt idx="18714">
                  <c:v>1534.9416666666666</c:v>
                </c:pt>
                <c:pt idx="18715">
                  <c:v>1535.0249999999999</c:v>
                </c:pt>
                <c:pt idx="18716">
                  <c:v>1535.1083333333333</c:v>
                </c:pt>
                <c:pt idx="18717">
                  <c:v>1535.1833333333334</c:v>
                </c:pt>
                <c:pt idx="18718">
                  <c:v>1535.2666666666667</c:v>
                </c:pt>
                <c:pt idx="18719">
                  <c:v>1535.3500000000001</c:v>
                </c:pt>
                <c:pt idx="18720">
                  <c:v>1535.4333333333334</c:v>
                </c:pt>
                <c:pt idx="18721">
                  <c:v>1535.5166666666667</c:v>
                </c:pt>
                <c:pt idx="18722">
                  <c:v>1535.6000000000001</c:v>
                </c:pt>
                <c:pt idx="18723">
                  <c:v>1535.675</c:v>
                </c:pt>
                <c:pt idx="18724">
                  <c:v>1535.7583333333332</c:v>
                </c:pt>
                <c:pt idx="18725">
                  <c:v>1535.8416666666665</c:v>
                </c:pt>
                <c:pt idx="18726">
                  <c:v>1535.925</c:v>
                </c:pt>
                <c:pt idx="18727">
                  <c:v>1536.0083333333332</c:v>
                </c:pt>
                <c:pt idx="18728">
                  <c:v>1536.0916666666665</c:v>
                </c:pt>
                <c:pt idx="18729">
                  <c:v>1536.175</c:v>
                </c:pt>
                <c:pt idx="18730">
                  <c:v>1536.25</c:v>
                </c:pt>
                <c:pt idx="18731">
                  <c:v>1536.3333333333333</c:v>
                </c:pt>
                <c:pt idx="18732">
                  <c:v>1536.4166666666667</c:v>
                </c:pt>
                <c:pt idx="18733">
                  <c:v>1536.5</c:v>
                </c:pt>
                <c:pt idx="18734">
                  <c:v>1536.5833333333333</c:v>
                </c:pt>
                <c:pt idx="18735">
                  <c:v>1536.6666666666667</c:v>
                </c:pt>
                <c:pt idx="18736">
                  <c:v>1536.7416666666668</c:v>
                </c:pt>
                <c:pt idx="18737">
                  <c:v>1536.825</c:v>
                </c:pt>
                <c:pt idx="18738">
                  <c:v>1536.9083333333335</c:v>
                </c:pt>
                <c:pt idx="18739">
                  <c:v>1536.9916666666668</c:v>
                </c:pt>
                <c:pt idx="18740">
                  <c:v>1537.075</c:v>
                </c:pt>
                <c:pt idx="18741">
                  <c:v>1537.1583333333335</c:v>
                </c:pt>
                <c:pt idx="18742">
                  <c:v>1537.2416666666668</c:v>
                </c:pt>
                <c:pt idx="18743">
                  <c:v>1537.3166666666666</c:v>
                </c:pt>
                <c:pt idx="18744">
                  <c:v>1537.3999999999999</c:v>
                </c:pt>
                <c:pt idx="18745">
                  <c:v>1537.4833333333333</c:v>
                </c:pt>
                <c:pt idx="18746">
                  <c:v>1537.5666666666666</c:v>
                </c:pt>
                <c:pt idx="18747">
                  <c:v>1537.6499999999999</c:v>
                </c:pt>
                <c:pt idx="18748">
                  <c:v>1537.7333333333333</c:v>
                </c:pt>
                <c:pt idx="18749">
                  <c:v>1537.8083333333334</c:v>
                </c:pt>
                <c:pt idx="18750">
                  <c:v>1537.8916666666667</c:v>
                </c:pt>
                <c:pt idx="18751">
                  <c:v>1537.9750000000001</c:v>
                </c:pt>
                <c:pt idx="18752">
                  <c:v>1538.0583333333334</c:v>
                </c:pt>
                <c:pt idx="18753">
                  <c:v>1538.1416666666667</c:v>
                </c:pt>
                <c:pt idx="18754">
                  <c:v>1538.2250000000001</c:v>
                </c:pt>
                <c:pt idx="18755">
                  <c:v>1538.3</c:v>
                </c:pt>
                <c:pt idx="18756">
                  <c:v>1538.3833333333332</c:v>
                </c:pt>
                <c:pt idx="18757">
                  <c:v>1538.4666666666665</c:v>
                </c:pt>
                <c:pt idx="18758">
                  <c:v>1538.55</c:v>
                </c:pt>
                <c:pt idx="18759">
                  <c:v>1538.6333333333332</c:v>
                </c:pt>
                <c:pt idx="18760">
                  <c:v>1538.7166666666665</c:v>
                </c:pt>
                <c:pt idx="18761">
                  <c:v>1538.8</c:v>
                </c:pt>
                <c:pt idx="18762">
                  <c:v>1538.875</c:v>
                </c:pt>
                <c:pt idx="18763">
                  <c:v>1538.9583333333333</c:v>
                </c:pt>
                <c:pt idx="18764">
                  <c:v>1539.0416666666667</c:v>
                </c:pt>
                <c:pt idx="18765">
                  <c:v>1539.125</c:v>
                </c:pt>
                <c:pt idx="18766">
                  <c:v>1539.2083333333333</c:v>
                </c:pt>
                <c:pt idx="18767">
                  <c:v>1539.2916666666667</c:v>
                </c:pt>
                <c:pt idx="18768">
                  <c:v>1539.3666666666668</c:v>
                </c:pt>
                <c:pt idx="18769">
                  <c:v>1539.45</c:v>
                </c:pt>
                <c:pt idx="18770">
                  <c:v>1539.5333333333335</c:v>
                </c:pt>
                <c:pt idx="18771">
                  <c:v>1539.6166666666668</c:v>
                </c:pt>
                <c:pt idx="18772">
                  <c:v>1539.7</c:v>
                </c:pt>
                <c:pt idx="18773">
                  <c:v>1539.7833333333335</c:v>
                </c:pt>
                <c:pt idx="18774">
                  <c:v>1539.8583333333333</c:v>
                </c:pt>
                <c:pt idx="18775">
                  <c:v>1539.9416666666666</c:v>
                </c:pt>
                <c:pt idx="18776">
                  <c:v>1540.0249999999999</c:v>
                </c:pt>
                <c:pt idx="18777">
                  <c:v>1540.1083333333333</c:v>
                </c:pt>
                <c:pt idx="18778">
                  <c:v>1540.1916666666666</c:v>
                </c:pt>
                <c:pt idx="18779">
                  <c:v>1540.2749999999999</c:v>
                </c:pt>
                <c:pt idx="18780">
                  <c:v>1540.3583333333333</c:v>
                </c:pt>
                <c:pt idx="18781">
                  <c:v>1540.4333333333334</c:v>
                </c:pt>
                <c:pt idx="18782">
                  <c:v>1540.5166666666667</c:v>
                </c:pt>
                <c:pt idx="18783">
                  <c:v>1540.6000000000001</c:v>
                </c:pt>
                <c:pt idx="18784">
                  <c:v>1540.6833333333334</c:v>
                </c:pt>
                <c:pt idx="18785">
                  <c:v>1540.7666666666667</c:v>
                </c:pt>
                <c:pt idx="18786">
                  <c:v>1540.8500000000001</c:v>
                </c:pt>
                <c:pt idx="18787">
                  <c:v>1540.925</c:v>
                </c:pt>
                <c:pt idx="18788">
                  <c:v>1541.0083333333332</c:v>
                </c:pt>
                <c:pt idx="18789">
                  <c:v>1541.0916666666665</c:v>
                </c:pt>
                <c:pt idx="18790">
                  <c:v>1541.175</c:v>
                </c:pt>
                <c:pt idx="18791">
                  <c:v>1541.2583333333332</c:v>
                </c:pt>
                <c:pt idx="18792">
                  <c:v>1541.3416666666665</c:v>
                </c:pt>
                <c:pt idx="18793">
                  <c:v>1541.4166666666667</c:v>
                </c:pt>
                <c:pt idx="18794">
                  <c:v>1541.5</c:v>
                </c:pt>
                <c:pt idx="18795">
                  <c:v>1541.5833333333333</c:v>
                </c:pt>
                <c:pt idx="18796">
                  <c:v>1541.6666666666667</c:v>
                </c:pt>
                <c:pt idx="18797">
                  <c:v>1541.75</c:v>
                </c:pt>
                <c:pt idx="18798">
                  <c:v>1541.8333333333333</c:v>
                </c:pt>
                <c:pt idx="18799">
                  <c:v>1541.9166666666667</c:v>
                </c:pt>
                <c:pt idx="18800">
                  <c:v>1541.9916666666668</c:v>
                </c:pt>
                <c:pt idx="18801">
                  <c:v>1542.075</c:v>
                </c:pt>
                <c:pt idx="18802">
                  <c:v>1542.1583333333335</c:v>
                </c:pt>
                <c:pt idx="18803">
                  <c:v>1542.2416666666668</c:v>
                </c:pt>
                <c:pt idx="18804">
                  <c:v>1542.325</c:v>
                </c:pt>
                <c:pt idx="18805">
                  <c:v>1542.4083333333335</c:v>
                </c:pt>
                <c:pt idx="18806">
                  <c:v>1542.4833333333333</c:v>
                </c:pt>
                <c:pt idx="18807">
                  <c:v>1542.5666666666666</c:v>
                </c:pt>
                <c:pt idx="18808">
                  <c:v>1542.6499999999999</c:v>
                </c:pt>
                <c:pt idx="18809">
                  <c:v>1542.7333333333333</c:v>
                </c:pt>
                <c:pt idx="18810">
                  <c:v>1542.8166666666666</c:v>
                </c:pt>
                <c:pt idx="18811">
                  <c:v>1542.8999999999999</c:v>
                </c:pt>
                <c:pt idx="18812">
                  <c:v>1542.9750000000001</c:v>
                </c:pt>
                <c:pt idx="18813">
                  <c:v>1543.0583333333334</c:v>
                </c:pt>
                <c:pt idx="18814">
                  <c:v>1543.1416666666667</c:v>
                </c:pt>
                <c:pt idx="18815">
                  <c:v>1543.2250000000001</c:v>
                </c:pt>
                <c:pt idx="18816">
                  <c:v>1543.3083333333334</c:v>
                </c:pt>
                <c:pt idx="18817">
                  <c:v>1543.3916666666667</c:v>
                </c:pt>
                <c:pt idx="18818">
                  <c:v>1543.4750000000001</c:v>
                </c:pt>
                <c:pt idx="18819">
                  <c:v>1543.55</c:v>
                </c:pt>
                <c:pt idx="18820">
                  <c:v>1543.6333333333332</c:v>
                </c:pt>
                <c:pt idx="18821">
                  <c:v>1543.7166666666665</c:v>
                </c:pt>
                <c:pt idx="18822">
                  <c:v>1543.8</c:v>
                </c:pt>
                <c:pt idx="18823">
                  <c:v>1543.8833333333332</c:v>
                </c:pt>
                <c:pt idx="18824">
                  <c:v>1543.9666666666665</c:v>
                </c:pt>
                <c:pt idx="18825">
                  <c:v>1544.0416666666667</c:v>
                </c:pt>
                <c:pt idx="18826">
                  <c:v>1544.125</c:v>
                </c:pt>
                <c:pt idx="18827">
                  <c:v>1544.2083333333333</c:v>
                </c:pt>
                <c:pt idx="18828">
                  <c:v>1544.2916666666667</c:v>
                </c:pt>
                <c:pt idx="18829">
                  <c:v>1544.375</c:v>
                </c:pt>
                <c:pt idx="18830">
                  <c:v>1544.4583333333333</c:v>
                </c:pt>
                <c:pt idx="18831">
                  <c:v>1544.5333333333335</c:v>
                </c:pt>
                <c:pt idx="18832">
                  <c:v>1544.6166666666668</c:v>
                </c:pt>
                <c:pt idx="18833">
                  <c:v>1544.7</c:v>
                </c:pt>
                <c:pt idx="18834">
                  <c:v>1544.7833333333335</c:v>
                </c:pt>
                <c:pt idx="18835">
                  <c:v>1544.8666666666668</c:v>
                </c:pt>
                <c:pt idx="18836">
                  <c:v>1544.95</c:v>
                </c:pt>
                <c:pt idx="18837">
                  <c:v>1545.0333333333335</c:v>
                </c:pt>
                <c:pt idx="18838">
                  <c:v>1545.1083333333333</c:v>
                </c:pt>
                <c:pt idx="18839">
                  <c:v>1545.1916666666666</c:v>
                </c:pt>
                <c:pt idx="18840">
                  <c:v>1545.2749999999999</c:v>
                </c:pt>
                <c:pt idx="18841">
                  <c:v>1545.3583333333333</c:v>
                </c:pt>
                <c:pt idx="18842">
                  <c:v>1545.4416666666666</c:v>
                </c:pt>
                <c:pt idx="18843">
                  <c:v>1545.5249999999999</c:v>
                </c:pt>
                <c:pt idx="18844">
                  <c:v>1545.6000000000001</c:v>
                </c:pt>
                <c:pt idx="18845">
                  <c:v>1545.6833333333334</c:v>
                </c:pt>
                <c:pt idx="18846">
                  <c:v>1545.7666666666667</c:v>
                </c:pt>
                <c:pt idx="18847">
                  <c:v>1545.8500000000001</c:v>
                </c:pt>
                <c:pt idx="18848">
                  <c:v>1545.9333333333334</c:v>
                </c:pt>
                <c:pt idx="18849">
                  <c:v>1546.0166666666667</c:v>
                </c:pt>
                <c:pt idx="18850">
                  <c:v>1546.0916666666665</c:v>
                </c:pt>
                <c:pt idx="18851">
                  <c:v>1546.175</c:v>
                </c:pt>
                <c:pt idx="18852">
                  <c:v>1546.2583333333332</c:v>
                </c:pt>
                <c:pt idx="18853">
                  <c:v>1546.3416666666665</c:v>
                </c:pt>
                <c:pt idx="18854">
                  <c:v>1546.425</c:v>
                </c:pt>
                <c:pt idx="18855">
                  <c:v>1546.5083333333332</c:v>
                </c:pt>
                <c:pt idx="18856">
                  <c:v>1546.5916666666665</c:v>
                </c:pt>
                <c:pt idx="18857">
                  <c:v>1546.6666666666667</c:v>
                </c:pt>
                <c:pt idx="18858">
                  <c:v>1546.75</c:v>
                </c:pt>
                <c:pt idx="18859">
                  <c:v>1546.8333333333333</c:v>
                </c:pt>
                <c:pt idx="18860">
                  <c:v>1546.9166666666667</c:v>
                </c:pt>
                <c:pt idx="18861">
                  <c:v>1547</c:v>
                </c:pt>
                <c:pt idx="18862">
                  <c:v>1547.0833333333333</c:v>
                </c:pt>
                <c:pt idx="18863">
                  <c:v>1547.1583333333335</c:v>
                </c:pt>
                <c:pt idx="18864">
                  <c:v>1547.2416666666668</c:v>
                </c:pt>
                <c:pt idx="18865">
                  <c:v>1547.325</c:v>
                </c:pt>
                <c:pt idx="18866">
                  <c:v>1547.4083333333335</c:v>
                </c:pt>
                <c:pt idx="18867">
                  <c:v>1547.4916666666668</c:v>
                </c:pt>
                <c:pt idx="18868">
                  <c:v>1547.575</c:v>
                </c:pt>
                <c:pt idx="18869">
                  <c:v>1547.6583333333335</c:v>
                </c:pt>
                <c:pt idx="18870">
                  <c:v>1547.7333333333333</c:v>
                </c:pt>
                <c:pt idx="18871">
                  <c:v>1547.8166666666666</c:v>
                </c:pt>
                <c:pt idx="18872">
                  <c:v>1547.8999999999999</c:v>
                </c:pt>
                <c:pt idx="18873">
                  <c:v>1547.9833333333333</c:v>
                </c:pt>
                <c:pt idx="18874">
                  <c:v>1548.0666666666666</c:v>
                </c:pt>
                <c:pt idx="18875">
                  <c:v>1548.1499999999999</c:v>
                </c:pt>
                <c:pt idx="18876">
                  <c:v>1548.2250000000001</c:v>
                </c:pt>
                <c:pt idx="18877">
                  <c:v>1548.3083333333334</c:v>
                </c:pt>
                <c:pt idx="18878">
                  <c:v>1548.3916666666667</c:v>
                </c:pt>
                <c:pt idx="18879">
                  <c:v>1548.4750000000001</c:v>
                </c:pt>
                <c:pt idx="18880">
                  <c:v>1548.5583333333334</c:v>
                </c:pt>
                <c:pt idx="18881">
                  <c:v>1548.6416666666667</c:v>
                </c:pt>
                <c:pt idx="18882">
                  <c:v>1548.7166666666665</c:v>
                </c:pt>
                <c:pt idx="18883">
                  <c:v>1548.8</c:v>
                </c:pt>
                <c:pt idx="18884">
                  <c:v>1548.8833333333332</c:v>
                </c:pt>
                <c:pt idx="18885">
                  <c:v>1548.9666666666665</c:v>
                </c:pt>
                <c:pt idx="18886">
                  <c:v>1549.05</c:v>
                </c:pt>
                <c:pt idx="18887">
                  <c:v>1549.1333333333332</c:v>
                </c:pt>
                <c:pt idx="18888">
                  <c:v>1549.2166666666665</c:v>
                </c:pt>
                <c:pt idx="18889">
                  <c:v>1549.2916666666667</c:v>
                </c:pt>
                <c:pt idx="18890">
                  <c:v>1549.375</c:v>
                </c:pt>
                <c:pt idx="18891">
                  <c:v>1549.4583333333333</c:v>
                </c:pt>
                <c:pt idx="18892">
                  <c:v>1549.5416666666667</c:v>
                </c:pt>
                <c:pt idx="18893">
                  <c:v>1549.625</c:v>
                </c:pt>
                <c:pt idx="18894">
                  <c:v>1549.7083333333333</c:v>
                </c:pt>
                <c:pt idx="18895">
                  <c:v>1549.7833333333335</c:v>
                </c:pt>
                <c:pt idx="18896">
                  <c:v>1549.8666666666668</c:v>
                </c:pt>
                <c:pt idx="18897">
                  <c:v>1549.95</c:v>
                </c:pt>
                <c:pt idx="18898">
                  <c:v>1550.0333333333335</c:v>
                </c:pt>
                <c:pt idx="18899">
                  <c:v>1550.1166666666668</c:v>
                </c:pt>
                <c:pt idx="18900">
                  <c:v>1550.2</c:v>
                </c:pt>
                <c:pt idx="18901">
                  <c:v>1550.2749999999999</c:v>
                </c:pt>
                <c:pt idx="18902">
                  <c:v>1550.3583333333333</c:v>
                </c:pt>
                <c:pt idx="18903">
                  <c:v>1550.4416666666666</c:v>
                </c:pt>
                <c:pt idx="18904">
                  <c:v>1550.5249999999999</c:v>
                </c:pt>
                <c:pt idx="18905">
                  <c:v>1550.6083333333333</c:v>
                </c:pt>
                <c:pt idx="18906">
                  <c:v>1550.6916666666666</c:v>
                </c:pt>
                <c:pt idx="18907">
                  <c:v>1550.7749999999999</c:v>
                </c:pt>
                <c:pt idx="18908">
                  <c:v>1550.8500000000001</c:v>
                </c:pt>
                <c:pt idx="18909">
                  <c:v>1550.9333333333334</c:v>
                </c:pt>
                <c:pt idx="18910">
                  <c:v>1551.0166666666667</c:v>
                </c:pt>
                <c:pt idx="18911">
                  <c:v>1551.1000000000001</c:v>
                </c:pt>
                <c:pt idx="18912">
                  <c:v>1551.1833333333334</c:v>
                </c:pt>
                <c:pt idx="18913">
                  <c:v>1551.2666666666667</c:v>
                </c:pt>
                <c:pt idx="18914">
                  <c:v>1551.3416666666665</c:v>
                </c:pt>
                <c:pt idx="18915">
                  <c:v>1551.425</c:v>
                </c:pt>
                <c:pt idx="18916">
                  <c:v>1551.5083333333332</c:v>
                </c:pt>
                <c:pt idx="18917">
                  <c:v>1551.5916666666665</c:v>
                </c:pt>
                <c:pt idx="18918">
                  <c:v>1551.675</c:v>
                </c:pt>
                <c:pt idx="18919">
                  <c:v>1551.7583333333332</c:v>
                </c:pt>
                <c:pt idx="18920">
                  <c:v>1551.8333333333333</c:v>
                </c:pt>
                <c:pt idx="18921">
                  <c:v>1551.9166666666667</c:v>
                </c:pt>
                <c:pt idx="18922">
                  <c:v>1552</c:v>
                </c:pt>
                <c:pt idx="18923">
                  <c:v>1552.0833333333333</c:v>
                </c:pt>
                <c:pt idx="18924">
                  <c:v>1552.1666666666667</c:v>
                </c:pt>
                <c:pt idx="18925">
                  <c:v>1552.25</c:v>
                </c:pt>
                <c:pt idx="18926">
                  <c:v>1552.3333333333333</c:v>
                </c:pt>
                <c:pt idx="18927">
                  <c:v>1552.4083333333335</c:v>
                </c:pt>
                <c:pt idx="18928">
                  <c:v>1552.4916666666668</c:v>
                </c:pt>
                <c:pt idx="18929">
                  <c:v>1552.575</c:v>
                </c:pt>
                <c:pt idx="18930">
                  <c:v>1552.6583333333335</c:v>
                </c:pt>
                <c:pt idx="18931">
                  <c:v>1552.7416666666668</c:v>
                </c:pt>
                <c:pt idx="18932">
                  <c:v>1552.825</c:v>
                </c:pt>
                <c:pt idx="18933">
                  <c:v>1552.8999999999999</c:v>
                </c:pt>
                <c:pt idx="18934">
                  <c:v>1552.9833333333333</c:v>
                </c:pt>
                <c:pt idx="18935">
                  <c:v>1553.0666666666666</c:v>
                </c:pt>
                <c:pt idx="18936">
                  <c:v>1553.1499999999999</c:v>
                </c:pt>
                <c:pt idx="18937">
                  <c:v>1553.2333333333333</c:v>
                </c:pt>
                <c:pt idx="18938">
                  <c:v>1553.3166666666666</c:v>
                </c:pt>
                <c:pt idx="18939">
                  <c:v>1553.3916666666667</c:v>
                </c:pt>
                <c:pt idx="18940">
                  <c:v>1553.4750000000001</c:v>
                </c:pt>
                <c:pt idx="18941">
                  <c:v>1553.5583333333334</c:v>
                </c:pt>
                <c:pt idx="18942">
                  <c:v>1553.6416666666667</c:v>
                </c:pt>
                <c:pt idx="18943">
                  <c:v>1553.7250000000001</c:v>
                </c:pt>
                <c:pt idx="18944">
                  <c:v>1553.8083333333334</c:v>
                </c:pt>
                <c:pt idx="18945">
                  <c:v>1553.8916666666667</c:v>
                </c:pt>
                <c:pt idx="18946">
                  <c:v>1553.9666666666665</c:v>
                </c:pt>
                <c:pt idx="18947">
                  <c:v>1554.05</c:v>
                </c:pt>
                <c:pt idx="18948">
                  <c:v>1554.1333333333332</c:v>
                </c:pt>
                <c:pt idx="18949">
                  <c:v>1554.2166666666665</c:v>
                </c:pt>
                <c:pt idx="18950">
                  <c:v>1554.3</c:v>
                </c:pt>
                <c:pt idx="18951">
                  <c:v>1554.3833333333332</c:v>
                </c:pt>
                <c:pt idx="18952">
                  <c:v>1554.4583333333333</c:v>
                </c:pt>
                <c:pt idx="18953">
                  <c:v>1554.5416666666667</c:v>
                </c:pt>
                <c:pt idx="18954">
                  <c:v>1554.625</c:v>
                </c:pt>
                <c:pt idx="18955">
                  <c:v>1554.7083333333333</c:v>
                </c:pt>
                <c:pt idx="18956">
                  <c:v>1554.7916666666667</c:v>
                </c:pt>
                <c:pt idx="18957">
                  <c:v>1554.875</c:v>
                </c:pt>
                <c:pt idx="18958">
                  <c:v>1554.95</c:v>
                </c:pt>
                <c:pt idx="18959">
                  <c:v>1555.0333333333335</c:v>
                </c:pt>
                <c:pt idx="18960">
                  <c:v>1555.1166666666668</c:v>
                </c:pt>
                <c:pt idx="18961">
                  <c:v>1555.2</c:v>
                </c:pt>
                <c:pt idx="18962">
                  <c:v>1555.2833333333335</c:v>
                </c:pt>
                <c:pt idx="18963">
                  <c:v>1555.3666666666668</c:v>
                </c:pt>
                <c:pt idx="18964">
                  <c:v>1555.45</c:v>
                </c:pt>
                <c:pt idx="18965">
                  <c:v>1555.5249999999999</c:v>
                </c:pt>
                <c:pt idx="18966">
                  <c:v>1555.6083333333333</c:v>
                </c:pt>
                <c:pt idx="18967">
                  <c:v>1555.6916666666666</c:v>
                </c:pt>
                <c:pt idx="18968">
                  <c:v>1555.7749999999999</c:v>
                </c:pt>
                <c:pt idx="18969">
                  <c:v>1555.8583333333333</c:v>
                </c:pt>
                <c:pt idx="18970">
                  <c:v>1555.9416666666666</c:v>
                </c:pt>
                <c:pt idx="18971">
                  <c:v>1556.0166666666667</c:v>
                </c:pt>
                <c:pt idx="18972">
                  <c:v>1556.1000000000001</c:v>
                </c:pt>
                <c:pt idx="18973">
                  <c:v>1556.1833333333334</c:v>
                </c:pt>
                <c:pt idx="18974">
                  <c:v>1556.2666666666667</c:v>
                </c:pt>
                <c:pt idx="18975">
                  <c:v>1556.3500000000001</c:v>
                </c:pt>
                <c:pt idx="18976">
                  <c:v>1556.4333333333334</c:v>
                </c:pt>
                <c:pt idx="18977">
                  <c:v>1556.5083333333332</c:v>
                </c:pt>
                <c:pt idx="18978">
                  <c:v>1556.5916666666665</c:v>
                </c:pt>
                <c:pt idx="18979">
                  <c:v>1556.675</c:v>
                </c:pt>
                <c:pt idx="18980">
                  <c:v>1556.7583333333332</c:v>
                </c:pt>
                <c:pt idx="18981">
                  <c:v>1556.8416666666665</c:v>
                </c:pt>
                <c:pt idx="18982">
                  <c:v>1556.925</c:v>
                </c:pt>
                <c:pt idx="18983">
                  <c:v>1557.0083333333332</c:v>
                </c:pt>
                <c:pt idx="18984">
                  <c:v>1557.0833333333333</c:v>
                </c:pt>
                <c:pt idx="18985">
                  <c:v>1557.1666666666667</c:v>
                </c:pt>
                <c:pt idx="18986">
                  <c:v>1557.25</c:v>
                </c:pt>
                <c:pt idx="18987">
                  <c:v>1557.3333333333333</c:v>
                </c:pt>
                <c:pt idx="18988">
                  <c:v>1557.4166666666667</c:v>
                </c:pt>
                <c:pt idx="18989">
                  <c:v>1557.5</c:v>
                </c:pt>
                <c:pt idx="18990">
                  <c:v>1557.575</c:v>
                </c:pt>
                <c:pt idx="18991">
                  <c:v>1557.6583333333335</c:v>
                </c:pt>
                <c:pt idx="18992">
                  <c:v>1557.7416666666668</c:v>
                </c:pt>
                <c:pt idx="18993">
                  <c:v>1557.825</c:v>
                </c:pt>
                <c:pt idx="18994">
                  <c:v>1557.9083333333335</c:v>
                </c:pt>
                <c:pt idx="18995">
                  <c:v>1557.9916666666668</c:v>
                </c:pt>
                <c:pt idx="18996">
                  <c:v>1558.075</c:v>
                </c:pt>
                <c:pt idx="18997">
                  <c:v>1558.1499999999999</c:v>
                </c:pt>
                <c:pt idx="18998">
                  <c:v>1558.2333333333333</c:v>
                </c:pt>
                <c:pt idx="18999">
                  <c:v>1558.3166666666666</c:v>
                </c:pt>
                <c:pt idx="19000">
                  <c:v>1558.3999999999999</c:v>
                </c:pt>
                <c:pt idx="19001">
                  <c:v>1558.4833333333333</c:v>
                </c:pt>
                <c:pt idx="19002">
                  <c:v>1558.5666666666666</c:v>
                </c:pt>
                <c:pt idx="19003">
                  <c:v>1558.6416666666667</c:v>
                </c:pt>
                <c:pt idx="19004">
                  <c:v>1558.7250000000001</c:v>
                </c:pt>
                <c:pt idx="19005">
                  <c:v>1558.8083333333334</c:v>
                </c:pt>
                <c:pt idx="19006">
                  <c:v>1558.8916666666667</c:v>
                </c:pt>
                <c:pt idx="19007">
                  <c:v>1558.9750000000001</c:v>
                </c:pt>
                <c:pt idx="19008">
                  <c:v>1559.0583333333334</c:v>
                </c:pt>
                <c:pt idx="19009">
                  <c:v>1559.1333333333332</c:v>
                </c:pt>
                <c:pt idx="19010">
                  <c:v>1559.2166666666665</c:v>
                </c:pt>
                <c:pt idx="19011">
                  <c:v>1559.3</c:v>
                </c:pt>
                <c:pt idx="19012">
                  <c:v>1559.3833333333332</c:v>
                </c:pt>
                <c:pt idx="19013">
                  <c:v>1559.4666666666665</c:v>
                </c:pt>
                <c:pt idx="19014">
                  <c:v>1559.55</c:v>
                </c:pt>
                <c:pt idx="19015">
                  <c:v>1559.6333333333332</c:v>
                </c:pt>
                <c:pt idx="19016">
                  <c:v>1559.7083333333333</c:v>
                </c:pt>
                <c:pt idx="19017">
                  <c:v>1559.7916666666667</c:v>
                </c:pt>
                <c:pt idx="19018">
                  <c:v>1559.875</c:v>
                </c:pt>
                <c:pt idx="19019">
                  <c:v>1559.9583333333333</c:v>
                </c:pt>
                <c:pt idx="19020">
                  <c:v>1560.0416666666667</c:v>
                </c:pt>
                <c:pt idx="19021">
                  <c:v>1560.125</c:v>
                </c:pt>
                <c:pt idx="19022">
                  <c:v>1560.2</c:v>
                </c:pt>
                <c:pt idx="19023">
                  <c:v>1560.2833333333335</c:v>
                </c:pt>
                <c:pt idx="19024">
                  <c:v>1560.3666666666668</c:v>
                </c:pt>
                <c:pt idx="19025">
                  <c:v>1560.45</c:v>
                </c:pt>
                <c:pt idx="19026">
                  <c:v>1560.5333333333335</c:v>
                </c:pt>
                <c:pt idx="19027">
                  <c:v>1560.6166666666668</c:v>
                </c:pt>
                <c:pt idx="19028">
                  <c:v>1560.6916666666666</c:v>
                </c:pt>
                <c:pt idx="19029">
                  <c:v>1560.7749999999999</c:v>
                </c:pt>
                <c:pt idx="19030">
                  <c:v>1560.8583333333333</c:v>
                </c:pt>
                <c:pt idx="19031">
                  <c:v>1560.9416666666666</c:v>
                </c:pt>
                <c:pt idx="19032">
                  <c:v>1561.0249999999999</c:v>
                </c:pt>
                <c:pt idx="19033">
                  <c:v>1561.1083333333333</c:v>
                </c:pt>
                <c:pt idx="19034">
                  <c:v>1561.1916666666666</c:v>
                </c:pt>
                <c:pt idx="19035">
                  <c:v>1561.2666666666667</c:v>
                </c:pt>
                <c:pt idx="19036">
                  <c:v>1561.3500000000001</c:v>
                </c:pt>
                <c:pt idx="19037">
                  <c:v>1561.4333333333334</c:v>
                </c:pt>
                <c:pt idx="19038">
                  <c:v>1561.5166666666667</c:v>
                </c:pt>
                <c:pt idx="19039">
                  <c:v>1561.6000000000001</c:v>
                </c:pt>
                <c:pt idx="19040">
                  <c:v>1561.6833333333334</c:v>
                </c:pt>
                <c:pt idx="19041">
                  <c:v>1561.7583333333332</c:v>
                </c:pt>
                <c:pt idx="19042">
                  <c:v>1561.8416666666665</c:v>
                </c:pt>
                <c:pt idx="19043">
                  <c:v>1561.925</c:v>
                </c:pt>
                <c:pt idx="19044">
                  <c:v>1562.0083333333332</c:v>
                </c:pt>
                <c:pt idx="19045">
                  <c:v>1562.0916666666665</c:v>
                </c:pt>
                <c:pt idx="19046">
                  <c:v>1562.175</c:v>
                </c:pt>
                <c:pt idx="19047">
                  <c:v>1562.25</c:v>
                </c:pt>
                <c:pt idx="19048">
                  <c:v>1562.3333333333333</c:v>
                </c:pt>
                <c:pt idx="19049">
                  <c:v>1562.4166666666667</c:v>
                </c:pt>
                <c:pt idx="19050">
                  <c:v>1562.5</c:v>
                </c:pt>
                <c:pt idx="19051">
                  <c:v>1562.5833333333333</c:v>
                </c:pt>
                <c:pt idx="19052">
                  <c:v>1562.6666666666667</c:v>
                </c:pt>
                <c:pt idx="19053">
                  <c:v>1562.75</c:v>
                </c:pt>
                <c:pt idx="19054">
                  <c:v>1562.825</c:v>
                </c:pt>
                <c:pt idx="19055">
                  <c:v>1562.9083333333335</c:v>
                </c:pt>
                <c:pt idx="19056">
                  <c:v>1562.9916666666668</c:v>
                </c:pt>
                <c:pt idx="19057">
                  <c:v>1563.075</c:v>
                </c:pt>
                <c:pt idx="19058">
                  <c:v>1563.1583333333335</c:v>
                </c:pt>
                <c:pt idx="19059">
                  <c:v>1563.2416666666668</c:v>
                </c:pt>
                <c:pt idx="19060">
                  <c:v>1563.3166666666666</c:v>
                </c:pt>
                <c:pt idx="19061">
                  <c:v>1563.3999999999999</c:v>
                </c:pt>
                <c:pt idx="19062">
                  <c:v>1563.4833333333333</c:v>
                </c:pt>
                <c:pt idx="19063">
                  <c:v>1563.5666666666666</c:v>
                </c:pt>
                <c:pt idx="19064">
                  <c:v>1563.6499999999999</c:v>
                </c:pt>
                <c:pt idx="19065">
                  <c:v>1563.7333333333333</c:v>
                </c:pt>
                <c:pt idx="19066">
                  <c:v>1563.8083333333334</c:v>
                </c:pt>
                <c:pt idx="19067">
                  <c:v>1563.8916666666667</c:v>
                </c:pt>
                <c:pt idx="19068">
                  <c:v>1563.9750000000001</c:v>
                </c:pt>
                <c:pt idx="19069">
                  <c:v>1564.0583333333334</c:v>
                </c:pt>
                <c:pt idx="19070">
                  <c:v>1564.1416666666667</c:v>
                </c:pt>
                <c:pt idx="19071">
                  <c:v>1564.2250000000001</c:v>
                </c:pt>
                <c:pt idx="19072">
                  <c:v>1564.3083333333334</c:v>
                </c:pt>
                <c:pt idx="19073">
                  <c:v>1564.3833333333332</c:v>
                </c:pt>
                <c:pt idx="19074">
                  <c:v>1564.4666666666665</c:v>
                </c:pt>
                <c:pt idx="19075">
                  <c:v>1564.55</c:v>
                </c:pt>
                <c:pt idx="19076">
                  <c:v>1564.6333333333332</c:v>
                </c:pt>
                <c:pt idx="19077">
                  <c:v>1564.7166666666665</c:v>
                </c:pt>
                <c:pt idx="19078">
                  <c:v>1564.8</c:v>
                </c:pt>
                <c:pt idx="19079">
                  <c:v>1564.875</c:v>
                </c:pt>
                <c:pt idx="19080">
                  <c:v>1564.9583333333333</c:v>
                </c:pt>
                <c:pt idx="19081">
                  <c:v>1565.0416666666667</c:v>
                </c:pt>
                <c:pt idx="19082">
                  <c:v>1565.125</c:v>
                </c:pt>
                <c:pt idx="19083">
                  <c:v>1565.2083333333333</c:v>
                </c:pt>
                <c:pt idx="19084">
                  <c:v>1565.2916666666667</c:v>
                </c:pt>
                <c:pt idx="19085">
                  <c:v>1565.3666666666668</c:v>
                </c:pt>
                <c:pt idx="19086">
                  <c:v>1565.45</c:v>
                </c:pt>
                <c:pt idx="19087">
                  <c:v>1565.5333333333335</c:v>
                </c:pt>
                <c:pt idx="19088">
                  <c:v>1565.6166666666668</c:v>
                </c:pt>
                <c:pt idx="19089">
                  <c:v>1565.7</c:v>
                </c:pt>
                <c:pt idx="19090">
                  <c:v>1565.7833333333335</c:v>
                </c:pt>
                <c:pt idx="19091">
                  <c:v>1565.8666666666668</c:v>
                </c:pt>
                <c:pt idx="19092">
                  <c:v>1565.9416666666666</c:v>
                </c:pt>
                <c:pt idx="19093">
                  <c:v>1566.0249999999999</c:v>
                </c:pt>
                <c:pt idx="19094">
                  <c:v>1566.1083333333333</c:v>
                </c:pt>
                <c:pt idx="19095">
                  <c:v>1566.1916666666666</c:v>
                </c:pt>
                <c:pt idx="19096">
                  <c:v>1566.2749999999999</c:v>
                </c:pt>
                <c:pt idx="19097">
                  <c:v>1566.3583333333333</c:v>
                </c:pt>
                <c:pt idx="19098">
                  <c:v>1566.4333333333334</c:v>
                </c:pt>
                <c:pt idx="19099">
                  <c:v>1566.5166666666667</c:v>
                </c:pt>
                <c:pt idx="19100">
                  <c:v>1566.6000000000001</c:v>
                </c:pt>
                <c:pt idx="19101">
                  <c:v>1566.6833333333334</c:v>
                </c:pt>
                <c:pt idx="19102">
                  <c:v>1566.7666666666667</c:v>
                </c:pt>
                <c:pt idx="19103">
                  <c:v>1566.8500000000001</c:v>
                </c:pt>
                <c:pt idx="19104">
                  <c:v>1566.925</c:v>
                </c:pt>
                <c:pt idx="19105">
                  <c:v>1567.0083333333332</c:v>
                </c:pt>
                <c:pt idx="19106">
                  <c:v>1567.0916666666665</c:v>
                </c:pt>
                <c:pt idx="19107">
                  <c:v>1567.175</c:v>
                </c:pt>
                <c:pt idx="19108">
                  <c:v>1567.2583333333332</c:v>
                </c:pt>
                <c:pt idx="19109">
                  <c:v>1567.3416666666665</c:v>
                </c:pt>
                <c:pt idx="19110">
                  <c:v>1567.425</c:v>
                </c:pt>
                <c:pt idx="19111">
                  <c:v>1567.5</c:v>
                </c:pt>
                <c:pt idx="19112">
                  <c:v>1567.5833333333333</c:v>
                </c:pt>
                <c:pt idx="19113">
                  <c:v>1567.6666666666667</c:v>
                </c:pt>
                <c:pt idx="19114">
                  <c:v>1567.75</c:v>
                </c:pt>
                <c:pt idx="19115">
                  <c:v>1567.8333333333333</c:v>
                </c:pt>
                <c:pt idx="19116">
                  <c:v>1567.9166666666667</c:v>
                </c:pt>
                <c:pt idx="19117">
                  <c:v>1567.9916666666668</c:v>
                </c:pt>
                <c:pt idx="19118">
                  <c:v>1568.075</c:v>
                </c:pt>
                <c:pt idx="19119">
                  <c:v>1568.1583333333335</c:v>
                </c:pt>
                <c:pt idx="19120">
                  <c:v>1568.2416666666668</c:v>
                </c:pt>
                <c:pt idx="19121">
                  <c:v>1568.325</c:v>
                </c:pt>
                <c:pt idx="19122">
                  <c:v>1568.4083333333335</c:v>
                </c:pt>
                <c:pt idx="19123">
                  <c:v>1568.4916666666668</c:v>
                </c:pt>
                <c:pt idx="19124">
                  <c:v>1568.5666666666666</c:v>
                </c:pt>
                <c:pt idx="19125">
                  <c:v>1568.6499999999999</c:v>
                </c:pt>
                <c:pt idx="19126">
                  <c:v>1568.7333333333333</c:v>
                </c:pt>
                <c:pt idx="19127">
                  <c:v>1568.8166666666666</c:v>
                </c:pt>
                <c:pt idx="19128">
                  <c:v>1568.8999999999999</c:v>
                </c:pt>
                <c:pt idx="19129">
                  <c:v>1568.9833333333333</c:v>
                </c:pt>
                <c:pt idx="19130">
                  <c:v>1569.0583333333334</c:v>
                </c:pt>
                <c:pt idx="19131">
                  <c:v>1569.1416666666667</c:v>
                </c:pt>
                <c:pt idx="19132">
                  <c:v>1569.2250000000001</c:v>
                </c:pt>
                <c:pt idx="19133">
                  <c:v>1569.3083333333334</c:v>
                </c:pt>
                <c:pt idx="19134">
                  <c:v>1569.3916666666667</c:v>
                </c:pt>
                <c:pt idx="19135">
                  <c:v>1569.4750000000001</c:v>
                </c:pt>
                <c:pt idx="19136">
                  <c:v>1569.55</c:v>
                </c:pt>
                <c:pt idx="19137">
                  <c:v>1569.6333333333332</c:v>
                </c:pt>
                <c:pt idx="19138">
                  <c:v>1569.7166666666665</c:v>
                </c:pt>
                <c:pt idx="19139">
                  <c:v>1569.8</c:v>
                </c:pt>
                <c:pt idx="19140">
                  <c:v>1569.8833333333332</c:v>
                </c:pt>
                <c:pt idx="19141">
                  <c:v>1569.9666666666665</c:v>
                </c:pt>
                <c:pt idx="19142">
                  <c:v>1570.05</c:v>
                </c:pt>
                <c:pt idx="19143">
                  <c:v>1570.125</c:v>
                </c:pt>
                <c:pt idx="19144">
                  <c:v>1570.2083333333333</c:v>
                </c:pt>
                <c:pt idx="19145">
                  <c:v>1570.2916666666667</c:v>
                </c:pt>
                <c:pt idx="19146">
                  <c:v>1570.375</c:v>
                </c:pt>
                <c:pt idx="19147">
                  <c:v>1570.4583333333333</c:v>
                </c:pt>
                <c:pt idx="19148">
                  <c:v>1570.5416666666667</c:v>
                </c:pt>
                <c:pt idx="19149">
                  <c:v>1570.6166666666668</c:v>
                </c:pt>
                <c:pt idx="19150">
                  <c:v>1570.7</c:v>
                </c:pt>
                <c:pt idx="19151">
                  <c:v>1570.7833333333335</c:v>
                </c:pt>
                <c:pt idx="19152">
                  <c:v>1570.8666666666668</c:v>
                </c:pt>
                <c:pt idx="19153">
                  <c:v>1570.95</c:v>
                </c:pt>
                <c:pt idx="19154">
                  <c:v>1571.0333333333335</c:v>
                </c:pt>
                <c:pt idx="19155">
                  <c:v>1571.1083333333333</c:v>
                </c:pt>
                <c:pt idx="19156">
                  <c:v>1571.1916666666666</c:v>
                </c:pt>
                <c:pt idx="19157">
                  <c:v>1571.2749999999999</c:v>
                </c:pt>
                <c:pt idx="19158">
                  <c:v>1571.3583333333333</c:v>
                </c:pt>
                <c:pt idx="19159">
                  <c:v>1571.4416666666666</c:v>
                </c:pt>
                <c:pt idx="19160">
                  <c:v>1571.5249999999999</c:v>
                </c:pt>
                <c:pt idx="19161">
                  <c:v>1571.6083333333333</c:v>
                </c:pt>
                <c:pt idx="19162">
                  <c:v>1571.6833333333334</c:v>
                </c:pt>
                <c:pt idx="19163">
                  <c:v>1571.7666666666667</c:v>
                </c:pt>
                <c:pt idx="19164">
                  <c:v>1571.8500000000001</c:v>
                </c:pt>
                <c:pt idx="19165">
                  <c:v>1571.9333333333334</c:v>
                </c:pt>
                <c:pt idx="19166">
                  <c:v>1572.0166666666667</c:v>
                </c:pt>
                <c:pt idx="19167">
                  <c:v>1572.1000000000001</c:v>
                </c:pt>
                <c:pt idx="19168">
                  <c:v>1572.175</c:v>
                </c:pt>
                <c:pt idx="19169">
                  <c:v>1572.2583333333332</c:v>
                </c:pt>
                <c:pt idx="19170">
                  <c:v>1572.3416666666665</c:v>
                </c:pt>
                <c:pt idx="19171">
                  <c:v>1572.425</c:v>
                </c:pt>
                <c:pt idx="19172">
                  <c:v>1572.5083333333332</c:v>
                </c:pt>
                <c:pt idx="19173">
                  <c:v>1572.5916666666665</c:v>
                </c:pt>
                <c:pt idx="19174">
                  <c:v>1572.6666666666667</c:v>
                </c:pt>
                <c:pt idx="19175">
                  <c:v>1572.75</c:v>
                </c:pt>
                <c:pt idx="19176">
                  <c:v>1572.8333333333333</c:v>
                </c:pt>
                <c:pt idx="19177">
                  <c:v>1572.9166666666667</c:v>
                </c:pt>
                <c:pt idx="19178">
                  <c:v>1573</c:v>
                </c:pt>
                <c:pt idx="19179">
                  <c:v>1573.0833333333333</c:v>
                </c:pt>
                <c:pt idx="19180">
                  <c:v>1573.1666666666667</c:v>
                </c:pt>
                <c:pt idx="19181">
                  <c:v>1573.2416666666668</c:v>
                </c:pt>
                <c:pt idx="19182">
                  <c:v>1573.325</c:v>
                </c:pt>
                <c:pt idx="19183">
                  <c:v>1573.4083333333335</c:v>
                </c:pt>
                <c:pt idx="19184">
                  <c:v>1573.4916666666668</c:v>
                </c:pt>
                <c:pt idx="19185">
                  <c:v>1573.575</c:v>
                </c:pt>
                <c:pt idx="19186">
                  <c:v>1573.6583333333335</c:v>
                </c:pt>
                <c:pt idx="19187">
                  <c:v>1573.7333333333333</c:v>
                </c:pt>
                <c:pt idx="19188">
                  <c:v>1573.8166666666666</c:v>
                </c:pt>
                <c:pt idx="19189">
                  <c:v>1573.8999999999999</c:v>
                </c:pt>
                <c:pt idx="19190">
                  <c:v>1573.9833333333333</c:v>
                </c:pt>
                <c:pt idx="19191">
                  <c:v>1574.0666666666666</c:v>
                </c:pt>
                <c:pt idx="19192">
                  <c:v>1574.1499999999999</c:v>
                </c:pt>
                <c:pt idx="19193">
                  <c:v>1574.2250000000001</c:v>
                </c:pt>
                <c:pt idx="19194">
                  <c:v>1574.3083333333334</c:v>
                </c:pt>
                <c:pt idx="19195">
                  <c:v>1574.3916666666667</c:v>
                </c:pt>
                <c:pt idx="19196">
                  <c:v>1574.4750000000001</c:v>
                </c:pt>
                <c:pt idx="19197">
                  <c:v>1574.5583333333334</c:v>
                </c:pt>
                <c:pt idx="19198">
                  <c:v>1574.6416666666667</c:v>
                </c:pt>
                <c:pt idx="19199">
                  <c:v>1574.7250000000001</c:v>
                </c:pt>
                <c:pt idx="19200">
                  <c:v>1574.8</c:v>
                </c:pt>
                <c:pt idx="19201">
                  <c:v>1574.8833333333332</c:v>
                </c:pt>
                <c:pt idx="19202">
                  <c:v>1574.9666666666665</c:v>
                </c:pt>
                <c:pt idx="19203">
                  <c:v>1575.05</c:v>
                </c:pt>
                <c:pt idx="19204">
                  <c:v>1575.1333333333332</c:v>
                </c:pt>
                <c:pt idx="19205">
                  <c:v>1575.2166666666665</c:v>
                </c:pt>
                <c:pt idx="19206">
                  <c:v>1575.2916666666667</c:v>
                </c:pt>
                <c:pt idx="19207">
                  <c:v>1575.375</c:v>
                </c:pt>
                <c:pt idx="19208">
                  <c:v>1575.4583333333333</c:v>
                </c:pt>
                <c:pt idx="19209">
                  <c:v>1575.5416666666667</c:v>
                </c:pt>
                <c:pt idx="19210">
                  <c:v>1575.625</c:v>
                </c:pt>
                <c:pt idx="19211">
                  <c:v>1575.7083333333333</c:v>
                </c:pt>
                <c:pt idx="19212">
                  <c:v>1575.7833333333335</c:v>
                </c:pt>
                <c:pt idx="19213">
                  <c:v>1575.8666666666668</c:v>
                </c:pt>
                <c:pt idx="19214">
                  <c:v>1575.95</c:v>
                </c:pt>
                <c:pt idx="19215">
                  <c:v>1576.0333333333335</c:v>
                </c:pt>
                <c:pt idx="19216">
                  <c:v>1576.1166666666668</c:v>
                </c:pt>
                <c:pt idx="19217">
                  <c:v>1576.2</c:v>
                </c:pt>
                <c:pt idx="19218">
                  <c:v>1576.2833333333335</c:v>
                </c:pt>
                <c:pt idx="19219">
                  <c:v>1576.3583333333333</c:v>
                </c:pt>
                <c:pt idx="19220">
                  <c:v>1576.4416666666666</c:v>
                </c:pt>
                <c:pt idx="19221">
                  <c:v>1576.5249999999999</c:v>
                </c:pt>
                <c:pt idx="19222">
                  <c:v>1576.6083333333333</c:v>
                </c:pt>
                <c:pt idx="19223">
                  <c:v>1576.6916666666666</c:v>
                </c:pt>
                <c:pt idx="19224">
                  <c:v>1576.7749999999999</c:v>
                </c:pt>
                <c:pt idx="19225">
                  <c:v>1576.8500000000001</c:v>
                </c:pt>
                <c:pt idx="19226">
                  <c:v>1576.9333333333334</c:v>
                </c:pt>
                <c:pt idx="19227">
                  <c:v>1577.0166666666667</c:v>
                </c:pt>
                <c:pt idx="19228">
                  <c:v>1577.1000000000001</c:v>
                </c:pt>
                <c:pt idx="19229">
                  <c:v>1577.1833333333334</c:v>
                </c:pt>
                <c:pt idx="19230">
                  <c:v>1577.2666666666667</c:v>
                </c:pt>
                <c:pt idx="19231">
                  <c:v>1577.3416666666665</c:v>
                </c:pt>
                <c:pt idx="19232">
                  <c:v>1577.425</c:v>
                </c:pt>
                <c:pt idx="19233">
                  <c:v>1577.5083333333332</c:v>
                </c:pt>
                <c:pt idx="19234">
                  <c:v>1577.5916666666665</c:v>
                </c:pt>
                <c:pt idx="19235">
                  <c:v>1577.675</c:v>
                </c:pt>
                <c:pt idx="19236">
                  <c:v>1577.7583333333332</c:v>
                </c:pt>
                <c:pt idx="19237">
                  <c:v>1577.8416666666665</c:v>
                </c:pt>
                <c:pt idx="19238">
                  <c:v>1577.9166666666667</c:v>
                </c:pt>
                <c:pt idx="19239">
                  <c:v>1578</c:v>
                </c:pt>
                <c:pt idx="19240">
                  <c:v>1578.0833333333333</c:v>
                </c:pt>
                <c:pt idx="19241">
                  <c:v>1578.1666666666667</c:v>
                </c:pt>
                <c:pt idx="19242">
                  <c:v>1578.25</c:v>
                </c:pt>
                <c:pt idx="19243">
                  <c:v>1578.3333333333333</c:v>
                </c:pt>
                <c:pt idx="19244">
                  <c:v>1578.4083333333335</c:v>
                </c:pt>
                <c:pt idx="19245">
                  <c:v>1578.4916666666668</c:v>
                </c:pt>
                <c:pt idx="19246">
                  <c:v>1578.575</c:v>
                </c:pt>
                <c:pt idx="19247">
                  <c:v>1578.6583333333335</c:v>
                </c:pt>
                <c:pt idx="19248">
                  <c:v>1578.7416666666668</c:v>
                </c:pt>
                <c:pt idx="19249">
                  <c:v>1578.825</c:v>
                </c:pt>
                <c:pt idx="19250">
                  <c:v>1578.9083333333335</c:v>
                </c:pt>
                <c:pt idx="19251">
                  <c:v>1578.9833333333333</c:v>
                </c:pt>
                <c:pt idx="19252">
                  <c:v>1579.0666666666666</c:v>
                </c:pt>
                <c:pt idx="19253">
                  <c:v>1579.1499999999999</c:v>
                </c:pt>
                <c:pt idx="19254">
                  <c:v>1579.2333333333333</c:v>
                </c:pt>
                <c:pt idx="19255">
                  <c:v>1579.3166666666666</c:v>
                </c:pt>
                <c:pt idx="19256">
                  <c:v>1579.3999999999999</c:v>
                </c:pt>
                <c:pt idx="19257">
                  <c:v>1579.4750000000001</c:v>
                </c:pt>
                <c:pt idx="19258">
                  <c:v>1579.5583333333334</c:v>
                </c:pt>
                <c:pt idx="19259">
                  <c:v>1579.6416666666667</c:v>
                </c:pt>
                <c:pt idx="19260">
                  <c:v>1579.7250000000001</c:v>
                </c:pt>
                <c:pt idx="19261">
                  <c:v>1579.8083333333334</c:v>
                </c:pt>
                <c:pt idx="19262">
                  <c:v>1579.8916666666667</c:v>
                </c:pt>
                <c:pt idx="19263">
                  <c:v>1579.9666666666665</c:v>
                </c:pt>
                <c:pt idx="19264">
                  <c:v>1580.05</c:v>
                </c:pt>
                <c:pt idx="19265">
                  <c:v>1580.1333333333332</c:v>
                </c:pt>
                <c:pt idx="19266">
                  <c:v>1580.2166666666665</c:v>
                </c:pt>
                <c:pt idx="19267">
                  <c:v>1580.3</c:v>
                </c:pt>
                <c:pt idx="19268">
                  <c:v>1580.3833333333332</c:v>
                </c:pt>
                <c:pt idx="19269">
                  <c:v>1580.4666666666665</c:v>
                </c:pt>
                <c:pt idx="19270">
                  <c:v>1580.5416666666667</c:v>
                </c:pt>
                <c:pt idx="19271">
                  <c:v>1580.625</c:v>
                </c:pt>
                <c:pt idx="19272">
                  <c:v>1580.7083333333333</c:v>
                </c:pt>
                <c:pt idx="19273">
                  <c:v>1580.7916666666667</c:v>
                </c:pt>
                <c:pt idx="19274">
                  <c:v>1580.875</c:v>
                </c:pt>
                <c:pt idx="19275">
                  <c:v>1580.9583333333333</c:v>
                </c:pt>
                <c:pt idx="19276">
                  <c:v>1581.0333333333335</c:v>
                </c:pt>
                <c:pt idx="19277">
                  <c:v>1581.1166666666668</c:v>
                </c:pt>
                <c:pt idx="19278">
                  <c:v>1581.2</c:v>
                </c:pt>
                <c:pt idx="19279">
                  <c:v>1581.2833333333335</c:v>
                </c:pt>
                <c:pt idx="19280">
                  <c:v>1581.3666666666668</c:v>
                </c:pt>
                <c:pt idx="19281">
                  <c:v>1581.45</c:v>
                </c:pt>
                <c:pt idx="19282">
                  <c:v>1581.5249999999999</c:v>
                </c:pt>
                <c:pt idx="19283">
                  <c:v>1581.6083333333333</c:v>
                </c:pt>
                <c:pt idx="19284">
                  <c:v>1581.6916666666666</c:v>
                </c:pt>
                <c:pt idx="19285">
                  <c:v>1581.7749999999999</c:v>
                </c:pt>
                <c:pt idx="19286">
                  <c:v>1581.8583333333333</c:v>
                </c:pt>
                <c:pt idx="19287">
                  <c:v>1581.9416666666666</c:v>
                </c:pt>
                <c:pt idx="19288">
                  <c:v>1582.0249999999999</c:v>
                </c:pt>
                <c:pt idx="19289">
                  <c:v>1582.1000000000001</c:v>
                </c:pt>
                <c:pt idx="19290">
                  <c:v>1582.1833333333334</c:v>
                </c:pt>
                <c:pt idx="19291">
                  <c:v>1582.2666666666667</c:v>
                </c:pt>
                <c:pt idx="19292">
                  <c:v>1582.3500000000001</c:v>
                </c:pt>
                <c:pt idx="19293">
                  <c:v>1582.4333333333334</c:v>
                </c:pt>
                <c:pt idx="19294">
                  <c:v>1582.5166666666667</c:v>
                </c:pt>
                <c:pt idx="19295">
                  <c:v>1582.5916666666665</c:v>
                </c:pt>
                <c:pt idx="19296">
                  <c:v>1582.675</c:v>
                </c:pt>
                <c:pt idx="19297">
                  <c:v>1582.7583333333332</c:v>
                </c:pt>
                <c:pt idx="19298">
                  <c:v>1582.8416666666665</c:v>
                </c:pt>
                <c:pt idx="19299">
                  <c:v>1582.925</c:v>
                </c:pt>
                <c:pt idx="19300">
                  <c:v>1583.0083333333332</c:v>
                </c:pt>
                <c:pt idx="19301">
                  <c:v>1583.0833333333333</c:v>
                </c:pt>
                <c:pt idx="19302">
                  <c:v>1583.1666666666667</c:v>
                </c:pt>
                <c:pt idx="19303">
                  <c:v>1583.25</c:v>
                </c:pt>
                <c:pt idx="19304">
                  <c:v>1583.3333333333333</c:v>
                </c:pt>
                <c:pt idx="19305">
                  <c:v>1583.4166666666667</c:v>
                </c:pt>
                <c:pt idx="19306">
                  <c:v>1583.5</c:v>
                </c:pt>
                <c:pt idx="19307">
                  <c:v>1583.5833333333333</c:v>
                </c:pt>
                <c:pt idx="19308">
                  <c:v>1583.6583333333335</c:v>
                </c:pt>
                <c:pt idx="19309">
                  <c:v>1583.7416666666668</c:v>
                </c:pt>
                <c:pt idx="19310">
                  <c:v>1583.825</c:v>
                </c:pt>
                <c:pt idx="19311">
                  <c:v>1583.9083333333335</c:v>
                </c:pt>
                <c:pt idx="19312">
                  <c:v>1583.9916666666668</c:v>
                </c:pt>
                <c:pt idx="19313">
                  <c:v>1584.075</c:v>
                </c:pt>
                <c:pt idx="19314">
                  <c:v>1584.1499999999999</c:v>
                </c:pt>
                <c:pt idx="19315">
                  <c:v>1584.2333333333333</c:v>
                </c:pt>
                <c:pt idx="19316">
                  <c:v>1584.3166666666666</c:v>
                </c:pt>
                <c:pt idx="19317">
                  <c:v>1584.3999999999999</c:v>
                </c:pt>
                <c:pt idx="19318">
                  <c:v>1584.4833333333333</c:v>
                </c:pt>
                <c:pt idx="19319">
                  <c:v>1584.5666666666666</c:v>
                </c:pt>
                <c:pt idx="19320">
                  <c:v>1584.6416666666667</c:v>
                </c:pt>
                <c:pt idx="19321">
                  <c:v>1584.7250000000001</c:v>
                </c:pt>
                <c:pt idx="19322">
                  <c:v>1584.8083333333334</c:v>
                </c:pt>
                <c:pt idx="19323">
                  <c:v>1584.8916666666667</c:v>
                </c:pt>
                <c:pt idx="19324">
                  <c:v>1584.9750000000001</c:v>
                </c:pt>
                <c:pt idx="19325">
                  <c:v>1585.0583333333334</c:v>
                </c:pt>
                <c:pt idx="19326">
                  <c:v>1585.1416666666667</c:v>
                </c:pt>
                <c:pt idx="19327">
                  <c:v>1585.2166666666665</c:v>
                </c:pt>
                <c:pt idx="19328">
                  <c:v>1585.3</c:v>
                </c:pt>
                <c:pt idx="19329">
                  <c:v>1585.3833333333332</c:v>
                </c:pt>
                <c:pt idx="19330">
                  <c:v>1585.4666666666665</c:v>
                </c:pt>
                <c:pt idx="19331">
                  <c:v>1585.55</c:v>
                </c:pt>
                <c:pt idx="19332">
                  <c:v>1585.6333333333332</c:v>
                </c:pt>
                <c:pt idx="19333">
                  <c:v>1585.7083333333333</c:v>
                </c:pt>
                <c:pt idx="19334">
                  <c:v>1585.7916666666667</c:v>
                </c:pt>
                <c:pt idx="19335">
                  <c:v>1585.875</c:v>
                </c:pt>
                <c:pt idx="19336">
                  <c:v>1585.9583333333333</c:v>
                </c:pt>
                <c:pt idx="19337">
                  <c:v>1586.0416666666667</c:v>
                </c:pt>
                <c:pt idx="19338">
                  <c:v>1586.125</c:v>
                </c:pt>
                <c:pt idx="19339">
                  <c:v>1586.2</c:v>
                </c:pt>
                <c:pt idx="19340">
                  <c:v>1586.2833333333335</c:v>
                </c:pt>
                <c:pt idx="19341">
                  <c:v>1586.3666666666668</c:v>
                </c:pt>
                <c:pt idx="19342">
                  <c:v>1586.45</c:v>
                </c:pt>
                <c:pt idx="19343">
                  <c:v>1586.5333333333335</c:v>
                </c:pt>
                <c:pt idx="19344">
                  <c:v>1586.6166666666668</c:v>
                </c:pt>
                <c:pt idx="19345">
                  <c:v>1586.7</c:v>
                </c:pt>
                <c:pt idx="19346">
                  <c:v>1586.7749999999999</c:v>
                </c:pt>
                <c:pt idx="19347">
                  <c:v>1586.8583333333333</c:v>
                </c:pt>
                <c:pt idx="19348">
                  <c:v>1586.9416666666666</c:v>
                </c:pt>
                <c:pt idx="19349">
                  <c:v>1587.0249999999999</c:v>
                </c:pt>
                <c:pt idx="19350">
                  <c:v>1587.1083333333333</c:v>
                </c:pt>
                <c:pt idx="19351">
                  <c:v>1587.1916666666666</c:v>
                </c:pt>
                <c:pt idx="19352">
                  <c:v>1587.2666666666667</c:v>
                </c:pt>
                <c:pt idx="19353">
                  <c:v>1587.3500000000001</c:v>
                </c:pt>
                <c:pt idx="19354">
                  <c:v>1587.4333333333334</c:v>
                </c:pt>
                <c:pt idx="19355">
                  <c:v>1587.5166666666667</c:v>
                </c:pt>
                <c:pt idx="19356">
                  <c:v>1587.6000000000001</c:v>
                </c:pt>
                <c:pt idx="19357">
                  <c:v>1587.6833333333334</c:v>
                </c:pt>
                <c:pt idx="19358">
                  <c:v>1587.7583333333332</c:v>
                </c:pt>
                <c:pt idx="19359">
                  <c:v>1587.8416666666665</c:v>
                </c:pt>
                <c:pt idx="19360">
                  <c:v>1587.925</c:v>
                </c:pt>
                <c:pt idx="19361">
                  <c:v>1588.0083333333332</c:v>
                </c:pt>
                <c:pt idx="19362">
                  <c:v>1588.0916666666665</c:v>
                </c:pt>
                <c:pt idx="19363">
                  <c:v>1588.175</c:v>
                </c:pt>
                <c:pt idx="19364">
                  <c:v>1588.2583333333332</c:v>
                </c:pt>
                <c:pt idx="19365">
                  <c:v>1588.3333333333333</c:v>
                </c:pt>
                <c:pt idx="19366">
                  <c:v>1588.4166666666667</c:v>
                </c:pt>
                <c:pt idx="19367">
                  <c:v>1588.5</c:v>
                </c:pt>
                <c:pt idx="19368">
                  <c:v>1588.5833333333333</c:v>
                </c:pt>
                <c:pt idx="19369">
                  <c:v>1588.6666666666667</c:v>
                </c:pt>
                <c:pt idx="19370">
                  <c:v>1588.75</c:v>
                </c:pt>
                <c:pt idx="19371">
                  <c:v>1588.825</c:v>
                </c:pt>
                <c:pt idx="19372">
                  <c:v>1588.9083333333335</c:v>
                </c:pt>
                <c:pt idx="19373">
                  <c:v>1588.9916666666668</c:v>
                </c:pt>
                <c:pt idx="19374">
                  <c:v>1589.075</c:v>
                </c:pt>
                <c:pt idx="19375">
                  <c:v>1589.1583333333335</c:v>
                </c:pt>
                <c:pt idx="19376">
                  <c:v>1589.2416666666668</c:v>
                </c:pt>
                <c:pt idx="19377">
                  <c:v>1589.325</c:v>
                </c:pt>
                <c:pt idx="19378">
                  <c:v>1589.3999999999999</c:v>
                </c:pt>
                <c:pt idx="19379">
                  <c:v>1589.4833333333333</c:v>
                </c:pt>
                <c:pt idx="19380">
                  <c:v>1589.5666666666666</c:v>
                </c:pt>
                <c:pt idx="19381">
                  <c:v>1589.6499999999999</c:v>
                </c:pt>
                <c:pt idx="19382">
                  <c:v>1589.7333333333333</c:v>
                </c:pt>
                <c:pt idx="19383">
                  <c:v>1589.8166666666666</c:v>
                </c:pt>
                <c:pt idx="19384">
                  <c:v>1589.8916666666667</c:v>
                </c:pt>
                <c:pt idx="19385">
                  <c:v>1589.9750000000001</c:v>
                </c:pt>
                <c:pt idx="19386">
                  <c:v>1590.0583333333334</c:v>
                </c:pt>
                <c:pt idx="19387">
                  <c:v>1590.1416666666667</c:v>
                </c:pt>
                <c:pt idx="19388">
                  <c:v>1590.2250000000001</c:v>
                </c:pt>
                <c:pt idx="19389">
                  <c:v>1590.3083333333334</c:v>
                </c:pt>
                <c:pt idx="19390">
                  <c:v>1590.3833333333332</c:v>
                </c:pt>
                <c:pt idx="19391">
                  <c:v>1590.4666666666665</c:v>
                </c:pt>
                <c:pt idx="19392">
                  <c:v>1590.55</c:v>
                </c:pt>
                <c:pt idx="19393">
                  <c:v>1590.6333333333332</c:v>
                </c:pt>
                <c:pt idx="19394">
                  <c:v>1590.7166666666665</c:v>
                </c:pt>
                <c:pt idx="19395">
                  <c:v>1590.8</c:v>
                </c:pt>
                <c:pt idx="19396">
                  <c:v>1590.8833333333332</c:v>
                </c:pt>
                <c:pt idx="19397">
                  <c:v>1590.9583333333333</c:v>
                </c:pt>
                <c:pt idx="19398">
                  <c:v>1591.0416666666667</c:v>
                </c:pt>
                <c:pt idx="19399">
                  <c:v>1591.125</c:v>
                </c:pt>
                <c:pt idx="19400">
                  <c:v>1591.2083333333333</c:v>
                </c:pt>
                <c:pt idx="19401">
                  <c:v>1591.2916666666667</c:v>
                </c:pt>
                <c:pt idx="19402">
                  <c:v>1591.375</c:v>
                </c:pt>
                <c:pt idx="19403">
                  <c:v>1591.45</c:v>
                </c:pt>
                <c:pt idx="19404">
                  <c:v>1591.5333333333335</c:v>
                </c:pt>
                <c:pt idx="19405">
                  <c:v>1591.6166666666668</c:v>
                </c:pt>
                <c:pt idx="19406">
                  <c:v>1591.7</c:v>
                </c:pt>
                <c:pt idx="19407">
                  <c:v>1591.7833333333335</c:v>
                </c:pt>
                <c:pt idx="19408">
                  <c:v>1591.8666666666668</c:v>
                </c:pt>
                <c:pt idx="19409">
                  <c:v>1591.9416666666666</c:v>
                </c:pt>
                <c:pt idx="19410">
                  <c:v>1592.0249999999999</c:v>
                </c:pt>
                <c:pt idx="19411">
                  <c:v>1592.1083333333333</c:v>
                </c:pt>
                <c:pt idx="19412">
                  <c:v>1592.1916666666666</c:v>
                </c:pt>
                <c:pt idx="19413">
                  <c:v>1592.2749999999999</c:v>
                </c:pt>
                <c:pt idx="19414">
                  <c:v>1592.3583333333333</c:v>
                </c:pt>
                <c:pt idx="19415">
                  <c:v>1592.4416666666666</c:v>
                </c:pt>
                <c:pt idx="19416">
                  <c:v>1592.5166666666667</c:v>
                </c:pt>
                <c:pt idx="19417">
                  <c:v>1592.6000000000001</c:v>
                </c:pt>
                <c:pt idx="19418">
                  <c:v>1592.6833333333334</c:v>
                </c:pt>
                <c:pt idx="19419">
                  <c:v>1592.7666666666667</c:v>
                </c:pt>
                <c:pt idx="19420">
                  <c:v>1592.8500000000001</c:v>
                </c:pt>
                <c:pt idx="19421">
                  <c:v>1592.9333333333334</c:v>
                </c:pt>
                <c:pt idx="19422">
                  <c:v>1593.0083333333332</c:v>
                </c:pt>
                <c:pt idx="19423">
                  <c:v>1593.0916666666665</c:v>
                </c:pt>
                <c:pt idx="19424">
                  <c:v>1593.175</c:v>
                </c:pt>
                <c:pt idx="19425">
                  <c:v>1593.2583333333332</c:v>
                </c:pt>
                <c:pt idx="19426">
                  <c:v>1593.3416666666665</c:v>
                </c:pt>
                <c:pt idx="19427">
                  <c:v>1593.425</c:v>
                </c:pt>
                <c:pt idx="19428">
                  <c:v>1593.5</c:v>
                </c:pt>
                <c:pt idx="19429">
                  <c:v>1593.5833333333333</c:v>
                </c:pt>
                <c:pt idx="19430">
                  <c:v>1593.6666666666667</c:v>
                </c:pt>
                <c:pt idx="19431">
                  <c:v>1593.75</c:v>
                </c:pt>
                <c:pt idx="19432">
                  <c:v>1593.8333333333333</c:v>
                </c:pt>
                <c:pt idx="19433">
                  <c:v>1593.9166666666667</c:v>
                </c:pt>
                <c:pt idx="19434">
                  <c:v>1594</c:v>
                </c:pt>
                <c:pt idx="19435">
                  <c:v>1594.075</c:v>
                </c:pt>
                <c:pt idx="19436">
                  <c:v>1594.1583333333335</c:v>
                </c:pt>
                <c:pt idx="19437">
                  <c:v>1594.2416666666668</c:v>
                </c:pt>
                <c:pt idx="19438">
                  <c:v>1594.325</c:v>
                </c:pt>
                <c:pt idx="19439">
                  <c:v>1594.4083333333335</c:v>
                </c:pt>
                <c:pt idx="19440">
                  <c:v>1594.4916666666668</c:v>
                </c:pt>
                <c:pt idx="19441">
                  <c:v>1594.5666666666666</c:v>
                </c:pt>
                <c:pt idx="19442">
                  <c:v>1594.6499999999999</c:v>
                </c:pt>
                <c:pt idx="19443">
                  <c:v>1594.7333333333333</c:v>
                </c:pt>
                <c:pt idx="19444">
                  <c:v>1594.8166666666666</c:v>
                </c:pt>
                <c:pt idx="19445">
                  <c:v>1594.8999999999999</c:v>
                </c:pt>
                <c:pt idx="19446">
                  <c:v>1594.9833333333333</c:v>
                </c:pt>
                <c:pt idx="19447">
                  <c:v>1595.0583333333334</c:v>
                </c:pt>
                <c:pt idx="19448">
                  <c:v>1595.1416666666667</c:v>
                </c:pt>
                <c:pt idx="19449">
                  <c:v>1595.2250000000001</c:v>
                </c:pt>
                <c:pt idx="19450">
                  <c:v>1595.3083333333334</c:v>
                </c:pt>
                <c:pt idx="19451">
                  <c:v>1595.3916666666667</c:v>
                </c:pt>
                <c:pt idx="19452">
                  <c:v>1595.4750000000001</c:v>
                </c:pt>
                <c:pt idx="19453">
                  <c:v>1595.5583333333334</c:v>
                </c:pt>
                <c:pt idx="19454">
                  <c:v>1595.6333333333332</c:v>
                </c:pt>
                <c:pt idx="19455">
                  <c:v>1595.7166666666665</c:v>
                </c:pt>
                <c:pt idx="19456">
                  <c:v>1595.8</c:v>
                </c:pt>
                <c:pt idx="19457">
                  <c:v>1595.8833333333332</c:v>
                </c:pt>
                <c:pt idx="19458">
                  <c:v>1595.9666666666665</c:v>
                </c:pt>
                <c:pt idx="19459">
                  <c:v>1596.05</c:v>
                </c:pt>
                <c:pt idx="19460">
                  <c:v>1596.125</c:v>
                </c:pt>
                <c:pt idx="19461">
                  <c:v>1596.2083333333333</c:v>
                </c:pt>
                <c:pt idx="19462">
                  <c:v>1596.2916666666667</c:v>
                </c:pt>
                <c:pt idx="19463">
                  <c:v>1596.375</c:v>
                </c:pt>
                <c:pt idx="19464">
                  <c:v>1596.4583333333333</c:v>
                </c:pt>
                <c:pt idx="19465">
                  <c:v>1596.5416666666667</c:v>
                </c:pt>
                <c:pt idx="19466">
                  <c:v>1596.6166666666668</c:v>
                </c:pt>
                <c:pt idx="19467">
                  <c:v>1596.7</c:v>
                </c:pt>
                <c:pt idx="19468">
                  <c:v>1596.7833333333335</c:v>
                </c:pt>
                <c:pt idx="19469">
                  <c:v>1596.8666666666668</c:v>
                </c:pt>
                <c:pt idx="19470">
                  <c:v>1596.95</c:v>
                </c:pt>
                <c:pt idx="19471">
                  <c:v>1597.0333333333335</c:v>
                </c:pt>
                <c:pt idx="19472">
                  <c:v>1597.1166666666668</c:v>
                </c:pt>
                <c:pt idx="19473">
                  <c:v>1597.1916666666666</c:v>
                </c:pt>
                <c:pt idx="19474">
                  <c:v>1597.2749999999999</c:v>
                </c:pt>
                <c:pt idx="19475">
                  <c:v>1597.3583333333333</c:v>
                </c:pt>
                <c:pt idx="19476">
                  <c:v>1597.4416666666666</c:v>
                </c:pt>
                <c:pt idx="19477">
                  <c:v>1597.5249999999999</c:v>
                </c:pt>
                <c:pt idx="19478">
                  <c:v>1597.6083333333333</c:v>
                </c:pt>
                <c:pt idx="19479">
                  <c:v>1597.6833333333334</c:v>
                </c:pt>
                <c:pt idx="19480">
                  <c:v>1597.7666666666667</c:v>
                </c:pt>
                <c:pt idx="19481">
                  <c:v>1597.8500000000001</c:v>
                </c:pt>
                <c:pt idx="19482">
                  <c:v>1597.9333333333334</c:v>
                </c:pt>
                <c:pt idx="19483">
                  <c:v>1598.0166666666667</c:v>
                </c:pt>
                <c:pt idx="19484">
                  <c:v>1598.1000000000001</c:v>
                </c:pt>
                <c:pt idx="19485">
                  <c:v>1598.175</c:v>
                </c:pt>
                <c:pt idx="19486">
                  <c:v>1598.2583333333332</c:v>
                </c:pt>
                <c:pt idx="19487">
                  <c:v>1598.3416666666665</c:v>
                </c:pt>
                <c:pt idx="19488">
                  <c:v>1598.425</c:v>
                </c:pt>
                <c:pt idx="19489">
                  <c:v>1598.5083333333332</c:v>
                </c:pt>
                <c:pt idx="19490">
                  <c:v>1598.5916666666665</c:v>
                </c:pt>
                <c:pt idx="19491">
                  <c:v>1598.675</c:v>
                </c:pt>
                <c:pt idx="19492">
                  <c:v>1598.75</c:v>
                </c:pt>
                <c:pt idx="19493">
                  <c:v>1598.8333333333333</c:v>
                </c:pt>
                <c:pt idx="19494">
                  <c:v>1598.9166666666667</c:v>
                </c:pt>
                <c:pt idx="19495">
                  <c:v>1599</c:v>
                </c:pt>
                <c:pt idx="19496">
                  <c:v>1599.0833333333333</c:v>
                </c:pt>
                <c:pt idx="19497">
                  <c:v>1599.1666666666667</c:v>
                </c:pt>
                <c:pt idx="19498">
                  <c:v>1599.2416666666668</c:v>
                </c:pt>
                <c:pt idx="19499">
                  <c:v>1599.325</c:v>
                </c:pt>
                <c:pt idx="19500">
                  <c:v>1599.4083333333335</c:v>
                </c:pt>
                <c:pt idx="19501">
                  <c:v>1599.4916666666668</c:v>
                </c:pt>
                <c:pt idx="19502">
                  <c:v>1599.575</c:v>
                </c:pt>
                <c:pt idx="19503">
                  <c:v>1599.6583333333335</c:v>
                </c:pt>
                <c:pt idx="19504">
                  <c:v>1599.7416666666668</c:v>
                </c:pt>
                <c:pt idx="19505">
                  <c:v>1599.8166666666666</c:v>
                </c:pt>
                <c:pt idx="19506">
                  <c:v>1599.8999999999999</c:v>
                </c:pt>
                <c:pt idx="19507">
                  <c:v>1599.9833333333333</c:v>
                </c:pt>
                <c:pt idx="19508">
                  <c:v>1600.0666666666666</c:v>
                </c:pt>
                <c:pt idx="19509">
                  <c:v>1600.1499999999999</c:v>
                </c:pt>
                <c:pt idx="19510">
                  <c:v>1600.2333333333333</c:v>
                </c:pt>
                <c:pt idx="19511">
                  <c:v>1600.3083333333334</c:v>
                </c:pt>
                <c:pt idx="19512">
                  <c:v>1600.3916666666667</c:v>
                </c:pt>
                <c:pt idx="19513">
                  <c:v>1600.4750000000001</c:v>
                </c:pt>
                <c:pt idx="19514">
                  <c:v>1600.5583333333334</c:v>
                </c:pt>
                <c:pt idx="19515">
                  <c:v>1600.6416666666667</c:v>
                </c:pt>
                <c:pt idx="19516">
                  <c:v>1600.7250000000001</c:v>
                </c:pt>
                <c:pt idx="19517">
                  <c:v>1600.8</c:v>
                </c:pt>
                <c:pt idx="19518">
                  <c:v>1600.8833333333332</c:v>
                </c:pt>
                <c:pt idx="19519">
                  <c:v>1600.9666666666665</c:v>
                </c:pt>
                <c:pt idx="19520">
                  <c:v>1601.05</c:v>
                </c:pt>
                <c:pt idx="19521">
                  <c:v>1601.1333333333332</c:v>
                </c:pt>
                <c:pt idx="19522">
                  <c:v>1601.2166666666665</c:v>
                </c:pt>
                <c:pt idx="19523">
                  <c:v>1601.3</c:v>
                </c:pt>
                <c:pt idx="19524">
                  <c:v>1601.375</c:v>
                </c:pt>
                <c:pt idx="19525">
                  <c:v>1601.4583333333333</c:v>
                </c:pt>
                <c:pt idx="19526">
                  <c:v>1601.5416666666667</c:v>
                </c:pt>
                <c:pt idx="19527">
                  <c:v>1601.625</c:v>
                </c:pt>
                <c:pt idx="19528">
                  <c:v>1601.7083333333333</c:v>
                </c:pt>
                <c:pt idx="19529">
                  <c:v>1601.7916666666667</c:v>
                </c:pt>
                <c:pt idx="19530">
                  <c:v>1601.8666666666668</c:v>
                </c:pt>
                <c:pt idx="19531">
                  <c:v>1601.95</c:v>
                </c:pt>
                <c:pt idx="19532">
                  <c:v>1602.0333333333335</c:v>
                </c:pt>
                <c:pt idx="19533">
                  <c:v>1602.1166666666668</c:v>
                </c:pt>
                <c:pt idx="19534">
                  <c:v>1602.2</c:v>
                </c:pt>
                <c:pt idx="19535">
                  <c:v>1602.2833333333335</c:v>
                </c:pt>
                <c:pt idx="19536">
                  <c:v>1602.3583333333333</c:v>
                </c:pt>
                <c:pt idx="19537">
                  <c:v>1602.4416666666666</c:v>
                </c:pt>
                <c:pt idx="19538">
                  <c:v>1602.5249999999999</c:v>
                </c:pt>
                <c:pt idx="19539">
                  <c:v>1602.6083333333333</c:v>
                </c:pt>
                <c:pt idx="19540">
                  <c:v>1602.6916666666666</c:v>
                </c:pt>
                <c:pt idx="19541">
                  <c:v>1602.7749999999999</c:v>
                </c:pt>
                <c:pt idx="19542">
                  <c:v>1602.8583333333333</c:v>
                </c:pt>
                <c:pt idx="19543">
                  <c:v>1602.9333333333334</c:v>
                </c:pt>
                <c:pt idx="19544">
                  <c:v>1603.0166666666667</c:v>
                </c:pt>
                <c:pt idx="19545">
                  <c:v>1603.1000000000001</c:v>
                </c:pt>
                <c:pt idx="19546">
                  <c:v>1603.1833333333334</c:v>
                </c:pt>
                <c:pt idx="19547">
                  <c:v>1603.2666666666667</c:v>
                </c:pt>
                <c:pt idx="19548">
                  <c:v>1603.3500000000001</c:v>
                </c:pt>
                <c:pt idx="19549">
                  <c:v>1603.425</c:v>
                </c:pt>
                <c:pt idx="19550">
                  <c:v>1603.5083333333332</c:v>
                </c:pt>
                <c:pt idx="19551">
                  <c:v>1603.5916666666665</c:v>
                </c:pt>
                <c:pt idx="19552">
                  <c:v>1603.675</c:v>
                </c:pt>
                <c:pt idx="19553">
                  <c:v>1603.7583333333332</c:v>
                </c:pt>
                <c:pt idx="19554">
                  <c:v>1603.8416666666665</c:v>
                </c:pt>
                <c:pt idx="19555">
                  <c:v>1603.9166666666667</c:v>
                </c:pt>
                <c:pt idx="19556">
                  <c:v>1604</c:v>
                </c:pt>
                <c:pt idx="19557">
                  <c:v>1604.0833333333333</c:v>
                </c:pt>
                <c:pt idx="19558">
                  <c:v>1604.1666666666667</c:v>
                </c:pt>
                <c:pt idx="19559">
                  <c:v>1604.25</c:v>
                </c:pt>
                <c:pt idx="19560">
                  <c:v>1604.3333333333333</c:v>
                </c:pt>
                <c:pt idx="19561">
                  <c:v>1604.4166666666667</c:v>
                </c:pt>
                <c:pt idx="19562">
                  <c:v>1604.4916666666668</c:v>
                </c:pt>
                <c:pt idx="19563">
                  <c:v>1604.575</c:v>
                </c:pt>
                <c:pt idx="19564">
                  <c:v>1604.6583333333335</c:v>
                </c:pt>
                <c:pt idx="19565">
                  <c:v>1604.7416666666668</c:v>
                </c:pt>
                <c:pt idx="19566">
                  <c:v>1604.825</c:v>
                </c:pt>
                <c:pt idx="19567">
                  <c:v>1604.9083333333335</c:v>
                </c:pt>
                <c:pt idx="19568">
                  <c:v>1604.9833333333333</c:v>
                </c:pt>
                <c:pt idx="19569">
                  <c:v>1605.0666666666666</c:v>
                </c:pt>
                <c:pt idx="19570">
                  <c:v>1605.1499999999999</c:v>
                </c:pt>
                <c:pt idx="19571">
                  <c:v>1605.2333333333333</c:v>
                </c:pt>
                <c:pt idx="19572">
                  <c:v>1605.3166666666666</c:v>
                </c:pt>
                <c:pt idx="19573">
                  <c:v>1605.3999999999999</c:v>
                </c:pt>
                <c:pt idx="19574">
                  <c:v>1605.4750000000001</c:v>
                </c:pt>
                <c:pt idx="19575">
                  <c:v>1605.5583333333334</c:v>
                </c:pt>
                <c:pt idx="19576">
                  <c:v>1605.6416666666667</c:v>
                </c:pt>
                <c:pt idx="19577">
                  <c:v>1605.7250000000001</c:v>
                </c:pt>
                <c:pt idx="19578">
                  <c:v>1605.8083333333334</c:v>
                </c:pt>
                <c:pt idx="19579">
                  <c:v>1605.8916666666667</c:v>
                </c:pt>
                <c:pt idx="19580">
                  <c:v>1605.9750000000001</c:v>
                </c:pt>
                <c:pt idx="19581">
                  <c:v>1606.05</c:v>
                </c:pt>
                <c:pt idx="19582">
                  <c:v>1606.1333333333332</c:v>
                </c:pt>
                <c:pt idx="19583">
                  <c:v>1606.2166666666665</c:v>
                </c:pt>
                <c:pt idx="19584">
                  <c:v>1606.3</c:v>
                </c:pt>
                <c:pt idx="19585">
                  <c:v>1606.3833333333332</c:v>
                </c:pt>
                <c:pt idx="19586">
                  <c:v>1606.4666666666665</c:v>
                </c:pt>
                <c:pt idx="19587">
                  <c:v>1606.5416666666667</c:v>
                </c:pt>
                <c:pt idx="19588">
                  <c:v>1606.625</c:v>
                </c:pt>
                <c:pt idx="19589">
                  <c:v>1606.7083333333333</c:v>
                </c:pt>
                <c:pt idx="19590">
                  <c:v>1606.7916666666667</c:v>
                </c:pt>
                <c:pt idx="19591">
                  <c:v>1606.875</c:v>
                </c:pt>
                <c:pt idx="19592">
                  <c:v>1606.9583333333333</c:v>
                </c:pt>
                <c:pt idx="19593">
                  <c:v>1607.0333333333335</c:v>
                </c:pt>
                <c:pt idx="19594">
                  <c:v>1607.1166666666668</c:v>
                </c:pt>
                <c:pt idx="19595">
                  <c:v>1607.2</c:v>
                </c:pt>
                <c:pt idx="19596">
                  <c:v>1607.2833333333335</c:v>
                </c:pt>
                <c:pt idx="19597">
                  <c:v>1607.3666666666668</c:v>
                </c:pt>
                <c:pt idx="19598">
                  <c:v>1607.45</c:v>
                </c:pt>
                <c:pt idx="19599">
                  <c:v>1607.5333333333335</c:v>
                </c:pt>
                <c:pt idx="19600">
                  <c:v>1607.6083333333333</c:v>
                </c:pt>
                <c:pt idx="19601">
                  <c:v>1607.6916666666666</c:v>
                </c:pt>
                <c:pt idx="19602">
                  <c:v>1607.7749999999999</c:v>
                </c:pt>
                <c:pt idx="19603">
                  <c:v>1607.8583333333333</c:v>
                </c:pt>
                <c:pt idx="19604">
                  <c:v>1607.9416666666666</c:v>
                </c:pt>
                <c:pt idx="19605">
                  <c:v>1608.0249999999999</c:v>
                </c:pt>
                <c:pt idx="19606">
                  <c:v>1608.1000000000001</c:v>
                </c:pt>
                <c:pt idx="19607">
                  <c:v>1608.1833333333334</c:v>
                </c:pt>
                <c:pt idx="19608">
                  <c:v>1608.2666666666667</c:v>
                </c:pt>
                <c:pt idx="19609">
                  <c:v>1608.3500000000001</c:v>
                </c:pt>
                <c:pt idx="19610">
                  <c:v>1608.4333333333334</c:v>
                </c:pt>
                <c:pt idx="19611">
                  <c:v>1608.5166666666667</c:v>
                </c:pt>
                <c:pt idx="19612">
                  <c:v>1608.5916666666665</c:v>
                </c:pt>
                <c:pt idx="19613">
                  <c:v>1608.675</c:v>
                </c:pt>
                <c:pt idx="19614">
                  <c:v>1608.7583333333332</c:v>
                </c:pt>
                <c:pt idx="19615">
                  <c:v>1608.8416666666665</c:v>
                </c:pt>
                <c:pt idx="19616">
                  <c:v>1608.925</c:v>
                </c:pt>
                <c:pt idx="19617">
                  <c:v>1609.0083333333332</c:v>
                </c:pt>
                <c:pt idx="19618">
                  <c:v>1609.0916666666665</c:v>
                </c:pt>
                <c:pt idx="19619">
                  <c:v>1609.1666666666667</c:v>
                </c:pt>
                <c:pt idx="19620">
                  <c:v>1609.25</c:v>
                </c:pt>
                <c:pt idx="19621">
                  <c:v>1609.3333333333333</c:v>
                </c:pt>
                <c:pt idx="19622">
                  <c:v>1609.4166666666667</c:v>
                </c:pt>
                <c:pt idx="19623">
                  <c:v>1609.5</c:v>
                </c:pt>
                <c:pt idx="19624">
                  <c:v>1609.5833333333333</c:v>
                </c:pt>
                <c:pt idx="19625">
                  <c:v>1609.6583333333335</c:v>
                </c:pt>
                <c:pt idx="19626">
                  <c:v>1609.7416666666668</c:v>
                </c:pt>
                <c:pt idx="19627">
                  <c:v>1609.825</c:v>
                </c:pt>
                <c:pt idx="19628">
                  <c:v>1609.9083333333335</c:v>
                </c:pt>
                <c:pt idx="19629">
                  <c:v>1609.9916666666668</c:v>
                </c:pt>
                <c:pt idx="19630">
                  <c:v>1610.075</c:v>
                </c:pt>
                <c:pt idx="19631">
                  <c:v>1610.1583333333335</c:v>
                </c:pt>
                <c:pt idx="19632">
                  <c:v>1610.2333333333333</c:v>
                </c:pt>
                <c:pt idx="19633">
                  <c:v>1610.3166666666666</c:v>
                </c:pt>
                <c:pt idx="19634">
                  <c:v>1610.3999999999999</c:v>
                </c:pt>
                <c:pt idx="19635">
                  <c:v>1610.4833333333333</c:v>
                </c:pt>
                <c:pt idx="19636">
                  <c:v>1610.5666666666666</c:v>
                </c:pt>
                <c:pt idx="19637">
                  <c:v>1610.6499999999999</c:v>
                </c:pt>
                <c:pt idx="19638">
                  <c:v>1610.7250000000001</c:v>
                </c:pt>
                <c:pt idx="19639">
                  <c:v>1610.8083333333334</c:v>
                </c:pt>
                <c:pt idx="19640">
                  <c:v>1610.8916666666667</c:v>
                </c:pt>
                <c:pt idx="19641">
                  <c:v>1610.9750000000001</c:v>
                </c:pt>
                <c:pt idx="19642">
                  <c:v>1611.0583333333334</c:v>
                </c:pt>
                <c:pt idx="19643">
                  <c:v>1611.1416666666667</c:v>
                </c:pt>
                <c:pt idx="19644">
                  <c:v>1611.2166666666665</c:v>
                </c:pt>
                <c:pt idx="19645">
                  <c:v>1611.3</c:v>
                </c:pt>
                <c:pt idx="19646">
                  <c:v>1611.3833333333332</c:v>
                </c:pt>
                <c:pt idx="19647">
                  <c:v>1611.4666666666665</c:v>
                </c:pt>
                <c:pt idx="19648">
                  <c:v>1611.55</c:v>
                </c:pt>
                <c:pt idx="19649">
                  <c:v>1611.6333333333332</c:v>
                </c:pt>
                <c:pt idx="19650">
                  <c:v>1611.7166666666665</c:v>
                </c:pt>
                <c:pt idx="19651">
                  <c:v>1611.7916666666667</c:v>
                </c:pt>
                <c:pt idx="19652">
                  <c:v>1611.875</c:v>
                </c:pt>
                <c:pt idx="19653">
                  <c:v>1611.9583333333333</c:v>
                </c:pt>
                <c:pt idx="19654">
                  <c:v>1612.0416666666667</c:v>
                </c:pt>
                <c:pt idx="19655">
                  <c:v>1612.125</c:v>
                </c:pt>
                <c:pt idx="19656">
                  <c:v>1612.2083333333333</c:v>
                </c:pt>
                <c:pt idx="19657">
                  <c:v>1612.2833333333335</c:v>
                </c:pt>
                <c:pt idx="19658">
                  <c:v>1612.3666666666668</c:v>
                </c:pt>
                <c:pt idx="19659">
                  <c:v>1612.45</c:v>
                </c:pt>
                <c:pt idx="19660">
                  <c:v>1612.5333333333335</c:v>
                </c:pt>
                <c:pt idx="19661">
                  <c:v>1612.6166666666668</c:v>
                </c:pt>
                <c:pt idx="19662">
                  <c:v>1612.7</c:v>
                </c:pt>
                <c:pt idx="19663">
                  <c:v>1612.7749999999999</c:v>
                </c:pt>
                <c:pt idx="19664">
                  <c:v>1612.8583333333333</c:v>
                </c:pt>
                <c:pt idx="19665">
                  <c:v>1612.9416666666666</c:v>
                </c:pt>
                <c:pt idx="19666">
                  <c:v>1613.0249999999999</c:v>
                </c:pt>
                <c:pt idx="19667">
                  <c:v>1613.1083333333333</c:v>
                </c:pt>
                <c:pt idx="19668">
                  <c:v>1613.1916666666666</c:v>
                </c:pt>
                <c:pt idx="19669">
                  <c:v>1613.2749999999999</c:v>
                </c:pt>
                <c:pt idx="19670">
                  <c:v>1613.3500000000001</c:v>
                </c:pt>
                <c:pt idx="19671">
                  <c:v>1613.4333333333334</c:v>
                </c:pt>
                <c:pt idx="19672">
                  <c:v>1613.5166666666667</c:v>
                </c:pt>
                <c:pt idx="19673">
                  <c:v>1613.6000000000001</c:v>
                </c:pt>
                <c:pt idx="19674">
                  <c:v>1613.6833333333334</c:v>
                </c:pt>
                <c:pt idx="19675">
                  <c:v>1613.7666666666667</c:v>
                </c:pt>
                <c:pt idx="19676">
                  <c:v>1613.8416666666665</c:v>
                </c:pt>
                <c:pt idx="19677">
                  <c:v>1613.925</c:v>
                </c:pt>
                <c:pt idx="19678">
                  <c:v>1614.0083333333332</c:v>
                </c:pt>
                <c:pt idx="19679">
                  <c:v>1614.0916666666665</c:v>
                </c:pt>
                <c:pt idx="19680">
                  <c:v>1614.175</c:v>
                </c:pt>
                <c:pt idx="19681">
                  <c:v>1614.2583333333332</c:v>
                </c:pt>
                <c:pt idx="19682">
                  <c:v>1614.3333333333333</c:v>
                </c:pt>
                <c:pt idx="19683">
                  <c:v>1614.4166666666667</c:v>
                </c:pt>
                <c:pt idx="19684">
                  <c:v>1614.5</c:v>
                </c:pt>
                <c:pt idx="19685">
                  <c:v>1614.5833333333333</c:v>
                </c:pt>
                <c:pt idx="19686">
                  <c:v>1614.6666666666667</c:v>
                </c:pt>
                <c:pt idx="19687">
                  <c:v>1614.75</c:v>
                </c:pt>
                <c:pt idx="19688">
                  <c:v>1614.8333333333333</c:v>
                </c:pt>
                <c:pt idx="19689">
                  <c:v>1614.9083333333335</c:v>
                </c:pt>
                <c:pt idx="19690">
                  <c:v>1614.9916666666668</c:v>
                </c:pt>
                <c:pt idx="19691">
                  <c:v>1615.075</c:v>
                </c:pt>
                <c:pt idx="19692">
                  <c:v>1615.1583333333335</c:v>
                </c:pt>
                <c:pt idx="19693">
                  <c:v>1615.2416666666668</c:v>
                </c:pt>
                <c:pt idx="19694">
                  <c:v>1615.325</c:v>
                </c:pt>
                <c:pt idx="19695">
                  <c:v>1615.3999999999999</c:v>
                </c:pt>
                <c:pt idx="19696">
                  <c:v>1615.4833333333333</c:v>
                </c:pt>
                <c:pt idx="19697">
                  <c:v>1615.5666666666666</c:v>
                </c:pt>
                <c:pt idx="19698">
                  <c:v>1615.6499999999999</c:v>
                </c:pt>
                <c:pt idx="19699">
                  <c:v>1615.7333333333333</c:v>
                </c:pt>
                <c:pt idx="19700">
                  <c:v>1615.8166666666666</c:v>
                </c:pt>
                <c:pt idx="19701">
                  <c:v>1615.8916666666667</c:v>
                </c:pt>
                <c:pt idx="19702">
                  <c:v>1615.9750000000001</c:v>
                </c:pt>
                <c:pt idx="19703">
                  <c:v>1616.0583333333334</c:v>
                </c:pt>
                <c:pt idx="19704">
                  <c:v>1616.1416666666667</c:v>
                </c:pt>
                <c:pt idx="19705">
                  <c:v>1616.2250000000001</c:v>
                </c:pt>
                <c:pt idx="19706">
                  <c:v>1616.3083333333334</c:v>
                </c:pt>
                <c:pt idx="19707">
                  <c:v>1616.3916666666667</c:v>
                </c:pt>
                <c:pt idx="19708">
                  <c:v>1616.4666666666665</c:v>
                </c:pt>
                <c:pt idx="19709">
                  <c:v>1616.55</c:v>
                </c:pt>
                <c:pt idx="19710">
                  <c:v>1616.6333333333332</c:v>
                </c:pt>
                <c:pt idx="19711">
                  <c:v>1616.7166666666665</c:v>
                </c:pt>
                <c:pt idx="19712">
                  <c:v>1616.8</c:v>
                </c:pt>
                <c:pt idx="19713">
                  <c:v>1616.8833333333332</c:v>
                </c:pt>
                <c:pt idx="19714">
                  <c:v>1616.9583333333333</c:v>
                </c:pt>
                <c:pt idx="19715">
                  <c:v>1617.0416666666667</c:v>
                </c:pt>
                <c:pt idx="19716">
                  <c:v>1617.125</c:v>
                </c:pt>
                <c:pt idx="19717">
                  <c:v>1617.2083333333333</c:v>
                </c:pt>
                <c:pt idx="19718">
                  <c:v>1617.2916666666667</c:v>
                </c:pt>
                <c:pt idx="19719">
                  <c:v>1617.375</c:v>
                </c:pt>
                <c:pt idx="19720">
                  <c:v>1617.45</c:v>
                </c:pt>
                <c:pt idx="19721">
                  <c:v>1617.5333333333335</c:v>
                </c:pt>
                <c:pt idx="19722">
                  <c:v>1617.6166666666668</c:v>
                </c:pt>
                <c:pt idx="19723">
                  <c:v>1617.7</c:v>
                </c:pt>
                <c:pt idx="19724">
                  <c:v>1617.7833333333335</c:v>
                </c:pt>
                <c:pt idx="19725">
                  <c:v>1617.8666666666668</c:v>
                </c:pt>
                <c:pt idx="19726">
                  <c:v>1617.95</c:v>
                </c:pt>
                <c:pt idx="19727">
                  <c:v>1618.0249999999999</c:v>
                </c:pt>
                <c:pt idx="19728">
                  <c:v>1618.1083333333333</c:v>
                </c:pt>
                <c:pt idx="19729">
                  <c:v>1618.1916666666666</c:v>
                </c:pt>
                <c:pt idx="19730">
                  <c:v>1618.2749999999999</c:v>
                </c:pt>
                <c:pt idx="19731">
                  <c:v>1618.3583333333333</c:v>
                </c:pt>
                <c:pt idx="19732">
                  <c:v>1618.4416666666666</c:v>
                </c:pt>
                <c:pt idx="19733">
                  <c:v>1618.5166666666667</c:v>
                </c:pt>
                <c:pt idx="19734">
                  <c:v>1618.6000000000001</c:v>
                </c:pt>
                <c:pt idx="19735">
                  <c:v>1618.6833333333334</c:v>
                </c:pt>
                <c:pt idx="19736">
                  <c:v>1618.7666666666667</c:v>
                </c:pt>
                <c:pt idx="19737">
                  <c:v>1618.8500000000001</c:v>
                </c:pt>
                <c:pt idx="19738">
                  <c:v>1618.9333333333334</c:v>
                </c:pt>
                <c:pt idx="19739">
                  <c:v>1619.0083333333332</c:v>
                </c:pt>
                <c:pt idx="19740">
                  <c:v>1619.0916666666665</c:v>
                </c:pt>
                <c:pt idx="19741">
                  <c:v>1619.175</c:v>
                </c:pt>
                <c:pt idx="19742">
                  <c:v>1619.2583333333332</c:v>
                </c:pt>
                <c:pt idx="19743">
                  <c:v>1619.3416666666665</c:v>
                </c:pt>
                <c:pt idx="19744">
                  <c:v>1619.425</c:v>
                </c:pt>
                <c:pt idx="19745">
                  <c:v>1619.5083333333332</c:v>
                </c:pt>
                <c:pt idx="19746">
                  <c:v>1619.5833333333333</c:v>
                </c:pt>
                <c:pt idx="19747">
                  <c:v>1619.6666666666667</c:v>
                </c:pt>
                <c:pt idx="19748">
                  <c:v>1619.75</c:v>
                </c:pt>
                <c:pt idx="19749">
                  <c:v>1619.8333333333333</c:v>
                </c:pt>
                <c:pt idx="19750">
                  <c:v>1619.9166666666667</c:v>
                </c:pt>
                <c:pt idx="19751">
                  <c:v>1620</c:v>
                </c:pt>
                <c:pt idx="19752">
                  <c:v>1620.075</c:v>
                </c:pt>
                <c:pt idx="19753">
                  <c:v>1620.1583333333335</c:v>
                </c:pt>
                <c:pt idx="19754">
                  <c:v>1620.2416666666668</c:v>
                </c:pt>
                <c:pt idx="19755">
                  <c:v>1620.325</c:v>
                </c:pt>
                <c:pt idx="19756">
                  <c:v>1620.4083333333335</c:v>
                </c:pt>
                <c:pt idx="19757">
                  <c:v>1620.4916666666668</c:v>
                </c:pt>
                <c:pt idx="19758">
                  <c:v>1620.575</c:v>
                </c:pt>
                <c:pt idx="19759">
                  <c:v>1620.6499999999999</c:v>
                </c:pt>
                <c:pt idx="19760">
                  <c:v>1620.7333333333333</c:v>
                </c:pt>
                <c:pt idx="19761">
                  <c:v>1620.8166666666666</c:v>
                </c:pt>
                <c:pt idx="19762">
                  <c:v>1620.8999999999999</c:v>
                </c:pt>
                <c:pt idx="19763">
                  <c:v>1620.9833333333333</c:v>
                </c:pt>
                <c:pt idx="19764">
                  <c:v>1621.0666666666666</c:v>
                </c:pt>
                <c:pt idx="19765">
                  <c:v>1621.1416666666667</c:v>
                </c:pt>
                <c:pt idx="19766">
                  <c:v>1621.2250000000001</c:v>
                </c:pt>
                <c:pt idx="19767">
                  <c:v>1621.3083333333334</c:v>
                </c:pt>
                <c:pt idx="19768">
                  <c:v>1621.3916666666667</c:v>
                </c:pt>
                <c:pt idx="19769">
                  <c:v>1621.4750000000001</c:v>
                </c:pt>
                <c:pt idx="19770">
                  <c:v>1621.5583333333334</c:v>
                </c:pt>
                <c:pt idx="19771">
                  <c:v>1621.6333333333332</c:v>
                </c:pt>
                <c:pt idx="19772">
                  <c:v>1621.7166666666665</c:v>
                </c:pt>
                <c:pt idx="19773">
                  <c:v>1621.8</c:v>
                </c:pt>
                <c:pt idx="19774">
                  <c:v>1621.8833333333332</c:v>
                </c:pt>
                <c:pt idx="19775">
                  <c:v>1621.9666666666665</c:v>
                </c:pt>
                <c:pt idx="19776">
                  <c:v>1622.05</c:v>
                </c:pt>
                <c:pt idx="19777">
                  <c:v>1622.1333333333332</c:v>
                </c:pt>
                <c:pt idx="19778">
                  <c:v>1622.2083333333333</c:v>
                </c:pt>
                <c:pt idx="19779">
                  <c:v>1622.2916666666667</c:v>
                </c:pt>
                <c:pt idx="19780">
                  <c:v>1622.375</c:v>
                </c:pt>
                <c:pt idx="19781">
                  <c:v>1622.4583333333333</c:v>
                </c:pt>
                <c:pt idx="19782">
                  <c:v>1622.5416666666667</c:v>
                </c:pt>
                <c:pt idx="19783">
                  <c:v>1622.625</c:v>
                </c:pt>
                <c:pt idx="19784">
                  <c:v>1622.7</c:v>
                </c:pt>
                <c:pt idx="19785">
                  <c:v>1622.7833333333335</c:v>
                </c:pt>
                <c:pt idx="19786">
                  <c:v>1622.8666666666668</c:v>
                </c:pt>
                <c:pt idx="19787">
                  <c:v>1622.95</c:v>
                </c:pt>
                <c:pt idx="19788">
                  <c:v>1623.0333333333335</c:v>
                </c:pt>
                <c:pt idx="19789">
                  <c:v>1623.1166666666668</c:v>
                </c:pt>
                <c:pt idx="19790">
                  <c:v>1623.1916666666666</c:v>
                </c:pt>
                <c:pt idx="19791">
                  <c:v>1623.2749999999999</c:v>
                </c:pt>
                <c:pt idx="19792">
                  <c:v>1623.3583333333333</c:v>
                </c:pt>
                <c:pt idx="19793">
                  <c:v>1623.4416666666666</c:v>
                </c:pt>
                <c:pt idx="19794">
                  <c:v>1623.5249999999999</c:v>
                </c:pt>
                <c:pt idx="19795">
                  <c:v>1623.6083333333333</c:v>
                </c:pt>
                <c:pt idx="19796">
                  <c:v>1623.6916666666666</c:v>
                </c:pt>
                <c:pt idx="19797">
                  <c:v>1623.7666666666667</c:v>
                </c:pt>
                <c:pt idx="19798">
                  <c:v>1623.8500000000001</c:v>
                </c:pt>
                <c:pt idx="19799">
                  <c:v>1623.9333333333334</c:v>
                </c:pt>
                <c:pt idx="19800">
                  <c:v>1624.0166666666667</c:v>
                </c:pt>
                <c:pt idx="19801">
                  <c:v>1624.1000000000001</c:v>
                </c:pt>
                <c:pt idx="19802">
                  <c:v>1624.1833333333334</c:v>
                </c:pt>
                <c:pt idx="19803">
                  <c:v>1624.2583333333332</c:v>
                </c:pt>
                <c:pt idx="19804">
                  <c:v>1624.3416666666665</c:v>
                </c:pt>
                <c:pt idx="19805">
                  <c:v>1624.425</c:v>
                </c:pt>
                <c:pt idx="19806">
                  <c:v>1624.5083333333332</c:v>
                </c:pt>
                <c:pt idx="19807">
                  <c:v>1624.5916666666665</c:v>
                </c:pt>
                <c:pt idx="19808">
                  <c:v>1624.675</c:v>
                </c:pt>
                <c:pt idx="19809">
                  <c:v>1624.75</c:v>
                </c:pt>
                <c:pt idx="19810">
                  <c:v>1624.8333333333333</c:v>
                </c:pt>
                <c:pt idx="19811">
                  <c:v>1624.9166666666667</c:v>
                </c:pt>
                <c:pt idx="19812">
                  <c:v>1625</c:v>
                </c:pt>
                <c:pt idx="19813">
                  <c:v>1625.0833333333333</c:v>
                </c:pt>
                <c:pt idx="19814">
                  <c:v>1625.1666666666667</c:v>
                </c:pt>
                <c:pt idx="19815">
                  <c:v>1625.25</c:v>
                </c:pt>
                <c:pt idx="19816">
                  <c:v>1625.325</c:v>
                </c:pt>
                <c:pt idx="19817">
                  <c:v>1625.4083333333335</c:v>
                </c:pt>
                <c:pt idx="19818">
                  <c:v>1625.4916666666668</c:v>
                </c:pt>
                <c:pt idx="19819">
                  <c:v>1625.575</c:v>
                </c:pt>
                <c:pt idx="19820">
                  <c:v>1625.6583333333335</c:v>
                </c:pt>
                <c:pt idx="19821">
                  <c:v>1625.7416666666668</c:v>
                </c:pt>
                <c:pt idx="19822">
                  <c:v>1625.8166666666666</c:v>
                </c:pt>
                <c:pt idx="19823">
                  <c:v>1625.8999999999999</c:v>
                </c:pt>
                <c:pt idx="19824">
                  <c:v>1625.9833333333333</c:v>
                </c:pt>
                <c:pt idx="19825">
                  <c:v>1626.0666666666666</c:v>
                </c:pt>
                <c:pt idx="19826">
                  <c:v>1626.1499999999999</c:v>
                </c:pt>
                <c:pt idx="19827">
                  <c:v>1626.2333333333333</c:v>
                </c:pt>
                <c:pt idx="19828">
                  <c:v>1626.3083333333334</c:v>
                </c:pt>
                <c:pt idx="19829">
                  <c:v>1626.3916666666667</c:v>
                </c:pt>
                <c:pt idx="19830">
                  <c:v>1626.4750000000001</c:v>
                </c:pt>
                <c:pt idx="19831">
                  <c:v>1626.5583333333334</c:v>
                </c:pt>
                <c:pt idx="19832">
                  <c:v>1626.6416666666667</c:v>
                </c:pt>
                <c:pt idx="19833">
                  <c:v>1626.7250000000001</c:v>
                </c:pt>
                <c:pt idx="19834">
                  <c:v>1626.8083333333334</c:v>
                </c:pt>
                <c:pt idx="19835">
                  <c:v>1626.8833333333332</c:v>
                </c:pt>
                <c:pt idx="19836">
                  <c:v>1626.9666666666665</c:v>
                </c:pt>
                <c:pt idx="19837">
                  <c:v>1627.05</c:v>
                </c:pt>
                <c:pt idx="19838">
                  <c:v>1627.1333333333332</c:v>
                </c:pt>
                <c:pt idx="19839">
                  <c:v>1627.2166666666665</c:v>
                </c:pt>
                <c:pt idx="19840">
                  <c:v>1627.3</c:v>
                </c:pt>
                <c:pt idx="19841">
                  <c:v>1627.375</c:v>
                </c:pt>
                <c:pt idx="19842">
                  <c:v>1627.4583333333333</c:v>
                </c:pt>
                <c:pt idx="19843">
                  <c:v>1627.5416666666667</c:v>
                </c:pt>
                <c:pt idx="19844">
                  <c:v>1627.625</c:v>
                </c:pt>
                <c:pt idx="19845">
                  <c:v>1627.7083333333333</c:v>
                </c:pt>
                <c:pt idx="19846">
                  <c:v>1627.7916666666667</c:v>
                </c:pt>
                <c:pt idx="19847">
                  <c:v>1627.8666666666668</c:v>
                </c:pt>
                <c:pt idx="19848">
                  <c:v>1627.95</c:v>
                </c:pt>
                <c:pt idx="19849">
                  <c:v>1628.0333333333335</c:v>
                </c:pt>
                <c:pt idx="19850">
                  <c:v>1628.1166666666668</c:v>
                </c:pt>
                <c:pt idx="19851">
                  <c:v>1628.2</c:v>
                </c:pt>
                <c:pt idx="19852">
                  <c:v>1628.2833333333335</c:v>
                </c:pt>
                <c:pt idx="19853">
                  <c:v>1628.3666666666668</c:v>
                </c:pt>
                <c:pt idx="19854">
                  <c:v>1628.4416666666666</c:v>
                </c:pt>
                <c:pt idx="19855">
                  <c:v>1628.5249999999999</c:v>
                </c:pt>
                <c:pt idx="19856">
                  <c:v>1628.6083333333333</c:v>
                </c:pt>
                <c:pt idx="19857">
                  <c:v>1628.6916666666666</c:v>
                </c:pt>
                <c:pt idx="19858">
                  <c:v>1628.7749999999999</c:v>
                </c:pt>
                <c:pt idx="19859">
                  <c:v>1628.8583333333333</c:v>
                </c:pt>
                <c:pt idx="19860">
                  <c:v>1628.9333333333334</c:v>
                </c:pt>
                <c:pt idx="19861">
                  <c:v>1629.0166666666667</c:v>
                </c:pt>
                <c:pt idx="19862">
                  <c:v>1629.1000000000001</c:v>
                </c:pt>
                <c:pt idx="19863">
                  <c:v>1629.1833333333334</c:v>
                </c:pt>
                <c:pt idx="19864">
                  <c:v>1629.2666666666667</c:v>
                </c:pt>
                <c:pt idx="19865">
                  <c:v>1629.3500000000001</c:v>
                </c:pt>
                <c:pt idx="19866">
                  <c:v>1629.425</c:v>
                </c:pt>
                <c:pt idx="19867">
                  <c:v>1629.5083333333332</c:v>
                </c:pt>
                <c:pt idx="19868">
                  <c:v>1629.5916666666665</c:v>
                </c:pt>
                <c:pt idx="19869">
                  <c:v>1629.675</c:v>
                </c:pt>
                <c:pt idx="19870">
                  <c:v>1629.7583333333332</c:v>
                </c:pt>
                <c:pt idx="19871">
                  <c:v>1629.8416666666665</c:v>
                </c:pt>
                <c:pt idx="19872">
                  <c:v>1629.925</c:v>
                </c:pt>
                <c:pt idx="19873">
                  <c:v>1630</c:v>
                </c:pt>
                <c:pt idx="19874">
                  <c:v>1630.0833333333333</c:v>
                </c:pt>
                <c:pt idx="19875">
                  <c:v>1630.1666666666667</c:v>
                </c:pt>
                <c:pt idx="19876">
                  <c:v>1630.25</c:v>
                </c:pt>
                <c:pt idx="19877">
                  <c:v>1630.3333333333333</c:v>
                </c:pt>
                <c:pt idx="19878">
                  <c:v>1630.4166666666667</c:v>
                </c:pt>
                <c:pt idx="19879">
                  <c:v>1630.4916666666668</c:v>
                </c:pt>
                <c:pt idx="19880">
                  <c:v>1630.575</c:v>
                </c:pt>
                <c:pt idx="19881">
                  <c:v>1630.6583333333335</c:v>
                </c:pt>
                <c:pt idx="19882">
                  <c:v>1630.7416666666668</c:v>
                </c:pt>
                <c:pt idx="19883">
                  <c:v>1630.825</c:v>
                </c:pt>
                <c:pt idx="19884">
                  <c:v>1630.9083333333335</c:v>
                </c:pt>
                <c:pt idx="19885">
                  <c:v>1630.9916666666668</c:v>
                </c:pt>
                <c:pt idx="19886">
                  <c:v>1631.0666666666666</c:v>
                </c:pt>
                <c:pt idx="19887">
                  <c:v>1631.1499999999999</c:v>
                </c:pt>
                <c:pt idx="19888">
                  <c:v>1631.2333333333333</c:v>
                </c:pt>
                <c:pt idx="19889">
                  <c:v>1631.3166666666666</c:v>
                </c:pt>
                <c:pt idx="19890">
                  <c:v>1631.3999999999999</c:v>
                </c:pt>
                <c:pt idx="19891">
                  <c:v>1631.4833333333333</c:v>
                </c:pt>
                <c:pt idx="19892">
                  <c:v>1631.5583333333334</c:v>
                </c:pt>
                <c:pt idx="19893">
                  <c:v>1631.6416666666667</c:v>
                </c:pt>
                <c:pt idx="19894">
                  <c:v>1631.7250000000001</c:v>
                </c:pt>
                <c:pt idx="19895">
                  <c:v>1631.8083333333334</c:v>
                </c:pt>
                <c:pt idx="19896">
                  <c:v>1631.8916666666667</c:v>
                </c:pt>
                <c:pt idx="19897">
                  <c:v>1631.9750000000001</c:v>
                </c:pt>
                <c:pt idx="19898">
                  <c:v>1632.05</c:v>
                </c:pt>
                <c:pt idx="19899">
                  <c:v>1632.1333333333332</c:v>
                </c:pt>
                <c:pt idx="19900">
                  <c:v>1632.2166666666665</c:v>
                </c:pt>
                <c:pt idx="19901">
                  <c:v>1632.3</c:v>
                </c:pt>
                <c:pt idx="19902">
                  <c:v>1632.3833333333332</c:v>
                </c:pt>
                <c:pt idx="19903">
                  <c:v>1632.4666666666665</c:v>
                </c:pt>
                <c:pt idx="19904">
                  <c:v>1632.55</c:v>
                </c:pt>
                <c:pt idx="19905">
                  <c:v>1632.625</c:v>
                </c:pt>
                <c:pt idx="19906">
                  <c:v>1632.7083333333333</c:v>
                </c:pt>
                <c:pt idx="19907">
                  <c:v>1632.7916666666667</c:v>
                </c:pt>
                <c:pt idx="19908">
                  <c:v>1632.875</c:v>
                </c:pt>
                <c:pt idx="19909">
                  <c:v>1632.9583333333333</c:v>
                </c:pt>
                <c:pt idx="19910">
                  <c:v>1633.0416666666667</c:v>
                </c:pt>
                <c:pt idx="19911">
                  <c:v>1633.1166666666668</c:v>
                </c:pt>
                <c:pt idx="19912">
                  <c:v>1633.2</c:v>
                </c:pt>
                <c:pt idx="19913">
                  <c:v>1633.2833333333335</c:v>
                </c:pt>
                <c:pt idx="19914">
                  <c:v>1633.3666666666668</c:v>
                </c:pt>
                <c:pt idx="19915">
                  <c:v>1633.45</c:v>
                </c:pt>
                <c:pt idx="19916">
                  <c:v>1633.5333333333335</c:v>
                </c:pt>
                <c:pt idx="19917">
                  <c:v>1633.6083333333333</c:v>
                </c:pt>
                <c:pt idx="19918">
                  <c:v>1633.6916666666666</c:v>
                </c:pt>
                <c:pt idx="19919">
                  <c:v>1633.7749999999999</c:v>
                </c:pt>
                <c:pt idx="19920">
                  <c:v>1633.8583333333333</c:v>
                </c:pt>
                <c:pt idx="19921">
                  <c:v>1633.9416666666666</c:v>
                </c:pt>
                <c:pt idx="19922">
                  <c:v>1634.0249999999999</c:v>
                </c:pt>
                <c:pt idx="19923">
                  <c:v>1634.1083333333333</c:v>
                </c:pt>
                <c:pt idx="19924">
                  <c:v>1634.1833333333334</c:v>
                </c:pt>
                <c:pt idx="19925">
                  <c:v>1634.2666666666667</c:v>
                </c:pt>
                <c:pt idx="19926">
                  <c:v>1634.3500000000001</c:v>
                </c:pt>
                <c:pt idx="19927">
                  <c:v>1634.4333333333334</c:v>
                </c:pt>
                <c:pt idx="19928">
                  <c:v>1634.5166666666667</c:v>
                </c:pt>
                <c:pt idx="19929">
                  <c:v>1634.6000000000001</c:v>
                </c:pt>
                <c:pt idx="19930">
                  <c:v>1634.675</c:v>
                </c:pt>
                <c:pt idx="19931">
                  <c:v>1634.7583333333332</c:v>
                </c:pt>
                <c:pt idx="19932">
                  <c:v>1634.8416666666665</c:v>
                </c:pt>
                <c:pt idx="19933">
                  <c:v>1634.925</c:v>
                </c:pt>
                <c:pt idx="19934">
                  <c:v>1635.0083333333332</c:v>
                </c:pt>
                <c:pt idx="19935">
                  <c:v>1635.0916666666665</c:v>
                </c:pt>
                <c:pt idx="19936">
                  <c:v>1635.1666666666667</c:v>
                </c:pt>
                <c:pt idx="19937">
                  <c:v>1635.25</c:v>
                </c:pt>
                <c:pt idx="19938">
                  <c:v>1635.3333333333333</c:v>
                </c:pt>
                <c:pt idx="19939">
                  <c:v>1635.4166666666667</c:v>
                </c:pt>
                <c:pt idx="19940">
                  <c:v>1635.5</c:v>
                </c:pt>
                <c:pt idx="19941">
                  <c:v>1635.5833333333333</c:v>
                </c:pt>
                <c:pt idx="19942">
                  <c:v>1635.6666666666667</c:v>
                </c:pt>
                <c:pt idx="19943">
                  <c:v>1635.7416666666668</c:v>
                </c:pt>
                <c:pt idx="19944">
                  <c:v>1635.825</c:v>
                </c:pt>
                <c:pt idx="19945">
                  <c:v>1635.9083333333335</c:v>
                </c:pt>
                <c:pt idx="19946">
                  <c:v>1635.9916666666668</c:v>
                </c:pt>
                <c:pt idx="19947">
                  <c:v>1636.075</c:v>
                </c:pt>
                <c:pt idx="19948">
                  <c:v>1636.1583333333335</c:v>
                </c:pt>
                <c:pt idx="19949">
                  <c:v>1636.2333333333333</c:v>
                </c:pt>
                <c:pt idx="19950">
                  <c:v>1636.3166666666666</c:v>
                </c:pt>
                <c:pt idx="19951">
                  <c:v>1636.3999999999999</c:v>
                </c:pt>
                <c:pt idx="19952">
                  <c:v>1636.4833333333333</c:v>
                </c:pt>
                <c:pt idx="19953">
                  <c:v>1636.5666666666666</c:v>
                </c:pt>
                <c:pt idx="19954">
                  <c:v>1636.6499999999999</c:v>
                </c:pt>
                <c:pt idx="19955">
                  <c:v>1636.7250000000001</c:v>
                </c:pt>
                <c:pt idx="19956">
                  <c:v>1636.8083333333334</c:v>
                </c:pt>
                <c:pt idx="19957">
                  <c:v>1636.8916666666667</c:v>
                </c:pt>
                <c:pt idx="19958">
                  <c:v>1636.9750000000001</c:v>
                </c:pt>
                <c:pt idx="19959">
                  <c:v>1637.0583333333334</c:v>
                </c:pt>
                <c:pt idx="19960">
                  <c:v>1637.1416666666667</c:v>
                </c:pt>
                <c:pt idx="19961">
                  <c:v>1637.2250000000001</c:v>
                </c:pt>
                <c:pt idx="19962">
                  <c:v>1637.3</c:v>
                </c:pt>
                <c:pt idx="19963">
                  <c:v>1637.3833333333332</c:v>
                </c:pt>
                <c:pt idx="19964">
                  <c:v>1637.4666666666665</c:v>
                </c:pt>
                <c:pt idx="19965">
                  <c:v>1637.55</c:v>
                </c:pt>
                <c:pt idx="19966">
                  <c:v>1637.6333333333332</c:v>
                </c:pt>
                <c:pt idx="19967">
                  <c:v>1637.7166666666665</c:v>
                </c:pt>
                <c:pt idx="19968">
                  <c:v>1637.7916666666667</c:v>
                </c:pt>
                <c:pt idx="19969">
                  <c:v>1637.875</c:v>
                </c:pt>
                <c:pt idx="19970">
                  <c:v>1637.9583333333333</c:v>
                </c:pt>
                <c:pt idx="19971">
                  <c:v>1638.0416666666667</c:v>
                </c:pt>
                <c:pt idx="19972">
                  <c:v>1638.125</c:v>
                </c:pt>
                <c:pt idx="19973">
                  <c:v>1638.2083333333333</c:v>
                </c:pt>
                <c:pt idx="19974">
                  <c:v>1638.2833333333335</c:v>
                </c:pt>
                <c:pt idx="19975">
                  <c:v>1638.3666666666668</c:v>
                </c:pt>
                <c:pt idx="19976">
                  <c:v>1638.45</c:v>
                </c:pt>
                <c:pt idx="19977">
                  <c:v>1638.5333333333335</c:v>
                </c:pt>
                <c:pt idx="19978">
                  <c:v>1638.6166666666668</c:v>
                </c:pt>
                <c:pt idx="19979">
                  <c:v>1638.7</c:v>
                </c:pt>
                <c:pt idx="19980">
                  <c:v>1638.7833333333335</c:v>
                </c:pt>
                <c:pt idx="19981">
                  <c:v>1638.8583333333333</c:v>
                </c:pt>
                <c:pt idx="19982">
                  <c:v>1638.9416666666666</c:v>
                </c:pt>
                <c:pt idx="19983">
                  <c:v>1639.0249999999999</c:v>
                </c:pt>
                <c:pt idx="19984">
                  <c:v>1639.1083333333333</c:v>
                </c:pt>
                <c:pt idx="19985">
                  <c:v>1639.1916666666666</c:v>
                </c:pt>
                <c:pt idx="19986">
                  <c:v>1639.2749999999999</c:v>
                </c:pt>
                <c:pt idx="19987">
                  <c:v>1639.3500000000001</c:v>
                </c:pt>
                <c:pt idx="19988">
                  <c:v>1639.4333333333334</c:v>
                </c:pt>
                <c:pt idx="19989">
                  <c:v>1639.5166666666667</c:v>
                </c:pt>
                <c:pt idx="19990">
                  <c:v>1639.6000000000001</c:v>
                </c:pt>
                <c:pt idx="19991">
                  <c:v>1639.6833333333334</c:v>
                </c:pt>
                <c:pt idx="19992">
                  <c:v>1639.7666666666667</c:v>
                </c:pt>
                <c:pt idx="19993">
                  <c:v>1639.8416666666665</c:v>
                </c:pt>
                <c:pt idx="19994">
                  <c:v>1639.925</c:v>
                </c:pt>
                <c:pt idx="19995">
                  <c:v>1640.0083333333332</c:v>
                </c:pt>
                <c:pt idx="19996">
                  <c:v>1640.0916666666665</c:v>
                </c:pt>
                <c:pt idx="19997">
                  <c:v>1640.175</c:v>
                </c:pt>
                <c:pt idx="19998">
                  <c:v>1640.2583333333332</c:v>
                </c:pt>
                <c:pt idx="19999">
                  <c:v>1640.3416666666665</c:v>
                </c:pt>
                <c:pt idx="20000">
                  <c:v>1640.4166666666667</c:v>
                </c:pt>
                <c:pt idx="20001">
                  <c:v>1640.5</c:v>
                </c:pt>
                <c:pt idx="20002">
                  <c:v>1640.5833333333333</c:v>
                </c:pt>
                <c:pt idx="20003">
                  <c:v>1640.6666666666667</c:v>
                </c:pt>
                <c:pt idx="20004">
                  <c:v>1640.75</c:v>
                </c:pt>
                <c:pt idx="20005">
                  <c:v>1640.8333333333333</c:v>
                </c:pt>
                <c:pt idx="20006">
                  <c:v>1640.9083333333335</c:v>
                </c:pt>
                <c:pt idx="20007">
                  <c:v>1640.9916666666668</c:v>
                </c:pt>
                <c:pt idx="20008">
                  <c:v>1641.075</c:v>
                </c:pt>
                <c:pt idx="20009">
                  <c:v>1641.1583333333335</c:v>
                </c:pt>
                <c:pt idx="20010">
                  <c:v>1641.2416666666668</c:v>
                </c:pt>
                <c:pt idx="20011">
                  <c:v>1641.325</c:v>
                </c:pt>
                <c:pt idx="20012">
                  <c:v>1641.4083333333335</c:v>
                </c:pt>
                <c:pt idx="20013">
                  <c:v>1641.4833333333333</c:v>
                </c:pt>
                <c:pt idx="20014">
                  <c:v>1641.5666666666666</c:v>
                </c:pt>
                <c:pt idx="20015">
                  <c:v>1641.6499999999999</c:v>
                </c:pt>
                <c:pt idx="20016">
                  <c:v>1641.7333333333333</c:v>
                </c:pt>
                <c:pt idx="20017">
                  <c:v>1641.8166666666666</c:v>
                </c:pt>
                <c:pt idx="20018">
                  <c:v>1641.8999999999999</c:v>
                </c:pt>
                <c:pt idx="20019">
                  <c:v>1641.9750000000001</c:v>
                </c:pt>
                <c:pt idx="20020">
                  <c:v>1642.0583333333334</c:v>
                </c:pt>
                <c:pt idx="20021">
                  <c:v>1642.1416666666667</c:v>
                </c:pt>
                <c:pt idx="20022">
                  <c:v>1642.2250000000001</c:v>
                </c:pt>
                <c:pt idx="20023">
                  <c:v>1642.3083333333334</c:v>
                </c:pt>
                <c:pt idx="20024">
                  <c:v>1642.3916666666667</c:v>
                </c:pt>
                <c:pt idx="20025">
                  <c:v>1642.4666666666665</c:v>
                </c:pt>
                <c:pt idx="20026">
                  <c:v>1642.55</c:v>
                </c:pt>
                <c:pt idx="20027">
                  <c:v>1642.6333333333332</c:v>
                </c:pt>
                <c:pt idx="20028">
                  <c:v>1642.7166666666665</c:v>
                </c:pt>
                <c:pt idx="20029">
                  <c:v>1642.8</c:v>
                </c:pt>
                <c:pt idx="20030">
                  <c:v>1642.8833333333332</c:v>
                </c:pt>
                <c:pt idx="20031">
                  <c:v>1642.9666666666665</c:v>
                </c:pt>
                <c:pt idx="20032">
                  <c:v>1643.0416666666667</c:v>
                </c:pt>
                <c:pt idx="20033">
                  <c:v>1643.125</c:v>
                </c:pt>
                <c:pt idx="20034">
                  <c:v>1643.2083333333333</c:v>
                </c:pt>
                <c:pt idx="20035">
                  <c:v>1643.2916666666667</c:v>
                </c:pt>
                <c:pt idx="20036">
                  <c:v>1643.375</c:v>
                </c:pt>
                <c:pt idx="20037">
                  <c:v>1643.4583333333333</c:v>
                </c:pt>
                <c:pt idx="20038">
                  <c:v>1643.5333333333335</c:v>
                </c:pt>
                <c:pt idx="20039">
                  <c:v>1643.6166666666668</c:v>
                </c:pt>
                <c:pt idx="20040">
                  <c:v>1643.7</c:v>
                </c:pt>
                <c:pt idx="20041">
                  <c:v>1643.7833333333335</c:v>
                </c:pt>
                <c:pt idx="20042">
                  <c:v>1643.8666666666668</c:v>
                </c:pt>
                <c:pt idx="20043">
                  <c:v>1643.95</c:v>
                </c:pt>
                <c:pt idx="20044">
                  <c:v>1644.0249999999999</c:v>
                </c:pt>
                <c:pt idx="20045">
                  <c:v>1644.1083333333333</c:v>
                </c:pt>
                <c:pt idx="20046">
                  <c:v>1644.1916666666666</c:v>
                </c:pt>
                <c:pt idx="20047">
                  <c:v>1644.2749999999999</c:v>
                </c:pt>
                <c:pt idx="20048">
                  <c:v>1644.3583333333333</c:v>
                </c:pt>
                <c:pt idx="20049">
                  <c:v>1644.4416666666666</c:v>
                </c:pt>
                <c:pt idx="20050">
                  <c:v>1644.5249999999999</c:v>
                </c:pt>
                <c:pt idx="20051">
                  <c:v>1644.6000000000001</c:v>
                </c:pt>
                <c:pt idx="20052">
                  <c:v>1644.6833333333334</c:v>
                </c:pt>
                <c:pt idx="20053">
                  <c:v>1644.7666666666667</c:v>
                </c:pt>
                <c:pt idx="20054">
                  <c:v>1644.8500000000001</c:v>
                </c:pt>
                <c:pt idx="20055">
                  <c:v>1644.9333333333334</c:v>
                </c:pt>
                <c:pt idx="20056">
                  <c:v>1645.0166666666667</c:v>
                </c:pt>
                <c:pt idx="20057">
                  <c:v>1645.0916666666665</c:v>
                </c:pt>
                <c:pt idx="20058">
                  <c:v>1645.175</c:v>
                </c:pt>
                <c:pt idx="20059">
                  <c:v>1645.2583333333332</c:v>
                </c:pt>
                <c:pt idx="20060">
                  <c:v>1645.3416666666665</c:v>
                </c:pt>
                <c:pt idx="20061">
                  <c:v>1645.425</c:v>
                </c:pt>
                <c:pt idx="20062">
                  <c:v>1645.5083333333332</c:v>
                </c:pt>
                <c:pt idx="20063">
                  <c:v>1645.5833333333333</c:v>
                </c:pt>
                <c:pt idx="20064">
                  <c:v>1645.6666666666667</c:v>
                </c:pt>
                <c:pt idx="20065">
                  <c:v>1645.75</c:v>
                </c:pt>
                <c:pt idx="20066">
                  <c:v>1645.8333333333333</c:v>
                </c:pt>
                <c:pt idx="20067">
                  <c:v>1645.9166666666667</c:v>
                </c:pt>
                <c:pt idx="20068">
                  <c:v>1646</c:v>
                </c:pt>
                <c:pt idx="20069">
                  <c:v>1646.0833333333333</c:v>
                </c:pt>
                <c:pt idx="20070">
                  <c:v>1646.1583333333335</c:v>
                </c:pt>
                <c:pt idx="20071">
                  <c:v>1646.2416666666668</c:v>
                </c:pt>
                <c:pt idx="20072">
                  <c:v>1646.325</c:v>
                </c:pt>
                <c:pt idx="20073">
                  <c:v>1646.4083333333335</c:v>
                </c:pt>
                <c:pt idx="20074">
                  <c:v>1646.4916666666668</c:v>
                </c:pt>
                <c:pt idx="20075">
                  <c:v>1646.575</c:v>
                </c:pt>
                <c:pt idx="20076">
                  <c:v>1646.6499999999999</c:v>
                </c:pt>
                <c:pt idx="20077">
                  <c:v>1646.7333333333333</c:v>
                </c:pt>
                <c:pt idx="20078">
                  <c:v>1646.8166666666666</c:v>
                </c:pt>
                <c:pt idx="20079">
                  <c:v>1646.8999999999999</c:v>
                </c:pt>
                <c:pt idx="20080">
                  <c:v>1646.9833333333333</c:v>
                </c:pt>
                <c:pt idx="20081">
                  <c:v>1647.0666666666666</c:v>
                </c:pt>
                <c:pt idx="20082">
                  <c:v>1647.1416666666667</c:v>
                </c:pt>
                <c:pt idx="20083">
                  <c:v>1647.2250000000001</c:v>
                </c:pt>
                <c:pt idx="20084">
                  <c:v>1647.3083333333334</c:v>
                </c:pt>
                <c:pt idx="20085">
                  <c:v>1647.3916666666667</c:v>
                </c:pt>
                <c:pt idx="20086">
                  <c:v>1647.4750000000001</c:v>
                </c:pt>
                <c:pt idx="20087">
                  <c:v>1647.5583333333334</c:v>
                </c:pt>
                <c:pt idx="20088">
                  <c:v>1647.6416666666667</c:v>
                </c:pt>
                <c:pt idx="20089">
                  <c:v>1647.7166666666665</c:v>
                </c:pt>
                <c:pt idx="20090">
                  <c:v>1647.8</c:v>
                </c:pt>
                <c:pt idx="20091">
                  <c:v>1647.8833333333332</c:v>
                </c:pt>
                <c:pt idx="20092">
                  <c:v>1647.9666666666665</c:v>
                </c:pt>
                <c:pt idx="20093">
                  <c:v>1648.05</c:v>
                </c:pt>
                <c:pt idx="20094">
                  <c:v>1648.1333333333332</c:v>
                </c:pt>
                <c:pt idx="20095">
                  <c:v>1648.2083333333333</c:v>
                </c:pt>
                <c:pt idx="20096">
                  <c:v>1648.2916666666667</c:v>
                </c:pt>
                <c:pt idx="20097">
                  <c:v>1648.375</c:v>
                </c:pt>
                <c:pt idx="20098">
                  <c:v>1648.4583333333333</c:v>
                </c:pt>
                <c:pt idx="20099">
                  <c:v>1648.5416666666667</c:v>
                </c:pt>
                <c:pt idx="20100">
                  <c:v>1648.625</c:v>
                </c:pt>
                <c:pt idx="20101">
                  <c:v>1648.7</c:v>
                </c:pt>
                <c:pt idx="20102">
                  <c:v>1648.7833333333335</c:v>
                </c:pt>
                <c:pt idx="20103">
                  <c:v>1648.8666666666668</c:v>
                </c:pt>
                <c:pt idx="20104">
                  <c:v>1648.95</c:v>
                </c:pt>
                <c:pt idx="20105">
                  <c:v>1649.0333333333335</c:v>
                </c:pt>
                <c:pt idx="20106">
                  <c:v>1649.1166666666668</c:v>
                </c:pt>
                <c:pt idx="20107">
                  <c:v>1649.2</c:v>
                </c:pt>
                <c:pt idx="20108">
                  <c:v>1649.2749999999999</c:v>
                </c:pt>
                <c:pt idx="20109">
                  <c:v>1649.3583333333333</c:v>
                </c:pt>
                <c:pt idx="20110">
                  <c:v>1649.4416666666666</c:v>
                </c:pt>
                <c:pt idx="20111">
                  <c:v>1649.5249999999999</c:v>
                </c:pt>
                <c:pt idx="20112">
                  <c:v>1649.6083333333333</c:v>
                </c:pt>
                <c:pt idx="20113">
                  <c:v>1649.6916666666666</c:v>
                </c:pt>
                <c:pt idx="20114">
                  <c:v>1649.7666666666667</c:v>
                </c:pt>
                <c:pt idx="20115">
                  <c:v>1649.8500000000001</c:v>
                </c:pt>
                <c:pt idx="20116">
                  <c:v>1649.9333333333334</c:v>
                </c:pt>
                <c:pt idx="20117">
                  <c:v>1650.0166666666667</c:v>
                </c:pt>
                <c:pt idx="20118">
                  <c:v>1650.1000000000001</c:v>
                </c:pt>
                <c:pt idx="20119">
                  <c:v>1650.1833333333334</c:v>
                </c:pt>
                <c:pt idx="20120">
                  <c:v>1650.2583333333332</c:v>
                </c:pt>
                <c:pt idx="20121">
                  <c:v>1650.3416666666665</c:v>
                </c:pt>
                <c:pt idx="20122">
                  <c:v>1650.425</c:v>
                </c:pt>
                <c:pt idx="20123">
                  <c:v>1650.5083333333332</c:v>
                </c:pt>
                <c:pt idx="20124">
                  <c:v>1650.5916666666665</c:v>
                </c:pt>
                <c:pt idx="20125">
                  <c:v>1650.675</c:v>
                </c:pt>
                <c:pt idx="20126">
                  <c:v>1650.7583333333332</c:v>
                </c:pt>
                <c:pt idx="20127">
                  <c:v>1650.8333333333333</c:v>
                </c:pt>
                <c:pt idx="20128">
                  <c:v>1650.9166666666667</c:v>
                </c:pt>
                <c:pt idx="20129">
                  <c:v>1651</c:v>
                </c:pt>
                <c:pt idx="20130">
                  <c:v>1651.0833333333333</c:v>
                </c:pt>
                <c:pt idx="20131">
                  <c:v>1651.1666666666667</c:v>
                </c:pt>
                <c:pt idx="20132">
                  <c:v>1651.25</c:v>
                </c:pt>
                <c:pt idx="20133">
                  <c:v>1651.325</c:v>
                </c:pt>
                <c:pt idx="20134">
                  <c:v>1651.4083333333335</c:v>
                </c:pt>
                <c:pt idx="20135">
                  <c:v>1651.4916666666668</c:v>
                </c:pt>
                <c:pt idx="20136">
                  <c:v>1651.575</c:v>
                </c:pt>
                <c:pt idx="20137">
                  <c:v>1651.6583333333335</c:v>
                </c:pt>
                <c:pt idx="20138">
                  <c:v>1651.7416666666668</c:v>
                </c:pt>
                <c:pt idx="20139">
                  <c:v>1651.825</c:v>
                </c:pt>
                <c:pt idx="20140">
                  <c:v>1651.8999999999999</c:v>
                </c:pt>
                <c:pt idx="20141">
                  <c:v>1651.9833333333333</c:v>
                </c:pt>
                <c:pt idx="20142">
                  <c:v>1652.0666666666666</c:v>
                </c:pt>
                <c:pt idx="20143">
                  <c:v>1652.1499999999999</c:v>
                </c:pt>
                <c:pt idx="20144">
                  <c:v>1652.2333333333333</c:v>
                </c:pt>
                <c:pt idx="20145">
                  <c:v>1652.3166666666666</c:v>
                </c:pt>
                <c:pt idx="20146">
                  <c:v>1652.3916666666667</c:v>
                </c:pt>
                <c:pt idx="20147">
                  <c:v>1652.4750000000001</c:v>
                </c:pt>
                <c:pt idx="20148">
                  <c:v>1652.5583333333334</c:v>
                </c:pt>
                <c:pt idx="20149">
                  <c:v>1652.6416666666667</c:v>
                </c:pt>
                <c:pt idx="20150">
                  <c:v>1652.7250000000001</c:v>
                </c:pt>
                <c:pt idx="20151">
                  <c:v>1652.8083333333334</c:v>
                </c:pt>
                <c:pt idx="20152">
                  <c:v>1652.8833333333332</c:v>
                </c:pt>
                <c:pt idx="20153">
                  <c:v>1652.9666666666665</c:v>
                </c:pt>
                <c:pt idx="20154">
                  <c:v>1653.05</c:v>
                </c:pt>
                <c:pt idx="20155">
                  <c:v>1653.1333333333332</c:v>
                </c:pt>
                <c:pt idx="20156">
                  <c:v>1653.2166666666665</c:v>
                </c:pt>
                <c:pt idx="20157">
                  <c:v>1653.3</c:v>
                </c:pt>
                <c:pt idx="20158">
                  <c:v>1653.3833333333332</c:v>
                </c:pt>
                <c:pt idx="20159">
                  <c:v>1653.4583333333333</c:v>
                </c:pt>
                <c:pt idx="20160">
                  <c:v>1653.5416666666667</c:v>
                </c:pt>
                <c:pt idx="20161">
                  <c:v>1653.625</c:v>
                </c:pt>
                <c:pt idx="20162">
                  <c:v>1653.7083333333333</c:v>
                </c:pt>
                <c:pt idx="20163">
                  <c:v>1653.7916666666667</c:v>
                </c:pt>
                <c:pt idx="20164">
                  <c:v>1653.875</c:v>
                </c:pt>
                <c:pt idx="20165">
                  <c:v>1653.95</c:v>
                </c:pt>
                <c:pt idx="20166">
                  <c:v>1654.0333333333335</c:v>
                </c:pt>
                <c:pt idx="20167">
                  <c:v>1654.1166666666668</c:v>
                </c:pt>
                <c:pt idx="20168">
                  <c:v>1654.2</c:v>
                </c:pt>
                <c:pt idx="20169">
                  <c:v>1654.2833333333335</c:v>
                </c:pt>
                <c:pt idx="20170">
                  <c:v>1654.3666666666668</c:v>
                </c:pt>
                <c:pt idx="20171">
                  <c:v>1654.4416666666666</c:v>
                </c:pt>
                <c:pt idx="20172">
                  <c:v>1654.5249999999999</c:v>
                </c:pt>
                <c:pt idx="20173">
                  <c:v>1654.6083333333333</c:v>
                </c:pt>
                <c:pt idx="20174">
                  <c:v>1654.6916666666666</c:v>
                </c:pt>
                <c:pt idx="20175">
                  <c:v>1654.7749999999999</c:v>
                </c:pt>
                <c:pt idx="20176">
                  <c:v>1654.8583333333333</c:v>
                </c:pt>
                <c:pt idx="20177">
                  <c:v>1654.9416666666666</c:v>
                </c:pt>
                <c:pt idx="20178">
                  <c:v>1655.0166666666667</c:v>
                </c:pt>
                <c:pt idx="20179">
                  <c:v>1655.1000000000001</c:v>
                </c:pt>
                <c:pt idx="20180">
                  <c:v>1655.1833333333334</c:v>
                </c:pt>
                <c:pt idx="20181">
                  <c:v>1655.2666666666667</c:v>
                </c:pt>
                <c:pt idx="20182">
                  <c:v>1655.3500000000001</c:v>
                </c:pt>
                <c:pt idx="20183">
                  <c:v>1655.4333333333334</c:v>
                </c:pt>
                <c:pt idx="20184">
                  <c:v>1655.5083333333332</c:v>
                </c:pt>
                <c:pt idx="20185">
                  <c:v>1655.5916666666665</c:v>
                </c:pt>
                <c:pt idx="20186">
                  <c:v>1655.675</c:v>
                </c:pt>
                <c:pt idx="20187">
                  <c:v>1655.7583333333332</c:v>
                </c:pt>
                <c:pt idx="20188">
                  <c:v>1655.8416666666665</c:v>
                </c:pt>
                <c:pt idx="20189">
                  <c:v>1655.925</c:v>
                </c:pt>
                <c:pt idx="20190">
                  <c:v>1656</c:v>
                </c:pt>
                <c:pt idx="20191">
                  <c:v>1656.0833333333333</c:v>
                </c:pt>
                <c:pt idx="20192">
                  <c:v>1656.1666666666667</c:v>
                </c:pt>
                <c:pt idx="20193">
                  <c:v>1656.25</c:v>
                </c:pt>
                <c:pt idx="20194">
                  <c:v>1656.3333333333333</c:v>
                </c:pt>
                <c:pt idx="20195">
                  <c:v>1656.4166666666667</c:v>
                </c:pt>
                <c:pt idx="20196">
                  <c:v>1656.5</c:v>
                </c:pt>
                <c:pt idx="20197">
                  <c:v>1656.575</c:v>
                </c:pt>
                <c:pt idx="20198">
                  <c:v>1656.6583333333335</c:v>
                </c:pt>
                <c:pt idx="20199">
                  <c:v>1656.7416666666668</c:v>
                </c:pt>
                <c:pt idx="20200">
                  <c:v>1656.825</c:v>
                </c:pt>
                <c:pt idx="20201">
                  <c:v>1656.9083333333335</c:v>
                </c:pt>
                <c:pt idx="20202">
                  <c:v>1656.9916666666668</c:v>
                </c:pt>
                <c:pt idx="20203">
                  <c:v>1657.0666666666666</c:v>
                </c:pt>
                <c:pt idx="20204">
                  <c:v>1657.1499999999999</c:v>
                </c:pt>
                <c:pt idx="20205">
                  <c:v>1657.2333333333333</c:v>
                </c:pt>
                <c:pt idx="20206">
                  <c:v>1657.3166666666666</c:v>
                </c:pt>
                <c:pt idx="20207">
                  <c:v>1657.3999999999999</c:v>
                </c:pt>
                <c:pt idx="20208">
                  <c:v>1657.4833333333333</c:v>
                </c:pt>
                <c:pt idx="20209">
                  <c:v>1657.5583333333334</c:v>
                </c:pt>
                <c:pt idx="20210">
                  <c:v>1657.6416666666667</c:v>
                </c:pt>
                <c:pt idx="20211">
                  <c:v>1657.7250000000001</c:v>
                </c:pt>
                <c:pt idx="20212">
                  <c:v>1657.8083333333334</c:v>
                </c:pt>
                <c:pt idx="20213">
                  <c:v>1657.8916666666667</c:v>
                </c:pt>
                <c:pt idx="20214">
                  <c:v>1657.9750000000001</c:v>
                </c:pt>
                <c:pt idx="20215">
                  <c:v>1658.0583333333334</c:v>
                </c:pt>
                <c:pt idx="20216">
                  <c:v>1658.1333333333332</c:v>
                </c:pt>
                <c:pt idx="20217">
                  <c:v>1658.2166666666665</c:v>
                </c:pt>
                <c:pt idx="20218">
                  <c:v>1658.3</c:v>
                </c:pt>
                <c:pt idx="20219">
                  <c:v>1658.3833333333332</c:v>
                </c:pt>
                <c:pt idx="20220">
                  <c:v>1658.4666666666665</c:v>
                </c:pt>
                <c:pt idx="20221">
                  <c:v>1658.55</c:v>
                </c:pt>
                <c:pt idx="20222">
                  <c:v>1658.625</c:v>
                </c:pt>
                <c:pt idx="20223">
                  <c:v>1658.7083333333333</c:v>
                </c:pt>
                <c:pt idx="20224">
                  <c:v>1658.7916666666667</c:v>
                </c:pt>
                <c:pt idx="20225">
                  <c:v>1658.875</c:v>
                </c:pt>
                <c:pt idx="20226">
                  <c:v>1658.9583333333333</c:v>
                </c:pt>
                <c:pt idx="20227">
                  <c:v>1659.0416666666667</c:v>
                </c:pt>
                <c:pt idx="20228">
                  <c:v>1659.1166666666668</c:v>
                </c:pt>
                <c:pt idx="20229">
                  <c:v>1659.2</c:v>
                </c:pt>
                <c:pt idx="20230">
                  <c:v>1659.2833333333335</c:v>
                </c:pt>
                <c:pt idx="20231">
                  <c:v>1659.3666666666668</c:v>
                </c:pt>
                <c:pt idx="20232">
                  <c:v>1659.45</c:v>
                </c:pt>
                <c:pt idx="20233">
                  <c:v>1659.5333333333335</c:v>
                </c:pt>
                <c:pt idx="20234">
                  <c:v>1659.6166666666668</c:v>
                </c:pt>
                <c:pt idx="20235">
                  <c:v>1659.6916666666666</c:v>
                </c:pt>
                <c:pt idx="20236">
                  <c:v>1659.7749999999999</c:v>
                </c:pt>
                <c:pt idx="20237">
                  <c:v>1659.8583333333333</c:v>
                </c:pt>
                <c:pt idx="20238">
                  <c:v>1659.9416666666666</c:v>
                </c:pt>
                <c:pt idx="20239">
                  <c:v>1660.0249999999999</c:v>
                </c:pt>
                <c:pt idx="20240">
                  <c:v>1660.1083333333333</c:v>
                </c:pt>
                <c:pt idx="20241">
                  <c:v>1660.1833333333334</c:v>
                </c:pt>
                <c:pt idx="20242">
                  <c:v>1660.2666666666667</c:v>
                </c:pt>
                <c:pt idx="20243">
                  <c:v>1660.3500000000001</c:v>
                </c:pt>
                <c:pt idx="20244">
                  <c:v>1660.4333333333334</c:v>
                </c:pt>
                <c:pt idx="20245">
                  <c:v>1660.5166666666667</c:v>
                </c:pt>
                <c:pt idx="20246">
                  <c:v>1660.6000000000001</c:v>
                </c:pt>
                <c:pt idx="20247">
                  <c:v>1660.675</c:v>
                </c:pt>
                <c:pt idx="20248">
                  <c:v>1660.7583333333332</c:v>
                </c:pt>
                <c:pt idx="20249">
                  <c:v>1660.8416666666665</c:v>
                </c:pt>
                <c:pt idx="20250">
                  <c:v>1660.925</c:v>
                </c:pt>
                <c:pt idx="20251">
                  <c:v>1661.0083333333332</c:v>
                </c:pt>
                <c:pt idx="20252">
                  <c:v>1661.0916666666665</c:v>
                </c:pt>
                <c:pt idx="20253">
                  <c:v>1661.175</c:v>
                </c:pt>
                <c:pt idx="20254">
                  <c:v>1661.25</c:v>
                </c:pt>
                <c:pt idx="20255">
                  <c:v>1661.3333333333333</c:v>
                </c:pt>
                <c:pt idx="20256">
                  <c:v>1661.4166666666667</c:v>
                </c:pt>
                <c:pt idx="20257">
                  <c:v>1661.5</c:v>
                </c:pt>
                <c:pt idx="20258">
                  <c:v>1661.5833333333333</c:v>
                </c:pt>
                <c:pt idx="20259">
                  <c:v>1661.6666666666667</c:v>
                </c:pt>
                <c:pt idx="20260">
                  <c:v>1661.7416666666668</c:v>
                </c:pt>
                <c:pt idx="20261">
                  <c:v>1661.825</c:v>
                </c:pt>
                <c:pt idx="20262">
                  <c:v>1661.9083333333335</c:v>
                </c:pt>
                <c:pt idx="20263">
                  <c:v>1661.9916666666668</c:v>
                </c:pt>
                <c:pt idx="20264">
                  <c:v>1662.075</c:v>
                </c:pt>
                <c:pt idx="20265">
                  <c:v>1662.1583333333335</c:v>
                </c:pt>
                <c:pt idx="20266">
                  <c:v>1662.2416666666668</c:v>
                </c:pt>
                <c:pt idx="20267">
                  <c:v>1662.3166666666666</c:v>
                </c:pt>
                <c:pt idx="20268">
                  <c:v>1662.3999999999999</c:v>
                </c:pt>
                <c:pt idx="20269">
                  <c:v>1662.4833333333333</c:v>
                </c:pt>
                <c:pt idx="20270">
                  <c:v>1662.5666666666666</c:v>
                </c:pt>
                <c:pt idx="20271">
                  <c:v>1662.6499999999999</c:v>
                </c:pt>
                <c:pt idx="20272">
                  <c:v>1662.7333333333333</c:v>
                </c:pt>
                <c:pt idx="20273">
                  <c:v>1662.8083333333334</c:v>
                </c:pt>
                <c:pt idx="20274">
                  <c:v>1662.8916666666667</c:v>
                </c:pt>
                <c:pt idx="20275">
                  <c:v>1662.9750000000001</c:v>
                </c:pt>
                <c:pt idx="20276">
                  <c:v>1663.0583333333334</c:v>
                </c:pt>
                <c:pt idx="20277">
                  <c:v>1663.1416666666667</c:v>
                </c:pt>
                <c:pt idx="20278">
                  <c:v>1663.2250000000001</c:v>
                </c:pt>
                <c:pt idx="20279">
                  <c:v>1663.3</c:v>
                </c:pt>
                <c:pt idx="20280">
                  <c:v>1663.3833333333332</c:v>
                </c:pt>
                <c:pt idx="20281">
                  <c:v>1663.4666666666665</c:v>
                </c:pt>
                <c:pt idx="20282">
                  <c:v>1663.55</c:v>
                </c:pt>
                <c:pt idx="20283">
                  <c:v>1663.6333333333332</c:v>
                </c:pt>
                <c:pt idx="20284">
                  <c:v>1663.7166666666665</c:v>
                </c:pt>
                <c:pt idx="20285">
                  <c:v>1663.8</c:v>
                </c:pt>
                <c:pt idx="20286">
                  <c:v>1663.875</c:v>
                </c:pt>
                <c:pt idx="20287">
                  <c:v>1663.9583333333333</c:v>
                </c:pt>
                <c:pt idx="20288">
                  <c:v>1664.0416666666667</c:v>
                </c:pt>
                <c:pt idx="20289">
                  <c:v>1664.125</c:v>
                </c:pt>
                <c:pt idx="20290">
                  <c:v>1664.2083333333333</c:v>
                </c:pt>
                <c:pt idx="20291">
                  <c:v>1664.2916666666667</c:v>
                </c:pt>
                <c:pt idx="20292">
                  <c:v>1664.3666666666668</c:v>
                </c:pt>
                <c:pt idx="20293">
                  <c:v>1664.45</c:v>
                </c:pt>
                <c:pt idx="20294">
                  <c:v>1664.5333333333335</c:v>
                </c:pt>
                <c:pt idx="20295">
                  <c:v>1664.6166666666668</c:v>
                </c:pt>
                <c:pt idx="20296">
                  <c:v>1664.7</c:v>
                </c:pt>
                <c:pt idx="20297">
                  <c:v>1664.7833333333335</c:v>
                </c:pt>
                <c:pt idx="20298">
                  <c:v>1664.8583333333333</c:v>
                </c:pt>
                <c:pt idx="20299">
                  <c:v>1664.9416666666666</c:v>
                </c:pt>
                <c:pt idx="20300">
                  <c:v>1665.0249999999999</c:v>
                </c:pt>
                <c:pt idx="20301">
                  <c:v>1665.1083333333333</c:v>
                </c:pt>
                <c:pt idx="20302">
                  <c:v>1665.1916666666666</c:v>
                </c:pt>
                <c:pt idx="20303">
                  <c:v>1665.2749999999999</c:v>
                </c:pt>
                <c:pt idx="20304">
                  <c:v>1665.3583333333333</c:v>
                </c:pt>
                <c:pt idx="20305">
                  <c:v>1665.4333333333334</c:v>
                </c:pt>
                <c:pt idx="20306">
                  <c:v>1665.5166666666667</c:v>
                </c:pt>
                <c:pt idx="20307">
                  <c:v>1665.6000000000001</c:v>
                </c:pt>
                <c:pt idx="20308">
                  <c:v>1665.6833333333334</c:v>
                </c:pt>
                <c:pt idx="20309">
                  <c:v>1665.7666666666667</c:v>
                </c:pt>
                <c:pt idx="20310">
                  <c:v>1665.8500000000001</c:v>
                </c:pt>
                <c:pt idx="20311">
                  <c:v>1665.925</c:v>
                </c:pt>
                <c:pt idx="20312">
                  <c:v>1666.0083333333332</c:v>
                </c:pt>
                <c:pt idx="20313">
                  <c:v>1666.0916666666665</c:v>
                </c:pt>
                <c:pt idx="20314">
                  <c:v>1666.175</c:v>
                </c:pt>
                <c:pt idx="20315">
                  <c:v>1666.2583333333332</c:v>
                </c:pt>
                <c:pt idx="20316">
                  <c:v>1666.3416666666665</c:v>
                </c:pt>
                <c:pt idx="20317">
                  <c:v>1666.4166666666667</c:v>
                </c:pt>
                <c:pt idx="20318">
                  <c:v>1666.5</c:v>
                </c:pt>
                <c:pt idx="20319">
                  <c:v>1666.5833333333333</c:v>
                </c:pt>
                <c:pt idx="20320">
                  <c:v>1666.6666666666667</c:v>
                </c:pt>
                <c:pt idx="20321">
                  <c:v>1666.75</c:v>
                </c:pt>
                <c:pt idx="20322">
                  <c:v>1666.8333333333333</c:v>
                </c:pt>
                <c:pt idx="20323">
                  <c:v>1666.9166666666667</c:v>
                </c:pt>
                <c:pt idx="20324">
                  <c:v>1666.9916666666668</c:v>
                </c:pt>
                <c:pt idx="20325">
                  <c:v>1667.075</c:v>
                </c:pt>
                <c:pt idx="20326">
                  <c:v>1667.1583333333335</c:v>
                </c:pt>
                <c:pt idx="20327">
                  <c:v>1667.2416666666668</c:v>
                </c:pt>
                <c:pt idx="20328">
                  <c:v>1667.325</c:v>
                </c:pt>
                <c:pt idx="20329">
                  <c:v>1667.4083333333335</c:v>
                </c:pt>
                <c:pt idx="20330">
                  <c:v>1667.4833333333333</c:v>
                </c:pt>
                <c:pt idx="20331">
                  <c:v>1667.5666666666666</c:v>
                </c:pt>
                <c:pt idx="20332">
                  <c:v>1667.6499999999999</c:v>
                </c:pt>
                <c:pt idx="20333">
                  <c:v>1667.7333333333333</c:v>
                </c:pt>
                <c:pt idx="20334">
                  <c:v>1667.8166666666666</c:v>
                </c:pt>
                <c:pt idx="20335">
                  <c:v>1667.8999999999999</c:v>
                </c:pt>
                <c:pt idx="20336">
                  <c:v>1667.9750000000001</c:v>
                </c:pt>
                <c:pt idx="20337">
                  <c:v>1668.0583333333334</c:v>
                </c:pt>
                <c:pt idx="20338">
                  <c:v>1668.1416666666667</c:v>
                </c:pt>
                <c:pt idx="20339">
                  <c:v>1668.2250000000001</c:v>
                </c:pt>
                <c:pt idx="20340">
                  <c:v>1668.3083333333334</c:v>
                </c:pt>
                <c:pt idx="20341">
                  <c:v>1668.3916666666667</c:v>
                </c:pt>
                <c:pt idx="20342">
                  <c:v>1668.4750000000001</c:v>
                </c:pt>
                <c:pt idx="20343">
                  <c:v>1668.55</c:v>
                </c:pt>
                <c:pt idx="20344">
                  <c:v>1668.6333333333332</c:v>
                </c:pt>
                <c:pt idx="20345">
                  <c:v>1668.7166666666665</c:v>
                </c:pt>
                <c:pt idx="20346">
                  <c:v>1668.8</c:v>
                </c:pt>
                <c:pt idx="20347">
                  <c:v>1668.8833333333332</c:v>
                </c:pt>
                <c:pt idx="20348">
                  <c:v>1668.9666666666665</c:v>
                </c:pt>
                <c:pt idx="20349">
                  <c:v>1669.0416666666667</c:v>
                </c:pt>
                <c:pt idx="20350">
                  <c:v>1669.125</c:v>
                </c:pt>
                <c:pt idx="20351">
                  <c:v>1669.2083333333333</c:v>
                </c:pt>
                <c:pt idx="20352">
                  <c:v>1669.2916666666667</c:v>
                </c:pt>
                <c:pt idx="20353">
                  <c:v>1669.375</c:v>
                </c:pt>
                <c:pt idx="20354">
                  <c:v>1669.4583333333333</c:v>
                </c:pt>
                <c:pt idx="20355">
                  <c:v>1669.5333333333335</c:v>
                </c:pt>
                <c:pt idx="20356">
                  <c:v>1669.6166666666668</c:v>
                </c:pt>
                <c:pt idx="20357">
                  <c:v>1669.7</c:v>
                </c:pt>
                <c:pt idx="20358">
                  <c:v>1669.7833333333335</c:v>
                </c:pt>
                <c:pt idx="20359">
                  <c:v>1669.8666666666668</c:v>
                </c:pt>
                <c:pt idx="20360">
                  <c:v>1669.95</c:v>
                </c:pt>
                <c:pt idx="20361">
                  <c:v>1670.0333333333335</c:v>
                </c:pt>
                <c:pt idx="20362">
                  <c:v>1670.1083333333333</c:v>
                </c:pt>
                <c:pt idx="20363">
                  <c:v>1670.1916666666666</c:v>
                </c:pt>
                <c:pt idx="20364">
                  <c:v>1670.2749999999999</c:v>
                </c:pt>
                <c:pt idx="20365">
                  <c:v>1670.3583333333333</c:v>
                </c:pt>
                <c:pt idx="20366">
                  <c:v>1670.4416666666666</c:v>
                </c:pt>
                <c:pt idx="20367">
                  <c:v>1670.5249999999999</c:v>
                </c:pt>
                <c:pt idx="20368">
                  <c:v>1670.6000000000001</c:v>
                </c:pt>
                <c:pt idx="20369">
                  <c:v>1670.6833333333334</c:v>
                </c:pt>
                <c:pt idx="20370">
                  <c:v>1670.7666666666667</c:v>
                </c:pt>
                <c:pt idx="20371">
                  <c:v>1670.8500000000001</c:v>
                </c:pt>
                <c:pt idx="20372">
                  <c:v>1670.9333333333334</c:v>
                </c:pt>
                <c:pt idx="20373">
                  <c:v>1671.0166666666667</c:v>
                </c:pt>
                <c:pt idx="20374">
                  <c:v>1671.0916666666665</c:v>
                </c:pt>
                <c:pt idx="20375">
                  <c:v>1671.175</c:v>
                </c:pt>
                <c:pt idx="20376">
                  <c:v>1671.2583333333332</c:v>
                </c:pt>
                <c:pt idx="20377">
                  <c:v>1671.3416666666665</c:v>
                </c:pt>
                <c:pt idx="20378">
                  <c:v>1671.425</c:v>
                </c:pt>
                <c:pt idx="20379">
                  <c:v>1671.5083333333332</c:v>
                </c:pt>
                <c:pt idx="20380">
                  <c:v>1671.5916666666665</c:v>
                </c:pt>
                <c:pt idx="20381">
                  <c:v>1671.6666666666667</c:v>
                </c:pt>
                <c:pt idx="20382">
                  <c:v>1671.75</c:v>
                </c:pt>
                <c:pt idx="20383">
                  <c:v>1671.8333333333333</c:v>
                </c:pt>
                <c:pt idx="20384">
                  <c:v>1671.9166666666667</c:v>
                </c:pt>
                <c:pt idx="20385">
                  <c:v>1672</c:v>
                </c:pt>
                <c:pt idx="20386">
                  <c:v>1672.0833333333333</c:v>
                </c:pt>
                <c:pt idx="20387">
                  <c:v>1672.1583333333335</c:v>
                </c:pt>
                <c:pt idx="20388">
                  <c:v>1672.2416666666668</c:v>
                </c:pt>
                <c:pt idx="20389">
                  <c:v>1672.325</c:v>
                </c:pt>
                <c:pt idx="20390">
                  <c:v>1672.4083333333335</c:v>
                </c:pt>
                <c:pt idx="20391">
                  <c:v>1672.4916666666668</c:v>
                </c:pt>
                <c:pt idx="20392">
                  <c:v>1672.575</c:v>
                </c:pt>
                <c:pt idx="20393">
                  <c:v>1672.6583333333335</c:v>
                </c:pt>
                <c:pt idx="20394">
                  <c:v>1672.7333333333333</c:v>
                </c:pt>
                <c:pt idx="20395">
                  <c:v>1672.8166666666666</c:v>
                </c:pt>
                <c:pt idx="20396">
                  <c:v>1672.8999999999999</c:v>
                </c:pt>
                <c:pt idx="20397">
                  <c:v>1672.9833333333333</c:v>
                </c:pt>
                <c:pt idx="20398">
                  <c:v>1673.0666666666666</c:v>
                </c:pt>
                <c:pt idx="20399">
                  <c:v>1673.1499999999999</c:v>
                </c:pt>
                <c:pt idx="20400">
                  <c:v>1673.2250000000001</c:v>
                </c:pt>
                <c:pt idx="20401">
                  <c:v>1673.3083333333334</c:v>
                </c:pt>
                <c:pt idx="20402">
                  <c:v>1673.3916666666667</c:v>
                </c:pt>
                <c:pt idx="20403">
                  <c:v>1673.4750000000001</c:v>
                </c:pt>
                <c:pt idx="20404">
                  <c:v>1673.5583333333334</c:v>
                </c:pt>
                <c:pt idx="20405">
                  <c:v>1673.6416666666667</c:v>
                </c:pt>
                <c:pt idx="20406">
                  <c:v>1673.7166666666665</c:v>
                </c:pt>
                <c:pt idx="20407">
                  <c:v>1673.8</c:v>
                </c:pt>
                <c:pt idx="20408">
                  <c:v>1673.8833333333332</c:v>
                </c:pt>
                <c:pt idx="20409">
                  <c:v>1673.9666666666665</c:v>
                </c:pt>
                <c:pt idx="20410">
                  <c:v>1674.05</c:v>
                </c:pt>
                <c:pt idx="20411">
                  <c:v>1674.1333333333332</c:v>
                </c:pt>
                <c:pt idx="20412">
                  <c:v>1674.2166666666665</c:v>
                </c:pt>
                <c:pt idx="20413">
                  <c:v>1674.2916666666667</c:v>
                </c:pt>
                <c:pt idx="20414">
                  <c:v>1674.375</c:v>
                </c:pt>
                <c:pt idx="20415">
                  <c:v>1674.4583333333333</c:v>
                </c:pt>
                <c:pt idx="20416">
                  <c:v>1674.5416666666667</c:v>
                </c:pt>
                <c:pt idx="20417">
                  <c:v>1674.625</c:v>
                </c:pt>
                <c:pt idx="20418">
                  <c:v>1674.7083333333333</c:v>
                </c:pt>
                <c:pt idx="20419">
                  <c:v>1674.7833333333335</c:v>
                </c:pt>
                <c:pt idx="20420">
                  <c:v>1674.8666666666668</c:v>
                </c:pt>
                <c:pt idx="20421">
                  <c:v>1674.95</c:v>
                </c:pt>
                <c:pt idx="20422">
                  <c:v>1675.0333333333335</c:v>
                </c:pt>
                <c:pt idx="20423">
                  <c:v>1675.1166666666668</c:v>
                </c:pt>
                <c:pt idx="20424">
                  <c:v>1675.2</c:v>
                </c:pt>
                <c:pt idx="20425">
                  <c:v>1675.2749999999999</c:v>
                </c:pt>
                <c:pt idx="20426">
                  <c:v>1675.3583333333333</c:v>
                </c:pt>
                <c:pt idx="20427">
                  <c:v>1675.4416666666666</c:v>
                </c:pt>
                <c:pt idx="20428">
                  <c:v>1675.5249999999999</c:v>
                </c:pt>
                <c:pt idx="20429">
                  <c:v>1675.6083333333333</c:v>
                </c:pt>
                <c:pt idx="20430">
                  <c:v>1675.6916666666666</c:v>
                </c:pt>
                <c:pt idx="20431">
                  <c:v>1675.7749999999999</c:v>
                </c:pt>
                <c:pt idx="20432">
                  <c:v>1675.8500000000001</c:v>
                </c:pt>
                <c:pt idx="20433">
                  <c:v>1675.9333333333334</c:v>
                </c:pt>
                <c:pt idx="20434">
                  <c:v>1676.0166666666667</c:v>
                </c:pt>
                <c:pt idx="20435">
                  <c:v>1676.1000000000001</c:v>
                </c:pt>
                <c:pt idx="20436">
                  <c:v>1676.1833333333334</c:v>
                </c:pt>
                <c:pt idx="20437">
                  <c:v>1676.2666666666667</c:v>
                </c:pt>
                <c:pt idx="20438">
                  <c:v>1676.3416666666665</c:v>
                </c:pt>
                <c:pt idx="20439">
                  <c:v>1676.425</c:v>
                </c:pt>
                <c:pt idx="20440">
                  <c:v>1676.5083333333332</c:v>
                </c:pt>
                <c:pt idx="20441">
                  <c:v>1676.5916666666665</c:v>
                </c:pt>
                <c:pt idx="20442">
                  <c:v>1676.675</c:v>
                </c:pt>
                <c:pt idx="20443">
                  <c:v>1676.7583333333332</c:v>
                </c:pt>
                <c:pt idx="20444">
                  <c:v>1676.8333333333333</c:v>
                </c:pt>
                <c:pt idx="20445">
                  <c:v>1676.9166666666667</c:v>
                </c:pt>
                <c:pt idx="20446">
                  <c:v>1677</c:v>
                </c:pt>
                <c:pt idx="20447">
                  <c:v>1677.0833333333333</c:v>
                </c:pt>
                <c:pt idx="20448">
                  <c:v>1677.1666666666667</c:v>
                </c:pt>
                <c:pt idx="20449">
                  <c:v>1677.25</c:v>
                </c:pt>
                <c:pt idx="20450">
                  <c:v>1677.3333333333333</c:v>
                </c:pt>
                <c:pt idx="20451">
                  <c:v>1677.4083333333335</c:v>
                </c:pt>
                <c:pt idx="20452">
                  <c:v>1677.4916666666668</c:v>
                </c:pt>
                <c:pt idx="20453">
                  <c:v>1677.575</c:v>
                </c:pt>
                <c:pt idx="20454">
                  <c:v>1677.6583333333335</c:v>
                </c:pt>
                <c:pt idx="20455">
                  <c:v>1677.7416666666668</c:v>
                </c:pt>
                <c:pt idx="20456">
                  <c:v>1677.825</c:v>
                </c:pt>
                <c:pt idx="20457">
                  <c:v>1677.8999999999999</c:v>
                </c:pt>
                <c:pt idx="20458">
                  <c:v>1677.9833333333333</c:v>
                </c:pt>
                <c:pt idx="20459">
                  <c:v>1678.0666666666666</c:v>
                </c:pt>
                <c:pt idx="20460">
                  <c:v>1678.1499999999999</c:v>
                </c:pt>
                <c:pt idx="20461">
                  <c:v>1678.2333333333333</c:v>
                </c:pt>
                <c:pt idx="20462">
                  <c:v>1678.3166666666666</c:v>
                </c:pt>
                <c:pt idx="20463">
                  <c:v>1678.3916666666667</c:v>
                </c:pt>
                <c:pt idx="20464">
                  <c:v>1678.4750000000001</c:v>
                </c:pt>
                <c:pt idx="20465">
                  <c:v>1678.5583333333334</c:v>
                </c:pt>
                <c:pt idx="20466">
                  <c:v>1678.6416666666667</c:v>
                </c:pt>
                <c:pt idx="20467">
                  <c:v>1678.7250000000001</c:v>
                </c:pt>
                <c:pt idx="20468">
                  <c:v>1678.8083333333334</c:v>
                </c:pt>
                <c:pt idx="20469">
                  <c:v>1678.8916666666667</c:v>
                </c:pt>
                <c:pt idx="20470">
                  <c:v>1678.9666666666665</c:v>
                </c:pt>
                <c:pt idx="20471">
                  <c:v>1679.05</c:v>
                </c:pt>
                <c:pt idx="20472">
                  <c:v>1679.1333333333332</c:v>
                </c:pt>
                <c:pt idx="20473">
                  <c:v>1679.2166666666665</c:v>
                </c:pt>
                <c:pt idx="20474">
                  <c:v>1679.3</c:v>
                </c:pt>
                <c:pt idx="20475">
                  <c:v>1679.3833333333332</c:v>
                </c:pt>
                <c:pt idx="20476">
                  <c:v>1679.4583333333333</c:v>
                </c:pt>
                <c:pt idx="20477">
                  <c:v>1679.5416666666667</c:v>
                </c:pt>
                <c:pt idx="20478">
                  <c:v>1679.625</c:v>
                </c:pt>
                <c:pt idx="20479">
                  <c:v>1679.7083333333333</c:v>
                </c:pt>
                <c:pt idx="20480">
                  <c:v>1679.7916666666667</c:v>
                </c:pt>
                <c:pt idx="20481">
                  <c:v>1679.875</c:v>
                </c:pt>
                <c:pt idx="20482">
                  <c:v>1679.95</c:v>
                </c:pt>
                <c:pt idx="20483">
                  <c:v>1680.0333333333335</c:v>
                </c:pt>
                <c:pt idx="20484">
                  <c:v>1680.1166666666668</c:v>
                </c:pt>
                <c:pt idx="20485">
                  <c:v>1680.2</c:v>
                </c:pt>
                <c:pt idx="20486">
                  <c:v>1680.2833333333335</c:v>
                </c:pt>
                <c:pt idx="20487">
                  <c:v>1680.3666666666668</c:v>
                </c:pt>
                <c:pt idx="20488">
                  <c:v>1680.45</c:v>
                </c:pt>
                <c:pt idx="20489">
                  <c:v>1680.5249999999999</c:v>
                </c:pt>
                <c:pt idx="20490">
                  <c:v>1680.6083333333333</c:v>
                </c:pt>
                <c:pt idx="20491">
                  <c:v>1680.6916666666666</c:v>
                </c:pt>
                <c:pt idx="20492">
                  <c:v>1680.7749999999999</c:v>
                </c:pt>
                <c:pt idx="20493">
                  <c:v>1680.8583333333333</c:v>
                </c:pt>
                <c:pt idx="20494">
                  <c:v>1680.9416666666666</c:v>
                </c:pt>
                <c:pt idx="20495">
                  <c:v>1681.0166666666667</c:v>
                </c:pt>
                <c:pt idx="20496">
                  <c:v>1681.1000000000001</c:v>
                </c:pt>
                <c:pt idx="20497">
                  <c:v>1681.1833333333334</c:v>
                </c:pt>
                <c:pt idx="20498">
                  <c:v>1681.2666666666667</c:v>
                </c:pt>
                <c:pt idx="20499">
                  <c:v>1681.3500000000001</c:v>
                </c:pt>
                <c:pt idx="20500">
                  <c:v>1681.4333333333334</c:v>
                </c:pt>
                <c:pt idx="20501">
                  <c:v>1681.5083333333332</c:v>
                </c:pt>
                <c:pt idx="20502">
                  <c:v>1681.5916666666665</c:v>
                </c:pt>
                <c:pt idx="20503">
                  <c:v>1681.675</c:v>
                </c:pt>
                <c:pt idx="20504">
                  <c:v>1681.7583333333332</c:v>
                </c:pt>
                <c:pt idx="20505">
                  <c:v>1681.8416666666665</c:v>
                </c:pt>
                <c:pt idx="20506">
                  <c:v>1681.925</c:v>
                </c:pt>
                <c:pt idx="20507">
                  <c:v>1682.0083333333332</c:v>
                </c:pt>
                <c:pt idx="20508">
                  <c:v>1682.0833333333333</c:v>
                </c:pt>
                <c:pt idx="20509">
                  <c:v>1682.1666666666667</c:v>
                </c:pt>
                <c:pt idx="20510">
                  <c:v>1682.25</c:v>
                </c:pt>
                <c:pt idx="20511">
                  <c:v>1682.3333333333333</c:v>
                </c:pt>
                <c:pt idx="20512">
                  <c:v>1682.4166666666667</c:v>
                </c:pt>
                <c:pt idx="20513">
                  <c:v>1682.5</c:v>
                </c:pt>
                <c:pt idx="20514">
                  <c:v>1682.575</c:v>
                </c:pt>
                <c:pt idx="20515">
                  <c:v>1682.6583333333335</c:v>
                </c:pt>
                <c:pt idx="20516">
                  <c:v>1682.7416666666668</c:v>
                </c:pt>
                <c:pt idx="20517">
                  <c:v>1682.825</c:v>
                </c:pt>
                <c:pt idx="20518">
                  <c:v>1682.9083333333335</c:v>
                </c:pt>
                <c:pt idx="20519">
                  <c:v>1682.9916666666668</c:v>
                </c:pt>
                <c:pt idx="20520">
                  <c:v>1683.075</c:v>
                </c:pt>
                <c:pt idx="20521">
                  <c:v>1683.1499999999999</c:v>
                </c:pt>
                <c:pt idx="20522">
                  <c:v>1683.2333333333333</c:v>
                </c:pt>
                <c:pt idx="20523">
                  <c:v>1683.3166666666666</c:v>
                </c:pt>
                <c:pt idx="20524">
                  <c:v>1683.3999999999999</c:v>
                </c:pt>
                <c:pt idx="20525">
                  <c:v>1683.4833333333333</c:v>
                </c:pt>
                <c:pt idx="20526">
                  <c:v>1683.5666666666666</c:v>
                </c:pt>
                <c:pt idx="20527">
                  <c:v>1683.6416666666667</c:v>
                </c:pt>
                <c:pt idx="20528">
                  <c:v>1683.7250000000001</c:v>
                </c:pt>
                <c:pt idx="20529">
                  <c:v>1683.8083333333334</c:v>
                </c:pt>
                <c:pt idx="20530">
                  <c:v>1683.8916666666667</c:v>
                </c:pt>
                <c:pt idx="20531">
                  <c:v>1683.9750000000001</c:v>
                </c:pt>
                <c:pt idx="20532">
                  <c:v>1684.0583333333334</c:v>
                </c:pt>
                <c:pt idx="20533">
                  <c:v>1684.1333333333332</c:v>
                </c:pt>
                <c:pt idx="20534">
                  <c:v>1684.2166666666665</c:v>
                </c:pt>
                <c:pt idx="20535">
                  <c:v>1684.3</c:v>
                </c:pt>
                <c:pt idx="20536">
                  <c:v>1684.3833333333332</c:v>
                </c:pt>
                <c:pt idx="20537">
                  <c:v>1684.4666666666665</c:v>
                </c:pt>
                <c:pt idx="20538">
                  <c:v>1684.55</c:v>
                </c:pt>
                <c:pt idx="20539">
                  <c:v>1684.6333333333332</c:v>
                </c:pt>
                <c:pt idx="20540">
                  <c:v>1684.7083333333333</c:v>
                </c:pt>
                <c:pt idx="20541">
                  <c:v>1684.7916666666667</c:v>
                </c:pt>
                <c:pt idx="20542">
                  <c:v>1684.875</c:v>
                </c:pt>
                <c:pt idx="20543">
                  <c:v>1684.9583333333333</c:v>
                </c:pt>
                <c:pt idx="20544">
                  <c:v>1685.0416666666667</c:v>
                </c:pt>
                <c:pt idx="20545">
                  <c:v>1685.125</c:v>
                </c:pt>
                <c:pt idx="20546">
                  <c:v>1685.2</c:v>
                </c:pt>
                <c:pt idx="20547">
                  <c:v>1685.2833333333335</c:v>
                </c:pt>
                <c:pt idx="20548">
                  <c:v>1685.3666666666668</c:v>
                </c:pt>
                <c:pt idx="20549">
                  <c:v>1685.45</c:v>
                </c:pt>
                <c:pt idx="20550">
                  <c:v>1685.5333333333335</c:v>
                </c:pt>
                <c:pt idx="20551">
                  <c:v>1685.6166666666668</c:v>
                </c:pt>
                <c:pt idx="20552">
                  <c:v>1685.6916666666666</c:v>
                </c:pt>
                <c:pt idx="20553">
                  <c:v>1685.7749999999999</c:v>
                </c:pt>
                <c:pt idx="20554">
                  <c:v>1685.8583333333333</c:v>
                </c:pt>
                <c:pt idx="20555">
                  <c:v>1685.9416666666666</c:v>
                </c:pt>
                <c:pt idx="20556">
                  <c:v>1686.0249999999999</c:v>
                </c:pt>
                <c:pt idx="20557">
                  <c:v>1686.1083333333333</c:v>
                </c:pt>
                <c:pt idx="20558">
                  <c:v>1686.1916666666666</c:v>
                </c:pt>
                <c:pt idx="20559">
                  <c:v>1686.2666666666667</c:v>
                </c:pt>
                <c:pt idx="20560">
                  <c:v>1686.3500000000001</c:v>
                </c:pt>
                <c:pt idx="20561">
                  <c:v>1686.4333333333334</c:v>
                </c:pt>
                <c:pt idx="20562">
                  <c:v>1686.5166666666667</c:v>
                </c:pt>
                <c:pt idx="20563">
                  <c:v>1686.6000000000001</c:v>
                </c:pt>
                <c:pt idx="20564">
                  <c:v>1686.6833333333334</c:v>
                </c:pt>
                <c:pt idx="20565">
                  <c:v>1686.7583333333332</c:v>
                </c:pt>
                <c:pt idx="20566">
                  <c:v>1686.8416666666665</c:v>
                </c:pt>
                <c:pt idx="20567">
                  <c:v>1686.925</c:v>
                </c:pt>
                <c:pt idx="20568">
                  <c:v>1687.0083333333332</c:v>
                </c:pt>
                <c:pt idx="20569">
                  <c:v>1687.0916666666665</c:v>
                </c:pt>
                <c:pt idx="20570">
                  <c:v>1687.175</c:v>
                </c:pt>
                <c:pt idx="20571">
                  <c:v>1687.25</c:v>
                </c:pt>
                <c:pt idx="20572">
                  <c:v>1687.3333333333333</c:v>
                </c:pt>
                <c:pt idx="20573">
                  <c:v>1687.4166666666667</c:v>
                </c:pt>
                <c:pt idx="20574">
                  <c:v>1687.5</c:v>
                </c:pt>
                <c:pt idx="20575">
                  <c:v>1687.5833333333333</c:v>
                </c:pt>
                <c:pt idx="20576">
                  <c:v>1687.6666666666667</c:v>
                </c:pt>
                <c:pt idx="20577">
                  <c:v>1687.75</c:v>
                </c:pt>
                <c:pt idx="20578">
                  <c:v>1687.825</c:v>
                </c:pt>
                <c:pt idx="20579">
                  <c:v>1687.9083333333335</c:v>
                </c:pt>
                <c:pt idx="20580">
                  <c:v>1687.9916666666668</c:v>
                </c:pt>
                <c:pt idx="20581">
                  <c:v>1688.075</c:v>
                </c:pt>
                <c:pt idx="20582">
                  <c:v>1688.1583333333335</c:v>
                </c:pt>
                <c:pt idx="20583">
                  <c:v>1688.2416666666668</c:v>
                </c:pt>
                <c:pt idx="20584">
                  <c:v>1688.3166666666666</c:v>
                </c:pt>
                <c:pt idx="20585">
                  <c:v>1688.3999999999999</c:v>
                </c:pt>
                <c:pt idx="20586">
                  <c:v>1688.4833333333333</c:v>
                </c:pt>
                <c:pt idx="20587">
                  <c:v>1688.5666666666666</c:v>
                </c:pt>
                <c:pt idx="20588">
                  <c:v>1688.6499999999999</c:v>
                </c:pt>
                <c:pt idx="20589">
                  <c:v>1688.7333333333333</c:v>
                </c:pt>
                <c:pt idx="20590">
                  <c:v>1688.8083333333334</c:v>
                </c:pt>
                <c:pt idx="20591">
                  <c:v>1688.8916666666667</c:v>
                </c:pt>
                <c:pt idx="20592">
                  <c:v>1688.9750000000001</c:v>
                </c:pt>
                <c:pt idx="20593">
                  <c:v>1689.0583333333334</c:v>
                </c:pt>
                <c:pt idx="20594">
                  <c:v>1689.1416666666667</c:v>
                </c:pt>
                <c:pt idx="20595">
                  <c:v>1689.2250000000001</c:v>
                </c:pt>
                <c:pt idx="20596">
                  <c:v>1689.3083333333334</c:v>
                </c:pt>
                <c:pt idx="20597">
                  <c:v>1689.3833333333332</c:v>
                </c:pt>
                <c:pt idx="20598">
                  <c:v>1689.4666666666665</c:v>
                </c:pt>
                <c:pt idx="20599">
                  <c:v>1689.55</c:v>
                </c:pt>
                <c:pt idx="20600">
                  <c:v>1689.6333333333332</c:v>
                </c:pt>
                <c:pt idx="20601">
                  <c:v>1689.7166666666665</c:v>
                </c:pt>
                <c:pt idx="20602">
                  <c:v>1689.8</c:v>
                </c:pt>
                <c:pt idx="20603">
                  <c:v>1689.875</c:v>
                </c:pt>
                <c:pt idx="20604">
                  <c:v>1689.9583333333333</c:v>
                </c:pt>
                <c:pt idx="20605">
                  <c:v>1690.0416666666667</c:v>
                </c:pt>
                <c:pt idx="20606">
                  <c:v>1690.125</c:v>
                </c:pt>
                <c:pt idx="20607">
                  <c:v>1690.2083333333333</c:v>
                </c:pt>
                <c:pt idx="20608">
                  <c:v>1690.2916666666667</c:v>
                </c:pt>
                <c:pt idx="20609">
                  <c:v>1690.3666666666668</c:v>
                </c:pt>
                <c:pt idx="20610">
                  <c:v>1690.45</c:v>
                </c:pt>
                <c:pt idx="20611">
                  <c:v>1690.5333333333335</c:v>
                </c:pt>
                <c:pt idx="20612">
                  <c:v>1690.6166666666668</c:v>
                </c:pt>
                <c:pt idx="20613">
                  <c:v>1690.7</c:v>
                </c:pt>
                <c:pt idx="20614">
                  <c:v>1690.7833333333335</c:v>
                </c:pt>
                <c:pt idx="20615">
                  <c:v>1690.8666666666668</c:v>
                </c:pt>
                <c:pt idx="20616">
                  <c:v>1690.9416666666666</c:v>
                </c:pt>
                <c:pt idx="20617">
                  <c:v>1691.0249999999999</c:v>
                </c:pt>
                <c:pt idx="20618">
                  <c:v>1691.1083333333333</c:v>
                </c:pt>
                <c:pt idx="20619">
                  <c:v>1691.1916666666666</c:v>
                </c:pt>
                <c:pt idx="20620">
                  <c:v>1691.2749999999999</c:v>
                </c:pt>
                <c:pt idx="20621">
                  <c:v>1691.3583333333333</c:v>
                </c:pt>
                <c:pt idx="20622">
                  <c:v>1691.4333333333334</c:v>
                </c:pt>
                <c:pt idx="20623">
                  <c:v>1691.5166666666667</c:v>
                </c:pt>
                <c:pt idx="20624">
                  <c:v>1691.6000000000001</c:v>
                </c:pt>
                <c:pt idx="20625">
                  <c:v>1691.6833333333334</c:v>
                </c:pt>
                <c:pt idx="20626">
                  <c:v>1691.7666666666667</c:v>
                </c:pt>
                <c:pt idx="20627">
                  <c:v>1691.8500000000001</c:v>
                </c:pt>
                <c:pt idx="20628">
                  <c:v>1691.925</c:v>
                </c:pt>
                <c:pt idx="20629">
                  <c:v>1692.0083333333332</c:v>
                </c:pt>
                <c:pt idx="20630">
                  <c:v>1692.0916666666665</c:v>
                </c:pt>
                <c:pt idx="20631">
                  <c:v>1692.175</c:v>
                </c:pt>
                <c:pt idx="20632">
                  <c:v>1692.2583333333332</c:v>
                </c:pt>
                <c:pt idx="20633">
                  <c:v>1692.3416666666665</c:v>
                </c:pt>
                <c:pt idx="20634">
                  <c:v>1692.425</c:v>
                </c:pt>
                <c:pt idx="20635">
                  <c:v>1692.5</c:v>
                </c:pt>
                <c:pt idx="20636">
                  <c:v>1692.5833333333333</c:v>
                </c:pt>
                <c:pt idx="20637">
                  <c:v>1692.6666666666667</c:v>
                </c:pt>
                <c:pt idx="20638">
                  <c:v>1692.75</c:v>
                </c:pt>
                <c:pt idx="20639">
                  <c:v>1692.8333333333333</c:v>
                </c:pt>
                <c:pt idx="20640">
                  <c:v>1692.9166666666667</c:v>
                </c:pt>
                <c:pt idx="20641">
                  <c:v>1692.9916666666668</c:v>
                </c:pt>
                <c:pt idx="20642">
                  <c:v>1693.075</c:v>
                </c:pt>
                <c:pt idx="20643">
                  <c:v>1693.1583333333335</c:v>
                </c:pt>
                <c:pt idx="20644">
                  <c:v>1693.2416666666668</c:v>
                </c:pt>
                <c:pt idx="20645">
                  <c:v>1693.325</c:v>
                </c:pt>
                <c:pt idx="20646">
                  <c:v>1693.4083333333335</c:v>
                </c:pt>
                <c:pt idx="20647">
                  <c:v>1693.4916666666668</c:v>
                </c:pt>
                <c:pt idx="20648">
                  <c:v>1693.5666666666666</c:v>
                </c:pt>
                <c:pt idx="20649">
                  <c:v>1693.6499999999999</c:v>
                </c:pt>
                <c:pt idx="20650">
                  <c:v>1693.7333333333333</c:v>
                </c:pt>
                <c:pt idx="20651">
                  <c:v>1693.8166666666666</c:v>
                </c:pt>
                <c:pt idx="20652">
                  <c:v>1693.8999999999999</c:v>
                </c:pt>
                <c:pt idx="20653">
                  <c:v>1693.9833333333333</c:v>
                </c:pt>
                <c:pt idx="20654">
                  <c:v>1694.0583333333334</c:v>
                </c:pt>
                <c:pt idx="20655">
                  <c:v>1694.1416666666667</c:v>
                </c:pt>
                <c:pt idx="20656">
                  <c:v>1694.2250000000001</c:v>
                </c:pt>
                <c:pt idx="20657">
                  <c:v>1694.3083333333334</c:v>
                </c:pt>
                <c:pt idx="20658">
                  <c:v>1694.3916666666667</c:v>
                </c:pt>
                <c:pt idx="20659">
                  <c:v>1694.4750000000001</c:v>
                </c:pt>
                <c:pt idx="20660">
                  <c:v>1694.55</c:v>
                </c:pt>
                <c:pt idx="20661">
                  <c:v>1694.6333333333332</c:v>
                </c:pt>
                <c:pt idx="20662">
                  <c:v>1694.7166666666665</c:v>
                </c:pt>
                <c:pt idx="20663">
                  <c:v>1694.8</c:v>
                </c:pt>
                <c:pt idx="20664">
                  <c:v>1694.8833333333332</c:v>
                </c:pt>
                <c:pt idx="20665">
                  <c:v>1694.9666666666665</c:v>
                </c:pt>
                <c:pt idx="20666">
                  <c:v>1695.05</c:v>
                </c:pt>
                <c:pt idx="20667">
                  <c:v>1695.125</c:v>
                </c:pt>
                <c:pt idx="20668">
                  <c:v>1695.2083333333333</c:v>
                </c:pt>
                <c:pt idx="20669">
                  <c:v>1695.2916666666667</c:v>
                </c:pt>
                <c:pt idx="20670">
                  <c:v>1695.375</c:v>
                </c:pt>
                <c:pt idx="20671">
                  <c:v>1695.4583333333333</c:v>
                </c:pt>
                <c:pt idx="20672">
                  <c:v>1695.5416666666667</c:v>
                </c:pt>
                <c:pt idx="20673">
                  <c:v>1695.6166666666668</c:v>
                </c:pt>
                <c:pt idx="20674">
                  <c:v>1695.7</c:v>
                </c:pt>
                <c:pt idx="20675">
                  <c:v>1695.7833333333335</c:v>
                </c:pt>
                <c:pt idx="20676">
                  <c:v>1695.8666666666668</c:v>
                </c:pt>
                <c:pt idx="20677">
                  <c:v>1695.95</c:v>
                </c:pt>
                <c:pt idx="20678">
                  <c:v>1696.0333333333335</c:v>
                </c:pt>
                <c:pt idx="20679">
                  <c:v>1696.1083333333333</c:v>
                </c:pt>
                <c:pt idx="20680">
                  <c:v>1696.1916666666666</c:v>
                </c:pt>
                <c:pt idx="20681">
                  <c:v>1696.2749999999999</c:v>
                </c:pt>
                <c:pt idx="20682">
                  <c:v>1696.3583333333333</c:v>
                </c:pt>
                <c:pt idx="20683">
                  <c:v>1696.4416666666666</c:v>
                </c:pt>
                <c:pt idx="20684">
                  <c:v>1696.5249999999999</c:v>
                </c:pt>
                <c:pt idx="20685">
                  <c:v>1696.6083333333333</c:v>
                </c:pt>
                <c:pt idx="20686">
                  <c:v>1696.6833333333334</c:v>
                </c:pt>
                <c:pt idx="20687">
                  <c:v>1696.7666666666667</c:v>
                </c:pt>
                <c:pt idx="20688">
                  <c:v>1696.8500000000001</c:v>
                </c:pt>
                <c:pt idx="20689">
                  <c:v>1696.9333333333334</c:v>
                </c:pt>
                <c:pt idx="20690">
                  <c:v>1697.0166666666667</c:v>
                </c:pt>
                <c:pt idx="20691">
                  <c:v>1697.1000000000001</c:v>
                </c:pt>
                <c:pt idx="20692">
                  <c:v>1697.175</c:v>
                </c:pt>
                <c:pt idx="20693">
                  <c:v>1697.2583333333332</c:v>
                </c:pt>
                <c:pt idx="20694">
                  <c:v>1697.3416666666665</c:v>
                </c:pt>
                <c:pt idx="20695">
                  <c:v>1697.425</c:v>
                </c:pt>
                <c:pt idx="20696">
                  <c:v>1697.5083333333332</c:v>
                </c:pt>
                <c:pt idx="20697">
                  <c:v>1697.5916666666665</c:v>
                </c:pt>
                <c:pt idx="20698">
                  <c:v>1697.6666666666667</c:v>
                </c:pt>
                <c:pt idx="20699">
                  <c:v>1697.75</c:v>
                </c:pt>
                <c:pt idx="20700">
                  <c:v>1697.8333333333333</c:v>
                </c:pt>
                <c:pt idx="20701">
                  <c:v>1697.9166666666667</c:v>
                </c:pt>
                <c:pt idx="20702">
                  <c:v>1698</c:v>
                </c:pt>
                <c:pt idx="20703">
                  <c:v>1698.0833333333333</c:v>
                </c:pt>
                <c:pt idx="20704">
                  <c:v>1698.1666666666667</c:v>
                </c:pt>
                <c:pt idx="20705">
                  <c:v>1698.2416666666668</c:v>
                </c:pt>
                <c:pt idx="20706">
                  <c:v>1698.325</c:v>
                </c:pt>
                <c:pt idx="20707">
                  <c:v>1698.4083333333335</c:v>
                </c:pt>
                <c:pt idx="20708">
                  <c:v>1698.4916666666668</c:v>
                </c:pt>
                <c:pt idx="20709">
                  <c:v>1698.575</c:v>
                </c:pt>
                <c:pt idx="20710">
                  <c:v>1698.6583333333335</c:v>
                </c:pt>
                <c:pt idx="20711">
                  <c:v>1698.7333333333333</c:v>
                </c:pt>
                <c:pt idx="20712">
                  <c:v>1698.8166666666666</c:v>
                </c:pt>
                <c:pt idx="20713">
                  <c:v>1698.8999999999999</c:v>
                </c:pt>
                <c:pt idx="20714">
                  <c:v>1698.9833333333333</c:v>
                </c:pt>
                <c:pt idx="20715">
                  <c:v>1699.0666666666666</c:v>
                </c:pt>
                <c:pt idx="20716">
                  <c:v>1699.1499999999999</c:v>
                </c:pt>
                <c:pt idx="20717">
                  <c:v>1699.2250000000001</c:v>
                </c:pt>
                <c:pt idx="20718">
                  <c:v>1699.3083333333334</c:v>
                </c:pt>
                <c:pt idx="20719">
                  <c:v>1699.3916666666667</c:v>
                </c:pt>
                <c:pt idx="20720">
                  <c:v>1699.4750000000001</c:v>
                </c:pt>
                <c:pt idx="20721">
                  <c:v>1699.5583333333334</c:v>
                </c:pt>
                <c:pt idx="20722">
                  <c:v>1699.6416666666667</c:v>
                </c:pt>
                <c:pt idx="20723">
                  <c:v>1699.7250000000001</c:v>
                </c:pt>
                <c:pt idx="20724">
                  <c:v>1699.8</c:v>
                </c:pt>
                <c:pt idx="20725">
                  <c:v>1699.8833333333332</c:v>
                </c:pt>
                <c:pt idx="20726">
                  <c:v>1699.9666666666665</c:v>
                </c:pt>
                <c:pt idx="20727">
                  <c:v>1700.05</c:v>
                </c:pt>
                <c:pt idx="20728">
                  <c:v>1700.1333333333332</c:v>
                </c:pt>
                <c:pt idx="20729">
                  <c:v>1700.2166666666665</c:v>
                </c:pt>
                <c:pt idx="20730">
                  <c:v>1700.2916666666667</c:v>
                </c:pt>
                <c:pt idx="20731">
                  <c:v>1700.375</c:v>
                </c:pt>
                <c:pt idx="20732">
                  <c:v>1700.4583333333333</c:v>
                </c:pt>
                <c:pt idx="20733">
                  <c:v>1700.5416666666667</c:v>
                </c:pt>
                <c:pt idx="20734">
                  <c:v>1700.625</c:v>
                </c:pt>
                <c:pt idx="20735">
                  <c:v>1700.7083333333333</c:v>
                </c:pt>
                <c:pt idx="20736">
                  <c:v>1700.7833333333335</c:v>
                </c:pt>
                <c:pt idx="20737">
                  <c:v>1700.8666666666668</c:v>
                </c:pt>
                <c:pt idx="20738">
                  <c:v>1700.95</c:v>
                </c:pt>
                <c:pt idx="20739">
                  <c:v>1701.0333333333335</c:v>
                </c:pt>
                <c:pt idx="20740">
                  <c:v>1701.1166666666668</c:v>
                </c:pt>
                <c:pt idx="20741">
                  <c:v>1701.2</c:v>
                </c:pt>
                <c:pt idx="20742">
                  <c:v>1701.2833333333335</c:v>
                </c:pt>
                <c:pt idx="20743">
                  <c:v>1701.3583333333333</c:v>
                </c:pt>
                <c:pt idx="20744">
                  <c:v>1701.4416666666666</c:v>
                </c:pt>
                <c:pt idx="20745">
                  <c:v>1701.5249999999999</c:v>
                </c:pt>
                <c:pt idx="20746">
                  <c:v>1701.6083333333333</c:v>
                </c:pt>
                <c:pt idx="20747">
                  <c:v>1701.6916666666666</c:v>
                </c:pt>
                <c:pt idx="20748">
                  <c:v>1701.7749999999999</c:v>
                </c:pt>
                <c:pt idx="20749">
                  <c:v>1701.8500000000001</c:v>
                </c:pt>
                <c:pt idx="20750">
                  <c:v>1701.9333333333334</c:v>
                </c:pt>
                <c:pt idx="20751">
                  <c:v>1702.0166666666667</c:v>
                </c:pt>
                <c:pt idx="20752">
                  <c:v>1702.1000000000001</c:v>
                </c:pt>
                <c:pt idx="20753">
                  <c:v>1702.1833333333334</c:v>
                </c:pt>
                <c:pt idx="20754">
                  <c:v>1702.2666666666667</c:v>
                </c:pt>
                <c:pt idx="20755">
                  <c:v>1702.3416666666665</c:v>
                </c:pt>
                <c:pt idx="20756">
                  <c:v>1702.425</c:v>
                </c:pt>
                <c:pt idx="20757">
                  <c:v>1702.5083333333332</c:v>
                </c:pt>
                <c:pt idx="20758">
                  <c:v>1702.5916666666665</c:v>
                </c:pt>
                <c:pt idx="20759">
                  <c:v>1702.675</c:v>
                </c:pt>
                <c:pt idx="20760">
                  <c:v>1702.7583333333332</c:v>
                </c:pt>
                <c:pt idx="20761">
                  <c:v>1702.8416666666665</c:v>
                </c:pt>
                <c:pt idx="20762">
                  <c:v>1702.9166666666667</c:v>
                </c:pt>
                <c:pt idx="20763">
                  <c:v>1703</c:v>
                </c:pt>
                <c:pt idx="20764">
                  <c:v>1703.0833333333333</c:v>
                </c:pt>
                <c:pt idx="20765">
                  <c:v>1703.1666666666667</c:v>
                </c:pt>
                <c:pt idx="20766">
                  <c:v>1703.25</c:v>
                </c:pt>
                <c:pt idx="20767">
                  <c:v>1703.3333333333333</c:v>
                </c:pt>
                <c:pt idx="20768">
                  <c:v>1703.4083333333335</c:v>
                </c:pt>
                <c:pt idx="20769">
                  <c:v>1703.4916666666668</c:v>
                </c:pt>
                <c:pt idx="20770">
                  <c:v>1703.575</c:v>
                </c:pt>
                <c:pt idx="20771">
                  <c:v>1703.6583333333335</c:v>
                </c:pt>
                <c:pt idx="20772">
                  <c:v>1703.7416666666668</c:v>
                </c:pt>
                <c:pt idx="20773">
                  <c:v>1703.825</c:v>
                </c:pt>
                <c:pt idx="20774">
                  <c:v>1703.9083333333335</c:v>
                </c:pt>
                <c:pt idx="20775">
                  <c:v>1703.9833333333333</c:v>
                </c:pt>
                <c:pt idx="20776">
                  <c:v>1704.0666666666666</c:v>
                </c:pt>
                <c:pt idx="20777">
                  <c:v>1704.1499999999999</c:v>
                </c:pt>
                <c:pt idx="20778">
                  <c:v>1704.2333333333333</c:v>
                </c:pt>
                <c:pt idx="20779">
                  <c:v>1704.3166666666666</c:v>
                </c:pt>
                <c:pt idx="20780">
                  <c:v>1704.3999999999999</c:v>
                </c:pt>
                <c:pt idx="20781">
                  <c:v>1704.4750000000001</c:v>
                </c:pt>
                <c:pt idx="20782">
                  <c:v>1704.5583333333334</c:v>
                </c:pt>
                <c:pt idx="20783">
                  <c:v>1704.6416666666667</c:v>
                </c:pt>
                <c:pt idx="20784">
                  <c:v>1704.7250000000001</c:v>
                </c:pt>
                <c:pt idx="20785">
                  <c:v>1704.8083333333334</c:v>
                </c:pt>
                <c:pt idx="20786">
                  <c:v>1704.8916666666667</c:v>
                </c:pt>
                <c:pt idx="20787">
                  <c:v>1704.9666666666665</c:v>
                </c:pt>
                <c:pt idx="20788">
                  <c:v>1705.05</c:v>
                </c:pt>
                <c:pt idx="20789">
                  <c:v>1705.1333333333332</c:v>
                </c:pt>
                <c:pt idx="20790">
                  <c:v>1705.2166666666665</c:v>
                </c:pt>
                <c:pt idx="20791">
                  <c:v>1705.3</c:v>
                </c:pt>
                <c:pt idx="20792">
                  <c:v>1705.3833333333332</c:v>
                </c:pt>
                <c:pt idx="20793">
                  <c:v>1705.4666666666665</c:v>
                </c:pt>
                <c:pt idx="20794">
                  <c:v>1705.5416666666667</c:v>
                </c:pt>
                <c:pt idx="20795">
                  <c:v>1705.625</c:v>
                </c:pt>
                <c:pt idx="20796">
                  <c:v>1705.7083333333333</c:v>
                </c:pt>
                <c:pt idx="20797">
                  <c:v>1705.7916666666667</c:v>
                </c:pt>
                <c:pt idx="20798">
                  <c:v>1705.875</c:v>
                </c:pt>
                <c:pt idx="20799">
                  <c:v>1705.9583333333333</c:v>
                </c:pt>
                <c:pt idx="20800">
                  <c:v>1706.0333333333335</c:v>
                </c:pt>
                <c:pt idx="20801">
                  <c:v>1706.1166666666668</c:v>
                </c:pt>
                <c:pt idx="20802">
                  <c:v>1706.2</c:v>
                </c:pt>
                <c:pt idx="20803">
                  <c:v>1706.2833333333335</c:v>
                </c:pt>
                <c:pt idx="20804">
                  <c:v>1706.3666666666668</c:v>
                </c:pt>
                <c:pt idx="20805">
                  <c:v>1706.45</c:v>
                </c:pt>
                <c:pt idx="20806">
                  <c:v>1706.5249999999999</c:v>
                </c:pt>
                <c:pt idx="20807">
                  <c:v>1706.6083333333333</c:v>
                </c:pt>
                <c:pt idx="20808">
                  <c:v>1706.6916666666666</c:v>
                </c:pt>
                <c:pt idx="20809">
                  <c:v>1706.7749999999999</c:v>
                </c:pt>
                <c:pt idx="20810">
                  <c:v>1706.8583333333333</c:v>
                </c:pt>
                <c:pt idx="20811">
                  <c:v>1706.9416666666666</c:v>
                </c:pt>
                <c:pt idx="20812">
                  <c:v>1707.0249999999999</c:v>
                </c:pt>
                <c:pt idx="20813">
                  <c:v>1707.1000000000001</c:v>
                </c:pt>
                <c:pt idx="20814">
                  <c:v>1707.1833333333334</c:v>
                </c:pt>
                <c:pt idx="20815">
                  <c:v>1707.2666666666667</c:v>
                </c:pt>
                <c:pt idx="20816">
                  <c:v>1707.3500000000001</c:v>
                </c:pt>
                <c:pt idx="20817">
                  <c:v>1707.4333333333334</c:v>
                </c:pt>
                <c:pt idx="20818">
                  <c:v>1707.5166666666667</c:v>
                </c:pt>
                <c:pt idx="20819">
                  <c:v>1707.5916666666665</c:v>
                </c:pt>
                <c:pt idx="20820">
                  <c:v>1707.675</c:v>
                </c:pt>
                <c:pt idx="20821">
                  <c:v>1707.7583333333332</c:v>
                </c:pt>
                <c:pt idx="20822">
                  <c:v>1707.8416666666665</c:v>
                </c:pt>
                <c:pt idx="20823">
                  <c:v>1707.925</c:v>
                </c:pt>
                <c:pt idx="20824">
                  <c:v>1708.0083333333332</c:v>
                </c:pt>
                <c:pt idx="20825">
                  <c:v>1708.0833333333333</c:v>
                </c:pt>
                <c:pt idx="20826">
                  <c:v>1708.1666666666667</c:v>
                </c:pt>
                <c:pt idx="20827">
                  <c:v>1708.25</c:v>
                </c:pt>
                <c:pt idx="20828">
                  <c:v>1708.3333333333333</c:v>
                </c:pt>
                <c:pt idx="20829">
                  <c:v>1708.4166666666667</c:v>
                </c:pt>
                <c:pt idx="20830">
                  <c:v>1708.5</c:v>
                </c:pt>
                <c:pt idx="20831">
                  <c:v>1708.5833333333333</c:v>
                </c:pt>
                <c:pt idx="20832">
                  <c:v>1708.6583333333335</c:v>
                </c:pt>
                <c:pt idx="20833">
                  <c:v>1708.7416666666668</c:v>
                </c:pt>
                <c:pt idx="20834">
                  <c:v>1708.825</c:v>
                </c:pt>
                <c:pt idx="20835">
                  <c:v>1708.9083333333335</c:v>
                </c:pt>
                <c:pt idx="20836">
                  <c:v>1708.9916666666668</c:v>
                </c:pt>
                <c:pt idx="20837">
                  <c:v>1709.075</c:v>
                </c:pt>
                <c:pt idx="20838">
                  <c:v>1709.1499999999999</c:v>
                </c:pt>
                <c:pt idx="20839">
                  <c:v>1709.2333333333333</c:v>
                </c:pt>
                <c:pt idx="20840">
                  <c:v>1709.3166666666666</c:v>
                </c:pt>
                <c:pt idx="20841">
                  <c:v>1709.3999999999999</c:v>
                </c:pt>
                <c:pt idx="20842">
                  <c:v>1709.4833333333333</c:v>
                </c:pt>
                <c:pt idx="20843">
                  <c:v>1709.5666666666666</c:v>
                </c:pt>
                <c:pt idx="20844">
                  <c:v>1709.6416666666667</c:v>
                </c:pt>
                <c:pt idx="20845">
                  <c:v>1709.7250000000001</c:v>
                </c:pt>
                <c:pt idx="20846">
                  <c:v>1709.8083333333334</c:v>
                </c:pt>
                <c:pt idx="20847">
                  <c:v>1709.8916666666667</c:v>
                </c:pt>
                <c:pt idx="20848">
                  <c:v>1709.9750000000001</c:v>
                </c:pt>
                <c:pt idx="20849">
                  <c:v>1710.0583333333334</c:v>
                </c:pt>
                <c:pt idx="20850">
                  <c:v>1710.1416666666667</c:v>
                </c:pt>
                <c:pt idx="20851">
                  <c:v>1710.2166666666665</c:v>
                </c:pt>
                <c:pt idx="20852">
                  <c:v>1710.3</c:v>
                </c:pt>
                <c:pt idx="20853">
                  <c:v>1710.3833333333332</c:v>
                </c:pt>
                <c:pt idx="20854">
                  <c:v>1710.4666666666665</c:v>
                </c:pt>
                <c:pt idx="20855">
                  <c:v>1710.55</c:v>
                </c:pt>
                <c:pt idx="20856">
                  <c:v>1710.6333333333332</c:v>
                </c:pt>
                <c:pt idx="20857">
                  <c:v>1710.7083333333333</c:v>
                </c:pt>
                <c:pt idx="20858">
                  <c:v>1710.7916666666667</c:v>
                </c:pt>
                <c:pt idx="20859">
                  <c:v>1710.875</c:v>
                </c:pt>
                <c:pt idx="20860">
                  <c:v>1710.9583333333333</c:v>
                </c:pt>
                <c:pt idx="20861">
                  <c:v>1711.0416666666667</c:v>
                </c:pt>
                <c:pt idx="20862">
                  <c:v>1711.125</c:v>
                </c:pt>
                <c:pt idx="20863">
                  <c:v>1711.2</c:v>
                </c:pt>
                <c:pt idx="20864">
                  <c:v>1711.2833333333335</c:v>
                </c:pt>
                <c:pt idx="20865">
                  <c:v>1711.3666666666668</c:v>
                </c:pt>
                <c:pt idx="20866">
                  <c:v>1711.45</c:v>
                </c:pt>
                <c:pt idx="20867">
                  <c:v>1711.5333333333335</c:v>
                </c:pt>
                <c:pt idx="20868">
                  <c:v>1711.6166666666668</c:v>
                </c:pt>
                <c:pt idx="20869">
                  <c:v>1711.7</c:v>
                </c:pt>
                <c:pt idx="20870">
                  <c:v>1711.7749999999999</c:v>
                </c:pt>
                <c:pt idx="20871">
                  <c:v>1711.8583333333333</c:v>
                </c:pt>
                <c:pt idx="20872">
                  <c:v>1711.9416666666666</c:v>
                </c:pt>
                <c:pt idx="20873">
                  <c:v>1712.0249999999999</c:v>
                </c:pt>
                <c:pt idx="20874">
                  <c:v>1712.1083333333333</c:v>
                </c:pt>
                <c:pt idx="20875">
                  <c:v>1712.1916666666666</c:v>
                </c:pt>
                <c:pt idx="20876">
                  <c:v>1712.2666666666667</c:v>
                </c:pt>
                <c:pt idx="20877">
                  <c:v>1712.3500000000001</c:v>
                </c:pt>
                <c:pt idx="20878">
                  <c:v>1712.4333333333334</c:v>
                </c:pt>
                <c:pt idx="20879">
                  <c:v>1712.5166666666667</c:v>
                </c:pt>
                <c:pt idx="20880">
                  <c:v>1712.6000000000001</c:v>
                </c:pt>
                <c:pt idx="20881">
                  <c:v>1712.6833333333334</c:v>
                </c:pt>
                <c:pt idx="20882">
                  <c:v>1712.7583333333332</c:v>
                </c:pt>
                <c:pt idx="20883">
                  <c:v>1712.8416666666665</c:v>
                </c:pt>
                <c:pt idx="20884">
                  <c:v>1712.925</c:v>
                </c:pt>
                <c:pt idx="20885">
                  <c:v>1713.0083333333332</c:v>
                </c:pt>
                <c:pt idx="20886">
                  <c:v>1713.0916666666665</c:v>
                </c:pt>
                <c:pt idx="20887">
                  <c:v>1713.175</c:v>
                </c:pt>
                <c:pt idx="20888">
                  <c:v>1713.2583333333332</c:v>
                </c:pt>
                <c:pt idx="20889">
                  <c:v>1713.3333333333333</c:v>
                </c:pt>
                <c:pt idx="20890">
                  <c:v>1713.4166666666667</c:v>
                </c:pt>
                <c:pt idx="20891">
                  <c:v>1713.5</c:v>
                </c:pt>
                <c:pt idx="20892">
                  <c:v>1713.5833333333333</c:v>
                </c:pt>
                <c:pt idx="20893">
                  <c:v>1713.6666666666667</c:v>
                </c:pt>
                <c:pt idx="20894">
                  <c:v>1713.75</c:v>
                </c:pt>
                <c:pt idx="20895">
                  <c:v>1713.825</c:v>
                </c:pt>
                <c:pt idx="20896">
                  <c:v>1713.9083333333335</c:v>
                </c:pt>
                <c:pt idx="20897">
                  <c:v>1713.9916666666668</c:v>
                </c:pt>
                <c:pt idx="20898">
                  <c:v>1714.075</c:v>
                </c:pt>
                <c:pt idx="20899">
                  <c:v>1714.1583333333335</c:v>
                </c:pt>
                <c:pt idx="20900">
                  <c:v>1714.2416666666668</c:v>
                </c:pt>
                <c:pt idx="20901">
                  <c:v>1714.325</c:v>
                </c:pt>
                <c:pt idx="20902">
                  <c:v>1714.3999999999999</c:v>
                </c:pt>
                <c:pt idx="20903">
                  <c:v>1714.4833333333333</c:v>
                </c:pt>
                <c:pt idx="20904">
                  <c:v>1714.5666666666666</c:v>
                </c:pt>
                <c:pt idx="20905">
                  <c:v>1714.6499999999999</c:v>
                </c:pt>
                <c:pt idx="20906">
                  <c:v>1714.7333333333333</c:v>
                </c:pt>
                <c:pt idx="20907">
                  <c:v>1714.8166666666666</c:v>
                </c:pt>
                <c:pt idx="20908">
                  <c:v>1714.8916666666667</c:v>
                </c:pt>
                <c:pt idx="20909">
                  <c:v>1714.9750000000001</c:v>
                </c:pt>
                <c:pt idx="20910">
                  <c:v>1715.0583333333334</c:v>
                </c:pt>
                <c:pt idx="20911">
                  <c:v>1715.1416666666667</c:v>
                </c:pt>
                <c:pt idx="20912">
                  <c:v>1715.2250000000001</c:v>
                </c:pt>
                <c:pt idx="20913">
                  <c:v>1715.3083333333334</c:v>
                </c:pt>
                <c:pt idx="20914">
                  <c:v>1715.3833333333332</c:v>
                </c:pt>
                <c:pt idx="20915">
                  <c:v>1715.4666666666665</c:v>
                </c:pt>
                <c:pt idx="20916">
                  <c:v>1715.55</c:v>
                </c:pt>
                <c:pt idx="20917">
                  <c:v>1715.6333333333332</c:v>
                </c:pt>
                <c:pt idx="20918">
                  <c:v>1715.7166666666665</c:v>
                </c:pt>
                <c:pt idx="20919">
                  <c:v>1715.8</c:v>
                </c:pt>
                <c:pt idx="20920">
                  <c:v>1715.8833333333332</c:v>
                </c:pt>
                <c:pt idx="20921">
                  <c:v>1715.9583333333333</c:v>
                </c:pt>
                <c:pt idx="20922">
                  <c:v>1716.0416666666667</c:v>
                </c:pt>
                <c:pt idx="20923">
                  <c:v>1716.125</c:v>
                </c:pt>
                <c:pt idx="20924">
                  <c:v>1716.2083333333333</c:v>
                </c:pt>
                <c:pt idx="20925">
                  <c:v>1716.2916666666667</c:v>
                </c:pt>
                <c:pt idx="20926">
                  <c:v>1716.375</c:v>
                </c:pt>
                <c:pt idx="20927">
                  <c:v>1716.45</c:v>
                </c:pt>
                <c:pt idx="20928">
                  <c:v>1716.5333333333335</c:v>
                </c:pt>
                <c:pt idx="20929">
                  <c:v>1716.6166666666668</c:v>
                </c:pt>
                <c:pt idx="20930">
                  <c:v>1716.7</c:v>
                </c:pt>
                <c:pt idx="20931">
                  <c:v>1716.7833333333335</c:v>
                </c:pt>
                <c:pt idx="20932">
                  <c:v>1716.8666666666668</c:v>
                </c:pt>
                <c:pt idx="20933">
                  <c:v>1716.9416666666666</c:v>
                </c:pt>
                <c:pt idx="20934">
                  <c:v>1717.0249999999999</c:v>
                </c:pt>
                <c:pt idx="20935">
                  <c:v>1717.1083333333333</c:v>
                </c:pt>
                <c:pt idx="20936">
                  <c:v>1717.1916666666666</c:v>
                </c:pt>
                <c:pt idx="20937">
                  <c:v>1717.2749999999999</c:v>
                </c:pt>
                <c:pt idx="20938">
                  <c:v>1717.3583333333333</c:v>
                </c:pt>
                <c:pt idx="20939">
                  <c:v>1717.4416666666666</c:v>
                </c:pt>
                <c:pt idx="20940">
                  <c:v>1717.5166666666667</c:v>
                </c:pt>
                <c:pt idx="20941">
                  <c:v>1717.6000000000001</c:v>
                </c:pt>
                <c:pt idx="20942">
                  <c:v>1717.6833333333334</c:v>
                </c:pt>
                <c:pt idx="20943">
                  <c:v>1717.7666666666667</c:v>
                </c:pt>
                <c:pt idx="20944">
                  <c:v>1717.8500000000001</c:v>
                </c:pt>
                <c:pt idx="20945">
                  <c:v>1717.9333333333334</c:v>
                </c:pt>
                <c:pt idx="20946">
                  <c:v>1718.0083333333332</c:v>
                </c:pt>
                <c:pt idx="20947">
                  <c:v>1718.0916666666665</c:v>
                </c:pt>
                <c:pt idx="20948">
                  <c:v>1718.175</c:v>
                </c:pt>
                <c:pt idx="20949">
                  <c:v>1718.2583333333332</c:v>
                </c:pt>
                <c:pt idx="20950">
                  <c:v>1718.3416666666665</c:v>
                </c:pt>
                <c:pt idx="20951">
                  <c:v>1718.425</c:v>
                </c:pt>
                <c:pt idx="20952">
                  <c:v>1718.5</c:v>
                </c:pt>
                <c:pt idx="20953">
                  <c:v>1718.5833333333333</c:v>
                </c:pt>
                <c:pt idx="20954">
                  <c:v>1718.6666666666667</c:v>
                </c:pt>
                <c:pt idx="20955">
                  <c:v>1718.75</c:v>
                </c:pt>
                <c:pt idx="20956">
                  <c:v>1718.8333333333333</c:v>
                </c:pt>
                <c:pt idx="20957">
                  <c:v>1718.9166666666667</c:v>
                </c:pt>
                <c:pt idx="20958">
                  <c:v>1719</c:v>
                </c:pt>
                <c:pt idx="20959">
                  <c:v>1719.075</c:v>
                </c:pt>
                <c:pt idx="20960">
                  <c:v>1719.1583333333335</c:v>
                </c:pt>
                <c:pt idx="20961">
                  <c:v>1719.2416666666668</c:v>
                </c:pt>
                <c:pt idx="20962">
                  <c:v>1719.325</c:v>
                </c:pt>
                <c:pt idx="20963">
                  <c:v>1719.4083333333335</c:v>
                </c:pt>
                <c:pt idx="20964">
                  <c:v>1719.4916666666668</c:v>
                </c:pt>
                <c:pt idx="20965">
                  <c:v>1719.5666666666666</c:v>
                </c:pt>
                <c:pt idx="20966">
                  <c:v>1719.6499999999999</c:v>
                </c:pt>
                <c:pt idx="20967">
                  <c:v>1719.7333333333333</c:v>
                </c:pt>
                <c:pt idx="20968">
                  <c:v>1719.8166666666666</c:v>
                </c:pt>
                <c:pt idx="20969">
                  <c:v>1719.8999999999999</c:v>
                </c:pt>
                <c:pt idx="20970">
                  <c:v>1719.9833333333333</c:v>
                </c:pt>
                <c:pt idx="20971">
                  <c:v>1720.0583333333334</c:v>
                </c:pt>
                <c:pt idx="20972">
                  <c:v>1720.1416666666667</c:v>
                </c:pt>
                <c:pt idx="20973">
                  <c:v>1720.2250000000001</c:v>
                </c:pt>
                <c:pt idx="20974">
                  <c:v>1720.3083333333334</c:v>
                </c:pt>
                <c:pt idx="20975">
                  <c:v>1720.3916666666667</c:v>
                </c:pt>
                <c:pt idx="20976">
                  <c:v>1720.4750000000001</c:v>
                </c:pt>
                <c:pt idx="20977">
                  <c:v>1720.5583333333334</c:v>
                </c:pt>
                <c:pt idx="20978">
                  <c:v>1720.6333333333332</c:v>
                </c:pt>
                <c:pt idx="20979">
                  <c:v>1720.7166666666665</c:v>
                </c:pt>
                <c:pt idx="20980">
                  <c:v>1720.8</c:v>
                </c:pt>
                <c:pt idx="20981">
                  <c:v>1720.8833333333332</c:v>
                </c:pt>
                <c:pt idx="20982">
                  <c:v>1720.9666666666665</c:v>
                </c:pt>
                <c:pt idx="20983">
                  <c:v>1721.05</c:v>
                </c:pt>
                <c:pt idx="20984">
                  <c:v>1721.125</c:v>
                </c:pt>
                <c:pt idx="20985">
                  <c:v>1721.2083333333333</c:v>
                </c:pt>
                <c:pt idx="20986">
                  <c:v>1721.2916666666667</c:v>
                </c:pt>
                <c:pt idx="20987">
                  <c:v>1721.375</c:v>
                </c:pt>
                <c:pt idx="20988">
                  <c:v>1721.4583333333333</c:v>
                </c:pt>
                <c:pt idx="20989">
                  <c:v>1721.5416666666667</c:v>
                </c:pt>
                <c:pt idx="20990">
                  <c:v>1721.6166666666668</c:v>
                </c:pt>
                <c:pt idx="20991">
                  <c:v>1721.7</c:v>
                </c:pt>
                <c:pt idx="20992">
                  <c:v>1721.7833333333335</c:v>
                </c:pt>
                <c:pt idx="20993">
                  <c:v>1721.8666666666668</c:v>
                </c:pt>
                <c:pt idx="20994">
                  <c:v>1721.95</c:v>
                </c:pt>
                <c:pt idx="20995">
                  <c:v>1722.0333333333335</c:v>
                </c:pt>
                <c:pt idx="20996">
                  <c:v>1722.1166666666668</c:v>
                </c:pt>
                <c:pt idx="20997">
                  <c:v>1722.1916666666666</c:v>
                </c:pt>
                <c:pt idx="20998">
                  <c:v>1722.2749999999999</c:v>
                </c:pt>
                <c:pt idx="20999">
                  <c:v>1722.3583333333333</c:v>
                </c:pt>
                <c:pt idx="21000">
                  <c:v>1722.4416666666666</c:v>
                </c:pt>
                <c:pt idx="21001">
                  <c:v>1722.5249999999999</c:v>
                </c:pt>
                <c:pt idx="21002">
                  <c:v>1722.6083333333333</c:v>
                </c:pt>
                <c:pt idx="21003">
                  <c:v>1722.6833333333334</c:v>
                </c:pt>
                <c:pt idx="21004">
                  <c:v>1722.7666666666667</c:v>
                </c:pt>
                <c:pt idx="21005">
                  <c:v>1722.8500000000001</c:v>
                </c:pt>
                <c:pt idx="21006">
                  <c:v>1722.9333333333334</c:v>
                </c:pt>
                <c:pt idx="21007">
                  <c:v>1723.0166666666667</c:v>
                </c:pt>
                <c:pt idx="21008">
                  <c:v>1723.1000000000001</c:v>
                </c:pt>
                <c:pt idx="21009">
                  <c:v>1723.175</c:v>
                </c:pt>
                <c:pt idx="21010">
                  <c:v>1723.2583333333332</c:v>
                </c:pt>
                <c:pt idx="21011">
                  <c:v>1723.3416666666665</c:v>
                </c:pt>
                <c:pt idx="21012">
                  <c:v>1723.425</c:v>
                </c:pt>
                <c:pt idx="21013">
                  <c:v>1723.5083333333332</c:v>
                </c:pt>
                <c:pt idx="21014">
                  <c:v>1723.5916666666665</c:v>
                </c:pt>
                <c:pt idx="21015">
                  <c:v>1723.675</c:v>
                </c:pt>
                <c:pt idx="21016">
                  <c:v>1723.75</c:v>
                </c:pt>
                <c:pt idx="21017">
                  <c:v>1723.8333333333333</c:v>
                </c:pt>
                <c:pt idx="21018">
                  <c:v>1723.9166666666667</c:v>
                </c:pt>
                <c:pt idx="21019">
                  <c:v>1724</c:v>
                </c:pt>
                <c:pt idx="21020">
                  <c:v>1724.0833333333333</c:v>
                </c:pt>
                <c:pt idx="21021">
                  <c:v>1724.1666666666667</c:v>
                </c:pt>
                <c:pt idx="21022">
                  <c:v>1724.2416666666668</c:v>
                </c:pt>
                <c:pt idx="21023">
                  <c:v>1724.325</c:v>
                </c:pt>
                <c:pt idx="21024">
                  <c:v>1724.4083333333335</c:v>
                </c:pt>
                <c:pt idx="21025">
                  <c:v>1724.4916666666668</c:v>
                </c:pt>
                <c:pt idx="21026">
                  <c:v>1724.575</c:v>
                </c:pt>
                <c:pt idx="21027">
                  <c:v>1724.6583333333335</c:v>
                </c:pt>
                <c:pt idx="21028">
                  <c:v>1724.7416666666668</c:v>
                </c:pt>
                <c:pt idx="21029">
                  <c:v>1724.8166666666666</c:v>
                </c:pt>
                <c:pt idx="21030">
                  <c:v>1724.8999999999999</c:v>
                </c:pt>
                <c:pt idx="21031">
                  <c:v>1724.9833333333333</c:v>
                </c:pt>
                <c:pt idx="21032">
                  <c:v>1725.0666666666666</c:v>
                </c:pt>
                <c:pt idx="21033">
                  <c:v>1725.1499999999999</c:v>
                </c:pt>
                <c:pt idx="21034">
                  <c:v>1725.2333333333333</c:v>
                </c:pt>
                <c:pt idx="21035">
                  <c:v>1725.3083333333334</c:v>
                </c:pt>
                <c:pt idx="21036">
                  <c:v>1725.3916666666667</c:v>
                </c:pt>
                <c:pt idx="21037">
                  <c:v>1725.4750000000001</c:v>
                </c:pt>
                <c:pt idx="21038">
                  <c:v>1725.5583333333334</c:v>
                </c:pt>
                <c:pt idx="21039">
                  <c:v>1725.6416666666667</c:v>
                </c:pt>
                <c:pt idx="21040">
                  <c:v>1725.7250000000001</c:v>
                </c:pt>
                <c:pt idx="21041">
                  <c:v>1725.8</c:v>
                </c:pt>
                <c:pt idx="21042">
                  <c:v>1725.8833333333332</c:v>
                </c:pt>
                <c:pt idx="21043">
                  <c:v>1725.9666666666665</c:v>
                </c:pt>
                <c:pt idx="21044">
                  <c:v>1726.05</c:v>
                </c:pt>
                <c:pt idx="21045">
                  <c:v>1726.1333333333332</c:v>
                </c:pt>
                <c:pt idx="21046">
                  <c:v>1726.2166666666665</c:v>
                </c:pt>
                <c:pt idx="21047">
                  <c:v>1726.3</c:v>
                </c:pt>
                <c:pt idx="21048">
                  <c:v>1726.375</c:v>
                </c:pt>
                <c:pt idx="21049">
                  <c:v>1726.4583333333333</c:v>
                </c:pt>
                <c:pt idx="21050">
                  <c:v>1726.5416666666667</c:v>
                </c:pt>
                <c:pt idx="21051">
                  <c:v>1726.625</c:v>
                </c:pt>
                <c:pt idx="21052">
                  <c:v>1726.7083333333333</c:v>
                </c:pt>
                <c:pt idx="21053">
                  <c:v>1726.7916666666667</c:v>
                </c:pt>
                <c:pt idx="21054">
                  <c:v>1726.8666666666668</c:v>
                </c:pt>
                <c:pt idx="21055">
                  <c:v>1726.95</c:v>
                </c:pt>
                <c:pt idx="21056">
                  <c:v>1727.0333333333335</c:v>
                </c:pt>
                <c:pt idx="21057">
                  <c:v>1727.1166666666668</c:v>
                </c:pt>
                <c:pt idx="21058">
                  <c:v>1727.2</c:v>
                </c:pt>
                <c:pt idx="21059">
                  <c:v>1727.2833333333335</c:v>
                </c:pt>
                <c:pt idx="21060">
                  <c:v>1727.3583333333333</c:v>
                </c:pt>
                <c:pt idx="21061">
                  <c:v>1727.4416666666666</c:v>
                </c:pt>
                <c:pt idx="21062">
                  <c:v>1727.5249999999999</c:v>
                </c:pt>
                <c:pt idx="21063">
                  <c:v>1727.6083333333333</c:v>
                </c:pt>
                <c:pt idx="21064">
                  <c:v>1727.6916666666666</c:v>
                </c:pt>
                <c:pt idx="21065">
                  <c:v>1727.7749999999999</c:v>
                </c:pt>
                <c:pt idx="21066">
                  <c:v>1727.8583333333333</c:v>
                </c:pt>
                <c:pt idx="21067">
                  <c:v>1727.9333333333334</c:v>
                </c:pt>
                <c:pt idx="21068">
                  <c:v>1728.0166666666667</c:v>
                </c:pt>
                <c:pt idx="21069">
                  <c:v>1728.1000000000001</c:v>
                </c:pt>
                <c:pt idx="21070">
                  <c:v>1728.1833333333334</c:v>
                </c:pt>
                <c:pt idx="21071">
                  <c:v>1728.2666666666667</c:v>
                </c:pt>
                <c:pt idx="21072">
                  <c:v>1728.3500000000001</c:v>
                </c:pt>
                <c:pt idx="21073">
                  <c:v>1728.425</c:v>
                </c:pt>
                <c:pt idx="21074">
                  <c:v>1728.5083333333332</c:v>
                </c:pt>
                <c:pt idx="21075">
                  <c:v>1728.5916666666665</c:v>
                </c:pt>
                <c:pt idx="21076">
                  <c:v>1728.675</c:v>
                </c:pt>
                <c:pt idx="21077">
                  <c:v>1728.7583333333332</c:v>
                </c:pt>
                <c:pt idx="21078">
                  <c:v>1728.8416666666665</c:v>
                </c:pt>
                <c:pt idx="21079">
                  <c:v>1728.9166666666667</c:v>
                </c:pt>
                <c:pt idx="21080">
                  <c:v>1729</c:v>
                </c:pt>
                <c:pt idx="21081">
                  <c:v>1729.0833333333333</c:v>
                </c:pt>
                <c:pt idx="21082">
                  <c:v>1729.1666666666667</c:v>
                </c:pt>
                <c:pt idx="21083">
                  <c:v>1729.25</c:v>
                </c:pt>
                <c:pt idx="21084">
                  <c:v>1729.3333333333333</c:v>
                </c:pt>
                <c:pt idx="21085">
                  <c:v>1729.4166666666667</c:v>
                </c:pt>
                <c:pt idx="21086">
                  <c:v>1729.4916666666668</c:v>
                </c:pt>
                <c:pt idx="21087">
                  <c:v>1729.575</c:v>
                </c:pt>
                <c:pt idx="21088">
                  <c:v>1729.6583333333335</c:v>
                </c:pt>
                <c:pt idx="21089">
                  <c:v>1729.7416666666668</c:v>
                </c:pt>
                <c:pt idx="21090">
                  <c:v>1729.825</c:v>
                </c:pt>
                <c:pt idx="21091">
                  <c:v>1729.9083333333335</c:v>
                </c:pt>
                <c:pt idx="21092">
                  <c:v>1729.9833333333333</c:v>
                </c:pt>
                <c:pt idx="21093">
                  <c:v>1730.0666666666666</c:v>
                </c:pt>
                <c:pt idx="21094">
                  <c:v>1730.1499999999999</c:v>
                </c:pt>
                <c:pt idx="21095">
                  <c:v>1730.2333333333333</c:v>
                </c:pt>
                <c:pt idx="21096">
                  <c:v>1730.3166666666666</c:v>
                </c:pt>
                <c:pt idx="21097">
                  <c:v>1730.3999999999999</c:v>
                </c:pt>
                <c:pt idx="21098">
                  <c:v>1730.4750000000001</c:v>
                </c:pt>
                <c:pt idx="21099">
                  <c:v>1730.5583333333334</c:v>
                </c:pt>
                <c:pt idx="21100">
                  <c:v>1730.6416666666667</c:v>
                </c:pt>
                <c:pt idx="21101">
                  <c:v>1730.7250000000001</c:v>
                </c:pt>
                <c:pt idx="21102">
                  <c:v>1730.8083333333334</c:v>
                </c:pt>
                <c:pt idx="21103">
                  <c:v>1730.8916666666667</c:v>
                </c:pt>
                <c:pt idx="21104">
                  <c:v>1730.9750000000001</c:v>
                </c:pt>
                <c:pt idx="21105">
                  <c:v>1731.05</c:v>
                </c:pt>
                <c:pt idx="21106">
                  <c:v>1731.1333333333332</c:v>
                </c:pt>
                <c:pt idx="21107">
                  <c:v>1731.2166666666665</c:v>
                </c:pt>
                <c:pt idx="21108">
                  <c:v>1731.3</c:v>
                </c:pt>
                <c:pt idx="21109">
                  <c:v>1731.3833333333332</c:v>
                </c:pt>
                <c:pt idx="21110">
                  <c:v>1731.4666666666665</c:v>
                </c:pt>
                <c:pt idx="21111">
                  <c:v>1731.5416666666667</c:v>
                </c:pt>
                <c:pt idx="21112">
                  <c:v>1731.625</c:v>
                </c:pt>
                <c:pt idx="21113">
                  <c:v>1731.7083333333333</c:v>
                </c:pt>
                <c:pt idx="21114">
                  <c:v>1731.7916666666667</c:v>
                </c:pt>
                <c:pt idx="21115">
                  <c:v>1731.875</c:v>
                </c:pt>
                <c:pt idx="21116">
                  <c:v>1731.9583333333333</c:v>
                </c:pt>
                <c:pt idx="21117">
                  <c:v>1732.0333333333335</c:v>
                </c:pt>
                <c:pt idx="21118">
                  <c:v>1732.1166666666668</c:v>
                </c:pt>
                <c:pt idx="21119">
                  <c:v>1732.2</c:v>
                </c:pt>
                <c:pt idx="21120">
                  <c:v>1732.2833333333335</c:v>
                </c:pt>
                <c:pt idx="21121">
                  <c:v>1732.3666666666668</c:v>
                </c:pt>
                <c:pt idx="21122">
                  <c:v>1732.45</c:v>
                </c:pt>
                <c:pt idx="21123">
                  <c:v>1732.5333333333335</c:v>
                </c:pt>
                <c:pt idx="21124">
                  <c:v>1732.6083333333333</c:v>
                </c:pt>
                <c:pt idx="21125">
                  <c:v>1732.6916666666666</c:v>
                </c:pt>
                <c:pt idx="21126">
                  <c:v>1732.7749999999999</c:v>
                </c:pt>
                <c:pt idx="21127">
                  <c:v>1732.8583333333333</c:v>
                </c:pt>
                <c:pt idx="21128">
                  <c:v>1732.9416666666666</c:v>
                </c:pt>
                <c:pt idx="21129">
                  <c:v>1733.0249999999999</c:v>
                </c:pt>
                <c:pt idx="21130">
                  <c:v>1733.1000000000001</c:v>
                </c:pt>
                <c:pt idx="21131">
                  <c:v>1733.1833333333334</c:v>
                </c:pt>
                <c:pt idx="21132">
                  <c:v>1733.2666666666667</c:v>
                </c:pt>
                <c:pt idx="21133">
                  <c:v>1733.3500000000001</c:v>
                </c:pt>
                <c:pt idx="21134">
                  <c:v>1733.4333333333334</c:v>
                </c:pt>
                <c:pt idx="21135">
                  <c:v>1733.5166666666667</c:v>
                </c:pt>
                <c:pt idx="21136">
                  <c:v>1733.5916666666665</c:v>
                </c:pt>
                <c:pt idx="21137">
                  <c:v>1733.675</c:v>
                </c:pt>
                <c:pt idx="21138">
                  <c:v>1733.7583333333332</c:v>
                </c:pt>
                <c:pt idx="21139">
                  <c:v>1733.8416666666665</c:v>
                </c:pt>
                <c:pt idx="21140">
                  <c:v>1733.925</c:v>
                </c:pt>
                <c:pt idx="21141">
                  <c:v>1734.0083333333332</c:v>
                </c:pt>
                <c:pt idx="21142">
                  <c:v>1734.0916666666665</c:v>
                </c:pt>
                <c:pt idx="21143">
                  <c:v>1734.1666666666667</c:v>
                </c:pt>
                <c:pt idx="21144">
                  <c:v>1734.25</c:v>
                </c:pt>
                <c:pt idx="21145">
                  <c:v>1734.3333333333333</c:v>
                </c:pt>
                <c:pt idx="21146">
                  <c:v>1734.4166666666667</c:v>
                </c:pt>
                <c:pt idx="21147">
                  <c:v>1734.5</c:v>
                </c:pt>
                <c:pt idx="21148">
                  <c:v>1734.5833333333333</c:v>
                </c:pt>
                <c:pt idx="21149">
                  <c:v>1734.6583333333335</c:v>
                </c:pt>
                <c:pt idx="21150">
                  <c:v>1734.7416666666668</c:v>
                </c:pt>
                <c:pt idx="21151">
                  <c:v>1734.825</c:v>
                </c:pt>
                <c:pt idx="21152">
                  <c:v>1734.9083333333335</c:v>
                </c:pt>
                <c:pt idx="21153">
                  <c:v>1734.9916666666668</c:v>
                </c:pt>
                <c:pt idx="21154">
                  <c:v>1735.075</c:v>
                </c:pt>
                <c:pt idx="21155">
                  <c:v>1735.1583333333335</c:v>
                </c:pt>
                <c:pt idx="21156">
                  <c:v>1735.2333333333333</c:v>
                </c:pt>
                <c:pt idx="21157">
                  <c:v>1735.3166666666666</c:v>
                </c:pt>
                <c:pt idx="21158">
                  <c:v>1735.3999999999999</c:v>
                </c:pt>
                <c:pt idx="21159">
                  <c:v>1735.4833333333333</c:v>
                </c:pt>
                <c:pt idx="21160">
                  <c:v>1735.5666666666666</c:v>
                </c:pt>
                <c:pt idx="21161">
                  <c:v>1735.6499999999999</c:v>
                </c:pt>
                <c:pt idx="21162">
                  <c:v>1735.7250000000001</c:v>
                </c:pt>
                <c:pt idx="21163">
                  <c:v>1735.8083333333334</c:v>
                </c:pt>
                <c:pt idx="21164">
                  <c:v>1735.8916666666667</c:v>
                </c:pt>
                <c:pt idx="21165">
                  <c:v>1735.9750000000001</c:v>
                </c:pt>
                <c:pt idx="21166">
                  <c:v>1736.0583333333334</c:v>
                </c:pt>
                <c:pt idx="21167">
                  <c:v>1736.1416666666667</c:v>
                </c:pt>
                <c:pt idx="21168">
                  <c:v>1736.2166666666665</c:v>
                </c:pt>
                <c:pt idx="21169">
                  <c:v>1736.3</c:v>
                </c:pt>
                <c:pt idx="21170">
                  <c:v>1736.3833333333332</c:v>
                </c:pt>
                <c:pt idx="21171">
                  <c:v>1736.4666666666665</c:v>
                </c:pt>
                <c:pt idx="21172">
                  <c:v>1736.55</c:v>
                </c:pt>
                <c:pt idx="21173">
                  <c:v>1736.6333333333332</c:v>
                </c:pt>
                <c:pt idx="21174">
                  <c:v>1736.7166666666665</c:v>
                </c:pt>
                <c:pt idx="21175">
                  <c:v>1736.7916666666667</c:v>
                </c:pt>
                <c:pt idx="21176">
                  <c:v>1736.875</c:v>
                </c:pt>
                <c:pt idx="21177">
                  <c:v>1736.9583333333333</c:v>
                </c:pt>
                <c:pt idx="21178">
                  <c:v>1737.0416666666667</c:v>
                </c:pt>
                <c:pt idx="21179">
                  <c:v>1737.125</c:v>
                </c:pt>
                <c:pt idx="21180">
                  <c:v>1737.2083333333333</c:v>
                </c:pt>
                <c:pt idx="21181">
                  <c:v>1737.2833333333335</c:v>
                </c:pt>
                <c:pt idx="21182">
                  <c:v>1737.3666666666668</c:v>
                </c:pt>
                <c:pt idx="21183">
                  <c:v>1737.45</c:v>
                </c:pt>
                <c:pt idx="21184">
                  <c:v>1737.5333333333335</c:v>
                </c:pt>
                <c:pt idx="21185">
                  <c:v>1737.6166666666668</c:v>
                </c:pt>
                <c:pt idx="21186">
                  <c:v>1737.7</c:v>
                </c:pt>
                <c:pt idx="21187">
                  <c:v>1737.7749999999999</c:v>
                </c:pt>
                <c:pt idx="21188">
                  <c:v>1737.8583333333333</c:v>
                </c:pt>
                <c:pt idx="21189">
                  <c:v>1737.9416666666666</c:v>
                </c:pt>
                <c:pt idx="21190">
                  <c:v>1738.0249999999999</c:v>
                </c:pt>
                <c:pt idx="21191">
                  <c:v>1738.1083333333333</c:v>
                </c:pt>
                <c:pt idx="21192">
                  <c:v>1738.1916666666666</c:v>
                </c:pt>
                <c:pt idx="21193">
                  <c:v>1738.2749999999999</c:v>
                </c:pt>
                <c:pt idx="21194">
                  <c:v>1738.3500000000001</c:v>
                </c:pt>
                <c:pt idx="21195">
                  <c:v>1738.4333333333334</c:v>
                </c:pt>
                <c:pt idx="21196">
                  <c:v>1738.5166666666667</c:v>
                </c:pt>
                <c:pt idx="21197">
                  <c:v>1738.6000000000001</c:v>
                </c:pt>
                <c:pt idx="21198">
                  <c:v>1738.6833333333334</c:v>
                </c:pt>
                <c:pt idx="21199">
                  <c:v>1738.7666666666667</c:v>
                </c:pt>
                <c:pt idx="21200">
                  <c:v>1738.8416666666665</c:v>
                </c:pt>
                <c:pt idx="21201">
                  <c:v>1738.925</c:v>
                </c:pt>
                <c:pt idx="21202">
                  <c:v>1739.0083333333332</c:v>
                </c:pt>
                <c:pt idx="21203">
                  <c:v>1739.0916666666665</c:v>
                </c:pt>
                <c:pt idx="21204">
                  <c:v>1739.175</c:v>
                </c:pt>
                <c:pt idx="21205">
                  <c:v>1739.2583333333332</c:v>
                </c:pt>
                <c:pt idx="21206">
                  <c:v>1739.3333333333333</c:v>
                </c:pt>
                <c:pt idx="21207">
                  <c:v>1739.4166666666667</c:v>
                </c:pt>
                <c:pt idx="21208">
                  <c:v>1739.5</c:v>
                </c:pt>
                <c:pt idx="21209">
                  <c:v>1739.5833333333333</c:v>
                </c:pt>
                <c:pt idx="21210">
                  <c:v>1739.6666666666667</c:v>
                </c:pt>
                <c:pt idx="21211">
                  <c:v>1739.75</c:v>
                </c:pt>
                <c:pt idx="21212">
                  <c:v>1739.8333333333333</c:v>
                </c:pt>
                <c:pt idx="21213">
                  <c:v>1739.9083333333335</c:v>
                </c:pt>
                <c:pt idx="21214">
                  <c:v>1739.9916666666668</c:v>
                </c:pt>
                <c:pt idx="21215">
                  <c:v>1740.075</c:v>
                </c:pt>
                <c:pt idx="21216">
                  <c:v>1740.1583333333335</c:v>
                </c:pt>
                <c:pt idx="21217">
                  <c:v>1740.2416666666668</c:v>
                </c:pt>
                <c:pt idx="21218">
                  <c:v>1740.325</c:v>
                </c:pt>
                <c:pt idx="21219">
                  <c:v>1740.3999999999999</c:v>
                </c:pt>
                <c:pt idx="21220">
                  <c:v>1740.4833333333333</c:v>
                </c:pt>
                <c:pt idx="21221">
                  <c:v>1740.5666666666666</c:v>
                </c:pt>
                <c:pt idx="21222">
                  <c:v>1740.6499999999999</c:v>
                </c:pt>
                <c:pt idx="21223">
                  <c:v>1740.7333333333333</c:v>
                </c:pt>
                <c:pt idx="21224">
                  <c:v>1740.8166666666666</c:v>
                </c:pt>
                <c:pt idx="21225">
                  <c:v>1740.8916666666667</c:v>
                </c:pt>
                <c:pt idx="21226">
                  <c:v>1740.9750000000001</c:v>
                </c:pt>
                <c:pt idx="21227">
                  <c:v>1741.0583333333334</c:v>
                </c:pt>
                <c:pt idx="21228">
                  <c:v>1741.1416666666667</c:v>
                </c:pt>
                <c:pt idx="21229">
                  <c:v>1741.2250000000001</c:v>
                </c:pt>
                <c:pt idx="21230">
                  <c:v>1741.3083333333334</c:v>
                </c:pt>
                <c:pt idx="21231">
                  <c:v>1741.3916666666667</c:v>
                </c:pt>
                <c:pt idx="21232">
                  <c:v>1741.4666666666665</c:v>
                </c:pt>
                <c:pt idx="21233">
                  <c:v>1741.55</c:v>
                </c:pt>
                <c:pt idx="21234">
                  <c:v>1741.6333333333332</c:v>
                </c:pt>
                <c:pt idx="21235">
                  <c:v>1741.7166666666665</c:v>
                </c:pt>
                <c:pt idx="21236">
                  <c:v>1741.8</c:v>
                </c:pt>
                <c:pt idx="21237">
                  <c:v>1741.8833333333332</c:v>
                </c:pt>
                <c:pt idx="21238">
                  <c:v>1741.9583333333333</c:v>
                </c:pt>
                <c:pt idx="21239">
                  <c:v>1742.0416666666667</c:v>
                </c:pt>
                <c:pt idx="21240">
                  <c:v>1742.125</c:v>
                </c:pt>
                <c:pt idx="21241">
                  <c:v>1742.2083333333333</c:v>
                </c:pt>
                <c:pt idx="21242">
                  <c:v>1742.2916666666667</c:v>
                </c:pt>
                <c:pt idx="21243">
                  <c:v>1742.375</c:v>
                </c:pt>
                <c:pt idx="21244">
                  <c:v>1742.45</c:v>
                </c:pt>
                <c:pt idx="21245">
                  <c:v>1742.5333333333335</c:v>
                </c:pt>
                <c:pt idx="21246">
                  <c:v>1742.6166666666668</c:v>
                </c:pt>
                <c:pt idx="21247">
                  <c:v>1742.7</c:v>
                </c:pt>
                <c:pt idx="21248">
                  <c:v>1742.7833333333335</c:v>
                </c:pt>
                <c:pt idx="21249">
                  <c:v>1742.8666666666668</c:v>
                </c:pt>
                <c:pt idx="21250">
                  <c:v>1742.95</c:v>
                </c:pt>
                <c:pt idx="21251">
                  <c:v>1743.0249999999999</c:v>
                </c:pt>
                <c:pt idx="21252">
                  <c:v>1743.1083333333333</c:v>
                </c:pt>
                <c:pt idx="21253">
                  <c:v>1743.1916666666666</c:v>
                </c:pt>
                <c:pt idx="21254">
                  <c:v>1743.2749999999999</c:v>
                </c:pt>
                <c:pt idx="21255">
                  <c:v>1743.3583333333333</c:v>
                </c:pt>
                <c:pt idx="21256">
                  <c:v>1743.4416666666666</c:v>
                </c:pt>
                <c:pt idx="21257">
                  <c:v>1743.5166666666667</c:v>
                </c:pt>
                <c:pt idx="21258">
                  <c:v>1743.6000000000001</c:v>
                </c:pt>
                <c:pt idx="21259">
                  <c:v>1743.6833333333334</c:v>
                </c:pt>
                <c:pt idx="21260">
                  <c:v>1743.7666666666667</c:v>
                </c:pt>
                <c:pt idx="21261">
                  <c:v>1743.8500000000001</c:v>
                </c:pt>
                <c:pt idx="21262">
                  <c:v>1743.9333333333334</c:v>
                </c:pt>
                <c:pt idx="21263">
                  <c:v>1744.0083333333332</c:v>
                </c:pt>
                <c:pt idx="21264">
                  <c:v>1744.0916666666665</c:v>
                </c:pt>
                <c:pt idx="21265">
                  <c:v>1744.175</c:v>
                </c:pt>
                <c:pt idx="21266">
                  <c:v>1744.2583333333332</c:v>
                </c:pt>
                <c:pt idx="21267">
                  <c:v>1744.3416666666665</c:v>
                </c:pt>
                <c:pt idx="21268">
                  <c:v>1744.425</c:v>
                </c:pt>
                <c:pt idx="21269">
                  <c:v>1744.5083333333332</c:v>
                </c:pt>
                <c:pt idx="21270">
                  <c:v>1744.5833333333333</c:v>
                </c:pt>
                <c:pt idx="21271">
                  <c:v>1744.6666666666667</c:v>
                </c:pt>
                <c:pt idx="21272">
                  <c:v>1744.75</c:v>
                </c:pt>
                <c:pt idx="21273">
                  <c:v>1744.8333333333333</c:v>
                </c:pt>
                <c:pt idx="21274">
                  <c:v>1744.9166666666667</c:v>
                </c:pt>
                <c:pt idx="21275">
                  <c:v>1745</c:v>
                </c:pt>
                <c:pt idx="21276">
                  <c:v>1745.075</c:v>
                </c:pt>
                <c:pt idx="21277">
                  <c:v>1745.1583333333335</c:v>
                </c:pt>
                <c:pt idx="21278">
                  <c:v>1745.2416666666668</c:v>
                </c:pt>
                <c:pt idx="21279">
                  <c:v>1745.325</c:v>
                </c:pt>
                <c:pt idx="21280">
                  <c:v>1745.4083333333335</c:v>
                </c:pt>
                <c:pt idx="21281">
                  <c:v>1745.4916666666668</c:v>
                </c:pt>
                <c:pt idx="21282">
                  <c:v>1745.575</c:v>
                </c:pt>
                <c:pt idx="21283">
                  <c:v>1745.6499999999999</c:v>
                </c:pt>
                <c:pt idx="21284">
                  <c:v>1745.7333333333333</c:v>
                </c:pt>
                <c:pt idx="21285">
                  <c:v>1745.8166666666666</c:v>
                </c:pt>
                <c:pt idx="21286">
                  <c:v>1745.8999999999999</c:v>
                </c:pt>
                <c:pt idx="21287">
                  <c:v>1745.9833333333333</c:v>
                </c:pt>
                <c:pt idx="21288">
                  <c:v>1746.0666666666666</c:v>
                </c:pt>
                <c:pt idx="21289">
                  <c:v>1746.1416666666667</c:v>
                </c:pt>
                <c:pt idx="21290">
                  <c:v>1746.2250000000001</c:v>
                </c:pt>
                <c:pt idx="21291">
                  <c:v>1746.3083333333334</c:v>
                </c:pt>
                <c:pt idx="21292">
                  <c:v>1746.3916666666667</c:v>
                </c:pt>
                <c:pt idx="21293">
                  <c:v>1746.4750000000001</c:v>
                </c:pt>
                <c:pt idx="21294">
                  <c:v>1746.5583333333334</c:v>
                </c:pt>
                <c:pt idx="21295">
                  <c:v>1746.6333333333332</c:v>
                </c:pt>
                <c:pt idx="21296">
                  <c:v>1746.7166666666665</c:v>
                </c:pt>
                <c:pt idx="21297">
                  <c:v>1746.8</c:v>
                </c:pt>
                <c:pt idx="21298">
                  <c:v>1746.8833333333332</c:v>
                </c:pt>
                <c:pt idx="21299">
                  <c:v>1746.9666666666665</c:v>
                </c:pt>
                <c:pt idx="21300">
                  <c:v>1747.05</c:v>
                </c:pt>
                <c:pt idx="21301">
                  <c:v>1747.1333333333332</c:v>
                </c:pt>
                <c:pt idx="21302">
                  <c:v>1747.2083333333333</c:v>
                </c:pt>
                <c:pt idx="21303">
                  <c:v>1747.2916666666667</c:v>
                </c:pt>
                <c:pt idx="21304">
                  <c:v>1747.375</c:v>
                </c:pt>
                <c:pt idx="21305">
                  <c:v>1747.4583333333333</c:v>
                </c:pt>
                <c:pt idx="21306">
                  <c:v>1747.5416666666667</c:v>
                </c:pt>
                <c:pt idx="21307">
                  <c:v>1747.625</c:v>
                </c:pt>
                <c:pt idx="21308">
                  <c:v>1747.7</c:v>
                </c:pt>
                <c:pt idx="21309">
                  <c:v>1747.7833333333335</c:v>
                </c:pt>
                <c:pt idx="21310">
                  <c:v>1747.8666666666668</c:v>
                </c:pt>
                <c:pt idx="21311">
                  <c:v>1747.95</c:v>
                </c:pt>
                <c:pt idx="21312">
                  <c:v>1748.0333333333335</c:v>
                </c:pt>
                <c:pt idx="21313">
                  <c:v>1748.1166666666668</c:v>
                </c:pt>
                <c:pt idx="21314">
                  <c:v>1748.1916666666666</c:v>
                </c:pt>
                <c:pt idx="21315">
                  <c:v>1748.2749999999999</c:v>
                </c:pt>
                <c:pt idx="21316">
                  <c:v>1748.3583333333333</c:v>
                </c:pt>
                <c:pt idx="21317">
                  <c:v>1748.4416666666666</c:v>
                </c:pt>
                <c:pt idx="21318">
                  <c:v>1748.5249999999999</c:v>
                </c:pt>
                <c:pt idx="21319">
                  <c:v>1748.6083333333333</c:v>
                </c:pt>
                <c:pt idx="21320">
                  <c:v>1748.6916666666666</c:v>
                </c:pt>
                <c:pt idx="21321">
                  <c:v>1748.7666666666667</c:v>
                </c:pt>
                <c:pt idx="21322">
                  <c:v>1748.8500000000001</c:v>
                </c:pt>
                <c:pt idx="21323">
                  <c:v>1748.9333333333334</c:v>
                </c:pt>
                <c:pt idx="21324">
                  <c:v>1749.0166666666667</c:v>
                </c:pt>
                <c:pt idx="21325">
                  <c:v>1749.1000000000001</c:v>
                </c:pt>
                <c:pt idx="21326">
                  <c:v>1749.1833333333334</c:v>
                </c:pt>
                <c:pt idx="21327">
                  <c:v>1749.2583333333332</c:v>
                </c:pt>
                <c:pt idx="21328">
                  <c:v>1749.3416666666665</c:v>
                </c:pt>
                <c:pt idx="21329">
                  <c:v>1749.425</c:v>
                </c:pt>
                <c:pt idx="21330">
                  <c:v>1749.5083333333332</c:v>
                </c:pt>
                <c:pt idx="21331">
                  <c:v>1749.5916666666665</c:v>
                </c:pt>
                <c:pt idx="21332">
                  <c:v>1749.675</c:v>
                </c:pt>
                <c:pt idx="21333">
                  <c:v>1749.75</c:v>
                </c:pt>
                <c:pt idx="21334">
                  <c:v>1749.8333333333333</c:v>
                </c:pt>
                <c:pt idx="21335">
                  <c:v>1749.9166666666667</c:v>
                </c:pt>
                <c:pt idx="21336">
                  <c:v>1750</c:v>
                </c:pt>
                <c:pt idx="21337">
                  <c:v>1750.0833333333333</c:v>
                </c:pt>
                <c:pt idx="21338">
                  <c:v>1750.1666666666667</c:v>
                </c:pt>
                <c:pt idx="21339">
                  <c:v>1750.25</c:v>
                </c:pt>
                <c:pt idx="21340">
                  <c:v>1750.325</c:v>
                </c:pt>
                <c:pt idx="21341">
                  <c:v>1750.4083333333335</c:v>
                </c:pt>
                <c:pt idx="21342">
                  <c:v>1750.4916666666668</c:v>
                </c:pt>
                <c:pt idx="21343">
                  <c:v>1750.575</c:v>
                </c:pt>
                <c:pt idx="21344">
                  <c:v>1750.6583333333335</c:v>
                </c:pt>
                <c:pt idx="21345">
                  <c:v>1750.7416666666668</c:v>
                </c:pt>
                <c:pt idx="21346">
                  <c:v>1750.8166666666666</c:v>
                </c:pt>
                <c:pt idx="21347">
                  <c:v>1750.8999999999999</c:v>
                </c:pt>
                <c:pt idx="21348">
                  <c:v>1750.9833333333333</c:v>
                </c:pt>
                <c:pt idx="21349">
                  <c:v>1751.0666666666666</c:v>
                </c:pt>
                <c:pt idx="21350">
                  <c:v>1751.1499999999999</c:v>
                </c:pt>
                <c:pt idx="21351">
                  <c:v>1751.2333333333333</c:v>
                </c:pt>
                <c:pt idx="21352">
                  <c:v>1751.3083333333334</c:v>
                </c:pt>
                <c:pt idx="21353">
                  <c:v>1751.3916666666667</c:v>
                </c:pt>
                <c:pt idx="21354">
                  <c:v>1751.4750000000001</c:v>
                </c:pt>
                <c:pt idx="21355">
                  <c:v>1751.5583333333334</c:v>
                </c:pt>
                <c:pt idx="21356">
                  <c:v>1751.6416666666667</c:v>
                </c:pt>
                <c:pt idx="21357">
                  <c:v>1751.7250000000001</c:v>
                </c:pt>
                <c:pt idx="21358">
                  <c:v>1751.8083333333334</c:v>
                </c:pt>
                <c:pt idx="21359">
                  <c:v>1751.8833333333332</c:v>
                </c:pt>
                <c:pt idx="21360">
                  <c:v>1751.9666666666665</c:v>
                </c:pt>
                <c:pt idx="21361">
                  <c:v>1752.05</c:v>
                </c:pt>
                <c:pt idx="21362">
                  <c:v>1752.1333333333332</c:v>
                </c:pt>
                <c:pt idx="21363">
                  <c:v>1752.2166666666665</c:v>
                </c:pt>
                <c:pt idx="21364">
                  <c:v>1752.3</c:v>
                </c:pt>
                <c:pt idx="21365">
                  <c:v>1752.375</c:v>
                </c:pt>
                <c:pt idx="21366">
                  <c:v>1752.4583333333333</c:v>
                </c:pt>
                <c:pt idx="21367">
                  <c:v>1752.5416666666667</c:v>
                </c:pt>
                <c:pt idx="21368">
                  <c:v>1752.625</c:v>
                </c:pt>
                <c:pt idx="21369">
                  <c:v>1752.7083333333333</c:v>
                </c:pt>
                <c:pt idx="21370">
                  <c:v>1752.7916666666667</c:v>
                </c:pt>
                <c:pt idx="21371">
                  <c:v>1752.8666666666668</c:v>
                </c:pt>
                <c:pt idx="21372">
                  <c:v>1752.95</c:v>
                </c:pt>
                <c:pt idx="21373">
                  <c:v>1753.0333333333335</c:v>
                </c:pt>
                <c:pt idx="21374">
                  <c:v>1753.1166666666668</c:v>
                </c:pt>
                <c:pt idx="21375">
                  <c:v>1753.2</c:v>
                </c:pt>
                <c:pt idx="21376">
                  <c:v>1753.2833333333335</c:v>
                </c:pt>
                <c:pt idx="21377">
                  <c:v>1753.3666666666668</c:v>
                </c:pt>
                <c:pt idx="21378">
                  <c:v>1753.4416666666666</c:v>
                </c:pt>
                <c:pt idx="21379">
                  <c:v>1753.5249999999999</c:v>
                </c:pt>
                <c:pt idx="21380">
                  <c:v>1753.6083333333333</c:v>
                </c:pt>
                <c:pt idx="21381">
                  <c:v>1753.6916666666666</c:v>
                </c:pt>
                <c:pt idx="21382">
                  <c:v>1753.7749999999999</c:v>
                </c:pt>
                <c:pt idx="21383">
                  <c:v>1753.8583333333333</c:v>
                </c:pt>
                <c:pt idx="21384">
                  <c:v>1753.9333333333334</c:v>
                </c:pt>
                <c:pt idx="21385">
                  <c:v>1754.0166666666667</c:v>
                </c:pt>
                <c:pt idx="21386">
                  <c:v>1754.1000000000001</c:v>
                </c:pt>
                <c:pt idx="21387">
                  <c:v>1754.1833333333334</c:v>
                </c:pt>
                <c:pt idx="21388">
                  <c:v>1754.2666666666667</c:v>
                </c:pt>
                <c:pt idx="21389">
                  <c:v>1754.3500000000001</c:v>
                </c:pt>
                <c:pt idx="21390">
                  <c:v>1754.425</c:v>
                </c:pt>
                <c:pt idx="21391">
                  <c:v>1754.5083333333332</c:v>
                </c:pt>
                <c:pt idx="21392">
                  <c:v>1754.5916666666665</c:v>
                </c:pt>
                <c:pt idx="21393">
                  <c:v>1754.675</c:v>
                </c:pt>
                <c:pt idx="21394">
                  <c:v>1754.7583333333332</c:v>
                </c:pt>
                <c:pt idx="21395">
                  <c:v>1754.8416666666665</c:v>
                </c:pt>
                <c:pt idx="21396">
                  <c:v>1754.925</c:v>
                </c:pt>
                <c:pt idx="21397">
                  <c:v>1755</c:v>
                </c:pt>
                <c:pt idx="21398">
                  <c:v>1755.0833333333333</c:v>
                </c:pt>
                <c:pt idx="21399">
                  <c:v>1755.1666666666667</c:v>
                </c:pt>
                <c:pt idx="21400">
                  <c:v>1755.25</c:v>
                </c:pt>
                <c:pt idx="21401">
                  <c:v>1755.3333333333333</c:v>
                </c:pt>
                <c:pt idx="21402">
                  <c:v>1755.4166666666667</c:v>
                </c:pt>
                <c:pt idx="21403">
                  <c:v>1755.4916666666668</c:v>
                </c:pt>
                <c:pt idx="21404">
                  <c:v>1755.575</c:v>
                </c:pt>
                <c:pt idx="21405">
                  <c:v>1755.6583333333335</c:v>
                </c:pt>
                <c:pt idx="21406">
                  <c:v>1755.7416666666668</c:v>
                </c:pt>
                <c:pt idx="21407">
                  <c:v>1755.825</c:v>
                </c:pt>
                <c:pt idx="21408">
                  <c:v>1755.9083333333335</c:v>
                </c:pt>
                <c:pt idx="21409">
                  <c:v>1755.9916666666668</c:v>
                </c:pt>
                <c:pt idx="21410">
                  <c:v>1756.0666666666666</c:v>
                </c:pt>
                <c:pt idx="21411">
                  <c:v>1756.1499999999999</c:v>
                </c:pt>
                <c:pt idx="21412">
                  <c:v>1756.2333333333333</c:v>
                </c:pt>
                <c:pt idx="21413">
                  <c:v>1756.3166666666666</c:v>
                </c:pt>
                <c:pt idx="21414">
                  <c:v>1756.3999999999999</c:v>
                </c:pt>
                <c:pt idx="21415">
                  <c:v>1756.4833333333333</c:v>
                </c:pt>
                <c:pt idx="21416">
                  <c:v>1756.5583333333334</c:v>
                </c:pt>
                <c:pt idx="21417">
                  <c:v>1756.6416666666667</c:v>
                </c:pt>
                <c:pt idx="21418">
                  <c:v>1756.7250000000001</c:v>
                </c:pt>
                <c:pt idx="21419">
                  <c:v>1756.8083333333334</c:v>
                </c:pt>
                <c:pt idx="21420">
                  <c:v>1756.8916666666667</c:v>
                </c:pt>
                <c:pt idx="21421">
                  <c:v>1756.9750000000001</c:v>
                </c:pt>
                <c:pt idx="21422">
                  <c:v>1757.05</c:v>
                </c:pt>
                <c:pt idx="21423">
                  <c:v>1757.1333333333332</c:v>
                </c:pt>
                <c:pt idx="21424">
                  <c:v>1757.2166666666665</c:v>
                </c:pt>
                <c:pt idx="21425">
                  <c:v>1757.3</c:v>
                </c:pt>
                <c:pt idx="21426">
                  <c:v>1757.3833333333332</c:v>
                </c:pt>
                <c:pt idx="21427">
                  <c:v>1757.4666666666665</c:v>
                </c:pt>
                <c:pt idx="21428">
                  <c:v>1757.55</c:v>
                </c:pt>
                <c:pt idx="21429">
                  <c:v>1757.625</c:v>
                </c:pt>
                <c:pt idx="21430">
                  <c:v>1757.7083333333333</c:v>
                </c:pt>
                <c:pt idx="21431">
                  <c:v>1757.7916666666667</c:v>
                </c:pt>
                <c:pt idx="21432">
                  <c:v>1757.875</c:v>
                </c:pt>
                <c:pt idx="21433">
                  <c:v>1757.9583333333333</c:v>
                </c:pt>
                <c:pt idx="21434">
                  <c:v>1758.0416666666667</c:v>
                </c:pt>
                <c:pt idx="21435">
                  <c:v>1758.1166666666668</c:v>
                </c:pt>
                <c:pt idx="21436">
                  <c:v>1758.2</c:v>
                </c:pt>
                <c:pt idx="21437">
                  <c:v>1758.2833333333335</c:v>
                </c:pt>
                <c:pt idx="21438">
                  <c:v>1758.3666666666668</c:v>
                </c:pt>
                <c:pt idx="21439">
                  <c:v>1758.45</c:v>
                </c:pt>
                <c:pt idx="21440">
                  <c:v>1758.5333333333335</c:v>
                </c:pt>
                <c:pt idx="21441">
                  <c:v>1758.6083333333333</c:v>
                </c:pt>
                <c:pt idx="21442">
                  <c:v>1758.6916666666666</c:v>
                </c:pt>
                <c:pt idx="21443">
                  <c:v>1758.7749999999999</c:v>
                </c:pt>
                <c:pt idx="21444">
                  <c:v>1758.8583333333333</c:v>
                </c:pt>
                <c:pt idx="21445">
                  <c:v>1758.9416666666666</c:v>
                </c:pt>
                <c:pt idx="21446">
                  <c:v>1759.0249999999999</c:v>
                </c:pt>
                <c:pt idx="21447">
                  <c:v>1759.1083333333333</c:v>
                </c:pt>
                <c:pt idx="21448">
                  <c:v>1759.1833333333334</c:v>
                </c:pt>
                <c:pt idx="21449">
                  <c:v>1759.2666666666667</c:v>
                </c:pt>
                <c:pt idx="21450">
                  <c:v>1759.3500000000001</c:v>
                </c:pt>
                <c:pt idx="21451">
                  <c:v>1759.4333333333334</c:v>
                </c:pt>
                <c:pt idx="21452">
                  <c:v>1759.5166666666667</c:v>
                </c:pt>
                <c:pt idx="21453">
                  <c:v>1759.6000000000001</c:v>
                </c:pt>
                <c:pt idx="21454">
                  <c:v>1759.675</c:v>
                </c:pt>
                <c:pt idx="21455">
                  <c:v>1759.7583333333332</c:v>
                </c:pt>
                <c:pt idx="21456">
                  <c:v>1759.8416666666665</c:v>
                </c:pt>
                <c:pt idx="21457">
                  <c:v>1759.925</c:v>
                </c:pt>
                <c:pt idx="21458">
                  <c:v>1760.0083333333332</c:v>
                </c:pt>
                <c:pt idx="21459">
                  <c:v>1760.0916666666665</c:v>
                </c:pt>
                <c:pt idx="21460">
                  <c:v>1760.1666666666667</c:v>
                </c:pt>
                <c:pt idx="21461">
                  <c:v>1760.25</c:v>
                </c:pt>
                <c:pt idx="21462">
                  <c:v>1760.3333333333333</c:v>
                </c:pt>
                <c:pt idx="21463">
                  <c:v>1760.4166666666667</c:v>
                </c:pt>
                <c:pt idx="21464">
                  <c:v>1760.5</c:v>
                </c:pt>
                <c:pt idx="21465">
                  <c:v>1760.5833333333333</c:v>
                </c:pt>
                <c:pt idx="21466">
                  <c:v>1760.6666666666667</c:v>
                </c:pt>
                <c:pt idx="21467">
                  <c:v>1760.7416666666668</c:v>
                </c:pt>
                <c:pt idx="21468">
                  <c:v>1760.825</c:v>
                </c:pt>
                <c:pt idx="21469">
                  <c:v>1760.9083333333335</c:v>
                </c:pt>
                <c:pt idx="21470">
                  <c:v>1760.9916666666668</c:v>
                </c:pt>
                <c:pt idx="21471">
                  <c:v>1761.075</c:v>
                </c:pt>
                <c:pt idx="21472">
                  <c:v>1761.1583333333335</c:v>
                </c:pt>
                <c:pt idx="21473">
                  <c:v>1761.2333333333333</c:v>
                </c:pt>
                <c:pt idx="21474">
                  <c:v>1761.3166666666666</c:v>
                </c:pt>
                <c:pt idx="21475">
                  <c:v>1761.3999999999999</c:v>
                </c:pt>
                <c:pt idx="21476">
                  <c:v>1761.4833333333333</c:v>
                </c:pt>
                <c:pt idx="21477">
                  <c:v>1761.5666666666666</c:v>
                </c:pt>
                <c:pt idx="21478">
                  <c:v>1761.6499999999999</c:v>
                </c:pt>
                <c:pt idx="21479">
                  <c:v>1761.7250000000001</c:v>
                </c:pt>
                <c:pt idx="21480">
                  <c:v>1761.8083333333334</c:v>
                </c:pt>
                <c:pt idx="21481">
                  <c:v>1761.8916666666667</c:v>
                </c:pt>
                <c:pt idx="21482">
                  <c:v>1761.9750000000001</c:v>
                </c:pt>
                <c:pt idx="21483">
                  <c:v>1762.0583333333334</c:v>
                </c:pt>
                <c:pt idx="21484">
                  <c:v>1762.1416666666667</c:v>
                </c:pt>
                <c:pt idx="21485">
                  <c:v>1762.2250000000001</c:v>
                </c:pt>
                <c:pt idx="21486">
                  <c:v>1762.3</c:v>
                </c:pt>
                <c:pt idx="21487">
                  <c:v>1762.3833333333332</c:v>
                </c:pt>
                <c:pt idx="21488">
                  <c:v>1762.4666666666665</c:v>
                </c:pt>
                <c:pt idx="21489">
                  <c:v>1762.55</c:v>
                </c:pt>
                <c:pt idx="21490">
                  <c:v>1762.6333333333332</c:v>
                </c:pt>
                <c:pt idx="21491">
                  <c:v>1762.7166666666665</c:v>
                </c:pt>
                <c:pt idx="21492">
                  <c:v>1762.7916666666667</c:v>
                </c:pt>
                <c:pt idx="21493">
                  <c:v>1762.875</c:v>
                </c:pt>
                <c:pt idx="21494">
                  <c:v>1762.9583333333333</c:v>
                </c:pt>
                <c:pt idx="21495">
                  <c:v>1763.0416666666667</c:v>
                </c:pt>
                <c:pt idx="21496">
                  <c:v>1763.125</c:v>
                </c:pt>
                <c:pt idx="21497">
                  <c:v>1763.2083333333333</c:v>
                </c:pt>
                <c:pt idx="21498">
                  <c:v>1763.2833333333335</c:v>
                </c:pt>
                <c:pt idx="21499">
                  <c:v>1763.3666666666668</c:v>
                </c:pt>
                <c:pt idx="21500">
                  <c:v>1763.45</c:v>
                </c:pt>
                <c:pt idx="21501">
                  <c:v>1763.5333333333335</c:v>
                </c:pt>
                <c:pt idx="21502">
                  <c:v>1763.6166666666668</c:v>
                </c:pt>
                <c:pt idx="21503">
                  <c:v>1763.7</c:v>
                </c:pt>
                <c:pt idx="21504">
                  <c:v>1763.7833333333335</c:v>
                </c:pt>
                <c:pt idx="21505">
                  <c:v>1763.8583333333333</c:v>
                </c:pt>
                <c:pt idx="21506">
                  <c:v>1763.9416666666666</c:v>
                </c:pt>
                <c:pt idx="21507">
                  <c:v>1764.0249999999999</c:v>
                </c:pt>
                <c:pt idx="21508">
                  <c:v>1764.1083333333333</c:v>
                </c:pt>
                <c:pt idx="21509">
                  <c:v>1764.1916666666666</c:v>
                </c:pt>
                <c:pt idx="21510">
                  <c:v>1764.2749999999999</c:v>
                </c:pt>
                <c:pt idx="21511">
                  <c:v>1764.3500000000001</c:v>
                </c:pt>
                <c:pt idx="21512">
                  <c:v>1764.4333333333334</c:v>
                </c:pt>
                <c:pt idx="21513">
                  <c:v>1764.5166666666667</c:v>
                </c:pt>
                <c:pt idx="21514">
                  <c:v>1764.6000000000001</c:v>
                </c:pt>
                <c:pt idx="21515">
                  <c:v>1764.6833333333334</c:v>
                </c:pt>
                <c:pt idx="21516">
                  <c:v>1764.7666666666667</c:v>
                </c:pt>
                <c:pt idx="21517">
                  <c:v>1764.8416666666665</c:v>
                </c:pt>
                <c:pt idx="21518">
                  <c:v>1764.925</c:v>
                </c:pt>
                <c:pt idx="21519">
                  <c:v>1765.0083333333332</c:v>
                </c:pt>
                <c:pt idx="21520">
                  <c:v>1765.0916666666665</c:v>
                </c:pt>
                <c:pt idx="21521">
                  <c:v>1765.175</c:v>
                </c:pt>
                <c:pt idx="21522">
                  <c:v>1765.2583333333332</c:v>
                </c:pt>
                <c:pt idx="21523">
                  <c:v>1765.3416666666665</c:v>
                </c:pt>
                <c:pt idx="21524">
                  <c:v>1765.4166666666667</c:v>
                </c:pt>
                <c:pt idx="21525">
                  <c:v>1765.5</c:v>
                </c:pt>
                <c:pt idx="21526">
                  <c:v>1765.5833333333333</c:v>
                </c:pt>
                <c:pt idx="21527">
                  <c:v>1765.6666666666667</c:v>
                </c:pt>
                <c:pt idx="21528">
                  <c:v>1765.75</c:v>
                </c:pt>
                <c:pt idx="21529">
                  <c:v>1765.8333333333333</c:v>
                </c:pt>
                <c:pt idx="21530">
                  <c:v>1765.9083333333335</c:v>
                </c:pt>
                <c:pt idx="21531">
                  <c:v>1765.9916666666668</c:v>
                </c:pt>
                <c:pt idx="21532">
                  <c:v>1766.075</c:v>
                </c:pt>
                <c:pt idx="21533">
                  <c:v>1766.1583333333335</c:v>
                </c:pt>
                <c:pt idx="21534">
                  <c:v>1766.2416666666668</c:v>
                </c:pt>
                <c:pt idx="21535">
                  <c:v>1766.325</c:v>
                </c:pt>
                <c:pt idx="21536">
                  <c:v>1766.4083333333335</c:v>
                </c:pt>
                <c:pt idx="21537">
                  <c:v>1766.4833333333333</c:v>
                </c:pt>
                <c:pt idx="21538">
                  <c:v>1766.5666666666666</c:v>
                </c:pt>
                <c:pt idx="21539">
                  <c:v>1766.6499999999999</c:v>
                </c:pt>
                <c:pt idx="21540">
                  <c:v>1766.7333333333333</c:v>
                </c:pt>
                <c:pt idx="21541">
                  <c:v>1766.8166666666666</c:v>
                </c:pt>
                <c:pt idx="21542">
                  <c:v>1766.8999999999999</c:v>
                </c:pt>
                <c:pt idx="21543">
                  <c:v>1766.9750000000001</c:v>
                </c:pt>
                <c:pt idx="21544">
                  <c:v>1767.0583333333334</c:v>
                </c:pt>
                <c:pt idx="21545">
                  <c:v>1767.1416666666667</c:v>
                </c:pt>
                <c:pt idx="21546">
                  <c:v>1767.2250000000001</c:v>
                </c:pt>
                <c:pt idx="21547">
                  <c:v>1767.3083333333334</c:v>
                </c:pt>
                <c:pt idx="21548">
                  <c:v>1767.3916666666667</c:v>
                </c:pt>
                <c:pt idx="21549">
                  <c:v>1767.4666666666665</c:v>
                </c:pt>
                <c:pt idx="21550">
                  <c:v>1767.55</c:v>
                </c:pt>
                <c:pt idx="21551">
                  <c:v>1767.6333333333332</c:v>
                </c:pt>
                <c:pt idx="21552">
                  <c:v>1767.7166666666665</c:v>
                </c:pt>
                <c:pt idx="21553">
                  <c:v>1767.8</c:v>
                </c:pt>
                <c:pt idx="21554">
                  <c:v>1767.8833333333332</c:v>
                </c:pt>
                <c:pt idx="21555">
                  <c:v>1767.9666666666665</c:v>
                </c:pt>
                <c:pt idx="21556">
                  <c:v>1768.0416666666667</c:v>
                </c:pt>
                <c:pt idx="21557">
                  <c:v>1768.125</c:v>
                </c:pt>
                <c:pt idx="21558">
                  <c:v>1768.2083333333333</c:v>
                </c:pt>
                <c:pt idx="21559">
                  <c:v>1768.2916666666667</c:v>
                </c:pt>
                <c:pt idx="21560">
                  <c:v>1768.375</c:v>
                </c:pt>
                <c:pt idx="21561">
                  <c:v>1768.4583333333333</c:v>
                </c:pt>
                <c:pt idx="21562">
                  <c:v>1768.5333333333335</c:v>
                </c:pt>
                <c:pt idx="21563">
                  <c:v>1768.6166666666668</c:v>
                </c:pt>
                <c:pt idx="21564">
                  <c:v>1768.7</c:v>
                </c:pt>
                <c:pt idx="21565">
                  <c:v>1768.7833333333335</c:v>
                </c:pt>
                <c:pt idx="21566">
                  <c:v>1768.8666666666668</c:v>
                </c:pt>
                <c:pt idx="21567">
                  <c:v>1768.95</c:v>
                </c:pt>
                <c:pt idx="21568">
                  <c:v>1769.0249999999999</c:v>
                </c:pt>
                <c:pt idx="21569">
                  <c:v>1769.1083333333333</c:v>
                </c:pt>
                <c:pt idx="21570">
                  <c:v>1769.1916666666666</c:v>
                </c:pt>
                <c:pt idx="21571">
                  <c:v>1769.2749999999999</c:v>
                </c:pt>
                <c:pt idx="21572">
                  <c:v>1769.3583333333333</c:v>
                </c:pt>
                <c:pt idx="21573">
                  <c:v>1769.4416666666666</c:v>
                </c:pt>
                <c:pt idx="21574">
                  <c:v>1769.5249999999999</c:v>
                </c:pt>
                <c:pt idx="21575">
                  <c:v>1769.6000000000001</c:v>
                </c:pt>
                <c:pt idx="21576">
                  <c:v>1769.6833333333334</c:v>
                </c:pt>
                <c:pt idx="21577">
                  <c:v>1769.7666666666667</c:v>
                </c:pt>
                <c:pt idx="21578">
                  <c:v>1769.8500000000001</c:v>
                </c:pt>
                <c:pt idx="21579">
                  <c:v>1769.9333333333334</c:v>
                </c:pt>
                <c:pt idx="21580">
                  <c:v>1770.0166666666667</c:v>
                </c:pt>
                <c:pt idx="21581">
                  <c:v>1770.0916666666665</c:v>
                </c:pt>
                <c:pt idx="21582">
                  <c:v>1770.175</c:v>
                </c:pt>
                <c:pt idx="21583">
                  <c:v>1770.2583333333332</c:v>
                </c:pt>
                <c:pt idx="21584">
                  <c:v>1770.3416666666665</c:v>
                </c:pt>
                <c:pt idx="21585">
                  <c:v>1770.425</c:v>
                </c:pt>
                <c:pt idx="21586">
                  <c:v>1770.5083333333332</c:v>
                </c:pt>
                <c:pt idx="21587">
                  <c:v>1770.5833333333333</c:v>
                </c:pt>
                <c:pt idx="21588">
                  <c:v>1770.6666666666667</c:v>
                </c:pt>
                <c:pt idx="21589">
                  <c:v>1770.75</c:v>
                </c:pt>
                <c:pt idx="21590">
                  <c:v>1770.8333333333333</c:v>
                </c:pt>
                <c:pt idx="21591">
                  <c:v>1770.9166666666667</c:v>
                </c:pt>
                <c:pt idx="21592">
                  <c:v>1771</c:v>
                </c:pt>
                <c:pt idx="21593">
                  <c:v>1771.0833333333333</c:v>
                </c:pt>
                <c:pt idx="21594">
                  <c:v>1771.1583333333335</c:v>
                </c:pt>
                <c:pt idx="21595">
                  <c:v>1771.2416666666668</c:v>
                </c:pt>
                <c:pt idx="21596">
                  <c:v>1771.325</c:v>
                </c:pt>
                <c:pt idx="21597">
                  <c:v>1771.4083333333335</c:v>
                </c:pt>
                <c:pt idx="21598">
                  <c:v>1771.4916666666668</c:v>
                </c:pt>
                <c:pt idx="21599">
                  <c:v>1771.575</c:v>
                </c:pt>
                <c:pt idx="21600">
                  <c:v>1771.6499999999999</c:v>
                </c:pt>
                <c:pt idx="21601">
                  <c:v>1771.7333333333333</c:v>
                </c:pt>
                <c:pt idx="21602">
                  <c:v>1771.8166666666666</c:v>
                </c:pt>
                <c:pt idx="21603">
                  <c:v>1771.8999999999999</c:v>
                </c:pt>
                <c:pt idx="21604">
                  <c:v>1771.9833333333333</c:v>
                </c:pt>
                <c:pt idx="21605">
                  <c:v>1772.0666666666666</c:v>
                </c:pt>
                <c:pt idx="21606">
                  <c:v>1772.1416666666667</c:v>
                </c:pt>
                <c:pt idx="21607">
                  <c:v>1772.2250000000001</c:v>
                </c:pt>
                <c:pt idx="21608">
                  <c:v>1772.3083333333334</c:v>
                </c:pt>
                <c:pt idx="21609">
                  <c:v>1772.3916666666667</c:v>
                </c:pt>
                <c:pt idx="21610">
                  <c:v>1772.4750000000001</c:v>
                </c:pt>
                <c:pt idx="21611">
                  <c:v>1772.5583333333334</c:v>
                </c:pt>
                <c:pt idx="21612">
                  <c:v>1772.6416666666667</c:v>
                </c:pt>
                <c:pt idx="21613">
                  <c:v>1772.7166666666665</c:v>
                </c:pt>
                <c:pt idx="21614">
                  <c:v>1772.8</c:v>
                </c:pt>
                <c:pt idx="21615">
                  <c:v>1772.8833333333332</c:v>
                </c:pt>
                <c:pt idx="21616">
                  <c:v>1772.9666666666665</c:v>
                </c:pt>
                <c:pt idx="21617">
                  <c:v>1773.05</c:v>
                </c:pt>
                <c:pt idx="21618">
                  <c:v>1773.1333333333332</c:v>
                </c:pt>
                <c:pt idx="21619">
                  <c:v>1773.2083333333333</c:v>
                </c:pt>
                <c:pt idx="21620">
                  <c:v>1773.2916666666667</c:v>
                </c:pt>
                <c:pt idx="21621">
                  <c:v>1773.375</c:v>
                </c:pt>
                <c:pt idx="21622">
                  <c:v>1773.4583333333333</c:v>
                </c:pt>
                <c:pt idx="21623">
                  <c:v>1773.5416666666667</c:v>
                </c:pt>
                <c:pt idx="21624">
                  <c:v>1773.625</c:v>
                </c:pt>
                <c:pt idx="21625">
                  <c:v>1773.7</c:v>
                </c:pt>
                <c:pt idx="21626">
                  <c:v>1773.7833333333335</c:v>
                </c:pt>
                <c:pt idx="21627">
                  <c:v>1773.8666666666668</c:v>
                </c:pt>
                <c:pt idx="21628">
                  <c:v>1773.95</c:v>
                </c:pt>
                <c:pt idx="21629">
                  <c:v>1774.0333333333335</c:v>
                </c:pt>
                <c:pt idx="21630">
                  <c:v>1774.1166666666668</c:v>
                </c:pt>
                <c:pt idx="21631">
                  <c:v>1774.2</c:v>
                </c:pt>
                <c:pt idx="21632">
                  <c:v>1774.2749999999999</c:v>
                </c:pt>
                <c:pt idx="21633">
                  <c:v>1774.3583333333333</c:v>
                </c:pt>
                <c:pt idx="21634">
                  <c:v>1774.4416666666666</c:v>
                </c:pt>
                <c:pt idx="21635">
                  <c:v>1774.5249999999999</c:v>
                </c:pt>
                <c:pt idx="21636">
                  <c:v>1774.6083333333333</c:v>
                </c:pt>
                <c:pt idx="21637">
                  <c:v>1774.6916666666666</c:v>
                </c:pt>
                <c:pt idx="21638">
                  <c:v>1774.7666666666667</c:v>
                </c:pt>
                <c:pt idx="21639">
                  <c:v>1774.8500000000001</c:v>
                </c:pt>
                <c:pt idx="21640">
                  <c:v>1774.9333333333334</c:v>
                </c:pt>
                <c:pt idx="21641">
                  <c:v>1775.0166666666667</c:v>
                </c:pt>
                <c:pt idx="21642">
                  <c:v>1775.1000000000001</c:v>
                </c:pt>
                <c:pt idx="21643">
                  <c:v>1775.1833333333334</c:v>
                </c:pt>
                <c:pt idx="21644">
                  <c:v>1775.2583333333332</c:v>
                </c:pt>
                <c:pt idx="21645">
                  <c:v>1775.3416666666665</c:v>
                </c:pt>
                <c:pt idx="21646">
                  <c:v>1775.425</c:v>
                </c:pt>
                <c:pt idx="21647">
                  <c:v>1775.5083333333332</c:v>
                </c:pt>
                <c:pt idx="21648">
                  <c:v>1775.5916666666665</c:v>
                </c:pt>
                <c:pt idx="21649">
                  <c:v>1775.675</c:v>
                </c:pt>
                <c:pt idx="21650">
                  <c:v>1775.7583333333332</c:v>
                </c:pt>
                <c:pt idx="21651">
                  <c:v>1775.8333333333333</c:v>
                </c:pt>
                <c:pt idx="21652">
                  <c:v>1775.9166666666667</c:v>
                </c:pt>
                <c:pt idx="21653">
                  <c:v>1776</c:v>
                </c:pt>
                <c:pt idx="21654">
                  <c:v>1776.0833333333333</c:v>
                </c:pt>
                <c:pt idx="21655">
                  <c:v>1776.1666666666667</c:v>
                </c:pt>
                <c:pt idx="21656">
                  <c:v>1776.25</c:v>
                </c:pt>
                <c:pt idx="21657">
                  <c:v>1776.325</c:v>
                </c:pt>
                <c:pt idx="21658">
                  <c:v>1776.4083333333335</c:v>
                </c:pt>
                <c:pt idx="21659">
                  <c:v>1776.4916666666668</c:v>
                </c:pt>
                <c:pt idx="21660">
                  <c:v>1776.575</c:v>
                </c:pt>
                <c:pt idx="21661">
                  <c:v>1776.6583333333335</c:v>
                </c:pt>
                <c:pt idx="21662">
                  <c:v>1776.7416666666668</c:v>
                </c:pt>
                <c:pt idx="21663">
                  <c:v>1776.825</c:v>
                </c:pt>
                <c:pt idx="21664">
                  <c:v>1776.8999999999999</c:v>
                </c:pt>
                <c:pt idx="21665">
                  <c:v>1776.9833333333333</c:v>
                </c:pt>
                <c:pt idx="21666">
                  <c:v>1777.0666666666666</c:v>
                </c:pt>
                <c:pt idx="21667">
                  <c:v>1777.1499999999999</c:v>
                </c:pt>
                <c:pt idx="21668">
                  <c:v>1777.2333333333333</c:v>
                </c:pt>
                <c:pt idx="21669">
                  <c:v>1777.3166666666666</c:v>
                </c:pt>
                <c:pt idx="21670">
                  <c:v>1777.3916666666667</c:v>
                </c:pt>
                <c:pt idx="21671">
                  <c:v>1777.4750000000001</c:v>
                </c:pt>
                <c:pt idx="21672">
                  <c:v>1777.5583333333334</c:v>
                </c:pt>
                <c:pt idx="21673">
                  <c:v>1777.6416666666667</c:v>
                </c:pt>
                <c:pt idx="21674">
                  <c:v>1777.7250000000001</c:v>
                </c:pt>
                <c:pt idx="21675">
                  <c:v>1777.8083333333334</c:v>
                </c:pt>
                <c:pt idx="21676">
                  <c:v>1777.8833333333332</c:v>
                </c:pt>
                <c:pt idx="21677">
                  <c:v>1777.9666666666665</c:v>
                </c:pt>
                <c:pt idx="21678">
                  <c:v>1778.05</c:v>
                </c:pt>
                <c:pt idx="21679">
                  <c:v>1778.1333333333332</c:v>
                </c:pt>
                <c:pt idx="21680">
                  <c:v>1778.2166666666665</c:v>
                </c:pt>
                <c:pt idx="21681">
                  <c:v>1778.3</c:v>
                </c:pt>
                <c:pt idx="21682">
                  <c:v>1778.3833333333332</c:v>
                </c:pt>
                <c:pt idx="21683">
                  <c:v>1778.4583333333333</c:v>
                </c:pt>
                <c:pt idx="21684">
                  <c:v>1778.5416666666667</c:v>
                </c:pt>
                <c:pt idx="21685">
                  <c:v>1778.625</c:v>
                </c:pt>
                <c:pt idx="21686">
                  <c:v>1778.7083333333333</c:v>
                </c:pt>
                <c:pt idx="21687">
                  <c:v>1778.7916666666667</c:v>
                </c:pt>
                <c:pt idx="21688">
                  <c:v>1778.875</c:v>
                </c:pt>
                <c:pt idx="21689">
                  <c:v>1778.95</c:v>
                </c:pt>
                <c:pt idx="21690">
                  <c:v>1779.0333333333335</c:v>
                </c:pt>
                <c:pt idx="21691">
                  <c:v>1779.1166666666668</c:v>
                </c:pt>
                <c:pt idx="21692">
                  <c:v>1779.2</c:v>
                </c:pt>
                <c:pt idx="21693">
                  <c:v>1779.2833333333335</c:v>
                </c:pt>
                <c:pt idx="21694">
                  <c:v>1779.3666666666668</c:v>
                </c:pt>
                <c:pt idx="21695">
                  <c:v>1779.4416666666666</c:v>
                </c:pt>
                <c:pt idx="21696">
                  <c:v>1779.5249999999999</c:v>
                </c:pt>
                <c:pt idx="21697">
                  <c:v>1779.6083333333333</c:v>
                </c:pt>
                <c:pt idx="21698">
                  <c:v>1779.6916666666666</c:v>
                </c:pt>
                <c:pt idx="21699">
                  <c:v>1779.7749999999999</c:v>
                </c:pt>
                <c:pt idx="21700">
                  <c:v>1779.8583333333333</c:v>
                </c:pt>
                <c:pt idx="21701">
                  <c:v>1779.9416666666666</c:v>
                </c:pt>
                <c:pt idx="21702">
                  <c:v>1780.0166666666667</c:v>
                </c:pt>
                <c:pt idx="21703">
                  <c:v>1780.1000000000001</c:v>
                </c:pt>
                <c:pt idx="21704">
                  <c:v>1780.1833333333334</c:v>
                </c:pt>
                <c:pt idx="21705">
                  <c:v>1780.2666666666667</c:v>
                </c:pt>
                <c:pt idx="21706">
                  <c:v>1780.3500000000001</c:v>
                </c:pt>
                <c:pt idx="21707">
                  <c:v>1780.4333333333334</c:v>
                </c:pt>
                <c:pt idx="21708">
                  <c:v>1780.5083333333332</c:v>
                </c:pt>
                <c:pt idx="21709">
                  <c:v>1780.5916666666665</c:v>
                </c:pt>
                <c:pt idx="21710">
                  <c:v>1780.675</c:v>
                </c:pt>
                <c:pt idx="21711">
                  <c:v>1780.7583333333332</c:v>
                </c:pt>
                <c:pt idx="21712">
                  <c:v>1780.8416666666665</c:v>
                </c:pt>
                <c:pt idx="21713">
                  <c:v>1780.925</c:v>
                </c:pt>
                <c:pt idx="21714">
                  <c:v>1781</c:v>
                </c:pt>
                <c:pt idx="21715">
                  <c:v>1781.0833333333333</c:v>
                </c:pt>
                <c:pt idx="21716">
                  <c:v>1781.1666666666667</c:v>
                </c:pt>
                <c:pt idx="21717">
                  <c:v>1781.25</c:v>
                </c:pt>
                <c:pt idx="21718">
                  <c:v>1781.3333333333333</c:v>
                </c:pt>
                <c:pt idx="21719">
                  <c:v>1781.4166666666667</c:v>
                </c:pt>
                <c:pt idx="21720">
                  <c:v>1781.5</c:v>
                </c:pt>
                <c:pt idx="21721">
                  <c:v>1781.575</c:v>
                </c:pt>
                <c:pt idx="21722">
                  <c:v>1781.6583333333335</c:v>
                </c:pt>
                <c:pt idx="21723">
                  <c:v>1781.7416666666668</c:v>
                </c:pt>
                <c:pt idx="21724">
                  <c:v>1781.825</c:v>
                </c:pt>
                <c:pt idx="21725">
                  <c:v>1781.9083333333335</c:v>
                </c:pt>
                <c:pt idx="21726">
                  <c:v>1781.9916666666668</c:v>
                </c:pt>
                <c:pt idx="21727">
                  <c:v>1782.0666666666666</c:v>
                </c:pt>
                <c:pt idx="21728">
                  <c:v>1782.1499999999999</c:v>
                </c:pt>
                <c:pt idx="21729">
                  <c:v>1782.2333333333333</c:v>
                </c:pt>
                <c:pt idx="21730">
                  <c:v>1782.3166666666666</c:v>
                </c:pt>
                <c:pt idx="21731">
                  <c:v>1782.3999999999999</c:v>
                </c:pt>
                <c:pt idx="21732">
                  <c:v>1782.4833333333333</c:v>
                </c:pt>
                <c:pt idx="21733">
                  <c:v>1782.5583333333334</c:v>
                </c:pt>
                <c:pt idx="21734">
                  <c:v>1782.6416666666667</c:v>
                </c:pt>
                <c:pt idx="21735">
                  <c:v>1782.7250000000001</c:v>
                </c:pt>
                <c:pt idx="21736">
                  <c:v>1782.8083333333334</c:v>
                </c:pt>
                <c:pt idx="21737">
                  <c:v>1782.8916666666667</c:v>
                </c:pt>
                <c:pt idx="21738">
                  <c:v>1782.9750000000001</c:v>
                </c:pt>
                <c:pt idx="21739">
                  <c:v>1783.0583333333334</c:v>
                </c:pt>
                <c:pt idx="21740">
                  <c:v>1783.1333333333332</c:v>
                </c:pt>
                <c:pt idx="21741">
                  <c:v>1783.2166666666665</c:v>
                </c:pt>
                <c:pt idx="21742">
                  <c:v>1783.3</c:v>
                </c:pt>
                <c:pt idx="21743">
                  <c:v>1783.3833333333332</c:v>
                </c:pt>
                <c:pt idx="21744">
                  <c:v>1783.4666666666665</c:v>
                </c:pt>
                <c:pt idx="21745">
                  <c:v>1783.55</c:v>
                </c:pt>
                <c:pt idx="21746">
                  <c:v>1783.625</c:v>
                </c:pt>
                <c:pt idx="21747">
                  <c:v>1783.7083333333333</c:v>
                </c:pt>
                <c:pt idx="21748">
                  <c:v>1783.7916666666667</c:v>
                </c:pt>
                <c:pt idx="21749">
                  <c:v>1783.875</c:v>
                </c:pt>
                <c:pt idx="21750">
                  <c:v>1783.9583333333333</c:v>
                </c:pt>
                <c:pt idx="21751">
                  <c:v>1784.0416666666667</c:v>
                </c:pt>
                <c:pt idx="21752">
                  <c:v>1784.1166666666668</c:v>
                </c:pt>
                <c:pt idx="21753">
                  <c:v>1784.2</c:v>
                </c:pt>
                <c:pt idx="21754">
                  <c:v>1784.2833333333335</c:v>
                </c:pt>
                <c:pt idx="21755">
                  <c:v>1784.3666666666668</c:v>
                </c:pt>
                <c:pt idx="21756">
                  <c:v>1784.45</c:v>
                </c:pt>
                <c:pt idx="21757">
                  <c:v>1784.5333333333335</c:v>
                </c:pt>
                <c:pt idx="21758">
                  <c:v>1784.6166666666668</c:v>
                </c:pt>
                <c:pt idx="21759">
                  <c:v>1784.6916666666666</c:v>
                </c:pt>
                <c:pt idx="21760">
                  <c:v>1784.7749999999999</c:v>
                </c:pt>
                <c:pt idx="21761">
                  <c:v>1784.8583333333333</c:v>
                </c:pt>
                <c:pt idx="21762">
                  <c:v>1784.9416666666666</c:v>
                </c:pt>
                <c:pt idx="21763">
                  <c:v>1785.0249999999999</c:v>
                </c:pt>
                <c:pt idx="21764">
                  <c:v>1785.1083333333333</c:v>
                </c:pt>
                <c:pt idx="21765">
                  <c:v>1785.1833333333334</c:v>
                </c:pt>
                <c:pt idx="21766">
                  <c:v>1785.2666666666667</c:v>
                </c:pt>
                <c:pt idx="21767">
                  <c:v>1785.3500000000001</c:v>
                </c:pt>
                <c:pt idx="21768">
                  <c:v>1785.4333333333334</c:v>
                </c:pt>
                <c:pt idx="21769">
                  <c:v>1785.5166666666667</c:v>
                </c:pt>
                <c:pt idx="21770">
                  <c:v>1785.6000000000001</c:v>
                </c:pt>
                <c:pt idx="21771">
                  <c:v>1785.675</c:v>
                </c:pt>
                <c:pt idx="21772">
                  <c:v>1785.7583333333332</c:v>
                </c:pt>
                <c:pt idx="21773">
                  <c:v>1785.8416666666665</c:v>
                </c:pt>
                <c:pt idx="21774">
                  <c:v>1785.925</c:v>
                </c:pt>
                <c:pt idx="21775">
                  <c:v>1786.0083333333332</c:v>
                </c:pt>
                <c:pt idx="21776">
                  <c:v>1786.0916666666665</c:v>
                </c:pt>
                <c:pt idx="21777">
                  <c:v>1786.175</c:v>
                </c:pt>
                <c:pt idx="21778">
                  <c:v>1786.25</c:v>
                </c:pt>
                <c:pt idx="21779">
                  <c:v>1786.3333333333333</c:v>
                </c:pt>
                <c:pt idx="21780">
                  <c:v>1786.4166666666667</c:v>
                </c:pt>
                <c:pt idx="21781">
                  <c:v>1786.5</c:v>
                </c:pt>
                <c:pt idx="21782">
                  <c:v>1786.5833333333333</c:v>
                </c:pt>
                <c:pt idx="21783">
                  <c:v>1786.6666666666667</c:v>
                </c:pt>
                <c:pt idx="21784">
                  <c:v>1786.7416666666668</c:v>
                </c:pt>
                <c:pt idx="21785">
                  <c:v>1786.825</c:v>
                </c:pt>
                <c:pt idx="21786">
                  <c:v>1786.9083333333335</c:v>
                </c:pt>
                <c:pt idx="21787">
                  <c:v>1786.9916666666668</c:v>
                </c:pt>
                <c:pt idx="21788">
                  <c:v>1787.075</c:v>
                </c:pt>
                <c:pt idx="21789">
                  <c:v>1787.1583333333335</c:v>
                </c:pt>
                <c:pt idx="21790">
                  <c:v>1787.2416666666668</c:v>
                </c:pt>
                <c:pt idx="21791">
                  <c:v>1787.3166666666666</c:v>
                </c:pt>
                <c:pt idx="21792">
                  <c:v>1787.3999999999999</c:v>
                </c:pt>
                <c:pt idx="21793">
                  <c:v>1787.4833333333333</c:v>
                </c:pt>
                <c:pt idx="21794">
                  <c:v>1787.5666666666666</c:v>
                </c:pt>
                <c:pt idx="21795">
                  <c:v>1787.6499999999999</c:v>
                </c:pt>
                <c:pt idx="21796">
                  <c:v>1787.7333333333333</c:v>
                </c:pt>
                <c:pt idx="21797">
                  <c:v>1787.8083333333334</c:v>
                </c:pt>
                <c:pt idx="21798">
                  <c:v>1787.8916666666667</c:v>
                </c:pt>
                <c:pt idx="21799">
                  <c:v>1787.9750000000001</c:v>
                </c:pt>
                <c:pt idx="21800">
                  <c:v>1788.0583333333334</c:v>
                </c:pt>
                <c:pt idx="21801">
                  <c:v>1788.1416666666667</c:v>
                </c:pt>
                <c:pt idx="21802">
                  <c:v>1788.2250000000001</c:v>
                </c:pt>
                <c:pt idx="21803">
                  <c:v>1788.3</c:v>
                </c:pt>
                <c:pt idx="21804">
                  <c:v>1788.3833333333332</c:v>
                </c:pt>
                <c:pt idx="21805">
                  <c:v>1788.4666666666665</c:v>
                </c:pt>
                <c:pt idx="21806">
                  <c:v>1788.55</c:v>
                </c:pt>
                <c:pt idx="21807">
                  <c:v>1788.6333333333332</c:v>
                </c:pt>
                <c:pt idx="21808">
                  <c:v>1788.7166666666665</c:v>
                </c:pt>
                <c:pt idx="21809">
                  <c:v>1788.8</c:v>
                </c:pt>
                <c:pt idx="21810">
                  <c:v>1788.875</c:v>
                </c:pt>
                <c:pt idx="21811">
                  <c:v>1788.9583333333333</c:v>
                </c:pt>
                <c:pt idx="21812">
                  <c:v>1789.0416666666667</c:v>
                </c:pt>
                <c:pt idx="21813">
                  <c:v>1789.125</c:v>
                </c:pt>
                <c:pt idx="21814">
                  <c:v>1789.2083333333333</c:v>
                </c:pt>
                <c:pt idx="21815">
                  <c:v>1789.2916666666667</c:v>
                </c:pt>
                <c:pt idx="21816">
                  <c:v>1789.3666666666668</c:v>
                </c:pt>
                <c:pt idx="21817">
                  <c:v>1789.45</c:v>
                </c:pt>
                <c:pt idx="21818">
                  <c:v>1789.5333333333335</c:v>
                </c:pt>
                <c:pt idx="21819">
                  <c:v>1789.6166666666668</c:v>
                </c:pt>
                <c:pt idx="21820">
                  <c:v>1789.7</c:v>
                </c:pt>
                <c:pt idx="21821">
                  <c:v>1789.7833333333335</c:v>
                </c:pt>
                <c:pt idx="21822">
                  <c:v>1789.8583333333333</c:v>
                </c:pt>
                <c:pt idx="21823">
                  <c:v>1789.9416666666666</c:v>
                </c:pt>
                <c:pt idx="21824">
                  <c:v>1790.0249999999999</c:v>
                </c:pt>
                <c:pt idx="21825">
                  <c:v>1790.1083333333333</c:v>
                </c:pt>
                <c:pt idx="21826">
                  <c:v>1790.1916666666666</c:v>
                </c:pt>
                <c:pt idx="21827">
                  <c:v>1790.2749999999999</c:v>
                </c:pt>
                <c:pt idx="21828">
                  <c:v>1790.3583333333333</c:v>
                </c:pt>
                <c:pt idx="21829">
                  <c:v>1790.4333333333334</c:v>
                </c:pt>
                <c:pt idx="21830">
                  <c:v>1790.5166666666667</c:v>
                </c:pt>
                <c:pt idx="21831">
                  <c:v>1790.6000000000001</c:v>
                </c:pt>
                <c:pt idx="21832">
                  <c:v>1790.6833333333334</c:v>
                </c:pt>
                <c:pt idx="21833">
                  <c:v>1790.7666666666667</c:v>
                </c:pt>
                <c:pt idx="21834">
                  <c:v>1790.8500000000001</c:v>
                </c:pt>
                <c:pt idx="21835">
                  <c:v>1790.925</c:v>
                </c:pt>
                <c:pt idx="21836">
                  <c:v>1791.0083333333332</c:v>
                </c:pt>
                <c:pt idx="21837">
                  <c:v>1791.0916666666665</c:v>
                </c:pt>
                <c:pt idx="21838">
                  <c:v>1791.175</c:v>
                </c:pt>
                <c:pt idx="21839">
                  <c:v>1791.2583333333332</c:v>
                </c:pt>
                <c:pt idx="21840">
                  <c:v>1791.3416666666665</c:v>
                </c:pt>
                <c:pt idx="21841">
                  <c:v>1791.4166666666667</c:v>
                </c:pt>
                <c:pt idx="21842">
                  <c:v>1791.5</c:v>
                </c:pt>
                <c:pt idx="21843">
                  <c:v>1791.5833333333333</c:v>
                </c:pt>
                <c:pt idx="21844">
                  <c:v>1791.6666666666667</c:v>
                </c:pt>
                <c:pt idx="21845">
                  <c:v>1791.75</c:v>
                </c:pt>
                <c:pt idx="21846">
                  <c:v>1791.8333333333333</c:v>
                </c:pt>
                <c:pt idx="21847">
                  <c:v>1791.9166666666667</c:v>
                </c:pt>
                <c:pt idx="21848">
                  <c:v>1791.9916666666668</c:v>
                </c:pt>
                <c:pt idx="21849">
                  <c:v>1792.075</c:v>
                </c:pt>
                <c:pt idx="21850">
                  <c:v>1792.1583333333335</c:v>
                </c:pt>
                <c:pt idx="21851">
                  <c:v>1792.2416666666668</c:v>
                </c:pt>
                <c:pt idx="21852">
                  <c:v>1792.325</c:v>
                </c:pt>
                <c:pt idx="21853">
                  <c:v>1792.4083333333335</c:v>
                </c:pt>
                <c:pt idx="21854">
                  <c:v>1792.4833333333333</c:v>
                </c:pt>
                <c:pt idx="21855">
                  <c:v>1792.5666666666666</c:v>
                </c:pt>
                <c:pt idx="21856">
                  <c:v>1792.6499999999999</c:v>
                </c:pt>
                <c:pt idx="21857">
                  <c:v>1792.7333333333333</c:v>
                </c:pt>
                <c:pt idx="21858">
                  <c:v>1792.8166666666666</c:v>
                </c:pt>
                <c:pt idx="21859">
                  <c:v>1792.8999999999999</c:v>
                </c:pt>
                <c:pt idx="21860">
                  <c:v>1792.9750000000001</c:v>
                </c:pt>
                <c:pt idx="21861">
                  <c:v>1793.0583333333334</c:v>
                </c:pt>
                <c:pt idx="21862">
                  <c:v>1793.1416666666667</c:v>
                </c:pt>
                <c:pt idx="21863">
                  <c:v>1793.2250000000001</c:v>
                </c:pt>
                <c:pt idx="21864">
                  <c:v>1793.3083333333334</c:v>
                </c:pt>
                <c:pt idx="21865">
                  <c:v>1793.3916666666667</c:v>
                </c:pt>
                <c:pt idx="21866">
                  <c:v>1793.4750000000001</c:v>
                </c:pt>
                <c:pt idx="21867">
                  <c:v>1793.55</c:v>
                </c:pt>
                <c:pt idx="21868">
                  <c:v>1793.6333333333332</c:v>
                </c:pt>
                <c:pt idx="21869">
                  <c:v>1793.7166666666665</c:v>
                </c:pt>
                <c:pt idx="21870">
                  <c:v>1793.8</c:v>
                </c:pt>
                <c:pt idx="21871">
                  <c:v>1793.8833333333332</c:v>
                </c:pt>
                <c:pt idx="21872">
                  <c:v>1793.9666666666665</c:v>
                </c:pt>
                <c:pt idx="21873">
                  <c:v>1794.0416666666667</c:v>
                </c:pt>
                <c:pt idx="21874">
                  <c:v>1794.125</c:v>
                </c:pt>
                <c:pt idx="21875">
                  <c:v>1794.2083333333333</c:v>
                </c:pt>
                <c:pt idx="21876">
                  <c:v>1794.2916666666667</c:v>
                </c:pt>
                <c:pt idx="21877">
                  <c:v>1794.375</c:v>
                </c:pt>
                <c:pt idx="21878">
                  <c:v>1794.4583333333333</c:v>
                </c:pt>
                <c:pt idx="21879">
                  <c:v>1794.5333333333335</c:v>
                </c:pt>
                <c:pt idx="21880">
                  <c:v>1794.6166666666668</c:v>
                </c:pt>
                <c:pt idx="21881">
                  <c:v>1794.7</c:v>
                </c:pt>
                <c:pt idx="21882">
                  <c:v>1794.7833333333335</c:v>
                </c:pt>
                <c:pt idx="21883">
                  <c:v>1794.8666666666668</c:v>
                </c:pt>
                <c:pt idx="21884">
                  <c:v>1794.95</c:v>
                </c:pt>
                <c:pt idx="21885">
                  <c:v>1795.0333333333335</c:v>
                </c:pt>
                <c:pt idx="21886">
                  <c:v>1795.1083333333333</c:v>
                </c:pt>
                <c:pt idx="21887">
                  <c:v>1795.1916666666666</c:v>
                </c:pt>
                <c:pt idx="21888">
                  <c:v>1795.2749999999999</c:v>
                </c:pt>
                <c:pt idx="21889">
                  <c:v>1795.3583333333333</c:v>
                </c:pt>
                <c:pt idx="21890">
                  <c:v>1795.4416666666666</c:v>
                </c:pt>
                <c:pt idx="21891">
                  <c:v>1795.5249999999999</c:v>
                </c:pt>
                <c:pt idx="21892">
                  <c:v>1795.6000000000001</c:v>
                </c:pt>
                <c:pt idx="21893">
                  <c:v>1795.6833333333334</c:v>
                </c:pt>
                <c:pt idx="21894">
                  <c:v>1795.7666666666667</c:v>
                </c:pt>
                <c:pt idx="21895">
                  <c:v>1795.8500000000001</c:v>
                </c:pt>
                <c:pt idx="21896">
                  <c:v>1795.9333333333334</c:v>
                </c:pt>
                <c:pt idx="21897">
                  <c:v>1796.0166666666667</c:v>
                </c:pt>
                <c:pt idx="21898">
                  <c:v>1796.0916666666665</c:v>
                </c:pt>
                <c:pt idx="21899">
                  <c:v>1796.175</c:v>
                </c:pt>
                <c:pt idx="21900">
                  <c:v>1796.2583333333332</c:v>
                </c:pt>
                <c:pt idx="21901">
                  <c:v>1796.3416666666665</c:v>
                </c:pt>
                <c:pt idx="21902">
                  <c:v>1796.425</c:v>
                </c:pt>
                <c:pt idx="21903">
                  <c:v>1796.5083333333332</c:v>
                </c:pt>
                <c:pt idx="21904">
                  <c:v>1796.5916666666665</c:v>
                </c:pt>
                <c:pt idx="21905">
                  <c:v>1796.6666666666667</c:v>
                </c:pt>
                <c:pt idx="21906">
                  <c:v>1796.75</c:v>
                </c:pt>
                <c:pt idx="21907">
                  <c:v>1796.8333333333333</c:v>
                </c:pt>
                <c:pt idx="21908">
                  <c:v>1796.9166666666667</c:v>
                </c:pt>
                <c:pt idx="21909">
                  <c:v>1797</c:v>
                </c:pt>
                <c:pt idx="21910">
                  <c:v>1797.0833333333333</c:v>
                </c:pt>
                <c:pt idx="21911">
                  <c:v>1797.1583333333335</c:v>
                </c:pt>
                <c:pt idx="21912">
                  <c:v>1797.2416666666668</c:v>
                </c:pt>
                <c:pt idx="21913">
                  <c:v>1797.325</c:v>
                </c:pt>
                <c:pt idx="21914">
                  <c:v>1797.4083333333335</c:v>
                </c:pt>
                <c:pt idx="21915">
                  <c:v>1797.4916666666668</c:v>
                </c:pt>
                <c:pt idx="21916">
                  <c:v>1797.575</c:v>
                </c:pt>
                <c:pt idx="21917">
                  <c:v>1797.6583333333335</c:v>
                </c:pt>
                <c:pt idx="21918">
                  <c:v>1797.7333333333333</c:v>
                </c:pt>
                <c:pt idx="21919">
                  <c:v>1797.8166666666666</c:v>
                </c:pt>
                <c:pt idx="21920">
                  <c:v>1797.8999999999999</c:v>
                </c:pt>
                <c:pt idx="21921">
                  <c:v>1797.9833333333333</c:v>
                </c:pt>
                <c:pt idx="21922">
                  <c:v>1798.0666666666666</c:v>
                </c:pt>
                <c:pt idx="21923">
                  <c:v>1798.1499999999999</c:v>
                </c:pt>
                <c:pt idx="21924">
                  <c:v>1798.2250000000001</c:v>
                </c:pt>
                <c:pt idx="21925">
                  <c:v>1798.3083333333334</c:v>
                </c:pt>
                <c:pt idx="21926">
                  <c:v>1798.3916666666667</c:v>
                </c:pt>
                <c:pt idx="21927">
                  <c:v>1798.4750000000001</c:v>
                </c:pt>
                <c:pt idx="21928">
                  <c:v>1798.5583333333334</c:v>
                </c:pt>
                <c:pt idx="21929">
                  <c:v>1798.6416666666667</c:v>
                </c:pt>
                <c:pt idx="21930">
                  <c:v>1798.7166666666665</c:v>
                </c:pt>
                <c:pt idx="21931">
                  <c:v>1798.8</c:v>
                </c:pt>
                <c:pt idx="21932">
                  <c:v>1798.8833333333332</c:v>
                </c:pt>
                <c:pt idx="21933">
                  <c:v>1798.9666666666665</c:v>
                </c:pt>
                <c:pt idx="21934">
                  <c:v>1799.05</c:v>
                </c:pt>
                <c:pt idx="21935">
                  <c:v>1799.1333333333332</c:v>
                </c:pt>
                <c:pt idx="21936">
                  <c:v>1799.2166666666665</c:v>
                </c:pt>
                <c:pt idx="21937">
                  <c:v>1799.2916666666667</c:v>
                </c:pt>
                <c:pt idx="21938">
                  <c:v>1799.375</c:v>
                </c:pt>
                <c:pt idx="21939">
                  <c:v>1799.4583333333333</c:v>
                </c:pt>
                <c:pt idx="21940">
                  <c:v>1799.5416666666667</c:v>
                </c:pt>
                <c:pt idx="21941">
                  <c:v>1799.625</c:v>
                </c:pt>
                <c:pt idx="21942">
                  <c:v>1799.7083333333333</c:v>
                </c:pt>
                <c:pt idx="21943">
                  <c:v>1799.7833333333335</c:v>
                </c:pt>
                <c:pt idx="21944">
                  <c:v>1799.8666666666668</c:v>
                </c:pt>
                <c:pt idx="21945">
                  <c:v>1799.95</c:v>
                </c:pt>
                <c:pt idx="21946">
                  <c:v>1800.0333333333335</c:v>
                </c:pt>
                <c:pt idx="21947">
                  <c:v>1800.1166666666668</c:v>
                </c:pt>
                <c:pt idx="21948">
                  <c:v>1800.2</c:v>
                </c:pt>
                <c:pt idx="21949">
                  <c:v>1800.2749999999999</c:v>
                </c:pt>
                <c:pt idx="21950">
                  <c:v>1800.3583333333333</c:v>
                </c:pt>
                <c:pt idx="21951">
                  <c:v>1800.4416666666666</c:v>
                </c:pt>
                <c:pt idx="21952">
                  <c:v>1800.5249999999999</c:v>
                </c:pt>
                <c:pt idx="21953">
                  <c:v>1800.6083333333333</c:v>
                </c:pt>
                <c:pt idx="21954">
                  <c:v>1800.6916666666666</c:v>
                </c:pt>
                <c:pt idx="21955">
                  <c:v>1800.7749999999999</c:v>
                </c:pt>
                <c:pt idx="21956">
                  <c:v>1800.8500000000001</c:v>
                </c:pt>
                <c:pt idx="21957">
                  <c:v>1800.9333333333334</c:v>
                </c:pt>
                <c:pt idx="21958">
                  <c:v>1801.0166666666667</c:v>
                </c:pt>
                <c:pt idx="21959">
                  <c:v>1801.1000000000001</c:v>
                </c:pt>
                <c:pt idx="21960">
                  <c:v>1801.1833333333334</c:v>
                </c:pt>
                <c:pt idx="21961">
                  <c:v>1801.2666666666667</c:v>
                </c:pt>
                <c:pt idx="21962">
                  <c:v>1801.3416666666665</c:v>
                </c:pt>
                <c:pt idx="21963">
                  <c:v>1801.425</c:v>
                </c:pt>
                <c:pt idx="21964">
                  <c:v>1801.5083333333332</c:v>
                </c:pt>
                <c:pt idx="21965">
                  <c:v>1801.5916666666665</c:v>
                </c:pt>
                <c:pt idx="21966">
                  <c:v>1801.675</c:v>
                </c:pt>
                <c:pt idx="21967">
                  <c:v>1801.7583333333332</c:v>
                </c:pt>
                <c:pt idx="21968">
                  <c:v>1801.8333333333333</c:v>
                </c:pt>
                <c:pt idx="21969">
                  <c:v>1801.9166666666667</c:v>
                </c:pt>
                <c:pt idx="21970">
                  <c:v>1802</c:v>
                </c:pt>
                <c:pt idx="21971">
                  <c:v>1802.0833333333333</c:v>
                </c:pt>
                <c:pt idx="21972">
                  <c:v>1802.1666666666667</c:v>
                </c:pt>
                <c:pt idx="21973">
                  <c:v>1802.25</c:v>
                </c:pt>
                <c:pt idx="21974">
                  <c:v>1802.3333333333333</c:v>
                </c:pt>
                <c:pt idx="21975">
                  <c:v>1802.4083333333335</c:v>
                </c:pt>
                <c:pt idx="21976">
                  <c:v>1802.4916666666668</c:v>
                </c:pt>
                <c:pt idx="21977">
                  <c:v>1802.575</c:v>
                </c:pt>
                <c:pt idx="21978">
                  <c:v>1802.6583333333335</c:v>
                </c:pt>
                <c:pt idx="21979">
                  <c:v>1802.7416666666668</c:v>
                </c:pt>
                <c:pt idx="21980">
                  <c:v>1802.825</c:v>
                </c:pt>
                <c:pt idx="21981">
                  <c:v>1802.8999999999999</c:v>
                </c:pt>
                <c:pt idx="21982">
                  <c:v>1802.9833333333333</c:v>
                </c:pt>
                <c:pt idx="21983">
                  <c:v>1803.0666666666666</c:v>
                </c:pt>
                <c:pt idx="21984">
                  <c:v>1803.1499999999999</c:v>
                </c:pt>
                <c:pt idx="21985">
                  <c:v>1803.2333333333333</c:v>
                </c:pt>
                <c:pt idx="21986">
                  <c:v>1803.3166666666666</c:v>
                </c:pt>
                <c:pt idx="21987">
                  <c:v>1803.3916666666667</c:v>
                </c:pt>
                <c:pt idx="21988">
                  <c:v>1803.4750000000001</c:v>
                </c:pt>
                <c:pt idx="21989">
                  <c:v>1803.5583333333334</c:v>
                </c:pt>
                <c:pt idx="21990">
                  <c:v>1803.6416666666667</c:v>
                </c:pt>
                <c:pt idx="21991">
                  <c:v>1803.7250000000001</c:v>
                </c:pt>
                <c:pt idx="21992">
                  <c:v>1803.8083333333334</c:v>
                </c:pt>
                <c:pt idx="21993">
                  <c:v>1803.8916666666667</c:v>
                </c:pt>
                <c:pt idx="21994">
                  <c:v>1803.9666666666665</c:v>
                </c:pt>
                <c:pt idx="21995">
                  <c:v>1804.05</c:v>
                </c:pt>
                <c:pt idx="21996">
                  <c:v>1804.1333333333332</c:v>
                </c:pt>
                <c:pt idx="21997">
                  <c:v>1804.2166666666665</c:v>
                </c:pt>
                <c:pt idx="21998">
                  <c:v>1804.3</c:v>
                </c:pt>
                <c:pt idx="21999">
                  <c:v>1804.3833333333332</c:v>
                </c:pt>
                <c:pt idx="22000">
                  <c:v>1804.4583333333333</c:v>
                </c:pt>
                <c:pt idx="22001">
                  <c:v>1804.5416666666667</c:v>
                </c:pt>
                <c:pt idx="22002">
                  <c:v>1804.625</c:v>
                </c:pt>
                <c:pt idx="22003">
                  <c:v>1804.7083333333333</c:v>
                </c:pt>
                <c:pt idx="22004">
                  <c:v>1804.7916666666667</c:v>
                </c:pt>
                <c:pt idx="22005">
                  <c:v>1804.875</c:v>
                </c:pt>
                <c:pt idx="22006">
                  <c:v>1804.95</c:v>
                </c:pt>
                <c:pt idx="22007">
                  <c:v>1805.0333333333335</c:v>
                </c:pt>
                <c:pt idx="22008">
                  <c:v>1805.1166666666668</c:v>
                </c:pt>
                <c:pt idx="22009">
                  <c:v>1805.2</c:v>
                </c:pt>
                <c:pt idx="22010">
                  <c:v>1805.2833333333335</c:v>
                </c:pt>
                <c:pt idx="22011">
                  <c:v>1805.3666666666668</c:v>
                </c:pt>
                <c:pt idx="22012">
                  <c:v>1805.45</c:v>
                </c:pt>
                <c:pt idx="22013">
                  <c:v>1805.5249999999999</c:v>
                </c:pt>
                <c:pt idx="22014">
                  <c:v>1805.6083333333333</c:v>
                </c:pt>
                <c:pt idx="22015">
                  <c:v>1805.6916666666666</c:v>
                </c:pt>
                <c:pt idx="22016">
                  <c:v>1805.7749999999999</c:v>
                </c:pt>
                <c:pt idx="22017">
                  <c:v>1805.8583333333333</c:v>
                </c:pt>
                <c:pt idx="22018">
                  <c:v>1805.9416666666666</c:v>
                </c:pt>
                <c:pt idx="22019">
                  <c:v>1806.0166666666667</c:v>
                </c:pt>
                <c:pt idx="22020">
                  <c:v>1806.1000000000001</c:v>
                </c:pt>
                <c:pt idx="22021">
                  <c:v>1806.1833333333334</c:v>
                </c:pt>
                <c:pt idx="22022">
                  <c:v>1806.2666666666667</c:v>
                </c:pt>
                <c:pt idx="22023">
                  <c:v>1806.3500000000001</c:v>
                </c:pt>
                <c:pt idx="22024">
                  <c:v>1806.4333333333334</c:v>
                </c:pt>
                <c:pt idx="22025">
                  <c:v>1806.5083333333332</c:v>
                </c:pt>
                <c:pt idx="22026">
                  <c:v>1806.5916666666665</c:v>
                </c:pt>
                <c:pt idx="22027">
                  <c:v>1806.675</c:v>
                </c:pt>
                <c:pt idx="22028">
                  <c:v>1806.7583333333332</c:v>
                </c:pt>
                <c:pt idx="22029">
                  <c:v>1806.8416666666665</c:v>
                </c:pt>
                <c:pt idx="22030">
                  <c:v>1806.925</c:v>
                </c:pt>
                <c:pt idx="22031">
                  <c:v>1807.0083333333332</c:v>
                </c:pt>
                <c:pt idx="22032">
                  <c:v>1807.0833333333333</c:v>
                </c:pt>
                <c:pt idx="22033">
                  <c:v>1807.1666666666667</c:v>
                </c:pt>
                <c:pt idx="22034">
                  <c:v>1807.25</c:v>
                </c:pt>
                <c:pt idx="22035">
                  <c:v>1807.3333333333333</c:v>
                </c:pt>
                <c:pt idx="22036">
                  <c:v>1807.4166666666667</c:v>
                </c:pt>
                <c:pt idx="22037">
                  <c:v>1807.5</c:v>
                </c:pt>
                <c:pt idx="22038">
                  <c:v>1807.575</c:v>
                </c:pt>
                <c:pt idx="22039">
                  <c:v>1807.6583333333335</c:v>
                </c:pt>
                <c:pt idx="22040">
                  <c:v>1807.7416666666668</c:v>
                </c:pt>
                <c:pt idx="22041">
                  <c:v>1807.825</c:v>
                </c:pt>
                <c:pt idx="22042">
                  <c:v>1807.9083333333335</c:v>
                </c:pt>
                <c:pt idx="22043">
                  <c:v>1807.9916666666668</c:v>
                </c:pt>
                <c:pt idx="22044">
                  <c:v>1808.075</c:v>
                </c:pt>
                <c:pt idx="22045">
                  <c:v>1808.1499999999999</c:v>
                </c:pt>
                <c:pt idx="22046">
                  <c:v>1808.2333333333333</c:v>
                </c:pt>
                <c:pt idx="22047">
                  <c:v>1808.3166666666666</c:v>
                </c:pt>
                <c:pt idx="22048">
                  <c:v>1808.3999999999999</c:v>
                </c:pt>
                <c:pt idx="22049">
                  <c:v>1808.4833333333333</c:v>
                </c:pt>
                <c:pt idx="22050">
                  <c:v>1808.5666666666666</c:v>
                </c:pt>
                <c:pt idx="22051">
                  <c:v>1808.6416666666667</c:v>
                </c:pt>
                <c:pt idx="22052">
                  <c:v>1808.7250000000001</c:v>
                </c:pt>
                <c:pt idx="22053">
                  <c:v>1808.8083333333334</c:v>
                </c:pt>
                <c:pt idx="22054">
                  <c:v>1808.8916666666667</c:v>
                </c:pt>
                <c:pt idx="22055">
                  <c:v>1808.9750000000001</c:v>
                </c:pt>
                <c:pt idx="22056">
                  <c:v>1809.0583333333334</c:v>
                </c:pt>
                <c:pt idx="22057">
                  <c:v>1809.1333333333332</c:v>
                </c:pt>
                <c:pt idx="22058">
                  <c:v>1809.2166666666665</c:v>
                </c:pt>
                <c:pt idx="22059">
                  <c:v>1809.3</c:v>
                </c:pt>
                <c:pt idx="22060">
                  <c:v>1809.3833333333332</c:v>
                </c:pt>
                <c:pt idx="22061">
                  <c:v>1809.4666666666665</c:v>
                </c:pt>
                <c:pt idx="22062">
                  <c:v>1809.55</c:v>
                </c:pt>
                <c:pt idx="22063">
                  <c:v>1809.6333333333332</c:v>
                </c:pt>
                <c:pt idx="22064">
                  <c:v>1809.7083333333333</c:v>
                </c:pt>
                <c:pt idx="22065">
                  <c:v>1809.7916666666667</c:v>
                </c:pt>
                <c:pt idx="22066">
                  <c:v>1809.875</c:v>
                </c:pt>
                <c:pt idx="22067">
                  <c:v>1809.9583333333333</c:v>
                </c:pt>
                <c:pt idx="22068">
                  <c:v>1810.0416666666667</c:v>
                </c:pt>
                <c:pt idx="22069">
                  <c:v>1810.125</c:v>
                </c:pt>
                <c:pt idx="22070">
                  <c:v>1810.2</c:v>
                </c:pt>
                <c:pt idx="22071">
                  <c:v>1810.2833333333335</c:v>
                </c:pt>
                <c:pt idx="22072">
                  <c:v>1810.3666666666668</c:v>
                </c:pt>
                <c:pt idx="22073">
                  <c:v>1810.45</c:v>
                </c:pt>
                <c:pt idx="22074">
                  <c:v>1810.5333333333335</c:v>
                </c:pt>
                <c:pt idx="22075">
                  <c:v>1810.6166666666668</c:v>
                </c:pt>
                <c:pt idx="22076">
                  <c:v>1810.6916666666666</c:v>
                </c:pt>
                <c:pt idx="22077">
                  <c:v>1810.7749999999999</c:v>
                </c:pt>
                <c:pt idx="22078">
                  <c:v>1810.8583333333333</c:v>
                </c:pt>
                <c:pt idx="22079">
                  <c:v>1810.9416666666666</c:v>
                </c:pt>
                <c:pt idx="22080">
                  <c:v>1811.0249999999999</c:v>
                </c:pt>
                <c:pt idx="22081">
                  <c:v>1811.1083333333333</c:v>
                </c:pt>
                <c:pt idx="22082">
                  <c:v>1811.1916666666666</c:v>
                </c:pt>
                <c:pt idx="22083">
                  <c:v>1811.2666666666667</c:v>
                </c:pt>
                <c:pt idx="22084">
                  <c:v>1811.3500000000001</c:v>
                </c:pt>
                <c:pt idx="22085">
                  <c:v>1811.4333333333334</c:v>
                </c:pt>
                <c:pt idx="22086">
                  <c:v>1811.5166666666667</c:v>
                </c:pt>
                <c:pt idx="22087">
                  <c:v>1811.6000000000001</c:v>
                </c:pt>
                <c:pt idx="22088">
                  <c:v>1811.6833333333334</c:v>
                </c:pt>
                <c:pt idx="22089">
                  <c:v>1811.7583333333332</c:v>
                </c:pt>
                <c:pt idx="22090">
                  <c:v>1811.8416666666665</c:v>
                </c:pt>
                <c:pt idx="22091">
                  <c:v>1811.925</c:v>
                </c:pt>
                <c:pt idx="22092">
                  <c:v>1812.0083333333332</c:v>
                </c:pt>
                <c:pt idx="22093">
                  <c:v>1812.0916666666665</c:v>
                </c:pt>
                <c:pt idx="22094">
                  <c:v>1812.175</c:v>
                </c:pt>
                <c:pt idx="22095">
                  <c:v>1812.25</c:v>
                </c:pt>
                <c:pt idx="22096">
                  <c:v>1812.3333333333333</c:v>
                </c:pt>
                <c:pt idx="22097">
                  <c:v>1812.4166666666667</c:v>
                </c:pt>
                <c:pt idx="22098">
                  <c:v>1812.5</c:v>
                </c:pt>
                <c:pt idx="22099">
                  <c:v>1812.5833333333333</c:v>
                </c:pt>
                <c:pt idx="22100">
                  <c:v>1812.6666666666667</c:v>
                </c:pt>
                <c:pt idx="22101">
                  <c:v>1812.75</c:v>
                </c:pt>
                <c:pt idx="22102">
                  <c:v>1812.825</c:v>
                </c:pt>
                <c:pt idx="22103">
                  <c:v>1812.9083333333335</c:v>
                </c:pt>
                <c:pt idx="22104">
                  <c:v>1812.9916666666668</c:v>
                </c:pt>
                <c:pt idx="22105">
                  <c:v>1813.075</c:v>
                </c:pt>
                <c:pt idx="22106">
                  <c:v>1813.1583333333335</c:v>
                </c:pt>
                <c:pt idx="22107">
                  <c:v>1813.2416666666668</c:v>
                </c:pt>
                <c:pt idx="22108">
                  <c:v>1813.3166666666666</c:v>
                </c:pt>
                <c:pt idx="22109">
                  <c:v>1813.3999999999999</c:v>
                </c:pt>
                <c:pt idx="22110">
                  <c:v>1813.4833333333333</c:v>
                </c:pt>
                <c:pt idx="22111">
                  <c:v>1813.5666666666666</c:v>
                </c:pt>
                <c:pt idx="22112">
                  <c:v>1813.6499999999999</c:v>
                </c:pt>
                <c:pt idx="22113">
                  <c:v>1813.7333333333333</c:v>
                </c:pt>
                <c:pt idx="22114">
                  <c:v>1813.8083333333334</c:v>
                </c:pt>
                <c:pt idx="22115">
                  <c:v>1813.8916666666667</c:v>
                </c:pt>
                <c:pt idx="22116">
                  <c:v>1813.9750000000001</c:v>
                </c:pt>
                <c:pt idx="22117">
                  <c:v>1814.0583333333334</c:v>
                </c:pt>
                <c:pt idx="22118">
                  <c:v>1814.1416666666667</c:v>
                </c:pt>
                <c:pt idx="22119">
                  <c:v>1814.2250000000001</c:v>
                </c:pt>
                <c:pt idx="22120">
                  <c:v>1814.3083333333334</c:v>
                </c:pt>
                <c:pt idx="22121">
                  <c:v>1814.3833333333332</c:v>
                </c:pt>
                <c:pt idx="22122">
                  <c:v>1814.4666666666665</c:v>
                </c:pt>
                <c:pt idx="22123">
                  <c:v>1814.55</c:v>
                </c:pt>
                <c:pt idx="22124">
                  <c:v>1814.6333333333332</c:v>
                </c:pt>
                <c:pt idx="22125">
                  <c:v>1814.7166666666665</c:v>
                </c:pt>
                <c:pt idx="22126">
                  <c:v>1814.8</c:v>
                </c:pt>
                <c:pt idx="22127">
                  <c:v>1814.875</c:v>
                </c:pt>
                <c:pt idx="22128">
                  <c:v>1814.9583333333333</c:v>
                </c:pt>
                <c:pt idx="22129">
                  <c:v>1815.0416666666667</c:v>
                </c:pt>
                <c:pt idx="22130">
                  <c:v>1815.125</c:v>
                </c:pt>
                <c:pt idx="22131">
                  <c:v>1815.2083333333333</c:v>
                </c:pt>
                <c:pt idx="22132">
                  <c:v>1815.2916666666667</c:v>
                </c:pt>
                <c:pt idx="22133">
                  <c:v>1815.3666666666668</c:v>
                </c:pt>
                <c:pt idx="22134">
                  <c:v>1815.45</c:v>
                </c:pt>
                <c:pt idx="22135">
                  <c:v>1815.5333333333335</c:v>
                </c:pt>
                <c:pt idx="22136">
                  <c:v>1815.6166666666668</c:v>
                </c:pt>
                <c:pt idx="22137">
                  <c:v>1815.7</c:v>
                </c:pt>
                <c:pt idx="22138">
                  <c:v>1815.7833333333335</c:v>
                </c:pt>
                <c:pt idx="22139">
                  <c:v>1815.8666666666668</c:v>
                </c:pt>
                <c:pt idx="22140">
                  <c:v>1815.9416666666666</c:v>
                </c:pt>
                <c:pt idx="22141">
                  <c:v>1816.0249999999999</c:v>
                </c:pt>
                <c:pt idx="22142">
                  <c:v>1816.1083333333333</c:v>
                </c:pt>
                <c:pt idx="22143">
                  <c:v>1816.1916666666666</c:v>
                </c:pt>
                <c:pt idx="22144">
                  <c:v>1816.2749999999999</c:v>
                </c:pt>
                <c:pt idx="22145">
                  <c:v>1816.3583333333333</c:v>
                </c:pt>
                <c:pt idx="22146">
                  <c:v>1816.4333333333334</c:v>
                </c:pt>
                <c:pt idx="22147">
                  <c:v>1816.5166666666667</c:v>
                </c:pt>
                <c:pt idx="22148">
                  <c:v>1816.6000000000001</c:v>
                </c:pt>
                <c:pt idx="22149">
                  <c:v>1816.6833333333334</c:v>
                </c:pt>
                <c:pt idx="22150">
                  <c:v>1816.7666666666667</c:v>
                </c:pt>
                <c:pt idx="22151">
                  <c:v>1816.8500000000001</c:v>
                </c:pt>
                <c:pt idx="22152">
                  <c:v>1816.925</c:v>
                </c:pt>
                <c:pt idx="22153">
                  <c:v>1817.0083333333332</c:v>
                </c:pt>
                <c:pt idx="22154">
                  <c:v>1817.0916666666665</c:v>
                </c:pt>
                <c:pt idx="22155">
                  <c:v>1817.175</c:v>
                </c:pt>
                <c:pt idx="22156">
                  <c:v>1817.2583333333332</c:v>
                </c:pt>
                <c:pt idx="22157">
                  <c:v>1817.3416666666665</c:v>
                </c:pt>
                <c:pt idx="22158">
                  <c:v>1817.425</c:v>
                </c:pt>
                <c:pt idx="22159">
                  <c:v>1817.5</c:v>
                </c:pt>
                <c:pt idx="22160">
                  <c:v>1817.5833333333333</c:v>
                </c:pt>
                <c:pt idx="22161">
                  <c:v>1817.6666666666667</c:v>
                </c:pt>
                <c:pt idx="22162">
                  <c:v>1817.75</c:v>
                </c:pt>
                <c:pt idx="22163">
                  <c:v>1817.8333333333333</c:v>
                </c:pt>
                <c:pt idx="22164">
                  <c:v>1817.9166666666667</c:v>
                </c:pt>
                <c:pt idx="22165">
                  <c:v>1817.9916666666668</c:v>
                </c:pt>
                <c:pt idx="22166">
                  <c:v>1818.075</c:v>
                </c:pt>
                <c:pt idx="22167">
                  <c:v>1818.1583333333335</c:v>
                </c:pt>
                <c:pt idx="22168">
                  <c:v>1818.2416666666668</c:v>
                </c:pt>
                <c:pt idx="22169">
                  <c:v>1818.325</c:v>
                </c:pt>
                <c:pt idx="22170">
                  <c:v>1818.4083333333335</c:v>
                </c:pt>
                <c:pt idx="22171">
                  <c:v>1818.4916666666668</c:v>
                </c:pt>
                <c:pt idx="22172">
                  <c:v>1818.5666666666666</c:v>
                </c:pt>
                <c:pt idx="22173">
                  <c:v>1818.6499999999999</c:v>
                </c:pt>
                <c:pt idx="22174">
                  <c:v>1818.7333333333333</c:v>
                </c:pt>
                <c:pt idx="22175">
                  <c:v>1818.8166666666666</c:v>
                </c:pt>
                <c:pt idx="22176">
                  <c:v>1818.8999999999999</c:v>
                </c:pt>
                <c:pt idx="22177">
                  <c:v>1818.9833333333333</c:v>
                </c:pt>
                <c:pt idx="22178">
                  <c:v>1819.0583333333334</c:v>
                </c:pt>
                <c:pt idx="22179">
                  <c:v>1819.1416666666667</c:v>
                </c:pt>
                <c:pt idx="22180">
                  <c:v>1819.2250000000001</c:v>
                </c:pt>
                <c:pt idx="22181">
                  <c:v>1819.3083333333334</c:v>
                </c:pt>
                <c:pt idx="22182">
                  <c:v>1819.3916666666667</c:v>
                </c:pt>
                <c:pt idx="22183">
                  <c:v>1819.4750000000001</c:v>
                </c:pt>
                <c:pt idx="22184">
                  <c:v>1819.55</c:v>
                </c:pt>
                <c:pt idx="22185">
                  <c:v>1819.6333333333332</c:v>
                </c:pt>
                <c:pt idx="22186">
                  <c:v>1819.7166666666665</c:v>
                </c:pt>
                <c:pt idx="22187">
                  <c:v>1819.8</c:v>
                </c:pt>
                <c:pt idx="22188">
                  <c:v>1819.8833333333332</c:v>
                </c:pt>
                <c:pt idx="22189">
                  <c:v>1819.9666666666665</c:v>
                </c:pt>
                <c:pt idx="22190">
                  <c:v>1820.05</c:v>
                </c:pt>
                <c:pt idx="22191">
                  <c:v>1820.125</c:v>
                </c:pt>
                <c:pt idx="22192">
                  <c:v>1820.2083333333333</c:v>
                </c:pt>
                <c:pt idx="22193">
                  <c:v>1820.2916666666667</c:v>
                </c:pt>
                <c:pt idx="22194">
                  <c:v>1820.375</c:v>
                </c:pt>
                <c:pt idx="22195">
                  <c:v>1820.4583333333333</c:v>
                </c:pt>
                <c:pt idx="22196">
                  <c:v>1820.5416666666667</c:v>
                </c:pt>
                <c:pt idx="22197">
                  <c:v>1820.6166666666668</c:v>
                </c:pt>
                <c:pt idx="22198">
                  <c:v>1820.7</c:v>
                </c:pt>
                <c:pt idx="22199">
                  <c:v>1820.7833333333335</c:v>
                </c:pt>
                <c:pt idx="22200">
                  <c:v>1820.8666666666668</c:v>
                </c:pt>
                <c:pt idx="22201">
                  <c:v>1820.95</c:v>
                </c:pt>
                <c:pt idx="22202">
                  <c:v>1821.0333333333335</c:v>
                </c:pt>
                <c:pt idx="22203">
                  <c:v>1821.1083333333333</c:v>
                </c:pt>
                <c:pt idx="22204">
                  <c:v>1821.1916666666666</c:v>
                </c:pt>
                <c:pt idx="22205">
                  <c:v>1821.2749999999999</c:v>
                </c:pt>
                <c:pt idx="22206">
                  <c:v>1821.3583333333333</c:v>
                </c:pt>
                <c:pt idx="22207">
                  <c:v>1821.4416666666666</c:v>
                </c:pt>
                <c:pt idx="22208">
                  <c:v>1821.5249999999999</c:v>
                </c:pt>
                <c:pt idx="22209">
                  <c:v>1821.6083333333333</c:v>
                </c:pt>
                <c:pt idx="22210">
                  <c:v>1821.6833333333334</c:v>
                </c:pt>
                <c:pt idx="22211">
                  <c:v>1821.7666666666667</c:v>
                </c:pt>
                <c:pt idx="22212">
                  <c:v>1821.8500000000001</c:v>
                </c:pt>
                <c:pt idx="22213">
                  <c:v>1821.9333333333334</c:v>
                </c:pt>
                <c:pt idx="22214">
                  <c:v>1822.0166666666667</c:v>
                </c:pt>
                <c:pt idx="22215">
                  <c:v>1822.1000000000001</c:v>
                </c:pt>
                <c:pt idx="22216">
                  <c:v>1822.175</c:v>
                </c:pt>
                <c:pt idx="22217">
                  <c:v>1822.2583333333332</c:v>
                </c:pt>
                <c:pt idx="22218">
                  <c:v>1822.3416666666665</c:v>
                </c:pt>
                <c:pt idx="22219">
                  <c:v>1822.425</c:v>
                </c:pt>
                <c:pt idx="22220">
                  <c:v>1822.5083333333332</c:v>
                </c:pt>
                <c:pt idx="22221">
                  <c:v>1822.5916666666665</c:v>
                </c:pt>
                <c:pt idx="22222">
                  <c:v>1822.6666666666667</c:v>
                </c:pt>
                <c:pt idx="22223">
                  <c:v>1822.75</c:v>
                </c:pt>
                <c:pt idx="22224">
                  <c:v>1822.8333333333333</c:v>
                </c:pt>
                <c:pt idx="22225">
                  <c:v>1822.9166666666667</c:v>
                </c:pt>
                <c:pt idx="22226">
                  <c:v>1823</c:v>
                </c:pt>
                <c:pt idx="22227">
                  <c:v>1823.0833333333333</c:v>
                </c:pt>
                <c:pt idx="22228">
                  <c:v>1823.1666666666667</c:v>
                </c:pt>
                <c:pt idx="22229">
                  <c:v>1823.2416666666668</c:v>
                </c:pt>
                <c:pt idx="22230">
                  <c:v>1823.325</c:v>
                </c:pt>
                <c:pt idx="22231">
                  <c:v>1823.4083333333335</c:v>
                </c:pt>
                <c:pt idx="22232">
                  <c:v>1823.4916666666668</c:v>
                </c:pt>
                <c:pt idx="22233">
                  <c:v>1823.575</c:v>
                </c:pt>
                <c:pt idx="22234">
                  <c:v>1823.6583333333335</c:v>
                </c:pt>
                <c:pt idx="22235">
                  <c:v>1823.7333333333333</c:v>
                </c:pt>
                <c:pt idx="22236">
                  <c:v>1823.8166666666666</c:v>
                </c:pt>
                <c:pt idx="22237">
                  <c:v>1823.8999999999999</c:v>
                </c:pt>
                <c:pt idx="22238">
                  <c:v>1823.9833333333333</c:v>
                </c:pt>
                <c:pt idx="22239">
                  <c:v>1824.0666666666666</c:v>
                </c:pt>
                <c:pt idx="22240">
                  <c:v>1824.1499999999999</c:v>
                </c:pt>
                <c:pt idx="22241">
                  <c:v>1824.2250000000001</c:v>
                </c:pt>
                <c:pt idx="22242">
                  <c:v>1824.3083333333334</c:v>
                </c:pt>
                <c:pt idx="22243">
                  <c:v>1824.3916666666667</c:v>
                </c:pt>
                <c:pt idx="22244">
                  <c:v>1824.4750000000001</c:v>
                </c:pt>
                <c:pt idx="22245">
                  <c:v>1824.5583333333334</c:v>
                </c:pt>
                <c:pt idx="22246">
                  <c:v>1824.6416666666667</c:v>
                </c:pt>
                <c:pt idx="22247">
                  <c:v>1824.7250000000001</c:v>
                </c:pt>
                <c:pt idx="22248">
                  <c:v>1824.8</c:v>
                </c:pt>
                <c:pt idx="22249">
                  <c:v>1824.8833333333332</c:v>
                </c:pt>
                <c:pt idx="22250">
                  <c:v>1824.9666666666665</c:v>
                </c:pt>
                <c:pt idx="22251">
                  <c:v>1825.05</c:v>
                </c:pt>
                <c:pt idx="22252">
                  <c:v>1825.1333333333332</c:v>
                </c:pt>
                <c:pt idx="22253">
                  <c:v>1825.2166666666665</c:v>
                </c:pt>
                <c:pt idx="22254">
                  <c:v>1825.2916666666667</c:v>
                </c:pt>
                <c:pt idx="22255">
                  <c:v>1825.375</c:v>
                </c:pt>
                <c:pt idx="22256">
                  <c:v>1825.4583333333333</c:v>
                </c:pt>
                <c:pt idx="22257">
                  <c:v>1825.5416666666667</c:v>
                </c:pt>
                <c:pt idx="22258">
                  <c:v>1825.625</c:v>
                </c:pt>
                <c:pt idx="22259">
                  <c:v>1825.7083333333333</c:v>
                </c:pt>
                <c:pt idx="22260">
                  <c:v>1825.7833333333335</c:v>
                </c:pt>
                <c:pt idx="22261">
                  <c:v>1825.8666666666668</c:v>
                </c:pt>
                <c:pt idx="22262">
                  <c:v>1825.95</c:v>
                </c:pt>
                <c:pt idx="22263">
                  <c:v>1826.0333333333335</c:v>
                </c:pt>
                <c:pt idx="22264">
                  <c:v>1826.1166666666668</c:v>
                </c:pt>
                <c:pt idx="22265">
                  <c:v>1826.2</c:v>
                </c:pt>
                <c:pt idx="22266">
                  <c:v>1826.2833333333335</c:v>
                </c:pt>
                <c:pt idx="22267">
                  <c:v>1826.3583333333333</c:v>
                </c:pt>
                <c:pt idx="22268">
                  <c:v>1826.4416666666666</c:v>
                </c:pt>
                <c:pt idx="22269">
                  <c:v>1826.5249999999999</c:v>
                </c:pt>
                <c:pt idx="22270">
                  <c:v>1826.6083333333333</c:v>
                </c:pt>
                <c:pt idx="22271">
                  <c:v>1826.6916666666666</c:v>
                </c:pt>
                <c:pt idx="22272">
                  <c:v>1826.7749999999999</c:v>
                </c:pt>
                <c:pt idx="22273">
                  <c:v>1826.8500000000001</c:v>
                </c:pt>
                <c:pt idx="22274">
                  <c:v>1826.9333333333334</c:v>
                </c:pt>
                <c:pt idx="22275">
                  <c:v>1827.0166666666667</c:v>
                </c:pt>
                <c:pt idx="22276">
                  <c:v>1827.1000000000001</c:v>
                </c:pt>
                <c:pt idx="22277">
                  <c:v>1827.1833333333334</c:v>
                </c:pt>
                <c:pt idx="22278">
                  <c:v>1827.2666666666667</c:v>
                </c:pt>
                <c:pt idx="22279">
                  <c:v>1827.3416666666665</c:v>
                </c:pt>
                <c:pt idx="22280">
                  <c:v>1827.425</c:v>
                </c:pt>
                <c:pt idx="22281">
                  <c:v>1827.5083333333332</c:v>
                </c:pt>
                <c:pt idx="22282">
                  <c:v>1827.5916666666665</c:v>
                </c:pt>
                <c:pt idx="22283">
                  <c:v>1827.675</c:v>
                </c:pt>
                <c:pt idx="22284">
                  <c:v>1827.7583333333332</c:v>
                </c:pt>
                <c:pt idx="22285">
                  <c:v>1827.8416666666665</c:v>
                </c:pt>
                <c:pt idx="22286">
                  <c:v>1827.9166666666667</c:v>
                </c:pt>
                <c:pt idx="22287">
                  <c:v>1828</c:v>
                </c:pt>
                <c:pt idx="22288">
                  <c:v>1828.0833333333333</c:v>
                </c:pt>
                <c:pt idx="22289">
                  <c:v>1828.1666666666667</c:v>
                </c:pt>
                <c:pt idx="22290">
                  <c:v>1828.25</c:v>
                </c:pt>
                <c:pt idx="22291">
                  <c:v>1828.3333333333333</c:v>
                </c:pt>
                <c:pt idx="22292">
                  <c:v>1828.4083333333335</c:v>
                </c:pt>
                <c:pt idx="22293">
                  <c:v>1828.4916666666668</c:v>
                </c:pt>
                <c:pt idx="22294">
                  <c:v>1828.575</c:v>
                </c:pt>
                <c:pt idx="22295">
                  <c:v>1828.6583333333335</c:v>
                </c:pt>
                <c:pt idx="22296">
                  <c:v>1828.7416666666668</c:v>
                </c:pt>
                <c:pt idx="22297">
                  <c:v>1828.825</c:v>
                </c:pt>
                <c:pt idx="22298">
                  <c:v>1828.9083333333335</c:v>
                </c:pt>
                <c:pt idx="22299">
                  <c:v>1828.9833333333333</c:v>
                </c:pt>
                <c:pt idx="22300">
                  <c:v>1829.0666666666666</c:v>
                </c:pt>
                <c:pt idx="22301">
                  <c:v>1829.1499999999999</c:v>
                </c:pt>
                <c:pt idx="22302">
                  <c:v>1829.2333333333333</c:v>
                </c:pt>
                <c:pt idx="22303">
                  <c:v>1829.3166666666666</c:v>
                </c:pt>
                <c:pt idx="22304">
                  <c:v>1829.3999999999999</c:v>
                </c:pt>
                <c:pt idx="22305">
                  <c:v>1829.4750000000001</c:v>
                </c:pt>
                <c:pt idx="22306">
                  <c:v>1829.5583333333334</c:v>
                </c:pt>
                <c:pt idx="22307">
                  <c:v>1829.6416666666667</c:v>
                </c:pt>
                <c:pt idx="22308">
                  <c:v>1829.7250000000001</c:v>
                </c:pt>
                <c:pt idx="22309">
                  <c:v>1829.8083333333334</c:v>
                </c:pt>
                <c:pt idx="22310">
                  <c:v>1829.8916666666667</c:v>
                </c:pt>
                <c:pt idx="22311">
                  <c:v>1829.9666666666665</c:v>
                </c:pt>
                <c:pt idx="22312">
                  <c:v>1830.05</c:v>
                </c:pt>
                <c:pt idx="22313">
                  <c:v>1830.1333333333332</c:v>
                </c:pt>
                <c:pt idx="22314">
                  <c:v>1830.2166666666665</c:v>
                </c:pt>
                <c:pt idx="22315">
                  <c:v>1830.3</c:v>
                </c:pt>
                <c:pt idx="22316">
                  <c:v>1830.3833333333332</c:v>
                </c:pt>
                <c:pt idx="22317">
                  <c:v>1830.4666666666665</c:v>
                </c:pt>
                <c:pt idx="22318">
                  <c:v>1830.5416666666667</c:v>
                </c:pt>
                <c:pt idx="22319">
                  <c:v>1830.625</c:v>
                </c:pt>
                <c:pt idx="22320">
                  <c:v>1830.7083333333333</c:v>
                </c:pt>
                <c:pt idx="22321">
                  <c:v>1830.7916666666667</c:v>
                </c:pt>
                <c:pt idx="22322">
                  <c:v>1830.875</c:v>
                </c:pt>
                <c:pt idx="22323">
                  <c:v>1830.9583333333333</c:v>
                </c:pt>
                <c:pt idx="22324">
                  <c:v>1831.0333333333335</c:v>
                </c:pt>
                <c:pt idx="22325">
                  <c:v>1831.1166666666668</c:v>
                </c:pt>
                <c:pt idx="22326">
                  <c:v>1831.2</c:v>
                </c:pt>
                <c:pt idx="22327">
                  <c:v>1831.2833333333335</c:v>
                </c:pt>
                <c:pt idx="22328">
                  <c:v>1831.3666666666668</c:v>
                </c:pt>
                <c:pt idx="22329">
                  <c:v>1831.45</c:v>
                </c:pt>
                <c:pt idx="22330">
                  <c:v>1831.5249999999999</c:v>
                </c:pt>
                <c:pt idx="22331">
                  <c:v>1831.6083333333333</c:v>
                </c:pt>
                <c:pt idx="22332">
                  <c:v>1831.6916666666666</c:v>
                </c:pt>
                <c:pt idx="22333">
                  <c:v>1831.7749999999999</c:v>
                </c:pt>
                <c:pt idx="22334">
                  <c:v>1831.8583333333333</c:v>
                </c:pt>
                <c:pt idx="22335">
                  <c:v>1831.9416666666666</c:v>
                </c:pt>
                <c:pt idx="22336">
                  <c:v>1832.0249999999999</c:v>
                </c:pt>
                <c:pt idx="22337">
                  <c:v>1832.1000000000001</c:v>
                </c:pt>
                <c:pt idx="22338">
                  <c:v>1832.1833333333334</c:v>
                </c:pt>
                <c:pt idx="22339">
                  <c:v>1832.2666666666667</c:v>
                </c:pt>
                <c:pt idx="22340">
                  <c:v>1832.3500000000001</c:v>
                </c:pt>
                <c:pt idx="22341">
                  <c:v>1832.4333333333334</c:v>
                </c:pt>
                <c:pt idx="22342">
                  <c:v>1832.5166666666667</c:v>
                </c:pt>
                <c:pt idx="22343">
                  <c:v>1832.5916666666665</c:v>
                </c:pt>
                <c:pt idx="22344">
                  <c:v>1832.675</c:v>
                </c:pt>
                <c:pt idx="22345">
                  <c:v>1832.7583333333332</c:v>
                </c:pt>
                <c:pt idx="22346">
                  <c:v>1832.8416666666665</c:v>
                </c:pt>
                <c:pt idx="22347">
                  <c:v>1832.925</c:v>
                </c:pt>
                <c:pt idx="22348">
                  <c:v>1833.0083333333332</c:v>
                </c:pt>
                <c:pt idx="22349">
                  <c:v>1833.0833333333333</c:v>
                </c:pt>
                <c:pt idx="22350">
                  <c:v>1833.1666666666667</c:v>
                </c:pt>
                <c:pt idx="22351">
                  <c:v>1833.25</c:v>
                </c:pt>
                <c:pt idx="22352">
                  <c:v>1833.3333333333333</c:v>
                </c:pt>
                <c:pt idx="22353">
                  <c:v>1833.4166666666667</c:v>
                </c:pt>
                <c:pt idx="22354">
                  <c:v>1833.5</c:v>
                </c:pt>
                <c:pt idx="22355">
                  <c:v>1833.5833333333333</c:v>
                </c:pt>
                <c:pt idx="22356">
                  <c:v>1833.6583333333335</c:v>
                </c:pt>
                <c:pt idx="22357">
                  <c:v>1833.7416666666668</c:v>
                </c:pt>
                <c:pt idx="22358">
                  <c:v>1833.825</c:v>
                </c:pt>
                <c:pt idx="22359">
                  <c:v>1833.9083333333335</c:v>
                </c:pt>
                <c:pt idx="22360">
                  <c:v>1833.9916666666668</c:v>
                </c:pt>
                <c:pt idx="22361">
                  <c:v>1834.075</c:v>
                </c:pt>
                <c:pt idx="22362">
                  <c:v>1834.1499999999999</c:v>
                </c:pt>
                <c:pt idx="22363">
                  <c:v>1834.2333333333333</c:v>
                </c:pt>
                <c:pt idx="22364">
                  <c:v>1834.3166666666666</c:v>
                </c:pt>
                <c:pt idx="22365">
                  <c:v>1834.3999999999999</c:v>
                </c:pt>
                <c:pt idx="22366">
                  <c:v>1834.4833333333333</c:v>
                </c:pt>
                <c:pt idx="22367">
                  <c:v>1834.5666666666666</c:v>
                </c:pt>
                <c:pt idx="22368">
                  <c:v>1834.6416666666667</c:v>
                </c:pt>
                <c:pt idx="22369">
                  <c:v>1834.7250000000001</c:v>
                </c:pt>
                <c:pt idx="22370">
                  <c:v>1834.8083333333334</c:v>
                </c:pt>
                <c:pt idx="22371">
                  <c:v>1834.8916666666667</c:v>
                </c:pt>
                <c:pt idx="22372">
                  <c:v>1834.9750000000001</c:v>
                </c:pt>
                <c:pt idx="22373">
                  <c:v>1835.0583333333334</c:v>
                </c:pt>
                <c:pt idx="22374">
                  <c:v>1835.1416666666667</c:v>
                </c:pt>
                <c:pt idx="22375">
                  <c:v>1835.2166666666665</c:v>
                </c:pt>
                <c:pt idx="22376">
                  <c:v>1835.3</c:v>
                </c:pt>
                <c:pt idx="22377">
                  <c:v>1835.3833333333332</c:v>
                </c:pt>
                <c:pt idx="22378">
                  <c:v>1835.4666666666665</c:v>
                </c:pt>
                <c:pt idx="22379">
                  <c:v>1835.55</c:v>
                </c:pt>
                <c:pt idx="22380">
                  <c:v>1835.6333333333332</c:v>
                </c:pt>
                <c:pt idx="22381">
                  <c:v>1835.7083333333333</c:v>
                </c:pt>
                <c:pt idx="22382">
                  <c:v>1835.7916666666667</c:v>
                </c:pt>
                <c:pt idx="22383">
                  <c:v>1835.875</c:v>
                </c:pt>
                <c:pt idx="22384">
                  <c:v>1835.9583333333333</c:v>
                </c:pt>
                <c:pt idx="22385">
                  <c:v>1836.0416666666667</c:v>
                </c:pt>
                <c:pt idx="22386">
                  <c:v>1836.125</c:v>
                </c:pt>
                <c:pt idx="22387">
                  <c:v>1836.2</c:v>
                </c:pt>
                <c:pt idx="22388">
                  <c:v>1836.2833333333335</c:v>
                </c:pt>
                <c:pt idx="22389">
                  <c:v>1836.3666666666668</c:v>
                </c:pt>
                <c:pt idx="22390">
                  <c:v>1836.45</c:v>
                </c:pt>
                <c:pt idx="22391">
                  <c:v>1836.5333333333335</c:v>
                </c:pt>
                <c:pt idx="22392">
                  <c:v>1836.6166666666668</c:v>
                </c:pt>
                <c:pt idx="22393">
                  <c:v>1836.7</c:v>
                </c:pt>
                <c:pt idx="22394">
                  <c:v>1836.7749999999999</c:v>
                </c:pt>
                <c:pt idx="22395">
                  <c:v>1836.8583333333333</c:v>
                </c:pt>
                <c:pt idx="22396">
                  <c:v>1836.9416666666666</c:v>
                </c:pt>
                <c:pt idx="22397">
                  <c:v>1837.0249999999999</c:v>
                </c:pt>
                <c:pt idx="22398">
                  <c:v>1837.1083333333333</c:v>
                </c:pt>
                <c:pt idx="22399">
                  <c:v>1837.1916666666666</c:v>
                </c:pt>
                <c:pt idx="22400">
                  <c:v>1837.2666666666667</c:v>
                </c:pt>
                <c:pt idx="22401">
                  <c:v>1837.3500000000001</c:v>
                </c:pt>
                <c:pt idx="22402">
                  <c:v>1837.4333333333334</c:v>
                </c:pt>
                <c:pt idx="22403">
                  <c:v>1837.5166666666667</c:v>
                </c:pt>
                <c:pt idx="22404">
                  <c:v>1837.6000000000001</c:v>
                </c:pt>
                <c:pt idx="22405">
                  <c:v>1837.6833333333334</c:v>
                </c:pt>
                <c:pt idx="22406">
                  <c:v>1837.7583333333332</c:v>
                </c:pt>
                <c:pt idx="22407">
                  <c:v>1837.8416666666665</c:v>
                </c:pt>
                <c:pt idx="22408">
                  <c:v>1837.925</c:v>
                </c:pt>
                <c:pt idx="22409">
                  <c:v>1838.0083333333332</c:v>
                </c:pt>
                <c:pt idx="22410">
                  <c:v>1838.0916666666665</c:v>
                </c:pt>
                <c:pt idx="22411">
                  <c:v>1838.175</c:v>
                </c:pt>
                <c:pt idx="22412">
                  <c:v>1838.2583333333332</c:v>
                </c:pt>
                <c:pt idx="22413">
                  <c:v>1838.3333333333333</c:v>
                </c:pt>
                <c:pt idx="22414">
                  <c:v>1838.4166666666667</c:v>
                </c:pt>
                <c:pt idx="22415">
                  <c:v>1838.5</c:v>
                </c:pt>
                <c:pt idx="22416">
                  <c:v>1838.5833333333333</c:v>
                </c:pt>
                <c:pt idx="22417">
                  <c:v>1838.6666666666667</c:v>
                </c:pt>
                <c:pt idx="22418">
                  <c:v>1838.75</c:v>
                </c:pt>
                <c:pt idx="22419">
                  <c:v>1838.825</c:v>
                </c:pt>
                <c:pt idx="22420">
                  <c:v>1838.9083333333335</c:v>
                </c:pt>
                <c:pt idx="22421">
                  <c:v>1838.9916666666668</c:v>
                </c:pt>
                <c:pt idx="22422">
                  <c:v>1839.075</c:v>
                </c:pt>
                <c:pt idx="22423">
                  <c:v>1839.1583333333335</c:v>
                </c:pt>
                <c:pt idx="22424">
                  <c:v>1839.2416666666668</c:v>
                </c:pt>
                <c:pt idx="22425">
                  <c:v>1839.325</c:v>
                </c:pt>
                <c:pt idx="22426">
                  <c:v>1839.3999999999999</c:v>
                </c:pt>
                <c:pt idx="22427">
                  <c:v>1839.4833333333333</c:v>
                </c:pt>
                <c:pt idx="22428">
                  <c:v>1839.5666666666666</c:v>
                </c:pt>
                <c:pt idx="22429">
                  <c:v>1839.6499999999999</c:v>
                </c:pt>
                <c:pt idx="22430">
                  <c:v>1839.7333333333333</c:v>
                </c:pt>
                <c:pt idx="22431">
                  <c:v>1839.8166666666666</c:v>
                </c:pt>
                <c:pt idx="22432">
                  <c:v>1839.8916666666667</c:v>
                </c:pt>
                <c:pt idx="22433">
                  <c:v>1839.9750000000001</c:v>
                </c:pt>
                <c:pt idx="22434">
                  <c:v>1840.0583333333334</c:v>
                </c:pt>
                <c:pt idx="22435">
                  <c:v>1840.1416666666667</c:v>
                </c:pt>
                <c:pt idx="22436">
                  <c:v>1840.2250000000001</c:v>
                </c:pt>
                <c:pt idx="22437">
                  <c:v>1840.3083333333334</c:v>
                </c:pt>
                <c:pt idx="22438">
                  <c:v>1840.3833333333332</c:v>
                </c:pt>
                <c:pt idx="22439">
                  <c:v>1840.4666666666665</c:v>
                </c:pt>
                <c:pt idx="22440">
                  <c:v>1840.55</c:v>
                </c:pt>
                <c:pt idx="22441">
                  <c:v>1840.6333333333332</c:v>
                </c:pt>
                <c:pt idx="22442">
                  <c:v>1840.7166666666665</c:v>
                </c:pt>
                <c:pt idx="22443">
                  <c:v>1840.8</c:v>
                </c:pt>
                <c:pt idx="22444">
                  <c:v>1840.8833333333332</c:v>
                </c:pt>
                <c:pt idx="22445">
                  <c:v>1840.9583333333333</c:v>
                </c:pt>
                <c:pt idx="22446">
                  <c:v>1841.0416666666667</c:v>
                </c:pt>
                <c:pt idx="22447">
                  <c:v>1841.125</c:v>
                </c:pt>
                <c:pt idx="22448">
                  <c:v>1841.2083333333333</c:v>
                </c:pt>
                <c:pt idx="22449">
                  <c:v>1841.2916666666667</c:v>
                </c:pt>
                <c:pt idx="22450">
                  <c:v>1841.375</c:v>
                </c:pt>
                <c:pt idx="22451">
                  <c:v>1841.45</c:v>
                </c:pt>
                <c:pt idx="22452">
                  <c:v>1841.5333333333335</c:v>
                </c:pt>
                <c:pt idx="22453">
                  <c:v>1841.6166666666668</c:v>
                </c:pt>
                <c:pt idx="22454">
                  <c:v>1841.7</c:v>
                </c:pt>
                <c:pt idx="22455">
                  <c:v>1841.7833333333335</c:v>
                </c:pt>
                <c:pt idx="22456">
                  <c:v>1841.8666666666668</c:v>
                </c:pt>
                <c:pt idx="22457">
                  <c:v>1841.9416666666666</c:v>
                </c:pt>
                <c:pt idx="22458">
                  <c:v>1842.0249999999999</c:v>
                </c:pt>
                <c:pt idx="22459">
                  <c:v>1842.1083333333333</c:v>
                </c:pt>
                <c:pt idx="22460">
                  <c:v>1842.1916666666666</c:v>
                </c:pt>
                <c:pt idx="22461">
                  <c:v>1842.2749999999999</c:v>
                </c:pt>
                <c:pt idx="22462">
                  <c:v>1842.3583333333333</c:v>
                </c:pt>
                <c:pt idx="22463">
                  <c:v>1842.4416666666666</c:v>
                </c:pt>
                <c:pt idx="22464">
                  <c:v>1842.5166666666667</c:v>
                </c:pt>
                <c:pt idx="22465">
                  <c:v>1842.6000000000001</c:v>
                </c:pt>
                <c:pt idx="22466">
                  <c:v>1842.6833333333334</c:v>
                </c:pt>
                <c:pt idx="22467">
                  <c:v>1842.7666666666667</c:v>
                </c:pt>
                <c:pt idx="22468">
                  <c:v>1842.8500000000001</c:v>
                </c:pt>
                <c:pt idx="22469">
                  <c:v>1842.9333333333334</c:v>
                </c:pt>
                <c:pt idx="22470">
                  <c:v>1843.0083333333332</c:v>
                </c:pt>
                <c:pt idx="22471">
                  <c:v>1843.0916666666665</c:v>
                </c:pt>
                <c:pt idx="22472">
                  <c:v>1843.175</c:v>
                </c:pt>
                <c:pt idx="22473">
                  <c:v>1843.2583333333332</c:v>
                </c:pt>
                <c:pt idx="22474">
                  <c:v>1843.3416666666665</c:v>
                </c:pt>
                <c:pt idx="22475">
                  <c:v>1843.425</c:v>
                </c:pt>
                <c:pt idx="22476">
                  <c:v>1843.5</c:v>
                </c:pt>
                <c:pt idx="22477">
                  <c:v>1843.5833333333333</c:v>
                </c:pt>
                <c:pt idx="22478">
                  <c:v>1843.6666666666667</c:v>
                </c:pt>
                <c:pt idx="22479">
                  <c:v>1843.75</c:v>
                </c:pt>
                <c:pt idx="22480">
                  <c:v>1843.8333333333333</c:v>
                </c:pt>
                <c:pt idx="22481">
                  <c:v>1843.9166666666667</c:v>
                </c:pt>
                <c:pt idx="22482">
                  <c:v>1844</c:v>
                </c:pt>
                <c:pt idx="22483">
                  <c:v>1844.075</c:v>
                </c:pt>
                <c:pt idx="22484">
                  <c:v>1844.1583333333335</c:v>
                </c:pt>
                <c:pt idx="22485">
                  <c:v>1844.2416666666668</c:v>
                </c:pt>
                <c:pt idx="22486">
                  <c:v>1844.325</c:v>
                </c:pt>
                <c:pt idx="22487">
                  <c:v>1844.4083333333335</c:v>
                </c:pt>
                <c:pt idx="22488">
                  <c:v>1844.4916666666668</c:v>
                </c:pt>
                <c:pt idx="22489">
                  <c:v>1844.5666666666666</c:v>
                </c:pt>
                <c:pt idx="22490">
                  <c:v>1844.6499999999999</c:v>
                </c:pt>
                <c:pt idx="22491">
                  <c:v>1844.7333333333333</c:v>
                </c:pt>
                <c:pt idx="22492">
                  <c:v>1844.8166666666666</c:v>
                </c:pt>
                <c:pt idx="22493">
                  <c:v>1844.8999999999999</c:v>
                </c:pt>
                <c:pt idx="22494">
                  <c:v>1844.9833333333333</c:v>
                </c:pt>
                <c:pt idx="22495">
                  <c:v>1845.0583333333334</c:v>
                </c:pt>
                <c:pt idx="22496">
                  <c:v>1845.1416666666667</c:v>
                </c:pt>
                <c:pt idx="22497">
                  <c:v>1845.2250000000001</c:v>
                </c:pt>
                <c:pt idx="22498">
                  <c:v>1845.3083333333334</c:v>
                </c:pt>
                <c:pt idx="22499">
                  <c:v>1845.3916666666667</c:v>
                </c:pt>
                <c:pt idx="22500">
                  <c:v>1845.4750000000001</c:v>
                </c:pt>
                <c:pt idx="22501">
                  <c:v>1845.5583333333334</c:v>
                </c:pt>
                <c:pt idx="22502">
                  <c:v>1845.6333333333332</c:v>
                </c:pt>
                <c:pt idx="22503">
                  <c:v>1845.7166666666665</c:v>
                </c:pt>
                <c:pt idx="22504">
                  <c:v>1845.8</c:v>
                </c:pt>
                <c:pt idx="22505">
                  <c:v>1845.8833333333332</c:v>
                </c:pt>
                <c:pt idx="22506">
                  <c:v>1845.9666666666665</c:v>
                </c:pt>
                <c:pt idx="22507">
                  <c:v>1846.05</c:v>
                </c:pt>
                <c:pt idx="22508">
                  <c:v>1846.125</c:v>
                </c:pt>
                <c:pt idx="22509">
                  <c:v>1846.2083333333333</c:v>
                </c:pt>
                <c:pt idx="22510">
                  <c:v>1846.2916666666667</c:v>
                </c:pt>
                <c:pt idx="22511">
                  <c:v>1846.375</c:v>
                </c:pt>
                <c:pt idx="22512">
                  <c:v>1846.4583333333333</c:v>
                </c:pt>
                <c:pt idx="22513">
                  <c:v>1846.5416666666667</c:v>
                </c:pt>
                <c:pt idx="22514">
                  <c:v>1846.6166666666668</c:v>
                </c:pt>
                <c:pt idx="22515">
                  <c:v>1846.7</c:v>
                </c:pt>
                <c:pt idx="22516">
                  <c:v>1846.7833333333335</c:v>
                </c:pt>
                <c:pt idx="22517">
                  <c:v>1846.8666666666668</c:v>
                </c:pt>
                <c:pt idx="22518">
                  <c:v>1846.95</c:v>
                </c:pt>
                <c:pt idx="22519">
                  <c:v>1847.0333333333335</c:v>
                </c:pt>
                <c:pt idx="22520">
                  <c:v>1847.1166666666668</c:v>
                </c:pt>
                <c:pt idx="22521">
                  <c:v>1847.1916666666666</c:v>
                </c:pt>
                <c:pt idx="22522">
                  <c:v>1847.2749999999999</c:v>
                </c:pt>
                <c:pt idx="22523">
                  <c:v>1847.3583333333333</c:v>
                </c:pt>
                <c:pt idx="22524">
                  <c:v>1847.4416666666666</c:v>
                </c:pt>
                <c:pt idx="22525">
                  <c:v>1847.5249999999999</c:v>
                </c:pt>
                <c:pt idx="22526">
                  <c:v>1847.6083333333333</c:v>
                </c:pt>
                <c:pt idx="22527">
                  <c:v>1847.6833333333334</c:v>
                </c:pt>
                <c:pt idx="22528">
                  <c:v>1847.7666666666667</c:v>
                </c:pt>
                <c:pt idx="22529">
                  <c:v>1847.8500000000001</c:v>
                </c:pt>
                <c:pt idx="22530">
                  <c:v>1847.9333333333334</c:v>
                </c:pt>
                <c:pt idx="22531">
                  <c:v>1848.0166666666667</c:v>
                </c:pt>
                <c:pt idx="22532">
                  <c:v>1848.1000000000001</c:v>
                </c:pt>
                <c:pt idx="22533">
                  <c:v>1848.175</c:v>
                </c:pt>
                <c:pt idx="22534">
                  <c:v>1848.2583333333332</c:v>
                </c:pt>
                <c:pt idx="22535">
                  <c:v>1848.3416666666665</c:v>
                </c:pt>
                <c:pt idx="22536">
                  <c:v>1848.425</c:v>
                </c:pt>
                <c:pt idx="22537">
                  <c:v>1848.5083333333332</c:v>
                </c:pt>
                <c:pt idx="22538">
                  <c:v>1848.5916666666665</c:v>
                </c:pt>
                <c:pt idx="22539">
                  <c:v>1848.675</c:v>
                </c:pt>
                <c:pt idx="22540">
                  <c:v>1848.75</c:v>
                </c:pt>
                <c:pt idx="22541">
                  <c:v>1848.8333333333333</c:v>
                </c:pt>
                <c:pt idx="22542">
                  <c:v>1848.9166666666667</c:v>
                </c:pt>
                <c:pt idx="22543">
                  <c:v>1849</c:v>
                </c:pt>
                <c:pt idx="22544">
                  <c:v>1849.0833333333333</c:v>
                </c:pt>
                <c:pt idx="22545">
                  <c:v>1849.1666666666667</c:v>
                </c:pt>
                <c:pt idx="22546">
                  <c:v>1849.2416666666668</c:v>
                </c:pt>
                <c:pt idx="22547">
                  <c:v>1849.325</c:v>
                </c:pt>
                <c:pt idx="22548">
                  <c:v>1849.4083333333335</c:v>
                </c:pt>
                <c:pt idx="22549">
                  <c:v>1849.4916666666668</c:v>
                </c:pt>
                <c:pt idx="22550">
                  <c:v>1849.575</c:v>
                </c:pt>
                <c:pt idx="22551">
                  <c:v>1849.6583333333335</c:v>
                </c:pt>
                <c:pt idx="22552">
                  <c:v>1849.7416666666668</c:v>
                </c:pt>
                <c:pt idx="22553">
                  <c:v>1849.8166666666666</c:v>
                </c:pt>
                <c:pt idx="22554">
                  <c:v>1849.8999999999999</c:v>
                </c:pt>
                <c:pt idx="22555">
                  <c:v>1849.9833333333333</c:v>
                </c:pt>
                <c:pt idx="22556">
                  <c:v>1850.0666666666666</c:v>
                </c:pt>
                <c:pt idx="22557">
                  <c:v>1850.1499999999999</c:v>
                </c:pt>
                <c:pt idx="22558">
                  <c:v>1850.2333333333333</c:v>
                </c:pt>
                <c:pt idx="22559">
                  <c:v>1850.3083333333334</c:v>
                </c:pt>
                <c:pt idx="22560">
                  <c:v>1850.3916666666667</c:v>
                </c:pt>
                <c:pt idx="22561">
                  <c:v>1850.4750000000001</c:v>
                </c:pt>
                <c:pt idx="22562">
                  <c:v>1850.5583333333334</c:v>
                </c:pt>
                <c:pt idx="22563">
                  <c:v>1850.6416666666667</c:v>
                </c:pt>
                <c:pt idx="22564">
                  <c:v>1850.7250000000001</c:v>
                </c:pt>
                <c:pt idx="22565">
                  <c:v>1850.8</c:v>
                </c:pt>
                <c:pt idx="22566">
                  <c:v>1850.8833333333332</c:v>
                </c:pt>
                <c:pt idx="22567">
                  <c:v>1850.9666666666665</c:v>
                </c:pt>
                <c:pt idx="22568">
                  <c:v>1851.05</c:v>
                </c:pt>
                <c:pt idx="22569">
                  <c:v>1851.1333333333332</c:v>
                </c:pt>
                <c:pt idx="22570">
                  <c:v>1851.2166666666665</c:v>
                </c:pt>
                <c:pt idx="22571">
                  <c:v>1851.3</c:v>
                </c:pt>
                <c:pt idx="22572">
                  <c:v>1851.375</c:v>
                </c:pt>
                <c:pt idx="22573">
                  <c:v>1851.4583333333333</c:v>
                </c:pt>
                <c:pt idx="22574">
                  <c:v>1851.5416666666667</c:v>
                </c:pt>
                <c:pt idx="22575">
                  <c:v>1851.625</c:v>
                </c:pt>
                <c:pt idx="22576">
                  <c:v>1851.7083333333333</c:v>
                </c:pt>
                <c:pt idx="22577">
                  <c:v>1851.7916666666667</c:v>
                </c:pt>
                <c:pt idx="22578">
                  <c:v>1851.8666666666668</c:v>
                </c:pt>
                <c:pt idx="22579">
                  <c:v>1851.95</c:v>
                </c:pt>
                <c:pt idx="22580">
                  <c:v>1852.0333333333335</c:v>
                </c:pt>
                <c:pt idx="22581">
                  <c:v>1852.1166666666668</c:v>
                </c:pt>
                <c:pt idx="22582">
                  <c:v>1852.2</c:v>
                </c:pt>
                <c:pt idx="22583">
                  <c:v>1852.2833333333335</c:v>
                </c:pt>
                <c:pt idx="22584">
                  <c:v>1852.3583333333333</c:v>
                </c:pt>
                <c:pt idx="22585">
                  <c:v>1852.4416666666666</c:v>
                </c:pt>
                <c:pt idx="22586">
                  <c:v>1852.5249999999999</c:v>
                </c:pt>
                <c:pt idx="22587">
                  <c:v>1852.6083333333333</c:v>
                </c:pt>
                <c:pt idx="22588">
                  <c:v>1852.6916666666666</c:v>
                </c:pt>
                <c:pt idx="22589">
                  <c:v>1852.7749999999999</c:v>
                </c:pt>
                <c:pt idx="22590">
                  <c:v>1852.8583333333333</c:v>
                </c:pt>
                <c:pt idx="22591">
                  <c:v>1852.9333333333334</c:v>
                </c:pt>
                <c:pt idx="22592">
                  <c:v>1853.0166666666667</c:v>
                </c:pt>
                <c:pt idx="22593">
                  <c:v>1853.1000000000001</c:v>
                </c:pt>
                <c:pt idx="22594">
                  <c:v>1853.1833333333334</c:v>
                </c:pt>
                <c:pt idx="22595">
                  <c:v>1853.2666666666667</c:v>
                </c:pt>
                <c:pt idx="22596">
                  <c:v>1853.3500000000001</c:v>
                </c:pt>
                <c:pt idx="22597">
                  <c:v>1853.425</c:v>
                </c:pt>
                <c:pt idx="22598">
                  <c:v>1853.5083333333332</c:v>
                </c:pt>
                <c:pt idx="22599">
                  <c:v>1853.5916666666665</c:v>
                </c:pt>
                <c:pt idx="22600">
                  <c:v>1853.675</c:v>
                </c:pt>
                <c:pt idx="22601">
                  <c:v>1853.7583333333332</c:v>
                </c:pt>
                <c:pt idx="22602">
                  <c:v>1853.8416666666665</c:v>
                </c:pt>
                <c:pt idx="22603">
                  <c:v>1853.9166666666667</c:v>
                </c:pt>
                <c:pt idx="22604">
                  <c:v>1854</c:v>
                </c:pt>
                <c:pt idx="22605">
                  <c:v>1854.0833333333333</c:v>
                </c:pt>
                <c:pt idx="22606">
                  <c:v>1854.1666666666667</c:v>
                </c:pt>
                <c:pt idx="22607">
                  <c:v>1854.25</c:v>
                </c:pt>
                <c:pt idx="22608">
                  <c:v>1854.3333333333333</c:v>
                </c:pt>
                <c:pt idx="22609">
                  <c:v>1854.4166666666667</c:v>
                </c:pt>
                <c:pt idx="22610">
                  <c:v>1854.4916666666668</c:v>
                </c:pt>
                <c:pt idx="22611">
                  <c:v>1854.575</c:v>
                </c:pt>
                <c:pt idx="22612">
                  <c:v>1854.6583333333335</c:v>
                </c:pt>
                <c:pt idx="22613">
                  <c:v>1854.7416666666668</c:v>
                </c:pt>
                <c:pt idx="22614">
                  <c:v>1854.825</c:v>
                </c:pt>
                <c:pt idx="22615">
                  <c:v>1854.9083333333335</c:v>
                </c:pt>
                <c:pt idx="22616">
                  <c:v>1854.9833333333333</c:v>
                </c:pt>
                <c:pt idx="22617">
                  <c:v>1855.0666666666666</c:v>
                </c:pt>
                <c:pt idx="22618">
                  <c:v>1855.1499999999999</c:v>
                </c:pt>
                <c:pt idx="22619">
                  <c:v>1855.2333333333333</c:v>
                </c:pt>
                <c:pt idx="22620">
                  <c:v>1855.3166666666666</c:v>
                </c:pt>
                <c:pt idx="22621">
                  <c:v>1855.3999999999999</c:v>
                </c:pt>
                <c:pt idx="22622">
                  <c:v>1855.4750000000001</c:v>
                </c:pt>
                <c:pt idx="22623">
                  <c:v>1855.5583333333334</c:v>
                </c:pt>
                <c:pt idx="22624">
                  <c:v>1855.6416666666667</c:v>
                </c:pt>
                <c:pt idx="22625">
                  <c:v>1855.7250000000001</c:v>
                </c:pt>
                <c:pt idx="22626">
                  <c:v>1855.8083333333334</c:v>
                </c:pt>
                <c:pt idx="22627">
                  <c:v>1855.8916666666667</c:v>
                </c:pt>
                <c:pt idx="22628">
                  <c:v>1855.9750000000001</c:v>
                </c:pt>
                <c:pt idx="22629">
                  <c:v>1856.05</c:v>
                </c:pt>
                <c:pt idx="22630">
                  <c:v>1856.1333333333332</c:v>
                </c:pt>
                <c:pt idx="22631">
                  <c:v>1856.2166666666665</c:v>
                </c:pt>
                <c:pt idx="22632">
                  <c:v>1856.3</c:v>
                </c:pt>
                <c:pt idx="22633">
                  <c:v>1856.3833333333332</c:v>
                </c:pt>
                <c:pt idx="22634">
                  <c:v>1856.4666666666665</c:v>
                </c:pt>
                <c:pt idx="22635">
                  <c:v>1856.5416666666667</c:v>
                </c:pt>
                <c:pt idx="22636">
                  <c:v>1856.625</c:v>
                </c:pt>
                <c:pt idx="22637">
                  <c:v>1856.7083333333333</c:v>
                </c:pt>
                <c:pt idx="22638">
                  <c:v>1856.7916666666667</c:v>
                </c:pt>
                <c:pt idx="22639">
                  <c:v>1856.875</c:v>
                </c:pt>
                <c:pt idx="22640">
                  <c:v>1856.9583333333333</c:v>
                </c:pt>
                <c:pt idx="22641">
                  <c:v>1857.0333333333335</c:v>
                </c:pt>
                <c:pt idx="22642">
                  <c:v>1857.1166666666668</c:v>
                </c:pt>
                <c:pt idx="22643">
                  <c:v>1857.2</c:v>
                </c:pt>
                <c:pt idx="22644">
                  <c:v>1857.2833333333335</c:v>
                </c:pt>
                <c:pt idx="22645">
                  <c:v>1857.3666666666668</c:v>
                </c:pt>
                <c:pt idx="22646">
                  <c:v>1857.45</c:v>
                </c:pt>
                <c:pt idx="22647">
                  <c:v>1857.5333333333335</c:v>
                </c:pt>
                <c:pt idx="22648">
                  <c:v>1857.6083333333333</c:v>
                </c:pt>
                <c:pt idx="22649">
                  <c:v>1857.6916666666666</c:v>
                </c:pt>
                <c:pt idx="22650">
                  <c:v>1857.7749999999999</c:v>
                </c:pt>
                <c:pt idx="22651">
                  <c:v>1857.8583333333333</c:v>
                </c:pt>
                <c:pt idx="22652">
                  <c:v>1857.9416666666666</c:v>
                </c:pt>
                <c:pt idx="22653">
                  <c:v>1858.0249999999999</c:v>
                </c:pt>
                <c:pt idx="22654">
                  <c:v>1858.1000000000001</c:v>
                </c:pt>
                <c:pt idx="22655">
                  <c:v>1858.1833333333334</c:v>
                </c:pt>
                <c:pt idx="22656">
                  <c:v>1858.2666666666667</c:v>
                </c:pt>
                <c:pt idx="22657">
                  <c:v>1858.3500000000001</c:v>
                </c:pt>
                <c:pt idx="22658">
                  <c:v>1858.4333333333334</c:v>
                </c:pt>
                <c:pt idx="22659">
                  <c:v>1858.5166666666667</c:v>
                </c:pt>
                <c:pt idx="22660">
                  <c:v>1858.5916666666665</c:v>
                </c:pt>
                <c:pt idx="22661">
                  <c:v>1858.675</c:v>
                </c:pt>
                <c:pt idx="22662">
                  <c:v>1858.7583333333332</c:v>
                </c:pt>
                <c:pt idx="22663">
                  <c:v>1858.8416666666665</c:v>
                </c:pt>
                <c:pt idx="22664">
                  <c:v>1858.925</c:v>
                </c:pt>
                <c:pt idx="22665">
                  <c:v>1859.0083333333332</c:v>
                </c:pt>
                <c:pt idx="22666">
                  <c:v>1859.0916666666665</c:v>
                </c:pt>
                <c:pt idx="22667">
                  <c:v>1859.1666666666667</c:v>
                </c:pt>
                <c:pt idx="22668">
                  <c:v>1859.25</c:v>
                </c:pt>
                <c:pt idx="22669">
                  <c:v>1859.3333333333333</c:v>
                </c:pt>
                <c:pt idx="22670">
                  <c:v>1859.4166666666667</c:v>
                </c:pt>
                <c:pt idx="22671">
                  <c:v>1859.5</c:v>
                </c:pt>
                <c:pt idx="22672">
                  <c:v>1859.5833333333333</c:v>
                </c:pt>
                <c:pt idx="22673">
                  <c:v>1859.6583333333335</c:v>
                </c:pt>
                <c:pt idx="22674">
                  <c:v>1859.7416666666668</c:v>
                </c:pt>
                <c:pt idx="22675">
                  <c:v>1859.825</c:v>
                </c:pt>
                <c:pt idx="22676">
                  <c:v>1859.9083333333335</c:v>
                </c:pt>
                <c:pt idx="22677">
                  <c:v>1859.9916666666668</c:v>
                </c:pt>
                <c:pt idx="22678">
                  <c:v>1860.075</c:v>
                </c:pt>
                <c:pt idx="22679">
                  <c:v>1860.1583333333335</c:v>
                </c:pt>
                <c:pt idx="22680">
                  <c:v>1860.2333333333333</c:v>
                </c:pt>
                <c:pt idx="22681">
                  <c:v>1860.3166666666666</c:v>
                </c:pt>
                <c:pt idx="22682">
                  <c:v>1860.3999999999999</c:v>
                </c:pt>
                <c:pt idx="22683">
                  <c:v>1860.4833333333333</c:v>
                </c:pt>
                <c:pt idx="22684">
                  <c:v>1860.5666666666666</c:v>
                </c:pt>
                <c:pt idx="22685">
                  <c:v>1860.6499999999999</c:v>
                </c:pt>
                <c:pt idx="22686">
                  <c:v>1860.7250000000001</c:v>
                </c:pt>
                <c:pt idx="22687">
                  <c:v>1860.8083333333334</c:v>
                </c:pt>
                <c:pt idx="22688">
                  <c:v>1860.8916666666667</c:v>
                </c:pt>
                <c:pt idx="22689">
                  <c:v>1860.9750000000001</c:v>
                </c:pt>
                <c:pt idx="22690">
                  <c:v>1861.0583333333334</c:v>
                </c:pt>
                <c:pt idx="22691">
                  <c:v>1861.1416666666667</c:v>
                </c:pt>
                <c:pt idx="22692">
                  <c:v>1861.2166666666665</c:v>
                </c:pt>
                <c:pt idx="22693">
                  <c:v>1861.3</c:v>
                </c:pt>
                <c:pt idx="22694">
                  <c:v>1861.3833333333332</c:v>
                </c:pt>
                <c:pt idx="22695">
                  <c:v>1861.4666666666665</c:v>
                </c:pt>
                <c:pt idx="22696">
                  <c:v>1861.55</c:v>
                </c:pt>
                <c:pt idx="22697">
                  <c:v>1861.6333333333332</c:v>
                </c:pt>
                <c:pt idx="22698">
                  <c:v>1861.7166666666665</c:v>
                </c:pt>
                <c:pt idx="22699">
                  <c:v>1861.7916666666667</c:v>
                </c:pt>
                <c:pt idx="22700">
                  <c:v>1861.875</c:v>
                </c:pt>
                <c:pt idx="22701">
                  <c:v>1861.9583333333333</c:v>
                </c:pt>
                <c:pt idx="22702">
                  <c:v>1862.0416666666667</c:v>
                </c:pt>
                <c:pt idx="22703">
                  <c:v>1862.125</c:v>
                </c:pt>
                <c:pt idx="22704">
                  <c:v>1862.2083333333333</c:v>
                </c:pt>
                <c:pt idx="22705">
                  <c:v>1862.2833333333335</c:v>
                </c:pt>
                <c:pt idx="22706">
                  <c:v>1862.3666666666668</c:v>
                </c:pt>
                <c:pt idx="22707">
                  <c:v>1862.45</c:v>
                </c:pt>
                <c:pt idx="22708">
                  <c:v>1862.5333333333335</c:v>
                </c:pt>
                <c:pt idx="22709">
                  <c:v>1862.6166666666668</c:v>
                </c:pt>
                <c:pt idx="22710">
                  <c:v>1862.7</c:v>
                </c:pt>
                <c:pt idx="22711">
                  <c:v>1862.7749999999999</c:v>
                </c:pt>
                <c:pt idx="22712">
                  <c:v>1862.8583333333333</c:v>
                </c:pt>
                <c:pt idx="22713">
                  <c:v>1862.9416666666666</c:v>
                </c:pt>
                <c:pt idx="22714">
                  <c:v>1863.0249999999999</c:v>
                </c:pt>
                <c:pt idx="22715">
                  <c:v>1863.1083333333333</c:v>
                </c:pt>
                <c:pt idx="22716">
                  <c:v>1863.1916666666666</c:v>
                </c:pt>
                <c:pt idx="22717">
                  <c:v>1863.2749999999999</c:v>
                </c:pt>
                <c:pt idx="22718">
                  <c:v>1863.3500000000001</c:v>
                </c:pt>
                <c:pt idx="22719">
                  <c:v>1863.4333333333334</c:v>
                </c:pt>
                <c:pt idx="22720">
                  <c:v>1863.5166666666667</c:v>
                </c:pt>
                <c:pt idx="22721">
                  <c:v>1863.6000000000001</c:v>
                </c:pt>
                <c:pt idx="22722">
                  <c:v>1863.6833333333334</c:v>
                </c:pt>
                <c:pt idx="22723">
                  <c:v>1863.7666666666667</c:v>
                </c:pt>
                <c:pt idx="22724">
                  <c:v>1863.8416666666665</c:v>
                </c:pt>
                <c:pt idx="22725">
                  <c:v>1863.925</c:v>
                </c:pt>
                <c:pt idx="22726">
                  <c:v>1864.0083333333332</c:v>
                </c:pt>
                <c:pt idx="22727">
                  <c:v>1864.0916666666665</c:v>
                </c:pt>
                <c:pt idx="22728">
                  <c:v>1864.175</c:v>
                </c:pt>
                <c:pt idx="22729">
                  <c:v>1864.2583333333332</c:v>
                </c:pt>
                <c:pt idx="22730">
                  <c:v>1864.3333333333333</c:v>
                </c:pt>
                <c:pt idx="22731">
                  <c:v>1864.4166666666667</c:v>
                </c:pt>
                <c:pt idx="22732">
                  <c:v>1864.5</c:v>
                </c:pt>
                <c:pt idx="22733">
                  <c:v>1864.5833333333333</c:v>
                </c:pt>
                <c:pt idx="22734">
                  <c:v>1864.6666666666667</c:v>
                </c:pt>
                <c:pt idx="22735">
                  <c:v>1864.75</c:v>
                </c:pt>
                <c:pt idx="22736">
                  <c:v>1864.8333333333333</c:v>
                </c:pt>
                <c:pt idx="22737">
                  <c:v>1864.9083333333335</c:v>
                </c:pt>
                <c:pt idx="22738">
                  <c:v>1864.9916666666668</c:v>
                </c:pt>
                <c:pt idx="22739">
                  <c:v>1865.075</c:v>
                </c:pt>
                <c:pt idx="22740">
                  <c:v>1865.1583333333335</c:v>
                </c:pt>
                <c:pt idx="22741">
                  <c:v>1865.2416666666668</c:v>
                </c:pt>
                <c:pt idx="22742">
                  <c:v>1865.325</c:v>
                </c:pt>
                <c:pt idx="22743">
                  <c:v>1865.3999999999999</c:v>
                </c:pt>
                <c:pt idx="22744">
                  <c:v>1865.4833333333333</c:v>
                </c:pt>
                <c:pt idx="22745">
                  <c:v>1865.5666666666666</c:v>
                </c:pt>
                <c:pt idx="22746">
                  <c:v>1865.6499999999999</c:v>
                </c:pt>
                <c:pt idx="22747">
                  <c:v>1865.7333333333333</c:v>
                </c:pt>
                <c:pt idx="22748">
                  <c:v>1865.8166666666666</c:v>
                </c:pt>
                <c:pt idx="22749">
                  <c:v>1865.8916666666667</c:v>
                </c:pt>
                <c:pt idx="22750">
                  <c:v>1865.9750000000001</c:v>
                </c:pt>
                <c:pt idx="22751">
                  <c:v>1866.0583333333334</c:v>
                </c:pt>
                <c:pt idx="22752">
                  <c:v>1866.1416666666667</c:v>
                </c:pt>
                <c:pt idx="22753">
                  <c:v>1866.2250000000001</c:v>
                </c:pt>
                <c:pt idx="22754">
                  <c:v>1866.3083333333334</c:v>
                </c:pt>
                <c:pt idx="22755">
                  <c:v>1866.3916666666667</c:v>
                </c:pt>
                <c:pt idx="22756">
                  <c:v>1866.4666666666665</c:v>
                </c:pt>
                <c:pt idx="22757">
                  <c:v>1866.55</c:v>
                </c:pt>
                <c:pt idx="22758">
                  <c:v>1866.6333333333332</c:v>
                </c:pt>
                <c:pt idx="22759">
                  <c:v>1866.7166666666665</c:v>
                </c:pt>
                <c:pt idx="22760">
                  <c:v>1866.8</c:v>
                </c:pt>
                <c:pt idx="22761">
                  <c:v>1866.8833333333332</c:v>
                </c:pt>
                <c:pt idx="22762">
                  <c:v>1866.9583333333333</c:v>
                </c:pt>
                <c:pt idx="22763">
                  <c:v>1867.0416666666667</c:v>
                </c:pt>
                <c:pt idx="22764">
                  <c:v>1867.125</c:v>
                </c:pt>
                <c:pt idx="22765">
                  <c:v>1867.2083333333333</c:v>
                </c:pt>
                <c:pt idx="22766">
                  <c:v>1867.2916666666667</c:v>
                </c:pt>
                <c:pt idx="22767">
                  <c:v>1867.375</c:v>
                </c:pt>
                <c:pt idx="22768">
                  <c:v>1867.45</c:v>
                </c:pt>
                <c:pt idx="22769">
                  <c:v>1867.5333333333335</c:v>
                </c:pt>
                <c:pt idx="22770">
                  <c:v>1867.6166666666668</c:v>
                </c:pt>
                <c:pt idx="22771">
                  <c:v>1867.7</c:v>
                </c:pt>
                <c:pt idx="22772">
                  <c:v>1867.7833333333335</c:v>
                </c:pt>
                <c:pt idx="22773">
                  <c:v>1867.8666666666668</c:v>
                </c:pt>
                <c:pt idx="22774">
                  <c:v>1867.95</c:v>
                </c:pt>
                <c:pt idx="22775">
                  <c:v>1868.0249999999999</c:v>
                </c:pt>
                <c:pt idx="22776">
                  <c:v>1868.1083333333333</c:v>
                </c:pt>
                <c:pt idx="22777">
                  <c:v>1868.1916666666666</c:v>
                </c:pt>
                <c:pt idx="22778">
                  <c:v>1868.2749999999999</c:v>
                </c:pt>
                <c:pt idx="22779">
                  <c:v>1868.3583333333333</c:v>
                </c:pt>
                <c:pt idx="22780">
                  <c:v>1868.4416666666666</c:v>
                </c:pt>
                <c:pt idx="22781">
                  <c:v>1868.5166666666667</c:v>
                </c:pt>
                <c:pt idx="22782">
                  <c:v>1868.6000000000001</c:v>
                </c:pt>
                <c:pt idx="22783">
                  <c:v>1868.6833333333334</c:v>
                </c:pt>
                <c:pt idx="22784">
                  <c:v>1868.7666666666667</c:v>
                </c:pt>
                <c:pt idx="22785">
                  <c:v>1868.8500000000001</c:v>
                </c:pt>
                <c:pt idx="22786">
                  <c:v>1868.9333333333334</c:v>
                </c:pt>
                <c:pt idx="22787">
                  <c:v>1869.0083333333332</c:v>
                </c:pt>
                <c:pt idx="22788">
                  <c:v>1869.0916666666665</c:v>
                </c:pt>
                <c:pt idx="22789">
                  <c:v>1869.175</c:v>
                </c:pt>
                <c:pt idx="22790">
                  <c:v>1869.2583333333332</c:v>
                </c:pt>
                <c:pt idx="22791">
                  <c:v>1869.3416666666665</c:v>
                </c:pt>
                <c:pt idx="22792">
                  <c:v>1869.425</c:v>
                </c:pt>
                <c:pt idx="22793">
                  <c:v>1869.5083333333332</c:v>
                </c:pt>
                <c:pt idx="22794">
                  <c:v>1869.5833333333333</c:v>
                </c:pt>
                <c:pt idx="22795">
                  <c:v>1869.6666666666667</c:v>
                </c:pt>
                <c:pt idx="22796">
                  <c:v>1869.75</c:v>
                </c:pt>
                <c:pt idx="22797">
                  <c:v>1869.8333333333333</c:v>
                </c:pt>
                <c:pt idx="22798">
                  <c:v>1869.9166666666667</c:v>
                </c:pt>
                <c:pt idx="22799">
                  <c:v>1870</c:v>
                </c:pt>
                <c:pt idx="22800">
                  <c:v>1870.075</c:v>
                </c:pt>
                <c:pt idx="22801">
                  <c:v>1870.1583333333335</c:v>
                </c:pt>
                <c:pt idx="22802">
                  <c:v>1870.2416666666668</c:v>
                </c:pt>
                <c:pt idx="22803">
                  <c:v>1870.325</c:v>
                </c:pt>
                <c:pt idx="22804">
                  <c:v>1870.4083333333335</c:v>
                </c:pt>
                <c:pt idx="22805">
                  <c:v>1870.4916666666668</c:v>
                </c:pt>
                <c:pt idx="22806">
                  <c:v>1870.575</c:v>
                </c:pt>
                <c:pt idx="22807">
                  <c:v>1870.6499999999999</c:v>
                </c:pt>
                <c:pt idx="22808">
                  <c:v>1870.7333333333333</c:v>
                </c:pt>
                <c:pt idx="22809">
                  <c:v>1870.8166666666666</c:v>
                </c:pt>
                <c:pt idx="22810">
                  <c:v>1870.8999999999999</c:v>
                </c:pt>
                <c:pt idx="22811">
                  <c:v>1870.9833333333333</c:v>
                </c:pt>
                <c:pt idx="22812">
                  <c:v>1871.0666666666666</c:v>
                </c:pt>
                <c:pt idx="22813">
                  <c:v>1871.1416666666667</c:v>
                </c:pt>
                <c:pt idx="22814">
                  <c:v>1871.2250000000001</c:v>
                </c:pt>
                <c:pt idx="22815">
                  <c:v>1871.3083333333334</c:v>
                </c:pt>
                <c:pt idx="22816">
                  <c:v>1871.3916666666667</c:v>
                </c:pt>
                <c:pt idx="22817">
                  <c:v>1871.4750000000001</c:v>
                </c:pt>
                <c:pt idx="22818">
                  <c:v>1871.5583333333334</c:v>
                </c:pt>
                <c:pt idx="22819">
                  <c:v>1871.6333333333332</c:v>
                </c:pt>
                <c:pt idx="22820">
                  <c:v>1871.7166666666665</c:v>
                </c:pt>
                <c:pt idx="22821">
                  <c:v>1871.8</c:v>
                </c:pt>
                <c:pt idx="22822">
                  <c:v>1871.8833333333332</c:v>
                </c:pt>
                <c:pt idx="22823">
                  <c:v>1871.9666666666665</c:v>
                </c:pt>
                <c:pt idx="22824">
                  <c:v>1872.05</c:v>
                </c:pt>
                <c:pt idx="22825">
                  <c:v>1872.1333333333332</c:v>
                </c:pt>
                <c:pt idx="22826">
                  <c:v>1872.2083333333333</c:v>
                </c:pt>
                <c:pt idx="22827">
                  <c:v>1872.2916666666667</c:v>
                </c:pt>
                <c:pt idx="22828">
                  <c:v>1872.375</c:v>
                </c:pt>
                <c:pt idx="22829">
                  <c:v>1872.4583333333333</c:v>
                </c:pt>
                <c:pt idx="22830">
                  <c:v>1872.5416666666667</c:v>
                </c:pt>
                <c:pt idx="22831">
                  <c:v>1872.625</c:v>
                </c:pt>
                <c:pt idx="22832">
                  <c:v>1872.7</c:v>
                </c:pt>
                <c:pt idx="22833">
                  <c:v>1872.7833333333335</c:v>
                </c:pt>
                <c:pt idx="22834">
                  <c:v>1872.8666666666668</c:v>
                </c:pt>
                <c:pt idx="22835">
                  <c:v>1872.95</c:v>
                </c:pt>
                <c:pt idx="22836">
                  <c:v>1873.0333333333335</c:v>
                </c:pt>
                <c:pt idx="22837">
                  <c:v>1873.1166666666668</c:v>
                </c:pt>
                <c:pt idx="22838">
                  <c:v>1873.1916666666666</c:v>
                </c:pt>
                <c:pt idx="22839">
                  <c:v>1873.2749999999999</c:v>
                </c:pt>
                <c:pt idx="22840">
                  <c:v>1873.3583333333333</c:v>
                </c:pt>
                <c:pt idx="22841">
                  <c:v>1873.4416666666666</c:v>
                </c:pt>
                <c:pt idx="22842">
                  <c:v>1873.5249999999999</c:v>
                </c:pt>
                <c:pt idx="22843">
                  <c:v>1873.6083333333333</c:v>
                </c:pt>
                <c:pt idx="22844">
                  <c:v>1873.6916666666666</c:v>
                </c:pt>
                <c:pt idx="22845">
                  <c:v>1873.7666666666667</c:v>
                </c:pt>
                <c:pt idx="22846">
                  <c:v>1873.8500000000001</c:v>
                </c:pt>
                <c:pt idx="22847">
                  <c:v>1873.9333333333334</c:v>
                </c:pt>
                <c:pt idx="22848">
                  <c:v>1874.0166666666667</c:v>
                </c:pt>
                <c:pt idx="22849">
                  <c:v>1874.1000000000001</c:v>
                </c:pt>
                <c:pt idx="22850">
                  <c:v>1874.1833333333334</c:v>
                </c:pt>
                <c:pt idx="22851">
                  <c:v>1874.2583333333332</c:v>
                </c:pt>
                <c:pt idx="22852">
                  <c:v>1874.3416666666665</c:v>
                </c:pt>
                <c:pt idx="22853">
                  <c:v>1874.425</c:v>
                </c:pt>
                <c:pt idx="22854">
                  <c:v>1874.5083333333332</c:v>
                </c:pt>
                <c:pt idx="22855">
                  <c:v>1874.5916666666665</c:v>
                </c:pt>
                <c:pt idx="22856">
                  <c:v>1874.675</c:v>
                </c:pt>
                <c:pt idx="22857">
                  <c:v>1874.75</c:v>
                </c:pt>
                <c:pt idx="22858">
                  <c:v>1874.8333333333333</c:v>
                </c:pt>
                <c:pt idx="22859">
                  <c:v>1874.9166666666667</c:v>
                </c:pt>
                <c:pt idx="22860">
                  <c:v>1875</c:v>
                </c:pt>
                <c:pt idx="22861">
                  <c:v>1875.0833333333333</c:v>
                </c:pt>
                <c:pt idx="22862">
                  <c:v>1875.1666666666667</c:v>
                </c:pt>
                <c:pt idx="22863">
                  <c:v>1875.25</c:v>
                </c:pt>
                <c:pt idx="22864">
                  <c:v>1875.325</c:v>
                </c:pt>
                <c:pt idx="22865">
                  <c:v>1875.4083333333335</c:v>
                </c:pt>
                <c:pt idx="22866">
                  <c:v>1875.4916666666668</c:v>
                </c:pt>
                <c:pt idx="22867">
                  <c:v>1875.575</c:v>
                </c:pt>
                <c:pt idx="22868">
                  <c:v>1875.6583333333335</c:v>
                </c:pt>
                <c:pt idx="22869">
                  <c:v>1875.7416666666668</c:v>
                </c:pt>
                <c:pt idx="22870">
                  <c:v>1875.8166666666666</c:v>
                </c:pt>
                <c:pt idx="22871">
                  <c:v>1875.8999999999999</c:v>
                </c:pt>
                <c:pt idx="22872">
                  <c:v>1875.9833333333333</c:v>
                </c:pt>
                <c:pt idx="22873">
                  <c:v>1876.0666666666666</c:v>
                </c:pt>
                <c:pt idx="22874">
                  <c:v>1876.1499999999999</c:v>
                </c:pt>
                <c:pt idx="22875">
                  <c:v>1876.2333333333333</c:v>
                </c:pt>
                <c:pt idx="22876">
                  <c:v>1876.3083333333334</c:v>
                </c:pt>
                <c:pt idx="22877">
                  <c:v>1876.3916666666667</c:v>
                </c:pt>
                <c:pt idx="22878">
                  <c:v>1876.4750000000001</c:v>
                </c:pt>
                <c:pt idx="22879">
                  <c:v>1876.5583333333334</c:v>
                </c:pt>
                <c:pt idx="22880">
                  <c:v>1876.6416666666667</c:v>
                </c:pt>
                <c:pt idx="22881">
                  <c:v>1876.7250000000001</c:v>
                </c:pt>
                <c:pt idx="22882">
                  <c:v>1876.8083333333334</c:v>
                </c:pt>
                <c:pt idx="22883">
                  <c:v>1876.8833333333332</c:v>
                </c:pt>
                <c:pt idx="22884">
                  <c:v>1876.9666666666665</c:v>
                </c:pt>
                <c:pt idx="22885">
                  <c:v>1877.05</c:v>
                </c:pt>
                <c:pt idx="22886">
                  <c:v>1877.1333333333332</c:v>
                </c:pt>
                <c:pt idx="22887">
                  <c:v>1877.2166666666665</c:v>
                </c:pt>
                <c:pt idx="22888">
                  <c:v>1877.3</c:v>
                </c:pt>
                <c:pt idx="22889">
                  <c:v>1877.375</c:v>
                </c:pt>
                <c:pt idx="22890">
                  <c:v>1877.4583333333333</c:v>
                </c:pt>
                <c:pt idx="22891">
                  <c:v>1877.5416666666667</c:v>
                </c:pt>
                <c:pt idx="22892">
                  <c:v>1877.625</c:v>
                </c:pt>
                <c:pt idx="22893">
                  <c:v>1877.7083333333333</c:v>
                </c:pt>
                <c:pt idx="22894">
                  <c:v>1877.7916666666667</c:v>
                </c:pt>
                <c:pt idx="22895">
                  <c:v>1877.8666666666668</c:v>
                </c:pt>
                <c:pt idx="22896">
                  <c:v>1877.95</c:v>
                </c:pt>
                <c:pt idx="22897">
                  <c:v>1878.0333333333335</c:v>
                </c:pt>
                <c:pt idx="22898">
                  <c:v>1878.1166666666668</c:v>
                </c:pt>
                <c:pt idx="22899">
                  <c:v>1878.2</c:v>
                </c:pt>
                <c:pt idx="22900">
                  <c:v>1878.2833333333335</c:v>
                </c:pt>
                <c:pt idx="22901">
                  <c:v>1878.3666666666668</c:v>
                </c:pt>
                <c:pt idx="22902">
                  <c:v>1878.4416666666666</c:v>
                </c:pt>
                <c:pt idx="22903">
                  <c:v>1878.5249999999999</c:v>
                </c:pt>
                <c:pt idx="22904">
                  <c:v>1878.6083333333333</c:v>
                </c:pt>
                <c:pt idx="22905">
                  <c:v>1878.6916666666666</c:v>
                </c:pt>
                <c:pt idx="22906">
                  <c:v>1878.7749999999999</c:v>
                </c:pt>
                <c:pt idx="22907">
                  <c:v>1878.8583333333333</c:v>
                </c:pt>
                <c:pt idx="22908">
                  <c:v>1878.9333333333334</c:v>
                </c:pt>
                <c:pt idx="22909">
                  <c:v>1879.0166666666667</c:v>
                </c:pt>
                <c:pt idx="22910">
                  <c:v>1879.1000000000001</c:v>
                </c:pt>
                <c:pt idx="22911">
                  <c:v>1879.1833333333334</c:v>
                </c:pt>
                <c:pt idx="22912">
                  <c:v>1879.2666666666667</c:v>
                </c:pt>
                <c:pt idx="22913">
                  <c:v>1879.3500000000001</c:v>
                </c:pt>
                <c:pt idx="22914">
                  <c:v>1879.425</c:v>
                </c:pt>
                <c:pt idx="22915">
                  <c:v>1879.5083333333332</c:v>
                </c:pt>
                <c:pt idx="22916">
                  <c:v>1879.5916666666665</c:v>
                </c:pt>
                <c:pt idx="22917">
                  <c:v>1879.675</c:v>
                </c:pt>
                <c:pt idx="22918">
                  <c:v>1879.7583333333332</c:v>
                </c:pt>
                <c:pt idx="22919">
                  <c:v>1879.8416666666665</c:v>
                </c:pt>
                <c:pt idx="22920">
                  <c:v>1879.925</c:v>
                </c:pt>
                <c:pt idx="22921">
                  <c:v>1880</c:v>
                </c:pt>
                <c:pt idx="22922">
                  <c:v>1880.0833333333333</c:v>
                </c:pt>
                <c:pt idx="22923">
                  <c:v>1880.1666666666667</c:v>
                </c:pt>
                <c:pt idx="22924">
                  <c:v>1880.25</c:v>
                </c:pt>
                <c:pt idx="22925">
                  <c:v>1880.3333333333333</c:v>
                </c:pt>
                <c:pt idx="22926">
                  <c:v>1880.4166666666667</c:v>
                </c:pt>
                <c:pt idx="22927">
                  <c:v>1880.4916666666668</c:v>
                </c:pt>
                <c:pt idx="22928">
                  <c:v>1880.575</c:v>
                </c:pt>
                <c:pt idx="22929">
                  <c:v>1880.6583333333335</c:v>
                </c:pt>
                <c:pt idx="22930">
                  <c:v>1880.7416666666668</c:v>
                </c:pt>
                <c:pt idx="22931">
                  <c:v>1880.825</c:v>
                </c:pt>
                <c:pt idx="22932">
                  <c:v>1880.9083333333335</c:v>
                </c:pt>
                <c:pt idx="22933">
                  <c:v>1880.9916666666668</c:v>
                </c:pt>
                <c:pt idx="22934">
                  <c:v>1881.0666666666666</c:v>
                </c:pt>
                <c:pt idx="22935">
                  <c:v>1881.1499999999999</c:v>
                </c:pt>
                <c:pt idx="22936">
                  <c:v>1881.2333333333333</c:v>
                </c:pt>
                <c:pt idx="22937">
                  <c:v>1881.3166666666666</c:v>
                </c:pt>
                <c:pt idx="22938">
                  <c:v>1881.3999999999999</c:v>
                </c:pt>
                <c:pt idx="22939">
                  <c:v>1881.4833333333333</c:v>
                </c:pt>
                <c:pt idx="22940">
                  <c:v>1881.5583333333334</c:v>
                </c:pt>
                <c:pt idx="22941">
                  <c:v>1881.6416666666667</c:v>
                </c:pt>
                <c:pt idx="22942">
                  <c:v>1881.7250000000001</c:v>
                </c:pt>
                <c:pt idx="22943">
                  <c:v>1881.8083333333334</c:v>
                </c:pt>
                <c:pt idx="22944">
                  <c:v>1881.8916666666667</c:v>
                </c:pt>
                <c:pt idx="22945">
                  <c:v>1881.9750000000001</c:v>
                </c:pt>
                <c:pt idx="22946">
                  <c:v>1882.05</c:v>
                </c:pt>
                <c:pt idx="22947">
                  <c:v>1882.1333333333332</c:v>
                </c:pt>
                <c:pt idx="22948">
                  <c:v>1882.2166666666665</c:v>
                </c:pt>
                <c:pt idx="22949">
                  <c:v>1882.3</c:v>
                </c:pt>
                <c:pt idx="22950">
                  <c:v>1882.3833333333332</c:v>
                </c:pt>
                <c:pt idx="22951">
                  <c:v>1882.4666666666665</c:v>
                </c:pt>
                <c:pt idx="22952">
                  <c:v>1882.55</c:v>
                </c:pt>
                <c:pt idx="22953">
                  <c:v>1882.625</c:v>
                </c:pt>
                <c:pt idx="22954">
                  <c:v>1882.7083333333333</c:v>
                </c:pt>
                <c:pt idx="22955">
                  <c:v>1882.7916666666667</c:v>
                </c:pt>
                <c:pt idx="22956">
                  <c:v>1882.875</c:v>
                </c:pt>
                <c:pt idx="22957">
                  <c:v>1882.9583333333333</c:v>
                </c:pt>
                <c:pt idx="22958">
                  <c:v>1883.0416666666667</c:v>
                </c:pt>
                <c:pt idx="22959">
                  <c:v>1883.1166666666668</c:v>
                </c:pt>
                <c:pt idx="22960">
                  <c:v>1883.2</c:v>
                </c:pt>
                <c:pt idx="22961">
                  <c:v>1883.2833333333335</c:v>
                </c:pt>
                <c:pt idx="22962">
                  <c:v>1883.3666666666668</c:v>
                </c:pt>
                <c:pt idx="22963">
                  <c:v>1883.45</c:v>
                </c:pt>
                <c:pt idx="22964">
                  <c:v>1883.5333333333335</c:v>
                </c:pt>
                <c:pt idx="22965">
                  <c:v>1883.6083333333333</c:v>
                </c:pt>
                <c:pt idx="22966">
                  <c:v>1883.6916666666666</c:v>
                </c:pt>
                <c:pt idx="22967">
                  <c:v>1883.7749999999999</c:v>
                </c:pt>
                <c:pt idx="22968">
                  <c:v>1883.8583333333333</c:v>
                </c:pt>
                <c:pt idx="22969">
                  <c:v>1883.9416666666666</c:v>
                </c:pt>
                <c:pt idx="22970">
                  <c:v>1884.0249999999999</c:v>
                </c:pt>
                <c:pt idx="22971">
                  <c:v>1884.1083333333333</c:v>
                </c:pt>
                <c:pt idx="22972">
                  <c:v>1884.1833333333334</c:v>
                </c:pt>
                <c:pt idx="22973">
                  <c:v>1884.2666666666667</c:v>
                </c:pt>
                <c:pt idx="22974">
                  <c:v>1884.3500000000001</c:v>
                </c:pt>
                <c:pt idx="22975">
                  <c:v>1884.4333333333334</c:v>
                </c:pt>
                <c:pt idx="22976">
                  <c:v>1884.5166666666667</c:v>
                </c:pt>
                <c:pt idx="22977">
                  <c:v>1884.6000000000001</c:v>
                </c:pt>
                <c:pt idx="22978">
                  <c:v>1884.675</c:v>
                </c:pt>
                <c:pt idx="22979">
                  <c:v>1884.7583333333332</c:v>
                </c:pt>
                <c:pt idx="22980">
                  <c:v>1884.8416666666665</c:v>
                </c:pt>
                <c:pt idx="22981">
                  <c:v>1884.925</c:v>
                </c:pt>
                <c:pt idx="22982">
                  <c:v>1885.0083333333332</c:v>
                </c:pt>
                <c:pt idx="22983">
                  <c:v>1885.0916666666665</c:v>
                </c:pt>
                <c:pt idx="22984">
                  <c:v>1885.1666666666667</c:v>
                </c:pt>
                <c:pt idx="22985">
                  <c:v>1885.25</c:v>
                </c:pt>
                <c:pt idx="22986">
                  <c:v>1885.3333333333333</c:v>
                </c:pt>
                <c:pt idx="22987">
                  <c:v>1885.4166666666667</c:v>
                </c:pt>
                <c:pt idx="22988">
                  <c:v>1885.5</c:v>
                </c:pt>
                <c:pt idx="22989">
                  <c:v>1885.5833333333333</c:v>
                </c:pt>
                <c:pt idx="22990">
                  <c:v>1885.6666666666667</c:v>
                </c:pt>
                <c:pt idx="22991">
                  <c:v>1885.7416666666668</c:v>
                </c:pt>
                <c:pt idx="22992">
                  <c:v>1885.825</c:v>
                </c:pt>
                <c:pt idx="22993">
                  <c:v>1885.9083333333335</c:v>
                </c:pt>
                <c:pt idx="22994">
                  <c:v>1885.9916666666668</c:v>
                </c:pt>
                <c:pt idx="22995">
                  <c:v>1886.075</c:v>
                </c:pt>
                <c:pt idx="22996">
                  <c:v>1886.1583333333335</c:v>
                </c:pt>
                <c:pt idx="22997">
                  <c:v>1886.2333333333333</c:v>
                </c:pt>
                <c:pt idx="22998">
                  <c:v>1886.3166666666666</c:v>
                </c:pt>
                <c:pt idx="22999">
                  <c:v>1886.3999999999999</c:v>
                </c:pt>
                <c:pt idx="23000">
                  <c:v>1886.4833333333333</c:v>
                </c:pt>
                <c:pt idx="23001">
                  <c:v>1886.5666666666666</c:v>
                </c:pt>
                <c:pt idx="23002">
                  <c:v>1886.6499999999999</c:v>
                </c:pt>
                <c:pt idx="23003">
                  <c:v>1886.7250000000001</c:v>
                </c:pt>
                <c:pt idx="23004">
                  <c:v>1886.8083333333334</c:v>
                </c:pt>
                <c:pt idx="23005">
                  <c:v>1886.8916666666667</c:v>
                </c:pt>
                <c:pt idx="23006">
                  <c:v>1886.9750000000001</c:v>
                </c:pt>
                <c:pt idx="23007">
                  <c:v>1887.0583333333334</c:v>
                </c:pt>
                <c:pt idx="23008">
                  <c:v>1887.1416666666667</c:v>
                </c:pt>
                <c:pt idx="23009">
                  <c:v>1887.2250000000001</c:v>
                </c:pt>
                <c:pt idx="23010">
                  <c:v>1887.3</c:v>
                </c:pt>
                <c:pt idx="23011">
                  <c:v>1887.3833333333332</c:v>
                </c:pt>
                <c:pt idx="23012">
                  <c:v>1887.4666666666665</c:v>
                </c:pt>
                <c:pt idx="23013">
                  <c:v>1887.55</c:v>
                </c:pt>
                <c:pt idx="23014">
                  <c:v>1887.6333333333332</c:v>
                </c:pt>
                <c:pt idx="23015">
                  <c:v>1887.7166666666665</c:v>
                </c:pt>
                <c:pt idx="23016">
                  <c:v>1887.7916666666667</c:v>
                </c:pt>
                <c:pt idx="23017">
                  <c:v>1887.875</c:v>
                </c:pt>
                <c:pt idx="23018">
                  <c:v>1887.9583333333333</c:v>
                </c:pt>
                <c:pt idx="23019">
                  <c:v>1888.0416666666667</c:v>
                </c:pt>
                <c:pt idx="23020">
                  <c:v>1888.125</c:v>
                </c:pt>
                <c:pt idx="23021">
                  <c:v>1888.2083333333333</c:v>
                </c:pt>
                <c:pt idx="23022">
                  <c:v>1888.2833333333335</c:v>
                </c:pt>
                <c:pt idx="23023">
                  <c:v>1888.3666666666668</c:v>
                </c:pt>
                <c:pt idx="23024">
                  <c:v>1888.45</c:v>
                </c:pt>
                <c:pt idx="23025">
                  <c:v>1888.5333333333335</c:v>
                </c:pt>
                <c:pt idx="23026">
                  <c:v>1888.6166666666668</c:v>
                </c:pt>
                <c:pt idx="23027">
                  <c:v>1888.7</c:v>
                </c:pt>
                <c:pt idx="23028">
                  <c:v>1888.7833333333335</c:v>
                </c:pt>
                <c:pt idx="23029">
                  <c:v>1888.8583333333333</c:v>
                </c:pt>
                <c:pt idx="23030">
                  <c:v>1888.9416666666666</c:v>
                </c:pt>
                <c:pt idx="23031">
                  <c:v>1889.0249999999999</c:v>
                </c:pt>
                <c:pt idx="23032">
                  <c:v>1889.1083333333333</c:v>
                </c:pt>
                <c:pt idx="23033">
                  <c:v>1889.1916666666666</c:v>
                </c:pt>
                <c:pt idx="23034">
                  <c:v>1889.2749999999999</c:v>
                </c:pt>
                <c:pt idx="23035">
                  <c:v>1889.3500000000001</c:v>
                </c:pt>
                <c:pt idx="23036">
                  <c:v>1889.4333333333334</c:v>
                </c:pt>
                <c:pt idx="23037">
                  <c:v>1889.5166666666667</c:v>
                </c:pt>
                <c:pt idx="23038">
                  <c:v>1889.6000000000001</c:v>
                </c:pt>
                <c:pt idx="23039">
                  <c:v>1889.6833333333334</c:v>
                </c:pt>
                <c:pt idx="23040">
                  <c:v>1889.7666666666667</c:v>
                </c:pt>
                <c:pt idx="23041">
                  <c:v>1889.8416666666665</c:v>
                </c:pt>
                <c:pt idx="23042">
                  <c:v>1889.925</c:v>
                </c:pt>
                <c:pt idx="23043">
                  <c:v>1890.0083333333332</c:v>
                </c:pt>
                <c:pt idx="23044">
                  <c:v>1890.0916666666665</c:v>
                </c:pt>
                <c:pt idx="23045">
                  <c:v>1890.175</c:v>
                </c:pt>
                <c:pt idx="23046">
                  <c:v>1890.2583333333332</c:v>
                </c:pt>
                <c:pt idx="23047">
                  <c:v>1890.3416666666665</c:v>
                </c:pt>
                <c:pt idx="23048">
                  <c:v>1890.4166666666667</c:v>
                </c:pt>
                <c:pt idx="23049">
                  <c:v>1890.5</c:v>
                </c:pt>
                <c:pt idx="23050">
                  <c:v>1890.5833333333333</c:v>
                </c:pt>
                <c:pt idx="23051">
                  <c:v>1890.6666666666667</c:v>
                </c:pt>
                <c:pt idx="23052">
                  <c:v>1890.75</c:v>
                </c:pt>
                <c:pt idx="23053">
                  <c:v>1890.8333333333333</c:v>
                </c:pt>
                <c:pt idx="23054">
                  <c:v>1890.9083333333335</c:v>
                </c:pt>
                <c:pt idx="23055">
                  <c:v>1890.9916666666668</c:v>
                </c:pt>
                <c:pt idx="23056">
                  <c:v>1891.075</c:v>
                </c:pt>
                <c:pt idx="23057">
                  <c:v>1891.1583333333335</c:v>
                </c:pt>
                <c:pt idx="23058">
                  <c:v>1891.2416666666668</c:v>
                </c:pt>
                <c:pt idx="23059">
                  <c:v>1891.325</c:v>
                </c:pt>
                <c:pt idx="23060">
                  <c:v>1891.4083333333335</c:v>
                </c:pt>
                <c:pt idx="23061">
                  <c:v>1891.4833333333333</c:v>
                </c:pt>
                <c:pt idx="23062">
                  <c:v>1891.5666666666666</c:v>
                </c:pt>
                <c:pt idx="23063">
                  <c:v>1891.6499999999999</c:v>
                </c:pt>
                <c:pt idx="23064">
                  <c:v>1891.7333333333333</c:v>
                </c:pt>
                <c:pt idx="23065">
                  <c:v>1891.8166666666666</c:v>
                </c:pt>
                <c:pt idx="23066">
                  <c:v>1891.8999999999999</c:v>
                </c:pt>
                <c:pt idx="23067">
                  <c:v>1891.9750000000001</c:v>
                </c:pt>
                <c:pt idx="23068">
                  <c:v>1892.0583333333334</c:v>
                </c:pt>
                <c:pt idx="23069">
                  <c:v>1892.1416666666667</c:v>
                </c:pt>
                <c:pt idx="23070">
                  <c:v>1892.2250000000001</c:v>
                </c:pt>
                <c:pt idx="23071">
                  <c:v>1892.3083333333334</c:v>
                </c:pt>
                <c:pt idx="23072">
                  <c:v>1892.3916666666667</c:v>
                </c:pt>
                <c:pt idx="23073">
                  <c:v>1892.4666666666665</c:v>
                </c:pt>
                <c:pt idx="23074">
                  <c:v>1892.55</c:v>
                </c:pt>
                <c:pt idx="23075">
                  <c:v>1892.6333333333332</c:v>
                </c:pt>
                <c:pt idx="23076">
                  <c:v>1892.7166666666665</c:v>
                </c:pt>
                <c:pt idx="23077">
                  <c:v>1892.8</c:v>
                </c:pt>
                <c:pt idx="23078">
                  <c:v>1892.8833333333332</c:v>
                </c:pt>
                <c:pt idx="23079">
                  <c:v>1892.9666666666665</c:v>
                </c:pt>
                <c:pt idx="23080">
                  <c:v>1893.0416666666667</c:v>
                </c:pt>
                <c:pt idx="23081">
                  <c:v>1893.125</c:v>
                </c:pt>
                <c:pt idx="23082">
                  <c:v>1893.2083333333333</c:v>
                </c:pt>
                <c:pt idx="23083">
                  <c:v>1893.2916666666667</c:v>
                </c:pt>
                <c:pt idx="23084">
                  <c:v>1893.375</c:v>
                </c:pt>
                <c:pt idx="23085">
                  <c:v>1893.4583333333333</c:v>
                </c:pt>
                <c:pt idx="23086">
                  <c:v>1893.5333333333335</c:v>
                </c:pt>
                <c:pt idx="23087">
                  <c:v>1893.6166666666668</c:v>
                </c:pt>
                <c:pt idx="23088">
                  <c:v>1893.7</c:v>
                </c:pt>
                <c:pt idx="23089">
                  <c:v>1893.7833333333335</c:v>
                </c:pt>
                <c:pt idx="23090">
                  <c:v>1893.8666666666668</c:v>
                </c:pt>
                <c:pt idx="23091">
                  <c:v>1893.95</c:v>
                </c:pt>
                <c:pt idx="23092">
                  <c:v>1894.0249999999999</c:v>
                </c:pt>
                <c:pt idx="23093">
                  <c:v>1894.1083333333333</c:v>
                </c:pt>
                <c:pt idx="23094">
                  <c:v>1894.1916666666666</c:v>
                </c:pt>
                <c:pt idx="23095">
                  <c:v>1894.2749999999999</c:v>
                </c:pt>
                <c:pt idx="23096">
                  <c:v>1894.3583333333333</c:v>
                </c:pt>
                <c:pt idx="23097">
                  <c:v>1894.4416666666666</c:v>
                </c:pt>
                <c:pt idx="23098">
                  <c:v>1894.5249999999999</c:v>
                </c:pt>
                <c:pt idx="23099">
                  <c:v>1894.6000000000001</c:v>
                </c:pt>
                <c:pt idx="23100">
                  <c:v>1894.6833333333334</c:v>
                </c:pt>
                <c:pt idx="23101">
                  <c:v>1894.7666666666667</c:v>
                </c:pt>
                <c:pt idx="23102">
                  <c:v>1894.8500000000001</c:v>
                </c:pt>
                <c:pt idx="23103">
                  <c:v>1894.9333333333334</c:v>
                </c:pt>
                <c:pt idx="23104">
                  <c:v>1895.0166666666667</c:v>
                </c:pt>
                <c:pt idx="23105">
                  <c:v>1895.0916666666665</c:v>
                </c:pt>
                <c:pt idx="23106">
                  <c:v>1895.175</c:v>
                </c:pt>
                <c:pt idx="23107">
                  <c:v>1895.2583333333332</c:v>
                </c:pt>
                <c:pt idx="23108">
                  <c:v>1895.3416666666665</c:v>
                </c:pt>
                <c:pt idx="23109">
                  <c:v>1895.425</c:v>
                </c:pt>
                <c:pt idx="23110">
                  <c:v>1895.5083333333332</c:v>
                </c:pt>
                <c:pt idx="23111">
                  <c:v>1895.5833333333333</c:v>
                </c:pt>
                <c:pt idx="23112">
                  <c:v>1895.6666666666667</c:v>
                </c:pt>
                <c:pt idx="23113">
                  <c:v>1895.75</c:v>
                </c:pt>
                <c:pt idx="23114">
                  <c:v>1895.8333333333333</c:v>
                </c:pt>
                <c:pt idx="23115">
                  <c:v>1895.9166666666667</c:v>
                </c:pt>
                <c:pt idx="23116">
                  <c:v>1896</c:v>
                </c:pt>
                <c:pt idx="23117">
                  <c:v>1896.0833333333333</c:v>
                </c:pt>
                <c:pt idx="23118">
                  <c:v>1896.1583333333335</c:v>
                </c:pt>
                <c:pt idx="23119">
                  <c:v>1896.2416666666668</c:v>
                </c:pt>
                <c:pt idx="23120">
                  <c:v>1896.325</c:v>
                </c:pt>
                <c:pt idx="23121">
                  <c:v>1896.4083333333335</c:v>
                </c:pt>
                <c:pt idx="23122">
                  <c:v>1896.4916666666668</c:v>
                </c:pt>
                <c:pt idx="23123">
                  <c:v>1896.575</c:v>
                </c:pt>
                <c:pt idx="23124">
                  <c:v>1896.6499999999999</c:v>
                </c:pt>
                <c:pt idx="23125">
                  <c:v>1896.7333333333333</c:v>
                </c:pt>
                <c:pt idx="23126">
                  <c:v>1896.8166666666666</c:v>
                </c:pt>
                <c:pt idx="23127">
                  <c:v>1896.8999999999999</c:v>
                </c:pt>
                <c:pt idx="23128">
                  <c:v>1896.9833333333333</c:v>
                </c:pt>
                <c:pt idx="23129">
                  <c:v>1897.0666666666666</c:v>
                </c:pt>
                <c:pt idx="23130">
                  <c:v>1897.1416666666667</c:v>
                </c:pt>
                <c:pt idx="23131">
                  <c:v>1897.2250000000001</c:v>
                </c:pt>
                <c:pt idx="23132">
                  <c:v>1897.3083333333334</c:v>
                </c:pt>
                <c:pt idx="23133">
                  <c:v>1897.3916666666667</c:v>
                </c:pt>
                <c:pt idx="23134">
                  <c:v>1897.4750000000001</c:v>
                </c:pt>
                <c:pt idx="23135">
                  <c:v>1897.5583333333334</c:v>
                </c:pt>
                <c:pt idx="23136">
                  <c:v>1897.6416666666667</c:v>
                </c:pt>
                <c:pt idx="23137">
                  <c:v>1897.7166666666665</c:v>
                </c:pt>
                <c:pt idx="23138">
                  <c:v>1897.8</c:v>
                </c:pt>
                <c:pt idx="23139">
                  <c:v>1897.8833333333332</c:v>
                </c:pt>
                <c:pt idx="23140">
                  <c:v>1897.9666666666665</c:v>
                </c:pt>
                <c:pt idx="23141">
                  <c:v>1898.05</c:v>
                </c:pt>
                <c:pt idx="23142">
                  <c:v>1898.1333333333332</c:v>
                </c:pt>
                <c:pt idx="23143">
                  <c:v>1898.2083333333333</c:v>
                </c:pt>
                <c:pt idx="23144">
                  <c:v>1898.2916666666667</c:v>
                </c:pt>
                <c:pt idx="23145">
                  <c:v>1898.375</c:v>
                </c:pt>
                <c:pt idx="23146">
                  <c:v>1898.4583333333333</c:v>
                </c:pt>
                <c:pt idx="23147">
                  <c:v>1898.5416666666667</c:v>
                </c:pt>
                <c:pt idx="23148">
                  <c:v>1898.625</c:v>
                </c:pt>
                <c:pt idx="23149">
                  <c:v>1898.7</c:v>
                </c:pt>
                <c:pt idx="23150">
                  <c:v>1898.7833333333335</c:v>
                </c:pt>
                <c:pt idx="23151">
                  <c:v>1898.8666666666668</c:v>
                </c:pt>
                <c:pt idx="23152">
                  <c:v>1898.95</c:v>
                </c:pt>
                <c:pt idx="23153">
                  <c:v>1899.0333333333335</c:v>
                </c:pt>
                <c:pt idx="23154">
                  <c:v>1899.1166666666668</c:v>
                </c:pt>
                <c:pt idx="23155">
                  <c:v>1899.2</c:v>
                </c:pt>
                <c:pt idx="23156">
                  <c:v>1899.2749999999999</c:v>
                </c:pt>
                <c:pt idx="23157">
                  <c:v>1899.3583333333333</c:v>
                </c:pt>
                <c:pt idx="23158">
                  <c:v>1899.4416666666666</c:v>
                </c:pt>
                <c:pt idx="23159">
                  <c:v>1899.5249999999999</c:v>
                </c:pt>
                <c:pt idx="23160">
                  <c:v>1899.6083333333333</c:v>
                </c:pt>
                <c:pt idx="23161">
                  <c:v>1899.6916666666666</c:v>
                </c:pt>
                <c:pt idx="23162">
                  <c:v>1899.7666666666667</c:v>
                </c:pt>
                <c:pt idx="23163">
                  <c:v>1899.8500000000001</c:v>
                </c:pt>
                <c:pt idx="23164">
                  <c:v>1899.9333333333334</c:v>
                </c:pt>
                <c:pt idx="23165">
                  <c:v>1900.0166666666667</c:v>
                </c:pt>
                <c:pt idx="23166">
                  <c:v>1900.1000000000001</c:v>
                </c:pt>
                <c:pt idx="23167">
                  <c:v>1900.1833333333334</c:v>
                </c:pt>
                <c:pt idx="23168">
                  <c:v>1900.2583333333332</c:v>
                </c:pt>
                <c:pt idx="23169">
                  <c:v>1900.3416666666665</c:v>
                </c:pt>
                <c:pt idx="23170">
                  <c:v>1900.425</c:v>
                </c:pt>
                <c:pt idx="23171">
                  <c:v>1900.5083333333332</c:v>
                </c:pt>
                <c:pt idx="23172">
                  <c:v>1900.5916666666665</c:v>
                </c:pt>
                <c:pt idx="23173">
                  <c:v>1900.675</c:v>
                </c:pt>
                <c:pt idx="23174">
                  <c:v>1900.7583333333332</c:v>
                </c:pt>
                <c:pt idx="23175">
                  <c:v>1900.8333333333333</c:v>
                </c:pt>
                <c:pt idx="23176">
                  <c:v>1900.9166666666667</c:v>
                </c:pt>
                <c:pt idx="23177">
                  <c:v>1901</c:v>
                </c:pt>
                <c:pt idx="23178">
                  <c:v>1901.0833333333333</c:v>
                </c:pt>
                <c:pt idx="23179">
                  <c:v>1901.1666666666667</c:v>
                </c:pt>
                <c:pt idx="23180">
                  <c:v>1901.25</c:v>
                </c:pt>
                <c:pt idx="23181">
                  <c:v>1901.325</c:v>
                </c:pt>
                <c:pt idx="23182">
                  <c:v>1901.4083333333335</c:v>
                </c:pt>
                <c:pt idx="23183">
                  <c:v>1901.4916666666668</c:v>
                </c:pt>
                <c:pt idx="23184">
                  <c:v>1901.575</c:v>
                </c:pt>
                <c:pt idx="23185">
                  <c:v>1901.6583333333335</c:v>
                </c:pt>
                <c:pt idx="23186">
                  <c:v>1901.7416666666668</c:v>
                </c:pt>
                <c:pt idx="23187">
                  <c:v>1901.825</c:v>
                </c:pt>
                <c:pt idx="23188">
                  <c:v>1901.8999999999999</c:v>
                </c:pt>
                <c:pt idx="23189">
                  <c:v>1901.9833333333333</c:v>
                </c:pt>
                <c:pt idx="23190">
                  <c:v>1902.0666666666666</c:v>
                </c:pt>
                <c:pt idx="23191">
                  <c:v>1902.1499999999999</c:v>
                </c:pt>
                <c:pt idx="23192">
                  <c:v>1902.2333333333333</c:v>
                </c:pt>
                <c:pt idx="23193">
                  <c:v>1902.3166666666666</c:v>
                </c:pt>
                <c:pt idx="23194">
                  <c:v>1902.3916666666667</c:v>
                </c:pt>
                <c:pt idx="23195">
                  <c:v>1902.4750000000001</c:v>
                </c:pt>
                <c:pt idx="23196">
                  <c:v>1902.5583333333334</c:v>
                </c:pt>
                <c:pt idx="23197">
                  <c:v>1902.6416666666667</c:v>
                </c:pt>
                <c:pt idx="23198">
                  <c:v>1902.7250000000001</c:v>
                </c:pt>
                <c:pt idx="23199">
                  <c:v>1902.8083333333334</c:v>
                </c:pt>
                <c:pt idx="23200">
                  <c:v>1902.8833333333332</c:v>
                </c:pt>
                <c:pt idx="23201">
                  <c:v>1902.9666666666665</c:v>
                </c:pt>
                <c:pt idx="23202">
                  <c:v>1903.05</c:v>
                </c:pt>
                <c:pt idx="23203">
                  <c:v>1903.1333333333332</c:v>
                </c:pt>
                <c:pt idx="23204">
                  <c:v>1903.2166666666665</c:v>
                </c:pt>
                <c:pt idx="23205">
                  <c:v>1903.3</c:v>
                </c:pt>
                <c:pt idx="23206">
                  <c:v>1903.3833333333332</c:v>
                </c:pt>
                <c:pt idx="23207">
                  <c:v>1903.4583333333333</c:v>
                </c:pt>
                <c:pt idx="23208">
                  <c:v>1903.5416666666667</c:v>
                </c:pt>
                <c:pt idx="23209">
                  <c:v>1903.625</c:v>
                </c:pt>
                <c:pt idx="23210">
                  <c:v>1903.7083333333333</c:v>
                </c:pt>
                <c:pt idx="23211">
                  <c:v>1903.7916666666667</c:v>
                </c:pt>
                <c:pt idx="23212">
                  <c:v>1903.875</c:v>
                </c:pt>
                <c:pt idx="23213">
                  <c:v>1903.95</c:v>
                </c:pt>
                <c:pt idx="23214">
                  <c:v>1904.0333333333335</c:v>
                </c:pt>
                <c:pt idx="23215">
                  <c:v>1904.1166666666668</c:v>
                </c:pt>
                <c:pt idx="23216">
                  <c:v>1904.2</c:v>
                </c:pt>
                <c:pt idx="23217">
                  <c:v>1904.2833333333335</c:v>
                </c:pt>
                <c:pt idx="23218">
                  <c:v>1904.3666666666668</c:v>
                </c:pt>
                <c:pt idx="23219">
                  <c:v>1904.4416666666666</c:v>
                </c:pt>
                <c:pt idx="23220">
                  <c:v>1904.5249999999999</c:v>
                </c:pt>
                <c:pt idx="23221">
                  <c:v>1904.6083333333333</c:v>
                </c:pt>
                <c:pt idx="23222">
                  <c:v>1904.6916666666666</c:v>
                </c:pt>
                <c:pt idx="23223">
                  <c:v>1904.7749999999999</c:v>
                </c:pt>
                <c:pt idx="23224">
                  <c:v>1904.8583333333333</c:v>
                </c:pt>
                <c:pt idx="23225">
                  <c:v>1904.9416666666666</c:v>
                </c:pt>
                <c:pt idx="23226">
                  <c:v>1905.0166666666667</c:v>
                </c:pt>
                <c:pt idx="23227">
                  <c:v>1905.1000000000001</c:v>
                </c:pt>
                <c:pt idx="23228">
                  <c:v>1905.1833333333334</c:v>
                </c:pt>
                <c:pt idx="23229">
                  <c:v>1905.2666666666667</c:v>
                </c:pt>
                <c:pt idx="23230">
                  <c:v>1905.3500000000001</c:v>
                </c:pt>
                <c:pt idx="23231">
                  <c:v>1905.4333333333334</c:v>
                </c:pt>
                <c:pt idx="23232">
                  <c:v>1905.5083333333332</c:v>
                </c:pt>
                <c:pt idx="23233">
                  <c:v>1905.5916666666665</c:v>
                </c:pt>
                <c:pt idx="23234">
                  <c:v>1905.675</c:v>
                </c:pt>
                <c:pt idx="23235">
                  <c:v>1905.7583333333332</c:v>
                </c:pt>
                <c:pt idx="23236">
                  <c:v>1905.8416666666665</c:v>
                </c:pt>
                <c:pt idx="23237">
                  <c:v>1905.925</c:v>
                </c:pt>
                <c:pt idx="23238">
                  <c:v>1906</c:v>
                </c:pt>
                <c:pt idx="23239">
                  <c:v>1906.0833333333333</c:v>
                </c:pt>
                <c:pt idx="23240">
                  <c:v>1906.1666666666667</c:v>
                </c:pt>
                <c:pt idx="23241">
                  <c:v>1906.25</c:v>
                </c:pt>
                <c:pt idx="23242">
                  <c:v>1906.3333333333333</c:v>
                </c:pt>
                <c:pt idx="23243">
                  <c:v>1906.4166666666667</c:v>
                </c:pt>
                <c:pt idx="23244">
                  <c:v>1906.5</c:v>
                </c:pt>
                <c:pt idx="23245">
                  <c:v>1906.575</c:v>
                </c:pt>
                <c:pt idx="23246">
                  <c:v>1906.6583333333335</c:v>
                </c:pt>
                <c:pt idx="23247">
                  <c:v>1906.7416666666668</c:v>
                </c:pt>
                <c:pt idx="23248">
                  <c:v>1906.825</c:v>
                </c:pt>
                <c:pt idx="23249">
                  <c:v>1906.9083333333335</c:v>
                </c:pt>
                <c:pt idx="23250">
                  <c:v>1906.9916666666668</c:v>
                </c:pt>
                <c:pt idx="23251">
                  <c:v>1907.0666666666666</c:v>
                </c:pt>
                <c:pt idx="23252">
                  <c:v>1907.1499999999999</c:v>
                </c:pt>
                <c:pt idx="23253">
                  <c:v>1907.2333333333333</c:v>
                </c:pt>
                <c:pt idx="23254">
                  <c:v>1907.3166666666666</c:v>
                </c:pt>
                <c:pt idx="23255">
                  <c:v>1907.3999999999999</c:v>
                </c:pt>
                <c:pt idx="23256">
                  <c:v>1907.4833333333333</c:v>
                </c:pt>
                <c:pt idx="23257">
                  <c:v>1907.5583333333334</c:v>
                </c:pt>
                <c:pt idx="23258">
                  <c:v>1907.6416666666667</c:v>
                </c:pt>
                <c:pt idx="23259">
                  <c:v>1907.7250000000001</c:v>
                </c:pt>
                <c:pt idx="23260">
                  <c:v>1907.8083333333334</c:v>
                </c:pt>
                <c:pt idx="23261">
                  <c:v>1907.8916666666667</c:v>
                </c:pt>
                <c:pt idx="23262">
                  <c:v>1907.9750000000001</c:v>
                </c:pt>
                <c:pt idx="23263">
                  <c:v>1908.0583333333334</c:v>
                </c:pt>
                <c:pt idx="23264">
                  <c:v>1908.1333333333332</c:v>
                </c:pt>
                <c:pt idx="23265">
                  <c:v>1908.2166666666665</c:v>
                </c:pt>
                <c:pt idx="23266">
                  <c:v>1908.3</c:v>
                </c:pt>
                <c:pt idx="23267">
                  <c:v>1908.3833333333332</c:v>
                </c:pt>
                <c:pt idx="23268">
                  <c:v>1908.4666666666665</c:v>
                </c:pt>
                <c:pt idx="23269">
                  <c:v>1908.55</c:v>
                </c:pt>
                <c:pt idx="23270">
                  <c:v>1908.625</c:v>
                </c:pt>
                <c:pt idx="23271">
                  <c:v>1908.7083333333333</c:v>
                </c:pt>
                <c:pt idx="23272">
                  <c:v>1908.7916666666667</c:v>
                </c:pt>
                <c:pt idx="23273">
                  <c:v>1908.875</c:v>
                </c:pt>
                <c:pt idx="23274">
                  <c:v>1908.9583333333333</c:v>
                </c:pt>
                <c:pt idx="23275">
                  <c:v>1909.0416666666667</c:v>
                </c:pt>
                <c:pt idx="23276">
                  <c:v>1909.1166666666668</c:v>
                </c:pt>
                <c:pt idx="23277">
                  <c:v>1909.2</c:v>
                </c:pt>
                <c:pt idx="23278">
                  <c:v>1909.2833333333335</c:v>
                </c:pt>
                <c:pt idx="23279">
                  <c:v>1909.3666666666668</c:v>
                </c:pt>
                <c:pt idx="23280">
                  <c:v>1909.45</c:v>
                </c:pt>
                <c:pt idx="23281">
                  <c:v>1909.5333333333335</c:v>
                </c:pt>
                <c:pt idx="23282">
                  <c:v>1909.6166666666668</c:v>
                </c:pt>
                <c:pt idx="23283">
                  <c:v>1909.6916666666666</c:v>
                </c:pt>
                <c:pt idx="23284">
                  <c:v>1909.7749999999999</c:v>
                </c:pt>
                <c:pt idx="23285">
                  <c:v>1909.8583333333333</c:v>
                </c:pt>
                <c:pt idx="23286">
                  <c:v>1909.9416666666666</c:v>
                </c:pt>
                <c:pt idx="23287">
                  <c:v>1910.0249999999999</c:v>
                </c:pt>
                <c:pt idx="23288">
                  <c:v>1910.1083333333333</c:v>
                </c:pt>
                <c:pt idx="23289">
                  <c:v>1910.1833333333334</c:v>
                </c:pt>
                <c:pt idx="23290">
                  <c:v>1910.2666666666667</c:v>
                </c:pt>
                <c:pt idx="23291">
                  <c:v>1910.3500000000001</c:v>
                </c:pt>
                <c:pt idx="23292">
                  <c:v>1910.4333333333334</c:v>
                </c:pt>
                <c:pt idx="23293">
                  <c:v>1910.5166666666667</c:v>
                </c:pt>
                <c:pt idx="23294">
                  <c:v>1910.6000000000001</c:v>
                </c:pt>
                <c:pt idx="23295">
                  <c:v>1910.675</c:v>
                </c:pt>
                <c:pt idx="23296">
                  <c:v>1910.7583333333332</c:v>
                </c:pt>
                <c:pt idx="23297">
                  <c:v>1910.8416666666665</c:v>
                </c:pt>
                <c:pt idx="23298">
                  <c:v>1910.925</c:v>
                </c:pt>
                <c:pt idx="23299">
                  <c:v>1911.0083333333332</c:v>
                </c:pt>
                <c:pt idx="23300">
                  <c:v>1911.0916666666665</c:v>
                </c:pt>
                <c:pt idx="23301">
                  <c:v>1911.175</c:v>
                </c:pt>
                <c:pt idx="23302">
                  <c:v>1911.25</c:v>
                </c:pt>
                <c:pt idx="23303">
                  <c:v>1911.3333333333333</c:v>
                </c:pt>
                <c:pt idx="23304">
                  <c:v>1911.4166666666667</c:v>
                </c:pt>
                <c:pt idx="23305">
                  <c:v>1911.5</c:v>
                </c:pt>
                <c:pt idx="23306">
                  <c:v>1911.5833333333333</c:v>
                </c:pt>
                <c:pt idx="23307">
                  <c:v>1911.6666666666667</c:v>
                </c:pt>
                <c:pt idx="23308">
                  <c:v>1911.7416666666668</c:v>
                </c:pt>
                <c:pt idx="23309">
                  <c:v>1911.825</c:v>
                </c:pt>
                <c:pt idx="23310">
                  <c:v>1911.9083333333335</c:v>
                </c:pt>
                <c:pt idx="23311">
                  <c:v>1911.9916666666668</c:v>
                </c:pt>
                <c:pt idx="23312">
                  <c:v>1912.075</c:v>
                </c:pt>
                <c:pt idx="23313">
                  <c:v>1912.1583333333335</c:v>
                </c:pt>
                <c:pt idx="23314">
                  <c:v>1912.2416666666668</c:v>
                </c:pt>
                <c:pt idx="23315">
                  <c:v>1912.3166666666666</c:v>
                </c:pt>
                <c:pt idx="23316">
                  <c:v>1912.3999999999999</c:v>
                </c:pt>
                <c:pt idx="23317">
                  <c:v>1912.4833333333333</c:v>
                </c:pt>
                <c:pt idx="23318">
                  <c:v>1912.5666666666666</c:v>
                </c:pt>
                <c:pt idx="23319">
                  <c:v>1912.6499999999999</c:v>
                </c:pt>
                <c:pt idx="23320">
                  <c:v>1912.7333333333333</c:v>
                </c:pt>
                <c:pt idx="23321">
                  <c:v>1912.8083333333334</c:v>
                </c:pt>
                <c:pt idx="23322">
                  <c:v>1912.8916666666667</c:v>
                </c:pt>
                <c:pt idx="23323">
                  <c:v>1912.9750000000001</c:v>
                </c:pt>
                <c:pt idx="23324">
                  <c:v>1913.0583333333334</c:v>
                </c:pt>
                <c:pt idx="23325">
                  <c:v>1913.1416666666667</c:v>
                </c:pt>
                <c:pt idx="23326">
                  <c:v>1913.2250000000001</c:v>
                </c:pt>
                <c:pt idx="23327">
                  <c:v>1913.3</c:v>
                </c:pt>
                <c:pt idx="23328">
                  <c:v>1913.3833333333332</c:v>
                </c:pt>
                <c:pt idx="23329">
                  <c:v>1913.4666666666665</c:v>
                </c:pt>
                <c:pt idx="23330">
                  <c:v>1913.55</c:v>
                </c:pt>
                <c:pt idx="23331">
                  <c:v>1913.6333333333332</c:v>
                </c:pt>
                <c:pt idx="23332">
                  <c:v>1913.7166666666665</c:v>
                </c:pt>
                <c:pt idx="23333">
                  <c:v>1913.8</c:v>
                </c:pt>
                <c:pt idx="23334">
                  <c:v>1913.875</c:v>
                </c:pt>
                <c:pt idx="23335">
                  <c:v>1913.9583333333333</c:v>
                </c:pt>
                <c:pt idx="23336">
                  <c:v>1914.0416666666667</c:v>
                </c:pt>
                <c:pt idx="23337">
                  <c:v>1914.125</c:v>
                </c:pt>
                <c:pt idx="23338">
                  <c:v>1914.2083333333333</c:v>
                </c:pt>
                <c:pt idx="23339">
                  <c:v>1914.2916666666667</c:v>
                </c:pt>
                <c:pt idx="23340">
                  <c:v>1914.3666666666668</c:v>
                </c:pt>
                <c:pt idx="23341">
                  <c:v>1914.45</c:v>
                </c:pt>
                <c:pt idx="23342">
                  <c:v>1914.5333333333335</c:v>
                </c:pt>
                <c:pt idx="23343">
                  <c:v>1914.6166666666668</c:v>
                </c:pt>
                <c:pt idx="23344">
                  <c:v>1914.7</c:v>
                </c:pt>
                <c:pt idx="23345">
                  <c:v>1914.7833333333335</c:v>
                </c:pt>
                <c:pt idx="23346">
                  <c:v>1914.8583333333333</c:v>
                </c:pt>
                <c:pt idx="23347">
                  <c:v>1914.9416666666666</c:v>
                </c:pt>
                <c:pt idx="23348">
                  <c:v>1915.0249999999999</c:v>
                </c:pt>
                <c:pt idx="23349">
                  <c:v>1915.1083333333333</c:v>
                </c:pt>
                <c:pt idx="23350">
                  <c:v>1915.1916666666666</c:v>
                </c:pt>
                <c:pt idx="23351">
                  <c:v>1915.2749999999999</c:v>
                </c:pt>
                <c:pt idx="23352">
                  <c:v>1915.3583333333333</c:v>
                </c:pt>
                <c:pt idx="23353">
                  <c:v>1915.4333333333334</c:v>
                </c:pt>
                <c:pt idx="23354">
                  <c:v>1915.5166666666667</c:v>
                </c:pt>
                <c:pt idx="23355">
                  <c:v>1915.6000000000001</c:v>
                </c:pt>
                <c:pt idx="23356">
                  <c:v>1915.6833333333334</c:v>
                </c:pt>
                <c:pt idx="23357">
                  <c:v>1915.7666666666667</c:v>
                </c:pt>
                <c:pt idx="23358">
                  <c:v>1915.8500000000001</c:v>
                </c:pt>
                <c:pt idx="23359">
                  <c:v>1915.925</c:v>
                </c:pt>
                <c:pt idx="23360">
                  <c:v>1916.0083333333332</c:v>
                </c:pt>
                <c:pt idx="23361">
                  <c:v>1916.0916666666665</c:v>
                </c:pt>
                <c:pt idx="23362">
                  <c:v>1916.175</c:v>
                </c:pt>
                <c:pt idx="23363">
                  <c:v>1916.2583333333332</c:v>
                </c:pt>
                <c:pt idx="23364">
                  <c:v>1916.3416666666665</c:v>
                </c:pt>
                <c:pt idx="23365">
                  <c:v>1916.4166666666667</c:v>
                </c:pt>
                <c:pt idx="23366">
                  <c:v>1916.5</c:v>
                </c:pt>
                <c:pt idx="23367">
                  <c:v>1916.5833333333333</c:v>
                </c:pt>
                <c:pt idx="23368">
                  <c:v>1916.6666666666667</c:v>
                </c:pt>
                <c:pt idx="23369">
                  <c:v>1916.75</c:v>
                </c:pt>
                <c:pt idx="23370">
                  <c:v>1916.8333333333333</c:v>
                </c:pt>
                <c:pt idx="23371">
                  <c:v>1916.9166666666667</c:v>
                </c:pt>
                <c:pt idx="23372">
                  <c:v>1916.9916666666668</c:v>
                </c:pt>
                <c:pt idx="23373">
                  <c:v>1917.075</c:v>
                </c:pt>
                <c:pt idx="23374">
                  <c:v>1917.1583333333335</c:v>
                </c:pt>
                <c:pt idx="23375">
                  <c:v>1917.2416666666668</c:v>
                </c:pt>
                <c:pt idx="23376">
                  <c:v>1917.325</c:v>
                </c:pt>
                <c:pt idx="23377">
                  <c:v>1917.4083333333335</c:v>
                </c:pt>
                <c:pt idx="23378">
                  <c:v>1917.4833333333333</c:v>
                </c:pt>
                <c:pt idx="23379">
                  <c:v>1917.5666666666666</c:v>
                </c:pt>
                <c:pt idx="23380">
                  <c:v>1917.6499999999999</c:v>
                </c:pt>
                <c:pt idx="23381">
                  <c:v>1917.7333333333333</c:v>
                </c:pt>
                <c:pt idx="23382">
                  <c:v>1917.8166666666666</c:v>
                </c:pt>
                <c:pt idx="23383">
                  <c:v>1917.8999999999999</c:v>
                </c:pt>
                <c:pt idx="23384">
                  <c:v>1917.9750000000001</c:v>
                </c:pt>
                <c:pt idx="23385">
                  <c:v>1918.0583333333334</c:v>
                </c:pt>
                <c:pt idx="23386">
                  <c:v>1918.1416666666667</c:v>
                </c:pt>
                <c:pt idx="23387">
                  <c:v>1918.2250000000001</c:v>
                </c:pt>
                <c:pt idx="23388">
                  <c:v>1918.3083333333334</c:v>
                </c:pt>
                <c:pt idx="23389">
                  <c:v>1918.3916666666667</c:v>
                </c:pt>
                <c:pt idx="23390">
                  <c:v>1918.4750000000001</c:v>
                </c:pt>
                <c:pt idx="23391">
                  <c:v>1918.55</c:v>
                </c:pt>
                <c:pt idx="23392">
                  <c:v>1918.6333333333332</c:v>
                </c:pt>
                <c:pt idx="23393">
                  <c:v>1918.7166666666665</c:v>
                </c:pt>
                <c:pt idx="23394">
                  <c:v>1918.8</c:v>
                </c:pt>
                <c:pt idx="23395">
                  <c:v>1918.8833333333332</c:v>
                </c:pt>
                <c:pt idx="23396">
                  <c:v>1918.9666666666665</c:v>
                </c:pt>
                <c:pt idx="23397">
                  <c:v>1919.0416666666667</c:v>
                </c:pt>
                <c:pt idx="23398">
                  <c:v>1919.125</c:v>
                </c:pt>
                <c:pt idx="23399">
                  <c:v>1919.2083333333333</c:v>
                </c:pt>
                <c:pt idx="23400">
                  <c:v>1919.2916666666667</c:v>
                </c:pt>
                <c:pt idx="23401">
                  <c:v>1919.375</c:v>
                </c:pt>
                <c:pt idx="23402">
                  <c:v>1919.4583333333333</c:v>
                </c:pt>
                <c:pt idx="23403">
                  <c:v>1919.5333333333335</c:v>
                </c:pt>
                <c:pt idx="23404">
                  <c:v>1919.6166666666668</c:v>
                </c:pt>
                <c:pt idx="23405">
                  <c:v>1919.7</c:v>
                </c:pt>
                <c:pt idx="23406">
                  <c:v>1919.7833333333335</c:v>
                </c:pt>
                <c:pt idx="23407">
                  <c:v>1919.8666666666668</c:v>
                </c:pt>
                <c:pt idx="23408">
                  <c:v>1919.95</c:v>
                </c:pt>
                <c:pt idx="23409">
                  <c:v>1920.0333333333335</c:v>
                </c:pt>
                <c:pt idx="23410">
                  <c:v>1920.1083333333333</c:v>
                </c:pt>
                <c:pt idx="23411">
                  <c:v>1920.1916666666666</c:v>
                </c:pt>
                <c:pt idx="23412">
                  <c:v>1920.2749999999999</c:v>
                </c:pt>
                <c:pt idx="23413">
                  <c:v>1920.3583333333333</c:v>
                </c:pt>
                <c:pt idx="23414">
                  <c:v>1920.4416666666666</c:v>
                </c:pt>
                <c:pt idx="23415">
                  <c:v>1920.5249999999999</c:v>
                </c:pt>
                <c:pt idx="23416">
                  <c:v>1920.6000000000001</c:v>
                </c:pt>
                <c:pt idx="23417">
                  <c:v>1920.6833333333334</c:v>
                </c:pt>
                <c:pt idx="23418">
                  <c:v>1920.7666666666667</c:v>
                </c:pt>
                <c:pt idx="23419">
                  <c:v>1920.8500000000001</c:v>
                </c:pt>
                <c:pt idx="23420">
                  <c:v>1920.9333333333334</c:v>
                </c:pt>
                <c:pt idx="23421">
                  <c:v>1921.0166666666667</c:v>
                </c:pt>
                <c:pt idx="23422">
                  <c:v>1921.0916666666665</c:v>
                </c:pt>
                <c:pt idx="23423">
                  <c:v>1921.175</c:v>
                </c:pt>
                <c:pt idx="23424">
                  <c:v>1921.2583333333332</c:v>
                </c:pt>
                <c:pt idx="23425">
                  <c:v>1921.3416666666665</c:v>
                </c:pt>
                <c:pt idx="23426">
                  <c:v>1921.425</c:v>
                </c:pt>
                <c:pt idx="23427">
                  <c:v>1921.5083333333332</c:v>
                </c:pt>
                <c:pt idx="23428">
                  <c:v>1921.5916666666665</c:v>
                </c:pt>
                <c:pt idx="23429">
                  <c:v>1921.6666666666667</c:v>
                </c:pt>
                <c:pt idx="23430">
                  <c:v>1921.75</c:v>
                </c:pt>
                <c:pt idx="23431">
                  <c:v>1921.8333333333333</c:v>
                </c:pt>
                <c:pt idx="23432">
                  <c:v>1921.9166666666667</c:v>
                </c:pt>
                <c:pt idx="23433">
                  <c:v>1922</c:v>
                </c:pt>
                <c:pt idx="23434">
                  <c:v>1922.0833333333333</c:v>
                </c:pt>
                <c:pt idx="23435">
                  <c:v>1922.1583333333335</c:v>
                </c:pt>
                <c:pt idx="23436">
                  <c:v>1922.2416666666668</c:v>
                </c:pt>
                <c:pt idx="23437">
                  <c:v>1922.325</c:v>
                </c:pt>
                <c:pt idx="23438">
                  <c:v>1922.4083333333335</c:v>
                </c:pt>
                <c:pt idx="23439">
                  <c:v>1922.4916666666668</c:v>
                </c:pt>
                <c:pt idx="23440">
                  <c:v>1922.575</c:v>
                </c:pt>
                <c:pt idx="23441">
                  <c:v>1922.6583333333335</c:v>
                </c:pt>
                <c:pt idx="23442">
                  <c:v>1922.7333333333333</c:v>
                </c:pt>
                <c:pt idx="23443">
                  <c:v>1922.8166666666666</c:v>
                </c:pt>
                <c:pt idx="23444">
                  <c:v>1922.8999999999999</c:v>
                </c:pt>
                <c:pt idx="23445">
                  <c:v>1922.9833333333333</c:v>
                </c:pt>
                <c:pt idx="23446">
                  <c:v>1923.0666666666666</c:v>
                </c:pt>
                <c:pt idx="23447">
                  <c:v>1923.1499999999999</c:v>
                </c:pt>
                <c:pt idx="23448">
                  <c:v>1923.2250000000001</c:v>
                </c:pt>
                <c:pt idx="23449">
                  <c:v>1923.3083333333334</c:v>
                </c:pt>
                <c:pt idx="23450">
                  <c:v>1923.3916666666667</c:v>
                </c:pt>
                <c:pt idx="23451">
                  <c:v>1923.4750000000001</c:v>
                </c:pt>
                <c:pt idx="23452">
                  <c:v>1923.5583333333334</c:v>
                </c:pt>
                <c:pt idx="23453">
                  <c:v>1923.6416666666667</c:v>
                </c:pt>
                <c:pt idx="23454">
                  <c:v>1923.7166666666665</c:v>
                </c:pt>
                <c:pt idx="23455">
                  <c:v>1923.8</c:v>
                </c:pt>
                <c:pt idx="23456">
                  <c:v>1923.8833333333332</c:v>
                </c:pt>
                <c:pt idx="23457">
                  <c:v>1923.9666666666665</c:v>
                </c:pt>
                <c:pt idx="23458">
                  <c:v>1924.05</c:v>
                </c:pt>
                <c:pt idx="23459">
                  <c:v>1924.1333333333332</c:v>
                </c:pt>
                <c:pt idx="23460">
                  <c:v>1924.2166666666665</c:v>
                </c:pt>
                <c:pt idx="23461">
                  <c:v>1924.2916666666667</c:v>
                </c:pt>
                <c:pt idx="23462">
                  <c:v>1924.375</c:v>
                </c:pt>
                <c:pt idx="23463">
                  <c:v>1924.4583333333333</c:v>
                </c:pt>
                <c:pt idx="23464">
                  <c:v>1924.5416666666667</c:v>
                </c:pt>
                <c:pt idx="23465">
                  <c:v>1924.625</c:v>
                </c:pt>
                <c:pt idx="23466">
                  <c:v>1924.7083333333333</c:v>
                </c:pt>
                <c:pt idx="23467">
                  <c:v>1924.7833333333335</c:v>
                </c:pt>
                <c:pt idx="23468">
                  <c:v>1924.8666666666668</c:v>
                </c:pt>
                <c:pt idx="23469">
                  <c:v>1924.95</c:v>
                </c:pt>
                <c:pt idx="23470">
                  <c:v>1925.0333333333335</c:v>
                </c:pt>
                <c:pt idx="23471">
                  <c:v>1925.1166666666668</c:v>
                </c:pt>
                <c:pt idx="23472">
                  <c:v>1925.2</c:v>
                </c:pt>
                <c:pt idx="23473">
                  <c:v>1925.2749999999999</c:v>
                </c:pt>
                <c:pt idx="23474">
                  <c:v>1925.3583333333333</c:v>
                </c:pt>
                <c:pt idx="23475">
                  <c:v>1925.4416666666666</c:v>
                </c:pt>
                <c:pt idx="23476">
                  <c:v>1925.5249999999999</c:v>
                </c:pt>
                <c:pt idx="23477">
                  <c:v>1925.6083333333333</c:v>
                </c:pt>
                <c:pt idx="23478">
                  <c:v>1925.6916666666666</c:v>
                </c:pt>
                <c:pt idx="23479">
                  <c:v>1925.7749999999999</c:v>
                </c:pt>
                <c:pt idx="23480">
                  <c:v>1925.8500000000001</c:v>
                </c:pt>
                <c:pt idx="23481">
                  <c:v>1925.9333333333334</c:v>
                </c:pt>
                <c:pt idx="23482">
                  <c:v>1926.0166666666667</c:v>
                </c:pt>
                <c:pt idx="23483">
                  <c:v>1926.1000000000001</c:v>
                </c:pt>
                <c:pt idx="23484">
                  <c:v>1926.1833333333334</c:v>
                </c:pt>
                <c:pt idx="23485">
                  <c:v>1926.2666666666667</c:v>
                </c:pt>
                <c:pt idx="23486">
                  <c:v>1926.3416666666665</c:v>
                </c:pt>
                <c:pt idx="23487">
                  <c:v>1926.425</c:v>
                </c:pt>
                <c:pt idx="23488">
                  <c:v>1926.5083333333332</c:v>
                </c:pt>
                <c:pt idx="23489">
                  <c:v>1926.5916666666665</c:v>
                </c:pt>
                <c:pt idx="23490">
                  <c:v>1926.675</c:v>
                </c:pt>
                <c:pt idx="23491">
                  <c:v>1926.7583333333332</c:v>
                </c:pt>
                <c:pt idx="23492">
                  <c:v>1926.8333333333333</c:v>
                </c:pt>
                <c:pt idx="23493">
                  <c:v>1926.9166666666667</c:v>
                </c:pt>
                <c:pt idx="23494">
                  <c:v>1927</c:v>
                </c:pt>
                <c:pt idx="23495">
                  <c:v>1927.0833333333333</c:v>
                </c:pt>
                <c:pt idx="23496">
                  <c:v>1927.1666666666667</c:v>
                </c:pt>
                <c:pt idx="23497">
                  <c:v>1927.25</c:v>
                </c:pt>
                <c:pt idx="23498">
                  <c:v>1927.3333333333333</c:v>
                </c:pt>
                <c:pt idx="23499">
                  <c:v>1927.4083333333335</c:v>
                </c:pt>
                <c:pt idx="23500">
                  <c:v>1927.4916666666668</c:v>
                </c:pt>
                <c:pt idx="23501">
                  <c:v>1927.575</c:v>
                </c:pt>
                <c:pt idx="23502">
                  <c:v>1927.6583333333335</c:v>
                </c:pt>
                <c:pt idx="23503">
                  <c:v>1927.7416666666668</c:v>
                </c:pt>
                <c:pt idx="23504">
                  <c:v>1927.825</c:v>
                </c:pt>
                <c:pt idx="23505">
                  <c:v>1927.8999999999999</c:v>
                </c:pt>
                <c:pt idx="23506">
                  <c:v>1927.9833333333333</c:v>
                </c:pt>
                <c:pt idx="23507">
                  <c:v>1928.0666666666666</c:v>
                </c:pt>
                <c:pt idx="23508">
                  <c:v>1928.1499999999999</c:v>
                </c:pt>
                <c:pt idx="23509">
                  <c:v>1928.2333333333333</c:v>
                </c:pt>
                <c:pt idx="23510">
                  <c:v>1928.3166666666666</c:v>
                </c:pt>
                <c:pt idx="23511">
                  <c:v>1928.3916666666667</c:v>
                </c:pt>
                <c:pt idx="23512">
                  <c:v>1928.4750000000001</c:v>
                </c:pt>
                <c:pt idx="23513">
                  <c:v>1928.5583333333334</c:v>
                </c:pt>
                <c:pt idx="23514">
                  <c:v>1928.6416666666667</c:v>
                </c:pt>
                <c:pt idx="23515">
                  <c:v>1928.7250000000001</c:v>
                </c:pt>
                <c:pt idx="23516">
                  <c:v>1928.8083333333334</c:v>
                </c:pt>
                <c:pt idx="23517">
                  <c:v>1928.8916666666667</c:v>
                </c:pt>
                <c:pt idx="23518">
                  <c:v>1928.9666666666665</c:v>
                </c:pt>
                <c:pt idx="23519">
                  <c:v>1929.05</c:v>
                </c:pt>
                <c:pt idx="23520">
                  <c:v>1929.1333333333332</c:v>
                </c:pt>
                <c:pt idx="23521">
                  <c:v>1929.2166666666665</c:v>
                </c:pt>
                <c:pt idx="23522">
                  <c:v>1929.3</c:v>
                </c:pt>
                <c:pt idx="23523">
                  <c:v>1929.3833333333332</c:v>
                </c:pt>
                <c:pt idx="23524">
                  <c:v>1929.4583333333333</c:v>
                </c:pt>
                <c:pt idx="23525">
                  <c:v>1929.5416666666667</c:v>
                </c:pt>
                <c:pt idx="23526">
                  <c:v>1929.625</c:v>
                </c:pt>
                <c:pt idx="23527">
                  <c:v>1929.7083333333333</c:v>
                </c:pt>
                <c:pt idx="23528">
                  <c:v>1929.7916666666667</c:v>
                </c:pt>
                <c:pt idx="23529">
                  <c:v>1929.875</c:v>
                </c:pt>
                <c:pt idx="23530">
                  <c:v>1929.95</c:v>
                </c:pt>
                <c:pt idx="23531">
                  <c:v>1930.0333333333335</c:v>
                </c:pt>
                <c:pt idx="23532">
                  <c:v>1930.1166666666668</c:v>
                </c:pt>
                <c:pt idx="23533">
                  <c:v>1930.2</c:v>
                </c:pt>
                <c:pt idx="23534">
                  <c:v>1930.2833333333335</c:v>
                </c:pt>
                <c:pt idx="23535">
                  <c:v>1930.3666666666668</c:v>
                </c:pt>
                <c:pt idx="23536">
                  <c:v>1930.45</c:v>
                </c:pt>
                <c:pt idx="23537">
                  <c:v>1930.5249999999999</c:v>
                </c:pt>
                <c:pt idx="23538">
                  <c:v>1930.6083333333333</c:v>
                </c:pt>
                <c:pt idx="23539">
                  <c:v>1930.6916666666666</c:v>
                </c:pt>
                <c:pt idx="23540">
                  <c:v>1930.7749999999999</c:v>
                </c:pt>
                <c:pt idx="23541">
                  <c:v>1930.8583333333333</c:v>
                </c:pt>
                <c:pt idx="23542">
                  <c:v>1930.9416666666666</c:v>
                </c:pt>
                <c:pt idx="23543">
                  <c:v>1931.0166666666667</c:v>
                </c:pt>
                <c:pt idx="23544">
                  <c:v>1931.1000000000001</c:v>
                </c:pt>
                <c:pt idx="23545">
                  <c:v>1931.1833333333334</c:v>
                </c:pt>
                <c:pt idx="23546">
                  <c:v>1931.2666666666667</c:v>
                </c:pt>
                <c:pt idx="23547">
                  <c:v>1931.3500000000001</c:v>
                </c:pt>
                <c:pt idx="23548">
                  <c:v>1931.4333333333334</c:v>
                </c:pt>
                <c:pt idx="23549">
                  <c:v>1931.5083333333332</c:v>
                </c:pt>
                <c:pt idx="23550">
                  <c:v>1931.5916666666665</c:v>
                </c:pt>
                <c:pt idx="23551">
                  <c:v>1931.675</c:v>
                </c:pt>
                <c:pt idx="23552">
                  <c:v>1931.7583333333332</c:v>
                </c:pt>
                <c:pt idx="23553">
                  <c:v>1931.8416666666665</c:v>
                </c:pt>
                <c:pt idx="23554">
                  <c:v>1931.925</c:v>
                </c:pt>
                <c:pt idx="23555">
                  <c:v>1932.0083333333332</c:v>
                </c:pt>
                <c:pt idx="23556">
                  <c:v>1932.0833333333333</c:v>
                </c:pt>
                <c:pt idx="23557">
                  <c:v>1932.1666666666667</c:v>
                </c:pt>
                <c:pt idx="23558">
                  <c:v>1932.25</c:v>
                </c:pt>
                <c:pt idx="23559">
                  <c:v>1932.3333333333333</c:v>
                </c:pt>
                <c:pt idx="23560">
                  <c:v>1932.4166666666667</c:v>
                </c:pt>
                <c:pt idx="23561">
                  <c:v>1932.5</c:v>
                </c:pt>
                <c:pt idx="23562">
                  <c:v>1932.575</c:v>
                </c:pt>
                <c:pt idx="23563">
                  <c:v>1932.6583333333335</c:v>
                </c:pt>
                <c:pt idx="23564">
                  <c:v>1932.7416666666668</c:v>
                </c:pt>
                <c:pt idx="23565">
                  <c:v>1932.825</c:v>
                </c:pt>
                <c:pt idx="23566">
                  <c:v>1932.9083333333335</c:v>
                </c:pt>
                <c:pt idx="23567">
                  <c:v>1932.9916666666668</c:v>
                </c:pt>
                <c:pt idx="23568">
                  <c:v>1933.075</c:v>
                </c:pt>
                <c:pt idx="23569">
                  <c:v>1933.1499999999999</c:v>
                </c:pt>
                <c:pt idx="23570">
                  <c:v>1933.2333333333333</c:v>
                </c:pt>
                <c:pt idx="23571">
                  <c:v>1933.3166666666666</c:v>
                </c:pt>
                <c:pt idx="23572">
                  <c:v>1933.3999999999999</c:v>
                </c:pt>
                <c:pt idx="23573">
                  <c:v>1933.4833333333333</c:v>
                </c:pt>
                <c:pt idx="23574">
                  <c:v>1933.5666666666666</c:v>
                </c:pt>
                <c:pt idx="23575">
                  <c:v>1933.6416666666667</c:v>
                </c:pt>
                <c:pt idx="23576">
                  <c:v>1933.7250000000001</c:v>
                </c:pt>
                <c:pt idx="23577">
                  <c:v>1933.8083333333334</c:v>
                </c:pt>
                <c:pt idx="23578">
                  <c:v>1933.8916666666667</c:v>
                </c:pt>
                <c:pt idx="23579">
                  <c:v>1933.9750000000001</c:v>
                </c:pt>
                <c:pt idx="23580">
                  <c:v>1934.0583333333334</c:v>
                </c:pt>
                <c:pt idx="23581">
                  <c:v>1934.1333333333332</c:v>
                </c:pt>
                <c:pt idx="23582">
                  <c:v>1934.2166666666665</c:v>
                </c:pt>
                <c:pt idx="23583">
                  <c:v>1934.3</c:v>
                </c:pt>
                <c:pt idx="23584">
                  <c:v>1934.3833333333332</c:v>
                </c:pt>
                <c:pt idx="23585">
                  <c:v>1934.4666666666665</c:v>
                </c:pt>
                <c:pt idx="23586">
                  <c:v>1934.55</c:v>
                </c:pt>
                <c:pt idx="23587">
                  <c:v>1934.6333333333332</c:v>
                </c:pt>
                <c:pt idx="23588">
                  <c:v>1934.7083333333333</c:v>
                </c:pt>
                <c:pt idx="23589">
                  <c:v>1934.7916666666667</c:v>
                </c:pt>
                <c:pt idx="23590">
                  <c:v>1934.875</c:v>
                </c:pt>
                <c:pt idx="23591">
                  <c:v>1934.9583333333333</c:v>
                </c:pt>
                <c:pt idx="23592">
                  <c:v>1935.0416666666667</c:v>
                </c:pt>
                <c:pt idx="23593">
                  <c:v>1935.125</c:v>
                </c:pt>
                <c:pt idx="23594">
                  <c:v>1935.2</c:v>
                </c:pt>
                <c:pt idx="23595">
                  <c:v>1935.2833333333335</c:v>
                </c:pt>
                <c:pt idx="23596">
                  <c:v>1935.3666666666668</c:v>
                </c:pt>
                <c:pt idx="23597">
                  <c:v>1935.45</c:v>
                </c:pt>
                <c:pt idx="23598">
                  <c:v>1935.5333333333335</c:v>
                </c:pt>
                <c:pt idx="23599">
                  <c:v>1935.6166666666668</c:v>
                </c:pt>
                <c:pt idx="23600">
                  <c:v>1935.6916666666666</c:v>
                </c:pt>
                <c:pt idx="23601">
                  <c:v>1935.7749999999999</c:v>
                </c:pt>
                <c:pt idx="23602">
                  <c:v>1935.8583333333333</c:v>
                </c:pt>
                <c:pt idx="23603">
                  <c:v>1935.9416666666666</c:v>
                </c:pt>
                <c:pt idx="23604">
                  <c:v>1936.0249999999999</c:v>
                </c:pt>
                <c:pt idx="23605">
                  <c:v>1936.1083333333333</c:v>
                </c:pt>
                <c:pt idx="23606">
                  <c:v>1936.1916666666666</c:v>
                </c:pt>
                <c:pt idx="23607">
                  <c:v>1936.2666666666667</c:v>
                </c:pt>
                <c:pt idx="23608">
                  <c:v>1936.3500000000001</c:v>
                </c:pt>
                <c:pt idx="23609">
                  <c:v>1936.4333333333334</c:v>
                </c:pt>
                <c:pt idx="23610">
                  <c:v>1936.5166666666667</c:v>
                </c:pt>
                <c:pt idx="23611">
                  <c:v>1936.6000000000001</c:v>
                </c:pt>
                <c:pt idx="23612">
                  <c:v>1936.6833333333334</c:v>
                </c:pt>
                <c:pt idx="23613">
                  <c:v>1936.7583333333332</c:v>
                </c:pt>
                <c:pt idx="23614">
                  <c:v>1936.8416666666665</c:v>
                </c:pt>
                <c:pt idx="23615">
                  <c:v>1936.925</c:v>
                </c:pt>
                <c:pt idx="23616">
                  <c:v>1937.0083333333332</c:v>
                </c:pt>
                <c:pt idx="23617">
                  <c:v>1937.0916666666665</c:v>
                </c:pt>
                <c:pt idx="23618">
                  <c:v>1937.175</c:v>
                </c:pt>
                <c:pt idx="23619">
                  <c:v>1937.25</c:v>
                </c:pt>
                <c:pt idx="23620">
                  <c:v>1937.3333333333333</c:v>
                </c:pt>
                <c:pt idx="23621">
                  <c:v>1937.4166666666667</c:v>
                </c:pt>
                <c:pt idx="23622">
                  <c:v>1937.5</c:v>
                </c:pt>
                <c:pt idx="23623">
                  <c:v>1937.5833333333333</c:v>
                </c:pt>
                <c:pt idx="23624">
                  <c:v>1937.6666666666667</c:v>
                </c:pt>
                <c:pt idx="23625">
                  <c:v>1937.75</c:v>
                </c:pt>
                <c:pt idx="23626">
                  <c:v>1937.825</c:v>
                </c:pt>
                <c:pt idx="23627">
                  <c:v>1937.9083333333335</c:v>
                </c:pt>
                <c:pt idx="23628">
                  <c:v>1937.9916666666668</c:v>
                </c:pt>
                <c:pt idx="23629">
                  <c:v>1938.075</c:v>
                </c:pt>
                <c:pt idx="23630">
                  <c:v>1938.1583333333335</c:v>
                </c:pt>
                <c:pt idx="23631">
                  <c:v>1938.2416666666668</c:v>
                </c:pt>
                <c:pt idx="23632">
                  <c:v>1938.3166666666666</c:v>
                </c:pt>
                <c:pt idx="23633">
                  <c:v>1938.3999999999999</c:v>
                </c:pt>
                <c:pt idx="23634">
                  <c:v>1938.4833333333333</c:v>
                </c:pt>
                <c:pt idx="23635">
                  <c:v>1938.5666666666666</c:v>
                </c:pt>
                <c:pt idx="23636">
                  <c:v>1938.6499999999999</c:v>
                </c:pt>
                <c:pt idx="23637">
                  <c:v>1938.7333333333333</c:v>
                </c:pt>
                <c:pt idx="23638">
                  <c:v>1938.8083333333334</c:v>
                </c:pt>
                <c:pt idx="23639">
                  <c:v>1938.8916666666667</c:v>
                </c:pt>
                <c:pt idx="23640">
                  <c:v>1938.9750000000001</c:v>
                </c:pt>
                <c:pt idx="23641">
                  <c:v>1939.0583333333334</c:v>
                </c:pt>
                <c:pt idx="23642">
                  <c:v>1939.1416666666667</c:v>
                </c:pt>
                <c:pt idx="23643">
                  <c:v>1939.2250000000001</c:v>
                </c:pt>
                <c:pt idx="23644">
                  <c:v>1939.3083333333334</c:v>
                </c:pt>
                <c:pt idx="23645">
                  <c:v>1939.3833333333332</c:v>
                </c:pt>
                <c:pt idx="23646">
                  <c:v>1939.4666666666665</c:v>
                </c:pt>
                <c:pt idx="23647">
                  <c:v>1939.55</c:v>
                </c:pt>
                <c:pt idx="23648">
                  <c:v>1939.6333333333332</c:v>
                </c:pt>
                <c:pt idx="23649">
                  <c:v>1939.7166666666665</c:v>
                </c:pt>
                <c:pt idx="23650">
                  <c:v>1939.8</c:v>
                </c:pt>
                <c:pt idx="23651">
                  <c:v>1939.875</c:v>
                </c:pt>
                <c:pt idx="23652">
                  <c:v>1939.9583333333333</c:v>
                </c:pt>
                <c:pt idx="23653">
                  <c:v>1940.0416666666667</c:v>
                </c:pt>
                <c:pt idx="23654">
                  <c:v>1940.125</c:v>
                </c:pt>
                <c:pt idx="23655">
                  <c:v>1940.2083333333333</c:v>
                </c:pt>
                <c:pt idx="23656">
                  <c:v>1940.2916666666667</c:v>
                </c:pt>
                <c:pt idx="23657">
                  <c:v>1940.3666666666668</c:v>
                </c:pt>
                <c:pt idx="23658">
                  <c:v>1940.45</c:v>
                </c:pt>
                <c:pt idx="23659">
                  <c:v>1940.5333333333335</c:v>
                </c:pt>
                <c:pt idx="23660">
                  <c:v>1940.6166666666668</c:v>
                </c:pt>
                <c:pt idx="23661">
                  <c:v>1940.7</c:v>
                </c:pt>
                <c:pt idx="23662">
                  <c:v>1940.7833333333335</c:v>
                </c:pt>
                <c:pt idx="23663">
                  <c:v>1940.8666666666668</c:v>
                </c:pt>
                <c:pt idx="23664">
                  <c:v>1940.9416666666666</c:v>
                </c:pt>
                <c:pt idx="23665">
                  <c:v>1941.0249999999999</c:v>
                </c:pt>
                <c:pt idx="23666">
                  <c:v>1941.1083333333333</c:v>
                </c:pt>
                <c:pt idx="23667">
                  <c:v>1941.1916666666666</c:v>
                </c:pt>
                <c:pt idx="23668">
                  <c:v>1941.2749999999999</c:v>
                </c:pt>
                <c:pt idx="23669">
                  <c:v>1941.3583333333333</c:v>
                </c:pt>
                <c:pt idx="23670">
                  <c:v>1941.4333333333334</c:v>
                </c:pt>
                <c:pt idx="23671">
                  <c:v>1941.5166666666667</c:v>
                </c:pt>
                <c:pt idx="23672">
                  <c:v>1941.6000000000001</c:v>
                </c:pt>
                <c:pt idx="23673">
                  <c:v>1941.6833333333334</c:v>
                </c:pt>
                <c:pt idx="23674">
                  <c:v>1941.7666666666667</c:v>
                </c:pt>
                <c:pt idx="23675">
                  <c:v>1941.8500000000001</c:v>
                </c:pt>
                <c:pt idx="23676">
                  <c:v>1941.925</c:v>
                </c:pt>
                <c:pt idx="23677">
                  <c:v>1942.0083333333332</c:v>
                </c:pt>
                <c:pt idx="23678">
                  <c:v>1942.0916666666665</c:v>
                </c:pt>
                <c:pt idx="23679">
                  <c:v>1942.175</c:v>
                </c:pt>
                <c:pt idx="23680">
                  <c:v>1942.2583333333332</c:v>
                </c:pt>
                <c:pt idx="23681">
                  <c:v>1942.3416666666665</c:v>
                </c:pt>
                <c:pt idx="23682">
                  <c:v>1942.425</c:v>
                </c:pt>
                <c:pt idx="23683">
                  <c:v>1942.5</c:v>
                </c:pt>
                <c:pt idx="23684">
                  <c:v>1942.5833333333333</c:v>
                </c:pt>
                <c:pt idx="23685">
                  <c:v>1942.6666666666667</c:v>
                </c:pt>
                <c:pt idx="23686">
                  <c:v>1942.75</c:v>
                </c:pt>
                <c:pt idx="23687">
                  <c:v>1942.8333333333333</c:v>
                </c:pt>
                <c:pt idx="23688">
                  <c:v>1942.9166666666667</c:v>
                </c:pt>
                <c:pt idx="23689">
                  <c:v>1942.9916666666668</c:v>
                </c:pt>
                <c:pt idx="23690">
                  <c:v>1943.075</c:v>
                </c:pt>
                <c:pt idx="23691">
                  <c:v>1943.1583333333335</c:v>
                </c:pt>
                <c:pt idx="23692">
                  <c:v>1943.2416666666668</c:v>
                </c:pt>
                <c:pt idx="23693">
                  <c:v>1943.325</c:v>
                </c:pt>
                <c:pt idx="23694">
                  <c:v>1943.4083333333335</c:v>
                </c:pt>
                <c:pt idx="23695">
                  <c:v>1943.4916666666668</c:v>
                </c:pt>
                <c:pt idx="23696">
                  <c:v>1943.5666666666666</c:v>
                </c:pt>
                <c:pt idx="23697">
                  <c:v>1943.6499999999999</c:v>
                </c:pt>
                <c:pt idx="23698">
                  <c:v>1943.7333333333333</c:v>
                </c:pt>
                <c:pt idx="23699">
                  <c:v>1943.8166666666666</c:v>
                </c:pt>
                <c:pt idx="23700">
                  <c:v>1943.8999999999999</c:v>
                </c:pt>
                <c:pt idx="23701">
                  <c:v>1943.9833333333333</c:v>
                </c:pt>
                <c:pt idx="23702">
                  <c:v>1944.0583333333334</c:v>
                </c:pt>
                <c:pt idx="23703">
                  <c:v>1944.1416666666667</c:v>
                </c:pt>
                <c:pt idx="23704">
                  <c:v>1944.2250000000001</c:v>
                </c:pt>
                <c:pt idx="23705">
                  <c:v>1944.3083333333334</c:v>
                </c:pt>
                <c:pt idx="23706">
                  <c:v>1944.3916666666667</c:v>
                </c:pt>
                <c:pt idx="23707">
                  <c:v>1944.4750000000001</c:v>
                </c:pt>
                <c:pt idx="23708">
                  <c:v>1944.55</c:v>
                </c:pt>
                <c:pt idx="23709">
                  <c:v>1944.6333333333332</c:v>
                </c:pt>
                <c:pt idx="23710">
                  <c:v>1944.7166666666665</c:v>
                </c:pt>
                <c:pt idx="23711">
                  <c:v>1944.8</c:v>
                </c:pt>
                <c:pt idx="23712">
                  <c:v>1944.8833333333332</c:v>
                </c:pt>
                <c:pt idx="23713">
                  <c:v>1944.9666666666665</c:v>
                </c:pt>
                <c:pt idx="23714">
                  <c:v>1945.05</c:v>
                </c:pt>
                <c:pt idx="23715">
                  <c:v>1945.125</c:v>
                </c:pt>
                <c:pt idx="23716">
                  <c:v>1945.2083333333333</c:v>
                </c:pt>
                <c:pt idx="23717">
                  <c:v>1945.2916666666667</c:v>
                </c:pt>
                <c:pt idx="23718">
                  <c:v>1945.375</c:v>
                </c:pt>
                <c:pt idx="23719">
                  <c:v>1945.4583333333333</c:v>
                </c:pt>
                <c:pt idx="23720">
                  <c:v>1945.5416666666667</c:v>
                </c:pt>
                <c:pt idx="23721">
                  <c:v>1945.6166666666668</c:v>
                </c:pt>
                <c:pt idx="23722">
                  <c:v>1945.7</c:v>
                </c:pt>
                <c:pt idx="23723">
                  <c:v>1945.7833333333335</c:v>
                </c:pt>
                <c:pt idx="23724">
                  <c:v>1945.8666666666668</c:v>
                </c:pt>
                <c:pt idx="23725">
                  <c:v>1945.95</c:v>
                </c:pt>
                <c:pt idx="23726">
                  <c:v>1946.0333333333335</c:v>
                </c:pt>
                <c:pt idx="23727">
                  <c:v>1946.1083333333333</c:v>
                </c:pt>
                <c:pt idx="23728">
                  <c:v>1946.1916666666666</c:v>
                </c:pt>
                <c:pt idx="23729">
                  <c:v>1946.2749999999999</c:v>
                </c:pt>
                <c:pt idx="23730">
                  <c:v>1946.3583333333333</c:v>
                </c:pt>
                <c:pt idx="23731">
                  <c:v>1946.4416666666666</c:v>
                </c:pt>
                <c:pt idx="23732">
                  <c:v>1946.5249999999999</c:v>
                </c:pt>
                <c:pt idx="23733">
                  <c:v>1946.6083333333333</c:v>
                </c:pt>
                <c:pt idx="23734">
                  <c:v>1946.6833333333334</c:v>
                </c:pt>
                <c:pt idx="23735">
                  <c:v>1946.7666666666667</c:v>
                </c:pt>
                <c:pt idx="23736">
                  <c:v>1946.8500000000001</c:v>
                </c:pt>
                <c:pt idx="23737">
                  <c:v>1946.9333333333334</c:v>
                </c:pt>
                <c:pt idx="23738">
                  <c:v>1947.0166666666667</c:v>
                </c:pt>
                <c:pt idx="23739">
                  <c:v>1947.1000000000001</c:v>
                </c:pt>
                <c:pt idx="23740">
                  <c:v>1947.175</c:v>
                </c:pt>
                <c:pt idx="23741">
                  <c:v>1947.2583333333332</c:v>
                </c:pt>
                <c:pt idx="23742">
                  <c:v>1947.3416666666665</c:v>
                </c:pt>
                <c:pt idx="23743">
                  <c:v>1947.425</c:v>
                </c:pt>
                <c:pt idx="23744">
                  <c:v>1947.5083333333332</c:v>
                </c:pt>
                <c:pt idx="23745">
                  <c:v>1947.5916666666665</c:v>
                </c:pt>
                <c:pt idx="23746">
                  <c:v>1947.6666666666667</c:v>
                </c:pt>
                <c:pt idx="23747">
                  <c:v>1947.75</c:v>
                </c:pt>
                <c:pt idx="23748">
                  <c:v>1947.8333333333333</c:v>
                </c:pt>
                <c:pt idx="23749">
                  <c:v>1947.9166666666667</c:v>
                </c:pt>
                <c:pt idx="23750">
                  <c:v>1948</c:v>
                </c:pt>
                <c:pt idx="23751">
                  <c:v>1948.0833333333333</c:v>
                </c:pt>
                <c:pt idx="23752">
                  <c:v>1948.1666666666667</c:v>
                </c:pt>
                <c:pt idx="23753">
                  <c:v>1948.2416666666668</c:v>
                </c:pt>
                <c:pt idx="23754">
                  <c:v>1948.325</c:v>
                </c:pt>
                <c:pt idx="23755">
                  <c:v>1948.4083333333335</c:v>
                </c:pt>
                <c:pt idx="23756">
                  <c:v>1948.4916666666668</c:v>
                </c:pt>
                <c:pt idx="23757">
                  <c:v>1948.575</c:v>
                </c:pt>
                <c:pt idx="23758">
                  <c:v>1948.6583333333335</c:v>
                </c:pt>
                <c:pt idx="23759">
                  <c:v>1948.7333333333333</c:v>
                </c:pt>
                <c:pt idx="23760">
                  <c:v>1948.8166666666666</c:v>
                </c:pt>
                <c:pt idx="23761">
                  <c:v>1948.8999999999999</c:v>
                </c:pt>
                <c:pt idx="23762">
                  <c:v>1948.9833333333333</c:v>
                </c:pt>
                <c:pt idx="23763">
                  <c:v>1949.0666666666666</c:v>
                </c:pt>
                <c:pt idx="23764">
                  <c:v>1949.1499999999999</c:v>
                </c:pt>
                <c:pt idx="23765">
                  <c:v>1949.2250000000001</c:v>
                </c:pt>
                <c:pt idx="23766">
                  <c:v>1949.3083333333334</c:v>
                </c:pt>
                <c:pt idx="23767">
                  <c:v>1949.3916666666667</c:v>
                </c:pt>
                <c:pt idx="23768">
                  <c:v>1949.4750000000001</c:v>
                </c:pt>
                <c:pt idx="23769">
                  <c:v>1949.5583333333334</c:v>
                </c:pt>
                <c:pt idx="23770">
                  <c:v>1949.6416666666667</c:v>
                </c:pt>
                <c:pt idx="23771">
                  <c:v>1949.7250000000001</c:v>
                </c:pt>
                <c:pt idx="23772">
                  <c:v>1949.8</c:v>
                </c:pt>
                <c:pt idx="23773">
                  <c:v>1949.8833333333332</c:v>
                </c:pt>
                <c:pt idx="23774">
                  <c:v>1949.9666666666665</c:v>
                </c:pt>
                <c:pt idx="23775">
                  <c:v>1950.05</c:v>
                </c:pt>
                <c:pt idx="23776">
                  <c:v>1950.1333333333332</c:v>
                </c:pt>
                <c:pt idx="23777">
                  <c:v>1950.2166666666665</c:v>
                </c:pt>
                <c:pt idx="23778">
                  <c:v>1950.2916666666667</c:v>
                </c:pt>
                <c:pt idx="23779">
                  <c:v>1950.375</c:v>
                </c:pt>
                <c:pt idx="23780">
                  <c:v>1950.4583333333333</c:v>
                </c:pt>
                <c:pt idx="23781">
                  <c:v>1950.5416666666667</c:v>
                </c:pt>
                <c:pt idx="23782">
                  <c:v>1950.625</c:v>
                </c:pt>
                <c:pt idx="23783">
                  <c:v>1950.7083333333333</c:v>
                </c:pt>
                <c:pt idx="23784">
                  <c:v>1950.7833333333335</c:v>
                </c:pt>
                <c:pt idx="23785">
                  <c:v>1950.8666666666668</c:v>
                </c:pt>
                <c:pt idx="23786">
                  <c:v>1950.95</c:v>
                </c:pt>
                <c:pt idx="23787">
                  <c:v>1951.0333333333335</c:v>
                </c:pt>
                <c:pt idx="23788">
                  <c:v>1951.1166666666668</c:v>
                </c:pt>
                <c:pt idx="23789">
                  <c:v>1951.2</c:v>
                </c:pt>
                <c:pt idx="23790">
                  <c:v>1951.2833333333335</c:v>
                </c:pt>
                <c:pt idx="23791">
                  <c:v>1951.3583333333333</c:v>
                </c:pt>
                <c:pt idx="23792">
                  <c:v>1951.4416666666666</c:v>
                </c:pt>
                <c:pt idx="23793">
                  <c:v>1951.5249999999999</c:v>
                </c:pt>
                <c:pt idx="23794">
                  <c:v>1951.6083333333333</c:v>
                </c:pt>
                <c:pt idx="23795">
                  <c:v>1951.6916666666666</c:v>
                </c:pt>
                <c:pt idx="23796">
                  <c:v>1951.7749999999999</c:v>
                </c:pt>
                <c:pt idx="23797">
                  <c:v>1951.8500000000001</c:v>
                </c:pt>
                <c:pt idx="23798">
                  <c:v>1951.9333333333334</c:v>
                </c:pt>
                <c:pt idx="23799">
                  <c:v>1952.0166666666667</c:v>
                </c:pt>
                <c:pt idx="23800">
                  <c:v>1952.1000000000001</c:v>
                </c:pt>
                <c:pt idx="23801">
                  <c:v>1952.1833333333334</c:v>
                </c:pt>
                <c:pt idx="23802">
                  <c:v>1952.2666666666667</c:v>
                </c:pt>
                <c:pt idx="23803">
                  <c:v>1952.3416666666665</c:v>
                </c:pt>
                <c:pt idx="23804">
                  <c:v>1952.425</c:v>
                </c:pt>
                <c:pt idx="23805">
                  <c:v>1952.5083333333332</c:v>
                </c:pt>
                <c:pt idx="23806">
                  <c:v>1952.5916666666665</c:v>
                </c:pt>
                <c:pt idx="23807">
                  <c:v>1952.675</c:v>
                </c:pt>
                <c:pt idx="23808">
                  <c:v>1952.7583333333332</c:v>
                </c:pt>
                <c:pt idx="23809">
                  <c:v>1952.8416666666665</c:v>
                </c:pt>
                <c:pt idx="23810">
                  <c:v>1952.9166666666667</c:v>
                </c:pt>
                <c:pt idx="23811">
                  <c:v>1953</c:v>
                </c:pt>
                <c:pt idx="23812">
                  <c:v>1953.0833333333333</c:v>
                </c:pt>
                <c:pt idx="23813">
                  <c:v>1953.1666666666667</c:v>
                </c:pt>
                <c:pt idx="23814">
                  <c:v>1953.25</c:v>
                </c:pt>
                <c:pt idx="23815">
                  <c:v>1953.3333333333333</c:v>
                </c:pt>
                <c:pt idx="23816">
                  <c:v>1953.4083333333335</c:v>
                </c:pt>
                <c:pt idx="23817">
                  <c:v>1953.4916666666668</c:v>
                </c:pt>
                <c:pt idx="23818">
                  <c:v>1953.575</c:v>
                </c:pt>
                <c:pt idx="23819">
                  <c:v>1953.6583333333335</c:v>
                </c:pt>
                <c:pt idx="23820">
                  <c:v>1953.7416666666668</c:v>
                </c:pt>
                <c:pt idx="23821">
                  <c:v>1953.825</c:v>
                </c:pt>
                <c:pt idx="23822">
                  <c:v>1953.9083333333335</c:v>
                </c:pt>
                <c:pt idx="23823">
                  <c:v>1953.9833333333333</c:v>
                </c:pt>
                <c:pt idx="23824">
                  <c:v>1954.0666666666666</c:v>
                </c:pt>
                <c:pt idx="23825">
                  <c:v>1954.1499999999999</c:v>
                </c:pt>
                <c:pt idx="23826">
                  <c:v>1954.2333333333333</c:v>
                </c:pt>
                <c:pt idx="23827">
                  <c:v>1954.3166666666666</c:v>
                </c:pt>
                <c:pt idx="23828">
                  <c:v>1954.3999999999999</c:v>
                </c:pt>
                <c:pt idx="23829">
                  <c:v>1954.4750000000001</c:v>
                </c:pt>
                <c:pt idx="23830">
                  <c:v>1954.5583333333334</c:v>
                </c:pt>
                <c:pt idx="23831">
                  <c:v>1954.6416666666667</c:v>
                </c:pt>
                <c:pt idx="23832">
                  <c:v>1954.7250000000001</c:v>
                </c:pt>
                <c:pt idx="23833">
                  <c:v>1954.8083333333334</c:v>
                </c:pt>
                <c:pt idx="23834">
                  <c:v>1954.8916666666667</c:v>
                </c:pt>
                <c:pt idx="23835">
                  <c:v>1954.9666666666665</c:v>
                </c:pt>
                <c:pt idx="23836">
                  <c:v>1955.05</c:v>
                </c:pt>
                <c:pt idx="23837">
                  <c:v>1955.1333333333332</c:v>
                </c:pt>
                <c:pt idx="23838">
                  <c:v>1955.2166666666665</c:v>
                </c:pt>
                <c:pt idx="23839">
                  <c:v>1955.3</c:v>
                </c:pt>
                <c:pt idx="23840">
                  <c:v>1955.3833333333332</c:v>
                </c:pt>
                <c:pt idx="23841">
                  <c:v>1955.4666666666665</c:v>
                </c:pt>
                <c:pt idx="23842">
                  <c:v>1955.5416666666667</c:v>
                </c:pt>
                <c:pt idx="23843">
                  <c:v>1955.625</c:v>
                </c:pt>
                <c:pt idx="23844">
                  <c:v>1955.7083333333333</c:v>
                </c:pt>
                <c:pt idx="23845">
                  <c:v>1955.7916666666667</c:v>
                </c:pt>
                <c:pt idx="23846">
                  <c:v>1955.875</c:v>
                </c:pt>
                <c:pt idx="23847">
                  <c:v>1955.9583333333333</c:v>
                </c:pt>
                <c:pt idx="23848">
                  <c:v>1956.0333333333335</c:v>
                </c:pt>
                <c:pt idx="23849">
                  <c:v>1956.1166666666668</c:v>
                </c:pt>
                <c:pt idx="23850">
                  <c:v>1956.2</c:v>
                </c:pt>
                <c:pt idx="23851">
                  <c:v>1956.2833333333335</c:v>
                </c:pt>
                <c:pt idx="23852">
                  <c:v>1956.3666666666668</c:v>
                </c:pt>
                <c:pt idx="23853">
                  <c:v>1956.45</c:v>
                </c:pt>
                <c:pt idx="23854">
                  <c:v>1956.5249999999999</c:v>
                </c:pt>
                <c:pt idx="23855">
                  <c:v>1956.6083333333333</c:v>
                </c:pt>
                <c:pt idx="23856">
                  <c:v>1956.6916666666666</c:v>
                </c:pt>
                <c:pt idx="23857">
                  <c:v>1956.7749999999999</c:v>
                </c:pt>
                <c:pt idx="23858">
                  <c:v>1956.8583333333333</c:v>
                </c:pt>
                <c:pt idx="23859">
                  <c:v>1956.9416666666666</c:v>
                </c:pt>
                <c:pt idx="23860">
                  <c:v>1957.0249999999999</c:v>
                </c:pt>
                <c:pt idx="23861">
                  <c:v>1957.1000000000001</c:v>
                </c:pt>
                <c:pt idx="23862">
                  <c:v>1957.1833333333334</c:v>
                </c:pt>
                <c:pt idx="23863">
                  <c:v>1957.2666666666667</c:v>
                </c:pt>
                <c:pt idx="23864">
                  <c:v>1957.3500000000001</c:v>
                </c:pt>
                <c:pt idx="23865">
                  <c:v>1957.4333333333334</c:v>
                </c:pt>
                <c:pt idx="23866">
                  <c:v>1957.5166666666667</c:v>
                </c:pt>
                <c:pt idx="23867">
                  <c:v>1957.5916666666665</c:v>
                </c:pt>
                <c:pt idx="23868">
                  <c:v>1957.675</c:v>
                </c:pt>
                <c:pt idx="23869">
                  <c:v>1957.7583333333332</c:v>
                </c:pt>
                <c:pt idx="23870">
                  <c:v>1957.8416666666665</c:v>
                </c:pt>
                <c:pt idx="23871">
                  <c:v>1957.925</c:v>
                </c:pt>
                <c:pt idx="23872">
                  <c:v>1958.0083333333332</c:v>
                </c:pt>
                <c:pt idx="23873">
                  <c:v>1958.0833333333333</c:v>
                </c:pt>
                <c:pt idx="23874">
                  <c:v>1958.1666666666667</c:v>
                </c:pt>
                <c:pt idx="23875">
                  <c:v>1958.25</c:v>
                </c:pt>
                <c:pt idx="23876">
                  <c:v>1958.3333333333333</c:v>
                </c:pt>
                <c:pt idx="23877">
                  <c:v>1958.4166666666667</c:v>
                </c:pt>
                <c:pt idx="23878">
                  <c:v>1958.5</c:v>
                </c:pt>
                <c:pt idx="23879">
                  <c:v>1958.5833333333333</c:v>
                </c:pt>
                <c:pt idx="23880">
                  <c:v>1958.6583333333335</c:v>
                </c:pt>
                <c:pt idx="23881">
                  <c:v>1958.7416666666668</c:v>
                </c:pt>
                <c:pt idx="23882">
                  <c:v>1958.825</c:v>
                </c:pt>
                <c:pt idx="23883">
                  <c:v>1958.9083333333335</c:v>
                </c:pt>
                <c:pt idx="23884">
                  <c:v>1958.9916666666668</c:v>
                </c:pt>
                <c:pt idx="23885">
                  <c:v>1959.075</c:v>
                </c:pt>
                <c:pt idx="23886">
                  <c:v>1959.1499999999999</c:v>
                </c:pt>
                <c:pt idx="23887">
                  <c:v>1959.2333333333333</c:v>
                </c:pt>
                <c:pt idx="23888">
                  <c:v>1959.3166666666666</c:v>
                </c:pt>
                <c:pt idx="23889">
                  <c:v>1959.3999999999999</c:v>
                </c:pt>
                <c:pt idx="23890">
                  <c:v>1959.4833333333333</c:v>
                </c:pt>
                <c:pt idx="23891">
                  <c:v>1959.5666666666666</c:v>
                </c:pt>
                <c:pt idx="23892">
                  <c:v>1959.6416666666667</c:v>
                </c:pt>
                <c:pt idx="23893">
                  <c:v>1959.7250000000001</c:v>
                </c:pt>
                <c:pt idx="23894">
                  <c:v>1959.8083333333334</c:v>
                </c:pt>
                <c:pt idx="23895">
                  <c:v>1959.8916666666667</c:v>
                </c:pt>
                <c:pt idx="23896">
                  <c:v>1959.9750000000001</c:v>
                </c:pt>
                <c:pt idx="23897">
                  <c:v>1960.0583333333334</c:v>
                </c:pt>
                <c:pt idx="23898">
                  <c:v>1960.1416666666667</c:v>
                </c:pt>
                <c:pt idx="23899">
                  <c:v>1960.2166666666665</c:v>
                </c:pt>
                <c:pt idx="23900">
                  <c:v>1960.3</c:v>
                </c:pt>
                <c:pt idx="23901">
                  <c:v>1960.3833333333332</c:v>
                </c:pt>
                <c:pt idx="23902">
                  <c:v>1960.4666666666665</c:v>
                </c:pt>
                <c:pt idx="23903">
                  <c:v>1960.55</c:v>
                </c:pt>
                <c:pt idx="23904">
                  <c:v>1960.6333333333332</c:v>
                </c:pt>
                <c:pt idx="23905">
                  <c:v>1960.7083333333333</c:v>
                </c:pt>
                <c:pt idx="23906">
                  <c:v>1960.7916666666667</c:v>
                </c:pt>
                <c:pt idx="23907">
                  <c:v>1960.875</c:v>
                </c:pt>
                <c:pt idx="23908">
                  <c:v>1960.9583333333333</c:v>
                </c:pt>
                <c:pt idx="23909">
                  <c:v>1961.0416666666667</c:v>
                </c:pt>
                <c:pt idx="23910">
                  <c:v>1961.125</c:v>
                </c:pt>
                <c:pt idx="23911">
                  <c:v>1961.2</c:v>
                </c:pt>
                <c:pt idx="23912">
                  <c:v>1961.2833333333335</c:v>
                </c:pt>
                <c:pt idx="23913">
                  <c:v>1961.3666666666668</c:v>
                </c:pt>
                <c:pt idx="23914">
                  <c:v>1961.45</c:v>
                </c:pt>
                <c:pt idx="23915">
                  <c:v>1961.5333333333335</c:v>
                </c:pt>
                <c:pt idx="23916">
                  <c:v>1961.6166666666668</c:v>
                </c:pt>
                <c:pt idx="23917">
                  <c:v>1961.7</c:v>
                </c:pt>
                <c:pt idx="23918">
                  <c:v>1961.7749999999999</c:v>
                </c:pt>
                <c:pt idx="23919">
                  <c:v>1961.8583333333333</c:v>
                </c:pt>
                <c:pt idx="23920">
                  <c:v>1961.9416666666666</c:v>
                </c:pt>
                <c:pt idx="23921">
                  <c:v>1962.0249999999999</c:v>
                </c:pt>
                <c:pt idx="23922">
                  <c:v>1962.1083333333333</c:v>
                </c:pt>
                <c:pt idx="23923">
                  <c:v>1962.1916666666666</c:v>
                </c:pt>
                <c:pt idx="23924">
                  <c:v>1962.2666666666667</c:v>
                </c:pt>
                <c:pt idx="23925">
                  <c:v>1962.3500000000001</c:v>
                </c:pt>
                <c:pt idx="23926">
                  <c:v>1962.4333333333334</c:v>
                </c:pt>
                <c:pt idx="23927">
                  <c:v>1962.5166666666667</c:v>
                </c:pt>
                <c:pt idx="23928">
                  <c:v>1962.6000000000001</c:v>
                </c:pt>
                <c:pt idx="23929">
                  <c:v>1962.6833333333334</c:v>
                </c:pt>
                <c:pt idx="23930">
                  <c:v>1962.7583333333332</c:v>
                </c:pt>
                <c:pt idx="23931">
                  <c:v>1962.8416666666665</c:v>
                </c:pt>
                <c:pt idx="23932">
                  <c:v>1962.925</c:v>
                </c:pt>
                <c:pt idx="23933">
                  <c:v>1963.0083333333332</c:v>
                </c:pt>
                <c:pt idx="23934">
                  <c:v>1963.0916666666665</c:v>
                </c:pt>
                <c:pt idx="23935">
                  <c:v>1963.175</c:v>
                </c:pt>
                <c:pt idx="23936">
                  <c:v>1963.2583333333332</c:v>
                </c:pt>
                <c:pt idx="23937">
                  <c:v>1963.3333333333333</c:v>
                </c:pt>
                <c:pt idx="23938">
                  <c:v>1963.4166666666667</c:v>
                </c:pt>
                <c:pt idx="23939">
                  <c:v>1963.5</c:v>
                </c:pt>
                <c:pt idx="23940">
                  <c:v>1963.5833333333333</c:v>
                </c:pt>
                <c:pt idx="23941">
                  <c:v>1963.6666666666667</c:v>
                </c:pt>
                <c:pt idx="23942">
                  <c:v>1963.75</c:v>
                </c:pt>
                <c:pt idx="23943">
                  <c:v>1963.825</c:v>
                </c:pt>
                <c:pt idx="23944">
                  <c:v>1963.9083333333335</c:v>
                </c:pt>
                <c:pt idx="23945">
                  <c:v>1963.9916666666668</c:v>
                </c:pt>
                <c:pt idx="23946">
                  <c:v>1964.075</c:v>
                </c:pt>
                <c:pt idx="23947">
                  <c:v>1964.1583333333335</c:v>
                </c:pt>
                <c:pt idx="23948">
                  <c:v>1964.2416666666668</c:v>
                </c:pt>
                <c:pt idx="23949">
                  <c:v>1964.325</c:v>
                </c:pt>
                <c:pt idx="23950">
                  <c:v>1964.3999999999999</c:v>
                </c:pt>
                <c:pt idx="23951">
                  <c:v>1964.4833333333333</c:v>
                </c:pt>
                <c:pt idx="23952">
                  <c:v>1964.5666666666666</c:v>
                </c:pt>
                <c:pt idx="23953">
                  <c:v>1964.6499999999999</c:v>
                </c:pt>
                <c:pt idx="23954">
                  <c:v>1964.7333333333333</c:v>
                </c:pt>
                <c:pt idx="23955">
                  <c:v>1964.8166666666666</c:v>
                </c:pt>
                <c:pt idx="23956">
                  <c:v>1964.8916666666667</c:v>
                </c:pt>
                <c:pt idx="23957">
                  <c:v>1964.9750000000001</c:v>
                </c:pt>
                <c:pt idx="23958">
                  <c:v>1965.0583333333334</c:v>
                </c:pt>
                <c:pt idx="23959">
                  <c:v>1965.1416666666667</c:v>
                </c:pt>
                <c:pt idx="23960">
                  <c:v>1965.2250000000001</c:v>
                </c:pt>
                <c:pt idx="23961">
                  <c:v>1965.3083333333334</c:v>
                </c:pt>
                <c:pt idx="23962">
                  <c:v>1965.3833333333332</c:v>
                </c:pt>
                <c:pt idx="23963">
                  <c:v>1965.4666666666665</c:v>
                </c:pt>
                <c:pt idx="23964">
                  <c:v>1965.55</c:v>
                </c:pt>
                <c:pt idx="23965">
                  <c:v>1965.6333333333332</c:v>
                </c:pt>
                <c:pt idx="23966">
                  <c:v>1965.7166666666665</c:v>
                </c:pt>
                <c:pt idx="23967">
                  <c:v>1965.8</c:v>
                </c:pt>
                <c:pt idx="23968">
                  <c:v>1965.8833333333332</c:v>
                </c:pt>
                <c:pt idx="23969">
                  <c:v>1965.9583333333333</c:v>
                </c:pt>
                <c:pt idx="23970">
                  <c:v>1966.0416666666667</c:v>
                </c:pt>
                <c:pt idx="23971">
                  <c:v>1966.125</c:v>
                </c:pt>
                <c:pt idx="23972">
                  <c:v>1966.2083333333333</c:v>
                </c:pt>
                <c:pt idx="23973">
                  <c:v>1966.2916666666667</c:v>
                </c:pt>
                <c:pt idx="23974">
                  <c:v>1966.375</c:v>
                </c:pt>
                <c:pt idx="23975">
                  <c:v>1966.45</c:v>
                </c:pt>
                <c:pt idx="23976">
                  <c:v>1966.5333333333335</c:v>
                </c:pt>
                <c:pt idx="23977">
                  <c:v>1966.6166666666668</c:v>
                </c:pt>
                <c:pt idx="23978">
                  <c:v>1966.7</c:v>
                </c:pt>
                <c:pt idx="23979">
                  <c:v>1966.7833333333335</c:v>
                </c:pt>
                <c:pt idx="23980">
                  <c:v>1966.8666666666668</c:v>
                </c:pt>
                <c:pt idx="23981">
                  <c:v>1966.9416666666666</c:v>
                </c:pt>
                <c:pt idx="23982">
                  <c:v>1967.0249999999999</c:v>
                </c:pt>
                <c:pt idx="23983">
                  <c:v>1967.1083333333333</c:v>
                </c:pt>
                <c:pt idx="23984">
                  <c:v>1967.1916666666666</c:v>
                </c:pt>
                <c:pt idx="23985">
                  <c:v>1967.2749999999999</c:v>
                </c:pt>
                <c:pt idx="23986">
                  <c:v>1967.3583333333333</c:v>
                </c:pt>
                <c:pt idx="23987">
                  <c:v>1967.4416666666666</c:v>
                </c:pt>
                <c:pt idx="23988">
                  <c:v>1967.5166666666667</c:v>
                </c:pt>
                <c:pt idx="23989">
                  <c:v>1967.6000000000001</c:v>
                </c:pt>
                <c:pt idx="23990">
                  <c:v>1967.6833333333334</c:v>
                </c:pt>
                <c:pt idx="23991">
                  <c:v>1967.7666666666667</c:v>
                </c:pt>
                <c:pt idx="23992">
                  <c:v>1967.8500000000001</c:v>
                </c:pt>
                <c:pt idx="23993">
                  <c:v>1967.9333333333334</c:v>
                </c:pt>
                <c:pt idx="23994">
                  <c:v>1968.0083333333332</c:v>
                </c:pt>
                <c:pt idx="23995">
                  <c:v>1968.0916666666665</c:v>
                </c:pt>
                <c:pt idx="23996">
                  <c:v>1968.175</c:v>
                </c:pt>
                <c:pt idx="23997">
                  <c:v>1968.2583333333332</c:v>
                </c:pt>
                <c:pt idx="23998">
                  <c:v>1968.3416666666665</c:v>
                </c:pt>
                <c:pt idx="23999">
                  <c:v>1968.425</c:v>
                </c:pt>
                <c:pt idx="24000">
                  <c:v>1968.5</c:v>
                </c:pt>
                <c:pt idx="24001">
                  <c:v>1968.5833333333333</c:v>
                </c:pt>
                <c:pt idx="24002">
                  <c:v>1968.6666666666667</c:v>
                </c:pt>
                <c:pt idx="24003">
                  <c:v>1968.75</c:v>
                </c:pt>
                <c:pt idx="24004">
                  <c:v>1968.8333333333333</c:v>
                </c:pt>
                <c:pt idx="24005">
                  <c:v>1968.9166666666667</c:v>
                </c:pt>
                <c:pt idx="24006">
                  <c:v>1969</c:v>
                </c:pt>
                <c:pt idx="24007">
                  <c:v>1969.075</c:v>
                </c:pt>
                <c:pt idx="24008">
                  <c:v>1969.1583333333335</c:v>
                </c:pt>
                <c:pt idx="24009">
                  <c:v>1969.2416666666668</c:v>
                </c:pt>
                <c:pt idx="24010">
                  <c:v>1969.325</c:v>
                </c:pt>
                <c:pt idx="24011">
                  <c:v>1969.4083333333335</c:v>
                </c:pt>
                <c:pt idx="24012">
                  <c:v>1969.4916666666668</c:v>
                </c:pt>
                <c:pt idx="24013">
                  <c:v>1969.5666666666666</c:v>
                </c:pt>
                <c:pt idx="24014">
                  <c:v>1969.6499999999999</c:v>
                </c:pt>
                <c:pt idx="24015">
                  <c:v>1969.7333333333333</c:v>
                </c:pt>
                <c:pt idx="24016">
                  <c:v>1969.8166666666666</c:v>
                </c:pt>
                <c:pt idx="24017">
                  <c:v>1969.8999999999999</c:v>
                </c:pt>
                <c:pt idx="24018">
                  <c:v>1969.9833333333333</c:v>
                </c:pt>
                <c:pt idx="24019">
                  <c:v>1970.0583333333334</c:v>
                </c:pt>
                <c:pt idx="24020">
                  <c:v>1970.1416666666667</c:v>
                </c:pt>
                <c:pt idx="24021">
                  <c:v>1970.2250000000001</c:v>
                </c:pt>
                <c:pt idx="24022">
                  <c:v>1970.3083333333334</c:v>
                </c:pt>
                <c:pt idx="24023">
                  <c:v>1970.3916666666667</c:v>
                </c:pt>
                <c:pt idx="24024">
                  <c:v>1970.4750000000001</c:v>
                </c:pt>
                <c:pt idx="24025">
                  <c:v>1970.5583333333334</c:v>
                </c:pt>
                <c:pt idx="24026">
                  <c:v>1970.6333333333332</c:v>
                </c:pt>
                <c:pt idx="24027">
                  <c:v>1970.7166666666665</c:v>
                </c:pt>
                <c:pt idx="24028">
                  <c:v>1970.8</c:v>
                </c:pt>
                <c:pt idx="24029">
                  <c:v>1970.8833333333332</c:v>
                </c:pt>
                <c:pt idx="24030">
                  <c:v>1970.9666666666665</c:v>
                </c:pt>
                <c:pt idx="24031">
                  <c:v>1971.05</c:v>
                </c:pt>
                <c:pt idx="24032">
                  <c:v>1971.125</c:v>
                </c:pt>
                <c:pt idx="24033">
                  <c:v>1971.2083333333333</c:v>
                </c:pt>
                <c:pt idx="24034">
                  <c:v>1971.2916666666667</c:v>
                </c:pt>
                <c:pt idx="24035">
                  <c:v>1971.375</c:v>
                </c:pt>
                <c:pt idx="24036">
                  <c:v>1971.4583333333333</c:v>
                </c:pt>
                <c:pt idx="24037">
                  <c:v>1971.5416666666667</c:v>
                </c:pt>
                <c:pt idx="24038">
                  <c:v>1971.6166666666668</c:v>
                </c:pt>
                <c:pt idx="24039">
                  <c:v>1971.7</c:v>
                </c:pt>
                <c:pt idx="24040">
                  <c:v>1971.7833333333335</c:v>
                </c:pt>
                <c:pt idx="24041">
                  <c:v>1971.8666666666668</c:v>
                </c:pt>
                <c:pt idx="24042">
                  <c:v>1971.95</c:v>
                </c:pt>
                <c:pt idx="24043">
                  <c:v>1972.0333333333335</c:v>
                </c:pt>
                <c:pt idx="24044">
                  <c:v>1972.1166666666668</c:v>
                </c:pt>
                <c:pt idx="24045">
                  <c:v>1972.1916666666666</c:v>
                </c:pt>
                <c:pt idx="24046">
                  <c:v>1972.2749999999999</c:v>
                </c:pt>
                <c:pt idx="24047">
                  <c:v>1972.3583333333333</c:v>
                </c:pt>
                <c:pt idx="24048">
                  <c:v>1972.4416666666666</c:v>
                </c:pt>
                <c:pt idx="24049">
                  <c:v>1972.5249999999999</c:v>
                </c:pt>
                <c:pt idx="24050">
                  <c:v>1972.6083333333333</c:v>
                </c:pt>
                <c:pt idx="24051">
                  <c:v>1972.6833333333334</c:v>
                </c:pt>
                <c:pt idx="24052">
                  <c:v>1972.7666666666667</c:v>
                </c:pt>
                <c:pt idx="24053">
                  <c:v>1972.8500000000001</c:v>
                </c:pt>
                <c:pt idx="24054">
                  <c:v>1972.9333333333334</c:v>
                </c:pt>
                <c:pt idx="24055">
                  <c:v>1973.0166666666667</c:v>
                </c:pt>
                <c:pt idx="24056">
                  <c:v>1973.1000000000001</c:v>
                </c:pt>
                <c:pt idx="24057">
                  <c:v>1973.175</c:v>
                </c:pt>
                <c:pt idx="24058">
                  <c:v>1973.2583333333332</c:v>
                </c:pt>
                <c:pt idx="24059">
                  <c:v>1973.3416666666665</c:v>
                </c:pt>
                <c:pt idx="24060">
                  <c:v>1973.425</c:v>
                </c:pt>
                <c:pt idx="24061">
                  <c:v>1973.5083333333332</c:v>
                </c:pt>
                <c:pt idx="24062">
                  <c:v>1973.5916666666665</c:v>
                </c:pt>
                <c:pt idx="24063">
                  <c:v>1973.675</c:v>
                </c:pt>
                <c:pt idx="24064">
                  <c:v>1973.75</c:v>
                </c:pt>
                <c:pt idx="24065">
                  <c:v>1973.8333333333333</c:v>
                </c:pt>
                <c:pt idx="24066">
                  <c:v>1973.9166666666667</c:v>
                </c:pt>
                <c:pt idx="24067">
                  <c:v>1974</c:v>
                </c:pt>
                <c:pt idx="24068">
                  <c:v>1974.0833333333333</c:v>
                </c:pt>
                <c:pt idx="24069">
                  <c:v>1974.1666666666667</c:v>
                </c:pt>
                <c:pt idx="24070">
                  <c:v>1974.2416666666668</c:v>
                </c:pt>
                <c:pt idx="24071">
                  <c:v>1974.325</c:v>
                </c:pt>
                <c:pt idx="24072">
                  <c:v>1974.4083333333335</c:v>
                </c:pt>
                <c:pt idx="24073">
                  <c:v>1974.4916666666668</c:v>
                </c:pt>
                <c:pt idx="24074">
                  <c:v>1974.575</c:v>
                </c:pt>
                <c:pt idx="24075">
                  <c:v>1974.6583333333335</c:v>
                </c:pt>
                <c:pt idx="24076">
                  <c:v>1974.7416666666668</c:v>
                </c:pt>
                <c:pt idx="24077">
                  <c:v>1974.8166666666666</c:v>
                </c:pt>
                <c:pt idx="24078">
                  <c:v>1974.8999999999999</c:v>
                </c:pt>
                <c:pt idx="24079">
                  <c:v>1974.9833333333333</c:v>
                </c:pt>
                <c:pt idx="24080">
                  <c:v>1975.0666666666666</c:v>
                </c:pt>
                <c:pt idx="24081">
                  <c:v>1975.1499999999999</c:v>
                </c:pt>
                <c:pt idx="24082">
                  <c:v>1975.2333333333333</c:v>
                </c:pt>
                <c:pt idx="24083">
                  <c:v>1975.3083333333334</c:v>
                </c:pt>
                <c:pt idx="24084">
                  <c:v>1975.3916666666667</c:v>
                </c:pt>
                <c:pt idx="24085">
                  <c:v>1975.4750000000001</c:v>
                </c:pt>
                <c:pt idx="24086">
                  <c:v>1975.5583333333334</c:v>
                </c:pt>
                <c:pt idx="24087">
                  <c:v>1975.6416666666667</c:v>
                </c:pt>
                <c:pt idx="24088">
                  <c:v>1975.7250000000001</c:v>
                </c:pt>
                <c:pt idx="24089">
                  <c:v>1975.8</c:v>
                </c:pt>
                <c:pt idx="24090">
                  <c:v>1975.8833333333332</c:v>
                </c:pt>
                <c:pt idx="24091">
                  <c:v>1975.9666666666665</c:v>
                </c:pt>
                <c:pt idx="24092">
                  <c:v>1976.05</c:v>
                </c:pt>
                <c:pt idx="24093">
                  <c:v>1976.1333333333332</c:v>
                </c:pt>
                <c:pt idx="24094">
                  <c:v>1976.2166666666665</c:v>
                </c:pt>
                <c:pt idx="24095">
                  <c:v>1976.3</c:v>
                </c:pt>
                <c:pt idx="24096">
                  <c:v>1976.375</c:v>
                </c:pt>
                <c:pt idx="24097">
                  <c:v>1976.4583333333333</c:v>
                </c:pt>
                <c:pt idx="24098">
                  <c:v>1976.5416666666667</c:v>
                </c:pt>
                <c:pt idx="24099">
                  <c:v>1976.625</c:v>
                </c:pt>
                <c:pt idx="24100">
                  <c:v>1976.7083333333333</c:v>
                </c:pt>
                <c:pt idx="24101">
                  <c:v>1976.7916666666667</c:v>
                </c:pt>
                <c:pt idx="24102">
                  <c:v>1976.8666666666668</c:v>
                </c:pt>
                <c:pt idx="24103">
                  <c:v>1976.95</c:v>
                </c:pt>
                <c:pt idx="24104">
                  <c:v>1977.0333333333335</c:v>
                </c:pt>
                <c:pt idx="24105">
                  <c:v>1977.1166666666668</c:v>
                </c:pt>
                <c:pt idx="24106">
                  <c:v>1977.2</c:v>
                </c:pt>
                <c:pt idx="24107">
                  <c:v>1977.2833333333335</c:v>
                </c:pt>
                <c:pt idx="24108">
                  <c:v>1977.3583333333333</c:v>
                </c:pt>
                <c:pt idx="24109">
                  <c:v>1977.4416666666666</c:v>
                </c:pt>
                <c:pt idx="24110">
                  <c:v>1977.5249999999999</c:v>
                </c:pt>
                <c:pt idx="24111">
                  <c:v>1977.6083333333333</c:v>
                </c:pt>
                <c:pt idx="24112">
                  <c:v>1977.6916666666666</c:v>
                </c:pt>
                <c:pt idx="24113">
                  <c:v>1977.7749999999999</c:v>
                </c:pt>
                <c:pt idx="24114">
                  <c:v>1977.8583333333333</c:v>
                </c:pt>
                <c:pt idx="24115">
                  <c:v>1977.9333333333334</c:v>
                </c:pt>
                <c:pt idx="24116">
                  <c:v>1978.0166666666667</c:v>
                </c:pt>
                <c:pt idx="24117">
                  <c:v>1978.1000000000001</c:v>
                </c:pt>
                <c:pt idx="24118">
                  <c:v>1978.1833333333334</c:v>
                </c:pt>
                <c:pt idx="24119">
                  <c:v>1978.2666666666667</c:v>
                </c:pt>
                <c:pt idx="24120">
                  <c:v>1978.3500000000001</c:v>
                </c:pt>
                <c:pt idx="24121">
                  <c:v>1978.425</c:v>
                </c:pt>
                <c:pt idx="24122">
                  <c:v>1978.5083333333332</c:v>
                </c:pt>
                <c:pt idx="24123">
                  <c:v>1978.5916666666665</c:v>
                </c:pt>
                <c:pt idx="24124">
                  <c:v>1978.675</c:v>
                </c:pt>
                <c:pt idx="24125">
                  <c:v>1978.7583333333332</c:v>
                </c:pt>
                <c:pt idx="24126">
                  <c:v>1978.8416666666665</c:v>
                </c:pt>
                <c:pt idx="24127">
                  <c:v>1978.9166666666667</c:v>
                </c:pt>
                <c:pt idx="24128">
                  <c:v>1979</c:v>
                </c:pt>
                <c:pt idx="24129">
                  <c:v>1979.0833333333333</c:v>
                </c:pt>
                <c:pt idx="24130">
                  <c:v>1979.1666666666667</c:v>
                </c:pt>
                <c:pt idx="24131">
                  <c:v>1979.25</c:v>
                </c:pt>
                <c:pt idx="24132">
                  <c:v>1979.3333333333333</c:v>
                </c:pt>
                <c:pt idx="24133">
                  <c:v>1979.4166666666667</c:v>
                </c:pt>
                <c:pt idx="24134">
                  <c:v>1979.4916666666668</c:v>
                </c:pt>
                <c:pt idx="24135">
                  <c:v>1979.575</c:v>
                </c:pt>
                <c:pt idx="24136">
                  <c:v>1979.6583333333335</c:v>
                </c:pt>
                <c:pt idx="24137">
                  <c:v>1979.7416666666668</c:v>
                </c:pt>
                <c:pt idx="24138">
                  <c:v>1979.825</c:v>
                </c:pt>
                <c:pt idx="24139">
                  <c:v>1979.9083333333335</c:v>
                </c:pt>
                <c:pt idx="24140">
                  <c:v>1979.9833333333333</c:v>
                </c:pt>
                <c:pt idx="24141">
                  <c:v>1980.0666666666666</c:v>
                </c:pt>
                <c:pt idx="24142">
                  <c:v>1980.1499999999999</c:v>
                </c:pt>
                <c:pt idx="24143">
                  <c:v>1980.2333333333333</c:v>
                </c:pt>
                <c:pt idx="24144">
                  <c:v>1980.3166666666666</c:v>
                </c:pt>
                <c:pt idx="24145">
                  <c:v>1980.3999999999999</c:v>
                </c:pt>
                <c:pt idx="24146">
                  <c:v>1980.4750000000001</c:v>
                </c:pt>
                <c:pt idx="24147">
                  <c:v>1980.5583333333334</c:v>
                </c:pt>
                <c:pt idx="24148">
                  <c:v>1980.6416666666667</c:v>
                </c:pt>
                <c:pt idx="24149">
                  <c:v>1980.7250000000001</c:v>
                </c:pt>
                <c:pt idx="24150">
                  <c:v>1980.8083333333334</c:v>
                </c:pt>
                <c:pt idx="24151">
                  <c:v>1980.8916666666667</c:v>
                </c:pt>
                <c:pt idx="24152">
                  <c:v>1980.9750000000001</c:v>
                </c:pt>
                <c:pt idx="24153">
                  <c:v>1981.05</c:v>
                </c:pt>
                <c:pt idx="24154">
                  <c:v>1981.1333333333332</c:v>
                </c:pt>
                <c:pt idx="24155">
                  <c:v>1981.2166666666665</c:v>
                </c:pt>
                <c:pt idx="24156">
                  <c:v>1981.3</c:v>
                </c:pt>
                <c:pt idx="24157">
                  <c:v>1981.3833333333332</c:v>
                </c:pt>
                <c:pt idx="24158">
                  <c:v>1981.4666666666665</c:v>
                </c:pt>
                <c:pt idx="24159">
                  <c:v>1981.5416666666667</c:v>
                </c:pt>
                <c:pt idx="24160">
                  <c:v>1981.625</c:v>
                </c:pt>
                <c:pt idx="24161">
                  <c:v>1981.7083333333333</c:v>
                </c:pt>
                <c:pt idx="24162">
                  <c:v>1981.7916666666667</c:v>
                </c:pt>
                <c:pt idx="24163">
                  <c:v>1981.875</c:v>
                </c:pt>
                <c:pt idx="24164">
                  <c:v>1981.9583333333333</c:v>
                </c:pt>
                <c:pt idx="24165">
                  <c:v>1982.0333333333335</c:v>
                </c:pt>
                <c:pt idx="24166">
                  <c:v>1982.1166666666668</c:v>
                </c:pt>
                <c:pt idx="24167">
                  <c:v>1982.2</c:v>
                </c:pt>
                <c:pt idx="24168">
                  <c:v>1982.2833333333335</c:v>
                </c:pt>
                <c:pt idx="24169">
                  <c:v>1982.3666666666668</c:v>
                </c:pt>
                <c:pt idx="24170">
                  <c:v>1982.45</c:v>
                </c:pt>
                <c:pt idx="24171">
                  <c:v>1982.5333333333335</c:v>
                </c:pt>
                <c:pt idx="24172">
                  <c:v>1982.6083333333333</c:v>
                </c:pt>
                <c:pt idx="24173">
                  <c:v>1982.6916666666666</c:v>
                </c:pt>
                <c:pt idx="24174">
                  <c:v>1982.7749999999999</c:v>
                </c:pt>
                <c:pt idx="24175">
                  <c:v>1982.8583333333333</c:v>
                </c:pt>
                <c:pt idx="24176">
                  <c:v>1982.9416666666666</c:v>
                </c:pt>
                <c:pt idx="24177">
                  <c:v>1983.0249999999999</c:v>
                </c:pt>
                <c:pt idx="24178">
                  <c:v>1983.1000000000001</c:v>
                </c:pt>
                <c:pt idx="24179">
                  <c:v>1983.1833333333334</c:v>
                </c:pt>
                <c:pt idx="24180">
                  <c:v>1983.2666666666667</c:v>
                </c:pt>
                <c:pt idx="24181">
                  <c:v>1983.3500000000001</c:v>
                </c:pt>
                <c:pt idx="24182">
                  <c:v>1983.4333333333334</c:v>
                </c:pt>
                <c:pt idx="24183">
                  <c:v>1983.5166666666667</c:v>
                </c:pt>
                <c:pt idx="24184">
                  <c:v>1983.5916666666665</c:v>
                </c:pt>
                <c:pt idx="24185">
                  <c:v>1983.675</c:v>
                </c:pt>
                <c:pt idx="24186">
                  <c:v>1983.7583333333332</c:v>
                </c:pt>
                <c:pt idx="24187">
                  <c:v>1983.8416666666665</c:v>
                </c:pt>
                <c:pt idx="24188">
                  <c:v>1983.925</c:v>
                </c:pt>
                <c:pt idx="24189">
                  <c:v>1984.0083333333332</c:v>
                </c:pt>
                <c:pt idx="24190">
                  <c:v>1984.0916666666665</c:v>
                </c:pt>
                <c:pt idx="24191">
                  <c:v>1984.1666666666667</c:v>
                </c:pt>
                <c:pt idx="24192">
                  <c:v>1984.25</c:v>
                </c:pt>
                <c:pt idx="24193">
                  <c:v>1984.3333333333333</c:v>
                </c:pt>
                <c:pt idx="24194">
                  <c:v>1984.4166666666667</c:v>
                </c:pt>
                <c:pt idx="24195">
                  <c:v>1984.5</c:v>
                </c:pt>
                <c:pt idx="24196">
                  <c:v>1984.5833333333333</c:v>
                </c:pt>
                <c:pt idx="24197">
                  <c:v>1984.6583333333335</c:v>
                </c:pt>
                <c:pt idx="24198">
                  <c:v>1984.7416666666668</c:v>
                </c:pt>
                <c:pt idx="24199">
                  <c:v>1984.825</c:v>
                </c:pt>
                <c:pt idx="24200">
                  <c:v>1984.9083333333335</c:v>
                </c:pt>
                <c:pt idx="24201">
                  <c:v>1984.9916666666668</c:v>
                </c:pt>
                <c:pt idx="24202">
                  <c:v>1985.075</c:v>
                </c:pt>
                <c:pt idx="24203">
                  <c:v>1985.1583333333335</c:v>
                </c:pt>
                <c:pt idx="24204">
                  <c:v>1985.2333333333333</c:v>
                </c:pt>
                <c:pt idx="24205">
                  <c:v>1985.3166666666666</c:v>
                </c:pt>
                <c:pt idx="24206">
                  <c:v>1985.3999999999999</c:v>
                </c:pt>
                <c:pt idx="24207">
                  <c:v>1985.4833333333333</c:v>
                </c:pt>
                <c:pt idx="24208">
                  <c:v>1985.5666666666666</c:v>
                </c:pt>
                <c:pt idx="24209">
                  <c:v>1985.6499999999999</c:v>
                </c:pt>
                <c:pt idx="24210">
                  <c:v>1985.7250000000001</c:v>
                </c:pt>
                <c:pt idx="24211">
                  <c:v>1985.8083333333334</c:v>
                </c:pt>
                <c:pt idx="24212">
                  <c:v>1985.8916666666667</c:v>
                </c:pt>
                <c:pt idx="24213">
                  <c:v>1985.9750000000001</c:v>
                </c:pt>
                <c:pt idx="24214">
                  <c:v>1986.0583333333334</c:v>
                </c:pt>
                <c:pt idx="24215">
                  <c:v>1986.1416666666667</c:v>
                </c:pt>
                <c:pt idx="24216">
                  <c:v>1986.2166666666665</c:v>
                </c:pt>
                <c:pt idx="24217">
                  <c:v>1986.3</c:v>
                </c:pt>
                <c:pt idx="24218">
                  <c:v>1986.3833333333332</c:v>
                </c:pt>
                <c:pt idx="24219">
                  <c:v>1986.4666666666665</c:v>
                </c:pt>
                <c:pt idx="24220">
                  <c:v>1986.55</c:v>
                </c:pt>
                <c:pt idx="24221">
                  <c:v>1986.6333333333332</c:v>
                </c:pt>
                <c:pt idx="24222">
                  <c:v>1986.7166666666665</c:v>
                </c:pt>
                <c:pt idx="24223">
                  <c:v>1986.7916666666667</c:v>
                </c:pt>
                <c:pt idx="24224">
                  <c:v>1986.875</c:v>
                </c:pt>
                <c:pt idx="24225">
                  <c:v>1986.9583333333333</c:v>
                </c:pt>
                <c:pt idx="24226">
                  <c:v>1987.0416666666667</c:v>
                </c:pt>
                <c:pt idx="24227">
                  <c:v>1987.125</c:v>
                </c:pt>
                <c:pt idx="24228">
                  <c:v>1987.2083333333333</c:v>
                </c:pt>
                <c:pt idx="24229">
                  <c:v>1987.2833333333335</c:v>
                </c:pt>
                <c:pt idx="24230">
                  <c:v>1987.3666666666668</c:v>
                </c:pt>
                <c:pt idx="24231">
                  <c:v>1987.45</c:v>
                </c:pt>
                <c:pt idx="24232">
                  <c:v>1987.5333333333335</c:v>
                </c:pt>
                <c:pt idx="24233">
                  <c:v>1987.6166666666668</c:v>
                </c:pt>
                <c:pt idx="24234">
                  <c:v>1987.7</c:v>
                </c:pt>
                <c:pt idx="24235">
                  <c:v>1987.7749999999999</c:v>
                </c:pt>
                <c:pt idx="24236">
                  <c:v>1987.8583333333333</c:v>
                </c:pt>
                <c:pt idx="24237">
                  <c:v>1987.9416666666666</c:v>
                </c:pt>
                <c:pt idx="24238">
                  <c:v>1988.0249999999999</c:v>
                </c:pt>
                <c:pt idx="24239">
                  <c:v>1988.1083333333333</c:v>
                </c:pt>
                <c:pt idx="24240">
                  <c:v>1988.1916666666666</c:v>
                </c:pt>
                <c:pt idx="24241">
                  <c:v>1988.2749999999999</c:v>
                </c:pt>
                <c:pt idx="24242">
                  <c:v>1988.3500000000001</c:v>
                </c:pt>
                <c:pt idx="24243">
                  <c:v>1988.4333333333334</c:v>
                </c:pt>
                <c:pt idx="24244">
                  <c:v>1988.5166666666667</c:v>
                </c:pt>
                <c:pt idx="24245">
                  <c:v>1988.6000000000001</c:v>
                </c:pt>
                <c:pt idx="24246">
                  <c:v>1988.6833333333334</c:v>
                </c:pt>
                <c:pt idx="24247">
                  <c:v>1988.7666666666667</c:v>
                </c:pt>
                <c:pt idx="24248">
                  <c:v>1988.8416666666665</c:v>
                </c:pt>
                <c:pt idx="24249">
                  <c:v>1988.925</c:v>
                </c:pt>
                <c:pt idx="24250">
                  <c:v>1989.0083333333332</c:v>
                </c:pt>
                <c:pt idx="24251">
                  <c:v>1989.0916666666665</c:v>
                </c:pt>
                <c:pt idx="24252">
                  <c:v>1989.175</c:v>
                </c:pt>
                <c:pt idx="24253">
                  <c:v>1989.2583333333332</c:v>
                </c:pt>
                <c:pt idx="24254">
                  <c:v>1989.3333333333333</c:v>
                </c:pt>
                <c:pt idx="24255">
                  <c:v>1989.4166666666667</c:v>
                </c:pt>
                <c:pt idx="24256">
                  <c:v>1989.5</c:v>
                </c:pt>
                <c:pt idx="24257">
                  <c:v>1989.5833333333333</c:v>
                </c:pt>
                <c:pt idx="24258">
                  <c:v>1989.6666666666667</c:v>
                </c:pt>
                <c:pt idx="24259">
                  <c:v>1989.75</c:v>
                </c:pt>
                <c:pt idx="24260">
                  <c:v>1989.8333333333333</c:v>
                </c:pt>
                <c:pt idx="24261">
                  <c:v>1989.9083333333335</c:v>
                </c:pt>
                <c:pt idx="24262">
                  <c:v>1989.9916666666668</c:v>
                </c:pt>
                <c:pt idx="24263">
                  <c:v>1990.075</c:v>
                </c:pt>
                <c:pt idx="24264">
                  <c:v>1990.1583333333335</c:v>
                </c:pt>
                <c:pt idx="24265">
                  <c:v>1990.2416666666668</c:v>
                </c:pt>
                <c:pt idx="24266">
                  <c:v>1990.325</c:v>
                </c:pt>
                <c:pt idx="24267">
                  <c:v>1990.3999999999999</c:v>
                </c:pt>
                <c:pt idx="24268">
                  <c:v>1990.4833333333333</c:v>
                </c:pt>
                <c:pt idx="24269">
                  <c:v>1990.5666666666666</c:v>
                </c:pt>
                <c:pt idx="24270">
                  <c:v>1990.6499999999999</c:v>
                </c:pt>
                <c:pt idx="24271">
                  <c:v>1990.7333333333333</c:v>
                </c:pt>
                <c:pt idx="24272">
                  <c:v>1990.8166666666666</c:v>
                </c:pt>
                <c:pt idx="24273">
                  <c:v>1990.8916666666667</c:v>
                </c:pt>
                <c:pt idx="24274">
                  <c:v>1990.9750000000001</c:v>
                </c:pt>
                <c:pt idx="24275">
                  <c:v>1991.0583333333334</c:v>
                </c:pt>
                <c:pt idx="24276">
                  <c:v>1991.1416666666667</c:v>
                </c:pt>
                <c:pt idx="24277">
                  <c:v>1991.2250000000001</c:v>
                </c:pt>
                <c:pt idx="24278">
                  <c:v>1991.3083333333334</c:v>
                </c:pt>
                <c:pt idx="24279">
                  <c:v>1991.3916666666667</c:v>
                </c:pt>
                <c:pt idx="24280">
                  <c:v>1991.4666666666665</c:v>
                </c:pt>
                <c:pt idx="24281">
                  <c:v>1991.55</c:v>
                </c:pt>
                <c:pt idx="24282">
                  <c:v>1991.6333333333332</c:v>
                </c:pt>
                <c:pt idx="24283">
                  <c:v>1991.7166666666665</c:v>
                </c:pt>
                <c:pt idx="24284">
                  <c:v>1991.8</c:v>
                </c:pt>
                <c:pt idx="24285">
                  <c:v>1991.8833333333332</c:v>
                </c:pt>
                <c:pt idx="24286">
                  <c:v>1991.9583333333333</c:v>
                </c:pt>
                <c:pt idx="24287">
                  <c:v>1992.0416666666667</c:v>
                </c:pt>
                <c:pt idx="24288">
                  <c:v>1992.125</c:v>
                </c:pt>
                <c:pt idx="24289">
                  <c:v>1992.2083333333333</c:v>
                </c:pt>
                <c:pt idx="24290">
                  <c:v>1992.2916666666667</c:v>
                </c:pt>
                <c:pt idx="24291">
                  <c:v>1992.375</c:v>
                </c:pt>
                <c:pt idx="24292">
                  <c:v>1992.45</c:v>
                </c:pt>
                <c:pt idx="24293">
                  <c:v>1992.5333333333335</c:v>
                </c:pt>
                <c:pt idx="24294">
                  <c:v>1992.6166666666668</c:v>
                </c:pt>
                <c:pt idx="24295">
                  <c:v>1992.7</c:v>
                </c:pt>
                <c:pt idx="24296">
                  <c:v>1992.7833333333335</c:v>
                </c:pt>
                <c:pt idx="24297">
                  <c:v>1992.8666666666668</c:v>
                </c:pt>
                <c:pt idx="24298">
                  <c:v>1992.95</c:v>
                </c:pt>
                <c:pt idx="24299">
                  <c:v>1993.0249999999999</c:v>
                </c:pt>
                <c:pt idx="24300">
                  <c:v>1993.1083333333333</c:v>
                </c:pt>
                <c:pt idx="24301">
                  <c:v>1993.1916666666666</c:v>
                </c:pt>
                <c:pt idx="24302">
                  <c:v>1993.2749999999999</c:v>
                </c:pt>
                <c:pt idx="24303">
                  <c:v>1993.3583333333333</c:v>
                </c:pt>
                <c:pt idx="24304">
                  <c:v>1993.4416666666666</c:v>
                </c:pt>
                <c:pt idx="24305">
                  <c:v>1993.5166666666667</c:v>
                </c:pt>
                <c:pt idx="24306">
                  <c:v>1993.6000000000001</c:v>
                </c:pt>
                <c:pt idx="24307">
                  <c:v>1993.6833333333334</c:v>
                </c:pt>
                <c:pt idx="24308">
                  <c:v>1993.7666666666667</c:v>
                </c:pt>
                <c:pt idx="24309">
                  <c:v>1993.8500000000001</c:v>
                </c:pt>
                <c:pt idx="24310">
                  <c:v>1993.9333333333334</c:v>
                </c:pt>
                <c:pt idx="24311">
                  <c:v>1994.0083333333332</c:v>
                </c:pt>
                <c:pt idx="24312">
                  <c:v>1994.0916666666665</c:v>
                </c:pt>
                <c:pt idx="24313">
                  <c:v>1994.175</c:v>
                </c:pt>
                <c:pt idx="24314">
                  <c:v>1994.2583333333332</c:v>
                </c:pt>
                <c:pt idx="24315">
                  <c:v>1994.3416666666665</c:v>
                </c:pt>
                <c:pt idx="24316">
                  <c:v>1994.425</c:v>
                </c:pt>
                <c:pt idx="24317">
                  <c:v>1994.5083333333332</c:v>
                </c:pt>
                <c:pt idx="24318">
                  <c:v>1994.5833333333333</c:v>
                </c:pt>
                <c:pt idx="24319">
                  <c:v>1994.6666666666667</c:v>
                </c:pt>
                <c:pt idx="24320">
                  <c:v>1994.75</c:v>
                </c:pt>
                <c:pt idx="24321">
                  <c:v>1994.8333333333333</c:v>
                </c:pt>
                <c:pt idx="24322">
                  <c:v>1994.9166666666667</c:v>
                </c:pt>
                <c:pt idx="24323">
                  <c:v>1995</c:v>
                </c:pt>
                <c:pt idx="24324">
                  <c:v>1995.075</c:v>
                </c:pt>
                <c:pt idx="24325">
                  <c:v>1995.1583333333335</c:v>
                </c:pt>
                <c:pt idx="24326">
                  <c:v>1995.2416666666668</c:v>
                </c:pt>
                <c:pt idx="24327">
                  <c:v>1995.325</c:v>
                </c:pt>
                <c:pt idx="24328">
                  <c:v>1995.4083333333335</c:v>
                </c:pt>
                <c:pt idx="24329">
                  <c:v>1995.4916666666668</c:v>
                </c:pt>
                <c:pt idx="24330">
                  <c:v>1995.575</c:v>
                </c:pt>
                <c:pt idx="24331">
                  <c:v>1995.6499999999999</c:v>
                </c:pt>
                <c:pt idx="24332">
                  <c:v>1995.7333333333333</c:v>
                </c:pt>
                <c:pt idx="24333">
                  <c:v>1995.8166666666666</c:v>
                </c:pt>
                <c:pt idx="24334">
                  <c:v>1995.8999999999999</c:v>
                </c:pt>
                <c:pt idx="24335">
                  <c:v>1995.9833333333333</c:v>
                </c:pt>
                <c:pt idx="24336">
                  <c:v>1996.0666666666666</c:v>
                </c:pt>
                <c:pt idx="24337">
                  <c:v>1996.1416666666667</c:v>
                </c:pt>
                <c:pt idx="24338">
                  <c:v>1996.2250000000001</c:v>
                </c:pt>
                <c:pt idx="24339">
                  <c:v>1996.3083333333334</c:v>
                </c:pt>
                <c:pt idx="24340">
                  <c:v>1996.3916666666667</c:v>
                </c:pt>
                <c:pt idx="24341">
                  <c:v>1996.4750000000001</c:v>
                </c:pt>
                <c:pt idx="24342">
                  <c:v>1996.5583333333334</c:v>
                </c:pt>
                <c:pt idx="24343">
                  <c:v>1996.6333333333332</c:v>
                </c:pt>
                <c:pt idx="24344">
                  <c:v>1996.7166666666665</c:v>
                </c:pt>
                <c:pt idx="24345">
                  <c:v>1996.8</c:v>
                </c:pt>
                <c:pt idx="24346">
                  <c:v>1996.8833333333332</c:v>
                </c:pt>
                <c:pt idx="24347">
                  <c:v>1996.9666666666665</c:v>
                </c:pt>
                <c:pt idx="24348">
                  <c:v>1997.05</c:v>
                </c:pt>
                <c:pt idx="24349">
                  <c:v>1997.1333333333332</c:v>
                </c:pt>
                <c:pt idx="24350">
                  <c:v>1997.2083333333333</c:v>
                </c:pt>
                <c:pt idx="24351">
                  <c:v>1997.2916666666667</c:v>
                </c:pt>
                <c:pt idx="24352">
                  <c:v>1997.375</c:v>
                </c:pt>
                <c:pt idx="24353">
                  <c:v>1997.4583333333333</c:v>
                </c:pt>
                <c:pt idx="24354">
                  <c:v>1997.5416666666667</c:v>
                </c:pt>
                <c:pt idx="24355">
                  <c:v>1997.625</c:v>
                </c:pt>
                <c:pt idx="24356">
                  <c:v>1997.7</c:v>
                </c:pt>
                <c:pt idx="24357">
                  <c:v>1997.7833333333335</c:v>
                </c:pt>
                <c:pt idx="24358">
                  <c:v>1997.8666666666668</c:v>
                </c:pt>
                <c:pt idx="24359">
                  <c:v>1997.95</c:v>
                </c:pt>
                <c:pt idx="24360">
                  <c:v>1998.0333333333335</c:v>
                </c:pt>
                <c:pt idx="24361">
                  <c:v>1998.1166666666668</c:v>
                </c:pt>
                <c:pt idx="24362">
                  <c:v>1998.1916666666666</c:v>
                </c:pt>
                <c:pt idx="24363">
                  <c:v>1998.2749999999999</c:v>
                </c:pt>
                <c:pt idx="24364">
                  <c:v>1998.3583333333333</c:v>
                </c:pt>
                <c:pt idx="24365">
                  <c:v>1998.4416666666666</c:v>
                </c:pt>
                <c:pt idx="24366">
                  <c:v>1998.5249999999999</c:v>
                </c:pt>
                <c:pt idx="24367">
                  <c:v>1998.6083333333333</c:v>
                </c:pt>
                <c:pt idx="24368">
                  <c:v>1998.6916666666666</c:v>
                </c:pt>
                <c:pt idx="24369">
                  <c:v>1998.7666666666667</c:v>
                </c:pt>
                <c:pt idx="24370">
                  <c:v>1998.8500000000001</c:v>
                </c:pt>
                <c:pt idx="24371">
                  <c:v>1998.9333333333334</c:v>
                </c:pt>
                <c:pt idx="24372">
                  <c:v>1999.0166666666667</c:v>
                </c:pt>
                <c:pt idx="24373">
                  <c:v>1999.1000000000001</c:v>
                </c:pt>
                <c:pt idx="24374">
                  <c:v>1999.1833333333334</c:v>
                </c:pt>
                <c:pt idx="24375">
                  <c:v>1999.2583333333332</c:v>
                </c:pt>
                <c:pt idx="24376">
                  <c:v>1999.3416666666665</c:v>
                </c:pt>
                <c:pt idx="24377">
                  <c:v>1999.425</c:v>
                </c:pt>
                <c:pt idx="24378">
                  <c:v>1999.5083333333332</c:v>
                </c:pt>
                <c:pt idx="24379">
                  <c:v>1999.5916666666665</c:v>
                </c:pt>
                <c:pt idx="24380">
                  <c:v>1999.675</c:v>
                </c:pt>
                <c:pt idx="24381">
                  <c:v>1999.75</c:v>
                </c:pt>
                <c:pt idx="24382">
                  <c:v>1999.8333333333333</c:v>
                </c:pt>
                <c:pt idx="24383">
                  <c:v>1999.9166666666667</c:v>
                </c:pt>
                <c:pt idx="24384">
                  <c:v>2000</c:v>
                </c:pt>
                <c:pt idx="24385">
                  <c:v>2000.0833333333333</c:v>
                </c:pt>
                <c:pt idx="24386">
                  <c:v>2000.1666666666667</c:v>
                </c:pt>
                <c:pt idx="24387">
                  <c:v>2000.25</c:v>
                </c:pt>
                <c:pt idx="24388">
                  <c:v>2000.325</c:v>
                </c:pt>
                <c:pt idx="24389">
                  <c:v>2000.4083333333335</c:v>
                </c:pt>
                <c:pt idx="24390">
                  <c:v>2000.4916666666668</c:v>
                </c:pt>
                <c:pt idx="24391">
                  <c:v>2000.575</c:v>
                </c:pt>
                <c:pt idx="24392">
                  <c:v>2000.6583333333335</c:v>
                </c:pt>
                <c:pt idx="24393">
                  <c:v>2000.7416666666668</c:v>
                </c:pt>
                <c:pt idx="24394">
                  <c:v>2000.8166666666666</c:v>
                </c:pt>
                <c:pt idx="24395">
                  <c:v>2000.8999999999999</c:v>
                </c:pt>
                <c:pt idx="24396">
                  <c:v>2000.9833333333333</c:v>
                </c:pt>
                <c:pt idx="24397">
                  <c:v>2001.0666666666666</c:v>
                </c:pt>
                <c:pt idx="24398">
                  <c:v>2001.1499999999999</c:v>
                </c:pt>
                <c:pt idx="24399">
                  <c:v>2001.2333333333333</c:v>
                </c:pt>
                <c:pt idx="24400">
                  <c:v>2001.3083333333334</c:v>
                </c:pt>
                <c:pt idx="24401">
                  <c:v>2001.3916666666667</c:v>
                </c:pt>
                <c:pt idx="24402">
                  <c:v>2001.4750000000001</c:v>
                </c:pt>
                <c:pt idx="24403">
                  <c:v>2001.5583333333334</c:v>
                </c:pt>
                <c:pt idx="24404">
                  <c:v>2001.6416666666667</c:v>
                </c:pt>
                <c:pt idx="24405">
                  <c:v>2001.7250000000001</c:v>
                </c:pt>
                <c:pt idx="24406">
                  <c:v>2001.8083333333334</c:v>
                </c:pt>
                <c:pt idx="24407">
                  <c:v>2001.8833333333332</c:v>
                </c:pt>
                <c:pt idx="24408">
                  <c:v>2001.9666666666665</c:v>
                </c:pt>
                <c:pt idx="24409">
                  <c:v>2002.05</c:v>
                </c:pt>
                <c:pt idx="24410">
                  <c:v>2002.1333333333332</c:v>
                </c:pt>
                <c:pt idx="24411">
                  <c:v>2002.2166666666665</c:v>
                </c:pt>
                <c:pt idx="24412">
                  <c:v>2002.3</c:v>
                </c:pt>
                <c:pt idx="24413">
                  <c:v>2002.375</c:v>
                </c:pt>
                <c:pt idx="24414">
                  <c:v>2002.4583333333333</c:v>
                </c:pt>
                <c:pt idx="24415">
                  <c:v>2002.5416666666667</c:v>
                </c:pt>
                <c:pt idx="24416">
                  <c:v>2002.625</c:v>
                </c:pt>
                <c:pt idx="24417">
                  <c:v>2002.7083333333333</c:v>
                </c:pt>
                <c:pt idx="24418">
                  <c:v>2002.7916666666667</c:v>
                </c:pt>
                <c:pt idx="24419">
                  <c:v>2002.8666666666668</c:v>
                </c:pt>
                <c:pt idx="24420">
                  <c:v>2002.95</c:v>
                </c:pt>
                <c:pt idx="24421">
                  <c:v>2003.0333333333335</c:v>
                </c:pt>
                <c:pt idx="24422">
                  <c:v>2003.1166666666668</c:v>
                </c:pt>
                <c:pt idx="24423">
                  <c:v>2003.2</c:v>
                </c:pt>
                <c:pt idx="24424">
                  <c:v>2003.2833333333335</c:v>
                </c:pt>
                <c:pt idx="24425">
                  <c:v>2003.3666666666668</c:v>
                </c:pt>
                <c:pt idx="24426">
                  <c:v>2003.4416666666666</c:v>
                </c:pt>
                <c:pt idx="24427">
                  <c:v>2003.5249999999999</c:v>
                </c:pt>
                <c:pt idx="24428">
                  <c:v>2003.6083333333333</c:v>
                </c:pt>
                <c:pt idx="24429">
                  <c:v>2003.6916666666666</c:v>
                </c:pt>
                <c:pt idx="24430">
                  <c:v>2003.7749999999999</c:v>
                </c:pt>
                <c:pt idx="24431">
                  <c:v>2003.8583333333333</c:v>
                </c:pt>
                <c:pt idx="24432">
                  <c:v>2003.9333333333334</c:v>
                </c:pt>
                <c:pt idx="24433">
                  <c:v>2004.0166666666667</c:v>
                </c:pt>
                <c:pt idx="24434">
                  <c:v>2004.1000000000001</c:v>
                </c:pt>
                <c:pt idx="24435">
                  <c:v>2004.1833333333334</c:v>
                </c:pt>
                <c:pt idx="24436">
                  <c:v>2004.2666666666667</c:v>
                </c:pt>
                <c:pt idx="24437">
                  <c:v>2004.3500000000001</c:v>
                </c:pt>
                <c:pt idx="24438">
                  <c:v>2004.425</c:v>
                </c:pt>
                <c:pt idx="24439">
                  <c:v>2004.5083333333332</c:v>
                </c:pt>
                <c:pt idx="24440">
                  <c:v>2004.5916666666665</c:v>
                </c:pt>
                <c:pt idx="24441">
                  <c:v>2004.675</c:v>
                </c:pt>
                <c:pt idx="24442">
                  <c:v>2004.7583333333332</c:v>
                </c:pt>
                <c:pt idx="24443">
                  <c:v>2004.8416666666665</c:v>
                </c:pt>
                <c:pt idx="24444">
                  <c:v>2004.925</c:v>
                </c:pt>
                <c:pt idx="24445">
                  <c:v>2005</c:v>
                </c:pt>
                <c:pt idx="24446">
                  <c:v>2005.0833333333333</c:v>
                </c:pt>
                <c:pt idx="24447">
                  <c:v>2005.1666666666667</c:v>
                </c:pt>
                <c:pt idx="24448">
                  <c:v>2005.25</c:v>
                </c:pt>
                <c:pt idx="24449">
                  <c:v>2005.3333333333333</c:v>
                </c:pt>
                <c:pt idx="24450">
                  <c:v>2005.4166666666667</c:v>
                </c:pt>
                <c:pt idx="24451">
                  <c:v>2005.4916666666668</c:v>
                </c:pt>
                <c:pt idx="24452">
                  <c:v>2005.575</c:v>
                </c:pt>
                <c:pt idx="24453">
                  <c:v>2005.6583333333335</c:v>
                </c:pt>
                <c:pt idx="24454">
                  <c:v>2005.7416666666668</c:v>
                </c:pt>
                <c:pt idx="24455">
                  <c:v>2005.825</c:v>
                </c:pt>
                <c:pt idx="24456">
                  <c:v>2005.9083333333335</c:v>
                </c:pt>
                <c:pt idx="24457">
                  <c:v>2005.9916666666668</c:v>
                </c:pt>
                <c:pt idx="24458">
                  <c:v>2006.0666666666666</c:v>
                </c:pt>
                <c:pt idx="24459">
                  <c:v>2006.1499999999999</c:v>
                </c:pt>
                <c:pt idx="24460">
                  <c:v>2006.2333333333333</c:v>
                </c:pt>
                <c:pt idx="24461">
                  <c:v>2006.3166666666666</c:v>
                </c:pt>
                <c:pt idx="24462">
                  <c:v>2006.3999999999999</c:v>
                </c:pt>
                <c:pt idx="24463">
                  <c:v>2006.4833333333333</c:v>
                </c:pt>
                <c:pt idx="24464">
                  <c:v>2006.5583333333334</c:v>
                </c:pt>
                <c:pt idx="24465">
                  <c:v>2006.6416666666667</c:v>
                </c:pt>
                <c:pt idx="24466">
                  <c:v>2006.7250000000001</c:v>
                </c:pt>
                <c:pt idx="24467">
                  <c:v>2006.8083333333334</c:v>
                </c:pt>
                <c:pt idx="24468">
                  <c:v>2006.8916666666667</c:v>
                </c:pt>
                <c:pt idx="24469">
                  <c:v>2006.9750000000001</c:v>
                </c:pt>
                <c:pt idx="24470">
                  <c:v>2007.05</c:v>
                </c:pt>
                <c:pt idx="24471">
                  <c:v>2007.1333333333332</c:v>
                </c:pt>
                <c:pt idx="24472">
                  <c:v>2007.2166666666665</c:v>
                </c:pt>
                <c:pt idx="24473">
                  <c:v>2007.3</c:v>
                </c:pt>
                <c:pt idx="24474">
                  <c:v>2007.3833333333332</c:v>
                </c:pt>
                <c:pt idx="24475">
                  <c:v>2007.4666666666665</c:v>
                </c:pt>
                <c:pt idx="24476">
                  <c:v>2007.55</c:v>
                </c:pt>
                <c:pt idx="24477">
                  <c:v>2007.625</c:v>
                </c:pt>
                <c:pt idx="24478">
                  <c:v>2007.7083333333333</c:v>
                </c:pt>
                <c:pt idx="24479">
                  <c:v>2007.7916666666667</c:v>
                </c:pt>
                <c:pt idx="24480">
                  <c:v>2007.875</c:v>
                </c:pt>
                <c:pt idx="24481">
                  <c:v>2007.9583333333333</c:v>
                </c:pt>
                <c:pt idx="24482">
                  <c:v>2008.0416666666667</c:v>
                </c:pt>
                <c:pt idx="24483">
                  <c:v>2008.1166666666668</c:v>
                </c:pt>
                <c:pt idx="24484">
                  <c:v>2008.2</c:v>
                </c:pt>
                <c:pt idx="24485">
                  <c:v>2008.2833333333335</c:v>
                </c:pt>
                <c:pt idx="24486">
                  <c:v>2008.3666666666668</c:v>
                </c:pt>
                <c:pt idx="24487">
                  <c:v>2008.45</c:v>
                </c:pt>
                <c:pt idx="24488">
                  <c:v>2008.5333333333335</c:v>
                </c:pt>
                <c:pt idx="24489">
                  <c:v>2008.6083333333333</c:v>
                </c:pt>
                <c:pt idx="24490">
                  <c:v>2008.6916666666666</c:v>
                </c:pt>
                <c:pt idx="24491">
                  <c:v>2008.7749999999999</c:v>
                </c:pt>
                <c:pt idx="24492">
                  <c:v>2008.8583333333333</c:v>
                </c:pt>
                <c:pt idx="24493">
                  <c:v>2008.9416666666666</c:v>
                </c:pt>
                <c:pt idx="24494">
                  <c:v>2009.0249999999999</c:v>
                </c:pt>
                <c:pt idx="24495">
                  <c:v>2009.1083333333333</c:v>
                </c:pt>
                <c:pt idx="24496">
                  <c:v>2009.1833333333334</c:v>
                </c:pt>
                <c:pt idx="24497">
                  <c:v>2009.2666666666667</c:v>
                </c:pt>
                <c:pt idx="24498">
                  <c:v>2009.3500000000001</c:v>
                </c:pt>
                <c:pt idx="24499">
                  <c:v>2009.4333333333334</c:v>
                </c:pt>
                <c:pt idx="24500">
                  <c:v>2009.5166666666667</c:v>
                </c:pt>
                <c:pt idx="24501">
                  <c:v>2009.6000000000001</c:v>
                </c:pt>
                <c:pt idx="24502">
                  <c:v>2009.675</c:v>
                </c:pt>
                <c:pt idx="24503">
                  <c:v>2009.7583333333332</c:v>
                </c:pt>
                <c:pt idx="24504">
                  <c:v>2009.8416666666665</c:v>
                </c:pt>
                <c:pt idx="24505">
                  <c:v>2009.925</c:v>
                </c:pt>
                <c:pt idx="24506">
                  <c:v>2010.0083333333332</c:v>
                </c:pt>
                <c:pt idx="24507">
                  <c:v>2010.0916666666665</c:v>
                </c:pt>
                <c:pt idx="24508">
                  <c:v>2010.1666666666667</c:v>
                </c:pt>
                <c:pt idx="24509">
                  <c:v>2010.25</c:v>
                </c:pt>
                <c:pt idx="24510">
                  <c:v>2010.3333333333333</c:v>
                </c:pt>
                <c:pt idx="24511">
                  <c:v>2010.4166666666667</c:v>
                </c:pt>
                <c:pt idx="24512">
                  <c:v>2010.5</c:v>
                </c:pt>
                <c:pt idx="24513">
                  <c:v>2010.5833333333333</c:v>
                </c:pt>
                <c:pt idx="24514">
                  <c:v>2010.6666666666667</c:v>
                </c:pt>
                <c:pt idx="24515">
                  <c:v>2010.7416666666668</c:v>
                </c:pt>
                <c:pt idx="24516">
                  <c:v>2010.825</c:v>
                </c:pt>
                <c:pt idx="24517">
                  <c:v>2010.9083333333335</c:v>
                </c:pt>
                <c:pt idx="24518">
                  <c:v>2010.9916666666668</c:v>
                </c:pt>
                <c:pt idx="24519">
                  <c:v>2011.075</c:v>
                </c:pt>
                <c:pt idx="24520">
                  <c:v>2011.1583333333335</c:v>
                </c:pt>
                <c:pt idx="24521">
                  <c:v>2011.2333333333333</c:v>
                </c:pt>
                <c:pt idx="24522">
                  <c:v>2011.3166666666666</c:v>
                </c:pt>
                <c:pt idx="24523">
                  <c:v>2011.3999999999999</c:v>
                </c:pt>
                <c:pt idx="24524">
                  <c:v>2011.4833333333333</c:v>
                </c:pt>
                <c:pt idx="24525">
                  <c:v>2011.5666666666666</c:v>
                </c:pt>
                <c:pt idx="24526">
                  <c:v>2011.6499999999999</c:v>
                </c:pt>
                <c:pt idx="24527">
                  <c:v>2011.7250000000001</c:v>
                </c:pt>
                <c:pt idx="24528">
                  <c:v>2011.8083333333334</c:v>
                </c:pt>
                <c:pt idx="24529">
                  <c:v>2011.8916666666667</c:v>
                </c:pt>
                <c:pt idx="24530">
                  <c:v>2011.9750000000001</c:v>
                </c:pt>
                <c:pt idx="24531">
                  <c:v>2012.0583333333334</c:v>
                </c:pt>
                <c:pt idx="24532">
                  <c:v>2012.1416666666667</c:v>
                </c:pt>
                <c:pt idx="24533">
                  <c:v>2012.2250000000001</c:v>
                </c:pt>
                <c:pt idx="24534">
                  <c:v>2012.3</c:v>
                </c:pt>
                <c:pt idx="24535">
                  <c:v>2012.3833333333332</c:v>
                </c:pt>
                <c:pt idx="24536">
                  <c:v>2012.4666666666665</c:v>
                </c:pt>
                <c:pt idx="24537">
                  <c:v>2012.55</c:v>
                </c:pt>
                <c:pt idx="24538">
                  <c:v>2012.6333333333332</c:v>
                </c:pt>
                <c:pt idx="24539">
                  <c:v>2012.7166666666665</c:v>
                </c:pt>
                <c:pt idx="24540">
                  <c:v>2012.7916666666667</c:v>
                </c:pt>
                <c:pt idx="24541">
                  <c:v>2012.875</c:v>
                </c:pt>
                <c:pt idx="24542">
                  <c:v>2012.9583333333333</c:v>
                </c:pt>
                <c:pt idx="24543">
                  <c:v>2013.0416666666667</c:v>
                </c:pt>
                <c:pt idx="24544">
                  <c:v>2013.125</c:v>
                </c:pt>
                <c:pt idx="24545">
                  <c:v>2013.2083333333333</c:v>
                </c:pt>
                <c:pt idx="24546">
                  <c:v>2013.2833333333335</c:v>
                </c:pt>
                <c:pt idx="24547">
                  <c:v>2013.3666666666668</c:v>
                </c:pt>
                <c:pt idx="24548">
                  <c:v>2013.45</c:v>
                </c:pt>
                <c:pt idx="24549">
                  <c:v>2013.5333333333335</c:v>
                </c:pt>
                <c:pt idx="24550">
                  <c:v>2013.6166666666668</c:v>
                </c:pt>
                <c:pt idx="24551">
                  <c:v>2013.7</c:v>
                </c:pt>
                <c:pt idx="24552">
                  <c:v>2013.7833333333335</c:v>
                </c:pt>
                <c:pt idx="24553">
                  <c:v>2013.8583333333333</c:v>
                </c:pt>
                <c:pt idx="24554">
                  <c:v>2013.9416666666666</c:v>
                </c:pt>
                <c:pt idx="24555">
                  <c:v>2014.0249999999999</c:v>
                </c:pt>
                <c:pt idx="24556">
                  <c:v>2014.1083333333333</c:v>
                </c:pt>
                <c:pt idx="24557">
                  <c:v>2014.1916666666666</c:v>
                </c:pt>
                <c:pt idx="24558">
                  <c:v>2014.2749999999999</c:v>
                </c:pt>
                <c:pt idx="24559">
                  <c:v>2014.3500000000001</c:v>
                </c:pt>
                <c:pt idx="24560">
                  <c:v>2014.4333333333334</c:v>
                </c:pt>
                <c:pt idx="24561">
                  <c:v>2014.5166666666667</c:v>
                </c:pt>
                <c:pt idx="24562">
                  <c:v>2014.6000000000001</c:v>
                </c:pt>
                <c:pt idx="24563">
                  <c:v>2014.6833333333334</c:v>
                </c:pt>
                <c:pt idx="24564">
                  <c:v>2014.7666666666667</c:v>
                </c:pt>
                <c:pt idx="24565">
                  <c:v>2014.8416666666665</c:v>
                </c:pt>
                <c:pt idx="24566">
                  <c:v>2014.925</c:v>
                </c:pt>
                <c:pt idx="24567">
                  <c:v>2015.0083333333332</c:v>
                </c:pt>
                <c:pt idx="24568">
                  <c:v>2015.0916666666665</c:v>
                </c:pt>
                <c:pt idx="24569">
                  <c:v>2015.175</c:v>
                </c:pt>
                <c:pt idx="24570">
                  <c:v>2015.2583333333332</c:v>
                </c:pt>
                <c:pt idx="24571">
                  <c:v>2015.3416666666665</c:v>
                </c:pt>
                <c:pt idx="24572">
                  <c:v>2015.4166666666667</c:v>
                </c:pt>
                <c:pt idx="24573">
                  <c:v>2015.5</c:v>
                </c:pt>
                <c:pt idx="24574">
                  <c:v>2015.5833333333333</c:v>
                </c:pt>
                <c:pt idx="24575">
                  <c:v>2015.6666666666667</c:v>
                </c:pt>
                <c:pt idx="24576">
                  <c:v>2015.75</c:v>
                </c:pt>
                <c:pt idx="24577">
                  <c:v>2015.8333333333333</c:v>
                </c:pt>
                <c:pt idx="24578">
                  <c:v>2015.9083333333335</c:v>
                </c:pt>
                <c:pt idx="24579">
                  <c:v>2015.9916666666668</c:v>
                </c:pt>
                <c:pt idx="24580">
                  <c:v>2016.075</c:v>
                </c:pt>
                <c:pt idx="24581">
                  <c:v>2016.1583333333335</c:v>
                </c:pt>
                <c:pt idx="24582">
                  <c:v>2016.2416666666668</c:v>
                </c:pt>
                <c:pt idx="24583">
                  <c:v>2016.325</c:v>
                </c:pt>
                <c:pt idx="24584">
                  <c:v>2016.4083333333335</c:v>
                </c:pt>
                <c:pt idx="24585">
                  <c:v>2016.4833333333333</c:v>
                </c:pt>
                <c:pt idx="24586">
                  <c:v>2016.5666666666666</c:v>
                </c:pt>
                <c:pt idx="24587">
                  <c:v>2016.6499999999999</c:v>
                </c:pt>
                <c:pt idx="24588">
                  <c:v>2016.7333333333333</c:v>
                </c:pt>
                <c:pt idx="24589">
                  <c:v>2016.8166666666666</c:v>
                </c:pt>
                <c:pt idx="24590">
                  <c:v>2016.8999999999999</c:v>
                </c:pt>
                <c:pt idx="24591">
                  <c:v>2016.9750000000001</c:v>
                </c:pt>
                <c:pt idx="24592">
                  <c:v>2017.0583333333334</c:v>
                </c:pt>
                <c:pt idx="24593">
                  <c:v>2017.1416666666667</c:v>
                </c:pt>
                <c:pt idx="24594">
                  <c:v>2017.2250000000001</c:v>
                </c:pt>
                <c:pt idx="24595">
                  <c:v>2017.3083333333334</c:v>
                </c:pt>
                <c:pt idx="24596">
                  <c:v>2017.3916666666667</c:v>
                </c:pt>
                <c:pt idx="24597">
                  <c:v>2017.4666666666665</c:v>
                </c:pt>
                <c:pt idx="24598">
                  <c:v>2017.55</c:v>
                </c:pt>
                <c:pt idx="24599">
                  <c:v>2017.6333333333332</c:v>
                </c:pt>
                <c:pt idx="24600">
                  <c:v>2017.7166666666665</c:v>
                </c:pt>
                <c:pt idx="24601">
                  <c:v>2017.8</c:v>
                </c:pt>
                <c:pt idx="24602">
                  <c:v>2017.8833333333332</c:v>
                </c:pt>
                <c:pt idx="24603">
                  <c:v>2017.9666666666665</c:v>
                </c:pt>
                <c:pt idx="24604">
                  <c:v>2018.0416666666667</c:v>
                </c:pt>
                <c:pt idx="24605">
                  <c:v>2018.125</c:v>
                </c:pt>
                <c:pt idx="24606">
                  <c:v>2018.2083333333333</c:v>
                </c:pt>
                <c:pt idx="24607">
                  <c:v>2018.2916666666667</c:v>
                </c:pt>
                <c:pt idx="24608">
                  <c:v>2018.375</c:v>
                </c:pt>
                <c:pt idx="24609">
                  <c:v>2018.4583333333333</c:v>
                </c:pt>
                <c:pt idx="24610">
                  <c:v>2018.5333333333335</c:v>
                </c:pt>
                <c:pt idx="24611">
                  <c:v>2018.6166666666668</c:v>
                </c:pt>
                <c:pt idx="24612">
                  <c:v>2018.7</c:v>
                </c:pt>
                <c:pt idx="24613">
                  <c:v>2018.7833333333335</c:v>
                </c:pt>
                <c:pt idx="24614">
                  <c:v>2018.8666666666668</c:v>
                </c:pt>
                <c:pt idx="24615">
                  <c:v>2018.95</c:v>
                </c:pt>
                <c:pt idx="24616">
                  <c:v>2019.0249999999999</c:v>
                </c:pt>
                <c:pt idx="24617">
                  <c:v>2019.1083333333333</c:v>
                </c:pt>
                <c:pt idx="24618">
                  <c:v>2019.1916666666666</c:v>
                </c:pt>
                <c:pt idx="24619">
                  <c:v>2019.2749999999999</c:v>
                </c:pt>
                <c:pt idx="24620">
                  <c:v>2019.3583333333333</c:v>
                </c:pt>
                <c:pt idx="24621">
                  <c:v>2019.4416666666666</c:v>
                </c:pt>
                <c:pt idx="24622">
                  <c:v>2019.5249999999999</c:v>
                </c:pt>
                <c:pt idx="24623">
                  <c:v>2019.6000000000001</c:v>
                </c:pt>
                <c:pt idx="24624">
                  <c:v>2019.6833333333334</c:v>
                </c:pt>
                <c:pt idx="24625">
                  <c:v>2019.7666666666667</c:v>
                </c:pt>
                <c:pt idx="24626">
                  <c:v>2019.8500000000001</c:v>
                </c:pt>
                <c:pt idx="24627">
                  <c:v>2019.9333333333334</c:v>
                </c:pt>
                <c:pt idx="24628">
                  <c:v>2020.0166666666667</c:v>
                </c:pt>
                <c:pt idx="24629">
                  <c:v>2020.0916666666665</c:v>
                </c:pt>
                <c:pt idx="24630">
                  <c:v>2020.175</c:v>
                </c:pt>
                <c:pt idx="24631">
                  <c:v>2020.2583333333332</c:v>
                </c:pt>
                <c:pt idx="24632">
                  <c:v>2020.3416666666665</c:v>
                </c:pt>
                <c:pt idx="24633">
                  <c:v>2020.425</c:v>
                </c:pt>
                <c:pt idx="24634">
                  <c:v>2020.5083333333332</c:v>
                </c:pt>
                <c:pt idx="24635">
                  <c:v>2020.5833333333333</c:v>
                </c:pt>
                <c:pt idx="24636">
                  <c:v>2020.6666666666667</c:v>
                </c:pt>
                <c:pt idx="24637">
                  <c:v>2020.75</c:v>
                </c:pt>
                <c:pt idx="24638">
                  <c:v>2020.8333333333333</c:v>
                </c:pt>
                <c:pt idx="24639">
                  <c:v>2020.9166666666667</c:v>
                </c:pt>
                <c:pt idx="24640">
                  <c:v>2021</c:v>
                </c:pt>
                <c:pt idx="24641">
                  <c:v>2021.0833333333333</c:v>
                </c:pt>
                <c:pt idx="24642">
                  <c:v>2021.1583333333335</c:v>
                </c:pt>
                <c:pt idx="24643">
                  <c:v>2021.2416666666668</c:v>
                </c:pt>
                <c:pt idx="24644">
                  <c:v>2021.325</c:v>
                </c:pt>
                <c:pt idx="24645">
                  <c:v>2021.4083333333335</c:v>
                </c:pt>
                <c:pt idx="24646">
                  <c:v>2021.4916666666668</c:v>
                </c:pt>
                <c:pt idx="24647">
                  <c:v>2021.575</c:v>
                </c:pt>
                <c:pt idx="24648">
                  <c:v>2021.6499999999999</c:v>
                </c:pt>
                <c:pt idx="24649">
                  <c:v>2021.7333333333333</c:v>
                </c:pt>
                <c:pt idx="24650">
                  <c:v>2021.8166666666666</c:v>
                </c:pt>
                <c:pt idx="24651">
                  <c:v>2021.8999999999999</c:v>
                </c:pt>
                <c:pt idx="24652">
                  <c:v>2021.9833333333333</c:v>
                </c:pt>
                <c:pt idx="24653">
                  <c:v>2022.0666666666666</c:v>
                </c:pt>
                <c:pt idx="24654">
                  <c:v>2022.1416666666667</c:v>
                </c:pt>
                <c:pt idx="24655">
                  <c:v>2022.2250000000001</c:v>
                </c:pt>
                <c:pt idx="24656">
                  <c:v>2022.3083333333334</c:v>
                </c:pt>
                <c:pt idx="24657">
                  <c:v>2022.3916666666667</c:v>
                </c:pt>
                <c:pt idx="24658">
                  <c:v>2022.4750000000001</c:v>
                </c:pt>
                <c:pt idx="24659">
                  <c:v>2022.5583333333334</c:v>
                </c:pt>
                <c:pt idx="24660">
                  <c:v>2022.6416666666667</c:v>
                </c:pt>
                <c:pt idx="24661">
                  <c:v>2022.7166666666665</c:v>
                </c:pt>
                <c:pt idx="24662">
                  <c:v>2022.8</c:v>
                </c:pt>
                <c:pt idx="24663">
                  <c:v>2022.8833333333332</c:v>
                </c:pt>
                <c:pt idx="24664">
                  <c:v>2022.9666666666665</c:v>
                </c:pt>
                <c:pt idx="24665">
                  <c:v>2023.05</c:v>
                </c:pt>
                <c:pt idx="24666">
                  <c:v>2023.1333333333332</c:v>
                </c:pt>
                <c:pt idx="24667">
                  <c:v>2023.2083333333333</c:v>
                </c:pt>
                <c:pt idx="24668">
                  <c:v>2023.2916666666667</c:v>
                </c:pt>
                <c:pt idx="24669">
                  <c:v>2023.375</c:v>
                </c:pt>
                <c:pt idx="24670">
                  <c:v>2023.4583333333333</c:v>
                </c:pt>
                <c:pt idx="24671">
                  <c:v>2023.5416666666667</c:v>
                </c:pt>
                <c:pt idx="24672">
                  <c:v>2023.625</c:v>
                </c:pt>
                <c:pt idx="24673">
                  <c:v>2023.7</c:v>
                </c:pt>
                <c:pt idx="24674">
                  <c:v>2023.7833333333335</c:v>
                </c:pt>
                <c:pt idx="24675">
                  <c:v>2023.8666666666668</c:v>
                </c:pt>
                <c:pt idx="24676">
                  <c:v>2023.95</c:v>
                </c:pt>
                <c:pt idx="24677">
                  <c:v>2024.0333333333335</c:v>
                </c:pt>
                <c:pt idx="24678">
                  <c:v>2024.1166666666668</c:v>
                </c:pt>
                <c:pt idx="24679">
                  <c:v>2024.2</c:v>
                </c:pt>
                <c:pt idx="24680">
                  <c:v>2024.2749999999999</c:v>
                </c:pt>
                <c:pt idx="24681">
                  <c:v>2024.3583333333333</c:v>
                </c:pt>
                <c:pt idx="24682">
                  <c:v>2024.4416666666666</c:v>
                </c:pt>
                <c:pt idx="24683">
                  <c:v>2024.5249999999999</c:v>
                </c:pt>
                <c:pt idx="24684">
                  <c:v>2024.6083333333333</c:v>
                </c:pt>
                <c:pt idx="24685">
                  <c:v>2024.6916666666666</c:v>
                </c:pt>
                <c:pt idx="24686">
                  <c:v>2024.7666666666667</c:v>
                </c:pt>
                <c:pt idx="24687">
                  <c:v>2024.8500000000001</c:v>
                </c:pt>
                <c:pt idx="24688">
                  <c:v>2024.9333333333334</c:v>
                </c:pt>
                <c:pt idx="24689">
                  <c:v>2025.0166666666667</c:v>
                </c:pt>
                <c:pt idx="24690">
                  <c:v>2025.1000000000001</c:v>
                </c:pt>
                <c:pt idx="24691">
                  <c:v>2025.1833333333334</c:v>
                </c:pt>
                <c:pt idx="24692">
                  <c:v>2025.2583333333332</c:v>
                </c:pt>
                <c:pt idx="24693">
                  <c:v>2025.3416666666665</c:v>
                </c:pt>
                <c:pt idx="24694">
                  <c:v>2025.425</c:v>
                </c:pt>
                <c:pt idx="24695">
                  <c:v>2025.5083333333332</c:v>
                </c:pt>
                <c:pt idx="24696">
                  <c:v>2025.5916666666665</c:v>
                </c:pt>
                <c:pt idx="24697">
                  <c:v>2025.675</c:v>
                </c:pt>
                <c:pt idx="24698">
                  <c:v>2025.7583333333332</c:v>
                </c:pt>
                <c:pt idx="24699">
                  <c:v>2025.8333333333333</c:v>
                </c:pt>
                <c:pt idx="24700">
                  <c:v>2025.9166666666667</c:v>
                </c:pt>
                <c:pt idx="24701">
                  <c:v>2026</c:v>
                </c:pt>
                <c:pt idx="24702">
                  <c:v>2026.0833333333333</c:v>
                </c:pt>
                <c:pt idx="24703">
                  <c:v>2026.1666666666667</c:v>
                </c:pt>
                <c:pt idx="24704">
                  <c:v>2026.25</c:v>
                </c:pt>
                <c:pt idx="24705">
                  <c:v>2026.325</c:v>
                </c:pt>
                <c:pt idx="24706">
                  <c:v>2026.4083333333335</c:v>
                </c:pt>
                <c:pt idx="24707">
                  <c:v>2026.4916666666668</c:v>
                </c:pt>
                <c:pt idx="24708">
                  <c:v>2026.575</c:v>
                </c:pt>
                <c:pt idx="24709">
                  <c:v>2026.6583333333335</c:v>
                </c:pt>
                <c:pt idx="24710">
                  <c:v>2026.7416666666668</c:v>
                </c:pt>
                <c:pt idx="24711">
                  <c:v>2026.825</c:v>
                </c:pt>
                <c:pt idx="24712">
                  <c:v>2026.8999999999999</c:v>
                </c:pt>
                <c:pt idx="24713">
                  <c:v>2026.9833333333333</c:v>
                </c:pt>
                <c:pt idx="24714">
                  <c:v>2027.0666666666666</c:v>
                </c:pt>
                <c:pt idx="24715">
                  <c:v>2027.1499999999999</c:v>
                </c:pt>
                <c:pt idx="24716">
                  <c:v>2027.2333333333333</c:v>
                </c:pt>
                <c:pt idx="24717">
                  <c:v>2027.3166666666666</c:v>
                </c:pt>
                <c:pt idx="24718">
                  <c:v>2027.3916666666667</c:v>
                </c:pt>
                <c:pt idx="24719">
                  <c:v>2027.4750000000001</c:v>
                </c:pt>
                <c:pt idx="24720">
                  <c:v>2027.5583333333334</c:v>
                </c:pt>
                <c:pt idx="24721">
                  <c:v>2027.6416666666667</c:v>
                </c:pt>
                <c:pt idx="24722">
                  <c:v>2027.7250000000001</c:v>
                </c:pt>
                <c:pt idx="24723">
                  <c:v>2027.8083333333334</c:v>
                </c:pt>
                <c:pt idx="24724">
                  <c:v>2027.8833333333332</c:v>
                </c:pt>
                <c:pt idx="24725">
                  <c:v>2027.9666666666665</c:v>
                </c:pt>
                <c:pt idx="24726">
                  <c:v>2028.05</c:v>
                </c:pt>
                <c:pt idx="24727">
                  <c:v>2028.1333333333332</c:v>
                </c:pt>
                <c:pt idx="24728">
                  <c:v>2028.2166666666665</c:v>
                </c:pt>
                <c:pt idx="24729">
                  <c:v>2028.3</c:v>
                </c:pt>
                <c:pt idx="24730">
                  <c:v>2028.3833333333332</c:v>
                </c:pt>
                <c:pt idx="24731">
                  <c:v>2028.4583333333333</c:v>
                </c:pt>
                <c:pt idx="24732">
                  <c:v>2028.5416666666667</c:v>
                </c:pt>
                <c:pt idx="24733">
                  <c:v>2028.625</c:v>
                </c:pt>
                <c:pt idx="24734">
                  <c:v>2028.7083333333333</c:v>
                </c:pt>
                <c:pt idx="24735">
                  <c:v>2028.7916666666667</c:v>
                </c:pt>
                <c:pt idx="24736">
                  <c:v>2028.875</c:v>
                </c:pt>
                <c:pt idx="24737">
                  <c:v>2028.95</c:v>
                </c:pt>
                <c:pt idx="24738">
                  <c:v>2029.0333333333335</c:v>
                </c:pt>
                <c:pt idx="24739">
                  <c:v>2029.1166666666668</c:v>
                </c:pt>
                <c:pt idx="24740">
                  <c:v>2029.2</c:v>
                </c:pt>
                <c:pt idx="24741">
                  <c:v>2029.2833333333335</c:v>
                </c:pt>
                <c:pt idx="24742">
                  <c:v>2029.3666666666668</c:v>
                </c:pt>
                <c:pt idx="24743">
                  <c:v>2029.4416666666666</c:v>
                </c:pt>
                <c:pt idx="24744">
                  <c:v>2029.5249999999999</c:v>
                </c:pt>
                <c:pt idx="24745">
                  <c:v>2029.6083333333333</c:v>
                </c:pt>
                <c:pt idx="24746">
                  <c:v>2029.6916666666666</c:v>
                </c:pt>
                <c:pt idx="24747">
                  <c:v>2029.7749999999999</c:v>
                </c:pt>
                <c:pt idx="24748">
                  <c:v>2029.8583333333333</c:v>
                </c:pt>
                <c:pt idx="24749">
                  <c:v>2029.9416666666666</c:v>
                </c:pt>
                <c:pt idx="24750">
                  <c:v>2030.0166666666667</c:v>
                </c:pt>
                <c:pt idx="24751">
                  <c:v>2030.1000000000001</c:v>
                </c:pt>
                <c:pt idx="24752">
                  <c:v>2030.1833333333334</c:v>
                </c:pt>
                <c:pt idx="24753">
                  <c:v>2030.2666666666667</c:v>
                </c:pt>
                <c:pt idx="24754">
                  <c:v>2030.3500000000001</c:v>
                </c:pt>
                <c:pt idx="24755">
                  <c:v>2030.4333333333334</c:v>
                </c:pt>
                <c:pt idx="24756">
                  <c:v>2030.5083333333332</c:v>
                </c:pt>
                <c:pt idx="24757">
                  <c:v>2030.5916666666665</c:v>
                </c:pt>
                <c:pt idx="24758">
                  <c:v>2030.675</c:v>
                </c:pt>
                <c:pt idx="24759">
                  <c:v>2030.7583333333332</c:v>
                </c:pt>
                <c:pt idx="24760">
                  <c:v>2030.8416666666665</c:v>
                </c:pt>
                <c:pt idx="24761">
                  <c:v>2030.925</c:v>
                </c:pt>
                <c:pt idx="24762">
                  <c:v>2031</c:v>
                </c:pt>
                <c:pt idx="24763">
                  <c:v>2031.0833333333333</c:v>
                </c:pt>
                <c:pt idx="24764">
                  <c:v>2031.1666666666667</c:v>
                </c:pt>
                <c:pt idx="24765">
                  <c:v>2031.25</c:v>
                </c:pt>
                <c:pt idx="24766">
                  <c:v>2031.3333333333333</c:v>
                </c:pt>
                <c:pt idx="24767">
                  <c:v>2031.4166666666667</c:v>
                </c:pt>
                <c:pt idx="24768">
                  <c:v>2031.5</c:v>
                </c:pt>
                <c:pt idx="24769">
                  <c:v>2031.575</c:v>
                </c:pt>
                <c:pt idx="24770">
                  <c:v>2031.6583333333335</c:v>
                </c:pt>
                <c:pt idx="24771">
                  <c:v>2031.7416666666668</c:v>
                </c:pt>
                <c:pt idx="24772">
                  <c:v>2031.825</c:v>
                </c:pt>
                <c:pt idx="24773">
                  <c:v>2031.9083333333335</c:v>
                </c:pt>
                <c:pt idx="24774">
                  <c:v>2031.9916666666668</c:v>
                </c:pt>
                <c:pt idx="24775">
                  <c:v>2032.0666666666666</c:v>
                </c:pt>
                <c:pt idx="24776">
                  <c:v>2032.1499999999999</c:v>
                </c:pt>
                <c:pt idx="24777">
                  <c:v>2032.2333333333333</c:v>
                </c:pt>
                <c:pt idx="24778">
                  <c:v>2032.3166666666666</c:v>
                </c:pt>
                <c:pt idx="24779">
                  <c:v>2032.3999999999999</c:v>
                </c:pt>
                <c:pt idx="24780">
                  <c:v>2032.4833333333333</c:v>
                </c:pt>
                <c:pt idx="24781">
                  <c:v>2032.5583333333334</c:v>
                </c:pt>
                <c:pt idx="24782">
                  <c:v>2032.6416666666667</c:v>
                </c:pt>
                <c:pt idx="24783">
                  <c:v>2032.7250000000001</c:v>
                </c:pt>
                <c:pt idx="24784">
                  <c:v>2032.8083333333334</c:v>
                </c:pt>
                <c:pt idx="24785">
                  <c:v>2032.8916666666667</c:v>
                </c:pt>
                <c:pt idx="24786">
                  <c:v>2032.9750000000001</c:v>
                </c:pt>
                <c:pt idx="24787">
                  <c:v>2033.0583333333334</c:v>
                </c:pt>
                <c:pt idx="24788">
                  <c:v>2033.1333333333332</c:v>
                </c:pt>
                <c:pt idx="24789">
                  <c:v>2033.2166666666665</c:v>
                </c:pt>
                <c:pt idx="24790">
                  <c:v>2033.3</c:v>
                </c:pt>
                <c:pt idx="24791">
                  <c:v>2033.3833333333332</c:v>
                </c:pt>
                <c:pt idx="24792">
                  <c:v>2033.4666666666665</c:v>
                </c:pt>
                <c:pt idx="24793">
                  <c:v>2033.55</c:v>
                </c:pt>
                <c:pt idx="24794">
                  <c:v>2033.625</c:v>
                </c:pt>
                <c:pt idx="24795">
                  <c:v>2033.7083333333333</c:v>
                </c:pt>
                <c:pt idx="24796">
                  <c:v>2033.7916666666667</c:v>
                </c:pt>
                <c:pt idx="24797">
                  <c:v>2033.875</c:v>
                </c:pt>
                <c:pt idx="24798">
                  <c:v>2033.9583333333333</c:v>
                </c:pt>
                <c:pt idx="24799">
                  <c:v>2034.0416666666667</c:v>
                </c:pt>
                <c:pt idx="24800">
                  <c:v>2034.1166666666668</c:v>
                </c:pt>
                <c:pt idx="24801">
                  <c:v>2034.2</c:v>
                </c:pt>
                <c:pt idx="24802">
                  <c:v>2034.2833333333335</c:v>
                </c:pt>
                <c:pt idx="24803">
                  <c:v>2034.3666666666668</c:v>
                </c:pt>
                <c:pt idx="24804">
                  <c:v>2034.45</c:v>
                </c:pt>
                <c:pt idx="24805">
                  <c:v>2034.5333333333335</c:v>
                </c:pt>
                <c:pt idx="24806">
                  <c:v>2034.6166666666668</c:v>
                </c:pt>
                <c:pt idx="24807">
                  <c:v>2034.6916666666666</c:v>
                </c:pt>
                <c:pt idx="24808">
                  <c:v>2034.7749999999999</c:v>
                </c:pt>
                <c:pt idx="24809">
                  <c:v>2034.8583333333333</c:v>
                </c:pt>
                <c:pt idx="24810">
                  <c:v>2034.9416666666666</c:v>
                </c:pt>
                <c:pt idx="24811">
                  <c:v>2035.0249999999999</c:v>
                </c:pt>
                <c:pt idx="24812">
                  <c:v>2035.1083333333333</c:v>
                </c:pt>
                <c:pt idx="24813">
                  <c:v>2035.1833333333334</c:v>
                </c:pt>
                <c:pt idx="24814">
                  <c:v>2035.2666666666667</c:v>
                </c:pt>
                <c:pt idx="24815">
                  <c:v>2035.3500000000001</c:v>
                </c:pt>
                <c:pt idx="24816">
                  <c:v>2035.4333333333334</c:v>
                </c:pt>
                <c:pt idx="24817">
                  <c:v>2035.5166666666667</c:v>
                </c:pt>
                <c:pt idx="24818">
                  <c:v>2035.6000000000001</c:v>
                </c:pt>
                <c:pt idx="24819">
                  <c:v>2035.675</c:v>
                </c:pt>
                <c:pt idx="24820">
                  <c:v>2035.7583333333332</c:v>
                </c:pt>
                <c:pt idx="24821">
                  <c:v>2035.8416666666665</c:v>
                </c:pt>
                <c:pt idx="24822">
                  <c:v>2035.925</c:v>
                </c:pt>
                <c:pt idx="24823">
                  <c:v>2036.0083333333332</c:v>
                </c:pt>
                <c:pt idx="24824">
                  <c:v>2036.0916666666665</c:v>
                </c:pt>
                <c:pt idx="24825">
                  <c:v>2036.175</c:v>
                </c:pt>
                <c:pt idx="24826">
                  <c:v>2036.25</c:v>
                </c:pt>
                <c:pt idx="24827">
                  <c:v>2036.3333333333333</c:v>
                </c:pt>
                <c:pt idx="24828">
                  <c:v>2036.4166666666667</c:v>
                </c:pt>
                <c:pt idx="24829">
                  <c:v>2036.5</c:v>
                </c:pt>
                <c:pt idx="24830">
                  <c:v>2036.5833333333333</c:v>
                </c:pt>
                <c:pt idx="24831">
                  <c:v>2036.6666666666667</c:v>
                </c:pt>
                <c:pt idx="24832">
                  <c:v>2036.7416666666668</c:v>
                </c:pt>
                <c:pt idx="24833">
                  <c:v>2036.825</c:v>
                </c:pt>
                <c:pt idx="24834">
                  <c:v>2036.9083333333335</c:v>
                </c:pt>
                <c:pt idx="24835">
                  <c:v>2036.9916666666668</c:v>
                </c:pt>
                <c:pt idx="24836">
                  <c:v>2037.075</c:v>
                </c:pt>
                <c:pt idx="24837">
                  <c:v>2037.1583333333335</c:v>
                </c:pt>
                <c:pt idx="24838">
                  <c:v>2037.2416666666668</c:v>
                </c:pt>
                <c:pt idx="24839">
                  <c:v>2037.3166666666666</c:v>
                </c:pt>
                <c:pt idx="24840">
                  <c:v>2037.3999999999999</c:v>
                </c:pt>
                <c:pt idx="24841">
                  <c:v>2037.4833333333333</c:v>
                </c:pt>
                <c:pt idx="24842">
                  <c:v>2037.5666666666666</c:v>
                </c:pt>
                <c:pt idx="24843">
                  <c:v>2037.6499999999999</c:v>
                </c:pt>
                <c:pt idx="24844">
                  <c:v>2037.7333333333333</c:v>
                </c:pt>
                <c:pt idx="24845">
                  <c:v>2037.8083333333334</c:v>
                </c:pt>
                <c:pt idx="24846">
                  <c:v>2037.8916666666667</c:v>
                </c:pt>
                <c:pt idx="24847">
                  <c:v>2037.9750000000001</c:v>
                </c:pt>
                <c:pt idx="24848">
                  <c:v>2038.0583333333334</c:v>
                </c:pt>
                <c:pt idx="24849">
                  <c:v>2038.1416666666667</c:v>
                </c:pt>
                <c:pt idx="24850">
                  <c:v>2038.2250000000001</c:v>
                </c:pt>
                <c:pt idx="24851">
                  <c:v>2038.3</c:v>
                </c:pt>
                <c:pt idx="24852">
                  <c:v>2038.3833333333332</c:v>
                </c:pt>
                <c:pt idx="24853">
                  <c:v>2038.4666666666665</c:v>
                </c:pt>
                <c:pt idx="24854">
                  <c:v>2038.55</c:v>
                </c:pt>
                <c:pt idx="24855">
                  <c:v>2038.6333333333332</c:v>
                </c:pt>
                <c:pt idx="24856">
                  <c:v>2038.7166666666665</c:v>
                </c:pt>
                <c:pt idx="24857">
                  <c:v>2038.8</c:v>
                </c:pt>
                <c:pt idx="24858">
                  <c:v>2038.875</c:v>
                </c:pt>
                <c:pt idx="24859">
                  <c:v>2038.9583333333333</c:v>
                </c:pt>
                <c:pt idx="24860">
                  <c:v>2039.0416666666667</c:v>
                </c:pt>
                <c:pt idx="24861">
                  <c:v>2039.125</c:v>
                </c:pt>
                <c:pt idx="24862">
                  <c:v>2039.2083333333333</c:v>
                </c:pt>
                <c:pt idx="24863">
                  <c:v>2039.2916666666667</c:v>
                </c:pt>
                <c:pt idx="24864">
                  <c:v>2039.3666666666668</c:v>
                </c:pt>
                <c:pt idx="24865">
                  <c:v>2039.45</c:v>
                </c:pt>
                <c:pt idx="24866">
                  <c:v>2039.5333333333335</c:v>
                </c:pt>
                <c:pt idx="24867">
                  <c:v>2039.6166666666668</c:v>
                </c:pt>
                <c:pt idx="24868">
                  <c:v>2039.7</c:v>
                </c:pt>
                <c:pt idx="24869">
                  <c:v>2039.7833333333335</c:v>
                </c:pt>
                <c:pt idx="24870">
                  <c:v>2039.8583333333333</c:v>
                </c:pt>
                <c:pt idx="24871">
                  <c:v>2039.9416666666666</c:v>
                </c:pt>
                <c:pt idx="24872">
                  <c:v>2040.0249999999999</c:v>
                </c:pt>
                <c:pt idx="24873">
                  <c:v>2040.1083333333333</c:v>
                </c:pt>
                <c:pt idx="24874">
                  <c:v>2040.1916666666666</c:v>
                </c:pt>
                <c:pt idx="24875">
                  <c:v>2040.2749999999999</c:v>
                </c:pt>
                <c:pt idx="24876">
                  <c:v>2040.3583333333333</c:v>
                </c:pt>
                <c:pt idx="24877">
                  <c:v>2040.4333333333334</c:v>
                </c:pt>
                <c:pt idx="24878">
                  <c:v>2040.5166666666667</c:v>
                </c:pt>
                <c:pt idx="24879">
                  <c:v>2040.6000000000001</c:v>
                </c:pt>
                <c:pt idx="24880">
                  <c:v>2040.6833333333334</c:v>
                </c:pt>
                <c:pt idx="24881">
                  <c:v>2040.7666666666667</c:v>
                </c:pt>
                <c:pt idx="24882">
                  <c:v>2040.8500000000001</c:v>
                </c:pt>
                <c:pt idx="24883">
                  <c:v>2040.925</c:v>
                </c:pt>
                <c:pt idx="24884">
                  <c:v>2041.0083333333332</c:v>
                </c:pt>
                <c:pt idx="24885">
                  <c:v>2041.0916666666665</c:v>
                </c:pt>
                <c:pt idx="24886">
                  <c:v>2041.175</c:v>
                </c:pt>
                <c:pt idx="24887">
                  <c:v>2041.2583333333332</c:v>
                </c:pt>
                <c:pt idx="24888">
                  <c:v>2041.3416666666665</c:v>
                </c:pt>
                <c:pt idx="24889">
                  <c:v>2041.4166666666667</c:v>
                </c:pt>
                <c:pt idx="24890">
                  <c:v>2041.5</c:v>
                </c:pt>
                <c:pt idx="24891">
                  <c:v>2041.5833333333333</c:v>
                </c:pt>
                <c:pt idx="24892">
                  <c:v>2041.6666666666667</c:v>
                </c:pt>
                <c:pt idx="24893">
                  <c:v>2041.75</c:v>
                </c:pt>
                <c:pt idx="24894">
                  <c:v>2041.8333333333333</c:v>
                </c:pt>
                <c:pt idx="24895">
                  <c:v>2041.9166666666667</c:v>
                </c:pt>
                <c:pt idx="24896">
                  <c:v>2041.9916666666668</c:v>
                </c:pt>
                <c:pt idx="24897">
                  <c:v>2042.075</c:v>
                </c:pt>
                <c:pt idx="24898">
                  <c:v>2042.1583333333335</c:v>
                </c:pt>
                <c:pt idx="24899">
                  <c:v>2042.2416666666668</c:v>
                </c:pt>
                <c:pt idx="24900">
                  <c:v>2042.325</c:v>
                </c:pt>
                <c:pt idx="24901">
                  <c:v>2042.4083333333335</c:v>
                </c:pt>
                <c:pt idx="24902">
                  <c:v>2042.4833333333333</c:v>
                </c:pt>
                <c:pt idx="24903">
                  <c:v>2042.5666666666666</c:v>
                </c:pt>
                <c:pt idx="24904">
                  <c:v>2042.6499999999999</c:v>
                </c:pt>
                <c:pt idx="24905">
                  <c:v>2042.7333333333333</c:v>
                </c:pt>
                <c:pt idx="24906">
                  <c:v>2042.8166666666666</c:v>
                </c:pt>
                <c:pt idx="24907">
                  <c:v>2042.8999999999999</c:v>
                </c:pt>
                <c:pt idx="24908">
                  <c:v>2042.9750000000001</c:v>
                </c:pt>
                <c:pt idx="24909">
                  <c:v>2043.0583333333334</c:v>
                </c:pt>
                <c:pt idx="24910">
                  <c:v>2043.1416666666667</c:v>
                </c:pt>
                <c:pt idx="24911">
                  <c:v>2043.2250000000001</c:v>
                </c:pt>
                <c:pt idx="24912">
                  <c:v>2043.3083333333334</c:v>
                </c:pt>
                <c:pt idx="24913">
                  <c:v>2043.3916666666667</c:v>
                </c:pt>
                <c:pt idx="24914">
                  <c:v>2043.4750000000001</c:v>
                </c:pt>
                <c:pt idx="24915">
                  <c:v>2043.55</c:v>
                </c:pt>
                <c:pt idx="24916">
                  <c:v>2043.6333333333332</c:v>
                </c:pt>
                <c:pt idx="24917">
                  <c:v>2043.7166666666665</c:v>
                </c:pt>
                <c:pt idx="24918">
                  <c:v>2043.8</c:v>
                </c:pt>
                <c:pt idx="24919">
                  <c:v>2043.8833333333332</c:v>
                </c:pt>
                <c:pt idx="24920">
                  <c:v>2043.9666666666665</c:v>
                </c:pt>
                <c:pt idx="24921">
                  <c:v>2044.0416666666667</c:v>
                </c:pt>
                <c:pt idx="24922">
                  <c:v>2044.125</c:v>
                </c:pt>
                <c:pt idx="24923">
                  <c:v>2044.2083333333333</c:v>
                </c:pt>
                <c:pt idx="24924">
                  <c:v>2044.2916666666667</c:v>
                </c:pt>
                <c:pt idx="24925">
                  <c:v>2044.375</c:v>
                </c:pt>
                <c:pt idx="24926">
                  <c:v>2044.4583333333333</c:v>
                </c:pt>
                <c:pt idx="24927">
                  <c:v>2044.5333333333335</c:v>
                </c:pt>
                <c:pt idx="24928">
                  <c:v>2044.6166666666668</c:v>
                </c:pt>
                <c:pt idx="24929">
                  <c:v>2044.7</c:v>
                </c:pt>
                <c:pt idx="24930">
                  <c:v>2044.7833333333335</c:v>
                </c:pt>
                <c:pt idx="24931">
                  <c:v>2044.8666666666668</c:v>
                </c:pt>
                <c:pt idx="24932">
                  <c:v>2044.95</c:v>
                </c:pt>
                <c:pt idx="24933">
                  <c:v>2045.0333333333335</c:v>
                </c:pt>
                <c:pt idx="24934">
                  <c:v>2045.1083333333333</c:v>
                </c:pt>
                <c:pt idx="24935">
                  <c:v>2045.1916666666666</c:v>
                </c:pt>
                <c:pt idx="24936">
                  <c:v>2045.2749999999999</c:v>
                </c:pt>
                <c:pt idx="24937">
                  <c:v>2045.3583333333333</c:v>
                </c:pt>
                <c:pt idx="24938">
                  <c:v>2045.4416666666666</c:v>
                </c:pt>
                <c:pt idx="24939">
                  <c:v>2045.5249999999999</c:v>
                </c:pt>
                <c:pt idx="24940">
                  <c:v>2045.6000000000001</c:v>
                </c:pt>
                <c:pt idx="24941">
                  <c:v>2045.6833333333334</c:v>
                </c:pt>
                <c:pt idx="24942">
                  <c:v>2045.7666666666667</c:v>
                </c:pt>
                <c:pt idx="24943">
                  <c:v>2045.8500000000001</c:v>
                </c:pt>
                <c:pt idx="24944">
                  <c:v>2045.9333333333334</c:v>
                </c:pt>
                <c:pt idx="24945">
                  <c:v>2046.0166666666667</c:v>
                </c:pt>
                <c:pt idx="24946">
                  <c:v>2046.0916666666665</c:v>
                </c:pt>
                <c:pt idx="24947">
                  <c:v>2046.175</c:v>
                </c:pt>
                <c:pt idx="24948">
                  <c:v>2046.2583333333332</c:v>
                </c:pt>
                <c:pt idx="24949">
                  <c:v>2046.3416666666665</c:v>
                </c:pt>
                <c:pt idx="24950">
                  <c:v>2046.425</c:v>
                </c:pt>
                <c:pt idx="24951">
                  <c:v>2046.5083333333332</c:v>
                </c:pt>
                <c:pt idx="24952">
                  <c:v>2046.5916666666665</c:v>
                </c:pt>
                <c:pt idx="24953">
                  <c:v>2046.6666666666667</c:v>
                </c:pt>
                <c:pt idx="24954">
                  <c:v>2046.75</c:v>
                </c:pt>
                <c:pt idx="24955">
                  <c:v>2046.8333333333333</c:v>
                </c:pt>
                <c:pt idx="24956">
                  <c:v>2046.9166666666667</c:v>
                </c:pt>
                <c:pt idx="24957">
                  <c:v>2047</c:v>
                </c:pt>
                <c:pt idx="24958">
                  <c:v>2047.0833333333333</c:v>
                </c:pt>
                <c:pt idx="24959">
                  <c:v>2047.1583333333335</c:v>
                </c:pt>
                <c:pt idx="24960">
                  <c:v>2047.2416666666668</c:v>
                </c:pt>
                <c:pt idx="24961">
                  <c:v>2047.325</c:v>
                </c:pt>
                <c:pt idx="24962">
                  <c:v>2047.4083333333335</c:v>
                </c:pt>
                <c:pt idx="24963">
                  <c:v>2047.4916666666668</c:v>
                </c:pt>
                <c:pt idx="24964">
                  <c:v>2047.575</c:v>
                </c:pt>
                <c:pt idx="24965">
                  <c:v>2047.6583333333335</c:v>
                </c:pt>
                <c:pt idx="24966">
                  <c:v>2047.7333333333333</c:v>
                </c:pt>
                <c:pt idx="24967">
                  <c:v>2047.8166666666666</c:v>
                </c:pt>
                <c:pt idx="24968">
                  <c:v>2047.8999999999999</c:v>
                </c:pt>
                <c:pt idx="24969">
                  <c:v>2047.9833333333333</c:v>
                </c:pt>
                <c:pt idx="24970">
                  <c:v>2048.0666666666666</c:v>
                </c:pt>
                <c:pt idx="24971">
                  <c:v>2048.15</c:v>
                </c:pt>
                <c:pt idx="24972">
                  <c:v>2048.2249999999999</c:v>
                </c:pt>
                <c:pt idx="24973">
                  <c:v>2048.3083333333334</c:v>
                </c:pt>
                <c:pt idx="24974">
                  <c:v>2048.3916666666669</c:v>
                </c:pt>
                <c:pt idx="24975">
                  <c:v>2048.4749999999999</c:v>
                </c:pt>
                <c:pt idx="24976">
                  <c:v>2048.5583333333334</c:v>
                </c:pt>
                <c:pt idx="24977">
                  <c:v>2048.6416666666669</c:v>
                </c:pt>
                <c:pt idx="24978">
                  <c:v>2048.7166666666667</c:v>
                </c:pt>
                <c:pt idx="24979">
                  <c:v>2048.7999999999997</c:v>
                </c:pt>
                <c:pt idx="24980">
                  <c:v>2048.8833333333332</c:v>
                </c:pt>
                <c:pt idx="24981">
                  <c:v>2048.9666666666667</c:v>
                </c:pt>
                <c:pt idx="24982">
                  <c:v>2049.0499999999997</c:v>
                </c:pt>
                <c:pt idx="24983">
                  <c:v>2049.1333333333332</c:v>
                </c:pt>
                <c:pt idx="24984">
                  <c:v>2049.2166666666667</c:v>
                </c:pt>
                <c:pt idx="24985">
                  <c:v>2049.2916666666665</c:v>
                </c:pt>
                <c:pt idx="24986">
                  <c:v>2049.375</c:v>
                </c:pt>
                <c:pt idx="24987">
                  <c:v>2049.4583333333335</c:v>
                </c:pt>
                <c:pt idx="24988">
                  <c:v>2049.5416666666665</c:v>
                </c:pt>
                <c:pt idx="24989">
                  <c:v>2049.625</c:v>
                </c:pt>
                <c:pt idx="24990">
                  <c:v>2049.7083333333335</c:v>
                </c:pt>
                <c:pt idx="24991">
                  <c:v>2049.7833333333333</c:v>
                </c:pt>
                <c:pt idx="24992">
                  <c:v>2049.8666666666668</c:v>
                </c:pt>
                <c:pt idx="24993">
                  <c:v>2049.9500000000003</c:v>
                </c:pt>
                <c:pt idx="24994">
                  <c:v>2050.0333333333333</c:v>
                </c:pt>
                <c:pt idx="24995">
                  <c:v>2050.1166666666668</c:v>
                </c:pt>
                <c:pt idx="24996">
                  <c:v>2050.2000000000003</c:v>
                </c:pt>
                <c:pt idx="24997">
                  <c:v>2050.2750000000001</c:v>
                </c:pt>
                <c:pt idx="24998">
                  <c:v>2050.3583333333331</c:v>
                </c:pt>
                <c:pt idx="24999">
                  <c:v>2050.4416666666666</c:v>
                </c:pt>
                <c:pt idx="25000">
                  <c:v>2050.5250000000001</c:v>
                </c:pt>
                <c:pt idx="25001">
                  <c:v>2050.6083333333331</c:v>
                </c:pt>
                <c:pt idx="25002">
                  <c:v>2050.6916666666666</c:v>
                </c:pt>
                <c:pt idx="25003">
                  <c:v>2050.7750000000001</c:v>
                </c:pt>
                <c:pt idx="25004">
                  <c:v>2050.85</c:v>
                </c:pt>
                <c:pt idx="25005">
                  <c:v>2050.9333333333334</c:v>
                </c:pt>
                <c:pt idx="25006">
                  <c:v>2051.0166666666669</c:v>
                </c:pt>
                <c:pt idx="25007">
                  <c:v>2051.1</c:v>
                </c:pt>
                <c:pt idx="25008">
                  <c:v>2051.1833333333334</c:v>
                </c:pt>
                <c:pt idx="25009">
                  <c:v>2051.2666666666669</c:v>
                </c:pt>
                <c:pt idx="25010">
                  <c:v>2051.3416666666667</c:v>
                </c:pt>
                <c:pt idx="25011">
                  <c:v>2051.4249999999997</c:v>
                </c:pt>
                <c:pt idx="25012">
                  <c:v>2051.5083333333332</c:v>
                </c:pt>
                <c:pt idx="25013">
                  <c:v>2051.5916666666667</c:v>
                </c:pt>
                <c:pt idx="25014">
                  <c:v>2051.6749999999997</c:v>
                </c:pt>
                <c:pt idx="25015">
                  <c:v>2051.7583333333332</c:v>
                </c:pt>
                <c:pt idx="25016">
                  <c:v>2051.8333333333335</c:v>
                </c:pt>
                <c:pt idx="25017">
                  <c:v>2051.9166666666665</c:v>
                </c:pt>
                <c:pt idx="25018">
                  <c:v>2052</c:v>
                </c:pt>
                <c:pt idx="25019">
                  <c:v>2052.0833333333335</c:v>
                </c:pt>
                <c:pt idx="25020">
                  <c:v>2052.1666666666665</c:v>
                </c:pt>
                <c:pt idx="25021">
                  <c:v>2052.25</c:v>
                </c:pt>
                <c:pt idx="25022">
                  <c:v>2052.3333333333335</c:v>
                </c:pt>
                <c:pt idx="25023">
                  <c:v>2052.4083333333333</c:v>
                </c:pt>
                <c:pt idx="25024">
                  <c:v>2052.4916666666668</c:v>
                </c:pt>
                <c:pt idx="25025">
                  <c:v>2052.5750000000003</c:v>
                </c:pt>
                <c:pt idx="25026">
                  <c:v>2052.6583333333333</c:v>
                </c:pt>
                <c:pt idx="25027">
                  <c:v>2052.7416666666668</c:v>
                </c:pt>
                <c:pt idx="25028">
                  <c:v>2052.8250000000003</c:v>
                </c:pt>
                <c:pt idx="25029">
                  <c:v>2052.9</c:v>
                </c:pt>
                <c:pt idx="25030">
                  <c:v>2052.9833333333331</c:v>
                </c:pt>
                <c:pt idx="25031">
                  <c:v>2053.0666666666666</c:v>
                </c:pt>
                <c:pt idx="25032">
                  <c:v>2053.15</c:v>
                </c:pt>
                <c:pt idx="25033">
                  <c:v>2053.2333333333331</c:v>
                </c:pt>
                <c:pt idx="25034">
                  <c:v>2053.3166666666666</c:v>
                </c:pt>
                <c:pt idx="25035">
                  <c:v>2053.3916666666669</c:v>
                </c:pt>
                <c:pt idx="25036">
                  <c:v>2053.4749999999999</c:v>
                </c:pt>
                <c:pt idx="25037">
                  <c:v>2053.5583333333334</c:v>
                </c:pt>
                <c:pt idx="25038">
                  <c:v>2053.6416666666669</c:v>
                </c:pt>
                <c:pt idx="25039">
                  <c:v>2053.7249999999999</c:v>
                </c:pt>
                <c:pt idx="25040">
                  <c:v>2053.8083333333334</c:v>
                </c:pt>
                <c:pt idx="25041">
                  <c:v>2053.8916666666669</c:v>
                </c:pt>
                <c:pt idx="25042">
                  <c:v>2053.9666666666667</c:v>
                </c:pt>
                <c:pt idx="25043">
                  <c:v>2054.0499999999997</c:v>
                </c:pt>
                <c:pt idx="25044">
                  <c:v>2054.1333333333332</c:v>
                </c:pt>
                <c:pt idx="25045">
                  <c:v>2054.2166666666667</c:v>
                </c:pt>
                <c:pt idx="25046">
                  <c:v>2054.2999999999997</c:v>
                </c:pt>
                <c:pt idx="25047">
                  <c:v>2054.3833333333332</c:v>
                </c:pt>
                <c:pt idx="25048">
                  <c:v>2054.4583333333335</c:v>
                </c:pt>
                <c:pt idx="25049">
                  <c:v>2054.5416666666665</c:v>
                </c:pt>
                <c:pt idx="25050">
                  <c:v>2054.625</c:v>
                </c:pt>
                <c:pt idx="25051">
                  <c:v>2054.7083333333335</c:v>
                </c:pt>
                <c:pt idx="25052">
                  <c:v>2054.7916666666665</c:v>
                </c:pt>
                <c:pt idx="25053">
                  <c:v>2054.875</c:v>
                </c:pt>
                <c:pt idx="25054">
                  <c:v>2054.9500000000003</c:v>
                </c:pt>
                <c:pt idx="25055">
                  <c:v>2055.0333333333333</c:v>
                </c:pt>
                <c:pt idx="25056">
                  <c:v>2055.1166666666668</c:v>
                </c:pt>
                <c:pt idx="25057">
                  <c:v>2055.2000000000003</c:v>
                </c:pt>
                <c:pt idx="25058">
                  <c:v>2055.2833333333333</c:v>
                </c:pt>
                <c:pt idx="25059">
                  <c:v>2055.3666666666668</c:v>
                </c:pt>
                <c:pt idx="25060">
                  <c:v>2055.4500000000003</c:v>
                </c:pt>
                <c:pt idx="25061">
                  <c:v>2055.5250000000001</c:v>
                </c:pt>
                <c:pt idx="25062">
                  <c:v>2055.6083333333331</c:v>
                </c:pt>
                <c:pt idx="25063">
                  <c:v>2055.6916666666666</c:v>
                </c:pt>
                <c:pt idx="25064">
                  <c:v>2055.7750000000001</c:v>
                </c:pt>
                <c:pt idx="25065">
                  <c:v>2055.8583333333331</c:v>
                </c:pt>
                <c:pt idx="25066">
                  <c:v>2055.9416666666666</c:v>
                </c:pt>
                <c:pt idx="25067">
                  <c:v>2056.0166666666669</c:v>
                </c:pt>
                <c:pt idx="25068">
                  <c:v>2056.1</c:v>
                </c:pt>
                <c:pt idx="25069">
                  <c:v>2056.1833333333334</c:v>
                </c:pt>
                <c:pt idx="25070">
                  <c:v>2056.2666666666669</c:v>
                </c:pt>
                <c:pt idx="25071">
                  <c:v>2056.35</c:v>
                </c:pt>
                <c:pt idx="25072">
                  <c:v>2056.4333333333334</c:v>
                </c:pt>
                <c:pt idx="25073">
                  <c:v>2056.5083333333332</c:v>
                </c:pt>
                <c:pt idx="25074">
                  <c:v>2056.5916666666667</c:v>
                </c:pt>
                <c:pt idx="25075">
                  <c:v>2056.6749999999997</c:v>
                </c:pt>
                <c:pt idx="25076">
                  <c:v>2056.7583333333332</c:v>
                </c:pt>
                <c:pt idx="25077">
                  <c:v>2056.8416666666667</c:v>
                </c:pt>
                <c:pt idx="25078">
                  <c:v>2056.9249999999997</c:v>
                </c:pt>
                <c:pt idx="25079">
                  <c:v>2057.0083333333332</c:v>
                </c:pt>
                <c:pt idx="25080">
                  <c:v>2057.0833333333335</c:v>
                </c:pt>
                <c:pt idx="25081">
                  <c:v>2057.1666666666665</c:v>
                </c:pt>
                <c:pt idx="25082">
                  <c:v>2057.25</c:v>
                </c:pt>
                <c:pt idx="25083">
                  <c:v>2057.3333333333335</c:v>
                </c:pt>
                <c:pt idx="25084">
                  <c:v>2057.4166666666665</c:v>
                </c:pt>
                <c:pt idx="25085">
                  <c:v>2057.5</c:v>
                </c:pt>
                <c:pt idx="25086">
                  <c:v>2057.5750000000003</c:v>
                </c:pt>
                <c:pt idx="25087">
                  <c:v>2057.6583333333333</c:v>
                </c:pt>
                <c:pt idx="25088">
                  <c:v>2057.7416666666668</c:v>
                </c:pt>
                <c:pt idx="25089">
                  <c:v>2057.8250000000003</c:v>
                </c:pt>
                <c:pt idx="25090">
                  <c:v>2057.9083333333333</c:v>
                </c:pt>
                <c:pt idx="25091">
                  <c:v>2057.9916666666668</c:v>
                </c:pt>
                <c:pt idx="25092">
                  <c:v>2058.0750000000003</c:v>
                </c:pt>
                <c:pt idx="25093">
                  <c:v>2058.15</c:v>
                </c:pt>
                <c:pt idx="25094">
                  <c:v>2058.2333333333331</c:v>
                </c:pt>
                <c:pt idx="25095">
                  <c:v>2058.3166666666666</c:v>
                </c:pt>
                <c:pt idx="25096">
                  <c:v>2058.4</c:v>
                </c:pt>
                <c:pt idx="25097">
                  <c:v>2058.4833333333331</c:v>
                </c:pt>
                <c:pt idx="25098">
                  <c:v>2058.5666666666666</c:v>
                </c:pt>
                <c:pt idx="25099">
                  <c:v>2058.6416666666669</c:v>
                </c:pt>
                <c:pt idx="25100">
                  <c:v>2058.7249999999999</c:v>
                </c:pt>
                <c:pt idx="25101">
                  <c:v>2058.8083333333334</c:v>
                </c:pt>
                <c:pt idx="25102">
                  <c:v>2058.8916666666669</c:v>
                </c:pt>
                <c:pt idx="25103">
                  <c:v>2058.9749999999999</c:v>
                </c:pt>
                <c:pt idx="25104">
                  <c:v>2059.0583333333334</c:v>
                </c:pt>
                <c:pt idx="25105">
                  <c:v>2059.1333333333332</c:v>
                </c:pt>
                <c:pt idx="25106">
                  <c:v>2059.2166666666667</c:v>
                </c:pt>
                <c:pt idx="25107">
                  <c:v>2059.2999999999997</c:v>
                </c:pt>
                <c:pt idx="25108">
                  <c:v>2059.3833333333332</c:v>
                </c:pt>
                <c:pt idx="25109">
                  <c:v>2059.4666666666667</c:v>
                </c:pt>
                <c:pt idx="25110">
                  <c:v>2059.5499999999997</c:v>
                </c:pt>
                <c:pt idx="25111">
                  <c:v>2059.6333333333332</c:v>
                </c:pt>
                <c:pt idx="25112">
                  <c:v>2059.7083333333335</c:v>
                </c:pt>
                <c:pt idx="25113">
                  <c:v>2059.7916666666665</c:v>
                </c:pt>
                <c:pt idx="25114">
                  <c:v>2059.875</c:v>
                </c:pt>
                <c:pt idx="25115">
                  <c:v>2059.9583333333335</c:v>
                </c:pt>
                <c:pt idx="25116">
                  <c:v>2060.0416666666665</c:v>
                </c:pt>
                <c:pt idx="25117">
                  <c:v>2060.125</c:v>
                </c:pt>
                <c:pt idx="25118">
                  <c:v>2060.2000000000003</c:v>
                </c:pt>
                <c:pt idx="25119">
                  <c:v>2060.2833333333333</c:v>
                </c:pt>
                <c:pt idx="25120">
                  <c:v>2060.3666666666668</c:v>
                </c:pt>
                <c:pt idx="25121">
                  <c:v>2060.4500000000003</c:v>
                </c:pt>
                <c:pt idx="25122">
                  <c:v>2060.5333333333333</c:v>
                </c:pt>
                <c:pt idx="25123">
                  <c:v>2060.6166666666668</c:v>
                </c:pt>
                <c:pt idx="25124">
                  <c:v>2060.6916666666666</c:v>
                </c:pt>
                <c:pt idx="25125">
                  <c:v>2060.7750000000001</c:v>
                </c:pt>
                <c:pt idx="25126">
                  <c:v>2060.8583333333331</c:v>
                </c:pt>
                <c:pt idx="25127">
                  <c:v>2060.9416666666666</c:v>
                </c:pt>
                <c:pt idx="25128">
                  <c:v>2061.0250000000001</c:v>
                </c:pt>
                <c:pt idx="25129">
                  <c:v>2061.1083333333331</c:v>
                </c:pt>
                <c:pt idx="25130">
                  <c:v>2061.1916666666666</c:v>
                </c:pt>
                <c:pt idx="25131">
                  <c:v>2061.2666666666669</c:v>
                </c:pt>
                <c:pt idx="25132">
                  <c:v>2061.35</c:v>
                </c:pt>
                <c:pt idx="25133">
                  <c:v>2061.4333333333334</c:v>
                </c:pt>
                <c:pt idx="25134">
                  <c:v>2061.5166666666669</c:v>
                </c:pt>
                <c:pt idx="25135">
                  <c:v>2061.6</c:v>
                </c:pt>
                <c:pt idx="25136">
                  <c:v>2061.6833333333334</c:v>
                </c:pt>
                <c:pt idx="25137">
                  <c:v>2061.7583333333332</c:v>
                </c:pt>
                <c:pt idx="25138">
                  <c:v>2061.8416666666667</c:v>
                </c:pt>
                <c:pt idx="25139">
                  <c:v>2061.9249999999997</c:v>
                </c:pt>
                <c:pt idx="25140">
                  <c:v>2062.0083333333332</c:v>
                </c:pt>
                <c:pt idx="25141">
                  <c:v>2062.0916666666667</c:v>
                </c:pt>
                <c:pt idx="25142">
                  <c:v>2062.1749999999997</c:v>
                </c:pt>
                <c:pt idx="25143">
                  <c:v>2062.25</c:v>
                </c:pt>
                <c:pt idx="25144">
                  <c:v>2062.3333333333335</c:v>
                </c:pt>
                <c:pt idx="25145">
                  <c:v>2062.4166666666665</c:v>
                </c:pt>
                <c:pt idx="25146">
                  <c:v>2062.5</c:v>
                </c:pt>
                <c:pt idx="25147">
                  <c:v>2062.5833333333335</c:v>
                </c:pt>
                <c:pt idx="25148">
                  <c:v>2062.6666666666665</c:v>
                </c:pt>
                <c:pt idx="25149">
                  <c:v>2062.75</c:v>
                </c:pt>
                <c:pt idx="25150">
                  <c:v>2062.8250000000003</c:v>
                </c:pt>
                <c:pt idx="25151">
                  <c:v>2062.9083333333333</c:v>
                </c:pt>
                <c:pt idx="25152">
                  <c:v>2062.9916666666668</c:v>
                </c:pt>
                <c:pt idx="25153">
                  <c:v>2063.0750000000003</c:v>
                </c:pt>
                <c:pt idx="25154">
                  <c:v>2063.1583333333333</c:v>
                </c:pt>
                <c:pt idx="25155">
                  <c:v>2063.2416666666668</c:v>
                </c:pt>
                <c:pt idx="25156">
                  <c:v>2063.3166666666666</c:v>
                </c:pt>
                <c:pt idx="25157">
                  <c:v>2063.4</c:v>
                </c:pt>
                <c:pt idx="25158">
                  <c:v>2063.4833333333331</c:v>
                </c:pt>
                <c:pt idx="25159">
                  <c:v>2063.5666666666666</c:v>
                </c:pt>
                <c:pt idx="25160">
                  <c:v>2063.65</c:v>
                </c:pt>
                <c:pt idx="25161">
                  <c:v>2063.7333333333331</c:v>
                </c:pt>
                <c:pt idx="25162">
                  <c:v>2063.8083333333334</c:v>
                </c:pt>
                <c:pt idx="25163">
                  <c:v>2063.8916666666669</c:v>
                </c:pt>
                <c:pt idx="25164">
                  <c:v>2063.9749999999999</c:v>
                </c:pt>
                <c:pt idx="25165">
                  <c:v>2064.0583333333334</c:v>
                </c:pt>
                <c:pt idx="25166">
                  <c:v>2064.1416666666669</c:v>
                </c:pt>
                <c:pt idx="25167">
                  <c:v>2064.2249999999999</c:v>
                </c:pt>
                <c:pt idx="25168">
                  <c:v>2064.3083333333334</c:v>
                </c:pt>
                <c:pt idx="25169">
                  <c:v>2064.3833333333332</c:v>
                </c:pt>
                <c:pt idx="25170">
                  <c:v>2064.4666666666667</c:v>
                </c:pt>
                <c:pt idx="25171">
                  <c:v>2064.5499999999997</c:v>
                </c:pt>
                <c:pt idx="25172">
                  <c:v>2064.6333333333332</c:v>
                </c:pt>
                <c:pt idx="25173">
                  <c:v>2064.7166666666667</c:v>
                </c:pt>
                <c:pt idx="25174">
                  <c:v>2064.7999999999997</c:v>
                </c:pt>
                <c:pt idx="25175">
                  <c:v>2064.875</c:v>
                </c:pt>
                <c:pt idx="25176">
                  <c:v>2064.9583333333335</c:v>
                </c:pt>
                <c:pt idx="25177">
                  <c:v>2065.0416666666665</c:v>
                </c:pt>
                <c:pt idx="25178">
                  <c:v>2065.125</c:v>
                </c:pt>
                <c:pt idx="25179">
                  <c:v>2065.2083333333335</c:v>
                </c:pt>
                <c:pt idx="25180">
                  <c:v>2065.2916666666665</c:v>
                </c:pt>
                <c:pt idx="25181">
                  <c:v>2065.3666666666668</c:v>
                </c:pt>
                <c:pt idx="25182">
                  <c:v>2065.4500000000003</c:v>
                </c:pt>
                <c:pt idx="25183">
                  <c:v>2065.5333333333333</c:v>
                </c:pt>
                <c:pt idx="25184">
                  <c:v>2065.6166666666668</c:v>
                </c:pt>
                <c:pt idx="25185">
                  <c:v>2065.7000000000003</c:v>
                </c:pt>
                <c:pt idx="25186">
                  <c:v>2065.7833333333333</c:v>
                </c:pt>
                <c:pt idx="25187">
                  <c:v>2065.8666666666668</c:v>
                </c:pt>
                <c:pt idx="25188">
                  <c:v>2065.9416666666666</c:v>
                </c:pt>
                <c:pt idx="25189">
                  <c:v>2066.0250000000001</c:v>
                </c:pt>
                <c:pt idx="25190">
                  <c:v>2066.1083333333331</c:v>
                </c:pt>
                <c:pt idx="25191">
                  <c:v>2066.1916666666666</c:v>
                </c:pt>
                <c:pt idx="25192">
                  <c:v>2066.2750000000001</c:v>
                </c:pt>
                <c:pt idx="25193">
                  <c:v>2066.3583333333331</c:v>
                </c:pt>
                <c:pt idx="25194">
                  <c:v>2066.4333333333334</c:v>
                </c:pt>
                <c:pt idx="25195">
                  <c:v>2066.5166666666669</c:v>
                </c:pt>
                <c:pt idx="25196">
                  <c:v>2066.6</c:v>
                </c:pt>
                <c:pt idx="25197">
                  <c:v>2066.6833333333334</c:v>
                </c:pt>
                <c:pt idx="25198">
                  <c:v>2066.7666666666669</c:v>
                </c:pt>
                <c:pt idx="25199">
                  <c:v>2066.85</c:v>
                </c:pt>
                <c:pt idx="25200">
                  <c:v>2066.9249999999997</c:v>
                </c:pt>
                <c:pt idx="25201">
                  <c:v>2067.0083333333332</c:v>
                </c:pt>
                <c:pt idx="25202">
                  <c:v>2067.0916666666667</c:v>
                </c:pt>
                <c:pt idx="25203">
                  <c:v>2067.1749999999997</c:v>
                </c:pt>
                <c:pt idx="25204">
                  <c:v>2067.2583333333332</c:v>
                </c:pt>
                <c:pt idx="25205">
                  <c:v>2067.3416666666667</c:v>
                </c:pt>
                <c:pt idx="25206">
                  <c:v>2067.4249999999997</c:v>
                </c:pt>
                <c:pt idx="25207">
                  <c:v>2067.5</c:v>
                </c:pt>
                <c:pt idx="25208">
                  <c:v>2067.5833333333335</c:v>
                </c:pt>
                <c:pt idx="25209">
                  <c:v>2067.6666666666665</c:v>
                </c:pt>
                <c:pt idx="25210">
                  <c:v>2067.75</c:v>
                </c:pt>
                <c:pt idx="25211">
                  <c:v>2067.8333333333335</c:v>
                </c:pt>
                <c:pt idx="25212">
                  <c:v>2067.9166666666665</c:v>
                </c:pt>
                <c:pt idx="25213">
                  <c:v>2067.9916666666668</c:v>
                </c:pt>
                <c:pt idx="25214">
                  <c:v>2068.0750000000003</c:v>
                </c:pt>
                <c:pt idx="25215">
                  <c:v>2068.1583333333333</c:v>
                </c:pt>
                <c:pt idx="25216">
                  <c:v>2068.2416666666668</c:v>
                </c:pt>
                <c:pt idx="25217">
                  <c:v>2068.3250000000003</c:v>
                </c:pt>
                <c:pt idx="25218">
                  <c:v>2068.4083333333333</c:v>
                </c:pt>
                <c:pt idx="25219">
                  <c:v>2068.4916666666668</c:v>
                </c:pt>
                <c:pt idx="25220">
                  <c:v>2068.5666666666666</c:v>
                </c:pt>
                <c:pt idx="25221">
                  <c:v>2068.65</c:v>
                </c:pt>
                <c:pt idx="25222">
                  <c:v>2068.7333333333331</c:v>
                </c:pt>
                <c:pt idx="25223">
                  <c:v>2068.8166666666666</c:v>
                </c:pt>
                <c:pt idx="25224">
                  <c:v>2068.9</c:v>
                </c:pt>
                <c:pt idx="25225">
                  <c:v>2068.9833333333331</c:v>
                </c:pt>
                <c:pt idx="25226">
                  <c:v>2069.0583333333334</c:v>
                </c:pt>
                <c:pt idx="25227">
                  <c:v>2069.1416666666669</c:v>
                </c:pt>
                <c:pt idx="25228">
                  <c:v>2069.2249999999999</c:v>
                </c:pt>
                <c:pt idx="25229">
                  <c:v>2069.3083333333334</c:v>
                </c:pt>
                <c:pt idx="25230">
                  <c:v>2069.3916666666669</c:v>
                </c:pt>
                <c:pt idx="25231">
                  <c:v>2069.4749999999999</c:v>
                </c:pt>
                <c:pt idx="25232">
                  <c:v>2069.5499999999997</c:v>
                </c:pt>
                <c:pt idx="25233">
                  <c:v>2069.6333333333332</c:v>
                </c:pt>
                <c:pt idx="25234">
                  <c:v>2069.7166666666667</c:v>
                </c:pt>
                <c:pt idx="25235">
                  <c:v>2069.7999999999997</c:v>
                </c:pt>
                <c:pt idx="25236">
                  <c:v>2069.8833333333332</c:v>
                </c:pt>
                <c:pt idx="25237">
                  <c:v>2069.9666666666667</c:v>
                </c:pt>
                <c:pt idx="25238">
                  <c:v>2070.0499999999997</c:v>
                </c:pt>
                <c:pt idx="25239">
                  <c:v>2070.125</c:v>
                </c:pt>
                <c:pt idx="25240">
                  <c:v>2070.2083333333335</c:v>
                </c:pt>
                <c:pt idx="25241">
                  <c:v>2070.2916666666665</c:v>
                </c:pt>
                <c:pt idx="25242">
                  <c:v>2070.375</c:v>
                </c:pt>
                <c:pt idx="25243">
                  <c:v>2070.4583333333335</c:v>
                </c:pt>
                <c:pt idx="25244">
                  <c:v>2070.5416666666665</c:v>
                </c:pt>
                <c:pt idx="25245">
                  <c:v>2070.6166666666668</c:v>
                </c:pt>
                <c:pt idx="25246">
                  <c:v>2070.7000000000003</c:v>
                </c:pt>
                <c:pt idx="25247">
                  <c:v>2070.7833333333333</c:v>
                </c:pt>
                <c:pt idx="25248">
                  <c:v>2070.8666666666668</c:v>
                </c:pt>
                <c:pt idx="25249">
                  <c:v>2070.9500000000003</c:v>
                </c:pt>
                <c:pt idx="25250">
                  <c:v>2071.0333333333333</c:v>
                </c:pt>
                <c:pt idx="25251">
                  <c:v>2071.1083333333331</c:v>
                </c:pt>
                <c:pt idx="25252">
                  <c:v>2071.1916666666666</c:v>
                </c:pt>
                <c:pt idx="25253">
                  <c:v>2071.2750000000001</c:v>
                </c:pt>
                <c:pt idx="25254">
                  <c:v>2071.3583333333331</c:v>
                </c:pt>
                <c:pt idx="25255">
                  <c:v>2071.4416666666666</c:v>
                </c:pt>
                <c:pt idx="25256">
                  <c:v>2071.5250000000001</c:v>
                </c:pt>
                <c:pt idx="25257">
                  <c:v>2071.6083333333331</c:v>
                </c:pt>
                <c:pt idx="25258">
                  <c:v>2071.6833333333334</c:v>
                </c:pt>
                <c:pt idx="25259">
                  <c:v>2071.7666666666669</c:v>
                </c:pt>
                <c:pt idx="25260">
                  <c:v>2071.85</c:v>
                </c:pt>
                <c:pt idx="25261">
                  <c:v>2071.9333333333334</c:v>
                </c:pt>
                <c:pt idx="25262">
                  <c:v>2072.0166666666669</c:v>
                </c:pt>
                <c:pt idx="25263">
                  <c:v>2072.1</c:v>
                </c:pt>
                <c:pt idx="25264">
                  <c:v>2072.1749999999997</c:v>
                </c:pt>
                <c:pt idx="25265">
                  <c:v>2072.2583333333332</c:v>
                </c:pt>
                <c:pt idx="25266">
                  <c:v>2072.3416666666667</c:v>
                </c:pt>
                <c:pt idx="25267">
                  <c:v>2072.4249999999997</c:v>
                </c:pt>
                <c:pt idx="25268">
                  <c:v>2072.5083333333332</c:v>
                </c:pt>
                <c:pt idx="25269">
                  <c:v>2072.5916666666667</c:v>
                </c:pt>
                <c:pt idx="25270">
                  <c:v>2072.6666666666665</c:v>
                </c:pt>
                <c:pt idx="25271">
                  <c:v>2072.75</c:v>
                </c:pt>
                <c:pt idx="25272">
                  <c:v>2072.8333333333335</c:v>
                </c:pt>
                <c:pt idx="25273">
                  <c:v>2072.9166666666665</c:v>
                </c:pt>
                <c:pt idx="25274">
                  <c:v>2073</c:v>
                </c:pt>
                <c:pt idx="25275">
                  <c:v>2073.0833333333335</c:v>
                </c:pt>
                <c:pt idx="25276">
                  <c:v>2073.1666666666665</c:v>
                </c:pt>
                <c:pt idx="25277">
                  <c:v>2073.2416666666668</c:v>
                </c:pt>
                <c:pt idx="25278">
                  <c:v>2073.3250000000003</c:v>
                </c:pt>
                <c:pt idx="25279">
                  <c:v>2073.4083333333333</c:v>
                </c:pt>
                <c:pt idx="25280">
                  <c:v>2073.4916666666668</c:v>
                </c:pt>
                <c:pt idx="25281">
                  <c:v>2073.5750000000003</c:v>
                </c:pt>
                <c:pt idx="25282">
                  <c:v>2073.6583333333333</c:v>
                </c:pt>
                <c:pt idx="25283">
                  <c:v>2073.7333333333331</c:v>
                </c:pt>
                <c:pt idx="25284">
                  <c:v>2073.8166666666666</c:v>
                </c:pt>
                <c:pt idx="25285">
                  <c:v>2073.9</c:v>
                </c:pt>
                <c:pt idx="25286">
                  <c:v>2073.9833333333331</c:v>
                </c:pt>
                <c:pt idx="25287">
                  <c:v>2074.0666666666666</c:v>
                </c:pt>
                <c:pt idx="25288">
                  <c:v>2074.15</c:v>
                </c:pt>
                <c:pt idx="25289">
                  <c:v>2074.2249999999999</c:v>
                </c:pt>
                <c:pt idx="25290">
                  <c:v>2074.3083333333334</c:v>
                </c:pt>
                <c:pt idx="25291">
                  <c:v>2074.3916666666669</c:v>
                </c:pt>
                <c:pt idx="25292">
                  <c:v>2074.4749999999999</c:v>
                </c:pt>
                <c:pt idx="25293">
                  <c:v>2074.5583333333334</c:v>
                </c:pt>
                <c:pt idx="25294">
                  <c:v>2074.6416666666669</c:v>
                </c:pt>
                <c:pt idx="25295">
                  <c:v>2074.7249999999999</c:v>
                </c:pt>
                <c:pt idx="25296">
                  <c:v>2074.7999999999997</c:v>
                </c:pt>
                <c:pt idx="25297">
                  <c:v>2074.8833333333332</c:v>
                </c:pt>
                <c:pt idx="25298">
                  <c:v>2074.9666666666667</c:v>
                </c:pt>
                <c:pt idx="25299">
                  <c:v>2075.0499999999997</c:v>
                </c:pt>
                <c:pt idx="25300">
                  <c:v>2075.1333333333332</c:v>
                </c:pt>
                <c:pt idx="25301">
                  <c:v>2075.2166666666667</c:v>
                </c:pt>
                <c:pt idx="25302">
                  <c:v>2075.2916666666665</c:v>
                </c:pt>
                <c:pt idx="25303">
                  <c:v>2075.375</c:v>
                </c:pt>
                <c:pt idx="25304">
                  <c:v>2075.4583333333335</c:v>
                </c:pt>
                <c:pt idx="25305">
                  <c:v>2075.5416666666665</c:v>
                </c:pt>
                <c:pt idx="25306">
                  <c:v>2075.625</c:v>
                </c:pt>
                <c:pt idx="25307">
                  <c:v>2075.7083333333335</c:v>
                </c:pt>
                <c:pt idx="25308">
                  <c:v>2075.7833333333333</c:v>
                </c:pt>
                <c:pt idx="25309">
                  <c:v>2075.8666666666668</c:v>
                </c:pt>
                <c:pt idx="25310">
                  <c:v>2075.9500000000003</c:v>
                </c:pt>
                <c:pt idx="25311">
                  <c:v>2076.0333333333333</c:v>
                </c:pt>
                <c:pt idx="25312">
                  <c:v>2076.1166666666668</c:v>
                </c:pt>
                <c:pt idx="25313">
                  <c:v>2076.2000000000003</c:v>
                </c:pt>
                <c:pt idx="25314">
                  <c:v>2076.2833333333333</c:v>
                </c:pt>
                <c:pt idx="25315">
                  <c:v>2076.3583333333331</c:v>
                </c:pt>
                <c:pt idx="25316">
                  <c:v>2076.4416666666666</c:v>
                </c:pt>
                <c:pt idx="25317">
                  <c:v>2076.5250000000001</c:v>
                </c:pt>
                <c:pt idx="25318">
                  <c:v>2076.6083333333331</c:v>
                </c:pt>
                <c:pt idx="25319">
                  <c:v>2076.6916666666666</c:v>
                </c:pt>
                <c:pt idx="25320">
                  <c:v>2076.7750000000001</c:v>
                </c:pt>
                <c:pt idx="25321">
                  <c:v>2076.85</c:v>
                </c:pt>
                <c:pt idx="25322">
                  <c:v>2076.9333333333334</c:v>
                </c:pt>
                <c:pt idx="25323">
                  <c:v>2077.0166666666669</c:v>
                </c:pt>
                <c:pt idx="25324">
                  <c:v>2077.1</c:v>
                </c:pt>
                <c:pt idx="25325">
                  <c:v>2077.1833333333334</c:v>
                </c:pt>
                <c:pt idx="25326">
                  <c:v>2077.2666666666669</c:v>
                </c:pt>
                <c:pt idx="25327">
                  <c:v>2077.3416666666667</c:v>
                </c:pt>
                <c:pt idx="25328">
                  <c:v>2077.4249999999997</c:v>
                </c:pt>
                <c:pt idx="25329">
                  <c:v>2077.5083333333332</c:v>
                </c:pt>
                <c:pt idx="25330">
                  <c:v>2077.5916666666667</c:v>
                </c:pt>
                <c:pt idx="25331">
                  <c:v>2077.6749999999997</c:v>
                </c:pt>
                <c:pt idx="25332">
                  <c:v>2077.7583333333332</c:v>
                </c:pt>
                <c:pt idx="25333">
                  <c:v>2077.8416666666667</c:v>
                </c:pt>
                <c:pt idx="25334">
                  <c:v>2077.9166666666665</c:v>
                </c:pt>
                <c:pt idx="25335">
                  <c:v>2078</c:v>
                </c:pt>
                <c:pt idx="25336">
                  <c:v>2078.0833333333335</c:v>
                </c:pt>
                <c:pt idx="25337">
                  <c:v>2078.1666666666665</c:v>
                </c:pt>
                <c:pt idx="25338">
                  <c:v>2078.25</c:v>
                </c:pt>
                <c:pt idx="25339">
                  <c:v>2078.3333333333335</c:v>
                </c:pt>
                <c:pt idx="25340">
                  <c:v>2078.4083333333333</c:v>
                </c:pt>
                <c:pt idx="25341">
                  <c:v>2078.4916666666668</c:v>
                </c:pt>
                <c:pt idx="25342">
                  <c:v>2078.5750000000003</c:v>
                </c:pt>
                <c:pt idx="25343">
                  <c:v>2078.6583333333333</c:v>
                </c:pt>
                <c:pt idx="25344">
                  <c:v>2078.7416666666668</c:v>
                </c:pt>
                <c:pt idx="25345">
                  <c:v>2078.8250000000003</c:v>
                </c:pt>
                <c:pt idx="25346">
                  <c:v>2078.9083333333333</c:v>
                </c:pt>
                <c:pt idx="25347">
                  <c:v>2078.9833333333331</c:v>
                </c:pt>
                <c:pt idx="25348">
                  <c:v>2079.0666666666666</c:v>
                </c:pt>
                <c:pt idx="25349">
                  <c:v>2079.15</c:v>
                </c:pt>
                <c:pt idx="25350">
                  <c:v>2079.2333333333331</c:v>
                </c:pt>
                <c:pt idx="25351">
                  <c:v>2079.3166666666666</c:v>
                </c:pt>
                <c:pt idx="25352">
                  <c:v>2079.4</c:v>
                </c:pt>
                <c:pt idx="25353">
                  <c:v>2079.4749999999999</c:v>
                </c:pt>
                <c:pt idx="25354">
                  <c:v>2079.5583333333334</c:v>
                </c:pt>
                <c:pt idx="25355">
                  <c:v>2079.6416666666669</c:v>
                </c:pt>
                <c:pt idx="25356">
                  <c:v>2079.7249999999999</c:v>
                </c:pt>
                <c:pt idx="25357">
                  <c:v>2079.8083333333334</c:v>
                </c:pt>
                <c:pt idx="25358">
                  <c:v>2079.8916666666669</c:v>
                </c:pt>
                <c:pt idx="25359">
                  <c:v>2079.9666666666667</c:v>
                </c:pt>
                <c:pt idx="25360">
                  <c:v>2080.0499999999997</c:v>
                </c:pt>
                <c:pt idx="25361">
                  <c:v>2080.1333333333332</c:v>
                </c:pt>
                <c:pt idx="25362">
                  <c:v>2080.2166666666667</c:v>
                </c:pt>
                <c:pt idx="25363">
                  <c:v>2080.2999999999997</c:v>
                </c:pt>
                <c:pt idx="25364">
                  <c:v>2080.3833333333332</c:v>
                </c:pt>
                <c:pt idx="25365">
                  <c:v>2080.4666666666667</c:v>
                </c:pt>
                <c:pt idx="25366">
                  <c:v>2080.5416666666665</c:v>
                </c:pt>
                <c:pt idx="25367">
                  <c:v>2080.625</c:v>
                </c:pt>
                <c:pt idx="25368">
                  <c:v>2080.7083333333335</c:v>
                </c:pt>
                <c:pt idx="25369">
                  <c:v>2080.7916666666665</c:v>
                </c:pt>
                <c:pt idx="25370">
                  <c:v>2080.875</c:v>
                </c:pt>
                <c:pt idx="25371">
                  <c:v>2080.9583333333335</c:v>
                </c:pt>
                <c:pt idx="25372">
                  <c:v>2081.0333333333333</c:v>
                </c:pt>
                <c:pt idx="25373">
                  <c:v>2081.1166666666668</c:v>
                </c:pt>
                <c:pt idx="25374">
                  <c:v>2081.2000000000003</c:v>
                </c:pt>
                <c:pt idx="25375">
                  <c:v>2081.2833333333333</c:v>
                </c:pt>
                <c:pt idx="25376">
                  <c:v>2081.3666666666668</c:v>
                </c:pt>
                <c:pt idx="25377">
                  <c:v>2081.4500000000003</c:v>
                </c:pt>
                <c:pt idx="25378">
                  <c:v>2081.5250000000001</c:v>
                </c:pt>
                <c:pt idx="25379">
                  <c:v>2081.6083333333331</c:v>
                </c:pt>
                <c:pt idx="25380">
                  <c:v>2081.6916666666666</c:v>
                </c:pt>
                <c:pt idx="25381">
                  <c:v>2081.7750000000001</c:v>
                </c:pt>
                <c:pt idx="25382">
                  <c:v>2081.8583333333331</c:v>
                </c:pt>
                <c:pt idx="25383">
                  <c:v>2081.9416666666666</c:v>
                </c:pt>
                <c:pt idx="25384">
                  <c:v>2082.0250000000001</c:v>
                </c:pt>
                <c:pt idx="25385">
                  <c:v>2082.1</c:v>
                </c:pt>
                <c:pt idx="25386">
                  <c:v>2082.1833333333334</c:v>
                </c:pt>
                <c:pt idx="25387">
                  <c:v>2082.2666666666669</c:v>
                </c:pt>
                <c:pt idx="25388">
                  <c:v>2082.35</c:v>
                </c:pt>
                <c:pt idx="25389">
                  <c:v>2082.4333333333334</c:v>
                </c:pt>
                <c:pt idx="25390">
                  <c:v>2082.5166666666669</c:v>
                </c:pt>
                <c:pt idx="25391">
                  <c:v>2082.5916666666667</c:v>
                </c:pt>
                <c:pt idx="25392">
                  <c:v>2082.6749999999997</c:v>
                </c:pt>
                <c:pt idx="25393">
                  <c:v>2082.7583333333332</c:v>
                </c:pt>
                <c:pt idx="25394">
                  <c:v>2082.8416666666667</c:v>
                </c:pt>
                <c:pt idx="25395">
                  <c:v>2082.9249999999997</c:v>
                </c:pt>
                <c:pt idx="25396">
                  <c:v>2083.0083333333332</c:v>
                </c:pt>
                <c:pt idx="25397">
                  <c:v>2083.0833333333335</c:v>
                </c:pt>
                <c:pt idx="25398">
                  <c:v>2083.1666666666665</c:v>
                </c:pt>
                <c:pt idx="25399">
                  <c:v>2083.25</c:v>
                </c:pt>
                <c:pt idx="25400">
                  <c:v>2083.3333333333335</c:v>
                </c:pt>
                <c:pt idx="25401">
                  <c:v>2083.4166666666665</c:v>
                </c:pt>
                <c:pt idx="25402">
                  <c:v>2083.5</c:v>
                </c:pt>
                <c:pt idx="25403">
                  <c:v>2083.5833333333335</c:v>
                </c:pt>
                <c:pt idx="25404">
                  <c:v>2083.6583333333333</c:v>
                </c:pt>
                <c:pt idx="25405">
                  <c:v>2083.7416666666668</c:v>
                </c:pt>
                <c:pt idx="25406">
                  <c:v>2083.8250000000003</c:v>
                </c:pt>
                <c:pt idx="25407">
                  <c:v>2083.9083333333333</c:v>
                </c:pt>
                <c:pt idx="25408">
                  <c:v>2083.9916666666668</c:v>
                </c:pt>
                <c:pt idx="25409">
                  <c:v>2084.0750000000003</c:v>
                </c:pt>
                <c:pt idx="25410">
                  <c:v>2084.15</c:v>
                </c:pt>
                <c:pt idx="25411">
                  <c:v>2084.2333333333331</c:v>
                </c:pt>
                <c:pt idx="25412">
                  <c:v>2084.3166666666666</c:v>
                </c:pt>
                <c:pt idx="25413">
                  <c:v>2084.4</c:v>
                </c:pt>
                <c:pt idx="25414">
                  <c:v>2084.4833333333331</c:v>
                </c:pt>
                <c:pt idx="25415">
                  <c:v>2084.5666666666666</c:v>
                </c:pt>
                <c:pt idx="25416">
                  <c:v>2084.6416666666669</c:v>
                </c:pt>
                <c:pt idx="25417">
                  <c:v>2084.7249999999999</c:v>
                </c:pt>
                <c:pt idx="25418">
                  <c:v>2084.8083333333334</c:v>
                </c:pt>
                <c:pt idx="25419">
                  <c:v>2084.8916666666669</c:v>
                </c:pt>
                <c:pt idx="25420">
                  <c:v>2084.9749999999999</c:v>
                </c:pt>
                <c:pt idx="25421">
                  <c:v>2085.0583333333334</c:v>
                </c:pt>
                <c:pt idx="25422">
                  <c:v>2085.1416666666669</c:v>
                </c:pt>
                <c:pt idx="25423">
                  <c:v>2085.2166666666667</c:v>
                </c:pt>
                <c:pt idx="25424">
                  <c:v>2085.2999999999997</c:v>
                </c:pt>
                <c:pt idx="25425">
                  <c:v>2085.3833333333332</c:v>
                </c:pt>
                <c:pt idx="25426">
                  <c:v>2085.4666666666667</c:v>
                </c:pt>
                <c:pt idx="25427">
                  <c:v>2085.5499999999997</c:v>
                </c:pt>
                <c:pt idx="25428">
                  <c:v>2085.6333333333332</c:v>
                </c:pt>
                <c:pt idx="25429">
                  <c:v>2085.7083333333335</c:v>
                </c:pt>
                <c:pt idx="25430">
                  <c:v>2085.7916666666665</c:v>
                </c:pt>
                <c:pt idx="25431">
                  <c:v>2085.875</c:v>
                </c:pt>
                <c:pt idx="25432">
                  <c:v>2085.9583333333335</c:v>
                </c:pt>
                <c:pt idx="25433">
                  <c:v>2086.0416666666665</c:v>
                </c:pt>
                <c:pt idx="25434">
                  <c:v>2086.125</c:v>
                </c:pt>
                <c:pt idx="25435">
                  <c:v>2086.2000000000003</c:v>
                </c:pt>
                <c:pt idx="25436">
                  <c:v>2086.2833333333333</c:v>
                </c:pt>
                <c:pt idx="25437">
                  <c:v>2086.3666666666668</c:v>
                </c:pt>
                <c:pt idx="25438">
                  <c:v>2086.4500000000003</c:v>
                </c:pt>
                <c:pt idx="25439">
                  <c:v>2086.5333333333333</c:v>
                </c:pt>
                <c:pt idx="25440">
                  <c:v>2086.6166666666668</c:v>
                </c:pt>
                <c:pt idx="25441">
                  <c:v>2086.7000000000003</c:v>
                </c:pt>
                <c:pt idx="25442">
                  <c:v>2086.7750000000001</c:v>
                </c:pt>
                <c:pt idx="25443">
                  <c:v>2086.8583333333331</c:v>
                </c:pt>
                <c:pt idx="25444">
                  <c:v>2086.9416666666666</c:v>
                </c:pt>
                <c:pt idx="25445">
                  <c:v>2087.0250000000001</c:v>
                </c:pt>
                <c:pt idx="25446">
                  <c:v>2087.1083333333331</c:v>
                </c:pt>
                <c:pt idx="25447">
                  <c:v>2087.1916666666666</c:v>
                </c:pt>
                <c:pt idx="25448">
                  <c:v>2087.2666666666669</c:v>
                </c:pt>
                <c:pt idx="25449">
                  <c:v>2087.35</c:v>
                </c:pt>
                <c:pt idx="25450">
                  <c:v>2087.4333333333334</c:v>
                </c:pt>
                <c:pt idx="25451">
                  <c:v>2087.5166666666669</c:v>
                </c:pt>
                <c:pt idx="25452">
                  <c:v>2087.6</c:v>
                </c:pt>
                <c:pt idx="25453">
                  <c:v>2087.6833333333334</c:v>
                </c:pt>
                <c:pt idx="25454">
                  <c:v>2087.7583333333332</c:v>
                </c:pt>
                <c:pt idx="25455">
                  <c:v>2087.8416666666667</c:v>
                </c:pt>
                <c:pt idx="25456">
                  <c:v>2087.9249999999997</c:v>
                </c:pt>
                <c:pt idx="25457">
                  <c:v>2088.0083333333332</c:v>
                </c:pt>
                <c:pt idx="25458">
                  <c:v>2088.0916666666667</c:v>
                </c:pt>
                <c:pt idx="25459">
                  <c:v>2088.1749999999997</c:v>
                </c:pt>
                <c:pt idx="25460">
                  <c:v>2088.2583333333332</c:v>
                </c:pt>
                <c:pt idx="25461">
                  <c:v>2088.3333333333335</c:v>
                </c:pt>
                <c:pt idx="25462">
                  <c:v>2088.4166666666665</c:v>
                </c:pt>
                <c:pt idx="25463">
                  <c:v>2088.5</c:v>
                </c:pt>
                <c:pt idx="25464">
                  <c:v>2088.5833333333335</c:v>
                </c:pt>
                <c:pt idx="25465">
                  <c:v>2088.6666666666665</c:v>
                </c:pt>
                <c:pt idx="25466">
                  <c:v>2088.75</c:v>
                </c:pt>
                <c:pt idx="25467">
                  <c:v>2088.8250000000003</c:v>
                </c:pt>
                <c:pt idx="25468">
                  <c:v>2088.9083333333333</c:v>
                </c:pt>
                <c:pt idx="25469">
                  <c:v>2088.9916666666668</c:v>
                </c:pt>
                <c:pt idx="25470">
                  <c:v>2089.0750000000003</c:v>
                </c:pt>
                <c:pt idx="25471">
                  <c:v>2089.1583333333333</c:v>
                </c:pt>
                <c:pt idx="25472">
                  <c:v>2089.2416666666668</c:v>
                </c:pt>
                <c:pt idx="25473">
                  <c:v>2089.3250000000003</c:v>
                </c:pt>
                <c:pt idx="25474">
                  <c:v>2089.4</c:v>
                </c:pt>
                <c:pt idx="25475">
                  <c:v>2089.4833333333331</c:v>
                </c:pt>
                <c:pt idx="25476">
                  <c:v>2089.5666666666666</c:v>
                </c:pt>
                <c:pt idx="25477">
                  <c:v>2089.65</c:v>
                </c:pt>
                <c:pt idx="25478">
                  <c:v>2089.7333333333331</c:v>
                </c:pt>
                <c:pt idx="25479">
                  <c:v>2089.8166666666666</c:v>
                </c:pt>
                <c:pt idx="25480">
                  <c:v>2089.8916666666669</c:v>
                </c:pt>
                <c:pt idx="25481">
                  <c:v>2089.9749999999999</c:v>
                </c:pt>
                <c:pt idx="25482">
                  <c:v>2090.0583333333334</c:v>
                </c:pt>
                <c:pt idx="25483">
                  <c:v>2090.1416666666669</c:v>
                </c:pt>
                <c:pt idx="25484">
                  <c:v>2090.2249999999999</c:v>
                </c:pt>
                <c:pt idx="25485">
                  <c:v>2090.3083333333334</c:v>
                </c:pt>
                <c:pt idx="25486">
                  <c:v>2090.3833333333332</c:v>
                </c:pt>
                <c:pt idx="25487">
                  <c:v>2090.4666666666667</c:v>
                </c:pt>
                <c:pt idx="25488">
                  <c:v>2090.5499999999997</c:v>
                </c:pt>
                <c:pt idx="25489">
                  <c:v>2090.6333333333332</c:v>
                </c:pt>
                <c:pt idx="25490">
                  <c:v>2090.7166666666667</c:v>
                </c:pt>
                <c:pt idx="25491">
                  <c:v>2090.7999999999997</c:v>
                </c:pt>
                <c:pt idx="25492">
                  <c:v>2090.8833333333332</c:v>
                </c:pt>
                <c:pt idx="25493">
                  <c:v>2090.9583333333335</c:v>
                </c:pt>
                <c:pt idx="25494">
                  <c:v>2091.0416666666665</c:v>
                </c:pt>
                <c:pt idx="25495">
                  <c:v>2091.125</c:v>
                </c:pt>
                <c:pt idx="25496">
                  <c:v>2091.2083333333335</c:v>
                </c:pt>
                <c:pt idx="25497">
                  <c:v>2091.2916666666665</c:v>
                </c:pt>
                <c:pt idx="25498">
                  <c:v>2091.375</c:v>
                </c:pt>
                <c:pt idx="25499">
                  <c:v>2091.4500000000003</c:v>
                </c:pt>
                <c:pt idx="25500">
                  <c:v>2091.5333333333333</c:v>
                </c:pt>
                <c:pt idx="25501">
                  <c:v>2091.6166666666668</c:v>
                </c:pt>
                <c:pt idx="25502">
                  <c:v>2091.7000000000003</c:v>
                </c:pt>
                <c:pt idx="25503">
                  <c:v>2091.7833333333333</c:v>
                </c:pt>
                <c:pt idx="25504">
                  <c:v>2091.8666666666668</c:v>
                </c:pt>
                <c:pt idx="25505">
                  <c:v>2091.9416666666666</c:v>
                </c:pt>
                <c:pt idx="25506">
                  <c:v>2092.0250000000001</c:v>
                </c:pt>
                <c:pt idx="25507">
                  <c:v>2092.1083333333331</c:v>
                </c:pt>
                <c:pt idx="25508">
                  <c:v>2092.1916666666666</c:v>
                </c:pt>
                <c:pt idx="25509">
                  <c:v>2092.2750000000001</c:v>
                </c:pt>
                <c:pt idx="25510">
                  <c:v>2092.3583333333331</c:v>
                </c:pt>
                <c:pt idx="25511">
                  <c:v>2092.4416666666666</c:v>
                </c:pt>
                <c:pt idx="25512">
                  <c:v>2092.5166666666669</c:v>
                </c:pt>
                <c:pt idx="25513">
                  <c:v>2092.6</c:v>
                </c:pt>
                <c:pt idx="25514">
                  <c:v>2092.6833333333334</c:v>
                </c:pt>
                <c:pt idx="25515">
                  <c:v>2092.7666666666669</c:v>
                </c:pt>
                <c:pt idx="25516">
                  <c:v>2092.85</c:v>
                </c:pt>
                <c:pt idx="25517">
                  <c:v>2092.9333333333334</c:v>
                </c:pt>
                <c:pt idx="25518">
                  <c:v>2093.0083333333332</c:v>
                </c:pt>
                <c:pt idx="25519">
                  <c:v>2093.0916666666667</c:v>
                </c:pt>
                <c:pt idx="25520">
                  <c:v>2093.1749999999997</c:v>
                </c:pt>
                <c:pt idx="25521">
                  <c:v>2093.2583333333332</c:v>
                </c:pt>
                <c:pt idx="25522">
                  <c:v>2093.3416666666667</c:v>
                </c:pt>
                <c:pt idx="25523">
                  <c:v>2093.4249999999997</c:v>
                </c:pt>
                <c:pt idx="25524">
                  <c:v>2093.5</c:v>
                </c:pt>
                <c:pt idx="25525">
                  <c:v>2093.5833333333335</c:v>
                </c:pt>
                <c:pt idx="25526">
                  <c:v>2093.6666666666665</c:v>
                </c:pt>
                <c:pt idx="25527">
                  <c:v>2093.75</c:v>
                </c:pt>
                <c:pt idx="25528">
                  <c:v>2093.8333333333335</c:v>
                </c:pt>
                <c:pt idx="25529">
                  <c:v>2093.9166666666665</c:v>
                </c:pt>
                <c:pt idx="25530">
                  <c:v>2094</c:v>
                </c:pt>
                <c:pt idx="25531">
                  <c:v>2094.0750000000003</c:v>
                </c:pt>
                <c:pt idx="25532">
                  <c:v>2094.1583333333333</c:v>
                </c:pt>
                <c:pt idx="25533">
                  <c:v>2094.2416666666668</c:v>
                </c:pt>
                <c:pt idx="25534">
                  <c:v>2094.3250000000003</c:v>
                </c:pt>
                <c:pt idx="25535">
                  <c:v>2094.4083333333333</c:v>
                </c:pt>
                <c:pt idx="25536">
                  <c:v>2094.4916666666668</c:v>
                </c:pt>
                <c:pt idx="25537">
                  <c:v>2094.5666666666666</c:v>
                </c:pt>
                <c:pt idx="25538">
                  <c:v>2094.65</c:v>
                </c:pt>
                <c:pt idx="25539">
                  <c:v>2094.7333333333331</c:v>
                </c:pt>
                <c:pt idx="25540">
                  <c:v>2094.8166666666666</c:v>
                </c:pt>
                <c:pt idx="25541">
                  <c:v>2094.9</c:v>
                </c:pt>
                <c:pt idx="25542">
                  <c:v>2094.9833333333331</c:v>
                </c:pt>
                <c:pt idx="25543">
                  <c:v>2095.0583333333334</c:v>
                </c:pt>
                <c:pt idx="25544">
                  <c:v>2095.1416666666669</c:v>
                </c:pt>
                <c:pt idx="25545">
                  <c:v>2095.2249999999999</c:v>
                </c:pt>
                <c:pt idx="25546">
                  <c:v>2095.3083333333334</c:v>
                </c:pt>
                <c:pt idx="25547">
                  <c:v>2095.3916666666669</c:v>
                </c:pt>
                <c:pt idx="25548">
                  <c:v>2095.4749999999999</c:v>
                </c:pt>
                <c:pt idx="25549">
                  <c:v>2095.5583333333334</c:v>
                </c:pt>
                <c:pt idx="25550">
                  <c:v>2095.6333333333332</c:v>
                </c:pt>
                <c:pt idx="25551">
                  <c:v>2095.7166666666667</c:v>
                </c:pt>
                <c:pt idx="25552">
                  <c:v>2095.7999999999997</c:v>
                </c:pt>
                <c:pt idx="25553">
                  <c:v>2095.8833333333332</c:v>
                </c:pt>
                <c:pt idx="25554">
                  <c:v>2095.9666666666667</c:v>
                </c:pt>
                <c:pt idx="25555">
                  <c:v>2096.0499999999997</c:v>
                </c:pt>
                <c:pt idx="25556">
                  <c:v>2096.125</c:v>
                </c:pt>
                <c:pt idx="25557">
                  <c:v>2096.2083333333335</c:v>
                </c:pt>
                <c:pt idx="25558">
                  <c:v>2096.2916666666665</c:v>
                </c:pt>
                <c:pt idx="25559">
                  <c:v>2096.375</c:v>
                </c:pt>
                <c:pt idx="25560">
                  <c:v>2096.4583333333335</c:v>
                </c:pt>
                <c:pt idx="25561">
                  <c:v>2096.5416666666665</c:v>
                </c:pt>
                <c:pt idx="25562">
                  <c:v>2096.6166666666668</c:v>
                </c:pt>
                <c:pt idx="25563">
                  <c:v>2096.7000000000003</c:v>
                </c:pt>
                <c:pt idx="25564">
                  <c:v>2096.7833333333333</c:v>
                </c:pt>
                <c:pt idx="25565">
                  <c:v>2096.8666666666668</c:v>
                </c:pt>
                <c:pt idx="25566">
                  <c:v>2096.9500000000003</c:v>
                </c:pt>
                <c:pt idx="25567">
                  <c:v>2097.0333333333333</c:v>
                </c:pt>
                <c:pt idx="25568">
                  <c:v>2097.1166666666668</c:v>
                </c:pt>
                <c:pt idx="25569">
                  <c:v>2097.1916666666666</c:v>
                </c:pt>
                <c:pt idx="25570">
                  <c:v>2097.2750000000001</c:v>
                </c:pt>
                <c:pt idx="25571">
                  <c:v>2097.3583333333331</c:v>
                </c:pt>
                <c:pt idx="25572">
                  <c:v>2097.4416666666666</c:v>
                </c:pt>
                <c:pt idx="25573">
                  <c:v>2097.5250000000001</c:v>
                </c:pt>
                <c:pt idx="25574">
                  <c:v>2097.6083333333331</c:v>
                </c:pt>
                <c:pt idx="25575">
                  <c:v>2097.6833333333334</c:v>
                </c:pt>
                <c:pt idx="25576">
                  <c:v>2097.7666666666669</c:v>
                </c:pt>
                <c:pt idx="25577">
                  <c:v>2097.85</c:v>
                </c:pt>
                <c:pt idx="25578">
                  <c:v>2097.9333333333334</c:v>
                </c:pt>
                <c:pt idx="25579">
                  <c:v>2098.0166666666669</c:v>
                </c:pt>
                <c:pt idx="25580">
                  <c:v>2098.1</c:v>
                </c:pt>
                <c:pt idx="25581">
                  <c:v>2098.1749999999997</c:v>
                </c:pt>
                <c:pt idx="25582">
                  <c:v>2098.2583333333332</c:v>
                </c:pt>
                <c:pt idx="25583">
                  <c:v>2098.3416666666667</c:v>
                </c:pt>
                <c:pt idx="25584">
                  <c:v>2098.4249999999997</c:v>
                </c:pt>
                <c:pt idx="25585">
                  <c:v>2098.5083333333332</c:v>
                </c:pt>
                <c:pt idx="25586">
                  <c:v>2098.5916666666667</c:v>
                </c:pt>
                <c:pt idx="25587">
                  <c:v>2098.6749999999997</c:v>
                </c:pt>
                <c:pt idx="25588">
                  <c:v>2098.75</c:v>
                </c:pt>
                <c:pt idx="25589">
                  <c:v>2098.8333333333335</c:v>
                </c:pt>
                <c:pt idx="25590">
                  <c:v>2098.9166666666665</c:v>
                </c:pt>
                <c:pt idx="25591">
                  <c:v>2099</c:v>
                </c:pt>
                <c:pt idx="25592">
                  <c:v>2099.0833333333335</c:v>
                </c:pt>
                <c:pt idx="25593">
                  <c:v>2099.1666666666665</c:v>
                </c:pt>
                <c:pt idx="25594">
                  <c:v>2099.2416666666668</c:v>
                </c:pt>
                <c:pt idx="25595">
                  <c:v>2099.3250000000003</c:v>
                </c:pt>
                <c:pt idx="25596">
                  <c:v>2099.4083333333333</c:v>
                </c:pt>
                <c:pt idx="25597">
                  <c:v>2099.4916666666668</c:v>
                </c:pt>
                <c:pt idx="25598">
                  <c:v>2099.5750000000003</c:v>
                </c:pt>
                <c:pt idx="25599">
                  <c:v>2099.6583333333333</c:v>
                </c:pt>
                <c:pt idx="25600">
                  <c:v>2099.7416666666668</c:v>
                </c:pt>
                <c:pt idx="25601">
                  <c:v>2099.8166666666666</c:v>
                </c:pt>
                <c:pt idx="25602">
                  <c:v>2099.9</c:v>
                </c:pt>
                <c:pt idx="25603">
                  <c:v>2099.9833333333331</c:v>
                </c:pt>
                <c:pt idx="25604">
                  <c:v>2100.0666666666666</c:v>
                </c:pt>
                <c:pt idx="25605">
                  <c:v>2100.15</c:v>
                </c:pt>
                <c:pt idx="25606">
                  <c:v>2100.2333333333331</c:v>
                </c:pt>
                <c:pt idx="25607">
                  <c:v>2100.3083333333334</c:v>
                </c:pt>
                <c:pt idx="25608">
                  <c:v>2100.3916666666669</c:v>
                </c:pt>
                <c:pt idx="25609">
                  <c:v>2100.4749999999999</c:v>
                </c:pt>
                <c:pt idx="25610">
                  <c:v>2100.5583333333334</c:v>
                </c:pt>
                <c:pt idx="25611">
                  <c:v>2100.6416666666669</c:v>
                </c:pt>
                <c:pt idx="25612">
                  <c:v>2100.7249999999999</c:v>
                </c:pt>
                <c:pt idx="25613">
                  <c:v>2100.7999999999997</c:v>
                </c:pt>
                <c:pt idx="25614">
                  <c:v>2100.8833333333332</c:v>
                </c:pt>
                <c:pt idx="25615">
                  <c:v>2100.9666666666667</c:v>
                </c:pt>
                <c:pt idx="25616">
                  <c:v>2101.0499999999997</c:v>
                </c:pt>
                <c:pt idx="25617">
                  <c:v>2101.1333333333332</c:v>
                </c:pt>
                <c:pt idx="25618">
                  <c:v>2101.2166666666667</c:v>
                </c:pt>
                <c:pt idx="25619">
                  <c:v>2101.2999999999997</c:v>
                </c:pt>
                <c:pt idx="25620">
                  <c:v>2101.375</c:v>
                </c:pt>
                <c:pt idx="25621">
                  <c:v>2101.4583333333335</c:v>
                </c:pt>
                <c:pt idx="25622">
                  <c:v>2101.5416666666665</c:v>
                </c:pt>
                <c:pt idx="25623">
                  <c:v>2101.625</c:v>
                </c:pt>
                <c:pt idx="25624">
                  <c:v>2101.7083333333335</c:v>
                </c:pt>
                <c:pt idx="25625">
                  <c:v>2101.7916666666665</c:v>
                </c:pt>
                <c:pt idx="25626">
                  <c:v>2101.8666666666668</c:v>
                </c:pt>
                <c:pt idx="25627">
                  <c:v>2101.9500000000003</c:v>
                </c:pt>
                <c:pt idx="25628">
                  <c:v>2102.0333333333333</c:v>
                </c:pt>
                <c:pt idx="25629">
                  <c:v>2102.1166666666668</c:v>
                </c:pt>
                <c:pt idx="25630">
                  <c:v>2102.2000000000003</c:v>
                </c:pt>
                <c:pt idx="25631">
                  <c:v>2102.2833333333333</c:v>
                </c:pt>
                <c:pt idx="25632">
                  <c:v>2102.3583333333331</c:v>
                </c:pt>
                <c:pt idx="25633">
                  <c:v>2102.4416666666666</c:v>
                </c:pt>
                <c:pt idx="25634">
                  <c:v>2102.5250000000001</c:v>
                </c:pt>
                <c:pt idx="25635">
                  <c:v>2102.6083333333331</c:v>
                </c:pt>
                <c:pt idx="25636">
                  <c:v>2102.6916666666666</c:v>
                </c:pt>
                <c:pt idx="25637">
                  <c:v>2102.7750000000001</c:v>
                </c:pt>
                <c:pt idx="25638">
                  <c:v>2102.8583333333331</c:v>
                </c:pt>
                <c:pt idx="25639">
                  <c:v>2102.9333333333334</c:v>
                </c:pt>
                <c:pt idx="25640">
                  <c:v>2103.0166666666669</c:v>
                </c:pt>
                <c:pt idx="25641">
                  <c:v>2103.1</c:v>
                </c:pt>
                <c:pt idx="25642">
                  <c:v>2103.1833333333334</c:v>
                </c:pt>
                <c:pt idx="25643">
                  <c:v>2103.2666666666669</c:v>
                </c:pt>
                <c:pt idx="25644">
                  <c:v>2103.35</c:v>
                </c:pt>
                <c:pt idx="25645">
                  <c:v>2103.4249999999997</c:v>
                </c:pt>
                <c:pt idx="25646">
                  <c:v>2103.5083333333332</c:v>
                </c:pt>
                <c:pt idx="25647">
                  <c:v>2103.5916666666667</c:v>
                </c:pt>
                <c:pt idx="25648">
                  <c:v>2103.6749999999997</c:v>
                </c:pt>
                <c:pt idx="25649">
                  <c:v>2103.7583333333332</c:v>
                </c:pt>
                <c:pt idx="25650">
                  <c:v>2103.8416666666667</c:v>
                </c:pt>
                <c:pt idx="25651">
                  <c:v>2103.9166666666665</c:v>
                </c:pt>
                <c:pt idx="25652">
                  <c:v>2104</c:v>
                </c:pt>
                <c:pt idx="25653">
                  <c:v>2104.0833333333335</c:v>
                </c:pt>
                <c:pt idx="25654">
                  <c:v>2104.1666666666665</c:v>
                </c:pt>
                <c:pt idx="25655">
                  <c:v>2104.25</c:v>
                </c:pt>
                <c:pt idx="25656">
                  <c:v>2104.3333333333335</c:v>
                </c:pt>
                <c:pt idx="25657">
                  <c:v>2104.4166666666665</c:v>
                </c:pt>
                <c:pt idx="25658">
                  <c:v>2104.4916666666668</c:v>
                </c:pt>
                <c:pt idx="25659">
                  <c:v>2104.5750000000003</c:v>
                </c:pt>
                <c:pt idx="25660">
                  <c:v>2104.6583333333333</c:v>
                </c:pt>
                <c:pt idx="25661">
                  <c:v>2104.7416666666668</c:v>
                </c:pt>
                <c:pt idx="25662">
                  <c:v>2104.8250000000003</c:v>
                </c:pt>
                <c:pt idx="25663">
                  <c:v>2104.9083333333333</c:v>
                </c:pt>
                <c:pt idx="25664">
                  <c:v>2104.9833333333331</c:v>
                </c:pt>
                <c:pt idx="25665">
                  <c:v>2105.0666666666666</c:v>
                </c:pt>
                <c:pt idx="25666">
                  <c:v>2105.15</c:v>
                </c:pt>
                <c:pt idx="25667">
                  <c:v>2105.2333333333331</c:v>
                </c:pt>
                <c:pt idx="25668">
                  <c:v>2105.3166666666666</c:v>
                </c:pt>
                <c:pt idx="25669">
                  <c:v>2105.4</c:v>
                </c:pt>
                <c:pt idx="25670">
                  <c:v>2105.4749999999999</c:v>
                </c:pt>
                <c:pt idx="25671">
                  <c:v>2105.5583333333334</c:v>
                </c:pt>
                <c:pt idx="25672">
                  <c:v>2105.6416666666669</c:v>
                </c:pt>
                <c:pt idx="25673">
                  <c:v>2105.7249999999999</c:v>
                </c:pt>
                <c:pt idx="25674">
                  <c:v>2105.8083333333334</c:v>
                </c:pt>
                <c:pt idx="25675">
                  <c:v>2105.8916666666669</c:v>
                </c:pt>
                <c:pt idx="25676">
                  <c:v>2105.9749999999999</c:v>
                </c:pt>
                <c:pt idx="25677">
                  <c:v>2106.0499999999997</c:v>
                </c:pt>
                <c:pt idx="25678">
                  <c:v>2106.1333333333332</c:v>
                </c:pt>
                <c:pt idx="25679">
                  <c:v>2106.2166666666667</c:v>
                </c:pt>
                <c:pt idx="25680">
                  <c:v>2106.2999999999997</c:v>
                </c:pt>
                <c:pt idx="25681">
                  <c:v>2106.3833333333332</c:v>
                </c:pt>
                <c:pt idx="25682">
                  <c:v>2106.4666666666667</c:v>
                </c:pt>
                <c:pt idx="25683">
                  <c:v>2106.5416666666665</c:v>
                </c:pt>
                <c:pt idx="25684">
                  <c:v>2106.625</c:v>
                </c:pt>
                <c:pt idx="25685">
                  <c:v>2106.7083333333335</c:v>
                </c:pt>
                <c:pt idx="25686">
                  <c:v>2106.7916666666665</c:v>
                </c:pt>
                <c:pt idx="25687">
                  <c:v>2106.875</c:v>
                </c:pt>
                <c:pt idx="25688">
                  <c:v>2106.9583333333335</c:v>
                </c:pt>
                <c:pt idx="25689">
                  <c:v>2107.0333333333333</c:v>
                </c:pt>
                <c:pt idx="25690">
                  <c:v>2107.1166666666668</c:v>
                </c:pt>
                <c:pt idx="25691">
                  <c:v>2107.2000000000003</c:v>
                </c:pt>
                <c:pt idx="25692">
                  <c:v>2107.2833333333333</c:v>
                </c:pt>
                <c:pt idx="25693">
                  <c:v>2107.3666666666668</c:v>
                </c:pt>
                <c:pt idx="25694">
                  <c:v>2107.4500000000003</c:v>
                </c:pt>
                <c:pt idx="25695">
                  <c:v>2107.5333333333333</c:v>
                </c:pt>
                <c:pt idx="25696">
                  <c:v>2107.6083333333331</c:v>
                </c:pt>
                <c:pt idx="25697">
                  <c:v>2107.6916666666666</c:v>
                </c:pt>
                <c:pt idx="25698">
                  <c:v>2107.7750000000001</c:v>
                </c:pt>
                <c:pt idx="25699">
                  <c:v>2107.8583333333331</c:v>
                </c:pt>
                <c:pt idx="25700">
                  <c:v>2107.9416666666666</c:v>
                </c:pt>
                <c:pt idx="25701">
                  <c:v>2108.0250000000001</c:v>
                </c:pt>
                <c:pt idx="25702">
                  <c:v>2108.1</c:v>
                </c:pt>
                <c:pt idx="25703">
                  <c:v>2108.1833333333334</c:v>
                </c:pt>
                <c:pt idx="25704">
                  <c:v>2108.2666666666669</c:v>
                </c:pt>
                <c:pt idx="25705">
                  <c:v>2108.35</c:v>
                </c:pt>
                <c:pt idx="25706">
                  <c:v>2108.4333333333334</c:v>
                </c:pt>
                <c:pt idx="25707">
                  <c:v>2108.5166666666669</c:v>
                </c:pt>
                <c:pt idx="25708">
                  <c:v>2108.5916666666667</c:v>
                </c:pt>
                <c:pt idx="25709">
                  <c:v>2108.6749999999997</c:v>
                </c:pt>
                <c:pt idx="25710">
                  <c:v>2108.7583333333332</c:v>
                </c:pt>
                <c:pt idx="25711">
                  <c:v>2108.8416666666667</c:v>
                </c:pt>
                <c:pt idx="25712">
                  <c:v>2108.9249999999997</c:v>
                </c:pt>
                <c:pt idx="25713">
                  <c:v>2109.0083333333332</c:v>
                </c:pt>
                <c:pt idx="25714">
                  <c:v>2109.0916666666667</c:v>
                </c:pt>
                <c:pt idx="25715">
                  <c:v>2109.1666666666665</c:v>
                </c:pt>
                <c:pt idx="25716">
                  <c:v>2109.25</c:v>
                </c:pt>
                <c:pt idx="25717">
                  <c:v>2109.3333333333335</c:v>
                </c:pt>
                <c:pt idx="25718">
                  <c:v>2109.4166666666665</c:v>
                </c:pt>
                <c:pt idx="25719">
                  <c:v>2109.5</c:v>
                </c:pt>
                <c:pt idx="25720">
                  <c:v>2109.5833333333335</c:v>
                </c:pt>
                <c:pt idx="25721">
                  <c:v>2109.6583333333333</c:v>
                </c:pt>
                <c:pt idx="25722">
                  <c:v>2109.7416666666668</c:v>
                </c:pt>
                <c:pt idx="25723">
                  <c:v>2109.8250000000003</c:v>
                </c:pt>
                <c:pt idx="25724">
                  <c:v>2109.9083333333333</c:v>
                </c:pt>
                <c:pt idx="25725">
                  <c:v>2109.9916666666668</c:v>
                </c:pt>
                <c:pt idx="25726">
                  <c:v>2110.0750000000003</c:v>
                </c:pt>
                <c:pt idx="25727">
                  <c:v>2110.1583333333333</c:v>
                </c:pt>
                <c:pt idx="25728">
                  <c:v>2110.2333333333331</c:v>
                </c:pt>
                <c:pt idx="25729">
                  <c:v>2110.3166666666666</c:v>
                </c:pt>
                <c:pt idx="25730">
                  <c:v>2110.4</c:v>
                </c:pt>
                <c:pt idx="25731">
                  <c:v>2110.4833333333331</c:v>
                </c:pt>
                <c:pt idx="25732">
                  <c:v>2110.5666666666666</c:v>
                </c:pt>
                <c:pt idx="25733">
                  <c:v>2110.65</c:v>
                </c:pt>
                <c:pt idx="25734">
                  <c:v>2110.7249999999999</c:v>
                </c:pt>
                <c:pt idx="25735">
                  <c:v>2110.8083333333334</c:v>
                </c:pt>
                <c:pt idx="25736">
                  <c:v>2110.8916666666669</c:v>
                </c:pt>
                <c:pt idx="25737">
                  <c:v>2110.9749999999999</c:v>
                </c:pt>
                <c:pt idx="25738">
                  <c:v>2111.0583333333334</c:v>
                </c:pt>
                <c:pt idx="25739">
                  <c:v>2111.1416666666669</c:v>
                </c:pt>
                <c:pt idx="25740">
                  <c:v>2111.2166666666667</c:v>
                </c:pt>
                <c:pt idx="25741">
                  <c:v>2111.2999999999997</c:v>
                </c:pt>
                <c:pt idx="25742">
                  <c:v>2111.3833333333332</c:v>
                </c:pt>
                <c:pt idx="25743">
                  <c:v>2111.4666666666667</c:v>
                </c:pt>
                <c:pt idx="25744">
                  <c:v>2111.5499999999997</c:v>
                </c:pt>
                <c:pt idx="25745">
                  <c:v>2111.6333333333332</c:v>
                </c:pt>
                <c:pt idx="25746">
                  <c:v>2111.7166666666667</c:v>
                </c:pt>
                <c:pt idx="25747">
                  <c:v>2111.7916666666665</c:v>
                </c:pt>
                <c:pt idx="25748">
                  <c:v>2111.875</c:v>
                </c:pt>
                <c:pt idx="25749">
                  <c:v>2111.9583333333335</c:v>
                </c:pt>
                <c:pt idx="25750">
                  <c:v>2112.0416666666665</c:v>
                </c:pt>
                <c:pt idx="25751">
                  <c:v>2112.125</c:v>
                </c:pt>
                <c:pt idx="25752">
                  <c:v>2112.2083333333335</c:v>
                </c:pt>
                <c:pt idx="25753">
                  <c:v>2112.2833333333333</c:v>
                </c:pt>
                <c:pt idx="25754">
                  <c:v>2112.3666666666668</c:v>
                </c:pt>
                <c:pt idx="25755">
                  <c:v>2112.4500000000003</c:v>
                </c:pt>
                <c:pt idx="25756">
                  <c:v>2112.5333333333333</c:v>
                </c:pt>
                <c:pt idx="25757">
                  <c:v>2112.6166666666668</c:v>
                </c:pt>
                <c:pt idx="25758">
                  <c:v>2112.7000000000003</c:v>
                </c:pt>
                <c:pt idx="25759">
                  <c:v>2112.7750000000001</c:v>
                </c:pt>
                <c:pt idx="25760">
                  <c:v>2112.8583333333331</c:v>
                </c:pt>
                <c:pt idx="25761">
                  <c:v>2112.9416666666666</c:v>
                </c:pt>
                <c:pt idx="25762">
                  <c:v>2113.0250000000001</c:v>
                </c:pt>
                <c:pt idx="25763">
                  <c:v>2113.1083333333331</c:v>
                </c:pt>
                <c:pt idx="25764">
                  <c:v>2113.1916666666666</c:v>
                </c:pt>
                <c:pt idx="25765">
                  <c:v>2113.2750000000001</c:v>
                </c:pt>
                <c:pt idx="25766">
                  <c:v>2113.35</c:v>
                </c:pt>
                <c:pt idx="25767">
                  <c:v>2113.4333333333334</c:v>
                </c:pt>
                <c:pt idx="25768">
                  <c:v>2113.5166666666669</c:v>
                </c:pt>
                <c:pt idx="25769">
                  <c:v>2113.6</c:v>
                </c:pt>
                <c:pt idx="25770">
                  <c:v>2113.6833333333334</c:v>
                </c:pt>
                <c:pt idx="25771">
                  <c:v>2113.7666666666669</c:v>
                </c:pt>
                <c:pt idx="25772">
                  <c:v>2113.8416666666667</c:v>
                </c:pt>
                <c:pt idx="25773">
                  <c:v>2113.9249999999997</c:v>
                </c:pt>
                <c:pt idx="25774">
                  <c:v>2114.0083333333332</c:v>
                </c:pt>
                <c:pt idx="25775">
                  <c:v>2114.0916666666667</c:v>
                </c:pt>
                <c:pt idx="25776">
                  <c:v>2114.1749999999997</c:v>
                </c:pt>
                <c:pt idx="25777">
                  <c:v>2114.2583333333332</c:v>
                </c:pt>
                <c:pt idx="25778">
                  <c:v>2114.3333333333335</c:v>
                </c:pt>
                <c:pt idx="25779">
                  <c:v>2114.4166666666665</c:v>
                </c:pt>
                <c:pt idx="25780">
                  <c:v>2114.5</c:v>
                </c:pt>
                <c:pt idx="25781">
                  <c:v>2114.5833333333335</c:v>
                </c:pt>
                <c:pt idx="25782">
                  <c:v>2114.6666666666665</c:v>
                </c:pt>
                <c:pt idx="25783">
                  <c:v>2114.75</c:v>
                </c:pt>
                <c:pt idx="25784">
                  <c:v>2114.8333333333335</c:v>
                </c:pt>
                <c:pt idx="25785">
                  <c:v>2114.9083333333333</c:v>
                </c:pt>
                <c:pt idx="25786">
                  <c:v>2114.9916666666668</c:v>
                </c:pt>
                <c:pt idx="25787">
                  <c:v>2115.0750000000003</c:v>
                </c:pt>
                <c:pt idx="25788">
                  <c:v>2115.1583333333333</c:v>
                </c:pt>
                <c:pt idx="25789">
                  <c:v>2115.2416666666668</c:v>
                </c:pt>
                <c:pt idx="25790">
                  <c:v>2115.3250000000003</c:v>
                </c:pt>
                <c:pt idx="25791">
                  <c:v>2115.4</c:v>
                </c:pt>
                <c:pt idx="25792">
                  <c:v>2115.4833333333331</c:v>
                </c:pt>
                <c:pt idx="25793">
                  <c:v>2115.5666666666666</c:v>
                </c:pt>
                <c:pt idx="25794">
                  <c:v>2115.65</c:v>
                </c:pt>
                <c:pt idx="25795">
                  <c:v>2115.7333333333331</c:v>
                </c:pt>
                <c:pt idx="25796">
                  <c:v>2115.8166666666666</c:v>
                </c:pt>
                <c:pt idx="25797">
                  <c:v>2115.8916666666669</c:v>
                </c:pt>
                <c:pt idx="25798">
                  <c:v>2115.9749999999999</c:v>
                </c:pt>
                <c:pt idx="25799">
                  <c:v>2116.0583333333334</c:v>
                </c:pt>
                <c:pt idx="25800">
                  <c:v>2116.1416666666669</c:v>
                </c:pt>
                <c:pt idx="25801">
                  <c:v>2116.2249999999999</c:v>
                </c:pt>
                <c:pt idx="25802">
                  <c:v>2116.3083333333334</c:v>
                </c:pt>
                <c:pt idx="25803">
                  <c:v>2116.3916666666669</c:v>
                </c:pt>
                <c:pt idx="25804">
                  <c:v>2116.4666666666667</c:v>
                </c:pt>
                <c:pt idx="25805">
                  <c:v>2116.5499999999997</c:v>
                </c:pt>
                <c:pt idx="25806">
                  <c:v>2116.6333333333332</c:v>
                </c:pt>
                <c:pt idx="25807">
                  <c:v>2116.7166666666667</c:v>
                </c:pt>
                <c:pt idx="25808">
                  <c:v>2116.7999999999997</c:v>
                </c:pt>
                <c:pt idx="25809">
                  <c:v>2116.8833333333332</c:v>
                </c:pt>
                <c:pt idx="25810">
                  <c:v>2116.9583333333335</c:v>
                </c:pt>
                <c:pt idx="25811">
                  <c:v>2117.0416666666665</c:v>
                </c:pt>
                <c:pt idx="25812">
                  <c:v>2117.125</c:v>
                </c:pt>
                <c:pt idx="25813">
                  <c:v>2117.2083333333335</c:v>
                </c:pt>
                <c:pt idx="25814">
                  <c:v>2117.2916666666665</c:v>
                </c:pt>
                <c:pt idx="25815">
                  <c:v>2117.375</c:v>
                </c:pt>
                <c:pt idx="25816">
                  <c:v>2117.4500000000003</c:v>
                </c:pt>
                <c:pt idx="25817">
                  <c:v>2117.5333333333333</c:v>
                </c:pt>
                <c:pt idx="25818">
                  <c:v>2117.6166666666668</c:v>
                </c:pt>
                <c:pt idx="25819">
                  <c:v>2117.7000000000003</c:v>
                </c:pt>
                <c:pt idx="25820">
                  <c:v>2117.7833333333333</c:v>
                </c:pt>
                <c:pt idx="25821">
                  <c:v>2117.8666666666668</c:v>
                </c:pt>
                <c:pt idx="25822">
                  <c:v>2117.9500000000003</c:v>
                </c:pt>
                <c:pt idx="25823">
                  <c:v>2118.0250000000001</c:v>
                </c:pt>
                <c:pt idx="25824">
                  <c:v>2118.1083333333331</c:v>
                </c:pt>
                <c:pt idx="25825">
                  <c:v>2118.1916666666666</c:v>
                </c:pt>
                <c:pt idx="25826">
                  <c:v>2118.2750000000001</c:v>
                </c:pt>
                <c:pt idx="25827">
                  <c:v>2118.3583333333331</c:v>
                </c:pt>
                <c:pt idx="25828">
                  <c:v>2118.4416666666666</c:v>
                </c:pt>
                <c:pt idx="25829">
                  <c:v>2118.5166666666669</c:v>
                </c:pt>
                <c:pt idx="25830">
                  <c:v>2118.6</c:v>
                </c:pt>
                <c:pt idx="25831">
                  <c:v>2118.6833333333334</c:v>
                </c:pt>
                <c:pt idx="25832">
                  <c:v>2118.7666666666669</c:v>
                </c:pt>
                <c:pt idx="25833">
                  <c:v>2118.85</c:v>
                </c:pt>
                <c:pt idx="25834">
                  <c:v>2118.9333333333334</c:v>
                </c:pt>
                <c:pt idx="25835">
                  <c:v>2119.0083333333332</c:v>
                </c:pt>
                <c:pt idx="25836">
                  <c:v>2119.0916666666667</c:v>
                </c:pt>
                <c:pt idx="25837">
                  <c:v>2119.1749999999997</c:v>
                </c:pt>
                <c:pt idx="25838">
                  <c:v>2119.2583333333332</c:v>
                </c:pt>
                <c:pt idx="25839">
                  <c:v>2119.3416666666667</c:v>
                </c:pt>
                <c:pt idx="25840">
                  <c:v>2119.4249999999997</c:v>
                </c:pt>
                <c:pt idx="25841">
                  <c:v>2119.5083333333332</c:v>
                </c:pt>
                <c:pt idx="25842">
                  <c:v>2119.5833333333335</c:v>
                </c:pt>
                <c:pt idx="25843">
                  <c:v>2119.6666666666665</c:v>
                </c:pt>
                <c:pt idx="25844">
                  <c:v>2119.75</c:v>
                </c:pt>
                <c:pt idx="25845">
                  <c:v>2119.8333333333335</c:v>
                </c:pt>
                <c:pt idx="25846">
                  <c:v>2119.9166666666665</c:v>
                </c:pt>
                <c:pt idx="25847">
                  <c:v>2120</c:v>
                </c:pt>
                <c:pt idx="25848">
                  <c:v>2120.0750000000003</c:v>
                </c:pt>
                <c:pt idx="25849">
                  <c:v>2120.1583333333333</c:v>
                </c:pt>
                <c:pt idx="25850">
                  <c:v>2120.2416666666668</c:v>
                </c:pt>
                <c:pt idx="25851">
                  <c:v>2120.3250000000003</c:v>
                </c:pt>
                <c:pt idx="25852">
                  <c:v>2120.4083333333333</c:v>
                </c:pt>
                <c:pt idx="25853">
                  <c:v>2120.4916666666668</c:v>
                </c:pt>
                <c:pt idx="25854">
                  <c:v>2120.5750000000003</c:v>
                </c:pt>
                <c:pt idx="25855">
                  <c:v>2120.65</c:v>
                </c:pt>
                <c:pt idx="25856">
                  <c:v>2120.7333333333331</c:v>
                </c:pt>
                <c:pt idx="25857">
                  <c:v>2120.8166666666666</c:v>
                </c:pt>
                <c:pt idx="25858">
                  <c:v>2120.9</c:v>
                </c:pt>
                <c:pt idx="25859">
                  <c:v>2120.9833333333331</c:v>
                </c:pt>
                <c:pt idx="25860">
                  <c:v>2121.0666666666666</c:v>
                </c:pt>
                <c:pt idx="25861">
                  <c:v>2121.1416666666669</c:v>
                </c:pt>
                <c:pt idx="25862">
                  <c:v>2121.2249999999999</c:v>
                </c:pt>
                <c:pt idx="25863">
                  <c:v>2121.3083333333334</c:v>
                </c:pt>
                <c:pt idx="25864">
                  <c:v>2121.3916666666669</c:v>
                </c:pt>
                <c:pt idx="25865">
                  <c:v>2121.4749999999999</c:v>
                </c:pt>
                <c:pt idx="25866">
                  <c:v>2121.5583333333334</c:v>
                </c:pt>
                <c:pt idx="25867">
                  <c:v>2121.6333333333332</c:v>
                </c:pt>
                <c:pt idx="25868">
                  <c:v>2121.7166666666667</c:v>
                </c:pt>
                <c:pt idx="25869">
                  <c:v>2121.7999999999997</c:v>
                </c:pt>
                <c:pt idx="25870">
                  <c:v>2121.8833333333332</c:v>
                </c:pt>
                <c:pt idx="25871">
                  <c:v>2121.9666666666667</c:v>
                </c:pt>
                <c:pt idx="25872">
                  <c:v>2122.0499999999997</c:v>
                </c:pt>
                <c:pt idx="25873">
                  <c:v>2122.1333333333332</c:v>
                </c:pt>
                <c:pt idx="25874">
                  <c:v>2122.2083333333335</c:v>
                </c:pt>
                <c:pt idx="25875">
                  <c:v>2122.2916666666665</c:v>
                </c:pt>
                <c:pt idx="25876">
                  <c:v>2122.375</c:v>
                </c:pt>
                <c:pt idx="25877">
                  <c:v>2122.4583333333335</c:v>
                </c:pt>
                <c:pt idx="25878">
                  <c:v>2122.5416666666665</c:v>
                </c:pt>
                <c:pt idx="25879">
                  <c:v>2122.625</c:v>
                </c:pt>
                <c:pt idx="25880">
                  <c:v>2122.7000000000003</c:v>
                </c:pt>
                <c:pt idx="25881">
                  <c:v>2122.7833333333333</c:v>
                </c:pt>
                <c:pt idx="25882">
                  <c:v>2122.8666666666668</c:v>
                </c:pt>
                <c:pt idx="25883">
                  <c:v>2122.9500000000003</c:v>
                </c:pt>
                <c:pt idx="25884">
                  <c:v>2123.0333333333333</c:v>
                </c:pt>
                <c:pt idx="25885">
                  <c:v>2123.1166666666668</c:v>
                </c:pt>
                <c:pt idx="25886">
                  <c:v>2123.1916666666666</c:v>
                </c:pt>
                <c:pt idx="25887">
                  <c:v>2123.2750000000001</c:v>
                </c:pt>
                <c:pt idx="25888">
                  <c:v>2123.3583333333331</c:v>
                </c:pt>
                <c:pt idx="25889">
                  <c:v>2123.4416666666666</c:v>
                </c:pt>
                <c:pt idx="25890">
                  <c:v>2123.5250000000001</c:v>
                </c:pt>
                <c:pt idx="25891">
                  <c:v>2123.6083333333331</c:v>
                </c:pt>
                <c:pt idx="25892">
                  <c:v>2123.6916666666666</c:v>
                </c:pt>
                <c:pt idx="25893">
                  <c:v>2123.7666666666669</c:v>
                </c:pt>
                <c:pt idx="25894">
                  <c:v>2123.85</c:v>
                </c:pt>
                <c:pt idx="25895">
                  <c:v>2123.9333333333334</c:v>
                </c:pt>
                <c:pt idx="25896">
                  <c:v>2124.0166666666669</c:v>
                </c:pt>
                <c:pt idx="25897">
                  <c:v>2124.1</c:v>
                </c:pt>
                <c:pt idx="25898">
                  <c:v>2124.1833333333334</c:v>
                </c:pt>
                <c:pt idx="25899">
                  <c:v>2124.2583333333332</c:v>
                </c:pt>
                <c:pt idx="25900">
                  <c:v>2124.3416666666667</c:v>
                </c:pt>
                <c:pt idx="25901">
                  <c:v>2124.4249999999997</c:v>
                </c:pt>
                <c:pt idx="25902">
                  <c:v>2124.5083333333332</c:v>
                </c:pt>
                <c:pt idx="25903">
                  <c:v>2124.5916666666667</c:v>
                </c:pt>
                <c:pt idx="25904">
                  <c:v>2124.6749999999997</c:v>
                </c:pt>
                <c:pt idx="25905">
                  <c:v>2124.75</c:v>
                </c:pt>
                <c:pt idx="25906">
                  <c:v>2124.8333333333335</c:v>
                </c:pt>
                <c:pt idx="25907">
                  <c:v>2124.9166666666665</c:v>
                </c:pt>
                <c:pt idx="25908">
                  <c:v>2125</c:v>
                </c:pt>
                <c:pt idx="25909">
                  <c:v>2125.0833333333335</c:v>
                </c:pt>
                <c:pt idx="25910">
                  <c:v>2125.1666666666665</c:v>
                </c:pt>
                <c:pt idx="25911">
                  <c:v>2125.25</c:v>
                </c:pt>
                <c:pt idx="25912">
                  <c:v>2125.3250000000003</c:v>
                </c:pt>
                <c:pt idx="25913">
                  <c:v>2125.4083333333333</c:v>
                </c:pt>
                <c:pt idx="25914">
                  <c:v>2125.4916666666668</c:v>
                </c:pt>
                <c:pt idx="25915">
                  <c:v>2125.5750000000003</c:v>
                </c:pt>
                <c:pt idx="25916">
                  <c:v>2125.6583333333333</c:v>
                </c:pt>
                <c:pt idx="25917">
                  <c:v>2125.7416666666668</c:v>
                </c:pt>
                <c:pt idx="25918">
                  <c:v>2125.8166666666666</c:v>
                </c:pt>
                <c:pt idx="25919">
                  <c:v>2125.9</c:v>
                </c:pt>
                <c:pt idx="25920">
                  <c:v>2125.9833333333331</c:v>
                </c:pt>
                <c:pt idx="25921">
                  <c:v>2126.0666666666666</c:v>
                </c:pt>
                <c:pt idx="25922">
                  <c:v>2126.15</c:v>
                </c:pt>
                <c:pt idx="25923">
                  <c:v>2126.2333333333331</c:v>
                </c:pt>
                <c:pt idx="25924">
                  <c:v>2126.3083333333334</c:v>
                </c:pt>
                <c:pt idx="25925">
                  <c:v>2126.3916666666669</c:v>
                </c:pt>
                <c:pt idx="25926">
                  <c:v>2126.4749999999999</c:v>
                </c:pt>
                <c:pt idx="25927">
                  <c:v>2126.5583333333334</c:v>
                </c:pt>
                <c:pt idx="25928">
                  <c:v>2126.6416666666669</c:v>
                </c:pt>
                <c:pt idx="25929">
                  <c:v>2126.7249999999999</c:v>
                </c:pt>
                <c:pt idx="25930">
                  <c:v>2126.8083333333334</c:v>
                </c:pt>
                <c:pt idx="25931">
                  <c:v>2126.8833333333332</c:v>
                </c:pt>
                <c:pt idx="25932">
                  <c:v>2126.9666666666667</c:v>
                </c:pt>
                <c:pt idx="25933">
                  <c:v>2127.0499999999997</c:v>
                </c:pt>
                <c:pt idx="25934">
                  <c:v>2127.1333333333332</c:v>
                </c:pt>
                <c:pt idx="25935">
                  <c:v>2127.2166666666667</c:v>
                </c:pt>
                <c:pt idx="25936">
                  <c:v>2127.2999999999997</c:v>
                </c:pt>
                <c:pt idx="25937">
                  <c:v>2127.375</c:v>
                </c:pt>
                <c:pt idx="25938">
                  <c:v>2127.4583333333335</c:v>
                </c:pt>
                <c:pt idx="25939">
                  <c:v>2127.5416666666665</c:v>
                </c:pt>
                <c:pt idx="25940">
                  <c:v>2127.625</c:v>
                </c:pt>
                <c:pt idx="25941">
                  <c:v>2127.7083333333335</c:v>
                </c:pt>
                <c:pt idx="25942">
                  <c:v>2127.7916666666665</c:v>
                </c:pt>
                <c:pt idx="25943">
                  <c:v>2127.8666666666668</c:v>
                </c:pt>
                <c:pt idx="25944">
                  <c:v>2127.9500000000003</c:v>
                </c:pt>
                <c:pt idx="25945">
                  <c:v>2128.0333333333333</c:v>
                </c:pt>
                <c:pt idx="25946">
                  <c:v>2128.1166666666668</c:v>
                </c:pt>
                <c:pt idx="25947">
                  <c:v>2128.2000000000003</c:v>
                </c:pt>
                <c:pt idx="25948">
                  <c:v>2128.2833333333333</c:v>
                </c:pt>
                <c:pt idx="25949">
                  <c:v>2128.3666666666668</c:v>
                </c:pt>
                <c:pt idx="25950">
                  <c:v>2128.4416666666666</c:v>
                </c:pt>
                <c:pt idx="25951">
                  <c:v>2128.5250000000001</c:v>
                </c:pt>
                <c:pt idx="25952">
                  <c:v>2128.6083333333331</c:v>
                </c:pt>
                <c:pt idx="25953">
                  <c:v>2128.6916666666666</c:v>
                </c:pt>
                <c:pt idx="25954">
                  <c:v>2128.7750000000001</c:v>
                </c:pt>
                <c:pt idx="25955">
                  <c:v>2128.8583333333331</c:v>
                </c:pt>
                <c:pt idx="25956">
                  <c:v>2128.9333333333334</c:v>
                </c:pt>
                <c:pt idx="25957">
                  <c:v>2129.0166666666669</c:v>
                </c:pt>
                <c:pt idx="25958">
                  <c:v>2129.1</c:v>
                </c:pt>
                <c:pt idx="25959">
                  <c:v>2129.1833333333334</c:v>
                </c:pt>
                <c:pt idx="25960">
                  <c:v>2129.2666666666669</c:v>
                </c:pt>
                <c:pt idx="25961">
                  <c:v>2129.35</c:v>
                </c:pt>
                <c:pt idx="25962">
                  <c:v>2129.4249999999997</c:v>
                </c:pt>
                <c:pt idx="25963">
                  <c:v>2129.5083333333332</c:v>
                </c:pt>
                <c:pt idx="25964">
                  <c:v>2129.5916666666667</c:v>
                </c:pt>
                <c:pt idx="25965">
                  <c:v>2129.6749999999997</c:v>
                </c:pt>
                <c:pt idx="25966">
                  <c:v>2129.7583333333332</c:v>
                </c:pt>
                <c:pt idx="25967">
                  <c:v>2129.8416666666667</c:v>
                </c:pt>
                <c:pt idx="25968">
                  <c:v>2129.9249999999997</c:v>
                </c:pt>
                <c:pt idx="25969">
                  <c:v>2130</c:v>
                </c:pt>
                <c:pt idx="25970">
                  <c:v>2130.0833333333335</c:v>
                </c:pt>
                <c:pt idx="25971">
                  <c:v>2130.1666666666665</c:v>
                </c:pt>
                <c:pt idx="25972">
                  <c:v>2130.25</c:v>
                </c:pt>
                <c:pt idx="25973">
                  <c:v>2130.3333333333335</c:v>
                </c:pt>
                <c:pt idx="25974">
                  <c:v>2130.4166666666665</c:v>
                </c:pt>
                <c:pt idx="25975">
                  <c:v>2130.4916666666668</c:v>
                </c:pt>
                <c:pt idx="25976">
                  <c:v>2130.5750000000003</c:v>
                </c:pt>
                <c:pt idx="25977">
                  <c:v>2130.6583333333333</c:v>
                </c:pt>
                <c:pt idx="25978">
                  <c:v>2130.7416666666668</c:v>
                </c:pt>
                <c:pt idx="25979">
                  <c:v>2130.8250000000003</c:v>
                </c:pt>
                <c:pt idx="25980">
                  <c:v>2130.9083333333333</c:v>
                </c:pt>
                <c:pt idx="25981">
                  <c:v>2130.9916666666668</c:v>
                </c:pt>
                <c:pt idx="25982">
                  <c:v>2131.0666666666666</c:v>
                </c:pt>
                <c:pt idx="25983">
                  <c:v>2131.15</c:v>
                </c:pt>
                <c:pt idx="25984">
                  <c:v>2131.2333333333331</c:v>
                </c:pt>
                <c:pt idx="25985">
                  <c:v>2131.3166666666666</c:v>
                </c:pt>
                <c:pt idx="25986">
                  <c:v>2131.4</c:v>
                </c:pt>
                <c:pt idx="25987">
                  <c:v>2131.4833333333331</c:v>
                </c:pt>
                <c:pt idx="25988">
                  <c:v>2131.5583333333334</c:v>
                </c:pt>
                <c:pt idx="25989">
                  <c:v>2131.6416666666669</c:v>
                </c:pt>
                <c:pt idx="25990">
                  <c:v>2131.7249999999999</c:v>
                </c:pt>
                <c:pt idx="25991">
                  <c:v>2131.8083333333334</c:v>
                </c:pt>
                <c:pt idx="25992">
                  <c:v>2131.8916666666669</c:v>
                </c:pt>
                <c:pt idx="25993">
                  <c:v>2131.9749999999999</c:v>
                </c:pt>
                <c:pt idx="25994">
                  <c:v>2132.0499999999997</c:v>
                </c:pt>
                <c:pt idx="25995">
                  <c:v>2132.1333333333332</c:v>
                </c:pt>
                <c:pt idx="25996">
                  <c:v>2132.2166666666667</c:v>
                </c:pt>
                <c:pt idx="25997">
                  <c:v>2132.2999999999997</c:v>
                </c:pt>
                <c:pt idx="25998">
                  <c:v>2132.3833333333332</c:v>
                </c:pt>
                <c:pt idx="25999">
                  <c:v>2132.4666666666667</c:v>
                </c:pt>
                <c:pt idx="26000">
                  <c:v>2132.5499999999997</c:v>
                </c:pt>
                <c:pt idx="26001">
                  <c:v>2132.625</c:v>
                </c:pt>
                <c:pt idx="26002">
                  <c:v>2132.7083333333335</c:v>
                </c:pt>
                <c:pt idx="26003">
                  <c:v>2132.7916666666665</c:v>
                </c:pt>
                <c:pt idx="26004">
                  <c:v>2132.875</c:v>
                </c:pt>
                <c:pt idx="26005">
                  <c:v>2132.9583333333335</c:v>
                </c:pt>
                <c:pt idx="26006">
                  <c:v>2133.0416666666665</c:v>
                </c:pt>
                <c:pt idx="26007">
                  <c:v>2133.1166666666668</c:v>
                </c:pt>
                <c:pt idx="26008">
                  <c:v>2133.2000000000003</c:v>
                </c:pt>
                <c:pt idx="26009">
                  <c:v>2133.2833333333333</c:v>
                </c:pt>
                <c:pt idx="26010">
                  <c:v>2133.3666666666668</c:v>
                </c:pt>
                <c:pt idx="26011">
                  <c:v>2133.4500000000003</c:v>
                </c:pt>
                <c:pt idx="26012">
                  <c:v>2133.5333333333333</c:v>
                </c:pt>
                <c:pt idx="26013">
                  <c:v>2133.6083333333331</c:v>
                </c:pt>
                <c:pt idx="26014">
                  <c:v>2133.6916666666666</c:v>
                </c:pt>
                <c:pt idx="26015">
                  <c:v>2133.7750000000001</c:v>
                </c:pt>
                <c:pt idx="26016">
                  <c:v>2133.8583333333331</c:v>
                </c:pt>
                <c:pt idx="26017">
                  <c:v>2133.9416666666666</c:v>
                </c:pt>
                <c:pt idx="26018">
                  <c:v>2134.0250000000001</c:v>
                </c:pt>
                <c:pt idx="26019">
                  <c:v>2134.1083333333331</c:v>
                </c:pt>
                <c:pt idx="26020">
                  <c:v>2134.1833333333334</c:v>
                </c:pt>
                <c:pt idx="26021">
                  <c:v>2134.2666666666669</c:v>
                </c:pt>
                <c:pt idx="26022">
                  <c:v>2134.35</c:v>
                </c:pt>
                <c:pt idx="26023">
                  <c:v>2134.4333333333334</c:v>
                </c:pt>
                <c:pt idx="26024">
                  <c:v>2134.5166666666669</c:v>
                </c:pt>
                <c:pt idx="26025">
                  <c:v>2134.6</c:v>
                </c:pt>
                <c:pt idx="26026">
                  <c:v>2134.6749999999997</c:v>
                </c:pt>
                <c:pt idx="26027">
                  <c:v>2134.7583333333332</c:v>
                </c:pt>
                <c:pt idx="26028">
                  <c:v>2134.8416666666667</c:v>
                </c:pt>
                <c:pt idx="26029">
                  <c:v>2134.9249999999997</c:v>
                </c:pt>
                <c:pt idx="26030">
                  <c:v>2135.0083333333332</c:v>
                </c:pt>
                <c:pt idx="26031">
                  <c:v>2135.0916666666667</c:v>
                </c:pt>
                <c:pt idx="26032">
                  <c:v>2135.1666666666665</c:v>
                </c:pt>
                <c:pt idx="26033">
                  <c:v>2135.25</c:v>
                </c:pt>
                <c:pt idx="26034">
                  <c:v>2135.3333333333335</c:v>
                </c:pt>
                <c:pt idx="26035">
                  <c:v>2135.4166666666665</c:v>
                </c:pt>
                <c:pt idx="26036">
                  <c:v>2135.5</c:v>
                </c:pt>
                <c:pt idx="26037">
                  <c:v>2135.5833333333335</c:v>
                </c:pt>
                <c:pt idx="26038">
                  <c:v>2135.6666666666665</c:v>
                </c:pt>
                <c:pt idx="26039">
                  <c:v>2135.7416666666668</c:v>
                </c:pt>
                <c:pt idx="26040">
                  <c:v>2135.8250000000003</c:v>
                </c:pt>
                <c:pt idx="26041">
                  <c:v>2135.9083333333333</c:v>
                </c:pt>
                <c:pt idx="26042">
                  <c:v>2135.9916666666668</c:v>
                </c:pt>
                <c:pt idx="26043">
                  <c:v>2136.0750000000003</c:v>
                </c:pt>
                <c:pt idx="26044">
                  <c:v>2136.1583333333333</c:v>
                </c:pt>
                <c:pt idx="26045">
                  <c:v>2136.2333333333331</c:v>
                </c:pt>
                <c:pt idx="26046">
                  <c:v>2136.3166666666666</c:v>
                </c:pt>
                <c:pt idx="26047">
                  <c:v>2136.4</c:v>
                </c:pt>
                <c:pt idx="26048">
                  <c:v>2136.4833333333331</c:v>
                </c:pt>
                <c:pt idx="26049">
                  <c:v>2136.5666666666666</c:v>
                </c:pt>
                <c:pt idx="26050">
                  <c:v>2136.65</c:v>
                </c:pt>
                <c:pt idx="26051">
                  <c:v>2136.7249999999999</c:v>
                </c:pt>
                <c:pt idx="26052">
                  <c:v>2136.8083333333334</c:v>
                </c:pt>
                <c:pt idx="26053">
                  <c:v>2136.8916666666669</c:v>
                </c:pt>
                <c:pt idx="26054">
                  <c:v>2136.9749999999999</c:v>
                </c:pt>
                <c:pt idx="26055">
                  <c:v>2137.0583333333334</c:v>
                </c:pt>
                <c:pt idx="26056">
                  <c:v>2137.1416666666669</c:v>
                </c:pt>
                <c:pt idx="26057">
                  <c:v>2137.2249999999999</c:v>
                </c:pt>
                <c:pt idx="26058">
                  <c:v>2137.2999999999997</c:v>
                </c:pt>
                <c:pt idx="26059">
                  <c:v>2137.3833333333332</c:v>
                </c:pt>
                <c:pt idx="26060">
                  <c:v>2137.4666666666667</c:v>
                </c:pt>
                <c:pt idx="26061">
                  <c:v>2137.5499999999997</c:v>
                </c:pt>
                <c:pt idx="26062">
                  <c:v>2137.6333333333332</c:v>
                </c:pt>
                <c:pt idx="26063">
                  <c:v>2137.7166666666667</c:v>
                </c:pt>
                <c:pt idx="26064">
                  <c:v>2137.7916666666665</c:v>
                </c:pt>
                <c:pt idx="26065">
                  <c:v>2137.875</c:v>
                </c:pt>
                <c:pt idx="26066">
                  <c:v>2137.9583333333335</c:v>
                </c:pt>
                <c:pt idx="26067">
                  <c:v>2138.0416666666665</c:v>
                </c:pt>
                <c:pt idx="26068">
                  <c:v>2138.125</c:v>
                </c:pt>
                <c:pt idx="26069">
                  <c:v>2138.2083333333335</c:v>
                </c:pt>
                <c:pt idx="26070">
                  <c:v>2138.2833333333333</c:v>
                </c:pt>
                <c:pt idx="26071">
                  <c:v>2138.3666666666668</c:v>
                </c:pt>
                <c:pt idx="26072">
                  <c:v>2138.4500000000003</c:v>
                </c:pt>
                <c:pt idx="26073">
                  <c:v>2138.5333333333333</c:v>
                </c:pt>
                <c:pt idx="26074">
                  <c:v>2138.6166666666668</c:v>
                </c:pt>
                <c:pt idx="26075">
                  <c:v>2138.7000000000003</c:v>
                </c:pt>
                <c:pt idx="26076">
                  <c:v>2138.7833333333333</c:v>
                </c:pt>
                <c:pt idx="26077">
                  <c:v>2138.8583333333331</c:v>
                </c:pt>
                <c:pt idx="26078">
                  <c:v>2138.9416666666666</c:v>
                </c:pt>
                <c:pt idx="26079">
                  <c:v>2139.0250000000001</c:v>
                </c:pt>
                <c:pt idx="26080">
                  <c:v>2139.1083333333331</c:v>
                </c:pt>
                <c:pt idx="26081">
                  <c:v>2139.1916666666666</c:v>
                </c:pt>
                <c:pt idx="26082">
                  <c:v>2139.2750000000001</c:v>
                </c:pt>
                <c:pt idx="26083">
                  <c:v>2139.35</c:v>
                </c:pt>
                <c:pt idx="26084">
                  <c:v>2139.4333333333334</c:v>
                </c:pt>
                <c:pt idx="26085">
                  <c:v>2139.5166666666669</c:v>
                </c:pt>
                <c:pt idx="26086">
                  <c:v>2139.6</c:v>
                </c:pt>
                <c:pt idx="26087">
                  <c:v>2139.6833333333334</c:v>
                </c:pt>
                <c:pt idx="26088">
                  <c:v>2139.7666666666669</c:v>
                </c:pt>
                <c:pt idx="26089">
                  <c:v>2139.8416666666667</c:v>
                </c:pt>
                <c:pt idx="26090">
                  <c:v>2139.9249999999997</c:v>
                </c:pt>
                <c:pt idx="26091">
                  <c:v>2140.0083333333332</c:v>
                </c:pt>
                <c:pt idx="26092">
                  <c:v>2140.0916666666667</c:v>
                </c:pt>
                <c:pt idx="26093">
                  <c:v>2140.1749999999997</c:v>
                </c:pt>
                <c:pt idx="26094">
                  <c:v>2140.2583333333332</c:v>
                </c:pt>
                <c:pt idx="26095">
                  <c:v>2140.3416666666667</c:v>
                </c:pt>
                <c:pt idx="26096">
                  <c:v>2140.4166666666665</c:v>
                </c:pt>
                <c:pt idx="26097">
                  <c:v>2140.5</c:v>
                </c:pt>
                <c:pt idx="26098">
                  <c:v>2140.5833333333335</c:v>
                </c:pt>
                <c:pt idx="26099">
                  <c:v>2140.6666666666665</c:v>
                </c:pt>
                <c:pt idx="26100">
                  <c:v>2140.75</c:v>
                </c:pt>
                <c:pt idx="26101">
                  <c:v>2140.8333333333335</c:v>
                </c:pt>
                <c:pt idx="26102">
                  <c:v>2140.9083333333333</c:v>
                </c:pt>
                <c:pt idx="26103">
                  <c:v>2140.9916666666668</c:v>
                </c:pt>
                <c:pt idx="26104">
                  <c:v>2141.0750000000003</c:v>
                </c:pt>
                <c:pt idx="26105">
                  <c:v>2141.1583333333333</c:v>
                </c:pt>
                <c:pt idx="26106">
                  <c:v>2141.2416666666668</c:v>
                </c:pt>
                <c:pt idx="26107">
                  <c:v>2141.3250000000003</c:v>
                </c:pt>
                <c:pt idx="26108">
                  <c:v>2141.4083333333333</c:v>
                </c:pt>
                <c:pt idx="26109">
                  <c:v>2141.4833333333331</c:v>
                </c:pt>
                <c:pt idx="26110">
                  <c:v>2141.5666666666666</c:v>
                </c:pt>
                <c:pt idx="26111">
                  <c:v>2141.65</c:v>
                </c:pt>
                <c:pt idx="26112">
                  <c:v>2141.7333333333331</c:v>
                </c:pt>
                <c:pt idx="26113">
                  <c:v>2141.8166666666666</c:v>
                </c:pt>
                <c:pt idx="26114">
                  <c:v>2141.9</c:v>
                </c:pt>
                <c:pt idx="26115">
                  <c:v>2141.9749999999999</c:v>
                </c:pt>
                <c:pt idx="26116">
                  <c:v>2142.0583333333334</c:v>
                </c:pt>
                <c:pt idx="26117">
                  <c:v>2142.1416666666669</c:v>
                </c:pt>
                <c:pt idx="26118">
                  <c:v>2142.2249999999999</c:v>
                </c:pt>
                <c:pt idx="26119">
                  <c:v>2142.3083333333334</c:v>
                </c:pt>
                <c:pt idx="26120">
                  <c:v>2142.3916666666669</c:v>
                </c:pt>
                <c:pt idx="26121">
                  <c:v>2142.4666666666667</c:v>
                </c:pt>
                <c:pt idx="26122">
                  <c:v>2142.5499999999997</c:v>
                </c:pt>
                <c:pt idx="26123">
                  <c:v>2142.6333333333332</c:v>
                </c:pt>
                <c:pt idx="26124">
                  <c:v>2142.7166666666667</c:v>
                </c:pt>
                <c:pt idx="26125">
                  <c:v>2142.7999999999997</c:v>
                </c:pt>
                <c:pt idx="26126">
                  <c:v>2142.8833333333332</c:v>
                </c:pt>
                <c:pt idx="26127">
                  <c:v>2142.9666666666667</c:v>
                </c:pt>
                <c:pt idx="26128">
                  <c:v>2143.0416666666665</c:v>
                </c:pt>
                <c:pt idx="26129">
                  <c:v>2143.125</c:v>
                </c:pt>
                <c:pt idx="26130">
                  <c:v>2143.2083333333335</c:v>
                </c:pt>
                <c:pt idx="26131">
                  <c:v>2143.2916666666665</c:v>
                </c:pt>
                <c:pt idx="26132">
                  <c:v>2143.375</c:v>
                </c:pt>
                <c:pt idx="26133">
                  <c:v>2143.4583333333335</c:v>
                </c:pt>
                <c:pt idx="26134">
                  <c:v>2143.5333333333333</c:v>
                </c:pt>
                <c:pt idx="26135">
                  <c:v>2143.6166666666668</c:v>
                </c:pt>
                <c:pt idx="26136">
                  <c:v>2143.7000000000003</c:v>
                </c:pt>
                <c:pt idx="26137">
                  <c:v>2143.7833333333333</c:v>
                </c:pt>
                <c:pt idx="26138">
                  <c:v>2143.8666666666668</c:v>
                </c:pt>
                <c:pt idx="26139">
                  <c:v>2143.9500000000003</c:v>
                </c:pt>
                <c:pt idx="26140">
                  <c:v>2144.0250000000001</c:v>
                </c:pt>
                <c:pt idx="26141">
                  <c:v>2144.1083333333331</c:v>
                </c:pt>
                <c:pt idx="26142">
                  <c:v>2144.1916666666666</c:v>
                </c:pt>
                <c:pt idx="26143">
                  <c:v>2144.2750000000001</c:v>
                </c:pt>
                <c:pt idx="26144">
                  <c:v>2144.3583333333331</c:v>
                </c:pt>
                <c:pt idx="26145">
                  <c:v>2144.4416666666666</c:v>
                </c:pt>
                <c:pt idx="26146">
                  <c:v>2144.5250000000001</c:v>
                </c:pt>
                <c:pt idx="26147">
                  <c:v>2144.6</c:v>
                </c:pt>
                <c:pt idx="26148">
                  <c:v>2144.6833333333334</c:v>
                </c:pt>
                <c:pt idx="26149">
                  <c:v>2144.7666666666669</c:v>
                </c:pt>
                <c:pt idx="26150">
                  <c:v>2144.85</c:v>
                </c:pt>
                <c:pt idx="26151">
                  <c:v>2144.9333333333334</c:v>
                </c:pt>
                <c:pt idx="26152">
                  <c:v>2145.0166666666669</c:v>
                </c:pt>
                <c:pt idx="26153">
                  <c:v>2145.0916666666667</c:v>
                </c:pt>
                <c:pt idx="26154">
                  <c:v>2145.1749999999997</c:v>
                </c:pt>
                <c:pt idx="26155">
                  <c:v>2145.2583333333332</c:v>
                </c:pt>
                <c:pt idx="26156">
                  <c:v>2145.3416666666667</c:v>
                </c:pt>
                <c:pt idx="26157">
                  <c:v>2145.4249999999997</c:v>
                </c:pt>
                <c:pt idx="26158">
                  <c:v>2145.5083333333332</c:v>
                </c:pt>
                <c:pt idx="26159">
                  <c:v>2145.5833333333335</c:v>
                </c:pt>
                <c:pt idx="26160">
                  <c:v>2145.6666666666665</c:v>
                </c:pt>
                <c:pt idx="26161">
                  <c:v>2145.75</c:v>
                </c:pt>
                <c:pt idx="26162">
                  <c:v>2145.8333333333335</c:v>
                </c:pt>
                <c:pt idx="26163">
                  <c:v>2145.9166666666665</c:v>
                </c:pt>
                <c:pt idx="26164">
                  <c:v>2146</c:v>
                </c:pt>
                <c:pt idx="26165">
                  <c:v>2146.0833333333335</c:v>
                </c:pt>
                <c:pt idx="26166">
                  <c:v>2146.1583333333333</c:v>
                </c:pt>
                <c:pt idx="26167">
                  <c:v>2146.2416666666668</c:v>
                </c:pt>
                <c:pt idx="26168">
                  <c:v>2146.3250000000003</c:v>
                </c:pt>
                <c:pt idx="26169">
                  <c:v>2146.4083333333333</c:v>
                </c:pt>
                <c:pt idx="26170">
                  <c:v>2146.4916666666668</c:v>
                </c:pt>
                <c:pt idx="26171">
                  <c:v>2146.5750000000003</c:v>
                </c:pt>
                <c:pt idx="26172">
                  <c:v>2146.65</c:v>
                </c:pt>
                <c:pt idx="26173">
                  <c:v>2146.7333333333331</c:v>
                </c:pt>
                <c:pt idx="26174">
                  <c:v>2146.8166666666666</c:v>
                </c:pt>
                <c:pt idx="26175">
                  <c:v>2146.9</c:v>
                </c:pt>
                <c:pt idx="26176">
                  <c:v>2146.9833333333331</c:v>
                </c:pt>
                <c:pt idx="26177">
                  <c:v>2147.0666666666666</c:v>
                </c:pt>
                <c:pt idx="26178">
                  <c:v>2147.1416666666669</c:v>
                </c:pt>
                <c:pt idx="26179">
                  <c:v>2147.2249999999999</c:v>
                </c:pt>
                <c:pt idx="26180">
                  <c:v>2147.3083333333334</c:v>
                </c:pt>
                <c:pt idx="26181">
                  <c:v>2147.3916666666669</c:v>
                </c:pt>
                <c:pt idx="26182">
                  <c:v>2147.4749999999999</c:v>
                </c:pt>
                <c:pt idx="26183">
                  <c:v>2147.5583333333334</c:v>
                </c:pt>
                <c:pt idx="26184">
                  <c:v>2147.6416666666669</c:v>
                </c:pt>
                <c:pt idx="26185">
                  <c:v>2147.7166666666667</c:v>
                </c:pt>
                <c:pt idx="26186">
                  <c:v>2147.7999999999997</c:v>
                </c:pt>
                <c:pt idx="26187">
                  <c:v>2147.8833333333332</c:v>
                </c:pt>
                <c:pt idx="26188">
                  <c:v>2147.9666666666667</c:v>
                </c:pt>
                <c:pt idx="26189">
                  <c:v>2148.0499999999997</c:v>
                </c:pt>
                <c:pt idx="26190">
                  <c:v>2148.1333333333332</c:v>
                </c:pt>
                <c:pt idx="26191">
                  <c:v>2148.2083333333335</c:v>
                </c:pt>
                <c:pt idx="26192">
                  <c:v>2148.2916666666665</c:v>
                </c:pt>
                <c:pt idx="26193">
                  <c:v>2148.375</c:v>
                </c:pt>
                <c:pt idx="26194">
                  <c:v>2148.4583333333335</c:v>
                </c:pt>
                <c:pt idx="26195">
                  <c:v>2148.5416666666665</c:v>
                </c:pt>
                <c:pt idx="26196">
                  <c:v>2148.625</c:v>
                </c:pt>
                <c:pt idx="26197">
                  <c:v>2148.7000000000003</c:v>
                </c:pt>
                <c:pt idx="26198">
                  <c:v>2148.7833333333333</c:v>
                </c:pt>
                <c:pt idx="26199">
                  <c:v>2148.8666666666668</c:v>
                </c:pt>
                <c:pt idx="26200">
                  <c:v>2148.9500000000003</c:v>
                </c:pt>
                <c:pt idx="26201">
                  <c:v>2149.0333333333333</c:v>
                </c:pt>
                <c:pt idx="26202">
                  <c:v>2149.1166666666668</c:v>
                </c:pt>
                <c:pt idx="26203">
                  <c:v>2149.2000000000003</c:v>
                </c:pt>
                <c:pt idx="26204">
                  <c:v>2149.2750000000001</c:v>
                </c:pt>
                <c:pt idx="26205">
                  <c:v>2149.3583333333331</c:v>
                </c:pt>
                <c:pt idx="26206">
                  <c:v>2149.4416666666666</c:v>
                </c:pt>
                <c:pt idx="26207">
                  <c:v>2149.5250000000001</c:v>
                </c:pt>
                <c:pt idx="26208">
                  <c:v>2149.6083333333331</c:v>
                </c:pt>
                <c:pt idx="26209">
                  <c:v>2149.6916666666666</c:v>
                </c:pt>
                <c:pt idx="26210">
                  <c:v>2149.7666666666669</c:v>
                </c:pt>
                <c:pt idx="26211">
                  <c:v>2149.85</c:v>
                </c:pt>
                <c:pt idx="26212">
                  <c:v>2149.9333333333334</c:v>
                </c:pt>
                <c:pt idx="26213">
                  <c:v>2150.0166666666669</c:v>
                </c:pt>
                <c:pt idx="26214">
                  <c:v>2150.1</c:v>
                </c:pt>
                <c:pt idx="26215">
                  <c:v>2150.1833333333334</c:v>
                </c:pt>
                <c:pt idx="26216">
                  <c:v>2150.2583333333332</c:v>
                </c:pt>
                <c:pt idx="26217">
                  <c:v>2150.3416666666667</c:v>
                </c:pt>
                <c:pt idx="26218">
                  <c:v>2150.4249999999997</c:v>
                </c:pt>
                <c:pt idx="26219">
                  <c:v>2150.5083333333332</c:v>
                </c:pt>
                <c:pt idx="26220">
                  <c:v>2150.5916666666667</c:v>
                </c:pt>
                <c:pt idx="26221">
                  <c:v>2150.6749999999997</c:v>
                </c:pt>
                <c:pt idx="26222">
                  <c:v>2150.7583333333332</c:v>
                </c:pt>
                <c:pt idx="26223">
                  <c:v>2150.8333333333335</c:v>
                </c:pt>
                <c:pt idx="26224">
                  <c:v>2150.9166666666665</c:v>
                </c:pt>
                <c:pt idx="26225">
                  <c:v>2151</c:v>
                </c:pt>
                <c:pt idx="26226">
                  <c:v>2151.0833333333335</c:v>
                </c:pt>
                <c:pt idx="26227">
                  <c:v>2151.1666666666665</c:v>
                </c:pt>
                <c:pt idx="26228">
                  <c:v>2151.25</c:v>
                </c:pt>
                <c:pt idx="26229">
                  <c:v>2151.3250000000003</c:v>
                </c:pt>
                <c:pt idx="26230">
                  <c:v>2151.4083333333333</c:v>
                </c:pt>
                <c:pt idx="26231">
                  <c:v>2151.4916666666668</c:v>
                </c:pt>
                <c:pt idx="26232">
                  <c:v>2151.5750000000003</c:v>
                </c:pt>
                <c:pt idx="26233">
                  <c:v>2151.6583333333333</c:v>
                </c:pt>
                <c:pt idx="26234">
                  <c:v>2151.7416666666668</c:v>
                </c:pt>
                <c:pt idx="26235">
                  <c:v>2151.8250000000003</c:v>
                </c:pt>
                <c:pt idx="26236">
                  <c:v>2151.9</c:v>
                </c:pt>
                <c:pt idx="26237">
                  <c:v>2151.9833333333331</c:v>
                </c:pt>
                <c:pt idx="26238">
                  <c:v>2152.0666666666666</c:v>
                </c:pt>
                <c:pt idx="26239">
                  <c:v>2152.15</c:v>
                </c:pt>
                <c:pt idx="26240">
                  <c:v>2152.2333333333331</c:v>
                </c:pt>
                <c:pt idx="26241">
                  <c:v>2152.3166666666666</c:v>
                </c:pt>
                <c:pt idx="26242">
                  <c:v>2152.3916666666669</c:v>
                </c:pt>
                <c:pt idx="26243">
                  <c:v>2152.4749999999999</c:v>
                </c:pt>
                <c:pt idx="26244">
                  <c:v>2152.5583333333334</c:v>
                </c:pt>
                <c:pt idx="26245">
                  <c:v>2152.6416666666669</c:v>
                </c:pt>
                <c:pt idx="26246">
                  <c:v>2152.7249999999999</c:v>
                </c:pt>
                <c:pt idx="26247">
                  <c:v>2152.8083333333334</c:v>
                </c:pt>
                <c:pt idx="26248">
                  <c:v>2152.8833333333332</c:v>
                </c:pt>
                <c:pt idx="26249">
                  <c:v>2152.9666666666667</c:v>
                </c:pt>
                <c:pt idx="26250">
                  <c:v>2153.0499999999997</c:v>
                </c:pt>
                <c:pt idx="26251">
                  <c:v>2153.1333333333332</c:v>
                </c:pt>
                <c:pt idx="26252">
                  <c:v>2153.2166666666667</c:v>
                </c:pt>
                <c:pt idx="26253">
                  <c:v>2153.2999999999997</c:v>
                </c:pt>
                <c:pt idx="26254">
                  <c:v>2153.3833333333332</c:v>
                </c:pt>
                <c:pt idx="26255">
                  <c:v>2153.4583333333335</c:v>
                </c:pt>
                <c:pt idx="26256">
                  <c:v>2153.5416666666665</c:v>
                </c:pt>
                <c:pt idx="26257">
                  <c:v>2153.625</c:v>
                </c:pt>
                <c:pt idx="26258">
                  <c:v>2153.7083333333335</c:v>
                </c:pt>
                <c:pt idx="26259">
                  <c:v>2153.7916666666665</c:v>
                </c:pt>
                <c:pt idx="26260">
                  <c:v>2153.875</c:v>
                </c:pt>
                <c:pt idx="26261">
                  <c:v>2153.9500000000003</c:v>
                </c:pt>
                <c:pt idx="26262">
                  <c:v>2154.0333333333333</c:v>
                </c:pt>
                <c:pt idx="26263">
                  <c:v>2154.1166666666668</c:v>
                </c:pt>
                <c:pt idx="26264">
                  <c:v>2154.2000000000003</c:v>
                </c:pt>
                <c:pt idx="26265">
                  <c:v>2154.2833333333333</c:v>
                </c:pt>
                <c:pt idx="26266">
                  <c:v>2154.3666666666668</c:v>
                </c:pt>
                <c:pt idx="26267">
                  <c:v>2154.4416666666666</c:v>
                </c:pt>
                <c:pt idx="26268">
                  <c:v>2154.5250000000001</c:v>
                </c:pt>
                <c:pt idx="26269">
                  <c:v>2154.6083333333331</c:v>
                </c:pt>
                <c:pt idx="26270">
                  <c:v>2154.6916666666666</c:v>
                </c:pt>
                <c:pt idx="26271">
                  <c:v>2154.7750000000001</c:v>
                </c:pt>
                <c:pt idx="26272">
                  <c:v>2154.8583333333331</c:v>
                </c:pt>
                <c:pt idx="26273">
                  <c:v>2154.9416666666666</c:v>
                </c:pt>
                <c:pt idx="26274">
                  <c:v>2155.0166666666669</c:v>
                </c:pt>
                <c:pt idx="26275">
                  <c:v>2155.1</c:v>
                </c:pt>
                <c:pt idx="26276">
                  <c:v>2155.1833333333334</c:v>
                </c:pt>
                <c:pt idx="26277">
                  <c:v>2155.2666666666669</c:v>
                </c:pt>
                <c:pt idx="26278">
                  <c:v>2155.35</c:v>
                </c:pt>
                <c:pt idx="26279">
                  <c:v>2155.4333333333334</c:v>
                </c:pt>
                <c:pt idx="26280">
                  <c:v>2155.5083333333332</c:v>
                </c:pt>
                <c:pt idx="26281">
                  <c:v>2155.5916666666667</c:v>
                </c:pt>
                <c:pt idx="26282">
                  <c:v>2155.6749999999997</c:v>
                </c:pt>
                <c:pt idx="26283">
                  <c:v>2155.7583333333332</c:v>
                </c:pt>
                <c:pt idx="26284">
                  <c:v>2155.8416666666667</c:v>
                </c:pt>
                <c:pt idx="26285">
                  <c:v>2155.9249999999997</c:v>
                </c:pt>
                <c:pt idx="26286">
                  <c:v>2156</c:v>
                </c:pt>
                <c:pt idx="26287">
                  <c:v>2156.0833333333335</c:v>
                </c:pt>
                <c:pt idx="26288">
                  <c:v>2156.1666666666665</c:v>
                </c:pt>
                <c:pt idx="26289">
                  <c:v>2156.25</c:v>
                </c:pt>
                <c:pt idx="26290">
                  <c:v>2156.3333333333335</c:v>
                </c:pt>
                <c:pt idx="26291">
                  <c:v>2156.4166666666665</c:v>
                </c:pt>
                <c:pt idx="26292">
                  <c:v>2156.5</c:v>
                </c:pt>
                <c:pt idx="26293">
                  <c:v>2156.5750000000003</c:v>
                </c:pt>
                <c:pt idx="26294">
                  <c:v>2156.6583333333333</c:v>
                </c:pt>
                <c:pt idx="26295">
                  <c:v>2156.7416666666668</c:v>
                </c:pt>
                <c:pt idx="26296">
                  <c:v>2156.8250000000003</c:v>
                </c:pt>
                <c:pt idx="26297">
                  <c:v>2156.9083333333333</c:v>
                </c:pt>
                <c:pt idx="26298">
                  <c:v>2156.9916666666668</c:v>
                </c:pt>
                <c:pt idx="26299">
                  <c:v>2157.0666666666666</c:v>
                </c:pt>
                <c:pt idx="26300">
                  <c:v>2157.15</c:v>
                </c:pt>
                <c:pt idx="26301">
                  <c:v>2157.2333333333331</c:v>
                </c:pt>
                <c:pt idx="26302">
                  <c:v>2157.3166666666666</c:v>
                </c:pt>
                <c:pt idx="26303">
                  <c:v>2157.4</c:v>
                </c:pt>
                <c:pt idx="26304">
                  <c:v>2157.4833333333331</c:v>
                </c:pt>
                <c:pt idx="26305">
                  <c:v>2157.5583333333334</c:v>
                </c:pt>
                <c:pt idx="26306">
                  <c:v>2157.6416666666669</c:v>
                </c:pt>
                <c:pt idx="26307">
                  <c:v>2157.7249999999999</c:v>
                </c:pt>
                <c:pt idx="26308">
                  <c:v>2157.8083333333334</c:v>
                </c:pt>
                <c:pt idx="26309">
                  <c:v>2157.8916666666669</c:v>
                </c:pt>
                <c:pt idx="26310">
                  <c:v>2157.9749999999999</c:v>
                </c:pt>
                <c:pt idx="26311">
                  <c:v>2158.0583333333334</c:v>
                </c:pt>
                <c:pt idx="26312">
                  <c:v>2158.1333333333332</c:v>
                </c:pt>
                <c:pt idx="26313">
                  <c:v>2158.2166666666667</c:v>
                </c:pt>
                <c:pt idx="26314">
                  <c:v>2158.2999999999997</c:v>
                </c:pt>
                <c:pt idx="26315">
                  <c:v>2158.3833333333332</c:v>
                </c:pt>
                <c:pt idx="26316">
                  <c:v>2158.4666666666667</c:v>
                </c:pt>
                <c:pt idx="26317">
                  <c:v>2158.5499999999997</c:v>
                </c:pt>
                <c:pt idx="26318">
                  <c:v>2158.625</c:v>
                </c:pt>
                <c:pt idx="26319">
                  <c:v>2158.7083333333335</c:v>
                </c:pt>
                <c:pt idx="26320">
                  <c:v>2158.7916666666665</c:v>
                </c:pt>
                <c:pt idx="26321">
                  <c:v>2158.875</c:v>
                </c:pt>
                <c:pt idx="26322">
                  <c:v>2158.9583333333335</c:v>
                </c:pt>
                <c:pt idx="26323">
                  <c:v>2159.0416666666665</c:v>
                </c:pt>
                <c:pt idx="26324">
                  <c:v>2159.1166666666668</c:v>
                </c:pt>
                <c:pt idx="26325">
                  <c:v>2159.2000000000003</c:v>
                </c:pt>
                <c:pt idx="26326">
                  <c:v>2159.2833333333333</c:v>
                </c:pt>
                <c:pt idx="26327">
                  <c:v>2159.3666666666668</c:v>
                </c:pt>
                <c:pt idx="26328">
                  <c:v>2159.4500000000003</c:v>
                </c:pt>
                <c:pt idx="26329">
                  <c:v>2159.5333333333333</c:v>
                </c:pt>
                <c:pt idx="26330">
                  <c:v>2159.6166666666668</c:v>
                </c:pt>
                <c:pt idx="26331">
                  <c:v>2159.6916666666666</c:v>
                </c:pt>
                <c:pt idx="26332">
                  <c:v>2159.7750000000001</c:v>
                </c:pt>
                <c:pt idx="26333">
                  <c:v>2159.8583333333331</c:v>
                </c:pt>
                <c:pt idx="26334">
                  <c:v>2159.9416666666666</c:v>
                </c:pt>
                <c:pt idx="26335">
                  <c:v>2160.0250000000001</c:v>
                </c:pt>
                <c:pt idx="26336">
                  <c:v>2160.1083333333331</c:v>
                </c:pt>
                <c:pt idx="26337">
                  <c:v>2160.1833333333334</c:v>
                </c:pt>
                <c:pt idx="26338">
                  <c:v>2160.2666666666669</c:v>
                </c:pt>
                <c:pt idx="26339">
                  <c:v>2160.35</c:v>
                </c:pt>
                <c:pt idx="26340">
                  <c:v>2160.4333333333334</c:v>
                </c:pt>
                <c:pt idx="26341">
                  <c:v>2160.5166666666669</c:v>
                </c:pt>
                <c:pt idx="26342">
                  <c:v>2160.6</c:v>
                </c:pt>
                <c:pt idx="26343">
                  <c:v>2160.6749999999997</c:v>
                </c:pt>
                <c:pt idx="26344">
                  <c:v>2160.7583333333332</c:v>
                </c:pt>
                <c:pt idx="26345">
                  <c:v>2160.8416666666667</c:v>
                </c:pt>
                <c:pt idx="26346">
                  <c:v>2160.9249999999997</c:v>
                </c:pt>
                <c:pt idx="26347">
                  <c:v>2161.0083333333332</c:v>
                </c:pt>
                <c:pt idx="26348">
                  <c:v>2161.0916666666667</c:v>
                </c:pt>
                <c:pt idx="26349">
                  <c:v>2161.1749999999997</c:v>
                </c:pt>
                <c:pt idx="26350">
                  <c:v>2161.25</c:v>
                </c:pt>
                <c:pt idx="26351">
                  <c:v>2161.3333333333335</c:v>
                </c:pt>
                <c:pt idx="26352">
                  <c:v>2161.4166666666665</c:v>
                </c:pt>
                <c:pt idx="26353">
                  <c:v>2161.5</c:v>
                </c:pt>
                <c:pt idx="26354">
                  <c:v>2161.5833333333335</c:v>
                </c:pt>
                <c:pt idx="26355">
                  <c:v>2161.6666666666665</c:v>
                </c:pt>
                <c:pt idx="26356">
                  <c:v>2161.7416666666668</c:v>
                </c:pt>
                <c:pt idx="26357">
                  <c:v>2161.8250000000003</c:v>
                </c:pt>
                <c:pt idx="26358">
                  <c:v>2161.9083333333333</c:v>
                </c:pt>
                <c:pt idx="26359">
                  <c:v>2161.9916666666668</c:v>
                </c:pt>
                <c:pt idx="26360">
                  <c:v>2162.0750000000003</c:v>
                </c:pt>
                <c:pt idx="26361">
                  <c:v>2162.1583333333333</c:v>
                </c:pt>
                <c:pt idx="26362">
                  <c:v>2162.2416666666668</c:v>
                </c:pt>
                <c:pt idx="26363">
                  <c:v>2162.3166666666666</c:v>
                </c:pt>
                <c:pt idx="26364">
                  <c:v>2162.4</c:v>
                </c:pt>
                <c:pt idx="26365">
                  <c:v>2162.4833333333331</c:v>
                </c:pt>
                <c:pt idx="26366">
                  <c:v>2162.5666666666666</c:v>
                </c:pt>
                <c:pt idx="26367">
                  <c:v>2162.65</c:v>
                </c:pt>
                <c:pt idx="26368">
                  <c:v>2162.7333333333331</c:v>
                </c:pt>
                <c:pt idx="26369">
                  <c:v>2162.8083333333334</c:v>
                </c:pt>
                <c:pt idx="26370">
                  <c:v>2162.8916666666669</c:v>
                </c:pt>
                <c:pt idx="26371">
                  <c:v>2162.9749999999999</c:v>
                </c:pt>
                <c:pt idx="26372">
                  <c:v>2163.0583333333334</c:v>
                </c:pt>
                <c:pt idx="26373">
                  <c:v>2163.1416666666669</c:v>
                </c:pt>
                <c:pt idx="26374">
                  <c:v>2163.2249999999999</c:v>
                </c:pt>
                <c:pt idx="26375">
                  <c:v>2163.2999999999997</c:v>
                </c:pt>
                <c:pt idx="26376">
                  <c:v>2163.3833333333332</c:v>
                </c:pt>
                <c:pt idx="26377">
                  <c:v>2163.4666666666667</c:v>
                </c:pt>
                <c:pt idx="26378">
                  <c:v>2163.5499999999997</c:v>
                </c:pt>
                <c:pt idx="26379">
                  <c:v>2163.6333333333332</c:v>
                </c:pt>
                <c:pt idx="26380">
                  <c:v>2163.7166666666667</c:v>
                </c:pt>
                <c:pt idx="26381">
                  <c:v>2163.7999999999997</c:v>
                </c:pt>
                <c:pt idx="26382">
                  <c:v>2163.875</c:v>
                </c:pt>
                <c:pt idx="26383">
                  <c:v>2163.9583333333335</c:v>
                </c:pt>
                <c:pt idx="26384">
                  <c:v>2164.0416666666665</c:v>
                </c:pt>
                <c:pt idx="26385">
                  <c:v>2164.125</c:v>
                </c:pt>
                <c:pt idx="26386">
                  <c:v>2164.2083333333335</c:v>
                </c:pt>
                <c:pt idx="26387">
                  <c:v>2164.2916666666665</c:v>
                </c:pt>
                <c:pt idx="26388">
                  <c:v>2164.3666666666668</c:v>
                </c:pt>
                <c:pt idx="26389">
                  <c:v>2164.4500000000003</c:v>
                </c:pt>
                <c:pt idx="26390">
                  <c:v>2164.5333333333333</c:v>
                </c:pt>
                <c:pt idx="26391">
                  <c:v>2164.6166666666668</c:v>
                </c:pt>
                <c:pt idx="26392">
                  <c:v>2164.7000000000003</c:v>
                </c:pt>
                <c:pt idx="26393">
                  <c:v>2164.7833333333333</c:v>
                </c:pt>
                <c:pt idx="26394">
                  <c:v>2164.8583333333331</c:v>
                </c:pt>
                <c:pt idx="26395">
                  <c:v>2164.9416666666666</c:v>
                </c:pt>
                <c:pt idx="26396">
                  <c:v>2165.0250000000001</c:v>
                </c:pt>
                <c:pt idx="26397">
                  <c:v>2165.1083333333331</c:v>
                </c:pt>
                <c:pt idx="26398">
                  <c:v>2165.1916666666666</c:v>
                </c:pt>
                <c:pt idx="26399">
                  <c:v>2165.2750000000001</c:v>
                </c:pt>
                <c:pt idx="26400">
                  <c:v>2165.3583333333331</c:v>
                </c:pt>
                <c:pt idx="26401">
                  <c:v>2165.4333333333334</c:v>
                </c:pt>
                <c:pt idx="26402">
                  <c:v>2165.5166666666669</c:v>
                </c:pt>
                <c:pt idx="26403">
                  <c:v>2165.6</c:v>
                </c:pt>
                <c:pt idx="26404">
                  <c:v>2165.6833333333334</c:v>
                </c:pt>
                <c:pt idx="26405">
                  <c:v>2165.7666666666669</c:v>
                </c:pt>
                <c:pt idx="26406">
                  <c:v>2165.85</c:v>
                </c:pt>
                <c:pt idx="26407">
                  <c:v>2165.9249999999997</c:v>
                </c:pt>
                <c:pt idx="26408">
                  <c:v>2166.0083333333332</c:v>
                </c:pt>
                <c:pt idx="26409">
                  <c:v>2166.0916666666667</c:v>
                </c:pt>
                <c:pt idx="26410">
                  <c:v>2166.1749999999997</c:v>
                </c:pt>
                <c:pt idx="26411">
                  <c:v>2166.2583333333332</c:v>
                </c:pt>
                <c:pt idx="26412">
                  <c:v>2166.3416666666667</c:v>
                </c:pt>
                <c:pt idx="26413">
                  <c:v>2166.4166666666665</c:v>
                </c:pt>
                <c:pt idx="26414">
                  <c:v>2166.5</c:v>
                </c:pt>
                <c:pt idx="26415">
                  <c:v>2166.5833333333335</c:v>
                </c:pt>
                <c:pt idx="26416">
                  <c:v>2166.6666666666665</c:v>
                </c:pt>
                <c:pt idx="26417">
                  <c:v>2166.75</c:v>
                </c:pt>
                <c:pt idx="26418">
                  <c:v>2166.8333333333335</c:v>
                </c:pt>
                <c:pt idx="26419">
                  <c:v>2166.9166666666665</c:v>
                </c:pt>
                <c:pt idx="26420">
                  <c:v>2166.9916666666668</c:v>
                </c:pt>
                <c:pt idx="26421">
                  <c:v>2167.0750000000003</c:v>
                </c:pt>
                <c:pt idx="26422">
                  <c:v>2167.1583333333333</c:v>
                </c:pt>
                <c:pt idx="26423">
                  <c:v>2167.2416666666668</c:v>
                </c:pt>
                <c:pt idx="26424">
                  <c:v>2167.3250000000003</c:v>
                </c:pt>
                <c:pt idx="26425">
                  <c:v>2167.4083333333333</c:v>
                </c:pt>
                <c:pt idx="26426">
                  <c:v>2167.4833333333331</c:v>
                </c:pt>
                <c:pt idx="26427">
                  <c:v>2167.5666666666666</c:v>
                </c:pt>
                <c:pt idx="26428">
                  <c:v>2167.65</c:v>
                </c:pt>
                <c:pt idx="26429">
                  <c:v>2167.7333333333331</c:v>
                </c:pt>
                <c:pt idx="26430">
                  <c:v>2167.8166666666666</c:v>
                </c:pt>
                <c:pt idx="26431">
                  <c:v>2167.9</c:v>
                </c:pt>
                <c:pt idx="26432">
                  <c:v>2167.9749999999999</c:v>
                </c:pt>
                <c:pt idx="26433">
                  <c:v>2168.0583333333334</c:v>
                </c:pt>
                <c:pt idx="26434">
                  <c:v>2168.1416666666669</c:v>
                </c:pt>
                <c:pt idx="26435">
                  <c:v>2168.2249999999999</c:v>
                </c:pt>
                <c:pt idx="26436">
                  <c:v>2168.3083333333334</c:v>
                </c:pt>
                <c:pt idx="26437">
                  <c:v>2168.3916666666669</c:v>
                </c:pt>
                <c:pt idx="26438">
                  <c:v>2168.4749999999999</c:v>
                </c:pt>
                <c:pt idx="26439">
                  <c:v>2168.5499999999997</c:v>
                </c:pt>
                <c:pt idx="26440">
                  <c:v>2168.6333333333332</c:v>
                </c:pt>
                <c:pt idx="26441">
                  <c:v>2168.7166666666667</c:v>
                </c:pt>
                <c:pt idx="26442">
                  <c:v>2168.7999999999997</c:v>
                </c:pt>
                <c:pt idx="26443">
                  <c:v>2168.8833333333332</c:v>
                </c:pt>
                <c:pt idx="26444">
                  <c:v>2168.9666666666667</c:v>
                </c:pt>
                <c:pt idx="26445">
                  <c:v>2169.0416666666665</c:v>
                </c:pt>
                <c:pt idx="26446">
                  <c:v>2169.125</c:v>
                </c:pt>
                <c:pt idx="26447">
                  <c:v>2169.2083333333335</c:v>
                </c:pt>
                <c:pt idx="26448">
                  <c:v>2169.2916666666665</c:v>
                </c:pt>
                <c:pt idx="26449">
                  <c:v>2169.375</c:v>
                </c:pt>
                <c:pt idx="26450">
                  <c:v>2169.4583333333335</c:v>
                </c:pt>
                <c:pt idx="26451">
                  <c:v>2169.5333333333333</c:v>
                </c:pt>
                <c:pt idx="26452">
                  <c:v>2169.6166666666668</c:v>
                </c:pt>
                <c:pt idx="26453">
                  <c:v>2169.7000000000003</c:v>
                </c:pt>
                <c:pt idx="26454">
                  <c:v>2169.7833333333333</c:v>
                </c:pt>
                <c:pt idx="26455">
                  <c:v>2169.8666666666668</c:v>
                </c:pt>
                <c:pt idx="26456">
                  <c:v>2169.9500000000003</c:v>
                </c:pt>
                <c:pt idx="26457">
                  <c:v>2170.0333333333333</c:v>
                </c:pt>
                <c:pt idx="26458">
                  <c:v>2170.1083333333331</c:v>
                </c:pt>
                <c:pt idx="26459">
                  <c:v>2170.1916666666666</c:v>
                </c:pt>
                <c:pt idx="26460">
                  <c:v>2170.2750000000001</c:v>
                </c:pt>
                <c:pt idx="26461">
                  <c:v>2170.3583333333331</c:v>
                </c:pt>
                <c:pt idx="26462">
                  <c:v>2170.4416666666666</c:v>
                </c:pt>
                <c:pt idx="26463">
                  <c:v>2170.5250000000001</c:v>
                </c:pt>
                <c:pt idx="26464">
                  <c:v>2170.6</c:v>
                </c:pt>
                <c:pt idx="26465">
                  <c:v>2170.6833333333334</c:v>
                </c:pt>
                <c:pt idx="26466">
                  <c:v>2170.7666666666669</c:v>
                </c:pt>
                <c:pt idx="26467">
                  <c:v>2170.85</c:v>
                </c:pt>
                <c:pt idx="26468">
                  <c:v>2170.9333333333334</c:v>
                </c:pt>
                <c:pt idx="26469">
                  <c:v>2171.0166666666669</c:v>
                </c:pt>
                <c:pt idx="26470">
                  <c:v>2171.0916666666667</c:v>
                </c:pt>
                <c:pt idx="26471">
                  <c:v>2171.1749999999997</c:v>
                </c:pt>
                <c:pt idx="26472">
                  <c:v>2171.2583333333332</c:v>
                </c:pt>
                <c:pt idx="26473">
                  <c:v>2171.3416666666667</c:v>
                </c:pt>
                <c:pt idx="26474">
                  <c:v>2171.4249999999997</c:v>
                </c:pt>
                <c:pt idx="26475">
                  <c:v>2171.5083333333332</c:v>
                </c:pt>
                <c:pt idx="26476">
                  <c:v>2171.5916666666667</c:v>
                </c:pt>
                <c:pt idx="26477">
                  <c:v>2171.6666666666665</c:v>
                </c:pt>
                <c:pt idx="26478">
                  <c:v>2171.75</c:v>
                </c:pt>
                <c:pt idx="26479">
                  <c:v>2171.8333333333335</c:v>
                </c:pt>
                <c:pt idx="26480">
                  <c:v>2171.9166666666665</c:v>
                </c:pt>
                <c:pt idx="26481">
                  <c:v>2172</c:v>
                </c:pt>
                <c:pt idx="26482">
                  <c:v>2172.0833333333335</c:v>
                </c:pt>
                <c:pt idx="26483">
                  <c:v>2172.1583333333333</c:v>
                </c:pt>
                <c:pt idx="26484">
                  <c:v>2172.2416666666668</c:v>
                </c:pt>
                <c:pt idx="26485">
                  <c:v>2172.3250000000003</c:v>
                </c:pt>
                <c:pt idx="26486">
                  <c:v>2172.4083333333333</c:v>
                </c:pt>
                <c:pt idx="26487">
                  <c:v>2172.4916666666668</c:v>
                </c:pt>
                <c:pt idx="26488">
                  <c:v>2172.5750000000003</c:v>
                </c:pt>
                <c:pt idx="26489">
                  <c:v>2172.6583333333333</c:v>
                </c:pt>
                <c:pt idx="26490">
                  <c:v>2172.7333333333331</c:v>
                </c:pt>
                <c:pt idx="26491">
                  <c:v>2172.8166666666666</c:v>
                </c:pt>
                <c:pt idx="26492">
                  <c:v>2172.9</c:v>
                </c:pt>
                <c:pt idx="26493">
                  <c:v>2172.9833333333331</c:v>
                </c:pt>
                <c:pt idx="26494">
                  <c:v>2173.0666666666666</c:v>
                </c:pt>
                <c:pt idx="26495">
                  <c:v>2173.15</c:v>
                </c:pt>
                <c:pt idx="26496">
                  <c:v>2173.2249999999999</c:v>
                </c:pt>
                <c:pt idx="26497">
                  <c:v>2173.3083333333334</c:v>
                </c:pt>
                <c:pt idx="26498">
                  <c:v>2173.3916666666669</c:v>
                </c:pt>
                <c:pt idx="26499">
                  <c:v>2173.4749999999999</c:v>
                </c:pt>
                <c:pt idx="26500">
                  <c:v>2173.5583333333334</c:v>
                </c:pt>
                <c:pt idx="26501">
                  <c:v>2173.6416666666669</c:v>
                </c:pt>
                <c:pt idx="26502">
                  <c:v>2173.7166666666667</c:v>
                </c:pt>
                <c:pt idx="26503">
                  <c:v>2173.7999999999997</c:v>
                </c:pt>
                <c:pt idx="26504">
                  <c:v>2173.8833333333332</c:v>
                </c:pt>
                <c:pt idx="26505">
                  <c:v>2173.9666666666667</c:v>
                </c:pt>
                <c:pt idx="26506">
                  <c:v>2174.0499999999997</c:v>
                </c:pt>
                <c:pt idx="26507">
                  <c:v>2174.1333333333332</c:v>
                </c:pt>
                <c:pt idx="26508">
                  <c:v>2174.2166666666667</c:v>
                </c:pt>
                <c:pt idx="26509">
                  <c:v>2174.2916666666665</c:v>
                </c:pt>
                <c:pt idx="26510">
                  <c:v>2174.375</c:v>
                </c:pt>
                <c:pt idx="26511">
                  <c:v>2174.4583333333335</c:v>
                </c:pt>
                <c:pt idx="26512">
                  <c:v>2174.5416666666665</c:v>
                </c:pt>
                <c:pt idx="26513">
                  <c:v>2174.625</c:v>
                </c:pt>
                <c:pt idx="26514">
                  <c:v>2174.7083333333335</c:v>
                </c:pt>
                <c:pt idx="26515">
                  <c:v>2174.7833333333333</c:v>
                </c:pt>
                <c:pt idx="26516">
                  <c:v>2174.8666666666668</c:v>
                </c:pt>
                <c:pt idx="26517">
                  <c:v>2174.9500000000003</c:v>
                </c:pt>
                <c:pt idx="26518">
                  <c:v>2175.0333333333333</c:v>
                </c:pt>
                <c:pt idx="26519">
                  <c:v>2175.1166666666668</c:v>
                </c:pt>
                <c:pt idx="26520">
                  <c:v>2175.2000000000003</c:v>
                </c:pt>
                <c:pt idx="26521">
                  <c:v>2175.2750000000001</c:v>
                </c:pt>
                <c:pt idx="26522">
                  <c:v>2175.3583333333331</c:v>
                </c:pt>
                <c:pt idx="26523">
                  <c:v>2175.4416666666666</c:v>
                </c:pt>
                <c:pt idx="26524">
                  <c:v>2175.5250000000001</c:v>
                </c:pt>
                <c:pt idx="26525">
                  <c:v>2175.6083333333331</c:v>
                </c:pt>
                <c:pt idx="26526">
                  <c:v>2175.6916666666666</c:v>
                </c:pt>
                <c:pt idx="26527">
                  <c:v>2175.7750000000001</c:v>
                </c:pt>
                <c:pt idx="26528">
                  <c:v>2175.85</c:v>
                </c:pt>
                <c:pt idx="26529">
                  <c:v>2175.9333333333334</c:v>
                </c:pt>
                <c:pt idx="26530">
                  <c:v>2176.0166666666669</c:v>
                </c:pt>
                <c:pt idx="26531">
                  <c:v>2176.1</c:v>
                </c:pt>
                <c:pt idx="26532">
                  <c:v>2176.1833333333334</c:v>
                </c:pt>
                <c:pt idx="26533">
                  <c:v>2176.2666666666669</c:v>
                </c:pt>
                <c:pt idx="26534">
                  <c:v>2176.3416666666667</c:v>
                </c:pt>
                <c:pt idx="26535">
                  <c:v>2176.4249999999997</c:v>
                </c:pt>
                <c:pt idx="26536">
                  <c:v>2176.5083333333332</c:v>
                </c:pt>
                <c:pt idx="26537">
                  <c:v>2176.5916666666667</c:v>
                </c:pt>
                <c:pt idx="26538">
                  <c:v>2176.6749999999997</c:v>
                </c:pt>
                <c:pt idx="26539">
                  <c:v>2176.7583333333332</c:v>
                </c:pt>
                <c:pt idx="26540">
                  <c:v>2176.8333333333335</c:v>
                </c:pt>
                <c:pt idx="26541">
                  <c:v>2176.9166666666665</c:v>
                </c:pt>
                <c:pt idx="26542">
                  <c:v>2177</c:v>
                </c:pt>
                <c:pt idx="26543">
                  <c:v>2177.0833333333335</c:v>
                </c:pt>
                <c:pt idx="26544">
                  <c:v>2177.1666666666665</c:v>
                </c:pt>
                <c:pt idx="26545">
                  <c:v>2177.25</c:v>
                </c:pt>
                <c:pt idx="26546">
                  <c:v>2177.3333333333335</c:v>
                </c:pt>
                <c:pt idx="26547">
                  <c:v>2177.4083333333333</c:v>
                </c:pt>
                <c:pt idx="26548">
                  <c:v>2177.4916666666668</c:v>
                </c:pt>
                <c:pt idx="26549">
                  <c:v>2177.5750000000003</c:v>
                </c:pt>
                <c:pt idx="26550">
                  <c:v>2177.6583333333333</c:v>
                </c:pt>
                <c:pt idx="26551">
                  <c:v>2177.7416666666668</c:v>
                </c:pt>
                <c:pt idx="26552">
                  <c:v>2177.8250000000003</c:v>
                </c:pt>
                <c:pt idx="26553">
                  <c:v>2177.9</c:v>
                </c:pt>
                <c:pt idx="26554">
                  <c:v>2177.9833333333331</c:v>
                </c:pt>
                <c:pt idx="26555">
                  <c:v>2178.0666666666666</c:v>
                </c:pt>
                <c:pt idx="26556">
                  <c:v>2178.15</c:v>
                </c:pt>
                <c:pt idx="26557">
                  <c:v>2178.2333333333331</c:v>
                </c:pt>
                <c:pt idx="26558">
                  <c:v>2178.3166666666666</c:v>
                </c:pt>
                <c:pt idx="26559">
                  <c:v>2178.3916666666669</c:v>
                </c:pt>
                <c:pt idx="26560">
                  <c:v>2178.4749999999999</c:v>
                </c:pt>
                <c:pt idx="26561">
                  <c:v>2178.5583333333334</c:v>
                </c:pt>
                <c:pt idx="26562">
                  <c:v>2178.6416666666669</c:v>
                </c:pt>
                <c:pt idx="26563">
                  <c:v>2178.7249999999999</c:v>
                </c:pt>
                <c:pt idx="26564">
                  <c:v>2178.8083333333334</c:v>
                </c:pt>
                <c:pt idx="26565">
                  <c:v>2178.8916666666669</c:v>
                </c:pt>
                <c:pt idx="26566">
                  <c:v>2178.9666666666667</c:v>
                </c:pt>
                <c:pt idx="26567">
                  <c:v>2179.0499999999997</c:v>
                </c:pt>
                <c:pt idx="26568">
                  <c:v>2179.1333333333332</c:v>
                </c:pt>
                <c:pt idx="26569">
                  <c:v>2179.2166666666667</c:v>
                </c:pt>
                <c:pt idx="26570">
                  <c:v>2179.2999999999997</c:v>
                </c:pt>
                <c:pt idx="26571">
                  <c:v>2179.3833333333332</c:v>
                </c:pt>
                <c:pt idx="26572">
                  <c:v>2179.4583333333335</c:v>
                </c:pt>
                <c:pt idx="26573">
                  <c:v>2179.5416666666665</c:v>
                </c:pt>
                <c:pt idx="26574">
                  <c:v>2179.625</c:v>
                </c:pt>
                <c:pt idx="26575">
                  <c:v>2179.7083333333335</c:v>
                </c:pt>
                <c:pt idx="26576">
                  <c:v>2179.7916666666665</c:v>
                </c:pt>
                <c:pt idx="26577">
                  <c:v>2179.875</c:v>
                </c:pt>
                <c:pt idx="26578">
                  <c:v>2179.9500000000003</c:v>
                </c:pt>
                <c:pt idx="26579">
                  <c:v>2180.0333333333333</c:v>
                </c:pt>
                <c:pt idx="26580">
                  <c:v>2180.1166666666668</c:v>
                </c:pt>
                <c:pt idx="26581">
                  <c:v>2180.2000000000003</c:v>
                </c:pt>
                <c:pt idx="26582">
                  <c:v>2180.2833333333333</c:v>
                </c:pt>
                <c:pt idx="26583">
                  <c:v>2180.3666666666668</c:v>
                </c:pt>
                <c:pt idx="26584">
                  <c:v>2180.4500000000003</c:v>
                </c:pt>
                <c:pt idx="26585">
                  <c:v>2180.5250000000001</c:v>
                </c:pt>
                <c:pt idx="26586">
                  <c:v>2180.6083333333331</c:v>
                </c:pt>
                <c:pt idx="26587">
                  <c:v>2180.6916666666666</c:v>
                </c:pt>
                <c:pt idx="26588">
                  <c:v>2180.7750000000001</c:v>
                </c:pt>
                <c:pt idx="26589">
                  <c:v>2180.8583333333331</c:v>
                </c:pt>
                <c:pt idx="26590">
                  <c:v>2180.9416666666666</c:v>
                </c:pt>
                <c:pt idx="26591">
                  <c:v>2181.0166666666669</c:v>
                </c:pt>
                <c:pt idx="26592">
                  <c:v>2181.1</c:v>
                </c:pt>
                <c:pt idx="26593">
                  <c:v>2181.1833333333334</c:v>
                </c:pt>
                <c:pt idx="26594">
                  <c:v>2181.2666666666669</c:v>
                </c:pt>
                <c:pt idx="26595">
                  <c:v>2181.35</c:v>
                </c:pt>
                <c:pt idx="26596">
                  <c:v>2181.4333333333334</c:v>
                </c:pt>
                <c:pt idx="26597">
                  <c:v>2181.5083333333332</c:v>
                </c:pt>
                <c:pt idx="26598">
                  <c:v>2181.5916666666667</c:v>
                </c:pt>
                <c:pt idx="26599">
                  <c:v>2181.6749999999997</c:v>
                </c:pt>
                <c:pt idx="26600">
                  <c:v>2181.7583333333332</c:v>
                </c:pt>
                <c:pt idx="26601">
                  <c:v>2181.8416666666667</c:v>
                </c:pt>
                <c:pt idx="26602">
                  <c:v>2181.9249999999997</c:v>
                </c:pt>
                <c:pt idx="26603">
                  <c:v>2182.0083333333332</c:v>
                </c:pt>
                <c:pt idx="26604">
                  <c:v>2182.0833333333335</c:v>
                </c:pt>
                <c:pt idx="26605">
                  <c:v>2182.1666666666665</c:v>
                </c:pt>
                <c:pt idx="26606">
                  <c:v>2182.25</c:v>
                </c:pt>
                <c:pt idx="26607">
                  <c:v>2182.3333333333335</c:v>
                </c:pt>
                <c:pt idx="26608">
                  <c:v>2182.4166666666665</c:v>
                </c:pt>
                <c:pt idx="26609">
                  <c:v>2182.5</c:v>
                </c:pt>
                <c:pt idx="26610">
                  <c:v>2182.5750000000003</c:v>
                </c:pt>
                <c:pt idx="26611">
                  <c:v>2182.6583333333333</c:v>
                </c:pt>
                <c:pt idx="26612">
                  <c:v>2182.7416666666668</c:v>
                </c:pt>
                <c:pt idx="26613">
                  <c:v>2182.8250000000003</c:v>
                </c:pt>
                <c:pt idx="26614">
                  <c:v>2182.9083333333333</c:v>
                </c:pt>
                <c:pt idx="26615">
                  <c:v>2182.9916666666668</c:v>
                </c:pt>
                <c:pt idx="26616">
                  <c:v>2183.0750000000003</c:v>
                </c:pt>
                <c:pt idx="26617">
                  <c:v>2183.15</c:v>
                </c:pt>
                <c:pt idx="26618">
                  <c:v>2183.2333333333331</c:v>
                </c:pt>
                <c:pt idx="26619">
                  <c:v>2183.3166666666666</c:v>
                </c:pt>
                <c:pt idx="26620">
                  <c:v>2183.4</c:v>
                </c:pt>
                <c:pt idx="26621">
                  <c:v>2183.4833333333331</c:v>
                </c:pt>
                <c:pt idx="26622">
                  <c:v>2183.5666666666666</c:v>
                </c:pt>
                <c:pt idx="26623">
                  <c:v>2183.6416666666669</c:v>
                </c:pt>
                <c:pt idx="26624">
                  <c:v>2183.7249999999999</c:v>
                </c:pt>
                <c:pt idx="26625">
                  <c:v>2183.8083333333334</c:v>
                </c:pt>
                <c:pt idx="26626">
                  <c:v>2183.8916666666669</c:v>
                </c:pt>
                <c:pt idx="26627">
                  <c:v>2183.9749999999999</c:v>
                </c:pt>
                <c:pt idx="26628">
                  <c:v>2184.0583333333334</c:v>
                </c:pt>
                <c:pt idx="26629">
                  <c:v>2184.1333333333332</c:v>
                </c:pt>
                <c:pt idx="26630">
                  <c:v>2184.2166666666667</c:v>
                </c:pt>
                <c:pt idx="26631">
                  <c:v>2184.2999999999997</c:v>
                </c:pt>
                <c:pt idx="26632">
                  <c:v>2184.3833333333332</c:v>
                </c:pt>
                <c:pt idx="26633">
                  <c:v>2184.4666666666667</c:v>
                </c:pt>
                <c:pt idx="26634">
                  <c:v>2184.5499999999997</c:v>
                </c:pt>
                <c:pt idx="26635">
                  <c:v>2184.6333333333332</c:v>
                </c:pt>
                <c:pt idx="26636">
                  <c:v>2184.7083333333335</c:v>
                </c:pt>
                <c:pt idx="26637">
                  <c:v>2184.7916666666665</c:v>
                </c:pt>
                <c:pt idx="26638">
                  <c:v>2184.875</c:v>
                </c:pt>
                <c:pt idx="26639">
                  <c:v>2184.9583333333335</c:v>
                </c:pt>
                <c:pt idx="26640">
                  <c:v>2185.0416666666665</c:v>
                </c:pt>
                <c:pt idx="26641">
                  <c:v>2185.125</c:v>
                </c:pt>
                <c:pt idx="26642">
                  <c:v>2185.2000000000003</c:v>
                </c:pt>
                <c:pt idx="26643">
                  <c:v>2185.2833333333333</c:v>
                </c:pt>
                <c:pt idx="26644">
                  <c:v>2185.3666666666668</c:v>
                </c:pt>
                <c:pt idx="26645">
                  <c:v>2185.4500000000003</c:v>
                </c:pt>
                <c:pt idx="26646">
                  <c:v>2185.5333333333333</c:v>
                </c:pt>
                <c:pt idx="26647">
                  <c:v>2185.6166666666668</c:v>
                </c:pt>
                <c:pt idx="26648">
                  <c:v>2185.6916666666666</c:v>
                </c:pt>
                <c:pt idx="26649">
                  <c:v>2185.7750000000001</c:v>
                </c:pt>
                <c:pt idx="26650">
                  <c:v>2185.8583333333331</c:v>
                </c:pt>
                <c:pt idx="26651">
                  <c:v>2185.9416666666666</c:v>
                </c:pt>
                <c:pt idx="26652">
                  <c:v>2186.0250000000001</c:v>
                </c:pt>
                <c:pt idx="26653">
                  <c:v>2186.1083333333331</c:v>
                </c:pt>
                <c:pt idx="26654">
                  <c:v>2186.1916666666666</c:v>
                </c:pt>
                <c:pt idx="26655">
                  <c:v>2186.2666666666669</c:v>
                </c:pt>
                <c:pt idx="26656">
                  <c:v>2186.35</c:v>
                </c:pt>
                <c:pt idx="26657">
                  <c:v>2186.4333333333334</c:v>
                </c:pt>
                <c:pt idx="26658">
                  <c:v>2186.5166666666669</c:v>
                </c:pt>
                <c:pt idx="26659">
                  <c:v>2186.6</c:v>
                </c:pt>
                <c:pt idx="26660">
                  <c:v>2186.6833333333334</c:v>
                </c:pt>
                <c:pt idx="26661">
                  <c:v>2186.7583333333332</c:v>
                </c:pt>
                <c:pt idx="26662">
                  <c:v>2186.8416666666667</c:v>
                </c:pt>
                <c:pt idx="26663">
                  <c:v>2186.9249999999997</c:v>
                </c:pt>
                <c:pt idx="26664">
                  <c:v>2187.0083333333332</c:v>
                </c:pt>
                <c:pt idx="26665">
                  <c:v>2187.0916666666667</c:v>
                </c:pt>
                <c:pt idx="26666">
                  <c:v>2187.1749999999997</c:v>
                </c:pt>
                <c:pt idx="26667">
                  <c:v>2187.25</c:v>
                </c:pt>
                <c:pt idx="26668">
                  <c:v>2187.3333333333335</c:v>
                </c:pt>
                <c:pt idx="26669">
                  <c:v>2187.4166666666665</c:v>
                </c:pt>
                <c:pt idx="26670">
                  <c:v>2187.5</c:v>
                </c:pt>
                <c:pt idx="26671">
                  <c:v>2187.5833333333335</c:v>
                </c:pt>
                <c:pt idx="26672">
                  <c:v>2187.6666666666665</c:v>
                </c:pt>
                <c:pt idx="26673">
                  <c:v>2187.75</c:v>
                </c:pt>
                <c:pt idx="26674">
                  <c:v>2187.8250000000003</c:v>
                </c:pt>
                <c:pt idx="26675">
                  <c:v>2187.9083333333333</c:v>
                </c:pt>
                <c:pt idx="26676">
                  <c:v>2187.9916666666668</c:v>
                </c:pt>
                <c:pt idx="26677">
                  <c:v>2188.0750000000003</c:v>
                </c:pt>
                <c:pt idx="26678">
                  <c:v>2188.1583333333333</c:v>
                </c:pt>
                <c:pt idx="26679">
                  <c:v>2188.2416666666668</c:v>
                </c:pt>
                <c:pt idx="26680">
                  <c:v>2188.3166666666666</c:v>
                </c:pt>
                <c:pt idx="26681">
                  <c:v>2188.4</c:v>
                </c:pt>
                <c:pt idx="26682">
                  <c:v>2188.4833333333331</c:v>
                </c:pt>
                <c:pt idx="26683">
                  <c:v>2188.5666666666666</c:v>
                </c:pt>
                <c:pt idx="26684">
                  <c:v>2188.65</c:v>
                </c:pt>
                <c:pt idx="26685">
                  <c:v>2188.7333333333331</c:v>
                </c:pt>
                <c:pt idx="26686">
                  <c:v>2188.8083333333334</c:v>
                </c:pt>
                <c:pt idx="26687">
                  <c:v>2188.8916666666669</c:v>
                </c:pt>
                <c:pt idx="26688">
                  <c:v>2188.9749999999999</c:v>
                </c:pt>
                <c:pt idx="26689">
                  <c:v>2189.0583333333334</c:v>
                </c:pt>
                <c:pt idx="26690">
                  <c:v>2189.1416666666669</c:v>
                </c:pt>
                <c:pt idx="26691">
                  <c:v>2189.2249999999999</c:v>
                </c:pt>
                <c:pt idx="26692">
                  <c:v>2189.3083333333334</c:v>
                </c:pt>
                <c:pt idx="26693">
                  <c:v>2189.3833333333332</c:v>
                </c:pt>
                <c:pt idx="26694">
                  <c:v>2189.4666666666667</c:v>
                </c:pt>
                <c:pt idx="26695">
                  <c:v>2189.5499999999997</c:v>
                </c:pt>
                <c:pt idx="26696">
                  <c:v>2189.6333333333332</c:v>
                </c:pt>
                <c:pt idx="26697">
                  <c:v>2189.7166666666667</c:v>
                </c:pt>
                <c:pt idx="26698">
                  <c:v>2189.7999999999997</c:v>
                </c:pt>
                <c:pt idx="26699">
                  <c:v>2189.875</c:v>
                </c:pt>
                <c:pt idx="26700">
                  <c:v>2189.9583333333335</c:v>
                </c:pt>
                <c:pt idx="26701">
                  <c:v>2190.0416666666665</c:v>
                </c:pt>
                <c:pt idx="26702">
                  <c:v>2190.125</c:v>
                </c:pt>
                <c:pt idx="26703">
                  <c:v>2190.2083333333335</c:v>
                </c:pt>
                <c:pt idx="26704">
                  <c:v>2190.2916666666665</c:v>
                </c:pt>
                <c:pt idx="26705">
                  <c:v>2190.3666666666668</c:v>
                </c:pt>
                <c:pt idx="26706">
                  <c:v>2190.4500000000003</c:v>
                </c:pt>
                <c:pt idx="26707">
                  <c:v>2190.5333333333333</c:v>
                </c:pt>
                <c:pt idx="26708">
                  <c:v>2190.6166666666668</c:v>
                </c:pt>
                <c:pt idx="26709">
                  <c:v>2190.7000000000003</c:v>
                </c:pt>
                <c:pt idx="26710">
                  <c:v>2190.7833333333333</c:v>
                </c:pt>
                <c:pt idx="26711">
                  <c:v>2190.8666666666668</c:v>
                </c:pt>
                <c:pt idx="26712">
                  <c:v>2190.9416666666666</c:v>
                </c:pt>
                <c:pt idx="26713">
                  <c:v>2191.0250000000001</c:v>
                </c:pt>
                <c:pt idx="26714">
                  <c:v>2191.1083333333331</c:v>
                </c:pt>
                <c:pt idx="26715">
                  <c:v>2191.1916666666666</c:v>
                </c:pt>
                <c:pt idx="26716">
                  <c:v>2191.2750000000001</c:v>
                </c:pt>
                <c:pt idx="26717">
                  <c:v>2191.3583333333331</c:v>
                </c:pt>
                <c:pt idx="26718">
                  <c:v>2191.4333333333334</c:v>
                </c:pt>
                <c:pt idx="26719">
                  <c:v>2191.5166666666669</c:v>
                </c:pt>
                <c:pt idx="26720">
                  <c:v>2191.6</c:v>
                </c:pt>
                <c:pt idx="26721">
                  <c:v>2191.6833333333334</c:v>
                </c:pt>
                <c:pt idx="26722">
                  <c:v>2191.7666666666669</c:v>
                </c:pt>
                <c:pt idx="26723">
                  <c:v>2191.85</c:v>
                </c:pt>
                <c:pt idx="26724">
                  <c:v>2191.9249999999997</c:v>
                </c:pt>
                <c:pt idx="26725">
                  <c:v>2192.0083333333332</c:v>
                </c:pt>
                <c:pt idx="26726">
                  <c:v>2192.0916666666667</c:v>
                </c:pt>
                <c:pt idx="26727">
                  <c:v>2192.1749999999997</c:v>
                </c:pt>
                <c:pt idx="26728">
                  <c:v>2192.2583333333332</c:v>
                </c:pt>
                <c:pt idx="26729">
                  <c:v>2192.3416666666667</c:v>
                </c:pt>
                <c:pt idx="26730">
                  <c:v>2192.4249999999997</c:v>
                </c:pt>
                <c:pt idx="26731">
                  <c:v>2192.5</c:v>
                </c:pt>
                <c:pt idx="26732">
                  <c:v>2192.5833333333335</c:v>
                </c:pt>
                <c:pt idx="26733">
                  <c:v>2192.6666666666665</c:v>
                </c:pt>
                <c:pt idx="26734">
                  <c:v>2192.75</c:v>
                </c:pt>
                <c:pt idx="26735">
                  <c:v>2192.8333333333335</c:v>
                </c:pt>
                <c:pt idx="26736">
                  <c:v>2192.9166666666665</c:v>
                </c:pt>
                <c:pt idx="26737">
                  <c:v>2192.9916666666668</c:v>
                </c:pt>
                <c:pt idx="26738">
                  <c:v>2193.0750000000003</c:v>
                </c:pt>
                <c:pt idx="26739">
                  <c:v>2193.1583333333333</c:v>
                </c:pt>
                <c:pt idx="26740">
                  <c:v>2193.2416666666668</c:v>
                </c:pt>
                <c:pt idx="26741">
                  <c:v>2193.3250000000003</c:v>
                </c:pt>
                <c:pt idx="26742">
                  <c:v>2193.4083333333333</c:v>
                </c:pt>
                <c:pt idx="26743">
                  <c:v>2193.4916666666668</c:v>
                </c:pt>
                <c:pt idx="26744">
                  <c:v>2193.5666666666666</c:v>
                </c:pt>
                <c:pt idx="26745">
                  <c:v>2193.65</c:v>
                </c:pt>
                <c:pt idx="26746">
                  <c:v>2193.7333333333331</c:v>
                </c:pt>
                <c:pt idx="26747">
                  <c:v>2193.8166666666666</c:v>
                </c:pt>
                <c:pt idx="26748">
                  <c:v>2193.9</c:v>
                </c:pt>
                <c:pt idx="26749">
                  <c:v>2193.9833333333331</c:v>
                </c:pt>
                <c:pt idx="26750">
                  <c:v>2194.0583333333334</c:v>
                </c:pt>
                <c:pt idx="26751">
                  <c:v>2194.1416666666669</c:v>
                </c:pt>
                <c:pt idx="26752">
                  <c:v>2194.2249999999999</c:v>
                </c:pt>
                <c:pt idx="26753">
                  <c:v>2194.3083333333334</c:v>
                </c:pt>
                <c:pt idx="26754">
                  <c:v>2194.3916666666669</c:v>
                </c:pt>
                <c:pt idx="26755">
                  <c:v>2194.4749999999999</c:v>
                </c:pt>
                <c:pt idx="26756">
                  <c:v>2194.5499999999997</c:v>
                </c:pt>
                <c:pt idx="26757">
                  <c:v>2194.6333333333332</c:v>
                </c:pt>
                <c:pt idx="26758">
                  <c:v>2194.7166666666667</c:v>
                </c:pt>
                <c:pt idx="26759">
                  <c:v>2194.7999999999997</c:v>
                </c:pt>
                <c:pt idx="26760">
                  <c:v>2194.8833333333332</c:v>
                </c:pt>
                <c:pt idx="26761">
                  <c:v>2194.9666666666667</c:v>
                </c:pt>
                <c:pt idx="26762">
                  <c:v>2195.0499999999997</c:v>
                </c:pt>
                <c:pt idx="26763">
                  <c:v>2195.125</c:v>
                </c:pt>
                <c:pt idx="26764">
                  <c:v>2195.2083333333335</c:v>
                </c:pt>
                <c:pt idx="26765">
                  <c:v>2195.2916666666665</c:v>
                </c:pt>
                <c:pt idx="26766">
                  <c:v>2195.375</c:v>
                </c:pt>
                <c:pt idx="26767">
                  <c:v>2195.4583333333335</c:v>
                </c:pt>
                <c:pt idx="26768">
                  <c:v>2195.5416666666665</c:v>
                </c:pt>
                <c:pt idx="26769">
                  <c:v>2195.6166666666668</c:v>
                </c:pt>
                <c:pt idx="26770">
                  <c:v>2195.7000000000003</c:v>
                </c:pt>
                <c:pt idx="26771">
                  <c:v>2195.7833333333333</c:v>
                </c:pt>
                <c:pt idx="26772">
                  <c:v>2195.8666666666668</c:v>
                </c:pt>
                <c:pt idx="26773">
                  <c:v>2195.9500000000003</c:v>
                </c:pt>
                <c:pt idx="26774">
                  <c:v>2196.0333333333333</c:v>
                </c:pt>
                <c:pt idx="26775">
                  <c:v>2196.1083333333331</c:v>
                </c:pt>
                <c:pt idx="26776">
                  <c:v>2196.1916666666666</c:v>
                </c:pt>
                <c:pt idx="26777">
                  <c:v>2196.2750000000001</c:v>
                </c:pt>
                <c:pt idx="26778">
                  <c:v>2196.3583333333331</c:v>
                </c:pt>
                <c:pt idx="26779">
                  <c:v>2196.4416666666666</c:v>
                </c:pt>
                <c:pt idx="26780">
                  <c:v>2196.5250000000001</c:v>
                </c:pt>
                <c:pt idx="26781">
                  <c:v>2196.6083333333331</c:v>
                </c:pt>
                <c:pt idx="26782">
                  <c:v>2196.6833333333334</c:v>
                </c:pt>
                <c:pt idx="26783">
                  <c:v>2196.7666666666669</c:v>
                </c:pt>
                <c:pt idx="26784">
                  <c:v>2196.85</c:v>
                </c:pt>
                <c:pt idx="26785">
                  <c:v>2196.9333333333334</c:v>
                </c:pt>
                <c:pt idx="26786">
                  <c:v>2197.0166666666669</c:v>
                </c:pt>
                <c:pt idx="26787">
                  <c:v>2197.1</c:v>
                </c:pt>
                <c:pt idx="26788">
                  <c:v>2197.1749999999997</c:v>
                </c:pt>
                <c:pt idx="26789">
                  <c:v>2197.2583333333332</c:v>
                </c:pt>
                <c:pt idx="26790">
                  <c:v>2197.3416666666667</c:v>
                </c:pt>
                <c:pt idx="26791">
                  <c:v>2197.4249999999997</c:v>
                </c:pt>
                <c:pt idx="26792">
                  <c:v>2197.5083333333332</c:v>
                </c:pt>
                <c:pt idx="26793">
                  <c:v>2197.5916666666667</c:v>
                </c:pt>
                <c:pt idx="26794">
                  <c:v>2197.6666666666665</c:v>
                </c:pt>
                <c:pt idx="26795">
                  <c:v>2197.75</c:v>
                </c:pt>
                <c:pt idx="26796">
                  <c:v>2197.8333333333335</c:v>
                </c:pt>
                <c:pt idx="26797">
                  <c:v>2197.9166666666665</c:v>
                </c:pt>
                <c:pt idx="26798">
                  <c:v>2198</c:v>
                </c:pt>
                <c:pt idx="26799">
                  <c:v>2198.0833333333335</c:v>
                </c:pt>
                <c:pt idx="26800">
                  <c:v>2198.1666666666665</c:v>
                </c:pt>
                <c:pt idx="26801">
                  <c:v>2198.2416666666668</c:v>
                </c:pt>
                <c:pt idx="26802">
                  <c:v>2198.3250000000003</c:v>
                </c:pt>
                <c:pt idx="26803">
                  <c:v>2198.4083333333333</c:v>
                </c:pt>
                <c:pt idx="26804">
                  <c:v>2198.4916666666668</c:v>
                </c:pt>
                <c:pt idx="26805">
                  <c:v>2198.5750000000003</c:v>
                </c:pt>
                <c:pt idx="26806">
                  <c:v>2198.6583333333333</c:v>
                </c:pt>
                <c:pt idx="26807">
                  <c:v>2198.7333333333331</c:v>
                </c:pt>
                <c:pt idx="26808">
                  <c:v>2198.8166666666666</c:v>
                </c:pt>
                <c:pt idx="26809">
                  <c:v>2198.9</c:v>
                </c:pt>
                <c:pt idx="26810">
                  <c:v>2198.9833333333331</c:v>
                </c:pt>
                <c:pt idx="26811">
                  <c:v>2199.0666666666666</c:v>
                </c:pt>
                <c:pt idx="26812">
                  <c:v>2199.15</c:v>
                </c:pt>
                <c:pt idx="26813">
                  <c:v>2199.2249999999999</c:v>
                </c:pt>
                <c:pt idx="26814">
                  <c:v>2199.3083333333334</c:v>
                </c:pt>
                <c:pt idx="26815">
                  <c:v>2199.3916666666669</c:v>
                </c:pt>
                <c:pt idx="26816">
                  <c:v>2199.4749999999999</c:v>
                </c:pt>
                <c:pt idx="26817">
                  <c:v>2199.5583333333334</c:v>
                </c:pt>
                <c:pt idx="26818">
                  <c:v>2199.6416666666669</c:v>
                </c:pt>
                <c:pt idx="26819">
                  <c:v>2199.7249999999999</c:v>
                </c:pt>
                <c:pt idx="26820">
                  <c:v>2199.7999999999997</c:v>
                </c:pt>
                <c:pt idx="26821">
                  <c:v>2199.8833333333332</c:v>
                </c:pt>
                <c:pt idx="26822">
                  <c:v>2199.9666666666667</c:v>
                </c:pt>
                <c:pt idx="26823">
                  <c:v>2200.0499999999997</c:v>
                </c:pt>
                <c:pt idx="26824">
                  <c:v>2200.1333333333332</c:v>
                </c:pt>
                <c:pt idx="26825">
                  <c:v>2200.2166666666667</c:v>
                </c:pt>
                <c:pt idx="26826">
                  <c:v>2200.2916666666665</c:v>
                </c:pt>
                <c:pt idx="26827">
                  <c:v>2200.375</c:v>
                </c:pt>
                <c:pt idx="26828">
                  <c:v>2200.4583333333335</c:v>
                </c:pt>
                <c:pt idx="26829">
                  <c:v>2200.5416666666665</c:v>
                </c:pt>
                <c:pt idx="26830">
                  <c:v>2200.625</c:v>
                </c:pt>
                <c:pt idx="26831">
                  <c:v>2200.7083333333335</c:v>
                </c:pt>
                <c:pt idx="26832">
                  <c:v>2200.7833333333333</c:v>
                </c:pt>
                <c:pt idx="26833">
                  <c:v>2200.8666666666668</c:v>
                </c:pt>
                <c:pt idx="26834">
                  <c:v>2200.9500000000003</c:v>
                </c:pt>
                <c:pt idx="26835">
                  <c:v>2201.0333333333333</c:v>
                </c:pt>
                <c:pt idx="26836">
                  <c:v>2201.1166666666668</c:v>
                </c:pt>
                <c:pt idx="26837">
                  <c:v>2201.2000000000003</c:v>
                </c:pt>
                <c:pt idx="26838">
                  <c:v>2201.2833333333333</c:v>
                </c:pt>
                <c:pt idx="26839">
                  <c:v>2201.3583333333331</c:v>
                </c:pt>
                <c:pt idx="26840">
                  <c:v>2201.4416666666666</c:v>
                </c:pt>
                <c:pt idx="26841">
                  <c:v>2201.5250000000001</c:v>
                </c:pt>
                <c:pt idx="26842">
                  <c:v>2201.6083333333331</c:v>
                </c:pt>
                <c:pt idx="26843">
                  <c:v>2201.6916666666666</c:v>
                </c:pt>
                <c:pt idx="26844">
                  <c:v>2201.7750000000001</c:v>
                </c:pt>
                <c:pt idx="26845">
                  <c:v>2201.85</c:v>
                </c:pt>
                <c:pt idx="26846">
                  <c:v>2201.9333333333334</c:v>
                </c:pt>
                <c:pt idx="26847">
                  <c:v>2202.0166666666669</c:v>
                </c:pt>
                <c:pt idx="26848">
                  <c:v>2202.1</c:v>
                </c:pt>
                <c:pt idx="26849">
                  <c:v>2202.1833333333334</c:v>
                </c:pt>
                <c:pt idx="26850">
                  <c:v>2202.2666666666669</c:v>
                </c:pt>
                <c:pt idx="26851">
                  <c:v>2202.3416666666667</c:v>
                </c:pt>
                <c:pt idx="26852">
                  <c:v>2202.4249999999997</c:v>
                </c:pt>
                <c:pt idx="26853">
                  <c:v>2202.5083333333332</c:v>
                </c:pt>
                <c:pt idx="26854">
                  <c:v>2202.5916666666667</c:v>
                </c:pt>
                <c:pt idx="26855">
                  <c:v>2202.6749999999997</c:v>
                </c:pt>
                <c:pt idx="26856">
                  <c:v>2202.7583333333332</c:v>
                </c:pt>
                <c:pt idx="26857">
                  <c:v>2202.8416666666667</c:v>
                </c:pt>
                <c:pt idx="26858">
                  <c:v>2202.9166666666665</c:v>
                </c:pt>
                <c:pt idx="26859">
                  <c:v>2203</c:v>
                </c:pt>
                <c:pt idx="26860">
                  <c:v>2203.0833333333335</c:v>
                </c:pt>
                <c:pt idx="26861">
                  <c:v>2203.1666666666665</c:v>
                </c:pt>
                <c:pt idx="26862">
                  <c:v>2203.25</c:v>
                </c:pt>
                <c:pt idx="26863">
                  <c:v>2203.3333333333335</c:v>
                </c:pt>
                <c:pt idx="26864">
                  <c:v>2203.4083333333333</c:v>
                </c:pt>
                <c:pt idx="26865">
                  <c:v>2203.4916666666668</c:v>
                </c:pt>
                <c:pt idx="26866">
                  <c:v>2203.5750000000003</c:v>
                </c:pt>
                <c:pt idx="26867">
                  <c:v>2203.6583333333333</c:v>
                </c:pt>
                <c:pt idx="26868">
                  <c:v>2203.7416666666668</c:v>
                </c:pt>
                <c:pt idx="26869">
                  <c:v>2203.8250000000003</c:v>
                </c:pt>
                <c:pt idx="26870">
                  <c:v>2203.9083333333333</c:v>
                </c:pt>
                <c:pt idx="26871">
                  <c:v>2203.9833333333331</c:v>
                </c:pt>
                <c:pt idx="26872">
                  <c:v>2204.0666666666666</c:v>
                </c:pt>
                <c:pt idx="26873">
                  <c:v>2204.15</c:v>
                </c:pt>
                <c:pt idx="26874">
                  <c:v>2204.2333333333331</c:v>
                </c:pt>
                <c:pt idx="26875">
                  <c:v>2204.3166666666666</c:v>
                </c:pt>
                <c:pt idx="26876">
                  <c:v>2204.4</c:v>
                </c:pt>
                <c:pt idx="26877">
                  <c:v>2204.4749999999999</c:v>
                </c:pt>
                <c:pt idx="26878">
                  <c:v>2204.5583333333334</c:v>
                </c:pt>
                <c:pt idx="26879">
                  <c:v>2204.6416666666669</c:v>
                </c:pt>
                <c:pt idx="26880">
                  <c:v>2204.7249999999999</c:v>
                </c:pt>
                <c:pt idx="26881">
                  <c:v>2204.8083333333334</c:v>
                </c:pt>
                <c:pt idx="26882">
                  <c:v>2204.8916666666669</c:v>
                </c:pt>
                <c:pt idx="26883">
                  <c:v>2204.9666666666667</c:v>
                </c:pt>
                <c:pt idx="26884">
                  <c:v>2205.0499999999997</c:v>
                </c:pt>
                <c:pt idx="26885">
                  <c:v>2205.1333333333332</c:v>
                </c:pt>
                <c:pt idx="26886">
                  <c:v>2205.2166666666667</c:v>
                </c:pt>
                <c:pt idx="26887">
                  <c:v>2205.2999999999997</c:v>
                </c:pt>
                <c:pt idx="26888">
                  <c:v>2205.3833333333332</c:v>
                </c:pt>
                <c:pt idx="26889">
                  <c:v>2205.4666666666667</c:v>
                </c:pt>
                <c:pt idx="26890">
                  <c:v>2205.5416666666665</c:v>
                </c:pt>
                <c:pt idx="26891">
                  <c:v>2205.625</c:v>
                </c:pt>
                <c:pt idx="26892">
                  <c:v>2205.7083333333335</c:v>
                </c:pt>
                <c:pt idx="26893">
                  <c:v>2205.7916666666665</c:v>
                </c:pt>
                <c:pt idx="26894">
                  <c:v>2205.875</c:v>
                </c:pt>
                <c:pt idx="26895">
                  <c:v>2205.9583333333335</c:v>
                </c:pt>
                <c:pt idx="26896">
                  <c:v>2206.0333333333333</c:v>
                </c:pt>
                <c:pt idx="26897">
                  <c:v>2206.1166666666668</c:v>
                </c:pt>
                <c:pt idx="26898">
                  <c:v>2206.2000000000003</c:v>
                </c:pt>
                <c:pt idx="26899">
                  <c:v>2206.2833333333333</c:v>
                </c:pt>
                <c:pt idx="26900">
                  <c:v>2206.3666666666668</c:v>
                </c:pt>
                <c:pt idx="26901">
                  <c:v>2206.4500000000003</c:v>
                </c:pt>
                <c:pt idx="26902">
                  <c:v>2206.5250000000001</c:v>
                </c:pt>
                <c:pt idx="26903">
                  <c:v>2206.6083333333331</c:v>
                </c:pt>
                <c:pt idx="26904">
                  <c:v>2206.6916666666666</c:v>
                </c:pt>
                <c:pt idx="26905">
                  <c:v>2206.7750000000001</c:v>
                </c:pt>
                <c:pt idx="26906">
                  <c:v>2206.8583333333331</c:v>
                </c:pt>
                <c:pt idx="26907">
                  <c:v>2206.9416666666666</c:v>
                </c:pt>
                <c:pt idx="26908">
                  <c:v>2207.0250000000001</c:v>
                </c:pt>
                <c:pt idx="26909">
                  <c:v>2207.1</c:v>
                </c:pt>
                <c:pt idx="26910">
                  <c:v>2207.1833333333334</c:v>
                </c:pt>
                <c:pt idx="26911">
                  <c:v>2207.2666666666669</c:v>
                </c:pt>
                <c:pt idx="26912">
                  <c:v>2207.35</c:v>
                </c:pt>
                <c:pt idx="26913">
                  <c:v>2207.4333333333334</c:v>
                </c:pt>
                <c:pt idx="26914">
                  <c:v>2207.5166666666669</c:v>
                </c:pt>
                <c:pt idx="26915">
                  <c:v>2207.5916666666667</c:v>
                </c:pt>
                <c:pt idx="26916">
                  <c:v>2207.6749999999997</c:v>
                </c:pt>
                <c:pt idx="26917">
                  <c:v>2207.7583333333332</c:v>
                </c:pt>
                <c:pt idx="26918">
                  <c:v>2207.8416666666667</c:v>
                </c:pt>
                <c:pt idx="26919">
                  <c:v>2207.9249999999997</c:v>
                </c:pt>
                <c:pt idx="26920">
                  <c:v>2208.0083333333332</c:v>
                </c:pt>
                <c:pt idx="26921">
                  <c:v>2208.0833333333335</c:v>
                </c:pt>
                <c:pt idx="26922">
                  <c:v>2208.1666666666665</c:v>
                </c:pt>
                <c:pt idx="26923">
                  <c:v>2208.25</c:v>
                </c:pt>
                <c:pt idx="26924">
                  <c:v>2208.3333333333335</c:v>
                </c:pt>
                <c:pt idx="26925">
                  <c:v>2208.4166666666665</c:v>
                </c:pt>
                <c:pt idx="26926">
                  <c:v>2208.5</c:v>
                </c:pt>
                <c:pt idx="26927">
                  <c:v>2208.5833333333335</c:v>
                </c:pt>
                <c:pt idx="26928">
                  <c:v>2208.6583333333333</c:v>
                </c:pt>
                <c:pt idx="26929">
                  <c:v>2208.7416666666668</c:v>
                </c:pt>
                <c:pt idx="26930">
                  <c:v>2208.8250000000003</c:v>
                </c:pt>
                <c:pt idx="26931">
                  <c:v>2208.9083333333333</c:v>
                </c:pt>
                <c:pt idx="26932">
                  <c:v>2208.9916666666668</c:v>
                </c:pt>
                <c:pt idx="26933">
                  <c:v>2209.0750000000003</c:v>
                </c:pt>
                <c:pt idx="26934">
                  <c:v>2209.15</c:v>
                </c:pt>
                <c:pt idx="26935">
                  <c:v>2209.2333333333331</c:v>
                </c:pt>
                <c:pt idx="26936">
                  <c:v>2209.3166666666666</c:v>
                </c:pt>
                <c:pt idx="26937">
                  <c:v>2209.4</c:v>
                </c:pt>
                <c:pt idx="26938">
                  <c:v>2209.4833333333331</c:v>
                </c:pt>
                <c:pt idx="26939">
                  <c:v>2209.5666666666666</c:v>
                </c:pt>
                <c:pt idx="26940">
                  <c:v>2209.6416666666669</c:v>
                </c:pt>
                <c:pt idx="26941">
                  <c:v>2209.7249999999999</c:v>
                </c:pt>
                <c:pt idx="26942">
                  <c:v>2209.8083333333334</c:v>
                </c:pt>
                <c:pt idx="26943">
                  <c:v>2209.8916666666669</c:v>
                </c:pt>
                <c:pt idx="26944">
                  <c:v>2209.9749999999999</c:v>
                </c:pt>
                <c:pt idx="26945">
                  <c:v>2210.0583333333334</c:v>
                </c:pt>
                <c:pt idx="26946">
                  <c:v>2210.1416666666669</c:v>
                </c:pt>
                <c:pt idx="26947">
                  <c:v>2210.2166666666667</c:v>
                </c:pt>
                <c:pt idx="26948">
                  <c:v>2210.2999999999997</c:v>
                </c:pt>
                <c:pt idx="26949">
                  <c:v>2210.3833333333332</c:v>
                </c:pt>
                <c:pt idx="26950">
                  <c:v>2210.4666666666667</c:v>
                </c:pt>
                <c:pt idx="26951">
                  <c:v>2210.5499999999997</c:v>
                </c:pt>
                <c:pt idx="26952">
                  <c:v>2210.6333333333332</c:v>
                </c:pt>
                <c:pt idx="26953">
                  <c:v>2210.7083333333335</c:v>
                </c:pt>
                <c:pt idx="26954">
                  <c:v>2210.7916666666665</c:v>
                </c:pt>
                <c:pt idx="26955">
                  <c:v>2210.875</c:v>
                </c:pt>
                <c:pt idx="26956">
                  <c:v>2210.9583333333335</c:v>
                </c:pt>
                <c:pt idx="26957">
                  <c:v>2211.0416666666665</c:v>
                </c:pt>
                <c:pt idx="26958">
                  <c:v>2211.125</c:v>
                </c:pt>
                <c:pt idx="26959">
                  <c:v>2211.2000000000003</c:v>
                </c:pt>
                <c:pt idx="26960">
                  <c:v>2211.2833333333333</c:v>
                </c:pt>
                <c:pt idx="26961">
                  <c:v>2211.3666666666668</c:v>
                </c:pt>
                <c:pt idx="26962">
                  <c:v>2211.4500000000003</c:v>
                </c:pt>
                <c:pt idx="26963">
                  <c:v>2211.5333333333333</c:v>
                </c:pt>
                <c:pt idx="26964">
                  <c:v>2211.6166666666668</c:v>
                </c:pt>
                <c:pt idx="26965">
                  <c:v>2211.7000000000003</c:v>
                </c:pt>
                <c:pt idx="26966">
                  <c:v>2211.7750000000001</c:v>
                </c:pt>
                <c:pt idx="26967">
                  <c:v>2211.8583333333331</c:v>
                </c:pt>
                <c:pt idx="26968">
                  <c:v>2211.9416666666666</c:v>
                </c:pt>
                <c:pt idx="26969">
                  <c:v>2212.0250000000001</c:v>
                </c:pt>
                <c:pt idx="26970">
                  <c:v>2212.1083333333331</c:v>
                </c:pt>
                <c:pt idx="26971">
                  <c:v>2212.1916666666666</c:v>
                </c:pt>
                <c:pt idx="26972">
                  <c:v>2212.2666666666669</c:v>
                </c:pt>
                <c:pt idx="26973">
                  <c:v>2212.35</c:v>
                </c:pt>
                <c:pt idx="26974">
                  <c:v>2212.4333333333334</c:v>
                </c:pt>
                <c:pt idx="26975">
                  <c:v>2212.5166666666669</c:v>
                </c:pt>
                <c:pt idx="26976">
                  <c:v>2212.6</c:v>
                </c:pt>
                <c:pt idx="26977">
                  <c:v>2212.6833333333334</c:v>
                </c:pt>
                <c:pt idx="26978">
                  <c:v>2212.7583333333332</c:v>
                </c:pt>
                <c:pt idx="26979">
                  <c:v>2212.8416666666667</c:v>
                </c:pt>
                <c:pt idx="26980">
                  <c:v>2212.9249999999997</c:v>
                </c:pt>
                <c:pt idx="26981">
                  <c:v>2213.0083333333332</c:v>
                </c:pt>
                <c:pt idx="26982">
                  <c:v>2213.0916666666667</c:v>
                </c:pt>
                <c:pt idx="26983">
                  <c:v>2213.1749999999997</c:v>
                </c:pt>
                <c:pt idx="26984">
                  <c:v>2213.2583333333332</c:v>
                </c:pt>
                <c:pt idx="26985">
                  <c:v>2213.3333333333335</c:v>
                </c:pt>
                <c:pt idx="26986">
                  <c:v>2213.4166666666665</c:v>
                </c:pt>
                <c:pt idx="26987">
                  <c:v>2213.5</c:v>
                </c:pt>
                <c:pt idx="26988">
                  <c:v>2213.5833333333335</c:v>
                </c:pt>
                <c:pt idx="26989">
                  <c:v>2213.6666666666665</c:v>
                </c:pt>
                <c:pt idx="26990">
                  <c:v>2213.75</c:v>
                </c:pt>
                <c:pt idx="26991">
                  <c:v>2213.8250000000003</c:v>
                </c:pt>
                <c:pt idx="26992">
                  <c:v>2213.9083333333333</c:v>
                </c:pt>
                <c:pt idx="26993">
                  <c:v>2213.9916666666668</c:v>
                </c:pt>
                <c:pt idx="26994">
                  <c:v>2214.0750000000003</c:v>
                </c:pt>
                <c:pt idx="26995">
                  <c:v>2214.1583333333333</c:v>
                </c:pt>
                <c:pt idx="26996">
                  <c:v>2214.2416666666668</c:v>
                </c:pt>
                <c:pt idx="26997">
                  <c:v>2214.3250000000003</c:v>
                </c:pt>
                <c:pt idx="26998">
                  <c:v>2214.4</c:v>
                </c:pt>
                <c:pt idx="26999">
                  <c:v>2214.4833333333331</c:v>
                </c:pt>
                <c:pt idx="27000">
                  <c:v>2214.5666666666666</c:v>
                </c:pt>
                <c:pt idx="27001">
                  <c:v>2214.65</c:v>
                </c:pt>
                <c:pt idx="27002">
                  <c:v>2214.7333333333331</c:v>
                </c:pt>
                <c:pt idx="27003">
                  <c:v>2214.8166666666666</c:v>
                </c:pt>
                <c:pt idx="27004">
                  <c:v>2214.8916666666669</c:v>
                </c:pt>
                <c:pt idx="27005">
                  <c:v>2214.9749999999999</c:v>
                </c:pt>
                <c:pt idx="27006">
                  <c:v>2215.0583333333334</c:v>
                </c:pt>
                <c:pt idx="27007">
                  <c:v>2215.1416666666669</c:v>
                </c:pt>
                <c:pt idx="27008">
                  <c:v>2215.2249999999999</c:v>
                </c:pt>
                <c:pt idx="27009">
                  <c:v>2215.3083333333334</c:v>
                </c:pt>
                <c:pt idx="27010">
                  <c:v>2215.3833333333332</c:v>
                </c:pt>
                <c:pt idx="27011">
                  <c:v>2215.4666666666667</c:v>
                </c:pt>
                <c:pt idx="27012">
                  <c:v>2215.5499999999997</c:v>
                </c:pt>
                <c:pt idx="27013">
                  <c:v>2215.6333333333332</c:v>
                </c:pt>
                <c:pt idx="27014">
                  <c:v>2215.7166666666667</c:v>
                </c:pt>
                <c:pt idx="27015">
                  <c:v>2215.7999999999997</c:v>
                </c:pt>
                <c:pt idx="27016">
                  <c:v>2215.8833333333332</c:v>
                </c:pt>
                <c:pt idx="27017">
                  <c:v>2215.9583333333335</c:v>
                </c:pt>
                <c:pt idx="27018">
                  <c:v>2216.0416666666665</c:v>
                </c:pt>
                <c:pt idx="27019">
                  <c:v>2216.125</c:v>
                </c:pt>
                <c:pt idx="27020">
                  <c:v>2216.2083333333335</c:v>
                </c:pt>
                <c:pt idx="27021">
                  <c:v>2216.2916666666665</c:v>
                </c:pt>
                <c:pt idx="27022">
                  <c:v>2216.375</c:v>
                </c:pt>
                <c:pt idx="27023">
                  <c:v>2216.4500000000003</c:v>
                </c:pt>
                <c:pt idx="27024">
                  <c:v>2216.5333333333333</c:v>
                </c:pt>
                <c:pt idx="27025">
                  <c:v>2216.6166666666668</c:v>
                </c:pt>
                <c:pt idx="27026">
                  <c:v>2216.7000000000003</c:v>
                </c:pt>
                <c:pt idx="27027">
                  <c:v>2216.7833333333333</c:v>
                </c:pt>
                <c:pt idx="27028">
                  <c:v>2216.8666666666668</c:v>
                </c:pt>
                <c:pt idx="27029">
                  <c:v>2216.9416666666666</c:v>
                </c:pt>
                <c:pt idx="27030">
                  <c:v>2217.0250000000001</c:v>
                </c:pt>
                <c:pt idx="27031">
                  <c:v>2217.1083333333331</c:v>
                </c:pt>
                <c:pt idx="27032">
                  <c:v>2217.1916666666666</c:v>
                </c:pt>
                <c:pt idx="27033">
                  <c:v>2217.2750000000001</c:v>
                </c:pt>
                <c:pt idx="27034">
                  <c:v>2217.3583333333331</c:v>
                </c:pt>
                <c:pt idx="27035">
                  <c:v>2217.4416666666666</c:v>
                </c:pt>
                <c:pt idx="27036">
                  <c:v>2217.5166666666669</c:v>
                </c:pt>
                <c:pt idx="27037">
                  <c:v>2217.6</c:v>
                </c:pt>
                <c:pt idx="27038">
                  <c:v>2217.6833333333334</c:v>
                </c:pt>
                <c:pt idx="27039">
                  <c:v>2217.7666666666669</c:v>
                </c:pt>
                <c:pt idx="27040">
                  <c:v>2217.85</c:v>
                </c:pt>
                <c:pt idx="27041">
                  <c:v>2217.9333333333334</c:v>
                </c:pt>
                <c:pt idx="27042">
                  <c:v>2218.0083333333332</c:v>
                </c:pt>
                <c:pt idx="27043">
                  <c:v>2218.0916666666667</c:v>
                </c:pt>
                <c:pt idx="27044">
                  <c:v>2218.1749999999997</c:v>
                </c:pt>
                <c:pt idx="27045">
                  <c:v>2218.2583333333332</c:v>
                </c:pt>
                <c:pt idx="27046">
                  <c:v>2218.3416666666667</c:v>
                </c:pt>
                <c:pt idx="27047">
                  <c:v>2218.4249999999997</c:v>
                </c:pt>
                <c:pt idx="27048">
                  <c:v>2218.5</c:v>
                </c:pt>
                <c:pt idx="27049">
                  <c:v>2218.5833333333335</c:v>
                </c:pt>
                <c:pt idx="27050">
                  <c:v>2218.6666666666665</c:v>
                </c:pt>
                <c:pt idx="27051">
                  <c:v>2218.75</c:v>
                </c:pt>
                <c:pt idx="27052">
                  <c:v>2218.8333333333335</c:v>
                </c:pt>
                <c:pt idx="27053">
                  <c:v>2218.9166666666665</c:v>
                </c:pt>
                <c:pt idx="27054">
                  <c:v>2219</c:v>
                </c:pt>
                <c:pt idx="27055">
                  <c:v>2219.0750000000003</c:v>
                </c:pt>
                <c:pt idx="27056">
                  <c:v>2219.1583333333333</c:v>
                </c:pt>
                <c:pt idx="27057">
                  <c:v>2219.2416666666668</c:v>
                </c:pt>
                <c:pt idx="27058">
                  <c:v>2219.3250000000003</c:v>
                </c:pt>
                <c:pt idx="27059">
                  <c:v>2219.4083333333333</c:v>
                </c:pt>
                <c:pt idx="27060">
                  <c:v>2219.4916666666668</c:v>
                </c:pt>
                <c:pt idx="27061">
                  <c:v>2219.5666666666666</c:v>
                </c:pt>
                <c:pt idx="27062">
                  <c:v>2219.65</c:v>
                </c:pt>
                <c:pt idx="27063">
                  <c:v>2219.7333333333331</c:v>
                </c:pt>
                <c:pt idx="27064">
                  <c:v>2219.8166666666666</c:v>
                </c:pt>
                <c:pt idx="27065">
                  <c:v>2219.9</c:v>
                </c:pt>
                <c:pt idx="27066">
                  <c:v>2219.9833333333331</c:v>
                </c:pt>
                <c:pt idx="27067">
                  <c:v>2220.0583333333334</c:v>
                </c:pt>
                <c:pt idx="27068">
                  <c:v>2220.1416666666669</c:v>
                </c:pt>
                <c:pt idx="27069">
                  <c:v>2220.2249999999999</c:v>
                </c:pt>
                <c:pt idx="27070">
                  <c:v>2220.3083333333334</c:v>
                </c:pt>
                <c:pt idx="27071">
                  <c:v>2220.3916666666669</c:v>
                </c:pt>
                <c:pt idx="27072">
                  <c:v>2220.4749999999999</c:v>
                </c:pt>
                <c:pt idx="27073">
                  <c:v>2220.5583333333334</c:v>
                </c:pt>
                <c:pt idx="27074">
                  <c:v>2220.6333333333332</c:v>
                </c:pt>
                <c:pt idx="27075">
                  <c:v>2220.7166666666667</c:v>
                </c:pt>
                <c:pt idx="27076">
                  <c:v>2220.7999999999997</c:v>
                </c:pt>
                <c:pt idx="27077">
                  <c:v>2220.8833333333332</c:v>
                </c:pt>
                <c:pt idx="27078">
                  <c:v>2220.9666666666667</c:v>
                </c:pt>
                <c:pt idx="27079">
                  <c:v>2221.0499999999997</c:v>
                </c:pt>
                <c:pt idx="27080">
                  <c:v>2221.125</c:v>
                </c:pt>
                <c:pt idx="27081">
                  <c:v>2221.2083333333335</c:v>
                </c:pt>
                <c:pt idx="27082">
                  <c:v>2221.2916666666665</c:v>
                </c:pt>
                <c:pt idx="27083">
                  <c:v>2221.375</c:v>
                </c:pt>
                <c:pt idx="27084">
                  <c:v>2221.4583333333335</c:v>
                </c:pt>
                <c:pt idx="27085">
                  <c:v>2221.5416666666665</c:v>
                </c:pt>
                <c:pt idx="27086">
                  <c:v>2221.6166666666668</c:v>
                </c:pt>
                <c:pt idx="27087">
                  <c:v>2221.7000000000003</c:v>
                </c:pt>
                <c:pt idx="27088">
                  <c:v>2221.7833333333333</c:v>
                </c:pt>
                <c:pt idx="27089">
                  <c:v>2221.8666666666668</c:v>
                </c:pt>
                <c:pt idx="27090">
                  <c:v>2221.9500000000003</c:v>
                </c:pt>
                <c:pt idx="27091">
                  <c:v>2222.0333333333333</c:v>
                </c:pt>
                <c:pt idx="27092">
                  <c:v>2222.1166666666668</c:v>
                </c:pt>
                <c:pt idx="27093">
                  <c:v>2222.1916666666666</c:v>
                </c:pt>
                <c:pt idx="27094">
                  <c:v>2222.2750000000001</c:v>
                </c:pt>
                <c:pt idx="27095">
                  <c:v>2222.3583333333331</c:v>
                </c:pt>
                <c:pt idx="27096">
                  <c:v>2222.4416666666666</c:v>
                </c:pt>
                <c:pt idx="27097">
                  <c:v>2222.5250000000001</c:v>
                </c:pt>
                <c:pt idx="27098">
                  <c:v>2222.6083333333331</c:v>
                </c:pt>
                <c:pt idx="27099">
                  <c:v>2222.6833333333334</c:v>
                </c:pt>
                <c:pt idx="27100">
                  <c:v>2222.7666666666669</c:v>
                </c:pt>
                <c:pt idx="27101">
                  <c:v>2222.85</c:v>
                </c:pt>
                <c:pt idx="27102">
                  <c:v>2222.9333333333334</c:v>
                </c:pt>
                <c:pt idx="27103">
                  <c:v>2223.0166666666669</c:v>
                </c:pt>
                <c:pt idx="27104">
                  <c:v>2223.1</c:v>
                </c:pt>
                <c:pt idx="27105">
                  <c:v>2223.1749999999997</c:v>
                </c:pt>
                <c:pt idx="27106">
                  <c:v>2223.2583333333332</c:v>
                </c:pt>
                <c:pt idx="27107">
                  <c:v>2223.3416666666667</c:v>
                </c:pt>
                <c:pt idx="27108">
                  <c:v>2223.4249999999997</c:v>
                </c:pt>
                <c:pt idx="27109">
                  <c:v>2223.5083333333332</c:v>
                </c:pt>
                <c:pt idx="27110">
                  <c:v>2223.5916666666667</c:v>
                </c:pt>
                <c:pt idx="27111">
                  <c:v>2223.6749999999997</c:v>
                </c:pt>
                <c:pt idx="27112">
                  <c:v>2223.75</c:v>
                </c:pt>
                <c:pt idx="27113">
                  <c:v>2223.8333333333335</c:v>
                </c:pt>
                <c:pt idx="27114">
                  <c:v>2223.9166666666665</c:v>
                </c:pt>
                <c:pt idx="27115">
                  <c:v>2224</c:v>
                </c:pt>
                <c:pt idx="27116">
                  <c:v>2224.0833333333335</c:v>
                </c:pt>
                <c:pt idx="27117">
                  <c:v>2224.1666666666665</c:v>
                </c:pt>
                <c:pt idx="27118">
                  <c:v>2224.2416666666668</c:v>
                </c:pt>
                <c:pt idx="27119">
                  <c:v>2224.3250000000003</c:v>
                </c:pt>
                <c:pt idx="27120">
                  <c:v>2224.4083333333333</c:v>
                </c:pt>
                <c:pt idx="27121">
                  <c:v>2224.4916666666668</c:v>
                </c:pt>
                <c:pt idx="27122">
                  <c:v>2224.5750000000003</c:v>
                </c:pt>
                <c:pt idx="27123">
                  <c:v>2224.6583333333333</c:v>
                </c:pt>
                <c:pt idx="27124">
                  <c:v>2224.7416666666668</c:v>
                </c:pt>
                <c:pt idx="27125">
                  <c:v>2224.8166666666666</c:v>
                </c:pt>
                <c:pt idx="27126">
                  <c:v>2224.9</c:v>
                </c:pt>
                <c:pt idx="27127">
                  <c:v>2224.9833333333331</c:v>
                </c:pt>
                <c:pt idx="27128">
                  <c:v>2225.0666666666666</c:v>
                </c:pt>
                <c:pt idx="27129">
                  <c:v>2225.15</c:v>
                </c:pt>
                <c:pt idx="27130">
                  <c:v>2225.2333333333331</c:v>
                </c:pt>
                <c:pt idx="27131">
                  <c:v>2225.3083333333334</c:v>
                </c:pt>
                <c:pt idx="27132">
                  <c:v>2225.3916666666669</c:v>
                </c:pt>
                <c:pt idx="27133">
                  <c:v>2225.4749999999999</c:v>
                </c:pt>
                <c:pt idx="27134">
                  <c:v>2225.5583333333334</c:v>
                </c:pt>
                <c:pt idx="27135">
                  <c:v>2225.6416666666669</c:v>
                </c:pt>
                <c:pt idx="27136">
                  <c:v>2225.7249999999999</c:v>
                </c:pt>
                <c:pt idx="27137">
                  <c:v>2225.7999999999997</c:v>
                </c:pt>
                <c:pt idx="27138">
                  <c:v>2225.8833333333332</c:v>
                </c:pt>
                <c:pt idx="27139">
                  <c:v>2225.9666666666667</c:v>
                </c:pt>
                <c:pt idx="27140">
                  <c:v>2226.0499999999997</c:v>
                </c:pt>
                <c:pt idx="27141">
                  <c:v>2226.1333333333332</c:v>
                </c:pt>
                <c:pt idx="27142">
                  <c:v>2226.2166666666667</c:v>
                </c:pt>
                <c:pt idx="27143">
                  <c:v>2226.2999999999997</c:v>
                </c:pt>
                <c:pt idx="27144">
                  <c:v>2226.375</c:v>
                </c:pt>
                <c:pt idx="27145">
                  <c:v>2226.4583333333335</c:v>
                </c:pt>
                <c:pt idx="27146">
                  <c:v>2226.5416666666665</c:v>
                </c:pt>
                <c:pt idx="27147">
                  <c:v>2226.625</c:v>
                </c:pt>
                <c:pt idx="27148">
                  <c:v>2226.7083333333335</c:v>
                </c:pt>
                <c:pt idx="27149">
                  <c:v>2226.7916666666665</c:v>
                </c:pt>
                <c:pt idx="27150">
                  <c:v>2226.8666666666668</c:v>
                </c:pt>
                <c:pt idx="27151">
                  <c:v>2226.9500000000003</c:v>
                </c:pt>
                <c:pt idx="27152">
                  <c:v>2227.0333333333333</c:v>
                </c:pt>
                <c:pt idx="27153">
                  <c:v>2227.1166666666668</c:v>
                </c:pt>
                <c:pt idx="27154">
                  <c:v>2227.2000000000003</c:v>
                </c:pt>
                <c:pt idx="27155">
                  <c:v>2227.2833333333333</c:v>
                </c:pt>
                <c:pt idx="27156">
                  <c:v>2227.3583333333331</c:v>
                </c:pt>
                <c:pt idx="27157">
                  <c:v>2227.4416666666666</c:v>
                </c:pt>
                <c:pt idx="27158">
                  <c:v>2227.5250000000001</c:v>
                </c:pt>
                <c:pt idx="27159">
                  <c:v>2227.6083333333331</c:v>
                </c:pt>
                <c:pt idx="27160">
                  <c:v>2227.6916666666666</c:v>
                </c:pt>
                <c:pt idx="27161">
                  <c:v>2227.7750000000001</c:v>
                </c:pt>
                <c:pt idx="27162">
                  <c:v>2227.8583333333331</c:v>
                </c:pt>
                <c:pt idx="27163">
                  <c:v>2227.9333333333334</c:v>
                </c:pt>
                <c:pt idx="27164">
                  <c:v>2228.0166666666669</c:v>
                </c:pt>
                <c:pt idx="27165">
                  <c:v>2228.1</c:v>
                </c:pt>
                <c:pt idx="27166">
                  <c:v>2228.1833333333334</c:v>
                </c:pt>
                <c:pt idx="27167">
                  <c:v>2228.2666666666669</c:v>
                </c:pt>
                <c:pt idx="27168">
                  <c:v>2228.35</c:v>
                </c:pt>
                <c:pt idx="27169">
                  <c:v>2228.4249999999997</c:v>
                </c:pt>
                <c:pt idx="27170">
                  <c:v>2228.5083333333332</c:v>
                </c:pt>
                <c:pt idx="27171">
                  <c:v>2228.5916666666667</c:v>
                </c:pt>
                <c:pt idx="27172">
                  <c:v>2228.6749999999997</c:v>
                </c:pt>
                <c:pt idx="27173">
                  <c:v>2228.7583333333332</c:v>
                </c:pt>
                <c:pt idx="27174">
                  <c:v>2228.8416666666667</c:v>
                </c:pt>
                <c:pt idx="27175">
                  <c:v>2228.9166666666665</c:v>
                </c:pt>
                <c:pt idx="27176">
                  <c:v>2229</c:v>
                </c:pt>
                <c:pt idx="27177">
                  <c:v>2229.0833333333335</c:v>
                </c:pt>
                <c:pt idx="27178">
                  <c:v>2229.1666666666665</c:v>
                </c:pt>
                <c:pt idx="27179">
                  <c:v>2229.25</c:v>
                </c:pt>
                <c:pt idx="27180">
                  <c:v>2229.3333333333335</c:v>
                </c:pt>
                <c:pt idx="27181">
                  <c:v>2229.4166666666665</c:v>
                </c:pt>
                <c:pt idx="27182">
                  <c:v>2229.4916666666668</c:v>
                </c:pt>
                <c:pt idx="27183">
                  <c:v>2229.5750000000003</c:v>
                </c:pt>
                <c:pt idx="27184">
                  <c:v>2229.6583333333333</c:v>
                </c:pt>
                <c:pt idx="27185">
                  <c:v>2229.7416666666668</c:v>
                </c:pt>
                <c:pt idx="27186">
                  <c:v>2229.8250000000003</c:v>
                </c:pt>
                <c:pt idx="27187">
                  <c:v>2229.9083333333333</c:v>
                </c:pt>
                <c:pt idx="27188">
                  <c:v>2229.9833333333331</c:v>
                </c:pt>
                <c:pt idx="27189">
                  <c:v>2230.0666666666666</c:v>
                </c:pt>
                <c:pt idx="27190">
                  <c:v>2230.15</c:v>
                </c:pt>
                <c:pt idx="27191">
                  <c:v>2230.2333333333331</c:v>
                </c:pt>
                <c:pt idx="27192">
                  <c:v>2230.3166666666666</c:v>
                </c:pt>
                <c:pt idx="27193">
                  <c:v>2230.4</c:v>
                </c:pt>
                <c:pt idx="27194">
                  <c:v>2230.4749999999999</c:v>
                </c:pt>
                <c:pt idx="27195">
                  <c:v>2230.5583333333334</c:v>
                </c:pt>
                <c:pt idx="27196">
                  <c:v>2230.6416666666669</c:v>
                </c:pt>
                <c:pt idx="27197">
                  <c:v>2230.7249999999999</c:v>
                </c:pt>
                <c:pt idx="27198">
                  <c:v>2230.8083333333334</c:v>
                </c:pt>
                <c:pt idx="27199">
                  <c:v>2230.8916666666669</c:v>
                </c:pt>
                <c:pt idx="27200">
                  <c:v>2230.9749999999999</c:v>
                </c:pt>
                <c:pt idx="27201">
                  <c:v>2231.0499999999997</c:v>
                </c:pt>
                <c:pt idx="27202">
                  <c:v>2231.1333333333332</c:v>
                </c:pt>
                <c:pt idx="27203">
                  <c:v>2231.2166666666667</c:v>
                </c:pt>
                <c:pt idx="27204">
                  <c:v>2231.2999999999997</c:v>
                </c:pt>
                <c:pt idx="27205">
                  <c:v>2231.3833333333332</c:v>
                </c:pt>
                <c:pt idx="27206">
                  <c:v>2231.4666666666667</c:v>
                </c:pt>
                <c:pt idx="27207">
                  <c:v>2231.5416666666665</c:v>
                </c:pt>
                <c:pt idx="27208">
                  <c:v>2231.625</c:v>
                </c:pt>
                <c:pt idx="27209">
                  <c:v>2231.7083333333335</c:v>
                </c:pt>
                <c:pt idx="27210">
                  <c:v>2231.7916666666665</c:v>
                </c:pt>
                <c:pt idx="27211">
                  <c:v>2231.875</c:v>
                </c:pt>
                <c:pt idx="27212">
                  <c:v>2231.9583333333335</c:v>
                </c:pt>
                <c:pt idx="27213">
                  <c:v>2232.0333333333333</c:v>
                </c:pt>
                <c:pt idx="27214">
                  <c:v>2232.1166666666668</c:v>
                </c:pt>
                <c:pt idx="27215">
                  <c:v>2232.2000000000003</c:v>
                </c:pt>
                <c:pt idx="27216">
                  <c:v>2232.2833333333333</c:v>
                </c:pt>
                <c:pt idx="27217">
                  <c:v>2232.3666666666668</c:v>
                </c:pt>
                <c:pt idx="27218">
                  <c:v>2232.4500000000003</c:v>
                </c:pt>
                <c:pt idx="27219">
                  <c:v>2232.5333333333333</c:v>
                </c:pt>
                <c:pt idx="27220">
                  <c:v>2232.6083333333331</c:v>
                </c:pt>
                <c:pt idx="27221">
                  <c:v>2232.6916666666666</c:v>
                </c:pt>
                <c:pt idx="27222">
                  <c:v>2232.7750000000001</c:v>
                </c:pt>
                <c:pt idx="27223">
                  <c:v>2232.8583333333331</c:v>
                </c:pt>
                <c:pt idx="27224">
                  <c:v>2232.9416666666666</c:v>
                </c:pt>
                <c:pt idx="27225">
                  <c:v>2233.0250000000001</c:v>
                </c:pt>
                <c:pt idx="27226">
                  <c:v>2233.1</c:v>
                </c:pt>
                <c:pt idx="27227">
                  <c:v>2233.1833333333334</c:v>
                </c:pt>
                <c:pt idx="27228">
                  <c:v>2233.2666666666669</c:v>
                </c:pt>
                <c:pt idx="27229">
                  <c:v>2233.35</c:v>
                </c:pt>
                <c:pt idx="27230">
                  <c:v>2233.4333333333334</c:v>
                </c:pt>
                <c:pt idx="27231">
                  <c:v>2233.5166666666669</c:v>
                </c:pt>
                <c:pt idx="27232">
                  <c:v>2233.5916666666667</c:v>
                </c:pt>
                <c:pt idx="27233">
                  <c:v>2233.6749999999997</c:v>
                </c:pt>
                <c:pt idx="27234">
                  <c:v>2233.7583333333332</c:v>
                </c:pt>
                <c:pt idx="27235">
                  <c:v>2233.8416666666667</c:v>
                </c:pt>
                <c:pt idx="27236">
                  <c:v>2233.9249999999997</c:v>
                </c:pt>
                <c:pt idx="27237">
                  <c:v>2234.0083333333332</c:v>
                </c:pt>
                <c:pt idx="27238">
                  <c:v>2234.0916666666667</c:v>
                </c:pt>
                <c:pt idx="27239">
                  <c:v>2234.1666666666665</c:v>
                </c:pt>
                <c:pt idx="27240">
                  <c:v>2234.25</c:v>
                </c:pt>
                <c:pt idx="27241">
                  <c:v>2234.3333333333335</c:v>
                </c:pt>
                <c:pt idx="27242">
                  <c:v>2234.4166666666665</c:v>
                </c:pt>
                <c:pt idx="27243">
                  <c:v>2234.5</c:v>
                </c:pt>
                <c:pt idx="27244">
                  <c:v>2234.5833333333335</c:v>
                </c:pt>
                <c:pt idx="27245">
                  <c:v>2234.6583333333333</c:v>
                </c:pt>
                <c:pt idx="27246">
                  <c:v>2234.7416666666668</c:v>
                </c:pt>
                <c:pt idx="27247">
                  <c:v>2234.8250000000003</c:v>
                </c:pt>
                <c:pt idx="27248">
                  <c:v>2234.9083333333333</c:v>
                </c:pt>
                <c:pt idx="27249">
                  <c:v>2234.9916666666668</c:v>
                </c:pt>
                <c:pt idx="27250">
                  <c:v>2235.0750000000003</c:v>
                </c:pt>
                <c:pt idx="27251">
                  <c:v>2235.1583333333333</c:v>
                </c:pt>
                <c:pt idx="27252">
                  <c:v>2235.2333333333331</c:v>
                </c:pt>
                <c:pt idx="27253">
                  <c:v>2235.3166666666666</c:v>
                </c:pt>
                <c:pt idx="27254">
                  <c:v>2235.4</c:v>
                </c:pt>
                <c:pt idx="27255">
                  <c:v>2235.4833333333331</c:v>
                </c:pt>
                <c:pt idx="27256">
                  <c:v>2235.5666666666666</c:v>
                </c:pt>
                <c:pt idx="27257">
                  <c:v>2235.65</c:v>
                </c:pt>
                <c:pt idx="27258">
                  <c:v>2235.7249999999999</c:v>
                </c:pt>
                <c:pt idx="27259">
                  <c:v>2235.8083333333334</c:v>
                </c:pt>
                <c:pt idx="27260">
                  <c:v>2235.8916666666669</c:v>
                </c:pt>
                <c:pt idx="27261">
                  <c:v>2235.9749999999999</c:v>
                </c:pt>
                <c:pt idx="27262">
                  <c:v>2236.0583333333334</c:v>
                </c:pt>
                <c:pt idx="27263">
                  <c:v>2236.1416666666669</c:v>
                </c:pt>
                <c:pt idx="27264">
                  <c:v>2236.2166666666667</c:v>
                </c:pt>
                <c:pt idx="27265">
                  <c:v>2236.2999999999997</c:v>
                </c:pt>
                <c:pt idx="27266">
                  <c:v>2236.3833333333332</c:v>
                </c:pt>
                <c:pt idx="27267">
                  <c:v>2236.4666666666667</c:v>
                </c:pt>
                <c:pt idx="27268">
                  <c:v>2236.5499999999997</c:v>
                </c:pt>
                <c:pt idx="27269">
                  <c:v>2236.6333333333332</c:v>
                </c:pt>
                <c:pt idx="27270">
                  <c:v>2236.7166666666667</c:v>
                </c:pt>
                <c:pt idx="27271">
                  <c:v>2236.7916666666665</c:v>
                </c:pt>
                <c:pt idx="27272">
                  <c:v>2236.875</c:v>
                </c:pt>
                <c:pt idx="27273">
                  <c:v>2236.9583333333335</c:v>
                </c:pt>
                <c:pt idx="27274">
                  <c:v>2237.0416666666665</c:v>
                </c:pt>
                <c:pt idx="27275">
                  <c:v>2237.125</c:v>
                </c:pt>
                <c:pt idx="27276">
                  <c:v>2237.2083333333335</c:v>
                </c:pt>
                <c:pt idx="27277">
                  <c:v>2237.2833333333333</c:v>
                </c:pt>
                <c:pt idx="27278">
                  <c:v>2237.3666666666668</c:v>
                </c:pt>
                <c:pt idx="27279">
                  <c:v>2237.4500000000003</c:v>
                </c:pt>
                <c:pt idx="27280">
                  <c:v>2237.5333333333333</c:v>
                </c:pt>
                <c:pt idx="27281">
                  <c:v>2237.6166666666668</c:v>
                </c:pt>
                <c:pt idx="27282">
                  <c:v>2237.7000000000003</c:v>
                </c:pt>
                <c:pt idx="27283">
                  <c:v>2237.7750000000001</c:v>
                </c:pt>
                <c:pt idx="27284">
                  <c:v>2237.8583333333331</c:v>
                </c:pt>
                <c:pt idx="27285">
                  <c:v>2237.9416666666666</c:v>
                </c:pt>
                <c:pt idx="27286">
                  <c:v>2238.0250000000001</c:v>
                </c:pt>
                <c:pt idx="27287">
                  <c:v>2238.1083333333331</c:v>
                </c:pt>
                <c:pt idx="27288">
                  <c:v>2238.1916666666666</c:v>
                </c:pt>
                <c:pt idx="27289">
                  <c:v>2238.2750000000001</c:v>
                </c:pt>
                <c:pt idx="27290">
                  <c:v>2238.35</c:v>
                </c:pt>
                <c:pt idx="27291">
                  <c:v>2238.4333333333334</c:v>
                </c:pt>
                <c:pt idx="27292">
                  <c:v>2238.5166666666669</c:v>
                </c:pt>
                <c:pt idx="27293">
                  <c:v>2238.6</c:v>
                </c:pt>
                <c:pt idx="27294">
                  <c:v>2238.6833333333334</c:v>
                </c:pt>
                <c:pt idx="27295">
                  <c:v>2238.7666666666669</c:v>
                </c:pt>
                <c:pt idx="27296">
                  <c:v>2238.8416666666667</c:v>
                </c:pt>
                <c:pt idx="27297">
                  <c:v>2238.9249999999997</c:v>
                </c:pt>
                <c:pt idx="27298">
                  <c:v>2239.0083333333332</c:v>
                </c:pt>
                <c:pt idx="27299">
                  <c:v>2239.0916666666667</c:v>
                </c:pt>
                <c:pt idx="27300">
                  <c:v>2239.1749999999997</c:v>
                </c:pt>
                <c:pt idx="27301">
                  <c:v>2239.2583333333332</c:v>
                </c:pt>
                <c:pt idx="27302">
                  <c:v>2239.3333333333335</c:v>
                </c:pt>
                <c:pt idx="27303">
                  <c:v>2239.4166666666665</c:v>
                </c:pt>
                <c:pt idx="27304">
                  <c:v>2239.5</c:v>
                </c:pt>
                <c:pt idx="27305">
                  <c:v>2239.5833333333335</c:v>
                </c:pt>
                <c:pt idx="27306">
                  <c:v>2239.6666666666665</c:v>
                </c:pt>
                <c:pt idx="27307">
                  <c:v>2239.75</c:v>
                </c:pt>
                <c:pt idx="27308">
                  <c:v>2239.8333333333335</c:v>
                </c:pt>
                <c:pt idx="27309">
                  <c:v>2239.9083333333333</c:v>
                </c:pt>
                <c:pt idx="27310">
                  <c:v>2239.9916666666668</c:v>
                </c:pt>
                <c:pt idx="27311">
                  <c:v>2240.0750000000003</c:v>
                </c:pt>
                <c:pt idx="27312">
                  <c:v>2240.1583333333333</c:v>
                </c:pt>
                <c:pt idx="27313">
                  <c:v>2240.2416666666668</c:v>
                </c:pt>
                <c:pt idx="27314">
                  <c:v>2240.3250000000003</c:v>
                </c:pt>
                <c:pt idx="27315">
                  <c:v>2240.4</c:v>
                </c:pt>
                <c:pt idx="27316">
                  <c:v>2240.4833333333331</c:v>
                </c:pt>
                <c:pt idx="27317">
                  <c:v>2240.5666666666666</c:v>
                </c:pt>
                <c:pt idx="27318">
                  <c:v>2240.65</c:v>
                </c:pt>
                <c:pt idx="27319">
                  <c:v>2240.7333333333331</c:v>
                </c:pt>
                <c:pt idx="27320">
                  <c:v>2240.8166666666666</c:v>
                </c:pt>
                <c:pt idx="27321">
                  <c:v>2240.8916666666669</c:v>
                </c:pt>
                <c:pt idx="27322">
                  <c:v>2240.9749999999999</c:v>
                </c:pt>
                <c:pt idx="27323">
                  <c:v>2241.0583333333334</c:v>
                </c:pt>
                <c:pt idx="27324">
                  <c:v>2241.1416666666669</c:v>
                </c:pt>
                <c:pt idx="27325">
                  <c:v>2241.2249999999999</c:v>
                </c:pt>
                <c:pt idx="27326">
                  <c:v>2241.3083333333334</c:v>
                </c:pt>
                <c:pt idx="27327">
                  <c:v>2241.3916666666669</c:v>
                </c:pt>
                <c:pt idx="27328">
                  <c:v>2241.4666666666667</c:v>
                </c:pt>
                <c:pt idx="27329">
                  <c:v>2241.5499999999997</c:v>
                </c:pt>
                <c:pt idx="27330">
                  <c:v>2241.6333333333332</c:v>
                </c:pt>
                <c:pt idx="27331">
                  <c:v>2241.7166666666667</c:v>
                </c:pt>
                <c:pt idx="27332">
                  <c:v>2241.7999999999997</c:v>
                </c:pt>
                <c:pt idx="27333">
                  <c:v>2241.8833333333332</c:v>
                </c:pt>
                <c:pt idx="27334">
                  <c:v>2241.9583333333335</c:v>
                </c:pt>
                <c:pt idx="27335">
                  <c:v>2242.0416666666665</c:v>
                </c:pt>
                <c:pt idx="27336">
                  <c:v>2242.125</c:v>
                </c:pt>
                <c:pt idx="27337">
                  <c:v>2242.2083333333335</c:v>
                </c:pt>
                <c:pt idx="27338">
                  <c:v>2242.2916666666665</c:v>
                </c:pt>
                <c:pt idx="27339">
                  <c:v>2242.375</c:v>
                </c:pt>
                <c:pt idx="27340">
                  <c:v>2242.4500000000003</c:v>
                </c:pt>
                <c:pt idx="27341">
                  <c:v>2242.5333333333333</c:v>
                </c:pt>
                <c:pt idx="27342">
                  <c:v>2242.6166666666668</c:v>
                </c:pt>
                <c:pt idx="27343">
                  <c:v>2242.7000000000003</c:v>
                </c:pt>
                <c:pt idx="27344">
                  <c:v>2242.7833333333333</c:v>
                </c:pt>
                <c:pt idx="27345">
                  <c:v>2242.8666666666668</c:v>
                </c:pt>
                <c:pt idx="27346">
                  <c:v>2242.9500000000003</c:v>
                </c:pt>
                <c:pt idx="27347">
                  <c:v>2243.0250000000001</c:v>
                </c:pt>
                <c:pt idx="27348">
                  <c:v>2243.1083333333331</c:v>
                </c:pt>
                <c:pt idx="27349">
                  <c:v>2243.1916666666666</c:v>
                </c:pt>
                <c:pt idx="27350">
                  <c:v>2243.2750000000001</c:v>
                </c:pt>
                <c:pt idx="27351">
                  <c:v>2243.3583333333331</c:v>
                </c:pt>
                <c:pt idx="27352">
                  <c:v>2243.4416666666666</c:v>
                </c:pt>
                <c:pt idx="27353">
                  <c:v>2243.5166666666669</c:v>
                </c:pt>
                <c:pt idx="27354">
                  <c:v>2243.6</c:v>
                </c:pt>
                <c:pt idx="27355">
                  <c:v>2243.6833333333334</c:v>
                </c:pt>
                <c:pt idx="27356">
                  <c:v>2243.7666666666669</c:v>
                </c:pt>
                <c:pt idx="27357">
                  <c:v>2243.85</c:v>
                </c:pt>
                <c:pt idx="27358">
                  <c:v>2243.9333333333334</c:v>
                </c:pt>
                <c:pt idx="27359">
                  <c:v>2244.0083333333332</c:v>
                </c:pt>
                <c:pt idx="27360">
                  <c:v>2244.0916666666667</c:v>
                </c:pt>
                <c:pt idx="27361">
                  <c:v>2244.1749999999997</c:v>
                </c:pt>
                <c:pt idx="27362">
                  <c:v>2244.2583333333332</c:v>
                </c:pt>
                <c:pt idx="27363">
                  <c:v>2244.3416666666667</c:v>
                </c:pt>
                <c:pt idx="27364">
                  <c:v>2244.4249999999997</c:v>
                </c:pt>
                <c:pt idx="27365">
                  <c:v>2244.5083333333332</c:v>
                </c:pt>
                <c:pt idx="27366">
                  <c:v>2244.5833333333335</c:v>
                </c:pt>
                <c:pt idx="27367">
                  <c:v>2244.6666666666665</c:v>
                </c:pt>
                <c:pt idx="27368">
                  <c:v>2244.75</c:v>
                </c:pt>
                <c:pt idx="27369">
                  <c:v>2244.8333333333335</c:v>
                </c:pt>
                <c:pt idx="27370">
                  <c:v>2244.9166666666665</c:v>
                </c:pt>
                <c:pt idx="27371">
                  <c:v>2245</c:v>
                </c:pt>
                <c:pt idx="27372">
                  <c:v>2245.0750000000003</c:v>
                </c:pt>
                <c:pt idx="27373">
                  <c:v>2245.1583333333333</c:v>
                </c:pt>
                <c:pt idx="27374">
                  <c:v>2245.2416666666668</c:v>
                </c:pt>
                <c:pt idx="27375">
                  <c:v>2245.3250000000003</c:v>
                </c:pt>
                <c:pt idx="27376">
                  <c:v>2245.4083333333333</c:v>
                </c:pt>
                <c:pt idx="27377">
                  <c:v>2245.4916666666668</c:v>
                </c:pt>
                <c:pt idx="27378">
                  <c:v>2245.5750000000003</c:v>
                </c:pt>
                <c:pt idx="27379">
                  <c:v>2245.65</c:v>
                </c:pt>
                <c:pt idx="27380">
                  <c:v>2245.7333333333331</c:v>
                </c:pt>
                <c:pt idx="27381">
                  <c:v>2245.8166666666666</c:v>
                </c:pt>
                <c:pt idx="27382">
                  <c:v>2245.9</c:v>
                </c:pt>
                <c:pt idx="27383">
                  <c:v>2245.9833333333331</c:v>
                </c:pt>
                <c:pt idx="27384">
                  <c:v>2246.0666666666666</c:v>
                </c:pt>
                <c:pt idx="27385">
                  <c:v>2246.1416666666669</c:v>
                </c:pt>
                <c:pt idx="27386">
                  <c:v>2246.2249999999999</c:v>
                </c:pt>
                <c:pt idx="27387">
                  <c:v>2246.3083333333334</c:v>
                </c:pt>
                <c:pt idx="27388">
                  <c:v>2246.3916666666669</c:v>
                </c:pt>
                <c:pt idx="27389">
                  <c:v>2246.4749999999999</c:v>
                </c:pt>
                <c:pt idx="27390">
                  <c:v>2246.5583333333334</c:v>
                </c:pt>
                <c:pt idx="27391">
                  <c:v>2246.6333333333332</c:v>
                </c:pt>
                <c:pt idx="27392">
                  <c:v>2246.7166666666667</c:v>
                </c:pt>
                <c:pt idx="27393">
                  <c:v>2246.7999999999997</c:v>
                </c:pt>
                <c:pt idx="27394">
                  <c:v>2246.8833333333332</c:v>
                </c:pt>
                <c:pt idx="27395">
                  <c:v>2246.9666666666667</c:v>
                </c:pt>
                <c:pt idx="27396">
                  <c:v>2247.0499999999997</c:v>
                </c:pt>
                <c:pt idx="27397">
                  <c:v>2247.1333333333332</c:v>
                </c:pt>
                <c:pt idx="27398">
                  <c:v>2247.2083333333335</c:v>
                </c:pt>
                <c:pt idx="27399">
                  <c:v>2247.2916666666665</c:v>
                </c:pt>
                <c:pt idx="27400">
                  <c:v>2247.375</c:v>
                </c:pt>
                <c:pt idx="27401">
                  <c:v>2247.4583333333335</c:v>
                </c:pt>
                <c:pt idx="27402">
                  <c:v>2247.5416666666665</c:v>
                </c:pt>
                <c:pt idx="27403">
                  <c:v>2247.625</c:v>
                </c:pt>
                <c:pt idx="27404">
                  <c:v>2247.7000000000003</c:v>
                </c:pt>
                <c:pt idx="27405">
                  <c:v>2247.7833333333333</c:v>
                </c:pt>
                <c:pt idx="27406">
                  <c:v>2247.8666666666668</c:v>
                </c:pt>
                <c:pt idx="27407">
                  <c:v>2247.9500000000003</c:v>
                </c:pt>
                <c:pt idx="27408">
                  <c:v>2248.0333333333333</c:v>
                </c:pt>
                <c:pt idx="27409">
                  <c:v>2248.1166666666668</c:v>
                </c:pt>
                <c:pt idx="27410">
                  <c:v>2248.1916666666666</c:v>
                </c:pt>
                <c:pt idx="27411">
                  <c:v>2248.2750000000001</c:v>
                </c:pt>
                <c:pt idx="27412">
                  <c:v>2248.3583333333331</c:v>
                </c:pt>
                <c:pt idx="27413">
                  <c:v>2248.4416666666666</c:v>
                </c:pt>
                <c:pt idx="27414">
                  <c:v>2248.5250000000001</c:v>
                </c:pt>
                <c:pt idx="27415">
                  <c:v>2248.6083333333331</c:v>
                </c:pt>
                <c:pt idx="27416">
                  <c:v>2248.6916666666666</c:v>
                </c:pt>
                <c:pt idx="27417">
                  <c:v>2248.7666666666669</c:v>
                </c:pt>
                <c:pt idx="27418">
                  <c:v>2248.85</c:v>
                </c:pt>
                <c:pt idx="27419">
                  <c:v>2248.9333333333334</c:v>
                </c:pt>
                <c:pt idx="27420">
                  <c:v>2249.0166666666669</c:v>
                </c:pt>
                <c:pt idx="27421">
                  <c:v>2249.1</c:v>
                </c:pt>
                <c:pt idx="27422">
                  <c:v>2249.1833333333334</c:v>
                </c:pt>
                <c:pt idx="27423">
                  <c:v>2249.2583333333332</c:v>
                </c:pt>
                <c:pt idx="27424">
                  <c:v>2249.3416666666667</c:v>
                </c:pt>
                <c:pt idx="27425">
                  <c:v>2249.4249999999997</c:v>
                </c:pt>
                <c:pt idx="27426">
                  <c:v>2249.5083333333332</c:v>
                </c:pt>
                <c:pt idx="27427">
                  <c:v>2249.5916666666667</c:v>
                </c:pt>
                <c:pt idx="27428">
                  <c:v>2249.6749999999997</c:v>
                </c:pt>
                <c:pt idx="27429">
                  <c:v>2249.75</c:v>
                </c:pt>
                <c:pt idx="27430">
                  <c:v>2249.8333333333335</c:v>
                </c:pt>
                <c:pt idx="27431">
                  <c:v>2249.9166666666665</c:v>
                </c:pt>
                <c:pt idx="27432">
                  <c:v>2250</c:v>
                </c:pt>
                <c:pt idx="27433">
                  <c:v>2250.0833333333335</c:v>
                </c:pt>
                <c:pt idx="27434">
                  <c:v>2250.1666666666665</c:v>
                </c:pt>
                <c:pt idx="27435">
                  <c:v>2250.25</c:v>
                </c:pt>
                <c:pt idx="27436">
                  <c:v>2250.3250000000003</c:v>
                </c:pt>
                <c:pt idx="27437">
                  <c:v>2250.4083333333333</c:v>
                </c:pt>
                <c:pt idx="27438">
                  <c:v>2250.4916666666668</c:v>
                </c:pt>
                <c:pt idx="27439">
                  <c:v>2250.5750000000003</c:v>
                </c:pt>
                <c:pt idx="27440">
                  <c:v>2250.6583333333333</c:v>
                </c:pt>
                <c:pt idx="27441">
                  <c:v>2250.7416666666668</c:v>
                </c:pt>
                <c:pt idx="27442">
                  <c:v>2250.8166666666666</c:v>
                </c:pt>
                <c:pt idx="27443">
                  <c:v>2250.9</c:v>
                </c:pt>
                <c:pt idx="27444">
                  <c:v>2250.9833333333331</c:v>
                </c:pt>
                <c:pt idx="27445">
                  <c:v>2251.0666666666666</c:v>
                </c:pt>
                <c:pt idx="27446">
                  <c:v>2251.15</c:v>
                </c:pt>
                <c:pt idx="27447">
                  <c:v>2251.2333333333331</c:v>
                </c:pt>
                <c:pt idx="27448">
                  <c:v>2251.3083333333334</c:v>
                </c:pt>
                <c:pt idx="27449">
                  <c:v>2251.3916666666669</c:v>
                </c:pt>
                <c:pt idx="27450">
                  <c:v>2251.4749999999999</c:v>
                </c:pt>
                <c:pt idx="27451">
                  <c:v>2251.5583333333334</c:v>
                </c:pt>
                <c:pt idx="27452">
                  <c:v>2251.6416666666669</c:v>
                </c:pt>
                <c:pt idx="27453">
                  <c:v>2251.7249999999999</c:v>
                </c:pt>
                <c:pt idx="27454">
                  <c:v>2251.8083333333334</c:v>
                </c:pt>
                <c:pt idx="27455">
                  <c:v>2251.8833333333332</c:v>
                </c:pt>
                <c:pt idx="27456">
                  <c:v>2251.9666666666667</c:v>
                </c:pt>
                <c:pt idx="27457">
                  <c:v>2252.0499999999997</c:v>
                </c:pt>
                <c:pt idx="27458">
                  <c:v>2252.1333333333332</c:v>
                </c:pt>
                <c:pt idx="27459">
                  <c:v>2252.2166666666667</c:v>
                </c:pt>
                <c:pt idx="27460">
                  <c:v>2252.2999999999997</c:v>
                </c:pt>
                <c:pt idx="27461">
                  <c:v>2252.375</c:v>
                </c:pt>
                <c:pt idx="27462">
                  <c:v>2252.4583333333335</c:v>
                </c:pt>
                <c:pt idx="27463">
                  <c:v>2252.5416666666665</c:v>
                </c:pt>
                <c:pt idx="27464">
                  <c:v>2252.625</c:v>
                </c:pt>
                <c:pt idx="27465">
                  <c:v>2252.7083333333335</c:v>
                </c:pt>
                <c:pt idx="27466">
                  <c:v>2252.7916666666665</c:v>
                </c:pt>
                <c:pt idx="27467">
                  <c:v>2252.8666666666668</c:v>
                </c:pt>
                <c:pt idx="27468">
                  <c:v>2252.9500000000003</c:v>
                </c:pt>
                <c:pt idx="27469">
                  <c:v>2253.0333333333333</c:v>
                </c:pt>
                <c:pt idx="27470">
                  <c:v>2253.1166666666668</c:v>
                </c:pt>
                <c:pt idx="27471">
                  <c:v>2253.2000000000003</c:v>
                </c:pt>
                <c:pt idx="27472">
                  <c:v>2253.2833333333333</c:v>
                </c:pt>
                <c:pt idx="27473">
                  <c:v>2253.3666666666668</c:v>
                </c:pt>
                <c:pt idx="27474">
                  <c:v>2253.4416666666666</c:v>
                </c:pt>
                <c:pt idx="27475">
                  <c:v>2253.5250000000001</c:v>
                </c:pt>
                <c:pt idx="27476">
                  <c:v>2253.6083333333331</c:v>
                </c:pt>
                <c:pt idx="27477">
                  <c:v>2253.6916666666666</c:v>
                </c:pt>
                <c:pt idx="27478">
                  <c:v>2253.7750000000001</c:v>
                </c:pt>
                <c:pt idx="27479">
                  <c:v>2253.8583333333331</c:v>
                </c:pt>
                <c:pt idx="27480">
                  <c:v>2253.9333333333334</c:v>
                </c:pt>
                <c:pt idx="27481">
                  <c:v>2254.0166666666669</c:v>
                </c:pt>
                <c:pt idx="27482">
                  <c:v>2254.1</c:v>
                </c:pt>
                <c:pt idx="27483">
                  <c:v>2254.1833333333334</c:v>
                </c:pt>
                <c:pt idx="27484">
                  <c:v>2254.2666666666669</c:v>
                </c:pt>
                <c:pt idx="27485">
                  <c:v>2254.35</c:v>
                </c:pt>
                <c:pt idx="27486">
                  <c:v>2254.4249999999997</c:v>
                </c:pt>
                <c:pt idx="27487">
                  <c:v>2254.5083333333332</c:v>
                </c:pt>
                <c:pt idx="27488">
                  <c:v>2254.5916666666667</c:v>
                </c:pt>
                <c:pt idx="27489">
                  <c:v>2254.6749999999997</c:v>
                </c:pt>
                <c:pt idx="27490">
                  <c:v>2254.7583333333332</c:v>
                </c:pt>
                <c:pt idx="27491">
                  <c:v>2254.8416666666667</c:v>
                </c:pt>
                <c:pt idx="27492">
                  <c:v>2254.9249999999997</c:v>
                </c:pt>
                <c:pt idx="27493">
                  <c:v>2255</c:v>
                </c:pt>
                <c:pt idx="27494">
                  <c:v>2255.0833333333335</c:v>
                </c:pt>
                <c:pt idx="27495">
                  <c:v>2255.1666666666665</c:v>
                </c:pt>
                <c:pt idx="27496">
                  <c:v>2255.25</c:v>
                </c:pt>
                <c:pt idx="27497">
                  <c:v>2255.3333333333335</c:v>
                </c:pt>
                <c:pt idx="27498">
                  <c:v>2255.4166666666665</c:v>
                </c:pt>
                <c:pt idx="27499">
                  <c:v>2255.4916666666668</c:v>
                </c:pt>
                <c:pt idx="27500">
                  <c:v>2255.5750000000003</c:v>
                </c:pt>
                <c:pt idx="27501">
                  <c:v>2255.6583333333333</c:v>
                </c:pt>
                <c:pt idx="27502">
                  <c:v>2255.7416666666668</c:v>
                </c:pt>
                <c:pt idx="27503">
                  <c:v>2255.8250000000003</c:v>
                </c:pt>
                <c:pt idx="27504">
                  <c:v>2255.9083333333333</c:v>
                </c:pt>
                <c:pt idx="27505">
                  <c:v>2255.9916666666668</c:v>
                </c:pt>
                <c:pt idx="27506">
                  <c:v>2256.0666666666666</c:v>
                </c:pt>
                <c:pt idx="27507">
                  <c:v>2256.15</c:v>
                </c:pt>
                <c:pt idx="27508">
                  <c:v>2256.2333333333331</c:v>
                </c:pt>
                <c:pt idx="27509">
                  <c:v>2256.3166666666666</c:v>
                </c:pt>
                <c:pt idx="27510">
                  <c:v>2256.4</c:v>
                </c:pt>
                <c:pt idx="27511">
                  <c:v>2256.4833333333331</c:v>
                </c:pt>
                <c:pt idx="27512">
                  <c:v>2256.5583333333334</c:v>
                </c:pt>
                <c:pt idx="27513">
                  <c:v>2256.6416666666669</c:v>
                </c:pt>
                <c:pt idx="27514">
                  <c:v>2256.7249999999999</c:v>
                </c:pt>
                <c:pt idx="27515">
                  <c:v>2256.8083333333334</c:v>
                </c:pt>
                <c:pt idx="27516">
                  <c:v>2256.8916666666669</c:v>
                </c:pt>
                <c:pt idx="27517">
                  <c:v>2256.9749999999999</c:v>
                </c:pt>
                <c:pt idx="27518">
                  <c:v>2257.0499999999997</c:v>
                </c:pt>
                <c:pt idx="27519">
                  <c:v>2257.1333333333332</c:v>
                </c:pt>
                <c:pt idx="27520">
                  <c:v>2257.2166666666667</c:v>
                </c:pt>
                <c:pt idx="27521">
                  <c:v>2257.2999999999997</c:v>
                </c:pt>
                <c:pt idx="27522">
                  <c:v>2257.3833333333332</c:v>
                </c:pt>
                <c:pt idx="27523">
                  <c:v>2257.4666666666667</c:v>
                </c:pt>
                <c:pt idx="27524">
                  <c:v>2257.5499999999997</c:v>
                </c:pt>
                <c:pt idx="27525">
                  <c:v>2257.625</c:v>
                </c:pt>
                <c:pt idx="27526">
                  <c:v>2257.7083333333335</c:v>
                </c:pt>
                <c:pt idx="27527">
                  <c:v>2257.7916666666665</c:v>
                </c:pt>
                <c:pt idx="27528">
                  <c:v>2257.875</c:v>
                </c:pt>
                <c:pt idx="27529">
                  <c:v>2257.9583333333335</c:v>
                </c:pt>
                <c:pt idx="27530">
                  <c:v>2258.0416666666665</c:v>
                </c:pt>
                <c:pt idx="27531">
                  <c:v>2258.1166666666668</c:v>
                </c:pt>
                <c:pt idx="27532">
                  <c:v>2258.2000000000003</c:v>
                </c:pt>
                <c:pt idx="27533">
                  <c:v>2258.2833333333333</c:v>
                </c:pt>
                <c:pt idx="27534">
                  <c:v>2258.3666666666668</c:v>
                </c:pt>
                <c:pt idx="27535">
                  <c:v>2258.4500000000003</c:v>
                </c:pt>
                <c:pt idx="27536">
                  <c:v>2258.5333333333333</c:v>
                </c:pt>
                <c:pt idx="27537">
                  <c:v>2258.6083333333331</c:v>
                </c:pt>
                <c:pt idx="27538">
                  <c:v>2258.6916666666666</c:v>
                </c:pt>
                <c:pt idx="27539">
                  <c:v>2258.7750000000001</c:v>
                </c:pt>
                <c:pt idx="27540">
                  <c:v>2258.8583333333331</c:v>
                </c:pt>
                <c:pt idx="27541">
                  <c:v>2258.9416666666666</c:v>
                </c:pt>
                <c:pt idx="27542">
                  <c:v>2259.0250000000001</c:v>
                </c:pt>
                <c:pt idx="27543">
                  <c:v>2259.1083333333331</c:v>
                </c:pt>
                <c:pt idx="27544">
                  <c:v>2259.1833333333334</c:v>
                </c:pt>
                <c:pt idx="27545">
                  <c:v>2259.2666666666669</c:v>
                </c:pt>
                <c:pt idx="27546">
                  <c:v>2259.35</c:v>
                </c:pt>
                <c:pt idx="27547">
                  <c:v>2259.4333333333334</c:v>
                </c:pt>
                <c:pt idx="27548">
                  <c:v>2259.5166666666669</c:v>
                </c:pt>
                <c:pt idx="27549">
                  <c:v>2259.6</c:v>
                </c:pt>
                <c:pt idx="27550">
                  <c:v>2259.6749999999997</c:v>
                </c:pt>
                <c:pt idx="27551">
                  <c:v>2259.7583333333332</c:v>
                </c:pt>
                <c:pt idx="27552">
                  <c:v>2259.8416666666667</c:v>
                </c:pt>
                <c:pt idx="27553">
                  <c:v>2259.9249999999997</c:v>
                </c:pt>
                <c:pt idx="27554">
                  <c:v>2260.0083333333332</c:v>
                </c:pt>
                <c:pt idx="27555">
                  <c:v>2260.0916666666667</c:v>
                </c:pt>
                <c:pt idx="27556">
                  <c:v>2260.1666666666665</c:v>
                </c:pt>
                <c:pt idx="27557">
                  <c:v>2260.25</c:v>
                </c:pt>
                <c:pt idx="27558">
                  <c:v>2260.3333333333335</c:v>
                </c:pt>
                <c:pt idx="27559">
                  <c:v>2260.4166666666665</c:v>
                </c:pt>
                <c:pt idx="27560">
                  <c:v>2260.5</c:v>
                </c:pt>
                <c:pt idx="27561">
                  <c:v>2260.5833333333335</c:v>
                </c:pt>
                <c:pt idx="27562">
                  <c:v>2260.6666666666665</c:v>
                </c:pt>
                <c:pt idx="27563">
                  <c:v>2260.7416666666668</c:v>
                </c:pt>
                <c:pt idx="27564">
                  <c:v>2260.8250000000003</c:v>
                </c:pt>
                <c:pt idx="27565">
                  <c:v>2260.9083333333333</c:v>
                </c:pt>
                <c:pt idx="27566">
                  <c:v>2260.9916666666668</c:v>
                </c:pt>
                <c:pt idx="27567">
                  <c:v>2261.0750000000003</c:v>
                </c:pt>
                <c:pt idx="27568">
                  <c:v>2261.1583333333333</c:v>
                </c:pt>
                <c:pt idx="27569">
                  <c:v>2261.2333333333331</c:v>
                </c:pt>
                <c:pt idx="27570">
                  <c:v>2261.3166666666666</c:v>
                </c:pt>
                <c:pt idx="27571">
                  <c:v>2261.4</c:v>
                </c:pt>
                <c:pt idx="27572">
                  <c:v>2261.4833333333331</c:v>
                </c:pt>
                <c:pt idx="27573">
                  <c:v>2261.5666666666666</c:v>
                </c:pt>
                <c:pt idx="27574">
                  <c:v>2261.65</c:v>
                </c:pt>
                <c:pt idx="27575">
                  <c:v>2261.7249999999999</c:v>
                </c:pt>
                <c:pt idx="27576">
                  <c:v>2261.8083333333334</c:v>
                </c:pt>
                <c:pt idx="27577">
                  <c:v>2261.8916666666669</c:v>
                </c:pt>
                <c:pt idx="27578">
                  <c:v>2261.9749999999999</c:v>
                </c:pt>
                <c:pt idx="27579">
                  <c:v>2262.0583333333334</c:v>
                </c:pt>
                <c:pt idx="27580">
                  <c:v>2262.1416666666669</c:v>
                </c:pt>
                <c:pt idx="27581">
                  <c:v>2262.2249999999999</c:v>
                </c:pt>
                <c:pt idx="27582">
                  <c:v>2262.2999999999997</c:v>
                </c:pt>
                <c:pt idx="27583">
                  <c:v>2262.3833333333332</c:v>
                </c:pt>
                <c:pt idx="27584">
                  <c:v>2262.4666666666667</c:v>
                </c:pt>
                <c:pt idx="27585">
                  <c:v>2262.5499999999997</c:v>
                </c:pt>
                <c:pt idx="27586">
                  <c:v>2262.6333333333332</c:v>
                </c:pt>
                <c:pt idx="27587">
                  <c:v>2262.7166666666667</c:v>
                </c:pt>
                <c:pt idx="27588">
                  <c:v>2262.7916666666665</c:v>
                </c:pt>
                <c:pt idx="27589">
                  <c:v>2262.875</c:v>
                </c:pt>
                <c:pt idx="27590">
                  <c:v>2262.9583333333335</c:v>
                </c:pt>
                <c:pt idx="27591">
                  <c:v>2263.0416666666665</c:v>
                </c:pt>
                <c:pt idx="27592">
                  <c:v>2263.125</c:v>
                </c:pt>
                <c:pt idx="27593">
                  <c:v>2263.2083333333335</c:v>
                </c:pt>
                <c:pt idx="27594">
                  <c:v>2263.2833333333333</c:v>
                </c:pt>
                <c:pt idx="27595">
                  <c:v>2263.3666666666668</c:v>
                </c:pt>
                <c:pt idx="27596">
                  <c:v>2263.4500000000003</c:v>
                </c:pt>
                <c:pt idx="27597">
                  <c:v>2263.5333333333333</c:v>
                </c:pt>
                <c:pt idx="27598">
                  <c:v>2263.6166666666668</c:v>
                </c:pt>
                <c:pt idx="27599">
                  <c:v>2263.7000000000003</c:v>
                </c:pt>
                <c:pt idx="27600">
                  <c:v>2263.7833333333333</c:v>
                </c:pt>
                <c:pt idx="27601">
                  <c:v>2263.8583333333331</c:v>
                </c:pt>
                <c:pt idx="27602">
                  <c:v>2263.9416666666666</c:v>
                </c:pt>
                <c:pt idx="27603">
                  <c:v>2264.0250000000001</c:v>
                </c:pt>
                <c:pt idx="27604">
                  <c:v>2264.1083333333331</c:v>
                </c:pt>
                <c:pt idx="27605">
                  <c:v>2264.1916666666666</c:v>
                </c:pt>
                <c:pt idx="27606">
                  <c:v>2264.2750000000001</c:v>
                </c:pt>
                <c:pt idx="27607">
                  <c:v>2264.35</c:v>
                </c:pt>
                <c:pt idx="27608">
                  <c:v>2264.4333333333334</c:v>
                </c:pt>
                <c:pt idx="27609">
                  <c:v>2264.5166666666669</c:v>
                </c:pt>
                <c:pt idx="27610">
                  <c:v>2264.6</c:v>
                </c:pt>
                <c:pt idx="27611">
                  <c:v>2264.6833333333334</c:v>
                </c:pt>
                <c:pt idx="27612">
                  <c:v>2264.7666666666669</c:v>
                </c:pt>
                <c:pt idx="27613">
                  <c:v>2264.8416666666667</c:v>
                </c:pt>
                <c:pt idx="27614">
                  <c:v>2264.9249999999997</c:v>
                </c:pt>
                <c:pt idx="27615">
                  <c:v>2265.0083333333332</c:v>
                </c:pt>
                <c:pt idx="27616">
                  <c:v>2265.0916666666667</c:v>
                </c:pt>
                <c:pt idx="27617">
                  <c:v>2265.1749999999997</c:v>
                </c:pt>
                <c:pt idx="27618">
                  <c:v>2265.2583333333332</c:v>
                </c:pt>
                <c:pt idx="27619">
                  <c:v>2265.3416666666667</c:v>
                </c:pt>
                <c:pt idx="27620">
                  <c:v>2265.4166666666665</c:v>
                </c:pt>
                <c:pt idx="27621">
                  <c:v>2265.5</c:v>
                </c:pt>
                <c:pt idx="27622">
                  <c:v>2265.5833333333335</c:v>
                </c:pt>
                <c:pt idx="27623">
                  <c:v>2265.6666666666665</c:v>
                </c:pt>
                <c:pt idx="27624">
                  <c:v>2265.75</c:v>
                </c:pt>
                <c:pt idx="27625">
                  <c:v>2265.8333333333335</c:v>
                </c:pt>
                <c:pt idx="27626">
                  <c:v>2265.9083333333333</c:v>
                </c:pt>
                <c:pt idx="27627">
                  <c:v>2265.9916666666668</c:v>
                </c:pt>
                <c:pt idx="27628">
                  <c:v>2266.0750000000003</c:v>
                </c:pt>
                <c:pt idx="27629">
                  <c:v>2266.1583333333333</c:v>
                </c:pt>
                <c:pt idx="27630">
                  <c:v>2266.2416666666668</c:v>
                </c:pt>
                <c:pt idx="27631">
                  <c:v>2266.3250000000003</c:v>
                </c:pt>
                <c:pt idx="27632">
                  <c:v>2266.4083333333333</c:v>
                </c:pt>
                <c:pt idx="27633">
                  <c:v>2266.4833333333331</c:v>
                </c:pt>
                <c:pt idx="27634">
                  <c:v>2266.5666666666666</c:v>
                </c:pt>
                <c:pt idx="27635">
                  <c:v>2266.65</c:v>
                </c:pt>
                <c:pt idx="27636">
                  <c:v>2266.7333333333331</c:v>
                </c:pt>
                <c:pt idx="27637">
                  <c:v>2266.8166666666666</c:v>
                </c:pt>
                <c:pt idx="27638">
                  <c:v>2266.9</c:v>
                </c:pt>
                <c:pt idx="27639">
                  <c:v>2266.9749999999999</c:v>
                </c:pt>
                <c:pt idx="27640">
                  <c:v>2267.0583333333334</c:v>
                </c:pt>
                <c:pt idx="27641">
                  <c:v>2267.1416666666669</c:v>
                </c:pt>
                <c:pt idx="27642">
                  <c:v>2267.2249999999999</c:v>
                </c:pt>
                <c:pt idx="27643">
                  <c:v>2267.3083333333334</c:v>
                </c:pt>
                <c:pt idx="27644">
                  <c:v>2267.3916666666669</c:v>
                </c:pt>
                <c:pt idx="27645">
                  <c:v>2267.4666666666667</c:v>
                </c:pt>
                <c:pt idx="27646">
                  <c:v>2267.5499999999997</c:v>
                </c:pt>
                <c:pt idx="27647">
                  <c:v>2267.6333333333332</c:v>
                </c:pt>
                <c:pt idx="27648">
                  <c:v>2267.7166666666667</c:v>
                </c:pt>
                <c:pt idx="27649">
                  <c:v>2267.7999999999997</c:v>
                </c:pt>
                <c:pt idx="27650">
                  <c:v>2267.8833333333332</c:v>
                </c:pt>
                <c:pt idx="27651">
                  <c:v>2267.9666666666667</c:v>
                </c:pt>
                <c:pt idx="27652">
                  <c:v>2268.0416666666665</c:v>
                </c:pt>
                <c:pt idx="27653">
                  <c:v>2268.125</c:v>
                </c:pt>
                <c:pt idx="27654">
                  <c:v>2268.2083333333335</c:v>
                </c:pt>
                <c:pt idx="27655">
                  <c:v>2268.2916666666665</c:v>
                </c:pt>
                <c:pt idx="27656">
                  <c:v>2268.375</c:v>
                </c:pt>
                <c:pt idx="27657">
                  <c:v>2268.4583333333335</c:v>
                </c:pt>
                <c:pt idx="27658">
                  <c:v>2268.5333333333333</c:v>
                </c:pt>
                <c:pt idx="27659">
                  <c:v>2268.6166666666668</c:v>
                </c:pt>
                <c:pt idx="27660">
                  <c:v>2268.7000000000003</c:v>
                </c:pt>
                <c:pt idx="27661">
                  <c:v>2268.7833333333333</c:v>
                </c:pt>
                <c:pt idx="27662">
                  <c:v>2268.8666666666668</c:v>
                </c:pt>
                <c:pt idx="27663">
                  <c:v>2268.9500000000003</c:v>
                </c:pt>
                <c:pt idx="27664">
                  <c:v>2269.0250000000001</c:v>
                </c:pt>
                <c:pt idx="27665">
                  <c:v>2269.1083333333331</c:v>
                </c:pt>
                <c:pt idx="27666">
                  <c:v>2269.1916666666666</c:v>
                </c:pt>
                <c:pt idx="27667">
                  <c:v>2269.2750000000001</c:v>
                </c:pt>
                <c:pt idx="27668">
                  <c:v>2269.3583333333331</c:v>
                </c:pt>
                <c:pt idx="27669">
                  <c:v>2269.4416666666666</c:v>
                </c:pt>
                <c:pt idx="27670">
                  <c:v>2269.5250000000001</c:v>
                </c:pt>
                <c:pt idx="27671">
                  <c:v>2269.6</c:v>
                </c:pt>
                <c:pt idx="27672">
                  <c:v>2269.6833333333334</c:v>
                </c:pt>
                <c:pt idx="27673">
                  <c:v>2269.7666666666669</c:v>
                </c:pt>
                <c:pt idx="27674">
                  <c:v>2269.85</c:v>
                </c:pt>
                <c:pt idx="27675">
                  <c:v>2269.9333333333334</c:v>
                </c:pt>
                <c:pt idx="27676">
                  <c:v>2270.0166666666669</c:v>
                </c:pt>
                <c:pt idx="27677">
                  <c:v>2270.0916666666667</c:v>
                </c:pt>
                <c:pt idx="27678">
                  <c:v>2270.1749999999997</c:v>
                </c:pt>
                <c:pt idx="27679">
                  <c:v>2270.2583333333332</c:v>
                </c:pt>
                <c:pt idx="27680">
                  <c:v>2270.3416666666667</c:v>
                </c:pt>
                <c:pt idx="27681">
                  <c:v>2270.4249999999997</c:v>
                </c:pt>
                <c:pt idx="27682">
                  <c:v>2270.5083333333332</c:v>
                </c:pt>
                <c:pt idx="27683">
                  <c:v>2270.5833333333335</c:v>
                </c:pt>
                <c:pt idx="27684">
                  <c:v>2270.6666666666665</c:v>
                </c:pt>
                <c:pt idx="27685">
                  <c:v>2270.75</c:v>
                </c:pt>
                <c:pt idx="27686">
                  <c:v>2270.8333333333335</c:v>
                </c:pt>
                <c:pt idx="27687">
                  <c:v>2270.9166666666665</c:v>
                </c:pt>
                <c:pt idx="27688">
                  <c:v>2271</c:v>
                </c:pt>
                <c:pt idx="27689">
                  <c:v>2271.0833333333335</c:v>
                </c:pt>
                <c:pt idx="27690">
                  <c:v>2271.1583333333333</c:v>
                </c:pt>
                <c:pt idx="27691">
                  <c:v>2271.2416666666668</c:v>
                </c:pt>
                <c:pt idx="27692">
                  <c:v>2271.3250000000003</c:v>
                </c:pt>
                <c:pt idx="27693">
                  <c:v>2271.4083333333333</c:v>
                </c:pt>
                <c:pt idx="27694">
                  <c:v>2271.4916666666668</c:v>
                </c:pt>
                <c:pt idx="27695">
                  <c:v>2271.5750000000003</c:v>
                </c:pt>
                <c:pt idx="27696">
                  <c:v>2271.65</c:v>
                </c:pt>
                <c:pt idx="27697">
                  <c:v>2271.7333333333331</c:v>
                </c:pt>
                <c:pt idx="27698">
                  <c:v>2271.8166666666666</c:v>
                </c:pt>
                <c:pt idx="27699">
                  <c:v>2271.9</c:v>
                </c:pt>
                <c:pt idx="27700">
                  <c:v>2271.9833333333331</c:v>
                </c:pt>
                <c:pt idx="27701">
                  <c:v>2272.0666666666666</c:v>
                </c:pt>
                <c:pt idx="27702">
                  <c:v>2272.1416666666669</c:v>
                </c:pt>
                <c:pt idx="27703">
                  <c:v>2272.2249999999999</c:v>
                </c:pt>
                <c:pt idx="27704">
                  <c:v>2272.3083333333334</c:v>
                </c:pt>
                <c:pt idx="27705">
                  <c:v>2272.3916666666669</c:v>
                </c:pt>
                <c:pt idx="27706">
                  <c:v>2272.4749999999999</c:v>
                </c:pt>
                <c:pt idx="27707">
                  <c:v>2272.5583333333334</c:v>
                </c:pt>
                <c:pt idx="27708">
                  <c:v>2272.6416666666669</c:v>
                </c:pt>
                <c:pt idx="27709">
                  <c:v>2272.7166666666667</c:v>
                </c:pt>
                <c:pt idx="27710">
                  <c:v>2272.7999999999997</c:v>
                </c:pt>
                <c:pt idx="27711">
                  <c:v>2272.8833333333332</c:v>
                </c:pt>
                <c:pt idx="27712">
                  <c:v>2272.9666666666667</c:v>
                </c:pt>
                <c:pt idx="27713">
                  <c:v>2273.0499999999997</c:v>
                </c:pt>
                <c:pt idx="27714">
                  <c:v>2273.1333333333332</c:v>
                </c:pt>
                <c:pt idx="27715">
                  <c:v>2273.2083333333335</c:v>
                </c:pt>
                <c:pt idx="27716">
                  <c:v>2273.2916666666665</c:v>
                </c:pt>
                <c:pt idx="27717">
                  <c:v>2273.375</c:v>
                </c:pt>
                <c:pt idx="27718">
                  <c:v>2273.4583333333335</c:v>
                </c:pt>
                <c:pt idx="27719">
                  <c:v>2273.5416666666665</c:v>
                </c:pt>
                <c:pt idx="27720">
                  <c:v>2273.625</c:v>
                </c:pt>
                <c:pt idx="27721">
                  <c:v>2273.7000000000003</c:v>
                </c:pt>
                <c:pt idx="27722">
                  <c:v>2273.7833333333333</c:v>
                </c:pt>
                <c:pt idx="27723">
                  <c:v>2273.8666666666668</c:v>
                </c:pt>
                <c:pt idx="27724">
                  <c:v>2273.9500000000003</c:v>
                </c:pt>
                <c:pt idx="27725">
                  <c:v>2274.0333333333333</c:v>
                </c:pt>
                <c:pt idx="27726">
                  <c:v>2274.1166666666668</c:v>
                </c:pt>
                <c:pt idx="27727">
                  <c:v>2274.2000000000003</c:v>
                </c:pt>
                <c:pt idx="27728">
                  <c:v>2274.2750000000001</c:v>
                </c:pt>
                <c:pt idx="27729">
                  <c:v>2274.3583333333331</c:v>
                </c:pt>
                <c:pt idx="27730">
                  <c:v>2274.4416666666666</c:v>
                </c:pt>
                <c:pt idx="27731">
                  <c:v>2274.5250000000001</c:v>
                </c:pt>
                <c:pt idx="27732">
                  <c:v>2274.6083333333331</c:v>
                </c:pt>
                <c:pt idx="27733">
                  <c:v>2274.6916666666666</c:v>
                </c:pt>
                <c:pt idx="27734">
                  <c:v>2274.7666666666669</c:v>
                </c:pt>
                <c:pt idx="27735">
                  <c:v>2274.85</c:v>
                </c:pt>
                <c:pt idx="27736">
                  <c:v>2274.9333333333334</c:v>
                </c:pt>
                <c:pt idx="27737">
                  <c:v>2275.0166666666669</c:v>
                </c:pt>
                <c:pt idx="27738">
                  <c:v>2275.1</c:v>
                </c:pt>
                <c:pt idx="27739">
                  <c:v>2275.1833333333334</c:v>
                </c:pt>
                <c:pt idx="27740">
                  <c:v>2275.2583333333332</c:v>
                </c:pt>
                <c:pt idx="27741">
                  <c:v>2275.3416666666667</c:v>
                </c:pt>
                <c:pt idx="27742">
                  <c:v>2275.4249999999997</c:v>
                </c:pt>
                <c:pt idx="27743">
                  <c:v>2275.5083333333332</c:v>
                </c:pt>
                <c:pt idx="27744">
                  <c:v>2275.5916666666667</c:v>
                </c:pt>
                <c:pt idx="27745">
                  <c:v>2275.6749999999997</c:v>
                </c:pt>
                <c:pt idx="27746">
                  <c:v>2275.7583333333332</c:v>
                </c:pt>
                <c:pt idx="27747">
                  <c:v>2275.8333333333335</c:v>
                </c:pt>
                <c:pt idx="27748">
                  <c:v>2275.9166666666665</c:v>
                </c:pt>
                <c:pt idx="27749">
                  <c:v>2276</c:v>
                </c:pt>
                <c:pt idx="27750">
                  <c:v>2276.0833333333335</c:v>
                </c:pt>
                <c:pt idx="27751">
                  <c:v>2276.1666666666665</c:v>
                </c:pt>
                <c:pt idx="27752">
                  <c:v>2276.25</c:v>
                </c:pt>
                <c:pt idx="27753">
                  <c:v>2276.3250000000003</c:v>
                </c:pt>
                <c:pt idx="27754">
                  <c:v>2276.4083333333333</c:v>
                </c:pt>
                <c:pt idx="27755">
                  <c:v>2276.4916666666668</c:v>
                </c:pt>
                <c:pt idx="27756">
                  <c:v>2276.5750000000003</c:v>
                </c:pt>
                <c:pt idx="27757">
                  <c:v>2276.6583333333333</c:v>
                </c:pt>
                <c:pt idx="27758">
                  <c:v>2276.7416666666668</c:v>
                </c:pt>
                <c:pt idx="27759">
                  <c:v>2276.8250000000003</c:v>
                </c:pt>
                <c:pt idx="27760">
                  <c:v>2276.9</c:v>
                </c:pt>
                <c:pt idx="27761">
                  <c:v>2276.9833333333331</c:v>
                </c:pt>
                <c:pt idx="27762">
                  <c:v>2277.0666666666666</c:v>
                </c:pt>
                <c:pt idx="27763">
                  <c:v>2277.15</c:v>
                </c:pt>
                <c:pt idx="27764">
                  <c:v>2277.2333333333331</c:v>
                </c:pt>
                <c:pt idx="27765">
                  <c:v>2277.3166666666666</c:v>
                </c:pt>
                <c:pt idx="27766">
                  <c:v>2277.3916666666669</c:v>
                </c:pt>
                <c:pt idx="27767">
                  <c:v>2277.4749999999999</c:v>
                </c:pt>
                <c:pt idx="27768">
                  <c:v>2277.5583333333334</c:v>
                </c:pt>
                <c:pt idx="27769">
                  <c:v>2277.6416666666669</c:v>
                </c:pt>
                <c:pt idx="27770">
                  <c:v>2277.7249999999999</c:v>
                </c:pt>
                <c:pt idx="27771">
                  <c:v>2277.8083333333334</c:v>
                </c:pt>
                <c:pt idx="27772">
                  <c:v>2277.8833333333332</c:v>
                </c:pt>
                <c:pt idx="27773">
                  <c:v>2277.9666666666667</c:v>
                </c:pt>
                <c:pt idx="27774">
                  <c:v>2278.0499999999997</c:v>
                </c:pt>
                <c:pt idx="27775">
                  <c:v>2278.1333333333332</c:v>
                </c:pt>
                <c:pt idx="27776">
                  <c:v>2278.2166666666667</c:v>
                </c:pt>
                <c:pt idx="27777">
                  <c:v>2278.2999999999997</c:v>
                </c:pt>
                <c:pt idx="27778">
                  <c:v>2278.3833333333332</c:v>
                </c:pt>
                <c:pt idx="27779">
                  <c:v>2278.4583333333335</c:v>
                </c:pt>
                <c:pt idx="27780">
                  <c:v>2278.5416666666665</c:v>
                </c:pt>
                <c:pt idx="27781">
                  <c:v>2278.625</c:v>
                </c:pt>
                <c:pt idx="27782">
                  <c:v>2278.7083333333335</c:v>
                </c:pt>
                <c:pt idx="27783">
                  <c:v>2278.7916666666665</c:v>
                </c:pt>
                <c:pt idx="27784">
                  <c:v>2278.875</c:v>
                </c:pt>
                <c:pt idx="27785">
                  <c:v>2278.9500000000003</c:v>
                </c:pt>
                <c:pt idx="27786">
                  <c:v>2279.0333333333333</c:v>
                </c:pt>
                <c:pt idx="27787">
                  <c:v>2279.1166666666668</c:v>
                </c:pt>
                <c:pt idx="27788">
                  <c:v>2279.2000000000003</c:v>
                </c:pt>
                <c:pt idx="27789">
                  <c:v>2279.2833333333333</c:v>
                </c:pt>
                <c:pt idx="27790">
                  <c:v>2279.3666666666668</c:v>
                </c:pt>
                <c:pt idx="27791">
                  <c:v>2279.4416666666666</c:v>
                </c:pt>
                <c:pt idx="27792">
                  <c:v>2279.5250000000001</c:v>
                </c:pt>
                <c:pt idx="27793">
                  <c:v>2279.6083333333331</c:v>
                </c:pt>
                <c:pt idx="27794">
                  <c:v>2279.6916666666666</c:v>
                </c:pt>
                <c:pt idx="27795">
                  <c:v>2279.7750000000001</c:v>
                </c:pt>
                <c:pt idx="27796">
                  <c:v>2279.8583333333331</c:v>
                </c:pt>
                <c:pt idx="27797">
                  <c:v>2279.9416666666666</c:v>
                </c:pt>
                <c:pt idx="27798">
                  <c:v>2280.0166666666669</c:v>
                </c:pt>
                <c:pt idx="27799">
                  <c:v>2280.1</c:v>
                </c:pt>
                <c:pt idx="27800">
                  <c:v>2280.1833333333334</c:v>
                </c:pt>
                <c:pt idx="27801">
                  <c:v>2280.2666666666669</c:v>
                </c:pt>
                <c:pt idx="27802">
                  <c:v>2280.35</c:v>
                </c:pt>
                <c:pt idx="27803">
                  <c:v>2280.4333333333334</c:v>
                </c:pt>
                <c:pt idx="27804">
                  <c:v>2280.5083333333332</c:v>
                </c:pt>
                <c:pt idx="27805">
                  <c:v>2280.5916666666667</c:v>
                </c:pt>
                <c:pt idx="27806">
                  <c:v>2280.6749999999997</c:v>
                </c:pt>
                <c:pt idx="27807">
                  <c:v>2280.7583333333332</c:v>
                </c:pt>
                <c:pt idx="27808">
                  <c:v>2280.8416666666667</c:v>
                </c:pt>
                <c:pt idx="27809">
                  <c:v>2280.9249999999997</c:v>
                </c:pt>
                <c:pt idx="27810">
                  <c:v>2281</c:v>
                </c:pt>
                <c:pt idx="27811">
                  <c:v>2281.0833333333335</c:v>
                </c:pt>
                <c:pt idx="27812">
                  <c:v>2281.1666666666665</c:v>
                </c:pt>
                <c:pt idx="27813">
                  <c:v>2281.25</c:v>
                </c:pt>
                <c:pt idx="27814">
                  <c:v>2281.3333333333335</c:v>
                </c:pt>
                <c:pt idx="27815">
                  <c:v>2281.4166666666665</c:v>
                </c:pt>
                <c:pt idx="27816">
                  <c:v>2281.5</c:v>
                </c:pt>
                <c:pt idx="27817">
                  <c:v>2281.5750000000003</c:v>
                </c:pt>
                <c:pt idx="27818">
                  <c:v>2281.6583333333333</c:v>
                </c:pt>
                <c:pt idx="27819">
                  <c:v>2281.7416666666668</c:v>
                </c:pt>
                <c:pt idx="27820">
                  <c:v>2281.8250000000003</c:v>
                </c:pt>
                <c:pt idx="27821">
                  <c:v>2281.9083333333333</c:v>
                </c:pt>
                <c:pt idx="27822">
                  <c:v>2281.9916666666668</c:v>
                </c:pt>
                <c:pt idx="27823">
                  <c:v>2282.0666666666666</c:v>
                </c:pt>
                <c:pt idx="27824">
                  <c:v>2282.15</c:v>
                </c:pt>
                <c:pt idx="27825">
                  <c:v>2282.2333333333331</c:v>
                </c:pt>
                <c:pt idx="27826">
                  <c:v>2282.3166666666666</c:v>
                </c:pt>
                <c:pt idx="27827">
                  <c:v>2282.4</c:v>
                </c:pt>
                <c:pt idx="27828">
                  <c:v>2282.4833333333331</c:v>
                </c:pt>
                <c:pt idx="27829">
                  <c:v>2282.5583333333334</c:v>
                </c:pt>
                <c:pt idx="27830">
                  <c:v>2282.6416666666669</c:v>
                </c:pt>
                <c:pt idx="27831">
                  <c:v>2282.7249999999999</c:v>
                </c:pt>
                <c:pt idx="27832">
                  <c:v>2282.8083333333334</c:v>
                </c:pt>
                <c:pt idx="27833">
                  <c:v>2282.8916666666669</c:v>
                </c:pt>
                <c:pt idx="27834">
                  <c:v>2282.9749999999999</c:v>
                </c:pt>
                <c:pt idx="27835">
                  <c:v>2283.0583333333334</c:v>
                </c:pt>
                <c:pt idx="27836">
                  <c:v>2283.1333333333332</c:v>
                </c:pt>
                <c:pt idx="27837">
                  <c:v>2283.2166666666667</c:v>
                </c:pt>
                <c:pt idx="27838">
                  <c:v>2283.2999999999997</c:v>
                </c:pt>
                <c:pt idx="27839">
                  <c:v>2283.3833333333332</c:v>
                </c:pt>
                <c:pt idx="27840">
                  <c:v>2283.4666666666667</c:v>
                </c:pt>
                <c:pt idx="27841">
                  <c:v>2283.5499999999997</c:v>
                </c:pt>
                <c:pt idx="27842">
                  <c:v>2283.625</c:v>
                </c:pt>
                <c:pt idx="27843">
                  <c:v>2283.7083333333335</c:v>
                </c:pt>
                <c:pt idx="27844">
                  <c:v>2283.7916666666665</c:v>
                </c:pt>
                <c:pt idx="27845">
                  <c:v>2283.875</c:v>
                </c:pt>
                <c:pt idx="27846">
                  <c:v>2283.9583333333335</c:v>
                </c:pt>
                <c:pt idx="27847">
                  <c:v>2284.0416666666665</c:v>
                </c:pt>
                <c:pt idx="27848">
                  <c:v>2284.1166666666668</c:v>
                </c:pt>
                <c:pt idx="27849">
                  <c:v>2284.2000000000003</c:v>
                </c:pt>
                <c:pt idx="27850">
                  <c:v>2284.2833333333333</c:v>
                </c:pt>
                <c:pt idx="27851">
                  <c:v>2284.3666666666668</c:v>
                </c:pt>
                <c:pt idx="27852">
                  <c:v>2284.4500000000003</c:v>
                </c:pt>
                <c:pt idx="27853">
                  <c:v>2284.5333333333333</c:v>
                </c:pt>
                <c:pt idx="27854">
                  <c:v>2284.6166666666668</c:v>
                </c:pt>
                <c:pt idx="27855">
                  <c:v>2284.6916666666666</c:v>
                </c:pt>
                <c:pt idx="27856">
                  <c:v>2284.7750000000001</c:v>
                </c:pt>
                <c:pt idx="27857">
                  <c:v>2284.8583333333331</c:v>
                </c:pt>
                <c:pt idx="27858">
                  <c:v>2284.9416666666666</c:v>
                </c:pt>
                <c:pt idx="27859">
                  <c:v>2285.0250000000001</c:v>
                </c:pt>
                <c:pt idx="27860">
                  <c:v>2285.1083333333331</c:v>
                </c:pt>
                <c:pt idx="27861">
                  <c:v>2285.1833333333334</c:v>
                </c:pt>
                <c:pt idx="27862">
                  <c:v>2285.2666666666669</c:v>
                </c:pt>
                <c:pt idx="27863">
                  <c:v>2285.35</c:v>
                </c:pt>
                <c:pt idx="27864">
                  <c:v>2285.4333333333334</c:v>
                </c:pt>
                <c:pt idx="27865">
                  <c:v>2285.5166666666669</c:v>
                </c:pt>
                <c:pt idx="27866">
                  <c:v>2285.6</c:v>
                </c:pt>
                <c:pt idx="27867">
                  <c:v>2285.6749999999997</c:v>
                </c:pt>
                <c:pt idx="27868">
                  <c:v>2285.7583333333332</c:v>
                </c:pt>
                <c:pt idx="27869">
                  <c:v>2285.8416666666667</c:v>
                </c:pt>
                <c:pt idx="27870">
                  <c:v>2285.9249999999997</c:v>
                </c:pt>
                <c:pt idx="27871">
                  <c:v>2286.0083333333332</c:v>
                </c:pt>
                <c:pt idx="27872">
                  <c:v>2286.0916666666667</c:v>
                </c:pt>
                <c:pt idx="27873">
                  <c:v>2286.1749999999997</c:v>
                </c:pt>
                <c:pt idx="27874">
                  <c:v>2286.25</c:v>
                </c:pt>
                <c:pt idx="27875">
                  <c:v>2286.3333333333335</c:v>
                </c:pt>
                <c:pt idx="27876">
                  <c:v>2286.4166666666665</c:v>
                </c:pt>
                <c:pt idx="27877">
                  <c:v>2286.5</c:v>
                </c:pt>
                <c:pt idx="27878">
                  <c:v>2286.5833333333335</c:v>
                </c:pt>
                <c:pt idx="27879">
                  <c:v>2286.6666666666665</c:v>
                </c:pt>
                <c:pt idx="27880">
                  <c:v>2286.7416666666668</c:v>
                </c:pt>
                <c:pt idx="27881">
                  <c:v>2286.8250000000003</c:v>
                </c:pt>
                <c:pt idx="27882">
                  <c:v>2286.9083333333333</c:v>
                </c:pt>
                <c:pt idx="27883">
                  <c:v>2286.9916666666668</c:v>
                </c:pt>
                <c:pt idx="27884">
                  <c:v>2287.0750000000003</c:v>
                </c:pt>
                <c:pt idx="27885">
                  <c:v>2287.1583333333333</c:v>
                </c:pt>
                <c:pt idx="27886">
                  <c:v>2287.2416666666668</c:v>
                </c:pt>
                <c:pt idx="27887">
                  <c:v>2287.3166666666666</c:v>
                </c:pt>
                <c:pt idx="27888">
                  <c:v>2287.4</c:v>
                </c:pt>
                <c:pt idx="27889">
                  <c:v>2287.4833333333331</c:v>
                </c:pt>
                <c:pt idx="27890">
                  <c:v>2287.5666666666666</c:v>
                </c:pt>
                <c:pt idx="27891">
                  <c:v>2287.65</c:v>
                </c:pt>
                <c:pt idx="27892">
                  <c:v>2287.7333333333331</c:v>
                </c:pt>
                <c:pt idx="27893">
                  <c:v>2287.8083333333334</c:v>
                </c:pt>
                <c:pt idx="27894">
                  <c:v>2287.8916666666669</c:v>
                </c:pt>
                <c:pt idx="27895">
                  <c:v>2287.9749999999999</c:v>
                </c:pt>
                <c:pt idx="27896">
                  <c:v>2288.0583333333334</c:v>
                </c:pt>
                <c:pt idx="27897">
                  <c:v>2288.1416666666669</c:v>
                </c:pt>
                <c:pt idx="27898">
                  <c:v>2288.2249999999999</c:v>
                </c:pt>
                <c:pt idx="27899">
                  <c:v>2288.2999999999997</c:v>
                </c:pt>
                <c:pt idx="27900">
                  <c:v>2288.3833333333332</c:v>
                </c:pt>
                <c:pt idx="27901">
                  <c:v>2288.4666666666667</c:v>
                </c:pt>
                <c:pt idx="27902">
                  <c:v>2288.5499999999997</c:v>
                </c:pt>
                <c:pt idx="27903">
                  <c:v>2288.6333333333332</c:v>
                </c:pt>
                <c:pt idx="27904">
                  <c:v>2288.7166666666667</c:v>
                </c:pt>
                <c:pt idx="27905">
                  <c:v>2288.7999999999997</c:v>
                </c:pt>
                <c:pt idx="27906">
                  <c:v>2288.875</c:v>
                </c:pt>
                <c:pt idx="27907">
                  <c:v>2288.9583333333335</c:v>
                </c:pt>
                <c:pt idx="27908">
                  <c:v>2289.0416666666665</c:v>
                </c:pt>
                <c:pt idx="27909">
                  <c:v>2289.125</c:v>
                </c:pt>
                <c:pt idx="27910">
                  <c:v>2289.2083333333335</c:v>
                </c:pt>
                <c:pt idx="27911">
                  <c:v>2289.2916666666665</c:v>
                </c:pt>
                <c:pt idx="27912">
                  <c:v>2289.3666666666668</c:v>
                </c:pt>
                <c:pt idx="27913">
                  <c:v>2289.4500000000003</c:v>
                </c:pt>
                <c:pt idx="27914">
                  <c:v>2289.5333333333333</c:v>
                </c:pt>
                <c:pt idx="27915">
                  <c:v>2289.6166666666668</c:v>
                </c:pt>
                <c:pt idx="27916">
                  <c:v>2289.7000000000003</c:v>
                </c:pt>
                <c:pt idx="27917">
                  <c:v>2289.7833333333333</c:v>
                </c:pt>
                <c:pt idx="27918">
                  <c:v>2289.8583333333331</c:v>
                </c:pt>
                <c:pt idx="27919">
                  <c:v>2289.9416666666666</c:v>
                </c:pt>
                <c:pt idx="27920">
                  <c:v>2290.0250000000001</c:v>
                </c:pt>
                <c:pt idx="27921">
                  <c:v>2290.1083333333331</c:v>
                </c:pt>
                <c:pt idx="27922">
                  <c:v>2290.1916666666666</c:v>
                </c:pt>
                <c:pt idx="27923">
                  <c:v>2290.2750000000001</c:v>
                </c:pt>
                <c:pt idx="27924">
                  <c:v>2290.3583333333331</c:v>
                </c:pt>
                <c:pt idx="27925">
                  <c:v>2290.4333333333334</c:v>
                </c:pt>
                <c:pt idx="27926">
                  <c:v>2290.5166666666669</c:v>
                </c:pt>
                <c:pt idx="27927">
                  <c:v>2290.6</c:v>
                </c:pt>
                <c:pt idx="27928">
                  <c:v>2290.6833333333334</c:v>
                </c:pt>
                <c:pt idx="27929">
                  <c:v>2290.7666666666669</c:v>
                </c:pt>
                <c:pt idx="27930">
                  <c:v>2290.85</c:v>
                </c:pt>
                <c:pt idx="27931">
                  <c:v>2290.9249999999997</c:v>
                </c:pt>
                <c:pt idx="27932">
                  <c:v>2291.0083333333332</c:v>
                </c:pt>
                <c:pt idx="27933">
                  <c:v>2291.0916666666667</c:v>
                </c:pt>
                <c:pt idx="27934">
                  <c:v>2291.1749999999997</c:v>
                </c:pt>
                <c:pt idx="27935">
                  <c:v>2291.2583333333332</c:v>
                </c:pt>
                <c:pt idx="27936">
                  <c:v>2291.3416666666667</c:v>
                </c:pt>
                <c:pt idx="27937">
                  <c:v>2291.4166666666665</c:v>
                </c:pt>
                <c:pt idx="27938">
                  <c:v>2291.5</c:v>
                </c:pt>
                <c:pt idx="27939">
                  <c:v>2291.5833333333335</c:v>
                </c:pt>
                <c:pt idx="27940">
                  <c:v>2291.6666666666665</c:v>
                </c:pt>
                <c:pt idx="27941">
                  <c:v>2291.75</c:v>
                </c:pt>
                <c:pt idx="27942">
                  <c:v>2291.8333333333335</c:v>
                </c:pt>
                <c:pt idx="27943">
                  <c:v>2291.9166666666665</c:v>
                </c:pt>
                <c:pt idx="27944">
                  <c:v>2291.9916666666668</c:v>
                </c:pt>
                <c:pt idx="27945">
                  <c:v>2292.0750000000003</c:v>
                </c:pt>
                <c:pt idx="27946">
                  <c:v>2292.1583333333333</c:v>
                </c:pt>
                <c:pt idx="27947">
                  <c:v>2292.2416666666668</c:v>
                </c:pt>
                <c:pt idx="27948">
                  <c:v>2292.3250000000003</c:v>
                </c:pt>
                <c:pt idx="27949">
                  <c:v>2292.4083333333333</c:v>
                </c:pt>
                <c:pt idx="27950">
                  <c:v>2292.4833333333331</c:v>
                </c:pt>
                <c:pt idx="27951">
                  <c:v>2292.5666666666666</c:v>
                </c:pt>
                <c:pt idx="27952">
                  <c:v>2292.65</c:v>
                </c:pt>
                <c:pt idx="27953">
                  <c:v>2292.7333333333331</c:v>
                </c:pt>
                <c:pt idx="27954">
                  <c:v>2292.8166666666666</c:v>
                </c:pt>
                <c:pt idx="27955">
                  <c:v>2292.9</c:v>
                </c:pt>
                <c:pt idx="27956">
                  <c:v>2292.9749999999999</c:v>
                </c:pt>
                <c:pt idx="27957">
                  <c:v>2293.0583333333334</c:v>
                </c:pt>
                <c:pt idx="27958">
                  <c:v>2293.1416666666669</c:v>
                </c:pt>
                <c:pt idx="27959">
                  <c:v>2293.2249999999999</c:v>
                </c:pt>
                <c:pt idx="27960">
                  <c:v>2293.3083333333334</c:v>
                </c:pt>
                <c:pt idx="27961">
                  <c:v>2293.3916666666669</c:v>
                </c:pt>
                <c:pt idx="27962">
                  <c:v>2293.4749999999999</c:v>
                </c:pt>
                <c:pt idx="27963">
                  <c:v>2293.5499999999997</c:v>
                </c:pt>
                <c:pt idx="27964">
                  <c:v>2293.6333333333332</c:v>
                </c:pt>
                <c:pt idx="27965">
                  <c:v>2293.7166666666667</c:v>
                </c:pt>
                <c:pt idx="27966">
                  <c:v>2293.7999999999997</c:v>
                </c:pt>
                <c:pt idx="27967">
                  <c:v>2293.8833333333332</c:v>
                </c:pt>
                <c:pt idx="27968">
                  <c:v>2293.9666666666667</c:v>
                </c:pt>
                <c:pt idx="27969">
                  <c:v>2294.0416666666665</c:v>
                </c:pt>
                <c:pt idx="27970">
                  <c:v>2294.125</c:v>
                </c:pt>
                <c:pt idx="27971">
                  <c:v>2294.2083333333335</c:v>
                </c:pt>
                <c:pt idx="27972">
                  <c:v>2294.2916666666665</c:v>
                </c:pt>
                <c:pt idx="27973">
                  <c:v>2294.375</c:v>
                </c:pt>
                <c:pt idx="27974">
                  <c:v>2294.4583333333335</c:v>
                </c:pt>
                <c:pt idx="27975">
                  <c:v>2294.5333333333333</c:v>
                </c:pt>
                <c:pt idx="27976">
                  <c:v>2294.6166666666668</c:v>
                </c:pt>
                <c:pt idx="27977">
                  <c:v>2294.7000000000003</c:v>
                </c:pt>
                <c:pt idx="27978">
                  <c:v>2294.7833333333333</c:v>
                </c:pt>
                <c:pt idx="27979">
                  <c:v>2294.8666666666668</c:v>
                </c:pt>
                <c:pt idx="27980">
                  <c:v>2294.9500000000003</c:v>
                </c:pt>
                <c:pt idx="27981">
                  <c:v>2295.0333333333333</c:v>
                </c:pt>
                <c:pt idx="27982">
                  <c:v>2295.1083333333331</c:v>
                </c:pt>
                <c:pt idx="27983">
                  <c:v>2295.1916666666666</c:v>
                </c:pt>
                <c:pt idx="27984">
                  <c:v>2295.2750000000001</c:v>
                </c:pt>
                <c:pt idx="27985">
                  <c:v>2295.3583333333331</c:v>
                </c:pt>
                <c:pt idx="27986">
                  <c:v>2295.4416666666666</c:v>
                </c:pt>
                <c:pt idx="27987">
                  <c:v>2295.5250000000001</c:v>
                </c:pt>
                <c:pt idx="27988">
                  <c:v>2295.6</c:v>
                </c:pt>
                <c:pt idx="27989">
                  <c:v>2295.6833333333334</c:v>
                </c:pt>
                <c:pt idx="27990">
                  <c:v>2295.7666666666669</c:v>
                </c:pt>
                <c:pt idx="27991">
                  <c:v>2295.85</c:v>
                </c:pt>
                <c:pt idx="27992">
                  <c:v>2295.9333333333334</c:v>
                </c:pt>
                <c:pt idx="27993">
                  <c:v>2296.0166666666669</c:v>
                </c:pt>
                <c:pt idx="27994">
                  <c:v>2296.0916666666667</c:v>
                </c:pt>
                <c:pt idx="27995">
                  <c:v>2296.1749999999997</c:v>
                </c:pt>
                <c:pt idx="27996">
                  <c:v>2296.2583333333332</c:v>
                </c:pt>
                <c:pt idx="27997">
                  <c:v>2296.3416666666667</c:v>
                </c:pt>
                <c:pt idx="27998">
                  <c:v>2296.4249999999997</c:v>
                </c:pt>
                <c:pt idx="27999">
                  <c:v>2296.5083333333332</c:v>
                </c:pt>
                <c:pt idx="28000">
                  <c:v>2296.5916666666667</c:v>
                </c:pt>
                <c:pt idx="28001">
                  <c:v>2296.6666666666665</c:v>
                </c:pt>
                <c:pt idx="28002">
                  <c:v>2296.75</c:v>
                </c:pt>
                <c:pt idx="28003">
                  <c:v>2296.8333333333335</c:v>
                </c:pt>
                <c:pt idx="28004">
                  <c:v>2296.9166666666665</c:v>
                </c:pt>
                <c:pt idx="28005">
                  <c:v>2297</c:v>
                </c:pt>
                <c:pt idx="28006">
                  <c:v>2297.0833333333335</c:v>
                </c:pt>
                <c:pt idx="28007">
                  <c:v>2297.1583333333333</c:v>
                </c:pt>
                <c:pt idx="28008">
                  <c:v>2297.2416666666668</c:v>
                </c:pt>
                <c:pt idx="28009">
                  <c:v>2297.3250000000003</c:v>
                </c:pt>
                <c:pt idx="28010">
                  <c:v>2297.4083333333333</c:v>
                </c:pt>
                <c:pt idx="28011">
                  <c:v>2297.4916666666668</c:v>
                </c:pt>
                <c:pt idx="28012">
                  <c:v>2297.5750000000003</c:v>
                </c:pt>
                <c:pt idx="28013">
                  <c:v>2297.6583333333333</c:v>
                </c:pt>
                <c:pt idx="28014">
                  <c:v>2297.7333333333331</c:v>
                </c:pt>
                <c:pt idx="28015">
                  <c:v>2297.8166666666666</c:v>
                </c:pt>
                <c:pt idx="28016">
                  <c:v>2297.9</c:v>
                </c:pt>
                <c:pt idx="28017">
                  <c:v>2297.9833333333331</c:v>
                </c:pt>
                <c:pt idx="28018">
                  <c:v>2298.0666666666666</c:v>
                </c:pt>
                <c:pt idx="28019">
                  <c:v>2298.15</c:v>
                </c:pt>
                <c:pt idx="28020">
                  <c:v>2298.2249999999999</c:v>
                </c:pt>
                <c:pt idx="28021">
                  <c:v>2298.3083333333334</c:v>
                </c:pt>
                <c:pt idx="28022">
                  <c:v>2298.3916666666669</c:v>
                </c:pt>
                <c:pt idx="28023">
                  <c:v>2298.4749999999999</c:v>
                </c:pt>
                <c:pt idx="28024">
                  <c:v>2298.5583333333334</c:v>
                </c:pt>
                <c:pt idx="28025">
                  <c:v>2298.6416666666669</c:v>
                </c:pt>
                <c:pt idx="28026">
                  <c:v>2298.7166666666667</c:v>
                </c:pt>
                <c:pt idx="28027">
                  <c:v>2298.7999999999997</c:v>
                </c:pt>
                <c:pt idx="28028">
                  <c:v>2298.8833333333332</c:v>
                </c:pt>
                <c:pt idx="28029">
                  <c:v>2298.9666666666667</c:v>
                </c:pt>
                <c:pt idx="28030">
                  <c:v>2299.0499999999997</c:v>
                </c:pt>
                <c:pt idx="28031">
                  <c:v>2299.1333333333332</c:v>
                </c:pt>
                <c:pt idx="28032">
                  <c:v>2299.2166666666667</c:v>
                </c:pt>
                <c:pt idx="28033">
                  <c:v>2299.2916666666665</c:v>
                </c:pt>
                <c:pt idx="28034">
                  <c:v>2299.375</c:v>
                </c:pt>
                <c:pt idx="28035">
                  <c:v>2299.4583333333335</c:v>
                </c:pt>
                <c:pt idx="28036">
                  <c:v>2299.5416666666665</c:v>
                </c:pt>
                <c:pt idx="28037">
                  <c:v>2299.625</c:v>
                </c:pt>
                <c:pt idx="28038">
                  <c:v>2299.7083333333335</c:v>
                </c:pt>
                <c:pt idx="28039">
                  <c:v>2299.7833333333333</c:v>
                </c:pt>
                <c:pt idx="28040">
                  <c:v>2299.8666666666668</c:v>
                </c:pt>
                <c:pt idx="28041">
                  <c:v>2299.9500000000003</c:v>
                </c:pt>
                <c:pt idx="28042">
                  <c:v>2300.0333333333333</c:v>
                </c:pt>
                <c:pt idx="28043">
                  <c:v>2300.1166666666668</c:v>
                </c:pt>
                <c:pt idx="28044">
                  <c:v>2300.2000000000003</c:v>
                </c:pt>
                <c:pt idx="28045">
                  <c:v>2300.2750000000001</c:v>
                </c:pt>
                <c:pt idx="28046">
                  <c:v>2300.3583333333331</c:v>
                </c:pt>
                <c:pt idx="28047">
                  <c:v>2300.4416666666666</c:v>
                </c:pt>
                <c:pt idx="28048">
                  <c:v>2300.5250000000001</c:v>
                </c:pt>
                <c:pt idx="28049">
                  <c:v>2300.6083333333331</c:v>
                </c:pt>
                <c:pt idx="28050">
                  <c:v>2300.6916666666666</c:v>
                </c:pt>
                <c:pt idx="28051">
                  <c:v>2300.7750000000001</c:v>
                </c:pt>
                <c:pt idx="28052">
                  <c:v>2300.85</c:v>
                </c:pt>
                <c:pt idx="28053">
                  <c:v>2300.9333333333334</c:v>
                </c:pt>
                <c:pt idx="28054">
                  <c:v>2301.0166666666669</c:v>
                </c:pt>
                <c:pt idx="28055">
                  <c:v>2301.1</c:v>
                </c:pt>
                <c:pt idx="28056">
                  <c:v>2301.1833333333334</c:v>
                </c:pt>
                <c:pt idx="28057">
                  <c:v>2301.2666666666669</c:v>
                </c:pt>
                <c:pt idx="28058">
                  <c:v>2301.3416666666667</c:v>
                </c:pt>
                <c:pt idx="28059">
                  <c:v>2301.4249999999997</c:v>
                </c:pt>
                <c:pt idx="28060">
                  <c:v>2301.5083333333332</c:v>
                </c:pt>
                <c:pt idx="28061">
                  <c:v>2301.5916666666667</c:v>
                </c:pt>
                <c:pt idx="28062">
                  <c:v>2301.6749999999997</c:v>
                </c:pt>
                <c:pt idx="28063">
                  <c:v>2301.7583333333332</c:v>
                </c:pt>
                <c:pt idx="28064">
                  <c:v>2301.8333333333335</c:v>
                </c:pt>
                <c:pt idx="28065">
                  <c:v>2301.9166666666665</c:v>
                </c:pt>
                <c:pt idx="28066">
                  <c:v>2302</c:v>
                </c:pt>
                <c:pt idx="28067">
                  <c:v>2302.0833333333335</c:v>
                </c:pt>
                <c:pt idx="28068">
                  <c:v>2302.1666666666665</c:v>
                </c:pt>
                <c:pt idx="28069">
                  <c:v>2302.25</c:v>
                </c:pt>
                <c:pt idx="28070">
                  <c:v>2302.3333333333335</c:v>
                </c:pt>
                <c:pt idx="28071">
                  <c:v>2302.4083333333333</c:v>
                </c:pt>
                <c:pt idx="28072">
                  <c:v>2302.4916666666668</c:v>
                </c:pt>
                <c:pt idx="28073">
                  <c:v>2302.5750000000003</c:v>
                </c:pt>
                <c:pt idx="28074">
                  <c:v>2302.6583333333333</c:v>
                </c:pt>
                <c:pt idx="28075">
                  <c:v>2302.7416666666668</c:v>
                </c:pt>
                <c:pt idx="28076">
                  <c:v>2302.8250000000003</c:v>
                </c:pt>
                <c:pt idx="28077">
                  <c:v>2302.9</c:v>
                </c:pt>
                <c:pt idx="28078">
                  <c:v>2302.9833333333331</c:v>
                </c:pt>
                <c:pt idx="28079">
                  <c:v>2303.0666666666666</c:v>
                </c:pt>
                <c:pt idx="28080">
                  <c:v>2303.15</c:v>
                </c:pt>
                <c:pt idx="28081">
                  <c:v>2303.2333333333331</c:v>
                </c:pt>
                <c:pt idx="28082">
                  <c:v>2303.3166666666666</c:v>
                </c:pt>
                <c:pt idx="28083">
                  <c:v>2303.3916666666669</c:v>
                </c:pt>
                <c:pt idx="28084">
                  <c:v>2303.4749999999999</c:v>
                </c:pt>
                <c:pt idx="28085">
                  <c:v>2303.5583333333334</c:v>
                </c:pt>
                <c:pt idx="28086">
                  <c:v>2303.6416666666669</c:v>
                </c:pt>
                <c:pt idx="28087">
                  <c:v>2303.7249999999999</c:v>
                </c:pt>
                <c:pt idx="28088">
                  <c:v>2303.8083333333334</c:v>
                </c:pt>
                <c:pt idx="28089">
                  <c:v>2303.8916666666669</c:v>
                </c:pt>
                <c:pt idx="28090">
                  <c:v>2303.9666666666667</c:v>
                </c:pt>
                <c:pt idx="28091">
                  <c:v>2304.0499999999997</c:v>
                </c:pt>
                <c:pt idx="28092">
                  <c:v>2304.1333333333332</c:v>
                </c:pt>
                <c:pt idx="28093">
                  <c:v>2304.2166666666667</c:v>
                </c:pt>
                <c:pt idx="28094">
                  <c:v>2304.2999999999997</c:v>
                </c:pt>
                <c:pt idx="28095">
                  <c:v>2304.3833333333332</c:v>
                </c:pt>
                <c:pt idx="28096">
                  <c:v>2304.4583333333335</c:v>
                </c:pt>
                <c:pt idx="28097">
                  <c:v>2304.5416666666665</c:v>
                </c:pt>
                <c:pt idx="28098">
                  <c:v>2304.625</c:v>
                </c:pt>
                <c:pt idx="28099">
                  <c:v>2304.7083333333335</c:v>
                </c:pt>
                <c:pt idx="28100">
                  <c:v>2304.7916666666665</c:v>
                </c:pt>
                <c:pt idx="28101">
                  <c:v>2304.875</c:v>
                </c:pt>
                <c:pt idx="28102">
                  <c:v>2304.9500000000003</c:v>
                </c:pt>
                <c:pt idx="28103">
                  <c:v>2305.0333333333333</c:v>
                </c:pt>
                <c:pt idx="28104">
                  <c:v>2305.1166666666668</c:v>
                </c:pt>
                <c:pt idx="28105">
                  <c:v>2305.2000000000003</c:v>
                </c:pt>
                <c:pt idx="28106">
                  <c:v>2305.2833333333333</c:v>
                </c:pt>
                <c:pt idx="28107">
                  <c:v>2305.3666666666668</c:v>
                </c:pt>
                <c:pt idx="28108">
                  <c:v>2305.4500000000003</c:v>
                </c:pt>
                <c:pt idx="28109">
                  <c:v>2305.5250000000001</c:v>
                </c:pt>
                <c:pt idx="28110">
                  <c:v>2305.6083333333331</c:v>
                </c:pt>
                <c:pt idx="28111">
                  <c:v>2305.6916666666666</c:v>
                </c:pt>
                <c:pt idx="28112">
                  <c:v>2305.7750000000001</c:v>
                </c:pt>
                <c:pt idx="28113">
                  <c:v>2305.8583333333331</c:v>
                </c:pt>
                <c:pt idx="28114">
                  <c:v>2305.9416666666666</c:v>
                </c:pt>
                <c:pt idx="28115">
                  <c:v>2306.0166666666669</c:v>
                </c:pt>
                <c:pt idx="28116">
                  <c:v>2306.1</c:v>
                </c:pt>
                <c:pt idx="28117">
                  <c:v>2306.1833333333334</c:v>
                </c:pt>
                <c:pt idx="28118">
                  <c:v>2306.2666666666669</c:v>
                </c:pt>
                <c:pt idx="28119">
                  <c:v>2306.35</c:v>
                </c:pt>
                <c:pt idx="28120">
                  <c:v>2306.4333333333334</c:v>
                </c:pt>
                <c:pt idx="28121">
                  <c:v>2306.5083333333332</c:v>
                </c:pt>
                <c:pt idx="28122">
                  <c:v>2306.5916666666667</c:v>
                </c:pt>
                <c:pt idx="28123">
                  <c:v>2306.6749999999997</c:v>
                </c:pt>
                <c:pt idx="28124">
                  <c:v>2306.7583333333332</c:v>
                </c:pt>
                <c:pt idx="28125">
                  <c:v>2306.8416666666667</c:v>
                </c:pt>
                <c:pt idx="28126">
                  <c:v>2306.9249999999997</c:v>
                </c:pt>
                <c:pt idx="28127">
                  <c:v>2307.0083333333332</c:v>
                </c:pt>
                <c:pt idx="28128">
                  <c:v>2307.0833333333335</c:v>
                </c:pt>
                <c:pt idx="28129">
                  <c:v>2307.1666666666665</c:v>
                </c:pt>
                <c:pt idx="28130">
                  <c:v>2307.25</c:v>
                </c:pt>
                <c:pt idx="28131">
                  <c:v>2307.3333333333335</c:v>
                </c:pt>
                <c:pt idx="28132">
                  <c:v>2307.4166666666665</c:v>
                </c:pt>
                <c:pt idx="28133">
                  <c:v>2307.5</c:v>
                </c:pt>
                <c:pt idx="28134">
                  <c:v>2307.5750000000003</c:v>
                </c:pt>
                <c:pt idx="28135">
                  <c:v>2307.6583333333333</c:v>
                </c:pt>
                <c:pt idx="28136">
                  <c:v>2307.7416666666668</c:v>
                </c:pt>
                <c:pt idx="28137">
                  <c:v>2307.8250000000003</c:v>
                </c:pt>
                <c:pt idx="28138">
                  <c:v>2307.9083333333333</c:v>
                </c:pt>
                <c:pt idx="28139">
                  <c:v>2307.9916666666668</c:v>
                </c:pt>
                <c:pt idx="28140">
                  <c:v>2308.0750000000003</c:v>
                </c:pt>
                <c:pt idx="28141">
                  <c:v>2308.15</c:v>
                </c:pt>
                <c:pt idx="28142">
                  <c:v>2308.2333333333331</c:v>
                </c:pt>
                <c:pt idx="28143">
                  <c:v>2308.3166666666666</c:v>
                </c:pt>
                <c:pt idx="28144">
                  <c:v>2308.4</c:v>
                </c:pt>
                <c:pt idx="28145">
                  <c:v>2308.4833333333331</c:v>
                </c:pt>
                <c:pt idx="28146">
                  <c:v>2308.5666666666666</c:v>
                </c:pt>
                <c:pt idx="28147">
                  <c:v>2308.6416666666669</c:v>
                </c:pt>
                <c:pt idx="28148">
                  <c:v>2308.7249999999999</c:v>
                </c:pt>
                <c:pt idx="28149">
                  <c:v>2308.8083333333334</c:v>
                </c:pt>
                <c:pt idx="28150">
                  <c:v>2308.8916666666669</c:v>
                </c:pt>
                <c:pt idx="28151">
                  <c:v>2308.9749999999999</c:v>
                </c:pt>
                <c:pt idx="28152">
                  <c:v>2309.0583333333334</c:v>
                </c:pt>
                <c:pt idx="28153">
                  <c:v>2309.1333333333332</c:v>
                </c:pt>
                <c:pt idx="28154">
                  <c:v>2309.2166666666667</c:v>
                </c:pt>
                <c:pt idx="28155">
                  <c:v>2309.2999999999997</c:v>
                </c:pt>
                <c:pt idx="28156">
                  <c:v>2309.3833333333332</c:v>
                </c:pt>
                <c:pt idx="28157">
                  <c:v>2309.4666666666667</c:v>
                </c:pt>
                <c:pt idx="28158">
                  <c:v>2309.5499999999997</c:v>
                </c:pt>
                <c:pt idx="28159">
                  <c:v>2309.6333333333332</c:v>
                </c:pt>
                <c:pt idx="28160">
                  <c:v>2309.7083333333335</c:v>
                </c:pt>
                <c:pt idx="28161">
                  <c:v>2309.7916666666665</c:v>
                </c:pt>
                <c:pt idx="28162">
                  <c:v>2309.875</c:v>
                </c:pt>
                <c:pt idx="28163">
                  <c:v>2309.9583333333335</c:v>
                </c:pt>
                <c:pt idx="28164">
                  <c:v>2310.0416666666665</c:v>
                </c:pt>
                <c:pt idx="28165">
                  <c:v>2310.125</c:v>
                </c:pt>
                <c:pt idx="28166">
                  <c:v>2310.2000000000003</c:v>
                </c:pt>
                <c:pt idx="28167">
                  <c:v>2310.2833333333333</c:v>
                </c:pt>
                <c:pt idx="28168">
                  <c:v>2310.3666666666668</c:v>
                </c:pt>
                <c:pt idx="28169">
                  <c:v>2310.4500000000003</c:v>
                </c:pt>
                <c:pt idx="28170">
                  <c:v>2310.5333333333333</c:v>
                </c:pt>
                <c:pt idx="28171">
                  <c:v>2310.6166666666668</c:v>
                </c:pt>
                <c:pt idx="28172">
                  <c:v>2310.6916666666666</c:v>
                </c:pt>
                <c:pt idx="28173">
                  <c:v>2310.7750000000001</c:v>
                </c:pt>
                <c:pt idx="28174">
                  <c:v>2310.8583333333331</c:v>
                </c:pt>
                <c:pt idx="28175">
                  <c:v>2310.9416666666666</c:v>
                </c:pt>
                <c:pt idx="28176">
                  <c:v>2311.0250000000001</c:v>
                </c:pt>
                <c:pt idx="28177">
                  <c:v>2311.1083333333331</c:v>
                </c:pt>
                <c:pt idx="28178">
                  <c:v>2311.1916666666666</c:v>
                </c:pt>
                <c:pt idx="28179">
                  <c:v>2311.2666666666669</c:v>
                </c:pt>
                <c:pt idx="28180">
                  <c:v>2311.35</c:v>
                </c:pt>
                <c:pt idx="28181">
                  <c:v>2311.4333333333334</c:v>
                </c:pt>
                <c:pt idx="28182">
                  <c:v>2311.5166666666669</c:v>
                </c:pt>
                <c:pt idx="28183">
                  <c:v>2311.6</c:v>
                </c:pt>
                <c:pt idx="28184">
                  <c:v>2311.6833333333334</c:v>
                </c:pt>
                <c:pt idx="28185">
                  <c:v>2311.7583333333332</c:v>
                </c:pt>
                <c:pt idx="28186">
                  <c:v>2311.8416666666667</c:v>
                </c:pt>
                <c:pt idx="28187">
                  <c:v>2311.9249999999997</c:v>
                </c:pt>
                <c:pt idx="28188">
                  <c:v>2312.0083333333332</c:v>
                </c:pt>
                <c:pt idx="28189">
                  <c:v>2312.0916666666667</c:v>
                </c:pt>
                <c:pt idx="28190">
                  <c:v>2312.1749999999997</c:v>
                </c:pt>
                <c:pt idx="28191">
                  <c:v>2312.25</c:v>
                </c:pt>
                <c:pt idx="28192">
                  <c:v>2312.3333333333335</c:v>
                </c:pt>
                <c:pt idx="28193">
                  <c:v>2312.4166666666665</c:v>
                </c:pt>
                <c:pt idx="28194">
                  <c:v>2312.5</c:v>
                </c:pt>
                <c:pt idx="28195">
                  <c:v>2312.5833333333335</c:v>
                </c:pt>
                <c:pt idx="28196">
                  <c:v>2312.6666666666665</c:v>
                </c:pt>
                <c:pt idx="28197">
                  <c:v>2312.75</c:v>
                </c:pt>
                <c:pt idx="28198">
                  <c:v>2312.8250000000003</c:v>
                </c:pt>
                <c:pt idx="28199">
                  <c:v>2312.9083333333333</c:v>
                </c:pt>
                <c:pt idx="28200">
                  <c:v>2312.9916666666668</c:v>
                </c:pt>
                <c:pt idx="28201">
                  <c:v>2313.0750000000003</c:v>
                </c:pt>
                <c:pt idx="28202">
                  <c:v>2313.1583333333333</c:v>
                </c:pt>
                <c:pt idx="28203">
                  <c:v>2313.2416666666668</c:v>
                </c:pt>
                <c:pt idx="28204">
                  <c:v>2313.3166666666666</c:v>
                </c:pt>
                <c:pt idx="28205">
                  <c:v>2313.4</c:v>
                </c:pt>
                <c:pt idx="28206">
                  <c:v>2313.4833333333331</c:v>
                </c:pt>
                <c:pt idx="28207">
                  <c:v>2313.5666666666666</c:v>
                </c:pt>
                <c:pt idx="28208">
                  <c:v>2313.65</c:v>
                </c:pt>
                <c:pt idx="28209">
                  <c:v>2313.7333333333331</c:v>
                </c:pt>
                <c:pt idx="28210">
                  <c:v>2313.8083333333334</c:v>
                </c:pt>
                <c:pt idx="28211">
                  <c:v>2313.8916666666669</c:v>
                </c:pt>
                <c:pt idx="28212">
                  <c:v>2313.9749999999999</c:v>
                </c:pt>
                <c:pt idx="28213">
                  <c:v>2314.0583333333334</c:v>
                </c:pt>
                <c:pt idx="28214">
                  <c:v>2314.1416666666669</c:v>
                </c:pt>
                <c:pt idx="28215">
                  <c:v>2314.2249999999999</c:v>
                </c:pt>
                <c:pt idx="28216">
                  <c:v>2314.3083333333334</c:v>
                </c:pt>
                <c:pt idx="28217">
                  <c:v>2314.3833333333332</c:v>
                </c:pt>
                <c:pt idx="28218">
                  <c:v>2314.4666666666667</c:v>
                </c:pt>
                <c:pt idx="28219">
                  <c:v>2314.5499999999997</c:v>
                </c:pt>
                <c:pt idx="28220">
                  <c:v>2314.6333333333332</c:v>
                </c:pt>
                <c:pt idx="28221">
                  <c:v>2314.7166666666667</c:v>
                </c:pt>
                <c:pt idx="28222">
                  <c:v>2314.7999999999997</c:v>
                </c:pt>
                <c:pt idx="28223">
                  <c:v>2314.875</c:v>
                </c:pt>
                <c:pt idx="28224">
                  <c:v>2314.9583333333335</c:v>
                </c:pt>
                <c:pt idx="28225">
                  <c:v>2315.0416666666665</c:v>
                </c:pt>
                <c:pt idx="28226">
                  <c:v>2315.125</c:v>
                </c:pt>
                <c:pt idx="28227">
                  <c:v>2315.2083333333335</c:v>
                </c:pt>
                <c:pt idx="28228">
                  <c:v>2315.2916666666665</c:v>
                </c:pt>
                <c:pt idx="28229">
                  <c:v>2315.3666666666668</c:v>
                </c:pt>
                <c:pt idx="28230">
                  <c:v>2315.4500000000003</c:v>
                </c:pt>
                <c:pt idx="28231">
                  <c:v>2315.5333333333333</c:v>
                </c:pt>
                <c:pt idx="28232">
                  <c:v>2315.6166666666668</c:v>
                </c:pt>
                <c:pt idx="28233">
                  <c:v>2315.7000000000003</c:v>
                </c:pt>
                <c:pt idx="28234">
                  <c:v>2315.7833333333333</c:v>
                </c:pt>
                <c:pt idx="28235">
                  <c:v>2315.8666666666668</c:v>
                </c:pt>
                <c:pt idx="28236">
                  <c:v>2315.9416666666666</c:v>
                </c:pt>
                <c:pt idx="28237">
                  <c:v>2316.0250000000001</c:v>
                </c:pt>
                <c:pt idx="28238">
                  <c:v>2316.1083333333331</c:v>
                </c:pt>
                <c:pt idx="28239">
                  <c:v>2316.1916666666666</c:v>
                </c:pt>
                <c:pt idx="28240">
                  <c:v>2316.2750000000001</c:v>
                </c:pt>
                <c:pt idx="28241">
                  <c:v>2316.3583333333331</c:v>
                </c:pt>
                <c:pt idx="28242">
                  <c:v>2316.4333333333334</c:v>
                </c:pt>
                <c:pt idx="28243">
                  <c:v>2316.5166666666669</c:v>
                </c:pt>
                <c:pt idx="28244">
                  <c:v>2316.6</c:v>
                </c:pt>
                <c:pt idx="28245">
                  <c:v>2316.6833333333334</c:v>
                </c:pt>
                <c:pt idx="28246">
                  <c:v>2316.7666666666669</c:v>
                </c:pt>
                <c:pt idx="28247">
                  <c:v>2316.85</c:v>
                </c:pt>
                <c:pt idx="28248">
                  <c:v>2316.9249999999997</c:v>
                </c:pt>
                <c:pt idx="28249">
                  <c:v>2317.0083333333332</c:v>
                </c:pt>
                <c:pt idx="28250">
                  <c:v>2317.0916666666667</c:v>
                </c:pt>
                <c:pt idx="28251">
                  <c:v>2317.1749999999997</c:v>
                </c:pt>
                <c:pt idx="28252">
                  <c:v>2317.2583333333332</c:v>
                </c:pt>
                <c:pt idx="28253">
                  <c:v>2317.3416666666667</c:v>
                </c:pt>
                <c:pt idx="28254">
                  <c:v>2317.4249999999997</c:v>
                </c:pt>
                <c:pt idx="28255">
                  <c:v>2317.5</c:v>
                </c:pt>
                <c:pt idx="28256">
                  <c:v>2317.5833333333335</c:v>
                </c:pt>
                <c:pt idx="28257">
                  <c:v>2317.6666666666665</c:v>
                </c:pt>
                <c:pt idx="28258">
                  <c:v>2317.75</c:v>
                </c:pt>
                <c:pt idx="28259">
                  <c:v>2317.8333333333335</c:v>
                </c:pt>
                <c:pt idx="28260">
                  <c:v>2317.9166666666665</c:v>
                </c:pt>
                <c:pt idx="28261">
                  <c:v>2317.9916666666668</c:v>
                </c:pt>
                <c:pt idx="28262">
                  <c:v>2318.0750000000003</c:v>
                </c:pt>
                <c:pt idx="28263">
                  <c:v>2318.1583333333333</c:v>
                </c:pt>
                <c:pt idx="28264">
                  <c:v>2318.2416666666668</c:v>
                </c:pt>
                <c:pt idx="28265">
                  <c:v>2318.3250000000003</c:v>
                </c:pt>
                <c:pt idx="28266">
                  <c:v>2318.4083333333333</c:v>
                </c:pt>
                <c:pt idx="28267">
                  <c:v>2318.4916666666668</c:v>
                </c:pt>
                <c:pt idx="28268">
                  <c:v>2318.5666666666666</c:v>
                </c:pt>
                <c:pt idx="28269">
                  <c:v>2318.65</c:v>
                </c:pt>
                <c:pt idx="28270">
                  <c:v>2318.7333333333331</c:v>
                </c:pt>
                <c:pt idx="28271">
                  <c:v>2318.8166666666666</c:v>
                </c:pt>
                <c:pt idx="28272">
                  <c:v>2318.9</c:v>
                </c:pt>
                <c:pt idx="28273">
                  <c:v>2318.9833333333331</c:v>
                </c:pt>
                <c:pt idx="28274">
                  <c:v>2319.0583333333334</c:v>
                </c:pt>
                <c:pt idx="28275">
                  <c:v>2319.1416666666669</c:v>
                </c:pt>
                <c:pt idx="28276">
                  <c:v>2319.2249999999999</c:v>
                </c:pt>
                <c:pt idx="28277">
                  <c:v>2319.3083333333334</c:v>
                </c:pt>
                <c:pt idx="28278">
                  <c:v>2319.3916666666669</c:v>
                </c:pt>
                <c:pt idx="28279">
                  <c:v>2319.4749999999999</c:v>
                </c:pt>
                <c:pt idx="28280">
                  <c:v>2319.5499999999997</c:v>
                </c:pt>
                <c:pt idx="28281">
                  <c:v>2319.6333333333332</c:v>
                </c:pt>
                <c:pt idx="28282">
                  <c:v>2319.7166666666667</c:v>
                </c:pt>
                <c:pt idx="28283">
                  <c:v>2319.7999999999997</c:v>
                </c:pt>
                <c:pt idx="28284">
                  <c:v>2319.8833333333332</c:v>
                </c:pt>
                <c:pt idx="28285">
                  <c:v>2319.9666666666667</c:v>
                </c:pt>
                <c:pt idx="28286">
                  <c:v>2320.0499999999997</c:v>
                </c:pt>
                <c:pt idx="28287">
                  <c:v>2320.125</c:v>
                </c:pt>
                <c:pt idx="28288">
                  <c:v>2320.2083333333335</c:v>
                </c:pt>
                <c:pt idx="28289">
                  <c:v>2320.2916666666665</c:v>
                </c:pt>
                <c:pt idx="28290">
                  <c:v>2320.375</c:v>
                </c:pt>
                <c:pt idx="28291">
                  <c:v>2320.4583333333335</c:v>
                </c:pt>
                <c:pt idx="28292">
                  <c:v>2320.5416666666665</c:v>
                </c:pt>
                <c:pt idx="28293">
                  <c:v>2320.6166666666668</c:v>
                </c:pt>
                <c:pt idx="28294">
                  <c:v>2320.7000000000003</c:v>
                </c:pt>
                <c:pt idx="28295">
                  <c:v>2320.7833333333333</c:v>
                </c:pt>
                <c:pt idx="28296">
                  <c:v>2320.8666666666668</c:v>
                </c:pt>
                <c:pt idx="28297">
                  <c:v>2320.9500000000003</c:v>
                </c:pt>
                <c:pt idx="28298">
                  <c:v>2321.0333333333333</c:v>
                </c:pt>
                <c:pt idx="28299">
                  <c:v>2321.1083333333331</c:v>
                </c:pt>
                <c:pt idx="28300">
                  <c:v>2321.1916666666666</c:v>
                </c:pt>
                <c:pt idx="28301">
                  <c:v>2321.2750000000001</c:v>
                </c:pt>
                <c:pt idx="28302">
                  <c:v>2321.3583333333331</c:v>
                </c:pt>
                <c:pt idx="28303">
                  <c:v>2321.4416666666666</c:v>
                </c:pt>
                <c:pt idx="28304">
                  <c:v>2321.5250000000001</c:v>
                </c:pt>
                <c:pt idx="28305">
                  <c:v>2321.6083333333331</c:v>
                </c:pt>
                <c:pt idx="28306">
                  <c:v>2321.6833333333334</c:v>
                </c:pt>
                <c:pt idx="28307">
                  <c:v>2321.7666666666669</c:v>
                </c:pt>
                <c:pt idx="28308">
                  <c:v>2321.85</c:v>
                </c:pt>
                <c:pt idx="28309">
                  <c:v>2321.9333333333334</c:v>
                </c:pt>
                <c:pt idx="28310">
                  <c:v>2322.0166666666669</c:v>
                </c:pt>
                <c:pt idx="28311">
                  <c:v>2322.1</c:v>
                </c:pt>
                <c:pt idx="28312">
                  <c:v>2322.1749999999997</c:v>
                </c:pt>
                <c:pt idx="28313">
                  <c:v>2322.2583333333332</c:v>
                </c:pt>
                <c:pt idx="28314">
                  <c:v>2322.3416666666667</c:v>
                </c:pt>
                <c:pt idx="28315">
                  <c:v>2322.4249999999997</c:v>
                </c:pt>
                <c:pt idx="28316">
                  <c:v>2322.5083333333332</c:v>
                </c:pt>
                <c:pt idx="28317">
                  <c:v>2322.5916666666667</c:v>
                </c:pt>
                <c:pt idx="28318">
                  <c:v>2322.6666666666665</c:v>
                </c:pt>
                <c:pt idx="28319">
                  <c:v>2322.75</c:v>
                </c:pt>
                <c:pt idx="28320">
                  <c:v>2322.8333333333335</c:v>
                </c:pt>
                <c:pt idx="28321">
                  <c:v>2322.9166666666665</c:v>
                </c:pt>
                <c:pt idx="28322">
                  <c:v>2323</c:v>
                </c:pt>
                <c:pt idx="28323">
                  <c:v>2323.0833333333335</c:v>
                </c:pt>
                <c:pt idx="28324">
                  <c:v>2323.1666666666665</c:v>
                </c:pt>
                <c:pt idx="28325">
                  <c:v>2323.2416666666668</c:v>
                </c:pt>
                <c:pt idx="28326">
                  <c:v>2323.3250000000003</c:v>
                </c:pt>
                <c:pt idx="28327">
                  <c:v>2323.4083333333333</c:v>
                </c:pt>
                <c:pt idx="28328">
                  <c:v>2323.4916666666668</c:v>
                </c:pt>
                <c:pt idx="28329">
                  <c:v>2323.5750000000003</c:v>
                </c:pt>
                <c:pt idx="28330">
                  <c:v>2323.6583333333333</c:v>
                </c:pt>
                <c:pt idx="28331">
                  <c:v>2323.7333333333331</c:v>
                </c:pt>
                <c:pt idx="28332">
                  <c:v>2323.8166666666666</c:v>
                </c:pt>
                <c:pt idx="28333">
                  <c:v>2323.9</c:v>
                </c:pt>
                <c:pt idx="28334">
                  <c:v>2323.9833333333331</c:v>
                </c:pt>
                <c:pt idx="28335">
                  <c:v>2324.0666666666666</c:v>
                </c:pt>
                <c:pt idx="28336">
                  <c:v>2324.15</c:v>
                </c:pt>
                <c:pt idx="28337">
                  <c:v>2324.2249999999999</c:v>
                </c:pt>
                <c:pt idx="28338">
                  <c:v>2324.3083333333334</c:v>
                </c:pt>
                <c:pt idx="28339">
                  <c:v>2324.3916666666669</c:v>
                </c:pt>
                <c:pt idx="28340">
                  <c:v>2324.4749999999999</c:v>
                </c:pt>
                <c:pt idx="28341">
                  <c:v>2324.5583333333334</c:v>
                </c:pt>
                <c:pt idx="28342">
                  <c:v>2324.6416666666669</c:v>
                </c:pt>
                <c:pt idx="28343">
                  <c:v>2324.7249999999999</c:v>
                </c:pt>
                <c:pt idx="28344">
                  <c:v>2324.7999999999997</c:v>
                </c:pt>
                <c:pt idx="28345">
                  <c:v>2324.8833333333332</c:v>
                </c:pt>
                <c:pt idx="28346">
                  <c:v>2324.9666666666667</c:v>
                </c:pt>
                <c:pt idx="28347">
                  <c:v>2325.0499999999997</c:v>
                </c:pt>
                <c:pt idx="28348">
                  <c:v>2325.1333333333332</c:v>
                </c:pt>
                <c:pt idx="28349">
                  <c:v>2325.2166666666667</c:v>
                </c:pt>
                <c:pt idx="28350">
                  <c:v>2325.2916666666665</c:v>
                </c:pt>
                <c:pt idx="28351">
                  <c:v>2325.375</c:v>
                </c:pt>
                <c:pt idx="28352">
                  <c:v>2325.4583333333335</c:v>
                </c:pt>
                <c:pt idx="28353">
                  <c:v>2325.5416666666665</c:v>
                </c:pt>
                <c:pt idx="28354">
                  <c:v>2325.625</c:v>
                </c:pt>
                <c:pt idx="28355">
                  <c:v>2325.7083333333335</c:v>
                </c:pt>
                <c:pt idx="28356">
                  <c:v>2325.7833333333333</c:v>
                </c:pt>
                <c:pt idx="28357">
                  <c:v>2325.8666666666668</c:v>
                </c:pt>
                <c:pt idx="28358">
                  <c:v>2325.9500000000003</c:v>
                </c:pt>
                <c:pt idx="28359">
                  <c:v>2326.0333333333333</c:v>
                </c:pt>
                <c:pt idx="28360">
                  <c:v>2326.1166666666668</c:v>
                </c:pt>
                <c:pt idx="28361">
                  <c:v>2326.2000000000003</c:v>
                </c:pt>
                <c:pt idx="28362">
                  <c:v>2326.2833333333333</c:v>
                </c:pt>
                <c:pt idx="28363">
                  <c:v>2326.3583333333331</c:v>
                </c:pt>
                <c:pt idx="28364">
                  <c:v>2326.4416666666666</c:v>
                </c:pt>
                <c:pt idx="28365">
                  <c:v>2326.5250000000001</c:v>
                </c:pt>
                <c:pt idx="28366">
                  <c:v>2326.6083333333331</c:v>
                </c:pt>
                <c:pt idx="28367">
                  <c:v>2326.6916666666666</c:v>
                </c:pt>
                <c:pt idx="28368">
                  <c:v>2326.7750000000001</c:v>
                </c:pt>
                <c:pt idx="28369">
                  <c:v>2326.85</c:v>
                </c:pt>
                <c:pt idx="28370">
                  <c:v>2326.9333333333334</c:v>
                </c:pt>
                <c:pt idx="28371">
                  <c:v>2327.0166666666669</c:v>
                </c:pt>
                <c:pt idx="28372">
                  <c:v>2327.1</c:v>
                </c:pt>
                <c:pt idx="28373">
                  <c:v>2327.1833333333334</c:v>
                </c:pt>
                <c:pt idx="28374">
                  <c:v>2327.2666666666669</c:v>
                </c:pt>
                <c:pt idx="28375">
                  <c:v>2327.3416666666667</c:v>
                </c:pt>
                <c:pt idx="28376">
                  <c:v>2327.4249999999997</c:v>
                </c:pt>
                <c:pt idx="28377">
                  <c:v>2327.5083333333332</c:v>
                </c:pt>
                <c:pt idx="28378">
                  <c:v>2327.5916666666667</c:v>
                </c:pt>
                <c:pt idx="28379">
                  <c:v>2327.6749999999997</c:v>
                </c:pt>
                <c:pt idx="28380">
                  <c:v>2327.7583333333332</c:v>
                </c:pt>
                <c:pt idx="28381">
                  <c:v>2327.8416666666667</c:v>
                </c:pt>
                <c:pt idx="28382">
                  <c:v>2327.9166666666665</c:v>
                </c:pt>
                <c:pt idx="28383">
                  <c:v>2328</c:v>
                </c:pt>
                <c:pt idx="28384">
                  <c:v>2328.0833333333335</c:v>
                </c:pt>
                <c:pt idx="28385">
                  <c:v>2328.1666666666665</c:v>
                </c:pt>
                <c:pt idx="28386">
                  <c:v>2328.25</c:v>
                </c:pt>
                <c:pt idx="28387">
                  <c:v>2328.3333333333335</c:v>
                </c:pt>
                <c:pt idx="28388">
                  <c:v>2328.4083333333333</c:v>
                </c:pt>
                <c:pt idx="28389">
                  <c:v>2328.4916666666668</c:v>
                </c:pt>
                <c:pt idx="28390">
                  <c:v>2328.5750000000003</c:v>
                </c:pt>
                <c:pt idx="28391">
                  <c:v>2328.6583333333333</c:v>
                </c:pt>
                <c:pt idx="28392">
                  <c:v>2328.7416666666668</c:v>
                </c:pt>
                <c:pt idx="28393">
                  <c:v>2328.8250000000003</c:v>
                </c:pt>
                <c:pt idx="28394">
                  <c:v>2328.9083333333333</c:v>
                </c:pt>
                <c:pt idx="28395">
                  <c:v>2328.9833333333331</c:v>
                </c:pt>
                <c:pt idx="28396">
                  <c:v>2329.0666666666666</c:v>
                </c:pt>
                <c:pt idx="28397">
                  <c:v>2329.15</c:v>
                </c:pt>
                <c:pt idx="28398">
                  <c:v>2329.2333333333331</c:v>
                </c:pt>
                <c:pt idx="28399">
                  <c:v>2329.3166666666666</c:v>
                </c:pt>
                <c:pt idx="28400">
                  <c:v>2329.4</c:v>
                </c:pt>
                <c:pt idx="28401">
                  <c:v>2329.4749999999999</c:v>
                </c:pt>
                <c:pt idx="28402">
                  <c:v>2329.5583333333334</c:v>
                </c:pt>
                <c:pt idx="28403">
                  <c:v>2329.6416666666669</c:v>
                </c:pt>
                <c:pt idx="28404">
                  <c:v>2329.7249999999999</c:v>
                </c:pt>
                <c:pt idx="28405">
                  <c:v>2329.8083333333334</c:v>
                </c:pt>
                <c:pt idx="28406">
                  <c:v>2329.8916666666669</c:v>
                </c:pt>
                <c:pt idx="28407">
                  <c:v>2329.9666666666667</c:v>
                </c:pt>
                <c:pt idx="28408">
                  <c:v>2330.0499999999997</c:v>
                </c:pt>
                <c:pt idx="28409">
                  <c:v>2330.1333333333332</c:v>
                </c:pt>
                <c:pt idx="28410">
                  <c:v>2330.2166666666667</c:v>
                </c:pt>
                <c:pt idx="28411">
                  <c:v>2330.2999999999997</c:v>
                </c:pt>
                <c:pt idx="28412">
                  <c:v>2330.3833333333332</c:v>
                </c:pt>
                <c:pt idx="28413">
                  <c:v>2330.4666666666667</c:v>
                </c:pt>
                <c:pt idx="28414">
                  <c:v>2330.5416666666665</c:v>
                </c:pt>
                <c:pt idx="28415">
                  <c:v>2330.625</c:v>
                </c:pt>
                <c:pt idx="28416">
                  <c:v>2330.7083333333335</c:v>
                </c:pt>
                <c:pt idx="28417">
                  <c:v>2330.7916666666665</c:v>
                </c:pt>
                <c:pt idx="28418">
                  <c:v>2330.875</c:v>
                </c:pt>
                <c:pt idx="28419">
                  <c:v>2330.9583333333335</c:v>
                </c:pt>
                <c:pt idx="28420">
                  <c:v>2331.0333333333333</c:v>
                </c:pt>
                <c:pt idx="28421">
                  <c:v>2331.1166666666668</c:v>
                </c:pt>
                <c:pt idx="28422">
                  <c:v>2331.2000000000003</c:v>
                </c:pt>
                <c:pt idx="28423">
                  <c:v>2331.2833333333333</c:v>
                </c:pt>
                <c:pt idx="28424">
                  <c:v>2331.3666666666668</c:v>
                </c:pt>
                <c:pt idx="28425">
                  <c:v>2331.4500000000003</c:v>
                </c:pt>
                <c:pt idx="28426">
                  <c:v>2331.5250000000001</c:v>
                </c:pt>
                <c:pt idx="28427">
                  <c:v>2331.6083333333331</c:v>
                </c:pt>
                <c:pt idx="28428">
                  <c:v>2331.6916666666666</c:v>
                </c:pt>
                <c:pt idx="28429">
                  <c:v>2331.7750000000001</c:v>
                </c:pt>
                <c:pt idx="28430">
                  <c:v>2331.8583333333331</c:v>
                </c:pt>
                <c:pt idx="28431">
                  <c:v>2331.9416666666666</c:v>
                </c:pt>
                <c:pt idx="28432">
                  <c:v>2332.0250000000001</c:v>
                </c:pt>
                <c:pt idx="28433">
                  <c:v>2332.1</c:v>
                </c:pt>
                <c:pt idx="28434">
                  <c:v>2332.1833333333334</c:v>
                </c:pt>
                <c:pt idx="28435">
                  <c:v>2332.2666666666669</c:v>
                </c:pt>
                <c:pt idx="28436">
                  <c:v>2332.35</c:v>
                </c:pt>
                <c:pt idx="28437">
                  <c:v>2332.4333333333334</c:v>
                </c:pt>
                <c:pt idx="28438">
                  <c:v>2332.5166666666669</c:v>
                </c:pt>
                <c:pt idx="28439">
                  <c:v>2332.5916666666667</c:v>
                </c:pt>
                <c:pt idx="28440">
                  <c:v>2332.6749999999997</c:v>
                </c:pt>
                <c:pt idx="28441">
                  <c:v>2332.7583333333332</c:v>
                </c:pt>
                <c:pt idx="28442">
                  <c:v>2332.8416666666667</c:v>
                </c:pt>
                <c:pt idx="28443">
                  <c:v>2332.9249999999997</c:v>
                </c:pt>
                <c:pt idx="28444">
                  <c:v>2333.0083333333332</c:v>
                </c:pt>
                <c:pt idx="28445">
                  <c:v>2333.0833333333335</c:v>
                </c:pt>
                <c:pt idx="28446">
                  <c:v>2333.1666666666665</c:v>
                </c:pt>
                <c:pt idx="28447">
                  <c:v>2333.25</c:v>
                </c:pt>
                <c:pt idx="28448">
                  <c:v>2333.3333333333335</c:v>
                </c:pt>
                <c:pt idx="28449">
                  <c:v>2333.4166666666665</c:v>
                </c:pt>
                <c:pt idx="28450">
                  <c:v>2333.5</c:v>
                </c:pt>
                <c:pt idx="28451">
                  <c:v>2333.5833333333335</c:v>
                </c:pt>
                <c:pt idx="28452">
                  <c:v>2333.6583333333333</c:v>
                </c:pt>
                <c:pt idx="28453">
                  <c:v>2333.7416666666668</c:v>
                </c:pt>
                <c:pt idx="28454">
                  <c:v>2333.8250000000003</c:v>
                </c:pt>
                <c:pt idx="28455">
                  <c:v>2333.9083333333333</c:v>
                </c:pt>
                <c:pt idx="28456">
                  <c:v>2333.9916666666668</c:v>
                </c:pt>
                <c:pt idx="28457">
                  <c:v>2334.0750000000003</c:v>
                </c:pt>
                <c:pt idx="28458">
                  <c:v>2334.15</c:v>
                </c:pt>
                <c:pt idx="28459">
                  <c:v>2334.2333333333331</c:v>
                </c:pt>
                <c:pt idx="28460">
                  <c:v>2334.3166666666666</c:v>
                </c:pt>
                <c:pt idx="28461">
                  <c:v>2334.4</c:v>
                </c:pt>
                <c:pt idx="28462">
                  <c:v>2334.4833333333331</c:v>
                </c:pt>
                <c:pt idx="28463">
                  <c:v>2334.5666666666666</c:v>
                </c:pt>
                <c:pt idx="28464">
                  <c:v>2334.6416666666669</c:v>
                </c:pt>
                <c:pt idx="28465">
                  <c:v>2334.7249999999999</c:v>
                </c:pt>
                <c:pt idx="28466">
                  <c:v>2334.8083333333334</c:v>
                </c:pt>
                <c:pt idx="28467">
                  <c:v>2334.8916666666669</c:v>
                </c:pt>
                <c:pt idx="28468">
                  <c:v>2334.9749999999999</c:v>
                </c:pt>
                <c:pt idx="28469">
                  <c:v>2335.0583333333334</c:v>
                </c:pt>
                <c:pt idx="28470">
                  <c:v>2335.1416666666669</c:v>
                </c:pt>
                <c:pt idx="28471">
                  <c:v>2335.2166666666667</c:v>
                </c:pt>
                <c:pt idx="28472">
                  <c:v>2335.2999999999997</c:v>
                </c:pt>
                <c:pt idx="28473">
                  <c:v>2335.3833333333332</c:v>
                </c:pt>
                <c:pt idx="28474">
                  <c:v>2335.4666666666667</c:v>
                </c:pt>
                <c:pt idx="28475">
                  <c:v>2335.5499999999997</c:v>
                </c:pt>
                <c:pt idx="28476">
                  <c:v>2335.6333333333332</c:v>
                </c:pt>
                <c:pt idx="28477">
                  <c:v>2335.7083333333335</c:v>
                </c:pt>
                <c:pt idx="28478">
                  <c:v>2335.7916666666665</c:v>
                </c:pt>
                <c:pt idx="28479">
                  <c:v>2335.875</c:v>
                </c:pt>
                <c:pt idx="28480">
                  <c:v>2335.9583333333335</c:v>
                </c:pt>
                <c:pt idx="28481">
                  <c:v>2336.0416666666665</c:v>
                </c:pt>
                <c:pt idx="28482">
                  <c:v>2336.125</c:v>
                </c:pt>
                <c:pt idx="28483">
                  <c:v>2336.2000000000003</c:v>
                </c:pt>
                <c:pt idx="28484">
                  <c:v>2336.2833333333333</c:v>
                </c:pt>
                <c:pt idx="28485">
                  <c:v>2336.3666666666668</c:v>
                </c:pt>
                <c:pt idx="28486">
                  <c:v>2336.4500000000003</c:v>
                </c:pt>
                <c:pt idx="28487">
                  <c:v>2336.5333333333333</c:v>
                </c:pt>
                <c:pt idx="28488">
                  <c:v>2336.6166666666668</c:v>
                </c:pt>
                <c:pt idx="28489">
                  <c:v>2336.7000000000003</c:v>
                </c:pt>
                <c:pt idx="28490">
                  <c:v>2336.7750000000001</c:v>
                </c:pt>
                <c:pt idx="28491">
                  <c:v>2336.8583333333331</c:v>
                </c:pt>
                <c:pt idx="28492">
                  <c:v>2336.9416666666666</c:v>
                </c:pt>
                <c:pt idx="28493">
                  <c:v>2337.0250000000001</c:v>
                </c:pt>
                <c:pt idx="28494">
                  <c:v>2337.1083333333331</c:v>
                </c:pt>
                <c:pt idx="28495">
                  <c:v>2337.1916666666666</c:v>
                </c:pt>
                <c:pt idx="28496">
                  <c:v>2337.2666666666669</c:v>
                </c:pt>
                <c:pt idx="28497">
                  <c:v>2337.35</c:v>
                </c:pt>
                <c:pt idx="28498">
                  <c:v>2337.4333333333334</c:v>
                </c:pt>
                <c:pt idx="28499">
                  <c:v>2337.5166666666669</c:v>
                </c:pt>
                <c:pt idx="28500">
                  <c:v>2337.6</c:v>
                </c:pt>
                <c:pt idx="28501">
                  <c:v>2337.6833333333334</c:v>
                </c:pt>
                <c:pt idx="28502">
                  <c:v>2337.7583333333332</c:v>
                </c:pt>
                <c:pt idx="28503">
                  <c:v>2337.8416666666667</c:v>
                </c:pt>
                <c:pt idx="28504">
                  <c:v>2337.9249999999997</c:v>
                </c:pt>
                <c:pt idx="28505">
                  <c:v>2338.0083333333332</c:v>
                </c:pt>
                <c:pt idx="28506">
                  <c:v>2338.0916666666667</c:v>
                </c:pt>
                <c:pt idx="28507">
                  <c:v>2338.1749999999997</c:v>
                </c:pt>
                <c:pt idx="28508">
                  <c:v>2338.2583333333332</c:v>
                </c:pt>
                <c:pt idx="28509">
                  <c:v>2338.3333333333335</c:v>
                </c:pt>
                <c:pt idx="28510">
                  <c:v>2338.4166666666665</c:v>
                </c:pt>
                <c:pt idx="28511">
                  <c:v>2338.5</c:v>
                </c:pt>
                <c:pt idx="28512">
                  <c:v>2338.5833333333335</c:v>
                </c:pt>
                <c:pt idx="28513">
                  <c:v>2338.6666666666665</c:v>
                </c:pt>
                <c:pt idx="28514">
                  <c:v>2338.75</c:v>
                </c:pt>
                <c:pt idx="28515">
                  <c:v>2338.8250000000003</c:v>
                </c:pt>
                <c:pt idx="28516">
                  <c:v>2338.9083333333333</c:v>
                </c:pt>
                <c:pt idx="28517">
                  <c:v>2338.9916666666668</c:v>
                </c:pt>
                <c:pt idx="28518">
                  <c:v>2339.0750000000003</c:v>
                </c:pt>
                <c:pt idx="28519">
                  <c:v>2339.1583333333333</c:v>
                </c:pt>
                <c:pt idx="28520">
                  <c:v>2339.2416666666668</c:v>
                </c:pt>
                <c:pt idx="28521">
                  <c:v>2339.3250000000003</c:v>
                </c:pt>
                <c:pt idx="28522">
                  <c:v>2339.4</c:v>
                </c:pt>
                <c:pt idx="28523">
                  <c:v>2339.4833333333331</c:v>
                </c:pt>
                <c:pt idx="28524">
                  <c:v>2339.5666666666666</c:v>
                </c:pt>
                <c:pt idx="28525">
                  <c:v>2339.65</c:v>
                </c:pt>
                <c:pt idx="28526">
                  <c:v>2339.7333333333331</c:v>
                </c:pt>
                <c:pt idx="28527">
                  <c:v>2339.8166666666666</c:v>
                </c:pt>
                <c:pt idx="28528">
                  <c:v>2339.8916666666669</c:v>
                </c:pt>
                <c:pt idx="28529">
                  <c:v>2339.9749999999999</c:v>
                </c:pt>
                <c:pt idx="28530">
                  <c:v>2340.0583333333334</c:v>
                </c:pt>
                <c:pt idx="28531">
                  <c:v>2340.1416666666669</c:v>
                </c:pt>
                <c:pt idx="28532">
                  <c:v>2340.2249999999999</c:v>
                </c:pt>
                <c:pt idx="28533">
                  <c:v>2340.3083333333334</c:v>
                </c:pt>
                <c:pt idx="28534">
                  <c:v>2340.3833333333332</c:v>
                </c:pt>
                <c:pt idx="28535">
                  <c:v>2340.4666666666667</c:v>
                </c:pt>
                <c:pt idx="28536">
                  <c:v>2340.5499999999997</c:v>
                </c:pt>
                <c:pt idx="28537">
                  <c:v>2340.6333333333332</c:v>
                </c:pt>
                <c:pt idx="28538">
                  <c:v>2340.7166666666667</c:v>
                </c:pt>
                <c:pt idx="28539">
                  <c:v>2340.7999999999997</c:v>
                </c:pt>
                <c:pt idx="28540">
                  <c:v>2340.8833333333332</c:v>
                </c:pt>
                <c:pt idx="28541">
                  <c:v>2340.9583333333335</c:v>
                </c:pt>
                <c:pt idx="28542">
                  <c:v>2341.0416666666665</c:v>
                </c:pt>
                <c:pt idx="28543">
                  <c:v>2341.125</c:v>
                </c:pt>
                <c:pt idx="28544">
                  <c:v>2341.2083333333335</c:v>
                </c:pt>
                <c:pt idx="28545">
                  <c:v>2341.2916666666665</c:v>
                </c:pt>
                <c:pt idx="28546">
                  <c:v>2341.375</c:v>
                </c:pt>
                <c:pt idx="28547">
                  <c:v>2341.4500000000003</c:v>
                </c:pt>
                <c:pt idx="28548">
                  <c:v>2341.5333333333333</c:v>
                </c:pt>
                <c:pt idx="28549">
                  <c:v>2341.6166666666668</c:v>
                </c:pt>
                <c:pt idx="28550">
                  <c:v>2341.7000000000003</c:v>
                </c:pt>
                <c:pt idx="28551">
                  <c:v>2341.7833333333333</c:v>
                </c:pt>
                <c:pt idx="28552">
                  <c:v>2341.8666666666668</c:v>
                </c:pt>
                <c:pt idx="28553">
                  <c:v>2341.9416666666666</c:v>
                </c:pt>
                <c:pt idx="28554">
                  <c:v>2342.0250000000001</c:v>
                </c:pt>
                <c:pt idx="28555">
                  <c:v>2342.1083333333331</c:v>
                </c:pt>
                <c:pt idx="28556">
                  <c:v>2342.1916666666666</c:v>
                </c:pt>
                <c:pt idx="28557">
                  <c:v>2342.2750000000001</c:v>
                </c:pt>
                <c:pt idx="28558">
                  <c:v>2342.3583333333331</c:v>
                </c:pt>
                <c:pt idx="28559">
                  <c:v>2342.4416666666666</c:v>
                </c:pt>
                <c:pt idx="28560">
                  <c:v>2342.5166666666669</c:v>
                </c:pt>
                <c:pt idx="28561">
                  <c:v>2342.6</c:v>
                </c:pt>
                <c:pt idx="28562">
                  <c:v>2342.6833333333334</c:v>
                </c:pt>
                <c:pt idx="28563">
                  <c:v>2342.7666666666669</c:v>
                </c:pt>
                <c:pt idx="28564">
                  <c:v>2342.85</c:v>
                </c:pt>
                <c:pt idx="28565">
                  <c:v>2342.9333333333334</c:v>
                </c:pt>
                <c:pt idx="28566">
                  <c:v>2343.0083333333332</c:v>
                </c:pt>
                <c:pt idx="28567">
                  <c:v>2343.0916666666667</c:v>
                </c:pt>
                <c:pt idx="28568">
                  <c:v>2343.1749999999997</c:v>
                </c:pt>
                <c:pt idx="28569">
                  <c:v>2343.2583333333332</c:v>
                </c:pt>
                <c:pt idx="28570">
                  <c:v>2343.3416666666667</c:v>
                </c:pt>
                <c:pt idx="28571">
                  <c:v>2343.4249999999997</c:v>
                </c:pt>
                <c:pt idx="28572">
                  <c:v>2343.5</c:v>
                </c:pt>
                <c:pt idx="28573">
                  <c:v>2343.5833333333335</c:v>
                </c:pt>
                <c:pt idx="28574">
                  <c:v>2343.6666666666665</c:v>
                </c:pt>
                <c:pt idx="28575">
                  <c:v>2343.75</c:v>
                </c:pt>
                <c:pt idx="28576">
                  <c:v>2343.8333333333335</c:v>
                </c:pt>
                <c:pt idx="28577">
                  <c:v>2343.9166666666665</c:v>
                </c:pt>
                <c:pt idx="28578">
                  <c:v>2344</c:v>
                </c:pt>
                <c:pt idx="28579">
                  <c:v>2344.0750000000003</c:v>
                </c:pt>
                <c:pt idx="28580">
                  <c:v>2344.1583333333333</c:v>
                </c:pt>
                <c:pt idx="28581">
                  <c:v>2344.2416666666668</c:v>
                </c:pt>
                <c:pt idx="28582">
                  <c:v>2344.3250000000003</c:v>
                </c:pt>
                <c:pt idx="28583">
                  <c:v>2344.4083333333333</c:v>
                </c:pt>
                <c:pt idx="28584">
                  <c:v>2344.4916666666668</c:v>
                </c:pt>
                <c:pt idx="28585">
                  <c:v>2344.5666666666666</c:v>
                </c:pt>
                <c:pt idx="28586">
                  <c:v>2344.65</c:v>
                </c:pt>
                <c:pt idx="28587">
                  <c:v>2344.7333333333331</c:v>
                </c:pt>
                <c:pt idx="28588">
                  <c:v>2344.8166666666666</c:v>
                </c:pt>
                <c:pt idx="28589">
                  <c:v>2344.9</c:v>
                </c:pt>
                <c:pt idx="28590">
                  <c:v>2344.9833333333331</c:v>
                </c:pt>
                <c:pt idx="28591">
                  <c:v>2345.0583333333334</c:v>
                </c:pt>
                <c:pt idx="28592">
                  <c:v>2345.1416666666669</c:v>
                </c:pt>
                <c:pt idx="28593">
                  <c:v>2345.2249999999999</c:v>
                </c:pt>
                <c:pt idx="28594">
                  <c:v>2345.3083333333334</c:v>
                </c:pt>
                <c:pt idx="28595">
                  <c:v>2345.3916666666669</c:v>
                </c:pt>
                <c:pt idx="28596">
                  <c:v>2345.4749999999999</c:v>
                </c:pt>
                <c:pt idx="28597">
                  <c:v>2345.5583333333334</c:v>
                </c:pt>
                <c:pt idx="28598">
                  <c:v>2345.6333333333332</c:v>
                </c:pt>
                <c:pt idx="28599">
                  <c:v>2345.7166666666667</c:v>
                </c:pt>
                <c:pt idx="28600">
                  <c:v>2345.7999999999997</c:v>
                </c:pt>
                <c:pt idx="28601">
                  <c:v>2345.8833333333332</c:v>
                </c:pt>
                <c:pt idx="28602">
                  <c:v>2345.9666666666667</c:v>
                </c:pt>
                <c:pt idx="28603">
                  <c:v>2346.0499999999997</c:v>
                </c:pt>
                <c:pt idx="28604">
                  <c:v>2346.125</c:v>
                </c:pt>
                <c:pt idx="28605">
                  <c:v>2346.2083333333335</c:v>
                </c:pt>
                <c:pt idx="28606">
                  <c:v>2346.2916666666665</c:v>
                </c:pt>
                <c:pt idx="28607">
                  <c:v>2346.375</c:v>
                </c:pt>
                <c:pt idx="28608">
                  <c:v>2346.4583333333335</c:v>
                </c:pt>
                <c:pt idx="28609">
                  <c:v>2346.5416666666665</c:v>
                </c:pt>
                <c:pt idx="28610">
                  <c:v>2346.6166666666668</c:v>
                </c:pt>
                <c:pt idx="28611">
                  <c:v>2346.7000000000003</c:v>
                </c:pt>
                <c:pt idx="28612">
                  <c:v>2346.7833333333333</c:v>
                </c:pt>
                <c:pt idx="28613">
                  <c:v>2346.8666666666668</c:v>
                </c:pt>
                <c:pt idx="28614">
                  <c:v>2346.9500000000003</c:v>
                </c:pt>
                <c:pt idx="28615">
                  <c:v>2347.0333333333333</c:v>
                </c:pt>
                <c:pt idx="28616">
                  <c:v>2347.1166666666668</c:v>
                </c:pt>
                <c:pt idx="28617">
                  <c:v>2347.1916666666666</c:v>
                </c:pt>
                <c:pt idx="28618">
                  <c:v>2347.2750000000001</c:v>
                </c:pt>
                <c:pt idx="28619">
                  <c:v>2347.3583333333331</c:v>
                </c:pt>
                <c:pt idx="28620">
                  <c:v>2347.4416666666666</c:v>
                </c:pt>
                <c:pt idx="28621">
                  <c:v>2347.5250000000001</c:v>
                </c:pt>
                <c:pt idx="28622">
                  <c:v>2347.6083333333331</c:v>
                </c:pt>
                <c:pt idx="28623">
                  <c:v>2347.6833333333334</c:v>
                </c:pt>
                <c:pt idx="28624">
                  <c:v>2347.7666666666669</c:v>
                </c:pt>
                <c:pt idx="28625">
                  <c:v>2347.85</c:v>
                </c:pt>
                <c:pt idx="28626">
                  <c:v>2347.9333333333334</c:v>
                </c:pt>
                <c:pt idx="28627">
                  <c:v>2348.0166666666669</c:v>
                </c:pt>
                <c:pt idx="28628">
                  <c:v>2348.1</c:v>
                </c:pt>
                <c:pt idx="28629">
                  <c:v>2348.1749999999997</c:v>
                </c:pt>
                <c:pt idx="28630">
                  <c:v>2348.2583333333332</c:v>
                </c:pt>
                <c:pt idx="28631">
                  <c:v>2348.3416666666667</c:v>
                </c:pt>
                <c:pt idx="28632">
                  <c:v>2348.4249999999997</c:v>
                </c:pt>
                <c:pt idx="28633">
                  <c:v>2348.5083333333332</c:v>
                </c:pt>
                <c:pt idx="28634">
                  <c:v>2348.5916666666667</c:v>
                </c:pt>
                <c:pt idx="28635">
                  <c:v>2348.6749999999997</c:v>
                </c:pt>
                <c:pt idx="28636">
                  <c:v>2348.75</c:v>
                </c:pt>
                <c:pt idx="28637">
                  <c:v>2348.8333333333335</c:v>
                </c:pt>
                <c:pt idx="28638">
                  <c:v>2348.9166666666665</c:v>
                </c:pt>
                <c:pt idx="28639">
                  <c:v>2349</c:v>
                </c:pt>
                <c:pt idx="28640">
                  <c:v>2349.0833333333335</c:v>
                </c:pt>
                <c:pt idx="28641">
                  <c:v>2349.1666666666665</c:v>
                </c:pt>
                <c:pt idx="28642">
                  <c:v>2349.2416666666668</c:v>
                </c:pt>
                <c:pt idx="28643">
                  <c:v>2349.3250000000003</c:v>
                </c:pt>
                <c:pt idx="28644">
                  <c:v>2349.4083333333333</c:v>
                </c:pt>
                <c:pt idx="28645">
                  <c:v>2349.4916666666668</c:v>
                </c:pt>
                <c:pt idx="28646">
                  <c:v>2349.5750000000003</c:v>
                </c:pt>
                <c:pt idx="28647">
                  <c:v>2349.6583333333333</c:v>
                </c:pt>
                <c:pt idx="28648">
                  <c:v>2349.7416666666668</c:v>
                </c:pt>
                <c:pt idx="28649">
                  <c:v>2349.8166666666666</c:v>
                </c:pt>
                <c:pt idx="28650">
                  <c:v>2349.9</c:v>
                </c:pt>
                <c:pt idx="28651">
                  <c:v>2349.9833333333331</c:v>
                </c:pt>
                <c:pt idx="28652">
                  <c:v>2350.0666666666666</c:v>
                </c:pt>
                <c:pt idx="28653">
                  <c:v>2350.15</c:v>
                </c:pt>
                <c:pt idx="28654">
                  <c:v>2350.2333333333331</c:v>
                </c:pt>
                <c:pt idx="28655">
                  <c:v>2350.3083333333334</c:v>
                </c:pt>
                <c:pt idx="28656">
                  <c:v>2350.3916666666669</c:v>
                </c:pt>
                <c:pt idx="28657">
                  <c:v>2350.4749999999999</c:v>
                </c:pt>
                <c:pt idx="28658">
                  <c:v>2350.5583333333334</c:v>
                </c:pt>
                <c:pt idx="28659">
                  <c:v>2350.6416666666669</c:v>
                </c:pt>
                <c:pt idx="28660">
                  <c:v>2350.7249999999999</c:v>
                </c:pt>
                <c:pt idx="28661">
                  <c:v>2350.7999999999997</c:v>
                </c:pt>
                <c:pt idx="28662">
                  <c:v>2350.8833333333332</c:v>
                </c:pt>
                <c:pt idx="28663">
                  <c:v>2350.9666666666667</c:v>
                </c:pt>
                <c:pt idx="28664">
                  <c:v>2351.0499999999997</c:v>
                </c:pt>
                <c:pt idx="28665">
                  <c:v>2351.1333333333332</c:v>
                </c:pt>
                <c:pt idx="28666">
                  <c:v>2351.2166666666667</c:v>
                </c:pt>
                <c:pt idx="28667">
                  <c:v>2351.2999999999997</c:v>
                </c:pt>
                <c:pt idx="28668">
                  <c:v>2351.375</c:v>
                </c:pt>
                <c:pt idx="28669">
                  <c:v>2351.4583333333335</c:v>
                </c:pt>
                <c:pt idx="28670">
                  <c:v>2351.5416666666665</c:v>
                </c:pt>
                <c:pt idx="28671">
                  <c:v>2351.625</c:v>
                </c:pt>
                <c:pt idx="28672">
                  <c:v>2351.7083333333335</c:v>
                </c:pt>
                <c:pt idx="28673">
                  <c:v>2351.7916666666665</c:v>
                </c:pt>
                <c:pt idx="28674">
                  <c:v>2351.8666666666668</c:v>
                </c:pt>
                <c:pt idx="28675">
                  <c:v>2351.9500000000003</c:v>
                </c:pt>
                <c:pt idx="28676">
                  <c:v>2352.0333333333333</c:v>
                </c:pt>
                <c:pt idx="28677">
                  <c:v>2352.1166666666668</c:v>
                </c:pt>
                <c:pt idx="28678">
                  <c:v>2352.2000000000003</c:v>
                </c:pt>
                <c:pt idx="28679">
                  <c:v>2352.2833333333333</c:v>
                </c:pt>
                <c:pt idx="28680">
                  <c:v>2352.3583333333331</c:v>
                </c:pt>
                <c:pt idx="28681">
                  <c:v>2352.4416666666666</c:v>
                </c:pt>
                <c:pt idx="28682">
                  <c:v>2352.5250000000001</c:v>
                </c:pt>
                <c:pt idx="28683">
                  <c:v>2352.6083333333331</c:v>
                </c:pt>
                <c:pt idx="28684">
                  <c:v>2352.6916666666666</c:v>
                </c:pt>
                <c:pt idx="28685">
                  <c:v>2352.7750000000001</c:v>
                </c:pt>
                <c:pt idx="28686">
                  <c:v>2352.8583333333331</c:v>
                </c:pt>
                <c:pt idx="28687">
                  <c:v>2352.9333333333334</c:v>
                </c:pt>
                <c:pt idx="28688">
                  <c:v>2353.0166666666669</c:v>
                </c:pt>
                <c:pt idx="28689">
                  <c:v>2353.1</c:v>
                </c:pt>
                <c:pt idx="28690">
                  <c:v>2353.1833333333334</c:v>
                </c:pt>
                <c:pt idx="28691">
                  <c:v>2353.2666666666669</c:v>
                </c:pt>
                <c:pt idx="28692">
                  <c:v>2353.35</c:v>
                </c:pt>
                <c:pt idx="28693">
                  <c:v>2353.4249999999997</c:v>
                </c:pt>
                <c:pt idx="28694">
                  <c:v>2353.5083333333332</c:v>
                </c:pt>
                <c:pt idx="28695">
                  <c:v>2353.5916666666667</c:v>
                </c:pt>
                <c:pt idx="28696">
                  <c:v>2353.6749999999997</c:v>
                </c:pt>
                <c:pt idx="28697">
                  <c:v>2353.7583333333332</c:v>
                </c:pt>
                <c:pt idx="28698">
                  <c:v>2353.8416666666667</c:v>
                </c:pt>
                <c:pt idx="28699">
                  <c:v>2353.9166666666665</c:v>
                </c:pt>
                <c:pt idx="28700">
                  <c:v>2354</c:v>
                </c:pt>
                <c:pt idx="28701">
                  <c:v>2354.0833333333335</c:v>
                </c:pt>
                <c:pt idx="28702">
                  <c:v>2354.1666666666665</c:v>
                </c:pt>
                <c:pt idx="28703">
                  <c:v>2354.25</c:v>
                </c:pt>
                <c:pt idx="28704">
                  <c:v>2354.3333333333335</c:v>
                </c:pt>
                <c:pt idx="28705">
                  <c:v>2354.4166666666665</c:v>
                </c:pt>
                <c:pt idx="28706">
                  <c:v>2354.4916666666668</c:v>
                </c:pt>
                <c:pt idx="28707">
                  <c:v>2354.5750000000003</c:v>
                </c:pt>
                <c:pt idx="28708">
                  <c:v>2354.6583333333333</c:v>
                </c:pt>
                <c:pt idx="28709">
                  <c:v>2354.7416666666668</c:v>
                </c:pt>
                <c:pt idx="28710">
                  <c:v>2354.8250000000003</c:v>
                </c:pt>
                <c:pt idx="28711">
                  <c:v>2354.9083333333333</c:v>
                </c:pt>
                <c:pt idx="28712">
                  <c:v>2354.9833333333331</c:v>
                </c:pt>
                <c:pt idx="28713">
                  <c:v>2355.0666666666666</c:v>
                </c:pt>
                <c:pt idx="28714">
                  <c:v>2355.15</c:v>
                </c:pt>
                <c:pt idx="28715">
                  <c:v>2355.2333333333331</c:v>
                </c:pt>
                <c:pt idx="28716">
                  <c:v>2355.3166666666666</c:v>
                </c:pt>
                <c:pt idx="28717">
                  <c:v>2355.4</c:v>
                </c:pt>
                <c:pt idx="28718">
                  <c:v>2355.4749999999999</c:v>
                </c:pt>
                <c:pt idx="28719">
                  <c:v>2355.5583333333334</c:v>
                </c:pt>
                <c:pt idx="28720">
                  <c:v>2355.6416666666669</c:v>
                </c:pt>
                <c:pt idx="28721">
                  <c:v>2355.7249999999999</c:v>
                </c:pt>
                <c:pt idx="28722">
                  <c:v>2355.8083333333334</c:v>
                </c:pt>
                <c:pt idx="28723">
                  <c:v>2355.8916666666669</c:v>
                </c:pt>
                <c:pt idx="28724">
                  <c:v>2355.9749999999999</c:v>
                </c:pt>
                <c:pt idx="28725">
                  <c:v>2356.0499999999997</c:v>
                </c:pt>
                <c:pt idx="28726">
                  <c:v>2356.1333333333332</c:v>
                </c:pt>
                <c:pt idx="28727">
                  <c:v>2356.2166666666667</c:v>
                </c:pt>
                <c:pt idx="28728">
                  <c:v>2356.2999999999997</c:v>
                </c:pt>
                <c:pt idx="28729">
                  <c:v>2356.3833333333332</c:v>
                </c:pt>
                <c:pt idx="28730">
                  <c:v>2356.4666666666667</c:v>
                </c:pt>
                <c:pt idx="28731">
                  <c:v>2356.5416666666665</c:v>
                </c:pt>
                <c:pt idx="28732">
                  <c:v>2356.625</c:v>
                </c:pt>
                <c:pt idx="28733">
                  <c:v>2356.7083333333335</c:v>
                </c:pt>
                <c:pt idx="28734">
                  <c:v>2356.7916666666665</c:v>
                </c:pt>
                <c:pt idx="28735">
                  <c:v>2356.875</c:v>
                </c:pt>
                <c:pt idx="28736">
                  <c:v>2356.9583333333335</c:v>
                </c:pt>
                <c:pt idx="28737">
                  <c:v>2357.0333333333333</c:v>
                </c:pt>
                <c:pt idx="28738">
                  <c:v>2357.1166666666668</c:v>
                </c:pt>
                <c:pt idx="28739">
                  <c:v>2357.2000000000003</c:v>
                </c:pt>
                <c:pt idx="28740">
                  <c:v>2357.2833333333333</c:v>
                </c:pt>
                <c:pt idx="28741">
                  <c:v>2357.3666666666668</c:v>
                </c:pt>
                <c:pt idx="28742">
                  <c:v>2357.4500000000003</c:v>
                </c:pt>
                <c:pt idx="28743">
                  <c:v>2357.5333333333333</c:v>
                </c:pt>
                <c:pt idx="28744">
                  <c:v>2357.6083333333331</c:v>
                </c:pt>
                <c:pt idx="28745">
                  <c:v>2357.6916666666666</c:v>
                </c:pt>
                <c:pt idx="28746">
                  <c:v>2357.7750000000001</c:v>
                </c:pt>
                <c:pt idx="28747">
                  <c:v>2357.8583333333331</c:v>
                </c:pt>
                <c:pt idx="28748">
                  <c:v>2357.9416666666666</c:v>
                </c:pt>
                <c:pt idx="28749">
                  <c:v>2358.0250000000001</c:v>
                </c:pt>
                <c:pt idx="28750">
                  <c:v>2358.1</c:v>
                </c:pt>
                <c:pt idx="28751">
                  <c:v>2358.1833333333334</c:v>
                </c:pt>
                <c:pt idx="28752">
                  <c:v>2358.2666666666669</c:v>
                </c:pt>
                <c:pt idx="28753">
                  <c:v>2358.35</c:v>
                </c:pt>
                <c:pt idx="28754">
                  <c:v>2358.4333333333334</c:v>
                </c:pt>
                <c:pt idx="28755">
                  <c:v>2358.5166666666669</c:v>
                </c:pt>
                <c:pt idx="28756">
                  <c:v>2358.5916666666667</c:v>
                </c:pt>
                <c:pt idx="28757">
                  <c:v>2358.6749999999997</c:v>
                </c:pt>
                <c:pt idx="28758">
                  <c:v>2358.7583333333332</c:v>
                </c:pt>
                <c:pt idx="28759">
                  <c:v>2358.8416666666667</c:v>
                </c:pt>
                <c:pt idx="28760">
                  <c:v>2358.9249999999997</c:v>
                </c:pt>
                <c:pt idx="28761">
                  <c:v>2359.0083333333332</c:v>
                </c:pt>
                <c:pt idx="28762">
                  <c:v>2359.0916666666667</c:v>
                </c:pt>
                <c:pt idx="28763">
                  <c:v>2359.1666666666665</c:v>
                </c:pt>
                <c:pt idx="28764">
                  <c:v>2359.25</c:v>
                </c:pt>
                <c:pt idx="28765">
                  <c:v>2359.3333333333335</c:v>
                </c:pt>
                <c:pt idx="28766">
                  <c:v>2359.4166666666665</c:v>
                </c:pt>
                <c:pt idx="28767">
                  <c:v>2359.5</c:v>
                </c:pt>
                <c:pt idx="28768">
                  <c:v>2359.5833333333335</c:v>
                </c:pt>
                <c:pt idx="28769">
                  <c:v>2359.6583333333333</c:v>
                </c:pt>
                <c:pt idx="28770">
                  <c:v>2359.7416666666668</c:v>
                </c:pt>
                <c:pt idx="28771">
                  <c:v>2359.8250000000003</c:v>
                </c:pt>
                <c:pt idx="28772">
                  <c:v>2359.9083333333333</c:v>
                </c:pt>
                <c:pt idx="28773">
                  <c:v>2359.9916666666668</c:v>
                </c:pt>
                <c:pt idx="28774">
                  <c:v>2360.0750000000003</c:v>
                </c:pt>
                <c:pt idx="28775">
                  <c:v>2360.1583333333333</c:v>
                </c:pt>
                <c:pt idx="28776">
                  <c:v>2360.2333333333331</c:v>
                </c:pt>
                <c:pt idx="28777">
                  <c:v>2360.3166666666666</c:v>
                </c:pt>
                <c:pt idx="28778">
                  <c:v>2360.4</c:v>
                </c:pt>
                <c:pt idx="28779">
                  <c:v>2360.4833333333331</c:v>
                </c:pt>
                <c:pt idx="28780">
                  <c:v>2360.5666666666666</c:v>
                </c:pt>
                <c:pt idx="28781">
                  <c:v>2360.65</c:v>
                </c:pt>
                <c:pt idx="28782">
                  <c:v>2360.7249999999999</c:v>
                </c:pt>
                <c:pt idx="28783">
                  <c:v>2360.8083333333334</c:v>
                </c:pt>
                <c:pt idx="28784">
                  <c:v>2360.8916666666669</c:v>
                </c:pt>
                <c:pt idx="28785">
                  <c:v>2360.9749999999999</c:v>
                </c:pt>
                <c:pt idx="28786">
                  <c:v>2361.0583333333334</c:v>
                </c:pt>
                <c:pt idx="28787">
                  <c:v>2361.1416666666669</c:v>
                </c:pt>
                <c:pt idx="28788">
                  <c:v>2361.2166666666667</c:v>
                </c:pt>
                <c:pt idx="28789">
                  <c:v>2361.2999999999997</c:v>
                </c:pt>
                <c:pt idx="28790">
                  <c:v>2361.3833333333332</c:v>
                </c:pt>
                <c:pt idx="28791">
                  <c:v>2361.4666666666667</c:v>
                </c:pt>
                <c:pt idx="28792">
                  <c:v>2361.5499999999997</c:v>
                </c:pt>
                <c:pt idx="28793">
                  <c:v>2361.6333333333332</c:v>
                </c:pt>
                <c:pt idx="28794">
                  <c:v>2361.7166666666667</c:v>
                </c:pt>
                <c:pt idx="28795">
                  <c:v>2361.7916666666665</c:v>
                </c:pt>
                <c:pt idx="28796">
                  <c:v>2361.875</c:v>
                </c:pt>
                <c:pt idx="28797">
                  <c:v>2361.9583333333335</c:v>
                </c:pt>
                <c:pt idx="28798">
                  <c:v>2362.0416666666665</c:v>
                </c:pt>
                <c:pt idx="28799">
                  <c:v>2362.125</c:v>
                </c:pt>
                <c:pt idx="28800">
                  <c:v>2362.2083333333335</c:v>
                </c:pt>
                <c:pt idx="28801">
                  <c:v>2362.2833333333333</c:v>
                </c:pt>
                <c:pt idx="28802">
                  <c:v>2362.3666666666668</c:v>
                </c:pt>
                <c:pt idx="28803">
                  <c:v>2362.4500000000003</c:v>
                </c:pt>
                <c:pt idx="28804">
                  <c:v>2362.5333333333333</c:v>
                </c:pt>
                <c:pt idx="28805">
                  <c:v>2362.6166666666668</c:v>
                </c:pt>
                <c:pt idx="28806">
                  <c:v>2362.7000000000003</c:v>
                </c:pt>
                <c:pt idx="28807">
                  <c:v>2362.7750000000001</c:v>
                </c:pt>
                <c:pt idx="28808">
                  <c:v>2362.8583333333331</c:v>
                </c:pt>
                <c:pt idx="28809">
                  <c:v>2362.9416666666666</c:v>
                </c:pt>
                <c:pt idx="28810">
                  <c:v>2363.0250000000001</c:v>
                </c:pt>
                <c:pt idx="28811">
                  <c:v>2363.1083333333331</c:v>
                </c:pt>
                <c:pt idx="28812">
                  <c:v>2363.1916666666666</c:v>
                </c:pt>
                <c:pt idx="28813">
                  <c:v>2363.2750000000001</c:v>
                </c:pt>
                <c:pt idx="28814">
                  <c:v>2363.35</c:v>
                </c:pt>
                <c:pt idx="28815">
                  <c:v>2363.4333333333334</c:v>
                </c:pt>
                <c:pt idx="28816">
                  <c:v>2363.5166666666669</c:v>
                </c:pt>
                <c:pt idx="28817">
                  <c:v>2363.6</c:v>
                </c:pt>
                <c:pt idx="28818">
                  <c:v>2363.6833333333334</c:v>
                </c:pt>
                <c:pt idx="28819">
                  <c:v>2363.7666666666669</c:v>
                </c:pt>
                <c:pt idx="28820">
                  <c:v>2363.8416666666667</c:v>
                </c:pt>
                <c:pt idx="28821">
                  <c:v>2363.9249999999997</c:v>
                </c:pt>
                <c:pt idx="28822">
                  <c:v>2364.0083333333332</c:v>
                </c:pt>
                <c:pt idx="28823">
                  <c:v>2364.0916666666667</c:v>
                </c:pt>
                <c:pt idx="28824">
                  <c:v>2364.1749999999997</c:v>
                </c:pt>
                <c:pt idx="28825">
                  <c:v>2364.2583333333332</c:v>
                </c:pt>
                <c:pt idx="28826">
                  <c:v>2364.3333333333335</c:v>
                </c:pt>
                <c:pt idx="28827">
                  <c:v>2364.4166666666665</c:v>
                </c:pt>
                <c:pt idx="28828">
                  <c:v>2364.5</c:v>
                </c:pt>
                <c:pt idx="28829">
                  <c:v>2364.5833333333335</c:v>
                </c:pt>
                <c:pt idx="28830">
                  <c:v>2364.6666666666665</c:v>
                </c:pt>
                <c:pt idx="28831">
                  <c:v>2364.75</c:v>
                </c:pt>
                <c:pt idx="28832">
                  <c:v>2364.8333333333335</c:v>
                </c:pt>
                <c:pt idx="28833">
                  <c:v>2364.9083333333333</c:v>
                </c:pt>
                <c:pt idx="28834">
                  <c:v>2364.9916666666668</c:v>
                </c:pt>
                <c:pt idx="28835">
                  <c:v>2365.0750000000003</c:v>
                </c:pt>
                <c:pt idx="28836">
                  <c:v>2365.1583333333333</c:v>
                </c:pt>
                <c:pt idx="28837">
                  <c:v>2365.2416666666668</c:v>
                </c:pt>
                <c:pt idx="28838">
                  <c:v>2365.3250000000003</c:v>
                </c:pt>
                <c:pt idx="28839">
                  <c:v>2365.4</c:v>
                </c:pt>
                <c:pt idx="28840">
                  <c:v>2365.4833333333331</c:v>
                </c:pt>
                <c:pt idx="28841">
                  <c:v>2365.5666666666666</c:v>
                </c:pt>
                <c:pt idx="28842">
                  <c:v>2365.65</c:v>
                </c:pt>
                <c:pt idx="28843">
                  <c:v>2365.7333333333331</c:v>
                </c:pt>
                <c:pt idx="28844">
                  <c:v>2365.8166666666666</c:v>
                </c:pt>
                <c:pt idx="28845">
                  <c:v>2365.8916666666669</c:v>
                </c:pt>
                <c:pt idx="28846">
                  <c:v>2365.9749999999999</c:v>
                </c:pt>
                <c:pt idx="28847">
                  <c:v>2366.0583333333334</c:v>
                </c:pt>
                <c:pt idx="28848">
                  <c:v>2366.1416666666669</c:v>
                </c:pt>
                <c:pt idx="28849">
                  <c:v>2366.2249999999999</c:v>
                </c:pt>
                <c:pt idx="28850">
                  <c:v>2366.3083333333334</c:v>
                </c:pt>
                <c:pt idx="28851">
                  <c:v>2366.3916666666669</c:v>
                </c:pt>
                <c:pt idx="28852">
                  <c:v>2366.4666666666667</c:v>
                </c:pt>
                <c:pt idx="28853">
                  <c:v>2366.5499999999997</c:v>
                </c:pt>
                <c:pt idx="28854">
                  <c:v>2366.6333333333332</c:v>
                </c:pt>
                <c:pt idx="28855">
                  <c:v>2366.7166666666667</c:v>
                </c:pt>
                <c:pt idx="28856">
                  <c:v>2366.7999999999997</c:v>
                </c:pt>
                <c:pt idx="28857">
                  <c:v>2366.8833333333332</c:v>
                </c:pt>
                <c:pt idx="28858">
                  <c:v>2366.9583333333335</c:v>
                </c:pt>
                <c:pt idx="28859">
                  <c:v>2367.0416666666665</c:v>
                </c:pt>
                <c:pt idx="28860">
                  <c:v>2367.125</c:v>
                </c:pt>
                <c:pt idx="28861">
                  <c:v>2367.2083333333335</c:v>
                </c:pt>
                <c:pt idx="28862">
                  <c:v>2367.2916666666665</c:v>
                </c:pt>
                <c:pt idx="28863">
                  <c:v>2367.375</c:v>
                </c:pt>
                <c:pt idx="28864">
                  <c:v>2367.4500000000003</c:v>
                </c:pt>
                <c:pt idx="28865">
                  <c:v>2367.5333333333333</c:v>
                </c:pt>
                <c:pt idx="28866">
                  <c:v>2367.6166666666668</c:v>
                </c:pt>
                <c:pt idx="28867">
                  <c:v>2367.7000000000003</c:v>
                </c:pt>
                <c:pt idx="28868">
                  <c:v>2367.7833333333333</c:v>
                </c:pt>
                <c:pt idx="28869">
                  <c:v>2367.8666666666668</c:v>
                </c:pt>
                <c:pt idx="28870">
                  <c:v>2367.9500000000003</c:v>
                </c:pt>
                <c:pt idx="28871">
                  <c:v>2368.0250000000001</c:v>
                </c:pt>
                <c:pt idx="28872">
                  <c:v>2368.1083333333331</c:v>
                </c:pt>
                <c:pt idx="28873">
                  <c:v>2368.1916666666666</c:v>
                </c:pt>
                <c:pt idx="28874">
                  <c:v>2368.2750000000001</c:v>
                </c:pt>
                <c:pt idx="28875">
                  <c:v>2368.3583333333331</c:v>
                </c:pt>
                <c:pt idx="28876">
                  <c:v>2368.4416666666666</c:v>
                </c:pt>
                <c:pt idx="28877">
                  <c:v>2368.5166666666669</c:v>
                </c:pt>
                <c:pt idx="28878">
                  <c:v>2368.6</c:v>
                </c:pt>
                <c:pt idx="28879">
                  <c:v>2368.6833333333334</c:v>
                </c:pt>
                <c:pt idx="28880">
                  <c:v>2368.7666666666669</c:v>
                </c:pt>
                <c:pt idx="28881">
                  <c:v>2368.85</c:v>
                </c:pt>
                <c:pt idx="28882">
                  <c:v>2368.9333333333334</c:v>
                </c:pt>
                <c:pt idx="28883">
                  <c:v>2369.0083333333332</c:v>
                </c:pt>
                <c:pt idx="28884">
                  <c:v>2369.0916666666667</c:v>
                </c:pt>
                <c:pt idx="28885">
                  <c:v>2369.1749999999997</c:v>
                </c:pt>
                <c:pt idx="28886">
                  <c:v>2369.2583333333332</c:v>
                </c:pt>
                <c:pt idx="28887">
                  <c:v>2369.3416666666667</c:v>
                </c:pt>
                <c:pt idx="28888">
                  <c:v>2369.4249999999997</c:v>
                </c:pt>
                <c:pt idx="28889">
                  <c:v>2369.5083333333332</c:v>
                </c:pt>
                <c:pt idx="28890">
                  <c:v>2369.5833333333335</c:v>
                </c:pt>
                <c:pt idx="28891">
                  <c:v>2369.6666666666665</c:v>
                </c:pt>
                <c:pt idx="28892">
                  <c:v>2369.75</c:v>
                </c:pt>
                <c:pt idx="28893">
                  <c:v>2369.8333333333335</c:v>
                </c:pt>
                <c:pt idx="28894">
                  <c:v>2369.9166666666665</c:v>
                </c:pt>
                <c:pt idx="28895">
                  <c:v>2370</c:v>
                </c:pt>
                <c:pt idx="28896">
                  <c:v>2370.0750000000003</c:v>
                </c:pt>
                <c:pt idx="28897">
                  <c:v>2370.1583333333333</c:v>
                </c:pt>
                <c:pt idx="28898">
                  <c:v>2370.2416666666668</c:v>
                </c:pt>
                <c:pt idx="28899">
                  <c:v>2370.3250000000003</c:v>
                </c:pt>
                <c:pt idx="28900">
                  <c:v>2370.4083333333333</c:v>
                </c:pt>
                <c:pt idx="28901">
                  <c:v>2370.4916666666668</c:v>
                </c:pt>
                <c:pt idx="28902">
                  <c:v>2370.5750000000003</c:v>
                </c:pt>
                <c:pt idx="28903">
                  <c:v>2370.65</c:v>
                </c:pt>
                <c:pt idx="28904">
                  <c:v>2370.7333333333331</c:v>
                </c:pt>
                <c:pt idx="28905">
                  <c:v>2370.8166666666666</c:v>
                </c:pt>
                <c:pt idx="28906">
                  <c:v>2370.9</c:v>
                </c:pt>
                <c:pt idx="28907">
                  <c:v>2370.9833333333331</c:v>
                </c:pt>
                <c:pt idx="28908">
                  <c:v>2371.0666666666666</c:v>
                </c:pt>
                <c:pt idx="28909">
                  <c:v>2371.1416666666669</c:v>
                </c:pt>
                <c:pt idx="28910">
                  <c:v>2371.2249999999999</c:v>
                </c:pt>
                <c:pt idx="28911">
                  <c:v>2371.3083333333334</c:v>
                </c:pt>
                <c:pt idx="28912">
                  <c:v>2371.3916666666669</c:v>
                </c:pt>
                <c:pt idx="28913">
                  <c:v>2371.4749999999999</c:v>
                </c:pt>
                <c:pt idx="28914">
                  <c:v>2371.5583333333334</c:v>
                </c:pt>
                <c:pt idx="28915">
                  <c:v>2371.6333333333332</c:v>
                </c:pt>
                <c:pt idx="28916">
                  <c:v>2371.7166666666667</c:v>
                </c:pt>
                <c:pt idx="28917">
                  <c:v>2371.7999999999997</c:v>
                </c:pt>
                <c:pt idx="28918">
                  <c:v>2371.8833333333332</c:v>
                </c:pt>
                <c:pt idx="28919">
                  <c:v>2371.9666666666667</c:v>
                </c:pt>
                <c:pt idx="28920">
                  <c:v>2372.0499999999997</c:v>
                </c:pt>
                <c:pt idx="28921">
                  <c:v>2372.1333333333332</c:v>
                </c:pt>
                <c:pt idx="28922">
                  <c:v>2372.2083333333335</c:v>
                </c:pt>
                <c:pt idx="28923">
                  <c:v>2372.2916666666665</c:v>
                </c:pt>
                <c:pt idx="28924">
                  <c:v>2372.375</c:v>
                </c:pt>
                <c:pt idx="28925">
                  <c:v>2372.4583333333335</c:v>
                </c:pt>
                <c:pt idx="28926">
                  <c:v>2372.5416666666665</c:v>
                </c:pt>
                <c:pt idx="28927">
                  <c:v>2372.625</c:v>
                </c:pt>
                <c:pt idx="28928">
                  <c:v>2372.7000000000003</c:v>
                </c:pt>
                <c:pt idx="28929">
                  <c:v>2372.7833333333333</c:v>
                </c:pt>
                <c:pt idx="28930">
                  <c:v>2372.8666666666668</c:v>
                </c:pt>
                <c:pt idx="28931">
                  <c:v>2372.9500000000003</c:v>
                </c:pt>
                <c:pt idx="28932">
                  <c:v>2373.0333333333333</c:v>
                </c:pt>
                <c:pt idx="28933">
                  <c:v>2373.1166666666668</c:v>
                </c:pt>
                <c:pt idx="28934">
                  <c:v>2373.1916666666666</c:v>
                </c:pt>
                <c:pt idx="28935">
                  <c:v>2373.2750000000001</c:v>
                </c:pt>
                <c:pt idx="28936">
                  <c:v>2373.3583333333331</c:v>
                </c:pt>
                <c:pt idx="28937">
                  <c:v>2373.4416666666666</c:v>
                </c:pt>
                <c:pt idx="28938">
                  <c:v>2373.5250000000001</c:v>
                </c:pt>
                <c:pt idx="28939">
                  <c:v>2373.6083333333331</c:v>
                </c:pt>
                <c:pt idx="28940">
                  <c:v>2373.6916666666666</c:v>
                </c:pt>
                <c:pt idx="28941">
                  <c:v>2373.7666666666669</c:v>
                </c:pt>
                <c:pt idx="28942">
                  <c:v>2373.85</c:v>
                </c:pt>
                <c:pt idx="28943">
                  <c:v>2373.9333333333334</c:v>
                </c:pt>
                <c:pt idx="28944">
                  <c:v>2374.0166666666669</c:v>
                </c:pt>
                <c:pt idx="28945">
                  <c:v>2374.1</c:v>
                </c:pt>
                <c:pt idx="28946">
                  <c:v>2374.1833333333334</c:v>
                </c:pt>
                <c:pt idx="28947">
                  <c:v>2374.2583333333332</c:v>
                </c:pt>
                <c:pt idx="28948">
                  <c:v>2374.3416666666667</c:v>
                </c:pt>
                <c:pt idx="28949">
                  <c:v>2374.4249999999997</c:v>
                </c:pt>
                <c:pt idx="28950">
                  <c:v>2374.5083333333332</c:v>
                </c:pt>
                <c:pt idx="28951">
                  <c:v>2374.5916666666667</c:v>
                </c:pt>
                <c:pt idx="28952">
                  <c:v>2374.6749999999997</c:v>
                </c:pt>
                <c:pt idx="28953">
                  <c:v>2374.75</c:v>
                </c:pt>
                <c:pt idx="28954">
                  <c:v>2374.8333333333335</c:v>
                </c:pt>
                <c:pt idx="28955">
                  <c:v>2374.9166666666665</c:v>
                </c:pt>
                <c:pt idx="28956">
                  <c:v>2375</c:v>
                </c:pt>
                <c:pt idx="28957">
                  <c:v>2375.0833333333335</c:v>
                </c:pt>
                <c:pt idx="28958">
                  <c:v>2375.1666666666665</c:v>
                </c:pt>
                <c:pt idx="28959">
                  <c:v>2375.25</c:v>
                </c:pt>
                <c:pt idx="28960">
                  <c:v>2375.3250000000003</c:v>
                </c:pt>
                <c:pt idx="28961">
                  <c:v>2375.4083333333333</c:v>
                </c:pt>
                <c:pt idx="28962">
                  <c:v>2375.4916666666668</c:v>
                </c:pt>
                <c:pt idx="28963">
                  <c:v>2375.5750000000003</c:v>
                </c:pt>
                <c:pt idx="28964">
                  <c:v>2375.6583333333333</c:v>
                </c:pt>
                <c:pt idx="28965">
                  <c:v>2375.7416666666668</c:v>
                </c:pt>
                <c:pt idx="28966">
                  <c:v>2375.8166666666666</c:v>
                </c:pt>
                <c:pt idx="28967">
                  <c:v>2375.9</c:v>
                </c:pt>
                <c:pt idx="28968">
                  <c:v>2375.9833333333331</c:v>
                </c:pt>
                <c:pt idx="28969">
                  <c:v>2376.0666666666666</c:v>
                </c:pt>
                <c:pt idx="28970">
                  <c:v>2376.15</c:v>
                </c:pt>
                <c:pt idx="28971">
                  <c:v>2376.2333333333331</c:v>
                </c:pt>
                <c:pt idx="28972">
                  <c:v>2376.3083333333334</c:v>
                </c:pt>
                <c:pt idx="28973">
                  <c:v>2376.3916666666669</c:v>
                </c:pt>
                <c:pt idx="28974">
                  <c:v>2376.4749999999999</c:v>
                </c:pt>
                <c:pt idx="28975">
                  <c:v>2376.5583333333334</c:v>
                </c:pt>
                <c:pt idx="28976">
                  <c:v>2376.6416666666669</c:v>
                </c:pt>
                <c:pt idx="28977">
                  <c:v>2376.7249999999999</c:v>
                </c:pt>
                <c:pt idx="28978">
                  <c:v>2376.8083333333334</c:v>
                </c:pt>
                <c:pt idx="28979">
                  <c:v>2376.8833333333332</c:v>
                </c:pt>
                <c:pt idx="28980">
                  <c:v>2376.9666666666667</c:v>
                </c:pt>
                <c:pt idx="28981">
                  <c:v>2377.0499999999997</c:v>
                </c:pt>
                <c:pt idx="28982">
                  <c:v>2377.1333333333332</c:v>
                </c:pt>
                <c:pt idx="28983">
                  <c:v>2377.2166666666667</c:v>
                </c:pt>
                <c:pt idx="28984">
                  <c:v>2377.2999999999997</c:v>
                </c:pt>
                <c:pt idx="28985">
                  <c:v>2377.375</c:v>
                </c:pt>
                <c:pt idx="28986">
                  <c:v>2377.4583333333335</c:v>
                </c:pt>
                <c:pt idx="28987">
                  <c:v>2377.5416666666665</c:v>
                </c:pt>
                <c:pt idx="28988">
                  <c:v>2377.625</c:v>
                </c:pt>
                <c:pt idx="28989">
                  <c:v>2377.7083333333335</c:v>
                </c:pt>
                <c:pt idx="28990">
                  <c:v>2377.7916666666665</c:v>
                </c:pt>
                <c:pt idx="28991">
                  <c:v>2377.8666666666668</c:v>
                </c:pt>
                <c:pt idx="28992">
                  <c:v>2377.9500000000003</c:v>
                </c:pt>
                <c:pt idx="28993">
                  <c:v>2378.0333333333333</c:v>
                </c:pt>
                <c:pt idx="28994">
                  <c:v>2378.1166666666668</c:v>
                </c:pt>
                <c:pt idx="28995">
                  <c:v>2378.2000000000003</c:v>
                </c:pt>
                <c:pt idx="28996">
                  <c:v>2378.2833333333333</c:v>
                </c:pt>
                <c:pt idx="28997">
                  <c:v>2378.3666666666668</c:v>
                </c:pt>
                <c:pt idx="28998">
                  <c:v>2378.4416666666666</c:v>
                </c:pt>
                <c:pt idx="28999">
                  <c:v>2378.5250000000001</c:v>
                </c:pt>
                <c:pt idx="29000">
                  <c:v>2378.6083333333331</c:v>
                </c:pt>
                <c:pt idx="29001">
                  <c:v>2378.6916666666666</c:v>
                </c:pt>
                <c:pt idx="29002">
                  <c:v>2378.7750000000001</c:v>
                </c:pt>
                <c:pt idx="29003">
                  <c:v>2378.8583333333331</c:v>
                </c:pt>
                <c:pt idx="29004">
                  <c:v>2378.9333333333334</c:v>
                </c:pt>
                <c:pt idx="29005">
                  <c:v>2379.0166666666669</c:v>
                </c:pt>
                <c:pt idx="29006">
                  <c:v>2379.1</c:v>
                </c:pt>
                <c:pt idx="29007">
                  <c:v>2379.1833333333334</c:v>
                </c:pt>
                <c:pt idx="29008">
                  <c:v>2379.2666666666669</c:v>
                </c:pt>
                <c:pt idx="29009">
                  <c:v>2379.35</c:v>
                </c:pt>
                <c:pt idx="29010">
                  <c:v>2379.4249999999997</c:v>
                </c:pt>
                <c:pt idx="29011">
                  <c:v>2379.5083333333332</c:v>
                </c:pt>
                <c:pt idx="29012">
                  <c:v>2379.5916666666667</c:v>
                </c:pt>
                <c:pt idx="29013">
                  <c:v>2379.6749999999997</c:v>
                </c:pt>
                <c:pt idx="29014">
                  <c:v>2379.7583333333332</c:v>
                </c:pt>
                <c:pt idx="29015">
                  <c:v>2379.8416666666667</c:v>
                </c:pt>
                <c:pt idx="29016">
                  <c:v>2379.9249999999997</c:v>
                </c:pt>
                <c:pt idx="29017">
                  <c:v>2380</c:v>
                </c:pt>
                <c:pt idx="29018">
                  <c:v>2380.0833333333335</c:v>
                </c:pt>
                <c:pt idx="29019">
                  <c:v>2380.1666666666665</c:v>
                </c:pt>
                <c:pt idx="29020">
                  <c:v>2380.25</c:v>
                </c:pt>
                <c:pt idx="29021">
                  <c:v>2380.3333333333335</c:v>
                </c:pt>
                <c:pt idx="29022">
                  <c:v>2380.4166666666665</c:v>
                </c:pt>
                <c:pt idx="29023">
                  <c:v>2380.4916666666668</c:v>
                </c:pt>
                <c:pt idx="29024">
                  <c:v>2380.5750000000003</c:v>
                </c:pt>
                <c:pt idx="29025">
                  <c:v>2380.6583333333333</c:v>
                </c:pt>
                <c:pt idx="29026">
                  <c:v>2380.7416666666668</c:v>
                </c:pt>
                <c:pt idx="29027">
                  <c:v>2380.8250000000003</c:v>
                </c:pt>
                <c:pt idx="29028">
                  <c:v>2380.9083333333333</c:v>
                </c:pt>
                <c:pt idx="29029">
                  <c:v>2380.9916666666668</c:v>
                </c:pt>
                <c:pt idx="29030">
                  <c:v>2381.0666666666666</c:v>
                </c:pt>
                <c:pt idx="29031">
                  <c:v>2381.15</c:v>
                </c:pt>
                <c:pt idx="29032">
                  <c:v>2381.2333333333331</c:v>
                </c:pt>
                <c:pt idx="29033">
                  <c:v>2381.3166666666666</c:v>
                </c:pt>
                <c:pt idx="29034">
                  <c:v>2381.4</c:v>
                </c:pt>
                <c:pt idx="29035">
                  <c:v>2381.4833333333331</c:v>
                </c:pt>
                <c:pt idx="29036">
                  <c:v>2381.5583333333334</c:v>
                </c:pt>
                <c:pt idx="29037">
                  <c:v>2381.6416666666669</c:v>
                </c:pt>
                <c:pt idx="29038">
                  <c:v>2381.7249999999999</c:v>
                </c:pt>
                <c:pt idx="29039">
                  <c:v>2381.8083333333334</c:v>
                </c:pt>
                <c:pt idx="29040">
                  <c:v>2381.8916666666669</c:v>
                </c:pt>
                <c:pt idx="29041">
                  <c:v>2381.9749999999999</c:v>
                </c:pt>
                <c:pt idx="29042">
                  <c:v>2382.0499999999997</c:v>
                </c:pt>
                <c:pt idx="29043">
                  <c:v>2382.1333333333332</c:v>
                </c:pt>
                <c:pt idx="29044">
                  <c:v>2382.2166666666667</c:v>
                </c:pt>
                <c:pt idx="29045">
                  <c:v>2382.2999999999997</c:v>
                </c:pt>
                <c:pt idx="29046">
                  <c:v>2382.3833333333332</c:v>
                </c:pt>
                <c:pt idx="29047">
                  <c:v>2382.4666666666667</c:v>
                </c:pt>
                <c:pt idx="29048">
                  <c:v>2382.5499999999997</c:v>
                </c:pt>
                <c:pt idx="29049">
                  <c:v>2382.625</c:v>
                </c:pt>
                <c:pt idx="29050">
                  <c:v>2382.7083333333335</c:v>
                </c:pt>
                <c:pt idx="29051">
                  <c:v>2382.7916666666665</c:v>
                </c:pt>
                <c:pt idx="29052">
                  <c:v>2382.875</c:v>
                </c:pt>
                <c:pt idx="29053">
                  <c:v>2382.9583333333335</c:v>
                </c:pt>
                <c:pt idx="29054">
                  <c:v>2383.0416666666665</c:v>
                </c:pt>
                <c:pt idx="29055">
                  <c:v>2383.1166666666668</c:v>
                </c:pt>
                <c:pt idx="29056">
                  <c:v>2383.2000000000003</c:v>
                </c:pt>
                <c:pt idx="29057">
                  <c:v>2383.2833333333333</c:v>
                </c:pt>
                <c:pt idx="29058">
                  <c:v>2383.3666666666668</c:v>
                </c:pt>
                <c:pt idx="29059">
                  <c:v>2383.4500000000003</c:v>
                </c:pt>
                <c:pt idx="29060">
                  <c:v>2383.5333333333333</c:v>
                </c:pt>
                <c:pt idx="29061">
                  <c:v>2383.6083333333331</c:v>
                </c:pt>
                <c:pt idx="29062">
                  <c:v>2383.6916666666666</c:v>
                </c:pt>
                <c:pt idx="29063">
                  <c:v>2383.7750000000001</c:v>
                </c:pt>
                <c:pt idx="29064">
                  <c:v>2383.8583333333331</c:v>
                </c:pt>
                <c:pt idx="29065">
                  <c:v>2383.9416666666666</c:v>
                </c:pt>
                <c:pt idx="29066">
                  <c:v>2384.0250000000001</c:v>
                </c:pt>
                <c:pt idx="29067">
                  <c:v>2384.1083333333331</c:v>
                </c:pt>
                <c:pt idx="29068">
                  <c:v>2384.1833333333334</c:v>
                </c:pt>
                <c:pt idx="29069">
                  <c:v>2384.2666666666669</c:v>
                </c:pt>
                <c:pt idx="29070">
                  <c:v>2384.35</c:v>
                </c:pt>
                <c:pt idx="29071">
                  <c:v>2384.4333333333334</c:v>
                </c:pt>
                <c:pt idx="29072">
                  <c:v>2384.5166666666669</c:v>
                </c:pt>
                <c:pt idx="29073">
                  <c:v>2384.6</c:v>
                </c:pt>
                <c:pt idx="29074">
                  <c:v>2384.6749999999997</c:v>
                </c:pt>
                <c:pt idx="29075">
                  <c:v>2384.7583333333332</c:v>
                </c:pt>
                <c:pt idx="29076">
                  <c:v>2384.8416666666667</c:v>
                </c:pt>
                <c:pt idx="29077">
                  <c:v>2384.9249999999997</c:v>
                </c:pt>
                <c:pt idx="29078">
                  <c:v>2385.0083333333332</c:v>
                </c:pt>
                <c:pt idx="29079">
                  <c:v>2385.0916666666667</c:v>
                </c:pt>
                <c:pt idx="29080">
                  <c:v>2385.1666666666665</c:v>
                </c:pt>
                <c:pt idx="29081">
                  <c:v>2385.25</c:v>
                </c:pt>
                <c:pt idx="29082">
                  <c:v>2385.3333333333335</c:v>
                </c:pt>
                <c:pt idx="29083">
                  <c:v>2385.4166666666665</c:v>
                </c:pt>
                <c:pt idx="29084">
                  <c:v>2385.5</c:v>
                </c:pt>
                <c:pt idx="29085">
                  <c:v>2385.5833333333335</c:v>
                </c:pt>
                <c:pt idx="29086">
                  <c:v>2385.6666666666665</c:v>
                </c:pt>
                <c:pt idx="29087">
                  <c:v>2385.7416666666668</c:v>
                </c:pt>
                <c:pt idx="29088">
                  <c:v>2385.8250000000003</c:v>
                </c:pt>
                <c:pt idx="29089">
                  <c:v>2385.9083333333333</c:v>
                </c:pt>
                <c:pt idx="29090">
                  <c:v>2385.9916666666668</c:v>
                </c:pt>
                <c:pt idx="29091">
                  <c:v>2386.0750000000003</c:v>
                </c:pt>
                <c:pt idx="29092">
                  <c:v>2386.1583333333333</c:v>
                </c:pt>
                <c:pt idx="29093">
                  <c:v>2386.2333333333331</c:v>
                </c:pt>
                <c:pt idx="29094">
                  <c:v>2386.3166666666666</c:v>
                </c:pt>
                <c:pt idx="29095">
                  <c:v>2386.4</c:v>
                </c:pt>
                <c:pt idx="29096">
                  <c:v>2386.4833333333331</c:v>
                </c:pt>
                <c:pt idx="29097">
                  <c:v>2386.5666666666666</c:v>
                </c:pt>
                <c:pt idx="29098">
                  <c:v>2386.65</c:v>
                </c:pt>
                <c:pt idx="29099">
                  <c:v>2386.7249999999999</c:v>
                </c:pt>
                <c:pt idx="29100">
                  <c:v>2386.8083333333334</c:v>
                </c:pt>
                <c:pt idx="29101">
                  <c:v>2386.8916666666669</c:v>
                </c:pt>
                <c:pt idx="29102">
                  <c:v>2386.9749999999999</c:v>
                </c:pt>
                <c:pt idx="29103">
                  <c:v>2387.0583333333334</c:v>
                </c:pt>
                <c:pt idx="29104">
                  <c:v>2387.1416666666669</c:v>
                </c:pt>
                <c:pt idx="29105">
                  <c:v>2387.2249999999999</c:v>
                </c:pt>
                <c:pt idx="29106">
                  <c:v>2387.2999999999997</c:v>
                </c:pt>
                <c:pt idx="29107">
                  <c:v>2387.3833333333332</c:v>
                </c:pt>
                <c:pt idx="29108">
                  <c:v>2387.4666666666667</c:v>
                </c:pt>
                <c:pt idx="29109">
                  <c:v>2387.5499999999997</c:v>
                </c:pt>
                <c:pt idx="29110">
                  <c:v>2387.6333333333332</c:v>
                </c:pt>
                <c:pt idx="29111">
                  <c:v>2387.7166666666667</c:v>
                </c:pt>
                <c:pt idx="29112">
                  <c:v>2387.7916666666665</c:v>
                </c:pt>
                <c:pt idx="29113">
                  <c:v>2387.875</c:v>
                </c:pt>
                <c:pt idx="29114">
                  <c:v>2387.9583333333335</c:v>
                </c:pt>
                <c:pt idx="29115">
                  <c:v>2388.0416666666665</c:v>
                </c:pt>
                <c:pt idx="29116">
                  <c:v>2388.125</c:v>
                </c:pt>
                <c:pt idx="29117">
                  <c:v>2388.2083333333335</c:v>
                </c:pt>
                <c:pt idx="29118">
                  <c:v>2388.2833333333333</c:v>
                </c:pt>
                <c:pt idx="29119">
                  <c:v>2388.3666666666668</c:v>
                </c:pt>
                <c:pt idx="29120">
                  <c:v>2388.4500000000003</c:v>
                </c:pt>
                <c:pt idx="29121">
                  <c:v>2388.5333333333333</c:v>
                </c:pt>
                <c:pt idx="29122">
                  <c:v>2388.6166666666668</c:v>
                </c:pt>
                <c:pt idx="29123">
                  <c:v>2388.7000000000003</c:v>
                </c:pt>
                <c:pt idx="29124">
                  <c:v>2388.7833333333333</c:v>
                </c:pt>
                <c:pt idx="29125">
                  <c:v>2388.8583333333331</c:v>
                </c:pt>
                <c:pt idx="29126">
                  <c:v>2388.9416666666666</c:v>
                </c:pt>
                <c:pt idx="29127">
                  <c:v>2389.0250000000001</c:v>
                </c:pt>
                <c:pt idx="29128">
                  <c:v>2389.1083333333331</c:v>
                </c:pt>
                <c:pt idx="29129">
                  <c:v>2389.1916666666666</c:v>
                </c:pt>
                <c:pt idx="29130">
                  <c:v>2389.2750000000001</c:v>
                </c:pt>
                <c:pt idx="29131">
                  <c:v>2389.35</c:v>
                </c:pt>
                <c:pt idx="29132">
                  <c:v>2389.4333333333334</c:v>
                </c:pt>
                <c:pt idx="29133">
                  <c:v>2389.5166666666669</c:v>
                </c:pt>
                <c:pt idx="29134">
                  <c:v>2389.6</c:v>
                </c:pt>
                <c:pt idx="29135">
                  <c:v>2389.6833333333334</c:v>
                </c:pt>
                <c:pt idx="29136">
                  <c:v>2389.7666666666669</c:v>
                </c:pt>
                <c:pt idx="29137">
                  <c:v>2389.8416666666667</c:v>
                </c:pt>
                <c:pt idx="29138">
                  <c:v>2389.9249999999997</c:v>
                </c:pt>
                <c:pt idx="29139">
                  <c:v>2390.0083333333332</c:v>
                </c:pt>
                <c:pt idx="29140">
                  <c:v>2390.0916666666667</c:v>
                </c:pt>
                <c:pt idx="29141">
                  <c:v>2390.1749999999997</c:v>
                </c:pt>
                <c:pt idx="29142">
                  <c:v>2390.2583333333332</c:v>
                </c:pt>
                <c:pt idx="29143">
                  <c:v>2390.3416666666667</c:v>
                </c:pt>
                <c:pt idx="29144">
                  <c:v>2390.4166666666665</c:v>
                </c:pt>
                <c:pt idx="29145">
                  <c:v>2390.5</c:v>
                </c:pt>
                <c:pt idx="29146">
                  <c:v>2390.5833333333335</c:v>
                </c:pt>
                <c:pt idx="29147">
                  <c:v>2390.6666666666665</c:v>
                </c:pt>
                <c:pt idx="29148">
                  <c:v>2390.75</c:v>
                </c:pt>
                <c:pt idx="29149">
                  <c:v>2390.8333333333335</c:v>
                </c:pt>
                <c:pt idx="29150">
                  <c:v>2390.9083333333333</c:v>
                </c:pt>
                <c:pt idx="29151">
                  <c:v>2390.9916666666668</c:v>
                </c:pt>
                <c:pt idx="29152">
                  <c:v>2391.0750000000003</c:v>
                </c:pt>
                <c:pt idx="29153">
                  <c:v>2391.1583333333333</c:v>
                </c:pt>
                <c:pt idx="29154">
                  <c:v>2391.2416666666668</c:v>
                </c:pt>
                <c:pt idx="29155">
                  <c:v>2391.3250000000003</c:v>
                </c:pt>
                <c:pt idx="29156">
                  <c:v>2391.4083333333333</c:v>
                </c:pt>
                <c:pt idx="29157">
                  <c:v>2391.4833333333331</c:v>
                </c:pt>
                <c:pt idx="29158">
                  <c:v>2391.5666666666666</c:v>
                </c:pt>
                <c:pt idx="29159">
                  <c:v>2391.65</c:v>
                </c:pt>
                <c:pt idx="29160">
                  <c:v>2391.7333333333331</c:v>
                </c:pt>
                <c:pt idx="29161">
                  <c:v>2391.8166666666666</c:v>
                </c:pt>
                <c:pt idx="29162">
                  <c:v>2391.9</c:v>
                </c:pt>
                <c:pt idx="29163">
                  <c:v>2391.9749999999999</c:v>
                </c:pt>
                <c:pt idx="29164">
                  <c:v>2392.0583333333334</c:v>
                </c:pt>
                <c:pt idx="29165">
                  <c:v>2392.1416666666669</c:v>
                </c:pt>
                <c:pt idx="29166">
                  <c:v>2392.2249999999999</c:v>
                </c:pt>
                <c:pt idx="29167">
                  <c:v>2392.3083333333334</c:v>
                </c:pt>
                <c:pt idx="29168">
                  <c:v>2392.3916666666669</c:v>
                </c:pt>
                <c:pt idx="29169">
                  <c:v>2392.4666666666667</c:v>
                </c:pt>
                <c:pt idx="29170">
                  <c:v>2392.5499999999997</c:v>
                </c:pt>
                <c:pt idx="29171">
                  <c:v>2392.6333333333332</c:v>
                </c:pt>
                <c:pt idx="29172">
                  <c:v>2392.7166666666667</c:v>
                </c:pt>
                <c:pt idx="29173">
                  <c:v>2392.7999999999997</c:v>
                </c:pt>
                <c:pt idx="29174">
                  <c:v>2392.8833333333332</c:v>
                </c:pt>
                <c:pt idx="29175">
                  <c:v>2392.9666666666667</c:v>
                </c:pt>
                <c:pt idx="29176">
                  <c:v>2393.0416666666665</c:v>
                </c:pt>
                <c:pt idx="29177">
                  <c:v>2393.125</c:v>
                </c:pt>
                <c:pt idx="29178">
                  <c:v>2393.2083333333335</c:v>
                </c:pt>
                <c:pt idx="29179">
                  <c:v>2393.2916666666665</c:v>
                </c:pt>
                <c:pt idx="29180">
                  <c:v>2393.375</c:v>
                </c:pt>
                <c:pt idx="29181">
                  <c:v>2393.4583333333335</c:v>
                </c:pt>
                <c:pt idx="29182">
                  <c:v>2393.5333333333333</c:v>
                </c:pt>
                <c:pt idx="29183">
                  <c:v>2393.6166666666668</c:v>
                </c:pt>
                <c:pt idx="29184">
                  <c:v>2393.7000000000003</c:v>
                </c:pt>
                <c:pt idx="29185">
                  <c:v>2393.7833333333333</c:v>
                </c:pt>
                <c:pt idx="29186">
                  <c:v>2393.8666666666668</c:v>
                </c:pt>
                <c:pt idx="29187">
                  <c:v>2393.9500000000003</c:v>
                </c:pt>
                <c:pt idx="29188">
                  <c:v>2394.0250000000001</c:v>
                </c:pt>
                <c:pt idx="29189">
                  <c:v>2394.1083333333331</c:v>
                </c:pt>
                <c:pt idx="29190">
                  <c:v>2394.1916666666666</c:v>
                </c:pt>
                <c:pt idx="29191">
                  <c:v>2394.2750000000001</c:v>
                </c:pt>
                <c:pt idx="29192">
                  <c:v>2394.3583333333331</c:v>
                </c:pt>
                <c:pt idx="29193">
                  <c:v>2394.4416666666666</c:v>
                </c:pt>
                <c:pt idx="29194">
                  <c:v>2394.5250000000001</c:v>
                </c:pt>
                <c:pt idx="29195">
                  <c:v>2394.6</c:v>
                </c:pt>
                <c:pt idx="29196">
                  <c:v>2394.6833333333334</c:v>
                </c:pt>
                <c:pt idx="29197">
                  <c:v>2394.7666666666669</c:v>
                </c:pt>
                <c:pt idx="29198">
                  <c:v>2394.85</c:v>
                </c:pt>
                <c:pt idx="29199">
                  <c:v>2394.9333333333334</c:v>
                </c:pt>
                <c:pt idx="29200">
                  <c:v>2395.0166666666669</c:v>
                </c:pt>
                <c:pt idx="29201">
                  <c:v>2395.0916666666667</c:v>
                </c:pt>
                <c:pt idx="29202">
                  <c:v>2395.1749999999997</c:v>
                </c:pt>
                <c:pt idx="29203">
                  <c:v>2395.2583333333332</c:v>
                </c:pt>
                <c:pt idx="29204">
                  <c:v>2395.3416666666667</c:v>
                </c:pt>
                <c:pt idx="29205">
                  <c:v>2395.4249999999997</c:v>
                </c:pt>
                <c:pt idx="29206">
                  <c:v>2395.5083333333332</c:v>
                </c:pt>
                <c:pt idx="29207">
                  <c:v>2395.5833333333335</c:v>
                </c:pt>
                <c:pt idx="29208">
                  <c:v>2395.6666666666665</c:v>
                </c:pt>
                <c:pt idx="29209">
                  <c:v>2395.75</c:v>
                </c:pt>
                <c:pt idx="29210">
                  <c:v>2395.8333333333335</c:v>
                </c:pt>
                <c:pt idx="29211">
                  <c:v>2395.9166666666665</c:v>
                </c:pt>
                <c:pt idx="29212">
                  <c:v>2396</c:v>
                </c:pt>
                <c:pt idx="29213">
                  <c:v>2396.0833333333335</c:v>
                </c:pt>
                <c:pt idx="29214">
                  <c:v>2396.1583333333333</c:v>
                </c:pt>
                <c:pt idx="29215">
                  <c:v>2396.2416666666668</c:v>
                </c:pt>
                <c:pt idx="29216">
                  <c:v>2396.3250000000003</c:v>
                </c:pt>
                <c:pt idx="29217">
                  <c:v>2396.4083333333333</c:v>
                </c:pt>
                <c:pt idx="29218">
                  <c:v>2396.4916666666668</c:v>
                </c:pt>
                <c:pt idx="29219">
                  <c:v>2396.5750000000003</c:v>
                </c:pt>
                <c:pt idx="29220">
                  <c:v>2396.65</c:v>
                </c:pt>
                <c:pt idx="29221">
                  <c:v>2396.7333333333331</c:v>
                </c:pt>
                <c:pt idx="29222">
                  <c:v>2396.8166666666666</c:v>
                </c:pt>
                <c:pt idx="29223">
                  <c:v>2396.9</c:v>
                </c:pt>
                <c:pt idx="29224">
                  <c:v>2396.9833333333331</c:v>
                </c:pt>
                <c:pt idx="29225">
                  <c:v>2397.0666666666666</c:v>
                </c:pt>
                <c:pt idx="29226">
                  <c:v>2397.1416666666669</c:v>
                </c:pt>
                <c:pt idx="29227">
                  <c:v>2397.2249999999999</c:v>
                </c:pt>
                <c:pt idx="29228">
                  <c:v>2397.3083333333334</c:v>
                </c:pt>
                <c:pt idx="29229">
                  <c:v>2397.3916666666669</c:v>
                </c:pt>
                <c:pt idx="29230">
                  <c:v>2397.4749999999999</c:v>
                </c:pt>
                <c:pt idx="29231">
                  <c:v>2397.5583333333334</c:v>
                </c:pt>
                <c:pt idx="29232">
                  <c:v>2397.6416666666669</c:v>
                </c:pt>
                <c:pt idx="29233">
                  <c:v>2397.7166666666667</c:v>
                </c:pt>
                <c:pt idx="29234">
                  <c:v>2397.7999999999997</c:v>
                </c:pt>
                <c:pt idx="29235">
                  <c:v>2397.8833333333332</c:v>
                </c:pt>
                <c:pt idx="29236">
                  <c:v>2397.9666666666667</c:v>
                </c:pt>
                <c:pt idx="29237">
                  <c:v>2398.0499999999997</c:v>
                </c:pt>
                <c:pt idx="29238">
                  <c:v>2398.1333333333332</c:v>
                </c:pt>
                <c:pt idx="29239">
                  <c:v>2398.2083333333335</c:v>
                </c:pt>
                <c:pt idx="29240">
                  <c:v>2398.2916666666665</c:v>
                </c:pt>
                <c:pt idx="29241">
                  <c:v>2398.375</c:v>
                </c:pt>
                <c:pt idx="29242">
                  <c:v>2398.4583333333335</c:v>
                </c:pt>
                <c:pt idx="29243">
                  <c:v>2398.5416666666665</c:v>
                </c:pt>
                <c:pt idx="29244">
                  <c:v>2398.625</c:v>
                </c:pt>
                <c:pt idx="29245">
                  <c:v>2398.7000000000003</c:v>
                </c:pt>
                <c:pt idx="29246">
                  <c:v>2398.7833333333333</c:v>
                </c:pt>
                <c:pt idx="29247">
                  <c:v>2398.8666666666668</c:v>
                </c:pt>
                <c:pt idx="29248">
                  <c:v>2398.9500000000003</c:v>
                </c:pt>
                <c:pt idx="29249">
                  <c:v>2399.0333333333333</c:v>
                </c:pt>
                <c:pt idx="29250">
                  <c:v>2399.1166666666668</c:v>
                </c:pt>
                <c:pt idx="29251">
                  <c:v>2399.2000000000003</c:v>
                </c:pt>
                <c:pt idx="29252">
                  <c:v>2399.2750000000001</c:v>
                </c:pt>
                <c:pt idx="29253">
                  <c:v>2399.3583333333331</c:v>
                </c:pt>
                <c:pt idx="29254">
                  <c:v>2399.4416666666666</c:v>
                </c:pt>
                <c:pt idx="29255">
                  <c:v>2399.5250000000001</c:v>
                </c:pt>
                <c:pt idx="29256">
                  <c:v>2399.6083333333331</c:v>
                </c:pt>
                <c:pt idx="29257">
                  <c:v>2399.6916666666666</c:v>
                </c:pt>
                <c:pt idx="29258">
                  <c:v>2399.7666666666669</c:v>
                </c:pt>
                <c:pt idx="29259">
                  <c:v>2399.85</c:v>
                </c:pt>
                <c:pt idx="29260">
                  <c:v>2399.9333333333334</c:v>
                </c:pt>
                <c:pt idx="29261">
                  <c:v>2400.0166666666669</c:v>
                </c:pt>
                <c:pt idx="29262">
                  <c:v>2400.1</c:v>
                </c:pt>
                <c:pt idx="29263">
                  <c:v>2400.1833333333334</c:v>
                </c:pt>
                <c:pt idx="29264">
                  <c:v>2400.2583333333332</c:v>
                </c:pt>
                <c:pt idx="29265">
                  <c:v>2400.3416666666667</c:v>
                </c:pt>
                <c:pt idx="29266">
                  <c:v>2400.4249999999997</c:v>
                </c:pt>
                <c:pt idx="29267">
                  <c:v>2400.5083333333332</c:v>
                </c:pt>
                <c:pt idx="29268">
                  <c:v>2400.5916666666667</c:v>
                </c:pt>
                <c:pt idx="29269">
                  <c:v>2400.6749999999997</c:v>
                </c:pt>
                <c:pt idx="29270">
                  <c:v>2400.7583333333332</c:v>
                </c:pt>
                <c:pt idx="29271">
                  <c:v>2400.8333333333335</c:v>
                </c:pt>
                <c:pt idx="29272">
                  <c:v>2400.9166666666665</c:v>
                </c:pt>
                <c:pt idx="29273">
                  <c:v>2401</c:v>
                </c:pt>
                <c:pt idx="29274">
                  <c:v>2401.0833333333335</c:v>
                </c:pt>
                <c:pt idx="29275">
                  <c:v>2401.1666666666665</c:v>
                </c:pt>
                <c:pt idx="29276">
                  <c:v>2401.25</c:v>
                </c:pt>
                <c:pt idx="29277">
                  <c:v>2401.3250000000003</c:v>
                </c:pt>
                <c:pt idx="29278">
                  <c:v>2401.4083333333333</c:v>
                </c:pt>
                <c:pt idx="29279">
                  <c:v>2401.4916666666668</c:v>
                </c:pt>
                <c:pt idx="29280">
                  <c:v>2401.5750000000003</c:v>
                </c:pt>
                <c:pt idx="29281">
                  <c:v>2401.6583333333333</c:v>
                </c:pt>
                <c:pt idx="29282">
                  <c:v>2401.7416666666668</c:v>
                </c:pt>
                <c:pt idx="29283">
                  <c:v>2401.8250000000003</c:v>
                </c:pt>
                <c:pt idx="29284">
                  <c:v>2401.9</c:v>
                </c:pt>
                <c:pt idx="29285">
                  <c:v>2401.9833333333331</c:v>
                </c:pt>
                <c:pt idx="29286">
                  <c:v>2402.0666666666666</c:v>
                </c:pt>
                <c:pt idx="29287">
                  <c:v>2402.15</c:v>
                </c:pt>
                <c:pt idx="29288">
                  <c:v>2402.2333333333331</c:v>
                </c:pt>
                <c:pt idx="29289">
                  <c:v>2402.3166666666666</c:v>
                </c:pt>
                <c:pt idx="29290">
                  <c:v>2402.3916666666669</c:v>
                </c:pt>
                <c:pt idx="29291">
                  <c:v>2402.4749999999999</c:v>
                </c:pt>
                <c:pt idx="29292">
                  <c:v>2402.5583333333334</c:v>
                </c:pt>
                <c:pt idx="29293">
                  <c:v>2402.6416666666669</c:v>
                </c:pt>
                <c:pt idx="29294">
                  <c:v>2402.7249999999999</c:v>
                </c:pt>
                <c:pt idx="29295">
                  <c:v>2402.8083333333334</c:v>
                </c:pt>
                <c:pt idx="29296">
                  <c:v>2402.8833333333332</c:v>
                </c:pt>
                <c:pt idx="29297">
                  <c:v>2402.9666666666667</c:v>
                </c:pt>
                <c:pt idx="29298">
                  <c:v>2403.0499999999997</c:v>
                </c:pt>
                <c:pt idx="29299">
                  <c:v>2403.1333333333332</c:v>
                </c:pt>
                <c:pt idx="29300">
                  <c:v>2403.2166666666667</c:v>
                </c:pt>
                <c:pt idx="29301">
                  <c:v>2403.2999999999997</c:v>
                </c:pt>
                <c:pt idx="29302">
                  <c:v>2403.3833333333332</c:v>
                </c:pt>
                <c:pt idx="29303">
                  <c:v>2403.4583333333335</c:v>
                </c:pt>
                <c:pt idx="29304">
                  <c:v>2403.5416666666665</c:v>
                </c:pt>
                <c:pt idx="29305">
                  <c:v>2403.625</c:v>
                </c:pt>
                <c:pt idx="29306">
                  <c:v>2403.7083333333335</c:v>
                </c:pt>
                <c:pt idx="29307">
                  <c:v>2403.7916666666665</c:v>
                </c:pt>
                <c:pt idx="29308">
                  <c:v>2403.875</c:v>
                </c:pt>
                <c:pt idx="29309">
                  <c:v>2403.9500000000003</c:v>
                </c:pt>
                <c:pt idx="29310">
                  <c:v>2404.0333333333333</c:v>
                </c:pt>
                <c:pt idx="29311">
                  <c:v>2404.1166666666668</c:v>
                </c:pt>
                <c:pt idx="29312">
                  <c:v>2404.2000000000003</c:v>
                </c:pt>
                <c:pt idx="29313">
                  <c:v>2404.2833333333333</c:v>
                </c:pt>
                <c:pt idx="29314">
                  <c:v>2404.3666666666668</c:v>
                </c:pt>
                <c:pt idx="29315">
                  <c:v>2404.4416666666666</c:v>
                </c:pt>
                <c:pt idx="29316">
                  <c:v>2404.5250000000001</c:v>
                </c:pt>
                <c:pt idx="29317">
                  <c:v>2404.6083333333331</c:v>
                </c:pt>
                <c:pt idx="29318">
                  <c:v>2404.6916666666666</c:v>
                </c:pt>
                <c:pt idx="29319">
                  <c:v>2404.7750000000001</c:v>
                </c:pt>
                <c:pt idx="29320">
                  <c:v>2404.8583333333331</c:v>
                </c:pt>
                <c:pt idx="29321">
                  <c:v>2404.9416666666666</c:v>
                </c:pt>
                <c:pt idx="29322">
                  <c:v>2405.0166666666669</c:v>
                </c:pt>
                <c:pt idx="29323">
                  <c:v>2405.1</c:v>
                </c:pt>
                <c:pt idx="29324">
                  <c:v>2405.1833333333334</c:v>
                </c:pt>
                <c:pt idx="29325">
                  <c:v>2405.2666666666669</c:v>
                </c:pt>
                <c:pt idx="29326">
                  <c:v>2405.35</c:v>
                </c:pt>
                <c:pt idx="29327">
                  <c:v>2405.4333333333334</c:v>
                </c:pt>
                <c:pt idx="29328">
                  <c:v>2405.5083333333332</c:v>
                </c:pt>
                <c:pt idx="29329">
                  <c:v>2405.5916666666667</c:v>
                </c:pt>
                <c:pt idx="29330">
                  <c:v>2405.6749999999997</c:v>
                </c:pt>
                <c:pt idx="29331">
                  <c:v>2405.7583333333332</c:v>
                </c:pt>
                <c:pt idx="29332">
                  <c:v>2405.8416666666667</c:v>
                </c:pt>
                <c:pt idx="29333">
                  <c:v>2405.9249999999997</c:v>
                </c:pt>
                <c:pt idx="29334">
                  <c:v>2406</c:v>
                </c:pt>
                <c:pt idx="29335">
                  <c:v>2406.0833333333335</c:v>
                </c:pt>
                <c:pt idx="29336">
                  <c:v>2406.1666666666665</c:v>
                </c:pt>
                <c:pt idx="29337">
                  <c:v>2406.25</c:v>
                </c:pt>
                <c:pt idx="29338">
                  <c:v>2406.3333333333335</c:v>
                </c:pt>
                <c:pt idx="29339">
                  <c:v>2406.4166666666665</c:v>
                </c:pt>
                <c:pt idx="29340">
                  <c:v>2406.5</c:v>
                </c:pt>
                <c:pt idx="29341">
                  <c:v>2406.5750000000003</c:v>
                </c:pt>
                <c:pt idx="29342">
                  <c:v>2406.6583333333333</c:v>
                </c:pt>
                <c:pt idx="29343">
                  <c:v>2406.7416666666668</c:v>
                </c:pt>
                <c:pt idx="29344">
                  <c:v>2406.8250000000003</c:v>
                </c:pt>
                <c:pt idx="29345">
                  <c:v>2406.9083333333333</c:v>
                </c:pt>
                <c:pt idx="29346">
                  <c:v>2406.9916666666668</c:v>
                </c:pt>
                <c:pt idx="29347">
                  <c:v>2407.0666666666666</c:v>
                </c:pt>
                <c:pt idx="29348">
                  <c:v>2407.15</c:v>
                </c:pt>
                <c:pt idx="29349">
                  <c:v>2407.2333333333331</c:v>
                </c:pt>
                <c:pt idx="29350">
                  <c:v>2407.3166666666666</c:v>
                </c:pt>
                <c:pt idx="29351">
                  <c:v>2407.4</c:v>
                </c:pt>
                <c:pt idx="29352">
                  <c:v>2407.4833333333331</c:v>
                </c:pt>
                <c:pt idx="29353">
                  <c:v>2407.5583333333334</c:v>
                </c:pt>
                <c:pt idx="29354">
                  <c:v>2407.6416666666669</c:v>
                </c:pt>
                <c:pt idx="29355">
                  <c:v>2407.7249999999999</c:v>
                </c:pt>
                <c:pt idx="29356">
                  <c:v>2407.8083333333334</c:v>
                </c:pt>
                <c:pt idx="29357">
                  <c:v>2407.8916666666669</c:v>
                </c:pt>
                <c:pt idx="29358">
                  <c:v>2407.9749999999999</c:v>
                </c:pt>
                <c:pt idx="29359">
                  <c:v>2408.0583333333334</c:v>
                </c:pt>
                <c:pt idx="29360">
                  <c:v>2408.1333333333332</c:v>
                </c:pt>
                <c:pt idx="29361">
                  <c:v>2408.2166666666667</c:v>
                </c:pt>
                <c:pt idx="29362">
                  <c:v>2408.2999999999997</c:v>
                </c:pt>
                <c:pt idx="29363">
                  <c:v>2408.3833333333332</c:v>
                </c:pt>
                <c:pt idx="29364">
                  <c:v>2408.4666666666667</c:v>
                </c:pt>
                <c:pt idx="29365">
                  <c:v>2408.5499999999997</c:v>
                </c:pt>
                <c:pt idx="29366">
                  <c:v>2408.625</c:v>
                </c:pt>
                <c:pt idx="29367">
                  <c:v>2408.7083333333335</c:v>
                </c:pt>
                <c:pt idx="29368">
                  <c:v>2408.7916666666665</c:v>
                </c:pt>
                <c:pt idx="29369">
                  <c:v>2408.875</c:v>
                </c:pt>
                <c:pt idx="29370">
                  <c:v>2408.9583333333335</c:v>
                </c:pt>
                <c:pt idx="29371">
                  <c:v>2409.0416666666665</c:v>
                </c:pt>
                <c:pt idx="29372">
                  <c:v>2409.1166666666668</c:v>
                </c:pt>
                <c:pt idx="29373">
                  <c:v>2409.2000000000003</c:v>
                </c:pt>
                <c:pt idx="29374">
                  <c:v>2409.2833333333333</c:v>
                </c:pt>
                <c:pt idx="29375">
                  <c:v>2409.3666666666668</c:v>
                </c:pt>
                <c:pt idx="29376">
                  <c:v>2409.4500000000003</c:v>
                </c:pt>
                <c:pt idx="29377">
                  <c:v>2409.5333333333333</c:v>
                </c:pt>
                <c:pt idx="29378">
                  <c:v>2409.6166666666668</c:v>
                </c:pt>
                <c:pt idx="29379">
                  <c:v>2409.6916666666666</c:v>
                </c:pt>
                <c:pt idx="29380">
                  <c:v>2409.7750000000001</c:v>
                </c:pt>
                <c:pt idx="29381">
                  <c:v>2409.8583333333331</c:v>
                </c:pt>
                <c:pt idx="29382">
                  <c:v>2409.9416666666666</c:v>
                </c:pt>
                <c:pt idx="29383">
                  <c:v>2410.0250000000001</c:v>
                </c:pt>
                <c:pt idx="29384">
                  <c:v>2410.1083333333331</c:v>
                </c:pt>
                <c:pt idx="29385">
                  <c:v>2410.1833333333334</c:v>
                </c:pt>
                <c:pt idx="29386">
                  <c:v>2410.2666666666669</c:v>
                </c:pt>
                <c:pt idx="29387">
                  <c:v>2410.35</c:v>
                </c:pt>
                <c:pt idx="29388">
                  <c:v>2410.4333333333334</c:v>
                </c:pt>
                <c:pt idx="29389">
                  <c:v>2410.5166666666669</c:v>
                </c:pt>
                <c:pt idx="29390">
                  <c:v>2410.6</c:v>
                </c:pt>
                <c:pt idx="29391">
                  <c:v>2410.6749999999997</c:v>
                </c:pt>
                <c:pt idx="29392">
                  <c:v>2410.7583333333332</c:v>
                </c:pt>
                <c:pt idx="29393">
                  <c:v>2410.8416666666667</c:v>
                </c:pt>
                <c:pt idx="29394">
                  <c:v>2410.9249999999997</c:v>
                </c:pt>
                <c:pt idx="29395">
                  <c:v>2411.0083333333332</c:v>
                </c:pt>
                <c:pt idx="29396">
                  <c:v>2411.0916666666667</c:v>
                </c:pt>
                <c:pt idx="29397">
                  <c:v>2411.1749999999997</c:v>
                </c:pt>
                <c:pt idx="29398">
                  <c:v>2411.25</c:v>
                </c:pt>
                <c:pt idx="29399">
                  <c:v>2411.3333333333335</c:v>
                </c:pt>
                <c:pt idx="29400">
                  <c:v>2411.4166666666665</c:v>
                </c:pt>
                <c:pt idx="29401">
                  <c:v>2411.5</c:v>
                </c:pt>
                <c:pt idx="29402">
                  <c:v>2411.5833333333335</c:v>
                </c:pt>
                <c:pt idx="29403">
                  <c:v>2411.6666666666665</c:v>
                </c:pt>
                <c:pt idx="29404">
                  <c:v>2411.7416666666668</c:v>
                </c:pt>
                <c:pt idx="29405">
                  <c:v>2411.8250000000003</c:v>
                </c:pt>
                <c:pt idx="29406">
                  <c:v>2411.9083333333333</c:v>
                </c:pt>
                <c:pt idx="29407">
                  <c:v>2411.9916666666668</c:v>
                </c:pt>
                <c:pt idx="29408">
                  <c:v>2412.0750000000003</c:v>
                </c:pt>
                <c:pt idx="29409">
                  <c:v>2412.1583333333333</c:v>
                </c:pt>
                <c:pt idx="29410">
                  <c:v>2412.2416666666668</c:v>
                </c:pt>
                <c:pt idx="29411">
                  <c:v>2412.3166666666666</c:v>
                </c:pt>
                <c:pt idx="29412">
                  <c:v>2412.4</c:v>
                </c:pt>
                <c:pt idx="29413">
                  <c:v>2412.4833333333331</c:v>
                </c:pt>
                <c:pt idx="29414">
                  <c:v>2412.5666666666666</c:v>
                </c:pt>
                <c:pt idx="29415">
                  <c:v>2412.65</c:v>
                </c:pt>
                <c:pt idx="29416">
                  <c:v>2412.7333333333331</c:v>
                </c:pt>
                <c:pt idx="29417">
                  <c:v>2412.8083333333334</c:v>
                </c:pt>
                <c:pt idx="29418">
                  <c:v>2412.8916666666669</c:v>
                </c:pt>
                <c:pt idx="29419">
                  <c:v>2412.9749999999999</c:v>
                </c:pt>
                <c:pt idx="29420">
                  <c:v>2413.0583333333334</c:v>
                </c:pt>
                <c:pt idx="29421">
                  <c:v>2413.1416666666669</c:v>
                </c:pt>
                <c:pt idx="29422">
                  <c:v>2413.2249999999999</c:v>
                </c:pt>
                <c:pt idx="29423">
                  <c:v>2413.2999999999997</c:v>
                </c:pt>
                <c:pt idx="29424">
                  <c:v>2413.3833333333332</c:v>
                </c:pt>
                <c:pt idx="29425">
                  <c:v>2413.4666666666667</c:v>
                </c:pt>
                <c:pt idx="29426">
                  <c:v>2413.5499999999997</c:v>
                </c:pt>
                <c:pt idx="29427">
                  <c:v>2413.6333333333332</c:v>
                </c:pt>
                <c:pt idx="29428">
                  <c:v>2413.7166666666667</c:v>
                </c:pt>
                <c:pt idx="29429">
                  <c:v>2413.7999999999997</c:v>
                </c:pt>
                <c:pt idx="29430">
                  <c:v>2413.875</c:v>
                </c:pt>
                <c:pt idx="29431">
                  <c:v>2413.9583333333335</c:v>
                </c:pt>
                <c:pt idx="29432">
                  <c:v>2414.0416666666665</c:v>
                </c:pt>
                <c:pt idx="29433">
                  <c:v>2414.125</c:v>
                </c:pt>
                <c:pt idx="29434">
                  <c:v>2414.2083333333335</c:v>
                </c:pt>
                <c:pt idx="29435">
                  <c:v>2414.2916666666665</c:v>
                </c:pt>
                <c:pt idx="29436">
                  <c:v>2414.3666666666668</c:v>
                </c:pt>
                <c:pt idx="29437">
                  <c:v>2414.4500000000003</c:v>
                </c:pt>
                <c:pt idx="29438">
                  <c:v>2414.5333333333333</c:v>
                </c:pt>
                <c:pt idx="29439">
                  <c:v>2414.6166666666668</c:v>
                </c:pt>
                <c:pt idx="29440">
                  <c:v>2414.7000000000003</c:v>
                </c:pt>
                <c:pt idx="29441">
                  <c:v>2414.7833333333333</c:v>
                </c:pt>
                <c:pt idx="29442">
                  <c:v>2414.8583333333331</c:v>
                </c:pt>
                <c:pt idx="29443">
                  <c:v>2414.9416666666666</c:v>
                </c:pt>
                <c:pt idx="29444">
                  <c:v>2415.0250000000001</c:v>
                </c:pt>
                <c:pt idx="29445">
                  <c:v>2415.1083333333331</c:v>
                </c:pt>
                <c:pt idx="29446">
                  <c:v>2415.1916666666666</c:v>
                </c:pt>
                <c:pt idx="29447">
                  <c:v>2415.2750000000001</c:v>
                </c:pt>
                <c:pt idx="29448">
                  <c:v>2415.3583333333331</c:v>
                </c:pt>
                <c:pt idx="29449">
                  <c:v>2415.4333333333334</c:v>
                </c:pt>
                <c:pt idx="29450">
                  <c:v>2415.5166666666669</c:v>
                </c:pt>
                <c:pt idx="29451">
                  <c:v>2415.6</c:v>
                </c:pt>
                <c:pt idx="29452">
                  <c:v>2415.6833333333334</c:v>
                </c:pt>
                <c:pt idx="29453">
                  <c:v>2415.7666666666669</c:v>
                </c:pt>
                <c:pt idx="29454">
                  <c:v>2415.85</c:v>
                </c:pt>
                <c:pt idx="29455">
                  <c:v>2415.9249999999997</c:v>
                </c:pt>
                <c:pt idx="29456">
                  <c:v>2416.0083333333332</c:v>
                </c:pt>
                <c:pt idx="29457">
                  <c:v>2416.0916666666667</c:v>
                </c:pt>
                <c:pt idx="29458">
                  <c:v>2416.1749999999997</c:v>
                </c:pt>
                <c:pt idx="29459">
                  <c:v>2416.2583333333332</c:v>
                </c:pt>
                <c:pt idx="29460">
                  <c:v>2416.3416666666667</c:v>
                </c:pt>
                <c:pt idx="29461">
                  <c:v>2416.4166666666665</c:v>
                </c:pt>
                <c:pt idx="29462">
                  <c:v>2416.5</c:v>
                </c:pt>
                <c:pt idx="29463">
                  <c:v>2416.5833333333335</c:v>
                </c:pt>
                <c:pt idx="29464">
                  <c:v>2416.6666666666665</c:v>
                </c:pt>
                <c:pt idx="29465">
                  <c:v>2416.75</c:v>
                </c:pt>
                <c:pt idx="29466">
                  <c:v>2416.8333333333335</c:v>
                </c:pt>
                <c:pt idx="29467">
                  <c:v>2416.9166666666665</c:v>
                </c:pt>
                <c:pt idx="29468">
                  <c:v>2416.9916666666668</c:v>
                </c:pt>
                <c:pt idx="29469">
                  <c:v>2417.0750000000003</c:v>
                </c:pt>
                <c:pt idx="29470">
                  <c:v>2417.1583333333333</c:v>
                </c:pt>
                <c:pt idx="29471">
                  <c:v>2417.2416666666668</c:v>
                </c:pt>
                <c:pt idx="29472">
                  <c:v>2417.3250000000003</c:v>
                </c:pt>
                <c:pt idx="29473">
                  <c:v>2417.4083333333333</c:v>
                </c:pt>
                <c:pt idx="29474">
                  <c:v>2417.4833333333331</c:v>
                </c:pt>
                <c:pt idx="29475">
                  <c:v>2417.5666666666666</c:v>
                </c:pt>
                <c:pt idx="29476">
                  <c:v>2417.65</c:v>
                </c:pt>
                <c:pt idx="29477">
                  <c:v>2417.7333333333331</c:v>
                </c:pt>
                <c:pt idx="29478">
                  <c:v>2417.8166666666666</c:v>
                </c:pt>
                <c:pt idx="29479">
                  <c:v>2417.9</c:v>
                </c:pt>
                <c:pt idx="29480">
                  <c:v>2417.9749999999999</c:v>
                </c:pt>
                <c:pt idx="29481">
                  <c:v>2418.0583333333334</c:v>
                </c:pt>
                <c:pt idx="29482">
                  <c:v>2418.1416666666669</c:v>
                </c:pt>
                <c:pt idx="29483">
                  <c:v>2418.2249999999999</c:v>
                </c:pt>
                <c:pt idx="29484">
                  <c:v>2418.3083333333334</c:v>
                </c:pt>
                <c:pt idx="29485">
                  <c:v>2418.3916666666669</c:v>
                </c:pt>
                <c:pt idx="29486">
                  <c:v>2418.4749999999999</c:v>
                </c:pt>
                <c:pt idx="29487">
                  <c:v>2418.5499999999997</c:v>
                </c:pt>
                <c:pt idx="29488">
                  <c:v>2418.6333333333332</c:v>
                </c:pt>
                <c:pt idx="29489">
                  <c:v>2418.7166666666667</c:v>
                </c:pt>
                <c:pt idx="29490">
                  <c:v>2418.7999999999997</c:v>
                </c:pt>
                <c:pt idx="29491">
                  <c:v>2418.8833333333332</c:v>
                </c:pt>
                <c:pt idx="29492">
                  <c:v>2418.9666666666667</c:v>
                </c:pt>
                <c:pt idx="29493">
                  <c:v>2419.0416666666665</c:v>
                </c:pt>
                <c:pt idx="29494">
                  <c:v>2419.125</c:v>
                </c:pt>
                <c:pt idx="29495">
                  <c:v>2419.2083333333335</c:v>
                </c:pt>
                <c:pt idx="29496">
                  <c:v>2419.2916666666665</c:v>
                </c:pt>
                <c:pt idx="29497">
                  <c:v>2419.375</c:v>
                </c:pt>
                <c:pt idx="29498">
                  <c:v>2419.4583333333335</c:v>
                </c:pt>
                <c:pt idx="29499">
                  <c:v>2419.5333333333333</c:v>
                </c:pt>
                <c:pt idx="29500">
                  <c:v>2419.6166666666668</c:v>
                </c:pt>
                <c:pt idx="29501">
                  <c:v>2419.7000000000003</c:v>
                </c:pt>
                <c:pt idx="29502">
                  <c:v>2419.7833333333333</c:v>
                </c:pt>
                <c:pt idx="29503">
                  <c:v>2419.8666666666668</c:v>
                </c:pt>
                <c:pt idx="29504">
                  <c:v>2419.9500000000003</c:v>
                </c:pt>
                <c:pt idx="29505">
                  <c:v>2420.0333333333333</c:v>
                </c:pt>
                <c:pt idx="29506">
                  <c:v>2420.1083333333331</c:v>
                </c:pt>
                <c:pt idx="29507">
                  <c:v>2420.1916666666666</c:v>
                </c:pt>
                <c:pt idx="29508">
                  <c:v>2420.2750000000001</c:v>
                </c:pt>
                <c:pt idx="29509">
                  <c:v>2420.3583333333331</c:v>
                </c:pt>
                <c:pt idx="29510">
                  <c:v>2420.4416666666666</c:v>
                </c:pt>
                <c:pt idx="29511">
                  <c:v>2420.5250000000001</c:v>
                </c:pt>
                <c:pt idx="29512">
                  <c:v>2420.6</c:v>
                </c:pt>
                <c:pt idx="29513">
                  <c:v>2420.6833333333334</c:v>
                </c:pt>
                <c:pt idx="29514">
                  <c:v>2420.7666666666669</c:v>
                </c:pt>
                <c:pt idx="29515">
                  <c:v>2420.85</c:v>
                </c:pt>
                <c:pt idx="29516">
                  <c:v>2420.9333333333334</c:v>
                </c:pt>
                <c:pt idx="29517">
                  <c:v>2421.0166666666669</c:v>
                </c:pt>
                <c:pt idx="29518">
                  <c:v>2421.0916666666667</c:v>
                </c:pt>
                <c:pt idx="29519">
                  <c:v>2421.1749999999997</c:v>
                </c:pt>
                <c:pt idx="29520">
                  <c:v>2421.2583333333332</c:v>
                </c:pt>
                <c:pt idx="29521">
                  <c:v>2421.3416666666667</c:v>
                </c:pt>
                <c:pt idx="29522">
                  <c:v>2421.4249999999997</c:v>
                </c:pt>
                <c:pt idx="29523">
                  <c:v>2421.5083333333332</c:v>
                </c:pt>
                <c:pt idx="29524">
                  <c:v>2421.5916666666667</c:v>
                </c:pt>
                <c:pt idx="29525">
                  <c:v>2421.6666666666665</c:v>
                </c:pt>
                <c:pt idx="29526">
                  <c:v>2421.75</c:v>
                </c:pt>
                <c:pt idx="29527">
                  <c:v>2421.8333333333335</c:v>
                </c:pt>
                <c:pt idx="29528">
                  <c:v>2421.9166666666665</c:v>
                </c:pt>
                <c:pt idx="29529">
                  <c:v>2422</c:v>
                </c:pt>
                <c:pt idx="29530">
                  <c:v>2422.0833333333335</c:v>
                </c:pt>
                <c:pt idx="29531">
                  <c:v>2422.1583333333333</c:v>
                </c:pt>
                <c:pt idx="29532">
                  <c:v>2422.2416666666668</c:v>
                </c:pt>
                <c:pt idx="29533">
                  <c:v>2422.3250000000003</c:v>
                </c:pt>
                <c:pt idx="29534">
                  <c:v>2422.4083333333333</c:v>
                </c:pt>
                <c:pt idx="29535">
                  <c:v>2422.4916666666668</c:v>
                </c:pt>
                <c:pt idx="29536">
                  <c:v>2422.5750000000003</c:v>
                </c:pt>
                <c:pt idx="29537">
                  <c:v>2422.6583333333333</c:v>
                </c:pt>
                <c:pt idx="29538">
                  <c:v>2422.7333333333331</c:v>
                </c:pt>
                <c:pt idx="29539">
                  <c:v>2422.8166666666666</c:v>
                </c:pt>
                <c:pt idx="29540">
                  <c:v>2422.9</c:v>
                </c:pt>
                <c:pt idx="29541">
                  <c:v>2422.9833333333331</c:v>
                </c:pt>
                <c:pt idx="29542">
                  <c:v>2423.0666666666666</c:v>
                </c:pt>
                <c:pt idx="29543">
                  <c:v>2423.15</c:v>
                </c:pt>
                <c:pt idx="29544">
                  <c:v>2423.2249999999999</c:v>
                </c:pt>
                <c:pt idx="29545">
                  <c:v>2423.3083333333334</c:v>
                </c:pt>
                <c:pt idx="29546">
                  <c:v>2423.3916666666669</c:v>
                </c:pt>
                <c:pt idx="29547">
                  <c:v>2423.4749999999999</c:v>
                </c:pt>
                <c:pt idx="29548">
                  <c:v>2423.5583333333334</c:v>
                </c:pt>
                <c:pt idx="29549">
                  <c:v>2423.6416666666669</c:v>
                </c:pt>
                <c:pt idx="29550">
                  <c:v>2423.7166666666667</c:v>
                </c:pt>
                <c:pt idx="29551">
                  <c:v>2423.7999999999997</c:v>
                </c:pt>
                <c:pt idx="29552">
                  <c:v>2423.8833333333332</c:v>
                </c:pt>
                <c:pt idx="29553">
                  <c:v>2423.9666666666667</c:v>
                </c:pt>
                <c:pt idx="29554">
                  <c:v>2424.0499999999997</c:v>
                </c:pt>
                <c:pt idx="29555">
                  <c:v>2424.1333333333332</c:v>
                </c:pt>
                <c:pt idx="29556">
                  <c:v>2424.2166666666667</c:v>
                </c:pt>
                <c:pt idx="29557">
                  <c:v>2424.2916666666665</c:v>
                </c:pt>
                <c:pt idx="29558">
                  <c:v>2424.375</c:v>
                </c:pt>
                <c:pt idx="29559">
                  <c:v>2424.4583333333335</c:v>
                </c:pt>
                <c:pt idx="29560">
                  <c:v>2424.5416666666665</c:v>
                </c:pt>
                <c:pt idx="29561">
                  <c:v>2424.625</c:v>
                </c:pt>
                <c:pt idx="29562">
                  <c:v>2424.7083333333335</c:v>
                </c:pt>
                <c:pt idx="29563">
                  <c:v>2424.7833333333333</c:v>
                </c:pt>
                <c:pt idx="29564">
                  <c:v>2424.8666666666668</c:v>
                </c:pt>
                <c:pt idx="29565">
                  <c:v>2424.9500000000003</c:v>
                </c:pt>
                <c:pt idx="29566">
                  <c:v>2425.0333333333333</c:v>
                </c:pt>
                <c:pt idx="29567">
                  <c:v>2425.1166666666668</c:v>
                </c:pt>
                <c:pt idx="29568">
                  <c:v>2425.2000000000003</c:v>
                </c:pt>
                <c:pt idx="29569">
                  <c:v>2425.2750000000001</c:v>
                </c:pt>
                <c:pt idx="29570">
                  <c:v>2425.3583333333331</c:v>
                </c:pt>
                <c:pt idx="29571">
                  <c:v>2425.4416666666666</c:v>
                </c:pt>
                <c:pt idx="29572">
                  <c:v>2425.5250000000001</c:v>
                </c:pt>
                <c:pt idx="29573">
                  <c:v>2425.6083333333331</c:v>
                </c:pt>
                <c:pt idx="29574">
                  <c:v>2425.6916666666666</c:v>
                </c:pt>
                <c:pt idx="29575">
                  <c:v>2425.7750000000001</c:v>
                </c:pt>
                <c:pt idx="29576">
                  <c:v>2425.85</c:v>
                </c:pt>
                <c:pt idx="29577">
                  <c:v>2425.9333333333334</c:v>
                </c:pt>
                <c:pt idx="29578">
                  <c:v>2426.0166666666669</c:v>
                </c:pt>
                <c:pt idx="29579">
                  <c:v>2426.1</c:v>
                </c:pt>
                <c:pt idx="29580">
                  <c:v>2426.1833333333334</c:v>
                </c:pt>
                <c:pt idx="29581">
                  <c:v>2426.2666666666669</c:v>
                </c:pt>
                <c:pt idx="29582">
                  <c:v>2426.3416666666667</c:v>
                </c:pt>
                <c:pt idx="29583">
                  <c:v>2426.4249999999997</c:v>
                </c:pt>
                <c:pt idx="29584">
                  <c:v>2426.5083333333332</c:v>
                </c:pt>
                <c:pt idx="29585">
                  <c:v>2426.5916666666667</c:v>
                </c:pt>
                <c:pt idx="29586">
                  <c:v>2426.6749999999997</c:v>
                </c:pt>
                <c:pt idx="29587">
                  <c:v>2426.7583333333332</c:v>
                </c:pt>
                <c:pt idx="29588">
                  <c:v>2426.8333333333335</c:v>
                </c:pt>
                <c:pt idx="29589">
                  <c:v>2426.9166666666665</c:v>
                </c:pt>
                <c:pt idx="29590">
                  <c:v>2427</c:v>
                </c:pt>
                <c:pt idx="29591">
                  <c:v>2427.0833333333335</c:v>
                </c:pt>
                <c:pt idx="29592">
                  <c:v>2427.1666666666665</c:v>
                </c:pt>
                <c:pt idx="29593">
                  <c:v>2427.25</c:v>
                </c:pt>
                <c:pt idx="29594">
                  <c:v>2427.3333333333335</c:v>
                </c:pt>
                <c:pt idx="29595">
                  <c:v>2427.4083333333333</c:v>
                </c:pt>
                <c:pt idx="29596">
                  <c:v>2427.4916666666668</c:v>
                </c:pt>
                <c:pt idx="29597">
                  <c:v>2427.5750000000003</c:v>
                </c:pt>
                <c:pt idx="29598">
                  <c:v>2427.6583333333333</c:v>
                </c:pt>
                <c:pt idx="29599">
                  <c:v>2427.7416666666668</c:v>
                </c:pt>
                <c:pt idx="29600">
                  <c:v>2427.8250000000003</c:v>
                </c:pt>
                <c:pt idx="29601">
                  <c:v>2427.9</c:v>
                </c:pt>
                <c:pt idx="29602">
                  <c:v>2427.9833333333331</c:v>
                </c:pt>
                <c:pt idx="29603">
                  <c:v>2428.0666666666666</c:v>
                </c:pt>
                <c:pt idx="29604">
                  <c:v>2428.15</c:v>
                </c:pt>
                <c:pt idx="29605">
                  <c:v>2428.2333333333331</c:v>
                </c:pt>
                <c:pt idx="29606">
                  <c:v>2428.3166666666666</c:v>
                </c:pt>
                <c:pt idx="29607">
                  <c:v>2428.3916666666669</c:v>
                </c:pt>
                <c:pt idx="29608">
                  <c:v>2428.4749999999999</c:v>
                </c:pt>
                <c:pt idx="29609">
                  <c:v>2428.5583333333334</c:v>
                </c:pt>
                <c:pt idx="29610">
                  <c:v>2428.6416666666669</c:v>
                </c:pt>
                <c:pt idx="29611">
                  <c:v>2428.7249999999999</c:v>
                </c:pt>
                <c:pt idx="29612">
                  <c:v>2428.8083333333334</c:v>
                </c:pt>
                <c:pt idx="29613">
                  <c:v>2428.8916666666669</c:v>
                </c:pt>
                <c:pt idx="29614">
                  <c:v>2428.9666666666667</c:v>
                </c:pt>
                <c:pt idx="29615">
                  <c:v>2429.0499999999997</c:v>
                </c:pt>
                <c:pt idx="29616">
                  <c:v>2429.1333333333332</c:v>
                </c:pt>
                <c:pt idx="29617">
                  <c:v>2429.2166666666667</c:v>
                </c:pt>
                <c:pt idx="29618">
                  <c:v>2429.2999999999997</c:v>
                </c:pt>
                <c:pt idx="29619">
                  <c:v>2429.3833333333332</c:v>
                </c:pt>
                <c:pt idx="29620">
                  <c:v>2429.4583333333335</c:v>
                </c:pt>
                <c:pt idx="29621">
                  <c:v>2429.5416666666665</c:v>
                </c:pt>
                <c:pt idx="29622">
                  <c:v>2429.625</c:v>
                </c:pt>
                <c:pt idx="29623">
                  <c:v>2429.7083333333335</c:v>
                </c:pt>
                <c:pt idx="29624">
                  <c:v>2429.7916666666665</c:v>
                </c:pt>
                <c:pt idx="29625">
                  <c:v>2429.875</c:v>
                </c:pt>
                <c:pt idx="29626">
                  <c:v>2429.9500000000003</c:v>
                </c:pt>
                <c:pt idx="29627">
                  <c:v>2430.0333333333333</c:v>
                </c:pt>
                <c:pt idx="29628">
                  <c:v>2430.1166666666668</c:v>
                </c:pt>
                <c:pt idx="29629">
                  <c:v>2430.2000000000003</c:v>
                </c:pt>
                <c:pt idx="29630">
                  <c:v>2430.2833333333333</c:v>
                </c:pt>
                <c:pt idx="29631">
                  <c:v>2430.3666666666668</c:v>
                </c:pt>
                <c:pt idx="29632">
                  <c:v>2430.4500000000003</c:v>
                </c:pt>
                <c:pt idx="29633">
                  <c:v>2430.5250000000001</c:v>
                </c:pt>
                <c:pt idx="29634">
                  <c:v>2430.6083333333331</c:v>
                </c:pt>
                <c:pt idx="29635">
                  <c:v>2430.6916666666666</c:v>
                </c:pt>
                <c:pt idx="29636">
                  <c:v>2430.7750000000001</c:v>
                </c:pt>
                <c:pt idx="29637">
                  <c:v>2430.8583333333331</c:v>
                </c:pt>
                <c:pt idx="29638">
                  <c:v>2430.9416666666666</c:v>
                </c:pt>
                <c:pt idx="29639">
                  <c:v>2431.0166666666669</c:v>
                </c:pt>
                <c:pt idx="29640">
                  <c:v>2431.1</c:v>
                </c:pt>
                <c:pt idx="29641">
                  <c:v>2431.1833333333334</c:v>
                </c:pt>
                <c:pt idx="29642">
                  <c:v>2431.2666666666669</c:v>
                </c:pt>
                <c:pt idx="29643">
                  <c:v>2431.35</c:v>
                </c:pt>
                <c:pt idx="29644">
                  <c:v>2431.4333333333334</c:v>
                </c:pt>
                <c:pt idx="29645">
                  <c:v>2431.5083333333332</c:v>
                </c:pt>
                <c:pt idx="29646">
                  <c:v>2431.5916666666667</c:v>
                </c:pt>
                <c:pt idx="29647">
                  <c:v>2431.6749999999997</c:v>
                </c:pt>
                <c:pt idx="29648">
                  <c:v>2431.7583333333332</c:v>
                </c:pt>
                <c:pt idx="29649">
                  <c:v>2431.8416666666667</c:v>
                </c:pt>
                <c:pt idx="29650">
                  <c:v>2431.9249999999997</c:v>
                </c:pt>
                <c:pt idx="29651">
                  <c:v>2432.0083333333332</c:v>
                </c:pt>
                <c:pt idx="29652">
                  <c:v>2432.0833333333335</c:v>
                </c:pt>
                <c:pt idx="29653">
                  <c:v>2432.1666666666665</c:v>
                </c:pt>
                <c:pt idx="29654">
                  <c:v>2432.25</c:v>
                </c:pt>
                <c:pt idx="29655">
                  <c:v>2432.3333333333335</c:v>
                </c:pt>
                <c:pt idx="29656">
                  <c:v>2432.4166666666665</c:v>
                </c:pt>
                <c:pt idx="29657">
                  <c:v>2432.5</c:v>
                </c:pt>
                <c:pt idx="29658">
                  <c:v>2432.5750000000003</c:v>
                </c:pt>
                <c:pt idx="29659">
                  <c:v>2432.6583333333333</c:v>
                </c:pt>
                <c:pt idx="29660">
                  <c:v>2432.7416666666668</c:v>
                </c:pt>
                <c:pt idx="29661">
                  <c:v>2432.8250000000003</c:v>
                </c:pt>
                <c:pt idx="29662">
                  <c:v>2432.9083333333333</c:v>
                </c:pt>
                <c:pt idx="29663">
                  <c:v>2432.9916666666668</c:v>
                </c:pt>
                <c:pt idx="29664">
                  <c:v>2433.0750000000003</c:v>
                </c:pt>
                <c:pt idx="29665">
                  <c:v>2433.15</c:v>
                </c:pt>
                <c:pt idx="29666">
                  <c:v>2433.2333333333331</c:v>
                </c:pt>
                <c:pt idx="29667">
                  <c:v>2433.3166666666666</c:v>
                </c:pt>
                <c:pt idx="29668">
                  <c:v>2433.4</c:v>
                </c:pt>
                <c:pt idx="29669">
                  <c:v>2433.4833333333331</c:v>
                </c:pt>
                <c:pt idx="29670">
                  <c:v>2433.5666666666666</c:v>
                </c:pt>
                <c:pt idx="29671">
                  <c:v>2433.6416666666669</c:v>
                </c:pt>
                <c:pt idx="29672">
                  <c:v>2433.7249999999999</c:v>
                </c:pt>
                <c:pt idx="29673">
                  <c:v>2433.8083333333334</c:v>
                </c:pt>
                <c:pt idx="29674">
                  <c:v>2433.8916666666669</c:v>
                </c:pt>
                <c:pt idx="29675">
                  <c:v>2433.9749999999999</c:v>
                </c:pt>
                <c:pt idx="29676">
                  <c:v>2434.0583333333334</c:v>
                </c:pt>
                <c:pt idx="29677">
                  <c:v>2434.1333333333332</c:v>
                </c:pt>
                <c:pt idx="29678">
                  <c:v>2434.2166666666667</c:v>
                </c:pt>
                <c:pt idx="29679">
                  <c:v>2434.2999999999997</c:v>
                </c:pt>
                <c:pt idx="29680">
                  <c:v>2434.3833333333332</c:v>
                </c:pt>
                <c:pt idx="29681">
                  <c:v>2434.4666666666667</c:v>
                </c:pt>
                <c:pt idx="29682">
                  <c:v>2434.5499999999997</c:v>
                </c:pt>
                <c:pt idx="29683">
                  <c:v>2434.6333333333332</c:v>
                </c:pt>
                <c:pt idx="29684">
                  <c:v>2434.7083333333335</c:v>
                </c:pt>
                <c:pt idx="29685">
                  <c:v>2434.7916666666665</c:v>
                </c:pt>
                <c:pt idx="29686">
                  <c:v>2434.875</c:v>
                </c:pt>
                <c:pt idx="29687">
                  <c:v>2434.9583333333335</c:v>
                </c:pt>
                <c:pt idx="29688">
                  <c:v>2435.0416666666665</c:v>
                </c:pt>
                <c:pt idx="29689">
                  <c:v>2435.125</c:v>
                </c:pt>
                <c:pt idx="29690">
                  <c:v>2435.2000000000003</c:v>
                </c:pt>
                <c:pt idx="29691">
                  <c:v>2435.2833333333333</c:v>
                </c:pt>
                <c:pt idx="29692">
                  <c:v>2435.3666666666668</c:v>
                </c:pt>
                <c:pt idx="29693">
                  <c:v>2435.4500000000003</c:v>
                </c:pt>
                <c:pt idx="29694">
                  <c:v>2435.5333333333333</c:v>
                </c:pt>
                <c:pt idx="29695">
                  <c:v>2435.6166666666668</c:v>
                </c:pt>
                <c:pt idx="29696">
                  <c:v>2435.6916666666666</c:v>
                </c:pt>
                <c:pt idx="29697">
                  <c:v>2435.7750000000001</c:v>
                </c:pt>
                <c:pt idx="29698">
                  <c:v>2435.8583333333331</c:v>
                </c:pt>
                <c:pt idx="29699">
                  <c:v>2435.9416666666666</c:v>
                </c:pt>
                <c:pt idx="29700">
                  <c:v>2436.0250000000001</c:v>
                </c:pt>
                <c:pt idx="29701">
                  <c:v>2436.1083333333331</c:v>
                </c:pt>
                <c:pt idx="29702">
                  <c:v>2436.1916666666666</c:v>
                </c:pt>
                <c:pt idx="29703">
                  <c:v>2436.2666666666669</c:v>
                </c:pt>
                <c:pt idx="29704">
                  <c:v>2436.35</c:v>
                </c:pt>
                <c:pt idx="29705">
                  <c:v>2436.4333333333334</c:v>
                </c:pt>
                <c:pt idx="29706">
                  <c:v>2436.5166666666669</c:v>
                </c:pt>
                <c:pt idx="29707">
                  <c:v>2436.6</c:v>
                </c:pt>
                <c:pt idx="29708">
                  <c:v>2436.6833333333334</c:v>
                </c:pt>
                <c:pt idx="29709">
                  <c:v>2436.7583333333332</c:v>
                </c:pt>
                <c:pt idx="29710">
                  <c:v>2436.8416666666667</c:v>
                </c:pt>
                <c:pt idx="29711">
                  <c:v>2436.9249999999997</c:v>
                </c:pt>
                <c:pt idx="29712">
                  <c:v>2437.0083333333332</c:v>
                </c:pt>
                <c:pt idx="29713">
                  <c:v>2437.0916666666667</c:v>
                </c:pt>
                <c:pt idx="29714">
                  <c:v>2437.1749999999997</c:v>
                </c:pt>
                <c:pt idx="29715">
                  <c:v>2437.25</c:v>
                </c:pt>
                <c:pt idx="29716">
                  <c:v>2437.3333333333335</c:v>
                </c:pt>
                <c:pt idx="29717">
                  <c:v>2437.4166666666665</c:v>
                </c:pt>
                <c:pt idx="29718">
                  <c:v>2437.5</c:v>
                </c:pt>
                <c:pt idx="29719">
                  <c:v>2437.5833333333335</c:v>
                </c:pt>
                <c:pt idx="29720">
                  <c:v>2437.6666666666665</c:v>
                </c:pt>
                <c:pt idx="29721">
                  <c:v>2437.75</c:v>
                </c:pt>
                <c:pt idx="29722">
                  <c:v>2437.8250000000003</c:v>
                </c:pt>
                <c:pt idx="29723">
                  <c:v>2437.9083333333333</c:v>
                </c:pt>
                <c:pt idx="29724">
                  <c:v>2437.9916666666668</c:v>
                </c:pt>
                <c:pt idx="29725">
                  <c:v>2438.0750000000003</c:v>
                </c:pt>
                <c:pt idx="29726">
                  <c:v>2438.1583333333333</c:v>
                </c:pt>
                <c:pt idx="29727">
                  <c:v>2438.2416666666668</c:v>
                </c:pt>
                <c:pt idx="29728">
                  <c:v>2438.3166666666666</c:v>
                </c:pt>
                <c:pt idx="29729">
                  <c:v>2438.4</c:v>
                </c:pt>
                <c:pt idx="29730">
                  <c:v>2438.4833333333331</c:v>
                </c:pt>
                <c:pt idx="29731">
                  <c:v>2438.5666666666666</c:v>
                </c:pt>
                <c:pt idx="29732">
                  <c:v>2438.65</c:v>
                </c:pt>
                <c:pt idx="29733">
                  <c:v>2438.7333333333331</c:v>
                </c:pt>
                <c:pt idx="29734">
                  <c:v>2438.8083333333334</c:v>
                </c:pt>
                <c:pt idx="29735">
                  <c:v>2438.8916666666669</c:v>
                </c:pt>
                <c:pt idx="29736">
                  <c:v>2438.9749999999999</c:v>
                </c:pt>
                <c:pt idx="29737">
                  <c:v>2439.0583333333334</c:v>
                </c:pt>
                <c:pt idx="29738">
                  <c:v>2439.1416666666669</c:v>
                </c:pt>
                <c:pt idx="29739">
                  <c:v>2439.2249999999999</c:v>
                </c:pt>
                <c:pt idx="29740">
                  <c:v>2439.3083333333334</c:v>
                </c:pt>
                <c:pt idx="29741">
                  <c:v>2439.3833333333332</c:v>
                </c:pt>
                <c:pt idx="29742">
                  <c:v>2439.4666666666667</c:v>
                </c:pt>
                <c:pt idx="29743">
                  <c:v>2439.5499999999997</c:v>
                </c:pt>
                <c:pt idx="29744">
                  <c:v>2439.6333333333332</c:v>
                </c:pt>
                <c:pt idx="29745">
                  <c:v>2439.7166666666667</c:v>
                </c:pt>
                <c:pt idx="29746">
                  <c:v>2439.7999999999997</c:v>
                </c:pt>
                <c:pt idx="29747">
                  <c:v>2439.875</c:v>
                </c:pt>
                <c:pt idx="29748">
                  <c:v>2439.9583333333335</c:v>
                </c:pt>
                <c:pt idx="29749">
                  <c:v>2440.0416666666665</c:v>
                </c:pt>
                <c:pt idx="29750">
                  <c:v>2440.125</c:v>
                </c:pt>
                <c:pt idx="29751">
                  <c:v>2440.2083333333335</c:v>
                </c:pt>
                <c:pt idx="29752">
                  <c:v>2440.2916666666665</c:v>
                </c:pt>
                <c:pt idx="29753">
                  <c:v>2440.3666666666668</c:v>
                </c:pt>
                <c:pt idx="29754">
                  <c:v>2440.4500000000003</c:v>
                </c:pt>
                <c:pt idx="29755">
                  <c:v>2440.5333333333333</c:v>
                </c:pt>
                <c:pt idx="29756">
                  <c:v>2440.6166666666668</c:v>
                </c:pt>
                <c:pt idx="29757">
                  <c:v>2440.7000000000003</c:v>
                </c:pt>
                <c:pt idx="29758">
                  <c:v>2440.7833333333333</c:v>
                </c:pt>
                <c:pt idx="29759">
                  <c:v>2440.8666666666668</c:v>
                </c:pt>
                <c:pt idx="29760">
                  <c:v>2440.9416666666666</c:v>
                </c:pt>
                <c:pt idx="29761">
                  <c:v>2441.0250000000001</c:v>
                </c:pt>
                <c:pt idx="29762">
                  <c:v>2441.1083333333331</c:v>
                </c:pt>
                <c:pt idx="29763">
                  <c:v>2441.1916666666666</c:v>
                </c:pt>
                <c:pt idx="29764">
                  <c:v>2441.2750000000001</c:v>
                </c:pt>
                <c:pt idx="29765">
                  <c:v>2441.3583333333331</c:v>
                </c:pt>
                <c:pt idx="29766">
                  <c:v>2441.4333333333334</c:v>
                </c:pt>
                <c:pt idx="29767">
                  <c:v>2441.5166666666669</c:v>
                </c:pt>
                <c:pt idx="29768">
                  <c:v>2441.6</c:v>
                </c:pt>
                <c:pt idx="29769">
                  <c:v>2441.6833333333334</c:v>
                </c:pt>
                <c:pt idx="29770">
                  <c:v>2441.7666666666669</c:v>
                </c:pt>
                <c:pt idx="29771">
                  <c:v>2441.85</c:v>
                </c:pt>
                <c:pt idx="29772">
                  <c:v>2441.9249999999997</c:v>
                </c:pt>
                <c:pt idx="29773">
                  <c:v>2442.0083333333332</c:v>
                </c:pt>
                <c:pt idx="29774">
                  <c:v>2442.0916666666667</c:v>
                </c:pt>
                <c:pt idx="29775">
                  <c:v>2442.1749999999997</c:v>
                </c:pt>
                <c:pt idx="29776">
                  <c:v>2442.2583333333332</c:v>
                </c:pt>
                <c:pt idx="29777">
                  <c:v>2442.3416666666667</c:v>
                </c:pt>
                <c:pt idx="29778">
                  <c:v>2442.4249999999997</c:v>
                </c:pt>
                <c:pt idx="29779">
                  <c:v>2442.5</c:v>
                </c:pt>
                <c:pt idx="29780">
                  <c:v>2442.5833333333335</c:v>
                </c:pt>
                <c:pt idx="29781">
                  <c:v>2442.6666666666665</c:v>
                </c:pt>
                <c:pt idx="29782">
                  <c:v>2442.75</c:v>
                </c:pt>
                <c:pt idx="29783">
                  <c:v>2442.8333333333335</c:v>
                </c:pt>
                <c:pt idx="29784">
                  <c:v>2442.9166666666665</c:v>
                </c:pt>
                <c:pt idx="29785">
                  <c:v>2442.9916666666668</c:v>
                </c:pt>
                <c:pt idx="29786">
                  <c:v>2443.0750000000003</c:v>
                </c:pt>
                <c:pt idx="29787">
                  <c:v>2443.1583333333333</c:v>
                </c:pt>
                <c:pt idx="29788">
                  <c:v>2443.2416666666668</c:v>
                </c:pt>
                <c:pt idx="29789">
                  <c:v>2443.3250000000003</c:v>
                </c:pt>
                <c:pt idx="29790">
                  <c:v>2443.4083333333333</c:v>
                </c:pt>
                <c:pt idx="29791">
                  <c:v>2443.4916666666668</c:v>
                </c:pt>
                <c:pt idx="29792">
                  <c:v>2443.5666666666666</c:v>
                </c:pt>
                <c:pt idx="29793">
                  <c:v>2443.65</c:v>
                </c:pt>
                <c:pt idx="29794">
                  <c:v>2443.7333333333331</c:v>
                </c:pt>
                <c:pt idx="29795">
                  <c:v>2443.8166666666666</c:v>
                </c:pt>
                <c:pt idx="29796">
                  <c:v>2443.9</c:v>
                </c:pt>
                <c:pt idx="29797">
                  <c:v>2443.9833333333331</c:v>
                </c:pt>
                <c:pt idx="29798">
                  <c:v>2444.0583333333334</c:v>
                </c:pt>
                <c:pt idx="29799">
                  <c:v>2444.1416666666669</c:v>
                </c:pt>
                <c:pt idx="29800">
                  <c:v>2444.2249999999999</c:v>
                </c:pt>
                <c:pt idx="29801">
                  <c:v>2444.3083333333334</c:v>
                </c:pt>
                <c:pt idx="29802">
                  <c:v>2444.3916666666669</c:v>
                </c:pt>
                <c:pt idx="29803">
                  <c:v>2444.4749999999999</c:v>
                </c:pt>
                <c:pt idx="29804">
                  <c:v>2444.5499999999997</c:v>
                </c:pt>
                <c:pt idx="29805">
                  <c:v>2444.6333333333332</c:v>
                </c:pt>
                <c:pt idx="29806">
                  <c:v>2444.7166666666667</c:v>
                </c:pt>
                <c:pt idx="29807">
                  <c:v>2444.7999999999997</c:v>
                </c:pt>
                <c:pt idx="29808">
                  <c:v>2444.8833333333332</c:v>
                </c:pt>
                <c:pt idx="29809">
                  <c:v>2444.9666666666667</c:v>
                </c:pt>
                <c:pt idx="29810">
                  <c:v>2445.0499999999997</c:v>
                </c:pt>
                <c:pt idx="29811">
                  <c:v>2445.125</c:v>
                </c:pt>
                <c:pt idx="29812">
                  <c:v>2445.2083333333335</c:v>
                </c:pt>
                <c:pt idx="29813">
                  <c:v>2445.2916666666665</c:v>
                </c:pt>
                <c:pt idx="29814">
                  <c:v>2445.375</c:v>
                </c:pt>
                <c:pt idx="29815">
                  <c:v>2445.4583333333335</c:v>
                </c:pt>
                <c:pt idx="29816">
                  <c:v>2445.5416666666665</c:v>
                </c:pt>
                <c:pt idx="29817">
                  <c:v>2445.6166666666668</c:v>
                </c:pt>
                <c:pt idx="29818">
                  <c:v>2445.7000000000003</c:v>
                </c:pt>
                <c:pt idx="29819">
                  <c:v>2445.7833333333333</c:v>
                </c:pt>
                <c:pt idx="29820">
                  <c:v>2445.8666666666668</c:v>
                </c:pt>
                <c:pt idx="29821">
                  <c:v>2445.9500000000003</c:v>
                </c:pt>
                <c:pt idx="29822">
                  <c:v>2446.0333333333333</c:v>
                </c:pt>
                <c:pt idx="29823">
                  <c:v>2446.1083333333331</c:v>
                </c:pt>
                <c:pt idx="29824">
                  <c:v>2446.1916666666666</c:v>
                </c:pt>
                <c:pt idx="29825">
                  <c:v>2446.2750000000001</c:v>
                </c:pt>
                <c:pt idx="29826">
                  <c:v>2446.3583333333331</c:v>
                </c:pt>
                <c:pt idx="29827">
                  <c:v>2446.4416666666666</c:v>
                </c:pt>
                <c:pt idx="29828">
                  <c:v>2446.5250000000001</c:v>
                </c:pt>
                <c:pt idx="29829">
                  <c:v>2446.6083333333331</c:v>
                </c:pt>
                <c:pt idx="29830">
                  <c:v>2446.6833333333334</c:v>
                </c:pt>
                <c:pt idx="29831">
                  <c:v>2446.7666666666669</c:v>
                </c:pt>
                <c:pt idx="29832">
                  <c:v>2446.85</c:v>
                </c:pt>
                <c:pt idx="29833">
                  <c:v>2446.9333333333334</c:v>
                </c:pt>
                <c:pt idx="29834">
                  <c:v>2447.0166666666669</c:v>
                </c:pt>
                <c:pt idx="29835">
                  <c:v>2447.1</c:v>
                </c:pt>
                <c:pt idx="29836">
                  <c:v>2447.1749999999997</c:v>
                </c:pt>
                <c:pt idx="29837">
                  <c:v>2447.2583333333332</c:v>
                </c:pt>
                <c:pt idx="29838">
                  <c:v>2447.3416666666667</c:v>
                </c:pt>
                <c:pt idx="29839">
                  <c:v>2447.4249999999997</c:v>
                </c:pt>
                <c:pt idx="29840">
                  <c:v>2447.5083333333332</c:v>
                </c:pt>
                <c:pt idx="29841">
                  <c:v>2447.5916666666667</c:v>
                </c:pt>
                <c:pt idx="29842">
                  <c:v>2447.6666666666665</c:v>
                </c:pt>
                <c:pt idx="29843">
                  <c:v>2447.75</c:v>
                </c:pt>
                <c:pt idx="29844">
                  <c:v>2447.8333333333335</c:v>
                </c:pt>
                <c:pt idx="29845">
                  <c:v>2447.9166666666665</c:v>
                </c:pt>
                <c:pt idx="29846">
                  <c:v>2448</c:v>
                </c:pt>
                <c:pt idx="29847">
                  <c:v>2448.0833333333335</c:v>
                </c:pt>
                <c:pt idx="29848">
                  <c:v>2448.1666666666665</c:v>
                </c:pt>
                <c:pt idx="29849">
                  <c:v>2448.2416666666668</c:v>
                </c:pt>
                <c:pt idx="29850">
                  <c:v>2448.3250000000003</c:v>
                </c:pt>
                <c:pt idx="29851">
                  <c:v>2448.4083333333333</c:v>
                </c:pt>
                <c:pt idx="29852">
                  <c:v>2448.4916666666668</c:v>
                </c:pt>
                <c:pt idx="29853">
                  <c:v>2448.5750000000003</c:v>
                </c:pt>
                <c:pt idx="29854">
                  <c:v>2448.6583333333333</c:v>
                </c:pt>
                <c:pt idx="29855">
                  <c:v>2448.7333333333331</c:v>
                </c:pt>
                <c:pt idx="29856">
                  <c:v>2448.8166666666666</c:v>
                </c:pt>
                <c:pt idx="29857">
                  <c:v>2448.9</c:v>
                </c:pt>
                <c:pt idx="29858">
                  <c:v>2448.9833333333331</c:v>
                </c:pt>
                <c:pt idx="29859">
                  <c:v>2449.0666666666666</c:v>
                </c:pt>
                <c:pt idx="29860">
                  <c:v>2449.15</c:v>
                </c:pt>
                <c:pt idx="29861">
                  <c:v>2449.2249999999999</c:v>
                </c:pt>
                <c:pt idx="29862">
                  <c:v>2449.3083333333334</c:v>
                </c:pt>
                <c:pt idx="29863">
                  <c:v>2449.3916666666669</c:v>
                </c:pt>
                <c:pt idx="29864">
                  <c:v>2449.4749999999999</c:v>
                </c:pt>
                <c:pt idx="29865">
                  <c:v>2449.5583333333334</c:v>
                </c:pt>
                <c:pt idx="29866">
                  <c:v>2449.6416666666669</c:v>
                </c:pt>
                <c:pt idx="29867">
                  <c:v>2449.7249999999999</c:v>
                </c:pt>
                <c:pt idx="29868">
                  <c:v>2449.7999999999997</c:v>
                </c:pt>
                <c:pt idx="29869">
                  <c:v>2449.8833333333332</c:v>
                </c:pt>
                <c:pt idx="29870">
                  <c:v>2449.9666666666667</c:v>
                </c:pt>
                <c:pt idx="29871">
                  <c:v>2450.0499999999997</c:v>
                </c:pt>
                <c:pt idx="29872">
                  <c:v>2450.1333333333332</c:v>
                </c:pt>
                <c:pt idx="29873">
                  <c:v>2450.2166666666667</c:v>
                </c:pt>
                <c:pt idx="29874">
                  <c:v>2450.2916666666665</c:v>
                </c:pt>
                <c:pt idx="29875">
                  <c:v>2450.375</c:v>
                </c:pt>
                <c:pt idx="29876">
                  <c:v>2450.4583333333335</c:v>
                </c:pt>
                <c:pt idx="29877">
                  <c:v>2450.5416666666665</c:v>
                </c:pt>
                <c:pt idx="29878">
                  <c:v>2450.625</c:v>
                </c:pt>
                <c:pt idx="29879">
                  <c:v>2450.7083333333335</c:v>
                </c:pt>
                <c:pt idx="29880">
                  <c:v>2450.7833333333333</c:v>
                </c:pt>
                <c:pt idx="29881">
                  <c:v>2450.8666666666668</c:v>
                </c:pt>
                <c:pt idx="29882">
                  <c:v>2450.9500000000003</c:v>
                </c:pt>
                <c:pt idx="29883">
                  <c:v>2451.0333333333333</c:v>
                </c:pt>
                <c:pt idx="29884">
                  <c:v>2451.1166666666668</c:v>
                </c:pt>
                <c:pt idx="29885">
                  <c:v>2451.2000000000003</c:v>
                </c:pt>
                <c:pt idx="29886">
                  <c:v>2451.2833333333333</c:v>
                </c:pt>
                <c:pt idx="29887">
                  <c:v>2451.3583333333331</c:v>
                </c:pt>
                <c:pt idx="29888">
                  <c:v>2451.4416666666666</c:v>
                </c:pt>
                <c:pt idx="29889">
                  <c:v>2451.5250000000001</c:v>
                </c:pt>
                <c:pt idx="29890">
                  <c:v>2451.6083333333331</c:v>
                </c:pt>
                <c:pt idx="29891">
                  <c:v>2451.6916666666666</c:v>
                </c:pt>
                <c:pt idx="29892">
                  <c:v>2451.7750000000001</c:v>
                </c:pt>
                <c:pt idx="29893">
                  <c:v>2451.85</c:v>
                </c:pt>
                <c:pt idx="29894">
                  <c:v>2451.9333333333334</c:v>
                </c:pt>
                <c:pt idx="29895">
                  <c:v>2452.0166666666669</c:v>
                </c:pt>
                <c:pt idx="29896">
                  <c:v>2452.1</c:v>
                </c:pt>
                <c:pt idx="29897">
                  <c:v>2452.1833333333334</c:v>
                </c:pt>
                <c:pt idx="29898">
                  <c:v>2452.2666666666669</c:v>
                </c:pt>
                <c:pt idx="29899">
                  <c:v>2452.3416666666667</c:v>
                </c:pt>
                <c:pt idx="29900">
                  <c:v>2452.4249999999997</c:v>
                </c:pt>
                <c:pt idx="29901">
                  <c:v>2452.5083333333332</c:v>
                </c:pt>
                <c:pt idx="29902">
                  <c:v>2452.5916666666667</c:v>
                </c:pt>
                <c:pt idx="29903">
                  <c:v>2452.6749999999997</c:v>
                </c:pt>
                <c:pt idx="29904">
                  <c:v>2452.7583333333332</c:v>
                </c:pt>
                <c:pt idx="29905">
                  <c:v>2452.8416666666667</c:v>
                </c:pt>
                <c:pt idx="29906">
                  <c:v>2452.9166666666665</c:v>
                </c:pt>
                <c:pt idx="29907">
                  <c:v>2453</c:v>
                </c:pt>
                <c:pt idx="29908">
                  <c:v>2453.0833333333335</c:v>
                </c:pt>
                <c:pt idx="29909">
                  <c:v>2453.1666666666665</c:v>
                </c:pt>
                <c:pt idx="29910">
                  <c:v>2453.25</c:v>
                </c:pt>
                <c:pt idx="29911">
                  <c:v>2453.3333333333335</c:v>
                </c:pt>
                <c:pt idx="29912">
                  <c:v>2453.4083333333333</c:v>
                </c:pt>
                <c:pt idx="29913">
                  <c:v>2453.4916666666668</c:v>
                </c:pt>
                <c:pt idx="29914">
                  <c:v>2453.5750000000003</c:v>
                </c:pt>
                <c:pt idx="29915">
                  <c:v>2453.6583333333333</c:v>
                </c:pt>
                <c:pt idx="29916">
                  <c:v>2453.7416666666668</c:v>
                </c:pt>
                <c:pt idx="29917">
                  <c:v>2453.8250000000003</c:v>
                </c:pt>
                <c:pt idx="29918">
                  <c:v>2453.9083333333333</c:v>
                </c:pt>
                <c:pt idx="29919">
                  <c:v>2453.9833333333331</c:v>
                </c:pt>
                <c:pt idx="29920">
                  <c:v>2454.0666666666666</c:v>
                </c:pt>
                <c:pt idx="29921">
                  <c:v>2454.15</c:v>
                </c:pt>
                <c:pt idx="29922">
                  <c:v>2454.2333333333331</c:v>
                </c:pt>
                <c:pt idx="29923">
                  <c:v>2454.3166666666666</c:v>
                </c:pt>
                <c:pt idx="29924">
                  <c:v>2454.4</c:v>
                </c:pt>
                <c:pt idx="29925">
                  <c:v>2454.4749999999999</c:v>
                </c:pt>
                <c:pt idx="29926">
                  <c:v>2454.5583333333334</c:v>
                </c:pt>
                <c:pt idx="29927">
                  <c:v>2454.6416666666669</c:v>
                </c:pt>
                <c:pt idx="29928">
                  <c:v>2454.7249999999999</c:v>
                </c:pt>
                <c:pt idx="29929">
                  <c:v>2454.8083333333334</c:v>
                </c:pt>
                <c:pt idx="29930">
                  <c:v>2454.8916666666669</c:v>
                </c:pt>
                <c:pt idx="29931">
                  <c:v>2454.9666666666667</c:v>
                </c:pt>
                <c:pt idx="29932">
                  <c:v>2455.0499999999997</c:v>
                </c:pt>
                <c:pt idx="29933">
                  <c:v>2455.1333333333332</c:v>
                </c:pt>
                <c:pt idx="29934">
                  <c:v>2455.2166666666667</c:v>
                </c:pt>
                <c:pt idx="29935">
                  <c:v>2455.2999999999997</c:v>
                </c:pt>
                <c:pt idx="29936">
                  <c:v>2455.3833333333332</c:v>
                </c:pt>
                <c:pt idx="29937">
                  <c:v>2455.4666666666667</c:v>
                </c:pt>
                <c:pt idx="29938">
                  <c:v>2455.5416666666665</c:v>
                </c:pt>
                <c:pt idx="29939">
                  <c:v>2455.625</c:v>
                </c:pt>
                <c:pt idx="29940">
                  <c:v>2455.7083333333335</c:v>
                </c:pt>
                <c:pt idx="29941">
                  <c:v>2455.7916666666665</c:v>
                </c:pt>
                <c:pt idx="29942">
                  <c:v>2455.875</c:v>
                </c:pt>
                <c:pt idx="29943">
                  <c:v>2455.9583333333335</c:v>
                </c:pt>
                <c:pt idx="29944">
                  <c:v>2456.0333333333333</c:v>
                </c:pt>
                <c:pt idx="29945">
                  <c:v>2456.1166666666668</c:v>
                </c:pt>
                <c:pt idx="29946">
                  <c:v>2456.2000000000003</c:v>
                </c:pt>
                <c:pt idx="29947">
                  <c:v>2456.2833333333333</c:v>
                </c:pt>
                <c:pt idx="29948">
                  <c:v>2456.3666666666668</c:v>
                </c:pt>
                <c:pt idx="29949">
                  <c:v>2456.4500000000003</c:v>
                </c:pt>
                <c:pt idx="29950">
                  <c:v>2456.5250000000001</c:v>
                </c:pt>
                <c:pt idx="29951">
                  <c:v>2456.6083333333331</c:v>
                </c:pt>
                <c:pt idx="29952">
                  <c:v>2456.6916666666666</c:v>
                </c:pt>
                <c:pt idx="29953">
                  <c:v>2456.7750000000001</c:v>
                </c:pt>
                <c:pt idx="29954">
                  <c:v>2456.8583333333331</c:v>
                </c:pt>
                <c:pt idx="29955">
                  <c:v>2456.9416666666666</c:v>
                </c:pt>
                <c:pt idx="29956">
                  <c:v>2457.0250000000001</c:v>
                </c:pt>
                <c:pt idx="29957">
                  <c:v>2457.1</c:v>
                </c:pt>
                <c:pt idx="29958">
                  <c:v>2457.1833333333334</c:v>
                </c:pt>
                <c:pt idx="29959">
                  <c:v>2457.2666666666669</c:v>
                </c:pt>
                <c:pt idx="29960">
                  <c:v>2457.35</c:v>
                </c:pt>
                <c:pt idx="29961">
                  <c:v>2457.4333333333334</c:v>
                </c:pt>
                <c:pt idx="29962">
                  <c:v>2457.5166666666669</c:v>
                </c:pt>
                <c:pt idx="29963">
                  <c:v>2457.5916666666667</c:v>
                </c:pt>
                <c:pt idx="29964">
                  <c:v>2457.6749999999997</c:v>
                </c:pt>
                <c:pt idx="29965">
                  <c:v>2457.7583333333332</c:v>
                </c:pt>
                <c:pt idx="29966">
                  <c:v>2457.8416666666667</c:v>
                </c:pt>
                <c:pt idx="29967">
                  <c:v>2457.9249999999997</c:v>
                </c:pt>
                <c:pt idx="29968">
                  <c:v>2458.0083333333332</c:v>
                </c:pt>
                <c:pt idx="29969">
                  <c:v>2458.0833333333335</c:v>
                </c:pt>
                <c:pt idx="29970">
                  <c:v>2458.1666666666665</c:v>
                </c:pt>
                <c:pt idx="29971">
                  <c:v>2458.25</c:v>
                </c:pt>
                <c:pt idx="29972">
                  <c:v>2458.3333333333335</c:v>
                </c:pt>
                <c:pt idx="29973">
                  <c:v>2458.4166666666665</c:v>
                </c:pt>
                <c:pt idx="29974">
                  <c:v>2458.5</c:v>
                </c:pt>
                <c:pt idx="29975">
                  <c:v>2458.5833333333335</c:v>
                </c:pt>
                <c:pt idx="29976">
                  <c:v>2458.6583333333333</c:v>
                </c:pt>
                <c:pt idx="29977">
                  <c:v>2458.7416666666668</c:v>
                </c:pt>
                <c:pt idx="29978">
                  <c:v>2458.8250000000003</c:v>
                </c:pt>
                <c:pt idx="29979">
                  <c:v>2458.9083333333333</c:v>
                </c:pt>
                <c:pt idx="29980">
                  <c:v>2458.9916666666668</c:v>
                </c:pt>
                <c:pt idx="29981">
                  <c:v>2459.0750000000003</c:v>
                </c:pt>
                <c:pt idx="29982">
                  <c:v>2459.15</c:v>
                </c:pt>
                <c:pt idx="29983">
                  <c:v>2459.2333333333331</c:v>
                </c:pt>
                <c:pt idx="29984">
                  <c:v>2459.3166666666666</c:v>
                </c:pt>
                <c:pt idx="29985">
                  <c:v>2459.4</c:v>
                </c:pt>
                <c:pt idx="29986">
                  <c:v>2459.4833333333331</c:v>
                </c:pt>
                <c:pt idx="29987">
                  <c:v>2459.5666666666666</c:v>
                </c:pt>
                <c:pt idx="29988">
                  <c:v>2459.6416666666669</c:v>
                </c:pt>
                <c:pt idx="29989">
                  <c:v>2459.7249999999999</c:v>
                </c:pt>
                <c:pt idx="29990">
                  <c:v>2459.8083333333334</c:v>
                </c:pt>
                <c:pt idx="29991">
                  <c:v>2459.8916666666669</c:v>
                </c:pt>
                <c:pt idx="29992">
                  <c:v>2459.9749999999999</c:v>
                </c:pt>
                <c:pt idx="29993">
                  <c:v>2460.0583333333334</c:v>
                </c:pt>
                <c:pt idx="29994">
                  <c:v>2460.1416666666669</c:v>
                </c:pt>
                <c:pt idx="29995">
                  <c:v>2460.2166666666667</c:v>
                </c:pt>
                <c:pt idx="29996">
                  <c:v>2460.2999999999997</c:v>
                </c:pt>
                <c:pt idx="29997">
                  <c:v>2460.3833333333332</c:v>
                </c:pt>
                <c:pt idx="29998">
                  <c:v>2460.4666666666667</c:v>
                </c:pt>
                <c:pt idx="29999">
                  <c:v>2460.5499999999997</c:v>
                </c:pt>
                <c:pt idx="30000">
                  <c:v>2460.6333333333332</c:v>
                </c:pt>
                <c:pt idx="30001">
                  <c:v>2460.7083333333335</c:v>
                </c:pt>
                <c:pt idx="30002">
                  <c:v>2460.7916666666665</c:v>
                </c:pt>
                <c:pt idx="30003">
                  <c:v>2460.875</c:v>
                </c:pt>
                <c:pt idx="30004">
                  <c:v>2460.9583333333335</c:v>
                </c:pt>
                <c:pt idx="30005">
                  <c:v>2461.0416666666665</c:v>
                </c:pt>
                <c:pt idx="30006">
                  <c:v>2461.125</c:v>
                </c:pt>
                <c:pt idx="30007">
                  <c:v>2461.2000000000003</c:v>
                </c:pt>
                <c:pt idx="30008">
                  <c:v>2461.2833333333333</c:v>
                </c:pt>
                <c:pt idx="30009">
                  <c:v>2461.3666666666668</c:v>
                </c:pt>
                <c:pt idx="30010">
                  <c:v>2461.4500000000003</c:v>
                </c:pt>
                <c:pt idx="30011">
                  <c:v>2461.5333333333333</c:v>
                </c:pt>
                <c:pt idx="30012">
                  <c:v>2461.6166666666668</c:v>
                </c:pt>
                <c:pt idx="30013">
                  <c:v>2461.7000000000003</c:v>
                </c:pt>
                <c:pt idx="30014">
                  <c:v>2461.7750000000001</c:v>
                </c:pt>
                <c:pt idx="30015">
                  <c:v>2461.8583333333331</c:v>
                </c:pt>
                <c:pt idx="30016">
                  <c:v>2461.9416666666666</c:v>
                </c:pt>
                <c:pt idx="30017">
                  <c:v>2462.0250000000001</c:v>
                </c:pt>
                <c:pt idx="30018">
                  <c:v>2462.1083333333331</c:v>
                </c:pt>
                <c:pt idx="30019">
                  <c:v>2462.1916666666666</c:v>
                </c:pt>
                <c:pt idx="30020">
                  <c:v>2462.2666666666669</c:v>
                </c:pt>
                <c:pt idx="30021">
                  <c:v>2462.35</c:v>
                </c:pt>
                <c:pt idx="30022">
                  <c:v>2462.4333333333334</c:v>
                </c:pt>
                <c:pt idx="30023">
                  <c:v>2462.5166666666669</c:v>
                </c:pt>
                <c:pt idx="30024">
                  <c:v>2462.6</c:v>
                </c:pt>
                <c:pt idx="30025">
                  <c:v>2462.6833333333334</c:v>
                </c:pt>
                <c:pt idx="30026">
                  <c:v>2462.7583333333332</c:v>
                </c:pt>
                <c:pt idx="30027">
                  <c:v>2462.8416666666667</c:v>
                </c:pt>
                <c:pt idx="30028">
                  <c:v>2462.9249999999997</c:v>
                </c:pt>
                <c:pt idx="30029">
                  <c:v>2463.0083333333332</c:v>
                </c:pt>
                <c:pt idx="30030">
                  <c:v>2463.0916666666667</c:v>
                </c:pt>
                <c:pt idx="30031">
                  <c:v>2463.1749999999997</c:v>
                </c:pt>
                <c:pt idx="30032">
                  <c:v>2463.2583333333332</c:v>
                </c:pt>
                <c:pt idx="30033">
                  <c:v>2463.3333333333335</c:v>
                </c:pt>
                <c:pt idx="30034">
                  <c:v>2463.4166666666665</c:v>
                </c:pt>
                <c:pt idx="30035">
                  <c:v>2463.5</c:v>
                </c:pt>
                <c:pt idx="30036">
                  <c:v>2463.5833333333335</c:v>
                </c:pt>
                <c:pt idx="30037">
                  <c:v>2463.6666666666665</c:v>
                </c:pt>
                <c:pt idx="30038">
                  <c:v>2463.75</c:v>
                </c:pt>
                <c:pt idx="30039">
                  <c:v>2463.8250000000003</c:v>
                </c:pt>
                <c:pt idx="30040">
                  <c:v>2463.9083333333333</c:v>
                </c:pt>
                <c:pt idx="30041">
                  <c:v>2463.9916666666668</c:v>
                </c:pt>
                <c:pt idx="30042">
                  <c:v>2464.0750000000003</c:v>
                </c:pt>
                <c:pt idx="30043">
                  <c:v>2464.1583333333333</c:v>
                </c:pt>
                <c:pt idx="30044">
                  <c:v>2464.2416666666668</c:v>
                </c:pt>
                <c:pt idx="30045">
                  <c:v>2464.3250000000003</c:v>
                </c:pt>
                <c:pt idx="30046">
                  <c:v>2464.4</c:v>
                </c:pt>
                <c:pt idx="30047">
                  <c:v>2464.4833333333331</c:v>
                </c:pt>
                <c:pt idx="30048">
                  <c:v>2464.5666666666666</c:v>
                </c:pt>
                <c:pt idx="30049">
                  <c:v>2464.65</c:v>
                </c:pt>
                <c:pt idx="30050">
                  <c:v>2464.7333333333331</c:v>
                </c:pt>
                <c:pt idx="30051">
                  <c:v>2464.8166666666666</c:v>
                </c:pt>
                <c:pt idx="30052">
                  <c:v>2464.8916666666669</c:v>
                </c:pt>
                <c:pt idx="30053">
                  <c:v>2464.9749999999999</c:v>
                </c:pt>
                <c:pt idx="30054">
                  <c:v>2465.0583333333334</c:v>
                </c:pt>
                <c:pt idx="30055">
                  <c:v>2465.1416666666669</c:v>
                </c:pt>
                <c:pt idx="30056">
                  <c:v>2465.2249999999999</c:v>
                </c:pt>
                <c:pt idx="30057">
                  <c:v>2465.3083333333334</c:v>
                </c:pt>
                <c:pt idx="30058">
                  <c:v>2465.3833333333332</c:v>
                </c:pt>
                <c:pt idx="30059">
                  <c:v>2465.4666666666667</c:v>
                </c:pt>
                <c:pt idx="30060">
                  <c:v>2465.5499999999997</c:v>
                </c:pt>
                <c:pt idx="30061">
                  <c:v>2465.6333333333332</c:v>
                </c:pt>
                <c:pt idx="30062">
                  <c:v>2465.7166666666667</c:v>
                </c:pt>
                <c:pt idx="30063">
                  <c:v>2465.7999999999997</c:v>
                </c:pt>
                <c:pt idx="30064">
                  <c:v>2465.8833333333332</c:v>
                </c:pt>
                <c:pt idx="30065">
                  <c:v>2465.9583333333335</c:v>
                </c:pt>
                <c:pt idx="30066">
                  <c:v>2466.0416666666665</c:v>
                </c:pt>
                <c:pt idx="30067">
                  <c:v>2466.125</c:v>
                </c:pt>
                <c:pt idx="30068">
                  <c:v>2466.2083333333335</c:v>
                </c:pt>
                <c:pt idx="30069">
                  <c:v>2466.2916666666665</c:v>
                </c:pt>
                <c:pt idx="30070">
                  <c:v>2466.375</c:v>
                </c:pt>
                <c:pt idx="30071">
                  <c:v>2466.4500000000003</c:v>
                </c:pt>
                <c:pt idx="30072">
                  <c:v>2466.5333333333333</c:v>
                </c:pt>
                <c:pt idx="30073">
                  <c:v>2466.6166666666668</c:v>
                </c:pt>
                <c:pt idx="30074">
                  <c:v>2466.7000000000003</c:v>
                </c:pt>
                <c:pt idx="30075">
                  <c:v>2466.7833333333333</c:v>
                </c:pt>
                <c:pt idx="30076">
                  <c:v>2466.8666666666668</c:v>
                </c:pt>
                <c:pt idx="30077">
                  <c:v>2466.9416666666666</c:v>
                </c:pt>
                <c:pt idx="30078">
                  <c:v>2467.0250000000001</c:v>
                </c:pt>
                <c:pt idx="30079">
                  <c:v>2467.1083333333331</c:v>
                </c:pt>
                <c:pt idx="30080">
                  <c:v>2467.1916666666666</c:v>
                </c:pt>
                <c:pt idx="30081">
                  <c:v>2467.2750000000001</c:v>
                </c:pt>
                <c:pt idx="30082">
                  <c:v>2467.3583333333331</c:v>
                </c:pt>
                <c:pt idx="30083">
                  <c:v>2467.4416666666666</c:v>
                </c:pt>
                <c:pt idx="30084">
                  <c:v>2467.5166666666669</c:v>
                </c:pt>
                <c:pt idx="30085">
                  <c:v>2467.6</c:v>
                </c:pt>
                <c:pt idx="30086">
                  <c:v>2467.6833333333334</c:v>
                </c:pt>
                <c:pt idx="30087">
                  <c:v>2467.7666666666669</c:v>
                </c:pt>
                <c:pt idx="30088">
                  <c:v>2467.85</c:v>
                </c:pt>
                <c:pt idx="30089">
                  <c:v>2467.9333333333334</c:v>
                </c:pt>
                <c:pt idx="30090">
                  <c:v>2468.0083333333332</c:v>
                </c:pt>
                <c:pt idx="30091">
                  <c:v>2468.0916666666667</c:v>
                </c:pt>
                <c:pt idx="30092">
                  <c:v>2468.1749999999997</c:v>
                </c:pt>
                <c:pt idx="30093">
                  <c:v>2468.2583333333332</c:v>
                </c:pt>
                <c:pt idx="30094">
                  <c:v>2468.3416666666667</c:v>
                </c:pt>
                <c:pt idx="30095">
                  <c:v>2468.4249999999997</c:v>
                </c:pt>
                <c:pt idx="30096">
                  <c:v>2468.5</c:v>
                </c:pt>
                <c:pt idx="30097">
                  <c:v>2468.5833333333335</c:v>
                </c:pt>
                <c:pt idx="30098">
                  <c:v>2468.6666666666665</c:v>
                </c:pt>
                <c:pt idx="30099">
                  <c:v>2468.75</c:v>
                </c:pt>
                <c:pt idx="30100">
                  <c:v>2468.8333333333335</c:v>
                </c:pt>
                <c:pt idx="30101">
                  <c:v>2468.9166666666665</c:v>
                </c:pt>
                <c:pt idx="30102">
                  <c:v>2469</c:v>
                </c:pt>
                <c:pt idx="30103">
                  <c:v>2469.0750000000003</c:v>
                </c:pt>
                <c:pt idx="30104">
                  <c:v>2469.1583333333333</c:v>
                </c:pt>
                <c:pt idx="30105">
                  <c:v>2469.2416666666668</c:v>
                </c:pt>
                <c:pt idx="30106">
                  <c:v>2469.3250000000003</c:v>
                </c:pt>
                <c:pt idx="30107">
                  <c:v>2469.4083333333333</c:v>
                </c:pt>
                <c:pt idx="30108">
                  <c:v>2469.4916666666668</c:v>
                </c:pt>
                <c:pt idx="30109">
                  <c:v>2469.5666666666666</c:v>
                </c:pt>
                <c:pt idx="30110">
                  <c:v>2469.65</c:v>
                </c:pt>
                <c:pt idx="30111">
                  <c:v>2469.7333333333331</c:v>
                </c:pt>
                <c:pt idx="30112">
                  <c:v>2469.8166666666666</c:v>
                </c:pt>
                <c:pt idx="30113">
                  <c:v>2469.9</c:v>
                </c:pt>
                <c:pt idx="30114">
                  <c:v>2469.9833333333331</c:v>
                </c:pt>
                <c:pt idx="30115">
                  <c:v>2470.0583333333334</c:v>
                </c:pt>
                <c:pt idx="30116">
                  <c:v>2470.1416666666669</c:v>
                </c:pt>
                <c:pt idx="30117">
                  <c:v>2470.2249999999999</c:v>
                </c:pt>
                <c:pt idx="30118">
                  <c:v>2470.3083333333334</c:v>
                </c:pt>
                <c:pt idx="30119">
                  <c:v>2470.3916666666669</c:v>
                </c:pt>
                <c:pt idx="30120">
                  <c:v>2470.4749999999999</c:v>
                </c:pt>
                <c:pt idx="30121">
                  <c:v>2470.5583333333334</c:v>
                </c:pt>
                <c:pt idx="30122">
                  <c:v>2470.6333333333332</c:v>
                </c:pt>
                <c:pt idx="30123">
                  <c:v>2470.7166666666667</c:v>
                </c:pt>
                <c:pt idx="30124">
                  <c:v>2470.7999999999997</c:v>
                </c:pt>
                <c:pt idx="30125">
                  <c:v>2470.8833333333332</c:v>
                </c:pt>
                <c:pt idx="30126">
                  <c:v>2470.9666666666667</c:v>
                </c:pt>
                <c:pt idx="30127">
                  <c:v>2471.0499999999997</c:v>
                </c:pt>
                <c:pt idx="30128">
                  <c:v>2471.125</c:v>
                </c:pt>
                <c:pt idx="30129">
                  <c:v>2471.2083333333335</c:v>
                </c:pt>
                <c:pt idx="30130">
                  <c:v>2471.2916666666665</c:v>
                </c:pt>
                <c:pt idx="30131">
                  <c:v>2471.375</c:v>
                </c:pt>
                <c:pt idx="30132">
                  <c:v>2471.4583333333335</c:v>
                </c:pt>
                <c:pt idx="30133">
                  <c:v>2471.5416666666665</c:v>
                </c:pt>
                <c:pt idx="30134">
                  <c:v>2471.6166666666668</c:v>
                </c:pt>
                <c:pt idx="30135">
                  <c:v>2471.7000000000003</c:v>
                </c:pt>
                <c:pt idx="30136">
                  <c:v>2471.7833333333333</c:v>
                </c:pt>
                <c:pt idx="30137">
                  <c:v>2471.8666666666668</c:v>
                </c:pt>
                <c:pt idx="30138">
                  <c:v>2471.9500000000003</c:v>
                </c:pt>
                <c:pt idx="30139">
                  <c:v>2472.0333333333333</c:v>
                </c:pt>
                <c:pt idx="30140">
                  <c:v>2472.1166666666668</c:v>
                </c:pt>
                <c:pt idx="30141">
                  <c:v>2472.1916666666666</c:v>
                </c:pt>
                <c:pt idx="30142">
                  <c:v>2472.2750000000001</c:v>
                </c:pt>
                <c:pt idx="30143">
                  <c:v>2472.3583333333331</c:v>
                </c:pt>
                <c:pt idx="30144">
                  <c:v>2472.4416666666666</c:v>
                </c:pt>
                <c:pt idx="30145">
                  <c:v>2472.5250000000001</c:v>
                </c:pt>
                <c:pt idx="30146">
                  <c:v>2472.6083333333331</c:v>
                </c:pt>
                <c:pt idx="30147">
                  <c:v>2472.6833333333334</c:v>
                </c:pt>
                <c:pt idx="30148">
                  <c:v>2472.7666666666669</c:v>
                </c:pt>
                <c:pt idx="30149">
                  <c:v>2472.85</c:v>
                </c:pt>
                <c:pt idx="30150">
                  <c:v>2472.9333333333334</c:v>
                </c:pt>
                <c:pt idx="30151">
                  <c:v>2473.0166666666669</c:v>
                </c:pt>
                <c:pt idx="30152">
                  <c:v>2473.1</c:v>
                </c:pt>
                <c:pt idx="30153">
                  <c:v>2473.1749999999997</c:v>
                </c:pt>
                <c:pt idx="30154">
                  <c:v>2473.2583333333332</c:v>
                </c:pt>
                <c:pt idx="30155">
                  <c:v>2473.3416666666667</c:v>
                </c:pt>
                <c:pt idx="30156">
                  <c:v>2473.4249999999997</c:v>
                </c:pt>
                <c:pt idx="30157">
                  <c:v>2473.5083333333332</c:v>
                </c:pt>
                <c:pt idx="30158">
                  <c:v>2473.5916666666667</c:v>
                </c:pt>
                <c:pt idx="30159">
                  <c:v>2473.6749999999997</c:v>
                </c:pt>
                <c:pt idx="30160">
                  <c:v>2473.75</c:v>
                </c:pt>
                <c:pt idx="30161">
                  <c:v>2473.8333333333335</c:v>
                </c:pt>
                <c:pt idx="30162">
                  <c:v>2473.9166666666665</c:v>
                </c:pt>
                <c:pt idx="30163">
                  <c:v>2474</c:v>
                </c:pt>
                <c:pt idx="30164">
                  <c:v>2474.0833333333335</c:v>
                </c:pt>
                <c:pt idx="30165">
                  <c:v>2474.1666666666665</c:v>
                </c:pt>
                <c:pt idx="30166">
                  <c:v>2474.2416666666668</c:v>
                </c:pt>
                <c:pt idx="30167">
                  <c:v>2474.3250000000003</c:v>
                </c:pt>
                <c:pt idx="30168">
                  <c:v>2474.4083333333333</c:v>
                </c:pt>
                <c:pt idx="30169">
                  <c:v>2474.4916666666668</c:v>
                </c:pt>
                <c:pt idx="30170">
                  <c:v>2474.5750000000003</c:v>
                </c:pt>
                <c:pt idx="30171">
                  <c:v>2474.6583333333333</c:v>
                </c:pt>
                <c:pt idx="30172">
                  <c:v>2474.7416666666668</c:v>
                </c:pt>
                <c:pt idx="30173">
                  <c:v>2474.8166666666666</c:v>
                </c:pt>
                <c:pt idx="30174">
                  <c:v>2474.9</c:v>
                </c:pt>
                <c:pt idx="30175">
                  <c:v>2474.9833333333331</c:v>
                </c:pt>
                <c:pt idx="30176">
                  <c:v>2475.0666666666666</c:v>
                </c:pt>
                <c:pt idx="30177">
                  <c:v>2475.15</c:v>
                </c:pt>
                <c:pt idx="30178">
                  <c:v>2475.2333333333331</c:v>
                </c:pt>
                <c:pt idx="30179">
                  <c:v>2475.3083333333334</c:v>
                </c:pt>
                <c:pt idx="30180">
                  <c:v>2475.3916666666669</c:v>
                </c:pt>
                <c:pt idx="30181">
                  <c:v>2475.4749999999999</c:v>
                </c:pt>
                <c:pt idx="30182">
                  <c:v>2475.5583333333334</c:v>
                </c:pt>
                <c:pt idx="30183">
                  <c:v>2475.6416666666669</c:v>
                </c:pt>
                <c:pt idx="30184">
                  <c:v>2475.7249999999999</c:v>
                </c:pt>
                <c:pt idx="30185">
                  <c:v>2475.7999999999997</c:v>
                </c:pt>
                <c:pt idx="30186">
                  <c:v>2475.8833333333332</c:v>
                </c:pt>
                <c:pt idx="30187">
                  <c:v>2475.9666666666667</c:v>
                </c:pt>
                <c:pt idx="30188">
                  <c:v>2476.0499999999997</c:v>
                </c:pt>
                <c:pt idx="30189">
                  <c:v>2476.1333333333332</c:v>
                </c:pt>
                <c:pt idx="30190">
                  <c:v>2476.2166666666667</c:v>
                </c:pt>
                <c:pt idx="30191">
                  <c:v>2476.2999999999997</c:v>
                </c:pt>
                <c:pt idx="30192">
                  <c:v>2476.375</c:v>
                </c:pt>
                <c:pt idx="30193">
                  <c:v>2476.4583333333335</c:v>
                </c:pt>
                <c:pt idx="30194">
                  <c:v>2476.5416666666665</c:v>
                </c:pt>
                <c:pt idx="30195">
                  <c:v>2476.625</c:v>
                </c:pt>
                <c:pt idx="30196">
                  <c:v>2476.7083333333335</c:v>
                </c:pt>
                <c:pt idx="30197">
                  <c:v>2476.7916666666665</c:v>
                </c:pt>
                <c:pt idx="30198">
                  <c:v>2476.8666666666668</c:v>
                </c:pt>
                <c:pt idx="30199">
                  <c:v>2476.9500000000003</c:v>
                </c:pt>
                <c:pt idx="30200">
                  <c:v>2477.0333333333333</c:v>
                </c:pt>
                <c:pt idx="30201">
                  <c:v>2477.1166666666668</c:v>
                </c:pt>
                <c:pt idx="30202">
                  <c:v>2477.2000000000003</c:v>
                </c:pt>
                <c:pt idx="30203">
                  <c:v>2477.2833333333333</c:v>
                </c:pt>
                <c:pt idx="30204">
                  <c:v>2477.3583333333331</c:v>
                </c:pt>
                <c:pt idx="30205">
                  <c:v>2477.4416666666666</c:v>
                </c:pt>
                <c:pt idx="30206">
                  <c:v>2477.5250000000001</c:v>
                </c:pt>
                <c:pt idx="30207">
                  <c:v>2477.6083333333331</c:v>
                </c:pt>
                <c:pt idx="30208">
                  <c:v>2477.6916666666666</c:v>
                </c:pt>
                <c:pt idx="30209">
                  <c:v>2477.7750000000001</c:v>
                </c:pt>
                <c:pt idx="30210">
                  <c:v>2477.8583333333331</c:v>
                </c:pt>
                <c:pt idx="30211">
                  <c:v>2477.9333333333334</c:v>
                </c:pt>
                <c:pt idx="30212">
                  <c:v>2478.0166666666669</c:v>
                </c:pt>
                <c:pt idx="30213">
                  <c:v>2478.1</c:v>
                </c:pt>
                <c:pt idx="30214">
                  <c:v>2478.1833333333334</c:v>
                </c:pt>
                <c:pt idx="30215">
                  <c:v>2478.2666666666669</c:v>
                </c:pt>
                <c:pt idx="30216">
                  <c:v>2478.35</c:v>
                </c:pt>
                <c:pt idx="30217">
                  <c:v>2478.4249999999997</c:v>
                </c:pt>
                <c:pt idx="30218">
                  <c:v>2478.5083333333332</c:v>
                </c:pt>
                <c:pt idx="30219">
                  <c:v>2478.5916666666667</c:v>
                </c:pt>
                <c:pt idx="30220">
                  <c:v>2478.6749999999997</c:v>
                </c:pt>
                <c:pt idx="30221">
                  <c:v>2478.7583333333332</c:v>
                </c:pt>
                <c:pt idx="30222">
                  <c:v>2478.8416666666667</c:v>
                </c:pt>
                <c:pt idx="30223">
                  <c:v>2478.9166666666665</c:v>
                </c:pt>
                <c:pt idx="30224">
                  <c:v>2479</c:v>
                </c:pt>
                <c:pt idx="30225">
                  <c:v>2479.0833333333335</c:v>
                </c:pt>
                <c:pt idx="30226">
                  <c:v>2479.1666666666665</c:v>
                </c:pt>
                <c:pt idx="30227">
                  <c:v>2479.25</c:v>
                </c:pt>
                <c:pt idx="30228">
                  <c:v>2479.3333333333335</c:v>
                </c:pt>
                <c:pt idx="30229">
                  <c:v>2479.4166666666665</c:v>
                </c:pt>
                <c:pt idx="30230">
                  <c:v>2479.4916666666668</c:v>
                </c:pt>
                <c:pt idx="30231">
                  <c:v>2479.5750000000003</c:v>
                </c:pt>
                <c:pt idx="30232">
                  <c:v>2479.6583333333333</c:v>
                </c:pt>
                <c:pt idx="30233">
                  <c:v>2479.7416666666668</c:v>
                </c:pt>
                <c:pt idx="30234">
                  <c:v>2479.8250000000003</c:v>
                </c:pt>
                <c:pt idx="30235">
                  <c:v>2479.9083333333333</c:v>
                </c:pt>
                <c:pt idx="30236">
                  <c:v>2479.9833333333331</c:v>
                </c:pt>
                <c:pt idx="30237">
                  <c:v>2480.0666666666666</c:v>
                </c:pt>
                <c:pt idx="30238">
                  <c:v>2480.15</c:v>
                </c:pt>
                <c:pt idx="30239">
                  <c:v>2480.2333333333331</c:v>
                </c:pt>
              </c:numCache>
            </c:numRef>
          </c:xVal>
          <c:yVal>
            <c:numRef>
              <c:f>profile!$C$3:$C$30242</c:f>
              <c:numCache>
                <c:formatCode>General</c:formatCode>
                <c:ptCount val="30240"/>
                <c:pt idx="0">
                  <c:v>0</c:v>
                </c:pt>
                <c:pt idx="1">
                  <c:v>-4.4199499999999999E-4</c:v>
                </c:pt>
                <c:pt idx="2">
                  <c:v>-8.8398999999999997E-4</c:v>
                </c:pt>
                <c:pt idx="3">
                  <c:v>-1.32599E-3</c:v>
                </c:pt>
                <c:pt idx="4">
                  <c:v>-1.7679799999999999E-3</c:v>
                </c:pt>
                <c:pt idx="5">
                  <c:v>-2.2099799999999998E-3</c:v>
                </c:pt>
                <c:pt idx="6">
                  <c:v>-2.65197E-3</c:v>
                </c:pt>
                <c:pt idx="7">
                  <c:v>-3.0939700000000001E-3</c:v>
                </c:pt>
                <c:pt idx="8">
                  <c:v>-3.5359599999999999E-3</c:v>
                </c:pt>
                <c:pt idx="9">
                  <c:v>-3.97796E-3</c:v>
                </c:pt>
                <c:pt idx="10">
                  <c:v>-4.4199499999999997E-3</c:v>
                </c:pt>
                <c:pt idx="11">
                  <c:v>-4.8619500000000003E-3</c:v>
                </c:pt>
                <c:pt idx="12">
                  <c:v>-5.30394E-3</c:v>
                </c:pt>
                <c:pt idx="13">
                  <c:v>-5.7459399999999997E-3</c:v>
                </c:pt>
                <c:pt idx="14">
                  <c:v>-6.1879300000000003E-3</c:v>
                </c:pt>
                <c:pt idx="15">
                  <c:v>-6.62993E-3</c:v>
                </c:pt>
                <c:pt idx="16">
                  <c:v>-7.0719199999999998E-3</c:v>
                </c:pt>
                <c:pt idx="17">
                  <c:v>-7.5139200000000003E-3</c:v>
                </c:pt>
                <c:pt idx="18">
                  <c:v>-7.9559100000000001E-3</c:v>
                </c:pt>
                <c:pt idx="19">
                  <c:v>-8.3979099999999998E-3</c:v>
                </c:pt>
                <c:pt idx="20">
                  <c:v>-8.8398999999999995E-3</c:v>
                </c:pt>
                <c:pt idx="21">
                  <c:v>-9.2818999999999992E-3</c:v>
                </c:pt>
                <c:pt idx="22">
                  <c:v>-9.7238900000000007E-3</c:v>
                </c:pt>
                <c:pt idx="23">
                  <c:v>-1.01659E-2</c:v>
                </c:pt>
                <c:pt idx="24">
                  <c:v>-1.06079E-2</c:v>
                </c:pt>
                <c:pt idx="25">
                  <c:v>-1.10499E-2</c:v>
                </c:pt>
                <c:pt idx="26">
                  <c:v>-1.1491899999999999E-2</c:v>
                </c:pt>
                <c:pt idx="27">
                  <c:v>-1.1933900000000001E-2</c:v>
                </c:pt>
                <c:pt idx="28">
                  <c:v>-1.23759E-2</c:v>
                </c:pt>
                <c:pt idx="29">
                  <c:v>-1.28179E-2</c:v>
                </c:pt>
                <c:pt idx="30">
                  <c:v>-1.32599E-2</c:v>
                </c:pt>
                <c:pt idx="31">
                  <c:v>-1.37018E-2</c:v>
                </c:pt>
                <c:pt idx="32">
                  <c:v>-1.41438E-2</c:v>
                </c:pt>
                <c:pt idx="33">
                  <c:v>-1.4585799999999999E-2</c:v>
                </c:pt>
                <c:pt idx="34">
                  <c:v>-1.5027799999999999E-2</c:v>
                </c:pt>
                <c:pt idx="35">
                  <c:v>-1.5469800000000001E-2</c:v>
                </c:pt>
                <c:pt idx="36">
                  <c:v>-1.59118E-2</c:v>
                </c:pt>
                <c:pt idx="37">
                  <c:v>-1.6353800000000002E-2</c:v>
                </c:pt>
                <c:pt idx="38">
                  <c:v>-1.67958E-2</c:v>
                </c:pt>
                <c:pt idx="39">
                  <c:v>-1.7237800000000001E-2</c:v>
                </c:pt>
                <c:pt idx="40">
                  <c:v>-1.7679799999999999E-2</c:v>
                </c:pt>
                <c:pt idx="41">
                  <c:v>-1.81218E-2</c:v>
                </c:pt>
                <c:pt idx="42">
                  <c:v>-1.8563799999999998E-2</c:v>
                </c:pt>
                <c:pt idx="43">
                  <c:v>-1.90058E-2</c:v>
                </c:pt>
                <c:pt idx="44">
                  <c:v>-1.9447800000000001E-2</c:v>
                </c:pt>
                <c:pt idx="45">
                  <c:v>-1.9889799999999999E-2</c:v>
                </c:pt>
                <c:pt idx="46">
                  <c:v>-2.0331800000000001E-2</c:v>
                </c:pt>
                <c:pt idx="47">
                  <c:v>-2.0773799999999999E-2</c:v>
                </c:pt>
                <c:pt idx="48">
                  <c:v>-2.12158E-2</c:v>
                </c:pt>
                <c:pt idx="49">
                  <c:v>-2.1657800000000001E-2</c:v>
                </c:pt>
                <c:pt idx="50">
                  <c:v>-2.2099799999999999E-2</c:v>
                </c:pt>
                <c:pt idx="51">
                  <c:v>-2.2541700000000001E-2</c:v>
                </c:pt>
                <c:pt idx="52">
                  <c:v>-2.2983699999999999E-2</c:v>
                </c:pt>
                <c:pt idx="53">
                  <c:v>-2.3425700000000001E-2</c:v>
                </c:pt>
                <c:pt idx="54">
                  <c:v>-2.3867699999999999E-2</c:v>
                </c:pt>
                <c:pt idx="55">
                  <c:v>-2.43097E-2</c:v>
                </c:pt>
                <c:pt idx="56">
                  <c:v>-2.4751700000000001E-2</c:v>
                </c:pt>
                <c:pt idx="57">
                  <c:v>-2.5193699999999999E-2</c:v>
                </c:pt>
                <c:pt idx="58">
                  <c:v>-2.5635700000000001E-2</c:v>
                </c:pt>
                <c:pt idx="59">
                  <c:v>-2.6077699999999999E-2</c:v>
                </c:pt>
                <c:pt idx="60">
                  <c:v>-2.65197E-2</c:v>
                </c:pt>
                <c:pt idx="61">
                  <c:v>-2.6961700000000002E-2</c:v>
                </c:pt>
                <c:pt idx="62">
                  <c:v>-2.74037E-2</c:v>
                </c:pt>
                <c:pt idx="63">
                  <c:v>-2.7845700000000001E-2</c:v>
                </c:pt>
                <c:pt idx="64">
                  <c:v>-2.8287699999999999E-2</c:v>
                </c:pt>
                <c:pt idx="65">
                  <c:v>-2.87297E-2</c:v>
                </c:pt>
                <c:pt idx="66">
                  <c:v>-2.9171699999999998E-2</c:v>
                </c:pt>
                <c:pt idx="67">
                  <c:v>-2.96137E-2</c:v>
                </c:pt>
                <c:pt idx="68">
                  <c:v>-3.0055700000000001E-2</c:v>
                </c:pt>
                <c:pt idx="69">
                  <c:v>-3.0497699999999999E-2</c:v>
                </c:pt>
                <c:pt idx="70">
                  <c:v>-3.0939700000000001E-2</c:v>
                </c:pt>
                <c:pt idx="71">
                  <c:v>-3.1381600000000003E-2</c:v>
                </c:pt>
                <c:pt idx="72">
                  <c:v>-3.18236E-2</c:v>
                </c:pt>
                <c:pt idx="73">
                  <c:v>-3.2265599999999998E-2</c:v>
                </c:pt>
                <c:pt idx="74">
                  <c:v>-3.2707600000000003E-2</c:v>
                </c:pt>
                <c:pt idx="75">
                  <c:v>-3.3149600000000001E-2</c:v>
                </c:pt>
                <c:pt idx="76">
                  <c:v>-3.3591599999999999E-2</c:v>
                </c:pt>
                <c:pt idx="77">
                  <c:v>-3.4033599999999997E-2</c:v>
                </c:pt>
                <c:pt idx="78">
                  <c:v>-3.4475600000000002E-2</c:v>
                </c:pt>
                <c:pt idx="79">
                  <c:v>-3.49176E-2</c:v>
                </c:pt>
                <c:pt idx="80">
                  <c:v>-3.5359599999999998E-2</c:v>
                </c:pt>
                <c:pt idx="81">
                  <c:v>-3.5801600000000003E-2</c:v>
                </c:pt>
                <c:pt idx="82">
                  <c:v>-3.6243600000000001E-2</c:v>
                </c:pt>
                <c:pt idx="83">
                  <c:v>-3.6685599999999999E-2</c:v>
                </c:pt>
                <c:pt idx="84">
                  <c:v>-3.7127599999999997E-2</c:v>
                </c:pt>
                <c:pt idx="85">
                  <c:v>-3.7569600000000002E-2</c:v>
                </c:pt>
                <c:pt idx="86">
                  <c:v>-3.80116E-2</c:v>
                </c:pt>
                <c:pt idx="87">
                  <c:v>-3.8453599999999998E-2</c:v>
                </c:pt>
                <c:pt idx="88">
                  <c:v>-3.8895600000000002E-2</c:v>
                </c:pt>
                <c:pt idx="89">
                  <c:v>-3.93376E-2</c:v>
                </c:pt>
                <c:pt idx="90">
                  <c:v>-3.9779599999999998E-2</c:v>
                </c:pt>
                <c:pt idx="91">
                  <c:v>-4.02215E-2</c:v>
                </c:pt>
                <c:pt idx="92">
                  <c:v>-4.0663499999999998E-2</c:v>
                </c:pt>
                <c:pt idx="93">
                  <c:v>-4.1105500000000003E-2</c:v>
                </c:pt>
                <c:pt idx="94">
                  <c:v>-4.1547500000000001E-2</c:v>
                </c:pt>
                <c:pt idx="95">
                  <c:v>-4.1989499999999999E-2</c:v>
                </c:pt>
                <c:pt idx="96">
                  <c:v>-4.2431499999999997E-2</c:v>
                </c:pt>
                <c:pt idx="97">
                  <c:v>-4.2873500000000002E-2</c:v>
                </c:pt>
                <c:pt idx="98">
                  <c:v>-4.33155E-2</c:v>
                </c:pt>
                <c:pt idx="99">
                  <c:v>-4.3757499999999998E-2</c:v>
                </c:pt>
                <c:pt idx="100">
                  <c:v>-4.4199500000000003E-2</c:v>
                </c:pt>
                <c:pt idx="101">
                  <c:v>-4.4641500000000001E-2</c:v>
                </c:pt>
                <c:pt idx="102">
                  <c:v>-4.5083499999999999E-2</c:v>
                </c:pt>
                <c:pt idx="103">
                  <c:v>-4.5525500000000003E-2</c:v>
                </c:pt>
                <c:pt idx="104">
                  <c:v>-4.5967500000000001E-2</c:v>
                </c:pt>
                <c:pt idx="105">
                  <c:v>-4.6409499999999999E-2</c:v>
                </c:pt>
                <c:pt idx="106">
                  <c:v>-4.6851499999999997E-2</c:v>
                </c:pt>
                <c:pt idx="107">
                  <c:v>-4.7293500000000002E-2</c:v>
                </c:pt>
                <c:pt idx="108">
                  <c:v>-4.77355E-2</c:v>
                </c:pt>
                <c:pt idx="109">
                  <c:v>-4.8177499999999998E-2</c:v>
                </c:pt>
                <c:pt idx="110">
                  <c:v>-4.8619500000000003E-2</c:v>
                </c:pt>
                <c:pt idx="111">
                  <c:v>-4.9061399999999998E-2</c:v>
                </c:pt>
                <c:pt idx="112">
                  <c:v>-4.9503400000000003E-2</c:v>
                </c:pt>
                <c:pt idx="113">
                  <c:v>-4.9945400000000001E-2</c:v>
                </c:pt>
                <c:pt idx="114">
                  <c:v>-5.0387399999999999E-2</c:v>
                </c:pt>
                <c:pt idx="115">
                  <c:v>-5.0829399999999997E-2</c:v>
                </c:pt>
                <c:pt idx="116">
                  <c:v>-5.1271400000000002E-2</c:v>
                </c:pt>
                <c:pt idx="117">
                  <c:v>-5.17134E-2</c:v>
                </c:pt>
                <c:pt idx="118">
                  <c:v>-5.2155399999999998E-2</c:v>
                </c:pt>
                <c:pt idx="119">
                  <c:v>-5.2597400000000002E-2</c:v>
                </c:pt>
                <c:pt idx="120">
                  <c:v>-5.30394E-2</c:v>
                </c:pt>
                <c:pt idx="121">
                  <c:v>-5.3481399999999998E-2</c:v>
                </c:pt>
                <c:pt idx="122">
                  <c:v>-5.3923400000000003E-2</c:v>
                </c:pt>
                <c:pt idx="123">
                  <c:v>-5.4365400000000001E-2</c:v>
                </c:pt>
                <c:pt idx="124">
                  <c:v>-5.4807399999999999E-2</c:v>
                </c:pt>
                <c:pt idx="125">
                  <c:v>-5.5249399999999997E-2</c:v>
                </c:pt>
                <c:pt idx="126">
                  <c:v>-5.5691400000000002E-2</c:v>
                </c:pt>
                <c:pt idx="127">
                  <c:v>-5.61334E-2</c:v>
                </c:pt>
                <c:pt idx="128">
                  <c:v>-5.6575399999999998E-2</c:v>
                </c:pt>
                <c:pt idx="129">
                  <c:v>-5.7017400000000003E-2</c:v>
                </c:pt>
                <c:pt idx="130">
                  <c:v>-5.7459400000000001E-2</c:v>
                </c:pt>
                <c:pt idx="131">
                  <c:v>-5.7901399999999999E-2</c:v>
                </c:pt>
                <c:pt idx="132">
                  <c:v>-5.8343300000000001E-2</c:v>
                </c:pt>
                <c:pt idx="133">
                  <c:v>-5.8785299999999999E-2</c:v>
                </c:pt>
                <c:pt idx="134">
                  <c:v>-5.9227299999999997E-2</c:v>
                </c:pt>
                <c:pt idx="135">
                  <c:v>-5.9669300000000002E-2</c:v>
                </c:pt>
                <c:pt idx="136">
                  <c:v>-6.0111299999999999E-2</c:v>
                </c:pt>
                <c:pt idx="137">
                  <c:v>-6.0553299999999997E-2</c:v>
                </c:pt>
                <c:pt idx="138">
                  <c:v>-6.0995300000000002E-2</c:v>
                </c:pt>
                <c:pt idx="139">
                  <c:v>-6.14373E-2</c:v>
                </c:pt>
                <c:pt idx="140">
                  <c:v>-6.1879299999999998E-2</c:v>
                </c:pt>
                <c:pt idx="141">
                  <c:v>-6.2321300000000003E-2</c:v>
                </c:pt>
                <c:pt idx="142">
                  <c:v>-6.2763299999999994E-2</c:v>
                </c:pt>
                <c:pt idx="143">
                  <c:v>-6.3205300000000006E-2</c:v>
                </c:pt>
                <c:pt idx="144">
                  <c:v>-6.3647300000000004E-2</c:v>
                </c:pt>
                <c:pt idx="145">
                  <c:v>-6.4089300000000002E-2</c:v>
                </c:pt>
                <c:pt idx="146">
                  <c:v>-6.45313E-2</c:v>
                </c:pt>
                <c:pt idx="147">
                  <c:v>-6.4973299999999998E-2</c:v>
                </c:pt>
                <c:pt idx="148">
                  <c:v>-6.5415299999999996E-2</c:v>
                </c:pt>
                <c:pt idx="149">
                  <c:v>-6.5857299999999994E-2</c:v>
                </c:pt>
                <c:pt idx="150">
                  <c:v>-6.6299300000000005E-2</c:v>
                </c:pt>
                <c:pt idx="151">
                  <c:v>-6.6741300000000003E-2</c:v>
                </c:pt>
                <c:pt idx="152">
                  <c:v>-6.7183199999999998E-2</c:v>
                </c:pt>
                <c:pt idx="153">
                  <c:v>-6.7625199999999996E-2</c:v>
                </c:pt>
                <c:pt idx="154">
                  <c:v>-6.8067199999999994E-2</c:v>
                </c:pt>
                <c:pt idx="155">
                  <c:v>-6.8509200000000006E-2</c:v>
                </c:pt>
                <c:pt idx="156">
                  <c:v>-6.8951200000000004E-2</c:v>
                </c:pt>
                <c:pt idx="157">
                  <c:v>-6.9393200000000002E-2</c:v>
                </c:pt>
                <c:pt idx="158">
                  <c:v>-6.98352E-2</c:v>
                </c:pt>
                <c:pt idx="159">
                  <c:v>-7.0277199999999998E-2</c:v>
                </c:pt>
                <c:pt idx="160">
                  <c:v>-7.0719199999999996E-2</c:v>
                </c:pt>
                <c:pt idx="161">
                  <c:v>-7.1161199999999994E-2</c:v>
                </c:pt>
                <c:pt idx="162">
                  <c:v>-7.1603200000000006E-2</c:v>
                </c:pt>
                <c:pt idx="163">
                  <c:v>-7.2045200000000004E-2</c:v>
                </c:pt>
                <c:pt idx="164">
                  <c:v>-7.2487200000000002E-2</c:v>
                </c:pt>
                <c:pt idx="165">
                  <c:v>-7.29292E-2</c:v>
                </c:pt>
                <c:pt idx="166">
                  <c:v>-7.3371199999999998E-2</c:v>
                </c:pt>
                <c:pt idx="167">
                  <c:v>-7.3813199999999995E-2</c:v>
                </c:pt>
                <c:pt idx="168">
                  <c:v>-7.4255199999999993E-2</c:v>
                </c:pt>
                <c:pt idx="169">
                  <c:v>-7.4697200000000005E-2</c:v>
                </c:pt>
                <c:pt idx="170">
                  <c:v>-7.5139200000000003E-2</c:v>
                </c:pt>
                <c:pt idx="171">
                  <c:v>-7.5581200000000001E-2</c:v>
                </c:pt>
                <c:pt idx="172">
                  <c:v>-7.6023099999999996E-2</c:v>
                </c:pt>
                <c:pt idx="173">
                  <c:v>-7.6465099999999994E-2</c:v>
                </c:pt>
                <c:pt idx="174">
                  <c:v>-7.6907100000000006E-2</c:v>
                </c:pt>
                <c:pt idx="175">
                  <c:v>-7.7349100000000004E-2</c:v>
                </c:pt>
                <c:pt idx="176">
                  <c:v>-7.7791100000000002E-2</c:v>
                </c:pt>
                <c:pt idx="177">
                  <c:v>-7.82331E-2</c:v>
                </c:pt>
                <c:pt idx="178">
                  <c:v>-7.8675099999999998E-2</c:v>
                </c:pt>
                <c:pt idx="179">
                  <c:v>-7.9117099999999996E-2</c:v>
                </c:pt>
                <c:pt idx="180">
                  <c:v>-7.9559099999999994E-2</c:v>
                </c:pt>
                <c:pt idx="181">
                  <c:v>-8.0001100000000006E-2</c:v>
                </c:pt>
                <c:pt idx="182">
                  <c:v>-8.0443100000000003E-2</c:v>
                </c:pt>
                <c:pt idx="183">
                  <c:v>-8.0885100000000001E-2</c:v>
                </c:pt>
                <c:pt idx="184">
                  <c:v>-8.1327099999999999E-2</c:v>
                </c:pt>
                <c:pt idx="185">
                  <c:v>-8.1769099999999997E-2</c:v>
                </c:pt>
                <c:pt idx="186">
                  <c:v>-8.2211099999999995E-2</c:v>
                </c:pt>
                <c:pt idx="187">
                  <c:v>-8.2653099999999993E-2</c:v>
                </c:pt>
                <c:pt idx="188">
                  <c:v>-8.3095100000000005E-2</c:v>
                </c:pt>
                <c:pt idx="189">
                  <c:v>-8.3537100000000003E-2</c:v>
                </c:pt>
                <c:pt idx="190">
                  <c:v>-8.3979100000000001E-2</c:v>
                </c:pt>
                <c:pt idx="191">
                  <c:v>-8.4421099999999999E-2</c:v>
                </c:pt>
                <c:pt idx="192">
                  <c:v>-8.4862999999999994E-2</c:v>
                </c:pt>
                <c:pt idx="193">
                  <c:v>-8.5305000000000006E-2</c:v>
                </c:pt>
                <c:pt idx="194">
                  <c:v>-8.5747000000000004E-2</c:v>
                </c:pt>
                <c:pt idx="195">
                  <c:v>-8.6189000000000002E-2</c:v>
                </c:pt>
                <c:pt idx="196">
                  <c:v>-8.6631E-2</c:v>
                </c:pt>
                <c:pt idx="197">
                  <c:v>-8.7072999999999998E-2</c:v>
                </c:pt>
                <c:pt idx="198">
                  <c:v>-8.7514999999999996E-2</c:v>
                </c:pt>
                <c:pt idx="199">
                  <c:v>-8.7956999999999994E-2</c:v>
                </c:pt>
                <c:pt idx="200">
                  <c:v>-8.8399000000000005E-2</c:v>
                </c:pt>
                <c:pt idx="201">
                  <c:v>-8.8841000000000003E-2</c:v>
                </c:pt>
                <c:pt idx="202">
                  <c:v>-8.9283000000000001E-2</c:v>
                </c:pt>
                <c:pt idx="203">
                  <c:v>-8.9724999999999999E-2</c:v>
                </c:pt>
                <c:pt idx="204">
                  <c:v>-9.0166999999999997E-2</c:v>
                </c:pt>
                <c:pt idx="205">
                  <c:v>-9.0608999999999995E-2</c:v>
                </c:pt>
                <c:pt idx="206">
                  <c:v>-9.1051000000000007E-2</c:v>
                </c:pt>
                <c:pt idx="207">
                  <c:v>-9.1493000000000005E-2</c:v>
                </c:pt>
                <c:pt idx="208">
                  <c:v>-9.1935000000000003E-2</c:v>
                </c:pt>
                <c:pt idx="209">
                  <c:v>-9.2377000000000001E-2</c:v>
                </c:pt>
                <c:pt idx="210">
                  <c:v>-9.2818999999999999E-2</c:v>
                </c:pt>
                <c:pt idx="211">
                  <c:v>-9.3260999999999997E-2</c:v>
                </c:pt>
                <c:pt idx="212">
                  <c:v>-9.3702900000000006E-2</c:v>
                </c:pt>
                <c:pt idx="213">
                  <c:v>-9.4144900000000004E-2</c:v>
                </c:pt>
                <c:pt idx="214">
                  <c:v>-9.4586900000000002E-2</c:v>
                </c:pt>
                <c:pt idx="215">
                  <c:v>-9.5028899999999999E-2</c:v>
                </c:pt>
                <c:pt idx="216">
                  <c:v>-9.5470899999999997E-2</c:v>
                </c:pt>
                <c:pt idx="217">
                  <c:v>-9.5912899999999995E-2</c:v>
                </c:pt>
                <c:pt idx="218">
                  <c:v>-9.6354899999999993E-2</c:v>
                </c:pt>
                <c:pt idx="219">
                  <c:v>-9.6796900000000005E-2</c:v>
                </c:pt>
                <c:pt idx="220">
                  <c:v>-9.7238900000000003E-2</c:v>
                </c:pt>
                <c:pt idx="221">
                  <c:v>-9.7680900000000001E-2</c:v>
                </c:pt>
                <c:pt idx="222">
                  <c:v>-9.8122899999999999E-2</c:v>
                </c:pt>
                <c:pt idx="223">
                  <c:v>-9.8564899999999997E-2</c:v>
                </c:pt>
                <c:pt idx="224">
                  <c:v>-9.9006899999999995E-2</c:v>
                </c:pt>
                <c:pt idx="225">
                  <c:v>-9.9448900000000007E-2</c:v>
                </c:pt>
                <c:pt idx="226">
                  <c:v>-9.9890900000000005E-2</c:v>
                </c:pt>
                <c:pt idx="227">
                  <c:v>-0.10033300000000001</c:v>
                </c:pt>
                <c:pt idx="228">
                  <c:v>-0.100775</c:v>
                </c:pt>
                <c:pt idx="229">
                  <c:v>-0.101217</c:v>
                </c:pt>
                <c:pt idx="230">
                  <c:v>-0.101659</c:v>
                </c:pt>
                <c:pt idx="231">
                  <c:v>-0.102101</c:v>
                </c:pt>
                <c:pt idx="232">
                  <c:v>-0.102543</c:v>
                </c:pt>
                <c:pt idx="233">
                  <c:v>-0.10298499999999999</c:v>
                </c:pt>
                <c:pt idx="234">
                  <c:v>-0.10342700000000001</c:v>
                </c:pt>
                <c:pt idx="235">
                  <c:v>-0.103869</c:v>
                </c:pt>
                <c:pt idx="236">
                  <c:v>-0.104311</c:v>
                </c:pt>
                <c:pt idx="237">
                  <c:v>-0.104753</c:v>
                </c:pt>
                <c:pt idx="238">
                  <c:v>-0.105195</c:v>
                </c:pt>
                <c:pt idx="239">
                  <c:v>-0.10563699999999999</c:v>
                </c:pt>
                <c:pt idx="240">
                  <c:v>-0.10607900000000001</c:v>
                </c:pt>
                <c:pt idx="241">
                  <c:v>-0.106521</c:v>
                </c:pt>
                <c:pt idx="242">
                  <c:v>-0.106963</c:v>
                </c:pt>
                <c:pt idx="243">
                  <c:v>-0.101896</c:v>
                </c:pt>
                <c:pt idx="244">
                  <c:v>-9.7883600000000001E-2</c:v>
                </c:pt>
                <c:pt idx="245">
                  <c:v>-9.16627E-2</c:v>
                </c:pt>
                <c:pt idx="246">
                  <c:v>-8.8648199999999996E-2</c:v>
                </c:pt>
                <c:pt idx="247">
                  <c:v>-8.7222999999999995E-2</c:v>
                </c:pt>
                <c:pt idx="248">
                  <c:v>-8.4939799999999996E-2</c:v>
                </c:pt>
                <c:pt idx="249">
                  <c:v>-8.2967899999999997E-2</c:v>
                </c:pt>
                <c:pt idx="250">
                  <c:v>-8.1566700000000006E-2</c:v>
                </c:pt>
                <c:pt idx="251">
                  <c:v>-8.2733399999999999E-2</c:v>
                </c:pt>
                <c:pt idx="252">
                  <c:v>-8.5209400000000005E-2</c:v>
                </c:pt>
                <c:pt idx="253">
                  <c:v>-8.68641E-2</c:v>
                </c:pt>
                <c:pt idx="254">
                  <c:v>-8.9209999999999998E-2</c:v>
                </c:pt>
                <c:pt idx="255">
                  <c:v>-9.1358300000000003E-2</c:v>
                </c:pt>
                <c:pt idx="256">
                  <c:v>-9.3202300000000002E-2</c:v>
                </c:pt>
                <c:pt idx="257">
                  <c:v>-9.5624899999999999E-2</c:v>
                </c:pt>
                <c:pt idx="258">
                  <c:v>-0.102312</c:v>
                </c:pt>
                <c:pt idx="259">
                  <c:v>-0.110913</c:v>
                </c:pt>
                <c:pt idx="260">
                  <c:v>-0.116204</c:v>
                </c:pt>
                <c:pt idx="261">
                  <c:v>-0.117853</c:v>
                </c:pt>
                <c:pt idx="262">
                  <c:v>-0.117788</c:v>
                </c:pt>
                <c:pt idx="263">
                  <c:v>-0.119561</c:v>
                </c:pt>
                <c:pt idx="264">
                  <c:v>-0.12098299999999999</c:v>
                </c:pt>
                <c:pt idx="265">
                  <c:v>-0.122642</c:v>
                </c:pt>
                <c:pt idx="266">
                  <c:v>-0.124552</c:v>
                </c:pt>
                <c:pt idx="267">
                  <c:v>-0.12618799999999999</c:v>
                </c:pt>
                <c:pt idx="268">
                  <c:v>-0.12889500000000001</c:v>
                </c:pt>
                <c:pt idx="269">
                  <c:v>-0.1303</c:v>
                </c:pt>
                <c:pt idx="270">
                  <c:v>-0.13183900000000001</c:v>
                </c:pt>
                <c:pt idx="271">
                  <c:v>-0.13414999999999999</c:v>
                </c:pt>
                <c:pt idx="272">
                  <c:v>-0.13662099999999999</c:v>
                </c:pt>
                <c:pt idx="273">
                  <c:v>-0.13902100000000001</c:v>
                </c:pt>
                <c:pt idx="274">
                  <c:v>-0.13975299999999999</c:v>
                </c:pt>
                <c:pt idx="275">
                  <c:v>-0.141897</c:v>
                </c:pt>
                <c:pt idx="276">
                  <c:v>-0.145424</c:v>
                </c:pt>
                <c:pt idx="277">
                  <c:v>-0.14894299999999999</c:v>
                </c:pt>
                <c:pt idx="278">
                  <c:v>-0.15137999999999999</c:v>
                </c:pt>
                <c:pt idx="279">
                  <c:v>-0.15508</c:v>
                </c:pt>
                <c:pt idx="280">
                  <c:v>-0.15678700000000001</c:v>
                </c:pt>
                <c:pt idx="281">
                  <c:v>-0.15784899999999999</c:v>
                </c:pt>
                <c:pt idx="282">
                  <c:v>-0.15686800000000001</c:v>
                </c:pt>
                <c:pt idx="283">
                  <c:v>-0.159889</c:v>
                </c:pt>
                <c:pt idx="284">
                  <c:v>-0.16214999999999999</c:v>
                </c:pt>
                <c:pt idx="285">
                  <c:v>-0.16453699999999999</c:v>
                </c:pt>
                <c:pt idx="286">
                  <c:v>-0.16844600000000001</c:v>
                </c:pt>
                <c:pt idx="287">
                  <c:v>-0.174266</c:v>
                </c:pt>
                <c:pt idx="288">
                  <c:v>-0.17857899999999999</c:v>
                </c:pt>
                <c:pt idx="289">
                  <c:v>-0.18243000000000001</c:v>
                </c:pt>
                <c:pt idx="290">
                  <c:v>-0.185806</c:v>
                </c:pt>
                <c:pt idx="291">
                  <c:v>-0.188221</c:v>
                </c:pt>
                <c:pt idx="292">
                  <c:v>-0.19008800000000001</c:v>
                </c:pt>
                <c:pt idx="293">
                  <c:v>-0.19292300000000001</c:v>
                </c:pt>
                <c:pt idx="294">
                  <c:v>-0.196241</c:v>
                </c:pt>
                <c:pt idx="295">
                  <c:v>-0.20059199999999999</c:v>
                </c:pt>
                <c:pt idx="296">
                  <c:v>-0.204129</c:v>
                </c:pt>
                <c:pt idx="297">
                  <c:v>-0.20657800000000001</c:v>
                </c:pt>
                <c:pt idx="298">
                  <c:v>-0.20905899999999999</c:v>
                </c:pt>
                <c:pt idx="299">
                  <c:v>-0.21051400000000001</c:v>
                </c:pt>
                <c:pt idx="300">
                  <c:v>-0.212865</c:v>
                </c:pt>
                <c:pt idx="301">
                  <c:v>-0.21476799999999999</c:v>
                </c:pt>
                <c:pt idx="302">
                  <c:v>-0.217503</c:v>
                </c:pt>
                <c:pt idx="303">
                  <c:v>-0.216558</c:v>
                </c:pt>
                <c:pt idx="304">
                  <c:v>-0.219997</c:v>
                </c:pt>
                <c:pt idx="305">
                  <c:v>-0.22438900000000001</c:v>
                </c:pt>
                <c:pt idx="306">
                  <c:v>-0.227377</c:v>
                </c:pt>
                <c:pt idx="307">
                  <c:v>-0.23045499999999999</c:v>
                </c:pt>
                <c:pt idx="308">
                  <c:v>-0.232238</c:v>
                </c:pt>
                <c:pt idx="309">
                  <c:v>-0.23363100000000001</c:v>
                </c:pt>
                <c:pt idx="310">
                  <c:v>-0.23538799999999999</c:v>
                </c:pt>
                <c:pt idx="311">
                  <c:v>-0.23849000000000001</c:v>
                </c:pt>
                <c:pt idx="312">
                  <c:v>-0.24222399999999999</c:v>
                </c:pt>
                <c:pt idx="313">
                  <c:v>-0.244675</c:v>
                </c:pt>
                <c:pt idx="314">
                  <c:v>-0.24898500000000001</c:v>
                </c:pt>
                <c:pt idx="315">
                  <c:v>-0.25382399999999999</c:v>
                </c:pt>
                <c:pt idx="316">
                  <c:v>-0.25793700000000003</c:v>
                </c:pt>
                <c:pt idx="317">
                  <c:v>-0.26153500000000002</c:v>
                </c:pt>
                <c:pt idx="318">
                  <c:v>-0.26533600000000002</c:v>
                </c:pt>
                <c:pt idx="319">
                  <c:v>-0.26962900000000001</c:v>
                </c:pt>
                <c:pt idx="320">
                  <c:v>-0.274422</c:v>
                </c:pt>
                <c:pt idx="321">
                  <c:v>-0.27488800000000002</c:v>
                </c:pt>
                <c:pt idx="322">
                  <c:v>-0.274816</c:v>
                </c:pt>
                <c:pt idx="323">
                  <c:v>-0.27652700000000002</c:v>
                </c:pt>
                <c:pt idx="324">
                  <c:v>-0.277698</c:v>
                </c:pt>
                <c:pt idx="325">
                  <c:v>-0.27899800000000002</c:v>
                </c:pt>
                <c:pt idx="326">
                  <c:v>-0.280804</c:v>
                </c:pt>
                <c:pt idx="327">
                  <c:v>-0.28134700000000001</c:v>
                </c:pt>
                <c:pt idx="328">
                  <c:v>-0.28188600000000003</c:v>
                </c:pt>
                <c:pt idx="329">
                  <c:v>-0.28339700000000001</c:v>
                </c:pt>
                <c:pt idx="330">
                  <c:v>-0.28722799999999998</c:v>
                </c:pt>
                <c:pt idx="331">
                  <c:v>-0.29295199999999999</c:v>
                </c:pt>
                <c:pt idx="332">
                  <c:v>-0.29793199999999997</c:v>
                </c:pt>
                <c:pt idx="333">
                  <c:v>-0.30234800000000001</c:v>
                </c:pt>
                <c:pt idx="334">
                  <c:v>-0.30533399999999999</c:v>
                </c:pt>
                <c:pt idx="335">
                  <c:v>-0.30703999999999998</c:v>
                </c:pt>
                <c:pt idx="336">
                  <c:v>-0.30840800000000002</c:v>
                </c:pt>
                <c:pt idx="337">
                  <c:v>-0.30949700000000002</c:v>
                </c:pt>
                <c:pt idx="338">
                  <c:v>-0.31232500000000002</c:v>
                </c:pt>
                <c:pt idx="339">
                  <c:v>-0.312168</c:v>
                </c:pt>
                <c:pt idx="340">
                  <c:v>-0.31226500000000001</c:v>
                </c:pt>
                <c:pt idx="341">
                  <c:v>-0.315301</c:v>
                </c:pt>
                <c:pt idx="342">
                  <c:v>-0.316994</c:v>
                </c:pt>
                <c:pt idx="343">
                  <c:v>-0.32206699999999999</c:v>
                </c:pt>
                <c:pt idx="344">
                  <c:v>-0.32417000000000001</c:v>
                </c:pt>
                <c:pt idx="345">
                  <c:v>-0.32348399999999999</c:v>
                </c:pt>
                <c:pt idx="346">
                  <c:v>-0.32614199999999999</c:v>
                </c:pt>
                <c:pt idx="347">
                  <c:v>-0.32893899999999998</c:v>
                </c:pt>
                <c:pt idx="348">
                  <c:v>-0.33262900000000001</c:v>
                </c:pt>
                <c:pt idx="349">
                  <c:v>-0.33714899999999998</c:v>
                </c:pt>
                <c:pt idx="350">
                  <c:v>-0.34350799999999998</c:v>
                </c:pt>
                <c:pt idx="351">
                  <c:v>-0.35015400000000002</c:v>
                </c:pt>
                <c:pt idx="352">
                  <c:v>-0.354043</c:v>
                </c:pt>
                <c:pt idx="353">
                  <c:v>-0.35763</c:v>
                </c:pt>
                <c:pt idx="354">
                  <c:v>-0.36176900000000001</c:v>
                </c:pt>
                <c:pt idx="355">
                  <c:v>-0.36529499999999998</c:v>
                </c:pt>
                <c:pt idx="356">
                  <c:v>-0.36788300000000002</c:v>
                </c:pt>
                <c:pt idx="357">
                  <c:v>-0.36913200000000002</c:v>
                </c:pt>
                <c:pt idx="358">
                  <c:v>-0.37079800000000002</c:v>
                </c:pt>
                <c:pt idx="359">
                  <c:v>-0.37010399999999999</c:v>
                </c:pt>
                <c:pt idx="360">
                  <c:v>-0.36915500000000001</c:v>
                </c:pt>
                <c:pt idx="361">
                  <c:v>-0.36908200000000002</c:v>
                </c:pt>
                <c:pt idx="362">
                  <c:v>-0.37213000000000002</c:v>
                </c:pt>
                <c:pt idx="363">
                  <c:v>-0.373386</c:v>
                </c:pt>
                <c:pt idx="364">
                  <c:v>-0.37458900000000001</c:v>
                </c:pt>
                <c:pt idx="365">
                  <c:v>-0.37767000000000001</c:v>
                </c:pt>
                <c:pt idx="366">
                  <c:v>-0.37581599999999998</c:v>
                </c:pt>
                <c:pt idx="367">
                  <c:v>-0.37770199999999998</c:v>
                </c:pt>
                <c:pt idx="368">
                  <c:v>-0.37796600000000002</c:v>
                </c:pt>
                <c:pt idx="369">
                  <c:v>-0.379911</c:v>
                </c:pt>
                <c:pt idx="370">
                  <c:v>-0.38226100000000002</c:v>
                </c:pt>
                <c:pt idx="371">
                  <c:v>-0.38460699999999998</c:v>
                </c:pt>
                <c:pt idx="372">
                  <c:v>-0.386716</c:v>
                </c:pt>
                <c:pt idx="373">
                  <c:v>-0.38846399999999998</c:v>
                </c:pt>
                <c:pt idx="374">
                  <c:v>-0.39041199999999998</c:v>
                </c:pt>
                <c:pt idx="375">
                  <c:v>-0.39178600000000002</c:v>
                </c:pt>
                <c:pt idx="376">
                  <c:v>-0.39262799999999998</c:v>
                </c:pt>
                <c:pt idx="377">
                  <c:v>-0.39308799999999999</c:v>
                </c:pt>
                <c:pt idx="378">
                  <c:v>-0.394206</c:v>
                </c:pt>
                <c:pt idx="379">
                  <c:v>-0.39390999999999998</c:v>
                </c:pt>
                <c:pt idx="380">
                  <c:v>-0.39268700000000001</c:v>
                </c:pt>
                <c:pt idx="381">
                  <c:v>-0.39535999999999999</c:v>
                </c:pt>
                <c:pt idx="382">
                  <c:v>-0.39742</c:v>
                </c:pt>
                <c:pt idx="383">
                  <c:v>-0.39802900000000002</c:v>
                </c:pt>
                <c:pt idx="384">
                  <c:v>-0.39926400000000001</c:v>
                </c:pt>
                <c:pt idx="385">
                  <c:v>-0.40189799999999998</c:v>
                </c:pt>
                <c:pt idx="386">
                  <c:v>-0.40538000000000002</c:v>
                </c:pt>
                <c:pt idx="387">
                  <c:v>-0.407445</c:v>
                </c:pt>
                <c:pt idx="388">
                  <c:v>-0.40916599999999997</c:v>
                </c:pt>
                <c:pt idx="389">
                  <c:v>-0.41169499999999998</c:v>
                </c:pt>
                <c:pt idx="390">
                  <c:v>-0.414192</c:v>
                </c:pt>
                <c:pt idx="391">
                  <c:v>-0.416103</c:v>
                </c:pt>
                <c:pt idx="392">
                  <c:v>-0.41782900000000001</c:v>
                </c:pt>
                <c:pt idx="393">
                  <c:v>-0.42061900000000002</c:v>
                </c:pt>
                <c:pt idx="394">
                  <c:v>-0.42360799999999998</c:v>
                </c:pt>
                <c:pt idx="395">
                  <c:v>-0.42640699999999998</c:v>
                </c:pt>
                <c:pt idx="396">
                  <c:v>-0.42846699999999999</c:v>
                </c:pt>
                <c:pt idx="397">
                  <c:v>-0.43078300000000003</c:v>
                </c:pt>
                <c:pt idx="398">
                  <c:v>-0.42938500000000002</c:v>
                </c:pt>
                <c:pt idx="399">
                  <c:v>-0.42788500000000002</c:v>
                </c:pt>
                <c:pt idx="400">
                  <c:v>-0.430508</c:v>
                </c:pt>
                <c:pt idx="401">
                  <c:v>-0.432583</c:v>
                </c:pt>
                <c:pt idx="402">
                  <c:v>-0.435002</c:v>
                </c:pt>
                <c:pt idx="403">
                  <c:v>-0.43821500000000002</c:v>
                </c:pt>
                <c:pt idx="404">
                  <c:v>-0.44059599999999999</c:v>
                </c:pt>
                <c:pt idx="405">
                  <c:v>-0.44320100000000001</c:v>
                </c:pt>
                <c:pt idx="406">
                  <c:v>-0.44692799999999999</c:v>
                </c:pt>
                <c:pt idx="407">
                  <c:v>-0.45028099999999999</c:v>
                </c:pt>
                <c:pt idx="408">
                  <c:v>-0.45256999999999997</c:v>
                </c:pt>
                <c:pt idx="409">
                  <c:v>-0.45385799999999998</c:v>
                </c:pt>
                <c:pt idx="410">
                  <c:v>-0.45590799999999998</c:v>
                </c:pt>
                <c:pt idx="411">
                  <c:v>-0.45869399999999999</c:v>
                </c:pt>
                <c:pt idx="412">
                  <c:v>-0.46220099999999997</c:v>
                </c:pt>
                <c:pt idx="413">
                  <c:v>-0.464916</c:v>
                </c:pt>
                <c:pt idx="414">
                  <c:v>-0.467416</c:v>
                </c:pt>
                <c:pt idx="415">
                  <c:v>-0.469976</c:v>
                </c:pt>
                <c:pt idx="416">
                  <c:v>-0.46896500000000002</c:v>
                </c:pt>
                <c:pt idx="417">
                  <c:v>-0.468026</c:v>
                </c:pt>
                <c:pt idx="418">
                  <c:v>-0.469445</c:v>
                </c:pt>
                <c:pt idx="419">
                  <c:v>-0.46918700000000002</c:v>
                </c:pt>
                <c:pt idx="420">
                  <c:v>-0.47297699999999998</c:v>
                </c:pt>
                <c:pt idx="421">
                  <c:v>-0.47302499999999997</c:v>
                </c:pt>
                <c:pt idx="422">
                  <c:v>-0.47128900000000001</c:v>
                </c:pt>
                <c:pt idx="423">
                  <c:v>-0.47299000000000002</c:v>
                </c:pt>
                <c:pt idx="424">
                  <c:v>-0.47418500000000002</c:v>
                </c:pt>
                <c:pt idx="425">
                  <c:v>-0.47598299999999999</c:v>
                </c:pt>
                <c:pt idx="426">
                  <c:v>-0.47702899999999998</c:v>
                </c:pt>
                <c:pt idx="427">
                  <c:v>-0.47742499999999999</c:v>
                </c:pt>
                <c:pt idx="428">
                  <c:v>-0.47887200000000002</c:v>
                </c:pt>
                <c:pt idx="429">
                  <c:v>-0.48161399999999999</c:v>
                </c:pt>
                <c:pt idx="430">
                  <c:v>-0.483292</c:v>
                </c:pt>
                <c:pt idx="431">
                  <c:v>-0.48461100000000001</c:v>
                </c:pt>
                <c:pt idx="432">
                  <c:v>-0.48646200000000001</c:v>
                </c:pt>
                <c:pt idx="433">
                  <c:v>-0.48947000000000002</c:v>
                </c:pt>
                <c:pt idx="434">
                  <c:v>-0.48929899999999998</c:v>
                </c:pt>
                <c:pt idx="435">
                  <c:v>-0.48944900000000002</c:v>
                </c:pt>
                <c:pt idx="436">
                  <c:v>-0.49216199999999999</c:v>
                </c:pt>
                <c:pt idx="437">
                  <c:v>-0.49435099999999998</c:v>
                </c:pt>
                <c:pt idx="438">
                  <c:v>-0.49486799999999997</c:v>
                </c:pt>
                <c:pt idx="439">
                  <c:v>-0.495502</c:v>
                </c:pt>
                <c:pt idx="440">
                  <c:v>-0.49757699999999999</c:v>
                </c:pt>
                <c:pt idx="441">
                  <c:v>-0.49915900000000002</c:v>
                </c:pt>
                <c:pt idx="442">
                  <c:v>-0.49998199999999998</c:v>
                </c:pt>
                <c:pt idx="443">
                  <c:v>-0.50024500000000005</c:v>
                </c:pt>
                <c:pt idx="444">
                  <c:v>-0.50064399999999998</c:v>
                </c:pt>
                <c:pt idx="445">
                  <c:v>-0.49946600000000002</c:v>
                </c:pt>
                <c:pt idx="446">
                  <c:v>-0.50020399999999998</c:v>
                </c:pt>
                <c:pt idx="447">
                  <c:v>-0.50290400000000002</c:v>
                </c:pt>
                <c:pt idx="448">
                  <c:v>-0.50561800000000001</c:v>
                </c:pt>
                <c:pt idx="449">
                  <c:v>-0.50847600000000004</c:v>
                </c:pt>
                <c:pt idx="450">
                  <c:v>-0.51038499999999998</c:v>
                </c:pt>
                <c:pt idx="451">
                  <c:v>-0.51249400000000001</c:v>
                </c:pt>
                <c:pt idx="452">
                  <c:v>-0.51470800000000005</c:v>
                </c:pt>
                <c:pt idx="453">
                  <c:v>-0.51750499999999999</c:v>
                </c:pt>
                <c:pt idx="454">
                  <c:v>-0.519069</c:v>
                </c:pt>
                <c:pt idx="455">
                  <c:v>-0.52024400000000004</c:v>
                </c:pt>
                <c:pt idx="456">
                  <c:v>-0.52157399999999998</c:v>
                </c:pt>
                <c:pt idx="457">
                  <c:v>-0.52240299999999995</c:v>
                </c:pt>
                <c:pt idx="458">
                  <c:v>-0.52319499999999997</c:v>
                </c:pt>
                <c:pt idx="459">
                  <c:v>-0.52383400000000002</c:v>
                </c:pt>
                <c:pt idx="460">
                  <c:v>-0.52634400000000003</c:v>
                </c:pt>
                <c:pt idx="461">
                  <c:v>-0.52966800000000003</c:v>
                </c:pt>
                <c:pt idx="462">
                  <c:v>-0.53295400000000004</c:v>
                </c:pt>
                <c:pt idx="463">
                  <c:v>-0.53639700000000001</c:v>
                </c:pt>
                <c:pt idx="464">
                  <c:v>-0.53790199999999999</c:v>
                </c:pt>
                <c:pt idx="465">
                  <c:v>-0.53908999999999996</c:v>
                </c:pt>
                <c:pt idx="466">
                  <c:v>-0.54145600000000005</c:v>
                </c:pt>
                <c:pt idx="467">
                  <c:v>-0.54229400000000005</c:v>
                </c:pt>
                <c:pt idx="468">
                  <c:v>-0.545014</c:v>
                </c:pt>
                <c:pt idx="469">
                  <c:v>-0.54789299999999996</c:v>
                </c:pt>
                <c:pt idx="470">
                  <c:v>-0.55029300000000003</c:v>
                </c:pt>
                <c:pt idx="471">
                  <c:v>-0.55069400000000002</c:v>
                </c:pt>
                <c:pt idx="472">
                  <c:v>-0.55001699999999998</c:v>
                </c:pt>
                <c:pt idx="473">
                  <c:v>-0.54885600000000001</c:v>
                </c:pt>
                <c:pt idx="474">
                  <c:v>-0.54467200000000005</c:v>
                </c:pt>
                <c:pt idx="475">
                  <c:v>-0.54660399999999998</c:v>
                </c:pt>
                <c:pt idx="476">
                  <c:v>-0.54893899999999995</c:v>
                </c:pt>
                <c:pt idx="477">
                  <c:v>-0.55029899999999998</c:v>
                </c:pt>
                <c:pt idx="478">
                  <c:v>-0.55167600000000006</c:v>
                </c:pt>
                <c:pt idx="479">
                  <c:v>-0.55244899999999997</c:v>
                </c:pt>
                <c:pt idx="480">
                  <c:v>-0.55178799999999995</c:v>
                </c:pt>
                <c:pt idx="481">
                  <c:v>-0.55235100000000004</c:v>
                </c:pt>
                <c:pt idx="482">
                  <c:v>-0.55430299999999999</c:v>
                </c:pt>
                <c:pt idx="483">
                  <c:v>-0.55623699999999998</c:v>
                </c:pt>
                <c:pt idx="484">
                  <c:v>-0.55871700000000002</c:v>
                </c:pt>
                <c:pt idx="485">
                  <c:v>-0.56105000000000005</c:v>
                </c:pt>
                <c:pt idx="486">
                  <c:v>-0.56303400000000003</c:v>
                </c:pt>
                <c:pt idx="487">
                  <c:v>-0.56626100000000001</c:v>
                </c:pt>
                <c:pt idx="488">
                  <c:v>-0.57008899999999996</c:v>
                </c:pt>
                <c:pt idx="489">
                  <c:v>-0.57220400000000005</c:v>
                </c:pt>
                <c:pt idx="490">
                  <c:v>-0.57366499999999998</c:v>
                </c:pt>
                <c:pt idx="491">
                  <c:v>-0.57576799999999995</c:v>
                </c:pt>
                <c:pt idx="492">
                  <c:v>-0.57733199999999996</c:v>
                </c:pt>
                <c:pt idx="493">
                  <c:v>-0.57683499999999999</c:v>
                </c:pt>
                <c:pt idx="494">
                  <c:v>-0.57681099999999996</c:v>
                </c:pt>
                <c:pt idx="495">
                  <c:v>-0.57832799999999995</c:v>
                </c:pt>
                <c:pt idx="496">
                  <c:v>-0.57929200000000003</c:v>
                </c:pt>
                <c:pt idx="497">
                  <c:v>-0.58102100000000001</c:v>
                </c:pt>
                <c:pt idx="498">
                  <c:v>-0.58297299999999996</c:v>
                </c:pt>
                <c:pt idx="499">
                  <c:v>-0.58400200000000002</c:v>
                </c:pt>
                <c:pt idx="500">
                  <c:v>-0.58472100000000005</c:v>
                </c:pt>
                <c:pt idx="501">
                  <c:v>-0.58644399999999997</c:v>
                </c:pt>
                <c:pt idx="502">
                  <c:v>-0.58753299999999997</c:v>
                </c:pt>
                <c:pt idx="503">
                  <c:v>-0.58792599999999995</c:v>
                </c:pt>
                <c:pt idx="504">
                  <c:v>-0.58849300000000004</c:v>
                </c:pt>
                <c:pt idx="505">
                  <c:v>-0.58887100000000003</c:v>
                </c:pt>
                <c:pt idx="506">
                  <c:v>-0.59004000000000001</c:v>
                </c:pt>
                <c:pt idx="507">
                  <c:v>-0.59238800000000003</c:v>
                </c:pt>
                <c:pt idx="508">
                  <c:v>-0.59372100000000005</c:v>
                </c:pt>
                <c:pt idx="509">
                  <c:v>-0.595503</c:v>
                </c:pt>
                <c:pt idx="510">
                  <c:v>-0.59606599999999998</c:v>
                </c:pt>
                <c:pt idx="511">
                  <c:v>-0.59484899999999996</c:v>
                </c:pt>
                <c:pt idx="512">
                  <c:v>-0.59367099999999995</c:v>
                </c:pt>
                <c:pt idx="513">
                  <c:v>-0.59416800000000003</c:v>
                </c:pt>
                <c:pt idx="514">
                  <c:v>-0.59378699999999995</c:v>
                </c:pt>
                <c:pt idx="515">
                  <c:v>-0.59272499999999995</c:v>
                </c:pt>
                <c:pt idx="516">
                  <c:v>-0.59219900000000003</c:v>
                </c:pt>
                <c:pt idx="517">
                  <c:v>-0.59074199999999999</c:v>
                </c:pt>
                <c:pt idx="518">
                  <c:v>-0.59010899999999999</c:v>
                </c:pt>
                <c:pt idx="519">
                  <c:v>-0.59167400000000003</c:v>
                </c:pt>
                <c:pt idx="520">
                  <c:v>-0.59406400000000004</c:v>
                </c:pt>
                <c:pt idx="521">
                  <c:v>-0.595275</c:v>
                </c:pt>
                <c:pt idx="522">
                  <c:v>-0.59749099999999999</c:v>
                </c:pt>
                <c:pt idx="523">
                  <c:v>-0.599796</c:v>
                </c:pt>
                <c:pt idx="524">
                  <c:v>-0.59894999999999998</c:v>
                </c:pt>
                <c:pt idx="525">
                  <c:v>-0.59806099999999995</c:v>
                </c:pt>
                <c:pt idx="526">
                  <c:v>-0.59910099999999999</c:v>
                </c:pt>
                <c:pt idx="527">
                  <c:v>-0.59945499999999996</c:v>
                </c:pt>
                <c:pt idx="528">
                  <c:v>-0.59988900000000001</c:v>
                </c:pt>
                <c:pt idx="529">
                  <c:v>-0.60147899999999999</c:v>
                </c:pt>
                <c:pt idx="530">
                  <c:v>-0.60312600000000005</c:v>
                </c:pt>
                <c:pt idx="531">
                  <c:v>-0.60536900000000005</c:v>
                </c:pt>
                <c:pt idx="532">
                  <c:v>-0.60624199999999995</c:v>
                </c:pt>
                <c:pt idx="533">
                  <c:v>-0.60688799999999998</c:v>
                </c:pt>
                <c:pt idx="534">
                  <c:v>-0.60763699999999998</c:v>
                </c:pt>
                <c:pt idx="535">
                  <c:v>-0.60785500000000003</c:v>
                </c:pt>
                <c:pt idx="536">
                  <c:v>-0.60852200000000001</c:v>
                </c:pt>
                <c:pt idx="537">
                  <c:v>-0.60973999999999995</c:v>
                </c:pt>
                <c:pt idx="538">
                  <c:v>-0.61099300000000001</c:v>
                </c:pt>
                <c:pt idx="539">
                  <c:v>-0.61222900000000002</c:v>
                </c:pt>
                <c:pt idx="540">
                  <c:v>-0.61449399999999998</c:v>
                </c:pt>
                <c:pt idx="541">
                  <c:v>-0.61626999999999998</c:v>
                </c:pt>
                <c:pt idx="542">
                  <c:v>-0.61803799999999998</c:v>
                </c:pt>
                <c:pt idx="543">
                  <c:v>-0.61882000000000004</c:v>
                </c:pt>
                <c:pt idx="544">
                  <c:v>-0.62065499999999996</c:v>
                </c:pt>
                <c:pt idx="545">
                  <c:v>-0.62241299999999999</c:v>
                </c:pt>
                <c:pt idx="546">
                  <c:v>-0.62316099999999996</c:v>
                </c:pt>
                <c:pt idx="547">
                  <c:v>-0.62275899999999995</c:v>
                </c:pt>
                <c:pt idx="548">
                  <c:v>-0.621278</c:v>
                </c:pt>
                <c:pt idx="549">
                  <c:v>-0.62384300000000004</c:v>
                </c:pt>
                <c:pt idx="550">
                  <c:v>-0.62622</c:v>
                </c:pt>
                <c:pt idx="551">
                  <c:v>-0.62893200000000005</c:v>
                </c:pt>
                <c:pt idx="552">
                  <c:v>-0.62881600000000004</c:v>
                </c:pt>
                <c:pt idx="553">
                  <c:v>-0.62634699999999999</c:v>
                </c:pt>
                <c:pt idx="554">
                  <c:v>-0.62486200000000003</c:v>
                </c:pt>
                <c:pt idx="555">
                  <c:v>-0.62761900000000004</c:v>
                </c:pt>
                <c:pt idx="556">
                  <c:v>-0.62990800000000002</c:v>
                </c:pt>
                <c:pt idx="557">
                  <c:v>-0.632378</c:v>
                </c:pt>
                <c:pt idx="558">
                  <c:v>-0.63463400000000003</c:v>
                </c:pt>
                <c:pt idx="559">
                  <c:v>-0.63578900000000005</c:v>
                </c:pt>
                <c:pt idx="560">
                  <c:v>-0.63595599999999997</c:v>
                </c:pt>
                <c:pt idx="561">
                  <c:v>-0.63712999999999997</c:v>
                </c:pt>
                <c:pt idx="562">
                  <c:v>-0.63965499999999997</c:v>
                </c:pt>
                <c:pt idx="563">
                  <c:v>-0.64007199999999997</c:v>
                </c:pt>
                <c:pt idx="564">
                  <c:v>-0.64261400000000002</c:v>
                </c:pt>
                <c:pt idx="565">
                  <c:v>-0.64533200000000002</c:v>
                </c:pt>
                <c:pt idx="566">
                  <c:v>-0.64727500000000004</c:v>
                </c:pt>
                <c:pt idx="567">
                  <c:v>-0.64894399999999997</c:v>
                </c:pt>
                <c:pt idx="568">
                  <c:v>-0.65000400000000003</c:v>
                </c:pt>
                <c:pt idx="569">
                  <c:v>-0.65143600000000002</c:v>
                </c:pt>
                <c:pt idx="570">
                  <c:v>-0.65229499999999996</c:v>
                </c:pt>
                <c:pt idx="571">
                  <c:v>-0.65231700000000004</c:v>
                </c:pt>
                <c:pt idx="572">
                  <c:v>-0.65218699999999996</c:v>
                </c:pt>
                <c:pt idx="573">
                  <c:v>-0.653775</c:v>
                </c:pt>
                <c:pt idx="574">
                  <c:v>-0.65589299999999995</c:v>
                </c:pt>
                <c:pt idx="575">
                  <c:v>-0.657833</c:v>
                </c:pt>
                <c:pt idx="576">
                  <c:v>-0.65887799999999996</c:v>
                </c:pt>
                <c:pt idx="577">
                  <c:v>-0.65964</c:v>
                </c:pt>
                <c:pt idx="578">
                  <c:v>-0.66188400000000003</c:v>
                </c:pt>
                <c:pt idx="579">
                  <c:v>-0.66405199999999998</c:v>
                </c:pt>
                <c:pt idx="580">
                  <c:v>-0.665794</c:v>
                </c:pt>
                <c:pt idx="581">
                  <c:v>-0.66774299999999998</c:v>
                </c:pt>
                <c:pt idx="582">
                  <c:v>-0.66932199999999997</c:v>
                </c:pt>
                <c:pt idx="583">
                  <c:v>-0.67074</c:v>
                </c:pt>
                <c:pt idx="584">
                  <c:v>-0.67175600000000002</c:v>
                </c:pt>
                <c:pt idx="585">
                  <c:v>-0.67315100000000005</c:v>
                </c:pt>
                <c:pt idx="586">
                  <c:v>-0.67483800000000005</c:v>
                </c:pt>
                <c:pt idx="587">
                  <c:v>-0.67649700000000001</c:v>
                </c:pt>
                <c:pt idx="588">
                  <c:v>-0.67803400000000003</c:v>
                </c:pt>
                <c:pt idx="589">
                  <c:v>-0.678504</c:v>
                </c:pt>
                <c:pt idx="590">
                  <c:v>-0.67917400000000006</c:v>
                </c:pt>
                <c:pt idx="591">
                  <c:v>-0.68023</c:v>
                </c:pt>
                <c:pt idx="592">
                  <c:v>-0.68074400000000002</c:v>
                </c:pt>
                <c:pt idx="593">
                  <c:v>-0.68174400000000002</c:v>
                </c:pt>
                <c:pt idx="594">
                  <c:v>-0.67910700000000002</c:v>
                </c:pt>
                <c:pt idx="595">
                  <c:v>-0.67776599999999998</c:v>
                </c:pt>
                <c:pt idx="596">
                  <c:v>-0.67980499999999999</c:v>
                </c:pt>
                <c:pt idx="597">
                  <c:v>-0.68164800000000003</c:v>
                </c:pt>
                <c:pt idx="598">
                  <c:v>-0.68438500000000002</c:v>
                </c:pt>
                <c:pt idx="599">
                  <c:v>-0.68652599999999997</c:v>
                </c:pt>
                <c:pt idx="600">
                  <c:v>-0.68836399999999998</c:v>
                </c:pt>
                <c:pt idx="601">
                  <c:v>-0.689303</c:v>
                </c:pt>
                <c:pt idx="602">
                  <c:v>-0.69123199999999996</c:v>
                </c:pt>
                <c:pt idx="603">
                  <c:v>-0.69225400000000004</c:v>
                </c:pt>
                <c:pt idx="604">
                  <c:v>-0.69742599999999999</c:v>
                </c:pt>
                <c:pt idx="605">
                  <c:v>-0.69707699999999995</c:v>
                </c:pt>
                <c:pt idx="606">
                  <c:v>-0.69572900000000004</c:v>
                </c:pt>
                <c:pt idx="607">
                  <c:v>-0.69735100000000005</c:v>
                </c:pt>
                <c:pt idx="608">
                  <c:v>-0.69804900000000003</c:v>
                </c:pt>
                <c:pt idx="609">
                  <c:v>-0.69850500000000004</c:v>
                </c:pt>
                <c:pt idx="610">
                  <c:v>-0.69944499999999998</c:v>
                </c:pt>
                <c:pt idx="611">
                  <c:v>-0.70089000000000001</c:v>
                </c:pt>
                <c:pt idx="612">
                  <c:v>-0.702094</c:v>
                </c:pt>
                <c:pt idx="613">
                  <c:v>-0.70178300000000005</c:v>
                </c:pt>
                <c:pt idx="614">
                  <c:v>-0.70198899999999997</c:v>
                </c:pt>
                <c:pt idx="615">
                  <c:v>-0.703399</c:v>
                </c:pt>
                <c:pt idx="616">
                  <c:v>-0.70447400000000004</c:v>
                </c:pt>
                <c:pt idx="617">
                  <c:v>-0.70525099999999996</c:v>
                </c:pt>
                <c:pt idx="618">
                  <c:v>-0.70677900000000005</c:v>
                </c:pt>
                <c:pt idx="619">
                  <c:v>-0.70917699999999995</c:v>
                </c:pt>
                <c:pt idx="620">
                  <c:v>-0.71124100000000001</c:v>
                </c:pt>
                <c:pt idx="621">
                  <c:v>-0.71325700000000003</c:v>
                </c:pt>
                <c:pt idx="622">
                  <c:v>-0.71446299999999996</c:v>
                </c:pt>
                <c:pt idx="623">
                  <c:v>-0.71553199999999995</c:v>
                </c:pt>
                <c:pt idx="624">
                  <c:v>-0.71532600000000002</c:v>
                </c:pt>
                <c:pt idx="625">
                  <c:v>-0.71548999999999996</c:v>
                </c:pt>
                <c:pt idx="626">
                  <c:v>-0.71532899999999999</c:v>
                </c:pt>
                <c:pt idx="627">
                  <c:v>-0.71497500000000003</c:v>
                </c:pt>
                <c:pt idx="628">
                  <c:v>-0.71533000000000002</c:v>
                </c:pt>
                <c:pt idx="629">
                  <c:v>-0.71338699999999999</c:v>
                </c:pt>
                <c:pt idx="630">
                  <c:v>-0.71174599999999999</c:v>
                </c:pt>
                <c:pt idx="631">
                  <c:v>-0.71116400000000002</c:v>
                </c:pt>
                <c:pt idx="632">
                  <c:v>-0.71133199999999996</c:v>
                </c:pt>
                <c:pt idx="633">
                  <c:v>-0.71180600000000005</c:v>
                </c:pt>
                <c:pt idx="634">
                  <c:v>-0.70761700000000005</c:v>
                </c:pt>
                <c:pt idx="635">
                  <c:v>-0.70540400000000003</c:v>
                </c:pt>
                <c:pt idx="636">
                  <c:v>-0.70626100000000003</c:v>
                </c:pt>
                <c:pt idx="637">
                  <c:v>-0.70533400000000002</c:v>
                </c:pt>
                <c:pt idx="638">
                  <c:v>-0.70399100000000003</c:v>
                </c:pt>
                <c:pt idx="639">
                  <c:v>-0.70394699999999999</c:v>
                </c:pt>
                <c:pt idx="640">
                  <c:v>-0.70333900000000005</c:v>
                </c:pt>
                <c:pt idx="641">
                  <c:v>-0.702407</c:v>
                </c:pt>
                <c:pt idx="642">
                  <c:v>-0.70124900000000001</c:v>
                </c:pt>
                <c:pt idx="643">
                  <c:v>-0.70199100000000003</c:v>
                </c:pt>
                <c:pt idx="644">
                  <c:v>-0.70174999999999998</c:v>
                </c:pt>
                <c:pt idx="645">
                  <c:v>-0.70104699999999998</c:v>
                </c:pt>
                <c:pt idx="646">
                  <c:v>-0.70072299999999998</c:v>
                </c:pt>
                <c:pt idx="647">
                  <c:v>-0.700569</c:v>
                </c:pt>
                <c:pt idx="648">
                  <c:v>-0.701631</c:v>
                </c:pt>
                <c:pt idx="649">
                  <c:v>-0.70451799999999998</c:v>
                </c:pt>
                <c:pt idx="650">
                  <c:v>-0.70709599999999995</c:v>
                </c:pt>
                <c:pt idx="651">
                  <c:v>-0.708735</c:v>
                </c:pt>
                <c:pt idx="652">
                  <c:v>-0.71079899999999996</c:v>
                </c:pt>
                <c:pt idx="653">
                  <c:v>-0.71261799999999997</c:v>
                </c:pt>
                <c:pt idx="654">
                  <c:v>-0.71452800000000005</c:v>
                </c:pt>
                <c:pt idx="655">
                  <c:v>-0.71718800000000005</c:v>
                </c:pt>
                <c:pt idx="656">
                  <c:v>-0.71930300000000003</c:v>
                </c:pt>
                <c:pt idx="657">
                  <c:v>-0.72017200000000003</c:v>
                </c:pt>
                <c:pt idx="658">
                  <c:v>-0.72099000000000002</c:v>
                </c:pt>
                <c:pt idx="659">
                  <c:v>-0.72080900000000003</c:v>
                </c:pt>
                <c:pt idx="660">
                  <c:v>-0.72165999999999997</c:v>
                </c:pt>
                <c:pt idx="661">
                  <c:v>-0.72213499999999997</c:v>
                </c:pt>
                <c:pt idx="662">
                  <c:v>-0.723356</c:v>
                </c:pt>
                <c:pt idx="663">
                  <c:v>-0.72493200000000002</c:v>
                </c:pt>
                <c:pt idx="664">
                  <c:v>-0.72574799999999995</c:v>
                </c:pt>
                <c:pt idx="665">
                  <c:v>-0.72651200000000005</c:v>
                </c:pt>
                <c:pt idx="666">
                  <c:v>-0.72703899999999999</c:v>
                </c:pt>
                <c:pt idx="667">
                  <c:v>-0.72669399999999995</c:v>
                </c:pt>
                <c:pt idx="668">
                  <c:v>-0.72786499999999998</c:v>
                </c:pt>
                <c:pt idx="669">
                  <c:v>-0.72950899999999996</c:v>
                </c:pt>
                <c:pt idx="670">
                  <c:v>-0.73034399999999999</c:v>
                </c:pt>
                <c:pt idx="671">
                  <c:v>-0.73137300000000005</c:v>
                </c:pt>
                <c:pt idx="672">
                  <c:v>-0.73319900000000005</c:v>
                </c:pt>
                <c:pt idx="673">
                  <c:v>-0.73422200000000004</c:v>
                </c:pt>
                <c:pt idx="674">
                  <c:v>-0.73540000000000005</c:v>
                </c:pt>
                <c:pt idx="675">
                  <c:v>-0.73371299999999995</c:v>
                </c:pt>
                <c:pt idx="676">
                  <c:v>-0.734371</c:v>
                </c:pt>
                <c:pt idx="677">
                  <c:v>-0.73699999999999999</c:v>
                </c:pt>
                <c:pt idx="678">
                  <c:v>-0.73721700000000001</c:v>
                </c:pt>
                <c:pt idx="679">
                  <c:v>-0.73768699999999998</c:v>
                </c:pt>
                <c:pt idx="680">
                  <c:v>-0.73829800000000001</c:v>
                </c:pt>
                <c:pt idx="681">
                  <c:v>-0.73860999999999999</c:v>
                </c:pt>
                <c:pt idx="682">
                  <c:v>-0.73877300000000001</c:v>
                </c:pt>
                <c:pt idx="683">
                  <c:v>-0.73789800000000005</c:v>
                </c:pt>
                <c:pt idx="684">
                  <c:v>-0.73685</c:v>
                </c:pt>
                <c:pt idx="685">
                  <c:v>-0.73496099999999998</c:v>
                </c:pt>
                <c:pt idx="686">
                  <c:v>-0.73349900000000001</c:v>
                </c:pt>
                <c:pt idx="687">
                  <c:v>-0.73227100000000001</c:v>
                </c:pt>
                <c:pt idx="688">
                  <c:v>-0.73249699999999995</c:v>
                </c:pt>
                <c:pt idx="689">
                  <c:v>-0.73333400000000004</c:v>
                </c:pt>
                <c:pt idx="690">
                  <c:v>-0.73304999999999998</c:v>
                </c:pt>
                <c:pt idx="691">
                  <c:v>-0.73212200000000005</c:v>
                </c:pt>
                <c:pt idx="692">
                  <c:v>-0.73088399999999998</c:v>
                </c:pt>
                <c:pt idx="693">
                  <c:v>-0.73060000000000003</c:v>
                </c:pt>
                <c:pt idx="694">
                  <c:v>-0.72990600000000005</c:v>
                </c:pt>
                <c:pt idx="695">
                  <c:v>-0.72908899999999999</c:v>
                </c:pt>
                <c:pt idx="696">
                  <c:v>-0.72842099999999999</c:v>
                </c:pt>
                <c:pt idx="697">
                  <c:v>-0.726572</c:v>
                </c:pt>
                <c:pt idx="698">
                  <c:v>-0.72509299999999999</c:v>
                </c:pt>
                <c:pt idx="699">
                  <c:v>-0.72424500000000003</c:v>
                </c:pt>
                <c:pt idx="700">
                  <c:v>-0.72261500000000001</c:v>
                </c:pt>
                <c:pt idx="701">
                  <c:v>-0.72016199999999997</c:v>
                </c:pt>
                <c:pt idx="702">
                  <c:v>-0.717889</c:v>
                </c:pt>
                <c:pt idx="703">
                  <c:v>-0.71638599999999997</c:v>
                </c:pt>
                <c:pt idx="704">
                  <c:v>-0.71645999999999999</c:v>
                </c:pt>
                <c:pt idx="705">
                  <c:v>-0.71673399999999998</c:v>
                </c:pt>
                <c:pt idx="706">
                  <c:v>-0.716723</c:v>
                </c:pt>
                <c:pt idx="707">
                  <c:v>-0.71644099999999999</c:v>
                </c:pt>
                <c:pt idx="708">
                  <c:v>-0.71590500000000001</c:v>
                </c:pt>
                <c:pt idx="709">
                  <c:v>-0.715472</c:v>
                </c:pt>
                <c:pt idx="710">
                  <c:v>-0.71477400000000002</c:v>
                </c:pt>
                <c:pt idx="711">
                  <c:v>-0.71343800000000002</c:v>
                </c:pt>
                <c:pt idx="712">
                  <c:v>-0.71394100000000005</c:v>
                </c:pt>
                <c:pt idx="713">
                  <c:v>-0.70966300000000004</c:v>
                </c:pt>
                <c:pt idx="714">
                  <c:v>-0.70704</c:v>
                </c:pt>
                <c:pt idx="715">
                  <c:v>-0.70704699999999998</c:v>
                </c:pt>
                <c:pt idx="716">
                  <c:v>-0.70625800000000005</c:v>
                </c:pt>
                <c:pt idx="717">
                  <c:v>-0.705457</c:v>
                </c:pt>
                <c:pt idx="718">
                  <c:v>-0.70543</c:v>
                </c:pt>
                <c:pt idx="719">
                  <c:v>-0.70586400000000005</c:v>
                </c:pt>
                <c:pt idx="720">
                  <c:v>-0.70571099999999998</c:v>
                </c:pt>
                <c:pt idx="721">
                  <c:v>-0.70440199999999997</c:v>
                </c:pt>
                <c:pt idx="722">
                  <c:v>-0.70223400000000002</c:v>
                </c:pt>
                <c:pt idx="723">
                  <c:v>-0.70122399999999996</c:v>
                </c:pt>
                <c:pt idx="724">
                  <c:v>-0.70116199999999995</c:v>
                </c:pt>
                <c:pt idx="725">
                  <c:v>-0.69955599999999996</c:v>
                </c:pt>
                <c:pt idx="726">
                  <c:v>-0.69690099999999999</c:v>
                </c:pt>
                <c:pt idx="727">
                  <c:v>-0.695187</c:v>
                </c:pt>
                <c:pt idx="728">
                  <c:v>-0.69376800000000005</c:v>
                </c:pt>
                <c:pt idx="729">
                  <c:v>-0.69097500000000001</c:v>
                </c:pt>
                <c:pt idx="730">
                  <c:v>-0.68951600000000002</c:v>
                </c:pt>
                <c:pt idx="731">
                  <c:v>-0.68952199999999997</c:v>
                </c:pt>
                <c:pt idx="732">
                  <c:v>-0.68855500000000003</c:v>
                </c:pt>
                <c:pt idx="733">
                  <c:v>-0.68873200000000001</c:v>
                </c:pt>
                <c:pt idx="734">
                  <c:v>-0.68456600000000001</c:v>
                </c:pt>
                <c:pt idx="735">
                  <c:v>-0.68152699999999999</c:v>
                </c:pt>
                <c:pt idx="736">
                  <c:v>-0.68179599999999996</c:v>
                </c:pt>
                <c:pt idx="737">
                  <c:v>-0.68149400000000004</c:v>
                </c:pt>
                <c:pt idx="738">
                  <c:v>-0.68246799999999996</c:v>
                </c:pt>
                <c:pt idx="739">
                  <c:v>-0.68526699999999996</c:v>
                </c:pt>
                <c:pt idx="740">
                  <c:v>-0.68796900000000005</c:v>
                </c:pt>
                <c:pt idx="741">
                  <c:v>-0.68994699999999998</c:v>
                </c:pt>
                <c:pt idx="742">
                  <c:v>-0.69065299999999996</c:v>
                </c:pt>
                <c:pt idx="743">
                  <c:v>-0.69109699999999996</c:v>
                </c:pt>
                <c:pt idx="744">
                  <c:v>-0.68932099999999996</c:v>
                </c:pt>
                <c:pt idx="745">
                  <c:v>-0.68556300000000003</c:v>
                </c:pt>
                <c:pt idx="746">
                  <c:v>-0.68316600000000005</c:v>
                </c:pt>
                <c:pt idx="747">
                  <c:v>-0.68005300000000002</c:v>
                </c:pt>
                <c:pt idx="748">
                  <c:v>-0.67847500000000005</c:v>
                </c:pt>
                <c:pt idx="749">
                  <c:v>-0.67845699999999998</c:v>
                </c:pt>
                <c:pt idx="750">
                  <c:v>-0.67843799999999999</c:v>
                </c:pt>
                <c:pt idx="751">
                  <c:v>-0.67869999999999997</c:v>
                </c:pt>
                <c:pt idx="752">
                  <c:v>-0.67926600000000004</c:v>
                </c:pt>
                <c:pt idx="753">
                  <c:v>-0.67959199999999997</c:v>
                </c:pt>
                <c:pt idx="754">
                  <c:v>-0.67456199999999999</c:v>
                </c:pt>
                <c:pt idx="755">
                  <c:v>-0.66954000000000002</c:v>
                </c:pt>
                <c:pt idx="756">
                  <c:v>-0.668489</c:v>
                </c:pt>
                <c:pt idx="757">
                  <c:v>-0.66767799999999999</c:v>
                </c:pt>
                <c:pt idx="758">
                  <c:v>-0.66569299999999998</c:v>
                </c:pt>
                <c:pt idx="759">
                  <c:v>-0.66410199999999997</c:v>
                </c:pt>
                <c:pt idx="760">
                  <c:v>-0.66256300000000001</c:v>
                </c:pt>
                <c:pt idx="761">
                  <c:v>-0.66167500000000001</c:v>
                </c:pt>
                <c:pt idx="762">
                  <c:v>-0.66166100000000005</c:v>
                </c:pt>
                <c:pt idx="763">
                  <c:v>-0.66127899999999995</c:v>
                </c:pt>
                <c:pt idx="764">
                  <c:v>-0.659883</c:v>
                </c:pt>
                <c:pt idx="765">
                  <c:v>-0.65870600000000001</c:v>
                </c:pt>
                <c:pt idx="766">
                  <c:v>-0.65820000000000001</c:v>
                </c:pt>
                <c:pt idx="767">
                  <c:v>-0.65725299999999998</c:v>
                </c:pt>
                <c:pt idx="768">
                  <c:v>-0.65583599999999997</c:v>
                </c:pt>
                <c:pt idx="769">
                  <c:v>-0.65382600000000002</c:v>
                </c:pt>
                <c:pt idx="770">
                  <c:v>-0.65176599999999996</c:v>
                </c:pt>
                <c:pt idx="771">
                  <c:v>-0.64908699999999997</c:v>
                </c:pt>
                <c:pt idx="772">
                  <c:v>-0.64745799999999998</c:v>
                </c:pt>
                <c:pt idx="773">
                  <c:v>-0.64190999999999998</c:v>
                </c:pt>
                <c:pt idx="774">
                  <c:v>-0.64315900000000004</c:v>
                </c:pt>
                <c:pt idx="775">
                  <c:v>-0.64172099999999999</c:v>
                </c:pt>
                <c:pt idx="776">
                  <c:v>-0.63763999999999998</c:v>
                </c:pt>
                <c:pt idx="777">
                  <c:v>-0.63797099999999995</c:v>
                </c:pt>
                <c:pt idx="778">
                  <c:v>-0.63658899999999996</c:v>
                </c:pt>
                <c:pt idx="779">
                  <c:v>-0.63691500000000001</c:v>
                </c:pt>
                <c:pt idx="780">
                  <c:v>-0.63680899999999996</c:v>
                </c:pt>
                <c:pt idx="781">
                  <c:v>-0.63550499999999999</c:v>
                </c:pt>
                <c:pt idx="782">
                  <c:v>-0.63449800000000001</c:v>
                </c:pt>
                <c:pt idx="783">
                  <c:v>-0.63336499999999996</c:v>
                </c:pt>
                <c:pt idx="784">
                  <c:v>-0.63259200000000004</c:v>
                </c:pt>
                <c:pt idx="785">
                  <c:v>-0.63210699999999997</c:v>
                </c:pt>
                <c:pt idx="786">
                  <c:v>-0.63131999999999999</c:v>
                </c:pt>
                <c:pt idx="787">
                  <c:v>-0.62985500000000005</c:v>
                </c:pt>
                <c:pt idx="788">
                  <c:v>-0.62866100000000003</c:v>
                </c:pt>
                <c:pt idx="789">
                  <c:v>-0.62727500000000003</c:v>
                </c:pt>
                <c:pt idx="790">
                  <c:v>-0.62626099999999996</c:v>
                </c:pt>
                <c:pt idx="791">
                  <c:v>-0.62594000000000005</c:v>
                </c:pt>
                <c:pt idx="792">
                  <c:v>-0.62490999999999997</c:v>
                </c:pt>
                <c:pt idx="793">
                  <c:v>-0.62453599999999998</c:v>
                </c:pt>
                <c:pt idx="794">
                  <c:v>-0.62010200000000004</c:v>
                </c:pt>
                <c:pt idx="795">
                  <c:v>-0.618201</c:v>
                </c:pt>
                <c:pt idx="796">
                  <c:v>-0.61940399999999995</c:v>
                </c:pt>
                <c:pt idx="797">
                  <c:v>-0.61843499999999996</c:v>
                </c:pt>
                <c:pt idx="798">
                  <c:v>-0.61803900000000001</c:v>
                </c:pt>
                <c:pt idx="799">
                  <c:v>-0.61827100000000002</c:v>
                </c:pt>
                <c:pt idx="800">
                  <c:v>-0.61981900000000001</c:v>
                </c:pt>
                <c:pt idx="801">
                  <c:v>-0.62143499999999996</c:v>
                </c:pt>
                <c:pt idx="802">
                  <c:v>-0.62199099999999996</c:v>
                </c:pt>
                <c:pt idx="803">
                  <c:v>-0.62285500000000005</c:v>
                </c:pt>
                <c:pt idx="804">
                  <c:v>-0.62376699999999996</c:v>
                </c:pt>
                <c:pt idx="805">
                  <c:v>-0.62359399999999998</c:v>
                </c:pt>
                <c:pt idx="806">
                  <c:v>-0.62353199999999998</c:v>
                </c:pt>
                <c:pt idx="807">
                  <c:v>-0.62504099999999996</c:v>
                </c:pt>
                <c:pt idx="808">
                  <c:v>-0.62552600000000003</c:v>
                </c:pt>
                <c:pt idx="809">
                  <c:v>-0.62674399999999997</c:v>
                </c:pt>
                <c:pt idx="810">
                  <c:v>-0.62876399999999999</c:v>
                </c:pt>
                <c:pt idx="811">
                  <c:v>-0.63004400000000005</c:v>
                </c:pt>
                <c:pt idx="812">
                  <c:v>-0.630444</c:v>
                </c:pt>
                <c:pt idx="813">
                  <c:v>-0.62881100000000001</c:v>
                </c:pt>
                <c:pt idx="814">
                  <c:v>-0.62977499999999997</c:v>
                </c:pt>
                <c:pt idx="815">
                  <c:v>-0.62650399999999995</c:v>
                </c:pt>
                <c:pt idx="816">
                  <c:v>-0.62391200000000002</c:v>
                </c:pt>
                <c:pt idx="817">
                  <c:v>-0.62481799999999998</c:v>
                </c:pt>
                <c:pt idx="818">
                  <c:v>-0.62627299999999997</c:v>
                </c:pt>
                <c:pt idx="819">
                  <c:v>-0.62843300000000002</c:v>
                </c:pt>
                <c:pt idx="820">
                  <c:v>-0.629027</c:v>
                </c:pt>
                <c:pt idx="821">
                  <c:v>-0.62932699999999997</c:v>
                </c:pt>
                <c:pt idx="822">
                  <c:v>-0.63030399999999998</c:v>
                </c:pt>
                <c:pt idx="823">
                  <c:v>-0.62958199999999997</c:v>
                </c:pt>
                <c:pt idx="824">
                  <c:v>-0.62875000000000003</c:v>
                </c:pt>
                <c:pt idx="825">
                  <c:v>-0.628328</c:v>
                </c:pt>
                <c:pt idx="826">
                  <c:v>-0.62701600000000002</c:v>
                </c:pt>
                <c:pt idx="827">
                  <c:v>-0.62629800000000002</c:v>
                </c:pt>
                <c:pt idx="828">
                  <c:v>-0.62625900000000001</c:v>
                </c:pt>
                <c:pt idx="829">
                  <c:v>-0.627224</c:v>
                </c:pt>
                <c:pt idx="830">
                  <c:v>-0.62786299999999995</c:v>
                </c:pt>
                <c:pt idx="831">
                  <c:v>-0.62815600000000005</c:v>
                </c:pt>
                <c:pt idx="832">
                  <c:v>-0.62979399999999996</c:v>
                </c:pt>
                <c:pt idx="833">
                  <c:v>-0.63261400000000001</c:v>
                </c:pt>
                <c:pt idx="834">
                  <c:v>-0.63405900000000004</c:v>
                </c:pt>
                <c:pt idx="835">
                  <c:v>-0.63029900000000005</c:v>
                </c:pt>
                <c:pt idx="836">
                  <c:v>-0.62765300000000002</c:v>
                </c:pt>
                <c:pt idx="837">
                  <c:v>-0.62799000000000005</c:v>
                </c:pt>
                <c:pt idx="838">
                  <c:v>-0.62796799999999997</c:v>
                </c:pt>
                <c:pt idx="839">
                  <c:v>-0.627355</c:v>
                </c:pt>
                <c:pt idx="840">
                  <c:v>-0.62668900000000005</c:v>
                </c:pt>
                <c:pt idx="841">
                  <c:v>-0.62539</c:v>
                </c:pt>
                <c:pt idx="842">
                  <c:v>-0.62326700000000002</c:v>
                </c:pt>
                <c:pt idx="843">
                  <c:v>-0.62105299999999997</c:v>
                </c:pt>
                <c:pt idx="844">
                  <c:v>-0.61879700000000004</c:v>
                </c:pt>
                <c:pt idx="845">
                  <c:v>-0.61691700000000005</c:v>
                </c:pt>
                <c:pt idx="846">
                  <c:v>-0.61527100000000001</c:v>
                </c:pt>
                <c:pt idx="847">
                  <c:v>-0.61353899999999995</c:v>
                </c:pt>
                <c:pt idx="848">
                  <c:v>-0.61211000000000004</c:v>
                </c:pt>
                <c:pt idx="849">
                  <c:v>-0.61134200000000005</c:v>
                </c:pt>
                <c:pt idx="850">
                  <c:v>-0.61041699999999999</c:v>
                </c:pt>
                <c:pt idx="851">
                  <c:v>-0.609093</c:v>
                </c:pt>
                <c:pt idx="852">
                  <c:v>-0.60859700000000005</c:v>
                </c:pt>
                <c:pt idx="853">
                  <c:v>-0.60837799999999997</c:v>
                </c:pt>
                <c:pt idx="854">
                  <c:v>-0.60679700000000003</c:v>
                </c:pt>
                <c:pt idx="855">
                  <c:v>-0.60622100000000001</c:v>
                </c:pt>
                <c:pt idx="856">
                  <c:v>-0.60315200000000002</c:v>
                </c:pt>
                <c:pt idx="857">
                  <c:v>-0.60298300000000005</c:v>
                </c:pt>
                <c:pt idx="858">
                  <c:v>-0.60653500000000005</c:v>
                </c:pt>
                <c:pt idx="859">
                  <c:v>-0.60984400000000005</c:v>
                </c:pt>
                <c:pt idx="860">
                  <c:v>-0.61085100000000003</c:v>
                </c:pt>
                <c:pt idx="861">
                  <c:v>-0.61023700000000003</c:v>
                </c:pt>
                <c:pt idx="862">
                  <c:v>-0.60939100000000002</c:v>
                </c:pt>
                <c:pt idx="863">
                  <c:v>-0.60810200000000003</c:v>
                </c:pt>
                <c:pt idx="864">
                  <c:v>-0.60784499999999997</c:v>
                </c:pt>
                <c:pt idx="865">
                  <c:v>-0.60685999999999996</c:v>
                </c:pt>
                <c:pt idx="866">
                  <c:v>-0.60540099999999997</c:v>
                </c:pt>
                <c:pt idx="867">
                  <c:v>-0.60478799999999999</c:v>
                </c:pt>
                <c:pt idx="868">
                  <c:v>-0.60406800000000005</c:v>
                </c:pt>
                <c:pt idx="869">
                  <c:v>-0.60454399999999997</c:v>
                </c:pt>
                <c:pt idx="870">
                  <c:v>-0.60521000000000003</c:v>
                </c:pt>
                <c:pt idx="871">
                  <c:v>-0.60609400000000002</c:v>
                </c:pt>
                <c:pt idx="872">
                  <c:v>-0.60612600000000005</c:v>
                </c:pt>
                <c:pt idx="873">
                  <c:v>-0.60577599999999998</c:v>
                </c:pt>
                <c:pt idx="874">
                  <c:v>-0.60584700000000002</c:v>
                </c:pt>
                <c:pt idx="875">
                  <c:v>-0.60578900000000002</c:v>
                </c:pt>
                <c:pt idx="876">
                  <c:v>-0.60579899999999998</c:v>
                </c:pt>
                <c:pt idx="877">
                  <c:v>-0.60372000000000003</c:v>
                </c:pt>
                <c:pt idx="878">
                  <c:v>-0.60497100000000004</c:v>
                </c:pt>
                <c:pt idx="879">
                  <c:v>-0.60714800000000002</c:v>
                </c:pt>
                <c:pt idx="880">
                  <c:v>-0.60803399999999996</c:v>
                </c:pt>
                <c:pt idx="881">
                  <c:v>-0.60823099999999997</c:v>
                </c:pt>
                <c:pt idx="882">
                  <c:v>-0.60765499999999995</c:v>
                </c:pt>
                <c:pt idx="883">
                  <c:v>-0.60936500000000005</c:v>
                </c:pt>
                <c:pt idx="884">
                  <c:v>-0.61185900000000004</c:v>
                </c:pt>
                <c:pt idx="885">
                  <c:v>-0.61347499999999999</c:v>
                </c:pt>
                <c:pt idx="886">
                  <c:v>-0.61527100000000001</c:v>
                </c:pt>
                <c:pt idx="887">
                  <c:v>-0.61759299999999995</c:v>
                </c:pt>
                <c:pt idx="888">
                  <c:v>-0.61846699999999999</c:v>
                </c:pt>
                <c:pt idx="889">
                  <c:v>-0.61825600000000003</c:v>
                </c:pt>
                <c:pt idx="890">
                  <c:v>-0.61907699999999999</c:v>
                </c:pt>
                <c:pt idx="891">
                  <c:v>-0.61995500000000003</c:v>
                </c:pt>
                <c:pt idx="892">
                  <c:v>-0.62255700000000003</c:v>
                </c:pt>
                <c:pt idx="893">
                  <c:v>-0.62409199999999998</c:v>
                </c:pt>
                <c:pt idx="894">
                  <c:v>-0.62356299999999998</c:v>
                </c:pt>
                <c:pt idx="895">
                  <c:v>-0.62336800000000003</c:v>
                </c:pt>
                <c:pt idx="896">
                  <c:v>-0.62227200000000005</c:v>
                </c:pt>
                <c:pt idx="897">
                  <c:v>-0.62116800000000005</c:v>
                </c:pt>
                <c:pt idx="898">
                  <c:v>-0.61603200000000002</c:v>
                </c:pt>
                <c:pt idx="899">
                  <c:v>-0.61255800000000005</c:v>
                </c:pt>
                <c:pt idx="900">
                  <c:v>-0.61229800000000001</c:v>
                </c:pt>
                <c:pt idx="901">
                  <c:v>-0.61136699999999999</c:v>
                </c:pt>
                <c:pt idx="902">
                  <c:v>-0.61033300000000001</c:v>
                </c:pt>
                <c:pt idx="903">
                  <c:v>-0.61087499999999995</c:v>
                </c:pt>
                <c:pt idx="904">
                  <c:v>-0.61319299999999999</c:v>
                </c:pt>
                <c:pt idx="905">
                  <c:v>-0.61462700000000003</c:v>
                </c:pt>
                <c:pt idx="906">
                  <c:v>-0.61450499999999997</c:v>
                </c:pt>
                <c:pt idx="907">
                  <c:v>-0.61472700000000002</c:v>
                </c:pt>
                <c:pt idx="908">
                  <c:v>-0.615533</c:v>
                </c:pt>
                <c:pt idx="909">
                  <c:v>-0.61632799999999999</c:v>
                </c:pt>
                <c:pt idx="910">
                  <c:v>-0.61849500000000002</c:v>
                </c:pt>
                <c:pt idx="911">
                  <c:v>-0.62109599999999998</c:v>
                </c:pt>
                <c:pt idx="912">
                  <c:v>-0.62312699999999999</c:v>
                </c:pt>
                <c:pt idx="913">
                  <c:v>-0.62589899999999998</c:v>
                </c:pt>
                <c:pt idx="914">
                  <c:v>-0.62739199999999995</c:v>
                </c:pt>
                <c:pt idx="915">
                  <c:v>-0.62685900000000006</c:v>
                </c:pt>
                <c:pt idx="916">
                  <c:v>-0.62605100000000002</c:v>
                </c:pt>
                <c:pt idx="917">
                  <c:v>-0.62557399999999996</c:v>
                </c:pt>
                <c:pt idx="918">
                  <c:v>-0.62526000000000004</c:v>
                </c:pt>
                <c:pt idx="919">
                  <c:v>-0.62007400000000001</c:v>
                </c:pt>
                <c:pt idx="920">
                  <c:v>-0.61619199999999996</c:v>
                </c:pt>
                <c:pt idx="921">
                  <c:v>-0.61792899999999995</c:v>
                </c:pt>
                <c:pt idx="922">
                  <c:v>-0.61899999999999999</c:v>
                </c:pt>
                <c:pt idx="923">
                  <c:v>-0.61878699999999998</c:v>
                </c:pt>
                <c:pt idx="924">
                  <c:v>-0.61911799999999995</c:v>
                </c:pt>
                <c:pt idx="925">
                  <c:v>-0.61995199999999995</c:v>
                </c:pt>
                <c:pt idx="926">
                  <c:v>-0.61930499999999999</c:v>
                </c:pt>
                <c:pt idx="927">
                  <c:v>-0.61856100000000003</c:v>
                </c:pt>
                <c:pt idx="928">
                  <c:v>-0.61833899999999997</c:v>
                </c:pt>
                <c:pt idx="929">
                  <c:v>-0.61727500000000002</c:v>
                </c:pt>
                <c:pt idx="930">
                  <c:v>-0.61646000000000001</c:v>
                </c:pt>
                <c:pt idx="931">
                  <c:v>-0.61707900000000004</c:v>
                </c:pt>
                <c:pt idx="932">
                  <c:v>-0.61725099999999999</c:v>
                </c:pt>
                <c:pt idx="933">
                  <c:v>-0.61651100000000003</c:v>
                </c:pt>
                <c:pt idx="934">
                  <c:v>-0.61735499999999999</c:v>
                </c:pt>
                <c:pt idx="935">
                  <c:v>-0.618174</c:v>
                </c:pt>
                <c:pt idx="936">
                  <c:v>-0.617591</c:v>
                </c:pt>
                <c:pt idx="937">
                  <c:v>-0.61709999999999998</c:v>
                </c:pt>
                <c:pt idx="938">
                  <c:v>-0.61598299999999995</c:v>
                </c:pt>
                <c:pt idx="939">
                  <c:v>-0.61595299999999997</c:v>
                </c:pt>
                <c:pt idx="940">
                  <c:v>-0.61298799999999998</c:v>
                </c:pt>
                <c:pt idx="941">
                  <c:v>-0.60863299999999998</c:v>
                </c:pt>
                <c:pt idx="942">
                  <c:v>-0.60792800000000002</c:v>
                </c:pt>
                <c:pt idx="943">
                  <c:v>-0.60643400000000003</c:v>
                </c:pt>
                <c:pt idx="944">
                  <c:v>-0.60524</c:v>
                </c:pt>
                <c:pt idx="945">
                  <c:v>-0.60507299999999997</c:v>
                </c:pt>
                <c:pt idx="946">
                  <c:v>-0.60479099999999997</c:v>
                </c:pt>
                <c:pt idx="947">
                  <c:v>-0.60586200000000001</c:v>
                </c:pt>
                <c:pt idx="948">
                  <c:v>-0.60849200000000003</c:v>
                </c:pt>
                <c:pt idx="949">
                  <c:v>-0.60970899999999995</c:v>
                </c:pt>
                <c:pt idx="950">
                  <c:v>-0.61284400000000006</c:v>
                </c:pt>
                <c:pt idx="951">
                  <c:v>-0.615896</c:v>
                </c:pt>
                <c:pt idx="952">
                  <c:v>-0.61568000000000001</c:v>
                </c:pt>
                <c:pt idx="953">
                  <c:v>-0.61553599999999997</c:v>
                </c:pt>
                <c:pt idx="954">
                  <c:v>-0.61487499999999995</c:v>
                </c:pt>
                <c:pt idx="955">
                  <c:v>-0.61472700000000002</c:v>
                </c:pt>
                <c:pt idx="956">
                  <c:v>-0.61566200000000004</c:v>
                </c:pt>
                <c:pt idx="957">
                  <c:v>-0.61610799999999999</c:v>
                </c:pt>
                <c:pt idx="958">
                  <c:v>-0.61676200000000003</c:v>
                </c:pt>
                <c:pt idx="959">
                  <c:v>-0.62064600000000003</c:v>
                </c:pt>
                <c:pt idx="960">
                  <c:v>-0.61973699999999998</c:v>
                </c:pt>
                <c:pt idx="961">
                  <c:v>-0.61650000000000005</c:v>
                </c:pt>
                <c:pt idx="962">
                  <c:v>-0.61790199999999995</c:v>
                </c:pt>
                <c:pt idx="963">
                  <c:v>-0.61790100000000003</c:v>
                </c:pt>
                <c:pt idx="964">
                  <c:v>-0.61809700000000001</c:v>
                </c:pt>
                <c:pt idx="965">
                  <c:v>-0.61780100000000004</c:v>
                </c:pt>
                <c:pt idx="966">
                  <c:v>-0.61743700000000001</c:v>
                </c:pt>
                <c:pt idx="967">
                  <c:v>-0.61676200000000003</c:v>
                </c:pt>
                <c:pt idx="968">
                  <c:v>-0.61691200000000002</c:v>
                </c:pt>
                <c:pt idx="969">
                  <c:v>-0.61711300000000002</c:v>
                </c:pt>
                <c:pt idx="970">
                  <c:v>-0.61778200000000005</c:v>
                </c:pt>
                <c:pt idx="971">
                  <c:v>-0.61810799999999999</c:v>
                </c:pt>
                <c:pt idx="972">
                  <c:v>-0.61822900000000003</c:v>
                </c:pt>
                <c:pt idx="973">
                  <c:v>-0.61926800000000004</c:v>
                </c:pt>
                <c:pt idx="974">
                  <c:v>-0.62091700000000005</c:v>
                </c:pt>
                <c:pt idx="975">
                  <c:v>-0.62389099999999997</c:v>
                </c:pt>
                <c:pt idx="976">
                  <c:v>-0.62632900000000002</c:v>
                </c:pt>
                <c:pt idx="977">
                  <c:v>-0.62577799999999995</c:v>
                </c:pt>
                <c:pt idx="978">
                  <c:v>-0.62556599999999996</c:v>
                </c:pt>
                <c:pt idx="979">
                  <c:v>-0.62596600000000002</c:v>
                </c:pt>
                <c:pt idx="980">
                  <c:v>-0.62758999999999998</c:v>
                </c:pt>
                <c:pt idx="981">
                  <c:v>-0.62683500000000003</c:v>
                </c:pt>
                <c:pt idx="982">
                  <c:v>-0.62486399999999998</c:v>
                </c:pt>
                <c:pt idx="983">
                  <c:v>-0.62588600000000005</c:v>
                </c:pt>
                <c:pt idx="984">
                  <c:v>-0.62534199999999995</c:v>
                </c:pt>
                <c:pt idx="985">
                  <c:v>-0.624807</c:v>
                </c:pt>
                <c:pt idx="986">
                  <c:v>-0.62493100000000001</c:v>
                </c:pt>
                <c:pt idx="987">
                  <c:v>-0.62417500000000004</c:v>
                </c:pt>
                <c:pt idx="988">
                  <c:v>-0.623722</c:v>
                </c:pt>
                <c:pt idx="989">
                  <c:v>-0.62364699999999995</c:v>
                </c:pt>
                <c:pt idx="990">
                  <c:v>-0.62238199999999999</c:v>
                </c:pt>
                <c:pt idx="991">
                  <c:v>-0.62126499999999996</c:v>
                </c:pt>
                <c:pt idx="992">
                  <c:v>-0.62017199999999995</c:v>
                </c:pt>
                <c:pt idx="993">
                  <c:v>-0.61916599999999999</c:v>
                </c:pt>
                <c:pt idx="994">
                  <c:v>-0.61877000000000004</c:v>
                </c:pt>
                <c:pt idx="995">
                  <c:v>-0.61768999999999996</c:v>
                </c:pt>
                <c:pt idx="996">
                  <c:v>-0.61606000000000005</c:v>
                </c:pt>
                <c:pt idx="997">
                  <c:v>-0.61437900000000001</c:v>
                </c:pt>
                <c:pt idx="998">
                  <c:v>-0.61302299999999998</c:v>
                </c:pt>
                <c:pt idx="999">
                  <c:v>-0.61205399999999999</c:v>
                </c:pt>
                <c:pt idx="1000">
                  <c:v>-0.61332500000000001</c:v>
                </c:pt>
                <c:pt idx="1001">
                  <c:v>-0.61507800000000001</c:v>
                </c:pt>
                <c:pt idx="1002">
                  <c:v>-0.61686700000000005</c:v>
                </c:pt>
                <c:pt idx="1003">
                  <c:v>-0.61902100000000004</c:v>
                </c:pt>
                <c:pt idx="1004">
                  <c:v>-0.61892199999999997</c:v>
                </c:pt>
                <c:pt idx="1005">
                  <c:v>-0.61888299999999996</c:v>
                </c:pt>
                <c:pt idx="1006">
                  <c:v>-0.61726800000000004</c:v>
                </c:pt>
                <c:pt idx="1007">
                  <c:v>-0.61957600000000002</c:v>
                </c:pt>
                <c:pt idx="1008">
                  <c:v>-0.61810699999999996</c:v>
                </c:pt>
                <c:pt idx="1009">
                  <c:v>-0.61041199999999995</c:v>
                </c:pt>
                <c:pt idx="1010">
                  <c:v>-0.60851599999999995</c:v>
                </c:pt>
                <c:pt idx="1011">
                  <c:v>-0.60582999999999998</c:v>
                </c:pt>
                <c:pt idx="1012">
                  <c:v>-0.60264099999999998</c:v>
                </c:pt>
                <c:pt idx="1013">
                  <c:v>-0.59672700000000001</c:v>
                </c:pt>
                <c:pt idx="1014">
                  <c:v>-0.59074499999999996</c:v>
                </c:pt>
                <c:pt idx="1015">
                  <c:v>-0.58735999999999999</c:v>
                </c:pt>
                <c:pt idx="1016">
                  <c:v>-0.584901</c:v>
                </c:pt>
                <c:pt idx="1017">
                  <c:v>-0.58245800000000003</c:v>
                </c:pt>
                <c:pt idx="1018">
                  <c:v>-0.58078700000000005</c:v>
                </c:pt>
                <c:pt idx="1019">
                  <c:v>-0.57876499999999997</c:v>
                </c:pt>
                <c:pt idx="1020">
                  <c:v>-0.57599100000000003</c:v>
                </c:pt>
                <c:pt idx="1021">
                  <c:v>-0.573963</c:v>
                </c:pt>
                <c:pt idx="1022">
                  <c:v>-0.57418400000000003</c:v>
                </c:pt>
                <c:pt idx="1023">
                  <c:v>-0.56917099999999998</c:v>
                </c:pt>
                <c:pt idx="1024">
                  <c:v>-0.56428999999999996</c:v>
                </c:pt>
                <c:pt idx="1025">
                  <c:v>-0.56320499999999996</c:v>
                </c:pt>
                <c:pt idx="1026">
                  <c:v>-0.56294699999999998</c:v>
                </c:pt>
                <c:pt idx="1027">
                  <c:v>-0.56366099999999997</c:v>
                </c:pt>
                <c:pt idx="1028">
                  <c:v>-0.56332199999999999</c:v>
                </c:pt>
                <c:pt idx="1029">
                  <c:v>-0.56384000000000001</c:v>
                </c:pt>
                <c:pt idx="1030">
                  <c:v>-0.56559999999999999</c:v>
                </c:pt>
                <c:pt idx="1031">
                  <c:v>-0.566716</c:v>
                </c:pt>
                <c:pt idx="1032">
                  <c:v>-0.56711</c:v>
                </c:pt>
                <c:pt idx="1033">
                  <c:v>-0.56684000000000001</c:v>
                </c:pt>
                <c:pt idx="1034">
                  <c:v>-0.56726399999999999</c:v>
                </c:pt>
                <c:pt idx="1035">
                  <c:v>-0.56759599999999999</c:v>
                </c:pt>
                <c:pt idx="1036">
                  <c:v>-0.56850000000000001</c:v>
                </c:pt>
                <c:pt idx="1037">
                  <c:v>-0.56945500000000004</c:v>
                </c:pt>
                <c:pt idx="1038">
                  <c:v>-0.57010300000000003</c:v>
                </c:pt>
                <c:pt idx="1039">
                  <c:v>-0.57089900000000005</c:v>
                </c:pt>
                <c:pt idx="1040">
                  <c:v>-0.57099999999999995</c:v>
                </c:pt>
                <c:pt idx="1041">
                  <c:v>-0.56993099999999997</c:v>
                </c:pt>
                <c:pt idx="1042">
                  <c:v>-0.57097500000000001</c:v>
                </c:pt>
                <c:pt idx="1043">
                  <c:v>-0.56687200000000004</c:v>
                </c:pt>
                <c:pt idx="1044">
                  <c:v>-0.56593199999999999</c:v>
                </c:pt>
                <c:pt idx="1045">
                  <c:v>-0.56495200000000001</c:v>
                </c:pt>
                <c:pt idx="1046">
                  <c:v>-0.561643</c:v>
                </c:pt>
                <c:pt idx="1047">
                  <c:v>-0.55907799999999996</c:v>
                </c:pt>
                <c:pt idx="1048">
                  <c:v>-0.557917</c:v>
                </c:pt>
                <c:pt idx="1049">
                  <c:v>-0.55906400000000001</c:v>
                </c:pt>
                <c:pt idx="1050">
                  <c:v>-0.55892600000000003</c:v>
                </c:pt>
                <c:pt idx="1051">
                  <c:v>-0.55951300000000004</c:v>
                </c:pt>
                <c:pt idx="1052">
                  <c:v>-0.56024399999999996</c:v>
                </c:pt>
                <c:pt idx="1053">
                  <c:v>-0.56145900000000004</c:v>
                </c:pt>
                <c:pt idx="1054">
                  <c:v>-0.56224600000000002</c:v>
                </c:pt>
                <c:pt idx="1055">
                  <c:v>-0.56248900000000002</c:v>
                </c:pt>
                <c:pt idx="1056">
                  <c:v>-0.56224399999999997</c:v>
                </c:pt>
                <c:pt idx="1057">
                  <c:v>-0.56094900000000003</c:v>
                </c:pt>
                <c:pt idx="1058">
                  <c:v>-0.56065500000000001</c:v>
                </c:pt>
                <c:pt idx="1059">
                  <c:v>-0.560388</c:v>
                </c:pt>
                <c:pt idx="1060">
                  <c:v>-0.56111299999999997</c:v>
                </c:pt>
                <c:pt idx="1061">
                  <c:v>-0.56024200000000002</c:v>
                </c:pt>
                <c:pt idx="1062">
                  <c:v>-0.55963399999999996</c:v>
                </c:pt>
                <c:pt idx="1063">
                  <c:v>-0.55937199999999998</c:v>
                </c:pt>
                <c:pt idx="1064">
                  <c:v>-0.55367</c:v>
                </c:pt>
                <c:pt idx="1065">
                  <c:v>-0.55435000000000001</c:v>
                </c:pt>
                <c:pt idx="1066">
                  <c:v>-0.55381000000000002</c:v>
                </c:pt>
                <c:pt idx="1067">
                  <c:v>-0.55314399999999997</c:v>
                </c:pt>
                <c:pt idx="1068">
                  <c:v>-0.55277200000000004</c:v>
                </c:pt>
                <c:pt idx="1069">
                  <c:v>-0.55216299999999996</c:v>
                </c:pt>
                <c:pt idx="1070">
                  <c:v>-0.552311</c:v>
                </c:pt>
                <c:pt idx="1071">
                  <c:v>-0.55136700000000005</c:v>
                </c:pt>
                <c:pt idx="1072">
                  <c:v>-0.55077100000000001</c:v>
                </c:pt>
                <c:pt idx="1073">
                  <c:v>-0.55044199999999999</c:v>
                </c:pt>
                <c:pt idx="1074">
                  <c:v>-0.54942599999999997</c:v>
                </c:pt>
                <c:pt idx="1075">
                  <c:v>-0.54822400000000004</c:v>
                </c:pt>
                <c:pt idx="1076">
                  <c:v>-0.54771599999999998</c:v>
                </c:pt>
                <c:pt idx="1077">
                  <c:v>-0.54735699999999998</c:v>
                </c:pt>
                <c:pt idx="1078">
                  <c:v>-0.54625900000000005</c:v>
                </c:pt>
                <c:pt idx="1079">
                  <c:v>-0.54521900000000001</c:v>
                </c:pt>
                <c:pt idx="1080">
                  <c:v>-0.54421600000000003</c:v>
                </c:pt>
                <c:pt idx="1081">
                  <c:v>-0.54318100000000002</c:v>
                </c:pt>
                <c:pt idx="1082">
                  <c:v>-0.54223100000000002</c:v>
                </c:pt>
                <c:pt idx="1083">
                  <c:v>-0.542516</c:v>
                </c:pt>
                <c:pt idx="1084">
                  <c:v>-0.53821200000000002</c:v>
                </c:pt>
                <c:pt idx="1085">
                  <c:v>-0.53485199999999999</c:v>
                </c:pt>
                <c:pt idx="1086">
                  <c:v>-0.535694</c:v>
                </c:pt>
                <c:pt idx="1087">
                  <c:v>-0.53514700000000004</c:v>
                </c:pt>
                <c:pt idx="1088">
                  <c:v>-0.53459699999999999</c:v>
                </c:pt>
                <c:pt idx="1089">
                  <c:v>-0.53512700000000002</c:v>
                </c:pt>
                <c:pt idx="1090">
                  <c:v>-0.535829</c:v>
                </c:pt>
                <c:pt idx="1091">
                  <c:v>-0.53419499999999998</c:v>
                </c:pt>
                <c:pt idx="1092">
                  <c:v>-0.53125900000000004</c:v>
                </c:pt>
                <c:pt idx="1093">
                  <c:v>-0.52970300000000003</c:v>
                </c:pt>
                <c:pt idx="1094">
                  <c:v>-0.52890899999999996</c:v>
                </c:pt>
                <c:pt idx="1095">
                  <c:v>-0.52833200000000002</c:v>
                </c:pt>
                <c:pt idx="1096">
                  <c:v>-0.52577099999999999</c:v>
                </c:pt>
                <c:pt idx="1097">
                  <c:v>-0.52334700000000001</c:v>
                </c:pt>
                <c:pt idx="1098">
                  <c:v>-0.52212099999999995</c:v>
                </c:pt>
                <c:pt idx="1099">
                  <c:v>-0.51989300000000005</c:v>
                </c:pt>
                <c:pt idx="1100">
                  <c:v>-0.51816799999999996</c:v>
                </c:pt>
                <c:pt idx="1101">
                  <c:v>-0.51490999999999998</c:v>
                </c:pt>
                <c:pt idx="1102">
                  <c:v>-0.51316399999999995</c:v>
                </c:pt>
                <c:pt idx="1103">
                  <c:v>-0.50991200000000003</c:v>
                </c:pt>
                <c:pt idx="1104">
                  <c:v>-0.50633799999999995</c:v>
                </c:pt>
                <c:pt idx="1105">
                  <c:v>-0.49924000000000002</c:v>
                </c:pt>
                <c:pt idx="1106">
                  <c:v>-0.49784800000000001</c:v>
                </c:pt>
                <c:pt idx="1107">
                  <c:v>-0.49564599999999998</c:v>
                </c:pt>
                <c:pt idx="1108">
                  <c:v>-0.49521500000000002</c:v>
                </c:pt>
                <c:pt idx="1109">
                  <c:v>-0.49418699999999999</c:v>
                </c:pt>
                <c:pt idx="1110">
                  <c:v>-0.49202800000000002</c:v>
                </c:pt>
                <c:pt idx="1111">
                  <c:v>-0.49117</c:v>
                </c:pt>
                <c:pt idx="1112">
                  <c:v>-0.49024899999999999</c:v>
                </c:pt>
                <c:pt idx="1113">
                  <c:v>-0.487396</c:v>
                </c:pt>
                <c:pt idx="1114">
                  <c:v>-0.48509999999999998</c:v>
                </c:pt>
                <c:pt idx="1115">
                  <c:v>-0.48401100000000002</c:v>
                </c:pt>
                <c:pt idx="1116">
                  <c:v>-0.47982799999999998</c:v>
                </c:pt>
                <c:pt idx="1117">
                  <c:v>-0.476881</c:v>
                </c:pt>
                <c:pt idx="1118">
                  <c:v>-0.47592200000000001</c:v>
                </c:pt>
                <c:pt idx="1119">
                  <c:v>-0.47389999999999999</c:v>
                </c:pt>
                <c:pt idx="1120">
                  <c:v>-0.47349999999999998</c:v>
                </c:pt>
                <c:pt idx="1121">
                  <c:v>-0.47140799999999999</c:v>
                </c:pt>
                <c:pt idx="1122">
                  <c:v>-0.46881200000000001</c:v>
                </c:pt>
                <c:pt idx="1123">
                  <c:v>-0.46815299999999999</c:v>
                </c:pt>
                <c:pt idx="1124">
                  <c:v>-0.468165</c:v>
                </c:pt>
                <c:pt idx="1125">
                  <c:v>-0.461893</c:v>
                </c:pt>
                <c:pt idx="1126">
                  <c:v>-0.459235</c:v>
                </c:pt>
                <c:pt idx="1127">
                  <c:v>-0.45993699999999998</c:v>
                </c:pt>
                <c:pt idx="1128">
                  <c:v>-0.45756599999999997</c:v>
                </c:pt>
                <c:pt idx="1129">
                  <c:v>-0.45552199999999998</c:v>
                </c:pt>
                <c:pt idx="1130">
                  <c:v>-0.45187699999999997</c:v>
                </c:pt>
                <c:pt idx="1131">
                  <c:v>-0.448295</c:v>
                </c:pt>
                <c:pt idx="1132">
                  <c:v>-0.447326</c:v>
                </c:pt>
                <c:pt idx="1133">
                  <c:v>-0.44783200000000001</c:v>
                </c:pt>
                <c:pt idx="1134">
                  <c:v>-0.44761099999999998</c:v>
                </c:pt>
                <c:pt idx="1135">
                  <c:v>-0.44605699999999998</c:v>
                </c:pt>
                <c:pt idx="1136">
                  <c:v>-0.44644600000000001</c:v>
                </c:pt>
                <c:pt idx="1137">
                  <c:v>-0.44658700000000001</c:v>
                </c:pt>
                <c:pt idx="1138">
                  <c:v>-0.44621</c:v>
                </c:pt>
                <c:pt idx="1139">
                  <c:v>-0.44427899999999998</c:v>
                </c:pt>
                <c:pt idx="1140">
                  <c:v>-0.44234800000000002</c:v>
                </c:pt>
                <c:pt idx="1141">
                  <c:v>-0.43837700000000002</c:v>
                </c:pt>
                <c:pt idx="1142">
                  <c:v>-0.43696800000000002</c:v>
                </c:pt>
                <c:pt idx="1143">
                  <c:v>-0.43560900000000002</c:v>
                </c:pt>
                <c:pt idx="1144">
                  <c:v>-0.43382300000000001</c:v>
                </c:pt>
                <c:pt idx="1145">
                  <c:v>-0.42595699999999997</c:v>
                </c:pt>
                <c:pt idx="1146">
                  <c:v>-0.42557400000000001</c:v>
                </c:pt>
                <c:pt idx="1147">
                  <c:v>-0.42507299999999998</c:v>
                </c:pt>
                <c:pt idx="1148">
                  <c:v>-0.42420600000000003</c:v>
                </c:pt>
                <c:pt idx="1149">
                  <c:v>-0.42342600000000002</c:v>
                </c:pt>
                <c:pt idx="1150">
                  <c:v>-0.42316700000000002</c:v>
                </c:pt>
                <c:pt idx="1151">
                  <c:v>-0.42276599999999998</c:v>
                </c:pt>
                <c:pt idx="1152">
                  <c:v>-0.42191200000000001</c:v>
                </c:pt>
                <c:pt idx="1153">
                  <c:v>-0.42115999999999998</c:v>
                </c:pt>
                <c:pt idx="1154">
                  <c:v>-0.42024899999999998</c:v>
                </c:pt>
                <c:pt idx="1155">
                  <c:v>-0.41899199999999998</c:v>
                </c:pt>
                <c:pt idx="1156">
                  <c:v>-0.418514</c:v>
                </c:pt>
                <c:pt idx="1157">
                  <c:v>-0.41902299999999998</c:v>
                </c:pt>
                <c:pt idx="1158">
                  <c:v>-0.41859600000000002</c:v>
                </c:pt>
                <c:pt idx="1159">
                  <c:v>-0.41709600000000002</c:v>
                </c:pt>
                <c:pt idx="1160">
                  <c:v>-0.41594199999999998</c:v>
                </c:pt>
                <c:pt idx="1161">
                  <c:v>-0.41408600000000001</c:v>
                </c:pt>
                <c:pt idx="1162">
                  <c:v>-0.414549</c:v>
                </c:pt>
                <c:pt idx="1163">
                  <c:v>-0.40995799999999999</c:v>
                </c:pt>
                <c:pt idx="1164">
                  <c:v>-0.40387600000000001</c:v>
                </c:pt>
                <c:pt idx="1165">
                  <c:v>-0.40283400000000003</c:v>
                </c:pt>
                <c:pt idx="1166">
                  <c:v>-0.40076299999999998</c:v>
                </c:pt>
                <c:pt idx="1167">
                  <c:v>-0.39966200000000002</c:v>
                </c:pt>
                <c:pt idx="1168">
                  <c:v>-0.39795199999999997</c:v>
                </c:pt>
                <c:pt idx="1169">
                  <c:v>-0.39596700000000001</c:v>
                </c:pt>
                <c:pt idx="1170">
                  <c:v>-0.39323900000000001</c:v>
                </c:pt>
                <c:pt idx="1171">
                  <c:v>-0.39216800000000002</c:v>
                </c:pt>
                <c:pt idx="1172">
                  <c:v>-0.39079900000000001</c:v>
                </c:pt>
                <c:pt idx="1173">
                  <c:v>-0.38940399999999997</c:v>
                </c:pt>
                <c:pt idx="1174">
                  <c:v>-0.38861699999999999</c:v>
                </c:pt>
                <c:pt idx="1175">
                  <c:v>-0.388349</c:v>
                </c:pt>
                <c:pt idx="1176">
                  <c:v>-0.38664900000000002</c:v>
                </c:pt>
                <c:pt idx="1177">
                  <c:v>-0.38446200000000003</c:v>
                </c:pt>
                <c:pt idx="1178">
                  <c:v>-0.38326900000000003</c:v>
                </c:pt>
                <c:pt idx="1179">
                  <c:v>-0.38289600000000001</c:v>
                </c:pt>
                <c:pt idx="1180">
                  <c:v>-0.38276500000000002</c:v>
                </c:pt>
                <c:pt idx="1181">
                  <c:v>-0.38194800000000001</c:v>
                </c:pt>
                <c:pt idx="1182">
                  <c:v>-0.37896400000000002</c:v>
                </c:pt>
                <c:pt idx="1183">
                  <c:v>-0.37656400000000001</c:v>
                </c:pt>
                <c:pt idx="1184">
                  <c:v>-0.36900699999999997</c:v>
                </c:pt>
                <c:pt idx="1185">
                  <c:v>-0.36368899999999998</c:v>
                </c:pt>
                <c:pt idx="1186">
                  <c:v>-0.36357200000000001</c:v>
                </c:pt>
                <c:pt idx="1187">
                  <c:v>-0.36182500000000001</c:v>
                </c:pt>
                <c:pt idx="1188">
                  <c:v>-0.36015200000000003</c:v>
                </c:pt>
                <c:pt idx="1189">
                  <c:v>-0.35695700000000002</c:v>
                </c:pt>
                <c:pt idx="1190">
                  <c:v>-0.35353800000000002</c:v>
                </c:pt>
                <c:pt idx="1191">
                  <c:v>-0.35097600000000001</c:v>
                </c:pt>
                <c:pt idx="1192">
                  <c:v>-0.34959000000000001</c:v>
                </c:pt>
                <c:pt idx="1193">
                  <c:v>-0.34890700000000002</c:v>
                </c:pt>
                <c:pt idx="1194">
                  <c:v>-0.348053</c:v>
                </c:pt>
                <c:pt idx="1195">
                  <c:v>-0.34732400000000002</c:v>
                </c:pt>
                <c:pt idx="1196">
                  <c:v>-0.34623599999999999</c:v>
                </c:pt>
                <c:pt idx="1197">
                  <c:v>-0.345028</c:v>
                </c:pt>
                <c:pt idx="1198">
                  <c:v>-0.34548099999999998</c:v>
                </c:pt>
                <c:pt idx="1199">
                  <c:v>-0.34521600000000002</c:v>
                </c:pt>
                <c:pt idx="1200">
                  <c:v>-0.34539300000000001</c:v>
                </c:pt>
                <c:pt idx="1201">
                  <c:v>-0.34565200000000001</c:v>
                </c:pt>
                <c:pt idx="1202">
                  <c:v>-0.34557500000000002</c:v>
                </c:pt>
                <c:pt idx="1203">
                  <c:v>-0.34414600000000001</c:v>
                </c:pt>
                <c:pt idx="1204">
                  <c:v>-0.34382200000000002</c:v>
                </c:pt>
                <c:pt idx="1205">
                  <c:v>-0.33865600000000001</c:v>
                </c:pt>
                <c:pt idx="1206">
                  <c:v>-0.33462500000000001</c:v>
                </c:pt>
                <c:pt idx="1207">
                  <c:v>-0.33377400000000002</c:v>
                </c:pt>
                <c:pt idx="1208">
                  <c:v>-0.33246199999999998</c:v>
                </c:pt>
                <c:pt idx="1209">
                  <c:v>-0.33226299999999998</c:v>
                </c:pt>
                <c:pt idx="1210">
                  <c:v>-0.33223200000000003</c:v>
                </c:pt>
                <c:pt idx="1211">
                  <c:v>-0.331729</c:v>
                </c:pt>
                <c:pt idx="1212">
                  <c:v>-0.33166600000000002</c:v>
                </c:pt>
                <c:pt idx="1213">
                  <c:v>-0.332098</c:v>
                </c:pt>
                <c:pt idx="1214">
                  <c:v>-0.33106999999999998</c:v>
                </c:pt>
                <c:pt idx="1215">
                  <c:v>-0.33155600000000002</c:v>
                </c:pt>
                <c:pt idx="1216">
                  <c:v>-0.332038</c:v>
                </c:pt>
                <c:pt idx="1217">
                  <c:v>-0.33188699999999999</c:v>
                </c:pt>
                <c:pt idx="1218">
                  <c:v>-0.331959</c:v>
                </c:pt>
                <c:pt idx="1219">
                  <c:v>-0.33153199999999999</c:v>
                </c:pt>
                <c:pt idx="1220">
                  <c:v>-0.33177600000000002</c:v>
                </c:pt>
                <c:pt idx="1221">
                  <c:v>-0.33268799999999998</c:v>
                </c:pt>
                <c:pt idx="1222">
                  <c:v>-0.33304499999999998</c:v>
                </c:pt>
                <c:pt idx="1223">
                  <c:v>-0.33229199999999998</c:v>
                </c:pt>
                <c:pt idx="1224">
                  <c:v>-0.33225199999999999</c:v>
                </c:pt>
                <c:pt idx="1225">
                  <c:v>-0.328546</c:v>
                </c:pt>
                <c:pt idx="1226">
                  <c:v>-0.32427899999999998</c:v>
                </c:pt>
                <c:pt idx="1227">
                  <c:v>-0.324237</c:v>
                </c:pt>
                <c:pt idx="1228">
                  <c:v>-0.32361800000000002</c:v>
                </c:pt>
                <c:pt idx="1229">
                  <c:v>-0.32227</c:v>
                </c:pt>
                <c:pt idx="1230">
                  <c:v>-0.32584200000000002</c:v>
                </c:pt>
                <c:pt idx="1231">
                  <c:v>-0.32799200000000001</c:v>
                </c:pt>
                <c:pt idx="1232">
                  <c:v>-0.32347599999999999</c:v>
                </c:pt>
                <c:pt idx="1233">
                  <c:v>-0.323741</c:v>
                </c:pt>
                <c:pt idx="1234">
                  <c:v>-0.32272800000000001</c:v>
                </c:pt>
                <c:pt idx="1235">
                  <c:v>-0.32261899999999999</c:v>
                </c:pt>
                <c:pt idx="1236">
                  <c:v>-0.32176700000000003</c:v>
                </c:pt>
                <c:pt idx="1237">
                  <c:v>-0.32097900000000001</c:v>
                </c:pt>
                <c:pt idx="1238">
                  <c:v>-0.321633</c:v>
                </c:pt>
                <c:pt idx="1239">
                  <c:v>-0.32096400000000003</c:v>
                </c:pt>
                <c:pt idx="1240">
                  <c:v>-0.31926300000000002</c:v>
                </c:pt>
                <c:pt idx="1241">
                  <c:v>-0.317218</c:v>
                </c:pt>
                <c:pt idx="1242">
                  <c:v>-0.31670799999999999</c:v>
                </c:pt>
                <c:pt idx="1243">
                  <c:v>-0.31731900000000002</c:v>
                </c:pt>
                <c:pt idx="1244">
                  <c:v>-0.31434600000000001</c:v>
                </c:pt>
                <c:pt idx="1245">
                  <c:v>-0.30954500000000001</c:v>
                </c:pt>
                <c:pt idx="1246">
                  <c:v>-0.31434200000000001</c:v>
                </c:pt>
                <c:pt idx="1247">
                  <c:v>-0.30811300000000003</c:v>
                </c:pt>
                <c:pt idx="1248">
                  <c:v>-0.30803399999999997</c:v>
                </c:pt>
                <c:pt idx="1249">
                  <c:v>-0.30502299999999999</c:v>
                </c:pt>
                <c:pt idx="1250">
                  <c:v>-0.30375200000000002</c:v>
                </c:pt>
                <c:pt idx="1251">
                  <c:v>-0.30785000000000001</c:v>
                </c:pt>
                <c:pt idx="1252">
                  <c:v>-0.29950599999999999</c:v>
                </c:pt>
                <c:pt idx="1253">
                  <c:v>-0.299794</c:v>
                </c:pt>
                <c:pt idx="1254">
                  <c:v>-0.29744300000000001</c:v>
                </c:pt>
                <c:pt idx="1255">
                  <c:v>-0.29740800000000001</c:v>
                </c:pt>
                <c:pt idx="1256">
                  <c:v>-0.29766199999999998</c:v>
                </c:pt>
                <c:pt idx="1257">
                  <c:v>-0.297962</c:v>
                </c:pt>
                <c:pt idx="1258">
                  <c:v>-0.29876599999999998</c:v>
                </c:pt>
                <c:pt idx="1259">
                  <c:v>-0.30004999999999998</c:v>
                </c:pt>
                <c:pt idx="1260">
                  <c:v>-0.30082500000000001</c:v>
                </c:pt>
                <c:pt idx="1261">
                  <c:v>-0.30012899999999998</c:v>
                </c:pt>
                <c:pt idx="1262">
                  <c:v>-0.301431</c:v>
                </c:pt>
                <c:pt idx="1263">
                  <c:v>-0.30078700000000003</c:v>
                </c:pt>
                <c:pt idx="1264">
                  <c:v>-0.30103600000000003</c:v>
                </c:pt>
                <c:pt idx="1265">
                  <c:v>-0.30143700000000001</c:v>
                </c:pt>
                <c:pt idx="1266">
                  <c:v>-0.30070200000000002</c:v>
                </c:pt>
                <c:pt idx="1267">
                  <c:v>-0.300508</c:v>
                </c:pt>
                <c:pt idx="1268">
                  <c:v>-0.292549</c:v>
                </c:pt>
                <c:pt idx="1269">
                  <c:v>-0.29156399999999999</c:v>
                </c:pt>
                <c:pt idx="1270">
                  <c:v>-0.29163699999999998</c:v>
                </c:pt>
                <c:pt idx="1271">
                  <c:v>-0.29147800000000001</c:v>
                </c:pt>
                <c:pt idx="1272">
                  <c:v>-0.29047699999999999</c:v>
                </c:pt>
                <c:pt idx="1273">
                  <c:v>-0.28931099999999998</c:v>
                </c:pt>
                <c:pt idx="1274">
                  <c:v>-0.28815099999999999</c:v>
                </c:pt>
                <c:pt idx="1275">
                  <c:v>-0.28740900000000003</c:v>
                </c:pt>
                <c:pt idx="1276">
                  <c:v>-0.28711799999999998</c:v>
                </c:pt>
                <c:pt idx="1277">
                  <c:v>-0.28754299999999999</c:v>
                </c:pt>
                <c:pt idx="1278">
                  <c:v>-0.28668399999999999</c:v>
                </c:pt>
                <c:pt idx="1279">
                  <c:v>-0.28584799999999999</c:v>
                </c:pt>
                <c:pt idx="1280">
                  <c:v>-0.28531499999999999</c:v>
                </c:pt>
                <c:pt idx="1281">
                  <c:v>-0.28430899999999998</c:v>
                </c:pt>
                <c:pt idx="1282">
                  <c:v>-0.28309699999999999</c:v>
                </c:pt>
                <c:pt idx="1283">
                  <c:v>-0.28238000000000002</c:v>
                </c:pt>
                <c:pt idx="1284">
                  <c:v>-0.28150399999999998</c:v>
                </c:pt>
                <c:pt idx="1285">
                  <c:v>-0.27986800000000001</c:v>
                </c:pt>
                <c:pt idx="1286">
                  <c:v>-0.27897</c:v>
                </c:pt>
                <c:pt idx="1287">
                  <c:v>-0.27824700000000002</c:v>
                </c:pt>
                <c:pt idx="1288">
                  <c:v>-0.27809699999999998</c:v>
                </c:pt>
                <c:pt idx="1289">
                  <c:v>-0.27223799999999998</c:v>
                </c:pt>
                <c:pt idx="1290">
                  <c:v>-0.26901700000000001</c:v>
                </c:pt>
                <c:pt idx="1291">
                  <c:v>-0.26871099999999998</c:v>
                </c:pt>
                <c:pt idx="1292">
                  <c:v>-0.26736799999999999</c:v>
                </c:pt>
                <c:pt idx="1293">
                  <c:v>-0.266293</c:v>
                </c:pt>
                <c:pt idx="1294">
                  <c:v>-0.26516699999999999</c:v>
                </c:pt>
                <c:pt idx="1295">
                  <c:v>-0.26398500000000003</c:v>
                </c:pt>
                <c:pt idx="1296">
                  <c:v>-0.26317099999999999</c:v>
                </c:pt>
                <c:pt idx="1297">
                  <c:v>-0.26249800000000001</c:v>
                </c:pt>
                <c:pt idx="1298">
                  <c:v>-0.26233800000000002</c:v>
                </c:pt>
                <c:pt idx="1299">
                  <c:v>-0.26321800000000001</c:v>
                </c:pt>
                <c:pt idx="1300">
                  <c:v>-0.26330199999999998</c:v>
                </c:pt>
                <c:pt idx="1301">
                  <c:v>-0.26221299999999997</c:v>
                </c:pt>
                <c:pt idx="1302">
                  <c:v>-0.26115100000000002</c:v>
                </c:pt>
                <c:pt idx="1303">
                  <c:v>-0.25969199999999998</c:v>
                </c:pt>
                <c:pt idx="1304">
                  <c:v>-0.25997799999999999</c:v>
                </c:pt>
                <c:pt idx="1305">
                  <c:v>-0.25741999999999998</c:v>
                </c:pt>
                <c:pt idx="1306">
                  <c:v>-0.254249</c:v>
                </c:pt>
                <c:pt idx="1307">
                  <c:v>-0.25469399999999998</c:v>
                </c:pt>
                <c:pt idx="1308">
                  <c:v>-0.252967</c:v>
                </c:pt>
                <c:pt idx="1309">
                  <c:v>-0.25094100000000003</c:v>
                </c:pt>
                <c:pt idx="1310">
                  <c:v>-0.24967800000000001</c:v>
                </c:pt>
                <c:pt idx="1311">
                  <c:v>-0.24818499999999999</c:v>
                </c:pt>
                <c:pt idx="1312">
                  <c:v>-0.24698400000000001</c:v>
                </c:pt>
                <c:pt idx="1313">
                  <c:v>-0.244615</c:v>
                </c:pt>
                <c:pt idx="1314">
                  <c:v>-0.24247199999999999</c:v>
                </c:pt>
                <c:pt idx="1315">
                  <c:v>-0.24050099999999999</c:v>
                </c:pt>
                <c:pt idx="1316">
                  <c:v>-0.238814</c:v>
                </c:pt>
                <c:pt idx="1317">
                  <c:v>-0.23219600000000001</c:v>
                </c:pt>
                <c:pt idx="1318">
                  <c:v>-0.22555800000000001</c:v>
                </c:pt>
                <c:pt idx="1319">
                  <c:v>-0.22421099999999999</c:v>
                </c:pt>
                <c:pt idx="1320">
                  <c:v>-0.222381</c:v>
                </c:pt>
                <c:pt idx="1321">
                  <c:v>-0.22081400000000001</c:v>
                </c:pt>
                <c:pt idx="1322">
                  <c:v>-0.21870999999999999</c:v>
                </c:pt>
                <c:pt idx="1323">
                  <c:v>-0.21715400000000001</c:v>
                </c:pt>
                <c:pt idx="1324">
                  <c:v>-0.21523</c:v>
                </c:pt>
                <c:pt idx="1325">
                  <c:v>-0.21265999999999999</c:v>
                </c:pt>
                <c:pt idx="1326">
                  <c:v>-0.21029400000000001</c:v>
                </c:pt>
                <c:pt idx="1327">
                  <c:v>-0.207564</c:v>
                </c:pt>
                <c:pt idx="1328">
                  <c:v>-0.20621600000000001</c:v>
                </c:pt>
                <c:pt idx="1329">
                  <c:v>-0.200103</c:v>
                </c:pt>
                <c:pt idx="1330">
                  <c:v>-0.19467599999999999</c:v>
                </c:pt>
                <c:pt idx="1331">
                  <c:v>-0.194606</c:v>
                </c:pt>
                <c:pt idx="1332">
                  <c:v>-0.194079</c:v>
                </c:pt>
                <c:pt idx="1333">
                  <c:v>-0.19314899999999999</c:v>
                </c:pt>
                <c:pt idx="1334">
                  <c:v>-0.19145000000000001</c:v>
                </c:pt>
                <c:pt idx="1335">
                  <c:v>-0.190438</c:v>
                </c:pt>
                <c:pt idx="1336">
                  <c:v>-0.18892800000000001</c:v>
                </c:pt>
                <c:pt idx="1337">
                  <c:v>-0.18665399999999999</c:v>
                </c:pt>
                <c:pt idx="1338">
                  <c:v>-0.18601500000000001</c:v>
                </c:pt>
                <c:pt idx="1339">
                  <c:v>-0.185558</c:v>
                </c:pt>
                <c:pt idx="1340">
                  <c:v>-0.18670200000000001</c:v>
                </c:pt>
                <c:pt idx="1341">
                  <c:v>-0.18101900000000001</c:v>
                </c:pt>
                <c:pt idx="1342">
                  <c:v>-0.17608099999999999</c:v>
                </c:pt>
                <c:pt idx="1343">
                  <c:v>-0.180675</c:v>
                </c:pt>
                <c:pt idx="1344">
                  <c:v>-0.18262100000000001</c:v>
                </c:pt>
                <c:pt idx="1345">
                  <c:v>-0.18162200000000001</c:v>
                </c:pt>
                <c:pt idx="1346">
                  <c:v>-0.18065200000000001</c:v>
                </c:pt>
                <c:pt idx="1347">
                  <c:v>-0.17932000000000001</c:v>
                </c:pt>
                <c:pt idx="1348">
                  <c:v>-0.17824100000000001</c:v>
                </c:pt>
                <c:pt idx="1349">
                  <c:v>-0.176173</c:v>
                </c:pt>
                <c:pt idx="1350">
                  <c:v>-0.17458699999999999</c:v>
                </c:pt>
                <c:pt idx="1351">
                  <c:v>-0.17388000000000001</c:v>
                </c:pt>
                <c:pt idx="1352">
                  <c:v>-0.175016</c:v>
                </c:pt>
                <c:pt idx="1353">
                  <c:v>-0.16861499999999999</c:v>
                </c:pt>
                <c:pt idx="1354">
                  <c:v>-0.164243</c:v>
                </c:pt>
                <c:pt idx="1355">
                  <c:v>-0.16261600000000001</c:v>
                </c:pt>
                <c:pt idx="1356">
                  <c:v>-0.16126099999999999</c:v>
                </c:pt>
                <c:pt idx="1357">
                  <c:v>-0.159743</c:v>
                </c:pt>
                <c:pt idx="1358">
                  <c:v>-0.15737899999999999</c:v>
                </c:pt>
                <c:pt idx="1359">
                  <c:v>-0.15659100000000001</c:v>
                </c:pt>
                <c:pt idx="1360">
                  <c:v>-0.15413199999999999</c:v>
                </c:pt>
                <c:pt idx="1361">
                  <c:v>-0.152112</c:v>
                </c:pt>
                <c:pt idx="1362">
                  <c:v>-0.15134600000000001</c:v>
                </c:pt>
                <c:pt idx="1363">
                  <c:v>-0.15090100000000001</c:v>
                </c:pt>
                <c:pt idx="1364">
                  <c:v>-0.151391</c:v>
                </c:pt>
                <c:pt idx="1365">
                  <c:v>-0.14229800000000001</c:v>
                </c:pt>
                <c:pt idx="1366">
                  <c:v>-0.14136099999999999</c:v>
                </c:pt>
                <c:pt idx="1367">
                  <c:v>-0.140316</c:v>
                </c:pt>
                <c:pt idx="1368">
                  <c:v>-0.14053599999999999</c:v>
                </c:pt>
                <c:pt idx="1369">
                  <c:v>-0.139908</c:v>
                </c:pt>
                <c:pt idx="1370">
                  <c:v>-0.13871700000000001</c:v>
                </c:pt>
                <c:pt idx="1371">
                  <c:v>-0.137016</c:v>
                </c:pt>
                <c:pt idx="1372">
                  <c:v>-0.13581199999999999</c:v>
                </c:pt>
                <c:pt idx="1373">
                  <c:v>-0.134626</c:v>
                </c:pt>
                <c:pt idx="1374">
                  <c:v>-0.13391400000000001</c:v>
                </c:pt>
                <c:pt idx="1375">
                  <c:v>-0.13229299999999999</c:v>
                </c:pt>
                <c:pt idx="1376">
                  <c:v>-0.13134999999999999</c:v>
                </c:pt>
                <c:pt idx="1377">
                  <c:v>-0.12468799999999999</c:v>
                </c:pt>
                <c:pt idx="1378">
                  <c:v>-0.12426</c:v>
                </c:pt>
                <c:pt idx="1379">
                  <c:v>-0.122559</c:v>
                </c:pt>
                <c:pt idx="1380">
                  <c:v>-0.122459</c:v>
                </c:pt>
                <c:pt idx="1381">
                  <c:v>-0.121902</c:v>
                </c:pt>
                <c:pt idx="1382">
                  <c:v>-0.122084</c:v>
                </c:pt>
                <c:pt idx="1383">
                  <c:v>-0.11969100000000001</c:v>
                </c:pt>
                <c:pt idx="1384">
                  <c:v>-0.117699</c:v>
                </c:pt>
                <c:pt idx="1385">
                  <c:v>-0.116745</c:v>
                </c:pt>
                <c:pt idx="1386">
                  <c:v>-0.115978</c:v>
                </c:pt>
                <c:pt idx="1387">
                  <c:v>-0.115118</c:v>
                </c:pt>
                <c:pt idx="1388">
                  <c:v>-0.11173</c:v>
                </c:pt>
                <c:pt idx="1389">
                  <c:v>-0.10283</c:v>
                </c:pt>
                <c:pt idx="1390">
                  <c:v>-9.9518200000000001E-2</c:v>
                </c:pt>
                <c:pt idx="1391">
                  <c:v>-9.7644300000000003E-2</c:v>
                </c:pt>
                <c:pt idx="1392">
                  <c:v>-9.8116400000000006E-2</c:v>
                </c:pt>
                <c:pt idx="1393">
                  <c:v>-9.6245899999999995E-2</c:v>
                </c:pt>
                <c:pt idx="1394">
                  <c:v>-9.2938599999999996E-2</c:v>
                </c:pt>
                <c:pt idx="1395">
                  <c:v>-9.0109700000000001E-2</c:v>
                </c:pt>
                <c:pt idx="1396">
                  <c:v>-8.8436200000000006E-2</c:v>
                </c:pt>
                <c:pt idx="1397">
                  <c:v>-8.7471999999999994E-2</c:v>
                </c:pt>
                <c:pt idx="1398">
                  <c:v>-8.6322499999999996E-2</c:v>
                </c:pt>
                <c:pt idx="1399">
                  <c:v>-8.5521799999999995E-2</c:v>
                </c:pt>
                <c:pt idx="1400">
                  <c:v>-8.20274E-2</c:v>
                </c:pt>
                <c:pt idx="1401">
                  <c:v>-7.7672099999999994E-2</c:v>
                </c:pt>
                <c:pt idx="1402">
                  <c:v>-7.6387399999999994E-2</c:v>
                </c:pt>
                <c:pt idx="1403">
                  <c:v>-7.4575900000000001E-2</c:v>
                </c:pt>
                <c:pt idx="1404">
                  <c:v>-7.3752100000000001E-2</c:v>
                </c:pt>
                <c:pt idx="1405">
                  <c:v>-7.2540800000000003E-2</c:v>
                </c:pt>
                <c:pt idx="1406">
                  <c:v>-7.0705400000000002E-2</c:v>
                </c:pt>
                <c:pt idx="1407">
                  <c:v>-6.8989800000000004E-2</c:v>
                </c:pt>
                <c:pt idx="1408">
                  <c:v>-6.8904800000000002E-2</c:v>
                </c:pt>
                <c:pt idx="1409">
                  <c:v>-6.9376599999999997E-2</c:v>
                </c:pt>
                <c:pt idx="1410">
                  <c:v>-6.9111900000000004E-2</c:v>
                </c:pt>
                <c:pt idx="1411">
                  <c:v>-7.0079299999999997E-2</c:v>
                </c:pt>
                <c:pt idx="1412">
                  <c:v>-6.5736000000000003E-2</c:v>
                </c:pt>
                <c:pt idx="1413">
                  <c:v>-6.2969600000000001E-2</c:v>
                </c:pt>
                <c:pt idx="1414">
                  <c:v>-6.4353499999999994E-2</c:v>
                </c:pt>
                <c:pt idx="1415">
                  <c:v>-6.4062599999999997E-2</c:v>
                </c:pt>
                <c:pt idx="1416">
                  <c:v>-6.4492400000000005E-2</c:v>
                </c:pt>
                <c:pt idx="1417">
                  <c:v>-6.3331200000000004E-2</c:v>
                </c:pt>
                <c:pt idx="1418">
                  <c:v>-6.3707200000000005E-2</c:v>
                </c:pt>
                <c:pt idx="1419">
                  <c:v>-6.5437400000000007E-2</c:v>
                </c:pt>
                <c:pt idx="1420">
                  <c:v>-6.5757800000000005E-2</c:v>
                </c:pt>
                <c:pt idx="1421">
                  <c:v>-6.6215399999999994E-2</c:v>
                </c:pt>
                <c:pt idx="1422">
                  <c:v>-6.6659499999999997E-2</c:v>
                </c:pt>
                <c:pt idx="1423">
                  <c:v>-6.5554500000000002E-2</c:v>
                </c:pt>
                <c:pt idx="1424">
                  <c:v>-5.5243399999999998E-2</c:v>
                </c:pt>
                <c:pt idx="1425">
                  <c:v>-4.8559199999999997E-2</c:v>
                </c:pt>
                <c:pt idx="1426">
                  <c:v>-4.6688599999999997E-2</c:v>
                </c:pt>
                <c:pt idx="1427">
                  <c:v>-4.4186299999999998E-2</c:v>
                </c:pt>
                <c:pt idx="1428">
                  <c:v>-4.2272999999999998E-2</c:v>
                </c:pt>
                <c:pt idx="1429">
                  <c:v>-4.04756E-2</c:v>
                </c:pt>
                <c:pt idx="1430">
                  <c:v>-3.8941000000000003E-2</c:v>
                </c:pt>
                <c:pt idx="1431">
                  <c:v>-3.8434200000000002E-2</c:v>
                </c:pt>
                <c:pt idx="1432">
                  <c:v>-3.8243800000000001E-2</c:v>
                </c:pt>
                <c:pt idx="1433">
                  <c:v>-3.7715499999999999E-2</c:v>
                </c:pt>
                <c:pt idx="1434">
                  <c:v>-3.6322800000000002E-2</c:v>
                </c:pt>
                <c:pt idx="1435">
                  <c:v>-3.5961699999999999E-2</c:v>
                </c:pt>
                <c:pt idx="1436">
                  <c:v>-2.8601499999999998E-2</c:v>
                </c:pt>
                <c:pt idx="1437">
                  <c:v>-2.5730800000000002E-2</c:v>
                </c:pt>
                <c:pt idx="1438">
                  <c:v>-2.5894400000000001E-2</c:v>
                </c:pt>
                <c:pt idx="1439">
                  <c:v>-2.5935699999999999E-2</c:v>
                </c:pt>
                <c:pt idx="1440">
                  <c:v>-2.6463199999999999E-2</c:v>
                </c:pt>
                <c:pt idx="1441">
                  <c:v>-2.5536900000000001E-2</c:v>
                </c:pt>
                <c:pt idx="1442">
                  <c:v>-2.4679E-2</c:v>
                </c:pt>
                <c:pt idx="1443">
                  <c:v>-2.4099300000000001E-2</c:v>
                </c:pt>
                <c:pt idx="1444">
                  <c:v>-2.3061399999999999E-2</c:v>
                </c:pt>
                <c:pt idx="1445">
                  <c:v>-2.1801999999999998E-2</c:v>
                </c:pt>
                <c:pt idx="1446">
                  <c:v>-2.0547800000000001E-2</c:v>
                </c:pt>
                <c:pt idx="1447">
                  <c:v>-1.32464E-2</c:v>
                </c:pt>
                <c:pt idx="1448">
                  <c:v>-1.13519E-2</c:v>
                </c:pt>
                <c:pt idx="1449">
                  <c:v>-1.25948E-2</c:v>
                </c:pt>
                <c:pt idx="1450">
                  <c:v>-1.25253E-2</c:v>
                </c:pt>
                <c:pt idx="1451">
                  <c:v>-1.29896E-2</c:v>
                </c:pt>
                <c:pt idx="1452">
                  <c:v>-1.20859E-2</c:v>
                </c:pt>
                <c:pt idx="1453">
                  <c:v>-1.18896E-2</c:v>
                </c:pt>
                <c:pt idx="1454">
                  <c:v>-1.06783E-2</c:v>
                </c:pt>
                <c:pt idx="1455">
                  <c:v>-8.7301800000000006E-3</c:v>
                </c:pt>
                <c:pt idx="1456">
                  <c:v>-5.8221499999999999E-3</c:v>
                </c:pt>
                <c:pt idx="1457">
                  <c:v>-3.3923500000000001E-3</c:v>
                </c:pt>
                <c:pt idx="1458">
                  <c:v>-2.0684200000000001E-3</c:v>
                </c:pt>
                <c:pt idx="1459">
                  <c:v>5.29139E-3</c:v>
                </c:pt>
                <c:pt idx="1460">
                  <c:v>9.88436E-3</c:v>
                </c:pt>
                <c:pt idx="1461">
                  <c:v>1.3064600000000001E-2</c:v>
                </c:pt>
                <c:pt idx="1462">
                  <c:v>1.6792899999999999E-2</c:v>
                </c:pt>
                <c:pt idx="1463">
                  <c:v>1.8921400000000001E-2</c:v>
                </c:pt>
                <c:pt idx="1464">
                  <c:v>2.1723699999999999E-2</c:v>
                </c:pt>
                <c:pt idx="1465">
                  <c:v>2.4240500000000002E-2</c:v>
                </c:pt>
                <c:pt idx="1466">
                  <c:v>2.75304E-2</c:v>
                </c:pt>
                <c:pt idx="1467">
                  <c:v>3.0336399999999999E-2</c:v>
                </c:pt>
                <c:pt idx="1468">
                  <c:v>3.1849599999999999E-2</c:v>
                </c:pt>
                <c:pt idx="1469">
                  <c:v>3.34758E-2</c:v>
                </c:pt>
                <c:pt idx="1470">
                  <c:v>3.4074300000000002E-2</c:v>
                </c:pt>
                <c:pt idx="1471">
                  <c:v>4.1759699999999997E-2</c:v>
                </c:pt>
                <c:pt idx="1472">
                  <c:v>4.4890899999999997E-2</c:v>
                </c:pt>
                <c:pt idx="1473">
                  <c:v>4.6221999999999999E-2</c:v>
                </c:pt>
                <c:pt idx="1474">
                  <c:v>4.8328000000000003E-2</c:v>
                </c:pt>
                <c:pt idx="1475">
                  <c:v>4.9740100000000002E-2</c:v>
                </c:pt>
                <c:pt idx="1476">
                  <c:v>5.1475100000000003E-2</c:v>
                </c:pt>
                <c:pt idx="1477">
                  <c:v>5.3454700000000001E-2</c:v>
                </c:pt>
                <c:pt idx="1478">
                  <c:v>5.4835799999999997E-2</c:v>
                </c:pt>
                <c:pt idx="1479">
                  <c:v>5.6894500000000001E-2</c:v>
                </c:pt>
                <c:pt idx="1480">
                  <c:v>5.9672900000000001E-2</c:v>
                </c:pt>
                <c:pt idx="1481">
                  <c:v>6.2762799999999994E-2</c:v>
                </c:pt>
                <c:pt idx="1482">
                  <c:v>6.7045499999999994E-2</c:v>
                </c:pt>
                <c:pt idx="1483">
                  <c:v>7.0209300000000002E-2</c:v>
                </c:pt>
                <c:pt idx="1484">
                  <c:v>7.3421299999999995E-2</c:v>
                </c:pt>
                <c:pt idx="1485">
                  <c:v>7.5958700000000004E-2</c:v>
                </c:pt>
                <c:pt idx="1486">
                  <c:v>7.8881999999999994E-2</c:v>
                </c:pt>
                <c:pt idx="1487">
                  <c:v>8.2237000000000005E-2</c:v>
                </c:pt>
                <c:pt idx="1488">
                  <c:v>8.3379900000000007E-2</c:v>
                </c:pt>
                <c:pt idx="1489">
                  <c:v>9.0480500000000005E-2</c:v>
                </c:pt>
                <c:pt idx="1490">
                  <c:v>9.4297400000000003E-2</c:v>
                </c:pt>
                <c:pt idx="1491">
                  <c:v>9.4566899999999995E-2</c:v>
                </c:pt>
                <c:pt idx="1492">
                  <c:v>9.5807699999999996E-2</c:v>
                </c:pt>
                <c:pt idx="1493">
                  <c:v>9.7132899999999994E-2</c:v>
                </c:pt>
                <c:pt idx="1494">
                  <c:v>9.8057900000000003E-2</c:v>
                </c:pt>
                <c:pt idx="1495">
                  <c:v>9.8624699999999996E-2</c:v>
                </c:pt>
                <c:pt idx="1496">
                  <c:v>9.7898700000000005E-2</c:v>
                </c:pt>
                <c:pt idx="1497">
                  <c:v>9.8807599999999995E-2</c:v>
                </c:pt>
                <c:pt idx="1498">
                  <c:v>0.100394</c:v>
                </c:pt>
                <c:pt idx="1499">
                  <c:v>0.10165299999999999</c:v>
                </c:pt>
                <c:pt idx="1500">
                  <c:v>0.102199</c:v>
                </c:pt>
                <c:pt idx="1501">
                  <c:v>0.10270899999999999</c:v>
                </c:pt>
                <c:pt idx="1502">
                  <c:v>0.103174</c:v>
                </c:pt>
                <c:pt idx="1503">
                  <c:v>0.103355</c:v>
                </c:pt>
                <c:pt idx="1504">
                  <c:v>0.10349800000000001</c:v>
                </c:pt>
                <c:pt idx="1505">
                  <c:v>0.104209</c:v>
                </c:pt>
                <c:pt idx="1506">
                  <c:v>0.105822</c:v>
                </c:pt>
                <c:pt idx="1507">
                  <c:v>0.10566300000000001</c:v>
                </c:pt>
                <c:pt idx="1508">
                  <c:v>0.111498</c:v>
                </c:pt>
                <c:pt idx="1509">
                  <c:v>0.11576</c:v>
                </c:pt>
                <c:pt idx="1510">
                  <c:v>0.115025</c:v>
                </c:pt>
                <c:pt idx="1511">
                  <c:v>0.115398</c:v>
                </c:pt>
                <c:pt idx="1512">
                  <c:v>0.11577800000000001</c:v>
                </c:pt>
                <c:pt idx="1513">
                  <c:v>0.11648799999999999</c:v>
                </c:pt>
                <c:pt idx="1514">
                  <c:v>0.11726499999999999</c:v>
                </c:pt>
                <c:pt idx="1515">
                  <c:v>0.119062</c:v>
                </c:pt>
                <c:pt idx="1516">
                  <c:v>0.120876</c:v>
                </c:pt>
                <c:pt idx="1517">
                  <c:v>0.121368</c:v>
                </c:pt>
                <c:pt idx="1518">
                  <c:v>0.121512</c:v>
                </c:pt>
                <c:pt idx="1519">
                  <c:v>0.12134399999999999</c:v>
                </c:pt>
                <c:pt idx="1520">
                  <c:v>0.121214</c:v>
                </c:pt>
                <c:pt idx="1521">
                  <c:v>0.119781</c:v>
                </c:pt>
                <c:pt idx="1522">
                  <c:v>0.12435599999999999</c:v>
                </c:pt>
                <c:pt idx="1523">
                  <c:v>0.131743</c:v>
                </c:pt>
                <c:pt idx="1524">
                  <c:v>0.13364300000000001</c:v>
                </c:pt>
                <c:pt idx="1525">
                  <c:v>0.136738</c:v>
                </c:pt>
                <c:pt idx="1526">
                  <c:v>0.139353</c:v>
                </c:pt>
                <c:pt idx="1527">
                  <c:v>0.14003599999999999</c:v>
                </c:pt>
                <c:pt idx="1528">
                  <c:v>0.14052100000000001</c:v>
                </c:pt>
                <c:pt idx="1529">
                  <c:v>0.14133699999999999</c:v>
                </c:pt>
                <c:pt idx="1530">
                  <c:v>0.14133100000000001</c:v>
                </c:pt>
                <c:pt idx="1531">
                  <c:v>0.142652</c:v>
                </c:pt>
                <c:pt idx="1532">
                  <c:v>0.14454500000000001</c:v>
                </c:pt>
                <c:pt idx="1533">
                  <c:v>0.14515500000000001</c:v>
                </c:pt>
                <c:pt idx="1534">
                  <c:v>0.14491200000000001</c:v>
                </c:pt>
                <c:pt idx="1535">
                  <c:v>0.14355599999999999</c:v>
                </c:pt>
                <c:pt idx="1536">
                  <c:v>0.14910300000000001</c:v>
                </c:pt>
                <c:pt idx="1537">
                  <c:v>0.152805</c:v>
                </c:pt>
                <c:pt idx="1538">
                  <c:v>0.15058099999999999</c:v>
                </c:pt>
                <c:pt idx="1539">
                  <c:v>0.158415</c:v>
                </c:pt>
                <c:pt idx="1540">
                  <c:v>0.15871099999999999</c:v>
                </c:pt>
                <c:pt idx="1541">
                  <c:v>0.16070999999999999</c:v>
                </c:pt>
                <c:pt idx="1542">
                  <c:v>0.16275100000000001</c:v>
                </c:pt>
                <c:pt idx="1543">
                  <c:v>0.16461000000000001</c:v>
                </c:pt>
                <c:pt idx="1544">
                  <c:v>0.16619300000000001</c:v>
                </c:pt>
                <c:pt idx="1545">
                  <c:v>0.168381</c:v>
                </c:pt>
                <c:pt idx="1546">
                  <c:v>0.17104900000000001</c:v>
                </c:pt>
                <c:pt idx="1547">
                  <c:v>0.17305899999999999</c:v>
                </c:pt>
                <c:pt idx="1548">
                  <c:v>0.17322499999999999</c:v>
                </c:pt>
                <c:pt idx="1549">
                  <c:v>0.17330599999999999</c:v>
                </c:pt>
                <c:pt idx="1550">
                  <c:v>0.17313000000000001</c:v>
                </c:pt>
                <c:pt idx="1551">
                  <c:v>0.17691000000000001</c:v>
                </c:pt>
                <c:pt idx="1552">
                  <c:v>0.18504399999999999</c:v>
                </c:pt>
                <c:pt idx="1553">
                  <c:v>0.18689800000000001</c:v>
                </c:pt>
                <c:pt idx="1554">
                  <c:v>0.189832</c:v>
                </c:pt>
                <c:pt idx="1555">
                  <c:v>0.19109000000000001</c:v>
                </c:pt>
                <c:pt idx="1556">
                  <c:v>0.19267300000000001</c:v>
                </c:pt>
                <c:pt idx="1557">
                  <c:v>0.19397600000000001</c:v>
                </c:pt>
                <c:pt idx="1558">
                  <c:v>0.19517100000000001</c:v>
                </c:pt>
                <c:pt idx="1559">
                  <c:v>0.197852</c:v>
                </c:pt>
                <c:pt idx="1560">
                  <c:v>0.20002300000000001</c:v>
                </c:pt>
                <c:pt idx="1561">
                  <c:v>0.20086300000000001</c:v>
                </c:pt>
                <c:pt idx="1562">
                  <c:v>0.201879</c:v>
                </c:pt>
                <c:pt idx="1563">
                  <c:v>0.20194000000000001</c:v>
                </c:pt>
                <c:pt idx="1564">
                  <c:v>0.20456299999999999</c:v>
                </c:pt>
                <c:pt idx="1565">
                  <c:v>0.21415899999999999</c:v>
                </c:pt>
                <c:pt idx="1566">
                  <c:v>0.21646199999999999</c:v>
                </c:pt>
                <c:pt idx="1567">
                  <c:v>0.21998799999999999</c:v>
                </c:pt>
                <c:pt idx="1568">
                  <c:v>0.222334</c:v>
                </c:pt>
                <c:pt idx="1569">
                  <c:v>0.22541</c:v>
                </c:pt>
                <c:pt idx="1570">
                  <c:v>0.228829</c:v>
                </c:pt>
                <c:pt idx="1571">
                  <c:v>0.23233400000000001</c:v>
                </c:pt>
                <c:pt idx="1572">
                  <c:v>0.23691699999999999</c:v>
                </c:pt>
                <c:pt idx="1573">
                  <c:v>0.24169199999999999</c:v>
                </c:pt>
                <c:pt idx="1574">
                  <c:v>0.24785599999999999</c:v>
                </c:pt>
                <c:pt idx="1575">
                  <c:v>0.25899800000000001</c:v>
                </c:pt>
                <c:pt idx="1576">
                  <c:v>0.26276699999999997</c:v>
                </c:pt>
                <c:pt idx="1577">
                  <c:v>0.26573400000000003</c:v>
                </c:pt>
                <c:pt idx="1578">
                  <c:v>0.268621</c:v>
                </c:pt>
                <c:pt idx="1579">
                  <c:v>0.27092699999999997</c:v>
                </c:pt>
                <c:pt idx="1580">
                  <c:v>0.27234599999999998</c:v>
                </c:pt>
                <c:pt idx="1581">
                  <c:v>0.27423599999999998</c:v>
                </c:pt>
                <c:pt idx="1582">
                  <c:v>0.27506700000000001</c:v>
                </c:pt>
                <c:pt idx="1583">
                  <c:v>0.27606599999999998</c:v>
                </c:pt>
                <c:pt idx="1584">
                  <c:v>0.27731099999999997</c:v>
                </c:pt>
                <c:pt idx="1585">
                  <c:v>0.27810800000000002</c:v>
                </c:pt>
                <c:pt idx="1586">
                  <c:v>0.28536099999999998</c:v>
                </c:pt>
                <c:pt idx="1587">
                  <c:v>0.28398400000000001</c:v>
                </c:pt>
                <c:pt idx="1588">
                  <c:v>0.28505599999999998</c:v>
                </c:pt>
                <c:pt idx="1589">
                  <c:v>0.28694900000000001</c:v>
                </c:pt>
                <c:pt idx="1590">
                  <c:v>0.28935300000000003</c:v>
                </c:pt>
                <c:pt idx="1591">
                  <c:v>0.29226400000000002</c:v>
                </c:pt>
                <c:pt idx="1592">
                  <c:v>0.29615999999999998</c:v>
                </c:pt>
                <c:pt idx="1593">
                  <c:v>0.299983</c:v>
                </c:pt>
                <c:pt idx="1594">
                  <c:v>0.30237399999999998</c:v>
                </c:pt>
                <c:pt idx="1595">
                  <c:v>0.30621700000000002</c:v>
                </c:pt>
                <c:pt idx="1596">
                  <c:v>0.30916399999999999</c:v>
                </c:pt>
                <c:pt idx="1597">
                  <c:v>0.32051299999999999</c:v>
                </c:pt>
                <c:pt idx="1598">
                  <c:v>0.32482100000000003</c:v>
                </c:pt>
                <c:pt idx="1599">
                  <c:v>0.32968500000000001</c:v>
                </c:pt>
                <c:pt idx="1600">
                  <c:v>0.33553100000000002</c:v>
                </c:pt>
                <c:pt idx="1601">
                  <c:v>0.34435900000000003</c:v>
                </c:pt>
                <c:pt idx="1602">
                  <c:v>0.35220600000000002</c:v>
                </c:pt>
                <c:pt idx="1603">
                  <c:v>0.360043</c:v>
                </c:pt>
                <c:pt idx="1604">
                  <c:v>0.36739100000000002</c:v>
                </c:pt>
                <c:pt idx="1605">
                  <c:v>0.373309</c:v>
                </c:pt>
                <c:pt idx="1606">
                  <c:v>0.37609500000000001</c:v>
                </c:pt>
                <c:pt idx="1607">
                  <c:v>0.384436</c:v>
                </c:pt>
                <c:pt idx="1608">
                  <c:v>0.38597599999999999</c:v>
                </c:pt>
                <c:pt idx="1609">
                  <c:v>0.38583200000000001</c:v>
                </c:pt>
                <c:pt idx="1610">
                  <c:v>0.38473299999999999</c:v>
                </c:pt>
                <c:pt idx="1611">
                  <c:v>0.38218099999999999</c:v>
                </c:pt>
                <c:pt idx="1612">
                  <c:v>0.37754300000000002</c:v>
                </c:pt>
                <c:pt idx="1613">
                  <c:v>0.37480200000000002</c:v>
                </c:pt>
                <c:pt idx="1614">
                  <c:v>0.37265300000000001</c:v>
                </c:pt>
                <c:pt idx="1615">
                  <c:v>0.37092199999999997</c:v>
                </c:pt>
                <c:pt idx="1616">
                  <c:v>0.37032599999999999</c:v>
                </c:pt>
                <c:pt idx="1617">
                  <c:v>0.36758999999999997</c:v>
                </c:pt>
                <c:pt idx="1618">
                  <c:v>0.36841400000000002</c:v>
                </c:pt>
                <c:pt idx="1619">
                  <c:v>0.364537</c:v>
                </c:pt>
                <c:pt idx="1620">
                  <c:v>0.359763</c:v>
                </c:pt>
                <c:pt idx="1621">
                  <c:v>0.356933</c:v>
                </c:pt>
                <c:pt idx="1622">
                  <c:v>0.35577799999999998</c:v>
                </c:pt>
                <c:pt idx="1623">
                  <c:v>0.35268899999999997</c:v>
                </c:pt>
                <c:pt idx="1624">
                  <c:v>0.34995199999999999</c:v>
                </c:pt>
                <c:pt idx="1625">
                  <c:v>0.34726600000000002</c:v>
                </c:pt>
                <c:pt idx="1626">
                  <c:v>0.34499400000000002</c:v>
                </c:pt>
                <c:pt idx="1627">
                  <c:v>0.34493000000000001</c:v>
                </c:pt>
                <c:pt idx="1628">
                  <c:v>0.34889199999999998</c:v>
                </c:pt>
                <c:pt idx="1629">
                  <c:v>0.34562799999999999</c:v>
                </c:pt>
                <c:pt idx="1630">
                  <c:v>0.34271800000000002</c:v>
                </c:pt>
                <c:pt idx="1631">
                  <c:v>0.34089799999999998</c:v>
                </c:pt>
                <c:pt idx="1632">
                  <c:v>0.34070600000000001</c:v>
                </c:pt>
                <c:pt idx="1633">
                  <c:v>0.33895999999999998</c:v>
                </c:pt>
                <c:pt idx="1634">
                  <c:v>0.33965000000000001</c:v>
                </c:pt>
                <c:pt idx="1635">
                  <c:v>0.33861400000000003</c:v>
                </c:pt>
                <c:pt idx="1636">
                  <c:v>0.33691300000000002</c:v>
                </c:pt>
                <c:pt idx="1637">
                  <c:v>0.33617999999999998</c:v>
                </c:pt>
                <c:pt idx="1638">
                  <c:v>0.34319699999999997</c:v>
                </c:pt>
                <c:pt idx="1639">
                  <c:v>0.344495</c:v>
                </c:pt>
                <c:pt idx="1640">
                  <c:v>0.33803</c:v>
                </c:pt>
                <c:pt idx="1641">
                  <c:v>0.34037600000000001</c:v>
                </c:pt>
                <c:pt idx="1642">
                  <c:v>0.33863399999999999</c:v>
                </c:pt>
                <c:pt idx="1643">
                  <c:v>0.33665499999999998</c:v>
                </c:pt>
                <c:pt idx="1644">
                  <c:v>0.33634799999999998</c:v>
                </c:pt>
                <c:pt idx="1645">
                  <c:v>0.33576400000000001</c:v>
                </c:pt>
                <c:pt idx="1646">
                  <c:v>0.33230700000000002</c:v>
                </c:pt>
                <c:pt idx="1647">
                  <c:v>0.32846599999999998</c:v>
                </c:pt>
                <c:pt idx="1648">
                  <c:v>0.33313999999999999</c:v>
                </c:pt>
                <c:pt idx="1649">
                  <c:v>0.32961800000000002</c:v>
                </c:pt>
                <c:pt idx="1650">
                  <c:v>0.32508300000000001</c:v>
                </c:pt>
                <c:pt idx="1651">
                  <c:v>0.32267499999999999</c:v>
                </c:pt>
                <c:pt idx="1652">
                  <c:v>0.32179000000000002</c:v>
                </c:pt>
                <c:pt idx="1653">
                  <c:v>0.32158399999999998</c:v>
                </c:pt>
                <c:pt idx="1654">
                  <c:v>0.32025900000000002</c:v>
                </c:pt>
                <c:pt idx="1655">
                  <c:v>0.32091900000000001</c:v>
                </c:pt>
                <c:pt idx="1656">
                  <c:v>0.320629</c:v>
                </c:pt>
                <c:pt idx="1657">
                  <c:v>0.32188499999999998</c:v>
                </c:pt>
                <c:pt idx="1658">
                  <c:v>0.320635</c:v>
                </c:pt>
                <c:pt idx="1659">
                  <c:v>0.32177099999999997</c:v>
                </c:pt>
                <c:pt idx="1660">
                  <c:v>0.32106200000000001</c:v>
                </c:pt>
                <c:pt idx="1661">
                  <c:v>0.32170799999999999</c:v>
                </c:pt>
                <c:pt idx="1662">
                  <c:v>0.32142300000000001</c:v>
                </c:pt>
                <c:pt idx="1663">
                  <c:v>0.32296799999999998</c:v>
                </c:pt>
                <c:pt idx="1664">
                  <c:v>0.32482899999999998</c:v>
                </c:pt>
                <c:pt idx="1665">
                  <c:v>0.32364999999999999</c:v>
                </c:pt>
                <c:pt idx="1666">
                  <c:v>0.32317000000000001</c:v>
                </c:pt>
                <c:pt idx="1667">
                  <c:v>0.32444299999999998</c:v>
                </c:pt>
                <c:pt idx="1668">
                  <c:v>0.32436599999999999</c:v>
                </c:pt>
                <c:pt idx="1669">
                  <c:v>0.33153300000000002</c:v>
                </c:pt>
                <c:pt idx="1670">
                  <c:v>0.33068500000000001</c:v>
                </c:pt>
                <c:pt idx="1671">
                  <c:v>0.32827200000000001</c:v>
                </c:pt>
                <c:pt idx="1672">
                  <c:v>0.32645400000000002</c:v>
                </c:pt>
                <c:pt idx="1673">
                  <c:v>0.32460499999999998</c:v>
                </c:pt>
                <c:pt idx="1674">
                  <c:v>0.32327800000000001</c:v>
                </c:pt>
                <c:pt idx="1675">
                  <c:v>0.32144099999999998</c:v>
                </c:pt>
                <c:pt idx="1676">
                  <c:v>0.32009599999999999</c:v>
                </c:pt>
                <c:pt idx="1677">
                  <c:v>0.31828099999999998</c:v>
                </c:pt>
                <c:pt idx="1678">
                  <c:v>0.31638500000000003</c:v>
                </c:pt>
                <c:pt idx="1679">
                  <c:v>0.31605800000000001</c:v>
                </c:pt>
                <c:pt idx="1680">
                  <c:v>0.31462400000000001</c:v>
                </c:pt>
                <c:pt idx="1681">
                  <c:v>0.31872499999999998</c:v>
                </c:pt>
                <c:pt idx="1682">
                  <c:v>0.31994400000000001</c:v>
                </c:pt>
                <c:pt idx="1683">
                  <c:v>0.31923600000000002</c:v>
                </c:pt>
                <c:pt idx="1684">
                  <c:v>0.31127700000000003</c:v>
                </c:pt>
                <c:pt idx="1685">
                  <c:v>0.31681799999999999</c:v>
                </c:pt>
                <c:pt idx="1686">
                  <c:v>0.31752000000000002</c:v>
                </c:pt>
                <c:pt idx="1687">
                  <c:v>0.31964700000000001</c:v>
                </c:pt>
                <c:pt idx="1688">
                  <c:v>0.31879000000000002</c:v>
                </c:pt>
                <c:pt idx="1689">
                  <c:v>0.317411</c:v>
                </c:pt>
                <c:pt idx="1690">
                  <c:v>0.31702900000000001</c:v>
                </c:pt>
                <c:pt idx="1691">
                  <c:v>0.31614100000000001</c:v>
                </c:pt>
                <c:pt idx="1692">
                  <c:v>0.31474099999999999</c:v>
                </c:pt>
                <c:pt idx="1693">
                  <c:v>0.314971</c:v>
                </c:pt>
                <c:pt idx="1694">
                  <c:v>0.32410299999999997</c:v>
                </c:pt>
                <c:pt idx="1695">
                  <c:v>0.32455899999999999</c:v>
                </c:pt>
                <c:pt idx="1696">
                  <c:v>0.32422000000000001</c:v>
                </c:pt>
                <c:pt idx="1697">
                  <c:v>0.32256000000000001</c:v>
                </c:pt>
                <c:pt idx="1698">
                  <c:v>0.31437500000000002</c:v>
                </c:pt>
                <c:pt idx="1699">
                  <c:v>0.32121100000000002</c:v>
                </c:pt>
                <c:pt idx="1700">
                  <c:v>0.32150000000000001</c:v>
                </c:pt>
                <c:pt idx="1701">
                  <c:v>0.320664</c:v>
                </c:pt>
                <c:pt idx="1702">
                  <c:v>0.32128699999999999</c:v>
                </c:pt>
                <c:pt idx="1703">
                  <c:v>0.32183899999999999</c:v>
                </c:pt>
                <c:pt idx="1704">
                  <c:v>0.32189600000000002</c:v>
                </c:pt>
                <c:pt idx="1705">
                  <c:v>0.32200099999999998</c:v>
                </c:pt>
                <c:pt idx="1706">
                  <c:v>0.32195400000000002</c:v>
                </c:pt>
                <c:pt idx="1707">
                  <c:v>0.32247300000000001</c:v>
                </c:pt>
                <c:pt idx="1708">
                  <c:v>0.33009899999999998</c:v>
                </c:pt>
                <c:pt idx="1709">
                  <c:v>0.33111800000000002</c:v>
                </c:pt>
                <c:pt idx="1710">
                  <c:v>0.32972600000000002</c:v>
                </c:pt>
                <c:pt idx="1711">
                  <c:v>0.32983800000000002</c:v>
                </c:pt>
                <c:pt idx="1712">
                  <c:v>0.32929799999999998</c:v>
                </c:pt>
                <c:pt idx="1713">
                  <c:v>0.32834200000000002</c:v>
                </c:pt>
                <c:pt idx="1714">
                  <c:v>0.32798899999999998</c:v>
                </c:pt>
                <c:pt idx="1715">
                  <c:v>0.32857599999999998</c:v>
                </c:pt>
                <c:pt idx="1716">
                  <c:v>0.32908700000000002</c:v>
                </c:pt>
                <c:pt idx="1717">
                  <c:v>0.33036599999999999</c:v>
                </c:pt>
                <c:pt idx="1718">
                  <c:v>0.33266600000000002</c:v>
                </c:pt>
                <c:pt idx="1719">
                  <c:v>0.33573500000000001</c:v>
                </c:pt>
                <c:pt idx="1720">
                  <c:v>0.34722900000000001</c:v>
                </c:pt>
                <c:pt idx="1721">
                  <c:v>0.35041299999999997</c:v>
                </c:pt>
                <c:pt idx="1722">
                  <c:v>0.35314299999999998</c:v>
                </c:pt>
                <c:pt idx="1723">
                  <c:v>0.35665400000000003</c:v>
                </c:pt>
                <c:pt idx="1724">
                  <c:v>0.35965000000000003</c:v>
                </c:pt>
                <c:pt idx="1725">
                  <c:v>0.36260599999999998</c:v>
                </c:pt>
                <c:pt idx="1726">
                  <c:v>0.36511700000000002</c:v>
                </c:pt>
                <c:pt idx="1727">
                  <c:v>0.36749599999999999</c:v>
                </c:pt>
                <c:pt idx="1728">
                  <c:v>0.36895699999999998</c:v>
                </c:pt>
                <c:pt idx="1729">
                  <c:v>0.37032999999999999</c:v>
                </c:pt>
                <c:pt idx="1730">
                  <c:v>0.37158999999999998</c:v>
                </c:pt>
                <c:pt idx="1731">
                  <c:v>0.373834</c:v>
                </c:pt>
                <c:pt idx="1732">
                  <c:v>0.37613799999999997</c:v>
                </c:pt>
                <c:pt idx="1733">
                  <c:v>0.37986500000000001</c:v>
                </c:pt>
                <c:pt idx="1734">
                  <c:v>0.375662</c:v>
                </c:pt>
                <c:pt idx="1735">
                  <c:v>0.37513800000000003</c:v>
                </c:pt>
                <c:pt idx="1736">
                  <c:v>0.371278</c:v>
                </c:pt>
                <c:pt idx="1737">
                  <c:v>0.36920199999999997</c:v>
                </c:pt>
                <c:pt idx="1738">
                  <c:v>0.36817699999999998</c:v>
                </c:pt>
                <c:pt idx="1739">
                  <c:v>0.366421</c:v>
                </c:pt>
                <c:pt idx="1740">
                  <c:v>0.36448700000000001</c:v>
                </c:pt>
                <c:pt idx="1741">
                  <c:v>0.363653</c:v>
                </c:pt>
                <c:pt idx="1742">
                  <c:v>0.362983</c:v>
                </c:pt>
                <c:pt idx="1743">
                  <c:v>0.36103200000000002</c:v>
                </c:pt>
                <c:pt idx="1744">
                  <c:v>0.36254199999999998</c:v>
                </c:pt>
                <c:pt idx="1745">
                  <c:v>0.36969200000000002</c:v>
                </c:pt>
                <c:pt idx="1746">
                  <c:v>0.372284</c:v>
                </c:pt>
                <c:pt idx="1747">
                  <c:v>0.376191</c:v>
                </c:pt>
                <c:pt idx="1748">
                  <c:v>0.378243</c:v>
                </c:pt>
                <c:pt idx="1749">
                  <c:v>0.38134499999999999</c:v>
                </c:pt>
                <c:pt idx="1750">
                  <c:v>0.38539400000000001</c:v>
                </c:pt>
                <c:pt idx="1751">
                  <c:v>0.38786100000000001</c:v>
                </c:pt>
                <c:pt idx="1752">
                  <c:v>0.39017099999999999</c:v>
                </c:pt>
                <c:pt idx="1753">
                  <c:v>0.39173000000000002</c:v>
                </c:pt>
                <c:pt idx="1754">
                  <c:v>0.39555000000000001</c:v>
                </c:pt>
                <c:pt idx="1755">
                  <c:v>0.39794299999999999</c:v>
                </c:pt>
                <c:pt idx="1756">
                  <c:v>0.399455</c:v>
                </c:pt>
                <c:pt idx="1757">
                  <c:v>0.40354499999999999</c:v>
                </c:pt>
                <c:pt idx="1758">
                  <c:v>0.41141</c:v>
                </c:pt>
                <c:pt idx="1759">
                  <c:v>0.41114400000000001</c:v>
                </c:pt>
                <c:pt idx="1760">
                  <c:v>0.41238200000000003</c:v>
                </c:pt>
                <c:pt idx="1761">
                  <c:v>0.41292200000000001</c:v>
                </c:pt>
                <c:pt idx="1762">
                  <c:v>0.41249599999999997</c:v>
                </c:pt>
                <c:pt idx="1763">
                  <c:v>0.41200100000000001</c:v>
                </c:pt>
                <c:pt idx="1764">
                  <c:v>0.410636</c:v>
                </c:pt>
                <c:pt idx="1765">
                  <c:v>0.40938799999999997</c:v>
                </c:pt>
                <c:pt idx="1766">
                  <c:v>0.41019299999999997</c:v>
                </c:pt>
                <c:pt idx="1767">
                  <c:v>0.41015800000000002</c:v>
                </c:pt>
                <c:pt idx="1768">
                  <c:v>0.41003699999999998</c:v>
                </c:pt>
                <c:pt idx="1769">
                  <c:v>0.41406300000000001</c:v>
                </c:pt>
                <c:pt idx="1770">
                  <c:v>0.41947400000000001</c:v>
                </c:pt>
                <c:pt idx="1771">
                  <c:v>0.41722900000000002</c:v>
                </c:pt>
                <c:pt idx="1772">
                  <c:v>0.41723300000000002</c:v>
                </c:pt>
                <c:pt idx="1773">
                  <c:v>0.41639900000000002</c:v>
                </c:pt>
                <c:pt idx="1774">
                  <c:v>0.41343999999999997</c:v>
                </c:pt>
                <c:pt idx="1775">
                  <c:v>0.41103499999999998</c:v>
                </c:pt>
                <c:pt idx="1776">
                  <c:v>0.41109200000000001</c:v>
                </c:pt>
                <c:pt idx="1777">
                  <c:v>0.41247200000000001</c:v>
                </c:pt>
                <c:pt idx="1778">
                  <c:v>0.41392299999999999</c:v>
                </c:pt>
                <c:pt idx="1779">
                  <c:v>0.41479500000000002</c:v>
                </c:pt>
                <c:pt idx="1780">
                  <c:v>0.41614699999999999</c:v>
                </c:pt>
                <c:pt idx="1781">
                  <c:v>0.41625400000000001</c:v>
                </c:pt>
                <c:pt idx="1782">
                  <c:v>0.42124099999999998</c:v>
                </c:pt>
                <c:pt idx="1783">
                  <c:v>0.427118</c:v>
                </c:pt>
                <c:pt idx="1784">
                  <c:v>0.42667300000000002</c:v>
                </c:pt>
                <c:pt idx="1785">
                  <c:v>0.42573100000000003</c:v>
                </c:pt>
                <c:pt idx="1786">
                  <c:v>0.42477300000000001</c:v>
                </c:pt>
                <c:pt idx="1787">
                  <c:v>0.42484699999999997</c:v>
                </c:pt>
                <c:pt idx="1788">
                  <c:v>0.42393900000000001</c:v>
                </c:pt>
                <c:pt idx="1789">
                  <c:v>0.42318600000000001</c:v>
                </c:pt>
                <c:pt idx="1790">
                  <c:v>0.42266500000000001</c:v>
                </c:pt>
                <c:pt idx="1791">
                  <c:v>0.422404</c:v>
                </c:pt>
                <c:pt idx="1792">
                  <c:v>0.42236000000000001</c:v>
                </c:pt>
                <c:pt idx="1793">
                  <c:v>0.42124</c:v>
                </c:pt>
                <c:pt idx="1794">
                  <c:v>0.42494500000000002</c:v>
                </c:pt>
                <c:pt idx="1795">
                  <c:v>0.427898</c:v>
                </c:pt>
                <c:pt idx="1796">
                  <c:v>0.42517300000000002</c:v>
                </c:pt>
                <c:pt idx="1797">
                  <c:v>0.42341899999999999</c:v>
                </c:pt>
                <c:pt idx="1798">
                  <c:v>0.42090699999999998</c:v>
                </c:pt>
                <c:pt idx="1799">
                  <c:v>0.419211</c:v>
                </c:pt>
                <c:pt idx="1800">
                  <c:v>0.419518</c:v>
                </c:pt>
                <c:pt idx="1801">
                  <c:v>0.419348</c:v>
                </c:pt>
                <c:pt idx="1802">
                  <c:v>0.41747899999999999</c:v>
                </c:pt>
                <c:pt idx="1803">
                  <c:v>0.41599999999999998</c:v>
                </c:pt>
                <c:pt idx="1804">
                  <c:v>0.414439</c:v>
                </c:pt>
                <c:pt idx="1805">
                  <c:v>0.412549</c:v>
                </c:pt>
                <c:pt idx="1806">
                  <c:v>0.40916599999999997</c:v>
                </c:pt>
                <c:pt idx="1807">
                  <c:v>0.41197800000000001</c:v>
                </c:pt>
                <c:pt idx="1808">
                  <c:v>0.41480499999999998</c:v>
                </c:pt>
                <c:pt idx="1809">
                  <c:v>0.41287099999999999</c:v>
                </c:pt>
                <c:pt idx="1810">
                  <c:v>0.41181800000000002</c:v>
                </c:pt>
                <c:pt idx="1811">
                  <c:v>0.411769</c:v>
                </c:pt>
                <c:pt idx="1812">
                  <c:v>0.41081400000000001</c:v>
                </c:pt>
                <c:pt idx="1813">
                  <c:v>0.40884399999999999</c:v>
                </c:pt>
                <c:pt idx="1814">
                  <c:v>0.40668500000000002</c:v>
                </c:pt>
                <c:pt idx="1815">
                  <c:v>0.40668700000000002</c:v>
                </c:pt>
                <c:pt idx="1816">
                  <c:v>0.407553</c:v>
                </c:pt>
                <c:pt idx="1817">
                  <c:v>0.40706599999999998</c:v>
                </c:pt>
                <c:pt idx="1818">
                  <c:v>0.40535500000000002</c:v>
                </c:pt>
                <c:pt idx="1819">
                  <c:v>0.40423799999999999</c:v>
                </c:pt>
                <c:pt idx="1820">
                  <c:v>0.40261599999999997</c:v>
                </c:pt>
                <c:pt idx="1821">
                  <c:v>0.40616000000000002</c:v>
                </c:pt>
                <c:pt idx="1822">
                  <c:v>0.40783799999999998</c:v>
                </c:pt>
                <c:pt idx="1823">
                  <c:v>0.40708899999999998</c:v>
                </c:pt>
                <c:pt idx="1824">
                  <c:v>0.40665499999999999</c:v>
                </c:pt>
                <c:pt idx="1825">
                  <c:v>0.40633999999999998</c:v>
                </c:pt>
                <c:pt idx="1826">
                  <c:v>0.405949</c:v>
                </c:pt>
                <c:pt idx="1827">
                  <c:v>0.40456599999999998</c:v>
                </c:pt>
                <c:pt idx="1828">
                  <c:v>0.403337</c:v>
                </c:pt>
                <c:pt idx="1829">
                  <c:v>0.40330700000000003</c:v>
                </c:pt>
                <c:pt idx="1830">
                  <c:v>0.40475699999999998</c:v>
                </c:pt>
                <c:pt idx="1831">
                  <c:v>0.40584599999999998</c:v>
                </c:pt>
                <c:pt idx="1832">
                  <c:v>0.407723</c:v>
                </c:pt>
                <c:pt idx="1833">
                  <c:v>0.40666799999999997</c:v>
                </c:pt>
                <c:pt idx="1834">
                  <c:v>0.41095199999999998</c:v>
                </c:pt>
                <c:pt idx="1835">
                  <c:v>0.41109499999999999</c:v>
                </c:pt>
                <c:pt idx="1836">
                  <c:v>0.41049400000000003</c:v>
                </c:pt>
                <c:pt idx="1837">
                  <c:v>0.410972</c:v>
                </c:pt>
                <c:pt idx="1838">
                  <c:v>0.409941</c:v>
                </c:pt>
                <c:pt idx="1839">
                  <c:v>0.40909000000000001</c:v>
                </c:pt>
                <c:pt idx="1840">
                  <c:v>0.41022199999999998</c:v>
                </c:pt>
                <c:pt idx="1841">
                  <c:v>0.41080299999999997</c:v>
                </c:pt>
                <c:pt idx="1842">
                  <c:v>0.41065200000000002</c:v>
                </c:pt>
                <c:pt idx="1843">
                  <c:v>0.41080800000000001</c:v>
                </c:pt>
                <c:pt idx="1844">
                  <c:v>0.41003899999999999</c:v>
                </c:pt>
                <c:pt idx="1845">
                  <c:v>0.409275</c:v>
                </c:pt>
                <c:pt idx="1846">
                  <c:v>0.40904800000000002</c:v>
                </c:pt>
                <c:pt idx="1847">
                  <c:v>0.407661</c:v>
                </c:pt>
                <c:pt idx="1848">
                  <c:v>0.41267700000000002</c:v>
                </c:pt>
                <c:pt idx="1849">
                  <c:v>0.41427799999999998</c:v>
                </c:pt>
                <c:pt idx="1850">
                  <c:v>0.41500199999999998</c:v>
                </c:pt>
                <c:pt idx="1851">
                  <c:v>0.407744</c:v>
                </c:pt>
                <c:pt idx="1852">
                  <c:v>0.41174500000000003</c:v>
                </c:pt>
                <c:pt idx="1853">
                  <c:v>0.41492800000000002</c:v>
                </c:pt>
                <c:pt idx="1854">
                  <c:v>0.414742</c:v>
                </c:pt>
                <c:pt idx="1855">
                  <c:v>0.41523900000000002</c:v>
                </c:pt>
                <c:pt idx="1856">
                  <c:v>0.41674899999999998</c:v>
                </c:pt>
                <c:pt idx="1857">
                  <c:v>0.41896299999999997</c:v>
                </c:pt>
                <c:pt idx="1858">
                  <c:v>0.41985899999999998</c:v>
                </c:pt>
                <c:pt idx="1859">
                  <c:v>0.42249799999999998</c:v>
                </c:pt>
                <c:pt idx="1860">
                  <c:v>0.42504399999999998</c:v>
                </c:pt>
                <c:pt idx="1861">
                  <c:v>0.43455899999999997</c:v>
                </c:pt>
                <c:pt idx="1862">
                  <c:v>0.437137</c:v>
                </c:pt>
                <c:pt idx="1863">
                  <c:v>0.437915</c:v>
                </c:pt>
                <c:pt idx="1864">
                  <c:v>0.43234299999999998</c:v>
                </c:pt>
                <c:pt idx="1865">
                  <c:v>0.43703700000000001</c:v>
                </c:pt>
                <c:pt idx="1866">
                  <c:v>0.43868499999999999</c:v>
                </c:pt>
                <c:pt idx="1867">
                  <c:v>0.43786199999999997</c:v>
                </c:pt>
                <c:pt idx="1868">
                  <c:v>0.43809599999999999</c:v>
                </c:pt>
                <c:pt idx="1869">
                  <c:v>0.43689800000000001</c:v>
                </c:pt>
                <c:pt idx="1870">
                  <c:v>0.43777700000000003</c:v>
                </c:pt>
                <c:pt idx="1871">
                  <c:v>0.43900499999999998</c:v>
                </c:pt>
                <c:pt idx="1872">
                  <c:v>0.43891999999999998</c:v>
                </c:pt>
                <c:pt idx="1873">
                  <c:v>0.43934699999999999</c:v>
                </c:pt>
                <c:pt idx="1874">
                  <c:v>0.43931599999999998</c:v>
                </c:pt>
                <c:pt idx="1875">
                  <c:v>0.44690600000000003</c:v>
                </c:pt>
                <c:pt idx="1876">
                  <c:v>0.45036500000000002</c:v>
                </c:pt>
                <c:pt idx="1877">
                  <c:v>0.451324</c:v>
                </c:pt>
                <c:pt idx="1878">
                  <c:v>0.45364500000000002</c:v>
                </c:pt>
                <c:pt idx="1879">
                  <c:v>0.45579500000000001</c:v>
                </c:pt>
                <c:pt idx="1880">
                  <c:v>0.46021899999999999</c:v>
                </c:pt>
                <c:pt idx="1881">
                  <c:v>0.46490100000000001</c:v>
                </c:pt>
                <c:pt idx="1882">
                  <c:v>0.46766799999999997</c:v>
                </c:pt>
                <c:pt idx="1883">
                  <c:v>0.46865000000000001</c:v>
                </c:pt>
                <c:pt idx="1884">
                  <c:v>0.46929500000000002</c:v>
                </c:pt>
                <c:pt idx="1885">
                  <c:v>0.46806500000000001</c:v>
                </c:pt>
                <c:pt idx="1886">
                  <c:v>0.47335700000000003</c:v>
                </c:pt>
                <c:pt idx="1887">
                  <c:v>0.47399400000000003</c:v>
                </c:pt>
                <c:pt idx="1888">
                  <c:v>0.47265600000000002</c:v>
                </c:pt>
                <c:pt idx="1889">
                  <c:v>0.47059200000000001</c:v>
                </c:pt>
                <c:pt idx="1890">
                  <c:v>0.46920499999999998</c:v>
                </c:pt>
                <c:pt idx="1891">
                  <c:v>0.467947</c:v>
                </c:pt>
                <c:pt idx="1892">
                  <c:v>0.46792800000000001</c:v>
                </c:pt>
                <c:pt idx="1893">
                  <c:v>0.46879100000000001</c:v>
                </c:pt>
                <c:pt idx="1894">
                  <c:v>0.46869</c:v>
                </c:pt>
                <c:pt idx="1895">
                  <c:v>0.46882800000000002</c:v>
                </c:pt>
                <c:pt idx="1896">
                  <c:v>0.46951399999999999</c:v>
                </c:pt>
                <c:pt idx="1897">
                  <c:v>0.47072599999999998</c:v>
                </c:pt>
                <c:pt idx="1898">
                  <c:v>0.47143000000000002</c:v>
                </c:pt>
                <c:pt idx="1899">
                  <c:v>0.47003200000000001</c:v>
                </c:pt>
                <c:pt idx="1900">
                  <c:v>0.47630899999999998</c:v>
                </c:pt>
                <c:pt idx="1901">
                  <c:v>0.47689199999999998</c:v>
                </c:pt>
                <c:pt idx="1902">
                  <c:v>0.47576800000000002</c:v>
                </c:pt>
                <c:pt idx="1903">
                  <c:v>0.47548299999999999</c:v>
                </c:pt>
                <c:pt idx="1904">
                  <c:v>0.47567399999999999</c:v>
                </c:pt>
                <c:pt idx="1905">
                  <c:v>0.47552499999999998</c:v>
                </c:pt>
                <c:pt idx="1906">
                  <c:v>0.475105</c:v>
                </c:pt>
                <c:pt idx="1907">
                  <c:v>0.47617900000000002</c:v>
                </c:pt>
                <c:pt idx="1908">
                  <c:v>0.47698800000000002</c:v>
                </c:pt>
                <c:pt idx="1909">
                  <c:v>0.47748200000000002</c:v>
                </c:pt>
                <c:pt idx="1910">
                  <c:v>0.47649000000000002</c:v>
                </c:pt>
                <c:pt idx="1911">
                  <c:v>0.48221799999999998</c:v>
                </c:pt>
                <c:pt idx="1912">
                  <c:v>0.47591</c:v>
                </c:pt>
                <c:pt idx="1913">
                  <c:v>0.48152299999999998</c:v>
                </c:pt>
                <c:pt idx="1914">
                  <c:v>0.48213499999999998</c:v>
                </c:pt>
                <c:pt idx="1915">
                  <c:v>0.48305900000000002</c:v>
                </c:pt>
                <c:pt idx="1916">
                  <c:v>0.48505999999999999</c:v>
                </c:pt>
                <c:pt idx="1917">
                  <c:v>0.48533900000000002</c:v>
                </c:pt>
                <c:pt idx="1918">
                  <c:v>0.48559400000000003</c:v>
                </c:pt>
                <c:pt idx="1919">
                  <c:v>0.48475200000000002</c:v>
                </c:pt>
                <c:pt idx="1920">
                  <c:v>0.48563200000000001</c:v>
                </c:pt>
                <c:pt idx="1921">
                  <c:v>0.48718</c:v>
                </c:pt>
                <c:pt idx="1922">
                  <c:v>0.48961700000000002</c:v>
                </c:pt>
                <c:pt idx="1923">
                  <c:v>0.48930099999999999</c:v>
                </c:pt>
                <c:pt idx="1924">
                  <c:v>0.49694300000000002</c:v>
                </c:pt>
                <c:pt idx="1925">
                  <c:v>0.49915300000000001</c:v>
                </c:pt>
                <c:pt idx="1926">
                  <c:v>0.50051199999999996</c:v>
                </c:pt>
                <c:pt idx="1927">
                  <c:v>0.50137200000000004</c:v>
                </c:pt>
                <c:pt idx="1928">
                  <c:v>0.50192400000000004</c:v>
                </c:pt>
                <c:pt idx="1929">
                  <c:v>0.50295500000000004</c:v>
                </c:pt>
                <c:pt idx="1930">
                  <c:v>0.50458899999999995</c:v>
                </c:pt>
                <c:pt idx="1931">
                  <c:v>0.50539999999999996</c:v>
                </c:pt>
                <c:pt idx="1932">
                  <c:v>0.50546199999999997</c:v>
                </c:pt>
                <c:pt idx="1933">
                  <c:v>0.506471</c:v>
                </c:pt>
                <c:pt idx="1934">
                  <c:v>0.50692199999999998</c:v>
                </c:pt>
                <c:pt idx="1935">
                  <c:v>0.50595299999999999</c:v>
                </c:pt>
                <c:pt idx="1936">
                  <c:v>0.51172899999999999</c:v>
                </c:pt>
                <c:pt idx="1937">
                  <c:v>0.51266699999999998</c:v>
                </c:pt>
                <c:pt idx="1938">
                  <c:v>0.51339100000000004</c:v>
                </c:pt>
                <c:pt idx="1939">
                  <c:v>0.51491500000000001</c:v>
                </c:pt>
                <c:pt idx="1940">
                  <c:v>0.51745600000000003</c:v>
                </c:pt>
                <c:pt idx="1941">
                  <c:v>0.51911099999999999</c:v>
                </c:pt>
                <c:pt idx="1942">
                  <c:v>0.52123900000000001</c:v>
                </c:pt>
                <c:pt idx="1943">
                  <c:v>0.52153400000000005</c:v>
                </c:pt>
                <c:pt idx="1944">
                  <c:v>0.52197099999999996</c:v>
                </c:pt>
                <c:pt idx="1945">
                  <c:v>0.52256999999999998</c:v>
                </c:pt>
                <c:pt idx="1946">
                  <c:v>0.52310999999999996</c:v>
                </c:pt>
                <c:pt idx="1947">
                  <c:v>0.52337199999999995</c:v>
                </c:pt>
                <c:pt idx="1948">
                  <c:v>0.52345600000000003</c:v>
                </c:pt>
                <c:pt idx="1949">
                  <c:v>0.53307499999999997</c:v>
                </c:pt>
                <c:pt idx="1950">
                  <c:v>0.53588599999999997</c:v>
                </c:pt>
                <c:pt idx="1951">
                  <c:v>0.53750600000000004</c:v>
                </c:pt>
                <c:pt idx="1952">
                  <c:v>0.53969199999999995</c:v>
                </c:pt>
                <c:pt idx="1953">
                  <c:v>0.54120299999999999</c:v>
                </c:pt>
                <c:pt idx="1954">
                  <c:v>0.54318900000000003</c:v>
                </c:pt>
                <c:pt idx="1955">
                  <c:v>0.54480399999999995</c:v>
                </c:pt>
                <c:pt idx="1956">
                  <c:v>0.54623500000000003</c:v>
                </c:pt>
                <c:pt idx="1957">
                  <c:v>0.54827899999999996</c:v>
                </c:pt>
                <c:pt idx="1958">
                  <c:v>0.549064</c:v>
                </c:pt>
                <c:pt idx="1959">
                  <c:v>0.54835</c:v>
                </c:pt>
                <c:pt idx="1960">
                  <c:v>0.54704799999999998</c:v>
                </c:pt>
                <c:pt idx="1961">
                  <c:v>0.55361099999999996</c:v>
                </c:pt>
                <c:pt idx="1962">
                  <c:v>0.55483099999999996</c:v>
                </c:pt>
                <c:pt idx="1963">
                  <c:v>0.55359700000000001</c:v>
                </c:pt>
                <c:pt idx="1964">
                  <c:v>0.55311399999999999</c:v>
                </c:pt>
                <c:pt idx="1965">
                  <c:v>0.552095</c:v>
                </c:pt>
                <c:pt idx="1966">
                  <c:v>0.55188000000000004</c:v>
                </c:pt>
                <c:pt idx="1967">
                  <c:v>0.55200800000000005</c:v>
                </c:pt>
                <c:pt idx="1968">
                  <c:v>0.55065600000000003</c:v>
                </c:pt>
                <c:pt idx="1969">
                  <c:v>0.54936799999999997</c:v>
                </c:pt>
                <c:pt idx="1970">
                  <c:v>0.54969100000000004</c:v>
                </c:pt>
                <c:pt idx="1971">
                  <c:v>0.54974000000000001</c:v>
                </c:pt>
                <c:pt idx="1972">
                  <c:v>0.54940900000000004</c:v>
                </c:pt>
                <c:pt idx="1973">
                  <c:v>0.54871800000000004</c:v>
                </c:pt>
                <c:pt idx="1974">
                  <c:v>0.55816299999999996</c:v>
                </c:pt>
                <c:pt idx="1975">
                  <c:v>0.55978499999999998</c:v>
                </c:pt>
                <c:pt idx="1976">
                  <c:v>0.55980300000000005</c:v>
                </c:pt>
                <c:pt idx="1977">
                  <c:v>0.55933900000000003</c:v>
                </c:pt>
                <c:pt idx="1978">
                  <c:v>0.56044300000000002</c:v>
                </c:pt>
                <c:pt idx="1979">
                  <c:v>0.56174800000000003</c:v>
                </c:pt>
                <c:pt idx="1980">
                  <c:v>0.56498499999999996</c:v>
                </c:pt>
                <c:pt idx="1981">
                  <c:v>0.56654899999999997</c:v>
                </c:pt>
                <c:pt idx="1982">
                  <c:v>0.56524399999999997</c:v>
                </c:pt>
                <c:pt idx="1983">
                  <c:v>0.56347700000000001</c:v>
                </c:pt>
                <c:pt idx="1984">
                  <c:v>0.56253299999999995</c:v>
                </c:pt>
                <c:pt idx="1985">
                  <c:v>0.56061899999999998</c:v>
                </c:pt>
                <c:pt idx="1986">
                  <c:v>0.56650500000000004</c:v>
                </c:pt>
                <c:pt idx="1987">
                  <c:v>0.56641300000000006</c:v>
                </c:pt>
                <c:pt idx="1988">
                  <c:v>0.56511400000000001</c:v>
                </c:pt>
                <c:pt idx="1989">
                  <c:v>0.565554</c:v>
                </c:pt>
                <c:pt idx="1990">
                  <c:v>0.56537499999999996</c:v>
                </c:pt>
                <c:pt idx="1991">
                  <c:v>0.56648100000000001</c:v>
                </c:pt>
                <c:pt idx="1992">
                  <c:v>0.56784900000000005</c:v>
                </c:pt>
                <c:pt idx="1993">
                  <c:v>0.56966300000000003</c:v>
                </c:pt>
                <c:pt idx="1994">
                  <c:v>0.57080799999999998</c:v>
                </c:pt>
                <c:pt idx="1995">
                  <c:v>0.57075699999999996</c:v>
                </c:pt>
                <c:pt idx="1996">
                  <c:v>0.57091400000000003</c:v>
                </c:pt>
                <c:pt idx="1997">
                  <c:v>0.57179199999999997</c:v>
                </c:pt>
                <c:pt idx="1998">
                  <c:v>0.57277900000000004</c:v>
                </c:pt>
                <c:pt idx="1999">
                  <c:v>0.57985200000000003</c:v>
                </c:pt>
                <c:pt idx="2000">
                  <c:v>0.58120700000000003</c:v>
                </c:pt>
                <c:pt idx="2001">
                  <c:v>0.58116999999999996</c:v>
                </c:pt>
                <c:pt idx="2002">
                  <c:v>0.58040099999999994</c:v>
                </c:pt>
                <c:pt idx="2003">
                  <c:v>0.57938599999999996</c:v>
                </c:pt>
                <c:pt idx="2004">
                  <c:v>0.57995399999999997</c:v>
                </c:pt>
                <c:pt idx="2005">
                  <c:v>0.58089199999999996</c:v>
                </c:pt>
                <c:pt idx="2006">
                  <c:v>0.580959</c:v>
                </c:pt>
                <c:pt idx="2007">
                  <c:v>0.58019500000000002</c:v>
                </c:pt>
                <c:pt idx="2008">
                  <c:v>0.58064000000000004</c:v>
                </c:pt>
                <c:pt idx="2009">
                  <c:v>0.58145999999999998</c:v>
                </c:pt>
                <c:pt idx="2010">
                  <c:v>0.57996700000000001</c:v>
                </c:pt>
                <c:pt idx="2011">
                  <c:v>0.58648</c:v>
                </c:pt>
                <c:pt idx="2012">
                  <c:v>0.58933100000000005</c:v>
                </c:pt>
                <c:pt idx="2013">
                  <c:v>0.58235999999999999</c:v>
                </c:pt>
                <c:pt idx="2014">
                  <c:v>0.58730300000000002</c:v>
                </c:pt>
                <c:pt idx="2015">
                  <c:v>0.590036</c:v>
                </c:pt>
                <c:pt idx="2016">
                  <c:v>0.59175500000000003</c:v>
                </c:pt>
                <c:pt idx="2017">
                  <c:v>0.595472</c:v>
                </c:pt>
                <c:pt idx="2018">
                  <c:v>0.59955800000000004</c:v>
                </c:pt>
                <c:pt idx="2019">
                  <c:v>0.600603</c:v>
                </c:pt>
                <c:pt idx="2020">
                  <c:v>0.60042700000000004</c:v>
                </c:pt>
                <c:pt idx="2021">
                  <c:v>0.60009500000000005</c:v>
                </c:pt>
                <c:pt idx="2022">
                  <c:v>0.60706199999999999</c:v>
                </c:pt>
                <c:pt idx="2023">
                  <c:v>0.60937600000000003</c:v>
                </c:pt>
                <c:pt idx="2024">
                  <c:v>0.60915300000000006</c:v>
                </c:pt>
                <c:pt idx="2025">
                  <c:v>0.60914699999999999</c:v>
                </c:pt>
                <c:pt idx="2026">
                  <c:v>0.60887800000000003</c:v>
                </c:pt>
                <c:pt idx="2027">
                  <c:v>0.60825899999999999</c:v>
                </c:pt>
                <c:pt idx="2028">
                  <c:v>0.60724999999999996</c:v>
                </c:pt>
                <c:pt idx="2029">
                  <c:v>0.60497000000000001</c:v>
                </c:pt>
                <c:pt idx="2030">
                  <c:v>0.60428700000000002</c:v>
                </c:pt>
                <c:pt idx="2031">
                  <c:v>0.60333800000000004</c:v>
                </c:pt>
                <c:pt idx="2032">
                  <c:v>0.60216599999999998</c:v>
                </c:pt>
                <c:pt idx="2033">
                  <c:v>0.60017600000000004</c:v>
                </c:pt>
                <c:pt idx="2034">
                  <c:v>0.60388699999999995</c:v>
                </c:pt>
                <c:pt idx="2035">
                  <c:v>0.60529200000000005</c:v>
                </c:pt>
                <c:pt idx="2036">
                  <c:v>0.60392699999999999</c:v>
                </c:pt>
                <c:pt idx="2037">
                  <c:v>0.602217</c:v>
                </c:pt>
                <c:pt idx="2038">
                  <c:v>0.60109699999999999</c:v>
                </c:pt>
                <c:pt idx="2039">
                  <c:v>0.600499</c:v>
                </c:pt>
                <c:pt idx="2040">
                  <c:v>0.59884700000000002</c:v>
                </c:pt>
                <c:pt idx="2041">
                  <c:v>0.59768500000000002</c:v>
                </c:pt>
                <c:pt idx="2042">
                  <c:v>0.59731100000000004</c:v>
                </c:pt>
                <c:pt idx="2043">
                  <c:v>0.597248</c:v>
                </c:pt>
                <c:pt idx="2044">
                  <c:v>0.59796800000000006</c:v>
                </c:pt>
                <c:pt idx="2045">
                  <c:v>0.59556500000000001</c:v>
                </c:pt>
                <c:pt idx="2046">
                  <c:v>0.600719</c:v>
                </c:pt>
                <c:pt idx="2047">
                  <c:v>0.60202900000000004</c:v>
                </c:pt>
                <c:pt idx="2048">
                  <c:v>0.60045400000000004</c:v>
                </c:pt>
                <c:pt idx="2049">
                  <c:v>0.59948900000000005</c:v>
                </c:pt>
                <c:pt idx="2050">
                  <c:v>0.597862</c:v>
                </c:pt>
                <c:pt idx="2051">
                  <c:v>0.59492199999999995</c:v>
                </c:pt>
                <c:pt idx="2052">
                  <c:v>0.59169099999999997</c:v>
                </c:pt>
                <c:pt idx="2053">
                  <c:v>0.59004000000000001</c:v>
                </c:pt>
                <c:pt idx="2054">
                  <c:v>0.58849300000000004</c:v>
                </c:pt>
                <c:pt idx="2055">
                  <c:v>0.58613599999999999</c:v>
                </c:pt>
                <c:pt idx="2056">
                  <c:v>0.58428500000000005</c:v>
                </c:pt>
                <c:pt idx="2057">
                  <c:v>0.58226199999999995</c:v>
                </c:pt>
                <c:pt idx="2058">
                  <c:v>0.58730099999999996</c:v>
                </c:pt>
                <c:pt idx="2059">
                  <c:v>0.58870400000000001</c:v>
                </c:pt>
                <c:pt idx="2060">
                  <c:v>0.58804199999999995</c:v>
                </c:pt>
                <c:pt idx="2061">
                  <c:v>0.588028</c:v>
                </c:pt>
                <c:pt idx="2062">
                  <c:v>0.58762199999999998</c:v>
                </c:pt>
                <c:pt idx="2063">
                  <c:v>0.58693700000000004</c:v>
                </c:pt>
                <c:pt idx="2064">
                  <c:v>0.58596999999999999</c:v>
                </c:pt>
                <c:pt idx="2065">
                  <c:v>0.58548900000000004</c:v>
                </c:pt>
                <c:pt idx="2066">
                  <c:v>0.58506899999999995</c:v>
                </c:pt>
                <c:pt idx="2067">
                  <c:v>0.58496999999999999</c:v>
                </c:pt>
                <c:pt idx="2068">
                  <c:v>0.58352199999999999</c:v>
                </c:pt>
                <c:pt idx="2069">
                  <c:v>0.58978600000000003</c:v>
                </c:pt>
                <c:pt idx="2070">
                  <c:v>0.59219100000000002</c:v>
                </c:pt>
                <c:pt idx="2071">
                  <c:v>0.59292400000000001</c:v>
                </c:pt>
                <c:pt idx="2072">
                  <c:v>0.58600699999999994</c:v>
                </c:pt>
                <c:pt idx="2073">
                  <c:v>0.58971300000000004</c:v>
                </c:pt>
                <c:pt idx="2074">
                  <c:v>0.59277100000000005</c:v>
                </c:pt>
                <c:pt idx="2075">
                  <c:v>0.59106999999999998</c:v>
                </c:pt>
                <c:pt idx="2076">
                  <c:v>0.59107799999999999</c:v>
                </c:pt>
                <c:pt idx="2077">
                  <c:v>0.59121800000000002</c:v>
                </c:pt>
                <c:pt idx="2078">
                  <c:v>0.59121599999999996</c:v>
                </c:pt>
                <c:pt idx="2079">
                  <c:v>0.59165199999999996</c:v>
                </c:pt>
                <c:pt idx="2080">
                  <c:v>0.59014900000000003</c:v>
                </c:pt>
                <c:pt idx="2081">
                  <c:v>0.59458</c:v>
                </c:pt>
                <c:pt idx="2082">
                  <c:v>0.59584400000000004</c:v>
                </c:pt>
                <c:pt idx="2083">
                  <c:v>0.59474899999999997</c:v>
                </c:pt>
                <c:pt idx="2084">
                  <c:v>0.59449399999999997</c:v>
                </c:pt>
                <c:pt idx="2085">
                  <c:v>0.59425399999999995</c:v>
                </c:pt>
                <c:pt idx="2086">
                  <c:v>0.59521500000000005</c:v>
                </c:pt>
                <c:pt idx="2087">
                  <c:v>0.59558500000000003</c:v>
                </c:pt>
                <c:pt idx="2088">
                  <c:v>0.59567800000000004</c:v>
                </c:pt>
                <c:pt idx="2089">
                  <c:v>0.59505200000000003</c:v>
                </c:pt>
                <c:pt idx="2090">
                  <c:v>0.59398099999999998</c:v>
                </c:pt>
                <c:pt idx="2091">
                  <c:v>0.59331</c:v>
                </c:pt>
                <c:pt idx="2092">
                  <c:v>0.59143500000000004</c:v>
                </c:pt>
                <c:pt idx="2093">
                  <c:v>0.59640899999999997</c:v>
                </c:pt>
                <c:pt idx="2094">
                  <c:v>0.59762199999999999</c:v>
                </c:pt>
                <c:pt idx="2095">
                  <c:v>0.59693700000000005</c:v>
                </c:pt>
                <c:pt idx="2096">
                  <c:v>0.59670000000000001</c:v>
                </c:pt>
                <c:pt idx="2097">
                  <c:v>0.59700600000000004</c:v>
                </c:pt>
                <c:pt idx="2098">
                  <c:v>0.59686399999999995</c:v>
                </c:pt>
                <c:pt idx="2099">
                  <c:v>0.59660299999999999</c:v>
                </c:pt>
                <c:pt idx="2100">
                  <c:v>0.59739799999999998</c:v>
                </c:pt>
                <c:pt idx="2101">
                  <c:v>0.59864499999999998</c:v>
                </c:pt>
                <c:pt idx="2102">
                  <c:v>0.59850599999999998</c:v>
                </c:pt>
                <c:pt idx="2103">
                  <c:v>0.59809199999999996</c:v>
                </c:pt>
                <c:pt idx="2104">
                  <c:v>0.59746100000000002</c:v>
                </c:pt>
                <c:pt idx="2105">
                  <c:v>0.60453100000000004</c:v>
                </c:pt>
                <c:pt idx="2106">
                  <c:v>0.60899499999999995</c:v>
                </c:pt>
                <c:pt idx="2107">
                  <c:v>0.60257099999999997</c:v>
                </c:pt>
                <c:pt idx="2108">
                  <c:v>0.60733499999999996</c:v>
                </c:pt>
                <c:pt idx="2109">
                  <c:v>0.60997500000000004</c:v>
                </c:pt>
                <c:pt idx="2110">
                  <c:v>0.60967300000000002</c:v>
                </c:pt>
                <c:pt idx="2111">
                  <c:v>0.61047700000000005</c:v>
                </c:pt>
                <c:pt idx="2112">
                  <c:v>0.61021199999999998</c:v>
                </c:pt>
                <c:pt idx="2113">
                  <c:v>0.60928099999999996</c:v>
                </c:pt>
                <c:pt idx="2114">
                  <c:v>0.60829299999999997</c:v>
                </c:pt>
                <c:pt idx="2115">
                  <c:v>0.60677199999999998</c:v>
                </c:pt>
                <c:pt idx="2116">
                  <c:v>0.60375400000000001</c:v>
                </c:pt>
                <c:pt idx="2117">
                  <c:v>0.60856399999999999</c:v>
                </c:pt>
                <c:pt idx="2118">
                  <c:v>0.61029999999999995</c:v>
                </c:pt>
                <c:pt idx="2119">
                  <c:v>0.61016099999999995</c:v>
                </c:pt>
                <c:pt idx="2120">
                  <c:v>0.61124599999999996</c:v>
                </c:pt>
                <c:pt idx="2121">
                  <c:v>0.61176900000000001</c:v>
                </c:pt>
                <c:pt idx="2122">
                  <c:v>0.61262700000000003</c:v>
                </c:pt>
                <c:pt idx="2123">
                  <c:v>0.61335600000000001</c:v>
                </c:pt>
                <c:pt idx="2124">
                  <c:v>0.61293600000000004</c:v>
                </c:pt>
                <c:pt idx="2125">
                  <c:v>0.61280999999999997</c:v>
                </c:pt>
                <c:pt idx="2126">
                  <c:v>0.61239399999999999</c:v>
                </c:pt>
                <c:pt idx="2127">
                  <c:v>0.61189000000000004</c:v>
                </c:pt>
                <c:pt idx="2128">
                  <c:v>0.611734</c:v>
                </c:pt>
                <c:pt idx="2129">
                  <c:v>0.61871299999999996</c:v>
                </c:pt>
                <c:pt idx="2130">
                  <c:v>0.62032799999999999</c:v>
                </c:pt>
                <c:pt idx="2131">
                  <c:v>0.62078800000000001</c:v>
                </c:pt>
                <c:pt idx="2132">
                  <c:v>0.62040099999999998</c:v>
                </c:pt>
                <c:pt idx="2133">
                  <c:v>0.61855199999999999</c:v>
                </c:pt>
                <c:pt idx="2134">
                  <c:v>0.61906499999999998</c:v>
                </c:pt>
                <c:pt idx="2135">
                  <c:v>0.61997800000000003</c:v>
                </c:pt>
                <c:pt idx="2136">
                  <c:v>0.62187199999999998</c:v>
                </c:pt>
                <c:pt idx="2137">
                  <c:v>0.62224400000000002</c:v>
                </c:pt>
                <c:pt idx="2138">
                  <c:v>0.62198399999999998</c:v>
                </c:pt>
                <c:pt idx="2139">
                  <c:v>0.62249100000000002</c:v>
                </c:pt>
                <c:pt idx="2140">
                  <c:v>0.62262600000000001</c:v>
                </c:pt>
                <c:pt idx="2141">
                  <c:v>0.629417</c:v>
                </c:pt>
                <c:pt idx="2142">
                  <c:v>0.63233600000000001</c:v>
                </c:pt>
                <c:pt idx="2143">
                  <c:v>0.63200800000000001</c:v>
                </c:pt>
                <c:pt idx="2144">
                  <c:v>0.63329599999999997</c:v>
                </c:pt>
                <c:pt idx="2145">
                  <c:v>0.633849</c:v>
                </c:pt>
                <c:pt idx="2146">
                  <c:v>0.63499899999999998</c:v>
                </c:pt>
                <c:pt idx="2147">
                  <c:v>0.63658300000000001</c:v>
                </c:pt>
                <c:pt idx="2148">
                  <c:v>0.63697400000000004</c:v>
                </c:pt>
                <c:pt idx="2149">
                  <c:v>0.63894399999999996</c:v>
                </c:pt>
                <c:pt idx="2150">
                  <c:v>0.64198100000000002</c:v>
                </c:pt>
                <c:pt idx="2151">
                  <c:v>0.64437500000000003</c:v>
                </c:pt>
                <c:pt idx="2152">
                  <c:v>0.65155300000000005</c:v>
                </c:pt>
                <c:pt idx="2153">
                  <c:v>0.65415199999999996</c:v>
                </c:pt>
                <c:pt idx="2154">
                  <c:v>0.65388400000000002</c:v>
                </c:pt>
                <c:pt idx="2155">
                  <c:v>0.65496799999999999</c:v>
                </c:pt>
                <c:pt idx="2156">
                  <c:v>0.65700599999999998</c:v>
                </c:pt>
                <c:pt idx="2157">
                  <c:v>0.65707899999999997</c:v>
                </c:pt>
                <c:pt idx="2158">
                  <c:v>0.65775600000000001</c:v>
                </c:pt>
                <c:pt idx="2159">
                  <c:v>0.65830699999999998</c:v>
                </c:pt>
                <c:pt idx="2160">
                  <c:v>0.658111</c:v>
                </c:pt>
                <c:pt idx="2161">
                  <c:v>0.65859999999999996</c:v>
                </c:pt>
                <c:pt idx="2162">
                  <c:v>0.65790099999999996</c:v>
                </c:pt>
                <c:pt idx="2163">
                  <c:v>0.66394799999999998</c:v>
                </c:pt>
                <c:pt idx="2164">
                  <c:v>0.66436300000000004</c:v>
                </c:pt>
                <c:pt idx="2165">
                  <c:v>0.66380700000000004</c:v>
                </c:pt>
                <c:pt idx="2166">
                  <c:v>0.66424899999999998</c:v>
                </c:pt>
                <c:pt idx="2167">
                  <c:v>0.66401399999999999</c:v>
                </c:pt>
                <c:pt idx="2168">
                  <c:v>0.66520599999999996</c:v>
                </c:pt>
                <c:pt idx="2169">
                  <c:v>0.66580499999999998</c:v>
                </c:pt>
                <c:pt idx="2170">
                  <c:v>0.66476999999999997</c:v>
                </c:pt>
                <c:pt idx="2171">
                  <c:v>0.66351099999999996</c:v>
                </c:pt>
                <c:pt idx="2172">
                  <c:v>0.66283199999999998</c:v>
                </c:pt>
                <c:pt idx="2173">
                  <c:v>0.66293899999999994</c:v>
                </c:pt>
                <c:pt idx="2174">
                  <c:v>0.67011799999999999</c:v>
                </c:pt>
                <c:pt idx="2175">
                  <c:v>0.67090000000000005</c:v>
                </c:pt>
                <c:pt idx="2176">
                  <c:v>0.66994799999999999</c:v>
                </c:pt>
                <c:pt idx="2177">
                  <c:v>0.67055799999999999</c:v>
                </c:pt>
                <c:pt idx="2178">
                  <c:v>0.67243399999999998</c:v>
                </c:pt>
                <c:pt idx="2179">
                  <c:v>0.67236899999999999</c:v>
                </c:pt>
                <c:pt idx="2180">
                  <c:v>0.67269299999999999</c:v>
                </c:pt>
                <c:pt idx="2181">
                  <c:v>0.67116699999999996</c:v>
                </c:pt>
                <c:pt idx="2182">
                  <c:v>0.669458</c:v>
                </c:pt>
                <c:pt idx="2183">
                  <c:v>0.66681599999999996</c:v>
                </c:pt>
                <c:pt idx="2184">
                  <c:v>0.66588700000000001</c:v>
                </c:pt>
                <c:pt idx="2185">
                  <c:v>0.67210400000000003</c:v>
                </c:pt>
                <c:pt idx="2186">
                  <c:v>0.67203000000000002</c:v>
                </c:pt>
                <c:pt idx="2187">
                  <c:v>0.67192200000000002</c:v>
                </c:pt>
                <c:pt idx="2188">
                  <c:v>0.67416799999999999</c:v>
                </c:pt>
                <c:pt idx="2189">
                  <c:v>0.67513900000000004</c:v>
                </c:pt>
                <c:pt idx="2190">
                  <c:v>0.67410499999999995</c:v>
                </c:pt>
                <c:pt idx="2191">
                  <c:v>0.67132800000000004</c:v>
                </c:pt>
                <c:pt idx="2192">
                  <c:v>0.67043299999999995</c:v>
                </c:pt>
                <c:pt idx="2193">
                  <c:v>0.66967600000000005</c:v>
                </c:pt>
                <c:pt idx="2194">
                  <c:v>0.66907099999999997</c:v>
                </c:pt>
                <c:pt idx="2195">
                  <c:v>0.66694299999999995</c:v>
                </c:pt>
                <c:pt idx="2196">
                  <c:v>0.67253499999999999</c:v>
                </c:pt>
                <c:pt idx="2197">
                  <c:v>0.67219700000000004</c:v>
                </c:pt>
                <c:pt idx="2198">
                  <c:v>0.672705</c:v>
                </c:pt>
                <c:pt idx="2199">
                  <c:v>0.67352100000000004</c:v>
                </c:pt>
                <c:pt idx="2200">
                  <c:v>0.67331300000000005</c:v>
                </c:pt>
                <c:pt idx="2201">
                  <c:v>0.67169000000000001</c:v>
                </c:pt>
                <c:pt idx="2202">
                  <c:v>0.66749599999999998</c:v>
                </c:pt>
                <c:pt idx="2203">
                  <c:v>0.663605</c:v>
                </c:pt>
                <c:pt idx="2204">
                  <c:v>0.66078300000000001</c:v>
                </c:pt>
                <c:pt idx="2205">
                  <c:v>0.65834999999999999</c:v>
                </c:pt>
                <c:pt idx="2206">
                  <c:v>0.65853200000000001</c:v>
                </c:pt>
                <c:pt idx="2207">
                  <c:v>0.65800800000000004</c:v>
                </c:pt>
                <c:pt idx="2208">
                  <c:v>0.66369699999999998</c:v>
                </c:pt>
                <c:pt idx="2209">
                  <c:v>0.66265099999999999</c:v>
                </c:pt>
                <c:pt idx="2210">
                  <c:v>0.66230699999999998</c:v>
                </c:pt>
                <c:pt idx="2211">
                  <c:v>0.65864199999999995</c:v>
                </c:pt>
                <c:pt idx="2212">
                  <c:v>0.65471400000000002</c:v>
                </c:pt>
                <c:pt idx="2213">
                  <c:v>0.65325900000000003</c:v>
                </c:pt>
                <c:pt idx="2214">
                  <c:v>0.65342900000000004</c:v>
                </c:pt>
                <c:pt idx="2215">
                  <c:v>0.652146</c:v>
                </c:pt>
                <c:pt idx="2216">
                  <c:v>0.65074600000000005</c:v>
                </c:pt>
                <c:pt idx="2217">
                  <c:v>0.65085800000000005</c:v>
                </c:pt>
                <c:pt idx="2218">
                  <c:v>0.65058300000000002</c:v>
                </c:pt>
                <c:pt idx="2219">
                  <c:v>0.64956000000000003</c:v>
                </c:pt>
                <c:pt idx="2220">
                  <c:v>0.65518100000000001</c:v>
                </c:pt>
                <c:pt idx="2221">
                  <c:v>0.65451499999999996</c:v>
                </c:pt>
                <c:pt idx="2222">
                  <c:v>0.65260200000000002</c:v>
                </c:pt>
                <c:pt idx="2223">
                  <c:v>0.651231</c:v>
                </c:pt>
                <c:pt idx="2224">
                  <c:v>0.64936099999999997</c:v>
                </c:pt>
                <c:pt idx="2225">
                  <c:v>0.64747100000000002</c:v>
                </c:pt>
                <c:pt idx="2226">
                  <c:v>0.646038</c:v>
                </c:pt>
                <c:pt idx="2227">
                  <c:v>0.64664500000000003</c:v>
                </c:pt>
                <c:pt idx="2228">
                  <c:v>0.64527599999999996</c:v>
                </c:pt>
                <c:pt idx="2229">
                  <c:v>0.64483999999999997</c:v>
                </c:pt>
                <c:pt idx="2230">
                  <c:v>0.644953</c:v>
                </c:pt>
                <c:pt idx="2231">
                  <c:v>0.64545799999999998</c:v>
                </c:pt>
                <c:pt idx="2232">
                  <c:v>0.65205299999999999</c:v>
                </c:pt>
                <c:pt idx="2233">
                  <c:v>0.65270399999999995</c:v>
                </c:pt>
                <c:pt idx="2234">
                  <c:v>0.65278400000000003</c:v>
                </c:pt>
                <c:pt idx="2235">
                  <c:v>0.65185199999999999</c:v>
                </c:pt>
                <c:pt idx="2236">
                  <c:v>0.65340699999999996</c:v>
                </c:pt>
                <c:pt idx="2237">
                  <c:v>0.65448200000000001</c:v>
                </c:pt>
                <c:pt idx="2238">
                  <c:v>0.65554000000000001</c:v>
                </c:pt>
                <c:pt idx="2239">
                  <c:v>0.65659699999999999</c:v>
                </c:pt>
                <c:pt idx="2240">
                  <c:v>0.65765600000000002</c:v>
                </c:pt>
                <c:pt idx="2241">
                  <c:v>0.65771800000000002</c:v>
                </c:pt>
                <c:pt idx="2242">
                  <c:v>0.65823100000000001</c:v>
                </c:pt>
                <c:pt idx="2243">
                  <c:v>0.66528100000000001</c:v>
                </c:pt>
                <c:pt idx="2244">
                  <c:v>0.66533699999999996</c:v>
                </c:pt>
                <c:pt idx="2245">
                  <c:v>0.66486699999999999</c:v>
                </c:pt>
                <c:pt idx="2246">
                  <c:v>0.66539499999999996</c:v>
                </c:pt>
                <c:pt idx="2247">
                  <c:v>0.66542100000000004</c:v>
                </c:pt>
                <c:pt idx="2248">
                  <c:v>0.66544199999999998</c:v>
                </c:pt>
                <c:pt idx="2249">
                  <c:v>0.66395199999999999</c:v>
                </c:pt>
                <c:pt idx="2250">
                  <c:v>0.663968</c:v>
                </c:pt>
                <c:pt idx="2251">
                  <c:v>0.66547500000000004</c:v>
                </c:pt>
                <c:pt idx="2252">
                  <c:v>0.66697300000000004</c:v>
                </c:pt>
                <c:pt idx="2253">
                  <c:v>0.66697600000000001</c:v>
                </c:pt>
                <c:pt idx="2254">
                  <c:v>0.67496500000000004</c:v>
                </c:pt>
                <c:pt idx="2255">
                  <c:v>0.668956</c:v>
                </c:pt>
                <c:pt idx="2256">
                  <c:v>0.67845599999999995</c:v>
                </c:pt>
                <c:pt idx="2257">
                  <c:v>0.67992200000000003</c:v>
                </c:pt>
                <c:pt idx="2258">
                  <c:v>0.68090200000000001</c:v>
                </c:pt>
                <c:pt idx="2259">
                  <c:v>0.68187699999999996</c:v>
                </c:pt>
                <c:pt idx="2260">
                  <c:v>0.68184699999999998</c:v>
                </c:pt>
                <c:pt idx="2261">
                  <c:v>0.68231200000000003</c:v>
                </c:pt>
                <c:pt idx="2262">
                  <c:v>0.68277100000000002</c:v>
                </c:pt>
                <c:pt idx="2263">
                  <c:v>0.68323</c:v>
                </c:pt>
                <c:pt idx="2264">
                  <c:v>0.68367999999999995</c:v>
                </c:pt>
                <c:pt idx="2265">
                  <c:v>0.68512700000000004</c:v>
                </c:pt>
                <c:pt idx="2266">
                  <c:v>0.68507200000000001</c:v>
                </c:pt>
                <c:pt idx="2267">
                  <c:v>0.69350900000000004</c:v>
                </c:pt>
                <c:pt idx="2268">
                  <c:v>0.69394400000000001</c:v>
                </c:pt>
                <c:pt idx="2269">
                  <c:v>0.695878</c:v>
                </c:pt>
                <c:pt idx="2270">
                  <c:v>0.69780299999999995</c:v>
                </c:pt>
                <c:pt idx="2271">
                  <c:v>0.69972800000000002</c:v>
                </c:pt>
                <c:pt idx="2272">
                  <c:v>0.70114100000000001</c:v>
                </c:pt>
                <c:pt idx="2273">
                  <c:v>0.70356099999999999</c:v>
                </c:pt>
                <c:pt idx="2274">
                  <c:v>0.70446900000000001</c:v>
                </c:pt>
                <c:pt idx="2275">
                  <c:v>0.70688200000000001</c:v>
                </c:pt>
                <c:pt idx="2276">
                  <c:v>0.70728199999999997</c:v>
                </c:pt>
                <c:pt idx="2277">
                  <c:v>0.70918599999999998</c:v>
                </c:pt>
                <c:pt idx="2278">
                  <c:v>0.71004800000000001</c:v>
                </c:pt>
                <c:pt idx="2279">
                  <c:v>0.71743900000000005</c:v>
                </c:pt>
                <c:pt idx="2280">
                  <c:v>0.71737600000000001</c:v>
                </c:pt>
                <c:pt idx="2281">
                  <c:v>0.71823899999999996</c:v>
                </c:pt>
                <c:pt idx="2282">
                  <c:v>0.71911199999999997</c:v>
                </c:pt>
                <c:pt idx="2283">
                  <c:v>0.72050199999999998</c:v>
                </c:pt>
                <c:pt idx="2284">
                  <c:v>0.71987500000000004</c:v>
                </c:pt>
                <c:pt idx="2285">
                  <c:v>0.72072599999999998</c:v>
                </c:pt>
                <c:pt idx="2286">
                  <c:v>0.72158500000000003</c:v>
                </c:pt>
                <c:pt idx="2287">
                  <c:v>0.72294999999999998</c:v>
                </c:pt>
                <c:pt idx="2288">
                  <c:v>0.72331800000000002</c:v>
                </c:pt>
                <c:pt idx="2289">
                  <c:v>0.72320799999999996</c:v>
                </c:pt>
                <c:pt idx="2290">
                  <c:v>0.72290699999999997</c:v>
                </c:pt>
                <c:pt idx="2291">
                  <c:v>0.73122900000000002</c:v>
                </c:pt>
                <c:pt idx="2292">
                  <c:v>0.73124100000000003</c:v>
                </c:pt>
                <c:pt idx="2293">
                  <c:v>0.73105299999999995</c:v>
                </c:pt>
                <c:pt idx="2294">
                  <c:v>0.72987999999999997</c:v>
                </c:pt>
                <c:pt idx="2295">
                  <c:v>0.73067099999999996</c:v>
                </c:pt>
                <c:pt idx="2296">
                  <c:v>0.73101099999999997</c:v>
                </c:pt>
                <c:pt idx="2297">
                  <c:v>0.73179899999999998</c:v>
                </c:pt>
                <c:pt idx="2298">
                  <c:v>0.73356100000000002</c:v>
                </c:pt>
                <c:pt idx="2299">
                  <c:v>0.73730600000000002</c:v>
                </c:pt>
                <c:pt idx="2300">
                  <c:v>0.74074600000000002</c:v>
                </c:pt>
                <c:pt idx="2301">
                  <c:v>0.74182599999999999</c:v>
                </c:pt>
                <c:pt idx="2302">
                  <c:v>0.75207599999999997</c:v>
                </c:pt>
                <c:pt idx="2303">
                  <c:v>0.75322800000000001</c:v>
                </c:pt>
                <c:pt idx="2304">
                  <c:v>0.75391600000000003</c:v>
                </c:pt>
                <c:pt idx="2305">
                  <c:v>0.75476500000000002</c:v>
                </c:pt>
                <c:pt idx="2306">
                  <c:v>0.75501700000000005</c:v>
                </c:pt>
                <c:pt idx="2307">
                  <c:v>0.75674799999999998</c:v>
                </c:pt>
                <c:pt idx="2308">
                  <c:v>0.75853000000000004</c:v>
                </c:pt>
                <c:pt idx="2309">
                  <c:v>0.76117400000000002</c:v>
                </c:pt>
                <c:pt idx="2310">
                  <c:v>0.765957</c:v>
                </c:pt>
                <c:pt idx="2311">
                  <c:v>0.76792000000000005</c:v>
                </c:pt>
                <c:pt idx="2312">
                  <c:v>0.769876</c:v>
                </c:pt>
                <c:pt idx="2313">
                  <c:v>0.77801500000000001</c:v>
                </c:pt>
                <c:pt idx="2314">
                  <c:v>0.78012499999999996</c:v>
                </c:pt>
                <c:pt idx="2315">
                  <c:v>0.77303100000000002</c:v>
                </c:pt>
                <c:pt idx="2316">
                  <c:v>0.78030100000000002</c:v>
                </c:pt>
                <c:pt idx="2317">
                  <c:v>0.78069</c:v>
                </c:pt>
                <c:pt idx="2318">
                  <c:v>0.78019799999999995</c:v>
                </c:pt>
                <c:pt idx="2319">
                  <c:v>0.78144999999999998</c:v>
                </c:pt>
                <c:pt idx="2320">
                  <c:v>0.78176500000000004</c:v>
                </c:pt>
                <c:pt idx="2321">
                  <c:v>0.78195000000000003</c:v>
                </c:pt>
                <c:pt idx="2322">
                  <c:v>0.78234000000000004</c:v>
                </c:pt>
                <c:pt idx="2323">
                  <c:v>0.78124099999999996</c:v>
                </c:pt>
                <c:pt idx="2324">
                  <c:v>0.78725699999999998</c:v>
                </c:pt>
                <c:pt idx="2325">
                  <c:v>0.78850500000000001</c:v>
                </c:pt>
                <c:pt idx="2326">
                  <c:v>0.78816600000000003</c:v>
                </c:pt>
                <c:pt idx="2327">
                  <c:v>0.78752</c:v>
                </c:pt>
                <c:pt idx="2328">
                  <c:v>0.78569500000000003</c:v>
                </c:pt>
                <c:pt idx="2329">
                  <c:v>0.785748</c:v>
                </c:pt>
                <c:pt idx="2330">
                  <c:v>0.78600700000000001</c:v>
                </c:pt>
                <c:pt idx="2331">
                  <c:v>0.78581299999999998</c:v>
                </c:pt>
                <c:pt idx="2332">
                  <c:v>0.784528</c:v>
                </c:pt>
                <c:pt idx="2333">
                  <c:v>0.78382799999999997</c:v>
                </c:pt>
                <c:pt idx="2334">
                  <c:v>0.78244599999999997</c:v>
                </c:pt>
                <c:pt idx="2335">
                  <c:v>0.78986699999999999</c:v>
                </c:pt>
                <c:pt idx="2336">
                  <c:v>0.79083000000000003</c:v>
                </c:pt>
                <c:pt idx="2337">
                  <c:v>0.79132100000000005</c:v>
                </c:pt>
                <c:pt idx="2338">
                  <c:v>0.79114899999999999</c:v>
                </c:pt>
                <c:pt idx="2339">
                  <c:v>0.79087200000000002</c:v>
                </c:pt>
                <c:pt idx="2340">
                  <c:v>0.78957500000000003</c:v>
                </c:pt>
                <c:pt idx="2341">
                  <c:v>0.789215</c:v>
                </c:pt>
                <c:pt idx="2342">
                  <c:v>0.78795800000000005</c:v>
                </c:pt>
                <c:pt idx="2343">
                  <c:v>0.78748899999999999</c:v>
                </c:pt>
                <c:pt idx="2344">
                  <c:v>0.787578</c:v>
                </c:pt>
                <c:pt idx="2345">
                  <c:v>0.78832599999999997</c:v>
                </c:pt>
                <c:pt idx="2346">
                  <c:v>0.78852699999999998</c:v>
                </c:pt>
                <c:pt idx="2347">
                  <c:v>0.79421399999999998</c:v>
                </c:pt>
                <c:pt idx="2348">
                  <c:v>0.79278099999999996</c:v>
                </c:pt>
                <c:pt idx="2349">
                  <c:v>0.79107499999999997</c:v>
                </c:pt>
                <c:pt idx="2350">
                  <c:v>0.78984799999999999</c:v>
                </c:pt>
                <c:pt idx="2351">
                  <c:v>0.787767</c:v>
                </c:pt>
                <c:pt idx="2352">
                  <c:v>0.78347299999999997</c:v>
                </c:pt>
                <c:pt idx="2353">
                  <c:v>0.78087700000000004</c:v>
                </c:pt>
                <c:pt idx="2354">
                  <c:v>0.77847900000000003</c:v>
                </c:pt>
                <c:pt idx="2355">
                  <c:v>0.77747699999999997</c:v>
                </c:pt>
                <c:pt idx="2356">
                  <c:v>0.77617400000000003</c:v>
                </c:pt>
                <c:pt idx="2357">
                  <c:v>0.77527800000000002</c:v>
                </c:pt>
                <c:pt idx="2358">
                  <c:v>0.77452200000000004</c:v>
                </c:pt>
                <c:pt idx="2359">
                  <c:v>0.77761499999999995</c:v>
                </c:pt>
                <c:pt idx="2360">
                  <c:v>0.77641400000000005</c:v>
                </c:pt>
                <c:pt idx="2361">
                  <c:v>0.77480800000000005</c:v>
                </c:pt>
                <c:pt idx="2362">
                  <c:v>0.77344800000000002</c:v>
                </c:pt>
                <c:pt idx="2363">
                  <c:v>0.772536</c:v>
                </c:pt>
                <c:pt idx="2364">
                  <c:v>0.77090999999999998</c:v>
                </c:pt>
                <c:pt idx="2365">
                  <c:v>0.76800199999999996</c:v>
                </c:pt>
                <c:pt idx="2366">
                  <c:v>0.76639699999999999</c:v>
                </c:pt>
                <c:pt idx="2367">
                  <c:v>0.76509000000000005</c:v>
                </c:pt>
                <c:pt idx="2368">
                  <c:v>0.76358999999999999</c:v>
                </c:pt>
                <c:pt idx="2369">
                  <c:v>0.76283199999999995</c:v>
                </c:pt>
                <c:pt idx="2370">
                  <c:v>0.76093100000000002</c:v>
                </c:pt>
                <c:pt idx="2371">
                  <c:v>0.76517100000000005</c:v>
                </c:pt>
                <c:pt idx="2372">
                  <c:v>0.76336700000000002</c:v>
                </c:pt>
                <c:pt idx="2373">
                  <c:v>0.75282300000000002</c:v>
                </c:pt>
                <c:pt idx="2374">
                  <c:v>0.75409199999999998</c:v>
                </c:pt>
                <c:pt idx="2375">
                  <c:v>0.75223899999999999</c:v>
                </c:pt>
                <c:pt idx="2376">
                  <c:v>0.75072799999999995</c:v>
                </c:pt>
                <c:pt idx="2377">
                  <c:v>0.74972799999999995</c:v>
                </c:pt>
                <c:pt idx="2378">
                  <c:v>0.74581600000000003</c:v>
                </c:pt>
                <c:pt idx="2379">
                  <c:v>0.73988100000000001</c:v>
                </c:pt>
                <c:pt idx="2380">
                  <c:v>0.73584300000000002</c:v>
                </c:pt>
                <c:pt idx="2381">
                  <c:v>0.73484799999999995</c:v>
                </c:pt>
                <c:pt idx="2382">
                  <c:v>0.73303799999999997</c:v>
                </c:pt>
                <c:pt idx="2383">
                  <c:v>0.73660599999999998</c:v>
                </c:pt>
                <c:pt idx="2384">
                  <c:v>0.73724000000000001</c:v>
                </c:pt>
                <c:pt idx="2385">
                  <c:v>0.73399000000000003</c:v>
                </c:pt>
                <c:pt idx="2386">
                  <c:v>0.73054600000000003</c:v>
                </c:pt>
                <c:pt idx="2387">
                  <c:v>0.72696400000000005</c:v>
                </c:pt>
                <c:pt idx="2388">
                  <c:v>0.72524200000000005</c:v>
                </c:pt>
                <c:pt idx="2389">
                  <c:v>0.72415499999999999</c:v>
                </c:pt>
                <c:pt idx="2390">
                  <c:v>0.724603</c:v>
                </c:pt>
                <c:pt idx="2391">
                  <c:v>0.72426199999999996</c:v>
                </c:pt>
                <c:pt idx="2392">
                  <c:v>0.72405699999999995</c:v>
                </c:pt>
                <c:pt idx="2393">
                  <c:v>0.721661</c:v>
                </c:pt>
                <c:pt idx="2394">
                  <c:v>0.72581899999999999</c:v>
                </c:pt>
                <c:pt idx="2395">
                  <c:v>0.724831</c:v>
                </c:pt>
                <c:pt idx="2396">
                  <c:v>0.72400799999999998</c:v>
                </c:pt>
                <c:pt idx="2397">
                  <c:v>0.722329</c:v>
                </c:pt>
                <c:pt idx="2398">
                  <c:v>0.72072099999999995</c:v>
                </c:pt>
                <c:pt idx="2399">
                  <c:v>0.71926699999999999</c:v>
                </c:pt>
                <c:pt idx="2400">
                  <c:v>0.71817399999999998</c:v>
                </c:pt>
                <c:pt idx="2401">
                  <c:v>0.71767700000000001</c:v>
                </c:pt>
                <c:pt idx="2402">
                  <c:v>0.716866</c:v>
                </c:pt>
                <c:pt idx="2403">
                  <c:v>0.71496000000000004</c:v>
                </c:pt>
                <c:pt idx="2404">
                  <c:v>0.71279700000000001</c:v>
                </c:pt>
                <c:pt idx="2405">
                  <c:v>0.70894900000000005</c:v>
                </c:pt>
                <c:pt idx="2406">
                  <c:v>0.71529699999999996</c:v>
                </c:pt>
                <c:pt idx="2407">
                  <c:v>0.71561399999999997</c:v>
                </c:pt>
                <c:pt idx="2408">
                  <c:v>0.71470500000000003</c:v>
                </c:pt>
                <c:pt idx="2409">
                  <c:v>0.71436299999999997</c:v>
                </c:pt>
                <c:pt idx="2410">
                  <c:v>0.71339399999999997</c:v>
                </c:pt>
                <c:pt idx="2411">
                  <c:v>0.71242399999999995</c:v>
                </c:pt>
                <c:pt idx="2412">
                  <c:v>0.71131</c:v>
                </c:pt>
                <c:pt idx="2413">
                  <c:v>0.71134600000000003</c:v>
                </c:pt>
                <c:pt idx="2414">
                  <c:v>0.70926299999999998</c:v>
                </c:pt>
                <c:pt idx="2415">
                  <c:v>0.70538699999999999</c:v>
                </c:pt>
                <c:pt idx="2416">
                  <c:v>0.70179599999999998</c:v>
                </c:pt>
                <c:pt idx="2417">
                  <c:v>0.70357899999999995</c:v>
                </c:pt>
                <c:pt idx="2418">
                  <c:v>0.70198899999999997</c:v>
                </c:pt>
                <c:pt idx="2419">
                  <c:v>0.70166499999999998</c:v>
                </c:pt>
                <c:pt idx="2420">
                  <c:v>0.70086899999999996</c:v>
                </c:pt>
                <c:pt idx="2421">
                  <c:v>0.69940800000000003</c:v>
                </c:pt>
                <c:pt idx="2422">
                  <c:v>0.69732000000000005</c:v>
                </c:pt>
                <c:pt idx="2423">
                  <c:v>0.69634600000000002</c:v>
                </c:pt>
                <c:pt idx="2424">
                  <c:v>0.69306299999999998</c:v>
                </c:pt>
                <c:pt idx="2425">
                  <c:v>0.69024099999999999</c:v>
                </c:pt>
                <c:pt idx="2426">
                  <c:v>0.68879800000000002</c:v>
                </c:pt>
                <c:pt idx="2427">
                  <c:v>0.68637899999999996</c:v>
                </c:pt>
                <c:pt idx="2428">
                  <c:v>0.68928999999999996</c:v>
                </c:pt>
                <c:pt idx="2429">
                  <c:v>0.68566700000000003</c:v>
                </c:pt>
                <c:pt idx="2430">
                  <c:v>0.68057500000000004</c:v>
                </c:pt>
                <c:pt idx="2431">
                  <c:v>0.68065500000000001</c:v>
                </c:pt>
                <c:pt idx="2432">
                  <c:v>0.68074500000000004</c:v>
                </c:pt>
                <c:pt idx="2433">
                  <c:v>0.68067</c:v>
                </c:pt>
                <c:pt idx="2434">
                  <c:v>0.68018100000000004</c:v>
                </c:pt>
                <c:pt idx="2435">
                  <c:v>0.67953399999999997</c:v>
                </c:pt>
                <c:pt idx="2436">
                  <c:v>0.67993000000000003</c:v>
                </c:pt>
                <c:pt idx="2437">
                  <c:v>0.67953799999999998</c:v>
                </c:pt>
                <c:pt idx="2438">
                  <c:v>0.677589</c:v>
                </c:pt>
                <c:pt idx="2439">
                  <c:v>0.676786</c:v>
                </c:pt>
                <c:pt idx="2440">
                  <c:v>0.68420499999999995</c:v>
                </c:pt>
                <c:pt idx="2441">
                  <c:v>0.68336200000000002</c:v>
                </c:pt>
                <c:pt idx="2442">
                  <c:v>0.68254599999999999</c:v>
                </c:pt>
                <c:pt idx="2443">
                  <c:v>0.68110999999999999</c:v>
                </c:pt>
                <c:pt idx="2444">
                  <c:v>0.67944700000000002</c:v>
                </c:pt>
                <c:pt idx="2445">
                  <c:v>0.67796900000000004</c:v>
                </c:pt>
                <c:pt idx="2446">
                  <c:v>0.67446099999999998</c:v>
                </c:pt>
                <c:pt idx="2447">
                  <c:v>0.67169699999999999</c:v>
                </c:pt>
                <c:pt idx="2448">
                  <c:v>0.67049499999999995</c:v>
                </c:pt>
                <c:pt idx="2449">
                  <c:v>0.66951099999999997</c:v>
                </c:pt>
                <c:pt idx="2450">
                  <c:v>0.66799299999999995</c:v>
                </c:pt>
                <c:pt idx="2451">
                  <c:v>0.67421600000000004</c:v>
                </c:pt>
                <c:pt idx="2452">
                  <c:v>0.67510099999999995</c:v>
                </c:pt>
                <c:pt idx="2453">
                  <c:v>0.67435199999999995</c:v>
                </c:pt>
                <c:pt idx="2454">
                  <c:v>0.67519399999999996</c:v>
                </c:pt>
                <c:pt idx="2455">
                  <c:v>0.67518800000000001</c:v>
                </c:pt>
                <c:pt idx="2456">
                  <c:v>0.67363099999999998</c:v>
                </c:pt>
                <c:pt idx="2457">
                  <c:v>0.67149499999999995</c:v>
                </c:pt>
                <c:pt idx="2458">
                  <c:v>0.66978599999999999</c:v>
                </c:pt>
                <c:pt idx="2459">
                  <c:v>0.66956899999999997</c:v>
                </c:pt>
                <c:pt idx="2460">
                  <c:v>0.66950699999999996</c:v>
                </c:pt>
                <c:pt idx="2461">
                  <c:v>0.66911600000000004</c:v>
                </c:pt>
                <c:pt idx="2462">
                  <c:v>0.67449300000000001</c:v>
                </c:pt>
                <c:pt idx="2463">
                  <c:v>0.67311100000000001</c:v>
                </c:pt>
                <c:pt idx="2464">
                  <c:v>0.671929</c:v>
                </c:pt>
                <c:pt idx="2465">
                  <c:v>0.66836899999999999</c:v>
                </c:pt>
                <c:pt idx="2466">
                  <c:v>0.66512000000000004</c:v>
                </c:pt>
                <c:pt idx="2467">
                  <c:v>0.66294500000000001</c:v>
                </c:pt>
                <c:pt idx="2468">
                  <c:v>0.66026700000000005</c:v>
                </c:pt>
                <c:pt idx="2469">
                  <c:v>0.65808699999999998</c:v>
                </c:pt>
                <c:pt idx="2470">
                  <c:v>0.65539199999999997</c:v>
                </c:pt>
                <c:pt idx="2471">
                  <c:v>0.65278999999999998</c:v>
                </c:pt>
                <c:pt idx="2472">
                  <c:v>0.64795199999999997</c:v>
                </c:pt>
                <c:pt idx="2473">
                  <c:v>0.65116300000000005</c:v>
                </c:pt>
                <c:pt idx="2474">
                  <c:v>0.65009700000000004</c:v>
                </c:pt>
                <c:pt idx="2475">
                  <c:v>0.64888500000000005</c:v>
                </c:pt>
                <c:pt idx="2476">
                  <c:v>0.64621700000000004</c:v>
                </c:pt>
                <c:pt idx="2477">
                  <c:v>0.64347299999999996</c:v>
                </c:pt>
                <c:pt idx="2478">
                  <c:v>0.64269500000000002</c:v>
                </c:pt>
                <c:pt idx="2479">
                  <c:v>0.64349599999999996</c:v>
                </c:pt>
                <c:pt idx="2480">
                  <c:v>0.64180700000000002</c:v>
                </c:pt>
                <c:pt idx="2481">
                  <c:v>0.63961000000000001</c:v>
                </c:pt>
                <c:pt idx="2482">
                  <c:v>0.63630399999999998</c:v>
                </c:pt>
                <c:pt idx="2483">
                  <c:v>0.64053300000000002</c:v>
                </c:pt>
                <c:pt idx="2484">
                  <c:v>0.64085499999999995</c:v>
                </c:pt>
                <c:pt idx="2485">
                  <c:v>0.64010699999999998</c:v>
                </c:pt>
                <c:pt idx="2486">
                  <c:v>0.63986100000000001</c:v>
                </c:pt>
                <c:pt idx="2487">
                  <c:v>0.63961500000000004</c:v>
                </c:pt>
                <c:pt idx="2488">
                  <c:v>0.63935699999999995</c:v>
                </c:pt>
                <c:pt idx="2489">
                  <c:v>0.63959900000000003</c:v>
                </c:pt>
                <c:pt idx="2490">
                  <c:v>0.63933799999999996</c:v>
                </c:pt>
                <c:pt idx="2491">
                  <c:v>0.63956999999999997</c:v>
                </c:pt>
                <c:pt idx="2492">
                  <c:v>0.64130600000000004</c:v>
                </c:pt>
                <c:pt idx="2493">
                  <c:v>0.64254</c:v>
                </c:pt>
                <c:pt idx="2494">
                  <c:v>0.64976999999999996</c:v>
                </c:pt>
                <c:pt idx="2495">
                  <c:v>0.648976</c:v>
                </c:pt>
                <c:pt idx="2496">
                  <c:v>0.64920199999999995</c:v>
                </c:pt>
                <c:pt idx="2497">
                  <c:v>0.64840399999999998</c:v>
                </c:pt>
                <c:pt idx="2498">
                  <c:v>0.64711200000000002</c:v>
                </c:pt>
                <c:pt idx="2499">
                  <c:v>0.64580800000000005</c:v>
                </c:pt>
                <c:pt idx="2500">
                  <c:v>0.64301200000000003</c:v>
                </c:pt>
                <c:pt idx="2501">
                  <c:v>0.64221600000000001</c:v>
                </c:pt>
                <c:pt idx="2502">
                  <c:v>0.64039699999999999</c:v>
                </c:pt>
                <c:pt idx="2503">
                  <c:v>0.64066500000000004</c:v>
                </c:pt>
                <c:pt idx="2504">
                  <c:v>0.64684200000000003</c:v>
                </c:pt>
                <c:pt idx="2505">
                  <c:v>0.64594399999999996</c:v>
                </c:pt>
                <c:pt idx="2506">
                  <c:v>0.64463199999999998</c:v>
                </c:pt>
                <c:pt idx="2507">
                  <c:v>0.64383299999999999</c:v>
                </c:pt>
                <c:pt idx="2508">
                  <c:v>0.64448700000000003</c:v>
                </c:pt>
                <c:pt idx="2509">
                  <c:v>0.64263400000000004</c:v>
                </c:pt>
                <c:pt idx="2510">
                  <c:v>0.64231799999999994</c:v>
                </c:pt>
                <c:pt idx="2511">
                  <c:v>0.64146300000000001</c:v>
                </c:pt>
                <c:pt idx="2512">
                  <c:v>0.64167099999999999</c:v>
                </c:pt>
                <c:pt idx="2513">
                  <c:v>0.64326399999999995</c:v>
                </c:pt>
                <c:pt idx="2514">
                  <c:v>0.64251499999999995</c:v>
                </c:pt>
                <c:pt idx="2515">
                  <c:v>0.64967900000000001</c:v>
                </c:pt>
                <c:pt idx="2516">
                  <c:v>0.64966999999999997</c:v>
                </c:pt>
                <c:pt idx="2517">
                  <c:v>0.64830600000000005</c:v>
                </c:pt>
                <c:pt idx="2518">
                  <c:v>0.64643799999999996</c:v>
                </c:pt>
                <c:pt idx="2519">
                  <c:v>0.64506300000000005</c:v>
                </c:pt>
                <c:pt idx="2520">
                  <c:v>0.64319899999999997</c:v>
                </c:pt>
                <c:pt idx="2521">
                  <c:v>0.64230100000000001</c:v>
                </c:pt>
                <c:pt idx="2522">
                  <c:v>0.63991799999999999</c:v>
                </c:pt>
                <c:pt idx="2523">
                  <c:v>0.63849400000000001</c:v>
                </c:pt>
                <c:pt idx="2524">
                  <c:v>0.63622199999999995</c:v>
                </c:pt>
                <c:pt idx="2525">
                  <c:v>0.64032</c:v>
                </c:pt>
                <c:pt idx="2526">
                  <c:v>0.63778199999999996</c:v>
                </c:pt>
                <c:pt idx="2527">
                  <c:v>0.63594700000000004</c:v>
                </c:pt>
                <c:pt idx="2528">
                  <c:v>0.63501300000000005</c:v>
                </c:pt>
                <c:pt idx="2529">
                  <c:v>0.63257099999999999</c:v>
                </c:pt>
                <c:pt idx="2530">
                  <c:v>0.63016099999999997</c:v>
                </c:pt>
                <c:pt idx="2531">
                  <c:v>0.62772600000000001</c:v>
                </c:pt>
                <c:pt idx="2532">
                  <c:v>0.62479300000000004</c:v>
                </c:pt>
                <c:pt idx="2533">
                  <c:v>0.62186699999999995</c:v>
                </c:pt>
                <c:pt idx="2534">
                  <c:v>0.61946299999999999</c:v>
                </c:pt>
                <c:pt idx="2535">
                  <c:v>0.61746400000000001</c:v>
                </c:pt>
                <c:pt idx="2536">
                  <c:v>0.61467300000000002</c:v>
                </c:pt>
                <c:pt idx="2537">
                  <c:v>0.61872099999999997</c:v>
                </c:pt>
                <c:pt idx="2538">
                  <c:v>0.61560999999999999</c:v>
                </c:pt>
                <c:pt idx="2539">
                  <c:v>0.61271299999999995</c:v>
                </c:pt>
                <c:pt idx="2540">
                  <c:v>0.611842</c:v>
                </c:pt>
                <c:pt idx="2541">
                  <c:v>0.61336900000000005</c:v>
                </c:pt>
                <c:pt idx="2542">
                  <c:v>0.611815</c:v>
                </c:pt>
                <c:pt idx="2543">
                  <c:v>0.60881799999999997</c:v>
                </c:pt>
                <c:pt idx="2544">
                  <c:v>0.60536299999999998</c:v>
                </c:pt>
                <c:pt idx="2545">
                  <c:v>0.60341699999999998</c:v>
                </c:pt>
                <c:pt idx="2546">
                  <c:v>0.60086700000000004</c:v>
                </c:pt>
                <c:pt idx="2547">
                  <c:v>0.59802699999999998</c:v>
                </c:pt>
                <c:pt idx="2548">
                  <c:v>0.60153800000000002</c:v>
                </c:pt>
                <c:pt idx="2549">
                  <c:v>0.59889599999999998</c:v>
                </c:pt>
                <c:pt idx="2550">
                  <c:v>0.59543000000000001</c:v>
                </c:pt>
                <c:pt idx="2551">
                  <c:v>0.59242600000000001</c:v>
                </c:pt>
                <c:pt idx="2552">
                  <c:v>0.58944099999999999</c:v>
                </c:pt>
                <c:pt idx="2553">
                  <c:v>0.58743100000000004</c:v>
                </c:pt>
                <c:pt idx="2554">
                  <c:v>0.58492599999999995</c:v>
                </c:pt>
                <c:pt idx="2555">
                  <c:v>0.58342499999999997</c:v>
                </c:pt>
                <c:pt idx="2556">
                  <c:v>0.58190900000000001</c:v>
                </c:pt>
                <c:pt idx="2557">
                  <c:v>0.580897</c:v>
                </c:pt>
                <c:pt idx="2558">
                  <c:v>0.57931500000000002</c:v>
                </c:pt>
                <c:pt idx="2559">
                  <c:v>0.57794699999999999</c:v>
                </c:pt>
                <c:pt idx="2560">
                  <c:v>0.58443699999999998</c:v>
                </c:pt>
                <c:pt idx="2561">
                  <c:v>0.584762</c:v>
                </c:pt>
                <c:pt idx="2562">
                  <c:v>0.58423499999999995</c:v>
                </c:pt>
                <c:pt idx="2563">
                  <c:v>0.58263799999999999</c:v>
                </c:pt>
                <c:pt idx="2564">
                  <c:v>0.57907799999999998</c:v>
                </c:pt>
                <c:pt idx="2565">
                  <c:v>0.57604100000000003</c:v>
                </c:pt>
                <c:pt idx="2566">
                  <c:v>0.57352700000000001</c:v>
                </c:pt>
                <c:pt idx="2567">
                  <c:v>0.57403899999999997</c:v>
                </c:pt>
                <c:pt idx="2568">
                  <c:v>0.57595499999999999</c:v>
                </c:pt>
                <c:pt idx="2569">
                  <c:v>0.57535400000000003</c:v>
                </c:pt>
                <c:pt idx="2570">
                  <c:v>0.57481499999999996</c:v>
                </c:pt>
                <c:pt idx="2571">
                  <c:v>0.57469700000000001</c:v>
                </c:pt>
                <c:pt idx="2572">
                  <c:v>0.57374700000000001</c:v>
                </c:pt>
                <c:pt idx="2573">
                  <c:v>0.58015600000000001</c:v>
                </c:pt>
                <c:pt idx="2574">
                  <c:v>0.57794199999999996</c:v>
                </c:pt>
                <c:pt idx="2575">
                  <c:v>0.57589699999999999</c:v>
                </c:pt>
                <c:pt idx="2576">
                  <c:v>0.57381000000000004</c:v>
                </c:pt>
                <c:pt idx="2577">
                  <c:v>0.57171700000000003</c:v>
                </c:pt>
                <c:pt idx="2578">
                  <c:v>0.56912099999999999</c:v>
                </c:pt>
                <c:pt idx="2579">
                  <c:v>0.56652999999999998</c:v>
                </c:pt>
                <c:pt idx="2580">
                  <c:v>0.56445299999999998</c:v>
                </c:pt>
                <c:pt idx="2581">
                  <c:v>0.56337099999999996</c:v>
                </c:pt>
                <c:pt idx="2582">
                  <c:v>0.56171300000000002</c:v>
                </c:pt>
                <c:pt idx="2583">
                  <c:v>0.56028699999999998</c:v>
                </c:pt>
                <c:pt idx="2584">
                  <c:v>0.57022399999999995</c:v>
                </c:pt>
                <c:pt idx="2585">
                  <c:v>0.57194599999999995</c:v>
                </c:pt>
                <c:pt idx="2586">
                  <c:v>0.571349</c:v>
                </c:pt>
                <c:pt idx="2587">
                  <c:v>0.57176400000000005</c:v>
                </c:pt>
                <c:pt idx="2588">
                  <c:v>0.57313199999999997</c:v>
                </c:pt>
                <c:pt idx="2589">
                  <c:v>0.57247999999999999</c:v>
                </c:pt>
                <c:pt idx="2590">
                  <c:v>0.57136100000000001</c:v>
                </c:pt>
                <c:pt idx="2591">
                  <c:v>0.57075299999999995</c:v>
                </c:pt>
                <c:pt idx="2592">
                  <c:v>0.57062999999999997</c:v>
                </c:pt>
                <c:pt idx="2593">
                  <c:v>0.57051099999999999</c:v>
                </c:pt>
                <c:pt idx="2594">
                  <c:v>0.57034700000000005</c:v>
                </c:pt>
                <c:pt idx="2595">
                  <c:v>0.57139499999999999</c:v>
                </c:pt>
                <c:pt idx="2596">
                  <c:v>0.581229</c:v>
                </c:pt>
                <c:pt idx="2597">
                  <c:v>0.58094199999999996</c:v>
                </c:pt>
                <c:pt idx="2598">
                  <c:v>0.58134699999999995</c:v>
                </c:pt>
                <c:pt idx="2599">
                  <c:v>0.58066200000000001</c:v>
                </c:pt>
                <c:pt idx="2600">
                  <c:v>0.57954499999999998</c:v>
                </c:pt>
                <c:pt idx="2601">
                  <c:v>0.57992100000000002</c:v>
                </c:pt>
                <c:pt idx="2602">
                  <c:v>0.58080799999999999</c:v>
                </c:pt>
                <c:pt idx="2603">
                  <c:v>0.58313599999999999</c:v>
                </c:pt>
                <c:pt idx="2604">
                  <c:v>0.58296899999999996</c:v>
                </c:pt>
                <c:pt idx="2605">
                  <c:v>0.58381300000000003</c:v>
                </c:pt>
                <c:pt idx="2606">
                  <c:v>0.58478300000000005</c:v>
                </c:pt>
                <c:pt idx="2607">
                  <c:v>0.59162599999999999</c:v>
                </c:pt>
                <c:pt idx="2608">
                  <c:v>0.592333</c:v>
                </c:pt>
                <c:pt idx="2609">
                  <c:v>0.59322399999999997</c:v>
                </c:pt>
                <c:pt idx="2610">
                  <c:v>0.59455599999999997</c:v>
                </c:pt>
                <c:pt idx="2611">
                  <c:v>0.59482000000000002</c:v>
                </c:pt>
                <c:pt idx="2612">
                  <c:v>0.59262499999999996</c:v>
                </c:pt>
                <c:pt idx="2613">
                  <c:v>0.59096400000000004</c:v>
                </c:pt>
                <c:pt idx="2614">
                  <c:v>0.58878600000000003</c:v>
                </c:pt>
                <c:pt idx="2615">
                  <c:v>0.58713000000000004</c:v>
                </c:pt>
                <c:pt idx="2616">
                  <c:v>0.58543299999999998</c:v>
                </c:pt>
                <c:pt idx="2617">
                  <c:v>0.58271600000000001</c:v>
                </c:pt>
                <c:pt idx="2618">
                  <c:v>0.58178200000000002</c:v>
                </c:pt>
                <c:pt idx="2619">
                  <c:v>0.58656600000000003</c:v>
                </c:pt>
                <c:pt idx="2620">
                  <c:v>0.58521900000000004</c:v>
                </c:pt>
                <c:pt idx="2621">
                  <c:v>0.58456900000000001</c:v>
                </c:pt>
                <c:pt idx="2622">
                  <c:v>0.58283399999999996</c:v>
                </c:pt>
                <c:pt idx="2623">
                  <c:v>0.58116699999999999</c:v>
                </c:pt>
                <c:pt idx="2624">
                  <c:v>0.58001000000000003</c:v>
                </c:pt>
                <c:pt idx="2625">
                  <c:v>0.57986800000000005</c:v>
                </c:pt>
                <c:pt idx="2626">
                  <c:v>0.58073699999999995</c:v>
                </c:pt>
                <c:pt idx="2627">
                  <c:v>0.58256600000000003</c:v>
                </c:pt>
                <c:pt idx="2628">
                  <c:v>0.58437300000000003</c:v>
                </c:pt>
                <c:pt idx="2629">
                  <c:v>0.58496099999999995</c:v>
                </c:pt>
                <c:pt idx="2630">
                  <c:v>0.58410099999999998</c:v>
                </c:pt>
                <c:pt idx="2631">
                  <c:v>0.59096400000000004</c:v>
                </c:pt>
                <c:pt idx="2632">
                  <c:v>0.59199400000000002</c:v>
                </c:pt>
                <c:pt idx="2633">
                  <c:v>0.593943</c:v>
                </c:pt>
                <c:pt idx="2634">
                  <c:v>0.59672099999999995</c:v>
                </c:pt>
                <c:pt idx="2635">
                  <c:v>0.59841699999999998</c:v>
                </c:pt>
                <c:pt idx="2636">
                  <c:v>0.59858699999999998</c:v>
                </c:pt>
                <c:pt idx="2637">
                  <c:v>0.59730399999999995</c:v>
                </c:pt>
                <c:pt idx="2638">
                  <c:v>0.59618599999999999</c:v>
                </c:pt>
                <c:pt idx="2639">
                  <c:v>0.59590699999999996</c:v>
                </c:pt>
                <c:pt idx="2640">
                  <c:v>0.59670699999999999</c:v>
                </c:pt>
                <c:pt idx="2641">
                  <c:v>0.60339900000000002</c:v>
                </c:pt>
                <c:pt idx="2642">
                  <c:v>0.60328499999999996</c:v>
                </c:pt>
                <c:pt idx="2643">
                  <c:v>0.60302299999999998</c:v>
                </c:pt>
                <c:pt idx="2644">
                  <c:v>0.60128400000000004</c:v>
                </c:pt>
                <c:pt idx="2645">
                  <c:v>0.60124299999999997</c:v>
                </c:pt>
                <c:pt idx="2646">
                  <c:v>0.60199000000000003</c:v>
                </c:pt>
                <c:pt idx="2647">
                  <c:v>0.60162000000000004</c:v>
                </c:pt>
                <c:pt idx="2648">
                  <c:v>0.60034600000000005</c:v>
                </c:pt>
                <c:pt idx="2649">
                  <c:v>0.59913899999999998</c:v>
                </c:pt>
                <c:pt idx="2650">
                  <c:v>0.59919999999999995</c:v>
                </c:pt>
                <c:pt idx="2651">
                  <c:v>0.60009000000000001</c:v>
                </c:pt>
                <c:pt idx="2652">
                  <c:v>0.59958400000000001</c:v>
                </c:pt>
                <c:pt idx="2653">
                  <c:v>0.60617799999999999</c:v>
                </c:pt>
                <c:pt idx="2654">
                  <c:v>0.60420799999999997</c:v>
                </c:pt>
                <c:pt idx="2655">
                  <c:v>0.60269200000000001</c:v>
                </c:pt>
                <c:pt idx="2656">
                  <c:v>0.60202699999999998</c:v>
                </c:pt>
                <c:pt idx="2657">
                  <c:v>0.60177400000000003</c:v>
                </c:pt>
                <c:pt idx="2658">
                  <c:v>0.60162000000000004</c:v>
                </c:pt>
                <c:pt idx="2659">
                  <c:v>0.601719</c:v>
                </c:pt>
                <c:pt idx="2660">
                  <c:v>0.60116700000000001</c:v>
                </c:pt>
                <c:pt idx="2661">
                  <c:v>0.602356</c:v>
                </c:pt>
                <c:pt idx="2662">
                  <c:v>0.60444900000000001</c:v>
                </c:pt>
                <c:pt idx="2663">
                  <c:v>0.61075100000000004</c:v>
                </c:pt>
                <c:pt idx="2664">
                  <c:v>0.60907900000000004</c:v>
                </c:pt>
                <c:pt idx="2665">
                  <c:v>0.60700799999999999</c:v>
                </c:pt>
                <c:pt idx="2666">
                  <c:v>0.60579499999999997</c:v>
                </c:pt>
                <c:pt idx="2667">
                  <c:v>0.60450000000000004</c:v>
                </c:pt>
                <c:pt idx="2668">
                  <c:v>0.60323700000000002</c:v>
                </c:pt>
                <c:pt idx="2669">
                  <c:v>0.601912</c:v>
                </c:pt>
                <c:pt idx="2670">
                  <c:v>0.600804</c:v>
                </c:pt>
                <c:pt idx="2671">
                  <c:v>0.60135099999999997</c:v>
                </c:pt>
                <c:pt idx="2672">
                  <c:v>0.60160999999999998</c:v>
                </c:pt>
                <c:pt idx="2673">
                  <c:v>0.60331500000000005</c:v>
                </c:pt>
                <c:pt idx="2674">
                  <c:v>0.61045199999999999</c:v>
                </c:pt>
                <c:pt idx="2675">
                  <c:v>0.60902000000000001</c:v>
                </c:pt>
                <c:pt idx="2676">
                  <c:v>0.60735499999999998</c:v>
                </c:pt>
                <c:pt idx="2677">
                  <c:v>0.606298</c:v>
                </c:pt>
                <c:pt idx="2678">
                  <c:v>0.60590599999999994</c:v>
                </c:pt>
                <c:pt idx="2679">
                  <c:v>0.60446999999999995</c:v>
                </c:pt>
                <c:pt idx="2680">
                  <c:v>0.60325099999999998</c:v>
                </c:pt>
                <c:pt idx="2681">
                  <c:v>0.60262000000000004</c:v>
                </c:pt>
                <c:pt idx="2682">
                  <c:v>0.60312100000000002</c:v>
                </c:pt>
                <c:pt idx="2683">
                  <c:v>0.60428199999999999</c:v>
                </c:pt>
                <c:pt idx="2684">
                  <c:v>0.603962</c:v>
                </c:pt>
                <c:pt idx="2685">
                  <c:v>0.605738</c:v>
                </c:pt>
                <c:pt idx="2686">
                  <c:v>0.61037300000000005</c:v>
                </c:pt>
                <c:pt idx="2687">
                  <c:v>0.60848500000000005</c:v>
                </c:pt>
                <c:pt idx="2688">
                  <c:v>0.60830600000000001</c:v>
                </c:pt>
                <c:pt idx="2689">
                  <c:v>0.60758999999999996</c:v>
                </c:pt>
                <c:pt idx="2690">
                  <c:v>0.60778900000000002</c:v>
                </c:pt>
                <c:pt idx="2691">
                  <c:v>0.60728400000000005</c:v>
                </c:pt>
                <c:pt idx="2692">
                  <c:v>0.60624299999999998</c:v>
                </c:pt>
                <c:pt idx="2693">
                  <c:v>0.60506300000000002</c:v>
                </c:pt>
                <c:pt idx="2694">
                  <c:v>0.60603899999999999</c:v>
                </c:pt>
                <c:pt idx="2695">
                  <c:v>0.60671200000000003</c:v>
                </c:pt>
                <c:pt idx="2696">
                  <c:v>0.61064499999999999</c:v>
                </c:pt>
                <c:pt idx="2697">
                  <c:v>0.62018499999999999</c:v>
                </c:pt>
                <c:pt idx="2698">
                  <c:v>0.61928700000000003</c:v>
                </c:pt>
                <c:pt idx="2699">
                  <c:v>0.61979600000000001</c:v>
                </c:pt>
                <c:pt idx="2700">
                  <c:v>0.61964200000000003</c:v>
                </c:pt>
                <c:pt idx="2701">
                  <c:v>0.61948000000000003</c:v>
                </c:pt>
                <c:pt idx="2702">
                  <c:v>0.61926199999999998</c:v>
                </c:pt>
                <c:pt idx="2703">
                  <c:v>0.61757600000000001</c:v>
                </c:pt>
                <c:pt idx="2704">
                  <c:v>0.61558999999999997</c:v>
                </c:pt>
                <c:pt idx="2705">
                  <c:v>0.61404999999999998</c:v>
                </c:pt>
                <c:pt idx="2706">
                  <c:v>0.61193799999999998</c:v>
                </c:pt>
                <c:pt idx="2707">
                  <c:v>0.61375100000000005</c:v>
                </c:pt>
                <c:pt idx="2708">
                  <c:v>0.61923399999999995</c:v>
                </c:pt>
                <c:pt idx="2709">
                  <c:v>0.61738400000000004</c:v>
                </c:pt>
                <c:pt idx="2710">
                  <c:v>0.61734</c:v>
                </c:pt>
                <c:pt idx="2711">
                  <c:v>0.61800200000000005</c:v>
                </c:pt>
                <c:pt idx="2712">
                  <c:v>0.61923899999999998</c:v>
                </c:pt>
                <c:pt idx="2713">
                  <c:v>0.62051400000000001</c:v>
                </c:pt>
                <c:pt idx="2714">
                  <c:v>0.62382499999999996</c:v>
                </c:pt>
                <c:pt idx="2715">
                  <c:v>0.62589099999999998</c:v>
                </c:pt>
                <c:pt idx="2716">
                  <c:v>0.62749900000000003</c:v>
                </c:pt>
                <c:pt idx="2717">
                  <c:v>0.62741499999999994</c:v>
                </c:pt>
                <c:pt idx="2718">
                  <c:v>0.63063199999999997</c:v>
                </c:pt>
                <c:pt idx="2719">
                  <c:v>0.63634299999999999</c:v>
                </c:pt>
                <c:pt idx="2720">
                  <c:v>0.63684399999999997</c:v>
                </c:pt>
                <c:pt idx="2721">
                  <c:v>0.64024800000000004</c:v>
                </c:pt>
                <c:pt idx="2722">
                  <c:v>0.64123399999999997</c:v>
                </c:pt>
                <c:pt idx="2723">
                  <c:v>0.64147299999999996</c:v>
                </c:pt>
                <c:pt idx="2724">
                  <c:v>0.64269600000000005</c:v>
                </c:pt>
                <c:pt idx="2725">
                  <c:v>0.64345200000000002</c:v>
                </c:pt>
                <c:pt idx="2726">
                  <c:v>0.64278599999999997</c:v>
                </c:pt>
                <c:pt idx="2727">
                  <c:v>0.64259500000000003</c:v>
                </c:pt>
                <c:pt idx="2728">
                  <c:v>0.64200500000000005</c:v>
                </c:pt>
                <c:pt idx="2729">
                  <c:v>0.643876</c:v>
                </c:pt>
                <c:pt idx="2730">
                  <c:v>0.64748700000000003</c:v>
                </c:pt>
                <c:pt idx="2731">
                  <c:v>0.64482600000000001</c:v>
                </c:pt>
                <c:pt idx="2732">
                  <c:v>0.64446599999999998</c:v>
                </c:pt>
                <c:pt idx="2733">
                  <c:v>0.64602800000000005</c:v>
                </c:pt>
                <c:pt idx="2734">
                  <c:v>0.64948799999999995</c:v>
                </c:pt>
                <c:pt idx="2735">
                  <c:v>0.65225500000000003</c:v>
                </c:pt>
                <c:pt idx="2736">
                  <c:v>0.65067399999999997</c:v>
                </c:pt>
                <c:pt idx="2737">
                  <c:v>0.64836300000000002</c:v>
                </c:pt>
                <c:pt idx="2738">
                  <c:v>0.64581599999999995</c:v>
                </c:pt>
                <c:pt idx="2739">
                  <c:v>0.649173</c:v>
                </c:pt>
                <c:pt idx="2740">
                  <c:v>0.65476500000000004</c:v>
                </c:pt>
                <c:pt idx="2741">
                  <c:v>0.65400700000000001</c:v>
                </c:pt>
                <c:pt idx="2742">
                  <c:v>0.65527599999999997</c:v>
                </c:pt>
                <c:pt idx="2743">
                  <c:v>0.65640500000000002</c:v>
                </c:pt>
                <c:pt idx="2744">
                  <c:v>0.65883199999999997</c:v>
                </c:pt>
                <c:pt idx="2745">
                  <c:v>0.66047699999999998</c:v>
                </c:pt>
                <c:pt idx="2746">
                  <c:v>0.66054999999999997</c:v>
                </c:pt>
                <c:pt idx="2747">
                  <c:v>0.66006100000000001</c:v>
                </c:pt>
                <c:pt idx="2748">
                  <c:v>0.65896900000000003</c:v>
                </c:pt>
                <c:pt idx="2749">
                  <c:v>0.66307000000000005</c:v>
                </c:pt>
                <c:pt idx="2750">
                  <c:v>0.667987</c:v>
                </c:pt>
                <c:pt idx="2751">
                  <c:v>0.66725000000000001</c:v>
                </c:pt>
                <c:pt idx="2752">
                  <c:v>0.66901100000000002</c:v>
                </c:pt>
                <c:pt idx="2753">
                  <c:v>0.67137100000000005</c:v>
                </c:pt>
                <c:pt idx="2754">
                  <c:v>0.67300199999999999</c:v>
                </c:pt>
                <c:pt idx="2755">
                  <c:v>0.67508199999999996</c:v>
                </c:pt>
                <c:pt idx="2756">
                  <c:v>0.67503599999999997</c:v>
                </c:pt>
                <c:pt idx="2757">
                  <c:v>0.67465799999999998</c:v>
                </c:pt>
                <c:pt idx="2758">
                  <c:v>0.67392099999999999</c:v>
                </c:pt>
                <c:pt idx="2759">
                  <c:v>0.67800499999999997</c:v>
                </c:pt>
                <c:pt idx="2760">
                  <c:v>0.68444099999999997</c:v>
                </c:pt>
                <c:pt idx="2761">
                  <c:v>0.68482799999999999</c:v>
                </c:pt>
                <c:pt idx="2762">
                  <c:v>0.68614900000000001</c:v>
                </c:pt>
                <c:pt idx="2763">
                  <c:v>0.68571099999999996</c:v>
                </c:pt>
                <c:pt idx="2764">
                  <c:v>0.68442599999999998</c:v>
                </c:pt>
                <c:pt idx="2765">
                  <c:v>0.68452199999999996</c:v>
                </c:pt>
                <c:pt idx="2766">
                  <c:v>0.68478499999999998</c:v>
                </c:pt>
                <c:pt idx="2767">
                  <c:v>0.68430199999999997</c:v>
                </c:pt>
                <c:pt idx="2768">
                  <c:v>0.683284</c:v>
                </c:pt>
                <c:pt idx="2769">
                  <c:v>0.68692399999999998</c:v>
                </c:pt>
                <c:pt idx="2770">
                  <c:v>0.69503599999999999</c:v>
                </c:pt>
                <c:pt idx="2771">
                  <c:v>0.68964499999999995</c:v>
                </c:pt>
                <c:pt idx="2772">
                  <c:v>0.688079</c:v>
                </c:pt>
                <c:pt idx="2773">
                  <c:v>0.69624699999999995</c:v>
                </c:pt>
                <c:pt idx="2774">
                  <c:v>0.69586300000000001</c:v>
                </c:pt>
                <c:pt idx="2775">
                  <c:v>0.698245</c:v>
                </c:pt>
                <c:pt idx="2776">
                  <c:v>0.70174499999999995</c:v>
                </c:pt>
                <c:pt idx="2777">
                  <c:v>0.70615499999999998</c:v>
                </c:pt>
                <c:pt idx="2778">
                  <c:v>0.70925499999999997</c:v>
                </c:pt>
                <c:pt idx="2779">
                  <c:v>0.71219600000000005</c:v>
                </c:pt>
                <c:pt idx="2780">
                  <c:v>0.72038999999999997</c:v>
                </c:pt>
                <c:pt idx="2781">
                  <c:v>0.73169600000000001</c:v>
                </c:pt>
                <c:pt idx="2782">
                  <c:v>0.73428599999999999</c:v>
                </c:pt>
                <c:pt idx="2783">
                  <c:v>0.73689499999999997</c:v>
                </c:pt>
                <c:pt idx="2784">
                  <c:v>0.73822900000000002</c:v>
                </c:pt>
                <c:pt idx="2785">
                  <c:v>0.73966200000000004</c:v>
                </c:pt>
                <c:pt idx="2786">
                  <c:v>0.74097000000000002</c:v>
                </c:pt>
                <c:pt idx="2787">
                  <c:v>0.74096700000000004</c:v>
                </c:pt>
                <c:pt idx="2788">
                  <c:v>0.74012199999999995</c:v>
                </c:pt>
                <c:pt idx="2789">
                  <c:v>0.73743499999999995</c:v>
                </c:pt>
                <c:pt idx="2790">
                  <c:v>0.73256900000000003</c:v>
                </c:pt>
                <c:pt idx="2791">
                  <c:v>0.72718300000000002</c:v>
                </c:pt>
                <c:pt idx="2792">
                  <c:v>0.72495100000000001</c:v>
                </c:pt>
                <c:pt idx="2793">
                  <c:v>0.72082999999999997</c:v>
                </c:pt>
                <c:pt idx="2794">
                  <c:v>0.71715200000000001</c:v>
                </c:pt>
                <c:pt idx="2795">
                  <c:v>0.71403899999999998</c:v>
                </c:pt>
                <c:pt idx="2796">
                  <c:v>0.71094199999999996</c:v>
                </c:pt>
                <c:pt idx="2797">
                  <c:v>0.70520499999999997</c:v>
                </c:pt>
                <c:pt idx="2798">
                  <c:v>0.69811900000000005</c:v>
                </c:pt>
                <c:pt idx="2799">
                  <c:v>0.69308999999999998</c:v>
                </c:pt>
                <c:pt idx="2800">
                  <c:v>0.68935299999999999</c:v>
                </c:pt>
                <c:pt idx="2801">
                  <c:v>0.68658300000000005</c:v>
                </c:pt>
                <c:pt idx="2802">
                  <c:v>0.68451700000000004</c:v>
                </c:pt>
                <c:pt idx="2803">
                  <c:v>0.68684900000000004</c:v>
                </c:pt>
                <c:pt idx="2804">
                  <c:v>0.68429499999999999</c:v>
                </c:pt>
                <c:pt idx="2805">
                  <c:v>0.68198400000000003</c:v>
                </c:pt>
                <c:pt idx="2806">
                  <c:v>0.679701</c:v>
                </c:pt>
                <c:pt idx="2807">
                  <c:v>0.67768300000000004</c:v>
                </c:pt>
                <c:pt idx="2808">
                  <c:v>0.67468600000000001</c:v>
                </c:pt>
                <c:pt idx="2809">
                  <c:v>0.67181100000000005</c:v>
                </c:pt>
                <c:pt idx="2810">
                  <c:v>0.66805999999999999</c:v>
                </c:pt>
                <c:pt idx="2811">
                  <c:v>0.66327100000000005</c:v>
                </c:pt>
                <c:pt idx="2812">
                  <c:v>0.65925900000000004</c:v>
                </c:pt>
                <c:pt idx="2813">
                  <c:v>0.65777200000000002</c:v>
                </c:pt>
                <c:pt idx="2814">
                  <c:v>0.66177200000000003</c:v>
                </c:pt>
                <c:pt idx="2815">
                  <c:v>0.65765899999999999</c:v>
                </c:pt>
                <c:pt idx="2816">
                  <c:v>0.65569500000000003</c:v>
                </c:pt>
                <c:pt idx="2817">
                  <c:v>0.65406900000000001</c:v>
                </c:pt>
                <c:pt idx="2818">
                  <c:v>0.65030399999999999</c:v>
                </c:pt>
                <c:pt idx="2819">
                  <c:v>0.64611099999999999</c:v>
                </c:pt>
                <c:pt idx="2820">
                  <c:v>0.643679</c:v>
                </c:pt>
                <c:pt idx="2821">
                  <c:v>0.64026899999999998</c:v>
                </c:pt>
                <c:pt idx="2822">
                  <c:v>0.63851199999999997</c:v>
                </c:pt>
                <c:pt idx="2823">
                  <c:v>0.63629899999999995</c:v>
                </c:pt>
                <c:pt idx="2824">
                  <c:v>0.63517699999999999</c:v>
                </c:pt>
                <c:pt idx="2825">
                  <c:v>0.63987499999999997</c:v>
                </c:pt>
                <c:pt idx="2826">
                  <c:v>0.63517000000000001</c:v>
                </c:pt>
                <c:pt idx="2827">
                  <c:v>0.62986699999999995</c:v>
                </c:pt>
                <c:pt idx="2828">
                  <c:v>0.62614700000000001</c:v>
                </c:pt>
                <c:pt idx="2829">
                  <c:v>0.62481299999999995</c:v>
                </c:pt>
                <c:pt idx="2830">
                  <c:v>0.62385999999999997</c:v>
                </c:pt>
                <c:pt idx="2831">
                  <c:v>0.62217100000000003</c:v>
                </c:pt>
                <c:pt idx="2832">
                  <c:v>0.61762799999999995</c:v>
                </c:pt>
                <c:pt idx="2833">
                  <c:v>0.61426599999999998</c:v>
                </c:pt>
                <c:pt idx="2834">
                  <c:v>0.61066699999999996</c:v>
                </c:pt>
                <c:pt idx="2835">
                  <c:v>0.60818499999999998</c:v>
                </c:pt>
                <c:pt idx="2836">
                  <c:v>0.61421999999999999</c:v>
                </c:pt>
                <c:pt idx="2837">
                  <c:v>0.61397000000000002</c:v>
                </c:pt>
                <c:pt idx="2838">
                  <c:v>0.613985</c:v>
                </c:pt>
                <c:pt idx="2839">
                  <c:v>0.611896</c:v>
                </c:pt>
                <c:pt idx="2840">
                  <c:v>0.60890100000000003</c:v>
                </c:pt>
                <c:pt idx="2841">
                  <c:v>0.60648100000000005</c:v>
                </c:pt>
                <c:pt idx="2842">
                  <c:v>0.60545000000000004</c:v>
                </c:pt>
                <c:pt idx="2843">
                  <c:v>0.601406</c:v>
                </c:pt>
                <c:pt idx="2844">
                  <c:v>0.59794700000000001</c:v>
                </c:pt>
                <c:pt idx="2845">
                  <c:v>0.597051</c:v>
                </c:pt>
                <c:pt idx="2846">
                  <c:v>0.60050300000000001</c:v>
                </c:pt>
                <c:pt idx="2847">
                  <c:v>0.59694700000000001</c:v>
                </c:pt>
                <c:pt idx="2848">
                  <c:v>0.59446600000000005</c:v>
                </c:pt>
                <c:pt idx="2849">
                  <c:v>0.59196499999999996</c:v>
                </c:pt>
                <c:pt idx="2850">
                  <c:v>0.58995600000000004</c:v>
                </c:pt>
                <c:pt idx="2851">
                  <c:v>0.58744799999999997</c:v>
                </c:pt>
                <c:pt idx="2852">
                  <c:v>0.58643299999999998</c:v>
                </c:pt>
                <c:pt idx="2853">
                  <c:v>0.58443500000000004</c:v>
                </c:pt>
                <c:pt idx="2854">
                  <c:v>0.58192999999999995</c:v>
                </c:pt>
                <c:pt idx="2855">
                  <c:v>0.57845100000000005</c:v>
                </c:pt>
                <c:pt idx="2856">
                  <c:v>0.57578399999999996</c:v>
                </c:pt>
                <c:pt idx="2857">
                  <c:v>0.58226100000000003</c:v>
                </c:pt>
                <c:pt idx="2858">
                  <c:v>0.57988899999999999</c:v>
                </c:pt>
                <c:pt idx="2859">
                  <c:v>0.57976099999999997</c:v>
                </c:pt>
                <c:pt idx="2860">
                  <c:v>0.58026299999999997</c:v>
                </c:pt>
                <c:pt idx="2861">
                  <c:v>0.58025599999999999</c:v>
                </c:pt>
                <c:pt idx="2862">
                  <c:v>0.57974000000000003</c:v>
                </c:pt>
                <c:pt idx="2863">
                  <c:v>0.57922499999999999</c:v>
                </c:pt>
                <c:pt idx="2864">
                  <c:v>0.57822200000000001</c:v>
                </c:pt>
                <c:pt idx="2865">
                  <c:v>0.577183</c:v>
                </c:pt>
                <c:pt idx="2866">
                  <c:v>0.57576400000000005</c:v>
                </c:pt>
                <c:pt idx="2867">
                  <c:v>0.57303499999999996</c:v>
                </c:pt>
                <c:pt idx="2868">
                  <c:v>0.57702900000000001</c:v>
                </c:pt>
                <c:pt idx="2869">
                  <c:v>0.57283600000000001</c:v>
                </c:pt>
                <c:pt idx="2870">
                  <c:v>0.56866099999999997</c:v>
                </c:pt>
                <c:pt idx="2871">
                  <c:v>0.56612700000000005</c:v>
                </c:pt>
                <c:pt idx="2872">
                  <c:v>0.56357500000000005</c:v>
                </c:pt>
                <c:pt idx="2873">
                  <c:v>0.56201800000000002</c:v>
                </c:pt>
                <c:pt idx="2874">
                  <c:v>0.56046099999999999</c:v>
                </c:pt>
                <c:pt idx="2875">
                  <c:v>0.55951799999999996</c:v>
                </c:pt>
                <c:pt idx="2876">
                  <c:v>0.55682100000000001</c:v>
                </c:pt>
                <c:pt idx="2877">
                  <c:v>0.55976599999999999</c:v>
                </c:pt>
                <c:pt idx="2878">
                  <c:v>0.556562</c:v>
                </c:pt>
                <c:pt idx="2879">
                  <c:v>0.552064</c:v>
                </c:pt>
                <c:pt idx="2880">
                  <c:v>0.54558200000000001</c:v>
                </c:pt>
                <c:pt idx="2881">
                  <c:v>0.54086000000000001</c:v>
                </c:pt>
                <c:pt idx="2882">
                  <c:v>0.53919499999999998</c:v>
                </c:pt>
                <c:pt idx="2883">
                  <c:v>0.53869</c:v>
                </c:pt>
                <c:pt idx="2884">
                  <c:v>0.53671599999999997</c:v>
                </c:pt>
                <c:pt idx="2885">
                  <c:v>0.53425</c:v>
                </c:pt>
                <c:pt idx="2886">
                  <c:v>0.53188500000000005</c:v>
                </c:pt>
                <c:pt idx="2887">
                  <c:v>0.53779399999999999</c:v>
                </c:pt>
                <c:pt idx="2888">
                  <c:v>0.53661300000000001</c:v>
                </c:pt>
                <c:pt idx="2889">
                  <c:v>0.53496900000000003</c:v>
                </c:pt>
                <c:pt idx="2890">
                  <c:v>0.53394900000000001</c:v>
                </c:pt>
                <c:pt idx="2891">
                  <c:v>0.53245799999999999</c:v>
                </c:pt>
                <c:pt idx="2892">
                  <c:v>0.52993299999999999</c:v>
                </c:pt>
                <c:pt idx="2893">
                  <c:v>0.52831600000000001</c:v>
                </c:pt>
                <c:pt idx="2894">
                  <c:v>0.52736899999999998</c:v>
                </c:pt>
                <c:pt idx="2895">
                  <c:v>0.52468499999999996</c:v>
                </c:pt>
                <c:pt idx="2896">
                  <c:v>0.52812499999999996</c:v>
                </c:pt>
                <c:pt idx="2897">
                  <c:v>0.52531600000000001</c:v>
                </c:pt>
                <c:pt idx="2898">
                  <c:v>0.52171500000000004</c:v>
                </c:pt>
                <c:pt idx="2899">
                  <c:v>0.51868000000000003</c:v>
                </c:pt>
                <c:pt idx="2900">
                  <c:v>0.51514899999999997</c:v>
                </c:pt>
                <c:pt idx="2901">
                  <c:v>0.51159299999999996</c:v>
                </c:pt>
                <c:pt idx="2902">
                  <c:v>0.50854200000000005</c:v>
                </c:pt>
                <c:pt idx="2903">
                  <c:v>0.50502100000000005</c:v>
                </c:pt>
                <c:pt idx="2904">
                  <c:v>0.50140700000000005</c:v>
                </c:pt>
                <c:pt idx="2905">
                  <c:v>0.50236199999999998</c:v>
                </c:pt>
                <c:pt idx="2906">
                  <c:v>0.499359</c:v>
                </c:pt>
                <c:pt idx="2907">
                  <c:v>0.49629299999999998</c:v>
                </c:pt>
                <c:pt idx="2908">
                  <c:v>0.49424299999999999</c:v>
                </c:pt>
                <c:pt idx="2909">
                  <c:v>0.49220000000000003</c:v>
                </c:pt>
                <c:pt idx="2910">
                  <c:v>0.48913899999999999</c:v>
                </c:pt>
                <c:pt idx="2911">
                  <c:v>0.48406900000000003</c:v>
                </c:pt>
                <c:pt idx="2912">
                  <c:v>0.47850500000000001</c:v>
                </c:pt>
                <c:pt idx="2913">
                  <c:v>0.475578</c:v>
                </c:pt>
                <c:pt idx="2914">
                  <c:v>0.480543</c:v>
                </c:pt>
                <c:pt idx="2915">
                  <c:v>0.47835100000000003</c:v>
                </c:pt>
                <c:pt idx="2916">
                  <c:v>0.47528900000000002</c:v>
                </c:pt>
                <c:pt idx="2917">
                  <c:v>0.47068399999999999</c:v>
                </c:pt>
                <c:pt idx="2918">
                  <c:v>0.46613100000000002</c:v>
                </c:pt>
                <c:pt idx="2919">
                  <c:v>0.462113</c:v>
                </c:pt>
                <c:pt idx="2920">
                  <c:v>0.46019700000000002</c:v>
                </c:pt>
                <c:pt idx="2921">
                  <c:v>0.45952100000000001</c:v>
                </c:pt>
                <c:pt idx="2922">
                  <c:v>0.45840599999999998</c:v>
                </c:pt>
                <c:pt idx="2923">
                  <c:v>0.46644600000000003</c:v>
                </c:pt>
                <c:pt idx="2924">
                  <c:v>0.46695799999999998</c:v>
                </c:pt>
                <c:pt idx="2925">
                  <c:v>0.46703800000000001</c:v>
                </c:pt>
                <c:pt idx="2926">
                  <c:v>0.46799299999999999</c:v>
                </c:pt>
                <c:pt idx="2927">
                  <c:v>0.46905799999999997</c:v>
                </c:pt>
                <c:pt idx="2928">
                  <c:v>0.47153499999999998</c:v>
                </c:pt>
                <c:pt idx="2929">
                  <c:v>0.47222900000000001</c:v>
                </c:pt>
                <c:pt idx="2930">
                  <c:v>0.474553</c:v>
                </c:pt>
                <c:pt idx="2931">
                  <c:v>0.48318899999999998</c:v>
                </c:pt>
                <c:pt idx="2932">
                  <c:v>0.48249300000000001</c:v>
                </c:pt>
                <c:pt idx="2933">
                  <c:v>0.48258400000000001</c:v>
                </c:pt>
                <c:pt idx="2934">
                  <c:v>0.48191299999999998</c:v>
                </c:pt>
                <c:pt idx="2935">
                  <c:v>0.481512</c:v>
                </c:pt>
                <c:pt idx="2936">
                  <c:v>0.48116399999999998</c:v>
                </c:pt>
                <c:pt idx="2937">
                  <c:v>0.47698499999999999</c:v>
                </c:pt>
                <c:pt idx="2938">
                  <c:v>0.47246100000000002</c:v>
                </c:pt>
                <c:pt idx="2939">
                  <c:v>0.47054600000000002</c:v>
                </c:pt>
                <c:pt idx="2940">
                  <c:v>0.46487000000000001</c:v>
                </c:pt>
                <c:pt idx="2941">
                  <c:v>0.46140900000000001</c:v>
                </c:pt>
                <c:pt idx="2942">
                  <c:v>0.45578400000000002</c:v>
                </c:pt>
                <c:pt idx="2943">
                  <c:v>0.44857799999999998</c:v>
                </c:pt>
                <c:pt idx="2944">
                  <c:v>0.44137799999999999</c:v>
                </c:pt>
                <c:pt idx="2945">
                  <c:v>0.438278</c:v>
                </c:pt>
                <c:pt idx="2946">
                  <c:v>0.44117200000000001</c:v>
                </c:pt>
                <c:pt idx="2947">
                  <c:v>0.43753199999999998</c:v>
                </c:pt>
                <c:pt idx="2948">
                  <c:v>0.436444</c:v>
                </c:pt>
                <c:pt idx="2949">
                  <c:v>0.436085</c:v>
                </c:pt>
                <c:pt idx="2950">
                  <c:v>0.435554</c:v>
                </c:pt>
                <c:pt idx="2951">
                  <c:v>0.433473</c:v>
                </c:pt>
                <c:pt idx="2952">
                  <c:v>0.43250300000000003</c:v>
                </c:pt>
                <c:pt idx="2953">
                  <c:v>0.43046800000000002</c:v>
                </c:pt>
                <c:pt idx="2954">
                  <c:v>0.43136999999999998</c:v>
                </c:pt>
                <c:pt idx="2955">
                  <c:v>0.43629099999999998</c:v>
                </c:pt>
                <c:pt idx="2956">
                  <c:v>0.43762899999999999</c:v>
                </c:pt>
                <c:pt idx="2957">
                  <c:v>0.440417</c:v>
                </c:pt>
                <c:pt idx="2958">
                  <c:v>0.440554</c:v>
                </c:pt>
                <c:pt idx="2959">
                  <c:v>0.440029</c:v>
                </c:pt>
                <c:pt idx="2960">
                  <c:v>0.43989699999999998</c:v>
                </c:pt>
                <c:pt idx="2961">
                  <c:v>0.43786999999999998</c:v>
                </c:pt>
                <c:pt idx="2962">
                  <c:v>0.44138500000000003</c:v>
                </c:pt>
                <c:pt idx="2963">
                  <c:v>0.44967299999999999</c:v>
                </c:pt>
                <c:pt idx="2964">
                  <c:v>0.449577</c:v>
                </c:pt>
                <c:pt idx="2965">
                  <c:v>0.45120199999999999</c:v>
                </c:pt>
                <c:pt idx="2966">
                  <c:v>0.45393699999999998</c:v>
                </c:pt>
                <c:pt idx="2967">
                  <c:v>0.45518999999999998</c:v>
                </c:pt>
                <c:pt idx="2968">
                  <c:v>0.45556600000000003</c:v>
                </c:pt>
                <c:pt idx="2969">
                  <c:v>0.45499000000000001</c:v>
                </c:pt>
                <c:pt idx="2970">
                  <c:v>0.45733200000000002</c:v>
                </c:pt>
                <c:pt idx="2971">
                  <c:v>0.46111600000000003</c:v>
                </c:pt>
                <c:pt idx="2972">
                  <c:v>0.45788899999999999</c:v>
                </c:pt>
                <c:pt idx="2973">
                  <c:v>0.45564300000000002</c:v>
                </c:pt>
                <c:pt idx="2974">
                  <c:v>0.45210800000000001</c:v>
                </c:pt>
                <c:pt idx="2975">
                  <c:v>0.44974500000000001</c:v>
                </c:pt>
                <c:pt idx="2976">
                  <c:v>0.44772200000000001</c:v>
                </c:pt>
                <c:pt idx="2977">
                  <c:v>0.445077</c:v>
                </c:pt>
                <c:pt idx="2978">
                  <c:v>0.44320700000000002</c:v>
                </c:pt>
                <c:pt idx="2979">
                  <c:v>0.4415</c:v>
                </c:pt>
                <c:pt idx="2980">
                  <c:v>0.43860399999999999</c:v>
                </c:pt>
                <c:pt idx="2981">
                  <c:v>0.44287900000000002</c:v>
                </c:pt>
                <c:pt idx="2982">
                  <c:v>0.44724900000000001</c:v>
                </c:pt>
                <c:pt idx="2983">
                  <c:v>0.44566899999999998</c:v>
                </c:pt>
                <c:pt idx="2984">
                  <c:v>0.44420100000000001</c:v>
                </c:pt>
                <c:pt idx="2985">
                  <c:v>0.44124999999999998</c:v>
                </c:pt>
                <c:pt idx="2986">
                  <c:v>0.44026599999999999</c:v>
                </c:pt>
                <c:pt idx="2987">
                  <c:v>0.43996000000000002</c:v>
                </c:pt>
                <c:pt idx="2988">
                  <c:v>0.43892700000000001</c:v>
                </c:pt>
                <c:pt idx="2989">
                  <c:v>0.43731799999999998</c:v>
                </c:pt>
                <c:pt idx="2990">
                  <c:v>0.435942</c:v>
                </c:pt>
                <c:pt idx="2991">
                  <c:v>0.43598399999999998</c:v>
                </c:pt>
                <c:pt idx="2992">
                  <c:v>0.43407499999999999</c:v>
                </c:pt>
                <c:pt idx="2993">
                  <c:v>0.43835200000000002</c:v>
                </c:pt>
                <c:pt idx="2994">
                  <c:v>0.440944</c:v>
                </c:pt>
                <c:pt idx="2995">
                  <c:v>0.43929499999999999</c:v>
                </c:pt>
                <c:pt idx="2996">
                  <c:v>0.43757200000000002</c:v>
                </c:pt>
                <c:pt idx="2997">
                  <c:v>0.43452299999999999</c:v>
                </c:pt>
                <c:pt idx="2998">
                  <c:v>0.43181599999999998</c:v>
                </c:pt>
                <c:pt idx="2999">
                  <c:v>0.42887199999999998</c:v>
                </c:pt>
                <c:pt idx="3000">
                  <c:v>0.42675600000000002</c:v>
                </c:pt>
                <c:pt idx="3001">
                  <c:v>0.42469200000000001</c:v>
                </c:pt>
                <c:pt idx="3002">
                  <c:v>0.422205</c:v>
                </c:pt>
                <c:pt idx="3003">
                  <c:v>0.41864800000000002</c:v>
                </c:pt>
                <c:pt idx="3004">
                  <c:v>0.42213600000000001</c:v>
                </c:pt>
                <c:pt idx="3005">
                  <c:v>0.42285899999999998</c:v>
                </c:pt>
                <c:pt idx="3006">
                  <c:v>0.42004200000000003</c:v>
                </c:pt>
                <c:pt idx="3007">
                  <c:v>0.41885099999999997</c:v>
                </c:pt>
                <c:pt idx="3008">
                  <c:v>0.41698499999999999</c:v>
                </c:pt>
                <c:pt idx="3009">
                  <c:v>0.41589500000000001</c:v>
                </c:pt>
                <c:pt idx="3010">
                  <c:v>0.41436699999999999</c:v>
                </c:pt>
                <c:pt idx="3011">
                  <c:v>0.41273700000000002</c:v>
                </c:pt>
                <c:pt idx="3012">
                  <c:v>0.41158899999999998</c:v>
                </c:pt>
                <c:pt idx="3013">
                  <c:v>0.41151500000000002</c:v>
                </c:pt>
                <c:pt idx="3014">
                  <c:v>0.40901100000000001</c:v>
                </c:pt>
                <c:pt idx="3015">
                  <c:v>0.41355900000000001</c:v>
                </c:pt>
                <c:pt idx="3016">
                  <c:v>0.41438000000000003</c:v>
                </c:pt>
                <c:pt idx="3017">
                  <c:v>0.41272500000000001</c:v>
                </c:pt>
                <c:pt idx="3018">
                  <c:v>0.41048200000000001</c:v>
                </c:pt>
                <c:pt idx="3019">
                  <c:v>0.40818399999999999</c:v>
                </c:pt>
                <c:pt idx="3020">
                  <c:v>0.40559600000000001</c:v>
                </c:pt>
                <c:pt idx="3021">
                  <c:v>0.40273199999999998</c:v>
                </c:pt>
                <c:pt idx="3022">
                  <c:v>0.39862399999999998</c:v>
                </c:pt>
                <c:pt idx="3023">
                  <c:v>0.39472099999999999</c:v>
                </c:pt>
                <c:pt idx="3024">
                  <c:v>0.39176800000000001</c:v>
                </c:pt>
                <c:pt idx="3025">
                  <c:v>0.38824900000000001</c:v>
                </c:pt>
                <c:pt idx="3026">
                  <c:v>0.38368600000000003</c:v>
                </c:pt>
                <c:pt idx="3027">
                  <c:v>0.38584600000000002</c:v>
                </c:pt>
                <c:pt idx="3028">
                  <c:v>0.38361200000000001</c:v>
                </c:pt>
                <c:pt idx="3029">
                  <c:v>0.37926700000000002</c:v>
                </c:pt>
                <c:pt idx="3030">
                  <c:v>0.37599500000000002</c:v>
                </c:pt>
                <c:pt idx="3031">
                  <c:v>0.37236599999999997</c:v>
                </c:pt>
                <c:pt idx="3032">
                  <c:v>0.36926100000000001</c:v>
                </c:pt>
                <c:pt idx="3033">
                  <c:v>0.36614200000000002</c:v>
                </c:pt>
                <c:pt idx="3034">
                  <c:v>0.36392400000000003</c:v>
                </c:pt>
                <c:pt idx="3035">
                  <c:v>0.36131200000000002</c:v>
                </c:pt>
                <c:pt idx="3036">
                  <c:v>0.35833100000000001</c:v>
                </c:pt>
                <c:pt idx="3037">
                  <c:v>0.36325800000000003</c:v>
                </c:pt>
                <c:pt idx="3038">
                  <c:v>0.36423</c:v>
                </c:pt>
                <c:pt idx="3039">
                  <c:v>0.36405300000000002</c:v>
                </c:pt>
                <c:pt idx="3040">
                  <c:v>0.365647</c:v>
                </c:pt>
                <c:pt idx="3041">
                  <c:v>0.36715199999999998</c:v>
                </c:pt>
                <c:pt idx="3042">
                  <c:v>0.37059599999999998</c:v>
                </c:pt>
                <c:pt idx="3043">
                  <c:v>0.37148399999999998</c:v>
                </c:pt>
                <c:pt idx="3044">
                  <c:v>0.371199</c:v>
                </c:pt>
                <c:pt idx="3045">
                  <c:v>0.371008</c:v>
                </c:pt>
                <c:pt idx="3046">
                  <c:v>0.37166900000000003</c:v>
                </c:pt>
                <c:pt idx="3047">
                  <c:v>0.37023099999999998</c:v>
                </c:pt>
                <c:pt idx="3048">
                  <c:v>0.37696200000000002</c:v>
                </c:pt>
                <c:pt idx="3049">
                  <c:v>0.38024400000000003</c:v>
                </c:pt>
                <c:pt idx="3050">
                  <c:v>0.378467</c:v>
                </c:pt>
                <c:pt idx="3051">
                  <c:v>0.376969</c:v>
                </c:pt>
                <c:pt idx="3052">
                  <c:v>0.37472299999999997</c:v>
                </c:pt>
                <c:pt idx="3053">
                  <c:v>0.37121100000000001</c:v>
                </c:pt>
                <c:pt idx="3054">
                  <c:v>0.36768400000000001</c:v>
                </c:pt>
                <c:pt idx="3055">
                  <c:v>0.360232</c:v>
                </c:pt>
                <c:pt idx="3056">
                  <c:v>0.35428900000000002</c:v>
                </c:pt>
                <c:pt idx="3057">
                  <c:v>0.34803699999999999</c:v>
                </c:pt>
                <c:pt idx="3058">
                  <c:v>0.34566000000000002</c:v>
                </c:pt>
                <c:pt idx="3059">
                  <c:v>0.3397</c:v>
                </c:pt>
                <c:pt idx="3060">
                  <c:v>0.33067800000000003</c:v>
                </c:pt>
                <c:pt idx="3061">
                  <c:v>0.32219300000000001</c:v>
                </c:pt>
                <c:pt idx="3062">
                  <c:v>0.31589600000000001</c:v>
                </c:pt>
                <c:pt idx="3063">
                  <c:v>0.30990899999999999</c:v>
                </c:pt>
                <c:pt idx="3064">
                  <c:v>0.30442200000000003</c:v>
                </c:pt>
                <c:pt idx="3065">
                  <c:v>0.298734</c:v>
                </c:pt>
                <c:pt idx="3066">
                  <c:v>0.291709</c:v>
                </c:pt>
                <c:pt idx="3067">
                  <c:v>0.28474300000000002</c:v>
                </c:pt>
                <c:pt idx="3068">
                  <c:v>0.279113</c:v>
                </c:pt>
                <c:pt idx="3069">
                  <c:v>0.27939900000000001</c:v>
                </c:pt>
                <c:pt idx="3070">
                  <c:v>0.27778399999999998</c:v>
                </c:pt>
                <c:pt idx="3071">
                  <c:v>0.27487499999999998</c:v>
                </c:pt>
                <c:pt idx="3072">
                  <c:v>0.272671</c:v>
                </c:pt>
                <c:pt idx="3073">
                  <c:v>0.27126800000000001</c:v>
                </c:pt>
                <c:pt idx="3074">
                  <c:v>0.26896500000000001</c:v>
                </c:pt>
                <c:pt idx="3075">
                  <c:v>0.26684999999999998</c:v>
                </c:pt>
                <c:pt idx="3076">
                  <c:v>0.26477299999999998</c:v>
                </c:pt>
                <c:pt idx="3077">
                  <c:v>0.26299699999999998</c:v>
                </c:pt>
                <c:pt idx="3078">
                  <c:v>0.260687</c:v>
                </c:pt>
                <c:pt idx="3079">
                  <c:v>0.26473000000000002</c:v>
                </c:pt>
                <c:pt idx="3080">
                  <c:v>0.26473099999999999</c:v>
                </c:pt>
                <c:pt idx="3081">
                  <c:v>0.26106099999999999</c:v>
                </c:pt>
                <c:pt idx="3082">
                  <c:v>0.25825599999999999</c:v>
                </c:pt>
                <c:pt idx="3083">
                  <c:v>0.25464599999999998</c:v>
                </c:pt>
                <c:pt idx="3084">
                  <c:v>0.25041000000000002</c:v>
                </c:pt>
                <c:pt idx="3085">
                  <c:v>0.24684700000000001</c:v>
                </c:pt>
                <c:pt idx="3086">
                  <c:v>0.24321999999999999</c:v>
                </c:pt>
                <c:pt idx="3087">
                  <c:v>0.24007300000000001</c:v>
                </c:pt>
                <c:pt idx="3088">
                  <c:v>0.23699999999999999</c:v>
                </c:pt>
                <c:pt idx="3089">
                  <c:v>0.23205700000000001</c:v>
                </c:pt>
                <c:pt idx="3090">
                  <c:v>0.231932</c:v>
                </c:pt>
                <c:pt idx="3091">
                  <c:v>0.23152700000000001</c:v>
                </c:pt>
                <c:pt idx="3092">
                  <c:v>0.22028900000000001</c:v>
                </c:pt>
                <c:pt idx="3093">
                  <c:v>0.216894</c:v>
                </c:pt>
                <c:pt idx="3094">
                  <c:v>0.21584300000000001</c:v>
                </c:pt>
                <c:pt idx="3095">
                  <c:v>0.210677</c:v>
                </c:pt>
                <c:pt idx="3096">
                  <c:v>0.20729800000000001</c:v>
                </c:pt>
                <c:pt idx="3097">
                  <c:v>0.205925</c:v>
                </c:pt>
                <c:pt idx="3098">
                  <c:v>0.204787</c:v>
                </c:pt>
                <c:pt idx="3099">
                  <c:v>0.20427600000000001</c:v>
                </c:pt>
                <c:pt idx="3100">
                  <c:v>0.203267</c:v>
                </c:pt>
                <c:pt idx="3101">
                  <c:v>0.20954900000000001</c:v>
                </c:pt>
                <c:pt idx="3102">
                  <c:v>0.21441499999999999</c:v>
                </c:pt>
                <c:pt idx="3103">
                  <c:v>0.21413199999999999</c:v>
                </c:pt>
                <c:pt idx="3104">
                  <c:v>0.214592</c:v>
                </c:pt>
                <c:pt idx="3105">
                  <c:v>0.21418999999999999</c:v>
                </c:pt>
                <c:pt idx="3106">
                  <c:v>0.215257</c:v>
                </c:pt>
                <c:pt idx="3107">
                  <c:v>0.21621699999999999</c:v>
                </c:pt>
                <c:pt idx="3108">
                  <c:v>0.21622</c:v>
                </c:pt>
                <c:pt idx="3109">
                  <c:v>0.21667</c:v>
                </c:pt>
                <c:pt idx="3110">
                  <c:v>0.21782000000000001</c:v>
                </c:pt>
                <c:pt idx="3111">
                  <c:v>0.21665400000000001</c:v>
                </c:pt>
                <c:pt idx="3112">
                  <c:v>0.22065699999999999</c:v>
                </c:pt>
                <c:pt idx="3113">
                  <c:v>0.22189500000000001</c:v>
                </c:pt>
                <c:pt idx="3114">
                  <c:v>0.219082</c:v>
                </c:pt>
                <c:pt idx="3115">
                  <c:v>0.21529499999999999</c:v>
                </c:pt>
                <c:pt idx="3116">
                  <c:v>0.21113899999999999</c:v>
                </c:pt>
                <c:pt idx="3117">
                  <c:v>0.20805499999999999</c:v>
                </c:pt>
                <c:pt idx="3118">
                  <c:v>0.20228099999999999</c:v>
                </c:pt>
                <c:pt idx="3119">
                  <c:v>0.195356</c:v>
                </c:pt>
                <c:pt idx="3120">
                  <c:v>0.190445</c:v>
                </c:pt>
                <c:pt idx="3121">
                  <c:v>0.18612200000000001</c:v>
                </c:pt>
                <c:pt idx="3122">
                  <c:v>0.18033199999999999</c:v>
                </c:pt>
                <c:pt idx="3123">
                  <c:v>0.174259</c:v>
                </c:pt>
                <c:pt idx="3124">
                  <c:v>0.17549400000000001</c:v>
                </c:pt>
                <c:pt idx="3125">
                  <c:v>0.174063</c:v>
                </c:pt>
                <c:pt idx="3126">
                  <c:v>0.169685</c:v>
                </c:pt>
                <c:pt idx="3127">
                  <c:v>0.167019</c:v>
                </c:pt>
                <c:pt idx="3128">
                  <c:v>0.16413800000000001</c:v>
                </c:pt>
                <c:pt idx="3129">
                  <c:v>0.16178100000000001</c:v>
                </c:pt>
                <c:pt idx="3130">
                  <c:v>0.159139</c:v>
                </c:pt>
                <c:pt idx="3131">
                  <c:v>0.15671399999999999</c:v>
                </c:pt>
                <c:pt idx="3132">
                  <c:v>0.15415200000000001</c:v>
                </c:pt>
                <c:pt idx="3133">
                  <c:v>0.15148</c:v>
                </c:pt>
                <c:pt idx="3134">
                  <c:v>0.150334</c:v>
                </c:pt>
                <c:pt idx="3135">
                  <c:v>0.14748600000000001</c:v>
                </c:pt>
                <c:pt idx="3136">
                  <c:v>0.15093100000000001</c:v>
                </c:pt>
                <c:pt idx="3137">
                  <c:v>0.151056</c:v>
                </c:pt>
                <c:pt idx="3138">
                  <c:v>0.14886199999999999</c:v>
                </c:pt>
                <c:pt idx="3139">
                  <c:v>0.14834600000000001</c:v>
                </c:pt>
                <c:pt idx="3140">
                  <c:v>0.146728</c:v>
                </c:pt>
                <c:pt idx="3141">
                  <c:v>0.145535</c:v>
                </c:pt>
                <c:pt idx="3142">
                  <c:v>0.14275399999999999</c:v>
                </c:pt>
                <c:pt idx="3143">
                  <c:v>0.13961399999999999</c:v>
                </c:pt>
                <c:pt idx="3144">
                  <c:v>0.134938</c:v>
                </c:pt>
                <c:pt idx="3145">
                  <c:v>0.13247200000000001</c:v>
                </c:pt>
                <c:pt idx="3146">
                  <c:v>0.13075600000000001</c:v>
                </c:pt>
                <c:pt idx="3147">
                  <c:v>0.127605</c:v>
                </c:pt>
                <c:pt idx="3148">
                  <c:v>0.132212</c:v>
                </c:pt>
                <c:pt idx="3149">
                  <c:v>0.13236300000000001</c:v>
                </c:pt>
                <c:pt idx="3150">
                  <c:v>0.13145299999999999</c:v>
                </c:pt>
                <c:pt idx="3151">
                  <c:v>0.128695</c:v>
                </c:pt>
                <c:pt idx="3152">
                  <c:v>0.12548000000000001</c:v>
                </c:pt>
                <c:pt idx="3153">
                  <c:v>0.120669</c:v>
                </c:pt>
                <c:pt idx="3154">
                  <c:v>0.113955</c:v>
                </c:pt>
                <c:pt idx="3155">
                  <c:v>0.108414</c:v>
                </c:pt>
                <c:pt idx="3156">
                  <c:v>0.104658</c:v>
                </c:pt>
                <c:pt idx="3157">
                  <c:v>0.100397</c:v>
                </c:pt>
                <c:pt idx="3158">
                  <c:v>9.7286200000000003E-2</c:v>
                </c:pt>
                <c:pt idx="3159">
                  <c:v>9.3127399999999999E-2</c:v>
                </c:pt>
                <c:pt idx="3160">
                  <c:v>9.83295E-2</c:v>
                </c:pt>
                <c:pt idx="3161">
                  <c:v>9.6584100000000006E-2</c:v>
                </c:pt>
                <c:pt idx="3162">
                  <c:v>9.4826099999999997E-2</c:v>
                </c:pt>
                <c:pt idx="3163">
                  <c:v>9.2204999999999995E-2</c:v>
                </c:pt>
                <c:pt idx="3164">
                  <c:v>8.9012300000000003E-2</c:v>
                </c:pt>
                <c:pt idx="3165">
                  <c:v>8.6840899999999999E-2</c:v>
                </c:pt>
                <c:pt idx="3166">
                  <c:v>8.4138099999999993E-2</c:v>
                </c:pt>
                <c:pt idx="3167">
                  <c:v>8.1672700000000001E-2</c:v>
                </c:pt>
                <c:pt idx="3168">
                  <c:v>8.6586399999999994E-2</c:v>
                </c:pt>
                <c:pt idx="3169">
                  <c:v>8.4661200000000006E-2</c:v>
                </c:pt>
                <c:pt idx="3170">
                  <c:v>8.3160399999999995E-2</c:v>
                </c:pt>
                <c:pt idx="3171">
                  <c:v>8.1914200000000006E-2</c:v>
                </c:pt>
                <c:pt idx="3172">
                  <c:v>7.9190499999999997E-2</c:v>
                </c:pt>
                <c:pt idx="3173">
                  <c:v>7.6524900000000007E-2</c:v>
                </c:pt>
                <c:pt idx="3174">
                  <c:v>7.7093300000000003E-2</c:v>
                </c:pt>
                <c:pt idx="3175">
                  <c:v>8.3062999999999998E-2</c:v>
                </c:pt>
                <c:pt idx="3176">
                  <c:v>8.0460100000000007E-2</c:v>
                </c:pt>
                <c:pt idx="3177">
                  <c:v>7.7283699999999997E-2</c:v>
                </c:pt>
                <c:pt idx="3178">
                  <c:v>7.3703699999999997E-2</c:v>
                </c:pt>
                <c:pt idx="3179">
                  <c:v>7.1328000000000003E-2</c:v>
                </c:pt>
                <c:pt idx="3180">
                  <c:v>6.9004599999999999E-2</c:v>
                </c:pt>
                <c:pt idx="3181">
                  <c:v>6.4690600000000001E-2</c:v>
                </c:pt>
                <c:pt idx="3182">
                  <c:v>6.3270900000000005E-2</c:v>
                </c:pt>
                <c:pt idx="3183">
                  <c:v>6.4957600000000004E-2</c:v>
                </c:pt>
                <c:pt idx="3184">
                  <c:v>6.0703500000000001E-2</c:v>
                </c:pt>
                <c:pt idx="3185">
                  <c:v>5.8613199999999997E-2</c:v>
                </c:pt>
                <c:pt idx="3186">
                  <c:v>5.6323400000000003E-2</c:v>
                </c:pt>
                <c:pt idx="3187">
                  <c:v>5.3466E-2</c:v>
                </c:pt>
                <c:pt idx="3188">
                  <c:v>5.16432E-2</c:v>
                </c:pt>
                <c:pt idx="3189">
                  <c:v>4.8520300000000002E-2</c:v>
                </c:pt>
                <c:pt idx="3190">
                  <c:v>4.9797000000000001E-2</c:v>
                </c:pt>
                <c:pt idx="3191">
                  <c:v>5.28584E-2</c:v>
                </c:pt>
                <c:pt idx="3192">
                  <c:v>5.2100300000000002E-2</c:v>
                </c:pt>
                <c:pt idx="3193">
                  <c:v>5.2304700000000003E-2</c:v>
                </c:pt>
                <c:pt idx="3194">
                  <c:v>4.9551400000000002E-2</c:v>
                </c:pt>
                <c:pt idx="3195">
                  <c:v>4.8214399999999998E-2</c:v>
                </c:pt>
                <c:pt idx="3196">
                  <c:v>4.6975500000000003E-2</c:v>
                </c:pt>
                <c:pt idx="3197">
                  <c:v>4.2407E-2</c:v>
                </c:pt>
                <c:pt idx="3198">
                  <c:v>4.50553E-2</c:v>
                </c:pt>
                <c:pt idx="3199">
                  <c:v>4.64631E-2</c:v>
                </c:pt>
                <c:pt idx="3200">
                  <c:v>4.2742700000000002E-2</c:v>
                </c:pt>
                <c:pt idx="3201">
                  <c:v>3.9480700000000001E-2</c:v>
                </c:pt>
                <c:pt idx="3202">
                  <c:v>3.63874E-2</c:v>
                </c:pt>
                <c:pt idx="3203">
                  <c:v>3.3174500000000003E-2</c:v>
                </c:pt>
                <c:pt idx="3204">
                  <c:v>3.07522E-2</c:v>
                </c:pt>
                <c:pt idx="3205">
                  <c:v>3.0848500000000001E-2</c:v>
                </c:pt>
                <c:pt idx="3206">
                  <c:v>3.9119800000000003E-2</c:v>
                </c:pt>
                <c:pt idx="3207">
                  <c:v>4.0943500000000001E-2</c:v>
                </c:pt>
                <c:pt idx="3208">
                  <c:v>3.93902E-2</c:v>
                </c:pt>
                <c:pt idx="3209">
                  <c:v>3.66837E-2</c:v>
                </c:pt>
                <c:pt idx="3210">
                  <c:v>3.7295200000000001E-2</c:v>
                </c:pt>
                <c:pt idx="3211">
                  <c:v>3.9300300000000003E-2</c:v>
                </c:pt>
                <c:pt idx="3212">
                  <c:v>3.9351400000000002E-2</c:v>
                </c:pt>
                <c:pt idx="3213">
                  <c:v>3.9165100000000001E-2</c:v>
                </c:pt>
                <c:pt idx="3214">
                  <c:v>4.5053500000000003E-2</c:v>
                </c:pt>
                <c:pt idx="3215">
                  <c:v>3.5473299999999999E-2</c:v>
                </c:pt>
                <c:pt idx="3216">
                  <c:v>4.3837399999999999E-2</c:v>
                </c:pt>
                <c:pt idx="3217">
                  <c:v>4.3756799999999998E-2</c:v>
                </c:pt>
                <c:pt idx="3218">
                  <c:v>4.42209E-2</c:v>
                </c:pt>
                <c:pt idx="3219">
                  <c:v>4.2971200000000001E-2</c:v>
                </c:pt>
                <c:pt idx="3220">
                  <c:v>4.09804E-2</c:v>
                </c:pt>
                <c:pt idx="3221">
                  <c:v>4.0112000000000002E-2</c:v>
                </c:pt>
                <c:pt idx="3222">
                  <c:v>4.59554E-2</c:v>
                </c:pt>
                <c:pt idx="3223">
                  <c:v>4.5412000000000001E-2</c:v>
                </c:pt>
                <c:pt idx="3224">
                  <c:v>4.6113300000000003E-2</c:v>
                </c:pt>
                <c:pt idx="3225">
                  <c:v>4.8059400000000002E-2</c:v>
                </c:pt>
                <c:pt idx="3226">
                  <c:v>4.6908900000000003E-2</c:v>
                </c:pt>
                <c:pt idx="3227">
                  <c:v>4.5835599999999997E-2</c:v>
                </c:pt>
                <c:pt idx="3228">
                  <c:v>4.5631100000000001E-2</c:v>
                </c:pt>
                <c:pt idx="3229">
                  <c:v>4.4441500000000002E-2</c:v>
                </c:pt>
                <c:pt idx="3230">
                  <c:v>4.6518499999999997E-2</c:v>
                </c:pt>
                <c:pt idx="3231">
                  <c:v>5.2205799999999997E-2</c:v>
                </c:pt>
                <c:pt idx="3232">
                  <c:v>4.9829699999999998E-2</c:v>
                </c:pt>
                <c:pt idx="3233">
                  <c:v>4.48162E-2</c:v>
                </c:pt>
                <c:pt idx="3234">
                  <c:v>3.9908100000000002E-2</c:v>
                </c:pt>
                <c:pt idx="3235">
                  <c:v>3.7657799999999998E-2</c:v>
                </c:pt>
                <c:pt idx="3236">
                  <c:v>3.6075900000000001E-2</c:v>
                </c:pt>
                <c:pt idx="3237">
                  <c:v>3.3897799999999999E-2</c:v>
                </c:pt>
                <c:pt idx="3238">
                  <c:v>3.25026E-2</c:v>
                </c:pt>
                <c:pt idx="3239">
                  <c:v>3.13487E-2</c:v>
                </c:pt>
                <c:pt idx="3240">
                  <c:v>3.0247199999999998E-2</c:v>
                </c:pt>
                <c:pt idx="3241">
                  <c:v>3.7265100000000002E-2</c:v>
                </c:pt>
                <c:pt idx="3242">
                  <c:v>4.1373800000000002E-2</c:v>
                </c:pt>
                <c:pt idx="3243">
                  <c:v>4.17528E-2</c:v>
                </c:pt>
                <c:pt idx="3244">
                  <c:v>4.5654199999999999E-2</c:v>
                </c:pt>
                <c:pt idx="3245">
                  <c:v>4.65145E-2</c:v>
                </c:pt>
                <c:pt idx="3246">
                  <c:v>4.6300099999999997E-2</c:v>
                </c:pt>
                <c:pt idx="3247">
                  <c:v>4.6782900000000002E-2</c:v>
                </c:pt>
                <c:pt idx="3248">
                  <c:v>4.5662599999999998E-2</c:v>
                </c:pt>
                <c:pt idx="3249">
                  <c:v>4.4831200000000002E-2</c:v>
                </c:pt>
                <c:pt idx="3250">
                  <c:v>4.3985499999999997E-2</c:v>
                </c:pt>
                <c:pt idx="3251">
                  <c:v>5.1503399999999998E-2</c:v>
                </c:pt>
                <c:pt idx="3252">
                  <c:v>5.00443E-2</c:v>
                </c:pt>
                <c:pt idx="3253">
                  <c:v>4.4494400000000003E-2</c:v>
                </c:pt>
                <c:pt idx="3254">
                  <c:v>3.8874300000000001E-2</c:v>
                </c:pt>
                <c:pt idx="3255">
                  <c:v>3.5850899999999998E-2</c:v>
                </c:pt>
                <c:pt idx="3256">
                  <c:v>3.1387999999999999E-2</c:v>
                </c:pt>
                <c:pt idx="3257">
                  <c:v>2.9413100000000001E-2</c:v>
                </c:pt>
                <c:pt idx="3258">
                  <c:v>2.6632200000000002E-2</c:v>
                </c:pt>
                <c:pt idx="3259">
                  <c:v>3.3160799999999997E-2</c:v>
                </c:pt>
                <c:pt idx="3260">
                  <c:v>3.2472899999999999E-2</c:v>
                </c:pt>
                <c:pt idx="3261">
                  <c:v>3.2484100000000002E-2</c:v>
                </c:pt>
                <c:pt idx="3262">
                  <c:v>3.1023800000000001E-2</c:v>
                </c:pt>
                <c:pt idx="3263">
                  <c:v>3.1077E-2</c:v>
                </c:pt>
                <c:pt idx="3264">
                  <c:v>3.3633900000000001E-2</c:v>
                </c:pt>
                <c:pt idx="3265">
                  <c:v>3.3988900000000002E-2</c:v>
                </c:pt>
                <c:pt idx="3266">
                  <c:v>3.2198999999999998E-2</c:v>
                </c:pt>
                <c:pt idx="3267">
                  <c:v>3.6649500000000002E-2</c:v>
                </c:pt>
                <c:pt idx="3268">
                  <c:v>3.3759299999999999E-2</c:v>
                </c:pt>
                <c:pt idx="3269">
                  <c:v>3.1274299999999998E-2</c:v>
                </c:pt>
                <c:pt idx="3270">
                  <c:v>2.8729000000000001E-2</c:v>
                </c:pt>
                <c:pt idx="3271">
                  <c:v>2.65144E-2</c:v>
                </c:pt>
                <c:pt idx="3272">
                  <c:v>2.2973E-2</c:v>
                </c:pt>
                <c:pt idx="3273">
                  <c:v>1.93388E-2</c:v>
                </c:pt>
                <c:pt idx="3274">
                  <c:v>1.48182E-2</c:v>
                </c:pt>
                <c:pt idx="3275">
                  <c:v>2.1196E-2</c:v>
                </c:pt>
                <c:pt idx="3276">
                  <c:v>2.3067899999999999E-2</c:v>
                </c:pt>
                <c:pt idx="3277">
                  <c:v>2.40579E-2</c:v>
                </c:pt>
                <c:pt idx="3278">
                  <c:v>2.22983E-2</c:v>
                </c:pt>
                <c:pt idx="3279">
                  <c:v>2.2475599999999998E-2</c:v>
                </c:pt>
                <c:pt idx="3280">
                  <c:v>2.2398399999999999E-2</c:v>
                </c:pt>
                <c:pt idx="3281">
                  <c:v>2.33809E-2</c:v>
                </c:pt>
                <c:pt idx="3282">
                  <c:v>2.77161E-2</c:v>
                </c:pt>
                <c:pt idx="3283">
                  <c:v>2.2967100000000001E-2</c:v>
                </c:pt>
                <c:pt idx="3284">
                  <c:v>1.8884399999999999E-2</c:v>
                </c:pt>
                <c:pt idx="3285">
                  <c:v>1.46325E-2</c:v>
                </c:pt>
                <c:pt idx="3286">
                  <c:v>1.09344E-2</c:v>
                </c:pt>
                <c:pt idx="3287">
                  <c:v>6.9946100000000001E-3</c:v>
                </c:pt>
                <c:pt idx="3288">
                  <c:v>1.81748E-3</c:v>
                </c:pt>
                <c:pt idx="3289">
                  <c:v>-9.7473799999999995E-4</c:v>
                </c:pt>
                <c:pt idx="3290">
                  <c:v>1.01599E-3</c:v>
                </c:pt>
                <c:pt idx="3291">
                  <c:v>-1.4518999999999999E-3</c:v>
                </c:pt>
                <c:pt idx="3292">
                  <c:v>-2.8336400000000001E-3</c:v>
                </c:pt>
                <c:pt idx="3293">
                  <c:v>-4.1877900000000003E-3</c:v>
                </c:pt>
                <c:pt idx="3294">
                  <c:v>-7.7290199999999996E-3</c:v>
                </c:pt>
                <c:pt idx="3295">
                  <c:v>-1.2389300000000001E-2</c:v>
                </c:pt>
                <c:pt idx="3296">
                  <c:v>-1.51416E-2</c:v>
                </c:pt>
                <c:pt idx="3297">
                  <c:v>-1.17527E-2</c:v>
                </c:pt>
                <c:pt idx="3298">
                  <c:v>-1.6088000000000002E-2</c:v>
                </c:pt>
                <c:pt idx="3299">
                  <c:v>-1.9497500000000001E-2</c:v>
                </c:pt>
                <c:pt idx="3300">
                  <c:v>-2.3101E-2</c:v>
                </c:pt>
                <c:pt idx="3301">
                  <c:v>-2.4163E-2</c:v>
                </c:pt>
                <c:pt idx="3302">
                  <c:v>-2.53595E-2</c:v>
                </c:pt>
                <c:pt idx="3303">
                  <c:v>-2.7512700000000001E-2</c:v>
                </c:pt>
                <c:pt idx="3304">
                  <c:v>-3.0141999999999999E-2</c:v>
                </c:pt>
                <c:pt idx="3305">
                  <c:v>-2.95144E-2</c:v>
                </c:pt>
                <c:pt idx="3306">
                  <c:v>-2.6356299999999999E-2</c:v>
                </c:pt>
                <c:pt idx="3307">
                  <c:v>-3.2549500000000002E-2</c:v>
                </c:pt>
                <c:pt idx="3308">
                  <c:v>-3.7603600000000001E-2</c:v>
                </c:pt>
                <c:pt idx="3309">
                  <c:v>-4.2445400000000001E-2</c:v>
                </c:pt>
                <c:pt idx="3310">
                  <c:v>-4.8456100000000002E-2</c:v>
                </c:pt>
                <c:pt idx="3311">
                  <c:v>-5.3470499999999997E-2</c:v>
                </c:pt>
                <c:pt idx="3312">
                  <c:v>-5.9211300000000001E-2</c:v>
                </c:pt>
                <c:pt idx="3313">
                  <c:v>-6.4482399999999995E-2</c:v>
                </c:pt>
                <c:pt idx="3314">
                  <c:v>-6.8724900000000005E-2</c:v>
                </c:pt>
                <c:pt idx="3315">
                  <c:v>-7.0326700000000006E-2</c:v>
                </c:pt>
                <c:pt idx="3316">
                  <c:v>-6.5310499999999994E-2</c:v>
                </c:pt>
                <c:pt idx="3317">
                  <c:v>-6.7724500000000007E-2</c:v>
                </c:pt>
                <c:pt idx="3318">
                  <c:v>-6.98516E-2</c:v>
                </c:pt>
                <c:pt idx="3319">
                  <c:v>-7.3164400000000004E-2</c:v>
                </c:pt>
                <c:pt idx="3320">
                  <c:v>-7.6209399999999997E-2</c:v>
                </c:pt>
                <c:pt idx="3321">
                  <c:v>-7.8321000000000002E-2</c:v>
                </c:pt>
                <c:pt idx="3322">
                  <c:v>-8.0618800000000004E-2</c:v>
                </c:pt>
                <c:pt idx="3323">
                  <c:v>-8.3945800000000001E-2</c:v>
                </c:pt>
                <c:pt idx="3324">
                  <c:v>-8.7600300000000006E-2</c:v>
                </c:pt>
                <c:pt idx="3325">
                  <c:v>-9.0912599999999996E-2</c:v>
                </c:pt>
                <c:pt idx="3326">
                  <c:v>-9.3100799999999997E-2</c:v>
                </c:pt>
                <c:pt idx="3327">
                  <c:v>-8.9481599999999994E-2</c:v>
                </c:pt>
                <c:pt idx="3328">
                  <c:v>-9.2594700000000002E-2</c:v>
                </c:pt>
                <c:pt idx="3329">
                  <c:v>-9.5810000000000006E-2</c:v>
                </c:pt>
                <c:pt idx="3330">
                  <c:v>-9.9600800000000003E-2</c:v>
                </c:pt>
                <c:pt idx="3331">
                  <c:v>-0.10337</c:v>
                </c:pt>
                <c:pt idx="3332">
                  <c:v>-0.10713300000000001</c:v>
                </c:pt>
                <c:pt idx="3333">
                  <c:v>-0.109915</c:v>
                </c:pt>
                <c:pt idx="3334">
                  <c:v>-0.11221299999999999</c:v>
                </c:pt>
                <c:pt idx="3335">
                  <c:v>-0.11304400000000001</c:v>
                </c:pt>
                <c:pt idx="3336">
                  <c:v>-0.11348800000000001</c:v>
                </c:pt>
                <c:pt idx="3337">
                  <c:v>-0.10688300000000001</c:v>
                </c:pt>
                <c:pt idx="3338">
                  <c:v>-0.108485</c:v>
                </c:pt>
                <c:pt idx="3339">
                  <c:v>-0.1109</c:v>
                </c:pt>
                <c:pt idx="3340">
                  <c:v>-0.11282399999999999</c:v>
                </c:pt>
                <c:pt idx="3341">
                  <c:v>-0.113235</c:v>
                </c:pt>
                <c:pt idx="3342">
                  <c:v>-0.11458</c:v>
                </c:pt>
                <c:pt idx="3343">
                  <c:v>-0.11507100000000001</c:v>
                </c:pt>
                <c:pt idx="3344">
                  <c:v>-0.11582000000000001</c:v>
                </c:pt>
                <c:pt idx="3345">
                  <c:v>-0.118394</c:v>
                </c:pt>
                <c:pt idx="3346">
                  <c:v>-0.121597</c:v>
                </c:pt>
                <c:pt idx="3347">
                  <c:v>-0.116381</c:v>
                </c:pt>
                <c:pt idx="3348">
                  <c:v>-0.117911</c:v>
                </c:pt>
                <c:pt idx="3349">
                  <c:v>-0.12134399999999999</c:v>
                </c:pt>
                <c:pt idx="3350">
                  <c:v>-0.12256599999999999</c:v>
                </c:pt>
                <c:pt idx="3351">
                  <c:v>-0.122379</c:v>
                </c:pt>
                <c:pt idx="3352">
                  <c:v>-0.120557</c:v>
                </c:pt>
                <c:pt idx="3353">
                  <c:v>-0.11908000000000001</c:v>
                </c:pt>
                <c:pt idx="3354">
                  <c:v>-0.12021800000000001</c:v>
                </c:pt>
                <c:pt idx="3355">
                  <c:v>-0.123303</c:v>
                </c:pt>
                <c:pt idx="3356">
                  <c:v>-0.118565</c:v>
                </c:pt>
                <c:pt idx="3357">
                  <c:v>-0.116855</c:v>
                </c:pt>
                <c:pt idx="3358">
                  <c:v>-0.115591</c:v>
                </c:pt>
                <c:pt idx="3359">
                  <c:v>-0.115799</c:v>
                </c:pt>
                <c:pt idx="3360">
                  <c:v>-0.117463</c:v>
                </c:pt>
                <c:pt idx="3361">
                  <c:v>-0.11768099999999999</c:v>
                </c:pt>
                <c:pt idx="3362">
                  <c:v>-0.121696</c:v>
                </c:pt>
                <c:pt idx="3363">
                  <c:v>-0.115672</c:v>
                </c:pt>
                <c:pt idx="3364">
                  <c:v>-0.11040999999999999</c:v>
                </c:pt>
                <c:pt idx="3365">
                  <c:v>-0.11187</c:v>
                </c:pt>
                <c:pt idx="3366">
                  <c:v>-0.11337</c:v>
                </c:pt>
                <c:pt idx="3367">
                  <c:v>-0.11513</c:v>
                </c:pt>
                <c:pt idx="3368">
                  <c:v>-0.11521000000000001</c:v>
                </c:pt>
                <c:pt idx="3369">
                  <c:v>-0.113131</c:v>
                </c:pt>
                <c:pt idx="3370">
                  <c:v>-0.113301</c:v>
                </c:pt>
                <c:pt idx="3371">
                  <c:v>-0.110197</c:v>
                </c:pt>
                <c:pt idx="3372">
                  <c:v>-0.105849</c:v>
                </c:pt>
                <c:pt idx="3373">
                  <c:v>-0.106305</c:v>
                </c:pt>
                <c:pt idx="3374">
                  <c:v>-0.104132</c:v>
                </c:pt>
                <c:pt idx="3375">
                  <c:v>-0.10194400000000001</c:v>
                </c:pt>
                <c:pt idx="3376">
                  <c:v>-0.102799</c:v>
                </c:pt>
                <c:pt idx="3377">
                  <c:v>-0.10521800000000001</c:v>
                </c:pt>
                <c:pt idx="3378">
                  <c:v>-0.10910599999999999</c:v>
                </c:pt>
                <c:pt idx="3379">
                  <c:v>-0.107893</c:v>
                </c:pt>
                <c:pt idx="3380">
                  <c:v>-0.10165100000000001</c:v>
                </c:pt>
                <c:pt idx="3381">
                  <c:v>-0.102671</c:v>
                </c:pt>
                <c:pt idx="3382">
                  <c:v>-0.10398399999999999</c:v>
                </c:pt>
                <c:pt idx="3383">
                  <c:v>-0.106124</c:v>
                </c:pt>
                <c:pt idx="3384">
                  <c:v>-0.107655</c:v>
                </c:pt>
                <c:pt idx="3385">
                  <c:v>-0.109398</c:v>
                </c:pt>
                <c:pt idx="3386">
                  <c:v>-0.11255</c:v>
                </c:pt>
                <c:pt idx="3387">
                  <c:v>-0.11192100000000001</c:v>
                </c:pt>
                <c:pt idx="3388">
                  <c:v>-0.108719</c:v>
                </c:pt>
                <c:pt idx="3389">
                  <c:v>-0.11706999999999999</c:v>
                </c:pt>
                <c:pt idx="3390">
                  <c:v>-0.109266</c:v>
                </c:pt>
                <c:pt idx="3391">
                  <c:v>-0.111473</c:v>
                </c:pt>
                <c:pt idx="3392">
                  <c:v>-0.112344</c:v>
                </c:pt>
                <c:pt idx="3393">
                  <c:v>-0.113868</c:v>
                </c:pt>
                <c:pt idx="3394">
                  <c:v>-0.115525</c:v>
                </c:pt>
                <c:pt idx="3395">
                  <c:v>-0.10767699999999999</c:v>
                </c:pt>
                <c:pt idx="3396">
                  <c:v>-0.10749300000000001</c:v>
                </c:pt>
                <c:pt idx="3397">
                  <c:v>-0.114514</c:v>
                </c:pt>
                <c:pt idx="3398">
                  <c:v>-0.10634299999999999</c:v>
                </c:pt>
                <c:pt idx="3399">
                  <c:v>-0.108904</c:v>
                </c:pt>
                <c:pt idx="3400">
                  <c:v>-0.112183</c:v>
                </c:pt>
                <c:pt idx="3401">
                  <c:v>-0.116253</c:v>
                </c:pt>
                <c:pt idx="3402">
                  <c:v>-0.11998399999999999</c:v>
                </c:pt>
                <c:pt idx="3403">
                  <c:v>-0.11604299999999999</c:v>
                </c:pt>
                <c:pt idx="3404">
                  <c:v>-0.117091</c:v>
                </c:pt>
                <c:pt idx="3405">
                  <c:v>-0.11951199999999999</c:v>
                </c:pt>
                <c:pt idx="3406">
                  <c:v>-0.121754</c:v>
                </c:pt>
                <c:pt idx="3407">
                  <c:v>-0.123963</c:v>
                </c:pt>
                <c:pt idx="3408">
                  <c:v>-0.12706700000000001</c:v>
                </c:pt>
                <c:pt idx="3409">
                  <c:v>-0.130575</c:v>
                </c:pt>
                <c:pt idx="3410">
                  <c:v>-0.13495699999999999</c:v>
                </c:pt>
                <c:pt idx="3411">
                  <c:v>-0.13150400000000001</c:v>
                </c:pt>
                <c:pt idx="3412">
                  <c:v>-0.131832</c:v>
                </c:pt>
                <c:pt idx="3413">
                  <c:v>-0.13566400000000001</c:v>
                </c:pt>
                <c:pt idx="3414">
                  <c:v>-0.13888200000000001</c:v>
                </c:pt>
                <c:pt idx="3415">
                  <c:v>-0.14427599999999999</c:v>
                </c:pt>
                <c:pt idx="3416">
                  <c:v>-0.14905199999999999</c:v>
                </c:pt>
                <c:pt idx="3417">
                  <c:v>-0.153837</c:v>
                </c:pt>
                <c:pt idx="3418">
                  <c:v>-0.15298500000000001</c:v>
                </c:pt>
                <c:pt idx="3419">
                  <c:v>-0.152919</c:v>
                </c:pt>
                <c:pt idx="3420">
                  <c:v>-0.15671299999999999</c:v>
                </c:pt>
                <c:pt idx="3421">
                  <c:v>-0.159835</c:v>
                </c:pt>
                <c:pt idx="3422">
                  <c:v>-0.16367799999999999</c:v>
                </c:pt>
                <c:pt idx="3423">
                  <c:v>-0.166852</c:v>
                </c:pt>
                <c:pt idx="3424">
                  <c:v>-0.17194300000000001</c:v>
                </c:pt>
                <c:pt idx="3425">
                  <c:v>-0.17249700000000001</c:v>
                </c:pt>
                <c:pt idx="3426">
                  <c:v>-0.17041100000000001</c:v>
                </c:pt>
                <c:pt idx="3427">
                  <c:v>-0.1754</c:v>
                </c:pt>
                <c:pt idx="3428">
                  <c:v>-0.17902699999999999</c:v>
                </c:pt>
                <c:pt idx="3429">
                  <c:v>-0.182919</c:v>
                </c:pt>
                <c:pt idx="3430">
                  <c:v>-0.187136</c:v>
                </c:pt>
                <c:pt idx="3431">
                  <c:v>-0.19273799999999999</c:v>
                </c:pt>
                <c:pt idx="3432">
                  <c:v>-0.19425300000000001</c:v>
                </c:pt>
                <c:pt idx="3433">
                  <c:v>-0.19087699999999999</c:v>
                </c:pt>
                <c:pt idx="3434">
                  <c:v>-0.19459799999999999</c:v>
                </c:pt>
                <c:pt idx="3435">
                  <c:v>-0.19800799999999999</c:v>
                </c:pt>
                <c:pt idx="3436">
                  <c:v>-0.20260500000000001</c:v>
                </c:pt>
                <c:pt idx="3437">
                  <c:v>-0.207479</c:v>
                </c:pt>
                <c:pt idx="3438">
                  <c:v>-0.21256900000000001</c:v>
                </c:pt>
                <c:pt idx="3439">
                  <c:v>-0.218836</c:v>
                </c:pt>
                <c:pt idx="3440">
                  <c:v>-0.219336</c:v>
                </c:pt>
                <c:pt idx="3441">
                  <c:v>-0.22429399999999999</c:v>
                </c:pt>
                <c:pt idx="3442">
                  <c:v>-0.22836600000000001</c:v>
                </c:pt>
                <c:pt idx="3443">
                  <c:v>-0.23091400000000001</c:v>
                </c:pt>
                <c:pt idx="3444">
                  <c:v>-0.233876</c:v>
                </c:pt>
                <c:pt idx="3445">
                  <c:v>-0.23771100000000001</c:v>
                </c:pt>
                <c:pt idx="3446">
                  <c:v>-0.241592</c:v>
                </c:pt>
                <c:pt idx="3447">
                  <c:v>-0.23718500000000001</c:v>
                </c:pt>
                <c:pt idx="3448">
                  <c:v>-0.23871300000000001</c:v>
                </c:pt>
                <c:pt idx="3449">
                  <c:v>-0.242231</c:v>
                </c:pt>
                <c:pt idx="3450">
                  <c:v>-0.244898</c:v>
                </c:pt>
                <c:pt idx="3451">
                  <c:v>-0.24680199999999999</c:v>
                </c:pt>
                <c:pt idx="3452">
                  <c:v>-0.25037900000000002</c:v>
                </c:pt>
                <c:pt idx="3453">
                  <c:v>-0.248755</c:v>
                </c:pt>
                <c:pt idx="3454">
                  <c:v>-0.249889</c:v>
                </c:pt>
                <c:pt idx="3455">
                  <c:v>-0.25568600000000002</c:v>
                </c:pt>
                <c:pt idx="3456">
                  <c:v>-0.26265500000000003</c:v>
                </c:pt>
                <c:pt idx="3457">
                  <c:v>-0.26957700000000001</c:v>
                </c:pt>
                <c:pt idx="3458">
                  <c:v>-0.27431800000000001</c:v>
                </c:pt>
                <c:pt idx="3459">
                  <c:v>-0.27157300000000001</c:v>
                </c:pt>
                <c:pt idx="3460">
                  <c:v>-0.26960899999999999</c:v>
                </c:pt>
                <c:pt idx="3461">
                  <c:v>-0.27384700000000001</c:v>
                </c:pt>
                <c:pt idx="3462">
                  <c:v>-0.276416</c:v>
                </c:pt>
                <c:pt idx="3463">
                  <c:v>-0.280468</c:v>
                </c:pt>
                <c:pt idx="3464">
                  <c:v>-0.28143099999999999</c:v>
                </c:pt>
                <c:pt idx="3465">
                  <c:v>-0.28113500000000002</c:v>
                </c:pt>
                <c:pt idx="3466">
                  <c:v>-0.28698800000000002</c:v>
                </c:pt>
                <c:pt idx="3467">
                  <c:v>-0.289682</c:v>
                </c:pt>
                <c:pt idx="3468">
                  <c:v>-0.29254799999999997</c:v>
                </c:pt>
                <c:pt idx="3469">
                  <c:v>-0.295126</c:v>
                </c:pt>
                <c:pt idx="3470">
                  <c:v>-0.294574</c:v>
                </c:pt>
                <c:pt idx="3471">
                  <c:v>-0.29075299999999998</c:v>
                </c:pt>
                <c:pt idx="3472">
                  <c:v>-0.30046299999999998</c:v>
                </c:pt>
                <c:pt idx="3473">
                  <c:v>-0.29435499999999998</c:v>
                </c:pt>
                <c:pt idx="3474">
                  <c:v>-0.30035699999999999</c:v>
                </c:pt>
                <c:pt idx="3475">
                  <c:v>-0.305782</c:v>
                </c:pt>
                <c:pt idx="3476">
                  <c:v>-0.30961899999999998</c:v>
                </c:pt>
                <c:pt idx="3477">
                  <c:v>-0.30684699999999998</c:v>
                </c:pt>
                <c:pt idx="3478">
                  <c:v>-0.311942</c:v>
                </c:pt>
                <c:pt idx="3479">
                  <c:v>-0.31415599999999999</c:v>
                </c:pt>
                <c:pt idx="3480">
                  <c:v>-0.31672499999999998</c:v>
                </c:pt>
                <c:pt idx="3481">
                  <c:v>-0.31968000000000002</c:v>
                </c:pt>
                <c:pt idx="3482">
                  <c:v>-0.32419999999999999</c:v>
                </c:pt>
                <c:pt idx="3483">
                  <c:v>-0.32173000000000002</c:v>
                </c:pt>
                <c:pt idx="3484">
                  <c:v>-0.32420500000000002</c:v>
                </c:pt>
                <c:pt idx="3485">
                  <c:v>-0.32946399999999998</c:v>
                </c:pt>
                <c:pt idx="3486">
                  <c:v>-0.33354600000000001</c:v>
                </c:pt>
                <c:pt idx="3487">
                  <c:v>-0.33763300000000002</c:v>
                </c:pt>
                <c:pt idx="3488">
                  <c:v>-0.33460800000000002</c:v>
                </c:pt>
                <c:pt idx="3489">
                  <c:v>-0.33572200000000002</c:v>
                </c:pt>
                <c:pt idx="3490">
                  <c:v>-0.33900599999999997</c:v>
                </c:pt>
                <c:pt idx="3491">
                  <c:v>-0.34137499999999998</c:v>
                </c:pt>
                <c:pt idx="3492">
                  <c:v>-0.34439700000000001</c:v>
                </c:pt>
                <c:pt idx="3493">
                  <c:v>-0.34923500000000002</c:v>
                </c:pt>
                <c:pt idx="3494">
                  <c:v>-0.34853400000000001</c:v>
                </c:pt>
                <c:pt idx="3495">
                  <c:v>-0.349607</c:v>
                </c:pt>
                <c:pt idx="3496">
                  <c:v>-0.354051</c:v>
                </c:pt>
                <c:pt idx="3497">
                  <c:v>-0.35763200000000001</c:v>
                </c:pt>
                <c:pt idx="3498">
                  <c:v>-0.36362699999999998</c:v>
                </c:pt>
                <c:pt idx="3499">
                  <c:v>-0.37087999999999999</c:v>
                </c:pt>
                <c:pt idx="3500">
                  <c:v>-0.37874999999999998</c:v>
                </c:pt>
                <c:pt idx="3501">
                  <c:v>-0.37938</c:v>
                </c:pt>
                <c:pt idx="3502">
                  <c:v>-0.37855800000000001</c:v>
                </c:pt>
                <c:pt idx="3503">
                  <c:v>-0.38288800000000001</c:v>
                </c:pt>
                <c:pt idx="3504">
                  <c:v>-0.38525199999999998</c:v>
                </c:pt>
                <c:pt idx="3505">
                  <c:v>-0.38800600000000002</c:v>
                </c:pt>
                <c:pt idx="3506">
                  <c:v>-0.390017</c:v>
                </c:pt>
                <c:pt idx="3507">
                  <c:v>-0.39386300000000002</c:v>
                </c:pt>
                <c:pt idx="3508">
                  <c:v>-0.393872</c:v>
                </c:pt>
                <c:pt idx="3509">
                  <c:v>-0.39156600000000003</c:v>
                </c:pt>
                <c:pt idx="3510">
                  <c:v>-0.39601399999999998</c:v>
                </c:pt>
                <c:pt idx="3511">
                  <c:v>-0.39913900000000002</c:v>
                </c:pt>
                <c:pt idx="3512">
                  <c:v>-0.40278999999999998</c:v>
                </c:pt>
                <c:pt idx="3513">
                  <c:v>-0.40662900000000002</c:v>
                </c:pt>
                <c:pt idx="3514">
                  <c:v>-0.40983599999999998</c:v>
                </c:pt>
                <c:pt idx="3515">
                  <c:v>-0.41371400000000003</c:v>
                </c:pt>
                <c:pt idx="3516">
                  <c:v>-0.41527700000000001</c:v>
                </c:pt>
                <c:pt idx="3517">
                  <c:v>-0.41381400000000002</c:v>
                </c:pt>
                <c:pt idx="3518">
                  <c:v>-0.419265</c:v>
                </c:pt>
                <c:pt idx="3519">
                  <c:v>-0.42206199999999999</c:v>
                </c:pt>
                <c:pt idx="3520">
                  <c:v>-0.42520200000000002</c:v>
                </c:pt>
                <c:pt idx="3521">
                  <c:v>-0.428873</c:v>
                </c:pt>
                <c:pt idx="3522">
                  <c:v>-0.432564</c:v>
                </c:pt>
                <c:pt idx="3523">
                  <c:v>-0.43504199999999998</c:v>
                </c:pt>
                <c:pt idx="3524">
                  <c:v>-0.43345600000000001</c:v>
                </c:pt>
                <c:pt idx="3525">
                  <c:v>-0.43914799999999998</c:v>
                </c:pt>
                <c:pt idx="3526">
                  <c:v>-0.44478400000000001</c:v>
                </c:pt>
                <c:pt idx="3527">
                  <c:v>-0.44962999999999997</c:v>
                </c:pt>
                <c:pt idx="3528">
                  <c:v>-0.45282699999999998</c:v>
                </c:pt>
                <c:pt idx="3529">
                  <c:v>-0.45637800000000001</c:v>
                </c:pt>
                <c:pt idx="3530">
                  <c:v>-0.46096500000000001</c:v>
                </c:pt>
                <c:pt idx="3531">
                  <c:v>-0.46537200000000001</c:v>
                </c:pt>
                <c:pt idx="3532">
                  <c:v>-0.46186899999999997</c:v>
                </c:pt>
                <c:pt idx="3533">
                  <c:v>-0.46722399999999997</c:v>
                </c:pt>
                <c:pt idx="3534">
                  <c:v>-0.47096199999999999</c:v>
                </c:pt>
                <c:pt idx="3535">
                  <c:v>-0.47204699999999999</c:v>
                </c:pt>
                <c:pt idx="3536">
                  <c:v>-0.474966</c:v>
                </c:pt>
                <c:pt idx="3537">
                  <c:v>-0.47974499999999998</c:v>
                </c:pt>
                <c:pt idx="3538">
                  <c:v>-0.48219400000000001</c:v>
                </c:pt>
                <c:pt idx="3539">
                  <c:v>-0.47808899999999999</c:v>
                </c:pt>
                <c:pt idx="3540">
                  <c:v>-0.48033799999999999</c:v>
                </c:pt>
                <c:pt idx="3541">
                  <c:v>-0.48089900000000002</c:v>
                </c:pt>
                <c:pt idx="3542">
                  <c:v>-0.48361999999999999</c:v>
                </c:pt>
                <c:pt idx="3543">
                  <c:v>-0.48993799999999998</c:v>
                </c:pt>
                <c:pt idx="3544">
                  <c:v>-0.49506699999999998</c:v>
                </c:pt>
                <c:pt idx="3545">
                  <c:v>-0.49329200000000001</c:v>
                </c:pt>
                <c:pt idx="3546">
                  <c:v>-0.48965199999999998</c:v>
                </c:pt>
                <c:pt idx="3547">
                  <c:v>-0.49691099999999999</c:v>
                </c:pt>
                <c:pt idx="3548">
                  <c:v>-0.50079300000000004</c:v>
                </c:pt>
                <c:pt idx="3549">
                  <c:v>-0.50262099999999998</c:v>
                </c:pt>
                <c:pt idx="3550">
                  <c:v>-0.50414400000000004</c:v>
                </c:pt>
                <c:pt idx="3551">
                  <c:v>-0.50806399999999996</c:v>
                </c:pt>
                <c:pt idx="3552">
                  <c:v>-0.51276900000000003</c:v>
                </c:pt>
                <c:pt idx="3553">
                  <c:v>-0.51035799999999998</c:v>
                </c:pt>
                <c:pt idx="3554">
                  <c:v>-0.50681299999999996</c:v>
                </c:pt>
                <c:pt idx="3555">
                  <c:v>-0.50882499999999997</c:v>
                </c:pt>
                <c:pt idx="3556">
                  <c:v>-0.51050099999999998</c:v>
                </c:pt>
                <c:pt idx="3557">
                  <c:v>-0.51375700000000002</c:v>
                </c:pt>
                <c:pt idx="3558">
                  <c:v>-0.51658499999999996</c:v>
                </c:pt>
                <c:pt idx="3559">
                  <c:v>-0.52096100000000001</c:v>
                </c:pt>
                <c:pt idx="3560">
                  <c:v>-0.51676500000000003</c:v>
                </c:pt>
                <c:pt idx="3561">
                  <c:v>-0.516675</c:v>
                </c:pt>
                <c:pt idx="3562">
                  <c:v>-0.52007999999999999</c:v>
                </c:pt>
                <c:pt idx="3563">
                  <c:v>-0.52236199999999999</c:v>
                </c:pt>
                <c:pt idx="3564">
                  <c:v>-0.52539100000000005</c:v>
                </c:pt>
                <c:pt idx="3565">
                  <c:v>-0.52826200000000001</c:v>
                </c:pt>
                <c:pt idx="3566">
                  <c:v>-0.53133900000000001</c:v>
                </c:pt>
                <c:pt idx="3567">
                  <c:v>-0.52628399999999997</c:v>
                </c:pt>
                <c:pt idx="3568">
                  <c:v>-0.52679299999999996</c:v>
                </c:pt>
                <c:pt idx="3569">
                  <c:v>-0.52766199999999996</c:v>
                </c:pt>
                <c:pt idx="3570">
                  <c:v>-0.52947599999999995</c:v>
                </c:pt>
                <c:pt idx="3571">
                  <c:v>-0.52971900000000005</c:v>
                </c:pt>
                <c:pt idx="3572">
                  <c:v>-0.53112700000000002</c:v>
                </c:pt>
                <c:pt idx="3573">
                  <c:v>-0.53378700000000001</c:v>
                </c:pt>
                <c:pt idx="3574">
                  <c:v>-0.53442599999999996</c:v>
                </c:pt>
                <c:pt idx="3575">
                  <c:v>-0.53110999999999997</c:v>
                </c:pt>
                <c:pt idx="3576">
                  <c:v>-0.53516300000000006</c:v>
                </c:pt>
                <c:pt idx="3577">
                  <c:v>-0.537717</c:v>
                </c:pt>
                <c:pt idx="3578">
                  <c:v>-0.54125000000000001</c:v>
                </c:pt>
                <c:pt idx="3579">
                  <c:v>-0.54366599999999998</c:v>
                </c:pt>
                <c:pt idx="3580">
                  <c:v>-0.54684900000000003</c:v>
                </c:pt>
                <c:pt idx="3581">
                  <c:v>-0.54481199999999996</c:v>
                </c:pt>
                <c:pt idx="3582">
                  <c:v>-0.54453799999999997</c:v>
                </c:pt>
                <c:pt idx="3583">
                  <c:v>-0.54733200000000004</c:v>
                </c:pt>
                <c:pt idx="3584">
                  <c:v>-0.54922700000000002</c:v>
                </c:pt>
                <c:pt idx="3585">
                  <c:v>-0.55094600000000005</c:v>
                </c:pt>
                <c:pt idx="3586">
                  <c:v>-0.55135400000000001</c:v>
                </c:pt>
                <c:pt idx="3587">
                  <c:v>-0.55096999999999996</c:v>
                </c:pt>
                <c:pt idx="3588">
                  <c:v>-0.54300700000000002</c:v>
                </c:pt>
                <c:pt idx="3589">
                  <c:v>-0.54462600000000005</c:v>
                </c:pt>
                <c:pt idx="3590">
                  <c:v>-0.545404</c:v>
                </c:pt>
                <c:pt idx="3591">
                  <c:v>-0.54733600000000004</c:v>
                </c:pt>
                <c:pt idx="3592">
                  <c:v>-0.54860399999999998</c:v>
                </c:pt>
                <c:pt idx="3593">
                  <c:v>-0.54973499999999997</c:v>
                </c:pt>
                <c:pt idx="3594">
                  <c:v>-0.55187200000000003</c:v>
                </c:pt>
                <c:pt idx="3595">
                  <c:v>-0.54844700000000002</c:v>
                </c:pt>
                <c:pt idx="3596">
                  <c:v>-0.544014</c:v>
                </c:pt>
                <c:pt idx="3597">
                  <c:v>-0.54321399999999997</c:v>
                </c:pt>
                <c:pt idx="3598">
                  <c:v>-0.54308100000000004</c:v>
                </c:pt>
                <c:pt idx="3599">
                  <c:v>-0.54357599999999995</c:v>
                </c:pt>
                <c:pt idx="3600">
                  <c:v>-0.54250100000000001</c:v>
                </c:pt>
                <c:pt idx="3601">
                  <c:v>-0.54218999999999995</c:v>
                </c:pt>
                <c:pt idx="3602">
                  <c:v>-0.53600300000000001</c:v>
                </c:pt>
                <c:pt idx="3603">
                  <c:v>-0.540265</c:v>
                </c:pt>
                <c:pt idx="3604">
                  <c:v>-0.54407700000000003</c:v>
                </c:pt>
                <c:pt idx="3605">
                  <c:v>-0.545153</c:v>
                </c:pt>
                <c:pt idx="3606">
                  <c:v>-0.54497099999999998</c:v>
                </c:pt>
                <c:pt idx="3607">
                  <c:v>-0.54642999999999997</c:v>
                </c:pt>
                <c:pt idx="3608">
                  <c:v>-0.54182900000000001</c:v>
                </c:pt>
                <c:pt idx="3609">
                  <c:v>-0.53749999999999998</c:v>
                </c:pt>
                <c:pt idx="3610">
                  <c:v>-0.539381</c:v>
                </c:pt>
                <c:pt idx="3611">
                  <c:v>-0.539605</c:v>
                </c:pt>
                <c:pt idx="3612">
                  <c:v>-0.53820400000000002</c:v>
                </c:pt>
                <c:pt idx="3613">
                  <c:v>-0.53425299999999998</c:v>
                </c:pt>
                <c:pt idx="3614">
                  <c:v>-0.530949</c:v>
                </c:pt>
                <c:pt idx="3615">
                  <c:v>-0.51969299999999996</c:v>
                </c:pt>
                <c:pt idx="3616">
                  <c:v>-0.521428</c:v>
                </c:pt>
                <c:pt idx="3617">
                  <c:v>-0.52007000000000003</c:v>
                </c:pt>
                <c:pt idx="3618">
                  <c:v>-0.51984200000000003</c:v>
                </c:pt>
                <c:pt idx="3619">
                  <c:v>-0.52031700000000003</c:v>
                </c:pt>
                <c:pt idx="3620">
                  <c:v>-0.52156000000000002</c:v>
                </c:pt>
                <c:pt idx="3621">
                  <c:v>-0.51490599999999997</c:v>
                </c:pt>
                <c:pt idx="3622">
                  <c:v>-0.51197300000000001</c:v>
                </c:pt>
                <c:pt idx="3623">
                  <c:v>-0.51183199999999995</c:v>
                </c:pt>
                <c:pt idx="3624">
                  <c:v>-0.51406499999999999</c:v>
                </c:pt>
                <c:pt idx="3625">
                  <c:v>-0.51741800000000004</c:v>
                </c:pt>
                <c:pt idx="3626">
                  <c:v>-0.51716799999999996</c:v>
                </c:pt>
                <c:pt idx="3627">
                  <c:v>-0.51537200000000005</c:v>
                </c:pt>
                <c:pt idx="3628">
                  <c:v>-0.51168000000000002</c:v>
                </c:pt>
                <c:pt idx="3629">
                  <c:v>-0.51448499999999997</c:v>
                </c:pt>
                <c:pt idx="3630">
                  <c:v>-0.51619700000000002</c:v>
                </c:pt>
                <c:pt idx="3631">
                  <c:v>-0.51794600000000002</c:v>
                </c:pt>
                <c:pt idx="3632">
                  <c:v>-0.51931000000000005</c:v>
                </c:pt>
                <c:pt idx="3633">
                  <c:v>-0.51213600000000004</c:v>
                </c:pt>
                <c:pt idx="3634">
                  <c:v>-0.51149800000000001</c:v>
                </c:pt>
                <c:pt idx="3635">
                  <c:v>-0.51066500000000004</c:v>
                </c:pt>
                <c:pt idx="3636">
                  <c:v>-0.50771100000000002</c:v>
                </c:pt>
                <c:pt idx="3637">
                  <c:v>-0.50664900000000002</c:v>
                </c:pt>
                <c:pt idx="3638">
                  <c:v>-0.50641999999999998</c:v>
                </c:pt>
                <c:pt idx="3639">
                  <c:v>-0.50614599999999998</c:v>
                </c:pt>
                <c:pt idx="3640">
                  <c:v>-0.50718700000000005</c:v>
                </c:pt>
                <c:pt idx="3641">
                  <c:v>-0.50130399999999997</c:v>
                </c:pt>
                <c:pt idx="3642">
                  <c:v>-0.49997599999999998</c:v>
                </c:pt>
                <c:pt idx="3643">
                  <c:v>-0.50062899999999999</c:v>
                </c:pt>
                <c:pt idx="3644">
                  <c:v>-0.50174700000000005</c:v>
                </c:pt>
                <c:pt idx="3645">
                  <c:v>-0.50216300000000003</c:v>
                </c:pt>
                <c:pt idx="3646">
                  <c:v>-0.50241100000000005</c:v>
                </c:pt>
                <c:pt idx="3647">
                  <c:v>-0.501193</c:v>
                </c:pt>
                <c:pt idx="3648">
                  <c:v>-0.50212000000000001</c:v>
                </c:pt>
                <c:pt idx="3649">
                  <c:v>-0.50529900000000005</c:v>
                </c:pt>
                <c:pt idx="3650">
                  <c:v>-0.50063899999999995</c:v>
                </c:pt>
                <c:pt idx="3651">
                  <c:v>-0.49323699999999998</c:v>
                </c:pt>
                <c:pt idx="3652">
                  <c:v>-0.49288799999999999</c:v>
                </c:pt>
                <c:pt idx="3653">
                  <c:v>-0.49237700000000001</c:v>
                </c:pt>
                <c:pt idx="3654">
                  <c:v>-0.49414000000000002</c:v>
                </c:pt>
                <c:pt idx="3655">
                  <c:v>-0.49632700000000002</c:v>
                </c:pt>
                <c:pt idx="3656">
                  <c:v>-0.499025</c:v>
                </c:pt>
                <c:pt idx="3657">
                  <c:v>-0.50240899999999999</c:v>
                </c:pt>
                <c:pt idx="3658">
                  <c:v>-0.50408200000000003</c:v>
                </c:pt>
                <c:pt idx="3659">
                  <c:v>-0.50019100000000005</c:v>
                </c:pt>
                <c:pt idx="3660">
                  <c:v>-0.50373400000000002</c:v>
                </c:pt>
                <c:pt idx="3661">
                  <c:v>-0.50446199999999997</c:v>
                </c:pt>
                <c:pt idx="3662">
                  <c:v>-0.50516499999999998</c:v>
                </c:pt>
                <c:pt idx="3663">
                  <c:v>-0.50612000000000001</c:v>
                </c:pt>
                <c:pt idx="3664">
                  <c:v>-0.50777700000000003</c:v>
                </c:pt>
                <c:pt idx="3665">
                  <c:v>-0.50809499999999996</c:v>
                </c:pt>
                <c:pt idx="3666">
                  <c:v>-0.50927100000000003</c:v>
                </c:pt>
                <c:pt idx="3667">
                  <c:v>-0.51187199999999999</c:v>
                </c:pt>
                <c:pt idx="3668">
                  <c:v>-0.50772799999999996</c:v>
                </c:pt>
                <c:pt idx="3669">
                  <c:v>-0.50955700000000004</c:v>
                </c:pt>
                <c:pt idx="3670">
                  <c:v>-0.51095699999999999</c:v>
                </c:pt>
                <c:pt idx="3671">
                  <c:v>-0.51052699999999995</c:v>
                </c:pt>
                <c:pt idx="3672">
                  <c:v>-0.51168899999999995</c:v>
                </c:pt>
                <c:pt idx="3673">
                  <c:v>-0.513243</c:v>
                </c:pt>
                <c:pt idx="3674">
                  <c:v>-0.51566599999999996</c:v>
                </c:pt>
                <c:pt idx="3675">
                  <c:v>-0.51695999999999998</c:v>
                </c:pt>
                <c:pt idx="3676">
                  <c:v>-0.51244900000000004</c:v>
                </c:pt>
                <c:pt idx="3677">
                  <c:v>-0.50806099999999998</c:v>
                </c:pt>
                <c:pt idx="3678">
                  <c:v>-0.51054200000000005</c:v>
                </c:pt>
                <c:pt idx="3679">
                  <c:v>-0.51145799999999997</c:v>
                </c:pt>
                <c:pt idx="3680">
                  <c:v>-0.51202700000000001</c:v>
                </c:pt>
                <c:pt idx="3681">
                  <c:v>-0.51286699999999996</c:v>
                </c:pt>
                <c:pt idx="3682">
                  <c:v>-0.513845</c:v>
                </c:pt>
                <c:pt idx="3683">
                  <c:v>-0.51611600000000002</c:v>
                </c:pt>
                <c:pt idx="3684">
                  <c:v>-0.51950499999999999</c:v>
                </c:pt>
                <c:pt idx="3685">
                  <c:v>-0.52161599999999997</c:v>
                </c:pt>
                <c:pt idx="3686">
                  <c:v>-0.52540699999999996</c:v>
                </c:pt>
                <c:pt idx="3687">
                  <c:v>-0.51924099999999995</c:v>
                </c:pt>
                <c:pt idx="3688">
                  <c:v>-0.52037299999999997</c:v>
                </c:pt>
                <c:pt idx="3689">
                  <c:v>-0.52080599999999999</c:v>
                </c:pt>
                <c:pt idx="3690">
                  <c:v>-0.522316</c:v>
                </c:pt>
                <c:pt idx="3691">
                  <c:v>-0.52333600000000002</c:v>
                </c:pt>
                <c:pt idx="3692">
                  <c:v>-0.52501799999999998</c:v>
                </c:pt>
                <c:pt idx="3693">
                  <c:v>-0.52719199999999999</c:v>
                </c:pt>
                <c:pt idx="3694">
                  <c:v>-0.52878999999999998</c:v>
                </c:pt>
                <c:pt idx="3695">
                  <c:v>-0.52946499999999996</c:v>
                </c:pt>
                <c:pt idx="3696">
                  <c:v>-0.53047900000000003</c:v>
                </c:pt>
                <c:pt idx="3697">
                  <c:v>-0.53315500000000005</c:v>
                </c:pt>
                <c:pt idx="3698">
                  <c:v>-0.53329400000000005</c:v>
                </c:pt>
                <c:pt idx="3699">
                  <c:v>-0.52944000000000002</c:v>
                </c:pt>
                <c:pt idx="3700">
                  <c:v>-0.532748</c:v>
                </c:pt>
                <c:pt idx="3701">
                  <c:v>-0.53526399999999996</c:v>
                </c:pt>
                <c:pt idx="3702">
                  <c:v>-0.53778300000000001</c:v>
                </c:pt>
                <c:pt idx="3703">
                  <c:v>-0.53975099999999998</c:v>
                </c:pt>
                <c:pt idx="3704">
                  <c:v>-0.54308400000000001</c:v>
                </c:pt>
                <c:pt idx="3705">
                  <c:v>-0.54616500000000001</c:v>
                </c:pt>
                <c:pt idx="3706">
                  <c:v>-0.54977699999999996</c:v>
                </c:pt>
                <c:pt idx="3707">
                  <c:v>-0.55051099999999997</c:v>
                </c:pt>
                <c:pt idx="3708">
                  <c:v>-0.55179800000000001</c:v>
                </c:pt>
                <c:pt idx="3709">
                  <c:v>-0.55477399999999999</c:v>
                </c:pt>
                <c:pt idx="3710">
                  <c:v>-0.55596400000000001</c:v>
                </c:pt>
                <c:pt idx="3711">
                  <c:v>-0.55058499999999999</c:v>
                </c:pt>
                <c:pt idx="3712">
                  <c:v>-0.55395799999999995</c:v>
                </c:pt>
                <c:pt idx="3713">
                  <c:v>-0.55667699999999998</c:v>
                </c:pt>
                <c:pt idx="3714">
                  <c:v>-0.55866700000000002</c:v>
                </c:pt>
                <c:pt idx="3715">
                  <c:v>-0.56264899999999995</c:v>
                </c:pt>
                <c:pt idx="3716">
                  <c:v>-0.56673399999999996</c:v>
                </c:pt>
                <c:pt idx="3717">
                  <c:v>-0.56848799999999999</c:v>
                </c:pt>
                <c:pt idx="3718">
                  <c:v>-0.57017799999999996</c:v>
                </c:pt>
                <c:pt idx="3719">
                  <c:v>-0.57196999999999998</c:v>
                </c:pt>
                <c:pt idx="3720">
                  <c:v>-0.57387500000000002</c:v>
                </c:pt>
                <c:pt idx="3721">
                  <c:v>-0.57572599999999996</c:v>
                </c:pt>
                <c:pt idx="3722">
                  <c:v>-0.58072599999999996</c:v>
                </c:pt>
                <c:pt idx="3723">
                  <c:v>-0.57867500000000005</c:v>
                </c:pt>
                <c:pt idx="3724">
                  <c:v>-0.57896800000000004</c:v>
                </c:pt>
                <c:pt idx="3725">
                  <c:v>-0.58396700000000001</c:v>
                </c:pt>
                <c:pt idx="3726">
                  <c:v>-0.58819600000000005</c:v>
                </c:pt>
                <c:pt idx="3727">
                  <c:v>-0.59197599999999995</c:v>
                </c:pt>
                <c:pt idx="3728">
                  <c:v>-0.59610099999999999</c:v>
                </c:pt>
                <c:pt idx="3729">
                  <c:v>-0.60057799999999995</c:v>
                </c:pt>
                <c:pt idx="3730">
                  <c:v>-0.60433300000000001</c:v>
                </c:pt>
                <c:pt idx="3731">
                  <c:v>-0.60797000000000001</c:v>
                </c:pt>
                <c:pt idx="3732">
                  <c:v>-0.61175000000000002</c:v>
                </c:pt>
                <c:pt idx="3733">
                  <c:v>-0.61567899999999998</c:v>
                </c:pt>
                <c:pt idx="3734">
                  <c:v>-0.61298900000000001</c:v>
                </c:pt>
                <c:pt idx="3735">
                  <c:v>-0.61776600000000004</c:v>
                </c:pt>
                <c:pt idx="3736">
                  <c:v>-0.62384600000000001</c:v>
                </c:pt>
                <c:pt idx="3737">
                  <c:v>-0.62928799999999996</c:v>
                </c:pt>
                <c:pt idx="3738">
                  <c:v>-0.63527800000000001</c:v>
                </c:pt>
                <c:pt idx="3739">
                  <c:v>-0.64072600000000002</c:v>
                </c:pt>
                <c:pt idx="3740">
                  <c:v>-0.64569100000000001</c:v>
                </c:pt>
                <c:pt idx="3741">
                  <c:v>-0.65126099999999998</c:v>
                </c:pt>
                <c:pt idx="3742">
                  <c:v>-0.65654900000000005</c:v>
                </c:pt>
                <c:pt idx="3743">
                  <c:v>-0.66245699999999996</c:v>
                </c:pt>
                <c:pt idx="3744">
                  <c:v>-0.66567799999999999</c:v>
                </c:pt>
                <c:pt idx="3745">
                  <c:v>-0.66337999999999997</c:v>
                </c:pt>
                <c:pt idx="3746">
                  <c:v>-0.66892099999999999</c:v>
                </c:pt>
                <c:pt idx="3747">
                  <c:v>-0.67472200000000004</c:v>
                </c:pt>
                <c:pt idx="3748">
                  <c:v>-0.67968499999999998</c:v>
                </c:pt>
                <c:pt idx="3749">
                  <c:v>-0.68433699999999997</c:v>
                </c:pt>
                <c:pt idx="3750">
                  <c:v>-0.68803800000000004</c:v>
                </c:pt>
                <c:pt idx="3751">
                  <c:v>-0.69211100000000003</c:v>
                </c:pt>
                <c:pt idx="3752">
                  <c:v>-0.69550900000000004</c:v>
                </c:pt>
                <c:pt idx="3753">
                  <c:v>-0.699546</c:v>
                </c:pt>
                <c:pt idx="3754">
                  <c:v>-0.70096599999999998</c:v>
                </c:pt>
                <c:pt idx="3755">
                  <c:v>-0.70003599999999999</c:v>
                </c:pt>
                <c:pt idx="3756">
                  <c:v>-0.70564899999999997</c:v>
                </c:pt>
                <c:pt idx="3757">
                  <c:v>-0.71162400000000003</c:v>
                </c:pt>
                <c:pt idx="3758">
                  <c:v>-0.717665</c:v>
                </c:pt>
                <c:pt idx="3759">
                  <c:v>-0.723746</c:v>
                </c:pt>
                <c:pt idx="3760">
                  <c:v>-0.72947499999999998</c:v>
                </c:pt>
                <c:pt idx="3761">
                  <c:v>-0.73470599999999997</c:v>
                </c:pt>
                <c:pt idx="3762">
                  <c:v>-0.73988799999999999</c:v>
                </c:pt>
                <c:pt idx="3763">
                  <c:v>-0.74328499999999997</c:v>
                </c:pt>
                <c:pt idx="3764">
                  <c:v>-0.74721099999999996</c:v>
                </c:pt>
                <c:pt idx="3765">
                  <c:v>-0.74768500000000004</c:v>
                </c:pt>
                <c:pt idx="3766">
                  <c:v>-0.743008</c:v>
                </c:pt>
                <c:pt idx="3767">
                  <c:v>-0.74686200000000003</c:v>
                </c:pt>
                <c:pt idx="3768">
                  <c:v>-0.75019000000000002</c:v>
                </c:pt>
                <c:pt idx="3769">
                  <c:v>-0.75353300000000001</c:v>
                </c:pt>
                <c:pt idx="3770">
                  <c:v>-0.75784200000000002</c:v>
                </c:pt>
                <c:pt idx="3771">
                  <c:v>-0.76172799999999996</c:v>
                </c:pt>
                <c:pt idx="3772">
                  <c:v>-0.76614000000000004</c:v>
                </c:pt>
                <c:pt idx="3773">
                  <c:v>-0.76938899999999999</c:v>
                </c:pt>
                <c:pt idx="3774">
                  <c:v>-0.77493100000000004</c:v>
                </c:pt>
                <c:pt idx="3775">
                  <c:v>-0.77799300000000005</c:v>
                </c:pt>
                <c:pt idx="3776">
                  <c:v>-0.77532000000000001</c:v>
                </c:pt>
                <c:pt idx="3777">
                  <c:v>-0.77954900000000005</c:v>
                </c:pt>
                <c:pt idx="3778">
                  <c:v>-0.78281199999999995</c:v>
                </c:pt>
                <c:pt idx="3779">
                  <c:v>-0.78659100000000004</c:v>
                </c:pt>
                <c:pt idx="3780">
                  <c:v>-0.79152299999999998</c:v>
                </c:pt>
                <c:pt idx="3781">
                  <c:v>-0.794076</c:v>
                </c:pt>
                <c:pt idx="3782">
                  <c:v>-0.79847299999999999</c:v>
                </c:pt>
                <c:pt idx="3783">
                  <c:v>-0.80325000000000002</c:v>
                </c:pt>
                <c:pt idx="3784">
                  <c:v>-0.80614600000000003</c:v>
                </c:pt>
                <c:pt idx="3785">
                  <c:v>-0.80955299999999997</c:v>
                </c:pt>
                <c:pt idx="3786">
                  <c:v>-0.80853299999999995</c:v>
                </c:pt>
                <c:pt idx="3787">
                  <c:v>-0.80363700000000005</c:v>
                </c:pt>
                <c:pt idx="3788">
                  <c:v>-0.80782200000000004</c:v>
                </c:pt>
                <c:pt idx="3789">
                  <c:v>-0.81046099999999999</c:v>
                </c:pt>
                <c:pt idx="3790">
                  <c:v>-0.81319799999999998</c:v>
                </c:pt>
                <c:pt idx="3791">
                  <c:v>-0.81696400000000002</c:v>
                </c:pt>
                <c:pt idx="3792">
                  <c:v>-0.81938100000000003</c:v>
                </c:pt>
                <c:pt idx="3793">
                  <c:v>-0.82241500000000001</c:v>
                </c:pt>
                <c:pt idx="3794">
                  <c:v>-0.82486099999999996</c:v>
                </c:pt>
                <c:pt idx="3795">
                  <c:v>-0.82774400000000004</c:v>
                </c:pt>
                <c:pt idx="3796">
                  <c:v>-0.82408400000000004</c:v>
                </c:pt>
                <c:pt idx="3797">
                  <c:v>-0.81925300000000001</c:v>
                </c:pt>
                <c:pt idx="3798">
                  <c:v>-0.82388300000000003</c:v>
                </c:pt>
                <c:pt idx="3799">
                  <c:v>-0.827214</c:v>
                </c:pt>
                <c:pt idx="3800">
                  <c:v>-0.83123599999999997</c:v>
                </c:pt>
                <c:pt idx="3801">
                  <c:v>-0.83469300000000002</c:v>
                </c:pt>
                <c:pt idx="3802">
                  <c:v>-0.83859700000000004</c:v>
                </c:pt>
                <c:pt idx="3803">
                  <c:v>-0.84303300000000003</c:v>
                </c:pt>
                <c:pt idx="3804">
                  <c:v>-0.84622399999999998</c:v>
                </c:pt>
                <c:pt idx="3805">
                  <c:v>-0.84871200000000002</c:v>
                </c:pt>
                <c:pt idx="3806">
                  <c:v>-0.85129299999999997</c:v>
                </c:pt>
                <c:pt idx="3807">
                  <c:v>-0.85484099999999996</c:v>
                </c:pt>
                <c:pt idx="3808">
                  <c:v>-0.853128</c:v>
                </c:pt>
                <c:pt idx="3809">
                  <c:v>-0.85206199999999999</c:v>
                </c:pt>
                <c:pt idx="3810">
                  <c:v>-0.85603099999999999</c:v>
                </c:pt>
                <c:pt idx="3811">
                  <c:v>-0.85888699999999996</c:v>
                </c:pt>
                <c:pt idx="3812">
                  <c:v>-0.86334699999999998</c:v>
                </c:pt>
                <c:pt idx="3813">
                  <c:v>-0.86802699999999999</c:v>
                </c:pt>
                <c:pt idx="3814">
                  <c:v>-0.87306099999999998</c:v>
                </c:pt>
                <c:pt idx="3815">
                  <c:v>-0.87704300000000002</c:v>
                </c:pt>
                <c:pt idx="3816">
                  <c:v>-0.87968000000000002</c:v>
                </c:pt>
                <c:pt idx="3817">
                  <c:v>-0.88233300000000003</c:v>
                </c:pt>
                <c:pt idx="3818">
                  <c:v>-0.88469900000000001</c:v>
                </c:pt>
                <c:pt idx="3819">
                  <c:v>-0.88893900000000003</c:v>
                </c:pt>
                <c:pt idx="3820">
                  <c:v>-0.88555799999999996</c:v>
                </c:pt>
                <c:pt idx="3821">
                  <c:v>-0.88690400000000003</c:v>
                </c:pt>
                <c:pt idx="3822">
                  <c:v>-0.892266</c:v>
                </c:pt>
                <c:pt idx="3823">
                  <c:v>-0.896675</c:v>
                </c:pt>
                <c:pt idx="3824">
                  <c:v>-0.90082899999999999</c:v>
                </c:pt>
                <c:pt idx="3825">
                  <c:v>-0.90426600000000001</c:v>
                </c:pt>
                <c:pt idx="3826">
                  <c:v>-0.908022</c:v>
                </c:pt>
                <c:pt idx="3827">
                  <c:v>-0.91223200000000004</c:v>
                </c:pt>
                <c:pt idx="3828">
                  <c:v>-0.91585399999999995</c:v>
                </c:pt>
                <c:pt idx="3829">
                  <c:v>-0.91874</c:v>
                </c:pt>
                <c:pt idx="3830">
                  <c:v>-0.92213699999999998</c:v>
                </c:pt>
                <c:pt idx="3831">
                  <c:v>-0.92531699999999995</c:v>
                </c:pt>
                <c:pt idx="3832">
                  <c:v>-0.92508000000000001</c:v>
                </c:pt>
                <c:pt idx="3833">
                  <c:v>-0.93180799999999997</c:v>
                </c:pt>
                <c:pt idx="3834">
                  <c:v>-0.93745999999999996</c:v>
                </c:pt>
                <c:pt idx="3835">
                  <c:v>-0.94059800000000005</c:v>
                </c:pt>
                <c:pt idx="3836">
                  <c:v>-0.94464000000000004</c:v>
                </c:pt>
                <c:pt idx="3837">
                  <c:v>-0.93989699999999998</c:v>
                </c:pt>
                <c:pt idx="3838">
                  <c:v>-0.94309200000000004</c:v>
                </c:pt>
                <c:pt idx="3839">
                  <c:v>-0.94578399999999996</c:v>
                </c:pt>
                <c:pt idx="3840">
                  <c:v>-0.94948500000000002</c:v>
                </c:pt>
                <c:pt idx="3841">
                  <c:v>-0.952488</c:v>
                </c:pt>
                <c:pt idx="3842">
                  <c:v>-0.94827600000000001</c:v>
                </c:pt>
                <c:pt idx="3843">
                  <c:v>-0.95041600000000004</c:v>
                </c:pt>
                <c:pt idx="3844">
                  <c:v>-0.95483300000000004</c:v>
                </c:pt>
                <c:pt idx="3845">
                  <c:v>-0.96057800000000004</c:v>
                </c:pt>
                <c:pt idx="3846">
                  <c:v>-0.95813899999999996</c:v>
                </c:pt>
                <c:pt idx="3847">
                  <c:v>-0.95993600000000001</c:v>
                </c:pt>
                <c:pt idx="3848">
                  <c:v>-0.96819200000000005</c:v>
                </c:pt>
                <c:pt idx="3849">
                  <c:v>-0.97415700000000005</c:v>
                </c:pt>
                <c:pt idx="3850">
                  <c:v>-0.97893300000000005</c:v>
                </c:pt>
                <c:pt idx="3851">
                  <c:v>-0.977356</c:v>
                </c:pt>
                <c:pt idx="3852">
                  <c:v>-0.97668600000000005</c:v>
                </c:pt>
                <c:pt idx="3853">
                  <c:v>-0.97994000000000003</c:v>
                </c:pt>
                <c:pt idx="3854">
                  <c:v>-0.98321800000000004</c:v>
                </c:pt>
                <c:pt idx="3855">
                  <c:v>-0.98062199999999999</c:v>
                </c:pt>
                <c:pt idx="3856">
                  <c:v>-0.97848299999999999</c:v>
                </c:pt>
                <c:pt idx="3857">
                  <c:v>-0.98145199999999999</c:v>
                </c:pt>
                <c:pt idx="3858">
                  <c:v>-0.98378299999999996</c:v>
                </c:pt>
                <c:pt idx="3859">
                  <c:v>-0.98338099999999995</c:v>
                </c:pt>
                <c:pt idx="3860">
                  <c:v>-0.98028800000000005</c:v>
                </c:pt>
                <c:pt idx="3861">
                  <c:v>-0.98332900000000001</c:v>
                </c:pt>
                <c:pt idx="3862">
                  <c:v>-0.98521000000000003</c:v>
                </c:pt>
                <c:pt idx="3863">
                  <c:v>-0.98922100000000002</c:v>
                </c:pt>
                <c:pt idx="3864">
                  <c:v>-0.98751100000000003</c:v>
                </c:pt>
                <c:pt idx="3865">
                  <c:v>-0.98108200000000001</c:v>
                </c:pt>
                <c:pt idx="3866">
                  <c:v>-0.98206499999999997</c:v>
                </c:pt>
                <c:pt idx="3867">
                  <c:v>-0.98232200000000003</c:v>
                </c:pt>
                <c:pt idx="3868">
                  <c:v>-0.98560999999999999</c:v>
                </c:pt>
                <c:pt idx="3869">
                  <c:v>-0.98359300000000005</c:v>
                </c:pt>
                <c:pt idx="3870">
                  <c:v>-0.97787599999999997</c:v>
                </c:pt>
                <c:pt idx="3871">
                  <c:v>-0.98069200000000001</c:v>
                </c:pt>
                <c:pt idx="3872">
                  <c:v>-0.98226899999999995</c:v>
                </c:pt>
                <c:pt idx="3873">
                  <c:v>-0.98136800000000002</c:v>
                </c:pt>
                <c:pt idx="3874">
                  <c:v>-0.97708099999999998</c:v>
                </c:pt>
                <c:pt idx="3875">
                  <c:v>-0.98033199999999998</c:v>
                </c:pt>
                <c:pt idx="3876">
                  <c:v>-0.98169200000000001</c:v>
                </c:pt>
                <c:pt idx="3877">
                  <c:v>-0.98404400000000003</c:v>
                </c:pt>
                <c:pt idx="3878">
                  <c:v>-0.98287999999999998</c:v>
                </c:pt>
                <c:pt idx="3879">
                  <c:v>-0.97793200000000002</c:v>
                </c:pt>
                <c:pt idx="3880">
                  <c:v>-0.98274499999999998</c:v>
                </c:pt>
                <c:pt idx="3881">
                  <c:v>-0.98250400000000004</c:v>
                </c:pt>
                <c:pt idx="3882">
                  <c:v>-0.97766200000000003</c:v>
                </c:pt>
                <c:pt idx="3883">
                  <c:v>-0.97761699999999996</c:v>
                </c:pt>
                <c:pt idx="3884">
                  <c:v>-0.97362099999999996</c:v>
                </c:pt>
                <c:pt idx="3885">
                  <c:v>-0.97418499999999997</c:v>
                </c:pt>
                <c:pt idx="3886">
                  <c:v>-0.966951</c:v>
                </c:pt>
                <c:pt idx="3887">
                  <c:v>-0.96526000000000001</c:v>
                </c:pt>
                <c:pt idx="3888">
                  <c:v>-0.95840499999999995</c:v>
                </c:pt>
                <c:pt idx="3889">
                  <c:v>-0.95752499999999996</c:v>
                </c:pt>
                <c:pt idx="3890">
                  <c:v>-0.95174000000000003</c:v>
                </c:pt>
                <c:pt idx="3891">
                  <c:v>-0.95711000000000002</c:v>
                </c:pt>
                <c:pt idx="3892">
                  <c:v>-0.95666899999999999</c:v>
                </c:pt>
                <c:pt idx="3893">
                  <c:v>-0.954461</c:v>
                </c:pt>
                <c:pt idx="3894">
                  <c:v>-0.95447899999999997</c:v>
                </c:pt>
                <c:pt idx="3895">
                  <c:v>-0.94943999999999995</c:v>
                </c:pt>
                <c:pt idx="3896">
                  <c:v>-0.94853699999999996</c:v>
                </c:pt>
                <c:pt idx="3897">
                  <c:v>-0.94364599999999998</c:v>
                </c:pt>
                <c:pt idx="3898">
                  <c:v>-0.94294199999999995</c:v>
                </c:pt>
                <c:pt idx="3899">
                  <c:v>-0.939029</c:v>
                </c:pt>
                <c:pt idx="3900">
                  <c:v>-0.93782600000000005</c:v>
                </c:pt>
                <c:pt idx="3901">
                  <c:v>-0.93234300000000003</c:v>
                </c:pt>
                <c:pt idx="3902">
                  <c:v>-0.93687799999999999</c:v>
                </c:pt>
                <c:pt idx="3903">
                  <c:v>-0.93389100000000003</c:v>
                </c:pt>
                <c:pt idx="3904">
                  <c:v>-0.92966499999999996</c:v>
                </c:pt>
                <c:pt idx="3905">
                  <c:v>-0.92573799999999995</c:v>
                </c:pt>
                <c:pt idx="3906">
                  <c:v>-0.92125500000000005</c:v>
                </c:pt>
                <c:pt idx="3907">
                  <c:v>-0.91855100000000001</c:v>
                </c:pt>
                <c:pt idx="3908">
                  <c:v>-0.91295400000000004</c:v>
                </c:pt>
                <c:pt idx="3909">
                  <c:v>-0.90723799999999999</c:v>
                </c:pt>
                <c:pt idx="3910">
                  <c:v>-0.89942100000000003</c:v>
                </c:pt>
                <c:pt idx="3911">
                  <c:v>-0.89254199999999995</c:v>
                </c:pt>
                <c:pt idx="3912">
                  <c:v>-0.88485000000000003</c:v>
                </c:pt>
                <c:pt idx="3913">
                  <c:v>-0.885849</c:v>
                </c:pt>
                <c:pt idx="3914">
                  <c:v>-0.87634900000000004</c:v>
                </c:pt>
                <c:pt idx="3915">
                  <c:v>-0.87083699999999997</c:v>
                </c:pt>
                <c:pt idx="3916">
                  <c:v>-0.86421199999999998</c:v>
                </c:pt>
                <c:pt idx="3917">
                  <c:v>-0.85891899999999999</c:v>
                </c:pt>
                <c:pt idx="3918">
                  <c:v>-0.85425700000000004</c:v>
                </c:pt>
                <c:pt idx="3919">
                  <c:v>-0.85113300000000003</c:v>
                </c:pt>
                <c:pt idx="3920">
                  <c:v>-0.84603399999999995</c:v>
                </c:pt>
                <c:pt idx="3921">
                  <c:v>-0.84383799999999998</c:v>
                </c:pt>
                <c:pt idx="3922">
                  <c:v>-0.83927200000000002</c:v>
                </c:pt>
                <c:pt idx="3923">
                  <c:v>-0.83603499999999997</c:v>
                </c:pt>
                <c:pt idx="3924">
                  <c:v>-0.83806700000000001</c:v>
                </c:pt>
                <c:pt idx="3925">
                  <c:v>-0.83898899999999998</c:v>
                </c:pt>
                <c:pt idx="3926">
                  <c:v>-0.83947000000000005</c:v>
                </c:pt>
                <c:pt idx="3927">
                  <c:v>-0.83953500000000003</c:v>
                </c:pt>
                <c:pt idx="3928">
                  <c:v>-0.84115200000000001</c:v>
                </c:pt>
                <c:pt idx="3929">
                  <c:v>-0.835843</c:v>
                </c:pt>
                <c:pt idx="3930">
                  <c:v>-0.83477999999999997</c:v>
                </c:pt>
                <c:pt idx="3931">
                  <c:v>-0.83665599999999996</c:v>
                </c:pt>
                <c:pt idx="3932">
                  <c:v>-0.83754700000000004</c:v>
                </c:pt>
                <c:pt idx="3933">
                  <c:v>-0.83877400000000002</c:v>
                </c:pt>
                <c:pt idx="3934">
                  <c:v>-0.83942499999999998</c:v>
                </c:pt>
                <c:pt idx="3935">
                  <c:v>-0.84046200000000004</c:v>
                </c:pt>
                <c:pt idx="3936">
                  <c:v>-0.84140899999999996</c:v>
                </c:pt>
                <c:pt idx="3937">
                  <c:v>-0.84308499999999997</c:v>
                </c:pt>
                <c:pt idx="3938">
                  <c:v>-0.83641500000000002</c:v>
                </c:pt>
                <c:pt idx="3939">
                  <c:v>-0.83551200000000003</c:v>
                </c:pt>
                <c:pt idx="3940">
                  <c:v>-0.838337</c:v>
                </c:pt>
                <c:pt idx="3941">
                  <c:v>-0.84138000000000002</c:v>
                </c:pt>
                <c:pt idx="3942">
                  <c:v>-0.84429200000000004</c:v>
                </c:pt>
                <c:pt idx="3943">
                  <c:v>-0.84565000000000001</c:v>
                </c:pt>
                <c:pt idx="3944">
                  <c:v>-0.84648599999999996</c:v>
                </c:pt>
                <c:pt idx="3945">
                  <c:v>-0.84606400000000004</c:v>
                </c:pt>
                <c:pt idx="3946">
                  <c:v>-0.84648400000000001</c:v>
                </c:pt>
                <c:pt idx="3947">
                  <c:v>-0.83797100000000002</c:v>
                </c:pt>
                <c:pt idx="3948">
                  <c:v>-0.83658100000000002</c:v>
                </c:pt>
                <c:pt idx="3949">
                  <c:v>-0.83567199999999997</c:v>
                </c:pt>
                <c:pt idx="3950">
                  <c:v>-0.83418499999999995</c:v>
                </c:pt>
                <c:pt idx="3951">
                  <c:v>-0.83429699999999996</c:v>
                </c:pt>
                <c:pt idx="3952">
                  <c:v>-0.83455299999999999</c:v>
                </c:pt>
                <c:pt idx="3953">
                  <c:v>-0.835511</c:v>
                </c:pt>
                <c:pt idx="3954">
                  <c:v>-0.83824699999999996</c:v>
                </c:pt>
                <c:pt idx="3955">
                  <c:v>-0.83164700000000003</c:v>
                </c:pt>
                <c:pt idx="3956">
                  <c:v>-0.83236399999999999</c:v>
                </c:pt>
                <c:pt idx="3957">
                  <c:v>-0.83282699999999998</c:v>
                </c:pt>
                <c:pt idx="3958">
                  <c:v>-0.832623</c:v>
                </c:pt>
                <c:pt idx="3959">
                  <c:v>-0.83096700000000001</c:v>
                </c:pt>
                <c:pt idx="3960">
                  <c:v>-0.82921</c:v>
                </c:pt>
                <c:pt idx="3961">
                  <c:v>-0.82844200000000001</c:v>
                </c:pt>
                <c:pt idx="3962">
                  <c:v>-0.82962000000000002</c:v>
                </c:pt>
                <c:pt idx="3963">
                  <c:v>-0.831229</c:v>
                </c:pt>
                <c:pt idx="3964">
                  <c:v>-0.822048</c:v>
                </c:pt>
                <c:pt idx="3965">
                  <c:v>-0.82312399999999997</c:v>
                </c:pt>
                <c:pt idx="3966">
                  <c:v>-0.82453900000000002</c:v>
                </c:pt>
                <c:pt idx="3967">
                  <c:v>-0.82488399999999995</c:v>
                </c:pt>
                <c:pt idx="3968">
                  <c:v>-0.82573799999999997</c:v>
                </c:pt>
                <c:pt idx="3969">
                  <c:v>-0.82709999999999995</c:v>
                </c:pt>
                <c:pt idx="3970">
                  <c:v>-0.82848200000000005</c:v>
                </c:pt>
                <c:pt idx="3971">
                  <c:v>-0.82986599999999999</c:v>
                </c:pt>
                <c:pt idx="3972">
                  <c:v>-0.83127200000000001</c:v>
                </c:pt>
                <c:pt idx="3973">
                  <c:v>-0.82516699999999998</c:v>
                </c:pt>
                <c:pt idx="3974">
                  <c:v>-0.82658500000000001</c:v>
                </c:pt>
                <c:pt idx="3975">
                  <c:v>-0.82599400000000001</c:v>
                </c:pt>
                <c:pt idx="3976">
                  <c:v>-0.82593300000000003</c:v>
                </c:pt>
                <c:pt idx="3977">
                  <c:v>-0.82738500000000004</c:v>
                </c:pt>
                <c:pt idx="3978">
                  <c:v>-0.83033699999999999</c:v>
                </c:pt>
                <c:pt idx="3979">
                  <c:v>-0.83278399999999997</c:v>
                </c:pt>
                <c:pt idx="3980">
                  <c:v>-0.834762</c:v>
                </c:pt>
                <c:pt idx="3981">
                  <c:v>-0.835646</c:v>
                </c:pt>
                <c:pt idx="3982">
                  <c:v>-0.82762500000000006</c:v>
                </c:pt>
                <c:pt idx="3983">
                  <c:v>-0.827183</c:v>
                </c:pt>
                <c:pt idx="3984">
                  <c:v>-0.82667199999999996</c:v>
                </c:pt>
                <c:pt idx="3985">
                  <c:v>-0.82667800000000002</c:v>
                </c:pt>
                <c:pt idx="3986">
                  <c:v>-0.82569000000000004</c:v>
                </c:pt>
                <c:pt idx="3987">
                  <c:v>-0.82471099999999997</c:v>
                </c:pt>
                <c:pt idx="3988">
                  <c:v>-0.82376400000000005</c:v>
                </c:pt>
                <c:pt idx="3989">
                  <c:v>-0.82274899999999995</c:v>
                </c:pt>
                <c:pt idx="3990">
                  <c:v>-0.81180799999999997</c:v>
                </c:pt>
                <c:pt idx="3991">
                  <c:v>-0.81040299999999998</c:v>
                </c:pt>
                <c:pt idx="3992">
                  <c:v>-0.80996800000000002</c:v>
                </c:pt>
                <c:pt idx="3993">
                  <c:v>-0.809535</c:v>
                </c:pt>
                <c:pt idx="3994">
                  <c:v>-0.809118</c:v>
                </c:pt>
                <c:pt idx="3995">
                  <c:v>-0.80920099999999995</c:v>
                </c:pt>
                <c:pt idx="3996">
                  <c:v>-0.810778</c:v>
                </c:pt>
                <c:pt idx="3997">
                  <c:v>-0.81435900000000006</c:v>
                </c:pt>
                <c:pt idx="3998">
                  <c:v>-0.81748600000000005</c:v>
                </c:pt>
                <c:pt idx="3999">
                  <c:v>-0.81956499999999999</c:v>
                </c:pt>
                <c:pt idx="4000">
                  <c:v>-0.82280299999999995</c:v>
                </c:pt>
                <c:pt idx="4001">
                  <c:v>-0.81845900000000005</c:v>
                </c:pt>
                <c:pt idx="4002">
                  <c:v>-0.82095099999999999</c:v>
                </c:pt>
                <c:pt idx="4003">
                  <c:v>-0.82217200000000001</c:v>
                </c:pt>
                <c:pt idx="4004">
                  <c:v>-0.82378799999999996</c:v>
                </c:pt>
                <c:pt idx="4005">
                  <c:v>-0.82545299999999999</c:v>
                </c:pt>
                <c:pt idx="4006">
                  <c:v>-0.82756200000000002</c:v>
                </c:pt>
                <c:pt idx="4007">
                  <c:v>-0.83157800000000004</c:v>
                </c:pt>
                <c:pt idx="4008">
                  <c:v>-0.83732499999999999</c:v>
                </c:pt>
                <c:pt idx="4009">
                  <c:v>-0.83963900000000002</c:v>
                </c:pt>
                <c:pt idx="4010">
                  <c:v>-0.84271300000000005</c:v>
                </c:pt>
                <c:pt idx="4011">
                  <c:v>-0.84483399999999997</c:v>
                </c:pt>
                <c:pt idx="4012">
                  <c:v>-0.84102500000000002</c:v>
                </c:pt>
                <c:pt idx="4013">
                  <c:v>-0.84378200000000003</c:v>
                </c:pt>
                <c:pt idx="4014">
                  <c:v>-0.84614900000000004</c:v>
                </c:pt>
                <c:pt idx="4015">
                  <c:v>-0.84963</c:v>
                </c:pt>
                <c:pt idx="4016">
                  <c:v>-0.85401099999999996</c:v>
                </c:pt>
                <c:pt idx="4017">
                  <c:v>-0.85624</c:v>
                </c:pt>
                <c:pt idx="4018">
                  <c:v>-0.86111400000000005</c:v>
                </c:pt>
                <c:pt idx="4019">
                  <c:v>-0.86692199999999997</c:v>
                </c:pt>
                <c:pt idx="4020">
                  <c:v>-0.87180000000000002</c:v>
                </c:pt>
                <c:pt idx="4021">
                  <c:v>-0.87598799999999999</c:v>
                </c:pt>
                <c:pt idx="4022">
                  <c:v>-0.87963100000000005</c:v>
                </c:pt>
                <c:pt idx="4023">
                  <c:v>-0.87474499999999999</c:v>
                </c:pt>
                <c:pt idx="4024">
                  <c:v>-0.87632299999999996</c:v>
                </c:pt>
                <c:pt idx="4025">
                  <c:v>-0.87954600000000005</c:v>
                </c:pt>
                <c:pt idx="4026">
                  <c:v>-0.88591200000000003</c:v>
                </c:pt>
                <c:pt idx="4027">
                  <c:v>-0.89053300000000002</c:v>
                </c:pt>
                <c:pt idx="4028">
                  <c:v>-0.891571</c:v>
                </c:pt>
                <c:pt idx="4029">
                  <c:v>-0.89303399999999999</c:v>
                </c:pt>
                <c:pt idx="4030">
                  <c:v>-0.89576900000000004</c:v>
                </c:pt>
                <c:pt idx="4031">
                  <c:v>-0.89843799999999996</c:v>
                </c:pt>
                <c:pt idx="4032">
                  <c:v>-0.90159699999999998</c:v>
                </c:pt>
                <c:pt idx="4033">
                  <c:v>-0.89798900000000004</c:v>
                </c:pt>
                <c:pt idx="4034">
                  <c:v>-0.89918200000000004</c:v>
                </c:pt>
                <c:pt idx="4035">
                  <c:v>-0.90193500000000004</c:v>
                </c:pt>
                <c:pt idx="4036">
                  <c:v>-0.90493599999999996</c:v>
                </c:pt>
                <c:pt idx="4037">
                  <c:v>-0.90793199999999996</c:v>
                </c:pt>
                <c:pt idx="4038">
                  <c:v>-0.91079100000000002</c:v>
                </c:pt>
                <c:pt idx="4039">
                  <c:v>-0.91288599999999998</c:v>
                </c:pt>
                <c:pt idx="4040">
                  <c:v>-0.914798</c:v>
                </c:pt>
                <c:pt idx="4041">
                  <c:v>-0.91856700000000002</c:v>
                </c:pt>
                <c:pt idx="4042">
                  <c:v>-0.92072299999999996</c:v>
                </c:pt>
                <c:pt idx="4043">
                  <c:v>-0.92382600000000004</c:v>
                </c:pt>
                <c:pt idx="4044">
                  <c:v>-0.92238600000000004</c:v>
                </c:pt>
                <c:pt idx="4045">
                  <c:v>-0.922462</c:v>
                </c:pt>
                <c:pt idx="4046">
                  <c:v>-0.92511399999999999</c:v>
                </c:pt>
                <c:pt idx="4047">
                  <c:v>-0.92724700000000004</c:v>
                </c:pt>
                <c:pt idx="4048">
                  <c:v>-0.93036200000000002</c:v>
                </c:pt>
                <c:pt idx="4049">
                  <c:v>-0.93322000000000005</c:v>
                </c:pt>
                <c:pt idx="4050">
                  <c:v>-0.93473499999999998</c:v>
                </c:pt>
                <c:pt idx="4051">
                  <c:v>-0.93641099999999999</c:v>
                </c:pt>
                <c:pt idx="4052">
                  <c:v>-0.93813599999999997</c:v>
                </c:pt>
                <c:pt idx="4053">
                  <c:v>-0.94038900000000003</c:v>
                </c:pt>
                <c:pt idx="4054">
                  <c:v>-0.93549499999999997</c:v>
                </c:pt>
                <c:pt idx="4055">
                  <c:v>-0.93379100000000004</c:v>
                </c:pt>
                <c:pt idx="4056">
                  <c:v>-0.93776599999999999</c:v>
                </c:pt>
                <c:pt idx="4057">
                  <c:v>-0.94269800000000004</c:v>
                </c:pt>
                <c:pt idx="4058">
                  <c:v>-0.94849600000000001</c:v>
                </c:pt>
                <c:pt idx="4059">
                  <c:v>-0.951214</c:v>
                </c:pt>
                <c:pt idx="4060">
                  <c:v>-0.95380699999999996</c:v>
                </c:pt>
                <c:pt idx="4061">
                  <c:v>-0.95679499999999995</c:v>
                </c:pt>
                <c:pt idx="4062">
                  <c:v>-0.95877599999999996</c:v>
                </c:pt>
                <c:pt idx="4063">
                  <c:v>-0.96042799999999995</c:v>
                </c:pt>
                <c:pt idx="4064">
                  <c:v>-0.96479499999999996</c:v>
                </c:pt>
                <c:pt idx="4065">
                  <c:v>-0.96321699999999999</c:v>
                </c:pt>
                <c:pt idx="4066">
                  <c:v>-0.96403499999999998</c:v>
                </c:pt>
                <c:pt idx="4067">
                  <c:v>-0.96945599999999998</c:v>
                </c:pt>
                <c:pt idx="4068">
                  <c:v>-0.971418</c:v>
                </c:pt>
                <c:pt idx="4069">
                  <c:v>-0.97384599999999999</c:v>
                </c:pt>
                <c:pt idx="4070">
                  <c:v>-0.97620399999999996</c:v>
                </c:pt>
                <c:pt idx="4071">
                  <c:v>-0.97830399999999995</c:v>
                </c:pt>
                <c:pt idx="4072">
                  <c:v>-0.98183600000000004</c:v>
                </c:pt>
                <c:pt idx="4073">
                  <c:v>-0.98720399999999997</c:v>
                </c:pt>
                <c:pt idx="4074">
                  <c:v>-0.99190400000000001</c:v>
                </c:pt>
                <c:pt idx="4075">
                  <c:v>-0.98966799999999999</c:v>
                </c:pt>
                <c:pt idx="4076">
                  <c:v>-0.98817600000000005</c:v>
                </c:pt>
                <c:pt idx="4077">
                  <c:v>-0.99148700000000001</c:v>
                </c:pt>
                <c:pt idx="4078">
                  <c:v>-0.99446299999999999</c:v>
                </c:pt>
                <c:pt idx="4079">
                  <c:v>-1.00074</c:v>
                </c:pt>
                <c:pt idx="4080">
                  <c:v>-1.0067299999999999</c:v>
                </c:pt>
                <c:pt idx="4081">
                  <c:v>-1.01108</c:v>
                </c:pt>
                <c:pt idx="4082">
                  <c:v>-1.0152600000000001</c:v>
                </c:pt>
                <c:pt idx="4083">
                  <c:v>-1.0185999999999999</c:v>
                </c:pt>
                <c:pt idx="4084">
                  <c:v>-1.0239199999999999</c:v>
                </c:pt>
                <c:pt idx="4085">
                  <c:v>-1.02233</c:v>
                </c:pt>
                <c:pt idx="4086">
                  <c:v>-1.0182599999999999</c:v>
                </c:pt>
                <c:pt idx="4087">
                  <c:v>-1.0203899999999999</c:v>
                </c:pt>
                <c:pt idx="4088">
                  <c:v>-1.02108</c:v>
                </c:pt>
                <c:pt idx="4089">
                  <c:v>-1.0222899999999999</c:v>
                </c:pt>
                <c:pt idx="4090">
                  <c:v>-1.0228999999999999</c:v>
                </c:pt>
                <c:pt idx="4091">
                  <c:v>-1.0240499999999999</c:v>
                </c:pt>
                <c:pt idx="4092">
                  <c:v>-1.0264500000000001</c:v>
                </c:pt>
                <c:pt idx="4093">
                  <c:v>-1.0306200000000001</c:v>
                </c:pt>
                <c:pt idx="4094">
                  <c:v>-1.03653</c:v>
                </c:pt>
                <c:pt idx="4095">
                  <c:v>-1.0379100000000001</c:v>
                </c:pt>
                <c:pt idx="4096">
                  <c:v>-1.0384100000000001</c:v>
                </c:pt>
                <c:pt idx="4097">
                  <c:v>-1.0427599999999999</c:v>
                </c:pt>
                <c:pt idx="4098">
                  <c:v>-1.0466299999999999</c:v>
                </c:pt>
                <c:pt idx="4099">
                  <c:v>-1.0505800000000001</c:v>
                </c:pt>
                <c:pt idx="4100">
                  <c:v>-1.0533999999999999</c:v>
                </c:pt>
                <c:pt idx="4101">
                  <c:v>-1.0580099999999999</c:v>
                </c:pt>
                <c:pt idx="4102">
                  <c:v>-1.0631999999999999</c:v>
                </c:pt>
                <c:pt idx="4103">
                  <c:v>-1.0659400000000001</c:v>
                </c:pt>
                <c:pt idx="4104">
                  <c:v>-1.0694900000000001</c:v>
                </c:pt>
                <c:pt idx="4105">
                  <c:v>-1.0682400000000001</c:v>
                </c:pt>
                <c:pt idx="4106">
                  <c:v>-1.0678300000000001</c:v>
                </c:pt>
                <c:pt idx="4107">
                  <c:v>-1.07599</c:v>
                </c:pt>
                <c:pt idx="4108">
                  <c:v>-1.08243</c:v>
                </c:pt>
                <c:pt idx="4109">
                  <c:v>-1.0870500000000001</c:v>
                </c:pt>
                <c:pt idx="4110">
                  <c:v>-1.09239</c:v>
                </c:pt>
                <c:pt idx="4111">
                  <c:v>-1.0976999999999999</c:v>
                </c:pt>
                <c:pt idx="4112">
                  <c:v>-1.1040000000000001</c:v>
                </c:pt>
                <c:pt idx="4113">
                  <c:v>-1.1089800000000001</c:v>
                </c:pt>
                <c:pt idx="4114">
                  <c:v>-1.1136600000000001</c:v>
                </c:pt>
                <c:pt idx="4115">
                  <c:v>-1.1127100000000001</c:v>
                </c:pt>
                <c:pt idx="4116">
                  <c:v>-1.1130100000000001</c:v>
                </c:pt>
                <c:pt idx="4117">
                  <c:v>-1.11721</c:v>
                </c:pt>
                <c:pt idx="4118">
                  <c:v>-1.11965</c:v>
                </c:pt>
                <c:pt idx="4119">
                  <c:v>-1.1216299999999999</c:v>
                </c:pt>
                <c:pt idx="4120">
                  <c:v>-1.1222099999999999</c:v>
                </c:pt>
                <c:pt idx="4121">
                  <c:v>-1.1215299999999999</c:v>
                </c:pt>
                <c:pt idx="4122">
                  <c:v>-1.12164</c:v>
                </c:pt>
                <c:pt idx="4123">
                  <c:v>-1.12181</c:v>
                </c:pt>
                <c:pt idx="4124">
                  <c:v>-1.12324</c:v>
                </c:pt>
                <c:pt idx="4125">
                  <c:v>-1.1183099999999999</c:v>
                </c:pt>
                <c:pt idx="4126">
                  <c:v>-1.1162399999999999</c:v>
                </c:pt>
                <c:pt idx="4127">
                  <c:v>-1.1185700000000001</c:v>
                </c:pt>
                <c:pt idx="4128">
                  <c:v>-1.1234</c:v>
                </c:pt>
                <c:pt idx="4129">
                  <c:v>-1.12822</c:v>
                </c:pt>
                <c:pt idx="4130">
                  <c:v>-1.12954</c:v>
                </c:pt>
                <c:pt idx="4131">
                  <c:v>-1.1315200000000001</c:v>
                </c:pt>
                <c:pt idx="4132">
                  <c:v>-1.1323099999999999</c:v>
                </c:pt>
                <c:pt idx="4133">
                  <c:v>-1.1327799999999999</c:v>
                </c:pt>
                <c:pt idx="4134">
                  <c:v>-1.13443</c:v>
                </c:pt>
                <c:pt idx="4135">
                  <c:v>-1.1272899999999999</c:v>
                </c:pt>
                <c:pt idx="4136">
                  <c:v>-1.12239</c:v>
                </c:pt>
                <c:pt idx="4137">
                  <c:v>-1.1214599999999999</c:v>
                </c:pt>
                <c:pt idx="4138">
                  <c:v>-1.1185700000000001</c:v>
                </c:pt>
                <c:pt idx="4139">
                  <c:v>-1.1142799999999999</c:v>
                </c:pt>
                <c:pt idx="4140">
                  <c:v>-1.1097999999999999</c:v>
                </c:pt>
                <c:pt idx="4141">
                  <c:v>-1.10564</c:v>
                </c:pt>
                <c:pt idx="4142">
                  <c:v>-1.10284</c:v>
                </c:pt>
                <c:pt idx="4143">
                  <c:v>-1.10178</c:v>
                </c:pt>
                <c:pt idx="4144">
                  <c:v>-1.1026400000000001</c:v>
                </c:pt>
                <c:pt idx="4145">
                  <c:v>-1.0929199999999999</c:v>
                </c:pt>
                <c:pt idx="4146">
                  <c:v>-1.09128</c:v>
                </c:pt>
                <c:pt idx="4147">
                  <c:v>-1.09232</c:v>
                </c:pt>
                <c:pt idx="4148">
                  <c:v>-1.09406</c:v>
                </c:pt>
                <c:pt idx="4149">
                  <c:v>-1.09636</c:v>
                </c:pt>
                <c:pt idx="4150">
                  <c:v>-1.0969100000000001</c:v>
                </c:pt>
                <c:pt idx="4151">
                  <c:v>-1.09463</c:v>
                </c:pt>
                <c:pt idx="4152">
                  <c:v>-1.0934900000000001</c:v>
                </c:pt>
                <c:pt idx="4153">
                  <c:v>-1.09334</c:v>
                </c:pt>
                <c:pt idx="4154">
                  <c:v>-1.0941799999999999</c:v>
                </c:pt>
                <c:pt idx="4155">
                  <c:v>-1.08446</c:v>
                </c:pt>
                <c:pt idx="4156">
                  <c:v>-1.08321</c:v>
                </c:pt>
                <c:pt idx="4157">
                  <c:v>-1.0830299999999999</c:v>
                </c:pt>
                <c:pt idx="4158">
                  <c:v>-1.0821000000000001</c:v>
                </c:pt>
                <c:pt idx="4159">
                  <c:v>-1.08121</c:v>
                </c:pt>
                <c:pt idx="4160">
                  <c:v>-1.07986</c:v>
                </c:pt>
                <c:pt idx="4161">
                  <c:v>-1.07744</c:v>
                </c:pt>
                <c:pt idx="4162">
                  <c:v>-1.0760099999999999</c:v>
                </c:pt>
                <c:pt idx="4163">
                  <c:v>-1.0755999999999999</c:v>
                </c:pt>
                <c:pt idx="4164">
                  <c:v>-1.07521</c:v>
                </c:pt>
                <c:pt idx="4165">
                  <c:v>-1.0652699999999999</c:v>
                </c:pt>
                <c:pt idx="4166">
                  <c:v>-1.0670299999999999</c:v>
                </c:pt>
                <c:pt idx="4167">
                  <c:v>-1.06812</c:v>
                </c:pt>
                <c:pt idx="4168">
                  <c:v>-1.0703199999999999</c:v>
                </c:pt>
                <c:pt idx="4169">
                  <c:v>-1.0718399999999999</c:v>
                </c:pt>
                <c:pt idx="4170">
                  <c:v>-1.0709</c:v>
                </c:pt>
                <c:pt idx="4171">
                  <c:v>-1.0706500000000001</c:v>
                </c:pt>
                <c:pt idx="4172">
                  <c:v>-1.07121</c:v>
                </c:pt>
                <c:pt idx="4173">
                  <c:v>-1.0703800000000001</c:v>
                </c:pt>
                <c:pt idx="4174">
                  <c:v>-1.0683199999999999</c:v>
                </c:pt>
                <c:pt idx="4175">
                  <c:v>-1.05999</c:v>
                </c:pt>
                <c:pt idx="4176">
                  <c:v>-1.0632699999999999</c:v>
                </c:pt>
                <c:pt idx="4177">
                  <c:v>-1.07176</c:v>
                </c:pt>
                <c:pt idx="4178">
                  <c:v>-1.0626100000000001</c:v>
                </c:pt>
                <c:pt idx="4179">
                  <c:v>-1.06196</c:v>
                </c:pt>
                <c:pt idx="4180">
                  <c:v>-1.06254</c:v>
                </c:pt>
                <c:pt idx="4181">
                  <c:v>-1.0625500000000001</c:v>
                </c:pt>
                <c:pt idx="4182">
                  <c:v>-1.0616099999999999</c:v>
                </c:pt>
                <c:pt idx="4183">
                  <c:v>-1.0626599999999999</c:v>
                </c:pt>
                <c:pt idx="4184">
                  <c:v>-1.0606</c:v>
                </c:pt>
                <c:pt idx="4185">
                  <c:v>-1.04901</c:v>
                </c:pt>
                <c:pt idx="4186">
                  <c:v>-1.0490900000000001</c:v>
                </c:pt>
                <c:pt idx="4187">
                  <c:v>-1.0480799999999999</c:v>
                </c:pt>
                <c:pt idx="4188">
                  <c:v>-1.04786</c:v>
                </c:pt>
                <c:pt idx="4189">
                  <c:v>-1.0467500000000001</c:v>
                </c:pt>
                <c:pt idx="4190">
                  <c:v>-1.04488</c:v>
                </c:pt>
                <c:pt idx="4191">
                  <c:v>-1.0441</c:v>
                </c:pt>
                <c:pt idx="4192">
                  <c:v>-1.0451999999999999</c:v>
                </c:pt>
                <c:pt idx="4193">
                  <c:v>-1.0482899999999999</c:v>
                </c:pt>
                <c:pt idx="4194">
                  <c:v>-1.04853</c:v>
                </c:pt>
                <c:pt idx="4195">
                  <c:v>-1.0439799999999999</c:v>
                </c:pt>
                <c:pt idx="4196">
                  <c:v>-1.0459099999999999</c:v>
                </c:pt>
                <c:pt idx="4197">
                  <c:v>-1.0462</c:v>
                </c:pt>
                <c:pt idx="4198">
                  <c:v>-1.04495</c:v>
                </c:pt>
                <c:pt idx="4199">
                  <c:v>-1.0452399999999999</c:v>
                </c:pt>
                <c:pt idx="4200">
                  <c:v>-1.04586</c:v>
                </c:pt>
                <c:pt idx="4201">
                  <c:v>-1.0462899999999999</c:v>
                </c:pt>
                <c:pt idx="4202">
                  <c:v>-1.0469599999999999</c:v>
                </c:pt>
                <c:pt idx="4203">
                  <c:v>-1.0497300000000001</c:v>
                </c:pt>
                <c:pt idx="4204">
                  <c:v>-1.0486</c:v>
                </c:pt>
                <c:pt idx="4205">
                  <c:v>-1.0413699999999999</c:v>
                </c:pt>
                <c:pt idx="4206">
                  <c:v>-1.0480700000000001</c:v>
                </c:pt>
                <c:pt idx="4207">
                  <c:v>-1.0498499999999999</c:v>
                </c:pt>
                <c:pt idx="4208">
                  <c:v>-1.04091</c:v>
                </c:pt>
                <c:pt idx="4209">
                  <c:v>-1.04094</c:v>
                </c:pt>
                <c:pt idx="4210">
                  <c:v>-1.0381199999999999</c:v>
                </c:pt>
                <c:pt idx="4211">
                  <c:v>-1.0380100000000001</c:v>
                </c:pt>
                <c:pt idx="4212">
                  <c:v>-1.03898</c:v>
                </c:pt>
                <c:pt idx="4213">
                  <c:v>-1.03996</c:v>
                </c:pt>
                <c:pt idx="4214">
                  <c:v>-1.0351999999999999</c:v>
                </c:pt>
                <c:pt idx="4215">
                  <c:v>-1.0300400000000001</c:v>
                </c:pt>
                <c:pt idx="4216">
                  <c:v>-1.0324599999999999</c:v>
                </c:pt>
                <c:pt idx="4217">
                  <c:v>-1.03298</c:v>
                </c:pt>
                <c:pt idx="4218">
                  <c:v>-1.03372</c:v>
                </c:pt>
                <c:pt idx="4219">
                  <c:v>-1.0341499999999999</c:v>
                </c:pt>
                <c:pt idx="4220">
                  <c:v>-1.03552</c:v>
                </c:pt>
                <c:pt idx="4221">
                  <c:v>-1.0361499999999999</c:v>
                </c:pt>
                <c:pt idx="4222">
                  <c:v>-1.0362800000000001</c:v>
                </c:pt>
                <c:pt idx="4223">
                  <c:v>-1.0360100000000001</c:v>
                </c:pt>
                <c:pt idx="4224">
                  <c:v>-1.0350900000000001</c:v>
                </c:pt>
                <c:pt idx="4225">
                  <c:v>-1.0371300000000001</c:v>
                </c:pt>
                <c:pt idx="4226">
                  <c:v>-1.0307999999999999</c:v>
                </c:pt>
                <c:pt idx="4227">
                  <c:v>-1.0252399999999999</c:v>
                </c:pt>
                <c:pt idx="4228">
                  <c:v>-1.0259799999999999</c:v>
                </c:pt>
                <c:pt idx="4229">
                  <c:v>-1.0322199999999999</c:v>
                </c:pt>
                <c:pt idx="4230">
                  <c:v>-1.03091</c:v>
                </c:pt>
                <c:pt idx="4231">
                  <c:v>-1.0233099999999999</c:v>
                </c:pt>
                <c:pt idx="4232">
                  <c:v>-1.02444</c:v>
                </c:pt>
                <c:pt idx="4233">
                  <c:v>-1.02475</c:v>
                </c:pt>
                <c:pt idx="4234">
                  <c:v>-1.0267900000000001</c:v>
                </c:pt>
                <c:pt idx="4235">
                  <c:v>-1.0283599999999999</c:v>
                </c:pt>
                <c:pt idx="4236">
                  <c:v>-1.0286500000000001</c:v>
                </c:pt>
                <c:pt idx="4237">
                  <c:v>-1.0303899999999999</c:v>
                </c:pt>
                <c:pt idx="4238">
                  <c:v>-1.0263899999999999</c:v>
                </c:pt>
                <c:pt idx="4239">
                  <c:v>-1.02136</c:v>
                </c:pt>
                <c:pt idx="4240">
                  <c:v>-1.03084</c:v>
                </c:pt>
                <c:pt idx="4241">
                  <c:v>-1.0334300000000001</c:v>
                </c:pt>
                <c:pt idx="4242">
                  <c:v>-1.0309999999999999</c:v>
                </c:pt>
                <c:pt idx="4243">
                  <c:v>-1.0328999999999999</c:v>
                </c:pt>
                <c:pt idx="4244">
                  <c:v>-1.03301</c:v>
                </c:pt>
                <c:pt idx="4245">
                  <c:v>-1.03417</c:v>
                </c:pt>
                <c:pt idx="4246">
                  <c:v>-1.0355700000000001</c:v>
                </c:pt>
                <c:pt idx="4247">
                  <c:v>-1.03651</c:v>
                </c:pt>
                <c:pt idx="4248">
                  <c:v>-1.03948</c:v>
                </c:pt>
                <c:pt idx="4249">
                  <c:v>-1.04348</c:v>
                </c:pt>
                <c:pt idx="4250">
                  <c:v>-1.0391999999999999</c:v>
                </c:pt>
                <c:pt idx="4251">
                  <c:v>-1.0364800000000001</c:v>
                </c:pt>
                <c:pt idx="4252">
                  <c:v>-1.03914</c:v>
                </c:pt>
                <c:pt idx="4253">
                  <c:v>-1.0415399999999999</c:v>
                </c:pt>
                <c:pt idx="4254">
                  <c:v>-1.0447900000000001</c:v>
                </c:pt>
                <c:pt idx="4255">
                  <c:v>-1.0476300000000001</c:v>
                </c:pt>
                <c:pt idx="4256">
                  <c:v>-1.0498400000000001</c:v>
                </c:pt>
                <c:pt idx="4257">
                  <c:v>-1.0522</c:v>
                </c:pt>
                <c:pt idx="4258">
                  <c:v>-1.0546</c:v>
                </c:pt>
                <c:pt idx="4259">
                  <c:v>-1.0565500000000001</c:v>
                </c:pt>
                <c:pt idx="4260">
                  <c:v>-1.0592299999999999</c:v>
                </c:pt>
                <c:pt idx="4261">
                  <c:v>-1.0637399999999999</c:v>
                </c:pt>
                <c:pt idx="4262">
                  <c:v>-1.0598799999999999</c:v>
                </c:pt>
                <c:pt idx="4263">
                  <c:v>-1.0566500000000001</c:v>
                </c:pt>
                <c:pt idx="4264">
                  <c:v>-1.05986</c:v>
                </c:pt>
                <c:pt idx="4265">
                  <c:v>-1.0602</c:v>
                </c:pt>
                <c:pt idx="4266">
                  <c:v>-1.0608900000000001</c:v>
                </c:pt>
                <c:pt idx="4267">
                  <c:v>-1.06185</c:v>
                </c:pt>
                <c:pt idx="4268">
                  <c:v>-1.06436</c:v>
                </c:pt>
                <c:pt idx="4269">
                  <c:v>-1.06785</c:v>
                </c:pt>
                <c:pt idx="4270">
                  <c:v>-1.07159</c:v>
                </c:pt>
                <c:pt idx="4271">
                  <c:v>-1.07673</c:v>
                </c:pt>
                <c:pt idx="4272">
                  <c:v>-1.0815399999999999</c:v>
                </c:pt>
                <c:pt idx="4273">
                  <c:v>-1.0847500000000001</c:v>
                </c:pt>
                <c:pt idx="4274">
                  <c:v>-1.08725</c:v>
                </c:pt>
                <c:pt idx="4275">
                  <c:v>-1.0813900000000001</c:v>
                </c:pt>
                <c:pt idx="4276">
                  <c:v>-1.07619</c:v>
                </c:pt>
                <c:pt idx="4277">
                  <c:v>-1.0783400000000001</c:v>
                </c:pt>
                <c:pt idx="4278">
                  <c:v>-1.0793200000000001</c:v>
                </c:pt>
                <c:pt idx="4279">
                  <c:v>-1.0802099999999999</c:v>
                </c:pt>
                <c:pt idx="4280">
                  <c:v>-1.0813900000000001</c:v>
                </c:pt>
                <c:pt idx="4281">
                  <c:v>-1.0829599999999999</c:v>
                </c:pt>
                <c:pt idx="4282">
                  <c:v>-1.0857399999999999</c:v>
                </c:pt>
                <c:pt idx="4283">
                  <c:v>-1.0888599999999999</c:v>
                </c:pt>
                <c:pt idx="4284">
                  <c:v>-1.0894900000000001</c:v>
                </c:pt>
                <c:pt idx="4285">
                  <c:v>-1.0900700000000001</c:v>
                </c:pt>
                <c:pt idx="4286">
                  <c:v>-1.09148</c:v>
                </c:pt>
                <c:pt idx="4287">
                  <c:v>-1.0924400000000001</c:v>
                </c:pt>
                <c:pt idx="4288">
                  <c:v>-1.0960700000000001</c:v>
                </c:pt>
                <c:pt idx="4289">
                  <c:v>-1.0941399999999999</c:v>
                </c:pt>
                <c:pt idx="4290">
                  <c:v>-1.0913299999999999</c:v>
                </c:pt>
                <c:pt idx="4291">
                  <c:v>-1.0949899999999999</c:v>
                </c:pt>
                <c:pt idx="4292">
                  <c:v>-1.09538</c:v>
                </c:pt>
                <c:pt idx="4293">
                  <c:v>-1.0965</c:v>
                </c:pt>
                <c:pt idx="4294">
                  <c:v>-1.0974600000000001</c:v>
                </c:pt>
                <c:pt idx="4295">
                  <c:v>-1.0985</c:v>
                </c:pt>
                <c:pt idx="4296">
                  <c:v>-1.0992</c:v>
                </c:pt>
                <c:pt idx="4297">
                  <c:v>-1.10015</c:v>
                </c:pt>
                <c:pt idx="4298">
                  <c:v>-1.1012200000000001</c:v>
                </c:pt>
                <c:pt idx="4299">
                  <c:v>-1.1009599999999999</c:v>
                </c:pt>
                <c:pt idx="4300">
                  <c:v>-1.10259</c:v>
                </c:pt>
                <c:pt idx="4301">
                  <c:v>-1.10459</c:v>
                </c:pt>
                <c:pt idx="4302">
                  <c:v>-1.1068199999999999</c:v>
                </c:pt>
                <c:pt idx="4303">
                  <c:v>-1.1033900000000001</c:v>
                </c:pt>
                <c:pt idx="4304">
                  <c:v>-1.0983099999999999</c:v>
                </c:pt>
                <c:pt idx="4305">
                  <c:v>-1.10063</c:v>
                </c:pt>
                <c:pt idx="4306">
                  <c:v>-1.1008899999999999</c:v>
                </c:pt>
                <c:pt idx="4307">
                  <c:v>-1.1024099999999999</c:v>
                </c:pt>
                <c:pt idx="4308">
                  <c:v>-1.1057300000000001</c:v>
                </c:pt>
                <c:pt idx="4309">
                  <c:v>-1.10823</c:v>
                </c:pt>
                <c:pt idx="4310">
                  <c:v>-1.1095299999999999</c:v>
                </c:pt>
                <c:pt idx="4311">
                  <c:v>-1.1124499999999999</c:v>
                </c:pt>
                <c:pt idx="4312">
                  <c:v>-1.11524</c:v>
                </c:pt>
                <c:pt idx="4313">
                  <c:v>-1.11575</c:v>
                </c:pt>
                <c:pt idx="4314">
                  <c:v>-1.1167</c:v>
                </c:pt>
                <c:pt idx="4315">
                  <c:v>-1.1129</c:v>
                </c:pt>
                <c:pt idx="4316">
                  <c:v>-1.1064799999999999</c:v>
                </c:pt>
                <c:pt idx="4317">
                  <c:v>-1.10832</c:v>
                </c:pt>
                <c:pt idx="4318">
                  <c:v>-1.1084700000000001</c:v>
                </c:pt>
                <c:pt idx="4319">
                  <c:v>-1.11026</c:v>
                </c:pt>
                <c:pt idx="4320">
                  <c:v>-1.1115600000000001</c:v>
                </c:pt>
                <c:pt idx="4321">
                  <c:v>-1.1118399999999999</c:v>
                </c:pt>
                <c:pt idx="4322">
                  <c:v>-1.1128</c:v>
                </c:pt>
                <c:pt idx="4323">
                  <c:v>-1.1133500000000001</c:v>
                </c:pt>
                <c:pt idx="4324">
                  <c:v>-1.11504</c:v>
                </c:pt>
                <c:pt idx="4325">
                  <c:v>-1.1145799999999999</c:v>
                </c:pt>
                <c:pt idx="4326">
                  <c:v>-1.11154</c:v>
                </c:pt>
                <c:pt idx="4327">
                  <c:v>-1.11744</c:v>
                </c:pt>
                <c:pt idx="4328">
                  <c:v>-1.1227499999999999</c:v>
                </c:pt>
                <c:pt idx="4329">
                  <c:v>-1.1267100000000001</c:v>
                </c:pt>
                <c:pt idx="4330">
                  <c:v>-1.12978</c:v>
                </c:pt>
                <c:pt idx="4331">
                  <c:v>-1.13168</c:v>
                </c:pt>
                <c:pt idx="4332">
                  <c:v>-1.1322000000000001</c:v>
                </c:pt>
                <c:pt idx="4333">
                  <c:v>-1.13266</c:v>
                </c:pt>
                <c:pt idx="4334">
                  <c:v>-1.13344</c:v>
                </c:pt>
                <c:pt idx="4335">
                  <c:v>-1.1346000000000001</c:v>
                </c:pt>
                <c:pt idx="4336">
                  <c:v>-1.13306</c:v>
                </c:pt>
                <c:pt idx="4337">
                  <c:v>-1.12683</c:v>
                </c:pt>
                <c:pt idx="4338">
                  <c:v>-1.13262</c:v>
                </c:pt>
                <c:pt idx="4339">
                  <c:v>-1.1399600000000001</c:v>
                </c:pt>
                <c:pt idx="4340">
                  <c:v>-1.1349100000000001</c:v>
                </c:pt>
                <c:pt idx="4341">
                  <c:v>-1.14232</c:v>
                </c:pt>
                <c:pt idx="4342">
                  <c:v>-1.1475500000000001</c:v>
                </c:pt>
                <c:pt idx="4343">
                  <c:v>-1.15316</c:v>
                </c:pt>
                <c:pt idx="4344">
                  <c:v>-1.15849</c:v>
                </c:pt>
                <c:pt idx="4345">
                  <c:v>-1.1626099999999999</c:v>
                </c:pt>
                <c:pt idx="4346">
                  <c:v>-1.1646399999999999</c:v>
                </c:pt>
                <c:pt idx="4347">
                  <c:v>-1.1604699999999999</c:v>
                </c:pt>
                <c:pt idx="4348">
                  <c:v>-1.16354</c:v>
                </c:pt>
                <c:pt idx="4349">
                  <c:v>-1.1651100000000001</c:v>
                </c:pt>
                <c:pt idx="4350">
                  <c:v>-1.16699</c:v>
                </c:pt>
                <c:pt idx="4351">
                  <c:v>-1.1680600000000001</c:v>
                </c:pt>
                <c:pt idx="4352">
                  <c:v>-1.1676899999999999</c:v>
                </c:pt>
                <c:pt idx="4353">
                  <c:v>-1.1662999999999999</c:v>
                </c:pt>
                <c:pt idx="4354">
                  <c:v>-1.16337</c:v>
                </c:pt>
                <c:pt idx="4355">
                  <c:v>-1.1606000000000001</c:v>
                </c:pt>
                <c:pt idx="4356">
                  <c:v>-1.1535899999999999</c:v>
                </c:pt>
                <c:pt idx="4357">
                  <c:v>-1.13673</c:v>
                </c:pt>
                <c:pt idx="4358">
                  <c:v>-1.1342000000000001</c:v>
                </c:pt>
                <c:pt idx="4359">
                  <c:v>-1.13167</c:v>
                </c:pt>
                <c:pt idx="4360">
                  <c:v>-1.1287199999999999</c:v>
                </c:pt>
                <c:pt idx="4361">
                  <c:v>-1.1270199999999999</c:v>
                </c:pt>
                <c:pt idx="4362">
                  <c:v>-1.12439</c:v>
                </c:pt>
                <c:pt idx="4363">
                  <c:v>-1.1228</c:v>
                </c:pt>
                <c:pt idx="4364">
                  <c:v>-1.12195</c:v>
                </c:pt>
                <c:pt idx="4365">
                  <c:v>-1.11968</c:v>
                </c:pt>
                <c:pt idx="4366">
                  <c:v>-1.1109100000000001</c:v>
                </c:pt>
                <c:pt idx="4367">
                  <c:v>-1.1108499999999999</c:v>
                </c:pt>
                <c:pt idx="4368">
                  <c:v>-1.1089500000000001</c:v>
                </c:pt>
                <c:pt idx="4369">
                  <c:v>-1.10799</c:v>
                </c:pt>
                <c:pt idx="4370">
                  <c:v>-1.1078300000000001</c:v>
                </c:pt>
                <c:pt idx="4371">
                  <c:v>-1.1077300000000001</c:v>
                </c:pt>
                <c:pt idx="4372">
                  <c:v>-1.10798</c:v>
                </c:pt>
                <c:pt idx="4373">
                  <c:v>-1.1073500000000001</c:v>
                </c:pt>
                <c:pt idx="4374">
                  <c:v>-1.10765</c:v>
                </c:pt>
                <c:pt idx="4375">
                  <c:v>-1.1083400000000001</c:v>
                </c:pt>
                <c:pt idx="4376">
                  <c:v>-1.10995</c:v>
                </c:pt>
                <c:pt idx="4377">
                  <c:v>-1.1033299999999999</c:v>
                </c:pt>
                <c:pt idx="4378">
                  <c:v>-1.1046899999999999</c:v>
                </c:pt>
                <c:pt idx="4379">
                  <c:v>-1.10537</c:v>
                </c:pt>
                <c:pt idx="4380">
                  <c:v>-1.10625</c:v>
                </c:pt>
                <c:pt idx="4381">
                  <c:v>-1.1076600000000001</c:v>
                </c:pt>
                <c:pt idx="4382">
                  <c:v>-1.1099699999999999</c:v>
                </c:pt>
                <c:pt idx="4383">
                  <c:v>-1.1118399999999999</c:v>
                </c:pt>
                <c:pt idx="4384">
                  <c:v>-1.1108499999999999</c:v>
                </c:pt>
                <c:pt idx="4385">
                  <c:v>-1.10083</c:v>
                </c:pt>
                <c:pt idx="4386">
                  <c:v>-1.10128</c:v>
                </c:pt>
                <c:pt idx="4387">
                  <c:v>-1.1025100000000001</c:v>
                </c:pt>
                <c:pt idx="4388">
                  <c:v>-1.10389</c:v>
                </c:pt>
                <c:pt idx="4389">
                  <c:v>-1.10568</c:v>
                </c:pt>
                <c:pt idx="4390">
                  <c:v>-1.1070500000000001</c:v>
                </c:pt>
                <c:pt idx="4391">
                  <c:v>-1.10632</c:v>
                </c:pt>
                <c:pt idx="4392">
                  <c:v>-1.09779</c:v>
                </c:pt>
                <c:pt idx="4393">
                  <c:v>-1.099</c:v>
                </c:pt>
                <c:pt idx="4394">
                  <c:v>-1.0992</c:v>
                </c:pt>
                <c:pt idx="4395">
                  <c:v>-1.09955</c:v>
                </c:pt>
                <c:pt idx="4396">
                  <c:v>-1.09931</c:v>
                </c:pt>
                <c:pt idx="4397">
                  <c:v>-1.0992599999999999</c:v>
                </c:pt>
                <c:pt idx="4398">
                  <c:v>-1.0992200000000001</c:v>
                </c:pt>
                <c:pt idx="4399">
                  <c:v>-1.0916300000000001</c:v>
                </c:pt>
                <c:pt idx="4400">
                  <c:v>-1.0926899999999999</c:v>
                </c:pt>
                <c:pt idx="4401">
                  <c:v>-1.09192</c:v>
                </c:pt>
                <c:pt idx="4402">
                  <c:v>-1.0917399999999999</c:v>
                </c:pt>
                <c:pt idx="4403">
                  <c:v>-1.0911299999999999</c:v>
                </c:pt>
                <c:pt idx="4404">
                  <c:v>-1.0929500000000001</c:v>
                </c:pt>
                <c:pt idx="4405">
                  <c:v>-1.0938399999999999</c:v>
                </c:pt>
                <c:pt idx="4406">
                  <c:v>-1.0948199999999999</c:v>
                </c:pt>
                <c:pt idx="4407">
                  <c:v>-1.08463</c:v>
                </c:pt>
                <c:pt idx="4408">
                  <c:v>-1.0842099999999999</c:v>
                </c:pt>
                <c:pt idx="4409">
                  <c:v>-1.0834600000000001</c:v>
                </c:pt>
                <c:pt idx="4410">
                  <c:v>-1.0833200000000001</c:v>
                </c:pt>
                <c:pt idx="4411">
                  <c:v>-1.0841700000000001</c:v>
                </c:pt>
                <c:pt idx="4412">
                  <c:v>-1.08599</c:v>
                </c:pt>
                <c:pt idx="4413">
                  <c:v>-1.08728</c:v>
                </c:pt>
                <c:pt idx="4414">
                  <c:v>-1.08812</c:v>
                </c:pt>
                <c:pt idx="4415">
                  <c:v>-1.0882700000000001</c:v>
                </c:pt>
                <c:pt idx="4416">
                  <c:v>-1.08162</c:v>
                </c:pt>
                <c:pt idx="4417">
                  <c:v>-1.0825400000000001</c:v>
                </c:pt>
                <c:pt idx="4418">
                  <c:v>-1.08128</c:v>
                </c:pt>
                <c:pt idx="4419">
                  <c:v>-1.07961</c:v>
                </c:pt>
                <c:pt idx="4420">
                  <c:v>-1.0779099999999999</c:v>
                </c:pt>
                <c:pt idx="4421">
                  <c:v>-1.0752200000000001</c:v>
                </c:pt>
                <c:pt idx="4422">
                  <c:v>-1.0740700000000001</c:v>
                </c:pt>
                <c:pt idx="4423">
                  <c:v>-1.0733699999999999</c:v>
                </c:pt>
                <c:pt idx="4424">
                  <c:v>-1.07325</c:v>
                </c:pt>
                <c:pt idx="4425">
                  <c:v>-1.0728500000000001</c:v>
                </c:pt>
                <c:pt idx="4426">
                  <c:v>-1.0571299999999999</c:v>
                </c:pt>
                <c:pt idx="4427">
                  <c:v>-1.0526</c:v>
                </c:pt>
                <c:pt idx="4428">
                  <c:v>-1.04992</c:v>
                </c:pt>
                <c:pt idx="4429">
                  <c:v>-1.04975</c:v>
                </c:pt>
                <c:pt idx="4430">
                  <c:v>-1.0469599999999999</c:v>
                </c:pt>
                <c:pt idx="4431">
                  <c:v>-1.0382499999999999</c:v>
                </c:pt>
                <c:pt idx="4432">
                  <c:v>-1.03363</c:v>
                </c:pt>
                <c:pt idx="4433">
                  <c:v>-1.03145</c:v>
                </c:pt>
                <c:pt idx="4434">
                  <c:v>-1.03077</c:v>
                </c:pt>
                <c:pt idx="4435">
                  <c:v>-1.02898</c:v>
                </c:pt>
                <c:pt idx="4436">
                  <c:v>-1.0187900000000001</c:v>
                </c:pt>
                <c:pt idx="4437">
                  <c:v>-1.0161500000000001</c:v>
                </c:pt>
                <c:pt idx="4438">
                  <c:v>-1.01295</c:v>
                </c:pt>
                <c:pt idx="4439">
                  <c:v>-1.01227</c:v>
                </c:pt>
                <c:pt idx="4440">
                  <c:v>-1.01156</c:v>
                </c:pt>
                <c:pt idx="4441">
                  <c:v>-1.0108600000000001</c:v>
                </c:pt>
                <c:pt idx="4442">
                  <c:v>-1.01065</c:v>
                </c:pt>
                <c:pt idx="4443">
                  <c:v>-1.00997</c:v>
                </c:pt>
                <c:pt idx="4444">
                  <c:v>-1.0092099999999999</c:v>
                </c:pt>
                <c:pt idx="4445">
                  <c:v>-1.0020199999999999</c:v>
                </c:pt>
                <c:pt idx="4446">
                  <c:v>-1.00288</c:v>
                </c:pt>
                <c:pt idx="4447">
                  <c:v>-1.0036499999999999</c:v>
                </c:pt>
                <c:pt idx="4448">
                  <c:v>-1.00346</c:v>
                </c:pt>
                <c:pt idx="4449">
                  <c:v>-1.00478</c:v>
                </c:pt>
                <c:pt idx="4450">
                  <c:v>-1.0065599999999999</c:v>
                </c:pt>
                <c:pt idx="4451">
                  <c:v>-1.00685</c:v>
                </c:pt>
                <c:pt idx="4452">
                  <c:v>-1.00664</c:v>
                </c:pt>
                <c:pt idx="4453">
                  <c:v>-1.00749</c:v>
                </c:pt>
                <c:pt idx="4454">
                  <c:v>-1.0102100000000001</c:v>
                </c:pt>
                <c:pt idx="4455">
                  <c:v>-1.0039899999999999</c:v>
                </c:pt>
                <c:pt idx="4456">
                  <c:v>-1.0048699999999999</c:v>
                </c:pt>
                <c:pt idx="4457">
                  <c:v>-1.0056499999999999</c:v>
                </c:pt>
                <c:pt idx="4458">
                  <c:v>-1.0059499999999999</c:v>
                </c:pt>
                <c:pt idx="4459">
                  <c:v>-1.0067699999999999</c:v>
                </c:pt>
                <c:pt idx="4460">
                  <c:v>-1.0090600000000001</c:v>
                </c:pt>
                <c:pt idx="4461">
                  <c:v>-1.0103899999999999</c:v>
                </c:pt>
                <c:pt idx="4462">
                  <c:v>-1.0120899999999999</c:v>
                </c:pt>
                <c:pt idx="4463">
                  <c:v>-1.00485</c:v>
                </c:pt>
                <c:pt idx="4464">
                  <c:v>-1.0064200000000001</c:v>
                </c:pt>
                <c:pt idx="4465">
                  <c:v>-1.0170600000000001</c:v>
                </c:pt>
                <c:pt idx="4466">
                  <c:v>-1.00925</c:v>
                </c:pt>
                <c:pt idx="4467">
                  <c:v>-1.0106999999999999</c:v>
                </c:pt>
                <c:pt idx="4468">
                  <c:v>-1.01146</c:v>
                </c:pt>
                <c:pt idx="4469">
                  <c:v>-1.0133099999999999</c:v>
                </c:pt>
                <c:pt idx="4470">
                  <c:v>-1.01397</c:v>
                </c:pt>
                <c:pt idx="4471">
                  <c:v>-1.00831</c:v>
                </c:pt>
                <c:pt idx="4472">
                  <c:v>-1.0107299999999999</c:v>
                </c:pt>
                <c:pt idx="4473">
                  <c:v>-1.01197</c:v>
                </c:pt>
                <c:pt idx="4474">
                  <c:v>-1.01332</c:v>
                </c:pt>
                <c:pt idx="4475">
                  <c:v>-1.01559</c:v>
                </c:pt>
                <c:pt idx="4476">
                  <c:v>-1.01539</c:v>
                </c:pt>
                <c:pt idx="4477">
                  <c:v>-1.0172099999999999</c:v>
                </c:pt>
                <c:pt idx="4478">
                  <c:v>-1.01858</c:v>
                </c:pt>
                <c:pt idx="4479">
                  <c:v>-1.0217099999999999</c:v>
                </c:pt>
                <c:pt idx="4480">
                  <c:v>-1.0155099999999999</c:v>
                </c:pt>
                <c:pt idx="4481">
                  <c:v>-1.0190399999999999</c:v>
                </c:pt>
                <c:pt idx="4482">
                  <c:v>-1.02227</c:v>
                </c:pt>
                <c:pt idx="4483">
                  <c:v>-1.0245899999999999</c:v>
                </c:pt>
                <c:pt idx="4484">
                  <c:v>-1.02742</c:v>
                </c:pt>
                <c:pt idx="4485">
                  <c:v>-1.03074</c:v>
                </c:pt>
                <c:pt idx="4486">
                  <c:v>-1.0346</c:v>
                </c:pt>
                <c:pt idx="4487">
                  <c:v>-1.0371300000000001</c:v>
                </c:pt>
                <c:pt idx="4488">
                  <c:v>-1.03146</c:v>
                </c:pt>
                <c:pt idx="4489">
                  <c:v>-1.0340100000000001</c:v>
                </c:pt>
                <c:pt idx="4490">
                  <c:v>-1.03677</c:v>
                </c:pt>
                <c:pt idx="4491">
                  <c:v>-1.0396000000000001</c:v>
                </c:pt>
                <c:pt idx="4492">
                  <c:v>-1.0429600000000001</c:v>
                </c:pt>
                <c:pt idx="4493">
                  <c:v>-1.04728</c:v>
                </c:pt>
                <c:pt idx="4494">
                  <c:v>-1.05166</c:v>
                </c:pt>
                <c:pt idx="4495">
                  <c:v>-1.05457</c:v>
                </c:pt>
                <c:pt idx="4496">
                  <c:v>-1.0479099999999999</c:v>
                </c:pt>
                <c:pt idx="4497">
                  <c:v>-1.05053</c:v>
                </c:pt>
                <c:pt idx="4498">
                  <c:v>-1.0522400000000001</c:v>
                </c:pt>
                <c:pt idx="4499">
                  <c:v>-1.0535099999999999</c:v>
                </c:pt>
                <c:pt idx="4500">
                  <c:v>-1.0533399999999999</c:v>
                </c:pt>
                <c:pt idx="4501">
                  <c:v>-1.05524</c:v>
                </c:pt>
                <c:pt idx="4502">
                  <c:v>-1.05758</c:v>
                </c:pt>
                <c:pt idx="4503">
                  <c:v>-1.0609900000000001</c:v>
                </c:pt>
                <c:pt idx="4504">
                  <c:v>-1.0629299999999999</c:v>
                </c:pt>
                <c:pt idx="4505">
                  <c:v>-1.0582199999999999</c:v>
                </c:pt>
                <c:pt idx="4506">
                  <c:v>-1.0587899999999999</c:v>
                </c:pt>
                <c:pt idx="4507">
                  <c:v>-1.05955</c:v>
                </c:pt>
                <c:pt idx="4508">
                  <c:v>-1.05985</c:v>
                </c:pt>
                <c:pt idx="4509">
                  <c:v>-1.0602100000000001</c:v>
                </c:pt>
                <c:pt idx="4510">
                  <c:v>-1.0615600000000001</c:v>
                </c:pt>
                <c:pt idx="4511">
                  <c:v>-1.0623100000000001</c:v>
                </c:pt>
                <c:pt idx="4512">
                  <c:v>-1.0639000000000001</c:v>
                </c:pt>
                <c:pt idx="4513">
                  <c:v>-1.0673600000000001</c:v>
                </c:pt>
                <c:pt idx="4514">
                  <c:v>-1.0636300000000001</c:v>
                </c:pt>
                <c:pt idx="4515">
                  <c:v>-1.0657700000000001</c:v>
                </c:pt>
                <c:pt idx="4516">
                  <c:v>-1.06751</c:v>
                </c:pt>
                <c:pt idx="4517">
                  <c:v>-1.06935</c:v>
                </c:pt>
                <c:pt idx="4518">
                  <c:v>-1.0711999999999999</c:v>
                </c:pt>
                <c:pt idx="4519">
                  <c:v>-1.0741799999999999</c:v>
                </c:pt>
                <c:pt idx="4520">
                  <c:v>-1.0784899999999999</c:v>
                </c:pt>
                <c:pt idx="4521">
                  <c:v>-1.0824199999999999</c:v>
                </c:pt>
                <c:pt idx="4522">
                  <c:v>-1.0838300000000001</c:v>
                </c:pt>
                <c:pt idx="4523">
                  <c:v>-1.0752699999999999</c:v>
                </c:pt>
                <c:pt idx="4524">
                  <c:v>-1.0772299999999999</c:v>
                </c:pt>
                <c:pt idx="4525">
                  <c:v>-1.07833</c:v>
                </c:pt>
                <c:pt idx="4526">
                  <c:v>-1.0786199999999999</c:v>
                </c:pt>
                <c:pt idx="4527">
                  <c:v>-1.0784100000000001</c:v>
                </c:pt>
                <c:pt idx="4528">
                  <c:v>-1.0782499999999999</c:v>
                </c:pt>
                <c:pt idx="4529">
                  <c:v>-1.07803</c:v>
                </c:pt>
                <c:pt idx="4530">
                  <c:v>-1.0780400000000001</c:v>
                </c:pt>
                <c:pt idx="4531">
                  <c:v>-1.0751200000000001</c:v>
                </c:pt>
                <c:pt idx="4532">
                  <c:v>-1.0609900000000001</c:v>
                </c:pt>
                <c:pt idx="4533">
                  <c:v>-1.05637</c:v>
                </c:pt>
                <c:pt idx="4534">
                  <c:v>-1.0500700000000001</c:v>
                </c:pt>
                <c:pt idx="4535">
                  <c:v>-1.0461499999999999</c:v>
                </c:pt>
                <c:pt idx="4536">
                  <c:v>-1.04365</c:v>
                </c:pt>
                <c:pt idx="4537">
                  <c:v>-1.0417799999999999</c:v>
                </c:pt>
                <c:pt idx="4538">
                  <c:v>-1.03748</c:v>
                </c:pt>
                <c:pt idx="4539">
                  <c:v>-1.0352399999999999</c:v>
                </c:pt>
                <c:pt idx="4540">
                  <c:v>-1.0313099999999999</c:v>
                </c:pt>
                <c:pt idx="4541">
                  <c:v>-1.0197499999999999</c:v>
                </c:pt>
                <c:pt idx="4542">
                  <c:v>-1.0208600000000001</c:v>
                </c:pt>
                <c:pt idx="4543">
                  <c:v>-1.0200899999999999</c:v>
                </c:pt>
                <c:pt idx="4544">
                  <c:v>-1.02142</c:v>
                </c:pt>
                <c:pt idx="4545">
                  <c:v>-1.02058</c:v>
                </c:pt>
                <c:pt idx="4546">
                  <c:v>-1.02054</c:v>
                </c:pt>
                <c:pt idx="4547">
                  <c:v>-1.0208600000000001</c:v>
                </c:pt>
                <c:pt idx="4548">
                  <c:v>-1.0219499999999999</c:v>
                </c:pt>
                <c:pt idx="4549">
                  <c:v>-1.0210600000000001</c:v>
                </c:pt>
                <c:pt idx="4550">
                  <c:v>-1.01318</c:v>
                </c:pt>
                <c:pt idx="4551">
                  <c:v>-1.01373</c:v>
                </c:pt>
                <c:pt idx="4552">
                  <c:v>-1.0140400000000001</c:v>
                </c:pt>
                <c:pt idx="4553">
                  <c:v>-1.0153399999999999</c:v>
                </c:pt>
                <c:pt idx="4554">
                  <c:v>-1.01407</c:v>
                </c:pt>
                <c:pt idx="4555">
                  <c:v>-1.00966</c:v>
                </c:pt>
                <c:pt idx="4556">
                  <c:v>-1.0063299999999999</c:v>
                </c:pt>
                <c:pt idx="4557">
                  <c:v>-1.00471</c:v>
                </c:pt>
                <c:pt idx="4558">
                  <c:v>-1.00397</c:v>
                </c:pt>
                <c:pt idx="4559">
                  <c:v>-1.0018499999999999</c:v>
                </c:pt>
                <c:pt idx="4560">
                  <c:v>-0.99263999999999997</c:v>
                </c:pt>
                <c:pt idx="4561">
                  <c:v>-0.99202699999999999</c:v>
                </c:pt>
                <c:pt idx="4562">
                  <c:v>-0.987676</c:v>
                </c:pt>
                <c:pt idx="4563">
                  <c:v>-0.98341900000000004</c:v>
                </c:pt>
                <c:pt idx="4564">
                  <c:v>-0.982016</c:v>
                </c:pt>
                <c:pt idx="4565">
                  <c:v>-0.98005100000000001</c:v>
                </c:pt>
                <c:pt idx="4566">
                  <c:v>-0.97676399999999997</c:v>
                </c:pt>
                <c:pt idx="4567">
                  <c:v>-0.97438199999999997</c:v>
                </c:pt>
                <c:pt idx="4568">
                  <c:v>-0.966611</c:v>
                </c:pt>
                <c:pt idx="4569">
                  <c:v>-0.95072000000000001</c:v>
                </c:pt>
                <c:pt idx="4570">
                  <c:v>-0.95002600000000004</c:v>
                </c:pt>
                <c:pt idx="4571">
                  <c:v>-0.94742400000000004</c:v>
                </c:pt>
                <c:pt idx="4572">
                  <c:v>-0.94452400000000003</c:v>
                </c:pt>
                <c:pt idx="4573">
                  <c:v>-0.94036399999999998</c:v>
                </c:pt>
                <c:pt idx="4574">
                  <c:v>-0.93720499999999995</c:v>
                </c:pt>
                <c:pt idx="4575">
                  <c:v>-0.93349099999999996</c:v>
                </c:pt>
                <c:pt idx="4576">
                  <c:v>-0.93049300000000001</c:v>
                </c:pt>
                <c:pt idx="4577">
                  <c:v>-0.93021299999999996</c:v>
                </c:pt>
                <c:pt idx="4578">
                  <c:v>-0.92867299999999997</c:v>
                </c:pt>
                <c:pt idx="4579">
                  <c:v>-0.920852</c:v>
                </c:pt>
                <c:pt idx="4580">
                  <c:v>-0.92333500000000002</c:v>
                </c:pt>
                <c:pt idx="4581">
                  <c:v>-0.92411399999999999</c:v>
                </c:pt>
                <c:pt idx="4582">
                  <c:v>-0.92471000000000003</c:v>
                </c:pt>
                <c:pt idx="4583">
                  <c:v>-0.92749899999999996</c:v>
                </c:pt>
                <c:pt idx="4584">
                  <c:v>-0.93135100000000004</c:v>
                </c:pt>
                <c:pt idx="4585">
                  <c:v>-0.93541799999999997</c:v>
                </c:pt>
                <c:pt idx="4586">
                  <c:v>-0.94004500000000002</c:v>
                </c:pt>
                <c:pt idx="4587">
                  <c:v>-0.942415</c:v>
                </c:pt>
                <c:pt idx="4588">
                  <c:v>-0.94447400000000004</c:v>
                </c:pt>
                <c:pt idx="4589">
                  <c:v>-0.94344099999999997</c:v>
                </c:pt>
                <c:pt idx="4590">
                  <c:v>-0.93753600000000004</c:v>
                </c:pt>
                <c:pt idx="4591">
                  <c:v>-0.93920599999999999</c:v>
                </c:pt>
                <c:pt idx="4592">
                  <c:v>-0.93903300000000001</c:v>
                </c:pt>
                <c:pt idx="4593">
                  <c:v>-0.93847100000000006</c:v>
                </c:pt>
                <c:pt idx="4594">
                  <c:v>-0.93828500000000004</c:v>
                </c:pt>
                <c:pt idx="4595">
                  <c:v>-0.93839499999999998</c:v>
                </c:pt>
                <c:pt idx="4596">
                  <c:v>-0.93898199999999998</c:v>
                </c:pt>
                <c:pt idx="4597">
                  <c:v>-0.93834399999999996</c:v>
                </c:pt>
                <c:pt idx="4598">
                  <c:v>-0.93793499999999996</c:v>
                </c:pt>
                <c:pt idx="4599">
                  <c:v>-0.93812200000000001</c:v>
                </c:pt>
                <c:pt idx="4600">
                  <c:v>-0.93672800000000001</c:v>
                </c:pt>
                <c:pt idx="4601">
                  <c:v>-0.92885200000000001</c:v>
                </c:pt>
                <c:pt idx="4602">
                  <c:v>-0.92987200000000003</c:v>
                </c:pt>
                <c:pt idx="4603">
                  <c:v>-0.92903800000000003</c:v>
                </c:pt>
                <c:pt idx="4604">
                  <c:v>-0.92762199999999995</c:v>
                </c:pt>
                <c:pt idx="4605">
                  <c:v>-0.92769100000000004</c:v>
                </c:pt>
                <c:pt idx="4606">
                  <c:v>-0.928257</c:v>
                </c:pt>
                <c:pt idx="4607">
                  <c:v>-0.92874599999999996</c:v>
                </c:pt>
                <c:pt idx="4608">
                  <c:v>-0.92829799999999996</c:v>
                </c:pt>
                <c:pt idx="4609">
                  <c:v>-0.93016799999999999</c:v>
                </c:pt>
                <c:pt idx="4610">
                  <c:v>-0.92740599999999995</c:v>
                </c:pt>
                <c:pt idx="4611">
                  <c:v>-0.92019300000000004</c:v>
                </c:pt>
                <c:pt idx="4612">
                  <c:v>-0.92269900000000005</c:v>
                </c:pt>
                <c:pt idx="4613">
                  <c:v>-0.92290499999999998</c:v>
                </c:pt>
                <c:pt idx="4614">
                  <c:v>-0.92205499999999996</c:v>
                </c:pt>
                <c:pt idx="4615">
                  <c:v>-0.92108800000000002</c:v>
                </c:pt>
                <c:pt idx="4616">
                  <c:v>-0.92113500000000004</c:v>
                </c:pt>
                <c:pt idx="4617">
                  <c:v>-0.92167699999999997</c:v>
                </c:pt>
                <c:pt idx="4618">
                  <c:v>-0.92144000000000004</c:v>
                </c:pt>
                <c:pt idx="4619">
                  <c:v>-0.92116799999999999</c:v>
                </c:pt>
                <c:pt idx="4620">
                  <c:v>-0.91905499999999996</c:v>
                </c:pt>
                <c:pt idx="4621">
                  <c:v>-0.90910899999999994</c:v>
                </c:pt>
                <c:pt idx="4622">
                  <c:v>-0.91318299999999997</c:v>
                </c:pt>
                <c:pt idx="4623">
                  <c:v>-0.91841600000000001</c:v>
                </c:pt>
                <c:pt idx="4624">
                  <c:v>-0.90868400000000005</c:v>
                </c:pt>
                <c:pt idx="4625">
                  <c:v>-0.90991500000000003</c:v>
                </c:pt>
                <c:pt idx="4626">
                  <c:v>-0.91027899999999995</c:v>
                </c:pt>
                <c:pt idx="4627">
                  <c:v>-0.91031399999999996</c:v>
                </c:pt>
                <c:pt idx="4628">
                  <c:v>-0.91047699999999998</c:v>
                </c:pt>
                <c:pt idx="4629">
                  <c:v>-0.91090700000000002</c:v>
                </c:pt>
                <c:pt idx="4630">
                  <c:v>-0.90736700000000003</c:v>
                </c:pt>
                <c:pt idx="4631">
                  <c:v>-0.89823399999999998</c:v>
                </c:pt>
                <c:pt idx="4632">
                  <c:v>-0.89916399999999996</c:v>
                </c:pt>
                <c:pt idx="4633">
                  <c:v>-0.89672200000000002</c:v>
                </c:pt>
                <c:pt idx="4634">
                  <c:v>-0.89457500000000001</c:v>
                </c:pt>
                <c:pt idx="4635">
                  <c:v>-0.89426399999999995</c:v>
                </c:pt>
                <c:pt idx="4636">
                  <c:v>-0.894177</c:v>
                </c:pt>
                <c:pt idx="4637">
                  <c:v>-0.89398599999999995</c:v>
                </c:pt>
                <c:pt idx="4638">
                  <c:v>-0.89422999999999997</c:v>
                </c:pt>
                <c:pt idx="4639">
                  <c:v>-0.89474900000000002</c:v>
                </c:pt>
                <c:pt idx="4640">
                  <c:v>-0.89546199999999998</c:v>
                </c:pt>
                <c:pt idx="4641">
                  <c:v>-0.893652</c:v>
                </c:pt>
                <c:pt idx="4642">
                  <c:v>-0.88490599999999997</c:v>
                </c:pt>
                <c:pt idx="4643">
                  <c:v>-0.88489200000000001</c:v>
                </c:pt>
                <c:pt idx="4644">
                  <c:v>-0.88364500000000001</c:v>
                </c:pt>
                <c:pt idx="4645">
                  <c:v>-0.88401700000000005</c:v>
                </c:pt>
                <c:pt idx="4646">
                  <c:v>-0.88469699999999996</c:v>
                </c:pt>
                <c:pt idx="4647">
                  <c:v>-0.88469299999999995</c:v>
                </c:pt>
                <c:pt idx="4648">
                  <c:v>-0.88481299999999996</c:v>
                </c:pt>
                <c:pt idx="4649">
                  <c:v>-0.88369299999999995</c:v>
                </c:pt>
                <c:pt idx="4650">
                  <c:v>-0.88400699999999999</c:v>
                </c:pt>
                <c:pt idx="4651">
                  <c:v>-0.87989899999999999</c:v>
                </c:pt>
                <c:pt idx="4652">
                  <c:v>-0.86998500000000001</c:v>
                </c:pt>
                <c:pt idx="4653">
                  <c:v>-0.86738300000000002</c:v>
                </c:pt>
                <c:pt idx="4654">
                  <c:v>-0.86420600000000003</c:v>
                </c:pt>
                <c:pt idx="4655">
                  <c:v>-0.86269899999999999</c:v>
                </c:pt>
                <c:pt idx="4656">
                  <c:v>-0.86176399999999997</c:v>
                </c:pt>
                <c:pt idx="4657">
                  <c:v>-0.85905799999999999</c:v>
                </c:pt>
                <c:pt idx="4658">
                  <c:v>-0.85707800000000001</c:v>
                </c:pt>
                <c:pt idx="4659">
                  <c:v>-0.85492999999999997</c:v>
                </c:pt>
                <c:pt idx="4660">
                  <c:v>-0.84818800000000005</c:v>
                </c:pt>
                <c:pt idx="4661">
                  <c:v>-0.83788099999999999</c:v>
                </c:pt>
                <c:pt idx="4662">
                  <c:v>-0.83621900000000005</c:v>
                </c:pt>
                <c:pt idx="4663">
                  <c:v>-0.83279499999999995</c:v>
                </c:pt>
                <c:pt idx="4664">
                  <c:v>-0.82984500000000005</c:v>
                </c:pt>
                <c:pt idx="4665">
                  <c:v>-0.82746600000000003</c:v>
                </c:pt>
                <c:pt idx="4666">
                  <c:v>-0.82508700000000001</c:v>
                </c:pt>
                <c:pt idx="4667">
                  <c:v>-0.82054499999999997</c:v>
                </c:pt>
                <c:pt idx="4668">
                  <c:v>-0.816523</c:v>
                </c:pt>
                <c:pt idx="4669">
                  <c:v>-0.80879900000000005</c:v>
                </c:pt>
                <c:pt idx="4670">
                  <c:v>-0.79435599999999995</c:v>
                </c:pt>
                <c:pt idx="4671">
                  <c:v>-0.79214099999999998</c:v>
                </c:pt>
                <c:pt idx="4672">
                  <c:v>-0.79018200000000005</c:v>
                </c:pt>
                <c:pt idx="4673">
                  <c:v>-0.78678800000000004</c:v>
                </c:pt>
                <c:pt idx="4674">
                  <c:v>-0.78263899999999997</c:v>
                </c:pt>
                <c:pt idx="4675">
                  <c:v>-0.77946499999999996</c:v>
                </c:pt>
                <c:pt idx="4676">
                  <c:v>-0.77811200000000003</c:v>
                </c:pt>
                <c:pt idx="4677">
                  <c:v>-0.77707999999999999</c:v>
                </c:pt>
                <c:pt idx="4678">
                  <c:v>-0.77751800000000004</c:v>
                </c:pt>
                <c:pt idx="4679">
                  <c:v>-0.77565499999999998</c:v>
                </c:pt>
                <c:pt idx="4680">
                  <c:v>-0.76880899999999996</c:v>
                </c:pt>
                <c:pt idx="4681">
                  <c:v>-0.76934899999999995</c:v>
                </c:pt>
                <c:pt idx="4682">
                  <c:v>-0.76807300000000001</c:v>
                </c:pt>
                <c:pt idx="4683">
                  <c:v>-0.76738600000000001</c:v>
                </c:pt>
                <c:pt idx="4684">
                  <c:v>-0.76580099999999995</c:v>
                </c:pt>
                <c:pt idx="4685">
                  <c:v>-0.76458300000000001</c:v>
                </c:pt>
                <c:pt idx="4686">
                  <c:v>-0.76243799999999995</c:v>
                </c:pt>
                <c:pt idx="4687">
                  <c:v>-0.76185099999999994</c:v>
                </c:pt>
                <c:pt idx="4688">
                  <c:v>-0.75741700000000001</c:v>
                </c:pt>
                <c:pt idx="4689">
                  <c:v>-0.74726899999999996</c:v>
                </c:pt>
                <c:pt idx="4690">
                  <c:v>-0.74902199999999997</c:v>
                </c:pt>
                <c:pt idx="4691">
                  <c:v>-0.74781900000000001</c:v>
                </c:pt>
                <c:pt idx="4692">
                  <c:v>-0.74950899999999998</c:v>
                </c:pt>
                <c:pt idx="4693">
                  <c:v>-0.75015799999999999</c:v>
                </c:pt>
                <c:pt idx="4694">
                  <c:v>-0.75060300000000002</c:v>
                </c:pt>
                <c:pt idx="4695">
                  <c:v>-0.74990599999999996</c:v>
                </c:pt>
                <c:pt idx="4696">
                  <c:v>-0.74930300000000005</c:v>
                </c:pt>
                <c:pt idx="4697">
                  <c:v>-0.74938499999999997</c:v>
                </c:pt>
                <c:pt idx="4698">
                  <c:v>-0.74149699999999996</c:v>
                </c:pt>
                <c:pt idx="4699">
                  <c:v>-0.74447300000000005</c:v>
                </c:pt>
                <c:pt idx="4700">
                  <c:v>-0.74543999999999999</c:v>
                </c:pt>
                <c:pt idx="4701">
                  <c:v>-0.74547399999999997</c:v>
                </c:pt>
                <c:pt idx="4702">
                  <c:v>-0.74468699999999999</c:v>
                </c:pt>
                <c:pt idx="4703">
                  <c:v>-0.74523399999999995</c:v>
                </c:pt>
                <c:pt idx="4704">
                  <c:v>-0.74306899999999998</c:v>
                </c:pt>
                <c:pt idx="4705">
                  <c:v>-0.740865</c:v>
                </c:pt>
                <c:pt idx="4706">
                  <c:v>-0.73606199999999999</c:v>
                </c:pt>
                <c:pt idx="4707">
                  <c:v>-0.72941199999999995</c:v>
                </c:pt>
                <c:pt idx="4708">
                  <c:v>-0.71554899999999999</c:v>
                </c:pt>
                <c:pt idx="4709">
                  <c:v>-0.71485299999999996</c:v>
                </c:pt>
                <c:pt idx="4710">
                  <c:v>-0.70953100000000002</c:v>
                </c:pt>
                <c:pt idx="4711">
                  <c:v>-0.70453399999999999</c:v>
                </c:pt>
                <c:pt idx="4712">
                  <c:v>-0.69934499999999999</c:v>
                </c:pt>
                <c:pt idx="4713">
                  <c:v>-0.69350500000000004</c:v>
                </c:pt>
                <c:pt idx="4714">
                  <c:v>-0.68771599999999999</c:v>
                </c:pt>
                <c:pt idx="4715">
                  <c:v>-0.68426699999999996</c:v>
                </c:pt>
                <c:pt idx="4716">
                  <c:v>-0.681477</c:v>
                </c:pt>
                <c:pt idx="4717">
                  <c:v>-0.67528500000000002</c:v>
                </c:pt>
                <c:pt idx="4718">
                  <c:v>-0.66153099999999998</c:v>
                </c:pt>
                <c:pt idx="4719">
                  <c:v>-0.65935200000000005</c:v>
                </c:pt>
                <c:pt idx="4720">
                  <c:v>-0.65498299999999998</c:v>
                </c:pt>
                <c:pt idx="4721">
                  <c:v>-0.65192399999999995</c:v>
                </c:pt>
                <c:pt idx="4722">
                  <c:v>-0.648262</c:v>
                </c:pt>
                <c:pt idx="4723">
                  <c:v>-0.64594700000000005</c:v>
                </c:pt>
                <c:pt idx="4724">
                  <c:v>-0.64563999999999999</c:v>
                </c:pt>
                <c:pt idx="4725">
                  <c:v>-0.64574900000000002</c:v>
                </c:pt>
                <c:pt idx="4726">
                  <c:v>-0.64550700000000005</c:v>
                </c:pt>
                <c:pt idx="4727">
                  <c:v>-0.64371999999999996</c:v>
                </c:pt>
                <c:pt idx="4728">
                  <c:v>-0.63461000000000001</c:v>
                </c:pt>
                <c:pt idx="4729">
                  <c:v>-0.63548899999999997</c:v>
                </c:pt>
                <c:pt idx="4730">
                  <c:v>-0.63478400000000001</c:v>
                </c:pt>
                <c:pt idx="4731">
                  <c:v>-0.63251800000000002</c:v>
                </c:pt>
                <c:pt idx="4732">
                  <c:v>-0.63040700000000005</c:v>
                </c:pt>
                <c:pt idx="4733">
                  <c:v>-0.62812299999999999</c:v>
                </c:pt>
                <c:pt idx="4734">
                  <c:v>-0.62556</c:v>
                </c:pt>
                <c:pt idx="4735">
                  <c:v>-0.62316499999999997</c:v>
                </c:pt>
                <c:pt idx="4736">
                  <c:v>-0.62120500000000001</c:v>
                </c:pt>
                <c:pt idx="4737">
                  <c:v>-0.61884300000000003</c:v>
                </c:pt>
                <c:pt idx="4738">
                  <c:v>-0.60747799999999996</c:v>
                </c:pt>
                <c:pt idx="4739">
                  <c:v>-0.60588399999999998</c:v>
                </c:pt>
                <c:pt idx="4740">
                  <c:v>-0.60410900000000001</c:v>
                </c:pt>
                <c:pt idx="4741">
                  <c:v>-0.60377000000000003</c:v>
                </c:pt>
                <c:pt idx="4742">
                  <c:v>-0.60385999999999995</c:v>
                </c:pt>
                <c:pt idx="4743">
                  <c:v>-0.60278900000000002</c:v>
                </c:pt>
                <c:pt idx="4744">
                  <c:v>-0.60313399999999995</c:v>
                </c:pt>
                <c:pt idx="4745">
                  <c:v>-0.603877</c:v>
                </c:pt>
                <c:pt idx="4746">
                  <c:v>-0.60241800000000001</c:v>
                </c:pt>
                <c:pt idx="4747">
                  <c:v>-0.59339900000000001</c:v>
                </c:pt>
                <c:pt idx="4748">
                  <c:v>-0.59528899999999996</c:v>
                </c:pt>
                <c:pt idx="4749">
                  <c:v>-0.59572400000000003</c:v>
                </c:pt>
                <c:pt idx="4750">
                  <c:v>-0.59534699999999996</c:v>
                </c:pt>
                <c:pt idx="4751">
                  <c:v>-0.59343400000000002</c:v>
                </c:pt>
                <c:pt idx="4752">
                  <c:v>-0.59055599999999997</c:v>
                </c:pt>
                <c:pt idx="4753">
                  <c:v>-0.58677299999999999</c:v>
                </c:pt>
                <c:pt idx="4754">
                  <c:v>-0.58319100000000001</c:v>
                </c:pt>
                <c:pt idx="4755">
                  <c:v>-0.58073900000000001</c:v>
                </c:pt>
                <c:pt idx="4756">
                  <c:v>-0.57412200000000002</c:v>
                </c:pt>
                <c:pt idx="4757">
                  <c:v>-0.56067400000000001</c:v>
                </c:pt>
                <c:pt idx="4758">
                  <c:v>-0.55812700000000004</c:v>
                </c:pt>
                <c:pt idx="4759">
                  <c:v>-0.554508</c:v>
                </c:pt>
                <c:pt idx="4760">
                  <c:v>-0.55042400000000002</c:v>
                </c:pt>
                <c:pt idx="4761">
                  <c:v>-0.54733600000000004</c:v>
                </c:pt>
                <c:pt idx="4762">
                  <c:v>-0.54479500000000003</c:v>
                </c:pt>
                <c:pt idx="4763">
                  <c:v>-0.54315999999999998</c:v>
                </c:pt>
                <c:pt idx="4764">
                  <c:v>-0.54225599999999996</c:v>
                </c:pt>
                <c:pt idx="4765">
                  <c:v>-0.53829499999999997</c:v>
                </c:pt>
                <c:pt idx="4766">
                  <c:v>-0.52776400000000001</c:v>
                </c:pt>
                <c:pt idx="4767">
                  <c:v>-0.52698699999999998</c:v>
                </c:pt>
                <c:pt idx="4768">
                  <c:v>-0.52512400000000004</c:v>
                </c:pt>
                <c:pt idx="4769">
                  <c:v>-0.52390000000000003</c:v>
                </c:pt>
                <c:pt idx="4770">
                  <c:v>-0.522281</c:v>
                </c:pt>
                <c:pt idx="4771">
                  <c:v>-0.52158800000000005</c:v>
                </c:pt>
                <c:pt idx="4772">
                  <c:v>-0.52032500000000004</c:v>
                </c:pt>
                <c:pt idx="4773">
                  <c:v>-0.51986900000000003</c:v>
                </c:pt>
                <c:pt idx="4774">
                  <c:v>-0.515872</c:v>
                </c:pt>
                <c:pt idx="4775">
                  <c:v>-0.50597899999999996</c:v>
                </c:pt>
                <c:pt idx="4776">
                  <c:v>-0.50625100000000001</c:v>
                </c:pt>
                <c:pt idx="4777">
                  <c:v>-0.50528700000000004</c:v>
                </c:pt>
                <c:pt idx="4778">
                  <c:v>-0.50454299999999996</c:v>
                </c:pt>
                <c:pt idx="4779">
                  <c:v>-0.502521</c:v>
                </c:pt>
                <c:pt idx="4780">
                  <c:v>-0.49993700000000002</c:v>
                </c:pt>
                <c:pt idx="4781">
                  <c:v>-0.49896800000000002</c:v>
                </c:pt>
                <c:pt idx="4782">
                  <c:v>-0.49809700000000001</c:v>
                </c:pt>
                <c:pt idx="4783">
                  <c:v>-0.49710799999999999</c:v>
                </c:pt>
                <c:pt idx="4784">
                  <c:v>-0.49316300000000002</c:v>
                </c:pt>
                <c:pt idx="4785">
                  <c:v>-0.48316199999999998</c:v>
                </c:pt>
                <c:pt idx="4786">
                  <c:v>-0.48217199999999999</c:v>
                </c:pt>
                <c:pt idx="4787">
                  <c:v>-0.47927399999999998</c:v>
                </c:pt>
                <c:pt idx="4788">
                  <c:v>-0.47768300000000002</c:v>
                </c:pt>
                <c:pt idx="4789">
                  <c:v>-0.47521000000000002</c:v>
                </c:pt>
                <c:pt idx="4790">
                  <c:v>-0.47192299999999998</c:v>
                </c:pt>
                <c:pt idx="4791">
                  <c:v>-0.46871200000000002</c:v>
                </c:pt>
                <c:pt idx="4792">
                  <c:v>-0.46711200000000003</c:v>
                </c:pt>
                <c:pt idx="4793">
                  <c:v>-0.463557</c:v>
                </c:pt>
                <c:pt idx="4794">
                  <c:v>-0.45302500000000001</c:v>
                </c:pt>
                <c:pt idx="4795">
                  <c:v>-0.45213599999999998</c:v>
                </c:pt>
                <c:pt idx="4796">
                  <c:v>-0.449069</c:v>
                </c:pt>
                <c:pt idx="4797">
                  <c:v>-0.44634499999999999</c:v>
                </c:pt>
                <c:pt idx="4798">
                  <c:v>-0.44391000000000003</c:v>
                </c:pt>
                <c:pt idx="4799">
                  <c:v>-0.44243900000000003</c:v>
                </c:pt>
                <c:pt idx="4800">
                  <c:v>-0.44001899999999999</c:v>
                </c:pt>
                <c:pt idx="4801">
                  <c:v>-0.434614</c:v>
                </c:pt>
                <c:pt idx="4802">
                  <c:v>-0.42126599999999997</c:v>
                </c:pt>
                <c:pt idx="4803">
                  <c:v>-0.41958299999999998</c:v>
                </c:pt>
                <c:pt idx="4804">
                  <c:v>-0.41543400000000003</c:v>
                </c:pt>
                <c:pt idx="4805">
                  <c:v>-0.41176800000000002</c:v>
                </c:pt>
                <c:pt idx="4806">
                  <c:v>-0.40894999999999998</c:v>
                </c:pt>
                <c:pt idx="4807">
                  <c:v>-0.407474</c:v>
                </c:pt>
                <c:pt idx="4808">
                  <c:v>-0.40514099999999997</c:v>
                </c:pt>
                <c:pt idx="4809">
                  <c:v>-0.40016800000000002</c:v>
                </c:pt>
                <c:pt idx="4810">
                  <c:v>-0.38681700000000002</c:v>
                </c:pt>
                <c:pt idx="4811">
                  <c:v>-0.38578600000000002</c:v>
                </c:pt>
                <c:pt idx="4812">
                  <c:v>-0.38253300000000001</c:v>
                </c:pt>
                <c:pt idx="4813">
                  <c:v>-0.379494</c:v>
                </c:pt>
                <c:pt idx="4814">
                  <c:v>-0.37731100000000001</c:v>
                </c:pt>
                <c:pt idx="4815">
                  <c:v>-0.37417600000000001</c:v>
                </c:pt>
                <c:pt idx="4816">
                  <c:v>-0.36927900000000002</c:v>
                </c:pt>
                <c:pt idx="4817">
                  <c:v>-0.36618899999999999</c:v>
                </c:pt>
                <c:pt idx="4818">
                  <c:v>-0.36028900000000003</c:v>
                </c:pt>
                <c:pt idx="4819">
                  <c:v>-0.34610800000000003</c:v>
                </c:pt>
                <c:pt idx="4820">
                  <c:v>-0.341831</c:v>
                </c:pt>
                <c:pt idx="4821">
                  <c:v>-0.33652300000000002</c:v>
                </c:pt>
                <c:pt idx="4822">
                  <c:v>-0.33293400000000001</c:v>
                </c:pt>
                <c:pt idx="4823">
                  <c:v>-0.329183</c:v>
                </c:pt>
                <c:pt idx="4824">
                  <c:v>-0.32599600000000001</c:v>
                </c:pt>
                <c:pt idx="4825">
                  <c:v>-0.323436</c:v>
                </c:pt>
                <c:pt idx="4826">
                  <c:v>-0.31655800000000001</c:v>
                </c:pt>
                <c:pt idx="4827">
                  <c:v>-0.303261</c:v>
                </c:pt>
                <c:pt idx="4828">
                  <c:v>-0.30104700000000001</c:v>
                </c:pt>
                <c:pt idx="4829">
                  <c:v>-0.29688999999999999</c:v>
                </c:pt>
                <c:pt idx="4830">
                  <c:v>-0.29417599999999999</c:v>
                </c:pt>
                <c:pt idx="4831">
                  <c:v>-0.293408</c:v>
                </c:pt>
                <c:pt idx="4832">
                  <c:v>-0.29150999999999999</c:v>
                </c:pt>
                <c:pt idx="4833">
                  <c:v>-0.29051300000000002</c:v>
                </c:pt>
                <c:pt idx="4834">
                  <c:v>-0.28333900000000001</c:v>
                </c:pt>
                <c:pt idx="4835">
                  <c:v>-0.266457</c:v>
                </c:pt>
                <c:pt idx="4836">
                  <c:v>-0.26328800000000002</c:v>
                </c:pt>
                <c:pt idx="4837">
                  <c:v>-0.26057000000000002</c:v>
                </c:pt>
                <c:pt idx="4838">
                  <c:v>-0.25929200000000002</c:v>
                </c:pt>
                <c:pt idx="4839">
                  <c:v>-0.25690299999999999</c:v>
                </c:pt>
                <c:pt idx="4840">
                  <c:v>-0.2545</c:v>
                </c:pt>
                <c:pt idx="4841">
                  <c:v>-0.25104300000000002</c:v>
                </c:pt>
                <c:pt idx="4842">
                  <c:v>-0.248864</c:v>
                </c:pt>
                <c:pt idx="4843">
                  <c:v>-0.244755</c:v>
                </c:pt>
                <c:pt idx="4844">
                  <c:v>-0.233516</c:v>
                </c:pt>
                <c:pt idx="4845">
                  <c:v>-0.231823</c:v>
                </c:pt>
                <c:pt idx="4846">
                  <c:v>-0.22906599999999999</c:v>
                </c:pt>
                <c:pt idx="4847">
                  <c:v>-0.22603799999999999</c:v>
                </c:pt>
                <c:pt idx="4848">
                  <c:v>-0.22408800000000001</c:v>
                </c:pt>
                <c:pt idx="4849">
                  <c:v>-0.220773</c:v>
                </c:pt>
                <c:pt idx="4850">
                  <c:v>-0.21773100000000001</c:v>
                </c:pt>
                <c:pt idx="4851">
                  <c:v>-0.212729</c:v>
                </c:pt>
                <c:pt idx="4852">
                  <c:v>-0.20962700000000001</c:v>
                </c:pt>
                <c:pt idx="4853">
                  <c:v>-0.20438100000000001</c:v>
                </c:pt>
                <c:pt idx="4854">
                  <c:v>-0.19081100000000001</c:v>
                </c:pt>
                <c:pt idx="4855">
                  <c:v>-0.18634200000000001</c:v>
                </c:pt>
                <c:pt idx="4856">
                  <c:v>-0.182811</c:v>
                </c:pt>
                <c:pt idx="4857">
                  <c:v>-0.178476</c:v>
                </c:pt>
                <c:pt idx="4858">
                  <c:v>-0.173897</c:v>
                </c:pt>
                <c:pt idx="4859">
                  <c:v>-0.16808000000000001</c:v>
                </c:pt>
                <c:pt idx="4860">
                  <c:v>-0.16342100000000001</c:v>
                </c:pt>
                <c:pt idx="4861">
                  <c:v>-0.159196</c:v>
                </c:pt>
                <c:pt idx="4862">
                  <c:v>-0.15613299999999999</c:v>
                </c:pt>
                <c:pt idx="4863">
                  <c:v>-0.148648</c:v>
                </c:pt>
                <c:pt idx="4864">
                  <c:v>-0.134827</c:v>
                </c:pt>
                <c:pt idx="4865">
                  <c:v>-0.13197700000000001</c:v>
                </c:pt>
                <c:pt idx="4866">
                  <c:v>-0.12751899999999999</c:v>
                </c:pt>
                <c:pt idx="4867">
                  <c:v>-0.124892</c:v>
                </c:pt>
                <c:pt idx="4868">
                  <c:v>-0.121993</c:v>
                </c:pt>
                <c:pt idx="4869">
                  <c:v>-0.11996900000000001</c:v>
                </c:pt>
                <c:pt idx="4870">
                  <c:v>-0.11912399999999999</c:v>
                </c:pt>
                <c:pt idx="4871">
                  <c:v>-0.117801</c:v>
                </c:pt>
                <c:pt idx="4872">
                  <c:v>-0.118586</c:v>
                </c:pt>
                <c:pt idx="4873">
                  <c:v>-0.115934</c:v>
                </c:pt>
                <c:pt idx="4874">
                  <c:v>-0.104575</c:v>
                </c:pt>
                <c:pt idx="4875">
                  <c:v>-0.10266</c:v>
                </c:pt>
                <c:pt idx="4876">
                  <c:v>-9.8960699999999999E-2</c:v>
                </c:pt>
                <c:pt idx="4877">
                  <c:v>-9.5758499999999996E-2</c:v>
                </c:pt>
                <c:pt idx="4878">
                  <c:v>-9.29064E-2</c:v>
                </c:pt>
                <c:pt idx="4879">
                  <c:v>-8.9200799999999997E-2</c:v>
                </c:pt>
                <c:pt idx="4880">
                  <c:v>-8.4372500000000003E-2</c:v>
                </c:pt>
                <c:pt idx="4881">
                  <c:v>-7.9783499999999993E-2</c:v>
                </c:pt>
                <c:pt idx="4882">
                  <c:v>-7.5630299999999998E-2</c:v>
                </c:pt>
                <c:pt idx="4883">
                  <c:v>-7.0287699999999995E-2</c:v>
                </c:pt>
                <c:pt idx="4884">
                  <c:v>-5.6983800000000001E-2</c:v>
                </c:pt>
                <c:pt idx="4885">
                  <c:v>-5.3808799999999997E-2</c:v>
                </c:pt>
                <c:pt idx="4886">
                  <c:v>-4.9473200000000002E-2</c:v>
                </c:pt>
                <c:pt idx="4887">
                  <c:v>-4.5575200000000003E-2</c:v>
                </c:pt>
                <c:pt idx="4888">
                  <c:v>-4.3677199999999999E-2</c:v>
                </c:pt>
                <c:pt idx="4889">
                  <c:v>-3.9977699999999998E-2</c:v>
                </c:pt>
                <c:pt idx="4890">
                  <c:v>-3.6221799999999998E-2</c:v>
                </c:pt>
                <c:pt idx="4891">
                  <c:v>-3.2684400000000002E-2</c:v>
                </c:pt>
                <c:pt idx="4892">
                  <c:v>-2.9103899999999999E-2</c:v>
                </c:pt>
                <c:pt idx="4893">
                  <c:v>-2.3750400000000001E-2</c:v>
                </c:pt>
                <c:pt idx="4894">
                  <c:v>-1.33597E-2</c:v>
                </c:pt>
                <c:pt idx="4895">
                  <c:v>-1.0439199999999999E-2</c:v>
                </c:pt>
                <c:pt idx="4896">
                  <c:v>-7.2544899999999997E-3</c:v>
                </c:pt>
                <c:pt idx="4897">
                  <c:v>-3.23712E-3</c:v>
                </c:pt>
                <c:pt idx="4898">
                  <c:v>4.57038E-4</c:v>
                </c:pt>
                <c:pt idx="4899">
                  <c:v>3.4197400000000001E-3</c:v>
                </c:pt>
                <c:pt idx="4900">
                  <c:v>5.8531099999999999E-3</c:v>
                </c:pt>
                <c:pt idx="4901">
                  <c:v>7.1924800000000002E-3</c:v>
                </c:pt>
                <c:pt idx="4902">
                  <c:v>1.0230400000000001E-2</c:v>
                </c:pt>
                <c:pt idx="4903">
                  <c:v>1.5241599999999999E-2</c:v>
                </c:pt>
                <c:pt idx="4904">
                  <c:v>2.72891E-2</c:v>
                </c:pt>
                <c:pt idx="4905">
                  <c:v>2.8398799999999998E-2</c:v>
                </c:pt>
                <c:pt idx="4906">
                  <c:v>3.0770100000000002E-2</c:v>
                </c:pt>
                <c:pt idx="4907">
                  <c:v>3.3745200000000003E-2</c:v>
                </c:pt>
                <c:pt idx="4908">
                  <c:v>3.6559099999999997E-2</c:v>
                </c:pt>
                <c:pt idx="4909">
                  <c:v>3.9040199999999997E-2</c:v>
                </c:pt>
                <c:pt idx="4910">
                  <c:v>4.2029700000000003E-2</c:v>
                </c:pt>
                <c:pt idx="4911">
                  <c:v>4.4966800000000001E-2</c:v>
                </c:pt>
                <c:pt idx="4912">
                  <c:v>4.6964499999999999E-2</c:v>
                </c:pt>
                <c:pt idx="4913">
                  <c:v>5.19084E-2</c:v>
                </c:pt>
                <c:pt idx="4914">
                  <c:v>6.2535999999999994E-2</c:v>
                </c:pt>
                <c:pt idx="4915">
                  <c:v>6.4589199999999999E-2</c:v>
                </c:pt>
                <c:pt idx="4916">
                  <c:v>6.8392499999999995E-2</c:v>
                </c:pt>
                <c:pt idx="4917">
                  <c:v>7.1557899999999994E-2</c:v>
                </c:pt>
                <c:pt idx="4918">
                  <c:v>7.4020600000000006E-2</c:v>
                </c:pt>
                <c:pt idx="4919">
                  <c:v>7.7077400000000004E-2</c:v>
                </c:pt>
                <c:pt idx="4920">
                  <c:v>7.9870200000000002E-2</c:v>
                </c:pt>
                <c:pt idx="4921">
                  <c:v>8.2486599999999993E-2</c:v>
                </c:pt>
                <c:pt idx="4922">
                  <c:v>8.4178900000000001E-2</c:v>
                </c:pt>
                <c:pt idx="4923">
                  <c:v>8.7873199999999999E-2</c:v>
                </c:pt>
                <c:pt idx="4924">
                  <c:v>9.9467700000000006E-2</c:v>
                </c:pt>
                <c:pt idx="4925">
                  <c:v>9.6301700000000004E-2</c:v>
                </c:pt>
                <c:pt idx="4926">
                  <c:v>9.2167100000000002E-2</c:v>
                </c:pt>
                <c:pt idx="4927">
                  <c:v>0.10489800000000001</c:v>
                </c:pt>
                <c:pt idx="4928">
                  <c:v>0.105279</c:v>
                </c:pt>
                <c:pt idx="4929">
                  <c:v>0.106826</c:v>
                </c:pt>
                <c:pt idx="4930">
                  <c:v>0.111276</c:v>
                </c:pt>
                <c:pt idx="4931">
                  <c:v>0.11514000000000001</c:v>
                </c:pt>
                <c:pt idx="4932">
                  <c:v>0.11926</c:v>
                </c:pt>
                <c:pt idx="4933">
                  <c:v>0.12549099999999999</c:v>
                </c:pt>
                <c:pt idx="4934">
                  <c:v>0.139934</c:v>
                </c:pt>
                <c:pt idx="4935">
                  <c:v>0.14318400000000001</c:v>
                </c:pt>
                <c:pt idx="4936">
                  <c:v>0.14849100000000001</c:v>
                </c:pt>
                <c:pt idx="4937">
                  <c:v>0.15277299999999999</c:v>
                </c:pt>
                <c:pt idx="4938">
                  <c:v>0.15654799999999999</c:v>
                </c:pt>
                <c:pt idx="4939">
                  <c:v>0.160415</c:v>
                </c:pt>
                <c:pt idx="4940">
                  <c:v>0.16603799999999999</c:v>
                </c:pt>
                <c:pt idx="4941">
                  <c:v>0.170793</c:v>
                </c:pt>
                <c:pt idx="4942">
                  <c:v>0.17352699999999999</c:v>
                </c:pt>
                <c:pt idx="4943">
                  <c:v>0.17962</c:v>
                </c:pt>
                <c:pt idx="4944">
                  <c:v>0.19202</c:v>
                </c:pt>
                <c:pt idx="4945">
                  <c:v>0.19423399999999999</c:v>
                </c:pt>
                <c:pt idx="4946">
                  <c:v>0.197411</c:v>
                </c:pt>
                <c:pt idx="4947">
                  <c:v>0.19975599999999999</c:v>
                </c:pt>
                <c:pt idx="4948">
                  <c:v>0.20147000000000001</c:v>
                </c:pt>
                <c:pt idx="4949">
                  <c:v>0.20264099999999999</c:v>
                </c:pt>
                <c:pt idx="4950">
                  <c:v>0.20456199999999999</c:v>
                </c:pt>
                <c:pt idx="4951">
                  <c:v>0.206369</c:v>
                </c:pt>
                <c:pt idx="4952">
                  <c:v>0.20835000000000001</c:v>
                </c:pt>
                <c:pt idx="4953">
                  <c:v>0.21337400000000001</c:v>
                </c:pt>
                <c:pt idx="4954">
                  <c:v>0.225103</c:v>
                </c:pt>
                <c:pt idx="4955">
                  <c:v>0.22784099999999999</c:v>
                </c:pt>
                <c:pt idx="4956">
                  <c:v>0.23095399999999999</c:v>
                </c:pt>
                <c:pt idx="4957">
                  <c:v>0.23233799999999999</c:v>
                </c:pt>
                <c:pt idx="4958">
                  <c:v>0.232432</c:v>
                </c:pt>
                <c:pt idx="4959">
                  <c:v>0.23543500000000001</c:v>
                </c:pt>
                <c:pt idx="4960">
                  <c:v>0.23928099999999999</c:v>
                </c:pt>
                <c:pt idx="4961">
                  <c:v>0.246139</c:v>
                </c:pt>
                <c:pt idx="4962">
                  <c:v>0.259905</c:v>
                </c:pt>
                <c:pt idx="4963">
                  <c:v>0.26252199999999998</c:v>
                </c:pt>
                <c:pt idx="4964">
                  <c:v>0.26708599999999999</c:v>
                </c:pt>
                <c:pt idx="4965">
                  <c:v>0.27126600000000001</c:v>
                </c:pt>
                <c:pt idx="4966">
                  <c:v>0.27501999999999999</c:v>
                </c:pt>
                <c:pt idx="4967">
                  <c:v>0.27925899999999998</c:v>
                </c:pt>
                <c:pt idx="4968">
                  <c:v>0.28242600000000001</c:v>
                </c:pt>
                <c:pt idx="4969">
                  <c:v>0.28523599999999999</c:v>
                </c:pt>
                <c:pt idx="4970">
                  <c:v>0.289995</c:v>
                </c:pt>
                <c:pt idx="4971">
                  <c:v>0.29975200000000002</c:v>
                </c:pt>
                <c:pt idx="4972">
                  <c:v>0.30049100000000001</c:v>
                </c:pt>
                <c:pt idx="4973">
                  <c:v>0.30479699999999998</c:v>
                </c:pt>
                <c:pt idx="4974">
                  <c:v>0.30904500000000001</c:v>
                </c:pt>
                <c:pt idx="4975">
                  <c:v>0.311637</c:v>
                </c:pt>
                <c:pt idx="4976">
                  <c:v>0.31397000000000003</c:v>
                </c:pt>
                <c:pt idx="4977">
                  <c:v>0.31657000000000002</c:v>
                </c:pt>
                <c:pt idx="4978">
                  <c:v>0.32074900000000001</c:v>
                </c:pt>
                <c:pt idx="4979">
                  <c:v>0.32810699999999998</c:v>
                </c:pt>
                <c:pt idx="4980">
                  <c:v>0.32899299999999998</c:v>
                </c:pt>
                <c:pt idx="4981">
                  <c:v>0.33414100000000002</c:v>
                </c:pt>
                <c:pt idx="4982">
                  <c:v>0.33838299999999999</c:v>
                </c:pt>
                <c:pt idx="4983">
                  <c:v>0.34255600000000003</c:v>
                </c:pt>
                <c:pt idx="4984">
                  <c:v>0.347022</c:v>
                </c:pt>
                <c:pt idx="4985">
                  <c:v>0.35105500000000001</c:v>
                </c:pt>
                <c:pt idx="4986">
                  <c:v>0.35301700000000003</c:v>
                </c:pt>
                <c:pt idx="4987">
                  <c:v>0.35619600000000001</c:v>
                </c:pt>
                <c:pt idx="4988">
                  <c:v>0.36639100000000002</c:v>
                </c:pt>
                <c:pt idx="4989">
                  <c:v>0.36938399999999999</c:v>
                </c:pt>
                <c:pt idx="4990">
                  <c:v>0.37340699999999999</c:v>
                </c:pt>
                <c:pt idx="4991">
                  <c:v>0.377666</c:v>
                </c:pt>
                <c:pt idx="4992">
                  <c:v>0.37972</c:v>
                </c:pt>
                <c:pt idx="4993">
                  <c:v>0.38065100000000002</c:v>
                </c:pt>
                <c:pt idx="4994">
                  <c:v>0.382795</c:v>
                </c:pt>
                <c:pt idx="4995">
                  <c:v>0.38517800000000002</c:v>
                </c:pt>
                <c:pt idx="4996">
                  <c:v>0.38943499999999998</c:v>
                </c:pt>
                <c:pt idx="4997">
                  <c:v>0.400256</c:v>
                </c:pt>
                <c:pt idx="4998">
                  <c:v>0.40210499999999999</c:v>
                </c:pt>
                <c:pt idx="4999">
                  <c:v>0.40421000000000001</c:v>
                </c:pt>
                <c:pt idx="5000">
                  <c:v>0.40584799999999999</c:v>
                </c:pt>
                <c:pt idx="5001">
                  <c:v>0.40863899999999997</c:v>
                </c:pt>
                <c:pt idx="5002">
                  <c:v>0.412609</c:v>
                </c:pt>
                <c:pt idx="5003">
                  <c:v>0.415767</c:v>
                </c:pt>
                <c:pt idx="5004">
                  <c:v>0.41979899999999998</c:v>
                </c:pt>
                <c:pt idx="5005">
                  <c:v>0.42918600000000001</c:v>
                </c:pt>
                <c:pt idx="5006">
                  <c:v>0.428975</c:v>
                </c:pt>
                <c:pt idx="5007">
                  <c:v>0.43211699999999997</c:v>
                </c:pt>
                <c:pt idx="5008">
                  <c:v>0.43518200000000001</c:v>
                </c:pt>
                <c:pt idx="5009">
                  <c:v>0.43800600000000001</c:v>
                </c:pt>
                <c:pt idx="5010">
                  <c:v>0.441245</c:v>
                </c:pt>
                <c:pt idx="5011">
                  <c:v>0.44564799999999999</c:v>
                </c:pt>
                <c:pt idx="5012">
                  <c:v>0.45152799999999998</c:v>
                </c:pt>
                <c:pt idx="5013">
                  <c:v>0.46443099999999998</c:v>
                </c:pt>
                <c:pt idx="5014">
                  <c:v>0.465974</c:v>
                </c:pt>
                <c:pt idx="5015">
                  <c:v>0.46967199999999998</c:v>
                </c:pt>
                <c:pt idx="5016">
                  <c:v>0.47176800000000002</c:v>
                </c:pt>
                <c:pt idx="5017">
                  <c:v>0.47472700000000001</c:v>
                </c:pt>
                <c:pt idx="5018">
                  <c:v>0.47714600000000001</c:v>
                </c:pt>
                <c:pt idx="5019">
                  <c:v>0.48109200000000002</c:v>
                </c:pt>
                <c:pt idx="5020">
                  <c:v>0.48390100000000003</c:v>
                </c:pt>
                <c:pt idx="5021">
                  <c:v>0.486819</c:v>
                </c:pt>
                <c:pt idx="5022">
                  <c:v>0.49182799999999999</c:v>
                </c:pt>
                <c:pt idx="5023">
                  <c:v>0.50495000000000001</c:v>
                </c:pt>
                <c:pt idx="5024">
                  <c:v>0.50642399999999999</c:v>
                </c:pt>
                <c:pt idx="5025">
                  <c:v>0.51051599999999997</c:v>
                </c:pt>
                <c:pt idx="5026">
                  <c:v>0.51385999999999998</c:v>
                </c:pt>
                <c:pt idx="5027">
                  <c:v>0.515509</c:v>
                </c:pt>
                <c:pt idx="5028">
                  <c:v>0.515625</c:v>
                </c:pt>
                <c:pt idx="5029">
                  <c:v>0.51785700000000001</c:v>
                </c:pt>
                <c:pt idx="5030">
                  <c:v>0.52040399999999998</c:v>
                </c:pt>
                <c:pt idx="5031">
                  <c:v>0.52522899999999995</c:v>
                </c:pt>
                <c:pt idx="5032">
                  <c:v>0.53814399999999996</c:v>
                </c:pt>
                <c:pt idx="5033">
                  <c:v>0.540771</c:v>
                </c:pt>
                <c:pt idx="5034">
                  <c:v>0.54513699999999998</c:v>
                </c:pt>
                <c:pt idx="5035">
                  <c:v>0.54793899999999995</c:v>
                </c:pt>
                <c:pt idx="5036">
                  <c:v>0.550064</c:v>
                </c:pt>
                <c:pt idx="5037">
                  <c:v>0.55217099999999997</c:v>
                </c:pt>
                <c:pt idx="5038">
                  <c:v>0.55452900000000005</c:v>
                </c:pt>
                <c:pt idx="5039">
                  <c:v>0.55675799999999998</c:v>
                </c:pt>
                <c:pt idx="5040">
                  <c:v>0.56123000000000001</c:v>
                </c:pt>
                <c:pt idx="5041">
                  <c:v>0.57297799999999999</c:v>
                </c:pt>
                <c:pt idx="5042">
                  <c:v>0.57521100000000003</c:v>
                </c:pt>
                <c:pt idx="5043">
                  <c:v>0.57596000000000003</c:v>
                </c:pt>
                <c:pt idx="5044">
                  <c:v>0.57718400000000003</c:v>
                </c:pt>
                <c:pt idx="5045">
                  <c:v>0.57831699999999997</c:v>
                </c:pt>
                <c:pt idx="5046">
                  <c:v>0.58047199999999999</c:v>
                </c:pt>
                <c:pt idx="5047">
                  <c:v>0.58387999999999995</c:v>
                </c:pt>
                <c:pt idx="5048">
                  <c:v>0.59001000000000003</c:v>
                </c:pt>
                <c:pt idx="5049">
                  <c:v>0.60265999999999997</c:v>
                </c:pt>
                <c:pt idx="5050">
                  <c:v>0.60389199999999998</c:v>
                </c:pt>
                <c:pt idx="5051">
                  <c:v>0.60810900000000001</c:v>
                </c:pt>
                <c:pt idx="5052">
                  <c:v>0.61137900000000001</c:v>
                </c:pt>
                <c:pt idx="5053">
                  <c:v>0.61296499999999998</c:v>
                </c:pt>
                <c:pt idx="5054">
                  <c:v>0.615483</c:v>
                </c:pt>
                <c:pt idx="5055">
                  <c:v>0.61927900000000002</c:v>
                </c:pt>
                <c:pt idx="5056">
                  <c:v>0.62138700000000002</c:v>
                </c:pt>
                <c:pt idx="5057">
                  <c:v>0.62604700000000002</c:v>
                </c:pt>
                <c:pt idx="5058">
                  <c:v>0.63810900000000004</c:v>
                </c:pt>
                <c:pt idx="5059">
                  <c:v>0.63960099999999998</c:v>
                </c:pt>
                <c:pt idx="5060">
                  <c:v>0.64162699999999995</c:v>
                </c:pt>
                <c:pt idx="5061">
                  <c:v>0.64463199999999998</c:v>
                </c:pt>
                <c:pt idx="5062">
                  <c:v>0.64893699999999999</c:v>
                </c:pt>
                <c:pt idx="5063">
                  <c:v>0.65249500000000005</c:v>
                </c:pt>
                <c:pt idx="5064">
                  <c:v>0.65418399999999999</c:v>
                </c:pt>
                <c:pt idx="5065">
                  <c:v>0.65904300000000005</c:v>
                </c:pt>
                <c:pt idx="5066">
                  <c:v>0.67151300000000003</c:v>
                </c:pt>
                <c:pt idx="5067">
                  <c:v>0.67325199999999996</c:v>
                </c:pt>
                <c:pt idx="5068">
                  <c:v>0.67678499999999997</c:v>
                </c:pt>
                <c:pt idx="5069">
                  <c:v>0.67937800000000004</c:v>
                </c:pt>
                <c:pt idx="5070">
                  <c:v>0.68233699999999997</c:v>
                </c:pt>
                <c:pt idx="5071">
                  <c:v>0.68620400000000004</c:v>
                </c:pt>
                <c:pt idx="5072">
                  <c:v>0.68987399999999999</c:v>
                </c:pt>
                <c:pt idx="5073">
                  <c:v>0.69313000000000002</c:v>
                </c:pt>
                <c:pt idx="5074">
                  <c:v>0.69556200000000001</c:v>
                </c:pt>
                <c:pt idx="5075">
                  <c:v>0.70129399999999997</c:v>
                </c:pt>
                <c:pt idx="5076">
                  <c:v>0.71407799999999999</c:v>
                </c:pt>
                <c:pt idx="5077">
                  <c:v>0.71769499999999997</c:v>
                </c:pt>
                <c:pt idx="5078">
                  <c:v>0.72111599999999998</c:v>
                </c:pt>
                <c:pt idx="5079">
                  <c:v>0.72441199999999994</c:v>
                </c:pt>
                <c:pt idx="5080">
                  <c:v>0.72849299999999995</c:v>
                </c:pt>
                <c:pt idx="5081">
                  <c:v>0.73146299999999997</c:v>
                </c:pt>
                <c:pt idx="5082">
                  <c:v>0.73592500000000005</c:v>
                </c:pt>
                <c:pt idx="5083">
                  <c:v>0.74849900000000003</c:v>
                </c:pt>
                <c:pt idx="5084">
                  <c:v>0.750108</c:v>
                </c:pt>
                <c:pt idx="5085">
                  <c:v>0.75339500000000004</c:v>
                </c:pt>
                <c:pt idx="5086">
                  <c:v>0.75733600000000001</c:v>
                </c:pt>
                <c:pt idx="5087">
                  <c:v>0.76165700000000003</c:v>
                </c:pt>
                <c:pt idx="5088">
                  <c:v>0.765351</c:v>
                </c:pt>
                <c:pt idx="5089">
                  <c:v>0.76869100000000001</c:v>
                </c:pt>
                <c:pt idx="5090">
                  <c:v>0.77195199999999997</c:v>
                </c:pt>
                <c:pt idx="5091">
                  <c:v>0.773922</c:v>
                </c:pt>
                <c:pt idx="5092">
                  <c:v>0.78013100000000002</c:v>
                </c:pt>
                <c:pt idx="5093">
                  <c:v>0.79242199999999996</c:v>
                </c:pt>
                <c:pt idx="5094">
                  <c:v>0.79408400000000001</c:v>
                </c:pt>
                <c:pt idx="5095">
                  <c:v>0.79739800000000005</c:v>
                </c:pt>
                <c:pt idx="5096">
                  <c:v>0.80058700000000005</c:v>
                </c:pt>
                <c:pt idx="5097">
                  <c:v>0.80364500000000005</c:v>
                </c:pt>
                <c:pt idx="5098">
                  <c:v>0.80750999999999995</c:v>
                </c:pt>
                <c:pt idx="5099">
                  <c:v>0.81090399999999996</c:v>
                </c:pt>
                <c:pt idx="5100">
                  <c:v>0.81309699999999996</c:v>
                </c:pt>
                <c:pt idx="5101">
                  <c:v>0.81772500000000004</c:v>
                </c:pt>
                <c:pt idx="5102">
                  <c:v>0.82889599999999997</c:v>
                </c:pt>
                <c:pt idx="5103">
                  <c:v>0.83106999999999998</c:v>
                </c:pt>
                <c:pt idx="5104">
                  <c:v>0.83359300000000003</c:v>
                </c:pt>
                <c:pt idx="5105">
                  <c:v>0.836202</c:v>
                </c:pt>
                <c:pt idx="5106">
                  <c:v>0.83953100000000003</c:v>
                </c:pt>
                <c:pt idx="5107">
                  <c:v>0.84176399999999996</c:v>
                </c:pt>
                <c:pt idx="5108">
                  <c:v>0.84443500000000005</c:v>
                </c:pt>
                <c:pt idx="5109">
                  <c:v>0.84696899999999997</c:v>
                </c:pt>
                <c:pt idx="5110">
                  <c:v>0.85355300000000001</c:v>
                </c:pt>
                <c:pt idx="5111">
                  <c:v>0.86585000000000001</c:v>
                </c:pt>
                <c:pt idx="5112">
                  <c:v>0.86850099999999997</c:v>
                </c:pt>
                <c:pt idx="5113">
                  <c:v>0.87219800000000003</c:v>
                </c:pt>
                <c:pt idx="5114">
                  <c:v>0.87561999999999995</c:v>
                </c:pt>
                <c:pt idx="5115">
                  <c:v>0.87988</c:v>
                </c:pt>
                <c:pt idx="5116">
                  <c:v>0.884849</c:v>
                </c:pt>
                <c:pt idx="5117">
                  <c:v>0.89002899999999996</c:v>
                </c:pt>
                <c:pt idx="5118">
                  <c:v>0.89404700000000004</c:v>
                </c:pt>
                <c:pt idx="5119">
                  <c:v>0.90180499999999997</c:v>
                </c:pt>
                <c:pt idx="5120">
                  <c:v>0.91554100000000005</c:v>
                </c:pt>
                <c:pt idx="5121">
                  <c:v>0.91838399999999998</c:v>
                </c:pt>
                <c:pt idx="5122">
                  <c:v>0.92346399999999995</c:v>
                </c:pt>
                <c:pt idx="5123">
                  <c:v>0.92672100000000002</c:v>
                </c:pt>
                <c:pt idx="5124">
                  <c:v>0.93104799999999999</c:v>
                </c:pt>
                <c:pt idx="5125">
                  <c:v>0.93517799999999995</c:v>
                </c:pt>
                <c:pt idx="5126">
                  <c:v>0.938975</c:v>
                </c:pt>
                <c:pt idx="5127">
                  <c:v>0.941909</c:v>
                </c:pt>
                <c:pt idx="5128">
                  <c:v>0.94834399999999996</c:v>
                </c:pt>
                <c:pt idx="5129">
                  <c:v>0.96083600000000002</c:v>
                </c:pt>
                <c:pt idx="5130">
                  <c:v>0.96353800000000001</c:v>
                </c:pt>
                <c:pt idx="5131">
                  <c:v>0.96877100000000005</c:v>
                </c:pt>
                <c:pt idx="5132">
                  <c:v>0.97296899999999997</c:v>
                </c:pt>
                <c:pt idx="5133">
                  <c:v>0.97544200000000003</c:v>
                </c:pt>
                <c:pt idx="5134">
                  <c:v>0.97825499999999999</c:v>
                </c:pt>
                <c:pt idx="5135">
                  <c:v>0.98138999999999998</c:v>
                </c:pt>
                <c:pt idx="5136">
                  <c:v>0.98666399999999999</c:v>
                </c:pt>
                <c:pt idx="5137">
                  <c:v>0.98948899999999995</c:v>
                </c:pt>
                <c:pt idx="5138">
                  <c:v>0.99656599999999995</c:v>
                </c:pt>
                <c:pt idx="5139">
                  <c:v>1.00742</c:v>
                </c:pt>
                <c:pt idx="5140">
                  <c:v>1.0100199999999999</c:v>
                </c:pt>
                <c:pt idx="5141">
                  <c:v>1.0154700000000001</c:v>
                </c:pt>
                <c:pt idx="5142">
                  <c:v>1.01779</c:v>
                </c:pt>
                <c:pt idx="5143">
                  <c:v>1.0196799999999999</c:v>
                </c:pt>
                <c:pt idx="5144">
                  <c:v>1.02111</c:v>
                </c:pt>
                <c:pt idx="5145">
                  <c:v>1.0227900000000001</c:v>
                </c:pt>
                <c:pt idx="5146">
                  <c:v>1.0239</c:v>
                </c:pt>
                <c:pt idx="5147">
                  <c:v>1.0308299999999999</c:v>
                </c:pt>
                <c:pt idx="5148">
                  <c:v>1.0413600000000001</c:v>
                </c:pt>
                <c:pt idx="5149">
                  <c:v>1.0427999999999999</c:v>
                </c:pt>
                <c:pt idx="5150">
                  <c:v>1.0450600000000001</c:v>
                </c:pt>
                <c:pt idx="5151">
                  <c:v>1.0470900000000001</c:v>
                </c:pt>
                <c:pt idx="5152">
                  <c:v>1.0501799999999999</c:v>
                </c:pt>
                <c:pt idx="5153">
                  <c:v>1.05444</c:v>
                </c:pt>
                <c:pt idx="5154">
                  <c:v>1.0570200000000001</c:v>
                </c:pt>
                <c:pt idx="5155">
                  <c:v>1.06562</c:v>
                </c:pt>
                <c:pt idx="5156">
                  <c:v>1.0786899999999999</c:v>
                </c:pt>
                <c:pt idx="5157">
                  <c:v>1.0825</c:v>
                </c:pt>
                <c:pt idx="5158">
                  <c:v>1.08754</c:v>
                </c:pt>
                <c:pt idx="5159">
                  <c:v>1.0910200000000001</c:v>
                </c:pt>
                <c:pt idx="5160">
                  <c:v>1.0934600000000001</c:v>
                </c:pt>
                <c:pt idx="5161">
                  <c:v>1.0980700000000001</c:v>
                </c:pt>
                <c:pt idx="5162">
                  <c:v>1.10103</c:v>
                </c:pt>
                <c:pt idx="5163">
                  <c:v>1.1081399999999999</c:v>
                </c:pt>
                <c:pt idx="5164">
                  <c:v>1.11747</c:v>
                </c:pt>
                <c:pt idx="5165">
                  <c:v>1.11958</c:v>
                </c:pt>
                <c:pt idx="5166">
                  <c:v>1.1234500000000001</c:v>
                </c:pt>
                <c:pt idx="5167">
                  <c:v>1.12581</c:v>
                </c:pt>
                <c:pt idx="5168">
                  <c:v>1.12866</c:v>
                </c:pt>
                <c:pt idx="5169">
                  <c:v>1.1337999999999999</c:v>
                </c:pt>
                <c:pt idx="5170">
                  <c:v>1.1372199999999999</c:v>
                </c:pt>
                <c:pt idx="5171">
                  <c:v>1.1464700000000001</c:v>
                </c:pt>
                <c:pt idx="5172">
                  <c:v>1.1579699999999999</c:v>
                </c:pt>
                <c:pt idx="5173">
                  <c:v>1.1602399999999999</c:v>
                </c:pt>
                <c:pt idx="5174">
                  <c:v>1.1648400000000001</c:v>
                </c:pt>
                <c:pt idx="5175">
                  <c:v>1.1684699999999999</c:v>
                </c:pt>
                <c:pt idx="5176">
                  <c:v>1.17123</c:v>
                </c:pt>
                <c:pt idx="5177">
                  <c:v>1.17398</c:v>
                </c:pt>
                <c:pt idx="5178">
                  <c:v>1.1770099999999999</c:v>
                </c:pt>
                <c:pt idx="5179">
                  <c:v>1.1779599999999999</c:v>
                </c:pt>
                <c:pt idx="5180">
                  <c:v>1.1858500000000001</c:v>
                </c:pt>
                <c:pt idx="5181">
                  <c:v>1.1974499999999999</c:v>
                </c:pt>
                <c:pt idx="5182">
                  <c:v>1.1995100000000001</c:v>
                </c:pt>
                <c:pt idx="5183">
                  <c:v>1.2024999999999999</c:v>
                </c:pt>
                <c:pt idx="5184">
                  <c:v>1.2056100000000001</c:v>
                </c:pt>
                <c:pt idx="5185">
                  <c:v>1.21001</c:v>
                </c:pt>
                <c:pt idx="5186">
                  <c:v>1.21584</c:v>
                </c:pt>
                <c:pt idx="5187">
                  <c:v>1.2211099999999999</c:v>
                </c:pt>
                <c:pt idx="5188">
                  <c:v>1.2238100000000001</c:v>
                </c:pt>
                <c:pt idx="5189">
                  <c:v>1.2305600000000001</c:v>
                </c:pt>
                <c:pt idx="5190">
                  <c:v>1.23966</c:v>
                </c:pt>
                <c:pt idx="5191">
                  <c:v>1.2420899999999999</c:v>
                </c:pt>
                <c:pt idx="5192">
                  <c:v>1.2464999999999999</c:v>
                </c:pt>
                <c:pt idx="5193">
                  <c:v>1.2504500000000001</c:v>
                </c:pt>
                <c:pt idx="5194">
                  <c:v>1.2538</c:v>
                </c:pt>
                <c:pt idx="5195">
                  <c:v>1.2579199999999999</c:v>
                </c:pt>
                <c:pt idx="5196">
                  <c:v>1.2624200000000001</c:v>
                </c:pt>
                <c:pt idx="5197">
                  <c:v>1.2647600000000001</c:v>
                </c:pt>
                <c:pt idx="5198">
                  <c:v>1.27237</c:v>
                </c:pt>
                <c:pt idx="5199">
                  <c:v>1.2829600000000001</c:v>
                </c:pt>
                <c:pt idx="5200">
                  <c:v>1.2840400000000001</c:v>
                </c:pt>
                <c:pt idx="5201">
                  <c:v>1.28711</c:v>
                </c:pt>
                <c:pt idx="5202">
                  <c:v>1.2893600000000001</c:v>
                </c:pt>
                <c:pt idx="5203">
                  <c:v>1.29172</c:v>
                </c:pt>
                <c:pt idx="5204">
                  <c:v>1.29538</c:v>
                </c:pt>
                <c:pt idx="5205">
                  <c:v>1.29921</c:v>
                </c:pt>
                <c:pt idx="5206">
                  <c:v>1.29949</c:v>
                </c:pt>
                <c:pt idx="5207">
                  <c:v>1.30579</c:v>
                </c:pt>
                <c:pt idx="5208">
                  <c:v>1.3155699999999999</c:v>
                </c:pt>
                <c:pt idx="5209">
                  <c:v>1.3154399999999999</c:v>
                </c:pt>
                <c:pt idx="5210">
                  <c:v>1.3170900000000001</c:v>
                </c:pt>
                <c:pt idx="5211">
                  <c:v>1.3186800000000001</c:v>
                </c:pt>
                <c:pt idx="5212">
                  <c:v>1.32026</c:v>
                </c:pt>
                <c:pt idx="5213">
                  <c:v>1.3221099999999999</c:v>
                </c:pt>
                <c:pt idx="5214">
                  <c:v>1.32535</c:v>
                </c:pt>
                <c:pt idx="5215">
                  <c:v>1.32721</c:v>
                </c:pt>
                <c:pt idx="5216">
                  <c:v>1.3330900000000001</c:v>
                </c:pt>
                <c:pt idx="5217">
                  <c:v>1.3411500000000001</c:v>
                </c:pt>
                <c:pt idx="5218">
                  <c:v>1.3413200000000001</c:v>
                </c:pt>
                <c:pt idx="5219">
                  <c:v>1.34406</c:v>
                </c:pt>
                <c:pt idx="5220">
                  <c:v>1.34666</c:v>
                </c:pt>
                <c:pt idx="5221">
                  <c:v>1.3491299999999999</c:v>
                </c:pt>
                <c:pt idx="5222">
                  <c:v>1.3511899999999999</c:v>
                </c:pt>
                <c:pt idx="5223">
                  <c:v>1.3533900000000001</c:v>
                </c:pt>
                <c:pt idx="5224">
                  <c:v>1.3565400000000001</c:v>
                </c:pt>
                <c:pt idx="5225">
                  <c:v>1.3586100000000001</c:v>
                </c:pt>
                <c:pt idx="5226">
                  <c:v>1.36504</c:v>
                </c:pt>
                <c:pt idx="5227">
                  <c:v>1.37419</c:v>
                </c:pt>
                <c:pt idx="5228">
                  <c:v>1.37355</c:v>
                </c:pt>
                <c:pt idx="5229">
                  <c:v>1.37418</c:v>
                </c:pt>
                <c:pt idx="5230">
                  <c:v>1.37584</c:v>
                </c:pt>
                <c:pt idx="5231">
                  <c:v>1.3787400000000001</c:v>
                </c:pt>
                <c:pt idx="5232">
                  <c:v>1.38208</c:v>
                </c:pt>
                <c:pt idx="5233">
                  <c:v>1.38337</c:v>
                </c:pt>
                <c:pt idx="5234">
                  <c:v>1.3889499999999999</c:v>
                </c:pt>
                <c:pt idx="5235">
                  <c:v>1.3981699999999999</c:v>
                </c:pt>
                <c:pt idx="5236">
                  <c:v>1.3974200000000001</c:v>
                </c:pt>
                <c:pt idx="5237">
                  <c:v>1.39941</c:v>
                </c:pt>
                <c:pt idx="5238">
                  <c:v>1.4012800000000001</c:v>
                </c:pt>
                <c:pt idx="5239">
                  <c:v>1.4021699999999999</c:v>
                </c:pt>
                <c:pt idx="5240">
                  <c:v>1.4028700000000001</c:v>
                </c:pt>
                <c:pt idx="5241">
                  <c:v>1.4044399999999999</c:v>
                </c:pt>
                <c:pt idx="5242">
                  <c:v>1.4042699999999999</c:v>
                </c:pt>
                <c:pt idx="5243">
                  <c:v>1.4085300000000001</c:v>
                </c:pt>
                <c:pt idx="5244">
                  <c:v>1.41923</c:v>
                </c:pt>
                <c:pt idx="5245">
                  <c:v>1.4204399999999999</c:v>
                </c:pt>
                <c:pt idx="5246">
                  <c:v>1.4227799999999999</c:v>
                </c:pt>
                <c:pt idx="5247">
                  <c:v>1.42431</c:v>
                </c:pt>
                <c:pt idx="5248">
                  <c:v>1.4260600000000001</c:v>
                </c:pt>
                <c:pt idx="5249">
                  <c:v>1.4276</c:v>
                </c:pt>
                <c:pt idx="5250">
                  <c:v>1.42981</c:v>
                </c:pt>
                <c:pt idx="5251">
                  <c:v>1.43167</c:v>
                </c:pt>
                <c:pt idx="5252">
                  <c:v>1.4369400000000001</c:v>
                </c:pt>
                <c:pt idx="5253">
                  <c:v>1.4470700000000001</c:v>
                </c:pt>
                <c:pt idx="5254">
                  <c:v>1.4481299999999999</c:v>
                </c:pt>
                <c:pt idx="5255">
                  <c:v>1.45018</c:v>
                </c:pt>
                <c:pt idx="5256">
                  <c:v>1.4499500000000001</c:v>
                </c:pt>
                <c:pt idx="5257">
                  <c:v>1.4497199999999999</c:v>
                </c:pt>
                <c:pt idx="5258">
                  <c:v>1.4493100000000001</c:v>
                </c:pt>
                <c:pt idx="5259">
                  <c:v>1.44947</c:v>
                </c:pt>
                <c:pt idx="5260">
                  <c:v>1.4495199999999999</c:v>
                </c:pt>
                <c:pt idx="5261">
                  <c:v>1.45116</c:v>
                </c:pt>
                <c:pt idx="5262">
                  <c:v>1.4560500000000001</c:v>
                </c:pt>
                <c:pt idx="5263">
                  <c:v>1.4537199999999999</c:v>
                </c:pt>
                <c:pt idx="5264">
                  <c:v>1.4535899999999999</c:v>
                </c:pt>
                <c:pt idx="5265">
                  <c:v>1.4532700000000001</c:v>
                </c:pt>
                <c:pt idx="5266">
                  <c:v>1.45509</c:v>
                </c:pt>
                <c:pt idx="5267">
                  <c:v>1.45549</c:v>
                </c:pt>
                <c:pt idx="5268">
                  <c:v>1.45299</c:v>
                </c:pt>
                <c:pt idx="5269">
                  <c:v>1.4531000000000001</c:v>
                </c:pt>
                <c:pt idx="5270">
                  <c:v>1.4609799999999999</c:v>
                </c:pt>
                <c:pt idx="5271">
                  <c:v>1.4598100000000001</c:v>
                </c:pt>
                <c:pt idx="5272">
                  <c:v>1.4598599999999999</c:v>
                </c:pt>
                <c:pt idx="5273">
                  <c:v>1.4583900000000001</c:v>
                </c:pt>
                <c:pt idx="5274">
                  <c:v>1.46018</c:v>
                </c:pt>
                <c:pt idx="5275">
                  <c:v>1.4615499999999999</c:v>
                </c:pt>
                <c:pt idx="5276">
                  <c:v>1.4618100000000001</c:v>
                </c:pt>
                <c:pt idx="5277">
                  <c:v>1.4625699999999999</c:v>
                </c:pt>
                <c:pt idx="5278">
                  <c:v>1.4681900000000001</c:v>
                </c:pt>
                <c:pt idx="5279">
                  <c:v>1.47939</c:v>
                </c:pt>
                <c:pt idx="5280">
                  <c:v>1.4803200000000001</c:v>
                </c:pt>
                <c:pt idx="5281">
                  <c:v>1.4819500000000001</c:v>
                </c:pt>
                <c:pt idx="5282">
                  <c:v>1.4834799999999999</c:v>
                </c:pt>
                <c:pt idx="5283">
                  <c:v>1.4835199999999999</c:v>
                </c:pt>
                <c:pt idx="5284">
                  <c:v>1.4824999999999999</c:v>
                </c:pt>
                <c:pt idx="5285">
                  <c:v>1.4810700000000001</c:v>
                </c:pt>
                <c:pt idx="5286">
                  <c:v>1.4797899999999999</c:v>
                </c:pt>
                <c:pt idx="5287">
                  <c:v>1.47908</c:v>
                </c:pt>
                <c:pt idx="5288">
                  <c:v>1.48431</c:v>
                </c:pt>
                <c:pt idx="5289">
                  <c:v>1.4820500000000001</c:v>
                </c:pt>
                <c:pt idx="5290">
                  <c:v>1.4821</c:v>
                </c:pt>
                <c:pt idx="5291">
                  <c:v>1.48136</c:v>
                </c:pt>
                <c:pt idx="5292">
                  <c:v>1.48123</c:v>
                </c:pt>
                <c:pt idx="5293">
                  <c:v>1.4802500000000001</c:v>
                </c:pt>
                <c:pt idx="5294">
                  <c:v>1.47719</c:v>
                </c:pt>
                <c:pt idx="5295">
                  <c:v>1.4746699999999999</c:v>
                </c:pt>
                <c:pt idx="5296">
                  <c:v>1.4755499999999999</c:v>
                </c:pt>
                <c:pt idx="5297">
                  <c:v>1.47892</c:v>
                </c:pt>
                <c:pt idx="5298">
                  <c:v>1.48776</c:v>
                </c:pt>
                <c:pt idx="5299">
                  <c:v>1.4842500000000001</c:v>
                </c:pt>
                <c:pt idx="5300">
                  <c:v>1.4809000000000001</c:v>
                </c:pt>
                <c:pt idx="5301">
                  <c:v>1.47912</c:v>
                </c:pt>
                <c:pt idx="5302">
                  <c:v>1.4789600000000001</c:v>
                </c:pt>
                <c:pt idx="5303">
                  <c:v>1.47854</c:v>
                </c:pt>
                <c:pt idx="5304">
                  <c:v>1.4806999999999999</c:v>
                </c:pt>
                <c:pt idx="5305">
                  <c:v>1.4821200000000001</c:v>
                </c:pt>
                <c:pt idx="5306">
                  <c:v>1.4838899999999999</c:v>
                </c:pt>
                <c:pt idx="5307">
                  <c:v>1.49034</c:v>
                </c:pt>
                <c:pt idx="5308">
                  <c:v>1.4903999999999999</c:v>
                </c:pt>
                <c:pt idx="5309">
                  <c:v>1.4928600000000001</c:v>
                </c:pt>
                <c:pt idx="5310">
                  <c:v>1.4929300000000001</c:v>
                </c:pt>
                <c:pt idx="5311">
                  <c:v>1.4921899999999999</c:v>
                </c:pt>
                <c:pt idx="5312">
                  <c:v>1.49125</c:v>
                </c:pt>
                <c:pt idx="5313">
                  <c:v>1.4916199999999999</c:v>
                </c:pt>
                <c:pt idx="5314">
                  <c:v>1.49028</c:v>
                </c:pt>
                <c:pt idx="5315">
                  <c:v>1.49257</c:v>
                </c:pt>
                <c:pt idx="5316">
                  <c:v>1.5022</c:v>
                </c:pt>
                <c:pt idx="5317">
                  <c:v>1.5032700000000001</c:v>
                </c:pt>
                <c:pt idx="5318">
                  <c:v>1.5036499999999999</c:v>
                </c:pt>
                <c:pt idx="5319">
                  <c:v>1.5022800000000001</c:v>
                </c:pt>
                <c:pt idx="5320">
                  <c:v>1.4996499999999999</c:v>
                </c:pt>
                <c:pt idx="5321">
                  <c:v>1.49708</c:v>
                </c:pt>
                <c:pt idx="5322">
                  <c:v>1.4952799999999999</c:v>
                </c:pt>
                <c:pt idx="5323">
                  <c:v>1.49447</c:v>
                </c:pt>
                <c:pt idx="5324">
                  <c:v>1.4951399999999999</c:v>
                </c:pt>
                <c:pt idx="5325">
                  <c:v>1.5035499999999999</c:v>
                </c:pt>
                <c:pt idx="5326">
                  <c:v>1.5015000000000001</c:v>
                </c:pt>
                <c:pt idx="5327">
                  <c:v>1.5032000000000001</c:v>
                </c:pt>
                <c:pt idx="5328">
                  <c:v>1.50298</c:v>
                </c:pt>
                <c:pt idx="5329">
                  <c:v>1.50285</c:v>
                </c:pt>
                <c:pt idx="5330">
                  <c:v>1.5019</c:v>
                </c:pt>
                <c:pt idx="5331">
                  <c:v>1.5024</c:v>
                </c:pt>
                <c:pt idx="5332">
                  <c:v>1.5009999999999999</c:v>
                </c:pt>
                <c:pt idx="5333">
                  <c:v>1.5016400000000001</c:v>
                </c:pt>
                <c:pt idx="5334">
                  <c:v>1.5097</c:v>
                </c:pt>
                <c:pt idx="5335">
                  <c:v>1.5075000000000001</c:v>
                </c:pt>
                <c:pt idx="5336">
                  <c:v>1.50726</c:v>
                </c:pt>
                <c:pt idx="5337">
                  <c:v>1.5052300000000001</c:v>
                </c:pt>
                <c:pt idx="5338">
                  <c:v>1.50098</c:v>
                </c:pt>
                <c:pt idx="5339">
                  <c:v>1.5005999999999999</c:v>
                </c:pt>
                <c:pt idx="5340">
                  <c:v>1.49854</c:v>
                </c:pt>
                <c:pt idx="5341">
                  <c:v>1.4968699999999999</c:v>
                </c:pt>
                <c:pt idx="5342">
                  <c:v>1.4956100000000001</c:v>
                </c:pt>
                <c:pt idx="5343">
                  <c:v>1.5005299999999999</c:v>
                </c:pt>
                <c:pt idx="5344">
                  <c:v>1.49827</c:v>
                </c:pt>
                <c:pt idx="5345">
                  <c:v>1.4950600000000001</c:v>
                </c:pt>
                <c:pt idx="5346">
                  <c:v>1.49485</c:v>
                </c:pt>
                <c:pt idx="5347">
                  <c:v>1.49542</c:v>
                </c:pt>
                <c:pt idx="5348">
                  <c:v>1.4965200000000001</c:v>
                </c:pt>
                <c:pt idx="5349">
                  <c:v>1.4966600000000001</c:v>
                </c:pt>
                <c:pt idx="5350">
                  <c:v>1.4964500000000001</c:v>
                </c:pt>
                <c:pt idx="5351">
                  <c:v>1.50223</c:v>
                </c:pt>
                <c:pt idx="5352">
                  <c:v>1.5002599999999999</c:v>
                </c:pt>
                <c:pt idx="5353">
                  <c:v>1.49868</c:v>
                </c:pt>
                <c:pt idx="5354">
                  <c:v>1.49403</c:v>
                </c:pt>
                <c:pt idx="5355">
                  <c:v>1.4909600000000001</c:v>
                </c:pt>
                <c:pt idx="5356">
                  <c:v>1.4907900000000001</c:v>
                </c:pt>
                <c:pt idx="5357">
                  <c:v>1.49055</c:v>
                </c:pt>
                <c:pt idx="5358">
                  <c:v>1.4910399999999999</c:v>
                </c:pt>
                <c:pt idx="5359">
                  <c:v>1.49838</c:v>
                </c:pt>
                <c:pt idx="5360">
                  <c:v>1.4972300000000001</c:v>
                </c:pt>
                <c:pt idx="5361">
                  <c:v>1.4951399999999999</c:v>
                </c:pt>
                <c:pt idx="5362">
                  <c:v>1.49126</c:v>
                </c:pt>
                <c:pt idx="5363">
                  <c:v>1.4895</c:v>
                </c:pt>
                <c:pt idx="5364">
                  <c:v>1.4876</c:v>
                </c:pt>
                <c:pt idx="5365">
                  <c:v>1.4854700000000001</c:v>
                </c:pt>
                <c:pt idx="5366">
                  <c:v>1.4851399999999999</c:v>
                </c:pt>
                <c:pt idx="5367">
                  <c:v>1.4912799999999999</c:v>
                </c:pt>
                <c:pt idx="5368">
                  <c:v>1.48698</c:v>
                </c:pt>
                <c:pt idx="5369">
                  <c:v>1.48346</c:v>
                </c:pt>
                <c:pt idx="5370">
                  <c:v>1.48095</c:v>
                </c:pt>
                <c:pt idx="5371">
                  <c:v>1.4762299999999999</c:v>
                </c:pt>
                <c:pt idx="5372">
                  <c:v>1.47035</c:v>
                </c:pt>
                <c:pt idx="5373">
                  <c:v>1.46638</c:v>
                </c:pt>
                <c:pt idx="5374">
                  <c:v>1.46373</c:v>
                </c:pt>
                <c:pt idx="5375">
                  <c:v>1.4627300000000001</c:v>
                </c:pt>
                <c:pt idx="5376">
                  <c:v>1.4711399999999999</c:v>
                </c:pt>
                <c:pt idx="5377">
                  <c:v>1.47001</c:v>
                </c:pt>
                <c:pt idx="5378">
                  <c:v>1.4703999999999999</c:v>
                </c:pt>
                <c:pt idx="5379">
                  <c:v>1.47116</c:v>
                </c:pt>
                <c:pt idx="5380">
                  <c:v>1.4726399999999999</c:v>
                </c:pt>
                <c:pt idx="5381">
                  <c:v>1.4722</c:v>
                </c:pt>
                <c:pt idx="5382">
                  <c:v>1.4715499999999999</c:v>
                </c:pt>
                <c:pt idx="5383">
                  <c:v>1.4717100000000001</c:v>
                </c:pt>
                <c:pt idx="5384">
                  <c:v>1.4780599999999999</c:v>
                </c:pt>
                <c:pt idx="5385">
                  <c:v>1.4764999999999999</c:v>
                </c:pt>
                <c:pt idx="5386">
                  <c:v>1.4752000000000001</c:v>
                </c:pt>
                <c:pt idx="5387">
                  <c:v>1.4734499999999999</c:v>
                </c:pt>
                <c:pt idx="5388">
                  <c:v>1.4732700000000001</c:v>
                </c:pt>
                <c:pt idx="5389">
                  <c:v>1.4727699999999999</c:v>
                </c:pt>
                <c:pt idx="5390">
                  <c:v>1.4713799999999999</c:v>
                </c:pt>
                <c:pt idx="5391">
                  <c:v>1.4692499999999999</c:v>
                </c:pt>
                <c:pt idx="5392">
                  <c:v>1.4692700000000001</c:v>
                </c:pt>
                <c:pt idx="5393">
                  <c:v>1.47597</c:v>
                </c:pt>
                <c:pt idx="5394">
                  <c:v>1.47329</c:v>
                </c:pt>
                <c:pt idx="5395">
                  <c:v>1.4702500000000001</c:v>
                </c:pt>
                <c:pt idx="5396">
                  <c:v>1.46567</c:v>
                </c:pt>
                <c:pt idx="5397">
                  <c:v>1.46468</c:v>
                </c:pt>
                <c:pt idx="5398">
                  <c:v>1.4632099999999999</c:v>
                </c:pt>
                <c:pt idx="5399">
                  <c:v>1.4613799999999999</c:v>
                </c:pt>
                <c:pt idx="5400">
                  <c:v>1.4580200000000001</c:v>
                </c:pt>
                <c:pt idx="5401">
                  <c:v>1.45546</c:v>
                </c:pt>
                <c:pt idx="5402">
                  <c:v>1.45922</c:v>
                </c:pt>
                <c:pt idx="5403">
                  <c:v>1.4539299999999999</c:v>
                </c:pt>
                <c:pt idx="5404">
                  <c:v>1.4489000000000001</c:v>
                </c:pt>
                <c:pt idx="5405">
                  <c:v>1.4453800000000001</c:v>
                </c:pt>
                <c:pt idx="5406">
                  <c:v>1.4431499999999999</c:v>
                </c:pt>
                <c:pt idx="5407">
                  <c:v>1.44092</c:v>
                </c:pt>
                <c:pt idx="5408">
                  <c:v>1.4382600000000001</c:v>
                </c:pt>
                <c:pt idx="5409">
                  <c:v>1.4366000000000001</c:v>
                </c:pt>
                <c:pt idx="5410">
                  <c:v>1.44045</c:v>
                </c:pt>
                <c:pt idx="5411">
                  <c:v>1.43763</c:v>
                </c:pt>
                <c:pt idx="5412">
                  <c:v>1.43581</c:v>
                </c:pt>
                <c:pt idx="5413">
                  <c:v>1.43251</c:v>
                </c:pt>
                <c:pt idx="5414">
                  <c:v>1.4302600000000001</c:v>
                </c:pt>
                <c:pt idx="5415">
                  <c:v>1.42747</c:v>
                </c:pt>
                <c:pt idx="5416">
                  <c:v>1.42527</c:v>
                </c:pt>
                <c:pt idx="5417">
                  <c:v>1.4220900000000001</c:v>
                </c:pt>
                <c:pt idx="5418">
                  <c:v>1.4206399999999999</c:v>
                </c:pt>
                <c:pt idx="5419">
                  <c:v>1.42493</c:v>
                </c:pt>
                <c:pt idx="5420">
                  <c:v>1.4212800000000001</c:v>
                </c:pt>
                <c:pt idx="5421">
                  <c:v>1.41754</c:v>
                </c:pt>
                <c:pt idx="5422">
                  <c:v>1.41327</c:v>
                </c:pt>
                <c:pt idx="5423">
                  <c:v>1.40954</c:v>
                </c:pt>
                <c:pt idx="5424">
                  <c:v>1.40584</c:v>
                </c:pt>
                <c:pt idx="5425">
                  <c:v>1.4009499999999999</c:v>
                </c:pt>
                <c:pt idx="5426">
                  <c:v>1.3956900000000001</c:v>
                </c:pt>
                <c:pt idx="5427">
                  <c:v>1.39638</c:v>
                </c:pt>
                <c:pt idx="5428">
                  <c:v>1.3929400000000001</c:v>
                </c:pt>
                <c:pt idx="5429">
                  <c:v>1.39107</c:v>
                </c:pt>
                <c:pt idx="5430">
                  <c:v>1.3865700000000001</c:v>
                </c:pt>
                <c:pt idx="5431">
                  <c:v>1.3830800000000001</c:v>
                </c:pt>
                <c:pt idx="5432">
                  <c:v>1.3811500000000001</c:v>
                </c:pt>
                <c:pt idx="5433">
                  <c:v>1.37957</c:v>
                </c:pt>
                <c:pt idx="5434">
                  <c:v>1.3789499999999999</c:v>
                </c:pt>
                <c:pt idx="5435">
                  <c:v>1.3840399999999999</c:v>
                </c:pt>
                <c:pt idx="5436">
                  <c:v>1.38222</c:v>
                </c:pt>
                <c:pt idx="5437">
                  <c:v>1.37842</c:v>
                </c:pt>
                <c:pt idx="5438">
                  <c:v>1.3746100000000001</c:v>
                </c:pt>
                <c:pt idx="5439">
                  <c:v>1.3703700000000001</c:v>
                </c:pt>
                <c:pt idx="5440">
                  <c:v>1.36595</c:v>
                </c:pt>
                <c:pt idx="5441">
                  <c:v>1.35998</c:v>
                </c:pt>
                <c:pt idx="5442">
                  <c:v>1.3530599999999999</c:v>
                </c:pt>
                <c:pt idx="5443">
                  <c:v>1.3484400000000001</c:v>
                </c:pt>
                <c:pt idx="5444">
                  <c:v>1.3476399999999999</c:v>
                </c:pt>
                <c:pt idx="5445">
                  <c:v>1.3405100000000001</c:v>
                </c:pt>
                <c:pt idx="5446">
                  <c:v>1.3346800000000001</c:v>
                </c:pt>
                <c:pt idx="5447">
                  <c:v>1.3261700000000001</c:v>
                </c:pt>
                <c:pt idx="5448">
                  <c:v>1.3188200000000001</c:v>
                </c:pt>
                <c:pt idx="5449">
                  <c:v>1.3132299999999999</c:v>
                </c:pt>
                <c:pt idx="5450">
                  <c:v>1.30741</c:v>
                </c:pt>
                <c:pt idx="5451">
                  <c:v>1.2995000000000001</c:v>
                </c:pt>
                <c:pt idx="5452">
                  <c:v>1.29206</c:v>
                </c:pt>
                <c:pt idx="5453">
                  <c:v>1.2908299999999999</c:v>
                </c:pt>
                <c:pt idx="5454">
                  <c:v>1.2808200000000001</c:v>
                </c:pt>
                <c:pt idx="5455">
                  <c:v>1.2724200000000001</c:v>
                </c:pt>
                <c:pt idx="5456">
                  <c:v>1.26414</c:v>
                </c:pt>
                <c:pt idx="5457">
                  <c:v>1.2560199999999999</c:v>
                </c:pt>
                <c:pt idx="5458">
                  <c:v>1.2490000000000001</c:v>
                </c:pt>
                <c:pt idx="5459">
                  <c:v>1.24207</c:v>
                </c:pt>
                <c:pt idx="5460">
                  <c:v>1.2369699999999999</c:v>
                </c:pt>
                <c:pt idx="5461">
                  <c:v>1.23749</c:v>
                </c:pt>
                <c:pt idx="5462">
                  <c:v>1.2317199999999999</c:v>
                </c:pt>
                <c:pt idx="5463">
                  <c:v>1.22729</c:v>
                </c:pt>
                <c:pt idx="5464">
                  <c:v>1.22367</c:v>
                </c:pt>
                <c:pt idx="5465">
                  <c:v>1.21963</c:v>
                </c:pt>
                <c:pt idx="5466">
                  <c:v>1.21329</c:v>
                </c:pt>
                <c:pt idx="5467">
                  <c:v>1.2076899999999999</c:v>
                </c:pt>
                <c:pt idx="5468">
                  <c:v>1.20183</c:v>
                </c:pt>
                <c:pt idx="5469">
                  <c:v>1.1981299999999999</c:v>
                </c:pt>
                <c:pt idx="5470">
                  <c:v>1.19964</c:v>
                </c:pt>
                <c:pt idx="5471">
                  <c:v>1.1949700000000001</c:v>
                </c:pt>
                <c:pt idx="5472">
                  <c:v>1.1920999999999999</c:v>
                </c:pt>
                <c:pt idx="5473">
                  <c:v>1.1898599999999999</c:v>
                </c:pt>
                <c:pt idx="5474">
                  <c:v>1.1863600000000001</c:v>
                </c:pt>
                <c:pt idx="5475">
                  <c:v>1.18103</c:v>
                </c:pt>
                <c:pt idx="5476">
                  <c:v>1.17591</c:v>
                </c:pt>
                <c:pt idx="5477">
                  <c:v>1.1705399999999999</c:v>
                </c:pt>
                <c:pt idx="5478">
                  <c:v>1.1666700000000001</c:v>
                </c:pt>
                <c:pt idx="5479">
                  <c:v>1.16771</c:v>
                </c:pt>
                <c:pt idx="5480">
                  <c:v>1.1619299999999999</c:v>
                </c:pt>
                <c:pt idx="5481">
                  <c:v>1.1564000000000001</c:v>
                </c:pt>
                <c:pt idx="5482">
                  <c:v>1.1512</c:v>
                </c:pt>
                <c:pt idx="5483">
                  <c:v>1.1453500000000001</c:v>
                </c:pt>
                <c:pt idx="5484">
                  <c:v>1.1394599999999999</c:v>
                </c:pt>
                <c:pt idx="5485">
                  <c:v>1.1363300000000001</c:v>
                </c:pt>
                <c:pt idx="5486">
                  <c:v>1.1308100000000001</c:v>
                </c:pt>
                <c:pt idx="5487">
                  <c:v>1.1276900000000001</c:v>
                </c:pt>
                <c:pt idx="5488">
                  <c:v>1.1289</c:v>
                </c:pt>
                <c:pt idx="5489">
                  <c:v>1.1186400000000001</c:v>
                </c:pt>
                <c:pt idx="5490">
                  <c:v>1.1226700000000001</c:v>
                </c:pt>
                <c:pt idx="5491">
                  <c:v>1.12076</c:v>
                </c:pt>
                <c:pt idx="5492">
                  <c:v>1.1171199999999999</c:v>
                </c:pt>
                <c:pt idx="5493">
                  <c:v>1.11399</c:v>
                </c:pt>
                <c:pt idx="5494">
                  <c:v>1.1101399999999999</c:v>
                </c:pt>
                <c:pt idx="5495">
                  <c:v>1.1090199999999999</c:v>
                </c:pt>
                <c:pt idx="5496">
                  <c:v>1.1165400000000001</c:v>
                </c:pt>
                <c:pt idx="5497">
                  <c:v>1.11334</c:v>
                </c:pt>
                <c:pt idx="5498">
                  <c:v>1.1123499999999999</c:v>
                </c:pt>
                <c:pt idx="5499">
                  <c:v>1.10951</c:v>
                </c:pt>
                <c:pt idx="5500">
                  <c:v>1.1064099999999999</c:v>
                </c:pt>
                <c:pt idx="5501">
                  <c:v>1.1044099999999999</c:v>
                </c:pt>
                <c:pt idx="5502">
                  <c:v>1.10318</c:v>
                </c:pt>
                <c:pt idx="5503">
                  <c:v>1.0999099999999999</c:v>
                </c:pt>
                <c:pt idx="5504">
                  <c:v>1.09941</c:v>
                </c:pt>
                <c:pt idx="5505">
                  <c:v>1.1045100000000001</c:v>
                </c:pt>
                <c:pt idx="5506">
                  <c:v>1.1010200000000001</c:v>
                </c:pt>
                <c:pt idx="5507">
                  <c:v>1.0995900000000001</c:v>
                </c:pt>
                <c:pt idx="5508">
                  <c:v>1.0978399999999999</c:v>
                </c:pt>
                <c:pt idx="5509">
                  <c:v>1.0946800000000001</c:v>
                </c:pt>
                <c:pt idx="5510">
                  <c:v>1.0915299999999999</c:v>
                </c:pt>
                <c:pt idx="5511">
                  <c:v>1.08857</c:v>
                </c:pt>
                <c:pt idx="5512">
                  <c:v>1.08792</c:v>
                </c:pt>
                <c:pt idx="5513">
                  <c:v>1.08657</c:v>
                </c:pt>
                <c:pt idx="5514">
                  <c:v>1.0903700000000001</c:v>
                </c:pt>
                <c:pt idx="5515">
                  <c:v>1.0863700000000001</c:v>
                </c:pt>
                <c:pt idx="5516">
                  <c:v>1.0813999999999999</c:v>
                </c:pt>
                <c:pt idx="5517">
                  <c:v>1.0783199999999999</c:v>
                </c:pt>
                <c:pt idx="5518">
                  <c:v>1.0736000000000001</c:v>
                </c:pt>
                <c:pt idx="5519">
                  <c:v>1.0681099999999999</c:v>
                </c:pt>
                <c:pt idx="5520">
                  <c:v>1.0644499999999999</c:v>
                </c:pt>
                <c:pt idx="5521">
                  <c:v>1.0573300000000001</c:v>
                </c:pt>
                <c:pt idx="5522">
                  <c:v>1.05406</c:v>
                </c:pt>
                <c:pt idx="5523">
                  <c:v>1.0543499999999999</c:v>
                </c:pt>
                <c:pt idx="5524">
                  <c:v>1.0481400000000001</c:v>
                </c:pt>
                <c:pt idx="5525">
                  <c:v>1.04365</c:v>
                </c:pt>
                <c:pt idx="5526">
                  <c:v>1.0385200000000001</c:v>
                </c:pt>
                <c:pt idx="5527">
                  <c:v>1.03193</c:v>
                </c:pt>
                <c:pt idx="5528">
                  <c:v>1.0259400000000001</c:v>
                </c:pt>
                <c:pt idx="5529">
                  <c:v>1.0214000000000001</c:v>
                </c:pt>
                <c:pt idx="5530">
                  <c:v>1.01576</c:v>
                </c:pt>
                <c:pt idx="5531">
                  <c:v>1.0104500000000001</c:v>
                </c:pt>
                <c:pt idx="5532">
                  <c:v>1.0134099999999999</c:v>
                </c:pt>
                <c:pt idx="5533">
                  <c:v>1.0092099999999999</c:v>
                </c:pt>
                <c:pt idx="5534">
                  <c:v>1.00518</c:v>
                </c:pt>
                <c:pt idx="5535">
                  <c:v>0.99911700000000003</c:v>
                </c:pt>
                <c:pt idx="5536">
                  <c:v>0.99413600000000002</c:v>
                </c:pt>
                <c:pt idx="5537">
                  <c:v>0.99011899999999997</c:v>
                </c:pt>
                <c:pt idx="5538">
                  <c:v>0.98609999999999998</c:v>
                </c:pt>
                <c:pt idx="5539">
                  <c:v>0.98206099999999996</c:v>
                </c:pt>
                <c:pt idx="5540">
                  <c:v>0.97973100000000002</c:v>
                </c:pt>
                <c:pt idx="5541">
                  <c:v>0.986232</c:v>
                </c:pt>
                <c:pt idx="5542">
                  <c:v>0.981881</c:v>
                </c:pt>
                <c:pt idx="5543">
                  <c:v>0.97060000000000002</c:v>
                </c:pt>
                <c:pt idx="5544">
                  <c:v>0.976719</c:v>
                </c:pt>
                <c:pt idx="5545">
                  <c:v>0.97353299999999998</c:v>
                </c:pt>
                <c:pt idx="5546">
                  <c:v>0.96804800000000002</c:v>
                </c:pt>
                <c:pt idx="5547">
                  <c:v>0.96103300000000003</c:v>
                </c:pt>
                <c:pt idx="5548">
                  <c:v>0.95252599999999998</c:v>
                </c:pt>
                <c:pt idx="5549">
                  <c:v>0.94516999999999995</c:v>
                </c:pt>
                <c:pt idx="5550">
                  <c:v>0.94469400000000003</c:v>
                </c:pt>
                <c:pt idx="5551">
                  <c:v>0.93764800000000004</c:v>
                </c:pt>
                <c:pt idx="5552">
                  <c:v>0.93120000000000003</c:v>
                </c:pt>
                <c:pt idx="5553">
                  <c:v>0.92321299999999995</c:v>
                </c:pt>
                <c:pt idx="5554">
                  <c:v>0.91474800000000001</c:v>
                </c:pt>
                <c:pt idx="5555">
                  <c:v>0.90579699999999996</c:v>
                </c:pt>
                <c:pt idx="5556">
                  <c:v>0.89788299999999999</c:v>
                </c:pt>
                <c:pt idx="5557">
                  <c:v>0.89197499999999996</c:v>
                </c:pt>
                <c:pt idx="5558">
                  <c:v>0.88649500000000003</c:v>
                </c:pt>
                <c:pt idx="5559">
                  <c:v>0.88014599999999998</c:v>
                </c:pt>
                <c:pt idx="5560">
                  <c:v>0.87919700000000001</c:v>
                </c:pt>
                <c:pt idx="5561">
                  <c:v>0.87114599999999998</c:v>
                </c:pt>
                <c:pt idx="5562">
                  <c:v>0.86221400000000004</c:v>
                </c:pt>
                <c:pt idx="5563">
                  <c:v>0.851769</c:v>
                </c:pt>
                <c:pt idx="5564">
                  <c:v>0.84187100000000004</c:v>
                </c:pt>
                <c:pt idx="5565">
                  <c:v>0.83192100000000002</c:v>
                </c:pt>
                <c:pt idx="5566">
                  <c:v>0.81994599999999995</c:v>
                </c:pt>
                <c:pt idx="5567">
                  <c:v>0.80760200000000004</c:v>
                </c:pt>
                <c:pt idx="5568">
                  <c:v>0.79983800000000005</c:v>
                </c:pt>
                <c:pt idx="5569">
                  <c:v>0.79222499999999996</c:v>
                </c:pt>
                <c:pt idx="5570">
                  <c:v>0.77563899999999997</c:v>
                </c:pt>
                <c:pt idx="5571">
                  <c:v>0.75925200000000004</c:v>
                </c:pt>
                <c:pt idx="5572">
                  <c:v>0.74180000000000001</c:v>
                </c:pt>
                <c:pt idx="5573">
                  <c:v>0.72440300000000002</c:v>
                </c:pt>
                <c:pt idx="5574">
                  <c:v>0.70639700000000005</c:v>
                </c:pt>
                <c:pt idx="5575">
                  <c:v>0.68708100000000005</c:v>
                </c:pt>
                <c:pt idx="5576">
                  <c:v>0.67232800000000004</c:v>
                </c:pt>
                <c:pt idx="5577">
                  <c:v>0.65789299999999995</c:v>
                </c:pt>
                <c:pt idx="5578">
                  <c:v>0.64120200000000005</c:v>
                </c:pt>
                <c:pt idx="5579">
                  <c:v>0.61864200000000003</c:v>
                </c:pt>
                <c:pt idx="5580">
                  <c:v>0.59791300000000003</c:v>
                </c:pt>
                <c:pt idx="5581">
                  <c:v>0.57901899999999995</c:v>
                </c:pt>
                <c:pt idx="5582">
                  <c:v>0.55898499999999995</c:v>
                </c:pt>
                <c:pt idx="5583">
                  <c:v>0.53629499999999997</c:v>
                </c:pt>
                <c:pt idx="5584">
                  <c:v>0.51030500000000001</c:v>
                </c:pt>
                <c:pt idx="5585">
                  <c:v>0.48477199999999998</c:v>
                </c:pt>
                <c:pt idx="5586">
                  <c:v>0.45610899999999999</c:v>
                </c:pt>
                <c:pt idx="5587">
                  <c:v>0.425404</c:v>
                </c:pt>
                <c:pt idx="5588">
                  <c:v>0.39248300000000003</c:v>
                </c:pt>
                <c:pt idx="5589">
                  <c:v>0.36022199999999999</c:v>
                </c:pt>
                <c:pt idx="5590">
                  <c:v>0.32236500000000001</c:v>
                </c:pt>
                <c:pt idx="5591">
                  <c:v>0.28245399999999998</c:v>
                </c:pt>
                <c:pt idx="5592">
                  <c:v>0.238959</c:v>
                </c:pt>
                <c:pt idx="5593">
                  <c:v>0.20061799999999999</c:v>
                </c:pt>
                <c:pt idx="5594">
                  <c:v>0.16209399999999999</c:v>
                </c:pt>
                <c:pt idx="5595">
                  <c:v>0.112924</c:v>
                </c:pt>
                <c:pt idx="5596">
                  <c:v>6.4847100000000005E-2</c:v>
                </c:pt>
                <c:pt idx="5597">
                  <c:v>1.52751E-2</c:v>
                </c:pt>
                <c:pt idx="5598">
                  <c:v>-2.4738099999999999E-2</c:v>
                </c:pt>
                <c:pt idx="5599">
                  <c:v>-4.2583299999999998E-2</c:v>
                </c:pt>
                <c:pt idx="5600">
                  <c:v>-3.7825499999999998E-2</c:v>
                </c:pt>
                <c:pt idx="5601">
                  <c:v>-3.4863300000000002E-3</c:v>
                </c:pt>
                <c:pt idx="5602">
                  <c:v>1.64406E-2</c:v>
                </c:pt>
                <c:pt idx="5603">
                  <c:v>1.9685899999999999E-2</c:v>
                </c:pt>
                <c:pt idx="5604">
                  <c:v>9.4590500000000001E-3</c:v>
                </c:pt>
                <c:pt idx="5605">
                  <c:v>-1.44425E-2</c:v>
                </c:pt>
                <c:pt idx="5606">
                  <c:v>-2.7067500000000001E-2</c:v>
                </c:pt>
                <c:pt idx="5607">
                  <c:v>-3.8379900000000002E-2</c:v>
                </c:pt>
                <c:pt idx="5608">
                  <c:v>-5.0945200000000003E-2</c:v>
                </c:pt>
                <c:pt idx="5609">
                  <c:v>-6.2147300000000003E-2</c:v>
                </c:pt>
                <c:pt idx="5610">
                  <c:v>-7.4320899999999995E-2</c:v>
                </c:pt>
                <c:pt idx="5611">
                  <c:v>-7.7071000000000001E-2</c:v>
                </c:pt>
                <c:pt idx="5612">
                  <c:v>-7.6782900000000001E-2</c:v>
                </c:pt>
                <c:pt idx="5613">
                  <c:v>-8.6500300000000002E-2</c:v>
                </c:pt>
                <c:pt idx="5614">
                  <c:v>-9.5108799999999993E-2</c:v>
                </c:pt>
                <c:pt idx="5615">
                  <c:v>-0.101588</c:v>
                </c:pt>
                <c:pt idx="5616">
                  <c:v>-0.105891</c:v>
                </c:pt>
                <c:pt idx="5617">
                  <c:v>-0.10963199999999999</c:v>
                </c:pt>
                <c:pt idx="5618">
                  <c:v>-0.11586</c:v>
                </c:pt>
                <c:pt idx="5619">
                  <c:v>-0.11906</c:v>
                </c:pt>
                <c:pt idx="5620">
                  <c:v>-0.114966</c:v>
                </c:pt>
                <c:pt idx="5621">
                  <c:v>-0.100385</c:v>
                </c:pt>
                <c:pt idx="5622">
                  <c:v>-9.2672099999999993E-2</c:v>
                </c:pt>
                <c:pt idx="5623">
                  <c:v>-8.4744899999999998E-2</c:v>
                </c:pt>
                <c:pt idx="5624">
                  <c:v>-8.5919099999999998E-2</c:v>
                </c:pt>
                <c:pt idx="5625">
                  <c:v>-8.8789499999999993E-2</c:v>
                </c:pt>
                <c:pt idx="5626">
                  <c:v>-8.5880700000000004E-2</c:v>
                </c:pt>
                <c:pt idx="5627">
                  <c:v>-8.2041100000000006E-2</c:v>
                </c:pt>
                <c:pt idx="5628">
                  <c:v>-6.9622100000000006E-2</c:v>
                </c:pt>
                <c:pt idx="5629">
                  <c:v>-4.7169500000000003E-2</c:v>
                </c:pt>
                <c:pt idx="5630">
                  <c:v>-3.0195199999999998E-2</c:v>
                </c:pt>
                <c:pt idx="5631">
                  <c:v>-2.6821299999999999E-2</c:v>
                </c:pt>
                <c:pt idx="5632">
                  <c:v>-2.4582300000000001E-2</c:v>
                </c:pt>
                <c:pt idx="5633">
                  <c:v>-2.5098800000000001E-2</c:v>
                </c:pt>
                <c:pt idx="5634">
                  <c:v>-2.5052899999999999E-2</c:v>
                </c:pt>
                <c:pt idx="5635">
                  <c:v>-2.3526100000000001E-2</c:v>
                </c:pt>
                <c:pt idx="5636">
                  <c:v>-1.8026E-2</c:v>
                </c:pt>
                <c:pt idx="5637">
                  <c:v>-1.4027499999999999E-3</c:v>
                </c:pt>
                <c:pt idx="5638">
                  <c:v>1.1957199999999999E-2</c:v>
                </c:pt>
                <c:pt idx="5639">
                  <c:v>1.7064200000000002E-2</c:v>
                </c:pt>
                <c:pt idx="5640">
                  <c:v>2.40199E-2</c:v>
                </c:pt>
                <c:pt idx="5641">
                  <c:v>2.4718400000000001E-2</c:v>
                </c:pt>
                <c:pt idx="5642">
                  <c:v>2.8132999999999998E-2</c:v>
                </c:pt>
                <c:pt idx="5643">
                  <c:v>3.6709499999999999E-2</c:v>
                </c:pt>
                <c:pt idx="5644">
                  <c:v>4.3107300000000001E-2</c:v>
                </c:pt>
                <c:pt idx="5645">
                  <c:v>4.1556700000000002E-2</c:v>
                </c:pt>
                <c:pt idx="5646">
                  <c:v>4.9194300000000003E-2</c:v>
                </c:pt>
                <c:pt idx="5647">
                  <c:v>5.7106200000000003E-2</c:v>
                </c:pt>
                <c:pt idx="5648">
                  <c:v>5.3147100000000003E-2</c:v>
                </c:pt>
                <c:pt idx="5649">
                  <c:v>5.41431E-2</c:v>
                </c:pt>
                <c:pt idx="5650">
                  <c:v>6.68208E-2</c:v>
                </c:pt>
                <c:pt idx="5651">
                  <c:v>7.7439400000000005E-2</c:v>
                </c:pt>
                <c:pt idx="5652">
                  <c:v>8.2029099999999994E-2</c:v>
                </c:pt>
                <c:pt idx="5653">
                  <c:v>8.5694800000000002E-2</c:v>
                </c:pt>
                <c:pt idx="5654">
                  <c:v>8.4240800000000005E-2</c:v>
                </c:pt>
                <c:pt idx="5655">
                  <c:v>8.9182499999999998E-2</c:v>
                </c:pt>
                <c:pt idx="5656">
                  <c:v>8.7484199999999998E-2</c:v>
                </c:pt>
                <c:pt idx="5657">
                  <c:v>7.5784299999999999E-2</c:v>
                </c:pt>
                <c:pt idx="5658">
                  <c:v>6.9131399999999996E-2</c:v>
                </c:pt>
                <c:pt idx="5659">
                  <c:v>6.5867200000000001E-2</c:v>
                </c:pt>
                <c:pt idx="5660">
                  <c:v>6.5321699999999996E-2</c:v>
                </c:pt>
                <c:pt idx="5661">
                  <c:v>6.6566100000000003E-2</c:v>
                </c:pt>
                <c:pt idx="5662">
                  <c:v>6.9126699999999999E-2</c:v>
                </c:pt>
                <c:pt idx="5663">
                  <c:v>6.3943700000000006E-2</c:v>
                </c:pt>
                <c:pt idx="5664">
                  <c:v>6.9841799999999996E-2</c:v>
                </c:pt>
                <c:pt idx="5665">
                  <c:v>6.6925600000000002E-2</c:v>
                </c:pt>
                <c:pt idx="5666">
                  <c:v>7.0713899999999996E-2</c:v>
                </c:pt>
                <c:pt idx="5667">
                  <c:v>6.7999500000000004E-2</c:v>
                </c:pt>
                <c:pt idx="5668">
                  <c:v>5.5560999999999999E-2</c:v>
                </c:pt>
                <c:pt idx="5669">
                  <c:v>4.1179199999999999E-2</c:v>
                </c:pt>
                <c:pt idx="5670">
                  <c:v>3.2041500000000001E-2</c:v>
                </c:pt>
                <c:pt idx="5671">
                  <c:v>2.1396600000000002E-2</c:v>
                </c:pt>
                <c:pt idx="5672">
                  <c:v>1.8207999999999998E-2</c:v>
                </c:pt>
                <c:pt idx="5673">
                  <c:v>1.1657900000000001E-2</c:v>
                </c:pt>
                <c:pt idx="5674">
                  <c:v>-1.00394E-3</c:v>
                </c:pt>
                <c:pt idx="5675">
                  <c:v>5.7164499999999997E-4</c:v>
                </c:pt>
                <c:pt idx="5676">
                  <c:v>-6.8497000000000002E-3</c:v>
                </c:pt>
                <c:pt idx="5677">
                  <c:v>-8.5369399999999998E-3</c:v>
                </c:pt>
                <c:pt idx="5678">
                  <c:v>-5.96686E-3</c:v>
                </c:pt>
                <c:pt idx="5679">
                  <c:v>-1.3502800000000001E-2</c:v>
                </c:pt>
                <c:pt idx="5680">
                  <c:v>-2.9023799999999999E-2</c:v>
                </c:pt>
                <c:pt idx="5681">
                  <c:v>-3.6630099999999999E-2</c:v>
                </c:pt>
                <c:pt idx="5682">
                  <c:v>-3.7480899999999998E-2</c:v>
                </c:pt>
                <c:pt idx="5683">
                  <c:v>-4.06848E-2</c:v>
                </c:pt>
                <c:pt idx="5684">
                  <c:v>-4.2760899999999998E-2</c:v>
                </c:pt>
                <c:pt idx="5685">
                  <c:v>-5.4313100000000003E-2</c:v>
                </c:pt>
                <c:pt idx="5686">
                  <c:v>-6.3937999999999995E-2</c:v>
                </c:pt>
                <c:pt idx="5687">
                  <c:v>-7.0255399999999996E-2</c:v>
                </c:pt>
                <c:pt idx="5688">
                  <c:v>-7.1097999999999995E-2</c:v>
                </c:pt>
                <c:pt idx="5689">
                  <c:v>-7.3375300000000004E-2</c:v>
                </c:pt>
                <c:pt idx="5690">
                  <c:v>-7.1826399999999999E-2</c:v>
                </c:pt>
                <c:pt idx="5691">
                  <c:v>-7.4883199999999997E-2</c:v>
                </c:pt>
                <c:pt idx="5692">
                  <c:v>-7.3241200000000006E-2</c:v>
                </c:pt>
                <c:pt idx="5693">
                  <c:v>-6.2642299999999998E-2</c:v>
                </c:pt>
                <c:pt idx="5694">
                  <c:v>-5.8533799999999997E-2</c:v>
                </c:pt>
                <c:pt idx="5695">
                  <c:v>-6.3639399999999999E-2</c:v>
                </c:pt>
                <c:pt idx="5696">
                  <c:v>-7.16059E-2</c:v>
                </c:pt>
                <c:pt idx="5697">
                  <c:v>-8.1691700000000006E-2</c:v>
                </c:pt>
                <c:pt idx="5698">
                  <c:v>-8.6420300000000005E-2</c:v>
                </c:pt>
                <c:pt idx="5699">
                  <c:v>-7.6656000000000002E-2</c:v>
                </c:pt>
                <c:pt idx="5700">
                  <c:v>-6.8636199999999994E-2</c:v>
                </c:pt>
                <c:pt idx="5701">
                  <c:v>-6.1071500000000001E-2</c:v>
                </c:pt>
                <c:pt idx="5702">
                  <c:v>-5.5497699999999997E-2</c:v>
                </c:pt>
                <c:pt idx="5703">
                  <c:v>-6.4803100000000002E-2</c:v>
                </c:pt>
                <c:pt idx="5704">
                  <c:v>-6.73121E-2</c:v>
                </c:pt>
                <c:pt idx="5705">
                  <c:v>-6.8953399999999998E-2</c:v>
                </c:pt>
                <c:pt idx="5706">
                  <c:v>-7.0959300000000003E-2</c:v>
                </c:pt>
                <c:pt idx="5707">
                  <c:v>-7.0641200000000001E-2</c:v>
                </c:pt>
                <c:pt idx="5708">
                  <c:v>-6.8012100000000006E-2</c:v>
                </c:pt>
                <c:pt idx="5709">
                  <c:v>-6.7837800000000004E-2</c:v>
                </c:pt>
                <c:pt idx="5710">
                  <c:v>-6.39372E-2</c:v>
                </c:pt>
                <c:pt idx="5711">
                  <c:v>-6.5685400000000005E-2</c:v>
                </c:pt>
                <c:pt idx="5712">
                  <c:v>-6.5860100000000005E-2</c:v>
                </c:pt>
                <c:pt idx="5713">
                  <c:v>-5.92822E-2</c:v>
                </c:pt>
                <c:pt idx="5714">
                  <c:v>-4.7828000000000002E-2</c:v>
                </c:pt>
                <c:pt idx="5715">
                  <c:v>-4.1626999999999997E-2</c:v>
                </c:pt>
                <c:pt idx="5716">
                  <c:v>-4.03325E-2</c:v>
                </c:pt>
                <c:pt idx="5717">
                  <c:v>-4.2666200000000001E-2</c:v>
                </c:pt>
                <c:pt idx="5718">
                  <c:v>-3.7542499999999999E-2</c:v>
                </c:pt>
                <c:pt idx="5719">
                  <c:v>-2.7784E-2</c:v>
                </c:pt>
                <c:pt idx="5720">
                  <c:v>-1.7265300000000001E-2</c:v>
                </c:pt>
                <c:pt idx="5721">
                  <c:v>-1.27343E-2</c:v>
                </c:pt>
                <c:pt idx="5722">
                  <c:v>-1.3022300000000001E-2</c:v>
                </c:pt>
                <c:pt idx="5723">
                  <c:v>-1.2823899999999999E-2</c:v>
                </c:pt>
                <c:pt idx="5724">
                  <c:v>-1.39322E-2</c:v>
                </c:pt>
                <c:pt idx="5725">
                  <c:v>-6.6311699999999996E-3</c:v>
                </c:pt>
                <c:pt idx="5726">
                  <c:v>-3.8465000000000001E-3</c:v>
                </c:pt>
                <c:pt idx="5727">
                  <c:v>-7.3917499999999999E-3</c:v>
                </c:pt>
                <c:pt idx="5728">
                  <c:v>-6.7779600000000004E-3</c:v>
                </c:pt>
                <c:pt idx="5729">
                  <c:v>5.9688099999999997E-3</c:v>
                </c:pt>
                <c:pt idx="5730">
                  <c:v>1.96344E-2</c:v>
                </c:pt>
                <c:pt idx="5731">
                  <c:v>2.9217400000000001E-2</c:v>
                </c:pt>
                <c:pt idx="5732">
                  <c:v>3.1639399999999998E-2</c:v>
                </c:pt>
                <c:pt idx="5733">
                  <c:v>2.7811599999999999E-2</c:v>
                </c:pt>
                <c:pt idx="5734">
                  <c:v>3.2659000000000001E-2</c:v>
                </c:pt>
                <c:pt idx="5735">
                  <c:v>3.0826699999999999E-2</c:v>
                </c:pt>
                <c:pt idx="5736">
                  <c:v>3.2091000000000001E-2</c:v>
                </c:pt>
                <c:pt idx="5737">
                  <c:v>3.3450000000000001E-2</c:v>
                </c:pt>
                <c:pt idx="5738">
                  <c:v>3.07966E-2</c:v>
                </c:pt>
                <c:pt idx="5739">
                  <c:v>3.3131099999999997E-2</c:v>
                </c:pt>
                <c:pt idx="5740">
                  <c:v>4.2196699999999997E-2</c:v>
                </c:pt>
                <c:pt idx="5741">
                  <c:v>4.7195399999999998E-2</c:v>
                </c:pt>
                <c:pt idx="5742">
                  <c:v>4.4968000000000001E-2</c:v>
                </c:pt>
                <c:pt idx="5743">
                  <c:v>3.7155000000000001E-2</c:v>
                </c:pt>
                <c:pt idx="5744">
                  <c:v>4.1418900000000002E-2</c:v>
                </c:pt>
                <c:pt idx="5745">
                  <c:v>4.1520099999999997E-2</c:v>
                </c:pt>
                <c:pt idx="5746">
                  <c:v>4.27219E-2</c:v>
                </c:pt>
                <c:pt idx="5747">
                  <c:v>4.5407099999999999E-2</c:v>
                </c:pt>
                <c:pt idx="5748">
                  <c:v>4.4551199999999999E-2</c:v>
                </c:pt>
                <c:pt idx="5749">
                  <c:v>3.7103700000000003E-2</c:v>
                </c:pt>
                <c:pt idx="5750">
                  <c:v>2.3511399999999998E-2</c:v>
                </c:pt>
                <c:pt idx="5751">
                  <c:v>1.70949E-2</c:v>
                </c:pt>
                <c:pt idx="5752">
                  <c:v>1.2149399999999999E-2</c:v>
                </c:pt>
                <c:pt idx="5753">
                  <c:v>9.1606099999999996E-3</c:v>
                </c:pt>
                <c:pt idx="5754">
                  <c:v>-6.0137999999999997E-3</c:v>
                </c:pt>
                <c:pt idx="5755">
                  <c:v>-1.7126599999999999E-2</c:v>
                </c:pt>
                <c:pt idx="5756">
                  <c:v>-1.9083300000000001E-2</c:v>
                </c:pt>
                <c:pt idx="5757">
                  <c:v>-2.0117900000000001E-2</c:v>
                </c:pt>
                <c:pt idx="5758">
                  <c:v>-2.4237000000000002E-2</c:v>
                </c:pt>
                <c:pt idx="5759">
                  <c:v>-3.1524799999999999E-2</c:v>
                </c:pt>
                <c:pt idx="5760">
                  <c:v>-2.53098E-2</c:v>
                </c:pt>
                <c:pt idx="5761">
                  <c:v>-2.2997900000000002E-2</c:v>
                </c:pt>
                <c:pt idx="5762">
                  <c:v>-1.75506E-2</c:v>
                </c:pt>
                <c:pt idx="5763">
                  <c:v>-1.03439E-2</c:v>
                </c:pt>
                <c:pt idx="5764">
                  <c:v>-3.3252300000000002E-3</c:v>
                </c:pt>
                <c:pt idx="5765">
                  <c:v>-5.1854400000000001E-4</c:v>
                </c:pt>
                <c:pt idx="5766">
                  <c:v>5.6229100000000001E-3</c:v>
                </c:pt>
                <c:pt idx="5767">
                  <c:v>1.22725E-2</c:v>
                </c:pt>
                <c:pt idx="5768">
                  <c:v>1.38631E-2</c:v>
                </c:pt>
                <c:pt idx="5769">
                  <c:v>1.8252399999999998E-2</c:v>
                </c:pt>
                <c:pt idx="5770">
                  <c:v>3.9124300000000001E-2</c:v>
                </c:pt>
                <c:pt idx="5771">
                  <c:v>4.5555499999999999E-2</c:v>
                </c:pt>
                <c:pt idx="5772">
                  <c:v>4.4526099999999999E-2</c:v>
                </c:pt>
                <c:pt idx="5773">
                  <c:v>4.62599E-2</c:v>
                </c:pt>
                <c:pt idx="5774">
                  <c:v>5.1371199999999999E-2</c:v>
                </c:pt>
                <c:pt idx="5775">
                  <c:v>5.9765100000000002E-2</c:v>
                </c:pt>
                <c:pt idx="5776">
                  <c:v>6.1729600000000003E-2</c:v>
                </c:pt>
                <c:pt idx="5777">
                  <c:v>6.1722100000000002E-2</c:v>
                </c:pt>
                <c:pt idx="5778">
                  <c:v>6.4064800000000005E-2</c:v>
                </c:pt>
                <c:pt idx="5779">
                  <c:v>7.3085300000000006E-2</c:v>
                </c:pt>
                <c:pt idx="5780">
                  <c:v>7.5566800000000003E-2</c:v>
                </c:pt>
                <c:pt idx="5781">
                  <c:v>7.1977899999999997E-2</c:v>
                </c:pt>
                <c:pt idx="5782">
                  <c:v>6.8125599999999994E-2</c:v>
                </c:pt>
                <c:pt idx="5783">
                  <c:v>6.52639E-2</c:v>
                </c:pt>
                <c:pt idx="5784">
                  <c:v>7.2832599999999997E-2</c:v>
                </c:pt>
                <c:pt idx="5785">
                  <c:v>7.9065999999999997E-2</c:v>
                </c:pt>
                <c:pt idx="5786">
                  <c:v>8.10559E-2</c:v>
                </c:pt>
                <c:pt idx="5787">
                  <c:v>9.1653899999999996E-2</c:v>
                </c:pt>
                <c:pt idx="5788">
                  <c:v>0.103274</c:v>
                </c:pt>
                <c:pt idx="5789">
                  <c:v>0.12593799999999999</c:v>
                </c:pt>
                <c:pt idx="5790">
                  <c:v>0.13644200000000001</c:v>
                </c:pt>
                <c:pt idx="5791">
                  <c:v>0.14064399999999999</c:v>
                </c:pt>
                <c:pt idx="5792">
                  <c:v>0.14612700000000001</c:v>
                </c:pt>
                <c:pt idx="5793">
                  <c:v>0.14821899999999999</c:v>
                </c:pt>
                <c:pt idx="5794">
                  <c:v>0.15510199999999999</c:v>
                </c:pt>
                <c:pt idx="5795">
                  <c:v>0.163216</c:v>
                </c:pt>
                <c:pt idx="5796">
                  <c:v>0.165404</c:v>
                </c:pt>
                <c:pt idx="5797">
                  <c:v>0.16878899999999999</c:v>
                </c:pt>
                <c:pt idx="5798">
                  <c:v>0.16972400000000001</c:v>
                </c:pt>
                <c:pt idx="5799">
                  <c:v>0.173682</c:v>
                </c:pt>
                <c:pt idx="5800">
                  <c:v>0.17951900000000001</c:v>
                </c:pt>
                <c:pt idx="5801">
                  <c:v>0.18754399999999999</c:v>
                </c:pt>
                <c:pt idx="5802">
                  <c:v>0.19188</c:v>
                </c:pt>
                <c:pt idx="5803">
                  <c:v>0.19042899999999999</c:v>
                </c:pt>
                <c:pt idx="5804">
                  <c:v>0.18271000000000001</c:v>
                </c:pt>
                <c:pt idx="5805">
                  <c:v>0.19186600000000001</c:v>
                </c:pt>
                <c:pt idx="5806">
                  <c:v>0.19823499999999999</c:v>
                </c:pt>
                <c:pt idx="5807">
                  <c:v>0.19862299999999999</c:v>
                </c:pt>
                <c:pt idx="5808">
                  <c:v>0.20286199999999999</c:v>
                </c:pt>
                <c:pt idx="5809">
                  <c:v>0.214138</c:v>
                </c:pt>
                <c:pt idx="5810">
                  <c:v>0.22589300000000001</c:v>
                </c:pt>
                <c:pt idx="5811">
                  <c:v>0.22792299999999999</c:v>
                </c:pt>
                <c:pt idx="5812">
                  <c:v>0.22792000000000001</c:v>
                </c:pt>
                <c:pt idx="5813">
                  <c:v>0.22745299999999999</c:v>
                </c:pt>
                <c:pt idx="5814">
                  <c:v>0.23480799999999999</c:v>
                </c:pt>
                <c:pt idx="5815">
                  <c:v>0.23647099999999999</c:v>
                </c:pt>
                <c:pt idx="5816">
                  <c:v>0.23610800000000001</c:v>
                </c:pt>
                <c:pt idx="5817">
                  <c:v>0.24118700000000001</c:v>
                </c:pt>
                <c:pt idx="5818">
                  <c:v>0.239037</c:v>
                </c:pt>
                <c:pt idx="5819">
                  <c:v>0.23314399999999999</c:v>
                </c:pt>
                <c:pt idx="5820">
                  <c:v>0.22919400000000001</c:v>
                </c:pt>
                <c:pt idx="5821">
                  <c:v>0.22473299999999999</c:v>
                </c:pt>
                <c:pt idx="5822">
                  <c:v>0.218888</c:v>
                </c:pt>
                <c:pt idx="5823">
                  <c:v>0.22217200000000001</c:v>
                </c:pt>
                <c:pt idx="5824">
                  <c:v>0.22455800000000001</c:v>
                </c:pt>
                <c:pt idx="5825">
                  <c:v>0.21699099999999999</c:v>
                </c:pt>
                <c:pt idx="5826">
                  <c:v>0.20689399999999999</c:v>
                </c:pt>
                <c:pt idx="5827">
                  <c:v>0.19788900000000001</c:v>
                </c:pt>
                <c:pt idx="5828">
                  <c:v>0.204037</c:v>
                </c:pt>
                <c:pt idx="5829">
                  <c:v>0.21534900000000001</c:v>
                </c:pt>
                <c:pt idx="5830">
                  <c:v>0.217583</c:v>
                </c:pt>
                <c:pt idx="5831">
                  <c:v>0.217589</c:v>
                </c:pt>
                <c:pt idx="5832">
                  <c:v>0.23039000000000001</c:v>
                </c:pt>
                <c:pt idx="5833">
                  <c:v>0.25092199999999998</c:v>
                </c:pt>
                <c:pt idx="5834">
                  <c:v>0.25440200000000002</c:v>
                </c:pt>
                <c:pt idx="5835">
                  <c:v>0.26278299999999999</c:v>
                </c:pt>
                <c:pt idx="5836">
                  <c:v>0.28325400000000001</c:v>
                </c:pt>
                <c:pt idx="5837">
                  <c:v>0.29742600000000002</c:v>
                </c:pt>
                <c:pt idx="5838">
                  <c:v>0.301124</c:v>
                </c:pt>
                <c:pt idx="5839">
                  <c:v>0.30223299999999997</c:v>
                </c:pt>
                <c:pt idx="5840">
                  <c:v>0.29996200000000001</c:v>
                </c:pt>
                <c:pt idx="5841">
                  <c:v>0.30674800000000002</c:v>
                </c:pt>
                <c:pt idx="5842">
                  <c:v>0.322017</c:v>
                </c:pt>
                <c:pt idx="5843">
                  <c:v>0.32417299999999999</c:v>
                </c:pt>
                <c:pt idx="5844">
                  <c:v>0.33195799999999998</c:v>
                </c:pt>
                <c:pt idx="5845">
                  <c:v>0.33943699999999999</c:v>
                </c:pt>
                <c:pt idx="5846">
                  <c:v>0.34880699999999998</c:v>
                </c:pt>
                <c:pt idx="5847">
                  <c:v>0.35764299999999999</c:v>
                </c:pt>
                <c:pt idx="5848">
                  <c:v>0.35936499999999999</c:v>
                </c:pt>
                <c:pt idx="5849">
                  <c:v>0.35466700000000001</c:v>
                </c:pt>
                <c:pt idx="5850">
                  <c:v>0.34711500000000001</c:v>
                </c:pt>
                <c:pt idx="5851">
                  <c:v>0.35103899999999999</c:v>
                </c:pt>
                <c:pt idx="5852">
                  <c:v>0.35046899999999997</c:v>
                </c:pt>
                <c:pt idx="5853">
                  <c:v>0.35113499999999997</c:v>
                </c:pt>
                <c:pt idx="5854">
                  <c:v>0.350273</c:v>
                </c:pt>
                <c:pt idx="5855">
                  <c:v>0.35042800000000002</c:v>
                </c:pt>
                <c:pt idx="5856">
                  <c:v>0.347192</c:v>
                </c:pt>
                <c:pt idx="5857">
                  <c:v>0.33989999999999998</c:v>
                </c:pt>
                <c:pt idx="5858">
                  <c:v>0.34224599999999999</c:v>
                </c:pt>
                <c:pt idx="5859">
                  <c:v>0.358626</c:v>
                </c:pt>
                <c:pt idx="5860">
                  <c:v>0.36375299999999999</c:v>
                </c:pt>
                <c:pt idx="5861">
                  <c:v>0.36294799999999999</c:v>
                </c:pt>
                <c:pt idx="5862">
                  <c:v>0.363373</c:v>
                </c:pt>
                <c:pt idx="5863">
                  <c:v>0.36547499999999999</c:v>
                </c:pt>
                <c:pt idx="5864">
                  <c:v>0.36561199999999999</c:v>
                </c:pt>
                <c:pt idx="5865">
                  <c:v>0.35956100000000002</c:v>
                </c:pt>
                <c:pt idx="5866">
                  <c:v>0.36218800000000001</c:v>
                </c:pt>
                <c:pt idx="5867">
                  <c:v>0.36033500000000002</c:v>
                </c:pt>
                <c:pt idx="5868">
                  <c:v>0.35158</c:v>
                </c:pt>
                <c:pt idx="5869">
                  <c:v>0.35748999999999997</c:v>
                </c:pt>
                <c:pt idx="5870">
                  <c:v>0.35975299999999999</c:v>
                </c:pt>
                <c:pt idx="5871">
                  <c:v>0.35915999999999998</c:v>
                </c:pt>
                <c:pt idx="5872">
                  <c:v>0.358852</c:v>
                </c:pt>
                <c:pt idx="5873">
                  <c:v>0.351914</c:v>
                </c:pt>
                <c:pt idx="5874">
                  <c:v>0.34277200000000002</c:v>
                </c:pt>
                <c:pt idx="5875">
                  <c:v>0.33496599999999999</c:v>
                </c:pt>
                <c:pt idx="5876">
                  <c:v>0.32723400000000002</c:v>
                </c:pt>
                <c:pt idx="5877">
                  <c:v>0.31814999999999999</c:v>
                </c:pt>
                <c:pt idx="5878">
                  <c:v>0.31025199999999997</c:v>
                </c:pt>
                <c:pt idx="5879">
                  <c:v>0.29854700000000001</c:v>
                </c:pt>
                <c:pt idx="5880">
                  <c:v>0.28223900000000002</c:v>
                </c:pt>
                <c:pt idx="5881">
                  <c:v>0.26806200000000002</c:v>
                </c:pt>
                <c:pt idx="5882">
                  <c:v>0.255214</c:v>
                </c:pt>
                <c:pt idx="5883">
                  <c:v>0.244808</c:v>
                </c:pt>
                <c:pt idx="5884">
                  <c:v>0.24019099999999999</c:v>
                </c:pt>
                <c:pt idx="5885">
                  <c:v>0.234708</c:v>
                </c:pt>
                <c:pt idx="5886">
                  <c:v>0.22548499999999999</c:v>
                </c:pt>
                <c:pt idx="5887">
                  <c:v>0.217137</c:v>
                </c:pt>
                <c:pt idx="5888">
                  <c:v>0.209757</c:v>
                </c:pt>
                <c:pt idx="5889">
                  <c:v>0.20034399999999999</c:v>
                </c:pt>
                <c:pt idx="5890">
                  <c:v>0.18745200000000001</c:v>
                </c:pt>
                <c:pt idx="5891">
                  <c:v>0.171986</c:v>
                </c:pt>
                <c:pt idx="5892">
                  <c:v>0.155477</c:v>
                </c:pt>
                <c:pt idx="5893">
                  <c:v>0.14150099999999999</c:v>
                </c:pt>
                <c:pt idx="5894">
                  <c:v>0.130828</c:v>
                </c:pt>
                <c:pt idx="5895">
                  <c:v>0.117466</c:v>
                </c:pt>
                <c:pt idx="5896">
                  <c:v>9.8884299999999994E-2</c:v>
                </c:pt>
                <c:pt idx="5897">
                  <c:v>8.7432999999999997E-2</c:v>
                </c:pt>
                <c:pt idx="5898">
                  <c:v>8.54433E-2</c:v>
                </c:pt>
                <c:pt idx="5899">
                  <c:v>7.8839500000000007E-2</c:v>
                </c:pt>
                <c:pt idx="5900">
                  <c:v>7.2864999999999999E-2</c:v>
                </c:pt>
                <c:pt idx="5901">
                  <c:v>6.6527900000000001E-2</c:v>
                </c:pt>
                <c:pt idx="5902">
                  <c:v>5.7414199999999999E-2</c:v>
                </c:pt>
                <c:pt idx="5903">
                  <c:v>4.95675E-2</c:v>
                </c:pt>
                <c:pt idx="5904">
                  <c:v>4.1763500000000002E-2</c:v>
                </c:pt>
                <c:pt idx="5905">
                  <c:v>3.9272599999999998E-2</c:v>
                </c:pt>
                <c:pt idx="5906">
                  <c:v>4.2487299999999999E-2</c:v>
                </c:pt>
                <c:pt idx="5907">
                  <c:v>4.1882999999999997E-2</c:v>
                </c:pt>
                <c:pt idx="5908">
                  <c:v>4.3133199999999997E-2</c:v>
                </c:pt>
                <c:pt idx="5909">
                  <c:v>4.30573E-2</c:v>
                </c:pt>
                <c:pt idx="5910">
                  <c:v>4.6367800000000001E-2</c:v>
                </c:pt>
                <c:pt idx="5911">
                  <c:v>4.6956100000000001E-2</c:v>
                </c:pt>
                <c:pt idx="5912">
                  <c:v>5.4863200000000001E-2</c:v>
                </c:pt>
                <c:pt idx="5913">
                  <c:v>6.6364500000000007E-2</c:v>
                </c:pt>
                <c:pt idx="5914">
                  <c:v>6.7352999999999996E-2</c:v>
                </c:pt>
                <c:pt idx="5915">
                  <c:v>7.2976600000000003E-2</c:v>
                </c:pt>
                <c:pt idx="5916">
                  <c:v>7.9681699999999994E-2</c:v>
                </c:pt>
                <c:pt idx="5917">
                  <c:v>8.3106200000000005E-2</c:v>
                </c:pt>
                <c:pt idx="5918">
                  <c:v>8.7666499999999994E-2</c:v>
                </c:pt>
                <c:pt idx="5919">
                  <c:v>9.2359399999999994E-2</c:v>
                </c:pt>
                <c:pt idx="5920">
                  <c:v>9.6934000000000006E-2</c:v>
                </c:pt>
                <c:pt idx="5921">
                  <c:v>9.3670500000000004E-2</c:v>
                </c:pt>
                <c:pt idx="5922">
                  <c:v>5.6760100000000001E-2</c:v>
                </c:pt>
                <c:pt idx="5923">
                  <c:v>-0.125806</c:v>
                </c:pt>
                <c:pt idx="5924">
                  <c:v>-0.27328000000000002</c:v>
                </c:pt>
                <c:pt idx="5925">
                  <c:v>-0.26912799999999998</c:v>
                </c:pt>
                <c:pt idx="5926">
                  <c:v>-0.18629799999999999</c:v>
                </c:pt>
                <c:pt idx="5927">
                  <c:v>-0.17738100000000001</c:v>
                </c:pt>
                <c:pt idx="5928">
                  <c:v>-0.16576199999999999</c:v>
                </c:pt>
                <c:pt idx="5929">
                  <c:v>-0.136799</c:v>
                </c:pt>
                <c:pt idx="5930">
                  <c:v>-0.124372</c:v>
                </c:pt>
                <c:pt idx="5931">
                  <c:v>-0.14426800000000001</c:v>
                </c:pt>
                <c:pt idx="5932">
                  <c:v>-0.16809199999999999</c:v>
                </c:pt>
                <c:pt idx="5933">
                  <c:v>-0.187329</c:v>
                </c:pt>
                <c:pt idx="5934">
                  <c:v>-0.20941000000000001</c:v>
                </c:pt>
                <c:pt idx="5935">
                  <c:v>-0.23400299999999999</c:v>
                </c:pt>
                <c:pt idx="5936">
                  <c:v>-0.26069399999999998</c:v>
                </c:pt>
                <c:pt idx="5937">
                  <c:v>-0.28288600000000003</c:v>
                </c:pt>
                <c:pt idx="5938">
                  <c:v>-0.295655</c:v>
                </c:pt>
                <c:pt idx="5939">
                  <c:v>-0.31301499999999999</c:v>
                </c:pt>
                <c:pt idx="5940">
                  <c:v>-0.32214799999999999</c:v>
                </c:pt>
                <c:pt idx="5941">
                  <c:v>-0.34920899999999999</c:v>
                </c:pt>
                <c:pt idx="5942">
                  <c:v>-0.38839600000000002</c:v>
                </c:pt>
                <c:pt idx="5943">
                  <c:v>-0.38901799999999997</c:v>
                </c:pt>
                <c:pt idx="5944">
                  <c:v>-0.35707800000000001</c:v>
                </c:pt>
                <c:pt idx="5945">
                  <c:v>-0.32803900000000003</c:v>
                </c:pt>
                <c:pt idx="5946">
                  <c:v>-0.32203599999999999</c:v>
                </c:pt>
                <c:pt idx="5947">
                  <c:v>-0.64865700000000004</c:v>
                </c:pt>
                <c:pt idx="5948">
                  <c:v>-0.67213699999999998</c:v>
                </c:pt>
                <c:pt idx="5949">
                  <c:v>-0.33577200000000001</c:v>
                </c:pt>
                <c:pt idx="5950">
                  <c:v>-0.31536599999999998</c:v>
                </c:pt>
                <c:pt idx="5951">
                  <c:v>-0.41417100000000001</c:v>
                </c:pt>
                <c:pt idx="5952">
                  <c:v>-0.46412900000000001</c:v>
                </c:pt>
                <c:pt idx="5953">
                  <c:v>-0.46474700000000002</c:v>
                </c:pt>
                <c:pt idx="5954">
                  <c:v>-0.45397900000000002</c:v>
                </c:pt>
                <c:pt idx="5955">
                  <c:v>-0.44236700000000001</c:v>
                </c:pt>
                <c:pt idx="5956">
                  <c:v>-0.43548399999999998</c:v>
                </c:pt>
                <c:pt idx="5957">
                  <c:v>-0.424537</c:v>
                </c:pt>
                <c:pt idx="5958">
                  <c:v>-0.42342000000000002</c:v>
                </c:pt>
                <c:pt idx="5959">
                  <c:v>-0.434554</c:v>
                </c:pt>
                <c:pt idx="5960">
                  <c:v>-0.447488</c:v>
                </c:pt>
                <c:pt idx="5961">
                  <c:v>-0.46490999999999999</c:v>
                </c:pt>
                <c:pt idx="5962">
                  <c:v>-0.47833199999999998</c:v>
                </c:pt>
                <c:pt idx="5963">
                  <c:v>-0.48174600000000001</c:v>
                </c:pt>
                <c:pt idx="5964">
                  <c:v>-0.49644500000000003</c:v>
                </c:pt>
                <c:pt idx="5965">
                  <c:v>-0.50583500000000003</c:v>
                </c:pt>
                <c:pt idx="5966">
                  <c:v>-0.51726499999999997</c:v>
                </c:pt>
                <c:pt idx="5967">
                  <c:v>-0.52522400000000002</c:v>
                </c:pt>
                <c:pt idx="5968">
                  <c:v>-0.52732699999999999</c:v>
                </c:pt>
                <c:pt idx="5969">
                  <c:v>-0.53255300000000005</c:v>
                </c:pt>
                <c:pt idx="5970">
                  <c:v>-0.54252699999999998</c:v>
                </c:pt>
                <c:pt idx="5971">
                  <c:v>-0.54931399999999997</c:v>
                </c:pt>
                <c:pt idx="5972">
                  <c:v>-0.55166599999999999</c:v>
                </c:pt>
                <c:pt idx="5973">
                  <c:v>-0.56257500000000005</c:v>
                </c:pt>
                <c:pt idx="5974">
                  <c:v>-0.56869199999999998</c:v>
                </c:pt>
                <c:pt idx="5975">
                  <c:v>-0.57225300000000001</c:v>
                </c:pt>
                <c:pt idx="5976">
                  <c:v>-0.567716</c:v>
                </c:pt>
                <c:pt idx="5977">
                  <c:v>-0.56658699999999995</c:v>
                </c:pt>
                <c:pt idx="5978">
                  <c:v>-0.57102600000000003</c:v>
                </c:pt>
                <c:pt idx="5979">
                  <c:v>-0.57892699999999997</c:v>
                </c:pt>
                <c:pt idx="5980">
                  <c:v>-0.57677400000000001</c:v>
                </c:pt>
                <c:pt idx="5981">
                  <c:v>-0.57925499999999996</c:v>
                </c:pt>
                <c:pt idx="5982">
                  <c:v>-0.582704</c:v>
                </c:pt>
                <c:pt idx="5983">
                  <c:v>-0.58970999999999996</c:v>
                </c:pt>
                <c:pt idx="5984">
                  <c:v>-0.59709299999999998</c:v>
                </c:pt>
                <c:pt idx="5985">
                  <c:v>-0.60456799999999999</c:v>
                </c:pt>
                <c:pt idx="5986">
                  <c:v>-0.61589899999999997</c:v>
                </c:pt>
                <c:pt idx="5987">
                  <c:v>-0.62862499999999999</c:v>
                </c:pt>
                <c:pt idx="5988">
                  <c:v>-0.62827900000000003</c:v>
                </c:pt>
                <c:pt idx="5989">
                  <c:v>-0.63754299999999997</c:v>
                </c:pt>
                <c:pt idx="5990">
                  <c:v>-0.64974600000000005</c:v>
                </c:pt>
                <c:pt idx="5991">
                  <c:v>-0.65841300000000003</c:v>
                </c:pt>
                <c:pt idx="5992">
                  <c:v>-0.670211</c:v>
                </c:pt>
                <c:pt idx="5993">
                  <c:v>-0.68954199999999999</c:v>
                </c:pt>
                <c:pt idx="5994">
                  <c:v>-0.70502799999999999</c:v>
                </c:pt>
                <c:pt idx="5995">
                  <c:v>-0.71440199999999998</c:v>
                </c:pt>
                <c:pt idx="5996">
                  <c:v>-0.72332300000000005</c:v>
                </c:pt>
                <c:pt idx="5997">
                  <c:v>-0.73038599999999998</c:v>
                </c:pt>
                <c:pt idx="5998">
                  <c:v>-0.73114100000000004</c:v>
                </c:pt>
                <c:pt idx="5999">
                  <c:v>-0.72763900000000004</c:v>
                </c:pt>
                <c:pt idx="6000">
                  <c:v>-0.72414400000000001</c:v>
                </c:pt>
                <c:pt idx="6001">
                  <c:v>-0.72062700000000002</c:v>
                </c:pt>
                <c:pt idx="6002">
                  <c:v>-0.71108199999999999</c:v>
                </c:pt>
                <c:pt idx="6003">
                  <c:v>-0.71093499999999998</c:v>
                </c:pt>
                <c:pt idx="6004">
                  <c:v>-0.71087999999999996</c:v>
                </c:pt>
                <c:pt idx="6005">
                  <c:v>-0.71371600000000002</c:v>
                </c:pt>
                <c:pt idx="6006">
                  <c:v>-0.71543900000000005</c:v>
                </c:pt>
                <c:pt idx="6007">
                  <c:v>-0.713561</c:v>
                </c:pt>
                <c:pt idx="6008">
                  <c:v>-0.71499800000000002</c:v>
                </c:pt>
                <c:pt idx="6009">
                  <c:v>-0.71581700000000004</c:v>
                </c:pt>
                <c:pt idx="6010">
                  <c:v>-0.71275500000000003</c:v>
                </c:pt>
                <c:pt idx="6011">
                  <c:v>-0.71709500000000004</c:v>
                </c:pt>
                <c:pt idx="6012">
                  <c:v>-0.71942300000000003</c:v>
                </c:pt>
                <c:pt idx="6013">
                  <c:v>-0.72385600000000005</c:v>
                </c:pt>
                <c:pt idx="6014">
                  <c:v>-0.733487</c:v>
                </c:pt>
                <c:pt idx="6015">
                  <c:v>-0.74725399999999997</c:v>
                </c:pt>
                <c:pt idx="6016">
                  <c:v>-0.752112</c:v>
                </c:pt>
                <c:pt idx="6017">
                  <c:v>-0.74673800000000001</c:v>
                </c:pt>
                <c:pt idx="6018">
                  <c:v>-0.750946</c:v>
                </c:pt>
                <c:pt idx="6019">
                  <c:v>-0.75843000000000005</c:v>
                </c:pt>
                <c:pt idx="6020">
                  <c:v>-0.76428200000000002</c:v>
                </c:pt>
                <c:pt idx="6021">
                  <c:v>-0.76905299999999999</c:v>
                </c:pt>
                <c:pt idx="6022">
                  <c:v>-0.77126399999999995</c:v>
                </c:pt>
                <c:pt idx="6023">
                  <c:v>-0.76092099999999996</c:v>
                </c:pt>
                <c:pt idx="6024">
                  <c:v>-0.750247</c:v>
                </c:pt>
                <c:pt idx="6025">
                  <c:v>-0.74700699999999998</c:v>
                </c:pt>
                <c:pt idx="6026">
                  <c:v>-0.74464300000000005</c:v>
                </c:pt>
                <c:pt idx="6027">
                  <c:v>-0.74427900000000002</c:v>
                </c:pt>
                <c:pt idx="6028">
                  <c:v>-0.746174</c:v>
                </c:pt>
                <c:pt idx="6029">
                  <c:v>-0.75060000000000004</c:v>
                </c:pt>
                <c:pt idx="6030">
                  <c:v>-0.748668</c:v>
                </c:pt>
                <c:pt idx="6031">
                  <c:v>-0.74219100000000005</c:v>
                </c:pt>
                <c:pt idx="6032">
                  <c:v>-0.73407900000000004</c:v>
                </c:pt>
                <c:pt idx="6033">
                  <c:v>-0.72796499999999997</c:v>
                </c:pt>
                <c:pt idx="6034">
                  <c:v>-0.71180299999999996</c:v>
                </c:pt>
                <c:pt idx="6035">
                  <c:v>-0.70111199999999996</c:v>
                </c:pt>
                <c:pt idx="6036">
                  <c:v>-0.70057999999999998</c:v>
                </c:pt>
                <c:pt idx="6037">
                  <c:v>-0.70465699999999998</c:v>
                </c:pt>
                <c:pt idx="6038">
                  <c:v>-0.69320300000000001</c:v>
                </c:pt>
                <c:pt idx="6039">
                  <c:v>-0.68010899999999996</c:v>
                </c:pt>
                <c:pt idx="6040">
                  <c:v>-0.663184</c:v>
                </c:pt>
                <c:pt idx="6041">
                  <c:v>-0.64542999999999995</c:v>
                </c:pt>
                <c:pt idx="6042">
                  <c:v>-0.63601300000000005</c:v>
                </c:pt>
                <c:pt idx="6043">
                  <c:v>-0.62462600000000001</c:v>
                </c:pt>
                <c:pt idx="6044">
                  <c:v>-0.61404599999999998</c:v>
                </c:pt>
                <c:pt idx="6045">
                  <c:v>-0.59897100000000003</c:v>
                </c:pt>
                <c:pt idx="6046">
                  <c:v>-0.59486700000000003</c:v>
                </c:pt>
                <c:pt idx="6047">
                  <c:v>-0.59663600000000006</c:v>
                </c:pt>
                <c:pt idx="6048">
                  <c:v>-0.59710799999999997</c:v>
                </c:pt>
                <c:pt idx="6049">
                  <c:v>-0.58794500000000005</c:v>
                </c:pt>
                <c:pt idx="6050">
                  <c:v>-0.58465299999999998</c:v>
                </c:pt>
                <c:pt idx="6051">
                  <c:v>-0.57215000000000005</c:v>
                </c:pt>
                <c:pt idx="6052">
                  <c:v>-0.55814900000000001</c:v>
                </c:pt>
                <c:pt idx="6053">
                  <c:v>-0.55588700000000002</c:v>
                </c:pt>
                <c:pt idx="6054">
                  <c:v>-0.546041</c:v>
                </c:pt>
                <c:pt idx="6055">
                  <c:v>-0.54033399999999998</c:v>
                </c:pt>
                <c:pt idx="6056">
                  <c:v>-0.53364699999999998</c:v>
                </c:pt>
                <c:pt idx="6057">
                  <c:v>-0.53282200000000002</c:v>
                </c:pt>
                <c:pt idx="6058">
                  <c:v>-0.534053</c:v>
                </c:pt>
                <c:pt idx="6059">
                  <c:v>-0.53192200000000001</c:v>
                </c:pt>
                <c:pt idx="6060">
                  <c:v>-0.52782300000000004</c:v>
                </c:pt>
                <c:pt idx="6061">
                  <c:v>-0.52542</c:v>
                </c:pt>
                <c:pt idx="6062">
                  <c:v>-0.52144199999999996</c:v>
                </c:pt>
                <c:pt idx="6063">
                  <c:v>-0.51119499999999995</c:v>
                </c:pt>
                <c:pt idx="6064">
                  <c:v>-0.490203</c:v>
                </c:pt>
                <c:pt idx="6065">
                  <c:v>-0.50062499999999999</c:v>
                </c:pt>
                <c:pt idx="6066">
                  <c:v>-0.50593999999999995</c:v>
                </c:pt>
                <c:pt idx="6067">
                  <c:v>-0.50229500000000005</c:v>
                </c:pt>
                <c:pt idx="6068">
                  <c:v>-0.50128099999999998</c:v>
                </c:pt>
                <c:pt idx="6069">
                  <c:v>-0.50279600000000002</c:v>
                </c:pt>
                <c:pt idx="6070">
                  <c:v>-0.49873499999999998</c:v>
                </c:pt>
                <c:pt idx="6071">
                  <c:v>-0.48922199999999999</c:v>
                </c:pt>
                <c:pt idx="6072">
                  <c:v>-0.47392000000000001</c:v>
                </c:pt>
                <c:pt idx="6073">
                  <c:v>-0.458486</c:v>
                </c:pt>
                <c:pt idx="6074">
                  <c:v>-0.45509100000000002</c:v>
                </c:pt>
                <c:pt idx="6075">
                  <c:v>-0.45129200000000003</c:v>
                </c:pt>
                <c:pt idx="6076">
                  <c:v>-0.44461000000000001</c:v>
                </c:pt>
                <c:pt idx="6077">
                  <c:v>-0.44307600000000003</c:v>
                </c:pt>
                <c:pt idx="6078">
                  <c:v>-0.450239</c:v>
                </c:pt>
                <c:pt idx="6079">
                  <c:v>-0.46264300000000003</c:v>
                </c:pt>
                <c:pt idx="6080">
                  <c:v>-0.47217700000000001</c:v>
                </c:pt>
                <c:pt idx="6081">
                  <c:v>-0.46551700000000001</c:v>
                </c:pt>
                <c:pt idx="6082">
                  <c:v>-0.45061400000000001</c:v>
                </c:pt>
                <c:pt idx="6083">
                  <c:v>-0.44885399999999998</c:v>
                </c:pt>
                <c:pt idx="6084">
                  <c:v>-0.449326</c:v>
                </c:pt>
                <c:pt idx="6085">
                  <c:v>-0.449631</c:v>
                </c:pt>
                <c:pt idx="6086">
                  <c:v>-0.44945499999999999</c:v>
                </c:pt>
                <c:pt idx="6087">
                  <c:v>-0.45186999999999999</c:v>
                </c:pt>
                <c:pt idx="6088">
                  <c:v>-0.454343</c:v>
                </c:pt>
                <c:pt idx="6089">
                  <c:v>-0.45821299999999998</c:v>
                </c:pt>
                <c:pt idx="6090">
                  <c:v>-0.44992199999999999</c:v>
                </c:pt>
                <c:pt idx="6091">
                  <c:v>-0.44192300000000001</c:v>
                </c:pt>
                <c:pt idx="6092">
                  <c:v>-0.44129200000000002</c:v>
                </c:pt>
                <c:pt idx="6093">
                  <c:v>-0.43735299999999999</c:v>
                </c:pt>
                <c:pt idx="6094">
                  <c:v>-0.43002299999999999</c:v>
                </c:pt>
                <c:pt idx="6095">
                  <c:v>-0.42514600000000002</c:v>
                </c:pt>
                <c:pt idx="6096">
                  <c:v>-0.42266100000000001</c:v>
                </c:pt>
                <c:pt idx="6097">
                  <c:v>-0.41479700000000003</c:v>
                </c:pt>
                <c:pt idx="6098">
                  <c:v>-0.40017399999999997</c:v>
                </c:pt>
                <c:pt idx="6099">
                  <c:v>-0.38503799999999999</c:v>
                </c:pt>
                <c:pt idx="6100">
                  <c:v>-0.36866100000000002</c:v>
                </c:pt>
                <c:pt idx="6101">
                  <c:v>-0.36405100000000001</c:v>
                </c:pt>
                <c:pt idx="6102">
                  <c:v>-0.36307299999999998</c:v>
                </c:pt>
                <c:pt idx="6103">
                  <c:v>-0.35996</c:v>
                </c:pt>
                <c:pt idx="6104">
                  <c:v>-0.35917100000000002</c:v>
                </c:pt>
                <c:pt idx="6105">
                  <c:v>-0.35714400000000002</c:v>
                </c:pt>
                <c:pt idx="6106">
                  <c:v>-0.35812699999999997</c:v>
                </c:pt>
                <c:pt idx="6107">
                  <c:v>-0.34881099999999998</c:v>
                </c:pt>
                <c:pt idx="6108">
                  <c:v>-0.33698499999999998</c:v>
                </c:pt>
                <c:pt idx="6109">
                  <c:v>-0.322795</c:v>
                </c:pt>
                <c:pt idx="6110">
                  <c:v>-0.31711299999999998</c:v>
                </c:pt>
                <c:pt idx="6111">
                  <c:v>-0.30869799999999997</c:v>
                </c:pt>
                <c:pt idx="6112">
                  <c:v>-0.29527799999999998</c:v>
                </c:pt>
                <c:pt idx="6113">
                  <c:v>-0.28612599999999999</c:v>
                </c:pt>
                <c:pt idx="6114">
                  <c:v>-0.278447</c:v>
                </c:pt>
                <c:pt idx="6115">
                  <c:v>-0.27876299999999998</c:v>
                </c:pt>
                <c:pt idx="6116">
                  <c:v>-0.28227200000000002</c:v>
                </c:pt>
                <c:pt idx="6117">
                  <c:v>-0.27721600000000002</c:v>
                </c:pt>
                <c:pt idx="6118">
                  <c:v>-0.27613700000000002</c:v>
                </c:pt>
                <c:pt idx="6119">
                  <c:v>-0.273422</c:v>
                </c:pt>
                <c:pt idx="6120">
                  <c:v>-0.25214700000000001</c:v>
                </c:pt>
                <c:pt idx="6121">
                  <c:v>-0.24444299999999999</c:v>
                </c:pt>
                <c:pt idx="6122">
                  <c:v>-0.233872</c:v>
                </c:pt>
                <c:pt idx="6123">
                  <c:v>-0.228016</c:v>
                </c:pt>
                <c:pt idx="6124">
                  <c:v>-0.23482500000000001</c:v>
                </c:pt>
                <c:pt idx="6125">
                  <c:v>-0.240816</c:v>
                </c:pt>
                <c:pt idx="6126">
                  <c:v>-0.24177000000000001</c:v>
                </c:pt>
                <c:pt idx="6127">
                  <c:v>-0.22883500000000001</c:v>
                </c:pt>
                <c:pt idx="6128">
                  <c:v>-0.219723</c:v>
                </c:pt>
                <c:pt idx="6129">
                  <c:v>-0.20555100000000001</c:v>
                </c:pt>
                <c:pt idx="6130">
                  <c:v>-0.205842</c:v>
                </c:pt>
                <c:pt idx="6131">
                  <c:v>-0.20566000000000001</c:v>
                </c:pt>
                <c:pt idx="6132">
                  <c:v>-0.19572800000000001</c:v>
                </c:pt>
                <c:pt idx="6133">
                  <c:v>-0.19015199999999999</c:v>
                </c:pt>
                <c:pt idx="6134">
                  <c:v>-0.19043599999999999</c:v>
                </c:pt>
                <c:pt idx="6135">
                  <c:v>-0.17937600000000001</c:v>
                </c:pt>
                <c:pt idx="6136">
                  <c:v>-0.16667399999999999</c:v>
                </c:pt>
                <c:pt idx="6137">
                  <c:v>-0.156</c:v>
                </c:pt>
                <c:pt idx="6138">
                  <c:v>-0.15135399999999999</c:v>
                </c:pt>
                <c:pt idx="6139">
                  <c:v>-0.16036400000000001</c:v>
                </c:pt>
                <c:pt idx="6140">
                  <c:v>-0.17796200000000001</c:v>
                </c:pt>
                <c:pt idx="6141">
                  <c:v>-0.18525</c:v>
                </c:pt>
                <c:pt idx="6142">
                  <c:v>-0.189085</c:v>
                </c:pt>
                <c:pt idx="6143">
                  <c:v>-0.182</c:v>
                </c:pt>
                <c:pt idx="6144">
                  <c:v>-0.17097399999999999</c:v>
                </c:pt>
                <c:pt idx="6145">
                  <c:v>-0.16431499999999999</c:v>
                </c:pt>
                <c:pt idx="6146">
                  <c:v>-0.16547100000000001</c:v>
                </c:pt>
                <c:pt idx="6147">
                  <c:v>-0.16666800000000001</c:v>
                </c:pt>
                <c:pt idx="6148">
                  <c:v>-0.16250400000000001</c:v>
                </c:pt>
                <c:pt idx="6149">
                  <c:v>-0.15368200000000001</c:v>
                </c:pt>
                <c:pt idx="6150">
                  <c:v>-0.14360000000000001</c:v>
                </c:pt>
                <c:pt idx="6151">
                  <c:v>-0.14527499999999999</c:v>
                </c:pt>
                <c:pt idx="6152">
                  <c:v>-0.14821799999999999</c:v>
                </c:pt>
                <c:pt idx="6153">
                  <c:v>-0.15162600000000001</c:v>
                </c:pt>
                <c:pt idx="6154">
                  <c:v>-0.15754399999999999</c:v>
                </c:pt>
                <c:pt idx="6155">
                  <c:v>-0.16481599999999999</c:v>
                </c:pt>
                <c:pt idx="6156">
                  <c:v>-0.16952500000000001</c:v>
                </c:pt>
                <c:pt idx="6157">
                  <c:v>-0.170458</c:v>
                </c:pt>
                <c:pt idx="6158">
                  <c:v>-0.17216999999999999</c:v>
                </c:pt>
                <c:pt idx="6159">
                  <c:v>-0.17480399999999999</c:v>
                </c:pt>
                <c:pt idx="6160">
                  <c:v>-0.160022</c:v>
                </c:pt>
                <c:pt idx="6161">
                  <c:v>-0.15318100000000001</c:v>
                </c:pt>
                <c:pt idx="6162">
                  <c:v>-0.15038000000000001</c:v>
                </c:pt>
                <c:pt idx="6163">
                  <c:v>-0.15540200000000001</c:v>
                </c:pt>
                <c:pt idx="6164">
                  <c:v>-0.157641</c:v>
                </c:pt>
                <c:pt idx="6165">
                  <c:v>-0.154643</c:v>
                </c:pt>
                <c:pt idx="6166">
                  <c:v>-0.15133099999999999</c:v>
                </c:pt>
                <c:pt idx="6167">
                  <c:v>-0.14751900000000001</c:v>
                </c:pt>
                <c:pt idx="6168">
                  <c:v>-0.14557800000000001</c:v>
                </c:pt>
                <c:pt idx="6169">
                  <c:v>-0.14671999999999999</c:v>
                </c:pt>
                <c:pt idx="6170">
                  <c:v>-0.141629</c:v>
                </c:pt>
                <c:pt idx="6171">
                  <c:v>-0.14219699999999999</c:v>
                </c:pt>
                <c:pt idx="6172">
                  <c:v>-0.138795</c:v>
                </c:pt>
                <c:pt idx="6173">
                  <c:v>-0.135377</c:v>
                </c:pt>
                <c:pt idx="6174">
                  <c:v>-0.12967799999999999</c:v>
                </c:pt>
                <c:pt idx="6175">
                  <c:v>-0.128973</c:v>
                </c:pt>
                <c:pt idx="6176">
                  <c:v>-0.13621800000000001</c:v>
                </c:pt>
                <c:pt idx="6177">
                  <c:v>-0.136182</c:v>
                </c:pt>
                <c:pt idx="6178">
                  <c:v>-0.13008900000000001</c:v>
                </c:pt>
                <c:pt idx="6179">
                  <c:v>-0.10974200000000001</c:v>
                </c:pt>
                <c:pt idx="6180">
                  <c:v>-0.104244</c:v>
                </c:pt>
                <c:pt idx="6181">
                  <c:v>-0.10981100000000001</c:v>
                </c:pt>
                <c:pt idx="6182">
                  <c:v>-0.11480600000000001</c:v>
                </c:pt>
                <c:pt idx="6183">
                  <c:v>-0.11860800000000001</c:v>
                </c:pt>
                <c:pt idx="6184">
                  <c:v>-0.125282</c:v>
                </c:pt>
                <c:pt idx="6185">
                  <c:v>-0.12715199999999999</c:v>
                </c:pt>
                <c:pt idx="6186">
                  <c:v>-0.123436</c:v>
                </c:pt>
                <c:pt idx="6187">
                  <c:v>-0.105977</c:v>
                </c:pt>
                <c:pt idx="6188">
                  <c:v>-9.1043100000000002E-2</c:v>
                </c:pt>
                <c:pt idx="6189">
                  <c:v>-3.5965999999999998E-2</c:v>
                </c:pt>
                <c:pt idx="6190">
                  <c:v>-1.12612E-3</c:v>
                </c:pt>
                <c:pt idx="6191">
                  <c:v>4.40808E-3</c:v>
                </c:pt>
                <c:pt idx="6192">
                  <c:v>3.4429999999999999E-3</c:v>
                </c:pt>
                <c:pt idx="6193">
                  <c:v>-1.4086700000000001E-3</c:v>
                </c:pt>
                <c:pt idx="6194">
                  <c:v>-1.52433E-2</c:v>
                </c:pt>
                <c:pt idx="6195">
                  <c:v>-3.2006399999999997E-2</c:v>
                </c:pt>
                <c:pt idx="6196">
                  <c:v>-3.9713199999999997E-2</c:v>
                </c:pt>
                <c:pt idx="6197">
                  <c:v>-4.8502099999999999E-2</c:v>
                </c:pt>
                <c:pt idx="6198">
                  <c:v>-5.5815400000000001E-2</c:v>
                </c:pt>
                <c:pt idx="6199">
                  <c:v>-5.8832500000000003E-2</c:v>
                </c:pt>
                <c:pt idx="6200">
                  <c:v>-6.1236600000000002E-2</c:v>
                </c:pt>
                <c:pt idx="6201">
                  <c:v>-6.9809800000000005E-2</c:v>
                </c:pt>
                <c:pt idx="6202">
                  <c:v>-8.1343299999999993E-2</c:v>
                </c:pt>
                <c:pt idx="6203">
                  <c:v>-9.0030799999999994E-2</c:v>
                </c:pt>
                <c:pt idx="6204">
                  <c:v>-9.5868200000000001E-2</c:v>
                </c:pt>
                <c:pt idx="6205">
                  <c:v>-0.100538</c:v>
                </c:pt>
                <c:pt idx="6206">
                  <c:v>-0.104783</c:v>
                </c:pt>
                <c:pt idx="6207">
                  <c:v>-0.10892300000000001</c:v>
                </c:pt>
                <c:pt idx="6208">
                  <c:v>-0.112537</c:v>
                </c:pt>
                <c:pt idx="6209">
                  <c:v>-0.11709700000000001</c:v>
                </c:pt>
                <c:pt idx="6210">
                  <c:v>-0.123349</c:v>
                </c:pt>
                <c:pt idx="6211">
                  <c:v>-0.128111</c:v>
                </c:pt>
                <c:pt idx="6212">
                  <c:v>-0.128997</c:v>
                </c:pt>
                <c:pt idx="6213">
                  <c:v>-0.12840599999999999</c:v>
                </c:pt>
                <c:pt idx="6214">
                  <c:v>-0.127641</c:v>
                </c:pt>
                <c:pt idx="6215">
                  <c:v>-0.123944</c:v>
                </c:pt>
                <c:pt idx="6216">
                  <c:v>-0.119225</c:v>
                </c:pt>
                <c:pt idx="6217">
                  <c:v>-0.11092299999999999</c:v>
                </c:pt>
                <c:pt idx="6218">
                  <c:v>-0.102558</c:v>
                </c:pt>
                <c:pt idx="6219">
                  <c:v>-9.5785099999999998E-2</c:v>
                </c:pt>
                <c:pt idx="6220">
                  <c:v>-8.8661799999999999E-2</c:v>
                </c:pt>
                <c:pt idx="6221">
                  <c:v>-8.3813299999999993E-2</c:v>
                </c:pt>
                <c:pt idx="6222">
                  <c:v>-7.4650300000000003E-2</c:v>
                </c:pt>
                <c:pt idx="6223">
                  <c:v>-6.3100699999999996E-2</c:v>
                </c:pt>
                <c:pt idx="6224">
                  <c:v>-5.2707700000000003E-2</c:v>
                </c:pt>
                <c:pt idx="6225">
                  <c:v>-4.60379E-2</c:v>
                </c:pt>
                <c:pt idx="6226">
                  <c:v>-3.4078499999999998E-2</c:v>
                </c:pt>
                <c:pt idx="6227">
                  <c:v>-1.83819E-2</c:v>
                </c:pt>
                <c:pt idx="6228">
                  <c:v>-1.46009E-2</c:v>
                </c:pt>
                <c:pt idx="6229">
                  <c:v>-1.24817E-2</c:v>
                </c:pt>
                <c:pt idx="6230">
                  <c:v>-1.14751E-2</c:v>
                </c:pt>
                <c:pt idx="6231">
                  <c:v>-1.4652500000000001E-2</c:v>
                </c:pt>
                <c:pt idx="6232">
                  <c:v>-2.3300899999999999E-2</c:v>
                </c:pt>
                <c:pt idx="6233">
                  <c:v>-3.05221E-2</c:v>
                </c:pt>
                <c:pt idx="6234">
                  <c:v>-3.4237900000000002E-2</c:v>
                </c:pt>
                <c:pt idx="6235">
                  <c:v>-2.90131E-2</c:v>
                </c:pt>
                <c:pt idx="6236">
                  <c:v>-1.4146000000000001E-2</c:v>
                </c:pt>
                <c:pt idx="6237">
                  <c:v>-2.74793E-3</c:v>
                </c:pt>
                <c:pt idx="6238">
                  <c:v>1.37065E-2</c:v>
                </c:pt>
                <c:pt idx="6239">
                  <c:v>3.1781299999999998E-2</c:v>
                </c:pt>
                <c:pt idx="6240">
                  <c:v>5.3367199999999997E-2</c:v>
                </c:pt>
                <c:pt idx="6241">
                  <c:v>6.9203200000000006E-2</c:v>
                </c:pt>
                <c:pt idx="6242">
                  <c:v>8.0111000000000002E-2</c:v>
                </c:pt>
                <c:pt idx="6243">
                  <c:v>9.4508999999999996E-2</c:v>
                </c:pt>
                <c:pt idx="6244">
                  <c:v>0.115175</c:v>
                </c:pt>
                <c:pt idx="6245">
                  <c:v>0.12374599999999999</c:v>
                </c:pt>
                <c:pt idx="6246">
                  <c:v>0.13197500000000001</c:v>
                </c:pt>
                <c:pt idx="6247">
                  <c:v>0.134792</c:v>
                </c:pt>
                <c:pt idx="6248">
                  <c:v>0.130827</c:v>
                </c:pt>
                <c:pt idx="6249">
                  <c:v>0.121957</c:v>
                </c:pt>
                <c:pt idx="6250">
                  <c:v>0.11164200000000001</c:v>
                </c:pt>
                <c:pt idx="6251">
                  <c:v>9.9786700000000006E-2</c:v>
                </c:pt>
                <c:pt idx="6252">
                  <c:v>8.7552699999999997E-2</c:v>
                </c:pt>
                <c:pt idx="6253">
                  <c:v>9.1501200000000005E-2</c:v>
                </c:pt>
                <c:pt idx="6254">
                  <c:v>0.10539</c:v>
                </c:pt>
                <c:pt idx="6255">
                  <c:v>0.119284</c:v>
                </c:pt>
                <c:pt idx="6256">
                  <c:v>0.130164</c:v>
                </c:pt>
                <c:pt idx="6257">
                  <c:v>0.13253100000000001</c:v>
                </c:pt>
                <c:pt idx="6258">
                  <c:v>0.134903</c:v>
                </c:pt>
                <c:pt idx="6259">
                  <c:v>0.12883800000000001</c:v>
                </c:pt>
                <c:pt idx="6260">
                  <c:v>0.123127</c:v>
                </c:pt>
                <c:pt idx="6261">
                  <c:v>0.120439</c:v>
                </c:pt>
                <c:pt idx="6262">
                  <c:v>0.125639</c:v>
                </c:pt>
                <c:pt idx="6263">
                  <c:v>0.13569700000000001</c:v>
                </c:pt>
                <c:pt idx="6264">
                  <c:v>0.14677399999999999</c:v>
                </c:pt>
                <c:pt idx="6265">
                  <c:v>0.15620200000000001</c:v>
                </c:pt>
                <c:pt idx="6266">
                  <c:v>0.17421</c:v>
                </c:pt>
                <c:pt idx="6267">
                  <c:v>0.18271100000000001</c:v>
                </c:pt>
                <c:pt idx="6268">
                  <c:v>0.18785399999999999</c:v>
                </c:pt>
                <c:pt idx="6269">
                  <c:v>0.19294900000000001</c:v>
                </c:pt>
                <c:pt idx="6270">
                  <c:v>0.19911000000000001</c:v>
                </c:pt>
                <c:pt idx="6271">
                  <c:v>0.20347699999999999</c:v>
                </c:pt>
                <c:pt idx="6272">
                  <c:v>0.20736399999999999</c:v>
                </c:pt>
                <c:pt idx="6273">
                  <c:v>0.21431</c:v>
                </c:pt>
                <c:pt idx="6274">
                  <c:v>0.214085</c:v>
                </c:pt>
                <c:pt idx="6275">
                  <c:v>0.21510199999999999</c:v>
                </c:pt>
                <c:pt idx="6276">
                  <c:v>0.214166</c:v>
                </c:pt>
                <c:pt idx="6277">
                  <c:v>0.21341199999999999</c:v>
                </c:pt>
                <c:pt idx="6278">
                  <c:v>0.20952499999999999</c:v>
                </c:pt>
                <c:pt idx="6279">
                  <c:v>0.197877</c:v>
                </c:pt>
                <c:pt idx="6280">
                  <c:v>0.193494</c:v>
                </c:pt>
                <c:pt idx="6281">
                  <c:v>0.188197</c:v>
                </c:pt>
                <c:pt idx="6282">
                  <c:v>0.18252099999999999</c:v>
                </c:pt>
                <c:pt idx="6283">
                  <c:v>0.18302199999999999</c:v>
                </c:pt>
                <c:pt idx="6284">
                  <c:v>0.187807</c:v>
                </c:pt>
                <c:pt idx="6285">
                  <c:v>0.196938</c:v>
                </c:pt>
                <c:pt idx="6286">
                  <c:v>0.201849</c:v>
                </c:pt>
                <c:pt idx="6287">
                  <c:v>0.20322299999999999</c:v>
                </c:pt>
                <c:pt idx="6288">
                  <c:v>0.206649</c:v>
                </c:pt>
                <c:pt idx="6289">
                  <c:v>0.20025699999999999</c:v>
                </c:pt>
                <c:pt idx="6290">
                  <c:v>0.19442200000000001</c:v>
                </c:pt>
                <c:pt idx="6291">
                  <c:v>0.18978200000000001</c:v>
                </c:pt>
                <c:pt idx="6292">
                  <c:v>0.183419</c:v>
                </c:pt>
                <c:pt idx="6293">
                  <c:v>0.17827999999999999</c:v>
                </c:pt>
                <c:pt idx="6294">
                  <c:v>0.17208599999999999</c:v>
                </c:pt>
                <c:pt idx="6295">
                  <c:v>0.16917399999999999</c:v>
                </c:pt>
                <c:pt idx="6296">
                  <c:v>0.172065</c:v>
                </c:pt>
                <c:pt idx="6297">
                  <c:v>0.177707</c:v>
                </c:pt>
                <c:pt idx="6298">
                  <c:v>0.178179</c:v>
                </c:pt>
                <c:pt idx="6299">
                  <c:v>0.176374</c:v>
                </c:pt>
                <c:pt idx="6300">
                  <c:v>0.17043900000000001</c:v>
                </c:pt>
                <c:pt idx="6301">
                  <c:v>0.15900300000000001</c:v>
                </c:pt>
                <c:pt idx="6302">
                  <c:v>0.15565100000000001</c:v>
                </c:pt>
                <c:pt idx="6303">
                  <c:v>0.15795699999999999</c:v>
                </c:pt>
                <c:pt idx="6304">
                  <c:v>0.164462</c:v>
                </c:pt>
                <c:pt idx="6305">
                  <c:v>0.172435</c:v>
                </c:pt>
                <c:pt idx="6306">
                  <c:v>0.17643</c:v>
                </c:pt>
                <c:pt idx="6307">
                  <c:v>0.17993700000000001</c:v>
                </c:pt>
                <c:pt idx="6308">
                  <c:v>0.18428</c:v>
                </c:pt>
                <c:pt idx="6309">
                  <c:v>0.19270499999999999</c:v>
                </c:pt>
                <c:pt idx="6310">
                  <c:v>0.218024</c:v>
                </c:pt>
                <c:pt idx="6311">
                  <c:v>0.2414</c:v>
                </c:pt>
                <c:pt idx="6312">
                  <c:v>0.25764100000000001</c:v>
                </c:pt>
                <c:pt idx="6313">
                  <c:v>0.27545599999999998</c:v>
                </c:pt>
                <c:pt idx="6314">
                  <c:v>0.28360000000000002</c:v>
                </c:pt>
                <c:pt idx="6315">
                  <c:v>0.28503400000000001</c:v>
                </c:pt>
                <c:pt idx="6316">
                  <c:v>0.28495999999999999</c:v>
                </c:pt>
                <c:pt idx="6317">
                  <c:v>0.28437400000000002</c:v>
                </c:pt>
                <c:pt idx="6318">
                  <c:v>0.28918899999999997</c:v>
                </c:pt>
                <c:pt idx="6319">
                  <c:v>0.30039199999999999</c:v>
                </c:pt>
                <c:pt idx="6320">
                  <c:v>0.30924800000000002</c:v>
                </c:pt>
                <c:pt idx="6321">
                  <c:v>0.31934000000000001</c:v>
                </c:pt>
                <c:pt idx="6322">
                  <c:v>0.32831300000000002</c:v>
                </c:pt>
                <c:pt idx="6323">
                  <c:v>0.335171</c:v>
                </c:pt>
                <c:pt idx="6324">
                  <c:v>0.33543099999999998</c:v>
                </c:pt>
                <c:pt idx="6325">
                  <c:v>0.33634500000000001</c:v>
                </c:pt>
                <c:pt idx="6326">
                  <c:v>0.33638899999999999</c:v>
                </c:pt>
                <c:pt idx="6327">
                  <c:v>0.32963700000000001</c:v>
                </c:pt>
                <c:pt idx="6328">
                  <c:v>0.33405899999999999</c:v>
                </c:pt>
                <c:pt idx="6329">
                  <c:v>0.3402</c:v>
                </c:pt>
                <c:pt idx="6330">
                  <c:v>0.34207199999999999</c:v>
                </c:pt>
                <c:pt idx="6331">
                  <c:v>0.34287600000000001</c:v>
                </c:pt>
                <c:pt idx="6332">
                  <c:v>0.34516799999999997</c:v>
                </c:pt>
                <c:pt idx="6333">
                  <c:v>0.35254799999999997</c:v>
                </c:pt>
                <c:pt idx="6334">
                  <c:v>0.36138999999999999</c:v>
                </c:pt>
                <c:pt idx="6335">
                  <c:v>0.35906100000000002</c:v>
                </c:pt>
                <c:pt idx="6336">
                  <c:v>0.36418600000000001</c:v>
                </c:pt>
                <c:pt idx="6337">
                  <c:v>0.36974000000000001</c:v>
                </c:pt>
                <c:pt idx="6338">
                  <c:v>0.37718800000000002</c:v>
                </c:pt>
                <c:pt idx="6339">
                  <c:v>0.38025599999999998</c:v>
                </c:pt>
                <c:pt idx="6340">
                  <c:v>0.38923799999999997</c:v>
                </c:pt>
                <c:pt idx="6341">
                  <c:v>0.400835</c:v>
                </c:pt>
                <c:pt idx="6342">
                  <c:v>0.39891199999999999</c:v>
                </c:pt>
                <c:pt idx="6343">
                  <c:v>0.39486700000000002</c:v>
                </c:pt>
                <c:pt idx="6344">
                  <c:v>0.39327800000000002</c:v>
                </c:pt>
                <c:pt idx="6345">
                  <c:v>0.39394000000000001</c:v>
                </c:pt>
                <c:pt idx="6346">
                  <c:v>0.39413399999999998</c:v>
                </c:pt>
                <c:pt idx="6347">
                  <c:v>0.39784000000000003</c:v>
                </c:pt>
                <c:pt idx="6348">
                  <c:v>0.40784500000000001</c:v>
                </c:pt>
                <c:pt idx="6349">
                  <c:v>0.40719899999999998</c:v>
                </c:pt>
                <c:pt idx="6350">
                  <c:v>0.40831299999999998</c:v>
                </c:pt>
                <c:pt idx="6351">
                  <c:v>0.40385199999999999</c:v>
                </c:pt>
                <c:pt idx="6352">
                  <c:v>0.39684700000000001</c:v>
                </c:pt>
                <c:pt idx="6353">
                  <c:v>0.39247399999999999</c:v>
                </c:pt>
                <c:pt idx="6354">
                  <c:v>0.385098</c:v>
                </c:pt>
                <c:pt idx="6355">
                  <c:v>0.378693</c:v>
                </c:pt>
                <c:pt idx="6356">
                  <c:v>0.386019</c:v>
                </c:pt>
                <c:pt idx="6357">
                  <c:v>0.38722099999999998</c:v>
                </c:pt>
                <c:pt idx="6358">
                  <c:v>0.38956099999999999</c:v>
                </c:pt>
                <c:pt idx="6359">
                  <c:v>0.391015</c:v>
                </c:pt>
                <c:pt idx="6360">
                  <c:v>0.393681</c:v>
                </c:pt>
                <c:pt idx="6361">
                  <c:v>0.39309500000000003</c:v>
                </c:pt>
                <c:pt idx="6362">
                  <c:v>0.39366899999999999</c:v>
                </c:pt>
                <c:pt idx="6363">
                  <c:v>0.39769300000000002</c:v>
                </c:pt>
                <c:pt idx="6364">
                  <c:v>0.396955</c:v>
                </c:pt>
                <c:pt idx="6365">
                  <c:v>0.40176600000000001</c:v>
                </c:pt>
                <c:pt idx="6366">
                  <c:v>0.41266399999999998</c:v>
                </c:pt>
                <c:pt idx="6367">
                  <c:v>0.42687999999999998</c:v>
                </c:pt>
                <c:pt idx="6368">
                  <c:v>0.44116</c:v>
                </c:pt>
                <c:pt idx="6369">
                  <c:v>0.451297</c:v>
                </c:pt>
                <c:pt idx="6370">
                  <c:v>0.46527600000000002</c:v>
                </c:pt>
                <c:pt idx="6371">
                  <c:v>0.469474</c:v>
                </c:pt>
                <c:pt idx="6372">
                  <c:v>0.473632</c:v>
                </c:pt>
                <c:pt idx="6373">
                  <c:v>0.47835</c:v>
                </c:pt>
                <c:pt idx="6374">
                  <c:v>0.48024099999999997</c:v>
                </c:pt>
                <c:pt idx="6375">
                  <c:v>0.48251500000000003</c:v>
                </c:pt>
                <c:pt idx="6376">
                  <c:v>0.48518299999999998</c:v>
                </c:pt>
                <c:pt idx="6377">
                  <c:v>0.49699199999999999</c:v>
                </c:pt>
                <c:pt idx="6378">
                  <c:v>0.49724600000000002</c:v>
                </c:pt>
                <c:pt idx="6379">
                  <c:v>0.49460300000000001</c:v>
                </c:pt>
                <c:pt idx="6380">
                  <c:v>0.48777999999999999</c:v>
                </c:pt>
                <c:pt idx="6381">
                  <c:v>0.478991</c:v>
                </c:pt>
                <c:pt idx="6382">
                  <c:v>0.47577000000000003</c:v>
                </c:pt>
                <c:pt idx="6383">
                  <c:v>0.47560400000000003</c:v>
                </c:pt>
                <c:pt idx="6384">
                  <c:v>0.48644500000000002</c:v>
                </c:pt>
                <c:pt idx="6385">
                  <c:v>0.50728700000000004</c:v>
                </c:pt>
                <c:pt idx="6386">
                  <c:v>0.51744400000000002</c:v>
                </c:pt>
                <c:pt idx="6387">
                  <c:v>0.52742500000000003</c:v>
                </c:pt>
                <c:pt idx="6388">
                  <c:v>0.52992099999999998</c:v>
                </c:pt>
                <c:pt idx="6389">
                  <c:v>0.52020100000000002</c:v>
                </c:pt>
                <c:pt idx="6390">
                  <c:v>0.51215500000000003</c:v>
                </c:pt>
                <c:pt idx="6391">
                  <c:v>0.510521</c:v>
                </c:pt>
                <c:pt idx="6392">
                  <c:v>0.49871199999999999</c:v>
                </c:pt>
                <c:pt idx="6393">
                  <c:v>0.500498</c:v>
                </c:pt>
                <c:pt idx="6394">
                  <c:v>0.49587999999999999</c:v>
                </c:pt>
                <c:pt idx="6395">
                  <c:v>0.49057800000000001</c:v>
                </c:pt>
                <c:pt idx="6396">
                  <c:v>0.48871700000000001</c:v>
                </c:pt>
                <c:pt idx="6397">
                  <c:v>0.48632599999999998</c:v>
                </c:pt>
                <c:pt idx="6398">
                  <c:v>0.48602699999999999</c:v>
                </c:pt>
                <c:pt idx="6399">
                  <c:v>0.49122199999999999</c:v>
                </c:pt>
                <c:pt idx="6400">
                  <c:v>0.49727300000000002</c:v>
                </c:pt>
                <c:pt idx="6401">
                  <c:v>0.49582300000000001</c:v>
                </c:pt>
                <c:pt idx="6402">
                  <c:v>0.49146800000000002</c:v>
                </c:pt>
                <c:pt idx="6403">
                  <c:v>0.48865799999999998</c:v>
                </c:pt>
                <c:pt idx="6404">
                  <c:v>0.48931999999999998</c:v>
                </c:pt>
                <c:pt idx="6405">
                  <c:v>0.488983</c:v>
                </c:pt>
                <c:pt idx="6406">
                  <c:v>0.49014999999999997</c:v>
                </c:pt>
                <c:pt idx="6407">
                  <c:v>0.49133700000000002</c:v>
                </c:pt>
                <c:pt idx="6408">
                  <c:v>0.49851099999999998</c:v>
                </c:pt>
                <c:pt idx="6409">
                  <c:v>0.496697</c:v>
                </c:pt>
                <c:pt idx="6410">
                  <c:v>0.4924</c:v>
                </c:pt>
                <c:pt idx="6411">
                  <c:v>0.48411199999999999</c:v>
                </c:pt>
                <c:pt idx="6412">
                  <c:v>0.47781600000000002</c:v>
                </c:pt>
                <c:pt idx="6413">
                  <c:v>0.47353200000000001</c:v>
                </c:pt>
                <c:pt idx="6414">
                  <c:v>0.46776600000000002</c:v>
                </c:pt>
                <c:pt idx="6415">
                  <c:v>0.46245700000000001</c:v>
                </c:pt>
                <c:pt idx="6416">
                  <c:v>0.464671</c:v>
                </c:pt>
                <c:pt idx="6417">
                  <c:v>0.46391500000000002</c:v>
                </c:pt>
                <c:pt idx="6418">
                  <c:v>0.46662700000000001</c:v>
                </c:pt>
                <c:pt idx="6419">
                  <c:v>0.46988400000000002</c:v>
                </c:pt>
                <c:pt idx="6420">
                  <c:v>0.472636</c:v>
                </c:pt>
                <c:pt idx="6421">
                  <c:v>0.47493000000000002</c:v>
                </c:pt>
                <c:pt idx="6422">
                  <c:v>0.47273300000000001</c:v>
                </c:pt>
                <c:pt idx="6423">
                  <c:v>0.47244000000000003</c:v>
                </c:pt>
                <c:pt idx="6424">
                  <c:v>0.47723900000000002</c:v>
                </c:pt>
                <c:pt idx="6425">
                  <c:v>0.476551</c:v>
                </c:pt>
                <c:pt idx="6426">
                  <c:v>0.479319</c:v>
                </c:pt>
                <c:pt idx="6427">
                  <c:v>0.48113600000000001</c:v>
                </c:pt>
                <c:pt idx="6428">
                  <c:v>0.48344999999999999</c:v>
                </c:pt>
                <c:pt idx="6429">
                  <c:v>0.48524499999999998</c:v>
                </c:pt>
                <c:pt idx="6430">
                  <c:v>0.489118</c:v>
                </c:pt>
                <c:pt idx="6431">
                  <c:v>0.48596</c:v>
                </c:pt>
                <c:pt idx="6432">
                  <c:v>0.48875800000000003</c:v>
                </c:pt>
                <c:pt idx="6433">
                  <c:v>0.48914800000000003</c:v>
                </c:pt>
                <c:pt idx="6434">
                  <c:v>0.487037</c:v>
                </c:pt>
                <c:pt idx="6435">
                  <c:v>0.48090899999999998</c:v>
                </c:pt>
                <c:pt idx="6436">
                  <c:v>0.47527399999999997</c:v>
                </c:pt>
                <c:pt idx="6437">
                  <c:v>0.46716099999999999</c:v>
                </c:pt>
                <c:pt idx="6438">
                  <c:v>0.456563</c:v>
                </c:pt>
                <c:pt idx="6439">
                  <c:v>0.44584699999999999</c:v>
                </c:pt>
                <c:pt idx="6440">
                  <c:v>0.44973800000000003</c:v>
                </c:pt>
                <c:pt idx="6441">
                  <c:v>0.44261899999999998</c:v>
                </c:pt>
                <c:pt idx="6442">
                  <c:v>0.45247399999999999</c:v>
                </c:pt>
                <c:pt idx="6443">
                  <c:v>0.45939999999999998</c:v>
                </c:pt>
                <c:pt idx="6444">
                  <c:v>0.47331400000000001</c:v>
                </c:pt>
                <c:pt idx="6445">
                  <c:v>0.48776399999999998</c:v>
                </c:pt>
                <c:pt idx="6446">
                  <c:v>0.490701</c:v>
                </c:pt>
                <c:pt idx="6447">
                  <c:v>0.49115300000000001</c:v>
                </c:pt>
                <c:pt idx="6448">
                  <c:v>0.49660599999999999</c:v>
                </c:pt>
                <c:pt idx="6449">
                  <c:v>0.497558</c:v>
                </c:pt>
                <c:pt idx="6450">
                  <c:v>0.50104300000000002</c:v>
                </c:pt>
                <c:pt idx="6451">
                  <c:v>0.504</c:v>
                </c:pt>
                <c:pt idx="6452">
                  <c:v>0.50445499999999999</c:v>
                </c:pt>
                <c:pt idx="6453">
                  <c:v>0.50395999999999996</c:v>
                </c:pt>
                <c:pt idx="6454">
                  <c:v>0.50648499999999996</c:v>
                </c:pt>
                <c:pt idx="6455">
                  <c:v>0.51212899999999995</c:v>
                </c:pt>
                <c:pt idx="6456">
                  <c:v>0.52616499999999999</c:v>
                </c:pt>
                <c:pt idx="6457">
                  <c:v>0.52991200000000005</c:v>
                </c:pt>
                <c:pt idx="6458">
                  <c:v>0.52436099999999997</c:v>
                </c:pt>
                <c:pt idx="6459">
                  <c:v>0.51880999999999999</c:v>
                </c:pt>
                <c:pt idx="6460">
                  <c:v>0.50881699999999996</c:v>
                </c:pt>
                <c:pt idx="6461">
                  <c:v>0.50183299999999997</c:v>
                </c:pt>
                <c:pt idx="6462">
                  <c:v>0.49406899999999998</c:v>
                </c:pt>
                <c:pt idx="6463">
                  <c:v>0.496778</c:v>
                </c:pt>
                <c:pt idx="6464">
                  <c:v>0.49567499999999998</c:v>
                </c:pt>
                <c:pt idx="6465">
                  <c:v>0.49541000000000002</c:v>
                </c:pt>
                <c:pt idx="6466">
                  <c:v>0.499637</c:v>
                </c:pt>
                <c:pt idx="6467">
                  <c:v>0.50353300000000001</c:v>
                </c:pt>
                <c:pt idx="6468">
                  <c:v>0.501359</c:v>
                </c:pt>
                <c:pt idx="6469">
                  <c:v>0.49809799999999999</c:v>
                </c:pt>
                <c:pt idx="6470">
                  <c:v>0.49822</c:v>
                </c:pt>
                <c:pt idx="6471">
                  <c:v>0.49986199999999997</c:v>
                </c:pt>
                <c:pt idx="6472">
                  <c:v>0.51036300000000001</c:v>
                </c:pt>
                <c:pt idx="6473">
                  <c:v>0.50883999999999996</c:v>
                </c:pt>
                <c:pt idx="6474">
                  <c:v>0.50305100000000003</c:v>
                </c:pt>
                <c:pt idx="6475">
                  <c:v>0.48855199999999999</c:v>
                </c:pt>
                <c:pt idx="6476">
                  <c:v>0.46939199999999998</c:v>
                </c:pt>
                <c:pt idx="6477">
                  <c:v>0.44964799999999999</c:v>
                </c:pt>
                <c:pt idx="6478">
                  <c:v>0.43149700000000002</c:v>
                </c:pt>
                <c:pt idx="6479">
                  <c:v>0.41220699999999999</c:v>
                </c:pt>
                <c:pt idx="6480">
                  <c:v>0.40576200000000001</c:v>
                </c:pt>
                <c:pt idx="6481">
                  <c:v>0.40180399999999999</c:v>
                </c:pt>
                <c:pt idx="6482">
                  <c:v>0.39631899999999998</c:v>
                </c:pt>
                <c:pt idx="6483">
                  <c:v>0.387071</c:v>
                </c:pt>
                <c:pt idx="6484">
                  <c:v>0.37197999999999998</c:v>
                </c:pt>
                <c:pt idx="6485">
                  <c:v>0.36527700000000002</c:v>
                </c:pt>
                <c:pt idx="6486">
                  <c:v>0.36244300000000002</c:v>
                </c:pt>
                <c:pt idx="6487">
                  <c:v>0.365651</c:v>
                </c:pt>
                <c:pt idx="6488">
                  <c:v>0.36066700000000002</c:v>
                </c:pt>
                <c:pt idx="6489">
                  <c:v>0.35988900000000001</c:v>
                </c:pt>
                <c:pt idx="6490">
                  <c:v>0.35471599999999998</c:v>
                </c:pt>
                <c:pt idx="6491">
                  <c:v>0.35062199999999999</c:v>
                </c:pt>
                <c:pt idx="6492">
                  <c:v>0.34372200000000003</c:v>
                </c:pt>
                <c:pt idx="6493">
                  <c:v>0.33002100000000001</c:v>
                </c:pt>
                <c:pt idx="6494">
                  <c:v>0.317799</c:v>
                </c:pt>
                <c:pt idx="6495">
                  <c:v>0.305037</c:v>
                </c:pt>
                <c:pt idx="6496">
                  <c:v>0.29483199999999998</c:v>
                </c:pt>
                <c:pt idx="6497">
                  <c:v>0.288045</c:v>
                </c:pt>
                <c:pt idx="6498">
                  <c:v>0.28210600000000002</c:v>
                </c:pt>
                <c:pt idx="6499">
                  <c:v>0.27379399999999998</c:v>
                </c:pt>
                <c:pt idx="6500">
                  <c:v>0.26399299999999998</c:v>
                </c:pt>
                <c:pt idx="6501">
                  <c:v>0.25641900000000001</c:v>
                </c:pt>
                <c:pt idx="6502">
                  <c:v>0.250388</c:v>
                </c:pt>
                <c:pt idx="6503">
                  <c:v>0.24640899999999999</c:v>
                </c:pt>
                <c:pt idx="6504">
                  <c:v>0.24893100000000001</c:v>
                </c:pt>
                <c:pt idx="6505">
                  <c:v>0.24748899999999999</c:v>
                </c:pt>
                <c:pt idx="6506">
                  <c:v>0.25082500000000002</c:v>
                </c:pt>
                <c:pt idx="6507">
                  <c:v>0.25383299999999998</c:v>
                </c:pt>
                <c:pt idx="6508">
                  <c:v>0.25924199999999997</c:v>
                </c:pt>
                <c:pt idx="6509">
                  <c:v>0.26468999999999998</c:v>
                </c:pt>
                <c:pt idx="6510">
                  <c:v>0.26629799999999998</c:v>
                </c:pt>
                <c:pt idx="6511">
                  <c:v>0.26283499999999999</c:v>
                </c:pt>
                <c:pt idx="6512">
                  <c:v>0.26019900000000001</c:v>
                </c:pt>
                <c:pt idx="6513">
                  <c:v>0.26093899999999998</c:v>
                </c:pt>
                <c:pt idx="6514">
                  <c:v>0.25523899999999999</c:v>
                </c:pt>
                <c:pt idx="6515">
                  <c:v>0.248003</c:v>
                </c:pt>
                <c:pt idx="6516">
                  <c:v>0.239483</c:v>
                </c:pt>
                <c:pt idx="6517">
                  <c:v>0.231791</c:v>
                </c:pt>
                <c:pt idx="6518">
                  <c:v>0.226103</c:v>
                </c:pt>
                <c:pt idx="6519">
                  <c:v>0.21723700000000001</c:v>
                </c:pt>
                <c:pt idx="6520">
                  <c:v>0.20902899999999999</c:v>
                </c:pt>
                <c:pt idx="6521">
                  <c:v>0.19686999999999999</c:v>
                </c:pt>
                <c:pt idx="6522">
                  <c:v>0.18734899999999999</c:v>
                </c:pt>
                <c:pt idx="6523">
                  <c:v>0.18024000000000001</c:v>
                </c:pt>
                <c:pt idx="6524">
                  <c:v>0.16863800000000001</c:v>
                </c:pt>
                <c:pt idx="6525">
                  <c:v>0.15378</c:v>
                </c:pt>
                <c:pt idx="6526">
                  <c:v>0.1449</c:v>
                </c:pt>
                <c:pt idx="6527">
                  <c:v>0.14030400000000001</c:v>
                </c:pt>
                <c:pt idx="6528">
                  <c:v>0.13810700000000001</c:v>
                </c:pt>
                <c:pt idx="6529">
                  <c:v>0.134161</c:v>
                </c:pt>
                <c:pt idx="6530">
                  <c:v>0.13528299999999999</c:v>
                </c:pt>
                <c:pt idx="6531">
                  <c:v>0.13734299999999999</c:v>
                </c:pt>
                <c:pt idx="6532">
                  <c:v>0.136133</c:v>
                </c:pt>
                <c:pt idx="6533">
                  <c:v>0.138957</c:v>
                </c:pt>
                <c:pt idx="6534">
                  <c:v>0.14272099999999999</c:v>
                </c:pt>
                <c:pt idx="6535">
                  <c:v>0.14829800000000001</c:v>
                </c:pt>
                <c:pt idx="6536">
                  <c:v>0.14970800000000001</c:v>
                </c:pt>
                <c:pt idx="6537">
                  <c:v>0.14702499999999999</c:v>
                </c:pt>
                <c:pt idx="6538">
                  <c:v>0.141712</c:v>
                </c:pt>
                <c:pt idx="6539">
                  <c:v>0.13634099999999999</c:v>
                </c:pt>
                <c:pt idx="6540">
                  <c:v>0.13303799999999999</c:v>
                </c:pt>
                <c:pt idx="6541">
                  <c:v>0.128499</c:v>
                </c:pt>
                <c:pt idx="6542">
                  <c:v>0.12654399999999999</c:v>
                </c:pt>
                <c:pt idx="6543">
                  <c:v>0.129137</c:v>
                </c:pt>
                <c:pt idx="6544">
                  <c:v>0.13478200000000001</c:v>
                </c:pt>
                <c:pt idx="6545">
                  <c:v>0.139129</c:v>
                </c:pt>
                <c:pt idx="6546">
                  <c:v>0.141348</c:v>
                </c:pt>
                <c:pt idx="6547">
                  <c:v>0.143509</c:v>
                </c:pt>
                <c:pt idx="6548">
                  <c:v>0.14991499999999999</c:v>
                </c:pt>
                <c:pt idx="6549">
                  <c:v>0.16458700000000001</c:v>
                </c:pt>
                <c:pt idx="6550">
                  <c:v>0.17301800000000001</c:v>
                </c:pt>
                <c:pt idx="6551">
                  <c:v>0.176098</c:v>
                </c:pt>
                <c:pt idx="6552">
                  <c:v>0.178896</c:v>
                </c:pt>
                <c:pt idx="6553">
                  <c:v>0.17824799999999999</c:v>
                </c:pt>
                <c:pt idx="6554">
                  <c:v>0.17782700000000001</c:v>
                </c:pt>
                <c:pt idx="6555">
                  <c:v>0.17602899999999999</c:v>
                </c:pt>
                <c:pt idx="6556">
                  <c:v>0.174291</c:v>
                </c:pt>
                <c:pt idx="6557">
                  <c:v>0.175509</c:v>
                </c:pt>
                <c:pt idx="6558">
                  <c:v>0.18857099999999999</c:v>
                </c:pt>
                <c:pt idx="6559">
                  <c:v>0.19845299999999999</c:v>
                </c:pt>
                <c:pt idx="6560">
                  <c:v>0.20738999999999999</c:v>
                </c:pt>
                <c:pt idx="6561">
                  <c:v>0.212503</c:v>
                </c:pt>
                <c:pt idx="6562">
                  <c:v>0.21374299999999999</c:v>
                </c:pt>
                <c:pt idx="6563">
                  <c:v>0.21387300000000001</c:v>
                </c:pt>
                <c:pt idx="6564">
                  <c:v>0.21946599999999999</c:v>
                </c:pt>
                <c:pt idx="6565">
                  <c:v>0.22634399999999999</c:v>
                </c:pt>
                <c:pt idx="6566">
                  <c:v>0.232908</c:v>
                </c:pt>
                <c:pt idx="6567">
                  <c:v>0.24521200000000001</c:v>
                </c:pt>
                <c:pt idx="6568">
                  <c:v>0.25323400000000001</c:v>
                </c:pt>
                <c:pt idx="6569">
                  <c:v>0.25367000000000001</c:v>
                </c:pt>
                <c:pt idx="6570">
                  <c:v>0.25023400000000001</c:v>
                </c:pt>
                <c:pt idx="6571">
                  <c:v>0.24985099999999999</c:v>
                </c:pt>
                <c:pt idx="6572">
                  <c:v>0.248641</c:v>
                </c:pt>
                <c:pt idx="6573">
                  <c:v>0.24588599999999999</c:v>
                </c:pt>
                <c:pt idx="6574">
                  <c:v>0.242646</c:v>
                </c:pt>
                <c:pt idx="6575">
                  <c:v>0.23896000000000001</c:v>
                </c:pt>
                <c:pt idx="6576">
                  <c:v>0.23508799999999999</c:v>
                </c:pt>
                <c:pt idx="6577">
                  <c:v>0.23518900000000001</c:v>
                </c:pt>
                <c:pt idx="6578">
                  <c:v>0.22525100000000001</c:v>
                </c:pt>
                <c:pt idx="6579">
                  <c:v>0.20797199999999999</c:v>
                </c:pt>
                <c:pt idx="6580">
                  <c:v>0.18690399999999999</c:v>
                </c:pt>
                <c:pt idx="6581">
                  <c:v>0.17144200000000001</c:v>
                </c:pt>
                <c:pt idx="6582">
                  <c:v>0.161992</c:v>
                </c:pt>
                <c:pt idx="6583">
                  <c:v>0.15612300000000001</c:v>
                </c:pt>
                <c:pt idx="6584">
                  <c:v>0.14873600000000001</c:v>
                </c:pt>
                <c:pt idx="6585">
                  <c:v>0.145787</c:v>
                </c:pt>
                <c:pt idx="6586">
                  <c:v>0.14665</c:v>
                </c:pt>
                <c:pt idx="6587">
                  <c:v>0.14349100000000001</c:v>
                </c:pt>
                <c:pt idx="6588">
                  <c:v>0.14380499999999999</c:v>
                </c:pt>
                <c:pt idx="6589">
                  <c:v>0.147121</c:v>
                </c:pt>
                <c:pt idx="6590">
                  <c:v>0.14794599999999999</c:v>
                </c:pt>
                <c:pt idx="6591">
                  <c:v>0.15011099999999999</c:v>
                </c:pt>
                <c:pt idx="6592">
                  <c:v>0.15245400000000001</c:v>
                </c:pt>
                <c:pt idx="6593">
                  <c:v>0.15184</c:v>
                </c:pt>
                <c:pt idx="6594">
                  <c:v>0.14857300000000001</c:v>
                </c:pt>
                <c:pt idx="6595">
                  <c:v>0.15110499999999999</c:v>
                </c:pt>
                <c:pt idx="6596">
                  <c:v>0.163492</c:v>
                </c:pt>
                <c:pt idx="6597">
                  <c:v>0.161325</c:v>
                </c:pt>
                <c:pt idx="6598">
                  <c:v>0.16312399999999999</c:v>
                </c:pt>
                <c:pt idx="6599">
                  <c:v>0.16896800000000001</c:v>
                </c:pt>
                <c:pt idx="6600">
                  <c:v>0.175785</c:v>
                </c:pt>
                <c:pt idx="6601">
                  <c:v>0.18165600000000001</c:v>
                </c:pt>
                <c:pt idx="6602">
                  <c:v>0.188365</c:v>
                </c:pt>
                <c:pt idx="6603">
                  <c:v>0.188004</c:v>
                </c:pt>
                <c:pt idx="6604">
                  <c:v>0.189579</c:v>
                </c:pt>
                <c:pt idx="6605">
                  <c:v>0.19306799999999999</c:v>
                </c:pt>
                <c:pt idx="6606">
                  <c:v>0.18651999999999999</c:v>
                </c:pt>
                <c:pt idx="6607">
                  <c:v>0.18393599999999999</c:v>
                </c:pt>
                <c:pt idx="6608">
                  <c:v>0.19273899999999999</c:v>
                </c:pt>
                <c:pt idx="6609">
                  <c:v>0.20843200000000001</c:v>
                </c:pt>
                <c:pt idx="6610">
                  <c:v>0.215201</c:v>
                </c:pt>
                <c:pt idx="6611">
                  <c:v>0.22065599999999999</c:v>
                </c:pt>
                <c:pt idx="6612">
                  <c:v>0.22648499999999999</c:v>
                </c:pt>
                <c:pt idx="6613">
                  <c:v>0.22987299999999999</c:v>
                </c:pt>
                <c:pt idx="6614">
                  <c:v>0.22687499999999999</c:v>
                </c:pt>
                <c:pt idx="6615">
                  <c:v>0.21693899999999999</c:v>
                </c:pt>
                <c:pt idx="6616">
                  <c:v>0.20435400000000001</c:v>
                </c:pt>
                <c:pt idx="6617">
                  <c:v>0.19277900000000001</c:v>
                </c:pt>
                <c:pt idx="6618">
                  <c:v>0.17827599999999999</c:v>
                </c:pt>
                <c:pt idx="6619">
                  <c:v>0.16838</c:v>
                </c:pt>
                <c:pt idx="6620">
                  <c:v>0.15684699999999999</c:v>
                </c:pt>
                <c:pt idx="6621">
                  <c:v>0.14469499999999999</c:v>
                </c:pt>
                <c:pt idx="6622">
                  <c:v>0.13449800000000001</c:v>
                </c:pt>
                <c:pt idx="6623">
                  <c:v>0.12701899999999999</c:v>
                </c:pt>
                <c:pt idx="6624">
                  <c:v>0.116802</c:v>
                </c:pt>
                <c:pt idx="6625">
                  <c:v>0.100323</c:v>
                </c:pt>
                <c:pt idx="6626">
                  <c:v>7.9986399999999999E-2</c:v>
                </c:pt>
                <c:pt idx="6627">
                  <c:v>5.7780699999999997E-2</c:v>
                </c:pt>
                <c:pt idx="6628">
                  <c:v>4.8088899999999997E-2</c:v>
                </c:pt>
                <c:pt idx="6629">
                  <c:v>4.6125100000000002E-2</c:v>
                </c:pt>
                <c:pt idx="6630">
                  <c:v>4.7133799999999997E-2</c:v>
                </c:pt>
                <c:pt idx="6631">
                  <c:v>5.0694500000000003E-2</c:v>
                </c:pt>
                <c:pt idx="6632">
                  <c:v>5.0795E-2</c:v>
                </c:pt>
                <c:pt idx="6633">
                  <c:v>5.4240099999999999E-2</c:v>
                </c:pt>
                <c:pt idx="6634">
                  <c:v>4.8113299999999998E-2</c:v>
                </c:pt>
                <c:pt idx="6635">
                  <c:v>4.1978799999999997E-2</c:v>
                </c:pt>
                <c:pt idx="6636">
                  <c:v>3.6385099999999997E-2</c:v>
                </c:pt>
                <c:pt idx="6637">
                  <c:v>2.8748599999999999E-2</c:v>
                </c:pt>
                <c:pt idx="6638">
                  <c:v>2.29298E-2</c:v>
                </c:pt>
                <c:pt idx="6639">
                  <c:v>1.8205099999999998E-2</c:v>
                </c:pt>
                <c:pt idx="6640">
                  <c:v>9.5462299999999993E-3</c:v>
                </c:pt>
                <c:pt idx="6641">
                  <c:v>-9.5118200000000007E-3</c:v>
                </c:pt>
                <c:pt idx="6642">
                  <c:v>-1.97039E-2</c:v>
                </c:pt>
                <c:pt idx="6643">
                  <c:v>-1.59971E-2</c:v>
                </c:pt>
                <c:pt idx="6644">
                  <c:v>-1.92155E-2</c:v>
                </c:pt>
                <c:pt idx="6645">
                  <c:v>-2.4201E-2</c:v>
                </c:pt>
                <c:pt idx="6646">
                  <c:v>-2.14483E-2</c:v>
                </c:pt>
                <c:pt idx="6647">
                  <c:v>-2.0360900000000001E-2</c:v>
                </c:pt>
                <c:pt idx="6648">
                  <c:v>-1.98669E-2</c:v>
                </c:pt>
                <c:pt idx="6649">
                  <c:v>-1.92196E-2</c:v>
                </c:pt>
                <c:pt idx="6650">
                  <c:v>-1.4208999999999999E-2</c:v>
                </c:pt>
                <c:pt idx="6651">
                  <c:v>-1.0807199999999999E-2</c:v>
                </c:pt>
                <c:pt idx="6652">
                  <c:v>-3.9708399999999998E-3</c:v>
                </c:pt>
                <c:pt idx="6653">
                  <c:v>1.15835E-2</c:v>
                </c:pt>
                <c:pt idx="6654">
                  <c:v>1.53857E-2</c:v>
                </c:pt>
                <c:pt idx="6655">
                  <c:v>1.6237100000000001E-2</c:v>
                </c:pt>
                <c:pt idx="6656">
                  <c:v>2.0742199999999999E-2</c:v>
                </c:pt>
                <c:pt idx="6657">
                  <c:v>3.1568199999999998E-2</c:v>
                </c:pt>
                <c:pt idx="6658">
                  <c:v>4.2805999999999997E-2</c:v>
                </c:pt>
                <c:pt idx="6659">
                  <c:v>5.7760600000000002E-2</c:v>
                </c:pt>
                <c:pt idx="6660">
                  <c:v>6.7219899999999999E-2</c:v>
                </c:pt>
                <c:pt idx="6661">
                  <c:v>7.2543300000000005E-2</c:v>
                </c:pt>
                <c:pt idx="6662">
                  <c:v>8.3025000000000002E-2</c:v>
                </c:pt>
                <c:pt idx="6663">
                  <c:v>9.7587800000000002E-2</c:v>
                </c:pt>
                <c:pt idx="6664">
                  <c:v>0.10258100000000001</c:v>
                </c:pt>
                <c:pt idx="6665">
                  <c:v>0.10526199999999999</c:v>
                </c:pt>
                <c:pt idx="6666">
                  <c:v>0.11465599999999999</c:v>
                </c:pt>
                <c:pt idx="6667">
                  <c:v>0.124708</c:v>
                </c:pt>
                <c:pt idx="6668">
                  <c:v>0.12812799999999999</c:v>
                </c:pt>
                <c:pt idx="6669">
                  <c:v>0.12839200000000001</c:v>
                </c:pt>
                <c:pt idx="6670">
                  <c:v>0.123682</c:v>
                </c:pt>
                <c:pt idx="6671">
                  <c:v>0.114333</c:v>
                </c:pt>
                <c:pt idx="6672">
                  <c:v>0.11039599999999999</c:v>
                </c:pt>
                <c:pt idx="6673">
                  <c:v>0.114651</c:v>
                </c:pt>
                <c:pt idx="6674">
                  <c:v>0.115394</c:v>
                </c:pt>
                <c:pt idx="6675">
                  <c:v>0.118634</c:v>
                </c:pt>
                <c:pt idx="6676">
                  <c:v>0.121895</c:v>
                </c:pt>
                <c:pt idx="6677">
                  <c:v>0.124157</c:v>
                </c:pt>
                <c:pt idx="6678">
                  <c:v>0.123734</c:v>
                </c:pt>
                <c:pt idx="6679">
                  <c:v>0.120689</c:v>
                </c:pt>
                <c:pt idx="6680">
                  <c:v>0.120168</c:v>
                </c:pt>
                <c:pt idx="6681">
                  <c:v>0.119532</c:v>
                </c:pt>
                <c:pt idx="6682">
                  <c:v>0.12155199999999999</c:v>
                </c:pt>
                <c:pt idx="6683">
                  <c:v>0.126221</c:v>
                </c:pt>
                <c:pt idx="6684">
                  <c:v>0.123792</c:v>
                </c:pt>
                <c:pt idx="6685">
                  <c:v>0.120513</c:v>
                </c:pt>
                <c:pt idx="6686">
                  <c:v>0.117976</c:v>
                </c:pt>
                <c:pt idx="6687">
                  <c:v>0.12033000000000001</c:v>
                </c:pt>
                <c:pt idx="6688">
                  <c:v>0.12734699999999999</c:v>
                </c:pt>
                <c:pt idx="6689">
                  <c:v>0.13570599999999999</c:v>
                </c:pt>
                <c:pt idx="6690">
                  <c:v>0.13875799999999999</c:v>
                </c:pt>
                <c:pt idx="6691">
                  <c:v>0.143701</c:v>
                </c:pt>
                <c:pt idx="6692">
                  <c:v>0.15546299999999999</c:v>
                </c:pt>
                <c:pt idx="6693">
                  <c:v>0.16392699999999999</c:v>
                </c:pt>
                <c:pt idx="6694">
                  <c:v>0.17596899999999999</c:v>
                </c:pt>
                <c:pt idx="6695">
                  <c:v>0.186727</c:v>
                </c:pt>
                <c:pt idx="6696">
                  <c:v>0.19836799999999999</c:v>
                </c:pt>
                <c:pt idx="6697">
                  <c:v>0.20861499999999999</c:v>
                </c:pt>
                <c:pt idx="6698">
                  <c:v>0.21643899999999999</c:v>
                </c:pt>
                <c:pt idx="6699">
                  <c:v>0.22743099999999999</c:v>
                </c:pt>
                <c:pt idx="6700">
                  <c:v>0.237791</c:v>
                </c:pt>
                <c:pt idx="6701">
                  <c:v>0.24842900000000001</c:v>
                </c:pt>
                <c:pt idx="6702">
                  <c:v>0.25786900000000001</c:v>
                </c:pt>
                <c:pt idx="6703">
                  <c:v>0.258241</c:v>
                </c:pt>
                <c:pt idx="6704">
                  <c:v>0.25692100000000001</c:v>
                </c:pt>
                <c:pt idx="6705">
                  <c:v>0.25838699999999998</c:v>
                </c:pt>
                <c:pt idx="6706">
                  <c:v>0.26207799999999998</c:v>
                </c:pt>
                <c:pt idx="6707">
                  <c:v>0.26678800000000003</c:v>
                </c:pt>
                <c:pt idx="6708">
                  <c:v>0.27497300000000002</c:v>
                </c:pt>
                <c:pt idx="6709">
                  <c:v>0.28111999999999998</c:v>
                </c:pt>
                <c:pt idx="6710">
                  <c:v>0.295124</c:v>
                </c:pt>
                <c:pt idx="6711">
                  <c:v>0.31671100000000002</c:v>
                </c:pt>
                <c:pt idx="6712">
                  <c:v>0.323909</c:v>
                </c:pt>
                <c:pt idx="6713">
                  <c:v>0.33016200000000001</c:v>
                </c:pt>
                <c:pt idx="6714">
                  <c:v>0.33400600000000003</c:v>
                </c:pt>
                <c:pt idx="6715">
                  <c:v>0.333038</c:v>
                </c:pt>
                <c:pt idx="6716">
                  <c:v>0.33056000000000002</c:v>
                </c:pt>
                <c:pt idx="6717">
                  <c:v>0.32634999999999997</c:v>
                </c:pt>
                <c:pt idx="6718">
                  <c:v>0.32120700000000002</c:v>
                </c:pt>
                <c:pt idx="6719">
                  <c:v>0.32810600000000001</c:v>
                </c:pt>
                <c:pt idx="6720">
                  <c:v>0.34094000000000002</c:v>
                </c:pt>
                <c:pt idx="6721">
                  <c:v>0.34217799999999998</c:v>
                </c:pt>
                <c:pt idx="6722">
                  <c:v>0.34636099999999997</c:v>
                </c:pt>
                <c:pt idx="6723">
                  <c:v>0.34884399999999999</c:v>
                </c:pt>
                <c:pt idx="6724">
                  <c:v>0.35172300000000001</c:v>
                </c:pt>
                <c:pt idx="6725">
                  <c:v>0.35252</c:v>
                </c:pt>
                <c:pt idx="6726">
                  <c:v>0.35814699999999999</c:v>
                </c:pt>
                <c:pt idx="6727">
                  <c:v>0.37030999999999997</c:v>
                </c:pt>
                <c:pt idx="6728">
                  <c:v>0.38286599999999998</c:v>
                </c:pt>
                <c:pt idx="6729">
                  <c:v>0.38103700000000001</c:v>
                </c:pt>
                <c:pt idx="6730">
                  <c:v>0.38690600000000003</c:v>
                </c:pt>
                <c:pt idx="6731">
                  <c:v>0.39114700000000002</c:v>
                </c:pt>
                <c:pt idx="6732">
                  <c:v>0.39677000000000001</c:v>
                </c:pt>
                <c:pt idx="6733">
                  <c:v>0.40679100000000001</c:v>
                </c:pt>
                <c:pt idx="6734">
                  <c:v>0.41436800000000001</c:v>
                </c:pt>
                <c:pt idx="6735">
                  <c:v>0.41484900000000002</c:v>
                </c:pt>
                <c:pt idx="6736">
                  <c:v>0.417464</c:v>
                </c:pt>
                <c:pt idx="6737">
                  <c:v>0.42039399999999999</c:v>
                </c:pt>
                <c:pt idx="6738">
                  <c:v>0.41713800000000001</c:v>
                </c:pt>
                <c:pt idx="6739">
                  <c:v>0.41430400000000001</c:v>
                </c:pt>
                <c:pt idx="6740">
                  <c:v>0.41772799999999999</c:v>
                </c:pt>
                <c:pt idx="6741">
                  <c:v>0.42341800000000002</c:v>
                </c:pt>
                <c:pt idx="6742">
                  <c:v>0.42998500000000001</c:v>
                </c:pt>
                <c:pt idx="6743">
                  <c:v>0.43917699999999998</c:v>
                </c:pt>
                <c:pt idx="6744">
                  <c:v>0.449708</c:v>
                </c:pt>
                <c:pt idx="6745">
                  <c:v>0.471918</c:v>
                </c:pt>
                <c:pt idx="6746">
                  <c:v>0.48237099999999999</c:v>
                </c:pt>
                <c:pt idx="6747">
                  <c:v>0.49704300000000001</c:v>
                </c:pt>
                <c:pt idx="6748">
                  <c:v>0.50921000000000005</c:v>
                </c:pt>
                <c:pt idx="6749">
                  <c:v>0.51724599999999998</c:v>
                </c:pt>
                <c:pt idx="6750">
                  <c:v>0.52209000000000005</c:v>
                </c:pt>
                <c:pt idx="6751">
                  <c:v>0.52602300000000002</c:v>
                </c:pt>
                <c:pt idx="6752">
                  <c:v>0.52425699999999997</c:v>
                </c:pt>
                <c:pt idx="6753">
                  <c:v>0.528949</c:v>
                </c:pt>
                <c:pt idx="6754">
                  <c:v>0.52510299999999999</c:v>
                </c:pt>
                <c:pt idx="6755">
                  <c:v>0.51984300000000006</c:v>
                </c:pt>
                <c:pt idx="6756">
                  <c:v>0.50950799999999996</c:v>
                </c:pt>
                <c:pt idx="6757">
                  <c:v>0.496639</c:v>
                </c:pt>
                <c:pt idx="6758">
                  <c:v>0.49666500000000002</c:v>
                </c:pt>
                <c:pt idx="6759">
                  <c:v>0.49758200000000002</c:v>
                </c:pt>
                <c:pt idx="6760">
                  <c:v>0.49913999999999997</c:v>
                </c:pt>
                <c:pt idx="6761">
                  <c:v>0.49624200000000002</c:v>
                </c:pt>
                <c:pt idx="6762">
                  <c:v>0.49993900000000002</c:v>
                </c:pt>
                <c:pt idx="6763">
                  <c:v>0.49148399999999998</c:v>
                </c:pt>
                <c:pt idx="6764">
                  <c:v>0.48354000000000003</c:v>
                </c:pt>
                <c:pt idx="6765">
                  <c:v>0.478043</c:v>
                </c:pt>
                <c:pt idx="6766">
                  <c:v>0.477016</c:v>
                </c:pt>
                <c:pt idx="6767">
                  <c:v>0.479908</c:v>
                </c:pt>
                <c:pt idx="6768">
                  <c:v>0.48773300000000003</c:v>
                </c:pt>
                <c:pt idx="6769">
                  <c:v>0.50351100000000004</c:v>
                </c:pt>
                <c:pt idx="6770">
                  <c:v>0.51239599999999996</c:v>
                </c:pt>
                <c:pt idx="6771">
                  <c:v>0.52122000000000002</c:v>
                </c:pt>
                <c:pt idx="6772">
                  <c:v>0.52766900000000005</c:v>
                </c:pt>
                <c:pt idx="6773">
                  <c:v>0.53383199999999997</c:v>
                </c:pt>
                <c:pt idx="6774">
                  <c:v>0.54685300000000003</c:v>
                </c:pt>
                <c:pt idx="6775">
                  <c:v>0.56249800000000005</c:v>
                </c:pt>
                <c:pt idx="6776">
                  <c:v>0.579148</c:v>
                </c:pt>
                <c:pt idx="6777">
                  <c:v>0.58843400000000001</c:v>
                </c:pt>
                <c:pt idx="6778">
                  <c:v>0.60398700000000005</c:v>
                </c:pt>
                <c:pt idx="6779">
                  <c:v>0.60630300000000004</c:v>
                </c:pt>
                <c:pt idx="6780">
                  <c:v>0.61110200000000003</c:v>
                </c:pt>
                <c:pt idx="6781">
                  <c:v>0.61762499999999998</c:v>
                </c:pt>
                <c:pt idx="6782">
                  <c:v>0.62983299999999998</c:v>
                </c:pt>
                <c:pt idx="6783">
                  <c:v>0.63634900000000005</c:v>
                </c:pt>
                <c:pt idx="6784">
                  <c:v>0.63993900000000004</c:v>
                </c:pt>
                <c:pt idx="6785">
                  <c:v>0.65226499999999998</c:v>
                </c:pt>
                <c:pt idx="6786">
                  <c:v>0.66083999999999998</c:v>
                </c:pt>
                <c:pt idx="6787">
                  <c:v>0.67109099999999999</c:v>
                </c:pt>
                <c:pt idx="6788">
                  <c:v>0.68100799999999995</c:v>
                </c:pt>
                <c:pt idx="6789">
                  <c:v>0.68463499999999999</c:v>
                </c:pt>
                <c:pt idx="6790">
                  <c:v>0.68844399999999994</c:v>
                </c:pt>
                <c:pt idx="6791">
                  <c:v>0.68978499999999998</c:v>
                </c:pt>
                <c:pt idx="6792">
                  <c:v>0.68595499999999998</c:v>
                </c:pt>
                <c:pt idx="6793">
                  <c:v>0.68928599999999995</c:v>
                </c:pt>
                <c:pt idx="6794">
                  <c:v>0.69345599999999996</c:v>
                </c:pt>
                <c:pt idx="6795">
                  <c:v>0.693658</c:v>
                </c:pt>
                <c:pt idx="6796">
                  <c:v>0.69172199999999995</c:v>
                </c:pt>
                <c:pt idx="6797">
                  <c:v>0.68777600000000005</c:v>
                </c:pt>
                <c:pt idx="6798">
                  <c:v>0.68262699999999998</c:v>
                </c:pt>
                <c:pt idx="6799">
                  <c:v>0.67612700000000003</c:v>
                </c:pt>
                <c:pt idx="6800">
                  <c:v>0.665991</c:v>
                </c:pt>
                <c:pt idx="6801">
                  <c:v>0.65587799999999996</c:v>
                </c:pt>
                <c:pt idx="6802">
                  <c:v>0.64800899999999995</c:v>
                </c:pt>
                <c:pt idx="6803">
                  <c:v>0.64409300000000003</c:v>
                </c:pt>
                <c:pt idx="6804">
                  <c:v>0.64150799999999997</c:v>
                </c:pt>
                <c:pt idx="6805">
                  <c:v>0.64338099999999998</c:v>
                </c:pt>
                <c:pt idx="6806">
                  <c:v>0.646698</c:v>
                </c:pt>
                <c:pt idx="6807">
                  <c:v>0.64881200000000006</c:v>
                </c:pt>
                <c:pt idx="6808">
                  <c:v>0.64866599999999996</c:v>
                </c:pt>
                <c:pt idx="6809">
                  <c:v>0.65468000000000004</c:v>
                </c:pt>
                <c:pt idx="6810">
                  <c:v>0.656447</c:v>
                </c:pt>
                <c:pt idx="6811">
                  <c:v>0.65452699999999997</c:v>
                </c:pt>
                <c:pt idx="6812">
                  <c:v>0.65306500000000001</c:v>
                </c:pt>
                <c:pt idx="6813">
                  <c:v>0.65042800000000001</c:v>
                </c:pt>
                <c:pt idx="6814">
                  <c:v>0.65056499999999995</c:v>
                </c:pt>
                <c:pt idx="6815">
                  <c:v>0.64668199999999998</c:v>
                </c:pt>
                <c:pt idx="6816">
                  <c:v>0.64108600000000004</c:v>
                </c:pt>
                <c:pt idx="6817">
                  <c:v>0.63797999999999999</c:v>
                </c:pt>
                <c:pt idx="6818">
                  <c:v>0.63435399999999997</c:v>
                </c:pt>
                <c:pt idx="6819">
                  <c:v>0.63034199999999996</c:v>
                </c:pt>
                <c:pt idx="6820">
                  <c:v>0.62379200000000001</c:v>
                </c:pt>
                <c:pt idx="6821">
                  <c:v>0.61492000000000002</c:v>
                </c:pt>
                <c:pt idx="6822">
                  <c:v>0.60647600000000002</c:v>
                </c:pt>
                <c:pt idx="6823">
                  <c:v>0.600074</c:v>
                </c:pt>
                <c:pt idx="6824">
                  <c:v>0.60249399999999997</c:v>
                </c:pt>
                <c:pt idx="6825">
                  <c:v>0.60797599999999996</c:v>
                </c:pt>
                <c:pt idx="6826">
                  <c:v>0.61261100000000002</c:v>
                </c:pt>
                <c:pt idx="6827">
                  <c:v>0.61869499999999999</c:v>
                </c:pt>
                <c:pt idx="6828">
                  <c:v>0.62258199999999997</c:v>
                </c:pt>
                <c:pt idx="6829">
                  <c:v>0.62608900000000001</c:v>
                </c:pt>
                <c:pt idx="6830">
                  <c:v>0.62978999999999996</c:v>
                </c:pt>
                <c:pt idx="6831">
                  <c:v>0.63528399999999996</c:v>
                </c:pt>
                <c:pt idx="6832">
                  <c:v>0.64230500000000001</c:v>
                </c:pt>
                <c:pt idx="6833">
                  <c:v>0.649115</c:v>
                </c:pt>
                <c:pt idx="6834">
                  <c:v>0.64864699999999997</c:v>
                </c:pt>
                <c:pt idx="6835">
                  <c:v>0.64846400000000004</c:v>
                </c:pt>
                <c:pt idx="6836">
                  <c:v>0.64213299999999995</c:v>
                </c:pt>
                <c:pt idx="6837">
                  <c:v>0.63222699999999998</c:v>
                </c:pt>
                <c:pt idx="6838">
                  <c:v>0.62599199999999999</c:v>
                </c:pt>
                <c:pt idx="6839">
                  <c:v>0.62571500000000002</c:v>
                </c:pt>
                <c:pt idx="6840">
                  <c:v>0.63270800000000005</c:v>
                </c:pt>
                <c:pt idx="6841">
                  <c:v>0.64618200000000003</c:v>
                </c:pt>
                <c:pt idx="6842">
                  <c:v>0.65033700000000005</c:v>
                </c:pt>
                <c:pt idx="6843">
                  <c:v>0.651393</c:v>
                </c:pt>
                <c:pt idx="6844">
                  <c:v>0.64954699999999999</c:v>
                </c:pt>
                <c:pt idx="6845">
                  <c:v>0.65406299999999995</c:v>
                </c:pt>
                <c:pt idx="6846">
                  <c:v>0.65845799999999999</c:v>
                </c:pt>
                <c:pt idx="6847">
                  <c:v>0.661663</c:v>
                </c:pt>
                <c:pt idx="6848">
                  <c:v>0.66395300000000002</c:v>
                </c:pt>
                <c:pt idx="6849">
                  <c:v>0.663053</c:v>
                </c:pt>
                <c:pt idx="6850">
                  <c:v>0.65820400000000001</c:v>
                </c:pt>
                <c:pt idx="6851">
                  <c:v>0.64733099999999999</c:v>
                </c:pt>
                <c:pt idx="6852">
                  <c:v>0.63650600000000002</c:v>
                </c:pt>
                <c:pt idx="6853">
                  <c:v>0.63472700000000004</c:v>
                </c:pt>
                <c:pt idx="6854">
                  <c:v>0.63330299999999995</c:v>
                </c:pt>
                <c:pt idx="6855">
                  <c:v>0.63159699999999996</c:v>
                </c:pt>
                <c:pt idx="6856">
                  <c:v>0.64197499999999996</c:v>
                </c:pt>
                <c:pt idx="6857">
                  <c:v>0.64347399999999999</c:v>
                </c:pt>
                <c:pt idx="6858">
                  <c:v>0.64485300000000001</c:v>
                </c:pt>
                <c:pt idx="6859">
                  <c:v>0.64065499999999997</c:v>
                </c:pt>
                <c:pt idx="6860">
                  <c:v>0.63700599999999996</c:v>
                </c:pt>
                <c:pt idx="6861">
                  <c:v>0.63655300000000004</c:v>
                </c:pt>
                <c:pt idx="6862">
                  <c:v>0.63787400000000005</c:v>
                </c:pt>
                <c:pt idx="6863">
                  <c:v>0.63946700000000001</c:v>
                </c:pt>
                <c:pt idx="6864">
                  <c:v>0.64381500000000003</c:v>
                </c:pt>
                <c:pt idx="6865">
                  <c:v>0.63944199999999995</c:v>
                </c:pt>
                <c:pt idx="6866">
                  <c:v>0.634683</c:v>
                </c:pt>
                <c:pt idx="6867">
                  <c:v>0.63124499999999995</c:v>
                </c:pt>
                <c:pt idx="6868">
                  <c:v>0.62924100000000005</c:v>
                </c:pt>
                <c:pt idx="6869">
                  <c:v>0.63206600000000002</c:v>
                </c:pt>
                <c:pt idx="6870">
                  <c:v>0.63502000000000003</c:v>
                </c:pt>
                <c:pt idx="6871">
                  <c:v>0.64206200000000002</c:v>
                </c:pt>
                <c:pt idx="6872">
                  <c:v>0.656196</c:v>
                </c:pt>
                <c:pt idx="6873">
                  <c:v>0.65941399999999994</c:v>
                </c:pt>
                <c:pt idx="6874">
                  <c:v>0.660887</c:v>
                </c:pt>
                <c:pt idx="6875">
                  <c:v>0.66088899999999995</c:v>
                </c:pt>
                <c:pt idx="6876">
                  <c:v>0.66148899999999999</c:v>
                </c:pt>
                <c:pt idx="6877">
                  <c:v>0.663304</c:v>
                </c:pt>
                <c:pt idx="6878">
                  <c:v>0.66778400000000004</c:v>
                </c:pt>
                <c:pt idx="6879">
                  <c:v>0.669354</c:v>
                </c:pt>
                <c:pt idx="6880">
                  <c:v>0.67168600000000001</c:v>
                </c:pt>
                <c:pt idx="6881">
                  <c:v>0.66645799999999999</c:v>
                </c:pt>
                <c:pt idx="6882">
                  <c:v>0.659501</c:v>
                </c:pt>
                <c:pt idx="6883">
                  <c:v>0.65179699999999996</c:v>
                </c:pt>
                <c:pt idx="6884">
                  <c:v>0.64965499999999998</c:v>
                </c:pt>
                <c:pt idx="6885">
                  <c:v>0.64876299999999998</c:v>
                </c:pt>
                <c:pt idx="6886">
                  <c:v>0.64569500000000002</c:v>
                </c:pt>
                <c:pt idx="6887">
                  <c:v>0.638907</c:v>
                </c:pt>
                <c:pt idx="6888">
                  <c:v>0.63829899999999995</c:v>
                </c:pt>
                <c:pt idx="6889">
                  <c:v>0.63987899999999998</c:v>
                </c:pt>
                <c:pt idx="6890">
                  <c:v>0.63689300000000004</c:v>
                </c:pt>
                <c:pt idx="6891">
                  <c:v>0.63159299999999996</c:v>
                </c:pt>
                <c:pt idx="6892">
                  <c:v>0.62937100000000001</c:v>
                </c:pt>
                <c:pt idx="6893">
                  <c:v>0.62957200000000002</c:v>
                </c:pt>
                <c:pt idx="6894">
                  <c:v>0.62922699999999998</c:v>
                </c:pt>
                <c:pt idx="6895">
                  <c:v>0.63005299999999997</c:v>
                </c:pt>
                <c:pt idx="6896">
                  <c:v>0.63611499999999999</c:v>
                </c:pt>
                <c:pt idx="6897">
                  <c:v>0.62884099999999998</c:v>
                </c:pt>
                <c:pt idx="6898">
                  <c:v>0.63461100000000004</c:v>
                </c:pt>
                <c:pt idx="6899">
                  <c:v>0.63228700000000004</c:v>
                </c:pt>
                <c:pt idx="6900">
                  <c:v>0.63556699999999999</c:v>
                </c:pt>
                <c:pt idx="6901">
                  <c:v>0.640293</c:v>
                </c:pt>
                <c:pt idx="6902">
                  <c:v>0.64301699999999995</c:v>
                </c:pt>
                <c:pt idx="6903">
                  <c:v>0.64278000000000002</c:v>
                </c:pt>
                <c:pt idx="6904">
                  <c:v>0.64953899999999998</c:v>
                </c:pt>
                <c:pt idx="6905">
                  <c:v>0.64880599999999999</c:v>
                </c:pt>
                <c:pt idx="6906">
                  <c:v>0.64908500000000002</c:v>
                </c:pt>
                <c:pt idx="6907">
                  <c:v>0.64637999999999995</c:v>
                </c:pt>
                <c:pt idx="6908">
                  <c:v>0.64366100000000004</c:v>
                </c:pt>
                <c:pt idx="6909">
                  <c:v>0.64593500000000004</c:v>
                </c:pt>
                <c:pt idx="6910">
                  <c:v>0.649756</c:v>
                </c:pt>
                <c:pt idx="6911">
                  <c:v>0.65152699999999997</c:v>
                </c:pt>
                <c:pt idx="6912">
                  <c:v>0.66235599999999994</c:v>
                </c:pt>
                <c:pt idx="6913">
                  <c:v>0.66026499999999999</c:v>
                </c:pt>
                <c:pt idx="6914">
                  <c:v>0.65610199999999996</c:v>
                </c:pt>
                <c:pt idx="6915">
                  <c:v>0.64848899999999998</c:v>
                </c:pt>
                <c:pt idx="6916">
                  <c:v>0.63685599999999998</c:v>
                </c:pt>
                <c:pt idx="6917">
                  <c:v>0.62714599999999998</c:v>
                </c:pt>
                <c:pt idx="6918">
                  <c:v>0.62497999999999998</c:v>
                </c:pt>
                <c:pt idx="6919">
                  <c:v>0.61987999999999999</c:v>
                </c:pt>
                <c:pt idx="6920">
                  <c:v>0.61178900000000003</c:v>
                </c:pt>
                <c:pt idx="6921">
                  <c:v>0.59719900000000004</c:v>
                </c:pt>
                <c:pt idx="6922">
                  <c:v>0.58254799999999995</c:v>
                </c:pt>
                <c:pt idx="6923">
                  <c:v>0.57188099999999997</c:v>
                </c:pt>
                <c:pt idx="6924">
                  <c:v>0.56721999999999995</c:v>
                </c:pt>
                <c:pt idx="6925">
                  <c:v>0.56560900000000003</c:v>
                </c:pt>
                <c:pt idx="6926">
                  <c:v>0.56497200000000003</c:v>
                </c:pt>
                <c:pt idx="6927">
                  <c:v>0.56988799999999995</c:v>
                </c:pt>
                <c:pt idx="6928">
                  <c:v>0.56584999999999996</c:v>
                </c:pt>
                <c:pt idx="6929">
                  <c:v>0.55677600000000005</c:v>
                </c:pt>
                <c:pt idx="6930">
                  <c:v>0.54618100000000003</c:v>
                </c:pt>
                <c:pt idx="6931">
                  <c:v>0.54008800000000001</c:v>
                </c:pt>
                <c:pt idx="6932">
                  <c:v>0.53751000000000004</c:v>
                </c:pt>
                <c:pt idx="6933">
                  <c:v>0.53944700000000001</c:v>
                </c:pt>
                <c:pt idx="6934">
                  <c:v>0.54239999999999999</c:v>
                </c:pt>
                <c:pt idx="6935">
                  <c:v>0.55085499999999998</c:v>
                </c:pt>
                <c:pt idx="6936">
                  <c:v>0.54829899999999998</c:v>
                </c:pt>
                <c:pt idx="6937">
                  <c:v>0.54827499999999996</c:v>
                </c:pt>
                <c:pt idx="6938">
                  <c:v>0.54724200000000001</c:v>
                </c:pt>
                <c:pt idx="6939">
                  <c:v>0.54723299999999997</c:v>
                </c:pt>
                <c:pt idx="6940">
                  <c:v>0.54823100000000002</c:v>
                </c:pt>
                <c:pt idx="6941">
                  <c:v>0.55384</c:v>
                </c:pt>
                <c:pt idx="6942">
                  <c:v>0.56937199999999999</c:v>
                </c:pt>
                <c:pt idx="6943">
                  <c:v>0.57731399999999999</c:v>
                </c:pt>
                <c:pt idx="6944">
                  <c:v>0.58538000000000001</c:v>
                </c:pt>
                <c:pt idx="6945">
                  <c:v>0.59443000000000001</c:v>
                </c:pt>
                <c:pt idx="6946">
                  <c:v>0.60240199999999999</c:v>
                </c:pt>
                <c:pt idx="6947">
                  <c:v>0.60486899999999999</c:v>
                </c:pt>
                <c:pt idx="6948">
                  <c:v>0.60587500000000005</c:v>
                </c:pt>
                <c:pt idx="6949">
                  <c:v>0.60549600000000003</c:v>
                </c:pt>
                <c:pt idx="6950">
                  <c:v>0.60686899999999999</c:v>
                </c:pt>
                <c:pt idx="6951">
                  <c:v>0.59621000000000002</c:v>
                </c:pt>
                <c:pt idx="6952">
                  <c:v>0.58684000000000003</c:v>
                </c:pt>
                <c:pt idx="6953">
                  <c:v>0.57791899999999996</c:v>
                </c:pt>
                <c:pt idx="6954">
                  <c:v>0.57161899999999999</c:v>
                </c:pt>
                <c:pt idx="6955">
                  <c:v>0.57160900000000003</c:v>
                </c:pt>
                <c:pt idx="6956">
                  <c:v>0.58193700000000004</c:v>
                </c:pt>
                <c:pt idx="6957">
                  <c:v>0.59489700000000001</c:v>
                </c:pt>
                <c:pt idx="6958">
                  <c:v>0.61659699999999995</c:v>
                </c:pt>
                <c:pt idx="6959">
                  <c:v>0.63148700000000002</c:v>
                </c:pt>
                <c:pt idx="6960">
                  <c:v>0.645034</c:v>
                </c:pt>
                <c:pt idx="6961">
                  <c:v>0.65278899999999995</c:v>
                </c:pt>
                <c:pt idx="6962">
                  <c:v>0.65179699999999996</c:v>
                </c:pt>
                <c:pt idx="6963">
                  <c:v>0.64113299999999995</c:v>
                </c:pt>
                <c:pt idx="6964">
                  <c:v>0.63084700000000005</c:v>
                </c:pt>
                <c:pt idx="6965">
                  <c:v>0.62038400000000005</c:v>
                </c:pt>
                <c:pt idx="6966">
                  <c:v>0.60843100000000006</c:v>
                </c:pt>
                <c:pt idx="6967">
                  <c:v>0.597916</c:v>
                </c:pt>
                <c:pt idx="6968">
                  <c:v>0.59457700000000002</c:v>
                </c:pt>
                <c:pt idx="6969">
                  <c:v>0.59225499999999998</c:v>
                </c:pt>
                <c:pt idx="6970">
                  <c:v>0.57968399999999998</c:v>
                </c:pt>
                <c:pt idx="6971">
                  <c:v>0.56579199999999996</c:v>
                </c:pt>
                <c:pt idx="6972">
                  <c:v>0.55799600000000005</c:v>
                </c:pt>
                <c:pt idx="6973">
                  <c:v>0.55173000000000005</c:v>
                </c:pt>
                <c:pt idx="6974">
                  <c:v>0.55969599999999997</c:v>
                </c:pt>
                <c:pt idx="6975">
                  <c:v>0.55993199999999999</c:v>
                </c:pt>
                <c:pt idx="6976">
                  <c:v>0.56306299999999998</c:v>
                </c:pt>
                <c:pt idx="6977">
                  <c:v>0.56712099999999999</c:v>
                </c:pt>
                <c:pt idx="6978">
                  <c:v>0.56930800000000004</c:v>
                </c:pt>
                <c:pt idx="6979">
                  <c:v>0.57196100000000005</c:v>
                </c:pt>
                <c:pt idx="6980">
                  <c:v>0.57245199999999996</c:v>
                </c:pt>
                <c:pt idx="6981">
                  <c:v>0.57574099999999995</c:v>
                </c:pt>
                <c:pt idx="6982">
                  <c:v>0.58564000000000005</c:v>
                </c:pt>
                <c:pt idx="6983">
                  <c:v>0.58621800000000002</c:v>
                </c:pt>
                <c:pt idx="6984">
                  <c:v>0.58619500000000002</c:v>
                </c:pt>
                <c:pt idx="6985">
                  <c:v>0.58363600000000004</c:v>
                </c:pt>
                <c:pt idx="6986">
                  <c:v>0.58516699999999999</c:v>
                </c:pt>
                <c:pt idx="6987">
                  <c:v>0.58584899999999995</c:v>
                </c:pt>
                <c:pt idx="6988">
                  <c:v>0.58579800000000004</c:v>
                </c:pt>
                <c:pt idx="6989">
                  <c:v>0.58660500000000004</c:v>
                </c:pt>
                <c:pt idx="6990">
                  <c:v>0.59665999999999997</c:v>
                </c:pt>
                <c:pt idx="6991">
                  <c:v>0.60406099999999996</c:v>
                </c:pt>
                <c:pt idx="6992">
                  <c:v>0.60732600000000003</c:v>
                </c:pt>
                <c:pt idx="6993">
                  <c:v>0.61052399999999996</c:v>
                </c:pt>
                <c:pt idx="6994">
                  <c:v>0.61091700000000004</c:v>
                </c:pt>
                <c:pt idx="6995">
                  <c:v>0.61834699999999998</c:v>
                </c:pt>
                <c:pt idx="6996">
                  <c:v>0.623583</c:v>
                </c:pt>
                <c:pt idx="6997">
                  <c:v>0.62929299999999999</c:v>
                </c:pt>
                <c:pt idx="6998">
                  <c:v>0.63722999999999996</c:v>
                </c:pt>
                <c:pt idx="6999">
                  <c:v>0.63611200000000001</c:v>
                </c:pt>
                <c:pt idx="7000">
                  <c:v>0.63508100000000001</c:v>
                </c:pt>
                <c:pt idx="7001">
                  <c:v>0.63478199999999996</c:v>
                </c:pt>
                <c:pt idx="7002">
                  <c:v>0.63358899999999996</c:v>
                </c:pt>
                <c:pt idx="7003">
                  <c:v>0.62490800000000002</c:v>
                </c:pt>
                <c:pt idx="7004">
                  <c:v>0.61456900000000003</c:v>
                </c:pt>
                <c:pt idx="7005">
                  <c:v>0.60578399999999999</c:v>
                </c:pt>
                <c:pt idx="7006">
                  <c:v>0.59984999999999999</c:v>
                </c:pt>
                <c:pt idx="7007">
                  <c:v>0.59126100000000004</c:v>
                </c:pt>
                <c:pt idx="7008">
                  <c:v>0.58638000000000001</c:v>
                </c:pt>
                <c:pt idx="7009">
                  <c:v>0.581758</c:v>
                </c:pt>
                <c:pt idx="7010">
                  <c:v>0.57335400000000003</c:v>
                </c:pt>
                <c:pt idx="7011">
                  <c:v>0.56663600000000003</c:v>
                </c:pt>
                <c:pt idx="7012">
                  <c:v>0.56689999999999996</c:v>
                </c:pt>
                <c:pt idx="7013">
                  <c:v>0.57002200000000003</c:v>
                </c:pt>
                <c:pt idx="7014">
                  <c:v>0.57571700000000003</c:v>
                </c:pt>
                <c:pt idx="7015">
                  <c:v>0.57611500000000004</c:v>
                </c:pt>
                <c:pt idx="7016">
                  <c:v>0.57381400000000005</c:v>
                </c:pt>
                <c:pt idx="7017">
                  <c:v>0.56180300000000005</c:v>
                </c:pt>
                <c:pt idx="7018">
                  <c:v>0.54410700000000001</c:v>
                </c:pt>
                <c:pt idx="7019">
                  <c:v>0.52123799999999998</c:v>
                </c:pt>
                <c:pt idx="7020">
                  <c:v>0.50313200000000002</c:v>
                </c:pt>
                <c:pt idx="7021">
                  <c:v>0.496286</c:v>
                </c:pt>
                <c:pt idx="7022">
                  <c:v>0.49413200000000002</c:v>
                </c:pt>
                <c:pt idx="7023">
                  <c:v>0.49454599999999999</c:v>
                </c:pt>
                <c:pt idx="7024">
                  <c:v>0.49439</c:v>
                </c:pt>
                <c:pt idx="7025">
                  <c:v>0.496174</c:v>
                </c:pt>
                <c:pt idx="7026">
                  <c:v>0.50193600000000005</c:v>
                </c:pt>
                <c:pt idx="7027">
                  <c:v>0.50124199999999997</c:v>
                </c:pt>
                <c:pt idx="7028">
                  <c:v>0.50233799999999995</c:v>
                </c:pt>
                <c:pt idx="7029">
                  <c:v>0.50678999999999996</c:v>
                </c:pt>
                <c:pt idx="7030">
                  <c:v>0.51238600000000001</c:v>
                </c:pt>
                <c:pt idx="7031">
                  <c:v>0.52137900000000004</c:v>
                </c:pt>
                <c:pt idx="7032">
                  <c:v>0.53187200000000001</c:v>
                </c:pt>
                <c:pt idx="7033">
                  <c:v>0.53766999999999998</c:v>
                </c:pt>
                <c:pt idx="7034">
                  <c:v>0.54251799999999994</c:v>
                </c:pt>
                <c:pt idx="7035">
                  <c:v>0.54952400000000001</c:v>
                </c:pt>
                <c:pt idx="7036">
                  <c:v>0.54614499999999999</c:v>
                </c:pt>
                <c:pt idx="7037">
                  <c:v>0.54172200000000004</c:v>
                </c:pt>
                <c:pt idx="7038">
                  <c:v>0.53637199999999996</c:v>
                </c:pt>
                <c:pt idx="7039">
                  <c:v>0.53298699999999999</c:v>
                </c:pt>
                <c:pt idx="7040">
                  <c:v>0.53184299999999995</c:v>
                </c:pt>
                <c:pt idx="7041">
                  <c:v>0.53039199999999997</c:v>
                </c:pt>
                <c:pt idx="7042">
                  <c:v>0.52514899999999998</c:v>
                </c:pt>
                <c:pt idx="7043">
                  <c:v>0.52676999999999996</c:v>
                </c:pt>
                <c:pt idx="7044">
                  <c:v>0.53449400000000002</c:v>
                </c:pt>
                <c:pt idx="7045">
                  <c:v>0.53406299999999995</c:v>
                </c:pt>
                <c:pt idx="7046">
                  <c:v>0.53383499999999995</c:v>
                </c:pt>
                <c:pt idx="7047">
                  <c:v>0.53586999999999996</c:v>
                </c:pt>
                <c:pt idx="7048">
                  <c:v>0.53639199999999998</c:v>
                </c:pt>
                <c:pt idx="7049">
                  <c:v>0.53337400000000001</c:v>
                </c:pt>
                <c:pt idx="7050">
                  <c:v>0.52583500000000005</c:v>
                </c:pt>
                <c:pt idx="7051">
                  <c:v>0.51324700000000001</c:v>
                </c:pt>
                <c:pt idx="7052">
                  <c:v>0.503166</c:v>
                </c:pt>
                <c:pt idx="7053">
                  <c:v>0.502417</c:v>
                </c:pt>
                <c:pt idx="7054">
                  <c:v>0.50302500000000006</c:v>
                </c:pt>
                <c:pt idx="7055">
                  <c:v>0.49848399999999998</c:v>
                </c:pt>
                <c:pt idx="7056">
                  <c:v>0.50111700000000003</c:v>
                </c:pt>
                <c:pt idx="7057">
                  <c:v>0.50438899999999998</c:v>
                </c:pt>
                <c:pt idx="7058">
                  <c:v>0.50093100000000002</c:v>
                </c:pt>
                <c:pt idx="7059">
                  <c:v>0.50095599999999996</c:v>
                </c:pt>
                <c:pt idx="7060">
                  <c:v>0.50702499999999995</c:v>
                </c:pt>
                <c:pt idx="7061">
                  <c:v>0.50968000000000002</c:v>
                </c:pt>
                <c:pt idx="7062">
                  <c:v>0.51685700000000001</c:v>
                </c:pt>
                <c:pt idx="7063">
                  <c:v>0.52634700000000001</c:v>
                </c:pt>
                <c:pt idx="7064">
                  <c:v>0.52190199999999998</c:v>
                </c:pt>
                <c:pt idx="7065">
                  <c:v>0.51893100000000003</c:v>
                </c:pt>
                <c:pt idx="7066">
                  <c:v>0.51810599999999996</c:v>
                </c:pt>
                <c:pt idx="7067">
                  <c:v>0.52263300000000001</c:v>
                </c:pt>
                <c:pt idx="7068">
                  <c:v>0.53010400000000002</c:v>
                </c:pt>
                <c:pt idx="7069">
                  <c:v>0.53563799999999995</c:v>
                </c:pt>
                <c:pt idx="7070">
                  <c:v>0.535941</c:v>
                </c:pt>
                <c:pt idx="7071">
                  <c:v>0.53164699999999998</c:v>
                </c:pt>
                <c:pt idx="7072">
                  <c:v>0.52927599999999997</c:v>
                </c:pt>
                <c:pt idx="7073">
                  <c:v>0.52247100000000002</c:v>
                </c:pt>
                <c:pt idx="7074">
                  <c:v>0.50644400000000001</c:v>
                </c:pt>
                <c:pt idx="7075">
                  <c:v>0.50143899999999997</c:v>
                </c:pt>
                <c:pt idx="7076">
                  <c:v>0.50445799999999996</c:v>
                </c:pt>
                <c:pt idx="7077">
                  <c:v>0.50809300000000002</c:v>
                </c:pt>
                <c:pt idx="7078">
                  <c:v>0.50826199999999999</c:v>
                </c:pt>
                <c:pt idx="7079">
                  <c:v>0.50963800000000004</c:v>
                </c:pt>
                <c:pt idx="7080">
                  <c:v>0.512683</c:v>
                </c:pt>
                <c:pt idx="7081">
                  <c:v>0.51127</c:v>
                </c:pt>
                <c:pt idx="7082">
                  <c:v>0.51502899999999996</c:v>
                </c:pt>
                <c:pt idx="7083">
                  <c:v>0.52020100000000002</c:v>
                </c:pt>
                <c:pt idx="7084">
                  <c:v>0.51934000000000002</c:v>
                </c:pt>
                <c:pt idx="7085">
                  <c:v>0.51856599999999997</c:v>
                </c:pt>
                <c:pt idx="7086">
                  <c:v>0.51736300000000002</c:v>
                </c:pt>
                <c:pt idx="7087">
                  <c:v>0.52062600000000003</c:v>
                </c:pt>
                <c:pt idx="7088">
                  <c:v>0.526559</c:v>
                </c:pt>
                <c:pt idx="7089">
                  <c:v>0.53253600000000001</c:v>
                </c:pt>
                <c:pt idx="7090">
                  <c:v>0.534632</c:v>
                </c:pt>
                <c:pt idx="7091">
                  <c:v>0.541381</c:v>
                </c:pt>
                <c:pt idx="7092">
                  <c:v>0.554365</c:v>
                </c:pt>
                <c:pt idx="7093">
                  <c:v>0.55726900000000001</c:v>
                </c:pt>
                <c:pt idx="7094">
                  <c:v>0.56105499999999997</c:v>
                </c:pt>
                <c:pt idx="7095">
                  <c:v>0.56976899999999997</c:v>
                </c:pt>
                <c:pt idx="7096">
                  <c:v>0.576318</c:v>
                </c:pt>
                <c:pt idx="7097">
                  <c:v>0.58564099999999997</c:v>
                </c:pt>
                <c:pt idx="7098">
                  <c:v>0.58707799999999999</c:v>
                </c:pt>
                <c:pt idx="7099">
                  <c:v>0.58838100000000004</c:v>
                </c:pt>
                <c:pt idx="7100">
                  <c:v>0.59400799999999998</c:v>
                </c:pt>
                <c:pt idx="7101">
                  <c:v>0.603877</c:v>
                </c:pt>
                <c:pt idx="7102">
                  <c:v>0.61269499999999999</c:v>
                </c:pt>
                <c:pt idx="7103">
                  <c:v>0.62008300000000005</c:v>
                </c:pt>
                <c:pt idx="7104">
                  <c:v>0.63298100000000002</c:v>
                </c:pt>
                <c:pt idx="7105">
                  <c:v>0.64513600000000004</c:v>
                </c:pt>
                <c:pt idx="7106">
                  <c:v>0.65615900000000005</c:v>
                </c:pt>
                <c:pt idx="7107">
                  <c:v>0.665134</c:v>
                </c:pt>
                <c:pt idx="7108">
                  <c:v>0.670427</c:v>
                </c:pt>
                <c:pt idx="7109">
                  <c:v>0.67329899999999998</c:v>
                </c:pt>
                <c:pt idx="7110">
                  <c:v>0.67143299999999995</c:v>
                </c:pt>
                <c:pt idx="7111">
                  <c:v>0.674257</c:v>
                </c:pt>
                <c:pt idx="7112">
                  <c:v>0.68157000000000001</c:v>
                </c:pt>
                <c:pt idx="7113">
                  <c:v>0.68387500000000001</c:v>
                </c:pt>
                <c:pt idx="7114">
                  <c:v>0.68528800000000001</c:v>
                </c:pt>
                <c:pt idx="7115">
                  <c:v>0.68304699999999996</c:v>
                </c:pt>
                <c:pt idx="7116">
                  <c:v>0.68037899999999996</c:v>
                </c:pt>
                <c:pt idx="7117">
                  <c:v>0.67767999999999995</c:v>
                </c:pt>
                <c:pt idx="7118">
                  <c:v>0.67406500000000003</c:v>
                </c:pt>
                <c:pt idx="7119">
                  <c:v>0.66976400000000003</c:v>
                </c:pt>
                <c:pt idx="7120">
                  <c:v>0.66800099999999996</c:v>
                </c:pt>
                <c:pt idx="7121">
                  <c:v>0.66732100000000005</c:v>
                </c:pt>
                <c:pt idx="7122">
                  <c:v>0.66346099999999997</c:v>
                </c:pt>
                <c:pt idx="7123">
                  <c:v>0.65840200000000004</c:v>
                </c:pt>
                <c:pt idx="7124">
                  <c:v>0.64920800000000001</c:v>
                </c:pt>
                <c:pt idx="7125">
                  <c:v>0.64077899999999999</c:v>
                </c:pt>
                <c:pt idx="7126">
                  <c:v>0.63516700000000004</c:v>
                </c:pt>
                <c:pt idx="7127">
                  <c:v>0.63062300000000004</c:v>
                </c:pt>
                <c:pt idx="7128">
                  <c:v>0.62638700000000003</c:v>
                </c:pt>
                <c:pt idx="7129">
                  <c:v>0.61879099999999998</c:v>
                </c:pt>
                <c:pt idx="7130">
                  <c:v>0.61351999999999995</c:v>
                </c:pt>
                <c:pt idx="7131">
                  <c:v>0.60980800000000002</c:v>
                </c:pt>
                <c:pt idx="7132">
                  <c:v>0.60524</c:v>
                </c:pt>
                <c:pt idx="7133">
                  <c:v>0.59962700000000002</c:v>
                </c:pt>
                <c:pt idx="7134">
                  <c:v>0.59037899999999999</c:v>
                </c:pt>
                <c:pt idx="7135">
                  <c:v>0.57934200000000002</c:v>
                </c:pt>
                <c:pt idx="7136">
                  <c:v>0.57020099999999996</c:v>
                </c:pt>
                <c:pt idx="7137">
                  <c:v>0.56170799999999999</c:v>
                </c:pt>
                <c:pt idx="7138">
                  <c:v>0.55709500000000001</c:v>
                </c:pt>
                <c:pt idx="7139">
                  <c:v>0.55752400000000002</c:v>
                </c:pt>
                <c:pt idx="7140">
                  <c:v>0.55605199999999999</c:v>
                </c:pt>
                <c:pt idx="7141">
                  <c:v>0.55396199999999995</c:v>
                </c:pt>
                <c:pt idx="7142">
                  <c:v>0.55357999999999996</c:v>
                </c:pt>
                <c:pt idx="7143">
                  <c:v>0.55359199999999997</c:v>
                </c:pt>
                <c:pt idx="7144">
                  <c:v>0.552068</c:v>
                </c:pt>
                <c:pt idx="7145">
                  <c:v>0.54768799999999995</c:v>
                </c:pt>
                <c:pt idx="7146">
                  <c:v>0.54873400000000006</c:v>
                </c:pt>
                <c:pt idx="7147">
                  <c:v>0.55542599999999998</c:v>
                </c:pt>
                <c:pt idx="7148">
                  <c:v>0.55935999999999997</c:v>
                </c:pt>
                <c:pt idx="7149">
                  <c:v>0.56417399999999995</c:v>
                </c:pt>
                <c:pt idx="7150">
                  <c:v>0.56792699999999996</c:v>
                </c:pt>
                <c:pt idx="7151">
                  <c:v>0.57070299999999996</c:v>
                </c:pt>
                <c:pt idx="7152">
                  <c:v>0.57259800000000005</c:v>
                </c:pt>
                <c:pt idx="7153">
                  <c:v>0.57308099999999995</c:v>
                </c:pt>
                <c:pt idx="7154">
                  <c:v>0.57769300000000001</c:v>
                </c:pt>
                <c:pt idx="7155">
                  <c:v>0.582148</c:v>
                </c:pt>
                <c:pt idx="7156">
                  <c:v>0.593893</c:v>
                </c:pt>
                <c:pt idx="7157">
                  <c:v>0.60610900000000001</c:v>
                </c:pt>
                <c:pt idx="7158">
                  <c:v>0.60688200000000003</c:v>
                </c:pt>
                <c:pt idx="7159">
                  <c:v>0.61230399999999996</c:v>
                </c:pt>
                <c:pt idx="7160">
                  <c:v>0.619892</c:v>
                </c:pt>
                <c:pt idx="7161">
                  <c:v>0.62712299999999999</c:v>
                </c:pt>
                <c:pt idx="7162">
                  <c:v>0.63122999999999996</c:v>
                </c:pt>
                <c:pt idx="7163">
                  <c:v>0.63258700000000001</c:v>
                </c:pt>
                <c:pt idx="7164">
                  <c:v>0.63648000000000005</c:v>
                </c:pt>
                <c:pt idx="7165">
                  <c:v>0.64029000000000003</c:v>
                </c:pt>
                <c:pt idx="7166">
                  <c:v>0.64272899999999999</c:v>
                </c:pt>
                <c:pt idx="7167">
                  <c:v>0.64286799999999999</c:v>
                </c:pt>
                <c:pt idx="7168">
                  <c:v>0.63818299999999994</c:v>
                </c:pt>
                <c:pt idx="7169">
                  <c:v>0.63612500000000005</c:v>
                </c:pt>
                <c:pt idx="7170">
                  <c:v>0.63585000000000003</c:v>
                </c:pt>
                <c:pt idx="7171">
                  <c:v>0.636185</c:v>
                </c:pt>
                <c:pt idx="7172">
                  <c:v>0.63706099999999999</c:v>
                </c:pt>
                <c:pt idx="7173">
                  <c:v>0.636625</c:v>
                </c:pt>
                <c:pt idx="7174">
                  <c:v>0.63557300000000005</c:v>
                </c:pt>
                <c:pt idx="7175">
                  <c:v>0.63367600000000002</c:v>
                </c:pt>
                <c:pt idx="7176">
                  <c:v>0.637903</c:v>
                </c:pt>
                <c:pt idx="7177">
                  <c:v>0.64354</c:v>
                </c:pt>
                <c:pt idx="7178">
                  <c:v>0.64156199999999997</c:v>
                </c:pt>
                <c:pt idx="7179">
                  <c:v>0.63698399999999999</c:v>
                </c:pt>
                <c:pt idx="7180">
                  <c:v>0.62812900000000005</c:v>
                </c:pt>
                <c:pt idx="7181">
                  <c:v>0.62232399999999999</c:v>
                </c:pt>
                <c:pt idx="7182">
                  <c:v>0.61836000000000002</c:v>
                </c:pt>
                <c:pt idx="7183">
                  <c:v>0.61366299999999996</c:v>
                </c:pt>
                <c:pt idx="7184">
                  <c:v>0.61192599999999997</c:v>
                </c:pt>
                <c:pt idx="7185">
                  <c:v>0.61164300000000005</c:v>
                </c:pt>
                <c:pt idx="7186">
                  <c:v>0.61666500000000002</c:v>
                </c:pt>
                <c:pt idx="7187">
                  <c:v>0.62347300000000005</c:v>
                </c:pt>
                <c:pt idx="7188">
                  <c:v>0.62556</c:v>
                </c:pt>
                <c:pt idx="7189">
                  <c:v>0.62884200000000001</c:v>
                </c:pt>
                <c:pt idx="7190">
                  <c:v>0.63423399999999996</c:v>
                </c:pt>
                <c:pt idx="7191">
                  <c:v>0.64340399999999998</c:v>
                </c:pt>
                <c:pt idx="7192">
                  <c:v>0.65052500000000002</c:v>
                </c:pt>
                <c:pt idx="7193">
                  <c:v>0.65416799999999997</c:v>
                </c:pt>
                <c:pt idx="7194">
                  <c:v>0.66175200000000001</c:v>
                </c:pt>
                <c:pt idx="7195">
                  <c:v>0.67160299999999995</c:v>
                </c:pt>
                <c:pt idx="7196">
                  <c:v>0.68542199999999998</c:v>
                </c:pt>
                <c:pt idx="7197">
                  <c:v>0.69842199999999999</c:v>
                </c:pt>
                <c:pt idx="7198">
                  <c:v>0.69799900000000004</c:v>
                </c:pt>
                <c:pt idx="7199">
                  <c:v>0.69981800000000005</c:v>
                </c:pt>
                <c:pt idx="7200">
                  <c:v>0.70374899999999996</c:v>
                </c:pt>
                <c:pt idx="7201">
                  <c:v>0.70503899999999997</c:v>
                </c:pt>
                <c:pt idx="7202">
                  <c:v>0.70372999999999997</c:v>
                </c:pt>
                <c:pt idx="7203">
                  <c:v>0.70675399999999999</c:v>
                </c:pt>
                <c:pt idx="7204">
                  <c:v>0.71210399999999996</c:v>
                </c:pt>
                <c:pt idx="7205">
                  <c:v>0.71779099999999996</c:v>
                </c:pt>
                <c:pt idx="7206">
                  <c:v>0.72603099999999998</c:v>
                </c:pt>
                <c:pt idx="7207">
                  <c:v>0.72778900000000002</c:v>
                </c:pt>
                <c:pt idx="7208">
                  <c:v>0.72772199999999998</c:v>
                </c:pt>
                <c:pt idx="7209">
                  <c:v>0.72619100000000003</c:v>
                </c:pt>
                <c:pt idx="7210">
                  <c:v>0.72478200000000004</c:v>
                </c:pt>
                <c:pt idx="7211">
                  <c:v>0.72494000000000003</c:v>
                </c:pt>
                <c:pt idx="7212">
                  <c:v>0.72206000000000004</c:v>
                </c:pt>
                <c:pt idx="7213">
                  <c:v>0.72658999999999996</c:v>
                </c:pt>
                <c:pt idx="7214">
                  <c:v>0.736954</c:v>
                </c:pt>
                <c:pt idx="7215">
                  <c:v>0.73643800000000004</c:v>
                </c:pt>
                <c:pt idx="7216">
                  <c:v>0.73471500000000001</c:v>
                </c:pt>
                <c:pt idx="7217">
                  <c:v>0.73119699999999999</c:v>
                </c:pt>
                <c:pt idx="7218">
                  <c:v>0.72732399999999997</c:v>
                </c:pt>
                <c:pt idx="7219">
                  <c:v>0.72331000000000001</c:v>
                </c:pt>
                <c:pt idx="7220">
                  <c:v>0.71823599999999999</c:v>
                </c:pt>
                <c:pt idx="7221">
                  <c:v>0.70747700000000002</c:v>
                </c:pt>
                <c:pt idx="7222">
                  <c:v>0.70099900000000004</c:v>
                </c:pt>
                <c:pt idx="7223">
                  <c:v>0.70054099999999997</c:v>
                </c:pt>
                <c:pt idx="7224">
                  <c:v>0.68909100000000001</c:v>
                </c:pt>
                <c:pt idx="7225">
                  <c:v>0.68006800000000001</c:v>
                </c:pt>
                <c:pt idx="7226">
                  <c:v>0.67350200000000005</c:v>
                </c:pt>
                <c:pt idx="7227">
                  <c:v>0.66825999999999997</c:v>
                </c:pt>
                <c:pt idx="7228">
                  <c:v>0.665771</c:v>
                </c:pt>
                <c:pt idx="7229">
                  <c:v>0.66472799999999999</c:v>
                </c:pt>
                <c:pt idx="7230">
                  <c:v>0.66555799999999998</c:v>
                </c:pt>
                <c:pt idx="7231">
                  <c:v>0.66881299999999999</c:v>
                </c:pt>
                <c:pt idx="7232">
                  <c:v>0.66453499999999999</c:v>
                </c:pt>
                <c:pt idx="7233">
                  <c:v>0.66276599999999997</c:v>
                </c:pt>
                <c:pt idx="7234">
                  <c:v>0.656717</c:v>
                </c:pt>
                <c:pt idx="7235">
                  <c:v>0.64691900000000002</c:v>
                </c:pt>
                <c:pt idx="7236">
                  <c:v>0.64289099999999999</c:v>
                </c:pt>
                <c:pt idx="7237">
                  <c:v>0.64026000000000005</c:v>
                </c:pt>
                <c:pt idx="7238">
                  <c:v>0.63400299999999998</c:v>
                </c:pt>
                <c:pt idx="7239">
                  <c:v>0.62858800000000004</c:v>
                </c:pt>
                <c:pt idx="7240">
                  <c:v>0.62203200000000003</c:v>
                </c:pt>
                <c:pt idx="7241">
                  <c:v>0.60862400000000005</c:v>
                </c:pt>
                <c:pt idx="7242">
                  <c:v>0.59958800000000001</c:v>
                </c:pt>
                <c:pt idx="7243">
                  <c:v>0.59697299999999998</c:v>
                </c:pt>
                <c:pt idx="7244">
                  <c:v>0.58981899999999998</c:v>
                </c:pt>
                <c:pt idx="7245">
                  <c:v>0.57600600000000002</c:v>
                </c:pt>
                <c:pt idx="7246">
                  <c:v>0.56284100000000004</c:v>
                </c:pt>
                <c:pt idx="7247">
                  <c:v>0.56191100000000005</c:v>
                </c:pt>
                <c:pt idx="7248">
                  <c:v>0.56628800000000001</c:v>
                </c:pt>
                <c:pt idx="7249">
                  <c:v>0.56182500000000002</c:v>
                </c:pt>
                <c:pt idx="7250">
                  <c:v>0.55918599999999996</c:v>
                </c:pt>
                <c:pt idx="7251">
                  <c:v>0.55735800000000002</c:v>
                </c:pt>
                <c:pt idx="7252">
                  <c:v>0.55706999999999995</c:v>
                </c:pt>
                <c:pt idx="7253">
                  <c:v>0.55767</c:v>
                </c:pt>
                <c:pt idx="7254">
                  <c:v>0.55857599999999996</c:v>
                </c:pt>
                <c:pt idx="7255">
                  <c:v>0.55898499999999995</c:v>
                </c:pt>
                <c:pt idx="7256">
                  <c:v>0.56359300000000001</c:v>
                </c:pt>
                <c:pt idx="7257">
                  <c:v>0.57336699999999996</c:v>
                </c:pt>
                <c:pt idx="7258">
                  <c:v>0.57443299999999997</c:v>
                </c:pt>
                <c:pt idx="7259">
                  <c:v>0.573689</c:v>
                </c:pt>
                <c:pt idx="7260">
                  <c:v>0.56787399999999999</c:v>
                </c:pt>
                <c:pt idx="7261">
                  <c:v>0.56283099999999997</c:v>
                </c:pt>
                <c:pt idx="7262">
                  <c:v>0.55547400000000002</c:v>
                </c:pt>
                <c:pt idx="7263">
                  <c:v>0.54848600000000003</c:v>
                </c:pt>
                <c:pt idx="7264">
                  <c:v>0.54617199999999999</c:v>
                </c:pt>
                <c:pt idx="7265">
                  <c:v>0.54790099999999997</c:v>
                </c:pt>
                <c:pt idx="7266">
                  <c:v>0.54843399999999998</c:v>
                </c:pt>
                <c:pt idx="7267">
                  <c:v>0.53512700000000002</c:v>
                </c:pt>
                <c:pt idx="7268">
                  <c:v>0.52191600000000005</c:v>
                </c:pt>
                <c:pt idx="7269">
                  <c:v>0.51308100000000001</c:v>
                </c:pt>
                <c:pt idx="7270">
                  <c:v>0.50190699999999999</c:v>
                </c:pt>
                <c:pt idx="7271">
                  <c:v>0.48969400000000002</c:v>
                </c:pt>
                <c:pt idx="7272">
                  <c:v>0.47737499999999999</c:v>
                </c:pt>
                <c:pt idx="7273">
                  <c:v>0.46909899999999999</c:v>
                </c:pt>
                <c:pt idx="7274">
                  <c:v>0.45164900000000002</c:v>
                </c:pt>
                <c:pt idx="7275">
                  <c:v>0.43215199999999998</c:v>
                </c:pt>
                <c:pt idx="7276">
                  <c:v>0.42028399999999999</c:v>
                </c:pt>
                <c:pt idx="7277">
                  <c:v>0.413883</c:v>
                </c:pt>
                <c:pt idx="7278">
                  <c:v>0.4042</c:v>
                </c:pt>
                <c:pt idx="7279">
                  <c:v>0.39428299999999999</c:v>
                </c:pt>
                <c:pt idx="7280">
                  <c:v>0.38384699999999999</c:v>
                </c:pt>
                <c:pt idx="7281">
                  <c:v>0.37276799999999999</c:v>
                </c:pt>
                <c:pt idx="7282">
                  <c:v>0.357213</c:v>
                </c:pt>
                <c:pt idx="7283">
                  <c:v>0.33756700000000001</c:v>
                </c:pt>
                <c:pt idx="7284">
                  <c:v>0.32460099999999997</c:v>
                </c:pt>
                <c:pt idx="7285">
                  <c:v>0.31027900000000003</c:v>
                </c:pt>
                <c:pt idx="7286">
                  <c:v>0.29440100000000002</c:v>
                </c:pt>
                <c:pt idx="7287">
                  <c:v>0.29108099999999998</c:v>
                </c:pt>
                <c:pt idx="7288">
                  <c:v>0.294657</c:v>
                </c:pt>
                <c:pt idx="7289">
                  <c:v>0.29396099999999997</c:v>
                </c:pt>
                <c:pt idx="7290">
                  <c:v>0.29324600000000001</c:v>
                </c:pt>
                <c:pt idx="7291">
                  <c:v>0.29426600000000003</c:v>
                </c:pt>
                <c:pt idx="7292">
                  <c:v>0.29287000000000002</c:v>
                </c:pt>
                <c:pt idx="7293">
                  <c:v>0.29355500000000001</c:v>
                </c:pt>
                <c:pt idx="7294">
                  <c:v>0.29366900000000001</c:v>
                </c:pt>
                <c:pt idx="7295">
                  <c:v>0.29247800000000002</c:v>
                </c:pt>
                <c:pt idx="7296">
                  <c:v>0.286165</c:v>
                </c:pt>
                <c:pt idx="7297">
                  <c:v>0.28495700000000002</c:v>
                </c:pt>
                <c:pt idx="7298">
                  <c:v>0.28786099999999998</c:v>
                </c:pt>
                <c:pt idx="7299">
                  <c:v>0.304892</c:v>
                </c:pt>
                <c:pt idx="7300">
                  <c:v>0.30471100000000001</c:v>
                </c:pt>
                <c:pt idx="7301">
                  <c:v>0.296595</c:v>
                </c:pt>
                <c:pt idx="7302">
                  <c:v>0.28383199999999997</c:v>
                </c:pt>
                <c:pt idx="7303">
                  <c:v>0.27673500000000001</c:v>
                </c:pt>
                <c:pt idx="7304">
                  <c:v>0.27091999999999999</c:v>
                </c:pt>
                <c:pt idx="7305">
                  <c:v>0.26677400000000001</c:v>
                </c:pt>
                <c:pt idx="7306">
                  <c:v>0.26758199999999999</c:v>
                </c:pt>
                <c:pt idx="7307">
                  <c:v>0.270401</c:v>
                </c:pt>
                <c:pt idx="7308">
                  <c:v>0.27599099999999999</c:v>
                </c:pt>
                <c:pt idx="7309">
                  <c:v>0.27451199999999998</c:v>
                </c:pt>
                <c:pt idx="7310">
                  <c:v>0.27281300000000003</c:v>
                </c:pt>
                <c:pt idx="7311">
                  <c:v>0.27407900000000002</c:v>
                </c:pt>
                <c:pt idx="7312">
                  <c:v>0.27526</c:v>
                </c:pt>
                <c:pt idx="7313">
                  <c:v>0.27440700000000001</c:v>
                </c:pt>
                <c:pt idx="7314">
                  <c:v>0.26951599999999998</c:v>
                </c:pt>
                <c:pt idx="7315">
                  <c:v>0.26128600000000002</c:v>
                </c:pt>
                <c:pt idx="7316">
                  <c:v>0.25762600000000002</c:v>
                </c:pt>
                <c:pt idx="7317">
                  <c:v>0.256434</c:v>
                </c:pt>
                <c:pt idx="7318">
                  <c:v>0.256604</c:v>
                </c:pt>
                <c:pt idx="7319">
                  <c:v>0.26456299999999999</c:v>
                </c:pt>
                <c:pt idx="7320">
                  <c:v>0.330042</c:v>
                </c:pt>
                <c:pt idx="7321">
                  <c:v>0.35940699999999998</c:v>
                </c:pt>
                <c:pt idx="7322">
                  <c:v>0.16078300000000001</c:v>
                </c:pt>
                <c:pt idx="7323">
                  <c:v>-0.120447</c:v>
                </c:pt>
                <c:pt idx="7324">
                  <c:v>-0.11781</c:v>
                </c:pt>
                <c:pt idx="7325">
                  <c:v>-5.5683999999999997E-2</c:v>
                </c:pt>
                <c:pt idx="7326">
                  <c:v>0.16209399999999999</c:v>
                </c:pt>
                <c:pt idx="7327">
                  <c:v>0.15004000000000001</c:v>
                </c:pt>
                <c:pt idx="7328">
                  <c:v>5.2400200000000001E-2</c:v>
                </c:pt>
                <c:pt idx="7329">
                  <c:v>-1.58523E-2</c:v>
                </c:pt>
                <c:pt idx="7330">
                  <c:v>-3.1776699999999998E-2</c:v>
                </c:pt>
                <c:pt idx="7331">
                  <c:v>-2.9484099999999999E-2</c:v>
                </c:pt>
                <c:pt idx="7332">
                  <c:v>-2.7221200000000001E-2</c:v>
                </c:pt>
                <c:pt idx="7333">
                  <c:v>-2.5456300000000001E-2</c:v>
                </c:pt>
                <c:pt idx="7334">
                  <c:v>-2.36438E-2</c:v>
                </c:pt>
                <c:pt idx="7335">
                  <c:v>-1.4368300000000001E-2</c:v>
                </c:pt>
                <c:pt idx="7336">
                  <c:v>-1.7121999999999998E-2</c:v>
                </c:pt>
                <c:pt idx="7337">
                  <c:v>-2.38097E-2</c:v>
                </c:pt>
                <c:pt idx="7338">
                  <c:v>-2.6504E-2</c:v>
                </c:pt>
                <c:pt idx="7339">
                  <c:v>-3.3708399999999999E-2</c:v>
                </c:pt>
                <c:pt idx="7340">
                  <c:v>-4.3395499999999997E-2</c:v>
                </c:pt>
                <c:pt idx="7341">
                  <c:v>-5.5081199999999997E-2</c:v>
                </c:pt>
                <c:pt idx="7342">
                  <c:v>-6.7755599999999999E-2</c:v>
                </c:pt>
                <c:pt idx="7343">
                  <c:v>-7.5925999999999993E-2</c:v>
                </c:pt>
                <c:pt idx="7344">
                  <c:v>-8.3097000000000004E-2</c:v>
                </c:pt>
                <c:pt idx="7345">
                  <c:v>-8.7259100000000006E-2</c:v>
                </c:pt>
                <c:pt idx="7346">
                  <c:v>-8.8920100000000002E-2</c:v>
                </c:pt>
                <c:pt idx="7347">
                  <c:v>-8.9577299999999999E-2</c:v>
                </c:pt>
                <c:pt idx="7348">
                  <c:v>-9.1237399999999996E-2</c:v>
                </c:pt>
                <c:pt idx="7349">
                  <c:v>-9.6888600000000005E-2</c:v>
                </c:pt>
                <c:pt idx="7350">
                  <c:v>-0.101539</c:v>
                </c:pt>
                <c:pt idx="7351">
                  <c:v>-0.10766100000000001</c:v>
                </c:pt>
                <c:pt idx="7352">
                  <c:v>-0.10077700000000001</c:v>
                </c:pt>
                <c:pt idx="7353">
                  <c:v>-9.7418199999999996E-2</c:v>
                </c:pt>
                <c:pt idx="7354">
                  <c:v>-9.3013299999999993E-2</c:v>
                </c:pt>
                <c:pt idx="7355">
                  <c:v>-8.1118300000000004E-2</c:v>
                </c:pt>
                <c:pt idx="7356">
                  <c:v>-7.4242100000000005E-2</c:v>
                </c:pt>
                <c:pt idx="7357">
                  <c:v>-6.5794599999999995E-2</c:v>
                </c:pt>
                <c:pt idx="7358">
                  <c:v>-4.8367899999999998E-2</c:v>
                </c:pt>
                <c:pt idx="7359">
                  <c:v>-3.4436300000000003E-2</c:v>
                </c:pt>
                <c:pt idx="7360">
                  <c:v>-1.75335E-2</c:v>
                </c:pt>
                <c:pt idx="7361">
                  <c:v>-1.3150500000000001E-2</c:v>
                </c:pt>
                <c:pt idx="7362">
                  <c:v>-6.6576200000000004E-3</c:v>
                </c:pt>
                <c:pt idx="7363">
                  <c:v>3.8118200000000001E-3</c:v>
                </c:pt>
                <c:pt idx="7364">
                  <c:v>1.1702000000000001E-2</c:v>
                </c:pt>
                <c:pt idx="7365">
                  <c:v>1.0613900000000001E-2</c:v>
                </c:pt>
                <c:pt idx="7366">
                  <c:v>8.5505100000000007E-3</c:v>
                </c:pt>
                <c:pt idx="7367">
                  <c:v>5.1188800000000001E-3</c:v>
                </c:pt>
                <c:pt idx="7368">
                  <c:v>1.46778E-2</c:v>
                </c:pt>
                <c:pt idx="7369">
                  <c:v>1.9586900000000001E-2</c:v>
                </c:pt>
                <c:pt idx="7370">
                  <c:v>2.2562700000000002E-2</c:v>
                </c:pt>
                <c:pt idx="7371">
                  <c:v>2.19705E-2</c:v>
                </c:pt>
                <c:pt idx="7372">
                  <c:v>1.6422900000000001E-2</c:v>
                </c:pt>
                <c:pt idx="7373">
                  <c:v>1.04157E-2</c:v>
                </c:pt>
                <c:pt idx="7374">
                  <c:v>3.9421200000000003E-3</c:v>
                </c:pt>
                <c:pt idx="7375">
                  <c:v>3.1958300000000002E-3</c:v>
                </c:pt>
                <c:pt idx="7376">
                  <c:v>1.11857E-2</c:v>
                </c:pt>
                <c:pt idx="7377">
                  <c:v>6.3248100000000002E-3</c:v>
                </c:pt>
                <c:pt idx="7378">
                  <c:v>-7.1360900000000003E-3</c:v>
                </c:pt>
                <c:pt idx="7379">
                  <c:v>-1.39519E-2</c:v>
                </c:pt>
                <c:pt idx="7380">
                  <c:v>-1.8350999999999999E-2</c:v>
                </c:pt>
                <c:pt idx="7381">
                  <c:v>-1.9216199999999999E-2</c:v>
                </c:pt>
                <c:pt idx="7382">
                  <c:v>-1.86483E-2</c:v>
                </c:pt>
                <c:pt idx="7383">
                  <c:v>-2.3657399999999999E-2</c:v>
                </c:pt>
                <c:pt idx="7384">
                  <c:v>-4.5768499999999997E-2</c:v>
                </c:pt>
                <c:pt idx="7385">
                  <c:v>-5.6148999999999998E-2</c:v>
                </c:pt>
                <c:pt idx="7386">
                  <c:v>-5.8016600000000002E-2</c:v>
                </c:pt>
                <c:pt idx="7387">
                  <c:v>-6.2080299999999998E-2</c:v>
                </c:pt>
                <c:pt idx="7388">
                  <c:v>-6.8089499999999997E-2</c:v>
                </c:pt>
                <c:pt idx="7389">
                  <c:v>-7.4982900000000005E-2</c:v>
                </c:pt>
                <c:pt idx="7390">
                  <c:v>-7.9832500000000001E-2</c:v>
                </c:pt>
                <c:pt idx="7391">
                  <c:v>-8.1940899999999997E-2</c:v>
                </c:pt>
                <c:pt idx="7392">
                  <c:v>-7.7777899999999997E-2</c:v>
                </c:pt>
                <c:pt idx="7393">
                  <c:v>-7.6777499999999999E-2</c:v>
                </c:pt>
                <c:pt idx="7394">
                  <c:v>-7.5185100000000005E-2</c:v>
                </c:pt>
                <c:pt idx="7395">
                  <c:v>-7.4488399999999996E-2</c:v>
                </c:pt>
                <c:pt idx="7396">
                  <c:v>-7.1381E-2</c:v>
                </c:pt>
                <c:pt idx="7397">
                  <c:v>-7.1435299999999993E-2</c:v>
                </c:pt>
                <c:pt idx="7398">
                  <c:v>-7.16971E-2</c:v>
                </c:pt>
                <c:pt idx="7399">
                  <c:v>-7.1807499999999996E-2</c:v>
                </c:pt>
                <c:pt idx="7400">
                  <c:v>-7.37429E-2</c:v>
                </c:pt>
                <c:pt idx="7401">
                  <c:v>-6.7597599999999994E-2</c:v>
                </c:pt>
                <c:pt idx="7402">
                  <c:v>-6.8142800000000003E-2</c:v>
                </c:pt>
                <c:pt idx="7403">
                  <c:v>-6.5293900000000002E-2</c:v>
                </c:pt>
                <c:pt idx="7404">
                  <c:v>-6.3134599999999999E-2</c:v>
                </c:pt>
                <c:pt idx="7405">
                  <c:v>-5.9942599999999999E-2</c:v>
                </c:pt>
                <c:pt idx="7406">
                  <c:v>-5.9131299999999998E-2</c:v>
                </c:pt>
                <c:pt idx="7407">
                  <c:v>-6.0824799999999998E-2</c:v>
                </c:pt>
                <c:pt idx="7408">
                  <c:v>-6.0277499999999998E-2</c:v>
                </c:pt>
                <c:pt idx="7409">
                  <c:v>-6.1778399999999997E-2</c:v>
                </c:pt>
                <c:pt idx="7410">
                  <c:v>-6.0092199999999998E-2</c:v>
                </c:pt>
                <c:pt idx="7411">
                  <c:v>-6.6353099999999998E-2</c:v>
                </c:pt>
                <c:pt idx="7412">
                  <c:v>-6.5289100000000003E-2</c:v>
                </c:pt>
                <c:pt idx="7413">
                  <c:v>-6.6783400000000007E-2</c:v>
                </c:pt>
                <c:pt idx="7414">
                  <c:v>-6.6826499999999997E-2</c:v>
                </c:pt>
                <c:pt idx="7415">
                  <c:v>-6.8265500000000007E-2</c:v>
                </c:pt>
                <c:pt idx="7416">
                  <c:v>-7.4421299999999996E-2</c:v>
                </c:pt>
                <c:pt idx="7417">
                  <c:v>-7.7421299999999998E-2</c:v>
                </c:pt>
                <c:pt idx="7418">
                  <c:v>-8.6805400000000005E-2</c:v>
                </c:pt>
                <c:pt idx="7419">
                  <c:v>-9.85592E-2</c:v>
                </c:pt>
                <c:pt idx="7420">
                  <c:v>-0.112565</c:v>
                </c:pt>
                <c:pt idx="7421">
                  <c:v>-0.122112</c:v>
                </c:pt>
                <c:pt idx="7422">
                  <c:v>-0.13156100000000001</c:v>
                </c:pt>
                <c:pt idx="7423">
                  <c:v>-0.13775499999999999</c:v>
                </c:pt>
                <c:pt idx="7424">
                  <c:v>-0.14333099999999999</c:v>
                </c:pt>
                <c:pt idx="7425">
                  <c:v>-0.14111699999999999</c:v>
                </c:pt>
                <c:pt idx="7426">
                  <c:v>-0.13766700000000001</c:v>
                </c:pt>
                <c:pt idx="7427">
                  <c:v>-0.13634599999999999</c:v>
                </c:pt>
                <c:pt idx="7428">
                  <c:v>-0.13278699999999999</c:v>
                </c:pt>
                <c:pt idx="7429">
                  <c:v>-0.12900600000000001</c:v>
                </c:pt>
                <c:pt idx="7430">
                  <c:v>-0.12678400000000001</c:v>
                </c:pt>
                <c:pt idx="7431">
                  <c:v>-0.12762200000000001</c:v>
                </c:pt>
                <c:pt idx="7432">
                  <c:v>-0.12463200000000001</c:v>
                </c:pt>
                <c:pt idx="7433">
                  <c:v>-0.116588</c:v>
                </c:pt>
                <c:pt idx="7434">
                  <c:v>-0.113025</c:v>
                </c:pt>
                <c:pt idx="7435">
                  <c:v>-0.11122</c:v>
                </c:pt>
                <c:pt idx="7436">
                  <c:v>-0.105784</c:v>
                </c:pt>
                <c:pt idx="7437">
                  <c:v>-0.108464</c:v>
                </c:pt>
                <c:pt idx="7438">
                  <c:v>-0.108378</c:v>
                </c:pt>
                <c:pt idx="7439">
                  <c:v>-0.110653</c:v>
                </c:pt>
                <c:pt idx="7440">
                  <c:v>-0.11434</c:v>
                </c:pt>
                <c:pt idx="7441">
                  <c:v>-0.118323</c:v>
                </c:pt>
                <c:pt idx="7442">
                  <c:v>-0.120578</c:v>
                </c:pt>
                <c:pt idx="7443">
                  <c:v>-0.11706900000000001</c:v>
                </c:pt>
                <c:pt idx="7444">
                  <c:v>-0.11645</c:v>
                </c:pt>
                <c:pt idx="7445">
                  <c:v>-0.114186</c:v>
                </c:pt>
                <c:pt idx="7446">
                  <c:v>-0.109307</c:v>
                </c:pt>
                <c:pt idx="7447">
                  <c:v>-0.103098</c:v>
                </c:pt>
                <c:pt idx="7448">
                  <c:v>-9.3367800000000001E-2</c:v>
                </c:pt>
                <c:pt idx="7449">
                  <c:v>-7.5469999999999995E-2</c:v>
                </c:pt>
                <c:pt idx="7450">
                  <c:v>-7.6319999999999999E-2</c:v>
                </c:pt>
                <c:pt idx="7451">
                  <c:v>-8.5730600000000004E-2</c:v>
                </c:pt>
                <c:pt idx="7452">
                  <c:v>-9.7013799999999997E-2</c:v>
                </c:pt>
                <c:pt idx="7453">
                  <c:v>-0.108057</c:v>
                </c:pt>
                <c:pt idx="7454">
                  <c:v>-0.11942700000000001</c:v>
                </c:pt>
                <c:pt idx="7455">
                  <c:v>-0.130636</c:v>
                </c:pt>
                <c:pt idx="7456">
                  <c:v>-0.13784399999999999</c:v>
                </c:pt>
                <c:pt idx="7457">
                  <c:v>-0.140398</c:v>
                </c:pt>
                <c:pt idx="7458">
                  <c:v>-0.14127799999999999</c:v>
                </c:pt>
                <c:pt idx="7459">
                  <c:v>-0.14480299999999999</c:v>
                </c:pt>
                <c:pt idx="7460">
                  <c:v>-0.15240799999999999</c:v>
                </c:pt>
                <c:pt idx="7461">
                  <c:v>-0.160215</c:v>
                </c:pt>
                <c:pt idx="7462">
                  <c:v>-0.158695</c:v>
                </c:pt>
                <c:pt idx="7463">
                  <c:v>-0.142871</c:v>
                </c:pt>
                <c:pt idx="7464">
                  <c:v>-0.131269</c:v>
                </c:pt>
                <c:pt idx="7465">
                  <c:v>-0.124752</c:v>
                </c:pt>
                <c:pt idx="7466">
                  <c:v>-0.130217</c:v>
                </c:pt>
                <c:pt idx="7467">
                  <c:v>-0.14846000000000001</c:v>
                </c:pt>
                <c:pt idx="7468">
                  <c:v>-0.17285200000000001</c:v>
                </c:pt>
                <c:pt idx="7469">
                  <c:v>-0.18753</c:v>
                </c:pt>
                <c:pt idx="7470">
                  <c:v>-0.19305600000000001</c:v>
                </c:pt>
                <c:pt idx="7471">
                  <c:v>-0.18992800000000001</c:v>
                </c:pt>
                <c:pt idx="7472">
                  <c:v>-0.182759</c:v>
                </c:pt>
                <c:pt idx="7473">
                  <c:v>-0.168353</c:v>
                </c:pt>
                <c:pt idx="7474">
                  <c:v>-0.160747</c:v>
                </c:pt>
                <c:pt idx="7475">
                  <c:v>-0.14884900000000001</c:v>
                </c:pt>
                <c:pt idx="7476">
                  <c:v>-0.12722800000000001</c:v>
                </c:pt>
                <c:pt idx="7477">
                  <c:v>-0.107007</c:v>
                </c:pt>
                <c:pt idx="7478">
                  <c:v>-9.7799499999999998E-2</c:v>
                </c:pt>
                <c:pt idx="7479">
                  <c:v>-9.9332500000000004E-2</c:v>
                </c:pt>
                <c:pt idx="7480">
                  <c:v>-0.10481799999999999</c:v>
                </c:pt>
                <c:pt idx="7481">
                  <c:v>-0.100967</c:v>
                </c:pt>
                <c:pt idx="7482">
                  <c:v>-9.1845300000000005E-2</c:v>
                </c:pt>
                <c:pt idx="7483">
                  <c:v>-9.5285999999999996E-2</c:v>
                </c:pt>
                <c:pt idx="7484">
                  <c:v>-0.101787</c:v>
                </c:pt>
                <c:pt idx="7485">
                  <c:v>-0.10602499999999999</c:v>
                </c:pt>
                <c:pt idx="7486">
                  <c:v>-0.102841</c:v>
                </c:pt>
                <c:pt idx="7487">
                  <c:v>-9.8046700000000001E-2</c:v>
                </c:pt>
                <c:pt idx="7488">
                  <c:v>-9.9021799999999993E-2</c:v>
                </c:pt>
                <c:pt idx="7489">
                  <c:v>-9.6525700000000006E-2</c:v>
                </c:pt>
                <c:pt idx="7490">
                  <c:v>-8.7482199999999996E-2</c:v>
                </c:pt>
                <c:pt idx="7491">
                  <c:v>-8.0073900000000003E-2</c:v>
                </c:pt>
                <c:pt idx="7492">
                  <c:v>-6.9124900000000003E-2</c:v>
                </c:pt>
                <c:pt idx="7493">
                  <c:v>-5.4445E-2</c:v>
                </c:pt>
                <c:pt idx="7494">
                  <c:v>-3.6942799999999998E-2</c:v>
                </c:pt>
                <c:pt idx="7495">
                  <c:v>-2.0832699999999999E-2</c:v>
                </c:pt>
                <c:pt idx="7496">
                  <c:v>-7.4053000000000001E-3</c:v>
                </c:pt>
                <c:pt idx="7497">
                  <c:v>1.5307599999999999E-3</c:v>
                </c:pt>
                <c:pt idx="7498">
                  <c:v>8.3203600000000006E-3</c:v>
                </c:pt>
                <c:pt idx="7499">
                  <c:v>9.8692399999999996E-3</c:v>
                </c:pt>
                <c:pt idx="7500">
                  <c:v>9.1497499999999999E-3</c:v>
                </c:pt>
                <c:pt idx="7501">
                  <c:v>2.9643599999999999E-2</c:v>
                </c:pt>
                <c:pt idx="7502">
                  <c:v>5.7147299999999998E-2</c:v>
                </c:pt>
                <c:pt idx="7503">
                  <c:v>6.21091E-2</c:v>
                </c:pt>
                <c:pt idx="7504">
                  <c:v>5.9692599999999998E-2</c:v>
                </c:pt>
                <c:pt idx="7505">
                  <c:v>5.5815200000000002E-2</c:v>
                </c:pt>
                <c:pt idx="7506">
                  <c:v>5.1318900000000001E-2</c:v>
                </c:pt>
                <c:pt idx="7507">
                  <c:v>5.0754100000000003E-2</c:v>
                </c:pt>
                <c:pt idx="7508">
                  <c:v>5.4758300000000003E-2</c:v>
                </c:pt>
                <c:pt idx="7509">
                  <c:v>5.6917000000000002E-2</c:v>
                </c:pt>
                <c:pt idx="7510">
                  <c:v>5.4427700000000002E-2</c:v>
                </c:pt>
                <c:pt idx="7511">
                  <c:v>5.9405600000000003E-2</c:v>
                </c:pt>
                <c:pt idx="7512">
                  <c:v>7.2214200000000006E-2</c:v>
                </c:pt>
                <c:pt idx="7513">
                  <c:v>8.1258999999999998E-2</c:v>
                </c:pt>
                <c:pt idx="7514">
                  <c:v>9.10025E-2</c:v>
                </c:pt>
                <c:pt idx="7515">
                  <c:v>0.101198</c:v>
                </c:pt>
                <c:pt idx="7516">
                  <c:v>0.10852199999999999</c:v>
                </c:pt>
                <c:pt idx="7517">
                  <c:v>0.115702</c:v>
                </c:pt>
                <c:pt idx="7518">
                  <c:v>0.12135700000000001</c:v>
                </c:pt>
                <c:pt idx="7519">
                  <c:v>0.12609100000000001</c:v>
                </c:pt>
                <c:pt idx="7520">
                  <c:v>0.13373299999999999</c:v>
                </c:pt>
                <c:pt idx="7521">
                  <c:v>0.148422</c:v>
                </c:pt>
                <c:pt idx="7522">
                  <c:v>0.16140199999999999</c:v>
                </c:pt>
                <c:pt idx="7523">
                  <c:v>0.166992</c:v>
                </c:pt>
                <c:pt idx="7524">
                  <c:v>0.17154</c:v>
                </c:pt>
                <c:pt idx="7525">
                  <c:v>0.176705</c:v>
                </c:pt>
                <c:pt idx="7526">
                  <c:v>0.181338</c:v>
                </c:pt>
                <c:pt idx="7527">
                  <c:v>0.184452</c:v>
                </c:pt>
                <c:pt idx="7528">
                  <c:v>0.188913</c:v>
                </c:pt>
                <c:pt idx="7529">
                  <c:v>0.19522900000000001</c:v>
                </c:pt>
                <c:pt idx="7530">
                  <c:v>0.20168800000000001</c:v>
                </c:pt>
                <c:pt idx="7531">
                  <c:v>0.21576899999999999</c:v>
                </c:pt>
                <c:pt idx="7532">
                  <c:v>0.22874</c:v>
                </c:pt>
                <c:pt idx="7533">
                  <c:v>0.23837800000000001</c:v>
                </c:pt>
                <c:pt idx="7534">
                  <c:v>0.24750800000000001</c:v>
                </c:pt>
                <c:pt idx="7535">
                  <c:v>0.25365399999999999</c:v>
                </c:pt>
                <c:pt idx="7536">
                  <c:v>0.26317200000000002</c:v>
                </c:pt>
                <c:pt idx="7537">
                  <c:v>0.27102999999999999</c:v>
                </c:pt>
                <c:pt idx="7538">
                  <c:v>0.27437099999999998</c:v>
                </c:pt>
                <c:pt idx="7539">
                  <c:v>0.27232000000000001</c:v>
                </c:pt>
                <c:pt idx="7540">
                  <c:v>0.26563799999999999</c:v>
                </c:pt>
                <c:pt idx="7541">
                  <c:v>0.26527099999999998</c:v>
                </c:pt>
                <c:pt idx="7542">
                  <c:v>0.27171400000000001</c:v>
                </c:pt>
                <c:pt idx="7543">
                  <c:v>0.278696</c:v>
                </c:pt>
                <c:pt idx="7544">
                  <c:v>0.284634</c:v>
                </c:pt>
                <c:pt idx="7545">
                  <c:v>0.28670299999999999</c:v>
                </c:pt>
                <c:pt idx="7546">
                  <c:v>0.28843400000000002</c:v>
                </c:pt>
                <c:pt idx="7547">
                  <c:v>0.292599</c:v>
                </c:pt>
                <c:pt idx="7548">
                  <c:v>0.29854900000000001</c:v>
                </c:pt>
                <c:pt idx="7549">
                  <c:v>0.30026199999999997</c:v>
                </c:pt>
                <c:pt idx="7550">
                  <c:v>0.30541000000000001</c:v>
                </c:pt>
                <c:pt idx="7551">
                  <c:v>0.31042599999999998</c:v>
                </c:pt>
                <c:pt idx="7552">
                  <c:v>0.31394699999999998</c:v>
                </c:pt>
                <c:pt idx="7553">
                  <c:v>0.31998500000000002</c:v>
                </c:pt>
                <c:pt idx="7554">
                  <c:v>0.32373499999999999</c:v>
                </c:pt>
                <c:pt idx="7555">
                  <c:v>0.32572200000000001</c:v>
                </c:pt>
                <c:pt idx="7556">
                  <c:v>0.325297</c:v>
                </c:pt>
                <c:pt idx="7557">
                  <c:v>0.32634299999999999</c:v>
                </c:pt>
                <c:pt idx="7558">
                  <c:v>0.32761499999999999</c:v>
                </c:pt>
                <c:pt idx="7559">
                  <c:v>0.326351</c:v>
                </c:pt>
                <c:pt idx="7560">
                  <c:v>0.32544400000000001</c:v>
                </c:pt>
                <c:pt idx="7561">
                  <c:v>0.32495000000000002</c:v>
                </c:pt>
                <c:pt idx="7562">
                  <c:v>0.31898300000000002</c:v>
                </c:pt>
                <c:pt idx="7563">
                  <c:v>0.31061899999999998</c:v>
                </c:pt>
                <c:pt idx="7564">
                  <c:v>0.30379699999999998</c:v>
                </c:pt>
                <c:pt idx="7565">
                  <c:v>0.29836400000000002</c:v>
                </c:pt>
                <c:pt idx="7566">
                  <c:v>0.29476999999999998</c:v>
                </c:pt>
                <c:pt idx="7567">
                  <c:v>0.29439399999999999</c:v>
                </c:pt>
                <c:pt idx="7568">
                  <c:v>0.29692200000000002</c:v>
                </c:pt>
                <c:pt idx="7569">
                  <c:v>0.304066</c:v>
                </c:pt>
                <c:pt idx="7570">
                  <c:v>0.30954599999999999</c:v>
                </c:pt>
                <c:pt idx="7571">
                  <c:v>0.30881399999999998</c:v>
                </c:pt>
                <c:pt idx="7572">
                  <c:v>0.30893700000000002</c:v>
                </c:pt>
                <c:pt idx="7573">
                  <c:v>0.314967</c:v>
                </c:pt>
                <c:pt idx="7574">
                  <c:v>0.32247599999999998</c:v>
                </c:pt>
                <c:pt idx="7575">
                  <c:v>0.32461600000000002</c:v>
                </c:pt>
                <c:pt idx="7576">
                  <c:v>0.32444899999999999</c:v>
                </c:pt>
                <c:pt idx="7577">
                  <c:v>0.32524199999999998</c:v>
                </c:pt>
                <c:pt idx="7578">
                  <c:v>0.32899499999999998</c:v>
                </c:pt>
                <c:pt idx="7579">
                  <c:v>0.33899800000000002</c:v>
                </c:pt>
                <c:pt idx="7580">
                  <c:v>0.35011700000000001</c:v>
                </c:pt>
                <c:pt idx="7581">
                  <c:v>0.35745900000000003</c:v>
                </c:pt>
                <c:pt idx="7582">
                  <c:v>0.36623699999999998</c:v>
                </c:pt>
                <c:pt idx="7583">
                  <c:v>0.37190699999999999</c:v>
                </c:pt>
                <c:pt idx="7584">
                  <c:v>0.37841200000000003</c:v>
                </c:pt>
                <c:pt idx="7585">
                  <c:v>0.38366699999999998</c:v>
                </c:pt>
                <c:pt idx="7586">
                  <c:v>0.38690999999999998</c:v>
                </c:pt>
                <c:pt idx="7587">
                  <c:v>0.38872400000000001</c:v>
                </c:pt>
                <c:pt idx="7588">
                  <c:v>0.39271499999999998</c:v>
                </c:pt>
                <c:pt idx="7589">
                  <c:v>0.399391</c:v>
                </c:pt>
                <c:pt idx="7590">
                  <c:v>0.403418</c:v>
                </c:pt>
                <c:pt idx="7591">
                  <c:v>0.40767700000000001</c:v>
                </c:pt>
                <c:pt idx="7592">
                  <c:v>0.40874100000000002</c:v>
                </c:pt>
                <c:pt idx="7593">
                  <c:v>0.41054000000000002</c:v>
                </c:pt>
                <c:pt idx="7594">
                  <c:v>0.41355199999999998</c:v>
                </c:pt>
                <c:pt idx="7595">
                  <c:v>0.41609000000000002</c:v>
                </c:pt>
                <c:pt idx="7596">
                  <c:v>0.41807699999999998</c:v>
                </c:pt>
                <c:pt idx="7597">
                  <c:v>0.41919000000000001</c:v>
                </c:pt>
                <c:pt idx="7598">
                  <c:v>0.42432700000000001</c:v>
                </c:pt>
                <c:pt idx="7599">
                  <c:v>0.42969400000000002</c:v>
                </c:pt>
                <c:pt idx="7600">
                  <c:v>0.42997099999999999</c:v>
                </c:pt>
                <c:pt idx="7601">
                  <c:v>0.43386999999999998</c:v>
                </c:pt>
                <c:pt idx="7602">
                  <c:v>0.44056000000000001</c:v>
                </c:pt>
                <c:pt idx="7603">
                  <c:v>0.44554500000000002</c:v>
                </c:pt>
                <c:pt idx="7604">
                  <c:v>0.44891399999999998</c:v>
                </c:pt>
                <c:pt idx="7605">
                  <c:v>0.45056800000000002</c:v>
                </c:pt>
                <c:pt idx="7606">
                  <c:v>0.44993699999999998</c:v>
                </c:pt>
                <c:pt idx="7607">
                  <c:v>0.44092999999999999</c:v>
                </c:pt>
                <c:pt idx="7608">
                  <c:v>0.43052699999999999</c:v>
                </c:pt>
                <c:pt idx="7609">
                  <c:v>0.430751</c:v>
                </c:pt>
                <c:pt idx="7610">
                  <c:v>0.42981799999999998</c:v>
                </c:pt>
                <c:pt idx="7611">
                  <c:v>0.42327599999999999</c:v>
                </c:pt>
                <c:pt idx="7612">
                  <c:v>0.41249799999999998</c:v>
                </c:pt>
                <c:pt idx="7613">
                  <c:v>0.40414299999999997</c:v>
                </c:pt>
                <c:pt idx="7614">
                  <c:v>0.39609499999999997</c:v>
                </c:pt>
                <c:pt idx="7615">
                  <c:v>0.38665300000000002</c:v>
                </c:pt>
                <c:pt idx="7616">
                  <c:v>0.38603900000000002</c:v>
                </c:pt>
                <c:pt idx="7617">
                  <c:v>0.39271800000000001</c:v>
                </c:pt>
                <c:pt idx="7618">
                  <c:v>0.39401799999999998</c:v>
                </c:pt>
                <c:pt idx="7619">
                  <c:v>0.39305699999999999</c:v>
                </c:pt>
                <c:pt idx="7620">
                  <c:v>0.39038699999999998</c:v>
                </c:pt>
                <c:pt idx="7621">
                  <c:v>0.38658399999999998</c:v>
                </c:pt>
                <c:pt idx="7622">
                  <c:v>0.38175199999999998</c:v>
                </c:pt>
                <c:pt idx="7623">
                  <c:v>0.376359</c:v>
                </c:pt>
                <c:pt idx="7624">
                  <c:v>0.36586200000000002</c:v>
                </c:pt>
                <c:pt idx="7625">
                  <c:v>0.35719699999999999</c:v>
                </c:pt>
                <c:pt idx="7626">
                  <c:v>0.35777199999999998</c:v>
                </c:pt>
                <c:pt idx="7627">
                  <c:v>0.35469299999999998</c:v>
                </c:pt>
                <c:pt idx="7628">
                  <c:v>0.35454400000000003</c:v>
                </c:pt>
                <c:pt idx="7629">
                  <c:v>0.35620200000000002</c:v>
                </c:pt>
                <c:pt idx="7630">
                  <c:v>0.35868</c:v>
                </c:pt>
                <c:pt idx="7631">
                  <c:v>0.36062100000000002</c:v>
                </c:pt>
                <c:pt idx="7632">
                  <c:v>0.36363699999999999</c:v>
                </c:pt>
                <c:pt idx="7633">
                  <c:v>0.36716199999999999</c:v>
                </c:pt>
                <c:pt idx="7634">
                  <c:v>0.377274</c:v>
                </c:pt>
                <c:pt idx="7635">
                  <c:v>0.387013</c:v>
                </c:pt>
                <c:pt idx="7636">
                  <c:v>0.38951000000000002</c:v>
                </c:pt>
                <c:pt idx="7637">
                  <c:v>0.39274199999999998</c:v>
                </c:pt>
                <c:pt idx="7638">
                  <c:v>0.39568599999999998</c:v>
                </c:pt>
                <c:pt idx="7639">
                  <c:v>0.39980100000000002</c:v>
                </c:pt>
                <c:pt idx="7640">
                  <c:v>0.40061400000000003</c:v>
                </c:pt>
                <c:pt idx="7641">
                  <c:v>0.39973599999999998</c:v>
                </c:pt>
                <c:pt idx="7642">
                  <c:v>0.401528</c:v>
                </c:pt>
                <c:pt idx="7643">
                  <c:v>0.40671499999999999</c:v>
                </c:pt>
                <c:pt idx="7644">
                  <c:v>0.41787600000000003</c:v>
                </c:pt>
                <c:pt idx="7645">
                  <c:v>0.41919299999999998</c:v>
                </c:pt>
                <c:pt idx="7646">
                  <c:v>0.41963299999999998</c:v>
                </c:pt>
                <c:pt idx="7647">
                  <c:v>0.40366400000000002</c:v>
                </c:pt>
                <c:pt idx="7648">
                  <c:v>0.38475999999999999</c:v>
                </c:pt>
                <c:pt idx="7649">
                  <c:v>0.37163200000000002</c:v>
                </c:pt>
                <c:pt idx="7650">
                  <c:v>0.36687999999999998</c:v>
                </c:pt>
                <c:pt idx="7651">
                  <c:v>0.36452600000000002</c:v>
                </c:pt>
                <c:pt idx="7652">
                  <c:v>0.36785200000000001</c:v>
                </c:pt>
                <c:pt idx="7653">
                  <c:v>0.37595200000000001</c:v>
                </c:pt>
                <c:pt idx="7654">
                  <c:v>0.37402400000000002</c:v>
                </c:pt>
                <c:pt idx="7655">
                  <c:v>0.37040200000000001</c:v>
                </c:pt>
                <c:pt idx="7656">
                  <c:v>0.36418</c:v>
                </c:pt>
                <c:pt idx="7657">
                  <c:v>0.35189999999999999</c:v>
                </c:pt>
                <c:pt idx="7658">
                  <c:v>0.34384199999999998</c:v>
                </c:pt>
                <c:pt idx="7659">
                  <c:v>0.33723799999999998</c:v>
                </c:pt>
                <c:pt idx="7660">
                  <c:v>0.32901999999999998</c:v>
                </c:pt>
                <c:pt idx="7661">
                  <c:v>0.319492</c:v>
                </c:pt>
                <c:pt idx="7662">
                  <c:v>0.31679299999999999</c:v>
                </c:pt>
                <c:pt idx="7663">
                  <c:v>0.313689</c:v>
                </c:pt>
                <c:pt idx="7664">
                  <c:v>0.31203199999999998</c:v>
                </c:pt>
                <c:pt idx="7665">
                  <c:v>0.307257</c:v>
                </c:pt>
                <c:pt idx="7666">
                  <c:v>0.30119800000000002</c:v>
                </c:pt>
                <c:pt idx="7667">
                  <c:v>0.30055599999999999</c:v>
                </c:pt>
                <c:pt idx="7668">
                  <c:v>0.29425699999999999</c:v>
                </c:pt>
                <c:pt idx="7669">
                  <c:v>0.29037200000000002</c:v>
                </c:pt>
                <c:pt idx="7670">
                  <c:v>0.29783300000000001</c:v>
                </c:pt>
                <c:pt idx="7671">
                  <c:v>0.29994799999999999</c:v>
                </c:pt>
                <c:pt idx="7672">
                  <c:v>0.29559099999999999</c:v>
                </c:pt>
                <c:pt idx="7673">
                  <c:v>0.29903400000000002</c:v>
                </c:pt>
                <c:pt idx="7674">
                  <c:v>0.302313</c:v>
                </c:pt>
                <c:pt idx="7675">
                  <c:v>0.302311</c:v>
                </c:pt>
                <c:pt idx="7676">
                  <c:v>0.29536299999999999</c:v>
                </c:pt>
                <c:pt idx="7677">
                  <c:v>0.29637400000000003</c:v>
                </c:pt>
                <c:pt idx="7678">
                  <c:v>0.29895500000000003</c:v>
                </c:pt>
                <c:pt idx="7679">
                  <c:v>0.30258400000000002</c:v>
                </c:pt>
                <c:pt idx="7680">
                  <c:v>0.29727100000000001</c:v>
                </c:pt>
                <c:pt idx="7681">
                  <c:v>0.27925</c:v>
                </c:pt>
                <c:pt idx="7682">
                  <c:v>0.25936100000000001</c:v>
                </c:pt>
                <c:pt idx="7683">
                  <c:v>0.25121900000000003</c:v>
                </c:pt>
                <c:pt idx="7684">
                  <c:v>0.24590000000000001</c:v>
                </c:pt>
                <c:pt idx="7685">
                  <c:v>0.23678299999999999</c:v>
                </c:pt>
                <c:pt idx="7686">
                  <c:v>0.227909</c:v>
                </c:pt>
                <c:pt idx="7687">
                  <c:v>0.214452</c:v>
                </c:pt>
                <c:pt idx="7688">
                  <c:v>0.20860600000000001</c:v>
                </c:pt>
                <c:pt idx="7689">
                  <c:v>0.20582900000000001</c:v>
                </c:pt>
                <c:pt idx="7690">
                  <c:v>0.19683999999999999</c:v>
                </c:pt>
                <c:pt idx="7691">
                  <c:v>0.18711</c:v>
                </c:pt>
                <c:pt idx="7692">
                  <c:v>0.18346000000000001</c:v>
                </c:pt>
                <c:pt idx="7693">
                  <c:v>0.18132699999999999</c:v>
                </c:pt>
                <c:pt idx="7694">
                  <c:v>0.17846799999999999</c:v>
                </c:pt>
                <c:pt idx="7695">
                  <c:v>0.18080099999999999</c:v>
                </c:pt>
                <c:pt idx="7696">
                  <c:v>0.18520800000000001</c:v>
                </c:pt>
                <c:pt idx="7697">
                  <c:v>0.186386</c:v>
                </c:pt>
                <c:pt idx="7698">
                  <c:v>0.18487100000000001</c:v>
                </c:pt>
                <c:pt idx="7699">
                  <c:v>0.185505</c:v>
                </c:pt>
                <c:pt idx="7700">
                  <c:v>0.18640300000000001</c:v>
                </c:pt>
                <c:pt idx="7701">
                  <c:v>0.18591299999999999</c:v>
                </c:pt>
                <c:pt idx="7702">
                  <c:v>0.18579999999999999</c:v>
                </c:pt>
                <c:pt idx="7703">
                  <c:v>0.18455099999999999</c:v>
                </c:pt>
                <c:pt idx="7704">
                  <c:v>0.18793499999999999</c:v>
                </c:pt>
                <c:pt idx="7705">
                  <c:v>0.18423400000000001</c:v>
                </c:pt>
                <c:pt idx="7706">
                  <c:v>0.18354699999999999</c:v>
                </c:pt>
                <c:pt idx="7707">
                  <c:v>0.18562699999999999</c:v>
                </c:pt>
                <c:pt idx="7708">
                  <c:v>0.18765000000000001</c:v>
                </c:pt>
                <c:pt idx="7709">
                  <c:v>0.189663</c:v>
                </c:pt>
                <c:pt idx="7710">
                  <c:v>0.19122400000000001</c:v>
                </c:pt>
                <c:pt idx="7711">
                  <c:v>0.192637</c:v>
                </c:pt>
                <c:pt idx="7712">
                  <c:v>0.19236</c:v>
                </c:pt>
                <c:pt idx="7713">
                  <c:v>0.193996</c:v>
                </c:pt>
                <c:pt idx="7714">
                  <c:v>0.18044499999999999</c:v>
                </c:pt>
                <c:pt idx="7715">
                  <c:v>0.16467399999999999</c:v>
                </c:pt>
                <c:pt idx="7716">
                  <c:v>0.154112</c:v>
                </c:pt>
                <c:pt idx="7717">
                  <c:v>0.15043699999999999</c:v>
                </c:pt>
                <c:pt idx="7718">
                  <c:v>0.15079000000000001</c:v>
                </c:pt>
                <c:pt idx="7719">
                  <c:v>0.15700900000000001</c:v>
                </c:pt>
                <c:pt idx="7720">
                  <c:v>0.164823</c:v>
                </c:pt>
                <c:pt idx="7721">
                  <c:v>0.176734</c:v>
                </c:pt>
                <c:pt idx="7722">
                  <c:v>0.17898500000000001</c:v>
                </c:pt>
                <c:pt idx="7723">
                  <c:v>0.17955399999999999</c:v>
                </c:pt>
                <c:pt idx="7724">
                  <c:v>0.17808299999999999</c:v>
                </c:pt>
                <c:pt idx="7725">
                  <c:v>0.17563799999999999</c:v>
                </c:pt>
                <c:pt idx="7726">
                  <c:v>0.17171900000000001</c:v>
                </c:pt>
                <c:pt idx="7727">
                  <c:v>0.16842399999999999</c:v>
                </c:pt>
                <c:pt idx="7728">
                  <c:v>0.16824600000000001</c:v>
                </c:pt>
                <c:pt idx="7729">
                  <c:v>0.170818</c:v>
                </c:pt>
                <c:pt idx="7730">
                  <c:v>0.171016</c:v>
                </c:pt>
                <c:pt idx="7731">
                  <c:v>0.17405599999999999</c:v>
                </c:pt>
                <c:pt idx="7732">
                  <c:v>0.17052</c:v>
                </c:pt>
                <c:pt idx="7733">
                  <c:v>0.16661500000000001</c:v>
                </c:pt>
                <c:pt idx="7734">
                  <c:v>0.15856799999999999</c:v>
                </c:pt>
                <c:pt idx="7735">
                  <c:v>0.14995</c:v>
                </c:pt>
                <c:pt idx="7736">
                  <c:v>0.149925</c:v>
                </c:pt>
                <c:pt idx="7737">
                  <c:v>0.15595400000000001</c:v>
                </c:pt>
                <c:pt idx="7738">
                  <c:v>0.169076</c:v>
                </c:pt>
                <c:pt idx="7739">
                  <c:v>0.173933</c:v>
                </c:pt>
                <c:pt idx="7740">
                  <c:v>0.176645</c:v>
                </c:pt>
                <c:pt idx="7741">
                  <c:v>0.180924</c:v>
                </c:pt>
                <c:pt idx="7742">
                  <c:v>0.18433099999999999</c:v>
                </c:pt>
                <c:pt idx="7743">
                  <c:v>0.179978</c:v>
                </c:pt>
                <c:pt idx="7744">
                  <c:v>0.18029700000000001</c:v>
                </c:pt>
                <c:pt idx="7745">
                  <c:v>0.183447</c:v>
                </c:pt>
                <c:pt idx="7746">
                  <c:v>0.196441</c:v>
                </c:pt>
                <c:pt idx="7747">
                  <c:v>0.193274</c:v>
                </c:pt>
                <c:pt idx="7748">
                  <c:v>0.18976799999999999</c:v>
                </c:pt>
                <c:pt idx="7749">
                  <c:v>0.17360100000000001</c:v>
                </c:pt>
                <c:pt idx="7750">
                  <c:v>0.15756400000000001</c:v>
                </c:pt>
                <c:pt idx="7751">
                  <c:v>0.1469</c:v>
                </c:pt>
                <c:pt idx="7752">
                  <c:v>0.13725100000000001</c:v>
                </c:pt>
                <c:pt idx="7753">
                  <c:v>0.13606099999999999</c:v>
                </c:pt>
                <c:pt idx="7754">
                  <c:v>0.145283</c:v>
                </c:pt>
                <c:pt idx="7755">
                  <c:v>0.14573700000000001</c:v>
                </c:pt>
                <c:pt idx="7756">
                  <c:v>0.145509</c:v>
                </c:pt>
                <c:pt idx="7757">
                  <c:v>0.14477699999999999</c:v>
                </c:pt>
                <c:pt idx="7758">
                  <c:v>0.14616100000000001</c:v>
                </c:pt>
                <c:pt idx="7759">
                  <c:v>0.149424</c:v>
                </c:pt>
                <c:pt idx="7760">
                  <c:v>0.151112</c:v>
                </c:pt>
                <c:pt idx="7761">
                  <c:v>0.15076100000000001</c:v>
                </c:pt>
                <c:pt idx="7762">
                  <c:v>0.14916699999999999</c:v>
                </c:pt>
                <c:pt idx="7763">
                  <c:v>0.15140600000000001</c:v>
                </c:pt>
                <c:pt idx="7764">
                  <c:v>0.148559</c:v>
                </c:pt>
                <c:pt idx="7765">
                  <c:v>0.14751600000000001</c:v>
                </c:pt>
                <c:pt idx="7766">
                  <c:v>0.150508</c:v>
                </c:pt>
                <c:pt idx="7767">
                  <c:v>0.15626599999999999</c:v>
                </c:pt>
                <c:pt idx="7768">
                  <c:v>0.15731300000000001</c:v>
                </c:pt>
                <c:pt idx="7769">
                  <c:v>0.15628300000000001</c:v>
                </c:pt>
                <c:pt idx="7770">
                  <c:v>0.15894900000000001</c:v>
                </c:pt>
                <c:pt idx="7771">
                  <c:v>0.15302199999999999</c:v>
                </c:pt>
                <c:pt idx="7772">
                  <c:v>0.147949</c:v>
                </c:pt>
                <c:pt idx="7773">
                  <c:v>0.14437700000000001</c:v>
                </c:pt>
                <c:pt idx="7774">
                  <c:v>0.14495</c:v>
                </c:pt>
                <c:pt idx="7775">
                  <c:v>0.14987300000000001</c:v>
                </c:pt>
                <c:pt idx="7776">
                  <c:v>0.153562</c:v>
                </c:pt>
                <c:pt idx="7777">
                  <c:v>0.15320700000000001</c:v>
                </c:pt>
                <c:pt idx="7778">
                  <c:v>0.15233099999999999</c:v>
                </c:pt>
                <c:pt idx="7779">
                  <c:v>0.159327</c:v>
                </c:pt>
                <c:pt idx="7780">
                  <c:v>0.163546</c:v>
                </c:pt>
                <c:pt idx="7781">
                  <c:v>0.16742299999999999</c:v>
                </c:pt>
                <c:pt idx="7782">
                  <c:v>0.17189599999999999</c:v>
                </c:pt>
                <c:pt idx="7783">
                  <c:v>0.17821500000000001</c:v>
                </c:pt>
                <c:pt idx="7784">
                  <c:v>0.17981800000000001</c:v>
                </c:pt>
                <c:pt idx="7785">
                  <c:v>0.17707100000000001</c:v>
                </c:pt>
                <c:pt idx="7786">
                  <c:v>0.17347799999999999</c:v>
                </c:pt>
                <c:pt idx="7787">
                  <c:v>0.170932</c:v>
                </c:pt>
                <c:pt idx="7788">
                  <c:v>0.16992699999999999</c:v>
                </c:pt>
                <c:pt idx="7789">
                  <c:v>0.17146400000000001</c:v>
                </c:pt>
                <c:pt idx="7790">
                  <c:v>0.175457</c:v>
                </c:pt>
                <c:pt idx="7791">
                  <c:v>0.179234</c:v>
                </c:pt>
                <c:pt idx="7792">
                  <c:v>0.177231</c:v>
                </c:pt>
                <c:pt idx="7793">
                  <c:v>0.16564699999999999</c:v>
                </c:pt>
                <c:pt idx="7794">
                  <c:v>0.14865500000000001</c:v>
                </c:pt>
                <c:pt idx="7795">
                  <c:v>0.135466</c:v>
                </c:pt>
                <c:pt idx="7796">
                  <c:v>0.118065</c:v>
                </c:pt>
                <c:pt idx="7797">
                  <c:v>0.111984</c:v>
                </c:pt>
                <c:pt idx="7798">
                  <c:v>0.110083</c:v>
                </c:pt>
                <c:pt idx="7799">
                  <c:v>0.11214</c:v>
                </c:pt>
                <c:pt idx="7800">
                  <c:v>0.116323</c:v>
                </c:pt>
                <c:pt idx="7801">
                  <c:v>0.12703600000000001</c:v>
                </c:pt>
                <c:pt idx="7802">
                  <c:v>0.13946600000000001</c:v>
                </c:pt>
                <c:pt idx="7803">
                  <c:v>0.14969399999999999</c:v>
                </c:pt>
                <c:pt idx="7804">
                  <c:v>0.15670700000000001</c:v>
                </c:pt>
                <c:pt idx="7805">
                  <c:v>0.16667499999999999</c:v>
                </c:pt>
                <c:pt idx="7806">
                  <c:v>0.171209</c:v>
                </c:pt>
                <c:pt idx="7807">
                  <c:v>0.16955999999999999</c:v>
                </c:pt>
                <c:pt idx="7808">
                  <c:v>0.166216</c:v>
                </c:pt>
                <c:pt idx="7809">
                  <c:v>0.15442400000000001</c:v>
                </c:pt>
                <c:pt idx="7810">
                  <c:v>0.144174</c:v>
                </c:pt>
                <c:pt idx="7811">
                  <c:v>0.14006299999999999</c:v>
                </c:pt>
                <c:pt idx="7812">
                  <c:v>0.14224700000000001</c:v>
                </c:pt>
                <c:pt idx="7813">
                  <c:v>0.14644199999999999</c:v>
                </c:pt>
                <c:pt idx="7814">
                  <c:v>0.15330299999999999</c:v>
                </c:pt>
                <c:pt idx="7815">
                  <c:v>0.15468999999999999</c:v>
                </c:pt>
                <c:pt idx="7816">
                  <c:v>0.158304</c:v>
                </c:pt>
                <c:pt idx="7817">
                  <c:v>0.16067300000000001</c:v>
                </c:pt>
                <c:pt idx="7818">
                  <c:v>0.16057199999999999</c:v>
                </c:pt>
                <c:pt idx="7819">
                  <c:v>0.15906500000000001</c:v>
                </c:pt>
                <c:pt idx="7820">
                  <c:v>0.15818699999999999</c:v>
                </c:pt>
                <c:pt idx="7821">
                  <c:v>0.158137</c:v>
                </c:pt>
                <c:pt idx="7822">
                  <c:v>0.159167</c:v>
                </c:pt>
                <c:pt idx="7823">
                  <c:v>0.170322</c:v>
                </c:pt>
                <c:pt idx="7824">
                  <c:v>0.17504900000000001</c:v>
                </c:pt>
                <c:pt idx="7825">
                  <c:v>0.179702</c:v>
                </c:pt>
                <c:pt idx="7826">
                  <c:v>0.184111</c:v>
                </c:pt>
                <c:pt idx="7827">
                  <c:v>0.18562300000000001</c:v>
                </c:pt>
                <c:pt idx="7828">
                  <c:v>0.18645600000000001</c:v>
                </c:pt>
                <c:pt idx="7829">
                  <c:v>0.18191299999999999</c:v>
                </c:pt>
                <c:pt idx="7830">
                  <c:v>0.17785999999999999</c:v>
                </c:pt>
                <c:pt idx="7831">
                  <c:v>0.168714</c:v>
                </c:pt>
                <c:pt idx="7832">
                  <c:v>0.158188</c:v>
                </c:pt>
                <c:pt idx="7833">
                  <c:v>0.14518700000000001</c:v>
                </c:pt>
                <c:pt idx="7834">
                  <c:v>0.13109199999999999</c:v>
                </c:pt>
                <c:pt idx="7835">
                  <c:v>0.112442</c:v>
                </c:pt>
                <c:pt idx="7836">
                  <c:v>9.1389499999999999E-2</c:v>
                </c:pt>
                <c:pt idx="7837">
                  <c:v>6.9034700000000004E-2</c:v>
                </c:pt>
                <c:pt idx="7838">
                  <c:v>5.1603299999999998E-2</c:v>
                </c:pt>
                <c:pt idx="7839">
                  <c:v>4.1362700000000002E-2</c:v>
                </c:pt>
                <c:pt idx="7840">
                  <c:v>3.2226900000000003E-2</c:v>
                </c:pt>
                <c:pt idx="7841">
                  <c:v>3.00424E-2</c:v>
                </c:pt>
                <c:pt idx="7842">
                  <c:v>2.7641599999999999E-2</c:v>
                </c:pt>
                <c:pt idx="7843">
                  <c:v>2.6178300000000002E-2</c:v>
                </c:pt>
                <c:pt idx="7844">
                  <c:v>2.16183E-2</c:v>
                </c:pt>
                <c:pt idx="7845">
                  <c:v>1.68226E-2</c:v>
                </c:pt>
                <c:pt idx="7846">
                  <c:v>1.45913E-2</c:v>
                </c:pt>
                <c:pt idx="7847">
                  <c:v>1.42735E-2</c:v>
                </c:pt>
                <c:pt idx="7848">
                  <c:v>1.4383099999999999E-2</c:v>
                </c:pt>
                <c:pt idx="7849">
                  <c:v>1.6336699999999999E-2</c:v>
                </c:pt>
                <c:pt idx="7850">
                  <c:v>2.28632E-2</c:v>
                </c:pt>
                <c:pt idx="7851">
                  <c:v>2.26657E-2</c:v>
                </c:pt>
                <c:pt idx="7852">
                  <c:v>2.0107799999999999E-2</c:v>
                </c:pt>
                <c:pt idx="7853">
                  <c:v>1.54269E-2</c:v>
                </c:pt>
                <c:pt idx="7854">
                  <c:v>1.9755100000000001E-2</c:v>
                </c:pt>
                <c:pt idx="7855">
                  <c:v>3.09054E-2</c:v>
                </c:pt>
                <c:pt idx="7856">
                  <c:v>3.7279699999999999E-2</c:v>
                </c:pt>
                <c:pt idx="7857">
                  <c:v>4.0094600000000001E-2</c:v>
                </c:pt>
                <c:pt idx="7858">
                  <c:v>3.7142500000000002E-2</c:v>
                </c:pt>
                <c:pt idx="7859">
                  <c:v>3.5269200000000001E-2</c:v>
                </c:pt>
                <c:pt idx="7860">
                  <c:v>3.0898100000000001E-2</c:v>
                </c:pt>
                <c:pt idx="7861">
                  <c:v>2.9337499999999999E-2</c:v>
                </c:pt>
                <c:pt idx="7862">
                  <c:v>3.11068E-2</c:v>
                </c:pt>
                <c:pt idx="7863">
                  <c:v>3.2765799999999998E-2</c:v>
                </c:pt>
                <c:pt idx="7864">
                  <c:v>3.5651000000000002E-2</c:v>
                </c:pt>
                <c:pt idx="7865">
                  <c:v>4.1933999999999999E-2</c:v>
                </c:pt>
                <c:pt idx="7866">
                  <c:v>4.7584700000000001E-2</c:v>
                </c:pt>
                <c:pt idx="7867">
                  <c:v>5.3301099999999997E-2</c:v>
                </c:pt>
                <c:pt idx="7868">
                  <c:v>5.9603999999999997E-2</c:v>
                </c:pt>
                <c:pt idx="7869">
                  <c:v>6.6102400000000006E-2</c:v>
                </c:pt>
                <c:pt idx="7870">
                  <c:v>6.6504300000000002E-2</c:v>
                </c:pt>
                <c:pt idx="7871">
                  <c:v>6.5287999999999999E-2</c:v>
                </c:pt>
                <c:pt idx="7872">
                  <c:v>6.6135799999999995E-2</c:v>
                </c:pt>
                <c:pt idx="7873">
                  <c:v>6.6670199999999999E-2</c:v>
                </c:pt>
                <c:pt idx="7874">
                  <c:v>6.26974E-2</c:v>
                </c:pt>
                <c:pt idx="7875">
                  <c:v>5.9178500000000002E-2</c:v>
                </c:pt>
                <c:pt idx="7876">
                  <c:v>6.0038300000000003E-2</c:v>
                </c:pt>
                <c:pt idx="7877">
                  <c:v>6.26525E-2</c:v>
                </c:pt>
                <c:pt idx="7878">
                  <c:v>7.1341799999999997E-2</c:v>
                </c:pt>
                <c:pt idx="7879">
                  <c:v>7.2743500000000003E-2</c:v>
                </c:pt>
                <c:pt idx="7880">
                  <c:v>7.2398400000000002E-2</c:v>
                </c:pt>
                <c:pt idx="7881">
                  <c:v>6.9024299999999997E-2</c:v>
                </c:pt>
                <c:pt idx="7882">
                  <c:v>6.4746999999999999E-2</c:v>
                </c:pt>
                <c:pt idx="7883">
                  <c:v>6.0074599999999999E-2</c:v>
                </c:pt>
                <c:pt idx="7884">
                  <c:v>5.6291000000000001E-2</c:v>
                </c:pt>
                <c:pt idx="7885">
                  <c:v>4.8747499999999999E-2</c:v>
                </c:pt>
                <c:pt idx="7886">
                  <c:v>3.8089400000000002E-2</c:v>
                </c:pt>
                <c:pt idx="7887">
                  <c:v>3.0430200000000001E-2</c:v>
                </c:pt>
                <c:pt idx="7888">
                  <c:v>2.05644E-2</c:v>
                </c:pt>
                <c:pt idx="7889">
                  <c:v>1.2256299999999999E-2</c:v>
                </c:pt>
                <c:pt idx="7890">
                  <c:v>9.4195100000000007E-3</c:v>
                </c:pt>
                <c:pt idx="7891">
                  <c:v>-4.9242000000000003E-4</c:v>
                </c:pt>
                <c:pt idx="7892">
                  <c:v>-8.6529999999999992E-3</c:v>
                </c:pt>
                <c:pt idx="7893">
                  <c:v>-1.9544800000000001E-2</c:v>
                </c:pt>
                <c:pt idx="7894">
                  <c:v>-3.1144100000000001E-2</c:v>
                </c:pt>
                <c:pt idx="7895">
                  <c:v>-4.0242600000000003E-2</c:v>
                </c:pt>
                <c:pt idx="7896">
                  <c:v>-4.8303100000000002E-2</c:v>
                </c:pt>
                <c:pt idx="7897">
                  <c:v>-5.33789E-2</c:v>
                </c:pt>
                <c:pt idx="7898">
                  <c:v>-5.8651300000000003E-2</c:v>
                </c:pt>
                <c:pt idx="7899">
                  <c:v>-6.3014100000000003E-2</c:v>
                </c:pt>
                <c:pt idx="7900">
                  <c:v>-6.1655399999999999E-2</c:v>
                </c:pt>
                <c:pt idx="7901">
                  <c:v>-6.515E-2</c:v>
                </c:pt>
                <c:pt idx="7902">
                  <c:v>-7.0853700000000006E-2</c:v>
                </c:pt>
                <c:pt idx="7903">
                  <c:v>-7.5917600000000002E-2</c:v>
                </c:pt>
                <c:pt idx="7904">
                  <c:v>-7.9008499999999995E-2</c:v>
                </c:pt>
                <c:pt idx="7905">
                  <c:v>-8.1050200000000003E-2</c:v>
                </c:pt>
                <c:pt idx="7906">
                  <c:v>-8.0620600000000001E-2</c:v>
                </c:pt>
                <c:pt idx="7907">
                  <c:v>-8.0921300000000002E-2</c:v>
                </c:pt>
                <c:pt idx="7908">
                  <c:v>-8.3048200000000003E-2</c:v>
                </c:pt>
                <c:pt idx="7909">
                  <c:v>-8.3705299999999996E-2</c:v>
                </c:pt>
                <c:pt idx="7910">
                  <c:v>-8.11003E-2</c:v>
                </c:pt>
                <c:pt idx="7911">
                  <c:v>-6.5703800000000007E-2</c:v>
                </c:pt>
                <c:pt idx="7912">
                  <c:v>-6.2025299999999998E-2</c:v>
                </c:pt>
                <c:pt idx="7913">
                  <c:v>-6.2765000000000001E-2</c:v>
                </c:pt>
                <c:pt idx="7914">
                  <c:v>-6.5481600000000001E-2</c:v>
                </c:pt>
                <c:pt idx="7915">
                  <c:v>-6.9142499999999996E-2</c:v>
                </c:pt>
                <c:pt idx="7916">
                  <c:v>-7.5055300000000005E-2</c:v>
                </c:pt>
                <c:pt idx="7917">
                  <c:v>-8.6330599999999993E-2</c:v>
                </c:pt>
                <c:pt idx="7918">
                  <c:v>-9.6237199999999995E-2</c:v>
                </c:pt>
                <c:pt idx="7919">
                  <c:v>-0.102663</c:v>
                </c:pt>
                <c:pt idx="7920">
                  <c:v>-0.103047</c:v>
                </c:pt>
                <c:pt idx="7921">
                  <c:v>-9.0794899999999998E-2</c:v>
                </c:pt>
                <c:pt idx="7922">
                  <c:v>-8.1789399999999998E-2</c:v>
                </c:pt>
                <c:pt idx="7923">
                  <c:v>-7.8699000000000005E-2</c:v>
                </c:pt>
                <c:pt idx="7924">
                  <c:v>-7.9974299999999998E-2</c:v>
                </c:pt>
                <c:pt idx="7925">
                  <c:v>-8.1922900000000007E-2</c:v>
                </c:pt>
                <c:pt idx="7926">
                  <c:v>-7.8537899999999994E-2</c:v>
                </c:pt>
                <c:pt idx="7927">
                  <c:v>-6.9584099999999996E-2</c:v>
                </c:pt>
                <c:pt idx="7928">
                  <c:v>-6.3756599999999997E-2</c:v>
                </c:pt>
                <c:pt idx="7929">
                  <c:v>-5.7320700000000002E-2</c:v>
                </c:pt>
                <c:pt idx="7930">
                  <c:v>-5.4243100000000002E-2</c:v>
                </c:pt>
                <c:pt idx="7931">
                  <c:v>-5.7562700000000001E-2</c:v>
                </c:pt>
                <c:pt idx="7932">
                  <c:v>-6.3843899999999995E-2</c:v>
                </c:pt>
                <c:pt idx="7933">
                  <c:v>-7.4554700000000002E-2</c:v>
                </c:pt>
                <c:pt idx="7934">
                  <c:v>-8.6148699999999995E-2</c:v>
                </c:pt>
                <c:pt idx="7935">
                  <c:v>-9.8079200000000005E-2</c:v>
                </c:pt>
                <c:pt idx="7936">
                  <c:v>-0.10582</c:v>
                </c:pt>
                <c:pt idx="7937">
                  <c:v>-0.10911</c:v>
                </c:pt>
                <c:pt idx="7938">
                  <c:v>-0.10957500000000001</c:v>
                </c:pt>
                <c:pt idx="7939">
                  <c:v>-0.1101</c:v>
                </c:pt>
                <c:pt idx="7940">
                  <c:v>-0.110698</c:v>
                </c:pt>
                <c:pt idx="7941">
                  <c:v>-0.113301</c:v>
                </c:pt>
                <c:pt idx="7942">
                  <c:v>-0.116339</c:v>
                </c:pt>
                <c:pt idx="7943">
                  <c:v>-0.122241</c:v>
                </c:pt>
                <c:pt idx="7944">
                  <c:v>-0.133742</c:v>
                </c:pt>
                <c:pt idx="7945">
                  <c:v>-0.14056199999999999</c:v>
                </c:pt>
                <c:pt idx="7946">
                  <c:v>-0.146369</c:v>
                </c:pt>
                <c:pt idx="7947">
                  <c:v>-0.14721799999999999</c:v>
                </c:pt>
                <c:pt idx="7948">
                  <c:v>-0.147566</c:v>
                </c:pt>
                <c:pt idx="7949">
                  <c:v>-0.143344</c:v>
                </c:pt>
                <c:pt idx="7950">
                  <c:v>-0.138373</c:v>
                </c:pt>
                <c:pt idx="7951">
                  <c:v>-0.13561500000000001</c:v>
                </c:pt>
                <c:pt idx="7952">
                  <c:v>-0.137821</c:v>
                </c:pt>
                <c:pt idx="7953">
                  <c:v>-0.14007700000000001</c:v>
                </c:pt>
                <c:pt idx="7954">
                  <c:v>-0.13969200000000001</c:v>
                </c:pt>
                <c:pt idx="7955">
                  <c:v>-0.14544499999999999</c:v>
                </c:pt>
                <c:pt idx="7956">
                  <c:v>-0.15184500000000001</c:v>
                </c:pt>
                <c:pt idx="7957">
                  <c:v>-0.15784899999999999</c:v>
                </c:pt>
                <c:pt idx="7958">
                  <c:v>-0.16540299999999999</c:v>
                </c:pt>
                <c:pt idx="7959">
                  <c:v>-0.174484</c:v>
                </c:pt>
                <c:pt idx="7960">
                  <c:v>-0.186087</c:v>
                </c:pt>
                <c:pt idx="7961">
                  <c:v>-0.19844000000000001</c:v>
                </c:pt>
                <c:pt idx="7962">
                  <c:v>-0.20713100000000001</c:v>
                </c:pt>
                <c:pt idx="7963">
                  <c:v>-0.21302299999999999</c:v>
                </c:pt>
                <c:pt idx="7964">
                  <c:v>-0.21593699999999999</c:v>
                </c:pt>
                <c:pt idx="7965">
                  <c:v>-0.20976</c:v>
                </c:pt>
                <c:pt idx="7966">
                  <c:v>-0.20902299999999999</c:v>
                </c:pt>
                <c:pt idx="7967">
                  <c:v>-0.210621</c:v>
                </c:pt>
                <c:pt idx="7968">
                  <c:v>-0.21506500000000001</c:v>
                </c:pt>
                <c:pt idx="7969">
                  <c:v>-0.21738099999999999</c:v>
                </c:pt>
                <c:pt idx="7970">
                  <c:v>-0.219863</c:v>
                </c:pt>
                <c:pt idx="7971">
                  <c:v>-0.22453100000000001</c:v>
                </c:pt>
                <c:pt idx="7972">
                  <c:v>-0.23419899999999999</c:v>
                </c:pt>
                <c:pt idx="7973">
                  <c:v>-0.24560399999999999</c:v>
                </c:pt>
                <c:pt idx="7974">
                  <c:v>-0.254139</c:v>
                </c:pt>
                <c:pt idx="7975">
                  <c:v>-0.25753500000000001</c:v>
                </c:pt>
                <c:pt idx="7976">
                  <c:v>-0.26399099999999998</c:v>
                </c:pt>
                <c:pt idx="7977">
                  <c:v>-0.27011600000000002</c:v>
                </c:pt>
                <c:pt idx="7978">
                  <c:v>-0.28395900000000002</c:v>
                </c:pt>
                <c:pt idx="7979">
                  <c:v>-0.30146200000000001</c:v>
                </c:pt>
                <c:pt idx="7980">
                  <c:v>-0.320492</c:v>
                </c:pt>
                <c:pt idx="7981">
                  <c:v>-0.34081899999999998</c:v>
                </c:pt>
                <c:pt idx="7982">
                  <c:v>-0.35743000000000003</c:v>
                </c:pt>
                <c:pt idx="7983">
                  <c:v>-0.36892799999999998</c:v>
                </c:pt>
                <c:pt idx="7984">
                  <c:v>-0.37463000000000002</c:v>
                </c:pt>
                <c:pt idx="7985">
                  <c:v>-0.37882900000000003</c:v>
                </c:pt>
                <c:pt idx="7986">
                  <c:v>-0.37910500000000003</c:v>
                </c:pt>
                <c:pt idx="7987">
                  <c:v>-0.38000499999999998</c:v>
                </c:pt>
                <c:pt idx="7988">
                  <c:v>-0.38041399999999997</c:v>
                </c:pt>
                <c:pt idx="7989">
                  <c:v>-0.382351</c:v>
                </c:pt>
                <c:pt idx="7990">
                  <c:v>-0.38480199999999998</c:v>
                </c:pt>
                <c:pt idx="7991">
                  <c:v>-0.38686500000000001</c:v>
                </c:pt>
                <c:pt idx="7992">
                  <c:v>-0.383162</c:v>
                </c:pt>
                <c:pt idx="7993">
                  <c:v>-0.38142100000000001</c:v>
                </c:pt>
                <c:pt idx="7994">
                  <c:v>-0.37637700000000002</c:v>
                </c:pt>
                <c:pt idx="7995">
                  <c:v>-0.37809599999999999</c:v>
                </c:pt>
                <c:pt idx="7996">
                  <c:v>-0.38080999999999998</c:v>
                </c:pt>
                <c:pt idx="7997">
                  <c:v>-0.38106299999999999</c:v>
                </c:pt>
                <c:pt idx="7998">
                  <c:v>-0.38263799999999998</c:v>
                </c:pt>
                <c:pt idx="7999">
                  <c:v>-0.38808599999999999</c:v>
                </c:pt>
                <c:pt idx="8000">
                  <c:v>-0.39283000000000001</c:v>
                </c:pt>
                <c:pt idx="8001">
                  <c:v>-0.39779700000000001</c:v>
                </c:pt>
                <c:pt idx="8002">
                  <c:v>-0.40395799999999998</c:v>
                </c:pt>
                <c:pt idx="8003">
                  <c:v>-0.40564099999999997</c:v>
                </c:pt>
                <c:pt idx="8004">
                  <c:v>-0.40796399999999999</c:v>
                </c:pt>
                <c:pt idx="8005">
                  <c:v>-0.40806999999999999</c:v>
                </c:pt>
                <c:pt idx="8006">
                  <c:v>-0.40522999999999998</c:v>
                </c:pt>
                <c:pt idx="8007">
                  <c:v>-0.40098699999999998</c:v>
                </c:pt>
                <c:pt idx="8008">
                  <c:v>-0.39624199999999998</c:v>
                </c:pt>
                <c:pt idx="8009">
                  <c:v>-0.39166400000000001</c:v>
                </c:pt>
                <c:pt idx="8010">
                  <c:v>-0.39190000000000003</c:v>
                </c:pt>
                <c:pt idx="8011">
                  <c:v>-0.39720699999999998</c:v>
                </c:pt>
                <c:pt idx="8012">
                  <c:v>-0.39994499999999999</c:v>
                </c:pt>
                <c:pt idx="8013">
                  <c:v>-0.40422999999999998</c:v>
                </c:pt>
                <c:pt idx="8014">
                  <c:v>-0.40699000000000002</c:v>
                </c:pt>
                <c:pt idx="8015">
                  <c:v>-0.41316199999999997</c:v>
                </c:pt>
                <c:pt idx="8016">
                  <c:v>-0.42392099999999999</c:v>
                </c:pt>
                <c:pt idx="8017">
                  <c:v>-0.43041200000000002</c:v>
                </c:pt>
                <c:pt idx="8018">
                  <c:v>-0.43454700000000002</c:v>
                </c:pt>
                <c:pt idx="8019">
                  <c:v>-0.43613099999999999</c:v>
                </c:pt>
                <c:pt idx="8020">
                  <c:v>-0.43404900000000002</c:v>
                </c:pt>
                <c:pt idx="8021">
                  <c:v>-0.42776199999999998</c:v>
                </c:pt>
                <c:pt idx="8022">
                  <c:v>-0.42418499999999998</c:v>
                </c:pt>
                <c:pt idx="8023">
                  <c:v>-0.42020999999999997</c:v>
                </c:pt>
                <c:pt idx="8024">
                  <c:v>-0.41169899999999998</c:v>
                </c:pt>
                <c:pt idx="8025">
                  <c:v>-0.40320800000000001</c:v>
                </c:pt>
                <c:pt idx="8026">
                  <c:v>-0.40011600000000003</c:v>
                </c:pt>
                <c:pt idx="8027">
                  <c:v>-0.39621800000000001</c:v>
                </c:pt>
                <c:pt idx="8028">
                  <c:v>-0.39262399999999997</c:v>
                </c:pt>
                <c:pt idx="8029">
                  <c:v>-0.391814</c:v>
                </c:pt>
                <c:pt idx="8030">
                  <c:v>-0.38844499999999998</c:v>
                </c:pt>
                <c:pt idx="8031">
                  <c:v>-0.38742799999999999</c:v>
                </c:pt>
                <c:pt idx="8032">
                  <c:v>-0.38906800000000002</c:v>
                </c:pt>
                <c:pt idx="8033">
                  <c:v>-0.39005299999999998</c:v>
                </c:pt>
                <c:pt idx="8034">
                  <c:v>-0.40033800000000003</c:v>
                </c:pt>
                <c:pt idx="8035">
                  <c:v>-0.41628900000000002</c:v>
                </c:pt>
                <c:pt idx="8036">
                  <c:v>-0.43326500000000001</c:v>
                </c:pt>
                <c:pt idx="8037">
                  <c:v>-0.44344899999999998</c:v>
                </c:pt>
                <c:pt idx="8038">
                  <c:v>-0.44849499999999998</c:v>
                </c:pt>
                <c:pt idx="8039">
                  <c:v>-0.454924</c:v>
                </c:pt>
                <c:pt idx="8040">
                  <c:v>-0.46649299999999999</c:v>
                </c:pt>
                <c:pt idx="8041">
                  <c:v>-0.48104400000000003</c:v>
                </c:pt>
                <c:pt idx="8042">
                  <c:v>-0.49164099999999999</c:v>
                </c:pt>
                <c:pt idx="8043">
                  <c:v>-0.50322699999999998</c:v>
                </c:pt>
                <c:pt idx="8044">
                  <c:v>-0.51067700000000005</c:v>
                </c:pt>
                <c:pt idx="8045">
                  <c:v>-0.516764</c:v>
                </c:pt>
                <c:pt idx="8046">
                  <c:v>-0.52198699999999998</c:v>
                </c:pt>
                <c:pt idx="8047">
                  <c:v>-0.52984699999999996</c:v>
                </c:pt>
                <c:pt idx="8048">
                  <c:v>-0.53956199999999999</c:v>
                </c:pt>
                <c:pt idx="8049">
                  <c:v>-0.550404</c:v>
                </c:pt>
                <c:pt idx="8050">
                  <c:v>-0.56046399999999996</c:v>
                </c:pt>
                <c:pt idx="8051">
                  <c:v>-0.55634099999999997</c:v>
                </c:pt>
                <c:pt idx="8052">
                  <c:v>-0.54740100000000003</c:v>
                </c:pt>
                <c:pt idx="8053">
                  <c:v>-0.53743099999999999</c:v>
                </c:pt>
                <c:pt idx="8054">
                  <c:v>-0.52791299999999997</c:v>
                </c:pt>
                <c:pt idx="8055">
                  <c:v>-0.52527000000000001</c:v>
                </c:pt>
                <c:pt idx="8056">
                  <c:v>-0.52124199999999998</c:v>
                </c:pt>
                <c:pt idx="8057">
                  <c:v>-0.51452200000000003</c:v>
                </c:pt>
                <c:pt idx="8058">
                  <c:v>-0.50189799999999996</c:v>
                </c:pt>
                <c:pt idx="8059">
                  <c:v>-0.48785499999999998</c:v>
                </c:pt>
                <c:pt idx="8060">
                  <c:v>-0.47572999999999999</c:v>
                </c:pt>
                <c:pt idx="8061">
                  <c:v>-0.482541</c:v>
                </c:pt>
                <c:pt idx="8062">
                  <c:v>-0.50665199999999999</c:v>
                </c:pt>
                <c:pt idx="8063">
                  <c:v>-0.547045</c:v>
                </c:pt>
                <c:pt idx="8064">
                  <c:v>-0.56605000000000005</c:v>
                </c:pt>
                <c:pt idx="8065">
                  <c:v>-0.570631</c:v>
                </c:pt>
                <c:pt idx="8066">
                  <c:v>-0.57160500000000003</c:v>
                </c:pt>
                <c:pt idx="8067">
                  <c:v>-0.572936</c:v>
                </c:pt>
                <c:pt idx="8068">
                  <c:v>-0.57865699999999998</c:v>
                </c:pt>
                <c:pt idx="8069">
                  <c:v>-0.58250400000000002</c:v>
                </c:pt>
                <c:pt idx="8070">
                  <c:v>-0.58469000000000004</c:v>
                </c:pt>
                <c:pt idx="8071">
                  <c:v>-0.58924500000000002</c:v>
                </c:pt>
                <c:pt idx="8072">
                  <c:v>-0.59001899999999996</c:v>
                </c:pt>
                <c:pt idx="8073">
                  <c:v>-0.588001</c:v>
                </c:pt>
                <c:pt idx="8074">
                  <c:v>-0.58614999999999995</c:v>
                </c:pt>
                <c:pt idx="8075">
                  <c:v>-0.58213599999999999</c:v>
                </c:pt>
                <c:pt idx="8076">
                  <c:v>-0.57089800000000002</c:v>
                </c:pt>
                <c:pt idx="8077">
                  <c:v>-0.56984199999999996</c:v>
                </c:pt>
                <c:pt idx="8078">
                  <c:v>-0.56667800000000002</c:v>
                </c:pt>
                <c:pt idx="8079">
                  <c:v>-0.56266099999999997</c:v>
                </c:pt>
                <c:pt idx="8080">
                  <c:v>-0.55712300000000003</c:v>
                </c:pt>
                <c:pt idx="8081">
                  <c:v>-0.55171999999999999</c:v>
                </c:pt>
                <c:pt idx="8082">
                  <c:v>-0.54726600000000003</c:v>
                </c:pt>
                <c:pt idx="8083">
                  <c:v>-0.54403699999999999</c:v>
                </c:pt>
                <c:pt idx="8084">
                  <c:v>-0.54336499999999999</c:v>
                </c:pt>
                <c:pt idx="8085">
                  <c:v>-0.53847500000000004</c:v>
                </c:pt>
                <c:pt idx="8086">
                  <c:v>-0.54033200000000003</c:v>
                </c:pt>
                <c:pt idx="8087">
                  <c:v>-0.54460799999999998</c:v>
                </c:pt>
                <c:pt idx="8088">
                  <c:v>-0.55433600000000005</c:v>
                </c:pt>
                <c:pt idx="8089">
                  <c:v>-0.56247599999999998</c:v>
                </c:pt>
                <c:pt idx="8090">
                  <c:v>-0.564079</c:v>
                </c:pt>
                <c:pt idx="8091">
                  <c:v>-0.56311900000000004</c:v>
                </c:pt>
                <c:pt idx="8092">
                  <c:v>-0.56477299999999997</c:v>
                </c:pt>
                <c:pt idx="8093">
                  <c:v>-0.56784199999999996</c:v>
                </c:pt>
                <c:pt idx="8094">
                  <c:v>-0.57181499999999996</c:v>
                </c:pt>
                <c:pt idx="8095">
                  <c:v>-0.57288099999999997</c:v>
                </c:pt>
                <c:pt idx="8096">
                  <c:v>-0.56762999999999997</c:v>
                </c:pt>
                <c:pt idx="8097">
                  <c:v>-0.56206299999999998</c:v>
                </c:pt>
                <c:pt idx="8098">
                  <c:v>-0.55618800000000002</c:v>
                </c:pt>
                <c:pt idx="8099">
                  <c:v>-0.55429899999999999</c:v>
                </c:pt>
                <c:pt idx="8100">
                  <c:v>-0.55101</c:v>
                </c:pt>
                <c:pt idx="8101">
                  <c:v>-0.54554499999999995</c:v>
                </c:pt>
                <c:pt idx="8102">
                  <c:v>-0.544269</c:v>
                </c:pt>
                <c:pt idx="8103">
                  <c:v>-0.54163899999999998</c:v>
                </c:pt>
                <c:pt idx="8104">
                  <c:v>-0.53114099999999997</c:v>
                </c:pt>
                <c:pt idx="8105">
                  <c:v>-0.52775799999999995</c:v>
                </c:pt>
                <c:pt idx="8106">
                  <c:v>-0.52103600000000005</c:v>
                </c:pt>
                <c:pt idx="8107">
                  <c:v>-0.51792499999999997</c:v>
                </c:pt>
                <c:pt idx="8108">
                  <c:v>-0.52105400000000002</c:v>
                </c:pt>
                <c:pt idx="8109">
                  <c:v>-0.52567200000000003</c:v>
                </c:pt>
                <c:pt idx="8110">
                  <c:v>-0.535385</c:v>
                </c:pt>
                <c:pt idx="8111">
                  <c:v>-0.54611500000000002</c:v>
                </c:pt>
                <c:pt idx="8112">
                  <c:v>-0.55283800000000005</c:v>
                </c:pt>
                <c:pt idx="8113">
                  <c:v>-0.55927300000000002</c:v>
                </c:pt>
                <c:pt idx="8114">
                  <c:v>-0.56622600000000001</c:v>
                </c:pt>
                <c:pt idx="8115">
                  <c:v>-0.57417399999999996</c:v>
                </c:pt>
                <c:pt idx="8116">
                  <c:v>-0.58198499999999997</c:v>
                </c:pt>
                <c:pt idx="8117">
                  <c:v>-0.588924</c:v>
                </c:pt>
                <c:pt idx="8118">
                  <c:v>-0.59732600000000002</c:v>
                </c:pt>
                <c:pt idx="8119">
                  <c:v>-0.60406899999999997</c:v>
                </c:pt>
                <c:pt idx="8120">
                  <c:v>-0.60880199999999995</c:v>
                </c:pt>
                <c:pt idx="8121">
                  <c:v>-0.610406</c:v>
                </c:pt>
                <c:pt idx="8122">
                  <c:v>-0.60933999999999999</c:v>
                </c:pt>
                <c:pt idx="8123">
                  <c:v>-0.60950800000000005</c:v>
                </c:pt>
                <c:pt idx="8124">
                  <c:v>-0.60363599999999995</c:v>
                </c:pt>
                <c:pt idx="8125">
                  <c:v>-0.59803499999999998</c:v>
                </c:pt>
                <c:pt idx="8126">
                  <c:v>-0.59127600000000002</c:v>
                </c:pt>
                <c:pt idx="8127">
                  <c:v>-0.58245000000000002</c:v>
                </c:pt>
                <c:pt idx="8128">
                  <c:v>-0.57182599999999995</c:v>
                </c:pt>
                <c:pt idx="8129">
                  <c:v>-0.56569000000000003</c:v>
                </c:pt>
                <c:pt idx="8130">
                  <c:v>-0.56185399999999996</c:v>
                </c:pt>
                <c:pt idx="8131">
                  <c:v>-0.54577200000000003</c:v>
                </c:pt>
                <c:pt idx="8132">
                  <c:v>-0.542014</c:v>
                </c:pt>
                <c:pt idx="8133">
                  <c:v>-0.534632</c:v>
                </c:pt>
                <c:pt idx="8134">
                  <c:v>-0.52726700000000004</c:v>
                </c:pt>
                <c:pt idx="8135">
                  <c:v>-0.51554800000000001</c:v>
                </c:pt>
                <c:pt idx="8136">
                  <c:v>-0.50570899999999996</c:v>
                </c:pt>
                <c:pt idx="8137">
                  <c:v>-0.490315</c:v>
                </c:pt>
                <c:pt idx="8138">
                  <c:v>-0.47739900000000002</c:v>
                </c:pt>
                <c:pt idx="8139">
                  <c:v>-0.46655099999999999</c:v>
                </c:pt>
                <c:pt idx="8140">
                  <c:v>-0.45468500000000001</c:v>
                </c:pt>
                <c:pt idx="8141">
                  <c:v>-0.45651399999999998</c:v>
                </c:pt>
                <c:pt idx="8142">
                  <c:v>-0.46824500000000002</c:v>
                </c:pt>
                <c:pt idx="8143">
                  <c:v>-0.47503299999999998</c:v>
                </c:pt>
                <c:pt idx="8144">
                  <c:v>-0.48682799999999998</c:v>
                </c:pt>
                <c:pt idx="8145">
                  <c:v>-0.49389300000000003</c:v>
                </c:pt>
                <c:pt idx="8146">
                  <c:v>-0.50106300000000004</c:v>
                </c:pt>
                <c:pt idx="8147">
                  <c:v>-0.50522999999999996</c:v>
                </c:pt>
                <c:pt idx="8148">
                  <c:v>-0.50936700000000001</c:v>
                </c:pt>
                <c:pt idx="8149">
                  <c:v>-0.51114599999999999</c:v>
                </c:pt>
                <c:pt idx="8150">
                  <c:v>-0.51661900000000005</c:v>
                </c:pt>
                <c:pt idx="8151">
                  <c:v>-0.521509</c:v>
                </c:pt>
                <c:pt idx="8152">
                  <c:v>-0.51891900000000002</c:v>
                </c:pt>
                <c:pt idx="8153">
                  <c:v>-0.51159500000000002</c:v>
                </c:pt>
                <c:pt idx="8154">
                  <c:v>-0.494004</c:v>
                </c:pt>
                <c:pt idx="8155">
                  <c:v>-0.48030699999999998</c:v>
                </c:pt>
                <c:pt idx="8156">
                  <c:v>-0.475879</c:v>
                </c:pt>
                <c:pt idx="8157">
                  <c:v>-0.47190700000000002</c:v>
                </c:pt>
                <c:pt idx="8158">
                  <c:v>-0.467441</c:v>
                </c:pt>
                <c:pt idx="8159">
                  <c:v>-0.47205200000000003</c:v>
                </c:pt>
                <c:pt idx="8160">
                  <c:v>-0.47759299999999999</c:v>
                </c:pt>
                <c:pt idx="8161">
                  <c:v>-0.47896300000000003</c:v>
                </c:pt>
                <c:pt idx="8162">
                  <c:v>-0.47602800000000001</c:v>
                </c:pt>
                <c:pt idx="8163">
                  <c:v>-0.47265099999999999</c:v>
                </c:pt>
                <c:pt idx="8164">
                  <c:v>-0.46721600000000002</c:v>
                </c:pt>
                <c:pt idx="8165">
                  <c:v>-0.46026299999999998</c:v>
                </c:pt>
                <c:pt idx="8166">
                  <c:v>-0.44665199999999999</c:v>
                </c:pt>
                <c:pt idx="8167">
                  <c:v>-0.42296499999999998</c:v>
                </c:pt>
                <c:pt idx="8168">
                  <c:v>-0.41347600000000001</c:v>
                </c:pt>
                <c:pt idx="8169">
                  <c:v>-0.41010799999999997</c:v>
                </c:pt>
                <c:pt idx="8170">
                  <c:v>-0.40473599999999998</c:v>
                </c:pt>
                <c:pt idx="8171">
                  <c:v>-0.39791399999999999</c:v>
                </c:pt>
                <c:pt idx="8172">
                  <c:v>-0.37900099999999998</c:v>
                </c:pt>
                <c:pt idx="8173">
                  <c:v>-0.35949399999999998</c:v>
                </c:pt>
                <c:pt idx="8174">
                  <c:v>-0.34789900000000001</c:v>
                </c:pt>
                <c:pt idx="8175">
                  <c:v>-0.33697100000000002</c:v>
                </c:pt>
                <c:pt idx="8176">
                  <c:v>-0.33022899999999999</c:v>
                </c:pt>
                <c:pt idx="8177">
                  <c:v>-0.33971600000000002</c:v>
                </c:pt>
                <c:pt idx="8178">
                  <c:v>-0.35553499999999999</c:v>
                </c:pt>
                <c:pt idx="8179">
                  <c:v>-0.36004999999999998</c:v>
                </c:pt>
                <c:pt idx="8180">
                  <c:v>-0.360037</c:v>
                </c:pt>
                <c:pt idx="8181">
                  <c:v>-0.359713</c:v>
                </c:pt>
                <c:pt idx="8182">
                  <c:v>-0.36189500000000002</c:v>
                </c:pt>
                <c:pt idx="8183">
                  <c:v>-0.36446400000000001</c:v>
                </c:pt>
                <c:pt idx="8184">
                  <c:v>-0.36822300000000002</c:v>
                </c:pt>
                <c:pt idx="8185">
                  <c:v>-0.37473299999999998</c:v>
                </c:pt>
                <c:pt idx="8186">
                  <c:v>-0.37771300000000002</c:v>
                </c:pt>
                <c:pt idx="8187">
                  <c:v>-0.384158</c:v>
                </c:pt>
                <c:pt idx="8188">
                  <c:v>-0.39746500000000001</c:v>
                </c:pt>
                <c:pt idx="8189">
                  <c:v>-0.41376499999999999</c:v>
                </c:pt>
                <c:pt idx="8190">
                  <c:v>-0.43317299999999997</c:v>
                </c:pt>
                <c:pt idx="8191">
                  <c:v>-0.44483499999999998</c:v>
                </c:pt>
                <c:pt idx="8192">
                  <c:v>-0.45161499999999999</c:v>
                </c:pt>
                <c:pt idx="8193">
                  <c:v>-0.45471699999999998</c:v>
                </c:pt>
                <c:pt idx="8194">
                  <c:v>-0.45606799999999997</c:v>
                </c:pt>
                <c:pt idx="8195">
                  <c:v>-0.44201200000000002</c:v>
                </c:pt>
                <c:pt idx="8196">
                  <c:v>-0.43958199999999997</c:v>
                </c:pt>
                <c:pt idx="8197">
                  <c:v>-0.43860500000000002</c:v>
                </c:pt>
                <c:pt idx="8198">
                  <c:v>-0.44037500000000002</c:v>
                </c:pt>
                <c:pt idx="8199">
                  <c:v>-0.44424999999999998</c:v>
                </c:pt>
                <c:pt idx="8200">
                  <c:v>-0.44145400000000001</c:v>
                </c:pt>
                <c:pt idx="8201">
                  <c:v>-0.43593700000000002</c:v>
                </c:pt>
                <c:pt idx="8202">
                  <c:v>-0.43105300000000002</c:v>
                </c:pt>
                <c:pt idx="8203">
                  <c:v>-0.428674</c:v>
                </c:pt>
                <c:pt idx="8204">
                  <c:v>-0.426593</c:v>
                </c:pt>
                <c:pt idx="8205">
                  <c:v>-0.42141499999999998</c:v>
                </c:pt>
                <c:pt idx="8206">
                  <c:v>-0.41270099999999998</c:v>
                </c:pt>
                <c:pt idx="8207">
                  <c:v>-0.40237600000000001</c:v>
                </c:pt>
                <c:pt idx="8208">
                  <c:v>-0.399733</c:v>
                </c:pt>
                <c:pt idx="8209">
                  <c:v>-0.399592</c:v>
                </c:pt>
                <c:pt idx="8210">
                  <c:v>-0.39604699999999998</c:v>
                </c:pt>
                <c:pt idx="8211">
                  <c:v>-0.396262</c:v>
                </c:pt>
                <c:pt idx="8212">
                  <c:v>-0.39923999999999998</c:v>
                </c:pt>
                <c:pt idx="8213">
                  <c:v>-0.39885999999999999</c:v>
                </c:pt>
                <c:pt idx="8214">
                  <c:v>-0.39337800000000001</c:v>
                </c:pt>
                <c:pt idx="8215">
                  <c:v>-0.39466000000000001</c:v>
                </c:pt>
                <c:pt idx="8216">
                  <c:v>-0.40034999999999998</c:v>
                </c:pt>
                <c:pt idx="8217">
                  <c:v>-0.41091100000000003</c:v>
                </c:pt>
                <c:pt idx="8218">
                  <c:v>-0.419626</c:v>
                </c:pt>
                <c:pt idx="8219">
                  <c:v>-0.42222199999999999</c:v>
                </c:pt>
                <c:pt idx="8220">
                  <c:v>-0.41899399999999998</c:v>
                </c:pt>
                <c:pt idx="8221">
                  <c:v>-0.41609400000000002</c:v>
                </c:pt>
                <c:pt idx="8222">
                  <c:v>-0.416547</c:v>
                </c:pt>
                <c:pt idx="8223">
                  <c:v>-0.41776799999999997</c:v>
                </c:pt>
                <c:pt idx="8224">
                  <c:v>-0.42790600000000001</c:v>
                </c:pt>
                <c:pt idx="8225">
                  <c:v>-0.43559799999999999</c:v>
                </c:pt>
                <c:pt idx="8226">
                  <c:v>-0.43989499999999998</c:v>
                </c:pt>
                <c:pt idx="8227">
                  <c:v>-0.44278899999999999</c:v>
                </c:pt>
                <c:pt idx="8228">
                  <c:v>-0.4451</c:v>
                </c:pt>
                <c:pt idx="8229">
                  <c:v>-0.44611899999999999</c:v>
                </c:pt>
                <c:pt idx="8230">
                  <c:v>-0.451631</c:v>
                </c:pt>
                <c:pt idx="8231">
                  <c:v>-0.45651000000000003</c:v>
                </c:pt>
                <c:pt idx="8232">
                  <c:v>-0.45957399999999998</c:v>
                </c:pt>
                <c:pt idx="8233">
                  <c:v>-0.45432099999999997</c:v>
                </c:pt>
                <c:pt idx="8234">
                  <c:v>-0.45412400000000003</c:v>
                </c:pt>
                <c:pt idx="8235">
                  <c:v>-0.462368</c:v>
                </c:pt>
                <c:pt idx="8236">
                  <c:v>-0.47701100000000002</c:v>
                </c:pt>
                <c:pt idx="8237">
                  <c:v>-0.49488100000000002</c:v>
                </c:pt>
                <c:pt idx="8238">
                  <c:v>-0.50783800000000001</c:v>
                </c:pt>
                <c:pt idx="8239">
                  <c:v>-0.51194200000000001</c:v>
                </c:pt>
                <c:pt idx="8240">
                  <c:v>-0.51487000000000005</c:v>
                </c:pt>
                <c:pt idx="8241">
                  <c:v>-0.51585400000000003</c:v>
                </c:pt>
                <c:pt idx="8242">
                  <c:v>-0.509293</c:v>
                </c:pt>
                <c:pt idx="8243">
                  <c:v>-0.51256999999999997</c:v>
                </c:pt>
                <c:pt idx="8244">
                  <c:v>-0.51957799999999998</c:v>
                </c:pt>
                <c:pt idx="8245">
                  <c:v>-0.53228900000000001</c:v>
                </c:pt>
                <c:pt idx="8246">
                  <c:v>-0.55071800000000004</c:v>
                </c:pt>
                <c:pt idx="8247">
                  <c:v>-0.568662</c:v>
                </c:pt>
                <c:pt idx="8248">
                  <c:v>-0.58946600000000005</c:v>
                </c:pt>
                <c:pt idx="8249">
                  <c:v>-0.60622900000000002</c:v>
                </c:pt>
                <c:pt idx="8250">
                  <c:v>-0.62179300000000004</c:v>
                </c:pt>
                <c:pt idx="8251">
                  <c:v>-0.62550099999999997</c:v>
                </c:pt>
                <c:pt idx="8252">
                  <c:v>-0.62015100000000001</c:v>
                </c:pt>
                <c:pt idx="8253">
                  <c:v>-0.61681200000000003</c:v>
                </c:pt>
                <c:pt idx="8254">
                  <c:v>-0.61629299999999998</c:v>
                </c:pt>
                <c:pt idx="8255">
                  <c:v>-0.606742</c:v>
                </c:pt>
                <c:pt idx="8256">
                  <c:v>-0.60945400000000005</c:v>
                </c:pt>
                <c:pt idx="8257">
                  <c:v>-0.61120799999999997</c:v>
                </c:pt>
                <c:pt idx="8258">
                  <c:v>-0.61456599999999995</c:v>
                </c:pt>
                <c:pt idx="8259">
                  <c:v>-0.616842</c:v>
                </c:pt>
                <c:pt idx="8260">
                  <c:v>-0.62027900000000002</c:v>
                </c:pt>
                <c:pt idx="8261">
                  <c:v>-0.62672899999999998</c:v>
                </c:pt>
                <c:pt idx="8262">
                  <c:v>-0.63566400000000001</c:v>
                </c:pt>
                <c:pt idx="8263">
                  <c:v>-0.646482</c:v>
                </c:pt>
                <c:pt idx="8264">
                  <c:v>-0.656806</c:v>
                </c:pt>
                <c:pt idx="8265">
                  <c:v>-0.67041600000000001</c:v>
                </c:pt>
                <c:pt idx="8266">
                  <c:v>-0.68986400000000003</c:v>
                </c:pt>
                <c:pt idx="8267">
                  <c:v>-0.70740199999999998</c:v>
                </c:pt>
                <c:pt idx="8268">
                  <c:v>-0.72123499999999996</c:v>
                </c:pt>
                <c:pt idx="8269">
                  <c:v>-0.73748000000000002</c:v>
                </c:pt>
                <c:pt idx="8270">
                  <c:v>-0.74558899999999995</c:v>
                </c:pt>
                <c:pt idx="8271">
                  <c:v>-0.74321099999999996</c:v>
                </c:pt>
                <c:pt idx="8272">
                  <c:v>-0.74185400000000001</c:v>
                </c:pt>
                <c:pt idx="8273">
                  <c:v>-0.73390999999999995</c:v>
                </c:pt>
                <c:pt idx="8274">
                  <c:v>-0.72679099999999996</c:v>
                </c:pt>
                <c:pt idx="8275">
                  <c:v>-0.72233700000000001</c:v>
                </c:pt>
                <c:pt idx="8276">
                  <c:v>-0.72378900000000002</c:v>
                </c:pt>
                <c:pt idx="8277">
                  <c:v>-0.72553699999999999</c:v>
                </c:pt>
                <c:pt idx="8278">
                  <c:v>-0.72722500000000001</c:v>
                </c:pt>
                <c:pt idx="8279">
                  <c:v>-0.72454300000000005</c:v>
                </c:pt>
                <c:pt idx="8280">
                  <c:v>-0.71519500000000003</c:v>
                </c:pt>
                <c:pt idx="8281">
                  <c:v>-0.71091700000000002</c:v>
                </c:pt>
                <c:pt idx="8282">
                  <c:v>-0.71389400000000003</c:v>
                </c:pt>
                <c:pt idx="8283">
                  <c:v>-0.71876700000000004</c:v>
                </c:pt>
                <c:pt idx="8284">
                  <c:v>-0.72598099999999999</c:v>
                </c:pt>
                <c:pt idx="8285">
                  <c:v>-0.729406</c:v>
                </c:pt>
                <c:pt idx="8286">
                  <c:v>-0.72902199999999995</c:v>
                </c:pt>
                <c:pt idx="8287">
                  <c:v>-0.72939399999999999</c:v>
                </c:pt>
                <c:pt idx="8288">
                  <c:v>-0.72738800000000003</c:v>
                </c:pt>
                <c:pt idx="8289">
                  <c:v>-0.71185299999999996</c:v>
                </c:pt>
                <c:pt idx="8290">
                  <c:v>-0.70656200000000002</c:v>
                </c:pt>
                <c:pt idx="8291">
                  <c:v>-0.711758</c:v>
                </c:pt>
                <c:pt idx="8292">
                  <c:v>-0.710762</c:v>
                </c:pt>
                <c:pt idx="8293">
                  <c:v>-0.71205200000000002</c:v>
                </c:pt>
                <c:pt idx="8294">
                  <c:v>-0.71157400000000004</c:v>
                </c:pt>
                <c:pt idx="8295">
                  <c:v>-0.71033400000000002</c:v>
                </c:pt>
                <c:pt idx="8296">
                  <c:v>-0.71108800000000005</c:v>
                </c:pt>
                <c:pt idx="8297">
                  <c:v>-0.71294599999999997</c:v>
                </c:pt>
                <c:pt idx="8298">
                  <c:v>-0.72003499999999998</c:v>
                </c:pt>
                <c:pt idx="8299">
                  <c:v>-0.728792</c:v>
                </c:pt>
                <c:pt idx="8300">
                  <c:v>-0.72874399999999995</c:v>
                </c:pt>
                <c:pt idx="8301">
                  <c:v>-0.73028999999999999</c:v>
                </c:pt>
                <c:pt idx="8302">
                  <c:v>-0.72802999999999995</c:v>
                </c:pt>
                <c:pt idx="8303">
                  <c:v>-0.73078100000000001</c:v>
                </c:pt>
                <c:pt idx="8304">
                  <c:v>-0.73085800000000001</c:v>
                </c:pt>
                <c:pt idx="8305">
                  <c:v>-0.73314599999999996</c:v>
                </c:pt>
                <c:pt idx="8306">
                  <c:v>-0.737016</c:v>
                </c:pt>
                <c:pt idx="8307">
                  <c:v>-0.74356800000000001</c:v>
                </c:pt>
                <c:pt idx="8308">
                  <c:v>-0.74477599999999999</c:v>
                </c:pt>
                <c:pt idx="8309">
                  <c:v>-0.74535099999999999</c:v>
                </c:pt>
                <c:pt idx="8310">
                  <c:v>-0.74936100000000005</c:v>
                </c:pt>
                <c:pt idx="8311">
                  <c:v>-0.74209099999999995</c:v>
                </c:pt>
                <c:pt idx="8312">
                  <c:v>-0.74727299999999997</c:v>
                </c:pt>
                <c:pt idx="8313">
                  <c:v>-0.74952700000000005</c:v>
                </c:pt>
                <c:pt idx="8314">
                  <c:v>-0.75010399999999999</c:v>
                </c:pt>
                <c:pt idx="8315">
                  <c:v>-0.75078400000000001</c:v>
                </c:pt>
                <c:pt idx="8316">
                  <c:v>-0.75361699999999998</c:v>
                </c:pt>
                <c:pt idx="8317">
                  <c:v>-0.75564699999999996</c:v>
                </c:pt>
                <c:pt idx="8318">
                  <c:v>-0.74901399999999996</c:v>
                </c:pt>
                <c:pt idx="8319">
                  <c:v>-0.74649399999999999</c:v>
                </c:pt>
                <c:pt idx="8320">
                  <c:v>-0.74614400000000003</c:v>
                </c:pt>
                <c:pt idx="8321">
                  <c:v>-0.74877300000000002</c:v>
                </c:pt>
                <c:pt idx="8322">
                  <c:v>-0.75925100000000001</c:v>
                </c:pt>
                <c:pt idx="8323">
                  <c:v>-0.77090000000000003</c:v>
                </c:pt>
                <c:pt idx="8324">
                  <c:v>-0.78279299999999996</c:v>
                </c:pt>
                <c:pt idx="8325">
                  <c:v>-0.79122199999999998</c:v>
                </c:pt>
                <c:pt idx="8326">
                  <c:v>-0.79658899999999999</c:v>
                </c:pt>
                <c:pt idx="8327">
                  <c:v>-0.79104600000000003</c:v>
                </c:pt>
                <c:pt idx="8328">
                  <c:v>-0.78410999999999997</c:v>
                </c:pt>
                <c:pt idx="8329">
                  <c:v>-0.77598100000000003</c:v>
                </c:pt>
                <c:pt idx="8330">
                  <c:v>-0.76850099999999999</c:v>
                </c:pt>
                <c:pt idx="8331">
                  <c:v>-0.76843399999999995</c:v>
                </c:pt>
                <c:pt idx="8332">
                  <c:v>-0.76901900000000001</c:v>
                </c:pt>
                <c:pt idx="8333">
                  <c:v>-0.76921600000000001</c:v>
                </c:pt>
                <c:pt idx="8334">
                  <c:v>-0.76460899999999998</c:v>
                </c:pt>
                <c:pt idx="8335">
                  <c:v>-0.76173100000000005</c:v>
                </c:pt>
                <c:pt idx="8336">
                  <c:v>-0.75691900000000001</c:v>
                </c:pt>
                <c:pt idx="8337">
                  <c:v>-0.75135099999999999</c:v>
                </c:pt>
                <c:pt idx="8338">
                  <c:v>-0.75208699999999995</c:v>
                </c:pt>
                <c:pt idx="8339">
                  <c:v>-0.75094799999999995</c:v>
                </c:pt>
                <c:pt idx="8340">
                  <c:v>-0.74993900000000002</c:v>
                </c:pt>
                <c:pt idx="8341">
                  <c:v>-0.74914000000000003</c:v>
                </c:pt>
                <c:pt idx="8342">
                  <c:v>-0.75190500000000005</c:v>
                </c:pt>
                <c:pt idx="8343">
                  <c:v>-0.75532699999999997</c:v>
                </c:pt>
                <c:pt idx="8344">
                  <c:v>-0.75779099999999999</c:v>
                </c:pt>
                <c:pt idx="8345">
                  <c:v>-0.75953400000000004</c:v>
                </c:pt>
                <c:pt idx="8346">
                  <c:v>-0.75712800000000002</c:v>
                </c:pt>
                <c:pt idx="8347">
                  <c:v>-0.75520200000000004</c:v>
                </c:pt>
                <c:pt idx="8348">
                  <c:v>-0.76306499999999999</c:v>
                </c:pt>
                <c:pt idx="8349">
                  <c:v>-0.77434099999999995</c:v>
                </c:pt>
                <c:pt idx="8350">
                  <c:v>-0.78295999999999999</c:v>
                </c:pt>
                <c:pt idx="8351">
                  <c:v>-0.79554599999999998</c:v>
                </c:pt>
                <c:pt idx="8352">
                  <c:v>-0.80452100000000004</c:v>
                </c:pt>
                <c:pt idx="8353">
                  <c:v>-0.81040400000000001</c:v>
                </c:pt>
                <c:pt idx="8354">
                  <c:v>-0.81558900000000001</c:v>
                </c:pt>
                <c:pt idx="8355">
                  <c:v>-0.81811999999999996</c:v>
                </c:pt>
                <c:pt idx="8356">
                  <c:v>-0.81840500000000005</c:v>
                </c:pt>
                <c:pt idx="8357">
                  <c:v>-0.80352599999999996</c:v>
                </c:pt>
                <c:pt idx="8358">
                  <c:v>-0.78832500000000005</c:v>
                </c:pt>
                <c:pt idx="8359">
                  <c:v>-0.76901900000000001</c:v>
                </c:pt>
                <c:pt idx="8360">
                  <c:v>-0.75258800000000003</c:v>
                </c:pt>
                <c:pt idx="8361">
                  <c:v>-0.74440499999999998</c:v>
                </c:pt>
                <c:pt idx="8362">
                  <c:v>-0.74132900000000002</c:v>
                </c:pt>
                <c:pt idx="8363">
                  <c:v>-0.73696300000000003</c:v>
                </c:pt>
                <c:pt idx="8364">
                  <c:v>-0.73841999999999997</c:v>
                </c:pt>
                <c:pt idx="8365">
                  <c:v>-0.74112299999999998</c:v>
                </c:pt>
                <c:pt idx="8366">
                  <c:v>-0.74215399999999998</c:v>
                </c:pt>
                <c:pt idx="8367">
                  <c:v>-0.74687000000000003</c:v>
                </c:pt>
                <c:pt idx="8368">
                  <c:v>-0.75286600000000004</c:v>
                </c:pt>
                <c:pt idx="8369">
                  <c:v>-0.76183400000000001</c:v>
                </c:pt>
                <c:pt idx="8370">
                  <c:v>-0.77390700000000001</c:v>
                </c:pt>
                <c:pt idx="8371">
                  <c:v>-0.77868800000000005</c:v>
                </c:pt>
                <c:pt idx="8372">
                  <c:v>-0.78077399999999997</c:v>
                </c:pt>
                <c:pt idx="8373">
                  <c:v>-0.77869999999999995</c:v>
                </c:pt>
                <c:pt idx="8374">
                  <c:v>-0.774671</c:v>
                </c:pt>
                <c:pt idx="8375">
                  <c:v>-0.77327000000000001</c:v>
                </c:pt>
                <c:pt idx="8376">
                  <c:v>-0.77337400000000001</c:v>
                </c:pt>
                <c:pt idx="8377">
                  <c:v>-0.77587200000000001</c:v>
                </c:pt>
                <c:pt idx="8378">
                  <c:v>-0.77749000000000001</c:v>
                </c:pt>
                <c:pt idx="8379">
                  <c:v>-0.77868800000000005</c:v>
                </c:pt>
                <c:pt idx="8380">
                  <c:v>-0.78353399999999995</c:v>
                </c:pt>
                <c:pt idx="8381">
                  <c:v>-0.78448700000000005</c:v>
                </c:pt>
                <c:pt idx="8382">
                  <c:v>-0.78506399999999998</c:v>
                </c:pt>
                <c:pt idx="8383">
                  <c:v>-0.78457500000000002</c:v>
                </c:pt>
                <c:pt idx="8384">
                  <c:v>-0.77787099999999998</c:v>
                </c:pt>
                <c:pt idx="8385">
                  <c:v>-0.77903</c:v>
                </c:pt>
                <c:pt idx="8386">
                  <c:v>-0.772231</c:v>
                </c:pt>
                <c:pt idx="8387">
                  <c:v>-0.77271999999999996</c:v>
                </c:pt>
                <c:pt idx="8388">
                  <c:v>-0.77254999999999996</c:v>
                </c:pt>
                <c:pt idx="8389">
                  <c:v>-0.76958199999999999</c:v>
                </c:pt>
                <c:pt idx="8390">
                  <c:v>-0.77244400000000002</c:v>
                </c:pt>
                <c:pt idx="8391">
                  <c:v>-0.778644</c:v>
                </c:pt>
                <c:pt idx="8392">
                  <c:v>-0.788053</c:v>
                </c:pt>
                <c:pt idx="8393">
                  <c:v>-0.79483999999999999</c:v>
                </c:pt>
                <c:pt idx="8394">
                  <c:v>-0.79542999999999997</c:v>
                </c:pt>
                <c:pt idx="8395">
                  <c:v>-0.792991</c:v>
                </c:pt>
                <c:pt idx="8396">
                  <c:v>-0.79418699999999998</c:v>
                </c:pt>
                <c:pt idx="8397">
                  <c:v>-0.79202300000000003</c:v>
                </c:pt>
                <c:pt idx="8398">
                  <c:v>-0.79343900000000001</c:v>
                </c:pt>
                <c:pt idx="8399">
                  <c:v>-0.79378800000000005</c:v>
                </c:pt>
                <c:pt idx="8400">
                  <c:v>-0.79403900000000005</c:v>
                </c:pt>
                <c:pt idx="8401">
                  <c:v>-0.78826300000000005</c:v>
                </c:pt>
                <c:pt idx="8402">
                  <c:v>-0.78747800000000001</c:v>
                </c:pt>
                <c:pt idx="8403">
                  <c:v>-0.78845699999999996</c:v>
                </c:pt>
                <c:pt idx="8404">
                  <c:v>-0.796516</c:v>
                </c:pt>
                <c:pt idx="8405">
                  <c:v>-0.81626100000000001</c:v>
                </c:pt>
                <c:pt idx="8406">
                  <c:v>-0.83303899999999997</c:v>
                </c:pt>
                <c:pt idx="8407">
                  <c:v>-0.84512699999999996</c:v>
                </c:pt>
                <c:pt idx="8408">
                  <c:v>-0.84841999999999995</c:v>
                </c:pt>
                <c:pt idx="8409">
                  <c:v>-0.84350099999999995</c:v>
                </c:pt>
                <c:pt idx="8410">
                  <c:v>-0.83658399999999999</c:v>
                </c:pt>
                <c:pt idx="8411">
                  <c:v>-0.83517200000000003</c:v>
                </c:pt>
                <c:pt idx="8412">
                  <c:v>-0.83718800000000004</c:v>
                </c:pt>
                <c:pt idx="8413">
                  <c:v>-0.85104000000000002</c:v>
                </c:pt>
                <c:pt idx="8414">
                  <c:v>-0.87022900000000003</c:v>
                </c:pt>
                <c:pt idx="8415">
                  <c:v>-0.88427800000000001</c:v>
                </c:pt>
                <c:pt idx="8416">
                  <c:v>-0.89327400000000001</c:v>
                </c:pt>
                <c:pt idx="8417">
                  <c:v>-0.89932800000000002</c:v>
                </c:pt>
                <c:pt idx="8418">
                  <c:v>-0.89842</c:v>
                </c:pt>
                <c:pt idx="8419">
                  <c:v>-0.90279399999999999</c:v>
                </c:pt>
                <c:pt idx="8420">
                  <c:v>-0.91114499999999998</c:v>
                </c:pt>
                <c:pt idx="8421">
                  <c:v>-0.91869199999999995</c:v>
                </c:pt>
                <c:pt idx="8422">
                  <c:v>-0.922207</c:v>
                </c:pt>
                <c:pt idx="8423">
                  <c:v>-0.917987</c:v>
                </c:pt>
                <c:pt idx="8424">
                  <c:v>-0.91389699999999996</c:v>
                </c:pt>
                <c:pt idx="8425">
                  <c:v>-0.91236399999999995</c:v>
                </c:pt>
                <c:pt idx="8426">
                  <c:v>-0.91386199999999995</c:v>
                </c:pt>
                <c:pt idx="8427">
                  <c:v>-0.91759999999999997</c:v>
                </c:pt>
                <c:pt idx="8428">
                  <c:v>-0.92078899999999997</c:v>
                </c:pt>
                <c:pt idx="8429">
                  <c:v>-0.92380499999999999</c:v>
                </c:pt>
                <c:pt idx="8430">
                  <c:v>-0.92506699999999997</c:v>
                </c:pt>
                <c:pt idx="8431">
                  <c:v>-0.93013100000000004</c:v>
                </c:pt>
                <c:pt idx="8432">
                  <c:v>-0.93597900000000001</c:v>
                </c:pt>
                <c:pt idx="8433">
                  <c:v>-0.93762500000000004</c:v>
                </c:pt>
                <c:pt idx="8434">
                  <c:v>-0.94055500000000003</c:v>
                </c:pt>
                <c:pt idx="8435">
                  <c:v>-0.93670699999999996</c:v>
                </c:pt>
                <c:pt idx="8436">
                  <c:v>-0.93217899999999998</c:v>
                </c:pt>
                <c:pt idx="8437">
                  <c:v>-0.93395099999999998</c:v>
                </c:pt>
                <c:pt idx="8438">
                  <c:v>-0.94143900000000003</c:v>
                </c:pt>
                <c:pt idx="8439">
                  <c:v>-0.95185799999999998</c:v>
                </c:pt>
                <c:pt idx="8440">
                  <c:v>-0.96318199999999998</c:v>
                </c:pt>
                <c:pt idx="8441">
                  <c:v>-0.96790200000000004</c:v>
                </c:pt>
                <c:pt idx="8442">
                  <c:v>-0.970997</c:v>
                </c:pt>
                <c:pt idx="8443">
                  <c:v>-0.97237899999999999</c:v>
                </c:pt>
                <c:pt idx="8444">
                  <c:v>-0.97157700000000002</c:v>
                </c:pt>
                <c:pt idx="8445">
                  <c:v>-0.97267700000000001</c:v>
                </c:pt>
                <c:pt idx="8446">
                  <c:v>-0.97179800000000005</c:v>
                </c:pt>
                <c:pt idx="8447">
                  <c:v>-0.97179099999999996</c:v>
                </c:pt>
                <c:pt idx="8448">
                  <c:v>-0.96636999999999995</c:v>
                </c:pt>
                <c:pt idx="8449">
                  <c:v>-0.95766399999999996</c:v>
                </c:pt>
                <c:pt idx="8450">
                  <c:v>-0.95337700000000003</c:v>
                </c:pt>
                <c:pt idx="8451">
                  <c:v>-0.94625499999999996</c:v>
                </c:pt>
                <c:pt idx="8452">
                  <c:v>-0.93276599999999998</c:v>
                </c:pt>
                <c:pt idx="8453">
                  <c:v>-0.91132299999999999</c:v>
                </c:pt>
                <c:pt idx="8454">
                  <c:v>-0.91453499999999999</c:v>
                </c:pt>
                <c:pt idx="8455">
                  <c:v>-0.91690400000000005</c:v>
                </c:pt>
                <c:pt idx="8456">
                  <c:v>-0.91989799999999999</c:v>
                </c:pt>
                <c:pt idx="8457">
                  <c:v>-0.92174400000000001</c:v>
                </c:pt>
                <c:pt idx="8458">
                  <c:v>-0.92938500000000002</c:v>
                </c:pt>
                <c:pt idx="8459">
                  <c:v>-0.93388000000000004</c:v>
                </c:pt>
                <c:pt idx="8460">
                  <c:v>-0.94232499999999997</c:v>
                </c:pt>
                <c:pt idx="8461">
                  <c:v>-0.95388899999999999</c:v>
                </c:pt>
                <c:pt idx="8462">
                  <c:v>-0.963256</c:v>
                </c:pt>
                <c:pt idx="8463">
                  <c:v>-0.97802999999999995</c:v>
                </c:pt>
                <c:pt idx="8464">
                  <c:v>-1.01023</c:v>
                </c:pt>
                <c:pt idx="8465">
                  <c:v>-1.0293399999999999</c:v>
                </c:pt>
                <c:pt idx="8466">
                  <c:v>-1.0403199999999999</c:v>
                </c:pt>
                <c:pt idx="8467">
                  <c:v>-1.04373</c:v>
                </c:pt>
                <c:pt idx="8468">
                  <c:v>-1.04931</c:v>
                </c:pt>
                <c:pt idx="8469">
                  <c:v>-1.05463</c:v>
                </c:pt>
                <c:pt idx="8470">
                  <c:v>-1.0674999999999999</c:v>
                </c:pt>
                <c:pt idx="8471">
                  <c:v>-1.0822400000000001</c:v>
                </c:pt>
                <c:pt idx="8472">
                  <c:v>-1.1008100000000001</c:v>
                </c:pt>
                <c:pt idx="8473">
                  <c:v>-1.11548</c:v>
                </c:pt>
                <c:pt idx="8474">
                  <c:v>-1.12591</c:v>
                </c:pt>
                <c:pt idx="8475">
                  <c:v>-1.1382000000000001</c:v>
                </c:pt>
                <c:pt idx="8476">
                  <c:v>-1.1519699999999999</c:v>
                </c:pt>
                <c:pt idx="8477">
                  <c:v>-1.1605300000000001</c:v>
                </c:pt>
                <c:pt idx="8478">
                  <c:v>-1.1741900000000001</c:v>
                </c:pt>
                <c:pt idx="8479">
                  <c:v>-1.18384</c:v>
                </c:pt>
                <c:pt idx="8480">
                  <c:v>-1.1886699999999999</c:v>
                </c:pt>
                <c:pt idx="8481">
                  <c:v>-1.1922200000000001</c:v>
                </c:pt>
                <c:pt idx="8482">
                  <c:v>-1.1979500000000001</c:v>
                </c:pt>
                <c:pt idx="8483">
                  <c:v>-1.2070799999999999</c:v>
                </c:pt>
                <c:pt idx="8484">
                  <c:v>-1.21184</c:v>
                </c:pt>
                <c:pt idx="8485">
                  <c:v>-1.2019299999999999</c:v>
                </c:pt>
                <c:pt idx="8486">
                  <c:v>-1.1954</c:v>
                </c:pt>
                <c:pt idx="8487">
                  <c:v>-1.19564</c:v>
                </c:pt>
                <c:pt idx="8488">
                  <c:v>-1.1964900000000001</c:v>
                </c:pt>
                <c:pt idx="8489">
                  <c:v>-1.1932799999999999</c:v>
                </c:pt>
                <c:pt idx="8490">
                  <c:v>-1.18943</c:v>
                </c:pt>
                <c:pt idx="8491">
                  <c:v>-1.19065</c:v>
                </c:pt>
                <c:pt idx="8492">
                  <c:v>-1.19418</c:v>
                </c:pt>
                <c:pt idx="8493">
                  <c:v>-1.1975800000000001</c:v>
                </c:pt>
                <c:pt idx="8494">
                  <c:v>-1.2000999999999999</c:v>
                </c:pt>
                <c:pt idx="8495">
                  <c:v>-1.20638</c:v>
                </c:pt>
                <c:pt idx="8496">
                  <c:v>-1.2173799999999999</c:v>
                </c:pt>
                <c:pt idx="8497">
                  <c:v>-1.22742</c:v>
                </c:pt>
                <c:pt idx="8498">
                  <c:v>-1.2403299999999999</c:v>
                </c:pt>
                <c:pt idx="8499">
                  <c:v>-1.2480199999999999</c:v>
                </c:pt>
                <c:pt idx="8500">
                  <c:v>-1.2505500000000001</c:v>
                </c:pt>
                <c:pt idx="8501">
                  <c:v>-1.2442899999999999</c:v>
                </c:pt>
                <c:pt idx="8502">
                  <c:v>-1.2376100000000001</c:v>
                </c:pt>
                <c:pt idx="8503">
                  <c:v>-1.2259</c:v>
                </c:pt>
                <c:pt idx="8504">
                  <c:v>-1.21492</c:v>
                </c:pt>
                <c:pt idx="8505">
                  <c:v>-1.20601</c:v>
                </c:pt>
                <c:pt idx="8506">
                  <c:v>-1.2010799999999999</c:v>
                </c:pt>
                <c:pt idx="8507">
                  <c:v>-1.19696</c:v>
                </c:pt>
                <c:pt idx="8508">
                  <c:v>-1.1907000000000001</c:v>
                </c:pt>
                <c:pt idx="8509">
                  <c:v>-1.1815500000000001</c:v>
                </c:pt>
                <c:pt idx="8510">
                  <c:v>-1.17353</c:v>
                </c:pt>
                <c:pt idx="8511">
                  <c:v>-1.1675899999999999</c:v>
                </c:pt>
                <c:pt idx="8512">
                  <c:v>-1.16561</c:v>
                </c:pt>
                <c:pt idx="8513">
                  <c:v>-1.16675</c:v>
                </c:pt>
                <c:pt idx="8514">
                  <c:v>-1.1714599999999999</c:v>
                </c:pt>
                <c:pt idx="8515">
                  <c:v>-1.17038</c:v>
                </c:pt>
                <c:pt idx="8516">
                  <c:v>-1.17703</c:v>
                </c:pt>
                <c:pt idx="8517">
                  <c:v>-1.18611</c:v>
                </c:pt>
                <c:pt idx="8518">
                  <c:v>-1.2016100000000001</c:v>
                </c:pt>
                <c:pt idx="8519">
                  <c:v>-1.21536</c:v>
                </c:pt>
                <c:pt idx="8520">
                  <c:v>-1.22933</c:v>
                </c:pt>
                <c:pt idx="8521">
                  <c:v>-1.244</c:v>
                </c:pt>
                <c:pt idx="8522">
                  <c:v>-1.25217</c:v>
                </c:pt>
                <c:pt idx="8523">
                  <c:v>-1.26284</c:v>
                </c:pt>
                <c:pt idx="8524">
                  <c:v>-1.2798400000000001</c:v>
                </c:pt>
                <c:pt idx="8525">
                  <c:v>-1.2938000000000001</c:v>
                </c:pt>
                <c:pt idx="8526">
                  <c:v>-1.29948</c:v>
                </c:pt>
                <c:pt idx="8527">
                  <c:v>-1.30637</c:v>
                </c:pt>
                <c:pt idx="8528">
                  <c:v>-1.31162</c:v>
                </c:pt>
                <c:pt idx="8529">
                  <c:v>-1.3153699999999999</c:v>
                </c:pt>
                <c:pt idx="8530">
                  <c:v>-1.3177099999999999</c:v>
                </c:pt>
                <c:pt idx="8531">
                  <c:v>-1.3221799999999999</c:v>
                </c:pt>
                <c:pt idx="8532">
                  <c:v>-1.3296699999999999</c:v>
                </c:pt>
                <c:pt idx="8533">
                  <c:v>-1.33952</c:v>
                </c:pt>
                <c:pt idx="8534">
                  <c:v>-1.3482700000000001</c:v>
                </c:pt>
                <c:pt idx="8535">
                  <c:v>-1.3572200000000001</c:v>
                </c:pt>
                <c:pt idx="8536">
                  <c:v>-1.3730899999999999</c:v>
                </c:pt>
                <c:pt idx="8537">
                  <c:v>-1.3973899999999999</c:v>
                </c:pt>
                <c:pt idx="8538">
                  <c:v>-1.4144300000000001</c:v>
                </c:pt>
                <c:pt idx="8539">
                  <c:v>-1.42957</c:v>
                </c:pt>
                <c:pt idx="8540">
                  <c:v>-1.4398200000000001</c:v>
                </c:pt>
                <c:pt idx="8541">
                  <c:v>-1.4556500000000001</c:v>
                </c:pt>
                <c:pt idx="8542">
                  <c:v>-1.4795499999999999</c:v>
                </c:pt>
                <c:pt idx="8543">
                  <c:v>-1.4997199999999999</c:v>
                </c:pt>
                <c:pt idx="8544">
                  <c:v>-1.52121</c:v>
                </c:pt>
                <c:pt idx="8545">
                  <c:v>-1.5456399999999999</c:v>
                </c:pt>
                <c:pt idx="8546">
                  <c:v>-1.5692200000000001</c:v>
                </c:pt>
                <c:pt idx="8547">
                  <c:v>-1.58741</c:v>
                </c:pt>
                <c:pt idx="8548">
                  <c:v>-1.60856</c:v>
                </c:pt>
                <c:pt idx="8549">
                  <c:v>-1.6320600000000001</c:v>
                </c:pt>
                <c:pt idx="8550">
                  <c:v>-1.64676</c:v>
                </c:pt>
                <c:pt idx="8551">
                  <c:v>-1.6686099999999999</c:v>
                </c:pt>
                <c:pt idx="8552">
                  <c:v>-1.6959900000000001</c:v>
                </c:pt>
                <c:pt idx="8553">
                  <c:v>-1.72115</c:v>
                </c:pt>
                <c:pt idx="8554">
                  <c:v>-1.74264</c:v>
                </c:pt>
                <c:pt idx="8555">
                  <c:v>-1.7630600000000001</c:v>
                </c:pt>
                <c:pt idx="8556">
                  <c:v>-1.7958700000000001</c:v>
                </c:pt>
                <c:pt idx="8557">
                  <c:v>-1.8166800000000001</c:v>
                </c:pt>
                <c:pt idx="8558">
                  <c:v>-1.8369899999999999</c:v>
                </c:pt>
                <c:pt idx="8559">
                  <c:v>-1.8535600000000001</c:v>
                </c:pt>
                <c:pt idx="8560">
                  <c:v>-1.8684499999999999</c:v>
                </c:pt>
                <c:pt idx="8561">
                  <c:v>-1.8876999999999999</c:v>
                </c:pt>
                <c:pt idx="8562">
                  <c:v>-1.91082</c:v>
                </c:pt>
                <c:pt idx="8563">
                  <c:v>-1.9257299999999999</c:v>
                </c:pt>
                <c:pt idx="8564">
                  <c:v>-1.93665</c:v>
                </c:pt>
                <c:pt idx="8565">
                  <c:v>-1.9408300000000001</c:v>
                </c:pt>
                <c:pt idx="8566">
                  <c:v>-1.9483999999999999</c:v>
                </c:pt>
                <c:pt idx="8567">
                  <c:v>-1.95834</c:v>
                </c:pt>
                <c:pt idx="8568">
                  <c:v>-1.9720200000000001</c:v>
                </c:pt>
                <c:pt idx="8569">
                  <c:v>-1.99285</c:v>
                </c:pt>
                <c:pt idx="8570">
                  <c:v>-2.0181399999999998</c:v>
                </c:pt>
                <c:pt idx="8571">
                  <c:v>-2.0366499999999998</c:v>
                </c:pt>
                <c:pt idx="8572">
                  <c:v>-2.0439600000000002</c:v>
                </c:pt>
                <c:pt idx="8573">
                  <c:v>-2.0461200000000002</c:v>
                </c:pt>
                <c:pt idx="8574">
                  <c:v>-2.0398499999999999</c:v>
                </c:pt>
                <c:pt idx="8575">
                  <c:v>-2.0400399999999999</c:v>
                </c:pt>
                <c:pt idx="8576">
                  <c:v>-2.0450200000000001</c:v>
                </c:pt>
                <c:pt idx="8577">
                  <c:v>-2.0600299999999998</c:v>
                </c:pt>
                <c:pt idx="8578">
                  <c:v>-2.06854</c:v>
                </c:pt>
                <c:pt idx="8579">
                  <c:v>-2.0695100000000002</c:v>
                </c:pt>
                <c:pt idx="8580">
                  <c:v>-2.0691700000000002</c:v>
                </c:pt>
                <c:pt idx="8581">
                  <c:v>-2.0686800000000001</c:v>
                </c:pt>
                <c:pt idx="8582">
                  <c:v>-2.0744500000000001</c:v>
                </c:pt>
                <c:pt idx="8583">
                  <c:v>-2.08189</c:v>
                </c:pt>
                <c:pt idx="8584">
                  <c:v>-2.08399</c:v>
                </c:pt>
                <c:pt idx="8585">
                  <c:v>-2.0878100000000002</c:v>
                </c:pt>
                <c:pt idx="8586">
                  <c:v>-2.0898400000000001</c:v>
                </c:pt>
                <c:pt idx="8587">
                  <c:v>-2.0893099999999998</c:v>
                </c:pt>
                <c:pt idx="8588">
                  <c:v>-2.08717</c:v>
                </c:pt>
                <c:pt idx="8589">
                  <c:v>-2.0873499999999998</c:v>
                </c:pt>
                <c:pt idx="8590">
                  <c:v>-2.08372</c:v>
                </c:pt>
                <c:pt idx="8591">
                  <c:v>-2.0783900000000002</c:v>
                </c:pt>
                <c:pt idx="8592">
                  <c:v>-2.0731099999999998</c:v>
                </c:pt>
                <c:pt idx="8593">
                  <c:v>-2.0651700000000002</c:v>
                </c:pt>
                <c:pt idx="8594">
                  <c:v>-2.0500600000000002</c:v>
                </c:pt>
                <c:pt idx="8595">
                  <c:v>-2.0383800000000001</c:v>
                </c:pt>
                <c:pt idx="8596">
                  <c:v>-2.0329700000000002</c:v>
                </c:pt>
                <c:pt idx="8597">
                  <c:v>-2.0311499999999998</c:v>
                </c:pt>
                <c:pt idx="8598">
                  <c:v>-2.0326200000000001</c:v>
                </c:pt>
                <c:pt idx="8599">
                  <c:v>-2.02902</c:v>
                </c:pt>
                <c:pt idx="8600">
                  <c:v>-2.0268999999999999</c:v>
                </c:pt>
                <c:pt idx="8601">
                  <c:v>-2.02624</c:v>
                </c:pt>
                <c:pt idx="8602">
                  <c:v>-2.0282200000000001</c:v>
                </c:pt>
                <c:pt idx="8603">
                  <c:v>-2.03112</c:v>
                </c:pt>
                <c:pt idx="8604">
                  <c:v>-2.0313599999999998</c:v>
                </c:pt>
                <c:pt idx="8605">
                  <c:v>-2.0352800000000002</c:v>
                </c:pt>
                <c:pt idx="8606">
                  <c:v>-2.0401099999999999</c:v>
                </c:pt>
                <c:pt idx="8607">
                  <c:v>-2.0508700000000002</c:v>
                </c:pt>
                <c:pt idx="8608">
                  <c:v>-2.0676399999999999</c:v>
                </c:pt>
                <c:pt idx="8609">
                  <c:v>-2.0743999999999998</c:v>
                </c:pt>
                <c:pt idx="8610">
                  <c:v>-2.07823</c:v>
                </c:pt>
                <c:pt idx="8611">
                  <c:v>-2.08066</c:v>
                </c:pt>
                <c:pt idx="8612">
                  <c:v>-2.0840000000000001</c:v>
                </c:pt>
                <c:pt idx="8613">
                  <c:v>-2.0790500000000001</c:v>
                </c:pt>
                <c:pt idx="8614">
                  <c:v>-2.08006</c:v>
                </c:pt>
                <c:pt idx="8615">
                  <c:v>-2.0794999999999999</c:v>
                </c:pt>
                <c:pt idx="8616">
                  <c:v>-2.08046</c:v>
                </c:pt>
                <c:pt idx="8617">
                  <c:v>-2.0836899999999998</c:v>
                </c:pt>
                <c:pt idx="8618">
                  <c:v>-2.0867300000000002</c:v>
                </c:pt>
                <c:pt idx="8619">
                  <c:v>-2.0906500000000001</c:v>
                </c:pt>
                <c:pt idx="8620">
                  <c:v>-2.0960399999999999</c:v>
                </c:pt>
                <c:pt idx="8621">
                  <c:v>-2.0956299999999999</c:v>
                </c:pt>
                <c:pt idx="8622">
                  <c:v>-2.0886499999999999</c:v>
                </c:pt>
                <c:pt idx="8623">
                  <c:v>-2.08379</c:v>
                </c:pt>
                <c:pt idx="8624">
                  <c:v>-2.0887699999999998</c:v>
                </c:pt>
                <c:pt idx="8625">
                  <c:v>-2.0945</c:v>
                </c:pt>
                <c:pt idx="8626">
                  <c:v>-2.0973700000000002</c:v>
                </c:pt>
                <c:pt idx="8627">
                  <c:v>-2.0998100000000002</c:v>
                </c:pt>
                <c:pt idx="8628">
                  <c:v>-2.1021700000000001</c:v>
                </c:pt>
                <c:pt idx="8629">
                  <c:v>-2.1081099999999999</c:v>
                </c:pt>
                <c:pt idx="8630">
                  <c:v>-2.1138499999999998</c:v>
                </c:pt>
                <c:pt idx="8631">
                  <c:v>-2.11876</c:v>
                </c:pt>
                <c:pt idx="8632">
                  <c:v>-2.1208399999999998</c:v>
                </c:pt>
                <c:pt idx="8633">
                  <c:v>-2.1084399999999999</c:v>
                </c:pt>
                <c:pt idx="8634">
                  <c:v>-2.1076199999999998</c:v>
                </c:pt>
                <c:pt idx="8635">
                  <c:v>-2.11178</c:v>
                </c:pt>
                <c:pt idx="8636">
                  <c:v>-2.1038999999999999</c:v>
                </c:pt>
                <c:pt idx="8637">
                  <c:v>-2.0950099999999998</c:v>
                </c:pt>
                <c:pt idx="8638">
                  <c:v>-2.0916700000000001</c:v>
                </c:pt>
                <c:pt idx="8639">
                  <c:v>-2.0918899999999998</c:v>
                </c:pt>
                <c:pt idx="8640">
                  <c:v>-2.0960800000000002</c:v>
                </c:pt>
                <c:pt idx="8641">
                  <c:v>-2.0996700000000001</c:v>
                </c:pt>
                <c:pt idx="8642">
                  <c:v>-2.1055000000000001</c:v>
                </c:pt>
                <c:pt idx="8643">
                  <c:v>-2.1088</c:v>
                </c:pt>
                <c:pt idx="8644">
                  <c:v>-2.1012499999999998</c:v>
                </c:pt>
                <c:pt idx="8645">
                  <c:v>-2.0899800000000002</c:v>
                </c:pt>
                <c:pt idx="8646">
                  <c:v>-2.0845099999999999</c:v>
                </c:pt>
                <c:pt idx="8647">
                  <c:v>-2.0863499999999999</c:v>
                </c:pt>
                <c:pt idx="8648">
                  <c:v>-2.0986199999999999</c:v>
                </c:pt>
                <c:pt idx="8649">
                  <c:v>-2.11937</c:v>
                </c:pt>
                <c:pt idx="8650">
                  <c:v>-2.1383299999999998</c:v>
                </c:pt>
                <c:pt idx="8651">
                  <c:v>-2.1452399999999998</c:v>
                </c:pt>
                <c:pt idx="8652">
                  <c:v>-2.1414499999999999</c:v>
                </c:pt>
                <c:pt idx="8653">
                  <c:v>-2.1431800000000001</c:v>
                </c:pt>
                <c:pt idx="8654">
                  <c:v>-2.14316</c:v>
                </c:pt>
                <c:pt idx="8655">
                  <c:v>-2.13788</c:v>
                </c:pt>
                <c:pt idx="8656">
                  <c:v>-2.1361699999999999</c:v>
                </c:pt>
                <c:pt idx="8657">
                  <c:v>-2.1393800000000001</c:v>
                </c:pt>
                <c:pt idx="8658">
                  <c:v>-2.14473</c:v>
                </c:pt>
                <c:pt idx="8659">
                  <c:v>-2.1510899999999999</c:v>
                </c:pt>
                <c:pt idx="8660">
                  <c:v>-2.1616</c:v>
                </c:pt>
                <c:pt idx="8661">
                  <c:v>-2.1661999999999999</c:v>
                </c:pt>
                <c:pt idx="8662">
                  <c:v>-2.17353</c:v>
                </c:pt>
                <c:pt idx="8663">
                  <c:v>-2.1808299999999998</c:v>
                </c:pt>
                <c:pt idx="8664">
                  <c:v>-2.1861999999999999</c:v>
                </c:pt>
                <c:pt idx="8665">
                  <c:v>-2.1922999999999999</c:v>
                </c:pt>
                <c:pt idx="8666">
                  <c:v>-2.2045599999999999</c:v>
                </c:pt>
                <c:pt idx="8667">
                  <c:v>-2.2093099999999999</c:v>
                </c:pt>
                <c:pt idx="8668">
                  <c:v>-2.21089</c:v>
                </c:pt>
                <c:pt idx="8669">
                  <c:v>-2.2120199999999999</c:v>
                </c:pt>
                <c:pt idx="8670">
                  <c:v>-2.21191</c:v>
                </c:pt>
                <c:pt idx="8671">
                  <c:v>-2.2054999999999998</c:v>
                </c:pt>
                <c:pt idx="8672">
                  <c:v>-2.2018200000000001</c:v>
                </c:pt>
                <c:pt idx="8673">
                  <c:v>-2.1979700000000002</c:v>
                </c:pt>
                <c:pt idx="8674">
                  <c:v>-2.19272</c:v>
                </c:pt>
                <c:pt idx="8675">
                  <c:v>-2.1885500000000002</c:v>
                </c:pt>
                <c:pt idx="8676">
                  <c:v>-2.18892</c:v>
                </c:pt>
                <c:pt idx="8677">
                  <c:v>-2.1935899999999999</c:v>
                </c:pt>
                <c:pt idx="8678">
                  <c:v>-2.1955200000000001</c:v>
                </c:pt>
                <c:pt idx="8679">
                  <c:v>-2.1899899999999999</c:v>
                </c:pt>
                <c:pt idx="8680">
                  <c:v>-2.18221</c:v>
                </c:pt>
                <c:pt idx="8681">
                  <c:v>-2.18154</c:v>
                </c:pt>
                <c:pt idx="8682">
                  <c:v>-2.1800999999999999</c:v>
                </c:pt>
                <c:pt idx="8683">
                  <c:v>-2.18093</c:v>
                </c:pt>
                <c:pt idx="8684">
                  <c:v>-2.1779199999999999</c:v>
                </c:pt>
                <c:pt idx="8685">
                  <c:v>-2.1715100000000001</c:v>
                </c:pt>
                <c:pt idx="8686">
                  <c:v>-2.1654499999999999</c:v>
                </c:pt>
                <c:pt idx="8687">
                  <c:v>-2.16153</c:v>
                </c:pt>
                <c:pt idx="8688">
                  <c:v>-2.1615500000000001</c:v>
                </c:pt>
                <c:pt idx="8689">
                  <c:v>-2.1577600000000001</c:v>
                </c:pt>
                <c:pt idx="8690">
                  <c:v>-2.1479200000000001</c:v>
                </c:pt>
                <c:pt idx="8691">
                  <c:v>-2.1396899999999999</c:v>
                </c:pt>
                <c:pt idx="8692">
                  <c:v>-2.1360299999999999</c:v>
                </c:pt>
                <c:pt idx="8693">
                  <c:v>-2.1304400000000001</c:v>
                </c:pt>
                <c:pt idx="8694">
                  <c:v>-2.1265399999999999</c:v>
                </c:pt>
                <c:pt idx="8695">
                  <c:v>-2.1204200000000002</c:v>
                </c:pt>
                <c:pt idx="8696">
                  <c:v>-2.1193200000000001</c:v>
                </c:pt>
                <c:pt idx="8697">
                  <c:v>-2.1244399999999999</c:v>
                </c:pt>
                <c:pt idx="8698">
                  <c:v>-2.1276999999999999</c:v>
                </c:pt>
                <c:pt idx="8699">
                  <c:v>-2.1222099999999999</c:v>
                </c:pt>
                <c:pt idx="8700">
                  <c:v>-2.12243</c:v>
                </c:pt>
                <c:pt idx="8701">
                  <c:v>-2.12548</c:v>
                </c:pt>
                <c:pt idx="8702">
                  <c:v>-2.1283799999999999</c:v>
                </c:pt>
                <c:pt idx="8703">
                  <c:v>-2.1298699999999999</c:v>
                </c:pt>
                <c:pt idx="8704">
                  <c:v>-2.13435</c:v>
                </c:pt>
                <c:pt idx="8705">
                  <c:v>-2.1386500000000002</c:v>
                </c:pt>
                <c:pt idx="8706">
                  <c:v>-2.14242</c:v>
                </c:pt>
                <c:pt idx="8707">
                  <c:v>-2.1446299999999998</c:v>
                </c:pt>
                <c:pt idx="8708">
                  <c:v>-2.1438600000000001</c:v>
                </c:pt>
                <c:pt idx="8709">
                  <c:v>-2.1259199999999998</c:v>
                </c:pt>
                <c:pt idx="8710">
                  <c:v>-2.117</c:v>
                </c:pt>
                <c:pt idx="8711">
                  <c:v>-2.1086499999999999</c:v>
                </c:pt>
                <c:pt idx="8712">
                  <c:v>-2.0967199999999999</c:v>
                </c:pt>
                <c:pt idx="8713">
                  <c:v>-2.0883400000000001</c:v>
                </c:pt>
                <c:pt idx="8714">
                  <c:v>-2.0834199999999998</c:v>
                </c:pt>
                <c:pt idx="8715">
                  <c:v>-2.0761699999999998</c:v>
                </c:pt>
                <c:pt idx="8716">
                  <c:v>-2.0692900000000001</c:v>
                </c:pt>
                <c:pt idx="8717">
                  <c:v>-2.0573000000000001</c:v>
                </c:pt>
                <c:pt idx="8718">
                  <c:v>-2.0499700000000001</c:v>
                </c:pt>
                <c:pt idx="8719">
                  <c:v>-2.0444599999999999</c:v>
                </c:pt>
                <c:pt idx="8720">
                  <c:v>-2.0337399999999999</c:v>
                </c:pt>
                <c:pt idx="8721">
                  <c:v>-2.0291199999999998</c:v>
                </c:pt>
                <c:pt idx="8722">
                  <c:v>-2.0250900000000001</c:v>
                </c:pt>
                <c:pt idx="8723">
                  <c:v>-2.0203500000000001</c:v>
                </c:pt>
                <c:pt idx="8724">
                  <c:v>-2.0186000000000002</c:v>
                </c:pt>
                <c:pt idx="8725">
                  <c:v>-2.01831</c:v>
                </c:pt>
                <c:pt idx="8726">
                  <c:v>-2.01458</c:v>
                </c:pt>
                <c:pt idx="8727">
                  <c:v>-2.0150100000000002</c:v>
                </c:pt>
                <c:pt idx="8728">
                  <c:v>-2.0159799999999999</c:v>
                </c:pt>
                <c:pt idx="8729">
                  <c:v>-2.0202</c:v>
                </c:pt>
                <c:pt idx="8730">
                  <c:v>-2.02407</c:v>
                </c:pt>
                <c:pt idx="8731">
                  <c:v>-2.0292599999999998</c:v>
                </c:pt>
                <c:pt idx="8732">
                  <c:v>-2.0289999999999999</c:v>
                </c:pt>
                <c:pt idx="8733">
                  <c:v>-2.0305</c:v>
                </c:pt>
                <c:pt idx="8734">
                  <c:v>-2.0343300000000002</c:v>
                </c:pt>
                <c:pt idx="8735">
                  <c:v>-2.0410400000000002</c:v>
                </c:pt>
                <c:pt idx="8736">
                  <c:v>-2.0538500000000002</c:v>
                </c:pt>
                <c:pt idx="8737">
                  <c:v>-2.0687000000000002</c:v>
                </c:pt>
                <c:pt idx="8738">
                  <c:v>-2.0799500000000002</c:v>
                </c:pt>
                <c:pt idx="8739">
                  <c:v>-2.0890499999999999</c:v>
                </c:pt>
                <c:pt idx="8740">
                  <c:v>-2.09382</c:v>
                </c:pt>
                <c:pt idx="8741">
                  <c:v>-2.09911</c:v>
                </c:pt>
                <c:pt idx="8742">
                  <c:v>-2.105</c:v>
                </c:pt>
                <c:pt idx="8743">
                  <c:v>-2.1097899999999998</c:v>
                </c:pt>
                <c:pt idx="8744">
                  <c:v>-2.1159699999999999</c:v>
                </c:pt>
                <c:pt idx="8745">
                  <c:v>-2.11747</c:v>
                </c:pt>
                <c:pt idx="8746">
                  <c:v>-2.1215899999999999</c:v>
                </c:pt>
                <c:pt idx="8747">
                  <c:v>-2.12554</c:v>
                </c:pt>
                <c:pt idx="8748">
                  <c:v>-2.1335199999999999</c:v>
                </c:pt>
                <c:pt idx="8749">
                  <c:v>-2.13659</c:v>
                </c:pt>
                <c:pt idx="8750">
                  <c:v>-2.13727</c:v>
                </c:pt>
                <c:pt idx="8751">
                  <c:v>-2.1339600000000001</c:v>
                </c:pt>
                <c:pt idx="8752">
                  <c:v>-2.1295199999999999</c:v>
                </c:pt>
                <c:pt idx="8753">
                  <c:v>-2.1228199999999999</c:v>
                </c:pt>
                <c:pt idx="8754">
                  <c:v>-2.1077499999999998</c:v>
                </c:pt>
                <c:pt idx="8755">
                  <c:v>-2.0905300000000002</c:v>
                </c:pt>
                <c:pt idx="8756">
                  <c:v>-2.0724100000000001</c:v>
                </c:pt>
                <c:pt idx="8757">
                  <c:v>-2.0631300000000001</c:v>
                </c:pt>
                <c:pt idx="8758">
                  <c:v>-2.0639099999999999</c:v>
                </c:pt>
                <c:pt idx="8759">
                  <c:v>-2.06792</c:v>
                </c:pt>
                <c:pt idx="8760">
                  <c:v>-2.0674399999999999</c:v>
                </c:pt>
                <c:pt idx="8761">
                  <c:v>-2.0600499999999999</c:v>
                </c:pt>
                <c:pt idx="8762">
                  <c:v>-2.05809</c:v>
                </c:pt>
                <c:pt idx="8763">
                  <c:v>-2.0505300000000002</c:v>
                </c:pt>
                <c:pt idx="8764">
                  <c:v>-2.0428799999999998</c:v>
                </c:pt>
                <c:pt idx="8765">
                  <c:v>-2.0402</c:v>
                </c:pt>
                <c:pt idx="8766">
                  <c:v>-2.0399799999999999</c:v>
                </c:pt>
                <c:pt idx="8767">
                  <c:v>-2.04372</c:v>
                </c:pt>
                <c:pt idx="8768">
                  <c:v>-2.0493299999999999</c:v>
                </c:pt>
                <c:pt idx="8769">
                  <c:v>-2.0562900000000002</c:v>
                </c:pt>
                <c:pt idx="8770">
                  <c:v>-2.0626699999999998</c:v>
                </c:pt>
                <c:pt idx="8771">
                  <c:v>-2.0651999999999999</c:v>
                </c:pt>
                <c:pt idx="8772">
                  <c:v>-2.05972</c:v>
                </c:pt>
                <c:pt idx="8773">
                  <c:v>-2.0588799999999998</c:v>
                </c:pt>
                <c:pt idx="8774">
                  <c:v>-2.0514199999999998</c:v>
                </c:pt>
                <c:pt idx="8775">
                  <c:v>-2.0528900000000001</c:v>
                </c:pt>
                <c:pt idx="8776">
                  <c:v>-2.05226</c:v>
                </c:pt>
                <c:pt idx="8777">
                  <c:v>-2.0470199999999998</c:v>
                </c:pt>
                <c:pt idx="8778">
                  <c:v>-2.0424099999999998</c:v>
                </c:pt>
                <c:pt idx="8779">
                  <c:v>-2.0374400000000001</c:v>
                </c:pt>
                <c:pt idx="8780">
                  <c:v>-2.03294</c:v>
                </c:pt>
                <c:pt idx="8781">
                  <c:v>-2.0227400000000002</c:v>
                </c:pt>
                <c:pt idx="8782">
                  <c:v>-2.0150700000000001</c:v>
                </c:pt>
                <c:pt idx="8783">
                  <c:v>-2.0018699999999998</c:v>
                </c:pt>
                <c:pt idx="8784">
                  <c:v>-1.98777</c:v>
                </c:pt>
                <c:pt idx="8785">
                  <c:v>-1.98258</c:v>
                </c:pt>
                <c:pt idx="8786">
                  <c:v>-1.9779500000000001</c:v>
                </c:pt>
                <c:pt idx="8787">
                  <c:v>-1.9761299999999999</c:v>
                </c:pt>
                <c:pt idx="8788">
                  <c:v>-1.9769699999999999</c:v>
                </c:pt>
                <c:pt idx="8789">
                  <c:v>-1.9755499999999999</c:v>
                </c:pt>
                <c:pt idx="8790">
                  <c:v>-1.9736199999999999</c:v>
                </c:pt>
                <c:pt idx="8791">
                  <c:v>-1.97681</c:v>
                </c:pt>
                <c:pt idx="8792">
                  <c:v>-1.9796499999999999</c:v>
                </c:pt>
                <c:pt idx="8793">
                  <c:v>-1.9737899999999999</c:v>
                </c:pt>
                <c:pt idx="8794">
                  <c:v>-1.9640599999999999</c:v>
                </c:pt>
                <c:pt idx="8795">
                  <c:v>-1.95411</c:v>
                </c:pt>
                <c:pt idx="8796">
                  <c:v>-1.9397200000000001</c:v>
                </c:pt>
                <c:pt idx="8797">
                  <c:v>-1.9260900000000001</c:v>
                </c:pt>
                <c:pt idx="8798">
                  <c:v>-1.9123000000000001</c:v>
                </c:pt>
                <c:pt idx="8799">
                  <c:v>-1.89934</c:v>
                </c:pt>
                <c:pt idx="8800">
                  <c:v>-1.8895999999999999</c:v>
                </c:pt>
                <c:pt idx="8801">
                  <c:v>-1.8778300000000001</c:v>
                </c:pt>
                <c:pt idx="8802">
                  <c:v>-1.86822</c:v>
                </c:pt>
                <c:pt idx="8803">
                  <c:v>-1.85958</c:v>
                </c:pt>
                <c:pt idx="8804">
                  <c:v>-1.8516600000000001</c:v>
                </c:pt>
                <c:pt idx="8805">
                  <c:v>-1.84141</c:v>
                </c:pt>
                <c:pt idx="8806">
                  <c:v>-1.83565</c:v>
                </c:pt>
                <c:pt idx="8807">
                  <c:v>-1.8356699999999999</c:v>
                </c:pt>
                <c:pt idx="8808">
                  <c:v>-1.8362000000000001</c:v>
                </c:pt>
                <c:pt idx="8809">
                  <c:v>-1.8330900000000001</c:v>
                </c:pt>
                <c:pt idx="8810">
                  <c:v>-1.8264899999999999</c:v>
                </c:pt>
                <c:pt idx="8811">
                  <c:v>-1.81772</c:v>
                </c:pt>
                <c:pt idx="8812">
                  <c:v>-1.81162</c:v>
                </c:pt>
                <c:pt idx="8813">
                  <c:v>-1.80806</c:v>
                </c:pt>
                <c:pt idx="8814">
                  <c:v>-1.8079099999999999</c:v>
                </c:pt>
                <c:pt idx="8815">
                  <c:v>-1.8080000000000001</c:v>
                </c:pt>
                <c:pt idx="8816">
                  <c:v>-1.80837</c:v>
                </c:pt>
                <c:pt idx="8817">
                  <c:v>-1.8128</c:v>
                </c:pt>
                <c:pt idx="8818">
                  <c:v>-1.8171600000000001</c:v>
                </c:pt>
                <c:pt idx="8819">
                  <c:v>-1.81839</c:v>
                </c:pt>
                <c:pt idx="8820">
                  <c:v>-1.82057</c:v>
                </c:pt>
                <c:pt idx="8821">
                  <c:v>-1.8146</c:v>
                </c:pt>
                <c:pt idx="8822">
                  <c:v>-1.81338</c:v>
                </c:pt>
                <c:pt idx="8823">
                  <c:v>-1.80684</c:v>
                </c:pt>
                <c:pt idx="8824">
                  <c:v>-1.7929600000000001</c:v>
                </c:pt>
                <c:pt idx="8825">
                  <c:v>-1.7754399999999999</c:v>
                </c:pt>
                <c:pt idx="8826">
                  <c:v>-1.75752</c:v>
                </c:pt>
                <c:pt idx="8827">
                  <c:v>-1.7409600000000001</c:v>
                </c:pt>
                <c:pt idx="8828">
                  <c:v>-1.7304900000000001</c:v>
                </c:pt>
                <c:pt idx="8829">
                  <c:v>-1.7194100000000001</c:v>
                </c:pt>
                <c:pt idx="8830">
                  <c:v>-1.70048</c:v>
                </c:pt>
                <c:pt idx="8831">
                  <c:v>-1.6897500000000001</c:v>
                </c:pt>
                <c:pt idx="8832">
                  <c:v>-1.6835199999999999</c:v>
                </c:pt>
                <c:pt idx="8833">
                  <c:v>-1.6798500000000001</c:v>
                </c:pt>
                <c:pt idx="8834">
                  <c:v>-1.6795899999999999</c:v>
                </c:pt>
                <c:pt idx="8835">
                  <c:v>-1.68014</c:v>
                </c:pt>
                <c:pt idx="8836">
                  <c:v>-1.68005</c:v>
                </c:pt>
                <c:pt idx="8837">
                  <c:v>-1.6766099999999999</c:v>
                </c:pt>
                <c:pt idx="8838">
                  <c:v>-1.6666000000000001</c:v>
                </c:pt>
                <c:pt idx="8839">
                  <c:v>-1.6492</c:v>
                </c:pt>
                <c:pt idx="8840">
                  <c:v>-1.62178</c:v>
                </c:pt>
                <c:pt idx="8841">
                  <c:v>-1.59613</c:v>
                </c:pt>
                <c:pt idx="8842">
                  <c:v>-1.57507</c:v>
                </c:pt>
                <c:pt idx="8843">
                  <c:v>-1.5594699999999999</c:v>
                </c:pt>
                <c:pt idx="8844">
                  <c:v>-1.5470999999999999</c:v>
                </c:pt>
                <c:pt idx="8845">
                  <c:v>-1.5343</c:v>
                </c:pt>
                <c:pt idx="8846">
                  <c:v>-1.5200499999999999</c:v>
                </c:pt>
                <c:pt idx="8847">
                  <c:v>-1.5118199999999999</c:v>
                </c:pt>
                <c:pt idx="8848">
                  <c:v>-1.4992300000000001</c:v>
                </c:pt>
                <c:pt idx="8849">
                  <c:v>-1.4797400000000001</c:v>
                </c:pt>
                <c:pt idx="8850">
                  <c:v>-1.4730799999999999</c:v>
                </c:pt>
                <c:pt idx="8851">
                  <c:v>-1.4604699999999999</c:v>
                </c:pt>
                <c:pt idx="8852">
                  <c:v>-1.44686</c:v>
                </c:pt>
                <c:pt idx="8853">
                  <c:v>-1.4328000000000001</c:v>
                </c:pt>
                <c:pt idx="8854">
                  <c:v>-1.4203600000000001</c:v>
                </c:pt>
                <c:pt idx="8855">
                  <c:v>-1.4087099999999999</c:v>
                </c:pt>
                <c:pt idx="8856">
                  <c:v>-1.3966700000000001</c:v>
                </c:pt>
                <c:pt idx="8857">
                  <c:v>-1.3893599999999999</c:v>
                </c:pt>
                <c:pt idx="8858">
                  <c:v>-1.39066</c:v>
                </c:pt>
                <c:pt idx="8859">
                  <c:v>-1.3913199999999999</c:v>
                </c:pt>
                <c:pt idx="8860">
                  <c:v>-1.3899600000000001</c:v>
                </c:pt>
                <c:pt idx="8861">
                  <c:v>-1.3854200000000001</c:v>
                </c:pt>
                <c:pt idx="8862">
                  <c:v>-1.3783099999999999</c:v>
                </c:pt>
                <c:pt idx="8863">
                  <c:v>-1.3745400000000001</c:v>
                </c:pt>
                <c:pt idx="8864">
                  <c:v>-1.37486</c:v>
                </c:pt>
                <c:pt idx="8865">
                  <c:v>-1.3787100000000001</c:v>
                </c:pt>
                <c:pt idx="8866">
                  <c:v>-1.3811100000000001</c:v>
                </c:pt>
                <c:pt idx="8867">
                  <c:v>-1.3880399999999999</c:v>
                </c:pt>
                <c:pt idx="8868">
                  <c:v>-1.3989199999999999</c:v>
                </c:pt>
                <c:pt idx="8869">
                  <c:v>-1.41079</c:v>
                </c:pt>
                <c:pt idx="8870">
                  <c:v>-1.42997</c:v>
                </c:pt>
                <c:pt idx="8871">
                  <c:v>-1.4455499999999999</c:v>
                </c:pt>
                <c:pt idx="8872">
                  <c:v>-1.4558599999999999</c:v>
                </c:pt>
                <c:pt idx="8873">
                  <c:v>-1.4679800000000001</c:v>
                </c:pt>
                <c:pt idx="8874">
                  <c:v>-1.4736199999999999</c:v>
                </c:pt>
                <c:pt idx="8875">
                  <c:v>-1.4751399999999999</c:v>
                </c:pt>
                <c:pt idx="8876">
                  <c:v>-1.47418</c:v>
                </c:pt>
                <c:pt idx="8877">
                  <c:v>-1.4707699999999999</c:v>
                </c:pt>
                <c:pt idx="8878">
                  <c:v>-1.4672799999999999</c:v>
                </c:pt>
                <c:pt idx="8879">
                  <c:v>-1.46678</c:v>
                </c:pt>
                <c:pt idx="8880">
                  <c:v>-1.4664900000000001</c:v>
                </c:pt>
                <c:pt idx="8881">
                  <c:v>-1.4658199999999999</c:v>
                </c:pt>
                <c:pt idx="8882">
                  <c:v>-1.4654799999999999</c:v>
                </c:pt>
                <c:pt idx="8883">
                  <c:v>-1.4637500000000001</c:v>
                </c:pt>
                <c:pt idx="8884">
                  <c:v>-1.46234</c:v>
                </c:pt>
                <c:pt idx="8885">
                  <c:v>-1.4578599999999999</c:v>
                </c:pt>
                <c:pt idx="8886">
                  <c:v>-1.4531799999999999</c:v>
                </c:pt>
                <c:pt idx="8887">
                  <c:v>-1.45092</c:v>
                </c:pt>
                <c:pt idx="8888">
                  <c:v>-1.4541599999999999</c:v>
                </c:pt>
                <c:pt idx="8889">
                  <c:v>-1.45869</c:v>
                </c:pt>
                <c:pt idx="8890">
                  <c:v>-1.45957</c:v>
                </c:pt>
                <c:pt idx="8891">
                  <c:v>-1.46004</c:v>
                </c:pt>
                <c:pt idx="8892">
                  <c:v>-1.46275</c:v>
                </c:pt>
                <c:pt idx="8893">
                  <c:v>-1.46055</c:v>
                </c:pt>
                <c:pt idx="8894">
                  <c:v>-1.4494899999999999</c:v>
                </c:pt>
                <c:pt idx="8895">
                  <c:v>-1.4357599999999999</c:v>
                </c:pt>
                <c:pt idx="8896">
                  <c:v>-1.4255199999999999</c:v>
                </c:pt>
                <c:pt idx="8897">
                  <c:v>-1.42008</c:v>
                </c:pt>
                <c:pt idx="8898">
                  <c:v>-1.4150799999999999</c:v>
                </c:pt>
                <c:pt idx="8899">
                  <c:v>-1.4088700000000001</c:v>
                </c:pt>
                <c:pt idx="8900">
                  <c:v>-1.40595</c:v>
                </c:pt>
                <c:pt idx="8901">
                  <c:v>-1.40724</c:v>
                </c:pt>
                <c:pt idx="8902">
                  <c:v>-1.41377</c:v>
                </c:pt>
                <c:pt idx="8903">
                  <c:v>-1.4201900000000001</c:v>
                </c:pt>
                <c:pt idx="8904">
                  <c:v>-1.4255199999999999</c:v>
                </c:pt>
                <c:pt idx="8905">
                  <c:v>-1.4332100000000001</c:v>
                </c:pt>
                <c:pt idx="8906">
                  <c:v>-1.4392499999999999</c:v>
                </c:pt>
                <c:pt idx="8907">
                  <c:v>-1.4447000000000001</c:v>
                </c:pt>
                <c:pt idx="8908">
                  <c:v>-1.4490400000000001</c:v>
                </c:pt>
                <c:pt idx="8909">
                  <c:v>-1.4555800000000001</c:v>
                </c:pt>
                <c:pt idx="8910">
                  <c:v>-1.45903</c:v>
                </c:pt>
                <c:pt idx="8911">
                  <c:v>-1.4612099999999999</c:v>
                </c:pt>
                <c:pt idx="8912">
                  <c:v>-1.4579200000000001</c:v>
                </c:pt>
                <c:pt idx="8913">
                  <c:v>-1.4541200000000001</c:v>
                </c:pt>
                <c:pt idx="8914">
                  <c:v>-1.4500200000000001</c:v>
                </c:pt>
                <c:pt idx="8915">
                  <c:v>-1.4434499999999999</c:v>
                </c:pt>
                <c:pt idx="8916">
                  <c:v>-1.43587</c:v>
                </c:pt>
                <c:pt idx="8917">
                  <c:v>-1.4276899999999999</c:v>
                </c:pt>
                <c:pt idx="8918">
                  <c:v>-1.42378</c:v>
                </c:pt>
                <c:pt idx="8919">
                  <c:v>-1.4211400000000001</c:v>
                </c:pt>
                <c:pt idx="8920">
                  <c:v>-1.4141999999999999</c:v>
                </c:pt>
                <c:pt idx="8921">
                  <c:v>-1.4039999999999999</c:v>
                </c:pt>
                <c:pt idx="8922">
                  <c:v>-1.39391</c:v>
                </c:pt>
                <c:pt idx="8923">
                  <c:v>-1.3884300000000001</c:v>
                </c:pt>
                <c:pt idx="8924">
                  <c:v>-1.3844700000000001</c:v>
                </c:pt>
                <c:pt idx="8925">
                  <c:v>-1.3786700000000001</c:v>
                </c:pt>
                <c:pt idx="8926">
                  <c:v>-1.37208</c:v>
                </c:pt>
                <c:pt idx="8927">
                  <c:v>-1.3648899999999999</c:v>
                </c:pt>
                <c:pt idx="8928">
                  <c:v>-1.34718</c:v>
                </c:pt>
                <c:pt idx="8929">
                  <c:v>-1.3408899999999999</c:v>
                </c:pt>
                <c:pt idx="8930">
                  <c:v>-1.3329</c:v>
                </c:pt>
                <c:pt idx="8931">
                  <c:v>-1.3294999999999999</c:v>
                </c:pt>
                <c:pt idx="8932">
                  <c:v>-1.3278300000000001</c:v>
                </c:pt>
                <c:pt idx="8933">
                  <c:v>-1.32307</c:v>
                </c:pt>
                <c:pt idx="8934">
                  <c:v>-1.3174699999999999</c:v>
                </c:pt>
                <c:pt idx="8935">
                  <c:v>-1.3108900000000001</c:v>
                </c:pt>
                <c:pt idx="8936">
                  <c:v>-1.29819</c:v>
                </c:pt>
                <c:pt idx="8937">
                  <c:v>-1.274</c:v>
                </c:pt>
                <c:pt idx="8938">
                  <c:v>-1.26294</c:v>
                </c:pt>
                <c:pt idx="8939">
                  <c:v>-1.25186</c:v>
                </c:pt>
                <c:pt idx="8940">
                  <c:v>-1.24234</c:v>
                </c:pt>
                <c:pt idx="8941">
                  <c:v>-1.23248</c:v>
                </c:pt>
                <c:pt idx="8942">
                  <c:v>-1.22489</c:v>
                </c:pt>
                <c:pt idx="8943">
                  <c:v>-1.2145699999999999</c:v>
                </c:pt>
                <c:pt idx="8944">
                  <c:v>-1.20479</c:v>
                </c:pt>
                <c:pt idx="8945">
                  <c:v>-1.1944399999999999</c:v>
                </c:pt>
                <c:pt idx="8946">
                  <c:v>-1.1788700000000001</c:v>
                </c:pt>
                <c:pt idx="8947">
                  <c:v>-1.1732499999999999</c:v>
                </c:pt>
                <c:pt idx="8948">
                  <c:v>-1.16361</c:v>
                </c:pt>
                <c:pt idx="8949">
                  <c:v>-1.1497999999999999</c:v>
                </c:pt>
                <c:pt idx="8950">
                  <c:v>-1.13201</c:v>
                </c:pt>
                <c:pt idx="8951">
                  <c:v>-1.12205</c:v>
                </c:pt>
                <c:pt idx="8952">
                  <c:v>-1.1120300000000001</c:v>
                </c:pt>
                <c:pt idx="8953">
                  <c:v>-1.0981300000000001</c:v>
                </c:pt>
                <c:pt idx="8954">
                  <c:v>-1.0786199999999999</c:v>
                </c:pt>
                <c:pt idx="8955">
                  <c:v>-1.04786</c:v>
                </c:pt>
                <c:pt idx="8956">
                  <c:v>-1.0235099999999999</c:v>
                </c:pt>
                <c:pt idx="8957">
                  <c:v>-0.99746000000000001</c:v>
                </c:pt>
                <c:pt idx="8958">
                  <c:v>-0.97955899999999996</c:v>
                </c:pt>
                <c:pt idx="8959">
                  <c:v>-0.97340800000000005</c:v>
                </c:pt>
                <c:pt idx="8960">
                  <c:v>-0.97165100000000004</c:v>
                </c:pt>
                <c:pt idx="8961">
                  <c:v>-0.96394999999999997</c:v>
                </c:pt>
                <c:pt idx="8962">
                  <c:v>-0.95041200000000003</c:v>
                </c:pt>
                <c:pt idx="8963">
                  <c:v>-0.93837899999999996</c:v>
                </c:pt>
                <c:pt idx="8964">
                  <c:v>-0.91686000000000001</c:v>
                </c:pt>
                <c:pt idx="8965">
                  <c:v>-0.90762600000000004</c:v>
                </c:pt>
                <c:pt idx="8966">
                  <c:v>-0.90043200000000001</c:v>
                </c:pt>
                <c:pt idx="8967">
                  <c:v>-0.89417599999999997</c:v>
                </c:pt>
                <c:pt idx="8968">
                  <c:v>-0.886181</c:v>
                </c:pt>
                <c:pt idx="8969">
                  <c:v>-0.87698200000000004</c:v>
                </c:pt>
                <c:pt idx="8970">
                  <c:v>-0.86929699999999999</c:v>
                </c:pt>
                <c:pt idx="8971">
                  <c:v>-0.86088799999999999</c:v>
                </c:pt>
                <c:pt idx="8972">
                  <c:v>-0.85360400000000003</c:v>
                </c:pt>
                <c:pt idx="8973">
                  <c:v>-0.84873500000000002</c:v>
                </c:pt>
                <c:pt idx="8974">
                  <c:v>-0.83267599999999997</c:v>
                </c:pt>
                <c:pt idx="8975">
                  <c:v>-0.81680399999999997</c:v>
                </c:pt>
                <c:pt idx="8976">
                  <c:v>-0.80589999999999995</c:v>
                </c:pt>
                <c:pt idx="8977">
                  <c:v>-0.79650399999999999</c:v>
                </c:pt>
                <c:pt idx="8978">
                  <c:v>-0.78566599999999998</c:v>
                </c:pt>
                <c:pt idx="8979">
                  <c:v>-0.77395499999999995</c:v>
                </c:pt>
                <c:pt idx="8980">
                  <c:v>-0.75490999999999997</c:v>
                </c:pt>
                <c:pt idx="8981">
                  <c:v>-0.73217399999999999</c:v>
                </c:pt>
                <c:pt idx="8982">
                  <c:v>-0.71176300000000003</c:v>
                </c:pt>
                <c:pt idx="8983">
                  <c:v>-0.69090499999999999</c:v>
                </c:pt>
                <c:pt idx="8984">
                  <c:v>-0.67838399999999999</c:v>
                </c:pt>
                <c:pt idx="8985">
                  <c:v>-0.663794</c:v>
                </c:pt>
                <c:pt idx="8986">
                  <c:v>-0.65085199999999999</c:v>
                </c:pt>
                <c:pt idx="8987">
                  <c:v>-0.64386500000000002</c:v>
                </c:pt>
                <c:pt idx="8988">
                  <c:v>-0.63840699999999995</c:v>
                </c:pt>
                <c:pt idx="8989">
                  <c:v>-0.63073599999999996</c:v>
                </c:pt>
                <c:pt idx="8990">
                  <c:v>-0.62140200000000001</c:v>
                </c:pt>
                <c:pt idx="8991">
                  <c:v>-0.61400999999999994</c:v>
                </c:pt>
                <c:pt idx="8992">
                  <c:v>-0.60685299999999998</c:v>
                </c:pt>
                <c:pt idx="8993">
                  <c:v>-0.604016</c:v>
                </c:pt>
                <c:pt idx="8994">
                  <c:v>-0.59511400000000003</c:v>
                </c:pt>
                <c:pt idx="8995">
                  <c:v>-0.57339200000000001</c:v>
                </c:pt>
                <c:pt idx="8996">
                  <c:v>-0.55174999999999996</c:v>
                </c:pt>
                <c:pt idx="8997">
                  <c:v>-0.54098100000000005</c:v>
                </c:pt>
                <c:pt idx="8998">
                  <c:v>-0.52407899999999996</c:v>
                </c:pt>
                <c:pt idx="8999">
                  <c:v>-0.50859100000000002</c:v>
                </c:pt>
                <c:pt idx="9000">
                  <c:v>-0.49744500000000003</c:v>
                </c:pt>
                <c:pt idx="9001">
                  <c:v>-0.47897499999999998</c:v>
                </c:pt>
                <c:pt idx="9002">
                  <c:v>-0.45726499999999998</c:v>
                </c:pt>
                <c:pt idx="9003">
                  <c:v>-0.43453000000000003</c:v>
                </c:pt>
                <c:pt idx="9004">
                  <c:v>-0.42022399999999999</c:v>
                </c:pt>
                <c:pt idx="9005">
                  <c:v>-0.41293600000000003</c:v>
                </c:pt>
                <c:pt idx="9006">
                  <c:v>-0.406449</c:v>
                </c:pt>
                <c:pt idx="9007">
                  <c:v>-0.40026899999999999</c:v>
                </c:pt>
                <c:pt idx="9008">
                  <c:v>-0.39052700000000001</c:v>
                </c:pt>
                <c:pt idx="9009">
                  <c:v>-0.37329899999999999</c:v>
                </c:pt>
                <c:pt idx="9010">
                  <c:v>-0.34026099999999998</c:v>
                </c:pt>
                <c:pt idx="9011">
                  <c:v>-0.32089400000000001</c:v>
                </c:pt>
                <c:pt idx="9012">
                  <c:v>-0.301624</c:v>
                </c:pt>
                <c:pt idx="9013">
                  <c:v>-0.28159000000000001</c:v>
                </c:pt>
                <c:pt idx="9014">
                  <c:v>-0.26549800000000001</c:v>
                </c:pt>
                <c:pt idx="9015">
                  <c:v>-0.25642300000000001</c:v>
                </c:pt>
                <c:pt idx="9016">
                  <c:v>-0.24438099999999999</c:v>
                </c:pt>
                <c:pt idx="9017">
                  <c:v>-0.23617199999999999</c:v>
                </c:pt>
                <c:pt idx="9018">
                  <c:v>-0.22064700000000001</c:v>
                </c:pt>
                <c:pt idx="9019">
                  <c:v>-0.20599200000000001</c:v>
                </c:pt>
                <c:pt idx="9020">
                  <c:v>-0.202901</c:v>
                </c:pt>
                <c:pt idx="9021">
                  <c:v>-0.203684</c:v>
                </c:pt>
                <c:pt idx="9022">
                  <c:v>-0.203123</c:v>
                </c:pt>
                <c:pt idx="9023">
                  <c:v>-0.20711099999999999</c:v>
                </c:pt>
                <c:pt idx="9024">
                  <c:v>-0.20852299999999999</c:v>
                </c:pt>
                <c:pt idx="9025">
                  <c:v>-0.20332900000000001</c:v>
                </c:pt>
                <c:pt idx="9026">
                  <c:v>-0.202211</c:v>
                </c:pt>
                <c:pt idx="9027">
                  <c:v>-0.197852</c:v>
                </c:pt>
                <c:pt idx="9028">
                  <c:v>-0.189192</c:v>
                </c:pt>
                <c:pt idx="9029">
                  <c:v>-0.16916300000000001</c:v>
                </c:pt>
                <c:pt idx="9030">
                  <c:v>-0.149646</c:v>
                </c:pt>
                <c:pt idx="9031">
                  <c:v>-0.14730799999999999</c:v>
                </c:pt>
                <c:pt idx="9032">
                  <c:v>-0.179315</c:v>
                </c:pt>
                <c:pt idx="9033">
                  <c:v>-0.17149</c:v>
                </c:pt>
                <c:pt idx="9034">
                  <c:v>-0.15884799999999999</c:v>
                </c:pt>
                <c:pt idx="9035">
                  <c:v>-0.18259600000000001</c:v>
                </c:pt>
                <c:pt idx="9036">
                  <c:v>-0.25806400000000002</c:v>
                </c:pt>
                <c:pt idx="9037">
                  <c:v>-0.28332800000000002</c:v>
                </c:pt>
                <c:pt idx="9038">
                  <c:v>-0.35558000000000001</c:v>
                </c:pt>
                <c:pt idx="9039">
                  <c:v>-0.38053599999999999</c:v>
                </c:pt>
                <c:pt idx="9040">
                  <c:v>-0.37465900000000002</c:v>
                </c:pt>
                <c:pt idx="9041">
                  <c:v>-0.35932199999999997</c:v>
                </c:pt>
                <c:pt idx="9042">
                  <c:v>-0.34572700000000001</c:v>
                </c:pt>
                <c:pt idx="9043">
                  <c:v>-0.33785199999999999</c:v>
                </c:pt>
                <c:pt idx="9044">
                  <c:v>-0.34420099999999998</c:v>
                </c:pt>
                <c:pt idx="9045">
                  <c:v>-0.36088900000000002</c:v>
                </c:pt>
                <c:pt idx="9046">
                  <c:v>-0.366674</c:v>
                </c:pt>
                <c:pt idx="9047">
                  <c:v>-0.36311100000000002</c:v>
                </c:pt>
                <c:pt idx="9048">
                  <c:v>-0.354966</c:v>
                </c:pt>
                <c:pt idx="9049">
                  <c:v>-0.35537800000000003</c:v>
                </c:pt>
                <c:pt idx="9050">
                  <c:v>-0.35387999999999997</c:v>
                </c:pt>
                <c:pt idx="9051">
                  <c:v>-0.34814899999999999</c:v>
                </c:pt>
                <c:pt idx="9052">
                  <c:v>-0.34959699999999999</c:v>
                </c:pt>
                <c:pt idx="9053">
                  <c:v>-0.35534100000000002</c:v>
                </c:pt>
                <c:pt idx="9054">
                  <c:v>-0.36045300000000002</c:v>
                </c:pt>
                <c:pt idx="9055">
                  <c:v>-0.36092999999999997</c:v>
                </c:pt>
                <c:pt idx="9056">
                  <c:v>-0.35666799999999999</c:v>
                </c:pt>
                <c:pt idx="9057">
                  <c:v>-0.35790699999999998</c:v>
                </c:pt>
                <c:pt idx="9058">
                  <c:v>-0.35597899999999999</c:v>
                </c:pt>
                <c:pt idx="9059">
                  <c:v>-0.35368100000000002</c:v>
                </c:pt>
                <c:pt idx="9060">
                  <c:v>-0.35450900000000002</c:v>
                </c:pt>
                <c:pt idx="9061">
                  <c:v>-0.35904700000000001</c:v>
                </c:pt>
                <c:pt idx="9062">
                  <c:v>-0.35400399999999999</c:v>
                </c:pt>
                <c:pt idx="9063">
                  <c:v>-0.34764299999999998</c:v>
                </c:pt>
                <c:pt idx="9064">
                  <c:v>-0.34136899999999998</c:v>
                </c:pt>
                <c:pt idx="9065">
                  <c:v>-0.34059899999999999</c:v>
                </c:pt>
                <c:pt idx="9066">
                  <c:v>-0.33696100000000001</c:v>
                </c:pt>
                <c:pt idx="9067">
                  <c:v>-0.32351600000000003</c:v>
                </c:pt>
                <c:pt idx="9068">
                  <c:v>-0.31580900000000001</c:v>
                </c:pt>
                <c:pt idx="9069">
                  <c:v>-0.31198500000000001</c:v>
                </c:pt>
                <c:pt idx="9070">
                  <c:v>-0.31277300000000002</c:v>
                </c:pt>
                <c:pt idx="9071">
                  <c:v>-0.319886</c:v>
                </c:pt>
                <c:pt idx="9072">
                  <c:v>-0.32069799999999998</c:v>
                </c:pt>
                <c:pt idx="9073">
                  <c:v>-0.31212899999999999</c:v>
                </c:pt>
                <c:pt idx="9074">
                  <c:v>-0.302763</c:v>
                </c:pt>
                <c:pt idx="9075">
                  <c:v>-0.29639100000000002</c:v>
                </c:pt>
                <c:pt idx="9076">
                  <c:v>-0.29202400000000001</c:v>
                </c:pt>
                <c:pt idx="9077">
                  <c:v>-0.29277300000000001</c:v>
                </c:pt>
                <c:pt idx="9078">
                  <c:v>-0.29988399999999998</c:v>
                </c:pt>
                <c:pt idx="9079">
                  <c:v>-0.30590200000000001</c:v>
                </c:pt>
                <c:pt idx="9080">
                  <c:v>-0.31353399999999998</c:v>
                </c:pt>
                <c:pt idx="9081">
                  <c:v>-0.32411400000000001</c:v>
                </c:pt>
                <c:pt idx="9082">
                  <c:v>-0.33299800000000002</c:v>
                </c:pt>
                <c:pt idx="9083">
                  <c:v>-0.33485900000000002</c:v>
                </c:pt>
                <c:pt idx="9084">
                  <c:v>-0.33712500000000001</c:v>
                </c:pt>
                <c:pt idx="9085">
                  <c:v>-0.34977999999999998</c:v>
                </c:pt>
                <c:pt idx="9086">
                  <c:v>-0.36023500000000003</c:v>
                </c:pt>
                <c:pt idx="9087">
                  <c:v>-0.37235000000000001</c:v>
                </c:pt>
                <c:pt idx="9088">
                  <c:v>-0.38581399999999999</c:v>
                </c:pt>
                <c:pt idx="9089">
                  <c:v>-0.39462799999999998</c:v>
                </c:pt>
                <c:pt idx="9090">
                  <c:v>-0.40021899999999999</c:v>
                </c:pt>
                <c:pt idx="9091">
                  <c:v>-0.41185699999999997</c:v>
                </c:pt>
                <c:pt idx="9092">
                  <c:v>-0.42441299999999998</c:v>
                </c:pt>
                <c:pt idx="9093">
                  <c:v>-0.43665599999999999</c:v>
                </c:pt>
                <c:pt idx="9094">
                  <c:v>-0.43736799999999998</c:v>
                </c:pt>
                <c:pt idx="9095">
                  <c:v>-0.436305</c:v>
                </c:pt>
                <c:pt idx="9096">
                  <c:v>-0.43551800000000002</c:v>
                </c:pt>
                <c:pt idx="9097">
                  <c:v>-0.44474999999999998</c:v>
                </c:pt>
                <c:pt idx="9098">
                  <c:v>-0.454683</c:v>
                </c:pt>
                <c:pt idx="9099">
                  <c:v>-0.46354600000000001</c:v>
                </c:pt>
                <c:pt idx="9100">
                  <c:v>-0.467223</c:v>
                </c:pt>
                <c:pt idx="9101">
                  <c:v>-0.46673399999999998</c:v>
                </c:pt>
                <c:pt idx="9102">
                  <c:v>-0.47193099999999999</c:v>
                </c:pt>
                <c:pt idx="9103">
                  <c:v>-0.47709000000000001</c:v>
                </c:pt>
                <c:pt idx="9104">
                  <c:v>-0.47202899999999998</c:v>
                </c:pt>
                <c:pt idx="9105">
                  <c:v>-0.46262199999999998</c:v>
                </c:pt>
                <c:pt idx="9106">
                  <c:v>-0.461949</c:v>
                </c:pt>
                <c:pt idx="9107">
                  <c:v>-0.46489000000000003</c:v>
                </c:pt>
                <c:pt idx="9108">
                  <c:v>-0.46788400000000002</c:v>
                </c:pt>
                <c:pt idx="9109">
                  <c:v>-0.47337800000000002</c:v>
                </c:pt>
                <c:pt idx="9110">
                  <c:v>-0.47699799999999998</c:v>
                </c:pt>
                <c:pt idx="9111">
                  <c:v>-0.47463</c:v>
                </c:pt>
                <c:pt idx="9112">
                  <c:v>-0.46929399999999999</c:v>
                </c:pt>
                <c:pt idx="9113">
                  <c:v>-0.46180399999999999</c:v>
                </c:pt>
                <c:pt idx="9114">
                  <c:v>-0.45756599999999997</c:v>
                </c:pt>
                <c:pt idx="9115">
                  <c:v>-0.44889000000000001</c:v>
                </c:pt>
                <c:pt idx="9116">
                  <c:v>-0.44385599999999997</c:v>
                </c:pt>
                <c:pt idx="9117">
                  <c:v>-0.44014599999999998</c:v>
                </c:pt>
                <c:pt idx="9118">
                  <c:v>-0.44531399999999999</c:v>
                </c:pt>
                <c:pt idx="9119">
                  <c:v>-0.45025399999999999</c:v>
                </c:pt>
                <c:pt idx="9120">
                  <c:v>-0.45627600000000001</c:v>
                </c:pt>
                <c:pt idx="9121">
                  <c:v>-0.45416200000000001</c:v>
                </c:pt>
                <c:pt idx="9122">
                  <c:v>-0.45350299999999999</c:v>
                </c:pt>
                <c:pt idx="9123">
                  <c:v>-0.45902799999999999</c:v>
                </c:pt>
                <c:pt idx="9124">
                  <c:v>-0.46004899999999999</c:v>
                </c:pt>
                <c:pt idx="9125">
                  <c:v>-0.45507500000000001</c:v>
                </c:pt>
                <c:pt idx="9126">
                  <c:v>-0.45776299999999998</c:v>
                </c:pt>
                <c:pt idx="9127">
                  <c:v>-0.45622800000000002</c:v>
                </c:pt>
                <c:pt idx="9128">
                  <c:v>-0.44654199999999999</c:v>
                </c:pt>
                <c:pt idx="9129">
                  <c:v>-0.43841599999999997</c:v>
                </c:pt>
                <c:pt idx="9130">
                  <c:v>-0.43576100000000001</c:v>
                </c:pt>
                <c:pt idx="9131">
                  <c:v>-0.42833900000000003</c:v>
                </c:pt>
                <c:pt idx="9132">
                  <c:v>-0.41971399999999998</c:v>
                </c:pt>
                <c:pt idx="9133">
                  <c:v>-0.41802899999999998</c:v>
                </c:pt>
                <c:pt idx="9134">
                  <c:v>-0.41553099999999998</c:v>
                </c:pt>
                <c:pt idx="9135">
                  <c:v>-0.42107499999999998</c:v>
                </c:pt>
                <c:pt idx="9136">
                  <c:v>-0.41502499999999998</c:v>
                </c:pt>
                <c:pt idx="9137">
                  <c:v>-0.40450000000000003</c:v>
                </c:pt>
                <c:pt idx="9138">
                  <c:v>-0.39531899999999998</c:v>
                </c:pt>
                <c:pt idx="9139">
                  <c:v>-0.390486</c:v>
                </c:pt>
                <c:pt idx="9140">
                  <c:v>-0.38470100000000002</c:v>
                </c:pt>
                <c:pt idx="9141">
                  <c:v>-0.38004599999999999</c:v>
                </c:pt>
                <c:pt idx="9142">
                  <c:v>-0.36212800000000001</c:v>
                </c:pt>
                <c:pt idx="9143">
                  <c:v>-0.35067399999999999</c:v>
                </c:pt>
                <c:pt idx="9144">
                  <c:v>-0.34231200000000001</c:v>
                </c:pt>
                <c:pt idx="9145">
                  <c:v>-0.33864</c:v>
                </c:pt>
                <c:pt idx="9146">
                  <c:v>-0.33656199999999997</c:v>
                </c:pt>
                <c:pt idx="9147">
                  <c:v>-0.32976299999999997</c:v>
                </c:pt>
                <c:pt idx="9148">
                  <c:v>-0.31930799999999998</c:v>
                </c:pt>
                <c:pt idx="9149">
                  <c:v>-0.31299300000000002</c:v>
                </c:pt>
                <c:pt idx="9150">
                  <c:v>-0.31122899999999998</c:v>
                </c:pt>
                <c:pt idx="9151">
                  <c:v>-0.30046699999999998</c:v>
                </c:pt>
                <c:pt idx="9152">
                  <c:v>-0.278922</c:v>
                </c:pt>
                <c:pt idx="9153">
                  <c:v>-0.27233299999999999</c:v>
                </c:pt>
                <c:pt idx="9154">
                  <c:v>-0.27298099999999997</c:v>
                </c:pt>
                <c:pt idx="9155">
                  <c:v>-0.267563</c:v>
                </c:pt>
                <c:pt idx="9156">
                  <c:v>-0.25666800000000001</c:v>
                </c:pt>
                <c:pt idx="9157">
                  <c:v>-0.24643100000000001</c:v>
                </c:pt>
                <c:pt idx="9158">
                  <c:v>-0.238067</c:v>
                </c:pt>
                <c:pt idx="9159">
                  <c:v>-0.23144200000000001</c:v>
                </c:pt>
                <c:pt idx="9160">
                  <c:v>-0.22275700000000001</c:v>
                </c:pt>
                <c:pt idx="9161">
                  <c:v>-0.20977699999999999</c:v>
                </c:pt>
                <c:pt idx="9162">
                  <c:v>-0.19345599999999999</c:v>
                </c:pt>
                <c:pt idx="9163">
                  <c:v>-0.18918499999999999</c:v>
                </c:pt>
                <c:pt idx="9164">
                  <c:v>-0.18179899999999999</c:v>
                </c:pt>
                <c:pt idx="9165">
                  <c:v>-0.17344699999999999</c:v>
                </c:pt>
                <c:pt idx="9166">
                  <c:v>-0.16680700000000001</c:v>
                </c:pt>
                <c:pt idx="9167">
                  <c:v>-0.157856</c:v>
                </c:pt>
                <c:pt idx="9168">
                  <c:v>-0.14126</c:v>
                </c:pt>
                <c:pt idx="9169">
                  <c:v>-0.12488</c:v>
                </c:pt>
                <c:pt idx="9170">
                  <c:v>-0.114006</c:v>
                </c:pt>
                <c:pt idx="9171">
                  <c:v>-0.104869</c:v>
                </c:pt>
                <c:pt idx="9172">
                  <c:v>-0.102021</c:v>
                </c:pt>
                <c:pt idx="9173">
                  <c:v>-0.10478700000000001</c:v>
                </c:pt>
                <c:pt idx="9174">
                  <c:v>-0.10983900000000001</c:v>
                </c:pt>
                <c:pt idx="9175">
                  <c:v>-0.114317</c:v>
                </c:pt>
                <c:pt idx="9176">
                  <c:v>-0.11831700000000001</c:v>
                </c:pt>
                <c:pt idx="9177">
                  <c:v>-0.121591</c:v>
                </c:pt>
                <c:pt idx="9178">
                  <c:v>-0.124692</c:v>
                </c:pt>
                <c:pt idx="9179">
                  <c:v>-0.121826</c:v>
                </c:pt>
                <c:pt idx="9180">
                  <c:v>-0.114981</c:v>
                </c:pt>
                <c:pt idx="9181">
                  <c:v>-0.103871</c:v>
                </c:pt>
                <c:pt idx="9182">
                  <c:v>-9.1004199999999993E-2</c:v>
                </c:pt>
                <c:pt idx="9183">
                  <c:v>-8.5525599999999993E-2</c:v>
                </c:pt>
                <c:pt idx="9184">
                  <c:v>-8.1690399999999996E-2</c:v>
                </c:pt>
                <c:pt idx="9185">
                  <c:v>-7.7852699999999997E-2</c:v>
                </c:pt>
                <c:pt idx="9186">
                  <c:v>-7.5233700000000001E-2</c:v>
                </c:pt>
                <c:pt idx="9187">
                  <c:v>-7.5504500000000002E-2</c:v>
                </c:pt>
                <c:pt idx="9188">
                  <c:v>-7.2759699999999997E-2</c:v>
                </c:pt>
                <c:pt idx="9189">
                  <c:v>-6.6689999999999999E-2</c:v>
                </c:pt>
                <c:pt idx="9190">
                  <c:v>-5.7414199999999999E-2</c:v>
                </c:pt>
                <c:pt idx="9191">
                  <c:v>-4.5531000000000002E-2</c:v>
                </c:pt>
                <c:pt idx="9192">
                  <c:v>-4.07128E-2</c:v>
                </c:pt>
                <c:pt idx="9193">
                  <c:v>-3.8916699999999999E-2</c:v>
                </c:pt>
                <c:pt idx="9194">
                  <c:v>-3.6396299999999999E-2</c:v>
                </c:pt>
                <c:pt idx="9195">
                  <c:v>-3.01517E-2</c:v>
                </c:pt>
                <c:pt idx="9196">
                  <c:v>-1.9887499999999999E-2</c:v>
                </c:pt>
                <c:pt idx="9197">
                  <c:v>-1.4265399999999999E-2</c:v>
                </c:pt>
                <c:pt idx="9198">
                  <c:v>-1.3147000000000001E-2</c:v>
                </c:pt>
                <c:pt idx="9199">
                  <c:v>-1.1208900000000001E-2</c:v>
                </c:pt>
                <c:pt idx="9200">
                  <c:v>-4.40684E-4</c:v>
                </c:pt>
                <c:pt idx="9201">
                  <c:v>1.4427799999999999E-2</c:v>
                </c:pt>
                <c:pt idx="9202">
                  <c:v>2.26197E-2</c:v>
                </c:pt>
                <c:pt idx="9203">
                  <c:v>3.2624599999999997E-2</c:v>
                </c:pt>
                <c:pt idx="9204">
                  <c:v>3.6749400000000002E-2</c:v>
                </c:pt>
                <c:pt idx="9205">
                  <c:v>3.8552900000000001E-2</c:v>
                </c:pt>
                <c:pt idx="9206">
                  <c:v>4.1657E-2</c:v>
                </c:pt>
                <c:pt idx="9207">
                  <c:v>4.3272900000000003E-2</c:v>
                </c:pt>
                <c:pt idx="9208">
                  <c:v>4.2777299999999997E-2</c:v>
                </c:pt>
                <c:pt idx="9209">
                  <c:v>4.5053000000000003E-2</c:v>
                </c:pt>
                <c:pt idx="9210">
                  <c:v>5.4957699999999998E-2</c:v>
                </c:pt>
                <c:pt idx="9211">
                  <c:v>6.8930599999999995E-2</c:v>
                </c:pt>
                <c:pt idx="9212">
                  <c:v>7.9497999999999999E-2</c:v>
                </c:pt>
                <c:pt idx="9213">
                  <c:v>8.6969400000000002E-2</c:v>
                </c:pt>
                <c:pt idx="9214">
                  <c:v>8.7975399999999995E-2</c:v>
                </c:pt>
                <c:pt idx="9215">
                  <c:v>8.4878200000000001E-2</c:v>
                </c:pt>
                <c:pt idx="9216">
                  <c:v>8.3786899999999997E-2</c:v>
                </c:pt>
                <c:pt idx="9217">
                  <c:v>8.7035100000000004E-2</c:v>
                </c:pt>
                <c:pt idx="9218">
                  <c:v>8.8169399999999995E-2</c:v>
                </c:pt>
                <c:pt idx="9219">
                  <c:v>8.6976600000000001E-2</c:v>
                </c:pt>
                <c:pt idx="9220">
                  <c:v>8.8083099999999998E-2</c:v>
                </c:pt>
                <c:pt idx="9221">
                  <c:v>9.6167900000000001E-2</c:v>
                </c:pt>
                <c:pt idx="9222">
                  <c:v>0.103406</c:v>
                </c:pt>
                <c:pt idx="9223">
                  <c:v>0.10707800000000001</c:v>
                </c:pt>
                <c:pt idx="9224">
                  <c:v>0.1046</c:v>
                </c:pt>
                <c:pt idx="9225">
                  <c:v>0.101337</c:v>
                </c:pt>
                <c:pt idx="9226">
                  <c:v>0.101477</c:v>
                </c:pt>
                <c:pt idx="9227">
                  <c:v>0.105929</c:v>
                </c:pt>
                <c:pt idx="9228">
                  <c:v>0.11319700000000001</c:v>
                </c:pt>
                <c:pt idx="9229">
                  <c:v>0.12504499999999999</c:v>
                </c:pt>
                <c:pt idx="9230">
                  <c:v>0.13376099999999999</c:v>
                </c:pt>
                <c:pt idx="9231">
                  <c:v>0.13703199999999999</c:v>
                </c:pt>
                <c:pt idx="9232">
                  <c:v>0.152813</c:v>
                </c:pt>
                <c:pt idx="9233">
                  <c:v>0.17342399999999999</c:v>
                </c:pt>
                <c:pt idx="9234">
                  <c:v>0.188697</c:v>
                </c:pt>
                <c:pt idx="9235">
                  <c:v>0.20821300000000001</c:v>
                </c:pt>
                <c:pt idx="9236">
                  <c:v>0.22230800000000001</c:v>
                </c:pt>
                <c:pt idx="9237">
                  <c:v>0.229491</c:v>
                </c:pt>
                <c:pt idx="9238">
                  <c:v>0.24363799999999999</c:v>
                </c:pt>
                <c:pt idx="9239">
                  <c:v>0.25433899999999998</c:v>
                </c:pt>
                <c:pt idx="9240">
                  <c:v>0.25672200000000001</c:v>
                </c:pt>
                <c:pt idx="9241">
                  <c:v>0.25932100000000002</c:v>
                </c:pt>
                <c:pt idx="9242">
                  <c:v>0.27157900000000001</c:v>
                </c:pt>
                <c:pt idx="9243">
                  <c:v>0.28521999999999997</c:v>
                </c:pt>
                <c:pt idx="9244">
                  <c:v>0.29209600000000002</c:v>
                </c:pt>
                <c:pt idx="9245">
                  <c:v>0.30021300000000001</c:v>
                </c:pt>
                <c:pt idx="9246">
                  <c:v>0.31034699999999998</c:v>
                </c:pt>
                <c:pt idx="9247">
                  <c:v>0.31815399999999999</c:v>
                </c:pt>
                <c:pt idx="9248">
                  <c:v>0.33016200000000001</c:v>
                </c:pt>
                <c:pt idx="9249">
                  <c:v>0.34361399999999998</c:v>
                </c:pt>
                <c:pt idx="9250">
                  <c:v>0.34344400000000003</c:v>
                </c:pt>
                <c:pt idx="9251">
                  <c:v>0.33915000000000001</c:v>
                </c:pt>
                <c:pt idx="9252">
                  <c:v>0.33858500000000002</c:v>
                </c:pt>
                <c:pt idx="9253">
                  <c:v>0.33900799999999998</c:v>
                </c:pt>
                <c:pt idx="9254">
                  <c:v>0.34093000000000001</c:v>
                </c:pt>
                <c:pt idx="9255">
                  <c:v>0.34877999999999998</c:v>
                </c:pt>
                <c:pt idx="9256">
                  <c:v>0.36764400000000003</c:v>
                </c:pt>
                <c:pt idx="9257">
                  <c:v>0.38672600000000001</c:v>
                </c:pt>
                <c:pt idx="9258">
                  <c:v>0.39716200000000002</c:v>
                </c:pt>
                <c:pt idx="9259">
                  <c:v>0.40770299999999998</c:v>
                </c:pt>
                <c:pt idx="9260">
                  <c:v>0.41955799999999999</c:v>
                </c:pt>
                <c:pt idx="9261">
                  <c:v>0.42164499999999999</c:v>
                </c:pt>
                <c:pt idx="9262">
                  <c:v>0.43352600000000002</c:v>
                </c:pt>
                <c:pt idx="9263">
                  <c:v>0.44870500000000002</c:v>
                </c:pt>
                <c:pt idx="9264">
                  <c:v>0.45221800000000001</c:v>
                </c:pt>
                <c:pt idx="9265">
                  <c:v>0.45077800000000001</c:v>
                </c:pt>
                <c:pt idx="9266">
                  <c:v>0.44561699999999999</c:v>
                </c:pt>
                <c:pt idx="9267">
                  <c:v>0.448598</c:v>
                </c:pt>
                <c:pt idx="9268">
                  <c:v>0.45877299999999999</c:v>
                </c:pt>
                <c:pt idx="9269">
                  <c:v>0.473354</c:v>
                </c:pt>
                <c:pt idx="9270">
                  <c:v>0.48628100000000002</c:v>
                </c:pt>
                <c:pt idx="9271">
                  <c:v>0.49616900000000003</c:v>
                </c:pt>
                <c:pt idx="9272">
                  <c:v>0.505108</c:v>
                </c:pt>
                <c:pt idx="9273">
                  <c:v>0.51167899999999999</c:v>
                </c:pt>
                <c:pt idx="9274">
                  <c:v>0.51549999999999996</c:v>
                </c:pt>
                <c:pt idx="9275">
                  <c:v>0.51514599999999999</c:v>
                </c:pt>
                <c:pt idx="9276">
                  <c:v>0.51266199999999995</c:v>
                </c:pt>
                <c:pt idx="9277">
                  <c:v>0.51412199999999997</c:v>
                </c:pt>
                <c:pt idx="9278">
                  <c:v>0.51779200000000003</c:v>
                </c:pt>
                <c:pt idx="9279">
                  <c:v>0.53034199999999998</c:v>
                </c:pt>
                <c:pt idx="9280">
                  <c:v>0.54346899999999998</c:v>
                </c:pt>
                <c:pt idx="9281">
                  <c:v>0.53995400000000005</c:v>
                </c:pt>
                <c:pt idx="9282">
                  <c:v>0.53594900000000001</c:v>
                </c:pt>
                <c:pt idx="9283">
                  <c:v>0.53467799999999999</c:v>
                </c:pt>
                <c:pt idx="9284">
                  <c:v>0.53624499999999997</c:v>
                </c:pt>
                <c:pt idx="9285">
                  <c:v>0.54106200000000004</c:v>
                </c:pt>
                <c:pt idx="9286">
                  <c:v>0.54546799999999995</c:v>
                </c:pt>
                <c:pt idx="9287">
                  <c:v>0.55035999999999996</c:v>
                </c:pt>
                <c:pt idx="9288">
                  <c:v>0.55657500000000004</c:v>
                </c:pt>
                <c:pt idx="9289">
                  <c:v>0.56827899999999998</c:v>
                </c:pt>
                <c:pt idx="9290">
                  <c:v>0.58649700000000005</c:v>
                </c:pt>
                <c:pt idx="9291">
                  <c:v>0.59903099999999998</c:v>
                </c:pt>
                <c:pt idx="9292">
                  <c:v>0.61032200000000003</c:v>
                </c:pt>
                <c:pt idx="9293">
                  <c:v>0.61780000000000002</c:v>
                </c:pt>
                <c:pt idx="9294">
                  <c:v>0.624</c:v>
                </c:pt>
                <c:pt idx="9295">
                  <c:v>0.63115200000000005</c:v>
                </c:pt>
                <c:pt idx="9296">
                  <c:v>0.63919599999999999</c:v>
                </c:pt>
                <c:pt idx="9297">
                  <c:v>0.64862900000000001</c:v>
                </c:pt>
                <c:pt idx="9298">
                  <c:v>0.66098800000000002</c:v>
                </c:pt>
                <c:pt idx="9299">
                  <c:v>0.67112400000000005</c:v>
                </c:pt>
                <c:pt idx="9300">
                  <c:v>0.67930699999999999</c:v>
                </c:pt>
                <c:pt idx="9301">
                  <c:v>0.69223999999999997</c:v>
                </c:pt>
                <c:pt idx="9302">
                  <c:v>0.70396000000000003</c:v>
                </c:pt>
                <c:pt idx="9303">
                  <c:v>0.71666700000000005</c:v>
                </c:pt>
                <c:pt idx="9304">
                  <c:v>0.724441</c:v>
                </c:pt>
                <c:pt idx="9305">
                  <c:v>0.72913300000000003</c:v>
                </c:pt>
                <c:pt idx="9306">
                  <c:v>0.731653</c:v>
                </c:pt>
                <c:pt idx="9307">
                  <c:v>0.73461100000000001</c:v>
                </c:pt>
                <c:pt idx="9308">
                  <c:v>0.73927699999999996</c:v>
                </c:pt>
                <c:pt idx="9309">
                  <c:v>0.74034100000000003</c:v>
                </c:pt>
                <c:pt idx="9310">
                  <c:v>0.74111499999999997</c:v>
                </c:pt>
                <c:pt idx="9311">
                  <c:v>0.73926199999999997</c:v>
                </c:pt>
                <c:pt idx="9312">
                  <c:v>0.74057799999999996</c:v>
                </c:pt>
                <c:pt idx="9313">
                  <c:v>0.74300699999999997</c:v>
                </c:pt>
                <c:pt idx="9314">
                  <c:v>0.74123899999999998</c:v>
                </c:pt>
                <c:pt idx="9315">
                  <c:v>0.74238899999999997</c:v>
                </c:pt>
                <c:pt idx="9316">
                  <c:v>0.74722299999999997</c:v>
                </c:pt>
                <c:pt idx="9317">
                  <c:v>0.75849999999999995</c:v>
                </c:pt>
                <c:pt idx="9318">
                  <c:v>0.76897000000000004</c:v>
                </c:pt>
                <c:pt idx="9319">
                  <c:v>0.77232999999999996</c:v>
                </c:pt>
                <c:pt idx="9320">
                  <c:v>0.77741099999999996</c:v>
                </c:pt>
                <c:pt idx="9321">
                  <c:v>0.78679699999999997</c:v>
                </c:pt>
                <c:pt idx="9322">
                  <c:v>0.79553200000000002</c:v>
                </c:pt>
                <c:pt idx="9323">
                  <c:v>0.80303500000000005</c:v>
                </c:pt>
                <c:pt idx="9324">
                  <c:v>0.806253</c:v>
                </c:pt>
                <c:pt idx="9325">
                  <c:v>0.80653699999999995</c:v>
                </c:pt>
                <c:pt idx="9326">
                  <c:v>0.81046399999999996</c:v>
                </c:pt>
                <c:pt idx="9327">
                  <c:v>0.81543900000000002</c:v>
                </c:pt>
                <c:pt idx="9328">
                  <c:v>0.81976499999999997</c:v>
                </c:pt>
                <c:pt idx="9329">
                  <c:v>0.81489299999999998</c:v>
                </c:pt>
                <c:pt idx="9330">
                  <c:v>0.810724</c:v>
                </c:pt>
                <c:pt idx="9331">
                  <c:v>0.81298999999999999</c:v>
                </c:pt>
                <c:pt idx="9332">
                  <c:v>0.81139899999999998</c:v>
                </c:pt>
                <c:pt idx="9333">
                  <c:v>0.80828</c:v>
                </c:pt>
                <c:pt idx="9334">
                  <c:v>0.80746300000000004</c:v>
                </c:pt>
                <c:pt idx="9335">
                  <c:v>0.81347499999999995</c:v>
                </c:pt>
                <c:pt idx="9336">
                  <c:v>0.81840299999999999</c:v>
                </c:pt>
                <c:pt idx="9337">
                  <c:v>0.82100399999999996</c:v>
                </c:pt>
                <c:pt idx="9338">
                  <c:v>0.81884699999999999</c:v>
                </c:pt>
                <c:pt idx="9339">
                  <c:v>0.81934899999999999</c:v>
                </c:pt>
                <c:pt idx="9340">
                  <c:v>0.80979199999999996</c:v>
                </c:pt>
                <c:pt idx="9341">
                  <c:v>0.80251899999999998</c:v>
                </c:pt>
                <c:pt idx="9342">
                  <c:v>0.80867100000000003</c:v>
                </c:pt>
                <c:pt idx="9343">
                  <c:v>0.81575500000000001</c:v>
                </c:pt>
                <c:pt idx="9344">
                  <c:v>0.82252099999999995</c:v>
                </c:pt>
                <c:pt idx="9345">
                  <c:v>0.82532099999999997</c:v>
                </c:pt>
                <c:pt idx="9346">
                  <c:v>0.82598700000000003</c:v>
                </c:pt>
                <c:pt idx="9347">
                  <c:v>0.82249300000000003</c:v>
                </c:pt>
                <c:pt idx="9348">
                  <c:v>0.819554</c:v>
                </c:pt>
                <c:pt idx="9349">
                  <c:v>0.81607399999999997</c:v>
                </c:pt>
                <c:pt idx="9350">
                  <c:v>0.81868799999999997</c:v>
                </c:pt>
                <c:pt idx="9351">
                  <c:v>0.82100099999999998</c:v>
                </c:pt>
                <c:pt idx="9352">
                  <c:v>0.81691599999999998</c:v>
                </c:pt>
                <c:pt idx="9353">
                  <c:v>0.81029399999999996</c:v>
                </c:pt>
                <c:pt idx="9354">
                  <c:v>0.81549400000000005</c:v>
                </c:pt>
                <c:pt idx="9355">
                  <c:v>0.82026200000000005</c:v>
                </c:pt>
                <c:pt idx="9356">
                  <c:v>0.82849200000000001</c:v>
                </c:pt>
                <c:pt idx="9357">
                  <c:v>0.83155000000000001</c:v>
                </c:pt>
                <c:pt idx="9358">
                  <c:v>0.82571799999999995</c:v>
                </c:pt>
                <c:pt idx="9359">
                  <c:v>0.81965600000000005</c:v>
                </c:pt>
                <c:pt idx="9360">
                  <c:v>0.82674800000000004</c:v>
                </c:pt>
                <c:pt idx="9361">
                  <c:v>0.83135499999999996</c:v>
                </c:pt>
                <c:pt idx="9362">
                  <c:v>0.83701800000000004</c:v>
                </c:pt>
                <c:pt idx="9363">
                  <c:v>0.835642</c:v>
                </c:pt>
                <c:pt idx="9364">
                  <c:v>0.827075</c:v>
                </c:pt>
                <c:pt idx="9365">
                  <c:v>0.82585900000000001</c:v>
                </c:pt>
                <c:pt idx="9366">
                  <c:v>0.81858200000000003</c:v>
                </c:pt>
                <c:pt idx="9367">
                  <c:v>0.81821100000000002</c:v>
                </c:pt>
                <c:pt idx="9368">
                  <c:v>0.82597699999999996</c:v>
                </c:pt>
                <c:pt idx="9369">
                  <c:v>0.845302</c:v>
                </c:pt>
                <c:pt idx="9370">
                  <c:v>0.85782899999999995</c:v>
                </c:pt>
                <c:pt idx="9371">
                  <c:v>0.86584899999999998</c:v>
                </c:pt>
                <c:pt idx="9372">
                  <c:v>0.86241199999999996</c:v>
                </c:pt>
                <c:pt idx="9373">
                  <c:v>0.85787000000000002</c:v>
                </c:pt>
                <c:pt idx="9374">
                  <c:v>0.86036800000000002</c:v>
                </c:pt>
                <c:pt idx="9375">
                  <c:v>0.86721800000000004</c:v>
                </c:pt>
                <c:pt idx="9376">
                  <c:v>0.873</c:v>
                </c:pt>
                <c:pt idx="9377">
                  <c:v>0.87734599999999996</c:v>
                </c:pt>
                <c:pt idx="9378">
                  <c:v>0.88268599999999997</c:v>
                </c:pt>
                <c:pt idx="9379">
                  <c:v>0.88497700000000001</c:v>
                </c:pt>
                <c:pt idx="9380">
                  <c:v>0.88438000000000005</c:v>
                </c:pt>
                <c:pt idx="9381">
                  <c:v>0.89028499999999999</c:v>
                </c:pt>
                <c:pt idx="9382">
                  <c:v>0.89412499999999995</c:v>
                </c:pt>
                <c:pt idx="9383">
                  <c:v>0.89350200000000002</c:v>
                </c:pt>
                <c:pt idx="9384">
                  <c:v>0.89240799999999998</c:v>
                </c:pt>
                <c:pt idx="9385">
                  <c:v>0.89281299999999997</c:v>
                </c:pt>
                <c:pt idx="9386">
                  <c:v>0.89222500000000005</c:v>
                </c:pt>
                <c:pt idx="9387">
                  <c:v>0.89562799999999998</c:v>
                </c:pt>
                <c:pt idx="9388">
                  <c:v>0.90354199999999996</c:v>
                </c:pt>
                <c:pt idx="9389">
                  <c:v>0.90946099999999996</c:v>
                </c:pt>
                <c:pt idx="9390">
                  <c:v>0.91741799999999996</c:v>
                </c:pt>
                <c:pt idx="9391">
                  <c:v>0.91641600000000001</c:v>
                </c:pt>
                <c:pt idx="9392">
                  <c:v>0.91534099999999996</c:v>
                </c:pt>
                <c:pt idx="9393">
                  <c:v>0.91728900000000002</c:v>
                </c:pt>
                <c:pt idx="9394">
                  <c:v>0.917798</c:v>
                </c:pt>
                <c:pt idx="9395">
                  <c:v>0.91575899999999999</c:v>
                </c:pt>
                <c:pt idx="9396">
                  <c:v>0.91865200000000002</c:v>
                </c:pt>
                <c:pt idx="9397">
                  <c:v>0.92371000000000003</c:v>
                </c:pt>
                <c:pt idx="9398">
                  <c:v>0.92172500000000002</c:v>
                </c:pt>
                <c:pt idx="9399">
                  <c:v>0.92277299999999995</c:v>
                </c:pt>
                <c:pt idx="9400">
                  <c:v>0.91298599999999996</c:v>
                </c:pt>
                <c:pt idx="9401">
                  <c:v>0.90132400000000001</c:v>
                </c:pt>
                <c:pt idx="9402">
                  <c:v>0.90415400000000001</c:v>
                </c:pt>
                <c:pt idx="9403">
                  <c:v>0.90679500000000002</c:v>
                </c:pt>
                <c:pt idx="9404">
                  <c:v>0.90437299999999998</c:v>
                </c:pt>
                <c:pt idx="9405">
                  <c:v>0.90144899999999994</c:v>
                </c:pt>
                <c:pt idx="9406">
                  <c:v>0.89692099999999997</c:v>
                </c:pt>
                <c:pt idx="9407">
                  <c:v>0.89937100000000003</c:v>
                </c:pt>
                <c:pt idx="9408">
                  <c:v>0.90144400000000002</c:v>
                </c:pt>
                <c:pt idx="9409">
                  <c:v>0.90403</c:v>
                </c:pt>
                <c:pt idx="9410">
                  <c:v>0.90411799999999998</c:v>
                </c:pt>
                <c:pt idx="9411">
                  <c:v>0.90520299999999998</c:v>
                </c:pt>
                <c:pt idx="9412">
                  <c:v>0.90429400000000004</c:v>
                </c:pt>
                <c:pt idx="9413">
                  <c:v>0.90627400000000002</c:v>
                </c:pt>
                <c:pt idx="9414">
                  <c:v>0.90903999999999996</c:v>
                </c:pt>
                <c:pt idx="9415">
                  <c:v>0.901281</c:v>
                </c:pt>
                <c:pt idx="9416">
                  <c:v>0.89623399999999998</c:v>
                </c:pt>
                <c:pt idx="9417">
                  <c:v>0.89437599999999995</c:v>
                </c:pt>
                <c:pt idx="9418">
                  <c:v>0.889984</c:v>
                </c:pt>
                <c:pt idx="9419">
                  <c:v>0.88951899999999995</c:v>
                </c:pt>
                <c:pt idx="9420">
                  <c:v>0.89293100000000003</c:v>
                </c:pt>
                <c:pt idx="9421">
                  <c:v>0.90838099999999999</c:v>
                </c:pt>
                <c:pt idx="9422">
                  <c:v>0.922261</c:v>
                </c:pt>
                <c:pt idx="9423">
                  <c:v>0.92371199999999998</c:v>
                </c:pt>
                <c:pt idx="9424">
                  <c:v>0.91600599999999999</c:v>
                </c:pt>
                <c:pt idx="9425">
                  <c:v>0.90799399999999997</c:v>
                </c:pt>
                <c:pt idx="9426">
                  <c:v>0.91005999999999998</c:v>
                </c:pt>
                <c:pt idx="9427">
                  <c:v>0.90933799999999998</c:v>
                </c:pt>
                <c:pt idx="9428">
                  <c:v>0.90750200000000003</c:v>
                </c:pt>
                <c:pt idx="9429">
                  <c:v>0.908555</c:v>
                </c:pt>
                <c:pt idx="9430">
                  <c:v>0.91669299999999998</c:v>
                </c:pt>
                <c:pt idx="9431">
                  <c:v>0.92155699999999996</c:v>
                </c:pt>
                <c:pt idx="9432">
                  <c:v>0.917466</c:v>
                </c:pt>
                <c:pt idx="9433">
                  <c:v>0.90619300000000003</c:v>
                </c:pt>
                <c:pt idx="9434">
                  <c:v>0.90073700000000001</c:v>
                </c:pt>
                <c:pt idx="9435">
                  <c:v>0.90288999999999997</c:v>
                </c:pt>
                <c:pt idx="9436">
                  <c:v>0.90660099999999999</c:v>
                </c:pt>
                <c:pt idx="9437">
                  <c:v>0.91234400000000004</c:v>
                </c:pt>
                <c:pt idx="9438">
                  <c:v>0.91278899999999996</c:v>
                </c:pt>
                <c:pt idx="9439">
                  <c:v>0.90300000000000002</c:v>
                </c:pt>
                <c:pt idx="9440">
                  <c:v>0.90707000000000004</c:v>
                </c:pt>
                <c:pt idx="9441">
                  <c:v>0.91391299999999998</c:v>
                </c:pt>
                <c:pt idx="9442">
                  <c:v>0.91135500000000003</c:v>
                </c:pt>
                <c:pt idx="9443">
                  <c:v>0.90007800000000004</c:v>
                </c:pt>
                <c:pt idx="9444">
                  <c:v>0.90223699999999996</c:v>
                </c:pt>
                <c:pt idx="9445">
                  <c:v>0.90558000000000005</c:v>
                </c:pt>
                <c:pt idx="9446">
                  <c:v>0.90488599999999997</c:v>
                </c:pt>
                <c:pt idx="9447">
                  <c:v>0.90666199999999997</c:v>
                </c:pt>
                <c:pt idx="9448">
                  <c:v>0.908022</c:v>
                </c:pt>
                <c:pt idx="9449">
                  <c:v>0.900366</c:v>
                </c:pt>
                <c:pt idx="9450">
                  <c:v>0.89612999999999998</c:v>
                </c:pt>
                <c:pt idx="9451">
                  <c:v>0.90192399999999995</c:v>
                </c:pt>
                <c:pt idx="9452">
                  <c:v>0.91275899999999999</c:v>
                </c:pt>
                <c:pt idx="9453">
                  <c:v>0.92561400000000005</c:v>
                </c:pt>
                <c:pt idx="9454">
                  <c:v>0.93598700000000001</c:v>
                </c:pt>
                <c:pt idx="9455">
                  <c:v>0.93835500000000005</c:v>
                </c:pt>
                <c:pt idx="9456">
                  <c:v>0.93922499999999998</c:v>
                </c:pt>
                <c:pt idx="9457">
                  <c:v>0.944604</c:v>
                </c:pt>
                <c:pt idx="9458">
                  <c:v>0.94848699999999997</c:v>
                </c:pt>
                <c:pt idx="9459">
                  <c:v>0.95388799999999996</c:v>
                </c:pt>
                <c:pt idx="9460">
                  <c:v>0.96029299999999995</c:v>
                </c:pt>
                <c:pt idx="9461">
                  <c:v>0.96770900000000004</c:v>
                </c:pt>
                <c:pt idx="9462">
                  <c:v>0.97613499999999997</c:v>
                </c:pt>
                <c:pt idx="9463">
                  <c:v>0.98352700000000004</c:v>
                </c:pt>
                <c:pt idx="9464">
                  <c:v>0.98542399999999997</c:v>
                </c:pt>
                <c:pt idx="9465">
                  <c:v>0.98582499999999995</c:v>
                </c:pt>
                <c:pt idx="9466">
                  <c:v>0.98380400000000001</c:v>
                </c:pt>
                <c:pt idx="9467">
                  <c:v>0.989815</c:v>
                </c:pt>
                <c:pt idx="9468">
                  <c:v>0.99733700000000003</c:v>
                </c:pt>
                <c:pt idx="9469">
                  <c:v>1.01081</c:v>
                </c:pt>
                <c:pt idx="9470">
                  <c:v>1.0171699999999999</c:v>
                </c:pt>
                <c:pt idx="9471">
                  <c:v>1.0216799999999999</c:v>
                </c:pt>
                <c:pt idx="9472">
                  <c:v>1.0282</c:v>
                </c:pt>
                <c:pt idx="9473">
                  <c:v>1.03569</c:v>
                </c:pt>
                <c:pt idx="9474">
                  <c:v>1.04271</c:v>
                </c:pt>
                <c:pt idx="9475">
                  <c:v>1.05125</c:v>
                </c:pt>
                <c:pt idx="9476">
                  <c:v>1.0587</c:v>
                </c:pt>
                <c:pt idx="9477">
                  <c:v>1.0632200000000001</c:v>
                </c:pt>
                <c:pt idx="9478">
                  <c:v>1.0681799999999999</c:v>
                </c:pt>
                <c:pt idx="9479">
                  <c:v>1.0686899999999999</c:v>
                </c:pt>
                <c:pt idx="9480">
                  <c:v>1.0712299999999999</c:v>
                </c:pt>
                <c:pt idx="9481">
                  <c:v>1.07074</c:v>
                </c:pt>
                <c:pt idx="9482">
                  <c:v>1.07073</c:v>
                </c:pt>
                <c:pt idx="9483">
                  <c:v>1.0662199999999999</c:v>
                </c:pt>
                <c:pt idx="9484">
                  <c:v>1.06446</c:v>
                </c:pt>
                <c:pt idx="9485">
                  <c:v>1.06758</c:v>
                </c:pt>
                <c:pt idx="9486">
                  <c:v>1.0680099999999999</c:v>
                </c:pt>
                <c:pt idx="9487">
                  <c:v>1.0650299999999999</c:v>
                </c:pt>
                <c:pt idx="9488">
                  <c:v>1.0632900000000001</c:v>
                </c:pt>
                <c:pt idx="9489">
                  <c:v>1.0686500000000001</c:v>
                </c:pt>
                <c:pt idx="9490">
                  <c:v>1.0766199999999999</c:v>
                </c:pt>
                <c:pt idx="9491">
                  <c:v>1.07752</c:v>
                </c:pt>
                <c:pt idx="9492">
                  <c:v>1.0771500000000001</c:v>
                </c:pt>
                <c:pt idx="9493">
                  <c:v>1.0773299999999999</c:v>
                </c:pt>
                <c:pt idx="9494">
                  <c:v>1.07955</c:v>
                </c:pt>
                <c:pt idx="9495">
                  <c:v>1.08151</c:v>
                </c:pt>
                <c:pt idx="9496">
                  <c:v>1.0768899999999999</c:v>
                </c:pt>
                <c:pt idx="9497">
                  <c:v>1.0695300000000001</c:v>
                </c:pt>
                <c:pt idx="9498">
                  <c:v>1.06717</c:v>
                </c:pt>
                <c:pt idx="9499">
                  <c:v>1.07437</c:v>
                </c:pt>
                <c:pt idx="9500">
                  <c:v>1.07531</c:v>
                </c:pt>
                <c:pt idx="9501">
                  <c:v>1.0765499999999999</c:v>
                </c:pt>
                <c:pt idx="9502">
                  <c:v>1.0777000000000001</c:v>
                </c:pt>
                <c:pt idx="9503">
                  <c:v>1.0783499999999999</c:v>
                </c:pt>
                <c:pt idx="9504">
                  <c:v>1.07742</c:v>
                </c:pt>
                <c:pt idx="9505">
                  <c:v>1.07342</c:v>
                </c:pt>
                <c:pt idx="9506">
                  <c:v>1.0665899999999999</c:v>
                </c:pt>
                <c:pt idx="9507">
                  <c:v>1.0631299999999999</c:v>
                </c:pt>
                <c:pt idx="9508">
                  <c:v>1.06488</c:v>
                </c:pt>
                <c:pt idx="9509">
                  <c:v>1.06403</c:v>
                </c:pt>
                <c:pt idx="9510">
                  <c:v>1.0654399999999999</c:v>
                </c:pt>
                <c:pt idx="9511">
                  <c:v>1.06864</c:v>
                </c:pt>
                <c:pt idx="9512">
                  <c:v>1.0680400000000001</c:v>
                </c:pt>
                <c:pt idx="9513">
                  <c:v>1.06152</c:v>
                </c:pt>
                <c:pt idx="9514">
                  <c:v>1.0527</c:v>
                </c:pt>
                <c:pt idx="9515">
                  <c:v>1.0452300000000001</c:v>
                </c:pt>
                <c:pt idx="9516">
                  <c:v>1.0437000000000001</c:v>
                </c:pt>
                <c:pt idx="9517">
                  <c:v>1.0441800000000001</c:v>
                </c:pt>
                <c:pt idx="9518">
                  <c:v>1.0484500000000001</c:v>
                </c:pt>
                <c:pt idx="9519">
                  <c:v>1.0496399999999999</c:v>
                </c:pt>
                <c:pt idx="9520">
                  <c:v>1.0555300000000001</c:v>
                </c:pt>
                <c:pt idx="9521">
                  <c:v>1.0687599999999999</c:v>
                </c:pt>
                <c:pt idx="9522">
                  <c:v>1.07534</c:v>
                </c:pt>
                <c:pt idx="9523">
                  <c:v>1.0849899999999999</c:v>
                </c:pt>
                <c:pt idx="9524">
                  <c:v>1.0953999999999999</c:v>
                </c:pt>
                <c:pt idx="9525">
                  <c:v>1.0975600000000001</c:v>
                </c:pt>
                <c:pt idx="9526">
                  <c:v>1.1036600000000001</c:v>
                </c:pt>
                <c:pt idx="9527">
                  <c:v>1.1116600000000001</c:v>
                </c:pt>
                <c:pt idx="9528">
                  <c:v>1.1207800000000001</c:v>
                </c:pt>
                <c:pt idx="9529">
                  <c:v>1.12148</c:v>
                </c:pt>
                <c:pt idx="9530">
                  <c:v>1.1162799999999999</c:v>
                </c:pt>
                <c:pt idx="9531">
                  <c:v>1.1138600000000001</c:v>
                </c:pt>
                <c:pt idx="9532">
                  <c:v>1.1127</c:v>
                </c:pt>
                <c:pt idx="9533">
                  <c:v>1.11358</c:v>
                </c:pt>
                <c:pt idx="9534">
                  <c:v>1.12141</c:v>
                </c:pt>
                <c:pt idx="9535">
                  <c:v>1.1225099999999999</c:v>
                </c:pt>
                <c:pt idx="9536">
                  <c:v>1.12327</c:v>
                </c:pt>
                <c:pt idx="9537">
                  <c:v>1.1206199999999999</c:v>
                </c:pt>
                <c:pt idx="9538">
                  <c:v>1.1189100000000001</c:v>
                </c:pt>
                <c:pt idx="9539">
                  <c:v>1.11375</c:v>
                </c:pt>
                <c:pt idx="9540">
                  <c:v>1.1114599999999999</c:v>
                </c:pt>
                <c:pt idx="9541">
                  <c:v>1.1131800000000001</c:v>
                </c:pt>
                <c:pt idx="9542">
                  <c:v>1.11883</c:v>
                </c:pt>
                <c:pt idx="9543">
                  <c:v>1.1263700000000001</c:v>
                </c:pt>
                <c:pt idx="9544">
                  <c:v>1.13483</c:v>
                </c:pt>
                <c:pt idx="9545">
                  <c:v>1.14273</c:v>
                </c:pt>
                <c:pt idx="9546">
                  <c:v>1.1495899999999999</c:v>
                </c:pt>
                <c:pt idx="9547">
                  <c:v>1.1574599999999999</c:v>
                </c:pt>
                <c:pt idx="9548">
                  <c:v>1.17096</c:v>
                </c:pt>
                <c:pt idx="9549">
                  <c:v>1.18086</c:v>
                </c:pt>
                <c:pt idx="9550">
                  <c:v>1.19296</c:v>
                </c:pt>
                <c:pt idx="9551">
                  <c:v>1.2062900000000001</c:v>
                </c:pt>
                <c:pt idx="9552">
                  <c:v>1.2267699999999999</c:v>
                </c:pt>
                <c:pt idx="9553">
                  <c:v>1.24918</c:v>
                </c:pt>
                <c:pt idx="9554">
                  <c:v>1.27041</c:v>
                </c:pt>
                <c:pt idx="9555">
                  <c:v>1.2929600000000001</c:v>
                </c:pt>
                <c:pt idx="9556">
                  <c:v>1.30335</c:v>
                </c:pt>
                <c:pt idx="9557">
                  <c:v>1.31264</c:v>
                </c:pt>
                <c:pt idx="9558">
                  <c:v>1.32416</c:v>
                </c:pt>
                <c:pt idx="9559">
                  <c:v>1.33128</c:v>
                </c:pt>
                <c:pt idx="9560">
                  <c:v>1.3324800000000001</c:v>
                </c:pt>
                <c:pt idx="9561">
                  <c:v>1.3286500000000001</c:v>
                </c:pt>
                <c:pt idx="9562">
                  <c:v>1.3206800000000001</c:v>
                </c:pt>
                <c:pt idx="9563">
                  <c:v>1.31565</c:v>
                </c:pt>
                <c:pt idx="9564">
                  <c:v>1.3149900000000001</c:v>
                </c:pt>
                <c:pt idx="9565">
                  <c:v>1.31376</c:v>
                </c:pt>
                <c:pt idx="9566">
                  <c:v>1.3065899999999999</c:v>
                </c:pt>
                <c:pt idx="9567">
                  <c:v>1.29748</c:v>
                </c:pt>
                <c:pt idx="9568">
                  <c:v>1.28257</c:v>
                </c:pt>
                <c:pt idx="9569">
                  <c:v>1.2626299999999999</c:v>
                </c:pt>
                <c:pt idx="9570">
                  <c:v>1.24678</c:v>
                </c:pt>
                <c:pt idx="9571">
                  <c:v>1.2365999999999999</c:v>
                </c:pt>
                <c:pt idx="9572">
                  <c:v>1.22688</c:v>
                </c:pt>
                <c:pt idx="9573">
                  <c:v>1.2226300000000001</c:v>
                </c:pt>
                <c:pt idx="9574">
                  <c:v>1.22498</c:v>
                </c:pt>
                <c:pt idx="9575">
                  <c:v>1.2253400000000001</c:v>
                </c:pt>
                <c:pt idx="9576">
                  <c:v>1.22235</c:v>
                </c:pt>
                <c:pt idx="9577">
                  <c:v>1.21601</c:v>
                </c:pt>
                <c:pt idx="9578">
                  <c:v>1.20058</c:v>
                </c:pt>
                <c:pt idx="9579">
                  <c:v>1.1843300000000001</c:v>
                </c:pt>
                <c:pt idx="9580">
                  <c:v>1.1790799999999999</c:v>
                </c:pt>
                <c:pt idx="9581">
                  <c:v>1.1782999999999999</c:v>
                </c:pt>
                <c:pt idx="9582">
                  <c:v>1.1858</c:v>
                </c:pt>
                <c:pt idx="9583">
                  <c:v>1.18929</c:v>
                </c:pt>
                <c:pt idx="9584">
                  <c:v>1.18364</c:v>
                </c:pt>
                <c:pt idx="9585">
                  <c:v>1.1791499999999999</c:v>
                </c:pt>
                <c:pt idx="9586">
                  <c:v>1.1792400000000001</c:v>
                </c:pt>
                <c:pt idx="9587">
                  <c:v>1.1818599999999999</c:v>
                </c:pt>
                <c:pt idx="9588">
                  <c:v>1.18093</c:v>
                </c:pt>
                <c:pt idx="9589">
                  <c:v>1.18082</c:v>
                </c:pt>
                <c:pt idx="9590">
                  <c:v>1.18147</c:v>
                </c:pt>
                <c:pt idx="9591">
                  <c:v>1.18144</c:v>
                </c:pt>
                <c:pt idx="9592">
                  <c:v>1.18702</c:v>
                </c:pt>
                <c:pt idx="9593">
                  <c:v>1.19252</c:v>
                </c:pt>
                <c:pt idx="9594">
                  <c:v>1.1929700000000001</c:v>
                </c:pt>
                <c:pt idx="9595">
                  <c:v>1.1905699999999999</c:v>
                </c:pt>
                <c:pt idx="9596">
                  <c:v>1.1906300000000001</c:v>
                </c:pt>
                <c:pt idx="9597">
                  <c:v>1.2027399999999999</c:v>
                </c:pt>
                <c:pt idx="9598">
                  <c:v>1.2095100000000001</c:v>
                </c:pt>
                <c:pt idx="9599">
                  <c:v>1.21217</c:v>
                </c:pt>
                <c:pt idx="9600">
                  <c:v>1.2133499999999999</c:v>
                </c:pt>
                <c:pt idx="9601">
                  <c:v>1.21197</c:v>
                </c:pt>
                <c:pt idx="9602">
                  <c:v>1.20817</c:v>
                </c:pt>
                <c:pt idx="9603">
                  <c:v>1.20411</c:v>
                </c:pt>
                <c:pt idx="9604">
                  <c:v>1.2044699999999999</c:v>
                </c:pt>
                <c:pt idx="9605">
                  <c:v>1.2115499999999999</c:v>
                </c:pt>
                <c:pt idx="9606">
                  <c:v>1.2171400000000001</c:v>
                </c:pt>
                <c:pt idx="9607">
                  <c:v>1.21872</c:v>
                </c:pt>
                <c:pt idx="9608">
                  <c:v>1.21749</c:v>
                </c:pt>
                <c:pt idx="9609">
                  <c:v>1.21397</c:v>
                </c:pt>
                <c:pt idx="9610">
                  <c:v>1.20418</c:v>
                </c:pt>
                <c:pt idx="9611">
                  <c:v>1.19743</c:v>
                </c:pt>
                <c:pt idx="9612">
                  <c:v>1.1962600000000001</c:v>
                </c:pt>
                <c:pt idx="9613">
                  <c:v>1.19974</c:v>
                </c:pt>
                <c:pt idx="9614">
                  <c:v>1.2033700000000001</c:v>
                </c:pt>
                <c:pt idx="9615">
                  <c:v>1.2094499999999999</c:v>
                </c:pt>
                <c:pt idx="9616">
                  <c:v>1.20652</c:v>
                </c:pt>
                <c:pt idx="9617">
                  <c:v>1.20577</c:v>
                </c:pt>
                <c:pt idx="9618">
                  <c:v>1.2083299999999999</c:v>
                </c:pt>
                <c:pt idx="9619">
                  <c:v>1.2099800000000001</c:v>
                </c:pt>
                <c:pt idx="9620">
                  <c:v>1.2073400000000001</c:v>
                </c:pt>
                <c:pt idx="9621">
                  <c:v>1.2069799999999999</c:v>
                </c:pt>
                <c:pt idx="9622">
                  <c:v>1.2067600000000001</c:v>
                </c:pt>
                <c:pt idx="9623">
                  <c:v>1.2042999999999999</c:v>
                </c:pt>
                <c:pt idx="9624">
                  <c:v>1.2042200000000001</c:v>
                </c:pt>
                <c:pt idx="9625">
                  <c:v>1.20173</c:v>
                </c:pt>
                <c:pt idx="9626">
                  <c:v>1.2016800000000001</c:v>
                </c:pt>
                <c:pt idx="9627">
                  <c:v>1.1992100000000001</c:v>
                </c:pt>
                <c:pt idx="9628">
                  <c:v>1.19912</c:v>
                </c:pt>
                <c:pt idx="9629">
                  <c:v>1.19442</c:v>
                </c:pt>
                <c:pt idx="9630">
                  <c:v>1.18936</c:v>
                </c:pt>
                <c:pt idx="9631">
                  <c:v>1.1829099999999999</c:v>
                </c:pt>
                <c:pt idx="9632">
                  <c:v>1.17849</c:v>
                </c:pt>
                <c:pt idx="9633">
                  <c:v>1.1710799999999999</c:v>
                </c:pt>
                <c:pt idx="9634">
                  <c:v>1.15865</c:v>
                </c:pt>
                <c:pt idx="9635">
                  <c:v>1.15327</c:v>
                </c:pt>
                <c:pt idx="9636">
                  <c:v>1.15401</c:v>
                </c:pt>
                <c:pt idx="9637">
                  <c:v>1.15496</c:v>
                </c:pt>
                <c:pt idx="9638">
                  <c:v>1.1550499999999999</c:v>
                </c:pt>
                <c:pt idx="9639">
                  <c:v>1.15608</c:v>
                </c:pt>
                <c:pt idx="9640">
                  <c:v>1.1543600000000001</c:v>
                </c:pt>
                <c:pt idx="9641">
                  <c:v>1.1493899999999999</c:v>
                </c:pt>
                <c:pt idx="9642">
                  <c:v>1.1460900000000001</c:v>
                </c:pt>
                <c:pt idx="9643">
                  <c:v>1.1443000000000001</c:v>
                </c:pt>
                <c:pt idx="9644">
                  <c:v>1.14442</c:v>
                </c:pt>
                <c:pt idx="9645">
                  <c:v>1.14463</c:v>
                </c:pt>
                <c:pt idx="9646">
                  <c:v>1.1478299999999999</c:v>
                </c:pt>
                <c:pt idx="9647">
                  <c:v>1.1521699999999999</c:v>
                </c:pt>
                <c:pt idx="9648">
                  <c:v>1.15846</c:v>
                </c:pt>
                <c:pt idx="9649">
                  <c:v>1.1557599999999999</c:v>
                </c:pt>
                <c:pt idx="9650">
                  <c:v>1.1539600000000001</c:v>
                </c:pt>
                <c:pt idx="9651">
                  <c:v>1.15099</c:v>
                </c:pt>
                <c:pt idx="9652">
                  <c:v>1.1465099999999999</c:v>
                </c:pt>
                <c:pt idx="9653">
                  <c:v>1.14066</c:v>
                </c:pt>
                <c:pt idx="9654">
                  <c:v>1.13764</c:v>
                </c:pt>
                <c:pt idx="9655">
                  <c:v>1.13825</c:v>
                </c:pt>
                <c:pt idx="9656">
                  <c:v>1.1358900000000001</c:v>
                </c:pt>
                <c:pt idx="9657">
                  <c:v>1.1379699999999999</c:v>
                </c:pt>
                <c:pt idx="9658">
                  <c:v>1.14238</c:v>
                </c:pt>
                <c:pt idx="9659">
                  <c:v>1.1386000000000001</c:v>
                </c:pt>
                <c:pt idx="9660">
                  <c:v>1.13056</c:v>
                </c:pt>
                <c:pt idx="9661">
                  <c:v>1.11608</c:v>
                </c:pt>
                <c:pt idx="9662">
                  <c:v>1.09446</c:v>
                </c:pt>
                <c:pt idx="9663">
                  <c:v>1.0831999999999999</c:v>
                </c:pt>
                <c:pt idx="9664">
                  <c:v>1.07267</c:v>
                </c:pt>
                <c:pt idx="9665">
                  <c:v>1.0600400000000001</c:v>
                </c:pt>
                <c:pt idx="9666">
                  <c:v>1.0529900000000001</c:v>
                </c:pt>
                <c:pt idx="9667">
                  <c:v>1.04559</c:v>
                </c:pt>
                <c:pt idx="9668">
                  <c:v>1.0355399999999999</c:v>
                </c:pt>
                <c:pt idx="9669">
                  <c:v>1.02291</c:v>
                </c:pt>
                <c:pt idx="9670">
                  <c:v>1.0165299999999999</c:v>
                </c:pt>
                <c:pt idx="9671">
                  <c:v>1.01335</c:v>
                </c:pt>
                <c:pt idx="9672">
                  <c:v>1.01061</c:v>
                </c:pt>
                <c:pt idx="9673">
                  <c:v>1.00661</c:v>
                </c:pt>
                <c:pt idx="9674">
                  <c:v>0.99581500000000001</c:v>
                </c:pt>
                <c:pt idx="9675">
                  <c:v>0.97897900000000004</c:v>
                </c:pt>
                <c:pt idx="9676">
                  <c:v>0.96740400000000004</c:v>
                </c:pt>
                <c:pt idx="9677">
                  <c:v>0.96609500000000004</c:v>
                </c:pt>
                <c:pt idx="9678">
                  <c:v>0.96452099999999996</c:v>
                </c:pt>
                <c:pt idx="9679">
                  <c:v>0.95710600000000001</c:v>
                </c:pt>
                <c:pt idx="9680">
                  <c:v>0.95172100000000004</c:v>
                </c:pt>
                <c:pt idx="9681">
                  <c:v>0.95118800000000003</c:v>
                </c:pt>
                <c:pt idx="9682">
                  <c:v>0.94974700000000001</c:v>
                </c:pt>
                <c:pt idx="9683">
                  <c:v>0.94438900000000003</c:v>
                </c:pt>
                <c:pt idx="9684">
                  <c:v>0.93933599999999995</c:v>
                </c:pt>
                <c:pt idx="9685">
                  <c:v>0.93677600000000005</c:v>
                </c:pt>
                <c:pt idx="9686">
                  <c:v>0.93390399999999996</c:v>
                </c:pt>
                <c:pt idx="9687">
                  <c:v>0.92641200000000001</c:v>
                </c:pt>
                <c:pt idx="9688">
                  <c:v>0.91683400000000004</c:v>
                </c:pt>
                <c:pt idx="9689">
                  <c:v>0.91088000000000002</c:v>
                </c:pt>
                <c:pt idx="9690">
                  <c:v>0.90684799999999999</c:v>
                </c:pt>
                <c:pt idx="9691">
                  <c:v>0.90415599999999996</c:v>
                </c:pt>
                <c:pt idx="9692">
                  <c:v>0.89877499999999999</c:v>
                </c:pt>
                <c:pt idx="9693">
                  <c:v>0.89109300000000002</c:v>
                </c:pt>
                <c:pt idx="9694">
                  <c:v>0.88579799999999997</c:v>
                </c:pt>
                <c:pt idx="9695">
                  <c:v>0.88466599999999995</c:v>
                </c:pt>
                <c:pt idx="9696">
                  <c:v>0.88161599999999996</c:v>
                </c:pt>
                <c:pt idx="9697">
                  <c:v>0.88328700000000004</c:v>
                </c:pt>
                <c:pt idx="9698">
                  <c:v>0.88794399999999996</c:v>
                </c:pt>
                <c:pt idx="9699">
                  <c:v>0.89458499999999996</c:v>
                </c:pt>
                <c:pt idx="9700">
                  <c:v>0.89297400000000005</c:v>
                </c:pt>
                <c:pt idx="9701">
                  <c:v>0.88595599999999997</c:v>
                </c:pt>
                <c:pt idx="9702">
                  <c:v>0.87504499999999996</c:v>
                </c:pt>
                <c:pt idx="9703">
                  <c:v>0.87257899999999999</c:v>
                </c:pt>
                <c:pt idx="9704">
                  <c:v>0.87512000000000001</c:v>
                </c:pt>
                <c:pt idx="9705">
                  <c:v>0.87385999999999997</c:v>
                </c:pt>
                <c:pt idx="9706">
                  <c:v>0.86313899999999999</c:v>
                </c:pt>
                <c:pt idx="9707">
                  <c:v>0.85745700000000002</c:v>
                </c:pt>
                <c:pt idx="9708">
                  <c:v>0.85215200000000002</c:v>
                </c:pt>
                <c:pt idx="9709">
                  <c:v>0.84486600000000001</c:v>
                </c:pt>
                <c:pt idx="9710">
                  <c:v>0.84768600000000005</c:v>
                </c:pt>
                <c:pt idx="9711">
                  <c:v>0.85579700000000003</c:v>
                </c:pt>
                <c:pt idx="9712">
                  <c:v>0.85385</c:v>
                </c:pt>
                <c:pt idx="9713">
                  <c:v>0.852383</c:v>
                </c:pt>
                <c:pt idx="9714">
                  <c:v>0.85046500000000003</c:v>
                </c:pt>
                <c:pt idx="9715">
                  <c:v>0.85161500000000001</c:v>
                </c:pt>
                <c:pt idx="9716">
                  <c:v>0.85187900000000005</c:v>
                </c:pt>
                <c:pt idx="9717">
                  <c:v>0.847522</c:v>
                </c:pt>
                <c:pt idx="9718">
                  <c:v>0.83875</c:v>
                </c:pt>
                <c:pt idx="9719">
                  <c:v>0.82836900000000002</c:v>
                </c:pt>
                <c:pt idx="9720">
                  <c:v>0.82228299999999999</c:v>
                </c:pt>
                <c:pt idx="9721">
                  <c:v>0.82050800000000002</c:v>
                </c:pt>
                <c:pt idx="9722">
                  <c:v>0.81888899999999998</c:v>
                </c:pt>
                <c:pt idx="9723">
                  <c:v>0.81359700000000001</c:v>
                </c:pt>
                <c:pt idx="9724">
                  <c:v>0.80318299999999998</c:v>
                </c:pt>
                <c:pt idx="9725">
                  <c:v>0.79000199999999998</c:v>
                </c:pt>
                <c:pt idx="9726">
                  <c:v>0.78573999999999999</c:v>
                </c:pt>
                <c:pt idx="9727">
                  <c:v>0.78825900000000004</c:v>
                </c:pt>
                <c:pt idx="9728">
                  <c:v>0.793628</c:v>
                </c:pt>
                <c:pt idx="9729">
                  <c:v>0.79280799999999996</c:v>
                </c:pt>
                <c:pt idx="9730">
                  <c:v>0.79039899999999996</c:v>
                </c:pt>
                <c:pt idx="9731">
                  <c:v>0.78790899999999997</c:v>
                </c:pt>
                <c:pt idx="9732">
                  <c:v>0.78391699999999997</c:v>
                </c:pt>
                <c:pt idx="9733">
                  <c:v>0.77884699999999996</c:v>
                </c:pt>
                <c:pt idx="9734">
                  <c:v>0.77198</c:v>
                </c:pt>
                <c:pt idx="9735">
                  <c:v>0.76720100000000002</c:v>
                </c:pt>
                <c:pt idx="9736">
                  <c:v>0.761633</c:v>
                </c:pt>
                <c:pt idx="9737">
                  <c:v>0.75423799999999996</c:v>
                </c:pt>
                <c:pt idx="9738">
                  <c:v>0.74854100000000001</c:v>
                </c:pt>
                <c:pt idx="9739">
                  <c:v>0.74418099999999998</c:v>
                </c:pt>
                <c:pt idx="9740">
                  <c:v>0.73866399999999999</c:v>
                </c:pt>
                <c:pt idx="9741">
                  <c:v>0.731159</c:v>
                </c:pt>
                <c:pt idx="9742">
                  <c:v>0.72472300000000001</c:v>
                </c:pt>
                <c:pt idx="9743">
                  <c:v>0.72528400000000004</c:v>
                </c:pt>
                <c:pt idx="9744">
                  <c:v>0.72811899999999996</c:v>
                </c:pt>
                <c:pt idx="9745">
                  <c:v>0.73276300000000005</c:v>
                </c:pt>
                <c:pt idx="9746">
                  <c:v>0.734649</c:v>
                </c:pt>
                <c:pt idx="9747">
                  <c:v>0.733649</c:v>
                </c:pt>
                <c:pt idx="9748">
                  <c:v>0.73190500000000003</c:v>
                </c:pt>
                <c:pt idx="9749">
                  <c:v>0.73294999999999999</c:v>
                </c:pt>
                <c:pt idx="9750">
                  <c:v>0.73846400000000001</c:v>
                </c:pt>
                <c:pt idx="9751">
                  <c:v>0.74310799999999999</c:v>
                </c:pt>
                <c:pt idx="9752">
                  <c:v>0.73947099999999999</c:v>
                </c:pt>
                <c:pt idx="9753">
                  <c:v>0.73683900000000002</c:v>
                </c:pt>
                <c:pt idx="9754">
                  <c:v>0.73777700000000002</c:v>
                </c:pt>
                <c:pt idx="9755">
                  <c:v>0.747201</c:v>
                </c:pt>
                <c:pt idx="9756">
                  <c:v>0.75327200000000005</c:v>
                </c:pt>
                <c:pt idx="9757">
                  <c:v>0.75868800000000003</c:v>
                </c:pt>
                <c:pt idx="9758">
                  <c:v>0.75562499999999999</c:v>
                </c:pt>
                <c:pt idx="9759">
                  <c:v>0.74616899999999997</c:v>
                </c:pt>
                <c:pt idx="9760">
                  <c:v>0.73696700000000004</c:v>
                </c:pt>
                <c:pt idx="9761">
                  <c:v>0.72911899999999996</c:v>
                </c:pt>
                <c:pt idx="9762">
                  <c:v>0.72984700000000002</c:v>
                </c:pt>
                <c:pt idx="9763">
                  <c:v>0.73634900000000003</c:v>
                </c:pt>
                <c:pt idx="9764">
                  <c:v>0.73667800000000006</c:v>
                </c:pt>
                <c:pt idx="9765">
                  <c:v>0.743923</c:v>
                </c:pt>
                <c:pt idx="9766">
                  <c:v>0.74856599999999995</c:v>
                </c:pt>
                <c:pt idx="9767">
                  <c:v>0.74480500000000005</c:v>
                </c:pt>
                <c:pt idx="9768">
                  <c:v>0.73803300000000005</c:v>
                </c:pt>
                <c:pt idx="9769">
                  <c:v>0.73274499999999998</c:v>
                </c:pt>
                <c:pt idx="9770">
                  <c:v>0.73232600000000003</c:v>
                </c:pt>
                <c:pt idx="9771">
                  <c:v>0.73538999999999999</c:v>
                </c:pt>
                <c:pt idx="9772">
                  <c:v>0.74565599999999999</c:v>
                </c:pt>
                <c:pt idx="9773">
                  <c:v>0.74854799999999999</c:v>
                </c:pt>
                <c:pt idx="9774">
                  <c:v>0.75018799999999997</c:v>
                </c:pt>
                <c:pt idx="9775">
                  <c:v>0.747224</c:v>
                </c:pt>
                <c:pt idx="9776">
                  <c:v>0.73985500000000004</c:v>
                </c:pt>
                <c:pt idx="9777">
                  <c:v>0.72648599999999997</c:v>
                </c:pt>
                <c:pt idx="9778">
                  <c:v>0.72512799999999999</c:v>
                </c:pt>
                <c:pt idx="9779">
                  <c:v>0.73164799999999997</c:v>
                </c:pt>
                <c:pt idx="9780">
                  <c:v>0.73462899999999998</c:v>
                </c:pt>
                <c:pt idx="9781">
                  <c:v>0.73363999999999996</c:v>
                </c:pt>
                <c:pt idx="9782">
                  <c:v>0.72950599999999999</c:v>
                </c:pt>
                <c:pt idx="9783">
                  <c:v>0.72577499999999995</c:v>
                </c:pt>
                <c:pt idx="9784">
                  <c:v>0.72037200000000001</c:v>
                </c:pt>
                <c:pt idx="9785">
                  <c:v>0.71960599999999997</c:v>
                </c:pt>
                <c:pt idx="9786">
                  <c:v>0.72285100000000002</c:v>
                </c:pt>
                <c:pt idx="9787">
                  <c:v>0.73500900000000002</c:v>
                </c:pt>
                <c:pt idx="9788">
                  <c:v>0.74119500000000005</c:v>
                </c:pt>
                <c:pt idx="9789">
                  <c:v>0.742591</c:v>
                </c:pt>
                <c:pt idx="9790">
                  <c:v>0.74304099999999995</c:v>
                </c:pt>
                <c:pt idx="9791">
                  <c:v>0.73691099999999998</c:v>
                </c:pt>
                <c:pt idx="9792">
                  <c:v>0.73526000000000002</c:v>
                </c:pt>
                <c:pt idx="9793">
                  <c:v>0.73419699999999999</c:v>
                </c:pt>
                <c:pt idx="9794">
                  <c:v>0.73458199999999996</c:v>
                </c:pt>
                <c:pt idx="9795">
                  <c:v>0.74048599999999998</c:v>
                </c:pt>
                <c:pt idx="9796">
                  <c:v>0.74734199999999995</c:v>
                </c:pt>
                <c:pt idx="9797">
                  <c:v>0.75234199999999996</c:v>
                </c:pt>
                <c:pt idx="9798">
                  <c:v>0.75902899999999995</c:v>
                </c:pt>
                <c:pt idx="9799">
                  <c:v>0.76399399999999995</c:v>
                </c:pt>
                <c:pt idx="9800">
                  <c:v>0.76094499999999998</c:v>
                </c:pt>
                <c:pt idx="9801">
                  <c:v>0.75545799999999996</c:v>
                </c:pt>
                <c:pt idx="9802">
                  <c:v>0.74995800000000001</c:v>
                </c:pt>
                <c:pt idx="9803">
                  <c:v>0.74539599999999995</c:v>
                </c:pt>
                <c:pt idx="9804">
                  <c:v>0.74497599999999997</c:v>
                </c:pt>
                <c:pt idx="9805">
                  <c:v>0.74197299999999999</c:v>
                </c:pt>
                <c:pt idx="9806">
                  <c:v>0.739981</c:v>
                </c:pt>
                <c:pt idx="9807">
                  <c:v>0.73539299999999996</c:v>
                </c:pt>
                <c:pt idx="9808">
                  <c:v>0.73042899999999999</c:v>
                </c:pt>
                <c:pt idx="9809">
                  <c:v>0.72380800000000001</c:v>
                </c:pt>
                <c:pt idx="9810">
                  <c:v>0.71532099999999998</c:v>
                </c:pt>
                <c:pt idx="9811">
                  <c:v>0.70827300000000004</c:v>
                </c:pt>
                <c:pt idx="9812">
                  <c:v>0.70698000000000005</c:v>
                </c:pt>
                <c:pt idx="9813">
                  <c:v>0.71024299999999996</c:v>
                </c:pt>
                <c:pt idx="9814">
                  <c:v>0.71212699999999995</c:v>
                </c:pt>
                <c:pt idx="9815">
                  <c:v>0.71285200000000004</c:v>
                </c:pt>
                <c:pt idx="9816">
                  <c:v>0.71555800000000003</c:v>
                </c:pt>
                <c:pt idx="9817">
                  <c:v>0.71897100000000003</c:v>
                </c:pt>
                <c:pt idx="9818">
                  <c:v>0.72433700000000001</c:v>
                </c:pt>
                <c:pt idx="9819">
                  <c:v>0.72304199999999996</c:v>
                </c:pt>
                <c:pt idx="9820">
                  <c:v>0.72072899999999995</c:v>
                </c:pt>
                <c:pt idx="9821">
                  <c:v>0.72033400000000003</c:v>
                </c:pt>
                <c:pt idx="9822">
                  <c:v>0.72524900000000003</c:v>
                </c:pt>
                <c:pt idx="9823">
                  <c:v>0.72925799999999996</c:v>
                </c:pt>
                <c:pt idx="9824">
                  <c:v>0.73378399999999999</c:v>
                </c:pt>
                <c:pt idx="9825">
                  <c:v>0.74069499999999999</c:v>
                </c:pt>
                <c:pt idx="9826">
                  <c:v>0.74040499999999998</c:v>
                </c:pt>
                <c:pt idx="9827">
                  <c:v>0.74052899999999999</c:v>
                </c:pt>
                <c:pt idx="9828">
                  <c:v>0.74350000000000005</c:v>
                </c:pt>
                <c:pt idx="9829">
                  <c:v>0.73979200000000001</c:v>
                </c:pt>
                <c:pt idx="9830">
                  <c:v>0.74274200000000001</c:v>
                </c:pt>
                <c:pt idx="9831">
                  <c:v>0.76504000000000005</c:v>
                </c:pt>
                <c:pt idx="9832">
                  <c:v>0.77815100000000004</c:v>
                </c:pt>
                <c:pt idx="9833">
                  <c:v>0.78301799999999999</c:v>
                </c:pt>
                <c:pt idx="9834">
                  <c:v>0.78625</c:v>
                </c:pt>
                <c:pt idx="9835">
                  <c:v>0.78766199999999997</c:v>
                </c:pt>
                <c:pt idx="9836">
                  <c:v>0.78609799999999996</c:v>
                </c:pt>
                <c:pt idx="9837">
                  <c:v>0.79035699999999998</c:v>
                </c:pt>
                <c:pt idx="9838">
                  <c:v>0.79598400000000002</c:v>
                </c:pt>
                <c:pt idx="9839">
                  <c:v>0.80119200000000002</c:v>
                </c:pt>
                <c:pt idx="9840">
                  <c:v>0.81198000000000004</c:v>
                </c:pt>
                <c:pt idx="9841">
                  <c:v>0.81623900000000005</c:v>
                </c:pt>
                <c:pt idx="9842">
                  <c:v>0.81811599999999995</c:v>
                </c:pt>
                <c:pt idx="9843">
                  <c:v>0.82471399999999995</c:v>
                </c:pt>
                <c:pt idx="9844">
                  <c:v>0.83728199999999997</c:v>
                </c:pt>
                <c:pt idx="9845">
                  <c:v>0.84128700000000001</c:v>
                </c:pt>
                <c:pt idx="9846">
                  <c:v>0.84725700000000004</c:v>
                </c:pt>
                <c:pt idx="9847">
                  <c:v>0.85147200000000001</c:v>
                </c:pt>
                <c:pt idx="9848">
                  <c:v>0.85411199999999998</c:v>
                </c:pt>
                <c:pt idx="9849">
                  <c:v>0.85206300000000001</c:v>
                </c:pt>
                <c:pt idx="9850">
                  <c:v>0.84510099999999999</c:v>
                </c:pt>
                <c:pt idx="9851">
                  <c:v>0.83734500000000001</c:v>
                </c:pt>
                <c:pt idx="9852">
                  <c:v>0.83732899999999999</c:v>
                </c:pt>
                <c:pt idx="9853">
                  <c:v>0.84075</c:v>
                </c:pt>
                <c:pt idx="9854">
                  <c:v>0.84126900000000004</c:v>
                </c:pt>
                <c:pt idx="9855">
                  <c:v>0.83757499999999996</c:v>
                </c:pt>
                <c:pt idx="9856">
                  <c:v>0.83576399999999995</c:v>
                </c:pt>
                <c:pt idx="9857">
                  <c:v>0.83747400000000005</c:v>
                </c:pt>
                <c:pt idx="9858">
                  <c:v>0.840804</c:v>
                </c:pt>
                <c:pt idx="9859">
                  <c:v>0.83986000000000005</c:v>
                </c:pt>
                <c:pt idx="9860">
                  <c:v>0.83579099999999995</c:v>
                </c:pt>
                <c:pt idx="9861">
                  <c:v>0.83399500000000004</c:v>
                </c:pt>
                <c:pt idx="9862">
                  <c:v>0.83578300000000005</c:v>
                </c:pt>
                <c:pt idx="9863">
                  <c:v>0.84265900000000005</c:v>
                </c:pt>
                <c:pt idx="9864">
                  <c:v>0.853182</c:v>
                </c:pt>
                <c:pt idx="9865">
                  <c:v>0.86082099999999995</c:v>
                </c:pt>
                <c:pt idx="9866">
                  <c:v>0.86287400000000003</c:v>
                </c:pt>
                <c:pt idx="9867">
                  <c:v>0.86024199999999995</c:v>
                </c:pt>
                <c:pt idx="9868">
                  <c:v>0.85775999999999997</c:v>
                </c:pt>
                <c:pt idx="9869">
                  <c:v>0.85724900000000004</c:v>
                </c:pt>
                <c:pt idx="9870">
                  <c:v>0.86388200000000004</c:v>
                </c:pt>
                <c:pt idx="9871">
                  <c:v>0.86608700000000005</c:v>
                </c:pt>
                <c:pt idx="9872">
                  <c:v>0.86660899999999996</c:v>
                </c:pt>
                <c:pt idx="9873">
                  <c:v>0.86778</c:v>
                </c:pt>
                <c:pt idx="9874">
                  <c:v>0.87089000000000005</c:v>
                </c:pt>
                <c:pt idx="9875">
                  <c:v>0.87277000000000005</c:v>
                </c:pt>
                <c:pt idx="9876">
                  <c:v>0.87107999999999997</c:v>
                </c:pt>
                <c:pt idx="9877">
                  <c:v>0.86538400000000004</c:v>
                </c:pt>
                <c:pt idx="9878">
                  <c:v>0.857572</c:v>
                </c:pt>
                <c:pt idx="9879">
                  <c:v>0.85449299999999995</c:v>
                </c:pt>
                <c:pt idx="9880">
                  <c:v>0.85529299999999997</c:v>
                </c:pt>
                <c:pt idx="9881">
                  <c:v>0.85725700000000005</c:v>
                </c:pt>
                <c:pt idx="9882">
                  <c:v>0.85396700000000003</c:v>
                </c:pt>
                <c:pt idx="9883">
                  <c:v>0.84594800000000003</c:v>
                </c:pt>
                <c:pt idx="9884">
                  <c:v>0.83754600000000001</c:v>
                </c:pt>
                <c:pt idx="9885">
                  <c:v>0.82991899999999996</c:v>
                </c:pt>
                <c:pt idx="9886">
                  <c:v>0.82772699999999999</c:v>
                </c:pt>
                <c:pt idx="9887">
                  <c:v>0.83127600000000001</c:v>
                </c:pt>
                <c:pt idx="9888">
                  <c:v>0.84870900000000005</c:v>
                </c:pt>
                <c:pt idx="9889">
                  <c:v>0.84801000000000004</c:v>
                </c:pt>
                <c:pt idx="9890">
                  <c:v>0.84418400000000005</c:v>
                </c:pt>
                <c:pt idx="9891">
                  <c:v>0.84226500000000004</c:v>
                </c:pt>
                <c:pt idx="9892">
                  <c:v>0.849688</c:v>
                </c:pt>
                <c:pt idx="9893">
                  <c:v>0.85399899999999995</c:v>
                </c:pt>
                <c:pt idx="9894">
                  <c:v>0.85364399999999996</c:v>
                </c:pt>
                <c:pt idx="9895">
                  <c:v>0.85719199999999995</c:v>
                </c:pt>
                <c:pt idx="9896">
                  <c:v>0.86538800000000005</c:v>
                </c:pt>
                <c:pt idx="9897">
                  <c:v>0.86992599999999998</c:v>
                </c:pt>
                <c:pt idx="9898">
                  <c:v>0.872479</c:v>
                </c:pt>
                <c:pt idx="9899">
                  <c:v>0.871085</c:v>
                </c:pt>
                <c:pt idx="9900">
                  <c:v>0.86756200000000006</c:v>
                </c:pt>
                <c:pt idx="9901">
                  <c:v>0.85707699999999998</c:v>
                </c:pt>
                <c:pt idx="9902">
                  <c:v>0.84585200000000005</c:v>
                </c:pt>
                <c:pt idx="9903">
                  <c:v>0.83459000000000005</c:v>
                </c:pt>
                <c:pt idx="9904">
                  <c:v>0.82510700000000003</c:v>
                </c:pt>
                <c:pt idx="9905">
                  <c:v>0.822577</c:v>
                </c:pt>
                <c:pt idx="9906">
                  <c:v>0.82253399999999999</c:v>
                </c:pt>
                <c:pt idx="9907">
                  <c:v>0.82963500000000001</c:v>
                </c:pt>
                <c:pt idx="9908">
                  <c:v>0.83977100000000005</c:v>
                </c:pt>
                <c:pt idx="9909">
                  <c:v>0.84445599999999998</c:v>
                </c:pt>
                <c:pt idx="9910">
                  <c:v>0.84852099999999997</c:v>
                </c:pt>
                <c:pt idx="9911">
                  <c:v>0.84357199999999999</c:v>
                </c:pt>
                <c:pt idx="9912">
                  <c:v>0.83789899999999995</c:v>
                </c:pt>
                <c:pt idx="9913">
                  <c:v>0.83171300000000004</c:v>
                </c:pt>
                <c:pt idx="9914">
                  <c:v>0.82603899999999997</c:v>
                </c:pt>
                <c:pt idx="9915">
                  <c:v>0.819295</c:v>
                </c:pt>
                <c:pt idx="9916">
                  <c:v>0.81280300000000005</c:v>
                </c:pt>
                <c:pt idx="9917">
                  <c:v>0.81334600000000001</c:v>
                </c:pt>
                <c:pt idx="9918">
                  <c:v>0.81680699999999995</c:v>
                </c:pt>
                <c:pt idx="9919">
                  <c:v>0.82424900000000001</c:v>
                </c:pt>
                <c:pt idx="9920">
                  <c:v>0.83152899999999996</c:v>
                </c:pt>
                <c:pt idx="9921">
                  <c:v>0.83742300000000003</c:v>
                </c:pt>
                <c:pt idx="9922">
                  <c:v>0.84530700000000003</c:v>
                </c:pt>
                <c:pt idx="9923">
                  <c:v>0.85164300000000004</c:v>
                </c:pt>
                <c:pt idx="9924">
                  <c:v>0.85749799999999998</c:v>
                </c:pt>
                <c:pt idx="9925">
                  <c:v>0.86131599999999997</c:v>
                </c:pt>
                <c:pt idx="9926">
                  <c:v>0.86427900000000002</c:v>
                </c:pt>
                <c:pt idx="9927">
                  <c:v>0.86859399999999998</c:v>
                </c:pt>
                <c:pt idx="9928">
                  <c:v>0.86690999999999996</c:v>
                </c:pt>
                <c:pt idx="9929">
                  <c:v>0.86587499999999995</c:v>
                </c:pt>
                <c:pt idx="9930">
                  <c:v>0.86318099999999998</c:v>
                </c:pt>
                <c:pt idx="9931">
                  <c:v>0.85716800000000004</c:v>
                </c:pt>
                <c:pt idx="9932">
                  <c:v>0.85730700000000004</c:v>
                </c:pt>
                <c:pt idx="9933">
                  <c:v>0.86182400000000003</c:v>
                </c:pt>
                <c:pt idx="9934">
                  <c:v>0.86728300000000003</c:v>
                </c:pt>
                <c:pt idx="9935">
                  <c:v>0.87060599999999999</c:v>
                </c:pt>
                <c:pt idx="9936">
                  <c:v>0.86587499999999995</c:v>
                </c:pt>
                <c:pt idx="9937">
                  <c:v>0.85689300000000002</c:v>
                </c:pt>
                <c:pt idx="9938">
                  <c:v>0.85247799999999996</c:v>
                </c:pt>
                <c:pt idx="9939">
                  <c:v>0.84896300000000002</c:v>
                </c:pt>
                <c:pt idx="9940">
                  <c:v>0.844947</c:v>
                </c:pt>
                <c:pt idx="9941">
                  <c:v>0.83832799999999996</c:v>
                </c:pt>
                <c:pt idx="9942">
                  <c:v>0.823133</c:v>
                </c:pt>
                <c:pt idx="9943">
                  <c:v>0.80005199999999999</c:v>
                </c:pt>
                <c:pt idx="9944">
                  <c:v>0.77879900000000002</c:v>
                </c:pt>
                <c:pt idx="9945">
                  <c:v>0.77205699999999999</c:v>
                </c:pt>
                <c:pt idx="9946">
                  <c:v>0.76375400000000004</c:v>
                </c:pt>
                <c:pt idx="9947">
                  <c:v>0.73880199999999996</c:v>
                </c:pt>
                <c:pt idx="9948">
                  <c:v>0.72956900000000002</c:v>
                </c:pt>
                <c:pt idx="9949">
                  <c:v>0.71952099999999997</c:v>
                </c:pt>
                <c:pt idx="9950">
                  <c:v>0.70861600000000002</c:v>
                </c:pt>
                <c:pt idx="9951">
                  <c:v>0.70014100000000001</c:v>
                </c:pt>
                <c:pt idx="9952">
                  <c:v>0.687666</c:v>
                </c:pt>
                <c:pt idx="9953">
                  <c:v>0.67675700000000005</c:v>
                </c:pt>
                <c:pt idx="9954">
                  <c:v>0.66475600000000001</c:v>
                </c:pt>
                <c:pt idx="9955">
                  <c:v>0.64986200000000005</c:v>
                </c:pt>
                <c:pt idx="9956">
                  <c:v>0.63942699999999997</c:v>
                </c:pt>
                <c:pt idx="9957">
                  <c:v>0.62345200000000001</c:v>
                </c:pt>
                <c:pt idx="9958">
                  <c:v>0.60960000000000003</c:v>
                </c:pt>
                <c:pt idx="9959">
                  <c:v>0.59921000000000002</c:v>
                </c:pt>
                <c:pt idx="9960">
                  <c:v>0.588781</c:v>
                </c:pt>
                <c:pt idx="9961">
                  <c:v>0.57998099999999997</c:v>
                </c:pt>
                <c:pt idx="9962">
                  <c:v>0.580098</c:v>
                </c:pt>
                <c:pt idx="9963">
                  <c:v>0.57309100000000002</c:v>
                </c:pt>
                <c:pt idx="9964">
                  <c:v>0.56064899999999995</c:v>
                </c:pt>
                <c:pt idx="9965">
                  <c:v>0.54630100000000004</c:v>
                </c:pt>
                <c:pt idx="9966">
                  <c:v>0.53849499999999995</c:v>
                </c:pt>
                <c:pt idx="9967">
                  <c:v>0.53517899999999996</c:v>
                </c:pt>
                <c:pt idx="9968">
                  <c:v>0.53837599999999997</c:v>
                </c:pt>
                <c:pt idx="9969">
                  <c:v>0.54450699999999996</c:v>
                </c:pt>
                <c:pt idx="9970">
                  <c:v>0.54760399999999998</c:v>
                </c:pt>
                <c:pt idx="9971">
                  <c:v>0.54464699999999999</c:v>
                </c:pt>
                <c:pt idx="9972">
                  <c:v>0.53279100000000001</c:v>
                </c:pt>
                <c:pt idx="9973">
                  <c:v>0.52547999999999995</c:v>
                </c:pt>
                <c:pt idx="9974">
                  <c:v>0.51613500000000001</c:v>
                </c:pt>
                <c:pt idx="9975">
                  <c:v>0.50677700000000003</c:v>
                </c:pt>
                <c:pt idx="9976">
                  <c:v>0.49295699999999998</c:v>
                </c:pt>
                <c:pt idx="9977">
                  <c:v>0.48572500000000002</c:v>
                </c:pt>
                <c:pt idx="9978">
                  <c:v>0.48392800000000002</c:v>
                </c:pt>
                <c:pt idx="9979">
                  <c:v>0.48059299999999999</c:v>
                </c:pt>
                <c:pt idx="9980">
                  <c:v>0.47580600000000001</c:v>
                </c:pt>
                <c:pt idx="9981">
                  <c:v>0.47455000000000003</c:v>
                </c:pt>
                <c:pt idx="9982">
                  <c:v>0.475773</c:v>
                </c:pt>
                <c:pt idx="9983">
                  <c:v>0.47802099999999997</c:v>
                </c:pt>
                <c:pt idx="9984">
                  <c:v>0.48169899999999999</c:v>
                </c:pt>
                <c:pt idx="9985">
                  <c:v>0.47741299999999998</c:v>
                </c:pt>
                <c:pt idx="9986">
                  <c:v>0.47922999999999999</c:v>
                </c:pt>
                <c:pt idx="9987">
                  <c:v>0.48499700000000001</c:v>
                </c:pt>
                <c:pt idx="9988">
                  <c:v>0.48970000000000002</c:v>
                </c:pt>
                <c:pt idx="9989">
                  <c:v>0.4869</c:v>
                </c:pt>
                <c:pt idx="9990">
                  <c:v>0.48167700000000002</c:v>
                </c:pt>
                <c:pt idx="9991">
                  <c:v>0.47795799999999999</c:v>
                </c:pt>
                <c:pt idx="9992">
                  <c:v>0.47374100000000002</c:v>
                </c:pt>
                <c:pt idx="9993">
                  <c:v>0.47208600000000001</c:v>
                </c:pt>
                <c:pt idx="9994">
                  <c:v>0.47539599999999999</c:v>
                </c:pt>
                <c:pt idx="9995">
                  <c:v>0.47771200000000003</c:v>
                </c:pt>
                <c:pt idx="9996">
                  <c:v>0.48044500000000001</c:v>
                </c:pt>
                <c:pt idx="9997">
                  <c:v>0.47167999999999999</c:v>
                </c:pt>
                <c:pt idx="9998">
                  <c:v>0.46559299999999998</c:v>
                </c:pt>
                <c:pt idx="9999">
                  <c:v>0.46491700000000002</c:v>
                </c:pt>
                <c:pt idx="10000">
                  <c:v>0.46074199999999998</c:v>
                </c:pt>
                <c:pt idx="10001">
                  <c:v>0.45649499999999998</c:v>
                </c:pt>
                <c:pt idx="10002">
                  <c:v>0.44334200000000001</c:v>
                </c:pt>
                <c:pt idx="10003">
                  <c:v>0.44083499999999998</c:v>
                </c:pt>
                <c:pt idx="10004">
                  <c:v>0.44167299999999998</c:v>
                </c:pt>
                <c:pt idx="10005">
                  <c:v>0.43948500000000001</c:v>
                </c:pt>
                <c:pt idx="10006">
                  <c:v>0.43485299999999999</c:v>
                </c:pt>
                <c:pt idx="10007">
                  <c:v>0.43331599999999998</c:v>
                </c:pt>
                <c:pt idx="10008">
                  <c:v>0.43776599999999999</c:v>
                </c:pt>
                <c:pt idx="10009">
                  <c:v>0.44522600000000001</c:v>
                </c:pt>
                <c:pt idx="10010">
                  <c:v>0.45664100000000002</c:v>
                </c:pt>
                <c:pt idx="10011">
                  <c:v>0.464472</c:v>
                </c:pt>
                <c:pt idx="10012">
                  <c:v>0.46887299999999998</c:v>
                </c:pt>
                <c:pt idx="10013">
                  <c:v>0.47434700000000002</c:v>
                </c:pt>
                <c:pt idx="10014">
                  <c:v>0.48072399999999998</c:v>
                </c:pt>
                <c:pt idx="10015">
                  <c:v>0.48055700000000001</c:v>
                </c:pt>
                <c:pt idx="10016">
                  <c:v>0.47748099999999999</c:v>
                </c:pt>
                <c:pt idx="10017">
                  <c:v>0.47447099999999998</c:v>
                </c:pt>
                <c:pt idx="10018">
                  <c:v>0.47395700000000002</c:v>
                </c:pt>
                <c:pt idx="10019">
                  <c:v>0.47290500000000002</c:v>
                </c:pt>
                <c:pt idx="10020">
                  <c:v>0.47404000000000002</c:v>
                </c:pt>
                <c:pt idx="10021">
                  <c:v>0.48520999999999997</c:v>
                </c:pt>
                <c:pt idx="10022">
                  <c:v>0.496508</c:v>
                </c:pt>
                <c:pt idx="10023">
                  <c:v>0.49796200000000002</c:v>
                </c:pt>
                <c:pt idx="10024">
                  <c:v>0.50508900000000001</c:v>
                </c:pt>
                <c:pt idx="10025">
                  <c:v>0.50993999999999995</c:v>
                </c:pt>
                <c:pt idx="10026">
                  <c:v>0.50837500000000002</c:v>
                </c:pt>
                <c:pt idx="10027">
                  <c:v>0.508571</c:v>
                </c:pt>
                <c:pt idx="10028">
                  <c:v>0.51410800000000001</c:v>
                </c:pt>
                <c:pt idx="10029">
                  <c:v>0.51342699999999997</c:v>
                </c:pt>
                <c:pt idx="10030">
                  <c:v>0.50470000000000004</c:v>
                </c:pt>
                <c:pt idx="10031">
                  <c:v>0.48818699999999998</c:v>
                </c:pt>
                <c:pt idx="10032">
                  <c:v>0.475383</c:v>
                </c:pt>
                <c:pt idx="10033">
                  <c:v>0.46549800000000002</c:v>
                </c:pt>
                <c:pt idx="10034">
                  <c:v>0.45708799999999999</c:v>
                </c:pt>
                <c:pt idx="10035">
                  <c:v>0.451932</c:v>
                </c:pt>
                <c:pt idx="10036">
                  <c:v>0.45615299999999998</c:v>
                </c:pt>
                <c:pt idx="10037">
                  <c:v>0.45757599999999998</c:v>
                </c:pt>
                <c:pt idx="10038">
                  <c:v>0.45668599999999998</c:v>
                </c:pt>
                <c:pt idx="10039">
                  <c:v>0.45787600000000001</c:v>
                </c:pt>
                <c:pt idx="10040">
                  <c:v>0.45715899999999998</c:v>
                </c:pt>
                <c:pt idx="10041">
                  <c:v>0.44497700000000001</c:v>
                </c:pt>
                <c:pt idx="10042">
                  <c:v>0.43274800000000002</c:v>
                </c:pt>
                <c:pt idx="10043">
                  <c:v>0.42612800000000001</c:v>
                </c:pt>
                <c:pt idx="10044">
                  <c:v>0.42600199999999999</c:v>
                </c:pt>
                <c:pt idx="10045">
                  <c:v>0.43138399999999999</c:v>
                </c:pt>
                <c:pt idx="10046">
                  <c:v>0.44166</c:v>
                </c:pt>
                <c:pt idx="10047">
                  <c:v>0.44887100000000002</c:v>
                </c:pt>
                <c:pt idx="10048">
                  <c:v>0.44424599999999997</c:v>
                </c:pt>
                <c:pt idx="10049">
                  <c:v>0.44283400000000001</c:v>
                </c:pt>
                <c:pt idx="10050">
                  <c:v>0.45198100000000002</c:v>
                </c:pt>
                <c:pt idx="10051">
                  <c:v>0.46612799999999999</c:v>
                </c:pt>
                <c:pt idx="10052">
                  <c:v>0.477383</c:v>
                </c:pt>
                <c:pt idx="10053">
                  <c:v>0.49324899999999999</c:v>
                </c:pt>
                <c:pt idx="10054">
                  <c:v>0.507247</c:v>
                </c:pt>
                <c:pt idx="10055">
                  <c:v>0.516818</c:v>
                </c:pt>
                <c:pt idx="10056">
                  <c:v>0.52562500000000001</c:v>
                </c:pt>
                <c:pt idx="10057">
                  <c:v>0.5353</c:v>
                </c:pt>
                <c:pt idx="10058">
                  <c:v>0.54370300000000005</c:v>
                </c:pt>
                <c:pt idx="10059">
                  <c:v>0.55772200000000005</c:v>
                </c:pt>
                <c:pt idx="10060">
                  <c:v>0.57066499999999998</c:v>
                </c:pt>
                <c:pt idx="10061">
                  <c:v>0.57610600000000001</c:v>
                </c:pt>
                <c:pt idx="10062">
                  <c:v>0.57940899999999995</c:v>
                </c:pt>
                <c:pt idx="10063">
                  <c:v>0.58317300000000005</c:v>
                </c:pt>
                <c:pt idx="10064">
                  <c:v>0.58599199999999996</c:v>
                </c:pt>
                <c:pt idx="10065">
                  <c:v>0.59281200000000001</c:v>
                </c:pt>
                <c:pt idx="10066">
                  <c:v>0.60553900000000005</c:v>
                </c:pt>
                <c:pt idx="10067">
                  <c:v>0.61101000000000005</c:v>
                </c:pt>
                <c:pt idx="10068">
                  <c:v>0.61652300000000004</c:v>
                </c:pt>
                <c:pt idx="10069">
                  <c:v>0.62266299999999997</c:v>
                </c:pt>
                <c:pt idx="10070">
                  <c:v>0.62378</c:v>
                </c:pt>
                <c:pt idx="10071">
                  <c:v>0.624722</c:v>
                </c:pt>
                <c:pt idx="10072">
                  <c:v>0.629081</c:v>
                </c:pt>
                <c:pt idx="10073">
                  <c:v>0.639486</c:v>
                </c:pt>
                <c:pt idx="10074">
                  <c:v>0.64566699999999999</c:v>
                </c:pt>
                <c:pt idx="10075">
                  <c:v>0.65330200000000005</c:v>
                </c:pt>
                <c:pt idx="10076">
                  <c:v>0.661408</c:v>
                </c:pt>
                <c:pt idx="10077">
                  <c:v>0.66290099999999996</c:v>
                </c:pt>
                <c:pt idx="10078">
                  <c:v>0.66228699999999996</c:v>
                </c:pt>
                <c:pt idx="10079">
                  <c:v>0.66232599999999997</c:v>
                </c:pt>
                <c:pt idx="10080">
                  <c:v>0.66442100000000004</c:v>
                </c:pt>
                <c:pt idx="10081">
                  <c:v>0.667265</c:v>
                </c:pt>
                <c:pt idx="10082">
                  <c:v>0.66874400000000001</c:v>
                </c:pt>
                <c:pt idx="10083">
                  <c:v>0.67233799999999999</c:v>
                </c:pt>
                <c:pt idx="10084">
                  <c:v>0.67500700000000002</c:v>
                </c:pt>
                <c:pt idx="10085">
                  <c:v>0.67314200000000002</c:v>
                </c:pt>
                <c:pt idx="10086">
                  <c:v>0.66960399999999998</c:v>
                </c:pt>
                <c:pt idx="10087">
                  <c:v>0.66723100000000002</c:v>
                </c:pt>
                <c:pt idx="10088">
                  <c:v>0.66561899999999996</c:v>
                </c:pt>
                <c:pt idx="10089">
                  <c:v>0.66198500000000005</c:v>
                </c:pt>
                <c:pt idx="10090">
                  <c:v>0.65790599999999999</c:v>
                </c:pt>
                <c:pt idx="10091">
                  <c:v>0.65418299999999996</c:v>
                </c:pt>
                <c:pt idx="10092">
                  <c:v>0.65562500000000001</c:v>
                </c:pt>
                <c:pt idx="10093">
                  <c:v>0.66042900000000004</c:v>
                </c:pt>
                <c:pt idx="10094">
                  <c:v>0.66817000000000004</c:v>
                </c:pt>
                <c:pt idx="10095">
                  <c:v>0.67532300000000001</c:v>
                </c:pt>
                <c:pt idx="10096">
                  <c:v>0.67632499999999995</c:v>
                </c:pt>
                <c:pt idx="10097">
                  <c:v>0.67425599999999997</c:v>
                </c:pt>
                <c:pt idx="10098">
                  <c:v>0.67171599999999998</c:v>
                </c:pt>
                <c:pt idx="10099">
                  <c:v>0.66828900000000002</c:v>
                </c:pt>
                <c:pt idx="10100">
                  <c:v>0.66592499999999999</c:v>
                </c:pt>
                <c:pt idx="10101">
                  <c:v>0.663443</c:v>
                </c:pt>
                <c:pt idx="10102">
                  <c:v>0.65914200000000001</c:v>
                </c:pt>
                <c:pt idx="10103">
                  <c:v>0.65237199999999995</c:v>
                </c:pt>
                <c:pt idx="10104">
                  <c:v>0.65173599999999998</c:v>
                </c:pt>
                <c:pt idx="10105">
                  <c:v>0.65390199999999998</c:v>
                </c:pt>
                <c:pt idx="10106">
                  <c:v>0.64716499999999999</c:v>
                </c:pt>
                <c:pt idx="10107">
                  <c:v>0.63663999999999998</c:v>
                </c:pt>
                <c:pt idx="10108">
                  <c:v>0.62766999999999995</c:v>
                </c:pt>
                <c:pt idx="10109">
                  <c:v>0.62573900000000005</c:v>
                </c:pt>
                <c:pt idx="10110">
                  <c:v>0.63123200000000002</c:v>
                </c:pt>
                <c:pt idx="10111">
                  <c:v>0.63621499999999997</c:v>
                </c:pt>
                <c:pt idx="10112">
                  <c:v>0.64226899999999998</c:v>
                </c:pt>
                <c:pt idx="10113">
                  <c:v>0.65400999999999998</c:v>
                </c:pt>
                <c:pt idx="10114">
                  <c:v>0.66872600000000004</c:v>
                </c:pt>
                <c:pt idx="10115">
                  <c:v>0.68020499999999995</c:v>
                </c:pt>
                <c:pt idx="10116">
                  <c:v>0.68282399999999999</c:v>
                </c:pt>
                <c:pt idx="10117">
                  <c:v>0.67740100000000003</c:v>
                </c:pt>
                <c:pt idx="10118">
                  <c:v>0.67017300000000002</c:v>
                </c:pt>
                <c:pt idx="10119">
                  <c:v>0.66647400000000001</c:v>
                </c:pt>
                <c:pt idx="10120">
                  <c:v>0.66869999999999996</c:v>
                </c:pt>
                <c:pt idx="10121">
                  <c:v>0.67422300000000002</c:v>
                </c:pt>
                <c:pt idx="10122">
                  <c:v>0.68140400000000001</c:v>
                </c:pt>
                <c:pt idx="10123">
                  <c:v>0.68425499999999995</c:v>
                </c:pt>
                <c:pt idx="10124">
                  <c:v>0.68229099999999998</c:v>
                </c:pt>
                <c:pt idx="10125">
                  <c:v>0.68813500000000005</c:v>
                </c:pt>
                <c:pt idx="10126">
                  <c:v>0.69627499999999998</c:v>
                </c:pt>
                <c:pt idx="10127">
                  <c:v>0.70529200000000003</c:v>
                </c:pt>
                <c:pt idx="10128">
                  <c:v>0.703851</c:v>
                </c:pt>
                <c:pt idx="10129">
                  <c:v>0.70491999999999999</c:v>
                </c:pt>
                <c:pt idx="10130">
                  <c:v>0.71595500000000001</c:v>
                </c:pt>
                <c:pt idx="10131">
                  <c:v>0.73360800000000004</c:v>
                </c:pt>
                <c:pt idx="10132">
                  <c:v>0.74483299999999997</c:v>
                </c:pt>
                <c:pt idx="10133">
                  <c:v>0.75657600000000003</c:v>
                </c:pt>
                <c:pt idx="10134">
                  <c:v>0.76924400000000004</c:v>
                </c:pt>
                <c:pt idx="10135">
                  <c:v>0.771652</c:v>
                </c:pt>
                <c:pt idx="10136">
                  <c:v>0.76816499999999999</c:v>
                </c:pt>
                <c:pt idx="10137">
                  <c:v>0.75909499999999996</c:v>
                </c:pt>
                <c:pt idx="10138">
                  <c:v>0.75662799999999997</c:v>
                </c:pt>
                <c:pt idx="10139">
                  <c:v>0.75980199999999998</c:v>
                </c:pt>
                <c:pt idx="10140">
                  <c:v>0.77122000000000002</c:v>
                </c:pt>
                <c:pt idx="10141">
                  <c:v>0.78274999999999995</c:v>
                </c:pt>
                <c:pt idx="10142">
                  <c:v>0.79090300000000002</c:v>
                </c:pt>
                <c:pt idx="10143">
                  <c:v>0.79945100000000002</c:v>
                </c:pt>
                <c:pt idx="10144">
                  <c:v>0.80868399999999996</c:v>
                </c:pt>
                <c:pt idx="10145">
                  <c:v>0.81474400000000002</c:v>
                </c:pt>
                <c:pt idx="10146">
                  <c:v>0.81775799999999998</c:v>
                </c:pt>
                <c:pt idx="10147">
                  <c:v>0.81887100000000002</c:v>
                </c:pt>
                <c:pt idx="10148">
                  <c:v>0.82199699999999998</c:v>
                </c:pt>
                <c:pt idx="10149">
                  <c:v>0.81842599999999999</c:v>
                </c:pt>
                <c:pt idx="10150">
                  <c:v>0.81456200000000001</c:v>
                </c:pt>
                <c:pt idx="10151">
                  <c:v>0.81388199999999999</c:v>
                </c:pt>
                <c:pt idx="10152">
                  <c:v>0.817805</c:v>
                </c:pt>
                <c:pt idx="10153">
                  <c:v>0.82535599999999998</c:v>
                </c:pt>
                <c:pt idx="10154">
                  <c:v>0.83096599999999998</c:v>
                </c:pt>
                <c:pt idx="10155">
                  <c:v>0.83194299999999999</c:v>
                </c:pt>
                <c:pt idx="10156">
                  <c:v>0.83002399999999998</c:v>
                </c:pt>
                <c:pt idx="10157">
                  <c:v>0.83236299999999996</c:v>
                </c:pt>
                <c:pt idx="10158">
                  <c:v>0.83698799999999995</c:v>
                </c:pt>
                <c:pt idx="10159">
                  <c:v>0.84306199999999998</c:v>
                </c:pt>
                <c:pt idx="10160">
                  <c:v>0.84955499999999995</c:v>
                </c:pt>
                <c:pt idx="10161">
                  <c:v>0.85607900000000003</c:v>
                </c:pt>
                <c:pt idx="10162">
                  <c:v>0.86374700000000004</c:v>
                </c:pt>
                <c:pt idx="10163">
                  <c:v>0.87332500000000002</c:v>
                </c:pt>
                <c:pt idx="10164">
                  <c:v>0.88472399999999995</c:v>
                </c:pt>
                <c:pt idx="10165">
                  <c:v>0.90007999999999999</c:v>
                </c:pt>
                <c:pt idx="10166">
                  <c:v>0.90753399999999995</c:v>
                </c:pt>
                <c:pt idx="10167">
                  <c:v>0.910991</c:v>
                </c:pt>
                <c:pt idx="10168">
                  <c:v>0.91522199999999998</c:v>
                </c:pt>
                <c:pt idx="10169">
                  <c:v>0.92124099999999998</c:v>
                </c:pt>
                <c:pt idx="10170">
                  <c:v>0.92107499999999998</c:v>
                </c:pt>
                <c:pt idx="10171">
                  <c:v>0.90987399999999996</c:v>
                </c:pt>
                <c:pt idx="10172">
                  <c:v>0.90132500000000004</c:v>
                </c:pt>
                <c:pt idx="10173">
                  <c:v>0.90004200000000001</c:v>
                </c:pt>
                <c:pt idx="10174">
                  <c:v>0.90891599999999995</c:v>
                </c:pt>
                <c:pt idx="10175">
                  <c:v>0.91569599999999995</c:v>
                </c:pt>
                <c:pt idx="10176">
                  <c:v>0.91775899999999999</c:v>
                </c:pt>
                <c:pt idx="10177">
                  <c:v>0.92027000000000003</c:v>
                </c:pt>
                <c:pt idx="10178">
                  <c:v>0.92060200000000003</c:v>
                </c:pt>
                <c:pt idx="10179">
                  <c:v>0.93053399999999997</c:v>
                </c:pt>
                <c:pt idx="10180">
                  <c:v>0.94159700000000002</c:v>
                </c:pt>
                <c:pt idx="10181">
                  <c:v>0.95173300000000005</c:v>
                </c:pt>
                <c:pt idx="10182">
                  <c:v>0.96292100000000003</c:v>
                </c:pt>
                <c:pt idx="10183">
                  <c:v>0.97398700000000005</c:v>
                </c:pt>
                <c:pt idx="10184">
                  <c:v>0.98107599999999995</c:v>
                </c:pt>
                <c:pt idx="10185">
                  <c:v>0.98776799999999998</c:v>
                </c:pt>
                <c:pt idx="10186">
                  <c:v>0.99230499999999999</c:v>
                </c:pt>
                <c:pt idx="10187">
                  <c:v>0.99108499999999999</c:v>
                </c:pt>
                <c:pt idx="10188">
                  <c:v>1.00038</c:v>
                </c:pt>
                <c:pt idx="10189">
                  <c:v>1.0085599999999999</c:v>
                </c:pt>
                <c:pt idx="10190">
                  <c:v>1.0198100000000001</c:v>
                </c:pt>
                <c:pt idx="10191">
                  <c:v>1.0400799999999999</c:v>
                </c:pt>
                <c:pt idx="10192">
                  <c:v>1.07674</c:v>
                </c:pt>
                <c:pt idx="10193">
                  <c:v>1.10443</c:v>
                </c:pt>
                <c:pt idx="10194">
                  <c:v>1.1231800000000001</c:v>
                </c:pt>
                <c:pt idx="10195">
                  <c:v>1.13744</c:v>
                </c:pt>
                <c:pt idx="10196">
                  <c:v>1.15073</c:v>
                </c:pt>
                <c:pt idx="10197">
                  <c:v>1.15954</c:v>
                </c:pt>
                <c:pt idx="10198">
                  <c:v>1.1702600000000001</c:v>
                </c:pt>
                <c:pt idx="10199">
                  <c:v>1.1821299999999999</c:v>
                </c:pt>
                <c:pt idx="10200">
                  <c:v>1.1880299999999999</c:v>
                </c:pt>
                <c:pt idx="10201">
                  <c:v>1.1943600000000001</c:v>
                </c:pt>
                <c:pt idx="10202">
                  <c:v>1.19692</c:v>
                </c:pt>
                <c:pt idx="10203">
                  <c:v>1.1934400000000001</c:v>
                </c:pt>
                <c:pt idx="10204">
                  <c:v>1.1883600000000001</c:v>
                </c:pt>
                <c:pt idx="10205">
                  <c:v>1.1818599999999999</c:v>
                </c:pt>
                <c:pt idx="10206">
                  <c:v>1.1716200000000001</c:v>
                </c:pt>
                <c:pt idx="10207">
                  <c:v>1.1533500000000001</c:v>
                </c:pt>
                <c:pt idx="10208">
                  <c:v>1.1346499999999999</c:v>
                </c:pt>
                <c:pt idx="10209">
                  <c:v>1.11812</c:v>
                </c:pt>
                <c:pt idx="10210">
                  <c:v>1.09805</c:v>
                </c:pt>
                <c:pt idx="10211">
                  <c:v>1.0716300000000001</c:v>
                </c:pt>
                <c:pt idx="10212">
                  <c:v>1.04566</c:v>
                </c:pt>
                <c:pt idx="10213">
                  <c:v>1.01024</c:v>
                </c:pt>
                <c:pt idx="10214">
                  <c:v>0.999977</c:v>
                </c:pt>
                <c:pt idx="10215">
                  <c:v>1.0146200000000001</c:v>
                </c:pt>
                <c:pt idx="10216">
                  <c:v>1.0369900000000001</c:v>
                </c:pt>
                <c:pt idx="10217">
                  <c:v>1.06199</c:v>
                </c:pt>
                <c:pt idx="10218">
                  <c:v>1.0700499999999999</c:v>
                </c:pt>
                <c:pt idx="10219">
                  <c:v>1.05837</c:v>
                </c:pt>
                <c:pt idx="10220">
                  <c:v>1.0324599999999999</c:v>
                </c:pt>
                <c:pt idx="10221">
                  <c:v>1.0096499999999999</c:v>
                </c:pt>
                <c:pt idx="10222">
                  <c:v>0.993452</c:v>
                </c:pt>
                <c:pt idx="10223">
                  <c:v>0.98373699999999997</c:v>
                </c:pt>
                <c:pt idx="10224">
                  <c:v>0.98016700000000001</c:v>
                </c:pt>
                <c:pt idx="10225">
                  <c:v>0.98660499999999995</c:v>
                </c:pt>
                <c:pt idx="10226">
                  <c:v>0.99691399999999997</c:v>
                </c:pt>
                <c:pt idx="10227">
                  <c:v>1.0088699999999999</c:v>
                </c:pt>
                <c:pt idx="10228">
                  <c:v>1.0266299999999999</c:v>
                </c:pt>
                <c:pt idx="10229">
                  <c:v>1.05054</c:v>
                </c:pt>
                <c:pt idx="10230">
                  <c:v>1.0631999999999999</c:v>
                </c:pt>
                <c:pt idx="10231">
                  <c:v>1.07094</c:v>
                </c:pt>
                <c:pt idx="10232">
                  <c:v>1.07392</c:v>
                </c:pt>
                <c:pt idx="10233">
                  <c:v>1.0660000000000001</c:v>
                </c:pt>
                <c:pt idx="10234">
                  <c:v>1.0532600000000001</c:v>
                </c:pt>
                <c:pt idx="10235">
                  <c:v>1.04497</c:v>
                </c:pt>
                <c:pt idx="10236">
                  <c:v>1.03434</c:v>
                </c:pt>
                <c:pt idx="10237">
                  <c:v>1.02227</c:v>
                </c:pt>
                <c:pt idx="10238">
                  <c:v>1.0158400000000001</c:v>
                </c:pt>
                <c:pt idx="10239">
                  <c:v>1.0068600000000001</c:v>
                </c:pt>
                <c:pt idx="10240">
                  <c:v>0.99200500000000003</c:v>
                </c:pt>
                <c:pt idx="10241">
                  <c:v>0.98711499999999996</c:v>
                </c:pt>
                <c:pt idx="10242">
                  <c:v>0.990954</c:v>
                </c:pt>
                <c:pt idx="10243">
                  <c:v>0.99724900000000005</c:v>
                </c:pt>
                <c:pt idx="10244">
                  <c:v>1.00197</c:v>
                </c:pt>
                <c:pt idx="10245">
                  <c:v>0.98709499999999994</c:v>
                </c:pt>
                <c:pt idx="10246">
                  <c:v>0.97594999999999998</c:v>
                </c:pt>
                <c:pt idx="10247">
                  <c:v>0.97692800000000002</c:v>
                </c:pt>
                <c:pt idx="10248">
                  <c:v>0.97944100000000001</c:v>
                </c:pt>
                <c:pt idx="10249">
                  <c:v>0.98009599999999997</c:v>
                </c:pt>
                <c:pt idx="10250">
                  <c:v>0.97809800000000002</c:v>
                </c:pt>
                <c:pt idx="10251">
                  <c:v>0.97624</c:v>
                </c:pt>
                <c:pt idx="10252">
                  <c:v>0.97650499999999996</c:v>
                </c:pt>
                <c:pt idx="10253">
                  <c:v>0.973688</c:v>
                </c:pt>
                <c:pt idx="10254">
                  <c:v>0.96828099999999995</c:v>
                </c:pt>
                <c:pt idx="10255">
                  <c:v>0.96426400000000001</c:v>
                </c:pt>
                <c:pt idx="10256">
                  <c:v>0.95943999999999996</c:v>
                </c:pt>
                <c:pt idx="10257">
                  <c:v>0.95344899999999999</c:v>
                </c:pt>
                <c:pt idx="10258">
                  <c:v>0.94924799999999998</c:v>
                </c:pt>
                <c:pt idx="10259">
                  <c:v>0.94550900000000004</c:v>
                </c:pt>
                <c:pt idx="10260">
                  <c:v>0.94167000000000001</c:v>
                </c:pt>
                <c:pt idx="10261">
                  <c:v>0.93452000000000002</c:v>
                </c:pt>
                <c:pt idx="10262">
                  <c:v>0.92761499999999997</c:v>
                </c:pt>
                <c:pt idx="10263">
                  <c:v>0.92234700000000003</c:v>
                </c:pt>
                <c:pt idx="10264">
                  <c:v>0.91636899999999999</c:v>
                </c:pt>
                <c:pt idx="10265">
                  <c:v>0.90969800000000001</c:v>
                </c:pt>
                <c:pt idx="10266">
                  <c:v>0.90241700000000002</c:v>
                </c:pt>
                <c:pt idx="10267">
                  <c:v>0.89268999999999998</c:v>
                </c:pt>
                <c:pt idx="10268">
                  <c:v>0.88275899999999996</c:v>
                </c:pt>
                <c:pt idx="10269">
                  <c:v>0.87643800000000005</c:v>
                </c:pt>
                <c:pt idx="10270">
                  <c:v>0.873475</c:v>
                </c:pt>
                <c:pt idx="10271">
                  <c:v>0.87239699999999998</c:v>
                </c:pt>
                <c:pt idx="10272">
                  <c:v>0.86611099999999996</c:v>
                </c:pt>
                <c:pt idx="10273">
                  <c:v>0.86133099999999996</c:v>
                </c:pt>
                <c:pt idx="10274">
                  <c:v>0.85676600000000003</c:v>
                </c:pt>
                <c:pt idx="10275">
                  <c:v>0.84911400000000004</c:v>
                </c:pt>
                <c:pt idx="10276">
                  <c:v>0.84951100000000002</c:v>
                </c:pt>
                <c:pt idx="10277">
                  <c:v>0.85025399999999995</c:v>
                </c:pt>
                <c:pt idx="10278">
                  <c:v>0.85131999999999997</c:v>
                </c:pt>
                <c:pt idx="10279">
                  <c:v>0.85278399999999999</c:v>
                </c:pt>
                <c:pt idx="10280">
                  <c:v>0.85200900000000002</c:v>
                </c:pt>
                <c:pt idx="10281">
                  <c:v>0.85012299999999996</c:v>
                </c:pt>
                <c:pt idx="10282">
                  <c:v>0.84313700000000003</c:v>
                </c:pt>
                <c:pt idx="10283">
                  <c:v>0.82965</c:v>
                </c:pt>
                <c:pt idx="10284">
                  <c:v>0.82094299999999998</c:v>
                </c:pt>
                <c:pt idx="10285">
                  <c:v>0.82203499999999996</c:v>
                </c:pt>
                <c:pt idx="10286">
                  <c:v>0.82301999999999997</c:v>
                </c:pt>
                <c:pt idx="10287">
                  <c:v>0.82079299999999999</c:v>
                </c:pt>
                <c:pt idx="10288">
                  <c:v>0.811199</c:v>
                </c:pt>
                <c:pt idx="10289">
                  <c:v>0.79739499999999996</c:v>
                </c:pt>
                <c:pt idx="10290">
                  <c:v>0.77894399999999997</c:v>
                </c:pt>
                <c:pt idx="10291">
                  <c:v>0.76039999999999996</c:v>
                </c:pt>
                <c:pt idx="10292">
                  <c:v>0.75367399999999996</c:v>
                </c:pt>
                <c:pt idx="10293">
                  <c:v>0.74925799999999998</c:v>
                </c:pt>
                <c:pt idx="10294">
                  <c:v>0.741672</c:v>
                </c:pt>
                <c:pt idx="10295">
                  <c:v>0.72965599999999997</c:v>
                </c:pt>
                <c:pt idx="10296">
                  <c:v>0.72231000000000001</c:v>
                </c:pt>
                <c:pt idx="10297">
                  <c:v>0.71586000000000005</c:v>
                </c:pt>
                <c:pt idx="10298">
                  <c:v>0.70002500000000001</c:v>
                </c:pt>
                <c:pt idx="10299">
                  <c:v>0.68351200000000001</c:v>
                </c:pt>
                <c:pt idx="10300">
                  <c:v>0.67130800000000002</c:v>
                </c:pt>
                <c:pt idx="10301">
                  <c:v>0.66113</c:v>
                </c:pt>
                <c:pt idx="10302">
                  <c:v>0.66026799999999997</c:v>
                </c:pt>
                <c:pt idx="10303">
                  <c:v>0.66253600000000001</c:v>
                </c:pt>
                <c:pt idx="10304">
                  <c:v>0.66420699999999999</c:v>
                </c:pt>
                <c:pt idx="10305">
                  <c:v>0.65726799999999996</c:v>
                </c:pt>
                <c:pt idx="10306">
                  <c:v>0.64897800000000005</c:v>
                </c:pt>
                <c:pt idx="10307">
                  <c:v>0.64739100000000005</c:v>
                </c:pt>
                <c:pt idx="10308">
                  <c:v>0.647096</c:v>
                </c:pt>
                <c:pt idx="10309">
                  <c:v>0.65001100000000001</c:v>
                </c:pt>
                <c:pt idx="10310">
                  <c:v>0.64966100000000004</c:v>
                </c:pt>
                <c:pt idx="10311">
                  <c:v>0.63216799999999995</c:v>
                </c:pt>
                <c:pt idx="10312">
                  <c:v>0.61605799999999999</c:v>
                </c:pt>
                <c:pt idx="10313">
                  <c:v>0.60183399999999998</c:v>
                </c:pt>
                <c:pt idx="10314">
                  <c:v>0.583816</c:v>
                </c:pt>
                <c:pt idx="10315">
                  <c:v>0.57631399999999999</c:v>
                </c:pt>
                <c:pt idx="10316">
                  <c:v>0.57842400000000005</c:v>
                </c:pt>
                <c:pt idx="10317">
                  <c:v>0.58247400000000005</c:v>
                </c:pt>
                <c:pt idx="10318">
                  <c:v>0.58635499999999996</c:v>
                </c:pt>
                <c:pt idx="10319">
                  <c:v>0.59188799999999997</c:v>
                </c:pt>
                <c:pt idx="10320">
                  <c:v>0.59933499999999995</c:v>
                </c:pt>
                <c:pt idx="10321">
                  <c:v>0.608653</c:v>
                </c:pt>
                <c:pt idx="10322">
                  <c:v>0.60560499999999995</c:v>
                </c:pt>
                <c:pt idx="10323">
                  <c:v>0.59035300000000002</c:v>
                </c:pt>
                <c:pt idx="10324">
                  <c:v>0.57761099999999999</c:v>
                </c:pt>
                <c:pt idx="10325">
                  <c:v>0.57140899999999994</c:v>
                </c:pt>
                <c:pt idx="10326">
                  <c:v>0.56230000000000002</c:v>
                </c:pt>
                <c:pt idx="10327">
                  <c:v>0.55359599999999998</c:v>
                </c:pt>
                <c:pt idx="10328">
                  <c:v>0.552597</c:v>
                </c:pt>
                <c:pt idx="10329">
                  <c:v>0.56111800000000001</c:v>
                </c:pt>
                <c:pt idx="10330">
                  <c:v>0.57356200000000002</c:v>
                </c:pt>
                <c:pt idx="10331">
                  <c:v>0.57791599999999999</c:v>
                </c:pt>
                <c:pt idx="10332">
                  <c:v>0.57694699999999999</c:v>
                </c:pt>
                <c:pt idx="10333">
                  <c:v>0.56633599999999995</c:v>
                </c:pt>
                <c:pt idx="10334">
                  <c:v>0.56068700000000005</c:v>
                </c:pt>
                <c:pt idx="10335">
                  <c:v>0.55874100000000004</c:v>
                </c:pt>
                <c:pt idx="10336">
                  <c:v>0.55377500000000002</c:v>
                </c:pt>
                <c:pt idx="10337">
                  <c:v>0.54866400000000004</c:v>
                </c:pt>
                <c:pt idx="10338">
                  <c:v>0.54463899999999998</c:v>
                </c:pt>
                <c:pt idx="10339">
                  <c:v>0.54051899999999997</c:v>
                </c:pt>
                <c:pt idx="10340">
                  <c:v>0.530497</c:v>
                </c:pt>
                <c:pt idx="10341">
                  <c:v>0.52513100000000001</c:v>
                </c:pt>
                <c:pt idx="10342">
                  <c:v>0.52602300000000002</c:v>
                </c:pt>
                <c:pt idx="10343">
                  <c:v>0.52661000000000002</c:v>
                </c:pt>
                <c:pt idx="10344">
                  <c:v>0.53209700000000004</c:v>
                </c:pt>
                <c:pt idx="10345">
                  <c:v>0.54741899999999999</c:v>
                </c:pt>
                <c:pt idx="10346">
                  <c:v>0.55249000000000004</c:v>
                </c:pt>
                <c:pt idx="10347">
                  <c:v>0.55319799999999997</c:v>
                </c:pt>
                <c:pt idx="10348">
                  <c:v>0.55325400000000002</c:v>
                </c:pt>
                <c:pt idx="10349">
                  <c:v>0.556643</c:v>
                </c:pt>
                <c:pt idx="10350">
                  <c:v>0.55964000000000003</c:v>
                </c:pt>
                <c:pt idx="10351">
                  <c:v>0.56225000000000003</c:v>
                </c:pt>
                <c:pt idx="10352">
                  <c:v>0.56570500000000001</c:v>
                </c:pt>
                <c:pt idx="10353">
                  <c:v>0.56586700000000001</c:v>
                </c:pt>
                <c:pt idx="10354">
                  <c:v>0.56541699999999995</c:v>
                </c:pt>
                <c:pt idx="10355">
                  <c:v>0.56704100000000002</c:v>
                </c:pt>
                <c:pt idx="10356">
                  <c:v>0.56851499999999999</c:v>
                </c:pt>
                <c:pt idx="10357">
                  <c:v>0.56909399999999999</c:v>
                </c:pt>
                <c:pt idx="10358">
                  <c:v>0.57426900000000003</c:v>
                </c:pt>
                <c:pt idx="10359">
                  <c:v>0.582762</c:v>
                </c:pt>
                <c:pt idx="10360">
                  <c:v>0.58842399999999995</c:v>
                </c:pt>
                <c:pt idx="10361">
                  <c:v>0.60002500000000003</c:v>
                </c:pt>
                <c:pt idx="10362">
                  <c:v>0.60671200000000003</c:v>
                </c:pt>
                <c:pt idx="10363">
                  <c:v>0.60735799999999995</c:v>
                </c:pt>
                <c:pt idx="10364">
                  <c:v>0.60665800000000003</c:v>
                </c:pt>
                <c:pt idx="10365">
                  <c:v>0.60695600000000005</c:v>
                </c:pt>
                <c:pt idx="10366">
                  <c:v>0.60730099999999998</c:v>
                </c:pt>
                <c:pt idx="10367">
                  <c:v>0.60817299999999996</c:v>
                </c:pt>
                <c:pt idx="10368">
                  <c:v>0.60892999999999997</c:v>
                </c:pt>
                <c:pt idx="10369">
                  <c:v>0.61267899999999997</c:v>
                </c:pt>
                <c:pt idx="10370">
                  <c:v>0.61697900000000006</c:v>
                </c:pt>
                <c:pt idx="10371">
                  <c:v>0.62345099999999998</c:v>
                </c:pt>
                <c:pt idx="10372">
                  <c:v>0.62355400000000005</c:v>
                </c:pt>
                <c:pt idx="10373">
                  <c:v>0.61359699999999995</c:v>
                </c:pt>
                <c:pt idx="10374">
                  <c:v>0.60643899999999995</c:v>
                </c:pt>
                <c:pt idx="10375">
                  <c:v>0.59586099999999997</c:v>
                </c:pt>
                <c:pt idx="10376">
                  <c:v>0.59088099999999999</c:v>
                </c:pt>
                <c:pt idx="10377">
                  <c:v>0.59299199999999996</c:v>
                </c:pt>
                <c:pt idx="10378">
                  <c:v>0.600939</c:v>
                </c:pt>
                <c:pt idx="10379">
                  <c:v>0.60411400000000004</c:v>
                </c:pt>
                <c:pt idx="10380">
                  <c:v>0.60411700000000002</c:v>
                </c:pt>
                <c:pt idx="10381">
                  <c:v>0.60400399999999999</c:v>
                </c:pt>
                <c:pt idx="10382">
                  <c:v>0.60834200000000005</c:v>
                </c:pt>
                <c:pt idx="10383">
                  <c:v>0.61631100000000005</c:v>
                </c:pt>
                <c:pt idx="10384">
                  <c:v>0.62382800000000005</c:v>
                </c:pt>
                <c:pt idx="10385">
                  <c:v>0.62992700000000001</c:v>
                </c:pt>
                <c:pt idx="10386">
                  <c:v>0.62898500000000002</c:v>
                </c:pt>
                <c:pt idx="10387">
                  <c:v>0.62458400000000003</c:v>
                </c:pt>
                <c:pt idx="10388">
                  <c:v>0.60757000000000005</c:v>
                </c:pt>
                <c:pt idx="10389">
                  <c:v>0.60197699999999998</c:v>
                </c:pt>
                <c:pt idx="10390">
                  <c:v>0.60650000000000004</c:v>
                </c:pt>
                <c:pt idx="10391">
                  <c:v>0.60953999999999997</c:v>
                </c:pt>
                <c:pt idx="10392">
                  <c:v>0.61913399999999996</c:v>
                </c:pt>
                <c:pt idx="10393">
                  <c:v>0.63166100000000003</c:v>
                </c:pt>
                <c:pt idx="10394">
                  <c:v>0.63212999999999997</c:v>
                </c:pt>
                <c:pt idx="10395">
                  <c:v>0.63016799999999995</c:v>
                </c:pt>
                <c:pt idx="10396">
                  <c:v>0.62673100000000004</c:v>
                </c:pt>
                <c:pt idx="10397">
                  <c:v>0.62636099999999995</c:v>
                </c:pt>
                <c:pt idx="10398">
                  <c:v>0.626888</c:v>
                </c:pt>
                <c:pt idx="10399">
                  <c:v>0.62337299999999995</c:v>
                </c:pt>
                <c:pt idx="10400">
                  <c:v>0.62172499999999997</c:v>
                </c:pt>
                <c:pt idx="10401">
                  <c:v>0.63145799999999996</c:v>
                </c:pt>
                <c:pt idx="10402">
                  <c:v>0.63581900000000002</c:v>
                </c:pt>
                <c:pt idx="10403">
                  <c:v>0.63479399999999997</c:v>
                </c:pt>
                <c:pt idx="10404">
                  <c:v>0.63026300000000002</c:v>
                </c:pt>
                <c:pt idx="10405">
                  <c:v>0.62338499999999997</c:v>
                </c:pt>
                <c:pt idx="10406">
                  <c:v>0.61910900000000002</c:v>
                </c:pt>
                <c:pt idx="10407">
                  <c:v>0.61686200000000002</c:v>
                </c:pt>
                <c:pt idx="10408">
                  <c:v>0.61641800000000002</c:v>
                </c:pt>
                <c:pt idx="10409">
                  <c:v>0.61365400000000003</c:v>
                </c:pt>
                <c:pt idx="10410">
                  <c:v>0.61653100000000005</c:v>
                </c:pt>
                <c:pt idx="10411">
                  <c:v>0.61902000000000001</c:v>
                </c:pt>
                <c:pt idx="10412">
                  <c:v>0.62100900000000003</c:v>
                </c:pt>
                <c:pt idx="10413">
                  <c:v>0.629112</c:v>
                </c:pt>
                <c:pt idx="10414">
                  <c:v>0.62887300000000002</c:v>
                </c:pt>
                <c:pt idx="10415">
                  <c:v>0.62827699999999997</c:v>
                </c:pt>
                <c:pt idx="10416">
                  <c:v>0.63167799999999996</c:v>
                </c:pt>
                <c:pt idx="10417">
                  <c:v>0.63579699999999995</c:v>
                </c:pt>
                <c:pt idx="10418">
                  <c:v>0.63669500000000001</c:v>
                </c:pt>
                <c:pt idx="10419">
                  <c:v>0.63254600000000005</c:v>
                </c:pt>
                <c:pt idx="10420">
                  <c:v>0.62520799999999999</c:v>
                </c:pt>
                <c:pt idx="10421">
                  <c:v>0.62085999999999997</c:v>
                </c:pt>
                <c:pt idx="10422">
                  <c:v>0.62425799999999998</c:v>
                </c:pt>
                <c:pt idx="10423">
                  <c:v>0.63426400000000005</c:v>
                </c:pt>
                <c:pt idx="10424">
                  <c:v>0.64387899999999998</c:v>
                </c:pt>
                <c:pt idx="10425">
                  <c:v>0.65337599999999996</c:v>
                </c:pt>
                <c:pt idx="10426">
                  <c:v>0.66623500000000002</c:v>
                </c:pt>
                <c:pt idx="10427">
                  <c:v>0.67420000000000002</c:v>
                </c:pt>
                <c:pt idx="10428">
                  <c:v>0.67247699999999999</c:v>
                </c:pt>
                <c:pt idx="10429">
                  <c:v>0.669157</c:v>
                </c:pt>
                <c:pt idx="10430">
                  <c:v>0.66639800000000005</c:v>
                </c:pt>
                <c:pt idx="10431">
                  <c:v>0.66991299999999998</c:v>
                </c:pt>
                <c:pt idx="10432">
                  <c:v>0.67225199999999996</c:v>
                </c:pt>
                <c:pt idx="10433">
                  <c:v>0.67791599999999996</c:v>
                </c:pt>
                <c:pt idx="10434">
                  <c:v>0.68655600000000006</c:v>
                </c:pt>
                <c:pt idx="10435">
                  <c:v>0.698048</c:v>
                </c:pt>
                <c:pt idx="10436">
                  <c:v>0.70597500000000002</c:v>
                </c:pt>
                <c:pt idx="10437">
                  <c:v>0.70514100000000002</c:v>
                </c:pt>
                <c:pt idx="10438">
                  <c:v>0.70690900000000001</c:v>
                </c:pt>
                <c:pt idx="10439">
                  <c:v>0.70398899999999998</c:v>
                </c:pt>
                <c:pt idx="10440">
                  <c:v>0.70131500000000002</c:v>
                </c:pt>
                <c:pt idx="10441">
                  <c:v>0.699125</c:v>
                </c:pt>
                <c:pt idx="10442">
                  <c:v>0.70216699999999999</c:v>
                </c:pt>
                <c:pt idx="10443">
                  <c:v>0.70486199999999999</c:v>
                </c:pt>
                <c:pt idx="10444">
                  <c:v>0.71655000000000002</c:v>
                </c:pt>
                <c:pt idx="10445">
                  <c:v>0.73393699999999995</c:v>
                </c:pt>
                <c:pt idx="10446">
                  <c:v>0.73925099999999999</c:v>
                </c:pt>
                <c:pt idx="10447">
                  <c:v>0.74048199999999997</c:v>
                </c:pt>
                <c:pt idx="10448">
                  <c:v>0.74095500000000003</c:v>
                </c:pt>
                <c:pt idx="10449">
                  <c:v>0.74314899999999995</c:v>
                </c:pt>
                <c:pt idx="10450">
                  <c:v>0.74718799999999996</c:v>
                </c:pt>
                <c:pt idx="10451">
                  <c:v>0.75314999999999999</c:v>
                </c:pt>
                <c:pt idx="10452">
                  <c:v>0.76170700000000002</c:v>
                </c:pt>
                <c:pt idx="10453">
                  <c:v>0.76183199999999995</c:v>
                </c:pt>
                <c:pt idx="10454">
                  <c:v>0.76071500000000003</c:v>
                </c:pt>
                <c:pt idx="10455">
                  <c:v>0.76450799999999997</c:v>
                </c:pt>
                <c:pt idx="10456">
                  <c:v>0.76783800000000002</c:v>
                </c:pt>
                <c:pt idx="10457">
                  <c:v>0.77025100000000002</c:v>
                </c:pt>
                <c:pt idx="10458">
                  <c:v>0.77083500000000005</c:v>
                </c:pt>
                <c:pt idx="10459">
                  <c:v>0.76827299999999998</c:v>
                </c:pt>
                <c:pt idx="10460">
                  <c:v>0.76676599999999995</c:v>
                </c:pt>
                <c:pt idx="10461">
                  <c:v>0.76573599999999997</c:v>
                </c:pt>
                <c:pt idx="10462">
                  <c:v>0.77216799999999997</c:v>
                </c:pt>
                <c:pt idx="10463">
                  <c:v>0.78200899999999995</c:v>
                </c:pt>
                <c:pt idx="10464">
                  <c:v>0.78636499999999998</c:v>
                </c:pt>
                <c:pt idx="10465">
                  <c:v>0.78793599999999997</c:v>
                </c:pt>
                <c:pt idx="10466">
                  <c:v>0.79037199999999996</c:v>
                </c:pt>
                <c:pt idx="10467">
                  <c:v>0.78952299999999997</c:v>
                </c:pt>
                <c:pt idx="10468">
                  <c:v>0.78645200000000004</c:v>
                </c:pt>
                <c:pt idx="10469">
                  <c:v>0.78580000000000005</c:v>
                </c:pt>
                <c:pt idx="10470">
                  <c:v>0.79088000000000003</c:v>
                </c:pt>
                <c:pt idx="10471">
                  <c:v>0.792354</c:v>
                </c:pt>
                <c:pt idx="10472">
                  <c:v>0.79677799999999999</c:v>
                </c:pt>
                <c:pt idx="10473">
                  <c:v>0.80181999999999998</c:v>
                </c:pt>
                <c:pt idx="10474">
                  <c:v>0.80782799999999999</c:v>
                </c:pt>
                <c:pt idx="10475">
                  <c:v>0.81618400000000002</c:v>
                </c:pt>
                <c:pt idx="10476">
                  <c:v>0.81876499999999997</c:v>
                </c:pt>
                <c:pt idx="10477">
                  <c:v>0.81919299999999995</c:v>
                </c:pt>
                <c:pt idx="10478">
                  <c:v>0.81766700000000003</c:v>
                </c:pt>
                <c:pt idx="10479">
                  <c:v>0.81449700000000003</c:v>
                </c:pt>
                <c:pt idx="10480">
                  <c:v>0.80713000000000001</c:v>
                </c:pt>
                <c:pt idx="10481">
                  <c:v>0.79805899999999996</c:v>
                </c:pt>
                <c:pt idx="10482">
                  <c:v>0.79700199999999999</c:v>
                </c:pt>
                <c:pt idx="10483">
                  <c:v>0.80501699999999998</c:v>
                </c:pt>
                <c:pt idx="10484">
                  <c:v>0.808867</c:v>
                </c:pt>
                <c:pt idx="10485">
                  <c:v>0.80742700000000001</c:v>
                </c:pt>
                <c:pt idx="10486">
                  <c:v>0.80701900000000004</c:v>
                </c:pt>
                <c:pt idx="10487">
                  <c:v>0.805481</c:v>
                </c:pt>
                <c:pt idx="10488">
                  <c:v>0.810392</c:v>
                </c:pt>
                <c:pt idx="10489">
                  <c:v>0.81791400000000003</c:v>
                </c:pt>
                <c:pt idx="10490">
                  <c:v>0.82056899999999999</c:v>
                </c:pt>
                <c:pt idx="10491">
                  <c:v>0.82157100000000005</c:v>
                </c:pt>
                <c:pt idx="10492">
                  <c:v>0.82705399999999996</c:v>
                </c:pt>
                <c:pt idx="10493">
                  <c:v>0.83088899999999999</c:v>
                </c:pt>
                <c:pt idx="10494">
                  <c:v>0.83086899999999997</c:v>
                </c:pt>
                <c:pt idx="10495">
                  <c:v>0.83214100000000002</c:v>
                </c:pt>
                <c:pt idx="10496">
                  <c:v>0.838472</c:v>
                </c:pt>
                <c:pt idx="10497">
                  <c:v>0.84140300000000001</c:v>
                </c:pt>
                <c:pt idx="10498">
                  <c:v>0.84381300000000004</c:v>
                </c:pt>
                <c:pt idx="10499">
                  <c:v>0.84690100000000001</c:v>
                </c:pt>
                <c:pt idx="10500">
                  <c:v>0.84649099999999999</c:v>
                </c:pt>
                <c:pt idx="10501">
                  <c:v>0.84701599999999999</c:v>
                </c:pt>
                <c:pt idx="10502">
                  <c:v>0.85058199999999995</c:v>
                </c:pt>
                <c:pt idx="10503">
                  <c:v>0.85652600000000001</c:v>
                </c:pt>
                <c:pt idx="10504">
                  <c:v>0.86272800000000005</c:v>
                </c:pt>
                <c:pt idx="10505">
                  <c:v>0.86751299999999998</c:v>
                </c:pt>
                <c:pt idx="10506">
                  <c:v>0.87410500000000002</c:v>
                </c:pt>
                <c:pt idx="10507">
                  <c:v>0.88414599999999999</c:v>
                </c:pt>
                <c:pt idx="10508">
                  <c:v>0.89362399999999997</c:v>
                </c:pt>
                <c:pt idx="10509">
                  <c:v>0.896505</c:v>
                </c:pt>
                <c:pt idx="10510">
                  <c:v>0.89629700000000001</c:v>
                </c:pt>
                <c:pt idx="10511">
                  <c:v>0.89615800000000001</c:v>
                </c:pt>
                <c:pt idx="10512">
                  <c:v>0.89673999999999998</c:v>
                </c:pt>
                <c:pt idx="10513">
                  <c:v>0.89946999999999999</c:v>
                </c:pt>
                <c:pt idx="10514">
                  <c:v>0.89651199999999998</c:v>
                </c:pt>
                <c:pt idx="10515">
                  <c:v>0.89256500000000005</c:v>
                </c:pt>
                <c:pt idx="10516">
                  <c:v>0.89095199999999997</c:v>
                </c:pt>
                <c:pt idx="10517">
                  <c:v>0.88852200000000003</c:v>
                </c:pt>
                <c:pt idx="10518">
                  <c:v>0.890513</c:v>
                </c:pt>
                <c:pt idx="10519">
                  <c:v>0.89269600000000005</c:v>
                </c:pt>
                <c:pt idx="10520">
                  <c:v>0.90112400000000004</c:v>
                </c:pt>
                <c:pt idx="10521">
                  <c:v>0.90320699999999998</c:v>
                </c:pt>
                <c:pt idx="10522">
                  <c:v>0.903752</c:v>
                </c:pt>
                <c:pt idx="10523">
                  <c:v>0.90842599999999996</c:v>
                </c:pt>
                <c:pt idx="10524">
                  <c:v>0.91525400000000001</c:v>
                </c:pt>
                <c:pt idx="10525">
                  <c:v>0.91761899999999996</c:v>
                </c:pt>
                <c:pt idx="10526">
                  <c:v>0.920547</c:v>
                </c:pt>
                <c:pt idx="10527">
                  <c:v>0.92154700000000001</c:v>
                </c:pt>
                <c:pt idx="10528">
                  <c:v>0.92391100000000004</c:v>
                </c:pt>
                <c:pt idx="10529">
                  <c:v>0.921435</c:v>
                </c:pt>
                <c:pt idx="10530">
                  <c:v>0.92611600000000005</c:v>
                </c:pt>
                <c:pt idx="10531">
                  <c:v>0.93206299999999997</c:v>
                </c:pt>
                <c:pt idx="10532">
                  <c:v>0.93492900000000001</c:v>
                </c:pt>
                <c:pt idx="10533">
                  <c:v>0.93240400000000001</c:v>
                </c:pt>
                <c:pt idx="10534">
                  <c:v>0.93095000000000006</c:v>
                </c:pt>
                <c:pt idx="10535">
                  <c:v>0.92846099999999998</c:v>
                </c:pt>
                <c:pt idx="10536">
                  <c:v>0.92551600000000001</c:v>
                </c:pt>
                <c:pt idx="10537">
                  <c:v>0.92304699999999995</c:v>
                </c:pt>
                <c:pt idx="10538">
                  <c:v>0.91912799999999995</c:v>
                </c:pt>
                <c:pt idx="10539">
                  <c:v>0.92168700000000003</c:v>
                </c:pt>
                <c:pt idx="10540">
                  <c:v>0.91974500000000003</c:v>
                </c:pt>
                <c:pt idx="10541">
                  <c:v>0.915825</c:v>
                </c:pt>
                <c:pt idx="10542">
                  <c:v>0.91043099999999999</c:v>
                </c:pt>
                <c:pt idx="10543">
                  <c:v>0.90252299999999996</c:v>
                </c:pt>
                <c:pt idx="10544">
                  <c:v>0.89808699999999997</c:v>
                </c:pt>
                <c:pt idx="10545">
                  <c:v>0.89371500000000004</c:v>
                </c:pt>
                <c:pt idx="10546">
                  <c:v>0.88830799999999999</c:v>
                </c:pt>
                <c:pt idx="10547">
                  <c:v>0.88535900000000001</c:v>
                </c:pt>
                <c:pt idx="10548">
                  <c:v>0.88394499999999998</c:v>
                </c:pt>
                <c:pt idx="10549">
                  <c:v>0.88351299999999999</c:v>
                </c:pt>
                <c:pt idx="10550">
                  <c:v>0.88460399999999995</c:v>
                </c:pt>
                <c:pt idx="10551">
                  <c:v>0.886154</c:v>
                </c:pt>
                <c:pt idx="10552">
                  <c:v>0.89023600000000003</c:v>
                </c:pt>
                <c:pt idx="10553">
                  <c:v>0.89294499999999999</c:v>
                </c:pt>
                <c:pt idx="10554">
                  <c:v>0.89376699999999998</c:v>
                </c:pt>
                <c:pt idx="10555">
                  <c:v>0.89046400000000003</c:v>
                </c:pt>
                <c:pt idx="10556">
                  <c:v>0.88787700000000003</c:v>
                </c:pt>
                <c:pt idx="10557">
                  <c:v>0.87724800000000003</c:v>
                </c:pt>
                <c:pt idx="10558">
                  <c:v>0.87234199999999995</c:v>
                </c:pt>
                <c:pt idx="10559">
                  <c:v>0.87341299999999999</c:v>
                </c:pt>
                <c:pt idx="10560">
                  <c:v>0.87283999999999995</c:v>
                </c:pt>
                <c:pt idx="10561">
                  <c:v>0.870004</c:v>
                </c:pt>
                <c:pt idx="10562">
                  <c:v>0.87066900000000003</c:v>
                </c:pt>
                <c:pt idx="10563">
                  <c:v>0.87838899999999998</c:v>
                </c:pt>
                <c:pt idx="10564">
                  <c:v>0.88856100000000005</c:v>
                </c:pt>
                <c:pt idx="10565">
                  <c:v>0.89748399999999995</c:v>
                </c:pt>
                <c:pt idx="10566">
                  <c:v>0.90302899999999997</c:v>
                </c:pt>
                <c:pt idx="10567">
                  <c:v>0.90584600000000004</c:v>
                </c:pt>
                <c:pt idx="10568">
                  <c:v>0.90826899999999999</c:v>
                </c:pt>
                <c:pt idx="10569">
                  <c:v>0.90835100000000002</c:v>
                </c:pt>
                <c:pt idx="10570">
                  <c:v>0.912906</c:v>
                </c:pt>
                <c:pt idx="10571">
                  <c:v>0.91443200000000002</c:v>
                </c:pt>
                <c:pt idx="10572">
                  <c:v>0.91578599999999999</c:v>
                </c:pt>
                <c:pt idx="10573">
                  <c:v>0.90805400000000003</c:v>
                </c:pt>
                <c:pt idx="10574">
                  <c:v>0.90543499999999999</c:v>
                </c:pt>
                <c:pt idx="10575">
                  <c:v>0.90503400000000001</c:v>
                </c:pt>
                <c:pt idx="10576">
                  <c:v>0.90804399999999996</c:v>
                </c:pt>
                <c:pt idx="10577">
                  <c:v>0.91060799999999997</c:v>
                </c:pt>
                <c:pt idx="10578">
                  <c:v>0.91786999999999996</c:v>
                </c:pt>
                <c:pt idx="10579">
                  <c:v>0.92418</c:v>
                </c:pt>
                <c:pt idx="10580">
                  <c:v>0.92820400000000003</c:v>
                </c:pt>
                <c:pt idx="10581">
                  <c:v>0.93076000000000003</c:v>
                </c:pt>
                <c:pt idx="10582">
                  <c:v>0.93270200000000003</c:v>
                </c:pt>
                <c:pt idx="10583">
                  <c:v>0.93773300000000004</c:v>
                </c:pt>
                <c:pt idx="10584">
                  <c:v>0.93586400000000003</c:v>
                </c:pt>
                <c:pt idx="10585">
                  <c:v>0.92729600000000001</c:v>
                </c:pt>
                <c:pt idx="10586">
                  <c:v>0.92257</c:v>
                </c:pt>
                <c:pt idx="10587">
                  <c:v>0.92224899999999999</c:v>
                </c:pt>
                <c:pt idx="10588">
                  <c:v>0.92433100000000001</c:v>
                </c:pt>
                <c:pt idx="10589">
                  <c:v>0.91819099999999998</c:v>
                </c:pt>
                <c:pt idx="10590">
                  <c:v>0.91133200000000003</c:v>
                </c:pt>
                <c:pt idx="10591">
                  <c:v>0.91092499999999998</c:v>
                </c:pt>
                <c:pt idx="10592">
                  <c:v>0.91037500000000005</c:v>
                </c:pt>
                <c:pt idx="10593">
                  <c:v>0.90468599999999999</c:v>
                </c:pt>
                <c:pt idx="10594">
                  <c:v>0.90113799999999999</c:v>
                </c:pt>
                <c:pt idx="10595">
                  <c:v>0.90020100000000003</c:v>
                </c:pt>
                <c:pt idx="10596">
                  <c:v>0.89966299999999999</c:v>
                </c:pt>
                <c:pt idx="10597">
                  <c:v>0.88859999999999995</c:v>
                </c:pt>
                <c:pt idx="10598">
                  <c:v>0.88490800000000003</c:v>
                </c:pt>
                <c:pt idx="10599">
                  <c:v>0.89136700000000002</c:v>
                </c:pt>
                <c:pt idx="10600">
                  <c:v>0.90283199999999997</c:v>
                </c:pt>
                <c:pt idx="10601">
                  <c:v>0.90817400000000004</c:v>
                </c:pt>
                <c:pt idx="10602">
                  <c:v>0.90083800000000003</c:v>
                </c:pt>
                <c:pt idx="10603">
                  <c:v>0.89431499999999997</c:v>
                </c:pt>
                <c:pt idx="10604">
                  <c:v>0.896424</c:v>
                </c:pt>
                <c:pt idx="10605">
                  <c:v>0.89285599999999998</c:v>
                </c:pt>
                <c:pt idx="10606">
                  <c:v>0.88272399999999995</c:v>
                </c:pt>
                <c:pt idx="10607">
                  <c:v>0.875664</c:v>
                </c:pt>
                <c:pt idx="10608">
                  <c:v>0.87013399999999996</c:v>
                </c:pt>
                <c:pt idx="10609">
                  <c:v>0.86578699999999997</c:v>
                </c:pt>
                <c:pt idx="10610">
                  <c:v>0.86160899999999996</c:v>
                </c:pt>
                <c:pt idx="10611">
                  <c:v>0.86036999999999997</c:v>
                </c:pt>
                <c:pt idx="10612">
                  <c:v>0.86688799999999999</c:v>
                </c:pt>
                <c:pt idx="10613">
                  <c:v>0.87146599999999996</c:v>
                </c:pt>
                <c:pt idx="10614">
                  <c:v>0.87678699999999998</c:v>
                </c:pt>
                <c:pt idx="10615">
                  <c:v>0.87719000000000003</c:v>
                </c:pt>
                <c:pt idx="10616">
                  <c:v>0.87176100000000001</c:v>
                </c:pt>
                <c:pt idx="10617">
                  <c:v>0.85723700000000003</c:v>
                </c:pt>
                <c:pt idx="10618">
                  <c:v>0.842746</c:v>
                </c:pt>
                <c:pt idx="10619">
                  <c:v>0.83718999999999999</c:v>
                </c:pt>
                <c:pt idx="10620">
                  <c:v>0.843082</c:v>
                </c:pt>
                <c:pt idx="10621">
                  <c:v>0.85312399999999999</c:v>
                </c:pt>
                <c:pt idx="10622">
                  <c:v>0.85982899999999995</c:v>
                </c:pt>
                <c:pt idx="10623">
                  <c:v>0.86501899999999998</c:v>
                </c:pt>
                <c:pt idx="10624">
                  <c:v>0.880722</c:v>
                </c:pt>
                <c:pt idx="10625">
                  <c:v>0.89249299999999998</c:v>
                </c:pt>
                <c:pt idx="10626">
                  <c:v>0.89580700000000002</c:v>
                </c:pt>
                <c:pt idx="10627">
                  <c:v>0.89824899999999996</c:v>
                </c:pt>
                <c:pt idx="10628">
                  <c:v>0.90054500000000004</c:v>
                </c:pt>
                <c:pt idx="10629">
                  <c:v>0.903451</c:v>
                </c:pt>
                <c:pt idx="10630">
                  <c:v>0.90688800000000003</c:v>
                </c:pt>
                <c:pt idx="10631">
                  <c:v>0.907968</c:v>
                </c:pt>
                <c:pt idx="10632">
                  <c:v>0.90262500000000001</c:v>
                </c:pt>
                <c:pt idx="10633">
                  <c:v>0.89946199999999998</c:v>
                </c:pt>
                <c:pt idx="10634">
                  <c:v>0.90246199999999999</c:v>
                </c:pt>
                <c:pt idx="10635">
                  <c:v>0.90727400000000002</c:v>
                </c:pt>
                <c:pt idx="10636">
                  <c:v>0.90464</c:v>
                </c:pt>
                <c:pt idx="10637">
                  <c:v>0.90057299999999996</c:v>
                </c:pt>
                <c:pt idx="10638">
                  <c:v>0.90242999999999995</c:v>
                </c:pt>
                <c:pt idx="10639">
                  <c:v>0.90654000000000001</c:v>
                </c:pt>
                <c:pt idx="10640">
                  <c:v>0.89980599999999999</c:v>
                </c:pt>
                <c:pt idx="10641">
                  <c:v>0.88870400000000005</c:v>
                </c:pt>
                <c:pt idx="10642">
                  <c:v>0.88416600000000001</c:v>
                </c:pt>
                <c:pt idx="10643">
                  <c:v>0.88252399999999998</c:v>
                </c:pt>
                <c:pt idx="10644">
                  <c:v>0.88317900000000005</c:v>
                </c:pt>
                <c:pt idx="10645">
                  <c:v>0.88318600000000003</c:v>
                </c:pt>
                <c:pt idx="10646">
                  <c:v>0.88393900000000003</c:v>
                </c:pt>
                <c:pt idx="10647">
                  <c:v>0.88724099999999995</c:v>
                </c:pt>
                <c:pt idx="10648">
                  <c:v>0.88882300000000003</c:v>
                </c:pt>
                <c:pt idx="10649">
                  <c:v>0.88408299999999995</c:v>
                </c:pt>
                <c:pt idx="10650">
                  <c:v>0.880027</c:v>
                </c:pt>
                <c:pt idx="10651">
                  <c:v>0.88107800000000003</c:v>
                </c:pt>
                <c:pt idx="10652">
                  <c:v>0.88330200000000003</c:v>
                </c:pt>
                <c:pt idx="10653">
                  <c:v>0.88300199999999995</c:v>
                </c:pt>
                <c:pt idx="10654">
                  <c:v>0.87748499999999996</c:v>
                </c:pt>
                <c:pt idx="10655">
                  <c:v>0.87305699999999997</c:v>
                </c:pt>
                <c:pt idx="10656">
                  <c:v>0.87615100000000001</c:v>
                </c:pt>
                <c:pt idx="10657">
                  <c:v>0.88000400000000001</c:v>
                </c:pt>
                <c:pt idx="10658">
                  <c:v>0.87739299999999998</c:v>
                </c:pt>
                <c:pt idx="10659">
                  <c:v>0.87082199999999998</c:v>
                </c:pt>
                <c:pt idx="10660">
                  <c:v>0.87052799999999997</c:v>
                </c:pt>
                <c:pt idx="10661">
                  <c:v>0.878386</c:v>
                </c:pt>
                <c:pt idx="10662">
                  <c:v>0.88563199999999997</c:v>
                </c:pt>
                <c:pt idx="10663">
                  <c:v>0.88616899999999998</c:v>
                </c:pt>
                <c:pt idx="10664">
                  <c:v>0.88308699999999996</c:v>
                </c:pt>
                <c:pt idx="10665">
                  <c:v>0.88725699999999996</c:v>
                </c:pt>
                <c:pt idx="10666">
                  <c:v>0.89566800000000002</c:v>
                </c:pt>
                <c:pt idx="10667">
                  <c:v>0.90159</c:v>
                </c:pt>
                <c:pt idx="10668">
                  <c:v>0.90127299999999999</c:v>
                </c:pt>
                <c:pt idx="10669">
                  <c:v>0.89993599999999996</c:v>
                </c:pt>
                <c:pt idx="10670">
                  <c:v>0.90030600000000005</c:v>
                </c:pt>
                <c:pt idx="10671">
                  <c:v>0.90081500000000003</c:v>
                </c:pt>
                <c:pt idx="10672">
                  <c:v>0.90442</c:v>
                </c:pt>
                <c:pt idx="10673">
                  <c:v>0.90536899999999998</c:v>
                </c:pt>
                <c:pt idx="10674">
                  <c:v>0.89701200000000003</c:v>
                </c:pt>
                <c:pt idx="10675">
                  <c:v>0.88730200000000004</c:v>
                </c:pt>
                <c:pt idx="10676">
                  <c:v>0.88380700000000001</c:v>
                </c:pt>
                <c:pt idx="10677">
                  <c:v>0.88315500000000002</c:v>
                </c:pt>
                <c:pt idx="10678">
                  <c:v>0.88269299999999995</c:v>
                </c:pt>
                <c:pt idx="10679">
                  <c:v>0.883386</c:v>
                </c:pt>
                <c:pt idx="10680">
                  <c:v>0.88776600000000006</c:v>
                </c:pt>
                <c:pt idx="10681">
                  <c:v>0.89017199999999996</c:v>
                </c:pt>
                <c:pt idx="10682">
                  <c:v>0.88716799999999996</c:v>
                </c:pt>
                <c:pt idx="10683">
                  <c:v>0.88322299999999998</c:v>
                </c:pt>
                <c:pt idx="10684">
                  <c:v>0.88045200000000001</c:v>
                </c:pt>
                <c:pt idx="10685">
                  <c:v>0.87611499999999998</c:v>
                </c:pt>
                <c:pt idx="10686">
                  <c:v>0.86867499999999997</c:v>
                </c:pt>
                <c:pt idx="10687">
                  <c:v>0.85955800000000004</c:v>
                </c:pt>
                <c:pt idx="10688">
                  <c:v>0.856769</c:v>
                </c:pt>
                <c:pt idx="10689">
                  <c:v>0.85877899999999996</c:v>
                </c:pt>
                <c:pt idx="10690">
                  <c:v>0.85817399999999999</c:v>
                </c:pt>
                <c:pt idx="10691">
                  <c:v>0.85025099999999998</c:v>
                </c:pt>
                <c:pt idx="10692">
                  <c:v>0.84617299999999995</c:v>
                </c:pt>
                <c:pt idx="10693">
                  <c:v>0.84529799999999999</c:v>
                </c:pt>
                <c:pt idx="10694">
                  <c:v>0.84137899999999999</c:v>
                </c:pt>
                <c:pt idx="10695">
                  <c:v>0.83782100000000004</c:v>
                </c:pt>
                <c:pt idx="10696">
                  <c:v>0.82923599999999997</c:v>
                </c:pt>
                <c:pt idx="10697">
                  <c:v>0.81876899999999997</c:v>
                </c:pt>
                <c:pt idx="10698">
                  <c:v>0.81741699999999995</c:v>
                </c:pt>
                <c:pt idx="10699">
                  <c:v>0.81011999999999995</c:v>
                </c:pt>
                <c:pt idx="10700">
                  <c:v>0.795601</c:v>
                </c:pt>
                <c:pt idx="10701">
                  <c:v>0.79077900000000001</c:v>
                </c:pt>
                <c:pt idx="10702">
                  <c:v>0.79123699999999997</c:v>
                </c:pt>
                <c:pt idx="10703">
                  <c:v>0.80316799999999999</c:v>
                </c:pt>
                <c:pt idx="10704">
                  <c:v>0.81129200000000001</c:v>
                </c:pt>
                <c:pt idx="10705">
                  <c:v>0.80608999999999997</c:v>
                </c:pt>
                <c:pt idx="10706">
                  <c:v>0.79643200000000003</c:v>
                </c:pt>
                <c:pt idx="10707">
                  <c:v>0.79288499999999995</c:v>
                </c:pt>
                <c:pt idx="10708">
                  <c:v>0.78867600000000004</c:v>
                </c:pt>
                <c:pt idx="10709">
                  <c:v>0.78054199999999996</c:v>
                </c:pt>
                <c:pt idx="10710">
                  <c:v>0.77403599999999995</c:v>
                </c:pt>
                <c:pt idx="10711">
                  <c:v>0.77454699999999999</c:v>
                </c:pt>
                <c:pt idx="10712">
                  <c:v>0.77767399999999998</c:v>
                </c:pt>
                <c:pt idx="10713">
                  <c:v>0.78264500000000004</c:v>
                </c:pt>
                <c:pt idx="10714">
                  <c:v>0.78386400000000001</c:v>
                </c:pt>
                <c:pt idx="10715">
                  <c:v>0.78204399999999996</c:v>
                </c:pt>
                <c:pt idx="10716">
                  <c:v>0.77793500000000004</c:v>
                </c:pt>
                <c:pt idx="10717">
                  <c:v>0.76890400000000003</c:v>
                </c:pt>
                <c:pt idx="10718">
                  <c:v>0.759575</c:v>
                </c:pt>
                <c:pt idx="10719">
                  <c:v>0.752888</c:v>
                </c:pt>
                <c:pt idx="10720">
                  <c:v>0.75161599999999995</c:v>
                </c:pt>
                <c:pt idx="10721">
                  <c:v>0.75695599999999996</c:v>
                </c:pt>
                <c:pt idx="10722">
                  <c:v>0.75967700000000005</c:v>
                </c:pt>
                <c:pt idx="10723">
                  <c:v>0.75831999999999999</c:v>
                </c:pt>
                <c:pt idx="10724">
                  <c:v>0.75168100000000004</c:v>
                </c:pt>
                <c:pt idx="10725">
                  <c:v>0.74225600000000003</c:v>
                </c:pt>
                <c:pt idx="10726">
                  <c:v>0.73289400000000005</c:v>
                </c:pt>
                <c:pt idx="10727">
                  <c:v>0.72543299999999999</c:v>
                </c:pt>
                <c:pt idx="10728">
                  <c:v>0.71706899999999996</c:v>
                </c:pt>
                <c:pt idx="10729">
                  <c:v>0.70912500000000001</c:v>
                </c:pt>
                <c:pt idx="10730">
                  <c:v>0.70087999999999995</c:v>
                </c:pt>
                <c:pt idx="10731">
                  <c:v>0.69111999999999996</c:v>
                </c:pt>
                <c:pt idx="10732">
                  <c:v>0.688948</c:v>
                </c:pt>
                <c:pt idx="10733">
                  <c:v>0.68371999999999999</c:v>
                </c:pt>
                <c:pt idx="10734">
                  <c:v>0.67706900000000003</c:v>
                </c:pt>
                <c:pt idx="10735">
                  <c:v>0.67600000000000005</c:v>
                </c:pt>
                <c:pt idx="10736">
                  <c:v>0.678172</c:v>
                </c:pt>
                <c:pt idx="10737">
                  <c:v>0.680419</c:v>
                </c:pt>
                <c:pt idx="10738">
                  <c:v>0.68027499999999996</c:v>
                </c:pt>
                <c:pt idx="10739">
                  <c:v>0.67369000000000001</c:v>
                </c:pt>
                <c:pt idx="10740">
                  <c:v>0.66648300000000005</c:v>
                </c:pt>
                <c:pt idx="10741">
                  <c:v>0.66421600000000003</c:v>
                </c:pt>
                <c:pt idx="10742">
                  <c:v>0.66139099999999995</c:v>
                </c:pt>
                <c:pt idx="10743">
                  <c:v>0.65694600000000003</c:v>
                </c:pt>
                <c:pt idx="10744">
                  <c:v>0.65285199999999999</c:v>
                </c:pt>
                <c:pt idx="10745">
                  <c:v>0.64941700000000002</c:v>
                </c:pt>
                <c:pt idx="10746">
                  <c:v>0.64802499999999996</c:v>
                </c:pt>
                <c:pt idx="10747">
                  <c:v>0.64748099999999997</c:v>
                </c:pt>
                <c:pt idx="10748">
                  <c:v>0.64477899999999999</c:v>
                </c:pt>
                <c:pt idx="10749">
                  <c:v>0.64021399999999995</c:v>
                </c:pt>
                <c:pt idx="10750">
                  <c:v>0.63288</c:v>
                </c:pt>
                <c:pt idx="10751">
                  <c:v>0.62423700000000004</c:v>
                </c:pt>
                <c:pt idx="10752">
                  <c:v>0.61641400000000002</c:v>
                </c:pt>
                <c:pt idx="10753">
                  <c:v>0.61096499999999998</c:v>
                </c:pt>
                <c:pt idx="10754">
                  <c:v>0.60901700000000003</c:v>
                </c:pt>
                <c:pt idx="10755">
                  <c:v>0.60863500000000004</c:v>
                </c:pt>
                <c:pt idx="10756">
                  <c:v>0.60047499999999998</c:v>
                </c:pt>
                <c:pt idx="10757">
                  <c:v>0.59135300000000002</c:v>
                </c:pt>
                <c:pt idx="10758">
                  <c:v>0.58235199999999998</c:v>
                </c:pt>
                <c:pt idx="10759">
                  <c:v>0.57415700000000003</c:v>
                </c:pt>
                <c:pt idx="10760">
                  <c:v>0.56476199999999999</c:v>
                </c:pt>
                <c:pt idx="10761">
                  <c:v>0.552786</c:v>
                </c:pt>
                <c:pt idx="10762">
                  <c:v>0.53608500000000003</c:v>
                </c:pt>
                <c:pt idx="10763">
                  <c:v>0.526389</c:v>
                </c:pt>
                <c:pt idx="10764">
                  <c:v>0.52482200000000001</c:v>
                </c:pt>
                <c:pt idx="10765">
                  <c:v>0.52770300000000003</c:v>
                </c:pt>
                <c:pt idx="10766">
                  <c:v>0.52961000000000003</c:v>
                </c:pt>
                <c:pt idx="10767">
                  <c:v>0.528972</c:v>
                </c:pt>
                <c:pt idx="10768">
                  <c:v>0.52598699999999998</c:v>
                </c:pt>
                <c:pt idx="10769">
                  <c:v>0.52229199999999998</c:v>
                </c:pt>
                <c:pt idx="10770">
                  <c:v>0.52424099999999996</c:v>
                </c:pt>
                <c:pt idx="10771">
                  <c:v>0.526729</c:v>
                </c:pt>
                <c:pt idx="10772">
                  <c:v>0.52304700000000004</c:v>
                </c:pt>
                <c:pt idx="10773">
                  <c:v>0.51344599999999996</c:v>
                </c:pt>
                <c:pt idx="10774">
                  <c:v>0.49863800000000003</c:v>
                </c:pt>
                <c:pt idx="10775">
                  <c:v>0.48030299999999998</c:v>
                </c:pt>
                <c:pt idx="10776">
                  <c:v>0.46392</c:v>
                </c:pt>
                <c:pt idx="10777">
                  <c:v>0.44966600000000001</c:v>
                </c:pt>
                <c:pt idx="10778">
                  <c:v>0.438998</c:v>
                </c:pt>
                <c:pt idx="10779">
                  <c:v>0.43681500000000001</c:v>
                </c:pt>
                <c:pt idx="10780">
                  <c:v>0.43947700000000001</c:v>
                </c:pt>
                <c:pt idx="10781">
                  <c:v>0.44070900000000002</c:v>
                </c:pt>
                <c:pt idx="10782">
                  <c:v>0.441222</c:v>
                </c:pt>
                <c:pt idx="10783">
                  <c:v>0.443496</c:v>
                </c:pt>
                <c:pt idx="10784">
                  <c:v>0.44386100000000001</c:v>
                </c:pt>
                <c:pt idx="10785">
                  <c:v>0.445405</c:v>
                </c:pt>
                <c:pt idx="10786">
                  <c:v>0.45142900000000002</c:v>
                </c:pt>
                <c:pt idx="10787">
                  <c:v>0.45411499999999999</c:v>
                </c:pt>
                <c:pt idx="10788">
                  <c:v>0.45047599999999999</c:v>
                </c:pt>
                <c:pt idx="10789">
                  <c:v>0.44613799999999998</c:v>
                </c:pt>
                <c:pt idx="10790">
                  <c:v>0.44347500000000001</c:v>
                </c:pt>
                <c:pt idx="10791">
                  <c:v>0.44151099999999999</c:v>
                </c:pt>
                <c:pt idx="10792">
                  <c:v>0.439799</c:v>
                </c:pt>
                <c:pt idx="10793">
                  <c:v>0.43624000000000002</c:v>
                </c:pt>
                <c:pt idx="10794">
                  <c:v>0.42958200000000002</c:v>
                </c:pt>
                <c:pt idx="10795">
                  <c:v>0.4158</c:v>
                </c:pt>
                <c:pt idx="10796">
                  <c:v>0.39738099999999998</c:v>
                </c:pt>
                <c:pt idx="10797">
                  <c:v>0.38431500000000002</c:v>
                </c:pt>
                <c:pt idx="10798">
                  <c:v>0.37362299999999998</c:v>
                </c:pt>
                <c:pt idx="10799">
                  <c:v>0.36456300000000003</c:v>
                </c:pt>
                <c:pt idx="10800">
                  <c:v>0.35589100000000001</c:v>
                </c:pt>
                <c:pt idx="10801">
                  <c:v>0.34891</c:v>
                </c:pt>
                <c:pt idx="10802">
                  <c:v>0.34626400000000002</c:v>
                </c:pt>
                <c:pt idx="10803">
                  <c:v>0.34837600000000002</c:v>
                </c:pt>
                <c:pt idx="10804">
                  <c:v>0.35256799999999999</c:v>
                </c:pt>
                <c:pt idx="10805">
                  <c:v>0.36019000000000001</c:v>
                </c:pt>
                <c:pt idx="10806">
                  <c:v>0.36876900000000001</c:v>
                </c:pt>
                <c:pt idx="10807">
                  <c:v>0.37410500000000002</c:v>
                </c:pt>
                <c:pt idx="10808">
                  <c:v>0.37948100000000001</c:v>
                </c:pt>
                <c:pt idx="10809">
                  <c:v>0.38734499999999999</c:v>
                </c:pt>
                <c:pt idx="10810">
                  <c:v>0.39525900000000003</c:v>
                </c:pt>
                <c:pt idx="10811">
                  <c:v>0.400036</c:v>
                </c:pt>
                <c:pt idx="10812">
                  <c:v>0.40077200000000002</c:v>
                </c:pt>
                <c:pt idx="10813">
                  <c:v>0.40694799999999998</c:v>
                </c:pt>
                <c:pt idx="10814">
                  <c:v>0.41321799999999997</c:v>
                </c:pt>
                <c:pt idx="10815">
                  <c:v>0.41380099999999997</c:v>
                </c:pt>
                <c:pt idx="10816">
                  <c:v>0.41684399999999999</c:v>
                </c:pt>
                <c:pt idx="10817">
                  <c:v>0.42462899999999998</c:v>
                </c:pt>
                <c:pt idx="10818">
                  <c:v>0.42617100000000002</c:v>
                </c:pt>
                <c:pt idx="10819">
                  <c:v>0.423064</c:v>
                </c:pt>
                <c:pt idx="10820">
                  <c:v>0.42737599999999998</c:v>
                </c:pt>
                <c:pt idx="10821">
                  <c:v>0.43419600000000003</c:v>
                </c:pt>
                <c:pt idx="10822">
                  <c:v>0.43800800000000001</c:v>
                </c:pt>
                <c:pt idx="10823">
                  <c:v>0.43788700000000003</c:v>
                </c:pt>
                <c:pt idx="10824">
                  <c:v>0.43292700000000001</c:v>
                </c:pt>
                <c:pt idx="10825">
                  <c:v>0.427458</c:v>
                </c:pt>
                <c:pt idx="10826">
                  <c:v>0.42358800000000002</c:v>
                </c:pt>
                <c:pt idx="10827">
                  <c:v>0.41841299999999998</c:v>
                </c:pt>
                <c:pt idx="10828">
                  <c:v>0.40602100000000002</c:v>
                </c:pt>
                <c:pt idx="10829">
                  <c:v>0.39137699999999997</c:v>
                </c:pt>
                <c:pt idx="10830">
                  <c:v>0.38491399999999998</c:v>
                </c:pt>
                <c:pt idx="10831">
                  <c:v>0.37590099999999999</c:v>
                </c:pt>
                <c:pt idx="10832">
                  <c:v>0.36751600000000001</c:v>
                </c:pt>
                <c:pt idx="10833">
                  <c:v>0.35648400000000002</c:v>
                </c:pt>
                <c:pt idx="10834">
                  <c:v>0.34342</c:v>
                </c:pt>
                <c:pt idx="10835">
                  <c:v>0.32436500000000001</c:v>
                </c:pt>
                <c:pt idx="10836">
                  <c:v>0.30853900000000001</c:v>
                </c:pt>
                <c:pt idx="10837">
                  <c:v>0.29449199999999998</c:v>
                </c:pt>
                <c:pt idx="10838">
                  <c:v>0.28413500000000003</c:v>
                </c:pt>
                <c:pt idx="10839">
                  <c:v>0.27140199999999998</c:v>
                </c:pt>
                <c:pt idx="10840">
                  <c:v>0.257606</c:v>
                </c:pt>
                <c:pt idx="10841">
                  <c:v>0.25034499999999998</c:v>
                </c:pt>
                <c:pt idx="10842">
                  <c:v>0.250471</c:v>
                </c:pt>
                <c:pt idx="10843">
                  <c:v>0.24615300000000001</c:v>
                </c:pt>
                <c:pt idx="10844">
                  <c:v>0.24168899999999999</c:v>
                </c:pt>
                <c:pt idx="10845">
                  <c:v>0.23077700000000001</c:v>
                </c:pt>
                <c:pt idx="10846">
                  <c:v>0.218385</c:v>
                </c:pt>
                <c:pt idx="10847">
                  <c:v>0.209286</c:v>
                </c:pt>
                <c:pt idx="10848">
                  <c:v>0.20505499999999999</c:v>
                </c:pt>
                <c:pt idx="10849">
                  <c:v>0.200928</c:v>
                </c:pt>
                <c:pt idx="10850">
                  <c:v>0.19936200000000001</c:v>
                </c:pt>
                <c:pt idx="10851">
                  <c:v>0.20669299999999999</c:v>
                </c:pt>
                <c:pt idx="10852">
                  <c:v>0.209427</c:v>
                </c:pt>
                <c:pt idx="10853">
                  <c:v>0.20719799999999999</c:v>
                </c:pt>
                <c:pt idx="10854">
                  <c:v>0.208199</c:v>
                </c:pt>
                <c:pt idx="10855">
                  <c:v>0.212563</c:v>
                </c:pt>
                <c:pt idx="10856">
                  <c:v>0.208506</c:v>
                </c:pt>
                <c:pt idx="10857">
                  <c:v>0.20207</c:v>
                </c:pt>
                <c:pt idx="10858">
                  <c:v>0.197607</c:v>
                </c:pt>
                <c:pt idx="10859">
                  <c:v>0.19495499999999999</c:v>
                </c:pt>
                <c:pt idx="10860">
                  <c:v>0.19056300000000001</c:v>
                </c:pt>
                <c:pt idx="10861">
                  <c:v>0.18495900000000001</c:v>
                </c:pt>
                <c:pt idx="10862">
                  <c:v>0.17921799999999999</c:v>
                </c:pt>
                <c:pt idx="10863">
                  <c:v>0.17491799999999999</c:v>
                </c:pt>
                <c:pt idx="10864">
                  <c:v>0.17202999999999999</c:v>
                </c:pt>
                <c:pt idx="10865">
                  <c:v>0.172623</c:v>
                </c:pt>
                <c:pt idx="10866">
                  <c:v>0.17417299999999999</c:v>
                </c:pt>
                <c:pt idx="10867">
                  <c:v>0.17169200000000001</c:v>
                </c:pt>
                <c:pt idx="10868">
                  <c:v>0.162273</c:v>
                </c:pt>
                <c:pt idx="10869">
                  <c:v>0.154917</c:v>
                </c:pt>
                <c:pt idx="10870">
                  <c:v>0.14904899999999999</c:v>
                </c:pt>
                <c:pt idx="10871">
                  <c:v>0.14908399999999999</c:v>
                </c:pt>
                <c:pt idx="10872">
                  <c:v>0.14984900000000001</c:v>
                </c:pt>
                <c:pt idx="10873">
                  <c:v>0.143563</c:v>
                </c:pt>
                <c:pt idx="10874">
                  <c:v>0.13645199999999999</c:v>
                </c:pt>
                <c:pt idx="10875">
                  <c:v>0.12881899999999999</c:v>
                </c:pt>
                <c:pt idx="10876">
                  <c:v>0.124473</c:v>
                </c:pt>
                <c:pt idx="10877">
                  <c:v>0.12564700000000001</c:v>
                </c:pt>
                <c:pt idx="10878">
                  <c:v>0.13061600000000001</c:v>
                </c:pt>
                <c:pt idx="10879">
                  <c:v>0.13359199999999999</c:v>
                </c:pt>
                <c:pt idx="10880">
                  <c:v>0.138132</c:v>
                </c:pt>
                <c:pt idx="10881">
                  <c:v>0.13727400000000001</c:v>
                </c:pt>
                <c:pt idx="10882">
                  <c:v>0.129777</c:v>
                </c:pt>
                <c:pt idx="10883">
                  <c:v>0.101897</c:v>
                </c:pt>
                <c:pt idx="10884">
                  <c:v>8.5332900000000003E-2</c:v>
                </c:pt>
                <c:pt idx="10885">
                  <c:v>8.25737E-2</c:v>
                </c:pt>
                <c:pt idx="10886">
                  <c:v>8.6514199999999999E-2</c:v>
                </c:pt>
                <c:pt idx="10887">
                  <c:v>9.1018000000000002E-2</c:v>
                </c:pt>
                <c:pt idx="10888">
                  <c:v>9.7968200000000005E-2</c:v>
                </c:pt>
                <c:pt idx="10889">
                  <c:v>0.109002</c:v>
                </c:pt>
                <c:pt idx="10890">
                  <c:v>0.116095</c:v>
                </c:pt>
                <c:pt idx="10891">
                  <c:v>0.116705</c:v>
                </c:pt>
                <c:pt idx="10892">
                  <c:v>0.10624599999999999</c:v>
                </c:pt>
                <c:pt idx="10893">
                  <c:v>9.8739800000000003E-2</c:v>
                </c:pt>
                <c:pt idx="10894">
                  <c:v>9.3273499999999995E-2</c:v>
                </c:pt>
                <c:pt idx="10895">
                  <c:v>7.7791799999999994E-2</c:v>
                </c:pt>
                <c:pt idx="10896">
                  <c:v>7.1851200000000004E-2</c:v>
                </c:pt>
                <c:pt idx="10897">
                  <c:v>7.2434700000000005E-2</c:v>
                </c:pt>
                <c:pt idx="10898">
                  <c:v>7.9516500000000004E-2</c:v>
                </c:pt>
                <c:pt idx="10899">
                  <c:v>8.3547700000000003E-2</c:v>
                </c:pt>
                <c:pt idx="10900">
                  <c:v>8.4112000000000006E-2</c:v>
                </c:pt>
                <c:pt idx="10901">
                  <c:v>8.4155499999999994E-2</c:v>
                </c:pt>
                <c:pt idx="10902">
                  <c:v>8.0224500000000004E-2</c:v>
                </c:pt>
                <c:pt idx="10903">
                  <c:v>7.88359E-2</c:v>
                </c:pt>
                <c:pt idx="10904">
                  <c:v>7.6913300000000004E-2</c:v>
                </c:pt>
                <c:pt idx="10905">
                  <c:v>7.3964199999999994E-2</c:v>
                </c:pt>
                <c:pt idx="10906">
                  <c:v>6.8058099999999996E-2</c:v>
                </c:pt>
                <c:pt idx="10907">
                  <c:v>6.4181199999999994E-2</c:v>
                </c:pt>
                <c:pt idx="10908">
                  <c:v>5.92694E-2</c:v>
                </c:pt>
                <c:pt idx="10909">
                  <c:v>5.4924800000000003E-2</c:v>
                </c:pt>
                <c:pt idx="10910">
                  <c:v>5.1492499999999997E-2</c:v>
                </c:pt>
                <c:pt idx="10911">
                  <c:v>4.3556600000000001E-2</c:v>
                </c:pt>
                <c:pt idx="10912">
                  <c:v>3.56963E-2</c:v>
                </c:pt>
                <c:pt idx="10913">
                  <c:v>2.8376800000000001E-2</c:v>
                </c:pt>
                <c:pt idx="10914">
                  <c:v>2.5122100000000001E-2</c:v>
                </c:pt>
                <c:pt idx="10915">
                  <c:v>2.6377299999999999E-2</c:v>
                </c:pt>
                <c:pt idx="10916">
                  <c:v>2.9429199999999999E-2</c:v>
                </c:pt>
                <c:pt idx="10917">
                  <c:v>2.3910000000000001E-2</c:v>
                </c:pt>
                <c:pt idx="10918">
                  <c:v>1.50492E-2</c:v>
                </c:pt>
                <c:pt idx="10919">
                  <c:v>5.1747099999999999E-3</c:v>
                </c:pt>
                <c:pt idx="10920">
                  <c:v>-5.6062400000000002E-3</c:v>
                </c:pt>
                <c:pt idx="10921">
                  <c:v>-1.0759700000000001E-2</c:v>
                </c:pt>
                <c:pt idx="10922">
                  <c:v>-1.05562E-2</c:v>
                </c:pt>
                <c:pt idx="10923">
                  <c:v>-1.18764E-2</c:v>
                </c:pt>
                <c:pt idx="10924">
                  <c:v>-1.06178E-2</c:v>
                </c:pt>
                <c:pt idx="10925">
                  <c:v>-6.3325999999999999E-3</c:v>
                </c:pt>
                <c:pt idx="10926">
                  <c:v>2.4149100000000001E-3</c:v>
                </c:pt>
                <c:pt idx="10927">
                  <c:v>1.05807E-2</c:v>
                </c:pt>
                <c:pt idx="10928">
                  <c:v>1.6754600000000001E-2</c:v>
                </c:pt>
                <c:pt idx="10929">
                  <c:v>2.19957E-2</c:v>
                </c:pt>
                <c:pt idx="10930">
                  <c:v>2.7655300000000001E-2</c:v>
                </c:pt>
                <c:pt idx="10931">
                  <c:v>2.6825100000000001E-2</c:v>
                </c:pt>
                <c:pt idx="10932">
                  <c:v>2.55587E-2</c:v>
                </c:pt>
                <c:pt idx="10933">
                  <c:v>2.2824899999999999E-2</c:v>
                </c:pt>
                <c:pt idx="10934">
                  <c:v>2.2579100000000001E-2</c:v>
                </c:pt>
                <c:pt idx="10935">
                  <c:v>1.9315599999999999E-2</c:v>
                </c:pt>
                <c:pt idx="10936">
                  <c:v>1.7113300000000001E-2</c:v>
                </c:pt>
                <c:pt idx="10937">
                  <c:v>1.7914099999999999E-2</c:v>
                </c:pt>
                <c:pt idx="10938">
                  <c:v>2.11925E-2</c:v>
                </c:pt>
                <c:pt idx="10939">
                  <c:v>2.4476999999999999E-2</c:v>
                </c:pt>
                <c:pt idx="10940">
                  <c:v>2.82425E-2</c:v>
                </c:pt>
                <c:pt idx="10941">
                  <c:v>2.50224E-2</c:v>
                </c:pt>
                <c:pt idx="10942">
                  <c:v>2.03301E-2</c:v>
                </c:pt>
                <c:pt idx="10943">
                  <c:v>1.51436E-2</c:v>
                </c:pt>
                <c:pt idx="10944">
                  <c:v>7.9795999999999999E-3</c:v>
                </c:pt>
                <c:pt idx="10945">
                  <c:v>-6.6793199999999999E-3</c:v>
                </c:pt>
                <c:pt idx="10946">
                  <c:v>-1.39157E-2</c:v>
                </c:pt>
                <c:pt idx="10947">
                  <c:v>-8.7074500000000003E-3</c:v>
                </c:pt>
                <c:pt idx="10948">
                  <c:v>6.5780600000000002E-3</c:v>
                </c:pt>
                <c:pt idx="10949">
                  <c:v>1.5503599999999999E-2</c:v>
                </c:pt>
                <c:pt idx="10950">
                  <c:v>1.7414800000000001E-2</c:v>
                </c:pt>
                <c:pt idx="10951">
                  <c:v>1.4841999999999999E-2</c:v>
                </c:pt>
                <c:pt idx="10952">
                  <c:v>9.1974399999999994E-3</c:v>
                </c:pt>
                <c:pt idx="10953">
                  <c:v>6.0528999999999999E-3</c:v>
                </c:pt>
                <c:pt idx="10954">
                  <c:v>1.41954E-3</c:v>
                </c:pt>
                <c:pt idx="10955">
                  <c:v>-3.0384700000000001E-3</c:v>
                </c:pt>
                <c:pt idx="10956">
                  <c:v>-1.6587500000000002E-2</c:v>
                </c:pt>
                <c:pt idx="10957">
                  <c:v>-2.2930900000000001E-2</c:v>
                </c:pt>
                <c:pt idx="10958">
                  <c:v>-2.43219E-2</c:v>
                </c:pt>
                <c:pt idx="10959">
                  <c:v>-1.5140900000000001E-2</c:v>
                </c:pt>
                <c:pt idx="10960">
                  <c:v>-8.5602300000000003E-3</c:v>
                </c:pt>
                <c:pt idx="10961">
                  <c:v>-3.7776699999999999E-3</c:v>
                </c:pt>
                <c:pt idx="10962">
                  <c:v>3.7096299999999998E-3</c:v>
                </c:pt>
                <c:pt idx="10963">
                  <c:v>4.3981000000000003E-3</c:v>
                </c:pt>
                <c:pt idx="10964">
                  <c:v>3.7488E-3</c:v>
                </c:pt>
                <c:pt idx="10965">
                  <c:v>4.5962199999999998E-3</c:v>
                </c:pt>
                <c:pt idx="10966">
                  <c:v>4.8245500000000004E-3</c:v>
                </c:pt>
                <c:pt idx="10967">
                  <c:v>-2.4658499999999999E-3</c:v>
                </c:pt>
                <c:pt idx="10968">
                  <c:v>-9.1384099999999996E-3</c:v>
                </c:pt>
                <c:pt idx="10969">
                  <c:v>-1.51904E-2</c:v>
                </c:pt>
                <c:pt idx="10970">
                  <c:v>-2.1932400000000001E-2</c:v>
                </c:pt>
                <c:pt idx="10971">
                  <c:v>-3.5130300000000003E-2</c:v>
                </c:pt>
                <c:pt idx="10972">
                  <c:v>-4.7547199999999998E-2</c:v>
                </c:pt>
                <c:pt idx="10973">
                  <c:v>-5.42341E-2</c:v>
                </c:pt>
                <c:pt idx="10974">
                  <c:v>-6.1780000000000002E-2</c:v>
                </c:pt>
                <c:pt idx="10975">
                  <c:v>-6.6027100000000005E-2</c:v>
                </c:pt>
                <c:pt idx="10976">
                  <c:v>-6.96436E-2</c:v>
                </c:pt>
                <c:pt idx="10977">
                  <c:v>-7.0763000000000006E-2</c:v>
                </c:pt>
                <c:pt idx="10978">
                  <c:v>-7.3862999999999998E-2</c:v>
                </c:pt>
                <c:pt idx="10979">
                  <c:v>-8.0757399999999993E-2</c:v>
                </c:pt>
                <c:pt idx="10980">
                  <c:v>-8.6741100000000002E-2</c:v>
                </c:pt>
                <c:pt idx="10981">
                  <c:v>-9.3903500000000001E-2</c:v>
                </c:pt>
                <c:pt idx="10982">
                  <c:v>-9.5172099999999996E-2</c:v>
                </c:pt>
                <c:pt idx="10983">
                  <c:v>-8.8589000000000001E-2</c:v>
                </c:pt>
                <c:pt idx="10984">
                  <c:v>-6.8065700000000007E-2</c:v>
                </c:pt>
                <c:pt idx="10985">
                  <c:v>-5.6721300000000002E-2</c:v>
                </c:pt>
                <c:pt idx="10986">
                  <c:v>-5.8498300000000003E-2</c:v>
                </c:pt>
                <c:pt idx="10987">
                  <c:v>-6.7671099999999998E-2</c:v>
                </c:pt>
                <c:pt idx="10988">
                  <c:v>-7.5080300000000003E-2</c:v>
                </c:pt>
                <c:pt idx="10989">
                  <c:v>-7.9106999999999997E-2</c:v>
                </c:pt>
                <c:pt idx="10990">
                  <c:v>-7.7619599999999997E-2</c:v>
                </c:pt>
                <c:pt idx="10991">
                  <c:v>-7.5490399999999999E-2</c:v>
                </c:pt>
                <c:pt idx="10992">
                  <c:v>-7.9352699999999998E-2</c:v>
                </c:pt>
                <c:pt idx="10993">
                  <c:v>-8.3568199999999995E-2</c:v>
                </c:pt>
                <c:pt idx="10994">
                  <c:v>-8.58767E-2</c:v>
                </c:pt>
                <c:pt idx="10995">
                  <c:v>-8.4461700000000001E-2</c:v>
                </c:pt>
                <c:pt idx="10996">
                  <c:v>-7.9845899999999997E-2</c:v>
                </c:pt>
                <c:pt idx="10997">
                  <c:v>-7.8532400000000002E-2</c:v>
                </c:pt>
                <c:pt idx="10998">
                  <c:v>-8.1258300000000006E-2</c:v>
                </c:pt>
                <c:pt idx="10999">
                  <c:v>-8.8044800000000006E-2</c:v>
                </c:pt>
                <c:pt idx="11000">
                  <c:v>-9.20353E-2</c:v>
                </c:pt>
                <c:pt idx="11001">
                  <c:v>-9.4477699999999998E-2</c:v>
                </c:pt>
                <c:pt idx="11002">
                  <c:v>-9.7480499999999998E-2</c:v>
                </c:pt>
                <c:pt idx="11003">
                  <c:v>-0.107373</c:v>
                </c:pt>
                <c:pt idx="11004">
                  <c:v>-0.109374</c:v>
                </c:pt>
                <c:pt idx="11005">
                  <c:v>-0.11253199999999999</c:v>
                </c:pt>
                <c:pt idx="11006">
                  <c:v>-0.110268</c:v>
                </c:pt>
                <c:pt idx="11007">
                  <c:v>-0.10609300000000001</c:v>
                </c:pt>
                <c:pt idx="11008">
                  <c:v>-0.10956200000000001</c:v>
                </c:pt>
                <c:pt idx="11009">
                  <c:v>-0.112835</c:v>
                </c:pt>
                <c:pt idx="11010">
                  <c:v>-0.114786</c:v>
                </c:pt>
                <c:pt idx="11011">
                  <c:v>-0.107463</c:v>
                </c:pt>
                <c:pt idx="11012">
                  <c:v>-0.10552</c:v>
                </c:pt>
                <c:pt idx="11013">
                  <c:v>-0.11192000000000001</c:v>
                </c:pt>
                <c:pt idx="11014">
                  <c:v>-0.120986</c:v>
                </c:pt>
                <c:pt idx="11015">
                  <c:v>-0.12532399999999999</c:v>
                </c:pt>
                <c:pt idx="11016">
                  <c:v>-0.118335</c:v>
                </c:pt>
                <c:pt idx="11017">
                  <c:v>-0.105036</c:v>
                </c:pt>
                <c:pt idx="11018">
                  <c:v>-9.5798700000000001E-2</c:v>
                </c:pt>
                <c:pt idx="11019">
                  <c:v>-8.8298399999999999E-2</c:v>
                </c:pt>
                <c:pt idx="11020">
                  <c:v>-7.6761700000000002E-2</c:v>
                </c:pt>
                <c:pt idx="11021">
                  <c:v>-6.8200899999999995E-2</c:v>
                </c:pt>
                <c:pt idx="11022">
                  <c:v>-5.5341099999999997E-2</c:v>
                </c:pt>
                <c:pt idx="11023">
                  <c:v>-3.41838E-2</c:v>
                </c:pt>
                <c:pt idx="11024">
                  <c:v>-2.4211699999999999E-2</c:v>
                </c:pt>
                <c:pt idx="11025">
                  <c:v>-2.5612200000000002E-2</c:v>
                </c:pt>
                <c:pt idx="11026">
                  <c:v>-2.7670400000000001E-2</c:v>
                </c:pt>
                <c:pt idx="11027">
                  <c:v>-2.88992E-2</c:v>
                </c:pt>
                <c:pt idx="11028">
                  <c:v>-2.60126E-2</c:v>
                </c:pt>
                <c:pt idx="11029">
                  <c:v>-1.8513100000000001E-2</c:v>
                </c:pt>
                <c:pt idx="11030">
                  <c:v>-1.29727E-2</c:v>
                </c:pt>
                <c:pt idx="11031">
                  <c:v>-1.25512E-2</c:v>
                </c:pt>
                <c:pt idx="11032">
                  <c:v>-1.3104599999999999E-2</c:v>
                </c:pt>
                <c:pt idx="11033">
                  <c:v>-1.94726E-2</c:v>
                </c:pt>
                <c:pt idx="11034">
                  <c:v>-2.6984500000000002E-2</c:v>
                </c:pt>
                <c:pt idx="11035">
                  <c:v>-3.1718099999999999E-2</c:v>
                </c:pt>
                <c:pt idx="11036">
                  <c:v>-3.87418E-2</c:v>
                </c:pt>
                <c:pt idx="11037">
                  <c:v>-5.0738100000000001E-2</c:v>
                </c:pt>
                <c:pt idx="11038">
                  <c:v>-7.0816799999999999E-2</c:v>
                </c:pt>
                <c:pt idx="11039">
                  <c:v>-9.6420400000000003E-2</c:v>
                </c:pt>
                <c:pt idx="11040">
                  <c:v>-0.114902</c:v>
                </c:pt>
                <c:pt idx="11041">
                  <c:v>-0.12151000000000001</c:v>
                </c:pt>
                <c:pt idx="11042">
                  <c:v>-0.12818499999999999</c:v>
                </c:pt>
                <c:pt idx="11043">
                  <c:v>-0.136293</c:v>
                </c:pt>
                <c:pt idx="11044">
                  <c:v>-0.14220099999999999</c:v>
                </c:pt>
                <c:pt idx="11045">
                  <c:v>-0.14496200000000001</c:v>
                </c:pt>
                <c:pt idx="11046">
                  <c:v>-0.14310700000000001</c:v>
                </c:pt>
                <c:pt idx="11047">
                  <c:v>-0.139851</c:v>
                </c:pt>
                <c:pt idx="11048">
                  <c:v>-0.14204700000000001</c:v>
                </c:pt>
                <c:pt idx="11049">
                  <c:v>-0.14410999999999999</c:v>
                </c:pt>
                <c:pt idx="11050">
                  <c:v>-0.146643</c:v>
                </c:pt>
                <c:pt idx="11051">
                  <c:v>-0.14421300000000001</c:v>
                </c:pt>
                <c:pt idx="11052">
                  <c:v>-0.14368</c:v>
                </c:pt>
                <c:pt idx="11053">
                  <c:v>-0.14412700000000001</c:v>
                </c:pt>
                <c:pt idx="11054">
                  <c:v>-0.143817</c:v>
                </c:pt>
                <c:pt idx="11055">
                  <c:v>-0.133601</c:v>
                </c:pt>
                <c:pt idx="11056">
                  <c:v>-0.12887599999999999</c:v>
                </c:pt>
                <c:pt idx="11057">
                  <c:v>-0.125137</c:v>
                </c:pt>
                <c:pt idx="11058">
                  <c:v>-0.120865</c:v>
                </c:pt>
                <c:pt idx="11059">
                  <c:v>-0.119405</c:v>
                </c:pt>
                <c:pt idx="11060">
                  <c:v>-0.119744</c:v>
                </c:pt>
                <c:pt idx="11061">
                  <c:v>-0.120805</c:v>
                </c:pt>
                <c:pt idx="11062">
                  <c:v>-0.12534000000000001</c:v>
                </c:pt>
                <c:pt idx="11063">
                  <c:v>-0.13251499999999999</c:v>
                </c:pt>
                <c:pt idx="11064">
                  <c:v>-0.14113700000000001</c:v>
                </c:pt>
                <c:pt idx="11065">
                  <c:v>-0.14736199999999999</c:v>
                </c:pt>
                <c:pt idx="11066">
                  <c:v>-0.146036</c:v>
                </c:pt>
                <c:pt idx="11067">
                  <c:v>-0.138459</c:v>
                </c:pt>
                <c:pt idx="11068">
                  <c:v>-0.12989999999999999</c:v>
                </c:pt>
                <c:pt idx="11069">
                  <c:v>-0.128134</c:v>
                </c:pt>
                <c:pt idx="11070">
                  <c:v>-0.129831</c:v>
                </c:pt>
                <c:pt idx="11071">
                  <c:v>-0.13118299999999999</c:v>
                </c:pt>
                <c:pt idx="11072">
                  <c:v>-0.13789499999999999</c:v>
                </c:pt>
                <c:pt idx="11073">
                  <c:v>-0.14929999999999999</c:v>
                </c:pt>
                <c:pt idx="11074">
                  <c:v>-0.15876799999999999</c:v>
                </c:pt>
                <c:pt idx="11075">
                  <c:v>-0.16214600000000001</c:v>
                </c:pt>
                <c:pt idx="11076">
                  <c:v>-0.162411</c:v>
                </c:pt>
                <c:pt idx="11077">
                  <c:v>-0.16195499999999999</c:v>
                </c:pt>
                <c:pt idx="11078">
                  <c:v>-0.16183700000000001</c:v>
                </c:pt>
                <c:pt idx="11079">
                  <c:v>-0.161466</c:v>
                </c:pt>
                <c:pt idx="11080">
                  <c:v>-0.15825900000000001</c:v>
                </c:pt>
                <c:pt idx="11081">
                  <c:v>-0.159605</c:v>
                </c:pt>
                <c:pt idx="11082">
                  <c:v>-0.161472</c:v>
                </c:pt>
                <c:pt idx="11083">
                  <c:v>-0.167294</c:v>
                </c:pt>
                <c:pt idx="11084">
                  <c:v>-0.17067099999999999</c:v>
                </c:pt>
                <c:pt idx="11085">
                  <c:v>-0.17518700000000001</c:v>
                </c:pt>
                <c:pt idx="11086">
                  <c:v>-0.180836</c:v>
                </c:pt>
                <c:pt idx="11087">
                  <c:v>-0.18652299999999999</c:v>
                </c:pt>
                <c:pt idx="11088">
                  <c:v>-0.18953800000000001</c:v>
                </c:pt>
                <c:pt idx="11089">
                  <c:v>-0.18899299999999999</c:v>
                </c:pt>
                <c:pt idx="11090">
                  <c:v>-0.18418200000000001</c:v>
                </c:pt>
                <c:pt idx="11091">
                  <c:v>-0.178951</c:v>
                </c:pt>
                <c:pt idx="11092">
                  <c:v>-0.17712</c:v>
                </c:pt>
                <c:pt idx="11093">
                  <c:v>-0.179948</c:v>
                </c:pt>
                <c:pt idx="11094">
                  <c:v>-0.179589</c:v>
                </c:pt>
                <c:pt idx="11095">
                  <c:v>-0.180529</c:v>
                </c:pt>
                <c:pt idx="11096">
                  <c:v>-0.17988199999999999</c:v>
                </c:pt>
                <c:pt idx="11097">
                  <c:v>-0.181506</c:v>
                </c:pt>
                <c:pt idx="11098">
                  <c:v>-0.18623200000000001</c:v>
                </c:pt>
                <c:pt idx="11099">
                  <c:v>-0.19101000000000001</c:v>
                </c:pt>
                <c:pt idx="11100">
                  <c:v>-0.193745</c:v>
                </c:pt>
                <c:pt idx="11101">
                  <c:v>-0.19634499999999999</c:v>
                </c:pt>
                <c:pt idx="11102">
                  <c:v>-0.19722700000000001</c:v>
                </c:pt>
                <c:pt idx="11103">
                  <c:v>-0.204234</c:v>
                </c:pt>
                <c:pt idx="11104">
                  <c:v>-0.21039099999999999</c:v>
                </c:pt>
                <c:pt idx="11105">
                  <c:v>-0.210535</c:v>
                </c:pt>
                <c:pt idx="11106">
                  <c:v>-0.206703</c:v>
                </c:pt>
                <c:pt idx="11107">
                  <c:v>-0.20352200000000001</c:v>
                </c:pt>
                <c:pt idx="11108">
                  <c:v>-0.19900100000000001</c:v>
                </c:pt>
                <c:pt idx="11109">
                  <c:v>-0.19999</c:v>
                </c:pt>
                <c:pt idx="11110">
                  <c:v>-0.20113700000000001</c:v>
                </c:pt>
                <c:pt idx="11111">
                  <c:v>-0.20149300000000001</c:v>
                </c:pt>
                <c:pt idx="11112">
                  <c:v>-0.19966500000000001</c:v>
                </c:pt>
                <c:pt idx="11113">
                  <c:v>-0.193245</c:v>
                </c:pt>
                <c:pt idx="11114">
                  <c:v>-0.18897800000000001</c:v>
                </c:pt>
                <c:pt idx="11115">
                  <c:v>-0.18418599999999999</c:v>
                </c:pt>
                <c:pt idx="11116">
                  <c:v>-0.183646</c:v>
                </c:pt>
                <c:pt idx="11117">
                  <c:v>-0.183753</c:v>
                </c:pt>
                <c:pt idx="11118">
                  <c:v>-0.17894699999999999</c:v>
                </c:pt>
                <c:pt idx="11119">
                  <c:v>-0.17341799999999999</c:v>
                </c:pt>
                <c:pt idx="11120">
                  <c:v>-0.17156099999999999</c:v>
                </c:pt>
                <c:pt idx="11121">
                  <c:v>-0.16999700000000001</c:v>
                </c:pt>
                <c:pt idx="11122">
                  <c:v>-0.16953499999999999</c:v>
                </c:pt>
                <c:pt idx="11123">
                  <c:v>-0.17128399999999999</c:v>
                </c:pt>
                <c:pt idx="11124">
                  <c:v>-0.17477699999999999</c:v>
                </c:pt>
                <c:pt idx="11125">
                  <c:v>-0.17796500000000001</c:v>
                </c:pt>
                <c:pt idx="11126">
                  <c:v>-0.17695</c:v>
                </c:pt>
                <c:pt idx="11127">
                  <c:v>-0.17647099999999999</c:v>
                </c:pt>
                <c:pt idx="11128">
                  <c:v>-0.176847</c:v>
                </c:pt>
                <c:pt idx="11129">
                  <c:v>-0.17727699999999999</c:v>
                </c:pt>
                <c:pt idx="11130">
                  <c:v>-0.176148</c:v>
                </c:pt>
                <c:pt idx="11131">
                  <c:v>-0.17671400000000001</c:v>
                </c:pt>
                <c:pt idx="11132">
                  <c:v>-0.17765500000000001</c:v>
                </c:pt>
                <c:pt idx="11133">
                  <c:v>-0.18254300000000001</c:v>
                </c:pt>
                <c:pt idx="11134">
                  <c:v>-0.19431699999999999</c:v>
                </c:pt>
                <c:pt idx="11135">
                  <c:v>-0.21066199999999999</c:v>
                </c:pt>
                <c:pt idx="11136">
                  <c:v>-0.219221</c:v>
                </c:pt>
                <c:pt idx="11137">
                  <c:v>-0.214147</c:v>
                </c:pt>
                <c:pt idx="11138">
                  <c:v>-0.21052999999999999</c:v>
                </c:pt>
                <c:pt idx="11139">
                  <c:v>-0.20846899999999999</c:v>
                </c:pt>
                <c:pt idx="11140">
                  <c:v>-0.211115</c:v>
                </c:pt>
                <c:pt idx="11141">
                  <c:v>-0.21285599999999999</c:v>
                </c:pt>
                <c:pt idx="11142">
                  <c:v>-0.213481</c:v>
                </c:pt>
                <c:pt idx="11143">
                  <c:v>-0.211232</c:v>
                </c:pt>
                <c:pt idx="11144">
                  <c:v>-0.210258</c:v>
                </c:pt>
                <c:pt idx="11145">
                  <c:v>-0.21373300000000001</c:v>
                </c:pt>
                <c:pt idx="11146">
                  <c:v>-0.21837999999999999</c:v>
                </c:pt>
                <c:pt idx="11147">
                  <c:v>-0.21981200000000001</c:v>
                </c:pt>
                <c:pt idx="11148">
                  <c:v>-0.215306</c:v>
                </c:pt>
                <c:pt idx="11149">
                  <c:v>-0.209425</c:v>
                </c:pt>
                <c:pt idx="11150">
                  <c:v>-0.20231399999999999</c:v>
                </c:pt>
                <c:pt idx="11151">
                  <c:v>-0.19514300000000001</c:v>
                </c:pt>
                <c:pt idx="11152">
                  <c:v>-0.19186500000000001</c:v>
                </c:pt>
                <c:pt idx="11153">
                  <c:v>-0.19071399999999999</c:v>
                </c:pt>
                <c:pt idx="11154">
                  <c:v>-0.18643999999999999</c:v>
                </c:pt>
                <c:pt idx="11155">
                  <c:v>-0.18199599999999999</c:v>
                </c:pt>
                <c:pt idx="11156">
                  <c:v>-0.178813</c:v>
                </c:pt>
                <c:pt idx="11157">
                  <c:v>-0.17586499999999999</c:v>
                </c:pt>
                <c:pt idx="11158">
                  <c:v>-0.17591499999999999</c:v>
                </c:pt>
                <c:pt idx="11159">
                  <c:v>-0.17474100000000001</c:v>
                </c:pt>
                <c:pt idx="11160">
                  <c:v>-0.171099</c:v>
                </c:pt>
                <c:pt idx="11161">
                  <c:v>-0.16411600000000001</c:v>
                </c:pt>
                <c:pt idx="11162">
                  <c:v>-0.153248</c:v>
                </c:pt>
                <c:pt idx="11163">
                  <c:v>-0.14178499999999999</c:v>
                </c:pt>
                <c:pt idx="11164">
                  <c:v>-0.134603</c:v>
                </c:pt>
                <c:pt idx="11165">
                  <c:v>-0.13481000000000001</c:v>
                </c:pt>
                <c:pt idx="11166">
                  <c:v>-0.13821900000000001</c:v>
                </c:pt>
                <c:pt idx="11167">
                  <c:v>-0.140238</c:v>
                </c:pt>
                <c:pt idx="11168">
                  <c:v>-0.14423800000000001</c:v>
                </c:pt>
                <c:pt idx="11169">
                  <c:v>-0.150004</c:v>
                </c:pt>
                <c:pt idx="11170">
                  <c:v>-0.15228700000000001</c:v>
                </c:pt>
                <c:pt idx="11171">
                  <c:v>-0.156058</c:v>
                </c:pt>
                <c:pt idx="11172">
                  <c:v>-0.15743399999999999</c:v>
                </c:pt>
                <c:pt idx="11173">
                  <c:v>-0.15511800000000001</c:v>
                </c:pt>
                <c:pt idx="11174">
                  <c:v>-0.15312000000000001</c:v>
                </c:pt>
                <c:pt idx="11175">
                  <c:v>-0.14915500000000001</c:v>
                </c:pt>
                <c:pt idx="11176">
                  <c:v>-0.14782500000000001</c:v>
                </c:pt>
                <c:pt idx="11177">
                  <c:v>-0.14577799999999999</c:v>
                </c:pt>
                <c:pt idx="11178">
                  <c:v>-0.143841</c:v>
                </c:pt>
                <c:pt idx="11179">
                  <c:v>-0.14091699999999999</c:v>
                </c:pt>
                <c:pt idx="11180">
                  <c:v>-0.135571</c:v>
                </c:pt>
                <c:pt idx="11181">
                  <c:v>-0.137993</c:v>
                </c:pt>
                <c:pt idx="11182">
                  <c:v>-0.14622199999999999</c:v>
                </c:pt>
                <c:pt idx="11183">
                  <c:v>-0.15130399999999999</c:v>
                </c:pt>
                <c:pt idx="11184">
                  <c:v>-0.14616499999999999</c:v>
                </c:pt>
                <c:pt idx="11185">
                  <c:v>-0.13377600000000001</c:v>
                </c:pt>
                <c:pt idx="11186">
                  <c:v>-0.120613</c:v>
                </c:pt>
                <c:pt idx="11187">
                  <c:v>-0.108663</c:v>
                </c:pt>
                <c:pt idx="11188">
                  <c:v>-0.10442899999999999</c:v>
                </c:pt>
                <c:pt idx="11189">
                  <c:v>-0.104195</c:v>
                </c:pt>
                <c:pt idx="11190">
                  <c:v>-0.100856</c:v>
                </c:pt>
                <c:pt idx="11191">
                  <c:v>-0.104005</c:v>
                </c:pt>
                <c:pt idx="11192">
                  <c:v>-0.108982</c:v>
                </c:pt>
                <c:pt idx="11193">
                  <c:v>-0.107962</c:v>
                </c:pt>
                <c:pt idx="11194">
                  <c:v>-0.10332</c:v>
                </c:pt>
                <c:pt idx="11195">
                  <c:v>-0.10001699999999999</c:v>
                </c:pt>
                <c:pt idx="11196">
                  <c:v>-0.10249900000000001</c:v>
                </c:pt>
                <c:pt idx="11197">
                  <c:v>-0.10229199999999999</c:v>
                </c:pt>
                <c:pt idx="11198">
                  <c:v>-0.104652</c:v>
                </c:pt>
                <c:pt idx="11199">
                  <c:v>-0.10838399999999999</c:v>
                </c:pt>
                <c:pt idx="11200">
                  <c:v>-0.113091</c:v>
                </c:pt>
                <c:pt idx="11201">
                  <c:v>-0.11609899999999999</c:v>
                </c:pt>
                <c:pt idx="11202">
                  <c:v>-0.116621</c:v>
                </c:pt>
                <c:pt idx="11203">
                  <c:v>-0.113882</c:v>
                </c:pt>
                <c:pt idx="11204">
                  <c:v>-0.113869</c:v>
                </c:pt>
                <c:pt idx="11205">
                  <c:v>-0.118021</c:v>
                </c:pt>
                <c:pt idx="11206">
                  <c:v>-0.122199</c:v>
                </c:pt>
                <c:pt idx="11207">
                  <c:v>-0.11665499999999999</c:v>
                </c:pt>
                <c:pt idx="11208">
                  <c:v>-0.110586</c:v>
                </c:pt>
                <c:pt idx="11209">
                  <c:v>-0.103849</c:v>
                </c:pt>
                <c:pt idx="11210">
                  <c:v>-9.7437300000000004E-2</c:v>
                </c:pt>
                <c:pt idx="11211">
                  <c:v>-9.4871399999999995E-2</c:v>
                </c:pt>
                <c:pt idx="11212">
                  <c:v>-9.5610899999999999E-2</c:v>
                </c:pt>
                <c:pt idx="11213">
                  <c:v>-9.3870400000000007E-2</c:v>
                </c:pt>
                <c:pt idx="11214">
                  <c:v>-9.3071299999999996E-2</c:v>
                </c:pt>
                <c:pt idx="11215">
                  <c:v>-9.1101399999999999E-2</c:v>
                </c:pt>
                <c:pt idx="11216">
                  <c:v>-9.2112100000000002E-2</c:v>
                </c:pt>
                <c:pt idx="11217">
                  <c:v>-8.5861800000000002E-2</c:v>
                </c:pt>
                <c:pt idx="11218">
                  <c:v>-8.4787899999999999E-2</c:v>
                </c:pt>
                <c:pt idx="11219">
                  <c:v>-8.3188999999999999E-2</c:v>
                </c:pt>
                <c:pt idx="11220">
                  <c:v>-8.7481500000000004E-2</c:v>
                </c:pt>
                <c:pt idx="11221">
                  <c:v>-8.6549299999999996E-2</c:v>
                </c:pt>
                <c:pt idx="11222">
                  <c:v>-8.1347299999999997E-2</c:v>
                </c:pt>
                <c:pt idx="11223">
                  <c:v>-8.06423E-2</c:v>
                </c:pt>
                <c:pt idx="11224">
                  <c:v>-8.1383800000000006E-2</c:v>
                </c:pt>
                <c:pt idx="11225">
                  <c:v>-7.7192399999999994E-2</c:v>
                </c:pt>
                <c:pt idx="11226">
                  <c:v>-7.1417400000000006E-2</c:v>
                </c:pt>
                <c:pt idx="11227">
                  <c:v>-7.1008100000000005E-2</c:v>
                </c:pt>
                <c:pt idx="11228">
                  <c:v>-7.37072E-2</c:v>
                </c:pt>
                <c:pt idx="11229">
                  <c:v>-7.5840099999999994E-2</c:v>
                </c:pt>
                <c:pt idx="11230">
                  <c:v>-8.0978099999999997E-2</c:v>
                </c:pt>
                <c:pt idx="11231">
                  <c:v>-8.3819900000000003E-2</c:v>
                </c:pt>
                <c:pt idx="11232">
                  <c:v>-8.5130700000000004E-2</c:v>
                </c:pt>
                <c:pt idx="11233">
                  <c:v>-8.4365399999999993E-2</c:v>
                </c:pt>
                <c:pt idx="11234">
                  <c:v>-8.5340399999999997E-2</c:v>
                </c:pt>
                <c:pt idx="11235">
                  <c:v>-8.91565E-2</c:v>
                </c:pt>
                <c:pt idx="11236">
                  <c:v>-9.78903E-2</c:v>
                </c:pt>
                <c:pt idx="11237">
                  <c:v>-0.110055</c:v>
                </c:pt>
                <c:pt idx="11238">
                  <c:v>-0.12554299999999999</c:v>
                </c:pt>
                <c:pt idx="11239">
                  <c:v>-0.13056499999999999</c:v>
                </c:pt>
                <c:pt idx="11240">
                  <c:v>-0.127385</c:v>
                </c:pt>
                <c:pt idx="11241">
                  <c:v>-0.120572</c:v>
                </c:pt>
                <c:pt idx="11242">
                  <c:v>-0.116803</c:v>
                </c:pt>
                <c:pt idx="11243">
                  <c:v>-0.11417099999999999</c:v>
                </c:pt>
                <c:pt idx="11244">
                  <c:v>-0.111142</c:v>
                </c:pt>
                <c:pt idx="11245">
                  <c:v>-0.11768099999999999</c:v>
                </c:pt>
                <c:pt idx="11246">
                  <c:v>-0.13061600000000001</c:v>
                </c:pt>
                <c:pt idx="11247">
                  <c:v>-0.14357900000000001</c:v>
                </c:pt>
                <c:pt idx="11248">
                  <c:v>-0.163018</c:v>
                </c:pt>
                <c:pt idx="11249">
                  <c:v>-0.17541799999999999</c:v>
                </c:pt>
                <c:pt idx="11250">
                  <c:v>-0.18742300000000001</c:v>
                </c:pt>
                <c:pt idx="11251">
                  <c:v>-0.20456299999999999</c:v>
                </c:pt>
                <c:pt idx="11252">
                  <c:v>-0.21617700000000001</c:v>
                </c:pt>
                <c:pt idx="11253">
                  <c:v>-0.22268099999999999</c:v>
                </c:pt>
                <c:pt idx="11254">
                  <c:v>-0.23341400000000001</c:v>
                </c:pt>
                <c:pt idx="11255">
                  <c:v>-0.24976300000000001</c:v>
                </c:pt>
                <c:pt idx="11256">
                  <c:v>-0.26347700000000002</c:v>
                </c:pt>
                <c:pt idx="11257">
                  <c:v>-0.27304899999999999</c:v>
                </c:pt>
                <c:pt idx="11258">
                  <c:v>-0.28580100000000003</c:v>
                </c:pt>
                <c:pt idx="11259">
                  <c:v>-0.29965799999999998</c:v>
                </c:pt>
                <c:pt idx="11260">
                  <c:v>-0.30916900000000003</c:v>
                </c:pt>
                <c:pt idx="11261">
                  <c:v>-0.32366200000000001</c:v>
                </c:pt>
                <c:pt idx="11262">
                  <c:v>-0.33396599999999999</c:v>
                </c:pt>
                <c:pt idx="11263">
                  <c:v>-0.339951</c:v>
                </c:pt>
                <c:pt idx="11264">
                  <c:v>-0.34431099999999998</c:v>
                </c:pt>
                <c:pt idx="11265">
                  <c:v>-0.352713</c:v>
                </c:pt>
                <c:pt idx="11266">
                  <c:v>-0.36520599999999998</c:v>
                </c:pt>
                <c:pt idx="11267">
                  <c:v>-0.38455099999999998</c:v>
                </c:pt>
                <c:pt idx="11268">
                  <c:v>-0.40752500000000003</c:v>
                </c:pt>
                <c:pt idx="11269">
                  <c:v>-0.41435899999999998</c:v>
                </c:pt>
                <c:pt idx="11270">
                  <c:v>-0.410416</c:v>
                </c:pt>
                <c:pt idx="11271">
                  <c:v>-0.40746500000000002</c:v>
                </c:pt>
                <c:pt idx="11272">
                  <c:v>-0.41392499999999999</c:v>
                </c:pt>
                <c:pt idx="11273">
                  <c:v>-0.42618699999999998</c:v>
                </c:pt>
                <c:pt idx="11274">
                  <c:v>-0.44239800000000001</c:v>
                </c:pt>
                <c:pt idx="11275">
                  <c:v>-0.45679500000000001</c:v>
                </c:pt>
                <c:pt idx="11276">
                  <c:v>-0.46602300000000002</c:v>
                </c:pt>
                <c:pt idx="11277">
                  <c:v>-0.47469</c:v>
                </c:pt>
                <c:pt idx="11278">
                  <c:v>-0.48156300000000002</c:v>
                </c:pt>
                <c:pt idx="11279">
                  <c:v>-0.48959000000000003</c:v>
                </c:pt>
                <c:pt idx="11280">
                  <c:v>-0.49898900000000002</c:v>
                </c:pt>
                <c:pt idx="11281">
                  <c:v>-0.50909199999999999</c:v>
                </c:pt>
                <c:pt idx="11282">
                  <c:v>-0.51460099999999998</c:v>
                </c:pt>
                <c:pt idx="11283">
                  <c:v>-0.51897300000000002</c:v>
                </c:pt>
                <c:pt idx="11284">
                  <c:v>-0.51943899999999998</c:v>
                </c:pt>
                <c:pt idx="11285">
                  <c:v>-0.51913500000000001</c:v>
                </c:pt>
                <c:pt idx="11286">
                  <c:v>-0.520895</c:v>
                </c:pt>
                <c:pt idx="11287">
                  <c:v>-0.53093699999999999</c:v>
                </c:pt>
                <c:pt idx="11288">
                  <c:v>-0.53897899999999999</c:v>
                </c:pt>
                <c:pt idx="11289">
                  <c:v>-0.54257699999999998</c:v>
                </c:pt>
                <c:pt idx="11290">
                  <c:v>-0.543929</c:v>
                </c:pt>
                <c:pt idx="11291">
                  <c:v>-0.54465600000000003</c:v>
                </c:pt>
                <c:pt idx="11292">
                  <c:v>-0.54416900000000001</c:v>
                </c:pt>
                <c:pt idx="11293">
                  <c:v>-0.54521500000000001</c:v>
                </c:pt>
                <c:pt idx="11294">
                  <c:v>-0.54474500000000003</c:v>
                </c:pt>
                <c:pt idx="11295">
                  <c:v>-0.55295399999999995</c:v>
                </c:pt>
                <c:pt idx="11296">
                  <c:v>-0.56792200000000004</c:v>
                </c:pt>
                <c:pt idx="11297">
                  <c:v>-0.57175799999999999</c:v>
                </c:pt>
                <c:pt idx="11298">
                  <c:v>-0.57012300000000005</c:v>
                </c:pt>
                <c:pt idx="11299">
                  <c:v>-0.57077800000000001</c:v>
                </c:pt>
                <c:pt idx="11300">
                  <c:v>-0.57657999999999998</c:v>
                </c:pt>
                <c:pt idx="11301">
                  <c:v>-0.58027499999999999</c:v>
                </c:pt>
                <c:pt idx="11302">
                  <c:v>-0.586951</c:v>
                </c:pt>
                <c:pt idx="11303">
                  <c:v>-0.59129299999999996</c:v>
                </c:pt>
                <c:pt idx="11304">
                  <c:v>-0.59337899999999999</c:v>
                </c:pt>
                <c:pt idx="11305">
                  <c:v>-0.599881</c:v>
                </c:pt>
                <c:pt idx="11306">
                  <c:v>-0.602163</c:v>
                </c:pt>
                <c:pt idx="11307">
                  <c:v>-0.60797199999999996</c:v>
                </c:pt>
                <c:pt idx="11308">
                  <c:v>-0.60922799999999999</c:v>
                </c:pt>
                <c:pt idx="11309">
                  <c:v>-0.60984499999999997</c:v>
                </c:pt>
                <c:pt idx="11310">
                  <c:v>-0.612819</c:v>
                </c:pt>
                <c:pt idx="11311">
                  <c:v>-0.61484700000000003</c:v>
                </c:pt>
                <c:pt idx="11312">
                  <c:v>-0.61895699999999998</c:v>
                </c:pt>
                <c:pt idx="11313">
                  <c:v>-0.62594899999999998</c:v>
                </c:pt>
                <c:pt idx="11314">
                  <c:v>-0.63082000000000005</c:v>
                </c:pt>
                <c:pt idx="11315">
                  <c:v>-0.632131</c:v>
                </c:pt>
                <c:pt idx="11316">
                  <c:v>-0.63024599999999997</c:v>
                </c:pt>
                <c:pt idx="11317">
                  <c:v>-0.62732699999999997</c:v>
                </c:pt>
                <c:pt idx="11318">
                  <c:v>-0.62676500000000002</c:v>
                </c:pt>
                <c:pt idx="11319">
                  <c:v>-0.647343</c:v>
                </c:pt>
                <c:pt idx="11320">
                  <c:v>-0.65776599999999996</c:v>
                </c:pt>
                <c:pt idx="11321">
                  <c:v>-0.65887099999999998</c:v>
                </c:pt>
                <c:pt idx="11322">
                  <c:v>-0.65753200000000001</c:v>
                </c:pt>
                <c:pt idx="11323">
                  <c:v>-0.64848700000000004</c:v>
                </c:pt>
                <c:pt idx="11324">
                  <c:v>-0.64427699999999999</c:v>
                </c:pt>
                <c:pt idx="11325">
                  <c:v>-0.64220200000000005</c:v>
                </c:pt>
                <c:pt idx="11326">
                  <c:v>-0.640123</c:v>
                </c:pt>
                <c:pt idx="11327">
                  <c:v>-0.63855799999999996</c:v>
                </c:pt>
                <c:pt idx="11328">
                  <c:v>-0.63952299999999995</c:v>
                </c:pt>
                <c:pt idx="11329">
                  <c:v>-0.64094600000000002</c:v>
                </c:pt>
                <c:pt idx="11330">
                  <c:v>-0.64022800000000002</c:v>
                </c:pt>
                <c:pt idx="11331">
                  <c:v>-0.63611899999999999</c:v>
                </c:pt>
                <c:pt idx="11332">
                  <c:v>-0.63459600000000005</c:v>
                </c:pt>
                <c:pt idx="11333">
                  <c:v>-0.63302899999999995</c:v>
                </c:pt>
                <c:pt idx="11334">
                  <c:v>-0.63175199999999998</c:v>
                </c:pt>
                <c:pt idx="11335">
                  <c:v>-0.62765899999999997</c:v>
                </c:pt>
                <c:pt idx="11336">
                  <c:v>-0.62736999999999998</c:v>
                </c:pt>
                <c:pt idx="11337">
                  <c:v>-0.62890800000000002</c:v>
                </c:pt>
                <c:pt idx="11338">
                  <c:v>-0.62992499999999996</c:v>
                </c:pt>
                <c:pt idx="11339">
                  <c:v>-0.62719199999999997</c:v>
                </c:pt>
                <c:pt idx="11340">
                  <c:v>-0.62839299999999998</c:v>
                </c:pt>
                <c:pt idx="11341">
                  <c:v>-0.63314999999999999</c:v>
                </c:pt>
                <c:pt idx="11342">
                  <c:v>-0.63426199999999999</c:v>
                </c:pt>
                <c:pt idx="11343">
                  <c:v>-0.63636300000000001</c:v>
                </c:pt>
                <c:pt idx="11344">
                  <c:v>-0.63948300000000002</c:v>
                </c:pt>
                <c:pt idx="11345">
                  <c:v>-0.64243700000000004</c:v>
                </c:pt>
                <c:pt idx="11346">
                  <c:v>-0.64001799999999998</c:v>
                </c:pt>
                <c:pt idx="11347">
                  <c:v>-0.63112999999999997</c:v>
                </c:pt>
                <c:pt idx="11348">
                  <c:v>-0.62371799999999999</c:v>
                </c:pt>
                <c:pt idx="11349">
                  <c:v>-0.62544299999999997</c:v>
                </c:pt>
                <c:pt idx="11350">
                  <c:v>-0.62813699999999995</c:v>
                </c:pt>
                <c:pt idx="11351">
                  <c:v>-0.63180000000000003</c:v>
                </c:pt>
                <c:pt idx="11352">
                  <c:v>-0.63304199999999999</c:v>
                </c:pt>
                <c:pt idx="11353">
                  <c:v>-0.64226000000000005</c:v>
                </c:pt>
                <c:pt idx="11354">
                  <c:v>-0.64802599999999999</c:v>
                </c:pt>
                <c:pt idx="11355">
                  <c:v>-0.64710800000000002</c:v>
                </c:pt>
                <c:pt idx="11356">
                  <c:v>-0.64234599999999997</c:v>
                </c:pt>
                <c:pt idx="11357">
                  <c:v>-0.64706600000000003</c:v>
                </c:pt>
                <c:pt idx="11358">
                  <c:v>-0.65929199999999999</c:v>
                </c:pt>
                <c:pt idx="11359">
                  <c:v>-0.67122700000000002</c:v>
                </c:pt>
                <c:pt idx="11360">
                  <c:v>-0.67386699999999999</c:v>
                </c:pt>
                <c:pt idx="11361">
                  <c:v>-0.67305400000000004</c:v>
                </c:pt>
                <c:pt idx="11362">
                  <c:v>-0.67289699999999997</c:v>
                </c:pt>
                <c:pt idx="11363">
                  <c:v>-0.67395700000000003</c:v>
                </c:pt>
                <c:pt idx="11364">
                  <c:v>-0.67706900000000003</c:v>
                </c:pt>
                <c:pt idx="11365">
                  <c:v>-0.68319700000000005</c:v>
                </c:pt>
                <c:pt idx="11366">
                  <c:v>-0.68787299999999996</c:v>
                </c:pt>
                <c:pt idx="11367">
                  <c:v>-0.68829200000000001</c:v>
                </c:pt>
                <c:pt idx="11368">
                  <c:v>-0.68394699999999997</c:v>
                </c:pt>
                <c:pt idx="11369">
                  <c:v>-0.68040800000000001</c:v>
                </c:pt>
                <c:pt idx="11370">
                  <c:v>-0.68030599999999997</c:v>
                </c:pt>
                <c:pt idx="11371">
                  <c:v>-0.67554199999999998</c:v>
                </c:pt>
                <c:pt idx="11372">
                  <c:v>-0.67016100000000001</c:v>
                </c:pt>
                <c:pt idx="11373">
                  <c:v>-0.668184</c:v>
                </c:pt>
                <c:pt idx="11374">
                  <c:v>-0.66383400000000004</c:v>
                </c:pt>
                <c:pt idx="11375">
                  <c:v>-0.65900400000000003</c:v>
                </c:pt>
                <c:pt idx="11376">
                  <c:v>-0.65607300000000002</c:v>
                </c:pt>
                <c:pt idx="11377">
                  <c:v>-0.656636</c:v>
                </c:pt>
                <c:pt idx="11378">
                  <c:v>-0.65947699999999998</c:v>
                </c:pt>
                <c:pt idx="11379">
                  <c:v>-0.66421200000000002</c:v>
                </c:pt>
                <c:pt idx="11380">
                  <c:v>-0.66547900000000004</c:v>
                </c:pt>
                <c:pt idx="11381">
                  <c:v>-0.65956499999999996</c:v>
                </c:pt>
                <c:pt idx="11382">
                  <c:v>-0.65624400000000005</c:v>
                </c:pt>
                <c:pt idx="11383">
                  <c:v>-0.65968899999999997</c:v>
                </c:pt>
                <c:pt idx="11384">
                  <c:v>-0.66506100000000001</c:v>
                </c:pt>
                <c:pt idx="11385">
                  <c:v>-0.67579500000000003</c:v>
                </c:pt>
                <c:pt idx="11386">
                  <c:v>-0.69561399999999995</c:v>
                </c:pt>
                <c:pt idx="11387">
                  <c:v>-0.70862899999999995</c:v>
                </c:pt>
                <c:pt idx="11388">
                  <c:v>-0.71901499999999996</c:v>
                </c:pt>
                <c:pt idx="11389">
                  <c:v>-0.72862300000000002</c:v>
                </c:pt>
                <c:pt idx="11390">
                  <c:v>-0.73832399999999998</c:v>
                </c:pt>
                <c:pt idx="11391">
                  <c:v>-0.74500999999999995</c:v>
                </c:pt>
                <c:pt idx="11392">
                  <c:v>-0.74939900000000004</c:v>
                </c:pt>
                <c:pt idx="11393">
                  <c:v>-0.75609199999999999</c:v>
                </c:pt>
                <c:pt idx="11394">
                  <c:v>-0.76971299999999998</c:v>
                </c:pt>
                <c:pt idx="11395">
                  <c:v>-0.78027199999999997</c:v>
                </c:pt>
                <c:pt idx="11396">
                  <c:v>-0.78964900000000005</c:v>
                </c:pt>
                <c:pt idx="11397">
                  <c:v>-0.79574400000000001</c:v>
                </c:pt>
                <c:pt idx="11398">
                  <c:v>-0.80450200000000005</c:v>
                </c:pt>
                <c:pt idx="11399">
                  <c:v>-0.81039499999999998</c:v>
                </c:pt>
                <c:pt idx="11400">
                  <c:v>-0.81275900000000001</c:v>
                </c:pt>
                <c:pt idx="11401">
                  <c:v>-0.81043500000000002</c:v>
                </c:pt>
                <c:pt idx="11402">
                  <c:v>-0.80864800000000003</c:v>
                </c:pt>
                <c:pt idx="11403">
                  <c:v>-0.80776000000000003</c:v>
                </c:pt>
                <c:pt idx="11404">
                  <c:v>-0.80763399999999996</c:v>
                </c:pt>
                <c:pt idx="11405">
                  <c:v>-0.80885600000000002</c:v>
                </c:pt>
                <c:pt idx="11406">
                  <c:v>-0.80845699999999998</c:v>
                </c:pt>
                <c:pt idx="11407">
                  <c:v>-0.81109900000000001</c:v>
                </c:pt>
                <c:pt idx="11408">
                  <c:v>-0.814994</c:v>
                </c:pt>
                <c:pt idx="11409">
                  <c:v>-0.81552000000000002</c:v>
                </c:pt>
                <c:pt idx="11410">
                  <c:v>-0.812666</c:v>
                </c:pt>
                <c:pt idx="11411">
                  <c:v>-0.80426200000000003</c:v>
                </c:pt>
                <c:pt idx="11412">
                  <c:v>-0.79926799999999998</c:v>
                </c:pt>
                <c:pt idx="11413">
                  <c:v>-0.78954999999999997</c:v>
                </c:pt>
                <c:pt idx="11414">
                  <c:v>-0.78181500000000004</c:v>
                </c:pt>
                <c:pt idx="11415">
                  <c:v>-0.77573999999999999</c:v>
                </c:pt>
                <c:pt idx="11416">
                  <c:v>-0.77261299999999999</c:v>
                </c:pt>
                <c:pt idx="11417">
                  <c:v>-0.77250799999999997</c:v>
                </c:pt>
                <c:pt idx="11418">
                  <c:v>-0.77334800000000004</c:v>
                </c:pt>
                <c:pt idx="11419">
                  <c:v>-0.76202700000000001</c:v>
                </c:pt>
                <c:pt idx="11420">
                  <c:v>-0.75386799999999998</c:v>
                </c:pt>
                <c:pt idx="11421">
                  <c:v>-0.74984700000000004</c:v>
                </c:pt>
                <c:pt idx="11422">
                  <c:v>-0.74935799999999997</c:v>
                </c:pt>
                <c:pt idx="11423">
                  <c:v>-0.75646999999999998</c:v>
                </c:pt>
                <c:pt idx="11424">
                  <c:v>-0.76857900000000001</c:v>
                </c:pt>
                <c:pt idx="11425">
                  <c:v>-0.77343300000000004</c:v>
                </c:pt>
                <c:pt idx="11426">
                  <c:v>-0.76944100000000004</c:v>
                </c:pt>
                <c:pt idx="11427">
                  <c:v>-0.77163199999999998</c:v>
                </c:pt>
                <c:pt idx="11428">
                  <c:v>-0.773003</c:v>
                </c:pt>
                <c:pt idx="11429">
                  <c:v>-0.77034199999999997</c:v>
                </c:pt>
                <c:pt idx="11430">
                  <c:v>-0.76697300000000002</c:v>
                </c:pt>
                <c:pt idx="11431">
                  <c:v>-0.76824000000000003</c:v>
                </c:pt>
                <c:pt idx="11432">
                  <c:v>-0.76876199999999995</c:v>
                </c:pt>
                <c:pt idx="11433">
                  <c:v>-0.75843099999999997</c:v>
                </c:pt>
                <c:pt idx="11434">
                  <c:v>-0.74211000000000005</c:v>
                </c:pt>
                <c:pt idx="11435">
                  <c:v>-0.72748000000000002</c:v>
                </c:pt>
                <c:pt idx="11436">
                  <c:v>-0.72195600000000004</c:v>
                </c:pt>
                <c:pt idx="11437">
                  <c:v>-0.72406000000000004</c:v>
                </c:pt>
                <c:pt idx="11438">
                  <c:v>-0.72540899999999997</c:v>
                </c:pt>
                <c:pt idx="11439">
                  <c:v>-0.73191300000000004</c:v>
                </c:pt>
                <c:pt idx="11440">
                  <c:v>-0.73547300000000004</c:v>
                </c:pt>
                <c:pt idx="11441">
                  <c:v>-0.74113700000000005</c:v>
                </c:pt>
                <c:pt idx="11442">
                  <c:v>-0.74199499999999996</c:v>
                </c:pt>
                <c:pt idx="11443">
                  <c:v>-0.74482800000000005</c:v>
                </c:pt>
                <c:pt idx="11444">
                  <c:v>-0.74393699999999996</c:v>
                </c:pt>
                <c:pt idx="11445">
                  <c:v>-0.74503600000000003</c:v>
                </c:pt>
                <c:pt idx="11446">
                  <c:v>-0.74414899999999995</c:v>
                </c:pt>
                <c:pt idx="11447">
                  <c:v>-0.72742200000000001</c:v>
                </c:pt>
                <c:pt idx="11448">
                  <c:v>-0.71417299999999995</c:v>
                </c:pt>
                <c:pt idx="11449">
                  <c:v>-0.71013300000000001</c:v>
                </c:pt>
                <c:pt idx="11450">
                  <c:v>-0.70047599999999999</c:v>
                </c:pt>
                <c:pt idx="11451">
                  <c:v>-0.69606999999999997</c:v>
                </c:pt>
                <c:pt idx="11452">
                  <c:v>-0.698573</c:v>
                </c:pt>
                <c:pt idx="11453">
                  <c:v>-0.69769599999999998</c:v>
                </c:pt>
                <c:pt idx="11454">
                  <c:v>-0.697465</c:v>
                </c:pt>
                <c:pt idx="11455">
                  <c:v>-0.697492</c:v>
                </c:pt>
                <c:pt idx="11456">
                  <c:v>-0.70081700000000002</c:v>
                </c:pt>
                <c:pt idx="11457">
                  <c:v>-0.70144799999999996</c:v>
                </c:pt>
                <c:pt idx="11458">
                  <c:v>-0.70210700000000004</c:v>
                </c:pt>
                <c:pt idx="11459">
                  <c:v>-0.70236200000000004</c:v>
                </c:pt>
                <c:pt idx="11460">
                  <c:v>-0.708229</c:v>
                </c:pt>
                <c:pt idx="11461">
                  <c:v>-0.71893399999999996</c:v>
                </c:pt>
                <c:pt idx="11462">
                  <c:v>-0.72416999999999998</c:v>
                </c:pt>
                <c:pt idx="11463">
                  <c:v>-0.72136500000000003</c:v>
                </c:pt>
                <c:pt idx="11464">
                  <c:v>-0.72169399999999995</c:v>
                </c:pt>
                <c:pt idx="11465">
                  <c:v>-0.72570100000000004</c:v>
                </c:pt>
                <c:pt idx="11466">
                  <c:v>-0.73019599999999996</c:v>
                </c:pt>
                <c:pt idx="11467">
                  <c:v>-0.73296499999999998</c:v>
                </c:pt>
                <c:pt idx="11468">
                  <c:v>-0.74090599999999995</c:v>
                </c:pt>
                <c:pt idx="11469">
                  <c:v>-0.75368299999999999</c:v>
                </c:pt>
                <c:pt idx="11470">
                  <c:v>-0.75928499999999999</c:v>
                </c:pt>
                <c:pt idx="11471">
                  <c:v>-0.76238099999999998</c:v>
                </c:pt>
                <c:pt idx="11472">
                  <c:v>-0.75832200000000005</c:v>
                </c:pt>
                <c:pt idx="11473">
                  <c:v>-0.74891700000000005</c:v>
                </c:pt>
                <c:pt idx="11474">
                  <c:v>-0.74715299999999996</c:v>
                </c:pt>
                <c:pt idx="11475">
                  <c:v>-0.74711499999999997</c:v>
                </c:pt>
                <c:pt idx="11476">
                  <c:v>-0.74434999999999996</c:v>
                </c:pt>
                <c:pt idx="11477">
                  <c:v>-0.74349399999999999</c:v>
                </c:pt>
                <c:pt idx="11478">
                  <c:v>-0.74151800000000001</c:v>
                </c:pt>
                <c:pt idx="11479">
                  <c:v>-0.74444900000000003</c:v>
                </c:pt>
                <c:pt idx="11480">
                  <c:v>-0.74402100000000004</c:v>
                </c:pt>
                <c:pt idx="11481">
                  <c:v>-0.744757</c:v>
                </c:pt>
                <c:pt idx="11482">
                  <c:v>-0.73944600000000005</c:v>
                </c:pt>
                <c:pt idx="11483">
                  <c:v>-0.73618600000000001</c:v>
                </c:pt>
                <c:pt idx="11484">
                  <c:v>-0.73450099999999996</c:v>
                </c:pt>
                <c:pt idx="11485">
                  <c:v>-0.73411999999999999</c:v>
                </c:pt>
                <c:pt idx="11486">
                  <c:v>-0.732097</c:v>
                </c:pt>
                <c:pt idx="11487">
                  <c:v>-0.73162899999999997</c:v>
                </c:pt>
                <c:pt idx="11488">
                  <c:v>-0.733371</c:v>
                </c:pt>
                <c:pt idx="11489">
                  <c:v>-0.73406300000000002</c:v>
                </c:pt>
                <c:pt idx="11490">
                  <c:v>-0.73427500000000001</c:v>
                </c:pt>
                <c:pt idx="11491">
                  <c:v>-0.73135899999999998</c:v>
                </c:pt>
                <c:pt idx="11492">
                  <c:v>-0.72473299999999996</c:v>
                </c:pt>
                <c:pt idx="11493">
                  <c:v>-0.71733100000000005</c:v>
                </c:pt>
                <c:pt idx="11494">
                  <c:v>-0.72202699999999997</c:v>
                </c:pt>
                <c:pt idx="11495">
                  <c:v>-0.72908399999999995</c:v>
                </c:pt>
                <c:pt idx="11496">
                  <c:v>-0.72571200000000002</c:v>
                </c:pt>
                <c:pt idx="11497">
                  <c:v>-0.72323700000000002</c:v>
                </c:pt>
                <c:pt idx="11498">
                  <c:v>-0.72464600000000001</c:v>
                </c:pt>
                <c:pt idx="11499">
                  <c:v>-0.72458699999999998</c:v>
                </c:pt>
                <c:pt idx="11500">
                  <c:v>-0.71751500000000001</c:v>
                </c:pt>
                <c:pt idx="11501">
                  <c:v>-0.71154200000000001</c:v>
                </c:pt>
                <c:pt idx="11502">
                  <c:v>-0.713642</c:v>
                </c:pt>
                <c:pt idx="11503">
                  <c:v>-0.71760400000000002</c:v>
                </c:pt>
                <c:pt idx="11504">
                  <c:v>-0.71841100000000002</c:v>
                </c:pt>
                <c:pt idx="11505">
                  <c:v>-0.71703700000000004</c:v>
                </c:pt>
                <c:pt idx="11506">
                  <c:v>-0.71857800000000005</c:v>
                </c:pt>
                <c:pt idx="11507">
                  <c:v>-0.72611800000000004</c:v>
                </c:pt>
                <c:pt idx="11508">
                  <c:v>-0.73600600000000005</c:v>
                </c:pt>
                <c:pt idx="11509">
                  <c:v>-0.74002800000000002</c:v>
                </c:pt>
                <c:pt idx="11510">
                  <c:v>-0.74394199999999999</c:v>
                </c:pt>
                <c:pt idx="11511">
                  <c:v>-0.74583699999999997</c:v>
                </c:pt>
                <c:pt idx="11512">
                  <c:v>-0.74723899999999999</c:v>
                </c:pt>
                <c:pt idx="11513">
                  <c:v>-0.74640499999999999</c:v>
                </c:pt>
                <c:pt idx="11514">
                  <c:v>-0.74470700000000001</c:v>
                </c:pt>
                <c:pt idx="11515">
                  <c:v>-0.74423600000000001</c:v>
                </c:pt>
                <c:pt idx="11516">
                  <c:v>-0.74300900000000003</c:v>
                </c:pt>
                <c:pt idx="11517">
                  <c:v>-0.74059699999999995</c:v>
                </c:pt>
                <c:pt idx="11518">
                  <c:v>-0.73014400000000002</c:v>
                </c:pt>
                <c:pt idx="11519">
                  <c:v>-0.72183299999999995</c:v>
                </c:pt>
                <c:pt idx="11520">
                  <c:v>-0.719773</c:v>
                </c:pt>
                <c:pt idx="11521">
                  <c:v>-0.72479300000000002</c:v>
                </c:pt>
                <c:pt idx="11522">
                  <c:v>-0.72511400000000004</c:v>
                </c:pt>
                <c:pt idx="11523">
                  <c:v>-0.72793200000000002</c:v>
                </c:pt>
                <c:pt idx="11524">
                  <c:v>-0.73091499999999998</c:v>
                </c:pt>
                <c:pt idx="11525">
                  <c:v>-0.73067800000000005</c:v>
                </c:pt>
                <c:pt idx="11526">
                  <c:v>-0.72106999999999999</c:v>
                </c:pt>
                <c:pt idx="11527">
                  <c:v>-0.70801899999999995</c:v>
                </c:pt>
                <c:pt idx="11528">
                  <c:v>-0.69489699999999999</c:v>
                </c:pt>
                <c:pt idx="11529">
                  <c:v>-0.68744499999999997</c:v>
                </c:pt>
                <c:pt idx="11530">
                  <c:v>-0.68531699999999995</c:v>
                </c:pt>
                <c:pt idx="11531">
                  <c:v>-0.6875</c:v>
                </c:pt>
                <c:pt idx="11532">
                  <c:v>-0.69038200000000005</c:v>
                </c:pt>
                <c:pt idx="11533">
                  <c:v>-0.68808499999999995</c:v>
                </c:pt>
                <c:pt idx="11534">
                  <c:v>-0.68068200000000001</c:v>
                </c:pt>
                <c:pt idx="11535">
                  <c:v>-0.67823599999999995</c:v>
                </c:pt>
                <c:pt idx="11536">
                  <c:v>-0.67275200000000002</c:v>
                </c:pt>
                <c:pt idx="11537">
                  <c:v>-0.671269</c:v>
                </c:pt>
                <c:pt idx="11538">
                  <c:v>-0.67122000000000004</c:v>
                </c:pt>
                <c:pt idx="11539">
                  <c:v>-0.674678</c:v>
                </c:pt>
                <c:pt idx="11540">
                  <c:v>-0.674176</c:v>
                </c:pt>
                <c:pt idx="11541">
                  <c:v>-0.67647699999999999</c:v>
                </c:pt>
                <c:pt idx="11542">
                  <c:v>-0.68169100000000005</c:v>
                </c:pt>
                <c:pt idx="11543">
                  <c:v>-0.68974400000000002</c:v>
                </c:pt>
                <c:pt idx="11544">
                  <c:v>-0.68971899999999997</c:v>
                </c:pt>
                <c:pt idx="11545">
                  <c:v>-0.68623999999999996</c:v>
                </c:pt>
                <c:pt idx="11546">
                  <c:v>-0.68304299999999996</c:v>
                </c:pt>
                <c:pt idx="11547">
                  <c:v>-0.68268399999999996</c:v>
                </c:pt>
                <c:pt idx="11548">
                  <c:v>-0.68337700000000001</c:v>
                </c:pt>
                <c:pt idx="11549">
                  <c:v>-0.68145900000000004</c:v>
                </c:pt>
                <c:pt idx="11550">
                  <c:v>-0.68701699999999999</c:v>
                </c:pt>
                <c:pt idx="11551">
                  <c:v>-0.691751</c:v>
                </c:pt>
                <c:pt idx="11552">
                  <c:v>-0.69182100000000002</c:v>
                </c:pt>
                <c:pt idx="11553">
                  <c:v>-0.69344700000000004</c:v>
                </c:pt>
                <c:pt idx="11554">
                  <c:v>-0.694716</c:v>
                </c:pt>
                <c:pt idx="11555">
                  <c:v>-0.69791300000000001</c:v>
                </c:pt>
                <c:pt idx="11556">
                  <c:v>-0.69555400000000001</c:v>
                </c:pt>
                <c:pt idx="11557">
                  <c:v>-0.69534700000000005</c:v>
                </c:pt>
                <c:pt idx="11558">
                  <c:v>-0.693048</c:v>
                </c:pt>
                <c:pt idx="11559">
                  <c:v>-0.691438</c:v>
                </c:pt>
                <c:pt idx="11560">
                  <c:v>-0.69214200000000003</c:v>
                </c:pt>
                <c:pt idx="11561">
                  <c:v>-0.68918500000000005</c:v>
                </c:pt>
                <c:pt idx="11562">
                  <c:v>-0.67888000000000004</c:v>
                </c:pt>
                <c:pt idx="11563">
                  <c:v>-0.67232400000000003</c:v>
                </c:pt>
                <c:pt idx="11564">
                  <c:v>-0.678512</c:v>
                </c:pt>
                <c:pt idx="11565">
                  <c:v>-0.68391000000000002</c:v>
                </c:pt>
                <c:pt idx="11566">
                  <c:v>-0.68428299999999997</c:v>
                </c:pt>
                <c:pt idx="11567">
                  <c:v>-0.68315800000000004</c:v>
                </c:pt>
                <c:pt idx="11568">
                  <c:v>-0.68091599999999997</c:v>
                </c:pt>
                <c:pt idx="11569">
                  <c:v>-0.67744000000000004</c:v>
                </c:pt>
                <c:pt idx="11570">
                  <c:v>-0.67265900000000001</c:v>
                </c:pt>
                <c:pt idx="11571">
                  <c:v>-0.66958499999999999</c:v>
                </c:pt>
                <c:pt idx="11572">
                  <c:v>-0.67089799999999999</c:v>
                </c:pt>
                <c:pt idx="11573">
                  <c:v>-0.67224799999999996</c:v>
                </c:pt>
                <c:pt idx="11574">
                  <c:v>-0.67264900000000005</c:v>
                </c:pt>
                <c:pt idx="11575">
                  <c:v>-0.67106299999999997</c:v>
                </c:pt>
                <c:pt idx="11576">
                  <c:v>-0.66363499999999997</c:v>
                </c:pt>
                <c:pt idx="11577">
                  <c:v>-0.65672200000000003</c:v>
                </c:pt>
                <c:pt idx="11578">
                  <c:v>-0.65674900000000003</c:v>
                </c:pt>
                <c:pt idx="11579">
                  <c:v>-0.66150100000000001</c:v>
                </c:pt>
                <c:pt idx="11580">
                  <c:v>-0.66440500000000002</c:v>
                </c:pt>
                <c:pt idx="11581">
                  <c:v>-0.66307799999999995</c:v>
                </c:pt>
                <c:pt idx="11582">
                  <c:v>-0.66398000000000001</c:v>
                </c:pt>
                <c:pt idx="11583">
                  <c:v>-0.66828799999999999</c:v>
                </c:pt>
                <c:pt idx="11584">
                  <c:v>-0.67360799999999998</c:v>
                </c:pt>
                <c:pt idx="11585">
                  <c:v>-0.68021900000000002</c:v>
                </c:pt>
                <c:pt idx="11586">
                  <c:v>-0.68435699999999999</c:v>
                </c:pt>
                <c:pt idx="11587">
                  <c:v>-0.68518999999999997</c:v>
                </c:pt>
                <c:pt idx="11588">
                  <c:v>-0.682064</c:v>
                </c:pt>
                <c:pt idx="11589">
                  <c:v>-0.67494100000000001</c:v>
                </c:pt>
                <c:pt idx="11590">
                  <c:v>-0.67046399999999995</c:v>
                </c:pt>
                <c:pt idx="11591">
                  <c:v>-0.67085600000000001</c:v>
                </c:pt>
                <c:pt idx="11592">
                  <c:v>-0.67220800000000003</c:v>
                </c:pt>
                <c:pt idx="11593">
                  <c:v>-0.676068</c:v>
                </c:pt>
                <c:pt idx="11594">
                  <c:v>-0.68035500000000004</c:v>
                </c:pt>
                <c:pt idx="11595">
                  <c:v>-0.677014</c:v>
                </c:pt>
                <c:pt idx="11596">
                  <c:v>-0.67378300000000002</c:v>
                </c:pt>
                <c:pt idx="11597">
                  <c:v>-0.66954199999999997</c:v>
                </c:pt>
                <c:pt idx="11598">
                  <c:v>-0.666381</c:v>
                </c:pt>
                <c:pt idx="11599">
                  <c:v>-0.66422400000000004</c:v>
                </c:pt>
                <c:pt idx="11600">
                  <c:v>-0.66612199999999999</c:v>
                </c:pt>
                <c:pt idx="11601">
                  <c:v>-0.67424799999999996</c:v>
                </c:pt>
                <c:pt idx="11602">
                  <c:v>-0.68373700000000004</c:v>
                </c:pt>
                <c:pt idx="11603">
                  <c:v>-0.69138699999999997</c:v>
                </c:pt>
                <c:pt idx="11604">
                  <c:v>-0.68992699999999996</c:v>
                </c:pt>
                <c:pt idx="11605">
                  <c:v>-0.68319300000000005</c:v>
                </c:pt>
                <c:pt idx="11606">
                  <c:v>-0.68086899999999995</c:v>
                </c:pt>
                <c:pt idx="11607">
                  <c:v>-0.68490099999999998</c:v>
                </c:pt>
                <c:pt idx="11608">
                  <c:v>-0.69216699999999998</c:v>
                </c:pt>
                <c:pt idx="11609">
                  <c:v>-0.69431100000000001</c:v>
                </c:pt>
                <c:pt idx="11610">
                  <c:v>-0.69622099999999998</c:v>
                </c:pt>
                <c:pt idx="11611">
                  <c:v>-0.69798899999999997</c:v>
                </c:pt>
                <c:pt idx="11612">
                  <c:v>-0.699237</c:v>
                </c:pt>
                <c:pt idx="11613">
                  <c:v>-0.69903199999999999</c:v>
                </c:pt>
                <c:pt idx="11614">
                  <c:v>-0.69622600000000001</c:v>
                </c:pt>
                <c:pt idx="11615">
                  <c:v>-0.69973099999999999</c:v>
                </c:pt>
                <c:pt idx="11616">
                  <c:v>-0.70821199999999995</c:v>
                </c:pt>
                <c:pt idx="11617">
                  <c:v>-0.71779499999999996</c:v>
                </c:pt>
                <c:pt idx="11618">
                  <c:v>-0.72255400000000003</c:v>
                </c:pt>
                <c:pt idx="11619">
                  <c:v>-0.72176399999999996</c:v>
                </c:pt>
                <c:pt idx="11620">
                  <c:v>-0.72109199999999996</c:v>
                </c:pt>
                <c:pt idx="11621">
                  <c:v>-0.71955100000000005</c:v>
                </c:pt>
                <c:pt idx="11622">
                  <c:v>-0.71418999999999999</c:v>
                </c:pt>
                <c:pt idx="11623">
                  <c:v>-0.70386400000000005</c:v>
                </c:pt>
                <c:pt idx="11624">
                  <c:v>-0.696496</c:v>
                </c:pt>
                <c:pt idx="11625">
                  <c:v>-0.69486099999999995</c:v>
                </c:pt>
                <c:pt idx="11626">
                  <c:v>-0.70347999999999999</c:v>
                </c:pt>
                <c:pt idx="11627">
                  <c:v>-0.71156200000000003</c:v>
                </c:pt>
                <c:pt idx="11628">
                  <c:v>-0.71348400000000001</c:v>
                </c:pt>
                <c:pt idx="11629">
                  <c:v>-0.71999100000000005</c:v>
                </c:pt>
                <c:pt idx="11630">
                  <c:v>-0.72263200000000005</c:v>
                </c:pt>
                <c:pt idx="11631">
                  <c:v>-0.72150199999999998</c:v>
                </c:pt>
                <c:pt idx="11632">
                  <c:v>-0.72144200000000003</c:v>
                </c:pt>
                <c:pt idx="11633">
                  <c:v>-0.71922900000000001</c:v>
                </c:pt>
                <c:pt idx="11634">
                  <c:v>-0.71718700000000002</c:v>
                </c:pt>
                <c:pt idx="11635">
                  <c:v>-0.71499400000000002</c:v>
                </c:pt>
                <c:pt idx="11636">
                  <c:v>-0.71407699999999996</c:v>
                </c:pt>
                <c:pt idx="11637">
                  <c:v>-0.71242700000000003</c:v>
                </c:pt>
                <c:pt idx="11638">
                  <c:v>-0.70968699999999996</c:v>
                </c:pt>
                <c:pt idx="11639">
                  <c:v>-0.70888899999999999</c:v>
                </c:pt>
                <c:pt idx="11640">
                  <c:v>-0.708179</c:v>
                </c:pt>
                <c:pt idx="11641">
                  <c:v>-0.71228999999999998</c:v>
                </c:pt>
                <c:pt idx="11642">
                  <c:v>-0.72514599999999996</c:v>
                </c:pt>
                <c:pt idx="11643">
                  <c:v>-0.73106700000000002</c:v>
                </c:pt>
                <c:pt idx="11644">
                  <c:v>-0.72861200000000004</c:v>
                </c:pt>
                <c:pt idx="11645">
                  <c:v>-0.72700100000000001</c:v>
                </c:pt>
                <c:pt idx="11646">
                  <c:v>-0.72546500000000003</c:v>
                </c:pt>
                <c:pt idx="11647">
                  <c:v>-0.72262099999999996</c:v>
                </c:pt>
                <c:pt idx="11648">
                  <c:v>-0.71712699999999996</c:v>
                </c:pt>
                <c:pt idx="11649">
                  <c:v>-0.71206800000000003</c:v>
                </c:pt>
                <c:pt idx="11650">
                  <c:v>-0.71282000000000001</c:v>
                </c:pt>
                <c:pt idx="11651">
                  <c:v>-0.71901300000000001</c:v>
                </c:pt>
                <c:pt idx="11652">
                  <c:v>-0.73187899999999995</c:v>
                </c:pt>
                <c:pt idx="11653">
                  <c:v>-0.73280699999999999</c:v>
                </c:pt>
                <c:pt idx="11654">
                  <c:v>-0.72916099999999995</c:v>
                </c:pt>
                <c:pt idx="11655">
                  <c:v>-0.72594400000000003</c:v>
                </c:pt>
                <c:pt idx="11656">
                  <c:v>-0.72528800000000004</c:v>
                </c:pt>
                <c:pt idx="11657">
                  <c:v>-0.72635400000000006</c:v>
                </c:pt>
                <c:pt idx="11658">
                  <c:v>-0.727433</c:v>
                </c:pt>
                <c:pt idx="11659">
                  <c:v>-0.728796</c:v>
                </c:pt>
                <c:pt idx="11660">
                  <c:v>-0.72658</c:v>
                </c:pt>
                <c:pt idx="11661">
                  <c:v>-0.72497</c:v>
                </c:pt>
                <c:pt idx="11662">
                  <c:v>-0.73015300000000005</c:v>
                </c:pt>
                <c:pt idx="11663">
                  <c:v>-0.73514800000000002</c:v>
                </c:pt>
                <c:pt idx="11664">
                  <c:v>-0.74327699999999997</c:v>
                </c:pt>
                <c:pt idx="11665">
                  <c:v>-0.75371299999999997</c:v>
                </c:pt>
                <c:pt idx="11666">
                  <c:v>-0.76427800000000001</c:v>
                </c:pt>
                <c:pt idx="11667">
                  <c:v>-0.77967299999999995</c:v>
                </c:pt>
                <c:pt idx="11668">
                  <c:v>-0.78702700000000003</c:v>
                </c:pt>
                <c:pt idx="11669">
                  <c:v>-0.79302300000000003</c:v>
                </c:pt>
                <c:pt idx="11670">
                  <c:v>-0.79748600000000003</c:v>
                </c:pt>
                <c:pt idx="11671">
                  <c:v>-0.79599900000000001</c:v>
                </c:pt>
                <c:pt idx="11672">
                  <c:v>-0.80197099999999999</c:v>
                </c:pt>
                <c:pt idx="11673">
                  <c:v>-0.80949300000000002</c:v>
                </c:pt>
                <c:pt idx="11674">
                  <c:v>-0.80859999999999999</c:v>
                </c:pt>
                <c:pt idx="11675">
                  <c:v>-0.80260600000000004</c:v>
                </c:pt>
                <c:pt idx="11676">
                  <c:v>-0.80108599999999996</c:v>
                </c:pt>
                <c:pt idx="11677">
                  <c:v>-0.79952999999999996</c:v>
                </c:pt>
                <c:pt idx="11678">
                  <c:v>-0.80353200000000002</c:v>
                </c:pt>
                <c:pt idx="11679">
                  <c:v>-0.80115499999999995</c:v>
                </c:pt>
                <c:pt idx="11680">
                  <c:v>-0.79813100000000003</c:v>
                </c:pt>
                <c:pt idx="11681">
                  <c:v>-0.79795400000000005</c:v>
                </c:pt>
                <c:pt idx="11682">
                  <c:v>-0.80735999999999997</c:v>
                </c:pt>
                <c:pt idx="11683">
                  <c:v>-0.81583099999999997</c:v>
                </c:pt>
                <c:pt idx="11684">
                  <c:v>-0.82931500000000002</c:v>
                </c:pt>
                <c:pt idx="11685">
                  <c:v>-0.837476</c:v>
                </c:pt>
                <c:pt idx="11686">
                  <c:v>-0.84006999999999998</c:v>
                </c:pt>
                <c:pt idx="11687">
                  <c:v>-0.83907399999999999</c:v>
                </c:pt>
                <c:pt idx="11688">
                  <c:v>-0.84005200000000002</c:v>
                </c:pt>
                <c:pt idx="11689">
                  <c:v>-0.84055899999999995</c:v>
                </c:pt>
                <c:pt idx="11690">
                  <c:v>-0.841055</c:v>
                </c:pt>
                <c:pt idx="11691">
                  <c:v>-0.84154700000000005</c:v>
                </c:pt>
                <c:pt idx="11692">
                  <c:v>-0.84304199999999996</c:v>
                </c:pt>
                <c:pt idx="11693">
                  <c:v>-0.84201700000000002</c:v>
                </c:pt>
                <c:pt idx="11694">
                  <c:v>-0.838453</c:v>
                </c:pt>
                <c:pt idx="11695">
                  <c:v>-0.83138699999999999</c:v>
                </c:pt>
                <c:pt idx="11696">
                  <c:v>-0.82641900000000001</c:v>
                </c:pt>
                <c:pt idx="11697">
                  <c:v>-0.82494500000000004</c:v>
                </c:pt>
                <c:pt idx="11698">
                  <c:v>-0.82277599999999995</c:v>
                </c:pt>
                <c:pt idx="11699">
                  <c:v>-0.81784400000000002</c:v>
                </c:pt>
                <c:pt idx="11700">
                  <c:v>-0.82124299999999995</c:v>
                </c:pt>
                <c:pt idx="11701">
                  <c:v>-0.82873600000000003</c:v>
                </c:pt>
                <c:pt idx="11702">
                  <c:v>-0.831847</c:v>
                </c:pt>
                <c:pt idx="11703">
                  <c:v>-0.82708199999999998</c:v>
                </c:pt>
                <c:pt idx="11704">
                  <c:v>-0.81677599999999995</c:v>
                </c:pt>
                <c:pt idx="11705">
                  <c:v>-0.81638900000000003</c:v>
                </c:pt>
                <c:pt idx="11706">
                  <c:v>-0.818573</c:v>
                </c:pt>
                <c:pt idx="11707">
                  <c:v>-0.82386400000000004</c:v>
                </c:pt>
                <c:pt idx="11708">
                  <c:v>-0.83046799999999998</c:v>
                </c:pt>
                <c:pt idx="11709">
                  <c:v>-0.83684400000000003</c:v>
                </c:pt>
                <c:pt idx="11710">
                  <c:v>-0.840974</c:v>
                </c:pt>
                <c:pt idx="11711">
                  <c:v>-0.84269300000000003</c:v>
                </c:pt>
                <c:pt idx="11712">
                  <c:v>-0.84282900000000005</c:v>
                </c:pt>
                <c:pt idx="11713">
                  <c:v>-0.84107600000000005</c:v>
                </c:pt>
                <c:pt idx="11714">
                  <c:v>-0.83553900000000003</c:v>
                </c:pt>
                <c:pt idx="11715">
                  <c:v>-0.82546600000000003</c:v>
                </c:pt>
                <c:pt idx="11716">
                  <c:v>-0.82195200000000002</c:v>
                </c:pt>
                <c:pt idx="11717">
                  <c:v>-0.81817700000000004</c:v>
                </c:pt>
                <c:pt idx="11718">
                  <c:v>-0.81862000000000001</c:v>
                </c:pt>
                <c:pt idx="11719">
                  <c:v>-0.82325199999999998</c:v>
                </c:pt>
                <c:pt idx="11720">
                  <c:v>-0.83013999999999999</c:v>
                </c:pt>
                <c:pt idx="11721">
                  <c:v>-0.83249399999999996</c:v>
                </c:pt>
                <c:pt idx="11722">
                  <c:v>-0.83209699999999998</c:v>
                </c:pt>
                <c:pt idx="11723">
                  <c:v>-0.83155800000000002</c:v>
                </c:pt>
                <c:pt idx="11724">
                  <c:v>-0.82768299999999995</c:v>
                </c:pt>
                <c:pt idx="11725">
                  <c:v>-0.82686700000000002</c:v>
                </c:pt>
                <c:pt idx="11726">
                  <c:v>-0.82776799999999995</c:v>
                </c:pt>
                <c:pt idx="11727">
                  <c:v>-0.82461600000000002</c:v>
                </c:pt>
                <c:pt idx="11728">
                  <c:v>-0.81807399999999997</c:v>
                </c:pt>
                <c:pt idx="11729">
                  <c:v>-0.81445900000000004</c:v>
                </c:pt>
                <c:pt idx="11730">
                  <c:v>-0.81510300000000002</c:v>
                </c:pt>
                <c:pt idx="11731">
                  <c:v>-0.82565699999999997</c:v>
                </c:pt>
                <c:pt idx="11732">
                  <c:v>-0.839557</c:v>
                </c:pt>
                <c:pt idx="11733">
                  <c:v>-0.84361699999999995</c:v>
                </c:pt>
                <c:pt idx="11734">
                  <c:v>-0.84923400000000004</c:v>
                </c:pt>
                <c:pt idx="11735">
                  <c:v>-0.85543100000000005</c:v>
                </c:pt>
                <c:pt idx="11736">
                  <c:v>-0.856958</c:v>
                </c:pt>
                <c:pt idx="11737">
                  <c:v>-0.85656699999999997</c:v>
                </c:pt>
                <c:pt idx="11738">
                  <c:v>-0.85790599999999995</c:v>
                </c:pt>
                <c:pt idx="11739">
                  <c:v>-0.85472800000000004</c:v>
                </c:pt>
                <c:pt idx="11740">
                  <c:v>-0.85424900000000004</c:v>
                </c:pt>
                <c:pt idx="11741">
                  <c:v>-0.855402</c:v>
                </c:pt>
                <c:pt idx="11742">
                  <c:v>-0.85411300000000001</c:v>
                </c:pt>
                <c:pt idx="11743">
                  <c:v>-0.85070400000000002</c:v>
                </c:pt>
                <c:pt idx="11744">
                  <c:v>-0.846194</c:v>
                </c:pt>
                <c:pt idx="11745">
                  <c:v>-0.84451900000000002</c:v>
                </c:pt>
                <c:pt idx="11746">
                  <c:v>-0.848661</c:v>
                </c:pt>
                <c:pt idx="11747">
                  <c:v>-0.84999899999999995</c:v>
                </c:pt>
                <c:pt idx="11748">
                  <c:v>-0.84072000000000002</c:v>
                </c:pt>
                <c:pt idx="11749">
                  <c:v>-0.83472299999999999</c:v>
                </c:pt>
                <c:pt idx="11750">
                  <c:v>-0.83190399999999998</c:v>
                </c:pt>
                <c:pt idx="11751">
                  <c:v>-0.83120300000000003</c:v>
                </c:pt>
                <c:pt idx="11752">
                  <c:v>-0.83218199999999998</c:v>
                </c:pt>
                <c:pt idx="11753">
                  <c:v>-0.83706800000000003</c:v>
                </c:pt>
                <c:pt idx="11754">
                  <c:v>-0.84709400000000001</c:v>
                </c:pt>
                <c:pt idx="11755">
                  <c:v>-0.85198300000000005</c:v>
                </c:pt>
                <c:pt idx="11756">
                  <c:v>-0.85330799999999996</c:v>
                </c:pt>
                <c:pt idx="11757">
                  <c:v>-0.856128</c:v>
                </c:pt>
                <c:pt idx="11758">
                  <c:v>-0.85725300000000004</c:v>
                </c:pt>
                <c:pt idx="11759">
                  <c:v>-0.85315399999999997</c:v>
                </c:pt>
                <c:pt idx="11760">
                  <c:v>-0.83931199999999995</c:v>
                </c:pt>
                <c:pt idx="11761">
                  <c:v>-0.83514900000000003</c:v>
                </c:pt>
                <c:pt idx="11762">
                  <c:v>-0.83847300000000002</c:v>
                </c:pt>
                <c:pt idx="11763">
                  <c:v>-0.84130899999999997</c:v>
                </c:pt>
                <c:pt idx="11764">
                  <c:v>-0.83792100000000003</c:v>
                </c:pt>
                <c:pt idx="11765">
                  <c:v>-0.83003000000000005</c:v>
                </c:pt>
                <c:pt idx="11766">
                  <c:v>-0.82461600000000002</c:v>
                </c:pt>
                <c:pt idx="11767">
                  <c:v>-0.82428599999999996</c:v>
                </c:pt>
                <c:pt idx="11768">
                  <c:v>-0.81810099999999997</c:v>
                </c:pt>
                <c:pt idx="11769">
                  <c:v>-0.81262299999999998</c:v>
                </c:pt>
                <c:pt idx="11770">
                  <c:v>-0.80717799999999995</c:v>
                </c:pt>
                <c:pt idx="11771">
                  <c:v>-0.79304300000000005</c:v>
                </c:pt>
                <c:pt idx="11772">
                  <c:v>-0.77659199999999995</c:v>
                </c:pt>
                <c:pt idx="11773">
                  <c:v>-0.76997400000000005</c:v>
                </c:pt>
                <c:pt idx="11774">
                  <c:v>-0.772393</c:v>
                </c:pt>
                <c:pt idx="11775">
                  <c:v>-0.77422400000000002</c:v>
                </c:pt>
                <c:pt idx="11776">
                  <c:v>-0.77402300000000002</c:v>
                </c:pt>
                <c:pt idx="11777">
                  <c:v>-0.76486100000000001</c:v>
                </c:pt>
                <c:pt idx="11778">
                  <c:v>-0.75573800000000002</c:v>
                </c:pt>
                <c:pt idx="11779">
                  <c:v>-0.75215299999999996</c:v>
                </c:pt>
                <c:pt idx="11780">
                  <c:v>-0.74600699999999998</c:v>
                </c:pt>
                <c:pt idx="11781">
                  <c:v>-0.74010399999999998</c:v>
                </c:pt>
                <c:pt idx="11782">
                  <c:v>-0.73483900000000002</c:v>
                </c:pt>
                <c:pt idx="11783">
                  <c:v>-0.72219999999999995</c:v>
                </c:pt>
                <c:pt idx="11784">
                  <c:v>-0.71059000000000005</c:v>
                </c:pt>
                <c:pt idx="11785">
                  <c:v>-0.70058200000000004</c:v>
                </c:pt>
                <c:pt idx="11786">
                  <c:v>-0.69506100000000004</c:v>
                </c:pt>
                <c:pt idx="11787">
                  <c:v>-0.68914200000000003</c:v>
                </c:pt>
                <c:pt idx="11788">
                  <c:v>-0.68411699999999998</c:v>
                </c:pt>
                <c:pt idx="11789">
                  <c:v>-0.68501000000000001</c:v>
                </c:pt>
                <c:pt idx="11790">
                  <c:v>-0.68249599999999999</c:v>
                </c:pt>
                <c:pt idx="11791">
                  <c:v>-0.67385799999999996</c:v>
                </c:pt>
                <c:pt idx="11792">
                  <c:v>-0.668682</c:v>
                </c:pt>
                <c:pt idx="11793">
                  <c:v>-0.66636499999999999</c:v>
                </c:pt>
                <c:pt idx="11794">
                  <c:v>-0.66255900000000001</c:v>
                </c:pt>
                <c:pt idx="11795">
                  <c:v>-0.65420400000000001</c:v>
                </c:pt>
                <c:pt idx="11796">
                  <c:v>-0.63802700000000001</c:v>
                </c:pt>
                <c:pt idx="11797">
                  <c:v>-0.62804300000000002</c:v>
                </c:pt>
                <c:pt idx="11798">
                  <c:v>-0.629552</c:v>
                </c:pt>
                <c:pt idx="11799">
                  <c:v>-0.63554600000000006</c:v>
                </c:pt>
                <c:pt idx="11800">
                  <c:v>-0.63761800000000002</c:v>
                </c:pt>
                <c:pt idx="11801">
                  <c:v>-0.630521</c:v>
                </c:pt>
                <c:pt idx="11802">
                  <c:v>-0.62243700000000002</c:v>
                </c:pt>
                <c:pt idx="11803">
                  <c:v>-0.62541599999999997</c:v>
                </c:pt>
                <c:pt idx="11804">
                  <c:v>-0.62897599999999998</c:v>
                </c:pt>
                <c:pt idx="11805">
                  <c:v>-0.62788200000000005</c:v>
                </c:pt>
                <c:pt idx="11806">
                  <c:v>-0.62126300000000001</c:v>
                </c:pt>
                <c:pt idx="11807">
                  <c:v>-0.61458400000000002</c:v>
                </c:pt>
                <c:pt idx="11808">
                  <c:v>-0.60707599999999995</c:v>
                </c:pt>
                <c:pt idx="11809">
                  <c:v>-0.60162099999999996</c:v>
                </c:pt>
                <c:pt idx="11810">
                  <c:v>-0.60195100000000001</c:v>
                </c:pt>
                <c:pt idx="11811">
                  <c:v>-0.60520099999999999</c:v>
                </c:pt>
                <c:pt idx="11812">
                  <c:v>-0.60917699999999997</c:v>
                </c:pt>
                <c:pt idx="11813">
                  <c:v>-0.61348000000000003</c:v>
                </c:pt>
                <c:pt idx="11814">
                  <c:v>-0.616228</c:v>
                </c:pt>
                <c:pt idx="11815">
                  <c:v>-0.61895900000000004</c:v>
                </c:pt>
                <c:pt idx="11816">
                  <c:v>-0.61245099999999997</c:v>
                </c:pt>
                <c:pt idx="11817">
                  <c:v>-0.60505399999999998</c:v>
                </c:pt>
                <c:pt idx="11818">
                  <c:v>-0.60277899999999995</c:v>
                </c:pt>
                <c:pt idx="11819">
                  <c:v>-0.60558299999999998</c:v>
                </c:pt>
                <c:pt idx="11820">
                  <c:v>-0.60061900000000001</c:v>
                </c:pt>
                <c:pt idx="11821">
                  <c:v>-0.587507</c:v>
                </c:pt>
                <c:pt idx="11822">
                  <c:v>-0.57472900000000005</c:v>
                </c:pt>
                <c:pt idx="11823">
                  <c:v>-0.562056</c:v>
                </c:pt>
                <c:pt idx="11824">
                  <c:v>-0.55503599999999997</c:v>
                </c:pt>
                <c:pt idx="11825">
                  <c:v>-0.54311100000000001</c:v>
                </c:pt>
                <c:pt idx="11826">
                  <c:v>-0.52178599999999997</c:v>
                </c:pt>
                <c:pt idx="11827">
                  <c:v>-0.51074699999999995</c:v>
                </c:pt>
                <c:pt idx="11828">
                  <c:v>-0.50919599999999998</c:v>
                </c:pt>
                <c:pt idx="11829">
                  <c:v>-0.512934</c:v>
                </c:pt>
                <c:pt idx="11830">
                  <c:v>-0.51386799999999999</c:v>
                </c:pt>
                <c:pt idx="11831">
                  <c:v>-0.51017800000000002</c:v>
                </c:pt>
                <c:pt idx="11832">
                  <c:v>-0.50797099999999995</c:v>
                </c:pt>
                <c:pt idx="11833">
                  <c:v>-0.48780299999999999</c:v>
                </c:pt>
                <c:pt idx="11834">
                  <c:v>-0.47506500000000002</c:v>
                </c:pt>
                <c:pt idx="11835">
                  <c:v>-0.47662399999999999</c:v>
                </c:pt>
                <c:pt idx="11836">
                  <c:v>-0.47927900000000001</c:v>
                </c:pt>
                <c:pt idx="11837">
                  <c:v>-0.47994199999999998</c:v>
                </c:pt>
                <c:pt idx="11838">
                  <c:v>-0.47138000000000002</c:v>
                </c:pt>
                <c:pt idx="11839">
                  <c:v>-0.45880399999999999</c:v>
                </c:pt>
                <c:pt idx="11840">
                  <c:v>-0.448216</c:v>
                </c:pt>
                <c:pt idx="11841">
                  <c:v>-0.44697300000000001</c:v>
                </c:pt>
                <c:pt idx="11842">
                  <c:v>-0.43808399999999997</c:v>
                </c:pt>
                <c:pt idx="11843">
                  <c:v>-0.43093300000000001</c:v>
                </c:pt>
                <c:pt idx="11844">
                  <c:v>-0.42379699999999998</c:v>
                </c:pt>
                <c:pt idx="11845">
                  <c:v>-0.412547</c:v>
                </c:pt>
                <c:pt idx="11846">
                  <c:v>-0.40716599999999997</c:v>
                </c:pt>
                <c:pt idx="11847">
                  <c:v>-0.40674700000000003</c:v>
                </c:pt>
                <c:pt idx="11848">
                  <c:v>-0.414441</c:v>
                </c:pt>
                <c:pt idx="11849">
                  <c:v>-0.41604200000000002</c:v>
                </c:pt>
                <c:pt idx="11850">
                  <c:v>-0.41505799999999998</c:v>
                </c:pt>
                <c:pt idx="11851">
                  <c:v>-0.41137099999999999</c:v>
                </c:pt>
                <c:pt idx="11852">
                  <c:v>-0.41206399999999999</c:v>
                </c:pt>
                <c:pt idx="11853">
                  <c:v>-0.416352</c:v>
                </c:pt>
                <c:pt idx="11854">
                  <c:v>-0.41862199999999999</c:v>
                </c:pt>
                <c:pt idx="11855">
                  <c:v>-0.41672799999999999</c:v>
                </c:pt>
                <c:pt idx="11856">
                  <c:v>-0.41367399999999999</c:v>
                </c:pt>
                <c:pt idx="11857">
                  <c:v>-0.40793800000000002</c:v>
                </c:pt>
                <c:pt idx="11858">
                  <c:v>-0.39881800000000001</c:v>
                </c:pt>
                <c:pt idx="11859">
                  <c:v>-0.39142900000000003</c:v>
                </c:pt>
                <c:pt idx="11860">
                  <c:v>-0.38490600000000003</c:v>
                </c:pt>
                <c:pt idx="11861">
                  <c:v>-0.38292300000000001</c:v>
                </c:pt>
                <c:pt idx="11862">
                  <c:v>-0.38053300000000001</c:v>
                </c:pt>
                <c:pt idx="11863">
                  <c:v>-0.38287500000000002</c:v>
                </c:pt>
                <c:pt idx="11864">
                  <c:v>-0.38449899999999998</c:v>
                </c:pt>
                <c:pt idx="11865">
                  <c:v>-0.38505400000000001</c:v>
                </c:pt>
                <c:pt idx="11866">
                  <c:v>-0.38685000000000003</c:v>
                </c:pt>
                <c:pt idx="11867">
                  <c:v>-0.38171699999999997</c:v>
                </c:pt>
                <c:pt idx="11868">
                  <c:v>-0.38395000000000001</c:v>
                </c:pt>
                <c:pt idx="11869">
                  <c:v>-0.38661800000000002</c:v>
                </c:pt>
                <c:pt idx="11870">
                  <c:v>-0.38739499999999999</c:v>
                </c:pt>
                <c:pt idx="11871">
                  <c:v>-0.38294800000000001</c:v>
                </c:pt>
                <c:pt idx="11872">
                  <c:v>-0.38204100000000002</c:v>
                </c:pt>
                <c:pt idx="11873">
                  <c:v>-0.38729200000000003</c:v>
                </c:pt>
                <c:pt idx="11874">
                  <c:v>-0.39218799999999998</c:v>
                </c:pt>
                <c:pt idx="11875">
                  <c:v>-0.39144400000000001</c:v>
                </c:pt>
                <c:pt idx="11876">
                  <c:v>-0.38571</c:v>
                </c:pt>
                <c:pt idx="11877">
                  <c:v>-0.37788100000000002</c:v>
                </c:pt>
                <c:pt idx="11878">
                  <c:v>-0.36756899999999998</c:v>
                </c:pt>
                <c:pt idx="11879">
                  <c:v>-0.36142200000000002</c:v>
                </c:pt>
                <c:pt idx="11880">
                  <c:v>-0.36216300000000001</c:v>
                </c:pt>
                <c:pt idx="11881">
                  <c:v>-0.36577199999999999</c:v>
                </c:pt>
                <c:pt idx="11882">
                  <c:v>-0.36877300000000002</c:v>
                </c:pt>
                <c:pt idx="11883">
                  <c:v>-0.36967499999999998</c:v>
                </c:pt>
                <c:pt idx="11884">
                  <c:v>-0.36679699999999998</c:v>
                </c:pt>
                <c:pt idx="11885">
                  <c:v>-0.363987</c:v>
                </c:pt>
                <c:pt idx="11886">
                  <c:v>-0.35972799999999999</c:v>
                </c:pt>
                <c:pt idx="11887">
                  <c:v>-0.35716399999999998</c:v>
                </c:pt>
                <c:pt idx="11888">
                  <c:v>-0.34966999999999998</c:v>
                </c:pt>
                <c:pt idx="11889">
                  <c:v>-0.34479300000000002</c:v>
                </c:pt>
                <c:pt idx="11890">
                  <c:v>-0.34364299999999998</c:v>
                </c:pt>
                <c:pt idx="11891">
                  <c:v>-0.34333200000000003</c:v>
                </c:pt>
                <c:pt idx="11892">
                  <c:v>-0.339256</c:v>
                </c:pt>
                <c:pt idx="11893">
                  <c:v>-0.33868500000000001</c:v>
                </c:pt>
                <c:pt idx="11894">
                  <c:v>-0.33848499999999998</c:v>
                </c:pt>
                <c:pt idx="11895">
                  <c:v>-0.33786500000000003</c:v>
                </c:pt>
                <c:pt idx="11896">
                  <c:v>-0.33685500000000002</c:v>
                </c:pt>
                <c:pt idx="11897">
                  <c:v>-0.33263500000000001</c:v>
                </c:pt>
                <c:pt idx="11898">
                  <c:v>-0.33156400000000003</c:v>
                </c:pt>
                <c:pt idx="11899">
                  <c:v>-0.33719700000000002</c:v>
                </c:pt>
                <c:pt idx="11900">
                  <c:v>-0.34776200000000002</c:v>
                </c:pt>
                <c:pt idx="11901">
                  <c:v>-0.35106799999999999</c:v>
                </c:pt>
                <c:pt idx="11902">
                  <c:v>-0.341777</c:v>
                </c:pt>
                <c:pt idx="11903">
                  <c:v>-0.33421899999999999</c:v>
                </c:pt>
                <c:pt idx="11904">
                  <c:v>-0.332154</c:v>
                </c:pt>
                <c:pt idx="11905">
                  <c:v>-0.33147599999999999</c:v>
                </c:pt>
                <c:pt idx="11906">
                  <c:v>-0.32870700000000003</c:v>
                </c:pt>
                <c:pt idx="11907">
                  <c:v>-0.32197300000000001</c:v>
                </c:pt>
                <c:pt idx="11908">
                  <c:v>-0.31802000000000002</c:v>
                </c:pt>
                <c:pt idx="11909">
                  <c:v>-0.31955899999999998</c:v>
                </c:pt>
                <c:pt idx="11910">
                  <c:v>-0.32014599999999999</c:v>
                </c:pt>
                <c:pt idx="11911">
                  <c:v>-0.31795800000000002</c:v>
                </c:pt>
                <c:pt idx="11912">
                  <c:v>-0.31809199999999999</c:v>
                </c:pt>
                <c:pt idx="11913">
                  <c:v>-0.320108</c:v>
                </c:pt>
                <c:pt idx="11914">
                  <c:v>-0.32094899999999998</c:v>
                </c:pt>
                <c:pt idx="11915">
                  <c:v>-0.32385799999999998</c:v>
                </c:pt>
                <c:pt idx="11916">
                  <c:v>-0.32915800000000001</c:v>
                </c:pt>
                <c:pt idx="11917">
                  <c:v>-0.33131300000000002</c:v>
                </c:pt>
                <c:pt idx="11918">
                  <c:v>-0.331789</c:v>
                </c:pt>
                <c:pt idx="11919">
                  <c:v>-0.33103900000000003</c:v>
                </c:pt>
                <c:pt idx="11920">
                  <c:v>-0.329148</c:v>
                </c:pt>
                <c:pt idx="11921">
                  <c:v>-0.327712</c:v>
                </c:pt>
                <c:pt idx="11922">
                  <c:v>-0.32861800000000002</c:v>
                </c:pt>
                <c:pt idx="11923">
                  <c:v>-0.33129999999999998</c:v>
                </c:pt>
                <c:pt idx="11924">
                  <c:v>-0.33623599999999998</c:v>
                </c:pt>
                <c:pt idx="11925">
                  <c:v>-0.33992099999999997</c:v>
                </c:pt>
                <c:pt idx="11926">
                  <c:v>-0.33473599999999998</c:v>
                </c:pt>
                <c:pt idx="11927">
                  <c:v>-0.327071</c:v>
                </c:pt>
                <c:pt idx="11928">
                  <c:v>-0.32405200000000001</c:v>
                </c:pt>
                <c:pt idx="11929">
                  <c:v>-0.32669399999999998</c:v>
                </c:pt>
                <c:pt idx="11930">
                  <c:v>-0.330791</c:v>
                </c:pt>
                <c:pt idx="11931">
                  <c:v>-0.33246700000000001</c:v>
                </c:pt>
                <c:pt idx="11932">
                  <c:v>-0.33579199999999998</c:v>
                </c:pt>
                <c:pt idx="11933">
                  <c:v>-0.33792699999999998</c:v>
                </c:pt>
                <c:pt idx="11934">
                  <c:v>-0.33635500000000002</c:v>
                </c:pt>
                <c:pt idx="11935">
                  <c:v>-0.33431699999999998</c:v>
                </c:pt>
                <c:pt idx="11936">
                  <c:v>-0.338476</c:v>
                </c:pt>
                <c:pt idx="11937">
                  <c:v>-0.34723399999999999</c:v>
                </c:pt>
                <c:pt idx="11938">
                  <c:v>-0.35023799999999999</c:v>
                </c:pt>
                <c:pt idx="11939">
                  <c:v>-0.349271</c:v>
                </c:pt>
                <c:pt idx="11940">
                  <c:v>-0.34546300000000002</c:v>
                </c:pt>
                <c:pt idx="11941">
                  <c:v>-0.34436800000000001</c:v>
                </c:pt>
                <c:pt idx="11942">
                  <c:v>-0.34528599999999998</c:v>
                </c:pt>
                <c:pt idx="11943">
                  <c:v>-0.353626</c:v>
                </c:pt>
                <c:pt idx="11944">
                  <c:v>-0.355431</c:v>
                </c:pt>
                <c:pt idx="11945">
                  <c:v>-0.351688</c:v>
                </c:pt>
                <c:pt idx="11946">
                  <c:v>-0.35027000000000003</c:v>
                </c:pt>
                <c:pt idx="11947">
                  <c:v>-0.35014499999999998</c:v>
                </c:pt>
                <c:pt idx="11948">
                  <c:v>-0.34547800000000001</c:v>
                </c:pt>
                <c:pt idx="11949">
                  <c:v>-0.339005</c:v>
                </c:pt>
                <c:pt idx="11950">
                  <c:v>-0.33837</c:v>
                </c:pt>
                <c:pt idx="11951">
                  <c:v>-0.341308</c:v>
                </c:pt>
                <c:pt idx="11952">
                  <c:v>-0.34638999999999998</c:v>
                </c:pt>
                <c:pt idx="11953">
                  <c:v>-0.34690599999999999</c:v>
                </c:pt>
                <c:pt idx="11954">
                  <c:v>-0.34308699999999998</c:v>
                </c:pt>
                <c:pt idx="11955">
                  <c:v>-0.33589000000000002</c:v>
                </c:pt>
                <c:pt idx="11956">
                  <c:v>-0.331038</c:v>
                </c:pt>
                <c:pt idx="11957">
                  <c:v>-0.33816200000000002</c:v>
                </c:pt>
                <c:pt idx="11958">
                  <c:v>-0.34771400000000002</c:v>
                </c:pt>
                <c:pt idx="11959">
                  <c:v>-0.34316200000000002</c:v>
                </c:pt>
                <c:pt idx="11960">
                  <c:v>-0.34131499999999998</c:v>
                </c:pt>
                <c:pt idx="11961">
                  <c:v>-0.34214</c:v>
                </c:pt>
                <c:pt idx="11962">
                  <c:v>-0.34597800000000001</c:v>
                </c:pt>
                <c:pt idx="11963">
                  <c:v>-0.35521399999999997</c:v>
                </c:pt>
                <c:pt idx="11964">
                  <c:v>-0.36140499999999998</c:v>
                </c:pt>
                <c:pt idx="11965">
                  <c:v>-0.359817</c:v>
                </c:pt>
                <c:pt idx="11966">
                  <c:v>-0.354462</c:v>
                </c:pt>
                <c:pt idx="11967">
                  <c:v>-0.34841699999999998</c:v>
                </c:pt>
                <c:pt idx="11968">
                  <c:v>-0.34797099999999997</c:v>
                </c:pt>
                <c:pt idx="11969">
                  <c:v>-0.35064400000000001</c:v>
                </c:pt>
                <c:pt idx="11970">
                  <c:v>-0.34832600000000002</c:v>
                </c:pt>
                <c:pt idx="11971">
                  <c:v>-0.34026299999999998</c:v>
                </c:pt>
                <c:pt idx="11972">
                  <c:v>-0.32900699999999999</c:v>
                </c:pt>
                <c:pt idx="11973">
                  <c:v>-0.32322899999999999</c:v>
                </c:pt>
                <c:pt idx="11974">
                  <c:v>-0.32116800000000001</c:v>
                </c:pt>
                <c:pt idx="11975">
                  <c:v>-0.32297199999999998</c:v>
                </c:pt>
                <c:pt idx="11976">
                  <c:v>-0.33119100000000001</c:v>
                </c:pt>
                <c:pt idx="11977">
                  <c:v>-0.33745399999999998</c:v>
                </c:pt>
                <c:pt idx="11978">
                  <c:v>-0.33804099999999998</c:v>
                </c:pt>
                <c:pt idx="11979">
                  <c:v>-0.33555099999999999</c:v>
                </c:pt>
                <c:pt idx="11980">
                  <c:v>-0.329959</c:v>
                </c:pt>
                <c:pt idx="11981">
                  <c:v>-0.32933499999999999</c:v>
                </c:pt>
                <c:pt idx="11982">
                  <c:v>-0.33161600000000002</c:v>
                </c:pt>
                <c:pt idx="11983">
                  <c:v>-0.32855299999999998</c:v>
                </c:pt>
                <c:pt idx="11984">
                  <c:v>-0.32654899999999998</c:v>
                </c:pt>
                <c:pt idx="11985">
                  <c:v>-0.32303199999999999</c:v>
                </c:pt>
                <c:pt idx="11986">
                  <c:v>-0.319301</c:v>
                </c:pt>
                <c:pt idx="11987">
                  <c:v>-0.31952000000000003</c:v>
                </c:pt>
                <c:pt idx="11988">
                  <c:v>-0.32104500000000002</c:v>
                </c:pt>
                <c:pt idx="11989">
                  <c:v>-0.31882199999999999</c:v>
                </c:pt>
                <c:pt idx="11990">
                  <c:v>-0.31917699999999999</c:v>
                </c:pt>
                <c:pt idx="11991">
                  <c:v>-0.32464799999999999</c:v>
                </c:pt>
                <c:pt idx="11992">
                  <c:v>-0.32307000000000002</c:v>
                </c:pt>
                <c:pt idx="11993">
                  <c:v>-0.32023099999999999</c:v>
                </c:pt>
                <c:pt idx="11994">
                  <c:v>-0.31932100000000002</c:v>
                </c:pt>
                <c:pt idx="11995">
                  <c:v>-0.32438800000000001</c:v>
                </c:pt>
                <c:pt idx="11996">
                  <c:v>-0.32548500000000002</c:v>
                </c:pt>
                <c:pt idx="11997">
                  <c:v>-0.32462400000000002</c:v>
                </c:pt>
                <c:pt idx="11998">
                  <c:v>-0.32363799999999998</c:v>
                </c:pt>
                <c:pt idx="11999">
                  <c:v>-0.32522000000000001</c:v>
                </c:pt>
                <c:pt idx="12000">
                  <c:v>-0.33147700000000002</c:v>
                </c:pt>
                <c:pt idx="12001">
                  <c:v>-0.33874900000000002</c:v>
                </c:pt>
                <c:pt idx="12002">
                  <c:v>-0.34000399999999997</c:v>
                </c:pt>
                <c:pt idx="12003">
                  <c:v>-0.34143299999999999</c:v>
                </c:pt>
                <c:pt idx="12004">
                  <c:v>-0.34848600000000002</c:v>
                </c:pt>
                <c:pt idx="12005">
                  <c:v>-0.35146500000000003</c:v>
                </c:pt>
                <c:pt idx="12006">
                  <c:v>-0.35040199999999999</c:v>
                </c:pt>
                <c:pt idx="12007">
                  <c:v>-0.34696300000000002</c:v>
                </c:pt>
                <c:pt idx="12008">
                  <c:v>-0.34929100000000002</c:v>
                </c:pt>
                <c:pt idx="12009">
                  <c:v>-0.35711500000000002</c:v>
                </c:pt>
                <c:pt idx="12010">
                  <c:v>-0.36157299999999998</c:v>
                </c:pt>
                <c:pt idx="12011">
                  <c:v>-0.35893900000000001</c:v>
                </c:pt>
                <c:pt idx="12012">
                  <c:v>-0.35370499999999999</c:v>
                </c:pt>
                <c:pt idx="12013">
                  <c:v>-0.34647800000000001</c:v>
                </c:pt>
                <c:pt idx="12014">
                  <c:v>-0.34138400000000002</c:v>
                </c:pt>
                <c:pt idx="12015">
                  <c:v>-0.33755099999999999</c:v>
                </c:pt>
                <c:pt idx="12016">
                  <c:v>-0.33314100000000002</c:v>
                </c:pt>
                <c:pt idx="12017">
                  <c:v>-0.33220300000000003</c:v>
                </c:pt>
                <c:pt idx="12018">
                  <c:v>-0.33397500000000002</c:v>
                </c:pt>
                <c:pt idx="12019">
                  <c:v>-0.33682600000000001</c:v>
                </c:pt>
                <c:pt idx="12020">
                  <c:v>-0.33799200000000001</c:v>
                </c:pt>
                <c:pt idx="12021">
                  <c:v>-0.33651900000000001</c:v>
                </c:pt>
                <c:pt idx="12022">
                  <c:v>-0.33643299999999998</c:v>
                </c:pt>
                <c:pt idx="12023">
                  <c:v>-0.340976</c:v>
                </c:pt>
                <c:pt idx="12024">
                  <c:v>-0.34792400000000001</c:v>
                </c:pt>
                <c:pt idx="12025">
                  <c:v>-0.353072</c:v>
                </c:pt>
                <c:pt idx="12026">
                  <c:v>-0.35719099999999998</c:v>
                </c:pt>
                <c:pt idx="12027">
                  <c:v>-0.34988000000000002</c:v>
                </c:pt>
                <c:pt idx="12028">
                  <c:v>-0.33779900000000002</c:v>
                </c:pt>
                <c:pt idx="12029">
                  <c:v>-0.32516200000000001</c:v>
                </c:pt>
                <c:pt idx="12030">
                  <c:v>-0.31850800000000001</c:v>
                </c:pt>
                <c:pt idx="12031">
                  <c:v>-0.31812000000000001</c:v>
                </c:pt>
                <c:pt idx="12032">
                  <c:v>-0.319471</c:v>
                </c:pt>
                <c:pt idx="12033">
                  <c:v>-0.31792399999999998</c:v>
                </c:pt>
                <c:pt idx="12034">
                  <c:v>-0.31666800000000001</c:v>
                </c:pt>
                <c:pt idx="12035">
                  <c:v>-0.31777100000000003</c:v>
                </c:pt>
                <c:pt idx="12036">
                  <c:v>-0.32213700000000001</c:v>
                </c:pt>
                <c:pt idx="12037">
                  <c:v>-0.32042100000000001</c:v>
                </c:pt>
                <c:pt idx="12038">
                  <c:v>-0.31491599999999997</c:v>
                </c:pt>
                <c:pt idx="12039">
                  <c:v>-0.31015300000000001</c:v>
                </c:pt>
                <c:pt idx="12040">
                  <c:v>-0.31022699999999997</c:v>
                </c:pt>
                <c:pt idx="12041">
                  <c:v>-0.30998199999999998</c:v>
                </c:pt>
                <c:pt idx="12042">
                  <c:v>-0.30801099999999998</c:v>
                </c:pt>
                <c:pt idx="12043">
                  <c:v>-0.30634800000000001</c:v>
                </c:pt>
                <c:pt idx="12044">
                  <c:v>-0.30433900000000003</c:v>
                </c:pt>
                <c:pt idx="12045">
                  <c:v>-0.30242599999999997</c:v>
                </c:pt>
                <c:pt idx="12046">
                  <c:v>-0.30052800000000002</c:v>
                </c:pt>
                <c:pt idx="12047">
                  <c:v>-0.294929</c:v>
                </c:pt>
                <c:pt idx="12048">
                  <c:v>-0.28993000000000002</c:v>
                </c:pt>
                <c:pt idx="12049">
                  <c:v>-0.29144900000000001</c:v>
                </c:pt>
                <c:pt idx="12050">
                  <c:v>-0.30213000000000001</c:v>
                </c:pt>
                <c:pt idx="12051">
                  <c:v>-0.31173299999999998</c:v>
                </c:pt>
                <c:pt idx="12052">
                  <c:v>-0.30880200000000002</c:v>
                </c:pt>
                <c:pt idx="12053">
                  <c:v>-0.30350899999999997</c:v>
                </c:pt>
                <c:pt idx="12054">
                  <c:v>-0.300813</c:v>
                </c:pt>
                <c:pt idx="12055">
                  <c:v>-0.30292400000000003</c:v>
                </c:pt>
                <c:pt idx="12056">
                  <c:v>-0.305892</c:v>
                </c:pt>
                <c:pt idx="12057">
                  <c:v>-0.30462299999999998</c:v>
                </c:pt>
                <c:pt idx="12058">
                  <c:v>-0.30304900000000001</c:v>
                </c:pt>
                <c:pt idx="12059">
                  <c:v>-0.29349700000000001</c:v>
                </c:pt>
                <c:pt idx="12060">
                  <c:v>-0.27600200000000003</c:v>
                </c:pt>
                <c:pt idx="12061">
                  <c:v>-0.27072400000000002</c:v>
                </c:pt>
                <c:pt idx="12062">
                  <c:v>-0.26710400000000001</c:v>
                </c:pt>
                <c:pt idx="12063">
                  <c:v>-0.26579999999999998</c:v>
                </c:pt>
                <c:pt idx="12064">
                  <c:v>-0.26877899999999999</c:v>
                </c:pt>
                <c:pt idx="12065">
                  <c:v>-0.27321600000000001</c:v>
                </c:pt>
                <c:pt idx="12066">
                  <c:v>-0.27507700000000002</c:v>
                </c:pt>
                <c:pt idx="12067">
                  <c:v>-0.274254</c:v>
                </c:pt>
                <c:pt idx="12068">
                  <c:v>-0.268511</c:v>
                </c:pt>
                <c:pt idx="12069">
                  <c:v>-0.25726300000000002</c:v>
                </c:pt>
                <c:pt idx="12070">
                  <c:v>-0.24416099999999999</c:v>
                </c:pt>
                <c:pt idx="12071">
                  <c:v>-0.23272799999999999</c:v>
                </c:pt>
                <c:pt idx="12072">
                  <c:v>-0.22609799999999999</c:v>
                </c:pt>
                <c:pt idx="12073">
                  <c:v>-0.225881</c:v>
                </c:pt>
                <c:pt idx="12074">
                  <c:v>-0.22814699999999999</c:v>
                </c:pt>
                <c:pt idx="12075">
                  <c:v>-0.226769</c:v>
                </c:pt>
                <c:pt idx="12076">
                  <c:v>-0.225353</c:v>
                </c:pt>
                <c:pt idx="12077">
                  <c:v>-0.22367400000000001</c:v>
                </c:pt>
                <c:pt idx="12078">
                  <c:v>-0.22179599999999999</c:v>
                </c:pt>
                <c:pt idx="12079">
                  <c:v>-0.22072900000000001</c:v>
                </c:pt>
                <c:pt idx="12080">
                  <c:v>-0.21545500000000001</c:v>
                </c:pt>
                <c:pt idx="12081">
                  <c:v>-0.21313299999999999</c:v>
                </c:pt>
                <c:pt idx="12082">
                  <c:v>-0.21120700000000001</c:v>
                </c:pt>
                <c:pt idx="12083">
                  <c:v>-0.20887</c:v>
                </c:pt>
                <c:pt idx="12084">
                  <c:v>-0.20755199999999999</c:v>
                </c:pt>
                <c:pt idx="12085">
                  <c:v>-0.206983</c:v>
                </c:pt>
                <c:pt idx="12086">
                  <c:v>-0.210563</c:v>
                </c:pt>
                <c:pt idx="12087">
                  <c:v>-0.21379799999999999</c:v>
                </c:pt>
                <c:pt idx="12088">
                  <c:v>-0.21789</c:v>
                </c:pt>
                <c:pt idx="12089">
                  <c:v>-0.21759200000000001</c:v>
                </c:pt>
                <c:pt idx="12090">
                  <c:v>-0.20724899999999999</c:v>
                </c:pt>
                <c:pt idx="12091">
                  <c:v>-0.195711</c:v>
                </c:pt>
                <c:pt idx="12092">
                  <c:v>-0.19273999999999999</c:v>
                </c:pt>
                <c:pt idx="12093">
                  <c:v>-0.19308400000000001</c:v>
                </c:pt>
                <c:pt idx="12094">
                  <c:v>-0.199128</c:v>
                </c:pt>
                <c:pt idx="12095">
                  <c:v>-0.206181</c:v>
                </c:pt>
                <c:pt idx="12096">
                  <c:v>-0.208815</c:v>
                </c:pt>
                <c:pt idx="12097">
                  <c:v>-0.20919299999999999</c:v>
                </c:pt>
                <c:pt idx="12098">
                  <c:v>-0.20468</c:v>
                </c:pt>
                <c:pt idx="12099">
                  <c:v>-0.19697100000000001</c:v>
                </c:pt>
                <c:pt idx="12100">
                  <c:v>-0.189584</c:v>
                </c:pt>
                <c:pt idx="12101">
                  <c:v>-0.183809</c:v>
                </c:pt>
                <c:pt idx="12102">
                  <c:v>-0.17913899999999999</c:v>
                </c:pt>
                <c:pt idx="12103">
                  <c:v>-0.18307699999999999</c:v>
                </c:pt>
                <c:pt idx="12104">
                  <c:v>-0.189967</c:v>
                </c:pt>
                <c:pt idx="12105">
                  <c:v>-0.18521699999999999</c:v>
                </c:pt>
                <c:pt idx="12106">
                  <c:v>-0.177761</c:v>
                </c:pt>
                <c:pt idx="12107">
                  <c:v>-0.17213500000000001</c:v>
                </c:pt>
                <c:pt idx="12108">
                  <c:v>-0.17238300000000001</c:v>
                </c:pt>
                <c:pt idx="12109">
                  <c:v>-0.177313</c:v>
                </c:pt>
                <c:pt idx="12110">
                  <c:v>-0.18199699999999999</c:v>
                </c:pt>
                <c:pt idx="12111">
                  <c:v>-0.18134800000000001</c:v>
                </c:pt>
                <c:pt idx="12112">
                  <c:v>-0.17729500000000001</c:v>
                </c:pt>
                <c:pt idx="12113">
                  <c:v>-0.17150199999999999</c:v>
                </c:pt>
                <c:pt idx="12114">
                  <c:v>-0.17074800000000001</c:v>
                </c:pt>
                <c:pt idx="12115">
                  <c:v>-0.170211</c:v>
                </c:pt>
                <c:pt idx="12116">
                  <c:v>-0.166883</c:v>
                </c:pt>
                <c:pt idx="12117">
                  <c:v>-0.16326399999999999</c:v>
                </c:pt>
                <c:pt idx="12118">
                  <c:v>-0.16395399999999999</c:v>
                </c:pt>
                <c:pt idx="12119">
                  <c:v>-0.16931599999999999</c:v>
                </c:pt>
                <c:pt idx="12120">
                  <c:v>-0.172961</c:v>
                </c:pt>
                <c:pt idx="12121">
                  <c:v>-0.17084299999999999</c:v>
                </c:pt>
                <c:pt idx="12122">
                  <c:v>-0.16806299999999999</c:v>
                </c:pt>
                <c:pt idx="12123">
                  <c:v>-0.16953399999999999</c:v>
                </c:pt>
                <c:pt idx="12124">
                  <c:v>-0.172989</c:v>
                </c:pt>
                <c:pt idx="12125">
                  <c:v>-0.17757500000000001</c:v>
                </c:pt>
                <c:pt idx="12126">
                  <c:v>-0.180727</c:v>
                </c:pt>
                <c:pt idx="12127">
                  <c:v>-0.17893700000000001</c:v>
                </c:pt>
                <c:pt idx="12128">
                  <c:v>-0.17375299999999999</c:v>
                </c:pt>
                <c:pt idx="12129">
                  <c:v>-0.17086799999999999</c:v>
                </c:pt>
                <c:pt idx="12130">
                  <c:v>-0.16978499999999999</c:v>
                </c:pt>
                <c:pt idx="12131">
                  <c:v>-0.169909</c:v>
                </c:pt>
                <c:pt idx="12132">
                  <c:v>-0.17050899999999999</c:v>
                </c:pt>
                <c:pt idx="12133">
                  <c:v>-0.17129900000000001</c:v>
                </c:pt>
                <c:pt idx="12134">
                  <c:v>-0.16978699999999999</c:v>
                </c:pt>
                <c:pt idx="12135">
                  <c:v>-0.166155</c:v>
                </c:pt>
                <c:pt idx="12136">
                  <c:v>-0.16489799999999999</c:v>
                </c:pt>
                <c:pt idx="12137">
                  <c:v>-0.16639999999999999</c:v>
                </c:pt>
                <c:pt idx="12138">
                  <c:v>-0.16680300000000001</c:v>
                </c:pt>
                <c:pt idx="12139">
                  <c:v>-0.16204299999999999</c:v>
                </c:pt>
                <c:pt idx="12140">
                  <c:v>-0.15528500000000001</c:v>
                </c:pt>
                <c:pt idx="12141">
                  <c:v>-0.151753</c:v>
                </c:pt>
                <c:pt idx="12142">
                  <c:v>-0.154025</c:v>
                </c:pt>
                <c:pt idx="12143">
                  <c:v>-0.155033</c:v>
                </c:pt>
                <c:pt idx="12144">
                  <c:v>-0.15115999999999999</c:v>
                </c:pt>
                <c:pt idx="12145">
                  <c:v>-0.146177</c:v>
                </c:pt>
                <c:pt idx="12146">
                  <c:v>-0.14422499999999999</c:v>
                </c:pt>
                <c:pt idx="12147">
                  <c:v>-0.14189099999999999</c:v>
                </c:pt>
                <c:pt idx="12148">
                  <c:v>-0.139513</c:v>
                </c:pt>
                <c:pt idx="12149">
                  <c:v>-0.13561799999999999</c:v>
                </c:pt>
                <c:pt idx="12150">
                  <c:v>-0.13644800000000001</c:v>
                </c:pt>
                <c:pt idx="12151">
                  <c:v>-0.137041</c:v>
                </c:pt>
                <c:pt idx="12152">
                  <c:v>-0.14065800000000001</c:v>
                </c:pt>
                <c:pt idx="12153">
                  <c:v>-0.14804999999999999</c:v>
                </c:pt>
                <c:pt idx="12154">
                  <c:v>-0.15492500000000001</c:v>
                </c:pt>
                <c:pt idx="12155">
                  <c:v>-0.15274299999999999</c:v>
                </c:pt>
                <c:pt idx="12156">
                  <c:v>-0.14757100000000001</c:v>
                </c:pt>
                <c:pt idx="12157">
                  <c:v>-0.14176</c:v>
                </c:pt>
                <c:pt idx="12158">
                  <c:v>-0.13944500000000001</c:v>
                </c:pt>
                <c:pt idx="12159">
                  <c:v>-0.14050699999999999</c:v>
                </c:pt>
                <c:pt idx="12160">
                  <c:v>-0.14612800000000001</c:v>
                </c:pt>
                <c:pt idx="12161">
                  <c:v>-0.15459899999999999</c:v>
                </c:pt>
                <c:pt idx="12162">
                  <c:v>-0.15611800000000001</c:v>
                </c:pt>
                <c:pt idx="12163">
                  <c:v>-0.15279400000000001</c:v>
                </c:pt>
                <c:pt idx="12164">
                  <c:v>-0.15315699999999999</c:v>
                </c:pt>
                <c:pt idx="12165">
                  <c:v>-0.15676899999999999</c:v>
                </c:pt>
                <c:pt idx="12166">
                  <c:v>-0.15904699999999999</c:v>
                </c:pt>
                <c:pt idx="12167">
                  <c:v>-0.15917300000000001</c:v>
                </c:pt>
                <c:pt idx="12168">
                  <c:v>-0.15870600000000001</c:v>
                </c:pt>
                <c:pt idx="12169">
                  <c:v>-0.15706200000000001</c:v>
                </c:pt>
                <c:pt idx="12170">
                  <c:v>-0.156504</c:v>
                </c:pt>
                <c:pt idx="12171">
                  <c:v>-0.156638</c:v>
                </c:pt>
                <c:pt idx="12172">
                  <c:v>-0.156972</c:v>
                </c:pt>
                <c:pt idx="12173">
                  <c:v>-0.154776</c:v>
                </c:pt>
                <c:pt idx="12174">
                  <c:v>-0.15332299999999999</c:v>
                </c:pt>
                <c:pt idx="12175">
                  <c:v>-0.15030199999999999</c:v>
                </c:pt>
                <c:pt idx="12176">
                  <c:v>-0.14821899999999999</c:v>
                </c:pt>
                <c:pt idx="12177">
                  <c:v>-0.14274400000000001</c:v>
                </c:pt>
                <c:pt idx="12178">
                  <c:v>-0.13822599999999999</c:v>
                </c:pt>
                <c:pt idx="12179">
                  <c:v>-0.13500499999999999</c:v>
                </c:pt>
                <c:pt idx="12180">
                  <c:v>-0.13883699999999999</c:v>
                </c:pt>
                <c:pt idx="12181">
                  <c:v>-0.14773800000000001</c:v>
                </c:pt>
                <c:pt idx="12182">
                  <c:v>-0.146145</c:v>
                </c:pt>
                <c:pt idx="12183">
                  <c:v>-0.14355899999999999</c:v>
                </c:pt>
                <c:pt idx="12184">
                  <c:v>-0.14138400000000001</c:v>
                </c:pt>
                <c:pt idx="12185">
                  <c:v>-0.142428</c:v>
                </c:pt>
                <c:pt idx="12186">
                  <c:v>-0.14951500000000001</c:v>
                </c:pt>
                <c:pt idx="12187">
                  <c:v>-0.15367500000000001</c:v>
                </c:pt>
                <c:pt idx="12188">
                  <c:v>-0.15473000000000001</c:v>
                </c:pt>
                <c:pt idx="12189">
                  <c:v>-0.15287999999999999</c:v>
                </c:pt>
                <c:pt idx="12190">
                  <c:v>-0.14991399999999999</c:v>
                </c:pt>
                <c:pt idx="12191">
                  <c:v>-0.14233499999999999</c:v>
                </c:pt>
                <c:pt idx="12192">
                  <c:v>-0.135768</c:v>
                </c:pt>
                <c:pt idx="12193">
                  <c:v>-0.13139899999999999</c:v>
                </c:pt>
                <c:pt idx="12194">
                  <c:v>-0.130524</c:v>
                </c:pt>
                <c:pt idx="12195">
                  <c:v>-0.12739300000000001</c:v>
                </c:pt>
                <c:pt idx="12196">
                  <c:v>-0.12592999999999999</c:v>
                </c:pt>
                <c:pt idx="12197">
                  <c:v>-0.122242</c:v>
                </c:pt>
                <c:pt idx="12198">
                  <c:v>-0.12057</c:v>
                </c:pt>
                <c:pt idx="12199">
                  <c:v>-0.116853</c:v>
                </c:pt>
                <c:pt idx="12200">
                  <c:v>-0.11221200000000001</c:v>
                </c:pt>
                <c:pt idx="12201">
                  <c:v>-0.11254</c:v>
                </c:pt>
                <c:pt idx="12202">
                  <c:v>-0.11871</c:v>
                </c:pt>
                <c:pt idx="12203">
                  <c:v>-0.11880300000000001</c:v>
                </c:pt>
                <c:pt idx="12204">
                  <c:v>-0.11575000000000001</c:v>
                </c:pt>
                <c:pt idx="12205">
                  <c:v>-0.113404</c:v>
                </c:pt>
                <c:pt idx="12206">
                  <c:v>-0.110817</c:v>
                </c:pt>
                <c:pt idx="12207">
                  <c:v>-0.10317999999999999</c:v>
                </c:pt>
                <c:pt idx="12208">
                  <c:v>-9.8915299999999998E-2</c:v>
                </c:pt>
                <c:pt idx="12209">
                  <c:v>-0.100064</c:v>
                </c:pt>
                <c:pt idx="12210">
                  <c:v>-0.10230599999999999</c:v>
                </c:pt>
                <c:pt idx="12211">
                  <c:v>-0.101289</c:v>
                </c:pt>
                <c:pt idx="12212">
                  <c:v>-0.10020999999999999</c:v>
                </c:pt>
                <c:pt idx="12213">
                  <c:v>-0.10001400000000001</c:v>
                </c:pt>
                <c:pt idx="12214">
                  <c:v>-0.10456699999999999</c:v>
                </c:pt>
                <c:pt idx="12215">
                  <c:v>-0.10491499999999999</c:v>
                </c:pt>
                <c:pt idx="12216">
                  <c:v>-0.10521800000000001</c:v>
                </c:pt>
                <c:pt idx="12217">
                  <c:v>-0.101829</c:v>
                </c:pt>
                <c:pt idx="12218">
                  <c:v>-9.7404500000000005E-2</c:v>
                </c:pt>
                <c:pt idx="12219">
                  <c:v>-9.2524800000000004E-2</c:v>
                </c:pt>
                <c:pt idx="12220">
                  <c:v>-9.1406799999999996E-2</c:v>
                </c:pt>
                <c:pt idx="12221">
                  <c:v>-9.3349799999999997E-2</c:v>
                </c:pt>
                <c:pt idx="12222">
                  <c:v>-8.5220900000000002E-2</c:v>
                </c:pt>
                <c:pt idx="12223">
                  <c:v>-7.7888100000000002E-2</c:v>
                </c:pt>
                <c:pt idx="12224">
                  <c:v>-7.2428999999999993E-2</c:v>
                </c:pt>
                <c:pt idx="12225">
                  <c:v>-6.9285399999999997E-2</c:v>
                </c:pt>
                <c:pt idx="12226">
                  <c:v>-6.7912899999999998E-2</c:v>
                </c:pt>
                <c:pt idx="12227">
                  <c:v>-6.6539200000000007E-2</c:v>
                </c:pt>
                <c:pt idx="12228">
                  <c:v>-6.7227200000000001E-2</c:v>
                </c:pt>
                <c:pt idx="12229">
                  <c:v>-6.78594E-2</c:v>
                </c:pt>
                <c:pt idx="12230">
                  <c:v>-6.9564000000000001E-2</c:v>
                </c:pt>
                <c:pt idx="12231">
                  <c:v>-6.9645100000000001E-2</c:v>
                </c:pt>
                <c:pt idx="12232">
                  <c:v>-7.4305700000000002E-2</c:v>
                </c:pt>
                <c:pt idx="12233">
                  <c:v>-8.1661899999999996E-2</c:v>
                </c:pt>
                <c:pt idx="12234">
                  <c:v>-9.1205999999999995E-2</c:v>
                </c:pt>
                <c:pt idx="12235">
                  <c:v>-0.10070900000000001</c:v>
                </c:pt>
                <c:pt idx="12236">
                  <c:v>-0.10712000000000001</c:v>
                </c:pt>
                <c:pt idx="12237">
                  <c:v>-0.109114</c:v>
                </c:pt>
                <c:pt idx="12238">
                  <c:v>-0.112841</c:v>
                </c:pt>
                <c:pt idx="12239">
                  <c:v>-0.117867</c:v>
                </c:pt>
                <c:pt idx="12240">
                  <c:v>-0.122062</c:v>
                </c:pt>
                <c:pt idx="12241">
                  <c:v>-0.133465</c:v>
                </c:pt>
                <c:pt idx="12242">
                  <c:v>-0.14429400000000001</c:v>
                </c:pt>
                <c:pt idx="12243">
                  <c:v>-0.149399</c:v>
                </c:pt>
                <c:pt idx="12244">
                  <c:v>-0.14885599999999999</c:v>
                </c:pt>
                <c:pt idx="12245">
                  <c:v>-0.14047100000000001</c:v>
                </c:pt>
                <c:pt idx="12246">
                  <c:v>-0.135931</c:v>
                </c:pt>
                <c:pt idx="12247">
                  <c:v>-0.13556299999999999</c:v>
                </c:pt>
                <c:pt idx="12248">
                  <c:v>-0.13450200000000001</c:v>
                </c:pt>
                <c:pt idx="12249">
                  <c:v>-0.13281499999999999</c:v>
                </c:pt>
                <c:pt idx="12250">
                  <c:v>-0.13042899999999999</c:v>
                </c:pt>
                <c:pt idx="12251">
                  <c:v>-0.130104</c:v>
                </c:pt>
                <c:pt idx="12252">
                  <c:v>-0.13539200000000001</c:v>
                </c:pt>
                <c:pt idx="12253">
                  <c:v>-0.13952100000000001</c:v>
                </c:pt>
                <c:pt idx="12254">
                  <c:v>-0.13623499999999999</c:v>
                </c:pt>
                <c:pt idx="12255">
                  <c:v>-0.13483300000000001</c:v>
                </c:pt>
                <c:pt idx="12256">
                  <c:v>-0.13467399999999999</c:v>
                </c:pt>
                <c:pt idx="12257">
                  <c:v>-0.135738</c:v>
                </c:pt>
                <c:pt idx="12258">
                  <c:v>-0.13545199999999999</c:v>
                </c:pt>
                <c:pt idx="12259">
                  <c:v>-0.135378</c:v>
                </c:pt>
                <c:pt idx="12260">
                  <c:v>-0.136161</c:v>
                </c:pt>
                <c:pt idx="12261">
                  <c:v>-0.13642399999999999</c:v>
                </c:pt>
                <c:pt idx="12262">
                  <c:v>-0.13317200000000001</c:v>
                </c:pt>
                <c:pt idx="12263">
                  <c:v>-0.128303</c:v>
                </c:pt>
                <c:pt idx="12264">
                  <c:v>-0.122861</c:v>
                </c:pt>
                <c:pt idx="12265">
                  <c:v>-0.111815</c:v>
                </c:pt>
                <c:pt idx="12266">
                  <c:v>-0.104008</c:v>
                </c:pt>
                <c:pt idx="12267">
                  <c:v>-0.103078</c:v>
                </c:pt>
                <c:pt idx="12268">
                  <c:v>-0.105855</c:v>
                </c:pt>
                <c:pt idx="12269">
                  <c:v>-0.110211</c:v>
                </c:pt>
                <c:pt idx="12270">
                  <c:v>-0.110039</c:v>
                </c:pt>
                <c:pt idx="12271">
                  <c:v>-0.10777100000000001</c:v>
                </c:pt>
                <c:pt idx="12272">
                  <c:v>-0.108835</c:v>
                </c:pt>
                <c:pt idx="12273">
                  <c:v>-0.110446</c:v>
                </c:pt>
                <c:pt idx="12274">
                  <c:v>-0.11115899999999999</c:v>
                </c:pt>
                <c:pt idx="12275">
                  <c:v>-0.119241</c:v>
                </c:pt>
                <c:pt idx="12276">
                  <c:v>-0.126697</c:v>
                </c:pt>
                <c:pt idx="12277">
                  <c:v>-0.123337</c:v>
                </c:pt>
                <c:pt idx="12278">
                  <c:v>-0.117786</c:v>
                </c:pt>
                <c:pt idx="12279">
                  <c:v>-0.116531</c:v>
                </c:pt>
                <c:pt idx="12280">
                  <c:v>-0.12001000000000001</c:v>
                </c:pt>
                <c:pt idx="12281">
                  <c:v>-0.12145300000000001</c:v>
                </c:pt>
                <c:pt idx="12282">
                  <c:v>-0.123457</c:v>
                </c:pt>
                <c:pt idx="12283">
                  <c:v>-0.124445</c:v>
                </c:pt>
                <c:pt idx="12284">
                  <c:v>-0.121478</c:v>
                </c:pt>
                <c:pt idx="12285">
                  <c:v>-0.109635</c:v>
                </c:pt>
                <c:pt idx="12286">
                  <c:v>-9.0843800000000002E-2</c:v>
                </c:pt>
                <c:pt idx="12287">
                  <c:v>-7.6359200000000002E-2</c:v>
                </c:pt>
                <c:pt idx="12288">
                  <c:v>-6.7935800000000005E-2</c:v>
                </c:pt>
                <c:pt idx="12289">
                  <c:v>-6.4855499999999996E-2</c:v>
                </c:pt>
                <c:pt idx="12290">
                  <c:v>-6.5949999999999995E-2</c:v>
                </c:pt>
                <c:pt idx="12291">
                  <c:v>-7.0541199999999998E-2</c:v>
                </c:pt>
                <c:pt idx="12292">
                  <c:v>-7.24963E-2</c:v>
                </c:pt>
                <c:pt idx="12293">
                  <c:v>-6.7863900000000005E-2</c:v>
                </c:pt>
                <c:pt idx="12294">
                  <c:v>-6.05681E-2</c:v>
                </c:pt>
                <c:pt idx="12295">
                  <c:v>-5.4401999999999999E-2</c:v>
                </c:pt>
                <c:pt idx="12296">
                  <c:v>-4.7220199999999997E-2</c:v>
                </c:pt>
                <c:pt idx="12297">
                  <c:v>-4.3611299999999999E-2</c:v>
                </c:pt>
                <c:pt idx="12298">
                  <c:v>-4.1798500000000002E-2</c:v>
                </c:pt>
                <c:pt idx="12299">
                  <c:v>-3.9960000000000002E-2</c:v>
                </c:pt>
                <c:pt idx="12300">
                  <c:v>-3.87406E-2</c:v>
                </c:pt>
                <c:pt idx="12301">
                  <c:v>-3.3609699999999999E-2</c:v>
                </c:pt>
                <c:pt idx="12302">
                  <c:v>-2.9989700000000001E-2</c:v>
                </c:pt>
                <c:pt idx="12303">
                  <c:v>-2.98561E-2</c:v>
                </c:pt>
                <c:pt idx="12304">
                  <c:v>-3.1173099999999999E-2</c:v>
                </c:pt>
                <c:pt idx="12305">
                  <c:v>-3.3715500000000002E-2</c:v>
                </c:pt>
                <c:pt idx="12306">
                  <c:v>-3.7071100000000003E-2</c:v>
                </c:pt>
                <c:pt idx="12307">
                  <c:v>-3.5970000000000002E-2</c:v>
                </c:pt>
                <c:pt idx="12308">
                  <c:v>-3.00757E-2</c:v>
                </c:pt>
                <c:pt idx="12309">
                  <c:v>-2.6527100000000001E-2</c:v>
                </c:pt>
                <c:pt idx="12310">
                  <c:v>-2.2727199999999999E-2</c:v>
                </c:pt>
                <c:pt idx="12311">
                  <c:v>-1.55578E-2</c:v>
                </c:pt>
                <c:pt idx="12312">
                  <c:v>-1.05811E-2</c:v>
                </c:pt>
                <c:pt idx="12313">
                  <c:v>-9.2519500000000001E-3</c:v>
                </c:pt>
                <c:pt idx="12314">
                  <c:v>-1.18031E-2</c:v>
                </c:pt>
                <c:pt idx="12315">
                  <c:v>-2.0025999999999999E-2</c:v>
                </c:pt>
                <c:pt idx="12316">
                  <c:v>-3.0305599999999999E-2</c:v>
                </c:pt>
                <c:pt idx="12317">
                  <c:v>-3.2820700000000001E-2</c:v>
                </c:pt>
                <c:pt idx="12318">
                  <c:v>-2.2098099999999999E-2</c:v>
                </c:pt>
                <c:pt idx="12319">
                  <c:v>-7.8747000000000001E-3</c:v>
                </c:pt>
                <c:pt idx="12320">
                  <c:v>2.46343E-3</c:v>
                </c:pt>
                <c:pt idx="12321">
                  <c:v>8.3950799999999992E-3</c:v>
                </c:pt>
                <c:pt idx="12322">
                  <c:v>1.50259E-2</c:v>
                </c:pt>
                <c:pt idx="12323">
                  <c:v>2.36648E-2</c:v>
                </c:pt>
                <c:pt idx="12324">
                  <c:v>3.0568000000000001E-2</c:v>
                </c:pt>
                <c:pt idx="12325">
                  <c:v>3.6068599999999999E-2</c:v>
                </c:pt>
                <c:pt idx="12326">
                  <c:v>4.0372600000000002E-2</c:v>
                </c:pt>
                <c:pt idx="12327">
                  <c:v>4.3131900000000001E-2</c:v>
                </c:pt>
                <c:pt idx="12328">
                  <c:v>4.4335199999999998E-2</c:v>
                </c:pt>
                <c:pt idx="12329">
                  <c:v>4.4741900000000001E-2</c:v>
                </c:pt>
                <c:pt idx="12330">
                  <c:v>4.8067600000000002E-2</c:v>
                </c:pt>
                <c:pt idx="12331">
                  <c:v>4.86539E-2</c:v>
                </c:pt>
                <c:pt idx="12332">
                  <c:v>4.8287400000000001E-2</c:v>
                </c:pt>
                <c:pt idx="12333">
                  <c:v>4.8004400000000003E-2</c:v>
                </c:pt>
                <c:pt idx="12334">
                  <c:v>5.1025899999999999E-2</c:v>
                </c:pt>
                <c:pt idx="12335">
                  <c:v>5.5265599999999998E-2</c:v>
                </c:pt>
                <c:pt idx="12336">
                  <c:v>5.9556600000000001E-2</c:v>
                </c:pt>
                <c:pt idx="12337">
                  <c:v>6.3576599999999997E-2</c:v>
                </c:pt>
                <c:pt idx="12338">
                  <c:v>6.7814299999999994E-2</c:v>
                </c:pt>
                <c:pt idx="12339">
                  <c:v>7.2372900000000004E-2</c:v>
                </c:pt>
                <c:pt idx="12340">
                  <c:v>7.5882099999999994E-2</c:v>
                </c:pt>
                <c:pt idx="12341">
                  <c:v>7.9253000000000004E-2</c:v>
                </c:pt>
                <c:pt idx="12342">
                  <c:v>7.8937499999999994E-2</c:v>
                </c:pt>
                <c:pt idx="12343">
                  <c:v>7.9654100000000005E-2</c:v>
                </c:pt>
                <c:pt idx="12344">
                  <c:v>8.6384199999999994E-2</c:v>
                </c:pt>
                <c:pt idx="12345">
                  <c:v>9.2805700000000005E-2</c:v>
                </c:pt>
                <c:pt idx="12346">
                  <c:v>9.6164700000000006E-2</c:v>
                </c:pt>
                <c:pt idx="12347">
                  <c:v>9.4308500000000003E-2</c:v>
                </c:pt>
                <c:pt idx="12348">
                  <c:v>8.6849200000000001E-2</c:v>
                </c:pt>
                <c:pt idx="12349">
                  <c:v>8.4437399999999996E-2</c:v>
                </c:pt>
                <c:pt idx="12350">
                  <c:v>9.1450199999999995E-2</c:v>
                </c:pt>
                <c:pt idx="12351">
                  <c:v>9.9020700000000003E-2</c:v>
                </c:pt>
                <c:pt idx="12352">
                  <c:v>0.100346</c:v>
                </c:pt>
                <c:pt idx="12353">
                  <c:v>9.8001400000000002E-2</c:v>
                </c:pt>
                <c:pt idx="12354">
                  <c:v>9.5024899999999995E-2</c:v>
                </c:pt>
                <c:pt idx="12355">
                  <c:v>9.8657400000000006E-2</c:v>
                </c:pt>
                <c:pt idx="12356">
                  <c:v>0.10898099999999999</c:v>
                </c:pt>
                <c:pt idx="12357">
                  <c:v>0.11920799999999999</c:v>
                </c:pt>
                <c:pt idx="12358">
                  <c:v>0.12381499999999999</c:v>
                </c:pt>
                <c:pt idx="12359">
                  <c:v>0.122007</c:v>
                </c:pt>
                <c:pt idx="12360">
                  <c:v>0.12058000000000001</c:v>
                </c:pt>
                <c:pt idx="12361">
                  <c:v>0.122914</c:v>
                </c:pt>
                <c:pt idx="12362">
                  <c:v>0.134631</c:v>
                </c:pt>
                <c:pt idx="12363">
                  <c:v>0.14742</c:v>
                </c:pt>
                <c:pt idx="12364">
                  <c:v>0.15382999999999999</c:v>
                </c:pt>
                <c:pt idx="12365">
                  <c:v>0.15792700000000001</c:v>
                </c:pt>
                <c:pt idx="12366">
                  <c:v>0.15951100000000001</c:v>
                </c:pt>
                <c:pt idx="12367">
                  <c:v>0.16229099999999999</c:v>
                </c:pt>
                <c:pt idx="12368">
                  <c:v>0.165492</c:v>
                </c:pt>
                <c:pt idx="12369">
                  <c:v>0.16858899999999999</c:v>
                </c:pt>
                <c:pt idx="12370">
                  <c:v>0.17069599999999999</c:v>
                </c:pt>
                <c:pt idx="12371">
                  <c:v>0.17239299999999999</c:v>
                </c:pt>
                <c:pt idx="12372">
                  <c:v>0.18370700000000001</c:v>
                </c:pt>
                <c:pt idx="12373">
                  <c:v>0.196718</c:v>
                </c:pt>
                <c:pt idx="12374">
                  <c:v>0.203816</c:v>
                </c:pt>
                <c:pt idx="12375">
                  <c:v>0.20586299999999999</c:v>
                </c:pt>
                <c:pt idx="12376">
                  <c:v>0.205791</c:v>
                </c:pt>
                <c:pt idx="12377">
                  <c:v>0.20722099999999999</c:v>
                </c:pt>
                <c:pt idx="12378">
                  <c:v>0.21323400000000001</c:v>
                </c:pt>
                <c:pt idx="12379">
                  <c:v>0.222353</c:v>
                </c:pt>
                <c:pt idx="12380">
                  <c:v>0.233321</c:v>
                </c:pt>
                <c:pt idx="12381">
                  <c:v>0.240069</c:v>
                </c:pt>
                <c:pt idx="12382">
                  <c:v>0.24235799999999999</c:v>
                </c:pt>
                <c:pt idx="12383">
                  <c:v>0.25171300000000002</c:v>
                </c:pt>
                <c:pt idx="12384">
                  <c:v>0.26353100000000002</c:v>
                </c:pt>
                <c:pt idx="12385">
                  <c:v>0.27311099999999999</c:v>
                </c:pt>
                <c:pt idx="12386">
                  <c:v>0.28113199999999999</c:v>
                </c:pt>
                <c:pt idx="12387">
                  <c:v>0.290991</c:v>
                </c:pt>
                <c:pt idx="12388">
                  <c:v>0.30291499999999999</c:v>
                </c:pt>
                <c:pt idx="12389">
                  <c:v>0.32220500000000002</c:v>
                </c:pt>
                <c:pt idx="12390">
                  <c:v>0.338588</c:v>
                </c:pt>
                <c:pt idx="12391">
                  <c:v>0.346279</c:v>
                </c:pt>
                <c:pt idx="12392">
                  <c:v>0.341443</c:v>
                </c:pt>
                <c:pt idx="12393">
                  <c:v>0.33341900000000002</c:v>
                </c:pt>
                <c:pt idx="12394">
                  <c:v>0.33176800000000001</c:v>
                </c:pt>
                <c:pt idx="12395">
                  <c:v>0.33035100000000001</c:v>
                </c:pt>
                <c:pt idx="12396">
                  <c:v>0.33075500000000002</c:v>
                </c:pt>
                <c:pt idx="12397">
                  <c:v>0.32814300000000002</c:v>
                </c:pt>
                <c:pt idx="12398">
                  <c:v>0.32505099999999998</c:v>
                </c:pt>
                <c:pt idx="12399">
                  <c:v>0.31909700000000002</c:v>
                </c:pt>
                <c:pt idx="12400">
                  <c:v>0.31668499999999999</c:v>
                </c:pt>
                <c:pt idx="12401">
                  <c:v>0.31668299999999999</c:v>
                </c:pt>
                <c:pt idx="12402">
                  <c:v>0.32061400000000001</c:v>
                </c:pt>
                <c:pt idx="12403">
                  <c:v>0.322631</c:v>
                </c:pt>
                <c:pt idx="12404">
                  <c:v>0.32350800000000002</c:v>
                </c:pt>
                <c:pt idx="12405">
                  <c:v>0.330507</c:v>
                </c:pt>
                <c:pt idx="12406">
                  <c:v>0.34460000000000002</c:v>
                </c:pt>
                <c:pt idx="12407">
                  <c:v>0.35820400000000002</c:v>
                </c:pt>
                <c:pt idx="12408">
                  <c:v>0.36704199999999998</c:v>
                </c:pt>
                <c:pt idx="12409">
                  <c:v>0.37208000000000002</c:v>
                </c:pt>
                <c:pt idx="12410">
                  <c:v>0.37760100000000002</c:v>
                </c:pt>
                <c:pt idx="12411">
                  <c:v>0.38139099999999998</c:v>
                </c:pt>
                <c:pt idx="12412">
                  <c:v>0.39037899999999998</c:v>
                </c:pt>
                <c:pt idx="12413">
                  <c:v>0.40276299999999998</c:v>
                </c:pt>
                <c:pt idx="12414">
                  <c:v>0.41353099999999998</c:v>
                </c:pt>
                <c:pt idx="12415">
                  <c:v>0.42241400000000001</c:v>
                </c:pt>
                <c:pt idx="12416">
                  <c:v>0.427757</c:v>
                </c:pt>
                <c:pt idx="12417">
                  <c:v>0.431427</c:v>
                </c:pt>
                <c:pt idx="12418">
                  <c:v>0.44969399999999998</c:v>
                </c:pt>
                <c:pt idx="12419">
                  <c:v>0.46883999999999998</c:v>
                </c:pt>
                <c:pt idx="12420">
                  <c:v>0.486095</c:v>
                </c:pt>
                <c:pt idx="12421">
                  <c:v>0.50215699999999996</c:v>
                </c:pt>
                <c:pt idx="12422">
                  <c:v>0.52012899999999995</c:v>
                </c:pt>
                <c:pt idx="12423">
                  <c:v>0.54478000000000004</c:v>
                </c:pt>
                <c:pt idx="12424">
                  <c:v>0.56324600000000002</c:v>
                </c:pt>
                <c:pt idx="12425">
                  <c:v>0.57596599999999998</c:v>
                </c:pt>
                <c:pt idx="12426">
                  <c:v>0.58691099999999996</c:v>
                </c:pt>
                <c:pt idx="12427">
                  <c:v>0.59204599999999996</c:v>
                </c:pt>
                <c:pt idx="12428">
                  <c:v>0.590673</c:v>
                </c:pt>
                <c:pt idx="12429">
                  <c:v>0.58918999999999999</c:v>
                </c:pt>
                <c:pt idx="12430">
                  <c:v>0.59055100000000005</c:v>
                </c:pt>
                <c:pt idx="12431">
                  <c:v>0.60231100000000004</c:v>
                </c:pt>
                <c:pt idx="12432">
                  <c:v>0.61860400000000004</c:v>
                </c:pt>
                <c:pt idx="12433">
                  <c:v>0.62865400000000005</c:v>
                </c:pt>
                <c:pt idx="12434">
                  <c:v>0.63588800000000001</c:v>
                </c:pt>
                <c:pt idx="12435">
                  <c:v>0.64176100000000003</c:v>
                </c:pt>
                <c:pt idx="12436">
                  <c:v>0.64512000000000003</c:v>
                </c:pt>
                <c:pt idx="12437">
                  <c:v>0.64898800000000001</c:v>
                </c:pt>
                <c:pt idx="12438">
                  <c:v>0.65517499999999995</c:v>
                </c:pt>
                <c:pt idx="12439">
                  <c:v>0.66113200000000005</c:v>
                </c:pt>
                <c:pt idx="12440">
                  <c:v>0.66558899999999999</c:v>
                </c:pt>
                <c:pt idx="12441">
                  <c:v>0.665767</c:v>
                </c:pt>
                <c:pt idx="12442">
                  <c:v>0.65671999999999997</c:v>
                </c:pt>
                <c:pt idx="12443">
                  <c:v>0.67241700000000004</c:v>
                </c:pt>
                <c:pt idx="12444">
                  <c:v>0.70533500000000005</c:v>
                </c:pt>
                <c:pt idx="12445">
                  <c:v>0.76584200000000002</c:v>
                </c:pt>
                <c:pt idx="12446">
                  <c:v>0.56350699999999998</c:v>
                </c:pt>
                <c:pt idx="12447">
                  <c:v>8.9328900000000003E-2</c:v>
                </c:pt>
                <c:pt idx="12448">
                  <c:v>-0.10804999999999999</c:v>
                </c:pt>
                <c:pt idx="12449">
                  <c:v>-2.24326E-2</c:v>
                </c:pt>
                <c:pt idx="12450">
                  <c:v>0.31040099999999998</c:v>
                </c:pt>
                <c:pt idx="12451">
                  <c:v>0.54812799999999995</c:v>
                </c:pt>
                <c:pt idx="12452">
                  <c:v>0.46926200000000001</c:v>
                </c:pt>
                <c:pt idx="12453">
                  <c:v>0.42262899999999998</c:v>
                </c:pt>
                <c:pt idx="12454">
                  <c:v>0.41193200000000002</c:v>
                </c:pt>
                <c:pt idx="12455">
                  <c:v>0.41751199999999999</c:v>
                </c:pt>
                <c:pt idx="12456">
                  <c:v>0.419375</c:v>
                </c:pt>
                <c:pt idx="12457">
                  <c:v>0.41169099999999997</c:v>
                </c:pt>
                <c:pt idx="12458">
                  <c:v>0.39662199999999997</c:v>
                </c:pt>
                <c:pt idx="12459">
                  <c:v>0.379639</c:v>
                </c:pt>
                <c:pt idx="12460">
                  <c:v>0.359655</c:v>
                </c:pt>
                <c:pt idx="12461">
                  <c:v>0.33909</c:v>
                </c:pt>
                <c:pt idx="12462">
                  <c:v>0.31842500000000001</c:v>
                </c:pt>
                <c:pt idx="12463">
                  <c:v>0.29902099999999998</c:v>
                </c:pt>
                <c:pt idx="12464">
                  <c:v>0.284578</c:v>
                </c:pt>
                <c:pt idx="12465">
                  <c:v>0.26857799999999998</c:v>
                </c:pt>
                <c:pt idx="12466">
                  <c:v>0.25068400000000002</c:v>
                </c:pt>
                <c:pt idx="12467">
                  <c:v>0.231321</c:v>
                </c:pt>
                <c:pt idx="12468">
                  <c:v>0.20907300000000001</c:v>
                </c:pt>
                <c:pt idx="12469">
                  <c:v>0.17329600000000001</c:v>
                </c:pt>
                <c:pt idx="12470">
                  <c:v>0.14725199999999999</c:v>
                </c:pt>
                <c:pt idx="12471">
                  <c:v>0.12214999999999999</c:v>
                </c:pt>
                <c:pt idx="12472">
                  <c:v>0.101752</c:v>
                </c:pt>
                <c:pt idx="12473">
                  <c:v>8.2658200000000001E-2</c:v>
                </c:pt>
                <c:pt idx="12474">
                  <c:v>6.4010499999999998E-2</c:v>
                </c:pt>
                <c:pt idx="12475">
                  <c:v>3.7120899999999998E-2</c:v>
                </c:pt>
                <c:pt idx="12476">
                  <c:v>1.8270499999999999E-2</c:v>
                </c:pt>
                <c:pt idx="12477">
                  <c:v>1.0963799999999999E-2</c:v>
                </c:pt>
                <c:pt idx="12478">
                  <c:v>-1.8422600000000001E-3</c:v>
                </c:pt>
                <c:pt idx="12479">
                  <c:v>-2.6569200000000001E-2</c:v>
                </c:pt>
                <c:pt idx="12480">
                  <c:v>-4.91505E-2</c:v>
                </c:pt>
                <c:pt idx="12481">
                  <c:v>-7.1311100000000002E-2</c:v>
                </c:pt>
                <c:pt idx="12482">
                  <c:v>-8.8555599999999998E-2</c:v>
                </c:pt>
                <c:pt idx="12483">
                  <c:v>-9.7787899999999997E-2</c:v>
                </c:pt>
                <c:pt idx="12484">
                  <c:v>-0.101664</c:v>
                </c:pt>
                <c:pt idx="12485">
                  <c:v>-0.10342800000000001</c:v>
                </c:pt>
                <c:pt idx="12486">
                  <c:v>-0.105895</c:v>
                </c:pt>
                <c:pt idx="12487">
                  <c:v>-0.11081000000000001</c:v>
                </c:pt>
                <c:pt idx="12488">
                  <c:v>-0.11373800000000001</c:v>
                </c:pt>
                <c:pt idx="12489">
                  <c:v>-0.117004</c:v>
                </c:pt>
                <c:pt idx="12490">
                  <c:v>-0.119376</c:v>
                </c:pt>
                <c:pt idx="12491">
                  <c:v>-0.12948299999999999</c:v>
                </c:pt>
                <c:pt idx="12492">
                  <c:v>-0.14757100000000001</c:v>
                </c:pt>
                <c:pt idx="12493">
                  <c:v>-0.16627600000000001</c:v>
                </c:pt>
                <c:pt idx="12494">
                  <c:v>-0.18537400000000001</c:v>
                </c:pt>
                <c:pt idx="12495">
                  <c:v>-0.20064199999999999</c:v>
                </c:pt>
                <c:pt idx="12496">
                  <c:v>-0.21443799999999999</c:v>
                </c:pt>
                <c:pt idx="12497">
                  <c:v>-0.22085299999999999</c:v>
                </c:pt>
                <c:pt idx="12498">
                  <c:v>-0.22205</c:v>
                </c:pt>
                <c:pt idx="12499">
                  <c:v>-0.219081</c:v>
                </c:pt>
                <c:pt idx="12500">
                  <c:v>-0.21342900000000001</c:v>
                </c:pt>
                <c:pt idx="12501">
                  <c:v>-0.206487</c:v>
                </c:pt>
                <c:pt idx="12502">
                  <c:v>-0.20675099999999999</c:v>
                </c:pt>
                <c:pt idx="12503">
                  <c:v>-0.213586</c:v>
                </c:pt>
                <c:pt idx="12504">
                  <c:v>-0.22448499999999999</c:v>
                </c:pt>
                <c:pt idx="12505">
                  <c:v>-0.22902</c:v>
                </c:pt>
                <c:pt idx="12506">
                  <c:v>-0.22720399999999999</c:v>
                </c:pt>
                <c:pt idx="12507">
                  <c:v>-0.22436400000000001</c:v>
                </c:pt>
                <c:pt idx="12508">
                  <c:v>-0.22314999999999999</c:v>
                </c:pt>
                <c:pt idx="12509">
                  <c:v>-0.22281400000000001</c:v>
                </c:pt>
                <c:pt idx="12510">
                  <c:v>-0.220055</c:v>
                </c:pt>
                <c:pt idx="12511">
                  <c:v>-0.210454</c:v>
                </c:pt>
                <c:pt idx="12512">
                  <c:v>-0.20020399999999999</c:v>
                </c:pt>
                <c:pt idx="12513">
                  <c:v>-0.19586899999999999</c:v>
                </c:pt>
                <c:pt idx="12514">
                  <c:v>-0.19814000000000001</c:v>
                </c:pt>
                <c:pt idx="12515">
                  <c:v>-0.20184299999999999</c:v>
                </c:pt>
                <c:pt idx="12516">
                  <c:v>-0.213229</c:v>
                </c:pt>
                <c:pt idx="12517">
                  <c:v>-0.23305200000000001</c:v>
                </c:pt>
                <c:pt idx="12518">
                  <c:v>-0.26152700000000001</c:v>
                </c:pt>
                <c:pt idx="12519">
                  <c:v>-0.27172299999999999</c:v>
                </c:pt>
                <c:pt idx="12520">
                  <c:v>-0.28063500000000002</c:v>
                </c:pt>
                <c:pt idx="12521">
                  <c:v>-0.29039999999999999</c:v>
                </c:pt>
                <c:pt idx="12522">
                  <c:v>-0.304176</c:v>
                </c:pt>
                <c:pt idx="12523">
                  <c:v>-0.32006699999999999</c:v>
                </c:pt>
                <c:pt idx="12524">
                  <c:v>-0.33078200000000002</c:v>
                </c:pt>
                <c:pt idx="12525">
                  <c:v>-0.34299600000000002</c:v>
                </c:pt>
                <c:pt idx="12526">
                  <c:v>-0.35365600000000003</c:v>
                </c:pt>
                <c:pt idx="12527">
                  <c:v>-0.36222199999999999</c:v>
                </c:pt>
                <c:pt idx="12528">
                  <c:v>-0.36430600000000002</c:v>
                </c:pt>
                <c:pt idx="12529">
                  <c:v>-0.35948400000000003</c:v>
                </c:pt>
                <c:pt idx="12530">
                  <c:v>-0.35467700000000002</c:v>
                </c:pt>
                <c:pt idx="12531">
                  <c:v>-0.351358</c:v>
                </c:pt>
                <c:pt idx="12532">
                  <c:v>-0.35377799999999998</c:v>
                </c:pt>
                <c:pt idx="12533">
                  <c:v>-0.36011900000000002</c:v>
                </c:pt>
                <c:pt idx="12534">
                  <c:v>-0.36089599999999999</c:v>
                </c:pt>
                <c:pt idx="12535">
                  <c:v>-0.36249300000000001</c:v>
                </c:pt>
                <c:pt idx="12536">
                  <c:v>-0.36755900000000002</c:v>
                </c:pt>
                <c:pt idx="12537">
                  <c:v>-0.37210199999999999</c:v>
                </c:pt>
                <c:pt idx="12538">
                  <c:v>-0.37647799999999998</c:v>
                </c:pt>
                <c:pt idx="12539">
                  <c:v>-0.380324</c:v>
                </c:pt>
                <c:pt idx="12540">
                  <c:v>-0.38330799999999998</c:v>
                </c:pt>
                <c:pt idx="12541">
                  <c:v>-0.38197700000000001</c:v>
                </c:pt>
                <c:pt idx="12542">
                  <c:v>-0.37371199999999999</c:v>
                </c:pt>
                <c:pt idx="12543">
                  <c:v>-0.36466399999999999</c:v>
                </c:pt>
                <c:pt idx="12544">
                  <c:v>-0.36097600000000002</c:v>
                </c:pt>
                <c:pt idx="12545">
                  <c:v>-0.35897200000000001</c:v>
                </c:pt>
                <c:pt idx="12546">
                  <c:v>-0.35563299999999998</c:v>
                </c:pt>
                <c:pt idx="12547">
                  <c:v>-0.34603</c:v>
                </c:pt>
                <c:pt idx="12548">
                  <c:v>-0.33706000000000003</c:v>
                </c:pt>
                <c:pt idx="12549">
                  <c:v>-0.33455000000000001</c:v>
                </c:pt>
                <c:pt idx="12550">
                  <c:v>-0.33864899999999998</c:v>
                </c:pt>
                <c:pt idx="12551">
                  <c:v>-0.34138499999999999</c:v>
                </c:pt>
                <c:pt idx="12552">
                  <c:v>-0.34917500000000001</c:v>
                </c:pt>
                <c:pt idx="12553">
                  <c:v>-0.35296899999999998</c:v>
                </c:pt>
                <c:pt idx="12554">
                  <c:v>-0.34856900000000002</c:v>
                </c:pt>
                <c:pt idx="12555">
                  <c:v>-0.340588</c:v>
                </c:pt>
                <c:pt idx="12556">
                  <c:v>-0.33462900000000001</c:v>
                </c:pt>
                <c:pt idx="12557">
                  <c:v>-0.331652</c:v>
                </c:pt>
                <c:pt idx="12558">
                  <c:v>-0.33433299999999999</c:v>
                </c:pt>
                <c:pt idx="12559">
                  <c:v>-0.33877400000000002</c:v>
                </c:pt>
                <c:pt idx="12560">
                  <c:v>-0.34966199999999997</c:v>
                </c:pt>
                <c:pt idx="12561">
                  <c:v>-0.35795500000000002</c:v>
                </c:pt>
                <c:pt idx="12562">
                  <c:v>-0.355823</c:v>
                </c:pt>
                <c:pt idx="12563">
                  <c:v>-0.35899799999999998</c:v>
                </c:pt>
                <c:pt idx="12564">
                  <c:v>-0.36439700000000003</c:v>
                </c:pt>
                <c:pt idx="12565">
                  <c:v>-0.37343100000000001</c:v>
                </c:pt>
                <c:pt idx="12566">
                  <c:v>-0.37889899999999999</c:v>
                </c:pt>
                <c:pt idx="12567">
                  <c:v>-0.38066100000000003</c:v>
                </c:pt>
                <c:pt idx="12568">
                  <c:v>-0.37728</c:v>
                </c:pt>
                <c:pt idx="12569">
                  <c:v>-0.37311299999999997</c:v>
                </c:pt>
                <c:pt idx="12570">
                  <c:v>-0.37406400000000001</c:v>
                </c:pt>
                <c:pt idx="12571">
                  <c:v>-0.37453199999999998</c:v>
                </c:pt>
                <c:pt idx="12572">
                  <c:v>-0.37352800000000003</c:v>
                </c:pt>
                <c:pt idx="12573">
                  <c:v>-0.37509399999999998</c:v>
                </c:pt>
                <c:pt idx="12574">
                  <c:v>-0.37957999999999997</c:v>
                </c:pt>
                <c:pt idx="12575">
                  <c:v>-0.391262</c:v>
                </c:pt>
                <c:pt idx="12576">
                  <c:v>-0.396065</c:v>
                </c:pt>
                <c:pt idx="12577">
                  <c:v>-0.39579900000000001</c:v>
                </c:pt>
                <c:pt idx="12578">
                  <c:v>-0.39530300000000002</c:v>
                </c:pt>
                <c:pt idx="12579">
                  <c:v>-0.39235799999999998</c:v>
                </c:pt>
                <c:pt idx="12580">
                  <c:v>-0.38403799999999999</c:v>
                </c:pt>
                <c:pt idx="12581">
                  <c:v>-0.38067600000000001</c:v>
                </c:pt>
                <c:pt idx="12582">
                  <c:v>-0.38445699999999999</c:v>
                </c:pt>
                <c:pt idx="12583">
                  <c:v>-0.38972200000000001</c:v>
                </c:pt>
                <c:pt idx="12584">
                  <c:v>-0.390378</c:v>
                </c:pt>
                <c:pt idx="12585">
                  <c:v>-0.3926</c:v>
                </c:pt>
                <c:pt idx="12586">
                  <c:v>-0.394513</c:v>
                </c:pt>
                <c:pt idx="12587">
                  <c:v>-0.39754</c:v>
                </c:pt>
                <c:pt idx="12588">
                  <c:v>-0.397899</c:v>
                </c:pt>
                <c:pt idx="12589">
                  <c:v>-0.39105499999999999</c:v>
                </c:pt>
                <c:pt idx="12590">
                  <c:v>-0.38603999999999999</c:v>
                </c:pt>
                <c:pt idx="12591">
                  <c:v>-0.38553700000000002</c:v>
                </c:pt>
                <c:pt idx="12592">
                  <c:v>-0.38836700000000002</c:v>
                </c:pt>
                <c:pt idx="12593">
                  <c:v>-0.39588699999999999</c:v>
                </c:pt>
                <c:pt idx="12594">
                  <c:v>-0.40582200000000002</c:v>
                </c:pt>
                <c:pt idx="12595">
                  <c:v>-0.41267100000000001</c:v>
                </c:pt>
                <c:pt idx="12596">
                  <c:v>-0.40762900000000002</c:v>
                </c:pt>
                <c:pt idx="12597">
                  <c:v>-0.39079199999999997</c:v>
                </c:pt>
                <c:pt idx="12598">
                  <c:v>-0.38444299999999998</c:v>
                </c:pt>
                <c:pt idx="12599">
                  <c:v>-0.38579200000000002</c:v>
                </c:pt>
                <c:pt idx="12600">
                  <c:v>-0.38839899999999999</c:v>
                </c:pt>
                <c:pt idx="12601">
                  <c:v>-0.38164300000000001</c:v>
                </c:pt>
                <c:pt idx="12602">
                  <c:v>-0.37491000000000002</c:v>
                </c:pt>
                <c:pt idx="12603">
                  <c:v>-0.37749899999999997</c:v>
                </c:pt>
                <c:pt idx="12604">
                  <c:v>-0.37795000000000001</c:v>
                </c:pt>
                <c:pt idx="12605">
                  <c:v>-0.37837399999999999</c:v>
                </c:pt>
                <c:pt idx="12606">
                  <c:v>-0.37686900000000001</c:v>
                </c:pt>
                <c:pt idx="12607">
                  <c:v>-0.37717499999999998</c:v>
                </c:pt>
                <c:pt idx="12608">
                  <c:v>-0.380693</c:v>
                </c:pt>
                <c:pt idx="12609">
                  <c:v>-0.38396400000000003</c:v>
                </c:pt>
                <c:pt idx="12610">
                  <c:v>-0.38822899999999999</c:v>
                </c:pt>
                <c:pt idx="12611">
                  <c:v>-0.39420300000000003</c:v>
                </c:pt>
                <c:pt idx="12612">
                  <c:v>-0.39852500000000002</c:v>
                </c:pt>
                <c:pt idx="12613">
                  <c:v>-0.40005200000000002</c:v>
                </c:pt>
                <c:pt idx="12614">
                  <c:v>-0.390934</c:v>
                </c:pt>
                <c:pt idx="12615">
                  <c:v>-0.37993399999999999</c:v>
                </c:pt>
                <c:pt idx="12616">
                  <c:v>-0.37432199999999999</c:v>
                </c:pt>
                <c:pt idx="12617">
                  <c:v>-0.37095400000000001</c:v>
                </c:pt>
                <c:pt idx="12618">
                  <c:v>-0.37080999999999997</c:v>
                </c:pt>
                <c:pt idx="12619">
                  <c:v>-0.36616900000000002</c:v>
                </c:pt>
                <c:pt idx="12620">
                  <c:v>-0.35867199999999999</c:v>
                </c:pt>
                <c:pt idx="12621">
                  <c:v>-0.36086099999999999</c:v>
                </c:pt>
                <c:pt idx="12622">
                  <c:v>-0.36260999999999999</c:v>
                </c:pt>
                <c:pt idx="12623">
                  <c:v>-0.34939799999999999</c:v>
                </c:pt>
                <c:pt idx="12624">
                  <c:v>-0.33759600000000001</c:v>
                </c:pt>
                <c:pt idx="12625">
                  <c:v>-0.331901</c:v>
                </c:pt>
                <c:pt idx="12626">
                  <c:v>-0.32809500000000003</c:v>
                </c:pt>
                <c:pt idx="12627">
                  <c:v>-0.329569</c:v>
                </c:pt>
                <c:pt idx="12628">
                  <c:v>-0.327824</c:v>
                </c:pt>
                <c:pt idx="12629">
                  <c:v>-0.31902599999999998</c:v>
                </c:pt>
                <c:pt idx="12630">
                  <c:v>-0.31014999999999998</c:v>
                </c:pt>
                <c:pt idx="12631">
                  <c:v>-0.30874099999999999</c:v>
                </c:pt>
                <c:pt idx="12632">
                  <c:v>-0.31018400000000002</c:v>
                </c:pt>
                <c:pt idx="12633">
                  <c:v>-0.30890400000000001</c:v>
                </c:pt>
                <c:pt idx="12634">
                  <c:v>-0.311502</c:v>
                </c:pt>
                <c:pt idx="12635">
                  <c:v>-0.31333800000000001</c:v>
                </c:pt>
                <c:pt idx="12636">
                  <c:v>-0.31520999999999999</c:v>
                </c:pt>
                <c:pt idx="12637">
                  <c:v>-0.31303399999999998</c:v>
                </c:pt>
                <c:pt idx="12638">
                  <c:v>-0.31312299999999998</c:v>
                </c:pt>
                <c:pt idx="12639">
                  <c:v>-0.317357</c:v>
                </c:pt>
                <c:pt idx="12640">
                  <c:v>-0.32066099999999997</c:v>
                </c:pt>
                <c:pt idx="12641">
                  <c:v>-0.31894699999999998</c:v>
                </c:pt>
                <c:pt idx="12642">
                  <c:v>-0.30660100000000001</c:v>
                </c:pt>
                <c:pt idx="12643">
                  <c:v>-0.30136299999999999</c:v>
                </c:pt>
                <c:pt idx="12644">
                  <c:v>-0.29949100000000001</c:v>
                </c:pt>
                <c:pt idx="12645">
                  <c:v>-0.28947699999999998</c:v>
                </c:pt>
                <c:pt idx="12646">
                  <c:v>-0.27822599999999997</c:v>
                </c:pt>
                <c:pt idx="12647">
                  <c:v>-0.27144200000000002</c:v>
                </c:pt>
                <c:pt idx="12648">
                  <c:v>-0.26356099999999999</c:v>
                </c:pt>
                <c:pt idx="12649">
                  <c:v>-0.25736700000000001</c:v>
                </c:pt>
                <c:pt idx="12650">
                  <c:v>-0.25299100000000002</c:v>
                </c:pt>
                <c:pt idx="12651">
                  <c:v>-0.245335</c:v>
                </c:pt>
                <c:pt idx="12652">
                  <c:v>-0.235014</c:v>
                </c:pt>
                <c:pt idx="12653">
                  <c:v>-0.228463</c:v>
                </c:pt>
                <c:pt idx="12654">
                  <c:v>-0.22412899999999999</c:v>
                </c:pt>
                <c:pt idx="12655">
                  <c:v>-0.219911</c:v>
                </c:pt>
                <c:pt idx="12656">
                  <c:v>-0.21687200000000001</c:v>
                </c:pt>
                <c:pt idx="12657">
                  <c:v>-0.20904600000000001</c:v>
                </c:pt>
                <c:pt idx="12658">
                  <c:v>-0.20114299999999999</c:v>
                </c:pt>
                <c:pt idx="12659">
                  <c:v>-0.20041200000000001</c:v>
                </c:pt>
                <c:pt idx="12660">
                  <c:v>-0.20139000000000001</c:v>
                </c:pt>
                <c:pt idx="12661">
                  <c:v>-0.199826</c:v>
                </c:pt>
                <c:pt idx="12662">
                  <c:v>-0.195106</c:v>
                </c:pt>
                <c:pt idx="12663">
                  <c:v>-0.180588</c:v>
                </c:pt>
                <c:pt idx="12664">
                  <c:v>-0.165826</c:v>
                </c:pt>
                <c:pt idx="12665">
                  <c:v>-0.165547</c:v>
                </c:pt>
                <c:pt idx="12666">
                  <c:v>-0.16938900000000001</c:v>
                </c:pt>
                <c:pt idx="12667">
                  <c:v>-0.167771</c:v>
                </c:pt>
                <c:pt idx="12668">
                  <c:v>-0.165351</c:v>
                </c:pt>
                <c:pt idx="12669">
                  <c:v>-0.16639000000000001</c:v>
                </c:pt>
                <c:pt idx="12670">
                  <c:v>-0.164244</c:v>
                </c:pt>
                <c:pt idx="12671">
                  <c:v>-0.16295799999999999</c:v>
                </c:pt>
                <c:pt idx="12672">
                  <c:v>-0.16220200000000001</c:v>
                </c:pt>
                <c:pt idx="12673">
                  <c:v>-0.159912</c:v>
                </c:pt>
                <c:pt idx="12674">
                  <c:v>-0.15251899999999999</c:v>
                </c:pt>
                <c:pt idx="12675">
                  <c:v>-0.14876300000000001</c:v>
                </c:pt>
                <c:pt idx="12676">
                  <c:v>-0.143151</c:v>
                </c:pt>
                <c:pt idx="12677">
                  <c:v>-0.13916200000000001</c:v>
                </c:pt>
                <c:pt idx="12678">
                  <c:v>-0.13730800000000001</c:v>
                </c:pt>
                <c:pt idx="12679">
                  <c:v>-0.133995</c:v>
                </c:pt>
                <c:pt idx="12680">
                  <c:v>-0.12892700000000001</c:v>
                </c:pt>
                <c:pt idx="12681">
                  <c:v>-0.127884</c:v>
                </c:pt>
                <c:pt idx="12682">
                  <c:v>-0.13558200000000001</c:v>
                </c:pt>
                <c:pt idx="12683">
                  <c:v>-0.140878</c:v>
                </c:pt>
                <c:pt idx="12684">
                  <c:v>-0.142628</c:v>
                </c:pt>
                <c:pt idx="12685">
                  <c:v>-0.144153</c:v>
                </c:pt>
                <c:pt idx="12686">
                  <c:v>-0.14813000000000001</c:v>
                </c:pt>
                <c:pt idx="12687">
                  <c:v>-0.155672</c:v>
                </c:pt>
                <c:pt idx="12688">
                  <c:v>-0.157442</c:v>
                </c:pt>
                <c:pt idx="12689">
                  <c:v>-0.160825</c:v>
                </c:pt>
                <c:pt idx="12690">
                  <c:v>-0.159585</c:v>
                </c:pt>
                <c:pt idx="12691">
                  <c:v>-0.15684999999999999</c:v>
                </c:pt>
                <c:pt idx="12692">
                  <c:v>-0.15645100000000001</c:v>
                </c:pt>
                <c:pt idx="12693">
                  <c:v>-0.155579</c:v>
                </c:pt>
                <c:pt idx="12694">
                  <c:v>-0.155331</c:v>
                </c:pt>
                <c:pt idx="12695">
                  <c:v>-0.15434999999999999</c:v>
                </c:pt>
                <c:pt idx="12696">
                  <c:v>-0.15946299999999999</c:v>
                </c:pt>
                <c:pt idx="12697">
                  <c:v>-0.16544700000000001</c:v>
                </c:pt>
                <c:pt idx="12698">
                  <c:v>-0.17135400000000001</c:v>
                </c:pt>
                <c:pt idx="12699">
                  <c:v>-0.17612900000000001</c:v>
                </c:pt>
                <c:pt idx="12700">
                  <c:v>-0.180143</c:v>
                </c:pt>
                <c:pt idx="12701">
                  <c:v>-0.18380099999999999</c:v>
                </c:pt>
                <c:pt idx="12702">
                  <c:v>-0.183203</c:v>
                </c:pt>
                <c:pt idx="12703">
                  <c:v>-0.18154200000000001</c:v>
                </c:pt>
                <c:pt idx="12704">
                  <c:v>-0.187252</c:v>
                </c:pt>
                <c:pt idx="12705">
                  <c:v>-0.20055999999999999</c:v>
                </c:pt>
                <c:pt idx="12706">
                  <c:v>-0.211428</c:v>
                </c:pt>
                <c:pt idx="12707">
                  <c:v>-0.21523900000000001</c:v>
                </c:pt>
                <c:pt idx="12708">
                  <c:v>-0.21019399999999999</c:v>
                </c:pt>
                <c:pt idx="12709">
                  <c:v>-0.206013</c:v>
                </c:pt>
                <c:pt idx="12710">
                  <c:v>-0.206041</c:v>
                </c:pt>
                <c:pt idx="12711">
                  <c:v>-0.21271200000000001</c:v>
                </c:pt>
                <c:pt idx="12712">
                  <c:v>-0.22289100000000001</c:v>
                </c:pt>
                <c:pt idx="12713">
                  <c:v>-0.22751299999999999</c:v>
                </c:pt>
                <c:pt idx="12714">
                  <c:v>-0.23185500000000001</c:v>
                </c:pt>
                <c:pt idx="12715">
                  <c:v>-0.23551900000000001</c:v>
                </c:pt>
                <c:pt idx="12716">
                  <c:v>-0.24229999999999999</c:v>
                </c:pt>
                <c:pt idx="12717">
                  <c:v>-0.24344499999999999</c:v>
                </c:pt>
                <c:pt idx="12718">
                  <c:v>-0.244397</c:v>
                </c:pt>
                <c:pt idx="12719">
                  <c:v>-0.24482799999999999</c:v>
                </c:pt>
                <c:pt idx="12720">
                  <c:v>-0.24576400000000001</c:v>
                </c:pt>
                <c:pt idx="12721">
                  <c:v>-0.24791199999999999</c:v>
                </c:pt>
                <c:pt idx="12722">
                  <c:v>-0.25374000000000002</c:v>
                </c:pt>
                <c:pt idx="12723">
                  <c:v>-0.25398700000000002</c:v>
                </c:pt>
                <c:pt idx="12724">
                  <c:v>-0.25389699999999998</c:v>
                </c:pt>
                <c:pt idx="12725">
                  <c:v>-0.25285099999999999</c:v>
                </c:pt>
                <c:pt idx="12726">
                  <c:v>-0.25483800000000001</c:v>
                </c:pt>
                <c:pt idx="12727">
                  <c:v>-0.25719199999999998</c:v>
                </c:pt>
                <c:pt idx="12728">
                  <c:v>-0.25761499999999998</c:v>
                </c:pt>
                <c:pt idx="12729">
                  <c:v>-0.26152199999999998</c:v>
                </c:pt>
                <c:pt idx="12730">
                  <c:v>-0.26340200000000003</c:v>
                </c:pt>
                <c:pt idx="12731">
                  <c:v>-0.26231399999999999</c:v>
                </c:pt>
                <c:pt idx="12732">
                  <c:v>-0.26167899999999999</c:v>
                </c:pt>
                <c:pt idx="12733">
                  <c:v>-0.26601799999999998</c:v>
                </c:pt>
                <c:pt idx="12734">
                  <c:v>-0.26849499999999998</c:v>
                </c:pt>
                <c:pt idx="12735">
                  <c:v>-0.26466899999999999</c:v>
                </c:pt>
                <c:pt idx="12736">
                  <c:v>-0.251801</c:v>
                </c:pt>
                <c:pt idx="12737">
                  <c:v>-0.240481</c:v>
                </c:pt>
                <c:pt idx="12738">
                  <c:v>-0.23574700000000001</c:v>
                </c:pt>
                <c:pt idx="12739">
                  <c:v>-0.23025499999999999</c:v>
                </c:pt>
                <c:pt idx="12740">
                  <c:v>-0.22419</c:v>
                </c:pt>
                <c:pt idx="12741">
                  <c:v>-0.21757599999999999</c:v>
                </c:pt>
                <c:pt idx="12742">
                  <c:v>-0.215083</c:v>
                </c:pt>
                <c:pt idx="12743">
                  <c:v>-0.22700300000000001</c:v>
                </c:pt>
                <c:pt idx="12744">
                  <c:v>-0.23996500000000001</c:v>
                </c:pt>
                <c:pt idx="12745">
                  <c:v>-0.24349599999999999</c:v>
                </c:pt>
                <c:pt idx="12746">
                  <c:v>-0.24466299999999999</c:v>
                </c:pt>
                <c:pt idx="12747">
                  <c:v>-0.247196</c:v>
                </c:pt>
                <c:pt idx="12748">
                  <c:v>-0.24446200000000001</c:v>
                </c:pt>
                <c:pt idx="12749">
                  <c:v>-0.23638500000000001</c:v>
                </c:pt>
                <c:pt idx="12750">
                  <c:v>-0.231765</c:v>
                </c:pt>
                <c:pt idx="12751">
                  <c:v>-0.22906399999999999</c:v>
                </c:pt>
                <c:pt idx="12752">
                  <c:v>-0.233011</c:v>
                </c:pt>
                <c:pt idx="12753">
                  <c:v>-0.23857300000000001</c:v>
                </c:pt>
                <c:pt idx="12754">
                  <c:v>-0.24194199999999999</c:v>
                </c:pt>
                <c:pt idx="12755">
                  <c:v>-0.242198</c:v>
                </c:pt>
                <c:pt idx="12756">
                  <c:v>-0.246174</c:v>
                </c:pt>
                <c:pt idx="12757">
                  <c:v>-0.25176399999999999</c:v>
                </c:pt>
                <c:pt idx="12758">
                  <c:v>-0.25629099999999999</c:v>
                </c:pt>
                <c:pt idx="12759">
                  <c:v>-0.26876699999999998</c:v>
                </c:pt>
                <c:pt idx="12760">
                  <c:v>-0.28472500000000001</c:v>
                </c:pt>
                <c:pt idx="12761">
                  <c:v>-0.29479499999999997</c:v>
                </c:pt>
                <c:pt idx="12762">
                  <c:v>-0.30185400000000001</c:v>
                </c:pt>
                <c:pt idx="12763">
                  <c:v>-0.31007499999999999</c:v>
                </c:pt>
                <c:pt idx="12764">
                  <c:v>-0.31279000000000001</c:v>
                </c:pt>
                <c:pt idx="12765">
                  <c:v>-0.31002200000000002</c:v>
                </c:pt>
                <c:pt idx="12766">
                  <c:v>-0.30750300000000003</c:v>
                </c:pt>
                <c:pt idx="12767">
                  <c:v>-0.30601200000000001</c:v>
                </c:pt>
                <c:pt idx="12768">
                  <c:v>-0.309091</c:v>
                </c:pt>
                <c:pt idx="12769">
                  <c:v>-0.31060599999999999</c:v>
                </c:pt>
                <c:pt idx="12770">
                  <c:v>-0.30952299999999999</c:v>
                </c:pt>
                <c:pt idx="12771">
                  <c:v>-0.302367</c:v>
                </c:pt>
                <c:pt idx="12772">
                  <c:v>-0.29493000000000003</c:v>
                </c:pt>
                <c:pt idx="12773">
                  <c:v>-0.28998800000000002</c:v>
                </c:pt>
                <c:pt idx="12774">
                  <c:v>-0.28309299999999998</c:v>
                </c:pt>
                <c:pt idx="12775">
                  <c:v>-0.27327099999999999</c:v>
                </c:pt>
                <c:pt idx="12776">
                  <c:v>-0.27154899999999998</c:v>
                </c:pt>
                <c:pt idx="12777">
                  <c:v>-0.27300200000000002</c:v>
                </c:pt>
                <c:pt idx="12778">
                  <c:v>-0.27984700000000001</c:v>
                </c:pt>
                <c:pt idx="12779">
                  <c:v>-0.28747899999999998</c:v>
                </c:pt>
                <c:pt idx="12780">
                  <c:v>-0.291688</c:v>
                </c:pt>
                <c:pt idx="12781">
                  <c:v>-0.28488200000000002</c:v>
                </c:pt>
                <c:pt idx="12782">
                  <c:v>-0.27477299999999999</c:v>
                </c:pt>
                <c:pt idx="12783">
                  <c:v>-0.27458100000000002</c:v>
                </c:pt>
                <c:pt idx="12784">
                  <c:v>-0.27416600000000002</c:v>
                </c:pt>
                <c:pt idx="12785">
                  <c:v>-0.26875100000000002</c:v>
                </c:pt>
                <c:pt idx="12786">
                  <c:v>-0.26188499999999998</c:v>
                </c:pt>
                <c:pt idx="12787">
                  <c:v>-0.25678899999999999</c:v>
                </c:pt>
                <c:pt idx="12788">
                  <c:v>-0.25584600000000002</c:v>
                </c:pt>
                <c:pt idx="12789">
                  <c:v>-0.25796799999999998</c:v>
                </c:pt>
                <c:pt idx="12790">
                  <c:v>-0.25658799999999998</c:v>
                </c:pt>
                <c:pt idx="12791">
                  <c:v>-0.245777</c:v>
                </c:pt>
                <c:pt idx="12792">
                  <c:v>-0.22905</c:v>
                </c:pt>
                <c:pt idx="12793">
                  <c:v>-0.21457499999999999</c:v>
                </c:pt>
                <c:pt idx="12794">
                  <c:v>-0.20821799999999999</c:v>
                </c:pt>
                <c:pt idx="12795">
                  <c:v>-0.19869999999999999</c:v>
                </c:pt>
                <c:pt idx="12796">
                  <c:v>-0.18881500000000001</c:v>
                </c:pt>
                <c:pt idx="12797">
                  <c:v>-0.18901299999999999</c:v>
                </c:pt>
                <c:pt idx="12798">
                  <c:v>-0.18974299999999999</c:v>
                </c:pt>
                <c:pt idx="12799">
                  <c:v>-0.187255</c:v>
                </c:pt>
                <c:pt idx="12800">
                  <c:v>-0.180593</c:v>
                </c:pt>
                <c:pt idx="12801">
                  <c:v>-0.16489500000000001</c:v>
                </c:pt>
                <c:pt idx="12802">
                  <c:v>-0.146236</c:v>
                </c:pt>
                <c:pt idx="12803">
                  <c:v>-0.13634499999999999</c:v>
                </c:pt>
                <c:pt idx="12804">
                  <c:v>-0.131131</c:v>
                </c:pt>
                <c:pt idx="12805">
                  <c:v>-0.12648899999999999</c:v>
                </c:pt>
                <c:pt idx="12806">
                  <c:v>-0.124371</c:v>
                </c:pt>
                <c:pt idx="12807">
                  <c:v>-0.12534100000000001</c:v>
                </c:pt>
                <c:pt idx="12808">
                  <c:v>-0.124502</c:v>
                </c:pt>
                <c:pt idx="12809">
                  <c:v>-0.123601</c:v>
                </c:pt>
                <c:pt idx="12810">
                  <c:v>-0.12248000000000001</c:v>
                </c:pt>
                <c:pt idx="12811">
                  <c:v>-0.120698</c:v>
                </c:pt>
                <c:pt idx="12812">
                  <c:v>-0.115138</c:v>
                </c:pt>
                <c:pt idx="12813">
                  <c:v>-0.109916</c:v>
                </c:pt>
                <c:pt idx="12814">
                  <c:v>-0.105324</c:v>
                </c:pt>
                <c:pt idx="12815">
                  <c:v>-0.103128</c:v>
                </c:pt>
                <c:pt idx="12816">
                  <c:v>-9.7934099999999996E-2</c:v>
                </c:pt>
                <c:pt idx="12817">
                  <c:v>-9.8475400000000005E-2</c:v>
                </c:pt>
                <c:pt idx="12818">
                  <c:v>-0.10527499999999999</c:v>
                </c:pt>
                <c:pt idx="12819">
                  <c:v>-0.106777</c:v>
                </c:pt>
                <c:pt idx="12820">
                  <c:v>-0.10394200000000001</c:v>
                </c:pt>
                <c:pt idx="12821">
                  <c:v>-9.97199E-2</c:v>
                </c:pt>
                <c:pt idx="12822">
                  <c:v>-9.7413700000000006E-2</c:v>
                </c:pt>
                <c:pt idx="12823">
                  <c:v>-9.8014699999999996E-2</c:v>
                </c:pt>
                <c:pt idx="12824">
                  <c:v>-0.102159</c:v>
                </c:pt>
                <c:pt idx="12825">
                  <c:v>-0.103992</c:v>
                </c:pt>
                <c:pt idx="12826">
                  <c:v>-0.105161</c:v>
                </c:pt>
                <c:pt idx="12827">
                  <c:v>-0.116548</c:v>
                </c:pt>
                <c:pt idx="12828">
                  <c:v>-0.12857299999999999</c:v>
                </c:pt>
                <c:pt idx="12829">
                  <c:v>-0.139464</c:v>
                </c:pt>
                <c:pt idx="12830">
                  <c:v>-0.145868</c:v>
                </c:pt>
                <c:pt idx="12831">
                  <c:v>-0.14846799999999999</c:v>
                </c:pt>
                <c:pt idx="12832">
                  <c:v>-0.14558599999999999</c:v>
                </c:pt>
                <c:pt idx="12833">
                  <c:v>-0.142956</c:v>
                </c:pt>
                <c:pt idx="12834">
                  <c:v>-0.14258399999999999</c:v>
                </c:pt>
                <c:pt idx="12835">
                  <c:v>-0.144814</c:v>
                </c:pt>
                <c:pt idx="12836">
                  <c:v>-0.14634</c:v>
                </c:pt>
                <c:pt idx="12837">
                  <c:v>-0.148678</c:v>
                </c:pt>
                <c:pt idx="12838">
                  <c:v>-0.1522</c:v>
                </c:pt>
                <c:pt idx="12839">
                  <c:v>-0.15355199999999999</c:v>
                </c:pt>
                <c:pt idx="12840">
                  <c:v>-0.150923</c:v>
                </c:pt>
                <c:pt idx="12841">
                  <c:v>-0.142044</c:v>
                </c:pt>
                <c:pt idx="12842">
                  <c:v>-0.138765</c:v>
                </c:pt>
                <c:pt idx="12843">
                  <c:v>-0.13891600000000001</c:v>
                </c:pt>
                <c:pt idx="12844">
                  <c:v>-0.13794600000000001</c:v>
                </c:pt>
                <c:pt idx="12845">
                  <c:v>-0.13533200000000001</c:v>
                </c:pt>
                <c:pt idx="12846">
                  <c:v>-0.12835099999999999</c:v>
                </c:pt>
                <c:pt idx="12847">
                  <c:v>-0.121516</c:v>
                </c:pt>
                <c:pt idx="12848">
                  <c:v>-0.1147</c:v>
                </c:pt>
                <c:pt idx="12849">
                  <c:v>-0.106082</c:v>
                </c:pt>
                <c:pt idx="12850">
                  <c:v>-8.4102700000000002E-2</c:v>
                </c:pt>
                <c:pt idx="12851">
                  <c:v>-6.2468500000000003E-2</c:v>
                </c:pt>
                <c:pt idx="12852">
                  <c:v>-5.1185899999999999E-2</c:v>
                </c:pt>
                <c:pt idx="12853">
                  <c:v>-4.2807100000000001E-2</c:v>
                </c:pt>
                <c:pt idx="12854">
                  <c:v>-3.98354E-2</c:v>
                </c:pt>
                <c:pt idx="12855">
                  <c:v>-4.2282199999999999E-2</c:v>
                </c:pt>
                <c:pt idx="12856">
                  <c:v>-4.7388199999999998E-2</c:v>
                </c:pt>
                <c:pt idx="12857">
                  <c:v>-4.6525700000000003E-2</c:v>
                </c:pt>
                <c:pt idx="12858">
                  <c:v>-4.7968400000000001E-2</c:v>
                </c:pt>
                <c:pt idx="12859">
                  <c:v>-4.7789999999999999E-2</c:v>
                </c:pt>
                <c:pt idx="12860">
                  <c:v>-4.3695999999999999E-2</c:v>
                </c:pt>
                <c:pt idx="12861">
                  <c:v>-4.8155299999999998E-2</c:v>
                </c:pt>
                <c:pt idx="12862">
                  <c:v>-5.4982099999999999E-2</c:v>
                </c:pt>
                <c:pt idx="12863">
                  <c:v>-5.4946099999999998E-2</c:v>
                </c:pt>
                <c:pt idx="12864">
                  <c:v>-5.4205799999999998E-2</c:v>
                </c:pt>
                <c:pt idx="12865">
                  <c:v>-5.6303899999999997E-2</c:v>
                </c:pt>
                <c:pt idx="12866">
                  <c:v>-5.3965199999999998E-2</c:v>
                </c:pt>
                <c:pt idx="12867">
                  <c:v>-4.7737099999999998E-2</c:v>
                </c:pt>
                <c:pt idx="12868">
                  <c:v>-4.08467E-2</c:v>
                </c:pt>
                <c:pt idx="12869">
                  <c:v>-3.3820500000000003E-2</c:v>
                </c:pt>
                <c:pt idx="12870">
                  <c:v>-2.7958899999999998E-2</c:v>
                </c:pt>
                <c:pt idx="12871">
                  <c:v>-2.2015799999999999E-2</c:v>
                </c:pt>
                <c:pt idx="12872">
                  <c:v>-2.91545E-2</c:v>
                </c:pt>
                <c:pt idx="12873">
                  <c:v>-3.9700300000000001E-2</c:v>
                </c:pt>
                <c:pt idx="12874">
                  <c:v>-4.1370700000000003E-2</c:v>
                </c:pt>
                <c:pt idx="12875">
                  <c:v>-4.5049400000000003E-2</c:v>
                </c:pt>
                <c:pt idx="12876">
                  <c:v>-4.4538899999999999E-2</c:v>
                </c:pt>
                <c:pt idx="12877">
                  <c:v>-3.7784699999999997E-2</c:v>
                </c:pt>
                <c:pt idx="12878">
                  <c:v>-2.8918200000000002E-2</c:v>
                </c:pt>
                <c:pt idx="12879">
                  <c:v>-2.06018E-2</c:v>
                </c:pt>
                <c:pt idx="12880">
                  <c:v>-1.49014E-2</c:v>
                </c:pt>
                <c:pt idx="12881">
                  <c:v>-1.32172E-2</c:v>
                </c:pt>
                <c:pt idx="12882">
                  <c:v>-1.80091E-2</c:v>
                </c:pt>
                <c:pt idx="12883">
                  <c:v>-2.8305899999999998E-2</c:v>
                </c:pt>
                <c:pt idx="12884">
                  <c:v>-3.13142E-2</c:v>
                </c:pt>
                <c:pt idx="12885">
                  <c:v>-2.7278199999999999E-2</c:v>
                </c:pt>
                <c:pt idx="12886">
                  <c:v>-2.3205799999999999E-2</c:v>
                </c:pt>
                <c:pt idx="12887">
                  <c:v>-1.8149999999999999E-2</c:v>
                </c:pt>
                <c:pt idx="12888">
                  <c:v>-1.2696600000000001E-2</c:v>
                </c:pt>
                <c:pt idx="12889">
                  <c:v>-1.0043399999999999E-2</c:v>
                </c:pt>
                <c:pt idx="12890">
                  <c:v>-1.22845E-2</c:v>
                </c:pt>
                <c:pt idx="12891">
                  <c:v>-2.28025E-2</c:v>
                </c:pt>
                <c:pt idx="12892">
                  <c:v>-2.6835000000000001E-2</c:v>
                </c:pt>
                <c:pt idx="12893">
                  <c:v>-2.34253E-2</c:v>
                </c:pt>
                <c:pt idx="12894">
                  <c:v>-2.08484E-2</c:v>
                </c:pt>
                <c:pt idx="12895">
                  <c:v>-1.3676300000000001E-2</c:v>
                </c:pt>
                <c:pt idx="12896">
                  <c:v>-4.6080599999999998E-3</c:v>
                </c:pt>
                <c:pt idx="12897">
                  <c:v>-2.5424900000000001E-3</c:v>
                </c:pt>
                <c:pt idx="12898">
                  <c:v>-9.6608900000000001E-3</c:v>
                </c:pt>
                <c:pt idx="12899">
                  <c:v>-3.1233199999999999E-2</c:v>
                </c:pt>
                <c:pt idx="12900">
                  <c:v>-5.0717699999999998E-2</c:v>
                </c:pt>
                <c:pt idx="12901">
                  <c:v>-5.43825E-2</c:v>
                </c:pt>
                <c:pt idx="12902">
                  <c:v>-4.7731000000000003E-2</c:v>
                </c:pt>
                <c:pt idx="12903">
                  <c:v>-3.7842199999999999E-2</c:v>
                </c:pt>
                <c:pt idx="12904">
                  <c:v>-2.89775E-2</c:v>
                </c:pt>
                <c:pt idx="12905">
                  <c:v>-2.95529E-2</c:v>
                </c:pt>
                <c:pt idx="12906">
                  <c:v>-3.7785300000000001E-2</c:v>
                </c:pt>
                <c:pt idx="12907">
                  <c:v>-4.0409100000000003E-2</c:v>
                </c:pt>
                <c:pt idx="12908">
                  <c:v>-4.2369400000000002E-2</c:v>
                </c:pt>
                <c:pt idx="12909">
                  <c:v>-4.2842499999999999E-2</c:v>
                </c:pt>
                <c:pt idx="12910">
                  <c:v>-4.5754799999999998E-2</c:v>
                </c:pt>
                <c:pt idx="12911">
                  <c:v>-5.0395200000000001E-2</c:v>
                </c:pt>
                <c:pt idx="12912">
                  <c:v>-5.4441299999999998E-2</c:v>
                </c:pt>
                <c:pt idx="12913">
                  <c:v>-5.45333E-2</c:v>
                </c:pt>
                <c:pt idx="12914">
                  <c:v>-4.6529500000000001E-2</c:v>
                </c:pt>
                <c:pt idx="12915">
                  <c:v>-4.1186500000000001E-2</c:v>
                </c:pt>
                <c:pt idx="12916">
                  <c:v>-3.93014E-2</c:v>
                </c:pt>
                <c:pt idx="12917">
                  <c:v>-3.6256999999999998E-2</c:v>
                </c:pt>
                <c:pt idx="12918">
                  <c:v>-3.17589E-2</c:v>
                </c:pt>
                <c:pt idx="12919">
                  <c:v>-3.04713E-2</c:v>
                </c:pt>
                <c:pt idx="12920">
                  <c:v>-2.3652900000000001E-2</c:v>
                </c:pt>
                <c:pt idx="12921">
                  <c:v>-9.8995699999999999E-3</c:v>
                </c:pt>
                <c:pt idx="12922">
                  <c:v>-3.6970699999999998E-3</c:v>
                </c:pt>
                <c:pt idx="12923">
                  <c:v>-4.23443E-3</c:v>
                </c:pt>
                <c:pt idx="12924">
                  <c:v>-9.0778300000000003E-3</c:v>
                </c:pt>
                <c:pt idx="12925">
                  <c:v>-1.3018099999999999E-2</c:v>
                </c:pt>
                <c:pt idx="12926">
                  <c:v>-1.0038800000000001E-2</c:v>
                </c:pt>
                <c:pt idx="12927">
                  <c:v>-1.2968299999999999E-3</c:v>
                </c:pt>
                <c:pt idx="12928">
                  <c:v>7.9794299999999992E-3</c:v>
                </c:pt>
                <c:pt idx="12929">
                  <c:v>1.76855E-2</c:v>
                </c:pt>
                <c:pt idx="12930">
                  <c:v>2.6395499999999999E-2</c:v>
                </c:pt>
                <c:pt idx="12931">
                  <c:v>3.0052700000000002E-2</c:v>
                </c:pt>
                <c:pt idx="12932">
                  <c:v>3.2194399999999998E-2</c:v>
                </c:pt>
                <c:pt idx="12933">
                  <c:v>3.6072100000000003E-2</c:v>
                </c:pt>
                <c:pt idx="12934">
                  <c:v>3.7554700000000003E-2</c:v>
                </c:pt>
                <c:pt idx="12935">
                  <c:v>3.1994599999999998E-2</c:v>
                </c:pt>
                <c:pt idx="12936">
                  <c:v>2.8638299999999998E-2</c:v>
                </c:pt>
                <c:pt idx="12937">
                  <c:v>2.9737900000000001E-2</c:v>
                </c:pt>
                <c:pt idx="12938">
                  <c:v>3.3159599999999997E-2</c:v>
                </c:pt>
                <c:pt idx="12939">
                  <c:v>4.7922399999999997E-2</c:v>
                </c:pt>
                <c:pt idx="12940">
                  <c:v>6.3547900000000004E-2</c:v>
                </c:pt>
                <c:pt idx="12941">
                  <c:v>6.5385499999999999E-2</c:v>
                </c:pt>
                <c:pt idx="12942">
                  <c:v>6.2549800000000003E-2</c:v>
                </c:pt>
                <c:pt idx="12943">
                  <c:v>5.8248500000000002E-2</c:v>
                </c:pt>
                <c:pt idx="12944">
                  <c:v>5.4600999999999997E-2</c:v>
                </c:pt>
                <c:pt idx="12945">
                  <c:v>5.38065E-2</c:v>
                </c:pt>
                <c:pt idx="12946">
                  <c:v>4.7154700000000001E-2</c:v>
                </c:pt>
                <c:pt idx="12947">
                  <c:v>3.5345000000000001E-2</c:v>
                </c:pt>
                <c:pt idx="12948">
                  <c:v>2.8043599999999998E-2</c:v>
                </c:pt>
                <c:pt idx="12949">
                  <c:v>1.1612000000000001E-2</c:v>
                </c:pt>
                <c:pt idx="12950">
                  <c:v>-6.6778200000000001E-3</c:v>
                </c:pt>
                <c:pt idx="12951">
                  <c:v>-5.7063299999999999E-3</c:v>
                </c:pt>
                <c:pt idx="12952">
                  <c:v>-2.4358700000000001E-3</c:v>
                </c:pt>
                <c:pt idx="12953">
                  <c:v>-4.2351500000000001E-4</c:v>
                </c:pt>
                <c:pt idx="12954">
                  <c:v>1.1187700000000001E-3</c:v>
                </c:pt>
                <c:pt idx="12955">
                  <c:v>-9.7117000000000004E-4</c:v>
                </c:pt>
                <c:pt idx="12956">
                  <c:v>-6.00294E-3</c:v>
                </c:pt>
                <c:pt idx="12957">
                  <c:v>-7.5498500000000003E-3</c:v>
                </c:pt>
                <c:pt idx="12958">
                  <c:v>-7.2112499999999998E-3</c:v>
                </c:pt>
                <c:pt idx="12959">
                  <c:v>-1.0210199999999999E-2</c:v>
                </c:pt>
                <c:pt idx="12960">
                  <c:v>-1.32091E-2</c:v>
                </c:pt>
                <c:pt idx="12961">
                  <c:v>-1.3846900000000001E-2</c:v>
                </c:pt>
                <c:pt idx="12962">
                  <c:v>-1.41128E-2</c:v>
                </c:pt>
                <c:pt idx="12963">
                  <c:v>-1.7511499999999999E-2</c:v>
                </c:pt>
                <c:pt idx="12964">
                  <c:v>-1.62945E-2</c:v>
                </c:pt>
                <c:pt idx="12965">
                  <c:v>-1.1014299999999999E-2</c:v>
                </c:pt>
                <c:pt idx="12966">
                  <c:v>-6.15936E-3</c:v>
                </c:pt>
                <c:pt idx="12967">
                  <c:v>-5.0141700000000001E-3</c:v>
                </c:pt>
                <c:pt idx="12968">
                  <c:v>-5.3006499999999996E-3</c:v>
                </c:pt>
                <c:pt idx="12969">
                  <c:v>-4.3047500000000004E-3</c:v>
                </c:pt>
                <c:pt idx="12970">
                  <c:v>-5.7604900000000001E-3</c:v>
                </c:pt>
                <c:pt idx="12971">
                  <c:v>-5.8879500000000003E-3</c:v>
                </c:pt>
                <c:pt idx="12972">
                  <c:v>-6.89939E-3</c:v>
                </c:pt>
                <c:pt idx="12973">
                  <c:v>-1.54664E-2</c:v>
                </c:pt>
                <c:pt idx="12974">
                  <c:v>-1.7203300000000001E-2</c:v>
                </c:pt>
                <c:pt idx="12975">
                  <c:v>-1.6886200000000001E-2</c:v>
                </c:pt>
                <c:pt idx="12976">
                  <c:v>-1.9557399999999999E-2</c:v>
                </c:pt>
                <c:pt idx="12977">
                  <c:v>-1.9866600000000002E-2</c:v>
                </c:pt>
                <c:pt idx="12978">
                  <c:v>-1.8107700000000001E-2</c:v>
                </c:pt>
                <c:pt idx="12979">
                  <c:v>-1.8776000000000001E-2</c:v>
                </c:pt>
                <c:pt idx="12980">
                  <c:v>-2.2020999999999999E-2</c:v>
                </c:pt>
                <c:pt idx="12981">
                  <c:v>-2.22446E-2</c:v>
                </c:pt>
                <c:pt idx="12982">
                  <c:v>-1.7601200000000001E-2</c:v>
                </c:pt>
                <c:pt idx="12983">
                  <c:v>-1.0245300000000001E-2</c:v>
                </c:pt>
                <c:pt idx="12984">
                  <c:v>-7.4000100000000003E-3</c:v>
                </c:pt>
                <c:pt idx="12985">
                  <c:v>-1.02714E-2</c:v>
                </c:pt>
                <c:pt idx="12986">
                  <c:v>-1.21817E-2</c:v>
                </c:pt>
                <c:pt idx="12987">
                  <c:v>-9.2444999999999992E-3</c:v>
                </c:pt>
                <c:pt idx="12988">
                  <c:v>-8.5188399999999997E-3</c:v>
                </c:pt>
                <c:pt idx="12989">
                  <c:v>-9.7418399999999999E-3</c:v>
                </c:pt>
                <c:pt idx="12990">
                  <c:v>-1.042E-2</c:v>
                </c:pt>
                <c:pt idx="12991">
                  <c:v>-7.1233299999999998E-3</c:v>
                </c:pt>
                <c:pt idx="12992">
                  <c:v>-3.3150900000000001E-3</c:v>
                </c:pt>
                <c:pt idx="12993">
                  <c:v>-5.8809699999999999E-4</c:v>
                </c:pt>
                <c:pt idx="12994">
                  <c:v>-8.2007499999999997E-4</c:v>
                </c:pt>
                <c:pt idx="12995">
                  <c:v>-8.9666699999999997E-4</c:v>
                </c:pt>
                <c:pt idx="12996">
                  <c:v>-5.1973399999999999E-3</c:v>
                </c:pt>
                <c:pt idx="12997">
                  <c:v>-2.1653599999999999E-2</c:v>
                </c:pt>
                <c:pt idx="12998">
                  <c:v>-3.5949700000000001E-2</c:v>
                </c:pt>
                <c:pt idx="12999">
                  <c:v>-3.8335300000000003E-2</c:v>
                </c:pt>
                <c:pt idx="13000">
                  <c:v>-3.7914499999999997E-2</c:v>
                </c:pt>
                <c:pt idx="13001">
                  <c:v>-4.3496399999999998E-2</c:v>
                </c:pt>
                <c:pt idx="13002">
                  <c:v>-5.6510900000000003E-2</c:v>
                </c:pt>
                <c:pt idx="13003">
                  <c:v>-5.8755399999999999E-2</c:v>
                </c:pt>
                <c:pt idx="13004">
                  <c:v>-6.2798800000000002E-2</c:v>
                </c:pt>
                <c:pt idx="13005">
                  <c:v>-6.67021E-2</c:v>
                </c:pt>
                <c:pt idx="13006">
                  <c:v>-6.76485E-2</c:v>
                </c:pt>
                <c:pt idx="13007">
                  <c:v>-6.8358600000000005E-2</c:v>
                </c:pt>
                <c:pt idx="13008">
                  <c:v>-6.8616700000000003E-2</c:v>
                </c:pt>
                <c:pt idx="13009">
                  <c:v>-7.0233299999999999E-2</c:v>
                </c:pt>
                <c:pt idx="13010">
                  <c:v>-7.1362200000000001E-2</c:v>
                </c:pt>
                <c:pt idx="13011">
                  <c:v>-7.3141100000000001E-2</c:v>
                </c:pt>
                <c:pt idx="13012">
                  <c:v>-7.2659399999999999E-2</c:v>
                </c:pt>
                <c:pt idx="13013">
                  <c:v>-7.3884000000000005E-2</c:v>
                </c:pt>
                <c:pt idx="13014">
                  <c:v>-7.3913000000000006E-2</c:v>
                </c:pt>
                <c:pt idx="13015">
                  <c:v>-7.3246900000000004E-2</c:v>
                </c:pt>
                <c:pt idx="13016">
                  <c:v>-7.5639799999999993E-2</c:v>
                </c:pt>
                <c:pt idx="13017">
                  <c:v>-8.4428699999999995E-2</c:v>
                </c:pt>
                <c:pt idx="13018">
                  <c:v>-9.4858499999999998E-2</c:v>
                </c:pt>
                <c:pt idx="13019">
                  <c:v>-9.8344600000000004E-2</c:v>
                </c:pt>
                <c:pt idx="13020">
                  <c:v>-9.4642400000000002E-2</c:v>
                </c:pt>
                <c:pt idx="13021">
                  <c:v>-9.0235099999999999E-2</c:v>
                </c:pt>
                <c:pt idx="13022">
                  <c:v>-8.9852699999999994E-2</c:v>
                </c:pt>
                <c:pt idx="13023">
                  <c:v>-9.7955500000000001E-2</c:v>
                </c:pt>
                <c:pt idx="13024">
                  <c:v>-0.10585700000000001</c:v>
                </c:pt>
                <c:pt idx="13025">
                  <c:v>-0.107111</c:v>
                </c:pt>
                <c:pt idx="13026">
                  <c:v>-0.10840900000000001</c:v>
                </c:pt>
                <c:pt idx="13027">
                  <c:v>-0.11018500000000001</c:v>
                </c:pt>
                <c:pt idx="13028">
                  <c:v>-0.111106</c:v>
                </c:pt>
                <c:pt idx="13029">
                  <c:v>-0.112008</c:v>
                </c:pt>
                <c:pt idx="13030">
                  <c:v>-0.11947199999999999</c:v>
                </c:pt>
                <c:pt idx="13031">
                  <c:v>-0.126998</c:v>
                </c:pt>
                <c:pt idx="13032">
                  <c:v>-0.128855</c:v>
                </c:pt>
                <c:pt idx="13033">
                  <c:v>-0.133715</c:v>
                </c:pt>
                <c:pt idx="13034">
                  <c:v>-0.13669000000000001</c:v>
                </c:pt>
                <c:pt idx="13035">
                  <c:v>-0.13969599999999999</c:v>
                </c:pt>
                <c:pt idx="13036">
                  <c:v>-0.148814</c:v>
                </c:pt>
                <c:pt idx="13037">
                  <c:v>-0.159613</c:v>
                </c:pt>
                <c:pt idx="13038">
                  <c:v>-0.168716</c:v>
                </c:pt>
                <c:pt idx="13039">
                  <c:v>-0.17303299999999999</c:v>
                </c:pt>
                <c:pt idx="13040">
                  <c:v>-0.17483000000000001</c:v>
                </c:pt>
                <c:pt idx="13041">
                  <c:v>-0.17674999999999999</c:v>
                </c:pt>
                <c:pt idx="13042">
                  <c:v>-0.177593</c:v>
                </c:pt>
                <c:pt idx="13043">
                  <c:v>-0.17423</c:v>
                </c:pt>
                <c:pt idx="13044">
                  <c:v>-0.17363600000000001</c:v>
                </c:pt>
                <c:pt idx="13045">
                  <c:v>-0.17525099999999999</c:v>
                </c:pt>
                <c:pt idx="13046">
                  <c:v>-0.17574600000000001</c:v>
                </c:pt>
                <c:pt idx="13047">
                  <c:v>-0.17600399999999999</c:v>
                </c:pt>
                <c:pt idx="13048">
                  <c:v>-0.177235</c:v>
                </c:pt>
                <c:pt idx="13049">
                  <c:v>-0.18442</c:v>
                </c:pt>
                <c:pt idx="13050">
                  <c:v>-0.18556700000000001</c:v>
                </c:pt>
                <c:pt idx="13051">
                  <c:v>-0.18365699999999999</c:v>
                </c:pt>
                <c:pt idx="13052">
                  <c:v>-0.18158099999999999</c:v>
                </c:pt>
                <c:pt idx="13053">
                  <c:v>-0.17960999999999999</c:v>
                </c:pt>
                <c:pt idx="13054">
                  <c:v>-0.179786</c:v>
                </c:pt>
                <c:pt idx="13055">
                  <c:v>-0.18339800000000001</c:v>
                </c:pt>
                <c:pt idx="13056">
                  <c:v>-0.18630099999999999</c:v>
                </c:pt>
                <c:pt idx="13057">
                  <c:v>-0.19111900000000001</c:v>
                </c:pt>
                <c:pt idx="13058">
                  <c:v>-0.19815199999999999</c:v>
                </c:pt>
                <c:pt idx="13059">
                  <c:v>-0.20116800000000001</c:v>
                </c:pt>
                <c:pt idx="13060">
                  <c:v>-0.20228699999999999</c:v>
                </c:pt>
                <c:pt idx="13061">
                  <c:v>-0.214227</c:v>
                </c:pt>
                <c:pt idx="13062">
                  <c:v>-0.22808500000000001</c:v>
                </c:pt>
                <c:pt idx="13063">
                  <c:v>-0.23602600000000001</c:v>
                </c:pt>
                <c:pt idx="13064">
                  <c:v>-0.238181</c:v>
                </c:pt>
                <c:pt idx="13065">
                  <c:v>-0.23707500000000001</c:v>
                </c:pt>
                <c:pt idx="13066">
                  <c:v>-0.235765</c:v>
                </c:pt>
                <c:pt idx="13067">
                  <c:v>-0.23700599999999999</c:v>
                </c:pt>
                <c:pt idx="13068">
                  <c:v>-0.238318</c:v>
                </c:pt>
                <c:pt idx="13069">
                  <c:v>-0.23963400000000001</c:v>
                </c:pt>
                <c:pt idx="13070">
                  <c:v>-0.24043300000000001</c:v>
                </c:pt>
                <c:pt idx="13071">
                  <c:v>-0.244756</c:v>
                </c:pt>
                <c:pt idx="13072">
                  <c:v>-0.24604999999999999</c:v>
                </c:pt>
                <c:pt idx="13073">
                  <c:v>-0.24998100000000001</c:v>
                </c:pt>
                <c:pt idx="13074">
                  <c:v>-0.257075</c:v>
                </c:pt>
                <c:pt idx="13075">
                  <c:v>-0.26789299999999999</c:v>
                </c:pt>
                <c:pt idx="13076">
                  <c:v>-0.27288000000000001</c:v>
                </c:pt>
                <c:pt idx="13077">
                  <c:v>-0.27563700000000002</c:v>
                </c:pt>
                <c:pt idx="13078">
                  <c:v>-0.27791900000000003</c:v>
                </c:pt>
                <c:pt idx="13079">
                  <c:v>-0.28029300000000001</c:v>
                </c:pt>
                <c:pt idx="13080">
                  <c:v>-0.280918</c:v>
                </c:pt>
                <c:pt idx="13081">
                  <c:v>-0.27818999999999999</c:v>
                </c:pt>
                <c:pt idx="13082">
                  <c:v>-0.28455200000000003</c:v>
                </c:pt>
                <c:pt idx="13083">
                  <c:v>-0.29371799999999998</c:v>
                </c:pt>
                <c:pt idx="13084">
                  <c:v>-0.302506</c:v>
                </c:pt>
                <c:pt idx="13085">
                  <c:v>-0.30610999999999999</c:v>
                </c:pt>
                <c:pt idx="13086">
                  <c:v>-0.30839899999999998</c:v>
                </c:pt>
                <c:pt idx="13087">
                  <c:v>-0.310554</c:v>
                </c:pt>
                <c:pt idx="13088">
                  <c:v>-0.31354100000000001</c:v>
                </c:pt>
                <c:pt idx="13089">
                  <c:v>-0.32056600000000002</c:v>
                </c:pt>
                <c:pt idx="13090">
                  <c:v>-0.32846599999999998</c:v>
                </c:pt>
                <c:pt idx="13091">
                  <c:v>-0.33228600000000003</c:v>
                </c:pt>
                <c:pt idx="13092">
                  <c:v>-0.33019399999999999</c:v>
                </c:pt>
                <c:pt idx="13093">
                  <c:v>-0.33035300000000001</c:v>
                </c:pt>
                <c:pt idx="13094">
                  <c:v>-0.33196700000000001</c:v>
                </c:pt>
                <c:pt idx="13095">
                  <c:v>-0.33261800000000002</c:v>
                </c:pt>
                <c:pt idx="13096">
                  <c:v>-0.33200400000000002</c:v>
                </c:pt>
                <c:pt idx="13097">
                  <c:v>-0.33619700000000002</c:v>
                </c:pt>
                <c:pt idx="13098">
                  <c:v>-0.33692299999999997</c:v>
                </c:pt>
                <c:pt idx="13099">
                  <c:v>-0.33832600000000002</c:v>
                </c:pt>
                <c:pt idx="13100">
                  <c:v>-0.33962700000000001</c:v>
                </c:pt>
                <c:pt idx="13101">
                  <c:v>-0.34204800000000002</c:v>
                </c:pt>
                <c:pt idx="13102">
                  <c:v>-0.34970800000000002</c:v>
                </c:pt>
                <c:pt idx="13103">
                  <c:v>-0.36306300000000002</c:v>
                </c:pt>
                <c:pt idx="13104">
                  <c:v>-0.37406</c:v>
                </c:pt>
                <c:pt idx="13105">
                  <c:v>-0.38161400000000001</c:v>
                </c:pt>
                <c:pt idx="13106">
                  <c:v>-0.38686300000000001</c:v>
                </c:pt>
                <c:pt idx="13107">
                  <c:v>-0.38945600000000002</c:v>
                </c:pt>
                <c:pt idx="13108">
                  <c:v>-0.38764999999999999</c:v>
                </c:pt>
                <c:pt idx="13109">
                  <c:v>-0.38267800000000002</c:v>
                </c:pt>
                <c:pt idx="13110">
                  <c:v>-0.38117600000000001</c:v>
                </c:pt>
                <c:pt idx="13111">
                  <c:v>-0.37934899999999999</c:v>
                </c:pt>
                <c:pt idx="13112">
                  <c:v>-0.37545099999999998</c:v>
                </c:pt>
                <c:pt idx="13113">
                  <c:v>-0.37547000000000003</c:v>
                </c:pt>
                <c:pt idx="13114">
                  <c:v>-0.37273699999999999</c:v>
                </c:pt>
                <c:pt idx="13115">
                  <c:v>-0.37288100000000002</c:v>
                </c:pt>
                <c:pt idx="13116">
                  <c:v>-0.37772600000000001</c:v>
                </c:pt>
                <c:pt idx="13117">
                  <c:v>-0.38119799999999998</c:v>
                </c:pt>
                <c:pt idx="13118">
                  <c:v>-0.38256299999999999</c:v>
                </c:pt>
                <c:pt idx="13119">
                  <c:v>-0.37999300000000003</c:v>
                </c:pt>
                <c:pt idx="13120">
                  <c:v>-0.37246899999999999</c:v>
                </c:pt>
                <c:pt idx="13121">
                  <c:v>-0.37090699999999999</c:v>
                </c:pt>
                <c:pt idx="13122">
                  <c:v>-0.37363800000000003</c:v>
                </c:pt>
                <c:pt idx="13123">
                  <c:v>-0.37831700000000001</c:v>
                </c:pt>
                <c:pt idx="13124">
                  <c:v>-0.37868000000000002</c:v>
                </c:pt>
                <c:pt idx="13125">
                  <c:v>-0.37575500000000001</c:v>
                </c:pt>
                <c:pt idx="13126">
                  <c:v>-0.36962499999999998</c:v>
                </c:pt>
                <c:pt idx="13127">
                  <c:v>-0.36851800000000001</c:v>
                </c:pt>
                <c:pt idx="13128">
                  <c:v>-0.38000499999999998</c:v>
                </c:pt>
                <c:pt idx="13129">
                  <c:v>-0.38841500000000001</c:v>
                </c:pt>
                <c:pt idx="13130">
                  <c:v>-0.39285100000000001</c:v>
                </c:pt>
                <c:pt idx="13131">
                  <c:v>-0.39493600000000001</c:v>
                </c:pt>
                <c:pt idx="13132">
                  <c:v>-0.39448299999999997</c:v>
                </c:pt>
                <c:pt idx="13133">
                  <c:v>-0.39650200000000002</c:v>
                </c:pt>
                <c:pt idx="13134">
                  <c:v>-0.39973599999999998</c:v>
                </c:pt>
                <c:pt idx="13135">
                  <c:v>-0.402729</c:v>
                </c:pt>
                <c:pt idx="13136">
                  <c:v>-0.40273100000000001</c:v>
                </c:pt>
                <c:pt idx="13137">
                  <c:v>-0.399646</c:v>
                </c:pt>
                <c:pt idx="13138">
                  <c:v>-0.40037299999999998</c:v>
                </c:pt>
                <c:pt idx="13139">
                  <c:v>-0.39978799999999998</c:v>
                </c:pt>
                <c:pt idx="13140">
                  <c:v>-0.400287</c:v>
                </c:pt>
                <c:pt idx="13141">
                  <c:v>-0.39890799999999998</c:v>
                </c:pt>
                <c:pt idx="13142">
                  <c:v>-0.39491599999999999</c:v>
                </c:pt>
                <c:pt idx="13143">
                  <c:v>-0.38770500000000002</c:v>
                </c:pt>
                <c:pt idx="13144">
                  <c:v>-0.38070599999999999</c:v>
                </c:pt>
                <c:pt idx="13145">
                  <c:v>-0.37291999999999997</c:v>
                </c:pt>
                <c:pt idx="13146">
                  <c:v>-0.36442600000000003</c:v>
                </c:pt>
                <c:pt idx="13147">
                  <c:v>-0.35724899999999998</c:v>
                </c:pt>
                <c:pt idx="13148">
                  <c:v>-0.35300300000000001</c:v>
                </c:pt>
                <c:pt idx="13149">
                  <c:v>-0.35312199999999999</c:v>
                </c:pt>
                <c:pt idx="13150">
                  <c:v>-0.35905100000000001</c:v>
                </c:pt>
                <c:pt idx="13151">
                  <c:v>-0.36391800000000002</c:v>
                </c:pt>
                <c:pt idx="13152">
                  <c:v>-0.36522500000000002</c:v>
                </c:pt>
                <c:pt idx="13153">
                  <c:v>-0.362566</c:v>
                </c:pt>
                <c:pt idx="13154">
                  <c:v>-0.353385</c:v>
                </c:pt>
                <c:pt idx="13155">
                  <c:v>-0.34211799999999998</c:v>
                </c:pt>
                <c:pt idx="13156">
                  <c:v>-0.34114</c:v>
                </c:pt>
                <c:pt idx="13157">
                  <c:v>-0.33129199999999998</c:v>
                </c:pt>
                <c:pt idx="13158">
                  <c:v>-0.32473600000000002</c:v>
                </c:pt>
                <c:pt idx="13159">
                  <c:v>-0.31972600000000001</c:v>
                </c:pt>
                <c:pt idx="13160">
                  <c:v>-0.32127099999999997</c:v>
                </c:pt>
                <c:pt idx="13161">
                  <c:v>-0.31930799999999998</c:v>
                </c:pt>
                <c:pt idx="13162">
                  <c:v>-0.314774</c:v>
                </c:pt>
                <c:pt idx="13163">
                  <c:v>-0.30164299999999999</c:v>
                </c:pt>
                <c:pt idx="13164">
                  <c:v>-0.28612199999999999</c:v>
                </c:pt>
                <c:pt idx="13165">
                  <c:v>-0.27258100000000002</c:v>
                </c:pt>
                <c:pt idx="13166">
                  <c:v>-0.259133</c:v>
                </c:pt>
                <c:pt idx="13167">
                  <c:v>-0.25237900000000002</c:v>
                </c:pt>
                <c:pt idx="13168">
                  <c:v>-0.24987599999999999</c:v>
                </c:pt>
                <c:pt idx="13169">
                  <c:v>-0.246475</c:v>
                </c:pt>
                <c:pt idx="13170">
                  <c:v>-0.247001</c:v>
                </c:pt>
                <c:pt idx="13171">
                  <c:v>-0.24671999999999999</c:v>
                </c:pt>
                <c:pt idx="13172">
                  <c:v>-0.25521500000000003</c:v>
                </c:pt>
                <c:pt idx="13173">
                  <c:v>-0.26491199999999998</c:v>
                </c:pt>
                <c:pt idx="13174">
                  <c:v>-0.26706299999999999</c:v>
                </c:pt>
                <c:pt idx="13175">
                  <c:v>-0.26622600000000002</c:v>
                </c:pt>
                <c:pt idx="13176">
                  <c:v>-0.25811000000000001</c:v>
                </c:pt>
                <c:pt idx="13177">
                  <c:v>-0.24362800000000001</c:v>
                </c:pt>
                <c:pt idx="13178">
                  <c:v>-0.227267</c:v>
                </c:pt>
                <c:pt idx="13179">
                  <c:v>-0.21473300000000001</c:v>
                </c:pt>
                <c:pt idx="13180">
                  <c:v>-0.202066</c:v>
                </c:pt>
                <c:pt idx="13181">
                  <c:v>-0.196185</c:v>
                </c:pt>
                <c:pt idx="13182">
                  <c:v>-0.18742800000000001</c:v>
                </c:pt>
                <c:pt idx="13183">
                  <c:v>-0.18402099999999999</c:v>
                </c:pt>
                <c:pt idx="13184">
                  <c:v>-0.19176699999999999</c:v>
                </c:pt>
                <c:pt idx="13185">
                  <c:v>-0.19403999999999999</c:v>
                </c:pt>
                <c:pt idx="13186">
                  <c:v>-0.19015399999999999</c:v>
                </c:pt>
                <c:pt idx="13187">
                  <c:v>-0.17869499999999999</c:v>
                </c:pt>
                <c:pt idx="13188">
                  <c:v>-0.17104900000000001</c:v>
                </c:pt>
                <c:pt idx="13189">
                  <c:v>-0.173178</c:v>
                </c:pt>
                <c:pt idx="13190">
                  <c:v>-0.177648</c:v>
                </c:pt>
                <c:pt idx="13191">
                  <c:v>-0.18333199999999999</c:v>
                </c:pt>
                <c:pt idx="13192">
                  <c:v>-0.19195000000000001</c:v>
                </c:pt>
                <c:pt idx="13193">
                  <c:v>-0.20011599999999999</c:v>
                </c:pt>
                <c:pt idx="13194">
                  <c:v>-0.204517</c:v>
                </c:pt>
                <c:pt idx="13195">
                  <c:v>-0.20589199999999999</c:v>
                </c:pt>
                <c:pt idx="13196">
                  <c:v>-0.2089</c:v>
                </c:pt>
                <c:pt idx="13197">
                  <c:v>-0.213834</c:v>
                </c:pt>
                <c:pt idx="13198">
                  <c:v>-0.22042900000000001</c:v>
                </c:pt>
                <c:pt idx="13199">
                  <c:v>-0.216391</c:v>
                </c:pt>
                <c:pt idx="13200">
                  <c:v>-0.21749499999999999</c:v>
                </c:pt>
                <c:pt idx="13201">
                  <c:v>-0.222636</c:v>
                </c:pt>
                <c:pt idx="13202">
                  <c:v>-0.229017</c:v>
                </c:pt>
                <c:pt idx="13203">
                  <c:v>-0.23145499999999999</c:v>
                </c:pt>
                <c:pt idx="13204">
                  <c:v>-0.22630700000000001</c:v>
                </c:pt>
                <c:pt idx="13205">
                  <c:v>-0.22716700000000001</c:v>
                </c:pt>
                <c:pt idx="13206">
                  <c:v>-0.230381</c:v>
                </c:pt>
                <c:pt idx="13207">
                  <c:v>-0.237264</c:v>
                </c:pt>
                <c:pt idx="13208">
                  <c:v>-0.24137600000000001</c:v>
                </c:pt>
                <c:pt idx="13209">
                  <c:v>-0.24465700000000001</c:v>
                </c:pt>
                <c:pt idx="13210">
                  <c:v>-0.24692700000000001</c:v>
                </c:pt>
                <c:pt idx="13211">
                  <c:v>-0.25000800000000001</c:v>
                </c:pt>
                <c:pt idx="13212">
                  <c:v>-0.25398999999999999</c:v>
                </c:pt>
                <c:pt idx="13213">
                  <c:v>-0.25346800000000003</c:v>
                </c:pt>
                <c:pt idx="13214">
                  <c:v>-0.25775700000000001</c:v>
                </c:pt>
                <c:pt idx="13215">
                  <c:v>-0.25817099999999998</c:v>
                </c:pt>
                <c:pt idx="13216">
                  <c:v>-0.26353700000000002</c:v>
                </c:pt>
                <c:pt idx="13217">
                  <c:v>-0.26527400000000001</c:v>
                </c:pt>
                <c:pt idx="13218">
                  <c:v>-0.26971499999999998</c:v>
                </c:pt>
                <c:pt idx="13219">
                  <c:v>-0.27283200000000002</c:v>
                </c:pt>
                <c:pt idx="13220">
                  <c:v>-0.27420899999999998</c:v>
                </c:pt>
                <c:pt idx="13221">
                  <c:v>-0.27919699999999997</c:v>
                </c:pt>
                <c:pt idx="13222">
                  <c:v>-0.28485100000000002</c:v>
                </c:pt>
                <c:pt idx="13223">
                  <c:v>-0.28428900000000001</c:v>
                </c:pt>
                <c:pt idx="13224">
                  <c:v>-0.27703</c:v>
                </c:pt>
                <c:pt idx="13225">
                  <c:v>-0.27638099999999999</c:v>
                </c:pt>
                <c:pt idx="13226">
                  <c:v>-0.29125099999999998</c:v>
                </c:pt>
                <c:pt idx="13227">
                  <c:v>-0.29771599999999998</c:v>
                </c:pt>
                <c:pt idx="13228">
                  <c:v>-0.295381</c:v>
                </c:pt>
                <c:pt idx="13229">
                  <c:v>-0.28820099999999998</c:v>
                </c:pt>
                <c:pt idx="13230">
                  <c:v>-0.28250500000000001</c:v>
                </c:pt>
                <c:pt idx="13231">
                  <c:v>-0.268341</c:v>
                </c:pt>
                <c:pt idx="13232">
                  <c:v>-0.248695</c:v>
                </c:pt>
                <c:pt idx="13233">
                  <c:v>-0.24138999999999999</c:v>
                </c:pt>
                <c:pt idx="13234">
                  <c:v>-0.24013200000000001</c:v>
                </c:pt>
                <c:pt idx="13235">
                  <c:v>-0.23891200000000001</c:v>
                </c:pt>
                <c:pt idx="13236">
                  <c:v>-0.237178</c:v>
                </c:pt>
                <c:pt idx="13237">
                  <c:v>-0.23678099999999999</c:v>
                </c:pt>
                <c:pt idx="13238">
                  <c:v>-0.24049200000000001</c:v>
                </c:pt>
                <c:pt idx="13239">
                  <c:v>-0.241728</c:v>
                </c:pt>
                <c:pt idx="13240">
                  <c:v>-0.24462300000000001</c:v>
                </c:pt>
                <c:pt idx="13241">
                  <c:v>-0.237731</c:v>
                </c:pt>
                <c:pt idx="13242">
                  <c:v>-0.222134</c:v>
                </c:pt>
                <c:pt idx="13243">
                  <c:v>-0.21024699999999999</c:v>
                </c:pt>
                <c:pt idx="13244">
                  <c:v>-0.19789200000000001</c:v>
                </c:pt>
                <c:pt idx="13245">
                  <c:v>-0.19156699999999999</c:v>
                </c:pt>
                <c:pt idx="13246">
                  <c:v>-0.18713199999999999</c:v>
                </c:pt>
                <c:pt idx="13247">
                  <c:v>-0.17714199999999999</c:v>
                </c:pt>
                <c:pt idx="13248">
                  <c:v>-0.16389200000000001</c:v>
                </c:pt>
                <c:pt idx="13249">
                  <c:v>-0.15976499999999999</c:v>
                </c:pt>
                <c:pt idx="13250">
                  <c:v>-0.15620899999999999</c:v>
                </c:pt>
                <c:pt idx="13251">
                  <c:v>-0.15232899999999999</c:v>
                </c:pt>
                <c:pt idx="13252">
                  <c:v>-0.143345</c:v>
                </c:pt>
                <c:pt idx="13253">
                  <c:v>-0.13784299999999999</c:v>
                </c:pt>
                <c:pt idx="13254">
                  <c:v>-0.133246</c:v>
                </c:pt>
                <c:pt idx="13255">
                  <c:v>-0.129523</c:v>
                </c:pt>
                <c:pt idx="13256">
                  <c:v>-0.131939</c:v>
                </c:pt>
                <c:pt idx="13257">
                  <c:v>-0.131551</c:v>
                </c:pt>
                <c:pt idx="13258">
                  <c:v>-0.14133200000000001</c:v>
                </c:pt>
                <c:pt idx="13259">
                  <c:v>-0.14515900000000001</c:v>
                </c:pt>
                <c:pt idx="13260">
                  <c:v>-0.13747999999999999</c:v>
                </c:pt>
                <c:pt idx="13261">
                  <c:v>-0.12535399999999999</c:v>
                </c:pt>
                <c:pt idx="13262">
                  <c:v>-0.118476</c:v>
                </c:pt>
                <c:pt idx="13263">
                  <c:v>-0.115523</c:v>
                </c:pt>
                <c:pt idx="13264">
                  <c:v>-0.115674</c:v>
                </c:pt>
                <c:pt idx="13265">
                  <c:v>-0.115385</c:v>
                </c:pt>
                <c:pt idx="13266">
                  <c:v>-0.11304500000000001</c:v>
                </c:pt>
                <c:pt idx="13267">
                  <c:v>-0.10323499999999999</c:v>
                </c:pt>
                <c:pt idx="13268">
                  <c:v>-9.6793000000000004E-2</c:v>
                </c:pt>
                <c:pt idx="13269">
                  <c:v>-9.2686299999999999E-2</c:v>
                </c:pt>
                <c:pt idx="13270">
                  <c:v>-8.7338899999999997E-2</c:v>
                </c:pt>
                <c:pt idx="13271">
                  <c:v>-8.1901799999999997E-2</c:v>
                </c:pt>
                <c:pt idx="13272">
                  <c:v>-7.7952300000000002E-2</c:v>
                </c:pt>
                <c:pt idx="13273">
                  <c:v>-8.2625900000000002E-2</c:v>
                </c:pt>
                <c:pt idx="13274">
                  <c:v>-9.2962000000000003E-2</c:v>
                </c:pt>
                <c:pt idx="13275">
                  <c:v>-9.5954700000000004E-2</c:v>
                </c:pt>
                <c:pt idx="13276">
                  <c:v>-9.3705899999999995E-2</c:v>
                </c:pt>
                <c:pt idx="13277">
                  <c:v>-9.2796299999999998E-2</c:v>
                </c:pt>
                <c:pt idx="13278">
                  <c:v>-9.2479900000000004E-2</c:v>
                </c:pt>
                <c:pt idx="13279">
                  <c:v>-9.0139899999999995E-2</c:v>
                </c:pt>
                <c:pt idx="13280">
                  <c:v>-9.0112600000000001E-2</c:v>
                </c:pt>
                <c:pt idx="13281">
                  <c:v>-9.1204400000000005E-2</c:v>
                </c:pt>
                <c:pt idx="13282">
                  <c:v>-9.0925800000000001E-2</c:v>
                </c:pt>
                <c:pt idx="13283">
                  <c:v>-8.7862700000000002E-2</c:v>
                </c:pt>
                <c:pt idx="13284">
                  <c:v>-8.62401E-2</c:v>
                </c:pt>
                <c:pt idx="13285">
                  <c:v>-8.8332999999999995E-2</c:v>
                </c:pt>
                <c:pt idx="13286">
                  <c:v>-9.0413800000000002E-2</c:v>
                </c:pt>
                <c:pt idx="13287">
                  <c:v>-9.0063900000000002E-2</c:v>
                </c:pt>
                <c:pt idx="13288">
                  <c:v>-8.3523399999999998E-2</c:v>
                </c:pt>
                <c:pt idx="13289">
                  <c:v>-7.7681799999999995E-2</c:v>
                </c:pt>
                <c:pt idx="13290">
                  <c:v>-7.5347800000000006E-2</c:v>
                </c:pt>
                <c:pt idx="13291">
                  <c:v>-7.5411500000000006E-2</c:v>
                </c:pt>
                <c:pt idx="13292">
                  <c:v>-7.49446E-2</c:v>
                </c:pt>
                <c:pt idx="13293">
                  <c:v>-7.0406999999999997E-2</c:v>
                </c:pt>
                <c:pt idx="13294">
                  <c:v>-6.07117E-2</c:v>
                </c:pt>
                <c:pt idx="13295">
                  <c:v>-4.88023E-2</c:v>
                </c:pt>
                <c:pt idx="13296">
                  <c:v>-4.6726999999999998E-2</c:v>
                </c:pt>
                <c:pt idx="13297">
                  <c:v>-4.7671400000000003E-2</c:v>
                </c:pt>
                <c:pt idx="13298">
                  <c:v>-4.64836E-2</c:v>
                </c:pt>
                <c:pt idx="13299">
                  <c:v>-4.4674400000000003E-2</c:v>
                </c:pt>
                <c:pt idx="13300">
                  <c:v>-4.4870500000000001E-2</c:v>
                </c:pt>
                <c:pt idx="13301">
                  <c:v>-4.5430199999999997E-2</c:v>
                </c:pt>
                <c:pt idx="13302">
                  <c:v>-4.7591799999999997E-2</c:v>
                </c:pt>
                <c:pt idx="13303">
                  <c:v>-4.9795499999999999E-2</c:v>
                </c:pt>
                <c:pt idx="13304">
                  <c:v>-5.2905500000000001E-2</c:v>
                </c:pt>
                <c:pt idx="13305">
                  <c:v>-5.4721100000000002E-2</c:v>
                </c:pt>
                <c:pt idx="13306">
                  <c:v>-5.3260299999999997E-2</c:v>
                </c:pt>
                <c:pt idx="13307">
                  <c:v>-5.15136E-2</c:v>
                </c:pt>
                <c:pt idx="13308">
                  <c:v>-5.7655100000000001E-2</c:v>
                </c:pt>
                <c:pt idx="13309">
                  <c:v>-6.6605899999999996E-2</c:v>
                </c:pt>
                <c:pt idx="13310">
                  <c:v>-6.7385799999999996E-2</c:v>
                </c:pt>
                <c:pt idx="13311">
                  <c:v>-6.7190600000000003E-2</c:v>
                </c:pt>
                <c:pt idx="13312">
                  <c:v>-6.3612600000000005E-2</c:v>
                </c:pt>
                <c:pt idx="13313">
                  <c:v>-6.8653099999999995E-2</c:v>
                </c:pt>
                <c:pt idx="13314">
                  <c:v>-7.4974299999999994E-2</c:v>
                </c:pt>
                <c:pt idx="13315">
                  <c:v>-8.0930299999999997E-2</c:v>
                </c:pt>
                <c:pt idx="13316">
                  <c:v>-8.6109599999999994E-2</c:v>
                </c:pt>
                <c:pt idx="13317">
                  <c:v>-0.101575</c:v>
                </c:pt>
                <c:pt idx="13318">
                  <c:v>-0.10414</c:v>
                </c:pt>
                <c:pt idx="13319">
                  <c:v>-0.104255</c:v>
                </c:pt>
                <c:pt idx="13320">
                  <c:v>-9.9870500000000001E-2</c:v>
                </c:pt>
                <c:pt idx="13321">
                  <c:v>-9.3669600000000006E-2</c:v>
                </c:pt>
                <c:pt idx="13322">
                  <c:v>-8.8445099999999999E-2</c:v>
                </c:pt>
                <c:pt idx="13323">
                  <c:v>-9.4893099999999994E-2</c:v>
                </c:pt>
                <c:pt idx="13324">
                  <c:v>-0.10435899999999999</c:v>
                </c:pt>
                <c:pt idx="13325">
                  <c:v>-0.106679</c:v>
                </c:pt>
                <c:pt idx="13326">
                  <c:v>-0.11215799999999999</c:v>
                </c:pt>
                <c:pt idx="13327">
                  <c:v>-0.11337700000000001</c:v>
                </c:pt>
                <c:pt idx="13328">
                  <c:v>-0.11179600000000001</c:v>
                </c:pt>
                <c:pt idx="13329">
                  <c:v>-0.113091</c:v>
                </c:pt>
                <c:pt idx="13330">
                  <c:v>-0.125968</c:v>
                </c:pt>
                <c:pt idx="13331">
                  <c:v>-0.12732099999999999</c:v>
                </c:pt>
                <c:pt idx="13332">
                  <c:v>-0.12682099999999999</c:v>
                </c:pt>
                <c:pt idx="13333">
                  <c:v>-0.121341</c:v>
                </c:pt>
                <c:pt idx="13334">
                  <c:v>-0.119797</c:v>
                </c:pt>
                <c:pt idx="13335">
                  <c:v>-0.11770799999999999</c:v>
                </c:pt>
                <c:pt idx="13336">
                  <c:v>-0.121034</c:v>
                </c:pt>
                <c:pt idx="13337">
                  <c:v>-0.122658</c:v>
                </c:pt>
                <c:pt idx="13338">
                  <c:v>-0.12425700000000001</c:v>
                </c:pt>
                <c:pt idx="13339">
                  <c:v>-0.131851</c:v>
                </c:pt>
                <c:pt idx="13340">
                  <c:v>-0.12748499999999999</c:v>
                </c:pt>
                <c:pt idx="13341">
                  <c:v>-0.114722</c:v>
                </c:pt>
                <c:pt idx="13342">
                  <c:v>-0.104931</c:v>
                </c:pt>
                <c:pt idx="13343">
                  <c:v>-0.104763</c:v>
                </c:pt>
                <c:pt idx="13344">
                  <c:v>-0.10609300000000001</c:v>
                </c:pt>
                <c:pt idx="13345">
                  <c:v>-0.110003</c:v>
                </c:pt>
                <c:pt idx="13346">
                  <c:v>-0.111107</c:v>
                </c:pt>
                <c:pt idx="13347">
                  <c:v>-0.114347</c:v>
                </c:pt>
                <c:pt idx="13348">
                  <c:v>-0.11473</c:v>
                </c:pt>
                <c:pt idx="13349">
                  <c:v>-0.11025600000000001</c:v>
                </c:pt>
                <c:pt idx="13350">
                  <c:v>-0.109657</c:v>
                </c:pt>
                <c:pt idx="13351">
                  <c:v>-0.113179</c:v>
                </c:pt>
                <c:pt idx="13352">
                  <c:v>-0.113313</c:v>
                </c:pt>
                <c:pt idx="13353">
                  <c:v>-0.111882</c:v>
                </c:pt>
                <c:pt idx="13354">
                  <c:v>-0.108073</c:v>
                </c:pt>
                <c:pt idx="13355">
                  <c:v>-9.6737799999999999E-2</c:v>
                </c:pt>
                <c:pt idx="13356">
                  <c:v>-8.4365899999999994E-2</c:v>
                </c:pt>
                <c:pt idx="13357">
                  <c:v>-7.6780500000000002E-2</c:v>
                </c:pt>
                <c:pt idx="13358">
                  <c:v>-6.9509100000000004E-2</c:v>
                </c:pt>
                <c:pt idx="13359">
                  <c:v>-6.6318799999999997E-2</c:v>
                </c:pt>
                <c:pt idx="13360">
                  <c:v>-6.6022999999999998E-2</c:v>
                </c:pt>
                <c:pt idx="13361">
                  <c:v>-7.0237999999999995E-2</c:v>
                </c:pt>
                <c:pt idx="13362">
                  <c:v>-7.4793600000000002E-2</c:v>
                </c:pt>
                <c:pt idx="13363">
                  <c:v>-8.6570900000000006E-2</c:v>
                </c:pt>
                <c:pt idx="13364">
                  <c:v>-9.1173199999999996E-2</c:v>
                </c:pt>
                <c:pt idx="13365">
                  <c:v>-8.9842400000000003E-2</c:v>
                </c:pt>
                <c:pt idx="13366">
                  <c:v>-8.6374300000000001E-2</c:v>
                </c:pt>
                <c:pt idx="13367">
                  <c:v>-8.2762799999999997E-2</c:v>
                </c:pt>
                <c:pt idx="13368">
                  <c:v>-8.1254099999999996E-2</c:v>
                </c:pt>
                <c:pt idx="13369">
                  <c:v>-8.3541199999999996E-2</c:v>
                </c:pt>
                <c:pt idx="13370">
                  <c:v>-8.5181499999999993E-2</c:v>
                </c:pt>
                <c:pt idx="13371">
                  <c:v>-8.32508E-2</c:v>
                </c:pt>
                <c:pt idx="13372">
                  <c:v>-8.3631399999999995E-2</c:v>
                </c:pt>
                <c:pt idx="13373">
                  <c:v>-8.7776800000000002E-2</c:v>
                </c:pt>
                <c:pt idx="13374">
                  <c:v>-9.1386899999999993E-2</c:v>
                </c:pt>
                <c:pt idx="13375">
                  <c:v>-9.5685099999999995E-2</c:v>
                </c:pt>
                <c:pt idx="13376">
                  <c:v>-9.8381899999999994E-2</c:v>
                </c:pt>
                <c:pt idx="13377">
                  <c:v>-0.10051</c:v>
                </c:pt>
                <c:pt idx="13378">
                  <c:v>-0.10259799999999999</c:v>
                </c:pt>
                <c:pt idx="13379">
                  <c:v>-0.10530299999999999</c:v>
                </c:pt>
                <c:pt idx="13380">
                  <c:v>-0.112663</c:v>
                </c:pt>
                <c:pt idx="13381">
                  <c:v>-0.121973</c:v>
                </c:pt>
                <c:pt idx="13382">
                  <c:v>-0.12582599999999999</c:v>
                </c:pt>
                <c:pt idx="13383">
                  <c:v>-0.136098</c:v>
                </c:pt>
                <c:pt idx="13384">
                  <c:v>-0.14055799999999999</c:v>
                </c:pt>
                <c:pt idx="13385">
                  <c:v>-0.13834099999999999</c:v>
                </c:pt>
                <c:pt idx="13386">
                  <c:v>-0.14101</c:v>
                </c:pt>
                <c:pt idx="13387">
                  <c:v>-0.14501600000000001</c:v>
                </c:pt>
                <c:pt idx="13388">
                  <c:v>-0.14493500000000001</c:v>
                </c:pt>
                <c:pt idx="13389">
                  <c:v>-0.14291100000000001</c:v>
                </c:pt>
                <c:pt idx="13390">
                  <c:v>-0.144874</c:v>
                </c:pt>
                <c:pt idx="13391">
                  <c:v>-0.150786</c:v>
                </c:pt>
                <c:pt idx="13392">
                  <c:v>-0.15455199999999999</c:v>
                </c:pt>
                <c:pt idx="13393">
                  <c:v>-0.154034</c:v>
                </c:pt>
                <c:pt idx="13394">
                  <c:v>-0.15165400000000001</c:v>
                </c:pt>
                <c:pt idx="13395">
                  <c:v>-0.151618</c:v>
                </c:pt>
                <c:pt idx="13396">
                  <c:v>-0.15634700000000001</c:v>
                </c:pt>
                <c:pt idx="13397">
                  <c:v>-0.15604799999999999</c:v>
                </c:pt>
                <c:pt idx="13398">
                  <c:v>-0.15762000000000001</c:v>
                </c:pt>
                <c:pt idx="13399">
                  <c:v>-0.161607</c:v>
                </c:pt>
                <c:pt idx="13400">
                  <c:v>-0.15793299999999999</c:v>
                </c:pt>
                <c:pt idx="13401">
                  <c:v>-0.14871599999999999</c:v>
                </c:pt>
                <c:pt idx="13402">
                  <c:v>-0.14091899999999999</c:v>
                </c:pt>
                <c:pt idx="13403">
                  <c:v>-0.14387</c:v>
                </c:pt>
                <c:pt idx="13404">
                  <c:v>-0.147955</c:v>
                </c:pt>
                <c:pt idx="13405">
                  <c:v>-0.15155199999999999</c:v>
                </c:pt>
                <c:pt idx="13406">
                  <c:v>-0.14935100000000001</c:v>
                </c:pt>
                <c:pt idx="13407">
                  <c:v>-0.146066</c:v>
                </c:pt>
                <c:pt idx="13408">
                  <c:v>-0.142954</c:v>
                </c:pt>
                <c:pt idx="13409">
                  <c:v>-0.13878299999999999</c:v>
                </c:pt>
                <c:pt idx="13410">
                  <c:v>-0.13705700000000001</c:v>
                </c:pt>
                <c:pt idx="13411">
                  <c:v>-0.13911100000000001</c:v>
                </c:pt>
                <c:pt idx="13412">
                  <c:v>-0.14068700000000001</c:v>
                </c:pt>
                <c:pt idx="13413">
                  <c:v>-0.14102799999999999</c:v>
                </c:pt>
                <c:pt idx="13414">
                  <c:v>-0.145205</c:v>
                </c:pt>
                <c:pt idx="13415">
                  <c:v>-0.15065100000000001</c:v>
                </c:pt>
                <c:pt idx="13416">
                  <c:v>-0.15460199999999999</c:v>
                </c:pt>
                <c:pt idx="13417">
                  <c:v>-0.152864</c:v>
                </c:pt>
                <c:pt idx="13418">
                  <c:v>-0.15640499999999999</c:v>
                </c:pt>
                <c:pt idx="13419">
                  <c:v>-0.15909699999999999</c:v>
                </c:pt>
                <c:pt idx="13420">
                  <c:v>-0.16306300000000001</c:v>
                </c:pt>
                <c:pt idx="13421">
                  <c:v>-0.164545</c:v>
                </c:pt>
                <c:pt idx="13422">
                  <c:v>-0.15815100000000001</c:v>
                </c:pt>
                <c:pt idx="13423">
                  <c:v>-0.14762700000000001</c:v>
                </c:pt>
                <c:pt idx="13424">
                  <c:v>-0.14283000000000001</c:v>
                </c:pt>
                <c:pt idx="13425">
                  <c:v>-0.14657899999999999</c:v>
                </c:pt>
                <c:pt idx="13426">
                  <c:v>-0.15091499999999999</c:v>
                </c:pt>
                <c:pt idx="13427">
                  <c:v>-0.150364</c:v>
                </c:pt>
                <c:pt idx="13428">
                  <c:v>-0.149338</c:v>
                </c:pt>
                <c:pt idx="13429">
                  <c:v>-0.14813699999999999</c:v>
                </c:pt>
                <c:pt idx="13430">
                  <c:v>-0.14949000000000001</c:v>
                </c:pt>
                <c:pt idx="13431">
                  <c:v>-0.151728</c:v>
                </c:pt>
                <c:pt idx="13432">
                  <c:v>-0.15271499999999999</c:v>
                </c:pt>
                <c:pt idx="13433">
                  <c:v>-0.13992299999999999</c:v>
                </c:pt>
                <c:pt idx="13434">
                  <c:v>-0.12722600000000001</c:v>
                </c:pt>
                <c:pt idx="13435">
                  <c:v>-0.12323099999999999</c:v>
                </c:pt>
                <c:pt idx="13436">
                  <c:v>-0.119995</c:v>
                </c:pt>
                <c:pt idx="13437">
                  <c:v>-0.118853</c:v>
                </c:pt>
                <c:pt idx="13438">
                  <c:v>-0.11823</c:v>
                </c:pt>
                <c:pt idx="13439">
                  <c:v>-0.12786400000000001</c:v>
                </c:pt>
                <c:pt idx="13440">
                  <c:v>-0.13409699999999999</c:v>
                </c:pt>
                <c:pt idx="13441">
                  <c:v>-0.138351</c:v>
                </c:pt>
                <c:pt idx="13442">
                  <c:v>-0.14197699999999999</c:v>
                </c:pt>
                <c:pt idx="13443">
                  <c:v>-0.144565</c:v>
                </c:pt>
                <c:pt idx="13444">
                  <c:v>-0.14866199999999999</c:v>
                </c:pt>
                <c:pt idx="13445">
                  <c:v>-0.15407499999999999</c:v>
                </c:pt>
                <c:pt idx="13446">
                  <c:v>-0.16559299999999999</c:v>
                </c:pt>
                <c:pt idx="13447">
                  <c:v>-0.175899</c:v>
                </c:pt>
                <c:pt idx="13448">
                  <c:v>-0.180921</c:v>
                </c:pt>
                <c:pt idx="13449">
                  <c:v>-0.18138499999999999</c:v>
                </c:pt>
                <c:pt idx="13450">
                  <c:v>-0.181148</c:v>
                </c:pt>
                <c:pt idx="13451">
                  <c:v>-0.180979</c:v>
                </c:pt>
                <c:pt idx="13452">
                  <c:v>-0.18115700000000001</c:v>
                </c:pt>
                <c:pt idx="13453">
                  <c:v>-0.178066</c:v>
                </c:pt>
                <c:pt idx="13454">
                  <c:v>-0.174342</c:v>
                </c:pt>
                <c:pt idx="13455">
                  <c:v>-0.16992699999999999</c:v>
                </c:pt>
                <c:pt idx="13456">
                  <c:v>-0.16529099999999999</c:v>
                </c:pt>
                <c:pt idx="13457">
                  <c:v>-0.165074</c:v>
                </c:pt>
                <c:pt idx="13458">
                  <c:v>-0.166188</c:v>
                </c:pt>
                <c:pt idx="13459">
                  <c:v>-0.17039599999999999</c:v>
                </c:pt>
                <c:pt idx="13460">
                  <c:v>-0.17233000000000001</c:v>
                </c:pt>
                <c:pt idx="13461">
                  <c:v>-0.17155500000000001</c:v>
                </c:pt>
                <c:pt idx="13462">
                  <c:v>-0.16797799999999999</c:v>
                </c:pt>
                <c:pt idx="13463">
                  <c:v>-0.16675200000000001</c:v>
                </c:pt>
                <c:pt idx="13464">
                  <c:v>-0.16877200000000001</c:v>
                </c:pt>
                <c:pt idx="13465">
                  <c:v>-0.166071</c:v>
                </c:pt>
                <c:pt idx="13466">
                  <c:v>-0.16125700000000001</c:v>
                </c:pt>
                <c:pt idx="13467">
                  <c:v>-0.149254</c:v>
                </c:pt>
                <c:pt idx="13468">
                  <c:v>-0.13364699999999999</c:v>
                </c:pt>
                <c:pt idx="13469">
                  <c:v>-0.12636500000000001</c:v>
                </c:pt>
                <c:pt idx="13470">
                  <c:v>-0.122043</c:v>
                </c:pt>
                <c:pt idx="13471">
                  <c:v>-0.120321</c:v>
                </c:pt>
                <c:pt idx="13472">
                  <c:v>-0.116726</c:v>
                </c:pt>
                <c:pt idx="13473">
                  <c:v>-0.11344799999999999</c:v>
                </c:pt>
                <c:pt idx="13474">
                  <c:v>-0.111735</c:v>
                </c:pt>
                <c:pt idx="13475">
                  <c:v>-0.109113</c:v>
                </c:pt>
                <c:pt idx="13476">
                  <c:v>-0.10249800000000001</c:v>
                </c:pt>
                <c:pt idx="13477">
                  <c:v>-9.2227600000000007E-2</c:v>
                </c:pt>
                <c:pt idx="13478">
                  <c:v>-8.7458300000000003E-2</c:v>
                </c:pt>
                <c:pt idx="13479">
                  <c:v>-8.7271000000000001E-2</c:v>
                </c:pt>
                <c:pt idx="13480">
                  <c:v>-8.9105699999999996E-2</c:v>
                </c:pt>
                <c:pt idx="13481">
                  <c:v>-9.1421500000000003E-2</c:v>
                </c:pt>
                <c:pt idx="13482">
                  <c:v>-9.2711299999999996E-2</c:v>
                </c:pt>
                <c:pt idx="13483">
                  <c:v>-9.3525399999999995E-2</c:v>
                </c:pt>
                <c:pt idx="13484">
                  <c:v>-9.4865000000000005E-2</c:v>
                </c:pt>
                <c:pt idx="13485">
                  <c:v>-9.5518099999999995E-2</c:v>
                </c:pt>
                <c:pt idx="13486">
                  <c:v>-9.3316399999999994E-2</c:v>
                </c:pt>
                <c:pt idx="13487">
                  <c:v>-9.2485700000000004E-2</c:v>
                </c:pt>
                <c:pt idx="13488">
                  <c:v>-8.7582300000000002E-2</c:v>
                </c:pt>
                <c:pt idx="13489">
                  <c:v>-8.2764500000000005E-2</c:v>
                </c:pt>
                <c:pt idx="13490">
                  <c:v>-7.71926E-2</c:v>
                </c:pt>
                <c:pt idx="13491">
                  <c:v>-7.5082200000000002E-2</c:v>
                </c:pt>
                <c:pt idx="13492">
                  <c:v>-7.1708099999999997E-2</c:v>
                </c:pt>
                <c:pt idx="13493">
                  <c:v>-6.9250300000000001E-2</c:v>
                </c:pt>
                <c:pt idx="13494">
                  <c:v>-7.0542199999999999E-2</c:v>
                </c:pt>
                <c:pt idx="13495">
                  <c:v>-7.4340500000000004E-2</c:v>
                </c:pt>
                <c:pt idx="13496">
                  <c:v>-7.7171000000000003E-2</c:v>
                </c:pt>
                <c:pt idx="13497">
                  <c:v>-8.0910300000000004E-2</c:v>
                </c:pt>
                <c:pt idx="13498">
                  <c:v>-8.2975999999999994E-2</c:v>
                </c:pt>
                <c:pt idx="13499">
                  <c:v>-8.3232799999999996E-2</c:v>
                </c:pt>
                <c:pt idx="13500">
                  <c:v>-7.6918399999999998E-2</c:v>
                </c:pt>
                <c:pt idx="13501">
                  <c:v>-6.4529500000000004E-2</c:v>
                </c:pt>
                <c:pt idx="13502">
                  <c:v>-5.8930099999999999E-2</c:v>
                </c:pt>
                <c:pt idx="13503">
                  <c:v>-5.9539799999999997E-2</c:v>
                </c:pt>
                <c:pt idx="13504">
                  <c:v>-5.7520300000000003E-2</c:v>
                </c:pt>
                <c:pt idx="13505">
                  <c:v>-5.38948E-2</c:v>
                </c:pt>
                <c:pt idx="13506">
                  <c:v>-5.1587300000000003E-2</c:v>
                </c:pt>
                <c:pt idx="13507">
                  <c:v>-4.9158199999999999E-2</c:v>
                </c:pt>
                <c:pt idx="13508">
                  <c:v>-4.8266700000000003E-2</c:v>
                </c:pt>
                <c:pt idx="13509">
                  <c:v>-4.30421E-2</c:v>
                </c:pt>
                <c:pt idx="13510">
                  <c:v>-3.3122699999999998E-2</c:v>
                </c:pt>
                <c:pt idx="13511">
                  <c:v>-2.3523200000000001E-2</c:v>
                </c:pt>
                <c:pt idx="13512">
                  <c:v>-1.79244E-2</c:v>
                </c:pt>
                <c:pt idx="13513">
                  <c:v>-1.85296E-2</c:v>
                </c:pt>
                <c:pt idx="13514">
                  <c:v>-1.9001899999999999E-2</c:v>
                </c:pt>
                <c:pt idx="13515">
                  <c:v>-1.6179700000000002E-2</c:v>
                </c:pt>
                <c:pt idx="13516">
                  <c:v>-7.6388599999999999E-3</c:v>
                </c:pt>
                <c:pt idx="13517">
                  <c:v>1.2393700000000001E-3</c:v>
                </c:pt>
                <c:pt idx="13518">
                  <c:v>5.1038699999999999E-3</c:v>
                </c:pt>
                <c:pt idx="13519">
                  <c:v>3.2320999999999999E-3</c:v>
                </c:pt>
                <c:pt idx="13520">
                  <c:v>6.6131999999999996E-4</c:v>
                </c:pt>
                <c:pt idx="13521">
                  <c:v>-3.8885199999999999E-3</c:v>
                </c:pt>
                <c:pt idx="13522">
                  <c:v>-6.16331E-3</c:v>
                </c:pt>
                <c:pt idx="13523">
                  <c:v>2.98263E-4</c:v>
                </c:pt>
                <c:pt idx="13524">
                  <c:v>4.4531299999999996E-3</c:v>
                </c:pt>
                <c:pt idx="13525">
                  <c:v>1.07685E-2</c:v>
                </c:pt>
                <c:pt idx="13526">
                  <c:v>1.46759E-2</c:v>
                </c:pt>
                <c:pt idx="13527">
                  <c:v>1.00803E-2</c:v>
                </c:pt>
                <c:pt idx="13528">
                  <c:v>1.23701E-2</c:v>
                </c:pt>
                <c:pt idx="13529">
                  <c:v>2.24789E-2</c:v>
                </c:pt>
                <c:pt idx="13530">
                  <c:v>2.8808799999999999E-2</c:v>
                </c:pt>
                <c:pt idx="13531">
                  <c:v>2.9098499999999999E-2</c:v>
                </c:pt>
                <c:pt idx="13532">
                  <c:v>3.1592099999999998E-2</c:v>
                </c:pt>
                <c:pt idx="13533">
                  <c:v>3.8207100000000001E-2</c:v>
                </c:pt>
                <c:pt idx="13534">
                  <c:v>3.5817799999999997E-2</c:v>
                </c:pt>
                <c:pt idx="13535">
                  <c:v>2.8476000000000001E-2</c:v>
                </c:pt>
                <c:pt idx="13536">
                  <c:v>2.4515700000000001E-2</c:v>
                </c:pt>
                <c:pt idx="13537">
                  <c:v>2.1519699999999999E-2</c:v>
                </c:pt>
                <c:pt idx="13538">
                  <c:v>1.9515899999999999E-2</c:v>
                </c:pt>
                <c:pt idx="13539">
                  <c:v>1.55934E-2</c:v>
                </c:pt>
                <c:pt idx="13540">
                  <c:v>1.0027700000000001E-2</c:v>
                </c:pt>
                <c:pt idx="13541">
                  <c:v>8.3295000000000001E-3</c:v>
                </c:pt>
                <c:pt idx="13542">
                  <c:v>8.2018200000000003E-3</c:v>
                </c:pt>
                <c:pt idx="13543">
                  <c:v>1.20529E-2</c:v>
                </c:pt>
                <c:pt idx="13544">
                  <c:v>1.67572E-2</c:v>
                </c:pt>
                <c:pt idx="13545">
                  <c:v>1.9198199999999999E-2</c:v>
                </c:pt>
                <c:pt idx="13546">
                  <c:v>2.1307199999999998E-2</c:v>
                </c:pt>
                <c:pt idx="13547">
                  <c:v>3.3525600000000003E-2</c:v>
                </c:pt>
                <c:pt idx="13548">
                  <c:v>5.16468E-2</c:v>
                </c:pt>
                <c:pt idx="13549">
                  <c:v>6.3176399999999994E-2</c:v>
                </c:pt>
                <c:pt idx="13550">
                  <c:v>7.61661E-2</c:v>
                </c:pt>
                <c:pt idx="13551">
                  <c:v>8.4056400000000003E-2</c:v>
                </c:pt>
                <c:pt idx="13552">
                  <c:v>8.8223999999999997E-2</c:v>
                </c:pt>
                <c:pt idx="13553">
                  <c:v>9.1085700000000006E-2</c:v>
                </c:pt>
                <c:pt idx="13554">
                  <c:v>9.19098E-2</c:v>
                </c:pt>
                <c:pt idx="13555">
                  <c:v>9.1784299999999999E-2</c:v>
                </c:pt>
                <c:pt idx="13556">
                  <c:v>9.3151800000000007E-2</c:v>
                </c:pt>
                <c:pt idx="13557">
                  <c:v>9.6258200000000002E-2</c:v>
                </c:pt>
                <c:pt idx="13558">
                  <c:v>9.4592300000000004E-2</c:v>
                </c:pt>
                <c:pt idx="13559">
                  <c:v>8.9184399999999997E-2</c:v>
                </c:pt>
                <c:pt idx="13560">
                  <c:v>8.8118799999999997E-2</c:v>
                </c:pt>
                <c:pt idx="13561">
                  <c:v>9.0279999999999999E-2</c:v>
                </c:pt>
                <c:pt idx="13562">
                  <c:v>9.7883700000000004E-2</c:v>
                </c:pt>
                <c:pt idx="13563">
                  <c:v>0.10831</c:v>
                </c:pt>
                <c:pt idx="13564">
                  <c:v>0.11268599999999999</c:v>
                </c:pt>
                <c:pt idx="13565">
                  <c:v>0.114761</c:v>
                </c:pt>
                <c:pt idx="13566">
                  <c:v>0.11756999999999999</c:v>
                </c:pt>
                <c:pt idx="13567">
                  <c:v>0.118894</c:v>
                </c:pt>
                <c:pt idx="13568">
                  <c:v>0.119585</c:v>
                </c:pt>
                <c:pt idx="13569">
                  <c:v>0.120064</c:v>
                </c:pt>
                <c:pt idx="13570">
                  <c:v>0.120305</c:v>
                </c:pt>
                <c:pt idx="13571">
                  <c:v>0.120505</c:v>
                </c:pt>
                <c:pt idx="13572">
                  <c:v>0.123019</c:v>
                </c:pt>
                <c:pt idx="13573">
                  <c:v>0.128662</c:v>
                </c:pt>
                <c:pt idx="13574">
                  <c:v>0.13469600000000001</c:v>
                </c:pt>
                <c:pt idx="13575">
                  <c:v>0.13308600000000001</c:v>
                </c:pt>
                <c:pt idx="13576">
                  <c:v>0.129576</c:v>
                </c:pt>
                <c:pt idx="13577">
                  <c:v>0.125088</c:v>
                </c:pt>
                <c:pt idx="13578">
                  <c:v>0.122742</c:v>
                </c:pt>
                <c:pt idx="13579">
                  <c:v>0.125252</c:v>
                </c:pt>
                <c:pt idx="13580">
                  <c:v>0.127859</c:v>
                </c:pt>
                <c:pt idx="13581">
                  <c:v>0.13197800000000001</c:v>
                </c:pt>
                <c:pt idx="13582">
                  <c:v>0.135328</c:v>
                </c:pt>
                <c:pt idx="13583">
                  <c:v>0.13670599999999999</c:v>
                </c:pt>
                <c:pt idx="13584">
                  <c:v>0.13450000000000001</c:v>
                </c:pt>
                <c:pt idx="13585">
                  <c:v>0.13119500000000001</c:v>
                </c:pt>
                <c:pt idx="13586">
                  <c:v>0.13011900000000001</c:v>
                </c:pt>
                <c:pt idx="13587">
                  <c:v>0.13761999999999999</c:v>
                </c:pt>
                <c:pt idx="13588">
                  <c:v>0.14807999999999999</c:v>
                </c:pt>
                <c:pt idx="13589">
                  <c:v>0.15231600000000001</c:v>
                </c:pt>
                <c:pt idx="13590">
                  <c:v>0.16228300000000001</c:v>
                </c:pt>
                <c:pt idx="13591">
                  <c:v>0.172378</c:v>
                </c:pt>
                <c:pt idx="13592">
                  <c:v>0.17425199999999999</c:v>
                </c:pt>
                <c:pt idx="13593">
                  <c:v>0.17413600000000001</c:v>
                </c:pt>
                <c:pt idx="13594">
                  <c:v>0.17312900000000001</c:v>
                </c:pt>
                <c:pt idx="13595">
                  <c:v>0.17144799999999999</c:v>
                </c:pt>
                <c:pt idx="13596">
                  <c:v>0.168739</c:v>
                </c:pt>
                <c:pt idx="13597">
                  <c:v>0.16275500000000001</c:v>
                </c:pt>
                <c:pt idx="13598">
                  <c:v>0.15855900000000001</c:v>
                </c:pt>
                <c:pt idx="13599">
                  <c:v>0.156056</c:v>
                </c:pt>
                <c:pt idx="13600">
                  <c:v>0.151999</c:v>
                </c:pt>
                <c:pt idx="13601">
                  <c:v>0.14707700000000001</c:v>
                </c:pt>
                <c:pt idx="13602">
                  <c:v>0.14510999999999999</c:v>
                </c:pt>
                <c:pt idx="13603">
                  <c:v>0.142567</c:v>
                </c:pt>
                <c:pt idx="13604">
                  <c:v>0.14150799999999999</c:v>
                </c:pt>
                <c:pt idx="13605">
                  <c:v>0.14092399999999999</c:v>
                </c:pt>
                <c:pt idx="13606">
                  <c:v>0.141765</c:v>
                </c:pt>
                <c:pt idx="13607">
                  <c:v>0.14396100000000001</c:v>
                </c:pt>
                <c:pt idx="13608">
                  <c:v>0.15074799999999999</c:v>
                </c:pt>
                <c:pt idx="13609">
                  <c:v>0.15537000000000001</c:v>
                </c:pt>
                <c:pt idx="13610">
                  <c:v>0.154863</c:v>
                </c:pt>
                <c:pt idx="13611">
                  <c:v>0.15313099999999999</c:v>
                </c:pt>
                <c:pt idx="13612">
                  <c:v>0.15446799999999999</c:v>
                </c:pt>
                <c:pt idx="13613">
                  <c:v>0.157225</c:v>
                </c:pt>
                <c:pt idx="13614">
                  <c:v>0.15543000000000001</c:v>
                </c:pt>
                <c:pt idx="13615">
                  <c:v>0.14453199999999999</c:v>
                </c:pt>
                <c:pt idx="13616">
                  <c:v>0.13470499999999999</c:v>
                </c:pt>
                <c:pt idx="13617">
                  <c:v>0.12601399999999999</c:v>
                </c:pt>
                <c:pt idx="13618">
                  <c:v>0.116482</c:v>
                </c:pt>
                <c:pt idx="13619">
                  <c:v>0.107886</c:v>
                </c:pt>
                <c:pt idx="13620">
                  <c:v>9.6069199999999993E-2</c:v>
                </c:pt>
                <c:pt idx="13621">
                  <c:v>8.38367E-2</c:v>
                </c:pt>
                <c:pt idx="13622">
                  <c:v>7.4458700000000003E-2</c:v>
                </c:pt>
                <c:pt idx="13623">
                  <c:v>6.5164200000000005E-2</c:v>
                </c:pt>
                <c:pt idx="13624">
                  <c:v>4.9432799999999999E-2</c:v>
                </c:pt>
                <c:pt idx="13625">
                  <c:v>3.6313199999999997E-2</c:v>
                </c:pt>
                <c:pt idx="13626">
                  <c:v>3.0226900000000001E-2</c:v>
                </c:pt>
                <c:pt idx="13627">
                  <c:v>2.9131299999999999E-2</c:v>
                </c:pt>
                <c:pt idx="13628">
                  <c:v>3.3163499999999999E-2</c:v>
                </c:pt>
                <c:pt idx="13629">
                  <c:v>5.20575E-2</c:v>
                </c:pt>
                <c:pt idx="13630">
                  <c:v>7.6627200000000006E-2</c:v>
                </c:pt>
                <c:pt idx="13631">
                  <c:v>0.104507</c:v>
                </c:pt>
                <c:pt idx="13632">
                  <c:v>0.12471599999999999</c:v>
                </c:pt>
                <c:pt idx="13633">
                  <c:v>0.12829699999999999</c:v>
                </c:pt>
                <c:pt idx="13634">
                  <c:v>0.12889100000000001</c:v>
                </c:pt>
                <c:pt idx="13635">
                  <c:v>0.12944700000000001</c:v>
                </c:pt>
                <c:pt idx="13636">
                  <c:v>0.13302900000000001</c:v>
                </c:pt>
                <c:pt idx="13637">
                  <c:v>0.13708300000000001</c:v>
                </c:pt>
                <c:pt idx="13638">
                  <c:v>0.14068900000000001</c:v>
                </c:pt>
                <c:pt idx="13639">
                  <c:v>0.14445</c:v>
                </c:pt>
                <c:pt idx="13640">
                  <c:v>0.14788000000000001</c:v>
                </c:pt>
                <c:pt idx="13641">
                  <c:v>0.149316</c:v>
                </c:pt>
                <c:pt idx="13642">
                  <c:v>0.148755</c:v>
                </c:pt>
                <c:pt idx="13643">
                  <c:v>0.14288799999999999</c:v>
                </c:pt>
                <c:pt idx="13644">
                  <c:v>0.131331</c:v>
                </c:pt>
                <c:pt idx="13645">
                  <c:v>0.123671</c:v>
                </c:pt>
                <c:pt idx="13646">
                  <c:v>0.11909500000000001</c:v>
                </c:pt>
                <c:pt idx="13647">
                  <c:v>0.11433500000000001</c:v>
                </c:pt>
                <c:pt idx="13648">
                  <c:v>0.107655</c:v>
                </c:pt>
                <c:pt idx="13649">
                  <c:v>0.102703</c:v>
                </c:pt>
                <c:pt idx="13650">
                  <c:v>0.10484300000000001</c:v>
                </c:pt>
                <c:pt idx="13651">
                  <c:v>0.103488</c:v>
                </c:pt>
                <c:pt idx="13652">
                  <c:v>9.3947199999999995E-2</c:v>
                </c:pt>
                <c:pt idx="13653">
                  <c:v>8.8225300000000006E-2</c:v>
                </c:pt>
                <c:pt idx="13654">
                  <c:v>8.6516399999999993E-2</c:v>
                </c:pt>
                <c:pt idx="13655">
                  <c:v>8.8323299999999993E-2</c:v>
                </c:pt>
                <c:pt idx="13656">
                  <c:v>9.6986000000000003E-2</c:v>
                </c:pt>
                <c:pt idx="13657">
                  <c:v>0.103824</c:v>
                </c:pt>
                <c:pt idx="13658">
                  <c:v>0.111288</c:v>
                </c:pt>
                <c:pt idx="13659">
                  <c:v>0.119278</c:v>
                </c:pt>
                <c:pt idx="13660">
                  <c:v>0.124372</c:v>
                </c:pt>
                <c:pt idx="13661">
                  <c:v>0.12323199999999999</c:v>
                </c:pt>
                <c:pt idx="13662">
                  <c:v>0.11814</c:v>
                </c:pt>
                <c:pt idx="13663">
                  <c:v>0.11465400000000001</c:v>
                </c:pt>
                <c:pt idx="13664">
                  <c:v>0.11158</c:v>
                </c:pt>
                <c:pt idx="13665">
                  <c:v>0.104793</c:v>
                </c:pt>
                <c:pt idx="13666">
                  <c:v>9.8821699999999998E-2</c:v>
                </c:pt>
                <c:pt idx="13667">
                  <c:v>9.3740699999999996E-2</c:v>
                </c:pt>
                <c:pt idx="13668">
                  <c:v>9.0956599999999999E-2</c:v>
                </c:pt>
                <c:pt idx="13669">
                  <c:v>9.0888099999999999E-2</c:v>
                </c:pt>
                <c:pt idx="13670">
                  <c:v>9.0961200000000006E-2</c:v>
                </c:pt>
                <c:pt idx="13671">
                  <c:v>8.8894100000000004E-2</c:v>
                </c:pt>
                <c:pt idx="13672">
                  <c:v>8.8812199999999994E-2</c:v>
                </c:pt>
                <c:pt idx="13673">
                  <c:v>8.99176E-2</c:v>
                </c:pt>
                <c:pt idx="13674">
                  <c:v>9.2852100000000007E-2</c:v>
                </c:pt>
                <c:pt idx="13675">
                  <c:v>9.5768699999999998E-2</c:v>
                </c:pt>
                <c:pt idx="13676">
                  <c:v>9.2485800000000007E-2</c:v>
                </c:pt>
                <c:pt idx="13677">
                  <c:v>8.9130299999999996E-2</c:v>
                </c:pt>
                <c:pt idx="13678">
                  <c:v>8.7263099999999996E-2</c:v>
                </c:pt>
                <c:pt idx="13679">
                  <c:v>9.3001299999999995E-2</c:v>
                </c:pt>
                <c:pt idx="13680">
                  <c:v>0.105103</c:v>
                </c:pt>
                <c:pt idx="13681">
                  <c:v>0.11415</c:v>
                </c:pt>
                <c:pt idx="13682">
                  <c:v>0.118765</c:v>
                </c:pt>
                <c:pt idx="13683">
                  <c:v>0.113871</c:v>
                </c:pt>
                <c:pt idx="13684">
                  <c:v>0.10015499999999999</c:v>
                </c:pt>
                <c:pt idx="13685">
                  <c:v>0.10231</c:v>
                </c:pt>
                <c:pt idx="13686">
                  <c:v>0.100324</c:v>
                </c:pt>
                <c:pt idx="13687">
                  <c:v>9.0799199999999997E-2</c:v>
                </c:pt>
                <c:pt idx="13688">
                  <c:v>8.2772299999999993E-2</c:v>
                </c:pt>
                <c:pt idx="13689">
                  <c:v>8.5417599999999996E-2</c:v>
                </c:pt>
                <c:pt idx="13690">
                  <c:v>9.2708499999999999E-2</c:v>
                </c:pt>
                <c:pt idx="13691">
                  <c:v>9.8102400000000006E-2</c:v>
                </c:pt>
                <c:pt idx="13692">
                  <c:v>9.7056500000000004E-2</c:v>
                </c:pt>
                <c:pt idx="13693">
                  <c:v>8.6744000000000002E-2</c:v>
                </c:pt>
                <c:pt idx="13694">
                  <c:v>7.6199699999999995E-2</c:v>
                </c:pt>
                <c:pt idx="13695">
                  <c:v>7.6299400000000003E-2</c:v>
                </c:pt>
                <c:pt idx="13696">
                  <c:v>8.1279599999999994E-2</c:v>
                </c:pt>
                <c:pt idx="13697">
                  <c:v>8.13469E-2</c:v>
                </c:pt>
                <c:pt idx="13698">
                  <c:v>7.5090299999999999E-2</c:v>
                </c:pt>
                <c:pt idx="13699">
                  <c:v>6.9487300000000002E-2</c:v>
                </c:pt>
                <c:pt idx="13700">
                  <c:v>7.2162400000000002E-2</c:v>
                </c:pt>
                <c:pt idx="13701">
                  <c:v>7.9894000000000007E-2</c:v>
                </c:pt>
                <c:pt idx="13702">
                  <c:v>8.2551600000000003E-2</c:v>
                </c:pt>
                <c:pt idx="13703">
                  <c:v>7.9060099999999994E-2</c:v>
                </c:pt>
                <c:pt idx="13704">
                  <c:v>6.9700799999999993E-2</c:v>
                </c:pt>
                <c:pt idx="13705">
                  <c:v>6.4859200000000006E-2</c:v>
                </c:pt>
                <c:pt idx="13706">
                  <c:v>6.2488500000000002E-2</c:v>
                </c:pt>
                <c:pt idx="13707">
                  <c:v>5.9530100000000002E-2</c:v>
                </c:pt>
                <c:pt idx="13708">
                  <c:v>6.1355399999999997E-2</c:v>
                </c:pt>
                <c:pt idx="13709">
                  <c:v>6.4402699999999993E-2</c:v>
                </c:pt>
                <c:pt idx="13710">
                  <c:v>7.2493199999999994E-2</c:v>
                </c:pt>
                <c:pt idx="13711">
                  <c:v>8.1906099999999996E-2</c:v>
                </c:pt>
                <c:pt idx="13712">
                  <c:v>9.0307100000000001E-2</c:v>
                </c:pt>
                <c:pt idx="13713">
                  <c:v>9.5661700000000002E-2</c:v>
                </c:pt>
                <c:pt idx="13714">
                  <c:v>9.6857600000000002E-2</c:v>
                </c:pt>
                <c:pt idx="13715">
                  <c:v>8.99171E-2</c:v>
                </c:pt>
                <c:pt idx="13716">
                  <c:v>8.1708799999999998E-2</c:v>
                </c:pt>
                <c:pt idx="13717">
                  <c:v>8.0843600000000002E-2</c:v>
                </c:pt>
                <c:pt idx="13718">
                  <c:v>8.0980999999999997E-2</c:v>
                </c:pt>
                <c:pt idx="13719">
                  <c:v>8.6794999999999997E-2</c:v>
                </c:pt>
                <c:pt idx="13720">
                  <c:v>9.5547400000000005E-2</c:v>
                </c:pt>
                <c:pt idx="13721">
                  <c:v>9.3717599999999998E-2</c:v>
                </c:pt>
                <c:pt idx="13722">
                  <c:v>9.4474799999999998E-2</c:v>
                </c:pt>
                <c:pt idx="13723">
                  <c:v>9.3198100000000006E-2</c:v>
                </c:pt>
                <c:pt idx="13724">
                  <c:v>8.9268899999999998E-2</c:v>
                </c:pt>
                <c:pt idx="13725">
                  <c:v>8.8337200000000005E-2</c:v>
                </c:pt>
                <c:pt idx="13726">
                  <c:v>8.9018E-2</c:v>
                </c:pt>
                <c:pt idx="13727">
                  <c:v>9.4850500000000004E-2</c:v>
                </c:pt>
                <c:pt idx="13728">
                  <c:v>0.100164</c:v>
                </c:pt>
                <c:pt idx="13729">
                  <c:v>0.114218</c:v>
                </c:pt>
                <c:pt idx="13730">
                  <c:v>0.120403</c:v>
                </c:pt>
                <c:pt idx="13731">
                  <c:v>0.122266</c:v>
                </c:pt>
                <c:pt idx="13732">
                  <c:v>0.122225</c:v>
                </c:pt>
                <c:pt idx="13733">
                  <c:v>0.111711</c:v>
                </c:pt>
                <c:pt idx="13734">
                  <c:v>0.101255</c:v>
                </c:pt>
                <c:pt idx="13735">
                  <c:v>9.5945299999999997E-2</c:v>
                </c:pt>
                <c:pt idx="13736">
                  <c:v>9.3280399999999999E-2</c:v>
                </c:pt>
                <c:pt idx="13737">
                  <c:v>9.8970900000000001E-2</c:v>
                </c:pt>
                <c:pt idx="13738">
                  <c:v>0.101003</c:v>
                </c:pt>
                <c:pt idx="13739">
                  <c:v>0.10234</c:v>
                </c:pt>
                <c:pt idx="13740">
                  <c:v>0.10069699999999999</c:v>
                </c:pt>
                <c:pt idx="13741">
                  <c:v>9.36448E-2</c:v>
                </c:pt>
                <c:pt idx="13742">
                  <c:v>8.7219900000000003E-2</c:v>
                </c:pt>
                <c:pt idx="13743">
                  <c:v>8.8808700000000004E-2</c:v>
                </c:pt>
                <c:pt idx="13744">
                  <c:v>9.2854599999999995E-2</c:v>
                </c:pt>
                <c:pt idx="13745">
                  <c:v>9.7160300000000005E-2</c:v>
                </c:pt>
                <c:pt idx="13746">
                  <c:v>0.100712</c:v>
                </c:pt>
                <c:pt idx="13747">
                  <c:v>0.10480399999999999</c:v>
                </c:pt>
                <c:pt idx="13748">
                  <c:v>0.10466499999999999</c:v>
                </c:pt>
                <c:pt idx="13749">
                  <c:v>0.10460800000000001</c:v>
                </c:pt>
                <c:pt idx="13750">
                  <c:v>9.9159700000000003E-2</c:v>
                </c:pt>
                <c:pt idx="13751">
                  <c:v>9.93116E-2</c:v>
                </c:pt>
                <c:pt idx="13752">
                  <c:v>9.84651E-2</c:v>
                </c:pt>
                <c:pt idx="13753">
                  <c:v>0.102062</c:v>
                </c:pt>
                <c:pt idx="13754">
                  <c:v>0.10589999999999999</c:v>
                </c:pt>
                <c:pt idx="13755">
                  <c:v>0.11494</c:v>
                </c:pt>
                <c:pt idx="13756">
                  <c:v>0.121943</c:v>
                </c:pt>
                <c:pt idx="13757">
                  <c:v>0.127997</c:v>
                </c:pt>
                <c:pt idx="13758">
                  <c:v>0.12309100000000001</c:v>
                </c:pt>
                <c:pt idx="13759">
                  <c:v>0.122345</c:v>
                </c:pt>
                <c:pt idx="13760">
                  <c:v>0.117383</c:v>
                </c:pt>
                <c:pt idx="13761">
                  <c:v>0.10713499999999999</c:v>
                </c:pt>
                <c:pt idx="13762">
                  <c:v>0.105868</c:v>
                </c:pt>
                <c:pt idx="13763">
                  <c:v>0.10545300000000001</c:v>
                </c:pt>
                <c:pt idx="13764">
                  <c:v>0.101952</c:v>
                </c:pt>
                <c:pt idx="13765">
                  <c:v>0.104353</c:v>
                </c:pt>
                <c:pt idx="13766">
                  <c:v>0.112193</c:v>
                </c:pt>
                <c:pt idx="13767">
                  <c:v>0.114801</c:v>
                </c:pt>
                <c:pt idx="13768">
                  <c:v>0.118545</c:v>
                </c:pt>
                <c:pt idx="13769">
                  <c:v>0.122763</c:v>
                </c:pt>
                <c:pt idx="13770">
                  <c:v>0.12416099999999999</c:v>
                </c:pt>
                <c:pt idx="13771">
                  <c:v>0.12664300000000001</c:v>
                </c:pt>
                <c:pt idx="13772">
                  <c:v>0.12807499999999999</c:v>
                </c:pt>
                <c:pt idx="13773">
                  <c:v>0.13008900000000001</c:v>
                </c:pt>
                <c:pt idx="13774">
                  <c:v>0.13141</c:v>
                </c:pt>
                <c:pt idx="13775">
                  <c:v>0.13333500000000001</c:v>
                </c:pt>
                <c:pt idx="13776">
                  <c:v>0.13946600000000001</c:v>
                </c:pt>
                <c:pt idx="13777">
                  <c:v>0.142341</c:v>
                </c:pt>
                <c:pt idx="13778">
                  <c:v>0.14099900000000001</c:v>
                </c:pt>
                <c:pt idx="13779">
                  <c:v>0.140454</c:v>
                </c:pt>
                <c:pt idx="13780">
                  <c:v>0.14355000000000001</c:v>
                </c:pt>
                <c:pt idx="13781">
                  <c:v>0.14411399999999999</c:v>
                </c:pt>
                <c:pt idx="13782">
                  <c:v>0.14027800000000001</c:v>
                </c:pt>
                <c:pt idx="13783">
                  <c:v>0.134604</c:v>
                </c:pt>
                <c:pt idx="13784">
                  <c:v>0.13880500000000001</c:v>
                </c:pt>
                <c:pt idx="13785">
                  <c:v>0.14288799999999999</c:v>
                </c:pt>
                <c:pt idx="13786">
                  <c:v>0.15193000000000001</c:v>
                </c:pt>
                <c:pt idx="13787">
                  <c:v>0.16453400000000001</c:v>
                </c:pt>
                <c:pt idx="13788">
                  <c:v>0.16667499999999999</c:v>
                </c:pt>
                <c:pt idx="13789">
                  <c:v>0.16114400000000001</c:v>
                </c:pt>
                <c:pt idx="13790">
                  <c:v>0.16006600000000001</c:v>
                </c:pt>
                <c:pt idx="13791">
                  <c:v>0.158447</c:v>
                </c:pt>
                <c:pt idx="13792">
                  <c:v>0.15779799999999999</c:v>
                </c:pt>
                <c:pt idx="13793">
                  <c:v>0.15958900000000001</c:v>
                </c:pt>
                <c:pt idx="13794">
                  <c:v>0.164525</c:v>
                </c:pt>
                <c:pt idx="13795">
                  <c:v>0.170208</c:v>
                </c:pt>
                <c:pt idx="13796">
                  <c:v>0.16505300000000001</c:v>
                </c:pt>
                <c:pt idx="13797">
                  <c:v>0.162966</c:v>
                </c:pt>
                <c:pt idx="13798">
                  <c:v>0.16119800000000001</c:v>
                </c:pt>
                <c:pt idx="13799">
                  <c:v>0.16134399999999999</c:v>
                </c:pt>
                <c:pt idx="13800">
                  <c:v>0.161548</c:v>
                </c:pt>
                <c:pt idx="13801">
                  <c:v>0.166437</c:v>
                </c:pt>
                <c:pt idx="13802">
                  <c:v>0.173989</c:v>
                </c:pt>
                <c:pt idx="13803">
                  <c:v>0.17188700000000001</c:v>
                </c:pt>
                <c:pt idx="13804">
                  <c:v>0.16969600000000001</c:v>
                </c:pt>
                <c:pt idx="13805">
                  <c:v>0.172433</c:v>
                </c:pt>
                <c:pt idx="13806">
                  <c:v>0.17795900000000001</c:v>
                </c:pt>
                <c:pt idx="13807">
                  <c:v>0.17208699999999999</c:v>
                </c:pt>
                <c:pt idx="13808">
                  <c:v>0.16992499999999999</c:v>
                </c:pt>
                <c:pt idx="13809">
                  <c:v>0.16991999999999999</c:v>
                </c:pt>
                <c:pt idx="13810">
                  <c:v>0.171512</c:v>
                </c:pt>
                <c:pt idx="13811">
                  <c:v>0.17080699999999999</c:v>
                </c:pt>
                <c:pt idx="13812">
                  <c:v>0.168737</c:v>
                </c:pt>
                <c:pt idx="13813">
                  <c:v>0.168603</c:v>
                </c:pt>
                <c:pt idx="13814">
                  <c:v>0.167688</c:v>
                </c:pt>
                <c:pt idx="13815">
                  <c:v>0.16882800000000001</c:v>
                </c:pt>
                <c:pt idx="13816">
                  <c:v>0.16774900000000001</c:v>
                </c:pt>
                <c:pt idx="13817">
                  <c:v>0.16719400000000001</c:v>
                </c:pt>
                <c:pt idx="13818">
                  <c:v>0.161081</c:v>
                </c:pt>
                <c:pt idx="13819">
                  <c:v>0.15982199999999999</c:v>
                </c:pt>
                <c:pt idx="13820">
                  <c:v>0.16028000000000001</c:v>
                </c:pt>
                <c:pt idx="13821">
                  <c:v>0.15797</c:v>
                </c:pt>
                <c:pt idx="13822">
                  <c:v>0.15431300000000001</c:v>
                </c:pt>
                <c:pt idx="13823">
                  <c:v>0.15245900000000001</c:v>
                </c:pt>
                <c:pt idx="13824">
                  <c:v>0.14910399999999999</c:v>
                </c:pt>
                <c:pt idx="13825">
                  <c:v>0.14323900000000001</c:v>
                </c:pt>
                <c:pt idx="13826">
                  <c:v>0.13642499999999999</c:v>
                </c:pt>
                <c:pt idx="13827">
                  <c:v>0.13375899999999999</c:v>
                </c:pt>
                <c:pt idx="13828">
                  <c:v>0.13295299999999999</c:v>
                </c:pt>
                <c:pt idx="13829">
                  <c:v>0.12723400000000001</c:v>
                </c:pt>
                <c:pt idx="13830">
                  <c:v>0.11694300000000001</c:v>
                </c:pt>
                <c:pt idx="13831">
                  <c:v>0.120309</c:v>
                </c:pt>
                <c:pt idx="13832">
                  <c:v>0.123557</c:v>
                </c:pt>
                <c:pt idx="13833">
                  <c:v>0.121445</c:v>
                </c:pt>
                <c:pt idx="13834">
                  <c:v>0.114842</c:v>
                </c:pt>
                <c:pt idx="13835">
                  <c:v>0.11304599999999999</c:v>
                </c:pt>
                <c:pt idx="13836">
                  <c:v>0.108128</c:v>
                </c:pt>
                <c:pt idx="13837">
                  <c:v>0.10619000000000001</c:v>
                </c:pt>
                <c:pt idx="13838">
                  <c:v>0.108725</c:v>
                </c:pt>
                <c:pt idx="13839">
                  <c:v>0.111635</c:v>
                </c:pt>
                <c:pt idx="13840">
                  <c:v>0.114511</c:v>
                </c:pt>
                <c:pt idx="13841">
                  <c:v>0.11463</c:v>
                </c:pt>
                <c:pt idx="13842">
                  <c:v>0.112163</c:v>
                </c:pt>
                <c:pt idx="13843">
                  <c:v>0.11314</c:v>
                </c:pt>
                <c:pt idx="13844">
                  <c:v>0.11373900000000001</c:v>
                </c:pt>
                <c:pt idx="13845">
                  <c:v>0.116229</c:v>
                </c:pt>
                <c:pt idx="13846">
                  <c:v>0.116633</c:v>
                </c:pt>
                <c:pt idx="13847">
                  <c:v>0.118593</c:v>
                </c:pt>
                <c:pt idx="13848">
                  <c:v>0.11787</c:v>
                </c:pt>
                <c:pt idx="13849">
                  <c:v>0.11794499999999999</c:v>
                </c:pt>
                <c:pt idx="13850">
                  <c:v>0.121616</c:v>
                </c:pt>
                <c:pt idx="13851">
                  <c:v>0.12626499999999999</c:v>
                </c:pt>
                <c:pt idx="13852">
                  <c:v>0.12501000000000001</c:v>
                </c:pt>
                <c:pt idx="13853">
                  <c:v>0.120102</c:v>
                </c:pt>
                <c:pt idx="13854">
                  <c:v>0.119709</c:v>
                </c:pt>
                <c:pt idx="13855">
                  <c:v>0.11730599999999999</c:v>
                </c:pt>
                <c:pt idx="13856">
                  <c:v>0.119188</c:v>
                </c:pt>
                <c:pt idx="13857">
                  <c:v>0.126996</c:v>
                </c:pt>
                <c:pt idx="13858">
                  <c:v>0.133076</c:v>
                </c:pt>
                <c:pt idx="13859">
                  <c:v>0.13630400000000001</c:v>
                </c:pt>
                <c:pt idx="13860">
                  <c:v>0.13796900000000001</c:v>
                </c:pt>
                <c:pt idx="13861">
                  <c:v>0.13897300000000001</c:v>
                </c:pt>
                <c:pt idx="13862">
                  <c:v>0.139183</c:v>
                </c:pt>
                <c:pt idx="13863">
                  <c:v>0.140152</c:v>
                </c:pt>
                <c:pt idx="13864">
                  <c:v>0.136494</c:v>
                </c:pt>
                <c:pt idx="13865">
                  <c:v>0.12689400000000001</c:v>
                </c:pt>
                <c:pt idx="13866">
                  <c:v>0.122905</c:v>
                </c:pt>
                <c:pt idx="13867">
                  <c:v>0.12292</c:v>
                </c:pt>
                <c:pt idx="13868">
                  <c:v>0.12590899999999999</c:v>
                </c:pt>
                <c:pt idx="13869">
                  <c:v>0.13295399999999999</c:v>
                </c:pt>
                <c:pt idx="13870">
                  <c:v>0.14436499999999999</c:v>
                </c:pt>
                <c:pt idx="13871">
                  <c:v>0.155363</c:v>
                </c:pt>
                <c:pt idx="13872">
                  <c:v>0.160332</c:v>
                </c:pt>
                <c:pt idx="13873">
                  <c:v>0.16326599999999999</c:v>
                </c:pt>
                <c:pt idx="13874">
                  <c:v>0.16920499999999999</c:v>
                </c:pt>
                <c:pt idx="13875">
                  <c:v>0.17247199999999999</c:v>
                </c:pt>
                <c:pt idx="13876">
                  <c:v>0.16622500000000001</c:v>
                </c:pt>
                <c:pt idx="13877">
                  <c:v>0.155056</c:v>
                </c:pt>
                <c:pt idx="13878">
                  <c:v>0.148836</c:v>
                </c:pt>
                <c:pt idx="13879">
                  <c:v>0.146867</c:v>
                </c:pt>
                <c:pt idx="13880">
                  <c:v>0.14302300000000001</c:v>
                </c:pt>
                <c:pt idx="13881">
                  <c:v>0.14439399999999999</c:v>
                </c:pt>
                <c:pt idx="13882">
                  <c:v>0.149621</c:v>
                </c:pt>
                <c:pt idx="13883">
                  <c:v>0.14843999999999999</c:v>
                </c:pt>
                <c:pt idx="13884">
                  <c:v>0.14460600000000001</c:v>
                </c:pt>
                <c:pt idx="13885">
                  <c:v>0.14393300000000001</c:v>
                </c:pt>
                <c:pt idx="13886">
                  <c:v>0.14330599999999999</c:v>
                </c:pt>
                <c:pt idx="13887">
                  <c:v>0.13844100000000001</c:v>
                </c:pt>
                <c:pt idx="13888">
                  <c:v>0.133877</c:v>
                </c:pt>
                <c:pt idx="13889">
                  <c:v>0.13514699999999999</c:v>
                </c:pt>
                <c:pt idx="13890">
                  <c:v>0.14146</c:v>
                </c:pt>
                <c:pt idx="13891">
                  <c:v>0.14990500000000001</c:v>
                </c:pt>
                <c:pt idx="13892">
                  <c:v>0.15337500000000001</c:v>
                </c:pt>
                <c:pt idx="13893">
                  <c:v>0.15024899999999999</c:v>
                </c:pt>
                <c:pt idx="13894">
                  <c:v>0.14327300000000001</c:v>
                </c:pt>
                <c:pt idx="13895">
                  <c:v>0.13612199999999999</c:v>
                </c:pt>
                <c:pt idx="13896">
                  <c:v>0.135383</c:v>
                </c:pt>
                <c:pt idx="13897">
                  <c:v>0.13761799999999999</c:v>
                </c:pt>
                <c:pt idx="13898">
                  <c:v>0.13922799999999999</c:v>
                </c:pt>
                <c:pt idx="13899">
                  <c:v>0.14096500000000001</c:v>
                </c:pt>
                <c:pt idx="13900">
                  <c:v>0.14117299999999999</c:v>
                </c:pt>
                <c:pt idx="13901">
                  <c:v>0.13974600000000001</c:v>
                </c:pt>
                <c:pt idx="13902">
                  <c:v>0.13611100000000001</c:v>
                </c:pt>
                <c:pt idx="13903">
                  <c:v>0.13281499999999999</c:v>
                </c:pt>
                <c:pt idx="13904">
                  <c:v>0.13264300000000001</c:v>
                </c:pt>
                <c:pt idx="13905">
                  <c:v>0.13414100000000001</c:v>
                </c:pt>
                <c:pt idx="13906">
                  <c:v>0.14348900000000001</c:v>
                </c:pt>
                <c:pt idx="13907">
                  <c:v>0.15063599999999999</c:v>
                </c:pt>
                <c:pt idx="13908">
                  <c:v>0.15077199999999999</c:v>
                </c:pt>
                <c:pt idx="13909">
                  <c:v>0.14921400000000001</c:v>
                </c:pt>
                <c:pt idx="13910">
                  <c:v>0.14428199999999999</c:v>
                </c:pt>
                <c:pt idx="13911">
                  <c:v>0.140487</c:v>
                </c:pt>
                <c:pt idx="13912">
                  <c:v>0.13747799999999999</c:v>
                </c:pt>
                <c:pt idx="13913">
                  <c:v>0.1376</c:v>
                </c:pt>
                <c:pt idx="13914">
                  <c:v>0.13980000000000001</c:v>
                </c:pt>
                <c:pt idx="13915">
                  <c:v>0.138958</c:v>
                </c:pt>
                <c:pt idx="13916">
                  <c:v>0.138933</c:v>
                </c:pt>
                <c:pt idx="13917">
                  <c:v>0.14119499999999999</c:v>
                </c:pt>
                <c:pt idx="13918">
                  <c:v>0.14260100000000001</c:v>
                </c:pt>
                <c:pt idx="13919">
                  <c:v>0.13919000000000001</c:v>
                </c:pt>
                <c:pt idx="13920">
                  <c:v>0.13203400000000001</c:v>
                </c:pt>
                <c:pt idx="13921">
                  <c:v>0.12789700000000001</c:v>
                </c:pt>
                <c:pt idx="13922">
                  <c:v>0.12878400000000001</c:v>
                </c:pt>
                <c:pt idx="13923">
                  <c:v>0.130328</c:v>
                </c:pt>
                <c:pt idx="13924">
                  <c:v>0.13033600000000001</c:v>
                </c:pt>
                <c:pt idx="13925">
                  <c:v>0.13076699999999999</c:v>
                </c:pt>
                <c:pt idx="13926">
                  <c:v>0.13577</c:v>
                </c:pt>
                <c:pt idx="13927">
                  <c:v>0.14305599999999999</c:v>
                </c:pt>
                <c:pt idx="13928">
                  <c:v>0.14937300000000001</c:v>
                </c:pt>
                <c:pt idx="13929">
                  <c:v>0.154057</c:v>
                </c:pt>
                <c:pt idx="13930">
                  <c:v>0.156998</c:v>
                </c:pt>
                <c:pt idx="13931">
                  <c:v>0.15819</c:v>
                </c:pt>
                <c:pt idx="13932">
                  <c:v>0.15767300000000001</c:v>
                </c:pt>
                <c:pt idx="13933">
                  <c:v>0.159663</c:v>
                </c:pt>
                <c:pt idx="13934">
                  <c:v>0.16112099999999999</c:v>
                </c:pt>
                <c:pt idx="13935">
                  <c:v>0.16189999999999999</c:v>
                </c:pt>
                <c:pt idx="13936">
                  <c:v>0.16524</c:v>
                </c:pt>
                <c:pt idx="13937">
                  <c:v>0.169207</c:v>
                </c:pt>
                <c:pt idx="13938">
                  <c:v>0.17524899999999999</c:v>
                </c:pt>
                <c:pt idx="13939">
                  <c:v>0.17924599999999999</c:v>
                </c:pt>
                <c:pt idx="13940">
                  <c:v>0.17912600000000001</c:v>
                </c:pt>
                <c:pt idx="13941">
                  <c:v>0.18043600000000001</c:v>
                </c:pt>
                <c:pt idx="13942">
                  <c:v>0.17933499999999999</c:v>
                </c:pt>
                <c:pt idx="13943">
                  <c:v>0.18367</c:v>
                </c:pt>
                <c:pt idx="13944">
                  <c:v>0.188114</c:v>
                </c:pt>
                <c:pt idx="13945">
                  <c:v>0.194047</c:v>
                </c:pt>
                <c:pt idx="13946">
                  <c:v>0.202567</c:v>
                </c:pt>
                <c:pt idx="13947">
                  <c:v>0.20633599999999999</c:v>
                </c:pt>
                <c:pt idx="13948">
                  <c:v>0.21084800000000001</c:v>
                </c:pt>
                <c:pt idx="13949">
                  <c:v>0.219745</c:v>
                </c:pt>
                <c:pt idx="13950">
                  <c:v>0.22559100000000001</c:v>
                </c:pt>
                <c:pt idx="13951">
                  <c:v>0.22850799999999999</c:v>
                </c:pt>
                <c:pt idx="13952">
                  <c:v>0.230624</c:v>
                </c:pt>
                <c:pt idx="13953">
                  <c:v>0.22792000000000001</c:v>
                </c:pt>
                <c:pt idx="13954">
                  <c:v>0.217887</c:v>
                </c:pt>
                <c:pt idx="13955">
                  <c:v>0.21860199999999999</c:v>
                </c:pt>
                <c:pt idx="13956">
                  <c:v>0.22258</c:v>
                </c:pt>
                <c:pt idx="13957">
                  <c:v>0.220579</c:v>
                </c:pt>
                <c:pt idx="13958">
                  <c:v>0.21753600000000001</c:v>
                </c:pt>
                <c:pt idx="13959">
                  <c:v>0.214839</c:v>
                </c:pt>
                <c:pt idx="13960">
                  <c:v>0.21465100000000001</c:v>
                </c:pt>
                <c:pt idx="13961">
                  <c:v>0.21692400000000001</c:v>
                </c:pt>
                <c:pt idx="13962">
                  <c:v>0.21879899999999999</c:v>
                </c:pt>
                <c:pt idx="13963">
                  <c:v>0.222556</c:v>
                </c:pt>
                <c:pt idx="13964">
                  <c:v>0.22950000000000001</c:v>
                </c:pt>
                <c:pt idx="13965">
                  <c:v>0.24671299999999999</c:v>
                </c:pt>
                <c:pt idx="13966">
                  <c:v>0.261629</c:v>
                </c:pt>
                <c:pt idx="13967">
                  <c:v>0.26617200000000002</c:v>
                </c:pt>
                <c:pt idx="13968">
                  <c:v>0.27097199999999999</c:v>
                </c:pt>
                <c:pt idx="13969">
                  <c:v>0.27243299999999998</c:v>
                </c:pt>
                <c:pt idx="13970">
                  <c:v>0.273953</c:v>
                </c:pt>
                <c:pt idx="13971">
                  <c:v>0.27803899999999998</c:v>
                </c:pt>
                <c:pt idx="13972">
                  <c:v>0.286943</c:v>
                </c:pt>
                <c:pt idx="13973">
                  <c:v>0.29946099999999998</c:v>
                </c:pt>
                <c:pt idx="13974">
                  <c:v>0.30843100000000001</c:v>
                </c:pt>
                <c:pt idx="13975">
                  <c:v>0.31231100000000001</c:v>
                </c:pt>
                <c:pt idx="13976">
                  <c:v>0.31531199999999998</c:v>
                </c:pt>
                <c:pt idx="13977">
                  <c:v>0.31954300000000002</c:v>
                </c:pt>
                <c:pt idx="13978">
                  <c:v>0.32171499999999997</c:v>
                </c:pt>
                <c:pt idx="13979">
                  <c:v>0.323214</c:v>
                </c:pt>
                <c:pt idx="13980">
                  <c:v>0.31771899999999997</c:v>
                </c:pt>
                <c:pt idx="13981">
                  <c:v>0.30498900000000001</c:v>
                </c:pt>
                <c:pt idx="13982">
                  <c:v>0.29709799999999997</c:v>
                </c:pt>
                <c:pt idx="13983">
                  <c:v>0.29886000000000001</c:v>
                </c:pt>
                <c:pt idx="13984">
                  <c:v>0.30717299999999997</c:v>
                </c:pt>
                <c:pt idx="13985">
                  <c:v>0.31473800000000002</c:v>
                </c:pt>
                <c:pt idx="13986">
                  <c:v>0.31778200000000001</c:v>
                </c:pt>
                <c:pt idx="13987">
                  <c:v>0.31941199999999997</c:v>
                </c:pt>
                <c:pt idx="13988">
                  <c:v>0.32286999999999999</c:v>
                </c:pt>
                <c:pt idx="13989">
                  <c:v>0.32958900000000002</c:v>
                </c:pt>
                <c:pt idx="13990">
                  <c:v>0.33462599999999998</c:v>
                </c:pt>
                <c:pt idx="13991">
                  <c:v>0.33599499999999999</c:v>
                </c:pt>
                <c:pt idx="13992">
                  <c:v>0.33526699999999998</c:v>
                </c:pt>
                <c:pt idx="13993">
                  <c:v>0.33532600000000001</c:v>
                </c:pt>
                <c:pt idx="13994">
                  <c:v>0.34101199999999998</c:v>
                </c:pt>
                <c:pt idx="13995">
                  <c:v>0.347381</c:v>
                </c:pt>
                <c:pt idx="13996">
                  <c:v>0.35288399999999998</c:v>
                </c:pt>
                <c:pt idx="13997">
                  <c:v>0.36002699999999999</c:v>
                </c:pt>
                <c:pt idx="13998">
                  <c:v>0.36456</c:v>
                </c:pt>
                <c:pt idx="13999">
                  <c:v>0.36126799999999998</c:v>
                </c:pt>
                <c:pt idx="14000">
                  <c:v>0.35946699999999998</c:v>
                </c:pt>
                <c:pt idx="14001">
                  <c:v>0.35533500000000001</c:v>
                </c:pt>
                <c:pt idx="14002">
                  <c:v>0.35263299999999997</c:v>
                </c:pt>
                <c:pt idx="14003">
                  <c:v>0.352107</c:v>
                </c:pt>
                <c:pt idx="14004">
                  <c:v>0.35697699999999999</c:v>
                </c:pt>
                <c:pt idx="14005">
                  <c:v>0.367012</c:v>
                </c:pt>
                <c:pt idx="14006">
                  <c:v>0.38042599999999999</c:v>
                </c:pt>
                <c:pt idx="14007">
                  <c:v>0.385432</c:v>
                </c:pt>
                <c:pt idx="14008">
                  <c:v>0.38548500000000002</c:v>
                </c:pt>
                <c:pt idx="14009">
                  <c:v>0.39039200000000002</c:v>
                </c:pt>
                <c:pt idx="14010">
                  <c:v>0.39658700000000002</c:v>
                </c:pt>
                <c:pt idx="14011">
                  <c:v>0.40056599999999998</c:v>
                </c:pt>
                <c:pt idx="14012">
                  <c:v>0.397698</c:v>
                </c:pt>
                <c:pt idx="14013">
                  <c:v>0.39539999999999997</c:v>
                </c:pt>
                <c:pt idx="14014">
                  <c:v>0.393793</c:v>
                </c:pt>
                <c:pt idx="14015">
                  <c:v>0.39222200000000002</c:v>
                </c:pt>
                <c:pt idx="14016">
                  <c:v>0.39442899999999997</c:v>
                </c:pt>
                <c:pt idx="14017">
                  <c:v>0.40455000000000002</c:v>
                </c:pt>
                <c:pt idx="14018">
                  <c:v>0.41292400000000001</c:v>
                </c:pt>
                <c:pt idx="14019">
                  <c:v>0.41676299999999999</c:v>
                </c:pt>
                <c:pt idx="14020">
                  <c:v>0.41976200000000002</c:v>
                </c:pt>
                <c:pt idx="14021">
                  <c:v>0.42209099999999999</c:v>
                </c:pt>
                <c:pt idx="14022">
                  <c:v>0.42158899999999999</c:v>
                </c:pt>
                <c:pt idx="14023">
                  <c:v>0.42347899999999999</c:v>
                </c:pt>
                <c:pt idx="14024">
                  <c:v>0.42731400000000003</c:v>
                </c:pt>
                <c:pt idx="14025">
                  <c:v>0.43198599999999998</c:v>
                </c:pt>
                <c:pt idx="14026">
                  <c:v>0.433784</c:v>
                </c:pt>
                <c:pt idx="14027">
                  <c:v>0.43226900000000001</c:v>
                </c:pt>
                <c:pt idx="14028">
                  <c:v>0.43165100000000001</c:v>
                </c:pt>
                <c:pt idx="14029">
                  <c:v>0.43156099999999997</c:v>
                </c:pt>
                <c:pt idx="14030">
                  <c:v>0.43736700000000001</c:v>
                </c:pt>
                <c:pt idx="14031">
                  <c:v>0.44908700000000001</c:v>
                </c:pt>
                <c:pt idx="14032">
                  <c:v>0.46061000000000002</c:v>
                </c:pt>
                <c:pt idx="14033">
                  <c:v>0.46779399999999999</c:v>
                </c:pt>
                <c:pt idx="14034">
                  <c:v>0.47150599999999998</c:v>
                </c:pt>
                <c:pt idx="14035">
                  <c:v>0.47437600000000002</c:v>
                </c:pt>
                <c:pt idx="14036">
                  <c:v>0.48119099999999998</c:v>
                </c:pt>
                <c:pt idx="14037">
                  <c:v>0.49137999999999998</c:v>
                </c:pt>
                <c:pt idx="14038">
                  <c:v>0.49762099999999998</c:v>
                </c:pt>
                <c:pt idx="14039">
                  <c:v>0.50103699999999995</c:v>
                </c:pt>
                <c:pt idx="14040">
                  <c:v>0.50138700000000003</c:v>
                </c:pt>
                <c:pt idx="14041">
                  <c:v>0.50242699999999996</c:v>
                </c:pt>
                <c:pt idx="14042">
                  <c:v>0.50654500000000002</c:v>
                </c:pt>
                <c:pt idx="14043">
                  <c:v>0.50933700000000004</c:v>
                </c:pt>
                <c:pt idx="14044">
                  <c:v>0.50993900000000003</c:v>
                </c:pt>
                <c:pt idx="14045">
                  <c:v>0.51304799999999995</c:v>
                </c:pt>
                <c:pt idx="14046">
                  <c:v>0.52211799999999997</c:v>
                </c:pt>
                <c:pt idx="14047">
                  <c:v>0.52785300000000002</c:v>
                </c:pt>
                <c:pt idx="14048">
                  <c:v>0.52956099999999995</c:v>
                </c:pt>
                <c:pt idx="14049">
                  <c:v>0.53477600000000003</c:v>
                </c:pt>
                <c:pt idx="14050">
                  <c:v>0.54222199999999998</c:v>
                </c:pt>
                <c:pt idx="14051">
                  <c:v>0.54845999999999995</c:v>
                </c:pt>
                <c:pt idx="14052">
                  <c:v>0.55185499999999998</c:v>
                </c:pt>
                <c:pt idx="14053">
                  <c:v>0.555392</c:v>
                </c:pt>
                <c:pt idx="14054">
                  <c:v>0.56387399999999999</c:v>
                </c:pt>
                <c:pt idx="14055">
                  <c:v>0.57162199999999996</c:v>
                </c:pt>
                <c:pt idx="14056">
                  <c:v>0.57764099999999996</c:v>
                </c:pt>
                <c:pt idx="14057">
                  <c:v>0.58976499999999998</c:v>
                </c:pt>
                <c:pt idx="14058">
                  <c:v>0.60247899999999999</c:v>
                </c:pt>
                <c:pt idx="14059">
                  <c:v>0.61431899999999995</c:v>
                </c:pt>
                <c:pt idx="14060">
                  <c:v>0.62289799999999995</c:v>
                </c:pt>
                <c:pt idx="14061">
                  <c:v>0.62557700000000005</c:v>
                </c:pt>
                <c:pt idx="14062">
                  <c:v>0.62786500000000001</c:v>
                </c:pt>
                <c:pt idx="14063">
                  <c:v>0.63219400000000003</c:v>
                </c:pt>
                <c:pt idx="14064">
                  <c:v>0.64102099999999995</c:v>
                </c:pt>
                <c:pt idx="14065">
                  <c:v>0.65105299999999999</c:v>
                </c:pt>
                <c:pt idx="14066">
                  <c:v>0.66385000000000005</c:v>
                </c:pt>
                <c:pt idx="14067">
                  <c:v>0.67360799999999998</c:v>
                </c:pt>
                <c:pt idx="14068">
                  <c:v>0.67677100000000001</c:v>
                </c:pt>
                <c:pt idx="14069">
                  <c:v>0.68035299999999999</c:v>
                </c:pt>
                <c:pt idx="14070">
                  <c:v>0.68643399999999999</c:v>
                </c:pt>
                <c:pt idx="14071">
                  <c:v>0.68974500000000005</c:v>
                </c:pt>
                <c:pt idx="14072">
                  <c:v>0.68981999999999999</c:v>
                </c:pt>
                <c:pt idx="14073">
                  <c:v>0.69395700000000005</c:v>
                </c:pt>
                <c:pt idx="14074">
                  <c:v>0.69936399999999999</c:v>
                </c:pt>
                <c:pt idx="14075">
                  <c:v>0.70616599999999996</c:v>
                </c:pt>
                <c:pt idx="14076">
                  <c:v>0.71385100000000001</c:v>
                </c:pt>
                <c:pt idx="14077">
                  <c:v>0.71584199999999998</c:v>
                </c:pt>
                <c:pt idx="14078">
                  <c:v>0.71547799999999995</c:v>
                </c:pt>
                <c:pt idx="14079">
                  <c:v>0.71497900000000003</c:v>
                </c:pt>
                <c:pt idx="14080">
                  <c:v>0.71036500000000002</c:v>
                </c:pt>
                <c:pt idx="14081">
                  <c:v>0.70672999999999997</c:v>
                </c:pt>
                <c:pt idx="14082">
                  <c:v>0.704592</c:v>
                </c:pt>
                <c:pt idx="14083">
                  <c:v>0.70379000000000003</c:v>
                </c:pt>
                <c:pt idx="14084">
                  <c:v>0.70501100000000005</c:v>
                </c:pt>
                <c:pt idx="14085">
                  <c:v>0.71022700000000005</c:v>
                </c:pt>
                <c:pt idx="14086">
                  <c:v>0.71546399999999999</c:v>
                </c:pt>
                <c:pt idx="14087">
                  <c:v>0.71777599999999997</c:v>
                </c:pt>
                <c:pt idx="14088">
                  <c:v>0.721194</c:v>
                </c:pt>
                <c:pt idx="14089">
                  <c:v>0.72101199999999999</c:v>
                </c:pt>
                <c:pt idx="14090">
                  <c:v>0.71702900000000003</c:v>
                </c:pt>
                <c:pt idx="14091">
                  <c:v>0.71577500000000005</c:v>
                </c:pt>
                <c:pt idx="14092">
                  <c:v>0.71579700000000002</c:v>
                </c:pt>
                <c:pt idx="14093">
                  <c:v>0.72237200000000001</c:v>
                </c:pt>
                <c:pt idx="14094">
                  <c:v>0.73175299999999999</c:v>
                </c:pt>
                <c:pt idx="14095">
                  <c:v>0.73467499999999997</c:v>
                </c:pt>
                <c:pt idx="14096">
                  <c:v>0.73486099999999999</c:v>
                </c:pt>
                <c:pt idx="14097">
                  <c:v>0.72889400000000004</c:v>
                </c:pt>
                <c:pt idx="14098">
                  <c:v>0.72829600000000005</c:v>
                </c:pt>
                <c:pt idx="14099">
                  <c:v>0.72901700000000003</c:v>
                </c:pt>
                <c:pt idx="14100">
                  <c:v>0.733653</c:v>
                </c:pt>
                <c:pt idx="14101">
                  <c:v>0.73803700000000005</c:v>
                </c:pt>
                <c:pt idx="14102">
                  <c:v>0.74254600000000004</c:v>
                </c:pt>
                <c:pt idx="14103">
                  <c:v>0.74799000000000004</c:v>
                </c:pt>
                <c:pt idx="14104">
                  <c:v>0.75239800000000001</c:v>
                </c:pt>
                <c:pt idx="14105">
                  <c:v>0.75637299999999996</c:v>
                </c:pt>
                <c:pt idx="14106">
                  <c:v>0.76187700000000003</c:v>
                </c:pt>
                <c:pt idx="14107">
                  <c:v>0.76779600000000003</c:v>
                </c:pt>
                <c:pt idx="14108">
                  <c:v>0.76581900000000003</c:v>
                </c:pt>
                <c:pt idx="14109">
                  <c:v>0.76679699999999995</c:v>
                </c:pt>
                <c:pt idx="14110">
                  <c:v>0.768285</c:v>
                </c:pt>
                <c:pt idx="14111">
                  <c:v>0.77172700000000005</c:v>
                </c:pt>
                <c:pt idx="14112">
                  <c:v>0.77609899999999998</c:v>
                </c:pt>
                <c:pt idx="14113">
                  <c:v>0.78351599999999999</c:v>
                </c:pt>
                <c:pt idx="14114">
                  <c:v>0.788304</c:v>
                </c:pt>
                <c:pt idx="14115">
                  <c:v>0.78944899999999996</c:v>
                </c:pt>
                <c:pt idx="14116">
                  <c:v>0.78823900000000002</c:v>
                </c:pt>
                <c:pt idx="14117">
                  <c:v>0.77661000000000002</c:v>
                </c:pt>
                <c:pt idx="14118">
                  <c:v>0.77265200000000001</c:v>
                </c:pt>
                <c:pt idx="14119">
                  <c:v>0.77226399999999995</c:v>
                </c:pt>
                <c:pt idx="14120">
                  <c:v>0.77205500000000005</c:v>
                </c:pt>
                <c:pt idx="14121">
                  <c:v>0.77476</c:v>
                </c:pt>
                <c:pt idx="14122">
                  <c:v>0.77822899999999995</c:v>
                </c:pt>
                <c:pt idx="14123">
                  <c:v>0.78347699999999998</c:v>
                </c:pt>
                <c:pt idx="14124">
                  <c:v>0.79317899999999997</c:v>
                </c:pt>
                <c:pt idx="14125">
                  <c:v>0.79629399999999995</c:v>
                </c:pt>
                <c:pt idx="14126">
                  <c:v>0.79865399999999998</c:v>
                </c:pt>
                <c:pt idx="14127">
                  <c:v>0.79894399999999999</c:v>
                </c:pt>
                <c:pt idx="14128">
                  <c:v>0.79838100000000001</c:v>
                </c:pt>
                <c:pt idx="14129">
                  <c:v>0.80574599999999996</c:v>
                </c:pt>
                <c:pt idx="14130">
                  <c:v>0.81184100000000003</c:v>
                </c:pt>
                <c:pt idx="14131">
                  <c:v>0.81165100000000001</c:v>
                </c:pt>
                <c:pt idx="14132">
                  <c:v>0.80437599999999998</c:v>
                </c:pt>
                <c:pt idx="14133">
                  <c:v>0.80035800000000001</c:v>
                </c:pt>
                <c:pt idx="14134">
                  <c:v>0.80286000000000002</c:v>
                </c:pt>
                <c:pt idx="14135">
                  <c:v>0.80779199999999995</c:v>
                </c:pt>
                <c:pt idx="14136">
                  <c:v>0.812473</c:v>
                </c:pt>
                <c:pt idx="14137">
                  <c:v>0.81687299999999996</c:v>
                </c:pt>
                <c:pt idx="14138">
                  <c:v>0.81910799999999995</c:v>
                </c:pt>
                <c:pt idx="14139">
                  <c:v>0.82039499999999999</c:v>
                </c:pt>
                <c:pt idx="14140">
                  <c:v>0.818998</c:v>
                </c:pt>
                <c:pt idx="14141">
                  <c:v>0.80659199999999998</c:v>
                </c:pt>
                <c:pt idx="14142">
                  <c:v>0.799794</c:v>
                </c:pt>
                <c:pt idx="14143">
                  <c:v>0.80166199999999999</c:v>
                </c:pt>
                <c:pt idx="14144">
                  <c:v>0.80061199999999999</c:v>
                </c:pt>
                <c:pt idx="14145">
                  <c:v>0.79321900000000001</c:v>
                </c:pt>
                <c:pt idx="14146">
                  <c:v>0.78773300000000002</c:v>
                </c:pt>
                <c:pt idx="14147">
                  <c:v>0.79433200000000004</c:v>
                </c:pt>
                <c:pt idx="14148">
                  <c:v>0.806118</c:v>
                </c:pt>
                <c:pt idx="14149">
                  <c:v>0.81314699999999995</c:v>
                </c:pt>
                <c:pt idx="14150">
                  <c:v>0.80669199999999996</c:v>
                </c:pt>
                <c:pt idx="14151">
                  <c:v>0.79710099999999995</c:v>
                </c:pt>
                <c:pt idx="14152">
                  <c:v>0.79106500000000002</c:v>
                </c:pt>
                <c:pt idx="14153">
                  <c:v>0.78156700000000001</c:v>
                </c:pt>
                <c:pt idx="14154">
                  <c:v>0.778227</c:v>
                </c:pt>
                <c:pt idx="14155">
                  <c:v>0.77817999999999998</c:v>
                </c:pt>
                <c:pt idx="14156">
                  <c:v>0.77691100000000002</c:v>
                </c:pt>
                <c:pt idx="14157">
                  <c:v>0.77887499999999998</c:v>
                </c:pt>
                <c:pt idx="14158">
                  <c:v>0.77817000000000003</c:v>
                </c:pt>
                <c:pt idx="14159">
                  <c:v>0.77664200000000005</c:v>
                </c:pt>
                <c:pt idx="14160">
                  <c:v>0.78086</c:v>
                </c:pt>
                <c:pt idx="14161">
                  <c:v>0.78775499999999998</c:v>
                </c:pt>
                <c:pt idx="14162">
                  <c:v>0.78256400000000004</c:v>
                </c:pt>
                <c:pt idx="14163">
                  <c:v>0.77202199999999999</c:v>
                </c:pt>
                <c:pt idx="14164">
                  <c:v>0.771455</c:v>
                </c:pt>
                <c:pt idx="14165">
                  <c:v>0.77414499999999997</c:v>
                </c:pt>
                <c:pt idx="14166">
                  <c:v>0.770513</c:v>
                </c:pt>
                <c:pt idx="14167">
                  <c:v>0.76544900000000005</c:v>
                </c:pt>
                <c:pt idx="14168">
                  <c:v>0.76470099999999996</c:v>
                </c:pt>
                <c:pt idx="14169">
                  <c:v>0.76373599999999997</c:v>
                </c:pt>
                <c:pt idx="14170">
                  <c:v>0.76552500000000001</c:v>
                </c:pt>
                <c:pt idx="14171">
                  <c:v>0.76327900000000004</c:v>
                </c:pt>
                <c:pt idx="14172">
                  <c:v>0.75394700000000003</c:v>
                </c:pt>
                <c:pt idx="14173">
                  <c:v>0.75003500000000001</c:v>
                </c:pt>
                <c:pt idx="14174">
                  <c:v>0.74737900000000002</c:v>
                </c:pt>
                <c:pt idx="14175">
                  <c:v>0.73983100000000002</c:v>
                </c:pt>
                <c:pt idx="14176">
                  <c:v>0.73650700000000002</c:v>
                </c:pt>
                <c:pt idx="14177">
                  <c:v>0.73411499999999996</c:v>
                </c:pt>
                <c:pt idx="14178">
                  <c:v>0.73349200000000003</c:v>
                </c:pt>
                <c:pt idx="14179">
                  <c:v>0.72894099999999995</c:v>
                </c:pt>
                <c:pt idx="14180">
                  <c:v>0.72088799999999997</c:v>
                </c:pt>
                <c:pt idx="14181">
                  <c:v>0.71976600000000002</c:v>
                </c:pt>
                <c:pt idx="14182">
                  <c:v>0.71716000000000002</c:v>
                </c:pt>
                <c:pt idx="14183">
                  <c:v>0.71382100000000004</c:v>
                </c:pt>
                <c:pt idx="14184">
                  <c:v>0.71189499999999994</c:v>
                </c:pt>
                <c:pt idx="14185">
                  <c:v>0.70856699999999995</c:v>
                </c:pt>
                <c:pt idx="14186">
                  <c:v>0.70545599999999997</c:v>
                </c:pt>
                <c:pt idx="14187">
                  <c:v>0.70339600000000002</c:v>
                </c:pt>
                <c:pt idx="14188">
                  <c:v>0.70001500000000005</c:v>
                </c:pt>
                <c:pt idx="14189">
                  <c:v>0.69769000000000003</c:v>
                </c:pt>
                <c:pt idx="14190">
                  <c:v>0.69555100000000003</c:v>
                </c:pt>
                <c:pt idx="14191">
                  <c:v>0.689971</c:v>
                </c:pt>
                <c:pt idx="14192">
                  <c:v>0.68887699999999996</c:v>
                </c:pt>
                <c:pt idx="14193">
                  <c:v>0.68567400000000001</c:v>
                </c:pt>
                <c:pt idx="14194">
                  <c:v>0.67891400000000002</c:v>
                </c:pt>
                <c:pt idx="14195">
                  <c:v>0.67579599999999995</c:v>
                </c:pt>
                <c:pt idx="14196">
                  <c:v>0.67601999999999995</c:v>
                </c:pt>
                <c:pt idx="14197">
                  <c:v>0.67705800000000005</c:v>
                </c:pt>
                <c:pt idx="14198">
                  <c:v>0.67819099999999999</c:v>
                </c:pt>
                <c:pt idx="14199">
                  <c:v>0.67435500000000004</c:v>
                </c:pt>
                <c:pt idx="14200">
                  <c:v>0.66393100000000005</c:v>
                </c:pt>
                <c:pt idx="14201">
                  <c:v>0.65380799999999994</c:v>
                </c:pt>
                <c:pt idx="14202">
                  <c:v>0.64914899999999998</c:v>
                </c:pt>
                <c:pt idx="14203">
                  <c:v>0.64779399999999998</c:v>
                </c:pt>
                <c:pt idx="14204">
                  <c:v>0.64708100000000002</c:v>
                </c:pt>
                <c:pt idx="14205">
                  <c:v>0.645899</c:v>
                </c:pt>
                <c:pt idx="14206">
                  <c:v>0.645424</c:v>
                </c:pt>
                <c:pt idx="14207">
                  <c:v>0.64317199999999997</c:v>
                </c:pt>
                <c:pt idx="14208">
                  <c:v>0.63815999999999995</c:v>
                </c:pt>
                <c:pt idx="14209">
                  <c:v>0.63141400000000003</c:v>
                </c:pt>
                <c:pt idx="14210">
                  <c:v>0.625498</c:v>
                </c:pt>
                <c:pt idx="14211">
                  <c:v>0.62094499999999997</c:v>
                </c:pt>
                <c:pt idx="14212">
                  <c:v>0.613595</c:v>
                </c:pt>
                <c:pt idx="14213">
                  <c:v>0.604128</c:v>
                </c:pt>
                <c:pt idx="14214">
                  <c:v>0.60224699999999998</c:v>
                </c:pt>
                <c:pt idx="14215">
                  <c:v>0.59864399999999995</c:v>
                </c:pt>
                <c:pt idx="14216">
                  <c:v>0.58790900000000001</c:v>
                </c:pt>
                <c:pt idx="14217">
                  <c:v>0.58602799999999999</c:v>
                </c:pt>
                <c:pt idx="14218">
                  <c:v>0.58922300000000005</c:v>
                </c:pt>
                <c:pt idx="14219">
                  <c:v>0.59056699999999995</c:v>
                </c:pt>
                <c:pt idx="14220">
                  <c:v>0.59202399999999999</c:v>
                </c:pt>
                <c:pt idx="14221">
                  <c:v>0.592557</c:v>
                </c:pt>
                <c:pt idx="14222">
                  <c:v>0.58880699999999997</c:v>
                </c:pt>
                <c:pt idx="14223">
                  <c:v>0.58011699999999999</c:v>
                </c:pt>
                <c:pt idx="14224">
                  <c:v>0.56894299999999998</c:v>
                </c:pt>
                <c:pt idx="14225">
                  <c:v>0.56326600000000004</c:v>
                </c:pt>
                <c:pt idx="14226">
                  <c:v>0.56167900000000004</c:v>
                </c:pt>
                <c:pt idx="14227">
                  <c:v>0.55472900000000003</c:v>
                </c:pt>
                <c:pt idx="14228">
                  <c:v>0.54440699999999997</c:v>
                </c:pt>
                <c:pt idx="14229">
                  <c:v>0.54006299999999996</c:v>
                </c:pt>
                <c:pt idx="14230">
                  <c:v>0.54061199999999998</c:v>
                </c:pt>
                <c:pt idx="14231">
                  <c:v>0.54007499999999997</c:v>
                </c:pt>
                <c:pt idx="14232">
                  <c:v>0.53571999999999997</c:v>
                </c:pt>
                <c:pt idx="14233">
                  <c:v>0.52799099999999999</c:v>
                </c:pt>
                <c:pt idx="14234">
                  <c:v>0.52547999999999995</c:v>
                </c:pt>
                <c:pt idx="14235">
                  <c:v>0.51600599999999996</c:v>
                </c:pt>
                <c:pt idx="14236">
                  <c:v>0.50551199999999996</c:v>
                </c:pt>
                <c:pt idx="14237">
                  <c:v>0.50290599999999996</c:v>
                </c:pt>
                <c:pt idx="14238">
                  <c:v>0.50053099999999995</c:v>
                </c:pt>
                <c:pt idx="14239">
                  <c:v>0.50123700000000004</c:v>
                </c:pt>
                <c:pt idx="14240">
                  <c:v>0.50213300000000005</c:v>
                </c:pt>
                <c:pt idx="14241">
                  <c:v>0.49868200000000001</c:v>
                </c:pt>
                <c:pt idx="14242">
                  <c:v>0.49344399999999999</c:v>
                </c:pt>
                <c:pt idx="14243">
                  <c:v>0.490763</c:v>
                </c:pt>
                <c:pt idx="14244">
                  <c:v>0.48924800000000002</c:v>
                </c:pt>
                <c:pt idx="14245">
                  <c:v>0.490143</c:v>
                </c:pt>
                <c:pt idx="14246">
                  <c:v>0.49349999999999999</c:v>
                </c:pt>
                <c:pt idx="14247">
                  <c:v>0.48984299999999997</c:v>
                </c:pt>
                <c:pt idx="14248">
                  <c:v>0.48836800000000002</c:v>
                </c:pt>
                <c:pt idx="14249">
                  <c:v>0.49157499999999998</c:v>
                </c:pt>
                <c:pt idx="14250">
                  <c:v>0.49334899999999998</c:v>
                </c:pt>
                <c:pt idx="14251">
                  <c:v>0.495842</c:v>
                </c:pt>
                <c:pt idx="14252">
                  <c:v>0.50075000000000003</c:v>
                </c:pt>
                <c:pt idx="14253">
                  <c:v>0.50555099999999997</c:v>
                </c:pt>
                <c:pt idx="14254">
                  <c:v>0.50701799999999997</c:v>
                </c:pt>
                <c:pt idx="14255">
                  <c:v>0.50691200000000003</c:v>
                </c:pt>
                <c:pt idx="14256">
                  <c:v>0.50512000000000001</c:v>
                </c:pt>
                <c:pt idx="14257">
                  <c:v>0.49998900000000002</c:v>
                </c:pt>
                <c:pt idx="14258">
                  <c:v>0.49892199999999998</c:v>
                </c:pt>
                <c:pt idx="14259">
                  <c:v>0.499193</c:v>
                </c:pt>
                <c:pt idx="14260">
                  <c:v>0.49860700000000002</c:v>
                </c:pt>
                <c:pt idx="14261">
                  <c:v>0.49784400000000001</c:v>
                </c:pt>
                <c:pt idx="14262">
                  <c:v>0.49412299999999998</c:v>
                </c:pt>
                <c:pt idx="14263">
                  <c:v>0.492452</c:v>
                </c:pt>
                <c:pt idx="14264">
                  <c:v>0.49104100000000001</c:v>
                </c:pt>
                <c:pt idx="14265">
                  <c:v>0.49192200000000003</c:v>
                </c:pt>
                <c:pt idx="14266">
                  <c:v>0.49331700000000001</c:v>
                </c:pt>
                <c:pt idx="14267">
                  <c:v>0.49568699999999999</c:v>
                </c:pt>
                <c:pt idx="14268">
                  <c:v>0.50851800000000003</c:v>
                </c:pt>
                <c:pt idx="14269">
                  <c:v>0.51805000000000001</c:v>
                </c:pt>
                <c:pt idx="14270">
                  <c:v>0.51554</c:v>
                </c:pt>
                <c:pt idx="14271">
                  <c:v>0.51511499999999999</c:v>
                </c:pt>
                <c:pt idx="14272">
                  <c:v>0.51165400000000005</c:v>
                </c:pt>
                <c:pt idx="14273">
                  <c:v>0.50711499999999998</c:v>
                </c:pt>
                <c:pt idx="14274">
                  <c:v>0.50434400000000001</c:v>
                </c:pt>
                <c:pt idx="14275">
                  <c:v>0.49048199999999997</c:v>
                </c:pt>
                <c:pt idx="14276">
                  <c:v>0.48976799999999998</c:v>
                </c:pt>
                <c:pt idx="14277">
                  <c:v>0.49346699999999999</c:v>
                </c:pt>
                <c:pt idx="14278">
                  <c:v>0.49213699999999999</c:v>
                </c:pt>
                <c:pt idx="14279">
                  <c:v>0.481933</c:v>
                </c:pt>
                <c:pt idx="14280">
                  <c:v>0.47680099999999997</c:v>
                </c:pt>
                <c:pt idx="14281">
                  <c:v>0.47342000000000001</c:v>
                </c:pt>
                <c:pt idx="14282">
                  <c:v>0.47051199999999999</c:v>
                </c:pt>
                <c:pt idx="14283">
                  <c:v>0.46583999999999998</c:v>
                </c:pt>
                <c:pt idx="14284">
                  <c:v>0.461281</c:v>
                </c:pt>
                <c:pt idx="14285">
                  <c:v>0.47017799999999998</c:v>
                </c:pt>
                <c:pt idx="14286">
                  <c:v>0.47137899999999999</c:v>
                </c:pt>
                <c:pt idx="14287">
                  <c:v>0.466553</c:v>
                </c:pt>
                <c:pt idx="14288">
                  <c:v>0.461086</c:v>
                </c:pt>
                <c:pt idx="14289">
                  <c:v>0.45863799999999999</c:v>
                </c:pt>
                <c:pt idx="14290">
                  <c:v>0.45775500000000002</c:v>
                </c:pt>
                <c:pt idx="14291">
                  <c:v>0.45586300000000002</c:v>
                </c:pt>
                <c:pt idx="14292">
                  <c:v>0.44739099999999998</c:v>
                </c:pt>
                <c:pt idx="14293">
                  <c:v>0.43951299999999999</c:v>
                </c:pt>
                <c:pt idx="14294">
                  <c:v>0.43359199999999998</c:v>
                </c:pt>
                <c:pt idx="14295">
                  <c:v>0.42610300000000001</c:v>
                </c:pt>
                <c:pt idx="14296">
                  <c:v>0.41702800000000001</c:v>
                </c:pt>
                <c:pt idx="14297">
                  <c:v>0.40798899999999999</c:v>
                </c:pt>
                <c:pt idx="14298">
                  <c:v>0.40908600000000001</c:v>
                </c:pt>
                <c:pt idx="14299">
                  <c:v>0.40995300000000001</c:v>
                </c:pt>
                <c:pt idx="14300">
                  <c:v>0.40681099999999998</c:v>
                </c:pt>
                <c:pt idx="14301">
                  <c:v>0.40113300000000002</c:v>
                </c:pt>
                <c:pt idx="14302">
                  <c:v>0.39321299999999998</c:v>
                </c:pt>
                <c:pt idx="14303">
                  <c:v>0.38770100000000002</c:v>
                </c:pt>
                <c:pt idx="14304">
                  <c:v>0.38511299999999998</c:v>
                </c:pt>
                <c:pt idx="14305">
                  <c:v>0.386073</c:v>
                </c:pt>
                <c:pt idx="14306">
                  <c:v>0.393345</c:v>
                </c:pt>
                <c:pt idx="14307">
                  <c:v>0.39860099999999998</c:v>
                </c:pt>
                <c:pt idx="14308">
                  <c:v>0.39724100000000001</c:v>
                </c:pt>
                <c:pt idx="14309">
                  <c:v>0.393569</c:v>
                </c:pt>
                <c:pt idx="14310">
                  <c:v>0.38747599999999999</c:v>
                </c:pt>
                <c:pt idx="14311">
                  <c:v>0.38796599999999998</c:v>
                </c:pt>
                <c:pt idx="14312">
                  <c:v>0.38516299999999998</c:v>
                </c:pt>
                <c:pt idx="14313">
                  <c:v>0.38332300000000002</c:v>
                </c:pt>
                <c:pt idx="14314">
                  <c:v>0.38920700000000003</c:v>
                </c:pt>
                <c:pt idx="14315">
                  <c:v>0.401397</c:v>
                </c:pt>
                <c:pt idx="14316">
                  <c:v>0.40188800000000002</c:v>
                </c:pt>
                <c:pt idx="14317">
                  <c:v>0.399982</c:v>
                </c:pt>
                <c:pt idx="14318">
                  <c:v>0.39643</c:v>
                </c:pt>
                <c:pt idx="14319">
                  <c:v>0.39552700000000002</c:v>
                </c:pt>
                <c:pt idx="14320">
                  <c:v>0.39580399999999999</c:v>
                </c:pt>
                <c:pt idx="14321">
                  <c:v>0.39828400000000003</c:v>
                </c:pt>
                <c:pt idx="14322">
                  <c:v>0.39535999999999999</c:v>
                </c:pt>
                <c:pt idx="14323">
                  <c:v>0.38723400000000002</c:v>
                </c:pt>
                <c:pt idx="14324">
                  <c:v>0.38945299999999999</c:v>
                </c:pt>
                <c:pt idx="14325">
                  <c:v>0.39523999999999998</c:v>
                </c:pt>
                <c:pt idx="14326">
                  <c:v>0.39769599999999999</c:v>
                </c:pt>
                <c:pt idx="14327">
                  <c:v>0.40209299999999998</c:v>
                </c:pt>
                <c:pt idx="14328">
                  <c:v>0.40749999999999997</c:v>
                </c:pt>
                <c:pt idx="14329">
                  <c:v>0.410381</c:v>
                </c:pt>
                <c:pt idx="14330">
                  <c:v>0.41085199999999999</c:v>
                </c:pt>
                <c:pt idx="14331">
                  <c:v>0.41104600000000002</c:v>
                </c:pt>
                <c:pt idx="14332">
                  <c:v>0.407115</c:v>
                </c:pt>
                <c:pt idx="14333">
                  <c:v>0.40232299999999999</c:v>
                </c:pt>
                <c:pt idx="14334">
                  <c:v>0.39816000000000001</c:v>
                </c:pt>
                <c:pt idx="14335">
                  <c:v>0.396457</c:v>
                </c:pt>
                <c:pt idx="14336">
                  <c:v>0.39755299999999999</c:v>
                </c:pt>
                <c:pt idx="14337">
                  <c:v>0.40481800000000001</c:v>
                </c:pt>
                <c:pt idx="14338">
                  <c:v>0.40777000000000002</c:v>
                </c:pt>
                <c:pt idx="14339">
                  <c:v>0.40292699999999998</c:v>
                </c:pt>
                <c:pt idx="14340">
                  <c:v>0.39517600000000003</c:v>
                </c:pt>
                <c:pt idx="14341">
                  <c:v>0.39120700000000003</c:v>
                </c:pt>
                <c:pt idx="14342">
                  <c:v>0.39229000000000003</c:v>
                </c:pt>
                <c:pt idx="14343">
                  <c:v>0.39489200000000002</c:v>
                </c:pt>
                <c:pt idx="14344">
                  <c:v>0.39449800000000002</c:v>
                </c:pt>
                <c:pt idx="14345">
                  <c:v>0.39416200000000001</c:v>
                </c:pt>
                <c:pt idx="14346">
                  <c:v>0.39546799999999999</c:v>
                </c:pt>
                <c:pt idx="14347">
                  <c:v>0.396787</c:v>
                </c:pt>
                <c:pt idx="14348">
                  <c:v>0.39636100000000002</c:v>
                </c:pt>
                <c:pt idx="14349">
                  <c:v>0.394957</c:v>
                </c:pt>
                <c:pt idx="14350">
                  <c:v>0.395785</c:v>
                </c:pt>
                <c:pt idx="14351">
                  <c:v>0.39190799999999998</c:v>
                </c:pt>
                <c:pt idx="14352">
                  <c:v>0.37873499999999999</c:v>
                </c:pt>
                <c:pt idx="14353">
                  <c:v>0.36319600000000002</c:v>
                </c:pt>
                <c:pt idx="14354">
                  <c:v>0.36305999999999999</c:v>
                </c:pt>
                <c:pt idx="14355">
                  <c:v>0.375635</c:v>
                </c:pt>
                <c:pt idx="14356">
                  <c:v>0.388044</c:v>
                </c:pt>
                <c:pt idx="14357">
                  <c:v>0.38937899999999998</c:v>
                </c:pt>
                <c:pt idx="14358">
                  <c:v>0.38798199999999999</c:v>
                </c:pt>
                <c:pt idx="14359">
                  <c:v>0.38958900000000002</c:v>
                </c:pt>
                <c:pt idx="14360">
                  <c:v>0.39101000000000002</c:v>
                </c:pt>
                <c:pt idx="14361">
                  <c:v>0.38757399999999997</c:v>
                </c:pt>
                <c:pt idx="14362">
                  <c:v>0.38469399999999998</c:v>
                </c:pt>
                <c:pt idx="14363">
                  <c:v>0.38505299999999998</c:v>
                </c:pt>
                <c:pt idx="14364">
                  <c:v>0.391181</c:v>
                </c:pt>
                <c:pt idx="14365">
                  <c:v>0.398144</c:v>
                </c:pt>
                <c:pt idx="14366">
                  <c:v>0.398121</c:v>
                </c:pt>
                <c:pt idx="14367">
                  <c:v>0.40117999999999998</c:v>
                </c:pt>
                <c:pt idx="14368">
                  <c:v>0.40773300000000001</c:v>
                </c:pt>
                <c:pt idx="14369">
                  <c:v>0.40714299999999998</c:v>
                </c:pt>
                <c:pt idx="14370">
                  <c:v>0.40305999999999997</c:v>
                </c:pt>
                <c:pt idx="14371">
                  <c:v>0.39900799999999997</c:v>
                </c:pt>
                <c:pt idx="14372">
                  <c:v>0.39330500000000002</c:v>
                </c:pt>
                <c:pt idx="14373">
                  <c:v>0.38325500000000001</c:v>
                </c:pt>
                <c:pt idx="14374">
                  <c:v>0.37509100000000001</c:v>
                </c:pt>
                <c:pt idx="14375">
                  <c:v>0.372083</c:v>
                </c:pt>
                <c:pt idx="14376">
                  <c:v>0.36951200000000001</c:v>
                </c:pt>
                <c:pt idx="14377">
                  <c:v>0.36547800000000003</c:v>
                </c:pt>
                <c:pt idx="14378">
                  <c:v>0.36240600000000001</c:v>
                </c:pt>
                <c:pt idx="14379">
                  <c:v>0.35311199999999998</c:v>
                </c:pt>
                <c:pt idx="14380">
                  <c:v>0.34486699999999998</c:v>
                </c:pt>
                <c:pt idx="14381">
                  <c:v>0.34903400000000001</c:v>
                </c:pt>
                <c:pt idx="14382">
                  <c:v>0.35287800000000002</c:v>
                </c:pt>
                <c:pt idx="14383">
                  <c:v>0.35023100000000001</c:v>
                </c:pt>
                <c:pt idx="14384">
                  <c:v>0.349414</c:v>
                </c:pt>
                <c:pt idx="14385">
                  <c:v>0.34771999999999997</c:v>
                </c:pt>
                <c:pt idx="14386">
                  <c:v>0.34145399999999998</c:v>
                </c:pt>
                <c:pt idx="14387">
                  <c:v>0.331706</c:v>
                </c:pt>
                <c:pt idx="14388">
                  <c:v>0.326492</c:v>
                </c:pt>
                <c:pt idx="14389">
                  <c:v>0.32471</c:v>
                </c:pt>
                <c:pt idx="14390">
                  <c:v>0.32600000000000001</c:v>
                </c:pt>
                <c:pt idx="14391">
                  <c:v>0.32266099999999998</c:v>
                </c:pt>
                <c:pt idx="14392">
                  <c:v>0.317716</c:v>
                </c:pt>
                <c:pt idx="14393">
                  <c:v>0.31314199999999998</c:v>
                </c:pt>
                <c:pt idx="14394">
                  <c:v>0.31325900000000001</c:v>
                </c:pt>
                <c:pt idx="14395">
                  <c:v>0.31386999999999998</c:v>
                </c:pt>
                <c:pt idx="14396">
                  <c:v>0.31662699999999999</c:v>
                </c:pt>
                <c:pt idx="14397">
                  <c:v>0.32029800000000003</c:v>
                </c:pt>
                <c:pt idx="14398">
                  <c:v>0.32377800000000001</c:v>
                </c:pt>
                <c:pt idx="14399">
                  <c:v>0.322162</c:v>
                </c:pt>
                <c:pt idx="14400">
                  <c:v>0.31884400000000002</c:v>
                </c:pt>
                <c:pt idx="14401">
                  <c:v>0.31583800000000001</c:v>
                </c:pt>
                <c:pt idx="14402">
                  <c:v>0.31156200000000001</c:v>
                </c:pt>
                <c:pt idx="14403">
                  <c:v>0.30272900000000003</c:v>
                </c:pt>
                <c:pt idx="14404">
                  <c:v>0.296879</c:v>
                </c:pt>
                <c:pt idx="14405">
                  <c:v>0.292848</c:v>
                </c:pt>
                <c:pt idx="14406">
                  <c:v>0.28707199999999999</c:v>
                </c:pt>
                <c:pt idx="14407">
                  <c:v>0.28221499999999999</c:v>
                </c:pt>
                <c:pt idx="14408">
                  <c:v>0.277667</c:v>
                </c:pt>
                <c:pt idx="14409">
                  <c:v>0.272725</c:v>
                </c:pt>
                <c:pt idx="14410">
                  <c:v>0.27072800000000002</c:v>
                </c:pt>
                <c:pt idx="14411">
                  <c:v>0.27030399999999999</c:v>
                </c:pt>
                <c:pt idx="14412">
                  <c:v>0.27240399999999998</c:v>
                </c:pt>
                <c:pt idx="14413">
                  <c:v>0.25865199999999999</c:v>
                </c:pt>
                <c:pt idx="14414">
                  <c:v>0.25864900000000002</c:v>
                </c:pt>
                <c:pt idx="14415">
                  <c:v>0.25866899999999998</c:v>
                </c:pt>
                <c:pt idx="14416">
                  <c:v>0.26145099999999999</c:v>
                </c:pt>
                <c:pt idx="14417">
                  <c:v>0.263289</c:v>
                </c:pt>
                <c:pt idx="14418">
                  <c:v>0.259882</c:v>
                </c:pt>
                <c:pt idx="14419">
                  <c:v>0.26115300000000002</c:v>
                </c:pt>
                <c:pt idx="14420">
                  <c:v>0.262405</c:v>
                </c:pt>
                <c:pt idx="14421">
                  <c:v>0.26245800000000002</c:v>
                </c:pt>
                <c:pt idx="14422">
                  <c:v>0.25570599999999999</c:v>
                </c:pt>
                <c:pt idx="14423">
                  <c:v>0.23737</c:v>
                </c:pt>
                <c:pt idx="14424">
                  <c:v>0.23256199999999999</c:v>
                </c:pt>
                <c:pt idx="14425">
                  <c:v>0.22850699999999999</c:v>
                </c:pt>
                <c:pt idx="14426">
                  <c:v>0.22539000000000001</c:v>
                </c:pt>
                <c:pt idx="14427">
                  <c:v>0.22264700000000001</c:v>
                </c:pt>
                <c:pt idx="14428">
                  <c:v>0.21710399999999999</c:v>
                </c:pt>
                <c:pt idx="14429">
                  <c:v>0.21365300000000001</c:v>
                </c:pt>
                <c:pt idx="14430">
                  <c:v>0.213009</c:v>
                </c:pt>
                <c:pt idx="14431">
                  <c:v>0.21232999999999999</c:v>
                </c:pt>
                <c:pt idx="14432">
                  <c:v>0.20779300000000001</c:v>
                </c:pt>
                <c:pt idx="14433">
                  <c:v>0.20188</c:v>
                </c:pt>
                <c:pt idx="14434">
                  <c:v>0.202462</c:v>
                </c:pt>
                <c:pt idx="14435">
                  <c:v>0.203511</c:v>
                </c:pt>
                <c:pt idx="14436">
                  <c:v>0.201761</c:v>
                </c:pt>
                <c:pt idx="14437">
                  <c:v>0.19270300000000001</c:v>
                </c:pt>
                <c:pt idx="14438">
                  <c:v>0.18701999999999999</c:v>
                </c:pt>
                <c:pt idx="14439">
                  <c:v>0.18258199999999999</c:v>
                </c:pt>
                <c:pt idx="14440">
                  <c:v>0.183784</c:v>
                </c:pt>
                <c:pt idx="14441">
                  <c:v>0.17897299999999999</c:v>
                </c:pt>
                <c:pt idx="14442">
                  <c:v>0.16633899999999999</c:v>
                </c:pt>
                <c:pt idx="14443">
                  <c:v>0.15571399999999999</c:v>
                </c:pt>
                <c:pt idx="14444">
                  <c:v>0.14880099999999999</c:v>
                </c:pt>
                <c:pt idx="14445">
                  <c:v>0.14627200000000001</c:v>
                </c:pt>
                <c:pt idx="14446">
                  <c:v>0.141179</c:v>
                </c:pt>
                <c:pt idx="14447">
                  <c:v>0.14324300000000001</c:v>
                </c:pt>
                <c:pt idx="14448">
                  <c:v>0.13799900000000001</c:v>
                </c:pt>
                <c:pt idx="14449">
                  <c:v>0.13251599999999999</c:v>
                </c:pt>
                <c:pt idx="14450">
                  <c:v>0.122862</c:v>
                </c:pt>
                <c:pt idx="14451">
                  <c:v>0.11444600000000001</c:v>
                </c:pt>
                <c:pt idx="14452">
                  <c:v>0.11691</c:v>
                </c:pt>
                <c:pt idx="14453">
                  <c:v>0.119292</c:v>
                </c:pt>
                <c:pt idx="14454">
                  <c:v>0.117669</c:v>
                </c:pt>
                <c:pt idx="14455">
                  <c:v>0.112055</c:v>
                </c:pt>
                <c:pt idx="14456">
                  <c:v>0.10308199999999999</c:v>
                </c:pt>
                <c:pt idx="14457">
                  <c:v>9.6453800000000006E-2</c:v>
                </c:pt>
                <c:pt idx="14458">
                  <c:v>9.5545699999999997E-2</c:v>
                </c:pt>
                <c:pt idx="14459">
                  <c:v>8.7150000000000005E-2</c:v>
                </c:pt>
                <c:pt idx="14460">
                  <c:v>7.1360400000000004E-2</c:v>
                </c:pt>
                <c:pt idx="14461">
                  <c:v>6.7418800000000001E-2</c:v>
                </c:pt>
                <c:pt idx="14462">
                  <c:v>7.0000800000000002E-2</c:v>
                </c:pt>
                <c:pt idx="14463">
                  <c:v>7.0570099999999997E-2</c:v>
                </c:pt>
                <c:pt idx="14464">
                  <c:v>7.04066E-2</c:v>
                </c:pt>
                <c:pt idx="14465">
                  <c:v>6.0387299999999998E-2</c:v>
                </c:pt>
                <c:pt idx="14466">
                  <c:v>5.6207E-2</c:v>
                </c:pt>
                <c:pt idx="14467">
                  <c:v>5.7429000000000001E-2</c:v>
                </c:pt>
                <c:pt idx="14468">
                  <c:v>6.0889699999999998E-2</c:v>
                </c:pt>
                <c:pt idx="14469">
                  <c:v>5.7345800000000002E-2</c:v>
                </c:pt>
                <c:pt idx="14470">
                  <c:v>5.4462099999999999E-2</c:v>
                </c:pt>
                <c:pt idx="14471">
                  <c:v>5.1536199999999997E-2</c:v>
                </c:pt>
                <c:pt idx="14472">
                  <c:v>4.9117500000000001E-2</c:v>
                </c:pt>
                <c:pt idx="14473">
                  <c:v>4.6163099999999999E-2</c:v>
                </c:pt>
                <c:pt idx="14474">
                  <c:v>4.6026299999999999E-2</c:v>
                </c:pt>
                <c:pt idx="14475">
                  <c:v>5.5584700000000001E-2</c:v>
                </c:pt>
                <c:pt idx="14476">
                  <c:v>5.4349399999999999E-2</c:v>
                </c:pt>
                <c:pt idx="14477">
                  <c:v>4.7221100000000002E-2</c:v>
                </c:pt>
                <c:pt idx="14478">
                  <c:v>3.5402900000000001E-2</c:v>
                </c:pt>
                <c:pt idx="14479">
                  <c:v>3.3741699999999999E-2</c:v>
                </c:pt>
                <c:pt idx="14480">
                  <c:v>3.3210700000000003E-2</c:v>
                </c:pt>
                <c:pt idx="14481">
                  <c:v>3.1976699999999997E-2</c:v>
                </c:pt>
                <c:pt idx="14482">
                  <c:v>3.8116700000000003E-2</c:v>
                </c:pt>
                <c:pt idx="14483">
                  <c:v>3.89807E-2</c:v>
                </c:pt>
                <c:pt idx="14484">
                  <c:v>3.8639800000000002E-2</c:v>
                </c:pt>
                <c:pt idx="14485">
                  <c:v>4.0759999999999998E-2</c:v>
                </c:pt>
                <c:pt idx="14486">
                  <c:v>3.7774099999999998E-2</c:v>
                </c:pt>
                <c:pt idx="14487">
                  <c:v>2.2746599999999999E-2</c:v>
                </c:pt>
                <c:pt idx="14488">
                  <c:v>1.6230000000000001E-2</c:v>
                </c:pt>
                <c:pt idx="14489">
                  <c:v>1.2782999999999999E-2</c:v>
                </c:pt>
                <c:pt idx="14490">
                  <c:v>6.5296800000000004E-3</c:v>
                </c:pt>
                <c:pt idx="14491">
                  <c:v>-3.7882100000000002E-3</c:v>
                </c:pt>
                <c:pt idx="14492">
                  <c:v>-6.3009499999999996E-3</c:v>
                </c:pt>
                <c:pt idx="14493">
                  <c:v>-5.6774E-3</c:v>
                </c:pt>
                <c:pt idx="14494">
                  <c:v>-4.53821E-3</c:v>
                </c:pt>
                <c:pt idx="14495">
                  <c:v>-3.0798100000000001E-3</c:v>
                </c:pt>
                <c:pt idx="14496">
                  <c:v>-7.7549100000000003E-3</c:v>
                </c:pt>
                <c:pt idx="14497">
                  <c:v>-1.8959E-2</c:v>
                </c:pt>
                <c:pt idx="14498">
                  <c:v>-2.10323E-2</c:v>
                </c:pt>
                <c:pt idx="14499">
                  <c:v>-2.51515E-2</c:v>
                </c:pt>
                <c:pt idx="14500">
                  <c:v>-2.8463800000000001E-2</c:v>
                </c:pt>
                <c:pt idx="14501">
                  <c:v>-3.0180200000000001E-2</c:v>
                </c:pt>
                <c:pt idx="14502">
                  <c:v>-3.0157E-2</c:v>
                </c:pt>
                <c:pt idx="14503">
                  <c:v>-3.0906300000000001E-2</c:v>
                </c:pt>
                <c:pt idx="14504">
                  <c:v>-2.8106699999999998E-2</c:v>
                </c:pt>
                <c:pt idx="14505">
                  <c:v>-2.7645800000000002E-2</c:v>
                </c:pt>
                <c:pt idx="14506">
                  <c:v>-3.2950399999999998E-2</c:v>
                </c:pt>
                <c:pt idx="14507">
                  <c:v>-3.7615900000000001E-2</c:v>
                </c:pt>
                <c:pt idx="14508">
                  <c:v>-3.9817400000000003E-2</c:v>
                </c:pt>
                <c:pt idx="14509">
                  <c:v>-4.1983699999999999E-2</c:v>
                </c:pt>
                <c:pt idx="14510">
                  <c:v>-4.5197800000000003E-2</c:v>
                </c:pt>
                <c:pt idx="14511">
                  <c:v>-4.3221900000000001E-2</c:v>
                </c:pt>
                <c:pt idx="14512">
                  <c:v>-3.69465E-2</c:v>
                </c:pt>
                <c:pt idx="14513">
                  <c:v>-3.2065799999999998E-2</c:v>
                </c:pt>
                <c:pt idx="14514">
                  <c:v>-2.8889399999999999E-2</c:v>
                </c:pt>
                <c:pt idx="14515">
                  <c:v>-2.77699E-2</c:v>
                </c:pt>
                <c:pt idx="14516">
                  <c:v>-2.5824300000000001E-2</c:v>
                </c:pt>
                <c:pt idx="14517">
                  <c:v>-2.75204E-2</c:v>
                </c:pt>
                <c:pt idx="14518">
                  <c:v>-3.2896700000000001E-2</c:v>
                </c:pt>
                <c:pt idx="14519">
                  <c:v>-3.9503000000000003E-2</c:v>
                </c:pt>
                <c:pt idx="14520">
                  <c:v>-4.4675399999999997E-2</c:v>
                </c:pt>
                <c:pt idx="14521">
                  <c:v>-4.49272E-2</c:v>
                </c:pt>
                <c:pt idx="14522">
                  <c:v>-4.4363100000000003E-2</c:v>
                </c:pt>
                <c:pt idx="14523">
                  <c:v>-4.4464200000000002E-2</c:v>
                </c:pt>
                <c:pt idx="14524">
                  <c:v>-4.5576100000000001E-2</c:v>
                </c:pt>
                <c:pt idx="14525">
                  <c:v>-4.7758299999999997E-2</c:v>
                </c:pt>
                <c:pt idx="14526">
                  <c:v>-4.6083600000000002E-2</c:v>
                </c:pt>
                <c:pt idx="14527">
                  <c:v>-4.0235399999999998E-2</c:v>
                </c:pt>
                <c:pt idx="14528">
                  <c:v>-4.5407400000000001E-2</c:v>
                </c:pt>
                <c:pt idx="14529">
                  <c:v>-5.00315E-2</c:v>
                </c:pt>
                <c:pt idx="14530">
                  <c:v>-5.2349300000000001E-2</c:v>
                </c:pt>
                <c:pt idx="14531">
                  <c:v>-5.4148399999999999E-2</c:v>
                </c:pt>
                <c:pt idx="14532">
                  <c:v>-5.3206900000000001E-2</c:v>
                </c:pt>
                <c:pt idx="14533">
                  <c:v>-5.0677800000000002E-2</c:v>
                </c:pt>
                <c:pt idx="14534">
                  <c:v>-4.75241E-2</c:v>
                </c:pt>
                <c:pt idx="14535">
                  <c:v>-4.9002499999999997E-2</c:v>
                </c:pt>
                <c:pt idx="14536">
                  <c:v>-4.9665500000000001E-2</c:v>
                </c:pt>
                <c:pt idx="14537">
                  <c:v>-4.8689499999999997E-2</c:v>
                </c:pt>
                <c:pt idx="14538">
                  <c:v>-4.6307000000000001E-2</c:v>
                </c:pt>
                <c:pt idx="14539">
                  <c:v>-4.3939499999999999E-2</c:v>
                </c:pt>
                <c:pt idx="14540">
                  <c:v>-4.2572600000000002E-2</c:v>
                </c:pt>
                <c:pt idx="14541">
                  <c:v>-4.2747300000000002E-2</c:v>
                </c:pt>
                <c:pt idx="14542">
                  <c:v>-3.7594700000000002E-2</c:v>
                </c:pt>
                <c:pt idx="14543">
                  <c:v>-3.47458E-2</c:v>
                </c:pt>
                <c:pt idx="14544">
                  <c:v>-2.7562199999999999E-2</c:v>
                </c:pt>
                <c:pt idx="14545">
                  <c:v>-1.54162E-2</c:v>
                </c:pt>
                <c:pt idx="14546">
                  <c:v>-3.4287499999999999E-3</c:v>
                </c:pt>
                <c:pt idx="14547">
                  <c:v>-2.0467900000000001E-4</c:v>
                </c:pt>
                <c:pt idx="14548">
                  <c:v>-4.0629300000000002E-3</c:v>
                </c:pt>
                <c:pt idx="14549">
                  <c:v>-9.9082300000000005E-3</c:v>
                </c:pt>
                <c:pt idx="14550">
                  <c:v>-1.48132E-2</c:v>
                </c:pt>
                <c:pt idx="14551">
                  <c:v>-1.8067099999999999E-2</c:v>
                </c:pt>
                <c:pt idx="14552">
                  <c:v>-1.4467499999999999E-2</c:v>
                </c:pt>
                <c:pt idx="14553">
                  <c:v>-9.7039299999999995E-3</c:v>
                </c:pt>
                <c:pt idx="14554">
                  <c:v>-6.1730200000000004E-3</c:v>
                </c:pt>
                <c:pt idx="14555">
                  <c:v>-7.8326800000000005E-4</c:v>
                </c:pt>
                <c:pt idx="14556">
                  <c:v>5.1288000000000002E-3</c:v>
                </c:pt>
                <c:pt idx="14557">
                  <c:v>5.4357199999999998E-3</c:v>
                </c:pt>
                <c:pt idx="14558">
                  <c:v>6.23822E-3</c:v>
                </c:pt>
                <c:pt idx="14559">
                  <c:v>1.08311E-2</c:v>
                </c:pt>
                <c:pt idx="14560">
                  <c:v>1.53855E-2</c:v>
                </c:pt>
                <c:pt idx="14561">
                  <c:v>1.6589699999999999E-2</c:v>
                </c:pt>
                <c:pt idx="14562">
                  <c:v>1.75552E-2</c:v>
                </c:pt>
                <c:pt idx="14563">
                  <c:v>2.59822E-2</c:v>
                </c:pt>
                <c:pt idx="14564">
                  <c:v>4.0674000000000002E-2</c:v>
                </c:pt>
                <c:pt idx="14565">
                  <c:v>4.6198799999999998E-2</c:v>
                </c:pt>
                <c:pt idx="14566">
                  <c:v>4.5680100000000001E-2</c:v>
                </c:pt>
                <c:pt idx="14567">
                  <c:v>4.8033199999999998E-2</c:v>
                </c:pt>
                <c:pt idx="14568">
                  <c:v>4.9382299999999997E-2</c:v>
                </c:pt>
                <c:pt idx="14569">
                  <c:v>5.2158900000000001E-2</c:v>
                </c:pt>
                <c:pt idx="14570">
                  <c:v>5.4434099999999999E-2</c:v>
                </c:pt>
                <c:pt idx="14571">
                  <c:v>5.7969600000000003E-2</c:v>
                </c:pt>
                <c:pt idx="14572">
                  <c:v>6.5526000000000001E-2</c:v>
                </c:pt>
                <c:pt idx="14573">
                  <c:v>7.1201100000000003E-2</c:v>
                </c:pt>
                <c:pt idx="14574">
                  <c:v>7.4250499999999997E-2</c:v>
                </c:pt>
                <c:pt idx="14575">
                  <c:v>7.6399499999999995E-2</c:v>
                </c:pt>
                <c:pt idx="14576">
                  <c:v>7.7217300000000003E-2</c:v>
                </c:pt>
                <c:pt idx="14577">
                  <c:v>8.0011899999999997E-2</c:v>
                </c:pt>
                <c:pt idx="14578">
                  <c:v>8.4757299999999994E-2</c:v>
                </c:pt>
                <c:pt idx="14579">
                  <c:v>9.1605800000000001E-2</c:v>
                </c:pt>
                <c:pt idx="14580">
                  <c:v>9.8248100000000005E-2</c:v>
                </c:pt>
                <c:pt idx="14581">
                  <c:v>0.102412</c:v>
                </c:pt>
                <c:pt idx="14582">
                  <c:v>0.108637</c:v>
                </c:pt>
                <c:pt idx="14583">
                  <c:v>0.11414000000000001</c:v>
                </c:pt>
                <c:pt idx="14584">
                  <c:v>0.119408</c:v>
                </c:pt>
                <c:pt idx="14585">
                  <c:v>0.12654799999999999</c:v>
                </c:pt>
                <c:pt idx="14586">
                  <c:v>0.131575</c:v>
                </c:pt>
                <c:pt idx="14587">
                  <c:v>0.13495599999999999</c:v>
                </c:pt>
                <c:pt idx="14588">
                  <c:v>0.141762</c:v>
                </c:pt>
                <c:pt idx="14589">
                  <c:v>0.14863699999999999</c:v>
                </c:pt>
                <c:pt idx="14590">
                  <c:v>0.14994299999999999</c:v>
                </c:pt>
                <c:pt idx="14591">
                  <c:v>0.151504</c:v>
                </c:pt>
                <c:pt idx="14592">
                  <c:v>0.15906699999999999</c:v>
                </c:pt>
                <c:pt idx="14593">
                  <c:v>0.16383600000000001</c:v>
                </c:pt>
                <c:pt idx="14594">
                  <c:v>0.15928200000000001</c:v>
                </c:pt>
                <c:pt idx="14595">
                  <c:v>0.156055</c:v>
                </c:pt>
                <c:pt idx="14596">
                  <c:v>0.16397500000000001</c:v>
                </c:pt>
                <c:pt idx="14597">
                  <c:v>0.171676</c:v>
                </c:pt>
                <c:pt idx="14598">
                  <c:v>0.17156199999999999</c:v>
                </c:pt>
                <c:pt idx="14599">
                  <c:v>0.17427200000000001</c:v>
                </c:pt>
                <c:pt idx="14600">
                  <c:v>0.17771100000000001</c:v>
                </c:pt>
                <c:pt idx="14601">
                  <c:v>0.17802000000000001</c:v>
                </c:pt>
                <c:pt idx="14602">
                  <c:v>0.176372</c:v>
                </c:pt>
                <c:pt idx="14603">
                  <c:v>0.18031900000000001</c:v>
                </c:pt>
                <c:pt idx="14604">
                  <c:v>0.18701100000000001</c:v>
                </c:pt>
                <c:pt idx="14605">
                  <c:v>0.189306</c:v>
                </c:pt>
                <c:pt idx="14606">
                  <c:v>0.19014500000000001</c:v>
                </c:pt>
                <c:pt idx="14607">
                  <c:v>0.19069800000000001</c:v>
                </c:pt>
                <c:pt idx="14608">
                  <c:v>0.193971</c:v>
                </c:pt>
                <c:pt idx="14609">
                  <c:v>0.20979</c:v>
                </c:pt>
                <c:pt idx="14610">
                  <c:v>0.22656499999999999</c:v>
                </c:pt>
                <c:pt idx="14611">
                  <c:v>0.22833300000000001</c:v>
                </c:pt>
                <c:pt idx="14612">
                  <c:v>0.22020500000000001</c:v>
                </c:pt>
                <c:pt idx="14613">
                  <c:v>0.21337100000000001</c:v>
                </c:pt>
                <c:pt idx="14614">
                  <c:v>0.21748899999999999</c:v>
                </c:pt>
                <c:pt idx="14615">
                  <c:v>0.22070000000000001</c:v>
                </c:pt>
                <c:pt idx="14616">
                  <c:v>0.22215199999999999</c:v>
                </c:pt>
                <c:pt idx="14617">
                  <c:v>0.22490099999999999</c:v>
                </c:pt>
                <c:pt idx="14618">
                  <c:v>0.22314500000000001</c:v>
                </c:pt>
                <c:pt idx="14619">
                  <c:v>0.22059200000000001</c:v>
                </c:pt>
                <c:pt idx="14620">
                  <c:v>0.216059</c:v>
                </c:pt>
                <c:pt idx="14621">
                  <c:v>0.211174</c:v>
                </c:pt>
                <c:pt idx="14622">
                  <c:v>0.21726999999999999</c:v>
                </c:pt>
                <c:pt idx="14623">
                  <c:v>0.22814699999999999</c:v>
                </c:pt>
                <c:pt idx="14624">
                  <c:v>0.242253</c:v>
                </c:pt>
                <c:pt idx="14625">
                  <c:v>0.25000899999999998</c:v>
                </c:pt>
                <c:pt idx="14626">
                  <c:v>0.24872900000000001</c:v>
                </c:pt>
                <c:pt idx="14627">
                  <c:v>0.25024299999999999</c:v>
                </c:pt>
                <c:pt idx="14628">
                  <c:v>0.25625799999999999</c:v>
                </c:pt>
                <c:pt idx="14629">
                  <c:v>0.26892100000000002</c:v>
                </c:pt>
                <c:pt idx="14630">
                  <c:v>0.283945</c:v>
                </c:pt>
                <c:pt idx="14631">
                  <c:v>0.30285000000000001</c:v>
                </c:pt>
                <c:pt idx="14632">
                  <c:v>0.31236599999999998</c:v>
                </c:pt>
                <c:pt idx="14633">
                  <c:v>0.31489899999999998</c:v>
                </c:pt>
                <c:pt idx="14634">
                  <c:v>0.31540099999999999</c:v>
                </c:pt>
                <c:pt idx="14635">
                  <c:v>0.312778</c:v>
                </c:pt>
                <c:pt idx="14636">
                  <c:v>0.31193199999999999</c:v>
                </c:pt>
                <c:pt idx="14637">
                  <c:v>0.31232100000000002</c:v>
                </c:pt>
                <c:pt idx="14638">
                  <c:v>0.32150099999999998</c:v>
                </c:pt>
                <c:pt idx="14639">
                  <c:v>0.34222900000000001</c:v>
                </c:pt>
                <c:pt idx="14640">
                  <c:v>0.35698099999999999</c:v>
                </c:pt>
                <c:pt idx="14641">
                  <c:v>0.37588100000000002</c:v>
                </c:pt>
                <c:pt idx="14642">
                  <c:v>0.400009</c:v>
                </c:pt>
                <c:pt idx="14643">
                  <c:v>0.42393999999999998</c:v>
                </c:pt>
                <c:pt idx="14644">
                  <c:v>0.44489400000000001</c:v>
                </c:pt>
                <c:pt idx="14645">
                  <c:v>0.46555600000000003</c:v>
                </c:pt>
                <c:pt idx="14646">
                  <c:v>0.48357299999999998</c:v>
                </c:pt>
                <c:pt idx="14647">
                  <c:v>0.492475</c:v>
                </c:pt>
                <c:pt idx="14648">
                  <c:v>0.50049399999999999</c:v>
                </c:pt>
                <c:pt idx="14649">
                  <c:v>0.50491399999999997</c:v>
                </c:pt>
                <c:pt idx="14650">
                  <c:v>0.51550099999999999</c:v>
                </c:pt>
                <c:pt idx="14651">
                  <c:v>0.52127400000000002</c:v>
                </c:pt>
                <c:pt idx="14652">
                  <c:v>0.51807199999999998</c:v>
                </c:pt>
                <c:pt idx="14653">
                  <c:v>0.52078599999999997</c:v>
                </c:pt>
                <c:pt idx="14654">
                  <c:v>0.51782700000000004</c:v>
                </c:pt>
                <c:pt idx="14655">
                  <c:v>0.51710999999999996</c:v>
                </c:pt>
                <c:pt idx="14656">
                  <c:v>0.51489799999999997</c:v>
                </c:pt>
                <c:pt idx="14657">
                  <c:v>0.51566999999999996</c:v>
                </c:pt>
                <c:pt idx="14658">
                  <c:v>0.51594700000000004</c:v>
                </c:pt>
                <c:pt idx="14659">
                  <c:v>0.52172700000000005</c:v>
                </c:pt>
                <c:pt idx="14660">
                  <c:v>0.53185499999999997</c:v>
                </c:pt>
                <c:pt idx="14661">
                  <c:v>0.54153499999999999</c:v>
                </c:pt>
                <c:pt idx="14662">
                  <c:v>0.54330999999999996</c:v>
                </c:pt>
                <c:pt idx="14663">
                  <c:v>0.545624</c:v>
                </c:pt>
                <c:pt idx="14664">
                  <c:v>0.54164900000000005</c:v>
                </c:pt>
                <c:pt idx="14665">
                  <c:v>0.53693299999999999</c:v>
                </c:pt>
                <c:pt idx="14666">
                  <c:v>0.53219000000000005</c:v>
                </c:pt>
                <c:pt idx="14667">
                  <c:v>0.529362</c:v>
                </c:pt>
                <c:pt idx="14668">
                  <c:v>0.52528600000000003</c:v>
                </c:pt>
                <c:pt idx="14669">
                  <c:v>0.51300100000000004</c:v>
                </c:pt>
                <c:pt idx="14670">
                  <c:v>0.49850299999999997</c:v>
                </c:pt>
                <c:pt idx="14671">
                  <c:v>0.48999100000000001</c:v>
                </c:pt>
                <c:pt idx="14672">
                  <c:v>0.48499500000000001</c:v>
                </c:pt>
                <c:pt idx="14673">
                  <c:v>0.47625099999999998</c:v>
                </c:pt>
                <c:pt idx="14674">
                  <c:v>0.46278599999999998</c:v>
                </c:pt>
                <c:pt idx="14675">
                  <c:v>0.44422699999999998</c:v>
                </c:pt>
                <c:pt idx="14676">
                  <c:v>0.43304599999999999</c:v>
                </c:pt>
                <c:pt idx="14677">
                  <c:v>0.408524</c:v>
                </c:pt>
                <c:pt idx="14678">
                  <c:v>0.38885900000000001</c:v>
                </c:pt>
                <c:pt idx="14679">
                  <c:v>0.38571699999999998</c:v>
                </c:pt>
                <c:pt idx="14680">
                  <c:v>0.40834700000000002</c:v>
                </c:pt>
                <c:pt idx="14681">
                  <c:v>0.43764399999999998</c:v>
                </c:pt>
                <c:pt idx="14682">
                  <c:v>0.45085900000000001</c:v>
                </c:pt>
                <c:pt idx="14683">
                  <c:v>0.45330100000000001</c:v>
                </c:pt>
                <c:pt idx="14684">
                  <c:v>0.44761000000000001</c:v>
                </c:pt>
                <c:pt idx="14685">
                  <c:v>0.44284499999999999</c:v>
                </c:pt>
                <c:pt idx="14686">
                  <c:v>0.44234400000000001</c:v>
                </c:pt>
                <c:pt idx="14687">
                  <c:v>0.43887300000000001</c:v>
                </c:pt>
                <c:pt idx="14688">
                  <c:v>0.427647</c:v>
                </c:pt>
                <c:pt idx="14689">
                  <c:v>0.41749799999999998</c:v>
                </c:pt>
                <c:pt idx="14690">
                  <c:v>0.41022199999999998</c:v>
                </c:pt>
                <c:pt idx="14691">
                  <c:v>0.40421200000000002</c:v>
                </c:pt>
                <c:pt idx="14692">
                  <c:v>0.39357500000000001</c:v>
                </c:pt>
                <c:pt idx="14693">
                  <c:v>0.38751000000000002</c:v>
                </c:pt>
                <c:pt idx="14694">
                  <c:v>0.38314700000000002</c:v>
                </c:pt>
                <c:pt idx="14695">
                  <c:v>0.37183699999999997</c:v>
                </c:pt>
                <c:pt idx="14696">
                  <c:v>0.361234</c:v>
                </c:pt>
                <c:pt idx="14697">
                  <c:v>0.35025600000000001</c:v>
                </c:pt>
                <c:pt idx="14698">
                  <c:v>0.33816800000000002</c:v>
                </c:pt>
                <c:pt idx="14699">
                  <c:v>0.32514599999999999</c:v>
                </c:pt>
                <c:pt idx="14700">
                  <c:v>0.30970900000000001</c:v>
                </c:pt>
                <c:pt idx="14701">
                  <c:v>0.29495700000000002</c:v>
                </c:pt>
                <c:pt idx="14702">
                  <c:v>0.28065499999999999</c:v>
                </c:pt>
                <c:pt idx="14703">
                  <c:v>0.27000099999999999</c:v>
                </c:pt>
                <c:pt idx="14704">
                  <c:v>0.26407799999999998</c:v>
                </c:pt>
                <c:pt idx="14705">
                  <c:v>0.25573200000000001</c:v>
                </c:pt>
                <c:pt idx="14706">
                  <c:v>0.237957</c:v>
                </c:pt>
                <c:pt idx="14707">
                  <c:v>0.22140599999999999</c:v>
                </c:pt>
                <c:pt idx="14708">
                  <c:v>0.21493100000000001</c:v>
                </c:pt>
                <c:pt idx="14709">
                  <c:v>0.207174</c:v>
                </c:pt>
                <c:pt idx="14710">
                  <c:v>0.20635600000000001</c:v>
                </c:pt>
                <c:pt idx="14711">
                  <c:v>0.206233</c:v>
                </c:pt>
                <c:pt idx="14712">
                  <c:v>0.206596</c:v>
                </c:pt>
                <c:pt idx="14713">
                  <c:v>0.19855</c:v>
                </c:pt>
                <c:pt idx="14714">
                  <c:v>0.19140099999999999</c:v>
                </c:pt>
                <c:pt idx="14715">
                  <c:v>0.19095300000000001</c:v>
                </c:pt>
                <c:pt idx="14716">
                  <c:v>0.184668</c:v>
                </c:pt>
                <c:pt idx="14717">
                  <c:v>0.17021</c:v>
                </c:pt>
                <c:pt idx="14718">
                  <c:v>0.157495</c:v>
                </c:pt>
                <c:pt idx="14719">
                  <c:v>0.152888</c:v>
                </c:pt>
                <c:pt idx="14720">
                  <c:v>0.15201799999999999</c:v>
                </c:pt>
                <c:pt idx="14721">
                  <c:v>0.15224599999999999</c:v>
                </c:pt>
                <c:pt idx="14722">
                  <c:v>0.16180600000000001</c:v>
                </c:pt>
                <c:pt idx="14723">
                  <c:v>0.17136299999999999</c:v>
                </c:pt>
                <c:pt idx="14724">
                  <c:v>0.17685500000000001</c:v>
                </c:pt>
                <c:pt idx="14725">
                  <c:v>0.18129100000000001</c:v>
                </c:pt>
                <c:pt idx="14726">
                  <c:v>0.190054</c:v>
                </c:pt>
                <c:pt idx="14727">
                  <c:v>0.20500099999999999</c:v>
                </c:pt>
                <c:pt idx="14728">
                  <c:v>0.22218399999999999</c:v>
                </c:pt>
                <c:pt idx="14729">
                  <c:v>0.23572100000000001</c:v>
                </c:pt>
                <c:pt idx="14730">
                  <c:v>0.23910999999999999</c:v>
                </c:pt>
                <c:pt idx="14731">
                  <c:v>0.23732400000000001</c:v>
                </c:pt>
                <c:pt idx="14732">
                  <c:v>0.237791</c:v>
                </c:pt>
                <c:pt idx="14733">
                  <c:v>0.23798900000000001</c:v>
                </c:pt>
                <c:pt idx="14734">
                  <c:v>0.23769000000000001</c:v>
                </c:pt>
                <c:pt idx="14735">
                  <c:v>0.238315</c:v>
                </c:pt>
                <c:pt idx="14736">
                  <c:v>0.242559</c:v>
                </c:pt>
                <c:pt idx="14737">
                  <c:v>0.24424599999999999</c:v>
                </c:pt>
                <c:pt idx="14738">
                  <c:v>0.24757799999999999</c:v>
                </c:pt>
                <c:pt idx="14739">
                  <c:v>0.25025799999999998</c:v>
                </c:pt>
                <c:pt idx="14740">
                  <c:v>0.251336</c:v>
                </c:pt>
                <c:pt idx="14741">
                  <c:v>0.24784500000000001</c:v>
                </c:pt>
                <c:pt idx="14742">
                  <c:v>0.24285200000000001</c:v>
                </c:pt>
                <c:pt idx="14743">
                  <c:v>0.24419299999999999</c:v>
                </c:pt>
                <c:pt idx="14744">
                  <c:v>0.24293200000000001</c:v>
                </c:pt>
                <c:pt idx="14745">
                  <c:v>0.24151300000000001</c:v>
                </c:pt>
                <c:pt idx="14746">
                  <c:v>0.230181</c:v>
                </c:pt>
                <c:pt idx="14747">
                  <c:v>0.22212599999999999</c:v>
                </c:pt>
                <c:pt idx="14748">
                  <c:v>0.217886</c:v>
                </c:pt>
                <c:pt idx="14749">
                  <c:v>0.20963000000000001</c:v>
                </c:pt>
                <c:pt idx="14750">
                  <c:v>0.199382</c:v>
                </c:pt>
                <c:pt idx="14751">
                  <c:v>0.18215899999999999</c:v>
                </c:pt>
                <c:pt idx="14752">
                  <c:v>0.164465</c:v>
                </c:pt>
                <c:pt idx="14753">
                  <c:v>0.153721</c:v>
                </c:pt>
                <c:pt idx="14754">
                  <c:v>0.14747499999999999</c:v>
                </c:pt>
                <c:pt idx="14755">
                  <c:v>0.13435800000000001</c:v>
                </c:pt>
                <c:pt idx="14756">
                  <c:v>0.108135</c:v>
                </c:pt>
                <c:pt idx="14757">
                  <c:v>9.4230599999999998E-2</c:v>
                </c:pt>
                <c:pt idx="14758">
                  <c:v>8.39945E-2</c:v>
                </c:pt>
                <c:pt idx="14759">
                  <c:v>7.0297999999999999E-2</c:v>
                </c:pt>
                <c:pt idx="14760">
                  <c:v>5.2106E-2</c:v>
                </c:pt>
                <c:pt idx="14761">
                  <c:v>3.1784699999999999E-2</c:v>
                </c:pt>
                <c:pt idx="14762">
                  <c:v>1.7358999999999999E-2</c:v>
                </c:pt>
                <c:pt idx="14763">
                  <c:v>5.1645600000000003E-3</c:v>
                </c:pt>
                <c:pt idx="14764">
                  <c:v>-1.4603100000000001E-2</c:v>
                </c:pt>
                <c:pt idx="14765">
                  <c:v>-2.71694E-2</c:v>
                </c:pt>
                <c:pt idx="14766">
                  <c:v>-3.4328699999999997E-2</c:v>
                </c:pt>
                <c:pt idx="14767">
                  <c:v>-5.3656000000000002E-2</c:v>
                </c:pt>
                <c:pt idx="14768">
                  <c:v>-5.9725399999999998E-2</c:v>
                </c:pt>
                <c:pt idx="14769">
                  <c:v>-6.5451099999999998E-2</c:v>
                </c:pt>
                <c:pt idx="14770">
                  <c:v>-7.7678399999999995E-2</c:v>
                </c:pt>
                <c:pt idx="14771">
                  <c:v>-9.3602699999999997E-2</c:v>
                </c:pt>
                <c:pt idx="14772">
                  <c:v>-0.102481</c:v>
                </c:pt>
                <c:pt idx="14773">
                  <c:v>-0.117783</c:v>
                </c:pt>
                <c:pt idx="14774">
                  <c:v>-0.131744</c:v>
                </c:pt>
                <c:pt idx="14775">
                  <c:v>-0.136656</c:v>
                </c:pt>
                <c:pt idx="14776">
                  <c:v>-0.14052400000000001</c:v>
                </c:pt>
                <c:pt idx="14777">
                  <c:v>-0.14189199999999999</c:v>
                </c:pt>
                <c:pt idx="14778">
                  <c:v>-0.141239</c:v>
                </c:pt>
                <c:pt idx="14779">
                  <c:v>-0.13811399999999999</c:v>
                </c:pt>
                <c:pt idx="14780">
                  <c:v>-0.143044</c:v>
                </c:pt>
                <c:pt idx="14781">
                  <c:v>-0.152587</c:v>
                </c:pt>
                <c:pt idx="14782">
                  <c:v>-0.17199999999999999</c:v>
                </c:pt>
                <c:pt idx="14783">
                  <c:v>-0.178094</c:v>
                </c:pt>
                <c:pt idx="14784">
                  <c:v>-0.17632500000000001</c:v>
                </c:pt>
                <c:pt idx="14785">
                  <c:v>-0.17060700000000001</c:v>
                </c:pt>
                <c:pt idx="14786">
                  <c:v>-0.159363</c:v>
                </c:pt>
                <c:pt idx="14787">
                  <c:v>-0.13125600000000001</c:v>
                </c:pt>
                <c:pt idx="14788">
                  <c:v>-0.10559300000000001</c:v>
                </c:pt>
                <c:pt idx="14789">
                  <c:v>-7.8168199999999993E-2</c:v>
                </c:pt>
                <c:pt idx="14790">
                  <c:v>-5.3977200000000003E-2</c:v>
                </c:pt>
                <c:pt idx="14791">
                  <c:v>-4.24398E-2</c:v>
                </c:pt>
                <c:pt idx="14792">
                  <c:v>-3.5299499999999998E-2</c:v>
                </c:pt>
                <c:pt idx="14793">
                  <c:v>-3.0089500000000002E-2</c:v>
                </c:pt>
                <c:pt idx="14794">
                  <c:v>-3.1746099999999999E-2</c:v>
                </c:pt>
                <c:pt idx="14795">
                  <c:v>-3.2464800000000002E-2</c:v>
                </c:pt>
                <c:pt idx="14796">
                  <c:v>-3.34688E-2</c:v>
                </c:pt>
                <c:pt idx="14797">
                  <c:v>-3.5273600000000002E-2</c:v>
                </c:pt>
                <c:pt idx="14798">
                  <c:v>-3.4041799999999997E-2</c:v>
                </c:pt>
                <c:pt idx="14799">
                  <c:v>-2.6412499999999998E-2</c:v>
                </c:pt>
                <c:pt idx="14800">
                  <c:v>-1.32935E-2</c:v>
                </c:pt>
                <c:pt idx="14801">
                  <c:v>-2.3867900000000002E-3</c:v>
                </c:pt>
                <c:pt idx="14802">
                  <c:v>2.826E-3</c:v>
                </c:pt>
                <c:pt idx="14803">
                  <c:v>2.59947E-3</c:v>
                </c:pt>
                <c:pt idx="14804">
                  <c:v>-4.32878E-3</c:v>
                </c:pt>
                <c:pt idx="14805">
                  <c:v>-1.3919399999999999E-3</c:v>
                </c:pt>
                <c:pt idx="14806">
                  <c:v>-4.3982500000000002E-3</c:v>
                </c:pt>
                <c:pt idx="14807">
                  <c:v>-4.2817599999999999E-3</c:v>
                </c:pt>
                <c:pt idx="14808">
                  <c:v>-6.7256599999999998E-4</c:v>
                </c:pt>
                <c:pt idx="14809">
                  <c:v>4.5369299999999998E-3</c:v>
                </c:pt>
                <c:pt idx="14810">
                  <c:v>1.1135600000000001E-2</c:v>
                </c:pt>
                <c:pt idx="14811">
                  <c:v>1.40863E-2</c:v>
                </c:pt>
                <c:pt idx="14812">
                  <c:v>1.42995E-2</c:v>
                </c:pt>
                <c:pt idx="14813">
                  <c:v>1.8124100000000001E-2</c:v>
                </c:pt>
                <c:pt idx="14814">
                  <c:v>2.4676E-2</c:v>
                </c:pt>
                <c:pt idx="14815">
                  <c:v>2.7225900000000001E-2</c:v>
                </c:pt>
                <c:pt idx="14816">
                  <c:v>2.5585299999999998E-2</c:v>
                </c:pt>
                <c:pt idx="14817">
                  <c:v>2.60098E-2</c:v>
                </c:pt>
                <c:pt idx="14818">
                  <c:v>2.4607E-2</c:v>
                </c:pt>
                <c:pt idx="14819">
                  <c:v>2.1959800000000002E-2</c:v>
                </c:pt>
                <c:pt idx="14820">
                  <c:v>1.2631099999999999E-2</c:v>
                </c:pt>
                <c:pt idx="14821">
                  <c:v>-1.79364E-3</c:v>
                </c:pt>
                <c:pt idx="14822">
                  <c:v>-1.4461099999999999E-2</c:v>
                </c:pt>
                <c:pt idx="14823">
                  <c:v>-2.1129200000000001E-2</c:v>
                </c:pt>
                <c:pt idx="14824">
                  <c:v>-2.9336999999999998E-2</c:v>
                </c:pt>
                <c:pt idx="14825">
                  <c:v>-4.05972E-2</c:v>
                </c:pt>
                <c:pt idx="14826">
                  <c:v>-4.9737799999999999E-2</c:v>
                </c:pt>
                <c:pt idx="14827">
                  <c:v>-6.4144300000000001E-2</c:v>
                </c:pt>
                <c:pt idx="14828">
                  <c:v>-7.9049099999999997E-2</c:v>
                </c:pt>
                <c:pt idx="14829">
                  <c:v>-9.1344999999999996E-2</c:v>
                </c:pt>
                <c:pt idx="14830">
                  <c:v>-0.105583</c:v>
                </c:pt>
                <c:pt idx="14831">
                  <c:v>-0.113618</c:v>
                </c:pt>
                <c:pt idx="14832">
                  <c:v>-0.11865100000000001</c:v>
                </c:pt>
                <c:pt idx="14833">
                  <c:v>-0.121738</c:v>
                </c:pt>
                <c:pt idx="14834">
                  <c:v>-0.119557</c:v>
                </c:pt>
                <c:pt idx="14835">
                  <c:v>-0.121014</c:v>
                </c:pt>
                <c:pt idx="14836">
                  <c:v>-0.125997</c:v>
                </c:pt>
                <c:pt idx="14837">
                  <c:v>-0.12796399999999999</c:v>
                </c:pt>
                <c:pt idx="14838">
                  <c:v>-0.12684999999999999</c:v>
                </c:pt>
                <c:pt idx="14839">
                  <c:v>-0.12965199999999999</c:v>
                </c:pt>
                <c:pt idx="14840">
                  <c:v>-0.13996800000000001</c:v>
                </c:pt>
                <c:pt idx="14841">
                  <c:v>-0.14194200000000001</c:v>
                </c:pt>
                <c:pt idx="14842">
                  <c:v>-0.14127700000000001</c:v>
                </c:pt>
                <c:pt idx="14843">
                  <c:v>-0.14396600000000001</c:v>
                </c:pt>
                <c:pt idx="14844">
                  <c:v>-0.14211599999999999</c:v>
                </c:pt>
                <c:pt idx="14845">
                  <c:v>-0.13691600000000001</c:v>
                </c:pt>
                <c:pt idx="14846">
                  <c:v>-0.13875499999999999</c:v>
                </c:pt>
                <c:pt idx="14847">
                  <c:v>-0.14633099999999999</c:v>
                </c:pt>
                <c:pt idx="14848">
                  <c:v>-0.154224</c:v>
                </c:pt>
                <c:pt idx="14849">
                  <c:v>-0.15883</c:v>
                </c:pt>
                <c:pt idx="14850">
                  <c:v>-0.154887</c:v>
                </c:pt>
                <c:pt idx="14851">
                  <c:v>-0.14840999999999999</c:v>
                </c:pt>
                <c:pt idx="14852">
                  <c:v>-0.154534</c:v>
                </c:pt>
                <c:pt idx="14853">
                  <c:v>-0.160438</c:v>
                </c:pt>
                <c:pt idx="14854">
                  <c:v>-0.16452700000000001</c:v>
                </c:pt>
                <c:pt idx="14855">
                  <c:v>-0.16539899999999999</c:v>
                </c:pt>
                <c:pt idx="14856">
                  <c:v>-0.16430400000000001</c:v>
                </c:pt>
                <c:pt idx="14857">
                  <c:v>-0.15706999999999999</c:v>
                </c:pt>
                <c:pt idx="14858">
                  <c:v>-0.151559</c:v>
                </c:pt>
                <c:pt idx="14859">
                  <c:v>-0.15201600000000001</c:v>
                </c:pt>
                <c:pt idx="14860">
                  <c:v>-0.152979</c:v>
                </c:pt>
                <c:pt idx="14861">
                  <c:v>-0.15287800000000001</c:v>
                </c:pt>
                <c:pt idx="14862">
                  <c:v>-0.152586</c:v>
                </c:pt>
                <c:pt idx="14863">
                  <c:v>-0.154861</c:v>
                </c:pt>
                <c:pt idx="14864">
                  <c:v>-0.15670200000000001</c:v>
                </c:pt>
                <c:pt idx="14865">
                  <c:v>-0.15815899999999999</c:v>
                </c:pt>
                <c:pt idx="14866">
                  <c:v>-0.151976</c:v>
                </c:pt>
                <c:pt idx="14867">
                  <c:v>-0.147204</c:v>
                </c:pt>
                <c:pt idx="14868">
                  <c:v>-0.144512</c:v>
                </c:pt>
                <c:pt idx="14869">
                  <c:v>-0.14695800000000001</c:v>
                </c:pt>
                <c:pt idx="14870">
                  <c:v>-0.15118200000000001</c:v>
                </c:pt>
                <c:pt idx="14871">
                  <c:v>-0.14977099999999999</c:v>
                </c:pt>
                <c:pt idx="14872">
                  <c:v>-0.146951</c:v>
                </c:pt>
                <c:pt idx="14873">
                  <c:v>-0.14328299999999999</c:v>
                </c:pt>
                <c:pt idx="14874">
                  <c:v>-0.14285</c:v>
                </c:pt>
                <c:pt idx="14875">
                  <c:v>-0.14480499999999999</c:v>
                </c:pt>
                <c:pt idx="14876">
                  <c:v>-0.145564</c:v>
                </c:pt>
                <c:pt idx="14877">
                  <c:v>-0.143146</c:v>
                </c:pt>
                <c:pt idx="14878">
                  <c:v>-0.14545</c:v>
                </c:pt>
                <c:pt idx="14879">
                  <c:v>-0.146177</c:v>
                </c:pt>
                <c:pt idx="14880">
                  <c:v>-0.15457000000000001</c:v>
                </c:pt>
                <c:pt idx="14881">
                  <c:v>-0.16144</c:v>
                </c:pt>
                <c:pt idx="14882">
                  <c:v>-0.16057099999999999</c:v>
                </c:pt>
                <c:pt idx="14883">
                  <c:v>-0.16273299999999999</c:v>
                </c:pt>
                <c:pt idx="14884">
                  <c:v>-0.16367599999999999</c:v>
                </c:pt>
                <c:pt idx="14885">
                  <c:v>-0.16986499999999999</c:v>
                </c:pt>
                <c:pt idx="14886">
                  <c:v>-0.174427</c:v>
                </c:pt>
                <c:pt idx="14887">
                  <c:v>-0.17824899999999999</c:v>
                </c:pt>
                <c:pt idx="14888">
                  <c:v>-0.18063299999999999</c:v>
                </c:pt>
                <c:pt idx="14889">
                  <c:v>-0.18659899999999999</c:v>
                </c:pt>
                <c:pt idx="14890">
                  <c:v>-0.194715</c:v>
                </c:pt>
                <c:pt idx="14891">
                  <c:v>-0.19750699999999999</c:v>
                </c:pt>
                <c:pt idx="14892">
                  <c:v>-0.196075</c:v>
                </c:pt>
                <c:pt idx="14893">
                  <c:v>-0.19891600000000001</c:v>
                </c:pt>
                <c:pt idx="14894">
                  <c:v>-0.20494699999999999</c:v>
                </c:pt>
                <c:pt idx="14895">
                  <c:v>-0.208671</c:v>
                </c:pt>
                <c:pt idx="14896">
                  <c:v>-0.20766899999999999</c:v>
                </c:pt>
                <c:pt idx="14897">
                  <c:v>-0.207121</c:v>
                </c:pt>
                <c:pt idx="14898">
                  <c:v>-0.21210599999999999</c:v>
                </c:pt>
                <c:pt idx="14899">
                  <c:v>-0.21488199999999999</c:v>
                </c:pt>
                <c:pt idx="14900">
                  <c:v>-0.216527</c:v>
                </c:pt>
                <c:pt idx="14901">
                  <c:v>-0.21399599999999999</c:v>
                </c:pt>
                <c:pt idx="14902">
                  <c:v>-0.207172</c:v>
                </c:pt>
                <c:pt idx="14903">
                  <c:v>-0.199659</c:v>
                </c:pt>
                <c:pt idx="14904">
                  <c:v>-0.18487000000000001</c:v>
                </c:pt>
                <c:pt idx="14905">
                  <c:v>-0.17696300000000001</c:v>
                </c:pt>
                <c:pt idx="14906">
                  <c:v>-0.17561199999999999</c:v>
                </c:pt>
                <c:pt idx="14907">
                  <c:v>-0.16714999999999999</c:v>
                </c:pt>
                <c:pt idx="14908">
                  <c:v>-0.162795</c:v>
                </c:pt>
                <c:pt idx="14909">
                  <c:v>-0.160301</c:v>
                </c:pt>
                <c:pt idx="14910">
                  <c:v>-0.158748</c:v>
                </c:pt>
                <c:pt idx="14911">
                  <c:v>-0.159298</c:v>
                </c:pt>
                <c:pt idx="14912">
                  <c:v>-0.157779</c:v>
                </c:pt>
                <c:pt idx="14913">
                  <c:v>-0.153645</c:v>
                </c:pt>
                <c:pt idx="14914">
                  <c:v>-0.14697299999999999</c:v>
                </c:pt>
                <c:pt idx="14915">
                  <c:v>-0.14766299999999999</c:v>
                </c:pt>
                <c:pt idx="14916">
                  <c:v>-0.15290599999999999</c:v>
                </c:pt>
                <c:pt idx="14917">
                  <c:v>-0.155944</c:v>
                </c:pt>
                <c:pt idx="14918">
                  <c:v>-0.15443799999999999</c:v>
                </c:pt>
                <c:pt idx="14919">
                  <c:v>-0.15528400000000001</c:v>
                </c:pt>
                <c:pt idx="14920">
                  <c:v>-0.16089400000000001</c:v>
                </c:pt>
                <c:pt idx="14921">
                  <c:v>-0.16231899999999999</c:v>
                </c:pt>
                <c:pt idx="14922">
                  <c:v>-0.16073899999999999</c:v>
                </c:pt>
                <c:pt idx="14923">
                  <c:v>-0.15251799999999999</c:v>
                </c:pt>
                <c:pt idx="14924">
                  <c:v>-0.142375</c:v>
                </c:pt>
                <c:pt idx="14925">
                  <c:v>-0.140541</c:v>
                </c:pt>
                <c:pt idx="14926">
                  <c:v>-0.142428</c:v>
                </c:pt>
                <c:pt idx="14927">
                  <c:v>-0.14313699999999999</c:v>
                </c:pt>
                <c:pt idx="14928">
                  <c:v>-0.13422799999999999</c:v>
                </c:pt>
                <c:pt idx="14929">
                  <c:v>-0.120888</c:v>
                </c:pt>
                <c:pt idx="14930">
                  <c:v>-0.11504</c:v>
                </c:pt>
                <c:pt idx="14931">
                  <c:v>-0.112729</c:v>
                </c:pt>
                <c:pt idx="14932">
                  <c:v>-0.112749</c:v>
                </c:pt>
                <c:pt idx="14933">
                  <c:v>-0.11704299999999999</c:v>
                </c:pt>
                <c:pt idx="14934">
                  <c:v>-0.12395100000000001</c:v>
                </c:pt>
                <c:pt idx="14935">
                  <c:v>-0.13233700000000001</c:v>
                </c:pt>
                <c:pt idx="14936">
                  <c:v>-0.137819</c:v>
                </c:pt>
                <c:pt idx="14937">
                  <c:v>-0.143988</c:v>
                </c:pt>
                <c:pt idx="14938">
                  <c:v>-0.15366099999999999</c:v>
                </c:pt>
                <c:pt idx="14939">
                  <c:v>-0.16220200000000001</c:v>
                </c:pt>
                <c:pt idx="14940">
                  <c:v>-0.17078699999999999</c:v>
                </c:pt>
                <c:pt idx="14941">
                  <c:v>-0.17674500000000001</c:v>
                </c:pt>
                <c:pt idx="14942">
                  <c:v>-0.17650099999999999</c:v>
                </c:pt>
                <c:pt idx="14943">
                  <c:v>-0.17874399999999999</c:v>
                </c:pt>
                <c:pt idx="14944">
                  <c:v>-0.185754</c:v>
                </c:pt>
                <c:pt idx="14945">
                  <c:v>-0.18829599999999999</c:v>
                </c:pt>
                <c:pt idx="14946">
                  <c:v>-0.18693000000000001</c:v>
                </c:pt>
                <c:pt idx="14947">
                  <c:v>-0.182282</c:v>
                </c:pt>
                <c:pt idx="14948">
                  <c:v>-0.177007</c:v>
                </c:pt>
                <c:pt idx="14949">
                  <c:v>-0.17302699999999999</c:v>
                </c:pt>
                <c:pt idx="14950">
                  <c:v>-0.168545</c:v>
                </c:pt>
                <c:pt idx="14951">
                  <c:v>-0.17016899999999999</c:v>
                </c:pt>
                <c:pt idx="14952">
                  <c:v>-0.17167499999999999</c:v>
                </c:pt>
                <c:pt idx="14953">
                  <c:v>-0.17431099999999999</c:v>
                </c:pt>
                <c:pt idx="14954">
                  <c:v>-0.18204300000000001</c:v>
                </c:pt>
                <c:pt idx="14955">
                  <c:v>-0.19256599999999999</c:v>
                </c:pt>
                <c:pt idx="14956">
                  <c:v>-0.20095299999999999</c:v>
                </c:pt>
                <c:pt idx="14957">
                  <c:v>-0.200823</c:v>
                </c:pt>
                <c:pt idx="14958">
                  <c:v>-0.20178199999999999</c:v>
                </c:pt>
                <c:pt idx="14959">
                  <c:v>-0.20528099999999999</c:v>
                </c:pt>
                <c:pt idx="14960">
                  <c:v>-0.20360700000000001</c:v>
                </c:pt>
                <c:pt idx="14961">
                  <c:v>-0.19494900000000001</c:v>
                </c:pt>
                <c:pt idx="14962">
                  <c:v>-0.18803600000000001</c:v>
                </c:pt>
                <c:pt idx="14963">
                  <c:v>-0.18979799999999999</c:v>
                </c:pt>
                <c:pt idx="14964">
                  <c:v>-0.19276499999999999</c:v>
                </c:pt>
                <c:pt idx="14965">
                  <c:v>-0.19155800000000001</c:v>
                </c:pt>
                <c:pt idx="14966">
                  <c:v>-0.18939900000000001</c:v>
                </c:pt>
                <c:pt idx="14967">
                  <c:v>-0.19356100000000001</c:v>
                </c:pt>
                <c:pt idx="14968">
                  <c:v>-0.201212</c:v>
                </c:pt>
                <c:pt idx="14969">
                  <c:v>-0.20263999999999999</c:v>
                </c:pt>
                <c:pt idx="14970">
                  <c:v>-0.202066</c:v>
                </c:pt>
                <c:pt idx="14971">
                  <c:v>-0.20033200000000001</c:v>
                </c:pt>
                <c:pt idx="14972">
                  <c:v>-0.19850899999999999</c:v>
                </c:pt>
                <c:pt idx="14973">
                  <c:v>-0.196606</c:v>
                </c:pt>
                <c:pt idx="14974">
                  <c:v>-0.196294</c:v>
                </c:pt>
                <c:pt idx="14975">
                  <c:v>-0.19934199999999999</c:v>
                </c:pt>
                <c:pt idx="14976">
                  <c:v>-0.20425699999999999</c:v>
                </c:pt>
                <c:pt idx="14977">
                  <c:v>-0.20869299999999999</c:v>
                </c:pt>
                <c:pt idx="14978">
                  <c:v>-0.21493100000000001</c:v>
                </c:pt>
                <c:pt idx="14979">
                  <c:v>-0.22514400000000001</c:v>
                </c:pt>
                <c:pt idx="14980">
                  <c:v>-0.235847</c:v>
                </c:pt>
                <c:pt idx="14981">
                  <c:v>-0.24157400000000001</c:v>
                </c:pt>
                <c:pt idx="14982">
                  <c:v>-0.249442</c:v>
                </c:pt>
                <c:pt idx="14983">
                  <c:v>-0.259521</c:v>
                </c:pt>
                <c:pt idx="14984">
                  <c:v>-0.26525700000000002</c:v>
                </c:pt>
                <c:pt idx="14985">
                  <c:v>-0.27315200000000001</c:v>
                </c:pt>
                <c:pt idx="14986">
                  <c:v>-0.28691800000000001</c:v>
                </c:pt>
                <c:pt idx="14987">
                  <c:v>-0.29995899999999998</c:v>
                </c:pt>
                <c:pt idx="14988">
                  <c:v>-0.30676199999999998</c:v>
                </c:pt>
                <c:pt idx="14989">
                  <c:v>-0.31238900000000003</c:v>
                </c:pt>
                <c:pt idx="14990">
                  <c:v>-0.316361</c:v>
                </c:pt>
                <c:pt idx="14991">
                  <c:v>-0.31854300000000002</c:v>
                </c:pt>
                <c:pt idx="14992">
                  <c:v>-0.32284499999999999</c:v>
                </c:pt>
                <c:pt idx="14993">
                  <c:v>-0.32843299999999997</c:v>
                </c:pt>
                <c:pt idx="14994">
                  <c:v>-0.33038099999999998</c:v>
                </c:pt>
                <c:pt idx="14995">
                  <c:v>-0.32821899999999998</c:v>
                </c:pt>
                <c:pt idx="14996">
                  <c:v>-0.32434499999999999</c:v>
                </c:pt>
                <c:pt idx="14997">
                  <c:v>-0.32210699999999998</c:v>
                </c:pt>
                <c:pt idx="14998">
                  <c:v>-0.32091700000000001</c:v>
                </c:pt>
                <c:pt idx="14999">
                  <c:v>-0.31909399999999999</c:v>
                </c:pt>
                <c:pt idx="15000">
                  <c:v>-0.32224199999999997</c:v>
                </c:pt>
                <c:pt idx="15001">
                  <c:v>-0.32429999999999998</c:v>
                </c:pt>
                <c:pt idx="15002">
                  <c:v>-0.32094499999999998</c:v>
                </c:pt>
                <c:pt idx="15003">
                  <c:v>-0.315749</c:v>
                </c:pt>
                <c:pt idx="15004">
                  <c:v>-0.315141</c:v>
                </c:pt>
                <c:pt idx="15005">
                  <c:v>-0.313581</c:v>
                </c:pt>
                <c:pt idx="15006">
                  <c:v>-0.31526199999999999</c:v>
                </c:pt>
                <c:pt idx="15007">
                  <c:v>-0.31464199999999998</c:v>
                </c:pt>
                <c:pt idx="15008">
                  <c:v>-0.31600099999999998</c:v>
                </c:pt>
                <c:pt idx="15009">
                  <c:v>-0.31629600000000002</c:v>
                </c:pt>
                <c:pt idx="15010">
                  <c:v>-0.31777699999999998</c:v>
                </c:pt>
                <c:pt idx="15011">
                  <c:v>-0.31965900000000003</c:v>
                </c:pt>
                <c:pt idx="15012">
                  <c:v>-0.32520300000000002</c:v>
                </c:pt>
                <c:pt idx="15013">
                  <c:v>-0.33505200000000002</c:v>
                </c:pt>
                <c:pt idx="15014">
                  <c:v>-0.33793299999999998</c:v>
                </c:pt>
                <c:pt idx="15015">
                  <c:v>-0.33674500000000002</c:v>
                </c:pt>
                <c:pt idx="15016">
                  <c:v>-0.332874</c:v>
                </c:pt>
                <c:pt idx="15017">
                  <c:v>-0.33695700000000001</c:v>
                </c:pt>
                <c:pt idx="15018">
                  <c:v>-0.33748899999999998</c:v>
                </c:pt>
                <c:pt idx="15019">
                  <c:v>-0.33865699999999999</c:v>
                </c:pt>
                <c:pt idx="15020">
                  <c:v>-0.33658300000000002</c:v>
                </c:pt>
                <c:pt idx="15021">
                  <c:v>-0.33549499999999999</c:v>
                </c:pt>
                <c:pt idx="15022">
                  <c:v>-0.33929300000000001</c:v>
                </c:pt>
                <c:pt idx="15023">
                  <c:v>-0.339943</c:v>
                </c:pt>
                <c:pt idx="15024">
                  <c:v>-0.344333</c:v>
                </c:pt>
                <c:pt idx="15025">
                  <c:v>-0.35048000000000001</c:v>
                </c:pt>
                <c:pt idx="15026">
                  <c:v>-0.34697099999999997</c:v>
                </c:pt>
                <c:pt idx="15027">
                  <c:v>-0.34703000000000001</c:v>
                </c:pt>
                <c:pt idx="15028">
                  <c:v>-0.34912900000000002</c:v>
                </c:pt>
                <c:pt idx="15029">
                  <c:v>-0.357039</c:v>
                </c:pt>
                <c:pt idx="15030">
                  <c:v>-0.36488199999999998</c:v>
                </c:pt>
                <c:pt idx="15031">
                  <c:v>-0.37384099999999998</c:v>
                </c:pt>
                <c:pt idx="15032">
                  <c:v>-0.37448599999999999</c:v>
                </c:pt>
                <c:pt idx="15033">
                  <c:v>-0.378307</c:v>
                </c:pt>
                <c:pt idx="15034">
                  <c:v>-0.38008799999999998</c:v>
                </c:pt>
                <c:pt idx="15035">
                  <c:v>-0.38433200000000001</c:v>
                </c:pt>
                <c:pt idx="15036">
                  <c:v>-0.38403399999999999</c:v>
                </c:pt>
                <c:pt idx="15037">
                  <c:v>-0.38437399999999999</c:v>
                </c:pt>
                <c:pt idx="15038">
                  <c:v>-0.38764799999999999</c:v>
                </c:pt>
                <c:pt idx="15039">
                  <c:v>-0.38991999999999999</c:v>
                </c:pt>
                <c:pt idx="15040">
                  <c:v>-0.39617200000000002</c:v>
                </c:pt>
                <c:pt idx="15041">
                  <c:v>-0.40295399999999998</c:v>
                </c:pt>
                <c:pt idx="15042">
                  <c:v>-0.40229900000000002</c:v>
                </c:pt>
                <c:pt idx="15043">
                  <c:v>-0.401505</c:v>
                </c:pt>
                <c:pt idx="15044">
                  <c:v>-0.40668500000000002</c:v>
                </c:pt>
                <c:pt idx="15045">
                  <c:v>-0.41152899999999998</c:v>
                </c:pt>
                <c:pt idx="15046">
                  <c:v>-0.41561300000000001</c:v>
                </c:pt>
                <c:pt idx="15047">
                  <c:v>-0.42685600000000001</c:v>
                </c:pt>
                <c:pt idx="15048">
                  <c:v>-0.429537</c:v>
                </c:pt>
                <c:pt idx="15049">
                  <c:v>-0.42737399999999998</c:v>
                </c:pt>
                <c:pt idx="15050">
                  <c:v>-0.42560900000000002</c:v>
                </c:pt>
                <c:pt idx="15051">
                  <c:v>-0.425703</c:v>
                </c:pt>
                <c:pt idx="15052">
                  <c:v>-0.42899199999999998</c:v>
                </c:pt>
                <c:pt idx="15053">
                  <c:v>-0.43222699999999997</c:v>
                </c:pt>
                <c:pt idx="15054">
                  <c:v>-0.44942700000000002</c:v>
                </c:pt>
                <c:pt idx="15055">
                  <c:v>-0.46401100000000001</c:v>
                </c:pt>
                <c:pt idx="15056">
                  <c:v>-0.47700399999999998</c:v>
                </c:pt>
                <c:pt idx="15057">
                  <c:v>-0.483263</c:v>
                </c:pt>
                <c:pt idx="15058">
                  <c:v>-0.487035</c:v>
                </c:pt>
                <c:pt idx="15059">
                  <c:v>-0.49277399999999999</c:v>
                </c:pt>
                <c:pt idx="15060">
                  <c:v>-0.50582000000000005</c:v>
                </c:pt>
                <c:pt idx="15061">
                  <c:v>-0.51434000000000002</c:v>
                </c:pt>
                <c:pt idx="15062">
                  <c:v>-0.51727599999999996</c:v>
                </c:pt>
                <c:pt idx="15063">
                  <c:v>-0.52100800000000003</c:v>
                </c:pt>
                <c:pt idx="15064">
                  <c:v>-0.52347100000000002</c:v>
                </c:pt>
                <c:pt idx="15065">
                  <c:v>-0.52528600000000003</c:v>
                </c:pt>
                <c:pt idx="15066">
                  <c:v>-0.52913699999999997</c:v>
                </c:pt>
                <c:pt idx="15067">
                  <c:v>-0.544041</c:v>
                </c:pt>
                <c:pt idx="15068">
                  <c:v>-0.55407499999999998</c:v>
                </c:pt>
                <c:pt idx="15069">
                  <c:v>-0.56906999999999996</c:v>
                </c:pt>
                <c:pt idx="15070">
                  <c:v>-0.57865</c:v>
                </c:pt>
                <c:pt idx="15071">
                  <c:v>-0.58570100000000003</c:v>
                </c:pt>
                <c:pt idx="15072">
                  <c:v>-0.58807299999999996</c:v>
                </c:pt>
                <c:pt idx="15073">
                  <c:v>-0.58768699999999996</c:v>
                </c:pt>
                <c:pt idx="15074">
                  <c:v>-0.58288899999999999</c:v>
                </c:pt>
                <c:pt idx="15075">
                  <c:v>-0.57075900000000002</c:v>
                </c:pt>
                <c:pt idx="15076">
                  <c:v>-0.55862699999999998</c:v>
                </c:pt>
                <c:pt idx="15077">
                  <c:v>-0.550458</c:v>
                </c:pt>
                <c:pt idx="15078">
                  <c:v>-0.54674199999999995</c:v>
                </c:pt>
                <c:pt idx="15079">
                  <c:v>-0.55269500000000005</c:v>
                </c:pt>
                <c:pt idx="15080">
                  <c:v>-0.55972699999999997</c:v>
                </c:pt>
                <c:pt idx="15081">
                  <c:v>-0.56609100000000001</c:v>
                </c:pt>
                <c:pt idx="15082">
                  <c:v>-0.57081800000000005</c:v>
                </c:pt>
                <c:pt idx="15083">
                  <c:v>-0.57198000000000004</c:v>
                </c:pt>
                <c:pt idx="15084">
                  <c:v>-0.57153900000000002</c:v>
                </c:pt>
                <c:pt idx="15085">
                  <c:v>-0.56854099999999996</c:v>
                </c:pt>
                <c:pt idx="15086">
                  <c:v>-0.56609600000000004</c:v>
                </c:pt>
                <c:pt idx="15087">
                  <c:v>-0.56522799999999995</c:v>
                </c:pt>
                <c:pt idx="15088">
                  <c:v>-0.56639499999999998</c:v>
                </c:pt>
                <c:pt idx="15089">
                  <c:v>-0.57300200000000001</c:v>
                </c:pt>
                <c:pt idx="15090">
                  <c:v>-0.57668200000000003</c:v>
                </c:pt>
                <c:pt idx="15091">
                  <c:v>-0.58026</c:v>
                </c:pt>
                <c:pt idx="15092">
                  <c:v>-0.57789699999999999</c:v>
                </c:pt>
                <c:pt idx="15093">
                  <c:v>-0.57306800000000002</c:v>
                </c:pt>
                <c:pt idx="15094">
                  <c:v>-0.56939499999999998</c:v>
                </c:pt>
                <c:pt idx="15095">
                  <c:v>-0.56558900000000001</c:v>
                </c:pt>
                <c:pt idx="15096">
                  <c:v>-0.57009299999999996</c:v>
                </c:pt>
                <c:pt idx="15097">
                  <c:v>-0.573766</c:v>
                </c:pt>
                <c:pt idx="15098">
                  <c:v>-0.57102399999999998</c:v>
                </c:pt>
                <c:pt idx="15099">
                  <c:v>-0.568407</c:v>
                </c:pt>
                <c:pt idx="15100">
                  <c:v>-0.56862400000000002</c:v>
                </c:pt>
                <c:pt idx="15101">
                  <c:v>-0.56757400000000002</c:v>
                </c:pt>
                <c:pt idx="15102">
                  <c:v>-0.56880200000000003</c:v>
                </c:pt>
                <c:pt idx="15103">
                  <c:v>-0.57876499999999997</c:v>
                </c:pt>
                <c:pt idx="15104">
                  <c:v>-0.57779599999999998</c:v>
                </c:pt>
                <c:pt idx="15105">
                  <c:v>-0.57610899999999998</c:v>
                </c:pt>
                <c:pt idx="15106">
                  <c:v>-0.57657400000000003</c:v>
                </c:pt>
                <c:pt idx="15107">
                  <c:v>-0.58074499999999996</c:v>
                </c:pt>
                <c:pt idx="15108">
                  <c:v>-0.58277599999999996</c:v>
                </c:pt>
                <c:pt idx="15109">
                  <c:v>-0.586808</c:v>
                </c:pt>
                <c:pt idx="15110">
                  <c:v>-0.596773</c:v>
                </c:pt>
                <c:pt idx="15111">
                  <c:v>-0.59782599999999997</c:v>
                </c:pt>
                <c:pt idx="15112">
                  <c:v>-0.59155000000000002</c:v>
                </c:pt>
                <c:pt idx="15113">
                  <c:v>-0.58313099999999995</c:v>
                </c:pt>
                <c:pt idx="15114">
                  <c:v>-0.57898899999999998</c:v>
                </c:pt>
                <c:pt idx="15115">
                  <c:v>-0.57628500000000005</c:v>
                </c:pt>
                <c:pt idx="15116">
                  <c:v>-0.57210300000000003</c:v>
                </c:pt>
                <c:pt idx="15117">
                  <c:v>-0.56403899999999996</c:v>
                </c:pt>
                <c:pt idx="15118">
                  <c:v>-0.57289400000000001</c:v>
                </c:pt>
                <c:pt idx="15119">
                  <c:v>-0.57778600000000002</c:v>
                </c:pt>
                <c:pt idx="15120">
                  <c:v>-0.58377800000000002</c:v>
                </c:pt>
                <c:pt idx="15121">
                  <c:v>-0.58895600000000004</c:v>
                </c:pt>
                <c:pt idx="15122">
                  <c:v>-0.589897</c:v>
                </c:pt>
                <c:pt idx="15123">
                  <c:v>-0.59080100000000002</c:v>
                </c:pt>
                <c:pt idx="15124">
                  <c:v>-0.59017200000000003</c:v>
                </c:pt>
                <c:pt idx="15125">
                  <c:v>-0.59908799999999995</c:v>
                </c:pt>
                <c:pt idx="15126">
                  <c:v>-0.60469300000000004</c:v>
                </c:pt>
                <c:pt idx="15127">
                  <c:v>-0.61008499999999999</c:v>
                </c:pt>
                <c:pt idx="15128">
                  <c:v>-0.609873</c:v>
                </c:pt>
                <c:pt idx="15129">
                  <c:v>-0.60356600000000005</c:v>
                </c:pt>
                <c:pt idx="15130">
                  <c:v>-0.59310300000000005</c:v>
                </c:pt>
                <c:pt idx="15131">
                  <c:v>-0.59093899999999999</c:v>
                </c:pt>
                <c:pt idx="15132">
                  <c:v>-0.58973100000000001</c:v>
                </c:pt>
                <c:pt idx="15133">
                  <c:v>-0.58949499999999999</c:v>
                </c:pt>
                <c:pt idx="15134">
                  <c:v>-0.58776499999999998</c:v>
                </c:pt>
                <c:pt idx="15135">
                  <c:v>-0.58706899999999995</c:v>
                </c:pt>
                <c:pt idx="15136">
                  <c:v>-0.58167899999999995</c:v>
                </c:pt>
                <c:pt idx="15137">
                  <c:v>-0.57049899999999998</c:v>
                </c:pt>
                <c:pt idx="15138">
                  <c:v>-0.56280799999999997</c:v>
                </c:pt>
                <c:pt idx="15139">
                  <c:v>-0.5635</c:v>
                </c:pt>
                <c:pt idx="15140">
                  <c:v>-0.55846899999999999</c:v>
                </c:pt>
                <c:pt idx="15141">
                  <c:v>-0.55263399999999996</c:v>
                </c:pt>
                <c:pt idx="15142">
                  <c:v>-0.54872799999999999</c:v>
                </c:pt>
                <c:pt idx="15143">
                  <c:v>-0.54801100000000003</c:v>
                </c:pt>
                <c:pt idx="15144">
                  <c:v>-0.54185399999999995</c:v>
                </c:pt>
                <c:pt idx="15145">
                  <c:v>-0.53508299999999998</c:v>
                </c:pt>
                <c:pt idx="15146">
                  <c:v>-0.52630500000000002</c:v>
                </c:pt>
                <c:pt idx="15147">
                  <c:v>-0.51990499999999995</c:v>
                </c:pt>
                <c:pt idx="15148">
                  <c:v>-0.51758499999999996</c:v>
                </c:pt>
                <c:pt idx="15149">
                  <c:v>-0.51527299999999998</c:v>
                </c:pt>
                <c:pt idx="15150">
                  <c:v>-0.51404099999999997</c:v>
                </c:pt>
                <c:pt idx="15151">
                  <c:v>-0.50674399999999997</c:v>
                </c:pt>
                <c:pt idx="15152">
                  <c:v>-0.50393299999999996</c:v>
                </c:pt>
                <c:pt idx="15153">
                  <c:v>-0.49516900000000003</c:v>
                </c:pt>
                <c:pt idx="15154">
                  <c:v>-0.48681000000000002</c:v>
                </c:pt>
                <c:pt idx="15155">
                  <c:v>-0.48898599999999998</c:v>
                </c:pt>
                <c:pt idx="15156">
                  <c:v>-0.49219200000000002</c:v>
                </c:pt>
                <c:pt idx="15157">
                  <c:v>-0.49187900000000001</c:v>
                </c:pt>
                <c:pt idx="15158">
                  <c:v>-0.48755100000000001</c:v>
                </c:pt>
                <c:pt idx="15159">
                  <c:v>-0.48222399999999999</c:v>
                </c:pt>
                <c:pt idx="15160">
                  <c:v>-0.47588599999999998</c:v>
                </c:pt>
                <c:pt idx="15161">
                  <c:v>-0.46854299999999999</c:v>
                </c:pt>
                <c:pt idx="15162">
                  <c:v>-0.46174700000000002</c:v>
                </c:pt>
                <c:pt idx="15163">
                  <c:v>-0.461561</c:v>
                </c:pt>
                <c:pt idx="15164">
                  <c:v>-0.46771400000000002</c:v>
                </c:pt>
                <c:pt idx="15165">
                  <c:v>-0.46679799999999999</c:v>
                </c:pt>
                <c:pt idx="15166">
                  <c:v>-0.46489200000000003</c:v>
                </c:pt>
                <c:pt idx="15167">
                  <c:v>-0.45749800000000002</c:v>
                </c:pt>
                <c:pt idx="15168">
                  <c:v>-0.45273400000000003</c:v>
                </c:pt>
                <c:pt idx="15169">
                  <c:v>-0.448855</c:v>
                </c:pt>
                <c:pt idx="15170">
                  <c:v>-0.44402700000000001</c:v>
                </c:pt>
                <c:pt idx="15171">
                  <c:v>-0.44120100000000001</c:v>
                </c:pt>
                <c:pt idx="15172">
                  <c:v>-0.43838300000000002</c:v>
                </c:pt>
                <c:pt idx="15173">
                  <c:v>-0.436446</c:v>
                </c:pt>
                <c:pt idx="15174">
                  <c:v>-0.428871</c:v>
                </c:pt>
                <c:pt idx="15175">
                  <c:v>-0.42186699999999999</c:v>
                </c:pt>
                <c:pt idx="15176">
                  <c:v>-0.43</c:v>
                </c:pt>
                <c:pt idx="15177">
                  <c:v>-0.44144299999999997</c:v>
                </c:pt>
                <c:pt idx="15178">
                  <c:v>-0.44091000000000002</c:v>
                </c:pt>
                <c:pt idx="15179">
                  <c:v>-0.42901299999999998</c:v>
                </c:pt>
                <c:pt idx="15180">
                  <c:v>-0.42435899999999999</c:v>
                </c:pt>
                <c:pt idx="15181">
                  <c:v>-0.41831499999999999</c:v>
                </c:pt>
                <c:pt idx="15182">
                  <c:v>-0.41042400000000001</c:v>
                </c:pt>
                <c:pt idx="15183">
                  <c:v>-0.40415600000000002</c:v>
                </c:pt>
                <c:pt idx="15184">
                  <c:v>-0.400926</c:v>
                </c:pt>
                <c:pt idx="15185">
                  <c:v>-0.40121499999999999</c:v>
                </c:pt>
                <c:pt idx="15186">
                  <c:v>-0.40323900000000001</c:v>
                </c:pt>
                <c:pt idx="15187">
                  <c:v>-0.40114100000000003</c:v>
                </c:pt>
                <c:pt idx="15188">
                  <c:v>-0.39838400000000002</c:v>
                </c:pt>
                <c:pt idx="15189">
                  <c:v>-0.39903899999999998</c:v>
                </c:pt>
                <c:pt idx="15190">
                  <c:v>-0.398038</c:v>
                </c:pt>
                <c:pt idx="15191">
                  <c:v>-0.39663900000000002</c:v>
                </c:pt>
                <c:pt idx="15192">
                  <c:v>-0.39462000000000003</c:v>
                </c:pt>
                <c:pt idx="15193">
                  <c:v>-0.391287</c:v>
                </c:pt>
                <c:pt idx="15194">
                  <c:v>-0.39094400000000001</c:v>
                </c:pt>
                <c:pt idx="15195">
                  <c:v>-0.38944299999999998</c:v>
                </c:pt>
                <c:pt idx="15196">
                  <c:v>-0.38811400000000001</c:v>
                </c:pt>
                <c:pt idx="15197">
                  <c:v>-0.38816400000000001</c:v>
                </c:pt>
                <c:pt idx="15198">
                  <c:v>-0.387297</c:v>
                </c:pt>
                <c:pt idx="15199">
                  <c:v>-0.38775300000000001</c:v>
                </c:pt>
                <c:pt idx="15200">
                  <c:v>-0.38777600000000001</c:v>
                </c:pt>
                <c:pt idx="15201">
                  <c:v>-0.40021899999999999</c:v>
                </c:pt>
                <c:pt idx="15202">
                  <c:v>-0.409964</c:v>
                </c:pt>
                <c:pt idx="15203">
                  <c:v>-0.41529100000000002</c:v>
                </c:pt>
                <c:pt idx="15204">
                  <c:v>-0.41490500000000002</c:v>
                </c:pt>
                <c:pt idx="15205">
                  <c:v>-0.40668500000000002</c:v>
                </c:pt>
                <c:pt idx="15206">
                  <c:v>-0.39668900000000001</c:v>
                </c:pt>
                <c:pt idx="15207">
                  <c:v>-0.38633200000000001</c:v>
                </c:pt>
                <c:pt idx="15208">
                  <c:v>-0.38018299999999999</c:v>
                </c:pt>
                <c:pt idx="15209">
                  <c:v>-0.37889400000000001</c:v>
                </c:pt>
                <c:pt idx="15210">
                  <c:v>-0.37896800000000003</c:v>
                </c:pt>
                <c:pt idx="15211">
                  <c:v>-0.37716699999999997</c:v>
                </c:pt>
                <c:pt idx="15212">
                  <c:v>-0.36690600000000001</c:v>
                </c:pt>
                <c:pt idx="15213">
                  <c:v>-0.35664200000000001</c:v>
                </c:pt>
                <c:pt idx="15214">
                  <c:v>-0.34964000000000001</c:v>
                </c:pt>
                <c:pt idx="15215">
                  <c:v>-0.34077299999999999</c:v>
                </c:pt>
                <c:pt idx="15216">
                  <c:v>-0.33685799999999999</c:v>
                </c:pt>
                <c:pt idx="15217">
                  <c:v>-0.32973400000000003</c:v>
                </c:pt>
                <c:pt idx="15218">
                  <c:v>-0.32228200000000001</c:v>
                </c:pt>
                <c:pt idx="15219">
                  <c:v>-0.31472699999999998</c:v>
                </c:pt>
                <c:pt idx="15220">
                  <c:v>-0.30688799999999999</c:v>
                </c:pt>
                <c:pt idx="15221">
                  <c:v>-0.30669400000000002</c:v>
                </c:pt>
                <c:pt idx="15222">
                  <c:v>-0.310643</c:v>
                </c:pt>
                <c:pt idx="15223">
                  <c:v>-0.311589</c:v>
                </c:pt>
                <c:pt idx="15224">
                  <c:v>-0.31079400000000001</c:v>
                </c:pt>
                <c:pt idx="15225">
                  <c:v>-0.29810300000000001</c:v>
                </c:pt>
                <c:pt idx="15226">
                  <c:v>-0.28935699999999998</c:v>
                </c:pt>
                <c:pt idx="15227">
                  <c:v>-0.28736099999999998</c:v>
                </c:pt>
                <c:pt idx="15228">
                  <c:v>-0.281746</c:v>
                </c:pt>
                <c:pt idx="15229">
                  <c:v>-0.27630199999999999</c:v>
                </c:pt>
                <c:pt idx="15230">
                  <c:v>-0.27476499999999998</c:v>
                </c:pt>
                <c:pt idx="15231">
                  <c:v>-0.269679</c:v>
                </c:pt>
                <c:pt idx="15232">
                  <c:v>-0.26467099999999999</c:v>
                </c:pt>
                <c:pt idx="15233">
                  <c:v>-0.26059700000000002</c:v>
                </c:pt>
                <c:pt idx="15234">
                  <c:v>-0.25307099999999999</c:v>
                </c:pt>
                <c:pt idx="15235">
                  <c:v>-0.252527</c:v>
                </c:pt>
                <c:pt idx="15236">
                  <c:v>-0.248469</c:v>
                </c:pt>
                <c:pt idx="15237">
                  <c:v>-0.24041000000000001</c:v>
                </c:pt>
                <c:pt idx="15238">
                  <c:v>-0.23783599999999999</c:v>
                </c:pt>
                <c:pt idx="15239">
                  <c:v>-0.23084399999999999</c:v>
                </c:pt>
                <c:pt idx="15240">
                  <c:v>-0.21981500000000001</c:v>
                </c:pt>
                <c:pt idx="15241">
                  <c:v>-0.20971699999999999</c:v>
                </c:pt>
                <c:pt idx="15242">
                  <c:v>-0.20211200000000001</c:v>
                </c:pt>
                <c:pt idx="15243">
                  <c:v>-0.19597600000000001</c:v>
                </c:pt>
                <c:pt idx="15244">
                  <c:v>-0.192355</c:v>
                </c:pt>
                <c:pt idx="15245">
                  <c:v>-0.18917200000000001</c:v>
                </c:pt>
                <c:pt idx="15246">
                  <c:v>-0.189969</c:v>
                </c:pt>
                <c:pt idx="15247">
                  <c:v>-0.189945</c:v>
                </c:pt>
                <c:pt idx="15248">
                  <c:v>-0.18709300000000001</c:v>
                </c:pt>
                <c:pt idx="15249">
                  <c:v>-0.17859800000000001</c:v>
                </c:pt>
                <c:pt idx="15250">
                  <c:v>-0.17236499999999999</c:v>
                </c:pt>
                <c:pt idx="15251">
                  <c:v>-0.167073</c:v>
                </c:pt>
                <c:pt idx="15252">
                  <c:v>-0.16672300000000001</c:v>
                </c:pt>
                <c:pt idx="15253">
                  <c:v>-0.166182</c:v>
                </c:pt>
                <c:pt idx="15254">
                  <c:v>-0.16510900000000001</c:v>
                </c:pt>
                <c:pt idx="15255">
                  <c:v>-0.16256100000000001</c:v>
                </c:pt>
                <c:pt idx="15256">
                  <c:v>-0.158777</c:v>
                </c:pt>
                <c:pt idx="15257">
                  <c:v>-0.150225</c:v>
                </c:pt>
                <c:pt idx="15258">
                  <c:v>-0.14495</c:v>
                </c:pt>
                <c:pt idx="15259">
                  <c:v>-0.137408</c:v>
                </c:pt>
                <c:pt idx="15260">
                  <c:v>-0.13398099999999999</c:v>
                </c:pt>
                <c:pt idx="15261">
                  <c:v>-0.13631299999999999</c:v>
                </c:pt>
                <c:pt idx="15262">
                  <c:v>-0.14074500000000001</c:v>
                </c:pt>
                <c:pt idx="15263">
                  <c:v>-0.14207700000000001</c:v>
                </c:pt>
                <c:pt idx="15264">
                  <c:v>-0.14025199999999999</c:v>
                </c:pt>
                <c:pt idx="15265">
                  <c:v>-0.13688800000000001</c:v>
                </c:pt>
                <c:pt idx="15266">
                  <c:v>-0.13680800000000001</c:v>
                </c:pt>
                <c:pt idx="15267">
                  <c:v>-0.13683300000000001</c:v>
                </c:pt>
                <c:pt idx="15268">
                  <c:v>-0.13613900000000001</c:v>
                </c:pt>
                <c:pt idx="15269">
                  <c:v>-0.1341</c:v>
                </c:pt>
                <c:pt idx="15270">
                  <c:v>-0.122768</c:v>
                </c:pt>
                <c:pt idx="15271">
                  <c:v>-0.11476</c:v>
                </c:pt>
                <c:pt idx="15272">
                  <c:v>-0.110319</c:v>
                </c:pt>
                <c:pt idx="15273">
                  <c:v>-0.103953</c:v>
                </c:pt>
                <c:pt idx="15274">
                  <c:v>-0.10209500000000001</c:v>
                </c:pt>
                <c:pt idx="15275">
                  <c:v>-0.102967</c:v>
                </c:pt>
                <c:pt idx="15276">
                  <c:v>-0.102881</c:v>
                </c:pt>
                <c:pt idx="15277">
                  <c:v>-0.103216</c:v>
                </c:pt>
                <c:pt idx="15278">
                  <c:v>-0.105438</c:v>
                </c:pt>
                <c:pt idx="15279">
                  <c:v>-0.104625</c:v>
                </c:pt>
                <c:pt idx="15280">
                  <c:v>-9.2189099999999996E-2</c:v>
                </c:pt>
                <c:pt idx="15281">
                  <c:v>-8.4272899999999998E-2</c:v>
                </c:pt>
                <c:pt idx="15282">
                  <c:v>-8.2513699999999995E-2</c:v>
                </c:pt>
                <c:pt idx="15283">
                  <c:v>-8.3113099999999995E-2</c:v>
                </c:pt>
                <c:pt idx="15284">
                  <c:v>-8.4344699999999995E-2</c:v>
                </c:pt>
                <c:pt idx="15285">
                  <c:v>-7.6955999999999997E-2</c:v>
                </c:pt>
                <c:pt idx="15286">
                  <c:v>-6.7449800000000004E-2</c:v>
                </c:pt>
                <c:pt idx="15287">
                  <c:v>-6.4822400000000002E-2</c:v>
                </c:pt>
                <c:pt idx="15288">
                  <c:v>-6.2545500000000004E-2</c:v>
                </c:pt>
                <c:pt idx="15289">
                  <c:v>-5.2640699999999999E-2</c:v>
                </c:pt>
                <c:pt idx="15290">
                  <c:v>-3.6555200000000003E-2</c:v>
                </c:pt>
                <c:pt idx="15291">
                  <c:v>-2.8709800000000001E-2</c:v>
                </c:pt>
                <c:pt idx="15292">
                  <c:v>-2.3869100000000001E-2</c:v>
                </c:pt>
                <c:pt idx="15293">
                  <c:v>-2.1772099999999999E-2</c:v>
                </c:pt>
                <c:pt idx="15294">
                  <c:v>-2.13361E-2</c:v>
                </c:pt>
                <c:pt idx="15295">
                  <c:v>-1.9590799999999998E-2</c:v>
                </c:pt>
                <c:pt idx="15296">
                  <c:v>-1.77152E-2</c:v>
                </c:pt>
                <c:pt idx="15297">
                  <c:v>-1.8833200000000001E-2</c:v>
                </c:pt>
                <c:pt idx="15298">
                  <c:v>-2.0173199999999999E-2</c:v>
                </c:pt>
                <c:pt idx="15299">
                  <c:v>-1.94843E-2</c:v>
                </c:pt>
                <c:pt idx="15300">
                  <c:v>-1.6762200000000001E-2</c:v>
                </c:pt>
                <c:pt idx="15301">
                  <c:v>-1.4392E-2</c:v>
                </c:pt>
                <c:pt idx="15302">
                  <c:v>-1.3851499999999999E-2</c:v>
                </c:pt>
                <c:pt idx="15303">
                  <c:v>-1.3656E-2</c:v>
                </c:pt>
                <c:pt idx="15304">
                  <c:v>-1.08363E-2</c:v>
                </c:pt>
                <c:pt idx="15305">
                  <c:v>-4.6760400000000002E-3</c:v>
                </c:pt>
                <c:pt idx="15306">
                  <c:v>-1.4338599999999999E-3</c:v>
                </c:pt>
                <c:pt idx="15307">
                  <c:v>-1.9880499999999999E-3</c:v>
                </c:pt>
                <c:pt idx="15308">
                  <c:v>-7.6752399999999998E-3</c:v>
                </c:pt>
                <c:pt idx="15309">
                  <c:v>-1.6369000000000002E-2</c:v>
                </c:pt>
                <c:pt idx="15310">
                  <c:v>-1.8471000000000001E-2</c:v>
                </c:pt>
                <c:pt idx="15311">
                  <c:v>-1.4566000000000001E-2</c:v>
                </c:pt>
                <c:pt idx="15312">
                  <c:v>-9.4939199999999994E-3</c:v>
                </c:pt>
                <c:pt idx="15313">
                  <c:v>-4.0324000000000002E-3</c:v>
                </c:pt>
                <c:pt idx="15314">
                  <c:v>-1.18004E-3</c:v>
                </c:pt>
                <c:pt idx="15315">
                  <c:v>-1.8637199999999999E-3</c:v>
                </c:pt>
                <c:pt idx="15316">
                  <c:v>-5.3523100000000005E-4</c:v>
                </c:pt>
                <c:pt idx="15317">
                  <c:v>5.2803400000000003E-4</c:v>
                </c:pt>
                <c:pt idx="15318">
                  <c:v>3.4019300000000001E-3</c:v>
                </c:pt>
                <c:pt idx="15319">
                  <c:v>7.41422E-3</c:v>
                </c:pt>
                <c:pt idx="15320">
                  <c:v>1.2346599999999999E-2</c:v>
                </c:pt>
                <c:pt idx="15321">
                  <c:v>2.4554699999999999E-2</c:v>
                </c:pt>
                <c:pt idx="15322">
                  <c:v>3.2290100000000002E-2</c:v>
                </c:pt>
                <c:pt idx="15323">
                  <c:v>3.6709400000000003E-2</c:v>
                </c:pt>
                <c:pt idx="15324">
                  <c:v>4.0330999999999999E-2</c:v>
                </c:pt>
                <c:pt idx="15325">
                  <c:v>4.2054800000000003E-2</c:v>
                </c:pt>
                <c:pt idx="15326">
                  <c:v>4.02806E-2</c:v>
                </c:pt>
                <c:pt idx="15327">
                  <c:v>3.9177499999999997E-2</c:v>
                </c:pt>
                <c:pt idx="15328">
                  <c:v>3.97951E-2</c:v>
                </c:pt>
                <c:pt idx="15329">
                  <c:v>3.8084899999999998E-2</c:v>
                </c:pt>
                <c:pt idx="15330">
                  <c:v>3.9239799999999998E-2</c:v>
                </c:pt>
                <c:pt idx="15331">
                  <c:v>4.33471E-2</c:v>
                </c:pt>
                <c:pt idx="15332">
                  <c:v>4.5765E-2</c:v>
                </c:pt>
                <c:pt idx="15333">
                  <c:v>4.7553900000000003E-2</c:v>
                </c:pt>
                <c:pt idx="15334">
                  <c:v>4.6231000000000001E-2</c:v>
                </c:pt>
                <c:pt idx="15335">
                  <c:v>4.50833E-2</c:v>
                </c:pt>
                <c:pt idx="15336">
                  <c:v>3.5353700000000002E-2</c:v>
                </c:pt>
                <c:pt idx="15337">
                  <c:v>2.3438299999999999E-2</c:v>
                </c:pt>
                <c:pt idx="15338">
                  <c:v>2.4798899999999999E-2</c:v>
                </c:pt>
                <c:pt idx="15339">
                  <c:v>2.4125000000000001E-2</c:v>
                </c:pt>
                <c:pt idx="15340">
                  <c:v>2.1216599999999999E-2</c:v>
                </c:pt>
                <c:pt idx="15341">
                  <c:v>2.0816999999999999E-2</c:v>
                </c:pt>
                <c:pt idx="15342">
                  <c:v>2.5575199999999999E-2</c:v>
                </c:pt>
                <c:pt idx="15343">
                  <c:v>2.84867E-2</c:v>
                </c:pt>
                <c:pt idx="15344">
                  <c:v>2.7456299999999999E-2</c:v>
                </c:pt>
                <c:pt idx="15345">
                  <c:v>2.9619199999999998E-2</c:v>
                </c:pt>
                <c:pt idx="15346">
                  <c:v>2.9789300000000001E-2</c:v>
                </c:pt>
                <c:pt idx="15347">
                  <c:v>2.8761700000000001E-2</c:v>
                </c:pt>
                <c:pt idx="15348">
                  <c:v>2.8417100000000001E-2</c:v>
                </c:pt>
                <c:pt idx="15349">
                  <c:v>2.4017799999999999E-2</c:v>
                </c:pt>
                <c:pt idx="15350">
                  <c:v>1.8345500000000001E-2</c:v>
                </c:pt>
                <c:pt idx="15351">
                  <c:v>1.94398E-2</c:v>
                </c:pt>
                <c:pt idx="15352">
                  <c:v>1.8380000000000001E-2</c:v>
                </c:pt>
                <c:pt idx="15353">
                  <c:v>1.22033E-2</c:v>
                </c:pt>
                <c:pt idx="15354">
                  <c:v>6.2078599999999999E-3</c:v>
                </c:pt>
                <c:pt idx="15355">
                  <c:v>7.9147599999999999E-3</c:v>
                </c:pt>
                <c:pt idx="15356">
                  <c:v>7.8342399999999993E-3</c:v>
                </c:pt>
                <c:pt idx="15357">
                  <c:v>5.5879299999999996E-3</c:v>
                </c:pt>
                <c:pt idx="15358">
                  <c:v>7.0489599999999999E-3</c:v>
                </c:pt>
                <c:pt idx="15359">
                  <c:v>6.7349300000000001E-3</c:v>
                </c:pt>
                <c:pt idx="15360">
                  <c:v>7.0653900000000004E-3</c:v>
                </c:pt>
                <c:pt idx="15361">
                  <c:v>6.8701200000000004E-3</c:v>
                </c:pt>
                <c:pt idx="15362">
                  <c:v>8.9054700000000004E-3</c:v>
                </c:pt>
                <c:pt idx="15363">
                  <c:v>1.2772E-2</c:v>
                </c:pt>
                <c:pt idx="15364">
                  <c:v>1.2245199999999999E-2</c:v>
                </c:pt>
                <c:pt idx="15365">
                  <c:v>1.2699500000000001E-2</c:v>
                </c:pt>
                <c:pt idx="15366">
                  <c:v>1.3776E-2</c:v>
                </c:pt>
                <c:pt idx="15367">
                  <c:v>1.5145199999999999E-2</c:v>
                </c:pt>
                <c:pt idx="15368">
                  <c:v>1.4138400000000001E-2</c:v>
                </c:pt>
                <c:pt idx="15369">
                  <c:v>1.6090799999999999E-2</c:v>
                </c:pt>
                <c:pt idx="15370">
                  <c:v>1.75978E-2</c:v>
                </c:pt>
                <c:pt idx="15371">
                  <c:v>2.0872499999999999E-2</c:v>
                </c:pt>
                <c:pt idx="15372">
                  <c:v>2.49623E-2</c:v>
                </c:pt>
                <c:pt idx="15373">
                  <c:v>3.6184599999999997E-2</c:v>
                </c:pt>
                <c:pt idx="15374">
                  <c:v>4.6548899999999997E-2</c:v>
                </c:pt>
                <c:pt idx="15375">
                  <c:v>5.0076500000000003E-2</c:v>
                </c:pt>
                <c:pt idx="15376">
                  <c:v>5.3107300000000003E-2</c:v>
                </c:pt>
                <c:pt idx="15377">
                  <c:v>5.9952699999999998E-2</c:v>
                </c:pt>
                <c:pt idx="15378">
                  <c:v>6.9806400000000005E-2</c:v>
                </c:pt>
                <c:pt idx="15379">
                  <c:v>6.5936900000000007E-2</c:v>
                </c:pt>
                <c:pt idx="15380">
                  <c:v>5.1406100000000003E-2</c:v>
                </c:pt>
                <c:pt idx="15381">
                  <c:v>5.1973600000000002E-2</c:v>
                </c:pt>
                <c:pt idx="15382">
                  <c:v>4.8342999999999997E-2</c:v>
                </c:pt>
                <c:pt idx="15383">
                  <c:v>3.96491E-2</c:v>
                </c:pt>
                <c:pt idx="15384">
                  <c:v>2.89559E-2</c:v>
                </c:pt>
                <c:pt idx="15385">
                  <c:v>2.5308400000000002E-2</c:v>
                </c:pt>
                <c:pt idx="15386">
                  <c:v>8.1328200000000007E-3</c:v>
                </c:pt>
                <c:pt idx="15387">
                  <c:v>-6.16813E-3</c:v>
                </c:pt>
                <c:pt idx="15388">
                  <c:v>-1.1927800000000001E-2</c:v>
                </c:pt>
                <c:pt idx="15389">
                  <c:v>-2.1625999999999999E-2</c:v>
                </c:pt>
                <c:pt idx="15390">
                  <c:v>-3.3680799999999997E-2</c:v>
                </c:pt>
                <c:pt idx="15391">
                  <c:v>-4.4954500000000001E-2</c:v>
                </c:pt>
                <c:pt idx="15392">
                  <c:v>-5.0473999999999998E-2</c:v>
                </c:pt>
                <c:pt idx="15393">
                  <c:v>-5.13242E-2</c:v>
                </c:pt>
                <c:pt idx="15394">
                  <c:v>-5.6367100000000003E-2</c:v>
                </c:pt>
                <c:pt idx="15395">
                  <c:v>-5.7344699999999998E-2</c:v>
                </c:pt>
                <c:pt idx="15396">
                  <c:v>-5.17665E-2</c:v>
                </c:pt>
                <c:pt idx="15397">
                  <c:v>-5.6834500000000003E-2</c:v>
                </c:pt>
                <c:pt idx="15398">
                  <c:v>-6.8593899999999999E-2</c:v>
                </c:pt>
                <c:pt idx="15399">
                  <c:v>-7.6377E-2</c:v>
                </c:pt>
                <c:pt idx="15400">
                  <c:v>-8.0634200000000003E-2</c:v>
                </c:pt>
                <c:pt idx="15401">
                  <c:v>-7.5320399999999996E-2</c:v>
                </c:pt>
                <c:pt idx="15402">
                  <c:v>-6.7377800000000002E-2</c:v>
                </c:pt>
                <c:pt idx="15403">
                  <c:v>-6.16207E-2</c:v>
                </c:pt>
                <c:pt idx="15404">
                  <c:v>-5.9969599999999998E-2</c:v>
                </c:pt>
                <c:pt idx="15405">
                  <c:v>-5.9617299999999998E-2</c:v>
                </c:pt>
                <c:pt idx="15406">
                  <c:v>-5.7044200000000003E-2</c:v>
                </c:pt>
                <c:pt idx="15407">
                  <c:v>-5.2139699999999997E-2</c:v>
                </c:pt>
                <c:pt idx="15408">
                  <c:v>-4.5004000000000002E-2</c:v>
                </c:pt>
                <c:pt idx="15409">
                  <c:v>-3.81412E-2</c:v>
                </c:pt>
                <c:pt idx="15410">
                  <c:v>-3.5710499999999999E-2</c:v>
                </c:pt>
                <c:pt idx="15411">
                  <c:v>-3.3076700000000001E-2</c:v>
                </c:pt>
                <c:pt idx="15412">
                  <c:v>-2.9083700000000001E-2</c:v>
                </c:pt>
                <c:pt idx="15413">
                  <c:v>-2.503E-2</c:v>
                </c:pt>
                <c:pt idx="15414">
                  <c:v>-2.08045E-2</c:v>
                </c:pt>
                <c:pt idx="15415">
                  <c:v>-2.50178E-2</c:v>
                </c:pt>
                <c:pt idx="15416">
                  <c:v>-3.71504E-2</c:v>
                </c:pt>
                <c:pt idx="15417">
                  <c:v>-4.74609E-2</c:v>
                </c:pt>
                <c:pt idx="15418">
                  <c:v>-5.1888900000000002E-2</c:v>
                </c:pt>
                <c:pt idx="15419">
                  <c:v>-5.8140299999999999E-2</c:v>
                </c:pt>
                <c:pt idx="15420">
                  <c:v>-6.5632999999999997E-2</c:v>
                </c:pt>
                <c:pt idx="15421">
                  <c:v>-6.9001599999999996E-2</c:v>
                </c:pt>
                <c:pt idx="15422">
                  <c:v>-7.5109499999999996E-2</c:v>
                </c:pt>
                <c:pt idx="15423">
                  <c:v>-7.6199199999999995E-2</c:v>
                </c:pt>
                <c:pt idx="15424">
                  <c:v>-6.7967E-2</c:v>
                </c:pt>
                <c:pt idx="15425">
                  <c:v>-5.9347999999999998E-2</c:v>
                </c:pt>
                <c:pt idx="15426">
                  <c:v>-4.9351100000000002E-2</c:v>
                </c:pt>
                <c:pt idx="15427">
                  <c:v>-3.9198900000000002E-2</c:v>
                </c:pt>
                <c:pt idx="15428">
                  <c:v>-3.1893900000000003E-2</c:v>
                </c:pt>
                <c:pt idx="15429">
                  <c:v>-3.4726E-2</c:v>
                </c:pt>
                <c:pt idx="15430">
                  <c:v>-4.6916699999999999E-2</c:v>
                </c:pt>
                <c:pt idx="15431">
                  <c:v>-5.1997500000000002E-2</c:v>
                </c:pt>
                <c:pt idx="15432">
                  <c:v>-4.8471800000000002E-2</c:v>
                </c:pt>
                <c:pt idx="15433">
                  <c:v>-4.5385200000000001E-2</c:v>
                </c:pt>
                <c:pt idx="15434">
                  <c:v>-3.9836299999999998E-2</c:v>
                </c:pt>
                <c:pt idx="15435">
                  <c:v>-3.3694000000000002E-2</c:v>
                </c:pt>
                <c:pt idx="15436">
                  <c:v>-3.1369599999999997E-2</c:v>
                </c:pt>
                <c:pt idx="15437">
                  <c:v>-3.3242899999999999E-2</c:v>
                </c:pt>
                <c:pt idx="15438">
                  <c:v>-3.3716000000000003E-2</c:v>
                </c:pt>
                <c:pt idx="15439">
                  <c:v>-3.4555200000000001E-2</c:v>
                </c:pt>
                <c:pt idx="15440">
                  <c:v>-3.1651600000000002E-2</c:v>
                </c:pt>
                <c:pt idx="15441">
                  <c:v>-2.8527199999999999E-2</c:v>
                </c:pt>
                <c:pt idx="15442">
                  <c:v>-2.6408999999999998E-2</c:v>
                </c:pt>
                <c:pt idx="15443">
                  <c:v>-2.7809799999999999E-2</c:v>
                </c:pt>
                <c:pt idx="15444">
                  <c:v>-2.8791400000000002E-2</c:v>
                </c:pt>
                <c:pt idx="15445">
                  <c:v>-2.5285700000000001E-2</c:v>
                </c:pt>
                <c:pt idx="15446">
                  <c:v>-2.0095200000000001E-2</c:v>
                </c:pt>
                <c:pt idx="15447">
                  <c:v>-1.50131E-2</c:v>
                </c:pt>
                <c:pt idx="15448">
                  <c:v>-1.55528E-2</c:v>
                </c:pt>
                <c:pt idx="15449">
                  <c:v>-1.46274E-2</c:v>
                </c:pt>
                <c:pt idx="15450">
                  <c:v>-1.1809800000000001E-2</c:v>
                </c:pt>
                <c:pt idx="15451">
                  <c:v>-9.9383300000000004E-3</c:v>
                </c:pt>
                <c:pt idx="15452">
                  <c:v>-1.3074300000000001E-2</c:v>
                </c:pt>
                <c:pt idx="15453">
                  <c:v>-1.71364E-2</c:v>
                </c:pt>
                <c:pt idx="15454">
                  <c:v>-1.9835800000000001E-2</c:v>
                </c:pt>
                <c:pt idx="15455">
                  <c:v>-2.6206799999999999E-2</c:v>
                </c:pt>
                <c:pt idx="15456">
                  <c:v>-3.9611399999999998E-2</c:v>
                </c:pt>
                <c:pt idx="15457">
                  <c:v>-4.4696899999999998E-2</c:v>
                </c:pt>
                <c:pt idx="15458">
                  <c:v>-3.9100999999999997E-2</c:v>
                </c:pt>
                <c:pt idx="15459">
                  <c:v>-2.7810700000000001E-2</c:v>
                </c:pt>
                <c:pt idx="15460">
                  <c:v>-1.8673700000000001E-2</c:v>
                </c:pt>
                <c:pt idx="15461">
                  <c:v>-1.3627200000000001E-2</c:v>
                </c:pt>
                <c:pt idx="15462">
                  <c:v>-1.2267699999999999E-2</c:v>
                </c:pt>
                <c:pt idx="15463">
                  <c:v>-1.00404E-2</c:v>
                </c:pt>
                <c:pt idx="15464">
                  <c:v>-4.2432299999999997E-3</c:v>
                </c:pt>
                <c:pt idx="15465">
                  <c:v>3.6268300000000002E-3</c:v>
                </c:pt>
                <c:pt idx="15466">
                  <c:v>9.4506299999999998E-3</c:v>
                </c:pt>
                <c:pt idx="15467">
                  <c:v>1.2748199999999999E-2</c:v>
                </c:pt>
                <c:pt idx="15468">
                  <c:v>1.6141699999999998E-2</c:v>
                </c:pt>
                <c:pt idx="15469">
                  <c:v>2.03775E-2</c:v>
                </c:pt>
                <c:pt idx="15470">
                  <c:v>2.11264E-2</c:v>
                </c:pt>
                <c:pt idx="15471">
                  <c:v>2.23339E-2</c:v>
                </c:pt>
                <c:pt idx="15472">
                  <c:v>2.30882E-2</c:v>
                </c:pt>
                <c:pt idx="15473">
                  <c:v>3.1181E-2</c:v>
                </c:pt>
                <c:pt idx="15474">
                  <c:v>3.70341E-2</c:v>
                </c:pt>
                <c:pt idx="15475">
                  <c:v>4.4282799999999997E-2</c:v>
                </c:pt>
                <c:pt idx="15476">
                  <c:v>4.9290599999999997E-2</c:v>
                </c:pt>
                <c:pt idx="15477">
                  <c:v>5.8824799999999997E-2</c:v>
                </c:pt>
                <c:pt idx="15478">
                  <c:v>6.8771700000000005E-2</c:v>
                </c:pt>
                <c:pt idx="15479">
                  <c:v>7.3432600000000001E-2</c:v>
                </c:pt>
                <c:pt idx="15480">
                  <c:v>7.5556200000000004E-2</c:v>
                </c:pt>
                <c:pt idx="15481">
                  <c:v>7.7607200000000001E-2</c:v>
                </c:pt>
                <c:pt idx="15482">
                  <c:v>8.04203E-2</c:v>
                </c:pt>
                <c:pt idx="15483">
                  <c:v>8.5662100000000005E-2</c:v>
                </c:pt>
                <c:pt idx="15484">
                  <c:v>9.5920000000000005E-2</c:v>
                </c:pt>
                <c:pt idx="15485">
                  <c:v>0.10109600000000001</c:v>
                </c:pt>
                <c:pt idx="15486">
                  <c:v>0.10512299999999999</c:v>
                </c:pt>
                <c:pt idx="15487">
                  <c:v>0.11024100000000001</c:v>
                </c:pt>
                <c:pt idx="15488">
                  <c:v>0.120793</c:v>
                </c:pt>
                <c:pt idx="15489">
                  <c:v>0.129637</c:v>
                </c:pt>
                <c:pt idx="15490">
                  <c:v>0.135743</c:v>
                </c:pt>
                <c:pt idx="15491">
                  <c:v>0.13923199999999999</c:v>
                </c:pt>
                <c:pt idx="15492">
                  <c:v>0.14726400000000001</c:v>
                </c:pt>
                <c:pt idx="15493">
                  <c:v>0.16017500000000001</c:v>
                </c:pt>
                <c:pt idx="15494">
                  <c:v>0.16362299999999999</c:v>
                </c:pt>
                <c:pt idx="15495">
                  <c:v>0.16217500000000001</c:v>
                </c:pt>
                <c:pt idx="15496">
                  <c:v>0.16631199999999999</c:v>
                </c:pt>
                <c:pt idx="15497">
                  <c:v>0.175511</c:v>
                </c:pt>
                <c:pt idx="15498">
                  <c:v>0.180366</c:v>
                </c:pt>
                <c:pt idx="15499">
                  <c:v>0.18229100000000001</c:v>
                </c:pt>
                <c:pt idx="15500">
                  <c:v>0.18578500000000001</c:v>
                </c:pt>
                <c:pt idx="15501">
                  <c:v>0.189137</c:v>
                </c:pt>
                <c:pt idx="15502">
                  <c:v>0.18904799999999999</c:v>
                </c:pt>
                <c:pt idx="15503">
                  <c:v>0.188642</c:v>
                </c:pt>
                <c:pt idx="15504">
                  <c:v>0.18787899999999999</c:v>
                </c:pt>
                <c:pt idx="15505">
                  <c:v>0.18781900000000001</c:v>
                </c:pt>
                <c:pt idx="15506">
                  <c:v>0.19001499999999999</c:v>
                </c:pt>
                <c:pt idx="15507">
                  <c:v>0.20086599999999999</c:v>
                </c:pt>
                <c:pt idx="15508">
                  <c:v>0.21857399999999999</c:v>
                </c:pt>
                <c:pt idx="15509">
                  <c:v>0.23045599999999999</c:v>
                </c:pt>
                <c:pt idx="15510">
                  <c:v>0.23171900000000001</c:v>
                </c:pt>
                <c:pt idx="15511">
                  <c:v>0.23014100000000001</c:v>
                </c:pt>
                <c:pt idx="15512">
                  <c:v>0.229212</c:v>
                </c:pt>
                <c:pt idx="15513">
                  <c:v>0.23108100000000001</c:v>
                </c:pt>
                <c:pt idx="15514">
                  <c:v>0.23361000000000001</c:v>
                </c:pt>
                <c:pt idx="15515">
                  <c:v>0.230881</c:v>
                </c:pt>
                <c:pt idx="15516">
                  <c:v>0.22539300000000001</c:v>
                </c:pt>
                <c:pt idx="15517">
                  <c:v>0.222355</c:v>
                </c:pt>
                <c:pt idx="15518">
                  <c:v>0.21989900000000001</c:v>
                </c:pt>
                <c:pt idx="15519">
                  <c:v>0.21779299999999999</c:v>
                </c:pt>
                <c:pt idx="15520">
                  <c:v>0.21832699999999999</c:v>
                </c:pt>
                <c:pt idx="15521">
                  <c:v>0.223524</c:v>
                </c:pt>
                <c:pt idx="15522">
                  <c:v>0.22761000000000001</c:v>
                </c:pt>
                <c:pt idx="15523">
                  <c:v>0.22641500000000001</c:v>
                </c:pt>
                <c:pt idx="15524">
                  <c:v>0.21990499999999999</c:v>
                </c:pt>
                <c:pt idx="15525">
                  <c:v>0.213921</c:v>
                </c:pt>
                <c:pt idx="15526">
                  <c:v>0.212674</c:v>
                </c:pt>
                <c:pt idx="15527">
                  <c:v>0.21266199999999999</c:v>
                </c:pt>
                <c:pt idx="15528">
                  <c:v>0.213419</c:v>
                </c:pt>
                <c:pt idx="15529">
                  <c:v>0.21086299999999999</c:v>
                </c:pt>
                <c:pt idx="15530">
                  <c:v>0.20672499999999999</c:v>
                </c:pt>
                <c:pt idx="15531">
                  <c:v>0.20464099999999999</c:v>
                </c:pt>
                <c:pt idx="15532">
                  <c:v>0.20316699999999999</c:v>
                </c:pt>
                <c:pt idx="15533">
                  <c:v>0.19680700000000001</c:v>
                </c:pt>
                <c:pt idx="15534">
                  <c:v>0.19147700000000001</c:v>
                </c:pt>
                <c:pt idx="15535">
                  <c:v>0.191029</c:v>
                </c:pt>
                <c:pt idx="15536">
                  <c:v>0.19119800000000001</c:v>
                </c:pt>
                <c:pt idx="15537">
                  <c:v>0.18690000000000001</c:v>
                </c:pt>
                <c:pt idx="15538">
                  <c:v>0.18243699999999999</c:v>
                </c:pt>
                <c:pt idx="15539">
                  <c:v>0.18274899999999999</c:v>
                </c:pt>
                <c:pt idx="15540">
                  <c:v>0.186588</c:v>
                </c:pt>
                <c:pt idx="15541">
                  <c:v>0.181946</c:v>
                </c:pt>
                <c:pt idx="15542">
                  <c:v>0.17211000000000001</c:v>
                </c:pt>
                <c:pt idx="15543">
                  <c:v>0.17219799999999999</c:v>
                </c:pt>
                <c:pt idx="15544">
                  <c:v>0.170793</c:v>
                </c:pt>
                <c:pt idx="15545">
                  <c:v>0.16591800000000001</c:v>
                </c:pt>
                <c:pt idx="15546">
                  <c:v>0.16361899999999999</c:v>
                </c:pt>
                <c:pt idx="15547">
                  <c:v>0.16661599999999999</c:v>
                </c:pt>
                <c:pt idx="15548">
                  <c:v>0.17063400000000001</c:v>
                </c:pt>
                <c:pt idx="15549">
                  <c:v>0.171766</c:v>
                </c:pt>
                <c:pt idx="15550">
                  <c:v>0.17174600000000001</c:v>
                </c:pt>
                <c:pt idx="15551">
                  <c:v>0.171879</c:v>
                </c:pt>
                <c:pt idx="15552">
                  <c:v>0.17291100000000001</c:v>
                </c:pt>
                <c:pt idx="15553">
                  <c:v>0.17715900000000001</c:v>
                </c:pt>
                <c:pt idx="15554">
                  <c:v>0.18156700000000001</c:v>
                </c:pt>
                <c:pt idx="15555">
                  <c:v>0.18432299999999999</c:v>
                </c:pt>
                <c:pt idx="15556">
                  <c:v>0.18009</c:v>
                </c:pt>
                <c:pt idx="15557">
                  <c:v>0.174538</c:v>
                </c:pt>
                <c:pt idx="15558">
                  <c:v>0.172595</c:v>
                </c:pt>
                <c:pt idx="15559">
                  <c:v>0.16877600000000001</c:v>
                </c:pt>
                <c:pt idx="15560">
                  <c:v>0.16677700000000001</c:v>
                </c:pt>
                <c:pt idx="15561">
                  <c:v>0.16725799999999999</c:v>
                </c:pt>
                <c:pt idx="15562">
                  <c:v>0.170211</c:v>
                </c:pt>
                <c:pt idx="15563">
                  <c:v>0.176395</c:v>
                </c:pt>
                <c:pt idx="15564">
                  <c:v>0.18464700000000001</c:v>
                </c:pt>
                <c:pt idx="15565">
                  <c:v>0.198133</c:v>
                </c:pt>
                <c:pt idx="15566">
                  <c:v>0.20596500000000001</c:v>
                </c:pt>
                <c:pt idx="15567">
                  <c:v>0.207842</c:v>
                </c:pt>
                <c:pt idx="15568">
                  <c:v>0.20762</c:v>
                </c:pt>
                <c:pt idx="15569">
                  <c:v>0.20702499999999999</c:v>
                </c:pt>
                <c:pt idx="15570">
                  <c:v>0.20766699999999999</c:v>
                </c:pt>
                <c:pt idx="15571">
                  <c:v>0.21206900000000001</c:v>
                </c:pt>
                <c:pt idx="15572">
                  <c:v>0.21837400000000001</c:v>
                </c:pt>
                <c:pt idx="15573">
                  <c:v>0.220498</c:v>
                </c:pt>
                <c:pt idx="15574">
                  <c:v>0.226992</c:v>
                </c:pt>
                <c:pt idx="15575">
                  <c:v>0.233847</c:v>
                </c:pt>
                <c:pt idx="15576">
                  <c:v>0.23579600000000001</c:v>
                </c:pt>
                <c:pt idx="15577">
                  <c:v>0.23519399999999999</c:v>
                </c:pt>
                <c:pt idx="15578">
                  <c:v>0.23210700000000001</c:v>
                </c:pt>
                <c:pt idx="15579">
                  <c:v>0.23022400000000001</c:v>
                </c:pt>
                <c:pt idx="15580">
                  <c:v>0.230852</c:v>
                </c:pt>
                <c:pt idx="15581">
                  <c:v>0.237342</c:v>
                </c:pt>
                <c:pt idx="15582">
                  <c:v>0.23400899999999999</c:v>
                </c:pt>
                <c:pt idx="15583">
                  <c:v>0.2286</c:v>
                </c:pt>
                <c:pt idx="15584">
                  <c:v>0.22130900000000001</c:v>
                </c:pt>
                <c:pt idx="15585">
                  <c:v>0.22554099999999999</c:v>
                </c:pt>
                <c:pt idx="15586">
                  <c:v>0.23518</c:v>
                </c:pt>
                <c:pt idx="15587">
                  <c:v>0.23960300000000001</c:v>
                </c:pt>
                <c:pt idx="15588">
                  <c:v>0.240013</c:v>
                </c:pt>
                <c:pt idx="15589">
                  <c:v>0.23873900000000001</c:v>
                </c:pt>
                <c:pt idx="15590">
                  <c:v>0.238369</c:v>
                </c:pt>
                <c:pt idx="15591">
                  <c:v>0.240178</c:v>
                </c:pt>
                <c:pt idx="15592">
                  <c:v>0.240423</c:v>
                </c:pt>
                <c:pt idx="15593">
                  <c:v>0.24065400000000001</c:v>
                </c:pt>
                <c:pt idx="15594">
                  <c:v>0.241372</c:v>
                </c:pt>
                <c:pt idx="15595">
                  <c:v>0.24706500000000001</c:v>
                </c:pt>
                <c:pt idx="15596">
                  <c:v>0.24552399999999999</c:v>
                </c:pt>
                <c:pt idx="15597">
                  <c:v>0.24354000000000001</c:v>
                </c:pt>
                <c:pt idx="15598">
                  <c:v>0.24549599999999999</c:v>
                </c:pt>
                <c:pt idx="15599">
                  <c:v>0.247726</c:v>
                </c:pt>
                <c:pt idx="15600">
                  <c:v>0.24653800000000001</c:v>
                </c:pt>
                <c:pt idx="15601">
                  <c:v>0.24742800000000001</c:v>
                </c:pt>
                <c:pt idx="15602">
                  <c:v>0.25024299999999999</c:v>
                </c:pt>
                <c:pt idx="15603">
                  <c:v>0.246142</c:v>
                </c:pt>
                <c:pt idx="15604">
                  <c:v>0.24148800000000001</c:v>
                </c:pt>
                <c:pt idx="15605">
                  <c:v>0.24027399999999999</c:v>
                </c:pt>
                <c:pt idx="15606">
                  <c:v>0.239728</c:v>
                </c:pt>
                <c:pt idx="15607">
                  <c:v>0.23561399999999999</c:v>
                </c:pt>
                <c:pt idx="15608">
                  <c:v>0.23396900000000001</c:v>
                </c:pt>
                <c:pt idx="15609">
                  <c:v>0.22986699999999999</c:v>
                </c:pt>
                <c:pt idx="15610">
                  <c:v>0.22940199999999999</c:v>
                </c:pt>
                <c:pt idx="15611">
                  <c:v>0.23158200000000001</c:v>
                </c:pt>
                <c:pt idx="15612">
                  <c:v>0.235009</c:v>
                </c:pt>
                <c:pt idx="15613">
                  <c:v>0.23411899999999999</c:v>
                </c:pt>
                <c:pt idx="15614">
                  <c:v>0.22697100000000001</c:v>
                </c:pt>
                <c:pt idx="15615">
                  <c:v>0.226074</c:v>
                </c:pt>
                <c:pt idx="15616">
                  <c:v>0.226717</c:v>
                </c:pt>
                <c:pt idx="15617">
                  <c:v>0.22259699999999999</c:v>
                </c:pt>
                <c:pt idx="15618">
                  <c:v>0.20638200000000001</c:v>
                </c:pt>
                <c:pt idx="15619">
                  <c:v>0.198181</c:v>
                </c:pt>
                <c:pt idx="15620">
                  <c:v>0.188363</c:v>
                </c:pt>
                <c:pt idx="15621">
                  <c:v>0.178979</c:v>
                </c:pt>
                <c:pt idx="15622">
                  <c:v>0.173926</c:v>
                </c:pt>
                <c:pt idx="15623">
                  <c:v>0.17000499999999999</c:v>
                </c:pt>
                <c:pt idx="15624">
                  <c:v>0.169706</c:v>
                </c:pt>
                <c:pt idx="15625">
                  <c:v>0.17468500000000001</c:v>
                </c:pt>
                <c:pt idx="15626">
                  <c:v>0.178038</c:v>
                </c:pt>
                <c:pt idx="15627">
                  <c:v>0.18132000000000001</c:v>
                </c:pt>
                <c:pt idx="15628">
                  <c:v>0.18574499999999999</c:v>
                </c:pt>
                <c:pt idx="15629">
                  <c:v>0.18080599999999999</c:v>
                </c:pt>
                <c:pt idx="15630">
                  <c:v>0.17294599999999999</c:v>
                </c:pt>
                <c:pt idx="15631">
                  <c:v>0.17513200000000001</c:v>
                </c:pt>
                <c:pt idx="15632">
                  <c:v>0.17737700000000001</c:v>
                </c:pt>
                <c:pt idx="15633">
                  <c:v>0.17885799999999999</c:v>
                </c:pt>
                <c:pt idx="15634">
                  <c:v>0.1777</c:v>
                </c:pt>
                <c:pt idx="15635">
                  <c:v>0.18131700000000001</c:v>
                </c:pt>
                <c:pt idx="15636">
                  <c:v>0.186919</c:v>
                </c:pt>
                <c:pt idx="15637">
                  <c:v>0.191914</c:v>
                </c:pt>
                <c:pt idx="15638">
                  <c:v>0.186304</c:v>
                </c:pt>
                <c:pt idx="15639">
                  <c:v>0.18101999999999999</c:v>
                </c:pt>
                <c:pt idx="15640">
                  <c:v>0.18546899999999999</c:v>
                </c:pt>
                <c:pt idx="15641">
                  <c:v>0.19575699999999999</c:v>
                </c:pt>
                <c:pt idx="15642">
                  <c:v>0.20486399999999999</c:v>
                </c:pt>
                <c:pt idx="15643">
                  <c:v>0.20790900000000001</c:v>
                </c:pt>
                <c:pt idx="15644">
                  <c:v>0.21332699999999999</c:v>
                </c:pt>
                <c:pt idx="15645">
                  <c:v>0.22445399999999999</c:v>
                </c:pt>
                <c:pt idx="15646">
                  <c:v>0.23516899999999999</c:v>
                </c:pt>
                <c:pt idx="15647">
                  <c:v>0.23910400000000001</c:v>
                </c:pt>
                <c:pt idx="15648">
                  <c:v>0.246558</c:v>
                </c:pt>
                <c:pt idx="15649">
                  <c:v>0.24594299999999999</c:v>
                </c:pt>
                <c:pt idx="15650">
                  <c:v>0.24101500000000001</c:v>
                </c:pt>
                <c:pt idx="15651">
                  <c:v>0.24096899999999999</c:v>
                </c:pt>
                <c:pt idx="15652">
                  <c:v>0.243426</c:v>
                </c:pt>
                <c:pt idx="15653">
                  <c:v>0.25008999999999998</c:v>
                </c:pt>
                <c:pt idx="15654">
                  <c:v>0.254909</c:v>
                </c:pt>
                <c:pt idx="15655">
                  <c:v>0.251247</c:v>
                </c:pt>
                <c:pt idx="15656">
                  <c:v>0.24418200000000001</c:v>
                </c:pt>
                <c:pt idx="15657">
                  <c:v>0.24312800000000001</c:v>
                </c:pt>
                <c:pt idx="15658">
                  <c:v>0.24710299999999999</c:v>
                </c:pt>
                <c:pt idx="15659">
                  <c:v>0.24646699999999999</c:v>
                </c:pt>
                <c:pt idx="15660">
                  <c:v>0.23963100000000001</c:v>
                </c:pt>
                <c:pt idx="15661">
                  <c:v>0.23238300000000001</c:v>
                </c:pt>
                <c:pt idx="15662">
                  <c:v>0.225965</c:v>
                </c:pt>
                <c:pt idx="15663">
                  <c:v>0.21863299999999999</c:v>
                </c:pt>
                <c:pt idx="15664">
                  <c:v>0.21082799999999999</c:v>
                </c:pt>
                <c:pt idx="15665">
                  <c:v>0.201709</c:v>
                </c:pt>
                <c:pt idx="15666">
                  <c:v>0.198652</c:v>
                </c:pt>
                <c:pt idx="15667">
                  <c:v>0.19776299999999999</c:v>
                </c:pt>
                <c:pt idx="15668">
                  <c:v>0.194078</c:v>
                </c:pt>
                <c:pt idx="15669">
                  <c:v>0.19264600000000001</c:v>
                </c:pt>
                <c:pt idx="15670">
                  <c:v>0.19294800000000001</c:v>
                </c:pt>
                <c:pt idx="15671">
                  <c:v>0.18726899999999999</c:v>
                </c:pt>
                <c:pt idx="15672">
                  <c:v>0.185809</c:v>
                </c:pt>
                <c:pt idx="15673">
                  <c:v>0.189913</c:v>
                </c:pt>
                <c:pt idx="15674">
                  <c:v>0.19228100000000001</c:v>
                </c:pt>
                <c:pt idx="15675">
                  <c:v>0.188023</c:v>
                </c:pt>
                <c:pt idx="15676">
                  <c:v>0.17379700000000001</c:v>
                </c:pt>
                <c:pt idx="15677">
                  <c:v>0.15772900000000001</c:v>
                </c:pt>
                <c:pt idx="15678">
                  <c:v>0.136577</c:v>
                </c:pt>
                <c:pt idx="15679">
                  <c:v>0.12064900000000001</c:v>
                </c:pt>
                <c:pt idx="15680">
                  <c:v>0.114565</c:v>
                </c:pt>
                <c:pt idx="15681">
                  <c:v>0.112027</c:v>
                </c:pt>
                <c:pt idx="15682">
                  <c:v>0.109666</c:v>
                </c:pt>
                <c:pt idx="15683">
                  <c:v>0.109346</c:v>
                </c:pt>
                <c:pt idx="15684">
                  <c:v>9.6258700000000003E-2</c:v>
                </c:pt>
                <c:pt idx="15685">
                  <c:v>8.4630800000000006E-2</c:v>
                </c:pt>
                <c:pt idx="15686">
                  <c:v>7.9709699999999994E-2</c:v>
                </c:pt>
                <c:pt idx="15687">
                  <c:v>6.6869499999999998E-2</c:v>
                </c:pt>
                <c:pt idx="15688">
                  <c:v>4.6085599999999997E-2</c:v>
                </c:pt>
                <c:pt idx="15689">
                  <c:v>3.1890700000000001E-2</c:v>
                </c:pt>
                <c:pt idx="15690">
                  <c:v>2.8609900000000001E-2</c:v>
                </c:pt>
                <c:pt idx="15691">
                  <c:v>2.7287499999999999E-2</c:v>
                </c:pt>
                <c:pt idx="15692">
                  <c:v>2.6891200000000001E-2</c:v>
                </c:pt>
                <c:pt idx="15693">
                  <c:v>2.5394300000000002E-2</c:v>
                </c:pt>
                <c:pt idx="15694">
                  <c:v>2.5690500000000002E-2</c:v>
                </c:pt>
                <c:pt idx="15695">
                  <c:v>2.81719E-2</c:v>
                </c:pt>
                <c:pt idx="15696">
                  <c:v>3.0044700000000001E-2</c:v>
                </c:pt>
                <c:pt idx="15697">
                  <c:v>3.4071499999999998E-2</c:v>
                </c:pt>
                <c:pt idx="15698">
                  <c:v>3.6194499999999998E-2</c:v>
                </c:pt>
                <c:pt idx="15699">
                  <c:v>4.0944099999999997E-2</c:v>
                </c:pt>
                <c:pt idx="15700">
                  <c:v>4.19012E-2</c:v>
                </c:pt>
                <c:pt idx="15701">
                  <c:v>4.9551600000000001E-2</c:v>
                </c:pt>
                <c:pt idx="15702">
                  <c:v>6.2152399999999997E-2</c:v>
                </c:pt>
                <c:pt idx="15703">
                  <c:v>6.8834599999999996E-2</c:v>
                </c:pt>
                <c:pt idx="15704">
                  <c:v>7.0840799999999995E-2</c:v>
                </c:pt>
                <c:pt idx="15705">
                  <c:v>7.4412900000000004E-2</c:v>
                </c:pt>
                <c:pt idx="15706">
                  <c:v>7.7785699999999999E-2</c:v>
                </c:pt>
                <c:pt idx="15707">
                  <c:v>8.0806100000000006E-2</c:v>
                </c:pt>
                <c:pt idx="15708">
                  <c:v>8.6835999999999997E-2</c:v>
                </c:pt>
                <c:pt idx="15709">
                  <c:v>9.4077900000000006E-2</c:v>
                </c:pt>
                <c:pt idx="15710">
                  <c:v>0.100924</c:v>
                </c:pt>
                <c:pt idx="15711">
                  <c:v>9.8685099999999998E-2</c:v>
                </c:pt>
                <c:pt idx="15712">
                  <c:v>9.6021300000000004E-2</c:v>
                </c:pt>
                <c:pt idx="15713">
                  <c:v>9.6241099999999996E-2</c:v>
                </c:pt>
                <c:pt idx="15714">
                  <c:v>0.100161</c:v>
                </c:pt>
                <c:pt idx="15715">
                  <c:v>0.108116</c:v>
                </c:pt>
                <c:pt idx="15716">
                  <c:v>0.115536</c:v>
                </c:pt>
                <c:pt idx="15717">
                  <c:v>0.120656</c:v>
                </c:pt>
                <c:pt idx="15718">
                  <c:v>0.12509100000000001</c:v>
                </c:pt>
                <c:pt idx="15719">
                  <c:v>0.12662599999999999</c:v>
                </c:pt>
                <c:pt idx="15720">
                  <c:v>0.115524</c:v>
                </c:pt>
                <c:pt idx="15721">
                  <c:v>0.109352</c:v>
                </c:pt>
                <c:pt idx="15722">
                  <c:v>0.104989</c:v>
                </c:pt>
                <c:pt idx="15723">
                  <c:v>0.101643</c:v>
                </c:pt>
                <c:pt idx="15724">
                  <c:v>0.10006900000000001</c:v>
                </c:pt>
                <c:pt idx="15725">
                  <c:v>0.10086299999999999</c:v>
                </c:pt>
                <c:pt idx="15726">
                  <c:v>0.102836</c:v>
                </c:pt>
                <c:pt idx="15727">
                  <c:v>0.102755</c:v>
                </c:pt>
                <c:pt idx="15728">
                  <c:v>0.103146</c:v>
                </c:pt>
                <c:pt idx="15729">
                  <c:v>0.10094599999999999</c:v>
                </c:pt>
                <c:pt idx="15730">
                  <c:v>0.101505</c:v>
                </c:pt>
                <c:pt idx="15731">
                  <c:v>0.10050000000000001</c:v>
                </c:pt>
                <c:pt idx="15732">
                  <c:v>0.107442</c:v>
                </c:pt>
                <c:pt idx="15733">
                  <c:v>0.118811</c:v>
                </c:pt>
                <c:pt idx="15734">
                  <c:v>0.12166</c:v>
                </c:pt>
                <c:pt idx="15735">
                  <c:v>0.120047</c:v>
                </c:pt>
                <c:pt idx="15736">
                  <c:v>0.117801</c:v>
                </c:pt>
                <c:pt idx="15737">
                  <c:v>0.11632099999999999</c:v>
                </c:pt>
                <c:pt idx="15738">
                  <c:v>0.11827500000000001</c:v>
                </c:pt>
                <c:pt idx="15739">
                  <c:v>0.1229</c:v>
                </c:pt>
                <c:pt idx="15740">
                  <c:v>0.129968</c:v>
                </c:pt>
                <c:pt idx="15741">
                  <c:v>0.139819</c:v>
                </c:pt>
                <c:pt idx="15742">
                  <c:v>0.144789</c:v>
                </c:pt>
                <c:pt idx="15743">
                  <c:v>0.139741</c:v>
                </c:pt>
                <c:pt idx="15744">
                  <c:v>0.13783899999999999</c:v>
                </c:pt>
                <c:pt idx="15745">
                  <c:v>0.13607</c:v>
                </c:pt>
                <c:pt idx="15746">
                  <c:v>0.138238</c:v>
                </c:pt>
                <c:pt idx="15747">
                  <c:v>0.1411</c:v>
                </c:pt>
                <c:pt idx="15748">
                  <c:v>0.14286099999999999</c:v>
                </c:pt>
                <c:pt idx="15749">
                  <c:v>0.14819499999999999</c:v>
                </c:pt>
                <c:pt idx="15750">
                  <c:v>0.148533</c:v>
                </c:pt>
                <c:pt idx="15751">
                  <c:v>0.15034500000000001</c:v>
                </c:pt>
                <c:pt idx="15752">
                  <c:v>0.15826399999999999</c:v>
                </c:pt>
                <c:pt idx="15753">
                  <c:v>0.17569499999999999</c:v>
                </c:pt>
                <c:pt idx="15754">
                  <c:v>0.18482499999999999</c:v>
                </c:pt>
                <c:pt idx="15755">
                  <c:v>0.18302199999999999</c:v>
                </c:pt>
                <c:pt idx="15756">
                  <c:v>0.183584</c:v>
                </c:pt>
                <c:pt idx="15757">
                  <c:v>0.189919</c:v>
                </c:pt>
                <c:pt idx="15758">
                  <c:v>0.190553</c:v>
                </c:pt>
                <c:pt idx="15759">
                  <c:v>0.19103100000000001</c:v>
                </c:pt>
                <c:pt idx="15760">
                  <c:v>0.193882</c:v>
                </c:pt>
                <c:pt idx="15761">
                  <c:v>0.194021</c:v>
                </c:pt>
                <c:pt idx="15762">
                  <c:v>0.19057499999999999</c:v>
                </c:pt>
                <c:pt idx="15763">
                  <c:v>0.187558</c:v>
                </c:pt>
                <c:pt idx="15764">
                  <c:v>0.19755600000000001</c:v>
                </c:pt>
                <c:pt idx="15765">
                  <c:v>0.20844299999999999</c:v>
                </c:pt>
                <c:pt idx="15766">
                  <c:v>0.217861</c:v>
                </c:pt>
                <c:pt idx="15767">
                  <c:v>0.22057199999999999</c:v>
                </c:pt>
                <c:pt idx="15768">
                  <c:v>0.225575</c:v>
                </c:pt>
                <c:pt idx="15769">
                  <c:v>0.226774</c:v>
                </c:pt>
                <c:pt idx="15770">
                  <c:v>0.223917</c:v>
                </c:pt>
                <c:pt idx="15771">
                  <c:v>0.22711300000000001</c:v>
                </c:pt>
                <c:pt idx="15772">
                  <c:v>0.228213</c:v>
                </c:pt>
                <c:pt idx="15773">
                  <c:v>0.229404</c:v>
                </c:pt>
                <c:pt idx="15774">
                  <c:v>0.23414099999999999</c:v>
                </c:pt>
                <c:pt idx="15775">
                  <c:v>0.23874200000000001</c:v>
                </c:pt>
                <c:pt idx="15776">
                  <c:v>0.23989199999999999</c:v>
                </c:pt>
                <c:pt idx="15777">
                  <c:v>0.241615</c:v>
                </c:pt>
                <c:pt idx="15778">
                  <c:v>0.246368</c:v>
                </c:pt>
                <c:pt idx="15779">
                  <c:v>0.250913</c:v>
                </c:pt>
                <c:pt idx="15780">
                  <c:v>0.25371700000000003</c:v>
                </c:pt>
                <c:pt idx="15781">
                  <c:v>0.25781199999999999</c:v>
                </c:pt>
                <c:pt idx="15782">
                  <c:v>0.25298799999999999</c:v>
                </c:pt>
                <c:pt idx="15783">
                  <c:v>0.252855</c:v>
                </c:pt>
                <c:pt idx="15784">
                  <c:v>0.252299</c:v>
                </c:pt>
                <c:pt idx="15785">
                  <c:v>0.25209999999999999</c:v>
                </c:pt>
                <c:pt idx="15786">
                  <c:v>0.24851999999999999</c:v>
                </c:pt>
                <c:pt idx="15787">
                  <c:v>0.24459800000000001</c:v>
                </c:pt>
                <c:pt idx="15788">
                  <c:v>0.24637300000000001</c:v>
                </c:pt>
                <c:pt idx="15789">
                  <c:v>0.24815499999999999</c:v>
                </c:pt>
                <c:pt idx="15790">
                  <c:v>0.25319599999999998</c:v>
                </c:pt>
                <c:pt idx="15791">
                  <c:v>0.256691</c:v>
                </c:pt>
                <c:pt idx="15792">
                  <c:v>0.26317699999999999</c:v>
                </c:pt>
                <c:pt idx="15793">
                  <c:v>0.27090799999999998</c:v>
                </c:pt>
                <c:pt idx="15794">
                  <c:v>0.273677</c:v>
                </c:pt>
                <c:pt idx="15795">
                  <c:v>0.27385500000000002</c:v>
                </c:pt>
                <c:pt idx="15796">
                  <c:v>0.27632200000000001</c:v>
                </c:pt>
                <c:pt idx="15797">
                  <c:v>0.27757500000000002</c:v>
                </c:pt>
                <c:pt idx="15798">
                  <c:v>0.28354000000000001</c:v>
                </c:pt>
                <c:pt idx="15799">
                  <c:v>0.29055399999999998</c:v>
                </c:pt>
                <c:pt idx="15800">
                  <c:v>0.296232</c:v>
                </c:pt>
                <c:pt idx="15801">
                  <c:v>0.29922900000000002</c:v>
                </c:pt>
                <c:pt idx="15802">
                  <c:v>0.30324400000000001</c:v>
                </c:pt>
                <c:pt idx="15803">
                  <c:v>0.30636999999999998</c:v>
                </c:pt>
                <c:pt idx="15804">
                  <c:v>0.31151299999999998</c:v>
                </c:pt>
                <c:pt idx="15805">
                  <c:v>0.31792999999999999</c:v>
                </c:pt>
                <c:pt idx="15806">
                  <c:v>0.32784999999999997</c:v>
                </c:pt>
                <c:pt idx="15807">
                  <c:v>0.33573399999999998</c:v>
                </c:pt>
                <c:pt idx="15808">
                  <c:v>0.35216599999999998</c:v>
                </c:pt>
                <c:pt idx="15809">
                  <c:v>0.36559199999999997</c:v>
                </c:pt>
                <c:pt idx="15810">
                  <c:v>0.36960500000000002</c:v>
                </c:pt>
                <c:pt idx="15811">
                  <c:v>0.36798799999999998</c:v>
                </c:pt>
                <c:pt idx="15812">
                  <c:v>0.36349999999999999</c:v>
                </c:pt>
                <c:pt idx="15813">
                  <c:v>0.35881600000000002</c:v>
                </c:pt>
                <c:pt idx="15814">
                  <c:v>0.359072</c:v>
                </c:pt>
                <c:pt idx="15815">
                  <c:v>0.35972100000000001</c:v>
                </c:pt>
                <c:pt idx="15816">
                  <c:v>0.362929</c:v>
                </c:pt>
                <c:pt idx="15817">
                  <c:v>0.36960199999999999</c:v>
                </c:pt>
                <c:pt idx="15818">
                  <c:v>0.37970399999999999</c:v>
                </c:pt>
                <c:pt idx="15819">
                  <c:v>0.39278299999999999</c:v>
                </c:pt>
                <c:pt idx="15820">
                  <c:v>0.41033900000000001</c:v>
                </c:pt>
                <c:pt idx="15821">
                  <c:v>0.41458600000000001</c:v>
                </c:pt>
                <c:pt idx="15822">
                  <c:v>0.41614099999999998</c:v>
                </c:pt>
                <c:pt idx="15823">
                  <c:v>0.42463200000000001</c:v>
                </c:pt>
                <c:pt idx="15824">
                  <c:v>0.43153000000000002</c:v>
                </c:pt>
                <c:pt idx="15825">
                  <c:v>0.43043799999999999</c:v>
                </c:pt>
                <c:pt idx="15826">
                  <c:v>0.43032300000000001</c:v>
                </c:pt>
                <c:pt idx="15827">
                  <c:v>0.43781399999999998</c:v>
                </c:pt>
                <c:pt idx="15828">
                  <c:v>0.45325900000000002</c:v>
                </c:pt>
                <c:pt idx="15829">
                  <c:v>0.46515400000000001</c:v>
                </c:pt>
                <c:pt idx="15830">
                  <c:v>0.47894300000000001</c:v>
                </c:pt>
                <c:pt idx="15831">
                  <c:v>0.50123399999999996</c:v>
                </c:pt>
                <c:pt idx="15832">
                  <c:v>0.51685800000000004</c:v>
                </c:pt>
                <c:pt idx="15833">
                  <c:v>0.51944299999999999</c:v>
                </c:pt>
                <c:pt idx="15834">
                  <c:v>0.51436599999999999</c:v>
                </c:pt>
                <c:pt idx="15835">
                  <c:v>0.50846999999999998</c:v>
                </c:pt>
                <c:pt idx="15836">
                  <c:v>0.51639000000000002</c:v>
                </c:pt>
                <c:pt idx="15837">
                  <c:v>0.531358</c:v>
                </c:pt>
                <c:pt idx="15838">
                  <c:v>0.54035200000000005</c:v>
                </c:pt>
                <c:pt idx="15839">
                  <c:v>0.54504900000000001</c:v>
                </c:pt>
                <c:pt idx="15840">
                  <c:v>0.55121100000000001</c:v>
                </c:pt>
                <c:pt idx="15841">
                  <c:v>0.55486199999999997</c:v>
                </c:pt>
                <c:pt idx="15842">
                  <c:v>0.555948</c:v>
                </c:pt>
                <c:pt idx="15843">
                  <c:v>0.55909900000000001</c:v>
                </c:pt>
                <c:pt idx="15844">
                  <c:v>0.559979</c:v>
                </c:pt>
                <c:pt idx="15845">
                  <c:v>0.56105400000000005</c:v>
                </c:pt>
                <c:pt idx="15846">
                  <c:v>0.56086000000000003</c:v>
                </c:pt>
                <c:pt idx="15847">
                  <c:v>0.56052900000000005</c:v>
                </c:pt>
                <c:pt idx="15848">
                  <c:v>0.55850999999999995</c:v>
                </c:pt>
                <c:pt idx="15849">
                  <c:v>0.54768700000000003</c:v>
                </c:pt>
                <c:pt idx="15850">
                  <c:v>0.537242</c:v>
                </c:pt>
                <c:pt idx="15851">
                  <c:v>0.52986599999999995</c:v>
                </c:pt>
                <c:pt idx="15852">
                  <c:v>0.51887700000000003</c:v>
                </c:pt>
                <c:pt idx="15853">
                  <c:v>0.50488</c:v>
                </c:pt>
                <c:pt idx="15854">
                  <c:v>0.489593</c:v>
                </c:pt>
                <c:pt idx="15855">
                  <c:v>0.47681000000000001</c:v>
                </c:pt>
                <c:pt idx="15856">
                  <c:v>0.46694000000000002</c:v>
                </c:pt>
                <c:pt idx="15857">
                  <c:v>0.48332199999999997</c:v>
                </c:pt>
                <c:pt idx="15858">
                  <c:v>0.52581199999999995</c:v>
                </c:pt>
                <c:pt idx="15859">
                  <c:v>0.61753400000000003</c:v>
                </c:pt>
                <c:pt idx="15860">
                  <c:v>0.309392</c:v>
                </c:pt>
                <c:pt idx="15861">
                  <c:v>-0.33624300000000001</c:v>
                </c:pt>
                <c:pt idx="15862">
                  <c:v>-0.56620899999999996</c:v>
                </c:pt>
                <c:pt idx="15863">
                  <c:v>3.0807000000000001E-2</c:v>
                </c:pt>
                <c:pt idx="15864">
                  <c:v>0.45560099999999998</c:v>
                </c:pt>
                <c:pt idx="15865">
                  <c:v>0.317274</c:v>
                </c:pt>
                <c:pt idx="15866">
                  <c:v>0.30274699999999999</c:v>
                </c:pt>
                <c:pt idx="15867">
                  <c:v>0.302008</c:v>
                </c:pt>
                <c:pt idx="15868">
                  <c:v>0.300402</c:v>
                </c:pt>
                <c:pt idx="15869">
                  <c:v>0.295985</c:v>
                </c:pt>
                <c:pt idx="15870">
                  <c:v>0.29521500000000001</c:v>
                </c:pt>
                <c:pt idx="15871">
                  <c:v>0.27881899999999998</c:v>
                </c:pt>
                <c:pt idx="15872">
                  <c:v>0.251415</c:v>
                </c:pt>
                <c:pt idx="15873">
                  <c:v>0.224665</c:v>
                </c:pt>
                <c:pt idx="15874">
                  <c:v>0.19339700000000001</c:v>
                </c:pt>
                <c:pt idx="15875">
                  <c:v>0.17211299999999999</c:v>
                </c:pt>
                <c:pt idx="15876">
                  <c:v>0.156943</c:v>
                </c:pt>
                <c:pt idx="15877">
                  <c:v>0.145786</c:v>
                </c:pt>
                <c:pt idx="15878">
                  <c:v>0.13916400000000001</c:v>
                </c:pt>
                <c:pt idx="15879">
                  <c:v>0.13528999999999999</c:v>
                </c:pt>
                <c:pt idx="15880">
                  <c:v>0.124227</c:v>
                </c:pt>
                <c:pt idx="15881">
                  <c:v>0.114939</c:v>
                </c:pt>
                <c:pt idx="15882">
                  <c:v>0.115619</c:v>
                </c:pt>
                <c:pt idx="15883">
                  <c:v>0.117989</c:v>
                </c:pt>
                <c:pt idx="15884">
                  <c:v>0.119003</c:v>
                </c:pt>
                <c:pt idx="15885">
                  <c:v>0.110872</c:v>
                </c:pt>
                <c:pt idx="15886">
                  <c:v>0.10415000000000001</c:v>
                </c:pt>
                <c:pt idx="15887">
                  <c:v>9.7868999999999998E-2</c:v>
                </c:pt>
                <c:pt idx="15888">
                  <c:v>9.2144100000000007E-2</c:v>
                </c:pt>
                <c:pt idx="15889">
                  <c:v>8.43666E-2</c:v>
                </c:pt>
                <c:pt idx="15890">
                  <c:v>6.7389699999999997E-2</c:v>
                </c:pt>
                <c:pt idx="15891">
                  <c:v>5.9811000000000003E-2</c:v>
                </c:pt>
                <c:pt idx="15892">
                  <c:v>5.3450499999999998E-2</c:v>
                </c:pt>
                <c:pt idx="15893">
                  <c:v>4.7733299999999999E-2</c:v>
                </c:pt>
                <c:pt idx="15894">
                  <c:v>4.5909699999999998E-2</c:v>
                </c:pt>
                <c:pt idx="15895">
                  <c:v>4.0703499999999997E-2</c:v>
                </c:pt>
                <c:pt idx="15896">
                  <c:v>3.9119599999999997E-2</c:v>
                </c:pt>
                <c:pt idx="15897">
                  <c:v>3.5072100000000002E-2</c:v>
                </c:pt>
                <c:pt idx="15898">
                  <c:v>2.7881E-2</c:v>
                </c:pt>
                <c:pt idx="15899">
                  <c:v>2.1559100000000001E-2</c:v>
                </c:pt>
                <c:pt idx="15900">
                  <c:v>1.1957600000000001E-2</c:v>
                </c:pt>
                <c:pt idx="15901">
                  <c:v>1.14445E-2</c:v>
                </c:pt>
                <c:pt idx="15902">
                  <c:v>1.6142799999999999E-2</c:v>
                </c:pt>
                <c:pt idx="15903">
                  <c:v>2.0815E-2</c:v>
                </c:pt>
                <c:pt idx="15904">
                  <c:v>2.4548199999999999E-2</c:v>
                </c:pt>
                <c:pt idx="15905">
                  <c:v>1.5954400000000001E-2</c:v>
                </c:pt>
                <c:pt idx="15906">
                  <c:v>5.23516E-3</c:v>
                </c:pt>
                <c:pt idx="15907">
                  <c:v>-3.15074E-3</c:v>
                </c:pt>
                <c:pt idx="15908">
                  <c:v>-5.9879299999999998E-3</c:v>
                </c:pt>
                <c:pt idx="15909">
                  <c:v>-1.0681899999999999E-2</c:v>
                </c:pt>
                <c:pt idx="15910">
                  <c:v>-1.40482E-2</c:v>
                </c:pt>
                <c:pt idx="15911">
                  <c:v>-1.7293599999999999E-2</c:v>
                </c:pt>
                <c:pt idx="15912">
                  <c:v>-2.1371000000000001E-2</c:v>
                </c:pt>
                <c:pt idx="15913">
                  <c:v>-2.8183699999999999E-2</c:v>
                </c:pt>
                <c:pt idx="15914">
                  <c:v>-3.1628900000000001E-2</c:v>
                </c:pt>
                <c:pt idx="15915">
                  <c:v>-3.74349E-2</c:v>
                </c:pt>
                <c:pt idx="15916">
                  <c:v>-4.5923899999999997E-2</c:v>
                </c:pt>
                <c:pt idx="15917">
                  <c:v>-4.8533800000000002E-2</c:v>
                </c:pt>
                <c:pt idx="15918">
                  <c:v>-4.7174800000000003E-2</c:v>
                </c:pt>
                <c:pt idx="15919">
                  <c:v>-4.9461900000000003E-2</c:v>
                </c:pt>
                <c:pt idx="15920">
                  <c:v>-4.7684699999999997E-2</c:v>
                </c:pt>
                <c:pt idx="15921">
                  <c:v>-4.7911099999999998E-2</c:v>
                </c:pt>
                <c:pt idx="15922">
                  <c:v>-5.0983100000000003E-2</c:v>
                </c:pt>
                <c:pt idx="15923">
                  <c:v>-5.5652399999999998E-2</c:v>
                </c:pt>
                <c:pt idx="15924">
                  <c:v>-6.0556800000000001E-2</c:v>
                </c:pt>
                <c:pt idx="15925">
                  <c:v>-6.4880400000000005E-2</c:v>
                </c:pt>
                <c:pt idx="15926">
                  <c:v>-6.9106600000000004E-2</c:v>
                </c:pt>
                <c:pt idx="15927">
                  <c:v>-6.8455600000000005E-2</c:v>
                </c:pt>
                <c:pt idx="15928">
                  <c:v>-6.3849100000000006E-2</c:v>
                </c:pt>
                <c:pt idx="15929">
                  <c:v>-6.1586099999999998E-2</c:v>
                </c:pt>
                <c:pt idx="15930">
                  <c:v>-6.20478E-2</c:v>
                </c:pt>
                <c:pt idx="15931">
                  <c:v>-6.4687400000000006E-2</c:v>
                </c:pt>
                <c:pt idx="15932">
                  <c:v>-6.6728700000000002E-2</c:v>
                </c:pt>
                <c:pt idx="15933">
                  <c:v>-6.5445799999999998E-2</c:v>
                </c:pt>
                <c:pt idx="15934">
                  <c:v>-7.3128700000000005E-2</c:v>
                </c:pt>
                <c:pt idx="15935">
                  <c:v>-7.8462699999999996E-2</c:v>
                </c:pt>
                <c:pt idx="15936">
                  <c:v>-7.9067999999999999E-2</c:v>
                </c:pt>
                <c:pt idx="15937">
                  <c:v>-7.9969899999999997E-2</c:v>
                </c:pt>
                <c:pt idx="15938">
                  <c:v>-8.3954000000000001E-2</c:v>
                </c:pt>
                <c:pt idx="15939">
                  <c:v>-8.7837799999999994E-2</c:v>
                </c:pt>
                <c:pt idx="15940">
                  <c:v>-8.8233099999999995E-2</c:v>
                </c:pt>
                <c:pt idx="15941">
                  <c:v>-8.4074099999999999E-2</c:v>
                </c:pt>
                <c:pt idx="15942">
                  <c:v>-8.5266300000000003E-2</c:v>
                </c:pt>
                <c:pt idx="15943">
                  <c:v>-9.2822199999999994E-2</c:v>
                </c:pt>
                <c:pt idx="15944">
                  <c:v>-9.95447E-2</c:v>
                </c:pt>
                <c:pt idx="15945">
                  <c:v>-0.105536</c:v>
                </c:pt>
                <c:pt idx="15946">
                  <c:v>-0.107473</c:v>
                </c:pt>
                <c:pt idx="15947">
                  <c:v>-0.117506</c:v>
                </c:pt>
                <c:pt idx="15948">
                  <c:v>-0.119601</c:v>
                </c:pt>
                <c:pt idx="15949">
                  <c:v>-0.126031</c:v>
                </c:pt>
                <c:pt idx="15950">
                  <c:v>-0.13023599999999999</c:v>
                </c:pt>
                <c:pt idx="15951">
                  <c:v>-0.13907600000000001</c:v>
                </c:pt>
                <c:pt idx="15952">
                  <c:v>-0.13984199999999999</c:v>
                </c:pt>
                <c:pt idx="15953">
                  <c:v>-0.14147999999999999</c:v>
                </c:pt>
                <c:pt idx="15954">
                  <c:v>-0.139066</c:v>
                </c:pt>
                <c:pt idx="15955">
                  <c:v>-0.138734</c:v>
                </c:pt>
                <c:pt idx="15956">
                  <c:v>-0.14074999999999999</c:v>
                </c:pt>
                <c:pt idx="15957">
                  <c:v>-0.146595</c:v>
                </c:pt>
                <c:pt idx="15958">
                  <c:v>-0.14857600000000001</c:v>
                </c:pt>
                <c:pt idx="15959">
                  <c:v>-0.14532</c:v>
                </c:pt>
                <c:pt idx="15960">
                  <c:v>-0.13731099999999999</c:v>
                </c:pt>
                <c:pt idx="15961">
                  <c:v>-0.13369500000000001</c:v>
                </c:pt>
                <c:pt idx="15962">
                  <c:v>-0.136764</c:v>
                </c:pt>
                <c:pt idx="15963">
                  <c:v>-0.14524999999999999</c:v>
                </c:pt>
                <c:pt idx="15964">
                  <c:v>-0.15007899999999999</c:v>
                </c:pt>
                <c:pt idx="15965">
                  <c:v>-0.15637699999999999</c:v>
                </c:pt>
                <c:pt idx="15966">
                  <c:v>-0.15986600000000001</c:v>
                </c:pt>
                <c:pt idx="15967">
                  <c:v>-0.153423</c:v>
                </c:pt>
                <c:pt idx="15968">
                  <c:v>-0.148201</c:v>
                </c:pt>
                <c:pt idx="15969">
                  <c:v>-0.149009</c:v>
                </c:pt>
                <c:pt idx="15970">
                  <c:v>-0.14969299999999999</c:v>
                </c:pt>
                <c:pt idx="15971">
                  <c:v>-0.157553</c:v>
                </c:pt>
                <c:pt idx="15972">
                  <c:v>-0.160472</c:v>
                </c:pt>
                <c:pt idx="15973">
                  <c:v>-0.16156000000000001</c:v>
                </c:pt>
                <c:pt idx="15974">
                  <c:v>-0.16051599999999999</c:v>
                </c:pt>
                <c:pt idx="15975">
                  <c:v>-0.16251599999999999</c:v>
                </c:pt>
                <c:pt idx="15976">
                  <c:v>-0.161551</c:v>
                </c:pt>
                <c:pt idx="15977">
                  <c:v>-0.16350799999999999</c:v>
                </c:pt>
                <c:pt idx="15978">
                  <c:v>-0.16553399999999999</c:v>
                </c:pt>
                <c:pt idx="15979">
                  <c:v>-0.171069</c:v>
                </c:pt>
                <c:pt idx="15980">
                  <c:v>-0.18116499999999999</c:v>
                </c:pt>
                <c:pt idx="15981">
                  <c:v>-0.18937399999999999</c:v>
                </c:pt>
                <c:pt idx="15982">
                  <c:v>-0.204925</c:v>
                </c:pt>
                <c:pt idx="15983">
                  <c:v>-0.20607700000000001</c:v>
                </c:pt>
                <c:pt idx="15984">
                  <c:v>-0.20402699999999999</c:v>
                </c:pt>
                <c:pt idx="15985">
                  <c:v>-0.20059399999999999</c:v>
                </c:pt>
                <c:pt idx="15986">
                  <c:v>-0.200234</c:v>
                </c:pt>
                <c:pt idx="15987">
                  <c:v>-0.20105899999999999</c:v>
                </c:pt>
                <c:pt idx="15988">
                  <c:v>-0.20566300000000001</c:v>
                </c:pt>
                <c:pt idx="15989">
                  <c:v>-0.20821500000000001</c:v>
                </c:pt>
                <c:pt idx="15990">
                  <c:v>-0.21232100000000001</c:v>
                </c:pt>
                <c:pt idx="15991">
                  <c:v>-0.21467600000000001</c:v>
                </c:pt>
                <c:pt idx="15992">
                  <c:v>-0.21463399999999999</c:v>
                </c:pt>
                <c:pt idx="15993">
                  <c:v>-0.21574699999999999</c:v>
                </c:pt>
                <c:pt idx="15994">
                  <c:v>-0.227799</c:v>
                </c:pt>
                <c:pt idx="15995">
                  <c:v>-0.233289</c:v>
                </c:pt>
                <c:pt idx="15996">
                  <c:v>-0.236122</c:v>
                </c:pt>
                <c:pt idx="15997">
                  <c:v>-0.23721100000000001</c:v>
                </c:pt>
                <c:pt idx="15998">
                  <c:v>-0.236759</c:v>
                </c:pt>
                <c:pt idx="15999">
                  <c:v>-0.23759</c:v>
                </c:pt>
                <c:pt idx="16000">
                  <c:v>-0.23656199999999999</c:v>
                </c:pt>
                <c:pt idx="16001">
                  <c:v>-0.23277</c:v>
                </c:pt>
                <c:pt idx="16002">
                  <c:v>-0.23169699999999999</c:v>
                </c:pt>
                <c:pt idx="16003">
                  <c:v>-0.23430300000000001</c:v>
                </c:pt>
                <c:pt idx="16004">
                  <c:v>-0.24113999999999999</c:v>
                </c:pt>
                <c:pt idx="16005">
                  <c:v>-0.249915</c:v>
                </c:pt>
                <c:pt idx="16006">
                  <c:v>-0.258932</c:v>
                </c:pt>
                <c:pt idx="16007">
                  <c:v>-0.25521199999999999</c:v>
                </c:pt>
                <c:pt idx="16008">
                  <c:v>-0.249891</c:v>
                </c:pt>
                <c:pt idx="16009">
                  <c:v>-0.24282799999999999</c:v>
                </c:pt>
                <c:pt idx="16010">
                  <c:v>-0.24663499999999999</c:v>
                </c:pt>
                <c:pt idx="16011">
                  <c:v>-0.246589</c:v>
                </c:pt>
                <c:pt idx="16012">
                  <c:v>-0.23321800000000001</c:v>
                </c:pt>
                <c:pt idx="16013">
                  <c:v>-0.22978000000000001</c:v>
                </c:pt>
                <c:pt idx="16014">
                  <c:v>-0.240512</c:v>
                </c:pt>
                <c:pt idx="16015">
                  <c:v>-0.24796799999999999</c:v>
                </c:pt>
                <c:pt idx="16016">
                  <c:v>-0.24380399999999999</c:v>
                </c:pt>
                <c:pt idx="16017">
                  <c:v>-0.232849</c:v>
                </c:pt>
                <c:pt idx="16018">
                  <c:v>-0.225994</c:v>
                </c:pt>
                <c:pt idx="16019">
                  <c:v>-0.22795299999999999</c:v>
                </c:pt>
                <c:pt idx="16020">
                  <c:v>-0.22745000000000001</c:v>
                </c:pt>
                <c:pt idx="16021">
                  <c:v>-0.22709099999999999</c:v>
                </c:pt>
                <c:pt idx="16022">
                  <c:v>-0.229296</c:v>
                </c:pt>
                <c:pt idx="16023">
                  <c:v>-0.224</c:v>
                </c:pt>
                <c:pt idx="16024">
                  <c:v>-0.212448</c:v>
                </c:pt>
                <c:pt idx="16025">
                  <c:v>-0.20605799999999999</c:v>
                </c:pt>
                <c:pt idx="16026">
                  <c:v>-0.201373</c:v>
                </c:pt>
                <c:pt idx="16027">
                  <c:v>-0.19994700000000001</c:v>
                </c:pt>
                <c:pt idx="16028">
                  <c:v>-0.202484</c:v>
                </c:pt>
                <c:pt idx="16029">
                  <c:v>-0.19701099999999999</c:v>
                </c:pt>
                <c:pt idx="16030">
                  <c:v>-0.191361</c:v>
                </c:pt>
                <c:pt idx="16031">
                  <c:v>-0.19184999999999999</c:v>
                </c:pt>
                <c:pt idx="16032">
                  <c:v>-0.193943</c:v>
                </c:pt>
                <c:pt idx="16033">
                  <c:v>-0.189752</c:v>
                </c:pt>
                <c:pt idx="16034">
                  <c:v>-0.18757099999999999</c:v>
                </c:pt>
                <c:pt idx="16035">
                  <c:v>-0.183138</c:v>
                </c:pt>
                <c:pt idx="16036">
                  <c:v>-0.17674999999999999</c:v>
                </c:pt>
                <c:pt idx="16037">
                  <c:v>-0.17211399999999999</c:v>
                </c:pt>
                <c:pt idx="16038">
                  <c:v>-0.167467</c:v>
                </c:pt>
                <c:pt idx="16039">
                  <c:v>-0.16994600000000001</c:v>
                </c:pt>
                <c:pt idx="16040">
                  <c:v>-0.174655</c:v>
                </c:pt>
                <c:pt idx="16041">
                  <c:v>-0.177504</c:v>
                </c:pt>
                <c:pt idx="16042">
                  <c:v>-0.17091600000000001</c:v>
                </c:pt>
                <c:pt idx="16043">
                  <c:v>-0.16216900000000001</c:v>
                </c:pt>
                <c:pt idx="16044">
                  <c:v>-0.163024</c:v>
                </c:pt>
                <c:pt idx="16045">
                  <c:v>-0.168519</c:v>
                </c:pt>
                <c:pt idx="16046">
                  <c:v>-0.18460499999999999</c:v>
                </c:pt>
                <c:pt idx="16047">
                  <c:v>-0.19170000000000001</c:v>
                </c:pt>
                <c:pt idx="16048">
                  <c:v>-0.19472999999999999</c:v>
                </c:pt>
                <c:pt idx="16049">
                  <c:v>-0.19878799999999999</c:v>
                </c:pt>
                <c:pt idx="16050">
                  <c:v>-0.20184199999999999</c:v>
                </c:pt>
                <c:pt idx="16051">
                  <c:v>-0.206867</c:v>
                </c:pt>
                <c:pt idx="16052">
                  <c:v>-0.20732600000000001</c:v>
                </c:pt>
                <c:pt idx="16053">
                  <c:v>-0.208839</c:v>
                </c:pt>
                <c:pt idx="16054">
                  <c:v>-0.20880199999999999</c:v>
                </c:pt>
                <c:pt idx="16055">
                  <c:v>-0.20738200000000001</c:v>
                </c:pt>
                <c:pt idx="16056">
                  <c:v>-0.19831599999999999</c:v>
                </c:pt>
                <c:pt idx="16057">
                  <c:v>-0.19226399999999999</c:v>
                </c:pt>
                <c:pt idx="16058">
                  <c:v>-0.19734499999999999</c:v>
                </c:pt>
                <c:pt idx="16059">
                  <c:v>-0.20557500000000001</c:v>
                </c:pt>
                <c:pt idx="16060">
                  <c:v>-0.222665</c:v>
                </c:pt>
                <c:pt idx="16061">
                  <c:v>-0.228986</c:v>
                </c:pt>
                <c:pt idx="16062">
                  <c:v>-0.22989499999999999</c:v>
                </c:pt>
                <c:pt idx="16063">
                  <c:v>-0.231715</c:v>
                </c:pt>
                <c:pt idx="16064">
                  <c:v>-0.23336899999999999</c:v>
                </c:pt>
                <c:pt idx="16065">
                  <c:v>-0.239008</c:v>
                </c:pt>
                <c:pt idx="16066">
                  <c:v>-0.24116199999999999</c:v>
                </c:pt>
                <c:pt idx="16067">
                  <c:v>-0.23785100000000001</c:v>
                </c:pt>
                <c:pt idx="16068">
                  <c:v>-0.23166600000000001</c:v>
                </c:pt>
                <c:pt idx="16069">
                  <c:v>-0.23291799999999999</c:v>
                </c:pt>
                <c:pt idx="16070">
                  <c:v>-0.236759</c:v>
                </c:pt>
                <c:pt idx="16071">
                  <c:v>-0.24280599999999999</c:v>
                </c:pt>
                <c:pt idx="16072">
                  <c:v>-0.246582</c:v>
                </c:pt>
                <c:pt idx="16073">
                  <c:v>-0.25328200000000001</c:v>
                </c:pt>
                <c:pt idx="16074">
                  <c:v>-0.26702599999999999</c:v>
                </c:pt>
                <c:pt idx="16075">
                  <c:v>-0.27671200000000001</c:v>
                </c:pt>
                <c:pt idx="16076">
                  <c:v>-0.28096300000000002</c:v>
                </c:pt>
                <c:pt idx="16077">
                  <c:v>-0.28647600000000001</c:v>
                </c:pt>
                <c:pt idx="16078">
                  <c:v>-0.293738</c:v>
                </c:pt>
                <c:pt idx="16079">
                  <c:v>-0.29998399999999997</c:v>
                </c:pt>
                <c:pt idx="16080">
                  <c:v>-0.30401699999999998</c:v>
                </c:pt>
                <c:pt idx="16081">
                  <c:v>-0.31015999999999999</c:v>
                </c:pt>
                <c:pt idx="16082">
                  <c:v>-0.315052</c:v>
                </c:pt>
                <c:pt idx="16083">
                  <c:v>-0.31285400000000002</c:v>
                </c:pt>
                <c:pt idx="16084">
                  <c:v>-0.30809700000000001</c:v>
                </c:pt>
                <c:pt idx="16085">
                  <c:v>-0.30635899999999999</c:v>
                </c:pt>
                <c:pt idx="16086">
                  <c:v>-0.30501499999999998</c:v>
                </c:pt>
                <c:pt idx="16087">
                  <c:v>-0.30821900000000002</c:v>
                </c:pt>
                <c:pt idx="16088">
                  <c:v>-0.312581</c:v>
                </c:pt>
                <c:pt idx="16089">
                  <c:v>-0.30833899999999997</c:v>
                </c:pt>
                <c:pt idx="16090">
                  <c:v>-0.29787000000000002</c:v>
                </c:pt>
                <c:pt idx="16091">
                  <c:v>-0.28908800000000001</c:v>
                </c:pt>
                <c:pt idx="16092">
                  <c:v>-0.28137699999999999</c:v>
                </c:pt>
                <c:pt idx="16093">
                  <c:v>-0.28055799999999997</c:v>
                </c:pt>
                <c:pt idx="16094">
                  <c:v>-0.286217</c:v>
                </c:pt>
                <c:pt idx="16095">
                  <c:v>-0.28142800000000001</c:v>
                </c:pt>
                <c:pt idx="16096">
                  <c:v>-0.26849400000000001</c:v>
                </c:pt>
                <c:pt idx="16097">
                  <c:v>-0.26191799999999998</c:v>
                </c:pt>
                <c:pt idx="16098">
                  <c:v>-0.257131</c:v>
                </c:pt>
                <c:pt idx="16099">
                  <c:v>-0.24684600000000001</c:v>
                </c:pt>
                <c:pt idx="16100">
                  <c:v>-0.24194299999999999</c:v>
                </c:pt>
                <c:pt idx="16101">
                  <c:v>-0.24640200000000001</c:v>
                </c:pt>
                <c:pt idx="16102">
                  <c:v>-0.24866099999999999</c:v>
                </c:pt>
                <c:pt idx="16103">
                  <c:v>-0.24734200000000001</c:v>
                </c:pt>
                <c:pt idx="16104">
                  <c:v>-0.255187</c:v>
                </c:pt>
                <c:pt idx="16105">
                  <c:v>-0.260189</c:v>
                </c:pt>
                <c:pt idx="16106">
                  <c:v>-0.25246299999999999</c:v>
                </c:pt>
                <c:pt idx="16107">
                  <c:v>-0.247279</c:v>
                </c:pt>
                <c:pt idx="16108">
                  <c:v>-0.244699</c:v>
                </c:pt>
                <c:pt idx="16109">
                  <c:v>-0.240066</c:v>
                </c:pt>
                <c:pt idx="16110">
                  <c:v>-0.24073800000000001</c:v>
                </c:pt>
                <c:pt idx="16111">
                  <c:v>-0.24632000000000001</c:v>
                </c:pt>
                <c:pt idx="16112">
                  <c:v>-0.25422499999999998</c:v>
                </c:pt>
                <c:pt idx="16113">
                  <c:v>-0.26145499999999999</c:v>
                </c:pt>
                <c:pt idx="16114">
                  <c:v>-0.26416400000000001</c:v>
                </c:pt>
                <c:pt idx="16115">
                  <c:v>-0.26430700000000001</c:v>
                </c:pt>
                <c:pt idx="16116">
                  <c:v>-0.26574900000000001</c:v>
                </c:pt>
                <c:pt idx="16117">
                  <c:v>-0.26689600000000002</c:v>
                </c:pt>
                <c:pt idx="16118">
                  <c:v>-0.26780700000000002</c:v>
                </c:pt>
                <c:pt idx="16119">
                  <c:v>-0.26715</c:v>
                </c:pt>
                <c:pt idx="16120">
                  <c:v>-0.26662000000000002</c:v>
                </c:pt>
                <c:pt idx="16121">
                  <c:v>-0.270903</c:v>
                </c:pt>
                <c:pt idx="16122">
                  <c:v>-0.27262500000000001</c:v>
                </c:pt>
                <c:pt idx="16123">
                  <c:v>-0.27299200000000001</c:v>
                </c:pt>
                <c:pt idx="16124">
                  <c:v>-0.27410499999999999</c:v>
                </c:pt>
                <c:pt idx="16125">
                  <c:v>-0.28481400000000001</c:v>
                </c:pt>
                <c:pt idx="16126">
                  <c:v>-0.29338999999999998</c:v>
                </c:pt>
                <c:pt idx="16127">
                  <c:v>-0.29377799999999998</c:v>
                </c:pt>
                <c:pt idx="16128">
                  <c:v>-0.29154400000000003</c:v>
                </c:pt>
                <c:pt idx="16129">
                  <c:v>-0.28711700000000001</c:v>
                </c:pt>
                <c:pt idx="16130">
                  <c:v>-0.27994200000000002</c:v>
                </c:pt>
                <c:pt idx="16131">
                  <c:v>-0.27210899999999999</c:v>
                </c:pt>
                <c:pt idx="16132">
                  <c:v>-0.27001799999999998</c:v>
                </c:pt>
                <c:pt idx="16133">
                  <c:v>-0.26860699999999998</c:v>
                </c:pt>
                <c:pt idx="16134">
                  <c:v>-0.26813399999999998</c:v>
                </c:pt>
                <c:pt idx="16135">
                  <c:v>-0.265399</c:v>
                </c:pt>
                <c:pt idx="16136">
                  <c:v>-0.26150499999999999</c:v>
                </c:pt>
                <c:pt idx="16137">
                  <c:v>-0.26127600000000001</c:v>
                </c:pt>
                <c:pt idx="16138">
                  <c:v>-0.27385199999999998</c:v>
                </c:pt>
                <c:pt idx="16139">
                  <c:v>-0.27826400000000001</c:v>
                </c:pt>
                <c:pt idx="16140">
                  <c:v>-0.27689900000000001</c:v>
                </c:pt>
                <c:pt idx="16141">
                  <c:v>-0.28109600000000001</c:v>
                </c:pt>
                <c:pt idx="16142">
                  <c:v>-0.28311500000000001</c:v>
                </c:pt>
                <c:pt idx="16143">
                  <c:v>-0.28224900000000003</c:v>
                </c:pt>
                <c:pt idx="16144">
                  <c:v>-0.276117</c:v>
                </c:pt>
                <c:pt idx="16145">
                  <c:v>-0.26997199999999999</c:v>
                </c:pt>
                <c:pt idx="16146">
                  <c:v>-0.26835199999999998</c:v>
                </c:pt>
                <c:pt idx="16147">
                  <c:v>-0.27090599999999998</c:v>
                </c:pt>
                <c:pt idx="16148">
                  <c:v>-0.273785</c:v>
                </c:pt>
                <c:pt idx="16149">
                  <c:v>-0.27772799999999997</c:v>
                </c:pt>
                <c:pt idx="16150">
                  <c:v>-0.28908299999999998</c:v>
                </c:pt>
                <c:pt idx="16151">
                  <c:v>-0.29617500000000002</c:v>
                </c:pt>
                <c:pt idx="16152">
                  <c:v>-0.29609600000000003</c:v>
                </c:pt>
                <c:pt idx="16153">
                  <c:v>-0.29236600000000001</c:v>
                </c:pt>
                <c:pt idx="16154">
                  <c:v>-0.29375200000000001</c:v>
                </c:pt>
                <c:pt idx="16155">
                  <c:v>-0.29417300000000002</c:v>
                </c:pt>
                <c:pt idx="16156">
                  <c:v>-0.29640899999999998</c:v>
                </c:pt>
                <c:pt idx="16157">
                  <c:v>-0.29750399999999999</c:v>
                </c:pt>
                <c:pt idx="16158">
                  <c:v>-0.29874899999999999</c:v>
                </c:pt>
                <c:pt idx="16159">
                  <c:v>-0.30061900000000003</c:v>
                </c:pt>
                <c:pt idx="16160">
                  <c:v>-0.29397899999999999</c:v>
                </c:pt>
                <c:pt idx="16161">
                  <c:v>-0.28353400000000001</c:v>
                </c:pt>
                <c:pt idx="16162">
                  <c:v>-0.28071499999999999</c:v>
                </c:pt>
                <c:pt idx="16163">
                  <c:v>-0.28178500000000001</c:v>
                </c:pt>
                <c:pt idx="16164">
                  <c:v>-0.28112199999999998</c:v>
                </c:pt>
                <c:pt idx="16165">
                  <c:v>-0.28149099999999999</c:v>
                </c:pt>
                <c:pt idx="16166">
                  <c:v>-0.28595500000000001</c:v>
                </c:pt>
                <c:pt idx="16167">
                  <c:v>-0.29203600000000002</c:v>
                </c:pt>
                <c:pt idx="16168">
                  <c:v>-0.29297699999999999</c:v>
                </c:pt>
                <c:pt idx="16169">
                  <c:v>-0.28861999999999999</c:v>
                </c:pt>
                <c:pt idx="16170">
                  <c:v>-0.28221099999999999</c:v>
                </c:pt>
                <c:pt idx="16171">
                  <c:v>-0.279752</c:v>
                </c:pt>
                <c:pt idx="16172">
                  <c:v>-0.28139399999999998</c:v>
                </c:pt>
                <c:pt idx="16173">
                  <c:v>-0.283802</c:v>
                </c:pt>
                <c:pt idx="16174">
                  <c:v>-0.28684599999999999</c:v>
                </c:pt>
                <c:pt idx="16175">
                  <c:v>-0.28889500000000001</c:v>
                </c:pt>
                <c:pt idx="16176">
                  <c:v>-0.286248</c:v>
                </c:pt>
                <c:pt idx="16177">
                  <c:v>-0.285445</c:v>
                </c:pt>
                <c:pt idx="16178">
                  <c:v>-0.28911100000000001</c:v>
                </c:pt>
                <c:pt idx="16179">
                  <c:v>-0.29041499999999998</c:v>
                </c:pt>
                <c:pt idx="16180">
                  <c:v>-0.28643800000000003</c:v>
                </c:pt>
                <c:pt idx="16181">
                  <c:v>-0.284885</c:v>
                </c:pt>
                <c:pt idx="16182">
                  <c:v>-0.28847899999999999</c:v>
                </c:pt>
                <c:pt idx="16183">
                  <c:v>-0.29588599999999998</c:v>
                </c:pt>
                <c:pt idx="16184">
                  <c:v>-0.30199399999999998</c:v>
                </c:pt>
                <c:pt idx="16185">
                  <c:v>-0.30405799999999999</c:v>
                </c:pt>
                <c:pt idx="16186">
                  <c:v>-0.301788</c:v>
                </c:pt>
                <c:pt idx="16187">
                  <c:v>-0.29776999999999998</c:v>
                </c:pt>
                <c:pt idx="16188">
                  <c:v>-0.29647000000000001</c:v>
                </c:pt>
                <c:pt idx="16189">
                  <c:v>-0.29235499999999998</c:v>
                </c:pt>
                <c:pt idx="16190">
                  <c:v>-0.29091099999999998</c:v>
                </c:pt>
                <c:pt idx="16191">
                  <c:v>-0.28599999999999998</c:v>
                </c:pt>
                <c:pt idx="16192">
                  <c:v>-0.27593499999999999</c:v>
                </c:pt>
                <c:pt idx="16193">
                  <c:v>-0.27647100000000002</c:v>
                </c:pt>
                <c:pt idx="16194">
                  <c:v>-0.27519900000000003</c:v>
                </c:pt>
                <c:pt idx="16195">
                  <c:v>-0.26954400000000001</c:v>
                </c:pt>
                <c:pt idx="16196">
                  <c:v>-0.26459700000000003</c:v>
                </c:pt>
                <c:pt idx="16197">
                  <c:v>-0.25894499999999998</c:v>
                </c:pt>
                <c:pt idx="16198">
                  <c:v>-0.25568000000000002</c:v>
                </c:pt>
                <c:pt idx="16199">
                  <c:v>-0.25020399999999998</c:v>
                </c:pt>
                <c:pt idx="16200">
                  <c:v>-0.24640999999999999</c:v>
                </c:pt>
                <c:pt idx="16201">
                  <c:v>-0.24771199999999999</c:v>
                </c:pt>
                <c:pt idx="16202">
                  <c:v>-0.244979</c:v>
                </c:pt>
                <c:pt idx="16203">
                  <c:v>-0.24099799999999999</c:v>
                </c:pt>
                <c:pt idx="16204">
                  <c:v>-0.24207799999999999</c:v>
                </c:pt>
                <c:pt idx="16205">
                  <c:v>-0.24508199999999999</c:v>
                </c:pt>
                <c:pt idx="16206">
                  <c:v>-0.24591199999999999</c:v>
                </c:pt>
                <c:pt idx="16207">
                  <c:v>-0.243839</c:v>
                </c:pt>
                <c:pt idx="16208">
                  <c:v>-0.241481</c:v>
                </c:pt>
                <c:pt idx="16209">
                  <c:v>-0.23886499999999999</c:v>
                </c:pt>
                <c:pt idx="16210">
                  <c:v>-0.23758399999999999</c:v>
                </c:pt>
                <c:pt idx="16211">
                  <c:v>-0.23220199999999999</c:v>
                </c:pt>
                <c:pt idx="16212">
                  <c:v>-0.22455</c:v>
                </c:pt>
                <c:pt idx="16213">
                  <c:v>-0.22073000000000001</c:v>
                </c:pt>
                <c:pt idx="16214">
                  <c:v>-0.22119900000000001</c:v>
                </c:pt>
                <c:pt idx="16215">
                  <c:v>-0.21861800000000001</c:v>
                </c:pt>
                <c:pt idx="16216">
                  <c:v>-0.21217900000000001</c:v>
                </c:pt>
                <c:pt idx="16217">
                  <c:v>-0.208478</c:v>
                </c:pt>
                <c:pt idx="16218">
                  <c:v>-0.204153</c:v>
                </c:pt>
                <c:pt idx="16219">
                  <c:v>-0.19750999999999999</c:v>
                </c:pt>
                <c:pt idx="16220">
                  <c:v>-0.195823</c:v>
                </c:pt>
                <c:pt idx="16221">
                  <c:v>-0.19858200000000001</c:v>
                </c:pt>
                <c:pt idx="16222">
                  <c:v>-0.20321700000000001</c:v>
                </c:pt>
                <c:pt idx="16223">
                  <c:v>-0.207649</c:v>
                </c:pt>
                <c:pt idx="16224">
                  <c:v>-0.21187700000000001</c:v>
                </c:pt>
                <c:pt idx="16225">
                  <c:v>-0.213947</c:v>
                </c:pt>
                <c:pt idx="16226">
                  <c:v>-0.21548100000000001</c:v>
                </c:pt>
                <c:pt idx="16227">
                  <c:v>-0.21778900000000001</c:v>
                </c:pt>
                <c:pt idx="16228">
                  <c:v>-0.21692</c:v>
                </c:pt>
                <c:pt idx="16229">
                  <c:v>-0.21615999999999999</c:v>
                </c:pt>
                <c:pt idx="16230">
                  <c:v>-0.21093100000000001</c:v>
                </c:pt>
                <c:pt idx="16231">
                  <c:v>-0.19732</c:v>
                </c:pt>
                <c:pt idx="16232">
                  <c:v>-0.18215799999999999</c:v>
                </c:pt>
                <c:pt idx="16233">
                  <c:v>-0.17679500000000001</c:v>
                </c:pt>
                <c:pt idx="16234">
                  <c:v>-0.17741100000000001</c:v>
                </c:pt>
                <c:pt idx="16235">
                  <c:v>-0.181149</c:v>
                </c:pt>
                <c:pt idx="16236">
                  <c:v>-0.18782399999999999</c:v>
                </c:pt>
                <c:pt idx="16237">
                  <c:v>-0.19755900000000001</c:v>
                </c:pt>
                <c:pt idx="16238">
                  <c:v>-0.20236499999999999</c:v>
                </c:pt>
                <c:pt idx="16239">
                  <c:v>-0.208174</c:v>
                </c:pt>
                <c:pt idx="16240">
                  <c:v>-0.21036299999999999</c:v>
                </c:pt>
                <c:pt idx="16241">
                  <c:v>-0.21546199999999999</c:v>
                </c:pt>
                <c:pt idx="16242">
                  <c:v>-0.21471799999999999</c:v>
                </c:pt>
                <c:pt idx="16243">
                  <c:v>-0.21310999999999999</c:v>
                </c:pt>
                <c:pt idx="16244">
                  <c:v>-0.21266399999999999</c:v>
                </c:pt>
                <c:pt idx="16245">
                  <c:v>-0.21768399999999999</c:v>
                </c:pt>
                <c:pt idx="16246">
                  <c:v>-0.22262599999999999</c:v>
                </c:pt>
                <c:pt idx="16247">
                  <c:v>-0.22178700000000001</c:v>
                </c:pt>
                <c:pt idx="16248">
                  <c:v>-0.21229300000000001</c:v>
                </c:pt>
                <c:pt idx="16249">
                  <c:v>-0.19400500000000001</c:v>
                </c:pt>
                <c:pt idx="16250">
                  <c:v>-0.18745400000000001</c:v>
                </c:pt>
                <c:pt idx="16251">
                  <c:v>-0.18842999999999999</c:v>
                </c:pt>
                <c:pt idx="16252">
                  <c:v>-0.18502299999999999</c:v>
                </c:pt>
                <c:pt idx="16253">
                  <c:v>-0.183008</c:v>
                </c:pt>
                <c:pt idx="16254">
                  <c:v>-0.188109</c:v>
                </c:pt>
                <c:pt idx="16255">
                  <c:v>-0.190224</c:v>
                </c:pt>
                <c:pt idx="16256">
                  <c:v>-0.188446</c:v>
                </c:pt>
                <c:pt idx="16257">
                  <c:v>-0.186172</c:v>
                </c:pt>
                <c:pt idx="16258">
                  <c:v>-0.191136</c:v>
                </c:pt>
                <c:pt idx="16259">
                  <c:v>-0.190886</c:v>
                </c:pt>
                <c:pt idx="16260">
                  <c:v>-0.18879099999999999</c:v>
                </c:pt>
                <c:pt idx="16261">
                  <c:v>-0.18473800000000001</c:v>
                </c:pt>
                <c:pt idx="16262">
                  <c:v>-0.18220600000000001</c:v>
                </c:pt>
                <c:pt idx="16263">
                  <c:v>-0.181644</c:v>
                </c:pt>
                <c:pt idx="16264">
                  <c:v>-0.184555</c:v>
                </c:pt>
                <c:pt idx="16265">
                  <c:v>-0.18401699999999999</c:v>
                </c:pt>
                <c:pt idx="16266">
                  <c:v>-0.18291499999999999</c:v>
                </c:pt>
                <c:pt idx="16267">
                  <c:v>-0.18471399999999999</c:v>
                </c:pt>
                <c:pt idx="16268">
                  <c:v>-0.190054</c:v>
                </c:pt>
                <c:pt idx="16269">
                  <c:v>-0.19450400000000001</c:v>
                </c:pt>
                <c:pt idx="16270">
                  <c:v>-0.19711200000000001</c:v>
                </c:pt>
                <c:pt idx="16271">
                  <c:v>-0.193856</c:v>
                </c:pt>
                <c:pt idx="16272">
                  <c:v>-0.18621399999999999</c:v>
                </c:pt>
                <c:pt idx="16273">
                  <c:v>-0.17197699999999999</c:v>
                </c:pt>
                <c:pt idx="16274">
                  <c:v>-0.15834200000000001</c:v>
                </c:pt>
                <c:pt idx="16275">
                  <c:v>-0.14568500000000001</c:v>
                </c:pt>
                <c:pt idx="16276">
                  <c:v>-0.13889399999999999</c:v>
                </c:pt>
                <c:pt idx="16277">
                  <c:v>-0.14769499999999999</c:v>
                </c:pt>
                <c:pt idx="16278">
                  <c:v>-0.15726699999999999</c:v>
                </c:pt>
                <c:pt idx="16279">
                  <c:v>-0.15942100000000001</c:v>
                </c:pt>
                <c:pt idx="16280">
                  <c:v>-0.15711</c:v>
                </c:pt>
                <c:pt idx="16281">
                  <c:v>-0.15296999999999999</c:v>
                </c:pt>
                <c:pt idx="16282">
                  <c:v>-0.14503099999999999</c:v>
                </c:pt>
                <c:pt idx="16283">
                  <c:v>-0.13930999999999999</c:v>
                </c:pt>
                <c:pt idx="16284">
                  <c:v>-0.13214899999999999</c:v>
                </c:pt>
                <c:pt idx="16285">
                  <c:v>-0.12944</c:v>
                </c:pt>
                <c:pt idx="16286">
                  <c:v>-0.12665999999999999</c:v>
                </c:pt>
                <c:pt idx="16287">
                  <c:v>-0.1241</c:v>
                </c:pt>
                <c:pt idx="16288">
                  <c:v>-0.12568799999999999</c:v>
                </c:pt>
                <c:pt idx="16289">
                  <c:v>-0.13320100000000001</c:v>
                </c:pt>
                <c:pt idx="16290">
                  <c:v>-0.12851000000000001</c:v>
                </c:pt>
                <c:pt idx="16291">
                  <c:v>-0.116603</c:v>
                </c:pt>
                <c:pt idx="16292">
                  <c:v>-0.10875899999999999</c:v>
                </c:pt>
                <c:pt idx="16293">
                  <c:v>-0.10166799999999999</c:v>
                </c:pt>
                <c:pt idx="16294">
                  <c:v>-9.2654700000000006E-2</c:v>
                </c:pt>
                <c:pt idx="16295">
                  <c:v>-8.5480799999999996E-2</c:v>
                </c:pt>
                <c:pt idx="16296">
                  <c:v>-8.32315E-2</c:v>
                </c:pt>
                <c:pt idx="16297">
                  <c:v>-8.0743499999999996E-2</c:v>
                </c:pt>
                <c:pt idx="16298">
                  <c:v>-7.6464599999999994E-2</c:v>
                </c:pt>
                <c:pt idx="16299">
                  <c:v>-7.0552599999999993E-2</c:v>
                </c:pt>
                <c:pt idx="16300">
                  <c:v>-6.3231700000000002E-2</c:v>
                </c:pt>
                <c:pt idx="16301">
                  <c:v>-6.7799799999999993E-2</c:v>
                </c:pt>
                <c:pt idx="16302">
                  <c:v>-7.3421500000000001E-2</c:v>
                </c:pt>
                <c:pt idx="16303">
                  <c:v>-7.5573000000000001E-2</c:v>
                </c:pt>
                <c:pt idx="16304">
                  <c:v>-7.6077099999999995E-2</c:v>
                </c:pt>
                <c:pt idx="16305">
                  <c:v>-7.72423E-2</c:v>
                </c:pt>
                <c:pt idx="16306">
                  <c:v>-7.1688399999999999E-2</c:v>
                </c:pt>
                <c:pt idx="16307">
                  <c:v>-6.5703800000000007E-2</c:v>
                </c:pt>
                <c:pt idx="16308">
                  <c:v>-6.7022200000000004E-2</c:v>
                </c:pt>
                <c:pt idx="16309">
                  <c:v>-7.2793399999999994E-2</c:v>
                </c:pt>
                <c:pt idx="16310">
                  <c:v>-7.6008199999999998E-2</c:v>
                </c:pt>
                <c:pt idx="16311">
                  <c:v>-7.2036799999999998E-2</c:v>
                </c:pt>
                <c:pt idx="16312">
                  <c:v>-6.5388199999999994E-2</c:v>
                </c:pt>
                <c:pt idx="16313">
                  <c:v>-4.6671499999999998E-2</c:v>
                </c:pt>
                <c:pt idx="16314">
                  <c:v>-3.0030100000000001E-2</c:v>
                </c:pt>
                <c:pt idx="16315">
                  <c:v>-2.41129E-2</c:v>
                </c:pt>
                <c:pt idx="16316">
                  <c:v>-1.60695E-2</c:v>
                </c:pt>
                <c:pt idx="16317">
                  <c:v>-1.1215299999999999E-2</c:v>
                </c:pt>
                <c:pt idx="16318">
                  <c:v>-1.2304600000000001E-2</c:v>
                </c:pt>
                <c:pt idx="16319">
                  <c:v>-2.0968400000000002E-2</c:v>
                </c:pt>
                <c:pt idx="16320">
                  <c:v>-2.88688E-2</c:v>
                </c:pt>
                <c:pt idx="16321">
                  <c:v>-3.2396399999999999E-2</c:v>
                </c:pt>
                <c:pt idx="16322">
                  <c:v>-3.6046099999999998E-2</c:v>
                </c:pt>
                <c:pt idx="16323">
                  <c:v>-3.6594599999999998E-2</c:v>
                </c:pt>
                <c:pt idx="16324">
                  <c:v>-2.84248E-2</c:v>
                </c:pt>
                <c:pt idx="16325">
                  <c:v>-1.63628E-2</c:v>
                </c:pt>
                <c:pt idx="16326">
                  <c:v>-5.8280500000000004E-3</c:v>
                </c:pt>
                <c:pt idx="16327">
                  <c:v>1.2650700000000001E-3</c:v>
                </c:pt>
                <c:pt idx="16328">
                  <c:v>6.3153899999999997E-3</c:v>
                </c:pt>
                <c:pt idx="16329">
                  <c:v>1.1698999999999999E-2</c:v>
                </c:pt>
                <c:pt idx="16330">
                  <c:v>1.3991E-2</c:v>
                </c:pt>
                <c:pt idx="16331">
                  <c:v>1.3885399999999999E-2</c:v>
                </c:pt>
                <c:pt idx="16332">
                  <c:v>1.0122000000000001E-2</c:v>
                </c:pt>
                <c:pt idx="16333">
                  <c:v>3.2531399999999999E-3</c:v>
                </c:pt>
                <c:pt idx="16334">
                  <c:v>-3.9178299999999999E-4</c:v>
                </c:pt>
                <c:pt idx="16335">
                  <c:v>1.9248799999999999E-3</c:v>
                </c:pt>
                <c:pt idx="16336">
                  <c:v>-1.26477E-2</c:v>
                </c:pt>
                <c:pt idx="16337">
                  <c:v>-3.5037899999999997E-2</c:v>
                </c:pt>
                <c:pt idx="16338">
                  <c:v>-3.9468700000000002E-2</c:v>
                </c:pt>
                <c:pt idx="16339">
                  <c:v>-4.1413400000000003E-2</c:v>
                </c:pt>
                <c:pt idx="16340">
                  <c:v>-4.0135200000000003E-2</c:v>
                </c:pt>
                <c:pt idx="16341">
                  <c:v>-3.34232E-2</c:v>
                </c:pt>
                <c:pt idx="16342">
                  <c:v>-2.4577499999999999E-2</c:v>
                </c:pt>
                <c:pt idx="16343">
                  <c:v>-1.8051500000000002E-2</c:v>
                </c:pt>
                <c:pt idx="16344">
                  <c:v>-1.22831E-2</c:v>
                </c:pt>
                <c:pt idx="16345">
                  <c:v>-7.2615500000000003E-3</c:v>
                </c:pt>
                <c:pt idx="16346">
                  <c:v>-4.4346100000000003E-3</c:v>
                </c:pt>
                <c:pt idx="16347">
                  <c:v>-1.25409E-3</c:v>
                </c:pt>
                <c:pt idx="16348">
                  <c:v>7.1032999999999999E-3</c:v>
                </c:pt>
                <c:pt idx="16349">
                  <c:v>1.5389E-2</c:v>
                </c:pt>
                <c:pt idx="16350">
                  <c:v>1.5851199999999999E-2</c:v>
                </c:pt>
                <c:pt idx="16351">
                  <c:v>1.0171100000000001E-2</c:v>
                </c:pt>
                <c:pt idx="16352">
                  <c:v>9.3159000000000002E-3</c:v>
                </c:pt>
                <c:pt idx="16353">
                  <c:v>7.24787E-3</c:v>
                </c:pt>
                <c:pt idx="16354">
                  <c:v>1.08783E-2</c:v>
                </c:pt>
                <c:pt idx="16355">
                  <c:v>2.2669100000000001E-2</c:v>
                </c:pt>
                <c:pt idx="16356">
                  <c:v>3.51601E-2</c:v>
                </c:pt>
                <c:pt idx="16357">
                  <c:v>4.0333099999999997E-2</c:v>
                </c:pt>
                <c:pt idx="16358">
                  <c:v>3.94177E-2</c:v>
                </c:pt>
                <c:pt idx="16359">
                  <c:v>3.77901E-2</c:v>
                </c:pt>
                <c:pt idx="16360">
                  <c:v>3.5871800000000002E-2</c:v>
                </c:pt>
                <c:pt idx="16361">
                  <c:v>2.7343200000000002E-2</c:v>
                </c:pt>
                <c:pt idx="16362">
                  <c:v>2.43126E-2</c:v>
                </c:pt>
                <c:pt idx="16363">
                  <c:v>1.47473E-2</c:v>
                </c:pt>
                <c:pt idx="16364">
                  <c:v>6.5859400000000002E-3</c:v>
                </c:pt>
                <c:pt idx="16365">
                  <c:v>1.08084E-3</c:v>
                </c:pt>
                <c:pt idx="16366">
                  <c:v>-2.8254199999999999E-3</c:v>
                </c:pt>
                <c:pt idx="16367">
                  <c:v>-6.9758499999999996E-3</c:v>
                </c:pt>
                <c:pt idx="16368">
                  <c:v>-5.1294399999999999E-3</c:v>
                </c:pt>
                <c:pt idx="16369">
                  <c:v>5.12132E-4</c:v>
                </c:pt>
                <c:pt idx="16370">
                  <c:v>6.48184E-3</c:v>
                </c:pt>
                <c:pt idx="16371">
                  <c:v>1.0420499999999999E-2</c:v>
                </c:pt>
                <c:pt idx="16372">
                  <c:v>1.2801099999999999E-2</c:v>
                </c:pt>
                <c:pt idx="16373">
                  <c:v>1.5772700000000001E-2</c:v>
                </c:pt>
                <c:pt idx="16374">
                  <c:v>2.1845799999999999E-2</c:v>
                </c:pt>
                <c:pt idx="16375">
                  <c:v>2.3216299999999999E-2</c:v>
                </c:pt>
                <c:pt idx="16376">
                  <c:v>2.9959E-2</c:v>
                </c:pt>
                <c:pt idx="16377">
                  <c:v>2.0293700000000001E-2</c:v>
                </c:pt>
                <c:pt idx="16378">
                  <c:v>1.281E-2</c:v>
                </c:pt>
                <c:pt idx="16379">
                  <c:v>4.2042499999999997E-3</c:v>
                </c:pt>
                <c:pt idx="16380" formatCode="0.00E+00">
                  <c:v>-6.41746E-5</c:v>
                </c:pt>
                <c:pt idx="16381" formatCode="0.00E+00">
                  <c:v>3.0399599999999999E-5</c:v>
                </c:pt>
                <c:pt idx="16382">
                  <c:v>2.7339500000000002E-3</c:v>
                </c:pt>
                <c:pt idx="16383">
                  <c:v>4.02279E-3</c:v>
                </c:pt>
                <c:pt idx="16384">
                  <c:v>4.8858299999999999E-3</c:v>
                </c:pt>
                <c:pt idx="16385">
                  <c:v>-5.1045700000000001E-3</c:v>
                </c:pt>
                <c:pt idx="16386">
                  <c:v>-1.3036900000000001E-2</c:v>
                </c:pt>
                <c:pt idx="16387">
                  <c:v>-1.4082900000000001E-2</c:v>
                </c:pt>
                <c:pt idx="16388">
                  <c:v>-1.45053E-2</c:v>
                </c:pt>
                <c:pt idx="16389">
                  <c:v>-2.31646E-2</c:v>
                </c:pt>
                <c:pt idx="16390">
                  <c:v>-1.8863999999999999E-2</c:v>
                </c:pt>
                <c:pt idx="16391">
                  <c:v>-1.6639000000000001E-2</c:v>
                </c:pt>
                <c:pt idx="16392">
                  <c:v>-1.53995E-2</c:v>
                </c:pt>
                <c:pt idx="16393">
                  <c:v>-1.41729E-2</c:v>
                </c:pt>
                <c:pt idx="16394">
                  <c:v>-1.19247E-2</c:v>
                </c:pt>
                <c:pt idx="16395">
                  <c:v>-1.2083699999999999E-2</c:v>
                </c:pt>
                <c:pt idx="16396">
                  <c:v>-1.60445E-2</c:v>
                </c:pt>
                <c:pt idx="16397">
                  <c:v>-2.6242999999999999E-2</c:v>
                </c:pt>
                <c:pt idx="16398">
                  <c:v>-3.0699500000000001E-2</c:v>
                </c:pt>
                <c:pt idx="16399">
                  <c:v>-3.4936599999999998E-2</c:v>
                </c:pt>
                <c:pt idx="16400">
                  <c:v>-3.5599499999999999E-2</c:v>
                </c:pt>
                <c:pt idx="16401">
                  <c:v>-3.1420799999999999E-2</c:v>
                </c:pt>
                <c:pt idx="16402">
                  <c:v>-2.9993800000000001E-2</c:v>
                </c:pt>
                <c:pt idx="16403">
                  <c:v>-2.8346900000000001E-2</c:v>
                </c:pt>
                <c:pt idx="16404">
                  <c:v>-2.7722799999999999E-2</c:v>
                </c:pt>
                <c:pt idx="16405">
                  <c:v>-3.3214800000000003E-2</c:v>
                </c:pt>
                <c:pt idx="16406">
                  <c:v>-4.3892100000000003E-2</c:v>
                </c:pt>
                <c:pt idx="16407">
                  <c:v>-4.9677699999999998E-2</c:v>
                </c:pt>
                <c:pt idx="16408">
                  <c:v>-4.8613099999999999E-2</c:v>
                </c:pt>
                <c:pt idx="16409">
                  <c:v>-5.6654599999999999E-2</c:v>
                </c:pt>
                <c:pt idx="16410">
                  <c:v>-6.1866200000000003E-2</c:v>
                </c:pt>
                <c:pt idx="16411">
                  <c:v>-6.93965E-2</c:v>
                </c:pt>
                <c:pt idx="16412">
                  <c:v>-7.8645400000000004E-2</c:v>
                </c:pt>
                <c:pt idx="16413">
                  <c:v>-8.1409200000000001E-2</c:v>
                </c:pt>
                <c:pt idx="16414">
                  <c:v>-8.0880999999999995E-2</c:v>
                </c:pt>
                <c:pt idx="16415">
                  <c:v>-8.4001900000000004E-2</c:v>
                </c:pt>
                <c:pt idx="16416">
                  <c:v>-8.3637600000000006E-2</c:v>
                </c:pt>
                <c:pt idx="16417">
                  <c:v>-8.1356300000000006E-2</c:v>
                </c:pt>
                <c:pt idx="16418">
                  <c:v>-8.4194699999999997E-2</c:v>
                </c:pt>
                <c:pt idx="16419">
                  <c:v>-8.4852200000000003E-2</c:v>
                </c:pt>
                <c:pt idx="16420">
                  <c:v>-8.1784399999999993E-2</c:v>
                </c:pt>
                <c:pt idx="16421">
                  <c:v>-7.66043E-2</c:v>
                </c:pt>
                <c:pt idx="16422">
                  <c:v>-8.1089700000000001E-2</c:v>
                </c:pt>
                <c:pt idx="16423">
                  <c:v>-8.1312700000000002E-2</c:v>
                </c:pt>
                <c:pt idx="16424">
                  <c:v>-8.9496500000000007E-2</c:v>
                </c:pt>
                <c:pt idx="16425">
                  <c:v>-0.104292</c:v>
                </c:pt>
                <c:pt idx="16426">
                  <c:v>-0.11214300000000001</c:v>
                </c:pt>
                <c:pt idx="16427">
                  <c:v>-0.111958</c:v>
                </c:pt>
                <c:pt idx="16428">
                  <c:v>-0.113187</c:v>
                </c:pt>
                <c:pt idx="16429">
                  <c:v>-0.1147</c:v>
                </c:pt>
                <c:pt idx="16430">
                  <c:v>-0.117536</c:v>
                </c:pt>
                <c:pt idx="16431">
                  <c:v>-0.12969</c:v>
                </c:pt>
                <c:pt idx="16432">
                  <c:v>-0.14333000000000001</c:v>
                </c:pt>
                <c:pt idx="16433">
                  <c:v>-0.149451</c:v>
                </c:pt>
                <c:pt idx="16434">
                  <c:v>-0.15319199999999999</c:v>
                </c:pt>
                <c:pt idx="16435">
                  <c:v>-0.155969</c:v>
                </c:pt>
                <c:pt idx="16436">
                  <c:v>-0.153862</c:v>
                </c:pt>
                <c:pt idx="16437">
                  <c:v>-0.157217</c:v>
                </c:pt>
                <c:pt idx="16438">
                  <c:v>-0.16653499999999999</c:v>
                </c:pt>
                <c:pt idx="16439">
                  <c:v>-0.18070900000000001</c:v>
                </c:pt>
                <c:pt idx="16440">
                  <c:v>-0.19494800000000001</c:v>
                </c:pt>
                <c:pt idx="16441">
                  <c:v>-0.207734</c:v>
                </c:pt>
                <c:pt idx="16442">
                  <c:v>-0.21373200000000001</c:v>
                </c:pt>
                <c:pt idx="16443">
                  <c:v>-0.21595900000000001</c:v>
                </c:pt>
                <c:pt idx="16444">
                  <c:v>-0.21987899999999999</c:v>
                </c:pt>
                <c:pt idx="16445">
                  <c:v>-0.22407199999999999</c:v>
                </c:pt>
                <c:pt idx="16446">
                  <c:v>-0.222196</c:v>
                </c:pt>
                <c:pt idx="16447">
                  <c:v>-0.21626799999999999</c:v>
                </c:pt>
                <c:pt idx="16448">
                  <c:v>-0.22567100000000001</c:v>
                </c:pt>
                <c:pt idx="16449">
                  <c:v>-0.237207</c:v>
                </c:pt>
                <c:pt idx="16450">
                  <c:v>-0.243479</c:v>
                </c:pt>
                <c:pt idx="16451">
                  <c:v>-0.24947900000000001</c:v>
                </c:pt>
                <c:pt idx="16452">
                  <c:v>-0.25323400000000001</c:v>
                </c:pt>
                <c:pt idx="16453">
                  <c:v>-0.25328400000000001</c:v>
                </c:pt>
                <c:pt idx="16454">
                  <c:v>-0.250967</c:v>
                </c:pt>
                <c:pt idx="16455">
                  <c:v>-0.24834000000000001</c:v>
                </c:pt>
                <c:pt idx="16456">
                  <c:v>-0.25092399999999998</c:v>
                </c:pt>
                <c:pt idx="16457">
                  <c:v>-0.26221</c:v>
                </c:pt>
                <c:pt idx="16458">
                  <c:v>-0.27035100000000001</c:v>
                </c:pt>
                <c:pt idx="16459">
                  <c:v>-0.27078999999999998</c:v>
                </c:pt>
                <c:pt idx="16460">
                  <c:v>-0.26850499999999999</c:v>
                </c:pt>
                <c:pt idx="16461">
                  <c:v>-0.26887100000000003</c:v>
                </c:pt>
                <c:pt idx="16462">
                  <c:v>-0.27083400000000002</c:v>
                </c:pt>
                <c:pt idx="16463">
                  <c:v>-0.272559</c:v>
                </c:pt>
                <c:pt idx="16464">
                  <c:v>-0.27588200000000002</c:v>
                </c:pt>
                <c:pt idx="16465">
                  <c:v>-0.27315400000000001</c:v>
                </c:pt>
                <c:pt idx="16466">
                  <c:v>-0.269762</c:v>
                </c:pt>
                <c:pt idx="16467">
                  <c:v>-0.26715800000000001</c:v>
                </c:pt>
                <c:pt idx="16468">
                  <c:v>-0.265351</c:v>
                </c:pt>
                <c:pt idx="16469">
                  <c:v>-0.26522400000000002</c:v>
                </c:pt>
                <c:pt idx="16470">
                  <c:v>-0.264988</c:v>
                </c:pt>
                <c:pt idx="16471">
                  <c:v>-0.26740999999999998</c:v>
                </c:pt>
                <c:pt idx="16472">
                  <c:v>-0.267488</c:v>
                </c:pt>
                <c:pt idx="16473">
                  <c:v>-0.269733</c:v>
                </c:pt>
                <c:pt idx="16474">
                  <c:v>-0.27436899999999997</c:v>
                </c:pt>
                <c:pt idx="16475">
                  <c:v>-0.29117700000000002</c:v>
                </c:pt>
                <c:pt idx="16476">
                  <c:v>-0.299128</c:v>
                </c:pt>
                <c:pt idx="16477">
                  <c:v>-0.30309199999999997</c:v>
                </c:pt>
                <c:pt idx="16478">
                  <c:v>-0.30845299999999998</c:v>
                </c:pt>
                <c:pt idx="16479">
                  <c:v>-0.31606499999999998</c:v>
                </c:pt>
                <c:pt idx="16480">
                  <c:v>-0.319274</c:v>
                </c:pt>
                <c:pt idx="16481">
                  <c:v>-0.32078600000000002</c:v>
                </c:pt>
                <c:pt idx="16482">
                  <c:v>-0.32228899999999999</c:v>
                </c:pt>
                <c:pt idx="16483">
                  <c:v>-0.32724199999999998</c:v>
                </c:pt>
                <c:pt idx="16484">
                  <c:v>-0.342885</c:v>
                </c:pt>
                <c:pt idx="16485">
                  <c:v>-0.35704599999999997</c:v>
                </c:pt>
                <c:pt idx="16486">
                  <c:v>-0.37059900000000001</c:v>
                </c:pt>
                <c:pt idx="16487">
                  <c:v>-0.37823400000000001</c:v>
                </c:pt>
                <c:pt idx="16488">
                  <c:v>-0.38924599999999998</c:v>
                </c:pt>
                <c:pt idx="16489">
                  <c:v>-0.39263700000000001</c:v>
                </c:pt>
                <c:pt idx="16490">
                  <c:v>-0.39897100000000002</c:v>
                </c:pt>
                <c:pt idx="16491">
                  <c:v>-0.40737400000000001</c:v>
                </c:pt>
                <c:pt idx="16492">
                  <c:v>-0.41845399999999999</c:v>
                </c:pt>
                <c:pt idx="16493">
                  <c:v>-0.42786999999999997</c:v>
                </c:pt>
                <c:pt idx="16494">
                  <c:v>-0.44319900000000001</c:v>
                </c:pt>
                <c:pt idx="16495">
                  <c:v>-0.45765400000000001</c:v>
                </c:pt>
                <c:pt idx="16496">
                  <c:v>-0.46603800000000001</c:v>
                </c:pt>
                <c:pt idx="16497">
                  <c:v>-0.47662700000000002</c:v>
                </c:pt>
                <c:pt idx="16498">
                  <c:v>-0.48775099999999999</c:v>
                </c:pt>
                <c:pt idx="16499">
                  <c:v>-0.49432999999999999</c:v>
                </c:pt>
                <c:pt idx="16500">
                  <c:v>-0.50211499999999998</c:v>
                </c:pt>
                <c:pt idx="16501">
                  <c:v>-0.52280899999999997</c:v>
                </c:pt>
                <c:pt idx="16502">
                  <c:v>-0.52756099999999995</c:v>
                </c:pt>
                <c:pt idx="16503">
                  <c:v>-0.53315000000000001</c:v>
                </c:pt>
                <c:pt idx="16504">
                  <c:v>-0.54311200000000004</c:v>
                </c:pt>
                <c:pt idx="16505">
                  <c:v>-0.54718199999999995</c:v>
                </c:pt>
                <c:pt idx="16506">
                  <c:v>-0.55451399999999995</c:v>
                </c:pt>
                <c:pt idx="16507">
                  <c:v>-0.56290700000000005</c:v>
                </c:pt>
                <c:pt idx="16508">
                  <c:v>-0.56662800000000002</c:v>
                </c:pt>
                <c:pt idx="16509">
                  <c:v>-0.56727399999999994</c:v>
                </c:pt>
                <c:pt idx="16510">
                  <c:v>-0.574905</c:v>
                </c:pt>
                <c:pt idx="16511">
                  <c:v>-0.58806099999999994</c:v>
                </c:pt>
                <c:pt idx="16512">
                  <c:v>-0.59423099999999995</c:v>
                </c:pt>
                <c:pt idx="16513">
                  <c:v>-0.59245000000000003</c:v>
                </c:pt>
                <c:pt idx="16514">
                  <c:v>-0.59174400000000005</c:v>
                </c:pt>
                <c:pt idx="16515">
                  <c:v>-0.594611</c:v>
                </c:pt>
                <c:pt idx="16516">
                  <c:v>-0.59569099999999997</c:v>
                </c:pt>
                <c:pt idx="16517">
                  <c:v>-0.599132</c:v>
                </c:pt>
                <c:pt idx="16518">
                  <c:v>-0.60594300000000001</c:v>
                </c:pt>
                <c:pt idx="16519">
                  <c:v>-0.61164399999999997</c:v>
                </c:pt>
                <c:pt idx="16520">
                  <c:v>-0.615954</c:v>
                </c:pt>
                <c:pt idx="16521">
                  <c:v>-0.617672</c:v>
                </c:pt>
                <c:pt idx="16522">
                  <c:v>-0.619448</c:v>
                </c:pt>
                <c:pt idx="16523">
                  <c:v>-0.62068999999999996</c:v>
                </c:pt>
                <c:pt idx="16524">
                  <c:v>-0.62166200000000005</c:v>
                </c:pt>
                <c:pt idx="16525">
                  <c:v>-0.61935200000000001</c:v>
                </c:pt>
                <c:pt idx="16526">
                  <c:v>-0.61571600000000004</c:v>
                </c:pt>
                <c:pt idx="16527">
                  <c:v>-0.61580800000000002</c:v>
                </c:pt>
                <c:pt idx="16528">
                  <c:v>-0.620556</c:v>
                </c:pt>
                <c:pt idx="16529">
                  <c:v>-0.62618600000000002</c:v>
                </c:pt>
                <c:pt idx="16530">
                  <c:v>-0.63072799999999996</c:v>
                </c:pt>
                <c:pt idx="16531">
                  <c:v>-0.63349800000000001</c:v>
                </c:pt>
                <c:pt idx="16532">
                  <c:v>-0.63458000000000003</c:v>
                </c:pt>
                <c:pt idx="16533">
                  <c:v>-0.63770899999999997</c:v>
                </c:pt>
                <c:pt idx="16534">
                  <c:v>-0.64445300000000005</c:v>
                </c:pt>
                <c:pt idx="16535">
                  <c:v>-0.64416600000000002</c:v>
                </c:pt>
                <c:pt idx="16536">
                  <c:v>-0.64498900000000003</c:v>
                </c:pt>
                <c:pt idx="16537">
                  <c:v>-0.64723200000000003</c:v>
                </c:pt>
                <c:pt idx="16538">
                  <c:v>-0.64944299999999999</c:v>
                </c:pt>
                <c:pt idx="16539">
                  <c:v>-0.64996900000000002</c:v>
                </c:pt>
                <c:pt idx="16540">
                  <c:v>-0.65011600000000003</c:v>
                </c:pt>
                <c:pt idx="16541">
                  <c:v>-0.66348399999999996</c:v>
                </c:pt>
                <c:pt idx="16542">
                  <c:v>-0.66897499999999999</c:v>
                </c:pt>
                <c:pt idx="16543">
                  <c:v>-0.672516</c:v>
                </c:pt>
                <c:pt idx="16544">
                  <c:v>-0.67628900000000003</c:v>
                </c:pt>
                <c:pt idx="16545">
                  <c:v>-0.67552500000000004</c:v>
                </c:pt>
                <c:pt idx="16546">
                  <c:v>-0.67006600000000005</c:v>
                </c:pt>
                <c:pt idx="16547">
                  <c:v>-0.66357200000000005</c:v>
                </c:pt>
                <c:pt idx="16548">
                  <c:v>-0.66027899999999995</c:v>
                </c:pt>
                <c:pt idx="16549">
                  <c:v>-0.66248300000000004</c:v>
                </c:pt>
                <c:pt idx="16550">
                  <c:v>-0.66417400000000004</c:v>
                </c:pt>
                <c:pt idx="16551">
                  <c:v>-0.66585399999999995</c:v>
                </c:pt>
                <c:pt idx="16552">
                  <c:v>-0.66079900000000003</c:v>
                </c:pt>
                <c:pt idx="16553">
                  <c:v>-0.660941</c:v>
                </c:pt>
                <c:pt idx="16554">
                  <c:v>-0.65881100000000004</c:v>
                </c:pt>
                <c:pt idx="16555">
                  <c:v>-0.65097499999999997</c:v>
                </c:pt>
                <c:pt idx="16556">
                  <c:v>-0.65265499999999999</c:v>
                </c:pt>
                <c:pt idx="16557">
                  <c:v>-0.65215400000000001</c:v>
                </c:pt>
                <c:pt idx="16558">
                  <c:v>-0.65495800000000004</c:v>
                </c:pt>
                <c:pt idx="16559">
                  <c:v>-0.66080399999999995</c:v>
                </c:pt>
                <c:pt idx="16560">
                  <c:v>-0.66462699999999997</c:v>
                </c:pt>
                <c:pt idx="16561">
                  <c:v>-0.65841099999999997</c:v>
                </c:pt>
                <c:pt idx="16562">
                  <c:v>-0.65232199999999996</c:v>
                </c:pt>
                <c:pt idx="16563">
                  <c:v>-0.65182600000000002</c:v>
                </c:pt>
                <c:pt idx="16564">
                  <c:v>-0.64990000000000003</c:v>
                </c:pt>
                <c:pt idx="16565">
                  <c:v>-0.64287000000000005</c:v>
                </c:pt>
                <c:pt idx="16566">
                  <c:v>-0.64215699999999998</c:v>
                </c:pt>
                <c:pt idx="16567">
                  <c:v>-0.64525500000000002</c:v>
                </c:pt>
                <c:pt idx="16568">
                  <c:v>-0.64969200000000005</c:v>
                </c:pt>
                <c:pt idx="16569">
                  <c:v>-0.64827000000000001</c:v>
                </c:pt>
                <c:pt idx="16570">
                  <c:v>-0.64557799999999999</c:v>
                </c:pt>
                <c:pt idx="16571">
                  <c:v>-0.65087200000000001</c:v>
                </c:pt>
                <c:pt idx="16572">
                  <c:v>-0.650034</c:v>
                </c:pt>
                <c:pt idx="16573">
                  <c:v>-0.646949</c:v>
                </c:pt>
                <c:pt idx="16574">
                  <c:v>-0.64838600000000002</c:v>
                </c:pt>
                <c:pt idx="16575">
                  <c:v>-0.65239999999999998</c:v>
                </c:pt>
                <c:pt idx="16576">
                  <c:v>-0.65483800000000003</c:v>
                </c:pt>
                <c:pt idx="16577">
                  <c:v>-0.66104700000000005</c:v>
                </c:pt>
                <c:pt idx="16578">
                  <c:v>-0.66675300000000004</c:v>
                </c:pt>
                <c:pt idx="16579">
                  <c:v>-0.67406600000000005</c:v>
                </c:pt>
                <c:pt idx="16580">
                  <c:v>-0.67137400000000003</c:v>
                </c:pt>
                <c:pt idx="16581">
                  <c:v>-0.65372200000000003</c:v>
                </c:pt>
                <c:pt idx="16582">
                  <c:v>-0.63772899999999999</c:v>
                </c:pt>
                <c:pt idx="16583">
                  <c:v>-0.63470000000000004</c:v>
                </c:pt>
                <c:pt idx="16584">
                  <c:v>-0.63374200000000003</c:v>
                </c:pt>
                <c:pt idx="16585">
                  <c:v>-0.63112299999999999</c:v>
                </c:pt>
                <c:pt idx="16586">
                  <c:v>-0.62723700000000004</c:v>
                </c:pt>
                <c:pt idx="16587">
                  <c:v>-0.62797199999999997</c:v>
                </c:pt>
                <c:pt idx="16588">
                  <c:v>-0.62726899999999997</c:v>
                </c:pt>
                <c:pt idx="16589">
                  <c:v>-0.62223899999999999</c:v>
                </c:pt>
                <c:pt idx="16590">
                  <c:v>-0.62152600000000002</c:v>
                </c:pt>
                <c:pt idx="16591">
                  <c:v>-0.62313300000000005</c:v>
                </c:pt>
                <c:pt idx="16592">
                  <c:v>-0.61847399999999997</c:v>
                </c:pt>
                <c:pt idx="16593">
                  <c:v>-0.60396899999999998</c:v>
                </c:pt>
                <c:pt idx="16594">
                  <c:v>-0.594746</c:v>
                </c:pt>
                <c:pt idx="16595">
                  <c:v>-0.59645899999999996</c:v>
                </c:pt>
                <c:pt idx="16596">
                  <c:v>-0.59801000000000004</c:v>
                </c:pt>
                <c:pt idx="16597">
                  <c:v>-0.59673900000000002</c:v>
                </c:pt>
                <c:pt idx="16598">
                  <c:v>-0.59121000000000001</c:v>
                </c:pt>
                <c:pt idx="16599">
                  <c:v>-0.58374400000000004</c:v>
                </c:pt>
                <c:pt idx="16600">
                  <c:v>-0.57857899999999995</c:v>
                </c:pt>
                <c:pt idx="16601">
                  <c:v>-0.577102</c:v>
                </c:pt>
                <c:pt idx="16602">
                  <c:v>-0.572071</c:v>
                </c:pt>
                <c:pt idx="16603">
                  <c:v>-0.57250800000000002</c:v>
                </c:pt>
                <c:pt idx="16604">
                  <c:v>-0.57337499999999997</c:v>
                </c:pt>
                <c:pt idx="16605">
                  <c:v>-0.57178600000000002</c:v>
                </c:pt>
                <c:pt idx="16606">
                  <c:v>-0.57455999999999996</c:v>
                </c:pt>
                <c:pt idx="16607">
                  <c:v>-0.57679000000000002</c:v>
                </c:pt>
                <c:pt idx="16608">
                  <c:v>-0.57865200000000006</c:v>
                </c:pt>
                <c:pt idx="16609">
                  <c:v>-0.57434200000000002</c:v>
                </c:pt>
                <c:pt idx="16610">
                  <c:v>-0.56628400000000001</c:v>
                </c:pt>
                <c:pt idx="16611">
                  <c:v>-0.56257599999999996</c:v>
                </c:pt>
                <c:pt idx="16612">
                  <c:v>-0.55860299999999996</c:v>
                </c:pt>
                <c:pt idx="16613">
                  <c:v>-0.55615000000000003</c:v>
                </c:pt>
                <c:pt idx="16614">
                  <c:v>-0.55868799999999996</c:v>
                </c:pt>
                <c:pt idx="16615">
                  <c:v>-0.55925199999999997</c:v>
                </c:pt>
                <c:pt idx="16616">
                  <c:v>-0.55613999999999997</c:v>
                </c:pt>
                <c:pt idx="16617">
                  <c:v>-0.55471099999999995</c:v>
                </c:pt>
                <c:pt idx="16618">
                  <c:v>-0.552504</c:v>
                </c:pt>
                <c:pt idx="16619">
                  <c:v>-0.54584600000000005</c:v>
                </c:pt>
                <c:pt idx="16620">
                  <c:v>-0.537277</c:v>
                </c:pt>
                <c:pt idx="16621">
                  <c:v>-0.53365600000000002</c:v>
                </c:pt>
                <c:pt idx="16622">
                  <c:v>-0.52928500000000001</c:v>
                </c:pt>
                <c:pt idx="16623">
                  <c:v>-0.52346300000000001</c:v>
                </c:pt>
                <c:pt idx="16624">
                  <c:v>-0.51814000000000004</c:v>
                </c:pt>
                <c:pt idx="16625">
                  <c:v>-0.50734400000000002</c:v>
                </c:pt>
                <c:pt idx="16626">
                  <c:v>-0.50421899999999997</c:v>
                </c:pt>
                <c:pt idx="16627">
                  <c:v>-0.50323799999999996</c:v>
                </c:pt>
                <c:pt idx="16628">
                  <c:v>-0.49931500000000001</c:v>
                </c:pt>
                <c:pt idx="16629">
                  <c:v>-0.494176</c:v>
                </c:pt>
                <c:pt idx="16630">
                  <c:v>-0.494085</c:v>
                </c:pt>
                <c:pt idx="16631">
                  <c:v>-0.48548999999999998</c:v>
                </c:pt>
                <c:pt idx="16632">
                  <c:v>-0.47736299999999998</c:v>
                </c:pt>
                <c:pt idx="16633">
                  <c:v>-0.47136</c:v>
                </c:pt>
                <c:pt idx="16634">
                  <c:v>-0.46919300000000003</c:v>
                </c:pt>
                <c:pt idx="16635">
                  <c:v>-0.46871200000000002</c:v>
                </c:pt>
                <c:pt idx="16636">
                  <c:v>-0.46309699999999998</c:v>
                </c:pt>
                <c:pt idx="16637">
                  <c:v>-0.46046500000000001</c:v>
                </c:pt>
                <c:pt idx="16638">
                  <c:v>-0.45793600000000001</c:v>
                </c:pt>
                <c:pt idx="16639">
                  <c:v>-0.45271299999999998</c:v>
                </c:pt>
                <c:pt idx="16640">
                  <c:v>-0.447986</c:v>
                </c:pt>
                <c:pt idx="16641">
                  <c:v>-0.44080000000000003</c:v>
                </c:pt>
                <c:pt idx="16642">
                  <c:v>-0.43409199999999998</c:v>
                </c:pt>
                <c:pt idx="16643">
                  <c:v>-0.42438599999999999</c:v>
                </c:pt>
                <c:pt idx="16644">
                  <c:v>-0.41683700000000001</c:v>
                </c:pt>
                <c:pt idx="16645">
                  <c:v>-0.41098200000000001</c:v>
                </c:pt>
                <c:pt idx="16646">
                  <c:v>-0.41170400000000001</c:v>
                </c:pt>
                <c:pt idx="16647">
                  <c:v>-0.40416299999999999</c:v>
                </c:pt>
                <c:pt idx="16648">
                  <c:v>-0.39605600000000002</c:v>
                </c:pt>
                <c:pt idx="16649">
                  <c:v>-0.38835500000000001</c:v>
                </c:pt>
                <c:pt idx="16650">
                  <c:v>-0.38059900000000002</c:v>
                </c:pt>
                <c:pt idx="16651">
                  <c:v>-0.37804700000000002</c:v>
                </c:pt>
                <c:pt idx="16652">
                  <c:v>-0.372228</c:v>
                </c:pt>
                <c:pt idx="16653">
                  <c:v>-0.36548599999999998</c:v>
                </c:pt>
                <c:pt idx="16654">
                  <c:v>-0.36313200000000001</c:v>
                </c:pt>
                <c:pt idx="16655">
                  <c:v>-0.36232300000000001</c:v>
                </c:pt>
                <c:pt idx="16656">
                  <c:v>-0.35987400000000003</c:v>
                </c:pt>
                <c:pt idx="16657">
                  <c:v>-0.35256500000000002</c:v>
                </c:pt>
                <c:pt idx="16658">
                  <c:v>-0.33831099999999997</c:v>
                </c:pt>
                <c:pt idx="16659">
                  <c:v>-0.32915699999999998</c:v>
                </c:pt>
                <c:pt idx="16660">
                  <c:v>-0.32082899999999998</c:v>
                </c:pt>
                <c:pt idx="16661">
                  <c:v>-0.31512800000000002</c:v>
                </c:pt>
                <c:pt idx="16662">
                  <c:v>-0.313253</c:v>
                </c:pt>
                <c:pt idx="16663">
                  <c:v>-0.30857000000000001</c:v>
                </c:pt>
                <c:pt idx="16664">
                  <c:v>-0.30446000000000001</c:v>
                </c:pt>
                <c:pt idx="16665">
                  <c:v>-0.29118500000000003</c:v>
                </c:pt>
                <c:pt idx="16666">
                  <c:v>-0.285663</c:v>
                </c:pt>
                <c:pt idx="16667">
                  <c:v>-0.28719299999999998</c:v>
                </c:pt>
                <c:pt idx="16668">
                  <c:v>-0.27890599999999999</c:v>
                </c:pt>
                <c:pt idx="16669">
                  <c:v>-0.27427000000000001</c:v>
                </c:pt>
                <c:pt idx="16670">
                  <c:v>-0.27319900000000003</c:v>
                </c:pt>
                <c:pt idx="16671">
                  <c:v>-0.27306200000000003</c:v>
                </c:pt>
                <c:pt idx="16672">
                  <c:v>-0.26866400000000001</c:v>
                </c:pt>
                <c:pt idx="16673">
                  <c:v>-0.26214599999999999</c:v>
                </c:pt>
                <c:pt idx="16674">
                  <c:v>-0.25148399999999999</c:v>
                </c:pt>
                <c:pt idx="16675">
                  <c:v>-0.23476900000000001</c:v>
                </c:pt>
                <c:pt idx="16676">
                  <c:v>-0.22292400000000001</c:v>
                </c:pt>
                <c:pt idx="16677">
                  <c:v>-0.22139700000000001</c:v>
                </c:pt>
                <c:pt idx="16678">
                  <c:v>-0.22104299999999999</c:v>
                </c:pt>
                <c:pt idx="16679">
                  <c:v>-0.218946</c:v>
                </c:pt>
                <c:pt idx="16680">
                  <c:v>-0.20932999999999999</c:v>
                </c:pt>
                <c:pt idx="16681">
                  <c:v>-0.20153599999999999</c:v>
                </c:pt>
                <c:pt idx="16682">
                  <c:v>-0.19438</c:v>
                </c:pt>
                <c:pt idx="16683">
                  <c:v>-0.200131</c:v>
                </c:pt>
                <c:pt idx="16684">
                  <c:v>-0.20430899999999999</c:v>
                </c:pt>
                <c:pt idx="16685">
                  <c:v>-0.19658900000000001</c:v>
                </c:pt>
                <c:pt idx="16686">
                  <c:v>-0.18651400000000001</c:v>
                </c:pt>
                <c:pt idx="16687">
                  <c:v>-0.18188299999999999</c:v>
                </c:pt>
                <c:pt idx="16688">
                  <c:v>-0.186975</c:v>
                </c:pt>
                <c:pt idx="16689">
                  <c:v>-0.191441</c:v>
                </c:pt>
                <c:pt idx="16690">
                  <c:v>-0.1888</c:v>
                </c:pt>
                <c:pt idx="16691">
                  <c:v>-0.178427</c:v>
                </c:pt>
                <c:pt idx="16692">
                  <c:v>-0.166848</c:v>
                </c:pt>
                <c:pt idx="16693">
                  <c:v>-0.15797</c:v>
                </c:pt>
                <c:pt idx="16694">
                  <c:v>-0.152587</c:v>
                </c:pt>
                <c:pt idx="16695">
                  <c:v>-0.154863</c:v>
                </c:pt>
                <c:pt idx="16696">
                  <c:v>-0.15241199999999999</c:v>
                </c:pt>
                <c:pt idx="16697">
                  <c:v>-0.14075299999999999</c:v>
                </c:pt>
                <c:pt idx="16698">
                  <c:v>-0.13317300000000001</c:v>
                </c:pt>
                <c:pt idx="16699">
                  <c:v>-0.13081699999999999</c:v>
                </c:pt>
                <c:pt idx="16700">
                  <c:v>-0.13023499999999999</c:v>
                </c:pt>
                <c:pt idx="16701">
                  <c:v>-0.13066900000000001</c:v>
                </c:pt>
                <c:pt idx="16702">
                  <c:v>-0.12678600000000001</c:v>
                </c:pt>
                <c:pt idx="16703">
                  <c:v>-0.118837</c:v>
                </c:pt>
                <c:pt idx="16704">
                  <c:v>-0.112106</c:v>
                </c:pt>
                <c:pt idx="16705">
                  <c:v>-0.110112</c:v>
                </c:pt>
                <c:pt idx="16706">
                  <c:v>-0.108227</c:v>
                </c:pt>
                <c:pt idx="16707">
                  <c:v>-0.102256</c:v>
                </c:pt>
                <c:pt idx="16708">
                  <c:v>-9.9628599999999998E-2</c:v>
                </c:pt>
                <c:pt idx="16709">
                  <c:v>-9.9906499999999995E-2</c:v>
                </c:pt>
                <c:pt idx="16710">
                  <c:v>-0.107596</c:v>
                </c:pt>
                <c:pt idx="16711">
                  <c:v>-0.116311</c:v>
                </c:pt>
                <c:pt idx="16712">
                  <c:v>-0.116102</c:v>
                </c:pt>
                <c:pt idx="16713">
                  <c:v>-0.119006</c:v>
                </c:pt>
                <c:pt idx="16714">
                  <c:v>-0.120521</c:v>
                </c:pt>
                <c:pt idx="16715">
                  <c:v>-0.123074</c:v>
                </c:pt>
                <c:pt idx="16716">
                  <c:v>-0.122638</c:v>
                </c:pt>
                <c:pt idx="16717">
                  <c:v>-0.119926</c:v>
                </c:pt>
                <c:pt idx="16718">
                  <c:v>-0.11468299999999999</c:v>
                </c:pt>
                <c:pt idx="16719">
                  <c:v>-0.10459300000000001</c:v>
                </c:pt>
                <c:pt idx="16720">
                  <c:v>-9.5362100000000005E-2</c:v>
                </c:pt>
                <c:pt idx="16721">
                  <c:v>-9.8609000000000002E-2</c:v>
                </c:pt>
                <c:pt idx="16722">
                  <c:v>-9.9217200000000005E-2</c:v>
                </c:pt>
                <c:pt idx="16723">
                  <c:v>-0.100869</c:v>
                </c:pt>
                <c:pt idx="16724">
                  <c:v>-0.10376299999999999</c:v>
                </c:pt>
                <c:pt idx="16725">
                  <c:v>-0.11175300000000001</c:v>
                </c:pt>
                <c:pt idx="16726">
                  <c:v>-0.104932</c:v>
                </c:pt>
                <c:pt idx="16727">
                  <c:v>-9.4428999999999999E-2</c:v>
                </c:pt>
                <c:pt idx="16728">
                  <c:v>-9.2311500000000005E-2</c:v>
                </c:pt>
                <c:pt idx="16729">
                  <c:v>-9.0555300000000005E-2</c:v>
                </c:pt>
                <c:pt idx="16730">
                  <c:v>-8.8411799999999999E-2</c:v>
                </c:pt>
                <c:pt idx="16731">
                  <c:v>-8.9001700000000003E-2</c:v>
                </c:pt>
                <c:pt idx="16732">
                  <c:v>-9.6827099999999999E-2</c:v>
                </c:pt>
                <c:pt idx="16733">
                  <c:v>-0.103991</c:v>
                </c:pt>
                <c:pt idx="16734">
                  <c:v>-0.10971599999999999</c:v>
                </c:pt>
                <c:pt idx="16735">
                  <c:v>-0.111538</c:v>
                </c:pt>
                <c:pt idx="16736">
                  <c:v>-0.114081</c:v>
                </c:pt>
                <c:pt idx="16737">
                  <c:v>-0.12378</c:v>
                </c:pt>
                <c:pt idx="16738">
                  <c:v>-0.124769</c:v>
                </c:pt>
                <c:pt idx="16739">
                  <c:v>-0.119544</c:v>
                </c:pt>
                <c:pt idx="16740">
                  <c:v>-0.117969</c:v>
                </c:pt>
                <c:pt idx="16741">
                  <c:v>-0.109656</c:v>
                </c:pt>
                <c:pt idx="16742">
                  <c:v>-9.9311200000000002E-2</c:v>
                </c:pt>
                <c:pt idx="16743">
                  <c:v>-9.2877000000000001E-2</c:v>
                </c:pt>
                <c:pt idx="16744">
                  <c:v>-9.2544399999999999E-2</c:v>
                </c:pt>
                <c:pt idx="16745">
                  <c:v>-9.4631699999999999E-2</c:v>
                </c:pt>
                <c:pt idx="16746">
                  <c:v>-0.102342</c:v>
                </c:pt>
                <c:pt idx="16747">
                  <c:v>-0.107348</c:v>
                </c:pt>
                <c:pt idx="16748">
                  <c:v>-0.108748</c:v>
                </c:pt>
                <c:pt idx="16749">
                  <c:v>-0.11769499999999999</c:v>
                </c:pt>
                <c:pt idx="16750">
                  <c:v>-0.121447</c:v>
                </c:pt>
                <c:pt idx="16751">
                  <c:v>-0.119932</c:v>
                </c:pt>
                <c:pt idx="16752">
                  <c:v>-0.123589</c:v>
                </c:pt>
                <c:pt idx="16753">
                  <c:v>-0.121444</c:v>
                </c:pt>
                <c:pt idx="16754">
                  <c:v>-0.12112199999999999</c:v>
                </c:pt>
                <c:pt idx="16755">
                  <c:v>-0.118378</c:v>
                </c:pt>
                <c:pt idx="16756">
                  <c:v>-0.116698</c:v>
                </c:pt>
                <c:pt idx="16757">
                  <c:v>-0.11561200000000001</c:v>
                </c:pt>
                <c:pt idx="16758">
                  <c:v>-0.11282200000000001</c:v>
                </c:pt>
                <c:pt idx="16759">
                  <c:v>-0.10767500000000001</c:v>
                </c:pt>
                <c:pt idx="16760">
                  <c:v>-9.9970400000000001E-2</c:v>
                </c:pt>
                <c:pt idx="16761">
                  <c:v>-0.100855</c:v>
                </c:pt>
                <c:pt idx="16762">
                  <c:v>-0.11502</c:v>
                </c:pt>
                <c:pt idx="16763">
                  <c:v>-0.116422</c:v>
                </c:pt>
                <c:pt idx="16764">
                  <c:v>-0.112498</c:v>
                </c:pt>
                <c:pt idx="16765">
                  <c:v>-0.11158999999999999</c:v>
                </c:pt>
                <c:pt idx="16766">
                  <c:v>-0.10846</c:v>
                </c:pt>
                <c:pt idx="16767">
                  <c:v>-0.113509</c:v>
                </c:pt>
                <c:pt idx="16768">
                  <c:v>-0.12163300000000001</c:v>
                </c:pt>
                <c:pt idx="16769">
                  <c:v>-0.127802</c:v>
                </c:pt>
                <c:pt idx="16770">
                  <c:v>-0.13215199999999999</c:v>
                </c:pt>
                <c:pt idx="16771">
                  <c:v>-0.13141900000000001</c:v>
                </c:pt>
                <c:pt idx="16772">
                  <c:v>-0.128998</c:v>
                </c:pt>
                <c:pt idx="16773">
                  <c:v>-0.12961600000000001</c:v>
                </c:pt>
                <c:pt idx="16774">
                  <c:v>-0.128853</c:v>
                </c:pt>
                <c:pt idx="16775">
                  <c:v>-0.126864</c:v>
                </c:pt>
                <c:pt idx="16776">
                  <c:v>-0.125195</c:v>
                </c:pt>
                <c:pt idx="16777">
                  <c:v>-0.122081</c:v>
                </c:pt>
                <c:pt idx="16778">
                  <c:v>-0.12227</c:v>
                </c:pt>
                <c:pt idx="16779">
                  <c:v>-0.124542</c:v>
                </c:pt>
                <c:pt idx="16780">
                  <c:v>-0.127027</c:v>
                </c:pt>
                <c:pt idx="16781">
                  <c:v>-0.12834100000000001</c:v>
                </c:pt>
                <c:pt idx="16782">
                  <c:v>-0.13153999999999999</c:v>
                </c:pt>
                <c:pt idx="16783">
                  <c:v>-0.13319</c:v>
                </c:pt>
                <c:pt idx="16784">
                  <c:v>-0.142011</c:v>
                </c:pt>
                <c:pt idx="16785">
                  <c:v>-0.15656800000000001</c:v>
                </c:pt>
                <c:pt idx="16786">
                  <c:v>-0.16072900000000001</c:v>
                </c:pt>
                <c:pt idx="16787">
                  <c:v>-0.161935</c:v>
                </c:pt>
                <c:pt idx="16788">
                  <c:v>-0.16081899999999999</c:v>
                </c:pt>
                <c:pt idx="16789">
                  <c:v>-0.156523</c:v>
                </c:pt>
                <c:pt idx="16790">
                  <c:v>-0.14726900000000001</c:v>
                </c:pt>
                <c:pt idx="16791">
                  <c:v>-0.13875899999999999</c:v>
                </c:pt>
                <c:pt idx="16792">
                  <c:v>-0.13295199999999999</c:v>
                </c:pt>
                <c:pt idx="16793">
                  <c:v>-0.128221</c:v>
                </c:pt>
                <c:pt idx="16794">
                  <c:v>-0.12817200000000001</c:v>
                </c:pt>
                <c:pt idx="16795">
                  <c:v>-0.13264200000000001</c:v>
                </c:pt>
                <c:pt idx="16796">
                  <c:v>-0.137408</c:v>
                </c:pt>
                <c:pt idx="16797">
                  <c:v>-0.14562600000000001</c:v>
                </c:pt>
                <c:pt idx="16798">
                  <c:v>-0.14638300000000001</c:v>
                </c:pt>
                <c:pt idx="16799">
                  <c:v>-0.139982</c:v>
                </c:pt>
                <c:pt idx="16800">
                  <c:v>-0.13878299999999999</c:v>
                </c:pt>
                <c:pt idx="16801">
                  <c:v>-0.13256899999999999</c:v>
                </c:pt>
                <c:pt idx="16802">
                  <c:v>-0.13082099999999999</c:v>
                </c:pt>
                <c:pt idx="16803">
                  <c:v>-0.13022900000000001</c:v>
                </c:pt>
                <c:pt idx="16804">
                  <c:v>-0.131855</c:v>
                </c:pt>
                <c:pt idx="16805">
                  <c:v>-0.138544</c:v>
                </c:pt>
                <c:pt idx="16806">
                  <c:v>-0.14940899999999999</c:v>
                </c:pt>
                <c:pt idx="16807">
                  <c:v>-0.15790399999999999</c:v>
                </c:pt>
                <c:pt idx="16808">
                  <c:v>-0.16003400000000001</c:v>
                </c:pt>
                <c:pt idx="16809">
                  <c:v>-0.16039</c:v>
                </c:pt>
                <c:pt idx="16810">
                  <c:v>-0.160743</c:v>
                </c:pt>
                <c:pt idx="16811">
                  <c:v>-0.16061500000000001</c:v>
                </c:pt>
                <c:pt idx="16812">
                  <c:v>-0.16098299999999999</c:v>
                </c:pt>
                <c:pt idx="16813">
                  <c:v>-0.160859</c:v>
                </c:pt>
                <c:pt idx="16814">
                  <c:v>-0.16272700000000001</c:v>
                </c:pt>
                <c:pt idx="16815">
                  <c:v>-0.162634</c:v>
                </c:pt>
                <c:pt idx="16816">
                  <c:v>-0.16000900000000001</c:v>
                </c:pt>
                <c:pt idx="16817">
                  <c:v>-0.160859</c:v>
                </c:pt>
                <c:pt idx="16818">
                  <c:v>-0.158914</c:v>
                </c:pt>
                <c:pt idx="16819">
                  <c:v>-0.15276699999999999</c:v>
                </c:pt>
                <c:pt idx="16820">
                  <c:v>-0.153415</c:v>
                </c:pt>
                <c:pt idx="16821">
                  <c:v>-0.15672900000000001</c:v>
                </c:pt>
                <c:pt idx="16822">
                  <c:v>-0.16158</c:v>
                </c:pt>
                <c:pt idx="16823">
                  <c:v>-0.16636200000000001</c:v>
                </c:pt>
                <c:pt idx="16824">
                  <c:v>-0.172486</c:v>
                </c:pt>
                <c:pt idx="16825">
                  <c:v>-0.17106299999999999</c:v>
                </c:pt>
                <c:pt idx="16826">
                  <c:v>-0.174877</c:v>
                </c:pt>
                <c:pt idx="16827">
                  <c:v>-0.18214900000000001</c:v>
                </c:pt>
                <c:pt idx="16828">
                  <c:v>-0.17918899999999999</c:v>
                </c:pt>
                <c:pt idx="16829">
                  <c:v>-0.17524500000000001</c:v>
                </c:pt>
                <c:pt idx="16830">
                  <c:v>-0.17638599999999999</c:v>
                </c:pt>
                <c:pt idx="16831">
                  <c:v>-0.17680599999999999</c:v>
                </c:pt>
                <c:pt idx="16832">
                  <c:v>-0.17010900000000001</c:v>
                </c:pt>
                <c:pt idx="16833">
                  <c:v>-0.162356</c:v>
                </c:pt>
                <c:pt idx="16834">
                  <c:v>-0.148926</c:v>
                </c:pt>
                <c:pt idx="16835">
                  <c:v>-0.14036100000000001</c:v>
                </c:pt>
                <c:pt idx="16836">
                  <c:v>-0.13355500000000001</c:v>
                </c:pt>
                <c:pt idx="16837">
                  <c:v>-0.13161200000000001</c:v>
                </c:pt>
                <c:pt idx="16838">
                  <c:v>-0.13009200000000001</c:v>
                </c:pt>
                <c:pt idx="16839">
                  <c:v>-0.12940299999999999</c:v>
                </c:pt>
                <c:pt idx="16840">
                  <c:v>-0.12925</c:v>
                </c:pt>
                <c:pt idx="16841">
                  <c:v>-0.129801</c:v>
                </c:pt>
                <c:pt idx="16842">
                  <c:v>-0.12753400000000001</c:v>
                </c:pt>
                <c:pt idx="16843">
                  <c:v>-0.123695</c:v>
                </c:pt>
                <c:pt idx="16844">
                  <c:v>-0.118649</c:v>
                </c:pt>
                <c:pt idx="16845">
                  <c:v>-0.121589</c:v>
                </c:pt>
                <c:pt idx="16846">
                  <c:v>-0.122437</c:v>
                </c:pt>
                <c:pt idx="16847">
                  <c:v>-0.124253</c:v>
                </c:pt>
                <c:pt idx="16848">
                  <c:v>-0.13119500000000001</c:v>
                </c:pt>
                <c:pt idx="16849">
                  <c:v>-0.13256399999999999</c:v>
                </c:pt>
                <c:pt idx="16850">
                  <c:v>-0.128245</c:v>
                </c:pt>
                <c:pt idx="16851">
                  <c:v>-0.123711</c:v>
                </c:pt>
                <c:pt idx="16852">
                  <c:v>-0.11745700000000001</c:v>
                </c:pt>
                <c:pt idx="16853">
                  <c:v>-0.109012</c:v>
                </c:pt>
                <c:pt idx="16854">
                  <c:v>-0.100796</c:v>
                </c:pt>
                <c:pt idx="16855">
                  <c:v>-9.5576099999999997E-2</c:v>
                </c:pt>
                <c:pt idx="16856">
                  <c:v>-9.6900399999999998E-2</c:v>
                </c:pt>
                <c:pt idx="16857">
                  <c:v>-9.3856700000000001E-2</c:v>
                </c:pt>
                <c:pt idx="16858">
                  <c:v>-8.9755000000000001E-2</c:v>
                </c:pt>
                <c:pt idx="16859">
                  <c:v>-8.5229600000000003E-2</c:v>
                </c:pt>
                <c:pt idx="16860">
                  <c:v>-8.1153900000000001E-2</c:v>
                </c:pt>
                <c:pt idx="16861">
                  <c:v>-7.7016899999999999E-2</c:v>
                </c:pt>
                <c:pt idx="16862">
                  <c:v>-7.5208700000000003E-2</c:v>
                </c:pt>
                <c:pt idx="16863">
                  <c:v>-7.5941300000000003E-2</c:v>
                </c:pt>
                <c:pt idx="16864">
                  <c:v>-7.8876299999999996E-2</c:v>
                </c:pt>
                <c:pt idx="16865">
                  <c:v>-8.1665799999999997E-2</c:v>
                </c:pt>
                <c:pt idx="16866">
                  <c:v>-8.7349399999999994E-2</c:v>
                </c:pt>
                <c:pt idx="16867">
                  <c:v>-8.5305300000000001E-2</c:v>
                </c:pt>
                <c:pt idx="16868">
                  <c:v>-8.3031199999999999E-2</c:v>
                </c:pt>
                <c:pt idx="16869">
                  <c:v>-8.2564299999999993E-2</c:v>
                </c:pt>
                <c:pt idx="16870">
                  <c:v>-7.9236200000000007E-2</c:v>
                </c:pt>
                <c:pt idx="16871">
                  <c:v>-7.4213100000000004E-2</c:v>
                </c:pt>
                <c:pt idx="16872">
                  <c:v>-7.0866200000000004E-2</c:v>
                </c:pt>
                <c:pt idx="16873">
                  <c:v>-7.4577000000000004E-2</c:v>
                </c:pt>
                <c:pt idx="16874">
                  <c:v>-7.9620700000000003E-2</c:v>
                </c:pt>
                <c:pt idx="16875">
                  <c:v>-8.2363599999999995E-2</c:v>
                </c:pt>
                <c:pt idx="16876">
                  <c:v>-7.93547E-2</c:v>
                </c:pt>
                <c:pt idx="16877">
                  <c:v>-8.0285599999999999E-2</c:v>
                </c:pt>
                <c:pt idx="16878">
                  <c:v>-7.7389200000000005E-2</c:v>
                </c:pt>
                <c:pt idx="16879">
                  <c:v>-7.4278899999999995E-2</c:v>
                </c:pt>
                <c:pt idx="16880">
                  <c:v>-7.3772199999999996E-2</c:v>
                </c:pt>
                <c:pt idx="16881">
                  <c:v>-7.07372E-2</c:v>
                </c:pt>
                <c:pt idx="16882">
                  <c:v>-7.21913E-2</c:v>
                </c:pt>
                <c:pt idx="16883">
                  <c:v>-7.2699600000000003E-2</c:v>
                </c:pt>
                <c:pt idx="16884">
                  <c:v>-6.81673E-2</c:v>
                </c:pt>
                <c:pt idx="16885">
                  <c:v>-6.4107700000000004E-2</c:v>
                </c:pt>
                <c:pt idx="16886">
                  <c:v>-5.6591299999999997E-2</c:v>
                </c:pt>
                <c:pt idx="16887">
                  <c:v>-5.6144600000000003E-2</c:v>
                </c:pt>
                <c:pt idx="16888">
                  <c:v>-5.5659800000000002E-2</c:v>
                </c:pt>
                <c:pt idx="16889">
                  <c:v>-5.9297200000000001E-2</c:v>
                </c:pt>
                <c:pt idx="16890">
                  <c:v>-6.3695299999999996E-2</c:v>
                </c:pt>
                <c:pt idx="16891">
                  <c:v>-6.3564399999999993E-2</c:v>
                </c:pt>
                <c:pt idx="16892">
                  <c:v>-6.3057000000000002E-2</c:v>
                </c:pt>
                <c:pt idx="16893">
                  <c:v>-6.3797000000000006E-2</c:v>
                </c:pt>
                <c:pt idx="16894">
                  <c:v>-6.9426299999999996E-2</c:v>
                </c:pt>
                <c:pt idx="16895">
                  <c:v>-7.2087200000000004E-2</c:v>
                </c:pt>
                <c:pt idx="16896">
                  <c:v>-7.0971500000000007E-2</c:v>
                </c:pt>
                <c:pt idx="16897">
                  <c:v>-6.8628300000000003E-2</c:v>
                </c:pt>
                <c:pt idx="16898">
                  <c:v>-6.2678800000000007E-2</c:v>
                </c:pt>
                <c:pt idx="16899">
                  <c:v>-6.4172900000000005E-2</c:v>
                </c:pt>
                <c:pt idx="16900">
                  <c:v>-7.0904499999999995E-2</c:v>
                </c:pt>
                <c:pt idx="16901">
                  <c:v>-7.0425299999999996E-2</c:v>
                </c:pt>
                <c:pt idx="16902">
                  <c:v>-6.9162299999999996E-2</c:v>
                </c:pt>
                <c:pt idx="16903">
                  <c:v>-6.0795500000000002E-2</c:v>
                </c:pt>
                <c:pt idx="16904">
                  <c:v>-4.7275699999999997E-2</c:v>
                </c:pt>
                <c:pt idx="16905">
                  <c:v>-4.3694799999999999E-2</c:v>
                </c:pt>
                <c:pt idx="16906">
                  <c:v>-4.34089E-2</c:v>
                </c:pt>
                <c:pt idx="16907">
                  <c:v>-5.0483300000000002E-2</c:v>
                </c:pt>
                <c:pt idx="16908">
                  <c:v>-5.8158500000000002E-2</c:v>
                </c:pt>
                <c:pt idx="16909">
                  <c:v>-5.7510100000000001E-2</c:v>
                </c:pt>
                <c:pt idx="16910">
                  <c:v>-5.2807199999999999E-2</c:v>
                </c:pt>
                <c:pt idx="16911">
                  <c:v>-4.73972E-2</c:v>
                </c:pt>
                <c:pt idx="16912">
                  <c:v>-4.6012600000000001E-2</c:v>
                </c:pt>
                <c:pt idx="16913">
                  <c:v>-4.3716199999999997E-2</c:v>
                </c:pt>
                <c:pt idx="16914">
                  <c:v>-4.0351400000000003E-2</c:v>
                </c:pt>
                <c:pt idx="16915">
                  <c:v>-2.96213E-2</c:v>
                </c:pt>
                <c:pt idx="16916">
                  <c:v>-2.30134E-2</c:v>
                </c:pt>
                <c:pt idx="16917">
                  <c:v>-2.3628799999999998E-2</c:v>
                </c:pt>
                <c:pt idx="16918">
                  <c:v>-2.8537300000000002E-2</c:v>
                </c:pt>
                <c:pt idx="16919">
                  <c:v>-3.08778E-2</c:v>
                </c:pt>
                <c:pt idx="16920">
                  <c:v>-2.7430300000000001E-2</c:v>
                </c:pt>
                <c:pt idx="16921">
                  <c:v>-2.0214200000000002E-2</c:v>
                </c:pt>
                <c:pt idx="16922">
                  <c:v>-1.40561E-2</c:v>
                </c:pt>
                <c:pt idx="16923">
                  <c:v>-1.0722600000000001E-2</c:v>
                </c:pt>
                <c:pt idx="16924">
                  <c:v>-8.7021700000000004E-3</c:v>
                </c:pt>
                <c:pt idx="16925">
                  <c:v>-1.1072800000000001E-2</c:v>
                </c:pt>
                <c:pt idx="16926">
                  <c:v>-1.40714E-2</c:v>
                </c:pt>
                <c:pt idx="16927">
                  <c:v>-1.7133300000000001E-2</c:v>
                </c:pt>
                <c:pt idx="16928">
                  <c:v>-1.75231E-2</c:v>
                </c:pt>
                <c:pt idx="16929">
                  <c:v>-1.7654699999999999E-2</c:v>
                </c:pt>
                <c:pt idx="16930">
                  <c:v>-2.3170400000000001E-2</c:v>
                </c:pt>
                <c:pt idx="16931">
                  <c:v>-2.1694600000000001E-2</c:v>
                </c:pt>
                <c:pt idx="16932">
                  <c:v>-1.14422E-2</c:v>
                </c:pt>
                <c:pt idx="16933">
                  <c:v>-1.39295E-3</c:v>
                </c:pt>
                <c:pt idx="16934">
                  <c:v>1.69564E-3</c:v>
                </c:pt>
                <c:pt idx="16935">
                  <c:v>1.43957E-3</c:v>
                </c:pt>
                <c:pt idx="16936">
                  <c:v>3.2454200000000002E-3</c:v>
                </c:pt>
                <c:pt idx="16937">
                  <c:v>7.8802500000000001E-3</c:v>
                </c:pt>
                <c:pt idx="16938">
                  <c:v>1.23838E-2</c:v>
                </c:pt>
                <c:pt idx="16939">
                  <c:v>1.3107000000000001E-2</c:v>
                </c:pt>
                <c:pt idx="16940">
                  <c:v>1.53943E-2</c:v>
                </c:pt>
                <c:pt idx="16941">
                  <c:v>1.51343E-2</c:v>
                </c:pt>
                <c:pt idx="16942">
                  <c:v>1.51507E-2</c:v>
                </c:pt>
                <c:pt idx="16943">
                  <c:v>2.00971E-2</c:v>
                </c:pt>
                <c:pt idx="16944">
                  <c:v>2.70449E-2</c:v>
                </c:pt>
                <c:pt idx="16945">
                  <c:v>3.0584500000000001E-2</c:v>
                </c:pt>
                <c:pt idx="16946">
                  <c:v>3.6565E-2</c:v>
                </c:pt>
                <c:pt idx="16947">
                  <c:v>4.5121300000000003E-2</c:v>
                </c:pt>
                <c:pt idx="16948">
                  <c:v>5.2786600000000003E-2</c:v>
                </c:pt>
                <c:pt idx="16949">
                  <c:v>5.5726600000000001E-2</c:v>
                </c:pt>
                <c:pt idx="16950">
                  <c:v>5.3980899999999998E-2</c:v>
                </c:pt>
                <c:pt idx="16951">
                  <c:v>5.3562600000000002E-2</c:v>
                </c:pt>
                <c:pt idx="16952">
                  <c:v>5.2858000000000002E-2</c:v>
                </c:pt>
                <c:pt idx="16953">
                  <c:v>5.3852900000000002E-2</c:v>
                </c:pt>
                <c:pt idx="16954">
                  <c:v>5.7661400000000002E-2</c:v>
                </c:pt>
                <c:pt idx="16955">
                  <c:v>6.4752100000000007E-2</c:v>
                </c:pt>
                <c:pt idx="16956">
                  <c:v>7.0226800000000006E-2</c:v>
                </c:pt>
                <c:pt idx="16957">
                  <c:v>7.2116700000000006E-2</c:v>
                </c:pt>
                <c:pt idx="16958">
                  <c:v>7.3682399999999995E-2</c:v>
                </c:pt>
                <c:pt idx="16959">
                  <c:v>7.9333200000000006E-2</c:v>
                </c:pt>
                <c:pt idx="16960">
                  <c:v>8.8888200000000001E-2</c:v>
                </c:pt>
                <c:pt idx="16961">
                  <c:v>9.1022900000000004E-2</c:v>
                </c:pt>
                <c:pt idx="16962">
                  <c:v>8.2709000000000005E-2</c:v>
                </c:pt>
                <c:pt idx="16963">
                  <c:v>7.9022899999999993E-2</c:v>
                </c:pt>
                <c:pt idx="16964">
                  <c:v>8.3687600000000001E-2</c:v>
                </c:pt>
                <c:pt idx="16965">
                  <c:v>9.0210499999999999E-2</c:v>
                </c:pt>
                <c:pt idx="16966">
                  <c:v>9.5309099999999994E-2</c:v>
                </c:pt>
                <c:pt idx="16967">
                  <c:v>8.8140700000000002E-2</c:v>
                </c:pt>
                <c:pt idx="16968">
                  <c:v>8.37479E-2</c:v>
                </c:pt>
                <c:pt idx="16969">
                  <c:v>8.5273600000000005E-2</c:v>
                </c:pt>
                <c:pt idx="16970">
                  <c:v>8.9199100000000003E-2</c:v>
                </c:pt>
                <c:pt idx="16971">
                  <c:v>8.1856999999999999E-2</c:v>
                </c:pt>
                <c:pt idx="16972">
                  <c:v>7.9530000000000003E-2</c:v>
                </c:pt>
                <c:pt idx="16973">
                  <c:v>8.3053000000000002E-2</c:v>
                </c:pt>
                <c:pt idx="16974">
                  <c:v>8.3031199999999999E-2</c:v>
                </c:pt>
                <c:pt idx="16975">
                  <c:v>7.6618000000000006E-2</c:v>
                </c:pt>
                <c:pt idx="16976">
                  <c:v>7.4270900000000001E-2</c:v>
                </c:pt>
                <c:pt idx="16977">
                  <c:v>7.9083500000000001E-2</c:v>
                </c:pt>
                <c:pt idx="16978">
                  <c:v>8.5597000000000006E-2</c:v>
                </c:pt>
                <c:pt idx="16979">
                  <c:v>8.5476700000000003E-2</c:v>
                </c:pt>
                <c:pt idx="16980">
                  <c:v>7.4144699999999994E-2</c:v>
                </c:pt>
                <c:pt idx="16981">
                  <c:v>6.4330700000000005E-2</c:v>
                </c:pt>
                <c:pt idx="16982">
                  <c:v>6.9843699999999995E-2</c:v>
                </c:pt>
                <c:pt idx="16983">
                  <c:v>8.0551499999999998E-2</c:v>
                </c:pt>
                <c:pt idx="16984">
                  <c:v>8.7551900000000002E-2</c:v>
                </c:pt>
                <c:pt idx="16985">
                  <c:v>9.3754699999999996E-2</c:v>
                </c:pt>
                <c:pt idx="16986">
                  <c:v>0.107832</c:v>
                </c:pt>
                <c:pt idx="16987">
                  <c:v>0.118574</c:v>
                </c:pt>
                <c:pt idx="16988">
                  <c:v>0.123165</c:v>
                </c:pt>
                <c:pt idx="16989">
                  <c:v>0.127554</c:v>
                </c:pt>
                <c:pt idx="16990">
                  <c:v>0.13300400000000001</c:v>
                </c:pt>
                <c:pt idx="16991">
                  <c:v>0.13958799999999999</c:v>
                </c:pt>
                <c:pt idx="16992">
                  <c:v>0.148677</c:v>
                </c:pt>
                <c:pt idx="16993">
                  <c:v>0.15254000000000001</c:v>
                </c:pt>
                <c:pt idx="16994">
                  <c:v>0.155807</c:v>
                </c:pt>
                <c:pt idx="16995">
                  <c:v>0.15479699999999999</c:v>
                </c:pt>
                <c:pt idx="16996">
                  <c:v>0.150394</c:v>
                </c:pt>
                <c:pt idx="16997">
                  <c:v>0.137019</c:v>
                </c:pt>
                <c:pt idx="16998">
                  <c:v>0.131825</c:v>
                </c:pt>
                <c:pt idx="16999">
                  <c:v>0.13153899999999999</c:v>
                </c:pt>
                <c:pt idx="17000">
                  <c:v>0.12492499999999999</c:v>
                </c:pt>
                <c:pt idx="17001">
                  <c:v>0.116136</c:v>
                </c:pt>
                <c:pt idx="17002">
                  <c:v>0.11371199999999999</c:v>
                </c:pt>
                <c:pt idx="17003">
                  <c:v>0.13534299999999999</c:v>
                </c:pt>
                <c:pt idx="17004">
                  <c:v>0.14554500000000001</c:v>
                </c:pt>
                <c:pt idx="17005">
                  <c:v>0.13792299999999999</c:v>
                </c:pt>
                <c:pt idx="17006">
                  <c:v>0.134936</c:v>
                </c:pt>
                <c:pt idx="17007">
                  <c:v>0.14022599999999999</c:v>
                </c:pt>
                <c:pt idx="17008">
                  <c:v>0.14336299999999999</c:v>
                </c:pt>
                <c:pt idx="17009">
                  <c:v>0.14344899999999999</c:v>
                </c:pt>
                <c:pt idx="17010">
                  <c:v>0.142013</c:v>
                </c:pt>
                <c:pt idx="17011">
                  <c:v>0.14379400000000001</c:v>
                </c:pt>
                <c:pt idx="17012">
                  <c:v>0.14965000000000001</c:v>
                </c:pt>
                <c:pt idx="17013">
                  <c:v>0.15654599999999999</c:v>
                </c:pt>
                <c:pt idx="17014">
                  <c:v>0.166237</c:v>
                </c:pt>
                <c:pt idx="17015">
                  <c:v>0.17277300000000001</c:v>
                </c:pt>
                <c:pt idx="17016">
                  <c:v>0.178535</c:v>
                </c:pt>
                <c:pt idx="17017">
                  <c:v>0.191723</c:v>
                </c:pt>
                <c:pt idx="17018">
                  <c:v>0.201345</c:v>
                </c:pt>
                <c:pt idx="17019">
                  <c:v>0.205627</c:v>
                </c:pt>
                <c:pt idx="17020">
                  <c:v>0.207926</c:v>
                </c:pt>
                <c:pt idx="17021">
                  <c:v>0.21102799999999999</c:v>
                </c:pt>
                <c:pt idx="17022">
                  <c:v>0.21459800000000001</c:v>
                </c:pt>
                <c:pt idx="17023">
                  <c:v>0.21958800000000001</c:v>
                </c:pt>
                <c:pt idx="17024">
                  <c:v>0.221111</c:v>
                </c:pt>
                <c:pt idx="17025">
                  <c:v>0.223827</c:v>
                </c:pt>
                <c:pt idx="17026">
                  <c:v>0.21811900000000001</c:v>
                </c:pt>
                <c:pt idx="17027">
                  <c:v>0.21057000000000001</c:v>
                </c:pt>
                <c:pt idx="17028">
                  <c:v>0.21246000000000001</c:v>
                </c:pt>
                <c:pt idx="17029">
                  <c:v>0.208922</c:v>
                </c:pt>
                <c:pt idx="17030">
                  <c:v>0.20817099999999999</c:v>
                </c:pt>
                <c:pt idx="17031">
                  <c:v>0.199767</c:v>
                </c:pt>
                <c:pt idx="17032">
                  <c:v>0.19183800000000001</c:v>
                </c:pt>
                <c:pt idx="17033">
                  <c:v>0.19098300000000001</c:v>
                </c:pt>
                <c:pt idx="17034">
                  <c:v>0.19523699999999999</c:v>
                </c:pt>
                <c:pt idx="17035">
                  <c:v>0.19645799999999999</c:v>
                </c:pt>
                <c:pt idx="17036">
                  <c:v>0.19822200000000001</c:v>
                </c:pt>
                <c:pt idx="17037">
                  <c:v>0.19803000000000001</c:v>
                </c:pt>
                <c:pt idx="17038">
                  <c:v>0.20072699999999999</c:v>
                </c:pt>
                <c:pt idx="17039">
                  <c:v>0.199355</c:v>
                </c:pt>
                <c:pt idx="17040">
                  <c:v>0.19701199999999999</c:v>
                </c:pt>
                <c:pt idx="17041">
                  <c:v>0.194662</c:v>
                </c:pt>
                <c:pt idx="17042">
                  <c:v>0.19497400000000001</c:v>
                </c:pt>
                <c:pt idx="17043">
                  <c:v>0.19639300000000001</c:v>
                </c:pt>
                <c:pt idx="17044">
                  <c:v>0.19556100000000001</c:v>
                </c:pt>
                <c:pt idx="17045">
                  <c:v>0.18627099999999999</c:v>
                </c:pt>
                <c:pt idx="17046">
                  <c:v>0.18832099999999999</c:v>
                </c:pt>
                <c:pt idx="17047">
                  <c:v>0.200271</c:v>
                </c:pt>
                <c:pt idx="17048">
                  <c:v>0.22614300000000001</c:v>
                </c:pt>
                <c:pt idx="17049">
                  <c:v>0.25773000000000001</c:v>
                </c:pt>
                <c:pt idx="17050">
                  <c:v>0.27990500000000001</c:v>
                </c:pt>
                <c:pt idx="17051">
                  <c:v>0.28702800000000001</c:v>
                </c:pt>
                <c:pt idx="17052">
                  <c:v>0.28718399999999999</c:v>
                </c:pt>
                <c:pt idx="17053">
                  <c:v>0.28709600000000002</c:v>
                </c:pt>
                <c:pt idx="17054">
                  <c:v>0.285221</c:v>
                </c:pt>
                <c:pt idx="17055">
                  <c:v>0.27976099999999998</c:v>
                </c:pt>
                <c:pt idx="17056">
                  <c:v>0.27615499999999998</c:v>
                </c:pt>
                <c:pt idx="17057">
                  <c:v>0.27324900000000002</c:v>
                </c:pt>
                <c:pt idx="17058">
                  <c:v>0.273316</c:v>
                </c:pt>
                <c:pt idx="17059">
                  <c:v>0.27243600000000001</c:v>
                </c:pt>
                <c:pt idx="17060">
                  <c:v>0.27601999999999999</c:v>
                </c:pt>
                <c:pt idx="17061">
                  <c:v>0.27565600000000001</c:v>
                </c:pt>
                <c:pt idx="17062">
                  <c:v>0.28150199999999997</c:v>
                </c:pt>
                <c:pt idx="17063">
                  <c:v>0.28625</c:v>
                </c:pt>
                <c:pt idx="17064">
                  <c:v>0.28418500000000002</c:v>
                </c:pt>
                <c:pt idx="17065">
                  <c:v>0.28340599999999999</c:v>
                </c:pt>
                <c:pt idx="17066">
                  <c:v>0.28724</c:v>
                </c:pt>
                <c:pt idx="17067">
                  <c:v>0.29064800000000002</c:v>
                </c:pt>
                <c:pt idx="17068">
                  <c:v>0.28918500000000003</c:v>
                </c:pt>
                <c:pt idx="17069">
                  <c:v>0.28851700000000002</c:v>
                </c:pt>
                <c:pt idx="17070">
                  <c:v>0.29182200000000003</c:v>
                </c:pt>
                <c:pt idx="17071">
                  <c:v>0.29588700000000001</c:v>
                </c:pt>
                <c:pt idx="17072">
                  <c:v>0.29916100000000001</c:v>
                </c:pt>
                <c:pt idx="17073">
                  <c:v>0.300651</c:v>
                </c:pt>
                <c:pt idx="17074">
                  <c:v>0.30390099999999998</c:v>
                </c:pt>
                <c:pt idx="17075">
                  <c:v>0.310861</c:v>
                </c:pt>
                <c:pt idx="17076">
                  <c:v>0.31434800000000002</c:v>
                </c:pt>
                <c:pt idx="17077">
                  <c:v>0.31730199999999997</c:v>
                </c:pt>
                <c:pt idx="17078">
                  <c:v>0.32355299999999998</c:v>
                </c:pt>
                <c:pt idx="17079">
                  <c:v>0.33118999999999998</c:v>
                </c:pt>
                <c:pt idx="17080">
                  <c:v>0.33978700000000001</c:v>
                </c:pt>
                <c:pt idx="17081">
                  <c:v>0.34595799999999999</c:v>
                </c:pt>
                <c:pt idx="17082">
                  <c:v>0.35056599999999999</c:v>
                </c:pt>
                <c:pt idx="17083">
                  <c:v>0.34772700000000001</c:v>
                </c:pt>
                <c:pt idx="17084">
                  <c:v>0.34237000000000001</c:v>
                </c:pt>
                <c:pt idx="17085">
                  <c:v>0.34217900000000001</c:v>
                </c:pt>
                <c:pt idx="17086">
                  <c:v>0.34587200000000001</c:v>
                </c:pt>
                <c:pt idx="17087">
                  <c:v>0.34906700000000002</c:v>
                </c:pt>
                <c:pt idx="17088">
                  <c:v>0.35502299999999998</c:v>
                </c:pt>
                <c:pt idx="17089">
                  <c:v>0.35896</c:v>
                </c:pt>
                <c:pt idx="17090">
                  <c:v>0.36427999999999999</c:v>
                </c:pt>
                <c:pt idx="17091">
                  <c:v>0.35412199999999999</c:v>
                </c:pt>
                <c:pt idx="17092">
                  <c:v>0.34348000000000001</c:v>
                </c:pt>
                <c:pt idx="17093">
                  <c:v>0.34459200000000001</c:v>
                </c:pt>
                <c:pt idx="17094">
                  <c:v>0.34901199999999999</c:v>
                </c:pt>
                <c:pt idx="17095">
                  <c:v>0.34959299999999999</c:v>
                </c:pt>
                <c:pt idx="17096">
                  <c:v>0.34526000000000001</c:v>
                </c:pt>
                <c:pt idx="17097">
                  <c:v>0.34226099999999998</c:v>
                </c:pt>
                <c:pt idx="17098">
                  <c:v>0.335281</c:v>
                </c:pt>
                <c:pt idx="17099">
                  <c:v>0.32628000000000001</c:v>
                </c:pt>
                <c:pt idx="17100">
                  <c:v>0.319801</c:v>
                </c:pt>
                <c:pt idx="17101">
                  <c:v>0.32052000000000003</c:v>
                </c:pt>
                <c:pt idx="17102">
                  <c:v>0.31589600000000001</c:v>
                </c:pt>
                <c:pt idx="17103">
                  <c:v>0.31116899999999997</c:v>
                </c:pt>
                <c:pt idx="17104">
                  <c:v>0.30890499999999999</c:v>
                </c:pt>
                <c:pt idx="17105">
                  <c:v>0.30225099999999999</c:v>
                </c:pt>
                <c:pt idx="17106">
                  <c:v>0.29675800000000002</c:v>
                </c:pt>
                <c:pt idx="17107">
                  <c:v>0.289219</c:v>
                </c:pt>
                <c:pt idx="17108">
                  <c:v>0.27813100000000002</c:v>
                </c:pt>
                <c:pt idx="17109">
                  <c:v>0.26352399999999998</c:v>
                </c:pt>
                <c:pt idx="17110">
                  <c:v>0.24989400000000001</c:v>
                </c:pt>
                <c:pt idx="17111">
                  <c:v>0.244644</c:v>
                </c:pt>
                <c:pt idx="17112">
                  <c:v>0.2364</c:v>
                </c:pt>
                <c:pt idx="17113">
                  <c:v>0.224217</c:v>
                </c:pt>
                <c:pt idx="17114">
                  <c:v>0.21454100000000001</c:v>
                </c:pt>
                <c:pt idx="17115">
                  <c:v>0.208228</c:v>
                </c:pt>
                <c:pt idx="17116">
                  <c:v>0.20340900000000001</c:v>
                </c:pt>
                <c:pt idx="17117">
                  <c:v>0.19836400000000001</c:v>
                </c:pt>
                <c:pt idx="17118">
                  <c:v>0.19483500000000001</c:v>
                </c:pt>
                <c:pt idx="17119">
                  <c:v>0.19108</c:v>
                </c:pt>
                <c:pt idx="17120">
                  <c:v>0.183921</c:v>
                </c:pt>
                <c:pt idx="17121">
                  <c:v>0.18038899999999999</c:v>
                </c:pt>
                <c:pt idx="17122">
                  <c:v>0.17865600000000001</c:v>
                </c:pt>
                <c:pt idx="17123">
                  <c:v>0.170512</c:v>
                </c:pt>
                <c:pt idx="17124">
                  <c:v>0.14904400000000001</c:v>
                </c:pt>
                <c:pt idx="17125">
                  <c:v>0.13572500000000001</c:v>
                </c:pt>
                <c:pt idx="17126">
                  <c:v>0.13339899999999999</c:v>
                </c:pt>
                <c:pt idx="17127">
                  <c:v>0.124551</c:v>
                </c:pt>
                <c:pt idx="17128">
                  <c:v>0.12009599999999999</c:v>
                </c:pt>
                <c:pt idx="17129">
                  <c:v>0.119866</c:v>
                </c:pt>
                <c:pt idx="17130">
                  <c:v>0.115104</c:v>
                </c:pt>
                <c:pt idx="17131">
                  <c:v>0.10480399999999999</c:v>
                </c:pt>
                <c:pt idx="17132">
                  <c:v>9.2155500000000001E-2</c:v>
                </c:pt>
                <c:pt idx="17133">
                  <c:v>7.5691499999999995E-2</c:v>
                </c:pt>
                <c:pt idx="17134">
                  <c:v>6.8762400000000001E-2</c:v>
                </c:pt>
                <c:pt idx="17135">
                  <c:v>6.8800799999999995E-2</c:v>
                </c:pt>
                <c:pt idx="17136">
                  <c:v>6.5349199999999996E-2</c:v>
                </c:pt>
                <c:pt idx="17137">
                  <c:v>6.3640699999999994E-2</c:v>
                </c:pt>
                <c:pt idx="17138">
                  <c:v>5.8767300000000001E-2</c:v>
                </c:pt>
                <c:pt idx="17139">
                  <c:v>4.7487700000000001E-2</c:v>
                </c:pt>
                <c:pt idx="17140">
                  <c:v>4.1196099999999999E-2</c:v>
                </c:pt>
                <c:pt idx="17141">
                  <c:v>4.1610599999999998E-2</c:v>
                </c:pt>
                <c:pt idx="17142">
                  <c:v>3.9787500000000003E-2</c:v>
                </c:pt>
                <c:pt idx="17143">
                  <c:v>3.6121500000000001E-2</c:v>
                </c:pt>
                <c:pt idx="17144">
                  <c:v>3.4588500000000001E-2</c:v>
                </c:pt>
                <c:pt idx="17145">
                  <c:v>3.7257699999999998E-2</c:v>
                </c:pt>
                <c:pt idx="17146">
                  <c:v>4.2913199999999999E-2</c:v>
                </c:pt>
                <c:pt idx="17147">
                  <c:v>4.9702299999999998E-2</c:v>
                </c:pt>
                <c:pt idx="17148">
                  <c:v>5.3948299999999998E-2</c:v>
                </c:pt>
                <c:pt idx="17149">
                  <c:v>4.9424599999999999E-2</c:v>
                </c:pt>
                <c:pt idx="17150">
                  <c:v>4.0501599999999999E-2</c:v>
                </c:pt>
                <c:pt idx="17151">
                  <c:v>3.6893000000000002E-2</c:v>
                </c:pt>
                <c:pt idx="17152">
                  <c:v>3.78229E-2</c:v>
                </c:pt>
                <c:pt idx="17153">
                  <c:v>2.9667099999999998E-2</c:v>
                </c:pt>
                <c:pt idx="17154">
                  <c:v>1.6821699999999998E-2</c:v>
                </c:pt>
                <c:pt idx="17155">
                  <c:v>1.07256E-2</c:v>
                </c:pt>
                <c:pt idx="17156">
                  <c:v>1.1244199999999999E-2</c:v>
                </c:pt>
                <c:pt idx="17157">
                  <c:v>1.3399400000000001E-2</c:v>
                </c:pt>
                <c:pt idx="17158">
                  <c:v>2.22025E-2</c:v>
                </c:pt>
                <c:pt idx="17159">
                  <c:v>2.7043500000000002E-2</c:v>
                </c:pt>
                <c:pt idx="17160">
                  <c:v>2.81193E-2</c:v>
                </c:pt>
                <c:pt idx="17161">
                  <c:v>1.9690900000000001E-2</c:v>
                </c:pt>
                <c:pt idx="17162">
                  <c:v>8.8808199999999993E-3</c:v>
                </c:pt>
                <c:pt idx="17163">
                  <c:v>4.65154E-3</c:v>
                </c:pt>
                <c:pt idx="17164">
                  <c:v>3.0159900000000001E-3</c:v>
                </c:pt>
                <c:pt idx="17165">
                  <c:v>3.19805E-3</c:v>
                </c:pt>
                <c:pt idx="17166">
                  <c:v>2.3537599999999999E-3</c:v>
                </c:pt>
                <c:pt idx="17167">
                  <c:v>4.1178500000000002E-3</c:v>
                </c:pt>
                <c:pt idx="17168">
                  <c:v>1.00176E-2</c:v>
                </c:pt>
                <c:pt idx="17169">
                  <c:v>1.10831E-2</c:v>
                </c:pt>
                <c:pt idx="17170">
                  <c:v>7.9615999999999992E-3</c:v>
                </c:pt>
                <c:pt idx="17171">
                  <c:v>7.8097100000000001E-3</c:v>
                </c:pt>
                <c:pt idx="17172">
                  <c:v>1.0049799999999999E-2</c:v>
                </c:pt>
                <c:pt idx="17173">
                  <c:v>1.25579E-2</c:v>
                </c:pt>
                <c:pt idx="17174">
                  <c:v>1.54602E-2</c:v>
                </c:pt>
                <c:pt idx="17175">
                  <c:v>1.44073E-2</c:v>
                </c:pt>
                <c:pt idx="17176">
                  <c:v>1.38044E-2</c:v>
                </c:pt>
                <c:pt idx="17177">
                  <c:v>1.7045000000000001E-2</c:v>
                </c:pt>
                <c:pt idx="17178">
                  <c:v>2.0202899999999999E-2</c:v>
                </c:pt>
                <c:pt idx="17179">
                  <c:v>2.0218300000000002E-2</c:v>
                </c:pt>
                <c:pt idx="17180">
                  <c:v>2.1139700000000001E-2</c:v>
                </c:pt>
                <c:pt idx="17181">
                  <c:v>1.7330399999999999E-2</c:v>
                </c:pt>
                <c:pt idx="17182">
                  <c:v>1.5748600000000001E-2</c:v>
                </c:pt>
                <c:pt idx="17183">
                  <c:v>1.85519E-2</c:v>
                </c:pt>
                <c:pt idx="17184">
                  <c:v>2.8150100000000001E-2</c:v>
                </c:pt>
                <c:pt idx="17185">
                  <c:v>3.5939899999999997E-2</c:v>
                </c:pt>
                <c:pt idx="17186">
                  <c:v>3.7116000000000003E-2</c:v>
                </c:pt>
                <c:pt idx="17187">
                  <c:v>3.7704500000000002E-2</c:v>
                </c:pt>
                <c:pt idx="17188">
                  <c:v>4.1941199999999998E-2</c:v>
                </c:pt>
                <c:pt idx="17189">
                  <c:v>4.3323599999999997E-2</c:v>
                </c:pt>
                <c:pt idx="17190">
                  <c:v>4.0217500000000003E-2</c:v>
                </c:pt>
                <c:pt idx="17191">
                  <c:v>3.3099499999999997E-2</c:v>
                </c:pt>
                <c:pt idx="17192">
                  <c:v>3.2745700000000003E-2</c:v>
                </c:pt>
                <c:pt idx="17193">
                  <c:v>2.80731E-2</c:v>
                </c:pt>
                <c:pt idx="17194">
                  <c:v>2.8618000000000001E-2</c:v>
                </c:pt>
                <c:pt idx="17195">
                  <c:v>3.21988E-2</c:v>
                </c:pt>
                <c:pt idx="17196">
                  <c:v>2.7535299999999999E-2</c:v>
                </c:pt>
                <c:pt idx="17197">
                  <c:v>2.3406400000000001E-2</c:v>
                </c:pt>
                <c:pt idx="17198">
                  <c:v>2.2535900000000001E-2</c:v>
                </c:pt>
                <c:pt idx="17199">
                  <c:v>2.4124099999999999E-2</c:v>
                </c:pt>
                <c:pt idx="17200">
                  <c:v>2.9674300000000001E-2</c:v>
                </c:pt>
                <c:pt idx="17201">
                  <c:v>3.28682E-2</c:v>
                </c:pt>
                <c:pt idx="17202">
                  <c:v>3.2854800000000003E-2</c:v>
                </c:pt>
                <c:pt idx="17203">
                  <c:v>1.9721200000000001E-2</c:v>
                </c:pt>
                <c:pt idx="17204">
                  <c:v>1.5141399999999999E-2</c:v>
                </c:pt>
                <c:pt idx="17205">
                  <c:v>1.7187000000000001E-2</c:v>
                </c:pt>
                <c:pt idx="17206">
                  <c:v>2.5725899999999999E-2</c:v>
                </c:pt>
                <c:pt idx="17207">
                  <c:v>3.6148300000000001E-2</c:v>
                </c:pt>
                <c:pt idx="17208">
                  <c:v>4.4108099999999997E-2</c:v>
                </c:pt>
                <c:pt idx="17209">
                  <c:v>4.5299699999999998E-2</c:v>
                </c:pt>
                <c:pt idx="17210">
                  <c:v>4.0349000000000003E-2</c:v>
                </c:pt>
                <c:pt idx="17211">
                  <c:v>3.4148199999999997E-2</c:v>
                </c:pt>
                <c:pt idx="17212">
                  <c:v>3.23646E-2</c:v>
                </c:pt>
                <c:pt idx="17213">
                  <c:v>4.2304500000000002E-2</c:v>
                </c:pt>
                <c:pt idx="17214">
                  <c:v>5.5978300000000002E-2</c:v>
                </c:pt>
                <c:pt idx="17215">
                  <c:v>6.4963699999999999E-2</c:v>
                </c:pt>
                <c:pt idx="17216">
                  <c:v>6.5191399999999997E-2</c:v>
                </c:pt>
                <c:pt idx="17217">
                  <c:v>7.1290500000000007E-2</c:v>
                </c:pt>
                <c:pt idx="17218">
                  <c:v>7.7580800000000005E-2</c:v>
                </c:pt>
                <c:pt idx="17219">
                  <c:v>7.9608300000000007E-2</c:v>
                </c:pt>
                <c:pt idx="17220">
                  <c:v>8.2619300000000007E-2</c:v>
                </c:pt>
                <c:pt idx="17221">
                  <c:v>8.6231299999999997E-2</c:v>
                </c:pt>
                <c:pt idx="17222">
                  <c:v>9.0761099999999997E-2</c:v>
                </c:pt>
                <c:pt idx="17223">
                  <c:v>8.3992899999999995E-2</c:v>
                </c:pt>
                <c:pt idx="17224">
                  <c:v>7.2730600000000006E-2</c:v>
                </c:pt>
                <c:pt idx="17225">
                  <c:v>6.5645599999999998E-2</c:v>
                </c:pt>
                <c:pt idx="17226">
                  <c:v>6.6626699999999997E-2</c:v>
                </c:pt>
                <c:pt idx="17227">
                  <c:v>7.1221699999999999E-2</c:v>
                </c:pt>
                <c:pt idx="17228">
                  <c:v>7.4075500000000002E-2</c:v>
                </c:pt>
                <c:pt idx="17229">
                  <c:v>8.3441699999999994E-2</c:v>
                </c:pt>
                <c:pt idx="17230">
                  <c:v>8.84654E-2</c:v>
                </c:pt>
                <c:pt idx="17231">
                  <c:v>9.11241E-2</c:v>
                </c:pt>
                <c:pt idx="17232">
                  <c:v>8.9578699999999997E-2</c:v>
                </c:pt>
                <c:pt idx="17233">
                  <c:v>8.7968199999999996E-2</c:v>
                </c:pt>
                <c:pt idx="17234">
                  <c:v>8.9325600000000005E-2</c:v>
                </c:pt>
                <c:pt idx="17235">
                  <c:v>9.3534800000000001E-2</c:v>
                </c:pt>
                <c:pt idx="17236">
                  <c:v>9.7151000000000001E-2</c:v>
                </c:pt>
                <c:pt idx="17237">
                  <c:v>9.9325399999999994E-2</c:v>
                </c:pt>
                <c:pt idx="17238">
                  <c:v>9.9597099999999994E-2</c:v>
                </c:pt>
                <c:pt idx="17239">
                  <c:v>0.102411</c:v>
                </c:pt>
                <c:pt idx="17240">
                  <c:v>0.101908</c:v>
                </c:pt>
                <c:pt idx="17241">
                  <c:v>9.9155199999999999E-2</c:v>
                </c:pt>
                <c:pt idx="17242">
                  <c:v>9.9064100000000002E-2</c:v>
                </c:pt>
                <c:pt idx="17243">
                  <c:v>0.10153</c:v>
                </c:pt>
                <c:pt idx="17244">
                  <c:v>0.101882</c:v>
                </c:pt>
                <c:pt idx="17245">
                  <c:v>0.10659</c:v>
                </c:pt>
                <c:pt idx="17246">
                  <c:v>0.11504499999999999</c:v>
                </c:pt>
                <c:pt idx="17247">
                  <c:v>0.122198</c:v>
                </c:pt>
                <c:pt idx="17248">
                  <c:v>0.136074</c:v>
                </c:pt>
                <c:pt idx="17249">
                  <c:v>0.14960300000000001</c:v>
                </c:pt>
                <c:pt idx="17250">
                  <c:v>0.15681700000000001</c:v>
                </c:pt>
                <c:pt idx="17251">
                  <c:v>0.16391700000000001</c:v>
                </c:pt>
                <c:pt idx="17252">
                  <c:v>0.163462</c:v>
                </c:pt>
                <c:pt idx="17253">
                  <c:v>0.14966499999999999</c:v>
                </c:pt>
                <c:pt idx="17254">
                  <c:v>0.13501199999999999</c:v>
                </c:pt>
                <c:pt idx="17255">
                  <c:v>0.13847200000000001</c:v>
                </c:pt>
                <c:pt idx="17256">
                  <c:v>0.14354700000000001</c:v>
                </c:pt>
                <c:pt idx="17257">
                  <c:v>0.14951100000000001</c:v>
                </c:pt>
                <c:pt idx="17258">
                  <c:v>0.15096000000000001</c:v>
                </c:pt>
                <c:pt idx="17259">
                  <c:v>0.14607200000000001</c:v>
                </c:pt>
                <c:pt idx="17260">
                  <c:v>0.14143600000000001</c:v>
                </c:pt>
                <c:pt idx="17261">
                  <c:v>0.13720299999999999</c:v>
                </c:pt>
                <c:pt idx="17262">
                  <c:v>0.13700599999999999</c:v>
                </c:pt>
                <c:pt idx="17263">
                  <c:v>0.13600699999999999</c:v>
                </c:pt>
                <c:pt idx="17264">
                  <c:v>0.13625300000000001</c:v>
                </c:pt>
                <c:pt idx="17265">
                  <c:v>0.14177100000000001</c:v>
                </c:pt>
                <c:pt idx="17266">
                  <c:v>0.154583</c:v>
                </c:pt>
                <c:pt idx="17267">
                  <c:v>0.16611899999999999</c:v>
                </c:pt>
                <c:pt idx="17268">
                  <c:v>0.17816199999999999</c:v>
                </c:pt>
                <c:pt idx="17269">
                  <c:v>0.18543599999999999</c:v>
                </c:pt>
                <c:pt idx="17270">
                  <c:v>0.188502</c:v>
                </c:pt>
                <c:pt idx="17271">
                  <c:v>0.19229099999999999</c:v>
                </c:pt>
                <c:pt idx="17272">
                  <c:v>0.20022000000000001</c:v>
                </c:pt>
                <c:pt idx="17273">
                  <c:v>0.20843500000000001</c:v>
                </c:pt>
                <c:pt idx="17274">
                  <c:v>0.224466</c:v>
                </c:pt>
                <c:pt idx="17275">
                  <c:v>0.22908200000000001</c:v>
                </c:pt>
                <c:pt idx="17276">
                  <c:v>0.22580800000000001</c:v>
                </c:pt>
                <c:pt idx="17277">
                  <c:v>0.21840100000000001</c:v>
                </c:pt>
                <c:pt idx="17278">
                  <c:v>0.21174100000000001</c:v>
                </c:pt>
                <c:pt idx="17279">
                  <c:v>0.20824300000000001</c:v>
                </c:pt>
                <c:pt idx="17280">
                  <c:v>0.203177</c:v>
                </c:pt>
                <c:pt idx="17281">
                  <c:v>0.202157</c:v>
                </c:pt>
                <c:pt idx="17282">
                  <c:v>0.19773299999999999</c:v>
                </c:pt>
                <c:pt idx="17283">
                  <c:v>0.196993</c:v>
                </c:pt>
                <c:pt idx="17284">
                  <c:v>0.198967</c:v>
                </c:pt>
                <c:pt idx="17285">
                  <c:v>0.20057</c:v>
                </c:pt>
                <c:pt idx="17286">
                  <c:v>0.20187099999999999</c:v>
                </c:pt>
                <c:pt idx="17287">
                  <c:v>0.21009900000000001</c:v>
                </c:pt>
                <c:pt idx="17288">
                  <c:v>0.21793499999999999</c:v>
                </c:pt>
                <c:pt idx="17289">
                  <c:v>0.219642</c:v>
                </c:pt>
                <c:pt idx="17290">
                  <c:v>0.22126599999999999</c:v>
                </c:pt>
                <c:pt idx="17291">
                  <c:v>0.21856100000000001</c:v>
                </c:pt>
                <c:pt idx="17292">
                  <c:v>0.21460399999999999</c:v>
                </c:pt>
                <c:pt idx="17293">
                  <c:v>0.21145800000000001</c:v>
                </c:pt>
                <c:pt idx="17294">
                  <c:v>0.212341</c:v>
                </c:pt>
                <c:pt idx="17295">
                  <c:v>0.21257799999999999</c:v>
                </c:pt>
                <c:pt idx="17296">
                  <c:v>0.211895</c:v>
                </c:pt>
                <c:pt idx="17297">
                  <c:v>0.21666299999999999</c:v>
                </c:pt>
                <c:pt idx="17298">
                  <c:v>0.220142</c:v>
                </c:pt>
                <c:pt idx="17299">
                  <c:v>0.21845600000000001</c:v>
                </c:pt>
                <c:pt idx="17300">
                  <c:v>0.21685699999999999</c:v>
                </c:pt>
                <c:pt idx="17301">
                  <c:v>0.21909999999999999</c:v>
                </c:pt>
                <c:pt idx="17302">
                  <c:v>0.232822</c:v>
                </c:pt>
                <c:pt idx="17303">
                  <c:v>0.24751899999999999</c:v>
                </c:pt>
                <c:pt idx="17304">
                  <c:v>0.25334800000000002</c:v>
                </c:pt>
                <c:pt idx="17305">
                  <c:v>0.25624799999999998</c:v>
                </c:pt>
                <c:pt idx="17306">
                  <c:v>0.26136399999999999</c:v>
                </c:pt>
                <c:pt idx="17307">
                  <c:v>0.26261099999999998</c:v>
                </c:pt>
                <c:pt idx="17308">
                  <c:v>0.26120599999999999</c:v>
                </c:pt>
                <c:pt idx="17309">
                  <c:v>0.26632499999999998</c:v>
                </c:pt>
                <c:pt idx="17310">
                  <c:v>0.263015</c:v>
                </c:pt>
                <c:pt idx="17311">
                  <c:v>0.25805099999999997</c:v>
                </c:pt>
                <c:pt idx="17312">
                  <c:v>0.25140600000000002</c:v>
                </c:pt>
                <c:pt idx="17313">
                  <c:v>0.24565899999999999</c:v>
                </c:pt>
                <c:pt idx="17314">
                  <c:v>0.24274599999999999</c:v>
                </c:pt>
                <c:pt idx="17315">
                  <c:v>0.24415200000000001</c:v>
                </c:pt>
                <c:pt idx="17316">
                  <c:v>0.248478</c:v>
                </c:pt>
                <c:pt idx="17317">
                  <c:v>0.24747</c:v>
                </c:pt>
                <c:pt idx="17318">
                  <c:v>0.239818</c:v>
                </c:pt>
                <c:pt idx="17319">
                  <c:v>0.23637900000000001</c:v>
                </c:pt>
                <c:pt idx="17320">
                  <c:v>0.241226</c:v>
                </c:pt>
                <c:pt idx="17321">
                  <c:v>0.24462400000000001</c:v>
                </c:pt>
                <c:pt idx="17322">
                  <c:v>0.23650599999999999</c:v>
                </c:pt>
                <c:pt idx="17323">
                  <c:v>0.22908500000000001</c:v>
                </c:pt>
                <c:pt idx="17324">
                  <c:v>0.22121299999999999</c:v>
                </c:pt>
                <c:pt idx="17325">
                  <c:v>0.21757799999999999</c:v>
                </c:pt>
                <c:pt idx="17326">
                  <c:v>0.217617</c:v>
                </c:pt>
                <c:pt idx="17327">
                  <c:v>0.217251</c:v>
                </c:pt>
                <c:pt idx="17328">
                  <c:v>0.218026</c:v>
                </c:pt>
                <c:pt idx="17329">
                  <c:v>0.219807</c:v>
                </c:pt>
                <c:pt idx="17330">
                  <c:v>0.22369800000000001</c:v>
                </c:pt>
                <c:pt idx="17331">
                  <c:v>0.226469</c:v>
                </c:pt>
                <c:pt idx="17332">
                  <c:v>0.22792000000000001</c:v>
                </c:pt>
                <c:pt idx="17333">
                  <c:v>0.23438999999999999</c:v>
                </c:pt>
                <c:pt idx="17334">
                  <c:v>0.241345</c:v>
                </c:pt>
                <c:pt idx="17335">
                  <c:v>0.240952</c:v>
                </c:pt>
                <c:pt idx="17336">
                  <c:v>0.22967199999999999</c:v>
                </c:pt>
                <c:pt idx="17337">
                  <c:v>0.22203700000000001</c:v>
                </c:pt>
                <c:pt idx="17338">
                  <c:v>0.21856600000000001</c:v>
                </c:pt>
                <c:pt idx="17339">
                  <c:v>0.21463099999999999</c:v>
                </c:pt>
                <c:pt idx="17340">
                  <c:v>0.22365099999999999</c:v>
                </c:pt>
                <c:pt idx="17341">
                  <c:v>0.235536</c:v>
                </c:pt>
                <c:pt idx="17342">
                  <c:v>0.237122</c:v>
                </c:pt>
                <c:pt idx="17343">
                  <c:v>0.231631</c:v>
                </c:pt>
                <c:pt idx="17344">
                  <c:v>0.225772</c:v>
                </c:pt>
                <c:pt idx="17345">
                  <c:v>0.22709799999999999</c:v>
                </c:pt>
                <c:pt idx="17346">
                  <c:v>0.234623</c:v>
                </c:pt>
                <c:pt idx="17347">
                  <c:v>0.239588</c:v>
                </c:pt>
                <c:pt idx="17348">
                  <c:v>0.24302199999999999</c:v>
                </c:pt>
                <c:pt idx="17349">
                  <c:v>0.248332</c:v>
                </c:pt>
                <c:pt idx="17350">
                  <c:v>0.25139699999999998</c:v>
                </c:pt>
                <c:pt idx="17351">
                  <c:v>0.25647500000000001</c:v>
                </c:pt>
                <c:pt idx="17352">
                  <c:v>0.26333000000000001</c:v>
                </c:pt>
                <c:pt idx="17353">
                  <c:v>0.26833400000000002</c:v>
                </c:pt>
                <c:pt idx="17354">
                  <c:v>0.275115</c:v>
                </c:pt>
                <c:pt idx="17355">
                  <c:v>0.27981299999999998</c:v>
                </c:pt>
                <c:pt idx="17356">
                  <c:v>0.28001199999999998</c:v>
                </c:pt>
                <c:pt idx="17357">
                  <c:v>0.27322400000000002</c:v>
                </c:pt>
                <c:pt idx="17358">
                  <c:v>0.263826</c:v>
                </c:pt>
                <c:pt idx="17359">
                  <c:v>0.26119399999999998</c:v>
                </c:pt>
                <c:pt idx="17360">
                  <c:v>0.26120199999999999</c:v>
                </c:pt>
                <c:pt idx="17361">
                  <c:v>0.26379399999999997</c:v>
                </c:pt>
                <c:pt idx="17362">
                  <c:v>0.26808900000000002</c:v>
                </c:pt>
                <c:pt idx="17363">
                  <c:v>0.279005</c:v>
                </c:pt>
                <c:pt idx="17364">
                  <c:v>0.28192200000000001</c:v>
                </c:pt>
                <c:pt idx="17365">
                  <c:v>0.27948099999999998</c:v>
                </c:pt>
                <c:pt idx="17366">
                  <c:v>0.28078999999999998</c:v>
                </c:pt>
                <c:pt idx="17367">
                  <c:v>0.28563699999999997</c:v>
                </c:pt>
                <c:pt idx="17368">
                  <c:v>0.28783500000000001</c:v>
                </c:pt>
                <c:pt idx="17369">
                  <c:v>0.28061000000000003</c:v>
                </c:pt>
                <c:pt idx="17370">
                  <c:v>0.275893</c:v>
                </c:pt>
                <c:pt idx="17371">
                  <c:v>0.27461799999999997</c:v>
                </c:pt>
                <c:pt idx="17372">
                  <c:v>0.27043699999999998</c:v>
                </c:pt>
                <c:pt idx="17373">
                  <c:v>0.257191</c:v>
                </c:pt>
                <c:pt idx="17374">
                  <c:v>0.24374000000000001</c:v>
                </c:pt>
                <c:pt idx="17375">
                  <c:v>0.242011</c:v>
                </c:pt>
                <c:pt idx="17376">
                  <c:v>0.247889</c:v>
                </c:pt>
                <c:pt idx="17377">
                  <c:v>0.25418200000000002</c:v>
                </c:pt>
                <c:pt idx="17378">
                  <c:v>0.25179200000000002</c:v>
                </c:pt>
                <c:pt idx="17379">
                  <c:v>0.24887000000000001</c:v>
                </c:pt>
                <c:pt idx="17380">
                  <c:v>0.249996</c:v>
                </c:pt>
                <c:pt idx="17381">
                  <c:v>0.248003</c:v>
                </c:pt>
                <c:pt idx="17382">
                  <c:v>0.241702</c:v>
                </c:pt>
                <c:pt idx="17383">
                  <c:v>0.237978</c:v>
                </c:pt>
                <c:pt idx="17384">
                  <c:v>0.24155299999999999</c:v>
                </c:pt>
                <c:pt idx="17385">
                  <c:v>0.24745400000000001</c:v>
                </c:pt>
                <c:pt idx="17386">
                  <c:v>0.25325300000000001</c:v>
                </c:pt>
                <c:pt idx="17387">
                  <c:v>0.25738699999999998</c:v>
                </c:pt>
                <c:pt idx="17388">
                  <c:v>0.25778299999999998</c:v>
                </c:pt>
                <c:pt idx="17389">
                  <c:v>0.25285299999999999</c:v>
                </c:pt>
                <c:pt idx="17390">
                  <c:v>0.25040899999999999</c:v>
                </c:pt>
                <c:pt idx="17391">
                  <c:v>0.25252400000000003</c:v>
                </c:pt>
                <c:pt idx="17392">
                  <c:v>0.25387100000000001</c:v>
                </c:pt>
                <c:pt idx="17393">
                  <c:v>0.25771300000000003</c:v>
                </c:pt>
                <c:pt idx="17394">
                  <c:v>0.26030900000000001</c:v>
                </c:pt>
                <c:pt idx="17395">
                  <c:v>0.25671500000000003</c:v>
                </c:pt>
                <c:pt idx="17396">
                  <c:v>0.25079200000000001</c:v>
                </c:pt>
                <c:pt idx="17397">
                  <c:v>0.25018400000000002</c:v>
                </c:pt>
                <c:pt idx="17398">
                  <c:v>0.25581900000000002</c:v>
                </c:pt>
                <c:pt idx="17399">
                  <c:v>0.26319100000000001</c:v>
                </c:pt>
                <c:pt idx="17400">
                  <c:v>0.26652300000000001</c:v>
                </c:pt>
                <c:pt idx="17401">
                  <c:v>0.266517</c:v>
                </c:pt>
                <c:pt idx="17402">
                  <c:v>0.26758500000000002</c:v>
                </c:pt>
                <c:pt idx="17403">
                  <c:v>0.26807900000000001</c:v>
                </c:pt>
                <c:pt idx="17404">
                  <c:v>0.26174999999999998</c:v>
                </c:pt>
                <c:pt idx="17405">
                  <c:v>0.25079000000000001</c:v>
                </c:pt>
                <c:pt idx="17406">
                  <c:v>0.24299499999999999</c:v>
                </c:pt>
                <c:pt idx="17407">
                  <c:v>0.24110599999999999</c:v>
                </c:pt>
                <c:pt idx="17408">
                  <c:v>0.244145</c:v>
                </c:pt>
                <c:pt idx="17409">
                  <c:v>0.246918</c:v>
                </c:pt>
                <c:pt idx="17410">
                  <c:v>0.25149700000000003</c:v>
                </c:pt>
                <c:pt idx="17411">
                  <c:v>0.25945200000000002</c:v>
                </c:pt>
                <c:pt idx="17412">
                  <c:v>0.26436599999999999</c:v>
                </c:pt>
                <c:pt idx="17413">
                  <c:v>0.26407199999999997</c:v>
                </c:pt>
                <c:pt idx="17414">
                  <c:v>0.26329399999999997</c:v>
                </c:pt>
                <c:pt idx="17415">
                  <c:v>0.26488099999999998</c:v>
                </c:pt>
                <c:pt idx="17416">
                  <c:v>0.26890799999999998</c:v>
                </c:pt>
                <c:pt idx="17417">
                  <c:v>0.27563199999999999</c:v>
                </c:pt>
                <c:pt idx="17418">
                  <c:v>0.28020099999999998</c:v>
                </c:pt>
                <c:pt idx="17419">
                  <c:v>0.27692299999999997</c:v>
                </c:pt>
                <c:pt idx="17420">
                  <c:v>0.26844800000000002</c:v>
                </c:pt>
                <c:pt idx="17421">
                  <c:v>0.267849</c:v>
                </c:pt>
                <c:pt idx="17422">
                  <c:v>0.27187499999999998</c:v>
                </c:pt>
                <c:pt idx="17423">
                  <c:v>0.271594</c:v>
                </c:pt>
                <c:pt idx="17424">
                  <c:v>0.27289200000000002</c:v>
                </c:pt>
                <c:pt idx="17425">
                  <c:v>0.27659299999999998</c:v>
                </c:pt>
                <c:pt idx="17426">
                  <c:v>0.28399099999999999</c:v>
                </c:pt>
                <c:pt idx="17427">
                  <c:v>0.28950599999999999</c:v>
                </c:pt>
                <c:pt idx="17428">
                  <c:v>0.29293400000000003</c:v>
                </c:pt>
                <c:pt idx="17429">
                  <c:v>0.29722500000000002</c:v>
                </c:pt>
                <c:pt idx="17430">
                  <c:v>0.30079800000000001</c:v>
                </c:pt>
                <c:pt idx="17431">
                  <c:v>0.29996400000000001</c:v>
                </c:pt>
                <c:pt idx="17432">
                  <c:v>0.306398</c:v>
                </c:pt>
                <c:pt idx="17433">
                  <c:v>0.31697399999999998</c:v>
                </c:pt>
                <c:pt idx="17434">
                  <c:v>0.31992100000000001</c:v>
                </c:pt>
                <c:pt idx="17435">
                  <c:v>0.32542900000000002</c:v>
                </c:pt>
                <c:pt idx="17436">
                  <c:v>0.33015600000000001</c:v>
                </c:pt>
                <c:pt idx="17437">
                  <c:v>0.33134999999999998</c:v>
                </c:pt>
                <c:pt idx="17438">
                  <c:v>0.33140700000000001</c:v>
                </c:pt>
                <c:pt idx="17439">
                  <c:v>0.33624599999999999</c:v>
                </c:pt>
                <c:pt idx="17440">
                  <c:v>0.34316999999999998</c:v>
                </c:pt>
                <c:pt idx="17441">
                  <c:v>0.34475499999999998</c:v>
                </c:pt>
                <c:pt idx="17442">
                  <c:v>0.34372900000000001</c:v>
                </c:pt>
                <c:pt idx="17443">
                  <c:v>0.33966200000000002</c:v>
                </c:pt>
                <c:pt idx="17444">
                  <c:v>0.33572099999999999</c:v>
                </c:pt>
                <c:pt idx="17445">
                  <c:v>0.33343099999999998</c:v>
                </c:pt>
                <c:pt idx="17446">
                  <c:v>0.33691599999999999</c:v>
                </c:pt>
                <c:pt idx="17447">
                  <c:v>0.33688499999999999</c:v>
                </c:pt>
                <c:pt idx="17448">
                  <c:v>0.33283800000000002</c:v>
                </c:pt>
                <c:pt idx="17449">
                  <c:v>0.328737</c:v>
                </c:pt>
                <c:pt idx="17450">
                  <c:v>0.32565</c:v>
                </c:pt>
                <c:pt idx="17451">
                  <c:v>0.32477400000000001</c:v>
                </c:pt>
                <c:pt idx="17452">
                  <c:v>0.32564399999999999</c:v>
                </c:pt>
                <c:pt idx="17453">
                  <c:v>0.330432</c:v>
                </c:pt>
                <c:pt idx="17454">
                  <c:v>0.33738600000000002</c:v>
                </c:pt>
                <c:pt idx="17455">
                  <c:v>0.34225499999999998</c:v>
                </c:pt>
                <c:pt idx="17456">
                  <c:v>0.34374500000000002</c:v>
                </c:pt>
                <c:pt idx="17457">
                  <c:v>0.34343200000000002</c:v>
                </c:pt>
                <c:pt idx="17458">
                  <c:v>0.34378700000000001</c:v>
                </c:pt>
                <c:pt idx="17459">
                  <c:v>0.34910400000000003</c:v>
                </c:pt>
                <c:pt idx="17460">
                  <c:v>0.35500500000000001</c:v>
                </c:pt>
                <c:pt idx="17461">
                  <c:v>0.35739399999999999</c:v>
                </c:pt>
                <c:pt idx="17462">
                  <c:v>0.360792</c:v>
                </c:pt>
                <c:pt idx="17463">
                  <c:v>0.36245100000000002</c:v>
                </c:pt>
                <c:pt idx="17464">
                  <c:v>0.36490299999999998</c:v>
                </c:pt>
                <c:pt idx="17465">
                  <c:v>0.36191800000000002</c:v>
                </c:pt>
                <c:pt idx="17466">
                  <c:v>0.36147600000000002</c:v>
                </c:pt>
                <c:pt idx="17467">
                  <c:v>0.36887700000000001</c:v>
                </c:pt>
                <c:pt idx="17468">
                  <c:v>0.37833299999999997</c:v>
                </c:pt>
                <c:pt idx="17469">
                  <c:v>0.38290299999999999</c:v>
                </c:pt>
                <c:pt idx="17470">
                  <c:v>0.38567800000000002</c:v>
                </c:pt>
                <c:pt idx="17471">
                  <c:v>0.389681</c:v>
                </c:pt>
                <c:pt idx="17472">
                  <c:v>0.39966600000000002</c:v>
                </c:pt>
                <c:pt idx="17473">
                  <c:v>0.40885199999999999</c:v>
                </c:pt>
                <c:pt idx="17474">
                  <c:v>0.41367700000000002</c:v>
                </c:pt>
                <c:pt idx="17475">
                  <c:v>0.41503899999999999</c:v>
                </c:pt>
                <c:pt idx="17476">
                  <c:v>0.42824600000000002</c:v>
                </c:pt>
                <c:pt idx="17477">
                  <c:v>0.44946900000000001</c:v>
                </c:pt>
                <c:pt idx="17478">
                  <c:v>0.47198899999999999</c:v>
                </c:pt>
                <c:pt idx="17479">
                  <c:v>0.48418699999999998</c:v>
                </c:pt>
                <c:pt idx="17480">
                  <c:v>0.49154500000000001</c:v>
                </c:pt>
                <c:pt idx="17481">
                  <c:v>0.50206499999999998</c:v>
                </c:pt>
                <c:pt idx="17482">
                  <c:v>0.50664299999999995</c:v>
                </c:pt>
                <c:pt idx="17483">
                  <c:v>0.50430600000000003</c:v>
                </c:pt>
                <c:pt idx="17484">
                  <c:v>0.50019400000000003</c:v>
                </c:pt>
                <c:pt idx="17485">
                  <c:v>0.50548000000000004</c:v>
                </c:pt>
                <c:pt idx="17486">
                  <c:v>0.51512400000000003</c:v>
                </c:pt>
                <c:pt idx="17487">
                  <c:v>0.525424</c:v>
                </c:pt>
                <c:pt idx="17488">
                  <c:v>0.530254</c:v>
                </c:pt>
                <c:pt idx="17489">
                  <c:v>0.53451700000000002</c:v>
                </c:pt>
                <c:pt idx="17490">
                  <c:v>0.535721</c:v>
                </c:pt>
                <c:pt idx="17491">
                  <c:v>0.54254500000000005</c:v>
                </c:pt>
                <c:pt idx="17492">
                  <c:v>0.54862100000000003</c:v>
                </c:pt>
                <c:pt idx="17493">
                  <c:v>0.55120000000000002</c:v>
                </c:pt>
                <c:pt idx="17494">
                  <c:v>0.55329200000000001</c:v>
                </c:pt>
                <c:pt idx="17495">
                  <c:v>0.56264400000000003</c:v>
                </c:pt>
                <c:pt idx="17496">
                  <c:v>0.56492799999999999</c:v>
                </c:pt>
                <c:pt idx="17497">
                  <c:v>0.56256200000000001</c:v>
                </c:pt>
                <c:pt idx="17498">
                  <c:v>0.56066000000000005</c:v>
                </c:pt>
                <c:pt idx="17499">
                  <c:v>0.56760900000000003</c:v>
                </c:pt>
                <c:pt idx="17500">
                  <c:v>0.57862800000000003</c:v>
                </c:pt>
                <c:pt idx="17501">
                  <c:v>0.58080900000000002</c:v>
                </c:pt>
                <c:pt idx="17502">
                  <c:v>0.57985299999999995</c:v>
                </c:pt>
                <c:pt idx="17503">
                  <c:v>0.57855100000000004</c:v>
                </c:pt>
                <c:pt idx="17504">
                  <c:v>0.5746</c:v>
                </c:pt>
                <c:pt idx="17505">
                  <c:v>0.56509600000000004</c:v>
                </c:pt>
                <c:pt idx="17506">
                  <c:v>0.56351600000000002</c:v>
                </c:pt>
                <c:pt idx="17507">
                  <c:v>0.566608</c:v>
                </c:pt>
                <c:pt idx="17508">
                  <c:v>0.57866899999999999</c:v>
                </c:pt>
                <c:pt idx="17509">
                  <c:v>0.59030199999999999</c:v>
                </c:pt>
                <c:pt idx="17510">
                  <c:v>0.59912100000000001</c:v>
                </c:pt>
                <c:pt idx="17511">
                  <c:v>0.60726999999999998</c:v>
                </c:pt>
                <c:pt idx="17512">
                  <c:v>0.61459600000000003</c:v>
                </c:pt>
                <c:pt idx="17513">
                  <c:v>0.62807999999999997</c:v>
                </c:pt>
                <c:pt idx="17514">
                  <c:v>0.634714</c:v>
                </c:pt>
                <c:pt idx="17515">
                  <c:v>0.63529500000000005</c:v>
                </c:pt>
                <c:pt idx="17516">
                  <c:v>0.63549800000000001</c:v>
                </c:pt>
                <c:pt idx="17517">
                  <c:v>0.64356500000000005</c:v>
                </c:pt>
                <c:pt idx="17518">
                  <c:v>0.65505800000000003</c:v>
                </c:pt>
                <c:pt idx="17519">
                  <c:v>0.660076</c:v>
                </c:pt>
                <c:pt idx="17520">
                  <c:v>0.66466999999999998</c:v>
                </c:pt>
                <c:pt idx="17521">
                  <c:v>0.66729499999999997</c:v>
                </c:pt>
                <c:pt idx="17522">
                  <c:v>0.671709</c:v>
                </c:pt>
                <c:pt idx="17523">
                  <c:v>0.66734800000000005</c:v>
                </c:pt>
                <c:pt idx="17524">
                  <c:v>0.66039199999999998</c:v>
                </c:pt>
                <c:pt idx="17525">
                  <c:v>0.653891</c:v>
                </c:pt>
                <c:pt idx="17526">
                  <c:v>0.65243499999999999</c:v>
                </c:pt>
                <c:pt idx="17527">
                  <c:v>0.65645500000000001</c:v>
                </c:pt>
                <c:pt idx="17528">
                  <c:v>0.66264999999999996</c:v>
                </c:pt>
                <c:pt idx="17529">
                  <c:v>0.66814600000000002</c:v>
                </c:pt>
                <c:pt idx="17530">
                  <c:v>0.67405199999999998</c:v>
                </c:pt>
                <c:pt idx="17531">
                  <c:v>0.67508100000000004</c:v>
                </c:pt>
                <c:pt idx="17532">
                  <c:v>0.67470399999999997</c:v>
                </c:pt>
                <c:pt idx="17533">
                  <c:v>0.67605099999999996</c:v>
                </c:pt>
                <c:pt idx="17534">
                  <c:v>0.68529799999999996</c:v>
                </c:pt>
                <c:pt idx="17535">
                  <c:v>0.699542</c:v>
                </c:pt>
                <c:pt idx="17536">
                  <c:v>0.70847599999999999</c:v>
                </c:pt>
                <c:pt idx="17537">
                  <c:v>0.70882199999999995</c:v>
                </c:pt>
                <c:pt idx="17538">
                  <c:v>0.70636600000000005</c:v>
                </c:pt>
                <c:pt idx="17539">
                  <c:v>0.70291800000000004</c:v>
                </c:pt>
                <c:pt idx="17540">
                  <c:v>0.70573399999999997</c:v>
                </c:pt>
                <c:pt idx="17541">
                  <c:v>0.71284000000000003</c:v>
                </c:pt>
                <c:pt idx="17542">
                  <c:v>0.71955899999999995</c:v>
                </c:pt>
                <c:pt idx="17543">
                  <c:v>0.72007399999999999</c:v>
                </c:pt>
                <c:pt idx="17544">
                  <c:v>0.724383</c:v>
                </c:pt>
                <c:pt idx="17545">
                  <c:v>0.72777599999999998</c:v>
                </c:pt>
                <c:pt idx="17546">
                  <c:v>0.72667899999999996</c:v>
                </c:pt>
                <c:pt idx="17547">
                  <c:v>0.72568200000000005</c:v>
                </c:pt>
                <c:pt idx="17548">
                  <c:v>0.72425899999999999</c:v>
                </c:pt>
                <c:pt idx="17549">
                  <c:v>0.72737200000000002</c:v>
                </c:pt>
                <c:pt idx="17550">
                  <c:v>0.73013600000000001</c:v>
                </c:pt>
                <c:pt idx="17551">
                  <c:v>0.73484899999999997</c:v>
                </c:pt>
                <c:pt idx="17552">
                  <c:v>0.74445399999999995</c:v>
                </c:pt>
                <c:pt idx="17553">
                  <c:v>0.75199099999999997</c:v>
                </c:pt>
                <c:pt idx="17554">
                  <c:v>0.74950300000000003</c:v>
                </c:pt>
                <c:pt idx="17555">
                  <c:v>0.74509400000000003</c:v>
                </c:pt>
                <c:pt idx="17556">
                  <c:v>0.73830700000000005</c:v>
                </c:pt>
                <c:pt idx="17557">
                  <c:v>0.72728000000000004</c:v>
                </c:pt>
                <c:pt idx="17558">
                  <c:v>0.72138500000000005</c:v>
                </c:pt>
                <c:pt idx="17559">
                  <c:v>0.72187999999999997</c:v>
                </c:pt>
                <c:pt idx="17560">
                  <c:v>0.72615600000000002</c:v>
                </c:pt>
                <c:pt idx="17561">
                  <c:v>0.73124</c:v>
                </c:pt>
                <c:pt idx="17562">
                  <c:v>0.73553400000000002</c:v>
                </c:pt>
                <c:pt idx="17563">
                  <c:v>0.73702699999999999</c:v>
                </c:pt>
                <c:pt idx="17564">
                  <c:v>0.74041999999999997</c:v>
                </c:pt>
                <c:pt idx="17565">
                  <c:v>0.73744799999999999</c:v>
                </c:pt>
                <c:pt idx="17566">
                  <c:v>0.72675599999999996</c:v>
                </c:pt>
                <c:pt idx="17567">
                  <c:v>0.72339299999999995</c:v>
                </c:pt>
                <c:pt idx="17568">
                  <c:v>0.725047</c:v>
                </c:pt>
                <c:pt idx="17569">
                  <c:v>0.72842499999999999</c:v>
                </c:pt>
                <c:pt idx="17570">
                  <c:v>0.73124</c:v>
                </c:pt>
                <c:pt idx="17571">
                  <c:v>0.73505900000000002</c:v>
                </c:pt>
                <c:pt idx="17572">
                  <c:v>0.74136199999999997</c:v>
                </c:pt>
                <c:pt idx="17573">
                  <c:v>0.74539699999999998</c:v>
                </c:pt>
                <c:pt idx="17574">
                  <c:v>0.75212199999999996</c:v>
                </c:pt>
                <c:pt idx="17575">
                  <c:v>0.75975999999999999</c:v>
                </c:pt>
                <c:pt idx="17576">
                  <c:v>0.76649199999999995</c:v>
                </c:pt>
                <c:pt idx="17577">
                  <c:v>0.77294099999999999</c:v>
                </c:pt>
                <c:pt idx="17578">
                  <c:v>0.777335</c:v>
                </c:pt>
                <c:pt idx="17579">
                  <c:v>0.778416</c:v>
                </c:pt>
                <c:pt idx="17580">
                  <c:v>0.77734999999999999</c:v>
                </c:pt>
                <c:pt idx="17581">
                  <c:v>0.76730299999999996</c:v>
                </c:pt>
                <c:pt idx="17582">
                  <c:v>0.76197300000000001</c:v>
                </c:pt>
                <c:pt idx="17583">
                  <c:v>0.75558800000000004</c:v>
                </c:pt>
                <c:pt idx="17584">
                  <c:v>0.74929299999999999</c:v>
                </c:pt>
                <c:pt idx="17585">
                  <c:v>0.74781799999999998</c:v>
                </c:pt>
                <c:pt idx="17586">
                  <c:v>0.747888</c:v>
                </c:pt>
                <c:pt idx="17587">
                  <c:v>0.75024199999999996</c:v>
                </c:pt>
                <c:pt idx="17588">
                  <c:v>0.74649100000000002</c:v>
                </c:pt>
                <c:pt idx="17589">
                  <c:v>0.74279200000000001</c:v>
                </c:pt>
                <c:pt idx="17590">
                  <c:v>0.743452</c:v>
                </c:pt>
                <c:pt idx="17591">
                  <c:v>0.745892</c:v>
                </c:pt>
                <c:pt idx="17592">
                  <c:v>0.748915</c:v>
                </c:pt>
                <c:pt idx="17593">
                  <c:v>0.74922</c:v>
                </c:pt>
                <c:pt idx="17594">
                  <c:v>0.74765999999999999</c:v>
                </c:pt>
                <c:pt idx="17595">
                  <c:v>0.74116300000000002</c:v>
                </c:pt>
                <c:pt idx="17596">
                  <c:v>0.74030399999999996</c:v>
                </c:pt>
                <c:pt idx="17597">
                  <c:v>0.73965800000000004</c:v>
                </c:pt>
                <c:pt idx="17598">
                  <c:v>0.72911099999999995</c:v>
                </c:pt>
                <c:pt idx="17599">
                  <c:v>0.71881700000000004</c:v>
                </c:pt>
                <c:pt idx="17600">
                  <c:v>0.712453</c:v>
                </c:pt>
                <c:pt idx="17601">
                  <c:v>0.70580399999999999</c:v>
                </c:pt>
                <c:pt idx="17602">
                  <c:v>0.70502600000000004</c:v>
                </c:pt>
                <c:pt idx="17603">
                  <c:v>0.70347999999999999</c:v>
                </c:pt>
                <c:pt idx="17604">
                  <c:v>0.69359300000000002</c:v>
                </c:pt>
                <c:pt idx="17605">
                  <c:v>0.69220599999999999</c:v>
                </c:pt>
                <c:pt idx="17606">
                  <c:v>0.69364700000000001</c:v>
                </c:pt>
                <c:pt idx="17607">
                  <c:v>0.69990799999999997</c:v>
                </c:pt>
                <c:pt idx="17608">
                  <c:v>0.70144799999999996</c:v>
                </c:pt>
                <c:pt idx="17609">
                  <c:v>0.70898099999999997</c:v>
                </c:pt>
                <c:pt idx="17610">
                  <c:v>0.71275200000000005</c:v>
                </c:pt>
                <c:pt idx="17611">
                  <c:v>0.71775</c:v>
                </c:pt>
                <c:pt idx="17612">
                  <c:v>0.72267700000000001</c:v>
                </c:pt>
                <c:pt idx="17613">
                  <c:v>0.728657</c:v>
                </c:pt>
                <c:pt idx="17614">
                  <c:v>0.73446900000000004</c:v>
                </c:pt>
                <c:pt idx="17615">
                  <c:v>0.73259099999999999</c:v>
                </c:pt>
                <c:pt idx="17616">
                  <c:v>0.72215600000000002</c:v>
                </c:pt>
                <c:pt idx="17617">
                  <c:v>0.72014500000000004</c:v>
                </c:pt>
                <c:pt idx="17618">
                  <c:v>0.70807399999999998</c:v>
                </c:pt>
                <c:pt idx="17619">
                  <c:v>0.69860800000000001</c:v>
                </c:pt>
                <c:pt idx="17620">
                  <c:v>0.70151699999999995</c:v>
                </c:pt>
                <c:pt idx="17621">
                  <c:v>0.70694800000000002</c:v>
                </c:pt>
                <c:pt idx="17622">
                  <c:v>0.70842799999999995</c:v>
                </c:pt>
                <c:pt idx="17623">
                  <c:v>0.70603400000000005</c:v>
                </c:pt>
                <c:pt idx="17624">
                  <c:v>0.69557500000000005</c:v>
                </c:pt>
                <c:pt idx="17625">
                  <c:v>0.68846700000000005</c:v>
                </c:pt>
                <c:pt idx="17626">
                  <c:v>0.68178300000000003</c:v>
                </c:pt>
                <c:pt idx="17627">
                  <c:v>0.681647</c:v>
                </c:pt>
                <c:pt idx="17628">
                  <c:v>0.67682200000000003</c:v>
                </c:pt>
                <c:pt idx="17629">
                  <c:v>0.67331300000000005</c:v>
                </c:pt>
                <c:pt idx="17630">
                  <c:v>0.68037499999999995</c:v>
                </c:pt>
                <c:pt idx="17631">
                  <c:v>0.68736799999999998</c:v>
                </c:pt>
                <c:pt idx="17632">
                  <c:v>0.69224600000000003</c:v>
                </c:pt>
                <c:pt idx="17633">
                  <c:v>0.68533999999999995</c:v>
                </c:pt>
                <c:pt idx="17634">
                  <c:v>0.67398999999999998</c:v>
                </c:pt>
                <c:pt idx="17635">
                  <c:v>0.65829899999999997</c:v>
                </c:pt>
                <c:pt idx="17636">
                  <c:v>0.64093999999999995</c:v>
                </c:pt>
                <c:pt idx="17637">
                  <c:v>0.63243400000000005</c:v>
                </c:pt>
                <c:pt idx="17638">
                  <c:v>0.63182099999999997</c:v>
                </c:pt>
                <c:pt idx="17639">
                  <c:v>0.62725500000000001</c:v>
                </c:pt>
                <c:pt idx="17640">
                  <c:v>0.62819199999999997</c:v>
                </c:pt>
                <c:pt idx="17641">
                  <c:v>0.62810200000000005</c:v>
                </c:pt>
                <c:pt idx="17642">
                  <c:v>0.62386399999999997</c:v>
                </c:pt>
                <c:pt idx="17643">
                  <c:v>0.62452700000000005</c:v>
                </c:pt>
                <c:pt idx="17644">
                  <c:v>0.62261999999999995</c:v>
                </c:pt>
                <c:pt idx="17645">
                  <c:v>0.62267700000000004</c:v>
                </c:pt>
                <c:pt idx="17646">
                  <c:v>0.62508200000000003</c:v>
                </c:pt>
                <c:pt idx="17647">
                  <c:v>0.63286100000000001</c:v>
                </c:pt>
                <c:pt idx="17648">
                  <c:v>0.63480700000000001</c:v>
                </c:pt>
                <c:pt idx="17649">
                  <c:v>0.62755099999999997</c:v>
                </c:pt>
                <c:pt idx="17650">
                  <c:v>0.615649</c:v>
                </c:pt>
                <c:pt idx="17651">
                  <c:v>0.61222799999999999</c:v>
                </c:pt>
                <c:pt idx="17652">
                  <c:v>0.61450899999999997</c:v>
                </c:pt>
                <c:pt idx="17653">
                  <c:v>0.60202199999999995</c:v>
                </c:pt>
                <c:pt idx="17654">
                  <c:v>0.59737399999999996</c:v>
                </c:pt>
                <c:pt idx="17655">
                  <c:v>0.59320799999999996</c:v>
                </c:pt>
                <c:pt idx="17656">
                  <c:v>0.59379700000000002</c:v>
                </c:pt>
                <c:pt idx="17657">
                  <c:v>0.58999000000000001</c:v>
                </c:pt>
                <c:pt idx="17658">
                  <c:v>0.58182299999999998</c:v>
                </c:pt>
                <c:pt idx="17659">
                  <c:v>0.57660199999999995</c:v>
                </c:pt>
                <c:pt idx="17660">
                  <c:v>0.57391300000000001</c:v>
                </c:pt>
                <c:pt idx="17661">
                  <c:v>0.563222</c:v>
                </c:pt>
                <c:pt idx="17662">
                  <c:v>0.55611699999999997</c:v>
                </c:pt>
                <c:pt idx="17663">
                  <c:v>0.55592200000000003</c:v>
                </c:pt>
                <c:pt idx="17664">
                  <c:v>0.55864400000000003</c:v>
                </c:pt>
                <c:pt idx="17665">
                  <c:v>0.56042999999999998</c:v>
                </c:pt>
                <c:pt idx="17666">
                  <c:v>0.557342</c:v>
                </c:pt>
                <c:pt idx="17667">
                  <c:v>0.55704500000000001</c:v>
                </c:pt>
                <c:pt idx="17668">
                  <c:v>0.55186299999999999</c:v>
                </c:pt>
                <c:pt idx="17669">
                  <c:v>0.53831899999999999</c:v>
                </c:pt>
                <c:pt idx="17670">
                  <c:v>0.52981199999999995</c:v>
                </c:pt>
                <c:pt idx="17671">
                  <c:v>0.52723200000000003</c:v>
                </c:pt>
                <c:pt idx="17672">
                  <c:v>0.52744199999999997</c:v>
                </c:pt>
                <c:pt idx="17673">
                  <c:v>0.52658899999999997</c:v>
                </c:pt>
                <c:pt idx="17674">
                  <c:v>0.52038200000000001</c:v>
                </c:pt>
                <c:pt idx="17675">
                  <c:v>0.51098399999999999</c:v>
                </c:pt>
                <c:pt idx="17676">
                  <c:v>0.507243</c:v>
                </c:pt>
                <c:pt idx="17677">
                  <c:v>0.50541000000000003</c:v>
                </c:pt>
                <c:pt idx="17678">
                  <c:v>0.49720700000000001</c:v>
                </c:pt>
                <c:pt idx="17679">
                  <c:v>0.49472300000000002</c:v>
                </c:pt>
                <c:pt idx="17680">
                  <c:v>0.48966599999999999</c:v>
                </c:pt>
                <c:pt idx="17681">
                  <c:v>0.485456</c:v>
                </c:pt>
                <c:pt idx="17682">
                  <c:v>0.47786099999999998</c:v>
                </c:pt>
                <c:pt idx="17683">
                  <c:v>0.47226200000000002</c:v>
                </c:pt>
                <c:pt idx="17684">
                  <c:v>0.47200399999999998</c:v>
                </c:pt>
                <c:pt idx="17685">
                  <c:v>0.46922599999999998</c:v>
                </c:pt>
                <c:pt idx="17686">
                  <c:v>0.47094999999999998</c:v>
                </c:pt>
                <c:pt idx="17687">
                  <c:v>0.469692</c:v>
                </c:pt>
                <c:pt idx="17688">
                  <c:v>0.473414</c:v>
                </c:pt>
                <c:pt idx="17689">
                  <c:v>0.47235700000000003</c:v>
                </c:pt>
                <c:pt idx="17690">
                  <c:v>0.46637400000000001</c:v>
                </c:pt>
                <c:pt idx="17691">
                  <c:v>0.450517</c:v>
                </c:pt>
                <c:pt idx="17692">
                  <c:v>0.44900899999999999</c:v>
                </c:pt>
                <c:pt idx="17693">
                  <c:v>0.45177099999999998</c:v>
                </c:pt>
                <c:pt idx="17694">
                  <c:v>0.45555699999999999</c:v>
                </c:pt>
                <c:pt idx="17695">
                  <c:v>0.45383200000000001</c:v>
                </c:pt>
                <c:pt idx="17696">
                  <c:v>0.44555</c:v>
                </c:pt>
                <c:pt idx="17697">
                  <c:v>0.44283699999999998</c:v>
                </c:pt>
                <c:pt idx="17698">
                  <c:v>0.44410300000000003</c:v>
                </c:pt>
                <c:pt idx="17699">
                  <c:v>0.444855</c:v>
                </c:pt>
                <c:pt idx="17700">
                  <c:v>0.44556899999999999</c:v>
                </c:pt>
                <c:pt idx="17701">
                  <c:v>0.44377899999999998</c:v>
                </c:pt>
                <c:pt idx="17702">
                  <c:v>0.43971199999999999</c:v>
                </c:pt>
                <c:pt idx="17703">
                  <c:v>0.429122</c:v>
                </c:pt>
                <c:pt idx="17704">
                  <c:v>0.42946299999999998</c:v>
                </c:pt>
                <c:pt idx="17705">
                  <c:v>0.42533799999999999</c:v>
                </c:pt>
                <c:pt idx="17706">
                  <c:v>0.43087399999999998</c:v>
                </c:pt>
                <c:pt idx="17707">
                  <c:v>0.43351800000000001</c:v>
                </c:pt>
                <c:pt idx="17708">
                  <c:v>0.43720700000000001</c:v>
                </c:pt>
                <c:pt idx="17709">
                  <c:v>0.43659900000000001</c:v>
                </c:pt>
                <c:pt idx="17710">
                  <c:v>0.434417</c:v>
                </c:pt>
                <c:pt idx="17711">
                  <c:v>0.433616</c:v>
                </c:pt>
                <c:pt idx="17712">
                  <c:v>0.43130800000000002</c:v>
                </c:pt>
                <c:pt idx="17713">
                  <c:v>0.43082399999999998</c:v>
                </c:pt>
                <c:pt idx="17714">
                  <c:v>0.43281399999999998</c:v>
                </c:pt>
                <c:pt idx="17715">
                  <c:v>0.43613800000000003</c:v>
                </c:pt>
                <c:pt idx="17716">
                  <c:v>0.43432700000000002</c:v>
                </c:pt>
                <c:pt idx="17717">
                  <c:v>0.42327700000000001</c:v>
                </c:pt>
                <c:pt idx="17718">
                  <c:v>0.41877999999999999</c:v>
                </c:pt>
                <c:pt idx="17719">
                  <c:v>0.40711599999999998</c:v>
                </c:pt>
                <c:pt idx="17720">
                  <c:v>0.40383000000000002</c:v>
                </c:pt>
                <c:pt idx="17721">
                  <c:v>0.40852100000000002</c:v>
                </c:pt>
                <c:pt idx="17722">
                  <c:v>0.40611700000000001</c:v>
                </c:pt>
                <c:pt idx="17723">
                  <c:v>0.40130900000000003</c:v>
                </c:pt>
                <c:pt idx="17724">
                  <c:v>0.39696999999999999</c:v>
                </c:pt>
                <c:pt idx="17725">
                  <c:v>0.39224500000000001</c:v>
                </c:pt>
                <c:pt idx="17726">
                  <c:v>0.38862200000000002</c:v>
                </c:pt>
                <c:pt idx="17727">
                  <c:v>0.38540600000000003</c:v>
                </c:pt>
                <c:pt idx="17728">
                  <c:v>0.38361200000000001</c:v>
                </c:pt>
                <c:pt idx="17729">
                  <c:v>0.37873499999999999</c:v>
                </c:pt>
                <c:pt idx="17730">
                  <c:v>0.36838599999999999</c:v>
                </c:pt>
                <c:pt idx="17731">
                  <c:v>0.36609000000000003</c:v>
                </c:pt>
                <c:pt idx="17732">
                  <c:v>0.36028100000000002</c:v>
                </c:pt>
                <c:pt idx="17733">
                  <c:v>0.355041</c:v>
                </c:pt>
                <c:pt idx="17734">
                  <c:v>0.348972</c:v>
                </c:pt>
                <c:pt idx="17735">
                  <c:v>0.34388999999999997</c:v>
                </c:pt>
                <c:pt idx="17736">
                  <c:v>0.34340500000000002</c:v>
                </c:pt>
                <c:pt idx="17737">
                  <c:v>0.34401599999999999</c:v>
                </c:pt>
                <c:pt idx="17738">
                  <c:v>0.33998299999999998</c:v>
                </c:pt>
                <c:pt idx="17739">
                  <c:v>0.33183600000000002</c:v>
                </c:pt>
                <c:pt idx="17740">
                  <c:v>0.32280199999999998</c:v>
                </c:pt>
                <c:pt idx="17741">
                  <c:v>0.319969</c:v>
                </c:pt>
                <c:pt idx="17742">
                  <c:v>0.32287300000000002</c:v>
                </c:pt>
                <c:pt idx="17743">
                  <c:v>0.32355800000000001</c:v>
                </c:pt>
                <c:pt idx="17744">
                  <c:v>0.31902200000000003</c:v>
                </c:pt>
                <c:pt idx="17745">
                  <c:v>0.318054</c:v>
                </c:pt>
                <c:pt idx="17746">
                  <c:v>0.31795800000000002</c:v>
                </c:pt>
                <c:pt idx="17747">
                  <c:v>0.324602</c:v>
                </c:pt>
                <c:pt idx="17748">
                  <c:v>0.32864500000000002</c:v>
                </c:pt>
                <c:pt idx="17749">
                  <c:v>0.32342199999999999</c:v>
                </c:pt>
                <c:pt idx="17750">
                  <c:v>0.31856600000000002</c:v>
                </c:pt>
                <c:pt idx="17751">
                  <c:v>0.31711299999999998</c:v>
                </c:pt>
                <c:pt idx="17752">
                  <c:v>0.32006000000000001</c:v>
                </c:pt>
                <c:pt idx="17753">
                  <c:v>0.32124399999999997</c:v>
                </c:pt>
                <c:pt idx="17754">
                  <c:v>0.31962600000000002</c:v>
                </c:pt>
                <c:pt idx="17755">
                  <c:v>0.31816800000000001</c:v>
                </c:pt>
                <c:pt idx="17756">
                  <c:v>0.31813999999999998</c:v>
                </c:pt>
                <c:pt idx="17757">
                  <c:v>0.316994</c:v>
                </c:pt>
                <c:pt idx="17758">
                  <c:v>0.31384800000000002</c:v>
                </c:pt>
                <c:pt idx="17759">
                  <c:v>0.313836</c:v>
                </c:pt>
                <c:pt idx="17760">
                  <c:v>0.30992900000000001</c:v>
                </c:pt>
                <c:pt idx="17761">
                  <c:v>0.30129299999999998</c:v>
                </c:pt>
                <c:pt idx="17762">
                  <c:v>0.29464200000000002</c:v>
                </c:pt>
                <c:pt idx="17763">
                  <c:v>0.29508800000000002</c:v>
                </c:pt>
                <c:pt idx="17764">
                  <c:v>0.29959200000000002</c:v>
                </c:pt>
                <c:pt idx="17765">
                  <c:v>0.303927</c:v>
                </c:pt>
                <c:pt idx="17766">
                  <c:v>0.30229600000000001</c:v>
                </c:pt>
                <c:pt idx="17767">
                  <c:v>0.29806100000000002</c:v>
                </c:pt>
                <c:pt idx="17768">
                  <c:v>0.296429</c:v>
                </c:pt>
                <c:pt idx="17769">
                  <c:v>0.2949</c:v>
                </c:pt>
                <c:pt idx="17770">
                  <c:v>0.29495399999999999</c:v>
                </c:pt>
                <c:pt idx="17771">
                  <c:v>0.28692000000000001</c:v>
                </c:pt>
                <c:pt idx="17772">
                  <c:v>0.27516499999999999</c:v>
                </c:pt>
                <c:pt idx="17773">
                  <c:v>0.26908599999999999</c:v>
                </c:pt>
                <c:pt idx="17774">
                  <c:v>0.26664300000000002</c:v>
                </c:pt>
                <c:pt idx="17775">
                  <c:v>0.26617200000000002</c:v>
                </c:pt>
                <c:pt idx="17776">
                  <c:v>0.26783099999999999</c:v>
                </c:pt>
                <c:pt idx="17777">
                  <c:v>0.26919300000000002</c:v>
                </c:pt>
                <c:pt idx="17778">
                  <c:v>0.26889600000000002</c:v>
                </c:pt>
                <c:pt idx="17779">
                  <c:v>0.26883200000000002</c:v>
                </c:pt>
                <c:pt idx="17780">
                  <c:v>0.26779599999999998</c:v>
                </c:pt>
                <c:pt idx="17781">
                  <c:v>0.26732899999999998</c:v>
                </c:pt>
                <c:pt idx="17782">
                  <c:v>0.26374700000000001</c:v>
                </c:pt>
                <c:pt idx="17783">
                  <c:v>0.26134200000000002</c:v>
                </c:pt>
                <c:pt idx="17784">
                  <c:v>0.25922099999999998</c:v>
                </c:pt>
                <c:pt idx="17785">
                  <c:v>0.253133</c:v>
                </c:pt>
                <c:pt idx="17786">
                  <c:v>0.25257299999999999</c:v>
                </c:pt>
                <c:pt idx="17787">
                  <c:v>0.255241</c:v>
                </c:pt>
                <c:pt idx="17788">
                  <c:v>0.25154799999999999</c:v>
                </c:pt>
                <c:pt idx="17789">
                  <c:v>0.245473</c:v>
                </c:pt>
                <c:pt idx="17790">
                  <c:v>0.239228</c:v>
                </c:pt>
                <c:pt idx="17791">
                  <c:v>0.23424700000000001</c:v>
                </c:pt>
                <c:pt idx="17792">
                  <c:v>0.225102</c:v>
                </c:pt>
                <c:pt idx="17793">
                  <c:v>0.216307</c:v>
                </c:pt>
                <c:pt idx="17794">
                  <c:v>0.21165700000000001</c:v>
                </c:pt>
                <c:pt idx="17795">
                  <c:v>0.210401</c:v>
                </c:pt>
                <c:pt idx="17796">
                  <c:v>0.21291599999999999</c:v>
                </c:pt>
                <c:pt idx="17797">
                  <c:v>0.21429000000000001</c:v>
                </c:pt>
                <c:pt idx="17798">
                  <c:v>0.21581400000000001</c:v>
                </c:pt>
                <c:pt idx="17799">
                  <c:v>0.21587300000000001</c:v>
                </c:pt>
                <c:pt idx="17800">
                  <c:v>0.21054100000000001</c:v>
                </c:pt>
                <c:pt idx="17801">
                  <c:v>0.20813999999999999</c:v>
                </c:pt>
                <c:pt idx="17802">
                  <c:v>0.207595</c:v>
                </c:pt>
                <c:pt idx="17803">
                  <c:v>0.20487900000000001</c:v>
                </c:pt>
                <c:pt idx="17804">
                  <c:v>0.195215</c:v>
                </c:pt>
                <c:pt idx="17805">
                  <c:v>0.18285499999999999</c:v>
                </c:pt>
                <c:pt idx="17806">
                  <c:v>0.17533000000000001</c:v>
                </c:pt>
                <c:pt idx="17807">
                  <c:v>0.17027500000000001</c:v>
                </c:pt>
                <c:pt idx="17808">
                  <c:v>0.17099700000000001</c:v>
                </c:pt>
                <c:pt idx="17809">
                  <c:v>0.181475</c:v>
                </c:pt>
                <c:pt idx="17810">
                  <c:v>0.188083</c:v>
                </c:pt>
                <c:pt idx="17811">
                  <c:v>0.18808</c:v>
                </c:pt>
                <c:pt idx="17812">
                  <c:v>0.186804</c:v>
                </c:pt>
                <c:pt idx="17813">
                  <c:v>0.18610399999999999</c:v>
                </c:pt>
                <c:pt idx="17814">
                  <c:v>0.184285</c:v>
                </c:pt>
                <c:pt idx="17815">
                  <c:v>0.17946100000000001</c:v>
                </c:pt>
                <c:pt idx="17816">
                  <c:v>0.17729800000000001</c:v>
                </c:pt>
                <c:pt idx="17817">
                  <c:v>0.167215</c:v>
                </c:pt>
                <c:pt idx="17818">
                  <c:v>0.161081</c:v>
                </c:pt>
                <c:pt idx="17819">
                  <c:v>0.16297700000000001</c:v>
                </c:pt>
                <c:pt idx="17820">
                  <c:v>0.15495300000000001</c:v>
                </c:pt>
                <c:pt idx="17821">
                  <c:v>0.14782000000000001</c:v>
                </c:pt>
                <c:pt idx="17822">
                  <c:v>0.14412900000000001</c:v>
                </c:pt>
                <c:pt idx="17823">
                  <c:v>0.14183299999999999</c:v>
                </c:pt>
                <c:pt idx="17824">
                  <c:v>0.14468400000000001</c:v>
                </c:pt>
                <c:pt idx="17825">
                  <c:v>0.148289</c:v>
                </c:pt>
                <c:pt idx="17826">
                  <c:v>0.14804800000000001</c:v>
                </c:pt>
                <c:pt idx="17827">
                  <c:v>0.14254</c:v>
                </c:pt>
                <c:pt idx="17828">
                  <c:v>0.14046</c:v>
                </c:pt>
                <c:pt idx="17829">
                  <c:v>0.13780600000000001</c:v>
                </c:pt>
                <c:pt idx="17830">
                  <c:v>0.13464000000000001</c:v>
                </c:pt>
                <c:pt idx="17831">
                  <c:v>0.119648</c:v>
                </c:pt>
                <c:pt idx="17832">
                  <c:v>0.106859</c:v>
                </c:pt>
                <c:pt idx="17833">
                  <c:v>0.105005</c:v>
                </c:pt>
                <c:pt idx="17834">
                  <c:v>0.10967499999999999</c:v>
                </c:pt>
                <c:pt idx="17835">
                  <c:v>0.107281</c:v>
                </c:pt>
                <c:pt idx="17836">
                  <c:v>0.100619</c:v>
                </c:pt>
                <c:pt idx="17837">
                  <c:v>9.7377199999999997E-2</c:v>
                </c:pt>
                <c:pt idx="17838">
                  <c:v>9.7766800000000001E-2</c:v>
                </c:pt>
                <c:pt idx="17839">
                  <c:v>9.8763799999999999E-2</c:v>
                </c:pt>
                <c:pt idx="17840">
                  <c:v>9.89757E-2</c:v>
                </c:pt>
                <c:pt idx="17841">
                  <c:v>9.7237799999999999E-2</c:v>
                </c:pt>
                <c:pt idx="17842">
                  <c:v>9.5060699999999998E-2</c:v>
                </c:pt>
                <c:pt idx="17843">
                  <c:v>9.59734E-2</c:v>
                </c:pt>
                <c:pt idx="17844">
                  <c:v>9.6511100000000002E-2</c:v>
                </c:pt>
                <c:pt idx="17845">
                  <c:v>9.7394800000000004E-2</c:v>
                </c:pt>
                <c:pt idx="17846">
                  <c:v>9.2854199999999998E-2</c:v>
                </c:pt>
                <c:pt idx="17847">
                  <c:v>8.8616200000000006E-2</c:v>
                </c:pt>
                <c:pt idx="17848">
                  <c:v>8.7712899999999996E-2</c:v>
                </c:pt>
                <c:pt idx="17849">
                  <c:v>8.6757699999999993E-2</c:v>
                </c:pt>
                <c:pt idx="17850">
                  <c:v>8.5528400000000004E-2</c:v>
                </c:pt>
                <c:pt idx="17851">
                  <c:v>8.4554299999999999E-2</c:v>
                </c:pt>
                <c:pt idx="17852">
                  <c:v>8.1756300000000004E-2</c:v>
                </c:pt>
                <c:pt idx="17853">
                  <c:v>7.5060600000000005E-2</c:v>
                </c:pt>
                <c:pt idx="17854">
                  <c:v>6.5722000000000003E-2</c:v>
                </c:pt>
                <c:pt idx="17855">
                  <c:v>5.9122300000000003E-2</c:v>
                </c:pt>
                <c:pt idx="17856">
                  <c:v>5.2197500000000001E-2</c:v>
                </c:pt>
                <c:pt idx="17857">
                  <c:v>5.03715E-2</c:v>
                </c:pt>
                <c:pt idx="17858">
                  <c:v>5.2817000000000003E-2</c:v>
                </c:pt>
                <c:pt idx="17859">
                  <c:v>5.6273400000000001E-2</c:v>
                </c:pt>
                <c:pt idx="17860">
                  <c:v>5.4996400000000001E-2</c:v>
                </c:pt>
                <c:pt idx="17861">
                  <c:v>5.3511099999999999E-2</c:v>
                </c:pt>
                <c:pt idx="17862">
                  <c:v>4.81387E-2</c:v>
                </c:pt>
                <c:pt idx="17863">
                  <c:v>4.4772300000000001E-2</c:v>
                </c:pt>
                <c:pt idx="17864">
                  <c:v>4.8742599999999997E-2</c:v>
                </c:pt>
                <c:pt idx="17865">
                  <c:v>6.2100000000000002E-2</c:v>
                </c:pt>
                <c:pt idx="17866">
                  <c:v>6.5955200000000005E-2</c:v>
                </c:pt>
                <c:pt idx="17867">
                  <c:v>6.2411099999999997E-2</c:v>
                </c:pt>
                <c:pt idx="17868">
                  <c:v>5.9039099999999997E-2</c:v>
                </c:pt>
                <c:pt idx="17869">
                  <c:v>5.7275399999999997E-2</c:v>
                </c:pt>
                <c:pt idx="17870">
                  <c:v>5.7751700000000003E-2</c:v>
                </c:pt>
                <c:pt idx="17871">
                  <c:v>5.5508599999999998E-2</c:v>
                </c:pt>
                <c:pt idx="17872">
                  <c:v>5.2199599999999999E-2</c:v>
                </c:pt>
                <c:pt idx="17873">
                  <c:v>5.31038E-2</c:v>
                </c:pt>
                <c:pt idx="17874">
                  <c:v>5.8620199999999997E-2</c:v>
                </c:pt>
                <c:pt idx="17875">
                  <c:v>5.9573099999999997E-2</c:v>
                </c:pt>
                <c:pt idx="17876">
                  <c:v>5.8729900000000002E-2</c:v>
                </c:pt>
                <c:pt idx="17877">
                  <c:v>6.6450300000000004E-2</c:v>
                </c:pt>
                <c:pt idx="17878">
                  <c:v>6.5188499999999996E-2</c:v>
                </c:pt>
                <c:pt idx="17879">
                  <c:v>6.2160899999999998E-2</c:v>
                </c:pt>
                <c:pt idx="17880">
                  <c:v>6.1967300000000003E-2</c:v>
                </c:pt>
                <c:pt idx="17881">
                  <c:v>6.5310099999999996E-2</c:v>
                </c:pt>
                <c:pt idx="17882">
                  <c:v>6.4133899999999994E-2</c:v>
                </c:pt>
                <c:pt idx="17883">
                  <c:v>6.2007399999999997E-2</c:v>
                </c:pt>
                <c:pt idx="17884">
                  <c:v>6.0360999999999998E-2</c:v>
                </c:pt>
                <c:pt idx="17885">
                  <c:v>6.2978599999999996E-2</c:v>
                </c:pt>
                <c:pt idx="17886">
                  <c:v>6.1009500000000001E-2</c:v>
                </c:pt>
                <c:pt idx="17887">
                  <c:v>5.7692100000000003E-2</c:v>
                </c:pt>
                <c:pt idx="17888">
                  <c:v>5.2655500000000001E-2</c:v>
                </c:pt>
                <c:pt idx="17889">
                  <c:v>5.0830399999999998E-2</c:v>
                </c:pt>
                <c:pt idx="17890">
                  <c:v>4.37028E-2</c:v>
                </c:pt>
                <c:pt idx="17891">
                  <c:v>3.5028200000000002E-2</c:v>
                </c:pt>
                <c:pt idx="17892">
                  <c:v>2.94969E-2</c:v>
                </c:pt>
                <c:pt idx="17893">
                  <c:v>2.8259699999999999E-2</c:v>
                </c:pt>
                <c:pt idx="17894">
                  <c:v>2.8531899999999999E-2</c:v>
                </c:pt>
                <c:pt idx="17895">
                  <c:v>2.1187899999999999E-2</c:v>
                </c:pt>
                <c:pt idx="17896">
                  <c:v>1.58306E-2</c:v>
                </c:pt>
                <c:pt idx="17897">
                  <c:v>1.3641800000000001E-2</c:v>
                </c:pt>
                <c:pt idx="17898">
                  <c:v>1.6260500000000001E-2</c:v>
                </c:pt>
                <c:pt idx="17899">
                  <c:v>2.5506000000000001E-2</c:v>
                </c:pt>
                <c:pt idx="17900">
                  <c:v>3.0256000000000002E-2</c:v>
                </c:pt>
                <c:pt idx="17901">
                  <c:v>2.9449599999999999E-2</c:v>
                </c:pt>
                <c:pt idx="17902">
                  <c:v>2.9236100000000001E-2</c:v>
                </c:pt>
                <c:pt idx="17903">
                  <c:v>3.05817E-2</c:v>
                </c:pt>
                <c:pt idx="17904">
                  <c:v>3.1308099999999998E-2</c:v>
                </c:pt>
                <c:pt idx="17905">
                  <c:v>3.1318100000000001E-2</c:v>
                </c:pt>
                <c:pt idx="17906">
                  <c:v>3.0831799999999999E-2</c:v>
                </c:pt>
                <c:pt idx="17907">
                  <c:v>2.9877799999999999E-2</c:v>
                </c:pt>
                <c:pt idx="17908">
                  <c:v>2.4974799999999998E-2</c:v>
                </c:pt>
                <c:pt idx="17909">
                  <c:v>1.5876299999999999E-2</c:v>
                </c:pt>
                <c:pt idx="17910">
                  <c:v>1.26967E-2</c:v>
                </c:pt>
                <c:pt idx="17911">
                  <c:v>1.5161900000000001E-2</c:v>
                </c:pt>
                <c:pt idx="17912">
                  <c:v>1.7841599999999999E-2</c:v>
                </c:pt>
                <c:pt idx="17913">
                  <c:v>1.6898900000000001E-2</c:v>
                </c:pt>
                <c:pt idx="17914">
                  <c:v>1.6736899999999999E-2</c:v>
                </c:pt>
                <c:pt idx="17915">
                  <c:v>1.9106000000000001E-2</c:v>
                </c:pt>
                <c:pt idx="17916">
                  <c:v>2.3453999999999999E-2</c:v>
                </c:pt>
                <c:pt idx="17917">
                  <c:v>2.8690199999999999E-2</c:v>
                </c:pt>
                <c:pt idx="17918">
                  <c:v>3.1743399999999998E-2</c:v>
                </c:pt>
                <c:pt idx="17919">
                  <c:v>3.1402199999999998E-2</c:v>
                </c:pt>
                <c:pt idx="17920">
                  <c:v>3.2315900000000002E-2</c:v>
                </c:pt>
                <c:pt idx="17921">
                  <c:v>3.2500599999999998E-2</c:v>
                </c:pt>
                <c:pt idx="17922">
                  <c:v>3.1295499999999997E-2</c:v>
                </c:pt>
                <c:pt idx="17923">
                  <c:v>2.8167999999999999E-2</c:v>
                </c:pt>
                <c:pt idx="17924">
                  <c:v>2.7614199999999998E-2</c:v>
                </c:pt>
                <c:pt idx="17925">
                  <c:v>2.4594600000000001E-2</c:v>
                </c:pt>
                <c:pt idx="17926">
                  <c:v>2.25366E-2</c:v>
                </c:pt>
                <c:pt idx="17927">
                  <c:v>2.24526E-2</c:v>
                </c:pt>
                <c:pt idx="17928">
                  <c:v>1.79407E-2</c:v>
                </c:pt>
                <c:pt idx="17929">
                  <c:v>1.3221200000000001E-2</c:v>
                </c:pt>
                <c:pt idx="17930">
                  <c:v>1.16626E-2</c:v>
                </c:pt>
                <c:pt idx="17931">
                  <c:v>1.30174E-2</c:v>
                </c:pt>
                <c:pt idx="17932">
                  <c:v>1.4714400000000001E-2</c:v>
                </c:pt>
                <c:pt idx="17933">
                  <c:v>1.5765600000000001E-2</c:v>
                </c:pt>
                <c:pt idx="17934">
                  <c:v>1.3580399999999999E-2</c:v>
                </c:pt>
                <c:pt idx="17935">
                  <c:v>1.07423E-2</c:v>
                </c:pt>
                <c:pt idx="17936">
                  <c:v>4.89837E-3</c:v>
                </c:pt>
                <c:pt idx="17937">
                  <c:v>1.0535500000000001E-3</c:v>
                </c:pt>
                <c:pt idx="17938">
                  <c:v>1.8691300000000001E-3</c:v>
                </c:pt>
                <c:pt idx="17939">
                  <c:v>-3.5417399999999998E-3</c:v>
                </c:pt>
                <c:pt idx="17940">
                  <c:v>-5.3205400000000003E-3</c:v>
                </c:pt>
                <c:pt idx="17941">
                  <c:v>-7.4879999999999999E-3</c:v>
                </c:pt>
                <c:pt idx="17942">
                  <c:v>-1.09722E-2</c:v>
                </c:pt>
                <c:pt idx="17943">
                  <c:v>-1.28681E-2</c:v>
                </c:pt>
                <c:pt idx="17944">
                  <c:v>-3.1388900000000001E-3</c:v>
                </c:pt>
                <c:pt idx="17945">
                  <c:v>2.9294500000000001E-3</c:v>
                </c:pt>
                <c:pt idx="17946">
                  <c:v>-3.2311800000000001E-4</c:v>
                </c:pt>
                <c:pt idx="17947">
                  <c:v>-3.6335400000000002E-3</c:v>
                </c:pt>
                <c:pt idx="17948">
                  <c:v>-6.1892199999999996E-3</c:v>
                </c:pt>
                <c:pt idx="17949">
                  <c:v>-4.5431400000000002E-3</c:v>
                </c:pt>
                <c:pt idx="17950">
                  <c:v>-2.1074800000000001E-3</c:v>
                </c:pt>
                <c:pt idx="17951">
                  <c:v>3.0047599999999999E-4</c:v>
                </c:pt>
                <c:pt idx="17952">
                  <c:v>6.9781800000000001E-4</c:v>
                </c:pt>
                <c:pt idx="17953">
                  <c:v>-2.2680999999999999E-3</c:v>
                </c:pt>
                <c:pt idx="17954">
                  <c:v>-1.02562E-2</c:v>
                </c:pt>
                <c:pt idx="17955">
                  <c:v>-8.3081500000000003E-3</c:v>
                </c:pt>
                <c:pt idx="17956">
                  <c:v>-5.6086E-3</c:v>
                </c:pt>
                <c:pt idx="17957">
                  <c:v>-6.52959E-3</c:v>
                </c:pt>
                <c:pt idx="17958">
                  <c:v>-6.8930199999999997E-3</c:v>
                </c:pt>
                <c:pt idx="17959">
                  <c:v>-3.6858799999999999E-3</c:v>
                </c:pt>
                <c:pt idx="17960">
                  <c:v>2.8327700000000001E-3</c:v>
                </c:pt>
                <c:pt idx="17961">
                  <c:v>4.4866000000000003E-3</c:v>
                </c:pt>
                <c:pt idx="17962">
                  <c:v>4.6533499999999997E-3</c:v>
                </c:pt>
                <c:pt idx="17963">
                  <c:v>3.4015500000000001E-3</c:v>
                </c:pt>
                <c:pt idx="17964">
                  <c:v>2.4077899999999999E-3</c:v>
                </c:pt>
                <c:pt idx="17965" formatCode="0.00E+00">
                  <c:v>-4.8510000000000001E-5</c:v>
                </c:pt>
                <c:pt idx="17966">
                  <c:v>-2.8019999999999998E-3</c:v>
                </c:pt>
                <c:pt idx="17967">
                  <c:v>-5.8565099999999997E-3</c:v>
                </c:pt>
                <c:pt idx="17968">
                  <c:v>-1.23138E-2</c:v>
                </c:pt>
                <c:pt idx="17969">
                  <c:v>-1.4605E-2</c:v>
                </c:pt>
                <c:pt idx="17970">
                  <c:v>-1.7256299999999999E-2</c:v>
                </c:pt>
                <c:pt idx="17971">
                  <c:v>-2.3610699999999998E-2</c:v>
                </c:pt>
                <c:pt idx="17972">
                  <c:v>-2.6251099999999999E-2</c:v>
                </c:pt>
                <c:pt idx="17973">
                  <c:v>-2.5275499999999999E-2</c:v>
                </c:pt>
                <c:pt idx="17974">
                  <c:v>-2.5659100000000001E-2</c:v>
                </c:pt>
                <c:pt idx="17975">
                  <c:v>-2.8054699999999998E-2</c:v>
                </c:pt>
                <c:pt idx="17976">
                  <c:v>-2.6196000000000001E-2</c:v>
                </c:pt>
                <c:pt idx="17977">
                  <c:v>-2.21838E-2</c:v>
                </c:pt>
                <c:pt idx="17978">
                  <c:v>-1.8479599999999999E-2</c:v>
                </c:pt>
                <c:pt idx="17979">
                  <c:v>-1.5003300000000001E-2</c:v>
                </c:pt>
                <c:pt idx="17980">
                  <c:v>-8.5873700000000004E-3</c:v>
                </c:pt>
                <c:pt idx="17981">
                  <c:v>-7.6562899999999996E-3</c:v>
                </c:pt>
                <c:pt idx="17982">
                  <c:v>-1.25387E-2</c:v>
                </c:pt>
                <c:pt idx="17983">
                  <c:v>-1.5975E-2</c:v>
                </c:pt>
                <c:pt idx="17984">
                  <c:v>-1.99118E-2</c:v>
                </c:pt>
                <c:pt idx="17985">
                  <c:v>-2.1420000000000002E-2</c:v>
                </c:pt>
                <c:pt idx="17986">
                  <c:v>-2.1142299999999999E-2</c:v>
                </c:pt>
                <c:pt idx="17987">
                  <c:v>-1.7341599999999999E-2</c:v>
                </c:pt>
                <c:pt idx="17988">
                  <c:v>-1.32576E-2</c:v>
                </c:pt>
                <c:pt idx="17989">
                  <c:v>-1.2829399999999999E-2</c:v>
                </c:pt>
                <c:pt idx="17990">
                  <c:v>-1.5026100000000001E-2</c:v>
                </c:pt>
                <c:pt idx="17991">
                  <c:v>-1.7520999999999998E-2</c:v>
                </c:pt>
                <c:pt idx="17992">
                  <c:v>-2.0296000000000002E-2</c:v>
                </c:pt>
                <c:pt idx="17993">
                  <c:v>-2.2028099999999998E-2</c:v>
                </c:pt>
                <c:pt idx="17994">
                  <c:v>-2.8173799999999999E-2</c:v>
                </c:pt>
                <c:pt idx="17995">
                  <c:v>-3.1603100000000002E-2</c:v>
                </c:pt>
                <c:pt idx="17996">
                  <c:v>-2.9811299999999999E-2</c:v>
                </c:pt>
                <c:pt idx="17997">
                  <c:v>-3.0460299999999999E-2</c:v>
                </c:pt>
                <c:pt idx="17998">
                  <c:v>-2.9264100000000001E-2</c:v>
                </c:pt>
                <c:pt idx="17999">
                  <c:v>-2.20565E-2</c:v>
                </c:pt>
                <c:pt idx="18000">
                  <c:v>-1.3978600000000001E-2</c:v>
                </c:pt>
                <c:pt idx="18001">
                  <c:v>-1.1931000000000001E-2</c:v>
                </c:pt>
                <c:pt idx="18002">
                  <c:v>-1.34114E-2</c:v>
                </c:pt>
                <c:pt idx="18003">
                  <c:v>-1.5059299999999999E-2</c:v>
                </c:pt>
                <c:pt idx="18004">
                  <c:v>-1.5894999999999999E-2</c:v>
                </c:pt>
                <c:pt idx="18005">
                  <c:v>-1.73139E-2</c:v>
                </c:pt>
                <c:pt idx="18006">
                  <c:v>-1.9878799999999999E-2</c:v>
                </c:pt>
                <c:pt idx="18007">
                  <c:v>-1.79968E-2</c:v>
                </c:pt>
                <c:pt idx="18008">
                  <c:v>-1.3274599999999999E-2</c:v>
                </c:pt>
                <c:pt idx="18009">
                  <c:v>-1.11217E-2</c:v>
                </c:pt>
                <c:pt idx="18010">
                  <c:v>-9.3742500000000006E-3</c:v>
                </c:pt>
                <c:pt idx="18011">
                  <c:v>-8.1792099999999993E-3</c:v>
                </c:pt>
                <c:pt idx="18012">
                  <c:v>-1.0583E-2</c:v>
                </c:pt>
                <c:pt idx="18013">
                  <c:v>-1.47069E-2</c:v>
                </c:pt>
                <c:pt idx="18014">
                  <c:v>-1.44958E-2</c:v>
                </c:pt>
                <c:pt idx="18015">
                  <c:v>-6.0959200000000003E-3</c:v>
                </c:pt>
                <c:pt idx="18016">
                  <c:v>4.20808E-4</c:v>
                </c:pt>
                <c:pt idx="18017">
                  <c:v>2.6745100000000002E-3</c:v>
                </c:pt>
                <c:pt idx="18018">
                  <c:v>3.76545E-3</c:v>
                </c:pt>
                <c:pt idx="18019">
                  <c:v>1.4979500000000001E-3</c:v>
                </c:pt>
                <c:pt idx="18020">
                  <c:v>4.9839700000000003E-4</c:v>
                </c:pt>
                <c:pt idx="18021">
                  <c:v>-4.7248899999999998E-3</c:v>
                </c:pt>
                <c:pt idx="18022">
                  <c:v>-5.6685199999999998E-3</c:v>
                </c:pt>
                <c:pt idx="18023">
                  <c:v>-4.8481000000000002E-3</c:v>
                </c:pt>
                <c:pt idx="18024">
                  <c:v>-8.4267300000000003E-3</c:v>
                </c:pt>
                <c:pt idx="18025">
                  <c:v>-8.7699100000000006E-3</c:v>
                </c:pt>
                <c:pt idx="18026">
                  <c:v>-5.6636799999999999E-3</c:v>
                </c:pt>
                <c:pt idx="18027">
                  <c:v>-5.4187699999999998E-3</c:v>
                </c:pt>
                <c:pt idx="18028">
                  <c:v>-7.9448899999999996E-3</c:v>
                </c:pt>
                <c:pt idx="18029">
                  <c:v>-9.1773299999999992E-3</c:v>
                </c:pt>
                <c:pt idx="18030">
                  <c:v>-8.4969599999999996E-3</c:v>
                </c:pt>
                <c:pt idx="18031">
                  <c:v>-6.59795E-3</c:v>
                </c:pt>
                <c:pt idx="18032">
                  <c:v>-5.0720000000000001E-3</c:v>
                </c:pt>
                <c:pt idx="18033">
                  <c:v>-3.7369899999999999E-3</c:v>
                </c:pt>
                <c:pt idx="18034">
                  <c:v>-1.9777599999999998E-3</c:v>
                </c:pt>
                <c:pt idx="18035">
                  <c:v>2.5533700000000001E-4</c:v>
                </c:pt>
                <c:pt idx="18036">
                  <c:v>6.1336400000000001E-3</c:v>
                </c:pt>
                <c:pt idx="18037">
                  <c:v>1.2468099999999999E-2</c:v>
                </c:pt>
                <c:pt idx="18038">
                  <c:v>1.2391599999999999E-2</c:v>
                </c:pt>
                <c:pt idx="18039">
                  <c:v>7.1186399999999999E-3</c:v>
                </c:pt>
                <c:pt idx="18040">
                  <c:v>2.0784499999999999E-3</c:v>
                </c:pt>
                <c:pt idx="18041">
                  <c:v>4.2139400000000001E-4</c:v>
                </c:pt>
                <c:pt idx="18042">
                  <c:v>4.4950299999999997E-3</c:v>
                </c:pt>
                <c:pt idx="18043">
                  <c:v>8.2272999999999999E-3</c:v>
                </c:pt>
                <c:pt idx="18044">
                  <c:v>9.16696E-3</c:v>
                </c:pt>
                <c:pt idx="18045">
                  <c:v>5.3441799999999996E-3</c:v>
                </c:pt>
                <c:pt idx="18046">
                  <c:v>-7.5311499999999995E-4</c:v>
                </c:pt>
                <c:pt idx="18047">
                  <c:v>-4.3944700000000001E-3</c:v>
                </c:pt>
                <c:pt idx="18048">
                  <c:v>-4.2367100000000003E-3</c:v>
                </c:pt>
                <c:pt idx="18049">
                  <c:v>-6.24816E-3</c:v>
                </c:pt>
                <c:pt idx="18050">
                  <c:v>-9.1404899999999994E-3</c:v>
                </c:pt>
                <c:pt idx="18051">
                  <c:v>-1.1202699999999999E-2</c:v>
                </c:pt>
                <c:pt idx="18052">
                  <c:v>-9.0584299999999993E-3</c:v>
                </c:pt>
                <c:pt idx="18053">
                  <c:v>-8.8218099999999994E-3</c:v>
                </c:pt>
                <c:pt idx="18054">
                  <c:v>-1.1028100000000001E-2</c:v>
                </c:pt>
                <c:pt idx="18055">
                  <c:v>-1.13828E-2</c:v>
                </c:pt>
                <c:pt idx="18056">
                  <c:v>-1.5529100000000001E-2</c:v>
                </c:pt>
                <c:pt idx="18057">
                  <c:v>-1.8961800000000001E-2</c:v>
                </c:pt>
                <c:pt idx="18058">
                  <c:v>-2.35216E-2</c:v>
                </c:pt>
                <c:pt idx="18059">
                  <c:v>-2.47783E-2</c:v>
                </c:pt>
                <c:pt idx="18060">
                  <c:v>-2.2993E-2</c:v>
                </c:pt>
                <c:pt idx="18061">
                  <c:v>-1.9686599999999999E-2</c:v>
                </c:pt>
                <c:pt idx="18062">
                  <c:v>-1.91957E-2</c:v>
                </c:pt>
                <c:pt idx="18063">
                  <c:v>-1.6176699999999999E-2</c:v>
                </c:pt>
                <c:pt idx="18064">
                  <c:v>-1.35555E-2</c:v>
                </c:pt>
                <c:pt idx="18065">
                  <c:v>-8.2313300000000002E-3</c:v>
                </c:pt>
                <c:pt idx="18066">
                  <c:v>2.3998000000000001E-3</c:v>
                </c:pt>
                <c:pt idx="18067">
                  <c:v>6.6041800000000003E-3</c:v>
                </c:pt>
                <c:pt idx="18068">
                  <c:v>4.84185E-3</c:v>
                </c:pt>
                <c:pt idx="18069">
                  <c:v>2.6774400000000001E-3</c:v>
                </c:pt>
                <c:pt idx="18070">
                  <c:v>5.5919800000000001E-4</c:v>
                </c:pt>
                <c:pt idx="18071">
                  <c:v>1.25782E-3</c:v>
                </c:pt>
                <c:pt idx="18072">
                  <c:v>4.3043500000000002E-3</c:v>
                </c:pt>
                <c:pt idx="18073">
                  <c:v>8.1023999999999992E-3</c:v>
                </c:pt>
                <c:pt idx="18074">
                  <c:v>7.3948699999999996E-3</c:v>
                </c:pt>
                <c:pt idx="18075">
                  <c:v>4.33681E-3</c:v>
                </c:pt>
                <c:pt idx="18076">
                  <c:v>9.4805199999999992E-3</c:v>
                </c:pt>
                <c:pt idx="18077">
                  <c:v>1.51127E-2</c:v>
                </c:pt>
                <c:pt idx="18078">
                  <c:v>1.7597700000000001E-2</c:v>
                </c:pt>
                <c:pt idx="18079">
                  <c:v>2.14389E-2</c:v>
                </c:pt>
                <c:pt idx="18080">
                  <c:v>2.3144499999999998E-2</c:v>
                </c:pt>
                <c:pt idx="18081">
                  <c:v>2.4370300000000001E-2</c:v>
                </c:pt>
                <c:pt idx="18082">
                  <c:v>2.3281900000000001E-2</c:v>
                </c:pt>
                <c:pt idx="18083">
                  <c:v>2.2506000000000002E-2</c:v>
                </c:pt>
                <c:pt idx="18084">
                  <c:v>2.52661E-2</c:v>
                </c:pt>
                <c:pt idx="18085">
                  <c:v>2.6230300000000002E-2</c:v>
                </c:pt>
                <c:pt idx="18086">
                  <c:v>2.7204699999999998E-2</c:v>
                </c:pt>
                <c:pt idx="18087">
                  <c:v>2.4734699999999998E-2</c:v>
                </c:pt>
                <c:pt idx="18088">
                  <c:v>1.26873E-2</c:v>
                </c:pt>
                <c:pt idx="18089">
                  <c:v>8.5717699999999994E-3</c:v>
                </c:pt>
                <c:pt idx="18090">
                  <c:v>5.2108500000000004E-3</c:v>
                </c:pt>
                <c:pt idx="18091" formatCode="0.00E+00">
                  <c:v>-4.7827100000000002E-5</c:v>
                </c:pt>
                <c:pt idx="18092">
                  <c:v>-6.60072E-3</c:v>
                </c:pt>
                <c:pt idx="18093">
                  <c:v>-2.6545599999999999E-2</c:v>
                </c:pt>
                <c:pt idx="18094">
                  <c:v>-6.4650799999999994E-2</c:v>
                </c:pt>
                <c:pt idx="18095">
                  <c:v>-8.4313299999999994E-2</c:v>
                </c:pt>
                <c:pt idx="18096">
                  <c:v>-8.3433099999999996E-2</c:v>
                </c:pt>
                <c:pt idx="18097">
                  <c:v>-7.8891600000000006E-2</c:v>
                </c:pt>
                <c:pt idx="18098">
                  <c:v>-7.18863E-2</c:v>
                </c:pt>
                <c:pt idx="18099">
                  <c:v>-6.6857899999999998E-2</c:v>
                </c:pt>
                <c:pt idx="18100">
                  <c:v>-6.0519900000000001E-2</c:v>
                </c:pt>
                <c:pt idx="18101">
                  <c:v>-5.57495E-2</c:v>
                </c:pt>
                <c:pt idx="18102">
                  <c:v>-6.2441499999999997E-2</c:v>
                </c:pt>
                <c:pt idx="18103">
                  <c:v>-6.6730999999999999E-2</c:v>
                </c:pt>
                <c:pt idx="18104">
                  <c:v>-7.5049099999999994E-2</c:v>
                </c:pt>
                <c:pt idx="18105">
                  <c:v>-8.2092300000000007E-2</c:v>
                </c:pt>
                <c:pt idx="18106">
                  <c:v>-9.1893900000000001E-2</c:v>
                </c:pt>
                <c:pt idx="18107">
                  <c:v>-0.100651</c:v>
                </c:pt>
                <c:pt idx="18108">
                  <c:v>-0.102922</c:v>
                </c:pt>
                <c:pt idx="18109">
                  <c:v>-0.107739</c:v>
                </c:pt>
                <c:pt idx="18110">
                  <c:v>-0.111774</c:v>
                </c:pt>
                <c:pt idx="18111">
                  <c:v>-0.117252</c:v>
                </c:pt>
                <c:pt idx="18112">
                  <c:v>-0.123851</c:v>
                </c:pt>
                <c:pt idx="18113">
                  <c:v>-0.129853</c:v>
                </c:pt>
                <c:pt idx="18114">
                  <c:v>-0.13427600000000001</c:v>
                </c:pt>
                <c:pt idx="18115">
                  <c:v>-0.138211</c:v>
                </c:pt>
                <c:pt idx="18116">
                  <c:v>-0.14622499999999999</c:v>
                </c:pt>
                <c:pt idx="18117">
                  <c:v>-0.149315</c:v>
                </c:pt>
                <c:pt idx="18118">
                  <c:v>-0.14491299999999999</c:v>
                </c:pt>
                <c:pt idx="18119">
                  <c:v>-0.132601</c:v>
                </c:pt>
                <c:pt idx="18120">
                  <c:v>-0.128303</c:v>
                </c:pt>
                <c:pt idx="18121">
                  <c:v>-0.124362</c:v>
                </c:pt>
                <c:pt idx="18122">
                  <c:v>-0.116677</c:v>
                </c:pt>
                <c:pt idx="18123">
                  <c:v>-0.11430800000000001</c:v>
                </c:pt>
                <c:pt idx="18124">
                  <c:v>-0.116983</c:v>
                </c:pt>
                <c:pt idx="18125">
                  <c:v>-0.123838</c:v>
                </c:pt>
                <c:pt idx="18126">
                  <c:v>-0.125421</c:v>
                </c:pt>
                <c:pt idx="18127">
                  <c:v>-0.124514</c:v>
                </c:pt>
                <c:pt idx="18128">
                  <c:v>-0.12659300000000001</c:v>
                </c:pt>
                <c:pt idx="18129">
                  <c:v>-0.135159</c:v>
                </c:pt>
                <c:pt idx="18130">
                  <c:v>-0.138405</c:v>
                </c:pt>
                <c:pt idx="18131">
                  <c:v>-0.14365700000000001</c:v>
                </c:pt>
                <c:pt idx="18132">
                  <c:v>-0.15257200000000001</c:v>
                </c:pt>
                <c:pt idx="18133">
                  <c:v>-0.15959300000000001</c:v>
                </c:pt>
                <c:pt idx="18134">
                  <c:v>-0.163076</c:v>
                </c:pt>
                <c:pt idx="18135">
                  <c:v>-0.163554</c:v>
                </c:pt>
                <c:pt idx="18136">
                  <c:v>-0.16453499999999999</c:v>
                </c:pt>
                <c:pt idx="18137">
                  <c:v>-0.165738</c:v>
                </c:pt>
                <c:pt idx="18138">
                  <c:v>-0.165634</c:v>
                </c:pt>
                <c:pt idx="18139">
                  <c:v>-0.15226500000000001</c:v>
                </c:pt>
                <c:pt idx="18140">
                  <c:v>-0.13508000000000001</c:v>
                </c:pt>
                <c:pt idx="18141">
                  <c:v>-0.12950600000000001</c:v>
                </c:pt>
                <c:pt idx="18142">
                  <c:v>-0.13383100000000001</c:v>
                </c:pt>
                <c:pt idx="18143">
                  <c:v>-0.146148</c:v>
                </c:pt>
                <c:pt idx="18144">
                  <c:v>-0.1492</c:v>
                </c:pt>
                <c:pt idx="18145">
                  <c:v>-0.15145400000000001</c:v>
                </c:pt>
                <c:pt idx="18146">
                  <c:v>-0.15064</c:v>
                </c:pt>
                <c:pt idx="18147">
                  <c:v>-0.148007</c:v>
                </c:pt>
                <c:pt idx="18148">
                  <c:v>-0.14485999999999999</c:v>
                </c:pt>
                <c:pt idx="18149">
                  <c:v>-0.14190800000000001</c:v>
                </c:pt>
                <c:pt idx="18150">
                  <c:v>-0.13761100000000001</c:v>
                </c:pt>
                <c:pt idx="18151">
                  <c:v>-0.127023</c:v>
                </c:pt>
                <c:pt idx="18152">
                  <c:v>-0.11801</c:v>
                </c:pt>
                <c:pt idx="18153">
                  <c:v>-0.119197</c:v>
                </c:pt>
                <c:pt idx="18154">
                  <c:v>-0.128162</c:v>
                </c:pt>
                <c:pt idx="18155">
                  <c:v>-0.13559499999999999</c:v>
                </c:pt>
                <c:pt idx="18156">
                  <c:v>-0.138686</c:v>
                </c:pt>
                <c:pt idx="18157">
                  <c:v>-0.141124</c:v>
                </c:pt>
                <c:pt idx="18158">
                  <c:v>-0.14139199999999999</c:v>
                </c:pt>
                <c:pt idx="18159">
                  <c:v>-0.138546</c:v>
                </c:pt>
                <c:pt idx="18160">
                  <c:v>-0.13036300000000001</c:v>
                </c:pt>
                <c:pt idx="18161">
                  <c:v>-0.122618</c:v>
                </c:pt>
                <c:pt idx="18162">
                  <c:v>-0.118059</c:v>
                </c:pt>
                <c:pt idx="18163">
                  <c:v>-0.116901</c:v>
                </c:pt>
                <c:pt idx="18164">
                  <c:v>-0.118728</c:v>
                </c:pt>
                <c:pt idx="18165">
                  <c:v>-0.12468700000000001</c:v>
                </c:pt>
                <c:pt idx="18166">
                  <c:v>-0.126385</c:v>
                </c:pt>
                <c:pt idx="18167">
                  <c:v>-0.12438</c:v>
                </c:pt>
                <c:pt idx="18168">
                  <c:v>-0.12109300000000001</c:v>
                </c:pt>
                <c:pt idx="18169">
                  <c:v>-0.124831</c:v>
                </c:pt>
                <c:pt idx="18170">
                  <c:v>-0.138458</c:v>
                </c:pt>
                <c:pt idx="18171">
                  <c:v>-0.14075399999999999</c:v>
                </c:pt>
                <c:pt idx="18172">
                  <c:v>-0.13925499999999999</c:v>
                </c:pt>
                <c:pt idx="18173">
                  <c:v>-0.131385</c:v>
                </c:pt>
                <c:pt idx="18174">
                  <c:v>-0.123339</c:v>
                </c:pt>
                <c:pt idx="18175">
                  <c:v>-0.118063</c:v>
                </c:pt>
                <c:pt idx="18176">
                  <c:v>-0.115189</c:v>
                </c:pt>
                <c:pt idx="18177">
                  <c:v>-0.10792400000000001</c:v>
                </c:pt>
                <c:pt idx="18178">
                  <c:v>-0.102935</c:v>
                </c:pt>
                <c:pt idx="18179">
                  <c:v>-0.102121</c:v>
                </c:pt>
                <c:pt idx="18180">
                  <c:v>-0.10469100000000001</c:v>
                </c:pt>
                <c:pt idx="18181">
                  <c:v>-0.106915</c:v>
                </c:pt>
                <c:pt idx="18182">
                  <c:v>-0.104893</c:v>
                </c:pt>
                <c:pt idx="18183">
                  <c:v>-0.10477</c:v>
                </c:pt>
                <c:pt idx="18184">
                  <c:v>-9.9300299999999994E-2</c:v>
                </c:pt>
                <c:pt idx="18185">
                  <c:v>-8.6766399999999994E-2</c:v>
                </c:pt>
                <c:pt idx="18186">
                  <c:v>-7.8897499999999995E-2</c:v>
                </c:pt>
                <c:pt idx="18187">
                  <c:v>-7.8759399999999993E-2</c:v>
                </c:pt>
                <c:pt idx="18188">
                  <c:v>-8.1823599999999996E-2</c:v>
                </c:pt>
                <c:pt idx="18189">
                  <c:v>-8.3248000000000003E-2</c:v>
                </c:pt>
                <c:pt idx="18190">
                  <c:v>-8.4007200000000004E-2</c:v>
                </c:pt>
                <c:pt idx="18191">
                  <c:v>-8.9882900000000002E-2</c:v>
                </c:pt>
                <c:pt idx="18192">
                  <c:v>-0.105335</c:v>
                </c:pt>
                <c:pt idx="18193">
                  <c:v>-0.117948</c:v>
                </c:pt>
                <c:pt idx="18194">
                  <c:v>-0.122283</c:v>
                </c:pt>
                <c:pt idx="18195">
                  <c:v>-0.119313</c:v>
                </c:pt>
                <c:pt idx="18196">
                  <c:v>-0.11319700000000001</c:v>
                </c:pt>
                <c:pt idx="18197">
                  <c:v>-0.10291400000000001</c:v>
                </c:pt>
                <c:pt idx="18198">
                  <c:v>-9.1808600000000004E-2</c:v>
                </c:pt>
                <c:pt idx="18199">
                  <c:v>-8.0409900000000006E-2</c:v>
                </c:pt>
                <c:pt idx="18200">
                  <c:v>-7.1823999999999999E-2</c:v>
                </c:pt>
                <c:pt idx="18201">
                  <c:v>-6.9545899999999994E-2</c:v>
                </c:pt>
                <c:pt idx="18202">
                  <c:v>-6.8318100000000007E-2</c:v>
                </c:pt>
                <c:pt idx="18203">
                  <c:v>-6.7097199999999996E-2</c:v>
                </c:pt>
                <c:pt idx="18204">
                  <c:v>-6.93579E-2</c:v>
                </c:pt>
                <c:pt idx="18205">
                  <c:v>-7.3649800000000001E-2</c:v>
                </c:pt>
                <c:pt idx="18206">
                  <c:v>-7.9850099999999993E-2</c:v>
                </c:pt>
                <c:pt idx="18207">
                  <c:v>-8.4789699999999996E-2</c:v>
                </c:pt>
                <c:pt idx="18208">
                  <c:v>-8.40418E-2</c:v>
                </c:pt>
                <c:pt idx="18209">
                  <c:v>-7.50918E-2</c:v>
                </c:pt>
                <c:pt idx="18210">
                  <c:v>-6.4394999999999994E-2</c:v>
                </c:pt>
                <c:pt idx="18211">
                  <c:v>-5.9317099999999998E-2</c:v>
                </c:pt>
                <c:pt idx="18212">
                  <c:v>-4.98194E-2</c:v>
                </c:pt>
                <c:pt idx="18213">
                  <c:v>-4.5544000000000001E-2</c:v>
                </c:pt>
                <c:pt idx="18214">
                  <c:v>-4.8352100000000002E-2</c:v>
                </c:pt>
                <c:pt idx="18215">
                  <c:v>-5.1740000000000001E-2</c:v>
                </c:pt>
                <c:pt idx="18216">
                  <c:v>-5.2403600000000002E-2</c:v>
                </c:pt>
                <c:pt idx="18217">
                  <c:v>-4.5790499999999998E-2</c:v>
                </c:pt>
                <c:pt idx="18218">
                  <c:v>-4.1971700000000001E-2</c:v>
                </c:pt>
                <c:pt idx="18219">
                  <c:v>-4.0405700000000003E-2</c:v>
                </c:pt>
                <c:pt idx="18220">
                  <c:v>-3.6269500000000003E-2</c:v>
                </c:pt>
                <c:pt idx="18221">
                  <c:v>-3.5166299999999998E-2</c:v>
                </c:pt>
                <c:pt idx="18222">
                  <c:v>-3.3243200000000001E-2</c:v>
                </c:pt>
                <c:pt idx="18223">
                  <c:v>-3.4887500000000002E-2</c:v>
                </c:pt>
                <c:pt idx="18224">
                  <c:v>-3.2574100000000002E-2</c:v>
                </c:pt>
                <c:pt idx="18225">
                  <c:v>-3.56946E-2</c:v>
                </c:pt>
                <c:pt idx="18226">
                  <c:v>-3.7858200000000002E-2</c:v>
                </c:pt>
                <c:pt idx="18227">
                  <c:v>-3.54902E-2</c:v>
                </c:pt>
                <c:pt idx="18228">
                  <c:v>-3.3496199999999997E-2</c:v>
                </c:pt>
                <c:pt idx="18229">
                  <c:v>-3.10046E-2</c:v>
                </c:pt>
                <c:pt idx="18230">
                  <c:v>-3.0038200000000001E-2</c:v>
                </c:pt>
                <c:pt idx="18231">
                  <c:v>-2.9347700000000001E-2</c:v>
                </c:pt>
                <c:pt idx="18232">
                  <c:v>-2.46719E-2</c:v>
                </c:pt>
                <c:pt idx="18233">
                  <c:v>-1.9538099999999999E-2</c:v>
                </c:pt>
                <c:pt idx="18234">
                  <c:v>-1.67028E-2</c:v>
                </c:pt>
                <c:pt idx="18235">
                  <c:v>-1.0378800000000001E-2</c:v>
                </c:pt>
                <c:pt idx="18236">
                  <c:v>1.0299899999999999E-3</c:v>
                </c:pt>
                <c:pt idx="18237">
                  <c:v>5.1307799999999997E-3</c:v>
                </c:pt>
                <c:pt idx="18238">
                  <c:v>1.8093199999999999E-3</c:v>
                </c:pt>
                <c:pt idx="18239">
                  <c:v>-2.4495099999999998E-3</c:v>
                </c:pt>
                <c:pt idx="18240">
                  <c:v>-1.76676E-3</c:v>
                </c:pt>
                <c:pt idx="18241">
                  <c:v>2.16322E-3</c:v>
                </c:pt>
                <c:pt idx="18242">
                  <c:v>5.3826200000000003E-3</c:v>
                </c:pt>
                <c:pt idx="18243">
                  <c:v>7.62336E-3</c:v>
                </c:pt>
                <c:pt idx="18244">
                  <c:v>5.0959899999999999E-3</c:v>
                </c:pt>
                <c:pt idx="18245">
                  <c:v>5.18127E-3</c:v>
                </c:pt>
                <c:pt idx="18246">
                  <c:v>9.6591999999999997E-3</c:v>
                </c:pt>
                <c:pt idx="18247">
                  <c:v>1.53589E-2</c:v>
                </c:pt>
                <c:pt idx="18248">
                  <c:v>1.94012E-2</c:v>
                </c:pt>
                <c:pt idx="18249">
                  <c:v>2.49208E-2</c:v>
                </c:pt>
                <c:pt idx="18250">
                  <c:v>2.67704E-2</c:v>
                </c:pt>
                <c:pt idx="18251">
                  <c:v>2.4695999999999999E-2</c:v>
                </c:pt>
                <c:pt idx="18252">
                  <c:v>2.39276E-2</c:v>
                </c:pt>
                <c:pt idx="18253">
                  <c:v>1.61437E-2</c:v>
                </c:pt>
                <c:pt idx="18254">
                  <c:v>1.71018E-2</c:v>
                </c:pt>
                <c:pt idx="18255">
                  <c:v>2.26892E-2</c:v>
                </c:pt>
                <c:pt idx="18256">
                  <c:v>3.3162900000000002E-2</c:v>
                </c:pt>
                <c:pt idx="18257">
                  <c:v>4.0178800000000001E-2</c:v>
                </c:pt>
                <c:pt idx="18258">
                  <c:v>4.40247E-2</c:v>
                </c:pt>
                <c:pt idx="18259">
                  <c:v>5.15025E-2</c:v>
                </c:pt>
                <c:pt idx="18260">
                  <c:v>4.6883000000000001E-2</c:v>
                </c:pt>
                <c:pt idx="18261">
                  <c:v>3.9804699999999998E-2</c:v>
                </c:pt>
                <c:pt idx="18262">
                  <c:v>2.5313499999999999E-2</c:v>
                </c:pt>
                <c:pt idx="18263">
                  <c:v>1.9784E-2</c:v>
                </c:pt>
                <c:pt idx="18264">
                  <c:v>2.1439099999999999E-2</c:v>
                </c:pt>
                <c:pt idx="18265">
                  <c:v>2.5021600000000001E-2</c:v>
                </c:pt>
                <c:pt idx="18266">
                  <c:v>2.6256700000000001E-2</c:v>
                </c:pt>
                <c:pt idx="18267">
                  <c:v>2.92666E-2</c:v>
                </c:pt>
                <c:pt idx="18268">
                  <c:v>2.8465899999999999E-2</c:v>
                </c:pt>
                <c:pt idx="18269">
                  <c:v>2.99758E-2</c:v>
                </c:pt>
                <c:pt idx="18270">
                  <c:v>3.6776799999999998E-2</c:v>
                </c:pt>
                <c:pt idx="18271">
                  <c:v>4.1140299999999998E-2</c:v>
                </c:pt>
                <c:pt idx="18272">
                  <c:v>3.8943800000000001E-2</c:v>
                </c:pt>
                <c:pt idx="18273">
                  <c:v>2.87397E-2</c:v>
                </c:pt>
                <c:pt idx="18274">
                  <c:v>1.7078599999999999E-2</c:v>
                </c:pt>
                <c:pt idx="18275">
                  <c:v>1.31816E-2</c:v>
                </c:pt>
                <c:pt idx="18276">
                  <c:v>1.1421000000000001E-2</c:v>
                </c:pt>
                <c:pt idx="18277">
                  <c:v>1.02913E-2</c:v>
                </c:pt>
                <c:pt idx="18278">
                  <c:v>1.2440100000000001E-2</c:v>
                </c:pt>
                <c:pt idx="18279">
                  <c:v>1.4935800000000001E-2</c:v>
                </c:pt>
                <c:pt idx="18280">
                  <c:v>2.2116299999999998E-2</c:v>
                </c:pt>
                <c:pt idx="18281">
                  <c:v>2.5601200000000001E-2</c:v>
                </c:pt>
                <c:pt idx="18282">
                  <c:v>3.0011099999999999E-2</c:v>
                </c:pt>
                <c:pt idx="18283">
                  <c:v>3.3475900000000003E-2</c:v>
                </c:pt>
                <c:pt idx="18284">
                  <c:v>3.3786499999999997E-2</c:v>
                </c:pt>
                <c:pt idx="18285">
                  <c:v>3.1581499999999998E-2</c:v>
                </c:pt>
                <c:pt idx="18286">
                  <c:v>3.5946499999999999E-2</c:v>
                </c:pt>
                <c:pt idx="18287">
                  <c:v>3.2677400000000002E-2</c:v>
                </c:pt>
                <c:pt idx="18288">
                  <c:v>3.2384299999999998E-2</c:v>
                </c:pt>
                <c:pt idx="18289">
                  <c:v>3.3569000000000002E-2</c:v>
                </c:pt>
                <c:pt idx="18290">
                  <c:v>3.4732499999999999E-2</c:v>
                </c:pt>
                <c:pt idx="18291">
                  <c:v>3.6144500000000003E-2</c:v>
                </c:pt>
                <c:pt idx="18292">
                  <c:v>3.6040700000000002E-2</c:v>
                </c:pt>
                <c:pt idx="18293">
                  <c:v>3.5355600000000001E-2</c:v>
                </c:pt>
                <c:pt idx="18294">
                  <c:v>3.6437400000000002E-2</c:v>
                </c:pt>
                <c:pt idx="18295">
                  <c:v>3.8698499999999997E-2</c:v>
                </c:pt>
                <c:pt idx="18296">
                  <c:v>4.1787400000000002E-2</c:v>
                </c:pt>
                <c:pt idx="18297">
                  <c:v>3.7817299999999998E-2</c:v>
                </c:pt>
                <c:pt idx="18298">
                  <c:v>3.7321800000000002E-2</c:v>
                </c:pt>
                <c:pt idx="18299">
                  <c:v>3.6741900000000001E-2</c:v>
                </c:pt>
                <c:pt idx="18300">
                  <c:v>3.4343699999999998E-2</c:v>
                </c:pt>
                <c:pt idx="18301">
                  <c:v>3.9633000000000002E-2</c:v>
                </c:pt>
                <c:pt idx="18302">
                  <c:v>4.0468400000000002E-2</c:v>
                </c:pt>
                <c:pt idx="18303">
                  <c:v>4.2123599999999997E-2</c:v>
                </c:pt>
                <c:pt idx="18304">
                  <c:v>4.7359999999999999E-2</c:v>
                </c:pt>
                <c:pt idx="18305">
                  <c:v>4.8456100000000002E-2</c:v>
                </c:pt>
                <c:pt idx="18306">
                  <c:v>4.8878499999999998E-2</c:v>
                </c:pt>
                <c:pt idx="18307">
                  <c:v>4.7648599999999999E-2</c:v>
                </c:pt>
                <c:pt idx="18308">
                  <c:v>4.2885399999999997E-2</c:v>
                </c:pt>
                <c:pt idx="18309">
                  <c:v>3.4196400000000002E-2</c:v>
                </c:pt>
                <c:pt idx="18310">
                  <c:v>2.6177499999999999E-2</c:v>
                </c:pt>
                <c:pt idx="18311">
                  <c:v>2.7044599999999999E-2</c:v>
                </c:pt>
                <c:pt idx="18312">
                  <c:v>2.9357299999999999E-2</c:v>
                </c:pt>
                <c:pt idx="18313">
                  <c:v>2.2037600000000001E-2</c:v>
                </c:pt>
                <c:pt idx="18314">
                  <c:v>2.4959200000000001E-2</c:v>
                </c:pt>
                <c:pt idx="18315">
                  <c:v>3.5253399999999997E-2</c:v>
                </c:pt>
                <c:pt idx="18316">
                  <c:v>4.4099399999999997E-2</c:v>
                </c:pt>
                <c:pt idx="18317">
                  <c:v>4.6409600000000002E-2</c:v>
                </c:pt>
                <c:pt idx="18318">
                  <c:v>5.1287100000000002E-2</c:v>
                </c:pt>
                <c:pt idx="18319">
                  <c:v>5.5479899999999999E-2</c:v>
                </c:pt>
                <c:pt idx="18320">
                  <c:v>5.8834299999999999E-2</c:v>
                </c:pt>
                <c:pt idx="18321">
                  <c:v>6.2040699999999997E-2</c:v>
                </c:pt>
                <c:pt idx="18322">
                  <c:v>6.5304299999999996E-2</c:v>
                </c:pt>
                <c:pt idx="18323">
                  <c:v>7.0389400000000005E-2</c:v>
                </c:pt>
                <c:pt idx="18324">
                  <c:v>7.4526499999999996E-2</c:v>
                </c:pt>
                <c:pt idx="18325">
                  <c:v>7.7795699999999995E-2</c:v>
                </c:pt>
                <c:pt idx="18326">
                  <c:v>7.75005E-2</c:v>
                </c:pt>
                <c:pt idx="18327">
                  <c:v>7.27135E-2</c:v>
                </c:pt>
                <c:pt idx="18328">
                  <c:v>6.8555000000000005E-2</c:v>
                </c:pt>
                <c:pt idx="18329">
                  <c:v>7.4237600000000001E-2</c:v>
                </c:pt>
                <c:pt idx="18330">
                  <c:v>8.1013299999999996E-2</c:v>
                </c:pt>
                <c:pt idx="18331">
                  <c:v>8.2976599999999998E-2</c:v>
                </c:pt>
                <c:pt idx="18332">
                  <c:v>8.2297700000000001E-2</c:v>
                </c:pt>
                <c:pt idx="18333">
                  <c:v>7.9412999999999997E-2</c:v>
                </c:pt>
                <c:pt idx="18334">
                  <c:v>7.5243900000000002E-2</c:v>
                </c:pt>
                <c:pt idx="18335">
                  <c:v>6.9701399999999997E-2</c:v>
                </c:pt>
                <c:pt idx="18336">
                  <c:v>6.8170400000000006E-2</c:v>
                </c:pt>
                <c:pt idx="18337">
                  <c:v>7.1171100000000001E-2</c:v>
                </c:pt>
                <c:pt idx="18338">
                  <c:v>7.5181600000000001E-2</c:v>
                </c:pt>
                <c:pt idx="18339">
                  <c:v>7.4931700000000004E-2</c:v>
                </c:pt>
                <c:pt idx="18340">
                  <c:v>7.0732600000000007E-2</c:v>
                </c:pt>
                <c:pt idx="18341">
                  <c:v>6.4237799999999998E-2</c:v>
                </c:pt>
                <c:pt idx="18342">
                  <c:v>5.7706599999999997E-2</c:v>
                </c:pt>
                <c:pt idx="18343">
                  <c:v>5.1256400000000001E-2</c:v>
                </c:pt>
                <c:pt idx="18344">
                  <c:v>4.7646300000000003E-2</c:v>
                </c:pt>
                <c:pt idx="18345">
                  <c:v>4.7944800000000003E-2</c:v>
                </c:pt>
                <c:pt idx="18346">
                  <c:v>4.5771699999999998E-2</c:v>
                </c:pt>
                <c:pt idx="18347">
                  <c:v>4.2515400000000002E-2</c:v>
                </c:pt>
                <c:pt idx="18348">
                  <c:v>3.5685399999999999E-2</c:v>
                </c:pt>
                <c:pt idx="18349">
                  <c:v>2.8564300000000001E-2</c:v>
                </c:pt>
                <c:pt idx="18350">
                  <c:v>2.73364E-2</c:v>
                </c:pt>
                <c:pt idx="18351">
                  <c:v>3.3230599999999999E-2</c:v>
                </c:pt>
                <c:pt idx="18352">
                  <c:v>4.3804200000000001E-2</c:v>
                </c:pt>
                <c:pt idx="18353">
                  <c:v>4.9847900000000001E-2</c:v>
                </c:pt>
                <c:pt idx="18354">
                  <c:v>4.8567800000000001E-2</c:v>
                </c:pt>
                <c:pt idx="18355">
                  <c:v>4.8663400000000002E-2</c:v>
                </c:pt>
                <c:pt idx="18356">
                  <c:v>5.00957E-2</c:v>
                </c:pt>
                <c:pt idx="18357">
                  <c:v>4.7610600000000003E-2</c:v>
                </c:pt>
                <c:pt idx="18358">
                  <c:v>4.2530400000000003E-2</c:v>
                </c:pt>
                <c:pt idx="18359">
                  <c:v>3.7326199999999997E-2</c:v>
                </c:pt>
                <c:pt idx="18360">
                  <c:v>3.4119200000000002E-2</c:v>
                </c:pt>
                <c:pt idx="18361">
                  <c:v>3.34027E-2</c:v>
                </c:pt>
                <c:pt idx="18362">
                  <c:v>3.6046599999999998E-2</c:v>
                </c:pt>
                <c:pt idx="18363">
                  <c:v>3.80886E-2</c:v>
                </c:pt>
                <c:pt idx="18364">
                  <c:v>3.9954799999999999E-2</c:v>
                </c:pt>
                <c:pt idx="18365">
                  <c:v>4.19046E-2</c:v>
                </c:pt>
                <c:pt idx="18366">
                  <c:v>4.4704000000000001E-2</c:v>
                </c:pt>
                <c:pt idx="18367">
                  <c:v>4.56605E-2</c:v>
                </c:pt>
                <c:pt idx="18368">
                  <c:v>4.8257099999999997E-2</c:v>
                </c:pt>
                <c:pt idx="18369">
                  <c:v>5.3949400000000002E-2</c:v>
                </c:pt>
                <c:pt idx="18370">
                  <c:v>6.0083499999999998E-2</c:v>
                </c:pt>
                <c:pt idx="18371">
                  <c:v>6.6819500000000004E-2</c:v>
                </c:pt>
                <c:pt idx="18372">
                  <c:v>7.1273299999999998E-2</c:v>
                </c:pt>
                <c:pt idx="18373">
                  <c:v>7.7584200000000006E-2</c:v>
                </c:pt>
                <c:pt idx="18374">
                  <c:v>8.233E-2</c:v>
                </c:pt>
                <c:pt idx="18375">
                  <c:v>8.2278400000000002E-2</c:v>
                </c:pt>
                <c:pt idx="18376">
                  <c:v>7.9971600000000004E-2</c:v>
                </c:pt>
                <c:pt idx="18377">
                  <c:v>7.7790999999999999E-2</c:v>
                </c:pt>
                <c:pt idx="18378">
                  <c:v>7.7271099999999995E-2</c:v>
                </c:pt>
                <c:pt idx="18379">
                  <c:v>7.5283699999999995E-2</c:v>
                </c:pt>
                <c:pt idx="18380">
                  <c:v>6.8278900000000003E-2</c:v>
                </c:pt>
                <c:pt idx="18381">
                  <c:v>6.2485100000000002E-2</c:v>
                </c:pt>
                <c:pt idx="18382">
                  <c:v>6.1362699999999999E-2</c:v>
                </c:pt>
                <c:pt idx="18383">
                  <c:v>6.2568899999999997E-2</c:v>
                </c:pt>
                <c:pt idx="18384">
                  <c:v>5.9842300000000001E-2</c:v>
                </c:pt>
                <c:pt idx="18385">
                  <c:v>5.8370100000000001E-2</c:v>
                </c:pt>
                <c:pt idx="18386">
                  <c:v>6.2636200000000003E-2</c:v>
                </c:pt>
                <c:pt idx="18387">
                  <c:v>6.4849599999999993E-2</c:v>
                </c:pt>
                <c:pt idx="18388">
                  <c:v>6.2518099999999993E-2</c:v>
                </c:pt>
                <c:pt idx="18389">
                  <c:v>5.2643500000000003E-2</c:v>
                </c:pt>
                <c:pt idx="18390">
                  <c:v>4.6503299999999997E-2</c:v>
                </c:pt>
                <c:pt idx="18391">
                  <c:v>4.0764399999999999E-2</c:v>
                </c:pt>
                <c:pt idx="18392">
                  <c:v>3.9581600000000002E-2</c:v>
                </c:pt>
                <c:pt idx="18393">
                  <c:v>3.4992299999999997E-2</c:v>
                </c:pt>
                <c:pt idx="18394">
                  <c:v>3.2627200000000002E-2</c:v>
                </c:pt>
                <c:pt idx="18395">
                  <c:v>3.8275000000000003E-2</c:v>
                </c:pt>
                <c:pt idx="18396">
                  <c:v>4.0574100000000002E-2</c:v>
                </c:pt>
                <c:pt idx="18397">
                  <c:v>4.3644599999999999E-2</c:v>
                </c:pt>
                <c:pt idx="18398">
                  <c:v>4.3816399999999998E-2</c:v>
                </c:pt>
                <c:pt idx="18399">
                  <c:v>4.6429400000000003E-2</c:v>
                </c:pt>
                <c:pt idx="18400">
                  <c:v>4.6072200000000001E-2</c:v>
                </c:pt>
                <c:pt idx="18401">
                  <c:v>4.3728599999999999E-2</c:v>
                </c:pt>
                <c:pt idx="18402">
                  <c:v>3.2252999999999997E-2</c:v>
                </c:pt>
                <c:pt idx="18403">
                  <c:v>2.2133799999999999E-2</c:v>
                </c:pt>
                <c:pt idx="18404">
                  <c:v>1.6330799999999999E-2</c:v>
                </c:pt>
                <c:pt idx="18405">
                  <c:v>1.0411399999999999E-2</c:v>
                </c:pt>
                <c:pt idx="18406">
                  <c:v>6.4041300000000001E-3</c:v>
                </c:pt>
                <c:pt idx="18407">
                  <c:v>6.3474400000000002E-3</c:v>
                </c:pt>
                <c:pt idx="18408">
                  <c:v>7.3413100000000002E-3</c:v>
                </c:pt>
                <c:pt idx="18409">
                  <c:v>7.2598999999999997E-3</c:v>
                </c:pt>
                <c:pt idx="18410">
                  <c:v>7.58334E-3</c:v>
                </c:pt>
                <c:pt idx="18411">
                  <c:v>5.9501399999999996E-3</c:v>
                </c:pt>
                <c:pt idx="18412">
                  <c:v>1.59326E-3</c:v>
                </c:pt>
                <c:pt idx="18413">
                  <c:v>5.9749300000000005E-4</c:v>
                </c:pt>
                <c:pt idx="18414">
                  <c:v>-7.57123E-3</c:v>
                </c:pt>
                <c:pt idx="18415">
                  <c:v>-2.0762900000000001E-2</c:v>
                </c:pt>
                <c:pt idx="18416">
                  <c:v>-2.7586099999999999E-2</c:v>
                </c:pt>
                <c:pt idx="18417">
                  <c:v>-2.97457E-2</c:v>
                </c:pt>
                <c:pt idx="18418">
                  <c:v>-2.8830999999999999E-2</c:v>
                </c:pt>
                <c:pt idx="18419">
                  <c:v>-2.7705899999999999E-2</c:v>
                </c:pt>
                <c:pt idx="18420">
                  <c:v>-3.4179899999999999E-2</c:v>
                </c:pt>
                <c:pt idx="18421">
                  <c:v>-4.0908699999999999E-2</c:v>
                </c:pt>
                <c:pt idx="18422">
                  <c:v>-4.11102E-2</c:v>
                </c:pt>
                <c:pt idx="18423">
                  <c:v>-3.7070699999999998E-2</c:v>
                </c:pt>
                <c:pt idx="18424">
                  <c:v>-2.5356400000000001E-2</c:v>
                </c:pt>
                <c:pt idx="18425">
                  <c:v>-2.3051200000000001E-2</c:v>
                </c:pt>
                <c:pt idx="18426">
                  <c:v>-3.4188799999999998E-2</c:v>
                </c:pt>
                <c:pt idx="18427">
                  <c:v>-5.4241900000000003E-2</c:v>
                </c:pt>
                <c:pt idx="18428">
                  <c:v>-7.5538400000000006E-2</c:v>
                </c:pt>
                <c:pt idx="18429">
                  <c:v>-9.0509400000000004E-2</c:v>
                </c:pt>
                <c:pt idx="18430">
                  <c:v>-9.3306500000000001E-2</c:v>
                </c:pt>
                <c:pt idx="18431">
                  <c:v>-9.3342300000000003E-2</c:v>
                </c:pt>
                <c:pt idx="18432">
                  <c:v>-9.3405199999999994E-2</c:v>
                </c:pt>
                <c:pt idx="18433">
                  <c:v>-9.8079299999999994E-2</c:v>
                </c:pt>
                <c:pt idx="18434">
                  <c:v>-0.10331</c:v>
                </c:pt>
                <c:pt idx="18435">
                  <c:v>-0.106243</c:v>
                </c:pt>
                <c:pt idx="18436">
                  <c:v>-0.112812</c:v>
                </c:pt>
                <c:pt idx="18437">
                  <c:v>-0.12686900000000001</c:v>
                </c:pt>
                <c:pt idx="18438">
                  <c:v>-0.13115399999999999</c:v>
                </c:pt>
                <c:pt idx="18439">
                  <c:v>-0.13150999999999999</c:v>
                </c:pt>
                <c:pt idx="18440">
                  <c:v>-0.13075700000000001</c:v>
                </c:pt>
                <c:pt idx="18441">
                  <c:v>-0.13250899999999999</c:v>
                </c:pt>
                <c:pt idx="18442">
                  <c:v>-0.13464400000000001</c:v>
                </c:pt>
                <c:pt idx="18443">
                  <c:v>-0.13675100000000001</c:v>
                </c:pt>
                <c:pt idx="18444">
                  <c:v>-0.13652500000000001</c:v>
                </c:pt>
                <c:pt idx="18445">
                  <c:v>-0.13989599999999999</c:v>
                </c:pt>
                <c:pt idx="18446">
                  <c:v>-0.147672</c:v>
                </c:pt>
                <c:pt idx="18447">
                  <c:v>-0.15117</c:v>
                </c:pt>
                <c:pt idx="18448">
                  <c:v>-0.15445200000000001</c:v>
                </c:pt>
                <c:pt idx="18449">
                  <c:v>-0.15468999999999999</c:v>
                </c:pt>
                <c:pt idx="18450">
                  <c:v>-0.15421799999999999</c:v>
                </c:pt>
                <c:pt idx="18451">
                  <c:v>-0.15327199999999999</c:v>
                </c:pt>
                <c:pt idx="18452">
                  <c:v>-0.14511299999999999</c:v>
                </c:pt>
                <c:pt idx="18453">
                  <c:v>-0.14088300000000001</c:v>
                </c:pt>
                <c:pt idx="18454">
                  <c:v>-0.137127</c:v>
                </c:pt>
                <c:pt idx="18455">
                  <c:v>-0.13789599999999999</c:v>
                </c:pt>
                <c:pt idx="18456">
                  <c:v>-0.13814499999999999</c:v>
                </c:pt>
                <c:pt idx="18457">
                  <c:v>-0.139988</c:v>
                </c:pt>
                <c:pt idx="18458">
                  <c:v>-0.138935</c:v>
                </c:pt>
                <c:pt idx="18459">
                  <c:v>-0.13508400000000001</c:v>
                </c:pt>
                <c:pt idx="18460">
                  <c:v>-0.129492</c:v>
                </c:pt>
                <c:pt idx="18461">
                  <c:v>-0.12901399999999999</c:v>
                </c:pt>
                <c:pt idx="18462">
                  <c:v>-0.13230500000000001</c:v>
                </c:pt>
                <c:pt idx="18463">
                  <c:v>-0.13617899999999999</c:v>
                </c:pt>
                <c:pt idx="18464">
                  <c:v>-0.14722099999999999</c:v>
                </c:pt>
                <c:pt idx="18465">
                  <c:v>-0.17535500000000001</c:v>
                </c:pt>
                <c:pt idx="18466">
                  <c:v>-0.187306</c:v>
                </c:pt>
                <c:pt idx="18467">
                  <c:v>-0.19073899999999999</c:v>
                </c:pt>
                <c:pt idx="18468">
                  <c:v>-0.19194700000000001</c:v>
                </c:pt>
                <c:pt idx="18469">
                  <c:v>-0.19234699999999999</c:v>
                </c:pt>
                <c:pt idx="18470">
                  <c:v>-0.192136</c:v>
                </c:pt>
                <c:pt idx="18471">
                  <c:v>-0.18917400000000001</c:v>
                </c:pt>
                <c:pt idx="18472">
                  <c:v>-0.18289900000000001</c:v>
                </c:pt>
                <c:pt idx="18473">
                  <c:v>-0.18154000000000001</c:v>
                </c:pt>
                <c:pt idx="18474">
                  <c:v>-0.191636</c:v>
                </c:pt>
                <c:pt idx="18475">
                  <c:v>-0.20960500000000001</c:v>
                </c:pt>
                <c:pt idx="18476">
                  <c:v>-0.223664</c:v>
                </c:pt>
                <c:pt idx="18477">
                  <c:v>-0.22531300000000001</c:v>
                </c:pt>
                <c:pt idx="18478">
                  <c:v>-0.22995599999999999</c:v>
                </c:pt>
                <c:pt idx="18479">
                  <c:v>-0.23641599999999999</c:v>
                </c:pt>
                <c:pt idx="18480">
                  <c:v>-0.244001</c:v>
                </c:pt>
                <c:pt idx="18481">
                  <c:v>-0.25606800000000002</c:v>
                </c:pt>
                <c:pt idx="18482">
                  <c:v>-0.26546900000000001</c:v>
                </c:pt>
                <c:pt idx="18483">
                  <c:v>-0.26979599999999998</c:v>
                </c:pt>
                <c:pt idx="18484">
                  <c:v>-0.27061000000000002</c:v>
                </c:pt>
                <c:pt idx="18485">
                  <c:v>-0.27204200000000001</c:v>
                </c:pt>
                <c:pt idx="18486">
                  <c:v>-0.27808500000000003</c:v>
                </c:pt>
                <c:pt idx="18487">
                  <c:v>-0.28391100000000002</c:v>
                </c:pt>
                <c:pt idx="18488">
                  <c:v>-0.28420600000000001</c:v>
                </c:pt>
                <c:pt idx="18489">
                  <c:v>-0.280136</c:v>
                </c:pt>
                <c:pt idx="18490">
                  <c:v>-0.27656199999999997</c:v>
                </c:pt>
                <c:pt idx="18491">
                  <c:v>-0.28505900000000001</c:v>
                </c:pt>
                <c:pt idx="18492">
                  <c:v>-0.30315700000000001</c:v>
                </c:pt>
                <c:pt idx="18493">
                  <c:v>-0.30642799999999998</c:v>
                </c:pt>
                <c:pt idx="18494">
                  <c:v>-0.30968699999999999</c:v>
                </c:pt>
                <c:pt idx="18495">
                  <c:v>-0.31023400000000001</c:v>
                </c:pt>
                <c:pt idx="18496">
                  <c:v>-0.31215500000000002</c:v>
                </c:pt>
                <c:pt idx="18497">
                  <c:v>-0.321191</c:v>
                </c:pt>
                <c:pt idx="18498">
                  <c:v>-0.33604800000000001</c:v>
                </c:pt>
                <c:pt idx="18499">
                  <c:v>-0.347972</c:v>
                </c:pt>
                <c:pt idx="18500">
                  <c:v>-0.35486400000000001</c:v>
                </c:pt>
                <c:pt idx="18501">
                  <c:v>-0.35187099999999999</c:v>
                </c:pt>
                <c:pt idx="18502">
                  <c:v>-0.34779900000000002</c:v>
                </c:pt>
                <c:pt idx="18503">
                  <c:v>-0.34893400000000002</c:v>
                </c:pt>
                <c:pt idx="18504">
                  <c:v>-0.35121799999999997</c:v>
                </c:pt>
                <c:pt idx="18505">
                  <c:v>-0.35931800000000003</c:v>
                </c:pt>
                <c:pt idx="18506">
                  <c:v>-0.37218099999999998</c:v>
                </c:pt>
                <c:pt idx="18507">
                  <c:v>-0.37537100000000001</c:v>
                </c:pt>
                <c:pt idx="18508">
                  <c:v>-0.37470300000000001</c:v>
                </c:pt>
                <c:pt idx="18509">
                  <c:v>-0.36957200000000001</c:v>
                </c:pt>
                <c:pt idx="18510">
                  <c:v>-0.36389700000000003</c:v>
                </c:pt>
                <c:pt idx="18511">
                  <c:v>-0.35563800000000001</c:v>
                </c:pt>
                <c:pt idx="18512">
                  <c:v>-0.35331699999999999</c:v>
                </c:pt>
                <c:pt idx="18513">
                  <c:v>-0.35464400000000001</c:v>
                </c:pt>
                <c:pt idx="18514">
                  <c:v>-0.35683900000000002</c:v>
                </c:pt>
                <c:pt idx="18515">
                  <c:v>-0.36577900000000002</c:v>
                </c:pt>
                <c:pt idx="18516">
                  <c:v>-0.37903999999999999</c:v>
                </c:pt>
                <c:pt idx="18517">
                  <c:v>-0.38442500000000002</c:v>
                </c:pt>
                <c:pt idx="18518">
                  <c:v>-0.38503900000000002</c:v>
                </c:pt>
                <c:pt idx="18519">
                  <c:v>-0.38834400000000002</c:v>
                </c:pt>
                <c:pt idx="18520">
                  <c:v>-0.39352300000000001</c:v>
                </c:pt>
                <c:pt idx="18521">
                  <c:v>-0.401169</c:v>
                </c:pt>
                <c:pt idx="18522">
                  <c:v>-0.40054800000000002</c:v>
                </c:pt>
                <c:pt idx="18523">
                  <c:v>-0.39311400000000002</c:v>
                </c:pt>
                <c:pt idx="18524">
                  <c:v>-0.38496399999999997</c:v>
                </c:pt>
                <c:pt idx="18525">
                  <c:v>-0.384741</c:v>
                </c:pt>
                <c:pt idx="18526">
                  <c:v>-0.38748500000000002</c:v>
                </c:pt>
                <c:pt idx="18527">
                  <c:v>-0.39146999999999998</c:v>
                </c:pt>
                <c:pt idx="18528">
                  <c:v>-0.38865499999999997</c:v>
                </c:pt>
                <c:pt idx="18529">
                  <c:v>-0.38542199999999999</c:v>
                </c:pt>
                <c:pt idx="18530">
                  <c:v>-0.38531300000000002</c:v>
                </c:pt>
                <c:pt idx="18531">
                  <c:v>-0.39203900000000003</c:v>
                </c:pt>
                <c:pt idx="18532">
                  <c:v>-0.40064699999999998</c:v>
                </c:pt>
                <c:pt idx="18533">
                  <c:v>-0.40840300000000002</c:v>
                </c:pt>
                <c:pt idx="18534">
                  <c:v>-0.41868</c:v>
                </c:pt>
                <c:pt idx="18535">
                  <c:v>-0.42721500000000001</c:v>
                </c:pt>
                <c:pt idx="18536">
                  <c:v>-0.429479</c:v>
                </c:pt>
                <c:pt idx="18537">
                  <c:v>-0.42750199999999999</c:v>
                </c:pt>
                <c:pt idx="18538">
                  <c:v>-0.42548399999999997</c:v>
                </c:pt>
                <c:pt idx="18539">
                  <c:v>-0.42304999999999998</c:v>
                </c:pt>
                <c:pt idx="18540">
                  <c:v>-0.42543399999999998</c:v>
                </c:pt>
                <c:pt idx="18541">
                  <c:v>-0.42549700000000001</c:v>
                </c:pt>
                <c:pt idx="18542">
                  <c:v>-0.42694500000000002</c:v>
                </c:pt>
                <c:pt idx="18543">
                  <c:v>-0.431309</c:v>
                </c:pt>
                <c:pt idx="18544">
                  <c:v>-0.43544300000000002</c:v>
                </c:pt>
                <c:pt idx="18545">
                  <c:v>-0.44457000000000002</c:v>
                </c:pt>
                <c:pt idx="18546">
                  <c:v>-0.44816</c:v>
                </c:pt>
                <c:pt idx="18547">
                  <c:v>-0.440332</c:v>
                </c:pt>
                <c:pt idx="18548">
                  <c:v>-0.43743700000000002</c:v>
                </c:pt>
                <c:pt idx="18549">
                  <c:v>-0.43614799999999998</c:v>
                </c:pt>
                <c:pt idx="18550">
                  <c:v>-0.43120999999999998</c:v>
                </c:pt>
                <c:pt idx="18551">
                  <c:v>-0.43209199999999998</c:v>
                </c:pt>
                <c:pt idx="18552">
                  <c:v>-0.43604799999999999</c:v>
                </c:pt>
                <c:pt idx="18553">
                  <c:v>-0.43857600000000002</c:v>
                </c:pt>
                <c:pt idx="18554">
                  <c:v>-0.43770100000000001</c:v>
                </c:pt>
                <c:pt idx="18555">
                  <c:v>-0.43950899999999998</c:v>
                </c:pt>
                <c:pt idx="18556">
                  <c:v>-0.44349</c:v>
                </c:pt>
                <c:pt idx="18557">
                  <c:v>-0.444137</c:v>
                </c:pt>
                <c:pt idx="18558">
                  <c:v>-0.43833699999999998</c:v>
                </c:pt>
                <c:pt idx="18559">
                  <c:v>-0.43496800000000002</c:v>
                </c:pt>
                <c:pt idx="18560">
                  <c:v>-0.43371900000000002</c:v>
                </c:pt>
                <c:pt idx="18561">
                  <c:v>-0.42849700000000002</c:v>
                </c:pt>
                <c:pt idx="18562">
                  <c:v>-0.42259099999999999</c:v>
                </c:pt>
                <c:pt idx="18563">
                  <c:v>-0.41607300000000003</c:v>
                </c:pt>
                <c:pt idx="18564">
                  <c:v>-0.41440900000000003</c:v>
                </c:pt>
                <c:pt idx="18565">
                  <c:v>-0.41871000000000003</c:v>
                </c:pt>
                <c:pt idx="18566">
                  <c:v>-0.42119200000000001</c:v>
                </c:pt>
                <c:pt idx="18567">
                  <c:v>-0.416412</c:v>
                </c:pt>
                <c:pt idx="18568">
                  <c:v>-0.41808200000000001</c:v>
                </c:pt>
                <c:pt idx="18569">
                  <c:v>-0.42269299999999999</c:v>
                </c:pt>
                <c:pt idx="18570">
                  <c:v>-0.42896200000000001</c:v>
                </c:pt>
                <c:pt idx="18571">
                  <c:v>-0.432114</c:v>
                </c:pt>
                <c:pt idx="18572">
                  <c:v>-0.43357899999999999</c:v>
                </c:pt>
                <c:pt idx="18573">
                  <c:v>-0.43009399999999998</c:v>
                </c:pt>
                <c:pt idx="18574">
                  <c:v>-0.42075600000000002</c:v>
                </c:pt>
                <c:pt idx="18575">
                  <c:v>-0.417404</c:v>
                </c:pt>
                <c:pt idx="18576">
                  <c:v>-0.42019000000000001</c:v>
                </c:pt>
                <c:pt idx="18577">
                  <c:v>-0.42569099999999999</c:v>
                </c:pt>
                <c:pt idx="18578">
                  <c:v>-0.43032500000000001</c:v>
                </c:pt>
                <c:pt idx="18579">
                  <c:v>-0.436726</c:v>
                </c:pt>
                <c:pt idx="18580">
                  <c:v>-0.43758200000000003</c:v>
                </c:pt>
                <c:pt idx="18581">
                  <c:v>-0.43513499999999999</c:v>
                </c:pt>
                <c:pt idx="18582">
                  <c:v>-0.432444</c:v>
                </c:pt>
                <c:pt idx="18583">
                  <c:v>-0.429203</c:v>
                </c:pt>
                <c:pt idx="18584">
                  <c:v>-0.42984299999999998</c:v>
                </c:pt>
                <c:pt idx="18585">
                  <c:v>-0.43772499999999998</c:v>
                </c:pt>
                <c:pt idx="18586">
                  <c:v>-0.44940000000000002</c:v>
                </c:pt>
                <c:pt idx="18587">
                  <c:v>-0.46081899999999998</c:v>
                </c:pt>
                <c:pt idx="18588">
                  <c:v>-0.47840899999999997</c:v>
                </c:pt>
                <c:pt idx="18589">
                  <c:v>-0.48295500000000002</c:v>
                </c:pt>
                <c:pt idx="18590">
                  <c:v>-0.47562199999999999</c:v>
                </c:pt>
                <c:pt idx="18591">
                  <c:v>-0.46952899999999997</c:v>
                </c:pt>
                <c:pt idx="18592">
                  <c:v>-0.47108299999999997</c:v>
                </c:pt>
                <c:pt idx="18593">
                  <c:v>-0.47084900000000002</c:v>
                </c:pt>
                <c:pt idx="18594">
                  <c:v>-0.468636</c:v>
                </c:pt>
                <c:pt idx="18595">
                  <c:v>-0.46382400000000001</c:v>
                </c:pt>
                <c:pt idx="18596">
                  <c:v>-0.45479799999999998</c:v>
                </c:pt>
                <c:pt idx="18597">
                  <c:v>-0.44536900000000001</c:v>
                </c:pt>
                <c:pt idx="18598">
                  <c:v>-0.44008199999999997</c:v>
                </c:pt>
                <c:pt idx="18599">
                  <c:v>-0.42866599999999999</c:v>
                </c:pt>
                <c:pt idx="18600">
                  <c:v>-0.42014600000000002</c:v>
                </c:pt>
                <c:pt idx="18601">
                  <c:v>-0.42266199999999998</c:v>
                </c:pt>
                <c:pt idx="18602">
                  <c:v>-0.433305</c:v>
                </c:pt>
                <c:pt idx="18603">
                  <c:v>-0.44625999999999999</c:v>
                </c:pt>
                <c:pt idx="18604">
                  <c:v>-0.45299299999999998</c:v>
                </c:pt>
                <c:pt idx="18605">
                  <c:v>-0.455735</c:v>
                </c:pt>
                <c:pt idx="18606">
                  <c:v>-0.456706</c:v>
                </c:pt>
                <c:pt idx="18607">
                  <c:v>-0.450237</c:v>
                </c:pt>
                <c:pt idx="18608">
                  <c:v>-0.441164</c:v>
                </c:pt>
                <c:pt idx="18609">
                  <c:v>-0.43690099999999998</c:v>
                </c:pt>
                <c:pt idx="18610">
                  <c:v>-0.43826900000000002</c:v>
                </c:pt>
                <c:pt idx="18611">
                  <c:v>-0.44464700000000001</c:v>
                </c:pt>
                <c:pt idx="18612">
                  <c:v>-0.45401999999999998</c:v>
                </c:pt>
                <c:pt idx="18613">
                  <c:v>-0.45186199999999999</c:v>
                </c:pt>
                <c:pt idx="18614">
                  <c:v>-0.45084099999999999</c:v>
                </c:pt>
                <c:pt idx="18615">
                  <c:v>-0.45335599999999998</c:v>
                </c:pt>
                <c:pt idx="18616">
                  <c:v>-0.46000799999999997</c:v>
                </c:pt>
                <c:pt idx="18617">
                  <c:v>-0.46163799999999999</c:v>
                </c:pt>
                <c:pt idx="18618">
                  <c:v>-0.46575299999999997</c:v>
                </c:pt>
                <c:pt idx="18619">
                  <c:v>-0.46181800000000001</c:v>
                </c:pt>
                <c:pt idx="18620">
                  <c:v>-0.45389699999999999</c:v>
                </c:pt>
                <c:pt idx="18621">
                  <c:v>-0.44941900000000001</c:v>
                </c:pt>
                <c:pt idx="18622">
                  <c:v>-0.435805</c:v>
                </c:pt>
                <c:pt idx="18623">
                  <c:v>-0.420373</c:v>
                </c:pt>
                <c:pt idx="18624">
                  <c:v>-0.40899600000000003</c:v>
                </c:pt>
                <c:pt idx="18625">
                  <c:v>-0.401196</c:v>
                </c:pt>
                <c:pt idx="18626">
                  <c:v>-0.39665099999999998</c:v>
                </c:pt>
                <c:pt idx="18627">
                  <c:v>-0.38772899999999999</c:v>
                </c:pt>
                <c:pt idx="18628">
                  <c:v>-0.38613700000000001</c:v>
                </c:pt>
                <c:pt idx="18629">
                  <c:v>-0.38769399999999998</c:v>
                </c:pt>
                <c:pt idx="18630">
                  <c:v>-0.38650200000000001</c:v>
                </c:pt>
                <c:pt idx="18631">
                  <c:v>-0.38026100000000002</c:v>
                </c:pt>
                <c:pt idx="18632">
                  <c:v>-0.37306099999999998</c:v>
                </c:pt>
                <c:pt idx="18633">
                  <c:v>-0.37425199999999997</c:v>
                </c:pt>
                <c:pt idx="18634">
                  <c:v>-0.37961499999999998</c:v>
                </c:pt>
                <c:pt idx="18635">
                  <c:v>-0.37830999999999998</c:v>
                </c:pt>
                <c:pt idx="18636">
                  <c:v>-0.37004300000000001</c:v>
                </c:pt>
                <c:pt idx="18637">
                  <c:v>-0.34511900000000001</c:v>
                </c:pt>
                <c:pt idx="18638">
                  <c:v>-0.33226800000000001</c:v>
                </c:pt>
                <c:pt idx="18639">
                  <c:v>-0.33326499999999998</c:v>
                </c:pt>
                <c:pt idx="18640">
                  <c:v>-0.33331899999999998</c:v>
                </c:pt>
                <c:pt idx="18641">
                  <c:v>-0.33328999999999998</c:v>
                </c:pt>
                <c:pt idx="18642">
                  <c:v>-0.325575</c:v>
                </c:pt>
                <c:pt idx="18643">
                  <c:v>-0.32273499999999999</c:v>
                </c:pt>
                <c:pt idx="18644">
                  <c:v>-0.32407599999999998</c:v>
                </c:pt>
                <c:pt idx="18645">
                  <c:v>-0.32238499999999998</c:v>
                </c:pt>
                <c:pt idx="18646">
                  <c:v>-0.30959300000000001</c:v>
                </c:pt>
                <c:pt idx="18647">
                  <c:v>-0.304114</c:v>
                </c:pt>
                <c:pt idx="18648">
                  <c:v>-0.30114600000000002</c:v>
                </c:pt>
                <c:pt idx="18649">
                  <c:v>-0.29378399999999999</c:v>
                </c:pt>
                <c:pt idx="18650">
                  <c:v>-0.29017300000000001</c:v>
                </c:pt>
                <c:pt idx="18651">
                  <c:v>-0.28260600000000002</c:v>
                </c:pt>
                <c:pt idx="18652">
                  <c:v>-0.27692899999999998</c:v>
                </c:pt>
                <c:pt idx="18653">
                  <c:v>-0.268515</c:v>
                </c:pt>
                <c:pt idx="18654">
                  <c:v>-0.26300299999999999</c:v>
                </c:pt>
                <c:pt idx="18655">
                  <c:v>-0.254776</c:v>
                </c:pt>
                <c:pt idx="18656">
                  <c:v>-0.248864</c:v>
                </c:pt>
                <c:pt idx="18657">
                  <c:v>-0.246367</c:v>
                </c:pt>
                <c:pt idx="18658">
                  <c:v>-0.24305599999999999</c:v>
                </c:pt>
                <c:pt idx="18659">
                  <c:v>-0.24335100000000001</c:v>
                </c:pt>
                <c:pt idx="18660">
                  <c:v>-0.23864199999999999</c:v>
                </c:pt>
                <c:pt idx="18661">
                  <c:v>-0.222714</c:v>
                </c:pt>
                <c:pt idx="18662">
                  <c:v>-0.211062</c:v>
                </c:pt>
                <c:pt idx="18663">
                  <c:v>-0.20128599999999999</c:v>
                </c:pt>
                <c:pt idx="18664">
                  <c:v>-0.19875499999999999</c:v>
                </c:pt>
                <c:pt idx="18665">
                  <c:v>-0.196268</c:v>
                </c:pt>
                <c:pt idx="18666">
                  <c:v>-0.195302</c:v>
                </c:pt>
                <c:pt idx="18667">
                  <c:v>-0.190694</c:v>
                </c:pt>
                <c:pt idx="18668">
                  <c:v>-0.18088699999999999</c:v>
                </c:pt>
                <c:pt idx="18669">
                  <c:v>-0.17877599999999999</c:v>
                </c:pt>
                <c:pt idx="18670">
                  <c:v>-0.179233</c:v>
                </c:pt>
                <c:pt idx="18671">
                  <c:v>-0.17838899999999999</c:v>
                </c:pt>
                <c:pt idx="18672">
                  <c:v>-0.17563000000000001</c:v>
                </c:pt>
                <c:pt idx="18673">
                  <c:v>-0.17193600000000001</c:v>
                </c:pt>
                <c:pt idx="18674">
                  <c:v>-0.167963</c:v>
                </c:pt>
                <c:pt idx="18675">
                  <c:v>-0.16414899999999999</c:v>
                </c:pt>
                <c:pt idx="18676">
                  <c:v>-0.16301399999999999</c:v>
                </c:pt>
                <c:pt idx="18677">
                  <c:v>-0.17017699999999999</c:v>
                </c:pt>
                <c:pt idx="18678">
                  <c:v>-0.16251099999999999</c:v>
                </c:pt>
                <c:pt idx="18679">
                  <c:v>-0.155505</c:v>
                </c:pt>
                <c:pt idx="18680">
                  <c:v>-0.14902899999999999</c:v>
                </c:pt>
                <c:pt idx="18681">
                  <c:v>-0.14643200000000001</c:v>
                </c:pt>
                <c:pt idx="18682">
                  <c:v>-0.135514</c:v>
                </c:pt>
                <c:pt idx="18683">
                  <c:v>-0.12964899999999999</c:v>
                </c:pt>
                <c:pt idx="18684">
                  <c:v>-0.128522</c:v>
                </c:pt>
                <c:pt idx="18685">
                  <c:v>-0.12915399999999999</c:v>
                </c:pt>
                <c:pt idx="18686">
                  <c:v>-0.12520999999999999</c:v>
                </c:pt>
                <c:pt idx="18687">
                  <c:v>-0.119906</c:v>
                </c:pt>
                <c:pt idx="18688">
                  <c:v>-0.112846</c:v>
                </c:pt>
                <c:pt idx="18689">
                  <c:v>-0.108501</c:v>
                </c:pt>
                <c:pt idx="18690">
                  <c:v>-0.107955</c:v>
                </c:pt>
                <c:pt idx="18691">
                  <c:v>-0.111563</c:v>
                </c:pt>
                <c:pt idx="18692">
                  <c:v>-0.110626</c:v>
                </c:pt>
                <c:pt idx="18693">
                  <c:v>-0.112862</c:v>
                </c:pt>
                <c:pt idx="18694">
                  <c:v>-0.10570300000000001</c:v>
                </c:pt>
                <c:pt idx="18695">
                  <c:v>-0.11315699999999999</c:v>
                </c:pt>
                <c:pt idx="18696">
                  <c:v>-0.107317</c:v>
                </c:pt>
                <c:pt idx="18697">
                  <c:v>-9.8979399999999995E-2</c:v>
                </c:pt>
                <c:pt idx="18698">
                  <c:v>-8.6535500000000001E-2</c:v>
                </c:pt>
                <c:pt idx="18699">
                  <c:v>-8.27262E-2</c:v>
                </c:pt>
                <c:pt idx="18700">
                  <c:v>-7.78422E-2</c:v>
                </c:pt>
                <c:pt idx="18701">
                  <c:v>-7.0362099999999997E-2</c:v>
                </c:pt>
                <c:pt idx="18702">
                  <c:v>-6.9820499999999994E-2</c:v>
                </c:pt>
                <c:pt idx="18703">
                  <c:v>-6.8159700000000004E-2</c:v>
                </c:pt>
                <c:pt idx="18704">
                  <c:v>-7.0588999999999999E-2</c:v>
                </c:pt>
                <c:pt idx="18705">
                  <c:v>-7.4863700000000005E-2</c:v>
                </c:pt>
                <c:pt idx="18706">
                  <c:v>-7.6653899999999997E-2</c:v>
                </c:pt>
                <c:pt idx="18707">
                  <c:v>-7.9463500000000006E-2</c:v>
                </c:pt>
                <c:pt idx="18708">
                  <c:v>-8.1265799999999999E-2</c:v>
                </c:pt>
                <c:pt idx="18709">
                  <c:v>-7.7635200000000001E-2</c:v>
                </c:pt>
                <c:pt idx="18710">
                  <c:v>-6.9008899999999998E-2</c:v>
                </c:pt>
                <c:pt idx="18711">
                  <c:v>-6.2312699999999999E-2</c:v>
                </c:pt>
                <c:pt idx="18712">
                  <c:v>-5.7583099999999998E-2</c:v>
                </c:pt>
                <c:pt idx="18713">
                  <c:v>-5.35775E-2</c:v>
                </c:pt>
                <c:pt idx="18714">
                  <c:v>-4.2935599999999997E-2</c:v>
                </c:pt>
                <c:pt idx="18715">
                  <c:v>-4.0300200000000001E-2</c:v>
                </c:pt>
                <c:pt idx="18716">
                  <c:v>-4.3402900000000001E-2</c:v>
                </c:pt>
                <c:pt idx="18717">
                  <c:v>-4.6968200000000002E-2</c:v>
                </c:pt>
                <c:pt idx="18718">
                  <c:v>-4.3892300000000002E-2</c:v>
                </c:pt>
                <c:pt idx="18719">
                  <c:v>-4.4839700000000003E-2</c:v>
                </c:pt>
                <c:pt idx="18720">
                  <c:v>-4.5460500000000001E-2</c:v>
                </c:pt>
                <c:pt idx="18721">
                  <c:v>-4.2343199999999998E-2</c:v>
                </c:pt>
                <c:pt idx="18722">
                  <c:v>-4.0577700000000001E-2</c:v>
                </c:pt>
                <c:pt idx="18723">
                  <c:v>-3.6735200000000003E-2</c:v>
                </c:pt>
                <c:pt idx="18724">
                  <c:v>-3.13545E-2</c:v>
                </c:pt>
                <c:pt idx="18725">
                  <c:v>-2.99729E-2</c:v>
                </c:pt>
                <c:pt idx="18726">
                  <c:v>-3.1890799999999997E-2</c:v>
                </c:pt>
                <c:pt idx="18727">
                  <c:v>-2.8453200000000001E-2</c:v>
                </c:pt>
                <c:pt idx="18728">
                  <c:v>-1.69535E-2</c:v>
                </c:pt>
                <c:pt idx="18729">
                  <c:v>-5.6114900000000002E-3</c:v>
                </c:pt>
                <c:pt idx="18730">
                  <c:v>1.4057399999999999E-3</c:v>
                </c:pt>
                <c:pt idx="18731">
                  <c:v>7.2566599999999998E-3</c:v>
                </c:pt>
                <c:pt idx="18732">
                  <c:v>2.8545699999999999E-3</c:v>
                </c:pt>
                <c:pt idx="18733">
                  <c:v>3.8545900000000002E-3</c:v>
                </c:pt>
                <c:pt idx="18734">
                  <c:v>8.32397E-3</c:v>
                </c:pt>
                <c:pt idx="18735">
                  <c:v>1.53417E-2</c:v>
                </c:pt>
                <c:pt idx="18736">
                  <c:v>1.5992200000000002E-2</c:v>
                </c:pt>
                <c:pt idx="18737">
                  <c:v>1.5101E-2</c:v>
                </c:pt>
                <c:pt idx="18738">
                  <c:v>9.4440099999999992E-3</c:v>
                </c:pt>
                <c:pt idx="18739">
                  <c:v>7.5075200000000002E-3</c:v>
                </c:pt>
                <c:pt idx="18740">
                  <c:v>5.9575000000000001E-3</c:v>
                </c:pt>
                <c:pt idx="18741">
                  <c:v>1.02057E-2</c:v>
                </c:pt>
                <c:pt idx="18742">
                  <c:v>1.0663499999999999E-2</c:v>
                </c:pt>
                <c:pt idx="18743">
                  <c:v>8.3929399999999998E-3</c:v>
                </c:pt>
                <c:pt idx="18744">
                  <c:v>8.1760400000000007E-3</c:v>
                </c:pt>
                <c:pt idx="18745">
                  <c:v>2.1042399999999999E-2</c:v>
                </c:pt>
                <c:pt idx="18746">
                  <c:v>3.6805200000000003E-2</c:v>
                </c:pt>
                <c:pt idx="18747">
                  <c:v>3.9766500000000003E-2</c:v>
                </c:pt>
                <c:pt idx="18748">
                  <c:v>3.91204E-2</c:v>
                </c:pt>
                <c:pt idx="18749">
                  <c:v>3.9941499999999998E-2</c:v>
                </c:pt>
                <c:pt idx="18750">
                  <c:v>4.3740800000000003E-2</c:v>
                </c:pt>
                <c:pt idx="18751">
                  <c:v>5.2280100000000003E-2</c:v>
                </c:pt>
                <c:pt idx="18752">
                  <c:v>6.2556600000000004E-2</c:v>
                </c:pt>
                <c:pt idx="18753">
                  <c:v>6.9818699999999997E-2</c:v>
                </c:pt>
                <c:pt idx="18754">
                  <c:v>7.0522799999999997E-2</c:v>
                </c:pt>
                <c:pt idx="18755">
                  <c:v>7.1189199999999994E-2</c:v>
                </c:pt>
                <c:pt idx="18756">
                  <c:v>7.2132699999999994E-2</c:v>
                </c:pt>
                <c:pt idx="18757">
                  <c:v>7.5878899999999999E-2</c:v>
                </c:pt>
                <c:pt idx="18758">
                  <c:v>8.2295400000000005E-2</c:v>
                </c:pt>
                <c:pt idx="18759">
                  <c:v>8.6359099999999994E-2</c:v>
                </c:pt>
                <c:pt idx="18760">
                  <c:v>8.7039599999999995E-2</c:v>
                </c:pt>
                <c:pt idx="18761">
                  <c:v>8.6336599999999999E-2</c:v>
                </c:pt>
                <c:pt idx="18762">
                  <c:v>8.1187499999999996E-2</c:v>
                </c:pt>
                <c:pt idx="18763">
                  <c:v>7.8782199999999997E-2</c:v>
                </c:pt>
                <c:pt idx="18764">
                  <c:v>8.0362900000000001E-2</c:v>
                </c:pt>
                <c:pt idx="18765">
                  <c:v>8.2248399999999999E-2</c:v>
                </c:pt>
                <c:pt idx="18766">
                  <c:v>8.3196900000000004E-2</c:v>
                </c:pt>
                <c:pt idx="18767">
                  <c:v>8.8253799999999993E-2</c:v>
                </c:pt>
                <c:pt idx="18768">
                  <c:v>0.100842</c:v>
                </c:pt>
                <c:pt idx="18769">
                  <c:v>0.100229</c:v>
                </c:pt>
                <c:pt idx="18770">
                  <c:v>9.3457299999999993E-2</c:v>
                </c:pt>
                <c:pt idx="18771">
                  <c:v>9.2271500000000006E-2</c:v>
                </c:pt>
                <c:pt idx="18772">
                  <c:v>0.101331</c:v>
                </c:pt>
                <c:pt idx="18773">
                  <c:v>0.114535</c:v>
                </c:pt>
                <c:pt idx="18774">
                  <c:v>0.119158</c:v>
                </c:pt>
                <c:pt idx="18775">
                  <c:v>0.11834500000000001</c:v>
                </c:pt>
                <c:pt idx="18776">
                  <c:v>0.11468200000000001</c:v>
                </c:pt>
                <c:pt idx="18777">
                  <c:v>0.11308</c:v>
                </c:pt>
                <c:pt idx="18778">
                  <c:v>0.11834500000000001</c:v>
                </c:pt>
                <c:pt idx="18779">
                  <c:v>0.115851</c:v>
                </c:pt>
                <c:pt idx="18780">
                  <c:v>0.113222</c:v>
                </c:pt>
                <c:pt idx="18781">
                  <c:v>0.109268</c:v>
                </c:pt>
                <c:pt idx="18782">
                  <c:v>0.11113099999999999</c:v>
                </c:pt>
                <c:pt idx="18783">
                  <c:v>0.113984</c:v>
                </c:pt>
                <c:pt idx="18784">
                  <c:v>0.119759</c:v>
                </c:pt>
                <c:pt idx="18785">
                  <c:v>0.12027</c:v>
                </c:pt>
                <c:pt idx="18786">
                  <c:v>0.11897000000000001</c:v>
                </c:pt>
                <c:pt idx="18787">
                  <c:v>0.117089</c:v>
                </c:pt>
                <c:pt idx="18788">
                  <c:v>0.12279900000000001</c:v>
                </c:pt>
                <c:pt idx="18789">
                  <c:v>0.132967</c:v>
                </c:pt>
                <c:pt idx="18790">
                  <c:v>0.141208</c:v>
                </c:pt>
                <c:pt idx="18791">
                  <c:v>0.14203199999999999</c:v>
                </c:pt>
                <c:pt idx="18792">
                  <c:v>0.13736200000000001</c:v>
                </c:pt>
                <c:pt idx="18793">
                  <c:v>0.12784599999999999</c:v>
                </c:pt>
                <c:pt idx="18794">
                  <c:v>0.123996</c:v>
                </c:pt>
                <c:pt idx="18795">
                  <c:v>0.124777</c:v>
                </c:pt>
                <c:pt idx="18796">
                  <c:v>0.12873999999999999</c:v>
                </c:pt>
                <c:pt idx="18797">
                  <c:v>0.13297</c:v>
                </c:pt>
                <c:pt idx="18798">
                  <c:v>0.134243</c:v>
                </c:pt>
                <c:pt idx="18799">
                  <c:v>0.12957199999999999</c:v>
                </c:pt>
                <c:pt idx="18800">
                  <c:v>0.12788099999999999</c:v>
                </c:pt>
                <c:pt idx="18801">
                  <c:v>0.12388</c:v>
                </c:pt>
                <c:pt idx="18802">
                  <c:v>0.12945999999999999</c:v>
                </c:pt>
                <c:pt idx="18803">
                  <c:v>0.136044</c:v>
                </c:pt>
                <c:pt idx="18804">
                  <c:v>0.135321</c:v>
                </c:pt>
                <c:pt idx="18805">
                  <c:v>0.13811599999999999</c:v>
                </c:pt>
                <c:pt idx="18806">
                  <c:v>0.13691300000000001</c:v>
                </c:pt>
                <c:pt idx="18807">
                  <c:v>0.139708</c:v>
                </c:pt>
                <c:pt idx="18808">
                  <c:v>0.13757800000000001</c:v>
                </c:pt>
                <c:pt idx="18809">
                  <c:v>0.13738800000000001</c:v>
                </c:pt>
                <c:pt idx="18810">
                  <c:v>0.13337099999999999</c:v>
                </c:pt>
                <c:pt idx="18811">
                  <c:v>0.12998899999999999</c:v>
                </c:pt>
                <c:pt idx="18812">
                  <c:v>0.13098799999999999</c:v>
                </c:pt>
                <c:pt idx="18813">
                  <c:v>0.133577</c:v>
                </c:pt>
                <c:pt idx="18814">
                  <c:v>0.12997300000000001</c:v>
                </c:pt>
                <c:pt idx="18815">
                  <c:v>0.130607</c:v>
                </c:pt>
                <c:pt idx="18816">
                  <c:v>0.12798200000000001</c:v>
                </c:pt>
                <c:pt idx="18817">
                  <c:v>0.129855</c:v>
                </c:pt>
                <c:pt idx="18818">
                  <c:v>0.13076499999999999</c:v>
                </c:pt>
                <c:pt idx="18819">
                  <c:v>0.13330600000000001</c:v>
                </c:pt>
                <c:pt idx="18820">
                  <c:v>0.135272</c:v>
                </c:pt>
                <c:pt idx="18821">
                  <c:v>0.13686599999999999</c:v>
                </c:pt>
                <c:pt idx="18822">
                  <c:v>0.139678</c:v>
                </c:pt>
                <c:pt idx="18823">
                  <c:v>0.14093</c:v>
                </c:pt>
                <c:pt idx="18824">
                  <c:v>0.14439399999999999</c:v>
                </c:pt>
                <c:pt idx="18825">
                  <c:v>0.14694299999999999</c:v>
                </c:pt>
                <c:pt idx="18826">
                  <c:v>0.146726</c:v>
                </c:pt>
                <c:pt idx="18827">
                  <c:v>0.132053</c:v>
                </c:pt>
                <c:pt idx="18828">
                  <c:v>0.12906899999999999</c:v>
                </c:pt>
                <c:pt idx="18829">
                  <c:v>0.123672</c:v>
                </c:pt>
                <c:pt idx="18830">
                  <c:v>0.117049</c:v>
                </c:pt>
                <c:pt idx="18831">
                  <c:v>0.11676300000000001</c:v>
                </c:pt>
                <c:pt idx="18832">
                  <c:v>0.11559700000000001</c:v>
                </c:pt>
                <c:pt idx="18833">
                  <c:v>0.11724999999999999</c:v>
                </c:pt>
                <c:pt idx="18834">
                  <c:v>0.117899</c:v>
                </c:pt>
                <c:pt idx="18835">
                  <c:v>0.119744</c:v>
                </c:pt>
                <c:pt idx="18836">
                  <c:v>0.12335400000000001</c:v>
                </c:pt>
                <c:pt idx="18837">
                  <c:v>0.12080100000000001</c:v>
                </c:pt>
                <c:pt idx="18838">
                  <c:v>0.12046900000000001</c:v>
                </c:pt>
                <c:pt idx="18839">
                  <c:v>0.114944</c:v>
                </c:pt>
                <c:pt idx="18840">
                  <c:v>0.121195</c:v>
                </c:pt>
                <c:pt idx="18841">
                  <c:v>0.12520600000000001</c:v>
                </c:pt>
                <c:pt idx="18842">
                  <c:v>0.12559899999999999</c:v>
                </c:pt>
                <c:pt idx="18843">
                  <c:v>0.124401</c:v>
                </c:pt>
                <c:pt idx="18844">
                  <c:v>0.122934</c:v>
                </c:pt>
                <c:pt idx="18845">
                  <c:v>0.114424</c:v>
                </c:pt>
                <c:pt idx="18846">
                  <c:v>0.10652</c:v>
                </c:pt>
                <c:pt idx="18847">
                  <c:v>0.107326</c:v>
                </c:pt>
                <c:pt idx="18848">
                  <c:v>0.108122</c:v>
                </c:pt>
                <c:pt idx="18849">
                  <c:v>0.101184</c:v>
                </c:pt>
                <c:pt idx="18850">
                  <c:v>9.7471199999999994E-2</c:v>
                </c:pt>
                <c:pt idx="18851">
                  <c:v>0.101449</c:v>
                </c:pt>
                <c:pt idx="18852">
                  <c:v>0.103964</c:v>
                </c:pt>
                <c:pt idx="18853">
                  <c:v>0.101006</c:v>
                </c:pt>
                <c:pt idx="18854">
                  <c:v>0.100176</c:v>
                </c:pt>
                <c:pt idx="18855">
                  <c:v>9.9304900000000002E-2</c:v>
                </c:pt>
                <c:pt idx="18856">
                  <c:v>9.6636E-2</c:v>
                </c:pt>
                <c:pt idx="18857">
                  <c:v>9.5883399999999994E-2</c:v>
                </c:pt>
                <c:pt idx="18858">
                  <c:v>9.4450000000000006E-2</c:v>
                </c:pt>
                <c:pt idx="18859">
                  <c:v>9.0789900000000007E-2</c:v>
                </c:pt>
                <c:pt idx="18860">
                  <c:v>9.0383099999999994E-2</c:v>
                </c:pt>
                <c:pt idx="18861">
                  <c:v>9.3285300000000002E-2</c:v>
                </c:pt>
                <c:pt idx="18862">
                  <c:v>9.6186199999999999E-2</c:v>
                </c:pt>
                <c:pt idx="18863">
                  <c:v>9.7521700000000003E-2</c:v>
                </c:pt>
                <c:pt idx="18864">
                  <c:v>9.0598100000000001E-2</c:v>
                </c:pt>
                <c:pt idx="18865">
                  <c:v>7.7771300000000002E-2</c:v>
                </c:pt>
                <c:pt idx="18866">
                  <c:v>6.9994700000000007E-2</c:v>
                </c:pt>
                <c:pt idx="18867">
                  <c:v>7.2734999999999994E-2</c:v>
                </c:pt>
                <c:pt idx="18868">
                  <c:v>7.0900599999999994E-2</c:v>
                </c:pt>
                <c:pt idx="18869">
                  <c:v>6.6737400000000002E-2</c:v>
                </c:pt>
                <c:pt idx="18870">
                  <c:v>6.5288600000000002E-2</c:v>
                </c:pt>
                <c:pt idx="18871">
                  <c:v>6.3674900000000006E-2</c:v>
                </c:pt>
                <c:pt idx="18872">
                  <c:v>6.6495600000000002E-2</c:v>
                </c:pt>
                <c:pt idx="18873">
                  <c:v>6.6852499999999995E-2</c:v>
                </c:pt>
                <c:pt idx="18874">
                  <c:v>6.1559599999999999E-2</c:v>
                </c:pt>
                <c:pt idx="18875">
                  <c:v>5.8979999999999998E-2</c:v>
                </c:pt>
                <c:pt idx="18876">
                  <c:v>6.0816500000000003E-2</c:v>
                </c:pt>
                <c:pt idx="18877">
                  <c:v>6.4194899999999999E-2</c:v>
                </c:pt>
                <c:pt idx="18878">
                  <c:v>6.5663600000000003E-2</c:v>
                </c:pt>
                <c:pt idx="18879">
                  <c:v>7.0434800000000006E-2</c:v>
                </c:pt>
                <c:pt idx="18880">
                  <c:v>7.3493900000000001E-2</c:v>
                </c:pt>
                <c:pt idx="18881">
                  <c:v>6.9452899999999998E-2</c:v>
                </c:pt>
                <c:pt idx="18882">
                  <c:v>5.9931499999999999E-2</c:v>
                </c:pt>
                <c:pt idx="18883">
                  <c:v>5.6526E-2</c:v>
                </c:pt>
                <c:pt idx="18884">
                  <c:v>7.1829699999999996E-2</c:v>
                </c:pt>
                <c:pt idx="18885">
                  <c:v>8.9222300000000004E-2</c:v>
                </c:pt>
                <c:pt idx="18886">
                  <c:v>9.8752199999999998E-2</c:v>
                </c:pt>
                <c:pt idx="18887">
                  <c:v>0.104999</c:v>
                </c:pt>
                <c:pt idx="18888">
                  <c:v>0.114311</c:v>
                </c:pt>
                <c:pt idx="18889">
                  <c:v>0.121167</c:v>
                </c:pt>
                <c:pt idx="18890">
                  <c:v>0.12420399999999999</c:v>
                </c:pt>
                <c:pt idx="18891">
                  <c:v>9.7229700000000002E-2</c:v>
                </c:pt>
                <c:pt idx="18892">
                  <c:v>7.5900599999999999E-2</c:v>
                </c:pt>
                <c:pt idx="18893">
                  <c:v>7.5109099999999998E-2</c:v>
                </c:pt>
                <c:pt idx="18894">
                  <c:v>6.7462300000000003E-2</c:v>
                </c:pt>
                <c:pt idx="18895">
                  <c:v>5.6919400000000002E-2</c:v>
                </c:pt>
                <c:pt idx="18896">
                  <c:v>5.5468200000000002E-2</c:v>
                </c:pt>
                <c:pt idx="18897">
                  <c:v>5.4382399999999997E-2</c:v>
                </c:pt>
                <c:pt idx="18898">
                  <c:v>3.7281300000000003E-2</c:v>
                </c:pt>
                <c:pt idx="18899">
                  <c:v>2.5839299999999999E-2</c:v>
                </c:pt>
                <c:pt idx="18900">
                  <c:v>2.0887099999999999E-2</c:v>
                </c:pt>
                <c:pt idx="18901">
                  <c:v>1.5557E-2</c:v>
                </c:pt>
                <c:pt idx="18902">
                  <c:v>1.90081E-2</c:v>
                </c:pt>
                <c:pt idx="18903">
                  <c:v>2.0377900000000001E-2</c:v>
                </c:pt>
                <c:pt idx="18904">
                  <c:v>9.9195099999999994E-3</c:v>
                </c:pt>
                <c:pt idx="18905">
                  <c:v>3.32037E-3</c:v>
                </c:pt>
                <c:pt idx="18906">
                  <c:v>-5.5061199999999998E-3</c:v>
                </c:pt>
                <c:pt idx="18907">
                  <c:v>-1.0015400000000001E-2</c:v>
                </c:pt>
                <c:pt idx="18908">
                  <c:v>-9.0720200000000001E-3</c:v>
                </c:pt>
                <c:pt idx="18909">
                  <c:v>-4.9072899999999999E-3</c:v>
                </c:pt>
                <c:pt idx="18910">
                  <c:v>-5.4724500000000002E-3</c:v>
                </c:pt>
                <c:pt idx="18911">
                  <c:v>-5.8398499999999997E-3</c:v>
                </c:pt>
                <c:pt idx="18912">
                  <c:v>-3.7566600000000002E-3</c:v>
                </c:pt>
                <c:pt idx="18913">
                  <c:v>-5.4316800000000004E-3</c:v>
                </c:pt>
                <c:pt idx="18914">
                  <c:v>-9.7331799999999993E-3</c:v>
                </c:pt>
                <c:pt idx="18915">
                  <c:v>-1.52909E-2</c:v>
                </c:pt>
                <c:pt idx="18916">
                  <c:v>-1.0384900000000001E-2</c:v>
                </c:pt>
                <c:pt idx="18917">
                  <c:v>-1.5381000000000001E-2</c:v>
                </c:pt>
                <c:pt idx="18918">
                  <c:v>-2.1598099999999999E-2</c:v>
                </c:pt>
                <c:pt idx="18919">
                  <c:v>-2.48559E-2</c:v>
                </c:pt>
                <c:pt idx="18920">
                  <c:v>-2.1970400000000001E-2</c:v>
                </c:pt>
                <c:pt idx="18921">
                  <c:v>-2.08735E-2</c:v>
                </c:pt>
                <c:pt idx="18922">
                  <c:v>-2.3423300000000001E-2</c:v>
                </c:pt>
                <c:pt idx="18923">
                  <c:v>-2.2968599999999999E-2</c:v>
                </c:pt>
                <c:pt idx="18924">
                  <c:v>-2.40118E-2</c:v>
                </c:pt>
                <c:pt idx="18925">
                  <c:v>-2.70777E-2</c:v>
                </c:pt>
                <c:pt idx="18926">
                  <c:v>-2.9599899999999998E-2</c:v>
                </c:pt>
                <c:pt idx="18927">
                  <c:v>-2.95477E-2</c:v>
                </c:pt>
                <c:pt idx="18928">
                  <c:v>-2.64841E-2</c:v>
                </c:pt>
                <c:pt idx="18929">
                  <c:v>-2.4208500000000001E-2</c:v>
                </c:pt>
                <c:pt idx="18930">
                  <c:v>-2.5624399999999999E-2</c:v>
                </c:pt>
                <c:pt idx="18931">
                  <c:v>-2.0933E-2</c:v>
                </c:pt>
                <c:pt idx="18932">
                  <c:v>-2.0011999999999999E-2</c:v>
                </c:pt>
                <c:pt idx="18933">
                  <c:v>-2.9020199999999999E-2</c:v>
                </c:pt>
                <c:pt idx="18934">
                  <c:v>-4.2549799999999999E-2</c:v>
                </c:pt>
                <c:pt idx="18935">
                  <c:v>-4.1324600000000003E-2</c:v>
                </c:pt>
                <c:pt idx="18936">
                  <c:v>-3.3395800000000003E-2</c:v>
                </c:pt>
                <c:pt idx="18937">
                  <c:v>-2.5406700000000001E-2</c:v>
                </c:pt>
                <c:pt idx="18938">
                  <c:v>-2.39487E-2</c:v>
                </c:pt>
                <c:pt idx="18939">
                  <c:v>-2.4321499999999999E-2</c:v>
                </c:pt>
                <c:pt idx="18940">
                  <c:v>-2.6076800000000001E-2</c:v>
                </c:pt>
                <c:pt idx="18941">
                  <c:v>-2.5232000000000001E-2</c:v>
                </c:pt>
                <c:pt idx="18942">
                  <c:v>-2.51545E-2</c:v>
                </c:pt>
                <c:pt idx="18943">
                  <c:v>-1.8414400000000001E-2</c:v>
                </c:pt>
                <c:pt idx="18944">
                  <c:v>-8.2693300000000001E-3</c:v>
                </c:pt>
                <c:pt idx="18945">
                  <c:v>6.7404800000000001E-3</c:v>
                </c:pt>
                <c:pt idx="18946">
                  <c:v>1.44692E-2</c:v>
                </c:pt>
                <c:pt idx="18947">
                  <c:v>1.32642E-2</c:v>
                </c:pt>
                <c:pt idx="18948">
                  <c:v>8.2758299999999996E-3</c:v>
                </c:pt>
                <c:pt idx="18949">
                  <c:v>5.3093400000000001E-3</c:v>
                </c:pt>
                <c:pt idx="18950">
                  <c:v>1.9766800000000002E-3</c:v>
                </c:pt>
                <c:pt idx="18951">
                  <c:v>1.8716399999999999E-3</c:v>
                </c:pt>
                <c:pt idx="18952">
                  <c:v>7.8797099999999998E-3</c:v>
                </c:pt>
                <c:pt idx="18953">
                  <c:v>1.6234100000000001E-2</c:v>
                </c:pt>
                <c:pt idx="18954">
                  <c:v>1.5913299999999998E-2</c:v>
                </c:pt>
                <c:pt idx="18955">
                  <c:v>1.29242E-2</c:v>
                </c:pt>
                <c:pt idx="18956">
                  <c:v>8.3880900000000008E-3</c:v>
                </c:pt>
                <c:pt idx="18957">
                  <c:v>4.7895200000000002E-3</c:v>
                </c:pt>
                <c:pt idx="18958">
                  <c:v>5.0022399999999998E-3</c:v>
                </c:pt>
                <c:pt idx="18959">
                  <c:v>4.0927899999999998E-3</c:v>
                </c:pt>
                <c:pt idx="18960">
                  <c:v>-6.1428999999999997E-4</c:v>
                </c:pt>
                <c:pt idx="18961">
                  <c:v>-5.44926E-3</c:v>
                </c:pt>
                <c:pt idx="18962">
                  <c:v>-8.55706E-3</c:v>
                </c:pt>
                <c:pt idx="18963">
                  <c:v>-1.0134900000000001E-2</c:v>
                </c:pt>
                <c:pt idx="18964">
                  <c:v>-7.4282300000000001E-3</c:v>
                </c:pt>
                <c:pt idx="18965">
                  <c:v>-1.41651E-2</c:v>
                </c:pt>
                <c:pt idx="18966">
                  <c:v>-3.1530200000000001E-2</c:v>
                </c:pt>
                <c:pt idx="18967">
                  <c:v>-3.8991699999999997E-2</c:v>
                </c:pt>
                <c:pt idx="18968">
                  <c:v>-3.5726500000000001E-2</c:v>
                </c:pt>
                <c:pt idx="18969">
                  <c:v>-3.3056700000000001E-2</c:v>
                </c:pt>
                <c:pt idx="18970">
                  <c:v>-3.7080799999999997E-2</c:v>
                </c:pt>
                <c:pt idx="18971">
                  <c:v>-4.2866500000000002E-2</c:v>
                </c:pt>
                <c:pt idx="18972">
                  <c:v>-4.4544399999999998E-2</c:v>
                </c:pt>
                <c:pt idx="18973">
                  <c:v>-4.4148699999999999E-2</c:v>
                </c:pt>
                <c:pt idx="18974">
                  <c:v>-4.0689099999999999E-2</c:v>
                </c:pt>
                <c:pt idx="18975">
                  <c:v>-3.6702199999999997E-2</c:v>
                </c:pt>
                <c:pt idx="18976">
                  <c:v>-3.3573800000000001E-2</c:v>
                </c:pt>
                <c:pt idx="18977">
                  <c:v>-2.8862499999999999E-2</c:v>
                </c:pt>
                <c:pt idx="18978">
                  <c:v>-2.4286599999999998E-2</c:v>
                </c:pt>
                <c:pt idx="18979">
                  <c:v>-2.3732E-2</c:v>
                </c:pt>
                <c:pt idx="18980">
                  <c:v>-2.7005299999999999E-2</c:v>
                </c:pt>
                <c:pt idx="18981">
                  <c:v>-2.8455000000000001E-2</c:v>
                </c:pt>
                <c:pt idx="18982">
                  <c:v>-2.6613899999999999E-2</c:v>
                </c:pt>
                <c:pt idx="18983">
                  <c:v>-2.2302900000000001E-2</c:v>
                </c:pt>
                <c:pt idx="18984">
                  <c:v>-2.1519099999999999E-2</c:v>
                </c:pt>
                <c:pt idx="18985">
                  <c:v>-2.5340499999999998E-2</c:v>
                </c:pt>
                <c:pt idx="18986">
                  <c:v>-2.8225400000000001E-2</c:v>
                </c:pt>
                <c:pt idx="18987">
                  <c:v>-3.0627600000000001E-2</c:v>
                </c:pt>
                <c:pt idx="18988">
                  <c:v>-2.9513000000000001E-2</c:v>
                </c:pt>
                <c:pt idx="18989">
                  <c:v>-2.8246299999999998E-2</c:v>
                </c:pt>
                <c:pt idx="18990">
                  <c:v>-2.7837500000000001E-2</c:v>
                </c:pt>
                <c:pt idx="18991">
                  <c:v>-2.96371E-2</c:v>
                </c:pt>
                <c:pt idx="18992">
                  <c:v>-3.3039899999999997E-2</c:v>
                </c:pt>
                <c:pt idx="18993">
                  <c:v>-3.5077700000000003E-2</c:v>
                </c:pt>
                <c:pt idx="18994">
                  <c:v>-3.8926599999999999E-2</c:v>
                </c:pt>
                <c:pt idx="18995">
                  <c:v>-3.8933700000000002E-2</c:v>
                </c:pt>
                <c:pt idx="18996">
                  <c:v>-3.9618500000000001E-2</c:v>
                </c:pt>
                <c:pt idx="18997">
                  <c:v>-3.9778399999999998E-2</c:v>
                </c:pt>
                <c:pt idx="18998">
                  <c:v>-4.2674400000000001E-2</c:v>
                </c:pt>
                <c:pt idx="18999">
                  <c:v>-4.4907299999999997E-2</c:v>
                </c:pt>
                <c:pt idx="19000">
                  <c:v>-4.8288400000000002E-2</c:v>
                </c:pt>
                <c:pt idx="19001">
                  <c:v>-5.0431499999999997E-2</c:v>
                </c:pt>
                <c:pt idx="19002">
                  <c:v>-5.3779E-2</c:v>
                </c:pt>
                <c:pt idx="19003">
                  <c:v>-5.9308699999999999E-2</c:v>
                </c:pt>
                <c:pt idx="19004">
                  <c:v>-6.8568699999999996E-2</c:v>
                </c:pt>
                <c:pt idx="19005">
                  <c:v>-7.5339000000000003E-2</c:v>
                </c:pt>
                <c:pt idx="19006">
                  <c:v>-7.7853000000000006E-2</c:v>
                </c:pt>
                <c:pt idx="19007">
                  <c:v>-7.8387700000000005E-2</c:v>
                </c:pt>
                <c:pt idx="19008">
                  <c:v>-7.8441300000000005E-2</c:v>
                </c:pt>
                <c:pt idx="19009">
                  <c:v>-8.0407900000000004E-2</c:v>
                </c:pt>
                <c:pt idx="19010">
                  <c:v>-8.5460599999999998E-2</c:v>
                </c:pt>
                <c:pt idx="19011">
                  <c:v>-8.3968699999999993E-2</c:v>
                </c:pt>
                <c:pt idx="19012">
                  <c:v>-7.6374999999999998E-2</c:v>
                </c:pt>
                <c:pt idx="19013">
                  <c:v>-7.6657199999999995E-2</c:v>
                </c:pt>
                <c:pt idx="19014">
                  <c:v>-7.8024499999999997E-2</c:v>
                </c:pt>
                <c:pt idx="19015">
                  <c:v>-7.3692800000000003E-2</c:v>
                </c:pt>
                <c:pt idx="19016">
                  <c:v>-7.2634500000000005E-2</c:v>
                </c:pt>
                <c:pt idx="19017">
                  <c:v>-7.5066599999999997E-2</c:v>
                </c:pt>
                <c:pt idx="19018">
                  <c:v>-8.3445199999999997E-2</c:v>
                </c:pt>
                <c:pt idx="19019">
                  <c:v>-9.1499999999999998E-2</c:v>
                </c:pt>
                <c:pt idx="19020">
                  <c:v>-9.6763600000000005E-2</c:v>
                </c:pt>
                <c:pt idx="19021">
                  <c:v>-9.8196000000000006E-2</c:v>
                </c:pt>
                <c:pt idx="19022">
                  <c:v>-0.100796</c:v>
                </c:pt>
                <c:pt idx="19023">
                  <c:v>-0.101816</c:v>
                </c:pt>
                <c:pt idx="19024">
                  <c:v>-0.100025</c:v>
                </c:pt>
                <c:pt idx="19025">
                  <c:v>-0.102284</c:v>
                </c:pt>
                <c:pt idx="19026">
                  <c:v>-0.110651</c:v>
                </c:pt>
                <c:pt idx="19027">
                  <c:v>-0.114304</c:v>
                </c:pt>
                <c:pt idx="19028">
                  <c:v>-0.110264</c:v>
                </c:pt>
                <c:pt idx="19029">
                  <c:v>-0.107725</c:v>
                </c:pt>
                <c:pt idx="19030">
                  <c:v>-0.106202</c:v>
                </c:pt>
                <c:pt idx="19031">
                  <c:v>-0.117005</c:v>
                </c:pt>
                <c:pt idx="19032">
                  <c:v>-0.12493600000000001</c:v>
                </c:pt>
                <c:pt idx="19033">
                  <c:v>-0.12815799999999999</c:v>
                </c:pt>
                <c:pt idx="19034">
                  <c:v>-0.12903899999999999</c:v>
                </c:pt>
                <c:pt idx="19035">
                  <c:v>-0.12553900000000001</c:v>
                </c:pt>
                <c:pt idx="19036">
                  <c:v>-0.125747</c:v>
                </c:pt>
                <c:pt idx="19037">
                  <c:v>-0.12684000000000001</c:v>
                </c:pt>
                <c:pt idx="19038">
                  <c:v>-0.13228100000000001</c:v>
                </c:pt>
                <c:pt idx="19039">
                  <c:v>-0.132383</c:v>
                </c:pt>
                <c:pt idx="19040">
                  <c:v>-0.135411</c:v>
                </c:pt>
                <c:pt idx="19041">
                  <c:v>-0.134466</c:v>
                </c:pt>
                <c:pt idx="19042">
                  <c:v>-0.13136200000000001</c:v>
                </c:pt>
                <c:pt idx="19043">
                  <c:v>-0.12754199999999999</c:v>
                </c:pt>
                <c:pt idx="19044">
                  <c:v>-0.12321699999999999</c:v>
                </c:pt>
                <c:pt idx="19045">
                  <c:v>-0.121739</c:v>
                </c:pt>
                <c:pt idx="19046">
                  <c:v>-0.121209</c:v>
                </c:pt>
                <c:pt idx="19047">
                  <c:v>-0.121007</c:v>
                </c:pt>
                <c:pt idx="19048">
                  <c:v>-0.121877</c:v>
                </c:pt>
                <c:pt idx="19049">
                  <c:v>-0.12307899999999999</c:v>
                </c:pt>
                <c:pt idx="19050">
                  <c:v>-0.125357</c:v>
                </c:pt>
                <c:pt idx="19051">
                  <c:v>-0.118279</c:v>
                </c:pt>
                <c:pt idx="19052">
                  <c:v>-0.11720800000000001</c:v>
                </c:pt>
                <c:pt idx="19053">
                  <c:v>-0.116703</c:v>
                </c:pt>
                <c:pt idx="19054">
                  <c:v>-0.118767</c:v>
                </c:pt>
                <c:pt idx="19055">
                  <c:v>-0.115221</c:v>
                </c:pt>
                <c:pt idx="19056">
                  <c:v>-0.11374099999999999</c:v>
                </c:pt>
                <c:pt idx="19057">
                  <c:v>-0.111873</c:v>
                </c:pt>
                <c:pt idx="19058">
                  <c:v>-0.11024299999999999</c:v>
                </c:pt>
                <c:pt idx="19059">
                  <c:v>-0.109583</c:v>
                </c:pt>
                <c:pt idx="19060">
                  <c:v>-0.116747</c:v>
                </c:pt>
                <c:pt idx="19061">
                  <c:v>-0.12621399999999999</c:v>
                </c:pt>
                <c:pt idx="19062">
                  <c:v>-0.135549</c:v>
                </c:pt>
                <c:pt idx="19063">
                  <c:v>-0.139512</c:v>
                </c:pt>
                <c:pt idx="19064">
                  <c:v>-0.14240800000000001</c:v>
                </c:pt>
                <c:pt idx="19065">
                  <c:v>-0.144288</c:v>
                </c:pt>
                <c:pt idx="19066">
                  <c:v>-0.14219100000000001</c:v>
                </c:pt>
                <c:pt idx="19067">
                  <c:v>-0.14403299999999999</c:v>
                </c:pt>
                <c:pt idx="19068">
                  <c:v>-0.141515</c:v>
                </c:pt>
                <c:pt idx="19069">
                  <c:v>-0.13736599999999999</c:v>
                </c:pt>
                <c:pt idx="19070">
                  <c:v>-0.134965</c:v>
                </c:pt>
                <c:pt idx="19071">
                  <c:v>-0.137512</c:v>
                </c:pt>
                <c:pt idx="19072">
                  <c:v>-0.14285999999999999</c:v>
                </c:pt>
                <c:pt idx="19073">
                  <c:v>-0.14810899999999999</c:v>
                </c:pt>
                <c:pt idx="19074">
                  <c:v>-0.147615</c:v>
                </c:pt>
                <c:pt idx="19075">
                  <c:v>-0.14261299999999999</c:v>
                </c:pt>
                <c:pt idx="19076">
                  <c:v>-0.140208</c:v>
                </c:pt>
                <c:pt idx="19077">
                  <c:v>-0.14196900000000001</c:v>
                </c:pt>
                <c:pt idx="19078">
                  <c:v>-0.144537</c:v>
                </c:pt>
                <c:pt idx="19079">
                  <c:v>-0.14383399999999999</c:v>
                </c:pt>
                <c:pt idx="19080">
                  <c:v>-0.13881599999999999</c:v>
                </c:pt>
                <c:pt idx="19081">
                  <c:v>-0.13742299999999999</c:v>
                </c:pt>
                <c:pt idx="19082">
                  <c:v>-0.13989399999999999</c:v>
                </c:pt>
                <c:pt idx="19083">
                  <c:v>-0.13908200000000001</c:v>
                </c:pt>
                <c:pt idx="19084">
                  <c:v>-0.136015</c:v>
                </c:pt>
                <c:pt idx="19085">
                  <c:v>-0.134436</c:v>
                </c:pt>
                <c:pt idx="19086">
                  <c:v>-0.132829</c:v>
                </c:pt>
                <c:pt idx="19087">
                  <c:v>-0.13378200000000001</c:v>
                </c:pt>
                <c:pt idx="19088">
                  <c:v>-0.13186</c:v>
                </c:pt>
                <c:pt idx="19089">
                  <c:v>-0.12923799999999999</c:v>
                </c:pt>
                <c:pt idx="19090">
                  <c:v>-0.12968199999999999</c:v>
                </c:pt>
                <c:pt idx="19091">
                  <c:v>-0.129112</c:v>
                </c:pt>
                <c:pt idx="19092">
                  <c:v>-0.13207199999999999</c:v>
                </c:pt>
                <c:pt idx="19093">
                  <c:v>-0.13159199999999999</c:v>
                </c:pt>
                <c:pt idx="19094">
                  <c:v>-0.13056300000000001</c:v>
                </c:pt>
                <c:pt idx="19095">
                  <c:v>-0.12801999999999999</c:v>
                </c:pt>
                <c:pt idx="19096">
                  <c:v>-0.130443</c:v>
                </c:pt>
                <c:pt idx="19097">
                  <c:v>-0.14244799999999999</c:v>
                </c:pt>
                <c:pt idx="19098">
                  <c:v>-0.146925</c:v>
                </c:pt>
                <c:pt idx="19099">
                  <c:v>-0.14838100000000001</c:v>
                </c:pt>
                <c:pt idx="19100">
                  <c:v>-0.142202</c:v>
                </c:pt>
                <c:pt idx="19101">
                  <c:v>-0.12764</c:v>
                </c:pt>
                <c:pt idx="19102">
                  <c:v>-0.123322</c:v>
                </c:pt>
                <c:pt idx="19103">
                  <c:v>-0.12527099999999999</c:v>
                </c:pt>
                <c:pt idx="19104">
                  <c:v>-0.12210699999999999</c:v>
                </c:pt>
                <c:pt idx="19105">
                  <c:v>-0.117562</c:v>
                </c:pt>
                <c:pt idx="19106">
                  <c:v>-0.114673</c:v>
                </c:pt>
                <c:pt idx="19107">
                  <c:v>-0.11563</c:v>
                </c:pt>
                <c:pt idx="19108">
                  <c:v>-0.11182400000000001</c:v>
                </c:pt>
                <c:pt idx="19109">
                  <c:v>-0.104752</c:v>
                </c:pt>
                <c:pt idx="19110">
                  <c:v>-9.9278400000000003E-2</c:v>
                </c:pt>
                <c:pt idx="19111">
                  <c:v>-9.4203999999999996E-2</c:v>
                </c:pt>
                <c:pt idx="19112">
                  <c:v>-8.9216500000000004E-2</c:v>
                </c:pt>
                <c:pt idx="19113">
                  <c:v>-8.4498900000000002E-2</c:v>
                </c:pt>
                <c:pt idx="19114">
                  <c:v>-8.0042600000000005E-2</c:v>
                </c:pt>
                <c:pt idx="19115">
                  <c:v>-8.6220099999999994E-2</c:v>
                </c:pt>
                <c:pt idx="19116">
                  <c:v>-8.6194400000000004E-2</c:v>
                </c:pt>
                <c:pt idx="19117">
                  <c:v>-8.2149100000000003E-2</c:v>
                </c:pt>
                <c:pt idx="19118">
                  <c:v>-7.3791999999999996E-2</c:v>
                </c:pt>
                <c:pt idx="19119">
                  <c:v>-7.2069900000000006E-2</c:v>
                </c:pt>
                <c:pt idx="19120">
                  <c:v>-6.8793499999999994E-2</c:v>
                </c:pt>
                <c:pt idx="19121">
                  <c:v>-6.5378099999999995E-2</c:v>
                </c:pt>
                <c:pt idx="19122">
                  <c:v>-6.3351500000000005E-2</c:v>
                </c:pt>
                <c:pt idx="19123">
                  <c:v>-6.0791199999999997E-2</c:v>
                </c:pt>
                <c:pt idx="19124">
                  <c:v>-5.8762399999999999E-2</c:v>
                </c:pt>
                <c:pt idx="19125">
                  <c:v>-5.6064299999999997E-2</c:v>
                </c:pt>
                <c:pt idx="19126">
                  <c:v>-5.3194900000000003E-2</c:v>
                </c:pt>
                <c:pt idx="19127">
                  <c:v>-5.3608500000000003E-2</c:v>
                </c:pt>
                <c:pt idx="19128">
                  <c:v>-5.6059999999999999E-2</c:v>
                </c:pt>
                <c:pt idx="19129">
                  <c:v>-5.5284800000000002E-2</c:v>
                </c:pt>
                <c:pt idx="19130">
                  <c:v>-5.0718699999999999E-2</c:v>
                </c:pt>
                <c:pt idx="19131">
                  <c:v>-4.81947E-2</c:v>
                </c:pt>
                <c:pt idx="19132">
                  <c:v>-4.0948900000000003E-2</c:v>
                </c:pt>
                <c:pt idx="19133">
                  <c:v>-2.92287E-2</c:v>
                </c:pt>
                <c:pt idx="19134">
                  <c:v>-2.3557600000000001E-2</c:v>
                </c:pt>
                <c:pt idx="19135">
                  <c:v>-1.6228800000000002E-2</c:v>
                </c:pt>
                <c:pt idx="19136">
                  <c:v>-1.16238E-2</c:v>
                </c:pt>
                <c:pt idx="19137">
                  <c:v>-1.3022799999999999E-2</c:v>
                </c:pt>
                <c:pt idx="19138">
                  <c:v>-1.2927900000000001E-2</c:v>
                </c:pt>
                <c:pt idx="19139">
                  <c:v>-7.6488800000000003E-3</c:v>
                </c:pt>
                <c:pt idx="19140">
                  <c:v>-1.4780500000000001E-3</c:v>
                </c:pt>
                <c:pt idx="19141">
                  <c:v>-3.76516E-3</c:v>
                </c:pt>
                <c:pt idx="19142">
                  <c:v>7.9409599999999999E-4</c:v>
                </c:pt>
                <c:pt idx="19143">
                  <c:v>8.7532899999999999E-4</c:v>
                </c:pt>
                <c:pt idx="19144">
                  <c:v>-1.4674899999999999E-3</c:v>
                </c:pt>
                <c:pt idx="19145">
                  <c:v>-5.8923999999999999E-4</c:v>
                </c:pt>
                <c:pt idx="19146">
                  <c:v>8.1810400000000005E-3</c:v>
                </c:pt>
                <c:pt idx="19147">
                  <c:v>2.4784E-2</c:v>
                </c:pt>
                <c:pt idx="19148">
                  <c:v>3.2309299999999999E-2</c:v>
                </c:pt>
                <c:pt idx="19149">
                  <c:v>3.46396E-2</c:v>
                </c:pt>
                <c:pt idx="19150">
                  <c:v>4.0300099999999998E-2</c:v>
                </c:pt>
                <c:pt idx="19151">
                  <c:v>4.3005000000000002E-2</c:v>
                </c:pt>
                <c:pt idx="19152">
                  <c:v>4.4882699999999998E-2</c:v>
                </c:pt>
                <c:pt idx="19153">
                  <c:v>4.6260299999999997E-2</c:v>
                </c:pt>
                <c:pt idx="19154">
                  <c:v>4.9499300000000003E-2</c:v>
                </c:pt>
                <c:pt idx="19155">
                  <c:v>4.7766999999999997E-2</c:v>
                </c:pt>
                <c:pt idx="19156">
                  <c:v>3.94597E-2</c:v>
                </c:pt>
                <c:pt idx="19157">
                  <c:v>3.5387700000000001E-2</c:v>
                </c:pt>
                <c:pt idx="19158">
                  <c:v>3.0915000000000002E-2</c:v>
                </c:pt>
                <c:pt idx="19159">
                  <c:v>3.07592E-2</c:v>
                </c:pt>
                <c:pt idx="19160">
                  <c:v>3.4586699999999998E-2</c:v>
                </c:pt>
                <c:pt idx="19161">
                  <c:v>4.2733599999999997E-2</c:v>
                </c:pt>
                <c:pt idx="19162">
                  <c:v>4.5562699999999998E-2</c:v>
                </c:pt>
                <c:pt idx="19163">
                  <c:v>4.5553099999999999E-2</c:v>
                </c:pt>
                <c:pt idx="19164">
                  <c:v>4.8948899999999997E-2</c:v>
                </c:pt>
                <c:pt idx="19165">
                  <c:v>5.5875500000000002E-2</c:v>
                </c:pt>
                <c:pt idx="19166">
                  <c:v>7.0426600000000006E-2</c:v>
                </c:pt>
                <c:pt idx="19167">
                  <c:v>7.7382800000000002E-2</c:v>
                </c:pt>
                <c:pt idx="19168">
                  <c:v>8.4180000000000005E-2</c:v>
                </c:pt>
                <c:pt idx="19169">
                  <c:v>9.2204900000000006E-2</c:v>
                </c:pt>
                <c:pt idx="19170">
                  <c:v>9.5038600000000001E-2</c:v>
                </c:pt>
                <c:pt idx="19171">
                  <c:v>0.100241</c:v>
                </c:pt>
                <c:pt idx="19172">
                  <c:v>0.10548399999999999</c:v>
                </c:pt>
                <c:pt idx="19173">
                  <c:v>0.108139</c:v>
                </c:pt>
                <c:pt idx="19174">
                  <c:v>0.117286</c:v>
                </c:pt>
                <c:pt idx="19175">
                  <c:v>0.13495699999999999</c:v>
                </c:pt>
                <c:pt idx="19176">
                  <c:v>0.145678</c:v>
                </c:pt>
                <c:pt idx="19177">
                  <c:v>0.15495100000000001</c:v>
                </c:pt>
                <c:pt idx="19178">
                  <c:v>0.16380500000000001</c:v>
                </c:pt>
                <c:pt idx="19179">
                  <c:v>0.16911499999999999</c:v>
                </c:pt>
                <c:pt idx="19180">
                  <c:v>0.17405499999999999</c:v>
                </c:pt>
                <c:pt idx="19181">
                  <c:v>0.180892</c:v>
                </c:pt>
                <c:pt idx="19182">
                  <c:v>0.183422</c:v>
                </c:pt>
                <c:pt idx="19183">
                  <c:v>0.176178</c:v>
                </c:pt>
                <c:pt idx="19184">
                  <c:v>0.170929</c:v>
                </c:pt>
                <c:pt idx="19185">
                  <c:v>0.16975699999999999</c:v>
                </c:pt>
                <c:pt idx="19186">
                  <c:v>0.173315</c:v>
                </c:pt>
                <c:pt idx="19187">
                  <c:v>0.17885100000000001</c:v>
                </c:pt>
                <c:pt idx="19188">
                  <c:v>0.18768599999999999</c:v>
                </c:pt>
                <c:pt idx="19189">
                  <c:v>0.19592300000000001</c:v>
                </c:pt>
                <c:pt idx="19190">
                  <c:v>0.20700399999999999</c:v>
                </c:pt>
                <c:pt idx="19191">
                  <c:v>0.22396099999999999</c:v>
                </c:pt>
                <c:pt idx="19192">
                  <c:v>0.24029300000000001</c:v>
                </c:pt>
                <c:pt idx="19193">
                  <c:v>0.24951999999999999</c:v>
                </c:pt>
                <c:pt idx="19194">
                  <c:v>0.26487500000000003</c:v>
                </c:pt>
                <c:pt idx="19195">
                  <c:v>0.27795599999999998</c:v>
                </c:pt>
                <c:pt idx="19196">
                  <c:v>0.28312100000000001</c:v>
                </c:pt>
                <c:pt idx="19197">
                  <c:v>0.28098200000000001</c:v>
                </c:pt>
                <c:pt idx="19198">
                  <c:v>0.28820600000000002</c:v>
                </c:pt>
                <c:pt idx="19199">
                  <c:v>0.30192200000000002</c:v>
                </c:pt>
                <c:pt idx="19200">
                  <c:v>0.31236799999999998</c:v>
                </c:pt>
                <c:pt idx="19201">
                  <c:v>0.31726900000000002</c:v>
                </c:pt>
                <c:pt idx="19202">
                  <c:v>0.32306000000000001</c:v>
                </c:pt>
                <c:pt idx="19203">
                  <c:v>0.32955400000000001</c:v>
                </c:pt>
                <c:pt idx="19204">
                  <c:v>0.34394000000000002</c:v>
                </c:pt>
                <c:pt idx="19205">
                  <c:v>0.357074</c:v>
                </c:pt>
                <c:pt idx="19206">
                  <c:v>0.36773600000000001</c:v>
                </c:pt>
                <c:pt idx="19207">
                  <c:v>0.38131500000000002</c:v>
                </c:pt>
                <c:pt idx="19208">
                  <c:v>0.39280599999999999</c:v>
                </c:pt>
                <c:pt idx="19209">
                  <c:v>0.39827000000000001</c:v>
                </c:pt>
                <c:pt idx="19210">
                  <c:v>0.40264699999999998</c:v>
                </c:pt>
                <c:pt idx="19211">
                  <c:v>0.41211399999999998</c:v>
                </c:pt>
                <c:pt idx="19212">
                  <c:v>0.42390600000000001</c:v>
                </c:pt>
                <c:pt idx="19213">
                  <c:v>0.431093</c:v>
                </c:pt>
                <c:pt idx="19214">
                  <c:v>0.44129000000000002</c:v>
                </c:pt>
                <c:pt idx="19215">
                  <c:v>0.45330500000000001</c:v>
                </c:pt>
                <c:pt idx="19216">
                  <c:v>0.45720699999999997</c:v>
                </c:pt>
                <c:pt idx="19217">
                  <c:v>0.46322600000000003</c:v>
                </c:pt>
                <c:pt idx="19218">
                  <c:v>0.46768199999999999</c:v>
                </c:pt>
                <c:pt idx="19219">
                  <c:v>0.47134199999999998</c:v>
                </c:pt>
                <c:pt idx="19220">
                  <c:v>0.47497400000000001</c:v>
                </c:pt>
                <c:pt idx="19221">
                  <c:v>0.48474400000000001</c:v>
                </c:pt>
                <c:pt idx="19222">
                  <c:v>0.49646800000000002</c:v>
                </c:pt>
                <c:pt idx="19223">
                  <c:v>0.50154299999999996</c:v>
                </c:pt>
                <c:pt idx="19224">
                  <c:v>0.510548</c:v>
                </c:pt>
                <c:pt idx="19225">
                  <c:v>0.52558400000000005</c:v>
                </c:pt>
                <c:pt idx="19226">
                  <c:v>0.53789399999999998</c:v>
                </c:pt>
                <c:pt idx="19227">
                  <c:v>0.54591199999999995</c:v>
                </c:pt>
                <c:pt idx="19228">
                  <c:v>0.55172500000000002</c:v>
                </c:pt>
                <c:pt idx="19229">
                  <c:v>0.55767800000000001</c:v>
                </c:pt>
                <c:pt idx="19230">
                  <c:v>0.57176199999999999</c:v>
                </c:pt>
                <c:pt idx="19231">
                  <c:v>0.58528500000000006</c:v>
                </c:pt>
                <c:pt idx="19232">
                  <c:v>0.59014699999999998</c:v>
                </c:pt>
                <c:pt idx="19233">
                  <c:v>0.59336999999999995</c:v>
                </c:pt>
                <c:pt idx="19234">
                  <c:v>0.598773</c:v>
                </c:pt>
                <c:pt idx="19235">
                  <c:v>0.60482000000000002</c:v>
                </c:pt>
                <c:pt idx="19236">
                  <c:v>0.610958</c:v>
                </c:pt>
                <c:pt idx="19237">
                  <c:v>0.62010900000000002</c:v>
                </c:pt>
                <c:pt idx="19238">
                  <c:v>0.62960199999999999</c:v>
                </c:pt>
                <c:pt idx="19239">
                  <c:v>0.63625699999999996</c:v>
                </c:pt>
                <c:pt idx="19240">
                  <c:v>0.64183800000000002</c:v>
                </c:pt>
                <c:pt idx="19241">
                  <c:v>0.64240900000000001</c:v>
                </c:pt>
                <c:pt idx="19242">
                  <c:v>0.638262</c:v>
                </c:pt>
                <c:pt idx="19243">
                  <c:v>0.63875999999999999</c:v>
                </c:pt>
                <c:pt idx="19244">
                  <c:v>0.64322999999999997</c:v>
                </c:pt>
                <c:pt idx="19245">
                  <c:v>0.65436000000000005</c:v>
                </c:pt>
                <c:pt idx="19246">
                  <c:v>0.66019700000000003</c:v>
                </c:pt>
                <c:pt idx="19247">
                  <c:v>0.66249199999999997</c:v>
                </c:pt>
                <c:pt idx="19248">
                  <c:v>0.65857900000000003</c:v>
                </c:pt>
                <c:pt idx="19249">
                  <c:v>0.66298500000000005</c:v>
                </c:pt>
                <c:pt idx="19250">
                  <c:v>0.66990099999999997</c:v>
                </c:pt>
                <c:pt idx="19251">
                  <c:v>0.67820100000000005</c:v>
                </c:pt>
                <c:pt idx="19252">
                  <c:v>0.68371899999999997</c:v>
                </c:pt>
                <c:pt idx="19253">
                  <c:v>0.68689999999999996</c:v>
                </c:pt>
                <c:pt idx="19254">
                  <c:v>0.68908999999999998</c:v>
                </c:pt>
                <c:pt idx="19255">
                  <c:v>0.69377</c:v>
                </c:pt>
                <c:pt idx="19256">
                  <c:v>0.69879999999999998</c:v>
                </c:pt>
                <c:pt idx="19257">
                  <c:v>0.70484599999999997</c:v>
                </c:pt>
                <c:pt idx="19258">
                  <c:v>0.71074199999999998</c:v>
                </c:pt>
                <c:pt idx="19259">
                  <c:v>0.71527300000000005</c:v>
                </c:pt>
                <c:pt idx="19260">
                  <c:v>0.72275599999999995</c:v>
                </c:pt>
                <c:pt idx="19261">
                  <c:v>0.73018300000000003</c:v>
                </c:pt>
                <c:pt idx="19262">
                  <c:v>0.74063599999999996</c:v>
                </c:pt>
                <c:pt idx="19263">
                  <c:v>0.74493200000000004</c:v>
                </c:pt>
                <c:pt idx="19264">
                  <c:v>0.74380000000000002</c:v>
                </c:pt>
                <c:pt idx="19265">
                  <c:v>0.73748199999999997</c:v>
                </c:pt>
                <c:pt idx="19266">
                  <c:v>0.72545499999999996</c:v>
                </c:pt>
                <c:pt idx="19267">
                  <c:v>0.71386400000000005</c:v>
                </c:pt>
                <c:pt idx="19268">
                  <c:v>0.69948699999999997</c:v>
                </c:pt>
                <c:pt idx="19269">
                  <c:v>0.69137400000000004</c:v>
                </c:pt>
                <c:pt idx="19270">
                  <c:v>0.68425499999999995</c:v>
                </c:pt>
                <c:pt idx="19271">
                  <c:v>0.68059899999999995</c:v>
                </c:pt>
                <c:pt idx="19272">
                  <c:v>0.70103099999999996</c:v>
                </c:pt>
                <c:pt idx="19273">
                  <c:v>0.74516300000000002</c:v>
                </c:pt>
                <c:pt idx="19274">
                  <c:v>0.776034</c:v>
                </c:pt>
                <c:pt idx="19275">
                  <c:v>0.616703</c:v>
                </c:pt>
                <c:pt idx="19276">
                  <c:v>-0.115748</c:v>
                </c:pt>
                <c:pt idx="19277">
                  <c:v>-0.27147500000000002</c:v>
                </c:pt>
                <c:pt idx="19278">
                  <c:v>0.21751400000000001</c:v>
                </c:pt>
                <c:pt idx="19279">
                  <c:v>0.54568099999999997</c:v>
                </c:pt>
                <c:pt idx="19280">
                  <c:v>0.54603599999999997</c:v>
                </c:pt>
                <c:pt idx="19281">
                  <c:v>0.49438599999999999</c:v>
                </c:pt>
                <c:pt idx="19282">
                  <c:v>0.48505599999999999</c:v>
                </c:pt>
                <c:pt idx="19283">
                  <c:v>0.47913600000000001</c:v>
                </c:pt>
                <c:pt idx="19284">
                  <c:v>0.47063500000000003</c:v>
                </c:pt>
                <c:pt idx="19285">
                  <c:v>0.45718199999999998</c:v>
                </c:pt>
                <c:pt idx="19286">
                  <c:v>0.44605299999999998</c:v>
                </c:pt>
                <c:pt idx="19287">
                  <c:v>0.43113299999999999</c:v>
                </c:pt>
                <c:pt idx="19288">
                  <c:v>0.40495799999999998</c:v>
                </c:pt>
                <c:pt idx="19289">
                  <c:v>0.38162000000000001</c:v>
                </c:pt>
                <c:pt idx="19290">
                  <c:v>0.35510000000000003</c:v>
                </c:pt>
                <c:pt idx="19291">
                  <c:v>0.333783</c:v>
                </c:pt>
                <c:pt idx="19292">
                  <c:v>0.32688299999999998</c:v>
                </c:pt>
                <c:pt idx="19293">
                  <c:v>0.31184200000000001</c:v>
                </c:pt>
                <c:pt idx="19294">
                  <c:v>0.292408</c:v>
                </c:pt>
                <c:pt idx="19295">
                  <c:v>0.27731600000000001</c:v>
                </c:pt>
                <c:pt idx="19296">
                  <c:v>0.25141599999999997</c:v>
                </c:pt>
                <c:pt idx="19297">
                  <c:v>0.224303</c:v>
                </c:pt>
                <c:pt idx="19298">
                  <c:v>0.20624799999999999</c:v>
                </c:pt>
                <c:pt idx="19299">
                  <c:v>0.18573700000000001</c:v>
                </c:pt>
                <c:pt idx="19300">
                  <c:v>0.16538</c:v>
                </c:pt>
                <c:pt idx="19301">
                  <c:v>0.14891499999999999</c:v>
                </c:pt>
                <c:pt idx="19302">
                  <c:v>0.13692299999999999</c:v>
                </c:pt>
                <c:pt idx="19303">
                  <c:v>0.12551699999999999</c:v>
                </c:pt>
                <c:pt idx="19304">
                  <c:v>0.113691</c:v>
                </c:pt>
                <c:pt idx="19305">
                  <c:v>9.6300800000000006E-2</c:v>
                </c:pt>
                <c:pt idx="19306">
                  <c:v>7.9270199999999999E-2</c:v>
                </c:pt>
                <c:pt idx="19307">
                  <c:v>7.6165300000000005E-2</c:v>
                </c:pt>
                <c:pt idx="19308">
                  <c:v>7.0617899999999997E-2</c:v>
                </c:pt>
                <c:pt idx="19309">
                  <c:v>6.1869599999999997E-2</c:v>
                </c:pt>
                <c:pt idx="19310">
                  <c:v>5.7695200000000002E-2</c:v>
                </c:pt>
                <c:pt idx="19311">
                  <c:v>5.2916199999999997E-2</c:v>
                </c:pt>
                <c:pt idx="19312">
                  <c:v>3.5859299999999997E-2</c:v>
                </c:pt>
                <c:pt idx="19313">
                  <c:v>2.07735E-2</c:v>
                </c:pt>
                <c:pt idx="19314">
                  <c:v>2.1778700000000002E-2</c:v>
                </c:pt>
                <c:pt idx="19315">
                  <c:v>2.5447399999999998E-2</c:v>
                </c:pt>
                <c:pt idx="19316">
                  <c:v>2.93344E-2</c:v>
                </c:pt>
                <c:pt idx="19317">
                  <c:v>2.99309E-2</c:v>
                </c:pt>
                <c:pt idx="19318">
                  <c:v>2.67681E-2</c:v>
                </c:pt>
                <c:pt idx="19319">
                  <c:v>1.36119E-2</c:v>
                </c:pt>
                <c:pt idx="19320">
                  <c:v>-1.00032E-2</c:v>
                </c:pt>
                <c:pt idx="19321">
                  <c:v>-2.4747399999999999E-2</c:v>
                </c:pt>
                <c:pt idx="19322">
                  <c:v>-3.4420399999999997E-2</c:v>
                </c:pt>
                <c:pt idx="19323">
                  <c:v>-3.9123699999999997E-2</c:v>
                </c:pt>
                <c:pt idx="19324">
                  <c:v>-4.3780399999999997E-2</c:v>
                </c:pt>
                <c:pt idx="19325">
                  <c:v>-4.6487500000000001E-2</c:v>
                </c:pt>
                <c:pt idx="19326">
                  <c:v>-4.5769400000000002E-2</c:v>
                </c:pt>
                <c:pt idx="19327">
                  <c:v>-4.2625299999999998E-2</c:v>
                </c:pt>
                <c:pt idx="19328">
                  <c:v>-4.3057900000000003E-2</c:v>
                </c:pt>
                <c:pt idx="19329">
                  <c:v>-4.4786300000000001E-2</c:v>
                </c:pt>
                <c:pt idx="19330">
                  <c:v>-4.55167E-2</c:v>
                </c:pt>
                <c:pt idx="19331">
                  <c:v>-5.09965E-2</c:v>
                </c:pt>
                <c:pt idx="19332">
                  <c:v>-5.6938000000000002E-2</c:v>
                </c:pt>
                <c:pt idx="19333">
                  <c:v>-6.4045099999999994E-2</c:v>
                </c:pt>
                <c:pt idx="19334">
                  <c:v>-6.0144900000000001E-2</c:v>
                </c:pt>
                <c:pt idx="19335">
                  <c:v>-5.9985499999999997E-2</c:v>
                </c:pt>
                <c:pt idx="19336">
                  <c:v>-6.4087000000000005E-2</c:v>
                </c:pt>
                <c:pt idx="19337">
                  <c:v>-6.6640400000000002E-2</c:v>
                </c:pt>
                <c:pt idx="19338">
                  <c:v>-6.7288000000000001E-2</c:v>
                </c:pt>
                <c:pt idx="19339">
                  <c:v>-6.6676200000000005E-2</c:v>
                </c:pt>
                <c:pt idx="19340">
                  <c:v>-7.3848499999999997E-2</c:v>
                </c:pt>
                <c:pt idx="19341">
                  <c:v>-8.9453299999999999E-2</c:v>
                </c:pt>
                <c:pt idx="19342">
                  <c:v>-0.100829</c:v>
                </c:pt>
                <c:pt idx="19343">
                  <c:v>-0.101648</c:v>
                </c:pt>
                <c:pt idx="19344">
                  <c:v>-0.10120899999999999</c:v>
                </c:pt>
                <c:pt idx="19345">
                  <c:v>-9.9900699999999995E-2</c:v>
                </c:pt>
                <c:pt idx="19346">
                  <c:v>-0.102323</c:v>
                </c:pt>
                <c:pt idx="19347">
                  <c:v>-9.6940499999999999E-2</c:v>
                </c:pt>
                <c:pt idx="19348">
                  <c:v>-8.7192000000000006E-2</c:v>
                </c:pt>
                <c:pt idx="19349">
                  <c:v>-6.5702899999999995E-2</c:v>
                </c:pt>
                <c:pt idx="19350">
                  <c:v>-5.0215099999999999E-2</c:v>
                </c:pt>
                <c:pt idx="19351">
                  <c:v>-4.3082099999999998E-2</c:v>
                </c:pt>
                <c:pt idx="19352">
                  <c:v>-3.7228799999999999E-2</c:v>
                </c:pt>
                <c:pt idx="19353">
                  <c:v>-3.8402800000000001E-2</c:v>
                </c:pt>
                <c:pt idx="19354">
                  <c:v>-4.2554000000000002E-2</c:v>
                </c:pt>
                <c:pt idx="19355">
                  <c:v>-4.2235799999999997E-2</c:v>
                </c:pt>
                <c:pt idx="19356">
                  <c:v>-4.2036299999999999E-2</c:v>
                </c:pt>
                <c:pt idx="19357">
                  <c:v>-4.9257500000000003E-2</c:v>
                </c:pt>
                <c:pt idx="19358">
                  <c:v>-7.05538E-2</c:v>
                </c:pt>
                <c:pt idx="19359">
                  <c:v>-7.9644400000000004E-2</c:v>
                </c:pt>
                <c:pt idx="19360">
                  <c:v>-8.1244499999999997E-2</c:v>
                </c:pt>
                <c:pt idx="19361">
                  <c:v>-7.8162200000000001E-2</c:v>
                </c:pt>
                <c:pt idx="19362">
                  <c:v>-7.5504399999999999E-2</c:v>
                </c:pt>
                <c:pt idx="19363">
                  <c:v>-7.85304E-2</c:v>
                </c:pt>
                <c:pt idx="19364">
                  <c:v>-8.4559499999999996E-2</c:v>
                </c:pt>
                <c:pt idx="19365">
                  <c:v>-8.4925299999999995E-2</c:v>
                </c:pt>
                <c:pt idx="19366">
                  <c:v>-7.8034199999999998E-2</c:v>
                </c:pt>
                <c:pt idx="19367">
                  <c:v>-7.0562100000000003E-2</c:v>
                </c:pt>
                <c:pt idx="19368">
                  <c:v>-6.7151799999999998E-2</c:v>
                </c:pt>
                <c:pt idx="19369">
                  <c:v>-6.9393499999999997E-2</c:v>
                </c:pt>
                <c:pt idx="19370">
                  <c:v>-7.1924100000000005E-2</c:v>
                </c:pt>
                <c:pt idx="19371">
                  <c:v>-6.9034899999999996E-2</c:v>
                </c:pt>
                <c:pt idx="19372">
                  <c:v>-6.2715300000000002E-2</c:v>
                </c:pt>
                <c:pt idx="19373">
                  <c:v>-5.8668199999999997E-2</c:v>
                </c:pt>
                <c:pt idx="19374">
                  <c:v>-6.0156899999999999E-2</c:v>
                </c:pt>
                <c:pt idx="19375">
                  <c:v>-6.1540299999999999E-2</c:v>
                </c:pt>
                <c:pt idx="19376">
                  <c:v>-6.2812599999999996E-2</c:v>
                </c:pt>
                <c:pt idx="19377">
                  <c:v>-6.0227500000000003E-2</c:v>
                </c:pt>
                <c:pt idx="19378">
                  <c:v>-5.7041799999999997E-2</c:v>
                </c:pt>
                <c:pt idx="19379">
                  <c:v>-5.6603899999999999E-2</c:v>
                </c:pt>
                <c:pt idx="19380">
                  <c:v>-6.1257600000000002E-2</c:v>
                </c:pt>
                <c:pt idx="19381">
                  <c:v>-6.7756899999999995E-2</c:v>
                </c:pt>
                <c:pt idx="19382">
                  <c:v>-6.9480700000000006E-2</c:v>
                </c:pt>
                <c:pt idx="19383">
                  <c:v>-6.8847500000000006E-2</c:v>
                </c:pt>
                <c:pt idx="19384">
                  <c:v>-6.5579299999999993E-2</c:v>
                </c:pt>
                <c:pt idx="19385">
                  <c:v>-6.3649300000000006E-2</c:v>
                </c:pt>
                <c:pt idx="19386">
                  <c:v>-6.9620699999999994E-2</c:v>
                </c:pt>
                <c:pt idx="19387">
                  <c:v>-7.4527700000000002E-2</c:v>
                </c:pt>
                <c:pt idx="19388">
                  <c:v>-7.4584700000000004E-2</c:v>
                </c:pt>
                <c:pt idx="19389">
                  <c:v>-7.4153899999999995E-2</c:v>
                </c:pt>
                <c:pt idx="19390">
                  <c:v>-7.7994400000000005E-2</c:v>
                </c:pt>
                <c:pt idx="19391">
                  <c:v>-8.1560099999999996E-2</c:v>
                </c:pt>
                <c:pt idx="19392">
                  <c:v>-9.5490199999999997E-2</c:v>
                </c:pt>
                <c:pt idx="19393">
                  <c:v>-0.104627</c:v>
                </c:pt>
                <c:pt idx="19394">
                  <c:v>-0.10739799999999999</c:v>
                </c:pt>
                <c:pt idx="19395">
                  <c:v>-0.114342</c:v>
                </c:pt>
                <c:pt idx="19396">
                  <c:v>-0.12246799999999999</c:v>
                </c:pt>
                <c:pt idx="19397">
                  <c:v>-0.122339</c:v>
                </c:pt>
                <c:pt idx="19398">
                  <c:v>-0.120046</c:v>
                </c:pt>
                <c:pt idx="19399">
                  <c:v>-0.110092</c:v>
                </c:pt>
                <c:pt idx="19400">
                  <c:v>-0.10446</c:v>
                </c:pt>
                <c:pt idx="19401">
                  <c:v>-0.109362</c:v>
                </c:pt>
                <c:pt idx="19402">
                  <c:v>-0.11612699999999999</c:v>
                </c:pt>
                <c:pt idx="19403">
                  <c:v>-0.11949</c:v>
                </c:pt>
                <c:pt idx="19404">
                  <c:v>-0.12123399999999999</c:v>
                </c:pt>
                <c:pt idx="19405">
                  <c:v>-0.122063</c:v>
                </c:pt>
                <c:pt idx="19406">
                  <c:v>-0.121938</c:v>
                </c:pt>
                <c:pt idx="19407">
                  <c:v>-0.12012100000000001</c:v>
                </c:pt>
                <c:pt idx="19408">
                  <c:v>-0.119689</c:v>
                </c:pt>
                <c:pt idx="19409">
                  <c:v>-0.12350899999999999</c:v>
                </c:pt>
                <c:pt idx="19410">
                  <c:v>-0.132299</c:v>
                </c:pt>
                <c:pt idx="19411">
                  <c:v>-0.13564499999999999</c:v>
                </c:pt>
                <c:pt idx="19412">
                  <c:v>-0.137242</c:v>
                </c:pt>
                <c:pt idx="19413">
                  <c:v>-0.13883100000000001</c:v>
                </c:pt>
                <c:pt idx="19414">
                  <c:v>-0.141902</c:v>
                </c:pt>
                <c:pt idx="19415">
                  <c:v>-0.144676</c:v>
                </c:pt>
                <c:pt idx="19416">
                  <c:v>-0.144897</c:v>
                </c:pt>
                <c:pt idx="19417">
                  <c:v>-0.14682500000000001</c:v>
                </c:pt>
                <c:pt idx="19418">
                  <c:v>-0.15804399999999999</c:v>
                </c:pt>
                <c:pt idx="19419">
                  <c:v>-0.164797</c:v>
                </c:pt>
                <c:pt idx="19420">
                  <c:v>-0.17302200000000001</c:v>
                </c:pt>
                <c:pt idx="19421">
                  <c:v>-0.17823800000000001</c:v>
                </c:pt>
                <c:pt idx="19422">
                  <c:v>-0.18484500000000001</c:v>
                </c:pt>
                <c:pt idx="19423">
                  <c:v>-0.18699199999999999</c:v>
                </c:pt>
                <c:pt idx="19424">
                  <c:v>-0.19231799999999999</c:v>
                </c:pt>
                <c:pt idx="19425">
                  <c:v>-0.193776</c:v>
                </c:pt>
                <c:pt idx="19426">
                  <c:v>-0.18998899999999999</c:v>
                </c:pt>
                <c:pt idx="19427">
                  <c:v>-0.192299</c:v>
                </c:pt>
                <c:pt idx="19428">
                  <c:v>-0.19578599999999999</c:v>
                </c:pt>
                <c:pt idx="19429">
                  <c:v>-0.196495</c:v>
                </c:pt>
                <c:pt idx="19430">
                  <c:v>-0.197185</c:v>
                </c:pt>
                <c:pt idx="19431">
                  <c:v>-0.19908300000000001</c:v>
                </c:pt>
                <c:pt idx="19432">
                  <c:v>-0.197103</c:v>
                </c:pt>
                <c:pt idx="19433">
                  <c:v>-0.193718</c:v>
                </c:pt>
                <c:pt idx="19434">
                  <c:v>-0.18284800000000001</c:v>
                </c:pt>
                <c:pt idx="19435">
                  <c:v>-0.18507199999999999</c:v>
                </c:pt>
                <c:pt idx="19436">
                  <c:v>-0.18801399999999999</c:v>
                </c:pt>
                <c:pt idx="19437">
                  <c:v>-0.195517</c:v>
                </c:pt>
                <c:pt idx="19438">
                  <c:v>-0.19789599999999999</c:v>
                </c:pt>
                <c:pt idx="19439">
                  <c:v>-0.20274</c:v>
                </c:pt>
                <c:pt idx="19440">
                  <c:v>-0.20267399999999999</c:v>
                </c:pt>
                <c:pt idx="19441">
                  <c:v>-0.204627</c:v>
                </c:pt>
                <c:pt idx="19442">
                  <c:v>-0.20524600000000001</c:v>
                </c:pt>
                <c:pt idx="19443">
                  <c:v>-0.208956</c:v>
                </c:pt>
                <c:pt idx="19444">
                  <c:v>-0.214809</c:v>
                </c:pt>
                <c:pt idx="19445">
                  <c:v>-0.22072</c:v>
                </c:pt>
                <c:pt idx="19446">
                  <c:v>-0.22884399999999999</c:v>
                </c:pt>
                <c:pt idx="19447">
                  <c:v>-0.237484</c:v>
                </c:pt>
                <c:pt idx="19448">
                  <c:v>-0.236403</c:v>
                </c:pt>
                <c:pt idx="19449">
                  <c:v>-0.24113899999999999</c:v>
                </c:pt>
                <c:pt idx="19450">
                  <c:v>-0.24571000000000001</c:v>
                </c:pt>
                <c:pt idx="19451">
                  <c:v>-0.25060399999999999</c:v>
                </c:pt>
                <c:pt idx="19452">
                  <c:v>-0.25073400000000001</c:v>
                </c:pt>
                <c:pt idx="19453">
                  <c:v>-0.24806600000000001</c:v>
                </c:pt>
                <c:pt idx="19454">
                  <c:v>-0.24850800000000001</c:v>
                </c:pt>
                <c:pt idx="19455">
                  <c:v>-0.24823999999999999</c:v>
                </c:pt>
                <c:pt idx="19456">
                  <c:v>-0.248056</c:v>
                </c:pt>
                <c:pt idx="19457">
                  <c:v>-0.248665</c:v>
                </c:pt>
                <c:pt idx="19458">
                  <c:v>-0.250587</c:v>
                </c:pt>
                <c:pt idx="19459">
                  <c:v>-0.25017099999999998</c:v>
                </c:pt>
                <c:pt idx="19460">
                  <c:v>-0.252195</c:v>
                </c:pt>
                <c:pt idx="19461">
                  <c:v>-0.256994</c:v>
                </c:pt>
                <c:pt idx="19462">
                  <c:v>-0.25647500000000001</c:v>
                </c:pt>
                <c:pt idx="19463">
                  <c:v>-0.24290500000000001</c:v>
                </c:pt>
                <c:pt idx="19464">
                  <c:v>-0.22847100000000001</c:v>
                </c:pt>
                <c:pt idx="19465">
                  <c:v>-0.22640299999999999</c:v>
                </c:pt>
                <c:pt idx="19466">
                  <c:v>-0.21756500000000001</c:v>
                </c:pt>
                <c:pt idx="19467">
                  <c:v>-0.221522</c:v>
                </c:pt>
                <c:pt idx="19468">
                  <c:v>-0.230042</c:v>
                </c:pt>
                <c:pt idx="19469">
                  <c:v>-0.23272200000000001</c:v>
                </c:pt>
                <c:pt idx="19470">
                  <c:v>-0.23044100000000001</c:v>
                </c:pt>
                <c:pt idx="19471">
                  <c:v>-0.229211</c:v>
                </c:pt>
                <c:pt idx="19472">
                  <c:v>-0.22958000000000001</c:v>
                </c:pt>
                <c:pt idx="19473">
                  <c:v>-0.227932</c:v>
                </c:pt>
                <c:pt idx="19474">
                  <c:v>-0.22691700000000001</c:v>
                </c:pt>
                <c:pt idx="19475">
                  <c:v>-0.22947799999999999</c:v>
                </c:pt>
                <c:pt idx="19476">
                  <c:v>-0.23394799999999999</c:v>
                </c:pt>
                <c:pt idx="19477">
                  <c:v>-0.23826</c:v>
                </c:pt>
                <c:pt idx="19478">
                  <c:v>-0.23589599999999999</c:v>
                </c:pt>
                <c:pt idx="19479">
                  <c:v>-0.23493700000000001</c:v>
                </c:pt>
                <c:pt idx="19480">
                  <c:v>-0.23665700000000001</c:v>
                </c:pt>
                <c:pt idx="19481">
                  <c:v>-0.24287</c:v>
                </c:pt>
                <c:pt idx="19482">
                  <c:v>-0.251772</c:v>
                </c:pt>
                <c:pt idx="19483">
                  <c:v>-0.26311800000000002</c:v>
                </c:pt>
                <c:pt idx="19484">
                  <c:v>-0.26912700000000001</c:v>
                </c:pt>
                <c:pt idx="19485">
                  <c:v>-0.274198</c:v>
                </c:pt>
                <c:pt idx="19486">
                  <c:v>-0.27981600000000001</c:v>
                </c:pt>
                <c:pt idx="19487">
                  <c:v>-0.28639799999999999</c:v>
                </c:pt>
                <c:pt idx="19488">
                  <c:v>-0.293624</c:v>
                </c:pt>
                <c:pt idx="19489">
                  <c:v>-0.29580800000000002</c:v>
                </c:pt>
                <c:pt idx="19490">
                  <c:v>-0.29787999999999998</c:v>
                </c:pt>
                <c:pt idx="19491">
                  <c:v>-0.30452099999999999</c:v>
                </c:pt>
                <c:pt idx="19492">
                  <c:v>-0.311699</c:v>
                </c:pt>
                <c:pt idx="19493">
                  <c:v>-0.32081300000000001</c:v>
                </c:pt>
                <c:pt idx="19494">
                  <c:v>-0.32534200000000002</c:v>
                </c:pt>
                <c:pt idx="19495">
                  <c:v>-0.32879599999999998</c:v>
                </c:pt>
                <c:pt idx="19496">
                  <c:v>-0.33433600000000002</c:v>
                </c:pt>
                <c:pt idx="19497">
                  <c:v>-0.35764200000000002</c:v>
                </c:pt>
                <c:pt idx="19498">
                  <c:v>-0.36588599999999999</c:v>
                </c:pt>
                <c:pt idx="19499">
                  <c:v>-0.37007600000000002</c:v>
                </c:pt>
                <c:pt idx="19500">
                  <c:v>-0.36859900000000001</c:v>
                </c:pt>
                <c:pt idx="19501">
                  <c:v>-0.37154100000000001</c:v>
                </c:pt>
                <c:pt idx="19502">
                  <c:v>-0.375251</c:v>
                </c:pt>
                <c:pt idx="19503">
                  <c:v>-0.38258599999999998</c:v>
                </c:pt>
                <c:pt idx="19504">
                  <c:v>-0.39365299999999998</c:v>
                </c:pt>
                <c:pt idx="19505">
                  <c:v>-0.39858700000000002</c:v>
                </c:pt>
                <c:pt idx="19506">
                  <c:v>-0.39869500000000002</c:v>
                </c:pt>
                <c:pt idx="19507">
                  <c:v>-0.40051599999999998</c:v>
                </c:pt>
                <c:pt idx="19508">
                  <c:v>-0.39969100000000002</c:v>
                </c:pt>
                <c:pt idx="19509">
                  <c:v>-0.40203899999999998</c:v>
                </c:pt>
                <c:pt idx="19510">
                  <c:v>-0.40168399999999999</c:v>
                </c:pt>
                <c:pt idx="19511">
                  <c:v>-0.40083200000000002</c:v>
                </c:pt>
                <c:pt idx="19512">
                  <c:v>-0.40609400000000001</c:v>
                </c:pt>
                <c:pt idx="19513">
                  <c:v>-0.41206300000000001</c:v>
                </c:pt>
                <c:pt idx="19514">
                  <c:v>-0.42203600000000002</c:v>
                </c:pt>
                <c:pt idx="19515">
                  <c:v>-0.41981099999999999</c:v>
                </c:pt>
                <c:pt idx="19516">
                  <c:v>-0.41596899999999998</c:v>
                </c:pt>
                <c:pt idx="19517">
                  <c:v>-0.41332000000000002</c:v>
                </c:pt>
                <c:pt idx="19518">
                  <c:v>-0.411217</c:v>
                </c:pt>
                <c:pt idx="19519">
                  <c:v>-0.41961199999999999</c:v>
                </c:pt>
                <c:pt idx="19520">
                  <c:v>-0.42909000000000003</c:v>
                </c:pt>
                <c:pt idx="19521">
                  <c:v>-0.43187700000000001</c:v>
                </c:pt>
                <c:pt idx="19522">
                  <c:v>-0.42794700000000002</c:v>
                </c:pt>
                <c:pt idx="19523">
                  <c:v>-0.43137999999999999</c:v>
                </c:pt>
                <c:pt idx="19524">
                  <c:v>-0.43675000000000003</c:v>
                </c:pt>
                <c:pt idx="19525">
                  <c:v>-0.44353300000000001</c:v>
                </c:pt>
                <c:pt idx="19526">
                  <c:v>-0.44942399999999999</c:v>
                </c:pt>
                <c:pt idx="19527">
                  <c:v>-0.45499800000000001</c:v>
                </c:pt>
                <c:pt idx="19528">
                  <c:v>-0.45706200000000002</c:v>
                </c:pt>
                <c:pt idx="19529">
                  <c:v>-0.45972200000000002</c:v>
                </c:pt>
                <c:pt idx="19530">
                  <c:v>-0.46000999999999997</c:v>
                </c:pt>
                <c:pt idx="19531">
                  <c:v>-0.46862900000000002</c:v>
                </c:pt>
                <c:pt idx="19532">
                  <c:v>-0.48031699999999999</c:v>
                </c:pt>
                <c:pt idx="19533">
                  <c:v>-0.47748299999999999</c:v>
                </c:pt>
                <c:pt idx="19534">
                  <c:v>-0.47842600000000002</c:v>
                </c:pt>
                <c:pt idx="19535">
                  <c:v>-0.47752899999999998</c:v>
                </c:pt>
                <c:pt idx="19536">
                  <c:v>-0.47852299999999998</c:v>
                </c:pt>
                <c:pt idx="19537">
                  <c:v>-0.47561900000000001</c:v>
                </c:pt>
                <c:pt idx="19538">
                  <c:v>-0.47469499999999998</c:v>
                </c:pt>
                <c:pt idx="19539">
                  <c:v>-0.46648800000000001</c:v>
                </c:pt>
                <c:pt idx="19540">
                  <c:v>-0.45792699999999997</c:v>
                </c:pt>
                <c:pt idx="19541">
                  <c:v>-0.46288800000000002</c:v>
                </c:pt>
                <c:pt idx="19542">
                  <c:v>-0.470273</c:v>
                </c:pt>
                <c:pt idx="19543">
                  <c:v>-0.47453899999999999</c:v>
                </c:pt>
                <c:pt idx="19544">
                  <c:v>-0.471111</c:v>
                </c:pt>
                <c:pt idx="19545">
                  <c:v>-0.46720099999999998</c:v>
                </c:pt>
                <c:pt idx="19546">
                  <c:v>-0.46663199999999999</c:v>
                </c:pt>
                <c:pt idx="19547">
                  <c:v>-0.468227</c:v>
                </c:pt>
                <c:pt idx="19548">
                  <c:v>-0.470383</c:v>
                </c:pt>
                <c:pt idx="19549">
                  <c:v>-0.47039900000000001</c:v>
                </c:pt>
                <c:pt idx="19550">
                  <c:v>-0.47228900000000001</c:v>
                </c:pt>
                <c:pt idx="19551">
                  <c:v>-0.47848600000000002</c:v>
                </c:pt>
                <c:pt idx="19552">
                  <c:v>-0.48969699999999999</c:v>
                </c:pt>
                <c:pt idx="19553">
                  <c:v>-0.497251</c:v>
                </c:pt>
                <c:pt idx="19554">
                  <c:v>-0.49552800000000002</c:v>
                </c:pt>
                <c:pt idx="19555">
                  <c:v>-0.49376599999999998</c:v>
                </c:pt>
                <c:pt idx="19556">
                  <c:v>-0.49293199999999998</c:v>
                </c:pt>
                <c:pt idx="19557">
                  <c:v>-0.49736999999999998</c:v>
                </c:pt>
                <c:pt idx="19558">
                  <c:v>-0.50472499999999998</c:v>
                </c:pt>
                <c:pt idx="19559">
                  <c:v>-0.51148199999999999</c:v>
                </c:pt>
                <c:pt idx="19560">
                  <c:v>-0.51613900000000001</c:v>
                </c:pt>
                <c:pt idx="19561">
                  <c:v>-0.51753300000000002</c:v>
                </c:pt>
                <c:pt idx="19562">
                  <c:v>-0.51554199999999994</c:v>
                </c:pt>
                <c:pt idx="19563">
                  <c:v>-0.51353599999999999</c:v>
                </c:pt>
                <c:pt idx="19564">
                  <c:v>-0.51362399999999997</c:v>
                </c:pt>
                <c:pt idx="19565">
                  <c:v>-0.52269299999999996</c:v>
                </c:pt>
                <c:pt idx="19566">
                  <c:v>-0.53214399999999995</c:v>
                </c:pt>
                <c:pt idx="19567">
                  <c:v>-0.54003199999999996</c:v>
                </c:pt>
                <c:pt idx="19568">
                  <c:v>-0.54322499999999996</c:v>
                </c:pt>
                <c:pt idx="19569">
                  <c:v>-0.53923900000000002</c:v>
                </c:pt>
                <c:pt idx="19570">
                  <c:v>-0.53673099999999996</c:v>
                </c:pt>
                <c:pt idx="19571">
                  <c:v>-0.533914</c:v>
                </c:pt>
                <c:pt idx="19572">
                  <c:v>-0.53278300000000001</c:v>
                </c:pt>
                <c:pt idx="19573">
                  <c:v>-0.53719600000000001</c:v>
                </c:pt>
                <c:pt idx="19574">
                  <c:v>-0.54378000000000004</c:v>
                </c:pt>
                <c:pt idx="19575">
                  <c:v>-0.55490899999999999</c:v>
                </c:pt>
                <c:pt idx="19576">
                  <c:v>-0.57050800000000002</c:v>
                </c:pt>
                <c:pt idx="19577">
                  <c:v>-0.58017799999999997</c:v>
                </c:pt>
                <c:pt idx="19578">
                  <c:v>-0.58070500000000003</c:v>
                </c:pt>
                <c:pt idx="19579">
                  <c:v>-0.58266600000000002</c:v>
                </c:pt>
                <c:pt idx="19580">
                  <c:v>-0.59133400000000003</c:v>
                </c:pt>
                <c:pt idx="19581">
                  <c:v>-0.59753699999999998</c:v>
                </c:pt>
                <c:pt idx="19582">
                  <c:v>-0.59383900000000001</c:v>
                </c:pt>
                <c:pt idx="19583">
                  <c:v>-0.58713599999999999</c:v>
                </c:pt>
                <c:pt idx="19584">
                  <c:v>-0.59097699999999997</c:v>
                </c:pt>
                <c:pt idx="19585">
                  <c:v>-0.59524299999999997</c:v>
                </c:pt>
                <c:pt idx="19586">
                  <c:v>-0.59572000000000003</c:v>
                </c:pt>
                <c:pt idx="19587">
                  <c:v>-0.60257799999999995</c:v>
                </c:pt>
                <c:pt idx="19588">
                  <c:v>-0.61246199999999995</c:v>
                </c:pt>
                <c:pt idx="19589">
                  <c:v>-0.614811</c:v>
                </c:pt>
                <c:pt idx="19590">
                  <c:v>-0.61599199999999998</c:v>
                </c:pt>
                <c:pt idx="19591">
                  <c:v>-0.62821400000000005</c:v>
                </c:pt>
                <c:pt idx="19592">
                  <c:v>-0.64171900000000004</c:v>
                </c:pt>
                <c:pt idx="19593">
                  <c:v>-0.64811200000000002</c:v>
                </c:pt>
                <c:pt idx="19594">
                  <c:v>-0.64444400000000002</c:v>
                </c:pt>
                <c:pt idx="19595">
                  <c:v>-0.63776500000000003</c:v>
                </c:pt>
                <c:pt idx="19596">
                  <c:v>-0.63796900000000001</c:v>
                </c:pt>
                <c:pt idx="19597">
                  <c:v>-0.64420500000000003</c:v>
                </c:pt>
                <c:pt idx="19598">
                  <c:v>-0.64963599999999999</c:v>
                </c:pt>
                <c:pt idx="19599">
                  <c:v>-0.64540299999999995</c:v>
                </c:pt>
                <c:pt idx="19600">
                  <c:v>-0.63377899999999998</c:v>
                </c:pt>
                <c:pt idx="19601">
                  <c:v>-0.61960599999999999</c:v>
                </c:pt>
                <c:pt idx="19602">
                  <c:v>-0.60635799999999995</c:v>
                </c:pt>
                <c:pt idx="19603">
                  <c:v>-0.60326500000000005</c:v>
                </c:pt>
                <c:pt idx="19604">
                  <c:v>-0.60683399999999998</c:v>
                </c:pt>
                <c:pt idx="19605">
                  <c:v>-0.61284499999999997</c:v>
                </c:pt>
                <c:pt idx="19606">
                  <c:v>-0.61760700000000002</c:v>
                </c:pt>
                <c:pt idx="19607">
                  <c:v>-0.61436900000000005</c:v>
                </c:pt>
                <c:pt idx="19608">
                  <c:v>-0.60918799999999995</c:v>
                </c:pt>
                <c:pt idx="19609">
                  <c:v>-0.60941999999999996</c:v>
                </c:pt>
                <c:pt idx="19610">
                  <c:v>-0.613043</c:v>
                </c:pt>
                <c:pt idx="19611">
                  <c:v>-0.61756</c:v>
                </c:pt>
                <c:pt idx="19612">
                  <c:v>-0.62137100000000001</c:v>
                </c:pt>
                <c:pt idx="19613">
                  <c:v>-0.62080000000000002</c:v>
                </c:pt>
                <c:pt idx="19614">
                  <c:v>-0.62309999999999999</c:v>
                </c:pt>
                <c:pt idx="19615">
                  <c:v>-0.62692199999999998</c:v>
                </c:pt>
                <c:pt idx="19616">
                  <c:v>-0.622359</c:v>
                </c:pt>
                <c:pt idx="19617">
                  <c:v>-0.61664300000000005</c:v>
                </c:pt>
                <c:pt idx="19618">
                  <c:v>-0.61651</c:v>
                </c:pt>
                <c:pt idx="19619">
                  <c:v>-0.61971299999999996</c:v>
                </c:pt>
                <c:pt idx="19620">
                  <c:v>-0.62282599999999999</c:v>
                </c:pt>
                <c:pt idx="19621">
                  <c:v>-0.62431700000000001</c:v>
                </c:pt>
                <c:pt idx="19622">
                  <c:v>-0.624336</c:v>
                </c:pt>
                <c:pt idx="19623">
                  <c:v>-0.62534699999999999</c:v>
                </c:pt>
                <c:pt idx="19624">
                  <c:v>-0.62456699999999998</c:v>
                </c:pt>
                <c:pt idx="19625">
                  <c:v>-0.62578699999999998</c:v>
                </c:pt>
                <c:pt idx="19626">
                  <c:v>-0.63267499999999999</c:v>
                </c:pt>
                <c:pt idx="19627">
                  <c:v>-0.63741300000000001</c:v>
                </c:pt>
                <c:pt idx="19628">
                  <c:v>-0.63318300000000005</c:v>
                </c:pt>
                <c:pt idx="19629">
                  <c:v>-0.62771699999999997</c:v>
                </c:pt>
                <c:pt idx="19630">
                  <c:v>-0.63173199999999996</c:v>
                </c:pt>
                <c:pt idx="19631">
                  <c:v>-0.63128799999999996</c:v>
                </c:pt>
                <c:pt idx="19632">
                  <c:v>-0.63263000000000003</c:v>
                </c:pt>
                <c:pt idx="19633">
                  <c:v>-0.63044800000000001</c:v>
                </c:pt>
                <c:pt idx="19634">
                  <c:v>-0.62743300000000002</c:v>
                </c:pt>
                <c:pt idx="19635">
                  <c:v>-0.62899099999999997</c:v>
                </c:pt>
                <c:pt idx="19636">
                  <c:v>-0.63197800000000004</c:v>
                </c:pt>
                <c:pt idx="19637">
                  <c:v>-0.63162700000000005</c:v>
                </c:pt>
                <c:pt idx="19638">
                  <c:v>-0.63122400000000001</c:v>
                </c:pt>
                <c:pt idx="19639">
                  <c:v>-0.63243099999999997</c:v>
                </c:pt>
                <c:pt idx="19640">
                  <c:v>-0.63305</c:v>
                </c:pt>
                <c:pt idx="19641">
                  <c:v>-0.63494399999999995</c:v>
                </c:pt>
                <c:pt idx="19642">
                  <c:v>-0.63505999999999996</c:v>
                </c:pt>
                <c:pt idx="19643">
                  <c:v>-0.63922199999999996</c:v>
                </c:pt>
                <c:pt idx="19644">
                  <c:v>-0.64609399999999995</c:v>
                </c:pt>
                <c:pt idx="19645">
                  <c:v>-0.64451499999999995</c:v>
                </c:pt>
                <c:pt idx="19646">
                  <c:v>-0.64307199999999998</c:v>
                </c:pt>
                <c:pt idx="19647">
                  <c:v>-0.64025900000000002</c:v>
                </c:pt>
                <c:pt idx="19648">
                  <c:v>-0.640204</c:v>
                </c:pt>
                <c:pt idx="19649">
                  <c:v>-0.63773100000000005</c:v>
                </c:pt>
                <c:pt idx="19650">
                  <c:v>-0.64184799999999997</c:v>
                </c:pt>
                <c:pt idx="19651">
                  <c:v>-0.64965899999999999</c:v>
                </c:pt>
                <c:pt idx="19652">
                  <c:v>-0.64964500000000003</c:v>
                </c:pt>
                <c:pt idx="19653">
                  <c:v>-0.64378299999999999</c:v>
                </c:pt>
                <c:pt idx="19654">
                  <c:v>-0.63941899999999996</c:v>
                </c:pt>
                <c:pt idx="19655">
                  <c:v>-0.636432</c:v>
                </c:pt>
                <c:pt idx="19656">
                  <c:v>-0.63197800000000004</c:v>
                </c:pt>
                <c:pt idx="19657">
                  <c:v>-0.63021099999999997</c:v>
                </c:pt>
                <c:pt idx="19658">
                  <c:v>-0.62750099999999998</c:v>
                </c:pt>
                <c:pt idx="19659">
                  <c:v>-0.62528300000000003</c:v>
                </c:pt>
                <c:pt idx="19660">
                  <c:v>-0.62857799999999997</c:v>
                </c:pt>
                <c:pt idx="19661">
                  <c:v>-0.63129400000000002</c:v>
                </c:pt>
                <c:pt idx="19662">
                  <c:v>-0.63296600000000003</c:v>
                </c:pt>
                <c:pt idx="19663">
                  <c:v>-0.62934100000000004</c:v>
                </c:pt>
                <c:pt idx="19664">
                  <c:v>-0.62234400000000001</c:v>
                </c:pt>
                <c:pt idx="19665">
                  <c:v>-0.61541599999999996</c:v>
                </c:pt>
                <c:pt idx="19666">
                  <c:v>-0.60977000000000003</c:v>
                </c:pt>
                <c:pt idx="19667">
                  <c:v>-0.60361600000000004</c:v>
                </c:pt>
                <c:pt idx="19668">
                  <c:v>-0.59938499999999995</c:v>
                </c:pt>
                <c:pt idx="19669">
                  <c:v>-0.60067499999999996</c:v>
                </c:pt>
                <c:pt idx="19670">
                  <c:v>-0.60537799999999997</c:v>
                </c:pt>
                <c:pt idx="19671">
                  <c:v>-0.600858</c:v>
                </c:pt>
                <c:pt idx="19672">
                  <c:v>-0.59537600000000002</c:v>
                </c:pt>
                <c:pt idx="19673">
                  <c:v>-0.59374400000000005</c:v>
                </c:pt>
                <c:pt idx="19674">
                  <c:v>-0.59977199999999997</c:v>
                </c:pt>
                <c:pt idx="19675">
                  <c:v>-0.61463999999999996</c:v>
                </c:pt>
                <c:pt idx="19676">
                  <c:v>-0.63663999999999998</c:v>
                </c:pt>
                <c:pt idx="19677">
                  <c:v>-0.65578800000000004</c:v>
                </c:pt>
                <c:pt idx="19678">
                  <c:v>-0.65578199999999998</c:v>
                </c:pt>
                <c:pt idx="19679">
                  <c:v>-0.65025100000000002</c:v>
                </c:pt>
                <c:pt idx="19680">
                  <c:v>-0.63712800000000003</c:v>
                </c:pt>
                <c:pt idx="19681">
                  <c:v>-0.63218399999999997</c:v>
                </c:pt>
                <c:pt idx="19682">
                  <c:v>-0.63106799999999996</c:v>
                </c:pt>
                <c:pt idx="19683">
                  <c:v>-0.63581900000000002</c:v>
                </c:pt>
                <c:pt idx="19684">
                  <c:v>-0.63804099999999997</c:v>
                </c:pt>
                <c:pt idx="19685">
                  <c:v>-0.64175599999999999</c:v>
                </c:pt>
                <c:pt idx="19686">
                  <c:v>-0.64599300000000004</c:v>
                </c:pt>
                <c:pt idx="19687">
                  <c:v>-0.64827000000000001</c:v>
                </c:pt>
                <c:pt idx="19688">
                  <c:v>-0.65085899999999997</c:v>
                </c:pt>
                <c:pt idx="19689">
                  <c:v>-0.65761800000000004</c:v>
                </c:pt>
                <c:pt idx="19690">
                  <c:v>-0.658551</c:v>
                </c:pt>
                <c:pt idx="19691">
                  <c:v>-0.65982499999999999</c:v>
                </c:pt>
                <c:pt idx="19692">
                  <c:v>-0.65818900000000002</c:v>
                </c:pt>
                <c:pt idx="19693">
                  <c:v>-0.65824899999999997</c:v>
                </c:pt>
                <c:pt idx="19694">
                  <c:v>-0.65790099999999996</c:v>
                </c:pt>
                <c:pt idx="19695">
                  <c:v>-0.65310800000000002</c:v>
                </c:pt>
                <c:pt idx="19696">
                  <c:v>-0.65348200000000001</c:v>
                </c:pt>
                <c:pt idx="19697">
                  <c:v>-0.65242100000000003</c:v>
                </c:pt>
                <c:pt idx="19698">
                  <c:v>-0.65325299999999997</c:v>
                </c:pt>
                <c:pt idx="19699">
                  <c:v>-0.65481599999999995</c:v>
                </c:pt>
                <c:pt idx="19700">
                  <c:v>-0.65267399999999998</c:v>
                </c:pt>
                <c:pt idx="19701">
                  <c:v>-0.64658400000000005</c:v>
                </c:pt>
                <c:pt idx="19702">
                  <c:v>-0.63252799999999998</c:v>
                </c:pt>
                <c:pt idx="19703">
                  <c:v>-0.62135300000000004</c:v>
                </c:pt>
                <c:pt idx="19704">
                  <c:v>-0.61343199999999998</c:v>
                </c:pt>
                <c:pt idx="19705">
                  <c:v>-0.61171900000000001</c:v>
                </c:pt>
                <c:pt idx="19706">
                  <c:v>-0.61496499999999998</c:v>
                </c:pt>
                <c:pt idx="19707">
                  <c:v>-0.61795500000000003</c:v>
                </c:pt>
                <c:pt idx="19708">
                  <c:v>-0.61358199999999996</c:v>
                </c:pt>
                <c:pt idx="19709">
                  <c:v>-0.61513499999999999</c:v>
                </c:pt>
                <c:pt idx="19710">
                  <c:v>-0.61959500000000001</c:v>
                </c:pt>
                <c:pt idx="19711">
                  <c:v>-0.62087499999999995</c:v>
                </c:pt>
                <c:pt idx="19712">
                  <c:v>-0.61807100000000004</c:v>
                </c:pt>
                <c:pt idx="19713">
                  <c:v>-0.61624999999999996</c:v>
                </c:pt>
                <c:pt idx="19714">
                  <c:v>-0.61434100000000003</c:v>
                </c:pt>
                <c:pt idx="19715">
                  <c:v>-0.61212999999999995</c:v>
                </c:pt>
                <c:pt idx="19716">
                  <c:v>-0.60633800000000004</c:v>
                </c:pt>
                <c:pt idx="19717">
                  <c:v>-0.60364499999999999</c:v>
                </c:pt>
                <c:pt idx="19718">
                  <c:v>-0.60334699999999997</c:v>
                </c:pt>
                <c:pt idx="19719">
                  <c:v>-0.601858</c:v>
                </c:pt>
                <c:pt idx="19720">
                  <c:v>-0.59492299999999998</c:v>
                </c:pt>
                <c:pt idx="19721">
                  <c:v>-0.59217799999999998</c:v>
                </c:pt>
                <c:pt idx="19722">
                  <c:v>-0.60083299999999995</c:v>
                </c:pt>
                <c:pt idx="19723">
                  <c:v>-0.60589599999999999</c:v>
                </c:pt>
                <c:pt idx="19724">
                  <c:v>-0.60674600000000001</c:v>
                </c:pt>
                <c:pt idx="19725">
                  <c:v>-0.607043</c:v>
                </c:pt>
                <c:pt idx="19726">
                  <c:v>-0.611487</c:v>
                </c:pt>
                <c:pt idx="19727">
                  <c:v>-0.614676</c:v>
                </c:pt>
                <c:pt idx="19728">
                  <c:v>-0.61649100000000001</c:v>
                </c:pt>
                <c:pt idx="19729">
                  <c:v>-0.61594800000000005</c:v>
                </c:pt>
                <c:pt idx="19730">
                  <c:v>-0.60990100000000003</c:v>
                </c:pt>
                <c:pt idx="19731">
                  <c:v>-0.59838100000000005</c:v>
                </c:pt>
                <c:pt idx="19732">
                  <c:v>-0.58918999999999999</c:v>
                </c:pt>
                <c:pt idx="19733">
                  <c:v>-0.58913199999999999</c:v>
                </c:pt>
                <c:pt idx="19734">
                  <c:v>-0.58745999999999998</c:v>
                </c:pt>
                <c:pt idx="19735">
                  <c:v>-0.58039099999999999</c:v>
                </c:pt>
                <c:pt idx="19736">
                  <c:v>-0.57619399999999998</c:v>
                </c:pt>
                <c:pt idx="19737">
                  <c:v>-0.58091199999999998</c:v>
                </c:pt>
                <c:pt idx="19738">
                  <c:v>-0.58666099999999999</c:v>
                </c:pt>
                <c:pt idx="19739">
                  <c:v>-0.589727</c:v>
                </c:pt>
                <c:pt idx="19740">
                  <c:v>-0.59280600000000006</c:v>
                </c:pt>
                <c:pt idx="19741">
                  <c:v>-0.595086</c:v>
                </c:pt>
                <c:pt idx="19742">
                  <c:v>-0.59506300000000001</c:v>
                </c:pt>
                <c:pt idx="19743">
                  <c:v>-0.59285500000000002</c:v>
                </c:pt>
                <c:pt idx="19744">
                  <c:v>-0.58913499999999996</c:v>
                </c:pt>
                <c:pt idx="19745">
                  <c:v>-0.58267400000000003</c:v>
                </c:pt>
                <c:pt idx="19746">
                  <c:v>-0.57525999999999999</c:v>
                </c:pt>
                <c:pt idx="19747">
                  <c:v>-0.58011299999999999</c:v>
                </c:pt>
                <c:pt idx="19748">
                  <c:v>-0.59232099999999999</c:v>
                </c:pt>
                <c:pt idx="19749">
                  <c:v>-0.58517799999999998</c:v>
                </c:pt>
                <c:pt idx="19750">
                  <c:v>-0.57408800000000004</c:v>
                </c:pt>
                <c:pt idx="19751">
                  <c:v>-0.56235500000000005</c:v>
                </c:pt>
                <c:pt idx="19752">
                  <c:v>-0.55671899999999996</c:v>
                </c:pt>
                <c:pt idx="19753">
                  <c:v>-0.54999100000000001</c:v>
                </c:pt>
                <c:pt idx="19754">
                  <c:v>-0.544211</c:v>
                </c:pt>
                <c:pt idx="19755">
                  <c:v>-0.53821099999999999</c:v>
                </c:pt>
                <c:pt idx="19756">
                  <c:v>-0.535304</c:v>
                </c:pt>
                <c:pt idx="19757">
                  <c:v>-0.53717000000000004</c:v>
                </c:pt>
                <c:pt idx="19758">
                  <c:v>-0.53636600000000001</c:v>
                </c:pt>
                <c:pt idx="19759">
                  <c:v>-0.52846499999999996</c:v>
                </c:pt>
                <c:pt idx="19760">
                  <c:v>-0.530142</c:v>
                </c:pt>
                <c:pt idx="19761">
                  <c:v>-0.526061</c:v>
                </c:pt>
                <c:pt idx="19762">
                  <c:v>-0.53213900000000003</c:v>
                </c:pt>
                <c:pt idx="19763">
                  <c:v>-0.52784299999999995</c:v>
                </c:pt>
                <c:pt idx="19764">
                  <c:v>-0.53321099999999999</c:v>
                </c:pt>
                <c:pt idx="19765">
                  <c:v>-0.53604799999999997</c:v>
                </c:pt>
                <c:pt idx="19766">
                  <c:v>-0.53644099999999995</c:v>
                </c:pt>
                <c:pt idx="19767">
                  <c:v>-0.52805299999999999</c:v>
                </c:pt>
                <c:pt idx="19768">
                  <c:v>-0.51898100000000003</c:v>
                </c:pt>
                <c:pt idx="19769">
                  <c:v>-0.513181</c:v>
                </c:pt>
                <c:pt idx="19770">
                  <c:v>-0.51073500000000005</c:v>
                </c:pt>
                <c:pt idx="19771">
                  <c:v>-0.50395500000000004</c:v>
                </c:pt>
                <c:pt idx="19772">
                  <c:v>-0.49843799999999999</c:v>
                </c:pt>
                <c:pt idx="19773">
                  <c:v>-0.48743199999999998</c:v>
                </c:pt>
                <c:pt idx="19774">
                  <c:v>-0.48929499999999998</c:v>
                </c:pt>
                <c:pt idx="19775">
                  <c:v>-0.485869</c:v>
                </c:pt>
                <c:pt idx="19776">
                  <c:v>-0.48208499999999999</c:v>
                </c:pt>
                <c:pt idx="19777">
                  <c:v>-0.47778799999999999</c:v>
                </c:pt>
                <c:pt idx="19778">
                  <c:v>-0.47795599999999999</c:v>
                </c:pt>
                <c:pt idx="19779">
                  <c:v>-0.47472900000000001</c:v>
                </c:pt>
                <c:pt idx="19780">
                  <c:v>-0.46909600000000001</c:v>
                </c:pt>
                <c:pt idx="19781">
                  <c:v>-0.46016800000000002</c:v>
                </c:pt>
                <c:pt idx="19782">
                  <c:v>-0.46177200000000002</c:v>
                </c:pt>
                <c:pt idx="19783">
                  <c:v>-0.46670699999999998</c:v>
                </c:pt>
                <c:pt idx="19784">
                  <c:v>-0.464202</c:v>
                </c:pt>
                <c:pt idx="19785">
                  <c:v>-0.46305800000000003</c:v>
                </c:pt>
                <c:pt idx="19786">
                  <c:v>-0.46378599999999998</c:v>
                </c:pt>
                <c:pt idx="19787">
                  <c:v>-0.46157500000000001</c:v>
                </c:pt>
                <c:pt idx="19788">
                  <c:v>-0.453955</c:v>
                </c:pt>
                <c:pt idx="19789">
                  <c:v>-0.44921299999999997</c:v>
                </c:pt>
                <c:pt idx="19790">
                  <c:v>-0.44615100000000002</c:v>
                </c:pt>
                <c:pt idx="19791">
                  <c:v>-0.44577600000000001</c:v>
                </c:pt>
                <c:pt idx="19792">
                  <c:v>-0.44406299999999999</c:v>
                </c:pt>
                <c:pt idx="19793">
                  <c:v>-0.44870399999999999</c:v>
                </c:pt>
                <c:pt idx="19794">
                  <c:v>-0.44972899999999999</c:v>
                </c:pt>
                <c:pt idx="19795">
                  <c:v>-0.44961600000000002</c:v>
                </c:pt>
                <c:pt idx="19796">
                  <c:v>-0.44572899999999999</c:v>
                </c:pt>
                <c:pt idx="19797">
                  <c:v>-0.44427800000000001</c:v>
                </c:pt>
                <c:pt idx="19798">
                  <c:v>-0.44671</c:v>
                </c:pt>
                <c:pt idx="19799">
                  <c:v>-0.44794899999999999</c:v>
                </c:pt>
                <c:pt idx="19800">
                  <c:v>-0.44368400000000002</c:v>
                </c:pt>
                <c:pt idx="19801">
                  <c:v>-0.44112600000000002</c:v>
                </c:pt>
                <c:pt idx="19802">
                  <c:v>-0.43965100000000001</c:v>
                </c:pt>
                <c:pt idx="19803">
                  <c:v>-0.44391599999999998</c:v>
                </c:pt>
                <c:pt idx="19804">
                  <c:v>-0.44916499999999998</c:v>
                </c:pt>
                <c:pt idx="19805">
                  <c:v>-0.45339099999999999</c:v>
                </c:pt>
                <c:pt idx="19806">
                  <c:v>-0.45597799999999999</c:v>
                </c:pt>
                <c:pt idx="19807">
                  <c:v>-0.45310099999999998</c:v>
                </c:pt>
                <c:pt idx="19808">
                  <c:v>-0.456395</c:v>
                </c:pt>
                <c:pt idx="19809">
                  <c:v>-0.46135300000000001</c:v>
                </c:pt>
                <c:pt idx="19810">
                  <c:v>-0.46468900000000002</c:v>
                </c:pt>
                <c:pt idx="19811">
                  <c:v>-0.47659600000000002</c:v>
                </c:pt>
                <c:pt idx="19812">
                  <c:v>-0.48851</c:v>
                </c:pt>
                <c:pt idx="19813">
                  <c:v>-0.49245899999999998</c:v>
                </c:pt>
                <c:pt idx="19814">
                  <c:v>-0.48879099999999998</c:v>
                </c:pt>
                <c:pt idx="19815">
                  <c:v>-0.48596800000000001</c:v>
                </c:pt>
                <c:pt idx="19816">
                  <c:v>-0.4829</c:v>
                </c:pt>
                <c:pt idx="19817">
                  <c:v>-0.48353200000000002</c:v>
                </c:pt>
                <c:pt idx="19818">
                  <c:v>-0.49159799999999998</c:v>
                </c:pt>
                <c:pt idx="19819">
                  <c:v>-0.49577399999999999</c:v>
                </c:pt>
                <c:pt idx="19820">
                  <c:v>-0.49745699999999998</c:v>
                </c:pt>
                <c:pt idx="19821">
                  <c:v>-0.50030600000000003</c:v>
                </c:pt>
                <c:pt idx="19822">
                  <c:v>-0.50080100000000005</c:v>
                </c:pt>
                <c:pt idx="19823">
                  <c:v>-0.49543700000000002</c:v>
                </c:pt>
                <c:pt idx="19824">
                  <c:v>-0.50239500000000004</c:v>
                </c:pt>
                <c:pt idx="19825">
                  <c:v>-0.51297700000000002</c:v>
                </c:pt>
                <c:pt idx="19826">
                  <c:v>-0.514378</c:v>
                </c:pt>
                <c:pt idx="19827">
                  <c:v>-0.516011</c:v>
                </c:pt>
                <c:pt idx="19828">
                  <c:v>-0.52070000000000005</c:v>
                </c:pt>
                <c:pt idx="19829">
                  <c:v>-0.523366</c:v>
                </c:pt>
                <c:pt idx="19830">
                  <c:v>-0.52153799999999995</c:v>
                </c:pt>
                <c:pt idx="19831">
                  <c:v>-0.51890800000000004</c:v>
                </c:pt>
                <c:pt idx="19832">
                  <c:v>-0.518235</c:v>
                </c:pt>
                <c:pt idx="19833">
                  <c:v>-0.51891699999999996</c:v>
                </c:pt>
                <c:pt idx="19834">
                  <c:v>-0.51919800000000005</c:v>
                </c:pt>
                <c:pt idx="19835">
                  <c:v>-0.51504300000000003</c:v>
                </c:pt>
                <c:pt idx="19836">
                  <c:v>-0.50681600000000004</c:v>
                </c:pt>
                <c:pt idx="19837">
                  <c:v>-0.50990899999999995</c:v>
                </c:pt>
                <c:pt idx="19838">
                  <c:v>-0.51782099999999998</c:v>
                </c:pt>
                <c:pt idx="19839">
                  <c:v>-0.51719400000000004</c:v>
                </c:pt>
                <c:pt idx="19840">
                  <c:v>-0.51192899999999997</c:v>
                </c:pt>
                <c:pt idx="19841">
                  <c:v>-0.50848700000000002</c:v>
                </c:pt>
                <c:pt idx="19842">
                  <c:v>-0.50727199999999995</c:v>
                </c:pt>
                <c:pt idx="19843">
                  <c:v>-0.50976299999999997</c:v>
                </c:pt>
                <c:pt idx="19844">
                  <c:v>-0.52565899999999999</c:v>
                </c:pt>
                <c:pt idx="19845">
                  <c:v>-0.54822899999999997</c:v>
                </c:pt>
                <c:pt idx="19846">
                  <c:v>-0.56026200000000004</c:v>
                </c:pt>
                <c:pt idx="19847">
                  <c:v>-0.55514600000000003</c:v>
                </c:pt>
                <c:pt idx="19848">
                  <c:v>-0.54669900000000005</c:v>
                </c:pt>
                <c:pt idx="19849">
                  <c:v>-0.54206200000000004</c:v>
                </c:pt>
                <c:pt idx="19850">
                  <c:v>-0.54496199999999995</c:v>
                </c:pt>
                <c:pt idx="19851">
                  <c:v>-0.558253</c:v>
                </c:pt>
                <c:pt idx="19852">
                  <c:v>-0.57058399999999998</c:v>
                </c:pt>
                <c:pt idx="19853">
                  <c:v>-0.57310099999999997</c:v>
                </c:pt>
                <c:pt idx="19854">
                  <c:v>-0.569658</c:v>
                </c:pt>
                <c:pt idx="19855">
                  <c:v>-0.56756399999999996</c:v>
                </c:pt>
                <c:pt idx="19856">
                  <c:v>-0.56887500000000002</c:v>
                </c:pt>
                <c:pt idx="19857">
                  <c:v>-0.57203499999999996</c:v>
                </c:pt>
                <c:pt idx="19858">
                  <c:v>-0.57586999999999999</c:v>
                </c:pt>
                <c:pt idx="19859">
                  <c:v>-0.58065699999999998</c:v>
                </c:pt>
                <c:pt idx="19860">
                  <c:v>-0.58684599999999998</c:v>
                </c:pt>
                <c:pt idx="19861">
                  <c:v>-0.58960299999999999</c:v>
                </c:pt>
                <c:pt idx="19862">
                  <c:v>-0.60125399999999996</c:v>
                </c:pt>
                <c:pt idx="19863">
                  <c:v>-0.61391899999999999</c:v>
                </c:pt>
                <c:pt idx="19864">
                  <c:v>-0.61779099999999998</c:v>
                </c:pt>
                <c:pt idx="19865">
                  <c:v>-0.61982700000000002</c:v>
                </c:pt>
                <c:pt idx="19866">
                  <c:v>-0.62015100000000001</c:v>
                </c:pt>
                <c:pt idx="19867">
                  <c:v>-0.61902699999999999</c:v>
                </c:pt>
                <c:pt idx="19868">
                  <c:v>-0.62056699999999998</c:v>
                </c:pt>
                <c:pt idx="19869">
                  <c:v>-0.62567799999999996</c:v>
                </c:pt>
                <c:pt idx="19870">
                  <c:v>-0.63168199999999997</c:v>
                </c:pt>
                <c:pt idx="19871">
                  <c:v>-0.63241199999999997</c:v>
                </c:pt>
                <c:pt idx="19872">
                  <c:v>-0.62993600000000005</c:v>
                </c:pt>
                <c:pt idx="19873">
                  <c:v>-0.630768</c:v>
                </c:pt>
                <c:pt idx="19874">
                  <c:v>-0.63064900000000002</c:v>
                </c:pt>
                <c:pt idx="19875">
                  <c:v>-0.62914000000000003</c:v>
                </c:pt>
                <c:pt idx="19876">
                  <c:v>-0.62849100000000002</c:v>
                </c:pt>
                <c:pt idx="19877">
                  <c:v>-0.62997199999999998</c:v>
                </c:pt>
                <c:pt idx="19878">
                  <c:v>-0.63608799999999999</c:v>
                </c:pt>
                <c:pt idx="19879">
                  <c:v>-0.64308399999999999</c:v>
                </c:pt>
                <c:pt idx="19880">
                  <c:v>-0.64968099999999995</c:v>
                </c:pt>
                <c:pt idx="19881">
                  <c:v>-0.651034</c:v>
                </c:pt>
                <c:pt idx="19882">
                  <c:v>-0.64900899999999995</c:v>
                </c:pt>
                <c:pt idx="19883">
                  <c:v>-0.66274599999999995</c:v>
                </c:pt>
                <c:pt idx="19884">
                  <c:v>-0.68117000000000005</c:v>
                </c:pt>
                <c:pt idx="19885">
                  <c:v>-0.68890600000000002</c:v>
                </c:pt>
                <c:pt idx="19886">
                  <c:v>-0.69832399999999994</c:v>
                </c:pt>
                <c:pt idx="19887">
                  <c:v>-0.70034700000000005</c:v>
                </c:pt>
                <c:pt idx="19888">
                  <c:v>-0.69987200000000005</c:v>
                </c:pt>
                <c:pt idx="19889">
                  <c:v>-0.70554899999999998</c:v>
                </c:pt>
                <c:pt idx="19890">
                  <c:v>-0.71756799999999998</c:v>
                </c:pt>
                <c:pt idx="19891">
                  <c:v>-0.72955300000000001</c:v>
                </c:pt>
                <c:pt idx="19892">
                  <c:v>-0.73456999999999995</c:v>
                </c:pt>
                <c:pt idx="19893">
                  <c:v>-0.73503700000000005</c:v>
                </c:pt>
                <c:pt idx="19894">
                  <c:v>-0.73616199999999998</c:v>
                </c:pt>
                <c:pt idx="19895">
                  <c:v>-0.75218799999999997</c:v>
                </c:pt>
                <c:pt idx="19896">
                  <c:v>-0.77112700000000001</c:v>
                </c:pt>
                <c:pt idx="19897">
                  <c:v>-0.77656899999999995</c:v>
                </c:pt>
                <c:pt idx="19898">
                  <c:v>-0.77934099999999995</c:v>
                </c:pt>
                <c:pt idx="19899">
                  <c:v>-0.78230100000000002</c:v>
                </c:pt>
                <c:pt idx="19900">
                  <c:v>-0.79064599999999996</c:v>
                </c:pt>
                <c:pt idx="19901">
                  <c:v>-0.79636600000000002</c:v>
                </c:pt>
                <c:pt idx="19902">
                  <c:v>-0.79655600000000004</c:v>
                </c:pt>
                <c:pt idx="19903">
                  <c:v>-0.80276999999999998</c:v>
                </c:pt>
                <c:pt idx="19904">
                  <c:v>-0.81442199999999998</c:v>
                </c:pt>
                <c:pt idx="19905">
                  <c:v>-0.81994400000000001</c:v>
                </c:pt>
                <c:pt idx="19906">
                  <c:v>-0.82133400000000001</c:v>
                </c:pt>
                <c:pt idx="19907">
                  <c:v>-0.81933299999999998</c:v>
                </c:pt>
                <c:pt idx="19908">
                  <c:v>-0.81838599999999995</c:v>
                </c:pt>
                <c:pt idx="19909">
                  <c:v>-0.81811</c:v>
                </c:pt>
                <c:pt idx="19910">
                  <c:v>-0.82255199999999995</c:v>
                </c:pt>
                <c:pt idx="19911">
                  <c:v>-0.82889199999999996</c:v>
                </c:pt>
                <c:pt idx="19912">
                  <c:v>-0.83389800000000003</c:v>
                </c:pt>
                <c:pt idx="19913">
                  <c:v>-0.835762</c:v>
                </c:pt>
                <c:pt idx="19914">
                  <c:v>-0.83383799999999997</c:v>
                </c:pt>
                <c:pt idx="19915">
                  <c:v>-0.82982800000000001</c:v>
                </c:pt>
                <c:pt idx="19916">
                  <c:v>-0.831349</c:v>
                </c:pt>
                <c:pt idx="19917">
                  <c:v>-0.83381000000000005</c:v>
                </c:pt>
                <c:pt idx="19918">
                  <c:v>-0.83694500000000005</c:v>
                </c:pt>
                <c:pt idx="19919">
                  <c:v>-0.84129799999999999</c:v>
                </c:pt>
                <c:pt idx="19920">
                  <c:v>-0.848001</c:v>
                </c:pt>
                <c:pt idx="19921">
                  <c:v>-0.85009000000000001</c:v>
                </c:pt>
                <c:pt idx="19922">
                  <c:v>-0.84936599999999995</c:v>
                </c:pt>
                <c:pt idx="19923">
                  <c:v>-0.85912599999999995</c:v>
                </c:pt>
                <c:pt idx="19924">
                  <c:v>-0.86502199999999996</c:v>
                </c:pt>
                <c:pt idx="19925">
                  <c:v>-0.86266200000000004</c:v>
                </c:pt>
                <c:pt idx="19926">
                  <c:v>-0.86160599999999998</c:v>
                </c:pt>
                <c:pt idx="19927">
                  <c:v>-0.87063800000000002</c:v>
                </c:pt>
                <c:pt idx="19928">
                  <c:v>-0.87892999999999999</c:v>
                </c:pt>
                <c:pt idx="19929">
                  <c:v>-0.88311799999999996</c:v>
                </c:pt>
                <c:pt idx="19930">
                  <c:v>-0.88957600000000003</c:v>
                </c:pt>
                <c:pt idx="19931">
                  <c:v>-0.89574600000000004</c:v>
                </c:pt>
                <c:pt idx="19932">
                  <c:v>-0.90361999999999998</c:v>
                </c:pt>
                <c:pt idx="19933">
                  <c:v>-0.90746499999999997</c:v>
                </c:pt>
                <c:pt idx="19934">
                  <c:v>-0.91368899999999997</c:v>
                </c:pt>
                <c:pt idx="19935">
                  <c:v>-0.91554000000000002</c:v>
                </c:pt>
                <c:pt idx="19936">
                  <c:v>-0.918292</c:v>
                </c:pt>
                <c:pt idx="19937">
                  <c:v>-0.91690199999999999</c:v>
                </c:pt>
                <c:pt idx="19938">
                  <c:v>-0.92305300000000001</c:v>
                </c:pt>
                <c:pt idx="19939">
                  <c:v>-0.92829799999999996</c:v>
                </c:pt>
                <c:pt idx="19940">
                  <c:v>-0.93467800000000001</c:v>
                </c:pt>
                <c:pt idx="19941">
                  <c:v>-0.94206699999999999</c:v>
                </c:pt>
                <c:pt idx="19942">
                  <c:v>-0.93818100000000004</c:v>
                </c:pt>
                <c:pt idx="19943">
                  <c:v>-0.94018699999999999</c:v>
                </c:pt>
                <c:pt idx="19944">
                  <c:v>-0.93415000000000004</c:v>
                </c:pt>
                <c:pt idx="19945">
                  <c:v>-0.93497799999999998</c:v>
                </c:pt>
                <c:pt idx="19946">
                  <c:v>-0.93878499999999998</c:v>
                </c:pt>
                <c:pt idx="19947">
                  <c:v>-0.94513899999999995</c:v>
                </c:pt>
                <c:pt idx="19948">
                  <c:v>-0.94580200000000003</c:v>
                </c:pt>
                <c:pt idx="19949">
                  <c:v>-0.94645299999999999</c:v>
                </c:pt>
                <c:pt idx="19950">
                  <c:v>-0.94867100000000004</c:v>
                </c:pt>
                <c:pt idx="19951">
                  <c:v>-0.95699999999999996</c:v>
                </c:pt>
                <c:pt idx="19952">
                  <c:v>-0.96320600000000001</c:v>
                </c:pt>
                <c:pt idx="19953">
                  <c:v>-0.96407100000000001</c:v>
                </c:pt>
                <c:pt idx="19954">
                  <c:v>-0.96760699999999999</c:v>
                </c:pt>
                <c:pt idx="19955">
                  <c:v>-0.97401599999999999</c:v>
                </c:pt>
                <c:pt idx="19956">
                  <c:v>-0.98228700000000002</c:v>
                </c:pt>
                <c:pt idx="19957">
                  <c:v>-0.98319599999999996</c:v>
                </c:pt>
                <c:pt idx="19958">
                  <c:v>-0.97563900000000003</c:v>
                </c:pt>
                <c:pt idx="19959">
                  <c:v>-0.96869799999999995</c:v>
                </c:pt>
                <c:pt idx="19960">
                  <c:v>-0.96387400000000001</c:v>
                </c:pt>
                <c:pt idx="19961">
                  <c:v>-0.96413099999999996</c:v>
                </c:pt>
                <c:pt idx="19962">
                  <c:v>-0.96541399999999999</c:v>
                </c:pt>
                <c:pt idx="19963">
                  <c:v>-0.96763900000000003</c:v>
                </c:pt>
                <c:pt idx="19964">
                  <c:v>-0.97775100000000004</c:v>
                </c:pt>
                <c:pt idx="19965">
                  <c:v>-0.98832500000000001</c:v>
                </c:pt>
                <c:pt idx="19966">
                  <c:v>-0.98955400000000004</c:v>
                </c:pt>
                <c:pt idx="19967">
                  <c:v>-0.99065599999999998</c:v>
                </c:pt>
                <c:pt idx="19968">
                  <c:v>-0.99686900000000001</c:v>
                </c:pt>
                <c:pt idx="19969">
                  <c:v>-1.0008699999999999</c:v>
                </c:pt>
                <c:pt idx="19970">
                  <c:v>-1.0070699999999999</c:v>
                </c:pt>
                <c:pt idx="19971">
                  <c:v>-1.0084299999999999</c:v>
                </c:pt>
                <c:pt idx="19972">
                  <c:v>-1.0126200000000001</c:v>
                </c:pt>
                <c:pt idx="19973">
                  <c:v>-1.0236799999999999</c:v>
                </c:pt>
                <c:pt idx="19974">
                  <c:v>-1.0385800000000001</c:v>
                </c:pt>
                <c:pt idx="19975">
                  <c:v>-1.05941</c:v>
                </c:pt>
                <c:pt idx="19976">
                  <c:v>-1.0710299999999999</c:v>
                </c:pt>
                <c:pt idx="19977">
                  <c:v>-1.0639400000000001</c:v>
                </c:pt>
                <c:pt idx="19978">
                  <c:v>-1.04501</c:v>
                </c:pt>
                <c:pt idx="19979">
                  <c:v>-1.02729</c:v>
                </c:pt>
                <c:pt idx="19980">
                  <c:v>-1.0165</c:v>
                </c:pt>
                <c:pt idx="19981">
                  <c:v>-1.0081100000000001</c:v>
                </c:pt>
                <c:pt idx="19982">
                  <c:v>-1.0000800000000001</c:v>
                </c:pt>
                <c:pt idx="19983">
                  <c:v>-1.0013399999999999</c:v>
                </c:pt>
                <c:pt idx="19984">
                  <c:v>-0.99992000000000003</c:v>
                </c:pt>
                <c:pt idx="19985">
                  <c:v>-0.99126599999999998</c:v>
                </c:pt>
                <c:pt idx="19986">
                  <c:v>-0.97662599999999999</c:v>
                </c:pt>
                <c:pt idx="19987">
                  <c:v>-0.97892299999999999</c:v>
                </c:pt>
                <c:pt idx="19988">
                  <c:v>-0.99381200000000003</c:v>
                </c:pt>
                <c:pt idx="19989">
                  <c:v>-0.994699</c:v>
                </c:pt>
                <c:pt idx="19990">
                  <c:v>-0.98352200000000001</c:v>
                </c:pt>
                <c:pt idx="19991">
                  <c:v>-0.97839500000000001</c:v>
                </c:pt>
                <c:pt idx="19992">
                  <c:v>-0.98123099999999996</c:v>
                </c:pt>
                <c:pt idx="19993">
                  <c:v>-0.98645400000000005</c:v>
                </c:pt>
                <c:pt idx="19994">
                  <c:v>-0.98921700000000001</c:v>
                </c:pt>
                <c:pt idx="19995">
                  <c:v>-0.98644600000000005</c:v>
                </c:pt>
                <c:pt idx="19996">
                  <c:v>-0.97453100000000004</c:v>
                </c:pt>
                <c:pt idx="19997">
                  <c:v>-0.96367000000000003</c:v>
                </c:pt>
                <c:pt idx="19998">
                  <c:v>-0.96363799999999999</c:v>
                </c:pt>
                <c:pt idx="19999">
                  <c:v>-0.96763100000000002</c:v>
                </c:pt>
                <c:pt idx="20000">
                  <c:v>-0.97247899999999998</c:v>
                </c:pt>
                <c:pt idx="20001">
                  <c:v>-0.97451299999999996</c:v>
                </c:pt>
                <c:pt idx="20002">
                  <c:v>-0.97082100000000005</c:v>
                </c:pt>
                <c:pt idx="20003">
                  <c:v>-0.95971899999999999</c:v>
                </c:pt>
                <c:pt idx="20004">
                  <c:v>-0.95194900000000005</c:v>
                </c:pt>
                <c:pt idx="20005">
                  <c:v>-0.94606800000000002</c:v>
                </c:pt>
                <c:pt idx="20006">
                  <c:v>-0.93846300000000005</c:v>
                </c:pt>
                <c:pt idx="20007">
                  <c:v>-0.93013599999999996</c:v>
                </c:pt>
                <c:pt idx="20008">
                  <c:v>-0.92534400000000006</c:v>
                </c:pt>
                <c:pt idx="20009">
                  <c:v>-0.92634700000000003</c:v>
                </c:pt>
                <c:pt idx="20010">
                  <c:v>-0.92616900000000002</c:v>
                </c:pt>
                <c:pt idx="20011">
                  <c:v>-0.927894</c:v>
                </c:pt>
                <c:pt idx="20012">
                  <c:v>-0.92197200000000001</c:v>
                </c:pt>
                <c:pt idx="20013">
                  <c:v>-0.91740600000000005</c:v>
                </c:pt>
                <c:pt idx="20014">
                  <c:v>-0.91552599999999995</c:v>
                </c:pt>
                <c:pt idx="20015">
                  <c:v>-0.91319300000000003</c:v>
                </c:pt>
                <c:pt idx="20016">
                  <c:v>-0.90777600000000003</c:v>
                </c:pt>
                <c:pt idx="20017">
                  <c:v>-0.89574399999999998</c:v>
                </c:pt>
                <c:pt idx="20018">
                  <c:v>-0.8921</c:v>
                </c:pt>
                <c:pt idx="20019">
                  <c:v>-0.89389600000000002</c:v>
                </c:pt>
                <c:pt idx="20020">
                  <c:v>-0.88954599999999995</c:v>
                </c:pt>
                <c:pt idx="20021">
                  <c:v>-0.87696399999999997</c:v>
                </c:pt>
                <c:pt idx="20022">
                  <c:v>-0.87196399999999996</c:v>
                </c:pt>
                <c:pt idx="20023">
                  <c:v>-0.86734599999999995</c:v>
                </c:pt>
                <c:pt idx="20024">
                  <c:v>-0.856877</c:v>
                </c:pt>
                <c:pt idx="20025">
                  <c:v>-0.85351600000000005</c:v>
                </c:pt>
                <c:pt idx="20026">
                  <c:v>-0.85489700000000002</c:v>
                </c:pt>
                <c:pt idx="20027">
                  <c:v>-0.84833800000000004</c:v>
                </c:pt>
                <c:pt idx="20028">
                  <c:v>-0.84319100000000002</c:v>
                </c:pt>
                <c:pt idx="20029">
                  <c:v>-0.84275900000000004</c:v>
                </c:pt>
                <c:pt idx="20030">
                  <c:v>-0.83276799999999995</c:v>
                </c:pt>
                <c:pt idx="20031">
                  <c:v>-0.82174899999999995</c:v>
                </c:pt>
                <c:pt idx="20032">
                  <c:v>-0.81817200000000001</c:v>
                </c:pt>
                <c:pt idx="20033">
                  <c:v>-0.80745900000000004</c:v>
                </c:pt>
                <c:pt idx="20034">
                  <c:v>-0.79379900000000003</c:v>
                </c:pt>
                <c:pt idx="20035">
                  <c:v>-0.78688800000000003</c:v>
                </c:pt>
                <c:pt idx="20036">
                  <c:v>-0.78413100000000002</c:v>
                </c:pt>
                <c:pt idx="20037">
                  <c:v>-0.78166500000000005</c:v>
                </c:pt>
                <c:pt idx="20038">
                  <c:v>-0.78109399999999996</c:v>
                </c:pt>
                <c:pt idx="20039">
                  <c:v>-0.76704499999999998</c:v>
                </c:pt>
                <c:pt idx="20040">
                  <c:v>-0.75341899999999995</c:v>
                </c:pt>
                <c:pt idx="20041">
                  <c:v>-0.74927500000000002</c:v>
                </c:pt>
                <c:pt idx="20042">
                  <c:v>-0.74973900000000004</c:v>
                </c:pt>
                <c:pt idx="20043">
                  <c:v>-0.75340200000000002</c:v>
                </c:pt>
                <c:pt idx="20044">
                  <c:v>-0.75734900000000005</c:v>
                </c:pt>
                <c:pt idx="20045">
                  <c:v>-0.75981200000000004</c:v>
                </c:pt>
                <c:pt idx="20046">
                  <c:v>-0.75358899999999995</c:v>
                </c:pt>
                <c:pt idx="20047">
                  <c:v>-0.74080699999999999</c:v>
                </c:pt>
                <c:pt idx="20048">
                  <c:v>-0.72504599999999997</c:v>
                </c:pt>
                <c:pt idx="20049">
                  <c:v>-0.71311899999999995</c:v>
                </c:pt>
                <c:pt idx="20050">
                  <c:v>-0.70906800000000003</c:v>
                </c:pt>
                <c:pt idx="20051">
                  <c:v>-0.70297299999999996</c:v>
                </c:pt>
                <c:pt idx="20052">
                  <c:v>-0.68939600000000001</c:v>
                </c:pt>
                <c:pt idx="20053">
                  <c:v>-0.68047500000000005</c:v>
                </c:pt>
                <c:pt idx="20054">
                  <c:v>-0.680288</c:v>
                </c:pt>
                <c:pt idx="20055">
                  <c:v>-0.681114</c:v>
                </c:pt>
                <c:pt idx="20056">
                  <c:v>-0.66944999999999999</c:v>
                </c:pt>
                <c:pt idx="20057">
                  <c:v>-0.65856199999999998</c:v>
                </c:pt>
                <c:pt idx="20058">
                  <c:v>-0.65886599999999995</c:v>
                </c:pt>
                <c:pt idx="20059">
                  <c:v>-0.65937699999999999</c:v>
                </c:pt>
                <c:pt idx="20060">
                  <c:v>-0.65573800000000004</c:v>
                </c:pt>
                <c:pt idx="20061">
                  <c:v>-0.652362</c:v>
                </c:pt>
                <c:pt idx="20062">
                  <c:v>-0.65049599999999996</c:v>
                </c:pt>
                <c:pt idx="20063">
                  <c:v>-0.64927000000000001</c:v>
                </c:pt>
                <c:pt idx="20064">
                  <c:v>-0.644814</c:v>
                </c:pt>
                <c:pt idx="20065">
                  <c:v>-0.63352200000000003</c:v>
                </c:pt>
                <c:pt idx="20066">
                  <c:v>-0.61871600000000004</c:v>
                </c:pt>
                <c:pt idx="20067">
                  <c:v>-0.61788500000000002</c:v>
                </c:pt>
                <c:pt idx="20068">
                  <c:v>-0.61351900000000004</c:v>
                </c:pt>
                <c:pt idx="20069">
                  <c:v>-0.607958</c:v>
                </c:pt>
                <c:pt idx="20070">
                  <c:v>-0.60480100000000003</c:v>
                </c:pt>
                <c:pt idx="20071">
                  <c:v>-0.59656799999999999</c:v>
                </c:pt>
                <c:pt idx="20072">
                  <c:v>-0.59278500000000001</c:v>
                </c:pt>
                <c:pt idx="20073">
                  <c:v>-0.59125799999999995</c:v>
                </c:pt>
                <c:pt idx="20074">
                  <c:v>-0.59042600000000001</c:v>
                </c:pt>
                <c:pt idx="20075">
                  <c:v>-0.579627</c:v>
                </c:pt>
                <c:pt idx="20076">
                  <c:v>-0.57159499999999996</c:v>
                </c:pt>
                <c:pt idx="20077">
                  <c:v>-0.56966899999999998</c:v>
                </c:pt>
                <c:pt idx="20078">
                  <c:v>-0.57657599999999998</c:v>
                </c:pt>
                <c:pt idx="20079">
                  <c:v>-0.56936600000000004</c:v>
                </c:pt>
                <c:pt idx="20080">
                  <c:v>-0.55859300000000001</c:v>
                </c:pt>
                <c:pt idx="20081">
                  <c:v>-0.55042800000000003</c:v>
                </c:pt>
                <c:pt idx="20082">
                  <c:v>-0.54490300000000003</c:v>
                </c:pt>
                <c:pt idx="20083">
                  <c:v>-0.54320999999999997</c:v>
                </c:pt>
                <c:pt idx="20084">
                  <c:v>-0.53435299999999997</c:v>
                </c:pt>
                <c:pt idx="20085">
                  <c:v>-0.51983000000000001</c:v>
                </c:pt>
                <c:pt idx="20086">
                  <c:v>-0.51079600000000003</c:v>
                </c:pt>
                <c:pt idx="20087">
                  <c:v>-0.51048000000000004</c:v>
                </c:pt>
                <c:pt idx="20088">
                  <c:v>-0.51461199999999996</c:v>
                </c:pt>
                <c:pt idx="20089">
                  <c:v>-0.51471900000000004</c:v>
                </c:pt>
                <c:pt idx="20090">
                  <c:v>-0.51053099999999996</c:v>
                </c:pt>
                <c:pt idx="20091">
                  <c:v>-0.49973099999999998</c:v>
                </c:pt>
                <c:pt idx="20092">
                  <c:v>-0.49509599999999998</c:v>
                </c:pt>
                <c:pt idx="20093">
                  <c:v>-0.49129699999999998</c:v>
                </c:pt>
                <c:pt idx="20094">
                  <c:v>-0.48744500000000002</c:v>
                </c:pt>
                <c:pt idx="20095">
                  <c:v>-0.48280899999999999</c:v>
                </c:pt>
                <c:pt idx="20096">
                  <c:v>-0.47228999999999999</c:v>
                </c:pt>
                <c:pt idx="20097">
                  <c:v>-0.46369199999999999</c:v>
                </c:pt>
                <c:pt idx="20098">
                  <c:v>-0.46707100000000001</c:v>
                </c:pt>
                <c:pt idx="20099">
                  <c:v>-0.47206500000000001</c:v>
                </c:pt>
                <c:pt idx="20100">
                  <c:v>-0.47294900000000001</c:v>
                </c:pt>
                <c:pt idx="20101">
                  <c:v>-0.46584399999999998</c:v>
                </c:pt>
                <c:pt idx="20102">
                  <c:v>-0.45691500000000002</c:v>
                </c:pt>
                <c:pt idx="20103">
                  <c:v>-0.452878</c:v>
                </c:pt>
                <c:pt idx="20104">
                  <c:v>-0.44534800000000002</c:v>
                </c:pt>
                <c:pt idx="20105">
                  <c:v>-0.438832</c:v>
                </c:pt>
                <c:pt idx="20106">
                  <c:v>-0.43378499999999998</c:v>
                </c:pt>
                <c:pt idx="20107">
                  <c:v>-0.43068899999999999</c:v>
                </c:pt>
                <c:pt idx="20108">
                  <c:v>-0.43515399999999999</c:v>
                </c:pt>
                <c:pt idx="20109">
                  <c:v>-0.43884899999999999</c:v>
                </c:pt>
                <c:pt idx="20110">
                  <c:v>-0.43790400000000002</c:v>
                </c:pt>
                <c:pt idx="20111">
                  <c:v>-0.43230499999999999</c:v>
                </c:pt>
                <c:pt idx="20112">
                  <c:v>-0.422734</c:v>
                </c:pt>
                <c:pt idx="20113">
                  <c:v>-0.41519899999999998</c:v>
                </c:pt>
                <c:pt idx="20114">
                  <c:v>-0.41268700000000003</c:v>
                </c:pt>
                <c:pt idx="20115">
                  <c:v>-0.418572</c:v>
                </c:pt>
                <c:pt idx="20116">
                  <c:v>-0.420933</c:v>
                </c:pt>
                <c:pt idx="20117">
                  <c:v>-0.410638</c:v>
                </c:pt>
                <c:pt idx="20118">
                  <c:v>-0.40146300000000001</c:v>
                </c:pt>
                <c:pt idx="20119">
                  <c:v>-0.39727200000000001</c:v>
                </c:pt>
                <c:pt idx="20120">
                  <c:v>-0.39975699999999997</c:v>
                </c:pt>
                <c:pt idx="20121">
                  <c:v>-0.40470299999999998</c:v>
                </c:pt>
                <c:pt idx="20122">
                  <c:v>-0.40415000000000001</c:v>
                </c:pt>
                <c:pt idx="20123">
                  <c:v>-0.40353</c:v>
                </c:pt>
                <c:pt idx="20124">
                  <c:v>-0.405142</c:v>
                </c:pt>
                <c:pt idx="20125">
                  <c:v>-0.40603699999999998</c:v>
                </c:pt>
                <c:pt idx="20126">
                  <c:v>-0.405696</c:v>
                </c:pt>
                <c:pt idx="20127">
                  <c:v>-0.405561</c:v>
                </c:pt>
                <c:pt idx="20128">
                  <c:v>-0.40600000000000003</c:v>
                </c:pt>
                <c:pt idx="20129">
                  <c:v>-0.40505200000000002</c:v>
                </c:pt>
                <c:pt idx="20130">
                  <c:v>-0.40193099999999998</c:v>
                </c:pt>
                <c:pt idx="20131">
                  <c:v>-0.40427099999999999</c:v>
                </c:pt>
                <c:pt idx="20132">
                  <c:v>-0.40214899999999998</c:v>
                </c:pt>
                <c:pt idx="20133">
                  <c:v>-0.39826800000000001</c:v>
                </c:pt>
                <c:pt idx="20134">
                  <c:v>-0.39517000000000002</c:v>
                </c:pt>
                <c:pt idx="20135">
                  <c:v>-0.40354600000000002</c:v>
                </c:pt>
                <c:pt idx="20136">
                  <c:v>-0.40594999999999998</c:v>
                </c:pt>
                <c:pt idx="20137">
                  <c:v>-0.39780300000000002</c:v>
                </c:pt>
                <c:pt idx="20138">
                  <c:v>-0.38331599999999999</c:v>
                </c:pt>
                <c:pt idx="20139">
                  <c:v>-0.37544300000000003</c:v>
                </c:pt>
                <c:pt idx="20140">
                  <c:v>-0.37516100000000002</c:v>
                </c:pt>
                <c:pt idx="20141">
                  <c:v>-0.38315700000000003</c:v>
                </c:pt>
                <c:pt idx="20142">
                  <c:v>-0.386349</c:v>
                </c:pt>
                <c:pt idx="20143">
                  <c:v>-0.38709900000000003</c:v>
                </c:pt>
                <c:pt idx="20144">
                  <c:v>-0.38107400000000002</c:v>
                </c:pt>
                <c:pt idx="20145">
                  <c:v>-0.37551600000000002</c:v>
                </c:pt>
                <c:pt idx="20146">
                  <c:v>-0.371334</c:v>
                </c:pt>
                <c:pt idx="20147">
                  <c:v>-0.37198900000000001</c:v>
                </c:pt>
                <c:pt idx="20148">
                  <c:v>-0.37491000000000002</c:v>
                </c:pt>
                <c:pt idx="20149">
                  <c:v>-0.37271700000000002</c:v>
                </c:pt>
                <c:pt idx="20150">
                  <c:v>-0.37300299999999997</c:v>
                </c:pt>
                <c:pt idx="20151">
                  <c:v>-0.37274800000000002</c:v>
                </c:pt>
                <c:pt idx="20152">
                  <c:v>-0.37072899999999998</c:v>
                </c:pt>
                <c:pt idx="20153">
                  <c:v>-0.36706800000000001</c:v>
                </c:pt>
                <c:pt idx="20154">
                  <c:v>-0.36064499999999999</c:v>
                </c:pt>
                <c:pt idx="20155">
                  <c:v>-0.35540300000000002</c:v>
                </c:pt>
                <c:pt idx="20156">
                  <c:v>-0.35208099999999998</c:v>
                </c:pt>
                <c:pt idx="20157">
                  <c:v>-0.34895900000000002</c:v>
                </c:pt>
                <c:pt idx="20158">
                  <c:v>-0.34748899999999999</c:v>
                </c:pt>
                <c:pt idx="20159">
                  <c:v>-0.34665699999999999</c:v>
                </c:pt>
                <c:pt idx="20160">
                  <c:v>-0.34703899999999999</c:v>
                </c:pt>
                <c:pt idx="20161">
                  <c:v>-0.34797600000000001</c:v>
                </c:pt>
                <c:pt idx="20162">
                  <c:v>-0.35325899999999999</c:v>
                </c:pt>
                <c:pt idx="20163">
                  <c:v>-0.36752200000000002</c:v>
                </c:pt>
                <c:pt idx="20164">
                  <c:v>-0.37892399999999998</c:v>
                </c:pt>
                <c:pt idx="20165">
                  <c:v>-0.379158</c:v>
                </c:pt>
                <c:pt idx="20166">
                  <c:v>-0.37403900000000001</c:v>
                </c:pt>
                <c:pt idx="20167">
                  <c:v>-0.36740099999999998</c:v>
                </c:pt>
                <c:pt idx="20168">
                  <c:v>-0.362846</c:v>
                </c:pt>
                <c:pt idx="20169">
                  <c:v>-0.36016599999999999</c:v>
                </c:pt>
                <c:pt idx="20170">
                  <c:v>-0.35560999999999998</c:v>
                </c:pt>
                <c:pt idx="20171">
                  <c:v>-0.35802099999999998</c:v>
                </c:pt>
                <c:pt idx="20172">
                  <c:v>-0.373247</c:v>
                </c:pt>
                <c:pt idx="20173">
                  <c:v>-0.38685599999999998</c:v>
                </c:pt>
                <c:pt idx="20174">
                  <c:v>-0.38295699999999999</c:v>
                </c:pt>
                <c:pt idx="20175">
                  <c:v>-0.37673299999999998</c:v>
                </c:pt>
                <c:pt idx="20176">
                  <c:v>-0.36908400000000002</c:v>
                </c:pt>
                <c:pt idx="20177">
                  <c:v>-0.36770000000000003</c:v>
                </c:pt>
                <c:pt idx="20178">
                  <c:v>-0.37001699999999998</c:v>
                </c:pt>
                <c:pt idx="20179">
                  <c:v>-0.36970199999999998</c:v>
                </c:pt>
                <c:pt idx="20180">
                  <c:v>-0.36757499999999999</c:v>
                </c:pt>
                <c:pt idx="20181">
                  <c:v>-0.367475</c:v>
                </c:pt>
                <c:pt idx="20182">
                  <c:v>-0.36593799999999999</c:v>
                </c:pt>
                <c:pt idx="20183">
                  <c:v>-0.36295500000000003</c:v>
                </c:pt>
                <c:pt idx="20184">
                  <c:v>-0.36485099999999998</c:v>
                </c:pt>
                <c:pt idx="20185">
                  <c:v>-0.366066</c:v>
                </c:pt>
                <c:pt idx="20186">
                  <c:v>-0.368834</c:v>
                </c:pt>
                <c:pt idx="20187">
                  <c:v>-0.37303799999999998</c:v>
                </c:pt>
                <c:pt idx="20188">
                  <c:v>-0.37775500000000001</c:v>
                </c:pt>
                <c:pt idx="20189">
                  <c:v>-0.38311499999999998</c:v>
                </c:pt>
                <c:pt idx="20190">
                  <c:v>-0.40202599999999999</c:v>
                </c:pt>
                <c:pt idx="20191">
                  <c:v>-0.409555</c:v>
                </c:pt>
                <c:pt idx="20192">
                  <c:v>-0.409499</c:v>
                </c:pt>
                <c:pt idx="20193">
                  <c:v>-0.40844200000000003</c:v>
                </c:pt>
                <c:pt idx="20194">
                  <c:v>-0.40676000000000001</c:v>
                </c:pt>
                <c:pt idx="20195">
                  <c:v>-0.412493</c:v>
                </c:pt>
                <c:pt idx="20196">
                  <c:v>-0.41556399999999999</c:v>
                </c:pt>
                <c:pt idx="20197">
                  <c:v>-0.41482799999999997</c:v>
                </c:pt>
                <c:pt idx="20198">
                  <c:v>-0.41300399999999998</c:v>
                </c:pt>
                <c:pt idx="20199">
                  <c:v>-0.42236400000000002</c:v>
                </c:pt>
                <c:pt idx="20200">
                  <c:v>-0.43010300000000001</c:v>
                </c:pt>
                <c:pt idx="20201">
                  <c:v>-0.43680400000000003</c:v>
                </c:pt>
                <c:pt idx="20202">
                  <c:v>-0.44092599999999998</c:v>
                </c:pt>
                <c:pt idx="20203">
                  <c:v>-0.44319900000000001</c:v>
                </c:pt>
                <c:pt idx="20204">
                  <c:v>-0.44637300000000002</c:v>
                </c:pt>
                <c:pt idx="20205">
                  <c:v>-0.45573900000000001</c:v>
                </c:pt>
                <c:pt idx="20206">
                  <c:v>-0.46559299999999998</c:v>
                </c:pt>
                <c:pt idx="20207">
                  <c:v>-0.46942600000000001</c:v>
                </c:pt>
                <c:pt idx="20208">
                  <c:v>-0.47584399999999999</c:v>
                </c:pt>
                <c:pt idx="20209">
                  <c:v>-0.48273100000000002</c:v>
                </c:pt>
                <c:pt idx="20210">
                  <c:v>-0.48756699999999997</c:v>
                </c:pt>
                <c:pt idx="20211">
                  <c:v>-0.49476500000000001</c:v>
                </c:pt>
                <c:pt idx="20212">
                  <c:v>-0.49892999999999998</c:v>
                </c:pt>
                <c:pt idx="20213">
                  <c:v>-0.50060800000000005</c:v>
                </c:pt>
                <c:pt idx="20214">
                  <c:v>-0.50173000000000001</c:v>
                </c:pt>
                <c:pt idx="20215">
                  <c:v>-0.498753</c:v>
                </c:pt>
                <c:pt idx="20216">
                  <c:v>-0.49330299999999999</c:v>
                </c:pt>
                <c:pt idx="20217">
                  <c:v>-0.48957800000000001</c:v>
                </c:pt>
                <c:pt idx="20218">
                  <c:v>-0.48600199999999999</c:v>
                </c:pt>
                <c:pt idx="20219">
                  <c:v>-0.48027999999999998</c:v>
                </c:pt>
                <c:pt idx="20220">
                  <c:v>-0.47691499999999998</c:v>
                </c:pt>
                <c:pt idx="20221">
                  <c:v>-0.47744399999999998</c:v>
                </c:pt>
                <c:pt idx="20222">
                  <c:v>-0.47456399999999999</c:v>
                </c:pt>
                <c:pt idx="20223">
                  <c:v>-0.47854099999999999</c:v>
                </c:pt>
                <c:pt idx="20224">
                  <c:v>-0.48315399999999997</c:v>
                </c:pt>
                <c:pt idx="20225">
                  <c:v>-0.48406199999999999</c:v>
                </c:pt>
                <c:pt idx="20226">
                  <c:v>-0.484377</c:v>
                </c:pt>
                <c:pt idx="20227">
                  <c:v>-0.478049</c:v>
                </c:pt>
                <c:pt idx="20228">
                  <c:v>-0.47095999999999999</c:v>
                </c:pt>
                <c:pt idx="20229">
                  <c:v>-0.47091699999999997</c:v>
                </c:pt>
                <c:pt idx="20230">
                  <c:v>-0.48263299999999998</c:v>
                </c:pt>
                <c:pt idx="20231">
                  <c:v>-0.48827900000000002</c:v>
                </c:pt>
                <c:pt idx="20232">
                  <c:v>-0.48326999999999998</c:v>
                </c:pt>
                <c:pt idx="20233">
                  <c:v>-0.47443099999999999</c:v>
                </c:pt>
                <c:pt idx="20234">
                  <c:v>-0.46759000000000001</c:v>
                </c:pt>
                <c:pt idx="20235">
                  <c:v>-0.46748099999999998</c:v>
                </c:pt>
                <c:pt idx="20236">
                  <c:v>-0.46698600000000001</c:v>
                </c:pt>
                <c:pt idx="20237">
                  <c:v>-0.46656199999999998</c:v>
                </c:pt>
                <c:pt idx="20238">
                  <c:v>-0.461779</c:v>
                </c:pt>
                <c:pt idx="20239">
                  <c:v>-0.46043699999999999</c:v>
                </c:pt>
                <c:pt idx="20240">
                  <c:v>-0.46607500000000002</c:v>
                </c:pt>
                <c:pt idx="20241">
                  <c:v>-0.46912900000000002</c:v>
                </c:pt>
                <c:pt idx="20242">
                  <c:v>-0.46628399999999998</c:v>
                </c:pt>
                <c:pt idx="20243">
                  <c:v>-0.461036</c:v>
                </c:pt>
                <c:pt idx="20244">
                  <c:v>-0.45579799999999998</c:v>
                </c:pt>
                <c:pt idx="20245">
                  <c:v>-0.45350200000000002</c:v>
                </c:pt>
                <c:pt idx="20246">
                  <c:v>-0.45190000000000002</c:v>
                </c:pt>
                <c:pt idx="20247">
                  <c:v>-0.44831900000000002</c:v>
                </c:pt>
                <c:pt idx="20248">
                  <c:v>-0.44289000000000001</c:v>
                </c:pt>
                <c:pt idx="20249">
                  <c:v>-0.43704599999999999</c:v>
                </c:pt>
                <c:pt idx="20250">
                  <c:v>-0.43827500000000003</c:v>
                </c:pt>
                <c:pt idx="20251">
                  <c:v>-0.44079499999999999</c:v>
                </c:pt>
                <c:pt idx="20252">
                  <c:v>-0.44548500000000002</c:v>
                </c:pt>
                <c:pt idx="20253">
                  <c:v>-0.443025</c:v>
                </c:pt>
                <c:pt idx="20254">
                  <c:v>-0.44030799999999998</c:v>
                </c:pt>
                <c:pt idx="20255">
                  <c:v>-0.44073200000000001</c:v>
                </c:pt>
                <c:pt idx="20256">
                  <c:v>-0.447158</c:v>
                </c:pt>
                <c:pt idx="20257">
                  <c:v>-0.448986</c:v>
                </c:pt>
                <c:pt idx="20258">
                  <c:v>-0.440104</c:v>
                </c:pt>
                <c:pt idx="20259">
                  <c:v>-0.42775200000000002</c:v>
                </c:pt>
                <c:pt idx="20260">
                  <c:v>-0.42078900000000002</c:v>
                </c:pt>
                <c:pt idx="20261">
                  <c:v>-0.42019299999999998</c:v>
                </c:pt>
                <c:pt idx="20262">
                  <c:v>-0.42840299999999998</c:v>
                </c:pt>
                <c:pt idx="20263">
                  <c:v>-0.43729600000000002</c:v>
                </c:pt>
                <c:pt idx="20264">
                  <c:v>-0.43693300000000002</c:v>
                </c:pt>
                <c:pt idx="20265">
                  <c:v>-0.43505300000000002</c:v>
                </c:pt>
                <c:pt idx="20266">
                  <c:v>-0.43664799999999998</c:v>
                </c:pt>
                <c:pt idx="20267">
                  <c:v>-0.43769000000000002</c:v>
                </c:pt>
                <c:pt idx="20268">
                  <c:v>-0.44008599999999998</c:v>
                </c:pt>
                <c:pt idx="20269">
                  <c:v>-0.44333499999999998</c:v>
                </c:pt>
                <c:pt idx="20270">
                  <c:v>-0.43868200000000002</c:v>
                </c:pt>
                <c:pt idx="20271">
                  <c:v>-0.43770199999999998</c:v>
                </c:pt>
                <c:pt idx="20272">
                  <c:v>-0.43736999999999998</c:v>
                </c:pt>
                <c:pt idx="20273">
                  <c:v>-0.437726</c:v>
                </c:pt>
                <c:pt idx="20274">
                  <c:v>-0.43591000000000002</c:v>
                </c:pt>
                <c:pt idx="20275">
                  <c:v>-0.43484800000000001</c:v>
                </c:pt>
                <c:pt idx="20276">
                  <c:v>-0.43394700000000003</c:v>
                </c:pt>
                <c:pt idx="20277">
                  <c:v>-0.43654199999999999</c:v>
                </c:pt>
                <c:pt idx="20278">
                  <c:v>-0.44532899999999997</c:v>
                </c:pt>
                <c:pt idx="20279">
                  <c:v>-0.46302399999999999</c:v>
                </c:pt>
                <c:pt idx="20280">
                  <c:v>-0.475968</c:v>
                </c:pt>
                <c:pt idx="20281">
                  <c:v>-0.47980899999999999</c:v>
                </c:pt>
                <c:pt idx="20282">
                  <c:v>-0.48224699999999998</c:v>
                </c:pt>
                <c:pt idx="20283">
                  <c:v>-0.47813299999999997</c:v>
                </c:pt>
                <c:pt idx="20284">
                  <c:v>-0.47429399999999999</c:v>
                </c:pt>
                <c:pt idx="20285">
                  <c:v>-0.47088799999999997</c:v>
                </c:pt>
                <c:pt idx="20286">
                  <c:v>-0.47017399999999998</c:v>
                </c:pt>
                <c:pt idx="20287">
                  <c:v>-0.47570699999999999</c:v>
                </c:pt>
                <c:pt idx="20288">
                  <c:v>-0.47800100000000001</c:v>
                </c:pt>
                <c:pt idx="20289">
                  <c:v>-0.47141</c:v>
                </c:pt>
                <c:pt idx="20290">
                  <c:v>-0.459787</c:v>
                </c:pt>
                <c:pt idx="20291">
                  <c:v>-0.44906400000000002</c:v>
                </c:pt>
                <c:pt idx="20292">
                  <c:v>-0.44110700000000003</c:v>
                </c:pt>
                <c:pt idx="20293">
                  <c:v>-0.43956400000000001</c:v>
                </c:pt>
                <c:pt idx="20294">
                  <c:v>-0.45743800000000001</c:v>
                </c:pt>
                <c:pt idx="20295">
                  <c:v>-0.47378500000000001</c:v>
                </c:pt>
                <c:pt idx="20296">
                  <c:v>-0.47914299999999999</c:v>
                </c:pt>
                <c:pt idx="20297">
                  <c:v>-0.47848400000000002</c:v>
                </c:pt>
                <c:pt idx="20298">
                  <c:v>-0.47405999999999998</c:v>
                </c:pt>
                <c:pt idx="20299">
                  <c:v>-0.47018599999999999</c:v>
                </c:pt>
                <c:pt idx="20300">
                  <c:v>-0.46581099999999998</c:v>
                </c:pt>
                <c:pt idx="20301">
                  <c:v>-0.46529500000000001</c:v>
                </c:pt>
                <c:pt idx="20302">
                  <c:v>-0.463202</c:v>
                </c:pt>
                <c:pt idx="20303">
                  <c:v>-0.46502599999999999</c:v>
                </c:pt>
                <c:pt idx="20304">
                  <c:v>-0.46306900000000001</c:v>
                </c:pt>
                <c:pt idx="20305">
                  <c:v>-0.45503900000000003</c:v>
                </c:pt>
                <c:pt idx="20306">
                  <c:v>-0.44383800000000001</c:v>
                </c:pt>
                <c:pt idx="20307">
                  <c:v>-0.438081</c:v>
                </c:pt>
                <c:pt idx="20308">
                  <c:v>-0.43796200000000002</c:v>
                </c:pt>
                <c:pt idx="20309">
                  <c:v>-0.43737199999999998</c:v>
                </c:pt>
                <c:pt idx="20310">
                  <c:v>-0.43739699999999998</c:v>
                </c:pt>
                <c:pt idx="20311">
                  <c:v>-0.44257800000000003</c:v>
                </c:pt>
                <c:pt idx="20312">
                  <c:v>-0.45291300000000001</c:v>
                </c:pt>
                <c:pt idx="20313">
                  <c:v>-0.46252900000000002</c:v>
                </c:pt>
                <c:pt idx="20314">
                  <c:v>-0.45878799999999997</c:v>
                </c:pt>
                <c:pt idx="20315">
                  <c:v>-0.45055600000000001</c:v>
                </c:pt>
                <c:pt idx="20316">
                  <c:v>-0.446349</c:v>
                </c:pt>
                <c:pt idx="20317">
                  <c:v>-0.44453500000000001</c:v>
                </c:pt>
                <c:pt idx="20318">
                  <c:v>-0.44920700000000002</c:v>
                </c:pt>
                <c:pt idx="20319">
                  <c:v>-0.44908799999999999</c:v>
                </c:pt>
                <c:pt idx="20320">
                  <c:v>-0.45130500000000001</c:v>
                </c:pt>
                <c:pt idx="20321">
                  <c:v>-0.44768999999999998</c:v>
                </c:pt>
                <c:pt idx="20322">
                  <c:v>-0.44277100000000003</c:v>
                </c:pt>
                <c:pt idx="20323">
                  <c:v>-0.44090400000000002</c:v>
                </c:pt>
                <c:pt idx="20324">
                  <c:v>-0.44109100000000001</c:v>
                </c:pt>
                <c:pt idx="20325">
                  <c:v>-0.44195200000000001</c:v>
                </c:pt>
                <c:pt idx="20326">
                  <c:v>-0.45131700000000002</c:v>
                </c:pt>
                <c:pt idx="20327">
                  <c:v>-0.45710099999999998</c:v>
                </c:pt>
                <c:pt idx="20328">
                  <c:v>-0.46587499999999998</c:v>
                </c:pt>
                <c:pt idx="20329">
                  <c:v>-0.46984900000000002</c:v>
                </c:pt>
                <c:pt idx="20330">
                  <c:v>-0.47173799999999999</c:v>
                </c:pt>
                <c:pt idx="20331">
                  <c:v>-0.46981899999999999</c:v>
                </c:pt>
                <c:pt idx="20332">
                  <c:v>-0.46896300000000002</c:v>
                </c:pt>
                <c:pt idx="20333">
                  <c:v>-0.46655600000000003</c:v>
                </c:pt>
                <c:pt idx="20334">
                  <c:v>-0.463953</c:v>
                </c:pt>
                <c:pt idx="20335">
                  <c:v>-0.45965200000000001</c:v>
                </c:pt>
                <c:pt idx="20336">
                  <c:v>-0.459372</c:v>
                </c:pt>
                <c:pt idx="20337">
                  <c:v>-0.46173999999999998</c:v>
                </c:pt>
                <c:pt idx="20338">
                  <c:v>-0.461586</c:v>
                </c:pt>
                <c:pt idx="20339">
                  <c:v>-0.46488600000000002</c:v>
                </c:pt>
                <c:pt idx="20340">
                  <c:v>-0.46857900000000002</c:v>
                </c:pt>
                <c:pt idx="20341">
                  <c:v>-0.47040599999999999</c:v>
                </c:pt>
                <c:pt idx="20342">
                  <c:v>-0.46500599999999997</c:v>
                </c:pt>
                <c:pt idx="20343">
                  <c:v>-0.45255099999999998</c:v>
                </c:pt>
                <c:pt idx="20344">
                  <c:v>-0.444602</c:v>
                </c:pt>
                <c:pt idx="20345">
                  <c:v>-0.44414399999999998</c:v>
                </c:pt>
                <c:pt idx="20346">
                  <c:v>-0.445469</c:v>
                </c:pt>
                <c:pt idx="20347">
                  <c:v>-0.44462299999999999</c:v>
                </c:pt>
                <c:pt idx="20348">
                  <c:v>-0.43574800000000002</c:v>
                </c:pt>
                <c:pt idx="20349">
                  <c:v>-0.42764200000000002</c:v>
                </c:pt>
                <c:pt idx="20350">
                  <c:v>-0.42636400000000002</c:v>
                </c:pt>
                <c:pt idx="20351">
                  <c:v>-0.42643700000000001</c:v>
                </c:pt>
                <c:pt idx="20352">
                  <c:v>-0.426149</c:v>
                </c:pt>
                <c:pt idx="20353">
                  <c:v>-0.42206900000000003</c:v>
                </c:pt>
                <c:pt idx="20354">
                  <c:v>-0.417601</c:v>
                </c:pt>
                <c:pt idx="20355">
                  <c:v>-0.41875400000000002</c:v>
                </c:pt>
                <c:pt idx="20356">
                  <c:v>-0.41953600000000002</c:v>
                </c:pt>
                <c:pt idx="20357">
                  <c:v>-0.42029100000000003</c:v>
                </c:pt>
                <c:pt idx="20358">
                  <c:v>-0.414688</c:v>
                </c:pt>
                <c:pt idx="20359">
                  <c:v>-0.402669</c:v>
                </c:pt>
                <c:pt idx="20360">
                  <c:v>-0.40106199999999997</c:v>
                </c:pt>
                <c:pt idx="20361">
                  <c:v>-0.40230399999999999</c:v>
                </c:pt>
                <c:pt idx="20362">
                  <c:v>-0.40044400000000002</c:v>
                </c:pt>
                <c:pt idx="20363">
                  <c:v>-0.39443299999999998</c:v>
                </c:pt>
                <c:pt idx="20364">
                  <c:v>-0.38598199999999999</c:v>
                </c:pt>
                <c:pt idx="20365">
                  <c:v>-0.37875500000000001</c:v>
                </c:pt>
                <c:pt idx="20366">
                  <c:v>-0.36636400000000002</c:v>
                </c:pt>
                <c:pt idx="20367">
                  <c:v>-0.35904199999999997</c:v>
                </c:pt>
                <c:pt idx="20368">
                  <c:v>-0.35603800000000002</c:v>
                </c:pt>
                <c:pt idx="20369">
                  <c:v>-0.35755500000000001</c:v>
                </c:pt>
                <c:pt idx="20370">
                  <c:v>-0.353329</c:v>
                </c:pt>
                <c:pt idx="20371">
                  <c:v>-0.34428599999999998</c:v>
                </c:pt>
                <c:pt idx="20372">
                  <c:v>-0.34050599999999998</c:v>
                </c:pt>
                <c:pt idx="20373">
                  <c:v>-0.33794200000000002</c:v>
                </c:pt>
                <c:pt idx="20374">
                  <c:v>-0.32901999999999998</c:v>
                </c:pt>
                <c:pt idx="20375">
                  <c:v>-0.31731700000000002</c:v>
                </c:pt>
                <c:pt idx="20376">
                  <c:v>-0.29757499999999998</c:v>
                </c:pt>
                <c:pt idx="20377">
                  <c:v>-0.28710799999999997</c:v>
                </c:pt>
                <c:pt idx="20378">
                  <c:v>-0.28344399999999997</c:v>
                </c:pt>
                <c:pt idx="20379">
                  <c:v>-0.28512199999999999</c:v>
                </c:pt>
                <c:pt idx="20380">
                  <c:v>-0.280781</c:v>
                </c:pt>
                <c:pt idx="20381">
                  <c:v>-0.27366699999999999</c:v>
                </c:pt>
                <c:pt idx="20382">
                  <c:v>-0.271287</c:v>
                </c:pt>
                <c:pt idx="20383">
                  <c:v>-0.26626499999999997</c:v>
                </c:pt>
                <c:pt idx="20384">
                  <c:v>-0.25651099999999999</c:v>
                </c:pt>
                <c:pt idx="20385">
                  <c:v>-0.25849699999999998</c:v>
                </c:pt>
                <c:pt idx="20386">
                  <c:v>-0.25290099999999999</c:v>
                </c:pt>
                <c:pt idx="20387">
                  <c:v>-0.24692600000000001</c:v>
                </c:pt>
                <c:pt idx="20388">
                  <c:v>-0.24230199999999999</c:v>
                </c:pt>
                <c:pt idx="20389">
                  <c:v>-0.24048600000000001</c:v>
                </c:pt>
                <c:pt idx="20390">
                  <c:v>-0.24221899999999999</c:v>
                </c:pt>
                <c:pt idx="20391">
                  <c:v>-0.242337</c:v>
                </c:pt>
                <c:pt idx="20392">
                  <c:v>-0.23172200000000001</c:v>
                </c:pt>
                <c:pt idx="20393">
                  <c:v>-0.217527</c:v>
                </c:pt>
                <c:pt idx="20394">
                  <c:v>-0.21566099999999999</c:v>
                </c:pt>
                <c:pt idx="20395">
                  <c:v>-0.21606600000000001</c:v>
                </c:pt>
                <c:pt idx="20396">
                  <c:v>-0.22070999999999999</c:v>
                </c:pt>
                <c:pt idx="20397">
                  <c:v>-0.23039599999999999</c:v>
                </c:pt>
                <c:pt idx="20398">
                  <c:v>-0.240147</c:v>
                </c:pt>
                <c:pt idx="20399">
                  <c:v>-0.24898300000000001</c:v>
                </c:pt>
                <c:pt idx="20400">
                  <c:v>-0.26606299999999999</c:v>
                </c:pt>
                <c:pt idx="20401">
                  <c:v>-0.27048800000000001</c:v>
                </c:pt>
                <c:pt idx="20402">
                  <c:v>-0.26440799999999998</c:v>
                </c:pt>
                <c:pt idx="20403">
                  <c:v>-0.24685099999999999</c:v>
                </c:pt>
                <c:pt idx="20404">
                  <c:v>-0.23880899999999999</c:v>
                </c:pt>
                <c:pt idx="20405">
                  <c:v>-0.23419200000000001</c:v>
                </c:pt>
                <c:pt idx="20406">
                  <c:v>-0.23125499999999999</c:v>
                </c:pt>
                <c:pt idx="20407">
                  <c:v>-0.23408999999999999</c:v>
                </c:pt>
                <c:pt idx="20408">
                  <c:v>-0.243336</c:v>
                </c:pt>
                <c:pt idx="20409">
                  <c:v>-0.24965799999999999</c:v>
                </c:pt>
                <c:pt idx="20410">
                  <c:v>-0.25017600000000001</c:v>
                </c:pt>
                <c:pt idx="20411">
                  <c:v>-0.25020300000000001</c:v>
                </c:pt>
                <c:pt idx="20412">
                  <c:v>-0.24474000000000001</c:v>
                </c:pt>
                <c:pt idx="20413">
                  <c:v>-0.239566</c:v>
                </c:pt>
                <c:pt idx="20414">
                  <c:v>-0.23161000000000001</c:v>
                </c:pt>
                <c:pt idx="20415">
                  <c:v>-0.224355</c:v>
                </c:pt>
                <c:pt idx="20416">
                  <c:v>-0.23185</c:v>
                </c:pt>
                <c:pt idx="20417">
                  <c:v>-0.23281399999999999</c:v>
                </c:pt>
                <c:pt idx="20418">
                  <c:v>-0.22179099999999999</c:v>
                </c:pt>
                <c:pt idx="20419">
                  <c:v>-0.199183</c:v>
                </c:pt>
                <c:pt idx="20420">
                  <c:v>-0.18572</c:v>
                </c:pt>
                <c:pt idx="20421">
                  <c:v>-0.18521000000000001</c:v>
                </c:pt>
                <c:pt idx="20422">
                  <c:v>-0.18421399999999999</c:v>
                </c:pt>
                <c:pt idx="20423">
                  <c:v>-0.17783099999999999</c:v>
                </c:pt>
                <c:pt idx="20424">
                  <c:v>-0.16519400000000001</c:v>
                </c:pt>
                <c:pt idx="20425">
                  <c:v>-0.15701000000000001</c:v>
                </c:pt>
                <c:pt idx="20426">
                  <c:v>-0.15756800000000001</c:v>
                </c:pt>
                <c:pt idx="20427">
                  <c:v>-0.15871099999999999</c:v>
                </c:pt>
                <c:pt idx="20428">
                  <c:v>-0.163963</c:v>
                </c:pt>
                <c:pt idx="20429">
                  <c:v>-0.164827</c:v>
                </c:pt>
                <c:pt idx="20430">
                  <c:v>-0.166271</c:v>
                </c:pt>
                <c:pt idx="20431">
                  <c:v>-0.15850600000000001</c:v>
                </c:pt>
                <c:pt idx="20432">
                  <c:v>-0.14812800000000001</c:v>
                </c:pt>
                <c:pt idx="20433">
                  <c:v>-0.140352</c:v>
                </c:pt>
                <c:pt idx="20434">
                  <c:v>-0.13068399999999999</c:v>
                </c:pt>
                <c:pt idx="20435">
                  <c:v>-0.122615</c:v>
                </c:pt>
                <c:pt idx="20436">
                  <c:v>-0.119212</c:v>
                </c:pt>
                <c:pt idx="20437">
                  <c:v>-0.11415</c:v>
                </c:pt>
                <c:pt idx="20438">
                  <c:v>-0.10775800000000001</c:v>
                </c:pt>
                <c:pt idx="20439">
                  <c:v>-0.10388699999999999</c:v>
                </c:pt>
                <c:pt idx="20440">
                  <c:v>-9.9113199999999999E-2</c:v>
                </c:pt>
                <c:pt idx="20441">
                  <c:v>-9.5332100000000003E-2</c:v>
                </c:pt>
                <c:pt idx="20442">
                  <c:v>-8.9992299999999997E-2</c:v>
                </c:pt>
                <c:pt idx="20443">
                  <c:v>-8.8233500000000006E-2</c:v>
                </c:pt>
                <c:pt idx="20444">
                  <c:v>-8.9349300000000006E-2</c:v>
                </c:pt>
                <c:pt idx="20445">
                  <c:v>-8.9277899999999993E-2</c:v>
                </c:pt>
                <c:pt idx="20446">
                  <c:v>-8.6621000000000004E-2</c:v>
                </c:pt>
                <c:pt idx="20447">
                  <c:v>-8.4037299999999995E-2</c:v>
                </c:pt>
                <c:pt idx="20448">
                  <c:v>-8.44226E-2</c:v>
                </c:pt>
                <c:pt idx="20449">
                  <c:v>-8.7962200000000004E-2</c:v>
                </c:pt>
                <c:pt idx="20450">
                  <c:v>-0.102358</c:v>
                </c:pt>
                <c:pt idx="20451">
                  <c:v>-0.10768</c:v>
                </c:pt>
                <c:pt idx="20452">
                  <c:v>-0.113289</c:v>
                </c:pt>
                <c:pt idx="20453">
                  <c:v>-0.124387</c:v>
                </c:pt>
                <c:pt idx="20454">
                  <c:v>-0.13025300000000001</c:v>
                </c:pt>
                <c:pt idx="20455">
                  <c:v>-0.12995300000000001</c:v>
                </c:pt>
                <c:pt idx="20456">
                  <c:v>-0.132714</c:v>
                </c:pt>
                <c:pt idx="20457">
                  <c:v>-0.13297500000000001</c:v>
                </c:pt>
                <c:pt idx="20458">
                  <c:v>-0.124788</c:v>
                </c:pt>
                <c:pt idx="20459">
                  <c:v>-0.102827</c:v>
                </c:pt>
                <c:pt idx="20460">
                  <c:v>-7.8036099999999997E-2</c:v>
                </c:pt>
                <c:pt idx="20461">
                  <c:v>-6.20613E-2</c:v>
                </c:pt>
                <c:pt idx="20462">
                  <c:v>-5.6379899999999997E-2</c:v>
                </c:pt>
                <c:pt idx="20463">
                  <c:v>-5.4440599999999999E-2</c:v>
                </c:pt>
                <c:pt idx="20464">
                  <c:v>-5.6094100000000001E-2</c:v>
                </c:pt>
                <c:pt idx="20465">
                  <c:v>-5.73339E-2</c:v>
                </c:pt>
                <c:pt idx="20466">
                  <c:v>-5.9649800000000003E-2</c:v>
                </c:pt>
                <c:pt idx="20467">
                  <c:v>-6.25497E-2</c:v>
                </c:pt>
                <c:pt idx="20468">
                  <c:v>-7.4227600000000005E-2</c:v>
                </c:pt>
                <c:pt idx="20469">
                  <c:v>-8.3639599999999995E-2</c:v>
                </c:pt>
                <c:pt idx="20470">
                  <c:v>-8.8234199999999999E-2</c:v>
                </c:pt>
                <c:pt idx="20471">
                  <c:v>-9.0621400000000005E-2</c:v>
                </c:pt>
                <c:pt idx="20472">
                  <c:v>-9.2966999999999994E-2</c:v>
                </c:pt>
                <c:pt idx="20473">
                  <c:v>-9.6357300000000007E-2</c:v>
                </c:pt>
                <c:pt idx="20474">
                  <c:v>-0.10610899999999999</c:v>
                </c:pt>
                <c:pt idx="20475">
                  <c:v>-0.11579299999999999</c:v>
                </c:pt>
                <c:pt idx="20476">
                  <c:v>-0.125526</c:v>
                </c:pt>
                <c:pt idx="20477">
                  <c:v>-0.13075700000000001</c:v>
                </c:pt>
                <c:pt idx="20478">
                  <c:v>-0.131048</c:v>
                </c:pt>
                <c:pt idx="20479">
                  <c:v>-0.12931100000000001</c:v>
                </c:pt>
                <c:pt idx="20480">
                  <c:v>-0.12831899999999999</c:v>
                </c:pt>
                <c:pt idx="20481">
                  <c:v>-0.12833900000000001</c:v>
                </c:pt>
                <c:pt idx="20482">
                  <c:v>-0.128637</c:v>
                </c:pt>
                <c:pt idx="20483">
                  <c:v>-0.12951099999999999</c:v>
                </c:pt>
                <c:pt idx="20484">
                  <c:v>-0.12609500000000001</c:v>
                </c:pt>
                <c:pt idx="20485">
                  <c:v>-0.1237</c:v>
                </c:pt>
                <c:pt idx="20486">
                  <c:v>-0.11878900000000001</c:v>
                </c:pt>
                <c:pt idx="20487">
                  <c:v>-0.124163</c:v>
                </c:pt>
                <c:pt idx="20488">
                  <c:v>-0.139933</c:v>
                </c:pt>
                <c:pt idx="20489">
                  <c:v>-0.15593000000000001</c:v>
                </c:pt>
                <c:pt idx="20490">
                  <c:v>-0.161941</c:v>
                </c:pt>
                <c:pt idx="20491">
                  <c:v>-0.15887799999999999</c:v>
                </c:pt>
                <c:pt idx="20492">
                  <c:v>-0.15152199999999999</c:v>
                </c:pt>
                <c:pt idx="20493">
                  <c:v>-0.14136399999999999</c:v>
                </c:pt>
                <c:pt idx="20494">
                  <c:v>-0.13644600000000001</c:v>
                </c:pt>
                <c:pt idx="20495">
                  <c:v>-0.13850699999999999</c:v>
                </c:pt>
                <c:pt idx="20496">
                  <c:v>-0.14638200000000001</c:v>
                </c:pt>
                <c:pt idx="20497">
                  <c:v>-0.15890399999999999</c:v>
                </c:pt>
                <c:pt idx="20498">
                  <c:v>-0.16720099999999999</c:v>
                </c:pt>
                <c:pt idx="20499">
                  <c:v>-0.17489399999999999</c:v>
                </c:pt>
                <c:pt idx="20500">
                  <c:v>-0.182699</c:v>
                </c:pt>
                <c:pt idx="20501">
                  <c:v>-0.184637</c:v>
                </c:pt>
                <c:pt idx="20502">
                  <c:v>-0.18687599999999999</c:v>
                </c:pt>
                <c:pt idx="20503">
                  <c:v>-0.20039299999999999</c:v>
                </c:pt>
                <c:pt idx="20504">
                  <c:v>-0.20899599999999999</c:v>
                </c:pt>
                <c:pt idx="20505">
                  <c:v>-0.207265</c:v>
                </c:pt>
                <c:pt idx="20506">
                  <c:v>-0.20954100000000001</c:v>
                </c:pt>
                <c:pt idx="20507">
                  <c:v>-0.209531</c:v>
                </c:pt>
                <c:pt idx="20508">
                  <c:v>-0.208145</c:v>
                </c:pt>
                <c:pt idx="20509">
                  <c:v>-0.208791</c:v>
                </c:pt>
                <c:pt idx="20510">
                  <c:v>-0.215202</c:v>
                </c:pt>
                <c:pt idx="20511">
                  <c:v>-0.221383</c:v>
                </c:pt>
                <c:pt idx="20512">
                  <c:v>-0.22107599999999999</c:v>
                </c:pt>
                <c:pt idx="20513">
                  <c:v>-0.21835599999999999</c:v>
                </c:pt>
                <c:pt idx="20514">
                  <c:v>-0.21501000000000001</c:v>
                </c:pt>
                <c:pt idx="20515">
                  <c:v>-0.213589</c:v>
                </c:pt>
                <c:pt idx="20516">
                  <c:v>-0.21374899999999999</c:v>
                </c:pt>
                <c:pt idx="20517">
                  <c:v>-0.21968199999999999</c:v>
                </c:pt>
                <c:pt idx="20518">
                  <c:v>-0.22636100000000001</c:v>
                </c:pt>
                <c:pt idx="20519">
                  <c:v>-0.23930699999999999</c:v>
                </c:pt>
                <c:pt idx="20520">
                  <c:v>-0.259959</c:v>
                </c:pt>
                <c:pt idx="20521">
                  <c:v>-0.27246700000000001</c:v>
                </c:pt>
                <c:pt idx="20522">
                  <c:v>-0.28416000000000002</c:v>
                </c:pt>
                <c:pt idx="20523">
                  <c:v>-0.29518299999999997</c:v>
                </c:pt>
                <c:pt idx="20524">
                  <c:v>-0.303263</c:v>
                </c:pt>
                <c:pt idx="20525">
                  <c:v>-0.30835400000000002</c:v>
                </c:pt>
                <c:pt idx="20526">
                  <c:v>-0.31399300000000002</c:v>
                </c:pt>
                <c:pt idx="20527">
                  <c:v>-0.31789000000000001</c:v>
                </c:pt>
                <c:pt idx="20528">
                  <c:v>-0.32446199999999997</c:v>
                </c:pt>
                <c:pt idx="20529">
                  <c:v>-0.33938000000000001</c:v>
                </c:pt>
                <c:pt idx="20530">
                  <c:v>-0.36057600000000001</c:v>
                </c:pt>
                <c:pt idx="20531">
                  <c:v>-0.37684800000000002</c:v>
                </c:pt>
                <c:pt idx="20532">
                  <c:v>-0.38860499999999998</c:v>
                </c:pt>
                <c:pt idx="20533">
                  <c:v>-0.40749099999999999</c:v>
                </c:pt>
                <c:pt idx="20534">
                  <c:v>-0.42403200000000002</c:v>
                </c:pt>
                <c:pt idx="20535">
                  <c:v>-0.43072100000000002</c:v>
                </c:pt>
                <c:pt idx="20536">
                  <c:v>-0.45056400000000002</c:v>
                </c:pt>
                <c:pt idx="20537">
                  <c:v>-0.46092899999999998</c:v>
                </c:pt>
                <c:pt idx="20538">
                  <c:v>-0.456675</c:v>
                </c:pt>
                <c:pt idx="20539">
                  <c:v>-0.45249600000000001</c:v>
                </c:pt>
                <c:pt idx="20540">
                  <c:v>-0.450017</c:v>
                </c:pt>
                <c:pt idx="20541">
                  <c:v>-0.44278800000000001</c:v>
                </c:pt>
                <c:pt idx="20542">
                  <c:v>-0.42359400000000003</c:v>
                </c:pt>
                <c:pt idx="20543">
                  <c:v>-0.40119700000000003</c:v>
                </c:pt>
                <c:pt idx="20544">
                  <c:v>-0.38735000000000003</c:v>
                </c:pt>
                <c:pt idx="20545">
                  <c:v>-0.37790499999999999</c:v>
                </c:pt>
                <c:pt idx="20546">
                  <c:v>-0.36373699999999998</c:v>
                </c:pt>
                <c:pt idx="20547">
                  <c:v>-0.34379599999999999</c:v>
                </c:pt>
                <c:pt idx="20548">
                  <c:v>-0.32830100000000001</c:v>
                </c:pt>
                <c:pt idx="20549">
                  <c:v>-0.32152599999999998</c:v>
                </c:pt>
                <c:pt idx="20550">
                  <c:v>-0.31961600000000001</c:v>
                </c:pt>
                <c:pt idx="20551">
                  <c:v>-0.320658</c:v>
                </c:pt>
                <c:pt idx="20552">
                  <c:v>-0.31940000000000002</c:v>
                </c:pt>
                <c:pt idx="20553">
                  <c:v>-0.31903799999999999</c:v>
                </c:pt>
                <c:pt idx="20554">
                  <c:v>-0.31901000000000002</c:v>
                </c:pt>
                <c:pt idx="20555">
                  <c:v>-0.32033400000000001</c:v>
                </c:pt>
                <c:pt idx="20556">
                  <c:v>-0.32278000000000001</c:v>
                </c:pt>
                <c:pt idx="20557">
                  <c:v>-0.32189200000000001</c:v>
                </c:pt>
                <c:pt idx="20558">
                  <c:v>-0.32079999999999997</c:v>
                </c:pt>
                <c:pt idx="20559">
                  <c:v>-0.31276199999999998</c:v>
                </c:pt>
                <c:pt idx="20560">
                  <c:v>-0.29445100000000002</c:v>
                </c:pt>
                <c:pt idx="20561">
                  <c:v>-0.27842800000000001</c:v>
                </c:pt>
                <c:pt idx="20562">
                  <c:v>-0.268876</c:v>
                </c:pt>
                <c:pt idx="20563">
                  <c:v>-0.26191500000000001</c:v>
                </c:pt>
                <c:pt idx="20564">
                  <c:v>-0.25795600000000002</c:v>
                </c:pt>
                <c:pt idx="20565">
                  <c:v>-0.25497900000000001</c:v>
                </c:pt>
                <c:pt idx="20566">
                  <c:v>-0.25497199999999998</c:v>
                </c:pt>
                <c:pt idx="20567">
                  <c:v>-0.25972200000000001</c:v>
                </c:pt>
                <c:pt idx="20568">
                  <c:v>-0.26738699999999999</c:v>
                </c:pt>
                <c:pt idx="20569">
                  <c:v>-0.273756</c:v>
                </c:pt>
                <c:pt idx="20570">
                  <c:v>-0.27866000000000002</c:v>
                </c:pt>
                <c:pt idx="20571">
                  <c:v>-0.27308399999999999</c:v>
                </c:pt>
                <c:pt idx="20572">
                  <c:v>-0.26475100000000001</c:v>
                </c:pt>
                <c:pt idx="20573">
                  <c:v>-0.26537300000000003</c:v>
                </c:pt>
                <c:pt idx="20574">
                  <c:v>-0.27212900000000001</c:v>
                </c:pt>
                <c:pt idx="20575">
                  <c:v>-0.27416499999999999</c:v>
                </c:pt>
                <c:pt idx="20576">
                  <c:v>-0.27498800000000001</c:v>
                </c:pt>
                <c:pt idx="20577">
                  <c:v>-0.27966600000000003</c:v>
                </c:pt>
                <c:pt idx="20578">
                  <c:v>-0.28535899999999997</c:v>
                </c:pt>
                <c:pt idx="20579">
                  <c:v>-0.294908</c:v>
                </c:pt>
                <c:pt idx="20580">
                  <c:v>-0.30821599999999999</c:v>
                </c:pt>
                <c:pt idx="20581">
                  <c:v>-0.31373400000000001</c:v>
                </c:pt>
                <c:pt idx="20582">
                  <c:v>-0.314832</c:v>
                </c:pt>
                <c:pt idx="20583">
                  <c:v>-0.319436</c:v>
                </c:pt>
                <c:pt idx="20584">
                  <c:v>-0.32266099999999998</c:v>
                </c:pt>
                <c:pt idx="20585">
                  <c:v>-0.32049100000000003</c:v>
                </c:pt>
                <c:pt idx="20586">
                  <c:v>-0.318602</c:v>
                </c:pt>
                <c:pt idx="20587">
                  <c:v>-0.32059100000000001</c:v>
                </c:pt>
                <c:pt idx="20588">
                  <c:v>-0.32239000000000001</c:v>
                </c:pt>
                <c:pt idx="20589">
                  <c:v>-0.32335000000000003</c:v>
                </c:pt>
                <c:pt idx="20590">
                  <c:v>-0.32198900000000003</c:v>
                </c:pt>
                <c:pt idx="20591">
                  <c:v>-0.32099100000000003</c:v>
                </c:pt>
                <c:pt idx="20592">
                  <c:v>-0.32362299999999999</c:v>
                </c:pt>
                <c:pt idx="20593">
                  <c:v>-0.32721499999999998</c:v>
                </c:pt>
                <c:pt idx="20594">
                  <c:v>-0.334536</c:v>
                </c:pt>
                <c:pt idx="20595">
                  <c:v>-0.34173100000000001</c:v>
                </c:pt>
                <c:pt idx="20596">
                  <c:v>-0.34510800000000003</c:v>
                </c:pt>
                <c:pt idx="20597">
                  <c:v>-0.34720200000000001</c:v>
                </c:pt>
                <c:pt idx="20598">
                  <c:v>-0.35471200000000003</c:v>
                </c:pt>
                <c:pt idx="20599">
                  <c:v>-0.35956900000000003</c:v>
                </c:pt>
                <c:pt idx="20600">
                  <c:v>-0.35401199999999999</c:v>
                </c:pt>
                <c:pt idx="20601">
                  <c:v>-0.34236100000000003</c:v>
                </c:pt>
                <c:pt idx="20602">
                  <c:v>-0.33317999999999998</c:v>
                </c:pt>
                <c:pt idx="20603">
                  <c:v>-0.33011000000000001</c:v>
                </c:pt>
                <c:pt idx="20604">
                  <c:v>-0.32757700000000001</c:v>
                </c:pt>
                <c:pt idx="20605">
                  <c:v>-0.320828</c:v>
                </c:pt>
                <c:pt idx="20606">
                  <c:v>-0.31698599999999999</c:v>
                </c:pt>
                <c:pt idx="20607">
                  <c:v>-0.31874200000000003</c:v>
                </c:pt>
                <c:pt idx="20608">
                  <c:v>-0.32289099999999998</c:v>
                </c:pt>
                <c:pt idx="20609">
                  <c:v>-0.32265100000000002</c:v>
                </c:pt>
                <c:pt idx="20610">
                  <c:v>-0.31814900000000002</c:v>
                </c:pt>
                <c:pt idx="20611">
                  <c:v>-0.314747</c:v>
                </c:pt>
                <c:pt idx="20612">
                  <c:v>-0.309946</c:v>
                </c:pt>
                <c:pt idx="20613">
                  <c:v>-0.30307699999999999</c:v>
                </c:pt>
                <c:pt idx="20614">
                  <c:v>-0.29745899999999997</c:v>
                </c:pt>
                <c:pt idx="20615">
                  <c:v>-0.29650300000000002</c:v>
                </c:pt>
                <c:pt idx="20616">
                  <c:v>-0.29688399999999998</c:v>
                </c:pt>
                <c:pt idx="20617">
                  <c:v>-0.29748799999999997</c:v>
                </c:pt>
                <c:pt idx="20618">
                  <c:v>-0.29747400000000002</c:v>
                </c:pt>
                <c:pt idx="20619">
                  <c:v>-0.29738500000000001</c:v>
                </c:pt>
                <c:pt idx="20620">
                  <c:v>-0.29753099999999999</c:v>
                </c:pt>
                <c:pt idx="20621">
                  <c:v>-0.29120499999999999</c:v>
                </c:pt>
                <c:pt idx="20622">
                  <c:v>-0.277833</c:v>
                </c:pt>
                <c:pt idx="20623">
                  <c:v>-0.268459</c:v>
                </c:pt>
                <c:pt idx="20624">
                  <c:v>-0.25815500000000002</c:v>
                </c:pt>
                <c:pt idx="20625">
                  <c:v>-0.24848600000000001</c:v>
                </c:pt>
                <c:pt idx="20626">
                  <c:v>-0.23336100000000001</c:v>
                </c:pt>
                <c:pt idx="20627">
                  <c:v>-0.21821699999999999</c:v>
                </c:pt>
                <c:pt idx="20628">
                  <c:v>-0.20805699999999999</c:v>
                </c:pt>
                <c:pt idx="20629">
                  <c:v>-0.204484</c:v>
                </c:pt>
                <c:pt idx="20630">
                  <c:v>-0.207981</c:v>
                </c:pt>
                <c:pt idx="20631">
                  <c:v>-0.21037</c:v>
                </c:pt>
                <c:pt idx="20632">
                  <c:v>-0.20683299999999999</c:v>
                </c:pt>
                <c:pt idx="20633">
                  <c:v>-0.20605100000000001</c:v>
                </c:pt>
                <c:pt idx="20634">
                  <c:v>-0.20824400000000001</c:v>
                </c:pt>
                <c:pt idx="20635">
                  <c:v>-0.212529</c:v>
                </c:pt>
                <c:pt idx="20636">
                  <c:v>-0.20895900000000001</c:v>
                </c:pt>
                <c:pt idx="20637">
                  <c:v>-0.20777300000000001</c:v>
                </c:pt>
                <c:pt idx="20638">
                  <c:v>-0.20851500000000001</c:v>
                </c:pt>
                <c:pt idx="20639">
                  <c:v>-0.21390200000000001</c:v>
                </c:pt>
                <c:pt idx="20640">
                  <c:v>-0.216503</c:v>
                </c:pt>
                <c:pt idx="20641">
                  <c:v>-0.218749</c:v>
                </c:pt>
                <c:pt idx="20642">
                  <c:v>-0.21837200000000001</c:v>
                </c:pt>
                <c:pt idx="20643">
                  <c:v>-0.22129399999999999</c:v>
                </c:pt>
                <c:pt idx="20644">
                  <c:v>-0.221387</c:v>
                </c:pt>
                <c:pt idx="20645">
                  <c:v>-0.219275</c:v>
                </c:pt>
                <c:pt idx="20646">
                  <c:v>-0.213531</c:v>
                </c:pt>
                <c:pt idx="20647">
                  <c:v>-0.20929700000000001</c:v>
                </c:pt>
                <c:pt idx="20648">
                  <c:v>-0.20647499999999999</c:v>
                </c:pt>
                <c:pt idx="20649">
                  <c:v>-0.203129</c:v>
                </c:pt>
                <c:pt idx="20650">
                  <c:v>-0.206702</c:v>
                </c:pt>
                <c:pt idx="20651">
                  <c:v>-0.202405</c:v>
                </c:pt>
                <c:pt idx="20652">
                  <c:v>-0.19599900000000001</c:v>
                </c:pt>
                <c:pt idx="20653">
                  <c:v>-0.18753700000000001</c:v>
                </c:pt>
                <c:pt idx="20654">
                  <c:v>-0.181893</c:v>
                </c:pt>
                <c:pt idx="20655">
                  <c:v>-0.17733599999999999</c:v>
                </c:pt>
                <c:pt idx="20656">
                  <c:v>-0.174482</c:v>
                </c:pt>
                <c:pt idx="20657">
                  <c:v>-0.16755400000000001</c:v>
                </c:pt>
                <c:pt idx="20658">
                  <c:v>-0.16439599999999999</c:v>
                </c:pt>
                <c:pt idx="20659">
                  <c:v>-0.16239000000000001</c:v>
                </c:pt>
                <c:pt idx="20660">
                  <c:v>-0.16193099999999999</c:v>
                </c:pt>
                <c:pt idx="20661">
                  <c:v>-0.15907199999999999</c:v>
                </c:pt>
                <c:pt idx="20662">
                  <c:v>-0.156392</c:v>
                </c:pt>
                <c:pt idx="20663">
                  <c:v>-0.16134200000000001</c:v>
                </c:pt>
                <c:pt idx="20664">
                  <c:v>-0.161603</c:v>
                </c:pt>
                <c:pt idx="20665">
                  <c:v>-0.15518299999999999</c:v>
                </c:pt>
                <c:pt idx="20666">
                  <c:v>-0.149118</c:v>
                </c:pt>
                <c:pt idx="20667">
                  <c:v>-0.145123</c:v>
                </c:pt>
                <c:pt idx="20668">
                  <c:v>-0.13911899999999999</c:v>
                </c:pt>
                <c:pt idx="20669">
                  <c:v>-0.13459699999999999</c:v>
                </c:pt>
                <c:pt idx="20670">
                  <c:v>-0.130051</c:v>
                </c:pt>
                <c:pt idx="20671">
                  <c:v>-0.13050800000000001</c:v>
                </c:pt>
                <c:pt idx="20672">
                  <c:v>-0.13050899999999999</c:v>
                </c:pt>
                <c:pt idx="20673">
                  <c:v>-0.12601799999999999</c:v>
                </c:pt>
                <c:pt idx="20674">
                  <c:v>-0.11348900000000001</c:v>
                </c:pt>
                <c:pt idx="20675">
                  <c:v>-0.10093199999999999</c:v>
                </c:pt>
                <c:pt idx="20676">
                  <c:v>-9.1377700000000006E-2</c:v>
                </c:pt>
                <c:pt idx="20677">
                  <c:v>-7.5314000000000006E-2</c:v>
                </c:pt>
                <c:pt idx="20678">
                  <c:v>-6.5264900000000001E-2</c:v>
                </c:pt>
                <c:pt idx="20679">
                  <c:v>-5.9205199999999999E-2</c:v>
                </c:pt>
                <c:pt idx="20680">
                  <c:v>-5.0103200000000001E-2</c:v>
                </c:pt>
                <c:pt idx="20681">
                  <c:v>-3.6044100000000003E-2</c:v>
                </c:pt>
                <c:pt idx="20682">
                  <c:v>-3.1496499999999997E-2</c:v>
                </c:pt>
                <c:pt idx="20683">
                  <c:v>-2.43815E-2</c:v>
                </c:pt>
                <c:pt idx="20684">
                  <c:v>-1.6327100000000001E-2</c:v>
                </c:pt>
                <c:pt idx="20685">
                  <c:v>-1.67841E-2</c:v>
                </c:pt>
                <c:pt idx="20686">
                  <c:v>-2.0707900000000001E-2</c:v>
                </c:pt>
                <c:pt idx="20687">
                  <c:v>-2.50726E-2</c:v>
                </c:pt>
                <c:pt idx="20688">
                  <c:v>-2.2988100000000001E-2</c:v>
                </c:pt>
                <c:pt idx="20689">
                  <c:v>-2.9907799999999998E-2</c:v>
                </c:pt>
                <c:pt idx="20690">
                  <c:v>-3.0746699999999998E-2</c:v>
                </c:pt>
                <c:pt idx="20691">
                  <c:v>-2.6140400000000001E-2</c:v>
                </c:pt>
                <c:pt idx="20692">
                  <c:v>-2.6554100000000001E-2</c:v>
                </c:pt>
                <c:pt idx="20693">
                  <c:v>-3.2456600000000002E-2</c:v>
                </c:pt>
                <c:pt idx="20694">
                  <c:v>-4.3322899999999998E-2</c:v>
                </c:pt>
                <c:pt idx="20695">
                  <c:v>-4.71904E-2</c:v>
                </c:pt>
                <c:pt idx="20696">
                  <c:v>-4.9563599999999999E-2</c:v>
                </c:pt>
                <c:pt idx="20697">
                  <c:v>-4.2452400000000001E-2</c:v>
                </c:pt>
                <c:pt idx="20698">
                  <c:v>-2.8831800000000001E-2</c:v>
                </c:pt>
                <c:pt idx="20699">
                  <c:v>-2.3681000000000001E-2</c:v>
                </c:pt>
                <c:pt idx="20700">
                  <c:v>-1.8072600000000001E-2</c:v>
                </c:pt>
                <c:pt idx="20701">
                  <c:v>-8.9278099999999996E-3</c:v>
                </c:pt>
                <c:pt idx="20702">
                  <c:v>-2.82438E-3</c:v>
                </c:pt>
                <c:pt idx="20703">
                  <c:v>1.13011E-2</c:v>
                </c:pt>
                <c:pt idx="20704">
                  <c:v>1.7056999999999999E-2</c:v>
                </c:pt>
                <c:pt idx="20705">
                  <c:v>1.8285200000000001E-2</c:v>
                </c:pt>
                <c:pt idx="20706">
                  <c:v>1.54287E-2</c:v>
                </c:pt>
                <c:pt idx="20707">
                  <c:v>1.7117799999999999E-2</c:v>
                </c:pt>
                <c:pt idx="20708">
                  <c:v>9.5595899999999998E-3</c:v>
                </c:pt>
                <c:pt idx="20709">
                  <c:v>-4.7519199999999998E-3</c:v>
                </c:pt>
                <c:pt idx="20710">
                  <c:v>-1.41537E-2</c:v>
                </c:pt>
                <c:pt idx="20711">
                  <c:v>-2.2516600000000001E-2</c:v>
                </c:pt>
                <c:pt idx="20712">
                  <c:v>-2.7376000000000001E-2</c:v>
                </c:pt>
                <c:pt idx="20713">
                  <c:v>-3.1812199999999999E-2</c:v>
                </c:pt>
                <c:pt idx="20714">
                  <c:v>-3.0227400000000001E-2</c:v>
                </c:pt>
                <c:pt idx="20715">
                  <c:v>-2.9609400000000001E-2</c:v>
                </c:pt>
                <c:pt idx="20716">
                  <c:v>-2.1411400000000001E-2</c:v>
                </c:pt>
                <c:pt idx="20717">
                  <c:v>-5.2799300000000004E-3</c:v>
                </c:pt>
                <c:pt idx="20718">
                  <c:v>4.76268E-3</c:v>
                </c:pt>
                <c:pt idx="20719">
                  <c:v>1.00272E-2</c:v>
                </c:pt>
                <c:pt idx="20720">
                  <c:v>1.6032600000000001E-2</c:v>
                </c:pt>
                <c:pt idx="20721">
                  <c:v>2.4387099999999998E-2</c:v>
                </c:pt>
                <c:pt idx="20722">
                  <c:v>2.6285599999999999E-2</c:v>
                </c:pt>
                <c:pt idx="20723">
                  <c:v>2.94845E-2</c:v>
                </c:pt>
                <c:pt idx="20724">
                  <c:v>3.0150799999999998E-2</c:v>
                </c:pt>
                <c:pt idx="20725">
                  <c:v>3.4808899999999997E-2</c:v>
                </c:pt>
                <c:pt idx="20726">
                  <c:v>3.4469899999999998E-2</c:v>
                </c:pt>
                <c:pt idx="20727">
                  <c:v>3.1240299999999999E-2</c:v>
                </c:pt>
                <c:pt idx="20728">
                  <c:v>2.6780200000000001E-2</c:v>
                </c:pt>
                <c:pt idx="20729">
                  <c:v>1.7248699999999999E-2</c:v>
                </c:pt>
                <c:pt idx="20730">
                  <c:v>9.9225800000000003E-3</c:v>
                </c:pt>
                <c:pt idx="20731">
                  <c:v>9.3572099999999995E-3</c:v>
                </c:pt>
                <c:pt idx="20732">
                  <c:v>8.9951900000000001E-3</c:v>
                </c:pt>
                <c:pt idx="20733">
                  <c:v>1.04951E-2</c:v>
                </c:pt>
                <c:pt idx="20734">
                  <c:v>5.4392499999999996E-3</c:v>
                </c:pt>
                <c:pt idx="20735">
                  <c:v>5.1605399999999999E-3</c:v>
                </c:pt>
                <c:pt idx="20736">
                  <c:v>5.0461100000000004E-3</c:v>
                </c:pt>
                <c:pt idx="20737">
                  <c:v>5.5518599999999996E-3</c:v>
                </c:pt>
                <c:pt idx="20738">
                  <c:v>8.4213599999999993E-3</c:v>
                </c:pt>
                <c:pt idx="20739">
                  <c:v>1.4472199999999999E-2</c:v>
                </c:pt>
                <c:pt idx="20740">
                  <c:v>1.9554999999999999E-2</c:v>
                </c:pt>
                <c:pt idx="20741">
                  <c:v>2.085E-2</c:v>
                </c:pt>
                <c:pt idx="20742">
                  <c:v>1.7866900000000002E-2</c:v>
                </c:pt>
                <c:pt idx="20743">
                  <c:v>1.5941500000000001E-2</c:v>
                </c:pt>
                <c:pt idx="20744">
                  <c:v>2.0554200000000002E-2</c:v>
                </c:pt>
                <c:pt idx="20745">
                  <c:v>2.6439000000000001E-2</c:v>
                </c:pt>
                <c:pt idx="20746">
                  <c:v>3.12775E-2</c:v>
                </c:pt>
                <c:pt idx="20747">
                  <c:v>3.5551100000000002E-2</c:v>
                </c:pt>
                <c:pt idx="20748">
                  <c:v>3.9444899999999998E-2</c:v>
                </c:pt>
                <c:pt idx="20749">
                  <c:v>4.0892900000000003E-2</c:v>
                </c:pt>
                <c:pt idx="20750">
                  <c:v>3.7662099999999997E-2</c:v>
                </c:pt>
                <c:pt idx="20751">
                  <c:v>3.9656900000000002E-2</c:v>
                </c:pt>
                <c:pt idx="20752">
                  <c:v>4.7322400000000001E-2</c:v>
                </c:pt>
                <c:pt idx="20753">
                  <c:v>5.2426199999999999E-2</c:v>
                </c:pt>
                <c:pt idx="20754">
                  <c:v>5.7970399999999998E-2</c:v>
                </c:pt>
                <c:pt idx="20755">
                  <c:v>6.3313300000000003E-2</c:v>
                </c:pt>
                <c:pt idx="20756">
                  <c:v>6.8642700000000001E-2</c:v>
                </c:pt>
                <c:pt idx="20757">
                  <c:v>7.1734400000000004E-2</c:v>
                </c:pt>
                <c:pt idx="20758">
                  <c:v>6.9701100000000002E-2</c:v>
                </c:pt>
                <c:pt idx="20759">
                  <c:v>7.1016599999999999E-2</c:v>
                </c:pt>
                <c:pt idx="20760">
                  <c:v>7.6725500000000002E-2</c:v>
                </c:pt>
                <c:pt idx="20761">
                  <c:v>8.8938199999999995E-2</c:v>
                </c:pt>
                <c:pt idx="20762">
                  <c:v>9.4532199999999997E-2</c:v>
                </c:pt>
                <c:pt idx="20763">
                  <c:v>9.7316299999999994E-2</c:v>
                </c:pt>
                <c:pt idx="20764">
                  <c:v>9.47379E-2</c:v>
                </c:pt>
                <c:pt idx="20765">
                  <c:v>9.7891699999999998E-2</c:v>
                </c:pt>
                <c:pt idx="20766">
                  <c:v>0.101149</c:v>
                </c:pt>
                <c:pt idx="20767">
                  <c:v>0.104282</c:v>
                </c:pt>
                <c:pt idx="20768">
                  <c:v>0.106738</c:v>
                </c:pt>
                <c:pt idx="20769">
                  <c:v>0.10985200000000001</c:v>
                </c:pt>
                <c:pt idx="20770">
                  <c:v>0.11763700000000001</c:v>
                </c:pt>
                <c:pt idx="20771">
                  <c:v>0.12958900000000001</c:v>
                </c:pt>
                <c:pt idx="20772">
                  <c:v>0.14529</c:v>
                </c:pt>
                <c:pt idx="20773">
                  <c:v>0.15714500000000001</c:v>
                </c:pt>
                <c:pt idx="20774">
                  <c:v>0.16143099999999999</c:v>
                </c:pt>
                <c:pt idx="20775">
                  <c:v>0.16362699999999999</c:v>
                </c:pt>
                <c:pt idx="20776">
                  <c:v>0.16652500000000001</c:v>
                </c:pt>
                <c:pt idx="20777">
                  <c:v>0.17097699999999999</c:v>
                </c:pt>
                <c:pt idx="20778">
                  <c:v>0.168626</c:v>
                </c:pt>
                <c:pt idx="20779">
                  <c:v>0.16819400000000001</c:v>
                </c:pt>
                <c:pt idx="20780">
                  <c:v>0.166993</c:v>
                </c:pt>
                <c:pt idx="20781">
                  <c:v>0.16592100000000001</c:v>
                </c:pt>
                <c:pt idx="20782">
                  <c:v>0.16567000000000001</c:v>
                </c:pt>
                <c:pt idx="20783">
                  <c:v>0.16559599999999999</c:v>
                </c:pt>
                <c:pt idx="20784">
                  <c:v>0.16389200000000001</c:v>
                </c:pt>
                <c:pt idx="20785">
                  <c:v>0.16031599999999999</c:v>
                </c:pt>
                <c:pt idx="20786">
                  <c:v>0.15575900000000001</c:v>
                </c:pt>
                <c:pt idx="20787">
                  <c:v>0.14297899999999999</c:v>
                </c:pt>
                <c:pt idx="20788">
                  <c:v>0.13272200000000001</c:v>
                </c:pt>
                <c:pt idx="20789">
                  <c:v>0.123627</c:v>
                </c:pt>
                <c:pt idx="20790">
                  <c:v>0.121379</c:v>
                </c:pt>
                <c:pt idx="20791">
                  <c:v>0.129553</c:v>
                </c:pt>
                <c:pt idx="20792">
                  <c:v>0.13683999999999999</c:v>
                </c:pt>
                <c:pt idx="20793">
                  <c:v>0.133411</c:v>
                </c:pt>
                <c:pt idx="20794">
                  <c:v>0.130493</c:v>
                </c:pt>
                <c:pt idx="20795">
                  <c:v>0.127971</c:v>
                </c:pt>
                <c:pt idx="20796">
                  <c:v>0.130776</c:v>
                </c:pt>
                <c:pt idx="20797">
                  <c:v>0.137714</c:v>
                </c:pt>
                <c:pt idx="20798">
                  <c:v>0.14646600000000001</c:v>
                </c:pt>
                <c:pt idx="20799">
                  <c:v>0.15717700000000001</c:v>
                </c:pt>
                <c:pt idx="20800">
                  <c:v>0.16264999999999999</c:v>
                </c:pt>
                <c:pt idx="20801">
                  <c:v>0.16614699999999999</c:v>
                </c:pt>
                <c:pt idx="20802">
                  <c:v>0.17161100000000001</c:v>
                </c:pt>
                <c:pt idx="20803">
                  <c:v>0.18134400000000001</c:v>
                </c:pt>
                <c:pt idx="20804">
                  <c:v>0.18714</c:v>
                </c:pt>
                <c:pt idx="20805">
                  <c:v>0.192025</c:v>
                </c:pt>
                <c:pt idx="20806">
                  <c:v>0.197681</c:v>
                </c:pt>
                <c:pt idx="20807">
                  <c:v>0.20125699999999999</c:v>
                </c:pt>
                <c:pt idx="20808">
                  <c:v>0.20947199999999999</c:v>
                </c:pt>
                <c:pt idx="20809">
                  <c:v>0.219835</c:v>
                </c:pt>
                <c:pt idx="20810">
                  <c:v>0.230265</c:v>
                </c:pt>
                <c:pt idx="20811">
                  <c:v>0.239596</c:v>
                </c:pt>
                <c:pt idx="20812">
                  <c:v>0.25026199999999998</c:v>
                </c:pt>
                <c:pt idx="20813">
                  <c:v>0.25964500000000001</c:v>
                </c:pt>
                <c:pt idx="20814">
                  <c:v>0.26708399999999999</c:v>
                </c:pt>
                <c:pt idx="20815">
                  <c:v>0.27451399999999998</c:v>
                </c:pt>
                <c:pt idx="20816">
                  <c:v>0.279308</c:v>
                </c:pt>
                <c:pt idx="20817">
                  <c:v>0.274617</c:v>
                </c:pt>
                <c:pt idx="20818">
                  <c:v>0.26770699999999997</c:v>
                </c:pt>
                <c:pt idx="20819">
                  <c:v>0.26587499999999997</c:v>
                </c:pt>
                <c:pt idx="20820">
                  <c:v>0.26988899999999999</c:v>
                </c:pt>
                <c:pt idx="20821">
                  <c:v>0.28039500000000001</c:v>
                </c:pt>
                <c:pt idx="20822">
                  <c:v>0.28802</c:v>
                </c:pt>
                <c:pt idx="20823">
                  <c:v>0.29444999999999999</c:v>
                </c:pt>
                <c:pt idx="20824">
                  <c:v>0.298705</c:v>
                </c:pt>
                <c:pt idx="20825">
                  <c:v>0.30192999999999998</c:v>
                </c:pt>
                <c:pt idx="20826">
                  <c:v>0.30162299999999997</c:v>
                </c:pt>
                <c:pt idx="20827">
                  <c:v>0.302539</c:v>
                </c:pt>
                <c:pt idx="20828">
                  <c:v>0.30397999999999997</c:v>
                </c:pt>
                <c:pt idx="20829">
                  <c:v>0.30536400000000002</c:v>
                </c:pt>
                <c:pt idx="20830">
                  <c:v>0.30619600000000002</c:v>
                </c:pt>
                <c:pt idx="20831">
                  <c:v>0.30962200000000001</c:v>
                </c:pt>
                <c:pt idx="20832">
                  <c:v>0.32249699999999998</c:v>
                </c:pt>
                <c:pt idx="20833">
                  <c:v>0.32983400000000002</c:v>
                </c:pt>
                <c:pt idx="20834">
                  <c:v>0.33340799999999998</c:v>
                </c:pt>
                <c:pt idx="20835">
                  <c:v>0.33488899999999999</c:v>
                </c:pt>
                <c:pt idx="20836">
                  <c:v>0.338503</c:v>
                </c:pt>
                <c:pt idx="20837">
                  <c:v>0.34574500000000002</c:v>
                </c:pt>
                <c:pt idx="20838">
                  <c:v>0.35062700000000002</c:v>
                </c:pt>
                <c:pt idx="20839">
                  <c:v>0.34827599999999997</c:v>
                </c:pt>
                <c:pt idx="20840">
                  <c:v>0.33992899999999998</c:v>
                </c:pt>
                <c:pt idx="20841">
                  <c:v>0.33290199999999998</c:v>
                </c:pt>
                <c:pt idx="20842">
                  <c:v>0.32584800000000003</c:v>
                </c:pt>
                <c:pt idx="20843">
                  <c:v>0.315052</c:v>
                </c:pt>
                <c:pt idx="20844">
                  <c:v>0.30790899999999999</c:v>
                </c:pt>
                <c:pt idx="20845">
                  <c:v>0.292076</c:v>
                </c:pt>
                <c:pt idx="20846">
                  <c:v>0.29151199999999999</c:v>
                </c:pt>
                <c:pt idx="20847">
                  <c:v>0.294267</c:v>
                </c:pt>
                <c:pt idx="20848">
                  <c:v>0.298454</c:v>
                </c:pt>
                <c:pt idx="20849">
                  <c:v>0.30129699999999998</c:v>
                </c:pt>
                <c:pt idx="20850">
                  <c:v>0.30808400000000002</c:v>
                </c:pt>
                <c:pt idx="20851">
                  <c:v>0.31592700000000001</c:v>
                </c:pt>
                <c:pt idx="20852">
                  <c:v>0.32530999999999999</c:v>
                </c:pt>
                <c:pt idx="20853">
                  <c:v>0.33286399999999999</c:v>
                </c:pt>
                <c:pt idx="20854">
                  <c:v>0.34196300000000002</c:v>
                </c:pt>
                <c:pt idx="20855">
                  <c:v>0.35178399999999999</c:v>
                </c:pt>
                <c:pt idx="20856">
                  <c:v>0.36274800000000001</c:v>
                </c:pt>
                <c:pt idx="20857">
                  <c:v>0.36998799999999998</c:v>
                </c:pt>
                <c:pt idx="20858">
                  <c:v>0.36845499999999998</c:v>
                </c:pt>
                <c:pt idx="20859">
                  <c:v>0.375359</c:v>
                </c:pt>
                <c:pt idx="20860">
                  <c:v>0.38583699999999999</c:v>
                </c:pt>
                <c:pt idx="20861">
                  <c:v>0.39092199999999999</c:v>
                </c:pt>
                <c:pt idx="20862">
                  <c:v>0.39461800000000002</c:v>
                </c:pt>
                <c:pt idx="20863">
                  <c:v>0.39946199999999998</c:v>
                </c:pt>
                <c:pt idx="20864">
                  <c:v>0.39886300000000002</c:v>
                </c:pt>
                <c:pt idx="20865">
                  <c:v>0.399536</c:v>
                </c:pt>
                <c:pt idx="20866">
                  <c:v>0.39984900000000001</c:v>
                </c:pt>
                <c:pt idx="20867">
                  <c:v>0.40387000000000001</c:v>
                </c:pt>
                <c:pt idx="20868">
                  <c:v>0.40791699999999997</c:v>
                </c:pt>
                <c:pt idx="20869">
                  <c:v>0.41344500000000001</c:v>
                </c:pt>
                <c:pt idx="20870">
                  <c:v>0.421929</c:v>
                </c:pt>
                <c:pt idx="20871">
                  <c:v>0.43269400000000002</c:v>
                </c:pt>
                <c:pt idx="20872">
                  <c:v>0.43734299999999998</c:v>
                </c:pt>
                <c:pt idx="20873">
                  <c:v>0.43681700000000001</c:v>
                </c:pt>
                <c:pt idx="20874">
                  <c:v>0.44056099999999998</c:v>
                </c:pt>
                <c:pt idx="20875">
                  <c:v>0.45330300000000001</c:v>
                </c:pt>
                <c:pt idx="20876">
                  <c:v>0.471993</c:v>
                </c:pt>
                <c:pt idx="20877">
                  <c:v>0.48927199999999998</c:v>
                </c:pt>
                <c:pt idx="20878">
                  <c:v>0.50014899999999995</c:v>
                </c:pt>
                <c:pt idx="20879">
                  <c:v>0.50642500000000001</c:v>
                </c:pt>
                <c:pt idx="20880">
                  <c:v>0.50666699999999998</c:v>
                </c:pt>
                <c:pt idx="20881">
                  <c:v>0.50412299999999999</c:v>
                </c:pt>
                <c:pt idx="20882">
                  <c:v>0.49969200000000003</c:v>
                </c:pt>
                <c:pt idx="20883">
                  <c:v>0.50856699999999999</c:v>
                </c:pt>
                <c:pt idx="20884">
                  <c:v>0.523706</c:v>
                </c:pt>
                <c:pt idx="20885">
                  <c:v>0.53634599999999999</c:v>
                </c:pt>
                <c:pt idx="20886">
                  <c:v>0.54587799999999997</c:v>
                </c:pt>
                <c:pt idx="20887">
                  <c:v>0.55730199999999996</c:v>
                </c:pt>
                <c:pt idx="20888">
                  <c:v>0.56694900000000004</c:v>
                </c:pt>
                <c:pt idx="20889">
                  <c:v>0.57695200000000002</c:v>
                </c:pt>
                <c:pt idx="20890">
                  <c:v>0.57567199999999996</c:v>
                </c:pt>
                <c:pt idx="20891">
                  <c:v>0.57682699999999998</c:v>
                </c:pt>
                <c:pt idx="20892">
                  <c:v>0.57901999999999998</c:v>
                </c:pt>
                <c:pt idx="20893">
                  <c:v>0.58702100000000002</c:v>
                </c:pt>
                <c:pt idx="20894">
                  <c:v>0.59313400000000005</c:v>
                </c:pt>
                <c:pt idx="20895">
                  <c:v>0.60269200000000001</c:v>
                </c:pt>
                <c:pt idx="20896">
                  <c:v>0.60177099999999994</c:v>
                </c:pt>
                <c:pt idx="20897">
                  <c:v>0.60710900000000001</c:v>
                </c:pt>
                <c:pt idx="20898">
                  <c:v>0.61446599999999996</c:v>
                </c:pt>
                <c:pt idx="20899">
                  <c:v>0.62288699999999997</c:v>
                </c:pt>
                <c:pt idx="20900">
                  <c:v>0.62998299999999996</c:v>
                </c:pt>
                <c:pt idx="20901">
                  <c:v>0.63969500000000001</c:v>
                </c:pt>
                <c:pt idx="20902">
                  <c:v>0.64763199999999999</c:v>
                </c:pt>
                <c:pt idx="20903">
                  <c:v>0.652644</c:v>
                </c:pt>
                <c:pt idx="20904">
                  <c:v>0.660134</c:v>
                </c:pt>
                <c:pt idx="20905">
                  <c:v>0.66887399999999997</c:v>
                </c:pt>
                <c:pt idx="20906">
                  <c:v>0.67608800000000002</c:v>
                </c:pt>
                <c:pt idx="20907">
                  <c:v>0.67951899999999998</c:v>
                </c:pt>
                <c:pt idx="20908">
                  <c:v>0.68042800000000003</c:v>
                </c:pt>
                <c:pt idx="20909">
                  <c:v>0.68320700000000001</c:v>
                </c:pt>
                <c:pt idx="20910">
                  <c:v>0.67830599999999996</c:v>
                </c:pt>
                <c:pt idx="20911">
                  <c:v>0.67715599999999998</c:v>
                </c:pt>
                <c:pt idx="20912">
                  <c:v>0.68063200000000001</c:v>
                </c:pt>
                <c:pt idx="20913">
                  <c:v>0.687724</c:v>
                </c:pt>
                <c:pt idx="20914">
                  <c:v>0.69038200000000005</c:v>
                </c:pt>
                <c:pt idx="20915">
                  <c:v>0.68935900000000006</c:v>
                </c:pt>
                <c:pt idx="20916">
                  <c:v>0.69069700000000001</c:v>
                </c:pt>
                <c:pt idx="20917">
                  <c:v>0.69504900000000003</c:v>
                </c:pt>
                <c:pt idx="20918">
                  <c:v>0.70262500000000006</c:v>
                </c:pt>
                <c:pt idx="20919">
                  <c:v>0.70752899999999996</c:v>
                </c:pt>
                <c:pt idx="20920">
                  <c:v>0.71189100000000005</c:v>
                </c:pt>
                <c:pt idx="20921">
                  <c:v>0.71690200000000004</c:v>
                </c:pt>
                <c:pt idx="20922">
                  <c:v>0.72548599999999996</c:v>
                </c:pt>
                <c:pt idx="20923">
                  <c:v>0.72605399999999998</c:v>
                </c:pt>
                <c:pt idx="20924">
                  <c:v>0.72297800000000001</c:v>
                </c:pt>
                <c:pt idx="20925">
                  <c:v>0.71962599999999999</c:v>
                </c:pt>
                <c:pt idx="20926">
                  <c:v>0.71836199999999995</c:v>
                </c:pt>
                <c:pt idx="20927">
                  <c:v>0.719109</c:v>
                </c:pt>
                <c:pt idx="20928">
                  <c:v>0.71581899999999998</c:v>
                </c:pt>
                <c:pt idx="20929">
                  <c:v>0.71403499999999998</c:v>
                </c:pt>
                <c:pt idx="20930">
                  <c:v>0.70660599999999996</c:v>
                </c:pt>
                <c:pt idx="20931">
                  <c:v>0.694689</c:v>
                </c:pt>
                <c:pt idx="20932">
                  <c:v>0.68362900000000004</c:v>
                </c:pt>
                <c:pt idx="20933">
                  <c:v>0.674288</c:v>
                </c:pt>
                <c:pt idx="20934">
                  <c:v>0.67574999999999996</c:v>
                </c:pt>
                <c:pt idx="20935">
                  <c:v>0.67996699999999999</c:v>
                </c:pt>
                <c:pt idx="20936">
                  <c:v>0.68194200000000005</c:v>
                </c:pt>
                <c:pt idx="20937">
                  <c:v>0.68301500000000004</c:v>
                </c:pt>
                <c:pt idx="20938">
                  <c:v>0.68833200000000005</c:v>
                </c:pt>
                <c:pt idx="20939">
                  <c:v>0.69239099999999998</c:v>
                </c:pt>
                <c:pt idx="20940">
                  <c:v>0.69667299999999999</c:v>
                </c:pt>
                <c:pt idx="20941">
                  <c:v>0.69986999999999999</c:v>
                </c:pt>
                <c:pt idx="20942">
                  <c:v>0.70714100000000002</c:v>
                </c:pt>
                <c:pt idx="20943">
                  <c:v>0.71928199999999998</c:v>
                </c:pt>
                <c:pt idx="20944">
                  <c:v>0.72695799999999999</c:v>
                </c:pt>
                <c:pt idx="20945">
                  <c:v>0.73033599999999999</c:v>
                </c:pt>
                <c:pt idx="20946">
                  <c:v>0.729545</c:v>
                </c:pt>
                <c:pt idx="20947">
                  <c:v>0.73546699999999998</c:v>
                </c:pt>
                <c:pt idx="20948">
                  <c:v>0.73621800000000004</c:v>
                </c:pt>
                <c:pt idx="20949">
                  <c:v>0.73885699999999999</c:v>
                </c:pt>
                <c:pt idx="20950">
                  <c:v>0.74474300000000004</c:v>
                </c:pt>
                <c:pt idx="20951">
                  <c:v>0.75059699999999996</c:v>
                </c:pt>
                <c:pt idx="20952">
                  <c:v>0.75043599999999999</c:v>
                </c:pt>
                <c:pt idx="20953">
                  <c:v>0.749664</c:v>
                </c:pt>
                <c:pt idx="20954">
                  <c:v>0.747861</c:v>
                </c:pt>
                <c:pt idx="20955">
                  <c:v>0.74719800000000003</c:v>
                </c:pt>
                <c:pt idx="20956">
                  <c:v>0.750749</c:v>
                </c:pt>
                <c:pt idx="20957">
                  <c:v>0.76255899999999999</c:v>
                </c:pt>
                <c:pt idx="20958">
                  <c:v>0.77311399999999997</c:v>
                </c:pt>
                <c:pt idx="20959">
                  <c:v>0.78115299999999999</c:v>
                </c:pt>
                <c:pt idx="20960">
                  <c:v>0.78657900000000003</c:v>
                </c:pt>
                <c:pt idx="20961">
                  <c:v>0.78548499999999999</c:v>
                </c:pt>
                <c:pt idx="20962">
                  <c:v>0.78667399999999998</c:v>
                </c:pt>
                <c:pt idx="20963">
                  <c:v>0.79732000000000003</c:v>
                </c:pt>
                <c:pt idx="20964">
                  <c:v>0.80659400000000003</c:v>
                </c:pt>
                <c:pt idx="20965">
                  <c:v>0.81186800000000003</c:v>
                </c:pt>
                <c:pt idx="20966">
                  <c:v>0.81164700000000001</c:v>
                </c:pt>
                <c:pt idx="20967">
                  <c:v>0.80414699999999995</c:v>
                </c:pt>
                <c:pt idx="20968">
                  <c:v>0.80004399999999998</c:v>
                </c:pt>
                <c:pt idx="20969">
                  <c:v>0.80286100000000005</c:v>
                </c:pt>
                <c:pt idx="20970">
                  <c:v>0.80609299999999995</c:v>
                </c:pt>
                <c:pt idx="20971">
                  <c:v>0.81128</c:v>
                </c:pt>
                <c:pt idx="20972">
                  <c:v>0.81416699999999997</c:v>
                </c:pt>
                <c:pt idx="20973">
                  <c:v>0.812801</c:v>
                </c:pt>
                <c:pt idx="20974">
                  <c:v>0.81445599999999996</c:v>
                </c:pt>
                <c:pt idx="20975">
                  <c:v>0.81403700000000001</c:v>
                </c:pt>
                <c:pt idx="20976">
                  <c:v>0.81289100000000003</c:v>
                </c:pt>
                <c:pt idx="20977">
                  <c:v>0.81735500000000005</c:v>
                </c:pt>
                <c:pt idx="20978">
                  <c:v>0.82255400000000001</c:v>
                </c:pt>
                <c:pt idx="20979">
                  <c:v>0.82402799999999998</c:v>
                </c:pt>
                <c:pt idx="20980">
                  <c:v>0.82204600000000005</c:v>
                </c:pt>
                <c:pt idx="20981">
                  <c:v>0.82350500000000004</c:v>
                </c:pt>
                <c:pt idx="20982">
                  <c:v>0.82947300000000002</c:v>
                </c:pt>
                <c:pt idx="20983">
                  <c:v>0.83583300000000005</c:v>
                </c:pt>
                <c:pt idx="20984">
                  <c:v>0.84383399999999997</c:v>
                </c:pt>
                <c:pt idx="20985">
                  <c:v>0.85435799999999995</c:v>
                </c:pt>
                <c:pt idx="20986">
                  <c:v>0.86400500000000002</c:v>
                </c:pt>
                <c:pt idx="20987">
                  <c:v>0.87049500000000002</c:v>
                </c:pt>
                <c:pt idx="20988">
                  <c:v>0.87066200000000005</c:v>
                </c:pt>
                <c:pt idx="20989">
                  <c:v>0.86838300000000002</c:v>
                </c:pt>
                <c:pt idx="20990">
                  <c:v>0.86036999999999997</c:v>
                </c:pt>
                <c:pt idx="20991">
                  <c:v>0.85678799999999999</c:v>
                </c:pt>
                <c:pt idx="20992">
                  <c:v>0.86338199999999998</c:v>
                </c:pt>
                <c:pt idx="20993">
                  <c:v>0.86626700000000001</c:v>
                </c:pt>
                <c:pt idx="20994">
                  <c:v>0.86886099999999999</c:v>
                </c:pt>
                <c:pt idx="20995">
                  <c:v>0.876969</c:v>
                </c:pt>
                <c:pt idx="20996">
                  <c:v>0.88528700000000005</c:v>
                </c:pt>
                <c:pt idx="20997">
                  <c:v>0.88717299999999999</c:v>
                </c:pt>
                <c:pt idx="20998">
                  <c:v>0.88605</c:v>
                </c:pt>
                <c:pt idx="20999">
                  <c:v>0.886938</c:v>
                </c:pt>
                <c:pt idx="21000">
                  <c:v>0.88944500000000004</c:v>
                </c:pt>
                <c:pt idx="21001">
                  <c:v>0.88849400000000001</c:v>
                </c:pt>
                <c:pt idx="21002">
                  <c:v>0.88912800000000003</c:v>
                </c:pt>
                <c:pt idx="21003">
                  <c:v>0.89682799999999996</c:v>
                </c:pt>
                <c:pt idx="21004">
                  <c:v>0.90166199999999996</c:v>
                </c:pt>
                <c:pt idx="21005">
                  <c:v>0.89881299999999997</c:v>
                </c:pt>
                <c:pt idx="21006">
                  <c:v>0.89615800000000001</c:v>
                </c:pt>
                <c:pt idx="21007">
                  <c:v>0.89761800000000003</c:v>
                </c:pt>
                <c:pt idx="21008">
                  <c:v>0.90042500000000003</c:v>
                </c:pt>
                <c:pt idx="21009">
                  <c:v>0.90072799999999997</c:v>
                </c:pt>
                <c:pt idx="21010">
                  <c:v>0.89836700000000003</c:v>
                </c:pt>
                <c:pt idx="21011">
                  <c:v>0.89815199999999995</c:v>
                </c:pt>
                <c:pt idx="21012">
                  <c:v>0.89859999999999995</c:v>
                </c:pt>
                <c:pt idx="21013">
                  <c:v>0.89671599999999996</c:v>
                </c:pt>
                <c:pt idx="21014">
                  <c:v>0.89224199999999998</c:v>
                </c:pt>
                <c:pt idx="21015">
                  <c:v>0.892764</c:v>
                </c:pt>
                <c:pt idx="21016">
                  <c:v>0.89865099999999998</c:v>
                </c:pt>
                <c:pt idx="21017">
                  <c:v>0.90379500000000002</c:v>
                </c:pt>
                <c:pt idx="21018">
                  <c:v>0.90737000000000001</c:v>
                </c:pt>
                <c:pt idx="21019">
                  <c:v>0.91117099999999995</c:v>
                </c:pt>
                <c:pt idx="21020">
                  <c:v>0.91695300000000002</c:v>
                </c:pt>
                <c:pt idx="21021">
                  <c:v>0.92127400000000004</c:v>
                </c:pt>
                <c:pt idx="21022">
                  <c:v>0.922018</c:v>
                </c:pt>
                <c:pt idx="21023">
                  <c:v>0.91494900000000001</c:v>
                </c:pt>
                <c:pt idx="21024">
                  <c:v>0.91072699999999995</c:v>
                </c:pt>
                <c:pt idx="21025">
                  <c:v>0.91817300000000002</c:v>
                </c:pt>
                <c:pt idx="21026">
                  <c:v>0.92660500000000001</c:v>
                </c:pt>
                <c:pt idx="21027">
                  <c:v>0.924342</c:v>
                </c:pt>
                <c:pt idx="21028">
                  <c:v>0.91624000000000005</c:v>
                </c:pt>
                <c:pt idx="21029">
                  <c:v>0.90604499999999999</c:v>
                </c:pt>
                <c:pt idx="21030">
                  <c:v>0.89800400000000002</c:v>
                </c:pt>
                <c:pt idx="21031">
                  <c:v>0.89225399999999999</c:v>
                </c:pt>
                <c:pt idx="21032">
                  <c:v>0.881162</c:v>
                </c:pt>
                <c:pt idx="21033">
                  <c:v>0.87634599999999996</c:v>
                </c:pt>
                <c:pt idx="21034">
                  <c:v>0.87470599999999998</c:v>
                </c:pt>
                <c:pt idx="21035">
                  <c:v>0.87058500000000005</c:v>
                </c:pt>
                <c:pt idx="21036">
                  <c:v>0.86708700000000005</c:v>
                </c:pt>
                <c:pt idx="21037">
                  <c:v>0.86660199999999998</c:v>
                </c:pt>
                <c:pt idx="21038">
                  <c:v>0.87097800000000003</c:v>
                </c:pt>
                <c:pt idx="21039">
                  <c:v>0.88273400000000002</c:v>
                </c:pt>
                <c:pt idx="21040">
                  <c:v>0.899258</c:v>
                </c:pt>
                <c:pt idx="21041">
                  <c:v>0.91168899999999997</c:v>
                </c:pt>
                <c:pt idx="21042">
                  <c:v>0.91912099999999997</c:v>
                </c:pt>
                <c:pt idx="21043">
                  <c:v>0.91319799999999995</c:v>
                </c:pt>
                <c:pt idx="21044">
                  <c:v>0.90481400000000001</c:v>
                </c:pt>
                <c:pt idx="21045">
                  <c:v>0.90729300000000002</c:v>
                </c:pt>
                <c:pt idx="21046">
                  <c:v>0.90878700000000001</c:v>
                </c:pt>
                <c:pt idx="21047">
                  <c:v>0.91295000000000004</c:v>
                </c:pt>
                <c:pt idx="21048">
                  <c:v>0.91712099999999996</c:v>
                </c:pt>
                <c:pt idx="21049">
                  <c:v>0.92088700000000001</c:v>
                </c:pt>
                <c:pt idx="21050">
                  <c:v>0.92425800000000002</c:v>
                </c:pt>
                <c:pt idx="21051">
                  <c:v>0.92245299999999997</c:v>
                </c:pt>
                <c:pt idx="21052">
                  <c:v>0.92349700000000001</c:v>
                </c:pt>
                <c:pt idx="21053">
                  <c:v>0.92418900000000004</c:v>
                </c:pt>
                <c:pt idx="21054">
                  <c:v>0.92395300000000002</c:v>
                </c:pt>
                <c:pt idx="21055">
                  <c:v>0.92657299999999998</c:v>
                </c:pt>
                <c:pt idx="21056">
                  <c:v>0.92656799999999995</c:v>
                </c:pt>
                <c:pt idx="21057">
                  <c:v>0.92631200000000002</c:v>
                </c:pt>
                <c:pt idx="21058">
                  <c:v>0.92303999999999997</c:v>
                </c:pt>
                <c:pt idx="21059">
                  <c:v>0.91975499999999999</c:v>
                </c:pt>
                <c:pt idx="21060">
                  <c:v>0.92047100000000004</c:v>
                </c:pt>
                <c:pt idx="21061">
                  <c:v>0.91745299999999996</c:v>
                </c:pt>
                <c:pt idx="21062">
                  <c:v>0.91655500000000001</c:v>
                </c:pt>
                <c:pt idx="21063">
                  <c:v>0.91575300000000004</c:v>
                </c:pt>
                <c:pt idx="21064">
                  <c:v>0.90917199999999998</c:v>
                </c:pt>
                <c:pt idx="21065">
                  <c:v>0.90708500000000003</c:v>
                </c:pt>
                <c:pt idx="21066">
                  <c:v>0.91269800000000001</c:v>
                </c:pt>
                <c:pt idx="21067">
                  <c:v>0.91788400000000003</c:v>
                </c:pt>
                <c:pt idx="21068">
                  <c:v>0.905806</c:v>
                </c:pt>
                <c:pt idx="21069">
                  <c:v>0.89521700000000004</c:v>
                </c:pt>
                <c:pt idx="21070">
                  <c:v>0.89732100000000004</c:v>
                </c:pt>
                <c:pt idx="21071">
                  <c:v>0.89801600000000004</c:v>
                </c:pt>
                <c:pt idx="21072">
                  <c:v>0.89943899999999999</c:v>
                </c:pt>
                <c:pt idx="21073">
                  <c:v>0.89740200000000003</c:v>
                </c:pt>
                <c:pt idx="21074">
                  <c:v>0.89617199999999997</c:v>
                </c:pt>
                <c:pt idx="21075">
                  <c:v>0.89652900000000002</c:v>
                </c:pt>
                <c:pt idx="21076">
                  <c:v>0.89659900000000003</c:v>
                </c:pt>
                <c:pt idx="21077">
                  <c:v>0.89652900000000002</c:v>
                </c:pt>
                <c:pt idx="21078">
                  <c:v>0.89937900000000004</c:v>
                </c:pt>
                <c:pt idx="21079">
                  <c:v>0.90153499999999998</c:v>
                </c:pt>
                <c:pt idx="21080">
                  <c:v>0.894432</c:v>
                </c:pt>
                <c:pt idx="21081">
                  <c:v>0.88897000000000004</c:v>
                </c:pt>
                <c:pt idx="21082">
                  <c:v>0.89147100000000001</c:v>
                </c:pt>
                <c:pt idx="21083">
                  <c:v>0.90421499999999999</c:v>
                </c:pt>
                <c:pt idx="21084">
                  <c:v>0.91339400000000004</c:v>
                </c:pt>
                <c:pt idx="21085">
                  <c:v>0.91337400000000002</c:v>
                </c:pt>
                <c:pt idx="21086">
                  <c:v>0.91298100000000004</c:v>
                </c:pt>
                <c:pt idx="21087">
                  <c:v>0.91240900000000003</c:v>
                </c:pt>
                <c:pt idx="21088">
                  <c:v>0.917242</c:v>
                </c:pt>
                <c:pt idx="21089">
                  <c:v>0.92210400000000003</c:v>
                </c:pt>
                <c:pt idx="21090">
                  <c:v>0.92575300000000005</c:v>
                </c:pt>
                <c:pt idx="21091">
                  <c:v>0.92552500000000004</c:v>
                </c:pt>
                <c:pt idx="21092">
                  <c:v>0.921489</c:v>
                </c:pt>
                <c:pt idx="21093">
                  <c:v>0.91991800000000001</c:v>
                </c:pt>
                <c:pt idx="21094">
                  <c:v>0.92006500000000002</c:v>
                </c:pt>
                <c:pt idx="21095">
                  <c:v>0.92666400000000004</c:v>
                </c:pt>
                <c:pt idx="21096">
                  <c:v>0.933616</c:v>
                </c:pt>
                <c:pt idx="21097">
                  <c:v>0.934257</c:v>
                </c:pt>
                <c:pt idx="21098">
                  <c:v>0.93535699999999999</c:v>
                </c:pt>
                <c:pt idx="21099">
                  <c:v>0.94049899999999997</c:v>
                </c:pt>
                <c:pt idx="21100">
                  <c:v>0.94363799999999998</c:v>
                </c:pt>
                <c:pt idx="21101">
                  <c:v>0.94617499999999999</c:v>
                </c:pt>
                <c:pt idx="21102">
                  <c:v>0.94700200000000001</c:v>
                </c:pt>
                <c:pt idx="21103">
                  <c:v>0.94589000000000001</c:v>
                </c:pt>
                <c:pt idx="21104">
                  <c:v>0.94109600000000004</c:v>
                </c:pt>
                <c:pt idx="21105">
                  <c:v>0.93208500000000005</c:v>
                </c:pt>
                <c:pt idx="21106">
                  <c:v>0.93113900000000005</c:v>
                </c:pt>
                <c:pt idx="21107">
                  <c:v>0.93767</c:v>
                </c:pt>
                <c:pt idx="21108">
                  <c:v>0.93952599999999997</c:v>
                </c:pt>
                <c:pt idx="21109">
                  <c:v>0.93932700000000002</c:v>
                </c:pt>
                <c:pt idx="21110">
                  <c:v>0.93958900000000001</c:v>
                </c:pt>
                <c:pt idx="21111">
                  <c:v>0.94143900000000003</c:v>
                </c:pt>
                <c:pt idx="21112">
                  <c:v>0.94300899999999999</c:v>
                </c:pt>
                <c:pt idx="21113">
                  <c:v>0.946075</c:v>
                </c:pt>
                <c:pt idx="21114">
                  <c:v>0.94947999999999999</c:v>
                </c:pt>
                <c:pt idx="21115">
                  <c:v>0.95201000000000002</c:v>
                </c:pt>
                <c:pt idx="21116">
                  <c:v>0.95123400000000002</c:v>
                </c:pt>
                <c:pt idx="21117">
                  <c:v>0.95342300000000002</c:v>
                </c:pt>
                <c:pt idx="21118">
                  <c:v>0.95775600000000005</c:v>
                </c:pt>
                <c:pt idx="21119">
                  <c:v>0.96329200000000004</c:v>
                </c:pt>
                <c:pt idx="21120">
                  <c:v>0.95937300000000003</c:v>
                </c:pt>
                <c:pt idx="21121">
                  <c:v>0.94976700000000003</c:v>
                </c:pt>
                <c:pt idx="21122">
                  <c:v>0.94479299999999999</c:v>
                </c:pt>
                <c:pt idx="21123">
                  <c:v>0.94823000000000002</c:v>
                </c:pt>
                <c:pt idx="21124">
                  <c:v>0.95450299999999999</c:v>
                </c:pt>
                <c:pt idx="21125">
                  <c:v>0.95695799999999998</c:v>
                </c:pt>
                <c:pt idx="21126">
                  <c:v>0.96000300000000005</c:v>
                </c:pt>
                <c:pt idx="21127">
                  <c:v>0.95826500000000003</c:v>
                </c:pt>
                <c:pt idx="21128">
                  <c:v>0.950461</c:v>
                </c:pt>
                <c:pt idx="21129">
                  <c:v>0.94413400000000003</c:v>
                </c:pt>
                <c:pt idx="21130">
                  <c:v>0.94199500000000003</c:v>
                </c:pt>
                <c:pt idx="21131">
                  <c:v>0.94342199999999998</c:v>
                </c:pt>
                <c:pt idx="21132">
                  <c:v>0.94838800000000001</c:v>
                </c:pt>
                <c:pt idx="21133">
                  <c:v>0.95279199999999997</c:v>
                </c:pt>
                <c:pt idx="21134">
                  <c:v>0.95254300000000003</c:v>
                </c:pt>
                <c:pt idx="21135">
                  <c:v>0.94683899999999999</c:v>
                </c:pt>
                <c:pt idx="21136">
                  <c:v>0.93355900000000003</c:v>
                </c:pt>
                <c:pt idx="21137">
                  <c:v>0.92912899999999998</c:v>
                </c:pt>
                <c:pt idx="21138">
                  <c:v>0.92987500000000001</c:v>
                </c:pt>
                <c:pt idx="21139">
                  <c:v>0.93387500000000001</c:v>
                </c:pt>
                <c:pt idx="21140">
                  <c:v>0.94265399999999999</c:v>
                </c:pt>
                <c:pt idx="21141">
                  <c:v>0.94518100000000005</c:v>
                </c:pt>
                <c:pt idx="21142">
                  <c:v>0.94556499999999999</c:v>
                </c:pt>
                <c:pt idx="21143">
                  <c:v>0.94860100000000003</c:v>
                </c:pt>
                <c:pt idx="21144">
                  <c:v>0.95596199999999998</c:v>
                </c:pt>
                <c:pt idx="21145">
                  <c:v>0.95926299999999998</c:v>
                </c:pt>
                <c:pt idx="21146">
                  <c:v>0.95883499999999999</c:v>
                </c:pt>
                <c:pt idx="21147">
                  <c:v>0.95833199999999996</c:v>
                </c:pt>
                <c:pt idx="21148">
                  <c:v>0.95742799999999995</c:v>
                </c:pt>
                <c:pt idx="21149">
                  <c:v>0.95945400000000003</c:v>
                </c:pt>
                <c:pt idx="21150">
                  <c:v>0.95734799999999998</c:v>
                </c:pt>
                <c:pt idx="21151">
                  <c:v>0.95810899999999999</c:v>
                </c:pt>
                <c:pt idx="21152">
                  <c:v>0.95839099999999999</c:v>
                </c:pt>
                <c:pt idx="21153">
                  <c:v>0.95949499999999999</c:v>
                </c:pt>
                <c:pt idx="21154">
                  <c:v>0.96161700000000006</c:v>
                </c:pt>
                <c:pt idx="21155">
                  <c:v>0.96679199999999998</c:v>
                </c:pt>
                <c:pt idx="21156">
                  <c:v>0.97080299999999997</c:v>
                </c:pt>
                <c:pt idx="21157">
                  <c:v>0.97283600000000003</c:v>
                </c:pt>
                <c:pt idx="21158">
                  <c:v>0.97555899999999995</c:v>
                </c:pt>
                <c:pt idx="21159">
                  <c:v>0.97977800000000004</c:v>
                </c:pt>
                <c:pt idx="21160">
                  <c:v>0.98499199999999998</c:v>
                </c:pt>
                <c:pt idx="21161">
                  <c:v>0.98674200000000001</c:v>
                </c:pt>
                <c:pt idx="21162">
                  <c:v>0.98498600000000003</c:v>
                </c:pt>
                <c:pt idx="21163">
                  <c:v>0.98109599999999997</c:v>
                </c:pt>
                <c:pt idx="21164">
                  <c:v>0.96819200000000005</c:v>
                </c:pt>
                <c:pt idx="21165">
                  <c:v>0.96477100000000005</c:v>
                </c:pt>
                <c:pt idx="21166">
                  <c:v>0.96584199999999998</c:v>
                </c:pt>
                <c:pt idx="21167">
                  <c:v>0.96207200000000004</c:v>
                </c:pt>
                <c:pt idx="21168">
                  <c:v>0.96101000000000003</c:v>
                </c:pt>
                <c:pt idx="21169">
                  <c:v>0.96228899999999995</c:v>
                </c:pt>
                <c:pt idx="21170">
                  <c:v>0.97053999999999996</c:v>
                </c:pt>
                <c:pt idx="21171">
                  <c:v>0.97197500000000003</c:v>
                </c:pt>
                <c:pt idx="21172">
                  <c:v>0.96114500000000003</c:v>
                </c:pt>
                <c:pt idx="21173">
                  <c:v>0.94776700000000003</c:v>
                </c:pt>
                <c:pt idx="21174">
                  <c:v>0.94487500000000002</c:v>
                </c:pt>
                <c:pt idx="21175">
                  <c:v>0.94759599999999999</c:v>
                </c:pt>
                <c:pt idx="21176">
                  <c:v>0.95368200000000003</c:v>
                </c:pt>
                <c:pt idx="21177">
                  <c:v>0.96782400000000002</c:v>
                </c:pt>
                <c:pt idx="21178">
                  <c:v>0.97923899999999997</c:v>
                </c:pt>
                <c:pt idx="21179">
                  <c:v>0.99205900000000002</c:v>
                </c:pt>
                <c:pt idx="21180">
                  <c:v>1.00282</c:v>
                </c:pt>
                <c:pt idx="21181">
                  <c:v>1.00627</c:v>
                </c:pt>
                <c:pt idx="21182">
                  <c:v>0.99882199999999999</c:v>
                </c:pt>
                <c:pt idx="21183">
                  <c:v>0.99537500000000001</c:v>
                </c:pt>
                <c:pt idx="21184">
                  <c:v>0.99641400000000002</c:v>
                </c:pt>
                <c:pt idx="21185">
                  <c:v>0.99635200000000002</c:v>
                </c:pt>
                <c:pt idx="21186">
                  <c:v>0.99964399999999998</c:v>
                </c:pt>
                <c:pt idx="21187">
                  <c:v>1.00193</c:v>
                </c:pt>
                <c:pt idx="21188">
                  <c:v>1.00396</c:v>
                </c:pt>
                <c:pt idx="21189">
                  <c:v>1.00528</c:v>
                </c:pt>
                <c:pt idx="21190">
                  <c:v>1.00271</c:v>
                </c:pt>
                <c:pt idx="21191">
                  <c:v>0.99394899999999997</c:v>
                </c:pt>
                <c:pt idx="21192">
                  <c:v>0.99581299999999995</c:v>
                </c:pt>
                <c:pt idx="21193">
                  <c:v>1.00051</c:v>
                </c:pt>
                <c:pt idx="21194">
                  <c:v>1.0055400000000001</c:v>
                </c:pt>
                <c:pt idx="21195">
                  <c:v>1.0098199999999999</c:v>
                </c:pt>
                <c:pt idx="21196">
                  <c:v>1.0111300000000001</c:v>
                </c:pt>
                <c:pt idx="21197">
                  <c:v>1.00346</c:v>
                </c:pt>
                <c:pt idx="21198">
                  <c:v>0.986707</c:v>
                </c:pt>
                <c:pt idx="21199">
                  <c:v>0.97006999999999999</c:v>
                </c:pt>
                <c:pt idx="21200">
                  <c:v>0.96911899999999995</c:v>
                </c:pt>
                <c:pt idx="21201">
                  <c:v>0.97326400000000002</c:v>
                </c:pt>
                <c:pt idx="21202">
                  <c:v>0.97692800000000002</c:v>
                </c:pt>
                <c:pt idx="21203">
                  <c:v>0.98036100000000004</c:v>
                </c:pt>
                <c:pt idx="21204">
                  <c:v>0.98452899999999999</c:v>
                </c:pt>
                <c:pt idx="21205">
                  <c:v>0.98046999999999995</c:v>
                </c:pt>
                <c:pt idx="21206">
                  <c:v>0.978939</c:v>
                </c:pt>
                <c:pt idx="21207">
                  <c:v>0.965642</c:v>
                </c:pt>
                <c:pt idx="21208">
                  <c:v>0.95301100000000005</c:v>
                </c:pt>
                <c:pt idx="21209">
                  <c:v>0.94440000000000002</c:v>
                </c:pt>
                <c:pt idx="21210">
                  <c:v>0.93690099999999998</c:v>
                </c:pt>
                <c:pt idx="21211">
                  <c:v>0.931091</c:v>
                </c:pt>
                <c:pt idx="21212">
                  <c:v>0.92940199999999995</c:v>
                </c:pt>
                <c:pt idx="21213">
                  <c:v>0.92904600000000004</c:v>
                </c:pt>
                <c:pt idx="21214">
                  <c:v>0.93481400000000003</c:v>
                </c:pt>
                <c:pt idx="21215">
                  <c:v>0.93831500000000001</c:v>
                </c:pt>
                <c:pt idx="21216">
                  <c:v>0.94133900000000004</c:v>
                </c:pt>
                <c:pt idx="21217">
                  <c:v>0.94439700000000004</c:v>
                </c:pt>
                <c:pt idx="21218">
                  <c:v>0.94746900000000001</c:v>
                </c:pt>
                <c:pt idx="21219">
                  <c:v>0.94438299999999997</c:v>
                </c:pt>
                <c:pt idx="21220">
                  <c:v>0.94479199999999997</c:v>
                </c:pt>
                <c:pt idx="21221">
                  <c:v>0.94803599999999999</c:v>
                </c:pt>
                <c:pt idx="21222">
                  <c:v>0.94850599999999996</c:v>
                </c:pt>
                <c:pt idx="21223">
                  <c:v>0.94692100000000001</c:v>
                </c:pt>
                <c:pt idx="21224">
                  <c:v>0.94295399999999996</c:v>
                </c:pt>
                <c:pt idx="21225">
                  <c:v>0.94164599999999998</c:v>
                </c:pt>
                <c:pt idx="21226">
                  <c:v>0.93567900000000004</c:v>
                </c:pt>
                <c:pt idx="21227">
                  <c:v>0.93095600000000001</c:v>
                </c:pt>
                <c:pt idx="21228">
                  <c:v>0.92710499999999996</c:v>
                </c:pt>
                <c:pt idx="21229">
                  <c:v>0.92361499999999996</c:v>
                </c:pt>
                <c:pt idx="21230">
                  <c:v>0.92080600000000001</c:v>
                </c:pt>
                <c:pt idx="21231">
                  <c:v>0.91655900000000001</c:v>
                </c:pt>
                <c:pt idx="21232">
                  <c:v>0.90880799999999995</c:v>
                </c:pt>
                <c:pt idx="21233">
                  <c:v>0.88427500000000003</c:v>
                </c:pt>
                <c:pt idx="21234">
                  <c:v>0.87487800000000004</c:v>
                </c:pt>
                <c:pt idx="21235">
                  <c:v>0.87662099999999998</c:v>
                </c:pt>
                <c:pt idx="21236">
                  <c:v>0.87979600000000002</c:v>
                </c:pt>
                <c:pt idx="21237">
                  <c:v>0.88198299999999996</c:v>
                </c:pt>
                <c:pt idx="21238">
                  <c:v>0.88419499999999995</c:v>
                </c:pt>
                <c:pt idx="21239">
                  <c:v>0.88454500000000003</c:v>
                </c:pt>
                <c:pt idx="21240">
                  <c:v>0.88413699999999995</c:v>
                </c:pt>
                <c:pt idx="21241">
                  <c:v>0.88420299999999996</c:v>
                </c:pt>
                <c:pt idx="21242">
                  <c:v>0.88440799999999997</c:v>
                </c:pt>
                <c:pt idx="21243">
                  <c:v>0.88290800000000003</c:v>
                </c:pt>
                <c:pt idx="21244">
                  <c:v>0.87820299999999996</c:v>
                </c:pt>
                <c:pt idx="21245">
                  <c:v>0.87483599999999995</c:v>
                </c:pt>
                <c:pt idx="21246">
                  <c:v>0.87297400000000003</c:v>
                </c:pt>
                <c:pt idx="21247">
                  <c:v>0.85827799999999999</c:v>
                </c:pt>
                <c:pt idx="21248">
                  <c:v>0.85630899999999999</c:v>
                </c:pt>
                <c:pt idx="21249">
                  <c:v>0.85754900000000001</c:v>
                </c:pt>
                <c:pt idx="21250">
                  <c:v>0.86093299999999995</c:v>
                </c:pt>
                <c:pt idx="21251">
                  <c:v>0.86340799999999995</c:v>
                </c:pt>
                <c:pt idx="21252">
                  <c:v>0.86321199999999998</c:v>
                </c:pt>
                <c:pt idx="21253">
                  <c:v>0.86237600000000003</c:v>
                </c:pt>
                <c:pt idx="21254">
                  <c:v>0.85960599999999998</c:v>
                </c:pt>
                <c:pt idx="21255">
                  <c:v>0.85118000000000005</c:v>
                </c:pt>
                <c:pt idx="21256">
                  <c:v>0.84843500000000005</c:v>
                </c:pt>
                <c:pt idx="21257">
                  <c:v>0.84468900000000002</c:v>
                </c:pt>
                <c:pt idx="21258">
                  <c:v>0.84952899999999998</c:v>
                </c:pt>
                <c:pt idx="21259">
                  <c:v>0.84888600000000003</c:v>
                </c:pt>
                <c:pt idx="21260">
                  <c:v>0.85124</c:v>
                </c:pt>
                <c:pt idx="21261">
                  <c:v>0.83661399999999997</c:v>
                </c:pt>
                <c:pt idx="21262">
                  <c:v>0.83186899999999997</c:v>
                </c:pt>
                <c:pt idx="21263">
                  <c:v>0.831376</c:v>
                </c:pt>
                <c:pt idx="21264">
                  <c:v>0.83435800000000004</c:v>
                </c:pt>
                <c:pt idx="21265">
                  <c:v>0.83631200000000006</c:v>
                </c:pt>
                <c:pt idx="21266">
                  <c:v>0.84328899999999996</c:v>
                </c:pt>
                <c:pt idx="21267">
                  <c:v>0.84595399999999998</c:v>
                </c:pt>
                <c:pt idx="21268">
                  <c:v>0.84495799999999999</c:v>
                </c:pt>
                <c:pt idx="21269">
                  <c:v>0.83839300000000005</c:v>
                </c:pt>
                <c:pt idx="21270">
                  <c:v>0.83140700000000001</c:v>
                </c:pt>
                <c:pt idx="21271">
                  <c:v>0.82533699999999999</c:v>
                </c:pt>
                <c:pt idx="21272">
                  <c:v>0.82229399999999997</c:v>
                </c:pt>
                <c:pt idx="21273">
                  <c:v>0.81980200000000003</c:v>
                </c:pt>
                <c:pt idx="21274">
                  <c:v>0.81705000000000005</c:v>
                </c:pt>
                <c:pt idx="21275">
                  <c:v>0.80313400000000001</c:v>
                </c:pt>
                <c:pt idx="21276">
                  <c:v>0.80149000000000004</c:v>
                </c:pt>
                <c:pt idx="21277">
                  <c:v>0.79942999999999997</c:v>
                </c:pt>
                <c:pt idx="21278">
                  <c:v>0.79513199999999995</c:v>
                </c:pt>
                <c:pt idx="21279">
                  <c:v>0.78960200000000003</c:v>
                </c:pt>
                <c:pt idx="21280">
                  <c:v>0.78812099999999996</c:v>
                </c:pt>
                <c:pt idx="21281">
                  <c:v>0.78308299999999997</c:v>
                </c:pt>
                <c:pt idx="21282">
                  <c:v>0.77363499999999996</c:v>
                </c:pt>
                <c:pt idx="21283">
                  <c:v>0.76893900000000004</c:v>
                </c:pt>
                <c:pt idx="21284">
                  <c:v>0.76968599999999998</c:v>
                </c:pt>
                <c:pt idx="21285">
                  <c:v>0.777806</c:v>
                </c:pt>
                <c:pt idx="21286">
                  <c:v>0.77875300000000003</c:v>
                </c:pt>
                <c:pt idx="21287">
                  <c:v>0.775864</c:v>
                </c:pt>
                <c:pt idx="21288">
                  <c:v>0.77346700000000002</c:v>
                </c:pt>
                <c:pt idx="21289">
                  <c:v>0.77099600000000001</c:v>
                </c:pt>
                <c:pt idx="21290">
                  <c:v>0.77070099999999997</c:v>
                </c:pt>
                <c:pt idx="21291">
                  <c:v>0.76376299999999997</c:v>
                </c:pt>
                <c:pt idx="21292">
                  <c:v>0.76768999999999998</c:v>
                </c:pt>
                <c:pt idx="21293">
                  <c:v>0.77437500000000004</c:v>
                </c:pt>
                <c:pt idx="21294">
                  <c:v>0.77553000000000005</c:v>
                </c:pt>
                <c:pt idx="21295">
                  <c:v>0.775142</c:v>
                </c:pt>
                <c:pt idx="21296">
                  <c:v>0.77274500000000002</c:v>
                </c:pt>
                <c:pt idx="21297">
                  <c:v>0.76833899999999999</c:v>
                </c:pt>
                <c:pt idx="21298">
                  <c:v>0.76544500000000004</c:v>
                </c:pt>
                <c:pt idx="21299">
                  <c:v>0.76563999999999999</c:v>
                </c:pt>
                <c:pt idx="21300">
                  <c:v>0.77385700000000002</c:v>
                </c:pt>
                <c:pt idx="21301">
                  <c:v>0.78037299999999998</c:v>
                </c:pt>
                <c:pt idx="21302">
                  <c:v>0.78143899999999999</c:v>
                </c:pt>
                <c:pt idx="21303">
                  <c:v>0.78307199999999999</c:v>
                </c:pt>
                <c:pt idx="21304">
                  <c:v>0.78532000000000002</c:v>
                </c:pt>
                <c:pt idx="21305">
                  <c:v>0.78862399999999999</c:v>
                </c:pt>
                <c:pt idx="21306">
                  <c:v>0.78232999999999997</c:v>
                </c:pt>
                <c:pt idx="21307">
                  <c:v>0.791825</c:v>
                </c:pt>
                <c:pt idx="21308">
                  <c:v>0.80774500000000005</c:v>
                </c:pt>
                <c:pt idx="21309">
                  <c:v>0.81168399999999996</c:v>
                </c:pt>
                <c:pt idx="21310">
                  <c:v>0.80864800000000003</c:v>
                </c:pt>
                <c:pt idx="21311">
                  <c:v>0.806419</c:v>
                </c:pt>
                <c:pt idx="21312">
                  <c:v>0.807975</c:v>
                </c:pt>
                <c:pt idx="21313">
                  <c:v>0.81478600000000001</c:v>
                </c:pt>
                <c:pt idx="21314">
                  <c:v>0.81966799999999995</c:v>
                </c:pt>
                <c:pt idx="21315">
                  <c:v>0.82353900000000002</c:v>
                </c:pt>
                <c:pt idx="21316">
                  <c:v>0.83011400000000002</c:v>
                </c:pt>
                <c:pt idx="21317">
                  <c:v>0.83508199999999999</c:v>
                </c:pt>
                <c:pt idx="21318">
                  <c:v>0.84268900000000002</c:v>
                </c:pt>
                <c:pt idx="21319">
                  <c:v>0.84104299999999999</c:v>
                </c:pt>
                <c:pt idx="21320">
                  <c:v>0.84278799999999998</c:v>
                </c:pt>
                <c:pt idx="21321">
                  <c:v>0.84251699999999996</c:v>
                </c:pt>
                <c:pt idx="21322">
                  <c:v>0.84529600000000005</c:v>
                </c:pt>
                <c:pt idx="21323">
                  <c:v>0.84551399999999999</c:v>
                </c:pt>
                <c:pt idx="21324">
                  <c:v>0.84428000000000003</c:v>
                </c:pt>
                <c:pt idx="21325">
                  <c:v>0.84364700000000004</c:v>
                </c:pt>
                <c:pt idx="21326">
                  <c:v>0.83953299999999997</c:v>
                </c:pt>
                <c:pt idx="21327">
                  <c:v>0.83645800000000003</c:v>
                </c:pt>
                <c:pt idx="21328">
                  <c:v>0.83465999999999996</c:v>
                </c:pt>
                <c:pt idx="21329">
                  <c:v>0.82825899999999997</c:v>
                </c:pt>
                <c:pt idx="21330">
                  <c:v>0.81609299999999996</c:v>
                </c:pt>
                <c:pt idx="21331">
                  <c:v>0.81418199999999996</c:v>
                </c:pt>
                <c:pt idx="21332">
                  <c:v>0.813361</c:v>
                </c:pt>
                <c:pt idx="21333">
                  <c:v>0.81838699999999998</c:v>
                </c:pt>
                <c:pt idx="21334">
                  <c:v>0.825048</c:v>
                </c:pt>
                <c:pt idx="21335">
                  <c:v>0.82635700000000001</c:v>
                </c:pt>
                <c:pt idx="21336">
                  <c:v>0.81662500000000005</c:v>
                </c:pt>
                <c:pt idx="21337">
                  <c:v>0.80377100000000001</c:v>
                </c:pt>
                <c:pt idx="21338">
                  <c:v>0.79212199999999999</c:v>
                </c:pt>
                <c:pt idx="21339">
                  <c:v>0.79417899999999997</c:v>
                </c:pt>
                <c:pt idx="21340">
                  <c:v>0.80919799999999997</c:v>
                </c:pt>
                <c:pt idx="21341">
                  <c:v>0.82427700000000004</c:v>
                </c:pt>
                <c:pt idx="21342">
                  <c:v>0.834314</c:v>
                </c:pt>
                <c:pt idx="21343">
                  <c:v>0.83480100000000002</c:v>
                </c:pt>
                <c:pt idx="21344">
                  <c:v>0.83725099999999997</c:v>
                </c:pt>
                <c:pt idx="21345">
                  <c:v>0.838866</c:v>
                </c:pt>
                <c:pt idx="21346">
                  <c:v>0.84045099999999995</c:v>
                </c:pt>
                <c:pt idx="21347">
                  <c:v>0.84004199999999996</c:v>
                </c:pt>
                <c:pt idx="21348">
                  <c:v>0.83569000000000004</c:v>
                </c:pt>
                <c:pt idx="21349">
                  <c:v>0.82995799999999997</c:v>
                </c:pt>
                <c:pt idx="21350">
                  <c:v>0.82916400000000001</c:v>
                </c:pt>
                <c:pt idx="21351">
                  <c:v>0.83188099999999998</c:v>
                </c:pt>
                <c:pt idx="21352">
                  <c:v>0.83711400000000002</c:v>
                </c:pt>
                <c:pt idx="21353">
                  <c:v>0.83957599999999999</c:v>
                </c:pt>
                <c:pt idx="21354">
                  <c:v>0.83629299999999995</c:v>
                </c:pt>
                <c:pt idx="21355">
                  <c:v>0.83309299999999997</c:v>
                </c:pt>
                <c:pt idx="21356">
                  <c:v>0.84409100000000004</c:v>
                </c:pt>
                <c:pt idx="21357">
                  <c:v>0.85535700000000003</c:v>
                </c:pt>
                <c:pt idx="21358">
                  <c:v>0.86185299999999998</c:v>
                </c:pt>
                <c:pt idx="21359">
                  <c:v>0.86127600000000004</c:v>
                </c:pt>
                <c:pt idx="21360">
                  <c:v>0.85910399999999998</c:v>
                </c:pt>
                <c:pt idx="21361">
                  <c:v>0.86218099999999998</c:v>
                </c:pt>
                <c:pt idx="21362">
                  <c:v>0.87288600000000005</c:v>
                </c:pt>
                <c:pt idx="21363">
                  <c:v>0.88197800000000004</c:v>
                </c:pt>
                <c:pt idx="21364">
                  <c:v>0.88777899999999998</c:v>
                </c:pt>
                <c:pt idx="21365">
                  <c:v>0.88967200000000002</c:v>
                </c:pt>
                <c:pt idx="21366">
                  <c:v>0.88983500000000004</c:v>
                </c:pt>
                <c:pt idx="21367">
                  <c:v>0.88713799999999998</c:v>
                </c:pt>
                <c:pt idx="21368">
                  <c:v>0.88358700000000001</c:v>
                </c:pt>
                <c:pt idx="21369">
                  <c:v>0.88751800000000003</c:v>
                </c:pt>
                <c:pt idx="21370">
                  <c:v>0.88890100000000005</c:v>
                </c:pt>
                <c:pt idx="21371">
                  <c:v>0.893038</c:v>
                </c:pt>
                <c:pt idx="21372">
                  <c:v>0.90436799999999995</c:v>
                </c:pt>
                <c:pt idx="21373">
                  <c:v>0.91881199999999996</c:v>
                </c:pt>
                <c:pt idx="21374">
                  <c:v>0.92867500000000003</c:v>
                </c:pt>
                <c:pt idx="21375">
                  <c:v>0.93857900000000005</c:v>
                </c:pt>
                <c:pt idx="21376">
                  <c:v>0.94958799999999999</c:v>
                </c:pt>
                <c:pt idx="21377">
                  <c:v>0.95713899999999996</c:v>
                </c:pt>
                <c:pt idx="21378">
                  <c:v>0.96448</c:v>
                </c:pt>
                <c:pt idx="21379">
                  <c:v>0.97318099999999996</c:v>
                </c:pt>
                <c:pt idx="21380">
                  <c:v>0.98442200000000002</c:v>
                </c:pt>
                <c:pt idx="21381">
                  <c:v>1.0017199999999999</c:v>
                </c:pt>
                <c:pt idx="21382">
                  <c:v>1.0125999999999999</c:v>
                </c:pt>
                <c:pt idx="21383">
                  <c:v>1.0198700000000001</c:v>
                </c:pt>
                <c:pt idx="21384">
                  <c:v>1.0302199999999999</c:v>
                </c:pt>
                <c:pt idx="21385">
                  <c:v>1.04437</c:v>
                </c:pt>
                <c:pt idx="21386">
                  <c:v>1.0465800000000001</c:v>
                </c:pt>
                <c:pt idx="21387">
                  <c:v>1.0470999999999999</c:v>
                </c:pt>
                <c:pt idx="21388">
                  <c:v>1.04989</c:v>
                </c:pt>
                <c:pt idx="21389">
                  <c:v>1.0482100000000001</c:v>
                </c:pt>
                <c:pt idx="21390">
                  <c:v>1.04006</c:v>
                </c:pt>
                <c:pt idx="21391">
                  <c:v>1.0287599999999999</c:v>
                </c:pt>
                <c:pt idx="21392">
                  <c:v>1.0249299999999999</c:v>
                </c:pt>
                <c:pt idx="21393">
                  <c:v>1.02643</c:v>
                </c:pt>
                <c:pt idx="21394">
                  <c:v>1.03152</c:v>
                </c:pt>
                <c:pt idx="21395">
                  <c:v>1.0298700000000001</c:v>
                </c:pt>
                <c:pt idx="21396">
                  <c:v>1.0328599999999999</c:v>
                </c:pt>
                <c:pt idx="21397">
                  <c:v>1.0383899999999999</c:v>
                </c:pt>
                <c:pt idx="21398">
                  <c:v>1.04924</c:v>
                </c:pt>
                <c:pt idx="21399">
                  <c:v>1.05907</c:v>
                </c:pt>
                <c:pt idx="21400">
                  <c:v>1.0774900000000001</c:v>
                </c:pt>
                <c:pt idx="21401">
                  <c:v>1.08927</c:v>
                </c:pt>
                <c:pt idx="21402">
                  <c:v>1.0894900000000001</c:v>
                </c:pt>
                <c:pt idx="21403">
                  <c:v>1.08484</c:v>
                </c:pt>
                <c:pt idx="21404">
                  <c:v>1.0805100000000001</c:v>
                </c:pt>
                <c:pt idx="21405">
                  <c:v>1.07596</c:v>
                </c:pt>
                <c:pt idx="21406">
                  <c:v>1.07267</c:v>
                </c:pt>
                <c:pt idx="21407">
                  <c:v>1.07457</c:v>
                </c:pt>
                <c:pt idx="21408">
                  <c:v>1.0710500000000001</c:v>
                </c:pt>
                <c:pt idx="21409">
                  <c:v>1.07131</c:v>
                </c:pt>
                <c:pt idx="21410">
                  <c:v>1.0721000000000001</c:v>
                </c:pt>
                <c:pt idx="21411">
                  <c:v>1.0789500000000001</c:v>
                </c:pt>
                <c:pt idx="21412">
                  <c:v>1.0874200000000001</c:v>
                </c:pt>
                <c:pt idx="21413">
                  <c:v>1.09328</c:v>
                </c:pt>
                <c:pt idx="21414">
                  <c:v>1.09527</c:v>
                </c:pt>
                <c:pt idx="21415">
                  <c:v>1.09636</c:v>
                </c:pt>
                <c:pt idx="21416">
                  <c:v>1.0974600000000001</c:v>
                </c:pt>
                <c:pt idx="21417">
                  <c:v>1.09907</c:v>
                </c:pt>
                <c:pt idx="21418">
                  <c:v>1.10162</c:v>
                </c:pt>
                <c:pt idx="21419">
                  <c:v>1.1101000000000001</c:v>
                </c:pt>
                <c:pt idx="21420">
                  <c:v>1.11825</c:v>
                </c:pt>
                <c:pt idx="21421">
                  <c:v>1.12331</c:v>
                </c:pt>
                <c:pt idx="21422">
                  <c:v>1.1321399999999999</c:v>
                </c:pt>
                <c:pt idx="21423">
                  <c:v>1.1423000000000001</c:v>
                </c:pt>
                <c:pt idx="21424">
                  <c:v>1.1491499999999999</c:v>
                </c:pt>
                <c:pt idx="21425">
                  <c:v>1.15337</c:v>
                </c:pt>
                <c:pt idx="21426">
                  <c:v>1.15707</c:v>
                </c:pt>
                <c:pt idx="21427">
                  <c:v>1.15974</c:v>
                </c:pt>
                <c:pt idx="21428">
                  <c:v>1.16425</c:v>
                </c:pt>
                <c:pt idx="21429">
                  <c:v>1.17438</c:v>
                </c:pt>
                <c:pt idx="21430">
                  <c:v>1.1836500000000001</c:v>
                </c:pt>
                <c:pt idx="21431">
                  <c:v>1.1882200000000001</c:v>
                </c:pt>
                <c:pt idx="21432">
                  <c:v>1.19259</c:v>
                </c:pt>
                <c:pt idx="21433">
                  <c:v>1.1981599999999999</c:v>
                </c:pt>
                <c:pt idx="21434">
                  <c:v>1.2044699999999999</c:v>
                </c:pt>
                <c:pt idx="21435">
                  <c:v>1.2170399999999999</c:v>
                </c:pt>
                <c:pt idx="21436">
                  <c:v>1.2286999999999999</c:v>
                </c:pt>
                <c:pt idx="21437">
                  <c:v>1.2293400000000001</c:v>
                </c:pt>
                <c:pt idx="21438">
                  <c:v>1.22743</c:v>
                </c:pt>
                <c:pt idx="21439">
                  <c:v>1.2241500000000001</c:v>
                </c:pt>
                <c:pt idx="21440">
                  <c:v>1.22156</c:v>
                </c:pt>
                <c:pt idx="21441">
                  <c:v>1.22153</c:v>
                </c:pt>
                <c:pt idx="21442">
                  <c:v>1.22123</c:v>
                </c:pt>
                <c:pt idx="21443">
                  <c:v>1.21976</c:v>
                </c:pt>
                <c:pt idx="21444">
                  <c:v>1.2176499999999999</c:v>
                </c:pt>
                <c:pt idx="21445">
                  <c:v>1.2157</c:v>
                </c:pt>
                <c:pt idx="21446">
                  <c:v>1.2168399999999999</c:v>
                </c:pt>
                <c:pt idx="21447">
                  <c:v>1.21906</c:v>
                </c:pt>
                <c:pt idx="21448">
                  <c:v>1.2179500000000001</c:v>
                </c:pt>
                <c:pt idx="21449">
                  <c:v>1.2139899999999999</c:v>
                </c:pt>
                <c:pt idx="21450">
                  <c:v>1.21641</c:v>
                </c:pt>
                <c:pt idx="21451">
                  <c:v>1.2202200000000001</c:v>
                </c:pt>
                <c:pt idx="21452">
                  <c:v>1.2200599999999999</c:v>
                </c:pt>
                <c:pt idx="21453">
                  <c:v>1.2198899999999999</c:v>
                </c:pt>
                <c:pt idx="21454">
                  <c:v>1.2178899999999999</c:v>
                </c:pt>
                <c:pt idx="21455">
                  <c:v>1.2193700000000001</c:v>
                </c:pt>
                <c:pt idx="21456">
                  <c:v>1.21953</c:v>
                </c:pt>
                <c:pt idx="21457">
                  <c:v>1.21783</c:v>
                </c:pt>
                <c:pt idx="21458">
                  <c:v>1.21723</c:v>
                </c:pt>
                <c:pt idx="21459">
                  <c:v>1.2146999999999999</c:v>
                </c:pt>
                <c:pt idx="21460">
                  <c:v>1.21644</c:v>
                </c:pt>
                <c:pt idx="21461">
                  <c:v>1.2140299999999999</c:v>
                </c:pt>
                <c:pt idx="21462">
                  <c:v>1.2073799999999999</c:v>
                </c:pt>
                <c:pt idx="21463">
                  <c:v>1.19923</c:v>
                </c:pt>
                <c:pt idx="21464">
                  <c:v>1.1871700000000001</c:v>
                </c:pt>
                <c:pt idx="21465">
                  <c:v>1.1738</c:v>
                </c:pt>
                <c:pt idx="21466">
                  <c:v>1.1575800000000001</c:v>
                </c:pt>
                <c:pt idx="21467">
                  <c:v>1.1478600000000001</c:v>
                </c:pt>
                <c:pt idx="21468">
                  <c:v>1.1418999999999999</c:v>
                </c:pt>
                <c:pt idx="21469">
                  <c:v>1.1408799999999999</c:v>
                </c:pt>
                <c:pt idx="21470">
                  <c:v>1.1425099999999999</c:v>
                </c:pt>
                <c:pt idx="21471">
                  <c:v>1.14398</c:v>
                </c:pt>
                <c:pt idx="21472">
                  <c:v>1.14717</c:v>
                </c:pt>
                <c:pt idx="21473">
                  <c:v>1.1466700000000001</c:v>
                </c:pt>
                <c:pt idx="21474">
                  <c:v>1.1397900000000001</c:v>
                </c:pt>
                <c:pt idx="21475">
                  <c:v>1.1241000000000001</c:v>
                </c:pt>
                <c:pt idx="21476">
                  <c:v>1.1217600000000001</c:v>
                </c:pt>
                <c:pt idx="21477">
                  <c:v>1.11879</c:v>
                </c:pt>
                <c:pt idx="21478">
                  <c:v>1.1158699999999999</c:v>
                </c:pt>
                <c:pt idx="21479">
                  <c:v>1.0861499999999999</c:v>
                </c:pt>
                <c:pt idx="21480">
                  <c:v>1.0684899999999999</c:v>
                </c:pt>
                <c:pt idx="21481">
                  <c:v>1.0580099999999999</c:v>
                </c:pt>
                <c:pt idx="21482">
                  <c:v>1.0521799999999999</c:v>
                </c:pt>
                <c:pt idx="21483">
                  <c:v>1.0487500000000001</c:v>
                </c:pt>
                <c:pt idx="21484">
                  <c:v>1.04925</c:v>
                </c:pt>
                <c:pt idx="21485">
                  <c:v>1.0515000000000001</c:v>
                </c:pt>
                <c:pt idx="21486">
                  <c:v>1.0537399999999999</c:v>
                </c:pt>
                <c:pt idx="21487">
                  <c:v>1.05589</c:v>
                </c:pt>
                <c:pt idx="21488">
                  <c:v>1.05515</c:v>
                </c:pt>
                <c:pt idx="21489">
                  <c:v>1.0553900000000001</c:v>
                </c:pt>
                <c:pt idx="21490">
                  <c:v>1.04474</c:v>
                </c:pt>
                <c:pt idx="21491">
                  <c:v>1.04189</c:v>
                </c:pt>
                <c:pt idx="21492">
                  <c:v>1.04013</c:v>
                </c:pt>
                <c:pt idx="21493">
                  <c:v>1.04077</c:v>
                </c:pt>
                <c:pt idx="21494">
                  <c:v>1.04149</c:v>
                </c:pt>
                <c:pt idx="21495">
                  <c:v>1.04312</c:v>
                </c:pt>
                <c:pt idx="21496">
                  <c:v>1.04491</c:v>
                </c:pt>
                <c:pt idx="21497">
                  <c:v>1.04488</c:v>
                </c:pt>
                <c:pt idx="21498">
                  <c:v>1.04267</c:v>
                </c:pt>
                <c:pt idx="21499">
                  <c:v>1.0409600000000001</c:v>
                </c:pt>
                <c:pt idx="21500">
                  <c:v>1.0370600000000001</c:v>
                </c:pt>
                <c:pt idx="21501">
                  <c:v>1.03145</c:v>
                </c:pt>
                <c:pt idx="21502">
                  <c:v>1.0261400000000001</c:v>
                </c:pt>
                <c:pt idx="21503">
                  <c:v>1.0254300000000001</c:v>
                </c:pt>
                <c:pt idx="21504">
                  <c:v>1.01813</c:v>
                </c:pt>
                <c:pt idx="21505">
                  <c:v>1.0050600000000001</c:v>
                </c:pt>
                <c:pt idx="21506">
                  <c:v>0.98448999999999998</c:v>
                </c:pt>
                <c:pt idx="21507">
                  <c:v>0.96784700000000001</c:v>
                </c:pt>
                <c:pt idx="21508">
                  <c:v>0.95830400000000004</c:v>
                </c:pt>
                <c:pt idx="21509">
                  <c:v>0.93815000000000004</c:v>
                </c:pt>
                <c:pt idx="21510">
                  <c:v>0.91705700000000001</c:v>
                </c:pt>
                <c:pt idx="21511">
                  <c:v>0.89740200000000003</c:v>
                </c:pt>
                <c:pt idx="21512">
                  <c:v>0.88230299999999995</c:v>
                </c:pt>
                <c:pt idx="21513">
                  <c:v>0.86740300000000004</c:v>
                </c:pt>
                <c:pt idx="21514">
                  <c:v>0.85565400000000003</c:v>
                </c:pt>
                <c:pt idx="21515">
                  <c:v>0.83699100000000004</c:v>
                </c:pt>
                <c:pt idx="21516">
                  <c:v>0.80945999999999996</c:v>
                </c:pt>
                <c:pt idx="21517">
                  <c:v>0.78184900000000002</c:v>
                </c:pt>
                <c:pt idx="21518">
                  <c:v>0.75224599999999997</c:v>
                </c:pt>
                <c:pt idx="21519">
                  <c:v>0.73560899999999996</c:v>
                </c:pt>
                <c:pt idx="21520">
                  <c:v>0.726159</c:v>
                </c:pt>
                <c:pt idx="21521">
                  <c:v>0.71587100000000004</c:v>
                </c:pt>
                <c:pt idx="21522">
                  <c:v>0.70821800000000001</c:v>
                </c:pt>
                <c:pt idx="21523">
                  <c:v>0.70446200000000003</c:v>
                </c:pt>
                <c:pt idx="21524">
                  <c:v>0.70200600000000002</c:v>
                </c:pt>
                <c:pt idx="21525">
                  <c:v>0.69626399999999999</c:v>
                </c:pt>
                <c:pt idx="21526">
                  <c:v>0.68544499999999997</c:v>
                </c:pt>
                <c:pt idx="21527">
                  <c:v>0.67835599999999996</c:v>
                </c:pt>
                <c:pt idx="21528">
                  <c:v>0.67497300000000005</c:v>
                </c:pt>
                <c:pt idx="21529">
                  <c:v>0.66536300000000004</c:v>
                </c:pt>
                <c:pt idx="21530">
                  <c:v>0.65689200000000003</c:v>
                </c:pt>
                <c:pt idx="21531">
                  <c:v>0.65235500000000002</c:v>
                </c:pt>
                <c:pt idx="21532">
                  <c:v>0.64690400000000003</c:v>
                </c:pt>
                <c:pt idx="21533">
                  <c:v>0.64006600000000002</c:v>
                </c:pt>
                <c:pt idx="21534">
                  <c:v>0.63327100000000003</c:v>
                </c:pt>
                <c:pt idx="21535">
                  <c:v>0.62951400000000002</c:v>
                </c:pt>
                <c:pt idx="21536">
                  <c:v>0.62027299999999996</c:v>
                </c:pt>
                <c:pt idx="21537">
                  <c:v>0.60814100000000004</c:v>
                </c:pt>
                <c:pt idx="21538">
                  <c:v>0.59705699999999995</c:v>
                </c:pt>
                <c:pt idx="21539">
                  <c:v>0.589422</c:v>
                </c:pt>
                <c:pt idx="21540">
                  <c:v>0.58731699999999998</c:v>
                </c:pt>
                <c:pt idx="21541">
                  <c:v>0.57515000000000005</c:v>
                </c:pt>
                <c:pt idx="21542">
                  <c:v>0.55999600000000005</c:v>
                </c:pt>
                <c:pt idx="21543">
                  <c:v>0.54753799999999997</c:v>
                </c:pt>
                <c:pt idx="21544">
                  <c:v>0.53769800000000001</c:v>
                </c:pt>
                <c:pt idx="21545">
                  <c:v>0.53408299999999997</c:v>
                </c:pt>
                <c:pt idx="21546">
                  <c:v>0.53304300000000004</c:v>
                </c:pt>
                <c:pt idx="21547">
                  <c:v>0.531725</c:v>
                </c:pt>
                <c:pt idx="21548">
                  <c:v>0.53153799999999995</c:v>
                </c:pt>
                <c:pt idx="21549">
                  <c:v>0.52993999999999997</c:v>
                </c:pt>
                <c:pt idx="21550">
                  <c:v>0.52746899999999997</c:v>
                </c:pt>
                <c:pt idx="21551">
                  <c:v>0.52323799999999998</c:v>
                </c:pt>
                <c:pt idx="21552">
                  <c:v>0.51914099999999996</c:v>
                </c:pt>
                <c:pt idx="21553">
                  <c:v>0.51977600000000002</c:v>
                </c:pt>
                <c:pt idx="21554">
                  <c:v>0.52317599999999997</c:v>
                </c:pt>
                <c:pt idx="21555">
                  <c:v>0.525142</c:v>
                </c:pt>
                <c:pt idx="21556">
                  <c:v>0.522926</c:v>
                </c:pt>
                <c:pt idx="21557">
                  <c:v>0.50653300000000001</c:v>
                </c:pt>
                <c:pt idx="21558">
                  <c:v>0.49207200000000001</c:v>
                </c:pt>
                <c:pt idx="21559">
                  <c:v>0.48359099999999999</c:v>
                </c:pt>
                <c:pt idx="21560">
                  <c:v>0.46934799999999999</c:v>
                </c:pt>
                <c:pt idx="21561">
                  <c:v>0.45096399999999998</c:v>
                </c:pt>
                <c:pt idx="21562">
                  <c:v>0.44306400000000001</c:v>
                </c:pt>
                <c:pt idx="21563">
                  <c:v>0.43728600000000001</c:v>
                </c:pt>
                <c:pt idx="21564">
                  <c:v>0.43517499999999998</c:v>
                </c:pt>
                <c:pt idx="21565">
                  <c:v>0.43624400000000002</c:v>
                </c:pt>
                <c:pt idx="21566">
                  <c:v>0.438359</c:v>
                </c:pt>
                <c:pt idx="21567">
                  <c:v>0.44023000000000001</c:v>
                </c:pt>
                <c:pt idx="21568">
                  <c:v>0.43482300000000002</c:v>
                </c:pt>
                <c:pt idx="21569">
                  <c:v>0.43311500000000003</c:v>
                </c:pt>
                <c:pt idx="21570">
                  <c:v>0.44056299999999998</c:v>
                </c:pt>
                <c:pt idx="21571">
                  <c:v>0.45456099999999999</c:v>
                </c:pt>
                <c:pt idx="21572">
                  <c:v>0.46169900000000003</c:v>
                </c:pt>
                <c:pt idx="21573">
                  <c:v>0.47036800000000001</c:v>
                </c:pt>
                <c:pt idx="21574">
                  <c:v>0.47742099999999998</c:v>
                </c:pt>
                <c:pt idx="21575">
                  <c:v>0.47867599999999999</c:v>
                </c:pt>
                <c:pt idx="21576">
                  <c:v>0.48391499999999998</c:v>
                </c:pt>
                <c:pt idx="21577">
                  <c:v>0.48257699999999998</c:v>
                </c:pt>
                <c:pt idx="21578">
                  <c:v>0.46738600000000002</c:v>
                </c:pt>
                <c:pt idx="21579">
                  <c:v>0.44853700000000002</c:v>
                </c:pt>
                <c:pt idx="21580">
                  <c:v>0.44262000000000001</c:v>
                </c:pt>
                <c:pt idx="21581">
                  <c:v>0.442463</c:v>
                </c:pt>
                <c:pt idx="21582">
                  <c:v>0.44106699999999999</c:v>
                </c:pt>
                <c:pt idx="21583">
                  <c:v>0.43192999999999998</c:v>
                </c:pt>
                <c:pt idx="21584">
                  <c:v>0.42634499999999997</c:v>
                </c:pt>
                <c:pt idx="21585">
                  <c:v>0.42002299999999998</c:v>
                </c:pt>
                <c:pt idx="21586">
                  <c:v>0.41239999999999999</c:v>
                </c:pt>
                <c:pt idx="21587">
                  <c:v>0.40959899999999999</c:v>
                </c:pt>
                <c:pt idx="21588">
                  <c:v>0.409165</c:v>
                </c:pt>
                <c:pt idx="21589">
                  <c:v>0.40682299999999999</c:v>
                </c:pt>
                <c:pt idx="21590">
                  <c:v>0.40226099999999998</c:v>
                </c:pt>
                <c:pt idx="21591">
                  <c:v>0.40923599999999999</c:v>
                </c:pt>
                <c:pt idx="21592">
                  <c:v>0.40961599999999998</c:v>
                </c:pt>
                <c:pt idx="21593">
                  <c:v>0.40524500000000002</c:v>
                </c:pt>
                <c:pt idx="21594">
                  <c:v>0.39919199999999999</c:v>
                </c:pt>
                <c:pt idx="21595">
                  <c:v>0.39516099999999998</c:v>
                </c:pt>
                <c:pt idx="21596">
                  <c:v>0.39377899999999999</c:v>
                </c:pt>
                <c:pt idx="21597">
                  <c:v>0.39560499999999998</c:v>
                </c:pt>
                <c:pt idx="21598">
                  <c:v>0.401389</c:v>
                </c:pt>
                <c:pt idx="21599">
                  <c:v>0.40202100000000002</c:v>
                </c:pt>
                <c:pt idx="21600">
                  <c:v>0.39338299999999998</c:v>
                </c:pt>
                <c:pt idx="21601">
                  <c:v>0.38573600000000002</c:v>
                </c:pt>
                <c:pt idx="21602">
                  <c:v>0.387708</c:v>
                </c:pt>
                <c:pt idx="21603">
                  <c:v>0.39661099999999999</c:v>
                </c:pt>
                <c:pt idx="21604">
                  <c:v>0.400509</c:v>
                </c:pt>
                <c:pt idx="21605">
                  <c:v>0.39038099999999998</c:v>
                </c:pt>
                <c:pt idx="21606">
                  <c:v>0.38044499999999998</c:v>
                </c:pt>
                <c:pt idx="21607">
                  <c:v>0.37639099999999998</c:v>
                </c:pt>
                <c:pt idx="21608">
                  <c:v>0.373915</c:v>
                </c:pt>
                <c:pt idx="21609">
                  <c:v>0.371475</c:v>
                </c:pt>
                <c:pt idx="21610">
                  <c:v>0.36642200000000003</c:v>
                </c:pt>
                <c:pt idx="21611">
                  <c:v>0.36170799999999997</c:v>
                </c:pt>
                <c:pt idx="21612">
                  <c:v>0.35604599999999997</c:v>
                </c:pt>
                <c:pt idx="21613">
                  <c:v>0.35462900000000003</c:v>
                </c:pt>
                <c:pt idx="21614">
                  <c:v>0.35752899999999999</c:v>
                </c:pt>
                <c:pt idx="21615">
                  <c:v>0.353381</c:v>
                </c:pt>
                <c:pt idx="21616">
                  <c:v>0.354877</c:v>
                </c:pt>
                <c:pt idx="21617">
                  <c:v>0.36235499999999998</c:v>
                </c:pt>
                <c:pt idx="21618">
                  <c:v>0.36428300000000002</c:v>
                </c:pt>
                <c:pt idx="21619">
                  <c:v>0.36436099999999999</c:v>
                </c:pt>
                <c:pt idx="21620">
                  <c:v>0.36862099999999998</c:v>
                </c:pt>
                <c:pt idx="21621">
                  <c:v>0.37999100000000002</c:v>
                </c:pt>
                <c:pt idx="21622">
                  <c:v>0.38326399999999999</c:v>
                </c:pt>
                <c:pt idx="21623">
                  <c:v>0.38284000000000001</c:v>
                </c:pt>
                <c:pt idx="21624">
                  <c:v>0.38854</c:v>
                </c:pt>
                <c:pt idx="21625">
                  <c:v>0.39377600000000001</c:v>
                </c:pt>
                <c:pt idx="21626">
                  <c:v>0.39471499999999998</c:v>
                </c:pt>
                <c:pt idx="21627">
                  <c:v>0.401173</c:v>
                </c:pt>
                <c:pt idx="21628">
                  <c:v>0.39300299999999999</c:v>
                </c:pt>
                <c:pt idx="21629">
                  <c:v>0.39039600000000002</c:v>
                </c:pt>
                <c:pt idx="21630">
                  <c:v>0.39410600000000001</c:v>
                </c:pt>
                <c:pt idx="21631">
                  <c:v>0.399308</c:v>
                </c:pt>
                <c:pt idx="21632">
                  <c:v>0.40242800000000001</c:v>
                </c:pt>
                <c:pt idx="21633">
                  <c:v>0.40639700000000001</c:v>
                </c:pt>
                <c:pt idx="21634">
                  <c:v>0.41818</c:v>
                </c:pt>
                <c:pt idx="21635">
                  <c:v>0.43907800000000002</c:v>
                </c:pt>
                <c:pt idx="21636">
                  <c:v>0.454625</c:v>
                </c:pt>
                <c:pt idx="21637">
                  <c:v>0.45586399999999999</c:v>
                </c:pt>
                <c:pt idx="21638">
                  <c:v>0.448295</c:v>
                </c:pt>
                <c:pt idx="21639">
                  <c:v>0.44185999999999998</c:v>
                </c:pt>
                <c:pt idx="21640">
                  <c:v>0.44295299999999999</c:v>
                </c:pt>
                <c:pt idx="21641">
                  <c:v>0.45600499999999999</c:v>
                </c:pt>
                <c:pt idx="21642">
                  <c:v>0.46814499999999998</c:v>
                </c:pt>
                <c:pt idx="21643">
                  <c:v>0.47544900000000001</c:v>
                </c:pt>
                <c:pt idx="21644">
                  <c:v>0.47698499999999999</c:v>
                </c:pt>
                <c:pt idx="21645">
                  <c:v>0.46954699999999999</c:v>
                </c:pt>
                <c:pt idx="21646">
                  <c:v>0.46598499999999998</c:v>
                </c:pt>
                <c:pt idx="21647">
                  <c:v>0.46770800000000001</c:v>
                </c:pt>
                <c:pt idx="21648">
                  <c:v>0.47875000000000001</c:v>
                </c:pt>
                <c:pt idx="21649">
                  <c:v>0.48727100000000001</c:v>
                </c:pt>
                <c:pt idx="21650">
                  <c:v>0.48799100000000001</c:v>
                </c:pt>
                <c:pt idx="21651">
                  <c:v>0.48668499999999998</c:v>
                </c:pt>
                <c:pt idx="21652">
                  <c:v>0.488487</c:v>
                </c:pt>
                <c:pt idx="21653">
                  <c:v>0.48691400000000001</c:v>
                </c:pt>
                <c:pt idx="21654">
                  <c:v>0.48238900000000001</c:v>
                </c:pt>
                <c:pt idx="21655">
                  <c:v>0.48132000000000003</c:v>
                </c:pt>
                <c:pt idx="21656">
                  <c:v>0.48216999999999999</c:v>
                </c:pt>
                <c:pt idx="21657">
                  <c:v>0.48761700000000002</c:v>
                </c:pt>
                <c:pt idx="21658">
                  <c:v>0.495002</c:v>
                </c:pt>
                <c:pt idx="21659">
                  <c:v>0.50006700000000004</c:v>
                </c:pt>
                <c:pt idx="21660">
                  <c:v>0.50170599999999999</c:v>
                </c:pt>
                <c:pt idx="21661">
                  <c:v>0.50187599999999999</c:v>
                </c:pt>
                <c:pt idx="21662">
                  <c:v>0.50313799999999997</c:v>
                </c:pt>
                <c:pt idx="21663">
                  <c:v>0.50705900000000004</c:v>
                </c:pt>
                <c:pt idx="21664">
                  <c:v>0.51270800000000005</c:v>
                </c:pt>
                <c:pt idx="21665">
                  <c:v>0.51661199999999996</c:v>
                </c:pt>
                <c:pt idx="21666">
                  <c:v>0.52421099999999998</c:v>
                </c:pt>
                <c:pt idx="21667">
                  <c:v>0.51601200000000003</c:v>
                </c:pt>
                <c:pt idx="21668">
                  <c:v>0.51057699999999995</c:v>
                </c:pt>
                <c:pt idx="21669">
                  <c:v>0.51941099999999996</c:v>
                </c:pt>
                <c:pt idx="21670">
                  <c:v>0.53125500000000003</c:v>
                </c:pt>
                <c:pt idx="21671">
                  <c:v>0.53963499999999998</c:v>
                </c:pt>
                <c:pt idx="21672">
                  <c:v>0.54368899999999998</c:v>
                </c:pt>
                <c:pt idx="21673">
                  <c:v>0.54929799999999995</c:v>
                </c:pt>
                <c:pt idx="21674">
                  <c:v>0.55376099999999995</c:v>
                </c:pt>
                <c:pt idx="21675">
                  <c:v>0.56103199999999998</c:v>
                </c:pt>
                <c:pt idx="21676">
                  <c:v>0.56849499999999997</c:v>
                </c:pt>
                <c:pt idx="21677">
                  <c:v>0.57729600000000003</c:v>
                </c:pt>
                <c:pt idx="21678">
                  <c:v>0.57932700000000004</c:v>
                </c:pt>
                <c:pt idx="21679">
                  <c:v>0.57638800000000001</c:v>
                </c:pt>
                <c:pt idx="21680">
                  <c:v>0.57720000000000005</c:v>
                </c:pt>
                <c:pt idx="21681">
                  <c:v>0.57359400000000005</c:v>
                </c:pt>
                <c:pt idx="21682">
                  <c:v>0.57084000000000001</c:v>
                </c:pt>
                <c:pt idx="21683">
                  <c:v>0.56676700000000002</c:v>
                </c:pt>
                <c:pt idx="21684">
                  <c:v>0.57314600000000004</c:v>
                </c:pt>
                <c:pt idx="21685">
                  <c:v>0.58726</c:v>
                </c:pt>
                <c:pt idx="21686">
                  <c:v>0.59619999999999995</c:v>
                </c:pt>
                <c:pt idx="21687">
                  <c:v>0.60318099999999997</c:v>
                </c:pt>
                <c:pt idx="21688">
                  <c:v>0.60020799999999996</c:v>
                </c:pt>
                <c:pt idx="21689">
                  <c:v>0.59720399999999996</c:v>
                </c:pt>
                <c:pt idx="21690">
                  <c:v>0.60073500000000002</c:v>
                </c:pt>
                <c:pt idx="21691">
                  <c:v>0.60914199999999996</c:v>
                </c:pt>
                <c:pt idx="21692">
                  <c:v>0.61500200000000005</c:v>
                </c:pt>
                <c:pt idx="21693">
                  <c:v>0.61128499999999997</c:v>
                </c:pt>
                <c:pt idx="21694">
                  <c:v>0.60185</c:v>
                </c:pt>
                <c:pt idx="21695">
                  <c:v>0.58730000000000004</c:v>
                </c:pt>
                <c:pt idx="21696">
                  <c:v>0.57738500000000004</c:v>
                </c:pt>
                <c:pt idx="21697">
                  <c:v>0.58531100000000003</c:v>
                </c:pt>
                <c:pt idx="21698">
                  <c:v>0.58387699999999998</c:v>
                </c:pt>
                <c:pt idx="21699">
                  <c:v>0.582345</c:v>
                </c:pt>
                <c:pt idx="21700">
                  <c:v>0.58836599999999994</c:v>
                </c:pt>
                <c:pt idx="21701">
                  <c:v>0.58932799999999996</c:v>
                </c:pt>
                <c:pt idx="21702">
                  <c:v>0.588835</c:v>
                </c:pt>
                <c:pt idx="21703">
                  <c:v>0.58940499999999996</c:v>
                </c:pt>
                <c:pt idx="21704">
                  <c:v>0.59565999999999997</c:v>
                </c:pt>
                <c:pt idx="21705">
                  <c:v>0.60928099999999996</c:v>
                </c:pt>
                <c:pt idx="21706">
                  <c:v>0.61978599999999995</c:v>
                </c:pt>
                <c:pt idx="21707">
                  <c:v>0.62978000000000001</c:v>
                </c:pt>
                <c:pt idx="21708">
                  <c:v>0.63407599999999997</c:v>
                </c:pt>
                <c:pt idx="21709">
                  <c:v>0.63527999999999996</c:v>
                </c:pt>
                <c:pt idx="21710">
                  <c:v>0.64247900000000002</c:v>
                </c:pt>
                <c:pt idx="21711">
                  <c:v>0.64628200000000002</c:v>
                </c:pt>
                <c:pt idx="21712">
                  <c:v>0.64752200000000004</c:v>
                </c:pt>
                <c:pt idx="21713">
                  <c:v>0.65539800000000004</c:v>
                </c:pt>
                <c:pt idx="21714">
                  <c:v>0.66209300000000004</c:v>
                </c:pt>
                <c:pt idx="21715">
                  <c:v>0.65937100000000004</c:v>
                </c:pt>
                <c:pt idx="21716">
                  <c:v>0.65605199999999997</c:v>
                </c:pt>
                <c:pt idx="21717">
                  <c:v>0.65547</c:v>
                </c:pt>
                <c:pt idx="21718">
                  <c:v>0.66075899999999999</c:v>
                </c:pt>
                <c:pt idx="21719">
                  <c:v>0.667049</c:v>
                </c:pt>
                <c:pt idx="21720">
                  <c:v>0.67900499999999997</c:v>
                </c:pt>
                <c:pt idx="21721">
                  <c:v>0.69242199999999998</c:v>
                </c:pt>
                <c:pt idx="21722">
                  <c:v>0.70105700000000004</c:v>
                </c:pt>
                <c:pt idx="21723">
                  <c:v>0.70860199999999995</c:v>
                </c:pt>
                <c:pt idx="21724">
                  <c:v>0.70099299999999998</c:v>
                </c:pt>
                <c:pt idx="21725">
                  <c:v>0.70003499999999996</c:v>
                </c:pt>
                <c:pt idx="21726">
                  <c:v>0.70187299999999997</c:v>
                </c:pt>
                <c:pt idx="21727">
                  <c:v>0.70758399999999999</c:v>
                </c:pt>
                <c:pt idx="21728">
                  <c:v>0.711206</c:v>
                </c:pt>
                <c:pt idx="21729">
                  <c:v>0.71484199999999998</c:v>
                </c:pt>
                <c:pt idx="21730">
                  <c:v>0.71765400000000001</c:v>
                </c:pt>
                <c:pt idx="21731">
                  <c:v>0.72375199999999995</c:v>
                </c:pt>
                <c:pt idx="21732">
                  <c:v>0.72503799999999996</c:v>
                </c:pt>
                <c:pt idx="21733">
                  <c:v>0.73323799999999995</c:v>
                </c:pt>
                <c:pt idx="21734">
                  <c:v>0.732769</c:v>
                </c:pt>
                <c:pt idx="21735">
                  <c:v>0.73211099999999996</c:v>
                </c:pt>
                <c:pt idx="21736">
                  <c:v>0.73688699999999996</c:v>
                </c:pt>
                <c:pt idx="21737">
                  <c:v>0.74210699999999996</c:v>
                </c:pt>
                <c:pt idx="21738">
                  <c:v>0.747336</c:v>
                </c:pt>
                <c:pt idx="21739">
                  <c:v>0.75256999999999996</c:v>
                </c:pt>
                <c:pt idx="21740">
                  <c:v>0.75681900000000002</c:v>
                </c:pt>
                <c:pt idx="21741">
                  <c:v>0.76107000000000002</c:v>
                </c:pt>
                <c:pt idx="21742">
                  <c:v>0.76580300000000001</c:v>
                </c:pt>
                <c:pt idx="21743">
                  <c:v>0.77340799999999998</c:v>
                </c:pt>
                <c:pt idx="21744">
                  <c:v>0.78656700000000002</c:v>
                </c:pt>
                <c:pt idx="21745">
                  <c:v>0.796983</c:v>
                </c:pt>
                <c:pt idx="21746">
                  <c:v>0.80249400000000004</c:v>
                </c:pt>
                <c:pt idx="21747">
                  <c:v>0.80297499999999999</c:v>
                </c:pt>
                <c:pt idx="21748">
                  <c:v>0.800651</c:v>
                </c:pt>
                <c:pt idx="21749">
                  <c:v>0.79451400000000005</c:v>
                </c:pt>
                <c:pt idx="21750">
                  <c:v>0.803145</c:v>
                </c:pt>
                <c:pt idx="21751">
                  <c:v>0.80848299999999995</c:v>
                </c:pt>
                <c:pt idx="21752">
                  <c:v>0.81225700000000001</c:v>
                </c:pt>
                <c:pt idx="21753">
                  <c:v>0.81520300000000001</c:v>
                </c:pt>
                <c:pt idx="21754">
                  <c:v>0.81618100000000005</c:v>
                </c:pt>
                <c:pt idx="21755">
                  <c:v>0.81032199999999999</c:v>
                </c:pt>
                <c:pt idx="21756">
                  <c:v>0.80918199999999996</c:v>
                </c:pt>
                <c:pt idx="21757">
                  <c:v>0.81384999999999996</c:v>
                </c:pt>
                <c:pt idx="21758">
                  <c:v>0.82311999999999996</c:v>
                </c:pt>
                <c:pt idx="21759">
                  <c:v>0.83340700000000001</c:v>
                </c:pt>
                <c:pt idx="21760">
                  <c:v>0.83826699999999998</c:v>
                </c:pt>
                <c:pt idx="21761">
                  <c:v>0.83958699999999997</c:v>
                </c:pt>
                <c:pt idx="21762">
                  <c:v>0.843808</c:v>
                </c:pt>
                <c:pt idx="21763">
                  <c:v>0.85416300000000001</c:v>
                </c:pt>
                <c:pt idx="21764">
                  <c:v>0.864707</c:v>
                </c:pt>
                <c:pt idx="21765">
                  <c:v>0.86096399999999995</c:v>
                </c:pt>
                <c:pt idx="21766">
                  <c:v>0.86382499999999995</c:v>
                </c:pt>
                <c:pt idx="21767">
                  <c:v>0.86837600000000004</c:v>
                </c:pt>
                <c:pt idx="21768">
                  <c:v>0.87117900000000004</c:v>
                </c:pt>
                <c:pt idx="21769">
                  <c:v>0.87336400000000003</c:v>
                </c:pt>
                <c:pt idx="21770">
                  <c:v>0.87566299999999997</c:v>
                </c:pt>
                <c:pt idx="21771">
                  <c:v>0.88090500000000005</c:v>
                </c:pt>
                <c:pt idx="21772">
                  <c:v>0.88923600000000003</c:v>
                </c:pt>
                <c:pt idx="21773">
                  <c:v>0.89507700000000001</c:v>
                </c:pt>
                <c:pt idx="21774">
                  <c:v>0.89473400000000003</c:v>
                </c:pt>
                <c:pt idx="21775">
                  <c:v>0.88907999999999998</c:v>
                </c:pt>
                <c:pt idx="21776">
                  <c:v>0.88837200000000005</c:v>
                </c:pt>
                <c:pt idx="21777">
                  <c:v>0.89359299999999997</c:v>
                </c:pt>
                <c:pt idx="21778">
                  <c:v>0.90037299999999998</c:v>
                </c:pt>
                <c:pt idx="21779">
                  <c:v>0.90892300000000004</c:v>
                </c:pt>
                <c:pt idx="21780">
                  <c:v>0.92079</c:v>
                </c:pt>
                <c:pt idx="21781">
                  <c:v>0.925153</c:v>
                </c:pt>
                <c:pt idx="21782">
                  <c:v>0.92531300000000005</c:v>
                </c:pt>
                <c:pt idx="21783">
                  <c:v>0.92746200000000001</c:v>
                </c:pt>
                <c:pt idx="21784">
                  <c:v>0.93061199999999999</c:v>
                </c:pt>
                <c:pt idx="21785">
                  <c:v>0.93158700000000005</c:v>
                </c:pt>
                <c:pt idx="21786">
                  <c:v>0.927068</c:v>
                </c:pt>
                <c:pt idx="21787">
                  <c:v>0.92647699999999999</c:v>
                </c:pt>
                <c:pt idx="21788">
                  <c:v>0.93162400000000001</c:v>
                </c:pt>
                <c:pt idx="21789">
                  <c:v>0.93854800000000005</c:v>
                </c:pt>
                <c:pt idx="21790">
                  <c:v>0.94624600000000003</c:v>
                </c:pt>
                <c:pt idx="21791">
                  <c:v>0.95152000000000003</c:v>
                </c:pt>
                <c:pt idx="21792">
                  <c:v>0.95510300000000004</c:v>
                </c:pt>
                <c:pt idx="21793">
                  <c:v>0.95848100000000003</c:v>
                </c:pt>
                <c:pt idx="21794">
                  <c:v>0.95854399999999995</c:v>
                </c:pt>
                <c:pt idx="21795">
                  <c:v>0.95430700000000002</c:v>
                </c:pt>
                <c:pt idx="21796">
                  <c:v>0.95100799999999996</c:v>
                </c:pt>
                <c:pt idx="21797">
                  <c:v>0.94747599999999998</c:v>
                </c:pt>
                <c:pt idx="21798">
                  <c:v>0.94625000000000004</c:v>
                </c:pt>
                <c:pt idx="21799">
                  <c:v>0.95319900000000002</c:v>
                </c:pt>
                <c:pt idx="21800">
                  <c:v>0.957372</c:v>
                </c:pt>
                <c:pt idx="21801">
                  <c:v>0.95669499999999996</c:v>
                </c:pt>
                <c:pt idx="21802">
                  <c:v>0.96072400000000002</c:v>
                </c:pt>
                <c:pt idx="21803">
                  <c:v>0.96816899999999995</c:v>
                </c:pt>
                <c:pt idx="21804">
                  <c:v>0.97415700000000005</c:v>
                </c:pt>
                <c:pt idx="21805">
                  <c:v>0.98095299999999996</c:v>
                </c:pt>
                <c:pt idx="21806">
                  <c:v>0.987321</c:v>
                </c:pt>
                <c:pt idx="21807">
                  <c:v>0.99605999999999995</c:v>
                </c:pt>
                <c:pt idx="21808">
                  <c:v>1.0006299999999999</c:v>
                </c:pt>
                <c:pt idx="21809">
                  <c:v>1.0019</c:v>
                </c:pt>
                <c:pt idx="21810">
                  <c:v>0.997637</c:v>
                </c:pt>
                <c:pt idx="21811">
                  <c:v>0.999552</c:v>
                </c:pt>
                <c:pt idx="21812">
                  <c:v>1.00162</c:v>
                </c:pt>
                <c:pt idx="21813">
                  <c:v>1.00515</c:v>
                </c:pt>
                <c:pt idx="21814">
                  <c:v>1.0071699999999999</c:v>
                </c:pt>
                <c:pt idx="21815">
                  <c:v>1.00922</c:v>
                </c:pt>
                <c:pt idx="21816">
                  <c:v>1.00979</c:v>
                </c:pt>
                <c:pt idx="21817">
                  <c:v>1.00898</c:v>
                </c:pt>
                <c:pt idx="21818">
                  <c:v>1.0037400000000001</c:v>
                </c:pt>
                <c:pt idx="21819">
                  <c:v>0.99968999999999997</c:v>
                </c:pt>
                <c:pt idx="21820">
                  <c:v>0.99952200000000002</c:v>
                </c:pt>
                <c:pt idx="21821">
                  <c:v>1.0015400000000001</c:v>
                </c:pt>
                <c:pt idx="21822">
                  <c:v>1.0038100000000001</c:v>
                </c:pt>
                <c:pt idx="21823">
                  <c:v>1.01037</c:v>
                </c:pt>
                <c:pt idx="21824">
                  <c:v>1.0171300000000001</c:v>
                </c:pt>
                <c:pt idx="21825">
                  <c:v>1.02227</c:v>
                </c:pt>
                <c:pt idx="21826">
                  <c:v>1.0258700000000001</c:v>
                </c:pt>
                <c:pt idx="21827">
                  <c:v>1.02159</c:v>
                </c:pt>
                <c:pt idx="21828">
                  <c:v>1.0216099999999999</c:v>
                </c:pt>
                <c:pt idx="21829">
                  <c:v>1.0240800000000001</c:v>
                </c:pt>
                <c:pt idx="21830">
                  <c:v>1.0214700000000001</c:v>
                </c:pt>
                <c:pt idx="21831">
                  <c:v>1.0197000000000001</c:v>
                </c:pt>
                <c:pt idx="21832">
                  <c:v>1.02345</c:v>
                </c:pt>
                <c:pt idx="21833">
                  <c:v>1.03199</c:v>
                </c:pt>
                <c:pt idx="21834">
                  <c:v>1.03041</c:v>
                </c:pt>
                <c:pt idx="21835">
                  <c:v>1.02155</c:v>
                </c:pt>
                <c:pt idx="21836">
                  <c:v>1.0210699999999999</c:v>
                </c:pt>
                <c:pt idx="21837">
                  <c:v>1.02471</c:v>
                </c:pt>
                <c:pt idx="21838">
                  <c:v>1.02972</c:v>
                </c:pt>
                <c:pt idx="21839">
                  <c:v>1.03559</c:v>
                </c:pt>
                <c:pt idx="21840">
                  <c:v>1.03901</c:v>
                </c:pt>
                <c:pt idx="21841">
                  <c:v>1.04108</c:v>
                </c:pt>
                <c:pt idx="21842">
                  <c:v>1.0432999999999999</c:v>
                </c:pt>
                <c:pt idx="21843">
                  <c:v>1.0484599999999999</c:v>
                </c:pt>
                <c:pt idx="21844">
                  <c:v>1.0563100000000001</c:v>
                </c:pt>
                <c:pt idx="21845">
                  <c:v>1.0643100000000001</c:v>
                </c:pt>
                <c:pt idx="21846">
                  <c:v>1.07355</c:v>
                </c:pt>
                <c:pt idx="21847">
                  <c:v>1.0784899999999999</c:v>
                </c:pt>
                <c:pt idx="21848">
                  <c:v>1.0789299999999999</c:v>
                </c:pt>
                <c:pt idx="21849">
                  <c:v>1.08101</c:v>
                </c:pt>
                <c:pt idx="21850">
                  <c:v>1.0827500000000001</c:v>
                </c:pt>
                <c:pt idx="21851">
                  <c:v>1.0817300000000001</c:v>
                </c:pt>
                <c:pt idx="21852">
                  <c:v>1.07744</c:v>
                </c:pt>
                <c:pt idx="21853">
                  <c:v>1.0750500000000001</c:v>
                </c:pt>
                <c:pt idx="21854">
                  <c:v>1.0755399999999999</c:v>
                </c:pt>
                <c:pt idx="21855">
                  <c:v>1.07917</c:v>
                </c:pt>
                <c:pt idx="21856">
                  <c:v>1.08799</c:v>
                </c:pt>
                <c:pt idx="21857">
                  <c:v>1.09609</c:v>
                </c:pt>
                <c:pt idx="21858">
                  <c:v>1.09971</c:v>
                </c:pt>
                <c:pt idx="21859">
                  <c:v>1.0924700000000001</c:v>
                </c:pt>
                <c:pt idx="21860">
                  <c:v>1.08338</c:v>
                </c:pt>
                <c:pt idx="21861">
                  <c:v>1.0806</c:v>
                </c:pt>
                <c:pt idx="21862">
                  <c:v>1.0774699999999999</c:v>
                </c:pt>
                <c:pt idx="21863">
                  <c:v>1.07637</c:v>
                </c:pt>
                <c:pt idx="21864">
                  <c:v>1.0630900000000001</c:v>
                </c:pt>
                <c:pt idx="21865">
                  <c:v>1.052</c:v>
                </c:pt>
                <c:pt idx="21866">
                  <c:v>1.0498400000000001</c:v>
                </c:pt>
                <c:pt idx="21867">
                  <c:v>1.04939</c:v>
                </c:pt>
                <c:pt idx="21868">
                  <c:v>1.0498099999999999</c:v>
                </c:pt>
                <c:pt idx="21869">
                  <c:v>1.0507599999999999</c:v>
                </c:pt>
                <c:pt idx="21870">
                  <c:v>1.0410200000000001</c:v>
                </c:pt>
                <c:pt idx="21871">
                  <c:v>1.02643</c:v>
                </c:pt>
                <c:pt idx="21872">
                  <c:v>1.0296000000000001</c:v>
                </c:pt>
                <c:pt idx="21873">
                  <c:v>1.0236499999999999</c:v>
                </c:pt>
                <c:pt idx="21874">
                  <c:v>1.0162899999999999</c:v>
                </c:pt>
                <c:pt idx="21875">
                  <c:v>1.0107299999999999</c:v>
                </c:pt>
                <c:pt idx="21876">
                  <c:v>1.0099199999999999</c:v>
                </c:pt>
                <c:pt idx="21877">
                  <c:v>1.0082899999999999</c:v>
                </c:pt>
                <c:pt idx="21878">
                  <c:v>1.0075099999999999</c:v>
                </c:pt>
                <c:pt idx="21879">
                  <c:v>1.01214</c:v>
                </c:pt>
                <c:pt idx="21880">
                  <c:v>1.0197000000000001</c:v>
                </c:pt>
                <c:pt idx="21881">
                  <c:v>1.0283199999999999</c:v>
                </c:pt>
                <c:pt idx="21882">
                  <c:v>1.02369</c:v>
                </c:pt>
                <c:pt idx="21883">
                  <c:v>1.02573</c:v>
                </c:pt>
                <c:pt idx="21884">
                  <c:v>1.0326200000000001</c:v>
                </c:pt>
                <c:pt idx="21885">
                  <c:v>1.0410600000000001</c:v>
                </c:pt>
                <c:pt idx="21886">
                  <c:v>1.03576</c:v>
                </c:pt>
                <c:pt idx="21887">
                  <c:v>1.02277</c:v>
                </c:pt>
                <c:pt idx="21888">
                  <c:v>1.01468</c:v>
                </c:pt>
                <c:pt idx="21889">
                  <c:v>1.0060899999999999</c:v>
                </c:pt>
                <c:pt idx="21890">
                  <c:v>1.0027699999999999</c:v>
                </c:pt>
                <c:pt idx="21891">
                  <c:v>0.99589700000000003</c:v>
                </c:pt>
                <c:pt idx="21892">
                  <c:v>0.96646100000000001</c:v>
                </c:pt>
                <c:pt idx="21893">
                  <c:v>0.96149099999999998</c:v>
                </c:pt>
                <c:pt idx="21894">
                  <c:v>0.96739200000000003</c:v>
                </c:pt>
                <c:pt idx="21895">
                  <c:v>0.969468</c:v>
                </c:pt>
                <c:pt idx="21896">
                  <c:v>0.96303000000000005</c:v>
                </c:pt>
                <c:pt idx="21897">
                  <c:v>0.96218999999999999</c:v>
                </c:pt>
                <c:pt idx="21898">
                  <c:v>0.96461399999999997</c:v>
                </c:pt>
                <c:pt idx="21899">
                  <c:v>0.96517600000000003</c:v>
                </c:pt>
                <c:pt idx="21900">
                  <c:v>0.96495900000000001</c:v>
                </c:pt>
                <c:pt idx="21901">
                  <c:v>0.96473399999999998</c:v>
                </c:pt>
                <c:pt idx="21902">
                  <c:v>0.95752800000000005</c:v>
                </c:pt>
                <c:pt idx="21903">
                  <c:v>0.94621100000000002</c:v>
                </c:pt>
                <c:pt idx="21904">
                  <c:v>0.939168</c:v>
                </c:pt>
                <c:pt idx="21905">
                  <c:v>0.93141700000000005</c:v>
                </c:pt>
                <c:pt idx="21906">
                  <c:v>0.92206900000000003</c:v>
                </c:pt>
                <c:pt idx="21907">
                  <c:v>0.91597200000000001</c:v>
                </c:pt>
                <c:pt idx="21908">
                  <c:v>0.91214300000000004</c:v>
                </c:pt>
                <c:pt idx="21909">
                  <c:v>0.91359999999999997</c:v>
                </c:pt>
                <c:pt idx="21910">
                  <c:v>0.90832000000000002</c:v>
                </c:pt>
                <c:pt idx="21911">
                  <c:v>0.90885199999999999</c:v>
                </c:pt>
                <c:pt idx="21912">
                  <c:v>0.91335200000000005</c:v>
                </c:pt>
                <c:pt idx="21913">
                  <c:v>0.92078700000000002</c:v>
                </c:pt>
                <c:pt idx="21914">
                  <c:v>0.92647199999999996</c:v>
                </c:pt>
                <c:pt idx="21915">
                  <c:v>0.92077500000000001</c:v>
                </c:pt>
                <c:pt idx="21916">
                  <c:v>0.92281899999999994</c:v>
                </c:pt>
                <c:pt idx="21917">
                  <c:v>0.93393300000000001</c:v>
                </c:pt>
                <c:pt idx="21918">
                  <c:v>0.93535699999999999</c:v>
                </c:pt>
                <c:pt idx="21919">
                  <c:v>0.93224399999999996</c:v>
                </c:pt>
                <c:pt idx="21920">
                  <c:v>0.93333999999999995</c:v>
                </c:pt>
                <c:pt idx="21921">
                  <c:v>0.93600799999999995</c:v>
                </c:pt>
                <c:pt idx="21922">
                  <c:v>0.93412499999999998</c:v>
                </c:pt>
                <c:pt idx="21923">
                  <c:v>0.93308100000000005</c:v>
                </c:pt>
                <c:pt idx="21924">
                  <c:v>0.93286500000000006</c:v>
                </c:pt>
                <c:pt idx="21925">
                  <c:v>0.93645900000000004</c:v>
                </c:pt>
                <c:pt idx="21926">
                  <c:v>0.93115000000000003</c:v>
                </c:pt>
                <c:pt idx="21927">
                  <c:v>0.92730000000000001</c:v>
                </c:pt>
                <c:pt idx="21928">
                  <c:v>0.92992200000000003</c:v>
                </c:pt>
                <c:pt idx="21929">
                  <c:v>0.93499900000000002</c:v>
                </c:pt>
                <c:pt idx="21930">
                  <c:v>0.94072</c:v>
                </c:pt>
                <c:pt idx="21931">
                  <c:v>0.94662599999999997</c:v>
                </c:pt>
                <c:pt idx="21932">
                  <c:v>0.95652000000000004</c:v>
                </c:pt>
                <c:pt idx="21933">
                  <c:v>0.96636100000000003</c:v>
                </c:pt>
                <c:pt idx="21934">
                  <c:v>0.97471300000000005</c:v>
                </c:pt>
                <c:pt idx="21935">
                  <c:v>0.97310200000000002</c:v>
                </c:pt>
                <c:pt idx="21936">
                  <c:v>0.96391499999999997</c:v>
                </c:pt>
                <c:pt idx="21937">
                  <c:v>0.95742799999999995</c:v>
                </c:pt>
                <c:pt idx="21938">
                  <c:v>0.95638699999999999</c:v>
                </c:pt>
                <c:pt idx="21939">
                  <c:v>0.95609900000000003</c:v>
                </c:pt>
                <c:pt idx="21940">
                  <c:v>0.96363900000000002</c:v>
                </c:pt>
                <c:pt idx="21941">
                  <c:v>0.96520600000000001</c:v>
                </c:pt>
                <c:pt idx="21942">
                  <c:v>0.96765599999999996</c:v>
                </c:pt>
                <c:pt idx="21943">
                  <c:v>0.97206999999999999</c:v>
                </c:pt>
                <c:pt idx="21944">
                  <c:v>0.98380199999999995</c:v>
                </c:pt>
                <c:pt idx="21945">
                  <c:v>0.99975800000000004</c:v>
                </c:pt>
                <c:pt idx="21946">
                  <c:v>1.00621</c:v>
                </c:pt>
                <c:pt idx="21947">
                  <c:v>1.0114700000000001</c:v>
                </c:pt>
                <c:pt idx="21948">
                  <c:v>1.0106599999999999</c:v>
                </c:pt>
                <c:pt idx="21949">
                  <c:v>1.0122599999999999</c:v>
                </c:pt>
                <c:pt idx="21950">
                  <c:v>1.01434</c:v>
                </c:pt>
                <c:pt idx="21951">
                  <c:v>1.0265200000000001</c:v>
                </c:pt>
                <c:pt idx="21952">
                  <c:v>1.0331399999999999</c:v>
                </c:pt>
                <c:pt idx="21953">
                  <c:v>1.03373</c:v>
                </c:pt>
                <c:pt idx="21954">
                  <c:v>1.0354399999999999</c:v>
                </c:pt>
                <c:pt idx="21955">
                  <c:v>1.04118</c:v>
                </c:pt>
                <c:pt idx="21956">
                  <c:v>1.0472699999999999</c:v>
                </c:pt>
                <c:pt idx="21957">
                  <c:v>1.04898</c:v>
                </c:pt>
                <c:pt idx="21958">
                  <c:v>1.0428200000000001</c:v>
                </c:pt>
                <c:pt idx="21959">
                  <c:v>1.03986</c:v>
                </c:pt>
                <c:pt idx="21960">
                  <c:v>1.0414000000000001</c:v>
                </c:pt>
                <c:pt idx="21961">
                  <c:v>1.0406200000000001</c:v>
                </c:pt>
                <c:pt idx="21962">
                  <c:v>1.0451900000000001</c:v>
                </c:pt>
                <c:pt idx="21963">
                  <c:v>1.04654</c:v>
                </c:pt>
                <c:pt idx="21964">
                  <c:v>1.03803</c:v>
                </c:pt>
                <c:pt idx="21965">
                  <c:v>1.0366899999999999</c:v>
                </c:pt>
                <c:pt idx="21966">
                  <c:v>1.03756</c:v>
                </c:pt>
                <c:pt idx="21967">
                  <c:v>1.0450699999999999</c:v>
                </c:pt>
                <c:pt idx="21968">
                  <c:v>1.0526500000000001</c:v>
                </c:pt>
                <c:pt idx="21969">
                  <c:v>1.0631999999999999</c:v>
                </c:pt>
                <c:pt idx="21970">
                  <c:v>1.06979</c:v>
                </c:pt>
                <c:pt idx="21971">
                  <c:v>1.07779</c:v>
                </c:pt>
                <c:pt idx="21972">
                  <c:v>1.08446</c:v>
                </c:pt>
                <c:pt idx="21973">
                  <c:v>1.0816399999999999</c:v>
                </c:pt>
                <c:pt idx="21974">
                  <c:v>1.08328</c:v>
                </c:pt>
                <c:pt idx="21975">
                  <c:v>1.0814600000000001</c:v>
                </c:pt>
                <c:pt idx="21976">
                  <c:v>1.07765</c:v>
                </c:pt>
                <c:pt idx="21977">
                  <c:v>1.07938</c:v>
                </c:pt>
                <c:pt idx="21978">
                  <c:v>1.0814699999999999</c:v>
                </c:pt>
                <c:pt idx="21979">
                  <c:v>1.07664</c:v>
                </c:pt>
                <c:pt idx="21980">
                  <c:v>1.0705899999999999</c:v>
                </c:pt>
                <c:pt idx="21981">
                  <c:v>1.07673</c:v>
                </c:pt>
                <c:pt idx="21982">
                  <c:v>1.08571</c:v>
                </c:pt>
                <c:pt idx="21983">
                  <c:v>1.0967</c:v>
                </c:pt>
                <c:pt idx="21984">
                  <c:v>1.1057399999999999</c:v>
                </c:pt>
                <c:pt idx="21985">
                  <c:v>1.1114299999999999</c:v>
                </c:pt>
                <c:pt idx="21986">
                  <c:v>1.1142099999999999</c:v>
                </c:pt>
                <c:pt idx="21987">
                  <c:v>1.11405</c:v>
                </c:pt>
                <c:pt idx="21988">
                  <c:v>1.1123799999999999</c:v>
                </c:pt>
                <c:pt idx="21989">
                  <c:v>1.1114900000000001</c:v>
                </c:pt>
                <c:pt idx="21990">
                  <c:v>1.1100699999999999</c:v>
                </c:pt>
                <c:pt idx="21991">
                  <c:v>1.10605</c:v>
                </c:pt>
                <c:pt idx="21992">
                  <c:v>1.1049</c:v>
                </c:pt>
                <c:pt idx="21993">
                  <c:v>1.10877</c:v>
                </c:pt>
                <c:pt idx="21994">
                  <c:v>1.11741</c:v>
                </c:pt>
                <c:pt idx="21995">
                  <c:v>1.1244400000000001</c:v>
                </c:pt>
                <c:pt idx="21996">
                  <c:v>1.1185400000000001</c:v>
                </c:pt>
                <c:pt idx="21997">
                  <c:v>1.10572</c:v>
                </c:pt>
                <c:pt idx="21998">
                  <c:v>1.0975900000000001</c:v>
                </c:pt>
                <c:pt idx="21999">
                  <c:v>1.09405</c:v>
                </c:pt>
                <c:pt idx="22000">
                  <c:v>1.09636</c:v>
                </c:pt>
                <c:pt idx="22001">
                  <c:v>1.0999399999999999</c:v>
                </c:pt>
                <c:pt idx="22002">
                  <c:v>1.10083</c:v>
                </c:pt>
                <c:pt idx="22003">
                  <c:v>1.10158</c:v>
                </c:pt>
                <c:pt idx="22004">
                  <c:v>1.10558</c:v>
                </c:pt>
                <c:pt idx="22005">
                  <c:v>1.10951</c:v>
                </c:pt>
                <c:pt idx="22006">
                  <c:v>1.11469</c:v>
                </c:pt>
                <c:pt idx="22007">
                  <c:v>1.12521</c:v>
                </c:pt>
                <c:pt idx="22008">
                  <c:v>1.13828</c:v>
                </c:pt>
                <c:pt idx="22009">
                  <c:v>1.14639</c:v>
                </c:pt>
                <c:pt idx="22010">
                  <c:v>1.14245</c:v>
                </c:pt>
                <c:pt idx="22011">
                  <c:v>1.13781</c:v>
                </c:pt>
                <c:pt idx="22012">
                  <c:v>1.1311599999999999</c:v>
                </c:pt>
                <c:pt idx="22013">
                  <c:v>1.1125100000000001</c:v>
                </c:pt>
                <c:pt idx="22014">
                  <c:v>1.09849</c:v>
                </c:pt>
                <c:pt idx="22015">
                  <c:v>1.0969500000000001</c:v>
                </c:pt>
                <c:pt idx="22016">
                  <c:v>1.1050899999999999</c:v>
                </c:pt>
                <c:pt idx="22017">
                  <c:v>1.11453</c:v>
                </c:pt>
                <c:pt idx="22018">
                  <c:v>1.1256900000000001</c:v>
                </c:pt>
                <c:pt idx="22019">
                  <c:v>1.1400999999999999</c:v>
                </c:pt>
                <c:pt idx="22020">
                  <c:v>1.1608000000000001</c:v>
                </c:pt>
                <c:pt idx="22021">
                  <c:v>1.1772800000000001</c:v>
                </c:pt>
                <c:pt idx="22022">
                  <c:v>1.1843300000000001</c:v>
                </c:pt>
                <c:pt idx="22023">
                  <c:v>1.18605</c:v>
                </c:pt>
                <c:pt idx="22024">
                  <c:v>1.1667099999999999</c:v>
                </c:pt>
                <c:pt idx="22025">
                  <c:v>1.16177</c:v>
                </c:pt>
                <c:pt idx="22026">
                  <c:v>1.16893</c:v>
                </c:pt>
                <c:pt idx="22027">
                  <c:v>1.17608</c:v>
                </c:pt>
                <c:pt idx="22028">
                  <c:v>1.17859</c:v>
                </c:pt>
                <c:pt idx="22029">
                  <c:v>1.1756599999999999</c:v>
                </c:pt>
                <c:pt idx="22030">
                  <c:v>1.1741200000000001</c:v>
                </c:pt>
                <c:pt idx="22031">
                  <c:v>1.1802699999999999</c:v>
                </c:pt>
                <c:pt idx="22032">
                  <c:v>1.1877200000000001</c:v>
                </c:pt>
                <c:pt idx="22033">
                  <c:v>1.1897</c:v>
                </c:pt>
                <c:pt idx="22034">
                  <c:v>1.18977</c:v>
                </c:pt>
                <c:pt idx="22035">
                  <c:v>1.1917800000000001</c:v>
                </c:pt>
                <c:pt idx="22036">
                  <c:v>1.19868</c:v>
                </c:pt>
                <c:pt idx="22037">
                  <c:v>1.2051799999999999</c:v>
                </c:pt>
                <c:pt idx="22038">
                  <c:v>1.2158899999999999</c:v>
                </c:pt>
                <c:pt idx="22039">
                  <c:v>1.22095</c:v>
                </c:pt>
                <c:pt idx="22040">
                  <c:v>1.2244299999999999</c:v>
                </c:pt>
                <c:pt idx="22041">
                  <c:v>1.2234400000000001</c:v>
                </c:pt>
                <c:pt idx="22042">
                  <c:v>1.22309</c:v>
                </c:pt>
                <c:pt idx="22043">
                  <c:v>1.2154799999999999</c:v>
                </c:pt>
                <c:pt idx="22044">
                  <c:v>1.21488</c:v>
                </c:pt>
                <c:pt idx="22045">
                  <c:v>1.21465</c:v>
                </c:pt>
                <c:pt idx="22046">
                  <c:v>1.2176499999999999</c:v>
                </c:pt>
                <c:pt idx="22047">
                  <c:v>1.2198</c:v>
                </c:pt>
                <c:pt idx="22048">
                  <c:v>1.22977</c:v>
                </c:pt>
                <c:pt idx="22049">
                  <c:v>1.2527600000000001</c:v>
                </c:pt>
                <c:pt idx="22050">
                  <c:v>1.2542800000000001</c:v>
                </c:pt>
                <c:pt idx="22051">
                  <c:v>1.25614</c:v>
                </c:pt>
                <c:pt idx="22052">
                  <c:v>1.2543</c:v>
                </c:pt>
                <c:pt idx="22053">
                  <c:v>1.2535499999999999</c:v>
                </c:pt>
                <c:pt idx="22054">
                  <c:v>1.24986</c:v>
                </c:pt>
                <c:pt idx="22055">
                  <c:v>1.25105</c:v>
                </c:pt>
                <c:pt idx="22056">
                  <c:v>1.25448</c:v>
                </c:pt>
                <c:pt idx="22057">
                  <c:v>1.25732</c:v>
                </c:pt>
                <c:pt idx="22058">
                  <c:v>1.26851</c:v>
                </c:pt>
                <c:pt idx="22059">
                  <c:v>1.2807900000000001</c:v>
                </c:pt>
                <c:pt idx="22060">
                  <c:v>1.2943499999999999</c:v>
                </c:pt>
                <c:pt idx="22061">
                  <c:v>1.298</c:v>
                </c:pt>
                <c:pt idx="22062">
                  <c:v>1.28451</c:v>
                </c:pt>
                <c:pt idx="22063">
                  <c:v>1.2769699999999999</c:v>
                </c:pt>
                <c:pt idx="22064">
                  <c:v>1.27973</c:v>
                </c:pt>
                <c:pt idx="22065">
                  <c:v>1.2848599999999999</c:v>
                </c:pt>
                <c:pt idx="22066">
                  <c:v>1.29227</c:v>
                </c:pt>
                <c:pt idx="22067">
                  <c:v>1.29488</c:v>
                </c:pt>
                <c:pt idx="22068">
                  <c:v>1.2924100000000001</c:v>
                </c:pt>
                <c:pt idx="22069">
                  <c:v>1.2917000000000001</c:v>
                </c:pt>
                <c:pt idx="22070">
                  <c:v>1.29715</c:v>
                </c:pt>
                <c:pt idx="22071">
                  <c:v>1.30881</c:v>
                </c:pt>
                <c:pt idx="22072">
                  <c:v>1.3176600000000001</c:v>
                </c:pt>
                <c:pt idx="22073">
                  <c:v>1.32456</c:v>
                </c:pt>
                <c:pt idx="22074">
                  <c:v>1.3316699999999999</c:v>
                </c:pt>
                <c:pt idx="22075">
                  <c:v>1.3407</c:v>
                </c:pt>
                <c:pt idx="22076">
                  <c:v>1.34521</c:v>
                </c:pt>
                <c:pt idx="22077">
                  <c:v>1.3471299999999999</c:v>
                </c:pt>
                <c:pt idx="22078">
                  <c:v>1.3431999999999999</c:v>
                </c:pt>
                <c:pt idx="22079">
                  <c:v>1.3396600000000001</c:v>
                </c:pt>
                <c:pt idx="22080">
                  <c:v>1.3434200000000001</c:v>
                </c:pt>
                <c:pt idx="22081">
                  <c:v>1.3469599999999999</c:v>
                </c:pt>
                <c:pt idx="22082">
                  <c:v>1.35178</c:v>
                </c:pt>
                <c:pt idx="22083">
                  <c:v>1.35477</c:v>
                </c:pt>
                <c:pt idx="22084">
                  <c:v>1.3610500000000001</c:v>
                </c:pt>
                <c:pt idx="22085">
                  <c:v>1.37188</c:v>
                </c:pt>
                <c:pt idx="22086">
                  <c:v>1.3804000000000001</c:v>
                </c:pt>
                <c:pt idx="22087">
                  <c:v>1.3912</c:v>
                </c:pt>
                <c:pt idx="22088">
                  <c:v>1.39822</c:v>
                </c:pt>
                <c:pt idx="22089">
                  <c:v>1.40635</c:v>
                </c:pt>
                <c:pt idx="22090">
                  <c:v>1.4120299999999999</c:v>
                </c:pt>
                <c:pt idx="22091">
                  <c:v>1.41632</c:v>
                </c:pt>
                <c:pt idx="22092">
                  <c:v>1.4174599999999999</c:v>
                </c:pt>
                <c:pt idx="22093">
                  <c:v>1.42106</c:v>
                </c:pt>
                <c:pt idx="22094">
                  <c:v>1.4220999999999999</c:v>
                </c:pt>
                <c:pt idx="22095">
                  <c:v>1.42509</c:v>
                </c:pt>
                <c:pt idx="22096">
                  <c:v>1.42866</c:v>
                </c:pt>
                <c:pt idx="22097">
                  <c:v>1.4307700000000001</c:v>
                </c:pt>
                <c:pt idx="22098">
                  <c:v>1.4355800000000001</c:v>
                </c:pt>
                <c:pt idx="22099">
                  <c:v>1.4401200000000001</c:v>
                </c:pt>
                <c:pt idx="22100">
                  <c:v>1.4404600000000001</c:v>
                </c:pt>
                <c:pt idx="22101">
                  <c:v>1.4399200000000001</c:v>
                </c:pt>
                <c:pt idx="22102">
                  <c:v>1.4417899999999999</c:v>
                </c:pt>
                <c:pt idx="22103">
                  <c:v>1.4501200000000001</c:v>
                </c:pt>
                <c:pt idx="22104">
                  <c:v>1.45984</c:v>
                </c:pt>
                <c:pt idx="22105">
                  <c:v>1.4677199999999999</c:v>
                </c:pt>
                <c:pt idx="22106">
                  <c:v>1.4738599999999999</c:v>
                </c:pt>
                <c:pt idx="22107">
                  <c:v>1.47821</c:v>
                </c:pt>
                <c:pt idx="22108">
                  <c:v>1.47959</c:v>
                </c:pt>
                <c:pt idx="22109">
                  <c:v>1.48241</c:v>
                </c:pt>
                <c:pt idx="22110">
                  <c:v>1.4857400000000001</c:v>
                </c:pt>
                <c:pt idx="22111">
                  <c:v>1.4808399999999999</c:v>
                </c:pt>
                <c:pt idx="22112">
                  <c:v>1.4722900000000001</c:v>
                </c:pt>
                <c:pt idx="22113">
                  <c:v>1.46678</c:v>
                </c:pt>
                <c:pt idx="22114">
                  <c:v>1.4656499999999999</c:v>
                </c:pt>
                <c:pt idx="22115">
                  <c:v>1.47089</c:v>
                </c:pt>
                <c:pt idx="22116">
                  <c:v>1.4752799999999999</c:v>
                </c:pt>
                <c:pt idx="22117">
                  <c:v>1.4758800000000001</c:v>
                </c:pt>
                <c:pt idx="22118">
                  <c:v>1.47272</c:v>
                </c:pt>
                <c:pt idx="22119">
                  <c:v>1.4664299999999999</c:v>
                </c:pt>
                <c:pt idx="22120">
                  <c:v>1.4631400000000001</c:v>
                </c:pt>
                <c:pt idx="22121">
                  <c:v>1.46211</c:v>
                </c:pt>
                <c:pt idx="22122">
                  <c:v>1.45844</c:v>
                </c:pt>
                <c:pt idx="22123">
                  <c:v>1.4536500000000001</c:v>
                </c:pt>
                <c:pt idx="22124">
                  <c:v>1.44865</c:v>
                </c:pt>
                <c:pt idx="22125">
                  <c:v>1.44584</c:v>
                </c:pt>
                <c:pt idx="22126">
                  <c:v>1.4482600000000001</c:v>
                </c:pt>
                <c:pt idx="22127">
                  <c:v>1.4531499999999999</c:v>
                </c:pt>
                <c:pt idx="22128">
                  <c:v>1.4509300000000001</c:v>
                </c:pt>
                <c:pt idx="22129">
                  <c:v>1.44269</c:v>
                </c:pt>
                <c:pt idx="22130">
                  <c:v>1.4402200000000001</c:v>
                </c:pt>
                <c:pt idx="22131">
                  <c:v>1.4400200000000001</c:v>
                </c:pt>
                <c:pt idx="22132">
                  <c:v>1.4417800000000001</c:v>
                </c:pt>
                <c:pt idx="22133">
                  <c:v>1.4429399999999999</c:v>
                </c:pt>
                <c:pt idx="22134">
                  <c:v>1.4448099999999999</c:v>
                </c:pt>
                <c:pt idx="22135">
                  <c:v>1.4515400000000001</c:v>
                </c:pt>
                <c:pt idx="22136">
                  <c:v>1.4636400000000001</c:v>
                </c:pt>
                <c:pt idx="22137">
                  <c:v>1.4760599999999999</c:v>
                </c:pt>
                <c:pt idx="22138">
                  <c:v>1.4761599999999999</c:v>
                </c:pt>
                <c:pt idx="22139">
                  <c:v>1.47356</c:v>
                </c:pt>
                <c:pt idx="22140">
                  <c:v>1.4756499999999999</c:v>
                </c:pt>
                <c:pt idx="22141">
                  <c:v>1.4790099999999999</c:v>
                </c:pt>
                <c:pt idx="22142">
                  <c:v>1.4769300000000001</c:v>
                </c:pt>
                <c:pt idx="22143">
                  <c:v>1.47472</c:v>
                </c:pt>
                <c:pt idx="22144">
                  <c:v>1.4786900000000001</c:v>
                </c:pt>
                <c:pt idx="22145">
                  <c:v>1.48316</c:v>
                </c:pt>
                <c:pt idx="22146">
                  <c:v>1.48837</c:v>
                </c:pt>
                <c:pt idx="22147">
                  <c:v>1.48986</c:v>
                </c:pt>
                <c:pt idx="22148">
                  <c:v>1.4825900000000001</c:v>
                </c:pt>
                <c:pt idx="22149">
                  <c:v>1.47723</c:v>
                </c:pt>
                <c:pt idx="22150">
                  <c:v>1.47427</c:v>
                </c:pt>
                <c:pt idx="22151">
                  <c:v>1.47434</c:v>
                </c:pt>
                <c:pt idx="22152">
                  <c:v>1.4772400000000001</c:v>
                </c:pt>
                <c:pt idx="22153">
                  <c:v>1.48108</c:v>
                </c:pt>
                <c:pt idx="22154">
                  <c:v>1.4834099999999999</c:v>
                </c:pt>
                <c:pt idx="22155">
                  <c:v>1.4845299999999999</c:v>
                </c:pt>
                <c:pt idx="22156">
                  <c:v>1.48292</c:v>
                </c:pt>
                <c:pt idx="22157">
                  <c:v>1.4826299999999999</c:v>
                </c:pt>
                <c:pt idx="22158">
                  <c:v>1.4837100000000001</c:v>
                </c:pt>
                <c:pt idx="22159">
                  <c:v>1.48584</c:v>
                </c:pt>
                <c:pt idx="22160">
                  <c:v>1.48739</c:v>
                </c:pt>
                <c:pt idx="22161">
                  <c:v>1.4827399999999999</c:v>
                </c:pt>
                <c:pt idx="22162">
                  <c:v>1.4815799999999999</c:v>
                </c:pt>
                <c:pt idx="22163">
                  <c:v>1.4818199999999999</c:v>
                </c:pt>
                <c:pt idx="22164">
                  <c:v>1.4740800000000001</c:v>
                </c:pt>
                <c:pt idx="22165">
                  <c:v>1.4657500000000001</c:v>
                </c:pt>
                <c:pt idx="22166">
                  <c:v>1.46184</c:v>
                </c:pt>
                <c:pt idx="22167">
                  <c:v>1.4562600000000001</c:v>
                </c:pt>
                <c:pt idx="22168">
                  <c:v>1.4428099999999999</c:v>
                </c:pt>
                <c:pt idx="22169">
                  <c:v>1.4308700000000001</c:v>
                </c:pt>
                <c:pt idx="22170">
                  <c:v>1.41754</c:v>
                </c:pt>
                <c:pt idx="22171">
                  <c:v>1.3971899999999999</c:v>
                </c:pt>
                <c:pt idx="22172">
                  <c:v>1.3819900000000001</c:v>
                </c:pt>
                <c:pt idx="22173">
                  <c:v>1.3729</c:v>
                </c:pt>
                <c:pt idx="22174">
                  <c:v>1.36222</c:v>
                </c:pt>
                <c:pt idx="22175">
                  <c:v>1.3470800000000001</c:v>
                </c:pt>
                <c:pt idx="22176">
                  <c:v>1.339</c:v>
                </c:pt>
                <c:pt idx="22177">
                  <c:v>1.3247899999999999</c:v>
                </c:pt>
                <c:pt idx="22178">
                  <c:v>1.3143199999999999</c:v>
                </c:pt>
                <c:pt idx="22179">
                  <c:v>1.3050200000000001</c:v>
                </c:pt>
                <c:pt idx="22180">
                  <c:v>1.2923800000000001</c:v>
                </c:pt>
                <c:pt idx="22181">
                  <c:v>1.27596</c:v>
                </c:pt>
                <c:pt idx="22182">
                  <c:v>1.2545900000000001</c:v>
                </c:pt>
                <c:pt idx="22183">
                  <c:v>1.2362299999999999</c:v>
                </c:pt>
                <c:pt idx="22184">
                  <c:v>1.21818</c:v>
                </c:pt>
                <c:pt idx="22185">
                  <c:v>1.20296</c:v>
                </c:pt>
                <c:pt idx="22186">
                  <c:v>1.19143</c:v>
                </c:pt>
                <c:pt idx="22187">
                  <c:v>1.17679</c:v>
                </c:pt>
                <c:pt idx="22188">
                  <c:v>1.1630100000000001</c:v>
                </c:pt>
                <c:pt idx="22189">
                  <c:v>1.15069</c:v>
                </c:pt>
                <c:pt idx="22190">
                  <c:v>1.12094</c:v>
                </c:pt>
                <c:pt idx="22191">
                  <c:v>1.0958000000000001</c:v>
                </c:pt>
                <c:pt idx="22192">
                  <c:v>1.0760400000000001</c:v>
                </c:pt>
                <c:pt idx="22193">
                  <c:v>1.0599499999999999</c:v>
                </c:pt>
                <c:pt idx="22194">
                  <c:v>1.0563899999999999</c:v>
                </c:pt>
                <c:pt idx="22195">
                  <c:v>1.0503100000000001</c:v>
                </c:pt>
                <c:pt idx="22196">
                  <c:v>1.03661</c:v>
                </c:pt>
                <c:pt idx="22197">
                  <c:v>1.0277700000000001</c:v>
                </c:pt>
                <c:pt idx="22198">
                  <c:v>1.0150399999999999</c:v>
                </c:pt>
                <c:pt idx="22199">
                  <c:v>0.99646199999999996</c:v>
                </c:pt>
                <c:pt idx="22200">
                  <c:v>0.97925300000000004</c:v>
                </c:pt>
                <c:pt idx="22201">
                  <c:v>0.95597299999999996</c:v>
                </c:pt>
                <c:pt idx="22202">
                  <c:v>0.93354899999999996</c:v>
                </c:pt>
                <c:pt idx="22203">
                  <c:v>0.89825900000000003</c:v>
                </c:pt>
                <c:pt idx="22204">
                  <c:v>0.87651500000000004</c:v>
                </c:pt>
                <c:pt idx="22205">
                  <c:v>0.85825399999999996</c:v>
                </c:pt>
                <c:pt idx="22206">
                  <c:v>0.83374499999999996</c:v>
                </c:pt>
                <c:pt idx="22207">
                  <c:v>0.81391100000000005</c:v>
                </c:pt>
                <c:pt idx="22208">
                  <c:v>0.79765799999999998</c:v>
                </c:pt>
                <c:pt idx="22209">
                  <c:v>0.78446400000000005</c:v>
                </c:pt>
                <c:pt idx="22210">
                  <c:v>0.77673999999999999</c:v>
                </c:pt>
                <c:pt idx="22211">
                  <c:v>0.76973999999999998</c:v>
                </c:pt>
                <c:pt idx="22212">
                  <c:v>0.76222400000000001</c:v>
                </c:pt>
                <c:pt idx="22213">
                  <c:v>0.752166</c:v>
                </c:pt>
                <c:pt idx="22214">
                  <c:v>0.74059399999999997</c:v>
                </c:pt>
                <c:pt idx="22215">
                  <c:v>0.72741999999999996</c:v>
                </c:pt>
                <c:pt idx="22216">
                  <c:v>0.715584</c:v>
                </c:pt>
                <c:pt idx="22217">
                  <c:v>0.70748599999999995</c:v>
                </c:pt>
                <c:pt idx="22218">
                  <c:v>0.70723800000000003</c:v>
                </c:pt>
                <c:pt idx="22219">
                  <c:v>0.71243699999999999</c:v>
                </c:pt>
                <c:pt idx="22220">
                  <c:v>0.71446399999999999</c:v>
                </c:pt>
                <c:pt idx="22221">
                  <c:v>0.71289599999999997</c:v>
                </c:pt>
                <c:pt idx="22222">
                  <c:v>0.70849399999999996</c:v>
                </c:pt>
                <c:pt idx="22223">
                  <c:v>0.71040999999999999</c:v>
                </c:pt>
                <c:pt idx="22224">
                  <c:v>0.71858200000000005</c:v>
                </c:pt>
                <c:pt idx="22225">
                  <c:v>0.729576</c:v>
                </c:pt>
                <c:pt idx="22226">
                  <c:v>0.73729199999999995</c:v>
                </c:pt>
                <c:pt idx="22227">
                  <c:v>0.730487</c:v>
                </c:pt>
                <c:pt idx="22228">
                  <c:v>0.71001800000000004</c:v>
                </c:pt>
                <c:pt idx="22229">
                  <c:v>0.70210899999999998</c:v>
                </c:pt>
                <c:pt idx="22230">
                  <c:v>0.70229299999999995</c:v>
                </c:pt>
                <c:pt idx="22231">
                  <c:v>0.70058600000000004</c:v>
                </c:pt>
                <c:pt idx="22232">
                  <c:v>0.69850999999999996</c:v>
                </c:pt>
                <c:pt idx="22233">
                  <c:v>0.69711900000000004</c:v>
                </c:pt>
                <c:pt idx="22234">
                  <c:v>0.697237</c:v>
                </c:pt>
                <c:pt idx="22235">
                  <c:v>0.69512099999999999</c:v>
                </c:pt>
                <c:pt idx="22236">
                  <c:v>0.69146799999999997</c:v>
                </c:pt>
                <c:pt idx="22237">
                  <c:v>0.68851099999999998</c:v>
                </c:pt>
                <c:pt idx="22238">
                  <c:v>0.68480200000000002</c:v>
                </c:pt>
                <c:pt idx="22239">
                  <c:v>0.68430400000000002</c:v>
                </c:pt>
                <c:pt idx="22240">
                  <c:v>0.68759800000000004</c:v>
                </c:pt>
                <c:pt idx="22241">
                  <c:v>0.68405700000000003</c:v>
                </c:pt>
                <c:pt idx="22242">
                  <c:v>0.68501400000000001</c:v>
                </c:pt>
                <c:pt idx="22243">
                  <c:v>0.69481899999999996</c:v>
                </c:pt>
                <c:pt idx="22244">
                  <c:v>0.70343299999999997</c:v>
                </c:pt>
                <c:pt idx="22245">
                  <c:v>0.70509699999999997</c:v>
                </c:pt>
                <c:pt idx="22246">
                  <c:v>0.70501499999999995</c:v>
                </c:pt>
                <c:pt idx="22247">
                  <c:v>0.70478700000000005</c:v>
                </c:pt>
                <c:pt idx="22248">
                  <c:v>0.71074300000000001</c:v>
                </c:pt>
                <c:pt idx="22249">
                  <c:v>0.71858</c:v>
                </c:pt>
                <c:pt idx="22250">
                  <c:v>0.71777000000000002</c:v>
                </c:pt>
                <c:pt idx="22251">
                  <c:v>0.71380900000000003</c:v>
                </c:pt>
                <c:pt idx="22252">
                  <c:v>0.710484</c:v>
                </c:pt>
                <c:pt idx="22253">
                  <c:v>0.69687900000000003</c:v>
                </c:pt>
                <c:pt idx="22254">
                  <c:v>0.68223800000000001</c:v>
                </c:pt>
                <c:pt idx="22255">
                  <c:v>0.66053600000000001</c:v>
                </c:pt>
                <c:pt idx="22256">
                  <c:v>0.65288199999999996</c:v>
                </c:pt>
                <c:pt idx="22257">
                  <c:v>0.63775899999999996</c:v>
                </c:pt>
                <c:pt idx="22258">
                  <c:v>0.63125299999999995</c:v>
                </c:pt>
                <c:pt idx="22259">
                  <c:v>0.61685699999999999</c:v>
                </c:pt>
                <c:pt idx="22260">
                  <c:v>0.59340999999999999</c:v>
                </c:pt>
                <c:pt idx="22261">
                  <c:v>0.57609200000000005</c:v>
                </c:pt>
                <c:pt idx="22262">
                  <c:v>0.56785300000000005</c:v>
                </c:pt>
                <c:pt idx="22263">
                  <c:v>0.56404399999999999</c:v>
                </c:pt>
                <c:pt idx="22264">
                  <c:v>0.55887200000000004</c:v>
                </c:pt>
                <c:pt idx="22265">
                  <c:v>0.54989100000000002</c:v>
                </c:pt>
                <c:pt idx="22266">
                  <c:v>0.53870399999999996</c:v>
                </c:pt>
                <c:pt idx="22267">
                  <c:v>0.51596399999999998</c:v>
                </c:pt>
                <c:pt idx="22268">
                  <c:v>0.50570800000000005</c:v>
                </c:pt>
                <c:pt idx="22269">
                  <c:v>0.49975900000000001</c:v>
                </c:pt>
                <c:pt idx="22270">
                  <c:v>0.488784</c:v>
                </c:pt>
                <c:pt idx="22271">
                  <c:v>0.46933900000000001</c:v>
                </c:pt>
                <c:pt idx="22272">
                  <c:v>0.46076299999999998</c:v>
                </c:pt>
                <c:pt idx="22273">
                  <c:v>0.45733299999999999</c:v>
                </c:pt>
                <c:pt idx="22274">
                  <c:v>0.45719100000000001</c:v>
                </c:pt>
                <c:pt idx="22275">
                  <c:v>0.44935399999999998</c:v>
                </c:pt>
                <c:pt idx="22276">
                  <c:v>0.43498399999999998</c:v>
                </c:pt>
                <c:pt idx="22277">
                  <c:v>0.42607600000000001</c:v>
                </c:pt>
                <c:pt idx="22278">
                  <c:v>0.41822199999999998</c:v>
                </c:pt>
                <c:pt idx="22279">
                  <c:v>0.41394199999999998</c:v>
                </c:pt>
                <c:pt idx="22280">
                  <c:v>0.39402799999999999</c:v>
                </c:pt>
                <c:pt idx="22281">
                  <c:v>0.38481100000000001</c:v>
                </c:pt>
                <c:pt idx="22282">
                  <c:v>0.37540400000000002</c:v>
                </c:pt>
                <c:pt idx="22283">
                  <c:v>0.36494100000000002</c:v>
                </c:pt>
                <c:pt idx="22284">
                  <c:v>0.35211799999999999</c:v>
                </c:pt>
                <c:pt idx="22285">
                  <c:v>0.34520400000000001</c:v>
                </c:pt>
                <c:pt idx="22286">
                  <c:v>0.34231800000000001</c:v>
                </c:pt>
                <c:pt idx="22287">
                  <c:v>0.33581899999999998</c:v>
                </c:pt>
                <c:pt idx="22288">
                  <c:v>0.32873400000000003</c:v>
                </c:pt>
                <c:pt idx="22289">
                  <c:v>0.318882</c:v>
                </c:pt>
                <c:pt idx="22290">
                  <c:v>0.31093700000000002</c:v>
                </c:pt>
                <c:pt idx="22291">
                  <c:v>0.29963000000000001</c:v>
                </c:pt>
                <c:pt idx="22292">
                  <c:v>0.28791499999999998</c:v>
                </c:pt>
                <c:pt idx="22293">
                  <c:v>0.27581099999999997</c:v>
                </c:pt>
                <c:pt idx="22294">
                  <c:v>0.26570500000000002</c:v>
                </c:pt>
                <c:pt idx="22295">
                  <c:v>0.27087499999999998</c:v>
                </c:pt>
                <c:pt idx="22296">
                  <c:v>0.26980399999999999</c:v>
                </c:pt>
                <c:pt idx="22297">
                  <c:v>0.27197700000000002</c:v>
                </c:pt>
                <c:pt idx="22298">
                  <c:v>0.271727</c:v>
                </c:pt>
                <c:pt idx="22299">
                  <c:v>0.27337</c:v>
                </c:pt>
                <c:pt idx="22300">
                  <c:v>0.272588</c:v>
                </c:pt>
                <c:pt idx="22301">
                  <c:v>0.272117</c:v>
                </c:pt>
                <c:pt idx="22302">
                  <c:v>0.27182600000000001</c:v>
                </c:pt>
                <c:pt idx="22303">
                  <c:v>0.27013300000000001</c:v>
                </c:pt>
                <c:pt idx="22304">
                  <c:v>0.26774399999999998</c:v>
                </c:pt>
                <c:pt idx="22305">
                  <c:v>0.26357000000000003</c:v>
                </c:pt>
                <c:pt idx="22306">
                  <c:v>0.26411000000000001</c:v>
                </c:pt>
                <c:pt idx="22307">
                  <c:v>0.25989400000000001</c:v>
                </c:pt>
                <c:pt idx="22308">
                  <c:v>0.25064500000000001</c:v>
                </c:pt>
                <c:pt idx="22309">
                  <c:v>0.245702</c:v>
                </c:pt>
                <c:pt idx="22310">
                  <c:v>0.24169399999999999</c:v>
                </c:pt>
                <c:pt idx="22311">
                  <c:v>0.23946300000000001</c:v>
                </c:pt>
                <c:pt idx="22312">
                  <c:v>0.23830899999999999</c:v>
                </c:pt>
                <c:pt idx="22313">
                  <c:v>0.23632300000000001</c:v>
                </c:pt>
                <c:pt idx="22314">
                  <c:v>0.230375</c:v>
                </c:pt>
                <c:pt idx="22315">
                  <c:v>0.222995</c:v>
                </c:pt>
                <c:pt idx="22316">
                  <c:v>0.22151399999999999</c:v>
                </c:pt>
                <c:pt idx="22317">
                  <c:v>0.225604</c:v>
                </c:pt>
                <c:pt idx="22318">
                  <c:v>0.22744300000000001</c:v>
                </c:pt>
                <c:pt idx="22319">
                  <c:v>0.22481100000000001</c:v>
                </c:pt>
                <c:pt idx="22320">
                  <c:v>0.22167100000000001</c:v>
                </c:pt>
                <c:pt idx="22321">
                  <c:v>0.22006999999999999</c:v>
                </c:pt>
                <c:pt idx="22322">
                  <c:v>0.223194</c:v>
                </c:pt>
                <c:pt idx="22323">
                  <c:v>0.22426699999999999</c:v>
                </c:pt>
                <c:pt idx="22324">
                  <c:v>0.22661400000000001</c:v>
                </c:pt>
                <c:pt idx="22325">
                  <c:v>0.22761500000000001</c:v>
                </c:pt>
                <c:pt idx="22326">
                  <c:v>0.22453500000000001</c:v>
                </c:pt>
                <c:pt idx="22327">
                  <c:v>0.22183700000000001</c:v>
                </c:pt>
                <c:pt idx="22328">
                  <c:v>0.21834999999999999</c:v>
                </c:pt>
                <c:pt idx="22329">
                  <c:v>0.225966</c:v>
                </c:pt>
                <c:pt idx="22330">
                  <c:v>0.23572399999999999</c:v>
                </c:pt>
                <c:pt idx="22331">
                  <c:v>0.23547499999999999</c:v>
                </c:pt>
                <c:pt idx="22332">
                  <c:v>0.23443600000000001</c:v>
                </c:pt>
                <c:pt idx="22333">
                  <c:v>0.22978000000000001</c:v>
                </c:pt>
                <c:pt idx="22334">
                  <c:v>0.222249</c:v>
                </c:pt>
                <c:pt idx="22335">
                  <c:v>0.22769700000000001</c:v>
                </c:pt>
                <c:pt idx="22336">
                  <c:v>0.23990300000000001</c:v>
                </c:pt>
                <c:pt idx="22337">
                  <c:v>0.249915</c:v>
                </c:pt>
                <c:pt idx="22338">
                  <c:v>0.249889</c:v>
                </c:pt>
                <c:pt idx="22339">
                  <c:v>0.23776</c:v>
                </c:pt>
                <c:pt idx="22340">
                  <c:v>0.22673099999999999</c:v>
                </c:pt>
                <c:pt idx="22341">
                  <c:v>0.22628200000000001</c:v>
                </c:pt>
                <c:pt idx="22342">
                  <c:v>0.223548</c:v>
                </c:pt>
                <c:pt idx="22343">
                  <c:v>0.22471099999999999</c:v>
                </c:pt>
                <c:pt idx="22344">
                  <c:v>0.23138600000000001</c:v>
                </c:pt>
                <c:pt idx="22345">
                  <c:v>0.23022699999999999</c:v>
                </c:pt>
                <c:pt idx="22346">
                  <c:v>0.22161700000000001</c:v>
                </c:pt>
                <c:pt idx="22347">
                  <c:v>0.22380800000000001</c:v>
                </c:pt>
                <c:pt idx="22348">
                  <c:v>0.22989200000000001</c:v>
                </c:pt>
                <c:pt idx="22349">
                  <c:v>0.231154</c:v>
                </c:pt>
                <c:pt idx="22350">
                  <c:v>0.220361</c:v>
                </c:pt>
                <c:pt idx="22351">
                  <c:v>0.219301</c:v>
                </c:pt>
                <c:pt idx="22352">
                  <c:v>0.21664900000000001</c:v>
                </c:pt>
                <c:pt idx="22353">
                  <c:v>0.21190500000000001</c:v>
                </c:pt>
                <c:pt idx="22354">
                  <c:v>0.212057</c:v>
                </c:pt>
                <c:pt idx="22355">
                  <c:v>0.215887</c:v>
                </c:pt>
                <c:pt idx="22356">
                  <c:v>0.22189400000000001</c:v>
                </c:pt>
                <c:pt idx="22357">
                  <c:v>0.218834</c:v>
                </c:pt>
                <c:pt idx="22358">
                  <c:v>0.21729200000000001</c:v>
                </c:pt>
                <c:pt idx="22359">
                  <c:v>0.21406</c:v>
                </c:pt>
                <c:pt idx="22360">
                  <c:v>0.20946400000000001</c:v>
                </c:pt>
                <c:pt idx="22361">
                  <c:v>0.214481</c:v>
                </c:pt>
                <c:pt idx="22362">
                  <c:v>0.21624399999999999</c:v>
                </c:pt>
                <c:pt idx="22363">
                  <c:v>0.207813</c:v>
                </c:pt>
                <c:pt idx="22364">
                  <c:v>0.20349100000000001</c:v>
                </c:pt>
                <c:pt idx="22365">
                  <c:v>0.21227099999999999</c:v>
                </c:pt>
                <c:pt idx="22366">
                  <c:v>0.21831100000000001</c:v>
                </c:pt>
                <c:pt idx="22367">
                  <c:v>0.220363</c:v>
                </c:pt>
                <c:pt idx="22368">
                  <c:v>0.220446</c:v>
                </c:pt>
                <c:pt idx="22369">
                  <c:v>0.21889500000000001</c:v>
                </c:pt>
                <c:pt idx="22370">
                  <c:v>0.21269099999999999</c:v>
                </c:pt>
                <c:pt idx="22371">
                  <c:v>0.203711</c:v>
                </c:pt>
                <c:pt idx="22372">
                  <c:v>0.195914</c:v>
                </c:pt>
                <c:pt idx="22373">
                  <c:v>0.18895600000000001</c:v>
                </c:pt>
                <c:pt idx="22374">
                  <c:v>0.18229300000000001</c:v>
                </c:pt>
                <c:pt idx="22375">
                  <c:v>0.180369</c:v>
                </c:pt>
                <c:pt idx="22376">
                  <c:v>0.180476</c:v>
                </c:pt>
                <c:pt idx="22377">
                  <c:v>0.17959700000000001</c:v>
                </c:pt>
                <c:pt idx="22378">
                  <c:v>0.180622</c:v>
                </c:pt>
                <c:pt idx="22379">
                  <c:v>0.18382000000000001</c:v>
                </c:pt>
                <c:pt idx="22380">
                  <c:v>0.18212500000000001</c:v>
                </c:pt>
                <c:pt idx="22381">
                  <c:v>0.17476</c:v>
                </c:pt>
                <c:pt idx="22382">
                  <c:v>0.17611599999999999</c:v>
                </c:pt>
                <c:pt idx="22383">
                  <c:v>0.17826900000000001</c:v>
                </c:pt>
                <c:pt idx="22384">
                  <c:v>0.185415</c:v>
                </c:pt>
                <c:pt idx="22385">
                  <c:v>0.18860399999999999</c:v>
                </c:pt>
                <c:pt idx="22386">
                  <c:v>0.18268400000000001</c:v>
                </c:pt>
                <c:pt idx="22387">
                  <c:v>0.17363899999999999</c:v>
                </c:pt>
                <c:pt idx="22388">
                  <c:v>0.160797</c:v>
                </c:pt>
                <c:pt idx="22389">
                  <c:v>0.14815800000000001</c:v>
                </c:pt>
                <c:pt idx="22390">
                  <c:v>0.13864299999999999</c:v>
                </c:pt>
                <c:pt idx="22391">
                  <c:v>0.131628</c:v>
                </c:pt>
                <c:pt idx="22392">
                  <c:v>0.123617</c:v>
                </c:pt>
                <c:pt idx="22393">
                  <c:v>0.118392</c:v>
                </c:pt>
                <c:pt idx="22394">
                  <c:v>0.112826</c:v>
                </c:pt>
                <c:pt idx="22395">
                  <c:v>0.114388</c:v>
                </c:pt>
                <c:pt idx="22396">
                  <c:v>0.12045</c:v>
                </c:pt>
                <c:pt idx="22397">
                  <c:v>0.119626</c:v>
                </c:pt>
                <c:pt idx="22398">
                  <c:v>0.12471</c:v>
                </c:pt>
                <c:pt idx="22399">
                  <c:v>0.126995</c:v>
                </c:pt>
                <c:pt idx="22400">
                  <c:v>0.123144</c:v>
                </c:pt>
                <c:pt idx="22401">
                  <c:v>0.117634</c:v>
                </c:pt>
                <c:pt idx="22402">
                  <c:v>0.113638</c:v>
                </c:pt>
                <c:pt idx="22403">
                  <c:v>0.110573</c:v>
                </c:pt>
                <c:pt idx="22404">
                  <c:v>0.105348</c:v>
                </c:pt>
                <c:pt idx="22405">
                  <c:v>0.107267</c:v>
                </c:pt>
                <c:pt idx="22406">
                  <c:v>0.110841</c:v>
                </c:pt>
                <c:pt idx="22407">
                  <c:v>0.11050699999999999</c:v>
                </c:pt>
                <c:pt idx="22408">
                  <c:v>0.10922800000000001</c:v>
                </c:pt>
                <c:pt idx="22409">
                  <c:v>0.10460899999999999</c:v>
                </c:pt>
                <c:pt idx="22410">
                  <c:v>0.10199800000000001</c:v>
                </c:pt>
                <c:pt idx="22411">
                  <c:v>0.104725</c:v>
                </c:pt>
                <c:pt idx="22412">
                  <c:v>0.101107</c:v>
                </c:pt>
                <c:pt idx="22413">
                  <c:v>9.7499100000000005E-2</c:v>
                </c:pt>
                <c:pt idx="22414">
                  <c:v>0.101455</c:v>
                </c:pt>
                <c:pt idx="22415">
                  <c:v>0.106862</c:v>
                </c:pt>
                <c:pt idx="22416">
                  <c:v>0.11452900000000001</c:v>
                </c:pt>
                <c:pt idx="22417">
                  <c:v>0.112735</c:v>
                </c:pt>
                <c:pt idx="22418">
                  <c:v>0.10982599999999999</c:v>
                </c:pt>
                <c:pt idx="22419">
                  <c:v>0.115566</c:v>
                </c:pt>
                <c:pt idx="22420">
                  <c:v>0.124769</c:v>
                </c:pt>
                <c:pt idx="22421">
                  <c:v>0.124657</c:v>
                </c:pt>
                <c:pt idx="22422">
                  <c:v>0.12363200000000001</c:v>
                </c:pt>
                <c:pt idx="22423">
                  <c:v>0.123404</c:v>
                </c:pt>
                <c:pt idx="22424">
                  <c:v>0.118698</c:v>
                </c:pt>
                <c:pt idx="22425">
                  <c:v>0.119091</c:v>
                </c:pt>
                <c:pt idx="22426">
                  <c:v>0.12214800000000001</c:v>
                </c:pt>
                <c:pt idx="22427">
                  <c:v>0.11984300000000001</c:v>
                </c:pt>
                <c:pt idx="22428">
                  <c:v>0.11025</c:v>
                </c:pt>
                <c:pt idx="22429">
                  <c:v>0.110487</c:v>
                </c:pt>
                <c:pt idx="22430">
                  <c:v>0.112521</c:v>
                </c:pt>
                <c:pt idx="22431">
                  <c:v>0.11317000000000001</c:v>
                </c:pt>
                <c:pt idx="22432">
                  <c:v>0.106381</c:v>
                </c:pt>
                <c:pt idx="22433">
                  <c:v>0.10084600000000001</c:v>
                </c:pt>
                <c:pt idx="22434">
                  <c:v>0.10415099999999999</c:v>
                </c:pt>
                <c:pt idx="22435">
                  <c:v>0.109872</c:v>
                </c:pt>
                <c:pt idx="22436">
                  <c:v>0.11386499999999999</c:v>
                </c:pt>
                <c:pt idx="22437">
                  <c:v>0.123684</c:v>
                </c:pt>
                <c:pt idx="22438">
                  <c:v>0.124919</c:v>
                </c:pt>
                <c:pt idx="22439">
                  <c:v>0.116577</c:v>
                </c:pt>
                <c:pt idx="22440">
                  <c:v>0.109194</c:v>
                </c:pt>
                <c:pt idx="22441">
                  <c:v>0.103315</c:v>
                </c:pt>
                <c:pt idx="22442">
                  <c:v>0.10065499999999999</c:v>
                </c:pt>
                <c:pt idx="22443">
                  <c:v>0.101165</c:v>
                </c:pt>
                <c:pt idx="22444">
                  <c:v>0.100564</c:v>
                </c:pt>
                <c:pt idx="22445">
                  <c:v>9.6047499999999994E-2</c:v>
                </c:pt>
                <c:pt idx="22446">
                  <c:v>9.3037499999999995E-2</c:v>
                </c:pt>
                <c:pt idx="22447">
                  <c:v>9.5816799999999994E-2</c:v>
                </c:pt>
                <c:pt idx="22448">
                  <c:v>9.4491500000000006E-2</c:v>
                </c:pt>
                <c:pt idx="22449">
                  <c:v>9.6639900000000001E-2</c:v>
                </c:pt>
                <c:pt idx="22450">
                  <c:v>0.101494</c:v>
                </c:pt>
                <c:pt idx="22451">
                  <c:v>0.105586</c:v>
                </c:pt>
                <c:pt idx="22452">
                  <c:v>0.105113</c:v>
                </c:pt>
                <c:pt idx="22453">
                  <c:v>9.6983700000000006E-2</c:v>
                </c:pt>
                <c:pt idx="22454">
                  <c:v>7.9425399999999993E-2</c:v>
                </c:pt>
                <c:pt idx="22455">
                  <c:v>7.0049899999999998E-2</c:v>
                </c:pt>
                <c:pt idx="22456">
                  <c:v>6.4444799999999997E-2</c:v>
                </c:pt>
                <c:pt idx="22457">
                  <c:v>6.1297200000000003E-2</c:v>
                </c:pt>
                <c:pt idx="22458">
                  <c:v>6.00913E-2</c:v>
                </c:pt>
                <c:pt idx="22459">
                  <c:v>6.3378699999999996E-2</c:v>
                </c:pt>
                <c:pt idx="22460">
                  <c:v>6.4592999999999998E-2</c:v>
                </c:pt>
                <c:pt idx="22461">
                  <c:v>7.1370100000000006E-2</c:v>
                </c:pt>
                <c:pt idx="22462">
                  <c:v>7.0522500000000002E-2</c:v>
                </c:pt>
                <c:pt idx="22463">
                  <c:v>6.7008300000000007E-2</c:v>
                </c:pt>
                <c:pt idx="22464">
                  <c:v>6.0394099999999999E-2</c:v>
                </c:pt>
                <c:pt idx="22465">
                  <c:v>5.6631099999999997E-2</c:v>
                </c:pt>
                <c:pt idx="22466">
                  <c:v>5.1960899999999997E-2</c:v>
                </c:pt>
                <c:pt idx="22467">
                  <c:v>4.9738600000000001E-2</c:v>
                </c:pt>
                <c:pt idx="22468">
                  <c:v>4.5629700000000002E-2</c:v>
                </c:pt>
                <c:pt idx="22469">
                  <c:v>4.4204399999999998E-2</c:v>
                </c:pt>
                <c:pt idx="22470">
                  <c:v>4.2777200000000001E-2</c:v>
                </c:pt>
                <c:pt idx="22471">
                  <c:v>4.5702899999999998E-2</c:v>
                </c:pt>
                <c:pt idx="22472">
                  <c:v>4.7242300000000001E-2</c:v>
                </c:pt>
                <c:pt idx="22473">
                  <c:v>5.0712399999999998E-2</c:v>
                </c:pt>
                <c:pt idx="22474">
                  <c:v>5.8588399999999999E-2</c:v>
                </c:pt>
                <c:pt idx="22475">
                  <c:v>6.8944199999999997E-2</c:v>
                </c:pt>
                <c:pt idx="22476">
                  <c:v>6.7877800000000002E-2</c:v>
                </c:pt>
                <c:pt idx="22477">
                  <c:v>6.4273399999999994E-2</c:v>
                </c:pt>
                <c:pt idx="22478">
                  <c:v>6.0877599999999997E-2</c:v>
                </c:pt>
                <c:pt idx="22479">
                  <c:v>6.1160300000000001E-2</c:v>
                </c:pt>
                <c:pt idx="22480">
                  <c:v>6.2863199999999994E-2</c:v>
                </c:pt>
                <c:pt idx="22481">
                  <c:v>6.2791399999999997E-2</c:v>
                </c:pt>
                <c:pt idx="22482">
                  <c:v>6.0696800000000002E-2</c:v>
                </c:pt>
                <c:pt idx="22483">
                  <c:v>5.9775099999999998E-2</c:v>
                </c:pt>
                <c:pt idx="22484">
                  <c:v>5.7928300000000002E-2</c:v>
                </c:pt>
                <c:pt idx="22485">
                  <c:v>5.7365100000000002E-2</c:v>
                </c:pt>
                <c:pt idx="22486">
                  <c:v>6.0761099999999998E-2</c:v>
                </c:pt>
                <c:pt idx="22487">
                  <c:v>6.5126500000000004E-2</c:v>
                </c:pt>
                <c:pt idx="22488">
                  <c:v>6.5182199999999996E-2</c:v>
                </c:pt>
                <c:pt idx="22489">
                  <c:v>6.9022700000000006E-2</c:v>
                </c:pt>
                <c:pt idx="22490">
                  <c:v>7.0395200000000005E-2</c:v>
                </c:pt>
                <c:pt idx="22491">
                  <c:v>6.80978E-2</c:v>
                </c:pt>
                <c:pt idx="22492">
                  <c:v>6.6027199999999994E-2</c:v>
                </c:pt>
                <c:pt idx="22493">
                  <c:v>6.3530000000000003E-2</c:v>
                </c:pt>
                <c:pt idx="22494">
                  <c:v>6.5347600000000006E-2</c:v>
                </c:pt>
                <c:pt idx="22495">
                  <c:v>6.7338899999999993E-2</c:v>
                </c:pt>
                <c:pt idx="22496">
                  <c:v>6.5350400000000003E-2</c:v>
                </c:pt>
                <c:pt idx="22497">
                  <c:v>6.2597700000000006E-2</c:v>
                </c:pt>
                <c:pt idx="22498">
                  <c:v>5.8092699999999997E-2</c:v>
                </c:pt>
                <c:pt idx="22499">
                  <c:v>5.4372200000000002E-2</c:v>
                </c:pt>
                <c:pt idx="22500">
                  <c:v>5.3468799999999997E-2</c:v>
                </c:pt>
                <c:pt idx="22501">
                  <c:v>5.3151900000000002E-2</c:v>
                </c:pt>
                <c:pt idx="22502">
                  <c:v>5.2114899999999999E-2</c:v>
                </c:pt>
                <c:pt idx="22503">
                  <c:v>4.6728499999999999E-2</c:v>
                </c:pt>
                <c:pt idx="22504">
                  <c:v>3.99196E-2</c:v>
                </c:pt>
                <c:pt idx="22505">
                  <c:v>2.7449299999999999E-2</c:v>
                </c:pt>
                <c:pt idx="22506">
                  <c:v>1.7281100000000001E-2</c:v>
                </c:pt>
                <c:pt idx="22507">
                  <c:v>2.1325E-2</c:v>
                </c:pt>
                <c:pt idx="22508">
                  <c:v>2.0206499999999999E-2</c:v>
                </c:pt>
                <c:pt idx="22509">
                  <c:v>1.5472100000000001E-2</c:v>
                </c:pt>
                <c:pt idx="22510">
                  <c:v>1.1321899999999999E-2</c:v>
                </c:pt>
                <c:pt idx="22511">
                  <c:v>6.8917700000000002E-3</c:v>
                </c:pt>
                <c:pt idx="22512">
                  <c:v>4.7664400000000003E-3</c:v>
                </c:pt>
                <c:pt idx="22513">
                  <c:v>3.5412400000000002E-3</c:v>
                </c:pt>
                <c:pt idx="22514">
                  <c:v>4.5124099999999997E-3</c:v>
                </c:pt>
                <c:pt idx="22515">
                  <c:v>-2.1036500000000001E-4</c:v>
                </c:pt>
                <c:pt idx="22516">
                  <c:v>-8.1936500000000002E-3</c:v>
                </c:pt>
                <c:pt idx="22517">
                  <c:v>-1.16398E-2</c:v>
                </c:pt>
                <c:pt idx="22518">
                  <c:v>-1.1010799999999999E-2</c:v>
                </c:pt>
                <c:pt idx="22519">
                  <c:v>-1.1699899999999999E-2</c:v>
                </c:pt>
                <c:pt idx="22520">
                  <c:v>-1.6475099999999999E-2</c:v>
                </c:pt>
                <c:pt idx="22521">
                  <c:v>-1.7412899999999999E-2</c:v>
                </c:pt>
                <c:pt idx="22522">
                  <c:v>-2.2479699999999998E-2</c:v>
                </c:pt>
                <c:pt idx="22523">
                  <c:v>-2.59933E-2</c:v>
                </c:pt>
                <c:pt idx="22524">
                  <c:v>-2.7540800000000001E-2</c:v>
                </c:pt>
                <c:pt idx="22525">
                  <c:v>-2.5309600000000002E-2</c:v>
                </c:pt>
                <c:pt idx="22526">
                  <c:v>-2.5270999999999998E-2</c:v>
                </c:pt>
                <c:pt idx="22527">
                  <c:v>-2.5275300000000001E-2</c:v>
                </c:pt>
                <c:pt idx="22528">
                  <c:v>-2.2873399999999999E-2</c:v>
                </c:pt>
                <c:pt idx="22529">
                  <c:v>-1.02497E-2</c:v>
                </c:pt>
                <c:pt idx="22530">
                  <c:v>-7.7176800000000002E-3</c:v>
                </c:pt>
                <c:pt idx="22531">
                  <c:v>-9.3496199999999995E-3</c:v>
                </c:pt>
                <c:pt idx="22532">
                  <c:v>-7.7580699999999997E-3</c:v>
                </c:pt>
                <c:pt idx="22533">
                  <c:v>-8.9695899999999995E-3</c:v>
                </c:pt>
                <c:pt idx="22534">
                  <c:v>-3.5774100000000001E-3</c:v>
                </c:pt>
                <c:pt idx="22535">
                  <c:v>5.2554699999999999E-3</c:v>
                </c:pt>
                <c:pt idx="22536">
                  <c:v>1.8605300000000002E-2</c:v>
                </c:pt>
                <c:pt idx="22537">
                  <c:v>1.90642E-2</c:v>
                </c:pt>
                <c:pt idx="22538">
                  <c:v>2.0722899999999999E-2</c:v>
                </c:pt>
                <c:pt idx="22539">
                  <c:v>2.3318200000000001E-2</c:v>
                </c:pt>
                <c:pt idx="22540">
                  <c:v>3.8294599999999998E-2</c:v>
                </c:pt>
                <c:pt idx="22541">
                  <c:v>4.1425700000000003E-2</c:v>
                </c:pt>
                <c:pt idx="22542">
                  <c:v>1.9200800000000001E-2</c:v>
                </c:pt>
                <c:pt idx="22543">
                  <c:v>-2.9376699999999999E-3</c:v>
                </c:pt>
                <c:pt idx="22544">
                  <c:v>-1.17334E-2</c:v>
                </c:pt>
                <c:pt idx="22545">
                  <c:v>-2.06503E-2</c:v>
                </c:pt>
                <c:pt idx="22546">
                  <c:v>-4.7896000000000001E-2</c:v>
                </c:pt>
                <c:pt idx="22547">
                  <c:v>-6.6543500000000005E-2</c:v>
                </c:pt>
                <c:pt idx="22548">
                  <c:v>-8.0874299999999996E-2</c:v>
                </c:pt>
                <c:pt idx="22549">
                  <c:v>-9.42244E-2</c:v>
                </c:pt>
                <c:pt idx="22550">
                  <c:v>-0.108746</c:v>
                </c:pt>
                <c:pt idx="22551">
                  <c:v>-0.12665899999999999</c:v>
                </c:pt>
                <c:pt idx="22552">
                  <c:v>-0.147253</c:v>
                </c:pt>
                <c:pt idx="22553">
                  <c:v>-0.168263</c:v>
                </c:pt>
                <c:pt idx="22554">
                  <c:v>-0.18648700000000001</c:v>
                </c:pt>
                <c:pt idx="22555">
                  <c:v>-0.20387</c:v>
                </c:pt>
                <c:pt idx="22556">
                  <c:v>-0.226272</c:v>
                </c:pt>
                <c:pt idx="22557">
                  <c:v>-0.24669099999999999</c:v>
                </c:pt>
                <c:pt idx="22558">
                  <c:v>-0.25916099999999997</c:v>
                </c:pt>
                <c:pt idx="22559">
                  <c:v>-0.26502100000000001</c:v>
                </c:pt>
                <c:pt idx="22560">
                  <c:v>-0.28116000000000002</c:v>
                </c:pt>
                <c:pt idx="22561">
                  <c:v>-0.29409999999999997</c:v>
                </c:pt>
                <c:pt idx="22562">
                  <c:v>-0.29937599999999998</c:v>
                </c:pt>
                <c:pt idx="22563">
                  <c:v>-0.30685000000000001</c:v>
                </c:pt>
                <c:pt idx="22564">
                  <c:v>-0.31441599999999997</c:v>
                </c:pt>
                <c:pt idx="22565">
                  <c:v>-0.32334499999999999</c:v>
                </c:pt>
                <c:pt idx="22566">
                  <c:v>-0.32962599999999997</c:v>
                </c:pt>
                <c:pt idx="22567">
                  <c:v>-0.33044699999999999</c:v>
                </c:pt>
                <c:pt idx="22568">
                  <c:v>-0.32974799999999999</c:v>
                </c:pt>
                <c:pt idx="22569">
                  <c:v>-0.32717400000000002</c:v>
                </c:pt>
                <c:pt idx="22570">
                  <c:v>-0.32442799999999999</c:v>
                </c:pt>
                <c:pt idx="22571">
                  <c:v>-0.31998700000000002</c:v>
                </c:pt>
                <c:pt idx="22572">
                  <c:v>-0.31957999999999998</c:v>
                </c:pt>
                <c:pt idx="22573">
                  <c:v>-0.32655499999999998</c:v>
                </c:pt>
                <c:pt idx="22574">
                  <c:v>-0.33106000000000002</c:v>
                </c:pt>
                <c:pt idx="22575">
                  <c:v>-0.32850099999999999</c:v>
                </c:pt>
                <c:pt idx="22576">
                  <c:v>-0.323216</c:v>
                </c:pt>
                <c:pt idx="22577">
                  <c:v>-0.32161499999999998</c:v>
                </c:pt>
                <c:pt idx="22578">
                  <c:v>-0.32311499999999999</c:v>
                </c:pt>
                <c:pt idx="22579">
                  <c:v>-0.32373400000000002</c:v>
                </c:pt>
                <c:pt idx="22580">
                  <c:v>-0.32022499999999998</c:v>
                </c:pt>
                <c:pt idx="22581">
                  <c:v>-0.31951000000000002</c:v>
                </c:pt>
                <c:pt idx="22582">
                  <c:v>-0.32449899999999998</c:v>
                </c:pt>
                <c:pt idx="22583">
                  <c:v>-0.32922000000000001</c:v>
                </c:pt>
                <c:pt idx="22584">
                  <c:v>-0.329073</c:v>
                </c:pt>
                <c:pt idx="22585">
                  <c:v>-0.32056099999999998</c:v>
                </c:pt>
                <c:pt idx="22586">
                  <c:v>-0.31269799999999998</c:v>
                </c:pt>
                <c:pt idx="22587">
                  <c:v>-0.30832199999999998</c:v>
                </c:pt>
                <c:pt idx="22588">
                  <c:v>-0.30062100000000003</c:v>
                </c:pt>
                <c:pt idx="22589">
                  <c:v>-0.29802299999999998</c:v>
                </c:pt>
                <c:pt idx="22590">
                  <c:v>-0.30230800000000002</c:v>
                </c:pt>
                <c:pt idx="22591">
                  <c:v>-0.30531999999999998</c:v>
                </c:pt>
                <c:pt idx="22592">
                  <c:v>-0.304149</c:v>
                </c:pt>
                <c:pt idx="22593">
                  <c:v>-0.30302099999999998</c:v>
                </c:pt>
                <c:pt idx="22594">
                  <c:v>-0.304479</c:v>
                </c:pt>
                <c:pt idx="22595">
                  <c:v>-0.30234499999999997</c:v>
                </c:pt>
                <c:pt idx="22596">
                  <c:v>-0.29903400000000002</c:v>
                </c:pt>
                <c:pt idx="22597">
                  <c:v>-0.29193200000000002</c:v>
                </c:pt>
                <c:pt idx="22598">
                  <c:v>-0.29287200000000002</c:v>
                </c:pt>
                <c:pt idx="22599">
                  <c:v>-0.29227799999999998</c:v>
                </c:pt>
                <c:pt idx="22600">
                  <c:v>-0.28370699999999999</c:v>
                </c:pt>
                <c:pt idx="22601">
                  <c:v>-0.27565899999999999</c:v>
                </c:pt>
                <c:pt idx="22602">
                  <c:v>-0.27204699999999998</c:v>
                </c:pt>
                <c:pt idx="22603">
                  <c:v>-0.26662200000000003</c:v>
                </c:pt>
                <c:pt idx="22604">
                  <c:v>-0.26153300000000002</c:v>
                </c:pt>
                <c:pt idx="22605">
                  <c:v>-0.26134200000000002</c:v>
                </c:pt>
                <c:pt idx="22606">
                  <c:v>-0.26218999999999998</c:v>
                </c:pt>
                <c:pt idx="22607">
                  <c:v>-0.26065300000000002</c:v>
                </c:pt>
                <c:pt idx="22608">
                  <c:v>-0.257436</c:v>
                </c:pt>
                <c:pt idx="22609">
                  <c:v>-0.25500499999999998</c:v>
                </c:pt>
                <c:pt idx="22610">
                  <c:v>-0.25169000000000002</c:v>
                </c:pt>
                <c:pt idx="22611">
                  <c:v>-0.2412</c:v>
                </c:pt>
                <c:pt idx="22612">
                  <c:v>-0.22573399999999999</c:v>
                </c:pt>
                <c:pt idx="22613">
                  <c:v>-0.21753400000000001</c:v>
                </c:pt>
                <c:pt idx="22614">
                  <c:v>-0.21800900000000001</c:v>
                </c:pt>
                <c:pt idx="22615">
                  <c:v>-0.22158900000000001</c:v>
                </c:pt>
                <c:pt idx="22616">
                  <c:v>-0.22416</c:v>
                </c:pt>
                <c:pt idx="22617">
                  <c:v>-0.214174</c:v>
                </c:pt>
                <c:pt idx="22618">
                  <c:v>-0.20569899999999999</c:v>
                </c:pt>
                <c:pt idx="22619">
                  <c:v>-0.20547000000000001</c:v>
                </c:pt>
                <c:pt idx="22620">
                  <c:v>-0.20690900000000001</c:v>
                </c:pt>
                <c:pt idx="22621">
                  <c:v>-0.20519000000000001</c:v>
                </c:pt>
                <c:pt idx="22622">
                  <c:v>-0.20708799999999999</c:v>
                </c:pt>
                <c:pt idx="22623">
                  <c:v>-0.205707</c:v>
                </c:pt>
                <c:pt idx="22624">
                  <c:v>-0.20654700000000001</c:v>
                </c:pt>
                <c:pt idx="22625">
                  <c:v>-0.20771999999999999</c:v>
                </c:pt>
                <c:pt idx="22626">
                  <c:v>-0.20885100000000001</c:v>
                </c:pt>
                <c:pt idx="22627">
                  <c:v>-0.20261299999999999</c:v>
                </c:pt>
                <c:pt idx="22628">
                  <c:v>-0.195655</c:v>
                </c:pt>
                <c:pt idx="22629">
                  <c:v>-0.187301</c:v>
                </c:pt>
                <c:pt idx="22630">
                  <c:v>-0.18485699999999999</c:v>
                </c:pt>
                <c:pt idx="22631">
                  <c:v>-0.18728300000000001</c:v>
                </c:pt>
                <c:pt idx="22632">
                  <c:v>-0.19112399999999999</c:v>
                </c:pt>
                <c:pt idx="22633">
                  <c:v>-0.191464</c:v>
                </c:pt>
                <c:pt idx="22634">
                  <c:v>-0.20038500000000001</c:v>
                </c:pt>
                <c:pt idx="22635">
                  <c:v>-0.20439599999999999</c:v>
                </c:pt>
                <c:pt idx="22636">
                  <c:v>-0.205815</c:v>
                </c:pt>
                <c:pt idx="22637">
                  <c:v>-0.199659</c:v>
                </c:pt>
                <c:pt idx="22638">
                  <c:v>-0.19057199999999999</c:v>
                </c:pt>
                <c:pt idx="22639">
                  <c:v>-0.18105199999999999</c:v>
                </c:pt>
                <c:pt idx="22640">
                  <c:v>-0.18098900000000001</c:v>
                </c:pt>
                <c:pt idx="22641">
                  <c:v>-0.18101999999999999</c:v>
                </c:pt>
                <c:pt idx="22642">
                  <c:v>-0.17067399999999999</c:v>
                </c:pt>
                <c:pt idx="22643">
                  <c:v>-0.16358800000000001</c:v>
                </c:pt>
                <c:pt idx="22644">
                  <c:v>-0.16364200000000001</c:v>
                </c:pt>
                <c:pt idx="22645">
                  <c:v>-0.166518</c:v>
                </c:pt>
                <c:pt idx="22646">
                  <c:v>-0.16374</c:v>
                </c:pt>
                <c:pt idx="22647">
                  <c:v>-0.16391800000000001</c:v>
                </c:pt>
                <c:pt idx="22648">
                  <c:v>-0.16001799999999999</c:v>
                </c:pt>
                <c:pt idx="22649">
                  <c:v>-0.155891</c:v>
                </c:pt>
                <c:pt idx="22650">
                  <c:v>-0.15449599999999999</c:v>
                </c:pt>
                <c:pt idx="22651">
                  <c:v>-0.14873400000000001</c:v>
                </c:pt>
                <c:pt idx="22652">
                  <c:v>-0.14535500000000001</c:v>
                </c:pt>
                <c:pt idx="22653">
                  <c:v>-0.14673900000000001</c:v>
                </c:pt>
                <c:pt idx="22654">
                  <c:v>-0.14397399999999999</c:v>
                </c:pt>
                <c:pt idx="22655">
                  <c:v>-0.13560800000000001</c:v>
                </c:pt>
                <c:pt idx="22656">
                  <c:v>-0.12851499999999999</c:v>
                </c:pt>
                <c:pt idx="22657">
                  <c:v>-0.126444</c:v>
                </c:pt>
                <c:pt idx="22658">
                  <c:v>-0.12695999999999999</c:v>
                </c:pt>
                <c:pt idx="22659">
                  <c:v>-0.125721</c:v>
                </c:pt>
                <c:pt idx="22660">
                  <c:v>-0.12940299999999999</c:v>
                </c:pt>
                <c:pt idx="22661">
                  <c:v>-0.129996</c:v>
                </c:pt>
                <c:pt idx="22662">
                  <c:v>-0.123282</c:v>
                </c:pt>
                <c:pt idx="22663">
                  <c:v>-0.114749</c:v>
                </c:pt>
                <c:pt idx="22664">
                  <c:v>-0.10628799999999999</c:v>
                </c:pt>
                <c:pt idx="22665">
                  <c:v>-0.10503899999999999</c:v>
                </c:pt>
                <c:pt idx="22666">
                  <c:v>-0.101407</c:v>
                </c:pt>
                <c:pt idx="22667">
                  <c:v>-0.10283200000000001</c:v>
                </c:pt>
                <c:pt idx="22668">
                  <c:v>-9.7974000000000006E-2</c:v>
                </c:pt>
                <c:pt idx="22669">
                  <c:v>-9.5309400000000002E-2</c:v>
                </c:pt>
                <c:pt idx="22670">
                  <c:v>-8.9896299999999998E-2</c:v>
                </c:pt>
                <c:pt idx="22671">
                  <c:v>-8.3758200000000005E-2</c:v>
                </c:pt>
                <c:pt idx="22672">
                  <c:v>-7.9124200000000006E-2</c:v>
                </c:pt>
                <c:pt idx="22673">
                  <c:v>-7.6854699999999998E-2</c:v>
                </c:pt>
                <c:pt idx="22674">
                  <c:v>-8.1206500000000001E-2</c:v>
                </c:pt>
                <c:pt idx="22675">
                  <c:v>-8.5154999999999995E-2</c:v>
                </c:pt>
                <c:pt idx="22676">
                  <c:v>-9.1144500000000003E-2</c:v>
                </c:pt>
                <c:pt idx="22677">
                  <c:v>-9.2678200000000002E-2</c:v>
                </c:pt>
                <c:pt idx="22678">
                  <c:v>-9.41163E-2</c:v>
                </c:pt>
                <c:pt idx="22679">
                  <c:v>-9.7993899999999995E-2</c:v>
                </c:pt>
                <c:pt idx="22680">
                  <c:v>-0.10995000000000001</c:v>
                </c:pt>
                <c:pt idx="22681">
                  <c:v>-0.11898400000000001</c:v>
                </c:pt>
                <c:pt idx="22682">
                  <c:v>-0.12496500000000001</c:v>
                </c:pt>
                <c:pt idx="22683">
                  <c:v>-0.13596800000000001</c:v>
                </c:pt>
                <c:pt idx="22684">
                  <c:v>-0.14288600000000001</c:v>
                </c:pt>
                <c:pt idx="22685">
                  <c:v>-0.122658</c:v>
                </c:pt>
                <c:pt idx="22686">
                  <c:v>-7.4853699999999995E-2</c:v>
                </c:pt>
                <c:pt idx="22687">
                  <c:v>-7.0905399999999993E-2</c:v>
                </c:pt>
                <c:pt idx="22688">
                  <c:v>-0.59138800000000002</c:v>
                </c:pt>
                <c:pt idx="22689">
                  <c:v>-1.3578600000000001</c:v>
                </c:pt>
                <c:pt idx="22690">
                  <c:v>-1.3588199999999999</c:v>
                </c:pt>
                <c:pt idx="22691">
                  <c:v>-0.55595099999999997</c:v>
                </c:pt>
                <c:pt idx="22692">
                  <c:v>-2.4361399999999998E-2</c:v>
                </c:pt>
                <c:pt idx="22693">
                  <c:v>-8.3110500000000004E-2</c:v>
                </c:pt>
                <c:pt idx="22694">
                  <c:v>-0.122853</c:v>
                </c:pt>
                <c:pt idx="22695">
                  <c:v>-0.119129</c:v>
                </c:pt>
                <c:pt idx="22696">
                  <c:v>-0.118384</c:v>
                </c:pt>
                <c:pt idx="22697">
                  <c:v>-0.12241</c:v>
                </c:pt>
                <c:pt idx="22698">
                  <c:v>-0.124319</c:v>
                </c:pt>
                <c:pt idx="22699">
                  <c:v>-0.12693299999999999</c:v>
                </c:pt>
                <c:pt idx="22700">
                  <c:v>-0.12968199999999999</c:v>
                </c:pt>
                <c:pt idx="22701">
                  <c:v>-0.13017500000000001</c:v>
                </c:pt>
                <c:pt idx="22702">
                  <c:v>-0.143181</c:v>
                </c:pt>
                <c:pt idx="22703">
                  <c:v>-0.14540900000000001</c:v>
                </c:pt>
                <c:pt idx="22704">
                  <c:v>-0.152697</c:v>
                </c:pt>
                <c:pt idx="22705">
                  <c:v>-0.166266</c:v>
                </c:pt>
                <c:pt idx="22706">
                  <c:v>-0.201126</c:v>
                </c:pt>
                <c:pt idx="22707">
                  <c:v>-0.23242199999999999</c:v>
                </c:pt>
                <c:pt idx="22708">
                  <c:v>-0.25009599999999998</c:v>
                </c:pt>
                <c:pt idx="22709">
                  <c:v>-0.25827499999999998</c:v>
                </c:pt>
                <c:pt idx="22710">
                  <c:v>-0.26480900000000002</c:v>
                </c:pt>
                <c:pt idx="22711">
                  <c:v>-0.27262500000000001</c:v>
                </c:pt>
                <c:pt idx="22712">
                  <c:v>-0.28366000000000002</c:v>
                </c:pt>
                <c:pt idx="22713">
                  <c:v>-0.29216399999999998</c:v>
                </c:pt>
                <c:pt idx="22714">
                  <c:v>-0.30104599999999998</c:v>
                </c:pt>
                <c:pt idx="22715">
                  <c:v>-0.31290499999999999</c:v>
                </c:pt>
                <c:pt idx="22716">
                  <c:v>-0.34149800000000002</c:v>
                </c:pt>
                <c:pt idx="22717">
                  <c:v>-0.35447099999999998</c:v>
                </c:pt>
                <c:pt idx="22718">
                  <c:v>-0.36524600000000002</c:v>
                </c:pt>
                <c:pt idx="22719">
                  <c:v>-0.37726900000000002</c:v>
                </c:pt>
                <c:pt idx="22720">
                  <c:v>-0.38655400000000001</c:v>
                </c:pt>
                <c:pt idx="22721">
                  <c:v>-0.39360200000000001</c:v>
                </c:pt>
                <c:pt idx="22722">
                  <c:v>-0.40053</c:v>
                </c:pt>
                <c:pt idx="22723">
                  <c:v>-0.40246900000000002</c:v>
                </c:pt>
                <c:pt idx="22724">
                  <c:v>-0.39435199999999998</c:v>
                </c:pt>
                <c:pt idx="22725">
                  <c:v>-0.37553399999999998</c:v>
                </c:pt>
                <c:pt idx="22726">
                  <c:v>-0.36281400000000003</c:v>
                </c:pt>
                <c:pt idx="22727">
                  <c:v>-0.36188500000000001</c:v>
                </c:pt>
                <c:pt idx="22728">
                  <c:v>-0.35850700000000002</c:v>
                </c:pt>
                <c:pt idx="22729">
                  <c:v>-0.35193200000000002</c:v>
                </c:pt>
                <c:pt idx="22730">
                  <c:v>-0.34105200000000002</c:v>
                </c:pt>
                <c:pt idx="22731">
                  <c:v>-0.32366499999999998</c:v>
                </c:pt>
                <c:pt idx="22732">
                  <c:v>-0.320884</c:v>
                </c:pt>
                <c:pt idx="22733">
                  <c:v>-0.32217299999999999</c:v>
                </c:pt>
                <c:pt idx="22734">
                  <c:v>-0.32458700000000001</c:v>
                </c:pt>
                <c:pt idx="22735">
                  <c:v>-0.32275199999999998</c:v>
                </c:pt>
                <c:pt idx="22736">
                  <c:v>-0.31880199999999997</c:v>
                </c:pt>
                <c:pt idx="22737">
                  <c:v>-0.31676500000000002</c:v>
                </c:pt>
                <c:pt idx="22738">
                  <c:v>-0.31725599999999998</c:v>
                </c:pt>
                <c:pt idx="22739">
                  <c:v>-0.31335800000000003</c:v>
                </c:pt>
                <c:pt idx="22740">
                  <c:v>-0.30693300000000001</c:v>
                </c:pt>
                <c:pt idx="22741">
                  <c:v>-0.30491499999999999</c:v>
                </c:pt>
                <c:pt idx="22742">
                  <c:v>-0.31070900000000001</c:v>
                </c:pt>
                <c:pt idx="22743">
                  <c:v>-0.31227300000000002</c:v>
                </c:pt>
                <c:pt idx="22744">
                  <c:v>-0.30869200000000002</c:v>
                </c:pt>
                <c:pt idx="22745">
                  <c:v>-0.301701</c:v>
                </c:pt>
                <c:pt idx="22746">
                  <c:v>-0.30274600000000002</c:v>
                </c:pt>
                <c:pt idx="22747">
                  <c:v>-0.30199799999999999</c:v>
                </c:pt>
                <c:pt idx="22748">
                  <c:v>-0.29896299999999998</c:v>
                </c:pt>
                <c:pt idx="22749">
                  <c:v>-0.29563099999999998</c:v>
                </c:pt>
                <c:pt idx="22750">
                  <c:v>-0.29332000000000003</c:v>
                </c:pt>
                <c:pt idx="22751">
                  <c:v>-0.29080299999999998</c:v>
                </c:pt>
                <c:pt idx="22752">
                  <c:v>-0.28485700000000003</c:v>
                </c:pt>
                <c:pt idx="22753">
                  <c:v>-0.27506700000000001</c:v>
                </c:pt>
                <c:pt idx="22754">
                  <c:v>-0.27141300000000002</c:v>
                </c:pt>
                <c:pt idx="22755">
                  <c:v>-0.27335199999999998</c:v>
                </c:pt>
                <c:pt idx="22756">
                  <c:v>-0.273171</c:v>
                </c:pt>
                <c:pt idx="22757">
                  <c:v>-0.26323200000000002</c:v>
                </c:pt>
                <c:pt idx="22758">
                  <c:v>-0.25295800000000002</c:v>
                </c:pt>
                <c:pt idx="22759">
                  <c:v>-0.24704200000000001</c:v>
                </c:pt>
                <c:pt idx="22760">
                  <c:v>-0.25147000000000003</c:v>
                </c:pt>
                <c:pt idx="22761">
                  <c:v>-0.25487700000000002</c:v>
                </c:pt>
                <c:pt idx="22762">
                  <c:v>-0.26343</c:v>
                </c:pt>
                <c:pt idx="22763">
                  <c:v>-0.266903</c:v>
                </c:pt>
                <c:pt idx="22764">
                  <c:v>-0.27447100000000002</c:v>
                </c:pt>
                <c:pt idx="22765">
                  <c:v>-0.28277200000000002</c:v>
                </c:pt>
                <c:pt idx="22766">
                  <c:v>-0.284889</c:v>
                </c:pt>
                <c:pt idx="22767">
                  <c:v>-0.28523599999999999</c:v>
                </c:pt>
                <c:pt idx="22768">
                  <c:v>-0.28894700000000001</c:v>
                </c:pt>
                <c:pt idx="22769">
                  <c:v>-0.29164499999999999</c:v>
                </c:pt>
                <c:pt idx="22770">
                  <c:v>-0.29821999999999999</c:v>
                </c:pt>
                <c:pt idx="22771">
                  <c:v>-0.30721300000000001</c:v>
                </c:pt>
                <c:pt idx="22772">
                  <c:v>-0.31151200000000001</c:v>
                </c:pt>
                <c:pt idx="22773">
                  <c:v>-0.31605299999999997</c:v>
                </c:pt>
                <c:pt idx="22774">
                  <c:v>-0.32583699999999999</c:v>
                </c:pt>
                <c:pt idx="22775">
                  <c:v>-0.33393200000000001</c:v>
                </c:pt>
                <c:pt idx="22776">
                  <c:v>-0.34814899999999999</c:v>
                </c:pt>
                <c:pt idx="22777">
                  <c:v>-0.37385400000000002</c:v>
                </c:pt>
                <c:pt idx="22778">
                  <c:v>-0.39406600000000003</c:v>
                </c:pt>
                <c:pt idx="22779">
                  <c:v>-0.41903299999999999</c:v>
                </c:pt>
                <c:pt idx="22780">
                  <c:v>-0.433614</c:v>
                </c:pt>
                <c:pt idx="22781">
                  <c:v>-0.44564500000000001</c:v>
                </c:pt>
                <c:pt idx="22782">
                  <c:v>-0.45599600000000001</c:v>
                </c:pt>
                <c:pt idx="22783">
                  <c:v>-0.47086899999999998</c:v>
                </c:pt>
                <c:pt idx="22784">
                  <c:v>-0.48377799999999999</c:v>
                </c:pt>
                <c:pt idx="22785">
                  <c:v>-0.49223</c:v>
                </c:pt>
                <c:pt idx="22786">
                  <c:v>-0.49840000000000001</c:v>
                </c:pt>
                <c:pt idx="22787">
                  <c:v>-0.50281900000000002</c:v>
                </c:pt>
                <c:pt idx="22788">
                  <c:v>-0.50131700000000001</c:v>
                </c:pt>
                <c:pt idx="22789">
                  <c:v>-0.50083100000000003</c:v>
                </c:pt>
                <c:pt idx="22790">
                  <c:v>-0.50470800000000005</c:v>
                </c:pt>
                <c:pt idx="22791">
                  <c:v>-0.50783500000000004</c:v>
                </c:pt>
                <c:pt idx="22792">
                  <c:v>-0.50953999999999999</c:v>
                </c:pt>
                <c:pt idx="22793">
                  <c:v>-0.51073100000000005</c:v>
                </c:pt>
                <c:pt idx="22794">
                  <c:v>-0.51456100000000005</c:v>
                </c:pt>
                <c:pt idx="22795">
                  <c:v>-0.52832599999999996</c:v>
                </c:pt>
                <c:pt idx="22796">
                  <c:v>-0.53490599999999999</c:v>
                </c:pt>
                <c:pt idx="22797">
                  <c:v>-0.54596299999999998</c:v>
                </c:pt>
                <c:pt idx="22798">
                  <c:v>-0.55402700000000005</c:v>
                </c:pt>
                <c:pt idx="22799">
                  <c:v>-0.55332000000000003</c:v>
                </c:pt>
                <c:pt idx="22800">
                  <c:v>-0.56967000000000001</c:v>
                </c:pt>
                <c:pt idx="22801">
                  <c:v>-0.571465</c:v>
                </c:pt>
                <c:pt idx="22802">
                  <c:v>-0.57533999999999996</c:v>
                </c:pt>
                <c:pt idx="22803">
                  <c:v>-0.57718999999999998</c:v>
                </c:pt>
                <c:pt idx="22804">
                  <c:v>-0.58477199999999996</c:v>
                </c:pt>
                <c:pt idx="22805">
                  <c:v>-0.59454600000000002</c:v>
                </c:pt>
                <c:pt idx="22806">
                  <c:v>-0.599943</c:v>
                </c:pt>
                <c:pt idx="22807">
                  <c:v>-0.59828300000000001</c:v>
                </c:pt>
                <c:pt idx="22808">
                  <c:v>-0.60222399999999998</c:v>
                </c:pt>
                <c:pt idx="22809">
                  <c:v>-0.60456399999999999</c:v>
                </c:pt>
                <c:pt idx="22810">
                  <c:v>-0.60994099999999996</c:v>
                </c:pt>
                <c:pt idx="22811">
                  <c:v>-0.61431100000000005</c:v>
                </c:pt>
                <c:pt idx="22812">
                  <c:v>-0.617757</c:v>
                </c:pt>
                <c:pt idx="22813">
                  <c:v>-0.60714299999999999</c:v>
                </c:pt>
                <c:pt idx="22814">
                  <c:v>-0.59518199999999999</c:v>
                </c:pt>
                <c:pt idx="22815">
                  <c:v>-0.58871499999999999</c:v>
                </c:pt>
                <c:pt idx="22816">
                  <c:v>-0.58577800000000002</c:v>
                </c:pt>
                <c:pt idx="22817">
                  <c:v>-0.58768699999999996</c:v>
                </c:pt>
                <c:pt idx="22818">
                  <c:v>-0.58688600000000002</c:v>
                </c:pt>
                <c:pt idx="22819">
                  <c:v>-0.58538699999999999</c:v>
                </c:pt>
                <c:pt idx="22820">
                  <c:v>-0.59057000000000004</c:v>
                </c:pt>
                <c:pt idx="22821">
                  <c:v>-0.59988799999999998</c:v>
                </c:pt>
                <c:pt idx="22822">
                  <c:v>-0.60459300000000005</c:v>
                </c:pt>
                <c:pt idx="22823">
                  <c:v>-0.60682800000000003</c:v>
                </c:pt>
                <c:pt idx="22824">
                  <c:v>-0.60795299999999997</c:v>
                </c:pt>
                <c:pt idx="22825">
                  <c:v>-0.61971699999999996</c:v>
                </c:pt>
                <c:pt idx="22826">
                  <c:v>-0.632911</c:v>
                </c:pt>
                <c:pt idx="22827">
                  <c:v>-0.63679200000000002</c:v>
                </c:pt>
                <c:pt idx="22828">
                  <c:v>-0.63330699999999995</c:v>
                </c:pt>
                <c:pt idx="22829">
                  <c:v>-0.63730299999999995</c:v>
                </c:pt>
                <c:pt idx="22830">
                  <c:v>-0.63657799999999998</c:v>
                </c:pt>
                <c:pt idx="22831">
                  <c:v>-0.63817100000000004</c:v>
                </c:pt>
                <c:pt idx="22832">
                  <c:v>-0.64097700000000002</c:v>
                </c:pt>
                <c:pt idx="22833">
                  <c:v>-0.63981200000000005</c:v>
                </c:pt>
                <c:pt idx="22834">
                  <c:v>-0.63869399999999998</c:v>
                </c:pt>
                <c:pt idx="22835">
                  <c:v>-0.63847100000000001</c:v>
                </c:pt>
                <c:pt idx="22836">
                  <c:v>-0.64812800000000004</c:v>
                </c:pt>
                <c:pt idx="22837">
                  <c:v>-0.65311600000000003</c:v>
                </c:pt>
                <c:pt idx="22838">
                  <c:v>-0.64980400000000005</c:v>
                </c:pt>
                <c:pt idx="22839">
                  <c:v>-0.64647100000000002</c:v>
                </c:pt>
                <c:pt idx="22840">
                  <c:v>-0.65094600000000002</c:v>
                </c:pt>
                <c:pt idx="22841">
                  <c:v>-0.660103</c:v>
                </c:pt>
                <c:pt idx="22842">
                  <c:v>-0.65709499999999998</c:v>
                </c:pt>
                <c:pt idx="22843">
                  <c:v>-0.65786900000000004</c:v>
                </c:pt>
                <c:pt idx="22844">
                  <c:v>-0.67194600000000004</c:v>
                </c:pt>
                <c:pt idx="22845">
                  <c:v>-0.67932599999999999</c:v>
                </c:pt>
                <c:pt idx="22846">
                  <c:v>-0.69025700000000001</c:v>
                </c:pt>
                <c:pt idx="22847">
                  <c:v>-0.69329499999999999</c:v>
                </c:pt>
                <c:pt idx="22848">
                  <c:v>-0.693832</c:v>
                </c:pt>
                <c:pt idx="22849">
                  <c:v>-0.69650599999999996</c:v>
                </c:pt>
                <c:pt idx="22850">
                  <c:v>-0.702264</c:v>
                </c:pt>
                <c:pt idx="22851">
                  <c:v>-0.71140499999999995</c:v>
                </c:pt>
                <c:pt idx="22852">
                  <c:v>-0.72036500000000003</c:v>
                </c:pt>
                <c:pt idx="22853">
                  <c:v>-0.72710900000000001</c:v>
                </c:pt>
                <c:pt idx="22854">
                  <c:v>-0.72882199999999997</c:v>
                </c:pt>
                <c:pt idx="22855">
                  <c:v>-0.72769600000000001</c:v>
                </c:pt>
                <c:pt idx="22856">
                  <c:v>-0.73017299999999996</c:v>
                </c:pt>
                <c:pt idx="22857">
                  <c:v>-0.74550000000000005</c:v>
                </c:pt>
                <c:pt idx="22858">
                  <c:v>-0.75711200000000001</c:v>
                </c:pt>
                <c:pt idx="22859">
                  <c:v>-0.77569600000000005</c:v>
                </c:pt>
                <c:pt idx="22860">
                  <c:v>-0.79258499999999998</c:v>
                </c:pt>
                <c:pt idx="22861">
                  <c:v>-0.79896199999999995</c:v>
                </c:pt>
                <c:pt idx="22862">
                  <c:v>-0.80258300000000005</c:v>
                </c:pt>
                <c:pt idx="22863">
                  <c:v>-0.80976400000000004</c:v>
                </c:pt>
                <c:pt idx="22864">
                  <c:v>-0.82252499999999995</c:v>
                </c:pt>
                <c:pt idx="22865">
                  <c:v>-0.83350000000000002</c:v>
                </c:pt>
                <c:pt idx="22866">
                  <c:v>-0.84462400000000004</c:v>
                </c:pt>
                <c:pt idx="22867">
                  <c:v>-0.85387000000000002</c:v>
                </c:pt>
                <c:pt idx="22868">
                  <c:v>-0.86192899999999995</c:v>
                </c:pt>
                <c:pt idx="22869">
                  <c:v>-0.87504599999999999</c:v>
                </c:pt>
                <c:pt idx="22870">
                  <c:v>-0.88674600000000003</c:v>
                </c:pt>
                <c:pt idx="22871">
                  <c:v>-0.90535500000000002</c:v>
                </c:pt>
                <c:pt idx="22872">
                  <c:v>-0.91978300000000002</c:v>
                </c:pt>
                <c:pt idx="22873">
                  <c:v>-0.93921600000000005</c:v>
                </c:pt>
                <c:pt idx="22874">
                  <c:v>-0.94949700000000004</c:v>
                </c:pt>
                <c:pt idx="22875">
                  <c:v>-0.95686700000000002</c:v>
                </c:pt>
                <c:pt idx="22876">
                  <c:v>-0.96125899999999997</c:v>
                </c:pt>
                <c:pt idx="22877">
                  <c:v>-0.966364</c:v>
                </c:pt>
                <c:pt idx="22878">
                  <c:v>-0.97824699999999998</c:v>
                </c:pt>
                <c:pt idx="22879">
                  <c:v>-0.99521000000000004</c:v>
                </c:pt>
                <c:pt idx="22880">
                  <c:v>-1.00502</c:v>
                </c:pt>
                <c:pt idx="22881">
                  <c:v>-1.01135</c:v>
                </c:pt>
                <c:pt idx="22882">
                  <c:v>-1.0160400000000001</c:v>
                </c:pt>
                <c:pt idx="22883">
                  <c:v>-1.0234000000000001</c:v>
                </c:pt>
                <c:pt idx="22884">
                  <c:v>-1.03582</c:v>
                </c:pt>
                <c:pt idx="22885">
                  <c:v>-1.04756</c:v>
                </c:pt>
                <c:pt idx="22886">
                  <c:v>-1.0587500000000001</c:v>
                </c:pt>
                <c:pt idx="22887">
                  <c:v>-1.0797000000000001</c:v>
                </c:pt>
                <c:pt idx="22888">
                  <c:v>-1.0818300000000001</c:v>
                </c:pt>
                <c:pt idx="22889">
                  <c:v>-1.0889</c:v>
                </c:pt>
                <c:pt idx="22890">
                  <c:v>-1.1004400000000001</c:v>
                </c:pt>
                <c:pt idx="22891">
                  <c:v>-1.1148199999999999</c:v>
                </c:pt>
                <c:pt idx="22892">
                  <c:v>-1.1346700000000001</c:v>
                </c:pt>
                <c:pt idx="22893">
                  <c:v>-1.1503300000000001</c:v>
                </c:pt>
                <c:pt idx="22894">
                  <c:v>-1.16848</c:v>
                </c:pt>
                <c:pt idx="22895">
                  <c:v>-1.19807</c:v>
                </c:pt>
                <c:pt idx="22896">
                  <c:v>-1.22631</c:v>
                </c:pt>
                <c:pt idx="22897">
                  <c:v>-1.23228</c:v>
                </c:pt>
                <c:pt idx="22898">
                  <c:v>-1.2349699999999999</c:v>
                </c:pt>
                <c:pt idx="22899">
                  <c:v>-1.2356</c:v>
                </c:pt>
                <c:pt idx="22900">
                  <c:v>-1.23553</c:v>
                </c:pt>
                <c:pt idx="22901">
                  <c:v>-1.23702</c:v>
                </c:pt>
                <c:pt idx="22902">
                  <c:v>-1.2374700000000001</c:v>
                </c:pt>
                <c:pt idx="22903">
                  <c:v>-1.24956</c:v>
                </c:pt>
                <c:pt idx="22904">
                  <c:v>-1.2588200000000001</c:v>
                </c:pt>
                <c:pt idx="22905">
                  <c:v>-1.26305</c:v>
                </c:pt>
                <c:pt idx="22906">
                  <c:v>-1.2659400000000001</c:v>
                </c:pt>
                <c:pt idx="22907">
                  <c:v>-1.2708699999999999</c:v>
                </c:pt>
                <c:pt idx="22908">
                  <c:v>-1.27626</c:v>
                </c:pt>
                <c:pt idx="22909">
                  <c:v>-1.2898000000000001</c:v>
                </c:pt>
                <c:pt idx="22910">
                  <c:v>-1.29952</c:v>
                </c:pt>
                <c:pt idx="22911">
                  <c:v>-1.30386</c:v>
                </c:pt>
                <c:pt idx="22912">
                  <c:v>-1.3039400000000001</c:v>
                </c:pt>
                <c:pt idx="22913">
                  <c:v>-1.3065899999999999</c:v>
                </c:pt>
                <c:pt idx="22914">
                  <c:v>-1.3081</c:v>
                </c:pt>
                <c:pt idx="22915">
                  <c:v>-1.3046800000000001</c:v>
                </c:pt>
                <c:pt idx="22916">
                  <c:v>-1.30331</c:v>
                </c:pt>
                <c:pt idx="22917">
                  <c:v>-1.3037000000000001</c:v>
                </c:pt>
                <c:pt idx="22918">
                  <c:v>-1.3118300000000001</c:v>
                </c:pt>
                <c:pt idx="22919">
                  <c:v>-1.3189900000000001</c:v>
                </c:pt>
                <c:pt idx="22920">
                  <c:v>-1.3143899999999999</c:v>
                </c:pt>
                <c:pt idx="22921">
                  <c:v>-1.3109999999999999</c:v>
                </c:pt>
                <c:pt idx="22922">
                  <c:v>-1.3075000000000001</c:v>
                </c:pt>
                <c:pt idx="22923">
                  <c:v>-1.3050299999999999</c:v>
                </c:pt>
                <c:pt idx="22924">
                  <c:v>-1.30324</c:v>
                </c:pt>
                <c:pt idx="22925">
                  <c:v>-1.3061</c:v>
                </c:pt>
                <c:pt idx="22926">
                  <c:v>-1.31701</c:v>
                </c:pt>
                <c:pt idx="22927">
                  <c:v>-1.3301400000000001</c:v>
                </c:pt>
                <c:pt idx="22928">
                  <c:v>-1.33928</c:v>
                </c:pt>
                <c:pt idx="22929">
                  <c:v>-1.34589</c:v>
                </c:pt>
                <c:pt idx="22930">
                  <c:v>-1.3519399999999999</c:v>
                </c:pt>
                <c:pt idx="22931">
                  <c:v>-1.35663</c:v>
                </c:pt>
                <c:pt idx="22932">
                  <c:v>-1.3608199999999999</c:v>
                </c:pt>
                <c:pt idx="22933">
                  <c:v>-1.3694999999999999</c:v>
                </c:pt>
                <c:pt idx="22934">
                  <c:v>-1.38262</c:v>
                </c:pt>
                <c:pt idx="22935">
                  <c:v>-1.39177</c:v>
                </c:pt>
                <c:pt idx="22936">
                  <c:v>-1.4027000000000001</c:v>
                </c:pt>
                <c:pt idx="22937">
                  <c:v>-1.41137</c:v>
                </c:pt>
                <c:pt idx="22938">
                  <c:v>-1.4263999999999999</c:v>
                </c:pt>
                <c:pt idx="22939">
                  <c:v>-1.4418200000000001</c:v>
                </c:pt>
                <c:pt idx="22940">
                  <c:v>-1.4460500000000001</c:v>
                </c:pt>
                <c:pt idx="22941">
                  <c:v>-1.44723</c:v>
                </c:pt>
                <c:pt idx="22942">
                  <c:v>-1.4540599999999999</c:v>
                </c:pt>
                <c:pt idx="22943">
                  <c:v>-1.4648600000000001</c:v>
                </c:pt>
                <c:pt idx="22944">
                  <c:v>-1.4772700000000001</c:v>
                </c:pt>
                <c:pt idx="22945">
                  <c:v>-1.4915099999999999</c:v>
                </c:pt>
                <c:pt idx="22946">
                  <c:v>-1.49702</c:v>
                </c:pt>
                <c:pt idx="22947">
                  <c:v>-1.50302</c:v>
                </c:pt>
                <c:pt idx="22948">
                  <c:v>-1.5149900000000001</c:v>
                </c:pt>
                <c:pt idx="22949">
                  <c:v>-1.52197</c:v>
                </c:pt>
                <c:pt idx="22950">
                  <c:v>-1.53349</c:v>
                </c:pt>
                <c:pt idx="22951">
                  <c:v>-1.55009</c:v>
                </c:pt>
                <c:pt idx="22952">
                  <c:v>-1.56532</c:v>
                </c:pt>
                <c:pt idx="22953">
                  <c:v>-1.5724899999999999</c:v>
                </c:pt>
                <c:pt idx="22954">
                  <c:v>-1.57101</c:v>
                </c:pt>
                <c:pt idx="22955">
                  <c:v>-1.5633999999999999</c:v>
                </c:pt>
                <c:pt idx="22956">
                  <c:v>-1.55738</c:v>
                </c:pt>
                <c:pt idx="22957">
                  <c:v>-1.55199</c:v>
                </c:pt>
                <c:pt idx="22958">
                  <c:v>-1.54549</c:v>
                </c:pt>
                <c:pt idx="22959">
                  <c:v>-1.54213</c:v>
                </c:pt>
                <c:pt idx="22960">
                  <c:v>-1.53766</c:v>
                </c:pt>
                <c:pt idx="22961">
                  <c:v>-1.5313000000000001</c:v>
                </c:pt>
                <c:pt idx="22962">
                  <c:v>-1.5314000000000001</c:v>
                </c:pt>
                <c:pt idx="22963">
                  <c:v>-1.5316799999999999</c:v>
                </c:pt>
                <c:pt idx="22964">
                  <c:v>-1.53108</c:v>
                </c:pt>
                <c:pt idx="22965">
                  <c:v>-1.5332300000000001</c:v>
                </c:pt>
                <c:pt idx="22966">
                  <c:v>-1.5404500000000001</c:v>
                </c:pt>
                <c:pt idx="22967">
                  <c:v>-1.5501199999999999</c:v>
                </c:pt>
                <c:pt idx="22968">
                  <c:v>-1.55989</c:v>
                </c:pt>
                <c:pt idx="22969">
                  <c:v>-1.5706100000000001</c:v>
                </c:pt>
                <c:pt idx="22970">
                  <c:v>-1.57928</c:v>
                </c:pt>
                <c:pt idx="22971">
                  <c:v>-1.5929500000000001</c:v>
                </c:pt>
                <c:pt idx="22972">
                  <c:v>-1.60453</c:v>
                </c:pt>
                <c:pt idx="22973">
                  <c:v>-1.6133200000000001</c:v>
                </c:pt>
                <c:pt idx="22974">
                  <c:v>-1.6255200000000001</c:v>
                </c:pt>
                <c:pt idx="22975">
                  <c:v>-1.6329400000000001</c:v>
                </c:pt>
                <c:pt idx="22976">
                  <c:v>-1.6429800000000001</c:v>
                </c:pt>
                <c:pt idx="22977">
                  <c:v>-1.65158</c:v>
                </c:pt>
                <c:pt idx="22978">
                  <c:v>-1.6560999999999999</c:v>
                </c:pt>
                <c:pt idx="22979">
                  <c:v>-1.6620999999999999</c:v>
                </c:pt>
                <c:pt idx="22980">
                  <c:v>-1.6679600000000001</c:v>
                </c:pt>
                <c:pt idx="22981">
                  <c:v>-1.6763600000000001</c:v>
                </c:pt>
                <c:pt idx="22982">
                  <c:v>-1.68404</c:v>
                </c:pt>
                <c:pt idx="22983">
                  <c:v>-1.6922600000000001</c:v>
                </c:pt>
                <c:pt idx="22984">
                  <c:v>-1.6993100000000001</c:v>
                </c:pt>
                <c:pt idx="22985">
                  <c:v>-1.7077800000000001</c:v>
                </c:pt>
                <c:pt idx="22986">
                  <c:v>-1.7155199999999999</c:v>
                </c:pt>
                <c:pt idx="22987">
                  <c:v>-1.7206399999999999</c:v>
                </c:pt>
                <c:pt idx="22988">
                  <c:v>-1.7254700000000001</c:v>
                </c:pt>
                <c:pt idx="22989">
                  <c:v>-1.72736</c:v>
                </c:pt>
                <c:pt idx="22990">
                  <c:v>-1.7271000000000001</c:v>
                </c:pt>
                <c:pt idx="22991">
                  <c:v>-1.7314400000000001</c:v>
                </c:pt>
                <c:pt idx="22992">
                  <c:v>-1.73584</c:v>
                </c:pt>
                <c:pt idx="22993">
                  <c:v>-1.73688</c:v>
                </c:pt>
                <c:pt idx="22994">
                  <c:v>-1.7374000000000001</c:v>
                </c:pt>
                <c:pt idx="22995">
                  <c:v>-1.7387999999999999</c:v>
                </c:pt>
                <c:pt idx="22996">
                  <c:v>-1.7398100000000001</c:v>
                </c:pt>
                <c:pt idx="22997">
                  <c:v>-1.7400199999999999</c:v>
                </c:pt>
                <c:pt idx="22998">
                  <c:v>-1.74346</c:v>
                </c:pt>
                <c:pt idx="22999">
                  <c:v>-1.75146</c:v>
                </c:pt>
                <c:pt idx="23000">
                  <c:v>-1.7593099999999999</c:v>
                </c:pt>
                <c:pt idx="23001">
                  <c:v>-1.7657499999999999</c:v>
                </c:pt>
                <c:pt idx="23002">
                  <c:v>-1.77115</c:v>
                </c:pt>
                <c:pt idx="23003">
                  <c:v>-1.7779799999999999</c:v>
                </c:pt>
                <c:pt idx="23004">
                  <c:v>-1.7848599999999999</c:v>
                </c:pt>
                <c:pt idx="23005">
                  <c:v>-1.7903500000000001</c:v>
                </c:pt>
                <c:pt idx="23006">
                  <c:v>-1.79484</c:v>
                </c:pt>
                <c:pt idx="23007">
                  <c:v>-1.8061799999999999</c:v>
                </c:pt>
                <c:pt idx="23008">
                  <c:v>-1.8102799999999999</c:v>
                </c:pt>
                <c:pt idx="23009">
                  <c:v>-1.81148</c:v>
                </c:pt>
                <c:pt idx="23010">
                  <c:v>-1.8192299999999999</c:v>
                </c:pt>
                <c:pt idx="23011">
                  <c:v>-1.8292600000000001</c:v>
                </c:pt>
                <c:pt idx="23012">
                  <c:v>-1.83714</c:v>
                </c:pt>
                <c:pt idx="23013">
                  <c:v>-1.8413299999999999</c:v>
                </c:pt>
                <c:pt idx="23014">
                  <c:v>-1.8449500000000001</c:v>
                </c:pt>
                <c:pt idx="23015">
                  <c:v>-1.8497699999999999</c:v>
                </c:pt>
                <c:pt idx="23016">
                  <c:v>-1.85538</c:v>
                </c:pt>
                <c:pt idx="23017">
                  <c:v>-1.8623499999999999</c:v>
                </c:pt>
                <c:pt idx="23018">
                  <c:v>-1.8681000000000001</c:v>
                </c:pt>
                <c:pt idx="23019">
                  <c:v>-1.8599600000000001</c:v>
                </c:pt>
                <c:pt idx="23020">
                  <c:v>-1.8512900000000001</c:v>
                </c:pt>
                <c:pt idx="23021">
                  <c:v>-1.85348</c:v>
                </c:pt>
                <c:pt idx="23022">
                  <c:v>-1.8634500000000001</c:v>
                </c:pt>
                <c:pt idx="23023">
                  <c:v>-1.8593900000000001</c:v>
                </c:pt>
                <c:pt idx="23024">
                  <c:v>-1.8547</c:v>
                </c:pt>
                <c:pt idx="23025">
                  <c:v>-1.8484700000000001</c:v>
                </c:pt>
                <c:pt idx="23026">
                  <c:v>-1.84473</c:v>
                </c:pt>
                <c:pt idx="23027">
                  <c:v>-1.84606</c:v>
                </c:pt>
                <c:pt idx="23028">
                  <c:v>-1.8428800000000001</c:v>
                </c:pt>
                <c:pt idx="23029">
                  <c:v>-1.8313999999999999</c:v>
                </c:pt>
                <c:pt idx="23030">
                  <c:v>-1.8263499999999999</c:v>
                </c:pt>
                <c:pt idx="23031">
                  <c:v>-1.8264100000000001</c:v>
                </c:pt>
                <c:pt idx="23032">
                  <c:v>-1.8164400000000001</c:v>
                </c:pt>
                <c:pt idx="23033">
                  <c:v>-1.8143100000000001</c:v>
                </c:pt>
                <c:pt idx="23034">
                  <c:v>-1.81131</c:v>
                </c:pt>
                <c:pt idx="23035">
                  <c:v>-1.79695</c:v>
                </c:pt>
                <c:pt idx="23036">
                  <c:v>-1.79315</c:v>
                </c:pt>
                <c:pt idx="23037">
                  <c:v>-1.7906299999999999</c:v>
                </c:pt>
                <c:pt idx="23038">
                  <c:v>-1.7800100000000001</c:v>
                </c:pt>
                <c:pt idx="23039">
                  <c:v>-1.7795399999999999</c:v>
                </c:pt>
                <c:pt idx="23040">
                  <c:v>-1.7787200000000001</c:v>
                </c:pt>
                <c:pt idx="23041">
                  <c:v>-1.7726500000000001</c:v>
                </c:pt>
                <c:pt idx="23042">
                  <c:v>-1.75488</c:v>
                </c:pt>
                <c:pt idx="23043">
                  <c:v>-1.73851</c:v>
                </c:pt>
                <c:pt idx="23044">
                  <c:v>-1.73631</c:v>
                </c:pt>
                <c:pt idx="23045">
                  <c:v>-1.7374400000000001</c:v>
                </c:pt>
                <c:pt idx="23046">
                  <c:v>-1.7434099999999999</c:v>
                </c:pt>
                <c:pt idx="23047">
                  <c:v>-1.74979</c:v>
                </c:pt>
                <c:pt idx="23048">
                  <c:v>-1.76508</c:v>
                </c:pt>
                <c:pt idx="23049">
                  <c:v>-1.7791600000000001</c:v>
                </c:pt>
                <c:pt idx="23050">
                  <c:v>-1.7986</c:v>
                </c:pt>
                <c:pt idx="23051">
                  <c:v>-1.8169999999999999</c:v>
                </c:pt>
                <c:pt idx="23052">
                  <c:v>-1.82935</c:v>
                </c:pt>
                <c:pt idx="23053">
                  <c:v>-1.8509800000000001</c:v>
                </c:pt>
                <c:pt idx="23054">
                  <c:v>-1.87286</c:v>
                </c:pt>
                <c:pt idx="23055">
                  <c:v>-1.8746400000000001</c:v>
                </c:pt>
                <c:pt idx="23056">
                  <c:v>-1.8719600000000001</c:v>
                </c:pt>
                <c:pt idx="23057">
                  <c:v>-1.87073</c:v>
                </c:pt>
                <c:pt idx="23058">
                  <c:v>-1.87354</c:v>
                </c:pt>
                <c:pt idx="23059">
                  <c:v>-1.87792</c:v>
                </c:pt>
                <c:pt idx="23060">
                  <c:v>-1.8858600000000001</c:v>
                </c:pt>
                <c:pt idx="23061">
                  <c:v>-1.8916299999999999</c:v>
                </c:pt>
                <c:pt idx="23062">
                  <c:v>-1.8912</c:v>
                </c:pt>
                <c:pt idx="23063">
                  <c:v>-1.8935599999999999</c:v>
                </c:pt>
                <c:pt idx="23064">
                  <c:v>-1.9005399999999999</c:v>
                </c:pt>
                <c:pt idx="23065">
                  <c:v>-1.9086099999999999</c:v>
                </c:pt>
                <c:pt idx="23066">
                  <c:v>-1.91266</c:v>
                </c:pt>
                <c:pt idx="23067">
                  <c:v>-1.91066</c:v>
                </c:pt>
                <c:pt idx="23068">
                  <c:v>-1.91272</c:v>
                </c:pt>
                <c:pt idx="23069">
                  <c:v>-1.9151400000000001</c:v>
                </c:pt>
                <c:pt idx="23070">
                  <c:v>-1.91004</c:v>
                </c:pt>
                <c:pt idx="23071">
                  <c:v>-1.9060999999999999</c:v>
                </c:pt>
                <c:pt idx="23072">
                  <c:v>-1.9041600000000001</c:v>
                </c:pt>
                <c:pt idx="23073">
                  <c:v>-1.9036900000000001</c:v>
                </c:pt>
                <c:pt idx="23074">
                  <c:v>-1.9043699999999999</c:v>
                </c:pt>
                <c:pt idx="23075">
                  <c:v>-1.90663</c:v>
                </c:pt>
                <c:pt idx="23076">
                  <c:v>-1.89967</c:v>
                </c:pt>
                <c:pt idx="23077">
                  <c:v>-1.8930899999999999</c:v>
                </c:pt>
                <c:pt idx="23078">
                  <c:v>-1.89445</c:v>
                </c:pt>
                <c:pt idx="23079">
                  <c:v>-1.8952199999999999</c:v>
                </c:pt>
                <c:pt idx="23080">
                  <c:v>-1.89245</c:v>
                </c:pt>
                <c:pt idx="23081">
                  <c:v>-1.8905700000000001</c:v>
                </c:pt>
                <c:pt idx="23082">
                  <c:v>-1.8936500000000001</c:v>
                </c:pt>
                <c:pt idx="23083">
                  <c:v>-1.8880600000000001</c:v>
                </c:pt>
                <c:pt idx="23084">
                  <c:v>-1.8883000000000001</c:v>
                </c:pt>
                <c:pt idx="23085">
                  <c:v>-1.88703</c:v>
                </c:pt>
                <c:pt idx="23086">
                  <c:v>-1.89086</c:v>
                </c:pt>
                <c:pt idx="23087">
                  <c:v>-1.8924099999999999</c:v>
                </c:pt>
                <c:pt idx="23088">
                  <c:v>-1.8913899999999999</c:v>
                </c:pt>
                <c:pt idx="23089">
                  <c:v>-1.8907799999999999</c:v>
                </c:pt>
                <c:pt idx="23090">
                  <c:v>-1.8867100000000001</c:v>
                </c:pt>
                <c:pt idx="23091">
                  <c:v>-1.88107</c:v>
                </c:pt>
                <c:pt idx="23092">
                  <c:v>-1.8806700000000001</c:v>
                </c:pt>
                <c:pt idx="23093">
                  <c:v>-1.88398</c:v>
                </c:pt>
                <c:pt idx="23094">
                  <c:v>-1.89303</c:v>
                </c:pt>
                <c:pt idx="23095">
                  <c:v>-1.90327</c:v>
                </c:pt>
                <c:pt idx="23096">
                  <c:v>-1.91259</c:v>
                </c:pt>
                <c:pt idx="23097">
                  <c:v>-1.9054899999999999</c:v>
                </c:pt>
                <c:pt idx="23098">
                  <c:v>-1.8833800000000001</c:v>
                </c:pt>
                <c:pt idx="23099">
                  <c:v>-1.8840699999999999</c:v>
                </c:pt>
                <c:pt idx="23100">
                  <c:v>-1.88209</c:v>
                </c:pt>
                <c:pt idx="23101">
                  <c:v>-1.8800300000000001</c:v>
                </c:pt>
                <c:pt idx="23102">
                  <c:v>-1.88287</c:v>
                </c:pt>
                <c:pt idx="23103">
                  <c:v>-1.8772200000000001</c:v>
                </c:pt>
                <c:pt idx="23104">
                  <c:v>-1.86934</c:v>
                </c:pt>
                <c:pt idx="23105">
                  <c:v>-1.87202</c:v>
                </c:pt>
                <c:pt idx="23106">
                  <c:v>-1.8729899999999999</c:v>
                </c:pt>
                <c:pt idx="23107">
                  <c:v>-1.8679600000000001</c:v>
                </c:pt>
                <c:pt idx="23108">
                  <c:v>-1.8631500000000001</c:v>
                </c:pt>
                <c:pt idx="23109">
                  <c:v>-1.8577600000000001</c:v>
                </c:pt>
                <c:pt idx="23110">
                  <c:v>-1.8510800000000001</c:v>
                </c:pt>
                <c:pt idx="23111">
                  <c:v>-1.84799</c:v>
                </c:pt>
                <c:pt idx="23112">
                  <c:v>-1.8480700000000001</c:v>
                </c:pt>
                <c:pt idx="23113">
                  <c:v>-1.85137</c:v>
                </c:pt>
                <c:pt idx="23114">
                  <c:v>-1.8450299999999999</c:v>
                </c:pt>
                <c:pt idx="23115">
                  <c:v>-1.83606</c:v>
                </c:pt>
                <c:pt idx="23116">
                  <c:v>-1.8298399999999999</c:v>
                </c:pt>
                <c:pt idx="23117">
                  <c:v>-1.82606</c:v>
                </c:pt>
                <c:pt idx="23118">
                  <c:v>-1.8158399999999999</c:v>
                </c:pt>
                <c:pt idx="23119">
                  <c:v>-1.8005800000000001</c:v>
                </c:pt>
                <c:pt idx="23120">
                  <c:v>-1.7886500000000001</c:v>
                </c:pt>
                <c:pt idx="23121">
                  <c:v>-1.78332</c:v>
                </c:pt>
                <c:pt idx="23122">
                  <c:v>-1.78176</c:v>
                </c:pt>
                <c:pt idx="23123">
                  <c:v>-1.7867500000000001</c:v>
                </c:pt>
                <c:pt idx="23124">
                  <c:v>-1.78942</c:v>
                </c:pt>
                <c:pt idx="23125">
                  <c:v>-1.78264</c:v>
                </c:pt>
                <c:pt idx="23126">
                  <c:v>-1.7692300000000001</c:v>
                </c:pt>
                <c:pt idx="23127">
                  <c:v>-1.7661</c:v>
                </c:pt>
                <c:pt idx="23128">
                  <c:v>-1.7616099999999999</c:v>
                </c:pt>
                <c:pt idx="23129">
                  <c:v>-1.75305</c:v>
                </c:pt>
                <c:pt idx="23130">
                  <c:v>-1.7423200000000001</c:v>
                </c:pt>
                <c:pt idx="23131">
                  <c:v>-1.7382599999999999</c:v>
                </c:pt>
                <c:pt idx="23132">
                  <c:v>-1.7386200000000001</c:v>
                </c:pt>
                <c:pt idx="23133">
                  <c:v>-1.7322200000000001</c:v>
                </c:pt>
                <c:pt idx="23134">
                  <c:v>-1.72342</c:v>
                </c:pt>
                <c:pt idx="23135">
                  <c:v>-1.72603</c:v>
                </c:pt>
                <c:pt idx="23136">
                  <c:v>-1.72828</c:v>
                </c:pt>
                <c:pt idx="23137">
                  <c:v>-1.73224</c:v>
                </c:pt>
                <c:pt idx="23138">
                  <c:v>-1.7396499999999999</c:v>
                </c:pt>
                <c:pt idx="23139">
                  <c:v>-1.7300500000000001</c:v>
                </c:pt>
                <c:pt idx="23140">
                  <c:v>-1.71628</c:v>
                </c:pt>
                <c:pt idx="23141">
                  <c:v>-1.71963</c:v>
                </c:pt>
                <c:pt idx="23142">
                  <c:v>-1.71722</c:v>
                </c:pt>
                <c:pt idx="23143">
                  <c:v>-1.70912</c:v>
                </c:pt>
                <c:pt idx="23144">
                  <c:v>-1.6986300000000001</c:v>
                </c:pt>
                <c:pt idx="23145">
                  <c:v>-1.68666</c:v>
                </c:pt>
                <c:pt idx="23146">
                  <c:v>-1.67171</c:v>
                </c:pt>
                <c:pt idx="23147">
                  <c:v>-1.6528099999999999</c:v>
                </c:pt>
                <c:pt idx="23148">
                  <c:v>-1.6388400000000001</c:v>
                </c:pt>
                <c:pt idx="23149">
                  <c:v>-1.62876</c:v>
                </c:pt>
                <c:pt idx="23150">
                  <c:v>-1.6260300000000001</c:v>
                </c:pt>
                <c:pt idx="23151">
                  <c:v>-1.6295599999999999</c:v>
                </c:pt>
                <c:pt idx="23152">
                  <c:v>-1.64184</c:v>
                </c:pt>
                <c:pt idx="23153">
                  <c:v>-1.6464099999999999</c:v>
                </c:pt>
                <c:pt idx="23154">
                  <c:v>-1.64076</c:v>
                </c:pt>
                <c:pt idx="23155">
                  <c:v>-1.62531</c:v>
                </c:pt>
                <c:pt idx="23156">
                  <c:v>-1.6186</c:v>
                </c:pt>
                <c:pt idx="23157">
                  <c:v>-1.6131200000000001</c:v>
                </c:pt>
                <c:pt idx="23158">
                  <c:v>-1.61025</c:v>
                </c:pt>
                <c:pt idx="23159">
                  <c:v>-1.60792</c:v>
                </c:pt>
                <c:pt idx="23160">
                  <c:v>-1.6042700000000001</c:v>
                </c:pt>
                <c:pt idx="23161">
                  <c:v>-1.6030199999999999</c:v>
                </c:pt>
                <c:pt idx="23162">
                  <c:v>-1.6010500000000001</c:v>
                </c:pt>
                <c:pt idx="23163">
                  <c:v>-1.60087</c:v>
                </c:pt>
                <c:pt idx="23164">
                  <c:v>-1.60276</c:v>
                </c:pt>
                <c:pt idx="23165">
                  <c:v>-1.60046</c:v>
                </c:pt>
                <c:pt idx="23166">
                  <c:v>-1.60531</c:v>
                </c:pt>
                <c:pt idx="23167">
                  <c:v>-1.6059300000000001</c:v>
                </c:pt>
                <c:pt idx="23168">
                  <c:v>-1.59781</c:v>
                </c:pt>
                <c:pt idx="23169">
                  <c:v>-1.59657</c:v>
                </c:pt>
                <c:pt idx="23170">
                  <c:v>-1.5986</c:v>
                </c:pt>
                <c:pt idx="23171">
                  <c:v>-1.5981099999999999</c:v>
                </c:pt>
                <c:pt idx="23172">
                  <c:v>-1.59348</c:v>
                </c:pt>
                <c:pt idx="23173">
                  <c:v>-1.5908599999999999</c:v>
                </c:pt>
                <c:pt idx="23174">
                  <c:v>-1.5885100000000001</c:v>
                </c:pt>
                <c:pt idx="23175">
                  <c:v>-1.5773600000000001</c:v>
                </c:pt>
                <c:pt idx="23176">
                  <c:v>-1.5645</c:v>
                </c:pt>
                <c:pt idx="23177">
                  <c:v>-1.55278</c:v>
                </c:pt>
                <c:pt idx="23178">
                  <c:v>-1.54661</c:v>
                </c:pt>
                <c:pt idx="23179">
                  <c:v>-1.5468599999999999</c:v>
                </c:pt>
                <c:pt idx="23180">
                  <c:v>-1.55375</c:v>
                </c:pt>
                <c:pt idx="23181">
                  <c:v>-1.5593600000000001</c:v>
                </c:pt>
                <c:pt idx="23182">
                  <c:v>-1.5611200000000001</c:v>
                </c:pt>
                <c:pt idx="23183">
                  <c:v>-1.5609299999999999</c:v>
                </c:pt>
                <c:pt idx="23184">
                  <c:v>-1.56097</c:v>
                </c:pt>
                <c:pt idx="23185">
                  <c:v>-1.56237</c:v>
                </c:pt>
                <c:pt idx="23186">
                  <c:v>-1.5545800000000001</c:v>
                </c:pt>
                <c:pt idx="23187">
                  <c:v>-1.54155</c:v>
                </c:pt>
                <c:pt idx="23188">
                  <c:v>-1.53498</c:v>
                </c:pt>
                <c:pt idx="23189">
                  <c:v>-1.5332600000000001</c:v>
                </c:pt>
                <c:pt idx="23190">
                  <c:v>-1.5317099999999999</c:v>
                </c:pt>
                <c:pt idx="23191">
                  <c:v>-1.5290699999999999</c:v>
                </c:pt>
                <c:pt idx="23192">
                  <c:v>-1.5277400000000001</c:v>
                </c:pt>
                <c:pt idx="23193">
                  <c:v>-1.5261</c:v>
                </c:pt>
                <c:pt idx="23194">
                  <c:v>-1.52529</c:v>
                </c:pt>
                <c:pt idx="23195">
                  <c:v>-1.5255399999999999</c:v>
                </c:pt>
                <c:pt idx="23196">
                  <c:v>-1.52461</c:v>
                </c:pt>
                <c:pt idx="23197">
                  <c:v>-1.5300800000000001</c:v>
                </c:pt>
                <c:pt idx="23198">
                  <c:v>-1.53871</c:v>
                </c:pt>
                <c:pt idx="23199">
                  <c:v>-1.5413300000000001</c:v>
                </c:pt>
                <c:pt idx="23200">
                  <c:v>-1.53931</c:v>
                </c:pt>
                <c:pt idx="23201">
                  <c:v>-1.5359400000000001</c:v>
                </c:pt>
                <c:pt idx="23202">
                  <c:v>-1.5301400000000001</c:v>
                </c:pt>
                <c:pt idx="23203">
                  <c:v>-1.52728</c:v>
                </c:pt>
                <c:pt idx="23204">
                  <c:v>-1.5263800000000001</c:v>
                </c:pt>
                <c:pt idx="23205">
                  <c:v>-1.5266299999999999</c:v>
                </c:pt>
                <c:pt idx="23206">
                  <c:v>-1.5251300000000001</c:v>
                </c:pt>
                <c:pt idx="23207">
                  <c:v>-1.5238700000000001</c:v>
                </c:pt>
                <c:pt idx="23208">
                  <c:v>-1.51878</c:v>
                </c:pt>
                <c:pt idx="23209">
                  <c:v>-1.5098499999999999</c:v>
                </c:pt>
                <c:pt idx="23210">
                  <c:v>-1.4992300000000001</c:v>
                </c:pt>
                <c:pt idx="23211">
                  <c:v>-1.4948600000000001</c:v>
                </c:pt>
                <c:pt idx="23212">
                  <c:v>-1.4956700000000001</c:v>
                </c:pt>
                <c:pt idx="23213">
                  <c:v>-1.4930600000000001</c:v>
                </c:pt>
                <c:pt idx="23214">
                  <c:v>-1.4974000000000001</c:v>
                </c:pt>
                <c:pt idx="23215">
                  <c:v>-1.49004</c:v>
                </c:pt>
                <c:pt idx="23216">
                  <c:v>-1.4817800000000001</c:v>
                </c:pt>
                <c:pt idx="23217">
                  <c:v>-1.4759800000000001</c:v>
                </c:pt>
                <c:pt idx="23218">
                  <c:v>-1.4745699999999999</c:v>
                </c:pt>
                <c:pt idx="23219">
                  <c:v>-1.4745999999999999</c:v>
                </c:pt>
                <c:pt idx="23220">
                  <c:v>-1.47607</c:v>
                </c:pt>
                <c:pt idx="23221">
                  <c:v>-1.4782599999999999</c:v>
                </c:pt>
                <c:pt idx="23222">
                  <c:v>-1.47414</c:v>
                </c:pt>
                <c:pt idx="23223">
                  <c:v>-1.4719599999999999</c:v>
                </c:pt>
                <c:pt idx="23224">
                  <c:v>-1.4815799999999999</c:v>
                </c:pt>
                <c:pt idx="23225">
                  <c:v>-1.4865600000000001</c:v>
                </c:pt>
                <c:pt idx="23226">
                  <c:v>-1.4926999999999999</c:v>
                </c:pt>
                <c:pt idx="23227">
                  <c:v>-1.4986600000000001</c:v>
                </c:pt>
                <c:pt idx="23228">
                  <c:v>-1.50034</c:v>
                </c:pt>
                <c:pt idx="23229">
                  <c:v>-1.4991399999999999</c:v>
                </c:pt>
                <c:pt idx="23230">
                  <c:v>-1.49773</c:v>
                </c:pt>
                <c:pt idx="23231">
                  <c:v>-1.4957800000000001</c:v>
                </c:pt>
                <c:pt idx="23232">
                  <c:v>-1.4914400000000001</c:v>
                </c:pt>
                <c:pt idx="23233">
                  <c:v>-1.4903299999999999</c:v>
                </c:pt>
                <c:pt idx="23234">
                  <c:v>-1.4944299999999999</c:v>
                </c:pt>
                <c:pt idx="23235">
                  <c:v>-1.5015400000000001</c:v>
                </c:pt>
                <c:pt idx="23236">
                  <c:v>-1.5053099999999999</c:v>
                </c:pt>
                <c:pt idx="23237">
                  <c:v>-1.49983</c:v>
                </c:pt>
                <c:pt idx="23238">
                  <c:v>-1.49533</c:v>
                </c:pt>
                <c:pt idx="23239">
                  <c:v>-1.4955000000000001</c:v>
                </c:pt>
                <c:pt idx="23240">
                  <c:v>-1.4996700000000001</c:v>
                </c:pt>
                <c:pt idx="23241">
                  <c:v>-1.51153</c:v>
                </c:pt>
                <c:pt idx="23242">
                  <c:v>-1.5296099999999999</c:v>
                </c:pt>
                <c:pt idx="23243">
                  <c:v>-1.5430900000000001</c:v>
                </c:pt>
                <c:pt idx="23244">
                  <c:v>-1.54732</c:v>
                </c:pt>
                <c:pt idx="23245">
                  <c:v>-1.5481</c:v>
                </c:pt>
                <c:pt idx="23246">
                  <c:v>-1.5464800000000001</c:v>
                </c:pt>
                <c:pt idx="23247">
                  <c:v>-1.5476300000000001</c:v>
                </c:pt>
                <c:pt idx="23248">
                  <c:v>-1.55162</c:v>
                </c:pt>
                <c:pt idx="23249">
                  <c:v>-1.5525199999999999</c:v>
                </c:pt>
                <c:pt idx="23250">
                  <c:v>-1.54796</c:v>
                </c:pt>
                <c:pt idx="23251">
                  <c:v>-1.5424</c:v>
                </c:pt>
                <c:pt idx="23252">
                  <c:v>-1.5535300000000001</c:v>
                </c:pt>
                <c:pt idx="23253">
                  <c:v>-1.5649599999999999</c:v>
                </c:pt>
                <c:pt idx="23254">
                  <c:v>-1.5715699999999999</c:v>
                </c:pt>
                <c:pt idx="23255">
                  <c:v>-1.5772999999999999</c:v>
                </c:pt>
                <c:pt idx="23256">
                  <c:v>-1.57579</c:v>
                </c:pt>
                <c:pt idx="23257">
                  <c:v>-1.5738000000000001</c:v>
                </c:pt>
                <c:pt idx="23258">
                  <c:v>-1.57375</c:v>
                </c:pt>
                <c:pt idx="23259">
                  <c:v>-1.57314</c:v>
                </c:pt>
                <c:pt idx="23260">
                  <c:v>-1.57517</c:v>
                </c:pt>
                <c:pt idx="23261">
                  <c:v>-1.5847599999999999</c:v>
                </c:pt>
                <c:pt idx="23262">
                  <c:v>-1.5919399999999999</c:v>
                </c:pt>
                <c:pt idx="23263">
                  <c:v>-1.5895699999999999</c:v>
                </c:pt>
                <c:pt idx="23264">
                  <c:v>-1.58413</c:v>
                </c:pt>
                <c:pt idx="23265">
                  <c:v>-1.5786199999999999</c:v>
                </c:pt>
                <c:pt idx="23266">
                  <c:v>-1.57595</c:v>
                </c:pt>
                <c:pt idx="23267">
                  <c:v>-1.5767599999999999</c:v>
                </c:pt>
                <c:pt idx="23268">
                  <c:v>-1.58073</c:v>
                </c:pt>
                <c:pt idx="23269">
                  <c:v>-1.5882000000000001</c:v>
                </c:pt>
                <c:pt idx="23270">
                  <c:v>-1.59337</c:v>
                </c:pt>
                <c:pt idx="23271">
                  <c:v>-1.59945</c:v>
                </c:pt>
                <c:pt idx="23272">
                  <c:v>-1.6032200000000001</c:v>
                </c:pt>
                <c:pt idx="23273">
                  <c:v>-1.59995</c:v>
                </c:pt>
                <c:pt idx="23274">
                  <c:v>-1.59151</c:v>
                </c:pt>
                <c:pt idx="23275">
                  <c:v>-1.5875300000000001</c:v>
                </c:pt>
                <c:pt idx="23276">
                  <c:v>-1.6005199999999999</c:v>
                </c:pt>
                <c:pt idx="23277">
                  <c:v>-1.615</c:v>
                </c:pt>
                <c:pt idx="23278">
                  <c:v>-1.6211100000000001</c:v>
                </c:pt>
                <c:pt idx="23279">
                  <c:v>-1.6246</c:v>
                </c:pt>
                <c:pt idx="23280">
                  <c:v>-1.6236200000000001</c:v>
                </c:pt>
                <c:pt idx="23281">
                  <c:v>-1.6254</c:v>
                </c:pt>
                <c:pt idx="23282">
                  <c:v>-1.62564</c:v>
                </c:pt>
                <c:pt idx="23283">
                  <c:v>-1.63235</c:v>
                </c:pt>
                <c:pt idx="23284">
                  <c:v>-1.6373200000000001</c:v>
                </c:pt>
                <c:pt idx="23285">
                  <c:v>-1.6362099999999999</c:v>
                </c:pt>
                <c:pt idx="23286">
                  <c:v>-1.63906</c:v>
                </c:pt>
                <c:pt idx="23287">
                  <c:v>-1.6419999999999999</c:v>
                </c:pt>
                <c:pt idx="23288">
                  <c:v>-1.6485099999999999</c:v>
                </c:pt>
                <c:pt idx="23289">
                  <c:v>-1.65713</c:v>
                </c:pt>
                <c:pt idx="23290">
                  <c:v>-1.66839</c:v>
                </c:pt>
                <c:pt idx="23291">
                  <c:v>-1.6720299999999999</c:v>
                </c:pt>
                <c:pt idx="23292">
                  <c:v>-1.67431</c:v>
                </c:pt>
                <c:pt idx="23293">
                  <c:v>-1.68764</c:v>
                </c:pt>
                <c:pt idx="23294">
                  <c:v>-1.69594</c:v>
                </c:pt>
                <c:pt idx="23295">
                  <c:v>-1.70092</c:v>
                </c:pt>
                <c:pt idx="23296">
                  <c:v>-1.7037</c:v>
                </c:pt>
                <c:pt idx="23297">
                  <c:v>-1.70265</c:v>
                </c:pt>
                <c:pt idx="23298">
                  <c:v>-1.7022299999999999</c:v>
                </c:pt>
                <c:pt idx="23299">
                  <c:v>-1.70353</c:v>
                </c:pt>
                <c:pt idx="23300">
                  <c:v>-1.70391</c:v>
                </c:pt>
                <c:pt idx="23301">
                  <c:v>-1.70679</c:v>
                </c:pt>
                <c:pt idx="23302">
                  <c:v>-1.7109799999999999</c:v>
                </c:pt>
                <c:pt idx="23303">
                  <c:v>-1.72092</c:v>
                </c:pt>
                <c:pt idx="23304">
                  <c:v>-1.73387</c:v>
                </c:pt>
                <c:pt idx="23305">
                  <c:v>-1.7391300000000001</c:v>
                </c:pt>
                <c:pt idx="23306">
                  <c:v>-1.7445600000000001</c:v>
                </c:pt>
                <c:pt idx="23307">
                  <c:v>-1.74976</c:v>
                </c:pt>
                <c:pt idx="23308">
                  <c:v>-1.75804</c:v>
                </c:pt>
                <c:pt idx="23309">
                  <c:v>-1.7682899999999999</c:v>
                </c:pt>
                <c:pt idx="23310">
                  <c:v>-1.7738700000000001</c:v>
                </c:pt>
                <c:pt idx="23311">
                  <c:v>-1.77457</c:v>
                </c:pt>
                <c:pt idx="23312">
                  <c:v>-1.7767900000000001</c:v>
                </c:pt>
                <c:pt idx="23313">
                  <c:v>-1.7791300000000001</c:v>
                </c:pt>
                <c:pt idx="23314">
                  <c:v>-1.77806</c:v>
                </c:pt>
                <c:pt idx="23315">
                  <c:v>-1.78</c:v>
                </c:pt>
                <c:pt idx="23316">
                  <c:v>-1.7859400000000001</c:v>
                </c:pt>
                <c:pt idx="23317">
                  <c:v>-1.79332</c:v>
                </c:pt>
                <c:pt idx="23318">
                  <c:v>-1.79826</c:v>
                </c:pt>
                <c:pt idx="23319">
                  <c:v>-1.7975699999999999</c:v>
                </c:pt>
                <c:pt idx="23320">
                  <c:v>-1.7964100000000001</c:v>
                </c:pt>
                <c:pt idx="23321">
                  <c:v>-1.79695</c:v>
                </c:pt>
                <c:pt idx="23322">
                  <c:v>-1.7986599999999999</c:v>
                </c:pt>
                <c:pt idx="23323">
                  <c:v>-1.80322</c:v>
                </c:pt>
                <c:pt idx="23324">
                  <c:v>-1.8069</c:v>
                </c:pt>
                <c:pt idx="23325">
                  <c:v>-1.8077300000000001</c:v>
                </c:pt>
                <c:pt idx="23326">
                  <c:v>-1.8070600000000001</c:v>
                </c:pt>
                <c:pt idx="23327">
                  <c:v>-1.80871</c:v>
                </c:pt>
                <c:pt idx="23328">
                  <c:v>-1.81176</c:v>
                </c:pt>
                <c:pt idx="23329">
                  <c:v>-1.81819</c:v>
                </c:pt>
                <c:pt idx="23330">
                  <c:v>-1.8234900000000001</c:v>
                </c:pt>
                <c:pt idx="23331">
                  <c:v>-1.82237</c:v>
                </c:pt>
                <c:pt idx="23332">
                  <c:v>-1.81856</c:v>
                </c:pt>
                <c:pt idx="23333">
                  <c:v>-1.8172699999999999</c:v>
                </c:pt>
                <c:pt idx="23334">
                  <c:v>-1.8249200000000001</c:v>
                </c:pt>
                <c:pt idx="23335">
                  <c:v>-1.8302700000000001</c:v>
                </c:pt>
                <c:pt idx="23336">
                  <c:v>-1.8268500000000001</c:v>
                </c:pt>
                <c:pt idx="23337">
                  <c:v>-1.8261499999999999</c:v>
                </c:pt>
                <c:pt idx="23338">
                  <c:v>-1.82927</c:v>
                </c:pt>
                <c:pt idx="23339">
                  <c:v>-1.8269899999999999</c:v>
                </c:pt>
                <c:pt idx="23340">
                  <c:v>-1.8262499999999999</c:v>
                </c:pt>
                <c:pt idx="23341">
                  <c:v>-1.8261700000000001</c:v>
                </c:pt>
                <c:pt idx="23342">
                  <c:v>-1.8287599999999999</c:v>
                </c:pt>
                <c:pt idx="23343">
                  <c:v>-1.8314699999999999</c:v>
                </c:pt>
                <c:pt idx="23344">
                  <c:v>-1.83344</c:v>
                </c:pt>
                <c:pt idx="23345">
                  <c:v>-1.8307800000000001</c:v>
                </c:pt>
                <c:pt idx="23346">
                  <c:v>-1.82907</c:v>
                </c:pt>
                <c:pt idx="23347">
                  <c:v>-1.82677</c:v>
                </c:pt>
                <c:pt idx="23348">
                  <c:v>-1.8228899999999999</c:v>
                </c:pt>
                <c:pt idx="23349">
                  <c:v>-1.8169900000000001</c:v>
                </c:pt>
                <c:pt idx="23350">
                  <c:v>-1.8094699999999999</c:v>
                </c:pt>
                <c:pt idx="23351">
                  <c:v>-1.8031999999999999</c:v>
                </c:pt>
                <c:pt idx="23352">
                  <c:v>-1.80606</c:v>
                </c:pt>
                <c:pt idx="23353">
                  <c:v>-1.81674</c:v>
                </c:pt>
                <c:pt idx="23354">
                  <c:v>-1.8305100000000001</c:v>
                </c:pt>
                <c:pt idx="23355">
                  <c:v>-1.8368599999999999</c:v>
                </c:pt>
                <c:pt idx="23356">
                  <c:v>-1.8311500000000001</c:v>
                </c:pt>
                <c:pt idx="23357">
                  <c:v>-1.825</c:v>
                </c:pt>
                <c:pt idx="23358">
                  <c:v>-1.8161099999999999</c:v>
                </c:pt>
                <c:pt idx="23359">
                  <c:v>-1.8122799999999999</c:v>
                </c:pt>
                <c:pt idx="23360">
                  <c:v>-1.80745</c:v>
                </c:pt>
                <c:pt idx="23361">
                  <c:v>-1.80484</c:v>
                </c:pt>
                <c:pt idx="23362">
                  <c:v>-1.7985899999999999</c:v>
                </c:pt>
                <c:pt idx="23363">
                  <c:v>-1.79325</c:v>
                </c:pt>
                <c:pt idx="23364">
                  <c:v>-1.78762</c:v>
                </c:pt>
                <c:pt idx="23365">
                  <c:v>-1.7817000000000001</c:v>
                </c:pt>
                <c:pt idx="23366">
                  <c:v>-1.77806</c:v>
                </c:pt>
                <c:pt idx="23367">
                  <c:v>-1.7783899999999999</c:v>
                </c:pt>
                <c:pt idx="23368">
                  <c:v>-1.7782800000000001</c:v>
                </c:pt>
                <c:pt idx="23369">
                  <c:v>-1.7769200000000001</c:v>
                </c:pt>
                <c:pt idx="23370">
                  <c:v>-1.7815300000000001</c:v>
                </c:pt>
                <c:pt idx="23371">
                  <c:v>-1.7870999999999999</c:v>
                </c:pt>
                <c:pt idx="23372">
                  <c:v>-1.7882499999999999</c:v>
                </c:pt>
                <c:pt idx="23373">
                  <c:v>-1.79101</c:v>
                </c:pt>
                <c:pt idx="23374">
                  <c:v>-1.7954699999999999</c:v>
                </c:pt>
                <c:pt idx="23375">
                  <c:v>-1.8002199999999999</c:v>
                </c:pt>
                <c:pt idx="23376">
                  <c:v>-1.7998400000000001</c:v>
                </c:pt>
                <c:pt idx="23377">
                  <c:v>-1.7974600000000001</c:v>
                </c:pt>
                <c:pt idx="23378">
                  <c:v>-1.79193</c:v>
                </c:pt>
                <c:pt idx="23379">
                  <c:v>-1.78935</c:v>
                </c:pt>
                <c:pt idx="23380">
                  <c:v>-1.79233</c:v>
                </c:pt>
                <c:pt idx="23381">
                  <c:v>-1.7881899999999999</c:v>
                </c:pt>
                <c:pt idx="23382">
                  <c:v>-1.7822100000000001</c:v>
                </c:pt>
                <c:pt idx="23383">
                  <c:v>-1.7766299999999999</c:v>
                </c:pt>
                <c:pt idx="23384">
                  <c:v>-1.76715</c:v>
                </c:pt>
                <c:pt idx="23385">
                  <c:v>-1.76224</c:v>
                </c:pt>
                <c:pt idx="23386">
                  <c:v>-1.7598400000000001</c:v>
                </c:pt>
                <c:pt idx="23387">
                  <c:v>-1.7573000000000001</c:v>
                </c:pt>
                <c:pt idx="23388">
                  <c:v>-1.75271</c:v>
                </c:pt>
                <c:pt idx="23389">
                  <c:v>-1.7464599999999999</c:v>
                </c:pt>
                <c:pt idx="23390">
                  <c:v>-1.7448300000000001</c:v>
                </c:pt>
                <c:pt idx="23391">
                  <c:v>-1.7484299999999999</c:v>
                </c:pt>
                <c:pt idx="23392">
                  <c:v>-1.7538899999999999</c:v>
                </c:pt>
                <c:pt idx="23393">
                  <c:v>-1.75464</c:v>
                </c:pt>
                <c:pt idx="23394">
                  <c:v>-1.74878</c:v>
                </c:pt>
                <c:pt idx="23395">
                  <c:v>-1.7452300000000001</c:v>
                </c:pt>
                <c:pt idx="23396">
                  <c:v>-1.7494099999999999</c:v>
                </c:pt>
                <c:pt idx="23397">
                  <c:v>-1.7623899999999999</c:v>
                </c:pt>
                <c:pt idx="23398">
                  <c:v>-1.77044</c:v>
                </c:pt>
                <c:pt idx="23399">
                  <c:v>-1.77169</c:v>
                </c:pt>
                <c:pt idx="23400">
                  <c:v>-1.7667900000000001</c:v>
                </c:pt>
                <c:pt idx="23401">
                  <c:v>-1.7636099999999999</c:v>
                </c:pt>
                <c:pt idx="23402">
                  <c:v>-1.76573</c:v>
                </c:pt>
                <c:pt idx="23403">
                  <c:v>-1.7640800000000001</c:v>
                </c:pt>
                <c:pt idx="23404">
                  <c:v>-1.7578499999999999</c:v>
                </c:pt>
                <c:pt idx="23405">
                  <c:v>-1.7519</c:v>
                </c:pt>
                <c:pt idx="23406">
                  <c:v>-1.7468999999999999</c:v>
                </c:pt>
                <c:pt idx="23407">
                  <c:v>-1.7459199999999999</c:v>
                </c:pt>
                <c:pt idx="23408">
                  <c:v>-1.74908</c:v>
                </c:pt>
                <c:pt idx="23409">
                  <c:v>-1.75539</c:v>
                </c:pt>
                <c:pt idx="23410">
                  <c:v>-1.75352</c:v>
                </c:pt>
                <c:pt idx="23411">
                  <c:v>-1.7487600000000001</c:v>
                </c:pt>
                <c:pt idx="23412">
                  <c:v>-1.74793</c:v>
                </c:pt>
                <c:pt idx="23413">
                  <c:v>-1.74234</c:v>
                </c:pt>
                <c:pt idx="23414">
                  <c:v>-1.7354499999999999</c:v>
                </c:pt>
                <c:pt idx="23415">
                  <c:v>-1.72855</c:v>
                </c:pt>
                <c:pt idx="23416">
                  <c:v>-1.7203900000000001</c:v>
                </c:pt>
                <c:pt idx="23417">
                  <c:v>-1.7084299999999999</c:v>
                </c:pt>
                <c:pt idx="23418">
                  <c:v>-1.6954499999999999</c:v>
                </c:pt>
                <c:pt idx="23419">
                  <c:v>-1.6887099999999999</c:v>
                </c:pt>
                <c:pt idx="23420">
                  <c:v>-1.6811100000000001</c:v>
                </c:pt>
                <c:pt idx="23421">
                  <c:v>-1.6719200000000001</c:v>
                </c:pt>
                <c:pt idx="23422">
                  <c:v>-1.6683699999999999</c:v>
                </c:pt>
                <c:pt idx="23423">
                  <c:v>-1.66726</c:v>
                </c:pt>
                <c:pt idx="23424">
                  <c:v>-1.6734199999999999</c:v>
                </c:pt>
                <c:pt idx="23425">
                  <c:v>-1.67309</c:v>
                </c:pt>
                <c:pt idx="23426">
                  <c:v>-1.67041</c:v>
                </c:pt>
                <c:pt idx="23427">
                  <c:v>-1.663</c:v>
                </c:pt>
                <c:pt idx="23428">
                  <c:v>-1.6540900000000001</c:v>
                </c:pt>
                <c:pt idx="23429">
                  <c:v>-1.64581</c:v>
                </c:pt>
                <c:pt idx="23430">
                  <c:v>-1.6417299999999999</c:v>
                </c:pt>
                <c:pt idx="23431">
                  <c:v>-1.6434899999999999</c:v>
                </c:pt>
                <c:pt idx="23432">
                  <c:v>-1.64886</c:v>
                </c:pt>
                <c:pt idx="23433">
                  <c:v>-1.6568799999999999</c:v>
                </c:pt>
                <c:pt idx="23434">
                  <c:v>-1.6539900000000001</c:v>
                </c:pt>
                <c:pt idx="23435">
                  <c:v>-1.6474800000000001</c:v>
                </c:pt>
                <c:pt idx="23436">
                  <c:v>-1.64185</c:v>
                </c:pt>
                <c:pt idx="23437">
                  <c:v>-1.6363799999999999</c:v>
                </c:pt>
                <c:pt idx="23438">
                  <c:v>-1.6295900000000001</c:v>
                </c:pt>
                <c:pt idx="23439">
                  <c:v>-1.62978</c:v>
                </c:pt>
                <c:pt idx="23440">
                  <c:v>-1.63385</c:v>
                </c:pt>
                <c:pt idx="23441">
                  <c:v>-1.63032</c:v>
                </c:pt>
                <c:pt idx="23442">
                  <c:v>-1.6248899999999999</c:v>
                </c:pt>
                <c:pt idx="23443">
                  <c:v>-1.6186700000000001</c:v>
                </c:pt>
                <c:pt idx="23444">
                  <c:v>-1.61642</c:v>
                </c:pt>
                <c:pt idx="23445">
                  <c:v>-1.6172299999999999</c:v>
                </c:pt>
                <c:pt idx="23446">
                  <c:v>-1.61225</c:v>
                </c:pt>
                <c:pt idx="23447">
                  <c:v>-1.61148</c:v>
                </c:pt>
                <c:pt idx="23448">
                  <c:v>-1.6125100000000001</c:v>
                </c:pt>
                <c:pt idx="23449">
                  <c:v>-1.6090599999999999</c:v>
                </c:pt>
                <c:pt idx="23450">
                  <c:v>-1.59992</c:v>
                </c:pt>
                <c:pt idx="23451">
                  <c:v>-1.58884</c:v>
                </c:pt>
                <c:pt idx="23452">
                  <c:v>-1.58328</c:v>
                </c:pt>
                <c:pt idx="23453">
                  <c:v>-1.5820700000000001</c:v>
                </c:pt>
                <c:pt idx="23454">
                  <c:v>-1.5770900000000001</c:v>
                </c:pt>
                <c:pt idx="23455">
                  <c:v>-1.5699099999999999</c:v>
                </c:pt>
                <c:pt idx="23456">
                  <c:v>-1.56965</c:v>
                </c:pt>
                <c:pt idx="23457">
                  <c:v>-1.5772699999999999</c:v>
                </c:pt>
                <c:pt idx="23458">
                  <c:v>-1.5821400000000001</c:v>
                </c:pt>
                <c:pt idx="23459">
                  <c:v>-1.5795300000000001</c:v>
                </c:pt>
                <c:pt idx="23460">
                  <c:v>-1.5714300000000001</c:v>
                </c:pt>
                <c:pt idx="23461">
                  <c:v>-1.5565</c:v>
                </c:pt>
                <c:pt idx="23462">
                  <c:v>-1.54626</c:v>
                </c:pt>
                <c:pt idx="23463">
                  <c:v>-1.54623</c:v>
                </c:pt>
                <c:pt idx="23464">
                  <c:v>-1.5502199999999999</c:v>
                </c:pt>
                <c:pt idx="23465">
                  <c:v>-1.5509299999999999</c:v>
                </c:pt>
                <c:pt idx="23466">
                  <c:v>-1.54541</c:v>
                </c:pt>
                <c:pt idx="23467">
                  <c:v>-1.5331699999999999</c:v>
                </c:pt>
                <c:pt idx="23468">
                  <c:v>-1.5145</c:v>
                </c:pt>
                <c:pt idx="23469">
                  <c:v>-1.4931300000000001</c:v>
                </c:pt>
                <c:pt idx="23470">
                  <c:v>-1.4849000000000001</c:v>
                </c:pt>
                <c:pt idx="23471">
                  <c:v>-1.48926</c:v>
                </c:pt>
                <c:pt idx="23472">
                  <c:v>-1.4947699999999999</c:v>
                </c:pt>
                <c:pt idx="23473">
                  <c:v>-1.48997</c:v>
                </c:pt>
                <c:pt idx="23474">
                  <c:v>-1.4834700000000001</c:v>
                </c:pt>
                <c:pt idx="23475">
                  <c:v>-1.4811000000000001</c:v>
                </c:pt>
                <c:pt idx="23476">
                  <c:v>-1.4779500000000001</c:v>
                </c:pt>
                <c:pt idx="23477">
                  <c:v>-1.4753700000000001</c:v>
                </c:pt>
                <c:pt idx="23478">
                  <c:v>-1.47197</c:v>
                </c:pt>
                <c:pt idx="23479">
                  <c:v>-1.46601</c:v>
                </c:pt>
                <c:pt idx="23480">
                  <c:v>-1.4600900000000001</c:v>
                </c:pt>
                <c:pt idx="23481">
                  <c:v>-1.4560500000000001</c:v>
                </c:pt>
                <c:pt idx="23482">
                  <c:v>-1.45394</c:v>
                </c:pt>
                <c:pt idx="23483">
                  <c:v>-1.4511700000000001</c:v>
                </c:pt>
                <c:pt idx="23484">
                  <c:v>-1.44154</c:v>
                </c:pt>
                <c:pt idx="23485">
                  <c:v>-1.4285300000000001</c:v>
                </c:pt>
                <c:pt idx="23486">
                  <c:v>-1.4218200000000001</c:v>
                </c:pt>
                <c:pt idx="23487">
                  <c:v>-1.4225300000000001</c:v>
                </c:pt>
                <c:pt idx="23488">
                  <c:v>-1.4231</c:v>
                </c:pt>
                <c:pt idx="23489">
                  <c:v>-1.4195899999999999</c:v>
                </c:pt>
                <c:pt idx="23490">
                  <c:v>-1.4196899999999999</c:v>
                </c:pt>
                <c:pt idx="23491">
                  <c:v>-1.4123300000000001</c:v>
                </c:pt>
                <c:pt idx="23492">
                  <c:v>-1.39577</c:v>
                </c:pt>
                <c:pt idx="23493">
                  <c:v>-1.3866499999999999</c:v>
                </c:pt>
                <c:pt idx="23494">
                  <c:v>-1.3834299999999999</c:v>
                </c:pt>
                <c:pt idx="23495">
                  <c:v>-1.3796200000000001</c:v>
                </c:pt>
                <c:pt idx="23496">
                  <c:v>-1.38198</c:v>
                </c:pt>
                <c:pt idx="23497">
                  <c:v>-1.38476</c:v>
                </c:pt>
                <c:pt idx="23498">
                  <c:v>-1.3835599999999999</c:v>
                </c:pt>
                <c:pt idx="23499">
                  <c:v>-1.3781600000000001</c:v>
                </c:pt>
                <c:pt idx="23500">
                  <c:v>-1.3716600000000001</c:v>
                </c:pt>
                <c:pt idx="23501">
                  <c:v>-1.35917</c:v>
                </c:pt>
                <c:pt idx="23502">
                  <c:v>-1.3438300000000001</c:v>
                </c:pt>
                <c:pt idx="23503">
                  <c:v>-1.33508</c:v>
                </c:pt>
                <c:pt idx="23504">
                  <c:v>-1.33403</c:v>
                </c:pt>
                <c:pt idx="23505">
                  <c:v>-1.3330900000000001</c:v>
                </c:pt>
                <c:pt idx="23506">
                  <c:v>-1.32542</c:v>
                </c:pt>
                <c:pt idx="23507">
                  <c:v>-1.3136000000000001</c:v>
                </c:pt>
                <c:pt idx="23508">
                  <c:v>-1.30288</c:v>
                </c:pt>
                <c:pt idx="23509">
                  <c:v>-1.2922199999999999</c:v>
                </c:pt>
                <c:pt idx="23510">
                  <c:v>-1.28491</c:v>
                </c:pt>
                <c:pt idx="23511">
                  <c:v>-1.2820400000000001</c:v>
                </c:pt>
                <c:pt idx="23512">
                  <c:v>-1.28169</c:v>
                </c:pt>
                <c:pt idx="23513">
                  <c:v>-1.2793600000000001</c:v>
                </c:pt>
                <c:pt idx="23514">
                  <c:v>-1.2758700000000001</c:v>
                </c:pt>
                <c:pt idx="23515">
                  <c:v>-1.26942</c:v>
                </c:pt>
                <c:pt idx="23516">
                  <c:v>-1.2611600000000001</c:v>
                </c:pt>
                <c:pt idx="23517">
                  <c:v>-1.2497100000000001</c:v>
                </c:pt>
                <c:pt idx="23518">
                  <c:v>-1.24413</c:v>
                </c:pt>
                <c:pt idx="23519">
                  <c:v>-1.24146</c:v>
                </c:pt>
                <c:pt idx="23520">
                  <c:v>-1.23804</c:v>
                </c:pt>
                <c:pt idx="23521">
                  <c:v>-1.23228</c:v>
                </c:pt>
                <c:pt idx="23522">
                  <c:v>-1.2251099999999999</c:v>
                </c:pt>
                <c:pt idx="23523">
                  <c:v>-1.2216100000000001</c:v>
                </c:pt>
                <c:pt idx="23524">
                  <c:v>-1.21753</c:v>
                </c:pt>
                <c:pt idx="23525">
                  <c:v>-1.2134199999999999</c:v>
                </c:pt>
                <c:pt idx="23526">
                  <c:v>-1.2056800000000001</c:v>
                </c:pt>
                <c:pt idx="23527">
                  <c:v>-1.1968000000000001</c:v>
                </c:pt>
                <c:pt idx="23528">
                  <c:v>-1.19204</c:v>
                </c:pt>
                <c:pt idx="23529">
                  <c:v>-1.18699</c:v>
                </c:pt>
                <c:pt idx="23530">
                  <c:v>-1.1849799999999999</c:v>
                </c:pt>
                <c:pt idx="23531">
                  <c:v>-1.18519</c:v>
                </c:pt>
                <c:pt idx="23532">
                  <c:v>-1.1833499999999999</c:v>
                </c:pt>
                <c:pt idx="23533">
                  <c:v>-1.18052</c:v>
                </c:pt>
                <c:pt idx="23534">
                  <c:v>-1.1762600000000001</c:v>
                </c:pt>
                <c:pt idx="23535">
                  <c:v>-1.1696899999999999</c:v>
                </c:pt>
                <c:pt idx="23536">
                  <c:v>-1.16408</c:v>
                </c:pt>
                <c:pt idx="23537">
                  <c:v>-1.1584300000000001</c:v>
                </c:pt>
                <c:pt idx="23538">
                  <c:v>-1.15506</c:v>
                </c:pt>
                <c:pt idx="23539">
                  <c:v>-1.15449</c:v>
                </c:pt>
                <c:pt idx="23540">
                  <c:v>-1.1528799999999999</c:v>
                </c:pt>
                <c:pt idx="23541">
                  <c:v>-1.14872</c:v>
                </c:pt>
                <c:pt idx="23542">
                  <c:v>-1.14974</c:v>
                </c:pt>
                <c:pt idx="23543">
                  <c:v>-1.15578</c:v>
                </c:pt>
                <c:pt idx="23544">
                  <c:v>-1.1553</c:v>
                </c:pt>
                <c:pt idx="23545">
                  <c:v>-1.1517999999999999</c:v>
                </c:pt>
                <c:pt idx="23546">
                  <c:v>-1.1503300000000001</c:v>
                </c:pt>
                <c:pt idx="23547">
                  <c:v>-1.1495</c:v>
                </c:pt>
                <c:pt idx="23548">
                  <c:v>-1.1446000000000001</c:v>
                </c:pt>
                <c:pt idx="23549">
                  <c:v>-1.13608</c:v>
                </c:pt>
                <c:pt idx="23550">
                  <c:v>-1.1238900000000001</c:v>
                </c:pt>
                <c:pt idx="23551">
                  <c:v>-1.11263</c:v>
                </c:pt>
                <c:pt idx="23552">
                  <c:v>-1.10812</c:v>
                </c:pt>
                <c:pt idx="23553">
                  <c:v>-1.1057699999999999</c:v>
                </c:pt>
                <c:pt idx="23554">
                  <c:v>-1.1058600000000001</c:v>
                </c:pt>
                <c:pt idx="23555">
                  <c:v>-1.10686</c:v>
                </c:pt>
                <c:pt idx="23556">
                  <c:v>-1.1045</c:v>
                </c:pt>
                <c:pt idx="23557">
                  <c:v>-1.1020399999999999</c:v>
                </c:pt>
                <c:pt idx="23558">
                  <c:v>-1.10002</c:v>
                </c:pt>
                <c:pt idx="23559">
                  <c:v>-1.0969899999999999</c:v>
                </c:pt>
                <c:pt idx="23560">
                  <c:v>-1.09335</c:v>
                </c:pt>
                <c:pt idx="23561">
                  <c:v>-1.09127</c:v>
                </c:pt>
                <c:pt idx="23562">
                  <c:v>-1.0887800000000001</c:v>
                </c:pt>
                <c:pt idx="23563">
                  <c:v>-1.0831999999999999</c:v>
                </c:pt>
                <c:pt idx="23564">
                  <c:v>-1.0827100000000001</c:v>
                </c:pt>
                <c:pt idx="23565">
                  <c:v>-1.08063</c:v>
                </c:pt>
                <c:pt idx="23566">
                  <c:v>-1.07637</c:v>
                </c:pt>
                <c:pt idx="23567">
                  <c:v>-1.07463</c:v>
                </c:pt>
                <c:pt idx="23568">
                  <c:v>-1.0766199999999999</c:v>
                </c:pt>
                <c:pt idx="23569">
                  <c:v>-1.07142</c:v>
                </c:pt>
                <c:pt idx="23570">
                  <c:v>-1.06219</c:v>
                </c:pt>
                <c:pt idx="23571">
                  <c:v>-1.0599099999999999</c:v>
                </c:pt>
                <c:pt idx="23572">
                  <c:v>-1.06186</c:v>
                </c:pt>
                <c:pt idx="23573">
                  <c:v>-1.0619000000000001</c:v>
                </c:pt>
                <c:pt idx="23574">
                  <c:v>-1.0530900000000001</c:v>
                </c:pt>
                <c:pt idx="23575">
                  <c:v>-1.0456099999999999</c:v>
                </c:pt>
                <c:pt idx="23576">
                  <c:v>-1.0440499999999999</c:v>
                </c:pt>
                <c:pt idx="23577">
                  <c:v>-1.0436399999999999</c:v>
                </c:pt>
                <c:pt idx="23578">
                  <c:v>-1.03491</c:v>
                </c:pt>
                <c:pt idx="23579">
                  <c:v>-1.0297400000000001</c:v>
                </c:pt>
                <c:pt idx="23580">
                  <c:v>-1.0259400000000001</c:v>
                </c:pt>
                <c:pt idx="23581">
                  <c:v>-1.01955</c:v>
                </c:pt>
                <c:pt idx="23582">
                  <c:v>-1.00806</c:v>
                </c:pt>
                <c:pt idx="23583">
                  <c:v>-0.99953199999999998</c:v>
                </c:pt>
                <c:pt idx="23584">
                  <c:v>-0.99992300000000001</c:v>
                </c:pt>
                <c:pt idx="23585">
                  <c:v>-1.0033300000000001</c:v>
                </c:pt>
                <c:pt idx="23586">
                  <c:v>-0.99782300000000002</c:v>
                </c:pt>
                <c:pt idx="23587">
                  <c:v>-0.98745700000000003</c:v>
                </c:pt>
                <c:pt idx="23588">
                  <c:v>-0.99149200000000004</c:v>
                </c:pt>
                <c:pt idx="23589">
                  <c:v>-0.99442399999999997</c:v>
                </c:pt>
                <c:pt idx="23590">
                  <c:v>-0.98857200000000001</c:v>
                </c:pt>
                <c:pt idx="23591">
                  <c:v>-0.98181600000000002</c:v>
                </c:pt>
                <c:pt idx="23592">
                  <c:v>-0.98288600000000004</c:v>
                </c:pt>
                <c:pt idx="23593">
                  <c:v>-0.98617500000000002</c:v>
                </c:pt>
                <c:pt idx="23594">
                  <c:v>-0.98193900000000001</c:v>
                </c:pt>
                <c:pt idx="23595">
                  <c:v>-0.982877</c:v>
                </c:pt>
                <c:pt idx="23596">
                  <c:v>-0.98281799999999997</c:v>
                </c:pt>
                <c:pt idx="23597">
                  <c:v>-0.97889199999999998</c:v>
                </c:pt>
                <c:pt idx="23598">
                  <c:v>-0.97051500000000002</c:v>
                </c:pt>
                <c:pt idx="23599">
                  <c:v>-0.95994599999999997</c:v>
                </c:pt>
                <c:pt idx="23600">
                  <c:v>-0.94978499999999999</c:v>
                </c:pt>
                <c:pt idx="23601">
                  <c:v>-0.94510899999999998</c:v>
                </c:pt>
                <c:pt idx="23602">
                  <c:v>-0.940029</c:v>
                </c:pt>
                <c:pt idx="23603">
                  <c:v>-0.93708800000000003</c:v>
                </c:pt>
                <c:pt idx="23604">
                  <c:v>-0.94183600000000001</c:v>
                </c:pt>
                <c:pt idx="23605">
                  <c:v>-0.94363399999999997</c:v>
                </c:pt>
                <c:pt idx="23606">
                  <c:v>-0.95016500000000004</c:v>
                </c:pt>
                <c:pt idx="23607">
                  <c:v>-0.95146299999999995</c:v>
                </c:pt>
                <c:pt idx="23608">
                  <c:v>-0.94256899999999999</c:v>
                </c:pt>
                <c:pt idx="23609">
                  <c:v>-0.93310300000000002</c:v>
                </c:pt>
                <c:pt idx="23610">
                  <c:v>-0.93624099999999999</c:v>
                </c:pt>
                <c:pt idx="23611">
                  <c:v>-0.93826200000000004</c:v>
                </c:pt>
                <c:pt idx="23612">
                  <c:v>-0.93771400000000005</c:v>
                </c:pt>
                <c:pt idx="23613">
                  <c:v>-0.93609900000000001</c:v>
                </c:pt>
                <c:pt idx="23614">
                  <c:v>-0.92776499999999995</c:v>
                </c:pt>
                <c:pt idx="23615">
                  <c:v>-0.91941200000000001</c:v>
                </c:pt>
                <c:pt idx="23616">
                  <c:v>-0.91290700000000002</c:v>
                </c:pt>
                <c:pt idx="23617">
                  <c:v>-0.90825</c:v>
                </c:pt>
                <c:pt idx="23618">
                  <c:v>-0.90258000000000005</c:v>
                </c:pt>
                <c:pt idx="23619">
                  <c:v>-0.89319000000000004</c:v>
                </c:pt>
                <c:pt idx="23620">
                  <c:v>-0.883405</c:v>
                </c:pt>
                <c:pt idx="23621">
                  <c:v>-0.87964900000000001</c:v>
                </c:pt>
                <c:pt idx="23622">
                  <c:v>-0.88486600000000004</c:v>
                </c:pt>
                <c:pt idx="23623">
                  <c:v>-0.88889899999999999</c:v>
                </c:pt>
                <c:pt idx="23624">
                  <c:v>-0.88922100000000004</c:v>
                </c:pt>
                <c:pt idx="23625">
                  <c:v>-0.89348300000000003</c:v>
                </c:pt>
                <c:pt idx="23626">
                  <c:v>-0.89490099999999995</c:v>
                </c:pt>
                <c:pt idx="23627">
                  <c:v>-0.89837400000000001</c:v>
                </c:pt>
                <c:pt idx="23628">
                  <c:v>-0.90340600000000004</c:v>
                </c:pt>
                <c:pt idx="23629">
                  <c:v>-0.90131700000000003</c:v>
                </c:pt>
                <c:pt idx="23630">
                  <c:v>-0.90164100000000003</c:v>
                </c:pt>
                <c:pt idx="23631">
                  <c:v>-0.90482499999999999</c:v>
                </c:pt>
                <c:pt idx="23632">
                  <c:v>-0.91024000000000005</c:v>
                </c:pt>
                <c:pt idx="23633">
                  <c:v>-0.91631700000000005</c:v>
                </c:pt>
                <c:pt idx="23634">
                  <c:v>-0.91572299999999995</c:v>
                </c:pt>
                <c:pt idx="23635">
                  <c:v>-0.91262799999999999</c:v>
                </c:pt>
                <c:pt idx="23636">
                  <c:v>-0.91249899999999995</c:v>
                </c:pt>
                <c:pt idx="23637">
                  <c:v>-0.91061300000000001</c:v>
                </c:pt>
                <c:pt idx="23638">
                  <c:v>-0.90751400000000004</c:v>
                </c:pt>
                <c:pt idx="23639">
                  <c:v>-0.90922800000000004</c:v>
                </c:pt>
                <c:pt idx="23640">
                  <c:v>-0.91536399999999996</c:v>
                </c:pt>
                <c:pt idx="23641">
                  <c:v>-0.922234</c:v>
                </c:pt>
                <c:pt idx="23642">
                  <c:v>-0.91881800000000002</c:v>
                </c:pt>
                <c:pt idx="23643">
                  <c:v>-0.91511200000000004</c:v>
                </c:pt>
                <c:pt idx="23644">
                  <c:v>-0.91209200000000001</c:v>
                </c:pt>
                <c:pt idx="23645">
                  <c:v>-0.909856</c:v>
                </c:pt>
                <c:pt idx="23646">
                  <c:v>-0.91281199999999996</c:v>
                </c:pt>
                <c:pt idx="23647">
                  <c:v>-0.92587600000000003</c:v>
                </c:pt>
                <c:pt idx="23648">
                  <c:v>-0.92496599999999995</c:v>
                </c:pt>
                <c:pt idx="23649">
                  <c:v>-0.92163600000000001</c:v>
                </c:pt>
                <c:pt idx="23650">
                  <c:v>-0.91029199999999999</c:v>
                </c:pt>
                <c:pt idx="23651">
                  <c:v>-0.89935799999999999</c:v>
                </c:pt>
                <c:pt idx="23652">
                  <c:v>-0.889235</c:v>
                </c:pt>
                <c:pt idx="23653">
                  <c:v>-0.88243799999999994</c:v>
                </c:pt>
                <c:pt idx="23654">
                  <c:v>-0.87590900000000005</c:v>
                </c:pt>
                <c:pt idx="23655">
                  <c:v>-0.87251699999999999</c:v>
                </c:pt>
                <c:pt idx="23656">
                  <c:v>-0.87727100000000002</c:v>
                </c:pt>
                <c:pt idx="23657">
                  <c:v>-0.88572399999999996</c:v>
                </c:pt>
                <c:pt idx="23658">
                  <c:v>-0.88897199999999998</c:v>
                </c:pt>
                <c:pt idx="23659">
                  <c:v>-0.89343799999999995</c:v>
                </c:pt>
                <c:pt idx="23660">
                  <c:v>-0.89023399999999997</c:v>
                </c:pt>
                <c:pt idx="23661">
                  <c:v>-0.89112599999999997</c:v>
                </c:pt>
                <c:pt idx="23662">
                  <c:v>-0.88688299999999998</c:v>
                </c:pt>
                <c:pt idx="23663">
                  <c:v>-0.88228399999999996</c:v>
                </c:pt>
                <c:pt idx="23664">
                  <c:v>-0.87626800000000005</c:v>
                </c:pt>
                <c:pt idx="23665">
                  <c:v>-0.87670499999999996</c:v>
                </c:pt>
                <c:pt idx="23666">
                  <c:v>-0.87663400000000002</c:v>
                </c:pt>
                <c:pt idx="23667">
                  <c:v>-0.86907299999999998</c:v>
                </c:pt>
                <c:pt idx="23668">
                  <c:v>-0.87072499999999997</c:v>
                </c:pt>
                <c:pt idx="23669">
                  <c:v>-0.87840399999999996</c:v>
                </c:pt>
                <c:pt idx="23670">
                  <c:v>-0.888405</c:v>
                </c:pt>
                <c:pt idx="23671">
                  <c:v>-0.88934299999999999</c:v>
                </c:pt>
                <c:pt idx="23672">
                  <c:v>-0.88400400000000001</c:v>
                </c:pt>
                <c:pt idx="23673">
                  <c:v>-0.87866599999999995</c:v>
                </c:pt>
                <c:pt idx="23674">
                  <c:v>-0.87926300000000002</c:v>
                </c:pt>
                <c:pt idx="23675">
                  <c:v>-0.87960000000000005</c:v>
                </c:pt>
                <c:pt idx="23676">
                  <c:v>-0.87530799999999997</c:v>
                </c:pt>
                <c:pt idx="23677">
                  <c:v>-0.87196799999999997</c:v>
                </c:pt>
                <c:pt idx="23678">
                  <c:v>-0.87016099999999996</c:v>
                </c:pt>
                <c:pt idx="23679">
                  <c:v>-0.864846</c:v>
                </c:pt>
                <c:pt idx="23680">
                  <c:v>-0.86146100000000003</c:v>
                </c:pt>
                <c:pt idx="23681">
                  <c:v>-0.86022200000000004</c:v>
                </c:pt>
                <c:pt idx="23682">
                  <c:v>-0.86760899999999996</c:v>
                </c:pt>
                <c:pt idx="23683">
                  <c:v>-0.881019</c:v>
                </c:pt>
                <c:pt idx="23684">
                  <c:v>-0.88368500000000005</c:v>
                </c:pt>
                <c:pt idx="23685">
                  <c:v>-0.87142699999999995</c:v>
                </c:pt>
                <c:pt idx="23686">
                  <c:v>-0.85113799999999995</c:v>
                </c:pt>
                <c:pt idx="23687">
                  <c:v>-0.84038199999999996</c:v>
                </c:pt>
                <c:pt idx="23688">
                  <c:v>-0.83796400000000004</c:v>
                </c:pt>
                <c:pt idx="23689">
                  <c:v>-0.83990299999999996</c:v>
                </c:pt>
                <c:pt idx="23690">
                  <c:v>-0.84373299999999996</c:v>
                </c:pt>
                <c:pt idx="23691">
                  <c:v>-0.85214599999999996</c:v>
                </c:pt>
                <c:pt idx="23692">
                  <c:v>-0.858491</c:v>
                </c:pt>
                <c:pt idx="23693">
                  <c:v>-0.85724</c:v>
                </c:pt>
                <c:pt idx="23694">
                  <c:v>-0.86821400000000004</c:v>
                </c:pt>
                <c:pt idx="23695">
                  <c:v>-0.87541400000000003</c:v>
                </c:pt>
                <c:pt idx="23696">
                  <c:v>-0.88031099999999995</c:v>
                </c:pt>
                <c:pt idx="23697">
                  <c:v>-0.88137399999999999</c:v>
                </c:pt>
                <c:pt idx="23698">
                  <c:v>-0.87990299999999999</c:v>
                </c:pt>
                <c:pt idx="23699">
                  <c:v>-0.88524899999999995</c:v>
                </c:pt>
                <c:pt idx="23700">
                  <c:v>-0.89297700000000002</c:v>
                </c:pt>
                <c:pt idx="23701">
                  <c:v>-0.893895</c:v>
                </c:pt>
                <c:pt idx="23702">
                  <c:v>-0.89128600000000002</c:v>
                </c:pt>
                <c:pt idx="23703">
                  <c:v>-0.89318200000000003</c:v>
                </c:pt>
                <c:pt idx="23704">
                  <c:v>-0.893621</c:v>
                </c:pt>
                <c:pt idx="23705">
                  <c:v>-0.89387700000000003</c:v>
                </c:pt>
                <c:pt idx="23706">
                  <c:v>-0.89313299999999995</c:v>
                </c:pt>
                <c:pt idx="23707">
                  <c:v>-0.88819099999999995</c:v>
                </c:pt>
                <c:pt idx="23708">
                  <c:v>-0.88158999999999998</c:v>
                </c:pt>
                <c:pt idx="23709">
                  <c:v>-0.87727200000000005</c:v>
                </c:pt>
                <c:pt idx="23710">
                  <c:v>-0.88186299999999995</c:v>
                </c:pt>
                <c:pt idx="23711">
                  <c:v>-0.89093500000000003</c:v>
                </c:pt>
                <c:pt idx="23712">
                  <c:v>-0.89729599999999998</c:v>
                </c:pt>
                <c:pt idx="23713">
                  <c:v>-0.90234300000000001</c:v>
                </c:pt>
                <c:pt idx="23714">
                  <c:v>-0.90172799999999997</c:v>
                </c:pt>
                <c:pt idx="23715">
                  <c:v>-0.89986299999999997</c:v>
                </c:pt>
                <c:pt idx="23716">
                  <c:v>-0.90674500000000002</c:v>
                </c:pt>
                <c:pt idx="23717">
                  <c:v>-0.91914899999999999</c:v>
                </c:pt>
                <c:pt idx="23718">
                  <c:v>-0.92806500000000003</c:v>
                </c:pt>
                <c:pt idx="23719">
                  <c:v>-0.930122</c:v>
                </c:pt>
                <c:pt idx="23720">
                  <c:v>-0.93332899999999996</c:v>
                </c:pt>
                <c:pt idx="23721">
                  <c:v>-0.93934499999999999</c:v>
                </c:pt>
                <c:pt idx="23722">
                  <c:v>-0.94246799999999997</c:v>
                </c:pt>
                <c:pt idx="23723">
                  <c:v>-0.93896800000000002</c:v>
                </c:pt>
                <c:pt idx="23724">
                  <c:v>-0.93207600000000002</c:v>
                </c:pt>
                <c:pt idx="23725">
                  <c:v>-0.92670399999999997</c:v>
                </c:pt>
                <c:pt idx="23726">
                  <c:v>-0.92527999999999999</c:v>
                </c:pt>
                <c:pt idx="23727">
                  <c:v>-0.92914699999999995</c:v>
                </c:pt>
                <c:pt idx="23728">
                  <c:v>-0.93535599999999997</c:v>
                </c:pt>
                <c:pt idx="23729">
                  <c:v>-0.93879299999999999</c:v>
                </c:pt>
                <c:pt idx="23730">
                  <c:v>-0.94215199999999999</c:v>
                </c:pt>
                <c:pt idx="23731">
                  <c:v>-0.94481000000000004</c:v>
                </c:pt>
                <c:pt idx="23732">
                  <c:v>-0.94297600000000004</c:v>
                </c:pt>
                <c:pt idx="23733">
                  <c:v>-0.94871499999999997</c:v>
                </c:pt>
                <c:pt idx="23734">
                  <c:v>-0.95468900000000001</c:v>
                </c:pt>
                <c:pt idx="23735">
                  <c:v>-0.954044</c:v>
                </c:pt>
                <c:pt idx="23736">
                  <c:v>-0.95645400000000003</c:v>
                </c:pt>
                <c:pt idx="23737">
                  <c:v>-0.95748100000000003</c:v>
                </c:pt>
                <c:pt idx="23738">
                  <c:v>-0.96032200000000001</c:v>
                </c:pt>
                <c:pt idx="23739">
                  <c:v>-0.96482999999999997</c:v>
                </c:pt>
                <c:pt idx="23740">
                  <c:v>-0.96731800000000001</c:v>
                </c:pt>
                <c:pt idx="23741">
                  <c:v>-0.97312399999999999</c:v>
                </c:pt>
                <c:pt idx="23742">
                  <c:v>-0.978468</c:v>
                </c:pt>
                <c:pt idx="23743">
                  <c:v>-0.97635400000000006</c:v>
                </c:pt>
                <c:pt idx="23744">
                  <c:v>-0.97548699999999999</c:v>
                </c:pt>
                <c:pt idx="23745">
                  <c:v>-0.97547200000000001</c:v>
                </c:pt>
                <c:pt idx="23746">
                  <c:v>-0.976746</c:v>
                </c:pt>
                <c:pt idx="23747">
                  <c:v>-0.97520499999999999</c:v>
                </c:pt>
                <c:pt idx="23748">
                  <c:v>-0.97572800000000004</c:v>
                </c:pt>
                <c:pt idx="23749">
                  <c:v>-0.97826999999999997</c:v>
                </c:pt>
                <c:pt idx="23750">
                  <c:v>-0.98333700000000002</c:v>
                </c:pt>
                <c:pt idx="23751">
                  <c:v>-0.98579700000000003</c:v>
                </c:pt>
                <c:pt idx="23752">
                  <c:v>-0.98361900000000002</c:v>
                </c:pt>
                <c:pt idx="23753">
                  <c:v>-0.97819800000000001</c:v>
                </c:pt>
                <c:pt idx="23754">
                  <c:v>-0.97415799999999997</c:v>
                </c:pt>
                <c:pt idx="23755">
                  <c:v>-0.97300799999999998</c:v>
                </c:pt>
                <c:pt idx="23756">
                  <c:v>-0.97655499999999995</c:v>
                </c:pt>
                <c:pt idx="23757">
                  <c:v>-0.98064499999999999</c:v>
                </c:pt>
                <c:pt idx="23758">
                  <c:v>-0.98555099999999995</c:v>
                </c:pt>
                <c:pt idx="23759">
                  <c:v>-0.99047099999999999</c:v>
                </c:pt>
                <c:pt idx="23760">
                  <c:v>-0.98576600000000003</c:v>
                </c:pt>
                <c:pt idx="23761">
                  <c:v>-0.97972899999999996</c:v>
                </c:pt>
                <c:pt idx="23762">
                  <c:v>-0.97918400000000005</c:v>
                </c:pt>
                <c:pt idx="23763">
                  <c:v>-0.97671300000000005</c:v>
                </c:pt>
                <c:pt idx="23764">
                  <c:v>-0.970383</c:v>
                </c:pt>
                <c:pt idx="23765">
                  <c:v>-0.965082</c:v>
                </c:pt>
                <c:pt idx="23766">
                  <c:v>-0.96681099999999998</c:v>
                </c:pt>
                <c:pt idx="23767">
                  <c:v>-0.97021500000000005</c:v>
                </c:pt>
                <c:pt idx="23768">
                  <c:v>-0.97030700000000003</c:v>
                </c:pt>
                <c:pt idx="23769">
                  <c:v>-0.96437200000000001</c:v>
                </c:pt>
                <c:pt idx="23770">
                  <c:v>-0.962557</c:v>
                </c:pt>
                <c:pt idx="23771">
                  <c:v>-0.96032899999999999</c:v>
                </c:pt>
                <c:pt idx="23772">
                  <c:v>-0.96316400000000002</c:v>
                </c:pt>
                <c:pt idx="23773">
                  <c:v>-0.96378900000000001</c:v>
                </c:pt>
                <c:pt idx="23774">
                  <c:v>-0.96365299999999998</c:v>
                </c:pt>
                <c:pt idx="23775">
                  <c:v>-0.962669</c:v>
                </c:pt>
                <c:pt idx="23776">
                  <c:v>-0.96313400000000005</c:v>
                </c:pt>
                <c:pt idx="23777">
                  <c:v>-0.96646900000000002</c:v>
                </c:pt>
                <c:pt idx="23778">
                  <c:v>-0.96812299999999996</c:v>
                </c:pt>
                <c:pt idx="23779">
                  <c:v>-0.96440199999999998</c:v>
                </c:pt>
                <c:pt idx="23780">
                  <c:v>-0.96121800000000002</c:v>
                </c:pt>
                <c:pt idx="23781">
                  <c:v>-0.96038599999999996</c:v>
                </c:pt>
                <c:pt idx="23782">
                  <c:v>-0.97605699999999995</c:v>
                </c:pt>
                <c:pt idx="23783">
                  <c:v>-0.98553800000000003</c:v>
                </c:pt>
                <c:pt idx="23784">
                  <c:v>-0.98491600000000001</c:v>
                </c:pt>
                <c:pt idx="23785">
                  <c:v>-0.98341400000000001</c:v>
                </c:pt>
                <c:pt idx="23786">
                  <c:v>-0.97923899999999997</c:v>
                </c:pt>
                <c:pt idx="23787">
                  <c:v>-0.97159099999999998</c:v>
                </c:pt>
                <c:pt idx="23788">
                  <c:v>-0.97051699999999996</c:v>
                </c:pt>
                <c:pt idx="23789">
                  <c:v>-0.97776399999999997</c:v>
                </c:pt>
                <c:pt idx="23790">
                  <c:v>-0.98746900000000004</c:v>
                </c:pt>
                <c:pt idx="23791">
                  <c:v>-0.992147</c:v>
                </c:pt>
                <c:pt idx="23792">
                  <c:v>-0.99623300000000004</c:v>
                </c:pt>
                <c:pt idx="23793">
                  <c:v>-0.99827500000000002</c:v>
                </c:pt>
                <c:pt idx="23794">
                  <c:v>-1.0033300000000001</c:v>
                </c:pt>
                <c:pt idx="23795">
                  <c:v>-1.0079199999999999</c:v>
                </c:pt>
                <c:pt idx="23796">
                  <c:v>-1.01658</c:v>
                </c:pt>
                <c:pt idx="23797">
                  <c:v>-1.02565</c:v>
                </c:pt>
                <c:pt idx="23798">
                  <c:v>-1.03067</c:v>
                </c:pt>
                <c:pt idx="23799">
                  <c:v>-1.0324800000000001</c:v>
                </c:pt>
                <c:pt idx="23800">
                  <c:v>-1.0261899999999999</c:v>
                </c:pt>
                <c:pt idx="23801">
                  <c:v>-1.0194399999999999</c:v>
                </c:pt>
                <c:pt idx="23802">
                  <c:v>-1.0188900000000001</c:v>
                </c:pt>
                <c:pt idx="23803">
                  <c:v>-1.02033</c:v>
                </c:pt>
                <c:pt idx="23804">
                  <c:v>-1.0227299999999999</c:v>
                </c:pt>
                <c:pt idx="23805">
                  <c:v>-1.0343500000000001</c:v>
                </c:pt>
                <c:pt idx="23806">
                  <c:v>-1.03593</c:v>
                </c:pt>
                <c:pt idx="23807">
                  <c:v>-1.0317099999999999</c:v>
                </c:pt>
                <c:pt idx="23808">
                  <c:v>-1.02197</c:v>
                </c:pt>
                <c:pt idx="23809">
                  <c:v>-1.01437</c:v>
                </c:pt>
                <c:pt idx="23810">
                  <c:v>-1.0117400000000001</c:v>
                </c:pt>
                <c:pt idx="23811">
                  <c:v>-1.0160400000000001</c:v>
                </c:pt>
                <c:pt idx="23812">
                  <c:v>-1.0175000000000001</c:v>
                </c:pt>
                <c:pt idx="23813">
                  <c:v>-1.0192600000000001</c:v>
                </c:pt>
                <c:pt idx="23814">
                  <c:v>-1.01562</c:v>
                </c:pt>
                <c:pt idx="23815">
                  <c:v>-1.01037</c:v>
                </c:pt>
                <c:pt idx="23816">
                  <c:v>-1.0099800000000001</c:v>
                </c:pt>
                <c:pt idx="23817">
                  <c:v>-1.01369</c:v>
                </c:pt>
                <c:pt idx="23818">
                  <c:v>-1.0226</c:v>
                </c:pt>
                <c:pt idx="23819">
                  <c:v>-1.0216099999999999</c:v>
                </c:pt>
                <c:pt idx="23820">
                  <c:v>-1.01631</c:v>
                </c:pt>
                <c:pt idx="23821">
                  <c:v>-1.0124599999999999</c:v>
                </c:pt>
                <c:pt idx="23822">
                  <c:v>-1.0132399999999999</c:v>
                </c:pt>
                <c:pt idx="23823">
                  <c:v>-1.0078800000000001</c:v>
                </c:pt>
                <c:pt idx="23824">
                  <c:v>-0.99840600000000002</c:v>
                </c:pt>
                <c:pt idx="23825">
                  <c:v>-0.99037500000000001</c:v>
                </c:pt>
                <c:pt idx="23826">
                  <c:v>-0.98409100000000005</c:v>
                </c:pt>
                <c:pt idx="23827">
                  <c:v>-0.98607800000000001</c:v>
                </c:pt>
                <c:pt idx="23828">
                  <c:v>-0.99252600000000002</c:v>
                </c:pt>
                <c:pt idx="23829">
                  <c:v>-0.99692000000000003</c:v>
                </c:pt>
                <c:pt idx="23830">
                  <c:v>-0.99581299999999995</c:v>
                </c:pt>
                <c:pt idx="23831">
                  <c:v>-0.99560400000000004</c:v>
                </c:pt>
                <c:pt idx="23832">
                  <c:v>-1.0011300000000001</c:v>
                </c:pt>
                <c:pt idx="23833">
                  <c:v>-1.01132</c:v>
                </c:pt>
                <c:pt idx="23834">
                  <c:v>-1.01905</c:v>
                </c:pt>
                <c:pt idx="23835">
                  <c:v>-1.02067</c:v>
                </c:pt>
                <c:pt idx="23836">
                  <c:v>-1.0238100000000001</c:v>
                </c:pt>
                <c:pt idx="23837">
                  <c:v>-1.0243599999999999</c:v>
                </c:pt>
                <c:pt idx="23838">
                  <c:v>-1.0250300000000001</c:v>
                </c:pt>
                <c:pt idx="23839">
                  <c:v>-1.0243100000000001</c:v>
                </c:pt>
                <c:pt idx="23840">
                  <c:v>-1.02322</c:v>
                </c:pt>
                <c:pt idx="23841">
                  <c:v>-1.022</c:v>
                </c:pt>
                <c:pt idx="23842">
                  <c:v>-1.02363</c:v>
                </c:pt>
                <c:pt idx="23843">
                  <c:v>-1.02763</c:v>
                </c:pt>
                <c:pt idx="23844">
                  <c:v>-1.0298099999999999</c:v>
                </c:pt>
                <c:pt idx="23845">
                  <c:v>-1.0272300000000001</c:v>
                </c:pt>
                <c:pt idx="23846">
                  <c:v>-1.0215000000000001</c:v>
                </c:pt>
                <c:pt idx="23847">
                  <c:v>-1.0213699999999999</c:v>
                </c:pt>
                <c:pt idx="23848">
                  <c:v>-1.0241499999999999</c:v>
                </c:pt>
                <c:pt idx="23849">
                  <c:v>-1.03281</c:v>
                </c:pt>
                <c:pt idx="23850">
                  <c:v>-1.0390600000000001</c:v>
                </c:pt>
                <c:pt idx="23851">
                  <c:v>-1.0416099999999999</c:v>
                </c:pt>
                <c:pt idx="23852">
                  <c:v>-1.0448900000000001</c:v>
                </c:pt>
                <c:pt idx="23853">
                  <c:v>-1.04542</c:v>
                </c:pt>
                <c:pt idx="23854">
                  <c:v>-1.03704</c:v>
                </c:pt>
                <c:pt idx="23855">
                  <c:v>-1.03163</c:v>
                </c:pt>
                <c:pt idx="23856">
                  <c:v>-1.0389900000000001</c:v>
                </c:pt>
                <c:pt idx="23857">
                  <c:v>-1.04653</c:v>
                </c:pt>
                <c:pt idx="23858">
                  <c:v>-1.0483499999999999</c:v>
                </c:pt>
                <c:pt idx="23859">
                  <c:v>-1.0415399999999999</c:v>
                </c:pt>
                <c:pt idx="23860">
                  <c:v>-1.04027</c:v>
                </c:pt>
                <c:pt idx="23861">
                  <c:v>-1.0407</c:v>
                </c:pt>
                <c:pt idx="23862">
                  <c:v>-1.04315</c:v>
                </c:pt>
                <c:pt idx="23863">
                  <c:v>-1.0393600000000001</c:v>
                </c:pt>
                <c:pt idx="23864">
                  <c:v>-1.0375099999999999</c:v>
                </c:pt>
                <c:pt idx="23865">
                  <c:v>-1.0340400000000001</c:v>
                </c:pt>
                <c:pt idx="23866">
                  <c:v>-1.0416700000000001</c:v>
                </c:pt>
                <c:pt idx="23867">
                  <c:v>-1.0478700000000001</c:v>
                </c:pt>
                <c:pt idx="23868">
                  <c:v>-1.05203</c:v>
                </c:pt>
                <c:pt idx="23869">
                  <c:v>-1.0401100000000001</c:v>
                </c:pt>
                <c:pt idx="23870">
                  <c:v>-1.02932</c:v>
                </c:pt>
                <c:pt idx="23871">
                  <c:v>-1.0299</c:v>
                </c:pt>
                <c:pt idx="23872">
                  <c:v>-1.0285899999999999</c:v>
                </c:pt>
                <c:pt idx="23873">
                  <c:v>-1.0274399999999999</c:v>
                </c:pt>
                <c:pt idx="23874">
                  <c:v>-1.0285899999999999</c:v>
                </c:pt>
                <c:pt idx="23875">
                  <c:v>-1.0289299999999999</c:v>
                </c:pt>
                <c:pt idx="23876">
                  <c:v>-1.02867</c:v>
                </c:pt>
                <c:pt idx="23877">
                  <c:v>-1.02871</c:v>
                </c:pt>
                <c:pt idx="23878">
                  <c:v>-1.0294099999999999</c:v>
                </c:pt>
                <c:pt idx="23879">
                  <c:v>-1.0177700000000001</c:v>
                </c:pt>
                <c:pt idx="23880">
                  <c:v>-1.0052300000000001</c:v>
                </c:pt>
                <c:pt idx="23881">
                  <c:v>-1.0074799999999999</c:v>
                </c:pt>
                <c:pt idx="23882">
                  <c:v>-1.01291</c:v>
                </c:pt>
                <c:pt idx="23883">
                  <c:v>-1.0288200000000001</c:v>
                </c:pt>
                <c:pt idx="23884">
                  <c:v>-1.02746</c:v>
                </c:pt>
                <c:pt idx="23885">
                  <c:v>-1.02257</c:v>
                </c:pt>
                <c:pt idx="23886">
                  <c:v>-1.02173</c:v>
                </c:pt>
                <c:pt idx="23887">
                  <c:v>-1.02345</c:v>
                </c:pt>
                <c:pt idx="23888">
                  <c:v>-1.02467</c:v>
                </c:pt>
                <c:pt idx="23889">
                  <c:v>-1.02536</c:v>
                </c:pt>
                <c:pt idx="23890">
                  <c:v>-1.0235700000000001</c:v>
                </c:pt>
                <c:pt idx="23891">
                  <c:v>-1.0243100000000001</c:v>
                </c:pt>
                <c:pt idx="23892">
                  <c:v>-1.02176</c:v>
                </c:pt>
                <c:pt idx="23893">
                  <c:v>-1.0106200000000001</c:v>
                </c:pt>
                <c:pt idx="23894">
                  <c:v>-0.99912199999999995</c:v>
                </c:pt>
                <c:pt idx="23895">
                  <c:v>-0.99930300000000005</c:v>
                </c:pt>
                <c:pt idx="23896">
                  <c:v>-1.00308</c:v>
                </c:pt>
                <c:pt idx="23897">
                  <c:v>-1.0048999999999999</c:v>
                </c:pt>
                <c:pt idx="23898">
                  <c:v>-1.00169</c:v>
                </c:pt>
                <c:pt idx="23899">
                  <c:v>-1.00353</c:v>
                </c:pt>
                <c:pt idx="23900">
                  <c:v>-1.00251</c:v>
                </c:pt>
                <c:pt idx="23901">
                  <c:v>-1.00126</c:v>
                </c:pt>
                <c:pt idx="23902">
                  <c:v>-0.99853599999999998</c:v>
                </c:pt>
                <c:pt idx="23903">
                  <c:v>-0.99301300000000003</c:v>
                </c:pt>
                <c:pt idx="23904">
                  <c:v>-0.99078100000000002</c:v>
                </c:pt>
                <c:pt idx="23905">
                  <c:v>-0.98133800000000004</c:v>
                </c:pt>
                <c:pt idx="23906">
                  <c:v>-0.97890699999999997</c:v>
                </c:pt>
                <c:pt idx="23907">
                  <c:v>-0.97739699999999996</c:v>
                </c:pt>
                <c:pt idx="23908">
                  <c:v>-0.97017699999999996</c:v>
                </c:pt>
                <c:pt idx="23909">
                  <c:v>-0.96954700000000005</c:v>
                </c:pt>
                <c:pt idx="23910">
                  <c:v>-0.96882800000000002</c:v>
                </c:pt>
                <c:pt idx="23911">
                  <c:v>-0.96622300000000005</c:v>
                </c:pt>
                <c:pt idx="23912">
                  <c:v>-0.96651900000000002</c:v>
                </c:pt>
                <c:pt idx="23913">
                  <c:v>-0.96871799999999997</c:v>
                </c:pt>
                <c:pt idx="23914">
                  <c:v>-0.97436400000000001</c:v>
                </c:pt>
                <c:pt idx="23915">
                  <c:v>-0.96987500000000004</c:v>
                </c:pt>
                <c:pt idx="23916">
                  <c:v>-0.96992100000000003</c:v>
                </c:pt>
                <c:pt idx="23917">
                  <c:v>-0.96970800000000001</c:v>
                </c:pt>
                <c:pt idx="23918">
                  <c:v>-0.98175100000000004</c:v>
                </c:pt>
                <c:pt idx="23919">
                  <c:v>-0.982819</c:v>
                </c:pt>
                <c:pt idx="23920">
                  <c:v>-0.97418199999999999</c:v>
                </c:pt>
                <c:pt idx="23921">
                  <c:v>-0.96356399999999998</c:v>
                </c:pt>
                <c:pt idx="23922">
                  <c:v>-0.96098700000000004</c:v>
                </c:pt>
                <c:pt idx="23923">
                  <c:v>-0.958735</c:v>
                </c:pt>
                <c:pt idx="23924">
                  <c:v>-0.95056700000000005</c:v>
                </c:pt>
                <c:pt idx="23925">
                  <c:v>-0.94712499999999999</c:v>
                </c:pt>
                <c:pt idx="23926">
                  <c:v>-0.95081700000000002</c:v>
                </c:pt>
                <c:pt idx="23927">
                  <c:v>-0.95652300000000001</c:v>
                </c:pt>
                <c:pt idx="23928">
                  <c:v>-0.96096400000000004</c:v>
                </c:pt>
                <c:pt idx="23929">
                  <c:v>-0.96123000000000003</c:v>
                </c:pt>
                <c:pt idx="23930">
                  <c:v>-0.95588300000000004</c:v>
                </c:pt>
                <c:pt idx="23931">
                  <c:v>-0.95644899999999999</c:v>
                </c:pt>
                <c:pt idx="23932">
                  <c:v>-0.95904599999999995</c:v>
                </c:pt>
                <c:pt idx="23933">
                  <c:v>-0.95419799999999999</c:v>
                </c:pt>
                <c:pt idx="23934">
                  <c:v>-0.94954499999999997</c:v>
                </c:pt>
                <c:pt idx="23935">
                  <c:v>-0.95548</c:v>
                </c:pt>
                <c:pt idx="23936">
                  <c:v>-0.96152499999999996</c:v>
                </c:pt>
                <c:pt idx="23937">
                  <c:v>-0.96004</c:v>
                </c:pt>
                <c:pt idx="23938">
                  <c:v>-0.94758200000000004</c:v>
                </c:pt>
                <c:pt idx="23939">
                  <c:v>-0.94577800000000001</c:v>
                </c:pt>
                <c:pt idx="23940">
                  <c:v>-0.94519799999999998</c:v>
                </c:pt>
                <c:pt idx="23941">
                  <c:v>-0.94409799999999999</c:v>
                </c:pt>
                <c:pt idx="23942">
                  <c:v>-0.93837999999999999</c:v>
                </c:pt>
                <c:pt idx="23943">
                  <c:v>-0.93834499999999998</c:v>
                </c:pt>
                <c:pt idx="23944">
                  <c:v>-0.94457199999999997</c:v>
                </c:pt>
                <c:pt idx="23945">
                  <c:v>-0.94326399999999999</c:v>
                </c:pt>
                <c:pt idx="23946">
                  <c:v>-0.94129399999999996</c:v>
                </c:pt>
                <c:pt idx="23947">
                  <c:v>-0.936948</c:v>
                </c:pt>
                <c:pt idx="23948">
                  <c:v>-0.934585</c:v>
                </c:pt>
                <c:pt idx="23949">
                  <c:v>-0.93787200000000004</c:v>
                </c:pt>
                <c:pt idx="23950">
                  <c:v>-0.93495600000000001</c:v>
                </c:pt>
                <c:pt idx="23951">
                  <c:v>-0.92811399999999999</c:v>
                </c:pt>
                <c:pt idx="23952">
                  <c:v>-0.92475799999999997</c:v>
                </c:pt>
                <c:pt idx="23953">
                  <c:v>-0.92513199999999995</c:v>
                </c:pt>
                <c:pt idx="23954">
                  <c:v>-0.92682900000000001</c:v>
                </c:pt>
                <c:pt idx="23955">
                  <c:v>-0.92718400000000001</c:v>
                </c:pt>
                <c:pt idx="23956">
                  <c:v>-0.92704900000000001</c:v>
                </c:pt>
                <c:pt idx="23957">
                  <c:v>-0.92505199999999999</c:v>
                </c:pt>
                <c:pt idx="23958">
                  <c:v>-0.91722700000000001</c:v>
                </c:pt>
                <c:pt idx="23959">
                  <c:v>-0.909053</c:v>
                </c:pt>
                <c:pt idx="23960">
                  <c:v>-0.89959</c:v>
                </c:pt>
                <c:pt idx="23961">
                  <c:v>-0.89136400000000005</c:v>
                </c:pt>
                <c:pt idx="23962">
                  <c:v>-0.88078299999999998</c:v>
                </c:pt>
                <c:pt idx="23963">
                  <c:v>-0.87335600000000002</c:v>
                </c:pt>
                <c:pt idx="23964">
                  <c:v>-0.86727900000000002</c:v>
                </c:pt>
                <c:pt idx="23965">
                  <c:v>-0.86662600000000001</c:v>
                </c:pt>
                <c:pt idx="23966">
                  <c:v>-0.86826800000000004</c:v>
                </c:pt>
                <c:pt idx="23967">
                  <c:v>-0.86557799999999996</c:v>
                </c:pt>
                <c:pt idx="23968">
                  <c:v>-0.85436800000000002</c:v>
                </c:pt>
                <c:pt idx="23969">
                  <c:v>-0.84056200000000003</c:v>
                </c:pt>
                <c:pt idx="23970">
                  <c:v>-0.83677599999999996</c:v>
                </c:pt>
                <c:pt idx="23971">
                  <c:v>-0.835283</c:v>
                </c:pt>
                <c:pt idx="23972">
                  <c:v>-0.82739300000000005</c:v>
                </c:pt>
                <c:pt idx="23973">
                  <c:v>-0.82188899999999998</c:v>
                </c:pt>
                <c:pt idx="23974">
                  <c:v>-0.823102</c:v>
                </c:pt>
                <c:pt idx="23975">
                  <c:v>-0.82252800000000004</c:v>
                </c:pt>
                <c:pt idx="23976">
                  <c:v>-0.82663600000000004</c:v>
                </c:pt>
                <c:pt idx="23977">
                  <c:v>-0.82551300000000005</c:v>
                </c:pt>
                <c:pt idx="23978">
                  <c:v>-0.82472500000000004</c:v>
                </c:pt>
                <c:pt idx="23979">
                  <c:v>-0.82524500000000001</c:v>
                </c:pt>
                <c:pt idx="23980">
                  <c:v>-0.82206299999999999</c:v>
                </c:pt>
                <c:pt idx="23981">
                  <c:v>-0.81522499999999998</c:v>
                </c:pt>
                <c:pt idx="23982">
                  <c:v>-0.80669000000000002</c:v>
                </c:pt>
                <c:pt idx="23983">
                  <c:v>-0.79647699999999999</c:v>
                </c:pt>
                <c:pt idx="23984">
                  <c:v>-0.78633500000000001</c:v>
                </c:pt>
                <c:pt idx="23985">
                  <c:v>-0.78239099999999995</c:v>
                </c:pt>
                <c:pt idx="23986">
                  <c:v>-0.78147100000000003</c:v>
                </c:pt>
                <c:pt idx="23987">
                  <c:v>-0.77698900000000004</c:v>
                </c:pt>
                <c:pt idx="23988">
                  <c:v>-0.76705999999999996</c:v>
                </c:pt>
                <c:pt idx="23989">
                  <c:v>-0.75048899999999996</c:v>
                </c:pt>
                <c:pt idx="23990">
                  <c:v>-0.74007100000000003</c:v>
                </c:pt>
                <c:pt idx="23991">
                  <c:v>-0.74112299999999998</c:v>
                </c:pt>
                <c:pt idx="23992">
                  <c:v>-0.74639999999999995</c:v>
                </c:pt>
                <c:pt idx="23993">
                  <c:v>-0.74252200000000002</c:v>
                </c:pt>
                <c:pt idx="23994">
                  <c:v>-0.73499300000000001</c:v>
                </c:pt>
                <c:pt idx="23995">
                  <c:v>-0.72496899999999997</c:v>
                </c:pt>
                <c:pt idx="23996">
                  <c:v>-0.72587599999999997</c:v>
                </c:pt>
                <c:pt idx="23997">
                  <c:v>-0.72301800000000005</c:v>
                </c:pt>
                <c:pt idx="23998">
                  <c:v>-0.70991499999999996</c:v>
                </c:pt>
                <c:pt idx="23999">
                  <c:v>-0.69234499999999999</c:v>
                </c:pt>
                <c:pt idx="24000">
                  <c:v>-0.68174599999999996</c:v>
                </c:pt>
                <c:pt idx="24001">
                  <c:v>-0.67736399999999997</c:v>
                </c:pt>
                <c:pt idx="24002">
                  <c:v>-0.671933</c:v>
                </c:pt>
                <c:pt idx="24003">
                  <c:v>-0.66829099999999997</c:v>
                </c:pt>
                <c:pt idx="24004">
                  <c:v>-0.66448499999999999</c:v>
                </c:pt>
                <c:pt idx="24005">
                  <c:v>-0.65459299999999998</c:v>
                </c:pt>
                <c:pt idx="24006">
                  <c:v>-0.64727000000000001</c:v>
                </c:pt>
                <c:pt idx="24007">
                  <c:v>-0.63986500000000002</c:v>
                </c:pt>
                <c:pt idx="24008">
                  <c:v>-0.64133099999999998</c:v>
                </c:pt>
                <c:pt idx="24009">
                  <c:v>-0.64492400000000005</c:v>
                </c:pt>
                <c:pt idx="24010">
                  <c:v>-0.64619199999999999</c:v>
                </c:pt>
                <c:pt idx="24011">
                  <c:v>-0.63710800000000001</c:v>
                </c:pt>
                <c:pt idx="24012">
                  <c:v>-0.615205</c:v>
                </c:pt>
                <c:pt idx="24013">
                  <c:v>-0.61110299999999995</c:v>
                </c:pt>
                <c:pt idx="24014">
                  <c:v>-0.60921899999999996</c:v>
                </c:pt>
                <c:pt idx="24015">
                  <c:v>-0.60758800000000002</c:v>
                </c:pt>
                <c:pt idx="24016">
                  <c:v>-0.60843899999999995</c:v>
                </c:pt>
                <c:pt idx="24017">
                  <c:v>-0.61297100000000004</c:v>
                </c:pt>
                <c:pt idx="24018">
                  <c:v>-0.61690900000000004</c:v>
                </c:pt>
                <c:pt idx="24019">
                  <c:v>-0.61811099999999997</c:v>
                </c:pt>
                <c:pt idx="24020">
                  <c:v>-0.61435600000000001</c:v>
                </c:pt>
                <c:pt idx="24021">
                  <c:v>-0.60597000000000001</c:v>
                </c:pt>
                <c:pt idx="24022">
                  <c:v>-0.60009199999999996</c:v>
                </c:pt>
                <c:pt idx="24023">
                  <c:v>-0.595441</c:v>
                </c:pt>
                <c:pt idx="24024">
                  <c:v>-0.59116599999999997</c:v>
                </c:pt>
                <c:pt idx="24025">
                  <c:v>-0.58702200000000004</c:v>
                </c:pt>
                <c:pt idx="24026">
                  <c:v>-0.58154399999999995</c:v>
                </c:pt>
                <c:pt idx="24027">
                  <c:v>-0.57345500000000005</c:v>
                </c:pt>
                <c:pt idx="24028">
                  <c:v>-0.57447700000000002</c:v>
                </c:pt>
                <c:pt idx="24029">
                  <c:v>-0.57627899999999999</c:v>
                </c:pt>
                <c:pt idx="24030">
                  <c:v>-0.57888700000000004</c:v>
                </c:pt>
                <c:pt idx="24031">
                  <c:v>-0.57730300000000001</c:v>
                </c:pt>
                <c:pt idx="24032">
                  <c:v>-0.57081499999999996</c:v>
                </c:pt>
                <c:pt idx="24033">
                  <c:v>-0.56016500000000002</c:v>
                </c:pt>
                <c:pt idx="24034">
                  <c:v>-0.54015400000000002</c:v>
                </c:pt>
                <c:pt idx="24035">
                  <c:v>-0.53091600000000005</c:v>
                </c:pt>
                <c:pt idx="24036">
                  <c:v>-0.52384500000000001</c:v>
                </c:pt>
                <c:pt idx="24037">
                  <c:v>-0.51927299999999998</c:v>
                </c:pt>
                <c:pt idx="24038">
                  <c:v>-0.51434800000000003</c:v>
                </c:pt>
                <c:pt idx="24039">
                  <c:v>-0.51140799999999997</c:v>
                </c:pt>
                <c:pt idx="24040">
                  <c:v>-0.51639500000000005</c:v>
                </c:pt>
                <c:pt idx="24041">
                  <c:v>-0.51562300000000005</c:v>
                </c:pt>
                <c:pt idx="24042">
                  <c:v>-0.50883800000000001</c:v>
                </c:pt>
                <c:pt idx="24043">
                  <c:v>-0.50721499999999997</c:v>
                </c:pt>
                <c:pt idx="24044">
                  <c:v>-0.51291799999999999</c:v>
                </c:pt>
                <c:pt idx="24045">
                  <c:v>-0.52613299999999996</c:v>
                </c:pt>
                <c:pt idx="24046">
                  <c:v>-0.53265899999999999</c:v>
                </c:pt>
                <c:pt idx="24047">
                  <c:v>-0.53715800000000002</c:v>
                </c:pt>
                <c:pt idx="24048">
                  <c:v>-0.54599500000000001</c:v>
                </c:pt>
                <c:pt idx="24049">
                  <c:v>-0.55373300000000003</c:v>
                </c:pt>
                <c:pt idx="24050">
                  <c:v>-0.56290499999999999</c:v>
                </c:pt>
                <c:pt idx="24051">
                  <c:v>-0.572573</c:v>
                </c:pt>
                <c:pt idx="24052">
                  <c:v>-0.58687500000000004</c:v>
                </c:pt>
                <c:pt idx="24053">
                  <c:v>-0.58724200000000004</c:v>
                </c:pt>
                <c:pt idx="24054">
                  <c:v>-0.58596800000000004</c:v>
                </c:pt>
                <c:pt idx="24055">
                  <c:v>-0.59409900000000004</c:v>
                </c:pt>
                <c:pt idx="24056">
                  <c:v>-0.60210600000000003</c:v>
                </c:pt>
                <c:pt idx="24057">
                  <c:v>-0.60614699999999999</c:v>
                </c:pt>
                <c:pt idx="24058">
                  <c:v>-0.60836199999999996</c:v>
                </c:pt>
                <c:pt idx="24059">
                  <c:v>-0.61118099999999997</c:v>
                </c:pt>
                <c:pt idx="24060">
                  <c:v>-0.60404899999999995</c:v>
                </c:pt>
                <c:pt idx="24061">
                  <c:v>-0.54311799999999999</c:v>
                </c:pt>
                <c:pt idx="24062">
                  <c:v>-0.49807099999999999</c:v>
                </c:pt>
                <c:pt idx="24063">
                  <c:v>-0.76607700000000001</c:v>
                </c:pt>
                <c:pt idx="24064">
                  <c:v>-1.14608</c:v>
                </c:pt>
                <c:pt idx="24065">
                  <c:v>-0.95293799999999995</c:v>
                </c:pt>
                <c:pt idx="24066">
                  <c:v>-0.62191799999999997</c:v>
                </c:pt>
                <c:pt idx="24067">
                  <c:v>-0.53688599999999997</c:v>
                </c:pt>
                <c:pt idx="24068">
                  <c:v>-0.51563000000000003</c:v>
                </c:pt>
                <c:pt idx="24069">
                  <c:v>-0.48397800000000002</c:v>
                </c:pt>
                <c:pt idx="24070">
                  <c:v>-0.46540500000000001</c:v>
                </c:pt>
                <c:pt idx="24071">
                  <c:v>-0.46366299999999999</c:v>
                </c:pt>
                <c:pt idx="24072">
                  <c:v>-0.47233599999999998</c:v>
                </c:pt>
                <c:pt idx="24073">
                  <c:v>-0.48497099999999999</c:v>
                </c:pt>
                <c:pt idx="24074">
                  <c:v>-0.50354200000000005</c:v>
                </c:pt>
                <c:pt idx="24075">
                  <c:v>-0.52707999999999999</c:v>
                </c:pt>
                <c:pt idx="24076">
                  <c:v>-0.55049599999999999</c:v>
                </c:pt>
                <c:pt idx="24077">
                  <c:v>-0.556925</c:v>
                </c:pt>
                <c:pt idx="24078">
                  <c:v>-0.56606599999999996</c:v>
                </c:pt>
                <c:pt idx="24079">
                  <c:v>-0.57095600000000002</c:v>
                </c:pt>
                <c:pt idx="24080">
                  <c:v>-0.57474199999999998</c:v>
                </c:pt>
                <c:pt idx="24081">
                  <c:v>-0.57262000000000002</c:v>
                </c:pt>
                <c:pt idx="24082">
                  <c:v>-0.55810000000000004</c:v>
                </c:pt>
                <c:pt idx="24083">
                  <c:v>-0.55246399999999996</c:v>
                </c:pt>
                <c:pt idx="24084">
                  <c:v>-0.56373899999999999</c:v>
                </c:pt>
                <c:pt idx="24085">
                  <c:v>-0.62758000000000003</c:v>
                </c:pt>
                <c:pt idx="24086">
                  <c:v>-0.85728099999999996</c:v>
                </c:pt>
                <c:pt idx="24087">
                  <c:v>-1.1202000000000001</c:v>
                </c:pt>
                <c:pt idx="24088">
                  <c:v>-1.0184599999999999</c:v>
                </c:pt>
                <c:pt idx="24089">
                  <c:v>-0.77077399999999996</c:v>
                </c:pt>
                <c:pt idx="24090">
                  <c:v>-0.68188499999999996</c:v>
                </c:pt>
                <c:pt idx="24091">
                  <c:v>-0.61621599999999999</c:v>
                </c:pt>
                <c:pt idx="24092">
                  <c:v>-0.52579100000000001</c:v>
                </c:pt>
                <c:pt idx="24093">
                  <c:v>-0.443855</c:v>
                </c:pt>
                <c:pt idx="24094">
                  <c:v>-0.40210499999999999</c:v>
                </c:pt>
                <c:pt idx="24095">
                  <c:v>-0.378778</c:v>
                </c:pt>
                <c:pt idx="24096">
                  <c:v>-0.36553099999999999</c:v>
                </c:pt>
                <c:pt idx="24097">
                  <c:v>-0.35572999999999999</c:v>
                </c:pt>
                <c:pt idx="24098">
                  <c:v>-0.34710200000000002</c:v>
                </c:pt>
                <c:pt idx="24099">
                  <c:v>-0.34216000000000002</c:v>
                </c:pt>
                <c:pt idx="24100">
                  <c:v>-0.339808</c:v>
                </c:pt>
                <c:pt idx="24101">
                  <c:v>-0.33205299999999999</c:v>
                </c:pt>
                <c:pt idx="24102">
                  <c:v>-0.32714199999999999</c:v>
                </c:pt>
                <c:pt idx="24103">
                  <c:v>-0.32666800000000001</c:v>
                </c:pt>
                <c:pt idx="24104">
                  <c:v>-0.32395800000000002</c:v>
                </c:pt>
                <c:pt idx="24105">
                  <c:v>-0.31059999999999999</c:v>
                </c:pt>
                <c:pt idx="24106">
                  <c:v>-0.293549</c:v>
                </c:pt>
                <c:pt idx="24107">
                  <c:v>-0.283414</c:v>
                </c:pt>
                <c:pt idx="24108">
                  <c:v>-0.27655000000000002</c:v>
                </c:pt>
                <c:pt idx="24109">
                  <c:v>-0.27099400000000001</c:v>
                </c:pt>
                <c:pt idx="24110">
                  <c:v>-0.26987899999999998</c:v>
                </c:pt>
                <c:pt idx="24111">
                  <c:v>-0.26966400000000001</c:v>
                </c:pt>
                <c:pt idx="24112">
                  <c:v>-0.26773599999999997</c:v>
                </c:pt>
                <c:pt idx="24113">
                  <c:v>-0.27517399999999997</c:v>
                </c:pt>
                <c:pt idx="24114">
                  <c:v>-0.28537899999999999</c:v>
                </c:pt>
                <c:pt idx="24115">
                  <c:v>-0.30221500000000001</c:v>
                </c:pt>
                <c:pt idx="24116">
                  <c:v>-0.324158</c:v>
                </c:pt>
                <c:pt idx="24117">
                  <c:v>-0.32957700000000001</c:v>
                </c:pt>
                <c:pt idx="24118">
                  <c:v>-0.322297</c:v>
                </c:pt>
                <c:pt idx="24119">
                  <c:v>-0.31376100000000001</c:v>
                </c:pt>
                <c:pt idx="24120">
                  <c:v>-0.309867</c:v>
                </c:pt>
                <c:pt idx="24121">
                  <c:v>-0.31184099999999998</c:v>
                </c:pt>
                <c:pt idx="24122">
                  <c:v>-0.31326300000000001</c:v>
                </c:pt>
                <c:pt idx="24123">
                  <c:v>-0.31152800000000003</c:v>
                </c:pt>
                <c:pt idx="24124">
                  <c:v>-0.308952</c:v>
                </c:pt>
                <c:pt idx="24125">
                  <c:v>-0.30693399999999998</c:v>
                </c:pt>
                <c:pt idx="24126">
                  <c:v>-0.32441199999999998</c:v>
                </c:pt>
                <c:pt idx="24127">
                  <c:v>-0.33971600000000002</c:v>
                </c:pt>
                <c:pt idx="24128">
                  <c:v>-0.34447499999999998</c:v>
                </c:pt>
                <c:pt idx="24129">
                  <c:v>-0.34570200000000001</c:v>
                </c:pt>
                <c:pt idx="24130">
                  <c:v>-0.34634999999999999</c:v>
                </c:pt>
                <c:pt idx="24131">
                  <c:v>-0.35193200000000002</c:v>
                </c:pt>
                <c:pt idx="24132">
                  <c:v>-0.35161399999999998</c:v>
                </c:pt>
                <c:pt idx="24133">
                  <c:v>-0.346107</c:v>
                </c:pt>
                <c:pt idx="24134">
                  <c:v>-0.342557</c:v>
                </c:pt>
                <c:pt idx="24135">
                  <c:v>-0.34720800000000002</c:v>
                </c:pt>
                <c:pt idx="24136">
                  <c:v>-0.358601</c:v>
                </c:pt>
                <c:pt idx="24137">
                  <c:v>-0.36446200000000001</c:v>
                </c:pt>
                <c:pt idx="24138">
                  <c:v>-0.36669099999999999</c:v>
                </c:pt>
                <c:pt idx="24139">
                  <c:v>-0.37206499999999998</c:v>
                </c:pt>
                <c:pt idx="24140">
                  <c:v>-0.372396</c:v>
                </c:pt>
                <c:pt idx="24141">
                  <c:v>-0.36782300000000001</c:v>
                </c:pt>
                <c:pt idx="24142">
                  <c:v>-0.36606100000000003</c:v>
                </c:pt>
                <c:pt idx="24143">
                  <c:v>-0.36561900000000003</c:v>
                </c:pt>
                <c:pt idx="24144">
                  <c:v>-0.36417500000000003</c:v>
                </c:pt>
                <c:pt idx="24145">
                  <c:v>-0.36301899999999998</c:v>
                </c:pt>
                <c:pt idx="24146">
                  <c:v>-0.36141699999999999</c:v>
                </c:pt>
                <c:pt idx="24147">
                  <c:v>-0.36041299999999998</c:v>
                </c:pt>
                <c:pt idx="24148">
                  <c:v>-0.36424600000000001</c:v>
                </c:pt>
                <c:pt idx="24149">
                  <c:v>-0.37202800000000003</c:v>
                </c:pt>
                <c:pt idx="24150">
                  <c:v>-0.37698900000000002</c:v>
                </c:pt>
                <c:pt idx="24151">
                  <c:v>-0.37804300000000002</c:v>
                </c:pt>
                <c:pt idx="24152">
                  <c:v>-0.38408700000000001</c:v>
                </c:pt>
                <c:pt idx="24153">
                  <c:v>-0.38650299999999999</c:v>
                </c:pt>
                <c:pt idx="24154">
                  <c:v>-0.38216099999999997</c:v>
                </c:pt>
                <c:pt idx="24155">
                  <c:v>-0.380635</c:v>
                </c:pt>
                <c:pt idx="24156">
                  <c:v>-0.37857299999999999</c:v>
                </c:pt>
                <c:pt idx="24157">
                  <c:v>-0.37790499999999999</c:v>
                </c:pt>
                <c:pt idx="24158">
                  <c:v>-0.37806800000000002</c:v>
                </c:pt>
                <c:pt idx="24159">
                  <c:v>-0.376106</c:v>
                </c:pt>
                <c:pt idx="24160">
                  <c:v>-0.376413</c:v>
                </c:pt>
                <c:pt idx="24161">
                  <c:v>-0.37803799999999999</c:v>
                </c:pt>
                <c:pt idx="24162">
                  <c:v>-0.37874400000000003</c:v>
                </c:pt>
                <c:pt idx="24163">
                  <c:v>-0.38134400000000002</c:v>
                </c:pt>
                <c:pt idx="24164">
                  <c:v>-0.38681100000000002</c:v>
                </c:pt>
                <c:pt idx="24165">
                  <c:v>-0.38957000000000003</c:v>
                </c:pt>
                <c:pt idx="24166">
                  <c:v>-0.38792300000000002</c:v>
                </c:pt>
                <c:pt idx="24167">
                  <c:v>-0.38767400000000002</c:v>
                </c:pt>
                <c:pt idx="24168">
                  <c:v>-0.382102</c:v>
                </c:pt>
                <c:pt idx="24169">
                  <c:v>-0.37325199999999997</c:v>
                </c:pt>
                <c:pt idx="24170">
                  <c:v>-0.36390400000000001</c:v>
                </c:pt>
                <c:pt idx="24171">
                  <c:v>-0.35758800000000002</c:v>
                </c:pt>
                <c:pt idx="24172">
                  <c:v>-0.35278900000000002</c:v>
                </c:pt>
                <c:pt idx="24173">
                  <c:v>-0.34908699999999998</c:v>
                </c:pt>
                <c:pt idx="24174">
                  <c:v>-0.34859899999999999</c:v>
                </c:pt>
                <c:pt idx="24175">
                  <c:v>-0.342893</c:v>
                </c:pt>
                <c:pt idx="24176">
                  <c:v>-0.33932499999999999</c:v>
                </c:pt>
                <c:pt idx="24177">
                  <c:v>-0.34034300000000001</c:v>
                </c:pt>
                <c:pt idx="24178">
                  <c:v>-0.33435599999999999</c:v>
                </c:pt>
                <c:pt idx="24179">
                  <c:v>-0.33367000000000002</c:v>
                </c:pt>
                <c:pt idx="24180">
                  <c:v>-0.33724900000000002</c:v>
                </c:pt>
                <c:pt idx="24181">
                  <c:v>-0.342497</c:v>
                </c:pt>
                <c:pt idx="24182">
                  <c:v>-0.34290599999999999</c:v>
                </c:pt>
                <c:pt idx="24183">
                  <c:v>-0.34210600000000002</c:v>
                </c:pt>
                <c:pt idx="24184">
                  <c:v>-0.338951</c:v>
                </c:pt>
                <c:pt idx="24185">
                  <c:v>-0.34201900000000002</c:v>
                </c:pt>
                <c:pt idx="24186">
                  <c:v>-0.34187299999999998</c:v>
                </c:pt>
                <c:pt idx="24187">
                  <c:v>-0.34275899999999998</c:v>
                </c:pt>
                <c:pt idx="24188">
                  <c:v>-0.34539599999999998</c:v>
                </c:pt>
                <c:pt idx="24189">
                  <c:v>-0.34196799999999999</c:v>
                </c:pt>
                <c:pt idx="24190">
                  <c:v>-0.34469300000000003</c:v>
                </c:pt>
                <c:pt idx="24191">
                  <c:v>-0.34203499999999998</c:v>
                </c:pt>
                <c:pt idx="24192">
                  <c:v>-0.34250999999999998</c:v>
                </c:pt>
                <c:pt idx="24193">
                  <c:v>-0.336478</c:v>
                </c:pt>
                <c:pt idx="24194">
                  <c:v>-0.33806399999999998</c:v>
                </c:pt>
                <c:pt idx="24195">
                  <c:v>-0.33679199999999998</c:v>
                </c:pt>
                <c:pt idx="24196">
                  <c:v>-0.33649899999999999</c:v>
                </c:pt>
                <c:pt idx="24197">
                  <c:v>-0.33223200000000003</c:v>
                </c:pt>
                <c:pt idx="24198">
                  <c:v>-0.32910600000000001</c:v>
                </c:pt>
                <c:pt idx="24199">
                  <c:v>-0.32377800000000001</c:v>
                </c:pt>
                <c:pt idx="24200">
                  <c:v>-0.316085</c:v>
                </c:pt>
                <c:pt idx="24201">
                  <c:v>-0.30792700000000001</c:v>
                </c:pt>
                <c:pt idx="24202">
                  <c:v>-0.30335299999999998</c:v>
                </c:pt>
                <c:pt idx="24203">
                  <c:v>-0.31128699999999998</c:v>
                </c:pt>
                <c:pt idx="24204">
                  <c:v>-0.31078499999999998</c:v>
                </c:pt>
                <c:pt idx="24205">
                  <c:v>-0.304317</c:v>
                </c:pt>
                <c:pt idx="24206">
                  <c:v>-0.29143799999999997</c:v>
                </c:pt>
                <c:pt idx="24207">
                  <c:v>-0.29302800000000001</c:v>
                </c:pt>
                <c:pt idx="24208">
                  <c:v>-0.287553</c:v>
                </c:pt>
                <c:pt idx="24209">
                  <c:v>-0.27382499999999999</c:v>
                </c:pt>
                <c:pt idx="24210">
                  <c:v>-0.25980500000000001</c:v>
                </c:pt>
                <c:pt idx="24211">
                  <c:v>-0.25082500000000002</c:v>
                </c:pt>
                <c:pt idx="24212">
                  <c:v>-0.24629300000000001</c:v>
                </c:pt>
                <c:pt idx="24213">
                  <c:v>-0.24419199999999999</c:v>
                </c:pt>
                <c:pt idx="24214">
                  <c:v>-0.24209800000000001</c:v>
                </c:pt>
                <c:pt idx="24215">
                  <c:v>-0.243094</c:v>
                </c:pt>
                <c:pt idx="24216">
                  <c:v>-0.24904499999999999</c:v>
                </c:pt>
                <c:pt idx="24217">
                  <c:v>-0.25279000000000001</c:v>
                </c:pt>
                <c:pt idx="24218">
                  <c:v>-0.248112</c:v>
                </c:pt>
                <c:pt idx="24219">
                  <c:v>-0.24349100000000001</c:v>
                </c:pt>
                <c:pt idx="24220">
                  <c:v>-0.23589399999999999</c:v>
                </c:pt>
                <c:pt idx="24221">
                  <c:v>-0.22866800000000001</c:v>
                </c:pt>
                <c:pt idx="24222">
                  <c:v>-0.21407999999999999</c:v>
                </c:pt>
                <c:pt idx="24223">
                  <c:v>-0.20929600000000001</c:v>
                </c:pt>
                <c:pt idx="24224">
                  <c:v>-0.210259</c:v>
                </c:pt>
                <c:pt idx="24225">
                  <c:v>-0.209036</c:v>
                </c:pt>
                <c:pt idx="24226">
                  <c:v>-0.20338800000000001</c:v>
                </c:pt>
                <c:pt idx="24227">
                  <c:v>-0.19556200000000001</c:v>
                </c:pt>
                <c:pt idx="24228">
                  <c:v>-0.180949</c:v>
                </c:pt>
                <c:pt idx="24229">
                  <c:v>-0.172627</c:v>
                </c:pt>
                <c:pt idx="24230">
                  <c:v>-0.16663500000000001</c:v>
                </c:pt>
                <c:pt idx="24231">
                  <c:v>-0.16438900000000001</c:v>
                </c:pt>
                <c:pt idx="24232">
                  <c:v>-0.16811899999999999</c:v>
                </c:pt>
                <c:pt idx="24233">
                  <c:v>-0.171816</c:v>
                </c:pt>
                <c:pt idx="24234">
                  <c:v>-0.16764999999999999</c:v>
                </c:pt>
                <c:pt idx="24235">
                  <c:v>-0.15869900000000001</c:v>
                </c:pt>
                <c:pt idx="24236">
                  <c:v>-0.15174099999999999</c:v>
                </c:pt>
                <c:pt idx="24237">
                  <c:v>-0.13829900000000001</c:v>
                </c:pt>
                <c:pt idx="24238">
                  <c:v>-0.13386100000000001</c:v>
                </c:pt>
                <c:pt idx="24239">
                  <c:v>-0.13237299999999999</c:v>
                </c:pt>
                <c:pt idx="24240">
                  <c:v>-0.137131</c:v>
                </c:pt>
                <c:pt idx="24241">
                  <c:v>-0.13999800000000001</c:v>
                </c:pt>
                <c:pt idx="24242">
                  <c:v>-0.14080599999999999</c:v>
                </c:pt>
                <c:pt idx="24243">
                  <c:v>-0.136266</c:v>
                </c:pt>
                <c:pt idx="24244">
                  <c:v>-0.13336799999999999</c:v>
                </c:pt>
                <c:pt idx="24245">
                  <c:v>-0.12494</c:v>
                </c:pt>
                <c:pt idx="24246">
                  <c:v>-0.119049</c:v>
                </c:pt>
                <c:pt idx="24247">
                  <c:v>-0.116442</c:v>
                </c:pt>
                <c:pt idx="24248">
                  <c:v>-0.113436</c:v>
                </c:pt>
                <c:pt idx="24249">
                  <c:v>-0.10705000000000001</c:v>
                </c:pt>
                <c:pt idx="24250">
                  <c:v>-0.104043</c:v>
                </c:pt>
                <c:pt idx="24251">
                  <c:v>-0.105827</c:v>
                </c:pt>
                <c:pt idx="24252">
                  <c:v>-0.100882</c:v>
                </c:pt>
                <c:pt idx="24253">
                  <c:v>-8.9502100000000001E-2</c:v>
                </c:pt>
                <c:pt idx="24254">
                  <c:v>-7.3312299999999997E-2</c:v>
                </c:pt>
                <c:pt idx="24255">
                  <c:v>-6.0408299999999998E-2</c:v>
                </c:pt>
                <c:pt idx="24256">
                  <c:v>-4.7435999999999999E-2</c:v>
                </c:pt>
                <c:pt idx="24257">
                  <c:v>-3.3182299999999998E-2</c:v>
                </c:pt>
                <c:pt idx="24258">
                  <c:v>-1.90251E-2</c:v>
                </c:pt>
                <c:pt idx="24259">
                  <c:v>-3.9640700000000001E-3</c:v>
                </c:pt>
                <c:pt idx="24260">
                  <c:v>1.8467600000000001E-2</c:v>
                </c:pt>
                <c:pt idx="24261">
                  <c:v>4.1878400000000003E-2</c:v>
                </c:pt>
                <c:pt idx="24262">
                  <c:v>5.0019000000000001E-2</c:v>
                </c:pt>
                <c:pt idx="24263">
                  <c:v>5.4191999999999997E-2</c:v>
                </c:pt>
                <c:pt idx="24264">
                  <c:v>6.1718299999999997E-2</c:v>
                </c:pt>
                <c:pt idx="24265">
                  <c:v>7.1025199999999997E-2</c:v>
                </c:pt>
                <c:pt idx="24266">
                  <c:v>7.9838300000000001E-2</c:v>
                </c:pt>
                <c:pt idx="24267">
                  <c:v>9.2747999999999997E-2</c:v>
                </c:pt>
                <c:pt idx="24268">
                  <c:v>0.102383</c:v>
                </c:pt>
                <c:pt idx="24269">
                  <c:v>0.107471</c:v>
                </c:pt>
                <c:pt idx="24270">
                  <c:v>0.110513</c:v>
                </c:pt>
                <c:pt idx="24271">
                  <c:v>0.114665</c:v>
                </c:pt>
                <c:pt idx="24272">
                  <c:v>0.11683200000000001</c:v>
                </c:pt>
                <c:pt idx="24273">
                  <c:v>0.116953</c:v>
                </c:pt>
                <c:pt idx="24274">
                  <c:v>0.117044</c:v>
                </c:pt>
                <c:pt idx="24275">
                  <c:v>0.11779100000000001</c:v>
                </c:pt>
                <c:pt idx="24276">
                  <c:v>0.118343</c:v>
                </c:pt>
                <c:pt idx="24277">
                  <c:v>0.111813</c:v>
                </c:pt>
                <c:pt idx="24278">
                  <c:v>9.6531800000000001E-2</c:v>
                </c:pt>
                <c:pt idx="24279">
                  <c:v>8.8446200000000003E-2</c:v>
                </c:pt>
                <c:pt idx="24280">
                  <c:v>8.3071599999999995E-2</c:v>
                </c:pt>
                <c:pt idx="24281">
                  <c:v>7.6415800000000006E-2</c:v>
                </c:pt>
                <c:pt idx="24282">
                  <c:v>6.9461999999999996E-2</c:v>
                </c:pt>
                <c:pt idx="24283">
                  <c:v>6.0380000000000003E-2</c:v>
                </c:pt>
                <c:pt idx="24284">
                  <c:v>5.8019500000000002E-2</c:v>
                </c:pt>
                <c:pt idx="24285">
                  <c:v>5.6685399999999997E-2</c:v>
                </c:pt>
                <c:pt idx="24286">
                  <c:v>5.3274099999999998E-2</c:v>
                </c:pt>
                <c:pt idx="24287">
                  <c:v>4.8153599999999998E-2</c:v>
                </c:pt>
                <c:pt idx="24288">
                  <c:v>4.4641E-2</c:v>
                </c:pt>
                <c:pt idx="24289">
                  <c:v>4.6449400000000002E-2</c:v>
                </c:pt>
                <c:pt idx="24290">
                  <c:v>5.62128E-2</c:v>
                </c:pt>
                <c:pt idx="24291">
                  <c:v>7.9002199999999995E-2</c:v>
                </c:pt>
                <c:pt idx="24292">
                  <c:v>0.101718</c:v>
                </c:pt>
                <c:pt idx="24293">
                  <c:v>0.123011</c:v>
                </c:pt>
                <c:pt idx="24294">
                  <c:v>0.14297899999999999</c:v>
                </c:pt>
                <c:pt idx="24295">
                  <c:v>0.15886400000000001</c:v>
                </c:pt>
                <c:pt idx="24296">
                  <c:v>0.17113400000000001</c:v>
                </c:pt>
                <c:pt idx="24297">
                  <c:v>0.177207</c:v>
                </c:pt>
                <c:pt idx="24298">
                  <c:v>0.180645</c:v>
                </c:pt>
                <c:pt idx="24299">
                  <c:v>0.183506</c:v>
                </c:pt>
                <c:pt idx="24300">
                  <c:v>0.184475</c:v>
                </c:pt>
                <c:pt idx="24301">
                  <c:v>0.18779100000000001</c:v>
                </c:pt>
                <c:pt idx="24302">
                  <c:v>0.18900900000000001</c:v>
                </c:pt>
                <c:pt idx="24303">
                  <c:v>0.195294</c:v>
                </c:pt>
                <c:pt idx="24304">
                  <c:v>0.194714</c:v>
                </c:pt>
                <c:pt idx="24305">
                  <c:v>0.19911599999999999</c:v>
                </c:pt>
                <c:pt idx="24306">
                  <c:v>0.20988699999999999</c:v>
                </c:pt>
                <c:pt idx="24307">
                  <c:v>0.21421200000000001</c:v>
                </c:pt>
                <c:pt idx="24308">
                  <c:v>0.219473</c:v>
                </c:pt>
                <c:pt idx="24309">
                  <c:v>0.22953100000000001</c:v>
                </c:pt>
                <c:pt idx="24310">
                  <c:v>0.24526800000000001</c:v>
                </c:pt>
                <c:pt idx="24311">
                  <c:v>0.250886</c:v>
                </c:pt>
                <c:pt idx="24312">
                  <c:v>0.25234699999999999</c:v>
                </c:pt>
                <c:pt idx="24313">
                  <c:v>0.257741</c:v>
                </c:pt>
                <c:pt idx="24314">
                  <c:v>0.26315100000000002</c:v>
                </c:pt>
                <c:pt idx="24315">
                  <c:v>0.26680999999999999</c:v>
                </c:pt>
                <c:pt idx="24316">
                  <c:v>0.26569100000000001</c:v>
                </c:pt>
                <c:pt idx="24317">
                  <c:v>0.26983699999999999</c:v>
                </c:pt>
                <c:pt idx="24318">
                  <c:v>0.27577600000000002</c:v>
                </c:pt>
                <c:pt idx="24319">
                  <c:v>0.27837499999999998</c:v>
                </c:pt>
                <c:pt idx="24320">
                  <c:v>0.28227200000000002</c:v>
                </c:pt>
                <c:pt idx="24321">
                  <c:v>0.29224899999999998</c:v>
                </c:pt>
                <c:pt idx="24322">
                  <c:v>0.29841600000000001</c:v>
                </c:pt>
                <c:pt idx="24323">
                  <c:v>0.30672199999999999</c:v>
                </c:pt>
                <c:pt idx="24324">
                  <c:v>0.32161499999999998</c:v>
                </c:pt>
                <c:pt idx="24325">
                  <c:v>0.33427400000000002</c:v>
                </c:pt>
                <c:pt idx="24326">
                  <c:v>0.35239100000000001</c:v>
                </c:pt>
                <c:pt idx="24327">
                  <c:v>0.37641799999999997</c:v>
                </c:pt>
                <c:pt idx="24328">
                  <c:v>0.40502899999999997</c:v>
                </c:pt>
                <c:pt idx="24329">
                  <c:v>0.42886999999999997</c:v>
                </c:pt>
                <c:pt idx="24330">
                  <c:v>0.44801400000000002</c:v>
                </c:pt>
                <c:pt idx="24331">
                  <c:v>0.464779</c:v>
                </c:pt>
                <c:pt idx="24332">
                  <c:v>0.478601</c:v>
                </c:pt>
                <c:pt idx="24333">
                  <c:v>0.48871199999999998</c:v>
                </c:pt>
                <c:pt idx="24334">
                  <c:v>0.48870200000000003</c:v>
                </c:pt>
                <c:pt idx="24335">
                  <c:v>0.47942000000000001</c:v>
                </c:pt>
                <c:pt idx="24336">
                  <c:v>0.47282999999999997</c:v>
                </c:pt>
                <c:pt idx="24337">
                  <c:v>0.46269900000000003</c:v>
                </c:pt>
                <c:pt idx="24338">
                  <c:v>0.45638800000000002</c:v>
                </c:pt>
                <c:pt idx="24339">
                  <c:v>0.46092899999999998</c:v>
                </c:pt>
                <c:pt idx="24340">
                  <c:v>0.470665</c:v>
                </c:pt>
                <c:pt idx="24341">
                  <c:v>0.48111999999999999</c:v>
                </c:pt>
                <c:pt idx="24342">
                  <c:v>0.49311500000000003</c:v>
                </c:pt>
                <c:pt idx="24343">
                  <c:v>0.50517599999999996</c:v>
                </c:pt>
                <c:pt idx="24344">
                  <c:v>0.52517999999999998</c:v>
                </c:pt>
                <c:pt idx="24345">
                  <c:v>0.55768099999999998</c:v>
                </c:pt>
                <c:pt idx="24346">
                  <c:v>0.58246299999999995</c:v>
                </c:pt>
                <c:pt idx="24347">
                  <c:v>0.60177400000000003</c:v>
                </c:pt>
                <c:pt idx="24348">
                  <c:v>0.61567499999999997</c:v>
                </c:pt>
                <c:pt idx="24349">
                  <c:v>0.628668</c:v>
                </c:pt>
                <c:pt idx="24350">
                  <c:v>0.64244599999999996</c:v>
                </c:pt>
                <c:pt idx="24351">
                  <c:v>0.65523200000000004</c:v>
                </c:pt>
                <c:pt idx="24352">
                  <c:v>0.66837000000000002</c:v>
                </c:pt>
                <c:pt idx="24353">
                  <c:v>0.68129099999999998</c:v>
                </c:pt>
                <c:pt idx="24354">
                  <c:v>0.69092200000000004</c:v>
                </c:pt>
                <c:pt idx="24355">
                  <c:v>0.69675900000000002</c:v>
                </c:pt>
                <c:pt idx="24356">
                  <c:v>0.70281400000000005</c:v>
                </c:pt>
                <c:pt idx="24357">
                  <c:v>0.70915600000000001</c:v>
                </c:pt>
                <c:pt idx="24358">
                  <c:v>0.71239699999999995</c:v>
                </c:pt>
                <c:pt idx="24359">
                  <c:v>0.71410600000000002</c:v>
                </c:pt>
                <c:pt idx="24360">
                  <c:v>0.70297299999999996</c:v>
                </c:pt>
                <c:pt idx="24361">
                  <c:v>0.69775600000000004</c:v>
                </c:pt>
                <c:pt idx="24362">
                  <c:v>0.69247999999999998</c:v>
                </c:pt>
                <c:pt idx="24363">
                  <c:v>0.68710000000000004</c:v>
                </c:pt>
                <c:pt idx="24364">
                  <c:v>0.68306699999999998</c:v>
                </c:pt>
                <c:pt idx="24365">
                  <c:v>0.68612099999999998</c:v>
                </c:pt>
                <c:pt idx="24366">
                  <c:v>0.68837400000000004</c:v>
                </c:pt>
                <c:pt idx="24367">
                  <c:v>0.690029</c:v>
                </c:pt>
                <c:pt idx="24368">
                  <c:v>0.69371000000000005</c:v>
                </c:pt>
                <c:pt idx="24369">
                  <c:v>0.69548399999999999</c:v>
                </c:pt>
                <c:pt idx="24370">
                  <c:v>0.69271000000000005</c:v>
                </c:pt>
                <c:pt idx="24371">
                  <c:v>0.68991400000000003</c:v>
                </c:pt>
                <c:pt idx="24372">
                  <c:v>0.68610099999999996</c:v>
                </c:pt>
                <c:pt idx="24373">
                  <c:v>0.68482799999999999</c:v>
                </c:pt>
                <c:pt idx="24374">
                  <c:v>0.68002700000000005</c:v>
                </c:pt>
                <c:pt idx="24375">
                  <c:v>0.68369000000000002</c:v>
                </c:pt>
                <c:pt idx="24376">
                  <c:v>0.69042999999999999</c:v>
                </c:pt>
                <c:pt idx="24377">
                  <c:v>0.69516900000000004</c:v>
                </c:pt>
                <c:pt idx="24378">
                  <c:v>0.70138699999999998</c:v>
                </c:pt>
                <c:pt idx="24379">
                  <c:v>0.71350899999999995</c:v>
                </c:pt>
                <c:pt idx="24380">
                  <c:v>0.74012999999999995</c:v>
                </c:pt>
                <c:pt idx="24381">
                  <c:v>0.76499700000000004</c:v>
                </c:pt>
                <c:pt idx="24382">
                  <c:v>0.778775</c:v>
                </c:pt>
                <c:pt idx="24383">
                  <c:v>0.79841600000000001</c:v>
                </c:pt>
                <c:pt idx="24384">
                  <c:v>0.81631799999999999</c:v>
                </c:pt>
                <c:pt idx="24385">
                  <c:v>0.82482500000000003</c:v>
                </c:pt>
                <c:pt idx="24386">
                  <c:v>0.82670999999999994</c:v>
                </c:pt>
                <c:pt idx="24387">
                  <c:v>0.82985200000000003</c:v>
                </c:pt>
                <c:pt idx="24388">
                  <c:v>0.83808099999999996</c:v>
                </c:pt>
                <c:pt idx="24389">
                  <c:v>0.84318000000000004</c:v>
                </c:pt>
                <c:pt idx="24390">
                  <c:v>0.84172999999999998</c:v>
                </c:pt>
                <c:pt idx="24391">
                  <c:v>0.839063</c:v>
                </c:pt>
                <c:pt idx="24392">
                  <c:v>0.83650800000000003</c:v>
                </c:pt>
                <c:pt idx="24393">
                  <c:v>0.83319399999999999</c:v>
                </c:pt>
                <c:pt idx="24394">
                  <c:v>0.83370299999999997</c:v>
                </c:pt>
                <c:pt idx="24395">
                  <c:v>0.82512799999999997</c:v>
                </c:pt>
                <c:pt idx="24396">
                  <c:v>0.80795600000000001</c:v>
                </c:pt>
                <c:pt idx="24397">
                  <c:v>0.78931200000000001</c:v>
                </c:pt>
                <c:pt idx="24398">
                  <c:v>0.76701299999999994</c:v>
                </c:pt>
                <c:pt idx="24399">
                  <c:v>0.75764399999999998</c:v>
                </c:pt>
                <c:pt idx="24400">
                  <c:v>0.76744299999999999</c:v>
                </c:pt>
                <c:pt idx="24401">
                  <c:v>0.78741899999999998</c:v>
                </c:pt>
                <c:pt idx="24402">
                  <c:v>0.80366300000000002</c:v>
                </c:pt>
                <c:pt idx="24403">
                  <c:v>0.81388899999999997</c:v>
                </c:pt>
                <c:pt idx="24404">
                  <c:v>0.81837499999999996</c:v>
                </c:pt>
                <c:pt idx="24405">
                  <c:v>0.82218100000000005</c:v>
                </c:pt>
                <c:pt idx="24406">
                  <c:v>0.83055400000000001</c:v>
                </c:pt>
                <c:pt idx="24407">
                  <c:v>0.84255500000000005</c:v>
                </c:pt>
                <c:pt idx="24408">
                  <c:v>0.85511400000000004</c:v>
                </c:pt>
                <c:pt idx="24409">
                  <c:v>0.86939900000000003</c:v>
                </c:pt>
                <c:pt idx="24410">
                  <c:v>0.88131700000000002</c:v>
                </c:pt>
                <c:pt idx="24411">
                  <c:v>0.89290099999999994</c:v>
                </c:pt>
                <c:pt idx="24412">
                  <c:v>0.90395800000000004</c:v>
                </c:pt>
                <c:pt idx="24413">
                  <c:v>0.91193299999999999</c:v>
                </c:pt>
                <c:pt idx="24414">
                  <c:v>0.91906100000000002</c:v>
                </c:pt>
                <c:pt idx="24415">
                  <c:v>0.92400300000000002</c:v>
                </c:pt>
                <c:pt idx="24416">
                  <c:v>0.92664299999999999</c:v>
                </c:pt>
                <c:pt idx="24417">
                  <c:v>0.92924200000000001</c:v>
                </c:pt>
                <c:pt idx="24418">
                  <c:v>0.930037</c:v>
                </c:pt>
                <c:pt idx="24419">
                  <c:v>0.92308999999999997</c:v>
                </c:pt>
                <c:pt idx="24420">
                  <c:v>0.91816699999999996</c:v>
                </c:pt>
                <c:pt idx="24421">
                  <c:v>0.915404</c:v>
                </c:pt>
                <c:pt idx="24422">
                  <c:v>0.91157500000000002</c:v>
                </c:pt>
                <c:pt idx="24423">
                  <c:v>0.90770600000000001</c:v>
                </c:pt>
                <c:pt idx="24424">
                  <c:v>0.90161100000000005</c:v>
                </c:pt>
                <c:pt idx="24425">
                  <c:v>0.89817599999999997</c:v>
                </c:pt>
                <c:pt idx="24426">
                  <c:v>0.89658199999999999</c:v>
                </c:pt>
                <c:pt idx="24427">
                  <c:v>0.89463899999999996</c:v>
                </c:pt>
                <c:pt idx="24428">
                  <c:v>0.89560200000000001</c:v>
                </c:pt>
                <c:pt idx="24429">
                  <c:v>0.89622800000000002</c:v>
                </c:pt>
                <c:pt idx="24430">
                  <c:v>0.894926</c:v>
                </c:pt>
                <c:pt idx="24431">
                  <c:v>0.89580300000000002</c:v>
                </c:pt>
                <c:pt idx="24432">
                  <c:v>0.89720200000000006</c:v>
                </c:pt>
                <c:pt idx="24433">
                  <c:v>0.89759800000000001</c:v>
                </c:pt>
                <c:pt idx="24434">
                  <c:v>0.90020299999999998</c:v>
                </c:pt>
                <c:pt idx="24435">
                  <c:v>0.90224800000000005</c:v>
                </c:pt>
                <c:pt idx="24436">
                  <c:v>0.904308</c:v>
                </c:pt>
                <c:pt idx="24437">
                  <c:v>0.90469900000000003</c:v>
                </c:pt>
                <c:pt idx="24438">
                  <c:v>0.90323699999999996</c:v>
                </c:pt>
                <c:pt idx="24439">
                  <c:v>0.90957299999999996</c:v>
                </c:pt>
                <c:pt idx="24440">
                  <c:v>0.91337000000000002</c:v>
                </c:pt>
                <c:pt idx="24441">
                  <c:v>0.91505899999999996</c:v>
                </c:pt>
                <c:pt idx="24442">
                  <c:v>0.91638799999999998</c:v>
                </c:pt>
                <c:pt idx="24443">
                  <c:v>0.91951300000000002</c:v>
                </c:pt>
                <c:pt idx="24444">
                  <c:v>0.92206999999999995</c:v>
                </c:pt>
                <c:pt idx="24445">
                  <c:v>0.92509799999999998</c:v>
                </c:pt>
                <c:pt idx="24446">
                  <c:v>0.92772200000000005</c:v>
                </c:pt>
                <c:pt idx="24447">
                  <c:v>0.931782</c:v>
                </c:pt>
                <c:pt idx="24448">
                  <c:v>0.93480600000000003</c:v>
                </c:pt>
                <c:pt idx="24449">
                  <c:v>0.93836900000000001</c:v>
                </c:pt>
                <c:pt idx="24450">
                  <c:v>0.94430499999999995</c:v>
                </c:pt>
                <c:pt idx="24451">
                  <c:v>0.94937800000000006</c:v>
                </c:pt>
                <c:pt idx="24452">
                  <c:v>0.93934300000000004</c:v>
                </c:pt>
                <c:pt idx="24453">
                  <c:v>0.94381300000000001</c:v>
                </c:pt>
                <c:pt idx="24454">
                  <c:v>0.96271300000000004</c:v>
                </c:pt>
                <c:pt idx="24455">
                  <c:v>0.970306</c:v>
                </c:pt>
                <c:pt idx="24456">
                  <c:v>0.97454099999999999</c:v>
                </c:pt>
                <c:pt idx="24457">
                  <c:v>0.97953299999999999</c:v>
                </c:pt>
                <c:pt idx="24458">
                  <c:v>0.98504499999999995</c:v>
                </c:pt>
                <c:pt idx="24459">
                  <c:v>0.98987800000000004</c:v>
                </c:pt>
                <c:pt idx="24460">
                  <c:v>0.99396499999999999</c:v>
                </c:pt>
                <c:pt idx="24461">
                  <c:v>0.99813300000000005</c:v>
                </c:pt>
                <c:pt idx="24462">
                  <c:v>1.00135</c:v>
                </c:pt>
                <c:pt idx="24463">
                  <c:v>1.00275</c:v>
                </c:pt>
                <c:pt idx="24464">
                  <c:v>1.0045599999999999</c:v>
                </c:pt>
                <c:pt idx="24465">
                  <c:v>1.00857</c:v>
                </c:pt>
                <c:pt idx="24466">
                  <c:v>1.0131699999999999</c:v>
                </c:pt>
                <c:pt idx="24467">
                  <c:v>1.01814</c:v>
                </c:pt>
                <c:pt idx="24468">
                  <c:v>1.02247</c:v>
                </c:pt>
                <c:pt idx="24469">
                  <c:v>1.02586</c:v>
                </c:pt>
                <c:pt idx="24470">
                  <c:v>1.02813</c:v>
                </c:pt>
                <c:pt idx="24471">
                  <c:v>1.03183</c:v>
                </c:pt>
                <c:pt idx="24472">
                  <c:v>1.03704</c:v>
                </c:pt>
                <c:pt idx="24473">
                  <c:v>1.0387599999999999</c:v>
                </c:pt>
                <c:pt idx="24474">
                  <c:v>1.0409900000000001</c:v>
                </c:pt>
                <c:pt idx="24475">
                  <c:v>1.0459799999999999</c:v>
                </c:pt>
                <c:pt idx="24476">
                  <c:v>1.0492900000000001</c:v>
                </c:pt>
                <c:pt idx="24477">
                  <c:v>1.0505</c:v>
                </c:pt>
                <c:pt idx="24478">
                  <c:v>1.05111</c:v>
                </c:pt>
                <c:pt idx="24479">
                  <c:v>1.0538000000000001</c:v>
                </c:pt>
                <c:pt idx="24480">
                  <c:v>1.0600499999999999</c:v>
                </c:pt>
                <c:pt idx="24481">
                  <c:v>1.06338</c:v>
                </c:pt>
                <c:pt idx="24482">
                  <c:v>1.06616</c:v>
                </c:pt>
                <c:pt idx="24483">
                  <c:v>1.0731299999999999</c:v>
                </c:pt>
                <c:pt idx="24484">
                  <c:v>1.0747500000000001</c:v>
                </c:pt>
                <c:pt idx="24485">
                  <c:v>1.07622</c:v>
                </c:pt>
                <c:pt idx="24486">
                  <c:v>1.0812999999999999</c:v>
                </c:pt>
                <c:pt idx="24487">
                  <c:v>1.0829</c:v>
                </c:pt>
                <c:pt idx="24488">
                  <c:v>1.0865199999999999</c:v>
                </c:pt>
                <c:pt idx="24489">
                  <c:v>1.0916300000000001</c:v>
                </c:pt>
                <c:pt idx="24490">
                  <c:v>1.0940099999999999</c:v>
                </c:pt>
                <c:pt idx="24491">
                  <c:v>1.0940099999999999</c:v>
                </c:pt>
                <c:pt idx="24492">
                  <c:v>1.09887</c:v>
                </c:pt>
                <c:pt idx="24493">
                  <c:v>1.1014900000000001</c:v>
                </c:pt>
                <c:pt idx="24494">
                  <c:v>1.10358</c:v>
                </c:pt>
                <c:pt idx="24495">
                  <c:v>1.10907</c:v>
                </c:pt>
                <c:pt idx="24496">
                  <c:v>1.1078699999999999</c:v>
                </c:pt>
                <c:pt idx="24497">
                  <c:v>1.1079000000000001</c:v>
                </c:pt>
                <c:pt idx="24498">
                  <c:v>1.1099399999999999</c:v>
                </c:pt>
                <c:pt idx="24499">
                  <c:v>1.1105100000000001</c:v>
                </c:pt>
                <c:pt idx="24500">
                  <c:v>1.1131</c:v>
                </c:pt>
                <c:pt idx="24501">
                  <c:v>1.11503</c:v>
                </c:pt>
                <c:pt idx="24502">
                  <c:v>1.1136600000000001</c:v>
                </c:pt>
                <c:pt idx="24503">
                  <c:v>1.1128800000000001</c:v>
                </c:pt>
                <c:pt idx="24504">
                  <c:v>1.1137999999999999</c:v>
                </c:pt>
                <c:pt idx="24505">
                  <c:v>1.11144</c:v>
                </c:pt>
                <c:pt idx="24506">
                  <c:v>1.11049</c:v>
                </c:pt>
                <c:pt idx="24507">
                  <c:v>1.1131599999999999</c:v>
                </c:pt>
                <c:pt idx="24508">
                  <c:v>1.11433</c:v>
                </c:pt>
                <c:pt idx="24509">
                  <c:v>1.1154500000000001</c:v>
                </c:pt>
                <c:pt idx="24510">
                  <c:v>1.11669</c:v>
                </c:pt>
                <c:pt idx="24511">
                  <c:v>1.1162000000000001</c:v>
                </c:pt>
                <c:pt idx="24512">
                  <c:v>1.11561</c:v>
                </c:pt>
                <c:pt idx="24513">
                  <c:v>1.1150599999999999</c:v>
                </c:pt>
                <c:pt idx="24514">
                  <c:v>1.11581</c:v>
                </c:pt>
                <c:pt idx="24515">
                  <c:v>1.1135900000000001</c:v>
                </c:pt>
                <c:pt idx="24516">
                  <c:v>1.1066</c:v>
                </c:pt>
                <c:pt idx="24517">
                  <c:v>1.1059300000000001</c:v>
                </c:pt>
                <c:pt idx="24518">
                  <c:v>1.10595</c:v>
                </c:pt>
                <c:pt idx="24519">
                  <c:v>1.1059600000000001</c:v>
                </c:pt>
                <c:pt idx="24520">
                  <c:v>1.1028</c:v>
                </c:pt>
                <c:pt idx="24521">
                  <c:v>1.10094</c:v>
                </c:pt>
                <c:pt idx="24522">
                  <c:v>1.1008199999999999</c:v>
                </c:pt>
                <c:pt idx="24523">
                  <c:v>1.1016699999999999</c:v>
                </c:pt>
                <c:pt idx="24524">
                  <c:v>1.1039000000000001</c:v>
                </c:pt>
                <c:pt idx="24525">
                  <c:v>1.10439</c:v>
                </c:pt>
                <c:pt idx="24526">
                  <c:v>1.1024099999999999</c:v>
                </c:pt>
                <c:pt idx="24527">
                  <c:v>1.1068</c:v>
                </c:pt>
                <c:pt idx="24528">
                  <c:v>1.10965</c:v>
                </c:pt>
                <c:pt idx="24529">
                  <c:v>1.11232</c:v>
                </c:pt>
                <c:pt idx="24530">
                  <c:v>1.1174200000000001</c:v>
                </c:pt>
                <c:pt idx="24531">
                  <c:v>1.1223700000000001</c:v>
                </c:pt>
                <c:pt idx="24532">
                  <c:v>1.1249</c:v>
                </c:pt>
                <c:pt idx="24533">
                  <c:v>1.12744</c:v>
                </c:pt>
                <c:pt idx="24534">
                  <c:v>1.1309100000000001</c:v>
                </c:pt>
                <c:pt idx="24535">
                  <c:v>1.13609</c:v>
                </c:pt>
                <c:pt idx="24536">
                  <c:v>1.13371</c:v>
                </c:pt>
                <c:pt idx="24537">
                  <c:v>1.1378600000000001</c:v>
                </c:pt>
                <c:pt idx="24538">
                  <c:v>1.1412800000000001</c:v>
                </c:pt>
                <c:pt idx="24539">
                  <c:v>1.1407799999999999</c:v>
                </c:pt>
                <c:pt idx="24540">
                  <c:v>1.14402</c:v>
                </c:pt>
                <c:pt idx="24541">
                  <c:v>1.14629</c:v>
                </c:pt>
                <c:pt idx="24542">
                  <c:v>1.1474899999999999</c:v>
                </c:pt>
                <c:pt idx="24543">
                  <c:v>1.14724</c:v>
                </c:pt>
                <c:pt idx="24544">
                  <c:v>1.15147</c:v>
                </c:pt>
                <c:pt idx="24545">
                  <c:v>1.1532100000000001</c:v>
                </c:pt>
                <c:pt idx="24546">
                  <c:v>1.15706</c:v>
                </c:pt>
                <c:pt idx="24547">
                  <c:v>1.1578999999999999</c:v>
                </c:pt>
                <c:pt idx="24548">
                  <c:v>1.1614500000000001</c:v>
                </c:pt>
                <c:pt idx="24549">
                  <c:v>1.1669099999999999</c:v>
                </c:pt>
                <c:pt idx="24550">
                  <c:v>1.1688799999999999</c:v>
                </c:pt>
                <c:pt idx="24551">
                  <c:v>1.1747000000000001</c:v>
                </c:pt>
                <c:pt idx="24552">
                  <c:v>1.17886</c:v>
                </c:pt>
                <c:pt idx="24553">
                  <c:v>1.18286</c:v>
                </c:pt>
                <c:pt idx="24554">
                  <c:v>1.1876</c:v>
                </c:pt>
                <c:pt idx="24555">
                  <c:v>1.19017</c:v>
                </c:pt>
                <c:pt idx="24556">
                  <c:v>1.1910099999999999</c:v>
                </c:pt>
                <c:pt idx="24557">
                  <c:v>1.1926699999999999</c:v>
                </c:pt>
                <c:pt idx="24558">
                  <c:v>1.1889799999999999</c:v>
                </c:pt>
                <c:pt idx="24559">
                  <c:v>1.1928700000000001</c:v>
                </c:pt>
                <c:pt idx="24560">
                  <c:v>1.1903699999999999</c:v>
                </c:pt>
                <c:pt idx="24561">
                  <c:v>1.19001</c:v>
                </c:pt>
                <c:pt idx="24562">
                  <c:v>1.19316</c:v>
                </c:pt>
                <c:pt idx="24563">
                  <c:v>1.1933</c:v>
                </c:pt>
                <c:pt idx="24564">
                  <c:v>1.1949399999999999</c:v>
                </c:pt>
                <c:pt idx="24565">
                  <c:v>1.1977899999999999</c:v>
                </c:pt>
                <c:pt idx="24566">
                  <c:v>1.19807</c:v>
                </c:pt>
                <c:pt idx="24567">
                  <c:v>1.19879</c:v>
                </c:pt>
                <c:pt idx="24568">
                  <c:v>1.1982200000000001</c:v>
                </c:pt>
                <c:pt idx="24569">
                  <c:v>1.1973800000000001</c:v>
                </c:pt>
                <c:pt idx="24570">
                  <c:v>1.2000299999999999</c:v>
                </c:pt>
                <c:pt idx="24571">
                  <c:v>1.20343</c:v>
                </c:pt>
                <c:pt idx="24572">
                  <c:v>1.2044600000000001</c:v>
                </c:pt>
                <c:pt idx="24573">
                  <c:v>1.2068099999999999</c:v>
                </c:pt>
                <c:pt idx="24574">
                  <c:v>1.2097199999999999</c:v>
                </c:pt>
                <c:pt idx="24575">
                  <c:v>1.2130399999999999</c:v>
                </c:pt>
                <c:pt idx="24576">
                  <c:v>1.2158100000000001</c:v>
                </c:pt>
                <c:pt idx="24577">
                  <c:v>1.2201200000000001</c:v>
                </c:pt>
                <c:pt idx="24578">
                  <c:v>1.2221</c:v>
                </c:pt>
                <c:pt idx="24579">
                  <c:v>1.22339</c:v>
                </c:pt>
                <c:pt idx="24580">
                  <c:v>1.2242900000000001</c:v>
                </c:pt>
                <c:pt idx="24581">
                  <c:v>1.22976</c:v>
                </c:pt>
                <c:pt idx="24582">
                  <c:v>1.2354400000000001</c:v>
                </c:pt>
                <c:pt idx="24583">
                  <c:v>1.23681</c:v>
                </c:pt>
                <c:pt idx="24584">
                  <c:v>1.2377400000000001</c:v>
                </c:pt>
                <c:pt idx="24585">
                  <c:v>1.2407999999999999</c:v>
                </c:pt>
                <c:pt idx="24586">
                  <c:v>1.2439499999999999</c:v>
                </c:pt>
                <c:pt idx="24587">
                  <c:v>1.2448399999999999</c:v>
                </c:pt>
                <c:pt idx="24588">
                  <c:v>1.24671</c:v>
                </c:pt>
                <c:pt idx="24589">
                  <c:v>1.2464</c:v>
                </c:pt>
                <c:pt idx="24590">
                  <c:v>1.2506600000000001</c:v>
                </c:pt>
                <c:pt idx="24591">
                  <c:v>1.2547699999999999</c:v>
                </c:pt>
                <c:pt idx="24592">
                  <c:v>1.25766</c:v>
                </c:pt>
                <c:pt idx="24593">
                  <c:v>1.2599100000000001</c:v>
                </c:pt>
                <c:pt idx="24594">
                  <c:v>1.2643500000000001</c:v>
                </c:pt>
                <c:pt idx="24595">
                  <c:v>1.27139</c:v>
                </c:pt>
                <c:pt idx="24596">
                  <c:v>1.2724899999999999</c:v>
                </c:pt>
                <c:pt idx="24597">
                  <c:v>1.2736799999999999</c:v>
                </c:pt>
                <c:pt idx="24598">
                  <c:v>1.27451</c:v>
                </c:pt>
                <c:pt idx="24599">
                  <c:v>1.2743100000000001</c:v>
                </c:pt>
                <c:pt idx="24600">
                  <c:v>1.2739799999999999</c:v>
                </c:pt>
                <c:pt idx="24601">
                  <c:v>1.2777700000000001</c:v>
                </c:pt>
                <c:pt idx="24602">
                  <c:v>1.27704</c:v>
                </c:pt>
                <c:pt idx="24603">
                  <c:v>1.2793600000000001</c:v>
                </c:pt>
                <c:pt idx="24604">
                  <c:v>1.28311</c:v>
                </c:pt>
                <c:pt idx="24605">
                  <c:v>1.2838000000000001</c:v>
                </c:pt>
                <c:pt idx="24606">
                  <c:v>1.2851900000000001</c:v>
                </c:pt>
                <c:pt idx="24607">
                  <c:v>1.2884500000000001</c:v>
                </c:pt>
                <c:pt idx="24608">
                  <c:v>1.2902100000000001</c:v>
                </c:pt>
                <c:pt idx="24609">
                  <c:v>1.2917099999999999</c:v>
                </c:pt>
                <c:pt idx="24610">
                  <c:v>1.29067</c:v>
                </c:pt>
                <c:pt idx="24611">
                  <c:v>1.2948299999999999</c:v>
                </c:pt>
                <c:pt idx="24612">
                  <c:v>1.2984599999999999</c:v>
                </c:pt>
                <c:pt idx="24613">
                  <c:v>1.30183</c:v>
                </c:pt>
                <c:pt idx="24614">
                  <c:v>1.30558</c:v>
                </c:pt>
                <c:pt idx="24615">
                  <c:v>1.30891</c:v>
                </c:pt>
                <c:pt idx="24616">
                  <c:v>1.31274</c:v>
                </c:pt>
                <c:pt idx="24617">
                  <c:v>1.31576</c:v>
                </c:pt>
                <c:pt idx="24618">
                  <c:v>1.31725</c:v>
                </c:pt>
                <c:pt idx="24619">
                  <c:v>1.3178799999999999</c:v>
                </c:pt>
                <c:pt idx="24620">
                  <c:v>1.3170200000000001</c:v>
                </c:pt>
                <c:pt idx="24621">
                  <c:v>1.3170200000000001</c:v>
                </c:pt>
                <c:pt idx="24622">
                  <c:v>1.3216300000000001</c:v>
                </c:pt>
                <c:pt idx="24623">
                  <c:v>1.3237399999999999</c:v>
                </c:pt>
                <c:pt idx="24624">
                  <c:v>1.3259799999999999</c:v>
                </c:pt>
                <c:pt idx="24625">
                  <c:v>1.3291900000000001</c:v>
                </c:pt>
                <c:pt idx="24626">
                  <c:v>1.3311900000000001</c:v>
                </c:pt>
                <c:pt idx="24627">
                  <c:v>1.33172</c:v>
                </c:pt>
                <c:pt idx="24628">
                  <c:v>1.33094</c:v>
                </c:pt>
                <c:pt idx="24629">
                  <c:v>1.3308800000000001</c:v>
                </c:pt>
                <c:pt idx="24630">
                  <c:v>1.3303199999999999</c:v>
                </c:pt>
                <c:pt idx="24631">
                  <c:v>1.32999</c:v>
                </c:pt>
                <c:pt idx="24632">
                  <c:v>1.32731</c:v>
                </c:pt>
                <c:pt idx="24633">
                  <c:v>1.3266800000000001</c:v>
                </c:pt>
                <c:pt idx="24634">
                  <c:v>1.3298700000000001</c:v>
                </c:pt>
                <c:pt idx="24635">
                  <c:v>1.3296699999999999</c:v>
                </c:pt>
                <c:pt idx="24636">
                  <c:v>1.33283</c:v>
                </c:pt>
                <c:pt idx="24637">
                  <c:v>1.3364</c:v>
                </c:pt>
                <c:pt idx="24638">
                  <c:v>1.3370599999999999</c:v>
                </c:pt>
                <c:pt idx="24639">
                  <c:v>1.33955</c:v>
                </c:pt>
                <c:pt idx="24640">
                  <c:v>1.3428199999999999</c:v>
                </c:pt>
                <c:pt idx="24641">
                  <c:v>1.3434699999999999</c:v>
                </c:pt>
                <c:pt idx="24642">
                  <c:v>1.34419</c:v>
                </c:pt>
                <c:pt idx="24643">
                  <c:v>1.34602</c:v>
                </c:pt>
                <c:pt idx="24644">
                  <c:v>1.3471900000000001</c:v>
                </c:pt>
                <c:pt idx="24645">
                  <c:v>1.34632</c:v>
                </c:pt>
                <c:pt idx="24646">
                  <c:v>1.34561</c:v>
                </c:pt>
                <c:pt idx="24647">
                  <c:v>1.3414999999999999</c:v>
                </c:pt>
                <c:pt idx="24648">
                  <c:v>1.3408599999999999</c:v>
                </c:pt>
                <c:pt idx="24649">
                  <c:v>1.34232</c:v>
                </c:pt>
                <c:pt idx="24650">
                  <c:v>1.3470200000000001</c:v>
                </c:pt>
                <c:pt idx="24651">
                  <c:v>1.34737</c:v>
                </c:pt>
                <c:pt idx="24652">
                  <c:v>1.3466400000000001</c:v>
                </c:pt>
                <c:pt idx="24653">
                  <c:v>1.3475900000000001</c:v>
                </c:pt>
                <c:pt idx="24654">
                  <c:v>1.3474299999999999</c:v>
                </c:pt>
                <c:pt idx="24655">
                  <c:v>1.3473299999999999</c:v>
                </c:pt>
                <c:pt idx="24656">
                  <c:v>1.3468500000000001</c:v>
                </c:pt>
                <c:pt idx="24657">
                  <c:v>1.3458699999999999</c:v>
                </c:pt>
                <c:pt idx="24658">
                  <c:v>1.34423</c:v>
                </c:pt>
                <c:pt idx="24659">
                  <c:v>1.3436999999999999</c:v>
                </c:pt>
                <c:pt idx="24660">
                  <c:v>1.34642</c:v>
                </c:pt>
                <c:pt idx="24661">
                  <c:v>1.34392</c:v>
                </c:pt>
                <c:pt idx="24662">
                  <c:v>1.3422099999999999</c:v>
                </c:pt>
                <c:pt idx="24663">
                  <c:v>1.3423799999999999</c:v>
                </c:pt>
                <c:pt idx="24664">
                  <c:v>1.3409899999999999</c:v>
                </c:pt>
                <c:pt idx="24665">
                  <c:v>1.3396300000000001</c:v>
                </c:pt>
                <c:pt idx="24666">
                  <c:v>1.33935</c:v>
                </c:pt>
                <c:pt idx="24667">
                  <c:v>1.33938</c:v>
                </c:pt>
                <c:pt idx="24668">
                  <c:v>1.3384100000000001</c:v>
                </c:pt>
                <c:pt idx="24669">
                  <c:v>1.3373299999999999</c:v>
                </c:pt>
                <c:pt idx="24670">
                  <c:v>1.33545</c:v>
                </c:pt>
                <c:pt idx="24671">
                  <c:v>1.3328199999999999</c:v>
                </c:pt>
                <c:pt idx="24672">
                  <c:v>1.3309899999999999</c:v>
                </c:pt>
                <c:pt idx="24673">
                  <c:v>1.33063</c:v>
                </c:pt>
                <c:pt idx="24674">
                  <c:v>1.33192</c:v>
                </c:pt>
                <c:pt idx="24675">
                  <c:v>1.33212</c:v>
                </c:pt>
                <c:pt idx="24676">
                  <c:v>1.32623</c:v>
                </c:pt>
                <c:pt idx="24677">
                  <c:v>1.32477</c:v>
                </c:pt>
                <c:pt idx="24678">
                  <c:v>1.32623</c:v>
                </c:pt>
                <c:pt idx="24679">
                  <c:v>1.3272200000000001</c:v>
                </c:pt>
                <c:pt idx="24680">
                  <c:v>1.32819</c:v>
                </c:pt>
                <c:pt idx="24681">
                  <c:v>1.3283400000000001</c:v>
                </c:pt>
                <c:pt idx="24682">
                  <c:v>1.32721</c:v>
                </c:pt>
                <c:pt idx="24683">
                  <c:v>1.3284400000000001</c:v>
                </c:pt>
                <c:pt idx="24684">
                  <c:v>1.33</c:v>
                </c:pt>
                <c:pt idx="24685">
                  <c:v>1.3309599999999999</c:v>
                </c:pt>
                <c:pt idx="24686">
                  <c:v>1.3324400000000001</c:v>
                </c:pt>
                <c:pt idx="24687">
                  <c:v>1.3333999999999999</c:v>
                </c:pt>
                <c:pt idx="24688">
                  <c:v>1.33422</c:v>
                </c:pt>
                <c:pt idx="24689">
                  <c:v>1.32975</c:v>
                </c:pt>
                <c:pt idx="24690">
                  <c:v>1.3303100000000001</c:v>
                </c:pt>
                <c:pt idx="24691">
                  <c:v>1.33182</c:v>
                </c:pt>
                <c:pt idx="24692">
                  <c:v>1.3339000000000001</c:v>
                </c:pt>
                <c:pt idx="24693">
                  <c:v>1.3334900000000001</c:v>
                </c:pt>
                <c:pt idx="24694">
                  <c:v>1.33396</c:v>
                </c:pt>
                <c:pt idx="24695">
                  <c:v>1.33307</c:v>
                </c:pt>
                <c:pt idx="24696">
                  <c:v>1.3320399999999999</c:v>
                </c:pt>
                <c:pt idx="24697">
                  <c:v>1.3314999999999999</c:v>
                </c:pt>
                <c:pt idx="24698">
                  <c:v>1.3319399999999999</c:v>
                </c:pt>
                <c:pt idx="24699">
                  <c:v>1.33341</c:v>
                </c:pt>
                <c:pt idx="24700">
                  <c:v>1.33501</c:v>
                </c:pt>
                <c:pt idx="24701">
                  <c:v>1.3354900000000001</c:v>
                </c:pt>
                <c:pt idx="24702">
                  <c:v>1.33718</c:v>
                </c:pt>
                <c:pt idx="24703">
                  <c:v>1.33423</c:v>
                </c:pt>
                <c:pt idx="24704">
                  <c:v>1.33606</c:v>
                </c:pt>
                <c:pt idx="24705">
                  <c:v>1.3379399999999999</c:v>
                </c:pt>
                <c:pt idx="24706">
                  <c:v>1.34416</c:v>
                </c:pt>
                <c:pt idx="24707">
                  <c:v>1.3414600000000001</c:v>
                </c:pt>
                <c:pt idx="24708">
                  <c:v>1.3428199999999999</c:v>
                </c:pt>
                <c:pt idx="24709">
                  <c:v>1.34154</c:v>
                </c:pt>
                <c:pt idx="24710">
                  <c:v>1.3414699999999999</c:v>
                </c:pt>
                <c:pt idx="24711">
                  <c:v>1.3415900000000001</c:v>
                </c:pt>
                <c:pt idx="24712">
                  <c:v>1.3407500000000001</c:v>
                </c:pt>
                <c:pt idx="24713">
                  <c:v>1.33836</c:v>
                </c:pt>
                <c:pt idx="24714">
                  <c:v>1.3372299999999999</c:v>
                </c:pt>
                <c:pt idx="24715">
                  <c:v>1.33799</c:v>
                </c:pt>
                <c:pt idx="24716">
                  <c:v>1.3336600000000001</c:v>
                </c:pt>
                <c:pt idx="24717">
                  <c:v>1.3329899999999999</c:v>
                </c:pt>
                <c:pt idx="24718">
                  <c:v>1.3326100000000001</c:v>
                </c:pt>
                <c:pt idx="24719">
                  <c:v>1.3331200000000001</c:v>
                </c:pt>
                <c:pt idx="24720">
                  <c:v>1.3337399999999999</c:v>
                </c:pt>
                <c:pt idx="24721">
                  <c:v>1.33385</c:v>
                </c:pt>
                <c:pt idx="24722">
                  <c:v>1.3347500000000001</c:v>
                </c:pt>
                <c:pt idx="24723">
                  <c:v>1.33832</c:v>
                </c:pt>
                <c:pt idx="24724">
                  <c:v>1.3395900000000001</c:v>
                </c:pt>
                <c:pt idx="24725">
                  <c:v>1.34067</c:v>
                </c:pt>
                <c:pt idx="24726">
                  <c:v>1.3412999999999999</c:v>
                </c:pt>
                <c:pt idx="24727">
                  <c:v>1.3419300000000001</c:v>
                </c:pt>
                <c:pt idx="24728">
                  <c:v>1.3420399999999999</c:v>
                </c:pt>
                <c:pt idx="24729">
                  <c:v>1.3426100000000001</c:v>
                </c:pt>
                <c:pt idx="24730">
                  <c:v>1.3432200000000001</c:v>
                </c:pt>
                <c:pt idx="24731">
                  <c:v>1.34389</c:v>
                </c:pt>
                <c:pt idx="24732">
                  <c:v>1.34395</c:v>
                </c:pt>
                <c:pt idx="24733">
                  <c:v>1.3454900000000001</c:v>
                </c:pt>
                <c:pt idx="24734">
                  <c:v>1.3462700000000001</c:v>
                </c:pt>
                <c:pt idx="24735">
                  <c:v>1.3459399999999999</c:v>
                </c:pt>
                <c:pt idx="24736">
                  <c:v>1.3459099999999999</c:v>
                </c:pt>
                <c:pt idx="24737">
                  <c:v>1.3467800000000001</c:v>
                </c:pt>
                <c:pt idx="24738">
                  <c:v>1.34361</c:v>
                </c:pt>
                <c:pt idx="24739">
                  <c:v>1.3424400000000001</c:v>
                </c:pt>
                <c:pt idx="24740">
                  <c:v>1.34198</c:v>
                </c:pt>
                <c:pt idx="24741">
                  <c:v>1.34345</c:v>
                </c:pt>
                <c:pt idx="24742">
                  <c:v>1.34433</c:v>
                </c:pt>
                <c:pt idx="24743">
                  <c:v>1.3435299999999999</c:v>
                </c:pt>
                <c:pt idx="24744">
                  <c:v>1.34311</c:v>
                </c:pt>
                <c:pt idx="24745">
                  <c:v>1.3427199999999999</c:v>
                </c:pt>
                <c:pt idx="24746">
                  <c:v>1.34317</c:v>
                </c:pt>
                <c:pt idx="24747">
                  <c:v>1.3456999999999999</c:v>
                </c:pt>
                <c:pt idx="24748">
                  <c:v>1.3518600000000001</c:v>
                </c:pt>
                <c:pt idx="24749">
                  <c:v>1.3485</c:v>
                </c:pt>
                <c:pt idx="24750">
                  <c:v>1.34605</c:v>
                </c:pt>
                <c:pt idx="24751">
                  <c:v>1.3443799999999999</c:v>
                </c:pt>
                <c:pt idx="24752">
                  <c:v>1.3423799999999999</c:v>
                </c:pt>
                <c:pt idx="24753">
                  <c:v>1.34216</c:v>
                </c:pt>
                <c:pt idx="24754">
                  <c:v>1.34378</c:v>
                </c:pt>
                <c:pt idx="24755">
                  <c:v>1.3438600000000001</c:v>
                </c:pt>
                <c:pt idx="24756">
                  <c:v>1.34169</c:v>
                </c:pt>
                <c:pt idx="24757">
                  <c:v>1.3392900000000001</c:v>
                </c:pt>
                <c:pt idx="24758">
                  <c:v>1.33694</c:v>
                </c:pt>
                <c:pt idx="24759">
                  <c:v>1.33494</c:v>
                </c:pt>
                <c:pt idx="24760">
                  <c:v>1.33399</c:v>
                </c:pt>
                <c:pt idx="24761">
                  <c:v>1.3328100000000001</c:v>
                </c:pt>
                <c:pt idx="24762">
                  <c:v>1.33057</c:v>
                </c:pt>
                <c:pt idx="24763">
                  <c:v>1.3282</c:v>
                </c:pt>
                <c:pt idx="24764">
                  <c:v>1.32579</c:v>
                </c:pt>
                <c:pt idx="24765">
                  <c:v>1.3239799999999999</c:v>
                </c:pt>
                <c:pt idx="24766">
                  <c:v>1.32115</c:v>
                </c:pt>
                <c:pt idx="24767">
                  <c:v>1.3196000000000001</c:v>
                </c:pt>
                <c:pt idx="24768">
                  <c:v>1.31778</c:v>
                </c:pt>
                <c:pt idx="24769">
                  <c:v>1.3165500000000001</c:v>
                </c:pt>
                <c:pt idx="24770">
                  <c:v>1.31298</c:v>
                </c:pt>
                <c:pt idx="24771">
                  <c:v>1.3097099999999999</c:v>
                </c:pt>
                <c:pt idx="24772">
                  <c:v>1.3035099999999999</c:v>
                </c:pt>
                <c:pt idx="24773">
                  <c:v>1.29647</c:v>
                </c:pt>
                <c:pt idx="24774">
                  <c:v>1.29427</c:v>
                </c:pt>
                <c:pt idx="24775">
                  <c:v>1.28989</c:v>
                </c:pt>
                <c:pt idx="24776">
                  <c:v>1.2853600000000001</c:v>
                </c:pt>
                <c:pt idx="24777">
                  <c:v>1.27654</c:v>
                </c:pt>
                <c:pt idx="24778">
                  <c:v>1.2737700000000001</c:v>
                </c:pt>
                <c:pt idx="24779">
                  <c:v>1.27352</c:v>
                </c:pt>
                <c:pt idx="24780">
                  <c:v>1.2738700000000001</c:v>
                </c:pt>
                <c:pt idx="24781">
                  <c:v>1.2753399999999999</c:v>
                </c:pt>
                <c:pt idx="24782">
                  <c:v>1.2769200000000001</c:v>
                </c:pt>
                <c:pt idx="24783">
                  <c:v>1.2759199999999999</c:v>
                </c:pt>
                <c:pt idx="24784">
                  <c:v>1.28179</c:v>
                </c:pt>
                <c:pt idx="24785">
                  <c:v>1.2758799999999999</c:v>
                </c:pt>
                <c:pt idx="24786">
                  <c:v>1.2709699999999999</c:v>
                </c:pt>
                <c:pt idx="24787">
                  <c:v>1.27054</c:v>
                </c:pt>
                <c:pt idx="24788">
                  <c:v>1.2693700000000001</c:v>
                </c:pt>
                <c:pt idx="24789">
                  <c:v>1.2672300000000001</c:v>
                </c:pt>
                <c:pt idx="24790">
                  <c:v>1.2637</c:v>
                </c:pt>
                <c:pt idx="24791">
                  <c:v>1.2629300000000001</c:v>
                </c:pt>
                <c:pt idx="24792">
                  <c:v>1.26179</c:v>
                </c:pt>
                <c:pt idx="24793">
                  <c:v>1.2606299999999999</c:v>
                </c:pt>
                <c:pt idx="24794">
                  <c:v>1.26142</c:v>
                </c:pt>
                <c:pt idx="24795">
                  <c:v>1.2632000000000001</c:v>
                </c:pt>
                <c:pt idx="24796">
                  <c:v>1.26298</c:v>
                </c:pt>
                <c:pt idx="24797">
                  <c:v>1.26284</c:v>
                </c:pt>
                <c:pt idx="24798">
                  <c:v>1.2591399999999999</c:v>
                </c:pt>
                <c:pt idx="24799">
                  <c:v>1.2578199999999999</c:v>
                </c:pt>
                <c:pt idx="24800">
                  <c:v>1.25621</c:v>
                </c:pt>
                <c:pt idx="24801">
                  <c:v>1.25369</c:v>
                </c:pt>
                <c:pt idx="24802">
                  <c:v>1.25261</c:v>
                </c:pt>
                <c:pt idx="24803">
                  <c:v>1.25177</c:v>
                </c:pt>
                <c:pt idx="24804">
                  <c:v>1.2504200000000001</c:v>
                </c:pt>
                <c:pt idx="24805">
                  <c:v>1.24821</c:v>
                </c:pt>
                <c:pt idx="24806">
                  <c:v>1.2442800000000001</c:v>
                </c:pt>
                <c:pt idx="24807">
                  <c:v>1.24109</c:v>
                </c:pt>
                <c:pt idx="24808">
                  <c:v>1.2336800000000001</c:v>
                </c:pt>
                <c:pt idx="24809">
                  <c:v>1.2312000000000001</c:v>
                </c:pt>
                <c:pt idx="24810">
                  <c:v>1.22986</c:v>
                </c:pt>
                <c:pt idx="24811">
                  <c:v>1.22801</c:v>
                </c:pt>
                <c:pt idx="24812">
                  <c:v>1.22505</c:v>
                </c:pt>
                <c:pt idx="24813">
                  <c:v>1.2235100000000001</c:v>
                </c:pt>
                <c:pt idx="24814">
                  <c:v>1.22288</c:v>
                </c:pt>
                <c:pt idx="24815">
                  <c:v>1.2259100000000001</c:v>
                </c:pt>
                <c:pt idx="24816">
                  <c:v>1.2265999999999999</c:v>
                </c:pt>
                <c:pt idx="24817">
                  <c:v>1.22679</c:v>
                </c:pt>
                <c:pt idx="24818">
                  <c:v>1.2233099999999999</c:v>
                </c:pt>
                <c:pt idx="24819">
                  <c:v>1.2247399999999999</c:v>
                </c:pt>
                <c:pt idx="24820">
                  <c:v>1.22584</c:v>
                </c:pt>
                <c:pt idx="24821">
                  <c:v>1.22692</c:v>
                </c:pt>
                <c:pt idx="24822">
                  <c:v>1.2259800000000001</c:v>
                </c:pt>
                <c:pt idx="24823">
                  <c:v>1.22553</c:v>
                </c:pt>
                <c:pt idx="24824">
                  <c:v>1.22506</c:v>
                </c:pt>
                <c:pt idx="24825">
                  <c:v>1.2241200000000001</c:v>
                </c:pt>
                <c:pt idx="24826">
                  <c:v>1.22468</c:v>
                </c:pt>
                <c:pt idx="24827">
                  <c:v>1.22363</c:v>
                </c:pt>
                <c:pt idx="24828">
                  <c:v>1.2205699999999999</c:v>
                </c:pt>
                <c:pt idx="24829">
                  <c:v>1.21777</c:v>
                </c:pt>
                <c:pt idx="24830">
                  <c:v>1.21705</c:v>
                </c:pt>
                <c:pt idx="24831">
                  <c:v>1.2117</c:v>
                </c:pt>
                <c:pt idx="24832">
                  <c:v>1.2123200000000001</c:v>
                </c:pt>
                <c:pt idx="24833">
                  <c:v>1.2091700000000001</c:v>
                </c:pt>
                <c:pt idx="24834">
                  <c:v>1.20777</c:v>
                </c:pt>
                <c:pt idx="24835">
                  <c:v>1.2058500000000001</c:v>
                </c:pt>
                <c:pt idx="24836">
                  <c:v>1.2054499999999999</c:v>
                </c:pt>
                <c:pt idx="24837">
                  <c:v>1.20509</c:v>
                </c:pt>
                <c:pt idx="24838">
                  <c:v>1.20553</c:v>
                </c:pt>
                <c:pt idx="24839">
                  <c:v>1.20431</c:v>
                </c:pt>
                <c:pt idx="24840">
                  <c:v>1.2029000000000001</c:v>
                </c:pt>
                <c:pt idx="24841">
                  <c:v>1.2018800000000001</c:v>
                </c:pt>
                <c:pt idx="24842">
                  <c:v>1.20025</c:v>
                </c:pt>
                <c:pt idx="24843">
                  <c:v>1.19906</c:v>
                </c:pt>
                <c:pt idx="24844">
                  <c:v>1.19919</c:v>
                </c:pt>
                <c:pt idx="24845">
                  <c:v>1.1992400000000001</c:v>
                </c:pt>
                <c:pt idx="24846">
                  <c:v>1.19794</c:v>
                </c:pt>
                <c:pt idx="24847">
                  <c:v>1.1964900000000001</c:v>
                </c:pt>
                <c:pt idx="24848">
                  <c:v>1.1983999999999999</c:v>
                </c:pt>
                <c:pt idx="24849">
                  <c:v>1.19743</c:v>
                </c:pt>
                <c:pt idx="24850">
                  <c:v>1.19733</c:v>
                </c:pt>
                <c:pt idx="24851">
                  <c:v>1.1979500000000001</c:v>
                </c:pt>
                <c:pt idx="24852">
                  <c:v>1.1983200000000001</c:v>
                </c:pt>
                <c:pt idx="24853">
                  <c:v>1.1980999999999999</c:v>
                </c:pt>
                <c:pt idx="24854">
                  <c:v>1.19757</c:v>
                </c:pt>
                <c:pt idx="24855">
                  <c:v>1.1970499999999999</c:v>
                </c:pt>
                <c:pt idx="24856">
                  <c:v>1.19665</c:v>
                </c:pt>
                <c:pt idx="24857">
                  <c:v>1.19567</c:v>
                </c:pt>
                <c:pt idx="24858">
                  <c:v>1.19432</c:v>
                </c:pt>
                <c:pt idx="24859">
                  <c:v>1.19312</c:v>
                </c:pt>
                <c:pt idx="24860">
                  <c:v>1.19177</c:v>
                </c:pt>
                <c:pt idx="24861">
                  <c:v>1.1908700000000001</c:v>
                </c:pt>
                <c:pt idx="24862">
                  <c:v>1.1911799999999999</c:v>
                </c:pt>
                <c:pt idx="24863">
                  <c:v>1.18686</c:v>
                </c:pt>
                <c:pt idx="24864">
                  <c:v>1.1830099999999999</c:v>
                </c:pt>
                <c:pt idx="24865">
                  <c:v>1.1831700000000001</c:v>
                </c:pt>
                <c:pt idx="24866">
                  <c:v>1.18279</c:v>
                </c:pt>
                <c:pt idx="24867">
                  <c:v>1.1828399999999999</c:v>
                </c:pt>
                <c:pt idx="24868">
                  <c:v>1.1831700000000001</c:v>
                </c:pt>
                <c:pt idx="24869">
                  <c:v>1.1835100000000001</c:v>
                </c:pt>
                <c:pt idx="24870">
                  <c:v>1.1829000000000001</c:v>
                </c:pt>
                <c:pt idx="24871">
                  <c:v>1.18137</c:v>
                </c:pt>
                <c:pt idx="24872">
                  <c:v>1.18062</c:v>
                </c:pt>
                <c:pt idx="24873">
                  <c:v>1.17964</c:v>
                </c:pt>
                <c:pt idx="24874">
                  <c:v>1.17719</c:v>
                </c:pt>
                <c:pt idx="24875">
                  <c:v>1.1754899999999999</c:v>
                </c:pt>
                <c:pt idx="24876">
                  <c:v>1.1733100000000001</c:v>
                </c:pt>
                <c:pt idx="24877">
                  <c:v>1.1709000000000001</c:v>
                </c:pt>
                <c:pt idx="24878">
                  <c:v>1.17</c:v>
                </c:pt>
                <c:pt idx="24879">
                  <c:v>1.1635899999999999</c:v>
                </c:pt>
                <c:pt idx="24880">
                  <c:v>1.16038</c:v>
                </c:pt>
                <c:pt idx="24881">
                  <c:v>1.1591400000000001</c:v>
                </c:pt>
                <c:pt idx="24882">
                  <c:v>1.1572</c:v>
                </c:pt>
                <c:pt idx="24883">
                  <c:v>1.1552</c:v>
                </c:pt>
                <c:pt idx="24884">
                  <c:v>1.15361</c:v>
                </c:pt>
                <c:pt idx="24885">
                  <c:v>1.15306</c:v>
                </c:pt>
                <c:pt idx="24886">
                  <c:v>1.15269</c:v>
                </c:pt>
                <c:pt idx="24887">
                  <c:v>1.1517500000000001</c:v>
                </c:pt>
                <c:pt idx="24888">
                  <c:v>1.1512899999999999</c:v>
                </c:pt>
                <c:pt idx="24889">
                  <c:v>1.15083</c:v>
                </c:pt>
                <c:pt idx="24890">
                  <c:v>1.15141</c:v>
                </c:pt>
                <c:pt idx="24891">
                  <c:v>1.15062</c:v>
                </c:pt>
                <c:pt idx="24892">
                  <c:v>1.1486700000000001</c:v>
                </c:pt>
                <c:pt idx="24893">
                  <c:v>1.14642</c:v>
                </c:pt>
                <c:pt idx="24894">
                  <c:v>1.13794</c:v>
                </c:pt>
                <c:pt idx="24895">
                  <c:v>1.13646</c:v>
                </c:pt>
                <c:pt idx="24896">
                  <c:v>1.13357</c:v>
                </c:pt>
                <c:pt idx="24897">
                  <c:v>1.1316999999999999</c:v>
                </c:pt>
                <c:pt idx="24898">
                  <c:v>1.13184</c:v>
                </c:pt>
                <c:pt idx="24899">
                  <c:v>1.1309400000000001</c:v>
                </c:pt>
                <c:pt idx="24900">
                  <c:v>1.12957</c:v>
                </c:pt>
                <c:pt idx="24901">
                  <c:v>1.12764</c:v>
                </c:pt>
                <c:pt idx="24902">
                  <c:v>1.1248499999999999</c:v>
                </c:pt>
                <c:pt idx="24903">
                  <c:v>1.1246100000000001</c:v>
                </c:pt>
                <c:pt idx="24904">
                  <c:v>1.1242799999999999</c:v>
                </c:pt>
                <c:pt idx="24905">
                  <c:v>1.12453</c:v>
                </c:pt>
                <c:pt idx="24906">
                  <c:v>1.12523</c:v>
                </c:pt>
                <c:pt idx="24907">
                  <c:v>1.1259699999999999</c:v>
                </c:pt>
                <c:pt idx="24908">
                  <c:v>1.1245000000000001</c:v>
                </c:pt>
                <c:pt idx="24909">
                  <c:v>1.11785</c:v>
                </c:pt>
                <c:pt idx="24910">
                  <c:v>1.1168499999999999</c:v>
                </c:pt>
                <c:pt idx="24911">
                  <c:v>1.1138399999999999</c:v>
                </c:pt>
                <c:pt idx="24912">
                  <c:v>1.1111899999999999</c:v>
                </c:pt>
                <c:pt idx="24913">
                  <c:v>1.1088800000000001</c:v>
                </c:pt>
                <c:pt idx="24914">
                  <c:v>1.1061099999999999</c:v>
                </c:pt>
                <c:pt idx="24915">
                  <c:v>1.10331</c:v>
                </c:pt>
                <c:pt idx="24916">
                  <c:v>1.1008</c:v>
                </c:pt>
                <c:pt idx="24917">
                  <c:v>1.1001399999999999</c:v>
                </c:pt>
                <c:pt idx="24918">
                  <c:v>1.0982000000000001</c:v>
                </c:pt>
                <c:pt idx="24919">
                  <c:v>1.09545</c:v>
                </c:pt>
                <c:pt idx="24920">
                  <c:v>1.09274</c:v>
                </c:pt>
                <c:pt idx="24921">
                  <c:v>1.09013</c:v>
                </c:pt>
                <c:pt idx="24922">
                  <c:v>1.08863</c:v>
                </c:pt>
                <c:pt idx="24923">
                  <c:v>1.0857699999999999</c:v>
                </c:pt>
                <c:pt idx="24924">
                  <c:v>1.0799799999999999</c:v>
                </c:pt>
                <c:pt idx="24925">
                  <c:v>1.0797600000000001</c:v>
                </c:pt>
                <c:pt idx="24926">
                  <c:v>1.0783400000000001</c:v>
                </c:pt>
                <c:pt idx="24927">
                  <c:v>1.07616</c:v>
                </c:pt>
                <c:pt idx="24928">
                  <c:v>1.07412</c:v>
                </c:pt>
                <c:pt idx="24929">
                  <c:v>1.0724400000000001</c:v>
                </c:pt>
                <c:pt idx="24930">
                  <c:v>1.06969</c:v>
                </c:pt>
                <c:pt idx="24931">
                  <c:v>1.0666599999999999</c:v>
                </c:pt>
                <c:pt idx="24932">
                  <c:v>1.0646899999999999</c:v>
                </c:pt>
                <c:pt idx="24933">
                  <c:v>1.06311</c:v>
                </c:pt>
                <c:pt idx="24934">
                  <c:v>1.06158</c:v>
                </c:pt>
                <c:pt idx="24935">
                  <c:v>1.06053</c:v>
                </c:pt>
                <c:pt idx="24936">
                  <c:v>1.05948</c:v>
                </c:pt>
                <c:pt idx="24937">
                  <c:v>1.05836</c:v>
                </c:pt>
                <c:pt idx="24938">
                  <c:v>1.05627</c:v>
                </c:pt>
                <c:pt idx="24939">
                  <c:v>1.0523800000000001</c:v>
                </c:pt>
                <c:pt idx="24940">
                  <c:v>1.0449999999999999</c:v>
                </c:pt>
                <c:pt idx="24941">
                  <c:v>1.04278</c:v>
                </c:pt>
                <c:pt idx="24942">
                  <c:v>1.04122</c:v>
                </c:pt>
                <c:pt idx="24943">
                  <c:v>1.0392399999999999</c:v>
                </c:pt>
                <c:pt idx="24944">
                  <c:v>1.03775</c:v>
                </c:pt>
                <c:pt idx="24945">
                  <c:v>1.0362899999999999</c:v>
                </c:pt>
                <c:pt idx="24946">
                  <c:v>1.03633</c:v>
                </c:pt>
                <c:pt idx="24947">
                  <c:v>1.0373399999999999</c:v>
                </c:pt>
                <c:pt idx="24948">
                  <c:v>1.0388500000000001</c:v>
                </c:pt>
                <c:pt idx="24949">
                  <c:v>1.0398799999999999</c:v>
                </c:pt>
                <c:pt idx="24950">
                  <c:v>1.0394699999999999</c:v>
                </c:pt>
                <c:pt idx="24951">
                  <c:v>1.0370699999999999</c:v>
                </c:pt>
                <c:pt idx="24952">
                  <c:v>1.03464</c:v>
                </c:pt>
                <c:pt idx="24953">
                  <c:v>1.0322199999999999</c:v>
                </c:pt>
                <c:pt idx="24954">
                  <c:v>1.0302500000000001</c:v>
                </c:pt>
                <c:pt idx="24955">
                  <c:v>1.0292399999999999</c:v>
                </c:pt>
                <c:pt idx="24956">
                  <c:v>1.0278099999999999</c:v>
                </c:pt>
                <c:pt idx="24957">
                  <c:v>1.0205200000000001</c:v>
                </c:pt>
                <c:pt idx="24958">
                  <c:v>1.0188699999999999</c:v>
                </c:pt>
                <c:pt idx="24959">
                  <c:v>1.01892</c:v>
                </c:pt>
                <c:pt idx="24960">
                  <c:v>1.0204599999999999</c:v>
                </c:pt>
                <c:pt idx="24961">
                  <c:v>1.0197000000000001</c:v>
                </c:pt>
                <c:pt idx="24962">
                  <c:v>1.0164800000000001</c:v>
                </c:pt>
                <c:pt idx="24963">
                  <c:v>1.0135000000000001</c:v>
                </c:pt>
                <c:pt idx="24964">
                  <c:v>1.01071</c:v>
                </c:pt>
                <c:pt idx="24965">
                  <c:v>1.0077799999999999</c:v>
                </c:pt>
                <c:pt idx="24966">
                  <c:v>1.0056799999999999</c:v>
                </c:pt>
                <c:pt idx="24967">
                  <c:v>1.00448</c:v>
                </c:pt>
                <c:pt idx="24968">
                  <c:v>1.00485</c:v>
                </c:pt>
                <c:pt idx="24969">
                  <c:v>1.00498</c:v>
                </c:pt>
                <c:pt idx="24970">
                  <c:v>1.00346</c:v>
                </c:pt>
                <c:pt idx="24971">
                  <c:v>1.00156</c:v>
                </c:pt>
                <c:pt idx="24972">
                  <c:v>0.99983500000000003</c:v>
                </c:pt>
                <c:pt idx="24973">
                  <c:v>0.99951299999999998</c:v>
                </c:pt>
                <c:pt idx="24974">
                  <c:v>0.99284899999999998</c:v>
                </c:pt>
                <c:pt idx="24975">
                  <c:v>0.98898399999999997</c:v>
                </c:pt>
                <c:pt idx="24976">
                  <c:v>0.98960099999999995</c:v>
                </c:pt>
                <c:pt idx="24977">
                  <c:v>0.98839900000000003</c:v>
                </c:pt>
                <c:pt idx="24978">
                  <c:v>0.98729299999999998</c:v>
                </c:pt>
                <c:pt idx="24979">
                  <c:v>0.986649</c:v>
                </c:pt>
                <c:pt idx="24980">
                  <c:v>0.98510399999999998</c:v>
                </c:pt>
                <c:pt idx="24981">
                  <c:v>0.98227200000000003</c:v>
                </c:pt>
                <c:pt idx="24982">
                  <c:v>0.98005600000000004</c:v>
                </c:pt>
                <c:pt idx="24983">
                  <c:v>0.97785900000000003</c:v>
                </c:pt>
                <c:pt idx="24984">
                  <c:v>0.97505900000000001</c:v>
                </c:pt>
                <c:pt idx="24985">
                  <c:v>0.97326599999999996</c:v>
                </c:pt>
                <c:pt idx="24986">
                  <c:v>0.97205799999999998</c:v>
                </c:pt>
                <c:pt idx="24987">
                  <c:v>0.97060299999999999</c:v>
                </c:pt>
                <c:pt idx="24988">
                  <c:v>0.96965299999999999</c:v>
                </c:pt>
                <c:pt idx="24989">
                  <c:v>0.96553599999999995</c:v>
                </c:pt>
                <c:pt idx="24990">
                  <c:v>0.96023199999999997</c:v>
                </c:pt>
                <c:pt idx="24991">
                  <c:v>0.96045000000000003</c:v>
                </c:pt>
                <c:pt idx="24992">
                  <c:v>0.95952000000000004</c:v>
                </c:pt>
                <c:pt idx="24993">
                  <c:v>0.95747499999999997</c:v>
                </c:pt>
                <c:pt idx="24994">
                  <c:v>0.95500700000000005</c:v>
                </c:pt>
                <c:pt idx="24995">
                  <c:v>0.95321199999999995</c:v>
                </c:pt>
                <c:pt idx="24996">
                  <c:v>0.95304</c:v>
                </c:pt>
                <c:pt idx="24997">
                  <c:v>0.95273699999999995</c:v>
                </c:pt>
                <c:pt idx="24998">
                  <c:v>0.95298400000000005</c:v>
                </c:pt>
                <c:pt idx="24999">
                  <c:v>0.95293799999999995</c:v>
                </c:pt>
                <c:pt idx="25000">
                  <c:v>0.95189500000000005</c:v>
                </c:pt>
                <c:pt idx="25001">
                  <c:v>0.95056099999999999</c:v>
                </c:pt>
                <c:pt idx="25002">
                  <c:v>0.94656200000000001</c:v>
                </c:pt>
                <c:pt idx="25003">
                  <c:v>0.93930899999999995</c:v>
                </c:pt>
                <c:pt idx="25004">
                  <c:v>0.93874000000000002</c:v>
                </c:pt>
                <c:pt idx="25005">
                  <c:v>0.93817399999999995</c:v>
                </c:pt>
                <c:pt idx="25006">
                  <c:v>0.93672200000000005</c:v>
                </c:pt>
                <c:pt idx="25007">
                  <c:v>0.93549400000000005</c:v>
                </c:pt>
                <c:pt idx="25008">
                  <c:v>0.93509500000000001</c:v>
                </c:pt>
                <c:pt idx="25009">
                  <c:v>0.934284</c:v>
                </c:pt>
                <c:pt idx="25010">
                  <c:v>0.93436200000000003</c:v>
                </c:pt>
                <c:pt idx="25011">
                  <c:v>0.93283000000000005</c:v>
                </c:pt>
                <c:pt idx="25012">
                  <c:v>0.93038500000000002</c:v>
                </c:pt>
                <c:pt idx="25013">
                  <c:v>0.92815599999999998</c:v>
                </c:pt>
                <c:pt idx="25014">
                  <c:v>0.92650200000000005</c:v>
                </c:pt>
                <c:pt idx="25015">
                  <c:v>0.92018699999999998</c:v>
                </c:pt>
                <c:pt idx="25016">
                  <c:v>0.91946600000000001</c:v>
                </c:pt>
                <c:pt idx="25017">
                  <c:v>0.91746899999999998</c:v>
                </c:pt>
                <c:pt idx="25018">
                  <c:v>0.91508599999999996</c:v>
                </c:pt>
                <c:pt idx="25019">
                  <c:v>0.91370700000000005</c:v>
                </c:pt>
                <c:pt idx="25020">
                  <c:v>0.91328699999999996</c:v>
                </c:pt>
                <c:pt idx="25021">
                  <c:v>0.91234800000000005</c:v>
                </c:pt>
                <c:pt idx="25022">
                  <c:v>0.91092300000000004</c:v>
                </c:pt>
                <c:pt idx="25023">
                  <c:v>0.90998900000000005</c:v>
                </c:pt>
                <c:pt idx="25024">
                  <c:v>0.90805899999999995</c:v>
                </c:pt>
                <c:pt idx="25025">
                  <c:v>0.90562500000000001</c:v>
                </c:pt>
                <c:pt idx="25026">
                  <c:v>0.90317800000000004</c:v>
                </c:pt>
                <c:pt idx="25027">
                  <c:v>0.90171299999999999</c:v>
                </c:pt>
                <c:pt idx="25028">
                  <c:v>0.90124000000000004</c:v>
                </c:pt>
                <c:pt idx="25029">
                  <c:v>0.90127699999999999</c:v>
                </c:pt>
                <c:pt idx="25030">
                  <c:v>0.900841</c:v>
                </c:pt>
                <c:pt idx="25031">
                  <c:v>0.89940299999999995</c:v>
                </c:pt>
                <c:pt idx="25032">
                  <c:v>0.89789799999999997</c:v>
                </c:pt>
                <c:pt idx="25033">
                  <c:v>0.89789799999999997</c:v>
                </c:pt>
                <c:pt idx="25034">
                  <c:v>0.89790800000000004</c:v>
                </c:pt>
                <c:pt idx="25035">
                  <c:v>0.89756800000000003</c:v>
                </c:pt>
                <c:pt idx="25036">
                  <c:v>0.892621</c:v>
                </c:pt>
                <c:pt idx="25037">
                  <c:v>0.89103500000000002</c:v>
                </c:pt>
                <c:pt idx="25038">
                  <c:v>0.88860499999999998</c:v>
                </c:pt>
                <c:pt idx="25039">
                  <c:v>0.88656100000000004</c:v>
                </c:pt>
                <c:pt idx="25040">
                  <c:v>0.88553499999999996</c:v>
                </c:pt>
                <c:pt idx="25041">
                  <c:v>0.88503100000000001</c:v>
                </c:pt>
                <c:pt idx="25042">
                  <c:v>0.88408799999999998</c:v>
                </c:pt>
                <c:pt idx="25043">
                  <c:v>0.88204700000000003</c:v>
                </c:pt>
                <c:pt idx="25044">
                  <c:v>0.88248199999999999</c:v>
                </c:pt>
                <c:pt idx="25045">
                  <c:v>0.88251599999999997</c:v>
                </c:pt>
                <c:pt idx="25046">
                  <c:v>0.88203799999999999</c:v>
                </c:pt>
                <c:pt idx="25047">
                  <c:v>0.88054100000000002</c:v>
                </c:pt>
                <c:pt idx="25048">
                  <c:v>0.87906200000000001</c:v>
                </c:pt>
                <c:pt idx="25049">
                  <c:v>0.87604700000000002</c:v>
                </c:pt>
                <c:pt idx="25050">
                  <c:v>0.87495900000000004</c:v>
                </c:pt>
                <c:pt idx="25051">
                  <c:v>0.875421</c:v>
                </c:pt>
                <c:pt idx="25052">
                  <c:v>0.876413</c:v>
                </c:pt>
                <c:pt idx="25053">
                  <c:v>0.87643800000000005</c:v>
                </c:pt>
                <c:pt idx="25054">
                  <c:v>0.87444</c:v>
                </c:pt>
                <c:pt idx="25055">
                  <c:v>0.87240200000000001</c:v>
                </c:pt>
                <c:pt idx="25056">
                  <c:v>0.87137699999999996</c:v>
                </c:pt>
                <c:pt idx="25057">
                  <c:v>0.86985599999999996</c:v>
                </c:pt>
                <c:pt idx="25058">
                  <c:v>0.86882999999999999</c:v>
                </c:pt>
                <c:pt idx="25059">
                  <c:v>0.868309</c:v>
                </c:pt>
                <c:pt idx="25060">
                  <c:v>0.86780299999999999</c:v>
                </c:pt>
                <c:pt idx="25061">
                  <c:v>0.86873299999999998</c:v>
                </c:pt>
                <c:pt idx="25062">
                  <c:v>0.86117699999999997</c:v>
                </c:pt>
                <c:pt idx="25063">
                  <c:v>0.86024500000000004</c:v>
                </c:pt>
                <c:pt idx="25064">
                  <c:v>0.85917299999999996</c:v>
                </c:pt>
                <c:pt idx="25065">
                  <c:v>0.857155</c:v>
                </c:pt>
                <c:pt idx="25066">
                  <c:v>0.85617200000000004</c:v>
                </c:pt>
                <c:pt idx="25067">
                  <c:v>0.85561900000000002</c:v>
                </c:pt>
                <c:pt idx="25068">
                  <c:v>0.853576</c:v>
                </c:pt>
                <c:pt idx="25069">
                  <c:v>0.85205699999999995</c:v>
                </c:pt>
                <c:pt idx="25070">
                  <c:v>0.85003399999999996</c:v>
                </c:pt>
                <c:pt idx="25071">
                  <c:v>0.84911400000000004</c:v>
                </c:pt>
                <c:pt idx="25072">
                  <c:v>0.84904100000000005</c:v>
                </c:pt>
                <c:pt idx="25073">
                  <c:v>0.84816000000000003</c:v>
                </c:pt>
                <c:pt idx="25074">
                  <c:v>0.84830700000000003</c:v>
                </c:pt>
                <c:pt idx="25075">
                  <c:v>0.84233499999999994</c:v>
                </c:pt>
                <c:pt idx="25076">
                  <c:v>0.84195900000000001</c:v>
                </c:pt>
                <c:pt idx="25077">
                  <c:v>0.83891700000000002</c:v>
                </c:pt>
                <c:pt idx="25078">
                  <c:v>0.83850000000000002</c:v>
                </c:pt>
                <c:pt idx="25079">
                  <c:v>0.837005</c:v>
                </c:pt>
                <c:pt idx="25080">
                  <c:v>0.83644399999999997</c:v>
                </c:pt>
                <c:pt idx="25081">
                  <c:v>0.83445400000000003</c:v>
                </c:pt>
                <c:pt idx="25082">
                  <c:v>0.83133400000000002</c:v>
                </c:pt>
                <c:pt idx="25083">
                  <c:v>0.82292500000000002</c:v>
                </c:pt>
                <c:pt idx="25084">
                  <c:v>0.82110899999999998</c:v>
                </c:pt>
                <c:pt idx="25085">
                  <c:v>0.82047599999999998</c:v>
                </c:pt>
                <c:pt idx="25086">
                  <c:v>0.81840400000000002</c:v>
                </c:pt>
                <c:pt idx="25087">
                  <c:v>0.81639899999999999</c:v>
                </c:pt>
                <c:pt idx="25088">
                  <c:v>0.81385200000000002</c:v>
                </c:pt>
                <c:pt idx="25089">
                  <c:v>0.81221500000000002</c:v>
                </c:pt>
                <c:pt idx="25090">
                  <c:v>0.81057400000000002</c:v>
                </c:pt>
                <c:pt idx="25091">
                  <c:v>0.80480200000000002</c:v>
                </c:pt>
                <c:pt idx="25092">
                  <c:v>0.80433299999999996</c:v>
                </c:pt>
                <c:pt idx="25093">
                  <c:v>0.80392399999999997</c:v>
                </c:pt>
                <c:pt idx="25094">
                  <c:v>0.80452299999999999</c:v>
                </c:pt>
                <c:pt idx="25095">
                  <c:v>0.80445</c:v>
                </c:pt>
                <c:pt idx="25096">
                  <c:v>0.80394399999999999</c:v>
                </c:pt>
                <c:pt idx="25097">
                  <c:v>0.803651</c:v>
                </c:pt>
                <c:pt idx="25098">
                  <c:v>0.80183199999999999</c:v>
                </c:pt>
                <c:pt idx="25099">
                  <c:v>0.79594699999999996</c:v>
                </c:pt>
                <c:pt idx="25100">
                  <c:v>0.79411200000000004</c:v>
                </c:pt>
                <c:pt idx="25101">
                  <c:v>0.79242599999999996</c:v>
                </c:pt>
                <c:pt idx="25102">
                  <c:v>0.78939000000000004</c:v>
                </c:pt>
                <c:pt idx="25103">
                  <c:v>0.78644199999999997</c:v>
                </c:pt>
                <c:pt idx="25104">
                  <c:v>0.78373000000000004</c:v>
                </c:pt>
                <c:pt idx="25105">
                  <c:v>0.78251700000000002</c:v>
                </c:pt>
                <c:pt idx="25106">
                  <c:v>0.77820599999999995</c:v>
                </c:pt>
                <c:pt idx="25107">
                  <c:v>0.769787</c:v>
                </c:pt>
                <c:pt idx="25108">
                  <c:v>0.76761400000000002</c:v>
                </c:pt>
                <c:pt idx="25109">
                  <c:v>0.76596799999999998</c:v>
                </c:pt>
                <c:pt idx="25110">
                  <c:v>0.76627100000000004</c:v>
                </c:pt>
                <c:pt idx="25111">
                  <c:v>0.76547600000000005</c:v>
                </c:pt>
                <c:pt idx="25112">
                  <c:v>0.76455799999999996</c:v>
                </c:pt>
                <c:pt idx="25113">
                  <c:v>0.76641400000000004</c:v>
                </c:pt>
                <c:pt idx="25114">
                  <c:v>0.76372799999999996</c:v>
                </c:pt>
                <c:pt idx="25115">
                  <c:v>0.75730900000000001</c:v>
                </c:pt>
                <c:pt idx="25116">
                  <c:v>0.758629</c:v>
                </c:pt>
                <c:pt idx="25117">
                  <c:v>0.759683</c:v>
                </c:pt>
                <c:pt idx="25118">
                  <c:v>0.76322599999999996</c:v>
                </c:pt>
                <c:pt idx="25119">
                  <c:v>0.76489600000000002</c:v>
                </c:pt>
                <c:pt idx="25120">
                  <c:v>0.76816600000000002</c:v>
                </c:pt>
                <c:pt idx="25121">
                  <c:v>0.77073000000000003</c:v>
                </c:pt>
                <c:pt idx="25122">
                  <c:v>0.77428300000000005</c:v>
                </c:pt>
                <c:pt idx="25123">
                  <c:v>0.77885800000000005</c:v>
                </c:pt>
                <c:pt idx="25124">
                  <c:v>0.782497</c:v>
                </c:pt>
                <c:pt idx="25125">
                  <c:v>0.783192</c:v>
                </c:pt>
                <c:pt idx="25126">
                  <c:v>0.78009899999999999</c:v>
                </c:pt>
                <c:pt idx="25127">
                  <c:v>0.78316200000000002</c:v>
                </c:pt>
                <c:pt idx="25128">
                  <c:v>0.78342500000000004</c:v>
                </c:pt>
                <c:pt idx="25129">
                  <c:v>0.782667</c:v>
                </c:pt>
                <c:pt idx="25130">
                  <c:v>0.77975000000000005</c:v>
                </c:pt>
                <c:pt idx="25131">
                  <c:v>0.77747500000000003</c:v>
                </c:pt>
                <c:pt idx="25132">
                  <c:v>0.77460899999999999</c:v>
                </c:pt>
                <c:pt idx="25133">
                  <c:v>0.77184699999999995</c:v>
                </c:pt>
                <c:pt idx="25134">
                  <c:v>0.76902700000000002</c:v>
                </c:pt>
                <c:pt idx="25135">
                  <c:v>0.76636400000000005</c:v>
                </c:pt>
                <c:pt idx="25136">
                  <c:v>0.76227800000000001</c:v>
                </c:pt>
                <c:pt idx="25137">
                  <c:v>0.75598699999999996</c:v>
                </c:pt>
                <c:pt idx="25138">
                  <c:v>0.75486799999999998</c:v>
                </c:pt>
                <c:pt idx="25139">
                  <c:v>0.753224</c:v>
                </c:pt>
                <c:pt idx="25140">
                  <c:v>0.75054600000000005</c:v>
                </c:pt>
                <c:pt idx="25141">
                  <c:v>0.74959200000000004</c:v>
                </c:pt>
                <c:pt idx="25142">
                  <c:v>0.74934599999999996</c:v>
                </c:pt>
                <c:pt idx="25143">
                  <c:v>0.74834599999999996</c:v>
                </c:pt>
                <c:pt idx="25144">
                  <c:v>0.74669300000000005</c:v>
                </c:pt>
                <c:pt idx="25145">
                  <c:v>0.74676699999999996</c:v>
                </c:pt>
                <c:pt idx="25146">
                  <c:v>0.74817400000000001</c:v>
                </c:pt>
                <c:pt idx="25147">
                  <c:v>0.74669399999999997</c:v>
                </c:pt>
                <c:pt idx="25148">
                  <c:v>0.74026800000000004</c:v>
                </c:pt>
                <c:pt idx="25149">
                  <c:v>0.74024199999999996</c:v>
                </c:pt>
                <c:pt idx="25150">
                  <c:v>0.73965700000000001</c:v>
                </c:pt>
                <c:pt idx="25151">
                  <c:v>0.73797999999999997</c:v>
                </c:pt>
                <c:pt idx="25152">
                  <c:v>0.73731100000000005</c:v>
                </c:pt>
                <c:pt idx="25153">
                  <c:v>0.736676</c:v>
                </c:pt>
                <c:pt idx="25154">
                  <c:v>0.73702699999999999</c:v>
                </c:pt>
                <c:pt idx="25155">
                  <c:v>0.73728000000000005</c:v>
                </c:pt>
                <c:pt idx="25156">
                  <c:v>0.73756100000000002</c:v>
                </c:pt>
                <c:pt idx="25157">
                  <c:v>0.73857499999999998</c:v>
                </c:pt>
                <c:pt idx="25158">
                  <c:v>0.73933499999999996</c:v>
                </c:pt>
                <c:pt idx="25159">
                  <c:v>0.73680800000000002</c:v>
                </c:pt>
                <c:pt idx="25160">
                  <c:v>0.73899800000000004</c:v>
                </c:pt>
                <c:pt idx="25161">
                  <c:v>0.74124999999999996</c:v>
                </c:pt>
                <c:pt idx="25162">
                  <c:v>0.74343599999999999</c:v>
                </c:pt>
                <c:pt idx="25163">
                  <c:v>0.74405200000000005</c:v>
                </c:pt>
                <c:pt idx="25164">
                  <c:v>0.74378200000000005</c:v>
                </c:pt>
                <c:pt idx="25165">
                  <c:v>0.743035</c:v>
                </c:pt>
                <c:pt idx="25166">
                  <c:v>0.74177800000000005</c:v>
                </c:pt>
                <c:pt idx="25167">
                  <c:v>0.74007400000000001</c:v>
                </c:pt>
                <c:pt idx="25168">
                  <c:v>0.73904199999999998</c:v>
                </c:pt>
                <c:pt idx="25169">
                  <c:v>0.73673999999999995</c:v>
                </c:pt>
                <c:pt idx="25170">
                  <c:v>0.72863800000000001</c:v>
                </c:pt>
                <c:pt idx="25171">
                  <c:v>0.72632399999999997</c:v>
                </c:pt>
                <c:pt idx="25172">
                  <c:v>0.72356299999999996</c:v>
                </c:pt>
                <c:pt idx="25173">
                  <c:v>0.72088099999999999</c:v>
                </c:pt>
                <c:pt idx="25174">
                  <c:v>0.71767599999999998</c:v>
                </c:pt>
                <c:pt idx="25175">
                  <c:v>0.714534</c:v>
                </c:pt>
                <c:pt idx="25176">
                  <c:v>0.71129900000000001</c:v>
                </c:pt>
                <c:pt idx="25177">
                  <c:v>0.706515</c:v>
                </c:pt>
                <c:pt idx="25178">
                  <c:v>0.70087699999999997</c:v>
                </c:pt>
                <c:pt idx="25179">
                  <c:v>0.69688399999999995</c:v>
                </c:pt>
                <c:pt idx="25180">
                  <c:v>0.69292600000000004</c:v>
                </c:pt>
                <c:pt idx="25181">
                  <c:v>0.68439799999999995</c:v>
                </c:pt>
                <c:pt idx="25182">
                  <c:v>0.68298700000000001</c:v>
                </c:pt>
                <c:pt idx="25183">
                  <c:v>0.680732</c:v>
                </c:pt>
                <c:pt idx="25184">
                  <c:v>0.67860600000000004</c:v>
                </c:pt>
                <c:pt idx="25185">
                  <c:v>0.67694799999999999</c:v>
                </c:pt>
                <c:pt idx="25186">
                  <c:v>0.67529600000000001</c:v>
                </c:pt>
                <c:pt idx="25187">
                  <c:v>0.67415599999999998</c:v>
                </c:pt>
                <c:pt idx="25188">
                  <c:v>0.67351000000000005</c:v>
                </c:pt>
                <c:pt idx="25189">
                  <c:v>0.673369</c:v>
                </c:pt>
                <c:pt idx="25190">
                  <c:v>0.67371400000000004</c:v>
                </c:pt>
                <c:pt idx="25191">
                  <c:v>0.67458700000000005</c:v>
                </c:pt>
                <c:pt idx="25192">
                  <c:v>0.67694600000000005</c:v>
                </c:pt>
                <c:pt idx="25193">
                  <c:v>0.67874299999999999</c:v>
                </c:pt>
                <c:pt idx="25194">
                  <c:v>0.67857299999999998</c:v>
                </c:pt>
                <c:pt idx="25195">
                  <c:v>0.67893300000000001</c:v>
                </c:pt>
                <c:pt idx="25196">
                  <c:v>0.67926600000000004</c:v>
                </c:pt>
                <c:pt idx="25197">
                  <c:v>0.678616</c:v>
                </c:pt>
                <c:pt idx="25198">
                  <c:v>0.67897600000000002</c:v>
                </c:pt>
                <c:pt idx="25199">
                  <c:v>0.67983099999999996</c:v>
                </c:pt>
                <c:pt idx="25200">
                  <c:v>0.68168499999999999</c:v>
                </c:pt>
                <c:pt idx="25201">
                  <c:v>0.683033</c:v>
                </c:pt>
                <c:pt idx="25202">
                  <c:v>0.68188899999999997</c:v>
                </c:pt>
                <c:pt idx="25203">
                  <c:v>0.68174999999999997</c:v>
                </c:pt>
                <c:pt idx="25204">
                  <c:v>0.68011699999999997</c:v>
                </c:pt>
                <c:pt idx="25205">
                  <c:v>0.67797600000000002</c:v>
                </c:pt>
                <c:pt idx="25206">
                  <c:v>0.67683400000000005</c:v>
                </c:pt>
                <c:pt idx="25207">
                  <c:v>0.67569199999999996</c:v>
                </c:pt>
                <c:pt idx="25208">
                  <c:v>0.67505700000000002</c:v>
                </c:pt>
                <c:pt idx="25209">
                  <c:v>0.67391400000000001</c:v>
                </c:pt>
                <c:pt idx="25210">
                  <c:v>0.67376599999999998</c:v>
                </c:pt>
                <c:pt idx="25211">
                  <c:v>0.673149</c:v>
                </c:pt>
                <c:pt idx="25212">
                  <c:v>0.67151499999999997</c:v>
                </c:pt>
                <c:pt idx="25213">
                  <c:v>0.67037500000000005</c:v>
                </c:pt>
                <c:pt idx="25214">
                  <c:v>0.66922499999999996</c:v>
                </c:pt>
                <c:pt idx="25215">
                  <c:v>0.66909300000000005</c:v>
                </c:pt>
                <c:pt idx="25216">
                  <c:v>0.66794699999999996</c:v>
                </c:pt>
                <c:pt idx="25217">
                  <c:v>0.66691500000000004</c:v>
                </c:pt>
                <c:pt idx="25218">
                  <c:v>0.65928799999999999</c:v>
                </c:pt>
                <c:pt idx="25219">
                  <c:v>0.658026</c:v>
                </c:pt>
                <c:pt idx="25220">
                  <c:v>0.65693199999999996</c:v>
                </c:pt>
                <c:pt idx="25221">
                  <c:v>0.65527599999999997</c:v>
                </c:pt>
                <c:pt idx="25222">
                  <c:v>0.65463400000000005</c:v>
                </c:pt>
                <c:pt idx="25223">
                  <c:v>0.65348899999999999</c:v>
                </c:pt>
                <c:pt idx="25224">
                  <c:v>0.65334400000000004</c:v>
                </c:pt>
                <c:pt idx="25225">
                  <c:v>0.65269999999999995</c:v>
                </c:pt>
                <c:pt idx="25226">
                  <c:v>0.652582</c:v>
                </c:pt>
                <c:pt idx="25227">
                  <c:v>0.64997499999999997</c:v>
                </c:pt>
                <c:pt idx="25228">
                  <c:v>0.64779799999999998</c:v>
                </c:pt>
                <c:pt idx="25229">
                  <c:v>0.64667300000000005</c:v>
                </c:pt>
                <c:pt idx="25230">
                  <c:v>0.64400800000000002</c:v>
                </c:pt>
                <c:pt idx="25231">
                  <c:v>0.64388800000000002</c:v>
                </c:pt>
                <c:pt idx="25232">
                  <c:v>0.63924000000000003</c:v>
                </c:pt>
                <c:pt idx="25233">
                  <c:v>0.63955899999999999</c:v>
                </c:pt>
                <c:pt idx="25234">
                  <c:v>0.638432</c:v>
                </c:pt>
                <c:pt idx="25235">
                  <c:v>0.63727800000000001</c:v>
                </c:pt>
                <c:pt idx="25236">
                  <c:v>0.636629</c:v>
                </c:pt>
                <c:pt idx="25237">
                  <c:v>0.63597999999999999</c:v>
                </c:pt>
                <c:pt idx="25238">
                  <c:v>0.63533300000000004</c:v>
                </c:pt>
                <c:pt idx="25239">
                  <c:v>0.63518799999999997</c:v>
                </c:pt>
                <c:pt idx="25240">
                  <c:v>0.635548</c:v>
                </c:pt>
                <c:pt idx="25241">
                  <c:v>0.63638600000000001</c:v>
                </c:pt>
                <c:pt idx="25242">
                  <c:v>0.63470400000000005</c:v>
                </c:pt>
                <c:pt idx="25243">
                  <c:v>0.63359699999999997</c:v>
                </c:pt>
                <c:pt idx="25244">
                  <c:v>0.63444599999999995</c:v>
                </c:pt>
                <c:pt idx="25245">
                  <c:v>0.63377399999999995</c:v>
                </c:pt>
                <c:pt idx="25246">
                  <c:v>0.63196300000000005</c:v>
                </c:pt>
                <c:pt idx="25247">
                  <c:v>0.62531400000000004</c:v>
                </c:pt>
                <c:pt idx="25248">
                  <c:v>0.62432299999999996</c:v>
                </c:pt>
                <c:pt idx="25249">
                  <c:v>0.62366100000000002</c:v>
                </c:pt>
                <c:pt idx="25250">
                  <c:v>0.62405699999999997</c:v>
                </c:pt>
                <c:pt idx="25251">
                  <c:v>0.62434699999999999</c:v>
                </c:pt>
                <c:pt idx="25252">
                  <c:v>0.62306700000000004</c:v>
                </c:pt>
                <c:pt idx="25253">
                  <c:v>0.620977</c:v>
                </c:pt>
                <c:pt idx="25254">
                  <c:v>0.62089700000000003</c:v>
                </c:pt>
                <c:pt idx="25255">
                  <c:v>0.62074200000000002</c:v>
                </c:pt>
                <c:pt idx="25256">
                  <c:v>0.62112199999999995</c:v>
                </c:pt>
                <c:pt idx="25257">
                  <c:v>0.62143599999999999</c:v>
                </c:pt>
                <c:pt idx="25258">
                  <c:v>0.62119599999999997</c:v>
                </c:pt>
                <c:pt idx="25259">
                  <c:v>0.62059799999999998</c:v>
                </c:pt>
                <c:pt idx="25260">
                  <c:v>0.62099099999999996</c:v>
                </c:pt>
                <c:pt idx="25261">
                  <c:v>0.62137799999999999</c:v>
                </c:pt>
                <c:pt idx="25262">
                  <c:v>0.62004000000000004</c:v>
                </c:pt>
                <c:pt idx="25263">
                  <c:v>0.61527600000000005</c:v>
                </c:pt>
                <c:pt idx="25264">
                  <c:v>0.61778200000000005</c:v>
                </c:pt>
                <c:pt idx="25265">
                  <c:v>0.61985900000000005</c:v>
                </c:pt>
                <c:pt idx="25266">
                  <c:v>0.62058100000000005</c:v>
                </c:pt>
                <c:pt idx="25267">
                  <c:v>0.62085999999999997</c:v>
                </c:pt>
                <c:pt idx="25268">
                  <c:v>0.62060700000000002</c:v>
                </c:pt>
                <c:pt idx="25269">
                  <c:v>0.62071100000000001</c:v>
                </c:pt>
                <c:pt idx="25270">
                  <c:v>0.62208200000000002</c:v>
                </c:pt>
                <c:pt idx="25271">
                  <c:v>0.62297400000000003</c:v>
                </c:pt>
                <c:pt idx="25272">
                  <c:v>0.62338499999999997</c:v>
                </c:pt>
                <c:pt idx="25273">
                  <c:v>0.62250899999999998</c:v>
                </c:pt>
                <c:pt idx="25274">
                  <c:v>0.62038499999999996</c:v>
                </c:pt>
                <c:pt idx="25275">
                  <c:v>0.61294700000000002</c:v>
                </c:pt>
                <c:pt idx="25276">
                  <c:v>0.61013600000000001</c:v>
                </c:pt>
                <c:pt idx="25277">
                  <c:v>0.60582499999999995</c:v>
                </c:pt>
                <c:pt idx="25278">
                  <c:v>0.60212200000000005</c:v>
                </c:pt>
                <c:pt idx="25279">
                  <c:v>0.59590799999999999</c:v>
                </c:pt>
                <c:pt idx="25280">
                  <c:v>0.58692100000000003</c:v>
                </c:pt>
                <c:pt idx="25281">
                  <c:v>0.58025499999999997</c:v>
                </c:pt>
                <c:pt idx="25282">
                  <c:v>0.576492</c:v>
                </c:pt>
                <c:pt idx="25283">
                  <c:v>0.57176099999999996</c:v>
                </c:pt>
                <c:pt idx="25284">
                  <c:v>0.56720499999999996</c:v>
                </c:pt>
                <c:pt idx="25285">
                  <c:v>0.56015000000000004</c:v>
                </c:pt>
                <c:pt idx="25286">
                  <c:v>0.55041700000000005</c:v>
                </c:pt>
                <c:pt idx="25287">
                  <c:v>0.54809200000000002</c:v>
                </c:pt>
                <c:pt idx="25288">
                  <c:v>0.54507000000000005</c:v>
                </c:pt>
                <c:pt idx="25289">
                  <c:v>0.54201900000000003</c:v>
                </c:pt>
                <c:pt idx="25290">
                  <c:v>0.53961700000000001</c:v>
                </c:pt>
                <c:pt idx="25291">
                  <c:v>0.53870200000000001</c:v>
                </c:pt>
                <c:pt idx="25292">
                  <c:v>0.53824700000000003</c:v>
                </c:pt>
                <c:pt idx="25293">
                  <c:v>0.53734199999999999</c:v>
                </c:pt>
                <c:pt idx="25294">
                  <c:v>0.53735500000000003</c:v>
                </c:pt>
                <c:pt idx="25295">
                  <c:v>0.53723500000000002</c:v>
                </c:pt>
                <c:pt idx="25296">
                  <c:v>0.53826399999999996</c:v>
                </c:pt>
                <c:pt idx="25297">
                  <c:v>0.53597700000000004</c:v>
                </c:pt>
                <c:pt idx="25298">
                  <c:v>0.53323600000000004</c:v>
                </c:pt>
                <c:pt idx="25299">
                  <c:v>0.53471599999999997</c:v>
                </c:pt>
                <c:pt idx="25300">
                  <c:v>0.53607000000000005</c:v>
                </c:pt>
                <c:pt idx="25301">
                  <c:v>0.53890199999999999</c:v>
                </c:pt>
                <c:pt idx="25302">
                  <c:v>0.54195700000000002</c:v>
                </c:pt>
                <c:pt idx="25303">
                  <c:v>0.54588800000000004</c:v>
                </c:pt>
                <c:pt idx="25304">
                  <c:v>0.54876800000000003</c:v>
                </c:pt>
                <c:pt idx="25305">
                  <c:v>0.54903400000000002</c:v>
                </c:pt>
                <c:pt idx="25306">
                  <c:v>0.54766999999999999</c:v>
                </c:pt>
                <c:pt idx="25307">
                  <c:v>0.54635800000000001</c:v>
                </c:pt>
                <c:pt idx="25308">
                  <c:v>0.541188</c:v>
                </c:pt>
                <c:pt idx="25309">
                  <c:v>0.53696900000000003</c:v>
                </c:pt>
                <c:pt idx="25310">
                  <c:v>0.53202499999999997</c:v>
                </c:pt>
                <c:pt idx="25311">
                  <c:v>0.53142</c:v>
                </c:pt>
                <c:pt idx="25312">
                  <c:v>0.52421200000000001</c:v>
                </c:pt>
                <c:pt idx="25313">
                  <c:v>0.51542600000000005</c:v>
                </c:pt>
                <c:pt idx="25314">
                  <c:v>0.51326700000000003</c:v>
                </c:pt>
                <c:pt idx="25315">
                  <c:v>0.50781299999999996</c:v>
                </c:pt>
                <c:pt idx="25316">
                  <c:v>0.50174799999999997</c:v>
                </c:pt>
                <c:pt idx="25317">
                  <c:v>0.49719200000000002</c:v>
                </c:pt>
                <c:pt idx="25318">
                  <c:v>0.49546200000000001</c:v>
                </c:pt>
                <c:pt idx="25319">
                  <c:v>0.493807</c:v>
                </c:pt>
                <c:pt idx="25320">
                  <c:v>0.48976799999999998</c:v>
                </c:pt>
                <c:pt idx="25321">
                  <c:v>0.48518299999999998</c:v>
                </c:pt>
                <c:pt idx="25322">
                  <c:v>0.48272999999999999</c:v>
                </c:pt>
                <c:pt idx="25323">
                  <c:v>0.48230400000000001</c:v>
                </c:pt>
                <c:pt idx="25324">
                  <c:v>0.48246899999999998</c:v>
                </c:pt>
                <c:pt idx="25325">
                  <c:v>0.479045</c:v>
                </c:pt>
                <c:pt idx="25326">
                  <c:v>0.47730699999999998</c:v>
                </c:pt>
                <c:pt idx="25327">
                  <c:v>0.47666199999999997</c:v>
                </c:pt>
                <c:pt idx="25328">
                  <c:v>0.47578799999999999</c:v>
                </c:pt>
                <c:pt idx="25329">
                  <c:v>0.47297699999999998</c:v>
                </c:pt>
                <c:pt idx="25330">
                  <c:v>0.46928399999999998</c:v>
                </c:pt>
                <c:pt idx="25331">
                  <c:v>0.46578199999999997</c:v>
                </c:pt>
                <c:pt idx="25332">
                  <c:v>0.46269700000000002</c:v>
                </c:pt>
                <c:pt idx="25333">
                  <c:v>0.46250400000000003</c:v>
                </c:pt>
                <c:pt idx="25334">
                  <c:v>0.46302700000000002</c:v>
                </c:pt>
                <c:pt idx="25335">
                  <c:v>0.46133000000000002</c:v>
                </c:pt>
                <c:pt idx="25336">
                  <c:v>0.46003500000000003</c:v>
                </c:pt>
                <c:pt idx="25337">
                  <c:v>0.45884900000000001</c:v>
                </c:pt>
                <c:pt idx="25338">
                  <c:v>0.45651199999999997</c:v>
                </c:pt>
                <c:pt idx="25339">
                  <c:v>0.45429000000000003</c:v>
                </c:pt>
                <c:pt idx="25340">
                  <c:v>0.45313999999999999</c:v>
                </c:pt>
                <c:pt idx="25341">
                  <c:v>0.45245800000000003</c:v>
                </c:pt>
                <c:pt idx="25342">
                  <c:v>0.45214500000000002</c:v>
                </c:pt>
                <c:pt idx="25343">
                  <c:v>0.44371100000000002</c:v>
                </c:pt>
                <c:pt idx="25344">
                  <c:v>0.44176300000000002</c:v>
                </c:pt>
                <c:pt idx="25345">
                  <c:v>0.44184600000000002</c:v>
                </c:pt>
                <c:pt idx="25346">
                  <c:v>0.44177899999999998</c:v>
                </c:pt>
                <c:pt idx="25347">
                  <c:v>0.44096200000000002</c:v>
                </c:pt>
                <c:pt idx="25348">
                  <c:v>0.44089699999999998</c:v>
                </c:pt>
                <c:pt idx="25349">
                  <c:v>0.44015500000000002</c:v>
                </c:pt>
                <c:pt idx="25350">
                  <c:v>0.43983499999999998</c:v>
                </c:pt>
                <c:pt idx="25351">
                  <c:v>0.44138899999999998</c:v>
                </c:pt>
                <c:pt idx="25352">
                  <c:v>0.44139499999999998</c:v>
                </c:pt>
                <c:pt idx="25353">
                  <c:v>0.44042100000000001</c:v>
                </c:pt>
                <c:pt idx="25354">
                  <c:v>0.44022600000000001</c:v>
                </c:pt>
                <c:pt idx="25355">
                  <c:v>0.44170199999999998</c:v>
                </c:pt>
                <c:pt idx="25356">
                  <c:v>0.442857</c:v>
                </c:pt>
                <c:pt idx="25357">
                  <c:v>0.44447700000000001</c:v>
                </c:pt>
                <c:pt idx="25358">
                  <c:v>0.44486300000000001</c:v>
                </c:pt>
                <c:pt idx="25359">
                  <c:v>0.44479299999999999</c:v>
                </c:pt>
                <c:pt idx="25360">
                  <c:v>0.44511299999999998</c:v>
                </c:pt>
                <c:pt idx="25361">
                  <c:v>0.43896200000000002</c:v>
                </c:pt>
                <c:pt idx="25362">
                  <c:v>0.43847399999999997</c:v>
                </c:pt>
                <c:pt idx="25363">
                  <c:v>0.43906499999999998</c:v>
                </c:pt>
                <c:pt idx="25364">
                  <c:v>0.43782700000000002</c:v>
                </c:pt>
                <c:pt idx="25365">
                  <c:v>0.43601800000000002</c:v>
                </c:pt>
                <c:pt idx="25366">
                  <c:v>0.43407899999999999</c:v>
                </c:pt>
                <c:pt idx="25367">
                  <c:v>0.433085</c:v>
                </c:pt>
                <c:pt idx="25368">
                  <c:v>0.43232100000000001</c:v>
                </c:pt>
                <c:pt idx="25369">
                  <c:v>0.43093700000000001</c:v>
                </c:pt>
                <c:pt idx="25370">
                  <c:v>0.43051400000000001</c:v>
                </c:pt>
                <c:pt idx="25371">
                  <c:v>0.42969499999999999</c:v>
                </c:pt>
                <c:pt idx="25372">
                  <c:v>0.429396</c:v>
                </c:pt>
                <c:pt idx="25373">
                  <c:v>0.42769600000000002</c:v>
                </c:pt>
                <c:pt idx="25374">
                  <c:v>0.42664800000000003</c:v>
                </c:pt>
                <c:pt idx="25375">
                  <c:v>0.42668699999999998</c:v>
                </c:pt>
                <c:pt idx="25376">
                  <c:v>0.427757</c:v>
                </c:pt>
                <c:pt idx="25377">
                  <c:v>0.42805700000000002</c:v>
                </c:pt>
                <c:pt idx="25378">
                  <c:v>0.42287200000000003</c:v>
                </c:pt>
                <c:pt idx="25379">
                  <c:v>0.42192499999999999</c:v>
                </c:pt>
                <c:pt idx="25380">
                  <c:v>0.42169600000000002</c:v>
                </c:pt>
                <c:pt idx="25381">
                  <c:v>0.42230499999999999</c:v>
                </c:pt>
                <c:pt idx="25382">
                  <c:v>0.42213400000000001</c:v>
                </c:pt>
                <c:pt idx="25383">
                  <c:v>0.42181200000000002</c:v>
                </c:pt>
                <c:pt idx="25384">
                  <c:v>0.42112100000000002</c:v>
                </c:pt>
                <c:pt idx="25385">
                  <c:v>0.420122</c:v>
                </c:pt>
                <c:pt idx="25386">
                  <c:v>0.42067300000000002</c:v>
                </c:pt>
                <c:pt idx="25387">
                  <c:v>0.41528700000000002</c:v>
                </c:pt>
                <c:pt idx="25388">
                  <c:v>0.41240900000000003</c:v>
                </c:pt>
                <c:pt idx="25389">
                  <c:v>0.411221</c:v>
                </c:pt>
                <c:pt idx="25390">
                  <c:v>0.40900500000000001</c:v>
                </c:pt>
                <c:pt idx="25391">
                  <c:v>0.407078</c:v>
                </c:pt>
                <c:pt idx="25392">
                  <c:v>0.40623999999999999</c:v>
                </c:pt>
                <c:pt idx="25393">
                  <c:v>0.405059</c:v>
                </c:pt>
                <c:pt idx="25394">
                  <c:v>0.40363100000000002</c:v>
                </c:pt>
                <c:pt idx="25395">
                  <c:v>0.40318900000000002</c:v>
                </c:pt>
                <c:pt idx="25396">
                  <c:v>0.39727099999999999</c:v>
                </c:pt>
                <c:pt idx="25397">
                  <c:v>0.39482899999999999</c:v>
                </c:pt>
                <c:pt idx="25398">
                  <c:v>0.40000799999999997</c:v>
                </c:pt>
                <c:pt idx="25399">
                  <c:v>0.39349600000000001</c:v>
                </c:pt>
                <c:pt idx="25400">
                  <c:v>0.39187699999999998</c:v>
                </c:pt>
                <c:pt idx="25401">
                  <c:v>0.39092500000000002</c:v>
                </c:pt>
                <c:pt idx="25402">
                  <c:v>0.38907599999999998</c:v>
                </c:pt>
                <c:pt idx="25403">
                  <c:v>0.388573</c:v>
                </c:pt>
                <c:pt idx="25404">
                  <c:v>0.388791</c:v>
                </c:pt>
                <c:pt idx="25405">
                  <c:v>0.38263200000000003</c:v>
                </c:pt>
                <c:pt idx="25406">
                  <c:v>0.38225199999999998</c:v>
                </c:pt>
                <c:pt idx="25407">
                  <c:v>0.38218999999999997</c:v>
                </c:pt>
                <c:pt idx="25408">
                  <c:v>0.38231100000000001</c:v>
                </c:pt>
                <c:pt idx="25409">
                  <c:v>0.38305699999999998</c:v>
                </c:pt>
                <c:pt idx="25410">
                  <c:v>0.38377099999999997</c:v>
                </c:pt>
                <c:pt idx="25411">
                  <c:v>0.385046</c:v>
                </c:pt>
                <c:pt idx="25412">
                  <c:v>0.38499699999999998</c:v>
                </c:pt>
                <c:pt idx="25413">
                  <c:v>0.38407999999999998</c:v>
                </c:pt>
                <c:pt idx="25414">
                  <c:v>0.38657399999999997</c:v>
                </c:pt>
                <c:pt idx="25415">
                  <c:v>0.38946399999999998</c:v>
                </c:pt>
                <c:pt idx="25416">
                  <c:v>0.39087899999999998</c:v>
                </c:pt>
                <c:pt idx="25417">
                  <c:v>0.39114700000000002</c:v>
                </c:pt>
                <c:pt idx="25418">
                  <c:v>0.39231300000000002</c:v>
                </c:pt>
                <c:pt idx="25419">
                  <c:v>0.393702</c:v>
                </c:pt>
                <c:pt idx="25420">
                  <c:v>0.39346100000000001</c:v>
                </c:pt>
                <c:pt idx="25421">
                  <c:v>0.39473599999999998</c:v>
                </c:pt>
                <c:pt idx="25422">
                  <c:v>0.39407799999999998</c:v>
                </c:pt>
                <c:pt idx="25423">
                  <c:v>0.39361299999999999</c:v>
                </c:pt>
                <c:pt idx="25424">
                  <c:v>0.38750499999999999</c:v>
                </c:pt>
                <c:pt idx="25425">
                  <c:v>0.38545499999999999</c:v>
                </c:pt>
                <c:pt idx="25426">
                  <c:v>0.38378499999999999</c:v>
                </c:pt>
                <c:pt idx="25427">
                  <c:v>0.38255800000000001</c:v>
                </c:pt>
                <c:pt idx="25428">
                  <c:v>0.38039000000000001</c:v>
                </c:pt>
                <c:pt idx="25429">
                  <c:v>0.37900800000000001</c:v>
                </c:pt>
                <c:pt idx="25430">
                  <c:v>0.38020799999999999</c:v>
                </c:pt>
                <c:pt idx="25431">
                  <c:v>0.38106800000000002</c:v>
                </c:pt>
                <c:pt idx="25432">
                  <c:v>0.38176700000000002</c:v>
                </c:pt>
                <c:pt idx="25433">
                  <c:v>0.38495800000000002</c:v>
                </c:pt>
                <c:pt idx="25434">
                  <c:v>0.388324</c:v>
                </c:pt>
                <c:pt idx="25435">
                  <c:v>0.39021699999999998</c:v>
                </c:pt>
                <c:pt idx="25436">
                  <c:v>0.39057700000000001</c:v>
                </c:pt>
                <c:pt idx="25437">
                  <c:v>0.390376</c:v>
                </c:pt>
                <c:pt idx="25438">
                  <c:v>0.39021400000000001</c:v>
                </c:pt>
                <c:pt idx="25439">
                  <c:v>0.388575</c:v>
                </c:pt>
                <c:pt idx="25440">
                  <c:v>0.386376</c:v>
                </c:pt>
                <c:pt idx="25441">
                  <c:v>0.38464799999999999</c:v>
                </c:pt>
                <c:pt idx="25442">
                  <c:v>0.38348100000000002</c:v>
                </c:pt>
                <c:pt idx="25443">
                  <c:v>0.38126900000000002</c:v>
                </c:pt>
                <c:pt idx="25444">
                  <c:v>0.38197300000000001</c:v>
                </c:pt>
                <c:pt idx="25445">
                  <c:v>0.38343300000000002</c:v>
                </c:pt>
                <c:pt idx="25446">
                  <c:v>0.37826300000000002</c:v>
                </c:pt>
                <c:pt idx="25447">
                  <c:v>0.37848900000000002</c:v>
                </c:pt>
                <c:pt idx="25448">
                  <c:v>0.37833899999999998</c:v>
                </c:pt>
                <c:pt idx="25449">
                  <c:v>0.37865599999999999</c:v>
                </c:pt>
                <c:pt idx="25450">
                  <c:v>0.37899100000000002</c:v>
                </c:pt>
                <c:pt idx="25451">
                  <c:v>0.37931999999999999</c:v>
                </c:pt>
                <c:pt idx="25452">
                  <c:v>0.38016100000000003</c:v>
                </c:pt>
                <c:pt idx="25453">
                  <c:v>0.37999899999999998</c:v>
                </c:pt>
                <c:pt idx="25454">
                  <c:v>0.38084200000000001</c:v>
                </c:pt>
                <c:pt idx="25455">
                  <c:v>0.38068800000000003</c:v>
                </c:pt>
                <c:pt idx="25456">
                  <c:v>0.38153799999999999</c:v>
                </c:pt>
                <c:pt idx="25457">
                  <c:v>0.381386</c:v>
                </c:pt>
                <c:pt idx="25458">
                  <c:v>0.381745</c:v>
                </c:pt>
                <c:pt idx="25459">
                  <c:v>0.38209599999999999</c:v>
                </c:pt>
                <c:pt idx="25460">
                  <c:v>0.38195800000000002</c:v>
                </c:pt>
                <c:pt idx="25461">
                  <c:v>0.381795</c:v>
                </c:pt>
                <c:pt idx="25462">
                  <c:v>0.38070999999999999</c:v>
                </c:pt>
                <c:pt idx="25463">
                  <c:v>0.38198500000000002</c:v>
                </c:pt>
                <c:pt idx="25464">
                  <c:v>0.375828</c:v>
                </c:pt>
                <c:pt idx="25465">
                  <c:v>0.37581700000000001</c:v>
                </c:pt>
                <c:pt idx="25466">
                  <c:v>0.37679499999999999</c:v>
                </c:pt>
                <c:pt idx="25467">
                  <c:v>0.38104900000000003</c:v>
                </c:pt>
                <c:pt idx="25468">
                  <c:v>0.37631900000000001</c:v>
                </c:pt>
                <c:pt idx="25469">
                  <c:v>0.37584600000000001</c:v>
                </c:pt>
                <c:pt idx="25470">
                  <c:v>0.37519200000000003</c:v>
                </c:pt>
                <c:pt idx="25471">
                  <c:v>0.37462800000000002</c:v>
                </c:pt>
                <c:pt idx="25472">
                  <c:v>0.37503300000000001</c:v>
                </c:pt>
                <c:pt idx="25473">
                  <c:v>0.37492500000000001</c:v>
                </c:pt>
                <c:pt idx="25474">
                  <c:v>0.37481700000000001</c:v>
                </c:pt>
                <c:pt idx="25475">
                  <c:v>0.37481199999999998</c:v>
                </c:pt>
                <c:pt idx="25476">
                  <c:v>0.374973</c:v>
                </c:pt>
                <c:pt idx="25477">
                  <c:v>0.36890400000000001</c:v>
                </c:pt>
                <c:pt idx="25478">
                  <c:v>0.369033</c:v>
                </c:pt>
                <c:pt idx="25479">
                  <c:v>0.368398</c:v>
                </c:pt>
                <c:pt idx="25480">
                  <c:v>0.36837199999999998</c:v>
                </c:pt>
                <c:pt idx="25481">
                  <c:v>0.36826599999999998</c:v>
                </c:pt>
                <c:pt idx="25482">
                  <c:v>0.36715700000000001</c:v>
                </c:pt>
                <c:pt idx="25483">
                  <c:v>0.36558800000000002</c:v>
                </c:pt>
                <c:pt idx="25484">
                  <c:v>0.36404700000000001</c:v>
                </c:pt>
                <c:pt idx="25485">
                  <c:v>0.36305300000000001</c:v>
                </c:pt>
                <c:pt idx="25486">
                  <c:v>0.36245100000000002</c:v>
                </c:pt>
                <c:pt idx="25487">
                  <c:v>0.36038999999999999</c:v>
                </c:pt>
                <c:pt idx="25488">
                  <c:v>0.36002499999999998</c:v>
                </c:pt>
                <c:pt idx="25489">
                  <c:v>0.36027599999999999</c:v>
                </c:pt>
                <c:pt idx="25490">
                  <c:v>0.35687000000000002</c:v>
                </c:pt>
                <c:pt idx="25491">
                  <c:v>0.359539</c:v>
                </c:pt>
                <c:pt idx="25492">
                  <c:v>0.36095300000000002</c:v>
                </c:pt>
                <c:pt idx="25493">
                  <c:v>0.36354300000000001</c:v>
                </c:pt>
                <c:pt idx="25494">
                  <c:v>0.36645899999999998</c:v>
                </c:pt>
                <c:pt idx="25495">
                  <c:v>0.366784</c:v>
                </c:pt>
                <c:pt idx="25496">
                  <c:v>0.36587799999999998</c:v>
                </c:pt>
                <c:pt idx="25497">
                  <c:v>0.36798999999999998</c:v>
                </c:pt>
                <c:pt idx="25498">
                  <c:v>0.36997400000000003</c:v>
                </c:pt>
                <c:pt idx="25499">
                  <c:v>0.37199500000000002</c:v>
                </c:pt>
                <c:pt idx="25500">
                  <c:v>0.37344699999999997</c:v>
                </c:pt>
                <c:pt idx="25501">
                  <c:v>0.37460100000000002</c:v>
                </c:pt>
                <c:pt idx="25502">
                  <c:v>0.37802000000000002</c:v>
                </c:pt>
                <c:pt idx="25503">
                  <c:v>0.376469</c:v>
                </c:pt>
                <c:pt idx="25504">
                  <c:v>0.37711099999999997</c:v>
                </c:pt>
                <c:pt idx="25505">
                  <c:v>0.37706099999999998</c:v>
                </c:pt>
                <c:pt idx="25506">
                  <c:v>0.37510599999999999</c:v>
                </c:pt>
                <c:pt idx="25507">
                  <c:v>0.37420100000000001</c:v>
                </c:pt>
                <c:pt idx="25508">
                  <c:v>0.37326799999999999</c:v>
                </c:pt>
                <c:pt idx="25509">
                  <c:v>0.372863</c:v>
                </c:pt>
                <c:pt idx="25510">
                  <c:v>0.37294300000000002</c:v>
                </c:pt>
                <c:pt idx="25511">
                  <c:v>0.37249199999999999</c:v>
                </c:pt>
                <c:pt idx="25512">
                  <c:v>0.37108600000000003</c:v>
                </c:pt>
                <c:pt idx="25513">
                  <c:v>0.37121599999999999</c:v>
                </c:pt>
                <c:pt idx="25514">
                  <c:v>0.37020999999999998</c:v>
                </c:pt>
                <c:pt idx="25515">
                  <c:v>0.36283300000000002</c:v>
                </c:pt>
                <c:pt idx="25516">
                  <c:v>0.36199900000000002</c:v>
                </c:pt>
                <c:pt idx="25517">
                  <c:v>0.36160500000000001</c:v>
                </c:pt>
                <c:pt idx="25518">
                  <c:v>0.36221999999999999</c:v>
                </c:pt>
                <c:pt idx="25519">
                  <c:v>0.36234</c:v>
                </c:pt>
                <c:pt idx="25520">
                  <c:v>0.36147099999999999</c:v>
                </c:pt>
                <c:pt idx="25521">
                  <c:v>0.36109400000000003</c:v>
                </c:pt>
                <c:pt idx="25522">
                  <c:v>0.36121999999999999</c:v>
                </c:pt>
                <c:pt idx="25523">
                  <c:v>0.36185299999999998</c:v>
                </c:pt>
                <c:pt idx="25524">
                  <c:v>0.36249500000000001</c:v>
                </c:pt>
                <c:pt idx="25525">
                  <c:v>0.36314099999999999</c:v>
                </c:pt>
                <c:pt idx="25526">
                  <c:v>0.36424200000000001</c:v>
                </c:pt>
                <c:pt idx="25527">
                  <c:v>0.36555399999999999</c:v>
                </c:pt>
                <c:pt idx="25528">
                  <c:v>0.362232</c:v>
                </c:pt>
                <c:pt idx="25529">
                  <c:v>0.36368800000000001</c:v>
                </c:pt>
                <c:pt idx="25530">
                  <c:v>0.36493399999999998</c:v>
                </c:pt>
                <c:pt idx="25531">
                  <c:v>0.36612699999999998</c:v>
                </c:pt>
                <c:pt idx="25532">
                  <c:v>0.365954</c:v>
                </c:pt>
                <c:pt idx="25533">
                  <c:v>0.36463499999999999</c:v>
                </c:pt>
                <c:pt idx="25534">
                  <c:v>0.36429</c:v>
                </c:pt>
                <c:pt idx="25535">
                  <c:v>0.36354199999999998</c:v>
                </c:pt>
                <c:pt idx="25536">
                  <c:v>0.36277500000000001</c:v>
                </c:pt>
                <c:pt idx="25537">
                  <c:v>0.361508</c:v>
                </c:pt>
                <c:pt idx="25538">
                  <c:v>0.36068499999999998</c:v>
                </c:pt>
                <c:pt idx="25539">
                  <c:v>0.36022999999999999</c:v>
                </c:pt>
                <c:pt idx="25540">
                  <c:v>0.36055199999999998</c:v>
                </c:pt>
                <c:pt idx="25541">
                  <c:v>0.35356300000000002</c:v>
                </c:pt>
                <c:pt idx="25542">
                  <c:v>0.35271799999999998</c:v>
                </c:pt>
                <c:pt idx="25543">
                  <c:v>0.35373700000000002</c:v>
                </c:pt>
                <c:pt idx="25544">
                  <c:v>0.35390300000000002</c:v>
                </c:pt>
                <c:pt idx="25545">
                  <c:v>0.35500599999999999</c:v>
                </c:pt>
                <c:pt idx="25546">
                  <c:v>0.35630800000000001</c:v>
                </c:pt>
                <c:pt idx="25547">
                  <c:v>0.35747299999999999</c:v>
                </c:pt>
                <c:pt idx="25548">
                  <c:v>0.35952600000000001</c:v>
                </c:pt>
                <c:pt idx="25549">
                  <c:v>0.36221999999999999</c:v>
                </c:pt>
                <c:pt idx="25550">
                  <c:v>0.36527199999999999</c:v>
                </c:pt>
                <c:pt idx="25551">
                  <c:v>0.36876500000000001</c:v>
                </c:pt>
                <c:pt idx="25552">
                  <c:v>0.36689100000000002</c:v>
                </c:pt>
                <c:pt idx="25553">
                  <c:v>0.369815</c:v>
                </c:pt>
                <c:pt idx="25554">
                  <c:v>0.37643199999999999</c:v>
                </c:pt>
                <c:pt idx="25555">
                  <c:v>0.38405099999999998</c:v>
                </c:pt>
                <c:pt idx="25556">
                  <c:v>0.39079799999999998</c:v>
                </c:pt>
                <c:pt idx="25557">
                  <c:v>0.39625199999999999</c:v>
                </c:pt>
                <c:pt idx="25558">
                  <c:v>0.40093600000000001</c:v>
                </c:pt>
                <c:pt idx="25559">
                  <c:v>0.40380500000000003</c:v>
                </c:pt>
                <c:pt idx="25560">
                  <c:v>0.40534500000000001</c:v>
                </c:pt>
                <c:pt idx="25561">
                  <c:v>0.40609800000000001</c:v>
                </c:pt>
                <c:pt idx="25562">
                  <c:v>0.40502100000000002</c:v>
                </c:pt>
                <c:pt idx="25563">
                  <c:v>0.40037800000000001</c:v>
                </c:pt>
                <c:pt idx="25564">
                  <c:v>0.39461200000000002</c:v>
                </c:pt>
                <c:pt idx="25565">
                  <c:v>0.39096599999999998</c:v>
                </c:pt>
                <c:pt idx="25566">
                  <c:v>0.38314599999999999</c:v>
                </c:pt>
                <c:pt idx="25567">
                  <c:v>0.37684600000000001</c:v>
                </c:pt>
                <c:pt idx="25568">
                  <c:v>0.37096099999999999</c:v>
                </c:pt>
                <c:pt idx="25569">
                  <c:v>0.36514200000000002</c:v>
                </c:pt>
                <c:pt idx="25570">
                  <c:v>0.36260700000000001</c:v>
                </c:pt>
                <c:pt idx="25571">
                  <c:v>0.36055100000000001</c:v>
                </c:pt>
                <c:pt idx="25572">
                  <c:v>0.358655</c:v>
                </c:pt>
                <c:pt idx="25573">
                  <c:v>0.35739900000000002</c:v>
                </c:pt>
                <c:pt idx="25574">
                  <c:v>0.35620000000000002</c:v>
                </c:pt>
                <c:pt idx="25575">
                  <c:v>0.35392000000000001</c:v>
                </c:pt>
                <c:pt idx="25576">
                  <c:v>0.35187800000000002</c:v>
                </c:pt>
                <c:pt idx="25577">
                  <c:v>0.35142099999999998</c:v>
                </c:pt>
                <c:pt idx="25578">
                  <c:v>0.34656100000000001</c:v>
                </c:pt>
                <c:pt idx="25579">
                  <c:v>0.341721</c:v>
                </c:pt>
                <c:pt idx="25580">
                  <c:v>0.341609</c:v>
                </c:pt>
                <c:pt idx="25581">
                  <c:v>0.33949000000000001</c:v>
                </c:pt>
                <c:pt idx="25582">
                  <c:v>0.33769199999999999</c:v>
                </c:pt>
                <c:pt idx="25583">
                  <c:v>0.33723599999999998</c:v>
                </c:pt>
                <c:pt idx="25584">
                  <c:v>0.33571600000000001</c:v>
                </c:pt>
                <c:pt idx="25585">
                  <c:v>0.33338800000000002</c:v>
                </c:pt>
                <c:pt idx="25586">
                  <c:v>0.33091900000000002</c:v>
                </c:pt>
                <c:pt idx="25587">
                  <c:v>0.32926899999999998</c:v>
                </c:pt>
                <c:pt idx="25588">
                  <c:v>0.32835999999999999</c:v>
                </c:pt>
                <c:pt idx="25589">
                  <c:v>0.32707199999999997</c:v>
                </c:pt>
                <c:pt idx="25590">
                  <c:v>0.32459700000000002</c:v>
                </c:pt>
                <c:pt idx="25591">
                  <c:v>0.32279799999999997</c:v>
                </c:pt>
                <c:pt idx="25592">
                  <c:v>0.31957999999999998</c:v>
                </c:pt>
                <c:pt idx="25593">
                  <c:v>0.31331500000000001</c:v>
                </c:pt>
                <c:pt idx="25594">
                  <c:v>0.31188900000000003</c:v>
                </c:pt>
                <c:pt idx="25595">
                  <c:v>0.309975</c:v>
                </c:pt>
                <c:pt idx="25596">
                  <c:v>0.307944</c:v>
                </c:pt>
                <c:pt idx="25597">
                  <c:v>0.30495</c:v>
                </c:pt>
                <c:pt idx="25598">
                  <c:v>0.30520700000000001</c:v>
                </c:pt>
                <c:pt idx="25599">
                  <c:v>0.304537</c:v>
                </c:pt>
                <c:pt idx="25600">
                  <c:v>0.30323600000000001</c:v>
                </c:pt>
                <c:pt idx="25601">
                  <c:v>0.30080200000000001</c:v>
                </c:pt>
                <c:pt idx="25602">
                  <c:v>0.30006899999999997</c:v>
                </c:pt>
                <c:pt idx="25603">
                  <c:v>0.30009799999999998</c:v>
                </c:pt>
                <c:pt idx="25604">
                  <c:v>0.30003400000000002</c:v>
                </c:pt>
                <c:pt idx="25605">
                  <c:v>0.29946099999999998</c:v>
                </c:pt>
                <c:pt idx="25606">
                  <c:v>0.29909200000000002</c:v>
                </c:pt>
                <c:pt idx="25607">
                  <c:v>0.298182</c:v>
                </c:pt>
                <c:pt idx="25608">
                  <c:v>0.29335899999999998</c:v>
                </c:pt>
                <c:pt idx="25609">
                  <c:v>0.29408600000000001</c:v>
                </c:pt>
                <c:pt idx="25610">
                  <c:v>0.29346800000000001</c:v>
                </c:pt>
                <c:pt idx="25611">
                  <c:v>0.29252299999999998</c:v>
                </c:pt>
                <c:pt idx="25612">
                  <c:v>0.29253000000000001</c:v>
                </c:pt>
                <c:pt idx="25613">
                  <c:v>0.29154200000000002</c:v>
                </c:pt>
                <c:pt idx="25614">
                  <c:v>0.29105700000000001</c:v>
                </c:pt>
                <c:pt idx="25615">
                  <c:v>0.290578</c:v>
                </c:pt>
                <c:pt idx="25616">
                  <c:v>0.290099</c:v>
                </c:pt>
                <c:pt idx="25617">
                  <c:v>0.28961700000000001</c:v>
                </c:pt>
                <c:pt idx="25618">
                  <c:v>0.28916799999999998</c:v>
                </c:pt>
                <c:pt idx="25619">
                  <c:v>0.28778500000000001</c:v>
                </c:pt>
                <c:pt idx="25620">
                  <c:v>0.28617700000000001</c:v>
                </c:pt>
                <c:pt idx="25621">
                  <c:v>0.28602</c:v>
                </c:pt>
                <c:pt idx="25622">
                  <c:v>0.28023700000000001</c:v>
                </c:pt>
                <c:pt idx="25623">
                  <c:v>0.27953600000000001</c:v>
                </c:pt>
                <c:pt idx="25624">
                  <c:v>0.28025899999999998</c:v>
                </c:pt>
                <c:pt idx="25625">
                  <c:v>0.279943</c:v>
                </c:pt>
                <c:pt idx="25626">
                  <c:v>0.27857700000000002</c:v>
                </c:pt>
                <c:pt idx="25627">
                  <c:v>0.27719300000000002</c:v>
                </c:pt>
                <c:pt idx="25628">
                  <c:v>0.27487200000000001</c:v>
                </c:pt>
                <c:pt idx="25629">
                  <c:v>0.27258500000000002</c:v>
                </c:pt>
                <c:pt idx="25630">
                  <c:v>0.26965800000000001</c:v>
                </c:pt>
                <c:pt idx="25631">
                  <c:v>0.27435399999999999</c:v>
                </c:pt>
                <c:pt idx="25632">
                  <c:v>0.27167999999999998</c:v>
                </c:pt>
                <c:pt idx="25633">
                  <c:v>0.271038</c:v>
                </c:pt>
                <c:pt idx="25634">
                  <c:v>0.27160099999999998</c:v>
                </c:pt>
                <c:pt idx="25635">
                  <c:v>0.27201900000000001</c:v>
                </c:pt>
                <c:pt idx="25636">
                  <c:v>0.26529000000000003</c:v>
                </c:pt>
                <c:pt idx="25637">
                  <c:v>0.25966600000000001</c:v>
                </c:pt>
                <c:pt idx="25638">
                  <c:v>0.256191</c:v>
                </c:pt>
                <c:pt idx="25639">
                  <c:v>0.25510500000000003</c:v>
                </c:pt>
                <c:pt idx="25640">
                  <c:v>0.25536700000000001</c:v>
                </c:pt>
                <c:pt idx="25641">
                  <c:v>0.25570799999999999</c:v>
                </c:pt>
                <c:pt idx="25642">
                  <c:v>0.25601299999999999</c:v>
                </c:pt>
                <c:pt idx="25643">
                  <c:v>0.25589899999999999</c:v>
                </c:pt>
                <c:pt idx="25644">
                  <c:v>0.25645099999999998</c:v>
                </c:pt>
                <c:pt idx="25645">
                  <c:v>0.25605</c:v>
                </c:pt>
                <c:pt idx="25646">
                  <c:v>0.25534200000000001</c:v>
                </c:pt>
                <c:pt idx="25647">
                  <c:v>0.25460100000000002</c:v>
                </c:pt>
                <c:pt idx="25648">
                  <c:v>0.25409300000000001</c:v>
                </c:pt>
                <c:pt idx="25649">
                  <c:v>0.254334</c:v>
                </c:pt>
                <c:pt idx="25650">
                  <c:v>0.25025999999999998</c:v>
                </c:pt>
                <c:pt idx="25651">
                  <c:v>0.247419</c:v>
                </c:pt>
                <c:pt idx="25652">
                  <c:v>0.24782199999999999</c:v>
                </c:pt>
                <c:pt idx="25653">
                  <c:v>0.24736</c:v>
                </c:pt>
                <c:pt idx="25654">
                  <c:v>0.24773899999999999</c:v>
                </c:pt>
                <c:pt idx="25655">
                  <c:v>0.24840400000000001</c:v>
                </c:pt>
                <c:pt idx="25656">
                  <c:v>0.248478</c:v>
                </c:pt>
                <c:pt idx="25657">
                  <c:v>0.24795200000000001</c:v>
                </c:pt>
                <c:pt idx="25658">
                  <c:v>0.24746799999999999</c:v>
                </c:pt>
                <c:pt idx="25659">
                  <c:v>0.24731</c:v>
                </c:pt>
                <c:pt idx="25660">
                  <c:v>0.247055</c:v>
                </c:pt>
                <c:pt idx="25661">
                  <c:v>0.24579899999999999</c:v>
                </c:pt>
                <c:pt idx="25662">
                  <c:v>0.245616</c:v>
                </c:pt>
                <c:pt idx="25663">
                  <c:v>0.24162</c:v>
                </c:pt>
                <c:pt idx="25664">
                  <c:v>0.23600099999999999</c:v>
                </c:pt>
                <c:pt idx="25665">
                  <c:v>0.23575699999999999</c:v>
                </c:pt>
                <c:pt idx="25666">
                  <c:v>0.23407800000000001</c:v>
                </c:pt>
                <c:pt idx="25667">
                  <c:v>0.232516</c:v>
                </c:pt>
                <c:pt idx="25668">
                  <c:v>0.23066200000000001</c:v>
                </c:pt>
                <c:pt idx="25669">
                  <c:v>0.229347</c:v>
                </c:pt>
                <c:pt idx="25670">
                  <c:v>0.22770399999999999</c:v>
                </c:pt>
                <c:pt idx="25671">
                  <c:v>0.225855</c:v>
                </c:pt>
                <c:pt idx="25672">
                  <c:v>0.22457099999999999</c:v>
                </c:pt>
                <c:pt idx="25673">
                  <c:v>0.22384499999999999</c:v>
                </c:pt>
                <c:pt idx="25674">
                  <c:v>0.21995999999999999</c:v>
                </c:pt>
                <c:pt idx="25675">
                  <c:v>0.21333099999999999</c:v>
                </c:pt>
                <c:pt idx="25676">
                  <c:v>0.21165600000000001</c:v>
                </c:pt>
                <c:pt idx="25677">
                  <c:v>0.20866899999999999</c:v>
                </c:pt>
                <c:pt idx="25678">
                  <c:v>0.20569699999999999</c:v>
                </c:pt>
                <c:pt idx="25679">
                  <c:v>0.20435900000000001</c:v>
                </c:pt>
                <c:pt idx="25680">
                  <c:v>0.20128399999999999</c:v>
                </c:pt>
                <c:pt idx="25681">
                  <c:v>0.196825</c:v>
                </c:pt>
                <c:pt idx="25682">
                  <c:v>0.19393299999999999</c:v>
                </c:pt>
                <c:pt idx="25683">
                  <c:v>0.192746</c:v>
                </c:pt>
                <c:pt idx="25684">
                  <c:v>0.19087699999999999</c:v>
                </c:pt>
                <c:pt idx="25685">
                  <c:v>0.189026</c:v>
                </c:pt>
                <c:pt idx="25686">
                  <c:v>0.18679899999999999</c:v>
                </c:pt>
                <c:pt idx="25687">
                  <c:v>0.18048400000000001</c:v>
                </c:pt>
                <c:pt idx="25688">
                  <c:v>0.18074399999999999</c:v>
                </c:pt>
                <c:pt idx="25689">
                  <c:v>0.18021100000000001</c:v>
                </c:pt>
                <c:pt idx="25690">
                  <c:v>0.18024000000000001</c:v>
                </c:pt>
                <c:pt idx="25691">
                  <c:v>0.17982300000000001</c:v>
                </c:pt>
                <c:pt idx="25692">
                  <c:v>0.17983299999999999</c:v>
                </c:pt>
                <c:pt idx="25693">
                  <c:v>0.17938799999999999</c:v>
                </c:pt>
                <c:pt idx="25694">
                  <c:v>0.179535</c:v>
                </c:pt>
                <c:pt idx="25695">
                  <c:v>0.180201</c:v>
                </c:pt>
                <c:pt idx="25696">
                  <c:v>0.181177</c:v>
                </c:pt>
                <c:pt idx="25697">
                  <c:v>0.181786</c:v>
                </c:pt>
                <c:pt idx="25698">
                  <c:v>0.18193100000000001</c:v>
                </c:pt>
                <c:pt idx="25699">
                  <c:v>0.18092</c:v>
                </c:pt>
                <c:pt idx="25700">
                  <c:v>0.18726400000000001</c:v>
                </c:pt>
                <c:pt idx="25701">
                  <c:v>0.19600200000000001</c:v>
                </c:pt>
                <c:pt idx="25702">
                  <c:v>0.19780600000000001</c:v>
                </c:pt>
                <c:pt idx="25703">
                  <c:v>0.20244599999999999</c:v>
                </c:pt>
                <c:pt idx="25704">
                  <c:v>0.20479</c:v>
                </c:pt>
                <c:pt idx="25705">
                  <c:v>0.20877799999999999</c:v>
                </c:pt>
                <c:pt idx="25706">
                  <c:v>0.21471599999999999</c:v>
                </c:pt>
                <c:pt idx="25707">
                  <c:v>0.21799499999999999</c:v>
                </c:pt>
                <c:pt idx="25708">
                  <c:v>0.220442</c:v>
                </c:pt>
                <c:pt idx="25709">
                  <c:v>0.22122600000000001</c:v>
                </c:pt>
                <c:pt idx="25710">
                  <c:v>0.220889</c:v>
                </c:pt>
                <c:pt idx="25711">
                  <c:v>0.21846699999999999</c:v>
                </c:pt>
                <c:pt idx="25712">
                  <c:v>0.20814299999999999</c:v>
                </c:pt>
                <c:pt idx="25713">
                  <c:v>0.205204</c:v>
                </c:pt>
                <c:pt idx="25714">
                  <c:v>0.20113400000000001</c:v>
                </c:pt>
                <c:pt idx="25715">
                  <c:v>0.197129</c:v>
                </c:pt>
                <c:pt idx="25716">
                  <c:v>0.190944</c:v>
                </c:pt>
                <c:pt idx="25717">
                  <c:v>0.182889</c:v>
                </c:pt>
                <c:pt idx="25718">
                  <c:v>0.17519299999999999</c:v>
                </c:pt>
                <c:pt idx="25719">
                  <c:v>0.17110600000000001</c:v>
                </c:pt>
                <c:pt idx="25720">
                  <c:v>0.16927500000000001</c:v>
                </c:pt>
                <c:pt idx="25721">
                  <c:v>0.167877</c:v>
                </c:pt>
                <c:pt idx="25722">
                  <c:v>0.16694999999999999</c:v>
                </c:pt>
                <c:pt idx="25723">
                  <c:v>0.16540199999999999</c:v>
                </c:pt>
                <c:pt idx="25724">
                  <c:v>0.163633</c:v>
                </c:pt>
                <c:pt idx="25725">
                  <c:v>0.161663</c:v>
                </c:pt>
                <c:pt idx="25726">
                  <c:v>0.153338</c:v>
                </c:pt>
                <c:pt idx="25727">
                  <c:v>0.15229500000000001</c:v>
                </c:pt>
                <c:pt idx="25728">
                  <c:v>0.15020500000000001</c:v>
                </c:pt>
                <c:pt idx="25729">
                  <c:v>0.14838000000000001</c:v>
                </c:pt>
                <c:pt idx="25730">
                  <c:v>0.147425</c:v>
                </c:pt>
                <c:pt idx="25731">
                  <c:v>0.14605799999999999</c:v>
                </c:pt>
                <c:pt idx="25732">
                  <c:v>0.14679500000000001</c:v>
                </c:pt>
                <c:pt idx="25733">
                  <c:v>0.14958299999999999</c:v>
                </c:pt>
                <c:pt idx="25734">
                  <c:v>0.15468399999999999</c:v>
                </c:pt>
                <c:pt idx="25735">
                  <c:v>0.15743399999999999</c:v>
                </c:pt>
                <c:pt idx="25736">
                  <c:v>0.156306</c:v>
                </c:pt>
                <c:pt idx="25737">
                  <c:v>0.15562899999999999</c:v>
                </c:pt>
                <c:pt idx="25738">
                  <c:v>0.15579999999999999</c:v>
                </c:pt>
                <c:pt idx="25739">
                  <c:v>0.14994499999999999</c:v>
                </c:pt>
                <c:pt idx="25740">
                  <c:v>0.15087700000000001</c:v>
                </c:pt>
                <c:pt idx="25741">
                  <c:v>0.15137700000000001</c:v>
                </c:pt>
                <c:pt idx="25742">
                  <c:v>0.151923</c:v>
                </c:pt>
                <c:pt idx="25743">
                  <c:v>0.151477</c:v>
                </c:pt>
                <c:pt idx="25744">
                  <c:v>0.15099399999999999</c:v>
                </c:pt>
                <c:pt idx="25745">
                  <c:v>0.14963099999999999</c:v>
                </c:pt>
                <c:pt idx="25746">
                  <c:v>0.149116</c:v>
                </c:pt>
                <c:pt idx="25747">
                  <c:v>0.146148</c:v>
                </c:pt>
                <c:pt idx="25748">
                  <c:v>0.144263</c:v>
                </c:pt>
                <c:pt idx="25749">
                  <c:v>0.14252400000000001</c:v>
                </c:pt>
                <c:pt idx="25750">
                  <c:v>0.143679</c:v>
                </c:pt>
                <c:pt idx="25751">
                  <c:v>0.14376</c:v>
                </c:pt>
                <c:pt idx="25752">
                  <c:v>0.14361099999999999</c:v>
                </c:pt>
                <c:pt idx="25753">
                  <c:v>0.14029700000000001</c:v>
                </c:pt>
                <c:pt idx="25754">
                  <c:v>0.14104900000000001</c:v>
                </c:pt>
                <c:pt idx="25755">
                  <c:v>0.14058599999999999</c:v>
                </c:pt>
                <c:pt idx="25756">
                  <c:v>0.14069699999999999</c:v>
                </c:pt>
                <c:pt idx="25757">
                  <c:v>0.13966899999999999</c:v>
                </c:pt>
                <c:pt idx="25758">
                  <c:v>0.137794</c:v>
                </c:pt>
                <c:pt idx="25759">
                  <c:v>0.13700399999999999</c:v>
                </c:pt>
                <c:pt idx="25760">
                  <c:v>0.13655100000000001</c:v>
                </c:pt>
                <c:pt idx="25761">
                  <c:v>0.13514300000000001</c:v>
                </c:pt>
                <c:pt idx="25762">
                  <c:v>0.134298</c:v>
                </c:pt>
                <c:pt idx="25763">
                  <c:v>0.133381</c:v>
                </c:pt>
                <c:pt idx="25764">
                  <c:v>0.131934</c:v>
                </c:pt>
                <c:pt idx="25765">
                  <c:v>0.13071199999999999</c:v>
                </c:pt>
                <c:pt idx="25766">
                  <c:v>0.12939300000000001</c:v>
                </c:pt>
                <c:pt idx="25767">
                  <c:v>0.123084</c:v>
                </c:pt>
                <c:pt idx="25768">
                  <c:v>0.122629</c:v>
                </c:pt>
                <c:pt idx="25769">
                  <c:v>0.12270300000000001</c:v>
                </c:pt>
                <c:pt idx="25770">
                  <c:v>0.122866</c:v>
                </c:pt>
                <c:pt idx="25771">
                  <c:v>0.122904</c:v>
                </c:pt>
                <c:pt idx="25772">
                  <c:v>0.12205299999999999</c:v>
                </c:pt>
                <c:pt idx="25773">
                  <c:v>0.12226099999999999</c:v>
                </c:pt>
                <c:pt idx="25774">
                  <c:v>0.122363</c:v>
                </c:pt>
                <c:pt idx="25775">
                  <c:v>0.122567</c:v>
                </c:pt>
                <c:pt idx="25776">
                  <c:v>0.123151</c:v>
                </c:pt>
                <c:pt idx="25777">
                  <c:v>0.122088</c:v>
                </c:pt>
                <c:pt idx="25778">
                  <c:v>0.12034400000000001</c:v>
                </c:pt>
                <c:pt idx="25779">
                  <c:v>0.117948</c:v>
                </c:pt>
                <c:pt idx="25780">
                  <c:v>0.110711</c:v>
                </c:pt>
                <c:pt idx="25781">
                  <c:v>0.109291</c:v>
                </c:pt>
                <c:pt idx="25782">
                  <c:v>0.107193</c:v>
                </c:pt>
                <c:pt idx="25783">
                  <c:v>0.10385</c:v>
                </c:pt>
                <c:pt idx="25784">
                  <c:v>0.10095999999999999</c:v>
                </c:pt>
                <c:pt idx="25785">
                  <c:v>9.7747600000000004E-2</c:v>
                </c:pt>
                <c:pt idx="25786">
                  <c:v>9.6529599999999993E-2</c:v>
                </c:pt>
                <c:pt idx="25787">
                  <c:v>9.5172199999999998E-2</c:v>
                </c:pt>
                <c:pt idx="25788">
                  <c:v>9.4482099999999999E-2</c:v>
                </c:pt>
                <c:pt idx="25789">
                  <c:v>9.4638799999999995E-2</c:v>
                </c:pt>
                <c:pt idx="25790">
                  <c:v>9.4320299999999996E-2</c:v>
                </c:pt>
                <c:pt idx="25791">
                  <c:v>9.5206399999999997E-2</c:v>
                </c:pt>
                <c:pt idx="25792">
                  <c:v>9.7456299999999996E-2</c:v>
                </c:pt>
                <c:pt idx="25793">
                  <c:v>9.7484899999999999E-2</c:v>
                </c:pt>
                <c:pt idx="25794">
                  <c:v>9.3815700000000002E-2</c:v>
                </c:pt>
                <c:pt idx="25795">
                  <c:v>9.4954899999999995E-2</c:v>
                </c:pt>
                <c:pt idx="25796">
                  <c:v>9.7316799999999995E-2</c:v>
                </c:pt>
                <c:pt idx="25797">
                  <c:v>0.101007</c:v>
                </c:pt>
                <c:pt idx="25798">
                  <c:v>0.10361099999999999</c:v>
                </c:pt>
                <c:pt idx="25799">
                  <c:v>0.105611</c:v>
                </c:pt>
                <c:pt idx="25800">
                  <c:v>0.10562299999999999</c:v>
                </c:pt>
                <c:pt idx="25801">
                  <c:v>0.10534200000000001</c:v>
                </c:pt>
                <c:pt idx="25802">
                  <c:v>0.104978</c:v>
                </c:pt>
                <c:pt idx="25803">
                  <c:v>0.104197</c:v>
                </c:pt>
                <c:pt idx="25804">
                  <c:v>0.104708</c:v>
                </c:pt>
                <c:pt idx="25805">
                  <c:v>0.10699599999999999</c:v>
                </c:pt>
                <c:pt idx="25806">
                  <c:v>0.10636900000000001</c:v>
                </c:pt>
                <c:pt idx="25807">
                  <c:v>0.101759</c:v>
                </c:pt>
                <c:pt idx="25808">
                  <c:v>0.101935</c:v>
                </c:pt>
                <c:pt idx="25809">
                  <c:v>0.102062</c:v>
                </c:pt>
                <c:pt idx="25810">
                  <c:v>0.101646</c:v>
                </c:pt>
                <c:pt idx="25811">
                  <c:v>0.100338</c:v>
                </c:pt>
                <c:pt idx="25812">
                  <c:v>9.9710499999999994E-2</c:v>
                </c:pt>
                <c:pt idx="25813">
                  <c:v>9.93391E-2</c:v>
                </c:pt>
                <c:pt idx="25814">
                  <c:v>9.8021300000000006E-2</c:v>
                </c:pt>
                <c:pt idx="25815">
                  <c:v>9.7431000000000004E-2</c:v>
                </c:pt>
                <c:pt idx="25816">
                  <c:v>9.7747600000000004E-2</c:v>
                </c:pt>
                <c:pt idx="25817">
                  <c:v>9.7894200000000001E-2</c:v>
                </c:pt>
                <c:pt idx="25818">
                  <c:v>9.7688800000000006E-2</c:v>
                </c:pt>
                <c:pt idx="25819">
                  <c:v>9.8658300000000004E-2</c:v>
                </c:pt>
                <c:pt idx="25820">
                  <c:v>9.9638199999999996E-2</c:v>
                </c:pt>
                <c:pt idx="25821">
                  <c:v>9.88956E-2</c:v>
                </c:pt>
                <c:pt idx="25822">
                  <c:v>9.9912500000000001E-2</c:v>
                </c:pt>
                <c:pt idx="25823">
                  <c:v>9.8649799999999996E-2</c:v>
                </c:pt>
                <c:pt idx="25824">
                  <c:v>9.2557E-2</c:v>
                </c:pt>
                <c:pt idx="25825">
                  <c:v>9.2843200000000001E-2</c:v>
                </c:pt>
                <c:pt idx="25826">
                  <c:v>9.5568100000000003E-2</c:v>
                </c:pt>
                <c:pt idx="25827">
                  <c:v>9.7380300000000003E-2</c:v>
                </c:pt>
                <c:pt idx="25828">
                  <c:v>0.100176</c:v>
                </c:pt>
                <c:pt idx="25829">
                  <c:v>0.101672</c:v>
                </c:pt>
                <c:pt idx="25830">
                  <c:v>0.101781</c:v>
                </c:pt>
                <c:pt idx="25831">
                  <c:v>0.10161199999999999</c:v>
                </c:pt>
                <c:pt idx="25832">
                  <c:v>0.10194</c:v>
                </c:pt>
                <c:pt idx="25833">
                  <c:v>0.102213</c:v>
                </c:pt>
                <c:pt idx="25834">
                  <c:v>0.102532</c:v>
                </c:pt>
                <c:pt idx="25835">
                  <c:v>0.10433099999999999</c:v>
                </c:pt>
                <c:pt idx="25836">
                  <c:v>0.107964</c:v>
                </c:pt>
                <c:pt idx="25837">
                  <c:v>0.109823</c:v>
                </c:pt>
                <c:pt idx="25838">
                  <c:v>0.11308600000000001</c:v>
                </c:pt>
                <c:pt idx="25839">
                  <c:v>0.11396100000000001</c:v>
                </c:pt>
                <c:pt idx="25840">
                  <c:v>0.114575</c:v>
                </c:pt>
                <c:pt idx="25841">
                  <c:v>0.114431</c:v>
                </c:pt>
                <c:pt idx="25842">
                  <c:v>0.10938299999999999</c:v>
                </c:pt>
                <c:pt idx="25843">
                  <c:v>0.10918899999999999</c:v>
                </c:pt>
                <c:pt idx="25844">
                  <c:v>0.106764</c:v>
                </c:pt>
                <c:pt idx="25845">
                  <c:v>0.10556400000000001</c:v>
                </c:pt>
                <c:pt idx="25846">
                  <c:v>0.109317</c:v>
                </c:pt>
                <c:pt idx="25847">
                  <c:v>0.104155</c:v>
                </c:pt>
                <c:pt idx="25848">
                  <c:v>0.106903</c:v>
                </c:pt>
                <c:pt idx="25849">
                  <c:v>0.108976</c:v>
                </c:pt>
                <c:pt idx="25850">
                  <c:v>0.110857</c:v>
                </c:pt>
                <c:pt idx="25851">
                  <c:v>0.113373</c:v>
                </c:pt>
                <c:pt idx="25852">
                  <c:v>0.115991</c:v>
                </c:pt>
                <c:pt idx="25853">
                  <c:v>0.11652899999999999</c:v>
                </c:pt>
                <c:pt idx="25854">
                  <c:v>0.117129</c:v>
                </c:pt>
                <c:pt idx="25855">
                  <c:v>0.11901299999999999</c:v>
                </c:pt>
                <c:pt idx="25856">
                  <c:v>0.120349</c:v>
                </c:pt>
                <c:pt idx="25857">
                  <c:v>0.121516</c:v>
                </c:pt>
                <c:pt idx="25858">
                  <c:v>0.122017</c:v>
                </c:pt>
                <c:pt idx="25859">
                  <c:v>0.120694</c:v>
                </c:pt>
                <c:pt idx="25860">
                  <c:v>0.11430999999999999</c:v>
                </c:pt>
                <c:pt idx="25861">
                  <c:v>0.113916</c:v>
                </c:pt>
                <c:pt idx="25862">
                  <c:v>0.112909</c:v>
                </c:pt>
                <c:pt idx="25863">
                  <c:v>0.114133</c:v>
                </c:pt>
                <c:pt idx="25864">
                  <c:v>0.118186</c:v>
                </c:pt>
                <c:pt idx="25865">
                  <c:v>0.112779</c:v>
                </c:pt>
                <c:pt idx="25866">
                  <c:v>0.112705</c:v>
                </c:pt>
                <c:pt idx="25867">
                  <c:v>0.11143599999999999</c:v>
                </c:pt>
                <c:pt idx="25868">
                  <c:v>0.110152</c:v>
                </c:pt>
                <c:pt idx="25869">
                  <c:v>0.10822900000000001</c:v>
                </c:pt>
                <c:pt idx="25870">
                  <c:v>0.108377</c:v>
                </c:pt>
                <c:pt idx="25871">
                  <c:v>0.109628</c:v>
                </c:pt>
                <c:pt idx="25872">
                  <c:v>0.111766</c:v>
                </c:pt>
                <c:pt idx="25873">
                  <c:v>0.11140799999999999</c:v>
                </c:pt>
                <c:pt idx="25874">
                  <c:v>0.112271</c:v>
                </c:pt>
                <c:pt idx="25875">
                  <c:v>0.112118</c:v>
                </c:pt>
                <c:pt idx="25876">
                  <c:v>0.110462</c:v>
                </c:pt>
                <c:pt idx="25877">
                  <c:v>0.114825</c:v>
                </c:pt>
                <c:pt idx="25878">
                  <c:v>0.109585</c:v>
                </c:pt>
                <c:pt idx="25879">
                  <c:v>0.11121499999999999</c:v>
                </c:pt>
                <c:pt idx="25880">
                  <c:v>0.111386</c:v>
                </c:pt>
                <c:pt idx="25881">
                  <c:v>0.11185100000000001</c:v>
                </c:pt>
                <c:pt idx="25882">
                  <c:v>0.112349</c:v>
                </c:pt>
                <c:pt idx="25883">
                  <c:v>0.11325399999999999</c:v>
                </c:pt>
                <c:pt idx="25884">
                  <c:v>0.113592</c:v>
                </c:pt>
                <c:pt idx="25885">
                  <c:v>0.11418300000000001</c:v>
                </c:pt>
                <c:pt idx="25886">
                  <c:v>0.11488900000000001</c:v>
                </c:pt>
                <c:pt idx="25887">
                  <c:v>0.11433500000000001</c:v>
                </c:pt>
                <c:pt idx="25888">
                  <c:v>0.114084</c:v>
                </c:pt>
                <c:pt idx="25889">
                  <c:v>0.11168699999999999</c:v>
                </c:pt>
                <c:pt idx="25890">
                  <c:v>0.10859099999999999</c:v>
                </c:pt>
                <c:pt idx="25891">
                  <c:v>0.105585</c:v>
                </c:pt>
                <c:pt idx="25892">
                  <c:v>0.103218</c:v>
                </c:pt>
                <c:pt idx="25893">
                  <c:v>0.10177700000000001</c:v>
                </c:pt>
                <c:pt idx="25894">
                  <c:v>0.10173500000000001</c:v>
                </c:pt>
                <c:pt idx="25895">
                  <c:v>0.10114099999999999</c:v>
                </c:pt>
                <c:pt idx="25896">
                  <c:v>9.58532E-2</c:v>
                </c:pt>
                <c:pt idx="25897">
                  <c:v>9.5837699999999998E-2</c:v>
                </c:pt>
                <c:pt idx="25898">
                  <c:v>9.5267900000000003E-2</c:v>
                </c:pt>
                <c:pt idx="25899">
                  <c:v>9.5990199999999998E-2</c:v>
                </c:pt>
                <c:pt idx="25900">
                  <c:v>9.6742999999999996E-2</c:v>
                </c:pt>
                <c:pt idx="25901">
                  <c:v>9.6067799999999995E-2</c:v>
                </c:pt>
                <c:pt idx="25902">
                  <c:v>9.5648999999999998E-2</c:v>
                </c:pt>
                <c:pt idx="25903">
                  <c:v>9.5659099999999997E-2</c:v>
                </c:pt>
                <c:pt idx="25904">
                  <c:v>9.5620499999999997E-2</c:v>
                </c:pt>
                <c:pt idx="25905">
                  <c:v>9.56341E-2</c:v>
                </c:pt>
                <c:pt idx="25906">
                  <c:v>9.5493900000000007E-2</c:v>
                </c:pt>
                <c:pt idx="25907">
                  <c:v>9.5122799999999993E-2</c:v>
                </c:pt>
                <c:pt idx="25908">
                  <c:v>9.6405299999999999E-2</c:v>
                </c:pt>
                <c:pt idx="25909">
                  <c:v>9.7579899999999997E-2</c:v>
                </c:pt>
                <c:pt idx="25910">
                  <c:v>9.78189E-2</c:v>
                </c:pt>
                <c:pt idx="25911">
                  <c:v>9.8076800000000006E-2</c:v>
                </c:pt>
                <c:pt idx="25912">
                  <c:v>9.4881800000000002E-2</c:v>
                </c:pt>
                <c:pt idx="25913">
                  <c:v>9.6225400000000003E-2</c:v>
                </c:pt>
                <c:pt idx="25914">
                  <c:v>9.6794500000000006E-2</c:v>
                </c:pt>
                <c:pt idx="25915">
                  <c:v>9.8925700000000005E-2</c:v>
                </c:pt>
                <c:pt idx="25916">
                  <c:v>0.100234</c:v>
                </c:pt>
                <c:pt idx="25917">
                  <c:v>0.10055600000000001</c:v>
                </c:pt>
                <c:pt idx="25918">
                  <c:v>9.9942699999999995E-2</c:v>
                </c:pt>
                <c:pt idx="25919">
                  <c:v>9.9712899999999993E-2</c:v>
                </c:pt>
                <c:pt idx="25920">
                  <c:v>0.100803</c:v>
                </c:pt>
                <c:pt idx="25921">
                  <c:v>0.10115200000000001</c:v>
                </c:pt>
                <c:pt idx="25922">
                  <c:v>0.101257</c:v>
                </c:pt>
                <c:pt idx="25923">
                  <c:v>0.101727</c:v>
                </c:pt>
                <c:pt idx="25924">
                  <c:v>0.101827</c:v>
                </c:pt>
                <c:pt idx="25925">
                  <c:v>0.103045</c:v>
                </c:pt>
                <c:pt idx="25926">
                  <c:v>0.104531</c:v>
                </c:pt>
                <c:pt idx="25927">
                  <c:v>0.10549</c:v>
                </c:pt>
                <c:pt idx="25928">
                  <c:v>0.105866</c:v>
                </c:pt>
                <c:pt idx="25929">
                  <c:v>0.10612000000000001</c:v>
                </c:pt>
                <c:pt idx="25930">
                  <c:v>0.105244</c:v>
                </c:pt>
                <c:pt idx="25931">
                  <c:v>0.100729</c:v>
                </c:pt>
                <c:pt idx="25932">
                  <c:v>0.102436</c:v>
                </c:pt>
                <c:pt idx="25933">
                  <c:v>0.10306999999999999</c:v>
                </c:pt>
                <c:pt idx="25934">
                  <c:v>0.102732</c:v>
                </c:pt>
                <c:pt idx="25935">
                  <c:v>0.10323499999999999</c:v>
                </c:pt>
                <c:pt idx="25936">
                  <c:v>0.102751</c:v>
                </c:pt>
                <c:pt idx="25937">
                  <c:v>0.10291599999999999</c:v>
                </c:pt>
                <c:pt idx="25938">
                  <c:v>0.102842</c:v>
                </c:pt>
                <c:pt idx="25939">
                  <c:v>0.101773</c:v>
                </c:pt>
                <c:pt idx="25940">
                  <c:v>0.101102</c:v>
                </c:pt>
                <c:pt idx="25941">
                  <c:v>0.101678</c:v>
                </c:pt>
                <c:pt idx="25942">
                  <c:v>0.101844</c:v>
                </c:pt>
                <c:pt idx="25943">
                  <c:v>0.102934</c:v>
                </c:pt>
                <c:pt idx="25944">
                  <c:v>0.103521</c:v>
                </c:pt>
                <c:pt idx="25945">
                  <c:v>0.104648</c:v>
                </c:pt>
                <c:pt idx="25946">
                  <c:v>0.10496800000000001</c:v>
                </c:pt>
                <c:pt idx="25947">
                  <c:v>0.104785</c:v>
                </c:pt>
                <c:pt idx="25948">
                  <c:v>0.104076</c:v>
                </c:pt>
                <c:pt idx="25949">
                  <c:v>9.9483500000000002E-2</c:v>
                </c:pt>
                <c:pt idx="25950">
                  <c:v>0.100701</c:v>
                </c:pt>
                <c:pt idx="25951">
                  <c:v>0.10161000000000001</c:v>
                </c:pt>
                <c:pt idx="25952">
                  <c:v>0.101483</c:v>
                </c:pt>
                <c:pt idx="25953">
                  <c:v>0.100693</c:v>
                </c:pt>
                <c:pt idx="25954">
                  <c:v>0.100747</c:v>
                </c:pt>
                <c:pt idx="25955">
                  <c:v>9.9815100000000004E-2</c:v>
                </c:pt>
                <c:pt idx="25956">
                  <c:v>9.9502599999999997E-2</c:v>
                </c:pt>
                <c:pt idx="25957">
                  <c:v>9.9059300000000003E-2</c:v>
                </c:pt>
                <c:pt idx="25958">
                  <c:v>9.8832199999999995E-2</c:v>
                </c:pt>
                <c:pt idx="25959">
                  <c:v>9.9439399999999997E-2</c:v>
                </c:pt>
                <c:pt idx="25960">
                  <c:v>0.10036399999999999</c:v>
                </c:pt>
                <c:pt idx="25961">
                  <c:v>0.103659</c:v>
                </c:pt>
                <c:pt idx="25962">
                  <c:v>0.106032</c:v>
                </c:pt>
                <c:pt idx="25963">
                  <c:v>0.107742</c:v>
                </c:pt>
                <c:pt idx="25964">
                  <c:v>0.110434</c:v>
                </c:pt>
                <c:pt idx="25965">
                  <c:v>0.112362</c:v>
                </c:pt>
                <c:pt idx="25966">
                  <c:v>0.11119800000000001</c:v>
                </c:pt>
                <c:pt idx="25967">
                  <c:v>0.107104</c:v>
                </c:pt>
                <c:pt idx="25968">
                  <c:v>0.107034</c:v>
                </c:pt>
                <c:pt idx="25969">
                  <c:v>0.106102</c:v>
                </c:pt>
                <c:pt idx="25970">
                  <c:v>0.105824</c:v>
                </c:pt>
                <c:pt idx="25971">
                  <c:v>0.10544100000000001</c:v>
                </c:pt>
                <c:pt idx="25972">
                  <c:v>0.105153</c:v>
                </c:pt>
                <c:pt idx="25973">
                  <c:v>0.10535799999999999</c:v>
                </c:pt>
                <c:pt idx="25974">
                  <c:v>0.10544000000000001</c:v>
                </c:pt>
                <c:pt idx="25975">
                  <c:v>0.105086</c:v>
                </c:pt>
                <c:pt idx="25976">
                  <c:v>0.10467799999999999</c:v>
                </c:pt>
                <c:pt idx="25977">
                  <c:v>0.10387200000000001</c:v>
                </c:pt>
                <c:pt idx="25978">
                  <c:v>0.10353999999999999</c:v>
                </c:pt>
                <c:pt idx="25979">
                  <c:v>0.103356</c:v>
                </c:pt>
                <c:pt idx="25980">
                  <c:v>0.103939</c:v>
                </c:pt>
                <c:pt idx="25981">
                  <c:v>0.1037</c:v>
                </c:pt>
                <c:pt idx="25982">
                  <c:v>0.10421999999999999</c:v>
                </c:pt>
                <c:pt idx="25983">
                  <c:v>0.103558</c:v>
                </c:pt>
                <c:pt idx="25984">
                  <c:v>0.103162</c:v>
                </c:pt>
                <c:pt idx="25985">
                  <c:v>9.9154300000000001E-2</c:v>
                </c:pt>
                <c:pt idx="25986">
                  <c:v>0.100688</c:v>
                </c:pt>
                <c:pt idx="25987">
                  <c:v>0.100731</c:v>
                </c:pt>
                <c:pt idx="25988">
                  <c:v>0.10076499999999999</c:v>
                </c:pt>
                <c:pt idx="25989">
                  <c:v>9.9486900000000003E-2</c:v>
                </c:pt>
                <c:pt idx="25990">
                  <c:v>9.91364E-2</c:v>
                </c:pt>
                <c:pt idx="25991">
                  <c:v>9.8612099999999994E-2</c:v>
                </c:pt>
                <c:pt idx="25992">
                  <c:v>0.100965</c:v>
                </c:pt>
                <c:pt idx="25993">
                  <c:v>0.102617</c:v>
                </c:pt>
                <c:pt idx="25994">
                  <c:v>0.10491</c:v>
                </c:pt>
                <c:pt idx="25995">
                  <c:v>0.106979</c:v>
                </c:pt>
                <c:pt idx="25996">
                  <c:v>0.108158</c:v>
                </c:pt>
                <c:pt idx="25997">
                  <c:v>0.10925</c:v>
                </c:pt>
                <c:pt idx="25998">
                  <c:v>0.108775</c:v>
                </c:pt>
                <c:pt idx="25999">
                  <c:v>0.108098</c:v>
                </c:pt>
                <c:pt idx="26000">
                  <c:v>0.107617</c:v>
                </c:pt>
                <c:pt idx="26001">
                  <c:v>0.106014</c:v>
                </c:pt>
                <c:pt idx="26002">
                  <c:v>0.104647</c:v>
                </c:pt>
                <c:pt idx="26003">
                  <c:v>9.8443699999999995E-2</c:v>
                </c:pt>
                <c:pt idx="26004">
                  <c:v>9.7067299999999995E-2</c:v>
                </c:pt>
                <c:pt idx="26005">
                  <c:v>9.5917500000000003E-2</c:v>
                </c:pt>
                <c:pt idx="26006">
                  <c:v>9.6809400000000004E-2</c:v>
                </c:pt>
                <c:pt idx="26007">
                  <c:v>9.7451200000000002E-2</c:v>
                </c:pt>
                <c:pt idx="26008">
                  <c:v>9.7649299999999994E-2</c:v>
                </c:pt>
                <c:pt idx="26009">
                  <c:v>9.7223500000000004E-2</c:v>
                </c:pt>
                <c:pt idx="26010">
                  <c:v>9.604E-2</c:v>
                </c:pt>
                <c:pt idx="26011">
                  <c:v>9.57089E-2</c:v>
                </c:pt>
                <c:pt idx="26012">
                  <c:v>9.3127500000000002E-2</c:v>
                </c:pt>
                <c:pt idx="26013">
                  <c:v>9.0138399999999994E-2</c:v>
                </c:pt>
                <c:pt idx="26014">
                  <c:v>9.0075799999999998E-2</c:v>
                </c:pt>
                <c:pt idx="26015">
                  <c:v>8.9790700000000001E-2</c:v>
                </c:pt>
                <c:pt idx="26016">
                  <c:v>9.01806E-2</c:v>
                </c:pt>
                <c:pt idx="26017">
                  <c:v>9.1480199999999998E-2</c:v>
                </c:pt>
                <c:pt idx="26018">
                  <c:v>9.2731099999999997E-2</c:v>
                </c:pt>
                <c:pt idx="26019">
                  <c:v>9.4648499999999997E-2</c:v>
                </c:pt>
                <c:pt idx="26020">
                  <c:v>9.5207700000000006E-2</c:v>
                </c:pt>
                <c:pt idx="26021">
                  <c:v>9.0463699999999994E-2</c:v>
                </c:pt>
                <c:pt idx="26022">
                  <c:v>9.0120500000000006E-2</c:v>
                </c:pt>
                <c:pt idx="26023">
                  <c:v>8.9809600000000003E-2</c:v>
                </c:pt>
                <c:pt idx="26024">
                  <c:v>8.9641399999999996E-2</c:v>
                </c:pt>
                <c:pt idx="26025">
                  <c:v>8.9925000000000005E-2</c:v>
                </c:pt>
                <c:pt idx="26026">
                  <c:v>9.0216099999999994E-2</c:v>
                </c:pt>
                <c:pt idx="26027">
                  <c:v>9.0381000000000003E-2</c:v>
                </c:pt>
                <c:pt idx="26028">
                  <c:v>9.03558E-2</c:v>
                </c:pt>
                <c:pt idx="26029">
                  <c:v>9.2065300000000003E-2</c:v>
                </c:pt>
                <c:pt idx="26030">
                  <c:v>9.2440400000000006E-2</c:v>
                </c:pt>
                <c:pt idx="26031">
                  <c:v>9.4712299999999999E-2</c:v>
                </c:pt>
                <c:pt idx="26032">
                  <c:v>9.5460000000000003E-2</c:v>
                </c:pt>
                <c:pt idx="26033">
                  <c:v>9.7303399999999998E-2</c:v>
                </c:pt>
                <c:pt idx="26034">
                  <c:v>9.9203E-2</c:v>
                </c:pt>
                <c:pt idx="26035">
                  <c:v>0.101869</c:v>
                </c:pt>
                <c:pt idx="26036">
                  <c:v>0.102559</c:v>
                </c:pt>
                <c:pt idx="26037">
                  <c:v>0.10394200000000001</c:v>
                </c:pt>
                <c:pt idx="26038">
                  <c:v>0.103729</c:v>
                </c:pt>
                <c:pt idx="26039">
                  <c:v>0.100079</c:v>
                </c:pt>
                <c:pt idx="26040">
                  <c:v>0.10029200000000001</c:v>
                </c:pt>
                <c:pt idx="26041">
                  <c:v>0.10086299999999999</c:v>
                </c:pt>
                <c:pt idx="26042">
                  <c:v>0.102483</c:v>
                </c:pt>
                <c:pt idx="26043">
                  <c:v>0.10789</c:v>
                </c:pt>
                <c:pt idx="26044">
                  <c:v>0.10197199999999999</c:v>
                </c:pt>
                <c:pt idx="26045">
                  <c:v>0.103349</c:v>
                </c:pt>
                <c:pt idx="26046">
                  <c:v>0.103461</c:v>
                </c:pt>
                <c:pt idx="26047">
                  <c:v>0.103825</c:v>
                </c:pt>
                <c:pt idx="26048">
                  <c:v>0.10410899999999999</c:v>
                </c:pt>
                <c:pt idx="26049">
                  <c:v>0.104486</c:v>
                </c:pt>
                <c:pt idx="26050">
                  <c:v>0.105284</c:v>
                </c:pt>
                <c:pt idx="26051">
                  <c:v>0.105568</c:v>
                </c:pt>
                <c:pt idx="26052">
                  <c:v>0.105869</c:v>
                </c:pt>
                <c:pt idx="26053">
                  <c:v>0.105587</c:v>
                </c:pt>
                <c:pt idx="26054">
                  <c:v>0.104981</c:v>
                </c:pt>
                <c:pt idx="26055">
                  <c:v>0.106068</c:v>
                </c:pt>
                <c:pt idx="26056">
                  <c:v>0.106236</c:v>
                </c:pt>
                <c:pt idx="26057">
                  <c:v>0.10167900000000001</c:v>
                </c:pt>
                <c:pt idx="26058">
                  <c:v>0.102465</c:v>
                </c:pt>
                <c:pt idx="26059">
                  <c:v>0.103176</c:v>
                </c:pt>
                <c:pt idx="26060">
                  <c:v>0.103479</c:v>
                </c:pt>
                <c:pt idx="26061">
                  <c:v>0.103877</c:v>
                </c:pt>
                <c:pt idx="26062">
                  <c:v>0.104688</c:v>
                </c:pt>
                <c:pt idx="26063">
                  <c:v>0.10499799999999999</c:v>
                </c:pt>
                <c:pt idx="26064">
                  <c:v>0.10530100000000001</c:v>
                </c:pt>
                <c:pt idx="26065">
                  <c:v>0.105089</c:v>
                </c:pt>
                <c:pt idx="26066">
                  <c:v>0.104988</c:v>
                </c:pt>
                <c:pt idx="26067">
                  <c:v>0.10535799999999999</c:v>
                </c:pt>
                <c:pt idx="26068">
                  <c:v>0.105694</c:v>
                </c:pt>
                <c:pt idx="26069">
                  <c:v>0.10604</c:v>
                </c:pt>
                <c:pt idx="26070">
                  <c:v>0.106382</c:v>
                </c:pt>
                <c:pt idx="26071">
                  <c:v>0.10674699999999999</c:v>
                </c:pt>
                <c:pt idx="26072">
                  <c:v>0.107028</c:v>
                </c:pt>
                <c:pt idx="26073">
                  <c:v>0.106896</c:v>
                </c:pt>
                <c:pt idx="26074">
                  <c:v>0.10803</c:v>
                </c:pt>
                <c:pt idx="26075">
                  <c:v>0.108069</c:v>
                </c:pt>
                <c:pt idx="26076">
                  <c:v>0.10302799999999999</c:v>
                </c:pt>
                <c:pt idx="26077">
                  <c:v>0.10347099999999999</c:v>
                </c:pt>
                <c:pt idx="26078">
                  <c:v>0.104209</c:v>
                </c:pt>
                <c:pt idx="26079">
                  <c:v>0.10457</c:v>
                </c:pt>
                <c:pt idx="26080">
                  <c:v>0.10559499999999999</c:v>
                </c:pt>
                <c:pt idx="26081">
                  <c:v>0.107497</c:v>
                </c:pt>
                <c:pt idx="26082">
                  <c:v>0.108654</c:v>
                </c:pt>
                <c:pt idx="26083">
                  <c:v>0.10908</c:v>
                </c:pt>
                <c:pt idx="26084">
                  <c:v>0.11053499999999999</c:v>
                </c:pt>
                <c:pt idx="26085">
                  <c:v>0.11188099999999999</c:v>
                </c:pt>
                <c:pt idx="26086">
                  <c:v>0.113248</c:v>
                </c:pt>
                <c:pt idx="26087">
                  <c:v>0.114648</c:v>
                </c:pt>
                <c:pt idx="26088">
                  <c:v>0.115901</c:v>
                </c:pt>
                <c:pt idx="26089">
                  <c:v>0.11613900000000001</c:v>
                </c:pt>
                <c:pt idx="26090">
                  <c:v>0.116748</c:v>
                </c:pt>
                <c:pt idx="26091">
                  <c:v>0.118701</c:v>
                </c:pt>
                <c:pt idx="26092">
                  <c:v>0.12067899999999999</c:v>
                </c:pt>
                <c:pt idx="26093">
                  <c:v>0.120425</c:v>
                </c:pt>
                <c:pt idx="26094">
                  <c:v>0.116408</c:v>
                </c:pt>
                <c:pt idx="26095">
                  <c:v>0.119411</c:v>
                </c:pt>
                <c:pt idx="26096">
                  <c:v>0.121047</c:v>
                </c:pt>
                <c:pt idx="26097">
                  <c:v>0.122227</c:v>
                </c:pt>
                <c:pt idx="26098">
                  <c:v>0.12278699999999999</c:v>
                </c:pt>
                <c:pt idx="26099">
                  <c:v>0.124706</c:v>
                </c:pt>
                <c:pt idx="26100">
                  <c:v>0.126166</c:v>
                </c:pt>
                <c:pt idx="26101">
                  <c:v>0.12869800000000001</c:v>
                </c:pt>
                <c:pt idx="26102">
                  <c:v>0.13094</c:v>
                </c:pt>
                <c:pt idx="26103">
                  <c:v>0.13205800000000001</c:v>
                </c:pt>
                <c:pt idx="26104">
                  <c:v>0.13156499999999999</c:v>
                </c:pt>
                <c:pt idx="26105">
                  <c:v>0.13076299999999999</c:v>
                </c:pt>
                <c:pt idx="26106">
                  <c:v>0.13181399999999999</c:v>
                </c:pt>
                <c:pt idx="26107">
                  <c:v>0.13189600000000001</c:v>
                </c:pt>
                <c:pt idx="26108">
                  <c:v>0.13131499999999999</c:v>
                </c:pt>
                <c:pt idx="26109">
                  <c:v>0.13128200000000001</c:v>
                </c:pt>
                <c:pt idx="26110">
                  <c:v>0.132045</c:v>
                </c:pt>
                <c:pt idx="26111">
                  <c:v>0.131081</c:v>
                </c:pt>
                <c:pt idx="26112">
                  <c:v>0.127358</c:v>
                </c:pt>
                <c:pt idx="26113">
                  <c:v>0.129909</c:v>
                </c:pt>
                <c:pt idx="26114">
                  <c:v>0.13106799999999999</c:v>
                </c:pt>
                <c:pt idx="26115">
                  <c:v>0.13349900000000001</c:v>
                </c:pt>
                <c:pt idx="26116">
                  <c:v>0.136716</c:v>
                </c:pt>
                <c:pt idx="26117">
                  <c:v>0.138348</c:v>
                </c:pt>
                <c:pt idx="26118">
                  <c:v>0.13969999999999999</c:v>
                </c:pt>
                <c:pt idx="26119">
                  <c:v>0.141342</c:v>
                </c:pt>
                <c:pt idx="26120">
                  <c:v>0.14389399999999999</c:v>
                </c:pt>
                <c:pt idx="26121">
                  <c:v>0.14613599999999999</c:v>
                </c:pt>
                <c:pt idx="26122">
                  <c:v>0.14705199999999999</c:v>
                </c:pt>
                <c:pt idx="26123">
                  <c:v>0.14694299999999999</c:v>
                </c:pt>
                <c:pt idx="26124">
                  <c:v>0.147534</c:v>
                </c:pt>
                <c:pt idx="26125">
                  <c:v>0.148645</c:v>
                </c:pt>
                <c:pt idx="26126">
                  <c:v>0.149975</c:v>
                </c:pt>
                <c:pt idx="26127">
                  <c:v>0.150838</c:v>
                </c:pt>
                <c:pt idx="26128">
                  <c:v>0.152834</c:v>
                </c:pt>
                <c:pt idx="26129">
                  <c:v>0.152146</c:v>
                </c:pt>
                <c:pt idx="26130">
                  <c:v>0.14841099999999999</c:v>
                </c:pt>
                <c:pt idx="26131">
                  <c:v>0.14949299999999999</c:v>
                </c:pt>
                <c:pt idx="26132">
                  <c:v>0.15107200000000001</c:v>
                </c:pt>
                <c:pt idx="26133">
                  <c:v>0.153532</c:v>
                </c:pt>
                <c:pt idx="26134">
                  <c:v>0.15460399999999999</c:v>
                </c:pt>
                <c:pt idx="26135">
                  <c:v>0.15626799999999999</c:v>
                </c:pt>
                <c:pt idx="26136">
                  <c:v>0.15632799999999999</c:v>
                </c:pt>
                <c:pt idx="26137">
                  <c:v>0.15623100000000001</c:v>
                </c:pt>
                <c:pt idx="26138">
                  <c:v>0.15629100000000001</c:v>
                </c:pt>
                <c:pt idx="26139">
                  <c:v>0.15695600000000001</c:v>
                </c:pt>
                <c:pt idx="26140">
                  <c:v>0.15792300000000001</c:v>
                </c:pt>
                <c:pt idx="26141">
                  <c:v>0.15889</c:v>
                </c:pt>
                <c:pt idx="26142">
                  <c:v>0.159662</c:v>
                </c:pt>
                <c:pt idx="26143">
                  <c:v>0.159999</c:v>
                </c:pt>
                <c:pt idx="26144">
                  <c:v>0.16065499999999999</c:v>
                </c:pt>
                <c:pt idx="26145">
                  <c:v>0.161661</c:v>
                </c:pt>
                <c:pt idx="26146">
                  <c:v>0.163854</c:v>
                </c:pt>
                <c:pt idx="26147">
                  <c:v>0.16215499999999999</c:v>
                </c:pt>
                <c:pt idx="26148">
                  <c:v>0.158693</c:v>
                </c:pt>
                <c:pt idx="26149">
                  <c:v>0.15970300000000001</c:v>
                </c:pt>
                <c:pt idx="26150">
                  <c:v>0.159389</c:v>
                </c:pt>
                <c:pt idx="26151">
                  <c:v>0.15940099999999999</c:v>
                </c:pt>
                <c:pt idx="26152">
                  <c:v>0.15935199999999999</c:v>
                </c:pt>
                <c:pt idx="26153">
                  <c:v>0.15923799999999999</c:v>
                </c:pt>
                <c:pt idx="26154">
                  <c:v>0.15951100000000001</c:v>
                </c:pt>
                <c:pt idx="26155">
                  <c:v>0.15956200000000001</c:v>
                </c:pt>
                <c:pt idx="26156">
                  <c:v>0.15887799999999999</c:v>
                </c:pt>
                <c:pt idx="26157">
                  <c:v>0.15843599999999999</c:v>
                </c:pt>
                <c:pt idx="26158">
                  <c:v>0.157551</c:v>
                </c:pt>
                <c:pt idx="26159">
                  <c:v>0.156918</c:v>
                </c:pt>
                <c:pt idx="26160">
                  <c:v>0.15711</c:v>
                </c:pt>
                <c:pt idx="26161">
                  <c:v>0.15648500000000001</c:v>
                </c:pt>
                <c:pt idx="26162">
                  <c:v>0.155613</c:v>
                </c:pt>
                <c:pt idx="26163">
                  <c:v>0.15521699999999999</c:v>
                </c:pt>
                <c:pt idx="26164">
                  <c:v>0.155886</c:v>
                </c:pt>
                <c:pt idx="26165">
                  <c:v>0.15071899999999999</c:v>
                </c:pt>
                <c:pt idx="26166">
                  <c:v>0.14668100000000001</c:v>
                </c:pt>
                <c:pt idx="26167">
                  <c:v>0.147124</c:v>
                </c:pt>
                <c:pt idx="26168">
                  <c:v>0.147091</c:v>
                </c:pt>
                <c:pt idx="26169">
                  <c:v>0.148641</c:v>
                </c:pt>
                <c:pt idx="26170">
                  <c:v>0.14978</c:v>
                </c:pt>
                <c:pt idx="26171">
                  <c:v>0.150917</c:v>
                </c:pt>
                <c:pt idx="26172">
                  <c:v>0.150924</c:v>
                </c:pt>
                <c:pt idx="26173">
                  <c:v>0.15087300000000001</c:v>
                </c:pt>
                <c:pt idx="26174">
                  <c:v>0.15149199999999999</c:v>
                </c:pt>
                <c:pt idx="26175">
                  <c:v>0.151951</c:v>
                </c:pt>
                <c:pt idx="26176">
                  <c:v>0.152476</c:v>
                </c:pt>
                <c:pt idx="26177">
                  <c:v>0.15290999999999999</c:v>
                </c:pt>
                <c:pt idx="26178">
                  <c:v>0.15377299999999999</c:v>
                </c:pt>
                <c:pt idx="26179">
                  <c:v>0.15454799999999999</c:v>
                </c:pt>
                <c:pt idx="26180">
                  <c:v>0.15470300000000001</c:v>
                </c:pt>
                <c:pt idx="26181">
                  <c:v>0.15473000000000001</c:v>
                </c:pt>
                <c:pt idx="26182">
                  <c:v>0.15647900000000001</c:v>
                </c:pt>
                <c:pt idx="26183">
                  <c:v>0.15256900000000001</c:v>
                </c:pt>
                <c:pt idx="26184">
                  <c:v>0.15024000000000001</c:v>
                </c:pt>
                <c:pt idx="26185">
                  <c:v>0.15115100000000001</c:v>
                </c:pt>
                <c:pt idx="26186">
                  <c:v>0.15153</c:v>
                </c:pt>
                <c:pt idx="26187">
                  <c:v>0.152228</c:v>
                </c:pt>
                <c:pt idx="26188">
                  <c:v>0.15190400000000001</c:v>
                </c:pt>
                <c:pt idx="26189">
                  <c:v>0.152195</c:v>
                </c:pt>
                <c:pt idx="26190">
                  <c:v>0.15204599999999999</c:v>
                </c:pt>
                <c:pt idx="26191">
                  <c:v>0.151837</c:v>
                </c:pt>
                <c:pt idx="26192">
                  <c:v>0.15198600000000001</c:v>
                </c:pt>
                <c:pt idx="26193">
                  <c:v>0.15162500000000001</c:v>
                </c:pt>
                <c:pt idx="26194">
                  <c:v>0.151203</c:v>
                </c:pt>
                <c:pt idx="26195">
                  <c:v>0.15032000000000001</c:v>
                </c:pt>
                <c:pt idx="26196">
                  <c:v>0.149733</c:v>
                </c:pt>
                <c:pt idx="26197">
                  <c:v>0.14904200000000001</c:v>
                </c:pt>
                <c:pt idx="26198">
                  <c:v>0.14705499999999999</c:v>
                </c:pt>
                <c:pt idx="26199">
                  <c:v>0.14372099999999999</c:v>
                </c:pt>
                <c:pt idx="26200">
                  <c:v>0.14333299999999999</c:v>
                </c:pt>
                <c:pt idx="26201">
                  <c:v>0.138603</c:v>
                </c:pt>
                <c:pt idx="26202">
                  <c:v>0.136799</c:v>
                </c:pt>
                <c:pt idx="26203">
                  <c:v>0.13675399999999999</c:v>
                </c:pt>
                <c:pt idx="26204">
                  <c:v>0.135796</c:v>
                </c:pt>
                <c:pt idx="26205">
                  <c:v>0.13523299999999999</c:v>
                </c:pt>
                <c:pt idx="26206">
                  <c:v>0.13520399999999999</c:v>
                </c:pt>
                <c:pt idx="26207">
                  <c:v>0.135432</c:v>
                </c:pt>
                <c:pt idx="26208">
                  <c:v>0.13453200000000001</c:v>
                </c:pt>
                <c:pt idx="26209">
                  <c:v>0.134885</c:v>
                </c:pt>
                <c:pt idx="26210">
                  <c:v>0.13505500000000001</c:v>
                </c:pt>
                <c:pt idx="26211">
                  <c:v>0.13566</c:v>
                </c:pt>
                <c:pt idx="26212">
                  <c:v>0.13500300000000001</c:v>
                </c:pt>
                <c:pt idx="26213">
                  <c:v>0.13436899999999999</c:v>
                </c:pt>
                <c:pt idx="26214">
                  <c:v>0.134879</c:v>
                </c:pt>
                <c:pt idx="26215">
                  <c:v>0.13517299999999999</c:v>
                </c:pt>
                <c:pt idx="26216">
                  <c:v>0.134656</c:v>
                </c:pt>
                <c:pt idx="26217">
                  <c:v>0.134879</c:v>
                </c:pt>
                <c:pt idx="26218">
                  <c:v>0.12840699999999999</c:v>
                </c:pt>
                <c:pt idx="26219">
                  <c:v>0.126108</c:v>
                </c:pt>
                <c:pt idx="26220">
                  <c:v>0.124915</c:v>
                </c:pt>
                <c:pt idx="26221">
                  <c:v>0.123935</c:v>
                </c:pt>
                <c:pt idx="26222">
                  <c:v>0.123025</c:v>
                </c:pt>
                <c:pt idx="26223">
                  <c:v>0.1227</c:v>
                </c:pt>
                <c:pt idx="26224">
                  <c:v>0.12099500000000001</c:v>
                </c:pt>
                <c:pt idx="26225">
                  <c:v>0.11913700000000001</c:v>
                </c:pt>
                <c:pt idx="26226">
                  <c:v>0.117079</c:v>
                </c:pt>
                <c:pt idx="26227">
                  <c:v>0.117947</c:v>
                </c:pt>
                <c:pt idx="26228">
                  <c:v>0.119092</c:v>
                </c:pt>
                <c:pt idx="26229">
                  <c:v>0.12121999999999999</c:v>
                </c:pt>
                <c:pt idx="26230">
                  <c:v>0.122429</c:v>
                </c:pt>
                <c:pt idx="26231">
                  <c:v>0.124526</c:v>
                </c:pt>
                <c:pt idx="26232">
                  <c:v>0.12585499999999999</c:v>
                </c:pt>
                <c:pt idx="26233">
                  <c:v>0.12649099999999999</c:v>
                </c:pt>
                <c:pt idx="26234">
                  <c:v>0.127691</c:v>
                </c:pt>
                <c:pt idx="26235">
                  <c:v>0.12828800000000001</c:v>
                </c:pt>
                <c:pt idx="26236">
                  <c:v>0.12944700000000001</c:v>
                </c:pt>
                <c:pt idx="26237">
                  <c:v>0.12325700000000001</c:v>
                </c:pt>
                <c:pt idx="26238">
                  <c:v>0.123362</c:v>
                </c:pt>
                <c:pt idx="26239">
                  <c:v>0.12324599999999999</c:v>
                </c:pt>
                <c:pt idx="26240">
                  <c:v>0.123429</c:v>
                </c:pt>
                <c:pt idx="26241">
                  <c:v>0.1226</c:v>
                </c:pt>
                <c:pt idx="26242">
                  <c:v>0.123733</c:v>
                </c:pt>
                <c:pt idx="26243">
                  <c:v>0.123164</c:v>
                </c:pt>
                <c:pt idx="26244">
                  <c:v>0.12137100000000001</c:v>
                </c:pt>
                <c:pt idx="26245">
                  <c:v>0.12003900000000001</c:v>
                </c:pt>
                <c:pt idx="26246">
                  <c:v>0.11880300000000001</c:v>
                </c:pt>
                <c:pt idx="26247">
                  <c:v>0.117003</c:v>
                </c:pt>
                <c:pt idx="26248">
                  <c:v>0.11656900000000001</c:v>
                </c:pt>
                <c:pt idx="26249">
                  <c:v>0.117343</c:v>
                </c:pt>
                <c:pt idx="26250">
                  <c:v>0.116647</c:v>
                </c:pt>
                <c:pt idx="26251">
                  <c:v>0.116343</c:v>
                </c:pt>
                <c:pt idx="26252">
                  <c:v>0.116454</c:v>
                </c:pt>
                <c:pt idx="26253">
                  <c:v>0.11754100000000001</c:v>
                </c:pt>
                <c:pt idx="26254">
                  <c:v>0.11182300000000001</c:v>
                </c:pt>
                <c:pt idx="26255">
                  <c:v>0.113124</c:v>
                </c:pt>
                <c:pt idx="26256">
                  <c:v>0.11405</c:v>
                </c:pt>
                <c:pt idx="26257">
                  <c:v>0.114839</c:v>
                </c:pt>
                <c:pt idx="26258">
                  <c:v>0.114554</c:v>
                </c:pt>
                <c:pt idx="26259">
                  <c:v>0.116731</c:v>
                </c:pt>
                <c:pt idx="26260">
                  <c:v>0.118049</c:v>
                </c:pt>
                <c:pt idx="26261">
                  <c:v>0.120297</c:v>
                </c:pt>
                <c:pt idx="26262">
                  <c:v>0.121642</c:v>
                </c:pt>
                <c:pt idx="26263">
                  <c:v>0.122979</c:v>
                </c:pt>
                <c:pt idx="26264">
                  <c:v>0.122846</c:v>
                </c:pt>
                <c:pt idx="26265">
                  <c:v>0.123083</c:v>
                </c:pt>
                <c:pt idx="26266">
                  <c:v>0.12343800000000001</c:v>
                </c:pt>
                <c:pt idx="26267">
                  <c:v>0.122824</c:v>
                </c:pt>
                <c:pt idx="26268">
                  <c:v>0.121658</c:v>
                </c:pt>
                <c:pt idx="26269">
                  <c:v>0.12045</c:v>
                </c:pt>
                <c:pt idx="26270">
                  <c:v>0.11974</c:v>
                </c:pt>
                <c:pt idx="26271">
                  <c:v>0.117947</c:v>
                </c:pt>
                <c:pt idx="26272">
                  <c:v>0.111679</c:v>
                </c:pt>
                <c:pt idx="26273">
                  <c:v>0.111613</c:v>
                </c:pt>
                <c:pt idx="26274">
                  <c:v>0.110636</c:v>
                </c:pt>
                <c:pt idx="26275">
                  <c:v>0.110345</c:v>
                </c:pt>
                <c:pt idx="26276">
                  <c:v>0.110232</c:v>
                </c:pt>
                <c:pt idx="26277">
                  <c:v>0.110052</c:v>
                </c:pt>
                <c:pt idx="26278">
                  <c:v>0.110342</c:v>
                </c:pt>
                <c:pt idx="26279">
                  <c:v>0.111175</c:v>
                </c:pt>
                <c:pt idx="26280">
                  <c:v>0.111669</c:v>
                </c:pt>
                <c:pt idx="26281">
                  <c:v>0.11101</c:v>
                </c:pt>
                <c:pt idx="26282">
                  <c:v>0.111771</c:v>
                </c:pt>
                <c:pt idx="26283">
                  <c:v>0.112203</c:v>
                </c:pt>
                <c:pt idx="26284">
                  <c:v>0.11300200000000001</c:v>
                </c:pt>
                <c:pt idx="26285">
                  <c:v>0.113955</c:v>
                </c:pt>
                <c:pt idx="26286">
                  <c:v>0.114315</c:v>
                </c:pt>
                <c:pt idx="26287">
                  <c:v>0.1153</c:v>
                </c:pt>
                <c:pt idx="26288">
                  <c:v>0.11466700000000001</c:v>
                </c:pt>
                <c:pt idx="26289">
                  <c:v>0.115452</c:v>
                </c:pt>
                <c:pt idx="26290">
                  <c:v>0.110122</c:v>
                </c:pt>
                <c:pt idx="26291">
                  <c:v>0.11014500000000001</c:v>
                </c:pt>
                <c:pt idx="26292">
                  <c:v>0.110823</c:v>
                </c:pt>
                <c:pt idx="26293">
                  <c:v>0.111654</c:v>
                </c:pt>
                <c:pt idx="26294">
                  <c:v>0.111805</c:v>
                </c:pt>
                <c:pt idx="26295">
                  <c:v>0.111191</c:v>
                </c:pt>
                <c:pt idx="26296">
                  <c:v>0.111454</c:v>
                </c:pt>
                <c:pt idx="26297">
                  <c:v>0.112317</c:v>
                </c:pt>
                <c:pt idx="26298">
                  <c:v>0.11368499999999999</c:v>
                </c:pt>
                <c:pt idx="26299">
                  <c:v>0.115172</c:v>
                </c:pt>
                <c:pt idx="26300">
                  <c:v>0.116253</c:v>
                </c:pt>
                <c:pt idx="26301">
                  <c:v>0.11672200000000001</c:v>
                </c:pt>
                <c:pt idx="26302">
                  <c:v>0.117607</c:v>
                </c:pt>
                <c:pt idx="26303">
                  <c:v>0.11849800000000001</c:v>
                </c:pt>
                <c:pt idx="26304">
                  <c:v>0.120547</c:v>
                </c:pt>
                <c:pt idx="26305">
                  <c:v>0.12403500000000001</c:v>
                </c:pt>
                <c:pt idx="26306">
                  <c:v>0.126304</c:v>
                </c:pt>
                <c:pt idx="26307">
                  <c:v>0.12765199999999999</c:v>
                </c:pt>
                <c:pt idx="26308">
                  <c:v>0.12356300000000001</c:v>
                </c:pt>
                <c:pt idx="26309">
                  <c:v>0.123594</c:v>
                </c:pt>
                <c:pt idx="26310">
                  <c:v>0.12471500000000001</c:v>
                </c:pt>
                <c:pt idx="26311">
                  <c:v>0.125088</c:v>
                </c:pt>
                <c:pt idx="26312">
                  <c:v>0.12531999999999999</c:v>
                </c:pt>
                <c:pt idx="26313">
                  <c:v>0.12509799999999999</c:v>
                </c:pt>
                <c:pt idx="26314">
                  <c:v>0.12640599999999999</c:v>
                </c:pt>
                <c:pt idx="26315">
                  <c:v>0.12686600000000001</c:v>
                </c:pt>
                <c:pt idx="26316">
                  <c:v>0.127002</c:v>
                </c:pt>
                <c:pt idx="26317">
                  <c:v>0.12559100000000001</c:v>
                </c:pt>
                <c:pt idx="26318">
                  <c:v>0.124055</c:v>
                </c:pt>
                <c:pt idx="26319">
                  <c:v>0.124053</c:v>
                </c:pt>
                <c:pt idx="26320">
                  <c:v>0.123332</c:v>
                </c:pt>
                <c:pt idx="26321">
                  <c:v>0.123087</c:v>
                </c:pt>
                <c:pt idx="26322">
                  <c:v>0.12270499999999999</c:v>
                </c:pt>
                <c:pt idx="26323">
                  <c:v>0.12336999999999999</c:v>
                </c:pt>
                <c:pt idx="26324">
                  <c:v>0.123613</c:v>
                </c:pt>
                <c:pt idx="26325">
                  <c:v>0.124985</c:v>
                </c:pt>
                <c:pt idx="26326">
                  <c:v>0.121938</c:v>
                </c:pt>
                <c:pt idx="26327">
                  <c:v>0.119562</c:v>
                </c:pt>
                <c:pt idx="26328">
                  <c:v>0.120033</c:v>
                </c:pt>
                <c:pt idx="26329">
                  <c:v>0.118996</c:v>
                </c:pt>
                <c:pt idx="26330">
                  <c:v>0.118794</c:v>
                </c:pt>
                <c:pt idx="26331">
                  <c:v>0.11838899999999999</c:v>
                </c:pt>
                <c:pt idx="26332">
                  <c:v>0.117606</c:v>
                </c:pt>
                <c:pt idx="26333">
                  <c:v>0.11755500000000001</c:v>
                </c:pt>
                <c:pt idx="26334">
                  <c:v>0.117656</c:v>
                </c:pt>
                <c:pt idx="26335">
                  <c:v>0.11608599999999999</c:v>
                </c:pt>
                <c:pt idx="26336">
                  <c:v>0.112424</c:v>
                </c:pt>
                <c:pt idx="26337">
                  <c:v>0.108988</c:v>
                </c:pt>
                <c:pt idx="26338">
                  <c:v>0.106478</c:v>
                </c:pt>
                <c:pt idx="26339">
                  <c:v>0.104268</c:v>
                </c:pt>
                <c:pt idx="26340">
                  <c:v>0.10302600000000001</c:v>
                </c:pt>
                <c:pt idx="26341">
                  <c:v>0.10327699999999999</c:v>
                </c:pt>
                <c:pt idx="26342">
                  <c:v>0.103839</c:v>
                </c:pt>
                <c:pt idx="26343">
                  <c:v>0.104944</c:v>
                </c:pt>
                <c:pt idx="26344">
                  <c:v>0.102191</c:v>
                </c:pt>
                <c:pt idx="26345">
                  <c:v>9.8212099999999997E-2</c:v>
                </c:pt>
                <c:pt idx="26346">
                  <c:v>9.9598800000000001E-2</c:v>
                </c:pt>
                <c:pt idx="26347">
                  <c:v>0.10058400000000001</c:v>
                </c:pt>
                <c:pt idx="26348">
                  <c:v>0.102727</c:v>
                </c:pt>
                <c:pt idx="26349">
                  <c:v>0.104503</c:v>
                </c:pt>
                <c:pt idx="26350">
                  <c:v>0.106407</c:v>
                </c:pt>
                <c:pt idx="26351">
                  <c:v>0.10756400000000001</c:v>
                </c:pt>
                <c:pt idx="26352">
                  <c:v>0.10829800000000001</c:v>
                </c:pt>
                <c:pt idx="26353">
                  <c:v>0.108095</c:v>
                </c:pt>
                <c:pt idx="26354">
                  <c:v>0.108861</c:v>
                </c:pt>
                <c:pt idx="26355">
                  <c:v>0.108747</c:v>
                </c:pt>
                <c:pt idx="26356">
                  <c:v>0.107867</c:v>
                </c:pt>
                <c:pt idx="26357">
                  <c:v>0.10716199999999999</c:v>
                </c:pt>
                <c:pt idx="26358">
                  <c:v>0.107047</c:v>
                </c:pt>
                <c:pt idx="26359">
                  <c:v>0.10714</c:v>
                </c:pt>
                <c:pt idx="26360">
                  <c:v>0.106187</c:v>
                </c:pt>
                <c:pt idx="26361">
                  <c:v>0.10573100000000001</c:v>
                </c:pt>
                <c:pt idx="26362">
                  <c:v>0.10394100000000001</c:v>
                </c:pt>
                <c:pt idx="26363">
                  <c:v>9.7625299999999998E-2</c:v>
                </c:pt>
                <c:pt idx="26364">
                  <c:v>9.8469500000000001E-2</c:v>
                </c:pt>
                <c:pt idx="26365">
                  <c:v>9.8471000000000003E-2</c:v>
                </c:pt>
                <c:pt idx="26366">
                  <c:v>9.7637299999999996E-2</c:v>
                </c:pt>
                <c:pt idx="26367">
                  <c:v>9.6407099999999996E-2</c:v>
                </c:pt>
                <c:pt idx="26368">
                  <c:v>9.5666299999999996E-2</c:v>
                </c:pt>
                <c:pt idx="26369">
                  <c:v>9.4963000000000006E-2</c:v>
                </c:pt>
                <c:pt idx="26370">
                  <c:v>9.5217499999999997E-2</c:v>
                </c:pt>
                <c:pt idx="26371">
                  <c:v>9.4949699999999998E-2</c:v>
                </c:pt>
                <c:pt idx="26372">
                  <c:v>9.4699400000000003E-2</c:v>
                </c:pt>
                <c:pt idx="26373">
                  <c:v>9.3953400000000006E-2</c:v>
                </c:pt>
                <c:pt idx="26374">
                  <c:v>9.2716400000000004E-2</c:v>
                </c:pt>
                <c:pt idx="26375">
                  <c:v>9.2479099999999995E-2</c:v>
                </c:pt>
                <c:pt idx="26376">
                  <c:v>9.1720399999999994E-2</c:v>
                </c:pt>
                <c:pt idx="26377">
                  <c:v>9.1209899999999997E-2</c:v>
                </c:pt>
                <c:pt idx="26378">
                  <c:v>8.4608900000000001E-2</c:v>
                </c:pt>
                <c:pt idx="26379">
                  <c:v>8.3024399999999998E-2</c:v>
                </c:pt>
                <c:pt idx="26380">
                  <c:v>8.1900700000000007E-2</c:v>
                </c:pt>
                <c:pt idx="26381">
                  <c:v>8.1111900000000001E-2</c:v>
                </c:pt>
                <c:pt idx="26382">
                  <c:v>8.0370999999999998E-2</c:v>
                </c:pt>
                <c:pt idx="26383">
                  <c:v>8.0131099999999997E-2</c:v>
                </c:pt>
                <c:pt idx="26384">
                  <c:v>7.9449900000000004E-2</c:v>
                </c:pt>
                <c:pt idx="26385">
                  <c:v>7.9147499999999996E-2</c:v>
                </c:pt>
                <c:pt idx="26386">
                  <c:v>7.8923599999999997E-2</c:v>
                </c:pt>
                <c:pt idx="26387">
                  <c:v>7.8797199999999998E-2</c:v>
                </c:pt>
                <c:pt idx="26388">
                  <c:v>7.7716499999999994E-2</c:v>
                </c:pt>
                <c:pt idx="26389">
                  <c:v>7.6882900000000004E-2</c:v>
                </c:pt>
                <c:pt idx="26390">
                  <c:v>7.61458E-2</c:v>
                </c:pt>
                <c:pt idx="26391">
                  <c:v>7.6087100000000005E-2</c:v>
                </c:pt>
                <c:pt idx="26392">
                  <c:v>7.7217999999999995E-2</c:v>
                </c:pt>
                <c:pt idx="26393">
                  <c:v>7.7670299999999998E-2</c:v>
                </c:pt>
                <c:pt idx="26394">
                  <c:v>7.2991600000000004E-2</c:v>
                </c:pt>
                <c:pt idx="26395">
                  <c:v>7.1683300000000005E-2</c:v>
                </c:pt>
                <c:pt idx="26396">
                  <c:v>7.3771500000000004E-2</c:v>
                </c:pt>
                <c:pt idx="26397">
                  <c:v>7.4725299999999995E-2</c:v>
                </c:pt>
                <c:pt idx="26398">
                  <c:v>7.5829099999999997E-2</c:v>
                </c:pt>
                <c:pt idx="26399">
                  <c:v>7.6825599999999994E-2</c:v>
                </c:pt>
                <c:pt idx="26400">
                  <c:v>7.7585899999999999E-2</c:v>
                </c:pt>
                <c:pt idx="26401">
                  <c:v>7.8246399999999994E-2</c:v>
                </c:pt>
                <c:pt idx="26402">
                  <c:v>7.9722799999999996E-2</c:v>
                </c:pt>
                <c:pt idx="26403">
                  <c:v>8.0994499999999997E-2</c:v>
                </c:pt>
                <c:pt idx="26404">
                  <c:v>8.1704799999999994E-2</c:v>
                </c:pt>
                <c:pt idx="26405">
                  <c:v>8.2357299999999994E-2</c:v>
                </c:pt>
                <c:pt idx="26406">
                  <c:v>8.3872299999999997E-2</c:v>
                </c:pt>
                <c:pt idx="26407">
                  <c:v>8.4754399999999994E-2</c:v>
                </c:pt>
                <c:pt idx="26408">
                  <c:v>8.5694199999999998E-2</c:v>
                </c:pt>
                <c:pt idx="26409">
                  <c:v>8.2285999999999998E-2</c:v>
                </c:pt>
                <c:pt idx="26410">
                  <c:v>7.8438099999999997E-2</c:v>
                </c:pt>
                <c:pt idx="26411">
                  <c:v>7.8187599999999996E-2</c:v>
                </c:pt>
                <c:pt idx="26412">
                  <c:v>7.5362200000000004E-2</c:v>
                </c:pt>
                <c:pt idx="26413">
                  <c:v>7.1275900000000003E-2</c:v>
                </c:pt>
                <c:pt idx="26414">
                  <c:v>6.6361600000000007E-2</c:v>
                </c:pt>
                <c:pt idx="26415">
                  <c:v>6.2217599999999998E-2</c:v>
                </c:pt>
                <c:pt idx="26416">
                  <c:v>5.8691599999999997E-2</c:v>
                </c:pt>
                <c:pt idx="26417">
                  <c:v>5.6998500000000001E-2</c:v>
                </c:pt>
                <c:pt idx="26418">
                  <c:v>5.4965100000000003E-2</c:v>
                </c:pt>
                <c:pt idx="26419">
                  <c:v>5.33847E-2</c:v>
                </c:pt>
                <c:pt idx="26420">
                  <c:v>5.2164000000000002E-2</c:v>
                </c:pt>
                <c:pt idx="26421">
                  <c:v>4.94794E-2</c:v>
                </c:pt>
                <c:pt idx="26422">
                  <c:v>4.8137699999999999E-2</c:v>
                </c:pt>
                <c:pt idx="26423">
                  <c:v>4.7922399999999997E-2</c:v>
                </c:pt>
                <c:pt idx="26424">
                  <c:v>4.97714E-2</c:v>
                </c:pt>
                <c:pt idx="26425">
                  <c:v>4.9476699999999998E-2</c:v>
                </c:pt>
                <c:pt idx="26426">
                  <c:v>4.6367699999999998E-2</c:v>
                </c:pt>
                <c:pt idx="26427">
                  <c:v>4.7703099999999998E-2</c:v>
                </c:pt>
                <c:pt idx="26428">
                  <c:v>4.8355000000000002E-2</c:v>
                </c:pt>
                <c:pt idx="26429">
                  <c:v>4.9023499999999998E-2</c:v>
                </c:pt>
                <c:pt idx="26430">
                  <c:v>4.8464800000000002E-2</c:v>
                </c:pt>
                <c:pt idx="26431">
                  <c:v>4.7350200000000002E-2</c:v>
                </c:pt>
                <c:pt idx="26432">
                  <c:v>4.6421700000000003E-2</c:v>
                </c:pt>
                <c:pt idx="26433">
                  <c:v>4.4982099999999997E-2</c:v>
                </c:pt>
                <c:pt idx="26434">
                  <c:v>4.5221200000000003E-2</c:v>
                </c:pt>
                <c:pt idx="26435">
                  <c:v>4.3822100000000003E-2</c:v>
                </c:pt>
                <c:pt idx="26436">
                  <c:v>4.2673799999999998E-2</c:v>
                </c:pt>
                <c:pt idx="26437">
                  <c:v>4.1324399999999997E-2</c:v>
                </c:pt>
                <c:pt idx="26438">
                  <c:v>3.9024200000000002E-2</c:v>
                </c:pt>
                <c:pt idx="26439">
                  <c:v>3.6153600000000001E-2</c:v>
                </c:pt>
                <c:pt idx="26440">
                  <c:v>3.2509400000000001E-2</c:v>
                </c:pt>
                <c:pt idx="26441">
                  <c:v>2.7685299999999999E-2</c:v>
                </c:pt>
                <c:pt idx="26442">
                  <c:v>1.74758E-2</c:v>
                </c:pt>
                <c:pt idx="26443">
                  <c:v>1.03444E-2</c:v>
                </c:pt>
                <c:pt idx="26444">
                  <c:v>1.8103699999999999E-3</c:v>
                </c:pt>
                <c:pt idx="26445">
                  <c:v>-2.1576500000000001E-3</c:v>
                </c:pt>
                <c:pt idx="26446">
                  <c:v>-5.8654800000000002E-3</c:v>
                </c:pt>
                <c:pt idx="26447">
                  <c:v>-7.9987900000000004E-3</c:v>
                </c:pt>
                <c:pt idx="26448">
                  <c:v>-9.2432E-3</c:v>
                </c:pt>
                <c:pt idx="26449">
                  <c:v>-1.04875E-2</c:v>
                </c:pt>
                <c:pt idx="26450">
                  <c:v>-1.1243400000000001E-2</c:v>
                </c:pt>
                <c:pt idx="26451">
                  <c:v>-1.25562E-2</c:v>
                </c:pt>
                <c:pt idx="26452">
                  <c:v>-1.4807499999999999E-2</c:v>
                </c:pt>
                <c:pt idx="26453">
                  <c:v>-1.55432E-2</c:v>
                </c:pt>
                <c:pt idx="26454">
                  <c:v>-1.5831399999999999E-2</c:v>
                </c:pt>
                <c:pt idx="26455">
                  <c:v>-1.6603099999999999E-2</c:v>
                </c:pt>
                <c:pt idx="26456">
                  <c:v>-1.7904E-2</c:v>
                </c:pt>
                <c:pt idx="26457">
                  <c:v>-2.6159700000000001E-2</c:v>
                </c:pt>
                <c:pt idx="26458">
                  <c:v>-2.8476000000000001E-2</c:v>
                </c:pt>
                <c:pt idx="26459">
                  <c:v>-2.9230900000000001E-2</c:v>
                </c:pt>
                <c:pt idx="26460">
                  <c:v>-3.11408E-2</c:v>
                </c:pt>
                <c:pt idx="26461">
                  <c:v>-2.5825899999999999E-2</c:v>
                </c:pt>
                <c:pt idx="26462">
                  <c:v>-3.5900300000000003E-2</c:v>
                </c:pt>
                <c:pt idx="26463">
                  <c:v>-3.9947700000000003E-2</c:v>
                </c:pt>
                <c:pt idx="26464">
                  <c:v>-4.1719600000000003E-2</c:v>
                </c:pt>
                <c:pt idx="26465">
                  <c:v>-4.4028499999999998E-2</c:v>
                </c:pt>
                <c:pt idx="26466">
                  <c:v>-4.5868199999999998E-2</c:v>
                </c:pt>
                <c:pt idx="26467">
                  <c:v>-4.7201399999999998E-2</c:v>
                </c:pt>
                <c:pt idx="26468">
                  <c:v>-4.8504100000000001E-2</c:v>
                </c:pt>
                <c:pt idx="26469">
                  <c:v>-5.0322699999999998E-2</c:v>
                </c:pt>
                <c:pt idx="26470">
                  <c:v>-5.2114599999999997E-2</c:v>
                </c:pt>
                <c:pt idx="26471">
                  <c:v>-5.4530200000000001E-2</c:v>
                </c:pt>
                <c:pt idx="26472">
                  <c:v>-5.5635499999999997E-2</c:v>
                </c:pt>
                <c:pt idx="26473">
                  <c:v>-6.3414300000000007E-2</c:v>
                </c:pt>
                <c:pt idx="26474">
                  <c:v>-6.5099000000000004E-2</c:v>
                </c:pt>
                <c:pt idx="26475">
                  <c:v>-6.6819000000000003E-2</c:v>
                </c:pt>
                <c:pt idx="26476">
                  <c:v>-6.9167599999999996E-2</c:v>
                </c:pt>
                <c:pt idx="26477">
                  <c:v>-7.1996000000000004E-2</c:v>
                </c:pt>
                <c:pt idx="26478">
                  <c:v>-7.4892200000000006E-2</c:v>
                </c:pt>
                <c:pt idx="26479">
                  <c:v>-7.6845300000000005E-2</c:v>
                </c:pt>
                <c:pt idx="26480">
                  <c:v>-7.8145099999999995E-2</c:v>
                </c:pt>
                <c:pt idx="26481">
                  <c:v>-8.1480200000000003E-2</c:v>
                </c:pt>
                <c:pt idx="26482">
                  <c:v>-8.3480200000000004E-2</c:v>
                </c:pt>
                <c:pt idx="26483">
                  <c:v>-8.44168E-2</c:v>
                </c:pt>
                <c:pt idx="26484">
                  <c:v>-8.4779099999999996E-2</c:v>
                </c:pt>
                <c:pt idx="26485">
                  <c:v>-8.6167599999999997E-2</c:v>
                </c:pt>
                <c:pt idx="26486">
                  <c:v>-8.6606100000000005E-2</c:v>
                </c:pt>
                <c:pt idx="26487">
                  <c:v>-8.70369E-2</c:v>
                </c:pt>
                <c:pt idx="26488">
                  <c:v>-8.8168499999999997E-2</c:v>
                </c:pt>
                <c:pt idx="26489">
                  <c:v>-9.6094799999999994E-2</c:v>
                </c:pt>
                <c:pt idx="26490">
                  <c:v>-9.7265299999999999E-2</c:v>
                </c:pt>
                <c:pt idx="26491">
                  <c:v>-9.9079500000000001E-2</c:v>
                </c:pt>
                <c:pt idx="26492">
                  <c:v>-0.102009</c:v>
                </c:pt>
                <c:pt idx="26493">
                  <c:v>-0.104975</c:v>
                </c:pt>
                <c:pt idx="26494">
                  <c:v>-0.106928</c:v>
                </c:pt>
                <c:pt idx="26495">
                  <c:v>-0.10938100000000001</c:v>
                </c:pt>
                <c:pt idx="26496">
                  <c:v>-0.11085</c:v>
                </c:pt>
                <c:pt idx="26497">
                  <c:v>-0.112306</c:v>
                </c:pt>
                <c:pt idx="26498">
                  <c:v>-0.113775</c:v>
                </c:pt>
                <c:pt idx="26499">
                  <c:v>-0.11473999999999999</c:v>
                </c:pt>
                <c:pt idx="26500">
                  <c:v>-0.115717</c:v>
                </c:pt>
                <c:pt idx="26501">
                  <c:v>-0.117191</c:v>
                </c:pt>
                <c:pt idx="26502">
                  <c:v>-0.118175</c:v>
                </c:pt>
                <c:pt idx="26503">
                  <c:v>-0.119121</c:v>
                </c:pt>
                <c:pt idx="26504">
                  <c:v>-0.120888</c:v>
                </c:pt>
                <c:pt idx="26505">
                  <c:v>-0.129881</c:v>
                </c:pt>
                <c:pt idx="26506">
                  <c:v>-0.13056899999999999</c:v>
                </c:pt>
                <c:pt idx="26507">
                  <c:v>-0.13112599999999999</c:v>
                </c:pt>
                <c:pt idx="26508">
                  <c:v>-0.131715</c:v>
                </c:pt>
                <c:pt idx="26509">
                  <c:v>-0.13372500000000001</c:v>
                </c:pt>
                <c:pt idx="26510">
                  <c:v>-0.13481599999999999</c:v>
                </c:pt>
                <c:pt idx="26511">
                  <c:v>-0.13733899999999999</c:v>
                </c:pt>
                <c:pt idx="26512">
                  <c:v>-0.13827400000000001</c:v>
                </c:pt>
                <c:pt idx="26513">
                  <c:v>-0.13928699999999999</c:v>
                </c:pt>
                <c:pt idx="26514">
                  <c:v>-0.13983499999999999</c:v>
                </c:pt>
                <c:pt idx="26515">
                  <c:v>-0.14094499999999999</c:v>
                </c:pt>
                <c:pt idx="26516">
                  <c:v>-0.14193800000000001</c:v>
                </c:pt>
                <c:pt idx="26517">
                  <c:v>-0.143205</c:v>
                </c:pt>
                <c:pt idx="26518">
                  <c:v>-0.14510899999999999</c:v>
                </c:pt>
                <c:pt idx="26519">
                  <c:v>-0.145616</c:v>
                </c:pt>
                <c:pt idx="26520">
                  <c:v>-0.14674899999999999</c:v>
                </c:pt>
                <c:pt idx="26521">
                  <c:v>-0.15074299999999999</c:v>
                </c:pt>
                <c:pt idx="26522">
                  <c:v>-0.157605</c:v>
                </c:pt>
                <c:pt idx="26523">
                  <c:v>-0.158443</c:v>
                </c:pt>
                <c:pt idx="26524">
                  <c:v>-0.16048899999999999</c:v>
                </c:pt>
                <c:pt idx="26525">
                  <c:v>-0.164217</c:v>
                </c:pt>
                <c:pt idx="26526">
                  <c:v>-0.16853099999999999</c:v>
                </c:pt>
                <c:pt idx="26527">
                  <c:v>-0.17171800000000001</c:v>
                </c:pt>
                <c:pt idx="26528">
                  <c:v>-0.17386399999999999</c:v>
                </c:pt>
                <c:pt idx="26529">
                  <c:v>-0.174175</c:v>
                </c:pt>
                <c:pt idx="26530">
                  <c:v>-0.17712700000000001</c:v>
                </c:pt>
                <c:pt idx="26531">
                  <c:v>-0.17961199999999999</c:v>
                </c:pt>
                <c:pt idx="26532">
                  <c:v>-0.181754</c:v>
                </c:pt>
                <c:pt idx="26533">
                  <c:v>-0.184723</c:v>
                </c:pt>
                <c:pt idx="26534">
                  <c:v>-0.18665899999999999</c:v>
                </c:pt>
                <c:pt idx="26535">
                  <c:v>-0.1875</c:v>
                </c:pt>
                <c:pt idx="26536">
                  <c:v>-0.18656900000000001</c:v>
                </c:pt>
                <c:pt idx="26537">
                  <c:v>-0.18957599999999999</c:v>
                </c:pt>
                <c:pt idx="26538">
                  <c:v>-0.19190299999999999</c:v>
                </c:pt>
                <c:pt idx="26539">
                  <c:v>-0.19012899999999999</c:v>
                </c:pt>
                <c:pt idx="26540">
                  <c:v>-0.18884000000000001</c:v>
                </c:pt>
                <c:pt idx="26541">
                  <c:v>-0.189579</c:v>
                </c:pt>
                <c:pt idx="26542">
                  <c:v>-0.190636</c:v>
                </c:pt>
                <c:pt idx="26543">
                  <c:v>-0.190164</c:v>
                </c:pt>
                <c:pt idx="26544">
                  <c:v>-0.19048100000000001</c:v>
                </c:pt>
                <c:pt idx="26545">
                  <c:v>-0.191138</c:v>
                </c:pt>
                <c:pt idx="26546">
                  <c:v>-0.19220300000000001</c:v>
                </c:pt>
                <c:pt idx="26547">
                  <c:v>-0.192966</c:v>
                </c:pt>
                <c:pt idx="26548">
                  <c:v>-0.19425100000000001</c:v>
                </c:pt>
                <c:pt idx="26549">
                  <c:v>-0.196494</c:v>
                </c:pt>
                <c:pt idx="26550">
                  <c:v>-0.198102</c:v>
                </c:pt>
                <c:pt idx="26551">
                  <c:v>-0.200935</c:v>
                </c:pt>
                <c:pt idx="26552">
                  <c:v>-0.20163700000000001</c:v>
                </c:pt>
                <c:pt idx="26553">
                  <c:v>-0.20966199999999999</c:v>
                </c:pt>
                <c:pt idx="26554">
                  <c:v>-0.21352499999999999</c:v>
                </c:pt>
                <c:pt idx="26555">
                  <c:v>-0.21596000000000001</c:v>
                </c:pt>
                <c:pt idx="26556">
                  <c:v>-0.21876000000000001</c:v>
                </c:pt>
                <c:pt idx="26557">
                  <c:v>-0.22098300000000001</c:v>
                </c:pt>
                <c:pt idx="26558">
                  <c:v>-0.22318099999999999</c:v>
                </c:pt>
                <c:pt idx="26559">
                  <c:v>-0.22534599999999999</c:v>
                </c:pt>
                <c:pt idx="26560">
                  <c:v>-0.22806899999999999</c:v>
                </c:pt>
                <c:pt idx="26561">
                  <c:v>-0.22975000000000001</c:v>
                </c:pt>
                <c:pt idx="26562">
                  <c:v>-0.23294599999999999</c:v>
                </c:pt>
                <c:pt idx="26563">
                  <c:v>-0.233598</c:v>
                </c:pt>
                <c:pt idx="26564">
                  <c:v>-0.23527400000000001</c:v>
                </c:pt>
                <c:pt idx="26565">
                  <c:v>-0.23591699999999999</c:v>
                </c:pt>
                <c:pt idx="26566">
                  <c:v>-0.237041</c:v>
                </c:pt>
                <c:pt idx="26567">
                  <c:v>-0.23785800000000001</c:v>
                </c:pt>
                <c:pt idx="26568">
                  <c:v>-0.241203</c:v>
                </c:pt>
                <c:pt idx="26569">
                  <c:v>-0.243645</c:v>
                </c:pt>
                <c:pt idx="26570">
                  <c:v>-0.24868199999999999</c:v>
                </c:pt>
                <c:pt idx="26571">
                  <c:v>-0.25886100000000001</c:v>
                </c:pt>
                <c:pt idx="26572">
                  <c:v>-0.26219700000000001</c:v>
                </c:pt>
                <c:pt idx="26573">
                  <c:v>-0.263428</c:v>
                </c:pt>
                <c:pt idx="26574">
                  <c:v>-0.26292100000000002</c:v>
                </c:pt>
                <c:pt idx="26575">
                  <c:v>-0.273953</c:v>
                </c:pt>
                <c:pt idx="26576">
                  <c:v>-0.27583200000000002</c:v>
                </c:pt>
                <c:pt idx="26577">
                  <c:v>-0.27943800000000002</c:v>
                </c:pt>
                <c:pt idx="26578">
                  <c:v>-0.282051</c:v>
                </c:pt>
                <c:pt idx="26579">
                  <c:v>-0.28350799999999998</c:v>
                </c:pt>
                <c:pt idx="26580">
                  <c:v>-0.28529900000000002</c:v>
                </c:pt>
                <c:pt idx="26581">
                  <c:v>-0.287607</c:v>
                </c:pt>
                <c:pt idx="26582">
                  <c:v>-0.289047</c:v>
                </c:pt>
                <c:pt idx="26583">
                  <c:v>-0.28983199999999998</c:v>
                </c:pt>
                <c:pt idx="26584">
                  <c:v>-0.29180299999999998</c:v>
                </c:pt>
                <c:pt idx="26585">
                  <c:v>-0.29380000000000001</c:v>
                </c:pt>
                <c:pt idx="26586">
                  <c:v>-0.29476599999999997</c:v>
                </c:pt>
                <c:pt idx="26587">
                  <c:v>-0.295597</c:v>
                </c:pt>
                <c:pt idx="26588">
                  <c:v>-0.29633700000000002</c:v>
                </c:pt>
                <c:pt idx="26589">
                  <c:v>-0.30102800000000002</c:v>
                </c:pt>
                <c:pt idx="26590">
                  <c:v>-0.30383399999999999</c:v>
                </c:pt>
                <c:pt idx="26591">
                  <c:v>-0.30346000000000001</c:v>
                </c:pt>
                <c:pt idx="26592">
                  <c:v>-0.30486400000000002</c:v>
                </c:pt>
                <c:pt idx="26593">
                  <c:v>-0.30559199999999997</c:v>
                </c:pt>
                <c:pt idx="26594">
                  <c:v>-0.30770399999999998</c:v>
                </c:pt>
                <c:pt idx="26595">
                  <c:v>-0.309423</c:v>
                </c:pt>
                <c:pt idx="26596">
                  <c:v>-0.31011499999999997</c:v>
                </c:pt>
                <c:pt idx="26597">
                  <c:v>-0.31192999999999999</c:v>
                </c:pt>
                <c:pt idx="26598">
                  <c:v>-0.313087</c:v>
                </c:pt>
                <c:pt idx="26599">
                  <c:v>-0.31262899999999999</c:v>
                </c:pt>
                <c:pt idx="26600">
                  <c:v>-0.31266500000000003</c:v>
                </c:pt>
                <c:pt idx="26601">
                  <c:v>-0.313614</c:v>
                </c:pt>
                <c:pt idx="26602">
                  <c:v>-0.31411600000000001</c:v>
                </c:pt>
                <c:pt idx="26603">
                  <c:v>-0.31495099999999998</c:v>
                </c:pt>
                <c:pt idx="26604">
                  <c:v>-0.31541799999999998</c:v>
                </c:pt>
                <c:pt idx="26605">
                  <c:v>-0.31656499999999999</c:v>
                </c:pt>
                <c:pt idx="26606">
                  <c:v>-0.31775199999999998</c:v>
                </c:pt>
                <c:pt idx="26607">
                  <c:v>-0.31753900000000002</c:v>
                </c:pt>
                <c:pt idx="26608">
                  <c:v>-0.315913</c:v>
                </c:pt>
                <c:pt idx="26609">
                  <c:v>-0.31511699999999998</c:v>
                </c:pt>
                <c:pt idx="26610">
                  <c:v>-0.31370700000000001</c:v>
                </c:pt>
                <c:pt idx="26611">
                  <c:v>-0.31195200000000001</c:v>
                </c:pt>
                <c:pt idx="26612">
                  <c:v>-0.31106299999999998</c:v>
                </c:pt>
                <c:pt idx="26613">
                  <c:v>-0.31433699999999998</c:v>
                </c:pt>
                <c:pt idx="26614">
                  <c:v>-0.31291400000000003</c:v>
                </c:pt>
                <c:pt idx="26615">
                  <c:v>-0.30891000000000002</c:v>
                </c:pt>
                <c:pt idx="26616">
                  <c:v>-0.30707499999999999</c:v>
                </c:pt>
                <c:pt idx="26617">
                  <c:v>-0.30814999999999998</c:v>
                </c:pt>
                <c:pt idx="26618">
                  <c:v>-0.308562</c:v>
                </c:pt>
                <c:pt idx="26619">
                  <c:v>-0.30957200000000001</c:v>
                </c:pt>
                <c:pt idx="26620">
                  <c:v>-0.31125000000000003</c:v>
                </c:pt>
                <c:pt idx="26621">
                  <c:v>-0.31340000000000001</c:v>
                </c:pt>
                <c:pt idx="26622">
                  <c:v>-0.31595299999999998</c:v>
                </c:pt>
                <c:pt idx="26623">
                  <c:v>-0.31963200000000003</c:v>
                </c:pt>
                <c:pt idx="26624">
                  <c:v>-0.32242199999999999</c:v>
                </c:pt>
                <c:pt idx="26625">
                  <c:v>-0.32591999999999999</c:v>
                </c:pt>
                <c:pt idx="26626">
                  <c:v>-0.32962399999999997</c:v>
                </c:pt>
                <c:pt idx="26627">
                  <c:v>-0.33331899999999998</c:v>
                </c:pt>
                <c:pt idx="26628">
                  <c:v>-0.33651399999999998</c:v>
                </c:pt>
                <c:pt idx="26629">
                  <c:v>-0.33973300000000001</c:v>
                </c:pt>
                <c:pt idx="26630">
                  <c:v>-0.34193699999999999</c:v>
                </c:pt>
                <c:pt idx="26631">
                  <c:v>-0.34483900000000001</c:v>
                </c:pt>
                <c:pt idx="26632">
                  <c:v>-0.34803600000000001</c:v>
                </c:pt>
                <c:pt idx="26633">
                  <c:v>-0.35068700000000003</c:v>
                </c:pt>
                <c:pt idx="26634">
                  <c:v>-0.35327199999999997</c:v>
                </c:pt>
                <c:pt idx="26635">
                  <c:v>-0.355267</c:v>
                </c:pt>
                <c:pt idx="26636">
                  <c:v>-0.35563</c:v>
                </c:pt>
                <c:pt idx="26637">
                  <c:v>-0.362516</c:v>
                </c:pt>
                <c:pt idx="26638">
                  <c:v>-0.365178</c:v>
                </c:pt>
                <c:pt idx="26639">
                  <c:v>-0.36514099999999999</c:v>
                </c:pt>
                <c:pt idx="26640">
                  <c:v>-0.364311</c:v>
                </c:pt>
                <c:pt idx="26641">
                  <c:v>-0.36441800000000002</c:v>
                </c:pt>
                <c:pt idx="26642">
                  <c:v>-0.365089</c:v>
                </c:pt>
                <c:pt idx="26643">
                  <c:v>-0.36514400000000002</c:v>
                </c:pt>
                <c:pt idx="26644">
                  <c:v>-0.365259</c:v>
                </c:pt>
                <c:pt idx="26645">
                  <c:v>-0.36435200000000001</c:v>
                </c:pt>
                <c:pt idx="26646">
                  <c:v>-0.36438199999999998</c:v>
                </c:pt>
                <c:pt idx="26647">
                  <c:v>-0.36485800000000002</c:v>
                </c:pt>
                <c:pt idx="26648">
                  <c:v>-0.36596299999999998</c:v>
                </c:pt>
                <c:pt idx="26649">
                  <c:v>-0.36751800000000001</c:v>
                </c:pt>
                <c:pt idx="26650">
                  <c:v>-0.368618</c:v>
                </c:pt>
                <c:pt idx="26651">
                  <c:v>-0.369363</c:v>
                </c:pt>
                <c:pt idx="26652">
                  <c:v>-0.37104599999999999</c:v>
                </c:pt>
                <c:pt idx="26653">
                  <c:v>-0.372332</c:v>
                </c:pt>
                <c:pt idx="26654">
                  <c:v>-0.37331700000000001</c:v>
                </c:pt>
                <c:pt idx="26655">
                  <c:v>-0.37359500000000001</c:v>
                </c:pt>
                <c:pt idx="26656">
                  <c:v>-0.37972899999999998</c:v>
                </c:pt>
                <c:pt idx="26657">
                  <c:v>-0.384938</c:v>
                </c:pt>
                <c:pt idx="26658">
                  <c:v>-0.38425300000000001</c:v>
                </c:pt>
                <c:pt idx="26659">
                  <c:v>-0.38433499999999998</c:v>
                </c:pt>
                <c:pt idx="26660">
                  <c:v>-0.38589400000000001</c:v>
                </c:pt>
                <c:pt idx="26661">
                  <c:v>-0.38742799999999999</c:v>
                </c:pt>
                <c:pt idx="26662">
                  <c:v>-0.38750299999999999</c:v>
                </c:pt>
                <c:pt idx="26663">
                  <c:v>-0.386519</c:v>
                </c:pt>
                <c:pt idx="26664">
                  <c:v>-0.38685399999999998</c:v>
                </c:pt>
                <c:pt idx="26665">
                  <c:v>-0.38795000000000002</c:v>
                </c:pt>
                <c:pt idx="26666">
                  <c:v>-0.38813199999999998</c:v>
                </c:pt>
                <c:pt idx="26667">
                  <c:v>-0.38840799999999998</c:v>
                </c:pt>
                <c:pt idx="26668">
                  <c:v>-0.38905499999999998</c:v>
                </c:pt>
                <c:pt idx="26669">
                  <c:v>-0.390461</c:v>
                </c:pt>
                <c:pt idx="26670">
                  <c:v>-0.39169199999999998</c:v>
                </c:pt>
                <c:pt idx="26671">
                  <c:v>-0.39307399999999998</c:v>
                </c:pt>
                <c:pt idx="26672">
                  <c:v>-0.39507100000000001</c:v>
                </c:pt>
                <c:pt idx="26673">
                  <c:v>-0.39717200000000003</c:v>
                </c:pt>
                <c:pt idx="26674">
                  <c:v>-0.39713700000000002</c:v>
                </c:pt>
                <c:pt idx="26675">
                  <c:v>-0.39841599999999999</c:v>
                </c:pt>
                <c:pt idx="26676">
                  <c:v>-0.40363199999999999</c:v>
                </c:pt>
                <c:pt idx="26677">
                  <c:v>-0.40325699999999998</c:v>
                </c:pt>
                <c:pt idx="26678">
                  <c:v>-0.403721</c:v>
                </c:pt>
                <c:pt idx="26679">
                  <c:v>-0.40387600000000001</c:v>
                </c:pt>
                <c:pt idx="26680">
                  <c:v>-0.40366099999999999</c:v>
                </c:pt>
                <c:pt idx="26681">
                  <c:v>-0.40406500000000001</c:v>
                </c:pt>
                <c:pt idx="26682">
                  <c:v>-0.405391</c:v>
                </c:pt>
                <c:pt idx="26683">
                  <c:v>-0.40655400000000003</c:v>
                </c:pt>
                <c:pt idx="26684">
                  <c:v>-0.40679100000000001</c:v>
                </c:pt>
                <c:pt idx="26685">
                  <c:v>-0.40760999999999997</c:v>
                </c:pt>
                <c:pt idx="26686">
                  <c:v>-0.40937400000000002</c:v>
                </c:pt>
                <c:pt idx="26687">
                  <c:v>-0.41110000000000002</c:v>
                </c:pt>
                <c:pt idx="26688">
                  <c:v>-0.41185500000000003</c:v>
                </c:pt>
                <c:pt idx="26689">
                  <c:v>-0.41115200000000002</c:v>
                </c:pt>
                <c:pt idx="26690">
                  <c:v>-0.409964</c:v>
                </c:pt>
                <c:pt idx="26691">
                  <c:v>-0.40827200000000002</c:v>
                </c:pt>
                <c:pt idx="26692">
                  <c:v>-0.40701500000000002</c:v>
                </c:pt>
                <c:pt idx="26693">
                  <c:v>-0.40665099999999998</c:v>
                </c:pt>
                <c:pt idx="26694">
                  <c:v>-0.40786499999999998</c:v>
                </c:pt>
                <c:pt idx="26695">
                  <c:v>-0.40825699999999998</c:v>
                </c:pt>
                <c:pt idx="26696">
                  <c:v>-0.40850599999999998</c:v>
                </c:pt>
                <c:pt idx="26697">
                  <c:v>-0.408744</c:v>
                </c:pt>
                <c:pt idx="26698">
                  <c:v>-0.40948200000000001</c:v>
                </c:pt>
                <c:pt idx="26699">
                  <c:v>-0.40986099999999998</c:v>
                </c:pt>
                <c:pt idx="26700">
                  <c:v>-0.41011500000000001</c:v>
                </c:pt>
                <c:pt idx="26701">
                  <c:v>-0.410416</c:v>
                </c:pt>
                <c:pt idx="26702">
                  <c:v>-0.41047099999999997</c:v>
                </c:pt>
                <c:pt idx="26703">
                  <c:v>-0.40983599999999998</c:v>
                </c:pt>
                <c:pt idx="26704">
                  <c:v>-0.41550999999999999</c:v>
                </c:pt>
                <c:pt idx="26705">
                  <c:v>-0.41876600000000003</c:v>
                </c:pt>
                <c:pt idx="26706">
                  <c:v>-0.41858499999999998</c:v>
                </c:pt>
                <c:pt idx="26707">
                  <c:v>-0.41802099999999998</c:v>
                </c:pt>
                <c:pt idx="26708">
                  <c:v>-0.41768499999999997</c:v>
                </c:pt>
                <c:pt idx="26709">
                  <c:v>-0.41726099999999999</c:v>
                </c:pt>
                <c:pt idx="26710">
                  <c:v>-0.41642899999999999</c:v>
                </c:pt>
                <c:pt idx="26711">
                  <c:v>-0.41642699999999999</c:v>
                </c:pt>
                <c:pt idx="26712">
                  <c:v>-0.41676099999999999</c:v>
                </c:pt>
                <c:pt idx="26713">
                  <c:v>-0.41754400000000003</c:v>
                </c:pt>
                <c:pt idx="26714">
                  <c:v>-0.41959400000000002</c:v>
                </c:pt>
                <c:pt idx="26715">
                  <c:v>-0.42169200000000001</c:v>
                </c:pt>
                <c:pt idx="26716">
                  <c:v>-0.42348000000000002</c:v>
                </c:pt>
                <c:pt idx="26717">
                  <c:v>-0.42517500000000003</c:v>
                </c:pt>
                <c:pt idx="26718">
                  <c:v>-0.42593700000000001</c:v>
                </c:pt>
                <c:pt idx="26719">
                  <c:v>-0.42627199999999998</c:v>
                </c:pt>
                <c:pt idx="26720">
                  <c:v>-0.42640899999999998</c:v>
                </c:pt>
                <c:pt idx="26721">
                  <c:v>-0.42626599999999998</c:v>
                </c:pt>
                <c:pt idx="26722">
                  <c:v>-0.42599199999999998</c:v>
                </c:pt>
                <c:pt idx="26723">
                  <c:v>-0.42507299999999998</c:v>
                </c:pt>
                <c:pt idx="26724">
                  <c:v>-0.42410599999999998</c:v>
                </c:pt>
                <c:pt idx="26725">
                  <c:v>-0.42377399999999998</c:v>
                </c:pt>
                <c:pt idx="26726">
                  <c:v>-0.42226999999999998</c:v>
                </c:pt>
                <c:pt idx="26727">
                  <c:v>-0.41978900000000002</c:v>
                </c:pt>
                <c:pt idx="26728">
                  <c:v>-0.41885800000000001</c:v>
                </c:pt>
                <c:pt idx="26729">
                  <c:v>-0.41800700000000002</c:v>
                </c:pt>
                <c:pt idx="26730">
                  <c:v>-0.41748600000000002</c:v>
                </c:pt>
                <c:pt idx="26731">
                  <c:v>-0.41787200000000002</c:v>
                </c:pt>
                <c:pt idx="26732">
                  <c:v>-0.41785699999999998</c:v>
                </c:pt>
                <c:pt idx="26733">
                  <c:v>-0.41848400000000002</c:v>
                </c:pt>
                <c:pt idx="26734">
                  <c:v>-0.41971399999999998</c:v>
                </c:pt>
                <c:pt idx="26735">
                  <c:v>-0.42079699999999998</c:v>
                </c:pt>
                <c:pt idx="26736">
                  <c:v>-0.420236</c:v>
                </c:pt>
                <c:pt idx="26737">
                  <c:v>-0.42409400000000003</c:v>
                </c:pt>
                <c:pt idx="26738">
                  <c:v>-0.43064999999999998</c:v>
                </c:pt>
                <c:pt idx="26739">
                  <c:v>-0.43126799999999998</c:v>
                </c:pt>
                <c:pt idx="26740">
                  <c:v>-0.43278800000000001</c:v>
                </c:pt>
                <c:pt idx="26741">
                  <c:v>-0.43374800000000002</c:v>
                </c:pt>
                <c:pt idx="26742">
                  <c:v>-0.434338</c:v>
                </c:pt>
                <c:pt idx="26743">
                  <c:v>-0.43470700000000001</c:v>
                </c:pt>
                <c:pt idx="26744">
                  <c:v>-0.43611299999999997</c:v>
                </c:pt>
                <c:pt idx="26745">
                  <c:v>-0.43635600000000002</c:v>
                </c:pt>
                <c:pt idx="26746">
                  <c:v>-0.43613600000000002</c:v>
                </c:pt>
                <c:pt idx="26747">
                  <c:v>-0.43583699999999997</c:v>
                </c:pt>
                <c:pt idx="26748">
                  <c:v>-0.43544899999999997</c:v>
                </c:pt>
                <c:pt idx="26749">
                  <c:v>-0.43397999999999998</c:v>
                </c:pt>
                <c:pt idx="26750">
                  <c:v>-0.432834</c:v>
                </c:pt>
                <c:pt idx="26751">
                  <c:v>-0.43065300000000001</c:v>
                </c:pt>
                <c:pt idx="26752">
                  <c:v>-0.42787599999999998</c:v>
                </c:pt>
                <c:pt idx="26753">
                  <c:v>-0.42435699999999998</c:v>
                </c:pt>
                <c:pt idx="26754">
                  <c:v>-0.42171599999999998</c:v>
                </c:pt>
                <c:pt idx="26755">
                  <c:v>-0.41766900000000001</c:v>
                </c:pt>
                <c:pt idx="26756">
                  <c:v>-0.41145399999999999</c:v>
                </c:pt>
                <c:pt idx="26757">
                  <c:v>-0.409001</c:v>
                </c:pt>
                <c:pt idx="26758">
                  <c:v>-0.40713300000000002</c:v>
                </c:pt>
                <c:pt idx="26759">
                  <c:v>-0.40125499999999997</c:v>
                </c:pt>
                <c:pt idx="26760">
                  <c:v>-0.39692699999999997</c:v>
                </c:pt>
                <c:pt idx="26761">
                  <c:v>-0.397229</c:v>
                </c:pt>
                <c:pt idx="26762">
                  <c:v>-0.39144299999999999</c:v>
                </c:pt>
                <c:pt idx="26763">
                  <c:v>-0.38664100000000001</c:v>
                </c:pt>
                <c:pt idx="26764">
                  <c:v>-0.38285599999999997</c:v>
                </c:pt>
                <c:pt idx="26765">
                  <c:v>-0.38190400000000002</c:v>
                </c:pt>
                <c:pt idx="26766">
                  <c:v>-0.381579</c:v>
                </c:pt>
                <c:pt idx="26767">
                  <c:v>-0.38159900000000002</c:v>
                </c:pt>
                <c:pt idx="26768">
                  <c:v>-0.380743</c:v>
                </c:pt>
                <c:pt idx="26769">
                  <c:v>-0.37944600000000001</c:v>
                </c:pt>
                <c:pt idx="26770">
                  <c:v>-0.38010500000000003</c:v>
                </c:pt>
                <c:pt idx="26771">
                  <c:v>-0.382461</c:v>
                </c:pt>
                <c:pt idx="26772">
                  <c:v>-0.38584499999999999</c:v>
                </c:pt>
                <c:pt idx="26773">
                  <c:v>-0.38975199999999999</c:v>
                </c:pt>
                <c:pt idx="26774">
                  <c:v>-0.39349299999999998</c:v>
                </c:pt>
                <c:pt idx="26775">
                  <c:v>-0.39694499999999999</c:v>
                </c:pt>
                <c:pt idx="26776">
                  <c:v>-0.402472</c:v>
                </c:pt>
                <c:pt idx="26777">
                  <c:v>-0.41144199999999997</c:v>
                </c:pt>
                <c:pt idx="26778">
                  <c:v>-0.414435</c:v>
                </c:pt>
                <c:pt idx="26779">
                  <c:v>-0.41901500000000003</c:v>
                </c:pt>
                <c:pt idx="26780">
                  <c:v>-0.42239199999999999</c:v>
                </c:pt>
                <c:pt idx="26781">
                  <c:v>-0.42575000000000002</c:v>
                </c:pt>
                <c:pt idx="26782">
                  <c:v>-0.427956</c:v>
                </c:pt>
                <c:pt idx="26783">
                  <c:v>-0.429151</c:v>
                </c:pt>
                <c:pt idx="26784">
                  <c:v>-0.43060300000000001</c:v>
                </c:pt>
                <c:pt idx="26785">
                  <c:v>-0.43290400000000001</c:v>
                </c:pt>
                <c:pt idx="26786">
                  <c:v>-0.43364900000000001</c:v>
                </c:pt>
                <c:pt idx="26787">
                  <c:v>-0.43389899999999998</c:v>
                </c:pt>
                <c:pt idx="26788">
                  <c:v>-0.43437199999999998</c:v>
                </c:pt>
                <c:pt idx="26789">
                  <c:v>-0.43652099999999999</c:v>
                </c:pt>
                <c:pt idx="26790">
                  <c:v>-0.43664599999999998</c:v>
                </c:pt>
                <c:pt idx="26791">
                  <c:v>-0.43948199999999998</c:v>
                </c:pt>
                <c:pt idx="26792">
                  <c:v>-0.44749899999999998</c:v>
                </c:pt>
                <c:pt idx="26793">
                  <c:v>-0.449266</c:v>
                </c:pt>
                <c:pt idx="26794">
                  <c:v>-0.45103900000000002</c:v>
                </c:pt>
                <c:pt idx="26795">
                  <c:v>-0.453685</c:v>
                </c:pt>
                <c:pt idx="26796">
                  <c:v>-0.45582800000000001</c:v>
                </c:pt>
                <c:pt idx="26797">
                  <c:v>-0.45745200000000003</c:v>
                </c:pt>
                <c:pt idx="26798">
                  <c:v>-0.46005600000000002</c:v>
                </c:pt>
                <c:pt idx="26799">
                  <c:v>-0.46143000000000001</c:v>
                </c:pt>
                <c:pt idx="26800">
                  <c:v>-0.46233200000000002</c:v>
                </c:pt>
                <c:pt idx="26801">
                  <c:v>-0.46473399999999998</c:v>
                </c:pt>
                <c:pt idx="26802">
                  <c:v>-0.466229</c:v>
                </c:pt>
                <c:pt idx="26803">
                  <c:v>-0.46798800000000002</c:v>
                </c:pt>
                <c:pt idx="26804">
                  <c:v>-0.47207399999999999</c:v>
                </c:pt>
                <c:pt idx="26805">
                  <c:v>-0.478271</c:v>
                </c:pt>
                <c:pt idx="26806">
                  <c:v>-0.47725200000000001</c:v>
                </c:pt>
                <c:pt idx="26807">
                  <c:v>-0.47677799999999998</c:v>
                </c:pt>
                <c:pt idx="26808">
                  <c:v>-0.47659899999999999</c:v>
                </c:pt>
                <c:pt idx="26809">
                  <c:v>-0.47833500000000001</c:v>
                </c:pt>
                <c:pt idx="26810">
                  <c:v>-0.47934900000000003</c:v>
                </c:pt>
                <c:pt idx="26811">
                  <c:v>-0.47926099999999999</c:v>
                </c:pt>
                <c:pt idx="26812">
                  <c:v>-0.47878300000000001</c:v>
                </c:pt>
                <c:pt idx="26813">
                  <c:v>-0.47753099999999998</c:v>
                </c:pt>
                <c:pt idx="26814">
                  <c:v>-0.47798099999999999</c:v>
                </c:pt>
                <c:pt idx="26815">
                  <c:v>-0.47816799999999998</c:v>
                </c:pt>
                <c:pt idx="26816">
                  <c:v>-0.479433</c:v>
                </c:pt>
                <c:pt idx="26817">
                  <c:v>-0.47831200000000001</c:v>
                </c:pt>
                <c:pt idx="26818">
                  <c:v>-0.47985</c:v>
                </c:pt>
                <c:pt idx="26819">
                  <c:v>-0.48478300000000002</c:v>
                </c:pt>
                <c:pt idx="26820">
                  <c:v>-0.48174400000000001</c:v>
                </c:pt>
                <c:pt idx="26821">
                  <c:v>-0.48017599999999999</c:v>
                </c:pt>
                <c:pt idx="26822">
                  <c:v>-0.47953299999999999</c:v>
                </c:pt>
                <c:pt idx="26823">
                  <c:v>-0.47845500000000002</c:v>
                </c:pt>
                <c:pt idx="26824">
                  <c:v>-0.47788000000000003</c:v>
                </c:pt>
                <c:pt idx="26825">
                  <c:v>-0.47733900000000001</c:v>
                </c:pt>
                <c:pt idx="26826">
                  <c:v>-0.47723300000000002</c:v>
                </c:pt>
                <c:pt idx="26827">
                  <c:v>-0.47639300000000001</c:v>
                </c:pt>
                <c:pt idx="26828">
                  <c:v>-0.47477000000000003</c:v>
                </c:pt>
                <c:pt idx="26829">
                  <c:v>-0.47373900000000002</c:v>
                </c:pt>
                <c:pt idx="26830">
                  <c:v>-0.47248499999999999</c:v>
                </c:pt>
                <c:pt idx="26831">
                  <c:v>-0.47335300000000002</c:v>
                </c:pt>
                <c:pt idx="26832">
                  <c:v>-0.47833900000000001</c:v>
                </c:pt>
                <c:pt idx="26833">
                  <c:v>-0.47712300000000002</c:v>
                </c:pt>
                <c:pt idx="26834">
                  <c:v>-0.47674699999999998</c:v>
                </c:pt>
                <c:pt idx="26835">
                  <c:v>-0.47713</c:v>
                </c:pt>
                <c:pt idx="26836">
                  <c:v>-0.47675800000000002</c:v>
                </c:pt>
                <c:pt idx="26837">
                  <c:v>-0.47512399999999999</c:v>
                </c:pt>
                <c:pt idx="26838">
                  <c:v>-0.47460400000000003</c:v>
                </c:pt>
                <c:pt idx="26839">
                  <c:v>-0.47520800000000002</c:v>
                </c:pt>
                <c:pt idx="26840">
                  <c:v>-0.47752499999999998</c:v>
                </c:pt>
                <c:pt idx="26841">
                  <c:v>-0.47824899999999998</c:v>
                </c:pt>
                <c:pt idx="26842">
                  <c:v>-0.47914000000000001</c:v>
                </c:pt>
                <c:pt idx="26843">
                  <c:v>-0.479906</c:v>
                </c:pt>
                <c:pt idx="26844">
                  <c:v>-0.47904799999999997</c:v>
                </c:pt>
                <c:pt idx="26845">
                  <c:v>-0.47951700000000003</c:v>
                </c:pt>
                <c:pt idx="26846">
                  <c:v>-0.48674899999999999</c:v>
                </c:pt>
                <c:pt idx="26847">
                  <c:v>-0.48669699999999999</c:v>
                </c:pt>
                <c:pt idx="26848">
                  <c:v>-0.48716799999999999</c:v>
                </c:pt>
                <c:pt idx="26849">
                  <c:v>-0.48797099999999999</c:v>
                </c:pt>
                <c:pt idx="26850">
                  <c:v>-0.48832799999999998</c:v>
                </c:pt>
                <c:pt idx="26851">
                  <c:v>-0.489147</c:v>
                </c:pt>
                <c:pt idx="26852">
                  <c:v>-0.48896800000000001</c:v>
                </c:pt>
                <c:pt idx="26853">
                  <c:v>-0.48934899999999998</c:v>
                </c:pt>
                <c:pt idx="26854">
                  <c:v>-0.49018200000000001</c:v>
                </c:pt>
                <c:pt idx="26855">
                  <c:v>-0.49052099999999998</c:v>
                </c:pt>
                <c:pt idx="26856">
                  <c:v>-0.490842</c:v>
                </c:pt>
                <c:pt idx="26857">
                  <c:v>-0.49179400000000001</c:v>
                </c:pt>
                <c:pt idx="26858">
                  <c:v>-0.49861699999999998</c:v>
                </c:pt>
                <c:pt idx="26859">
                  <c:v>-0.499392</c:v>
                </c:pt>
                <c:pt idx="26860">
                  <c:v>-0.49975199999999997</c:v>
                </c:pt>
                <c:pt idx="26861">
                  <c:v>-0.50060099999999996</c:v>
                </c:pt>
                <c:pt idx="26862">
                  <c:v>-0.50095299999999998</c:v>
                </c:pt>
                <c:pt idx="26863">
                  <c:v>-0.50081500000000001</c:v>
                </c:pt>
                <c:pt idx="26864">
                  <c:v>-0.50017199999999995</c:v>
                </c:pt>
                <c:pt idx="26865">
                  <c:v>-0.50002599999999997</c:v>
                </c:pt>
                <c:pt idx="26866">
                  <c:v>-0.499886</c:v>
                </c:pt>
                <c:pt idx="26867">
                  <c:v>-0.49976199999999998</c:v>
                </c:pt>
                <c:pt idx="26868">
                  <c:v>-0.49910399999999999</c:v>
                </c:pt>
                <c:pt idx="26869">
                  <c:v>-0.49997799999999998</c:v>
                </c:pt>
                <c:pt idx="26870">
                  <c:v>-0.49888399999999999</c:v>
                </c:pt>
                <c:pt idx="26871">
                  <c:v>-0.49826700000000002</c:v>
                </c:pt>
                <c:pt idx="26872">
                  <c:v>-0.49795</c:v>
                </c:pt>
                <c:pt idx="26873">
                  <c:v>-0.50383900000000004</c:v>
                </c:pt>
                <c:pt idx="26874">
                  <c:v>-0.50333899999999998</c:v>
                </c:pt>
                <c:pt idx="26875">
                  <c:v>-0.50441199999999997</c:v>
                </c:pt>
                <c:pt idx="26876">
                  <c:v>-0.49769000000000002</c:v>
                </c:pt>
                <c:pt idx="26877">
                  <c:v>-0.50323600000000002</c:v>
                </c:pt>
                <c:pt idx="26878">
                  <c:v>-0.50394300000000003</c:v>
                </c:pt>
                <c:pt idx="26879">
                  <c:v>-0.50472600000000001</c:v>
                </c:pt>
                <c:pt idx="26880">
                  <c:v>-0.50566299999999997</c:v>
                </c:pt>
                <c:pt idx="26881">
                  <c:v>-0.50610500000000003</c:v>
                </c:pt>
                <c:pt idx="26882">
                  <c:v>-0.50598299999999996</c:v>
                </c:pt>
                <c:pt idx="26883">
                  <c:v>-0.50732200000000005</c:v>
                </c:pt>
                <c:pt idx="26884">
                  <c:v>-0.50879200000000002</c:v>
                </c:pt>
                <c:pt idx="26885">
                  <c:v>-0.50921799999999995</c:v>
                </c:pt>
                <c:pt idx="26886">
                  <c:v>-0.51015500000000003</c:v>
                </c:pt>
                <c:pt idx="26887">
                  <c:v>-0.51009400000000005</c:v>
                </c:pt>
                <c:pt idx="26888">
                  <c:v>-0.51098399999999999</c:v>
                </c:pt>
                <c:pt idx="26889">
                  <c:v>-0.51190599999999997</c:v>
                </c:pt>
                <c:pt idx="26890">
                  <c:v>-0.51379699999999995</c:v>
                </c:pt>
                <c:pt idx="26891">
                  <c:v>-0.51579900000000001</c:v>
                </c:pt>
                <c:pt idx="26892">
                  <c:v>-0.516293</c:v>
                </c:pt>
                <c:pt idx="26893">
                  <c:v>-0.51675000000000004</c:v>
                </c:pt>
                <c:pt idx="26894">
                  <c:v>-0.51672499999999999</c:v>
                </c:pt>
                <c:pt idx="26895">
                  <c:v>-0.51668099999999995</c:v>
                </c:pt>
                <c:pt idx="26896">
                  <c:v>-0.51665099999999997</c:v>
                </c:pt>
                <c:pt idx="26897">
                  <c:v>-0.51661900000000005</c:v>
                </c:pt>
                <c:pt idx="26898">
                  <c:v>-0.51660499999999998</c:v>
                </c:pt>
                <c:pt idx="26899">
                  <c:v>-0.515621</c:v>
                </c:pt>
                <c:pt idx="26900">
                  <c:v>-0.51500299999999999</c:v>
                </c:pt>
                <c:pt idx="26901">
                  <c:v>-0.52051099999999995</c:v>
                </c:pt>
                <c:pt idx="26902">
                  <c:v>-0.52005599999999996</c:v>
                </c:pt>
                <c:pt idx="26903">
                  <c:v>-0.52054900000000004</c:v>
                </c:pt>
                <c:pt idx="26904">
                  <c:v>-0.52005400000000002</c:v>
                </c:pt>
                <c:pt idx="26905">
                  <c:v>-0.51906200000000002</c:v>
                </c:pt>
                <c:pt idx="26906">
                  <c:v>-0.51907199999999998</c:v>
                </c:pt>
                <c:pt idx="26907">
                  <c:v>-0.51808399999999999</c:v>
                </c:pt>
                <c:pt idx="26908">
                  <c:v>-0.51813200000000004</c:v>
                </c:pt>
                <c:pt idx="26909">
                  <c:v>-0.51869799999999999</c:v>
                </c:pt>
                <c:pt idx="26910">
                  <c:v>-0.52022800000000002</c:v>
                </c:pt>
                <c:pt idx="26911">
                  <c:v>-0.52077700000000005</c:v>
                </c:pt>
                <c:pt idx="26912">
                  <c:v>-0.52235200000000004</c:v>
                </c:pt>
                <c:pt idx="26913">
                  <c:v>-0.52400199999999997</c:v>
                </c:pt>
                <c:pt idx="26914">
                  <c:v>-0.523891</c:v>
                </c:pt>
                <c:pt idx="26915">
                  <c:v>-0.51687399999999994</c:v>
                </c:pt>
                <c:pt idx="26916">
                  <c:v>-0.52176999999999996</c:v>
                </c:pt>
                <c:pt idx="26917">
                  <c:v>-0.52036700000000002</c:v>
                </c:pt>
                <c:pt idx="26918">
                  <c:v>-0.52015800000000001</c:v>
                </c:pt>
                <c:pt idx="26919">
                  <c:v>-0.52017100000000005</c:v>
                </c:pt>
                <c:pt idx="26920">
                  <c:v>-0.51971000000000001</c:v>
                </c:pt>
                <c:pt idx="26921">
                  <c:v>-0.51935200000000004</c:v>
                </c:pt>
                <c:pt idx="26922">
                  <c:v>-0.51949100000000004</c:v>
                </c:pt>
                <c:pt idx="26923">
                  <c:v>-0.519513</c:v>
                </c:pt>
                <c:pt idx="26924">
                  <c:v>-0.51905100000000004</c:v>
                </c:pt>
                <c:pt idx="26925">
                  <c:v>-0.518737</c:v>
                </c:pt>
                <c:pt idx="26926">
                  <c:v>-0.51889600000000002</c:v>
                </c:pt>
                <c:pt idx="26927">
                  <c:v>-0.51895100000000005</c:v>
                </c:pt>
                <c:pt idx="26928">
                  <c:v>-0.51833099999999999</c:v>
                </c:pt>
                <c:pt idx="26929">
                  <c:v>-0.51777399999999996</c:v>
                </c:pt>
                <c:pt idx="26930">
                  <c:v>-0.51833700000000005</c:v>
                </c:pt>
                <c:pt idx="26931">
                  <c:v>-0.51780899999999996</c:v>
                </c:pt>
                <c:pt idx="26932">
                  <c:v>-0.51750399999999996</c:v>
                </c:pt>
                <c:pt idx="26933">
                  <c:v>-0.516988</c:v>
                </c:pt>
                <c:pt idx="26934">
                  <c:v>-0.51606099999999999</c:v>
                </c:pt>
                <c:pt idx="26935">
                  <c:v>-0.51521899999999998</c:v>
                </c:pt>
                <c:pt idx="26936">
                  <c:v>-0.51428099999999999</c:v>
                </c:pt>
                <c:pt idx="26937">
                  <c:v>-0.51372600000000002</c:v>
                </c:pt>
                <c:pt idx="26938">
                  <c:v>-0.51410299999999998</c:v>
                </c:pt>
                <c:pt idx="26939">
                  <c:v>-0.51372200000000001</c:v>
                </c:pt>
                <c:pt idx="26940">
                  <c:v>-0.51334199999999996</c:v>
                </c:pt>
                <c:pt idx="26941">
                  <c:v>-0.51283199999999995</c:v>
                </c:pt>
                <c:pt idx="26942">
                  <c:v>-0.51215599999999994</c:v>
                </c:pt>
                <c:pt idx="26943">
                  <c:v>-0.51306600000000002</c:v>
                </c:pt>
                <c:pt idx="26944">
                  <c:v>-0.51378800000000002</c:v>
                </c:pt>
                <c:pt idx="26945">
                  <c:v>-0.51387499999999997</c:v>
                </c:pt>
                <c:pt idx="26946">
                  <c:v>-0.51245600000000002</c:v>
                </c:pt>
                <c:pt idx="26947">
                  <c:v>-0.51562600000000003</c:v>
                </c:pt>
                <c:pt idx="26948">
                  <c:v>-0.51883100000000004</c:v>
                </c:pt>
                <c:pt idx="26949">
                  <c:v>-0.51731700000000003</c:v>
                </c:pt>
                <c:pt idx="26950">
                  <c:v>-0.51727100000000004</c:v>
                </c:pt>
                <c:pt idx="26951">
                  <c:v>-0.517737</c:v>
                </c:pt>
                <c:pt idx="26952">
                  <c:v>-0.51817599999999997</c:v>
                </c:pt>
                <c:pt idx="26953">
                  <c:v>-0.51634400000000003</c:v>
                </c:pt>
                <c:pt idx="26954">
                  <c:v>-0.51358700000000002</c:v>
                </c:pt>
                <c:pt idx="26955">
                  <c:v>-0.51147900000000002</c:v>
                </c:pt>
                <c:pt idx="26956">
                  <c:v>-0.51089600000000002</c:v>
                </c:pt>
                <c:pt idx="26957">
                  <c:v>-0.509355</c:v>
                </c:pt>
                <c:pt idx="26958">
                  <c:v>-0.50561800000000001</c:v>
                </c:pt>
                <c:pt idx="26959">
                  <c:v>-0.50241599999999997</c:v>
                </c:pt>
                <c:pt idx="26960">
                  <c:v>-0.50029199999999996</c:v>
                </c:pt>
                <c:pt idx="26961">
                  <c:v>-0.499442</c:v>
                </c:pt>
                <c:pt idx="26962">
                  <c:v>-0.49843900000000002</c:v>
                </c:pt>
                <c:pt idx="26963">
                  <c:v>-0.50377400000000006</c:v>
                </c:pt>
                <c:pt idx="26964">
                  <c:v>-0.50491600000000003</c:v>
                </c:pt>
                <c:pt idx="26965">
                  <c:v>-0.50485800000000003</c:v>
                </c:pt>
                <c:pt idx="26966">
                  <c:v>-0.50521799999999994</c:v>
                </c:pt>
                <c:pt idx="26967">
                  <c:v>-0.50390000000000001</c:v>
                </c:pt>
                <c:pt idx="26968">
                  <c:v>-0.50400900000000004</c:v>
                </c:pt>
                <c:pt idx="26969">
                  <c:v>-0.50367300000000004</c:v>
                </c:pt>
                <c:pt idx="26970">
                  <c:v>-0.504853</c:v>
                </c:pt>
                <c:pt idx="26971">
                  <c:v>-0.50457399999999997</c:v>
                </c:pt>
                <c:pt idx="26972">
                  <c:v>-0.50373900000000005</c:v>
                </c:pt>
                <c:pt idx="26973">
                  <c:v>-0.50137500000000002</c:v>
                </c:pt>
                <c:pt idx="26974">
                  <c:v>-0.49953199999999998</c:v>
                </c:pt>
                <c:pt idx="26975">
                  <c:v>-0.49942599999999998</c:v>
                </c:pt>
                <c:pt idx="26976">
                  <c:v>-0.50307599999999997</c:v>
                </c:pt>
                <c:pt idx="26977">
                  <c:v>-0.50257600000000002</c:v>
                </c:pt>
                <c:pt idx="26978">
                  <c:v>-0.50271900000000003</c:v>
                </c:pt>
                <c:pt idx="26979">
                  <c:v>-0.50122699999999998</c:v>
                </c:pt>
                <c:pt idx="26980">
                  <c:v>-0.499944</c:v>
                </c:pt>
                <c:pt idx="26981">
                  <c:v>-0.499172</c:v>
                </c:pt>
                <c:pt idx="26982">
                  <c:v>-0.49888199999999999</c:v>
                </c:pt>
                <c:pt idx="26983">
                  <c:v>-0.49838700000000002</c:v>
                </c:pt>
                <c:pt idx="26984">
                  <c:v>-0.49765700000000002</c:v>
                </c:pt>
                <c:pt idx="26985">
                  <c:v>-0.49697599999999997</c:v>
                </c:pt>
                <c:pt idx="26986">
                  <c:v>-0.49521300000000001</c:v>
                </c:pt>
                <c:pt idx="26987">
                  <c:v>-0.49418000000000001</c:v>
                </c:pt>
                <c:pt idx="26988">
                  <c:v>-0.49237300000000001</c:v>
                </c:pt>
                <c:pt idx="26989">
                  <c:v>-0.49172500000000002</c:v>
                </c:pt>
                <c:pt idx="26990">
                  <c:v>-0.491504</c:v>
                </c:pt>
                <c:pt idx="26991">
                  <c:v>-0.49051699999999998</c:v>
                </c:pt>
                <c:pt idx="26992">
                  <c:v>-0.492732</c:v>
                </c:pt>
                <c:pt idx="26993">
                  <c:v>-0.49760700000000002</c:v>
                </c:pt>
                <c:pt idx="26994">
                  <c:v>-0.49646800000000002</c:v>
                </c:pt>
                <c:pt idx="26995">
                  <c:v>-0.495834</c:v>
                </c:pt>
                <c:pt idx="26996">
                  <c:v>-0.49558099999999999</c:v>
                </c:pt>
                <c:pt idx="26997">
                  <c:v>-0.496031</c:v>
                </c:pt>
                <c:pt idx="26998">
                  <c:v>-0.49771399999999999</c:v>
                </c:pt>
                <c:pt idx="26999">
                  <c:v>-0.499583</c:v>
                </c:pt>
                <c:pt idx="27000">
                  <c:v>-0.49981700000000001</c:v>
                </c:pt>
                <c:pt idx="27001">
                  <c:v>-0.49928499999999998</c:v>
                </c:pt>
                <c:pt idx="27002">
                  <c:v>-0.49873400000000001</c:v>
                </c:pt>
                <c:pt idx="27003">
                  <c:v>-0.49897599999999998</c:v>
                </c:pt>
                <c:pt idx="27004">
                  <c:v>-0.50047799999999998</c:v>
                </c:pt>
                <c:pt idx="27005">
                  <c:v>-0.49977899999999997</c:v>
                </c:pt>
                <c:pt idx="27006">
                  <c:v>-0.49580099999999999</c:v>
                </c:pt>
                <c:pt idx="27007">
                  <c:v>-0.49340400000000001</c:v>
                </c:pt>
                <c:pt idx="27008">
                  <c:v>-0.49295099999999997</c:v>
                </c:pt>
                <c:pt idx="27009">
                  <c:v>-0.49077399999999999</c:v>
                </c:pt>
                <c:pt idx="27010">
                  <c:v>-0.49352800000000002</c:v>
                </c:pt>
                <c:pt idx="27011">
                  <c:v>-0.49535899999999999</c:v>
                </c:pt>
                <c:pt idx="27012">
                  <c:v>-0.49453000000000003</c:v>
                </c:pt>
                <c:pt idx="27013">
                  <c:v>-0.495147</c:v>
                </c:pt>
                <c:pt idx="27014">
                  <c:v>-0.494861</c:v>
                </c:pt>
                <c:pt idx="27015">
                  <c:v>-0.49467499999999998</c:v>
                </c:pt>
                <c:pt idx="27016">
                  <c:v>-0.494058</c:v>
                </c:pt>
                <c:pt idx="27017">
                  <c:v>-0.49250699999999997</c:v>
                </c:pt>
                <c:pt idx="27018">
                  <c:v>-0.491259</c:v>
                </c:pt>
                <c:pt idx="27019">
                  <c:v>-0.49027700000000002</c:v>
                </c:pt>
                <c:pt idx="27020">
                  <c:v>-0.48879299999999998</c:v>
                </c:pt>
                <c:pt idx="27021">
                  <c:v>-0.487425</c:v>
                </c:pt>
                <c:pt idx="27022">
                  <c:v>-0.48710999999999999</c:v>
                </c:pt>
                <c:pt idx="27023">
                  <c:v>-0.48685099999999998</c:v>
                </c:pt>
                <c:pt idx="27024">
                  <c:v>-0.48519400000000001</c:v>
                </c:pt>
                <c:pt idx="27025">
                  <c:v>-0.48498799999999997</c:v>
                </c:pt>
                <c:pt idx="27026">
                  <c:v>-0.48333900000000002</c:v>
                </c:pt>
                <c:pt idx="27027">
                  <c:v>-0.48806500000000003</c:v>
                </c:pt>
                <c:pt idx="27028">
                  <c:v>-0.489838</c:v>
                </c:pt>
                <c:pt idx="27029">
                  <c:v>-0.488591</c:v>
                </c:pt>
                <c:pt idx="27030">
                  <c:v>-0.48980600000000002</c:v>
                </c:pt>
                <c:pt idx="27031">
                  <c:v>-0.48953999999999998</c:v>
                </c:pt>
                <c:pt idx="27032">
                  <c:v>-0.489591</c:v>
                </c:pt>
                <c:pt idx="27033">
                  <c:v>-0.48949700000000002</c:v>
                </c:pt>
                <c:pt idx="27034">
                  <c:v>-0.48984</c:v>
                </c:pt>
                <c:pt idx="27035">
                  <c:v>-0.48880800000000002</c:v>
                </c:pt>
                <c:pt idx="27036">
                  <c:v>-0.48883199999999999</c:v>
                </c:pt>
                <c:pt idx="27037">
                  <c:v>-0.48804900000000001</c:v>
                </c:pt>
                <c:pt idx="27038">
                  <c:v>-0.4864</c:v>
                </c:pt>
                <c:pt idx="27039">
                  <c:v>-0.48413899999999999</c:v>
                </c:pt>
                <c:pt idx="27040">
                  <c:v>-0.48278100000000002</c:v>
                </c:pt>
                <c:pt idx="27041">
                  <c:v>-0.48069099999999998</c:v>
                </c:pt>
                <c:pt idx="27042">
                  <c:v>-0.479188</c:v>
                </c:pt>
                <c:pt idx="27043">
                  <c:v>-0.47762300000000002</c:v>
                </c:pt>
                <c:pt idx="27044">
                  <c:v>-0.475688</c:v>
                </c:pt>
                <c:pt idx="27045">
                  <c:v>-0.47474300000000003</c:v>
                </c:pt>
                <c:pt idx="27046">
                  <c:v>-0.47360600000000003</c:v>
                </c:pt>
                <c:pt idx="27047">
                  <c:v>-0.47226299999999999</c:v>
                </c:pt>
                <c:pt idx="27048">
                  <c:v>-0.470943</c:v>
                </c:pt>
                <c:pt idx="27049">
                  <c:v>-0.46969100000000003</c:v>
                </c:pt>
                <c:pt idx="27050">
                  <c:v>-0.46790399999999999</c:v>
                </c:pt>
                <c:pt idx="27051">
                  <c:v>-0.46634100000000001</c:v>
                </c:pt>
                <c:pt idx="27052">
                  <c:v>-0.463364</c:v>
                </c:pt>
                <c:pt idx="27053">
                  <c:v>-0.46846700000000002</c:v>
                </c:pt>
                <c:pt idx="27054">
                  <c:v>-0.46491399999999999</c:v>
                </c:pt>
                <c:pt idx="27055">
                  <c:v>-0.46127400000000002</c:v>
                </c:pt>
                <c:pt idx="27056">
                  <c:v>-0.46789500000000001</c:v>
                </c:pt>
                <c:pt idx="27057">
                  <c:v>-0.47012900000000002</c:v>
                </c:pt>
                <c:pt idx="27058">
                  <c:v>-0.47049999999999997</c:v>
                </c:pt>
                <c:pt idx="27059">
                  <c:v>-0.47084399999999998</c:v>
                </c:pt>
                <c:pt idx="27060">
                  <c:v>-0.46984599999999999</c:v>
                </c:pt>
                <c:pt idx="27061">
                  <c:v>-0.46947899999999998</c:v>
                </c:pt>
                <c:pt idx="27062">
                  <c:v>-0.47034399999999998</c:v>
                </c:pt>
                <c:pt idx="27063">
                  <c:v>-0.470947</c:v>
                </c:pt>
                <c:pt idx="27064">
                  <c:v>-0.47012900000000002</c:v>
                </c:pt>
                <c:pt idx="27065">
                  <c:v>-0.469858</c:v>
                </c:pt>
                <c:pt idx="27066">
                  <c:v>-0.46945999999999999</c:v>
                </c:pt>
                <c:pt idx="27067">
                  <c:v>-0.47015899999999999</c:v>
                </c:pt>
                <c:pt idx="27068">
                  <c:v>-0.47149400000000002</c:v>
                </c:pt>
                <c:pt idx="27069">
                  <c:v>-0.470694</c:v>
                </c:pt>
                <c:pt idx="27070">
                  <c:v>-0.46922700000000001</c:v>
                </c:pt>
                <c:pt idx="27071">
                  <c:v>-0.46891100000000002</c:v>
                </c:pt>
                <c:pt idx="27072">
                  <c:v>-0.468642</c:v>
                </c:pt>
                <c:pt idx="27073">
                  <c:v>-0.46660200000000002</c:v>
                </c:pt>
                <c:pt idx="27074">
                  <c:v>-0.46473199999999998</c:v>
                </c:pt>
                <c:pt idx="27075">
                  <c:v>-0.46387099999999998</c:v>
                </c:pt>
                <c:pt idx="27076">
                  <c:v>-0.46287400000000001</c:v>
                </c:pt>
                <c:pt idx="27077">
                  <c:v>-0.46145599999999998</c:v>
                </c:pt>
                <c:pt idx="27078">
                  <c:v>-0.45912500000000001</c:v>
                </c:pt>
                <c:pt idx="27079">
                  <c:v>-0.45650800000000002</c:v>
                </c:pt>
                <c:pt idx="27080">
                  <c:v>-0.45425500000000002</c:v>
                </c:pt>
                <c:pt idx="27081">
                  <c:v>-0.45192100000000002</c:v>
                </c:pt>
                <c:pt idx="27082">
                  <c:v>-0.44990799999999997</c:v>
                </c:pt>
                <c:pt idx="27083">
                  <c:v>-0.44747300000000001</c:v>
                </c:pt>
                <c:pt idx="27084">
                  <c:v>-0.44620599999999999</c:v>
                </c:pt>
                <c:pt idx="27085">
                  <c:v>-0.44802199999999998</c:v>
                </c:pt>
                <c:pt idx="27086">
                  <c:v>-0.44591900000000001</c:v>
                </c:pt>
                <c:pt idx="27087">
                  <c:v>-0.44523800000000002</c:v>
                </c:pt>
                <c:pt idx="27088">
                  <c:v>-0.44425300000000001</c:v>
                </c:pt>
                <c:pt idx="27089">
                  <c:v>-0.44207299999999999</c:v>
                </c:pt>
                <c:pt idx="27090">
                  <c:v>-0.44067499999999998</c:v>
                </c:pt>
                <c:pt idx="27091">
                  <c:v>-0.44030000000000002</c:v>
                </c:pt>
                <c:pt idx="27092">
                  <c:v>-0.44059199999999998</c:v>
                </c:pt>
                <c:pt idx="27093">
                  <c:v>-0.43969999999999998</c:v>
                </c:pt>
                <c:pt idx="27094">
                  <c:v>-0.43805300000000003</c:v>
                </c:pt>
                <c:pt idx="27095">
                  <c:v>-0.43698999999999999</c:v>
                </c:pt>
                <c:pt idx="27096">
                  <c:v>-0.43634000000000001</c:v>
                </c:pt>
                <c:pt idx="27097">
                  <c:v>-0.435645</c:v>
                </c:pt>
                <c:pt idx="27098">
                  <c:v>-0.43440699999999999</c:v>
                </c:pt>
                <c:pt idx="27099">
                  <c:v>-0.43223800000000001</c:v>
                </c:pt>
                <c:pt idx="27100">
                  <c:v>-0.43057699999999999</c:v>
                </c:pt>
                <c:pt idx="27101">
                  <c:v>-0.42889699999999997</c:v>
                </c:pt>
                <c:pt idx="27102">
                  <c:v>-0.42769000000000001</c:v>
                </c:pt>
                <c:pt idx="27103">
                  <c:v>-0.42696600000000001</c:v>
                </c:pt>
                <c:pt idx="27104">
                  <c:v>-0.42627500000000002</c:v>
                </c:pt>
                <c:pt idx="27105">
                  <c:v>-0.42509599999999997</c:v>
                </c:pt>
                <c:pt idx="27106">
                  <c:v>-0.42386699999999999</c:v>
                </c:pt>
                <c:pt idx="27107">
                  <c:v>-0.42267199999999999</c:v>
                </c:pt>
                <c:pt idx="27108">
                  <c:v>-0.42136299999999999</c:v>
                </c:pt>
                <c:pt idx="27109">
                  <c:v>-0.421265</c:v>
                </c:pt>
                <c:pt idx="27110">
                  <c:v>-0.42228100000000002</c:v>
                </c:pt>
                <c:pt idx="27111">
                  <c:v>-0.42111399999999999</c:v>
                </c:pt>
                <c:pt idx="27112">
                  <c:v>-0.42538100000000001</c:v>
                </c:pt>
                <c:pt idx="27113">
                  <c:v>-0.426871</c:v>
                </c:pt>
                <c:pt idx="27114">
                  <c:v>-0.42575000000000002</c:v>
                </c:pt>
                <c:pt idx="27115">
                  <c:v>-0.42520200000000002</c:v>
                </c:pt>
                <c:pt idx="27116">
                  <c:v>-0.423734</c:v>
                </c:pt>
                <c:pt idx="27117">
                  <c:v>-0.42210399999999998</c:v>
                </c:pt>
                <c:pt idx="27118">
                  <c:v>-0.42158099999999998</c:v>
                </c:pt>
                <c:pt idx="27119">
                  <c:v>-0.42091699999999999</c:v>
                </c:pt>
                <c:pt idx="27120">
                  <c:v>-0.41894999999999999</c:v>
                </c:pt>
                <c:pt idx="27121">
                  <c:v>-0.41695599999999999</c:v>
                </c:pt>
                <c:pt idx="27122">
                  <c:v>-0.41667300000000002</c:v>
                </c:pt>
                <c:pt idx="27123">
                  <c:v>-0.416296</c:v>
                </c:pt>
                <c:pt idx="27124">
                  <c:v>-0.414885</c:v>
                </c:pt>
                <c:pt idx="27125">
                  <c:v>-0.41343200000000002</c:v>
                </c:pt>
                <c:pt idx="27126">
                  <c:v>-0.41174100000000002</c:v>
                </c:pt>
                <c:pt idx="27127">
                  <c:v>-0.41067799999999999</c:v>
                </c:pt>
                <c:pt idx="27128">
                  <c:v>-0.40997899999999998</c:v>
                </c:pt>
                <c:pt idx="27129">
                  <c:v>-0.40893099999999999</c:v>
                </c:pt>
                <c:pt idx="27130">
                  <c:v>-0.40696300000000002</c:v>
                </c:pt>
                <c:pt idx="27131">
                  <c:v>-0.405555</c:v>
                </c:pt>
                <c:pt idx="27132">
                  <c:v>-0.40531299999999998</c:v>
                </c:pt>
                <c:pt idx="27133">
                  <c:v>-0.40433200000000002</c:v>
                </c:pt>
                <c:pt idx="27134">
                  <c:v>-0.40309</c:v>
                </c:pt>
                <c:pt idx="27135">
                  <c:v>-0.40233099999999999</c:v>
                </c:pt>
                <c:pt idx="27136">
                  <c:v>-0.40151700000000001</c:v>
                </c:pt>
                <c:pt idx="27137">
                  <c:v>-0.40072000000000002</c:v>
                </c:pt>
                <c:pt idx="27138">
                  <c:v>-0.39931499999999998</c:v>
                </c:pt>
                <c:pt idx="27139">
                  <c:v>-0.39879399999999998</c:v>
                </c:pt>
                <c:pt idx="27140">
                  <c:v>-0.40588299999999999</c:v>
                </c:pt>
                <c:pt idx="27141">
                  <c:v>-0.40751300000000001</c:v>
                </c:pt>
                <c:pt idx="27142">
                  <c:v>-0.40718100000000002</c:v>
                </c:pt>
                <c:pt idx="27143">
                  <c:v>-0.40781800000000001</c:v>
                </c:pt>
                <c:pt idx="27144">
                  <c:v>-0.40811199999999997</c:v>
                </c:pt>
                <c:pt idx="27145">
                  <c:v>-0.40725899999999998</c:v>
                </c:pt>
                <c:pt idx="27146">
                  <c:v>-0.40665800000000002</c:v>
                </c:pt>
                <c:pt idx="27147">
                  <c:v>-0.39918599999999999</c:v>
                </c:pt>
                <c:pt idx="27148">
                  <c:v>-0.40237800000000001</c:v>
                </c:pt>
                <c:pt idx="27149">
                  <c:v>-0.40297100000000002</c:v>
                </c:pt>
                <c:pt idx="27150">
                  <c:v>-0.40248600000000001</c:v>
                </c:pt>
                <c:pt idx="27151">
                  <c:v>-0.40312700000000001</c:v>
                </c:pt>
                <c:pt idx="27152">
                  <c:v>-0.40155999999999997</c:v>
                </c:pt>
                <c:pt idx="27153">
                  <c:v>-0.40142299999999997</c:v>
                </c:pt>
                <c:pt idx="27154">
                  <c:v>-0.40259099999999998</c:v>
                </c:pt>
                <c:pt idx="27155">
                  <c:v>-0.40158500000000003</c:v>
                </c:pt>
                <c:pt idx="27156">
                  <c:v>-0.39976</c:v>
                </c:pt>
                <c:pt idx="27157">
                  <c:v>-0.39989400000000003</c:v>
                </c:pt>
                <c:pt idx="27158">
                  <c:v>-0.40046399999999999</c:v>
                </c:pt>
                <c:pt idx="27159">
                  <c:v>-0.40054600000000001</c:v>
                </c:pt>
                <c:pt idx="27160">
                  <c:v>-0.39926699999999998</c:v>
                </c:pt>
                <c:pt idx="27161">
                  <c:v>-0.398364</c:v>
                </c:pt>
                <c:pt idx="27162">
                  <c:v>-0.39766200000000002</c:v>
                </c:pt>
                <c:pt idx="27163">
                  <c:v>-0.40027499999999999</c:v>
                </c:pt>
                <c:pt idx="27164">
                  <c:v>-0.402864</c:v>
                </c:pt>
                <c:pt idx="27165">
                  <c:v>-0.40082800000000002</c:v>
                </c:pt>
                <c:pt idx="27166">
                  <c:v>-0.40010000000000001</c:v>
                </c:pt>
                <c:pt idx="27167">
                  <c:v>-0.39918199999999998</c:v>
                </c:pt>
                <c:pt idx="27168">
                  <c:v>-0.39810899999999999</c:v>
                </c:pt>
                <c:pt idx="27169">
                  <c:v>-0.39757500000000001</c:v>
                </c:pt>
                <c:pt idx="27170">
                  <c:v>-0.39657999999999999</c:v>
                </c:pt>
                <c:pt idx="27171">
                  <c:v>-0.394816</c:v>
                </c:pt>
                <c:pt idx="27172">
                  <c:v>-0.39327600000000001</c:v>
                </c:pt>
                <c:pt idx="27173">
                  <c:v>-0.392426</c:v>
                </c:pt>
                <c:pt idx="27174">
                  <c:v>-0.39138600000000001</c:v>
                </c:pt>
                <c:pt idx="27175">
                  <c:v>-0.38941999999999999</c:v>
                </c:pt>
                <c:pt idx="27176">
                  <c:v>-0.38814700000000002</c:v>
                </c:pt>
                <c:pt idx="27177">
                  <c:v>-0.38626199999999999</c:v>
                </c:pt>
                <c:pt idx="27178">
                  <c:v>-0.38564999999999999</c:v>
                </c:pt>
                <c:pt idx="27179">
                  <c:v>-0.38393300000000002</c:v>
                </c:pt>
                <c:pt idx="27180">
                  <c:v>-0.38240299999999999</c:v>
                </c:pt>
                <c:pt idx="27181">
                  <c:v>-0.38000099999999998</c:v>
                </c:pt>
                <c:pt idx="27182">
                  <c:v>-0.37900899999999998</c:v>
                </c:pt>
                <c:pt idx="27183">
                  <c:v>-0.38318099999999999</c:v>
                </c:pt>
                <c:pt idx="27184">
                  <c:v>-0.38177699999999998</c:v>
                </c:pt>
                <c:pt idx="27185">
                  <c:v>-0.38178299999999998</c:v>
                </c:pt>
                <c:pt idx="27186">
                  <c:v>-0.38013000000000002</c:v>
                </c:pt>
                <c:pt idx="27187">
                  <c:v>-0.37862800000000002</c:v>
                </c:pt>
                <c:pt idx="27188">
                  <c:v>-0.37657400000000002</c:v>
                </c:pt>
                <c:pt idx="27189">
                  <c:v>-0.37468499999999999</c:v>
                </c:pt>
                <c:pt idx="27190">
                  <c:v>-0.37372300000000003</c:v>
                </c:pt>
                <c:pt idx="27191">
                  <c:v>-0.37222499999999997</c:v>
                </c:pt>
                <c:pt idx="27192">
                  <c:v>-0.37077300000000002</c:v>
                </c:pt>
                <c:pt idx="27193">
                  <c:v>-0.36936400000000003</c:v>
                </c:pt>
                <c:pt idx="27194">
                  <c:v>-0.36780299999999999</c:v>
                </c:pt>
                <c:pt idx="27195">
                  <c:v>-0.36623299999999998</c:v>
                </c:pt>
                <c:pt idx="27196">
                  <c:v>-0.37029699999999999</c:v>
                </c:pt>
                <c:pt idx="27197">
                  <c:v>-0.369201</c:v>
                </c:pt>
                <c:pt idx="27198">
                  <c:v>-0.36879000000000001</c:v>
                </c:pt>
                <c:pt idx="27199">
                  <c:v>-0.36639100000000002</c:v>
                </c:pt>
                <c:pt idx="27200">
                  <c:v>-0.36560900000000002</c:v>
                </c:pt>
                <c:pt idx="27201">
                  <c:v>-0.36534100000000003</c:v>
                </c:pt>
                <c:pt idx="27202">
                  <c:v>-0.36710900000000002</c:v>
                </c:pt>
                <c:pt idx="27203">
                  <c:v>-0.36927900000000002</c:v>
                </c:pt>
                <c:pt idx="27204">
                  <c:v>-0.37090899999999999</c:v>
                </c:pt>
                <c:pt idx="27205">
                  <c:v>-0.37156400000000001</c:v>
                </c:pt>
                <c:pt idx="27206">
                  <c:v>-0.37172100000000002</c:v>
                </c:pt>
                <c:pt idx="27207">
                  <c:v>-0.37087199999999998</c:v>
                </c:pt>
                <c:pt idx="27208">
                  <c:v>-0.36960399999999999</c:v>
                </c:pt>
                <c:pt idx="27209">
                  <c:v>-0.370313</c:v>
                </c:pt>
                <c:pt idx="27210">
                  <c:v>-0.37379200000000001</c:v>
                </c:pt>
                <c:pt idx="27211">
                  <c:v>-0.37121500000000002</c:v>
                </c:pt>
                <c:pt idx="27212">
                  <c:v>-0.36961100000000002</c:v>
                </c:pt>
                <c:pt idx="27213">
                  <c:v>-0.36723800000000001</c:v>
                </c:pt>
                <c:pt idx="27214">
                  <c:v>-0.36466700000000002</c:v>
                </c:pt>
                <c:pt idx="27215">
                  <c:v>-0.36288999999999999</c:v>
                </c:pt>
                <c:pt idx="27216">
                  <c:v>-0.36028700000000002</c:v>
                </c:pt>
                <c:pt idx="27217">
                  <c:v>-0.35852899999999999</c:v>
                </c:pt>
                <c:pt idx="27218">
                  <c:v>-0.35597000000000001</c:v>
                </c:pt>
                <c:pt idx="27219">
                  <c:v>-0.354188</c:v>
                </c:pt>
                <c:pt idx="27220">
                  <c:v>-0.35178700000000002</c:v>
                </c:pt>
                <c:pt idx="27221">
                  <c:v>-0.35048800000000002</c:v>
                </c:pt>
                <c:pt idx="27222">
                  <c:v>-0.35087099999999999</c:v>
                </c:pt>
                <c:pt idx="27223">
                  <c:v>-0.35449199999999997</c:v>
                </c:pt>
                <c:pt idx="27224">
                  <c:v>-0.352246</c:v>
                </c:pt>
                <c:pt idx="27225">
                  <c:v>-0.35156599999999999</c:v>
                </c:pt>
                <c:pt idx="27226">
                  <c:v>-0.35105199999999998</c:v>
                </c:pt>
                <c:pt idx="27227">
                  <c:v>-0.35030299999999998</c:v>
                </c:pt>
                <c:pt idx="27228">
                  <c:v>-0.34948200000000001</c:v>
                </c:pt>
                <c:pt idx="27229">
                  <c:v>-0.34857300000000002</c:v>
                </c:pt>
                <c:pt idx="27230">
                  <c:v>-0.346003</c:v>
                </c:pt>
                <c:pt idx="27231">
                  <c:v>-0.34421000000000002</c:v>
                </c:pt>
                <c:pt idx="27232">
                  <c:v>-0.34281400000000001</c:v>
                </c:pt>
                <c:pt idx="27233">
                  <c:v>-0.34124399999999999</c:v>
                </c:pt>
                <c:pt idx="27234">
                  <c:v>-0.33986300000000003</c:v>
                </c:pt>
                <c:pt idx="27235">
                  <c:v>-0.33799899999999999</c:v>
                </c:pt>
                <c:pt idx="27236">
                  <c:v>-0.336642</c:v>
                </c:pt>
                <c:pt idx="27237">
                  <c:v>-0.33497100000000002</c:v>
                </c:pt>
                <c:pt idx="27238">
                  <c:v>-0.332704</c:v>
                </c:pt>
                <c:pt idx="27239">
                  <c:v>-0.33448499999999998</c:v>
                </c:pt>
                <c:pt idx="27240">
                  <c:v>-0.33398299999999997</c:v>
                </c:pt>
                <c:pt idx="27241">
                  <c:v>-0.33144099999999999</c:v>
                </c:pt>
                <c:pt idx="27242">
                  <c:v>-0.32970899999999997</c:v>
                </c:pt>
                <c:pt idx="27243">
                  <c:v>-0.32735199999999998</c:v>
                </c:pt>
                <c:pt idx="27244">
                  <c:v>-0.32517800000000002</c:v>
                </c:pt>
                <c:pt idx="27245">
                  <c:v>-0.32454300000000003</c:v>
                </c:pt>
                <c:pt idx="27246">
                  <c:v>-0.32432699999999998</c:v>
                </c:pt>
                <c:pt idx="27247">
                  <c:v>-0.323048</c:v>
                </c:pt>
                <c:pt idx="27248">
                  <c:v>-0.32206499999999999</c:v>
                </c:pt>
                <c:pt idx="27249">
                  <c:v>-0.32219300000000001</c:v>
                </c:pt>
                <c:pt idx="27250">
                  <c:v>-0.32239600000000002</c:v>
                </c:pt>
                <c:pt idx="27251">
                  <c:v>-0.3221</c:v>
                </c:pt>
                <c:pt idx="27252">
                  <c:v>-0.32077699999999998</c:v>
                </c:pt>
                <c:pt idx="27253">
                  <c:v>-0.32099299999999997</c:v>
                </c:pt>
                <c:pt idx="27254">
                  <c:v>-0.32006800000000002</c:v>
                </c:pt>
                <c:pt idx="27255">
                  <c:v>-0.31884600000000002</c:v>
                </c:pt>
                <c:pt idx="27256">
                  <c:v>-0.31854100000000002</c:v>
                </c:pt>
                <c:pt idx="27257">
                  <c:v>-0.32036199999999998</c:v>
                </c:pt>
                <c:pt idx="27258">
                  <c:v>-0.32562400000000002</c:v>
                </c:pt>
                <c:pt idx="27259">
                  <c:v>-0.32435999999999998</c:v>
                </c:pt>
                <c:pt idx="27260">
                  <c:v>-0.32345099999999999</c:v>
                </c:pt>
                <c:pt idx="27261">
                  <c:v>-0.32310299999999997</c:v>
                </c:pt>
                <c:pt idx="27262">
                  <c:v>-0.32226399999999999</c:v>
                </c:pt>
                <c:pt idx="27263">
                  <c:v>-0.32144099999999998</c:v>
                </c:pt>
                <c:pt idx="27264">
                  <c:v>-0.32096200000000003</c:v>
                </c:pt>
                <c:pt idx="27265">
                  <c:v>-0.32030700000000001</c:v>
                </c:pt>
                <c:pt idx="27266">
                  <c:v>-0.31872800000000001</c:v>
                </c:pt>
                <c:pt idx="27267">
                  <c:v>-0.31639299999999998</c:v>
                </c:pt>
                <c:pt idx="27268">
                  <c:v>-0.31312699999999999</c:v>
                </c:pt>
                <c:pt idx="27269">
                  <c:v>-0.30998700000000001</c:v>
                </c:pt>
                <c:pt idx="27270">
                  <c:v>-0.30765799999999999</c:v>
                </c:pt>
                <c:pt idx="27271">
                  <c:v>-0.30457200000000001</c:v>
                </c:pt>
                <c:pt idx="27272">
                  <c:v>-0.30150199999999999</c:v>
                </c:pt>
                <c:pt idx="27273">
                  <c:v>-0.29906199999999999</c:v>
                </c:pt>
                <c:pt idx="27274">
                  <c:v>-0.29691600000000001</c:v>
                </c:pt>
                <c:pt idx="27275">
                  <c:v>-0.294049</c:v>
                </c:pt>
                <c:pt idx="27276">
                  <c:v>-0.297653</c:v>
                </c:pt>
                <c:pt idx="27277">
                  <c:v>-0.29631999999999997</c:v>
                </c:pt>
                <c:pt idx="27278">
                  <c:v>-0.29539300000000002</c:v>
                </c:pt>
                <c:pt idx="27279">
                  <c:v>-0.29616300000000001</c:v>
                </c:pt>
                <c:pt idx="27280">
                  <c:v>-0.29639100000000002</c:v>
                </c:pt>
                <c:pt idx="27281">
                  <c:v>-0.29557800000000001</c:v>
                </c:pt>
                <c:pt idx="27282">
                  <c:v>-0.295545</c:v>
                </c:pt>
                <c:pt idx="27283">
                  <c:v>-0.29730299999999998</c:v>
                </c:pt>
                <c:pt idx="27284">
                  <c:v>-0.29733599999999999</c:v>
                </c:pt>
                <c:pt idx="27285">
                  <c:v>-0.29699999999999999</c:v>
                </c:pt>
                <c:pt idx="27286">
                  <c:v>-0.297037</c:v>
                </c:pt>
                <c:pt idx="27287">
                  <c:v>-0.29855599999999999</c:v>
                </c:pt>
                <c:pt idx="27288">
                  <c:v>-0.30051</c:v>
                </c:pt>
                <c:pt idx="27289">
                  <c:v>-0.30279899999999998</c:v>
                </c:pt>
                <c:pt idx="27290">
                  <c:v>-0.30393599999999998</c:v>
                </c:pt>
                <c:pt idx="27291">
                  <c:v>-0.30392200000000003</c:v>
                </c:pt>
                <c:pt idx="27292">
                  <c:v>-0.30315700000000001</c:v>
                </c:pt>
                <c:pt idx="27293">
                  <c:v>-0.30671700000000002</c:v>
                </c:pt>
                <c:pt idx="27294">
                  <c:v>-0.30843999999999999</c:v>
                </c:pt>
                <c:pt idx="27295">
                  <c:v>-0.30518099999999998</c:v>
                </c:pt>
                <c:pt idx="27296">
                  <c:v>-0.30326500000000001</c:v>
                </c:pt>
                <c:pt idx="27297">
                  <c:v>-0.30163400000000001</c:v>
                </c:pt>
                <c:pt idx="27298">
                  <c:v>-0.30068899999999998</c:v>
                </c:pt>
                <c:pt idx="27299">
                  <c:v>-0.299678</c:v>
                </c:pt>
                <c:pt idx="27300">
                  <c:v>-0.29977799999999999</c:v>
                </c:pt>
                <c:pt idx="27301">
                  <c:v>-0.29854399999999998</c:v>
                </c:pt>
                <c:pt idx="27302">
                  <c:v>-0.298821</c:v>
                </c:pt>
                <c:pt idx="27303">
                  <c:v>-0.29898599999999997</c:v>
                </c:pt>
                <c:pt idx="27304">
                  <c:v>-0.30047400000000002</c:v>
                </c:pt>
                <c:pt idx="27305">
                  <c:v>-0.30128700000000003</c:v>
                </c:pt>
                <c:pt idx="27306">
                  <c:v>-0.30134699999999998</c:v>
                </c:pt>
                <c:pt idx="27307">
                  <c:v>-0.30240800000000001</c:v>
                </c:pt>
                <c:pt idx="27308">
                  <c:v>-0.30306</c:v>
                </c:pt>
                <c:pt idx="27309">
                  <c:v>-0.30313800000000002</c:v>
                </c:pt>
                <c:pt idx="27310">
                  <c:v>-0.308784</c:v>
                </c:pt>
                <c:pt idx="27311">
                  <c:v>-0.30866900000000003</c:v>
                </c:pt>
                <c:pt idx="27312">
                  <c:v>-0.30877700000000002</c:v>
                </c:pt>
                <c:pt idx="27313">
                  <c:v>-0.30877199999999999</c:v>
                </c:pt>
                <c:pt idx="27314">
                  <c:v>-0.308832</c:v>
                </c:pt>
                <c:pt idx="27315">
                  <c:v>-0.309452</c:v>
                </c:pt>
                <c:pt idx="27316">
                  <c:v>-0.31044699999999997</c:v>
                </c:pt>
                <c:pt idx="27317">
                  <c:v>-0.310805</c:v>
                </c:pt>
                <c:pt idx="27318">
                  <c:v>-0.31075199999999997</c:v>
                </c:pt>
                <c:pt idx="27319">
                  <c:v>-0.31069400000000003</c:v>
                </c:pt>
                <c:pt idx="27320">
                  <c:v>-0.31076900000000002</c:v>
                </c:pt>
                <c:pt idx="27321">
                  <c:v>-0.31121199999999999</c:v>
                </c:pt>
                <c:pt idx="27322">
                  <c:v>-0.31187700000000002</c:v>
                </c:pt>
                <c:pt idx="27323">
                  <c:v>-0.312413</c:v>
                </c:pt>
                <c:pt idx="27324">
                  <c:v>-0.31282599999999999</c:v>
                </c:pt>
                <c:pt idx="27325">
                  <c:v>-0.31255300000000003</c:v>
                </c:pt>
                <c:pt idx="27326">
                  <c:v>-0.31398599999999999</c:v>
                </c:pt>
                <c:pt idx="27327">
                  <c:v>-0.31809599999999999</c:v>
                </c:pt>
                <c:pt idx="27328">
                  <c:v>-0.31710700000000003</c:v>
                </c:pt>
                <c:pt idx="27329">
                  <c:v>-0.31586999999999998</c:v>
                </c:pt>
                <c:pt idx="27330">
                  <c:v>-0.31391400000000003</c:v>
                </c:pt>
                <c:pt idx="27331">
                  <c:v>-0.31278499999999998</c:v>
                </c:pt>
                <c:pt idx="27332">
                  <c:v>-0.31027100000000002</c:v>
                </c:pt>
                <c:pt idx="27333">
                  <c:v>-0.30691499999999999</c:v>
                </c:pt>
                <c:pt idx="27334">
                  <c:v>-0.30532999999999999</c:v>
                </c:pt>
                <c:pt idx="27335">
                  <c:v>-0.30433199999999999</c:v>
                </c:pt>
                <c:pt idx="27336">
                  <c:v>-0.302012</c:v>
                </c:pt>
                <c:pt idx="27337">
                  <c:v>-0.300485</c:v>
                </c:pt>
                <c:pt idx="27338">
                  <c:v>-0.30010700000000001</c:v>
                </c:pt>
                <c:pt idx="27339">
                  <c:v>-0.299896</c:v>
                </c:pt>
                <c:pt idx="27340">
                  <c:v>-0.29922900000000002</c:v>
                </c:pt>
                <c:pt idx="27341">
                  <c:v>-0.29873</c:v>
                </c:pt>
                <c:pt idx="27342">
                  <c:v>-0.29809099999999999</c:v>
                </c:pt>
                <c:pt idx="27343">
                  <c:v>-0.29744799999999999</c:v>
                </c:pt>
                <c:pt idx="27344">
                  <c:v>-0.29553400000000002</c:v>
                </c:pt>
                <c:pt idx="27345">
                  <c:v>-0.29825200000000002</c:v>
                </c:pt>
                <c:pt idx="27346">
                  <c:v>-0.30029299999999998</c:v>
                </c:pt>
                <c:pt idx="27347">
                  <c:v>-0.29330600000000001</c:v>
                </c:pt>
                <c:pt idx="27348">
                  <c:v>-0.29330000000000001</c:v>
                </c:pt>
                <c:pt idx="27349">
                  <c:v>-0.29438599999999998</c:v>
                </c:pt>
                <c:pt idx="27350">
                  <c:v>-0.29173900000000003</c:v>
                </c:pt>
                <c:pt idx="27351">
                  <c:v>-0.289995</c:v>
                </c:pt>
                <c:pt idx="27352">
                  <c:v>-0.28795399999999999</c:v>
                </c:pt>
                <c:pt idx="27353">
                  <c:v>-0.286138</c:v>
                </c:pt>
                <c:pt idx="27354">
                  <c:v>-0.28341</c:v>
                </c:pt>
                <c:pt idx="27355">
                  <c:v>-0.28099800000000003</c:v>
                </c:pt>
                <c:pt idx="27356">
                  <c:v>-0.279003</c:v>
                </c:pt>
                <c:pt idx="27357">
                  <c:v>-0.277443</c:v>
                </c:pt>
                <c:pt idx="27358">
                  <c:v>-0.27501900000000001</c:v>
                </c:pt>
                <c:pt idx="27359">
                  <c:v>-0.27201999999999998</c:v>
                </c:pt>
                <c:pt idx="27360">
                  <c:v>-0.27028200000000002</c:v>
                </c:pt>
                <c:pt idx="27361">
                  <c:v>-0.26827499999999999</c:v>
                </c:pt>
                <c:pt idx="27362">
                  <c:v>-0.267235</c:v>
                </c:pt>
                <c:pt idx="27363">
                  <c:v>-0.26591199999999998</c:v>
                </c:pt>
                <c:pt idx="27364">
                  <c:v>-0.26575100000000001</c:v>
                </c:pt>
                <c:pt idx="27365">
                  <c:v>-0.26636399999999999</c:v>
                </c:pt>
                <c:pt idx="27366">
                  <c:v>-0.265733</c:v>
                </c:pt>
                <c:pt idx="27367">
                  <c:v>-0.26382800000000001</c:v>
                </c:pt>
                <c:pt idx="27368">
                  <c:v>-0.26819100000000001</c:v>
                </c:pt>
                <c:pt idx="27369">
                  <c:v>-0.27148899999999998</c:v>
                </c:pt>
                <c:pt idx="27370">
                  <c:v>-0.270625</c:v>
                </c:pt>
                <c:pt idx="27371">
                  <c:v>-0.27049099999999998</c:v>
                </c:pt>
                <c:pt idx="27372">
                  <c:v>-0.27094600000000002</c:v>
                </c:pt>
                <c:pt idx="27373">
                  <c:v>-0.270955</c:v>
                </c:pt>
                <c:pt idx="27374">
                  <c:v>-0.26921299999999998</c:v>
                </c:pt>
                <c:pt idx="27375">
                  <c:v>-0.26783000000000001</c:v>
                </c:pt>
                <c:pt idx="27376">
                  <c:v>-0.26652300000000001</c:v>
                </c:pt>
                <c:pt idx="27377">
                  <c:v>-0.26577600000000001</c:v>
                </c:pt>
                <c:pt idx="27378">
                  <c:v>-0.26565899999999998</c:v>
                </c:pt>
                <c:pt idx="27379">
                  <c:v>-0.26502700000000001</c:v>
                </c:pt>
                <c:pt idx="27380">
                  <c:v>-0.26385900000000001</c:v>
                </c:pt>
                <c:pt idx="27381">
                  <c:v>-0.262847</c:v>
                </c:pt>
                <c:pt idx="27382">
                  <c:v>-0.26133800000000001</c:v>
                </c:pt>
                <c:pt idx="27383">
                  <c:v>-0.26132</c:v>
                </c:pt>
                <c:pt idx="27384">
                  <c:v>-0.26009199999999999</c:v>
                </c:pt>
                <c:pt idx="27385">
                  <c:v>-0.258876</c:v>
                </c:pt>
                <c:pt idx="27386">
                  <c:v>-0.256853</c:v>
                </c:pt>
                <c:pt idx="27387">
                  <c:v>-0.25723200000000002</c:v>
                </c:pt>
                <c:pt idx="27388">
                  <c:v>-0.25828899999999999</c:v>
                </c:pt>
                <c:pt idx="27389">
                  <c:v>-0.258127</c:v>
                </c:pt>
                <c:pt idx="27390">
                  <c:v>-0.25720100000000001</c:v>
                </c:pt>
                <c:pt idx="27391">
                  <c:v>-0.25740099999999999</c:v>
                </c:pt>
                <c:pt idx="27392">
                  <c:v>-0.25539099999999998</c:v>
                </c:pt>
                <c:pt idx="27393">
                  <c:v>-0.25014700000000001</c:v>
                </c:pt>
                <c:pt idx="27394">
                  <c:v>-0.25607000000000002</c:v>
                </c:pt>
                <c:pt idx="27395">
                  <c:v>-0.25560300000000002</c:v>
                </c:pt>
                <c:pt idx="27396">
                  <c:v>-0.25632500000000003</c:v>
                </c:pt>
                <c:pt idx="27397">
                  <c:v>-0.25583099999999998</c:v>
                </c:pt>
                <c:pt idx="27398">
                  <c:v>-0.25490099999999999</c:v>
                </c:pt>
                <c:pt idx="27399">
                  <c:v>-0.25419000000000003</c:v>
                </c:pt>
                <c:pt idx="27400">
                  <c:v>-0.25625399999999998</c:v>
                </c:pt>
                <c:pt idx="27401">
                  <c:v>-0.25531399999999999</c:v>
                </c:pt>
                <c:pt idx="27402">
                  <c:v>-0.25541799999999998</c:v>
                </c:pt>
                <c:pt idx="27403">
                  <c:v>-0.255519</c:v>
                </c:pt>
                <c:pt idx="27404">
                  <c:v>-0.255106</c:v>
                </c:pt>
                <c:pt idx="27405">
                  <c:v>-0.25518999999999997</c:v>
                </c:pt>
                <c:pt idx="27406">
                  <c:v>-0.254778</c:v>
                </c:pt>
                <c:pt idx="27407">
                  <c:v>-0.25519599999999998</c:v>
                </c:pt>
                <c:pt idx="27408">
                  <c:v>-0.25635799999999997</c:v>
                </c:pt>
                <c:pt idx="27409">
                  <c:v>-0.25597799999999998</c:v>
                </c:pt>
                <c:pt idx="27410">
                  <c:v>-0.256855</c:v>
                </c:pt>
                <c:pt idx="27411">
                  <c:v>-0.25712800000000002</c:v>
                </c:pt>
                <c:pt idx="27412">
                  <c:v>-0.257189</c:v>
                </c:pt>
                <c:pt idx="27413">
                  <c:v>-0.25679099999999999</c:v>
                </c:pt>
                <c:pt idx="27414">
                  <c:v>-0.25704500000000002</c:v>
                </c:pt>
                <c:pt idx="27415">
                  <c:v>-0.25779800000000003</c:v>
                </c:pt>
                <c:pt idx="27416">
                  <c:v>-0.25746999999999998</c:v>
                </c:pt>
                <c:pt idx="27417">
                  <c:v>-0.25778899999999999</c:v>
                </c:pt>
                <c:pt idx="27418">
                  <c:v>-0.25764599999999999</c:v>
                </c:pt>
                <c:pt idx="27419">
                  <c:v>-0.25789800000000002</c:v>
                </c:pt>
                <c:pt idx="27420">
                  <c:v>-0.259826</c:v>
                </c:pt>
                <c:pt idx="27421">
                  <c:v>-0.26107200000000003</c:v>
                </c:pt>
                <c:pt idx="27422">
                  <c:v>-0.26114999999999999</c:v>
                </c:pt>
                <c:pt idx="27423">
                  <c:v>-0.26138</c:v>
                </c:pt>
                <c:pt idx="27424">
                  <c:v>-0.26229400000000003</c:v>
                </c:pt>
                <c:pt idx="27425">
                  <c:v>-0.26297199999999998</c:v>
                </c:pt>
                <c:pt idx="27426">
                  <c:v>-0.26251400000000003</c:v>
                </c:pt>
                <c:pt idx="27427">
                  <c:v>-0.26130399999999998</c:v>
                </c:pt>
                <c:pt idx="27428">
                  <c:v>-0.259857</c:v>
                </c:pt>
                <c:pt idx="27429">
                  <c:v>-0.25843500000000003</c:v>
                </c:pt>
                <c:pt idx="27430">
                  <c:v>-0.25707799999999997</c:v>
                </c:pt>
                <c:pt idx="27431">
                  <c:v>-0.25543900000000003</c:v>
                </c:pt>
                <c:pt idx="27432">
                  <c:v>-0.25375999999999999</c:v>
                </c:pt>
                <c:pt idx="27433">
                  <c:v>-0.25298700000000002</c:v>
                </c:pt>
                <c:pt idx="27434">
                  <c:v>-0.25191599999999997</c:v>
                </c:pt>
                <c:pt idx="27435">
                  <c:v>-0.25046800000000002</c:v>
                </c:pt>
                <c:pt idx="27436">
                  <c:v>-0.24906400000000001</c:v>
                </c:pt>
                <c:pt idx="27437">
                  <c:v>-0.24768899999999999</c:v>
                </c:pt>
                <c:pt idx="27438">
                  <c:v>-0.24618000000000001</c:v>
                </c:pt>
                <c:pt idx="27439">
                  <c:v>-0.24743699999999999</c:v>
                </c:pt>
                <c:pt idx="27440">
                  <c:v>-0.25347700000000001</c:v>
                </c:pt>
                <c:pt idx="27441">
                  <c:v>-0.25208199999999997</c:v>
                </c:pt>
                <c:pt idx="27442">
                  <c:v>-0.25231500000000001</c:v>
                </c:pt>
                <c:pt idx="27443">
                  <c:v>-0.25183499999999998</c:v>
                </c:pt>
                <c:pt idx="27444">
                  <c:v>-0.251444</c:v>
                </c:pt>
                <c:pt idx="27445">
                  <c:v>-0.251029</c:v>
                </c:pt>
                <c:pt idx="27446">
                  <c:v>-0.250635</c:v>
                </c:pt>
                <c:pt idx="27447">
                  <c:v>-0.251222</c:v>
                </c:pt>
                <c:pt idx="27448">
                  <c:v>-0.25083299999999997</c:v>
                </c:pt>
                <c:pt idx="27449">
                  <c:v>-0.25091200000000002</c:v>
                </c:pt>
                <c:pt idx="27450">
                  <c:v>-0.25060500000000002</c:v>
                </c:pt>
                <c:pt idx="27451">
                  <c:v>-0.249221</c:v>
                </c:pt>
                <c:pt idx="27452">
                  <c:v>-0.24882799999999999</c:v>
                </c:pt>
                <c:pt idx="27453">
                  <c:v>-0.247507</c:v>
                </c:pt>
                <c:pt idx="27454">
                  <c:v>-0.24673600000000001</c:v>
                </c:pt>
                <c:pt idx="27455">
                  <c:v>-0.24402699999999999</c:v>
                </c:pt>
                <c:pt idx="27456">
                  <c:v>-0.242814</c:v>
                </c:pt>
                <c:pt idx="27457">
                  <c:v>-0.24230699999999999</c:v>
                </c:pt>
                <c:pt idx="27458">
                  <c:v>-0.24353900000000001</c:v>
                </c:pt>
                <c:pt idx="27459">
                  <c:v>-0.24509400000000001</c:v>
                </c:pt>
                <c:pt idx="27460">
                  <c:v>-0.244225</c:v>
                </c:pt>
                <c:pt idx="27461">
                  <c:v>-0.242812</c:v>
                </c:pt>
                <c:pt idx="27462">
                  <c:v>-0.24119399999999999</c:v>
                </c:pt>
                <c:pt idx="27463">
                  <c:v>-0.23919699999999999</c:v>
                </c:pt>
                <c:pt idx="27464">
                  <c:v>-0.23824600000000001</c:v>
                </c:pt>
                <c:pt idx="27465">
                  <c:v>-0.23666999999999999</c:v>
                </c:pt>
                <c:pt idx="27466">
                  <c:v>-0.23569799999999999</c:v>
                </c:pt>
                <c:pt idx="27467">
                  <c:v>-0.23592399999999999</c:v>
                </c:pt>
                <c:pt idx="27468">
                  <c:v>-0.235593</c:v>
                </c:pt>
                <c:pt idx="27469">
                  <c:v>-0.23447000000000001</c:v>
                </c:pt>
                <c:pt idx="27470">
                  <c:v>-0.23908499999999999</c:v>
                </c:pt>
                <c:pt idx="27471">
                  <c:v>-0.24165300000000001</c:v>
                </c:pt>
                <c:pt idx="27472">
                  <c:v>-0.24010200000000001</c:v>
                </c:pt>
                <c:pt idx="27473">
                  <c:v>-0.23947499999999999</c:v>
                </c:pt>
                <c:pt idx="27474">
                  <c:v>-0.23891999999999999</c:v>
                </c:pt>
                <c:pt idx="27475">
                  <c:v>-0.23857400000000001</c:v>
                </c:pt>
                <c:pt idx="27476">
                  <c:v>-0.23722499999999999</c:v>
                </c:pt>
                <c:pt idx="27477">
                  <c:v>-0.237201</c:v>
                </c:pt>
                <c:pt idx="27478">
                  <c:v>-0.23835600000000001</c:v>
                </c:pt>
                <c:pt idx="27479">
                  <c:v>-0.23780299999999999</c:v>
                </c:pt>
                <c:pt idx="27480">
                  <c:v>-0.237709</c:v>
                </c:pt>
                <c:pt idx="27481">
                  <c:v>-0.23838200000000001</c:v>
                </c:pt>
                <c:pt idx="27482">
                  <c:v>-0.23863100000000001</c:v>
                </c:pt>
                <c:pt idx="27483">
                  <c:v>-0.238623</c:v>
                </c:pt>
                <c:pt idx="27484">
                  <c:v>-0.242869</c:v>
                </c:pt>
                <c:pt idx="27485">
                  <c:v>-0.24812000000000001</c:v>
                </c:pt>
                <c:pt idx="27486">
                  <c:v>-0.24726899999999999</c:v>
                </c:pt>
                <c:pt idx="27487">
                  <c:v>-0.24735199999999999</c:v>
                </c:pt>
                <c:pt idx="27488">
                  <c:v>-0.24793200000000001</c:v>
                </c:pt>
                <c:pt idx="27489">
                  <c:v>-0.24948100000000001</c:v>
                </c:pt>
                <c:pt idx="27490">
                  <c:v>-0.25128200000000001</c:v>
                </c:pt>
                <c:pt idx="27491">
                  <c:v>-0.253056</c:v>
                </c:pt>
                <c:pt idx="27492">
                  <c:v>-0.25369900000000001</c:v>
                </c:pt>
                <c:pt idx="27493">
                  <c:v>-0.25286999999999998</c:v>
                </c:pt>
                <c:pt idx="27494">
                  <c:v>-0.25314999999999999</c:v>
                </c:pt>
                <c:pt idx="27495">
                  <c:v>-0.25377899999999998</c:v>
                </c:pt>
                <c:pt idx="27496">
                  <c:v>-0.25776399999999999</c:v>
                </c:pt>
                <c:pt idx="27497">
                  <c:v>-0.26402900000000001</c:v>
                </c:pt>
                <c:pt idx="27498">
                  <c:v>-0.26216800000000001</c:v>
                </c:pt>
                <c:pt idx="27499">
                  <c:v>-0.26045200000000002</c:v>
                </c:pt>
                <c:pt idx="27500">
                  <c:v>-0.25869999999999999</c:v>
                </c:pt>
                <c:pt idx="27501">
                  <c:v>-0.25870300000000002</c:v>
                </c:pt>
                <c:pt idx="27502">
                  <c:v>-0.25878099999999998</c:v>
                </c:pt>
                <c:pt idx="27503">
                  <c:v>-0.25951000000000002</c:v>
                </c:pt>
                <c:pt idx="27504">
                  <c:v>-0.25937100000000002</c:v>
                </c:pt>
                <c:pt idx="27505">
                  <c:v>-0.25975999999999999</c:v>
                </c:pt>
                <c:pt idx="27506">
                  <c:v>-0.25941599999999998</c:v>
                </c:pt>
                <c:pt idx="27507">
                  <c:v>-0.25809199999999999</c:v>
                </c:pt>
                <c:pt idx="27508">
                  <c:v>-0.26024799999999998</c:v>
                </c:pt>
                <c:pt idx="27509">
                  <c:v>-0.267013</c:v>
                </c:pt>
                <c:pt idx="27510">
                  <c:v>-0.26719399999999999</c:v>
                </c:pt>
                <c:pt idx="27511">
                  <c:v>-0.26816499999999999</c:v>
                </c:pt>
                <c:pt idx="27512">
                  <c:v>-0.26862799999999998</c:v>
                </c:pt>
                <c:pt idx="27513">
                  <c:v>-0.27021699999999998</c:v>
                </c:pt>
                <c:pt idx="27514">
                  <c:v>-0.272198</c:v>
                </c:pt>
                <c:pt idx="27515">
                  <c:v>-0.273893</c:v>
                </c:pt>
                <c:pt idx="27516">
                  <c:v>-0.27409099999999997</c:v>
                </c:pt>
                <c:pt idx="27517">
                  <c:v>-0.27410000000000001</c:v>
                </c:pt>
                <c:pt idx="27518">
                  <c:v>-0.27454699999999999</c:v>
                </c:pt>
                <c:pt idx="27519">
                  <c:v>-0.273428</c:v>
                </c:pt>
                <c:pt idx="27520">
                  <c:v>-0.27300600000000003</c:v>
                </c:pt>
                <c:pt idx="27521">
                  <c:v>-0.27777299999999999</c:v>
                </c:pt>
                <c:pt idx="27522">
                  <c:v>-0.27706199999999997</c:v>
                </c:pt>
                <c:pt idx="27523">
                  <c:v>-0.276731</c:v>
                </c:pt>
                <c:pt idx="27524">
                  <c:v>-0.27744099999999999</c:v>
                </c:pt>
                <c:pt idx="27525">
                  <c:v>-0.27882400000000002</c:v>
                </c:pt>
                <c:pt idx="27526">
                  <c:v>-0.27920099999999998</c:v>
                </c:pt>
                <c:pt idx="27527">
                  <c:v>-0.27884599999999998</c:v>
                </c:pt>
                <c:pt idx="27528">
                  <c:v>-0.27755999999999997</c:v>
                </c:pt>
                <c:pt idx="27529">
                  <c:v>-0.27805200000000002</c:v>
                </c:pt>
                <c:pt idx="27530">
                  <c:v>-0.27756399999999998</c:v>
                </c:pt>
                <c:pt idx="27531">
                  <c:v>-0.27732800000000002</c:v>
                </c:pt>
                <c:pt idx="27532">
                  <c:v>-0.27851999999999999</c:v>
                </c:pt>
                <c:pt idx="27533">
                  <c:v>-0.28398299999999999</c:v>
                </c:pt>
                <c:pt idx="27534">
                  <c:v>-0.28292400000000001</c:v>
                </c:pt>
                <c:pt idx="27535">
                  <c:v>-0.28299099999999999</c:v>
                </c:pt>
                <c:pt idx="27536">
                  <c:v>-0.28190300000000001</c:v>
                </c:pt>
                <c:pt idx="27537">
                  <c:v>-0.280779</c:v>
                </c:pt>
                <c:pt idx="27538">
                  <c:v>-0.27963199999999999</c:v>
                </c:pt>
                <c:pt idx="27539">
                  <c:v>-0.280192</c:v>
                </c:pt>
                <c:pt idx="27540">
                  <c:v>-0.279532</c:v>
                </c:pt>
                <c:pt idx="27541">
                  <c:v>-0.27839799999999998</c:v>
                </c:pt>
                <c:pt idx="27542">
                  <c:v>-0.277171</c:v>
                </c:pt>
                <c:pt idx="27543">
                  <c:v>-0.277366</c:v>
                </c:pt>
                <c:pt idx="27544">
                  <c:v>-0.27736899999999998</c:v>
                </c:pt>
                <c:pt idx="27545">
                  <c:v>-0.277451</c:v>
                </c:pt>
                <c:pt idx="27546">
                  <c:v>-0.27650200000000003</c:v>
                </c:pt>
                <c:pt idx="27547">
                  <c:v>-0.27791700000000003</c:v>
                </c:pt>
                <c:pt idx="27548">
                  <c:v>-0.28468399999999999</c:v>
                </c:pt>
                <c:pt idx="27549">
                  <c:v>-0.28597600000000001</c:v>
                </c:pt>
                <c:pt idx="27550">
                  <c:v>-0.28767700000000002</c:v>
                </c:pt>
                <c:pt idx="27551">
                  <c:v>-0.28929500000000002</c:v>
                </c:pt>
                <c:pt idx="27552">
                  <c:v>-0.29062300000000002</c:v>
                </c:pt>
                <c:pt idx="27553">
                  <c:v>-0.291242</c:v>
                </c:pt>
                <c:pt idx="27554">
                  <c:v>-0.29239199999999999</c:v>
                </c:pt>
                <c:pt idx="27555">
                  <c:v>-0.29358699999999999</c:v>
                </c:pt>
                <c:pt idx="27556">
                  <c:v>-0.29531600000000002</c:v>
                </c:pt>
                <c:pt idx="27557">
                  <c:v>-0.29664600000000002</c:v>
                </c:pt>
                <c:pt idx="27558">
                  <c:v>-0.297095</c:v>
                </c:pt>
                <c:pt idx="27559">
                  <c:v>-0.29691400000000001</c:v>
                </c:pt>
                <c:pt idx="27560">
                  <c:v>-0.30171799999999999</c:v>
                </c:pt>
                <c:pt idx="27561">
                  <c:v>-0.309726</c:v>
                </c:pt>
                <c:pt idx="27562">
                  <c:v>-0.31013400000000002</c:v>
                </c:pt>
                <c:pt idx="27563">
                  <c:v>-0.30895299999999998</c:v>
                </c:pt>
                <c:pt idx="27564">
                  <c:v>-0.30633300000000002</c:v>
                </c:pt>
                <c:pt idx="27565">
                  <c:v>-0.30698199999999998</c:v>
                </c:pt>
                <c:pt idx="27566">
                  <c:v>-0.306867</c:v>
                </c:pt>
                <c:pt idx="27567">
                  <c:v>-0.30754599999999999</c:v>
                </c:pt>
                <c:pt idx="27568">
                  <c:v>-0.30822300000000002</c:v>
                </c:pt>
                <c:pt idx="27569">
                  <c:v>-0.30904199999999998</c:v>
                </c:pt>
                <c:pt idx="27570">
                  <c:v>-0.309923</c:v>
                </c:pt>
                <c:pt idx="27571">
                  <c:v>-0.30998199999999998</c:v>
                </c:pt>
                <c:pt idx="27572">
                  <c:v>-0.309554</c:v>
                </c:pt>
                <c:pt idx="27573">
                  <c:v>-0.30688599999999999</c:v>
                </c:pt>
                <c:pt idx="27574">
                  <c:v>-0.31063299999999999</c:v>
                </c:pt>
                <c:pt idx="27575">
                  <c:v>-0.31501000000000001</c:v>
                </c:pt>
                <c:pt idx="27576">
                  <c:v>-0.31412200000000001</c:v>
                </c:pt>
                <c:pt idx="27577">
                  <c:v>-0.31382599999999999</c:v>
                </c:pt>
                <c:pt idx="27578">
                  <c:v>-0.31403399999999998</c:v>
                </c:pt>
                <c:pt idx="27579">
                  <c:v>-0.31434200000000001</c:v>
                </c:pt>
                <c:pt idx="27580">
                  <c:v>-0.31371900000000003</c:v>
                </c:pt>
                <c:pt idx="27581">
                  <c:v>-0.31424099999999999</c:v>
                </c:pt>
                <c:pt idx="27582">
                  <c:v>-0.31552000000000002</c:v>
                </c:pt>
                <c:pt idx="27583">
                  <c:v>-0.31680900000000001</c:v>
                </c:pt>
                <c:pt idx="27584">
                  <c:v>-0.31729200000000002</c:v>
                </c:pt>
                <c:pt idx="27585">
                  <c:v>-0.31806299999999998</c:v>
                </c:pt>
                <c:pt idx="27586">
                  <c:v>-0.318915</c:v>
                </c:pt>
                <c:pt idx="27587">
                  <c:v>-0.32018099999999999</c:v>
                </c:pt>
                <c:pt idx="27588">
                  <c:v>-0.31992300000000001</c:v>
                </c:pt>
                <c:pt idx="27589">
                  <c:v>-0.324882</c:v>
                </c:pt>
                <c:pt idx="27590">
                  <c:v>-0.32819700000000002</c:v>
                </c:pt>
                <c:pt idx="27591">
                  <c:v>-0.32829599999999998</c:v>
                </c:pt>
                <c:pt idx="27592">
                  <c:v>-0.32909899999999997</c:v>
                </c:pt>
                <c:pt idx="27593">
                  <c:v>-0.33021899999999998</c:v>
                </c:pt>
                <c:pt idx="27594">
                  <c:v>-0.33271600000000001</c:v>
                </c:pt>
                <c:pt idx="27595">
                  <c:v>-0.32767800000000002</c:v>
                </c:pt>
                <c:pt idx="27596">
                  <c:v>-0.33148699999999998</c:v>
                </c:pt>
                <c:pt idx="27597">
                  <c:v>-0.33440700000000001</c:v>
                </c:pt>
                <c:pt idx="27598">
                  <c:v>-0.33565400000000001</c:v>
                </c:pt>
                <c:pt idx="27599">
                  <c:v>-0.33821800000000002</c:v>
                </c:pt>
                <c:pt idx="27600">
                  <c:v>-0.33950000000000002</c:v>
                </c:pt>
                <c:pt idx="27601">
                  <c:v>-0.34117500000000001</c:v>
                </c:pt>
                <c:pt idx="27602">
                  <c:v>-0.341808</c:v>
                </c:pt>
                <c:pt idx="27603">
                  <c:v>-0.34173700000000001</c:v>
                </c:pt>
                <c:pt idx="27604">
                  <c:v>-0.34727599999999997</c:v>
                </c:pt>
                <c:pt idx="27605">
                  <c:v>-0.34728700000000001</c:v>
                </c:pt>
                <c:pt idx="27606">
                  <c:v>-0.344835</c:v>
                </c:pt>
                <c:pt idx="27607">
                  <c:v>-0.34175100000000003</c:v>
                </c:pt>
                <c:pt idx="27608">
                  <c:v>-0.33770299999999998</c:v>
                </c:pt>
                <c:pt idx="27609">
                  <c:v>-0.33650999999999998</c:v>
                </c:pt>
                <c:pt idx="27610">
                  <c:v>-0.33621800000000002</c:v>
                </c:pt>
                <c:pt idx="27611">
                  <c:v>-0.33588600000000002</c:v>
                </c:pt>
                <c:pt idx="27612">
                  <c:v>-0.33556999999999998</c:v>
                </c:pt>
                <c:pt idx="27613">
                  <c:v>-0.334839</c:v>
                </c:pt>
                <c:pt idx="27614">
                  <c:v>-0.33298299999999997</c:v>
                </c:pt>
                <c:pt idx="27615">
                  <c:v>-0.33215099999999997</c:v>
                </c:pt>
                <c:pt idx="27616">
                  <c:v>-0.32984200000000002</c:v>
                </c:pt>
                <c:pt idx="27617">
                  <c:v>-0.32890399999999997</c:v>
                </c:pt>
                <c:pt idx="27618">
                  <c:v>-0.32863700000000001</c:v>
                </c:pt>
                <c:pt idx="27619">
                  <c:v>-0.32672000000000001</c:v>
                </c:pt>
                <c:pt idx="27620">
                  <c:v>-0.33190199999999997</c:v>
                </c:pt>
                <c:pt idx="27621">
                  <c:v>-0.33207100000000001</c:v>
                </c:pt>
                <c:pt idx="27622">
                  <c:v>-0.33124999999999999</c:v>
                </c:pt>
                <c:pt idx="27623">
                  <c:v>-0.33192199999999999</c:v>
                </c:pt>
                <c:pt idx="27624">
                  <c:v>-0.33208900000000002</c:v>
                </c:pt>
                <c:pt idx="27625">
                  <c:v>-0.332733</c:v>
                </c:pt>
                <c:pt idx="27626">
                  <c:v>-0.33238299999999998</c:v>
                </c:pt>
                <c:pt idx="27627">
                  <c:v>-0.33312999999999998</c:v>
                </c:pt>
                <c:pt idx="27628">
                  <c:v>-0.33424100000000001</c:v>
                </c:pt>
                <c:pt idx="27629">
                  <c:v>-0.33434900000000001</c:v>
                </c:pt>
                <c:pt idx="27630">
                  <c:v>-0.33449600000000002</c:v>
                </c:pt>
                <c:pt idx="27631">
                  <c:v>-0.33401900000000001</c:v>
                </c:pt>
                <c:pt idx="27632">
                  <c:v>-0.33260200000000001</c:v>
                </c:pt>
                <c:pt idx="27633">
                  <c:v>-0.33121800000000001</c:v>
                </c:pt>
                <c:pt idx="27634">
                  <c:v>-0.32918799999999998</c:v>
                </c:pt>
                <c:pt idx="27635">
                  <c:v>-0.32700499999999999</c:v>
                </c:pt>
                <c:pt idx="27636">
                  <c:v>-0.32603900000000002</c:v>
                </c:pt>
                <c:pt idx="27637">
                  <c:v>-0.32435599999999998</c:v>
                </c:pt>
                <c:pt idx="27638">
                  <c:v>-0.32533099999999998</c:v>
                </c:pt>
                <c:pt idx="27639">
                  <c:v>-0.32628000000000001</c:v>
                </c:pt>
                <c:pt idx="27640">
                  <c:v>-0.32634099999999999</c:v>
                </c:pt>
                <c:pt idx="27641">
                  <c:v>-0.32639499999999999</c:v>
                </c:pt>
                <c:pt idx="27642">
                  <c:v>-0.32684600000000003</c:v>
                </c:pt>
                <c:pt idx="27643">
                  <c:v>-0.32741700000000001</c:v>
                </c:pt>
                <c:pt idx="27644">
                  <c:v>-0.32830999999999999</c:v>
                </c:pt>
                <c:pt idx="27645">
                  <c:v>-0.33254400000000001</c:v>
                </c:pt>
                <c:pt idx="27646">
                  <c:v>-0.32987899999999998</c:v>
                </c:pt>
                <c:pt idx="27647">
                  <c:v>-0.32886900000000002</c:v>
                </c:pt>
                <c:pt idx="27648">
                  <c:v>-0.32785399999999998</c:v>
                </c:pt>
                <c:pt idx="27649">
                  <c:v>-0.32623000000000002</c:v>
                </c:pt>
                <c:pt idx="27650">
                  <c:v>-0.32441399999999998</c:v>
                </c:pt>
                <c:pt idx="27651">
                  <c:v>-0.322938</c:v>
                </c:pt>
                <c:pt idx="27652">
                  <c:v>-0.32085999999999998</c:v>
                </c:pt>
                <c:pt idx="27653">
                  <c:v>-0.31924799999999998</c:v>
                </c:pt>
                <c:pt idx="27654">
                  <c:v>-0.31825500000000001</c:v>
                </c:pt>
                <c:pt idx="27655">
                  <c:v>-0.31679200000000002</c:v>
                </c:pt>
                <c:pt idx="27656">
                  <c:v>-0.31511299999999998</c:v>
                </c:pt>
                <c:pt idx="27657">
                  <c:v>-0.31355699999999997</c:v>
                </c:pt>
                <c:pt idx="27658">
                  <c:v>-0.31324600000000002</c:v>
                </c:pt>
                <c:pt idx="27659">
                  <c:v>-0.31168400000000002</c:v>
                </c:pt>
                <c:pt idx="27660">
                  <c:v>-0.30923400000000001</c:v>
                </c:pt>
                <c:pt idx="27661">
                  <c:v>-0.30738100000000002</c:v>
                </c:pt>
                <c:pt idx="27662">
                  <c:v>-0.30524600000000002</c:v>
                </c:pt>
                <c:pt idx="27663">
                  <c:v>-0.30260199999999998</c:v>
                </c:pt>
                <c:pt idx="27664">
                  <c:v>-0.30063299999999998</c:v>
                </c:pt>
                <c:pt idx="27665">
                  <c:v>-0.29985299999999998</c:v>
                </c:pt>
                <c:pt idx="27666">
                  <c:v>-0.298705</c:v>
                </c:pt>
                <c:pt idx="27667">
                  <c:v>-0.30082500000000001</c:v>
                </c:pt>
                <c:pt idx="27668">
                  <c:v>-0.30275200000000002</c:v>
                </c:pt>
                <c:pt idx="27669">
                  <c:v>-0.298711</c:v>
                </c:pt>
                <c:pt idx="27670">
                  <c:v>-0.29536299999999999</c:v>
                </c:pt>
                <c:pt idx="27671">
                  <c:v>-0.29321900000000001</c:v>
                </c:pt>
                <c:pt idx="27672">
                  <c:v>-0.291875</c:v>
                </c:pt>
                <c:pt idx="27673">
                  <c:v>-0.289053</c:v>
                </c:pt>
                <c:pt idx="27674">
                  <c:v>-0.28694199999999997</c:v>
                </c:pt>
                <c:pt idx="27675">
                  <c:v>-0.28559499999999999</c:v>
                </c:pt>
                <c:pt idx="27676">
                  <c:v>-0.28359499999999999</c:v>
                </c:pt>
                <c:pt idx="27677">
                  <c:v>-0.27977099999999999</c:v>
                </c:pt>
                <c:pt idx="27678">
                  <c:v>-0.27529100000000001</c:v>
                </c:pt>
                <c:pt idx="27679">
                  <c:v>-0.27138699999999999</c:v>
                </c:pt>
                <c:pt idx="27680">
                  <c:v>-0.268459</c:v>
                </c:pt>
                <c:pt idx="27681">
                  <c:v>-0.26651799999999998</c:v>
                </c:pt>
                <c:pt idx="27682">
                  <c:v>-0.26452999999999999</c:v>
                </c:pt>
                <c:pt idx="27683">
                  <c:v>-0.26195099999999999</c:v>
                </c:pt>
                <c:pt idx="27684">
                  <c:v>-0.259268</c:v>
                </c:pt>
                <c:pt idx="27685">
                  <c:v>-0.25552399999999997</c:v>
                </c:pt>
                <c:pt idx="27686">
                  <c:v>-0.254112</c:v>
                </c:pt>
                <c:pt idx="27687">
                  <c:v>-0.25453300000000001</c:v>
                </c:pt>
                <c:pt idx="27688">
                  <c:v>-0.25165300000000002</c:v>
                </c:pt>
                <c:pt idx="27689">
                  <c:v>-0.25028299999999998</c:v>
                </c:pt>
                <c:pt idx="27690">
                  <c:v>-0.24781700000000001</c:v>
                </c:pt>
                <c:pt idx="27691">
                  <c:v>-0.246285</c:v>
                </c:pt>
                <c:pt idx="27692">
                  <c:v>-0.24365700000000001</c:v>
                </c:pt>
                <c:pt idx="27693">
                  <c:v>-0.24060000000000001</c:v>
                </c:pt>
                <c:pt idx="27694">
                  <c:v>-0.23826600000000001</c:v>
                </c:pt>
                <c:pt idx="27695">
                  <c:v>-0.236045</c:v>
                </c:pt>
                <c:pt idx="27696">
                  <c:v>-0.23309199999999999</c:v>
                </c:pt>
                <c:pt idx="27697">
                  <c:v>-0.230213</c:v>
                </c:pt>
                <c:pt idx="27698">
                  <c:v>-0.227191</c:v>
                </c:pt>
                <c:pt idx="27699">
                  <c:v>-0.22511</c:v>
                </c:pt>
                <c:pt idx="27700">
                  <c:v>-0.225022</c:v>
                </c:pt>
                <c:pt idx="27701">
                  <c:v>-0.22328200000000001</c:v>
                </c:pt>
                <c:pt idx="27702">
                  <c:v>-0.22117300000000001</c:v>
                </c:pt>
                <c:pt idx="27703">
                  <c:v>-0.21854499999999999</c:v>
                </c:pt>
                <c:pt idx="27704">
                  <c:v>-0.21465999999999999</c:v>
                </c:pt>
                <c:pt idx="27705">
                  <c:v>-0.21496699999999999</c:v>
                </c:pt>
                <c:pt idx="27706">
                  <c:v>-0.21676500000000001</c:v>
                </c:pt>
                <c:pt idx="27707">
                  <c:v>-0.213725</c:v>
                </c:pt>
                <c:pt idx="27708">
                  <c:v>-0.21306900000000001</c:v>
                </c:pt>
                <c:pt idx="27709">
                  <c:v>-0.212255</c:v>
                </c:pt>
                <c:pt idx="27710">
                  <c:v>-0.21182799999999999</c:v>
                </c:pt>
                <c:pt idx="27711">
                  <c:v>-0.21229000000000001</c:v>
                </c:pt>
                <c:pt idx="27712">
                  <c:v>-0.21221400000000001</c:v>
                </c:pt>
                <c:pt idx="27713">
                  <c:v>-0.211564</c:v>
                </c:pt>
                <c:pt idx="27714">
                  <c:v>-0.21127899999999999</c:v>
                </c:pt>
                <c:pt idx="27715">
                  <c:v>-0.21046999999999999</c:v>
                </c:pt>
                <c:pt idx="27716">
                  <c:v>-0.20871700000000001</c:v>
                </c:pt>
                <c:pt idx="27717">
                  <c:v>-0.20526700000000001</c:v>
                </c:pt>
                <c:pt idx="27718">
                  <c:v>-0.20022100000000001</c:v>
                </c:pt>
                <c:pt idx="27719">
                  <c:v>-0.19312499999999999</c:v>
                </c:pt>
                <c:pt idx="27720">
                  <c:v>-0.189362</c:v>
                </c:pt>
                <c:pt idx="27721">
                  <c:v>-0.18776000000000001</c:v>
                </c:pt>
                <c:pt idx="27722">
                  <c:v>-0.185226</c:v>
                </c:pt>
                <c:pt idx="27723">
                  <c:v>-0.18190400000000001</c:v>
                </c:pt>
                <c:pt idx="27724">
                  <c:v>-0.18221499999999999</c:v>
                </c:pt>
                <c:pt idx="27725">
                  <c:v>-0.18693299999999999</c:v>
                </c:pt>
                <c:pt idx="27726">
                  <c:v>-0.185448</c:v>
                </c:pt>
                <c:pt idx="27727">
                  <c:v>-0.184225</c:v>
                </c:pt>
                <c:pt idx="27728">
                  <c:v>-0.18237400000000001</c:v>
                </c:pt>
                <c:pt idx="27729">
                  <c:v>-0.18061099999999999</c:v>
                </c:pt>
                <c:pt idx="27730">
                  <c:v>-0.17957100000000001</c:v>
                </c:pt>
                <c:pt idx="27731">
                  <c:v>-0.17969599999999999</c:v>
                </c:pt>
                <c:pt idx="27732">
                  <c:v>-0.178288</c:v>
                </c:pt>
                <c:pt idx="27733">
                  <c:v>-0.176289</c:v>
                </c:pt>
                <c:pt idx="27734">
                  <c:v>-0.17250299999999999</c:v>
                </c:pt>
                <c:pt idx="27735">
                  <c:v>-0.17035700000000001</c:v>
                </c:pt>
                <c:pt idx="27736">
                  <c:v>-0.168516</c:v>
                </c:pt>
                <c:pt idx="27737">
                  <c:v>-0.166214</c:v>
                </c:pt>
                <c:pt idx="27738">
                  <c:v>-0.16444500000000001</c:v>
                </c:pt>
                <c:pt idx="27739">
                  <c:v>-0.16314000000000001</c:v>
                </c:pt>
                <c:pt idx="27740">
                  <c:v>-0.16181000000000001</c:v>
                </c:pt>
                <c:pt idx="27741">
                  <c:v>-0.15997</c:v>
                </c:pt>
                <c:pt idx="27742">
                  <c:v>-0.15715399999999999</c:v>
                </c:pt>
                <c:pt idx="27743">
                  <c:v>-0.154836</c:v>
                </c:pt>
                <c:pt idx="27744">
                  <c:v>-0.15399499999999999</c:v>
                </c:pt>
                <c:pt idx="27745">
                  <c:v>-0.15268300000000001</c:v>
                </c:pt>
                <c:pt idx="27746">
                  <c:v>-0.15085299999999999</c:v>
                </c:pt>
                <c:pt idx="27747">
                  <c:v>-0.14948400000000001</c:v>
                </c:pt>
                <c:pt idx="27748">
                  <c:v>-0.14820900000000001</c:v>
                </c:pt>
                <c:pt idx="27749">
                  <c:v>-0.14584900000000001</c:v>
                </c:pt>
                <c:pt idx="27750">
                  <c:v>-0.145342</c:v>
                </c:pt>
                <c:pt idx="27751">
                  <c:v>-0.144737</c:v>
                </c:pt>
                <c:pt idx="27752">
                  <c:v>-0.14250499999999999</c:v>
                </c:pt>
                <c:pt idx="27753">
                  <c:v>-0.14638200000000001</c:v>
                </c:pt>
                <c:pt idx="27754">
                  <c:v>-0.14574400000000001</c:v>
                </c:pt>
                <c:pt idx="27755">
                  <c:v>-0.14463300000000001</c:v>
                </c:pt>
                <c:pt idx="27756">
                  <c:v>-0.14352100000000001</c:v>
                </c:pt>
                <c:pt idx="27757">
                  <c:v>-0.14124800000000001</c:v>
                </c:pt>
                <c:pt idx="27758">
                  <c:v>-0.13955300000000001</c:v>
                </c:pt>
                <c:pt idx="27759">
                  <c:v>-0.13964399999999999</c:v>
                </c:pt>
                <c:pt idx="27760">
                  <c:v>-0.138768</c:v>
                </c:pt>
                <c:pt idx="27761">
                  <c:v>-0.13883000000000001</c:v>
                </c:pt>
                <c:pt idx="27762">
                  <c:v>-0.131517</c:v>
                </c:pt>
                <c:pt idx="27763">
                  <c:v>-0.134216</c:v>
                </c:pt>
                <c:pt idx="27764">
                  <c:v>-0.134717</c:v>
                </c:pt>
                <c:pt idx="27765">
                  <c:v>-0.13297200000000001</c:v>
                </c:pt>
                <c:pt idx="27766">
                  <c:v>-0.13236100000000001</c:v>
                </c:pt>
                <c:pt idx="27767">
                  <c:v>-0.131468</c:v>
                </c:pt>
                <c:pt idx="27768">
                  <c:v>-0.13040499999999999</c:v>
                </c:pt>
                <c:pt idx="27769">
                  <c:v>-0.128446</c:v>
                </c:pt>
                <c:pt idx="27770">
                  <c:v>-0.12801199999999999</c:v>
                </c:pt>
                <c:pt idx="27771">
                  <c:v>-0.127771</c:v>
                </c:pt>
                <c:pt idx="27772">
                  <c:v>-0.12614</c:v>
                </c:pt>
                <c:pt idx="27773">
                  <c:v>-0.12446599999999999</c:v>
                </c:pt>
                <c:pt idx="27774">
                  <c:v>-0.123835</c:v>
                </c:pt>
                <c:pt idx="27775">
                  <c:v>-0.123367</c:v>
                </c:pt>
                <c:pt idx="27776">
                  <c:v>-0.12217699999999999</c:v>
                </c:pt>
                <c:pt idx="27777">
                  <c:v>-0.124822</c:v>
                </c:pt>
                <c:pt idx="27778">
                  <c:v>-0.12561700000000001</c:v>
                </c:pt>
                <c:pt idx="27779">
                  <c:v>-0.12353</c:v>
                </c:pt>
                <c:pt idx="27780">
                  <c:v>-0.122142</c:v>
                </c:pt>
                <c:pt idx="27781">
                  <c:v>-0.120361</c:v>
                </c:pt>
                <c:pt idx="27782">
                  <c:v>-0.119753</c:v>
                </c:pt>
                <c:pt idx="27783">
                  <c:v>-0.11898499999999999</c:v>
                </c:pt>
                <c:pt idx="27784">
                  <c:v>-0.11766699999999999</c:v>
                </c:pt>
                <c:pt idx="27785">
                  <c:v>-0.115894</c:v>
                </c:pt>
                <c:pt idx="27786">
                  <c:v>-0.113653</c:v>
                </c:pt>
                <c:pt idx="27787">
                  <c:v>-0.11233700000000001</c:v>
                </c:pt>
                <c:pt idx="27788">
                  <c:v>-0.111917</c:v>
                </c:pt>
                <c:pt idx="27789">
                  <c:v>-0.11131000000000001</c:v>
                </c:pt>
                <c:pt idx="27790">
                  <c:v>-0.109503</c:v>
                </c:pt>
                <c:pt idx="27791">
                  <c:v>-0.107118</c:v>
                </c:pt>
                <c:pt idx="27792">
                  <c:v>-0.10505100000000001</c:v>
                </c:pt>
                <c:pt idx="27793">
                  <c:v>-0.103433</c:v>
                </c:pt>
                <c:pt idx="27794">
                  <c:v>-0.101366</c:v>
                </c:pt>
                <c:pt idx="27795">
                  <c:v>-0.103605</c:v>
                </c:pt>
                <c:pt idx="27796">
                  <c:v>-0.108069</c:v>
                </c:pt>
                <c:pt idx="27797">
                  <c:v>-0.108323</c:v>
                </c:pt>
                <c:pt idx="27798">
                  <c:v>-0.109527</c:v>
                </c:pt>
                <c:pt idx="27799">
                  <c:v>-0.108016</c:v>
                </c:pt>
                <c:pt idx="27800">
                  <c:v>-0.105809</c:v>
                </c:pt>
                <c:pt idx="27801">
                  <c:v>-0.105125</c:v>
                </c:pt>
                <c:pt idx="27802">
                  <c:v>-0.10278</c:v>
                </c:pt>
                <c:pt idx="27803">
                  <c:v>-0.100498</c:v>
                </c:pt>
                <c:pt idx="27804">
                  <c:v>-9.9427799999999997E-2</c:v>
                </c:pt>
                <c:pt idx="27805">
                  <c:v>-9.8307099999999994E-2</c:v>
                </c:pt>
                <c:pt idx="27806">
                  <c:v>-9.7746200000000005E-2</c:v>
                </c:pt>
                <c:pt idx="27807">
                  <c:v>-9.7893300000000003E-2</c:v>
                </c:pt>
                <c:pt idx="27808">
                  <c:v>-9.9890800000000002E-2</c:v>
                </c:pt>
                <c:pt idx="27809">
                  <c:v>-0.102324</c:v>
                </c:pt>
                <c:pt idx="27810">
                  <c:v>-0.101359</c:v>
                </c:pt>
                <c:pt idx="27811">
                  <c:v>-0.10005799999999999</c:v>
                </c:pt>
                <c:pt idx="27812">
                  <c:v>-0.100462</c:v>
                </c:pt>
                <c:pt idx="27813">
                  <c:v>-0.102119</c:v>
                </c:pt>
                <c:pt idx="27814">
                  <c:v>-0.106082</c:v>
                </c:pt>
                <c:pt idx="27815">
                  <c:v>-0.10483199999999999</c:v>
                </c:pt>
                <c:pt idx="27816">
                  <c:v>-0.10530100000000001</c:v>
                </c:pt>
                <c:pt idx="27817">
                  <c:v>-0.10381899999999999</c:v>
                </c:pt>
                <c:pt idx="27818">
                  <c:v>-0.104516</c:v>
                </c:pt>
                <c:pt idx="27819">
                  <c:v>-0.10358100000000001</c:v>
                </c:pt>
                <c:pt idx="27820">
                  <c:v>-0.101799</c:v>
                </c:pt>
                <c:pt idx="27821">
                  <c:v>-0.102038</c:v>
                </c:pt>
                <c:pt idx="27822">
                  <c:v>-0.1014</c:v>
                </c:pt>
                <c:pt idx="27823">
                  <c:v>-9.8719799999999996E-2</c:v>
                </c:pt>
                <c:pt idx="27824">
                  <c:v>-9.5991000000000007E-2</c:v>
                </c:pt>
                <c:pt idx="27825">
                  <c:v>-9.4481099999999998E-2</c:v>
                </c:pt>
                <c:pt idx="27826">
                  <c:v>-9.2041200000000004E-2</c:v>
                </c:pt>
                <c:pt idx="27827">
                  <c:v>-8.9854100000000006E-2</c:v>
                </c:pt>
                <c:pt idx="27828">
                  <c:v>-8.8885900000000004E-2</c:v>
                </c:pt>
                <c:pt idx="27829">
                  <c:v>-8.6810499999999999E-2</c:v>
                </c:pt>
                <c:pt idx="27830">
                  <c:v>-8.4585400000000005E-2</c:v>
                </c:pt>
                <c:pt idx="27831">
                  <c:v>-8.2584400000000002E-2</c:v>
                </c:pt>
                <c:pt idx="27832">
                  <c:v>-8.2117899999999994E-2</c:v>
                </c:pt>
                <c:pt idx="27833">
                  <c:v>-8.3609799999999998E-2</c:v>
                </c:pt>
                <c:pt idx="27834">
                  <c:v>-8.1325999999999996E-2</c:v>
                </c:pt>
                <c:pt idx="27835">
                  <c:v>-8.0189700000000003E-2</c:v>
                </c:pt>
                <c:pt idx="27836">
                  <c:v>-7.8134899999999993E-2</c:v>
                </c:pt>
                <c:pt idx="27837">
                  <c:v>-7.6619999999999994E-2</c:v>
                </c:pt>
                <c:pt idx="27838">
                  <c:v>-7.53664E-2</c:v>
                </c:pt>
                <c:pt idx="27839">
                  <c:v>-7.5004699999999994E-2</c:v>
                </c:pt>
                <c:pt idx="27840">
                  <c:v>-7.4180700000000002E-2</c:v>
                </c:pt>
                <c:pt idx="27841">
                  <c:v>-7.2236099999999998E-2</c:v>
                </c:pt>
                <c:pt idx="27842">
                  <c:v>-7.0785500000000001E-2</c:v>
                </c:pt>
                <c:pt idx="27843">
                  <c:v>-7.0150500000000005E-2</c:v>
                </c:pt>
                <c:pt idx="27844">
                  <c:v>-6.9502300000000003E-2</c:v>
                </c:pt>
                <c:pt idx="27845">
                  <c:v>-6.9254800000000005E-2</c:v>
                </c:pt>
                <c:pt idx="27846">
                  <c:v>-6.9466299999999995E-2</c:v>
                </c:pt>
                <c:pt idx="27847">
                  <c:v>-6.9660899999999998E-2</c:v>
                </c:pt>
                <c:pt idx="27848">
                  <c:v>-6.7821300000000001E-2</c:v>
                </c:pt>
                <c:pt idx="27849">
                  <c:v>-6.5187300000000004E-2</c:v>
                </c:pt>
                <c:pt idx="27850">
                  <c:v>-6.7698800000000003E-2</c:v>
                </c:pt>
                <c:pt idx="27851">
                  <c:v>-7.2491200000000006E-2</c:v>
                </c:pt>
                <c:pt idx="27852">
                  <c:v>-7.2149199999999997E-2</c:v>
                </c:pt>
                <c:pt idx="27853">
                  <c:v>-7.2908100000000003E-2</c:v>
                </c:pt>
                <c:pt idx="27854">
                  <c:v>-7.1807499999999996E-2</c:v>
                </c:pt>
                <c:pt idx="27855">
                  <c:v>-7.1789500000000006E-2</c:v>
                </c:pt>
                <c:pt idx="27856">
                  <c:v>-7.4550000000000005E-2</c:v>
                </c:pt>
                <c:pt idx="27857">
                  <c:v>-7.4867500000000003E-2</c:v>
                </c:pt>
                <c:pt idx="27858">
                  <c:v>-7.2453600000000007E-2</c:v>
                </c:pt>
                <c:pt idx="27859">
                  <c:v>-6.86253E-2</c:v>
                </c:pt>
                <c:pt idx="27860">
                  <c:v>-6.3984100000000002E-2</c:v>
                </c:pt>
                <c:pt idx="27861">
                  <c:v>-5.9642300000000002E-2</c:v>
                </c:pt>
                <c:pt idx="27862">
                  <c:v>-5.6413199999999997E-2</c:v>
                </c:pt>
                <c:pt idx="27863">
                  <c:v>-5.2704300000000003E-2</c:v>
                </c:pt>
                <c:pt idx="27864">
                  <c:v>-4.9866099999999997E-2</c:v>
                </c:pt>
                <c:pt idx="27865">
                  <c:v>-4.77087E-2</c:v>
                </c:pt>
                <c:pt idx="27866">
                  <c:v>-4.75801E-2</c:v>
                </c:pt>
                <c:pt idx="27867">
                  <c:v>-4.44921E-2</c:v>
                </c:pt>
                <c:pt idx="27868">
                  <c:v>-4.7075100000000002E-2</c:v>
                </c:pt>
                <c:pt idx="27869">
                  <c:v>-4.9038699999999998E-2</c:v>
                </c:pt>
                <c:pt idx="27870">
                  <c:v>-4.67833E-2</c:v>
                </c:pt>
                <c:pt idx="27871">
                  <c:v>-4.56885E-2</c:v>
                </c:pt>
                <c:pt idx="27872">
                  <c:v>-4.5632600000000002E-2</c:v>
                </c:pt>
                <c:pt idx="27873">
                  <c:v>-4.4305499999999998E-2</c:v>
                </c:pt>
                <c:pt idx="27874">
                  <c:v>-4.2781E-2</c:v>
                </c:pt>
                <c:pt idx="27875">
                  <c:v>-4.2448899999999998E-2</c:v>
                </c:pt>
                <c:pt idx="27876">
                  <c:v>-4.1266200000000003E-2</c:v>
                </c:pt>
                <c:pt idx="27877">
                  <c:v>-4.28867E-2</c:v>
                </c:pt>
                <c:pt idx="27878">
                  <c:v>-4.5216199999999998E-2</c:v>
                </c:pt>
                <c:pt idx="27879">
                  <c:v>-4.4736499999999998E-2</c:v>
                </c:pt>
                <c:pt idx="27880">
                  <c:v>-4.3772400000000003E-2</c:v>
                </c:pt>
                <c:pt idx="27881">
                  <c:v>-4.2028200000000002E-2</c:v>
                </c:pt>
                <c:pt idx="27882">
                  <c:v>-4.03337E-2</c:v>
                </c:pt>
                <c:pt idx="27883">
                  <c:v>-3.91238E-2</c:v>
                </c:pt>
                <c:pt idx="27884">
                  <c:v>-3.6632100000000001E-2</c:v>
                </c:pt>
                <c:pt idx="27885">
                  <c:v>-3.9542599999999997E-2</c:v>
                </c:pt>
                <c:pt idx="27886">
                  <c:v>-4.0005199999999998E-2</c:v>
                </c:pt>
                <c:pt idx="27887">
                  <c:v>-3.9404700000000001E-2</c:v>
                </c:pt>
                <c:pt idx="27888">
                  <c:v>-3.8122400000000001E-2</c:v>
                </c:pt>
                <c:pt idx="27889">
                  <c:v>-3.6679000000000003E-2</c:v>
                </c:pt>
                <c:pt idx="27890">
                  <c:v>-3.4322100000000001E-2</c:v>
                </c:pt>
                <c:pt idx="27891">
                  <c:v>-3.2165300000000001E-2</c:v>
                </c:pt>
                <c:pt idx="27892">
                  <c:v>-3.1411599999999998E-2</c:v>
                </c:pt>
                <c:pt idx="27893">
                  <c:v>-3.2737299999999997E-2</c:v>
                </c:pt>
                <c:pt idx="27894">
                  <c:v>-3.4452499999999997E-2</c:v>
                </c:pt>
                <c:pt idx="27895">
                  <c:v>-3.37866E-2</c:v>
                </c:pt>
                <c:pt idx="27896">
                  <c:v>-3.1681599999999997E-2</c:v>
                </c:pt>
                <c:pt idx="27897">
                  <c:v>-3.2008700000000001E-2</c:v>
                </c:pt>
                <c:pt idx="27898">
                  <c:v>-3.2191999999999998E-2</c:v>
                </c:pt>
                <c:pt idx="27899">
                  <c:v>-3.11138E-2</c:v>
                </c:pt>
                <c:pt idx="27900">
                  <c:v>-3.2536500000000003E-2</c:v>
                </c:pt>
                <c:pt idx="27901">
                  <c:v>-3.4757000000000003E-2</c:v>
                </c:pt>
                <c:pt idx="27902">
                  <c:v>-4.3333799999999999E-2</c:v>
                </c:pt>
                <c:pt idx="27903">
                  <c:v>-4.3766600000000003E-2</c:v>
                </c:pt>
                <c:pt idx="27904">
                  <c:v>-4.1692100000000003E-2</c:v>
                </c:pt>
                <c:pt idx="27905">
                  <c:v>-4.1151399999999998E-2</c:v>
                </c:pt>
                <c:pt idx="27906">
                  <c:v>-4.0647099999999999E-2</c:v>
                </c:pt>
                <c:pt idx="27907">
                  <c:v>-4.0130600000000002E-2</c:v>
                </c:pt>
                <c:pt idx="27908">
                  <c:v>-3.96076E-2</c:v>
                </c:pt>
                <c:pt idx="27909">
                  <c:v>-3.90876E-2</c:v>
                </c:pt>
                <c:pt idx="27910">
                  <c:v>-3.7051399999999998E-2</c:v>
                </c:pt>
                <c:pt idx="27911">
                  <c:v>-3.5518800000000003E-2</c:v>
                </c:pt>
                <c:pt idx="27912">
                  <c:v>-3.4477399999999998E-2</c:v>
                </c:pt>
                <c:pt idx="27913">
                  <c:v>-3.34524E-2</c:v>
                </c:pt>
                <c:pt idx="27914">
                  <c:v>-3.3406100000000001E-2</c:v>
                </c:pt>
                <c:pt idx="27915">
                  <c:v>-3.2328999999999997E-2</c:v>
                </c:pt>
                <c:pt idx="27916">
                  <c:v>-3.1856799999999998E-2</c:v>
                </c:pt>
                <c:pt idx="27917">
                  <c:v>-3.27362E-2</c:v>
                </c:pt>
                <c:pt idx="27918">
                  <c:v>-3.2944599999999997E-2</c:v>
                </c:pt>
                <c:pt idx="27919">
                  <c:v>-3.9840100000000003E-2</c:v>
                </c:pt>
                <c:pt idx="27920">
                  <c:v>-3.8429100000000001E-2</c:v>
                </c:pt>
                <c:pt idx="27921">
                  <c:v>-3.6940099999999997E-2</c:v>
                </c:pt>
                <c:pt idx="27922">
                  <c:v>-3.5882299999999999E-2</c:v>
                </c:pt>
                <c:pt idx="27923">
                  <c:v>-3.5312000000000003E-2</c:v>
                </c:pt>
                <c:pt idx="27924">
                  <c:v>-3.4745699999999997E-2</c:v>
                </c:pt>
                <c:pt idx="27925">
                  <c:v>-3.46717E-2</c:v>
                </c:pt>
                <c:pt idx="27926">
                  <c:v>-3.4597099999999999E-2</c:v>
                </c:pt>
                <c:pt idx="27927">
                  <c:v>-3.5024300000000001E-2</c:v>
                </c:pt>
                <c:pt idx="27928">
                  <c:v>-3.5413699999999999E-2</c:v>
                </c:pt>
                <c:pt idx="27929">
                  <c:v>-3.5172000000000002E-2</c:v>
                </c:pt>
                <c:pt idx="27930">
                  <c:v>-3.3557099999999999E-2</c:v>
                </c:pt>
                <c:pt idx="27931">
                  <c:v>-3.2988499999999997E-2</c:v>
                </c:pt>
                <c:pt idx="27932">
                  <c:v>-3.2400199999999997E-2</c:v>
                </c:pt>
                <c:pt idx="27933">
                  <c:v>-3.1577399999999999E-2</c:v>
                </c:pt>
                <c:pt idx="27934">
                  <c:v>-3.03865E-2</c:v>
                </c:pt>
                <c:pt idx="27935">
                  <c:v>-3.47716E-2</c:v>
                </c:pt>
                <c:pt idx="27936">
                  <c:v>-3.4252199999999997E-2</c:v>
                </c:pt>
                <c:pt idx="27937">
                  <c:v>-3.3104300000000003E-2</c:v>
                </c:pt>
                <c:pt idx="27938">
                  <c:v>-3.14054E-2</c:v>
                </c:pt>
                <c:pt idx="27939">
                  <c:v>-2.9812399999999999E-2</c:v>
                </c:pt>
                <c:pt idx="27940">
                  <c:v>-2.9264800000000001E-2</c:v>
                </c:pt>
                <c:pt idx="27941">
                  <c:v>-2.8993999999999999E-2</c:v>
                </c:pt>
                <c:pt idx="27942">
                  <c:v>-2.7291900000000001E-2</c:v>
                </c:pt>
                <c:pt idx="27943">
                  <c:v>-2.6114399999999999E-2</c:v>
                </c:pt>
                <c:pt idx="27944">
                  <c:v>-2.44505E-2</c:v>
                </c:pt>
                <c:pt idx="27945">
                  <c:v>-2.3240799999999999E-2</c:v>
                </c:pt>
                <c:pt idx="27946">
                  <c:v>-2.16154E-2</c:v>
                </c:pt>
                <c:pt idx="27947">
                  <c:v>-2.1501800000000001E-2</c:v>
                </c:pt>
                <c:pt idx="27948">
                  <c:v>-2.06416E-2</c:v>
                </c:pt>
                <c:pt idx="27949">
                  <c:v>-2.0380599999999999E-2</c:v>
                </c:pt>
                <c:pt idx="27950">
                  <c:v>-2.5026900000000001E-2</c:v>
                </c:pt>
                <c:pt idx="27951">
                  <c:v>-2.29795E-2</c:v>
                </c:pt>
                <c:pt idx="27952">
                  <c:v>-2.1954499999999998E-2</c:v>
                </c:pt>
                <c:pt idx="27953">
                  <c:v>-2.1645000000000001E-2</c:v>
                </c:pt>
                <c:pt idx="27954">
                  <c:v>-1.9348199999999999E-2</c:v>
                </c:pt>
                <c:pt idx="27955">
                  <c:v>-1.7132399999999999E-2</c:v>
                </c:pt>
                <c:pt idx="27956">
                  <c:v>-1.49528E-2</c:v>
                </c:pt>
                <c:pt idx="27957">
                  <c:v>-1.42994E-2</c:v>
                </c:pt>
                <c:pt idx="27958">
                  <c:v>-1.4005699999999999E-2</c:v>
                </c:pt>
                <c:pt idx="27959">
                  <c:v>-1.2223400000000001E-2</c:v>
                </c:pt>
                <c:pt idx="27960">
                  <c:v>-1.0478400000000001E-2</c:v>
                </c:pt>
                <c:pt idx="27961">
                  <c:v>-8.7591600000000002E-3</c:v>
                </c:pt>
                <c:pt idx="27962">
                  <c:v>-7.99097E-3</c:v>
                </c:pt>
                <c:pt idx="27963">
                  <c:v>-6.2453500000000002E-3</c:v>
                </c:pt>
                <c:pt idx="27964">
                  <c:v>-5.9791100000000002E-3</c:v>
                </c:pt>
                <c:pt idx="27965">
                  <c:v>-5.7560199999999997E-3</c:v>
                </c:pt>
                <c:pt idx="27966">
                  <c:v>-1.04566E-2</c:v>
                </c:pt>
                <c:pt idx="27967">
                  <c:v>-9.1605000000000002E-3</c:v>
                </c:pt>
                <c:pt idx="27968">
                  <c:v>-7.87793E-3</c:v>
                </c:pt>
                <c:pt idx="27969">
                  <c:v>-7.0990899999999997E-3</c:v>
                </c:pt>
                <c:pt idx="27970">
                  <c:v>-5.8206600000000001E-3</c:v>
                </c:pt>
                <c:pt idx="27971">
                  <c:v>-4.0635599999999999E-3</c:v>
                </c:pt>
                <c:pt idx="27972">
                  <c:v>-8.1867300000000001E-4</c:v>
                </c:pt>
                <c:pt idx="27973">
                  <c:v>2.4921000000000001E-3</c:v>
                </c:pt>
                <c:pt idx="27974">
                  <c:v>4.8253200000000001E-3</c:v>
                </c:pt>
                <c:pt idx="27975">
                  <c:v>6.6272700000000002E-3</c:v>
                </c:pt>
                <c:pt idx="27976">
                  <c:v>8.8649999999999996E-3</c:v>
                </c:pt>
                <c:pt idx="27977">
                  <c:v>1.2115600000000001E-2</c:v>
                </c:pt>
                <c:pt idx="27978">
                  <c:v>1.5057299999999999E-2</c:v>
                </c:pt>
                <c:pt idx="27979">
                  <c:v>1.59264E-2</c:v>
                </c:pt>
                <c:pt idx="27980">
                  <c:v>1.7683299999999999E-2</c:v>
                </c:pt>
                <c:pt idx="27981">
                  <c:v>1.9013800000000001E-2</c:v>
                </c:pt>
                <c:pt idx="27982">
                  <c:v>2.1226399999999999E-2</c:v>
                </c:pt>
                <c:pt idx="27983">
                  <c:v>2.3595399999999999E-2</c:v>
                </c:pt>
                <c:pt idx="27984">
                  <c:v>2.5491300000000001E-2</c:v>
                </c:pt>
                <c:pt idx="27985">
                  <c:v>2.71887E-2</c:v>
                </c:pt>
                <c:pt idx="27986">
                  <c:v>3.0402499999999999E-2</c:v>
                </c:pt>
                <c:pt idx="27987">
                  <c:v>3.2930599999999997E-2</c:v>
                </c:pt>
                <c:pt idx="27988">
                  <c:v>3.4800600000000001E-2</c:v>
                </c:pt>
                <c:pt idx="27989">
                  <c:v>3.6562799999999999E-2</c:v>
                </c:pt>
                <c:pt idx="27990">
                  <c:v>3.9209899999999999E-2</c:v>
                </c:pt>
                <c:pt idx="27991">
                  <c:v>4.2480900000000002E-2</c:v>
                </c:pt>
                <c:pt idx="27992">
                  <c:v>4.5888199999999997E-2</c:v>
                </c:pt>
                <c:pt idx="27993">
                  <c:v>4.8953299999999998E-2</c:v>
                </c:pt>
                <c:pt idx="27994">
                  <c:v>5.35215E-2</c:v>
                </c:pt>
                <c:pt idx="27995">
                  <c:v>5.0911900000000003E-2</c:v>
                </c:pt>
                <c:pt idx="27996">
                  <c:v>5.1190600000000003E-2</c:v>
                </c:pt>
                <c:pt idx="27997">
                  <c:v>5.3799199999999998E-2</c:v>
                </c:pt>
                <c:pt idx="27998">
                  <c:v>5.6208500000000002E-2</c:v>
                </c:pt>
                <c:pt idx="27999">
                  <c:v>5.7268100000000002E-2</c:v>
                </c:pt>
                <c:pt idx="28000">
                  <c:v>5.6268400000000003E-2</c:v>
                </c:pt>
                <c:pt idx="28001">
                  <c:v>5.6103800000000002E-2</c:v>
                </c:pt>
                <c:pt idx="28002">
                  <c:v>5.7232199999999997E-2</c:v>
                </c:pt>
                <c:pt idx="28003">
                  <c:v>5.9225600000000003E-2</c:v>
                </c:pt>
                <c:pt idx="28004">
                  <c:v>6.23557E-2</c:v>
                </c:pt>
                <c:pt idx="28005">
                  <c:v>6.5660499999999997E-2</c:v>
                </c:pt>
                <c:pt idx="28006">
                  <c:v>6.9609099999999993E-2</c:v>
                </c:pt>
                <c:pt idx="28007">
                  <c:v>7.4342800000000001E-2</c:v>
                </c:pt>
                <c:pt idx="28008">
                  <c:v>7.9102400000000003E-2</c:v>
                </c:pt>
                <c:pt idx="28009">
                  <c:v>8.2042500000000004E-2</c:v>
                </c:pt>
                <c:pt idx="28010">
                  <c:v>8.4636299999999998E-2</c:v>
                </c:pt>
                <c:pt idx="28011">
                  <c:v>8.71749E-2</c:v>
                </c:pt>
                <c:pt idx="28012">
                  <c:v>8.9896500000000004E-2</c:v>
                </c:pt>
                <c:pt idx="28013">
                  <c:v>9.2123099999999999E-2</c:v>
                </c:pt>
                <c:pt idx="28014">
                  <c:v>9.4325900000000004E-2</c:v>
                </c:pt>
                <c:pt idx="28015">
                  <c:v>9.5982999999999999E-2</c:v>
                </c:pt>
                <c:pt idx="28016">
                  <c:v>9.8241899999999993E-2</c:v>
                </c:pt>
                <c:pt idx="28017">
                  <c:v>0.100368</c:v>
                </c:pt>
                <c:pt idx="28018">
                  <c:v>0.101909</c:v>
                </c:pt>
                <c:pt idx="28019">
                  <c:v>0.103335</c:v>
                </c:pt>
                <c:pt idx="28020">
                  <c:v>0.104173</c:v>
                </c:pt>
                <c:pt idx="28021">
                  <c:v>0.106184</c:v>
                </c:pt>
                <c:pt idx="28022">
                  <c:v>0.104891</c:v>
                </c:pt>
                <c:pt idx="28023">
                  <c:v>0.10344299999999999</c:v>
                </c:pt>
                <c:pt idx="28024">
                  <c:v>0.10546899999999999</c:v>
                </c:pt>
                <c:pt idx="28025">
                  <c:v>0.10628700000000001</c:v>
                </c:pt>
                <c:pt idx="28026">
                  <c:v>0.107803</c:v>
                </c:pt>
                <c:pt idx="28027">
                  <c:v>0.11025699999999999</c:v>
                </c:pt>
                <c:pt idx="28028">
                  <c:v>0.112705</c:v>
                </c:pt>
                <c:pt idx="28029">
                  <c:v>0.11439299999999999</c:v>
                </c:pt>
                <c:pt idx="28030">
                  <c:v>0.11669</c:v>
                </c:pt>
                <c:pt idx="28031">
                  <c:v>0.12049799999999999</c:v>
                </c:pt>
                <c:pt idx="28032">
                  <c:v>0.12281</c:v>
                </c:pt>
                <c:pt idx="28033">
                  <c:v>0.12710199999999999</c:v>
                </c:pt>
                <c:pt idx="28034">
                  <c:v>0.13461799999999999</c:v>
                </c:pt>
                <c:pt idx="28035">
                  <c:v>0.14122999999999999</c:v>
                </c:pt>
                <c:pt idx="28036">
                  <c:v>0.14458799999999999</c:v>
                </c:pt>
                <c:pt idx="28037">
                  <c:v>0.14674200000000001</c:v>
                </c:pt>
                <c:pt idx="28038">
                  <c:v>0.14993799999999999</c:v>
                </c:pt>
                <c:pt idx="28039">
                  <c:v>0.152119</c:v>
                </c:pt>
                <c:pt idx="28040">
                  <c:v>0.15554599999999999</c:v>
                </c:pt>
                <c:pt idx="28041">
                  <c:v>0.160971</c:v>
                </c:pt>
                <c:pt idx="28042">
                  <c:v>0.16622799999999999</c:v>
                </c:pt>
                <c:pt idx="28043">
                  <c:v>0.16964000000000001</c:v>
                </c:pt>
                <c:pt idx="28044">
                  <c:v>0.17178499999999999</c:v>
                </c:pt>
                <c:pt idx="28045">
                  <c:v>0.172459</c:v>
                </c:pt>
                <c:pt idx="28046">
                  <c:v>0.17302999999999999</c:v>
                </c:pt>
                <c:pt idx="28047">
                  <c:v>0.17488699999999999</c:v>
                </c:pt>
                <c:pt idx="28048">
                  <c:v>0.175756</c:v>
                </c:pt>
                <c:pt idx="28049">
                  <c:v>0.17285200000000001</c:v>
                </c:pt>
                <c:pt idx="28050">
                  <c:v>0.176172</c:v>
                </c:pt>
                <c:pt idx="28051">
                  <c:v>0.178369</c:v>
                </c:pt>
                <c:pt idx="28052">
                  <c:v>0.179618</c:v>
                </c:pt>
                <c:pt idx="28053">
                  <c:v>0.181612</c:v>
                </c:pt>
                <c:pt idx="28054">
                  <c:v>0.18379100000000001</c:v>
                </c:pt>
                <c:pt idx="28055">
                  <c:v>0.18543599999999999</c:v>
                </c:pt>
                <c:pt idx="28056">
                  <c:v>0.18742400000000001</c:v>
                </c:pt>
                <c:pt idx="28057">
                  <c:v>0.190329</c:v>
                </c:pt>
                <c:pt idx="28058">
                  <c:v>0.19278899999999999</c:v>
                </c:pt>
                <c:pt idx="28059">
                  <c:v>0.19454099999999999</c:v>
                </c:pt>
                <c:pt idx="28060">
                  <c:v>0.196904</c:v>
                </c:pt>
                <c:pt idx="28061">
                  <c:v>0.19989999999999999</c:v>
                </c:pt>
                <c:pt idx="28062">
                  <c:v>0.202681</c:v>
                </c:pt>
                <c:pt idx="28063">
                  <c:v>0.20386199999999999</c:v>
                </c:pt>
                <c:pt idx="28064">
                  <c:v>0.20549600000000001</c:v>
                </c:pt>
                <c:pt idx="28065">
                  <c:v>0.20696100000000001</c:v>
                </c:pt>
                <c:pt idx="28066">
                  <c:v>0.20888499999999999</c:v>
                </c:pt>
                <c:pt idx="28067">
                  <c:v>0.209727</c:v>
                </c:pt>
                <c:pt idx="28068">
                  <c:v>0.21218100000000001</c:v>
                </c:pt>
                <c:pt idx="28069">
                  <c:v>0.21116399999999999</c:v>
                </c:pt>
                <c:pt idx="28070">
                  <c:v>0.207117</c:v>
                </c:pt>
                <c:pt idx="28071">
                  <c:v>0.20935200000000001</c:v>
                </c:pt>
                <c:pt idx="28072">
                  <c:v>0.210092</c:v>
                </c:pt>
                <c:pt idx="28073">
                  <c:v>0.21301800000000001</c:v>
                </c:pt>
                <c:pt idx="28074">
                  <c:v>0.217469</c:v>
                </c:pt>
                <c:pt idx="28075">
                  <c:v>0.21104000000000001</c:v>
                </c:pt>
                <c:pt idx="28076">
                  <c:v>0.21252099999999999</c:v>
                </c:pt>
                <c:pt idx="28077">
                  <c:v>0.21338799999999999</c:v>
                </c:pt>
                <c:pt idx="28078">
                  <c:v>0.21407899999999999</c:v>
                </c:pt>
                <c:pt idx="28079">
                  <c:v>0.21462600000000001</c:v>
                </c:pt>
                <c:pt idx="28080">
                  <c:v>0.214721</c:v>
                </c:pt>
                <c:pt idx="28081">
                  <c:v>0.214947</c:v>
                </c:pt>
                <c:pt idx="28082">
                  <c:v>0.21590000000000001</c:v>
                </c:pt>
                <c:pt idx="28083">
                  <c:v>0.21760599999999999</c:v>
                </c:pt>
                <c:pt idx="28084">
                  <c:v>0.21938099999999999</c:v>
                </c:pt>
                <c:pt idx="28085">
                  <c:v>0.22251299999999999</c:v>
                </c:pt>
                <c:pt idx="28086">
                  <c:v>0.22250700000000001</c:v>
                </c:pt>
                <c:pt idx="28087">
                  <c:v>0.21901899999999999</c:v>
                </c:pt>
                <c:pt idx="28088">
                  <c:v>0.22165699999999999</c:v>
                </c:pt>
                <c:pt idx="28089">
                  <c:v>0.22333500000000001</c:v>
                </c:pt>
                <c:pt idx="28090">
                  <c:v>0.22447600000000001</c:v>
                </c:pt>
                <c:pt idx="28091">
                  <c:v>0.22530900000000001</c:v>
                </c:pt>
                <c:pt idx="28092">
                  <c:v>0.22542200000000001</c:v>
                </c:pt>
                <c:pt idx="28093">
                  <c:v>0.226299</c:v>
                </c:pt>
                <c:pt idx="28094">
                  <c:v>0.227323</c:v>
                </c:pt>
                <c:pt idx="28095">
                  <c:v>0.227771</c:v>
                </c:pt>
                <c:pt idx="28096">
                  <c:v>0.22883400000000001</c:v>
                </c:pt>
                <c:pt idx="28097">
                  <c:v>0.23003299999999999</c:v>
                </c:pt>
                <c:pt idx="28098">
                  <c:v>0.23010900000000001</c:v>
                </c:pt>
                <c:pt idx="28099">
                  <c:v>0.23083300000000001</c:v>
                </c:pt>
                <c:pt idx="28100">
                  <c:v>0.23135</c:v>
                </c:pt>
                <c:pt idx="28101">
                  <c:v>0.232129</c:v>
                </c:pt>
                <c:pt idx="28102">
                  <c:v>0.229356</c:v>
                </c:pt>
                <c:pt idx="28103">
                  <c:v>0.22425800000000001</c:v>
                </c:pt>
                <c:pt idx="28104">
                  <c:v>0.22445899999999999</c:v>
                </c:pt>
                <c:pt idx="28105">
                  <c:v>0.22536700000000001</c:v>
                </c:pt>
                <c:pt idx="28106">
                  <c:v>0.22492699999999999</c:v>
                </c:pt>
                <c:pt idx="28107">
                  <c:v>0.22397600000000001</c:v>
                </c:pt>
                <c:pt idx="28108">
                  <c:v>0.22289100000000001</c:v>
                </c:pt>
                <c:pt idx="28109">
                  <c:v>0.22131200000000001</c:v>
                </c:pt>
                <c:pt idx="28110">
                  <c:v>0.21890299999999999</c:v>
                </c:pt>
                <c:pt idx="28111">
                  <c:v>0.21752099999999999</c:v>
                </c:pt>
                <c:pt idx="28112">
                  <c:v>0.21768699999999999</c:v>
                </c:pt>
                <c:pt idx="28113">
                  <c:v>0.217059</c:v>
                </c:pt>
                <c:pt idx="28114">
                  <c:v>0.21707000000000001</c:v>
                </c:pt>
                <c:pt idx="28115">
                  <c:v>0.21798000000000001</c:v>
                </c:pt>
                <c:pt idx="28116">
                  <c:v>0.219139</c:v>
                </c:pt>
                <c:pt idx="28117">
                  <c:v>0.22148100000000001</c:v>
                </c:pt>
                <c:pt idx="28118">
                  <c:v>0.21973799999999999</c:v>
                </c:pt>
                <c:pt idx="28119">
                  <c:v>0.21698600000000001</c:v>
                </c:pt>
                <c:pt idx="28120">
                  <c:v>0.21882299999999999</c:v>
                </c:pt>
                <c:pt idx="28121">
                  <c:v>0.219891</c:v>
                </c:pt>
                <c:pt idx="28122">
                  <c:v>0.220137</c:v>
                </c:pt>
                <c:pt idx="28123">
                  <c:v>0.22022800000000001</c:v>
                </c:pt>
                <c:pt idx="28124">
                  <c:v>0.22012200000000001</c:v>
                </c:pt>
                <c:pt idx="28125">
                  <c:v>0.21934899999999999</c:v>
                </c:pt>
                <c:pt idx="28126">
                  <c:v>0.218552</c:v>
                </c:pt>
                <c:pt idx="28127">
                  <c:v>0.21682599999999999</c:v>
                </c:pt>
                <c:pt idx="28128">
                  <c:v>0.214333</c:v>
                </c:pt>
                <c:pt idx="28129">
                  <c:v>0.213586</c:v>
                </c:pt>
                <c:pt idx="28130">
                  <c:v>0.21406900000000001</c:v>
                </c:pt>
                <c:pt idx="28131">
                  <c:v>0.214893</c:v>
                </c:pt>
                <c:pt idx="28132">
                  <c:v>0.21438199999999999</c:v>
                </c:pt>
                <c:pt idx="28133">
                  <c:v>0.214618</c:v>
                </c:pt>
                <c:pt idx="28134">
                  <c:v>0.21537500000000001</c:v>
                </c:pt>
                <c:pt idx="28135">
                  <c:v>0.215222</c:v>
                </c:pt>
                <c:pt idx="28136">
                  <c:v>0.21568499999999999</c:v>
                </c:pt>
                <c:pt idx="28137">
                  <c:v>0.211954</c:v>
                </c:pt>
                <c:pt idx="28138">
                  <c:v>0.209704</c:v>
                </c:pt>
                <c:pt idx="28139">
                  <c:v>0.210593</c:v>
                </c:pt>
                <c:pt idx="28140">
                  <c:v>0.20916399999999999</c:v>
                </c:pt>
                <c:pt idx="28141">
                  <c:v>0.208036</c:v>
                </c:pt>
                <c:pt idx="28142">
                  <c:v>0.208176</c:v>
                </c:pt>
                <c:pt idx="28143">
                  <c:v>0.20802300000000001</c:v>
                </c:pt>
                <c:pt idx="28144">
                  <c:v>0.20743400000000001</c:v>
                </c:pt>
                <c:pt idx="28145">
                  <c:v>0.20811199999999999</c:v>
                </c:pt>
                <c:pt idx="28146">
                  <c:v>0.209036</c:v>
                </c:pt>
                <c:pt idx="28147">
                  <c:v>0.20960400000000001</c:v>
                </c:pt>
                <c:pt idx="28148">
                  <c:v>0.21027799999999999</c:v>
                </c:pt>
                <c:pt idx="28149">
                  <c:v>0.21060400000000001</c:v>
                </c:pt>
                <c:pt idx="28150">
                  <c:v>0.20802000000000001</c:v>
                </c:pt>
                <c:pt idx="28151">
                  <c:v>0.20535100000000001</c:v>
                </c:pt>
                <c:pt idx="28152">
                  <c:v>0.20455300000000001</c:v>
                </c:pt>
                <c:pt idx="28153">
                  <c:v>0.20493500000000001</c:v>
                </c:pt>
                <c:pt idx="28154">
                  <c:v>0.20321500000000001</c:v>
                </c:pt>
                <c:pt idx="28155">
                  <c:v>0.20194699999999999</c:v>
                </c:pt>
                <c:pt idx="28156">
                  <c:v>0.20255999999999999</c:v>
                </c:pt>
                <c:pt idx="28157">
                  <c:v>0.20288800000000001</c:v>
                </c:pt>
                <c:pt idx="28158">
                  <c:v>0.20249300000000001</c:v>
                </c:pt>
                <c:pt idx="28159">
                  <c:v>0.19551299999999999</c:v>
                </c:pt>
                <c:pt idx="28160">
                  <c:v>0.192686</c:v>
                </c:pt>
                <c:pt idx="28161">
                  <c:v>0.19200200000000001</c:v>
                </c:pt>
                <c:pt idx="28162">
                  <c:v>0.189749</c:v>
                </c:pt>
                <c:pt idx="28163">
                  <c:v>0.18908800000000001</c:v>
                </c:pt>
                <c:pt idx="28164">
                  <c:v>0.18879000000000001</c:v>
                </c:pt>
                <c:pt idx="28165">
                  <c:v>0.18892300000000001</c:v>
                </c:pt>
                <c:pt idx="28166">
                  <c:v>0.18831899999999999</c:v>
                </c:pt>
                <c:pt idx="28167">
                  <c:v>0.185694</c:v>
                </c:pt>
                <c:pt idx="28168">
                  <c:v>0.183896</c:v>
                </c:pt>
                <c:pt idx="28169">
                  <c:v>0.18269099999999999</c:v>
                </c:pt>
                <c:pt idx="28170">
                  <c:v>0.181696</c:v>
                </c:pt>
                <c:pt idx="28171">
                  <c:v>0.18107300000000001</c:v>
                </c:pt>
                <c:pt idx="28172">
                  <c:v>0.17957000000000001</c:v>
                </c:pt>
                <c:pt idx="28173">
                  <c:v>0.177955</c:v>
                </c:pt>
                <c:pt idx="28174">
                  <c:v>0.177066</c:v>
                </c:pt>
                <c:pt idx="28175">
                  <c:v>0.17142099999999999</c:v>
                </c:pt>
                <c:pt idx="28176">
                  <c:v>0.16972599999999999</c:v>
                </c:pt>
                <c:pt idx="28177">
                  <c:v>0.17344799999999999</c:v>
                </c:pt>
                <c:pt idx="28178">
                  <c:v>0.17626500000000001</c:v>
                </c:pt>
                <c:pt idx="28179">
                  <c:v>0.177759</c:v>
                </c:pt>
                <c:pt idx="28180">
                  <c:v>0.178647</c:v>
                </c:pt>
                <c:pt idx="28181">
                  <c:v>0.179286</c:v>
                </c:pt>
                <c:pt idx="28182">
                  <c:v>0.18051500000000001</c:v>
                </c:pt>
                <c:pt idx="28183">
                  <c:v>0.18105499999999999</c:v>
                </c:pt>
                <c:pt idx="28184">
                  <c:v>0.181675</c:v>
                </c:pt>
                <c:pt idx="28185">
                  <c:v>0.18182999999999999</c:v>
                </c:pt>
                <c:pt idx="28186">
                  <c:v>0.18154300000000001</c:v>
                </c:pt>
                <c:pt idx="28187">
                  <c:v>0.18107599999999999</c:v>
                </c:pt>
                <c:pt idx="28188">
                  <c:v>0.17996400000000001</c:v>
                </c:pt>
                <c:pt idx="28189">
                  <c:v>0.178785</c:v>
                </c:pt>
                <c:pt idx="28190">
                  <c:v>0.17732500000000001</c:v>
                </c:pt>
                <c:pt idx="28191">
                  <c:v>0.177284</c:v>
                </c:pt>
                <c:pt idx="28192">
                  <c:v>0.17422299999999999</c:v>
                </c:pt>
                <c:pt idx="28193">
                  <c:v>0.172095</c:v>
                </c:pt>
                <c:pt idx="28194">
                  <c:v>0.172791</c:v>
                </c:pt>
                <c:pt idx="28195">
                  <c:v>0.17429700000000001</c:v>
                </c:pt>
                <c:pt idx="28196">
                  <c:v>0.17534</c:v>
                </c:pt>
                <c:pt idx="28197">
                  <c:v>0.174982</c:v>
                </c:pt>
                <c:pt idx="28198">
                  <c:v>0.17372599999999999</c:v>
                </c:pt>
                <c:pt idx="28199">
                  <c:v>0.17355799999999999</c:v>
                </c:pt>
                <c:pt idx="28200">
                  <c:v>0.17305899999999999</c:v>
                </c:pt>
                <c:pt idx="28201">
                  <c:v>0.17199500000000001</c:v>
                </c:pt>
                <c:pt idx="28202">
                  <c:v>0.171234</c:v>
                </c:pt>
                <c:pt idx="28203">
                  <c:v>0.16939499999999999</c:v>
                </c:pt>
                <c:pt idx="28204">
                  <c:v>0.16916900000000001</c:v>
                </c:pt>
                <c:pt idx="28205">
                  <c:v>0.16970199999999999</c:v>
                </c:pt>
                <c:pt idx="28206">
                  <c:v>0.169235</c:v>
                </c:pt>
                <c:pt idx="28207">
                  <c:v>0.171124</c:v>
                </c:pt>
                <c:pt idx="28208">
                  <c:v>0.165967</c:v>
                </c:pt>
                <c:pt idx="28209">
                  <c:v>0.16090699999999999</c:v>
                </c:pt>
                <c:pt idx="28210">
                  <c:v>0.161715</c:v>
                </c:pt>
                <c:pt idx="28211">
                  <c:v>0.16148899999999999</c:v>
                </c:pt>
                <c:pt idx="28212">
                  <c:v>0.160383</c:v>
                </c:pt>
                <c:pt idx="28213">
                  <c:v>0.164579</c:v>
                </c:pt>
                <c:pt idx="28214">
                  <c:v>0.16430900000000001</c:v>
                </c:pt>
                <c:pt idx="28215">
                  <c:v>0.160029</c:v>
                </c:pt>
                <c:pt idx="28216">
                  <c:v>0.161053</c:v>
                </c:pt>
                <c:pt idx="28217">
                  <c:v>0.16079299999999999</c:v>
                </c:pt>
                <c:pt idx="28218">
                  <c:v>0.161111</c:v>
                </c:pt>
                <c:pt idx="28219">
                  <c:v>0.16189700000000001</c:v>
                </c:pt>
                <c:pt idx="28220">
                  <c:v>0.16295799999999999</c:v>
                </c:pt>
                <c:pt idx="28221">
                  <c:v>0.16251599999999999</c:v>
                </c:pt>
                <c:pt idx="28222">
                  <c:v>0.160829</c:v>
                </c:pt>
                <c:pt idx="28223">
                  <c:v>0.15976399999999999</c:v>
                </c:pt>
                <c:pt idx="28224">
                  <c:v>0.15973999999999999</c:v>
                </c:pt>
                <c:pt idx="28225">
                  <c:v>0.15934899999999999</c:v>
                </c:pt>
                <c:pt idx="28226">
                  <c:v>0.158249</c:v>
                </c:pt>
                <c:pt idx="28227">
                  <c:v>0.15760099999999999</c:v>
                </c:pt>
                <c:pt idx="28228">
                  <c:v>0.15814700000000001</c:v>
                </c:pt>
                <c:pt idx="28229">
                  <c:v>0.15798300000000001</c:v>
                </c:pt>
                <c:pt idx="28230">
                  <c:v>0.158523</c:v>
                </c:pt>
                <c:pt idx="28231">
                  <c:v>0.15909899999999999</c:v>
                </c:pt>
                <c:pt idx="28232">
                  <c:v>0.15839800000000001</c:v>
                </c:pt>
                <c:pt idx="28233">
                  <c:v>0.15932399999999999</c:v>
                </c:pt>
                <c:pt idx="28234">
                  <c:v>0.16028600000000001</c:v>
                </c:pt>
                <c:pt idx="28235">
                  <c:v>0.16155700000000001</c:v>
                </c:pt>
                <c:pt idx="28236">
                  <c:v>0.15848200000000001</c:v>
                </c:pt>
                <c:pt idx="28237">
                  <c:v>0.153835</c:v>
                </c:pt>
                <c:pt idx="28238">
                  <c:v>0.15562500000000001</c:v>
                </c:pt>
                <c:pt idx="28239">
                  <c:v>0.15595800000000001</c:v>
                </c:pt>
                <c:pt idx="28240">
                  <c:v>0.156052</c:v>
                </c:pt>
                <c:pt idx="28241">
                  <c:v>0.15570500000000001</c:v>
                </c:pt>
                <c:pt idx="28242">
                  <c:v>0.15559000000000001</c:v>
                </c:pt>
                <c:pt idx="28243">
                  <c:v>0.154806</c:v>
                </c:pt>
                <c:pt idx="28244">
                  <c:v>0.15412000000000001</c:v>
                </c:pt>
                <c:pt idx="28245">
                  <c:v>0.15391099999999999</c:v>
                </c:pt>
                <c:pt idx="28246">
                  <c:v>0.152893</c:v>
                </c:pt>
                <c:pt idx="28247">
                  <c:v>0.15359300000000001</c:v>
                </c:pt>
                <c:pt idx="28248">
                  <c:v>0.15395800000000001</c:v>
                </c:pt>
                <c:pt idx="28249">
                  <c:v>0.15359900000000001</c:v>
                </c:pt>
                <c:pt idx="28250">
                  <c:v>0.15324299999999999</c:v>
                </c:pt>
                <c:pt idx="28251">
                  <c:v>0.15337500000000001</c:v>
                </c:pt>
                <c:pt idx="28252">
                  <c:v>0.153835</c:v>
                </c:pt>
                <c:pt idx="28253">
                  <c:v>0.153472</c:v>
                </c:pt>
                <c:pt idx="28254">
                  <c:v>0.15294199999999999</c:v>
                </c:pt>
                <c:pt idx="28255">
                  <c:v>0.152527</c:v>
                </c:pt>
                <c:pt idx="28256">
                  <c:v>0.15364900000000001</c:v>
                </c:pt>
                <c:pt idx="28257">
                  <c:v>0.154506</c:v>
                </c:pt>
                <c:pt idx="28258">
                  <c:v>0.15460499999999999</c:v>
                </c:pt>
                <c:pt idx="28259">
                  <c:v>0.154755</c:v>
                </c:pt>
                <c:pt idx="28260">
                  <c:v>0.155199</c:v>
                </c:pt>
                <c:pt idx="28261">
                  <c:v>0.15552199999999999</c:v>
                </c:pt>
                <c:pt idx="28262">
                  <c:v>0.15540300000000001</c:v>
                </c:pt>
                <c:pt idx="28263">
                  <c:v>0.156198</c:v>
                </c:pt>
                <c:pt idx="28264">
                  <c:v>0.15310199999999999</c:v>
                </c:pt>
                <c:pt idx="28265">
                  <c:v>0.14962</c:v>
                </c:pt>
                <c:pt idx="28266">
                  <c:v>0.15135899999999999</c:v>
                </c:pt>
                <c:pt idx="28267">
                  <c:v>0.150753</c:v>
                </c:pt>
                <c:pt idx="28268">
                  <c:v>0.150285</c:v>
                </c:pt>
                <c:pt idx="28269">
                  <c:v>0.15035100000000001</c:v>
                </c:pt>
                <c:pt idx="28270">
                  <c:v>0.15004300000000001</c:v>
                </c:pt>
                <c:pt idx="28271">
                  <c:v>0.15049100000000001</c:v>
                </c:pt>
                <c:pt idx="28272">
                  <c:v>0.150973</c:v>
                </c:pt>
                <c:pt idx="28273">
                  <c:v>0.15112500000000001</c:v>
                </c:pt>
                <c:pt idx="28274">
                  <c:v>0.15095900000000001</c:v>
                </c:pt>
                <c:pt idx="28275">
                  <c:v>0.14979400000000001</c:v>
                </c:pt>
                <c:pt idx="28276">
                  <c:v>0.14841199999999999</c:v>
                </c:pt>
                <c:pt idx="28277">
                  <c:v>0.147032</c:v>
                </c:pt>
                <c:pt idx="28278">
                  <c:v>0.14709800000000001</c:v>
                </c:pt>
                <c:pt idx="28279">
                  <c:v>0.147843</c:v>
                </c:pt>
                <c:pt idx="28280">
                  <c:v>0.14733099999999999</c:v>
                </c:pt>
                <c:pt idx="28281">
                  <c:v>0.14805699999999999</c:v>
                </c:pt>
                <c:pt idx="28282">
                  <c:v>0.14884500000000001</c:v>
                </c:pt>
                <c:pt idx="28283">
                  <c:v>0.15034600000000001</c:v>
                </c:pt>
                <c:pt idx="28284">
                  <c:v>0.152475</c:v>
                </c:pt>
                <c:pt idx="28285">
                  <c:v>0.152418</c:v>
                </c:pt>
                <c:pt idx="28286">
                  <c:v>0.150474</c:v>
                </c:pt>
                <c:pt idx="28287">
                  <c:v>0.14810699999999999</c:v>
                </c:pt>
                <c:pt idx="28288">
                  <c:v>0.14940500000000001</c:v>
                </c:pt>
                <c:pt idx="28289">
                  <c:v>0.14882500000000001</c:v>
                </c:pt>
                <c:pt idx="28290">
                  <c:v>0.14877499999999999</c:v>
                </c:pt>
                <c:pt idx="28291">
                  <c:v>0.15212800000000001</c:v>
                </c:pt>
                <c:pt idx="28292">
                  <c:v>0.15239900000000001</c:v>
                </c:pt>
                <c:pt idx="28293">
                  <c:v>0.15220700000000001</c:v>
                </c:pt>
                <c:pt idx="28294">
                  <c:v>0.15218200000000001</c:v>
                </c:pt>
                <c:pt idx="28295">
                  <c:v>0.15304100000000001</c:v>
                </c:pt>
                <c:pt idx="28296">
                  <c:v>0.15462300000000001</c:v>
                </c:pt>
                <c:pt idx="28297">
                  <c:v>0.15686600000000001</c:v>
                </c:pt>
                <c:pt idx="28298">
                  <c:v>0.15875500000000001</c:v>
                </c:pt>
                <c:pt idx="28299">
                  <c:v>0.16009000000000001</c:v>
                </c:pt>
                <c:pt idx="28300">
                  <c:v>0.16109899999999999</c:v>
                </c:pt>
                <c:pt idx="28301">
                  <c:v>0.16242699999999999</c:v>
                </c:pt>
                <c:pt idx="28302">
                  <c:v>0.16253500000000001</c:v>
                </c:pt>
                <c:pt idx="28303">
                  <c:v>0.16314400000000001</c:v>
                </c:pt>
                <c:pt idx="28304">
                  <c:v>0.164294</c:v>
                </c:pt>
                <c:pt idx="28305">
                  <c:v>0.16562299999999999</c:v>
                </c:pt>
                <c:pt idx="28306">
                  <c:v>0.16728499999999999</c:v>
                </c:pt>
                <c:pt idx="28307">
                  <c:v>0.166992</c:v>
                </c:pt>
                <c:pt idx="28308">
                  <c:v>0.16739799999999999</c:v>
                </c:pt>
                <c:pt idx="28309">
                  <c:v>0.16839999999999999</c:v>
                </c:pt>
                <c:pt idx="28310">
                  <c:v>0.168874</c:v>
                </c:pt>
                <c:pt idx="28311">
                  <c:v>0.16965</c:v>
                </c:pt>
                <c:pt idx="28312">
                  <c:v>0.16953399999999999</c:v>
                </c:pt>
                <c:pt idx="28313">
                  <c:v>0.169542</c:v>
                </c:pt>
                <c:pt idx="28314">
                  <c:v>0.164659</c:v>
                </c:pt>
                <c:pt idx="28315">
                  <c:v>0.160218</c:v>
                </c:pt>
                <c:pt idx="28316">
                  <c:v>0.160111</c:v>
                </c:pt>
                <c:pt idx="28317">
                  <c:v>0.15929399999999999</c:v>
                </c:pt>
                <c:pt idx="28318">
                  <c:v>0.15864800000000001</c:v>
                </c:pt>
                <c:pt idx="28319">
                  <c:v>0.15847800000000001</c:v>
                </c:pt>
                <c:pt idx="28320">
                  <c:v>0.15928800000000001</c:v>
                </c:pt>
                <c:pt idx="28321">
                  <c:v>0.16022800000000001</c:v>
                </c:pt>
                <c:pt idx="28322">
                  <c:v>0.16270699999999999</c:v>
                </c:pt>
                <c:pt idx="28323">
                  <c:v>0.16508500000000001</c:v>
                </c:pt>
                <c:pt idx="28324">
                  <c:v>0.166571</c:v>
                </c:pt>
                <c:pt idx="28325">
                  <c:v>0.16799700000000001</c:v>
                </c:pt>
                <c:pt idx="28326">
                  <c:v>0.16861799999999999</c:v>
                </c:pt>
                <c:pt idx="28327">
                  <c:v>0.16780700000000001</c:v>
                </c:pt>
                <c:pt idx="28328">
                  <c:v>0.16822200000000001</c:v>
                </c:pt>
                <c:pt idx="28329">
                  <c:v>0.169099</c:v>
                </c:pt>
                <c:pt idx="28330">
                  <c:v>0.16975100000000001</c:v>
                </c:pt>
                <c:pt idx="28331">
                  <c:v>0.163491</c:v>
                </c:pt>
                <c:pt idx="28332">
                  <c:v>0.16642999999999999</c:v>
                </c:pt>
                <c:pt idx="28333">
                  <c:v>0.166544</c:v>
                </c:pt>
                <c:pt idx="28334">
                  <c:v>0.16447999999999999</c:v>
                </c:pt>
                <c:pt idx="28335">
                  <c:v>0.166987</c:v>
                </c:pt>
                <c:pt idx="28336">
                  <c:v>0.16922000000000001</c:v>
                </c:pt>
                <c:pt idx="28337">
                  <c:v>0.17016400000000001</c:v>
                </c:pt>
                <c:pt idx="28338">
                  <c:v>0.16977500000000001</c:v>
                </c:pt>
                <c:pt idx="28339">
                  <c:v>0.16977300000000001</c:v>
                </c:pt>
                <c:pt idx="28340">
                  <c:v>0.169851</c:v>
                </c:pt>
                <c:pt idx="28341">
                  <c:v>0.16831299999999999</c:v>
                </c:pt>
                <c:pt idx="28342">
                  <c:v>0.16738400000000001</c:v>
                </c:pt>
                <c:pt idx="28343">
                  <c:v>0.16718</c:v>
                </c:pt>
                <c:pt idx="28344">
                  <c:v>0.16705300000000001</c:v>
                </c:pt>
                <c:pt idx="28345">
                  <c:v>0.167272</c:v>
                </c:pt>
                <c:pt idx="28346">
                  <c:v>0.16029199999999999</c:v>
                </c:pt>
                <c:pt idx="28347">
                  <c:v>0.156862</c:v>
                </c:pt>
                <c:pt idx="28348">
                  <c:v>0.15698100000000001</c:v>
                </c:pt>
                <c:pt idx="28349">
                  <c:v>0.15592400000000001</c:v>
                </c:pt>
                <c:pt idx="28350">
                  <c:v>0.155247</c:v>
                </c:pt>
                <c:pt idx="28351">
                  <c:v>0.15409900000000001</c:v>
                </c:pt>
                <c:pt idx="28352">
                  <c:v>0.15279599999999999</c:v>
                </c:pt>
                <c:pt idx="28353">
                  <c:v>0.151447</c:v>
                </c:pt>
                <c:pt idx="28354">
                  <c:v>0.1507</c:v>
                </c:pt>
                <c:pt idx="28355">
                  <c:v>0.15121399999999999</c:v>
                </c:pt>
                <c:pt idx="28356">
                  <c:v>0.15178800000000001</c:v>
                </c:pt>
                <c:pt idx="28357">
                  <c:v>0.15365400000000001</c:v>
                </c:pt>
                <c:pt idx="28358">
                  <c:v>0.15497900000000001</c:v>
                </c:pt>
                <c:pt idx="28359">
                  <c:v>0.15589900000000001</c:v>
                </c:pt>
                <c:pt idx="28360">
                  <c:v>0.15704499999999999</c:v>
                </c:pt>
                <c:pt idx="28361">
                  <c:v>0.157078</c:v>
                </c:pt>
                <c:pt idx="28362">
                  <c:v>0.158777</c:v>
                </c:pt>
                <c:pt idx="28363">
                  <c:v>0.15551899999999999</c:v>
                </c:pt>
                <c:pt idx="28364">
                  <c:v>0.152754</c:v>
                </c:pt>
                <c:pt idx="28365">
                  <c:v>0.15368899999999999</c:v>
                </c:pt>
                <c:pt idx="28366">
                  <c:v>0.15448500000000001</c:v>
                </c:pt>
                <c:pt idx="28367">
                  <c:v>0.15479599999999999</c:v>
                </c:pt>
                <c:pt idx="28368">
                  <c:v>0.155973</c:v>
                </c:pt>
                <c:pt idx="28369">
                  <c:v>0.15762699999999999</c:v>
                </c:pt>
                <c:pt idx="28370">
                  <c:v>0.15860099999999999</c:v>
                </c:pt>
                <c:pt idx="28371">
                  <c:v>0.158994</c:v>
                </c:pt>
                <c:pt idx="28372">
                  <c:v>0.15972500000000001</c:v>
                </c:pt>
                <c:pt idx="28373">
                  <c:v>0.16158500000000001</c:v>
                </c:pt>
                <c:pt idx="28374">
                  <c:v>0.162466</c:v>
                </c:pt>
                <c:pt idx="28375">
                  <c:v>0.16301599999999999</c:v>
                </c:pt>
                <c:pt idx="28376">
                  <c:v>0.16333700000000001</c:v>
                </c:pt>
                <c:pt idx="28377">
                  <c:v>0.16311200000000001</c:v>
                </c:pt>
                <c:pt idx="28378">
                  <c:v>0.162601</c:v>
                </c:pt>
                <c:pt idx="28379">
                  <c:v>0.162439</c:v>
                </c:pt>
                <c:pt idx="28380">
                  <c:v>0.16423199999999999</c:v>
                </c:pt>
                <c:pt idx="28381">
                  <c:v>0.161159</c:v>
                </c:pt>
                <c:pt idx="28382">
                  <c:v>0.15760099999999999</c:v>
                </c:pt>
                <c:pt idx="28383">
                  <c:v>0.15836700000000001</c:v>
                </c:pt>
                <c:pt idx="28384">
                  <c:v>0.15876299999999999</c:v>
                </c:pt>
                <c:pt idx="28385">
                  <c:v>0.159807</c:v>
                </c:pt>
                <c:pt idx="28386">
                  <c:v>0.16007099999999999</c:v>
                </c:pt>
                <c:pt idx="28387">
                  <c:v>0.16018199999999999</c:v>
                </c:pt>
                <c:pt idx="28388">
                  <c:v>0.159967</c:v>
                </c:pt>
                <c:pt idx="28389">
                  <c:v>0.158555</c:v>
                </c:pt>
                <c:pt idx="28390">
                  <c:v>0.157884</c:v>
                </c:pt>
                <c:pt idx="28391">
                  <c:v>0.15784500000000001</c:v>
                </c:pt>
                <c:pt idx="28392">
                  <c:v>0.15763199999999999</c:v>
                </c:pt>
                <c:pt idx="28393">
                  <c:v>0.157696</c:v>
                </c:pt>
                <c:pt idx="28394">
                  <c:v>0.15809200000000001</c:v>
                </c:pt>
                <c:pt idx="28395">
                  <c:v>0.15848100000000001</c:v>
                </c:pt>
                <c:pt idx="28396">
                  <c:v>0.15865399999999999</c:v>
                </c:pt>
                <c:pt idx="28397">
                  <c:v>0.158528</c:v>
                </c:pt>
                <c:pt idx="28398">
                  <c:v>0.15933700000000001</c:v>
                </c:pt>
                <c:pt idx="28399">
                  <c:v>0.156921</c:v>
                </c:pt>
                <c:pt idx="28400">
                  <c:v>0.153696</c:v>
                </c:pt>
                <c:pt idx="28401">
                  <c:v>0.15576599999999999</c:v>
                </c:pt>
                <c:pt idx="28402">
                  <c:v>0.155394</c:v>
                </c:pt>
                <c:pt idx="28403">
                  <c:v>0.155698</c:v>
                </c:pt>
                <c:pt idx="28404">
                  <c:v>0.155838</c:v>
                </c:pt>
                <c:pt idx="28405">
                  <c:v>0.157523</c:v>
                </c:pt>
                <c:pt idx="28406">
                  <c:v>0.158252</c:v>
                </c:pt>
                <c:pt idx="28407">
                  <c:v>0.157716</c:v>
                </c:pt>
                <c:pt idx="28408">
                  <c:v>0.15809699999999999</c:v>
                </c:pt>
                <c:pt idx="28409">
                  <c:v>0.15892300000000001</c:v>
                </c:pt>
                <c:pt idx="28410">
                  <c:v>0.160279</c:v>
                </c:pt>
                <c:pt idx="28411">
                  <c:v>0.15887799999999999</c:v>
                </c:pt>
                <c:pt idx="28412">
                  <c:v>0.15857299999999999</c:v>
                </c:pt>
                <c:pt idx="28413">
                  <c:v>0.158993</c:v>
                </c:pt>
                <c:pt idx="28414">
                  <c:v>0.15932199999999999</c:v>
                </c:pt>
                <c:pt idx="28415">
                  <c:v>0.15974099999999999</c:v>
                </c:pt>
                <c:pt idx="28416">
                  <c:v>0.160721</c:v>
                </c:pt>
                <c:pt idx="28417">
                  <c:v>0.16206100000000001</c:v>
                </c:pt>
                <c:pt idx="28418">
                  <c:v>0.162715</c:v>
                </c:pt>
                <c:pt idx="28419">
                  <c:v>0.16253000000000001</c:v>
                </c:pt>
                <c:pt idx="28420">
                  <c:v>0.162304</c:v>
                </c:pt>
                <c:pt idx="28421">
                  <c:v>0.16173999999999999</c:v>
                </c:pt>
                <c:pt idx="28422">
                  <c:v>0.162132</c:v>
                </c:pt>
                <c:pt idx="28423">
                  <c:v>0.163272</c:v>
                </c:pt>
                <c:pt idx="28424">
                  <c:v>0.16377800000000001</c:v>
                </c:pt>
                <c:pt idx="28425">
                  <c:v>0.157778</c:v>
                </c:pt>
                <c:pt idx="28426">
                  <c:v>0.15851299999999999</c:v>
                </c:pt>
                <c:pt idx="28427">
                  <c:v>0.15768199999999999</c:v>
                </c:pt>
                <c:pt idx="28428">
                  <c:v>0.15702199999999999</c:v>
                </c:pt>
                <c:pt idx="28429">
                  <c:v>0.155193</c:v>
                </c:pt>
                <c:pt idx="28430">
                  <c:v>0.15141399999999999</c:v>
                </c:pt>
                <c:pt idx="28431">
                  <c:v>0.14733499999999999</c:v>
                </c:pt>
                <c:pt idx="28432">
                  <c:v>0.145283</c:v>
                </c:pt>
                <c:pt idx="28433">
                  <c:v>0.14525199999999999</c:v>
                </c:pt>
                <c:pt idx="28434">
                  <c:v>0.14810599999999999</c:v>
                </c:pt>
                <c:pt idx="28435">
                  <c:v>0.15032200000000001</c:v>
                </c:pt>
                <c:pt idx="28436">
                  <c:v>0.15160699999999999</c:v>
                </c:pt>
                <c:pt idx="28437">
                  <c:v>0.153389</c:v>
                </c:pt>
                <c:pt idx="28438">
                  <c:v>0.15465200000000001</c:v>
                </c:pt>
                <c:pt idx="28439">
                  <c:v>0.15541099999999999</c:v>
                </c:pt>
                <c:pt idx="28440">
                  <c:v>0.15517700000000001</c:v>
                </c:pt>
                <c:pt idx="28441">
                  <c:v>0.15495300000000001</c:v>
                </c:pt>
                <c:pt idx="28442">
                  <c:v>0.155221</c:v>
                </c:pt>
                <c:pt idx="28443">
                  <c:v>0.15597900000000001</c:v>
                </c:pt>
                <c:pt idx="28444">
                  <c:v>0.15623500000000001</c:v>
                </c:pt>
                <c:pt idx="28445">
                  <c:v>0.15698000000000001</c:v>
                </c:pt>
                <c:pt idx="28446">
                  <c:v>0.15773400000000001</c:v>
                </c:pt>
                <c:pt idx="28447">
                  <c:v>0.157476</c:v>
                </c:pt>
                <c:pt idx="28448">
                  <c:v>0.157721</c:v>
                </c:pt>
                <c:pt idx="28449">
                  <c:v>0.156946</c:v>
                </c:pt>
                <c:pt idx="28450">
                  <c:v>0.15812899999999999</c:v>
                </c:pt>
                <c:pt idx="28451">
                  <c:v>0.15984899999999999</c:v>
                </c:pt>
                <c:pt idx="28452">
                  <c:v>0.16156599999999999</c:v>
                </c:pt>
                <c:pt idx="28453">
                  <c:v>0.163717</c:v>
                </c:pt>
                <c:pt idx="28454">
                  <c:v>0.16656399999999999</c:v>
                </c:pt>
                <c:pt idx="28455">
                  <c:v>0.16280800000000001</c:v>
                </c:pt>
                <c:pt idx="28456">
                  <c:v>0.16433200000000001</c:v>
                </c:pt>
                <c:pt idx="28457">
                  <c:v>0.166544</c:v>
                </c:pt>
                <c:pt idx="28458">
                  <c:v>0.16921600000000001</c:v>
                </c:pt>
                <c:pt idx="28459">
                  <c:v>0.17188100000000001</c:v>
                </c:pt>
                <c:pt idx="28460">
                  <c:v>0.17554500000000001</c:v>
                </c:pt>
                <c:pt idx="28461">
                  <c:v>0.17874200000000001</c:v>
                </c:pt>
                <c:pt idx="28462">
                  <c:v>0.18189900000000001</c:v>
                </c:pt>
                <c:pt idx="28463">
                  <c:v>0.18510499999999999</c:v>
                </c:pt>
                <c:pt idx="28464">
                  <c:v>0.186333</c:v>
                </c:pt>
                <c:pt idx="28465">
                  <c:v>0.18695400000000001</c:v>
                </c:pt>
                <c:pt idx="28466">
                  <c:v>0.189557</c:v>
                </c:pt>
                <c:pt idx="28467">
                  <c:v>0.192718</c:v>
                </c:pt>
                <c:pt idx="28468">
                  <c:v>0.19630600000000001</c:v>
                </c:pt>
                <c:pt idx="28469">
                  <c:v>0.20246500000000001</c:v>
                </c:pt>
                <c:pt idx="28470">
                  <c:v>0.20519399999999999</c:v>
                </c:pt>
                <c:pt idx="28471">
                  <c:v>0.20633499999999999</c:v>
                </c:pt>
                <c:pt idx="28472">
                  <c:v>0.20794299999999999</c:v>
                </c:pt>
                <c:pt idx="28473">
                  <c:v>0.211065</c:v>
                </c:pt>
                <c:pt idx="28474">
                  <c:v>0.21419299999999999</c:v>
                </c:pt>
                <c:pt idx="28475">
                  <c:v>0.21831600000000001</c:v>
                </c:pt>
                <c:pt idx="28476">
                  <c:v>0.223442</c:v>
                </c:pt>
                <c:pt idx="28477">
                  <c:v>0.22806699999999999</c:v>
                </c:pt>
                <c:pt idx="28478">
                  <c:v>0.22566700000000001</c:v>
                </c:pt>
                <c:pt idx="28479">
                  <c:v>0.227797</c:v>
                </c:pt>
                <c:pt idx="28480">
                  <c:v>0.22889200000000001</c:v>
                </c:pt>
                <c:pt idx="28481">
                  <c:v>0.232067</c:v>
                </c:pt>
                <c:pt idx="28482">
                  <c:v>0.23822199999999999</c:v>
                </c:pt>
                <c:pt idx="28483">
                  <c:v>0.24376800000000001</c:v>
                </c:pt>
                <c:pt idx="28484">
                  <c:v>0.24629699999999999</c:v>
                </c:pt>
                <c:pt idx="28485">
                  <c:v>0.24785799999999999</c:v>
                </c:pt>
                <c:pt idx="28486">
                  <c:v>0.24840499999999999</c:v>
                </c:pt>
                <c:pt idx="28487">
                  <c:v>0.24904599999999999</c:v>
                </c:pt>
                <c:pt idx="28488">
                  <c:v>0.25058000000000002</c:v>
                </c:pt>
                <c:pt idx="28489">
                  <c:v>0.25065500000000002</c:v>
                </c:pt>
                <c:pt idx="28490">
                  <c:v>0.25170199999999998</c:v>
                </c:pt>
                <c:pt idx="28491">
                  <c:v>0.25120799999999999</c:v>
                </c:pt>
                <c:pt idx="28492">
                  <c:v>0.25132900000000002</c:v>
                </c:pt>
                <c:pt idx="28493">
                  <c:v>0.25130799999999998</c:v>
                </c:pt>
                <c:pt idx="28494">
                  <c:v>0.250969</c:v>
                </c:pt>
                <c:pt idx="28495">
                  <c:v>0.25202599999999997</c:v>
                </c:pt>
                <c:pt idx="28496">
                  <c:v>0.25203500000000001</c:v>
                </c:pt>
                <c:pt idx="28497">
                  <c:v>0.25193900000000002</c:v>
                </c:pt>
                <c:pt idx="28498">
                  <c:v>0.25120100000000001</c:v>
                </c:pt>
                <c:pt idx="28499">
                  <c:v>0.250531</c:v>
                </c:pt>
                <c:pt idx="28500">
                  <c:v>0.24475</c:v>
                </c:pt>
                <c:pt idx="28501">
                  <c:v>0.245393</c:v>
                </c:pt>
                <c:pt idx="28502">
                  <c:v>0.24582100000000001</c:v>
                </c:pt>
                <c:pt idx="28503">
                  <c:v>0.246367</c:v>
                </c:pt>
                <c:pt idx="28504">
                  <c:v>0.24698100000000001</c:v>
                </c:pt>
                <c:pt idx="28505">
                  <c:v>0.24799399999999999</c:v>
                </c:pt>
                <c:pt idx="28506">
                  <c:v>0.24843799999999999</c:v>
                </c:pt>
                <c:pt idx="28507">
                  <c:v>0.249116</c:v>
                </c:pt>
                <c:pt idx="28508">
                  <c:v>0.25088500000000002</c:v>
                </c:pt>
                <c:pt idx="28509">
                  <c:v>0.25361400000000001</c:v>
                </c:pt>
                <c:pt idx="28510">
                  <c:v>0.25659100000000001</c:v>
                </c:pt>
                <c:pt idx="28511">
                  <c:v>0.25909700000000002</c:v>
                </c:pt>
                <c:pt idx="28512">
                  <c:v>0.26255099999999998</c:v>
                </c:pt>
                <c:pt idx="28513">
                  <c:v>0.26614300000000002</c:v>
                </c:pt>
                <c:pt idx="28514">
                  <c:v>0.26735500000000001</c:v>
                </c:pt>
                <c:pt idx="28515">
                  <c:v>0.26814300000000002</c:v>
                </c:pt>
                <c:pt idx="28516">
                  <c:v>0.26815600000000001</c:v>
                </c:pt>
                <c:pt idx="28517">
                  <c:v>0.268868</c:v>
                </c:pt>
                <c:pt idx="28518">
                  <c:v>0.27000999999999997</c:v>
                </c:pt>
                <c:pt idx="28519">
                  <c:v>0.27068900000000001</c:v>
                </c:pt>
                <c:pt idx="28520">
                  <c:v>0.27194400000000002</c:v>
                </c:pt>
                <c:pt idx="28521">
                  <c:v>0.27032099999999998</c:v>
                </c:pt>
                <c:pt idx="28522">
                  <c:v>0.26497199999999999</c:v>
                </c:pt>
                <c:pt idx="28523">
                  <c:v>0.26595800000000003</c:v>
                </c:pt>
                <c:pt idx="28524">
                  <c:v>0.26549299999999998</c:v>
                </c:pt>
                <c:pt idx="28525">
                  <c:v>0.26530900000000002</c:v>
                </c:pt>
                <c:pt idx="28526">
                  <c:v>0.26486999999999999</c:v>
                </c:pt>
                <c:pt idx="28527">
                  <c:v>0.26442599999999999</c:v>
                </c:pt>
                <c:pt idx="28528">
                  <c:v>0.26457900000000001</c:v>
                </c:pt>
                <c:pt idx="28529">
                  <c:v>0.26338</c:v>
                </c:pt>
                <c:pt idx="28530">
                  <c:v>0.26242799999999999</c:v>
                </c:pt>
                <c:pt idx="28531">
                  <c:v>0.26149499999999998</c:v>
                </c:pt>
                <c:pt idx="28532">
                  <c:v>0.26019500000000001</c:v>
                </c:pt>
                <c:pt idx="28533">
                  <c:v>0.25914300000000001</c:v>
                </c:pt>
                <c:pt idx="28534">
                  <c:v>0.25847199999999998</c:v>
                </c:pt>
                <c:pt idx="28535">
                  <c:v>0.25779200000000002</c:v>
                </c:pt>
                <c:pt idx="28536">
                  <c:v>0.25659700000000002</c:v>
                </c:pt>
                <c:pt idx="28537">
                  <c:v>0.25492399999999998</c:v>
                </c:pt>
                <c:pt idx="28538">
                  <c:v>0.25404399999999999</c:v>
                </c:pt>
                <c:pt idx="28539">
                  <c:v>0.25471100000000002</c:v>
                </c:pt>
                <c:pt idx="28540">
                  <c:v>0.25056899999999999</c:v>
                </c:pt>
                <c:pt idx="28541">
                  <c:v>0.246532</c:v>
                </c:pt>
                <c:pt idx="28542">
                  <c:v>0.24668599999999999</c:v>
                </c:pt>
                <c:pt idx="28543">
                  <c:v>0.24659500000000001</c:v>
                </c:pt>
                <c:pt idx="28544">
                  <c:v>0.24706400000000001</c:v>
                </c:pt>
                <c:pt idx="28545">
                  <c:v>0.24665899999999999</c:v>
                </c:pt>
                <c:pt idx="28546">
                  <c:v>0.24676400000000001</c:v>
                </c:pt>
                <c:pt idx="28547">
                  <c:v>0.246917</c:v>
                </c:pt>
                <c:pt idx="28548">
                  <c:v>0.24626400000000001</c:v>
                </c:pt>
                <c:pt idx="28549">
                  <c:v>0.24588699999999999</c:v>
                </c:pt>
                <c:pt idx="28550">
                  <c:v>0.24557200000000001</c:v>
                </c:pt>
                <c:pt idx="28551">
                  <c:v>0.246028</c:v>
                </c:pt>
                <c:pt idx="28552">
                  <c:v>0.24668899999999999</c:v>
                </c:pt>
                <c:pt idx="28553">
                  <c:v>0.246308</c:v>
                </c:pt>
                <c:pt idx="28554">
                  <c:v>0.245864</c:v>
                </c:pt>
                <c:pt idx="28555">
                  <c:v>0.24537600000000001</c:v>
                </c:pt>
                <c:pt idx="28556">
                  <c:v>0.245338</c:v>
                </c:pt>
                <c:pt idx="28557">
                  <c:v>0.24684800000000001</c:v>
                </c:pt>
                <c:pt idx="28558">
                  <c:v>0.242593</c:v>
                </c:pt>
                <c:pt idx="28559">
                  <c:v>0.239846</c:v>
                </c:pt>
                <c:pt idx="28560">
                  <c:v>0.24162900000000001</c:v>
                </c:pt>
                <c:pt idx="28561">
                  <c:v>0.24249100000000001</c:v>
                </c:pt>
                <c:pt idx="28562">
                  <c:v>0.24304600000000001</c:v>
                </c:pt>
                <c:pt idx="28563">
                  <c:v>0.243367</c:v>
                </c:pt>
                <c:pt idx="28564">
                  <c:v>0.24304700000000001</c:v>
                </c:pt>
                <c:pt idx="28565">
                  <c:v>0.24283099999999999</c:v>
                </c:pt>
                <c:pt idx="28566">
                  <c:v>0.24371200000000001</c:v>
                </c:pt>
                <c:pt idx="28567">
                  <c:v>0.244528</c:v>
                </c:pt>
                <c:pt idx="28568">
                  <c:v>0.24504999999999999</c:v>
                </c:pt>
                <c:pt idx="28569">
                  <c:v>0.245923</c:v>
                </c:pt>
                <c:pt idx="28570">
                  <c:v>0.24759</c:v>
                </c:pt>
                <c:pt idx="28571">
                  <c:v>0.24843199999999999</c:v>
                </c:pt>
                <c:pt idx="28572">
                  <c:v>0.251641</c:v>
                </c:pt>
                <c:pt idx="28573">
                  <c:v>0.247776</c:v>
                </c:pt>
                <c:pt idx="28574">
                  <c:v>0.24717</c:v>
                </c:pt>
                <c:pt idx="28575">
                  <c:v>0.247611</c:v>
                </c:pt>
                <c:pt idx="28576">
                  <c:v>0.24626000000000001</c:v>
                </c:pt>
                <c:pt idx="28577">
                  <c:v>0.24638599999999999</c:v>
                </c:pt>
                <c:pt idx="28578">
                  <c:v>0.246254</c:v>
                </c:pt>
                <c:pt idx="28579">
                  <c:v>0.25330799999999998</c:v>
                </c:pt>
                <c:pt idx="28580">
                  <c:v>0.247868</c:v>
                </c:pt>
                <c:pt idx="28581">
                  <c:v>0.24127499999999999</c:v>
                </c:pt>
                <c:pt idx="28582">
                  <c:v>0.23987700000000001</c:v>
                </c:pt>
                <c:pt idx="28583">
                  <c:v>0.238817</c:v>
                </c:pt>
                <c:pt idx="28584">
                  <c:v>0.238431</c:v>
                </c:pt>
                <c:pt idx="28585">
                  <c:v>0.237708</c:v>
                </c:pt>
                <c:pt idx="28586">
                  <c:v>0.237092</c:v>
                </c:pt>
                <c:pt idx="28587">
                  <c:v>0.23777100000000001</c:v>
                </c:pt>
                <c:pt idx="28588">
                  <c:v>0.23938899999999999</c:v>
                </c:pt>
                <c:pt idx="28589">
                  <c:v>0.23491699999999999</c:v>
                </c:pt>
                <c:pt idx="28590">
                  <c:v>0.23336699999999999</c:v>
                </c:pt>
                <c:pt idx="28591">
                  <c:v>0.23427300000000001</c:v>
                </c:pt>
                <c:pt idx="28592">
                  <c:v>0.235289</c:v>
                </c:pt>
                <c:pt idx="28593">
                  <c:v>0.23596200000000001</c:v>
                </c:pt>
                <c:pt idx="28594">
                  <c:v>0.23455599999999999</c:v>
                </c:pt>
                <c:pt idx="28595">
                  <c:v>0.23263500000000001</c:v>
                </c:pt>
                <c:pt idx="28596">
                  <c:v>0.23086599999999999</c:v>
                </c:pt>
                <c:pt idx="28597">
                  <c:v>0.22897999999999999</c:v>
                </c:pt>
                <c:pt idx="28598">
                  <c:v>0.227606</c:v>
                </c:pt>
                <c:pt idx="28599">
                  <c:v>0.22593199999999999</c:v>
                </c:pt>
                <c:pt idx="28600">
                  <c:v>0.224358</c:v>
                </c:pt>
                <c:pt idx="28601">
                  <c:v>0.22386500000000001</c:v>
                </c:pt>
                <c:pt idx="28602">
                  <c:v>0.22354099999999999</c:v>
                </c:pt>
                <c:pt idx="28603">
                  <c:v>0.223686</c:v>
                </c:pt>
                <c:pt idx="28604">
                  <c:v>0.22342699999999999</c:v>
                </c:pt>
                <c:pt idx="28605">
                  <c:v>0.22373799999999999</c:v>
                </c:pt>
                <c:pt idx="28606">
                  <c:v>0.22225</c:v>
                </c:pt>
                <c:pt idx="28607">
                  <c:v>0.221993</c:v>
                </c:pt>
                <c:pt idx="28608">
                  <c:v>0.221472</c:v>
                </c:pt>
                <c:pt idx="28609">
                  <c:v>0.223609</c:v>
                </c:pt>
                <c:pt idx="28610">
                  <c:v>0.215944</c:v>
                </c:pt>
                <c:pt idx="28611">
                  <c:v>0.21229500000000001</c:v>
                </c:pt>
                <c:pt idx="28612">
                  <c:v>0.213144</c:v>
                </c:pt>
                <c:pt idx="28613">
                  <c:v>0.213561</c:v>
                </c:pt>
                <c:pt idx="28614">
                  <c:v>0.214253</c:v>
                </c:pt>
                <c:pt idx="28615">
                  <c:v>0.21568699999999999</c:v>
                </c:pt>
                <c:pt idx="28616">
                  <c:v>0.217393</c:v>
                </c:pt>
                <c:pt idx="28617">
                  <c:v>0.21973599999999999</c:v>
                </c:pt>
                <c:pt idx="28618">
                  <c:v>0.22292400000000001</c:v>
                </c:pt>
                <c:pt idx="28619">
                  <c:v>0.22600100000000001</c:v>
                </c:pt>
                <c:pt idx="28620">
                  <c:v>0.230404</c:v>
                </c:pt>
                <c:pt idx="28621">
                  <c:v>0.23697199999999999</c:v>
                </c:pt>
                <c:pt idx="28622">
                  <c:v>0.24254300000000001</c:v>
                </c:pt>
                <c:pt idx="28623">
                  <c:v>0.246063</c:v>
                </c:pt>
                <c:pt idx="28624">
                  <c:v>0.24926200000000001</c:v>
                </c:pt>
                <c:pt idx="28625">
                  <c:v>0.25223200000000001</c:v>
                </c:pt>
                <c:pt idx="28626">
                  <c:v>0.25456400000000001</c:v>
                </c:pt>
                <c:pt idx="28627">
                  <c:v>0.25685599999999997</c:v>
                </c:pt>
                <c:pt idx="28628">
                  <c:v>0.25852700000000001</c:v>
                </c:pt>
                <c:pt idx="28629">
                  <c:v>0.25922899999999999</c:v>
                </c:pt>
                <c:pt idx="28630">
                  <c:v>0.26069100000000001</c:v>
                </c:pt>
                <c:pt idx="28631">
                  <c:v>0.261961</c:v>
                </c:pt>
                <c:pt idx="28632">
                  <c:v>0.26188600000000001</c:v>
                </c:pt>
                <c:pt idx="28633">
                  <c:v>0.25963799999999998</c:v>
                </c:pt>
                <c:pt idx="28634">
                  <c:v>0.257579</c:v>
                </c:pt>
                <c:pt idx="28635">
                  <c:v>0.257214</c:v>
                </c:pt>
                <c:pt idx="28636">
                  <c:v>0.25644299999999998</c:v>
                </c:pt>
                <c:pt idx="28637">
                  <c:v>0.25474400000000003</c:v>
                </c:pt>
                <c:pt idx="28638">
                  <c:v>0.25326599999999999</c:v>
                </c:pt>
                <c:pt idx="28639">
                  <c:v>0.25226199999999999</c:v>
                </c:pt>
                <c:pt idx="28640">
                  <c:v>0.25215900000000002</c:v>
                </c:pt>
                <c:pt idx="28641">
                  <c:v>0.25235299999999999</c:v>
                </c:pt>
                <c:pt idx="28642">
                  <c:v>0.25110700000000002</c:v>
                </c:pt>
                <c:pt idx="28643">
                  <c:v>0.24956100000000001</c:v>
                </c:pt>
                <c:pt idx="28644">
                  <c:v>0.25034600000000001</c:v>
                </c:pt>
                <c:pt idx="28645">
                  <c:v>0.25047199999999997</c:v>
                </c:pt>
                <c:pt idx="28646">
                  <c:v>0.25004100000000001</c:v>
                </c:pt>
                <c:pt idx="28647">
                  <c:v>0.25066500000000003</c:v>
                </c:pt>
                <c:pt idx="28648">
                  <c:v>0.25171900000000003</c:v>
                </c:pt>
                <c:pt idx="28649">
                  <c:v>0.25292399999999998</c:v>
                </c:pt>
                <c:pt idx="28650">
                  <c:v>0.25453399999999998</c:v>
                </c:pt>
                <c:pt idx="28651">
                  <c:v>0.25578099999999998</c:v>
                </c:pt>
                <c:pt idx="28652">
                  <c:v>0.25644400000000001</c:v>
                </c:pt>
                <c:pt idx="28653">
                  <c:v>0.25868099999999999</c:v>
                </c:pt>
                <c:pt idx="28654">
                  <c:v>0.255411</c:v>
                </c:pt>
                <c:pt idx="28655">
                  <c:v>0.25268600000000002</c:v>
                </c:pt>
                <c:pt idx="28656">
                  <c:v>0.25510899999999997</c:v>
                </c:pt>
                <c:pt idx="28657">
                  <c:v>0.25628899999999999</c:v>
                </c:pt>
                <c:pt idx="28658">
                  <c:v>0.25613599999999997</c:v>
                </c:pt>
                <c:pt idx="28659">
                  <c:v>0.25375900000000001</c:v>
                </c:pt>
                <c:pt idx="28660">
                  <c:v>0.25178299999999998</c:v>
                </c:pt>
                <c:pt idx="28661">
                  <c:v>0.25200299999999998</c:v>
                </c:pt>
                <c:pt idx="28662">
                  <c:v>0.252859</c:v>
                </c:pt>
                <c:pt idx="28663">
                  <c:v>0.25339299999999998</c:v>
                </c:pt>
                <c:pt idx="28664">
                  <c:v>0.25325799999999998</c:v>
                </c:pt>
                <c:pt idx="28665">
                  <c:v>0.25331500000000001</c:v>
                </c:pt>
                <c:pt idx="28666">
                  <c:v>0.25307000000000002</c:v>
                </c:pt>
                <c:pt idx="28667">
                  <c:v>0.25245600000000001</c:v>
                </c:pt>
                <c:pt idx="28668">
                  <c:v>0.25217400000000001</c:v>
                </c:pt>
                <c:pt idx="28669">
                  <c:v>0.252361</c:v>
                </c:pt>
                <c:pt idx="28670">
                  <c:v>0.25318600000000002</c:v>
                </c:pt>
                <c:pt idx="28671">
                  <c:v>0.25393700000000002</c:v>
                </c:pt>
                <c:pt idx="28672">
                  <c:v>0.25442599999999999</c:v>
                </c:pt>
                <c:pt idx="28673">
                  <c:v>0.25466100000000003</c:v>
                </c:pt>
                <c:pt idx="28674">
                  <c:v>0.25468400000000002</c:v>
                </c:pt>
                <c:pt idx="28675">
                  <c:v>0.25567099999999998</c:v>
                </c:pt>
                <c:pt idx="28676">
                  <c:v>0.25112899999999999</c:v>
                </c:pt>
                <c:pt idx="28677">
                  <c:v>0.25121500000000002</c:v>
                </c:pt>
                <c:pt idx="28678">
                  <c:v>0.25381199999999998</c:v>
                </c:pt>
                <c:pt idx="28679">
                  <c:v>0.250332</c:v>
                </c:pt>
                <c:pt idx="28680">
                  <c:v>0.25270999999999999</c:v>
                </c:pt>
                <c:pt idx="28681">
                  <c:v>0.25314700000000001</c:v>
                </c:pt>
                <c:pt idx="28682">
                  <c:v>0.25342199999999998</c:v>
                </c:pt>
                <c:pt idx="28683">
                  <c:v>0.25357000000000002</c:v>
                </c:pt>
                <c:pt idx="28684">
                  <c:v>0.25376599999999999</c:v>
                </c:pt>
                <c:pt idx="28685">
                  <c:v>0.25294299999999997</c:v>
                </c:pt>
                <c:pt idx="28686">
                  <c:v>0.25152099999999999</c:v>
                </c:pt>
                <c:pt idx="28687">
                  <c:v>0.249444</c:v>
                </c:pt>
                <c:pt idx="28688">
                  <c:v>0.24848000000000001</c:v>
                </c:pt>
                <c:pt idx="28689">
                  <c:v>0.24926000000000001</c:v>
                </c:pt>
                <c:pt idx="28690">
                  <c:v>0.25025199999999997</c:v>
                </c:pt>
                <c:pt idx="28691">
                  <c:v>0.25020599999999998</c:v>
                </c:pt>
                <c:pt idx="28692">
                  <c:v>0.25057200000000002</c:v>
                </c:pt>
                <c:pt idx="28693">
                  <c:v>0.25067200000000001</c:v>
                </c:pt>
                <c:pt idx="28694">
                  <c:v>0.25081500000000001</c:v>
                </c:pt>
                <c:pt idx="28695">
                  <c:v>0.25029000000000001</c:v>
                </c:pt>
                <c:pt idx="28696">
                  <c:v>0.246167</c:v>
                </c:pt>
                <c:pt idx="28697">
                  <c:v>0.24071999999999999</c:v>
                </c:pt>
                <c:pt idx="28698">
                  <c:v>0.24057300000000001</c:v>
                </c:pt>
                <c:pt idx="28699">
                  <c:v>0.23910100000000001</c:v>
                </c:pt>
                <c:pt idx="28700">
                  <c:v>0.237345</c:v>
                </c:pt>
                <c:pt idx="28701">
                  <c:v>0.23424300000000001</c:v>
                </c:pt>
                <c:pt idx="28702">
                  <c:v>0.230627</c:v>
                </c:pt>
                <c:pt idx="28703">
                  <c:v>0.22600100000000001</c:v>
                </c:pt>
                <c:pt idx="28704">
                  <c:v>0.22264500000000001</c:v>
                </c:pt>
                <c:pt idx="28705">
                  <c:v>0.22099199999999999</c:v>
                </c:pt>
                <c:pt idx="28706">
                  <c:v>0.21954899999999999</c:v>
                </c:pt>
                <c:pt idx="28707">
                  <c:v>0.21978600000000001</c:v>
                </c:pt>
                <c:pt idx="28708">
                  <c:v>0.22042800000000001</c:v>
                </c:pt>
                <c:pt idx="28709">
                  <c:v>0.22147900000000001</c:v>
                </c:pt>
                <c:pt idx="28710">
                  <c:v>0.223075</c:v>
                </c:pt>
                <c:pt idx="28711">
                  <c:v>0.22420499999999999</c:v>
                </c:pt>
                <c:pt idx="28712">
                  <c:v>0.22523499999999999</c:v>
                </c:pt>
                <c:pt idx="28713">
                  <c:v>0.22709499999999999</c:v>
                </c:pt>
                <c:pt idx="28714">
                  <c:v>0.23041800000000001</c:v>
                </c:pt>
                <c:pt idx="28715">
                  <c:v>0.23247000000000001</c:v>
                </c:pt>
                <c:pt idx="28716">
                  <c:v>0.23344699999999999</c:v>
                </c:pt>
                <c:pt idx="28717">
                  <c:v>0.23477899999999999</c:v>
                </c:pt>
                <c:pt idx="28718">
                  <c:v>0.231542</c:v>
                </c:pt>
                <c:pt idx="28719">
                  <c:v>0.22629099999999999</c:v>
                </c:pt>
                <c:pt idx="28720">
                  <c:v>0.22794600000000001</c:v>
                </c:pt>
                <c:pt idx="28721">
                  <c:v>0.22795199999999999</c:v>
                </c:pt>
                <c:pt idx="28722">
                  <c:v>0.22577900000000001</c:v>
                </c:pt>
                <c:pt idx="28723">
                  <c:v>0.22417500000000001</c:v>
                </c:pt>
                <c:pt idx="28724">
                  <c:v>0.222855</c:v>
                </c:pt>
                <c:pt idx="28725">
                  <c:v>0.221493</c:v>
                </c:pt>
                <c:pt idx="28726">
                  <c:v>0.220136</c:v>
                </c:pt>
                <c:pt idx="28727">
                  <c:v>0.21878300000000001</c:v>
                </c:pt>
                <c:pt idx="28728">
                  <c:v>0.21740300000000001</c:v>
                </c:pt>
                <c:pt idx="28729">
                  <c:v>0.21613499999999999</c:v>
                </c:pt>
                <c:pt idx="28730">
                  <c:v>0.215644</c:v>
                </c:pt>
                <c:pt idx="28731">
                  <c:v>0.215945</c:v>
                </c:pt>
                <c:pt idx="28732">
                  <c:v>0.215727</c:v>
                </c:pt>
                <c:pt idx="28733">
                  <c:v>0.21468799999999999</c:v>
                </c:pt>
                <c:pt idx="28734">
                  <c:v>0.214116</c:v>
                </c:pt>
                <c:pt idx="28735">
                  <c:v>0.21337999999999999</c:v>
                </c:pt>
                <c:pt idx="28736">
                  <c:v>0.213448</c:v>
                </c:pt>
                <c:pt idx="28737">
                  <c:v>0.214702</c:v>
                </c:pt>
                <c:pt idx="28738">
                  <c:v>0.21387500000000001</c:v>
                </c:pt>
                <c:pt idx="28739">
                  <c:v>0.21295</c:v>
                </c:pt>
                <c:pt idx="28740">
                  <c:v>0.21224000000000001</c:v>
                </c:pt>
                <c:pt idx="28741">
                  <c:v>0.20668800000000001</c:v>
                </c:pt>
                <c:pt idx="28742">
                  <c:v>0.198987</c:v>
                </c:pt>
                <c:pt idx="28743">
                  <c:v>0.19781899999999999</c:v>
                </c:pt>
                <c:pt idx="28744">
                  <c:v>0.19661500000000001</c:v>
                </c:pt>
                <c:pt idx="28745">
                  <c:v>0.19647899999999999</c:v>
                </c:pt>
                <c:pt idx="28746">
                  <c:v>0.19688</c:v>
                </c:pt>
                <c:pt idx="28747">
                  <c:v>0.197105</c:v>
                </c:pt>
                <c:pt idx="28748">
                  <c:v>0.196877</c:v>
                </c:pt>
                <c:pt idx="28749">
                  <c:v>0.196633</c:v>
                </c:pt>
                <c:pt idx="28750">
                  <c:v>0.197245</c:v>
                </c:pt>
                <c:pt idx="28751">
                  <c:v>0.19888800000000001</c:v>
                </c:pt>
                <c:pt idx="28752">
                  <c:v>0.198745</c:v>
                </c:pt>
                <c:pt idx="28753">
                  <c:v>0.198713</c:v>
                </c:pt>
                <c:pt idx="28754">
                  <c:v>0.198355</c:v>
                </c:pt>
                <c:pt idx="28755">
                  <c:v>0.198852</c:v>
                </c:pt>
                <c:pt idx="28756">
                  <c:v>0.200271</c:v>
                </c:pt>
                <c:pt idx="28757">
                  <c:v>0.20171700000000001</c:v>
                </c:pt>
                <c:pt idx="28758">
                  <c:v>0.202767</c:v>
                </c:pt>
                <c:pt idx="28759">
                  <c:v>0.20511099999999999</c:v>
                </c:pt>
                <c:pt idx="28760">
                  <c:v>0.20377799999999999</c:v>
                </c:pt>
                <c:pt idx="28761">
                  <c:v>0.201347</c:v>
                </c:pt>
                <c:pt idx="28762">
                  <c:v>0.203955</c:v>
                </c:pt>
                <c:pt idx="28763">
                  <c:v>0.20455999999999999</c:v>
                </c:pt>
                <c:pt idx="28764">
                  <c:v>0.20500099999999999</c:v>
                </c:pt>
                <c:pt idx="28765">
                  <c:v>0.20502200000000001</c:v>
                </c:pt>
                <c:pt idx="28766">
                  <c:v>0.20518400000000001</c:v>
                </c:pt>
                <c:pt idx="28767">
                  <c:v>0.205065</c:v>
                </c:pt>
                <c:pt idx="28768">
                  <c:v>0.20464599999999999</c:v>
                </c:pt>
                <c:pt idx="28769">
                  <c:v>0.20408200000000001</c:v>
                </c:pt>
                <c:pt idx="28770">
                  <c:v>0.203015</c:v>
                </c:pt>
                <c:pt idx="28771">
                  <c:v>0.20260500000000001</c:v>
                </c:pt>
                <c:pt idx="28772">
                  <c:v>0.20252600000000001</c:v>
                </c:pt>
                <c:pt idx="28773">
                  <c:v>0.20236000000000001</c:v>
                </c:pt>
                <c:pt idx="28774">
                  <c:v>0.20209299999999999</c:v>
                </c:pt>
                <c:pt idx="28775">
                  <c:v>0.202491</c:v>
                </c:pt>
                <c:pt idx="28776">
                  <c:v>0.19824</c:v>
                </c:pt>
                <c:pt idx="28777">
                  <c:v>0.19278899999999999</c:v>
                </c:pt>
                <c:pt idx="28778">
                  <c:v>0.193055</c:v>
                </c:pt>
                <c:pt idx="28779">
                  <c:v>0.192413</c:v>
                </c:pt>
                <c:pt idx="28780">
                  <c:v>0.192053</c:v>
                </c:pt>
                <c:pt idx="28781">
                  <c:v>0.19197700000000001</c:v>
                </c:pt>
                <c:pt idx="28782">
                  <c:v>0.191278</c:v>
                </c:pt>
                <c:pt idx="28783">
                  <c:v>0.18951899999999999</c:v>
                </c:pt>
                <c:pt idx="28784">
                  <c:v>0.19031000000000001</c:v>
                </c:pt>
                <c:pt idx="28785">
                  <c:v>0.19040299999999999</c:v>
                </c:pt>
                <c:pt idx="28786">
                  <c:v>0.190055</c:v>
                </c:pt>
                <c:pt idx="28787">
                  <c:v>0.18909300000000001</c:v>
                </c:pt>
                <c:pt idx="28788">
                  <c:v>0.188328</c:v>
                </c:pt>
                <c:pt idx="28789">
                  <c:v>0.188193</c:v>
                </c:pt>
                <c:pt idx="28790">
                  <c:v>0.18564</c:v>
                </c:pt>
                <c:pt idx="28791">
                  <c:v>0.18390799999999999</c:v>
                </c:pt>
                <c:pt idx="28792">
                  <c:v>0.18002699999999999</c:v>
                </c:pt>
                <c:pt idx="28793">
                  <c:v>0.175369</c:v>
                </c:pt>
                <c:pt idx="28794">
                  <c:v>0.1757</c:v>
                </c:pt>
                <c:pt idx="28795">
                  <c:v>0.17420099999999999</c:v>
                </c:pt>
                <c:pt idx="28796">
                  <c:v>0.178088</c:v>
                </c:pt>
                <c:pt idx="28797">
                  <c:v>0.17860699999999999</c:v>
                </c:pt>
                <c:pt idx="28798">
                  <c:v>0.172792</c:v>
                </c:pt>
                <c:pt idx="28799">
                  <c:v>0.173124</c:v>
                </c:pt>
                <c:pt idx="28800">
                  <c:v>0.172788</c:v>
                </c:pt>
                <c:pt idx="28801">
                  <c:v>0.17280999999999999</c:v>
                </c:pt>
                <c:pt idx="28802">
                  <c:v>0.17235700000000001</c:v>
                </c:pt>
                <c:pt idx="28803">
                  <c:v>0.17200499999999999</c:v>
                </c:pt>
                <c:pt idx="28804">
                  <c:v>0.17164599999999999</c:v>
                </c:pt>
                <c:pt idx="28805">
                  <c:v>0.17122299999999999</c:v>
                </c:pt>
                <c:pt idx="28806">
                  <c:v>0.17111599999999999</c:v>
                </c:pt>
                <c:pt idx="28807">
                  <c:v>0.171154</c:v>
                </c:pt>
                <c:pt idx="28808">
                  <c:v>0.17196600000000001</c:v>
                </c:pt>
                <c:pt idx="28809">
                  <c:v>0.173569</c:v>
                </c:pt>
                <c:pt idx="28810">
                  <c:v>0.174542</c:v>
                </c:pt>
                <c:pt idx="28811">
                  <c:v>0.176009</c:v>
                </c:pt>
                <c:pt idx="28812">
                  <c:v>0.17733399999999999</c:v>
                </c:pt>
                <c:pt idx="28813">
                  <c:v>0.17893000000000001</c:v>
                </c:pt>
                <c:pt idx="28814">
                  <c:v>0.176288</c:v>
                </c:pt>
                <c:pt idx="28815">
                  <c:v>0.172095</c:v>
                </c:pt>
                <c:pt idx="28816">
                  <c:v>0.17244999999999999</c:v>
                </c:pt>
                <c:pt idx="28817">
                  <c:v>0.17216200000000001</c:v>
                </c:pt>
                <c:pt idx="28818">
                  <c:v>0.17215900000000001</c:v>
                </c:pt>
                <c:pt idx="28819">
                  <c:v>0.17196900000000001</c:v>
                </c:pt>
                <c:pt idx="28820">
                  <c:v>0.172038</c:v>
                </c:pt>
                <c:pt idx="28821">
                  <c:v>0.17141400000000001</c:v>
                </c:pt>
                <c:pt idx="28822">
                  <c:v>0.170545</c:v>
                </c:pt>
                <c:pt idx="28823">
                  <c:v>0.169683</c:v>
                </c:pt>
                <c:pt idx="28824">
                  <c:v>0.168985</c:v>
                </c:pt>
                <c:pt idx="28825">
                  <c:v>0.168931</c:v>
                </c:pt>
                <c:pt idx="28826">
                  <c:v>0.16896800000000001</c:v>
                </c:pt>
                <c:pt idx="28827">
                  <c:v>0.168432</c:v>
                </c:pt>
                <c:pt idx="28828">
                  <c:v>0.16870099999999999</c:v>
                </c:pt>
                <c:pt idx="28829">
                  <c:v>0.169987</c:v>
                </c:pt>
                <c:pt idx="28830">
                  <c:v>0.17121500000000001</c:v>
                </c:pt>
                <c:pt idx="28831">
                  <c:v>0.17191500000000001</c:v>
                </c:pt>
                <c:pt idx="28832">
                  <c:v>0.17238400000000001</c:v>
                </c:pt>
                <c:pt idx="28833">
                  <c:v>0.17350299999999999</c:v>
                </c:pt>
                <c:pt idx="28834">
                  <c:v>0.17405899999999999</c:v>
                </c:pt>
                <c:pt idx="28835">
                  <c:v>0.174815</c:v>
                </c:pt>
                <c:pt idx="28836">
                  <c:v>0.175202</c:v>
                </c:pt>
                <c:pt idx="28837">
                  <c:v>0.17568500000000001</c:v>
                </c:pt>
                <c:pt idx="28838">
                  <c:v>0.175618</c:v>
                </c:pt>
                <c:pt idx="28839">
                  <c:v>0.17446</c:v>
                </c:pt>
                <c:pt idx="28840">
                  <c:v>0.17410999999999999</c:v>
                </c:pt>
                <c:pt idx="28841">
                  <c:v>0.17444599999999999</c:v>
                </c:pt>
                <c:pt idx="28842">
                  <c:v>0.17114299999999999</c:v>
                </c:pt>
                <c:pt idx="28843">
                  <c:v>0.16440299999999999</c:v>
                </c:pt>
                <c:pt idx="28844">
                  <c:v>0.162795</c:v>
                </c:pt>
                <c:pt idx="28845">
                  <c:v>0.16064000000000001</c:v>
                </c:pt>
                <c:pt idx="28846">
                  <c:v>0.159252</c:v>
                </c:pt>
                <c:pt idx="28847">
                  <c:v>0.157584</c:v>
                </c:pt>
                <c:pt idx="28848">
                  <c:v>0.155946</c:v>
                </c:pt>
                <c:pt idx="28849">
                  <c:v>0.15380099999999999</c:v>
                </c:pt>
                <c:pt idx="28850">
                  <c:v>0.152641</c:v>
                </c:pt>
                <c:pt idx="28851">
                  <c:v>0.151175</c:v>
                </c:pt>
                <c:pt idx="28852">
                  <c:v>0.15028</c:v>
                </c:pt>
                <c:pt idx="28853">
                  <c:v>0.150728</c:v>
                </c:pt>
                <c:pt idx="28854">
                  <c:v>0.15149199999999999</c:v>
                </c:pt>
                <c:pt idx="28855">
                  <c:v>0.15179400000000001</c:v>
                </c:pt>
                <c:pt idx="28856">
                  <c:v>0.151673</c:v>
                </c:pt>
                <c:pt idx="28857">
                  <c:v>0.15464</c:v>
                </c:pt>
                <c:pt idx="28858">
                  <c:v>0.16089899999999999</c:v>
                </c:pt>
                <c:pt idx="28859">
                  <c:v>0.16650300000000001</c:v>
                </c:pt>
                <c:pt idx="28860">
                  <c:v>0.16914000000000001</c:v>
                </c:pt>
                <c:pt idx="28861">
                  <c:v>0.170406</c:v>
                </c:pt>
                <c:pt idx="28862">
                  <c:v>0.16825699999999999</c:v>
                </c:pt>
                <c:pt idx="28863">
                  <c:v>0.16239500000000001</c:v>
                </c:pt>
                <c:pt idx="28864">
                  <c:v>0.16197900000000001</c:v>
                </c:pt>
                <c:pt idx="28865">
                  <c:v>0.15823200000000001</c:v>
                </c:pt>
                <c:pt idx="28866">
                  <c:v>0.154339</c:v>
                </c:pt>
                <c:pt idx="28867">
                  <c:v>0.15232499999999999</c:v>
                </c:pt>
                <c:pt idx="28868">
                  <c:v>0.14951600000000001</c:v>
                </c:pt>
                <c:pt idx="28869">
                  <c:v>0.145756</c:v>
                </c:pt>
                <c:pt idx="28870">
                  <c:v>0.14319699999999999</c:v>
                </c:pt>
                <c:pt idx="28871">
                  <c:v>0.14180400000000001</c:v>
                </c:pt>
                <c:pt idx="28872">
                  <c:v>0.141455</c:v>
                </c:pt>
                <c:pt idx="28873">
                  <c:v>0.140601</c:v>
                </c:pt>
                <c:pt idx="28874">
                  <c:v>0.14046500000000001</c:v>
                </c:pt>
                <c:pt idx="28875">
                  <c:v>0.14052700000000001</c:v>
                </c:pt>
                <c:pt idx="28876">
                  <c:v>0.14013200000000001</c:v>
                </c:pt>
                <c:pt idx="28877">
                  <c:v>0.139733</c:v>
                </c:pt>
                <c:pt idx="28878">
                  <c:v>0.13961200000000001</c:v>
                </c:pt>
                <c:pt idx="28879">
                  <c:v>0.14026</c:v>
                </c:pt>
                <c:pt idx="28880">
                  <c:v>0.14119200000000001</c:v>
                </c:pt>
                <c:pt idx="28881">
                  <c:v>0.13963800000000001</c:v>
                </c:pt>
                <c:pt idx="28882">
                  <c:v>0.13392999999999999</c:v>
                </c:pt>
                <c:pt idx="28883">
                  <c:v>0.13417599999999999</c:v>
                </c:pt>
                <c:pt idx="28884">
                  <c:v>0.13314200000000001</c:v>
                </c:pt>
                <c:pt idx="28885">
                  <c:v>0.13298399999999999</c:v>
                </c:pt>
                <c:pt idx="28886">
                  <c:v>0.13312199999999999</c:v>
                </c:pt>
                <c:pt idx="28887">
                  <c:v>0.132353</c:v>
                </c:pt>
                <c:pt idx="28888">
                  <c:v>0.130575</c:v>
                </c:pt>
                <c:pt idx="28889">
                  <c:v>0.12970599999999999</c:v>
                </c:pt>
                <c:pt idx="28890">
                  <c:v>0.12834200000000001</c:v>
                </c:pt>
                <c:pt idx="28891">
                  <c:v>0.12753400000000001</c:v>
                </c:pt>
                <c:pt idx="28892">
                  <c:v>0.12751999999999999</c:v>
                </c:pt>
                <c:pt idx="28893">
                  <c:v>0.12939500000000001</c:v>
                </c:pt>
                <c:pt idx="28894">
                  <c:v>0.130609</c:v>
                </c:pt>
                <c:pt idx="28895">
                  <c:v>0.13089700000000001</c:v>
                </c:pt>
                <c:pt idx="28896">
                  <c:v>0.13254199999999999</c:v>
                </c:pt>
                <c:pt idx="28897">
                  <c:v>0.13370599999999999</c:v>
                </c:pt>
                <c:pt idx="28898">
                  <c:v>0.13514499999999999</c:v>
                </c:pt>
                <c:pt idx="28899">
                  <c:v>0.13672100000000001</c:v>
                </c:pt>
                <c:pt idx="28900">
                  <c:v>0.137521</c:v>
                </c:pt>
                <c:pt idx="28901">
                  <c:v>0.13444400000000001</c:v>
                </c:pt>
                <c:pt idx="28902">
                  <c:v>0.13941999999999999</c:v>
                </c:pt>
                <c:pt idx="28903">
                  <c:v>0.14230100000000001</c:v>
                </c:pt>
                <c:pt idx="28904">
                  <c:v>0.14324899999999999</c:v>
                </c:pt>
                <c:pt idx="28905">
                  <c:v>0.144346</c:v>
                </c:pt>
                <c:pt idx="28906">
                  <c:v>0.14554500000000001</c:v>
                </c:pt>
                <c:pt idx="28907">
                  <c:v>0.14879000000000001</c:v>
                </c:pt>
                <c:pt idx="28908">
                  <c:v>0.153695</c:v>
                </c:pt>
                <c:pt idx="28909">
                  <c:v>0.15660299999999999</c:v>
                </c:pt>
                <c:pt idx="28910">
                  <c:v>0.159522</c:v>
                </c:pt>
                <c:pt idx="28911">
                  <c:v>0.160777</c:v>
                </c:pt>
                <c:pt idx="28912">
                  <c:v>0.161273</c:v>
                </c:pt>
                <c:pt idx="28913">
                  <c:v>0.16106100000000001</c:v>
                </c:pt>
                <c:pt idx="28914">
                  <c:v>0.15942899999999999</c:v>
                </c:pt>
                <c:pt idx="28915">
                  <c:v>0.15740399999999999</c:v>
                </c:pt>
                <c:pt idx="28916">
                  <c:v>0.155751</c:v>
                </c:pt>
                <c:pt idx="28917">
                  <c:v>0.154474</c:v>
                </c:pt>
                <c:pt idx="28918">
                  <c:v>0.15062200000000001</c:v>
                </c:pt>
                <c:pt idx="28919">
                  <c:v>0.146901</c:v>
                </c:pt>
                <c:pt idx="28920">
                  <c:v>0.14391499999999999</c:v>
                </c:pt>
                <c:pt idx="28921">
                  <c:v>0.14043900000000001</c:v>
                </c:pt>
                <c:pt idx="28922">
                  <c:v>0.13675599999999999</c:v>
                </c:pt>
                <c:pt idx="28923">
                  <c:v>0.13325600000000001</c:v>
                </c:pt>
                <c:pt idx="28924">
                  <c:v>0.13001399999999999</c:v>
                </c:pt>
                <c:pt idx="28925">
                  <c:v>0.12552099999999999</c:v>
                </c:pt>
                <c:pt idx="28926">
                  <c:v>0.12718299999999999</c:v>
                </c:pt>
                <c:pt idx="28927">
                  <c:v>0.127332</c:v>
                </c:pt>
                <c:pt idx="28928">
                  <c:v>0.127498</c:v>
                </c:pt>
                <c:pt idx="28929">
                  <c:v>0.12795599999999999</c:v>
                </c:pt>
                <c:pt idx="28930">
                  <c:v>0.12886700000000001</c:v>
                </c:pt>
                <c:pt idx="28931">
                  <c:v>0.130691</c:v>
                </c:pt>
                <c:pt idx="28932">
                  <c:v>0.13105600000000001</c:v>
                </c:pt>
                <c:pt idx="28933">
                  <c:v>0.131439</c:v>
                </c:pt>
                <c:pt idx="28934">
                  <c:v>0.13162499999999999</c:v>
                </c:pt>
                <c:pt idx="28935">
                  <c:v>0.13267599999999999</c:v>
                </c:pt>
                <c:pt idx="28936">
                  <c:v>0.13289799999999999</c:v>
                </c:pt>
                <c:pt idx="28937">
                  <c:v>0.13317000000000001</c:v>
                </c:pt>
                <c:pt idx="28938">
                  <c:v>0.134017</c:v>
                </c:pt>
                <c:pt idx="28939">
                  <c:v>0.13390299999999999</c:v>
                </c:pt>
                <c:pt idx="28940">
                  <c:v>0.13381499999999999</c:v>
                </c:pt>
                <c:pt idx="28941">
                  <c:v>0.134245</c:v>
                </c:pt>
                <c:pt idx="28942">
                  <c:v>0.13564300000000001</c:v>
                </c:pt>
                <c:pt idx="28943">
                  <c:v>0.13589499999999999</c:v>
                </c:pt>
                <c:pt idx="28944">
                  <c:v>0.13675899999999999</c:v>
                </c:pt>
                <c:pt idx="28945">
                  <c:v>0.13808200000000001</c:v>
                </c:pt>
                <c:pt idx="28946">
                  <c:v>0.13945199999999999</c:v>
                </c:pt>
                <c:pt idx="28947">
                  <c:v>0.141984</c:v>
                </c:pt>
                <c:pt idx="28948">
                  <c:v>0.14377899999999999</c:v>
                </c:pt>
                <c:pt idx="28949">
                  <c:v>0.14493400000000001</c:v>
                </c:pt>
                <c:pt idx="28950">
                  <c:v>0.14523900000000001</c:v>
                </c:pt>
                <c:pt idx="28951">
                  <c:v>0.14602000000000001</c:v>
                </c:pt>
                <c:pt idx="28952">
                  <c:v>0.147732</c:v>
                </c:pt>
                <c:pt idx="28953">
                  <c:v>0.14857000000000001</c:v>
                </c:pt>
                <c:pt idx="28954">
                  <c:v>0.14872299999999999</c:v>
                </c:pt>
                <c:pt idx="28955">
                  <c:v>0.14590700000000001</c:v>
                </c:pt>
                <c:pt idx="28956">
                  <c:v>0.140712</c:v>
                </c:pt>
                <c:pt idx="28957">
                  <c:v>0.14040800000000001</c:v>
                </c:pt>
                <c:pt idx="28958">
                  <c:v>0.140095</c:v>
                </c:pt>
                <c:pt idx="28959">
                  <c:v>0.13977600000000001</c:v>
                </c:pt>
                <c:pt idx="28960">
                  <c:v>0.13937099999999999</c:v>
                </c:pt>
                <c:pt idx="28961">
                  <c:v>0.13835</c:v>
                </c:pt>
                <c:pt idx="28962">
                  <c:v>0.13805000000000001</c:v>
                </c:pt>
                <c:pt idx="28963">
                  <c:v>0.13814799999999999</c:v>
                </c:pt>
                <c:pt idx="28964">
                  <c:v>0.137542</c:v>
                </c:pt>
                <c:pt idx="28965">
                  <c:v>0.13697500000000001</c:v>
                </c:pt>
                <c:pt idx="28966">
                  <c:v>0.13775100000000001</c:v>
                </c:pt>
                <c:pt idx="28967">
                  <c:v>0.13747500000000001</c:v>
                </c:pt>
                <c:pt idx="28968">
                  <c:v>0.13635800000000001</c:v>
                </c:pt>
                <c:pt idx="28969">
                  <c:v>0.136486</c:v>
                </c:pt>
                <c:pt idx="28970">
                  <c:v>0.13642699999999999</c:v>
                </c:pt>
                <c:pt idx="28971">
                  <c:v>0.13772699999999999</c:v>
                </c:pt>
                <c:pt idx="28972">
                  <c:v>0.13428000000000001</c:v>
                </c:pt>
                <c:pt idx="28973">
                  <c:v>0.12970200000000001</c:v>
                </c:pt>
                <c:pt idx="28974">
                  <c:v>0.130773</c:v>
                </c:pt>
                <c:pt idx="28975">
                  <c:v>0.13128400000000001</c:v>
                </c:pt>
                <c:pt idx="28976">
                  <c:v>0.132213</c:v>
                </c:pt>
                <c:pt idx="28977">
                  <c:v>0.131939</c:v>
                </c:pt>
                <c:pt idx="28978">
                  <c:v>0.13191</c:v>
                </c:pt>
                <c:pt idx="28979">
                  <c:v>0.132081</c:v>
                </c:pt>
                <c:pt idx="28980">
                  <c:v>0.13256899999999999</c:v>
                </c:pt>
                <c:pt idx="28981">
                  <c:v>0.133239</c:v>
                </c:pt>
                <c:pt idx="28982">
                  <c:v>0.13423399999999999</c:v>
                </c:pt>
                <c:pt idx="28983">
                  <c:v>0.135458</c:v>
                </c:pt>
                <c:pt idx="28984">
                  <c:v>0.13666800000000001</c:v>
                </c:pt>
                <c:pt idx="28985">
                  <c:v>0.13791600000000001</c:v>
                </c:pt>
                <c:pt idx="28986">
                  <c:v>0.13867099999999999</c:v>
                </c:pt>
                <c:pt idx="28987">
                  <c:v>0.13833100000000001</c:v>
                </c:pt>
                <c:pt idx="28988">
                  <c:v>0.13825799999999999</c:v>
                </c:pt>
                <c:pt idx="28989">
                  <c:v>0.13275899999999999</c:v>
                </c:pt>
                <c:pt idx="28990">
                  <c:v>0.129834</c:v>
                </c:pt>
                <c:pt idx="28991">
                  <c:v>0.13270999999999999</c:v>
                </c:pt>
                <c:pt idx="28992">
                  <c:v>0.134044</c:v>
                </c:pt>
                <c:pt idx="28993">
                  <c:v>0.13328200000000001</c:v>
                </c:pt>
                <c:pt idx="28994">
                  <c:v>0.13289799999999999</c:v>
                </c:pt>
                <c:pt idx="28995">
                  <c:v>0.132435</c:v>
                </c:pt>
                <c:pt idx="28996">
                  <c:v>0.13310900000000001</c:v>
                </c:pt>
                <c:pt idx="28997">
                  <c:v>0.13480800000000001</c:v>
                </c:pt>
                <c:pt idx="28998">
                  <c:v>0.13594999999999999</c:v>
                </c:pt>
                <c:pt idx="28999">
                  <c:v>0.13663</c:v>
                </c:pt>
                <c:pt idx="29000">
                  <c:v>0.13671900000000001</c:v>
                </c:pt>
                <c:pt idx="29001">
                  <c:v>0.13675599999999999</c:v>
                </c:pt>
                <c:pt idx="29002">
                  <c:v>0.13628199999999999</c:v>
                </c:pt>
                <c:pt idx="29003">
                  <c:v>0.13633700000000001</c:v>
                </c:pt>
                <c:pt idx="29004">
                  <c:v>0.13492399999999999</c:v>
                </c:pt>
                <c:pt idx="29005">
                  <c:v>0.13572799999999999</c:v>
                </c:pt>
                <c:pt idx="29006">
                  <c:v>0.135329</c:v>
                </c:pt>
                <c:pt idx="29007">
                  <c:v>0.13578599999999999</c:v>
                </c:pt>
                <c:pt idx="29008">
                  <c:v>0.127889</c:v>
                </c:pt>
                <c:pt idx="29009">
                  <c:v>0.13015399999999999</c:v>
                </c:pt>
                <c:pt idx="29010">
                  <c:v>0.12696499999999999</c:v>
                </c:pt>
                <c:pt idx="29011">
                  <c:v>0.123029</c:v>
                </c:pt>
                <c:pt idx="29012">
                  <c:v>0.12424200000000001</c:v>
                </c:pt>
                <c:pt idx="29013">
                  <c:v>0.123598</c:v>
                </c:pt>
                <c:pt idx="29014">
                  <c:v>0.12515899999999999</c:v>
                </c:pt>
                <c:pt idx="29015">
                  <c:v>0.128302</c:v>
                </c:pt>
                <c:pt idx="29016">
                  <c:v>0.13095899999999999</c:v>
                </c:pt>
                <c:pt idx="29017">
                  <c:v>0.13358700000000001</c:v>
                </c:pt>
                <c:pt idx="29018">
                  <c:v>0.13802600000000001</c:v>
                </c:pt>
                <c:pt idx="29019">
                  <c:v>0.14061000000000001</c:v>
                </c:pt>
                <c:pt idx="29020">
                  <c:v>0.14116999999999999</c:v>
                </c:pt>
                <c:pt idx="29021">
                  <c:v>0.14183699999999999</c:v>
                </c:pt>
                <c:pt idx="29022">
                  <c:v>0.141572</c:v>
                </c:pt>
                <c:pt idx="29023">
                  <c:v>0.141568</c:v>
                </c:pt>
                <c:pt idx="29024">
                  <c:v>0.14061499999999999</c:v>
                </c:pt>
                <c:pt idx="29025">
                  <c:v>0.138652</c:v>
                </c:pt>
                <c:pt idx="29026">
                  <c:v>0.13386000000000001</c:v>
                </c:pt>
                <c:pt idx="29027">
                  <c:v>0.12662799999999999</c:v>
                </c:pt>
                <c:pt idx="29028">
                  <c:v>0.122338</c:v>
                </c:pt>
                <c:pt idx="29029">
                  <c:v>0.121347</c:v>
                </c:pt>
                <c:pt idx="29030">
                  <c:v>0.12117799999999999</c:v>
                </c:pt>
                <c:pt idx="29031">
                  <c:v>0.114482</c:v>
                </c:pt>
                <c:pt idx="29032">
                  <c:v>0.112776</c:v>
                </c:pt>
                <c:pt idx="29033">
                  <c:v>0.11421199999999999</c:v>
                </c:pt>
                <c:pt idx="29034">
                  <c:v>0.11451600000000001</c:v>
                </c:pt>
                <c:pt idx="29035">
                  <c:v>0.115549</c:v>
                </c:pt>
                <c:pt idx="29036">
                  <c:v>0.116553</c:v>
                </c:pt>
                <c:pt idx="29037">
                  <c:v>0.118351</c:v>
                </c:pt>
                <c:pt idx="29038">
                  <c:v>0.120487</c:v>
                </c:pt>
                <c:pt idx="29039">
                  <c:v>0.122847</c:v>
                </c:pt>
                <c:pt idx="29040">
                  <c:v>0.12574399999999999</c:v>
                </c:pt>
                <c:pt idx="29041">
                  <c:v>0.12670999999999999</c:v>
                </c:pt>
                <c:pt idx="29042">
                  <c:v>0.126137</c:v>
                </c:pt>
                <c:pt idx="29043">
                  <c:v>0.124232</c:v>
                </c:pt>
                <c:pt idx="29044">
                  <c:v>0.12192600000000001</c:v>
                </c:pt>
                <c:pt idx="29045">
                  <c:v>0.121159</c:v>
                </c:pt>
                <c:pt idx="29046">
                  <c:v>0.120639</c:v>
                </c:pt>
                <c:pt idx="29047">
                  <c:v>0.119353</c:v>
                </c:pt>
                <c:pt idx="29048">
                  <c:v>0.11826</c:v>
                </c:pt>
                <c:pt idx="29049">
                  <c:v>0.117733</c:v>
                </c:pt>
                <c:pt idx="29050">
                  <c:v>0.11758200000000001</c:v>
                </c:pt>
                <c:pt idx="29051">
                  <c:v>0.116506</c:v>
                </c:pt>
                <c:pt idx="29052">
                  <c:v>0.11750099999999999</c:v>
                </c:pt>
                <c:pt idx="29053">
                  <c:v>0.113222</c:v>
                </c:pt>
                <c:pt idx="29054">
                  <c:v>0.10888299999999999</c:v>
                </c:pt>
                <c:pt idx="29055">
                  <c:v>0.108908</c:v>
                </c:pt>
                <c:pt idx="29056">
                  <c:v>0.10800899999999999</c:v>
                </c:pt>
                <c:pt idx="29057">
                  <c:v>0.106086</c:v>
                </c:pt>
                <c:pt idx="29058">
                  <c:v>0.103607</c:v>
                </c:pt>
                <c:pt idx="29059">
                  <c:v>0.10186099999999999</c:v>
                </c:pt>
                <c:pt idx="29060">
                  <c:v>0.10079</c:v>
                </c:pt>
                <c:pt idx="29061">
                  <c:v>0.100622</c:v>
                </c:pt>
                <c:pt idx="29062">
                  <c:v>0.10047</c:v>
                </c:pt>
                <c:pt idx="29063">
                  <c:v>9.9077600000000002E-2</c:v>
                </c:pt>
                <c:pt idx="29064">
                  <c:v>9.7002099999999994E-2</c:v>
                </c:pt>
                <c:pt idx="29065">
                  <c:v>9.4580999999999998E-2</c:v>
                </c:pt>
                <c:pt idx="29066">
                  <c:v>9.2826699999999998E-2</c:v>
                </c:pt>
                <c:pt idx="29067">
                  <c:v>9.1524599999999998E-2</c:v>
                </c:pt>
                <c:pt idx="29068">
                  <c:v>9.0805899999999995E-2</c:v>
                </c:pt>
                <c:pt idx="29069">
                  <c:v>9.1640799999999994E-2</c:v>
                </c:pt>
                <c:pt idx="29070">
                  <c:v>9.2799800000000002E-2</c:v>
                </c:pt>
                <c:pt idx="29071">
                  <c:v>9.2936900000000003E-2</c:v>
                </c:pt>
                <c:pt idx="29072">
                  <c:v>9.2889299999999994E-2</c:v>
                </c:pt>
                <c:pt idx="29073">
                  <c:v>9.2737600000000003E-2</c:v>
                </c:pt>
                <c:pt idx="29074">
                  <c:v>9.3321600000000005E-2</c:v>
                </c:pt>
                <c:pt idx="29075">
                  <c:v>9.0495300000000001E-2</c:v>
                </c:pt>
                <c:pt idx="29076">
                  <c:v>8.5114400000000007E-2</c:v>
                </c:pt>
                <c:pt idx="29077">
                  <c:v>8.5611300000000001E-2</c:v>
                </c:pt>
                <c:pt idx="29078">
                  <c:v>8.5498699999999997E-2</c:v>
                </c:pt>
                <c:pt idx="29079">
                  <c:v>8.5410700000000006E-2</c:v>
                </c:pt>
                <c:pt idx="29080">
                  <c:v>8.5557300000000003E-2</c:v>
                </c:pt>
                <c:pt idx="29081">
                  <c:v>8.5179099999999994E-2</c:v>
                </c:pt>
                <c:pt idx="29082">
                  <c:v>8.5128400000000007E-2</c:v>
                </c:pt>
                <c:pt idx="29083">
                  <c:v>8.5232500000000003E-2</c:v>
                </c:pt>
                <c:pt idx="29084">
                  <c:v>8.5071800000000003E-2</c:v>
                </c:pt>
                <c:pt idx="29085">
                  <c:v>8.52715E-2</c:v>
                </c:pt>
                <c:pt idx="29086">
                  <c:v>8.4881600000000001E-2</c:v>
                </c:pt>
                <c:pt idx="29087">
                  <c:v>8.4914000000000003E-2</c:v>
                </c:pt>
                <c:pt idx="29088">
                  <c:v>8.6568199999999998E-2</c:v>
                </c:pt>
                <c:pt idx="29089">
                  <c:v>8.8596800000000003E-2</c:v>
                </c:pt>
                <c:pt idx="29090">
                  <c:v>8.8978799999999997E-2</c:v>
                </c:pt>
                <c:pt idx="29091">
                  <c:v>8.87159E-2</c:v>
                </c:pt>
                <c:pt idx="29092">
                  <c:v>8.8354600000000005E-2</c:v>
                </c:pt>
                <c:pt idx="29093">
                  <c:v>8.7723700000000002E-2</c:v>
                </c:pt>
                <c:pt idx="29094">
                  <c:v>8.7250900000000006E-2</c:v>
                </c:pt>
                <c:pt idx="29095">
                  <c:v>8.6394499999999999E-2</c:v>
                </c:pt>
                <c:pt idx="29096">
                  <c:v>8.5062399999999996E-2</c:v>
                </c:pt>
                <c:pt idx="29097">
                  <c:v>7.7082700000000004E-2</c:v>
                </c:pt>
                <c:pt idx="29098">
                  <c:v>7.6467999999999994E-2</c:v>
                </c:pt>
                <c:pt idx="29099">
                  <c:v>7.5075799999999998E-2</c:v>
                </c:pt>
                <c:pt idx="29100">
                  <c:v>7.3883599999999994E-2</c:v>
                </c:pt>
                <c:pt idx="29101">
                  <c:v>7.3267200000000005E-2</c:v>
                </c:pt>
                <c:pt idx="29102">
                  <c:v>7.3418300000000006E-2</c:v>
                </c:pt>
                <c:pt idx="29103">
                  <c:v>7.1657999999999999E-2</c:v>
                </c:pt>
                <c:pt idx="29104">
                  <c:v>7.0918400000000006E-2</c:v>
                </c:pt>
                <c:pt idx="29105">
                  <c:v>6.8618200000000004E-2</c:v>
                </c:pt>
                <c:pt idx="29106">
                  <c:v>6.5899799999999994E-2</c:v>
                </c:pt>
                <c:pt idx="29107">
                  <c:v>6.3691300000000006E-2</c:v>
                </c:pt>
                <c:pt idx="29108">
                  <c:v>6.2956399999999996E-2</c:v>
                </c:pt>
                <c:pt idx="29109">
                  <c:v>6.3194700000000006E-2</c:v>
                </c:pt>
                <c:pt idx="29110">
                  <c:v>6.2940599999999999E-2</c:v>
                </c:pt>
                <c:pt idx="29111">
                  <c:v>6.2675900000000007E-2</c:v>
                </c:pt>
                <c:pt idx="29112">
                  <c:v>6.24206E-2</c:v>
                </c:pt>
                <c:pt idx="29113">
                  <c:v>6.2127399999999999E-2</c:v>
                </c:pt>
                <c:pt idx="29114">
                  <c:v>6.2392900000000001E-2</c:v>
                </c:pt>
                <c:pt idx="29115">
                  <c:v>6.1206700000000003E-2</c:v>
                </c:pt>
                <c:pt idx="29116">
                  <c:v>6.0345900000000001E-2</c:v>
                </c:pt>
                <c:pt idx="29117">
                  <c:v>6.04868E-2</c:v>
                </c:pt>
                <c:pt idx="29118">
                  <c:v>6.1189800000000003E-2</c:v>
                </c:pt>
                <c:pt idx="29119">
                  <c:v>6.11832E-2</c:v>
                </c:pt>
                <c:pt idx="29120">
                  <c:v>5.8884400000000003E-2</c:v>
                </c:pt>
                <c:pt idx="29121">
                  <c:v>5.8326900000000001E-2</c:v>
                </c:pt>
                <c:pt idx="29122">
                  <c:v>5.32411E-2</c:v>
                </c:pt>
                <c:pt idx="29123">
                  <c:v>5.2998799999999999E-2</c:v>
                </c:pt>
                <c:pt idx="29124">
                  <c:v>5.4011999999999998E-2</c:v>
                </c:pt>
                <c:pt idx="29125">
                  <c:v>5.4146699999999999E-2</c:v>
                </c:pt>
                <c:pt idx="29126">
                  <c:v>5.4843099999999999E-2</c:v>
                </c:pt>
                <c:pt idx="29127">
                  <c:v>5.4738599999999998E-2</c:v>
                </c:pt>
                <c:pt idx="29128">
                  <c:v>5.4347399999999997E-2</c:v>
                </c:pt>
                <c:pt idx="29129">
                  <c:v>5.44076E-2</c:v>
                </c:pt>
                <c:pt idx="29130">
                  <c:v>5.5007E-2</c:v>
                </c:pt>
                <c:pt idx="29131">
                  <c:v>5.5703099999999998E-2</c:v>
                </c:pt>
                <c:pt idx="29132">
                  <c:v>5.6156400000000002E-2</c:v>
                </c:pt>
                <c:pt idx="29133">
                  <c:v>5.5048300000000001E-2</c:v>
                </c:pt>
                <c:pt idx="29134">
                  <c:v>5.4429600000000002E-2</c:v>
                </c:pt>
                <c:pt idx="29135">
                  <c:v>5.3895199999999997E-2</c:v>
                </c:pt>
                <c:pt idx="29136">
                  <c:v>5.2324200000000001E-2</c:v>
                </c:pt>
                <c:pt idx="29137">
                  <c:v>5.0252199999999997E-2</c:v>
                </c:pt>
                <c:pt idx="29138">
                  <c:v>4.9641900000000003E-2</c:v>
                </c:pt>
                <c:pt idx="29139">
                  <c:v>4.8565999999999998E-2</c:v>
                </c:pt>
                <c:pt idx="29140">
                  <c:v>4.7698699999999997E-2</c:v>
                </c:pt>
                <c:pt idx="29141">
                  <c:v>4.5610299999999999E-2</c:v>
                </c:pt>
                <c:pt idx="29142">
                  <c:v>4.4654100000000002E-2</c:v>
                </c:pt>
                <c:pt idx="29143">
                  <c:v>4.3605600000000001E-2</c:v>
                </c:pt>
                <c:pt idx="29144">
                  <c:v>4.3195900000000002E-2</c:v>
                </c:pt>
                <c:pt idx="29145">
                  <c:v>4.28809E-2</c:v>
                </c:pt>
                <c:pt idx="29146">
                  <c:v>4.14483E-2</c:v>
                </c:pt>
                <c:pt idx="29147">
                  <c:v>4.0677400000000002E-2</c:v>
                </c:pt>
                <c:pt idx="29148">
                  <c:v>4.0445500000000002E-2</c:v>
                </c:pt>
                <c:pt idx="29149">
                  <c:v>3.95883E-2</c:v>
                </c:pt>
                <c:pt idx="29150">
                  <c:v>3.8847600000000003E-2</c:v>
                </c:pt>
                <c:pt idx="29151">
                  <c:v>3.2451300000000002E-2</c:v>
                </c:pt>
                <c:pt idx="29152">
                  <c:v>2.8019499999999999E-2</c:v>
                </c:pt>
                <c:pt idx="29153">
                  <c:v>2.7606200000000001E-2</c:v>
                </c:pt>
                <c:pt idx="29154">
                  <c:v>2.64678E-2</c:v>
                </c:pt>
                <c:pt idx="29155">
                  <c:v>2.58981E-2</c:v>
                </c:pt>
                <c:pt idx="29156">
                  <c:v>2.5270500000000001E-2</c:v>
                </c:pt>
                <c:pt idx="29157">
                  <c:v>2.3850900000000001E-2</c:v>
                </c:pt>
                <c:pt idx="29158">
                  <c:v>2.29952E-2</c:v>
                </c:pt>
                <c:pt idx="29159">
                  <c:v>2.2371599999999998E-2</c:v>
                </c:pt>
                <c:pt idx="29160">
                  <c:v>2.1188200000000001E-2</c:v>
                </c:pt>
                <c:pt idx="29161">
                  <c:v>2.08454E-2</c:v>
                </c:pt>
                <c:pt idx="29162">
                  <c:v>1.8642499999999999E-2</c:v>
                </c:pt>
                <c:pt idx="29163">
                  <c:v>1.5136800000000001E-2</c:v>
                </c:pt>
                <c:pt idx="29164">
                  <c:v>1.4324E-2</c:v>
                </c:pt>
                <c:pt idx="29165">
                  <c:v>1.20594E-2</c:v>
                </c:pt>
                <c:pt idx="29166">
                  <c:v>9.2429999999999995E-3</c:v>
                </c:pt>
                <c:pt idx="29167">
                  <c:v>8.7848600000000002E-3</c:v>
                </c:pt>
                <c:pt idx="29168">
                  <c:v>9.0699700000000001E-3</c:v>
                </c:pt>
                <c:pt idx="29169">
                  <c:v>7.75642E-3</c:v>
                </c:pt>
                <c:pt idx="29170">
                  <c:v>6.2436899999999997E-3</c:v>
                </c:pt>
                <c:pt idx="29171">
                  <c:v>6.3720799999999996E-3</c:v>
                </c:pt>
                <c:pt idx="29172">
                  <c:v>1.2455000000000001E-3</c:v>
                </c:pt>
                <c:pt idx="29173">
                  <c:v>-3.49694E-3</c:v>
                </c:pt>
                <c:pt idx="29174">
                  <c:v>-4.7277700000000001E-3</c:v>
                </c:pt>
                <c:pt idx="29175">
                  <c:v>-6.1529899999999997E-3</c:v>
                </c:pt>
                <c:pt idx="29176">
                  <c:v>-6.96527E-3</c:v>
                </c:pt>
                <c:pt idx="29177">
                  <c:v>-7.0600799999999998E-3</c:v>
                </c:pt>
                <c:pt idx="29178">
                  <c:v>-8.0506799999999993E-3</c:v>
                </c:pt>
                <c:pt idx="29179">
                  <c:v>-9.52274E-3</c:v>
                </c:pt>
                <c:pt idx="29180">
                  <c:v>-1.03652E-2</c:v>
                </c:pt>
                <c:pt idx="29181">
                  <c:v>-1.04157E-2</c:v>
                </c:pt>
                <c:pt idx="29182">
                  <c:v>-1.18104E-2</c:v>
                </c:pt>
                <c:pt idx="29183">
                  <c:v>-1.35654E-2</c:v>
                </c:pt>
                <c:pt idx="29184">
                  <c:v>-1.4255800000000001E-2</c:v>
                </c:pt>
                <c:pt idx="29185">
                  <c:v>-1.48922E-2</c:v>
                </c:pt>
                <c:pt idx="29186">
                  <c:v>-1.55316E-2</c:v>
                </c:pt>
                <c:pt idx="29187">
                  <c:v>-1.62162E-2</c:v>
                </c:pt>
                <c:pt idx="29188">
                  <c:v>-1.6759300000000001E-2</c:v>
                </c:pt>
                <c:pt idx="29189">
                  <c:v>-1.7988000000000001E-2</c:v>
                </c:pt>
                <c:pt idx="29190">
                  <c:v>-1.7808299999999999E-2</c:v>
                </c:pt>
                <c:pt idx="29191">
                  <c:v>-1.7737900000000001E-2</c:v>
                </c:pt>
                <c:pt idx="29192">
                  <c:v>-2.3872999999999998E-2</c:v>
                </c:pt>
                <c:pt idx="29193">
                  <c:v>-2.5885200000000001E-2</c:v>
                </c:pt>
                <c:pt idx="29194">
                  <c:v>-2.6379900000000001E-2</c:v>
                </c:pt>
                <c:pt idx="29195">
                  <c:v>-2.8393700000000001E-2</c:v>
                </c:pt>
                <c:pt idx="29196">
                  <c:v>-2.9859400000000001E-2</c:v>
                </c:pt>
                <c:pt idx="29197">
                  <c:v>-2.9890099999999999E-2</c:v>
                </c:pt>
                <c:pt idx="29198">
                  <c:v>-3.01804E-2</c:v>
                </c:pt>
                <c:pt idx="29199">
                  <c:v>-3.1423800000000002E-2</c:v>
                </c:pt>
                <c:pt idx="29200">
                  <c:v>-3.2287299999999998E-2</c:v>
                </c:pt>
                <c:pt idx="29201">
                  <c:v>-3.3015700000000002E-2</c:v>
                </c:pt>
                <c:pt idx="29202">
                  <c:v>-3.3696700000000003E-2</c:v>
                </c:pt>
                <c:pt idx="29203">
                  <c:v>-3.49316E-2</c:v>
                </c:pt>
                <c:pt idx="29204">
                  <c:v>-3.56666E-2</c:v>
                </c:pt>
                <c:pt idx="29205">
                  <c:v>-3.7659400000000003E-2</c:v>
                </c:pt>
                <c:pt idx="29206">
                  <c:v>-3.9382100000000003E-2</c:v>
                </c:pt>
                <c:pt idx="29207">
                  <c:v>-3.8911099999999997E-2</c:v>
                </c:pt>
                <c:pt idx="29208">
                  <c:v>-3.8417800000000002E-2</c:v>
                </c:pt>
                <c:pt idx="29209">
                  <c:v>-3.9179800000000001E-2</c:v>
                </c:pt>
                <c:pt idx="29210">
                  <c:v>-4.0238700000000002E-2</c:v>
                </c:pt>
                <c:pt idx="29211">
                  <c:v>-4.7939099999999998E-2</c:v>
                </c:pt>
                <c:pt idx="29212">
                  <c:v>-4.9236299999999997E-2</c:v>
                </c:pt>
                <c:pt idx="29213">
                  <c:v>-5.0147499999999998E-2</c:v>
                </c:pt>
                <c:pt idx="29214">
                  <c:v>-5.2034700000000003E-2</c:v>
                </c:pt>
                <c:pt idx="29215">
                  <c:v>-5.3390600000000003E-2</c:v>
                </c:pt>
                <c:pt idx="29216">
                  <c:v>-5.4691499999999997E-2</c:v>
                </c:pt>
                <c:pt idx="29217">
                  <c:v>-5.6470100000000002E-2</c:v>
                </c:pt>
                <c:pt idx="29218">
                  <c:v>-5.8813200000000003E-2</c:v>
                </c:pt>
                <c:pt idx="29219">
                  <c:v>-6.06866E-2</c:v>
                </c:pt>
                <c:pt idx="29220">
                  <c:v>-6.2062399999999997E-2</c:v>
                </c:pt>
                <c:pt idx="29221">
                  <c:v>-6.2403300000000002E-2</c:v>
                </c:pt>
                <c:pt idx="29222">
                  <c:v>-6.3237500000000002E-2</c:v>
                </c:pt>
                <c:pt idx="29223">
                  <c:v>-6.3576499999999994E-2</c:v>
                </c:pt>
                <c:pt idx="29224">
                  <c:v>-6.4443200000000006E-2</c:v>
                </c:pt>
                <c:pt idx="29225">
                  <c:v>-6.6313499999999997E-2</c:v>
                </c:pt>
                <c:pt idx="29226">
                  <c:v>-6.8217600000000003E-2</c:v>
                </c:pt>
                <c:pt idx="29227">
                  <c:v>-6.9886000000000004E-2</c:v>
                </c:pt>
                <c:pt idx="29228">
                  <c:v>-7.0809899999999995E-2</c:v>
                </c:pt>
                <c:pt idx="29229">
                  <c:v>-8.0223600000000006E-2</c:v>
                </c:pt>
                <c:pt idx="29230">
                  <c:v>-8.2229099999999999E-2</c:v>
                </c:pt>
                <c:pt idx="29231">
                  <c:v>-8.5648000000000002E-2</c:v>
                </c:pt>
                <c:pt idx="29232">
                  <c:v>-8.6864800000000006E-2</c:v>
                </c:pt>
                <c:pt idx="29233">
                  <c:v>-8.8160000000000002E-2</c:v>
                </c:pt>
                <c:pt idx="29234">
                  <c:v>-8.8506600000000005E-2</c:v>
                </c:pt>
                <c:pt idx="29235">
                  <c:v>-8.9424199999999995E-2</c:v>
                </c:pt>
                <c:pt idx="29236">
                  <c:v>-8.9503299999999994E-2</c:v>
                </c:pt>
                <c:pt idx="29237">
                  <c:v>-8.8128200000000004E-2</c:v>
                </c:pt>
                <c:pt idx="29238">
                  <c:v>-8.6509299999999997E-2</c:v>
                </c:pt>
                <c:pt idx="29239">
                  <c:v>-8.5598300000000002E-2</c:v>
                </c:pt>
                <c:pt idx="29240">
                  <c:v>-8.5657700000000003E-2</c:v>
                </c:pt>
                <c:pt idx="29241">
                  <c:v>-8.6074600000000001E-2</c:v>
                </c:pt>
                <c:pt idx="29242">
                  <c:v>-8.63487E-2</c:v>
                </c:pt>
                <c:pt idx="29243">
                  <c:v>-8.5974400000000006E-2</c:v>
                </c:pt>
                <c:pt idx="29244">
                  <c:v>-8.5487300000000002E-2</c:v>
                </c:pt>
                <c:pt idx="29245">
                  <c:v>-8.5171999999999998E-2</c:v>
                </c:pt>
                <c:pt idx="29246">
                  <c:v>-8.2383700000000004E-2</c:v>
                </c:pt>
                <c:pt idx="29247">
                  <c:v>-8.3697499999999994E-2</c:v>
                </c:pt>
                <c:pt idx="29248">
                  <c:v>-8.8880200000000006E-2</c:v>
                </c:pt>
                <c:pt idx="29249">
                  <c:v>-8.8169300000000006E-2</c:v>
                </c:pt>
                <c:pt idx="29250">
                  <c:v>-8.8184799999999994E-2</c:v>
                </c:pt>
                <c:pt idx="29251">
                  <c:v>-8.8145299999999996E-2</c:v>
                </c:pt>
                <c:pt idx="29252">
                  <c:v>-8.8814500000000005E-2</c:v>
                </c:pt>
                <c:pt idx="29253">
                  <c:v>-8.7990899999999997E-2</c:v>
                </c:pt>
                <c:pt idx="29254">
                  <c:v>-8.5671499999999998E-2</c:v>
                </c:pt>
                <c:pt idx="29255">
                  <c:v>-8.4796999999999997E-2</c:v>
                </c:pt>
                <c:pt idx="29256">
                  <c:v>-8.5090499999999999E-2</c:v>
                </c:pt>
                <c:pt idx="29257">
                  <c:v>-8.5132399999999997E-2</c:v>
                </c:pt>
                <c:pt idx="29258">
                  <c:v>-8.5249000000000005E-2</c:v>
                </c:pt>
                <c:pt idx="29259">
                  <c:v>-8.5384799999999997E-2</c:v>
                </c:pt>
                <c:pt idx="29260">
                  <c:v>-8.5133200000000006E-2</c:v>
                </c:pt>
                <c:pt idx="29261">
                  <c:v>-8.5197899999999993E-2</c:v>
                </c:pt>
                <c:pt idx="29262">
                  <c:v>-8.6016300000000004E-2</c:v>
                </c:pt>
                <c:pt idx="29263">
                  <c:v>-8.6064299999999996E-2</c:v>
                </c:pt>
                <c:pt idx="29264">
                  <c:v>-8.45751E-2</c:v>
                </c:pt>
                <c:pt idx="29265">
                  <c:v>-8.3087400000000006E-2</c:v>
                </c:pt>
                <c:pt idx="29266">
                  <c:v>-8.2377099999999995E-2</c:v>
                </c:pt>
                <c:pt idx="29267">
                  <c:v>-8.1076499999999996E-2</c:v>
                </c:pt>
                <c:pt idx="29268">
                  <c:v>-7.9709699999999994E-2</c:v>
                </c:pt>
                <c:pt idx="29269">
                  <c:v>-8.6304099999999995E-2</c:v>
                </c:pt>
                <c:pt idx="29270">
                  <c:v>-8.9399599999999996E-2</c:v>
                </c:pt>
                <c:pt idx="29271">
                  <c:v>-8.7761000000000006E-2</c:v>
                </c:pt>
                <c:pt idx="29272">
                  <c:v>-8.8220300000000001E-2</c:v>
                </c:pt>
                <c:pt idx="29273">
                  <c:v>-8.8584999999999997E-2</c:v>
                </c:pt>
                <c:pt idx="29274">
                  <c:v>-8.9828900000000003E-2</c:v>
                </c:pt>
                <c:pt idx="29275">
                  <c:v>-8.9528399999999994E-2</c:v>
                </c:pt>
                <c:pt idx="29276">
                  <c:v>-8.9231000000000005E-2</c:v>
                </c:pt>
                <c:pt idx="29277">
                  <c:v>-8.8072999999999999E-2</c:v>
                </c:pt>
                <c:pt idx="29278">
                  <c:v>-8.8157299999999994E-2</c:v>
                </c:pt>
                <c:pt idx="29279">
                  <c:v>-8.7225200000000003E-2</c:v>
                </c:pt>
                <c:pt idx="29280">
                  <c:v>-8.62927E-2</c:v>
                </c:pt>
                <c:pt idx="29281">
                  <c:v>-8.5677000000000003E-2</c:v>
                </c:pt>
                <c:pt idx="29282">
                  <c:v>-8.4317100000000006E-2</c:v>
                </c:pt>
                <c:pt idx="29283">
                  <c:v>-8.4806500000000007E-2</c:v>
                </c:pt>
                <c:pt idx="29284">
                  <c:v>-8.5237599999999997E-2</c:v>
                </c:pt>
                <c:pt idx="29285">
                  <c:v>-8.4976599999999999E-2</c:v>
                </c:pt>
                <c:pt idx="29286">
                  <c:v>-8.5117200000000004E-2</c:v>
                </c:pt>
                <c:pt idx="29287">
                  <c:v>-8.5804099999999994E-2</c:v>
                </c:pt>
                <c:pt idx="29288">
                  <c:v>-8.6245699999999995E-2</c:v>
                </c:pt>
                <c:pt idx="29289">
                  <c:v>-8.5900299999999999E-2</c:v>
                </c:pt>
                <c:pt idx="29290">
                  <c:v>-9.2943399999999995E-2</c:v>
                </c:pt>
                <c:pt idx="29291">
                  <c:v>-9.3922900000000004E-2</c:v>
                </c:pt>
                <c:pt idx="29292">
                  <c:v>-9.3897900000000006E-2</c:v>
                </c:pt>
                <c:pt idx="29293">
                  <c:v>-9.5032900000000003E-2</c:v>
                </c:pt>
                <c:pt idx="29294">
                  <c:v>-9.67663E-2</c:v>
                </c:pt>
                <c:pt idx="29295">
                  <c:v>-9.7123299999999996E-2</c:v>
                </c:pt>
                <c:pt idx="29296">
                  <c:v>-9.6294599999999994E-2</c:v>
                </c:pt>
                <c:pt idx="29297">
                  <c:v>-9.6399200000000004E-2</c:v>
                </c:pt>
                <c:pt idx="29298">
                  <c:v>-9.7001500000000004E-2</c:v>
                </c:pt>
                <c:pt idx="29299">
                  <c:v>-9.9089099999999999E-2</c:v>
                </c:pt>
                <c:pt idx="29300">
                  <c:v>-0.10130699999999999</c:v>
                </c:pt>
                <c:pt idx="29301">
                  <c:v>-0.10294499999999999</c:v>
                </c:pt>
                <c:pt idx="29302">
                  <c:v>-0.10556599999999999</c:v>
                </c:pt>
                <c:pt idx="29303">
                  <c:v>-0.107761</c:v>
                </c:pt>
                <c:pt idx="29304">
                  <c:v>-0.109446</c:v>
                </c:pt>
                <c:pt idx="29305">
                  <c:v>-0.11013199999999999</c:v>
                </c:pt>
                <c:pt idx="29306">
                  <c:v>-0.11028</c:v>
                </c:pt>
                <c:pt idx="29307">
                  <c:v>-0.109946</c:v>
                </c:pt>
                <c:pt idx="29308">
                  <c:v>-0.109041</c:v>
                </c:pt>
                <c:pt idx="29309">
                  <c:v>-0.109123</c:v>
                </c:pt>
                <c:pt idx="29310">
                  <c:v>-0.109193</c:v>
                </c:pt>
                <c:pt idx="29311">
                  <c:v>-0.110308</c:v>
                </c:pt>
                <c:pt idx="29312">
                  <c:v>-0.111621</c:v>
                </c:pt>
                <c:pt idx="29313">
                  <c:v>-0.120116</c:v>
                </c:pt>
                <c:pt idx="29314">
                  <c:v>-0.123057</c:v>
                </c:pt>
                <c:pt idx="29315">
                  <c:v>-0.12411700000000001</c:v>
                </c:pt>
                <c:pt idx="29316">
                  <c:v>-0.12517700000000001</c:v>
                </c:pt>
                <c:pt idx="29317">
                  <c:v>-0.12672700000000001</c:v>
                </c:pt>
                <c:pt idx="29318">
                  <c:v>-0.12826899999999999</c:v>
                </c:pt>
                <c:pt idx="29319">
                  <c:v>-0.13072600000000001</c:v>
                </c:pt>
                <c:pt idx="29320">
                  <c:v>-0.13466700000000001</c:v>
                </c:pt>
                <c:pt idx="29321">
                  <c:v>-0.13966500000000001</c:v>
                </c:pt>
                <c:pt idx="29322">
                  <c:v>-0.145096</c:v>
                </c:pt>
                <c:pt idx="29323">
                  <c:v>-0.151695</c:v>
                </c:pt>
                <c:pt idx="29324">
                  <c:v>-0.15503900000000001</c:v>
                </c:pt>
                <c:pt idx="29325">
                  <c:v>-0.15615899999999999</c:v>
                </c:pt>
                <c:pt idx="29326">
                  <c:v>-0.156699</c:v>
                </c:pt>
                <c:pt idx="29327">
                  <c:v>-0.15723500000000001</c:v>
                </c:pt>
                <c:pt idx="29328">
                  <c:v>-0.157331</c:v>
                </c:pt>
                <c:pt idx="29329">
                  <c:v>-0.15684600000000001</c:v>
                </c:pt>
                <c:pt idx="29330">
                  <c:v>-0.15682499999999999</c:v>
                </c:pt>
                <c:pt idx="29331">
                  <c:v>-0.156775</c:v>
                </c:pt>
                <c:pt idx="29332">
                  <c:v>-0.15770200000000001</c:v>
                </c:pt>
                <c:pt idx="29333">
                  <c:v>-0.158278</c:v>
                </c:pt>
                <c:pt idx="29334">
                  <c:v>-0.15874199999999999</c:v>
                </c:pt>
                <c:pt idx="29335">
                  <c:v>-0.159248</c:v>
                </c:pt>
                <c:pt idx="29336">
                  <c:v>-0.15967600000000001</c:v>
                </c:pt>
                <c:pt idx="29337">
                  <c:v>-0.160359</c:v>
                </c:pt>
                <c:pt idx="29338">
                  <c:v>-0.160053</c:v>
                </c:pt>
                <c:pt idx="29339">
                  <c:v>-0.166769</c:v>
                </c:pt>
                <c:pt idx="29340">
                  <c:v>-0.16242400000000001</c:v>
                </c:pt>
                <c:pt idx="29341">
                  <c:v>-0.16184100000000001</c:v>
                </c:pt>
                <c:pt idx="29342">
                  <c:v>-0.16959099999999999</c:v>
                </c:pt>
                <c:pt idx="29343">
                  <c:v>-0.170345</c:v>
                </c:pt>
                <c:pt idx="29344">
                  <c:v>-0.17122000000000001</c:v>
                </c:pt>
                <c:pt idx="29345">
                  <c:v>-0.17143</c:v>
                </c:pt>
                <c:pt idx="29346">
                  <c:v>-0.17305499999999999</c:v>
                </c:pt>
                <c:pt idx="29347">
                  <c:v>-0.17341999999999999</c:v>
                </c:pt>
                <c:pt idx="29348">
                  <c:v>-0.17442199999999999</c:v>
                </c:pt>
                <c:pt idx="29349">
                  <c:v>-0.17557600000000001</c:v>
                </c:pt>
                <c:pt idx="29350">
                  <c:v>-0.17655399999999999</c:v>
                </c:pt>
                <c:pt idx="29351">
                  <c:v>-0.17674400000000001</c:v>
                </c:pt>
                <c:pt idx="29352">
                  <c:v>-0.17671700000000001</c:v>
                </c:pt>
                <c:pt idx="29353">
                  <c:v>-0.17596899999999999</c:v>
                </c:pt>
                <c:pt idx="29354">
                  <c:v>-0.174821</c:v>
                </c:pt>
                <c:pt idx="29355">
                  <c:v>-0.17400199999999999</c:v>
                </c:pt>
                <c:pt idx="29356">
                  <c:v>-0.17421800000000001</c:v>
                </c:pt>
                <c:pt idx="29357">
                  <c:v>-0.17430000000000001</c:v>
                </c:pt>
                <c:pt idx="29358">
                  <c:v>-0.17458699999999999</c:v>
                </c:pt>
                <c:pt idx="29359">
                  <c:v>-0.17460200000000001</c:v>
                </c:pt>
                <c:pt idx="29360">
                  <c:v>-0.17523</c:v>
                </c:pt>
                <c:pt idx="29361">
                  <c:v>-0.17552799999999999</c:v>
                </c:pt>
                <c:pt idx="29362">
                  <c:v>-0.175928</c:v>
                </c:pt>
                <c:pt idx="29363">
                  <c:v>-0.17697399999999999</c:v>
                </c:pt>
                <c:pt idx="29364">
                  <c:v>-0.177623</c:v>
                </c:pt>
                <c:pt idx="29365">
                  <c:v>-0.176118</c:v>
                </c:pt>
                <c:pt idx="29366">
                  <c:v>-0.180448</c:v>
                </c:pt>
                <c:pt idx="29367">
                  <c:v>-0.17993899999999999</c:v>
                </c:pt>
                <c:pt idx="29368">
                  <c:v>-0.17438799999999999</c:v>
                </c:pt>
                <c:pt idx="29369">
                  <c:v>-0.179954</c:v>
                </c:pt>
                <c:pt idx="29370">
                  <c:v>-0.18525700000000001</c:v>
                </c:pt>
                <c:pt idx="29371">
                  <c:v>-0.18537000000000001</c:v>
                </c:pt>
                <c:pt idx="29372">
                  <c:v>-0.185945</c:v>
                </c:pt>
                <c:pt idx="29373">
                  <c:v>-0.18612300000000001</c:v>
                </c:pt>
                <c:pt idx="29374">
                  <c:v>-0.185947</c:v>
                </c:pt>
                <c:pt idx="29375">
                  <c:v>-0.186117</c:v>
                </c:pt>
                <c:pt idx="29376">
                  <c:v>-0.18645</c:v>
                </c:pt>
                <c:pt idx="29377">
                  <c:v>-0.18603900000000001</c:v>
                </c:pt>
                <c:pt idx="29378">
                  <c:v>-0.18576799999999999</c:v>
                </c:pt>
                <c:pt idx="29379">
                  <c:v>-0.186475</c:v>
                </c:pt>
                <c:pt idx="29380">
                  <c:v>-0.18745600000000001</c:v>
                </c:pt>
                <c:pt idx="29381">
                  <c:v>-0.188166</c:v>
                </c:pt>
                <c:pt idx="29382">
                  <c:v>-0.18746099999999999</c:v>
                </c:pt>
                <c:pt idx="29383">
                  <c:v>-0.185976</c:v>
                </c:pt>
                <c:pt idx="29384">
                  <c:v>-0.18485299999999999</c:v>
                </c:pt>
                <c:pt idx="29385">
                  <c:v>-0.18438399999999999</c:v>
                </c:pt>
                <c:pt idx="29386">
                  <c:v>-0.18424399999999999</c:v>
                </c:pt>
                <c:pt idx="29387">
                  <c:v>-0.18215799999999999</c:v>
                </c:pt>
                <c:pt idx="29388">
                  <c:v>-0.18129999999999999</c:v>
                </c:pt>
                <c:pt idx="29389">
                  <c:v>-0.180178</c:v>
                </c:pt>
                <c:pt idx="29390">
                  <c:v>-0.179254</c:v>
                </c:pt>
                <c:pt idx="29391">
                  <c:v>-0.178757</c:v>
                </c:pt>
                <c:pt idx="29392">
                  <c:v>-0.17725199999999999</c:v>
                </c:pt>
                <c:pt idx="29393">
                  <c:v>-0.17501900000000001</c:v>
                </c:pt>
                <c:pt idx="29394">
                  <c:v>-0.17455399999999999</c:v>
                </c:pt>
                <c:pt idx="29395">
                  <c:v>-0.17361099999999999</c:v>
                </c:pt>
                <c:pt idx="29396">
                  <c:v>-0.173597</c:v>
                </c:pt>
                <c:pt idx="29397">
                  <c:v>-0.17302799999999999</c:v>
                </c:pt>
                <c:pt idx="29398">
                  <c:v>-0.172401</c:v>
                </c:pt>
                <c:pt idx="29399">
                  <c:v>-0.17074500000000001</c:v>
                </c:pt>
                <c:pt idx="29400">
                  <c:v>-0.171738</c:v>
                </c:pt>
                <c:pt idx="29401">
                  <c:v>-0.177402</c:v>
                </c:pt>
                <c:pt idx="29402">
                  <c:v>-0.17685400000000001</c:v>
                </c:pt>
                <c:pt idx="29403">
                  <c:v>-0.17635500000000001</c:v>
                </c:pt>
                <c:pt idx="29404">
                  <c:v>-0.17474799999999999</c:v>
                </c:pt>
                <c:pt idx="29405">
                  <c:v>-0.17336499999999999</c:v>
                </c:pt>
                <c:pt idx="29406">
                  <c:v>-0.172875</c:v>
                </c:pt>
                <c:pt idx="29407">
                  <c:v>-0.17185900000000001</c:v>
                </c:pt>
                <c:pt idx="29408">
                  <c:v>-0.17084199999999999</c:v>
                </c:pt>
                <c:pt idx="29409">
                  <c:v>-0.16937099999999999</c:v>
                </c:pt>
                <c:pt idx="29410">
                  <c:v>-0.16899600000000001</c:v>
                </c:pt>
                <c:pt idx="29411">
                  <c:v>-0.170044</c:v>
                </c:pt>
                <c:pt idx="29412">
                  <c:v>-0.17105600000000001</c:v>
                </c:pt>
                <c:pt idx="29413">
                  <c:v>-0.17205400000000001</c:v>
                </c:pt>
                <c:pt idx="29414">
                  <c:v>-0.17150499999999999</c:v>
                </c:pt>
                <c:pt idx="29415">
                  <c:v>-0.169048</c:v>
                </c:pt>
                <c:pt idx="29416">
                  <c:v>-0.16761300000000001</c:v>
                </c:pt>
                <c:pt idx="29417">
                  <c:v>-0.165655</c:v>
                </c:pt>
                <c:pt idx="29418">
                  <c:v>-0.16372700000000001</c:v>
                </c:pt>
                <c:pt idx="29419">
                  <c:v>-0.16378599999999999</c:v>
                </c:pt>
                <c:pt idx="29420">
                  <c:v>-0.16384599999999999</c:v>
                </c:pt>
                <c:pt idx="29421">
                  <c:v>-0.16292300000000001</c:v>
                </c:pt>
                <c:pt idx="29422">
                  <c:v>-0.161498</c:v>
                </c:pt>
                <c:pt idx="29423">
                  <c:v>-0.160552</c:v>
                </c:pt>
                <c:pt idx="29424">
                  <c:v>-0.160637</c:v>
                </c:pt>
                <c:pt idx="29425">
                  <c:v>-0.15972500000000001</c:v>
                </c:pt>
                <c:pt idx="29426">
                  <c:v>-0.15979499999999999</c:v>
                </c:pt>
                <c:pt idx="29427">
                  <c:v>-0.159409</c:v>
                </c:pt>
                <c:pt idx="29428">
                  <c:v>-0.15900400000000001</c:v>
                </c:pt>
                <c:pt idx="29429">
                  <c:v>-0.158166</c:v>
                </c:pt>
                <c:pt idx="29430">
                  <c:v>-0.15754299999999999</c:v>
                </c:pt>
                <c:pt idx="29431">
                  <c:v>-0.162662</c:v>
                </c:pt>
                <c:pt idx="29432">
                  <c:v>-0.16154099999999999</c:v>
                </c:pt>
                <c:pt idx="29433">
                  <c:v>-0.16106500000000001</c:v>
                </c:pt>
                <c:pt idx="29434">
                  <c:v>-0.16023399999999999</c:v>
                </c:pt>
                <c:pt idx="29435">
                  <c:v>-0.159831</c:v>
                </c:pt>
                <c:pt idx="29436">
                  <c:v>-0.15948000000000001</c:v>
                </c:pt>
                <c:pt idx="29437">
                  <c:v>-0.15912299999999999</c:v>
                </c:pt>
                <c:pt idx="29438">
                  <c:v>-0.15876599999999999</c:v>
                </c:pt>
                <c:pt idx="29439">
                  <c:v>-0.158446</c:v>
                </c:pt>
                <c:pt idx="29440">
                  <c:v>-0.15760299999999999</c:v>
                </c:pt>
                <c:pt idx="29441">
                  <c:v>-0.15726399999999999</c:v>
                </c:pt>
                <c:pt idx="29442">
                  <c:v>-0.15643299999999999</c:v>
                </c:pt>
                <c:pt idx="29443">
                  <c:v>-0.15611700000000001</c:v>
                </c:pt>
                <c:pt idx="29444">
                  <c:v>-0.154834</c:v>
                </c:pt>
                <c:pt idx="29445">
                  <c:v>-0.153975</c:v>
                </c:pt>
                <c:pt idx="29446">
                  <c:v>-0.153173</c:v>
                </c:pt>
                <c:pt idx="29447">
                  <c:v>-0.15235699999999999</c:v>
                </c:pt>
                <c:pt idx="29448">
                  <c:v>-0.15157200000000001</c:v>
                </c:pt>
                <c:pt idx="29449">
                  <c:v>-0.15070800000000001</c:v>
                </c:pt>
                <c:pt idx="29450">
                  <c:v>-0.15096000000000001</c:v>
                </c:pt>
                <c:pt idx="29451">
                  <c:v>-0.15043500000000001</c:v>
                </c:pt>
                <c:pt idx="29452">
                  <c:v>-0.156082</c:v>
                </c:pt>
                <c:pt idx="29453">
                  <c:v>-0.15659999999999999</c:v>
                </c:pt>
                <c:pt idx="29454">
                  <c:v>-0.15677199999999999</c:v>
                </c:pt>
                <c:pt idx="29455">
                  <c:v>-0.15651200000000001</c:v>
                </c:pt>
                <c:pt idx="29456">
                  <c:v>-0.15676200000000001</c:v>
                </c:pt>
                <c:pt idx="29457">
                  <c:v>-0.15598600000000001</c:v>
                </c:pt>
                <c:pt idx="29458">
                  <c:v>-0.15670500000000001</c:v>
                </c:pt>
                <c:pt idx="29459">
                  <c:v>-0.15646599999999999</c:v>
                </c:pt>
                <c:pt idx="29460">
                  <c:v>-0.157197</c:v>
                </c:pt>
                <c:pt idx="29461">
                  <c:v>-0.15745799999999999</c:v>
                </c:pt>
                <c:pt idx="29462">
                  <c:v>-0.158217</c:v>
                </c:pt>
                <c:pt idx="29463">
                  <c:v>-0.15801399999999999</c:v>
                </c:pt>
                <c:pt idx="29464">
                  <c:v>-0.15726999999999999</c:v>
                </c:pt>
                <c:pt idx="29465">
                  <c:v>-0.15703400000000001</c:v>
                </c:pt>
                <c:pt idx="29466">
                  <c:v>-0.15679799999999999</c:v>
                </c:pt>
                <c:pt idx="29467">
                  <c:v>-0.15659699999999999</c:v>
                </c:pt>
                <c:pt idx="29468">
                  <c:v>-0.15534300000000001</c:v>
                </c:pt>
                <c:pt idx="29469">
                  <c:v>-0.16264700000000001</c:v>
                </c:pt>
                <c:pt idx="29470">
                  <c:v>-0.16342799999999999</c:v>
                </c:pt>
                <c:pt idx="29471">
                  <c:v>-0.16472899999999999</c:v>
                </c:pt>
                <c:pt idx="29472">
                  <c:v>-0.16450300000000001</c:v>
                </c:pt>
                <c:pt idx="29473">
                  <c:v>-0.16430400000000001</c:v>
                </c:pt>
                <c:pt idx="29474">
                  <c:v>-0.164107</c:v>
                </c:pt>
                <c:pt idx="29475">
                  <c:v>-0.163879</c:v>
                </c:pt>
                <c:pt idx="29476">
                  <c:v>-0.162686</c:v>
                </c:pt>
                <c:pt idx="29477">
                  <c:v>-0.16250200000000001</c:v>
                </c:pt>
                <c:pt idx="29478">
                  <c:v>-0.16122700000000001</c:v>
                </c:pt>
                <c:pt idx="29479">
                  <c:v>-0.159022</c:v>
                </c:pt>
                <c:pt idx="29480">
                  <c:v>-0.15795999999999999</c:v>
                </c:pt>
                <c:pt idx="29481">
                  <c:v>-0.15884200000000001</c:v>
                </c:pt>
                <c:pt idx="29482">
                  <c:v>-0.159029</c:v>
                </c:pt>
                <c:pt idx="29483">
                  <c:v>-0.157828</c:v>
                </c:pt>
                <c:pt idx="29484">
                  <c:v>-0.15648699999999999</c:v>
                </c:pt>
                <c:pt idx="29485">
                  <c:v>-0.155331</c:v>
                </c:pt>
                <c:pt idx="29486">
                  <c:v>-0.16014600000000001</c:v>
                </c:pt>
                <c:pt idx="29487">
                  <c:v>-0.16031799999999999</c:v>
                </c:pt>
                <c:pt idx="29488">
                  <c:v>-0.15925900000000001</c:v>
                </c:pt>
                <c:pt idx="29489">
                  <c:v>-0.15364800000000001</c:v>
                </c:pt>
                <c:pt idx="29490">
                  <c:v>-0.16126299999999999</c:v>
                </c:pt>
                <c:pt idx="29491">
                  <c:v>-0.16039800000000001</c:v>
                </c:pt>
                <c:pt idx="29492">
                  <c:v>-0.16084799999999999</c:v>
                </c:pt>
                <c:pt idx="29493">
                  <c:v>-0.160134</c:v>
                </c:pt>
                <c:pt idx="29494">
                  <c:v>-0.16067300000000001</c:v>
                </c:pt>
                <c:pt idx="29495">
                  <c:v>-0.16142300000000001</c:v>
                </c:pt>
                <c:pt idx="29496">
                  <c:v>-0.16184799999999999</c:v>
                </c:pt>
                <c:pt idx="29497">
                  <c:v>-0.16250500000000001</c:v>
                </c:pt>
                <c:pt idx="29498">
                  <c:v>-0.16176299999999999</c:v>
                </c:pt>
                <c:pt idx="29499">
                  <c:v>-0.16173599999999999</c:v>
                </c:pt>
                <c:pt idx="29500">
                  <c:v>-0.161333</c:v>
                </c:pt>
                <c:pt idx="29501">
                  <c:v>-0.16295200000000001</c:v>
                </c:pt>
                <c:pt idx="29502">
                  <c:v>-0.16825000000000001</c:v>
                </c:pt>
                <c:pt idx="29503">
                  <c:v>-0.16725499999999999</c:v>
                </c:pt>
                <c:pt idx="29504">
                  <c:v>-0.166963</c:v>
                </c:pt>
                <c:pt idx="29505">
                  <c:v>-0.16720499999999999</c:v>
                </c:pt>
                <c:pt idx="29506">
                  <c:v>-0.16719899999999999</c:v>
                </c:pt>
                <c:pt idx="29507">
                  <c:v>-0.16811599999999999</c:v>
                </c:pt>
                <c:pt idx="29508">
                  <c:v>-0.16808999999999999</c:v>
                </c:pt>
                <c:pt idx="29509">
                  <c:v>-0.16759199999999999</c:v>
                </c:pt>
                <c:pt idx="29510">
                  <c:v>-0.16800000000000001</c:v>
                </c:pt>
                <c:pt idx="29511">
                  <c:v>-0.168514</c:v>
                </c:pt>
                <c:pt idx="29512">
                  <c:v>-0.169047</c:v>
                </c:pt>
                <c:pt idx="29513">
                  <c:v>-0.16814000000000001</c:v>
                </c:pt>
                <c:pt idx="29514">
                  <c:v>-0.16778999999999999</c:v>
                </c:pt>
                <c:pt idx="29515">
                  <c:v>-0.168186</c:v>
                </c:pt>
                <c:pt idx="29516">
                  <c:v>-0.16861300000000001</c:v>
                </c:pt>
                <c:pt idx="29517">
                  <c:v>-0.16958799999999999</c:v>
                </c:pt>
                <c:pt idx="29518">
                  <c:v>-0.17005400000000001</c:v>
                </c:pt>
                <c:pt idx="29519">
                  <c:v>-0.16997699999999999</c:v>
                </c:pt>
                <c:pt idx="29520">
                  <c:v>-0.169048</c:v>
                </c:pt>
                <c:pt idx="29521">
                  <c:v>-0.170955</c:v>
                </c:pt>
                <c:pt idx="29522">
                  <c:v>-0.17618800000000001</c:v>
                </c:pt>
                <c:pt idx="29523">
                  <c:v>-0.17544199999999999</c:v>
                </c:pt>
                <c:pt idx="29524">
                  <c:v>-0.17565700000000001</c:v>
                </c:pt>
                <c:pt idx="29525">
                  <c:v>-0.17574300000000001</c:v>
                </c:pt>
                <c:pt idx="29526">
                  <c:v>-0.175788</c:v>
                </c:pt>
                <c:pt idx="29527">
                  <c:v>-0.17568700000000001</c:v>
                </c:pt>
                <c:pt idx="29528">
                  <c:v>-0.17543800000000001</c:v>
                </c:pt>
                <c:pt idx="29529">
                  <c:v>-0.17629</c:v>
                </c:pt>
                <c:pt idx="29530">
                  <c:v>-0.17636099999999999</c:v>
                </c:pt>
                <c:pt idx="29531">
                  <c:v>-0.175904</c:v>
                </c:pt>
                <c:pt idx="29532">
                  <c:v>-0.17536299999999999</c:v>
                </c:pt>
                <c:pt idx="29533">
                  <c:v>-0.175125</c:v>
                </c:pt>
                <c:pt idx="29534">
                  <c:v>-0.17394100000000001</c:v>
                </c:pt>
                <c:pt idx="29535">
                  <c:v>-0.17224300000000001</c:v>
                </c:pt>
                <c:pt idx="29536">
                  <c:v>-0.17152899999999999</c:v>
                </c:pt>
                <c:pt idx="29537">
                  <c:v>-0.17130300000000001</c:v>
                </c:pt>
                <c:pt idx="29538">
                  <c:v>-0.17144400000000001</c:v>
                </c:pt>
                <c:pt idx="29539">
                  <c:v>-0.16969300000000001</c:v>
                </c:pt>
                <c:pt idx="29540">
                  <c:v>-0.17190800000000001</c:v>
                </c:pt>
                <c:pt idx="29541">
                  <c:v>-0.17537900000000001</c:v>
                </c:pt>
                <c:pt idx="29542">
                  <c:v>-0.171379</c:v>
                </c:pt>
                <c:pt idx="29543">
                  <c:v>-0.16927900000000001</c:v>
                </c:pt>
                <c:pt idx="29544">
                  <c:v>-0.16658999999999999</c:v>
                </c:pt>
                <c:pt idx="29545">
                  <c:v>-0.16480300000000001</c:v>
                </c:pt>
                <c:pt idx="29546">
                  <c:v>-0.165156</c:v>
                </c:pt>
                <c:pt idx="29547">
                  <c:v>-0.16494500000000001</c:v>
                </c:pt>
                <c:pt idx="29548">
                  <c:v>-0.16422600000000001</c:v>
                </c:pt>
                <c:pt idx="29549">
                  <c:v>-0.16445699999999999</c:v>
                </c:pt>
                <c:pt idx="29550">
                  <c:v>-0.16394600000000001</c:v>
                </c:pt>
                <c:pt idx="29551">
                  <c:v>-0.16319800000000001</c:v>
                </c:pt>
                <c:pt idx="29552">
                  <c:v>-0.16361000000000001</c:v>
                </c:pt>
                <c:pt idx="29553">
                  <c:v>-0.16400000000000001</c:v>
                </c:pt>
                <c:pt idx="29554">
                  <c:v>-0.16494800000000001</c:v>
                </c:pt>
                <c:pt idx="29555">
                  <c:v>-0.16659199999999999</c:v>
                </c:pt>
                <c:pt idx="29556">
                  <c:v>-0.16769500000000001</c:v>
                </c:pt>
                <c:pt idx="29557">
                  <c:v>-0.16783100000000001</c:v>
                </c:pt>
                <c:pt idx="29558">
                  <c:v>-0.16781399999999999</c:v>
                </c:pt>
                <c:pt idx="29559">
                  <c:v>-0.167768</c:v>
                </c:pt>
                <c:pt idx="29560">
                  <c:v>-0.16636000000000001</c:v>
                </c:pt>
                <c:pt idx="29561">
                  <c:v>-0.168238</c:v>
                </c:pt>
                <c:pt idx="29562">
                  <c:v>-0.172204</c:v>
                </c:pt>
                <c:pt idx="29563">
                  <c:v>-0.167521</c:v>
                </c:pt>
                <c:pt idx="29564">
                  <c:v>-0.16255600000000001</c:v>
                </c:pt>
                <c:pt idx="29565">
                  <c:v>-0.16597300000000001</c:v>
                </c:pt>
                <c:pt idx="29566">
                  <c:v>-0.16925000000000001</c:v>
                </c:pt>
                <c:pt idx="29567">
                  <c:v>-0.167793</c:v>
                </c:pt>
                <c:pt idx="29568">
                  <c:v>-0.16684599999999999</c:v>
                </c:pt>
                <c:pt idx="29569">
                  <c:v>-0.16588600000000001</c:v>
                </c:pt>
                <c:pt idx="29570">
                  <c:v>-0.164494</c:v>
                </c:pt>
                <c:pt idx="29571">
                  <c:v>-0.16342000000000001</c:v>
                </c:pt>
                <c:pt idx="29572">
                  <c:v>-0.16272700000000001</c:v>
                </c:pt>
                <c:pt idx="29573">
                  <c:v>-0.16168199999999999</c:v>
                </c:pt>
                <c:pt idx="29574">
                  <c:v>-0.160466</c:v>
                </c:pt>
                <c:pt idx="29575">
                  <c:v>-0.16008</c:v>
                </c:pt>
                <c:pt idx="29576">
                  <c:v>-0.15918399999999999</c:v>
                </c:pt>
                <c:pt idx="29577">
                  <c:v>-0.157224</c:v>
                </c:pt>
                <c:pt idx="29578">
                  <c:v>-0.15543000000000001</c:v>
                </c:pt>
                <c:pt idx="29579">
                  <c:v>-0.153753</c:v>
                </c:pt>
                <c:pt idx="29580">
                  <c:v>-0.15146999999999999</c:v>
                </c:pt>
                <c:pt idx="29581">
                  <c:v>-0.15318499999999999</c:v>
                </c:pt>
                <c:pt idx="29582">
                  <c:v>-0.15595200000000001</c:v>
                </c:pt>
                <c:pt idx="29583">
                  <c:v>-0.15303800000000001</c:v>
                </c:pt>
                <c:pt idx="29584">
                  <c:v>-0.15110000000000001</c:v>
                </c:pt>
                <c:pt idx="29585">
                  <c:v>-0.14930299999999999</c:v>
                </c:pt>
                <c:pt idx="29586">
                  <c:v>-0.147449</c:v>
                </c:pt>
                <c:pt idx="29587">
                  <c:v>-0.145811</c:v>
                </c:pt>
                <c:pt idx="29588">
                  <c:v>-0.144593</c:v>
                </c:pt>
                <c:pt idx="29589">
                  <c:v>-0.14305899999999999</c:v>
                </c:pt>
                <c:pt idx="29590">
                  <c:v>-0.14124600000000001</c:v>
                </c:pt>
                <c:pt idx="29591">
                  <c:v>-0.139206</c:v>
                </c:pt>
                <c:pt idx="29592">
                  <c:v>-0.137049</c:v>
                </c:pt>
                <c:pt idx="29593">
                  <c:v>-0.13511999999999999</c:v>
                </c:pt>
                <c:pt idx="29594">
                  <c:v>-0.13272300000000001</c:v>
                </c:pt>
                <c:pt idx="29595">
                  <c:v>-0.13042999999999999</c:v>
                </c:pt>
                <c:pt idx="29596">
                  <c:v>-0.12806400000000001</c:v>
                </c:pt>
                <c:pt idx="29597">
                  <c:v>-0.12590000000000001</c:v>
                </c:pt>
                <c:pt idx="29598">
                  <c:v>-0.124157</c:v>
                </c:pt>
                <c:pt idx="29599">
                  <c:v>-0.122197</c:v>
                </c:pt>
                <c:pt idx="29600">
                  <c:v>-0.120865</c:v>
                </c:pt>
                <c:pt idx="29601">
                  <c:v>-0.120615</c:v>
                </c:pt>
                <c:pt idx="29602">
                  <c:v>-0.119337</c:v>
                </c:pt>
                <c:pt idx="29603">
                  <c:v>-0.11758299999999999</c:v>
                </c:pt>
                <c:pt idx="29604">
                  <c:v>-0.116301</c:v>
                </c:pt>
                <c:pt idx="29605">
                  <c:v>-0.115048</c:v>
                </c:pt>
                <c:pt idx="29606">
                  <c:v>-0.114436</c:v>
                </c:pt>
                <c:pt idx="29607">
                  <c:v>-0.112954</c:v>
                </c:pt>
                <c:pt idx="29608">
                  <c:v>-0.113527</c:v>
                </c:pt>
                <c:pt idx="29609">
                  <c:v>-0.11652</c:v>
                </c:pt>
                <c:pt idx="29610">
                  <c:v>-0.114285</c:v>
                </c:pt>
                <c:pt idx="29611">
                  <c:v>-0.113314</c:v>
                </c:pt>
                <c:pt idx="29612">
                  <c:v>-0.110953</c:v>
                </c:pt>
                <c:pt idx="29613">
                  <c:v>-0.10891000000000001</c:v>
                </c:pt>
                <c:pt idx="29614">
                  <c:v>-0.105195</c:v>
                </c:pt>
                <c:pt idx="29615">
                  <c:v>-0.101703</c:v>
                </c:pt>
                <c:pt idx="29616">
                  <c:v>-9.9633600000000003E-2</c:v>
                </c:pt>
                <c:pt idx="29617">
                  <c:v>-9.7842299999999993E-2</c:v>
                </c:pt>
                <c:pt idx="29618">
                  <c:v>-9.6864199999999998E-2</c:v>
                </c:pt>
                <c:pt idx="29619">
                  <c:v>-9.6268800000000002E-2</c:v>
                </c:pt>
                <c:pt idx="29620">
                  <c:v>-9.4305100000000003E-2</c:v>
                </c:pt>
                <c:pt idx="29621">
                  <c:v>-9.2362399999999997E-2</c:v>
                </c:pt>
                <c:pt idx="29622">
                  <c:v>-9.0163800000000002E-2</c:v>
                </c:pt>
                <c:pt idx="29623">
                  <c:v>-8.8987800000000006E-2</c:v>
                </c:pt>
                <c:pt idx="29624">
                  <c:v>-8.8354699999999994E-2</c:v>
                </c:pt>
                <c:pt idx="29625">
                  <c:v>-8.7710399999999994E-2</c:v>
                </c:pt>
                <c:pt idx="29626">
                  <c:v>-8.5966200000000006E-2</c:v>
                </c:pt>
                <c:pt idx="29627">
                  <c:v>-8.5056800000000002E-2</c:v>
                </c:pt>
                <c:pt idx="29628">
                  <c:v>-8.3191399999999999E-2</c:v>
                </c:pt>
                <c:pt idx="29629">
                  <c:v>-8.1924200000000003E-2</c:v>
                </c:pt>
                <c:pt idx="29630">
                  <c:v>-8.0609500000000001E-2</c:v>
                </c:pt>
                <c:pt idx="29631">
                  <c:v>-7.9142400000000002E-2</c:v>
                </c:pt>
                <c:pt idx="29632">
                  <c:v>-7.7492900000000003E-2</c:v>
                </c:pt>
                <c:pt idx="29633">
                  <c:v>-7.6490199999999994E-2</c:v>
                </c:pt>
                <c:pt idx="29634">
                  <c:v>-7.3344099999999995E-2</c:v>
                </c:pt>
                <c:pt idx="29635">
                  <c:v>-7.0265300000000003E-2</c:v>
                </c:pt>
                <c:pt idx="29636">
                  <c:v>-6.9270499999999999E-2</c:v>
                </c:pt>
                <c:pt idx="29637">
                  <c:v>-6.8027599999999994E-2</c:v>
                </c:pt>
                <c:pt idx="29638">
                  <c:v>-6.7154400000000003E-2</c:v>
                </c:pt>
                <c:pt idx="29639">
                  <c:v>-7.1550100000000005E-2</c:v>
                </c:pt>
                <c:pt idx="29640">
                  <c:v>-6.9719900000000001E-2</c:v>
                </c:pt>
                <c:pt idx="29641">
                  <c:v>-6.9053000000000003E-2</c:v>
                </c:pt>
                <c:pt idx="29642">
                  <c:v>-6.8268999999999996E-2</c:v>
                </c:pt>
                <c:pt idx="29643">
                  <c:v>-6.7857799999999996E-2</c:v>
                </c:pt>
                <c:pt idx="29644">
                  <c:v>-6.6550300000000007E-2</c:v>
                </c:pt>
                <c:pt idx="29645">
                  <c:v>-6.6342300000000007E-2</c:v>
                </c:pt>
                <c:pt idx="29646">
                  <c:v>-6.5882300000000005E-2</c:v>
                </c:pt>
                <c:pt idx="29647">
                  <c:v>-6.3881300000000002E-2</c:v>
                </c:pt>
                <c:pt idx="29648">
                  <c:v>-6.17522E-2</c:v>
                </c:pt>
                <c:pt idx="29649">
                  <c:v>-6.1481599999999997E-2</c:v>
                </c:pt>
                <c:pt idx="29650">
                  <c:v>-6.0029699999999998E-2</c:v>
                </c:pt>
                <c:pt idx="29651">
                  <c:v>-5.7582099999999997E-2</c:v>
                </c:pt>
                <c:pt idx="29652">
                  <c:v>-5.4996000000000003E-2</c:v>
                </c:pt>
                <c:pt idx="29653">
                  <c:v>-5.5249300000000001E-2</c:v>
                </c:pt>
                <c:pt idx="29654">
                  <c:v>-5.4414700000000003E-2</c:v>
                </c:pt>
                <c:pt idx="29655">
                  <c:v>-5.4657200000000003E-2</c:v>
                </c:pt>
                <c:pt idx="29656">
                  <c:v>-5.4871000000000003E-2</c:v>
                </c:pt>
                <c:pt idx="29657">
                  <c:v>-5.5527199999999999E-2</c:v>
                </c:pt>
                <c:pt idx="29658">
                  <c:v>-5.5172300000000001E-2</c:v>
                </c:pt>
                <c:pt idx="29659">
                  <c:v>-5.4869800000000003E-2</c:v>
                </c:pt>
                <c:pt idx="29660">
                  <c:v>-5.45905E-2</c:v>
                </c:pt>
                <c:pt idx="29661">
                  <c:v>-5.4183700000000001E-2</c:v>
                </c:pt>
                <c:pt idx="29662">
                  <c:v>-5.4247900000000002E-2</c:v>
                </c:pt>
                <c:pt idx="29663">
                  <c:v>-6.0871500000000002E-2</c:v>
                </c:pt>
                <c:pt idx="29664">
                  <c:v>-5.9768700000000001E-2</c:v>
                </c:pt>
                <c:pt idx="29665">
                  <c:v>-5.85298E-2</c:v>
                </c:pt>
                <c:pt idx="29666">
                  <c:v>-5.7244799999999998E-2</c:v>
                </c:pt>
                <c:pt idx="29667">
                  <c:v>-5.6448900000000003E-2</c:v>
                </c:pt>
                <c:pt idx="29668">
                  <c:v>-5.5172499999999999E-2</c:v>
                </c:pt>
                <c:pt idx="29669">
                  <c:v>-5.4903100000000003E-2</c:v>
                </c:pt>
                <c:pt idx="29670">
                  <c:v>-5.4083199999999998E-2</c:v>
                </c:pt>
                <c:pt idx="29671">
                  <c:v>-5.3358900000000001E-2</c:v>
                </c:pt>
                <c:pt idx="29672">
                  <c:v>-5.5085200000000001E-2</c:v>
                </c:pt>
                <c:pt idx="29673">
                  <c:v>-5.5266799999999998E-2</c:v>
                </c:pt>
                <c:pt idx="29674">
                  <c:v>-5.5501399999999999E-2</c:v>
                </c:pt>
                <c:pt idx="29675">
                  <c:v>-5.6221699999999999E-2</c:v>
                </c:pt>
                <c:pt idx="29676">
                  <c:v>-5.6952099999999999E-2</c:v>
                </c:pt>
                <c:pt idx="29677">
                  <c:v>-5.81664E-2</c:v>
                </c:pt>
                <c:pt idx="29678">
                  <c:v>-5.7885699999999998E-2</c:v>
                </c:pt>
                <c:pt idx="29679">
                  <c:v>-5.7612499999999997E-2</c:v>
                </c:pt>
                <c:pt idx="29680">
                  <c:v>-5.63472E-2</c:v>
                </c:pt>
                <c:pt idx="29681">
                  <c:v>-5.6585799999999999E-2</c:v>
                </c:pt>
                <c:pt idx="29682">
                  <c:v>-5.6321200000000002E-2</c:v>
                </c:pt>
                <c:pt idx="29683">
                  <c:v>-5.4562300000000001E-2</c:v>
                </c:pt>
                <c:pt idx="29684">
                  <c:v>-5.3299100000000002E-2</c:v>
                </c:pt>
                <c:pt idx="29685">
                  <c:v>-5.4040900000000003E-2</c:v>
                </c:pt>
                <c:pt idx="29686">
                  <c:v>-5.37756E-2</c:v>
                </c:pt>
                <c:pt idx="29687">
                  <c:v>-5.6028500000000002E-2</c:v>
                </c:pt>
                <c:pt idx="29688">
                  <c:v>-5.5748800000000001E-2</c:v>
                </c:pt>
                <c:pt idx="29689">
                  <c:v>-6.1486300000000001E-2</c:v>
                </c:pt>
                <c:pt idx="29690">
                  <c:v>-6.1310400000000001E-2</c:v>
                </c:pt>
                <c:pt idx="29691">
                  <c:v>-6.0548299999999999E-2</c:v>
                </c:pt>
                <c:pt idx="29692">
                  <c:v>-6.0311499999999997E-2</c:v>
                </c:pt>
                <c:pt idx="29693">
                  <c:v>-5.9576299999999999E-2</c:v>
                </c:pt>
                <c:pt idx="29694">
                  <c:v>-5.9326299999999998E-2</c:v>
                </c:pt>
                <c:pt idx="29695">
                  <c:v>-5.9594099999999997E-2</c:v>
                </c:pt>
                <c:pt idx="29696">
                  <c:v>-5.9367200000000002E-2</c:v>
                </c:pt>
                <c:pt idx="29697">
                  <c:v>-5.9145499999999997E-2</c:v>
                </c:pt>
                <c:pt idx="29698">
                  <c:v>-5.8413899999999998E-2</c:v>
                </c:pt>
                <c:pt idx="29699">
                  <c:v>-5.9134199999999998E-2</c:v>
                </c:pt>
                <c:pt idx="29700">
                  <c:v>-6.1902100000000002E-2</c:v>
                </c:pt>
                <c:pt idx="29701">
                  <c:v>-6.3703200000000001E-2</c:v>
                </c:pt>
                <c:pt idx="29702">
                  <c:v>-6.5479499999999996E-2</c:v>
                </c:pt>
                <c:pt idx="29703">
                  <c:v>-6.7266800000000002E-2</c:v>
                </c:pt>
                <c:pt idx="29704">
                  <c:v>-6.9056199999999998E-2</c:v>
                </c:pt>
                <c:pt idx="29705">
                  <c:v>-7.0380600000000001E-2</c:v>
                </c:pt>
                <c:pt idx="29706">
                  <c:v>-7.0187600000000003E-2</c:v>
                </c:pt>
                <c:pt idx="29707">
                  <c:v>-7.0475700000000002E-2</c:v>
                </c:pt>
                <c:pt idx="29708">
                  <c:v>-6.9822300000000004E-2</c:v>
                </c:pt>
                <c:pt idx="29709">
                  <c:v>-6.9481100000000004E-2</c:v>
                </c:pt>
                <c:pt idx="29710">
                  <c:v>-7.6775200000000002E-2</c:v>
                </c:pt>
                <c:pt idx="29711">
                  <c:v>-7.7216999999999994E-2</c:v>
                </c:pt>
                <c:pt idx="29712">
                  <c:v>-7.7011200000000002E-2</c:v>
                </c:pt>
                <c:pt idx="29713">
                  <c:v>-7.6320299999999994E-2</c:v>
                </c:pt>
                <c:pt idx="29714">
                  <c:v>-7.7108899999999994E-2</c:v>
                </c:pt>
                <c:pt idx="29715">
                  <c:v>-7.7945299999999995E-2</c:v>
                </c:pt>
                <c:pt idx="29716">
                  <c:v>-7.8250299999999995E-2</c:v>
                </c:pt>
                <c:pt idx="29717">
                  <c:v>-8.0068399999999998E-2</c:v>
                </c:pt>
                <c:pt idx="29718">
                  <c:v>-8.0904799999999999E-2</c:v>
                </c:pt>
                <c:pt idx="29719">
                  <c:v>-8.2229399999999994E-2</c:v>
                </c:pt>
                <c:pt idx="29720">
                  <c:v>-8.3071900000000004E-2</c:v>
                </c:pt>
                <c:pt idx="29721">
                  <c:v>-8.3893400000000007E-2</c:v>
                </c:pt>
                <c:pt idx="29722">
                  <c:v>-8.6230500000000002E-2</c:v>
                </c:pt>
                <c:pt idx="29723">
                  <c:v>-8.7578100000000006E-2</c:v>
                </c:pt>
                <c:pt idx="29724">
                  <c:v>-8.8428900000000005E-2</c:v>
                </c:pt>
                <c:pt idx="29725">
                  <c:v>-8.8762199999999999E-2</c:v>
                </c:pt>
                <c:pt idx="29726">
                  <c:v>-9.4615400000000002E-2</c:v>
                </c:pt>
                <c:pt idx="29727">
                  <c:v>-9.6470899999999998E-2</c:v>
                </c:pt>
                <c:pt idx="29728">
                  <c:v>-9.7828100000000001E-2</c:v>
                </c:pt>
                <c:pt idx="29729">
                  <c:v>-9.9184900000000006E-2</c:v>
                </c:pt>
                <c:pt idx="29730">
                  <c:v>-0.100032</c:v>
                </c:pt>
                <c:pt idx="29731">
                  <c:v>-9.9397200000000005E-2</c:v>
                </c:pt>
                <c:pt idx="29732">
                  <c:v>-0.10077899999999999</c:v>
                </c:pt>
                <c:pt idx="29733">
                  <c:v>-0.10215299999999999</c:v>
                </c:pt>
                <c:pt idx="29734">
                  <c:v>-0.104536</c:v>
                </c:pt>
                <c:pt idx="29735">
                  <c:v>-0.106393</c:v>
                </c:pt>
                <c:pt idx="29736">
                  <c:v>-0.107234</c:v>
                </c:pt>
                <c:pt idx="29737">
                  <c:v>-0.10712099999999999</c:v>
                </c:pt>
                <c:pt idx="29738">
                  <c:v>-0.107998</c:v>
                </c:pt>
                <c:pt idx="29739">
                  <c:v>-0.107863</c:v>
                </c:pt>
                <c:pt idx="29740">
                  <c:v>-0.108262</c:v>
                </c:pt>
                <c:pt idx="29741">
                  <c:v>-0.10865</c:v>
                </c:pt>
                <c:pt idx="29742">
                  <c:v>-0.11014500000000001</c:v>
                </c:pt>
                <c:pt idx="29743">
                  <c:v>-0.113524</c:v>
                </c:pt>
                <c:pt idx="29744">
                  <c:v>-0.116607</c:v>
                </c:pt>
                <c:pt idx="29745">
                  <c:v>-0.123977</c:v>
                </c:pt>
                <c:pt idx="29746">
                  <c:v>-0.12560199999999999</c:v>
                </c:pt>
                <c:pt idx="29747">
                  <c:v>-0.12599299999999999</c:v>
                </c:pt>
                <c:pt idx="29748">
                  <c:v>-0.125865</c:v>
                </c:pt>
                <c:pt idx="29749">
                  <c:v>-0.12579699999999999</c:v>
                </c:pt>
                <c:pt idx="29750">
                  <c:v>-0.12622700000000001</c:v>
                </c:pt>
                <c:pt idx="29751">
                  <c:v>-0.126607</c:v>
                </c:pt>
                <c:pt idx="29752">
                  <c:v>-0.126467</c:v>
                </c:pt>
                <c:pt idx="29753">
                  <c:v>-0.12584300000000001</c:v>
                </c:pt>
                <c:pt idx="29754">
                  <c:v>-0.125306</c:v>
                </c:pt>
                <c:pt idx="29755">
                  <c:v>-0.12584200000000001</c:v>
                </c:pt>
                <c:pt idx="29756">
                  <c:v>-0.12729099999999999</c:v>
                </c:pt>
                <c:pt idx="29757">
                  <c:v>-0.128742</c:v>
                </c:pt>
                <c:pt idx="29758">
                  <c:v>-0.13069900000000001</c:v>
                </c:pt>
                <c:pt idx="29759">
                  <c:v>-0.13192499999999999</c:v>
                </c:pt>
                <c:pt idx="29760">
                  <c:v>-0.13190099999999999</c:v>
                </c:pt>
                <c:pt idx="29761">
                  <c:v>-0.13344400000000001</c:v>
                </c:pt>
                <c:pt idx="29762">
                  <c:v>-0.13412199999999999</c:v>
                </c:pt>
                <c:pt idx="29763">
                  <c:v>-0.13289000000000001</c:v>
                </c:pt>
                <c:pt idx="29764">
                  <c:v>-0.13200200000000001</c:v>
                </c:pt>
                <c:pt idx="29765">
                  <c:v>-0.13178400000000001</c:v>
                </c:pt>
                <c:pt idx="29766">
                  <c:v>-0.13250700000000001</c:v>
                </c:pt>
                <c:pt idx="29767">
                  <c:v>-0.137659</c:v>
                </c:pt>
                <c:pt idx="29768">
                  <c:v>-0.13725599999999999</c:v>
                </c:pt>
                <c:pt idx="29769">
                  <c:v>-0.13818800000000001</c:v>
                </c:pt>
                <c:pt idx="29770">
                  <c:v>-0.13755899999999999</c:v>
                </c:pt>
                <c:pt idx="29771">
                  <c:v>-0.13820299999999999</c:v>
                </c:pt>
                <c:pt idx="29772">
                  <c:v>-0.139103</c:v>
                </c:pt>
                <c:pt idx="29773">
                  <c:v>-0.14022599999999999</c:v>
                </c:pt>
                <c:pt idx="29774">
                  <c:v>-0.142959</c:v>
                </c:pt>
                <c:pt idx="29775">
                  <c:v>-0.145594</c:v>
                </c:pt>
                <c:pt idx="29776">
                  <c:v>-0.14641399999999999</c:v>
                </c:pt>
                <c:pt idx="29777">
                  <c:v>-0.14721600000000001</c:v>
                </c:pt>
                <c:pt idx="29778">
                  <c:v>-0.14715600000000001</c:v>
                </c:pt>
                <c:pt idx="29779">
                  <c:v>-0.14762800000000001</c:v>
                </c:pt>
                <c:pt idx="29780">
                  <c:v>-0.14823600000000001</c:v>
                </c:pt>
                <c:pt idx="29781">
                  <c:v>-0.14978</c:v>
                </c:pt>
                <c:pt idx="29782">
                  <c:v>-0.15029400000000001</c:v>
                </c:pt>
                <c:pt idx="29783">
                  <c:v>-0.148974</c:v>
                </c:pt>
                <c:pt idx="29784">
                  <c:v>-0.14738799999999999</c:v>
                </c:pt>
                <c:pt idx="29785">
                  <c:v>-0.14591999999999999</c:v>
                </c:pt>
                <c:pt idx="29786">
                  <c:v>-0.14494399999999999</c:v>
                </c:pt>
                <c:pt idx="29787">
                  <c:v>-0.14372399999999999</c:v>
                </c:pt>
                <c:pt idx="29788">
                  <c:v>-0.14130100000000001</c:v>
                </c:pt>
                <c:pt idx="29789">
                  <c:v>-0.141347</c:v>
                </c:pt>
                <c:pt idx="29790">
                  <c:v>-0.144707</c:v>
                </c:pt>
                <c:pt idx="29791">
                  <c:v>-0.14283999999999999</c:v>
                </c:pt>
                <c:pt idx="29792">
                  <c:v>-0.14158399999999999</c:v>
                </c:pt>
                <c:pt idx="29793">
                  <c:v>-0.14029700000000001</c:v>
                </c:pt>
                <c:pt idx="29794">
                  <c:v>-0.138101</c:v>
                </c:pt>
                <c:pt idx="29795">
                  <c:v>-0.13617199999999999</c:v>
                </c:pt>
                <c:pt idx="29796">
                  <c:v>-0.13475599999999999</c:v>
                </c:pt>
                <c:pt idx="29797">
                  <c:v>-0.13386400000000001</c:v>
                </c:pt>
                <c:pt idx="29798">
                  <c:v>-0.133377</c:v>
                </c:pt>
                <c:pt idx="29799">
                  <c:v>-0.13267499999999999</c:v>
                </c:pt>
                <c:pt idx="29800">
                  <c:v>-0.13153000000000001</c:v>
                </c:pt>
                <c:pt idx="29801">
                  <c:v>-0.13062499999999999</c:v>
                </c:pt>
                <c:pt idx="29802">
                  <c:v>-0.13012099999999999</c:v>
                </c:pt>
                <c:pt idx="29803">
                  <c:v>-0.129523</c:v>
                </c:pt>
                <c:pt idx="29804">
                  <c:v>-0.129054</c:v>
                </c:pt>
                <c:pt idx="29805">
                  <c:v>-0.12811600000000001</c:v>
                </c:pt>
                <c:pt idx="29806">
                  <c:v>-0.126724</c:v>
                </c:pt>
                <c:pt idx="29807">
                  <c:v>-0.12645000000000001</c:v>
                </c:pt>
                <c:pt idx="29808">
                  <c:v>-0.12642900000000001</c:v>
                </c:pt>
                <c:pt idx="29809">
                  <c:v>-0.12625500000000001</c:v>
                </c:pt>
                <c:pt idx="29810">
                  <c:v>-0.125391</c:v>
                </c:pt>
                <c:pt idx="29811">
                  <c:v>-0.12460499999999999</c:v>
                </c:pt>
                <c:pt idx="29812">
                  <c:v>-0.123531</c:v>
                </c:pt>
                <c:pt idx="29813">
                  <c:v>-0.12538199999999999</c:v>
                </c:pt>
                <c:pt idx="29814">
                  <c:v>-0.128665</c:v>
                </c:pt>
                <c:pt idx="29815">
                  <c:v>-0.12742999999999999</c:v>
                </c:pt>
                <c:pt idx="29816">
                  <c:v>-0.12775700000000001</c:v>
                </c:pt>
                <c:pt idx="29817">
                  <c:v>-0.12612499999999999</c:v>
                </c:pt>
                <c:pt idx="29818">
                  <c:v>-0.122364</c:v>
                </c:pt>
                <c:pt idx="29819">
                  <c:v>-0.117781</c:v>
                </c:pt>
                <c:pt idx="29820">
                  <c:v>-0.114995</c:v>
                </c:pt>
                <c:pt idx="29821">
                  <c:v>-0.113164</c:v>
                </c:pt>
                <c:pt idx="29822">
                  <c:v>-0.112729</c:v>
                </c:pt>
                <c:pt idx="29823">
                  <c:v>-0.11103499999999999</c:v>
                </c:pt>
                <c:pt idx="29824">
                  <c:v>-0.109398</c:v>
                </c:pt>
                <c:pt idx="29825">
                  <c:v>-0.109264</c:v>
                </c:pt>
                <c:pt idx="29826">
                  <c:v>-0.108892</c:v>
                </c:pt>
                <c:pt idx="29827">
                  <c:v>-0.108691</c:v>
                </c:pt>
                <c:pt idx="29828">
                  <c:v>-0.10904899999999999</c:v>
                </c:pt>
                <c:pt idx="29829">
                  <c:v>-0.10879900000000001</c:v>
                </c:pt>
                <c:pt idx="29830">
                  <c:v>-0.109067</c:v>
                </c:pt>
                <c:pt idx="29831">
                  <c:v>-0.108973</c:v>
                </c:pt>
                <c:pt idx="29832">
                  <c:v>-0.108874</c:v>
                </c:pt>
                <c:pt idx="29833">
                  <c:v>-0.10852299999999999</c:v>
                </c:pt>
                <c:pt idx="29834">
                  <c:v>-0.10697</c:v>
                </c:pt>
                <c:pt idx="29835">
                  <c:v>-0.105605</c:v>
                </c:pt>
                <c:pt idx="29836">
                  <c:v>-0.10320699999999999</c:v>
                </c:pt>
                <c:pt idx="29837">
                  <c:v>-0.100481</c:v>
                </c:pt>
                <c:pt idx="29838">
                  <c:v>-0.101393</c:v>
                </c:pt>
                <c:pt idx="29839">
                  <c:v>-0.10402400000000001</c:v>
                </c:pt>
                <c:pt idx="29840">
                  <c:v>-0.103893</c:v>
                </c:pt>
                <c:pt idx="29841">
                  <c:v>-0.103259</c:v>
                </c:pt>
                <c:pt idx="29842">
                  <c:v>-0.102785</c:v>
                </c:pt>
                <c:pt idx="29843">
                  <c:v>-0.102829</c:v>
                </c:pt>
                <c:pt idx="29844">
                  <c:v>-0.101064</c:v>
                </c:pt>
                <c:pt idx="29845">
                  <c:v>-0.10048700000000001</c:v>
                </c:pt>
                <c:pt idx="29846">
                  <c:v>-0.100343</c:v>
                </c:pt>
                <c:pt idx="29847">
                  <c:v>-9.9438100000000001E-2</c:v>
                </c:pt>
                <c:pt idx="29848">
                  <c:v>-9.9480299999999994E-2</c:v>
                </c:pt>
                <c:pt idx="29849">
                  <c:v>-9.7749299999999997E-2</c:v>
                </c:pt>
                <c:pt idx="29850">
                  <c:v>-9.4120599999999999E-2</c:v>
                </c:pt>
                <c:pt idx="29851">
                  <c:v>-9.23403E-2</c:v>
                </c:pt>
                <c:pt idx="29852">
                  <c:v>-9.2624200000000004E-2</c:v>
                </c:pt>
                <c:pt idx="29853">
                  <c:v>-9.1924699999999998E-2</c:v>
                </c:pt>
                <c:pt idx="29854">
                  <c:v>-9.1019600000000006E-2</c:v>
                </c:pt>
                <c:pt idx="29855">
                  <c:v>-9.1584100000000002E-2</c:v>
                </c:pt>
                <c:pt idx="29856">
                  <c:v>-9.1900999999999997E-2</c:v>
                </c:pt>
                <c:pt idx="29857">
                  <c:v>-9.0950799999999998E-2</c:v>
                </c:pt>
                <c:pt idx="29858">
                  <c:v>-8.9446399999999995E-2</c:v>
                </c:pt>
                <c:pt idx="29859">
                  <c:v>-8.6878700000000003E-2</c:v>
                </c:pt>
                <c:pt idx="29860">
                  <c:v>-8.3332199999999995E-2</c:v>
                </c:pt>
                <c:pt idx="29861">
                  <c:v>-8.3228800000000006E-2</c:v>
                </c:pt>
                <c:pt idx="29862">
                  <c:v>-8.4586999999999996E-2</c:v>
                </c:pt>
                <c:pt idx="29863">
                  <c:v>-8.3043400000000003E-2</c:v>
                </c:pt>
                <c:pt idx="29864">
                  <c:v>-8.3058000000000007E-2</c:v>
                </c:pt>
                <c:pt idx="29865">
                  <c:v>-8.3246200000000006E-2</c:v>
                </c:pt>
                <c:pt idx="29866">
                  <c:v>-8.3067199999999994E-2</c:v>
                </c:pt>
                <c:pt idx="29867">
                  <c:v>-8.2754999999999995E-2</c:v>
                </c:pt>
                <c:pt idx="29868">
                  <c:v>-8.1904299999999999E-2</c:v>
                </c:pt>
                <c:pt idx="29869">
                  <c:v>-8.0400100000000002E-2</c:v>
                </c:pt>
                <c:pt idx="29870">
                  <c:v>-7.7687800000000001E-2</c:v>
                </c:pt>
                <c:pt idx="29871">
                  <c:v>-7.3289300000000002E-2</c:v>
                </c:pt>
                <c:pt idx="29872">
                  <c:v>-6.9532700000000003E-2</c:v>
                </c:pt>
                <c:pt idx="29873">
                  <c:v>-6.7846799999999999E-2</c:v>
                </c:pt>
                <c:pt idx="29874">
                  <c:v>-6.6216399999999995E-2</c:v>
                </c:pt>
                <c:pt idx="29875">
                  <c:v>-6.4331600000000003E-2</c:v>
                </c:pt>
                <c:pt idx="29876">
                  <c:v>-6.2274900000000001E-2</c:v>
                </c:pt>
                <c:pt idx="29877">
                  <c:v>-6.0838900000000001E-2</c:v>
                </c:pt>
                <c:pt idx="29878">
                  <c:v>-5.9827499999999999E-2</c:v>
                </c:pt>
                <c:pt idx="29879">
                  <c:v>-5.8077799999999999E-2</c:v>
                </c:pt>
                <c:pt idx="29880">
                  <c:v>-5.3909499999999999E-2</c:v>
                </c:pt>
                <c:pt idx="29881">
                  <c:v>-4.8819899999999999E-2</c:v>
                </c:pt>
                <c:pt idx="29882">
                  <c:v>-4.5382499999999999E-2</c:v>
                </c:pt>
                <c:pt idx="29883">
                  <c:v>-4.1473200000000002E-2</c:v>
                </c:pt>
                <c:pt idx="29884">
                  <c:v>-4.0401300000000001E-2</c:v>
                </c:pt>
                <c:pt idx="29885">
                  <c:v>-4.2379399999999998E-2</c:v>
                </c:pt>
                <c:pt idx="29886">
                  <c:v>-3.9873100000000002E-2</c:v>
                </c:pt>
                <c:pt idx="29887">
                  <c:v>-3.7620599999999997E-2</c:v>
                </c:pt>
                <c:pt idx="29888">
                  <c:v>-3.0025699999999999E-2</c:v>
                </c:pt>
                <c:pt idx="29889">
                  <c:v>-2.5048600000000001E-2</c:v>
                </c:pt>
                <c:pt idx="29890">
                  <c:v>-2.4357199999999999E-2</c:v>
                </c:pt>
                <c:pt idx="29891">
                  <c:v>-1.9351299999999998E-2</c:v>
                </c:pt>
                <c:pt idx="29892">
                  <c:v>-2.1336899999999999E-2</c:v>
                </c:pt>
                <c:pt idx="29893">
                  <c:v>-1.8122200000000002E-2</c:v>
                </c:pt>
                <c:pt idx="29894">
                  <c:v>-1.6555199999999999E-2</c:v>
                </c:pt>
                <c:pt idx="29895">
                  <c:v>-1.45217E-2</c:v>
                </c:pt>
                <c:pt idx="29896">
                  <c:v>-1.3487900000000001E-2</c:v>
                </c:pt>
                <c:pt idx="29897">
                  <c:v>-1.2186900000000001E-2</c:v>
                </c:pt>
                <c:pt idx="29898">
                  <c:v>-1.01403E-2</c:v>
                </c:pt>
                <c:pt idx="29899">
                  <c:v>-7.4830900000000004E-3</c:v>
                </c:pt>
                <c:pt idx="29900">
                  <c:v>-6.5394499999999996E-3</c:v>
                </c:pt>
                <c:pt idx="29901">
                  <c:v>-5.6152199999999998E-3</c:v>
                </c:pt>
                <c:pt idx="29902">
                  <c:v>-2.2143800000000002E-3</c:v>
                </c:pt>
                <c:pt idx="29903">
                  <c:v>1.39288E-3</c:v>
                </c:pt>
                <c:pt idx="29904">
                  <c:v>5.7573700000000004E-3</c:v>
                </c:pt>
                <c:pt idx="29905">
                  <c:v>8.1456700000000007E-3</c:v>
                </c:pt>
                <c:pt idx="29906">
                  <c:v>1.0084600000000001E-2</c:v>
                </c:pt>
                <c:pt idx="29907">
                  <c:v>1.22922E-2</c:v>
                </c:pt>
                <c:pt idx="29908">
                  <c:v>1.2811899999999999E-2</c:v>
                </c:pt>
                <c:pt idx="29909">
                  <c:v>9.8466500000000002E-3</c:v>
                </c:pt>
                <c:pt idx="29910">
                  <c:v>1.3506000000000001E-2</c:v>
                </c:pt>
                <c:pt idx="29911">
                  <c:v>1.6309400000000002E-2</c:v>
                </c:pt>
                <c:pt idx="29912">
                  <c:v>1.8490199999999998E-2</c:v>
                </c:pt>
                <c:pt idx="29913">
                  <c:v>2.05445E-2</c:v>
                </c:pt>
                <c:pt idx="29914">
                  <c:v>2.0564099999999998E-2</c:v>
                </c:pt>
                <c:pt idx="29915">
                  <c:v>2.2428400000000001E-2</c:v>
                </c:pt>
                <c:pt idx="29916">
                  <c:v>2.6268199999999998E-2</c:v>
                </c:pt>
                <c:pt idx="29917">
                  <c:v>2.1049999999999999E-2</c:v>
                </c:pt>
                <c:pt idx="29918">
                  <c:v>2.3094300000000002E-2</c:v>
                </c:pt>
                <c:pt idx="29919">
                  <c:v>2.3338100000000001E-2</c:v>
                </c:pt>
                <c:pt idx="29920">
                  <c:v>2.3085999999999999E-2</c:v>
                </c:pt>
                <c:pt idx="29921">
                  <c:v>2.3447200000000001E-2</c:v>
                </c:pt>
                <c:pt idx="29922">
                  <c:v>2.49015E-2</c:v>
                </c:pt>
                <c:pt idx="29923">
                  <c:v>2.70437E-2</c:v>
                </c:pt>
                <c:pt idx="29924">
                  <c:v>2.8022600000000002E-2</c:v>
                </c:pt>
                <c:pt idx="29925">
                  <c:v>2.8905199999999999E-2</c:v>
                </c:pt>
                <c:pt idx="29926">
                  <c:v>3.12483E-2</c:v>
                </c:pt>
                <c:pt idx="29927">
                  <c:v>3.3298300000000003E-2</c:v>
                </c:pt>
                <c:pt idx="29928">
                  <c:v>3.5144000000000002E-2</c:v>
                </c:pt>
                <c:pt idx="29929">
                  <c:v>3.8447700000000001E-2</c:v>
                </c:pt>
                <c:pt idx="29930">
                  <c:v>4.0850499999999998E-2</c:v>
                </c:pt>
                <c:pt idx="29931">
                  <c:v>4.1424799999999998E-2</c:v>
                </c:pt>
                <c:pt idx="29932">
                  <c:v>4.2171800000000002E-2</c:v>
                </c:pt>
                <c:pt idx="29933">
                  <c:v>4.35117E-2</c:v>
                </c:pt>
                <c:pt idx="29934">
                  <c:v>4.4970000000000003E-2</c:v>
                </c:pt>
                <c:pt idx="29935">
                  <c:v>4.48133E-2</c:v>
                </c:pt>
                <c:pt idx="29936">
                  <c:v>4.4940899999999999E-2</c:v>
                </c:pt>
                <c:pt idx="29937">
                  <c:v>3.9906700000000003E-2</c:v>
                </c:pt>
                <c:pt idx="29938">
                  <c:v>4.2516900000000003E-2</c:v>
                </c:pt>
                <c:pt idx="29939">
                  <c:v>4.3520000000000003E-2</c:v>
                </c:pt>
                <c:pt idx="29940">
                  <c:v>4.4779699999999999E-2</c:v>
                </c:pt>
                <c:pt idx="29941">
                  <c:v>4.6495500000000002E-2</c:v>
                </c:pt>
                <c:pt idx="29942">
                  <c:v>4.8108900000000003E-2</c:v>
                </c:pt>
                <c:pt idx="29943">
                  <c:v>4.9411700000000003E-2</c:v>
                </c:pt>
                <c:pt idx="29944">
                  <c:v>5.2550100000000002E-2</c:v>
                </c:pt>
                <c:pt idx="29945">
                  <c:v>5.3128099999999998E-2</c:v>
                </c:pt>
                <c:pt idx="29946">
                  <c:v>5.3237300000000001E-2</c:v>
                </c:pt>
                <c:pt idx="29947">
                  <c:v>5.14048E-2</c:v>
                </c:pt>
                <c:pt idx="29948">
                  <c:v>5.06384E-2</c:v>
                </c:pt>
                <c:pt idx="29949">
                  <c:v>4.9818000000000001E-2</c:v>
                </c:pt>
                <c:pt idx="29950">
                  <c:v>4.9001999999999997E-2</c:v>
                </c:pt>
                <c:pt idx="29951">
                  <c:v>4.8206800000000001E-2</c:v>
                </c:pt>
                <c:pt idx="29952">
                  <c:v>4.8404500000000003E-2</c:v>
                </c:pt>
                <c:pt idx="29953">
                  <c:v>4.8044299999999998E-2</c:v>
                </c:pt>
                <c:pt idx="29954">
                  <c:v>4.6233900000000001E-2</c:v>
                </c:pt>
                <c:pt idx="29955">
                  <c:v>4.6437600000000002E-2</c:v>
                </c:pt>
                <c:pt idx="29956">
                  <c:v>4.7609600000000002E-2</c:v>
                </c:pt>
                <c:pt idx="29957">
                  <c:v>4.8774999999999999E-2</c:v>
                </c:pt>
                <c:pt idx="29958">
                  <c:v>5.0434100000000003E-2</c:v>
                </c:pt>
                <c:pt idx="29959">
                  <c:v>5.46086E-2</c:v>
                </c:pt>
                <c:pt idx="29960">
                  <c:v>5.2789999999999997E-2</c:v>
                </c:pt>
                <c:pt idx="29961">
                  <c:v>5.5400600000000001E-2</c:v>
                </c:pt>
                <c:pt idx="29962">
                  <c:v>5.7108199999999998E-2</c:v>
                </c:pt>
                <c:pt idx="29963">
                  <c:v>5.7280499999999998E-2</c:v>
                </c:pt>
                <c:pt idx="29964">
                  <c:v>5.7449500000000001E-2</c:v>
                </c:pt>
                <c:pt idx="29965">
                  <c:v>5.7119200000000002E-2</c:v>
                </c:pt>
                <c:pt idx="29966">
                  <c:v>5.6800400000000001E-2</c:v>
                </c:pt>
                <c:pt idx="29967">
                  <c:v>5.5929399999999997E-2</c:v>
                </c:pt>
                <c:pt idx="29968">
                  <c:v>5.7015400000000001E-2</c:v>
                </c:pt>
                <c:pt idx="29969">
                  <c:v>5.8199399999999998E-2</c:v>
                </c:pt>
                <c:pt idx="29970">
                  <c:v>5.8864199999999998E-2</c:v>
                </c:pt>
                <c:pt idx="29971">
                  <c:v>5.9503800000000003E-2</c:v>
                </c:pt>
                <c:pt idx="29972">
                  <c:v>6.0179200000000002E-2</c:v>
                </c:pt>
                <c:pt idx="29973">
                  <c:v>6.0320699999999998E-2</c:v>
                </c:pt>
                <c:pt idx="29974">
                  <c:v>6.0978200000000003E-2</c:v>
                </c:pt>
                <c:pt idx="29975">
                  <c:v>6.1068299999999999E-2</c:v>
                </c:pt>
                <c:pt idx="29976">
                  <c:v>6.3124100000000002E-2</c:v>
                </c:pt>
                <c:pt idx="29977">
                  <c:v>6.4377599999999993E-2</c:v>
                </c:pt>
                <c:pt idx="29978">
                  <c:v>6.5010899999999996E-2</c:v>
                </c:pt>
                <c:pt idx="29979">
                  <c:v>6.5687099999999998E-2</c:v>
                </c:pt>
                <c:pt idx="29980">
                  <c:v>6.6171300000000002E-2</c:v>
                </c:pt>
                <c:pt idx="29981">
                  <c:v>6.9620299999999996E-2</c:v>
                </c:pt>
                <c:pt idx="29982">
                  <c:v>7.1735400000000005E-2</c:v>
                </c:pt>
                <c:pt idx="29983">
                  <c:v>6.8930699999999998E-2</c:v>
                </c:pt>
                <c:pt idx="29984">
                  <c:v>6.9716200000000006E-2</c:v>
                </c:pt>
                <c:pt idx="29985">
                  <c:v>7.0463300000000006E-2</c:v>
                </c:pt>
                <c:pt idx="29986">
                  <c:v>7.1842699999999995E-2</c:v>
                </c:pt>
                <c:pt idx="29987">
                  <c:v>7.5020199999999995E-2</c:v>
                </c:pt>
                <c:pt idx="29988">
                  <c:v>7.6208499999999998E-2</c:v>
                </c:pt>
                <c:pt idx="29989">
                  <c:v>7.8793199999999994E-2</c:v>
                </c:pt>
                <c:pt idx="29990">
                  <c:v>7.95265E-2</c:v>
                </c:pt>
                <c:pt idx="29991">
                  <c:v>8.1537499999999999E-2</c:v>
                </c:pt>
                <c:pt idx="29992">
                  <c:v>8.2340300000000005E-2</c:v>
                </c:pt>
                <c:pt idx="29993">
                  <c:v>8.2956199999999994E-2</c:v>
                </c:pt>
                <c:pt idx="29994">
                  <c:v>8.2730499999999998E-2</c:v>
                </c:pt>
                <c:pt idx="29995">
                  <c:v>8.1828200000000004E-2</c:v>
                </c:pt>
                <c:pt idx="29996">
                  <c:v>8.1086400000000003E-2</c:v>
                </c:pt>
                <c:pt idx="29997">
                  <c:v>7.8678899999999996E-2</c:v>
                </c:pt>
                <c:pt idx="29998">
                  <c:v>7.8519199999999997E-2</c:v>
                </c:pt>
                <c:pt idx="29999">
                  <c:v>7.8219300000000005E-2</c:v>
                </c:pt>
                <c:pt idx="30000">
                  <c:v>7.8268900000000002E-2</c:v>
                </c:pt>
                <c:pt idx="30001">
                  <c:v>7.7931799999999996E-2</c:v>
                </c:pt>
                <c:pt idx="30002">
                  <c:v>7.7896999999999994E-2</c:v>
                </c:pt>
                <c:pt idx="30003">
                  <c:v>7.9134200000000002E-2</c:v>
                </c:pt>
                <c:pt idx="30004">
                  <c:v>8.2138799999999998E-2</c:v>
                </c:pt>
                <c:pt idx="30005">
                  <c:v>7.8982800000000006E-2</c:v>
                </c:pt>
                <c:pt idx="30006">
                  <c:v>7.6005400000000001E-2</c:v>
                </c:pt>
                <c:pt idx="30007">
                  <c:v>7.6152800000000007E-2</c:v>
                </c:pt>
                <c:pt idx="30008">
                  <c:v>7.8348799999999996E-2</c:v>
                </c:pt>
                <c:pt idx="30009">
                  <c:v>7.9005800000000001E-2</c:v>
                </c:pt>
                <c:pt idx="30010">
                  <c:v>8.4876099999999996E-2</c:v>
                </c:pt>
                <c:pt idx="30011">
                  <c:v>8.1060999999999994E-2</c:v>
                </c:pt>
                <c:pt idx="30012">
                  <c:v>8.0543299999999998E-2</c:v>
                </c:pt>
                <c:pt idx="30013">
                  <c:v>8.1335500000000005E-2</c:v>
                </c:pt>
                <c:pt idx="30014">
                  <c:v>8.2710099999999995E-2</c:v>
                </c:pt>
                <c:pt idx="30015">
                  <c:v>8.4003700000000001E-2</c:v>
                </c:pt>
                <c:pt idx="30016">
                  <c:v>8.4099099999999996E-2</c:v>
                </c:pt>
                <c:pt idx="30017">
                  <c:v>8.5012900000000002E-2</c:v>
                </c:pt>
                <c:pt idx="30018">
                  <c:v>8.5810399999999995E-2</c:v>
                </c:pt>
                <c:pt idx="30019">
                  <c:v>8.5050600000000004E-2</c:v>
                </c:pt>
                <c:pt idx="30020">
                  <c:v>8.4362199999999998E-2</c:v>
                </c:pt>
                <c:pt idx="30021">
                  <c:v>8.5319900000000004E-2</c:v>
                </c:pt>
                <c:pt idx="30022">
                  <c:v>8.5864800000000005E-2</c:v>
                </c:pt>
                <c:pt idx="30023">
                  <c:v>8.7442699999999998E-2</c:v>
                </c:pt>
                <c:pt idx="30024">
                  <c:v>8.7206699999999998E-2</c:v>
                </c:pt>
                <c:pt idx="30025">
                  <c:v>8.7949299999999994E-2</c:v>
                </c:pt>
                <c:pt idx="30026">
                  <c:v>8.9426400000000003E-2</c:v>
                </c:pt>
                <c:pt idx="30027">
                  <c:v>9.0713799999999997E-2</c:v>
                </c:pt>
                <c:pt idx="30028">
                  <c:v>8.5599700000000001E-2</c:v>
                </c:pt>
                <c:pt idx="30029">
                  <c:v>8.5048399999999996E-2</c:v>
                </c:pt>
                <c:pt idx="30030">
                  <c:v>8.6343500000000004E-2</c:v>
                </c:pt>
                <c:pt idx="30031">
                  <c:v>8.6855299999999996E-2</c:v>
                </c:pt>
                <c:pt idx="30032">
                  <c:v>8.7838299999999994E-2</c:v>
                </c:pt>
                <c:pt idx="30033">
                  <c:v>8.8549100000000006E-2</c:v>
                </c:pt>
                <c:pt idx="30034">
                  <c:v>8.8168899999999994E-2</c:v>
                </c:pt>
                <c:pt idx="30035">
                  <c:v>8.8065699999999997E-2</c:v>
                </c:pt>
                <c:pt idx="30036">
                  <c:v>8.8542499999999996E-2</c:v>
                </c:pt>
                <c:pt idx="30037">
                  <c:v>8.8835200000000003E-2</c:v>
                </c:pt>
                <c:pt idx="30038">
                  <c:v>8.6709700000000001E-2</c:v>
                </c:pt>
                <c:pt idx="30039">
                  <c:v>8.4023600000000004E-2</c:v>
                </c:pt>
                <c:pt idx="30040">
                  <c:v>8.3186599999999999E-2</c:v>
                </c:pt>
                <c:pt idx="30041">
                  <c:v>8.4054500000000004E-2</c:v>
                </c:pt>
                <c:pt idx="30042">
                  <c:v>8.5165599999999994E-2</c:v>
                </c:pt>
                <c:pt idx="30043">
                  <c:v>8.53627E-2</c:v>
                </c:pt>
                <c:pt idx="30044">
                  <c:v>8.5113400000000006E-2</c:v>
                </c:pt>
                <c:pt idx="30045">
                  <c:v>8.6280999999999997E-2</c:v>
                </c:pt>
                <c:pt idx="30046">
                  <c:v>8.0880599999999997E-2</c:v>
                </c:pt>
                <c:pt idx="30047">
                  <c:v>8.6401199999999997E-2</c:v>
                </c:pt>
                <c:pt idx="30048">
                  <c:v>8.1349400000000002E-2</c:v>
                </c:pt>
                <c:pt idx="30049">
                  <c:v>8.0059199999999997E-2</c:v>
                </c:pt>
                <c:pt idx="30050">
                  <c:v>8.0407500000000007E-2</c:v>
                </c:pt>
                <c:pt idx="30051">
                  <c:v>7.9941799999999993E-2</c:v>
                </c:pt>
                <c:pt idx="30052">
                  <c:v>7.8877100000000006E-2</c:v>
                </c:pt>
                <c:pt idx="30053">
                  <c:v>7.9239199999999996E-2</c:v>
                </c:pt>
                <c:pt idx="30054">
                  <c:v>7.9251199999999994E-2</c:v>
                </c:pt>
                <c:pt idx="30055">
                  <c:v>8.0143199999999998E-2</c:v>
                </c:pt>
                <c:pt idx="30056">
                  <c:v>8.0696100000000007E-2</c:v>
                </c:pt>
                <c:pt idx="30057">
                  <c:v>8.1563899999999995E-2</c:v>
                </c:pt>
                <c:pt idx="30058">
                  <c:v>8.3050799999999994E-2</c:v>
                </c:pt>
                <c:pt idx="30059">
                  <c:v>8.40838E-2</c:v>
                </c:pt>
                <c:pt idx="30060">
                  <c:v>8.5076899999999997E-2</c:v>
                </c:pt>
                <c:pt idx="30061">
                  <c:v>8.5622299999999998E-2</c:v>
                </c:pt>
                <c:pt idx="30062">
                  <c:v>8.6024199999999995E-2</c:v>
                </c:pt>
                <c:pt idx="30063">
                  <c:v>8.7402800000000003E-2</c:v>
                </c:pt>
                <c:pt idx="30064">
                  <c:v>8.8588399999999998E-2</c:v>
                </c:pt>
                <c:pt idx="30065">
                  <c:v>8.7959200000000001E-2</c:v>
                </c:pt>
                <c:pt idx="30066">
                  <c:v>8.88597E-2</c:v>
                </c:pt>
                <c:pt idx="30067">
                  <c:v>8.2006700000000002E-2</c:v>
                </c:pt>
                <c:pt idx="30068">
                  <c:v>8.1755900000000006E-2</c:v>
                </c:pt>
                <c:pt idx="30069">
                  <c:v>8.1553700000000007E-2</c:v>
                </c:pt>
                <c:pt idx="30070">
                  <c:v>7.9928100000000002E-2</c:v>
                </c:pt>
                <c:pt idx="30071">
                  <c:v>7.9418600000000006E-2</c:v>
                </c:pt>
                <c:pt idx="30072">
                  <c:v>7.6975799999999997E-2</c:v>
                </c:pt>
                <c:pt idx="30073">
                  <c:v>7.5278600000000001E-2</c:v>
                </c:pt>
                <c:pt idx="30074">
                  <c:v>7.4664300000000003E-2</c:v>
                </c:pt>
                <c:pt idx="30075">
                  <c:v>7.4599299999999993E-2</c:v>
                </c:pt>
                <c:pt idx="30076">
                  <c:v>7.41174E-2</c:v>
                </c:pt>
                <c:pt idx="30077">
                  <c:v>7.2582599999999997E-2</c:v>
                </c:pt>
                <c:pt idx="30078">
                  <c:v>7.1463899999999997E-2</c:v>
                </c:pt>
                <c:pt idx="30079">
                  <c:v>7.0888300000000001E-2</c:v>
                </c:pt>
                <c:pt idx="30080">
                  <c:v>7.0316000000000004E-2</c:v>
                </c:pt>
                <c:pt idx="30081">
                  <c:v>6.9353999999999999E-2</c:v>
                </c:pt>
                <c:pt idx="30082">
                  <c:v>6.6246399999999997E-2</c:v>
                </c:pt>
                <c:pt idx="30083">
                  <c:v>6.6521499999999997E-2</c:v>
                </c:pt>
                <c:pt idx="30084">
                  <c:v>6.7516300000000001E-2</c:v>
                </c:pt>
                <c:pt idx="30085">
                  <c:v>6.6944100000000006E-2</c:v>
                </c:pt>
                <c:pt idx="30086">
                  <c:v>6.6012799999999996E-2</c:v>
                </c:pt>
                <c:pt idx="30087">
                  <c:v>5.9392599999999997E-2</c:v>
                </c:pt>
                <c:pt idx="30088">
                  <c:v>5.9693299999999998E-2</c:v>
                </c:pt>
                <c:pt idx="30089">
                  <c:v>5.9130299999999997E-2</c:v>
                </c:pt>
                <c:pt idx="30090">
                  <c:v>6.0533000000000003E-2</c:v>
                </c:pt>
                <c:pt idx="30091">
                  <c:v>6.0964499999999998E-2</c:v>
                </c:pt>
                <c:pt idx="30092">
                  <c:v>6.1877099999999997E-2</c:v>
                </c:pt>
                <c:pt idx="30093">
                  <c:v>6.32992E-2</c:v>
                </c:pt>
                <c:pt idx="30094">
                  <c:v>6.3711400000000001E-2</c:v>
                </c:pt>
                <c:pt idx="30095">
                  <c:v>6.3630000000000006E-2</c:v>
                </c:pt>
                <c:pt idx="30096">
                  <c:v>6.4546800000000001E-2</c:v>
                </c:pt>
                <c:pt idx="30097">
                  <c:v>6.4433599999999994E-2</c:v>
                </c:pt>
                <c:pt idx="30098">
                  <c:v>6.3852000000000006E-2</c:v>
                </c:pt>
                <c:pt idx="30099">
                  <c:v>6.42871E-2</c:v>
                </c:pt>
                <c:pt idx="30100">
                  <c:v>6.4657000000000006E-2</c:v>
                </c:pt>
                <c:pt idx="30101">
                  <c:v>6.35294E-2</c:v>
                </c:pt>
                <c:pt idx="30102">
                  <c:v>6.2430399999999997E-2</c:v>
                </c:pt>
                <c:pt idx="30103">
                  <c:v>6.1359799999999999E-2</c:v>
                </c:pt>
                <c:pt idx="30104">
                  <c:v>6.1293399999999998E-2</c:v>
                </c:pt>
                <c:pt idx="30105">
                  <c:v>6.1183700000000001E-2</c:v>
                </c:pt>
                <c:pt idx="30106">
                  <c:v>6.1101599999999999E-2</c:v>
                </c:pt>
                <c:pt idx="30107">
                  <c:v>6.09484E-2</c:v>
                </c:pt>
                <c:pt idx="30108">
                  <c:v>6.0442799999999998E-2</c:v>
                </c:pt>
                <c:pt idx="30109">
                  <c:v>6.0005799999999998E-2</c:v>
                </c:pt>
                <c:pt idx="30110">
                  <c:v>5.49802E-2</c:v>
                </c:pt>
                <c:pt idx="30111">
                  <c:v>5.5708100000000003E-2</c:v>
                </c:pt>
                <c:pt idx="30112">
                  <c:v>5.59874E-2</c:v>
                </c:pt>
                <c:pt idx="30113">
                  <c:v>5.5871299999999999E-2</c:v>
                </c:pt>
                <c:pt idx="30114">
                  <c:v>5.5824400000000003E-2</c:v>
                </c:pt>
                <c:pt idx="30115">
                  <c:v>5.6858600000000002E-2</c:v>
                </c:pt>
                <c:pt idx="30116">
                  <c:v>5.8819900000000001E-2</c:v>
                </c:pt>
                <c:pt idx="30117">
                  <c:v>6.06651E-2</c:v>
                </c:pt>
                <c:pt idx="30118">
                  <c:v>6.1359700000000003E-2</c:v>
                </c:pt>
                <c:pt idx="30119">
                  <c:v>6.0717699999999999E-2</c:v>
                </c:pt>
                <c:pt idx="30120">
                  <c:v>6.06989E-2</c:v>
                </c:pt>
                <c:pt idx="30121">
                  <c:v>6.1205599999999999E-2</c:v>
                </c:pt>
                <c:pt idx="30122">
                  <c:v>6.1996200000000001E-2</c:v>
                </c:pt>
                <c:pt idx="30123">
                  <c:v>6.1946500000000002E-2</c:v>
                </c:pt>
                <c:pt idx="30124">
                  <c:v>6.2881500000000007E-2</c:v>
                </c:pt>
                <c:pt idx="30125">
                  <c:v>6.3235899999999998E-2</c:v>
                </c:pt>
                <c:pt idx="30126">
                  <c:v>6.3597799999999996E-2</c:v>
                </c:pt>
                <c:pt idx="30127">
                  <c:v>6.3436699999999999E-2</c:v>
                </c:pt>
                <c:pt idx="30128">
                  <c:v>6.2634599999999999E-2</c:v>
                </c:pt>
                <c:pt idx="30129">
                  <c:v>6.0322599999999997E-2</c:v>
                </c:pt>
                <c:pt idx="30130">
                  <c:v>5.78148E-2</c:v>
                </c:pt>
                <c:pt idx="30131">
                  <c:v>5.5606299999999997E-2</c:v>
                </c:pt>
                <c:pt idx="30132">
                  <c:v>5.3238199999999999E-2</c:v>
                </c:pt>
                <c:pt idx="30133">
                  <c:v>5.11794E-2</c:v>
                </c:pt>
                <c:pt idx="30134">
                  <c:v>4.7516999999999997E-2</c:v>
                </c:pt>
                <c:pt idx="30135">
                  <c:v>4.50336E-2</c:v>
                </c:pt>
                <c:pt idx="30136">
                  <c:v>3.85046E-2</c:v>
                </c:pt>
                <c:pt idx="30137">
                  <c:v>3.9183900000000001E-2</c:v>
                </c:pt>
                <c:pt idx="30138">
                  <c:v>3.8804100000000001E-2</c:v>
                </c:pt>
                <c:pt idx="30139">
                  <c:v>3.8224000000000001E-2</c:v>
                </c:pt>
                <c:pt idx="30140">
                  <c:v>3.8513699999999998E-2</c:v>
                </c:pt>
                <c:pt idx="30141">
                  <c:v>3.9759500000000003E-2</c:v>
                </c:pt>
                <c:pt idx="30142">
                  <c:v>3.96134E-2</c:v>
                </c:pt>
                <c:pt idx="30143">
                  <c:v>4.0051999999999997E-2</c:v>
                </c:pt>
                <c:pt idx="30144">
                  <c:v>3.9814799999999997E-2</c:v>
                </c:pt>
                <c:pt idx="30145">
                  <c:v>4.0091700000000001E-2</c:v>
                </c:pt>
                <c:pt idx="30146">
                  <c:v>4.14297E-2</c:v>
                </c:pt>
                <c:pt idx="30147">
                  <c:v>4.1840299999999997E-2</c:v>
                </c:pt>
                <c:pt idx="30148">
                  <c:v>4.2783099999999998E-2</c:v>
                </c:pt>
                <c:pt idx="30149">
                  <c:v>4.3955800000000003E-2</c:v>
                </c:pt>
                <c:pt idx="30150">
                  <c:v>4.5720400000000001E-2</c:v>
                </c:pt>
                <c:pt idx="30151">
                  <c:v>4.6811400000000003E-2</c:v>
                </c:pt>
                <c:pt idx="30152">
                  <c:v>4.8567300000000001E-2</c:v>
                </c:pt>
                <c:pt idx="30153">
                  <c:v>4.8853100000000003E-2</c:v>
                </c:pt>
                <c:pt idx="30154">
                  <c:v>4.9252299999999999E-2</c:v>
                </c:pt>
                <c:pt idx="30155">
                  <c:v>5.0031300000000001E-2</c:v>
                </c:pt>
                <c:pt idx="30156">
                  <c:v>5.1956700000000001E-2</c:v>
                </c:pt>
                <c:pt idx="30157">
                  <c:v>5.2618499999999999E-2</c:v>
                </c:pt>
                <c:pt idx="30158">
                  <c:v>5.32194E-2</c:v>
                </c:pt>
                <c:pt idx="30159">
                  <c:v>5.1117799999999998E-2</c:v>
                </c:pt>
                <c:pt idx="30160">
                  <c:v>4.5851299999999998E-2</c:v>
                </c:pt>
                <c:pt idx="30161">
                  <c:v>4.6371799999999998E-2</c:v>
                </c:pt>
                <c:pt idx="30162">
                  <c:v>4.5748799999999999E-2</c:v>
                </c:pt>
                <c:pt idx="30163">
                  <c:v>4.56173E-2</c:v>
                </c:pt>
                <c:pt idx="30164">
                  <c:v>4.5393799999999998E-2</c:v>
                </c:pt>
                <c:pt idx="30165">
                  <c:v>4.6198400000000001E-2</c:v>
                </c:pt>
                <c:pt idx="30166">
                  <c:v>4.5535699999999998E-2</c:v>
                </c:pt>
                <c:pt idx="30167">
                  <c:v>4.4831799999999998E-2</c:v>
                </c:pt>
                <c:pt idx="30168">
                  <c:v>4.3282399999999999E-2</c:v>
                </c:pt>
                <c:pt idx="30169">
                  <c:v>4.2401899999999999E-2</c:v>
                </c:pt>
                <c:pt idx="30170">
                  <c:v>4.2036299999999999E-2</c:v>
                </c:pt>
                <c:pt idx="30171">
                  <c:v>4.1936300000000003E-2</c:v>
                </c:pt>
                <c:pt idx="30172">
                  <c:v>4.1442800000000002E-2</c:v>
                </c:pt>
                <c:pt idx="30173">
                  <c:v>4.15477E-2</c:v>
                </c:pt>
                <c:pt idx="30174">
                  <c:v>4.1291099999999997E-2</c:v>
                </c:pt>
                <c:pt idx="30175">
                  <c:v>4.0328299999999997E-2</c:v>
                </c:pt>
                <c:pt idx="30176">
                  <c:v>3.9734899999999997E-2</c:v>
                </c:pt>
                <c:pt idx="30177">
                  <c:v>3.8907200000000003E-2</c:v>
                </c:pt>
                <c:pt idx="30178">
                  <c:v>3.8791899999999997E-2</c:v>
                </c:pt>
                <c:pt idx="30179">
                  <c:v>3.7820199999999998E-2</c:v>
                </c:pt>
                <c:pt idx="30180">
                  <c:v>3.8062899999999997E-2</c:v>
                </c:pt>
                <c:pt idx="30181">
                  <c:v>3.8442499999999998E-2</c:v>
                </c:pt>
                <c:pt idx="30182">
                  <c:v>3.8570300000000002E-2</c:v>
                </c:pt>
                <c:pt idx="30183">
                  <c:v>3.7084300000000001E-2</c:v>
                </c:pt>
                <c:pt idx="30184">
                  <c:v>3.2593700000000003E-2</c:v>
                </c:pt>
                <c:pt idx="30185">
                  <c:v>3.3752900000000002E-2</c:v>
                </c:pt>
                <c:pt idx="30186">
                  <c:v>3.4631700000000001E-2</c:v>
                </c:pt>
                <c:pt idx="30187">
                  <c:v>3.4923500000000003E-2</c:v>
                </c:pt>
                <c:pt idx="30188">
                  <c:v>3.45863E-2</c:v>
                </c:pt>
                <c:pt idx="30189">
                  <c:v>3.4910499999999997E-2</c:v>
                </c:pt>
                <c:pt idx="30190">
                  <c:v>3.4103099999999997E-2</c:v>
                </c:pt>
                <c:pt idx="30191">
                  <c:v>3.5159700000000002E-2</c:v>
                </c:pt>
                <c:pt idx="30192">
                  <c:v>3.5920800000000003E-2</c:v>
                </c:pt>
                <c:pt idx="30193">
                  <c:v>3.8327100000000003E-2</c:v>
                </c:pt>
                <c:pt idx="30194">
                  <c:v>3.8799399999999998E-2</c:v>
                </c:pt>
                <c:pt idx="30195">
                  <c:v>4.1118200000000001E-2</c:v>
                </c:pt>
                <c:pt idx="30196">
                  <c:v>4.4047700000000002E-2</c:v>
                </c:pt>
                <c:pt idx="30197">
                  <c:v>4.52983E-2</c:v>
                </c:pt>
                <c:pt idx="30198">
                  <c:v>4.5318200000000003E-2</c:v>
                </c:pt>
                <c:pt idx="30199">
                  <c:v>4.5888400000000003E-2</c:v>
                </c:pt>
                <c:pt idx="30200">
                  <c:v>4.64643E-2</c:v>
                </c:pt>
                <c:pt idx="30201">
                  <c:v>4.7496200000000002E-2</c:v>
                </c:pt>
                <c:pt idx="30202">
                  <c:v>4.7981099999999999E-2</c:v>
                </c:pt>
                <c:pt idx="30203">
                  <c:v>4.8596800000000002E-2</c:v>
                </c:pt>
                <c:pt idx="30204">
                  <c:v>5.01944E-2</c:v>
                </c:pt>
                <c:pt idx="30205">
                  <c:v>5.1671500000000002E-2</c:v>
                </c:pt>
                <c:pt idx="30206">
                  <c:v>5.2126199999999998E-2</c:v>
                </c:pt>
                <c:pt idx="30207">
                  <c:v>5.2847100000000001E-2</c:v>
                </c:pt>
                <c:pt idx="30208">
                  <c:v>5.4636700000000003E-2</c:v>
                </c:pt>
                <c:pt idx="30209">
                  <c:v>5.1186500000000003E-2</c:v>
                </c:pt>
                <c:pt idx="30210">
                  <c:v>5.24132E-2</c:v>
                </c:pt>
                <c:pt idx="30211">
                  <c:v>5.3435400000000001E-2</c:v>
                </c:pt>
                <c:pt idx="30212">
                  <c:v>5.4978899999999997E-2</c:v>
                </c:pt>
                <c:pt idx="30213">
                  <c:v>5.5492399999999997E-2</c:v>
                </c:pt>
                <c:pt idx="30214">
                  <c:v>5.55492E-2</c:v>
                </c:pt>
                <c:pt idx="30215">
                  <c:v>5.6109899999999997E-2</c:v>
                </c:pt>
                <c:pt idx="30216">
                  <c:v>5.6651699999999999E-2</c:v>
                </c:pt>
                <c:pt idx="30217">
                  <c:v>5.5710299999999997E-2</c:v>
                </c:pt>
                <c:pt idx="30218">
                  <c:v>5.5762199999999998E-2</c:v>
                </c:pt>
                <c:pt idx="30219">
                  <c:v>5.5818300000000001E-2</c:v>
                </c:pt>
                <c:pt idx="30220">
                  <c:v>5.5876799999999997E-2</c:v>
                </c:pt>
                <c:pt idx="30221">
                  <c:v>5.5457399999999997E-2</c:v>
                </c:pt>
                <c:pt idx="30222">
                  <c:v>5.4507199999999999E-2</c:v>
                </c:pt>
                <c:pt idx="30223">
                  <c:v>5.4522000000000001E-2</c:v>
                </c:pt>
                <c:pt idx="30224">
                  <c:v>5.5050500000000002E-2</c:v>
                </c:pt>
                <c:pt idx="30225">
                  <c:v>5.6075899999999998E-2</c:v>
                </c:pt>
                <c:pt idx="30226">
                  <c:v>5.7139500000000003E-2</c:v>
                </c:pt>
                <c:pt idx="30227">
                  <c:v>5.7738200000000003E-2</c:v>
                </c:pt>
                <c:pt idx="30228">
                  <c:v>5.7790399999999999E-2</c:v>
                </c:pt>
                <c:pt idx="30229">
                  <c:v>5.8293299999999999E-2</c:v>
                </c:pt>
                <c:pt idx="30230">
                  <c:v>5.8884400000000003E-2</c:v>
                </c:pt>
                <c:pt idx="30231">
                  <c:v>5.8941399999999998E-2</c:v>
                </c:pt>
                <c:pt idx="30232">
                  <c:v>5.9433300000000001E-2</c:v>
                </c:pt>
                <c:pt idx="30233">
                  <c:v>6.0346299999999999E-2</c:v>
                </c:pt>
                <c:pt idx="30234">
                  <c:v>6.1451100000000002E-2</c:v>
                </c:pt>
                <c:pt idx="30235">
                  <c:v>5.6142400000000002E-2</c:v>
                </c:pt>
                <c:pt idx="30236">
                  <c:v>5.6819300000000003E-2</c:v>
                </c:pt>
                <c:pt idx="30237">
                  <c:v>5.8091999999999998E-2</c:v>
                </c:pt>
                <c:pt idx="30238">
                  <c:v>5.9916999999999998E-2</c:v>
                </c:pt>
                <c:pt idx="30239">
                  <c:v>5.9916999999999998E-2</c:v>
                </c:pt>
              </c:numCache>
            </c:numRef>
          </c:yVal>
          <c:smooth val="1"/>
        </c:ser>
        <c:ser>
          <c:idx val="5"/>
          <c:order val="1"/>
          <c:tx>
            <c:strRef>
              <c:f>profile!$F$2</c:f>
              <c:strCache>
                <c:ptCount val="1"/>
                <c:pt idx="0">
                  <c:v>Span 1</c:v>
                </c:pt>
              </c:strCache>
            </c:strRef>
          </c:tx>
          <c:spPr>
            <a:ln w="3175">
              <a:solidFill>
                <a:sysClr val="windowText" lastClr="000000"/>
              </a:solidFill>
            </a:ln>
          </c:spPr>
          <c:marker>
            <c:symbol val="none"/>
          </c:marker>
          <c:xVal>
            <c:numRef>
              <c:f>profile!$F$3:$F$4</c:f>
              <c:numCache>
                <c:formatCode>General</c:formatCode>
                <c:ptCount val="2"/>
                <c:pt idx="0">
                  <c:v>611.66666666666663</c:v>
                </c:pt>
                <c:pt idx="1">
                  <c:v>611.66666666666663</c:v>
                </c:pt>
              </c:numCache>
            </c:numRef>
          </c:xVal>
          <c:yVal>
            <c:numRef>
              <c:f>profile!$Q$3:$Q$4</c:f>
              <c:numCache>
                <c:formatCode>General</c:formatCode>
                <c:ptCount val="2"/>
                <c:pt idx="0">
                  <c:v>-2.5</c:v>
                </c:pt>
                <c:pt idx="1">
                  <c:v>2</c:v>
                </c:pt>
              </c:numCache>
            </c:numRef>
          </c:yVal>
          <c:smooth val="1"/>
        </c:ser>
        <c:ser>
          <c:idx val="2"/>
          <c:order val="2"/>
          <c:tx>
            <c:strRef>
              <c:f>profile!$G$2</c:f>
              <c:strCache>
                <c:ptCount val="1"/>
                <c:pt idx="0">
                  <c:v>Span 2</c:v>
                </c:pt>
              </c:strCache>
            </c:strRef>
          </c:tx>
          <c:spPr>
            <a:ln w="3175">
              <a:solidFill>
                <a:sysClr val="windowText" lastClr="000000"/>
              </a:solidFill>
            </a:ln>
          </c:spPr>
          <c:marker>
            <c:symbol val="none"/>
          </c:marker>
          <c:xVal>
            <c:numRef>
              <c:f>profile!$G$3:$G$4</c:f>
              <c:numCache>
                <c:formatCode>General</c:formatCode>
                <c:ptCount val="2"/>
                <c:pt idx="0">
                  <c:v>751.66666666666663</c:v>
                </c:pt>
                <c:pt idx="1">
                  <c:v>751.66666666666663</c:v>
                </c:pt>
              </c:numCache>
            </c:numRef>
          </c:xVal>
          <c:yVal>
            <c:numRef>
              <c:f>profile!$Q$3:$Q$4</c:f>
              <c:numCache>
                <c:formatCode>General</c:formatCode>
                <c:ptCount val="2"/>
                <c:pt idx="0">
                  <c:v>-2.5</c:v>
                </c:pt>
                <c:pt idx="1">
                  <c:v>2</c:v>
                </c:pt>
              </c:numCache>
            </c:numRef>
          </c:yVal>
          <c:smooth val="1"/>
        </c:ser>
        <c:ser>
          <c:idx val="8"/>
          <c:order val="3"/>
          <c:tx>
            <c:strRef>
              <c:f>profile!$H$2</c:f>
              <c:strCache>
                <c:ptCount val="1"/>
                <c:pt idx="0">
                  <c:v>Span 3</c:v>
                </c:pt>
              </c:strCache>
            </c:strRef>
          </c:tx>
          <c:spPr>
            <a:ln w="3175">
              <a:solidFill>
                <a:sysClr val="windowText" lastClr="000000"/>
              </a:solidFill>
            </a:ln>
          </c:spPr>
          <c:marker>
            <c:symbol val="none"/>
          </c:marker>
          <c:xVal>
            <c:numRef>
              <c:f>profile!$H$3:$H$4</c:f>
              <c:numCache>
                <c:formatCode>General</c:formatCode>
                <c:ptCount val="2"/>
                <c:pt idx="0">
                  <c:v>891.66666666666663</c:v>
                </c:pt>
                <c:pt idx="1">
                  <c:v>891.66666666666663</c:v>
                </c:pt>
              </c:numCache>
            </c:numRef>
          </c:xVal>
          <c:yVal>
            <c:numRef>
              <c:f>profile!$Q$3:$Q$4</c:f>
              <c:numCache>
                <c:formatCode>General</c:formatCode>
                <c:ptCount val="2"/>
                <c:pt idx="0">
                  <c:v>-2.5</c:v>
                </c:pt>
                <c:pt idx="1">
                  <c:v>2</c:v>
                </c:pt>
              </c:numCache>
            </c:numRef>
          </c:yVal>
          <c:smooth val="1"/>
        </c:ser>
        <c:ser>
          <c:idx val="9"/>
          <c:order val="4"/>
          <c:tx>
            <c:strRef>
              <c:f>profile!$I$2</c:f>
              <c:strCache>
                <c:ptCount val="1"/>
                <c:pt idx="0">
                  <c:v>Span 4</c:v>
                </c:pt>
              </c:strCache>
            </c:strRef>
          </c:tx>
          <c:spPr>
            <a:ln w="3175">
              <a:solidFill>
                <a:sysClr val="windowText" lastClr="000000"/>
              </a:solidFill>
            </a:ln>
          </c:spPr>
          <c:marker>
            <c:symbol val="none"/>
          </c:marker>
          <c:xVal>
            <c:numRef>
              <c:f>profile!$I$3:$I$4</c:f>
              <c:numCache>
                <c:formatCode>General</c:formatCode>
                <c:ptCount val="2"/>
                <c:pt idx="0">
                  <c:v>1031.6666666666665</c:v>
                </c:pt>
                <c:pt idx="1">
                  <c:v>1031.6666666666665</c:v>
                </c:pt>
              </c:numCache>
            </c:numRef>
          </c:xVal>
          <c:yVal>
            <c:numRef>
              <c:f>profile!$Q$3:$Q$4</c:f>
              <c:numCache>
                <c:formatCode>General</c:formatCode>
                <c:ptCount val="2"/>
                <c:pt idx="0">
                  <c:v>-2.5</c:v>
                </c:pt>
                <c:pt idx="1">
                  <c:v>2</c:v>
                </c:pt>
              </c:numCache>
            </c:numRef>
          </c:yVal>
          <c:smooth val="1"/>
        </c:ser>
        <c:ser>
          <c:idx val="10"/>
          <c:order val="5"/>
          <c:tx>
            <c:strRef>
              <c:f>profile!$J$2</c:f>
              <c:strCache>
                <c:ptCount val="1"/>
                <c:pt idx="0">
                  <c:v>Span 5</c:v>
                </c:pt>
              </c:strCache>
            </c:strRef>
          </c:tx>
          <c:spPr>
            <a:ln w="3175">
              <a:solidFill>
                <a:sysClr val="windowText" lastClr="000000"/>
              </a:solidFill>
            </a:ln>
          </c:spPr>
          <c:marker>
            <c:symbol val="none"/>
          </c:marker>
          <c:xVal>
            <c:numRef>
              <c:f>profile!$J$3:$J$4</c:f>
              <c:numCache>
                <c:formatCode>General</c:formatCode>
                <c:ptCount val="2"/>
                <c:pt idx="0">
                  <c:v>1171.6666666666665</c:v>
                </c:pt>
                <c:pt idx="1">
                  <c:v>1171.6666666666665</c:v>
                </c:pt>
              </c:numCache>
            </c:numRef>
          </c:xVal>
          <c:yVal>
            <c:numRef>
              <c:f>profile!$Q$3:$Q$4</c:f>
              <c:numCache>
                <c:formatCode>General</c:formatCode>
                <c:ptCount val="2"/>
                <c:pt idx="0">
                  <c:v>-2.5</c:v>
                </c:pt>
                <c:pt idx="1">
                  <c:v>2</c:v>
                </c:pt>
              </c:numCache>
            </c:numRef>
          </c:yVal>
          <c:smooth val="1"/>
        </c:ser>
        <c:ser>
          <c:idx val="11"/>
          <c:order val="6"/>
          <c:tx>
            <c:strRef>
              <c:f>profile!$K$2</c:f>
              <c:strCache>
                <c:ptCount val="1"/>
                <c:pt idx="0">
                  <c:v>Span 6</c:v>
                </c:pt>
              </c:strCache>
            </c:strRef>
          </c:tx>
          <c:spPr>
            <a:ln w="3175">
              <a:solidFill>
                <a:sysClr val="windowText" lastClr="000000"/>
              </a:solidFill>
            </a:ln>
          </c:spPr>
          <c:marker>
            <c:symbol val="none"/>
          </c:marker>
          <c:xVal>
            <c:numRef>
              <c:f>profile!$K$3:$K$4</c:f>
              <c:numCache>
                <c:formatCode>General</c:formatCode>
                <c:ptCount val="2"/>
                <c:pt idx="0">
                  <c:v>1311.6666666666665</c:v>
                </c:pt>
                <c:pt idx="1">
                  <c:v>1311.6666666666665</c:v>
                </c:pt>
              </c:numCache>
            </c:numRef>
          </c:xVal>
          <c:yVal>
            <c:numRef>
              <c:f>profile!$Q$3:$Q$4</c:f>
              <c:numCache>
                <c:formatCode>General</c:formatCode>
                <c:ptCount val="2"/>
                <c:pt idx="0">
                  <c:v>-2.5</c:v>
                </c:pt>
                <c:pt idx="1">
                  <c:v>2</c:v>
                </c:pt>
              </c:numCache>
            </c:numRef>
          </c:yVal>
          <c:smooth val="1"/>
        </c:ser>
        <c:ser>
          <c:idx val="12"/>
          <c:order val="7"/>
          <c:tx>
            <c:strRef>
              <c:f>profile!$L$2</c:f>
              <c:strCache>
                <c:ptCount val="1"/>
                <c:pt idx="0">
                  <c:v>Span 7</c:v>
                </c:pt>
              </c:strCache>
            </c:strRef>
          </c:tx>
          <c:spPr>
            <a:ln w="3175">
              <a:solidFill>
                <a:sysClr val="windowText" lastClr="000000"/>
              </a:solidFill>
            </a:ln>
          </c:spPr>
          <c:marker>
            <c:symbol val="none"/>
          </c:marker>
          <c:xVal>
            <c:numRef>
              <c:f>profile!$L$3:$L$4</c:f>
              <c:numCache>
                <c:formatCode>General</c:formatCode>
                <c:ptCount val="2"/>
                <c:pt idx="0">
                  <c:v>1451.6666666666665</c:v>
                </c:pt>
                <c:pt idx="1">
                  <c:v>1451.6666666666665</c:v>
                </c:pt>
              </c:numCache>
            </c:numRef>
          </c:xVal>
          <c:yVal>
            <c:numRef>
              <c:f>profile!$Q$3:$Q$4</c:f>
              <c:numCache>
                <c:formatCode>General</c:formatCode>
                <c:ptCount val="2"/>
                <c:pt idx="0">
                  <c:v>-2.5</c:v>
                </c:pt>
                <c:pt idx="1">
                  <c:v>2</c:v>
                </c:pt>
              </c:numCache>
            </c:numRef>
          </c:yVal>
          <c:smooth val="1"/>
        </c:ser>
        <c:ser>
          <c:idx val="14"/>
          <c:order val="8"/>
          <c:tx>
            <c:strRef>
              <c:f>profile!$M$2</c:f>
              <c:strCache>
                <c:ptCount val="1"/>
                <c:pt idx="0">
                  <c:v>Span 8</c:v>
                </c:pt>
              </c:strCache>
            </c:strRef>
          </c:tx>
          <c:spPr>
            <a:ln w="3175">
              <a:solidFill>
                <a:sysClr val="windowText" lastClr="000000"/>
              </a:solidFill>
            </a:ln>
          </c:spPr>
          <c:marker>
            <c:symbol val="none"/>
          </c:marker>
          <c:xVal>
            <c:numRef>
              <c:f>profile!$M$3:$M$4</c:f>
              <c:numCache>
                <c:formatCode>General</c:formatCode>
                <c:ptCount val="2"/>
                <c:pt idx="0">
                  <c:v>1591.6666666666665</c:v>
                </c:pt>
                <c:pt idx="1">
                  <c:v>1591.6666666666665</c:v>
                </c:pt>
              </c:numCache>
            </c:numRef>
          </c:xVal>
          <c:yVal>
            <c:numRef>
              <c:f>profile!$Q$3:$Q$4</c:f>
              <c:numCache>
                <c:formatCode>General</c:formatCode>
                <c:ptCount val="2"/>
                <c:pt idx="0">
                  <c:v>-2.5</c:v>
                </c:pt>
                <c:pt idx="1">
                  <c:v>2</c:v>
                </c:pt>
              </c:numCache>
            </c:numRef>
          </c:yVal>
          <c:smooth val="1"/>
        </c:ser>
        <c:ser>
          <c:idx val="15"/>
          <c:order val="9"/>
          <c:tx>
            <c:strRef>
              <c:f>profile!$N$2</c:f>
              <c:strCache>
                <c:ptCount val="1"/>
                <c:pt idx="0">
                  <c:v>Span 9</c:v>
                </c:pt>
              </c:strCache>
            </c:strRef>
          </c:tx>
          <c:spPr>
            <a:ln w="3175">
              <a:solidFill>
                <a:sysClr val="windowText" lastClr="000000"/>
              </a:solidFill>
            </a:ln>
          </c:spPr>
          <c:marker>
            <c:symbol val="none"/>
          </c:marker>
          <c:xVal>
            <c:numRef>
              <c:f>profile!$N$3:$N$4</c:f>
              <c:numCache>
                <c:formatCode>General</c:formatCode>
                <c:ptCount val="2"/>
                <c:pt idx="0">
                  <c:v>1731.6666666666665</c:v>
                </c:pt>
                <c:pt idx="1">
                  <c:v>1731.6666666666665</c:v>
                </c:pt>
              </c:numCache>
            </c:numRef>
          </c:xVal>
          <c:yVal>
            <c:numRef>
              <c:f>profile!$Q$3:$Q$4</c:f>
              <c:numCache>
                <c:formatCode>General</c:formatCode>
                <c:ptCount val="2"/>
                <c:pt idx="0">
                  <c:v>-2.5</c:v>
                </c:pt>
                <c:pt idx="1">
                  <c:v>2</c:v>
                </c:pt>
              </c:numCache>
            </c:numRef>
          </c:yVal>
          <c:smooth val="1"/>
        </c:ser>
        <c:ser>
          <c:idx val="16"/>
          <c:order val="10"/>
          <c:tx>
            <c:strRef>
              <c:f>profile!$O$2</c:f>
              <c:strCache>
                <c:ptCount val="1"/>
                <c:pt idx="0">
                  <c:v>Span 10</c:v>
                </c:pt>
              </c:strCache>
            </c:strRef>
          </c:tx>
          <c:spPr>
            <a:ln w="3175">
              <a:solidFill>
                <a:sysClr val="windowText" lastClr="000000"/>
              </a:solidFill>
            </a:ln>
          </c:spPr>
          <c:marker>
            <c:symbol val="none"/>
          </c:marker>
          <c:xVal>
            <c:numRef>
              <c:f>profile!$O$3:$O$4</c:f>
              <c:numCache>
                <c:formatCode>General</c:formatCode>
                <c:ptCount val="2"/>
                <c:pt idx="0">
                  <c:v>1871.6666666666665</c:v>
                </c:pt>
                <c:pt idx="1">
                  <c:v>1871.6666666666665</c:v>
                </c:pt>
              </c:numCache>
            </c:numRef>
          </c:xVal>
          <c:yVal>
            <c:numRef>
              <c:f>profile!$Q$3:$Q$4</c:f>
              <c:numCache>
                <c:formatCode>General</c:formatCode>
                <c:ptCount val="2"/>
                <c:pt idx="0">
                  <c:v>-2.5</c:v>
                </c:pt>
                <c:pt idx="1">
                  <c:v>2</c:v>
                </c:pt>
              </c:numCache>
            </c:numRef>
          </c:yVal>
          <c:smooth val="1"/>
        </c:ser>
        <c:ser>
          <c:idx val="17"/>
          <c:order val="11"/>
          <c:tx>
            <c:strRef>
              <c:f>profile!$P$2</c:f>
              <c:strCache>
                <c:ptCount val="1"/>
                <c:pt idx="0">
                  <c:v>Span 11</c:v>
                </c:pt>
              </c:strCache>
            </c:strRef>
          </c:tx>
          <c:spPr>
            <a:ln w="3175">
              <a:solidFill>
                <a:sysClr val="windowText" lastClr="000000"/>
              </a:solidFill>
            </a:ln>
          </c:spPr>
          <c:marker>
            <c:symbol val="none"/>
          </c:marker>
          <c:xVal>
            <c:numRef>
              <c:f>profile!$P$3:$P$4</c:f>
              <c:numCache>
                <c:formatCode>General</c:formatCode>
                <c:ptCount val="2"/>
                <c:pt idx="0">
                  <c:v>1983.3333333333333</c:v>
                </c:pt>
                <c:pt idx="1">
                  <c:v>1983.3333333333333</c:v>
                </c:pt>
              </c:numCache>
            </c:numRef>
          </c:xVal>
          <c:yVal>
            <c:numRef>
              <c:f>profile!$Q$3:$Q$4</c:f>
              <c:numCache>
                <c:formatCode>General</c:formatCode>
                <c:ptCount val="2"/>
                <c:pt idx="0">
                  <c:v>-2.5</c:v>
                </c:pt>
                <c:pt idx="1">
                  <c:v>2</c:v>
                </c:pt>
              </c:numCache>
            </c:numRef>
          </c:yVal>
          <c:smooth val="1"/>
        </c:ser>
        <c:ser>
          <c:idx val="1"/>
          <c:order val="12"/>
          <c:tx>
            <c:strRef>
              <c:f>profile!$E$2</c:f>
              <c:strCache>
                <c:ptCount val="1"/>
                <c:pt idx="0">
                  <c:v>Bridge Begin</c:v>
                </c:pt>
              </c:strCache>
            </c:strRef>
          </c:tx>
          <c:spPr>
            <a:ln w="3175">
              <a:solidFill>
                <a:sysClr val="windowText" lastClr="000000"/>
              </a:solidFill>
            </a:ln>
          </c:spPr>
          <c:marker>
            <c:symbol val="none"/>
          </c:marker>
          <c:xVal>
            <c:numRef>
              <c:f>profile!$E$3:$E$4</c:f>
              <c:numCache>
                <c:formatCode>General</c:formatCode>
                <c:ptCount val="2"/>
                <c:pt idx="0">
                  <c:v>500</c:v>
                </c:pt>
                <c:pt idx="1">
                  <c:v>500</c:v>
                </c:pt>
              </c:numCache>
            </c:numRef>
          </c:xVal>
          <c:yVal>
            <c:numRef>
              <c:f>profile!$Q$3:$Q$4</c:f>
              <c:numCache>
                <c:formatCode>General</c:formatCode>
                <c:ptCount val="2"/>
                <c:pt idx="0">
                  <c:v>-2.5</c:v>
                </c:pt>
                <c:pt idx="1">
                  <c:v>2</c:v>
                </c:pt>
              </c:numCache>
            </c:numRef>
          </c:yVal>
          <c:smooth val="1"/>
        </c:ser>
        <c:dLbls>
          <c:showLegendKey val="0"/>
          <c:showVal val="0"/>
          <c:showCatName val="0"/>
          <c:showSerName val="0"/>
          <c:showPercent val="0"/>
          <c:showBubbleSize val="0"/>
        </c:dLbls>
        <c:axId val="151024384"/>
        <c:axId val="151025920"/>
      </c:scatterChart>
      <c:valAx>
        <c:axId val="151024384"/>
        <c:scaling>
          <c:orientation val="minMax"/>
          <c:max val="2200"/>
          <c:min val="0"/>
        </c:scaling>
        <c:delete val="0"/>
        <c:axPos val="b"/>
        <c:numFmt formatCode="General" sourceLinked="1"/>
        <c:majorTickMark val="out"/>
        <c:minorTickMark val="none"/>
        <c:tickLblPos val="nextTo"/>
        <c:crossAx val="151025920"/>
        <c:crossesAt val="-2.5"/>
        <c:crossBetween val="midCat"/>
      </c:valAx>
      <c:valAx>
        <c:axId val="151025920"/>
        <c:scaling>
          <c:orientation val="minMax"/>
          <c:max val="2"/>
          <c:min val="-2.5"/>
        </c:scaling>
        <c:delete val="0"/>
        <c:axPos val="l"/>
        <c:majorGridlines/>
        <c:title>
          <c:tx>
            <c:rich>
              <a:bodyPr rot="-5400000" vert="horz"/>
              <a:lstStyle/>
              <a:p>
                <a:pPr>
                  <a:defRPr/>
                </a:pPr>
                <a:r>
                  <a:rPr lang="en-US"/>
                  <a:t>in.</a:t>
                </a:r>
              </a:p>
            </c:rich>
          </c:tx>
          <c:layout/>
          <c:overlay val="0"/>
        </c:title>
        <c:numFmt formatCode="General" sourceLinked="1"/>
        <c:majorTickMark val="out"/>
        <c:minorTickMark val="none"/>
        <c:tickLblPos val="low"/>
        <c:crossAx val="151024384"/>
        <c:crosses val="autoZero"/>
        <c:crossBetween val="midCat"/>
      </c:valAx>
    </c:plotArea>
    <c:plotVisOnly val="1"/>
    <c:dispBlanksAs val="gap"/>
    <c:showDLblsOverMax val="0"/>
  </c:chart>
  <c:externalData r:id="rId1">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434273840769903"/>
          <c:y val="2.543416447944007E-2"/>
          <c:w val="0.86426837270341206"/>
          <c:h val="0.80993766404199474"/>
        </c:manualLayout>
      </c:layout>
      <c:scatterChart>
        <c:scatterStyle val="smoothMarker"/>
        <c:varyColors val="0"/>
        <c:ser>
          <c:idx val="1"/>
          <c:order val="0"/>
          <c:tx>
            <c:v>Experimental (Run-12)</c:v>
          </c:tx>
          <c:spPr>
            <a:ln w="19050"/>
          </c:spPr>
          <c:marker>
            <c:symbol val="none"/>
          </c:marker>
          <c:xVal>
            <c:numRef>
              <c:f>experiment!$A$8:$A$55824</c:f>
              <c:numCache>
                <c:formatCode>General</c:formatCode>
                <c:ptCount val="55817"/>
                <c:pt idx="0">
                  <c:v>0</c:v>
                </c:pt>
                <c:pt idx="1">
                  <c:v>6.0532687651331722E-4</c:v>
                </c:pt>
                <c:pt idx="2">
                  <c:v>1.2106537530266344E-3</c:v>
                </c:pt>
                <c:pt idx="3">
                  <c:v>1.8159806295399517E-3</c:v>
                </c:pt>
                <c:pt idx="4">
                  <c:v>2.4213075060532689E-3</c:v>
                </c:pt>
                <c:pt idx="5">
                  <c:v>3.0266343825665863E-3</c:v>
                </c:pt>
                <c:pt idx="6">
                  <c:v>3.6319612590799038E-3</c:v>
                </c:pt>
                <c:pt idx="7">
                  <c:v>4.2372881355932212E-3</c:v>
                </c:pt>
                <c:pt idx="8">
                  <c:v>4.8426150121065386E-3</c:v>
                </c:pt>
                <c:pt idx="9">
                  <c:v>5.4479418886198561E-3</c:v>
                </c:pt>
                <c:pt idx="10">
                  <c:v>6.0532687651331735E-3</c:v>
                </c:pt>
                <c:pt idx="11">
                  <c:v>6.6585956416464909E-3</c:v>
                </c:pt>
                <c:pt idx="12">
                  <c:v>7.2639225181598084E-3</c:v>
                </c:pt>
                <c:pt idx="13">
                  <c:v>7.8692493946731258E-3</c:v>
                </c:pt>
                <c:pt idx="14">
                  <c:v>8.4745762711864424E-3</c:v>
                </c:pt>
                <c:pt idx="15">
                  <c:v>9.079903147699759E-3</c:v>
                </c:pt>
                <c:pt idx="16">
                  <c:v>9.6852300242130755E-3</c:v>
                </c:pt>
                <c:pt idx="17">
                  <c:v>1.0290556900726392E-2</c:v>
                </c:pt>
                <c:pt idx="18">
                  <c:v>1.0895883777239709E-2</c:v>
                </c:pt>
                <c:pt idx="19">
                  <c:v>1.1501210653753025E-2</c:v>
                </c:pt>
                <c:pt idx="20">
                  <c:v>1.2106537530266342E-2</c:v>
                </c:pt>
                <c:pt idx="21">
                  <c:v>1.2711864406779658E-2</c:v>
                </c:pt>
                <c:pt idx="22">
                  <c:v>1.3317191283292975E-2</c:v>
                </c:pt>
                <c:pt idx="23">
                  <c:v>1.3922518159806292E-2</c:v>
                </c:pt>
                <c:pt idx="24">
                  <c:v>1.4527845036319608E-2</c:v>
                </c:pt>
                <c:pt idx="25">
                  <c:v>1.5133171912832925E-2</c:v>
                </c:pt>
                <c:pt idx="26">
                  <c:v>1.5738498789346241E-2</c:v>
                </c:pt>
                <c:pt idx="27">
                  <c:v>1.6343825665859558E-2</c:v>
                </c:pt>
                <c:pt idx="28">
                  <c:v>1.6949152542372874E-2</c:v>
                </c:pt>
                <c:pt idx="29">
                  <c:v>1.7554479418886191E-2</c:v>
                </c:pt>
                <c:pt idx="30">
                  <c:v>1.8159806295399507E-2</c:v>
                </c:pt>
                <c:pt idx="31">
                  <c:v>1.8765133171912824E-2</c:v>
                </c:pt>
                <c:pt idx="32">
                  <c:v>1.9370460048426141E-2</c:v>
                </c:pt>
                <c:pt idx="33">
                  <c:v>1.9975786924939457E-2</c:v>
                </c:pt>
                <c:pt idx="34">
                  <c:v>2.0581113801452774E-2</c:v>
                </c:pt>
                <c:pt idx="35">
                  <c:v>2.118644067796609E-2</c:v>
                </c:pt>
                <c:pt idx="36">
                  <c:v>2.1791767554479407E-2</c:v>
                </c:pt>
                <c:pt idx="37">
                  <c:v>2.2397094430992723E-2</c:v>
                </c:pt>
                <c:pt idx="38">
                  <c:v>2.300242130750604E-2</c:v>
                </c:pt>
                <c:pt idx="39">
                  <c:v>2.3607748184019357E-2</c:v>
                </c:pt>
                <c:pt idx="40">
                  <c:v>2.4213075060532673E-2</c:v>
                </c:pt>
                <c:pt idx="41">
                  <c:v>2.481840193704599E-2</c:v>
                </c:pt>
                <c:pt idx="42">
                  <c:v>2.5423728813559306E-2</c:v>
                </c:pt>
                <c:pt idx="43">
                  <c:v>2.6029055690072623E-2</c:v>
                </c:pt>
                <c:pt idx="44">
                  <c:v>2.6634382566585939E-2</c:v>
                </c:pt>
                <c:pt idx="45">
                  <c:v>2.7239709443099256E-2</c:v>
                </c:pt>
                <c:pt idx="46">
                  <c:v>2.7845036319612573E-2</c:v>
                </c:pt>
                <c:pt idx="47">
                  <c:v>2.8450363196125889E-2</c:v>
                </c:pt>
                <c:pt idx="48">
                  <c:v>2.9055690072639206E-2</c:v>
                </c:pt>
                <c:pt idx="49">
                  <c:v>2.9661016949152522E-2</c:v>
                </c:pt>
                <c:pt idx="50">
                  <c:v>3.0266343825665839E-2</c:v>
                </c:pt>
                <c:pt idx="51">
                  <c:v>3.0871670702179155E-2</c:v>
                </c:pt>
                <c:pt idx="52">
                  <c:v>3.1476997578692475E-2</c:v>
                </c:pt>
                <c:pt idx="53">
                  <c:v>3.2082324455205792E-2</c:v>
                </c:pt>
                <c:pt idx="54">
                  <c:v>3.2687651331719109E-2</c:v>
                </c:pt>
                <c:pt idx="55">
                  <c:v>3.3292978208232425E-2</c:v>
                </c:pt>
                <c:pt idx="56">
                  <c:v>3.3898305084745742E-2</c:v>
                </c:pt>
                <c:pt idx="57">
                  <c:v>3.4503631961259058E-2</c:v>
                </c:pt>
                <c:pt idx="58">
                  <c:v>3.5108958837772375E-2</c:v>
                </c:pt>
                <c:pt idx="59">
                  <c:v>3.5714285714285691E-2</c:v>
                </c:pt>
                <c:pt idx="60">
                  <c:v>3.6319612590799008E-2</c:v>
                </c:pt>
                <c:pt idx="61">
                  <c:v>3.6924939467312325E-2</c:v>
                </c:pt>
                <c:pt idx="62">
                  <c:v>3.7530266343825641E-2</c:v>
                </c:pt>
                <c:pt idx="63">
                  <c:v>3.8135593220338958E-2</c:v>
                </c:pt>
                <c:pt idx="64">
                  <c:v>3.8740920096852274E-2</c:v>
                </c:pt>
                <c:pt idx="65">
                  <c:v>3.9346246973365591E-2</c:v>
                </c:pt>
                <c:pt idx="66">
                  <c:v>3.9951573849878907E-2</c:v>
                </c:pt>
                <c:pt idx="67">
                  <c:v>4.0556900726392224E-2</c:v>
                </c:pt>
                <c:pt idx="68">
                  <c:v>4.1162227602905541E-2</c:v>
                </c:pt>
                <c:pt idx="69">
                  <c:v>4.1767554479418857E-2</c:v>
                </c:pt>
                <c:pt idx="70">
                  <c:v>4.2372881355932174E-2</c:v>
                </c:pt>
                <c:pt idx="71">
                  <c:v>4.297820823244549E-2</c:v>
                </c:pt>
                <c:pt idx="72">
                  <c:v>4.3583535108958807E-2</c:v>
                </c:pt>
                <c:pt idx="73">
                  <c:v>4.4188861985472123E-2</c:v>
                </c:pt>
                <c:pt idx="74">
                  <c:v>4.479418886198544E-2</c:v>
                </c:pt>
                <c:pt idx="75">
                  <c:v>4.5399515738498757E-2</c:v>
                </c:pt>
                <c:pt idx="76">
                  <c:v>4.6004842615012073E-2</c:v>
                </c:pt>
                <c:pt idx="77">
                  <c:v>4.661016949152539E-2</c:v>
                </c:pt>
                <c:pt idx="78">
                  <c:v>4.7215496368038706E-2</c:v>
                </c:pt>
                <c:pt idx="79">
                  <c:v>4.7820823244552023E-2</c:v>
                </c:pt>
                <c:pt idx="80">
                  <c:v>4.8426150121065339E-2</c:v>
                </c:pt>
                <c:pt idx="81">
                  <c:v>4.9031476997578656E-2</c:v>
                </c:pt>
                <c:pt idx="82">
                  <c:v>4.9636803874091973E-2</c:v>
                </c:pt>
                <c:pt idx="83">
                  <c:v>5.0242130750605289E-2</c:v>
                </c:pt>
                <c:pt idx="84">
                  <c:v>5.0847457627118606E-2</c:v>
                </c:pt>
                <c:pt idx="85">
                  <c:v>5.1452784503631922E-2</c:v>
                </c:pt>
                <c:pt idx="86">
                  <c:v>5.2058111380145239E-2</c:v>
                </c:pt>
                <c:pt idx="87">
                  <c:v>5.2663438256658555E-2</c:v>
                </c:pt>
                <c:pt idx="88">
                  <c:v>5.3268765133171872E-2</c:v>
                </c:pt>
                <c:pt idx="89">
                  <c:v>5.3874092009685189E-2</c:v>
                </c:pt>
                <c:pt idx="90">
                  <c:v>5.4479418886198505E-2</c:v>
                </c:pt>
                <c:pt idx="91">
                  <c:v>5.5084745762711822E-2</c:v>
                </c:pt>
                <c:pt idx="92">
                  <c:v>5.5690072639225138E-2</c:v>
                </c:pt>
                <c:pt idx="93">
                  <c:v>5.6295399515738455E-2</c:v>
                </c:pt>
                <c:pt idx="94">
                  <c:v>5.6900726392251771E-2</c:v>
                </c:pt>
                <c:pt idx="95">
                  <c:v>5.7506053268765088E-2</c:v>
                </c:pt>
                <c:pt idx="96">
                  <c:v>5.8111380145278405E-2</c:v>
                </c:pt>
                <c:pt idx="97">
                  <c:v>5.8716707021791721E-2</c:v>
                </c:pt>
                <c:pt idx="98">
                  <c:v>5.9322033898305038E-2</c:v>
                </c:pt>
                <c:pt idx="99">
                  <c:v>5.9927360774818354E-2</c:v>
                </c:pt>
                <c:pt idx="100">
                  <c:v>6.0532687651331671E-2</c:v>
                </c:pt>
                <c:pt idx="101">
                  <c:v>6.1138014527844987E-2</c:v>
                </c:pt>
                <c:pt idx="102">
                  <c:v>6.1743341404358304E-2</c:v>
                </c:pt>
                <c:pt idx="103">
                  <c:v>6.2348668280871621E-2</c:v>
                </c:pt>
                <c:pt idx="104">
                  <c:v>6.2953995157384937E-2</c:v>
                </c:pt>
                <c:pt idx="105">
                  <c:v>6.3559322033898261E-2</c:v>
                </c:pt>
                <c:pt idx="106">
                  <c:v>6.4164648910411584E-2</c:v>
                </c:pt>
                <c:pt idx="107">
                  <c:v>6.4769975786924908E-2</c:v>
                </c:pt>
                <c:pt idx="108">
                  <c:v>6.5375302663438231E-2</c:v>
                </c:pt>
                <c:pt idx="109">
                  <c:v>6.5980629539951555E-2</c:v>
                </c:pt>
                <c:pt idx="110">
                  <c:v>6.6585956416464878E-2</c:v>
                </c:pt>
                <c:pt idx="111">
                  <c:v>6.7191283292978202E-2</c:v>
                </c:pt>
                <c:pt idx="112">
                  <c:v>6.7796610169491525E-2</c:v>
                </c:pt>
                <c:pt idx="113">
                  <c:v>6.8401937046004849E-2</c:v>
                </c:pt>
                <c:pt idx="114">
                  <c:v>6.9007263922518172E-2</c:v>
                </c:pt>
                <c:pt idx="115">
                  <c:v>6.9612590799031496E-2</c:v>
                </c:pt>
                <c:pt idx="116">
                  <c:v>7.0217917675544819E-2</c:v>
                </c:pt>
                <c:pt idx="117">
                  <c:v>7.0823244552058143E-2</c:v>
                </c:pt>
                <c:pt idx="118">
                  <c:v>7.1428571428571466E-2</c:v>
                </c:pt>
                <c:pt idx="119">
                  <c:v>7.203389830508479E-2</c:v>
                </c:pt>
                <c:pt idx="120">
                  <c:v>7.2639225181598113E-2</c:v>
                </c:pt>
                <c:pt idx="121">
                  <c:v>7.3244552058111437E-2</c:v>
                </c:pt>
                <c:pt idx="122">
                  <c:v>7.384987893462476E-2</c:v>
                </c:pt>
                <c:pt idx="123">
                  <c:v>7.4455205811138084E-2</c:v>
                </c:pt>
                <c:pt idx="124">
                  <c:v>7.5060532687651407E-2</c:v>
                </c:pt>
                <c:pt idx="125">
                  <c:v>7.5665859564164731E-2</c:v>
                </c:pt>
                <c:pt idx="126">
                  <c:v>7.6271186440678054E-2</c:v>
                </c:pt>
                <c:pt idx="127">
                  <c:v>7.6876513317191378E-2</c:v>
                </c:pt>
                <c:pt idx="128">
                  <c:v>7.7481840193704701E-2</c:v>
                </c:pt>
                <c:pt idx="129">
                  <c:v>7.8087167070218025E-2</c:v>
                </c:pt>
                <c:pt idx="130">
                  <c:v>7.8692493946731348E-2</c:v>
                </c:pt>
                <c:pt idx="131">
                  <c:v>7.9297820823244672E-2</c:v>
                </c:pt>
                <c:pt idx="132">
                  <c:v>7.9903147699757995E-2</c:v>
                </c:pt>
                <c:pt idx="133">
                  <c:v>8.0508474576271319E-2</c:v>
                </c:pt>
                <c:pt idx="134">
                  <c:v>8.1113801452784642E-2</c:v>
                </c:pt>
                <c:pt idx="135">
                  <c:v>8.1719128329297966E-2</c:v>
                </c:pt>
                <c:pt idx="136">
                  <c:v>8.2324455205811289E-2</c:v>
                </c:pt>
                <c:pt idx="137">
                  <c:v>8.2929782082324613E-2</c:v>
                </c:pt>
                <c:pt idx="138">
                  <c:v>8.3535108958837936E-2</c:v>
                </c:pt>
                <c:pt idx="139">
                  <c:v>8.414043583535126E-2</c:v>
                </c:pt>
                <c:pt idx="140">
                  <c:v>8.4745762711864583E-2</c:v>
                </c:pt>
                <c:pt idx="141">
                  <c:v>8.5351089588377907E-2</c:v>
                </c:pt>
                <c:pt idx="142">
                  <c:v>8.595641646489123E-2</c:v>
                </c:pt>
                <c:pt idx="143">
                  <c:v>8.6561743341404554E-2</c:v>
                </c:pt>
                <c:pt idx="144">
                  <c:v>8.7167070217917877E-2</c:v>
                </c:pt>
                <c:pt idx="145">
                  <c:v>8.7772397094431201E-2</c:v>
                </c:pt>
                <c:pt idx="146">
                  <c:v>8.8377723970944524E-2</c:v>
                </c:pt>
                <c:pt idx="147">
                  <c:v>8.8983050847457848E-2</c:v>
                </c:pt>
                <c:pt idx="148">
                  <c:v>8.9588377723971171E-2</c:v>
                </c:pt>
                <c:pt idx="149">
                  <c:v>9.0193704600484495E-2</c:v>
                </c:pt>
                <c:pt idx="150">
                  <c:v>9.0799031476997819E-2</c:v>
                </c:pt>
                <c:pt idx="151">
                  <c:v>9.1404358353511142E-2</c:v>
                </c:pt>
                <c:pt idx="152">
                  <c:v>9.2009685230024466E-2</c:v>
                </c:pt>
                <c:pt idx="153">
                  <c:v>9.2615012106537789E-2</c:v>
                </c:pt>
                <c:pt idx="154">
                  <c:v>9.3220338983051113E-2</c:v>
                </c:pt>
                <c:pt idx="155">
                  <c:v>9.3825665859564436E-2</c:v>
                </c:pt>
                <c:pt idx="156">
                  <c:v>9.443099273607776E-2</c:v>
                </c:pt>
                <c:pt idx="157">
                  <c:v>9.5036319612591083E-2</c:v>
                </c:pt>
                <c:pt idx="158">
                  <c:v>9.5641646489104407E-2</c:v>
                </c:pt>
                <c:pt idx="159">
                  <c:v>9.624697336561773E-2</c:v>
                </c:pt>
                <c:pt idx="160">
                  <c:v>9.6852300242131054E-2</c:v>
                </c:pt>
                <c:pt idx="161">
                  <c:v>9.7457627118644377E-2</c:v>
                </c:pt>
                <c:pt idx="162">
                  <c:v>9.8062953995157701E-2</c:v>
                </c:pt>
                <c:pt idx="163">
                  <c:v>9.8668280871671024E-2</c:v>
                </c:pt>
                <c:pt idx="164">
                  <c:v>9.9273607748184348E-2</c:v>
                </c:pt>
                <c:pt idx="165">
                  <c:v>9.9878934624697671E-2</c:v>
                </c:pt>
                <c:pt idx="166">
                  <c:v>0.10048426150121099</c:v>
                </c:pt>
                <c:pt idx="167">
                  <c:v>0.10108958837772432</c:v>
                </c:pt>
                <c:pt idx="168">
                  <c:v>0.10169491525423764</c:v>
                </c:pt>
                <c:pt idx="169">
                  <c:v>0.10230024213075097</c:v>
                </c:pt>
                <c:pt idx="170">
                  <c:v>0.10290556900726429</c:v>
                </c:pt>
                <c:pt idx="171">
                  <c:v>0.10351089588377761</c:v>
                </c:pt>
                <c:pt idx="172">
                  <c:v>0.10411622276029094</c:v>
                </c:pt>
                <c:pt idx="173">
                  <c:v>0.10472154963680426</c:v>
                </c:pt>
                <c:pt idx="174">
                  <c:v>0.10532687651331758</c:v>
                </c:pt>
                <c:pt idx="175">
                  <c:v>0.10593220338983091</c:v>
                </c:pt>
                <c:pt idx="176">
                  <c:v>0.10653753026634423</c:v>
                </c:pt>
                <c:pt idx="177">
                  <c:v>0.10714285714285755</c:v>
                </c:pt>
                <c:pt idx="178">
                  <c:v>0.10774818401937088</c:v>
                </c:pt>
                <c:pt idx="179">
                  <c:v>0.1083535108958842</c:v>
                </c:pt>
                <c:pt idx="180">
                  <c:v>0.10895883777239752</c:v>
                </c:pt>
                <c:pt idx="181">
                  <c:v>0.10956416464891085</c:v>
                </c:pt>
                <c:pt idx="182">
                  <c:v>0.11016949152542417</c:v>
                </c:pt>
                <c:pt idx="183">
                  <c:v>0.11077481840193749</c:v>
                </c:pt>
                <c:pt idx="184">
                  <c:v>0.11138014527845082</c:v>
                </c:pt>
                <c:pt idx="185">
                  <c:v>0.11198547215496414</c:v>
                </c:pt>
                <c:pt idx="186">
                  <c:v>0.11259079903147746</c:v>
                </c:pt>
                <c:pt idx="187">
                  <c:v>0.11319612590799079</c:v>
                </c:pt>
                <c:pt idx="188">
                  <c:v>0.11380145278450411</c:v>
                </c:pt>
                <c:pt idx="189">
                  <c:v>0.11440677966101744</c:v>
                </c:pt>
                <c:pt idx="190">
                  <c:v>0.11501210653753076</c:v>
                </c:pt>
                <c:pt idx="191">
                  <c:v>0.11561743341404408</c:v>
                </c:pt>
                <c:pt idx="192">
                  <c:v>0.11622276029055741</c:v>
                </c:pt>
                <c:pt idx="193">
                  <c:v>0.11682808716707073</c:v>
                </c:pt>
                <c:pt idx="194">
                  <c:v>0.11743341404358405</c:v>
                </c:pt>
                <c:pt idx="195">
                  <c:v>0.11803874092009738</c:v>
                </c:pt>
                <c:pt idx="196">
                  <c:v>0.1186440677966107</c:v>
                </c:pt>
                <c:pt idx="197">
                  <c:v>0.11924939467312402</c:v>
                </c:pt>
                <c:pt idx="198">
                  <c:v>0.11985472154963735</c:v>
                </c:pt>
                <c:pt idx="199">
                  <c:v>0.12046004842615067</c:v>
                </c:pt>
                <c:pt idx="200">
                  <c:v>0.12106537530266399</c:v>
                </c:pt>
                <c:pt idx="201">
                  <c:v>0.12167070217917732</c:v>
                </c:pt>
                <c:pt idx="202">
                  <c:v>0.12227602905569064</c:v>
                </c:pt>
                <c:pt idx="203">
                  <c:v>0.12288135593220396</c:v>
                </c:pt>
                <c:pt idx="204">
                  <c:v>0.12348668280871729</c:v>
                </c:pt>
                <c:pt idx="205">
                  <c:v>0.12409200968523061</c:v>
                </c:pt>
                <c:pt idx="206">
                  <c:v>0.12469733656174393</c:v>
                </c:pt>
                <c:pt idx="207">
                  <c:v>0.12530266343825724</c:v>
                </c:pt>
                <c:pt idx="208">
                  <c:v>0.12590799031477057</c:v>
                </c:pt>
                <c:pt idx="209">
                  <c:v>0.12651331719128389</c:v>
                </c:pt>
                <c:pt idx="210">
                  <c:v>0.12711864406779722</c:v>
                </c:pt>
                <c:pt idx="211">
                  <c:v>0.12772397094431054</c:v>
                </c:pt>
                <c:pt idx="212">
                  <c:v>0.12832929782082386</c:v>
                </c:pt>
                <c:pt idx="213">
                  <c:v>0.12893462469733719</c:v>
                </c:pt>
                <c:pt idx="214">
                  <c:v>0.12953995157385051</c:v>
                </c:pt>
                <c:pt idx="215">
                  <c:v>0.13014527845036383</c:v>
                </c:pt>
                <c:pt idx="216">
                  <c:v>0.13075060532687716</c:v>
                </c:pt>
                <c:pt idx="217">
                  <c:v>0.13135593220339048</c:v>
                </c:pt>
                <c:pt idx="218">
                  <c:v>0.1319612590799038</c:v>
                </c:pt>
                <c:pt idx="219">
                  <c:v>0.13256658595641713</c:v>
                </c:pt>
                <c:pt idx="220">
                  <c:v>0.13317191283293045</c:v>
                </c:pt>
                <c:pt idx="221">
                  <c:v>0.13377723970944377</c:v>
                </c:pt>
                <c:pt idx="222">
                  <c:v>0.1343825665859571</c:v>
                </c:pt>
                <c:pt idx="223">
                  <c:v>0.13498789346247042</c:v>
                </c:pt>
                <c:pt idx="224">
                  <c:v>0.13559322033898374</c:v>
                </c:pt>
                <c:pt idx="225">
                  <c:v>0.13619854721549707</c:v>
                </c:pt>
                <c:pt idx="226">
                  <c:v>0.13680387409201039</c:v>
                </c:pt>
                <c:pt idx="227">
                  <c:v>0.13740920096852371</c:v>
                </c:pt>
                <c:pt idx="228">
                  <c:v>0.13801452784503704</c:v>
                </c:pt>
                <c:pt idx="229">
                  <c:v>0.13861985472155036</c:v>
                </c:pt>
                <c:pt idx="230">
                  <c:v>0.13922518159806369</c:v>
                </c:pt>
                <c:pt idx="231">
                  <c:v>0.13983050847457701</c:v>
                </c:pt>
                <c:pt idx="232">
                  <c:v>0.14043583535109033</c:v>
                </c:pt>
                <c:pt idx="233">
                  <c:v>0.14104116222760366</c:v>
                </c:pt>
                <c:pt idx="234">
                  <c:v>0.14164648910411698</c:v>
                </c:pt>
                <c:pt idx="235">
                  <c:v>0.1422518159806303</c:v>
                </c:pt>
                <c:pt idx="236">
                  <c:v>0.14285714285714363</c:v>
                </c:pt>
                <c:pt idx="237">
                  <c:v>0.14346246973365695</c:v>
                </c:pt>
                <c:pt idx="238">
                  <c:v>0.14406779661017027</c:v>
                </c:pt>
                <c:pt idx="239">
                  <c:v>0.1446731234866836</c:v>
                </c:pt>
                <c:pt idx="240">
                  <c:v>0.14527845036319692</c:v>
                </c:pt>
                <c:pt idx="241">
                  <c:v>0.14588377723971024</c:v>
                </c:pt>
                <c:pt idx="242">
                  <c:v>0.14648910411622357</c:v>
                </c:pt>
                <c:pt idx="243">
                  <c:v>0.14709443099273689</c:v>
                </c:pt>
                <c:pt idx="244">
                  <c:v>0.14769975786925021</c:v>
                </c:pt>
                <c:pt idx="245">
                  <c:v>0.14830508474576354</c:v>
                </c:pt>
                <c:pt idx="246">
                  <c:v>0.14891041162227686</c:v>
                </c:pt>
                <c:pt idx="247">
                  <c:v>0.14951573849879018</c:v>
                </c:pt>
                <c:pt idx="248">
                  <c:v>0.15012106537530351</c:v>
                </c:pt>
                <c:pt idx="249">
                  <c:v>0.15072639225181683</c:v>
                </c:pt>
                <c:pt idx="250">
                  <c:v>0.15133171912833016</c:v>
                </c:pt>
                <c:pt idx="251">
                  <c:v>0.15193704600484348</c:v>
                </c:pt>
                <c:pt idx="252">
                  <c:v>0.1525423728813568</c:v>
                </c:pt>
                <c:pt idx="253">
                  <c:v>0.15314769975787013</c:v>
                </c:pt>
                <c:pt idx="254">
                  <c:v>0.15375302663438345</c:v>
                </c:pt>
                <c:pt idx="255">
                  <c:v>0.15435835351089677</c:v>
                </c:pt>
                <c:pt idx="256">
                  <c:v>0.1549636803874101</c:v>
                </c:pt>
                <c:pt idx="257">
                  <c:v>0.15556900726392342</c:v>
                </c:pt>
                <c:pt idx="258">
                  <c:v>0.15617433414043674</c:v>
                </c:pt>
                <c:pt idx="259">
                  <c:v>0.15677966101695007</c:v>
                </c:pt>
                <c:pt idx="260">
                  <c:v>0.15738498789346339</c:v>
                </c:pt>
                <c:pt idx="261">
                  <c:v>0.15799031476997671</c:v>
                </c:pt>
                <c:pt idx="262">
                  <c:v>0.15859564164649004</c:v>
                </c:pt>
                <c:pt idx="263">
                  <c:v>0.15920096852300336</c:v>
                </c:pt>
                <c:pt idx="264">
                  <c:v>0.15980629539951668</c:v>
                </c:pt>
                <c:pt idx="265">
                  <c:v>0.16041162227603001</c:v>
                </c:pt>
                <c:pt idx="266">
                  <c:v>0.16101694915254333</c:v>
                </c:pt>
                <c:pt idx="267">
                  <c:v>0.16162227602905666</c:v>
                </c:pt>
                <c:pt idx="268">
                  <c:v>0.16222760290556998</c:v>
                </c:pt>
                <c:pt idx="269">
                  <c:v>0.1628329297820833</c:v>
                </c:pt>
                <c:pt idx="270">
                  <c:v>0.16343825665859663</c:v>
                </c:pt>
                <c:pt idx="271">
                  <c:v>0.16404358353510995</c:v>
                </c:pt>
                <c:pt idx="272">
                  <c:v>0.16464891041162327</c:v>
                </c:pt>
                <c:pt idx="273">
                  <c:v>0.1652542372881366</c:v>
                </c:pt>
                <c:pt idx="274">
                  <c:v>0.16585956416464992</c:v>
                </c:pt>
                <c:pt idx="275">
                  <c:v>0.16646489104116324</c:v>
                </c:pt>
                <c:pt idx="276">
                  <c:v>0.16707021791767657</c:v>
                </c:pt>
                <c:pt idx="277">
                  <c:v>0.16767554479418989</c:v>
                </c:pt>
                <c:pt idx="278">
                  <c:v>0.16828087167070321</c:v>
                </c:pt>
                <c:pt idx="279">
                  <c:v>0.16888619854721654</c:v>
                </c:pt>
                <c:pt idx="280">
                  <c:v>0.16949152542372986</c:v>
                </c:pt>
                <c:pt idx="281">
                  <c:v>0.17009685230024318</c:v>
                </c:pt>
                <c:pt idx="282">
                  <c:v>0.17070217917675651</c:v>
                </c:pt>
                <c:pt idx="283">
                  <c:v>0.17130750605326983</c:v>
                </c:pt>
                <c:pt idx="284">
                  <c:v>0.17191283292978315</c:v>
                </c:pt>
                <c:pt idx="285">
                  <c:v>0.17251815980629648</c:v>
                </c:pt>
                <c:pt idx="286">
                  <c:v>0.1731234866828098</c:v>
                </c:pt>
                <c:pt idx="287">
                  <c:v>0.17372881355932313</c:v>
                </c:pt>
                <c:pt idx="288">
                  <c:v>0.17433414043583645</c:v>
                </c:pt>
                <c:pt idx="289">
                  <c:v>0.17493946731234977</c:v>
                </c:pt>
                <c:pt idx="290">
                  <c:v>0.1755447941888631</c:v>
                </c:pt>
                <c:pt idx="291">
                  <c:v>0.17615012106537642</c:v>
                </c:pt>
                <c:pt idx="292">
                  <c:v>0.17675544794188974</c:v>
                </c:pt>
                <c:pt idx="293">
                  <c:v>0.17736077481840307</c:v>
                </c:pt>
                <c:pt idx="294">
                  <c:v>0.17796610169491639</c:v>
                </c:pt>
                <c:pt idx="295">
                  <c:v>0.17857142857142971</c:v>
                </c:pt>
                <c:pt idx="296">
                  <c:v>0.17917675544794304</c:v>
                </c:pt>
                <c:pt idx="297">
                  <c:v>0.17978208232445636</c:v>
                </c:pt>
                <c:pt idx="298">
                  <c:v>0.18038740920096968</c:v>
                </c:pt>
                <c:pt idx="299">
                  <c:v>0.18099273607748301</c:v>
                </c:pt>
                <c:pt idx="300">
                  <c:v>0.18159806295399633</c:v>
                </c:pt>
                <c:pt idx="301">
                  <c:v>0.18220338983050965</c:v>
                </c:pt>
                <c:pt idx="302">
                  <c:v>0.18280871670702298</c:v>
                </c:pt>
                <c:pt idx="303">
                  <c:v>0.1834140435835363</c:v>
                </c:pt>
                <c:pt idx="304">
                  <c:v>0.18401937046004962</c:v>
                </c:pt>
                <c:pt idx="305">
                  <c:v>0.18462469733656295</c:v>
                </c:pt>
                <c:pt idx="306">
                  <c:v>0.18523002421307627</c:v>
                </c:pt>
                <c:pt idx="307">
                  <c:v>0.1858353510895896</c:v>
                </c:pt>
                <c:pt idx="308">
                  <c:v>0.18644067796610292</c:v>
                </c:pt>
                <c:pt idx="309">
                  <c:v>0.18704600484261624</c:v>
                </c:pt>
                <c:pt idx="310">
                  <c:v>0.18765133171912957</c:v>
                </c:pt>
                <c:pt idx="311">
                  <c:v>0.18825665859564289</c:v>
                </c:pt>
                <c:pt idx="312">
                  <c:v>0.18886198547215621</c:v>
                </c:pt>
                <c:pt idx="313">
                  <c:v>0.18946731234866954</c:v>
                </c:pt>
                <c:pt idx="314">
                  <c:v>0.19007263922518286</c:v>
                </c:pt>
                <c:pt idx="315">
                  <c:v>0.19067796610169618</c:v>
                </c:pt>
                <c:pt idx="316">
                  <c:v>0.19128329297820951</c:v>
                </c:pt>
                <c:pt idx="317">
                  <c:v>0.19188861985472283</c:v>
                </c:pt>
                <c:pt idx="318">
                  <c:v>0.19249394673123615</c:v>
                </c:pt>
                <c:pt idx="319">
                  <c:v>0.19309927360774948</c:v>
                </c:pt>
                <c:pt idx="320">
                  <c:v>0.1937046004842628</c:v>
                </c:pt>
                <c:pt idx="321">
                  <c:v>0.19430992736077612</c:v>
                </c:pt>
                <c:pt idx="322">
                  <c:v>0.19491525423728945</c:v>
                </c:pt>
                <c:pt idx="323">
                  <c:v>0.19552058111380277</c:v>
                </c:pt>
                <c:pt idx="324">
                  <c:v>0.1961259079903161</c:v>
                </c:pt>
                <c:pt idx="325">
                  <c:v>0.19673123486682942</c:v>
                </c:pt>
                <c:pt idx="326">
                  <c:v>0.19733656174334274</c:v>
                </c:pt>
                <c:pt idx="327">
                  <c:v>0.19794188861985607</c:v>
                </c:pt>
                <c:pt idx="328">
                  <c:v>0.19854721549636939</c:v>
                </c:pt>
                <c:pt idx="329">
                  <c:v>0.19915254237288271</c:v>
                </c:pt>
                <c:pt idx="330">
                  <c:v>0.19975786924939604</c:v>
                </c:pt>
                <c:pt idx="331">
                  <c:v>0.20036319612590936</c:v>
                </c:pt>
                <c:pt idx="332">
                  <c:v>0.20096852300242268</c:v>
                </c:pt>
                <c:pt idx="333">
                  <c:v>0.20157384987893601</c:v>
                </c:pt>
                <c:pt idx="334">
                  <c:v>0.20217917675544933</c:v>
                </c:pt>
                <c:pt idx="335">
                  <c:v>0.20278450363196265</c:v>
                </c:pt>
                <c:pt idx="336">
                  <c:v>0.20338983050847598</c:v>
                </c:pt>
                <c:pt idx="337">
                  <c:v>0.2039951573849893</c:v>
                </c:pt>
                <c:pt idx="338">
                  <c:v>0.20460048426150262</c:v>
                </c:pt>
                <c:pt idx="339">
                  <c:v>0.20520581113801595</c:v>
                </c:pt>
                <c:pt idx="340">
                  <c:v>0.20581113801452927</c:v>
                </c:pt>
                <c:pt idx="341">
                  <c:v>0.20641646489104259</c:v>
                </c:pt>
                <c:pt idx="342">
                  <c:v>0.20702179176755592</c:v>
                </c:pt>
                <c:pt idx="343">
                  <c:v>0.20762711864406924</c:v>
                </c:pt>
                <c:pt idx="344">
                  <c:v>0.20823244552058257</c:v>
                </c:pt>
                <c:pt idx="345">
                  <c:v>0.20883777239709589</c:v>
                </c:pt>
                <c:pt idx="346">
                  <c:v>0.20944309927360921</c:v>
                </c:pt>
                <c:pt idx="347">
                  <c:v>0.21004842615012254</c:v>
                </c:pt>
                <c:pt idx="348">
                  <c:v>0.21065375302663586</c:v>
                </c:pt>
                <c:pt idx="349">
                  <c:v>0.21125907990314918</c:v>
                </c:pt>
                <c:pt idx="350">
                  <c:v>0.21186440677966251</c:v>
                </c:pt>
                <c:pt idx="351">
                  <c:v>0.21246973365617583</c:v>
                </c:pt>
                <c:pt idx="352">
                  <c:v>0.21307506053268915</c:v>
                </c:pt>
                <c:pt idx="353">
                  <c:v>0.21368038740920248</c:v>
                </c:pt>
                <c:pt idx="354">
                  <c:v>0.2142857142857158</c:v>
                </c:pt>
                <c:pt idx="355">
                  <c:v>0.21489104116222912</c:v>
                </c:pt>
                <c:pt idx="356">
                  <c:v>0.21549636803874245</c:v>
                </c:pt>
                <c:pt idx="357">
                  <c:v>0.21610169491525577</c:v>
                </c:pt>
                <c:pt idx="358">
                  <c:v>0.21670702179176909</c:v>
                </c:pt>
                <c:pt idx="359">
                  <c:v>0.21731234866828242</c:v>
                </c:pt>
                <c:pt idx="360">
                  <c:v>0.21791767554479574</c:v>
                </c:pt>
                <c:pt idx="361">
                  <c:v>0.21852300242130906</c:v>
                </c:pt>
                <c:pt idx="362">
                  <c:v>0.21912832929782239</c:v>
                </c:pt>
                <c:pt idx="363">
                  <c:v>0.21973365617433571</c:v>
                </c:pt>
                <c:pt idx="364">
                  <c:v>0.22033898305084904</c:v>
                </c:pt>
                <c:pt idx="365">
                  <c:v>0.22094430992736236</c:v>
                </c:pt>
                <c:pt idx="366">
                  <c:v>0.22154963680387568</c:v>
                </c:pt>
                <c:pt idx="367">
                  <c:v>0.22215496368038901</c:v>
                </c:pt>
                <c:pt idx="368">
                  <c:v>0.22276029055690233</c:v>
                </c:pt>
                <c:pt idx="369">
                  <c:v>0.22336561743341565</c:v>
                </c:pt>
                <c:pt idx="370">
                  <c:v>0.22397094430992898</c:v>
                </c:pt>
                <c:pt idx="371">
                  <c:v>0.2245762711864423</c:v>
                </c:pt>
                <c:pt idx="372">
                  <c:v>0.22518159806295562</c:v>
                </c:pt>
                <c:pt idx="373">
                  <c:v>0.22578692493946895</c:v>
                </c:pt>
                <c:pt idx="374">
                  <c:v>0.22639225181598227</c:v>
                </c:pt>
                <c:pt idx="375">
                  <c:v>0.22699757869249559</c:v>
                </c:pt>
                <c:pt idx="376">
                  <c:v>0.22760290556900892</c:v>
                </c:pt>
                <c:pt idx="377">
                  <c:v>0.22820823244552224</c:v>
                </c:pt>
                <c:pt idx="378">
                  <c:v>0.22881355932203556</c:v>
                </c:pt>
                <c:pt idx="379">
                  <c:v>0.22941888619854889</c:v>
                </c:pt>
                <c:pt idx="380">
                  <c:v>0.23002421307506221</c:v>
                </c:pt>
                <c:pt idx="381">
                  <c:v>0.23062953995157554</c:v>
                </c:pt>
                <c:pt idx="382">
                  <c:v>0.23123486682808886</c:v>
                </c:pt>
                <c:pt idx="383">
                  <c:v>0.23184019370460218</c:v>
                </c:pt>
                <c:pt idx="384">
                  <c:v>0.23244552058111551</c:v>
                </c:pt>
                <c:pt idx="385">
                  <c:v>0.23305084745762883</c:v>
                </c:pt>
                <c:pt idx="386">
                  <c:v>0.23365617433414215</c:v>
                </c:pt>
                <c:pt idx="387">
                  <c:v>0.23426150121065548</c:v>
                </c:pt>
                <c:pt idx="388">
                  <c:v>0.2348668280871688</c:v>
                </c:pt>
                <c:pt idx="389">
                  <c:v>0.23547215496368212</c:v>
                </c:pt>
                <c:pt idx="390">
                  <c:v>0.23607748184019545</c:v>
                </c:pt>
                <c:pt idx="391">
                  <c:v>0.23668280871670877</c:v>
                </c:pt>
                <c:pt idx="392">
                  <c:v>0.23728813559322209</c:v>
                </c:pt>
                <c:pt idx="393">
                  <c:v>0.23789346246973542</c:v>
                </c:pt>
                <c:pt idx="394">
                  <c:v>0.23849878934624874</c:v>
                </c:pt>
                <c:pt idx="395">
                  <c:v>0.23910411622276206</c:v>
                </c:pt>
                <c:pt idx="396">
                  <c:v>0.23970944309927539</c:v>
                </c:pt>
                <c:pt idx="397">
                  <c:v>0.24031476997578871</c:v>
                </c:pt>
                <c:pt idx="398">
                  <c:v>0.24092009685230203</c:v>
                </c:pt>
                <c:pt idx="399">
                  <c:v>0.24152542372881536</c:v>
                </c:pt>
                <c:pt idx="400">
                  <c:v>0.24213075060532868</c:v>
                </c:pt>
                <c:pt idx="401">
                  <c:v>0.24273607748184201</c:v>
                </c:pt>
                <c:pt idx="402">
                  <c:v>0.24334140435835533</c:v>
                </c:pt>
                <c:pt idx="403">
                  <c:v>0.24394673123486865</c:v>
                </c:pt>
                <c:pt idx="404">
                  <c:v>0.24455205811138198</c:v>
                </c:pt>
                <c:pt idx="405">
                  <c:v>0.2451573849878953</c:v>
                </c:pt>
                <c:pt idx="406">
                  <c:v>0.24576271186440862</c:v>
                </c:pt>
                <c:pt idx="407">
                  <c:v>0.24636803874092195</c:v>
                </c:pt>
                <c:pt idx="408">
                  <c:v>0.24697336561743527</c:v>
                </c:pt>
                <c:pt idx="409">
                  <c:v>0.24757869249394859</c:v>
                </c:pt>
                <c:pt idx="410">
                  <c:v>0.24818401937046192</c:v>
                </c:pt>
                <c:pt idx="411">
                  <c:v>0.24878934624697524</c:v>
                </c:pt>
                <c:pt idx="412">
                  <c:v>0.24939467312348856</c:v>
                </c:pt>
                <c:pt idx="413">
                  <c:v>0.25000000000000189</c:v>
                </c:pt>
                <c:pt idx="414">
                  <c:v>0.25060532687651521</c:v>
                </c:pt>
                <c:pt idx="415">
                  <c:v>0.25121065375302853</c:v>
                </c:pt>
                <c:pt idx="416">
                  <c:v>0.25181598062954186</c:v>
                </c:pt>
                <c:pt idx="417">
                  <c:v>0.25242130750605518</c:v>
                </c:pt>
                <c:pt idx="418">
                  <c:v>0.2530266343825685</c:v>
                </c:pt>
                <c:pt idx="419">
                  <c:v>0.25363196125908183</c:v>
                </c:pt>
                <c:pt idx="420">
                  <c:v>0.25423728813559515</c:v>
                </c:pt>
                <c:pt idx="421">
                  <c:v>0.25484261501210848</c:v>
                </c:pt>
                <c:pt idx="422">
                  <c:v>0.2554479418886218</c:v>
                </c:pt>
                <c:pt idx="423">
                  <c:v>0.25605326876513512</c:v>
                </c:pt>
                <c:pt idx="424">
                  <c:v>0.25665859564164845</c:v>
                </c:pt>
                <c:pt idx="425">
                  <c:v>0.25726392251816177</c:v>
                </c:pt>
                <c:pt idx="426">
                  <c:v>0.25786924939467509</c:v>
                </c:pt>
                <c:pt idx="427">
                  <c:v>0.25847457627118842</c:v>
                </c:pt>
                <c:pt idx="428">
                  <c:v>0.25907990314770174</c:v>
                </c:pt>
                <c:pt idx="429">
                  <c:v>0.25968523002421506</c:v>
                </c:pt>
                <c:pt idx="430">
                  <c:v>0.26029055690072839</c:v>
                </c:pt>
                <c:pt idx="431">
                  <c:v>0.26089588377724171</c:v>
                </c:pt>
                <c:pt idx="432">
                  <c:v>0.26150121065375503</c:v>
                </c:pt>
                <c:pt idx="433">
                  <c:v>0.26210653753026836</c:v>
                </c:pt>
                <c:pt idx="434">
                  <c:v>0.26271186440678168</c:v>
                </c:pt>
                <c:pt idx="435">
                  <c:v>0.263317191283295</c:v>
                </c:pt>
                <c:pt idx="436">
                  <c:v>0.26392251815980833</c:v>
                </c:pt>
                <c:pt idx="437">
                  <c:v>0.26452784503632165</c:v>
                </c:pt>
                <c:pt idx="438">
                  <c:v>0.26513317191283498</c:v>
                </c:pt>
                <c:pt idx="439">
                  <c:v>0.2657384987893483</c:v>
                </c:pt>
                <c:pt idx="440">
                  <c:v>0.26634382566586162</c:v>
                </c:pt>
                <c:pt idx="441">
                  <c:v>0.26694915254237495</c:v>
                </c:pt>
                <c:pt idx="442">
                  <c:v>0.26755447941888827</c:v>
                </c:pt>
                <c:pt idx="443">
                  <c:v>0.26815980629540159</c:v>
                </c:pt>
                <c:pt idx="444">
                  <c:v>0.26876513317191492</c:v>
                </c:pt>
                <c:pt idx="445">
                  <c:v>0.26937046004842824</c:v>
                </c:pt>
                <c:pt idx="446">
                  <c:v>0.26997578692494156</c:v>
                </c:pt>
                <c:pt idx="447">
                  <c:v>0.27058111380145489</c:v>
                </c:pt>
                <c:pt idx="448">
                  <c:v>0.27118644067796821</c:v>
                </c:pt>
                <c:pt idx="449">
                  <c:v>0.27179176755448153</c:v>
                </c:pt>
                <c:pt idx="450">
                  <c:v>0.27239709443099486</c:v>
                </c:pt>
                <c:pt idx="451">
                  <c:v>0.27300242130750818</c:v>
                </c:pt>
                <c:pt idx="452">
                  <c:v>0.2736077481840215</c:v>
                </c:pt>
                <c:pt idx="453">
                  <c:v>0.27421307506053483</c:v>
                </c:pt>
                <c:pt idx="454">
                  <c:v>0.27481840193704815</c:v>
                </c:pt>
                <c:pt idx="455">
                  <c:v>0.27542372881356147</c:v>
                </c:pt>
                <c:pt idx="456">
                  <c:v>0.2760290556900748</c:v>
                </c:pt>
                <c:pt idx="457">
                  <c:v>0.27663438256658812</c:v>
                </c:pt>
                <c:pt idx="458">
                  <c:v>0.27723970944310145</c:v>
                </c:pt>
                <c:pt idx="459">
                  <c:v>0.27784503631961477</c:v>
                </c:pt>
                <c:pt idx="460">
                  <c:v>0.27845036319612809</c:v>
                </c:pt>
                <c:pt idx="461">
                  <c:v>0.27905569007264142</c:v>
                </c:pt>
                <c:pt idx="462">
                  <c:v>0.27966101694915474</c:v>
                </c:pt>
                <c:pt idx="463">
                  <c:v>0.28026634382566806</c:v>
                </c:pt>
                <c:pt idx="464">
                  <c:v>0.28087167070218139</c:v>
                </c:pt>
                <c:pt idx="465">
                  <c:v>0.28147699757869471</c:v>
                </c:pt>
                <c:pt idx="466">
                  <c:v>0.28208232445520803</c:v>
                </c:pt>
                <c:pt idx="467">
                  <c:v>0.28268765133172136</c:v>
                </c:pt>
                <c:pt idx="468">
                  <c:v>0.28329297820823468</c:v>
                </c:pt>
                <c:pt idx="469">
                  <c:v>0.283898305084748</c:v>
                </c:pt>
                <c:pt idx="470">
                  <c:v>0.28450363196126133</c:v>
                </c:pt>
                <c:pt idx="471">
                  <c:v>0.28510895883777465</c:v>
                </c:pt>
                <c:pt idx="472">
                  <c:v>0.28571428571428797</c:v>
                </c:pt>
                <c:pt idx="473">
                  <c:v>0.2863196125908013</c:v>
                </c:pt>
                <c:pt idx="474">
                  <c:v>0.28692493946731462</c:v>
                </c:pt>
                <c:pt idx="475">
                  <c:v>0.28753026634382794</c:v>
                </c:pt>
                <c:pt idx="476">
                  <c:v>0.28813559322034127</c:v>
                </c:pt>
                <c:pt idx="477">
                  <c:v>0.28874092009685459</c:v>
                </c:pt>
                <c:pt idx="478">
                  <c:v>0.28934624697336792</c:v>
                </c:pt>
                <c:pt idx="479">
                  <c:v>0.28995157384988124</c:v>
                </c:pt>
                <c:pt idx="480">
                  <c:v>0.29055690072639456</c:v>
                </c:pt>
                <c:pt idx="481">
                  <c:v>0.29116222760290789</c:v>
                </c:pt>
                <c:pt idx="482">
                  <c:v>0.29176755447942121</c:v>
                </c:pt>
                <c:pt idx="483">
                  <c:v>0.29237288135593453</c:v>
                </c:pt>
                <c:pt idx="484">
                  <c:v>0.29297820823244786</c:v>
                </c:pt>
                <c:pt idx="485">
                  <c:v>0.29358353510896118</c:v>
                </c:pt>
                <c:pt idx="486">
                  <c:v>0.2941888619854745</c:v>
                </c:pt>
                <c:pt idx="487">
                  <c:v>0.29479418886198783</c:v>
                </c:pt>
                <c:pt idx="488">
                  <c:v>0.29539951573850115</c:v>
                </c:pt>
                <c:pt idx="489">
                  <c:v>0.29600484261501447</c:v>
                </c:pt>
                <c:pt idx="490">
                  <c:v>0.2966101694915278</c:v>
                </c:pt>
                <c:pt idx="491">
                  <c:v>0.29721549636804112</c:v>
                </c:pt>
                <c:pt idx="492">
                  <c:v>0.29782082324455444</c:v>
                </c:pt>
                <c:pt idx="493">
                  <c:v>0.29842615012106777</c:v>
                </c:pt>
                <c:pt idx="494">
                  <c:v>0.29903147699758109</c:v>
                </c:pt>
                <c:pt idx="495">
                  <c:v>0.29963680387409442</c:v>
                </c:pt>
                <c:pt idx="496">
                  <c:v>0.30024213075060774</c:v>
                </c:pt>
                <c:pt idx="497">
                  <c:v>0.30084745762712106</c:v>
                </c:pt>
                <c:pt idx="498">
                  <c:v>0.30145278450363439</c:v>
                </c:pt>
                <c:pt idx="499">
                  <c:v>0.30205811138014771</c:v>
                </c:pt>
                <c:pt idx="500">
                  <c:v>0.30266343825666103</c:v>
                </c:pt>
                <c:pt idx="501">
                  <c:v>0.30326876513317436</c:v>
                </c:pt>
                <c:pt idx="502">
                  <c:v>0.30387409200968768</c:v>
                </c:pt>
                <c:pt idx="503">
                  <c:v>0.304479418886201</c:v>
                </c:pt>
                <c:pt idx="504">
                  <c:v>0.30508474576271433</c:v>
                </c:pt>
                <c:pt idx="505">
                  <c:v>0.30569007263922765</c:v>
                </c:pt>
                <c:pt idx="506">
                  <c:v>0.30629539951574097</c:v>
                </c:pt>
                <c:pt idx="507">
                  <c:v>0.3069007263922543</c:v>
                </c:pt>
                <c:pt idx="508">
                  <c:v>0.30750605326876762</c:v>
                </c:pt>
                <c:pt idx="509">
                  <c:v>0.30811138014528094</c:v>
                </c:pt>
                <c:pt idx="510">
                  <c:v>0.30871670702179427</c:v>
                </c:pt>
                <c:pt idx="511">
                  <c:v>0.30932203389830759</c:v>
                </c:pt>
                <c:pt idx="512">
                  <c:v>0.30992736077482091</c:v>
                </c:pt>
                <c:pt idx="513">
                  <c:v>0.31053268765133424</c:v>
                </c:pt>
                <c:pt idx="514">
                  <c:v>0.31113801452784756</c:v>
                </c:pt>
                <c:pt idx="515">
                  <c:v>0.31174334140436089</c:v>
                </c:pt>
                <c:pt idx="516">
                  <c:v>0.31234866828087421</c:v>
                </c:pt>
                <c:pt idx="517">
                  <c:v>0.31295399515738753</c:v>
                </c:pt>
                <c:pt idx="518">
                  <c:v>0.31355932203390086</c:v>
                </c:pt>
                <c:pt idx="519">
                  <c:v>0.31416464891041418</c:v>
                </c:pt>
                <c:pt idx="520">
                  <c:v>0.3147699757869275</c:v>
                </c:pt>
                <c:pt idx="521">
                  <c:v>0.31537530266344083</c:v>
                </c:pt>
                <c:pt idx="522">
                  <c:v>0.31598062953995415</c:v>
                </c:pt>
                <c:pt idx="523">
                  <c:v>0.31658595641646747</c:v>
                </c:pt>
                <c:pt idx="524">
                  <c:v>0.3171912832929808</c:v>
                </c:pt>
                <c:pt idx="525">
                  <c:v>0.31779661016949412</c:v>
                </c:pt>
                <c:pt idx="526">
                  <c:v>0.31840193704600744</c:v>
                </c:pt>
                <c:pt idx="527">
                  <c:v>0.31900726392252077</c:v>
                </c:pt>
                <c:pt idx="528">
                  <c:v>0.31961259079903409</c:v>
                </c:pt>
                <c:pt idx="529">
                  <c:v>0.32021791767554741</c:v>
                </c:pt>
                <c:pt idx="530">
                  <c:v>0.32082324455206074</c:v>
                </c:pt>
                <c:pt idx="531">
                  <c:v>0.32142857142857406</c:v>
                </c:pt>
                <c:pt idx="532">
                  <c:v>0.32203389830508738</c:v>
                </c:pt>
                <c:pt idx="533">
                  <c:v>0.32263922518160071</c:v>
                </c:pt>
                <c:pt idx="534">
                  <c:v>0.32324455205811403</c:v>
                </c:pt>
                <c:pt idx="535">
                  <c:v>0.32384987893462736</c:v>
                </c:pt>
                <c:pt idx="536">
                  <c:v>0.32445520581114068</c:v>
                </c:pt>
                <c:pt idx="537">
                  <c:v>0.325060532687654</c:v>
                </c:pt>
                <c:pt idx="538">
                  <c:v>0.32566585956416733</c:v>
                </c:pt>
                <c:pt idx="539">
                  <c:v>0.32627118644068065</c:v>
                </c:pt>
                <c:pt idx="540">
                  <c:v>0.32687651331719397</c:v>
                </c:pt>
                <c:pt idx="541">
                  <c:v>0.3274818401937073</c:v>
                </c:pt>
                <c:pt idx="542">
                  <c:v>0.32808716707022062</c:v>
                </c:pt>
                <c:pt idx="543">
                  <c:v>0.32869249394673394</c:v>
                </c:pt>
                <c:pt idx="544">
                  <c:v>0.32929782082324727</c:v>
                </c:pt>
                <c:pt idx="545">
                  <c:v>0.32990314769976059</c:v>
                </c:pt>
                <c:pt idx="546">
                  <c:v>0.33050847457627391</c:v>
                </c:pt>
                <c:pt idx="547">
                  <c:v>0.33111380145278724</c:v>
                </c:pt>
                <c:pt idx="548">
                  <c:v>0.33171912832930056</c:v>
                </c:pt>
                <c:pt idx="549">
                  <c:v>0.33232445520581388</c:v>
                </c:pt>
                <c:pt idx="550">
                  <c:v>0.33292978208232721</c:v>
                </c:pt>
                <c:pt idx="551">
                  <c:v>0.33353510895884053</c:v>
                </c:pt>
                <c:pt idx="552">
                  <c:v>0.33414043583535386</c:v>
                </c:pt>
                <c:pt idx="553">
                  <c:v>0.33474576271186718</c:v>
                </c:pt>
                <c:pt idx="554">
                  <c:v>0.3353510895883805</c:v>
                </c:pt>
                <c:pt idx="555">
                  <c:v>0.33595641646489383</c:v>
                </c:pt>
                <c:pt idx="556">
                  <c:v>0.33656174334140715</c:v>
                </c:pt>
                <c:pt idx="557">
                  <c:v>0.33716707021792047</c:v>
                </c:pt>
                <c:pt idx="558">
                  <c:v>0.3377723970944338</c:v>
                </c:pt>
                <c:pt idx="559">
                  <c:v>0.33837772397094712</c:v>
                </c:pt>
                <c:pt idx="560">
                  <c:v>0.33898305084746044</c:v>
                </c:pt>
                <c:pt idx="561">
                  <c:v>0.33958837772397377</c:v>
                </c:pt>
                <c:pt idx="562">
                  <c:v>0.34019370460048709</c:v>
                </c:pt>
                <c:pt idx="563">
                  <c:v>0.34079903147700041</c:v>
                </c:pt>
                <c:pt idx="564">
                  <c:v>0.34140435835351374</c:v>
                </c:pt>
                <c:pt idx="565">
                  <c:v>0.34200968523002706</c:v>
                </c:pt>
                <c:pt idx="566">
                  <c:v>0.34261501210654038</c:v>
                </c:pt>
                <c:pt idx="567">
                  <c:v>0.34322033898305371</c:v>
                </c:pt>
                <c:pt idx="568">
                  <c:v>0.34382566585956703</c:v>
                </c:pt>
                <c:pt idx="569">
                  <c:v>0.34443099273608035</c:v>
                </c:pt>
                <c:pt idx="570">
                  <c:v>0.34503631961259368</c:v>
                </c:pt>
                <c:pt idx="571">
                  <c:v>0.345641646489107</c:v>
                </c:pt>
                <c:pt idx="572">
                  <c:v>0.34624697336562033</c:v>
                </c:pt>
                <c:pt idx="573">
                  <c:v>0.34685230024213365</c:v>
                </c:pt>
                <c:pt idx="574">
                  <c:v>0.34745762711864697</c:v>
                </c:pt>
                <c:pt idx="575">
                  <c:v>0.3480629539951603</c:v>
                </c:pt>
                <c:pt idx="576">
                  <c:v>0.34866828087167362</c:v>
                </c:pt>
                <c:pt idx="577">
                  <c:v>0.34927360774818694</c:v>
                </c:pt>
                <c:pt idx="578">
                  <c:v>0.34987893462470027</c:v>
                </c:pt>
                <c:pt idx="579">
                  <c:v>0.35048426150121359</c:v>
                </c:pt>
                <c:pt idx="580">
                  <c:v>0.35108958837772691</c:v>
                </c:pt>
                <c:pt idx="581">
                  <c:v>0.35169491525424024</c:v>
                </c:pt>
                <c:pt idx="582">
                  <c:v>0.35230024213075356</c:v>
                </c:pt>
                <c:pt idx="583">
                  <c:v>0.35290556900726688</c:v>
                </c:pt>
                <c:pt idx="584">
                  <c:v>0.35351089588378021</c:v>
                </c:pt>
                <c:pt idx="585">
                  <c:v>0.35411622276029353</c:v>
                </c:pt>
                <c:pt idx="586">
                  <c:v>0.35472154963680685</c:v>
                </c:pt>
                <c:pt idx="587">
                  <c:v>0.35532687651332018</c:v>
                </c:pt>
                <c:pt idx="588">
                  <c:v>0.3559322033898335</c:v>
                </c:pt>
                <c:pt idx="589">
                  <c:v>0.35653753026634682</c:v>
                </c:pt>
                <c:pt idx="590">
                  <c:v>0.35714285714286015</c:v>
                </c:pt>
                <c:pt idx="591">
                  <c:v>0.35774818401937347</c:v>
                </c:pt>
                <c:pt idx="592">
                  <c:v>0.3583535108958868</c:v>
                </c:pt>
                <c:pt idx="593">
                  <c:v>0.35895883777240012</c:v>
                </c:pt>
                <c:pt idx="594">
                  <c:v>0.35956416464891344</c:v>
                </c:pt>
                <c:pt idx="595">
                  <c:v>0.36016949152542677</c:v>
                </c:pt>
                <c:pt idx="596">
                  <c:v>0.36077481840194009</c:v>
                </c:pt>
                <c:pt idx="597">
                  <c:v>0.36138014527845341</c:v>
                </c:pt>
                <c:pt idx="598">
                  <c:v>0.36198547215496674</c:v>
                </c:pt>
                <c:pt idx="599">
                  <c:v>0.36259079903148006</c:v>
                </c:pt>
                <c:pt idx="600">
                  <c:v>0.36319612590799338</c:v>
                </c:pt>
                <c:pt idx="601">
                  <c:v>0.36380145278450671</c:v>
                </c:pt>
                <c:pt idx="602">
                  <c:v>0.36440677966102003</c:v>
                </c:pt>
                <c:pt idx="603">
                  <c:v>0.36501210653753335</c:v>
                </c:pt>
                <c:pt idx="604">
                  <c:v>0.36561743341404668</c:v>
                </c:pt>
                <c:pt idx="605">
                  <c:v>0.36622276029056</c:v>
                </c:pt>
                <c:pt idx="606">
                  <c:v>0.36682808716707332</c:v>
                </c:pt>
                <c:pt idx="607">
                  <c:v>0.36743341404358665</c:v>
                </c:pt>
                <c:pt idx="608">
                  <c:v>0.36803874092009997</c:v>
                </c:pt>
                <c:pt idx="609">
                  <c:v>0.3686440677966133</c:v>
                </c:pt>
                <c:pt idx="610">
                  <c:v>0.36924939467312662</c:v>
                </c:pt>
                <c:pt idx="611">
                  <c:v>0.36985472154963994</c:v>
                </c:pt>
                <c:pt idx="612">
                  <c:v>0.37046004842615327</c:v>
                </c:pt>
                <c:pt idx="613">
                  <c:v>0.37106537530266659</c:v>
                </c:pt>
                <c:pt idx="614">
                  <c:v>0.37167070217917991</c:v>
                </c:pt>
                <c:pt idx="615">
                  <c:v>0.37227602905569324</c:v>
                </c:pt>
                <c:pt idx="616">
                  <c:v>0.37288135593220656</c:v>
                </c:pt>
                <c:pt idx="617">
                  <c:v>0.37348668280871988</c:v>
                </c:pt>
                <c:pt idx="618">
                  <c:v>0.37409200968523321</c:v>
                </c:pt>
                <c:pt idx="619">
                  <c:v>0.37469733656174653</c:v>
                </c:pt>
                <c:pt idx="620">
                  <c:v>0.37530266343825985</c:v>
                </c:pt>
                <c:pt idx="621">
                  <c:v>0.37590799031477318</c:v>
                </c:pt>
                <c:pt idx="622">
                  <c:v>0.3765133171912865</c:v>
                </c:pt>
                <c:pt idx="623">
                  <c:v>0.37711864406779982</c:v>
                </c:pt>
                <c:pt idx="624">
                  <c:v>0.37772397094431315</c:v>
                </c:pt>
                <c:pt idx="625">
                  <c:v>0.37832929782082647</c:v>
                </c:pt>
                <c:pt idx="626">
                  <c:v>0.37893462469733979</c:v>
                </c:pt>
                <c:pt idx="627">
                  <c:v>0.37953995157385312</c:v>
                </c:pt>
                <c:pt idx="628">
                  <c:v>0.38014527845036644</c:v>
                </c:pt>
                <c:pt idx="629">
                  <c:v>0.38075060532687977</c:v>
                </c:pt>
                <c:pt idx="630">
                  <c:v>0.38135593220339309</c:v>
                </c:pt>
                <c:pt idx="631">
                  <c:v>0.38196125907990641</c:v>
                </c:pt>
                <c:pt idx="632">
                  <c:v>0.38256658595641974</c:v>
                </c:pt>
                <c:pt idx="633">
                  <c:v>0.38317191283293306</c:v>
                </c:pt>
                <c:pt idx="634">
                  <c:v>0.38377723970944638</c:v>
                </c:pt>
                <c:pt idx="635">
                  <c:v>0.38438256658595971</c:v>
                </c:pt>
                <c:pt idx="636">
                  <c:v>0.38498789346247303</c:v>
                </c:pt>
                <c:pt idx="637">
                  <c:v>0.38559322033898635</c:v>
                </c:pt>
                <c:pt idx="638">
                  <c:v>0.38619854721549968</c:v>
                </c:pt>
                <c:pt idx="639">
                  <c:v>0.386803874092013</c:v>
                </c:pt>
                <c:pt idx="640">
                  <c:v>0.38740920096852632</c:v>
                </c:pt>
                <c:pt idx="641">
                  <c:v>0.38801452784503965</c:v>
                </c:pt>
                <c:pt idx="642">
                  <c:v>0.38861985472155297</c:v>
                </c:pt>
                <c:pt idx="643">
                  <c:v>0.38922518159806629</c:v>
                </c:pt>
                <c:pt idx="644">
                  <c:v>0.38983050847457962</c:v>
                </c:pt>
                <c:pt idx="645">
                  <c:v>0.39043583535109294</c:v>
                </c:pt>
                <c:pt idx="646">
                  <c:v>0.39104116222760626</c:v>
                </c:pt>
                <c:pt idx="647">
                  <c:v>0.39164648910411959</c:v>
                </c:pt>
                <c:pt idx="648">
                  <c:v>0.39225181598063291</c:v>
                </c:pt>
                <c:pt idx="649">
                  <c:v>0.39285714285714624</c:v>
                </c:pt>
                <c:pt idx="650">
                  <c:v>0.39346246973365956</c:v>
                </c:pt>
                <c:pt idx="651">
                  <c:v>0.39406779661017288</c:v>
                </c:pt>
                <c:pt idx="652">
                  <c:v>0.39467312348668621</c:v>
                </c:pt>
                <c:pt idx="653">
                  <c:v>0.39527845036319953</c:v>
                </c:pt>
                <c:pt idx="654">
                  <c:v>0.39588377723971285</c:v>
                </c:pt>
                <c:pt idx="655">
                  <c:v>0.39648910411622618</c:v>
                </c:pt>
                <c:pt idx="656">
                  <c:v>0.3970944309927395</c:v>
                </c:pt>
                <c:pt idx="657">
                  <c:v>0.39769975786925282</c:v>
                </c:pt>
                <c:pt idx="658">
                  <c:v>0.39830508474576615</c:v>
                </c:pt>
                <c:pt idx="659">
                  <c:v>0.39891041162227947</c:v>
                </c:pt>
                <c:pt idx="660">
                  <c:v>0.39951573849879279</c:v>
                </c:pt>
                <c:pt idx="661">
                  <c:v>0.40012106537530612</c:v>
                </c:pt>
                <c:pt idx="662">
                  <c:v>0.40072639225181944</c:v>
                </c:pt>
                <c:pt idx="663">
                  <c:v>0.40133171912833276</c:v>
                </c:pt>
                <c:pt idx="664">
                  <c:v>0.40193704600484609</c:v>
                </c:pt>
                <c:pt idx="665">
                  <c:v>0.40254237288135941</c:v>
                </c:pt>
                <c:pt idx="666">
                  <c:v>0.40314769975787274</c:v>
                </c:pt>
                <c:pt idx="667">
                  <c:v>0.40375302663438606</c:v>
                </c:pt>
                <c:pt idx="668">
                  <c:v>0.40435835351089938</c:v>
                </c:pt>
                <c:pt idx="669">
                  <c:v>0.40496368038741271</c:v>
                </c:pt>
                <c:pt idx="670">
                  <c:v>0.40556900726392603</c:v>
                </c:pt>
                <c:pt idx="671">
                  <c:v>0.40617433414043935</c:v>
                </c:pt>
                <c:pt idx="672">
                  <c:v>0.40677966101695268</c:v>
                </c:pt>
                <c:pt idx="673">
                  <c:v>0.407384987893466</c:v>
                </c:pt>
                <c:pt idx="674">
                  <c:v>0.40799031476997932</c:v>
                </c:pt>
                <c:pt idx="675">
                  <c:v>0.40859564164649265</c:v>
                </c:pt>
                <c:pt idx="676">
                  <c:v>0.40920096852300597</c:v>
                </c:pt>
                <c:pt idx="677">
                  <c:v>0.40980629539951929</c:v>
                </c:pt>
                <c:pt idx="678">
                  <c:v>0.41041162227603262</c:v>
                </c:pt>
                <c:pt idx="679">
                  <c:v>0.41101694915254594</c:v>
                </c:pt>
                <c:pt idx="680">
                  <c:v>0.41162227602905926</c:v>
                </c:pt>
                <c:pt idx="681">
                  <c:v>0.41222760290557259</c:v>
                </c:pt>
                <c:pt idx="682">
                  <c:v>0.41283292978208591</c:v>
                </c:pt>
                <c:pt idx="683">
                  <c:v>0.41343825665859923</c:v>
                </c:pt>
                <c:pt idx="684">
                  <c:v>0.41404358353511256</c:v>
                </c:pt>
                <c:pt idx="685">
                  <c:v>0.41464891041162588</c:v>
                </c:pt>
                <c:pt idx="686">
                  <c:v>0.41525423728813921</c:v>
                </c:pt>
                <c:pt idx="687">
                  <c:v>0.41585956416465253</c:v>
                </c:pt>
                <c:pt idx="688">
                  <c:v>0.41646489104116585</c:v>
                </c:pt>
                <c:pt idx="689">
                  <c:v>0.41707021791767918</c:v>
                </c:pt>
                <c:pt idx="690">
                  <c:v>0.4176755447941925</c:v>
                </c:pt>
                <c:pt idx="691">
                  <c:v>0.41828087167070582</c:v>
                </c:pt>
                <c:pt idx="692">
                  <c:v>0.41888619854721915</c:v>
                </c:pt>
                <c:pt idx="693">
                  <c:v>0.41949152542373247</c:v>
                </c:pt>
                <c:pt idx="694">
                  <c:v>0.42009685230024579</c:v>
                </c:pt>
                <c:pt idx="695">
                  <c:v>0.42070217917675912</c:v>
                </c:pt>
                <c:pt idx="696">
                  <c:v>0.42130750605327244</c:v>
                </c:pt>
                <c:pt idx="697">
                  <c:v>0.42191283292978576</c:v>
                </c:pt>
                <c:pt idx="698">
                  <c:v>0.42251815980629909</c:v>
                </c:pt>
                <c:pt idx="699">
                  <c:v>0.42312348668281241</c:v>
                </c:pt>
                <c:pt idx="700">
                  <c:v>0.42372881355932573</c:v>
                </c:pt>
                <c:pt idx="701">
                  <c:v>0.42433414043583906</c:v>
                </c:pt>
                <c:pt idx="702">
                  <c:v>0.42493946731235238</c:v>
                </c:pt>
                <c:pt idx="703">
                  <c:v>0.4255447941888657</c:v>
                </c:pt>
                <c:pt idx="704">
                  <c:v>0.42615012106537903</c:v>
                </c:pt>
                <c:pt idx="705">
                  <c:v>0.42675544794189235</c:v>
                </c:pt>
                <c:pt idx="706">
                  <c:v>0.42736077481840568</c:v>
                </c:pt>
                <c:pt idx="707">
                  <c:v>0.427966101694919</c:v>
                </c:pt>
                <c:pt idx="708">
                  <c:v>0.42857142857143232</c:v>
                </c:pt>
                <c:pt idx="709">
                  <c:v>0.42917675544794565</c:v>
                </c:pt>
                <c:pt idx="710">
                  <c:v>0.42978208232445897</c:v>
                </c:pt>
                <c:pt idx="711">
                  <c:v>0.43038740920097229</c:v>
                </c:pt>
                <c:pt idx="712">
                  <c:v>0.43099273607748562</c:v>
                </c:pt>
                <c:pt idx="713">
                  <c:v>0.43159806295399894</c:v>
                </c:pt>
                <c:pt idx="714">
                  <c:v>0.43220338983051226</c:v>
                </c:pt>
                <c:pt idx="715">
                  <c:v>0.43280871670702559</c:v>
                </c:pt>
                <c:pt idx="716">
                  <c:v>0.43341404358353891</c:v>
                </c:pt>
                <c:pt idx="717">
                  <c:v>0.43401937046005223</c:v>
                </c:pt>
                <c:pt idx="718">
                  <c:v>0.43462469733656556</c:v>
                </c:pt>
                <c:pt idx="719">
                  <c:v>0.43523002421307888</c:v>
                </c:pt>
                <c:pt idx="720">
                  <c:v>0.4358353510895922</c:v>
                </c:pt>
                <c:pt idx="721">
                  <c:v>0.43644067796610553</c:v>
                </c:pt>
                <c:pt idx="722">
                  <c:v>0.43704600484261885</c:v>
                </c:pt>
                <c:pt idx="723">
                  <c:v>0.43765133171913218</c:v>
                </c:pt>
                <c:pt idx="724">
                  <c:v>0.4382566585956455</c:v>
                </c:pt>
                <c:pt idx="725">
                  <c:v>0.43886198547215882</c:v>
                </c:pt>
                <c:pt idx="726">
                  <c:v>0.43946731234867215</c:v>
                </c:pt>
                <c:pt idx="727">
                  <c:v>0.44007263922518547</c:v>
                </c:pt>
                <c:pt idx="728">
                  <c:v>0.44067796610169879</c:v>
                </c:pt>
                <c:pt idx="729">
                  <c:v>0.44128329297821212</c:v>
                </c:pt>
                <c:pt idx="730">
                  <c:v>0.44188861985472544</c:v>
                </c:pt>
                <c:pt idx="731">
                  <c:v>0.44249394673123876</c:v>
                </c:pt>
                <c:pt idx="732">
                  <c:v>0.44309927360775209</c:v>
                </c:pt>
                <c:pt idx="733">
                  <c:v>0.44370460048426541</c:v>
                </c:pt>
                <c:pt idx="734">
                  <c:v>0.44430992736077873</c:v>
                </c:pt>
                <c:pt idx="735">
                  <c:v>0.44491525423729206</c:v>
                </c:pt>
                <c:pt idx="736">
                  <c:v>0.44552058111380538</c:v>
                </c:pt>
                <c:pt idx="737">
                  <c:v>0.4461259079903187</c:v>
                </c:pt>
                <c:pt idx="738">
                  <c:v>0.44673123486683203</c:v>
                </c:pt>
                <c:pt idx="739">
                  <c:v>0.44733656174334535</c:v>
                </c:pt>
                <c:pt idx="740">
                  <c:v>0.44794188861985867</c:v>
                </c:pt>
                <c:pt idx="741">
                  <c:v>0.448547215496372</c:v>
                </c:pt>
                <c:pt idx="742">
                  <c:v>0.44915254237288532</c:v>
                </c:pt>
                <c:pt idx="743">
                  <c:v>0.44975786924939865</c:v>
                </c:pt>
                <c:pt idx="744">
                  <c:v>0.45036319612591197</c:v>
                </c:pt>
                <c:pt idx="745">
                  <c:v>0.45096852300242529</c:v>
                </c:pt>
                <c:pt idx="746">
                  <c:v>0.45157384987893862</c:v>
                </c:pt>
                <c:pt idx="747">
                  <c:v>0.45217917675545194</c:v>
                </c:pt>
                <c:pt idx="748">
                  <c:v>0.45278450363196526</c:v>
                </c:pt>
                <c:pt idx="749">
                  <c:v>0.45338983050847859</c:v>
                </c:pt>
                <c:pt idx="750">
                  <c:v>0.45399515738499191</c:v>
                </c:pt>
                <c:pt idx="751">
                  <c:v>0.45460048426150523</c:v>
                </c:pt>
                <c:pt idx="752">
                  <c:v>0.45520581113801856</c:v>
                </c:pt>
                <c:pt idx="753">
                  <c:v>0.45581113801453188</c:v>
                </c:pt>
                <c:pt idx="754">
                  <c:v>0.4564164648910452</c:v>
                </c:pt>
                <c:pt idx="755">
                  <c:v>0.45702179176755853</c:v>
                </c:pt>
                <c:pt idx="756">
                  <c:v>0.45762711864407185</c:v>
                </c:pt>
                <c:pt idx="757">
                  <c:v>0.45823244552058517</c:v>
                </c:pt>
                <c:pt idx="758">
                  <c:v>0.4588377723970985</c:v>
                </c:pt>
                <c:pt idx="759">
                  <c:v>0.45944309927361182</c:v>
                </c:pt>
                <c:pt idx="760">
                  <c:v>0.46004842615012514</c:v>
                </c:pt>
                <c:pt idx="761">
                  <c:v>0.46065375302663847</c:v>
                </c:pt>
                <c:pt idx="762">
                  <c:v>0.46125907990315179</c:v>
                </c:pt>
                <c:pt idx="763">
                  <c:v>0.46186440677966512</c:v>
                </c:pt>
                <c:pt idx="764">
                  <c:v>0.46246973365617844</c:v>
                </c:pt>
                <c:pt idx="765">
                  <c:v>0.46307506053269176</c:v>
                </c:pt>
                <c:pt idx="766">
                  <c:v>0.46368038740920509</c:v>
                </c:pt>
                <c:pt idx="767">
                  <c:v>0.46428571428571841</c:v>
                </c:pt>
                <c:pt idx="768">
                  <c:v>0.46489104116223173</c:v>
                </c:pt>
                <c:pt idx="769">
                  <c:v>0.46549636803874506</c:v>
                </c:pt>
                <c:pt idx="770">
                  <c:v>0.46610169491525838</c:v>
                </c:pt>
                <c:pt idx="771">
                  <c:v>0.4667070217917717</c:v>
                </c:pt>
                <c:pt idx="772">
                  <c:v>0.46731234866828503</c:v>
                </c:pt>
                <c:pt idx="773">
                  <c:v>0.46791767554479835</c:v>
                </c:pt>
                <c:pt idx="774">
                  <c:v>0.46852300242131167</c:v>
                </c:pt>
                <c:pt idx="775">
                  <c:v>0.469128329297825</c:v>
                </c:pt>
                <c:pt idx="776">
                  <c:v>0.46973365617433832</c:v>
                </c:pt>
                <c:pt idx="777">
                  <c:v>0.47033898305085164</c:v>
                </c:pt>
                <c:pt idx="778">
                  <c:v>0.47094430992736497</c:v>
                </c:pt>
                <c:pt idx="779">
                  <c:v>0.47154963680387829</c:v>
                </c:pt>
                <c:pt idx="780">
                  <c:v>0.47215496368039162</c:v>
                </c:pt>
                <c:pt idx="781">
                  <c:v>0.47276029055690494</c:v>
                </c:pt>
                <c:pt idx="782">
                  <c:v>0.47336561743341826</c:v>
                </c:pt>
                <c:pt idx="783">
                  <c:v>0.47397094430993159</c:v>
                </c:pt>
                <c:pt idx="784">
                  <c:v>0.47457627118644491</c:v>
                </c:pt>
                <c:pt idx="785">
                  <c:v>0.47518159806295823</c:v>
                </c:pt>
                <c:pt idx="786">
                  <c:v>0.47578692493947156</c:v>
                </c:pt>
                <c:pt idx="787">
                  <c:v>0.47639225181598488</c:v>
                </c:pt>
                <c:pt idx="788">
                  <c:v>0.4769975786924982</c:v>
                </c:pt>
                <c:pt idx="789">
                  <c:v>0.47760290556901153</c:v>
                </c:pt>
                <c:pt idx="790">
                  <c:v>0.47820823244552485</c:v>
                </c:pt>
                <c:pt idx="791">
                  <c:v>0.47881355932203817</c:v>
                </c:pt>
                <c:pt idx="792">
                  <c:v>0.4794188861985515</c:v>
                </c:pt>
                <c:pt idx="793">
                  <c:v>0.48002421307506482</c:v>
                </c:pt>
                <c:pt idx="794">
                  <c:v>0.48062953995157814</c:v>
                </c:pt>
                <c:pt idx="795">
                  <c:v>0.48123486682809147</c:v>
                </c:pt>
                <c:pt idx="796">
                  <c:v>0.48184019370460479</c:v>
                </c:pt>
                <c:pt idx="797">
                  <c:v>0.48244552058111811</c:v>
                </c:pt>
                <c:pt idx="798">
                  <c:v>0.48305084745763144</c:v>
                </c:pt>
                <c:pt idx="799">
                  <c:v>0.48365617433414476</c:v>
                </c:pt>
                <c:pt idx="800">
                  <c:v>0.48426150121065809</c:v>
                </c:pt>
                <c:pt idx="801">
                  <c:v>0.48486682808717141</c:v>
                </c:pt>
                <c:pt idx="802">
                  <c:v>0.48547215496368473</c:v>
                </c:pt>
                <c:pt idx="803">
                  <c:v>0.48607748184019806</c:v>
                </c:pt>
                <c:pt idx="804">
                  <c:v>0.48668280871671138</c:v>
                </c:pt>
                <c:pt idx="805">
                  <c:v>0.4872881355932247</c:v>
                </c:pt>
                <c:pt idx="806">
                  <c:v>0.48789346246973803</c:v>
                </c:pt>
                <c:pt idx="807">
                  <c:v>0.48849878934625135</c:v>
                </c:pt>
                <c:pt idx="808">
                  <c:v>0.48910411622276467</c:v>
                </c:pt>
                <c:pt idx="809">
                  <c:v>0.489709443099278</c:v>
                </c:pt>
                <c:pt idx="810">
                  <c:v>0.49031476997579132</c:v>
                </c:pt>
                <c:pt idx="811">
                  <c:v>0.49092009685230464</c:v>
                </c:pt>
                <c:pt idx="812">
                  <c:v>0.49152542372881797</c:v>
                </c:pt>
                <c:pt idx="813">
                  <c:v>0.49213075060533129</c:v>
                </c:pt>
                <c:pt idx="814">
                  <c:v>0.49273607748184461</c:v>
                </c:pt>
                <c:pt idx="815">
                  <c:v>0.49334140435835794</c:v>
                </c:pt>
                <c:pt idx="816">
                  <c:v>0.49394673123487126</c:v>
                </c:pt>
                <c:pt idx="817">
                  <c:v>0.49455205811138458</c:v>
                </c:pt>
                <c:pt idx="818">
                  <c:v>0.49515738498789791</c:v>
                </c:pt>
                <c:pt idx="819">
                  <c:v>0.49576271186441123</c:v>
                </c:pt>
                <c:pt idx="820">
                  <c:v>0.49636803874092456</c:v>
                </c:pt>
                <c:pt idx="821">
                  <c:v>0.49697336561743788</c:v>
                </c:pt>
                <c:pt idx="822">
                  <c:v>0.4975786924939512</c:v>
                </c:pt>
                <c:pt idx="823">
                  <c:v>0.49818401937046453</c:v>
                </c:pt>
                <c:pt idx="824">
                  <c:v>0.49878934624697785</c:v>
                </c:pt>
                <c:pt idx="825">
                  <c:v>0.49939467312349117</c:v>
                </c:pt>
                <c:pt idx="826">
                  <c:v>0.50000000000000444</c:v>
                </c:pt>
                <c:pt idx="827">
                  <c:v>0.50060532687651771</c:v>
                </c:pt>
                <c:pt idx="828">
                  <c:v>0.50121065375303098</c:v>
                </c:pt>
                <c:pt idx="829">
                  <c:v>0.50181598062954424</c:v>
                </c:pt>
                <c:pt idx="830">
                  <c:v>0.50242130750605751</c:v>
                </c:pt>
                <c:pt idx="831">
                  <c:v>0.50302663438257078</c:v>
                </c:pt>
                <c:pt idx="832">
                  <c:v>0.50363196125908405</c:v>
                </c:pt>
                <c:pt idx="833">
                  <c:v>0.50423728813559732</c:v>
                </c:pt>
                <c:pt idx="834">
                  <c:v>0.50484261501211058</c:v>
                </c:pt>
                <c:pt idx="835">
                  <c:v>0.50544794188862385</c:v>
                </c:pt>
                <c:pt idx="836">
                  <c:v>0.50605326876513712</c:v>
                </c:pt>
                <c:pt idx="837">
                  <c:v>0.50665859564165039</c:v>
                </c:pt>
                <c:pt idx="838">
                  <c:v>0.50726392251816366</c:v>
                </c:pt>
                <c:pt idx="839">
                  <c:v>0.50786924939467692</c:v>
                </c:pt>
                <c:pt idx="840">
                  <c:v>0.50847457627119019</c:v>
                </c:pt>
                <c:pt idx="841">
                  <c:v>0.50907990314770346</c:v>
                </c:pt>
                <c:pt idx="842">
                  <c:v>0.50968523002421673</c:v>
                </c:pt>
                <c:pt idx="843">
                  <c:v>0.51029055690073</c:v>
                </c:pt>
                <c:pt idx="844">
                  <c:v>0.51089588377724326</c:v>
                </c:pt>
                <c:pt idx="845">
                  <c:v>0.51150121065375653</c:v>
                </c:pt>
                <c:pt idx="846">
                  <c:v>0.5121065375302698</c:v>
                </c:pt>
                <c:pt idx="847">
                  <c:v>0.51271186440678307</c:v>
                </c:pt>
                <c:pt idx="848">
                  <c:v>0.51331719128329634</c:v>
                </c:pt>
                <c:pt idx="849">
                  <c:v>0.5139225181598096</c:v>
                </c:pt>
                <c:pt idx="850">
                  <c:v>0.51452784503632287</c:v>
                </c:pt>
                <c:pt idx="851">
                  <c:v>0.51513317191283614</c:v>
                </c:pt>
                <c:pt idx="852">
                  <c:v>0.51573849878934941</c:v>
                </c:pt>
                <c:pt idx="853">
                  <c:v>0.51634382566586268</c:v>
                </c:pt>
                <c:pt idx="854">
                  <c:v>0.51694915254237594</c:v>
                </c:pt>
                <c:pt idx="855">
                  <c:v>0.51755447941888921</c:v>
                </c:pt>
                <c:pt idx="856">
                  <c:v>0.51815980629540248</c:v>
                </c:pt>
                <c:pt idx="857">
                  <c:v>0.51876513317191575</c:v>
                </c:pt>
                <c:pt idx="858">
                  <c:v>0.51937046004842902</c:v>
                </c:pt>
                <c:pt idx="859">
                  <c:v>0.51997578692494228</c:v>
                </c:pt>
                <c:pt idx="860">
                  <c:v>0.52058111380145555</c:v>
                </c:pt>
                <c:pt idx="861">
                  <c:v>0.52118644067796882</c:v>
                </c:pt>
                <c:pt idx="862">
                  <c:v>0.52179176755448209</c:v>
                </c:pt>
                <c:pt idx="863">
                  <c:v>0.52239709443099536</c:v>
                </c:pt>
                <c:pt idx="864">
                  <c:v>0.52300242130750862</c:v>
                </c:pt>
                <c:pt idx="865">
                  <c:v>0.52360774818402189</c:v>
                </c:pt>
                <c:pt idx="866">
                  <c:v>0.52421307506053516</c:v>
                </c:pt>
                <c:pt idx="867">
                  <c:v>0.52481840193704843</c:v>
                </c:pt>
                <c:pt idx="868">
                  <c:v>0.5254237288135617</c:v>
                </c:pt>
                <c:pt idx="869">
                  <c:v>0.52602905569007496</c:v>
                </c:pt>
                <c:pt idx="870">
                  <c:v>0.52663438256658823</c:v>
                </c:pt>
                <c:pt idx="871">
                  <c:v>0.5272397094431015</c:v>
                </c:pt>
                <c:pt idx="872">
                  <c:v>0.52784503631961477</c:v>
                </c:pt>
                <c:pt idx="873">
                  <c:v>0.52845036319612804</c:v>
                </c:pt>
                <c:pt idx="874">
                  <c:v>0.5290556900726413</c:v>
                </c:pt>
                <c:pt idx="875">
                  <c:v>0.52966101694915457</c:v>
                </c:pt>
                <c:pt idx="876">
                  <c:v>0.53026634382566784</c:v>
                </c:pt>
                <c:pt idx="877">
                  <c:v>0.53087167070218111</c:v>
                </c:pt>
                <c:pt idx="878">
                  <c:v>0.53147699757869438</c:v>
                </c:pt>
                <c:pt idx="879">
                  <c:v>0.53208232445520764</c:v>
                </c:pt>
                <c:pt idx="880">
                  <c:v>0.53268765133172091</c:v>
                </c:pt>
                <c:pt idx="881">
                  <c:v>0.53329297820823418</c:v>
                </c:pt>
                <c:pt idx="882">
                  <c:v>0.53389830508474745</c:v>
                </c:pt>
                <c:pt idx="883">
                  <c:v>0.53450363196126072</c:v>
                </c:pt>
                <c:pt idx="884">
                  <c:v>0.53510895883777398</c:v>
                </c:pt>
                <c:pt idx="885">
                  <c:v>0.53571428571428725</c:v>
                </c:pt>
                <c:pt idx="886">
                  <c:v>0.53631961259080052</c:v>
                </c:pt>
                <c:pt idx="887">
                  <c:v>0.53692493946731379</c:v>
                </c:pt>
                <c:pt idx="888">
                  <c:v>0.53753026634382706</c:v>
                </c:pt>
                <c:pt idx="889">
                  <c:v>0.53813559322034032</c:v>
                </c:pt>
                <c:pt idx="890">
                  <c:v>0.53874092009685359</c:v>
                </c:pt>
                <c:pt idx="891">
                  <c:v>0.53934624697336686</c:v>
                </c:pt>
                <c:pt idx="892">
                  <c:v>0.53995157384988013</c:v>
                </c:pt>
                <c:pt idx="893">
                  <c:v>0.5405569007263934</c:v>
                </c:pt>
                <c:pt idx="894">
                  <c:v>0.54116222760290666</c:v>
                </c:pt>
                <c:pt idx="895">
                  <c:v>0.54176755447941993</c:v>
                </c:pt>
                <c:pt idx="896">
                  <c:v>0.5423728813559332</c:v>
                </c:pt>
                <c:pt idx="897">
                  <c:v>0.54297820823244647</c:v>
                </c:pt>
                <c:pt idx="898">
                  <c:v>0.54358353510895974</c:v>
                </c:pt>
                <c:pt idx="899">
                  <c:v>0.544188861985473</c:v>
                </c:pt>
                <c:pt idx="900">
                  <c:v>0.54479418886198627</c:v>
                </c:pt>
                <c:pt idx="901">
                  <c:v>0.54539951573849954</c:v>
                </c:pt>
                <c:pt idx="902">
                  <c:v>0.54600484261501281</c:v>
                </c:pt>
                <c:pt idx="903">
                  <c:v>0.54661016949152608</c:v>
                </c:pt>
                <c:pt idx="904">
                  <c:v>0.54721549636803934</c:v>
                </c:pt>
                <c:pt idx="905">
                  <c:v>0.54782082324455261</c:v>
                </c:pt>
                <c:pt idx="906">
                  <c:v>0.54842615012106588</c:v>
                </c:pt>
                <c:pt idx="907">
                  <c:v>0.54903147699757915</c:v>
                </c:pt>
                <c:pt idx="908">
                  <c:v>0.54963680387409242</c:v>
                </c:pt>
                <c:pt idx="909">
                  <c:v>0.55024213075060568</c:v>
                </c:pt>
                <c:pt idx="910">
                  <c:v>0.55084745762711895</c:v>
                </c:pt>
                <c:pt idx="911">
                  <c:v>0.55145278450363222</c:v>
                </c:pt>
                <c:pt idx="912">
                  <c:v>0.55205811138014549</c:v>
                </c:pt>
                <c:pt idx="913">
                  <c:v>0.55266343825665876</c:v>
                </c:pt>
                <c:pt idx="914">
                  <c:v>0.55326876513317202</c:v>
                </c:pt>
                <c:pt idx="915">
                  <c:v>0.55387409200968529</c:v>
                </c:pt>
                <c:pt idx="916">
                  <c:v>0.55447941888619856</c:v>
                </c:pt>
                <c:pt idx="917">
                  <c:v>0.55508474576271183</c:v>
                </c:pt>
                <c:pt idx="918">
                  <c:v>0.5556900726392251</c:v>
                </c:pt>
                <c:pt idx="919">
                  <c:v>0.55629539951573836</c:v>
                </c:pt>
                <c:pt idx="920">
                  <c:v>0.55690072639225163</c:v>
                </c:pt>
                <c:pt idx="921">
                  <c:v>0.5575060532687649</c:v>
                </c:pt>
                <c:pt idx="922">
                  <c:v>0.55811138014527817</c:v>
                </c:pt>
                <c:pt idx="923">
                  <c:v>0.55871670702179144</c:v>
                </c:pt>
                <c:pt idx="924">
                  <c:v>0.5593220338983047</c:v>
                </c:pt>
                <c:pt idx="925">
                  <c:v>0.55992736077481797</c:v>
                </c:pt>
                <c:pt idx="926">
                  <c:v>0.56053268765133124</c:v>
                </c:pt>
                <c:pt idx="927">
                  <c:v>0.56113801452784451</c:v>
                </c:pt>
                <c:pt idx="928">
                  <c:v>0.56174334140435778</c:v>
                </c:pt>
                <c:pt idx="929">
                  <c:v>0.56234866828087104</c:v>
                </c:pt>
                <c:pt idx="930">
                  <c:v>0.56295399515738431</c:v>
                </c:pt>
                <c:pt idx="931">
                  <c:v>0.56355932203389758</c:v>
                </c:pt>
                <c:pt idx="932">
                  <c:v>0.56416464891041085</c:v>
                </c:pt>
                <c:pt idx="933">
                  <c:v>0.56476997578692412</c:v>
                </c:pt>
                <c:pt idx="934">
                  <c:v>0.56537530266343738</c:v>
                </c:pt>
                <c:pt idx="935">
                  <c:v>0.56598062953995065</c:v>
                </c:pt>
                <c:pt idx="936">
                  <c:v>0.56658595641646392</c:v>
                </c:pt>
                <c:pt idx="937">
                  <c:v>0.56719128329297719</c:v>
                </c:pt>
                <c:pt idx="938">
                  <c:v>0.56779661016949046</c:v>
                </c:pt>
                <c:pt idx="939">
                  <c:v>0.56840193704600372</c:v>
                </c:pt>
                <c:pt idx="940">
                  <c:v>0.56900726392251699</c:v>
                </c:pt>
                <c:pt idx="941">
                  <c:v>0.56961259079903026</c:v>
                </c:pt>
                <c:pt idx="942">
                  <c:v>0.57021791767554353</c:v>
                </c:pt>
                <c:pt idx="943">
                  <c:v>0.5708232445520568</c:v>
                </c:pt>
                <c:pt idx="944">
                  <c:v>0.57142857142857006</c:v>
                </c:pt>
                <c:pt idx="945">
                  <c:v>0.57203389830508333</c:v>
                </c:pt>
                <c:pt idx="946">
                  <c:v>0.5726392251815966</c:v>
                </c:pt>
                <c:pt idx="947">
                  <c:v>0.57324455205810987</c:v>
                </c:pt>
                <c:pt idx="948">
                  <c:v>0.57384987893462314</c:v>
                </c:pt>
                <c:pt idx="949">
                  <c:v>0.5744552058111364</c:v>
                </c:pt>
                <c:pt idx="950">
                  <c:v>0.57506053268764967</c:v>
                </c:pt>
                <c:pt idx="951">
                  <c:v>0.57566585956416294</c:v>
                </c:pt>
                <c:pt idx="952">
                  <c:v>0.57627118644067621</c:v>
                </c:pt>
                <c:pt idx="953">
                  <c:v>0.57687651331718948</c:v>
                </c:pt>
                <c:pt idx="954">
                  <c:v>0.57748184019370274</c:v>
                </c:pt>
                <c:pt idx="955">
                  <c:v>0.57808716707021601</c:v>
                </c:pt>
                <c:pt idx="956">
                  <c:v>0.57869249394672928</c:v>
                </c:pt>
                <c:pt idx="957">
                  <c:v>0.57929782082324255</c:v>
                </c:pt>
                <c:pt idx="958">
                  <c:v>0.57990314769975582</c:v>
                </c:pt>
                <c:pt idx="959">
                  <c:v>0.58050847457626908</c:v>
                </c:pt>
                <c:pt idx="960">
                  <c:v>0.58111380145278235</c:v>
                </c:pt>
                <c:pt idx="961">
                  <c:v>0.58171912832929562</c:v>
                </c:pt>
                <c:pt idx="962">
                  <c:v>0.58232445520580889</c:v>
                </c:pt>
                <c:pt idx="963">
                  <c:v>0.58292978208232216</c:v>
                </c:pt>
                <c:pt idx="964">
                  <c:v>0.58353510895883542</c:v>
                </c:pt>
                <c:pt idx="965">
                  <c:v>0.58414043583534869</c:v>
                </c:pt>
                <c:pt idx="966">
                  <c:v>0.58474576271186196</c:v>
                </c:pt>
                <c:pt idx="967">
                  <c:v>0.58535108958837523</c:v>
                </c:pt>
                <c:pt idx="968">
                  <c:v>0.5859564164648885</c:v>
                </c:pt>
                <c:pt idx="969">
                  <c:v>0.58656174334140176</c:v>
                </c:pt>
                <c:pt idx="970">
                  <c:v>0.58716707021791503</c:v>
                </c:pt>
                <c:pt idx="971">
                  <c:v>0.5877723970944283</c:v>
                </c:pt>
                <c:pt idx="972">
                  <c:v>0.58837772397094157</c:v>
                </c:pt>
                <c:pt idx="973">
                  <c:v>0.58898305084745484</c:v>
                </c:pt>
                <c:pt idx="974">
                  <c:v>0.5895883777239681</c:v>
                </c:pt>
                <c:pt idx="975">
                  <c:v>0.59019370460048137</c:v>
                </c:pt>
                <c:pt idx="976">
                  <c:v>0.59079903147699464</c:v>
                </c:pt>
                <c:pt idx="977">
                  <c:v>0.59140435835350791</c:v>
                </c:pt>
                <c:pt idx="978">
                  <c:v>0.59200968523002118</c:v>
                </c:pt>
                <c:pt idx="979">
                  <c:v>0.59261501210653444</c:v>
                </c:pt>
                <c:pt idx="980">
                  <c:v>0.59322033898304771</c:v>
                </c:pt>
                <c:pt idx="981">
                  <c:v>0.59382566585956098</c:v>
                </c:pt>
                <c:pt idx="982">
                  <c:v>0.59443099273607425</c:v>
                </c:pt>
                <c:pt idx="983">
                  <c:v>0.59503631961258752</c:v>
                </c:pt>
                <c:pt idx="984">
                  <c:v>0.59564164648910078</c:v>
                </c:pt>
                <c:pt idx="985">
                  <c:v>0.59624697336561405</c:v>
                </c:pt>
                <c:pt idx="986">
                  <c:v>0.59685230024212732</c:v>
                </c:pt>
                <c:pt idx="987">
                  <c:v>0.59745762711864059</c:v>
                </c:pt>
                <c:pt idx="988">
                  <c:v>0.59806295399515386</c:v>
                </c:pt>
                <c:pt idx="989">
                  <c:v>0.59866828087166712</c:v>
                </c:pt>
                <c:pt idx="990">
                  <c:v>0.59927360774818039</c:v>
                </c:pt>
                <c:pt idx="991">
                  <c:v>0.59987893462469366</c:v>
                </c:pt>
                <c:pt idx="992">
                  <c:v>0.60048426150120693</c:v>
                </c:pt>
                <c:pt idx="993">
                  <c:v>0.6010895883777202</c:v>
                </c:pt>
                <c:pt idx="994">
                  <c:v>0.60169491525423346</c:v>
                </c:pt>
                <c:pt idx="995">
                  <c:v>0.60230024213074673</c:v>
                </c:pt>
                <c:pt idx="996">
                  <c:v>0.60290556900726</c:v>
                </c:pt>
                <c:pt idx="997">
                  <c:v>0.60351089588377327</c:v>
                </c:pt>
                <c:pt idx="998">
                  <c:v>0.60411622276028654</c:v>
                </c:pt>
                <c:pt idx="999">
                  <c:v>0.6047215496367998</c:v>
                </c:pt>
                <c:pt idx="1000">
                  <c:v>0.60532687651331307</c:v>
                </c:pt>
                <c:pt idx="1001">
                  <c:v>0.60593220338982634</c:v>
                </c:pt>
                <c:pt idx="1002">
                  <c:v>0.60653753026633961</c:v>
                </c:pt>
                <c:pt idx="1003">
                  <c:v>0.60714285714285288</c:v>
                </c:pt>
                <c:pt idx="1004">
                  <c:v>0.60774818401936614</c:v>
                </c:pt>
                <c:pt idx="1005">
                  <c:v>0.60835351089587941</c:v>
                </c:pt>
                <c:pt idx="1006">
                  <c:v>0.60895883777239268</c:v>
                </c:pt>
                <c:pt idx="1007">
                  <c:v>0.60956416464890595</c:v>
                </c:pt>
                <c:pt idx="1008">
                  <c:v>0.61016949152541922</c:v>
                </c:pt>
                <c:pt idx="1009">
                  <c:v>0.61077481840193248</c:v>
                </c:pt>
                <c:pt idx="1010">
                  <c:v>0.61138014527844575</c:v>
                </c:pt>
                <c:pt idx="1011">
                  <c:v>0.61198547215495902</c:v>
                </c:pt>
                <c:pt idx="1012">
                  <c:v>0.61259079903147229</c:v>
                </c:pt>
                <c:pt idx="1013">
                  <c:v>0.61319612590798556</c:v>
                </c:pt>
                <c:pt idx="1014">
                  <c:v>0.61380145278449882</c:v>
                </c:pt>
                <c:pt idx="1015">
                  <c:v>0.61440677966101209</c:v>
                </c:pt>
                <c:pt idx="1016">
                  <c:v>0.61501210653752536</c:v>
                </c:pt>
                <c:pt idx="1017">
                  <c:v>0.61561743341403863</c:v>
                </c:pt>
                <c:pt idx="1018">
                  <c:v>0.6162227602905519</c:v>
                </c:pt>
                <c:pt idx="1019">
                  <c:v>0.61682808716706516</c:v>
                </c:pt>
                <c:pt idx="1020">
                  <c:v>0.61743341404357843</c:v>
                </c:pt>
                <c:pt idx="1021">
                  <c:v>0.6180387409200917</c:v>
                </c:pt>
                <c:pt idx="1022">
                  <c:v>0.61864406779660497</c:v>
                </c:pt>
                <c:pt idx="1023">
                  <c:v>0.61924939467311824</c:v>
                </c:pt>
                <c:pt idx="1024">
                  <c:v>0.6198547215496315</c:v>
                </c:pt>
                <c:pt idx="1025">
                  <c:v>0.62046004842614477</c:v>
                </c:pt>
                <c:pt idx="1026">
                  <c:v>0.62106537530265804</c:v>
                </c:pt>
                <c:pt idx="1027">
                  <c:v>0.62167070217917131</c:v>
                </c:pt>
                <c:pt idx="1028">
                  <c:v>0.62227602905568458</c:v>
                </c:pt>
                <c:pt idx="1029">
                  <c:v>0.62288135593219784</c:v>
                </c:pt>
                <c:pt idx="1030">
                  <c:v>0.62348668280871111</c:v>
                </c:pt>
                <c:pt idx="1031">
                  <c:v>0.62409200968522438</c:v>
                </c:pt>
                <c:pt idx="1032">
                  <c:v>0.62469733656173765</c:v>
                </c:pt>
                <c:pt idx="1033">
                  <c:v>0.62530266343825092</c:v>
                </c:pt>
                <c:pt idx="1034">
                  <c:v>0.62590799031476418</c:v>
                </c:pt>
                <c:pt idx="1035">
                  <c:v>0.62651331719127745</c:v>
                </c:pt>
                <c:pt idx="1036">
                  <c:v>0.62711864406779072</c:v>
                </c:pt>
                <c:pt idx="1037">
                  <c:v>0.62772397094430399</c:v>
                </c:pt>
                <c:pt idx="1038">
                  <c:v>0.62832929782081726</c:v>
                </c:pt>
                <c:pt idx="1039">
                  <c:v>0.62893462469733052</c:v>
                </c:pt>
                <c:pt idx="1040">
                  <c:v>0.62953995157384379</c:v>
                </c:pt>
                <c:pt idx="1041">
                  <c:v>0.63014527845035706</c:v>
                </c:pt>
                <c:pt idx="1042">
                  <c:v>0.63075060532687033</c:v>
                </c:pt>
                <c:pt idx="1043">
                  <c:v>0.6313559322033836</c:v>
                </c:pt>
                <c:pt idx="1044">
                  <c:v>0.63196125907989686</c:v>
                </c:pt>
                <c:pt idx="1045">
                  <c:v>0.63256658595641013</c:v>
                </c:pt>
                <c:pt idx="1046">
                  <c:v>0.6331719128329234</c:v>
                </c:pt>
                <c:pt idx="1047">
                  <c:v>0.63377723970943667</c:v>
                </c:pt>
                <c:pt idx="1048">
                  <c:v>0.63438256658594994</c:v>
                </c:pt>
                <c:pt idx="1049">
                  <c:v>0.6349878934624632</c:v>
                </c:pt>
                <c:pt idx="1050">
                  <c:v>0.63559322033897647</c:v>
                </c:pt>
                <c:pt idx="1051">
                  <c:v>0.63619854721548974</c:v>
                </c:pt>
                <c:pt idx="1052">
                  <c:v>0.63680387409200301</c:v>
                </c:pt>
                <c:pt idx="1053">
                  <c:v>0.63740920096851628</c:v>
                </c:pt>
                <c:pt idx="1054">
                  <c:v>0.63801452784502954</c:v>
                </c:pt>
                <c:pt idx="1055">
                  <c:v>0.63861985472154281</c:v>
                </c:pt>
                <c:pt idx="1056">
                  <c:v>0.63922518159805608</c:v>
                </c:pt>
                <c:pt idx="1057">
                  <c:v>0.63983050847456935</c:v>
                </c:pt>
                <c:pt idx="1058">
                  <c:v>0.64043583535108262</c:v>
                </c:pt>
                <c:pt idx="1059">
                  <c:v>0.64104116222759588</c:v>
                </c:pt>
                <c:pt idx="1060">
                  <c:v>0.64164648910410915</c:v>
                </c:pt>
                <c:pt idx="1061">
                  <c:v>0.64225181598062242</c:v>
                </c:pt>
                <c:pt idx="1062">
                  <c:v>0.64285714285713569</c:v>
                </c:pt>
                <c:pt idx="1063">
                  <c:v>0.64346246973364896</c:v>
                </c:pt>
                <c:pt idx="1064">
                  <c:v>0.64406779661016222</c:v>
                </c:pt>
                <c:pt idx="1065">
                  <c:v>0.64467312348667549</c:v>
                </c:pt>
                <c:pt idx="1066">
                  <c:v>0.64527845036318876</c:v>
                </c:pt>
                <c:pt idx="1067">
                  <c:v>0.64588377723970203</c:v>
                </c:pt>
                <c:pt idx="1068">
                  <c:v>0.6464891041162153</c:v>
                </c:pt>
                <c:pt idx="1069">
                  <c:v>0.64709443099272856</c:v>
                </c:pt>
                <c:pt idx="1070">
                  <c:v>0.64769975786924183</c:v>
                </c:pt>
                <c:pt idx="1071">
                  <c:v>0.6483050847457551</c:v>
                </c:pt>
                <c:pt idx="1072">
                  <c:v>0.64891041162226837</c:v>
                </c:pt>
                <c:pt idx="1073">
                  <c:v>0.64951573849878164</c:v>
                </c:pt>
                <c:pt idx="1074">
                  <c:v>0.6501210653752949</c:v>
                </c:pt>
                <c:pt idx="1075">
                  <c:v>0.65072639225180817</c:v>
                </c:pt>
                <c:pt idx="1076">
                  <c:v>0.65133171912832144</c:v>
                </c:pt>
                <c:pt idx="1077">
                  <c:v>0.65193704600483471</c:v>
                </c:pt>
                <c:pt idx="1078">
                  <c:v>0.65254237288134798</c:v>
                </c:pt>
                <c:pt idx="1079">
                  <c:v>0.65314769975786124</c:v>
                </c:pt>
                <c:pt idx="1080">
                  <c:v>0.65375302663437451</c:v>
                </c:pt>
                <c:pt idx="1081">
                  <c:v>0.65435835351088778</c:v>
                </c:pt>
                <c:pt idx="1082">
                  <c:v>0.65496368038740105</c:v>
                </c:pt>
                <c:pt idx="1083">
                  <c:v>0.65556900726391432</c:v>
                </c:pt>
                <c:pt idx="1084">
                  <c:v>0.65617433414042758</c:v>
                </c:pt>
                <c:pt idx="1085">
                  <c:v>0.65677966101694085</c:v>
                </c:pt>
                <c:pt idx="1086">
                  <c:v>0.65738498789345412</c:v>
                </c:pt>
                <c:pt idx="1087">
                  <c:v>0.65799031476996739</c:v>
                </c:pt>
                <c:pt idx="1088">
                  <c:v>0.65859564164648066</c:v>
                </c:pt>
                <c:pt idx="1089">
                  <c:v>0.65920096852299392</c:v>
                </c:pt>
                <c:pt idx="1090">
                  <c:v>0.65980629539950719</c:v>
                </c:pt>
                <c:pt idx="1091">
                  <c:v>0.66041162227602046</c:v>
                </c:pt>
                <c:pt idx="1092">
                  <c:v>0.66101694915253373</c:v>
                </c:pt>
                <c:pt idx="1093">
                  <c:v>0.661622276029047</c:v>
                </c:pt>
                <c:pt idx="1094">
                  <c:v>0.66222760290556026</c:v>
                </c:pt>
                <c:pt idx="1095">
                  <c:v>0.66283292978207353</c:v>
                </c:pt>
                <c:pt idx="1096">
                  <c:v>0.6634382566585868</c:v>
                </c:pt>
                <c:pt idx="1097">
                  <c:v>0.66404358353510007</c:v>
                </c:pt>
                <c:pt idx="1098">
                  <c:v>0.66464891041161334</c:v>
                </c:pt>
                <c:pt idx="1099">
                  <c:v>0.6652542372881266</c:v>
                </c:pt>
                <c:pt idx="1100">
                  <c:v>0.66585956416463987</c:v>
                </c:pt>
                <c:pt idx="1101">
                  <c:v>0.66646489104115314</c:v>
                </c:pt>
                <c:pt idx="1102">
                  <c:v>0.66707021791766641</c:v>
                </c:pt>
                <c:pt idx="1103">
                  <c:v>0.66767554479417968</c:v>
                </c:pt>
                <c:pt idx="1104">
                  <c:v>0.66828087167069294</c:v>
                </c:pt>
                <c:pt idx="1105">
                  <c:v>0.66888619854720621</c:v>
                </c:pt>
                <c:pt idx="1106">
                  <c:v>0.66949152542371948</c:v>
                </c:pt>
                <c:pt idx="1107">
                  <c:v>0.67009685230023275</c:v>
                </c:pt>
                <c:pt idx="1108">
                  <c:v>0.67070217917674602</c:v>
                </c:pt>
                <c:pt idx="1109">
                  <c:v>0.67130750605325928</c:v>
                </c:pt>
                <c:pt idx="1110">
                  <c:v>0.67191283292977255</c:v>
                </c:pt>
                <c:pt idx="1111">
                  <c:v>0.67251815980628582</c:v>
                </c:pt>
                <c:pt idx="1112">
                  <c:v>0.67312348668279909</c:v>
                </c:pt>
                <c:pt idx="1113">
                  <c:v>0.67372881355931236</c:v>
                </c:pt>
                <c:pt idx="1114">
                  <c:v>0.67433414043582562</c:v>
                </c:pt>
                <c:pt idx="1115">
                  <c:v>0.67493946731233889</c:v>
                </c:pt>
                <c:pt idx="1116">
                  <c:v>0.67554479418885216</c:v>
                </c:pt>
                <c:pt idx="1117">
                  <c:v>0.67615012106536543</c:v>
                </c:pt>
                <c:pt idx="1118">
                  <c:v>0.6767554479418787</c:v>
                </c:pt>
                <c:pt idx="1119">
                  <c:v>0.67736077481839196</c:v>
                </c:pt>
                <c:pt idx="1120">
                  <c:v>0.67796610169490523</c:v>
                </c:pt>
                <c:pt idx="1121">
                  <c:v>0.6785714285714185</c:v>
                </c:pt>
                <c:pt idx="1122">
                  <c:v>0.67917675544793177</c:v>
                </c:pt>
                <c:pt idx="1123">
                  <c:v>0.67978208232444504</c:v>
                </c:pt>
                <c:pt idx="1124">
                  <c:v>0.6803874092009583</c:v>
                </c:pt>
                <c:pt idx="1125">
                  <c:v>0.68099273607747157</c:v>
                </c:pt>
                <c:pt idx="1126">
                  <c:v>0.68159806295398484</c:v>
                </c:pt>
                <c:pt idx="1127">
                  <c:v>0.68220338983049811</c:v>
                </c:pt>
                <c:pt idx="1128">
                  <c:v>0.68280871670701138</c:v>
                </c:pt>
                <c:pt idx="1129">
                  <c:v>0.68341404358352464</c:v>
                </c:pt>
                <c:pt idx="1130">
                  <c:v>0.68401937046003791</c:v>
                </c:pt>
                <c:pt idx="1131">
                  <c:v>0.68462469733655118</c:v>
                </c:pt>
                <c:pt idx="1132">
                  <c:v>0.68523002421306445</c:v>
                </c:pt>
                <c:pt idx="1133">
                  <c:v>0.68583535108957772</c:v>
                </c:pt>
                <c:pt idx="1134">
                  <c:v>0.68644067796609098</c:v>
                </c:pt>
                <c:pt idx="1135">
                  <c:v>0.68704600484260425</c:v>
                </c:pt>
                <c:pt idx="1136">
                  <c:v>0.68765133171911752</c:v>
                </c:pt>
                <c:pt idx="1137">
                  <c:v>0.68825665859563079</c:v>
                </c:pt>
                <c:pt idx="1138">
                  <c:v>0.68886198547214406</c:v>
                </c:pt>
                <c:pt idx="1139">
                  <c:v>0.68946731234865732</c:v>
                </c:pt>
                <c:pt idx="1140">
                  <c:v>0.69007263922517059</c:v>
                </c:pt>
                <c:pt idx="1141">
                  <c:v>0.69067796610168386</c:v>
                </c:pt>
                <c:pt idx="1142">
                  <c:v>0.69128329297819713</c:v>
                </c:pt>
                <c:pt idx="1143">
                  <c:v>0.6918886198547104</c:v>
                </c:pt>
                <c:pt idx="1144">
                  <c:v>0.69249394673122366</c:v>
                </c:pt>
                <c:pt idx="1145">
                  <c:v>0.69309927360773693</c:v>
                </c:pt>
                <c:pt idx="1146">
                  <c:v>0.6937046004842502</c:v>
                </c:pt>
                <c:pt idx="1147">
                  <c:v>0.69430992736076347</c:v>
                </c:pt>
                <c:pt idx="1148">
                  <c:v>0.69491525423727674</c:v>
                </c:pt>
                <c:pt idx="1149">
                  <c:v>0.69552058111379</c:v>
                </c:pt>
                <c:pt idx="1150">
                  <c:v>0.69612590799030327</c:v>
                </c:pt>
                <c:pt idx="1151">
                  <c:v>0.69673123486681654</c:v>
                </c:pt>
                <c:pt idx="1152">
                  <c:v>0.69733656174332981</c:v>
                </c:pt>
                <c:pt idx="1153">
                  <c:v>0.69794188861984308</c:v>
                </c:pt>
                <c:pt idx="1154">
                  <c:v>0.69854721549635634</c:v>
                </c:pt>
                <c:pt idx="1155">
                  <c:v>0.69915254237286961</c:v>
                </c:pt>
                <c:pt idx="1156">
                  <c:v>0.69975786924938288</c:v>
                </c:pt>
                <c:pt idx="1157">
                  <c:v>0.70036319612589615</c:v>
                </c:pt>
                <c:pt idx="1158">
                  <c:v>0.70096852300240942</c:v>
                </c:pt>
                <c:pt idx="1159">
                  <c:v>0.70157384987892268</c:v>
                </c:pt>
                <c:pt idx="1160">
                  <c:v>0.70217917675543595</c:v>
                </c:pt>
                <c:pt idx="1161">
                  <c:v>0.70278450363194922</c:v>
                </c:pt>
                <c:pt idx="1162">
                  <c:v>0.70338983050846249</c:v>
                </c:pt>
                <c:pt idx="1163">
                  <c:v>0.70399515738497576</c:v>
                </c:pt>
                <c:pt idx="1164">
                  <c:v>0.70460048426148902</c:v>
                </c:pt>
                <c:pt idx="1165">
                  <c:v>0.70520581113800229</c:v>
                </c:pt>
                <c:pt idx="1166">
                  <c:v>0.70581113801451556</c:v>
                </c:pt>
                <c:pt idx="1167">
                  <c:v>0.70641646489102883</c:v>
                </c:pt>
                <c:pt idx="1168">
                  <c:v>0.7070217917675421</c:v>
                </c:pt>
                <c:pt idx="1169">
                  <c:v>0.70762711864405536</c:v>
                </c:pt>
                <c:pt idx="1170">
                  <c:v>0.70823244552056863</c:v>
                </c:pt>
                <c:pt idx="1171">
                  <c:v>0.7088377723970819</c:v>
                </c:pt>
                <c:pt idx="1172">
                  <c:v>0.70944309927359517</c:v>
                </c:pt>
                <c:pt idx="1173">
                  <c:v>0.71004842615010844</c:v>
                </c:pt>
                <c:pt idx="1174">
                  <c:v>0.7106537530266217</c:v>
                </c:pt>
                <c:pt idx="1175">
                  <c:v>0.71125907990313497</c:v>
                </c:pt>
                <c:pt idx="1176">
                  <c:v>0.71186440677964824</c:v>
                </c:pt>
                <c:pt idx="1177">
                  <c:v>0.71246973365616151</c:v>
                </c:pt>
                <c:pt idx="1178">
                  <c:v>0.71307506053267478</c:v>
                </c:pt>
                <c:pt idx="1179">
                  <c:v>0.71368038740918804</c:v>
                </c:pt>
                <c:pt idx="1180">
                  <c:v>0.71428571428570131</c:v>
                </c:pt>
                <c:pt idx="1181">
                  <c:v>0.71489104116221458</c:v>
                </c:pt>
                <c:pt idx="1182">
                  <c:v>0.71549636803872785</c:v>
                </c:pt>
                <c:pt idx="1183">
                  <c:v>0.71610169491524112</c:v>
                </c:pt>
                <c:pt idx="1184">
                  <c:v>0.71670702179175438</c:v>
                </c:pt>
                <c:pt idx="1185">
                  <c:v>0.71731234866826765</c:v>
                </c:pt>
                <c:pt idx="1186">
                  <c:v>0.71791767554478092</c:v>
                </c:pt>
                <c:pt idx="1187">
                  <c:v>0.71852300242129419</c:v>
                </c:pt>
                <c:pt idx="1188">
                  <c:v>0.71912832929780746</c:v>
                </c:pt>
                <c:pt idx="1189">
                  <c:v>0.71973365617432072</c:v>
                </c:pt>
                <c:pt idx="1190">
                  <c:v>0.72033898305083399</c:v>
                </c:pt>
                <c:pt idx="1191">
                  <c:v>0.72094430992734726</c:v>
                </c:pt>
                <c:pt idx="1192">
                  <c:v>0.72154963680386053</c:v>
                </c:pt>
                <c:pt idx="1193">
                  <c:v>0.7221549636803738</c:v>
                </c:pt>
                <c:pt idx="1194">
                  <c:v>0.72276029055688706</c:v>
                </c:pt>
                <c:pt idx="1195">
                  <c:v>0.72336561743340033</c:v>
                </c:pt>
                <c:pt idx="1196">
                  <c:v>0.7239709443099136</c:v>
                </c:pt>
                <c:pt idx="1197">
                  <c:v>0.72457627118642687</c:v>
                </c:pt>
                <c:pt idx="1198">
                  <c:v>0.72518159806294014</c:v>
                </c:pt>
                <c:pt idx="1199">
                  <c:v>0.7257869249394534</c:v>
                </c:pt>
                <c:pt idx="1200">
                  <c:v>0.72639225181596667</c:v>
                </c:pt>
                <c:pt idx="1201">
                  <c:v>0.72699757869247994</c:v>
                </c:pt>
                <c:pt idx="1202">
                  <c:v>0.72760290556899321</c:v>
                </c:pt>
                <c:pt idx="1203">
                  <c:v>0.72820823244550648</c:v>
                </c:pt>
                <c:pt idx="1204">
                  <c:v>0.72881355932201974</c:v>
                </c:pt>
                <c:pt idx="1205">
                  <c:v>0.72941888619853301</c:v>
                </c:pt>
                <c:pt idx="1206">
                  <c:v>0.73002421307504628</c:v>
                </c:pt>
                <c:pt idx="1207">
                  <c:v>0.73062953995155955</c:v>
                </c:pt>
                <c:pt idx="1208">
                  <c:v>0.73123486682807282</c:v>
                </c:pt>
                <c:pt idx="1209">
                  <c:v>0.73184019370458608</c:v>
                </c:pt>
                <c:pt idx="1210">
                  <c:v>0.73244552058109935</c:v>
                </c:pt>
                <c:pt idx="1211">
                  <c:v>0.73305084745761262</c:v>
                </c:pt>
                <c:pt idx="1212">
                  <c:v>0.73365617433412589</c:v>
                </c:pt>
                <c:pt idx="1213">
                  <c:v>0.73426150121063916</c:v>
                </c:pt>
                <c:pt idx="1214">
                  <c:v>0.73486682808715242</c:v>
                </c:pt>
                <c:pt idx="1215">
                  <c:v>0.73547215496366569</c:v>
                </c:pt>
                <c:pt idx="1216">
                  <c:v>0.73607748184017896</c:v>
                </c:pt>
                <c:pt idx="1217">
                  <c:v>0.73668280871669223</c:v>
                </c:pt>
                <c:pt idx="1218">
                  <c:v>0.7372881355932055</c:v>
                </c:pt>
                <c:pt idx="1219">
                  <c:v>0.73789346246971876</c:v>
                </c:pt>
                <c:pt idx="1220">
                  <c:v>0.73849878934623203</c:v>
                </c:pt>
                <c:pt idx="1221">
                  <c:v>0.7391041162227453</c:v>
                </c:pt>
                <c:pt idx="1222">
                  <c:v>0.73970944309925857</c:v>
                </c:pt>
                <c:pt idx="1223">
                  <c:v>0.74031476997577184</c:v>
                </c:pt>
                <c:pt idx="1224">
                  <c:v>0.7409200968522851</c:v>
                </c:pt>
                <c:pt idx="1225">
                  <c:v>0.74152542372879837</c:v>
                </c:pt>
                <c:pt idx="1226">
                  <c:v>0.74213075060531164</c:v>
                </c:pt>
                <c:pt idx="1227">
                  <c:v>0.74273607748182491</c:v>
                </c:pt>
                <c:pt idx="1228">
                  <c:v>0.74334140435833818</c:v>
                </c:pt>
                <c:pt idx="1229">
                  <c:v>0.74394673123485144</c:v>
                </c:pt>
                <c:pt idx="1230">
                  <c:v>0.74455205811136471</c:v>
                </c:pt>
                <c:pt idx="1231">
                  <c:v>0.74515738498787798</c:v>
                </c:pt>
                <c:pt idx="1232">
                  <c:v>0.74576271186439125</c:v>
                </c:pt>
                <c:pt idx="1233">
                  <c:v>0.74636803874090452</c:v>
                </c:pt>
                <c:pt idx="1234">
                  <c:v>0.74697336561741778</c:v>
                </c:pt>
                <c:pt idx="1235">
                  <c:v>0.74757869249393105</c:v>
                </c:pt>
                <c:pt idx="1236">
                  <c:v>0.74818401937044432</c:v>
                </c:pt>
                <c:pt idx="1237">
                  <c:v>0.74878934624695759</c:v>
                </c:pt>
                <c:pt idx="1238">
                  <c:v>0.74939467312347086</c:v>
                </c:pt>
                <c:pt idx="1239">
                  <c:v>0.74999999999998412</c:v>
                </c:pt>
                <c:pt idx="1240">
                  <c:v>0.75060532687649739</c:v>
                </c:pt>
                <c:pt idx="1241">
                  <c:v>0.75121065375301066</c:v>
                </c:pt>
                <c:pt idx="1242">
                  <c:v>0.75181598062952393</c:v>
                </c:pt>
                <c:pt idx="1243">
                  <c:v>0.7524213075060372</c:v>
                </c:pt>
                <c:pt idx="1244">
                  <c:v>0.75302663438255046</c:v>
                </c:pt>
                <c:pt idx="1245">
                  <c:v>0.75363196125906373</c:v>
                </c:pt>
                <c:pt idx="1246">
                  <c:v>0.754237288135577</c:v>
                </c:pt>
                <c:pt idx="1247">
                  <c:v>0.75484261501209027</c:v>
                </c:pt>
                <c:pt idx="1248">
                  <c:v>0.75544794188860354</c:v>
                </c:pt>
                <c:pt idx="1249">
                  <c:v>0.7560532687651168</c:v>
                </c:pt>
                <c:pt idx="1250">
                  <c:v>0.75665859564163007</c:v>
                </c:pt>
                <c:pt idx="1251">
                  <c:v>0.75726392251814334</c:v>
                </c:pt>
                <c:pt idx="1252">
                  <c:v>0.75786924939465661</c:v>
                </c:pt>
                <c:pt idx="1253">
                  <c:v>0.75847457627116988</c:v>
                </c:pt>
                <c:pt idx="1254">
                  <c:v>0.75907990314768314</c:v>
                </c:pt>
                <c:pt idx="1255">
                  <c:v>0.75968523002419641</c:v>
                </c:pt>
                <c:pt idx="1256">
                  <c:v>0.76029055690070968</c:v>
                </c:pt>
                <c:pt idx="1257">
                  <c:v>0.76089588377722295</c:v>
                </c:pt>
                <c:pt idx="1258">
                  <c:v>0.76150121065373622</c:v>
                </c:pt>
                <c:pt idx="1259">
                  <c:v>0.76210653753024948</c:v>
                </c:pt>
                <c:pt idx="1260">
                  <c:v>0.76271186440676275</c:v>
                </c:pt>
                <c:pt idx="1261">
                  <c:v>0.76331719128327602</c:v>
                </c:pt>
                <c:pt idx="1262">
                  <c:v>0.76392251815978929</c:v>
                </c:pt>
                <c:pt idx="1263">
                  <c:v>0.76452784503630256</c:v>
                </c:pt>
                <c:pt idx="1264">
                  <c:v>0.76513317191281582</c:v>
                </c:pt>
                <c:pt idx="1265">
                  <c:v>0.76573849878932909</c:v>
                </c:pt>
                <c:pt idx="1266">
                  <c:v>0.76634382566584236</c:v>
                </c:pt>
                <c:pt idx="1267">
                  <c:v>0.76694915254235563</c:v>
                </c:pt>
                <c:pt idx="1268">
                  <c:v>0.7675544794188689</c:v>
                </c:pt>
                <c:pt idx="1269">
                  <c:v>0.76815980629538216</c:v>
                </c:pt>
                <c:pt idx="1270">
                  <c:v>0.76876513317189543</c:v>
                </c:pt>
                <c:pt idx="1271">
                  <c:v>0.7693704600484087</c:v>
                </c:pt>
                <c:pt idx="1272">
                  <c:v>0.76997578692492197</c:v>
                </c:pt>
                <c:pt idx="1273">
                  <c:v>0.77058111380143524</c:v>
                </c:pt>
                <c:pt idx="1274">
                  <c:v>0.7711864406779485</c:v>
                </c:pt>
                <c:pt idx="1275">
                  <c:v>0.77179176755446177</c:v>
                </c:pt>
                <c:pt idx="1276">
                  <c:v>0.77239709443097504</c:v>
                </c:pt>
                <c:pt idx="1277">
                  <c:v>0.77300242130748831</c:v>
                </c:pt>
                <c:pt idx="1278">
                  <c:v>0.77360774818400158</c:v>
                </c:pt>
                <c:pt idx="1279">
                  <c:v>0.77421307506051484</c:v>
                </c:pt>
                <c:pt idx="1280">
                  <c:v>0.77481840193702811</c:v>
                </c:pt>
                <c:pt idx="1281">
                  <c:v>0.77542372881354138</c:v>
                </c:pt>
                <c:pt idx="1282">
                  <c:v>0.77602905569005465</c:v>
                </c:pt>
                <c:pt idx="1283">
                  <c:v>0.77663438256656792</c:v>
                </c:pt>
                <c:pt idx="1284">
                  <c:v>0.77723970944308118</c:v>
                </c:pt>
                <c:pt idx="1285">
                  <c:v>0.77784503631959445</c:v>
                </c:pt>
                <c:pt idx="1286">
                  <c:v>0.77845036319610772</c:v>
                </c:pt>
                <c:pt idx="1287">
                  <c:v>0.77905569007262099</c:v>
                </c:pt>
                <c:pt idx="1288">
                  <c:v>0.77966101694913426</c:v>
                </c:pt>
                <c:pt idx="1289">
                  <c:v>0.78026634382564752</c:v>
                </c:pt>
                <c:pt idx="1290">
                  <c:v>0.78087167070216079</c:v>
                </c:pt>
                <c:pt idx="1291">
                  <c:v>0.78147699757867406</c:v>
                </c:pt>
                <c:pt idx="1292">
                  <c:v>0.78208232445518733</c:v>
                </c:pt>
                <c:pt idx="1293">
                  <c:v>0.7826876513317006</c:v>
                </c:pt>
                <c:pt idx="1294">
                  <c:v>0.78329297820821386</c:v>
                </c:pt>
                <c:pt idx="1295">
                  <c:v>0.78389830508472713</c:v>
                </c:pt>
                <c:pt idx="1296">
                  <c:v>0.7845036319612404</c:v>
                </c:pt>
                <c:pt idx="1297">
                  <c:v>0.78510895883775367</c:v>
                </c:pt>
                <c:pt idx="1298">
                  <c:v>0.78571428571426694</c:v>
                </c:pt>
                <c:pt idx="1299">
                  <c:v>0.7863196125907802</c:v>
                </c:pt>
                <c:pt idx="1300">
                  <c:v>0.78692493946729347</c:v>
                </c:pt>
                <c:pt idx="1301">
                  <c:v>0.78753026634380674</c:v>
                </c:pt>
                <c:pt idx="1302">
                  <c:v>0.78813559322032001</c:v>
                </c:pt>
                <c:pt idx="1303">
                  <c:v>0.78874092009683328</c:v>
                </c:pt>
                <c:pt idx="1304">
                  <c:v>0.78934624697334654</c:v>
                </c:pt>
                <c:pt idx="1305">
                  <c:v>0.78995157384985981</c:v>
                </c:pt>
                <c:pt idx="1306">
                  <c:v>0.79055690072637308</c:v>
                </c:pt>
                <c:pt idx="1307">
                  <c:v>0.79116222760288635</c:v>
                </c:pt>
                <c:pt idx="1308">
                  <c:v>0.79176755447939962</c:v>
                </c:pt>
                <c:pt idx="1309">
                  <c:v>0.79237288135591288</c:v>
                </c:pt>
                <c:pt idx="1310">
                  <c:v>0.79297820823242615</c:v>
                </c:pt>
                <c:pt idx="1311">
                  <c:v>0.79358353510893942</c:v>
                </c:pt>
                <c:pt idx="1312">
                  <c:v>0.79418886198545269</c:v>
                </c:pt>
                <c:pt idx="1313">
                  <c:v>0.79479418886196596</c:v>
                </c:pt>
                <c:pt idx="1314">
                  <c:v>0.79539951573847922</c:v>
                </c:pt>
                <c:pt idx="1315">
                  <c:v>0.79600484261499249</c:v>
                </c:pt>
                <c:pt idx="1316">
                  <c:v>0.79661016949150576</c:v>
                </c:pt>
                <c:pt idx="1317">
                  <c:v>0.79721549636801903</c:v>
                </c:pt>
                <c:pt idx="1318">
                  <c:v>0.7978208232445323</c:v>
                </c:pt>
                <c:pt idx="1319">
                  <c:v>0.79842615012104556</c:v>
                </c:pt>
                <c:pt idx="1320">
                  <c:v>0.79903147699755883</c:v>
                </c:pt>
                <c:pt idx="1321">
                  <c:v>0.7996368038740721</c:v>
                </c:pt>
                <c:pt idx="1322">
                  <c:v>0.80024213075058537</c:v>
                </c:pt>
                <c:pt idx="1323">
                  <c:v>0.80084745762709864</c:v>
                </c:pt>
                <c:pt idx="1324">
                  <c:v>0.8014527845036119</c:v>
                </c:pt>
                <c:pt idx="1325">
                  <c:v>0.80205811138012517</c:v>
                </c:pt>
                <c:pt idx="1326">
                  <c:v>0.80266343825663844</c:v>
                </c:pt>
                <c:pt idx="1327">
                  <c:v>0.80326876513315171</c:v>
                </c:pt>
                <c:pt idx="1328">
                  <c:v>0.80387409200966498</c:v>
                </c:pt>
                <c:pt idx="1329">
                  <c:v>0.80447941888617824</c:v>
                </c:pt>
                <c:pt idx="1330">
                  <c:v>0.80508474576269151</c:v>
                </c:pt>
                <c:pt idx="1331">
                  <c:v>0.80569007263920478</c:v>
                </c:pt>
                <c:pt idx="1332">
                  <c:v>0.80629539951571805</c:v>
                </c:pt>
                <c:pt idx="1333">
                  <c:v>0.80690072639223132</c:v>
                </c:pt>
                <c:pt idx="1334">
                  <c:v>0.80750605326874458</c:v>
                </c:pt>
                <c:pt idx="1335">
                  <c:v>0.80811138014525785</c:v>
                </c:pt>
                <c:pt idx="1336">
                  <c:v>0.80871670702177112</c:v>
                </c:pt>
                <c:pt idx="1337">
                  <c:v>0.80932203389828439</c:v>
                </c:pt>
                <c:pt idx="1338">
                  <c:v>0.80992736077479766</c:v>
                </c:pt>
                <c:pt idx="1339">
                  <c:v>0.81053268765131092</c:v>
                </c:pt>
                <c:pt idx="1340">
                  <c:v>0.81113801452782419</c:v>
                </c:pt>
                <c:pt idx="1341">
                  <c:v>0.81174334140433746</c:v>
                </c:pt>
                <c:pt idx="1342">
                  <c:v>0.81234866828085073</c:v>
                </c:pt>
                <c:pt idx="1343">
                  <c:v>0.812953995157364</c:v>
                </c:pt>
                <c:pt idx="1344">
                  <c:v>0.81355932203387726</c:v>
                </c:pt>
                <c:pt idx="1345">
                  <c:v>0.81416464891039053</c:v>
                </c:pt>
                <c:pt idx="1346">
                  <c:v>0.8147699757869038</c:v>
                </c:pt>
                <c:pt idx="1347">
                  <c:v>0.81537530266341707</c:v>
                </c:pt>
                <c:pt idx="1348">
                  <c:v>0.81598062953993034</c:v>
                </c:pt>
                <c:pt idx="1349">
                  <c:v>0.8165859564164436</c:v>
                </c:pt>
                <c:pt idx="1350">
                  <c:v>0.81719128329295687</c:v>
                </c:pt>
                <c:pt idx="1351">
                  <c:v>0.81779661016947014</c:v>
                </c:pt>
                <c:pt idx="1352">
                  <c:v>0.81840193704598341</c:v>
                </c:pt>
                <c:pt idx="1353">
                  <c:v>0.81900726392249668</c:v>
                </c:pt>
                <c:pt idx="1354">
                  <c:v>0.81961259079900994</c:v>
                </c:pt>
                <c:pt idx="1355">
                  <c:v>0.82021791767552321</c:v>
                </c:pt>
                <c:pt idx="1356">
                  <c:v>0.82082324455203648</c:v>
                </c:pt>
                <c:pt idx="1357">
                  <c:v>0.82142857142854975</c:v>
                </c:pt>
                <c:pt idx="1358">
                  <c:v>0.82203389830506302</c:v>
                </c:pt>
                <c:pt idx="1359">
                  <c:v>0.82263922518157628</c:v>
                </c:pt>
                <c:pt idx="1360">
                  <c:v>0.82324455205808955</c:v>
                </c:pt>
                <c:pt idx="1361">
                  <c:v>0.82384987893460282</c:v>
                </c:pt>
                <c:pt idx="1362">
                  <c:v>0.82445520581111609</c:v>
                </c:pt>
                <c:pt idx="1363">
                  <c:v>0.82506053268762936</c:v>
                </c:pt>
                <c:pt idx="1364">
                  <c:v>0.82566585956414262</c:v>
                </c:pt>
                <c:pt idx="1365">
                  <c:v>0.82627118644065589</c:v>
                </c:pt>
                <c:pt idx="1366">
                  <c:v>0.82687651331716916</c:v>
                </c:pt>
                <c:pt idx="1367">
                  <c:v>0.82748184019368243</c:v>
                </c:pt>
                <c:pt idx="1368">
                  <c:v>0.8280871670701957</c:v>
                </c:pt>
                <c:pt idx="1369">
                  <c:v>0.82869249394670896</c:v>
                </c:pt>
                <c:pt idx="1370">
                  <c:v>0.82929782082322223</c:v>
                </c:pt>
                <c:pt idx="1371">
                  <c:v>0.8299031476997355</c:v>
                </c:pt>
                <c:pt idx="1372">
                  <c:v>0.83050847457624877</c:v>
                </c:pt>
                <c:pt idx="1373">
                  <c:v>0.83111380145276204</c:v>
                </c:pt>
                <c:pt idx="1374">
                  <c:v>0.8317191283292753</c:v>
                </c:pt>
                <c:pt idx="1375">
                  <c:v>0.83232445520578857</c:v>
                </c:pt>
                <c:pt idx="1376">
                  <c:v>0.83292978208230184</c:v>
                </c:pt>
                <c:pt idx="1377">
                  <c:v>0.83353510895881511</c:v>
                </c:pt>
                <c:pt idx="1378">
                  <c:v>0.83414043583532838</c:v>
                </c:pt>
                <c:pt idx="1379">
                  <c:v>0.83474576271184164</c:v>
                </c:pt>
                <c:pt idx="1380">
                  <c:v>0.83535108958835491</c:v>
                </c:pt>
                <c:pt idx="1381">
                  <c:v>0.83595641646486818</c:v>
                </c:pt>
                <c:pt idx="1382">
                  <c:v>0.83656174334138145</c:v>
                </c:pt>
                <c:pt idx="1383">
                  <c:v>0.83716707021789472</c:v>
                </c:pt>
                <c:pt idx="1384">
                  <c:v>0.83777239709440798</c:v>
                </c:pt>
                <c:pt idx="1385">
                  <c:v>0.83837772397092125</c:v>
                </c:pt>
                <c:pt idx="1386">
                  <c:v>0.83898305084743452</c:v>
                </c:pt>
                <c:pt idx="1387">
                  <c:v>0.83958837772394779</c:v>
                </c:pt>
                <c:pt idx="1388">
                  <c:v>0.84019370460046106</c:v>
                </c:pt>
                <c:pt idx="1389">
                  <c:v>0.84079903147697432</c:v>
                </c:pt>
                <c:pt idx="1390">
                  <c:v>0.84140435835348759</c:v>
                </c:pt>
                <c:pt idx="1391">
                  <c:v>0.84200968523000086</c:v>
                </c:pt>
                <c:pt idx="1392">
                  <c:v>0.84261501210651413</c:v>
                </c:pt>
                <c:pt idx="1393">
                  <c:v>0.8432203389830274</c:v>
                </c:pt>
                <c:pt idx="1394">
                  <c:v>0.84382566585954066</c:v>
                </c:pt>
                <c:pt idx="1395">
                  <c:v>0.84443099273605393</c:v>
                </c:pt>
                <c:pt idx="1396">
                  <c:v>0.8450363196125672</c:v>
                </c:pt>
                <c:pt idx="1397">
                  <c:v>0.84564164648908047</c:v>
                </c:pt>
                <c:pt idx="1398">
                  <c:v>0.84624697336559374</c:v>
                </c:pt>
                <c:pt idx="1399">
                  <c:v>0.846852300242107</c:v>
                </c:pt>
                <c:pt idx="1400">
                  <c:v>0.84745762711862027</c:v>
                </c:pt>
                <c:pt idx="1401">
                  <c:v>0.84806295399513354</c:v>
                </c:pt>
                <c:pt idx="1402">
                  <c:v>0.84866828087164681</c:v>
                </c:pt>
                <c:pt idx="1403">
                  <c:v>0.84927360774816008</c:v>
                </c:pt>
                <c:pt idx="1404">
                  <c:v>0.84987893462467334</c:v>
                </c:pt>
                <c:pt idx="1405">
                  <c:v>0.85048426150118661</c:v>
                </c:pt>
                <c:pt idx="1406">
                  <c:v>0.85108958837769988</c:v>
                </c:pt>
                <c:pt idx="1407">
                  <c:v>0.85169491525421315</c:v>
                </c:pt>
                <c:pt idx="1408">
                  <c:v>0.85230024213072642</c:v>
                </c:pt>
                <c:pt idx="1409">
                  <c:v>0.85290556900723968</c:v>
                </c:pt>
                <c:pt idx="1410">
                  <c:v>0.85351089588375295</c:v>
                </c:pt>
                <c:pt idx="1411">
                  <c:v>0.85411622276026622</c:v>
                </c:pt>
                <c:pt idx="1412">
                  <c:v>0.85472154963677949</c:v>
                </c:pt>
                <c:pt idx="1413">
                  <c:v>0.85532687651329276</c:v>
                </c:pt>
                <c:pt idx="1414">
                  <c:v>0.85593220338980602</c:v>
                </c:pt>
                <c:pt idx="1415">
                  <c:v>0.85653753026631929</c:v>
                </c:pt>
                <c:pt idx="1416">
                  <c:v>0.85714285714283256</c:v>
                </c:pt>
                <c:pt idx="1417">
                  <c:v>0.85774818401934583</c:v>
                </c:pt>
                <c:pt idx="1418">
                  <c:v>0.8583535108958591</c:v>
                </c:pt>
                <c:pt idx="1419">
                  <c:v>0.85895883777237236</c:v>
                </c:pt>
                <c:pt idx="1420">
                  <c:v>0.85956416464888563</c:v>
                </c:pt>
                <c:pt idx="1421">
                  <c:v>0.8601694915253989</c:v>
                </c:pt>
                <c:pt idx="1422">
                  <c:v>0.86077481840191217</c:v>
                </c:pt>
                <c:pt idx="1423">
                  <c:v>0.86138014527842544</c:v>
                </c:pt>
                <c:pt idx="1424">
                  <c:v>0.8619854721549387</c:v>
                </c:pt>
                <c:pt idx="1425">
                  <c:v>0.86259079903145197</c:v>
                </c:pt>
                <c:pt idx="1426">
                  <c:v>0.86319612590796524</c:v>
                </c:pt>
                <c:pt idx="1427">
                  <c:v>0.86380145278447851</c:v>
                </c:pt>
                <c:pt idx="1428">
                  <c:v>0.86440677966099178</c:v>
                </c:pt>
                <c:pt idx="1429">
                  <c:v>0.86501210653750504</c:v>
                </c:pt>
                <c:pt idx="1430">
                  <c:v>0.86561743341401831</c:v>
                </c:pt>
                <c:pt idx="1431">
                  <c:v>0.86622276029053158</c:v>
                </c:pt>
                <c:pt idx="1432">
                  <c:v>0.86682808716704485</c:v>
                </c:pt>
                <c:pt idx="1433">
                  <c:v>0.86743341404355812</c:v>
                </c:pt>
                <c:pt idx="1434">
                  <c:v>0.86803874092007138</c:v>
                </c:pt>
                <c:pt idx="1435">
                  <c:v>0.86864406779658465</c:v>
                </c:pt>
                <c:pt idx="1436">
                  <c:v>0.86924939467309792</c:v>
                </c:pt>
                <c:pt idx="1437">
                  <c:v>0.86985472154961119</c:v>
                </c:pt>
                <c:pt idx="1438">
                  <c:v>0.87046004842612446</c:v>
                </c:pt>
                <c:pt idx="1439">
                  <c:v>0.87106537530263772</c:v>
                </c:pt>
                <c:pt idx="1440">
                  <c:v>0.87167070217915099</c:v>
                </c:pt>
                <c:pt idx="1441">
                  <c:v>0.87227602905566426</c:v>
                </c:pt>
                <c:pt idx="1442">
                  <c:v>0.87288135593217753</c:v>
                </c:pt>
                <c:pt idx="1443">
                  <c:v>0.8734866828086908</c:v>
                </c:pt>
                <c:pt idx="1444">
                  <c:v>0.87409200968520406</c:v>
                </c:pt>
                <c:pt idx="1445">
                  <c:v>0.87469733656171733</c:v>
                </c:pt>
                <c:pt idx="1446">
                  <c:v>0.8753026634382306</c:v>
                </c:pt>
                <c:pt idx="1447">
                  <c:v>0.87590799031474387</c:v>
                </c:pt>
                <c:pt idx="1448">
                  <c:v>0.87651331719125714</c:v>
                </c:pt>
                <c:pt idx="1449">
                  <c:v>0.8771186440677704</c:v>
                </c:pt>
                <c:pt idx="1450">
                  <c:v>0.87772397094428367</c:v>
                </c:pt>
                <c:pt idx="1451">
                  <c:v>0.87832929782079694</c:v>
                </c:pt>
                <c:pt idx="1452">
                  <c:v>0.87893462469731021</c:v>
                </c:pt>
                <c:pt idx="1453">
                  <c:v>0.87953995157382348</c:v>
                </c:pt>
                <c:pt idx="1454">
                  <c:v>0.88014527845033674</c:v>
                </c:pt>
                <c:pt idx="1455">
                  <c:v>0.88075060532685001</c:v>
                </c:pt>
                <c:pt idx="1456">
                  <c:v>0.88135593220336328</c:v>
                </c:pt>
                <c:pt idx="1457">
                  <c:v>0.88196125907987655</c:v>
                </c:pt>
                <c:pt idx="1458">
                  <c:v>0.88256658595638982</c:v>
                </c:pt>
                <c:pt idx="1459">
                  <c:v>0.88317191283290308</c:v>
                </c:pt>
                <c:pt idx="1460">
                  <c:v>0.88377723970941635</c:v>
                </c:pt>
                <c:pt idx="1461">
                  <c:v>0.88438256658592962</c:v>
                </c:pt>
                <c:pt idx="1462">
                  <c:v>0.88498789346244289</c:v>
                </c:pt>
                <c:pt idx="1463">
                  <c:v>0.88559322033895616</c:v>
                </c:pt>
                <c:pt idx="1464">
                  <c:v>0.88619854721546942</c:v>
                </c:pt>
                <c:pt idx="1465">
                  <c:v>0.88680387409198269</c:v>
                </c:pt>
                <c:pt idx="1466">
                  <c:v>0.88740920096849596</c:v>
                </c:pt>
                <c:pt idx="1467">
                  <c:v>0.88801452784500923</c:v>
                </c:pt>
                <c:pt idx="1468">
                  <c:v>0.8886198547215225</c:v>
                </c:pt>
                <c:pt idx="1469">
                  <c:v>0.88922518159803576</c:v>
                </c:pt>
                <c:pt idx="1470">
                  <c:v>0.88983050847454903</c:v>
                </c:pt>
                <c:pt idx="1471">
                  <c:v>0.8904358353510623</c:v>
                </c:pt>
                <c:pt idx="1472">
                  <c:v>0.89104116222757557</c:v>
                </c:pt>
                <c:pt idx="1473">
                  <c:v>0.89164648910408884</c:v>
                </c:pt>
                <c:pt idx="1474">
                  <c:v>0.8922518159806021</c:v>
                </c:pt>
                <c:pt idx="1475">
                  <c:v>0.89285714285711537</c:v>
                </c:pt>
                <c:pt idx="1476">
                  <c:v>0.89346246973362864</c:v>
                </c:pt>
                <c:pt idx="1477">
                  <c:v>0.89406779661014191</c:v>
                </c:pt>
                <c:pt idx="1478">
                  <c:v>0.89467312348665518</c:v>
                </c:pt>
                <c:pt idx="1479">
                  <c:v>0.89527845036316844</c:v>
                </c:pt>
                <c:pt idx="1480">
                  <c:v>0.89588377723968171</c:v>
                </c:pt>
                <c:pt idx="1481">
                  <c:v>0.89648910411619498</c:v>
                </c:pt>
                <c:pt idx="1482">
                  <c:v>0.89709443099270825</c:v>
                </c:pt>
                <c:pt idx="1483">
                  <c:v>0.89769975786922152</c:v>
                </c:pt>
                <c:pt idx="1484">
                  <c:v>0.89830508474573478</c:v>
                </c:pt>
                <c:pt idx="1485">
                  <c:v>0.89891041162224805</c:v>
                </c:pt>
                <c:pt idx="1486">
                  <c:v>0.89951573849876132</c:v>
                </c:pt>
                <c:pt idx="1487">
                  <c:v>0.90012106537527459</c:v>
                </c:pt>
                <c:pt idx="1488">
                  <c:v>0.90072639225178786</c:v>
                </c:pt>
                <c:pt idx="1489">
                  <c:v>0.90133171912830112</c:v>
                </c:pt>
                <c:pt idx="1490">
                  <c:v>0.90193704600481439</c:v>
                </c:pt>
                <c:pt idx="1491">
                  <c:v>0.90254237288132766</c:v>
                </c:pt>
                <c:pt idx="1492">
                  <c:v>0.90314769975784093</c:v>
                </c:pt>
                <c:pt idx="1493">
                  <c:v>0.9037530266343542</c:v>
                </c:pt>
                <c:pt idx="1494">
                  <c:v>0.90435835351086746</c:v>
                </c:pt>
                <c:pt idx="1495">
                  <c:v>0.90496368038738073</c:v>
                </c:pt>
                <c:pt idx="1496">
                  <c:v>0.905569007263894</c:v>
                </c:pt>
                <c:pt idx="1497">
                  <c:v>0.90617433414040727</c:v>
                </c:pt>
                <c:pt idx="1498">
                  <c:v>0.90677966101692054</c:v>
                </c:pt>
                <c:pt idx="1499">
                  <c:v>0.9073849878934338</c:v>
                </c:pt>
                <c:pt idx="1500">
                  <c:v>0.90799031476994707</c:v>
                </c:pt>
                <c:pt idx="1501">
                  <c:v>0.90859564164646034</c:v>
                </c:pt>
                <c:pt idx="1502">
                  <c:v>0.90920096852297361</c:v>
                </c:pt>
                <c:pt idx="1503">
                  <c:v>0.90980629539948688</c:v>
                </c:pt>
                <c:pt idx="1504">
                  <c:v>0.91041162227600014</c:v>
                </c:pt>
                <c:pt idx="1505">
                  <c:v>0.91101694915251341</c:v>
                </c:pt>
                <c:pt idx="1506">
                  <c:v>0.91162227602902668</c:v>
                </c:pt>
                <c:pt idx="1507">
                  <c:v>0.91222760290553995</c:v>
                </c:pt>
                <c:pt idx="1508">
                  <c:v>0.91283292978205322</c:v>
                </c:pt>
                <c:pt idx="1509">
                  <c:v>0.91343825665856648</c:v>
                </c:pt>
                <c:pt idx="1510">
                  <c:v>0.91404358353507975</c:v>
                </c:pt>
                <c:pt idx="1511">
                  <c:v>0.91464891041159302</c:v>
                </c:pt>
                <c:pt idx="1512">
                  <c:v>0.91525423728810629</c:v>
                </c:pt>
                <c:pt idx="1513">
                  <c:v>0.91585956416461956</c:v>
                </c:pt>
                <c:pt idx="1514">
                  <c:v>0.91646489104113282</c:v>
                </c:pt>
                <c:pt idx="1515">
                  <c:v>0.91707021791764609</c:v>
                </c:pt>
                <c:pt idx="1516">
                  <c:v>0.91767554479415936</c:v>
                </c:pt>
                <c:pt idx="1517">
                  <c:v>0.91828087167067263</c:v>
                </c:pt>
                <c:pt idx="1518">
                  <c:v>0.9188861985471859</c:v>
                </c:pt>
                <c:pt idx="1519">
                  <c:v>0.91949152542369916</c:v>
                </c:pt>
                <c:pt idx="1520">
                  <c:v>0.92009685230021243</c:v>
                </c:pt>
                <c:pt idx="1521">
                  <c:v>0.9207021791767257</c:v>
                </c:pt>
                <c:pt idx="1522">
                  <c:v>0.92130750605323897</c:v>
                </c:pt>
                <c:pt idx="1523">
                  <c:v>0.92191283292975224</c:v>
                </c:pt>
                <c:pt idx="1524">
                  <c:v>0.9225181598062655</c:v>
                </c:pt>
                <c:pt idx="1525">
                  <c:v>0.92312348668277877</c:v>
                </c:pt>
                <c:pt idx="1526">
                  <c:v>0.92372881355929204</c:v>
                </c:pt>
                <c:pt idx="1527">
                  <c:v>0.92433414043580531</c:v>
                </c:pt>
                <c:pt idx="1528">
                  <c:v>0.92493946731231858</c:v>
                </c:pt>
                <c:pt idx="1529">
                  <c:v>0.92554479418883184</c:v>
                </c:pt>
                <c:pt idx="1530">
                  <c:v>0.92615012106534511</c:v>
                </c:pt>
                <c:pt idx="1531">
                  <c:v>0.92675544794185838</c:v>
                </c:pt>
                <c:pt idx="1532">
                  <c:v>0.92736077481837165</c:v>
                </c:pt>
                <c:pt idx="1533">
                  <c:v>0.92796610169488492</c:v>
                </c:pt>
                <c:pt idx="1534">
                  <c:v>0.92857142857139818</c:v>
                </c:pt>
                <c:pt idx="1535">
                  <c:v>0.92917675544791145</c:v>
                </c:pt>
                <c:pt idx="1536">
                  <c:v>0.92978208232442472</c:v>
                </c:pt>
                <c:pt idx="1537">
                  <c:v>0.93038740920093799</c:v>
                </c:pt>
                <c:pt idx="1538">
                  <c:v>0.93099273607745126</c:v>
                </c:pt>
                <c:pt idx="1539">
                  <c:v>0.93159806295396452</c:v>
                </c:pt>
                <c:pt idx="1540">
                  <c:v>0.93220338983047779</c:v>
                </c:pt>
                <c:pt idx="1541">
                  <c:v>0.93280871670699106</c:v>
                </c:pt>
                <c:pt idx="1542">
                  <c:v>0.93341404358350433</c:v>
                </c:pt>
                <c:pt idx="1543">
                  <c:v>0.9340193704600176</c:v>
                </c:pt>
                <c:pt idx="1544">
                  <c:v>0.93462469733653086</c:v>
                </c:pt>
                <c:pt idx="1545">
                  <c:v>0.93523002421304413</c:v>
                </c:pt>
                <c:pt idx="1546">
                  <c:v>0.9358353510895574</c:v>
                </c:pt>
                <c:pt idx="1547">
                  <c:v>0.93644067796607067</c:v>
                </c:pt>
                <c:pt idx="1548">
                  <c:v>0.93704600484258394</c:v>
                </c:pt>
                <c:pt idx="1549">
                  <c:v>0.9376513317190972</c:v>
                </c:pt>
                <c:pt idx="1550">
                  <c:v>0.93825665859561047</c:v>
                </c:pt>
                <c:pt idx="1551">
                  <c:v>0.93886198547212374</c:v>
                </c:pt>
                <c:pt idx="1552">
                  <c:v>0.93946731234863701</c:v>
                </c:pt>
                <c:pt idx="1553">
                  <c:v>0.94007263922515027</c:v>
                </c:pt>
                <c:pt idx="1554">
                  <c:v>0.94067796610166354</c:v>
                </c:pt>
                <c:pt idx="1555">
                  <c:v>0.94128329297817681</c:v>
                </c:pt>
                <c:pt idx="1556">
                  <c:v>0.94188861985469008</c:v>
                </c:pt>
                <c:pt idx="1557">
                  <c:v>0.94249394673120335</c:v>
                </c:pt>
                <c:pt idx="1558">
                  <c:v>0.94309927360771661</c:v>
                </c:pt>
                <c:pt idx="1559">
                  <c:v>0.94370460048422988</c:v>
                </c:pt>
                <c:pt idx="1560">
                  <c:v>0.94430992736074315</c:v>
                </c:pt>
                <c:pt idx="1561">
                  <c:v>0.94491525423725642</c:v>
                </c:pt>
                <c:pt idx="1562">
                  <c:v>0.94552058111376969</c:v>
                </c:pt>
                <c:pt idx="1563">
                  <c:v>0.94612590799028295</c:v>
                </c:pt>
                <c:pt idx="1564">
                  <c:v>0.94673123486679622</c:v>
                </c:pt>
                <c:pt idx="1565">
                  <c:v>0.94733656174330949</c:v>
                </c:pt>
                <c:pt idx="1566">
                  <c:v>0.94794188861982276</c:v>
                </c:pt>
                <c:pt idx="1567">
                  <c:v>0.94854721549633603</c:v>
                </c:pt>
                <c:pt idx="1568">
                  <c:v>0.94915254237284929</c:v>
                </c:pt>
                <c:pt idx="1569">
                  <c:v>0.94975786924936256</c:v>
                </c:pt>
                <c:pt idx="1570">
                  <c:v>0.95036319612587583</c:v>
                </c:pt>
                <c:pt idx="1571">
                  <c:v>0.9509685230023891</c:v>
                </c:pt>
                <c:pt idx="1572">
                  <c:v>0.95157384987890237</c:v>
                </c:pt>
                <c:pt idx="1573">
                  <c:v>0.95217917675541563</c:v>
                </c:pt>
                <c:pt idx="1574">
                  <c:v>0.9527845036319289</c:v>
                </c:pt>
                <c:pt idx="1575">
                  <c:v>0.95338983050844217</c:v>
                </c:pt>
                <c:pt idx="1576">
                  <c:v>0.95399515738495544</c:v>
                </c:pt>
                <c:pt idx="1577">
                  <c:v>0.95460048426146871</c:v>
                </c:pt>
                <c:pt idx="1578">
                  <c:v>0.95520581113798197</c:v>
                </c:pt>
                <c:pt idx="1579">
                  <c:v>0.95581113801449524</c:v>
                </c:pt>
                <c:pt idx="1580">
                  <c:v>0.95641646489100851</c:v>
                </c:pt>
                <c:pt idx="1581">
                  <c:v>0.95702179176752178</c:v>
                </c:pt>
                <c:pt idx="1582">
                  <c:v>0.95762711864403505</c:v>
                </c:pt>
                <c:pt idx="1583">
                  <c:v>0.95823244552054831</c:v>
                </c:pt>
                <c:pt idx="1584">
                  <c:v>0.95883777239706158</c:v>
                </c:pt>
                <c:pt idx="1585">
                  <c:v>0.95944309927357485</c:v>
                </c:pt>
                <c:pt idx="1586">
                  <c:v>0.96004842615008812</c:v>
                </c:pt>
                <c:pt idx="1587">
                  <c:v>0.96065375302660139</c:v>
                </c:pt>
                <c:pt idx="1588">
                  <c:v>0.96125907990311465</c:v>
                </c:pt>
                <c:pt idx="1589">
                  <c:v>0.96186440677962792</c:v>
                </c:pt>
                <c:pt idx="1590">
                  <c:v>0.96246973365614119</c:v>
                </c:pt>
                <c:pt idx="1591">
                  <c:v>0.96307506053265446</c:v>
                </c:pt>
                <c:pt idx="1592">
                  <c:v>0.96368038740916773</c:v>
                </c:pt>
                <c:pt idx="1593">
                  <c:v>0.96428571428568099</c:v>
                </c:pt>
                <c:pt idx="1594">
                  <c:v>0.96489104116219426</c:v>
                </c:pt>
                <c:pt idx="1595">
                  <c:v>0.96549636803870753</c:v>
                </c:pt>
                <c:pt idx="1596">
                  <c:v>0.9661016949152208</c:v>
                </c:pt>
                <c:pt idx="1597">
                  <c:v>0.96670702179173407</c:v>
                </c:pt>
                <c:pt idx="1598">
                  <c:v>0.96731234866824733</c:v>
                </c:pt>
                <c:pt idx="1599">
                  <c:v>0.9679176755447606</c:v>
                </c:pt>
                <c:pt idx="1600">
                  <c:v>0.96852300242127387</c:v>
                </c:pt>
                <c:pt idx="1601">
                  <c:v>0.96912832929778714</c:v>
                </c:pt>
                <c:pt idx="1602">
                  <c:v>0.96973365617430041</c:v>
                </c:pt>
                <c:pt idx="1603">
                  <c:v>0.97033898305081367</c:v>
                </c:pt>
                <c:pt idx="1604">
                  <c:v>0.97094430992732694</c:v>
                </c:pt>
                <c:pt idx="1605">
                  <c:v>0.97154963680384021</c:v>
                </c:pt>
                <c:pt idx="1606">
                  <c:v>0.97215496368035348</c:v>
                </c:pt>
                <c:pt idx="1607">
                  <c:v>0.97276029055686675</c:v>
                </c:pt>
                <c:pt idx="1608">
                  <c:v>0.97336561743338001</c:v>
                </c:pt>
                <c:pt idx="1609">
                  <c:v>0.97397094430989328</c:v>
                </c:pt>
                <c:pt idx="1610">
                  <c:v>0.97457627118640655</c:v>
                </c:pt>
                <c:pt idx="1611">
                  <c:v>0.97518159806291982</c:v>
                </c:pt>
                <c:pt idx="1612">
                  <c:v>0.97578692493943309</c:v>
                </c:pt>
                <c:pt idx="1613">
                  <c:v>0.97639225181594635</c:v>
                </c:pt>
                <c:pt idx="1614">
                  <c:v>0.97699757869245962</c:v>
                </c:pt>
                <c:pt idx="1615">
                  <c:v>0.97760290556897289</c:v>
                </c:pt>
                <c:pt idx="1616">
                  <c:v>0.97820823244548616</c:v>
                </c:pt>
                <c:pt idx="1617">
                  <c:v>0.97881355932199943</c:v>
                </c:pt>
                <c:pt idx="1618">
                  <c:v>0.97941888619851269</c:v>
                </c:pt>
                <c:pt idx="1619">
                  <c:v>0.98002421307502596</c:v>
                </c:pt>
                <c:pt idx="1620">
                  <c:v>0.98062953995153923</c:v>
                </c:pt>
                <c:pt idx="1621">
                  <c:v>0.9812348668280525</c:v>
                </c:pt>
                <c:pt idx="1622">
                  <c:v>0.98184019370456577</c:v>
                </c:pt>
                <c:pt idx="1623">
                  <c:v>0.98244552058107903</c:v>
                </c:pt>
                <c:pt idx="1624">
                  <c:v>0.9830508474575923</c:v>
                </c:pt>
                <c:pt idx="1625">
                  <c:v>0.98365617433410557</c:v>
                </c:pt>
                <c:pt idx="1626">
                  <c:v>0.98426150121061884</c:v>
                </c:pt>
                <c:pt idx="1627">
                  <c:v>0.98486682808713211</c:v>
                </c:pt>
                <c:pt idx="1628">
                  <c:v>0.98547215496364537</c:v>
                </c:pt>
                <c:pt idx="1629">
                  <c:v>0.98607748184015864</c:v>
                </c:pt>
                <c:pt idx="1630">
                  <c:v>0.98668280871667191</c:v>
                </c:pt>
                <c:pt idx="1631">
                  <c:v>0.98728813559318518</c:v>
                </c:pt>
                <c:pt idx="1632">
                  <c:v>0.98789346246969845</c:v>
                </c:pt>
                <c:pt idx="1633">
                  <c:v>0.98849878934621171</c:v>
                </c:pt>
                <c:pt idx="1634">
                  <c:v>0.98910411622272498</c:v>
                </c:pt>
                <c:pt idx="1635">
                  <c:v>0.98970944309923825</c:v>
                </c:pt>
                <c:pt idx="1636">
                  <c:v>0.99031476997575152</c:v>
                </c:pt>
                <c:pt idx="1637">
                  <c:v>0.99092009685226479</c:v>
                </c:pt>
                <c:pt idx="1638">
                  <c:v>0.99152542372877805</c:v>
                </c:pt>
                <c:pt idx="1639">
                  <c:v>0.99213075060529132</c:v>
                </c:pt>
                <c:pt idx="1640">
                  <c:v>0.99273607748180459</c:v>
                </c:pt>
                <c:pt idx="1641">
                  <c:v>0.99334140435831786</c:v>
                </c:pt>
                <c:pt idx="1642">
                  <c:v>0.99394673123483113</c:v>
                </c:pt>
                <c:pt idx="1643">
                  <c:v>0.99455205811134439</c:v>
                </c:pt>
                <c:pt idx="1644">
                  <c:v>0.99515738498785766</c:v>
                </c:pt>
                <c:pt idx="1645">
                  <c:v>0.99576271186437093</c:v>
                </c:pt>
                <c:pt idx="1646">
                  <c:v>0.9963680387408842</c:v>
                </c:pt>
                <c:pt idx="1647">
                  <c:v>0.99697336561739747</c:v>
                </c:pt>
                <c:pt idx="1648">
                  <c:v>0.99757869249391073</c:v>
                </c:pt>
                <c:pt idx="1649">
                  <c:v>0.998184019370424</c:v>
                </c:pt>
                <c:pt idx="1650">
                  <c:v>0.99878934624693727</c:v>
                </c:pt>
                <c:pt idx="1651">
                  <c:v>0.99939467312345054</c:v>
                </c:pt>
                <c:pt idx="1652">
                  <c:v>0.99999999999996381</c:v>
                </c:pt>
                <c:pt idx="1653">
                  <c:v>1.0006053268764772</c:v>
                </c:pt>
                <c:pt idx="1654">
                  <c:v>1.0012106537529906</c:v>
                </c:pt>
                <c:pt idx="1655">
                  <c:v>1.0018159806295039</c:v>
                </c:pt>
                <c:pt idx="1656">
                  <c:v>1.0024213075060173</c:v>
                </c:pt>
                <c:pt idx="1657">
                  <c:v>1.0030266343825307</c:v>
                </c:pt>
                <c:pt idx="1658">
                  <c:v>1.0036319612590441</c:v>
                </c:pt>
                <c:pt idx="1659">
                  <c:v>1.0042372881355575</c:v>
                </c:pt>
                <c:pt idx="1660">
                  <c:v>1.0048426150120708</c:v>
                </c:pt>
                <c:pt idx="1661">
                  <c:v>1.0054479418885842</c:v>
                </c:pt>
                <c:pt idx="1662">
                  <c:v>1.0060532687650976</c:v>
                </c:pt>
                <c:pt idx="1663">
                  <c:v>1.006658595641611</c:v>
                </c:pt>
                <c:pt idx="1664">
                  <c:v>1.0072639225181244</c:v>
                </c:pt>
                <c:pt idx="1665">
                  <c:v>1.0078692493946377</c:v>
                </c:pt>
                <c:pt idx="1666">
                  <c:v>1.0084745762711511</c:v>
                </c:pt>
                <c:pt idx="1667">
                  <c:v>1.0090799031476645</c:v>
                </c:pt>
                <c:pt idx="1668">
                  <c:v>1.0096852300241779</c:v>
                </c:pt>
                <c:pt idx="1669">
                  <c:v>1.0102905569006913</c:v>
                </c:pt>
                <c:pt idx="1670">
                  <c:v>1.0108958837772046</c:v>
                </c:pt>
                <c:pt idx="1671">
                  <c:v>1.011501210653718</c:v>
                </c:pt>
                <c:pt idx="1672">
                  <c:v>1.0121065375302314</c:v>
                </c:pt>
                <c:pt idx="1673">
                  <c:v>1.0127118644067448</c:v>
                </c:pt>
                <c:pt idx="1674">
                  <c:v>1.0133171912832581</c:v>
                </c:pt>
                <c:pt idx="1675">
                  <c:v>1.0139225181597715</c:v>
                </c:pt>
                <c:pt idx="1676">
                  <c:v>1.0145278450362849</c:v>
                </c:pt>
                <c:pt idx="1677">
                  <c:v>1.0151331719127983</c:v>
                </c:pt>
                <c:pt idx="1678">
                  <c:v>1.0157384987893117</c:v>
                </c:pt>
                <c:pt idx="1679">
                  <c:v>1.016343825665825</c:v>
                </c:pt>
                <c:pt idx="1680">
                  <c:v>1.0169491525423384</c:v>
                </c:pt>
                <c:pt idx="1681">
                  <c:v>1.0175544794188518</c:v>
                </c:pt>
                <c:pt idx="1682">
                  <c:v>1.0181598062953652</c:v>
                </c:pt>
                <c:pt idx="1683">
                  <c:v>1.0187651331718786</c:v>
                </c:pt>
                <c:pt idx="1684">
                  <c:v>1.0193704600483919</c:v>
                </c:pt>
                <c:pt idx="1685">
                  <c:v>1.0199757869249053</c:v>
                </c:pt>
                <c:pt idx="1686">
                  <c:v>1.0205811138014187</c:v>
                </c:pt>
                <c:pt idx="1687">
                  <c:v>1.0211864406779321</c:v>
                </c:pt>
                <c:pt idx="1688">
                  <c:v>1.0217917675544455</c:v>
                </c:pt>
                <c:pt idx="1689">
                  <c:v>1.0223970944309588</c:v>
                </c:pt>
                <c:pt idx="1690">
                  <c:v>1.0230024213074722</c:v>
                </c:pt>
                <c:pt idx="1691">
                  <c:v>1.0236077481839856</c:v>
                </c:pt>
                <c:pt idx="1692">
                  <c:v>1.024213075060499</c:v>
                </c:pt>
                <c:pt idx="1693">
                  <c:v>1.0248184019370123</c:v>
                </c:pt>
                <c:pt idx="1694">
                  <c:v>1.0254237288135257</c:v>
                </c:pt>
                <c:pt idx="1695">
                  <c:v>1.0260290556900391</c:v>
                </c:pt>
                <c:pt idx="1696">
                  <c:v>1.0266343825665525</c:v>
                </c:pt>
                <c:pt idx="1697">
                  <c:v>1.0272397094430659</c:v>
                </c:pt>
                <c:pt idx="1698">
                  <c:v>1.0278450363195792</c:v>
                </c:pt>
                <c:pt idx="1699">
                  <c:v>1.0284503631960926</c:v>
                </c:pt>
                <c:pt idx="1700">
                  <c:v>1.029055690072606</c:v>
                </c:pt>
                <c:pt idx="1701">
                  <c:v>1.0296610169491194</c:v>
                </c:pt>
                <c:pt idx="1702">
                  <c:v>1.0302663438256328</c:v>
                </c:pt>
                <c:pt idx="1703">
                  <c:v>1.0308716707021461</c:v>
                </c:pt>
                <c:pt idx="1704">
                  <c:v>1.0314769975786595</c:v>
                </c:pt>
                <c:pt idx="1705">
                  <c:v>1.0320823244551729</c:v>
                </c:pt>
                <c:pt idx="1706">
                  <c:v>1.0326876513316863</c:v>
                </c:pt>
                <c:pt idx="1707">
                  <c:v>1.0332929782081997</c:v>
                </c:pt>
                <c:pt idx="1708">
                  <c:v>1.033898305084713</c:v>
                </c:pt>
                <c:pt idx="1709">
                  <c:v>1.0345036319612264</c:v>
                </c:pt>
                <c:pt idx="1710">
                  <c:v>1.0351089588377398</c:v>
                </c:pt>
                <c:pt idx="1711">
                  <c:v>1.0357142857142532</c:v>
                </c:pt>
                <c:pt idx="1712">
                  <c:v>1.0363196125907665</c:v>
                </c:pt>
                <c:pt idx="1713">
                  <c:v>1.0369249394672799</c:v>
                </c:pt>
                <c:pt idx="1714">
                  <c:v>1.0375302663437933</c:v>
                </c:pt>
                <c:pt idx="1715">
                  <c:v>1.0381355932203067</c:v>
                </c:pt>
                <c:pt idx="1716">
                  <c:v>1.0387409200968201</c:v>
                </c:pt>
                <c:pt idx="1717">
                  <c:v>1.0393462469733334</c:v>
                </c:pt>
                <c:pt idx="1718">
                  <c:v>1.0399515738498468</c:v>
                </c:pt>
                <c:pt idx="1719">
                  <c:v>1.0405569007263602</c:v>
                </c:pt>
                <c:pt idx="1720">
                  <c:v>1.0411622276028736</c:v>
                </c:pt>
                <c:pt idx="1721">
                  <c:v>1.041767554479387</c:v>
                </c:pt>
                <c:pt idx="1722">
                  <c:v>1.0423728813559003</c:v>
                </c:pt>
                <c:pt idx="1723">
                  <c:v>1.0429782082324137</c:v>
                </c:pt>
                <c:pt idx="1724">
                  <c:v>1.0435835351089271</c:v>
                </c:pt>
                <c:pt idx="1725">
                  <c:v>1.0441888619854405</c:v>
                </c:pt>
                <c:pt idx="1726">
                  <c:v>1.0447941888619539</c:v>
                </c:pt>
                <c:pt idx="1727">
                  <c:v>1.0453995157384672</c:v>
                </c:pt>
                <c:pt idx="1728">
                  <c:v>1.0460048426149806</c:v>
                </c:pt>
                <c:pt idx="1729">
                  <c:v>1.046610169491494</c:v>
                </c:pt>
                <c:pt idx="1730">
                  <c:v>1.0472154963680074</c:v>
                </c:pt>
                <c:pt idx="1731">
                  <c:v>1.0478208232445207</c:v>
                </c:pt>
                <c:pt idx="1732">
                  <c:v>1.0484261501210341</c:v>
                </c:pt>
                <c:pt idx="1733">
                  <c:v>1.0490314769975475</c:v>
                </c:pt>
                <c:pt idx="1734">
                  <c:v>1.0496368038740609</c:v>
                </c:pt>
                <c:pt idx="1735">
                  <c:v>1.0502421307505743</c:v>
                </c:pt>
                <c:pt idx="1736">
                  <c:v>1.0508474576270876</c:v>
                </c:pt>
                <c:pt idx="1737">
                  <c:v>1.051452784503601</c:v>
                </c:pt>
                <c:pt idx="1738">
                  <c:v>1.0520581113801144</c:v>
                </c:pt>
                <c:pt idx="1739">
                  <c:v>1.0526634382566278</c:v>
                </c:pt>
                <c:pt idx="1740">
                  <c:v>1.0532687651331412</c:v>
                </c:pt>
                <c:pt idx="1741">
                  <c:v>1.0538740920096545</c:v>
                </c:pt>
                <c:pt idx="1742">
                  <c:v>1.0544794188861679</c:v>
                </c:pt>
                <c:pt idx="1743">
                  <c:v>1.0550847457626813</c:v>
                </c:pt>
                <c:pt idx="1744">
                  <c:v>1.0556900726391947</c:v>
                </c:pt>
                <c:pt idx="1745">
                  <c:v>1.0562953995157081</c:v>
                </c:pt>
                <c:pt idx="1746">
                  <c:v>1.0569007263922214</c:v>
                </c:pt>
                <c:pt idx="1747">
                  <c:v>1.0575060532687348</c:v>
                </c:pt>
                <c:pt idx="1748">
                  <c:v>1.0581113801452482</c:v>
                </c:pt>
                <c:pt idx="1749">
                  <c:v>1.0587167070217616</c:v>
                </c:pt>
                <c:pt idx="1750">
                  <c:v>1.059322033898275</c:v>
                </c:pt>
                <c:pt idx="1751">
                  <c:v>1.0599273607747883</c:v>
                </c:pt>
                <c:pt idx="1752">
                  <c:v>1.0605326876513017</c:v>
                </c:pt>
                <c:pt idx="1753">
                  <c:v>1.0611380145278151</c:v>
                </c:pt>
                <c:pt idx="1754">
                  <c:v>1.0617433414043285</c:v>
                </c:pt>
                <c:pt idx="1755">
                  <c:v>1.0623486682808418</c:v>
                </c:pt>
                <c:pt idx="1756">
                  <c:v>1.0629539951573552</c:v>
                </c:pt>
                <c:pt idx="1757">
                  <c:v>1.0635593220338686</c:v>
                </c:pt>
                <c:pt idx="1758">
                  <c:v>1.064164648910382</c:v>
                </c:pt>
                <c:pt idx="1759">
                  <c:v>1.0647699757868954</c:v>
                </c:pt>
                <c:pt idx="1760">
                  <c:v>1.0653753026634087</c:v>
                </c:pt>
                <c:pt idx="1761">
                  <c:v>1.0659806295399221</c:v>
                </c:pt>
                <c:pt idx="1762">
                  <c:v>1.0665859564164355</c:v>
                </c:pt>
                <c:pt idx="1763">
                  <c:v>1.0671912832929489</c:v>
                </c:pt>
                <c:pt idx="1764">
                  <c:v>1.0677966101694623</c:v>
                </c:pt>
                <c:pt idx="1765">
                  <c:v>1.0684019370459756</c:v>
                </c:pt>
                <c:pt idx="1766">
                  <c:v>1.069007263922489</c:v>
                </c:pt>
                <c:pt idx="1767">
                  <c:v>1.0696125907990024</c:v>
                </c:pt>
                <c:pt idx="1768">
                  <c:v>1.0702179176755158</c:v>
                </c:pt>
                <c:pt idx="1769">
                  <c:v>1.0708232445520292</c:v>
                </c:pt>
                <c:pt idx="1770">
                  <c:v>1.0714285714285425</c:v>
                </c:pt>
                <c:pt idx="1771">
                  <c:v>1.0720338983050559</c:v>
                </c:pt>
                <c:pt idx="1772">
                  <c:v>1.0726392251815693</c:v>
                </c:pt>
                <c:pt idx="1773">
                  <c:v>1.0732445520580827</c:v>
                </c:pt>
                <c:pt idx="1774">
                  <c:v>1.073849878934596</c:v>
                </c:pt>
                <c:pt idx="1775">
                  <c:v>1.0744552058111094</c:v>
                </c:pt>
                <c:pt idx="1776">
                  <c:v>1.0750605326876228</c:v>
                </c:pt>
                <c:pt idx="1777">
                  <c:v>1.0756658595641362</c:v>
                </c:pt>
                <c:pt idx="1778">
                  <c:v>1.0762711864406496</c:v>
                </c:pt>
                <c:pt idx="1779">
                  <c:v>1.0768765133171629</c:v>
                </c:pt>
                <c:pt idx="1780">
                  <c:v>1.0774818401936763</c:v>
                </c:pt>
                <c:pt idx="1781">
                  <c:v>1.0780871670701897</c:v>
                </c:pt>
                <c:pt idx="1782">
                  <c:v>1.0786924939467031</c:v>
                </c:pt>
                <c:pt idx="1783">
                  <c:v>1.0792978208232165</c:v>
                </c:pt>
                <c:pt idx="1784">
                  <c:v>1.0799031476997298</c:v>
                </c:pt>
                <c:pt idx="1785">
                  <c:v>1.0805084745762432</c:v>
                </c:pt>
                <c:pt idx="1786">
                  <c:v>1.0811138014527566</c:v>
                </c:pt>
                <c:pt idx="1787">
                  <c:v>1.08171912832927</c:v>
                </c:pt>
                <c:pt idx="1788">
                  <c:v>1.0823244552057834</c:v>
                </c:pt>
                <c:pt idx="1789">
                  <c:v>1.0829297820822967</c:v>
                </c:pt>
                <c:pt idx="1790">
                  <c:v>1.0835351089588101</c:v>
                </c:pt>
                <c:pt idx="1791">
                  <c:v>1.0841404358353235</c:v>
                </c:pt>
                <c:pt idx="1792">
                  <c:v>1.0847457627118369</c:v>
                </c:pt>
                <c:pt idx="1793">
                  <c:v>1.0853510895883502</c:v>
                </c:pt>
                <c:pt idx="1794">
                  <c:v>1.0859564164648636</c:v>
                </c:pt>
                <c:pt idx="1795">
                  <c:v>1.086561743341377</c:v>
                </c:pt>
                <c:pt idx="1796">
                  <c:v>1.0871670702178904</c:v>
                </c:pt>
                <c:pt idx="1797">
                  <c:v>1.0877723970944038</c:v>
                </c:pt>
                <c:pt idx="1798">
                  <c:v>1.0883777239709171</c:v>
                </c:pt>
                <c:pt idx="1799">
                  <c:v>1.0889830508474305</c:v>
                </c:pt>
                <c:pt idx="1800">
                  <c:v>1.0895883777239439</c:v>
                </c:pt>
                <c:pt idx="1801">
                  <c:v>1.0901937046004573</c:v>
                </c:pt>
                <c:pt idx="1802">
                  <c:v>1.0907990314769707</c:v>
                </c:pt>
                <c:pt idx="1803">
                  <c:v>1.091404358353484</c:v>
                </c:pt>
                <c:pt idx="1804">
                  <c:v>1.0920096852299974</c:v>
                </c:pt>
                <c:pt idx="1805">
                  <c:v>1.0926150121065108</c:v>
                </c:pt>
                <c:pt idx="1806">
                  <c:v>1.0932203389830242</c:v>
                </c:pt>
                <c:pt idx="1807">
                  <c:v>1.0938256658595376</c:v>
                </c:pt>
                <c:pt idx="1808">
                  <c:v>1.0944309927360509</c:v>
                </c:pt>
                <c:pt idx="1809">
                  <c:v>1.0950363196125643</c:v>
                </c:pt>
                <c:pt idx="1810">
                  <c:v>1.0956416464890777</c:v>
                </c:pt>
                <c:pt idx="1811">
                  <c:v>1.0962469733655911</c:v>
                </c:pt>
                <c:pt idx="1812">
                  <c:v>1.0968523002421044</c:v>
                </c:pt>
                <c:pt idx="1813">
                  <c:v>1.0974576271186178</c:v>
                </c:pt>
                <c:pt idx="1814">
                  <c:v>1.0980629539951312</c:v>
                </c:pt>
                <c:pt idx="1815">
                  <c:v>1.0986682808716446</c:v>
                </c:pt>
                <c:pt idx="1816">
                  <c:v>1.099273607748158</c:v>
                </c:pt>
                <c:pt idx="1817">
                  <c:v>1.0998789346246713</c:v>
                </c:pt>
                <c:pt idx="1818">
                  <c:v>1.1004842615011847</c:v>
                </c:pt>
                <c:pt idx="1819">
                  <c:v>1.1010895883776981</c:v>
                </c:pt>
                <c:pt idx="1820">
                  <c:v>1.1016949152542115</c:v>
                </c:pt>
                <c:pt idx="1821">
                  <c:v>1.1023002421307249</c:v>
                </c:pt>
                <c:pt idx="1822">
                  <c:v>1.1029055690072382</c:v>
                </c:pt>
                <c:pt idx="1823">
                  <c:v>1.1035108958837516</c:v>
                </c:pt>
                <c:pt idx="1824">
                  <c:v>1.104116222760265</c:v>
                </c:pt>
                <c:pt idx="1825">
                  <c:v>1.1047215496367784</c:v>
                </c:pt>
                <c:pt idx="1826">
                  <c:v>1.1053268765132918</c:v>
                </c:pt>
                <c:pt idx="1827">
                  <c:v>1.1059322033898051</c:v>
                </c:pt>
                <c:pt idx="1828">
                  <c:v>1.1065375302663185</c:v>
                </c:pt>
                <c:pt idx="1829">
                  <c:v>1.1071428571428319</c:v>
                </c:pt>
                <c:pt idx="1830">
                  <c:v>1.1077481840193453</c:v>
                </c:pt>
                <c:pt idx="1831">
                  <c:v>1.1083535108958587</c:v>
                </c:pt>
                <c:pt idx="1832">
                  <c:v>1.108958837772372</c:v>
                </c:pt>
                <c:pt idx="1833">
                  <c:v>1.1095641646488854</c:v>
                </c:pt>
                <c:pt idx="1834">
                  <c:v>1.1101694915253988</c:v>
                </c:pt>
                <c:pt idx="1835">
                  <c:v>1.1107748184019122</c:v>
                </c:pt>
                <c:pt idx="1836">
                  <c:v>1.1113801452784255</c:v>
                </c:pt>
                <c:pt idx="1837">
                  <c:v>1.1119854721549389</c:v>
                </c:pt>
                <c:pt idx="1838">
                  <c:v>1.1125907990314523</c:v>
                </c:pt>
                <c:pt idx="1839">
                  <c:v>1.1131961259079657</c:v>
                </c:pt>
                <c:pt idx="1840">
                  <c:v>1.1138014527844791</c:v>
                </c:pt>
                <c:pt idx="1841">
                  <c:v>1.1144067796609924</c:v>
                </c:pt>
                <c:pt idx="1842">
                  <c:v>1.1150121065375058</c:v>
                </c:pt>
                <c:pt idx="1843">
                  <c:v>1.1156174334140192</c:v>
                </c:pt>
                <c:pt idx="1844">
                  <c:v>1.1162227602905326</c:v>
                </c:pt>
                <c:pt idx="1845">
                  <c:v>1.116828087167046</c:v>
                </c:pt>
                <c:pt idx="1846">
                  <c:v>1.1174334140435593</c:v>
                </c:pt>
                <c:pt idx="1847">
                  <c:v>1.1180387409200727</c:v>
                </c:pt>
                <c:pt idx="1848">
                  <c:v>1.1186440677965861</c:v>
                </c:pt>
                <c:pt idx="1849">
                  <c:v>1.1192493946730995</c:v>
                </c:pt>
                <c:pt idx="1850">
                  <c:v>1.1198547215496129</c:v>
                </c:pt>
                <c:pt idx="1851">
                  <c:v>1.1204600484261262</c:v>
                </c:pt>
                <c:pt idx="1852">
                  <c:v>1.1210653753026396</c:v>
                </c:pt>
                <c:pt idx="1853">
                  <c:v>1.121670702179153</c:v>
                </c:pt>
                <c:pt idx="1854">
                  <c:v>1.1222760290556664</c:v>
                </c:pt>
                <c:pt idx="1855">
                  <c:v>1.1228813559321797</c:v>
                </c:pt>
                <c:pt idx="1856">
                  <c:v>1.1234866828086931</c:v>
                </c:pt>
                <c:pt idx="1857">
                  <c:v>1.1240920096852065</c:v>
                </c:pt>
                <c:pt idx="1858">
                  <c:v>1.1246973365617199</c:v>
                </c:pt>
                <c:pt idx="1859">
                  <c:v>1.1253026634382333</c:v>
                </c:pt>
                <c:pt idx="1860">
                  <c:v>1.1259079903147466</c:v>
                </c:pt>
                <c:pt idx="1861">
                  <c:v>1.12651331719126</c:v>
                </c:pt>
                <c:pt idx="1862">
                  <c:v>1.1271186440677734</c:v>
                </c:pt>
                <c:pt idx="1863">
                  <c:v>1.1277239709442868</c:v>
                </c:pt>
                <c:pt idx="1864">
                  <c:v>1.1283292978208002</c:v>
                </c:pt>
                <c:pt idx="1865">
                  <c:v>1.1289346246973135</c:v>
                </c:pt>
                <c:pt idx="1866">
                  <c:v>1.1295399515738269</c:v>
                </c:pt>
                <c:pt idx="1867">
                  <c:v>1.1301452784503403</c:v>
                </c:pt>
                <c:pt idx="1868">
                  <c:v>1.1307506053268537</c:v>
                </c:pt>
                <c:pt idx="1869">
                  <c:v>1.1313559322033671</c:v>
                </c:pt>
                <c:pt idx="1870">
                  <c:v>1.1319612590798804</c:v>
                </c:pt>
                <c:pt idx="1871">
                  <c:v>1.1325665859563938</c:v>
                </c:pt>
                <c:pt idx="1872">
                  <c:v>1.1331719128329072</c:v>
                </c:pt>
                <c:pt idx="1873">
                  <c:v>1.1337772397094206</c:v>
                </c:pt>
                <c:pt idx="1874">
                  <c:v>1.1343825665859339</c:v>
                </c:pt>
                <c:pt idx="1875">
                  <c:v>1.1349878934624473</c:v>
                </c:pt>
                <c:pt idx="1876">
                  <c:v>1.1355932203389607</c:v>
                </c:pt>
                <c:pt idx="1877">
                  <c:v>1.1361985472154741</c:v>
                </c:pt>
                <c:pt idx="1878">
                  <c:v>1.1368038740919875</c:v>
                </c:pt>
                <c:pt idx="1879">
                  <c:v>1.1374092009685008</c:v>
                </c:pt>
                <c:pt idx="1880">
                  <c:v>1.1380145278450142</c:v>
                </c:pt>
                <c:pt idx="1881">
                  <c:v>1.1386198547215276</c:v>
                </c:pt>
                <c:pt idx="1882">
                  <c:v>1.139225181598041</c:v>
                </c:pt>
                <c:pt idx="1883">
                  <c:v>1.1398305084745544</c:v>
                </c:pt>
                <c:pt idx="1884">
                  <c:v>1.1404358353510677</c:v>
                </c:pt>
                <c:pt idx="1885">
                  <c:v>1.1410411622275811</c:v>
                </c:pt>
                <c:pt idx="1886">
                  <c:v>1.1416464891040945</c:v>
                </c:pt>
                <c:pt idx="1887">
                  <c:v>1.1422518159806079</c:v>
                </c:pt>
                <c:pt idx="1888">
                  <c:v>1.1428571428571213</c:v>
                </c:pt>
                <c:pt idx="1889">
                  <c:v>1.1434624697336346</c:v>
                </c:pt>
                <c:pt idx="1890">
                  <c:v>1.144067796610148</c:v>
                </c:pt>
                <c:pt idx="1891">
                  <c:v>1.1446731234866614</c:v>
                </c:pt>
                <c:pt idx="1892">
                  <c:v>1.1452784503631748</c:v>
                </c:pt>
                <c:pt idx="1893">
                  <c:v>1.1458837772396882</c:v>
                </c:pt>
                <c:pt idx="1894">
                  <c:v>1.1464891041162015</c:v>
                </c:pt>
                <c:pt idx="1895">
                  <c:v>1.1470944309927149</c:v>
                </c:pt>
                <c:pt idx="1896">
                  <c:v>1.1476997578692283</c:v>
                </c:pt>
                <c:pt idx="1897">
                  <c:v>1.1483050847457417</c:v>
                </c:pt>
                <c:pt idx="1898">
                  <c:v>1.148910411622255</c:v>
                </c:pt>
                <c:pt idx="1899">
                  <c:v>1.1495157384987684</c:v>
                </c:pt>
                <c:pt idx="1900">
                  <c:v>1.1501210653752818</c:v>
                </c:pt>
                <c:pt idx="1901">
                  <c:v>1.1507263922517952</c:v>
                </c:pt>
                <c:pt idx="1902">
                  <c:v>1.1513317191283086</c:v>
                </c:pt>
                <c:pt idx="1903">
                  <c:v>1.1519370460048219</c:v>
                </c:pt>
                <c:pt idx="1904">
                  <c:v>1.1525423728813353</c:v>
                </c:pt>
                <c:pt idx="1905">
                  <c:v>1.1531476997578487</c:v>
                </c:pt>
                <c:pt idx="1906">
                  <c:v>1.1537530266343621</c:v>
                </c:pt>
                <c:pt idx="1907">
                  <c:v>1.1543583535108755</c:v>
                </c:pt>
                <c:pt idx="1908">
                  <c:v>1.1549636803873888</c:v>
                </c:pt>
                <c:pt idx="1909">
                  <c:v>1.1555690072639022</c:v>
                </c:pt>
                <c:pt idx="1910">
                  <c:v>1.1561743341404156</c:v>
                </c:pt>
                <c:pt idx="1911">
                  <c:v>1.156779661016929</c:v>
                </c:pt>
                <c:pt idx="1912">
                  <c:v>1.1573849878934424</c:v>
                </c:pt>
                <c:pt idx="1913">
                  <c:v>1.1579903147699557</c:v>
                </c:pt>
                <c:pt idx="1914">
                  <c:v>1.1585956416464691</c:v>
                </c:pt>
                <c:pt idx="1915">
                  <c:v>1.1592009685229825</c:v>
                </c:pt>
                <c:pt idx="1916">
                  <c:v>1.1598062953994959</c:v>
                </c:pt>
                <c:pt idx="1917">
                  <c:v>1.1604116222760092</c:v>
                </c:pt>
                <c:pt idx="1918">
                  <c:v>1.1610169491525226</c:v>
                </c:pt>
                <c:pt idx="1919">
                  <c:v>1.161622276029036</c:v>
                </c:pt>
                <c:pt idx="1920">
                  <c:v>1.1622276029055494</c:v>
                </c:pt>
                <c:pt idx="1921">
                  <c:v>1.1628329297820628</c:v>
                </c:pt>
                <c:pt idx="1922">
                  <c:v>1.1634382566585761</c:v>
                </c:pt>
                <c:pt idx="1923">
                  <c:v>1.1640435835350895</c:v>
                </c:pt>
                <c:pt idx="1924">
                  <c:v>1.1646489104116029</c:v>
                </c:pt>
                <c:pt idx="1925">
                  <c:v>1.1652542372881163</c:v>
                </c:pt>
                <c:pt idx="1926">
                  <c:v>1.1658595641646297</c:v>
                </c:pt>
                <c:pt idx="1927">
                  <c:v>1.166464891041143</c:v>
                </c:pt>
                <c:pt idx="1928">
                  <c:v>1.1670702179176564</c:v>
                </c:pt>
                <c:pt idx="1929">
                  <c:v>1.1676755447941698</c:v>
                </c:pt>
                <c:pt idx="1930">
                  <c:v>1.1682808716706832</c:v>
                </c:pt>
                <c:pt idx="1931">
                  <c:v>1.1688861985471966</c:v>
                </c:pt>
                <c:pt idx="1932">
                  <c:v>1.1694915254237099</c:v>
                </c:pt>
                <c:pt idx="1933">
                  <c:v>1.1700968523002233</c:v>
                </c:pt>
                <c:pt idx="1934">
                  <c:v>1.1707021791767367</c:v>
                </c:pt>
                <c:pt idx="1935">
                  <c:v>1.1713075060532501</c:v>
                </c:pt>
                <c:pt idx="1936">
                  <c:v>1.1719128329297634</c:v>
                </c:pt>
                <c:pt idx="1937">
                  <c:v>1.1725181598062768</c:v>
                </c:pt>
                <c:pt idx="1938">
                  <c:v>1.1731234866827902</c:v>
                </c:pt>
                <c:pt idx="1939">
                  <c:v>1.1737288135593036</c:v>
                </c:pt>
                <c:pt idx="1940">
                  <c:v>1.174334140435817</c:v>
                </c:pt>
                <c:pt idx="1941">
                  <c:v>1.1749394673123303</c:v>
                </c:pt>
                <c:pt idx="1942">
                  <c:v>1.1755447941888437</c:v>
                </c:pt>
                <c:pt idx="1943">
                  <c:v>1.1761501210653571</c:v>
                </c:pt>
                <c:pt idx="1944">
                  <c:v>1.1767554479418705</c:v>
                </c:pt>
                <c:pt idx="1945">
                  <c:v>1.1773607748183839</c:v>
                </c:pt>
                <c:pt idx="1946">
                  <c:v>1.1779661016948972</c:v>
                </c:pt>
                <c:pt idx="1947">
                  <c:v>1.1785714285714106</c:v>
                </c:pt>
                <c:pt idx="1948">
                  <c:v>1.179176755447924</c:v>
                </c:pt>
                <c:pt idx="1949">
                  <c:v>1.1797820823244374</c:v>
                </c:pt>
                <c:pt idx="1950">
                  <c:v>1.1803874092009508</c:v>
                </c:pt>
                <c:pt idx="1951">
                  <c:v>1.1809927360774641</c:v>
                </c:pt>
                <c:pt idx="1952">
                  <c:v>1.1815980629539775</c:v>
                </c:pt>
                <c:pt idx="1953">
                  <c:v>1.1822033898304909</c:v>
                </c:pt>
                <c:pt idx="1954">
                  <c:v>1.1828087167070043</c:v>
                </c:pt>
                <c:pt idx="1955">
                  <c:v>1.1834140435835176</c:v>
                </c:pt>
                <c:pt idx="1956">
                  <c:v>1.184019370460031</c:v>
                </c:pt>
                <c:pt idx="1957">
                  <c:v>1.1846246973365444</c:v>
                </c:pt>
                <c:pt idx="1958">
                  <c:v>1.1852300242130578</c:v>
                </c:pt>
                <c:pt idx="1959">
                  <c:v>1.1858353510895712</c:v>
                </c:pt>
                <c:pt idx="1960">
                  <c:v>1.1864406779660845</c:v>
                </c:pt>
                <c:pt idx="1961">
                  <c:v>1.1870460048425979</c:v>
                </c:pt>
                <c:pt idx="1962">
                  <c:v>1.1876513317191113</c:v>
                </c:pt>
                <c:pt idx="1963">
                  <c:v>1.1882566585956247</c:v>
                </c:pt>
                <c:pt idx="1964">
                  <c:v>1.1888619854721381</c:v>
                </c:pt>
                <c:pt idx="1965">
                  <c:v>1.1894673123486514</c:v>
                </c:pt>
                <c:pt idx="1966">
                  <c:v>1.1900726392251648</c:v>
                </c:pt>
                <c:pt idx="1967">
                  <c:v>1.1906779661016782</c:v>
                </c:pt>
                <c:pt idx="1968">
                  <c:v>1.1912832929781916</c:v>
                </c:pt>
                <c:pt idx="1969">
                  <c:v>1.191888619854705</c:v>
                </c:pt>
                <c:pt idx="1970">
                  <c:v>1.1924939467312183</c:v>
                </c:pt>
                <c:pt idx="1971">
                  <c:v>1.1930992736077317</c:v>
                </c:pt>
                <c:pt idx="1972">
                  <c:v>1.1937046004842451</c:v>
                </c:pt>
                <c:pt idx="1973">
                  <c:v>1.1943099273607585</c:v>
                </c:pt>
                <c:pt idx="1974">
                  <c:v>1.1949152542372719</c:v>
                </c:pt>
                <c:pt idx="1975">
                  <c:v>1.1955205811137852</c:v>
                </c:pt>
                <c:pt idx="1976">
                  <c:v>1.1961259079902986</c:v>
                </c:pt>
                <c:pt idx="1977">
                  <c:v>1.196731234866812</c:v>
                </c:pt>
                <c:pt idx="1978">
                  <c:v>1.1973365617433254</c:v>
                </c:pt>
                <c:pt idx="1979">
                  <c:v>1.1979418886198387</c:v>
                </c:pt>
                <c:pt idx="1980">
                  <c:v>1.1985472154963521</c:v>
                </c:pt>
                <c:pt idx="1981">
                  <c:v>1.1991525423728655</c:v>
                </c:pt>
                <c:pt idx="1982">
                  <c:v>1.1997578692493789</c:v>
                </c:pt>
                <c:pt idx="1983">
                  <c:v>1.2003631961258923</c:v>
                </c:pt>
                <c:pt idx="1984">
                  <c:v>1.2009685230024056</c:v>
                </c:pt>
                <c:pt idx="1985">
                  <c:v>1.201573849878919</c:v>
                </c:pt>
                <c:pt idx="1986">
                  <c:v>1.2021791767554324</c:v>
                </c:pt>
                <c:pt idx="1987">
                  <c:v>1.2027845036319458</c:v>
                </c:pt>
                <c:pt idx="1988">
                  <c:v>1.2033898305084592</c:v>
                </c:pt>
                <c:pt idx="1989">
                  <c:v>1.2039951573849725</c:v>
                </c:pt>
                <c:pt idx="1990">
                  <c:v>1.2046004842614859</c:v>
                </c:pt>
                <c:pt idx="1991">
                  <c:v>1.2052058111379993</c:v>
                </c:pt>
                <c:pt idx="1992">
                  <c:v>1.2058111380145127</c:v>
                </c:pt>
                <c:pt idx="1993">
                  <c:v>1.2064164648910261</c:v>
                </c:pt>
                <c:pt idx="1994">
                  <c:v>1.2070217917675394</c:v>
                </c:pt>
                <c:pt idx="1995">
                  <c:v>1.2076271186440528</c:v>
                </c:pt>
                <c:pt idx="1996">
                  <c:v>1.2082324455205662</c:v>
                </c:pt>
                <c:pt idx="1997">
                  <c:v>1.2088377723970796</c:v>
                </c:pt>
                <c:pt idx="1998">
                  <c:v>1.2094430992735929</c:v>
                </c:pt>
                <c:pt idx="1999">
                  <c:v>1.2100484261501063</c:v>
                </c:pt>
                <c:pt idx="2000">
                  <c:v>1.2106537530266197</c:v>
                </c:pt>
                <c:pt idx="2001">
                  <c:v>1.2112590799031331</c:v>
                </c:pt>
                <c:pt idx="2002">
                  <c:v>1.2118644067796465</c:v>
                </c:pt>
                <c:pt idx="2003">
                  <c:v>1.2124697336561598</c:v>
                </c:pt>
                <c:pt idx="2004">
                  <c:v>1.2130750605326732</c:v>
                </c:pt>
                <c:pt idx="2005">
                  <c:v>1.2136803874091866</c:v>
                </c:pt>
                <c:pt idx="2006">
                  <c:v>1.2142857142857</c:v>
                </c:pt>
                <c:pt idx="2007">
                  <c:v>1.2148910411622134</c:v>
                </c:pt>
                <c:pt idx="2008">
                  <c:v>1.2154963680387267</c:v>
                </c:pt>
                <c:pt idx="2009">
                  <c:v>1.2161016949152401</c:v>
                </c:pt>
                <c:pt idx="2010">
                  <c:v>1.2167070217917535</c:v>
                </c:pt>
                <c:pt idx="2011">
                  <c:v>1.2173123486682669</c:v>
                </c:pt>
                <c:pt idx="2012">
                  <c:v>1.2179176755447803</c:v>
                </c:pt>
                <c:pt idx="2013">
                  <c:v>1.2185230024212936</c:v>
                </c:pt>
                <c:pt idx="2014">
                  <c:v>1.219128329297807</c:v>
                </c:pt>
                <c:pt idx="2015">
                  <c:v>1.2197336561743204</c:v>
                </c:pt>
                <c:pt idx="2016">
                  <c:v>1.2203389830508338</c:v>
                </c:pt>
                <c:pt idx="2017">
                  <c:v>1.2209443099273471</c:v>
                </c:pt>
                <c:pt idx="2018">
                  <c:v>1.2215496368038605</c:v>
                </c:pt>
                <c:pt idx="2019">
                  <c:v>1.2221549636803739</c:v>
                </c:pt>
                <c:pt idx="2020">
                  <c:v>1.2227602905568873</c:v>
                </c:pt>
                <c:pt idx="2021">
                  <c:v>1.2233656174334007</c:v>
                </c:pt>
                <c:pt idx="2022">
                  <c:v>1.223970944309914</c:v>
                </c:pt>
                <c:pt idx="2023">
                  <c:v>1.2245762711864274</c:v>
                </c:pt>
                <c:pt idx="2024">
                  <c:v>1.2251815980629408</c:v>
                </c:pt>
                <c:pt idx="2025">
                  <c:v>1.2257869249394542</c:v>
                </c:pt>
                <c:pt idx="2026">
                  <c:v>1.2263922518159676</c:v>
                </c:pt>
                <c:pt idx="2027">
                  <c:v>1.2269975786924809</c:v>
                </c:pt>
                <c:pt idx="2028">
                  <c:v>1.2276029055689943</c:v>
                </c:pt>
                <c:pt idx="2029">
                  <c:v>1.2282082324455077</c:v>
                </c:pt>
                <c:pt idx="2030">
                  <c:v>1.2288135593220211</c:v>
                </c:pt>
                <c:pt idx="2031">
                  <c:v>1.2294188861985345</c:v>
                </c:pt>
                <c:pt idx="2032">
                  <c:v>1.2300242130750478</c:v>
                </c:pt>
                <c:pt idx="2033">
                  <c:v>1.2306295399515612</c:v>
                </c:pt>
                <c:pt idx="2034">
                  <c:v>1.2312348668280746</c:v>
                </c:pt>
                <c:pt idx="2035">
                  <c:v>1.231840193704588</c:v>
                </c:pt>
                <c:pt idx="2036">
                  <c:v>1.2324455205811014</c:v>
                </c:pt>
                <c:pt idx="2037">
                  <c:v>1.2330508474576147</c:v>
                </c:pt>
                <c:pt idx="2038">
                  <c:v>1.2336561743341281</c:v>
                </c:pt>
                <c:pt idx="2039">
                  <c:v>1.2342615012106415</c:v>
                </c:pt>
                <c:pt idx="2040">
                  <c:v>1.2348668280871549</c:v>
                </c:pt>
                <c:pt idx="2041">
                  <c:v>1.2354721549636682</c:v>
                </c:pt>
                <c:pt idx="2042">
                  <c:v>1.2360774818401816</c:v>
                </c:pt>
                <c:pt idx="2043">
                  <c:v>1.236682808716695</c:v>
                </c:pt>
                <c:pt idx="2044">
                  <c:v>1.2372881355932084</c:v>
                </c:pt>
                <c:pt idx="2045">
                  <c:v>1.2378934624697218</c:v>
                </c:pt>
                <c:pt idx="2046">
                  <c:v>1.2384987893462351</c:v>
                </c:pt>
                <c:pt idx="2047">
                  <c:v>1.2391041162227485</c:v>
                </c:pt>
                <c:pt idx="2048">
                  <c:v>1.2397094430992619</c:v>
                </c:pt>
                <c:pt idx="2049">
                  <c:v>1.2403147699757753</c:v>
                </c:pt>
                <c:pt idx="2050">
                  <c:v>1.2409200968522887</c:v>
                </c:pt>
                <c:pt idx="2051">
                  <c:v>1.241525423728802</c:v>
                </c:pt>
                <c:pt idx="2052">
                  <c:v>1.2421307506053154</c:v>
                </c:pt>
                <c:pt idx="2053">
                  <c:v>1.2427360774818288</c:v>
                </c:pt>
                <c:pt idx="2054">
                  <c:v>1.2433414043583422</c:v>
                </c:pt>
                <c:pt idx="2055">
                  <c:v>1.2439467312348556</c:v>
                </c:pt>
                <c:pt idx="2056">
                  <c:v>1.2445520581113689</c:v>
                </c:pt>
                <c:pt idx="2057">
                  <c:v>1.2451573849878823</c:v>
                </c:pt>
                <c:pt idx="2058">
                  <c:v>1.2457627118643957</c:v>
                </c:pt>
                <c:pt idx="2059">
                  <c:v>1.2463680387409091</c:v>
                </c:pt>
                <c:pt idx="2060">
                  <c:v>1.2469733656174224</c:v>
                </c:pt>
                <c:pt idx="2061">
                  <c:v>1.2475786924939358</c:v>
                </c:pt>
                <c:pt idx="2062">
                  <c:v>1.2481840193704492</c:v>
                </c:pt>
                <c:pt idx="2063">
                  <c:v>1.2487893462469626</c:v>
                </c:pt>
                <c:pt idx="2064">
                  <c:v>1.249394673123476</c:v>
                </c:pt>
                <c:pt idx="2065">
                  <c:v>1.2499999999999893</c:v>
                </c:pt>
                <c:pt idx="2066">
                  <c:v>1.2506053268765027</c:v>
                </c:pt>
                <c:pt idx="2067">
                  <c:v>1.2512106537530161</c:v>
                </c:pt>
                <c:pt idx="2068">
                  <c:v>1.2518159806295295</c:v>
                </c:pt>
                <c:pt idx="2069">
                  <c:v>1.2524213075060429</c:v>
                </c:pt>
                <c:pt idx="2070">
                  <c:v>1.2530266343825562</c:v>
                </c:pt>
                <c:pt idx="2071">
                  <c:v>1.2536319612590696</c:v>
                </c:pt>
                <c:pt idx="2072">
                  <c:v>1.254237288135583</c:v>
                </c:pt>
                <c:pt idx="2073">
                  <c:v>1.2548426150120964</c:v>
                </c:pt>
                <c:pt idx="2074">
                  <c:v>1.2554479418886098</c:v>
                </c:pt>
                <c:pt idx="2075">
                  <c:v>1.2560532687651231</c:v>
                </c:pt>
                <c:pt idx="2076">
                  <c:v>1.2566585956416365</c:v>
                </c:pt>
                <c:pt idx="2077">
                  <c:v>1.2572639225181499</c:v>
                </c:pt>
                <c:pt idx="2078">
                  <c:v>1.2578692493946633</c:v>
                </c:pt>
                <c:pt idx="2079">
                  <c:v>1.2584745762711766</c:v>
                </c:pt>
                <c:pt idx="2080">
                  <c:v>1.25907990314769</c:v>
                </c:pt>
                <c:pt idx="2081">
                  <c:v>1.2596852300242034</c:v>
                </c:pt>
                <c:pt idx="2082">
                  <c:v>1.2602905569007168</c:v>
                </c:pt>
                <c:pt idx="2083">
                  <c:v>1.2608958837772302</c:v>
                </c:pt>
                <c:pt idx="2084">
                  <c:v>1.2615012106537435</c:v>
                </c:pt>
                <c:pt idx="2085">
                  <c:v>1.2621065375302569</c:v>
                </c:pt>
                <c:pt idx="2086">
                  <c:v>1.2627118644067703</c:v>
                </c:pt>
                <c:pt idx="2087">
                  <c:v>1.2633171912832837</c:v>
                </c:pt>
                <c:pt idx="2088">
                  <c:v>1.2639225181597971</c:v>
                </c:pt>
                <c:pt idx="2089">
                  <c:v>1.2645278450363104</c:v>
                </c:pt>
                <c:pt idx="2090">
                  <c:v>1.2651331719128238</c:v>
                </c:pt>
                <c:pt idx="2091">
                  <c:v>1.2657384987893372</c:v>
                </c:pt>
                <c:pt idx="2092">
                  <c:v>1.2663438256658506</c:v>
                </c:pt>
                <c:pt idx="2093">
                  <c:v>1.266949152542364</c:v>
                </c:pt>
                <c:pt idx="2094">
                  <c:v>1.2675544794188773</c:v>
                </c:pt>
                <c:pt idx="2095">
                  <c:v>1.2681598062953907</c:v>
                </c:pt>
                <c:pt idx="2096">
                  <c:v>1.2687651331719041</c:v>
                </c:pt>
                <c:pt idx="2097">
                  <c:v>1.2693704600484175</c:v>
                </c:pt>
                <c:pt idx="2098">
                  <c:v>1.2699757869249308</c:v>
                </c:pt>
                <c:pt idx="2099">
                  <c:v>1.2705811138014442</c:v>
                </c:pt>
                <c:pt idx="2100">
                  <c:v>1.2711864406779576</c:v>
                </c:pt>
                <c:pt idx="2101">
                  <c:v>1.271791767554471</c:v>
                </c:pt>
                <c:pt idx="2102">
                  <c:v>1.2723970944309844</c:v>
                </c:pt>
                <c:pt idx="2103">
                  <c:v>1.2730024213074977</c:v>
                </c:pt>
                <c:pt idx="2104">
                  <c:v>1.2736077481840111</c:v>
                </c:pt>
                <c:pt idx="2105">
                  <c:v>1.2742130750605245</c:v>
                </c:pt>
                <c:pt idx="2106">
                  <c:v>1.2748184019370379</c:v>
                </c:pt>
                <c:pt idx="2107">
                  <c:v>1.2754237288135513</c:v>
                </c:pt>
                <c:pt idx="2108">
                  <c:v>1.2760290556900646</c:v>
                </c:pt>
                <c:pt idx="2109">
                  <c:v>1.276634382566578</c:v>
                </c:pt>
                <c:pt idx="2110">
                  <c:v>1.2772397094430914</c:v>
                </c:pt>
                <c:pt idx="2111">
                  <c:v>1.2778450363196048</c:v>
                </c:pt>
                <c:pt idx="2112">
                  <c:v>1.2784503631961182</c:v>
                </c:pt>
                <c:pt idx="2113">
                  <c:v>1.2790556900726315</c:v>
                </c:pt>
                <c:pt idx="2114">
                  <c:v>1.2796610169491449</c:v>
                </c:pt>
                <c:pt idx="2115">
                  <c:v>1.2802663438256583</c:v>
                </c:pt>
                <c:pt idx="2116">
                  <c:v>1.2808716707021717</c:v>
                </c:pt>
                <c:pt idx="2117">
                  <c:v>1.2814769975786851</c:v>
                </c:pt>
                <c:pt idx="2118">
                  <c:v>1.2820823244551984</c:v>
                </c:pt>
                <c:pt idx="2119">
                  <c:v>1.2826876513317118</c:v>
                </c:pt>
                <c:pt idx="2120">
                  <c:v>1.2832929782082252</c:v>
                </c:pt>
                <c:pt idx="2121">
                  <c:v>1.2838983050847386</c:v>
                </c:pt>
                <c:pt idx="2122">
                  <c:v>1.2845036319612519</c:v>
                </c:pt>
                <c:pt idx="2123">
                  <c:v>1.2851089588377653</c:v>
                </c:pt>
                <c:pt idx="2124">
                  <c:v>1.2857142857142787</c:v>
                </c:pt>
                <c:pt idx="2125">
                  <c:v>1.2863196125907921</c:v>
                </c:pt>
                <c:pt idx="2126">
                  <c:v>1.2869249394673055</c:v>
                </c:pt>
                <c:pt idx="2127">
                  <c:v>1.2875302663438188</c:v>
                </c:pt>
                <c:pt idx="2128">
                  <c:v>1.2881355932203322</c:v>
                </c:pt>
                <c:pt idx="2129">
                  <c:v>1.2887409200968456</c:v>
                </c:pt>
                <c:pt idx="2130">
                  <c:v>1.289346246973359</c:v>
                </c:pt>
                <c:pt idx="2131">
                  <c:v>1.2899515738498724</c:v>
                </c:pt>
                <c:pt idx="2132">
                  <c:v>1.2905569007263857</c:v>
                </c:pt>
                <c:pt idx="2133">
                  <c:v>1.2911622276028991</c:v>
                </c:pt>
                <c:pt idx="2134">
                  <c:v>1.2917675544794125</c:v>
                </c:pt>
                <c:pt idx="2135">
                  <c:v>1.2923728813559259</c:v>
                </c:pt>
                <c:pt idx="2136">
                  <c:v>1.2929782082324393</c:v>
                </c:pt>
                <c:pt idx="2137">
                  <c:v>1.2935835351089526</c:v>
                </c:pt>
                <c:pt idx="2138">
                  <c:v>1.294188861985466</c:v>
                </c:pt>
                <c:pt idx="2139">
                  <c:v>1.2947941888619794</c:v>
                </c:pt>
                <c:pt idx="2140">
                  <c:v>1.2953995157384928</c:v>
                </c:pt>
                <c:pt idx="2141">
                  <c:v>1.2960048426150061</c:v>
                </c:pt>
                <c:pt idx="2142">
                  <c:v>1.2966101694915195</c:v>
                </c:pt>
                <c:pt idx="2143">
                  <c:v>1.2972154963680329</c:v>
                </c:pt>
                <c:pt idx="2144">
                  <c:v>1.2978208232445463</c:v>
                </c:pt>
                <c:pt idx="2145">
                  <c:v>1.2984261501210597</c:v>
                </c:pt>
                <c:pt idx="2146">
                  <c:v>1.299031476997573</c:v>
                </c:pt>
                <c:pt idx="2147">
                  <c:v>1.2996368038740864</c:v>
                </c:pt>
                <c:pt idx="2148">
                  <c:v>1.3002421307505998</c:v>
                </c:pt>
                <c:pt idx="2149">
                  <c:v>1.3008474576271132</c:v>
                </c:pt>
                <c:pt idx="2150">
                  <c:v>1.3014527845036266</c:v>
                </c:pt>
                <c:pt idx="2151">
                  <c:v>1.3020581113801399</c:v>
                </c:pt>
                <c:pt idx="2152">
                  <c:v>1.3026634382566533</c:v>
                </c:pt>
                <c:pt idx="2153">
                  <c:v>1.3032687651331667</c:v>
                </c:pt>
                <c:pt idx="2154">
                  <c:v>1.3038740920096801</c:v>
                </c:pt>
                <c:pt idx="2155">
                  <c:v>1.3044794188861935</c:v>
                </c:pt>
                <c:pt idx="2156">
                  <c:v>1.3050847457627068</c:v>
                </c:pt>
                <c:pt idx="2157">
                  <c:v>1.3056900726392202</c:v>
                </c:pt>
                <c:pt idx="2158">
                  <c:v>1.3062953995157336</c:v>
                </c:pt>
                <c:pt idx="2159">
                  <c:v>1.306900726392247</c:v>
                </c:pt>
                <c:pt idx="2160">
                  <c:v>1.3075060532687603</c:v>
                </c:pt>
                <c:pt idx="2161">
                  <c:v>1.3081113801452737</c:v>
                </c:pt>
                <c:pt idx="2162">
                  <c:v>1.3087167070217871</c:v>
                </c:pt>
                <c:pt idx="2163">
                  <c:v>1.3093220338983005</c:v>
                </c:pt>
                <c:pt idx="2164">
                  <c:v>1.3099273607748139</c:v>
                </c:pt>
                <c:pt idx="2165">
                  <c:v>1.3105326876513272</c:v>
                </c:pt>
                <c:pt idx="2166">
                  <c:v>1.3111380145278406</c:v>
                </c:pt>
                <c:pt idx="2167">
                  <c:v>1.311743341404354</c:v>
                </c:pt>
                <c:pt idx="2168">
                  <c:v>1.3123486682808674</c:v>
                </c:pt>
                <c:pt idx="2169">
                  <c:v>1.3129539951573808</c:v>
                </c:pt>
                <c:pt idx="2170">
                  <c:v>1.3135593220338941</c:v>
                </c:pt>
                <c:pt idx="2171">
                  <c:v>1.3141646489104075</c:v>
                </c:pt>
                <c:pt idx="2172">
                  <c:v>1.3147699757869209</c:v>
                </c:pt>
                <c:pt idx="2173">
                  <c:v>1.3153753026634343</c:v>
                </c:pt>
                <c:pt idx="2174">
                  <c:v>1.3159806295399477</c:v>
                </c:pt>
                <c:pt idx="2175">
                  <c:v>1.316585956416461</c:v>
                </c:pt>
                <c:pt idx="2176">
                  <c:v>1.3171912832929744</c:v>
                </c:pt>
                <c:pt idx="2177">
                  <c:v>1.3177966101694878</c:v>
                </c:pt>
                <c:pt idx="2178">
                  <c:v>1.3184019370460012</c:v>
                </c:pt>
                <c:pt idx="2179">
                  <c:v>1.3190072639225146</c:v>
                </c:pt>
                <c:pt idx="2180">
                  <c:v>1.3196125907990279</c:v>
                </c:pt>
                <c:pt idx="2181">
                  <c:v>1.3202179176755413</c:v>
                </c:pt>
                <c:pt idx="2182">
                  <c:v>1.3208232445520547</c:v>
                </c:pt>
                <c:pt idx="2183">
                  <c:v>1.3214285714285681</c:v>
                </c:pt>
                <c:pt idx="2184">
                  <c:v>1.3220338983050814</c:v>
                </c:pt>
                <c:pt idx="2185">
                  <c:v>1.3226392251815948</c:v>
                </c:pt>
                <c:pt idx="2186">
                  <c:v>1.3232445520581082</c:v>
                </c:pt>
                <c:pt idx="2187">
                  <c:v>1.3238498789346216</c:v>
                </c:pt>
                <c:pt idx="2188">
                  <c:v>1.324455205811135</c:v>
                </c:pt>
                <c:pt idx="2189">
                  <c:v>1.3250605326876483</c:v>
                </c:pt>
                <c:pt idx="2190">
                  <c:v>1.3256658595641617</c:v>
                </c:pt>
                <c:pt idx="2191">
                  <c:v>1.3262711864406751</c:v>
                </c:pt>
                <c:pt idx="2192">
                  <c:v>1.3268765133171885</c:v>
                </c:pt>
                <c:pt idx="2193">
                  <c:v>1.3274818401937019</c:v>
                </c:pt>
                <c:pt idx="2194">
                  <c:v>1.3280871670702152</c:v>
                </c:pt>
                <c:pt idx="2195">
                  <c:v>1.3286924939467286</c:v>
                </c:pt>
                <c:pt idx="2196">
                  <c:v>1.329297820823242</c:v>
                </c:pt>
                <c:pt idx="2197">
                  <c:v>1.3299031476997554</c:v>
                </c:pt>
                <c:pt idx="2198">
                  <c:v>1.3305084745762688</c:v>
                </c:pt>
                <c:pt idx="2199">
                  <c:v>1.3311138014527821</c:v>
                </c:pt>
                <c:pt idx="2200">
                  <c:v>1.3317191283292955</c:v>
                </c:pt>
                <c:pt idx="2201">
                  <c:v>1.3323244552058089</c:v>
                </c:pt>
                <c:pt idx="2202">
                  <c:v>1.3329297820823223</c:v>
                </c:pt>
                <c:pt idx="2203">
                  <c:v>1.3335351089588356</c:v>
                </c:pt>
                <c:pt idx="2204">
                  <c:v>1.334140435835349</c:v>
                </c:pt>
                <c:pt idx="2205">
                  <c:v>1.3347457627118624</c:v>
                </c:pt>
                <c:pt idx="2206">
                  <c:v>1.3353510895883758</c:v>
                </c:pt>
                <c:pt idx="2207">
                  <c:v>1.3359564164648892</c:v>
                </c:pt>
                <c:pt idx="2208">
                  <c:v>1.3365617433414025</c:v>
                </c:pt>
                <c:pt idx="2209">
                  <c:v>1.3371670702179159</c:v>
                </c:pt>
                <c:pt idx="2210">
                  <c:v>1.3377723970944293</c:v>
                </c:pt>
                <c:pt idx="2211">
                  <c:v>1.3383777239709427</c:v>
                </c:pt>
                <c:pt idx="2212">
                  <c:v>1.3389830508474561</c:v>
                </c:pt>
                <c:pt idx="2213">
                  <c:v>1.3395883777239694</c:v>
                </c:pt>
                <c:pt idx="2214">
                  <c:v>1.3401937046004828</c:v>
                </c:pt>
                <c:pt idx="2215">
                  <c:v>1.3407990314769962</c:v>
                </c:pt>
                <c:pt idx="2216">
                  <c:v>1.3414043583535096</c:v>
                </c:pt>
                <c:pt idx="2217">
                  <c:v>1.342009685230023</c:v>
                </c:pt>
                <c:pt idx="2218">
                  <c:v>1.3426150121065363</c:v>
                </c:pt>
                <c:pt idx="2219">
                  <c:v>1.3432203389830497</c:v>
                </c:pt>
                <c:pt idx="2220">
                  <c:v>1.3438256658595631</c:v>
                </c:pt>
                <c:pt idx="2221">
                  <c:v>1.3444309927360765</c:v>
                </c:pt>
                <c:pt idx="2222">
                  <c:v>1.3450363196125898</c:v>
                </c:pt>
                <c:pt idx="2223">
                  <c:v>1.3456416464891032</c:v>
                </c:pt>
                <c:pt idx="2224">
                  <c:v>1.3462469733656166</c:v>
                </c:pt>
                <c:pt idx="2225">
                  <c:v>1.34685230024213</c:v>
                </c:pt>
                <c:pt idx="2226">
                  <c:v>1.3474576271186434</c:v>
                </c:pt>
                <c:pt idx="2227">
                  <c:v>1.3480629539951567</c:v>
                </c:pt>
                <c:pt idx="2228">
                  <c:v>1.3486682808716701</c:v>
                </c:pt>
                <c:pt idx="2229">
                  <c:v>1.3492736077481835</c:v>
                </c:pt>
                <c:pt idx="2230">
                  <c:v>1.3498789346246969</c:v>
                </c:pt>
                <c:pt idx="2231">
                  <c:v>1.3504842615012103</c:v>
                </c:pt>
                <c:pt idx="2232">
                  <c:v>1.3510895883777236</c:v>
                </c:pt>
                <c:pt idx="2233">
                  <c:v>1.351694915254237</c:v>
                </c:pt>
                <c:pt idx="2234">
                  <c:v>1.3523002421307504</c:v>
                </c:pt>
                <c:pt idx="2235">
                  <c:v>1.3529055690072638</c:v>
                </c:pt>
                <c:pt idx="2236">
                  <c:v>1.3535108958837772</c:v>
                </c:pt>
                <c:pt idx="2237">
                  <c:v>1.3541162227602905</c:v>
                </c:pt>
                <c:pt idx="2238">
                  <c:v>1.3547215496368039</c:v>
                </c:pt>
                <c:pt idx="2239">
                  <c:v>1.3553268765133173</c:v>
                </c:pt>
                <c:pt idx="2240">
                  <c:v>1.3559322033898307</c:v>
                </c:pt>
                <c:pt idx="2241">
                  <c:v>1.356537530266344</c:v>
                </c:pt>
                <c:pt idx="2242">
                  <c:v>1.3571428571428574</c:v>
                </c:pt>
                <c:pt idx="2243">
                  <c:v>1.3577481840193708</c:v>
                </c:pt>
                <c:pt idx="2244">
                  <c:v>1.3583535108958842</c:v>
                </c:pt>
                <c:pt idx="2245">
                  <c:v>1.3589588377723976</c:v>
                </c:pt>
                <c:pt idx="2246">
                  <c:v>1.3595641646489109</c:v>
                </c:pt>
                <c:pt idx="2247">
                  <c:v>1.3601694915254243</c:v>
                </c:pt>
                <c:pt idx="2248">
                  <c:v>1.3607748184019377</c:v>
                </c:pt>
                <c:pt idx="2249">
                  <c:v>1.3613801452784511</c:v>
                </c:pt>
                <c:pt idx="2250">
                  <c:v>1.3619854721549645</c:v>
                </c:pt>
                <c:pt idx="2251">
                  <c:v>1.3625907990314778</c:v>
                </c:pt>
                <c:pt idx="2252">
                  <c:v>1.3631961259079912</c:v>
                </c:pt>
                <c:pt idx="2253">
                  <c:v>1.3638014527845046</c:v>
                </c:pt>
                <c:pt idx="2254">
                  <c:v>1.364406779661018</c:v>
                </c:pt>
                <c:pt idx="2255">
                  <c:v>1.3650121065375314</c:v>
                </c:pt>
                <c:pt idx="2256">
                  <c:v>1.3656174334140447</c:v>
                </c:pt>
                <c:pt idx="2257">
                  <c:v>1.3662227602905581</c:v>
                </c:pt>
                <c:pt idx="2258">
                  <c:v>1.3668280871670715</c:v>
                </c:pt>
                <c:pt idx="2259">
                  <c:v>1.3674334140435849</c:v>
                </c:pt>
                <c:pt idx="2260">
                  <c:v>1.3680387409200983</c:v>
                </c:pt>
                <c:pt idx="2261">
                  <c:v>1.3686440677966116</c:v>
                </c:pt>
                <c:pt idx="2262">
                  <c:v>1.369249394673125</c:v>
                </c:pt>
                <c:pt idx="2263">
                  <c:v>1.3698547215496384</c:v>
                </c:pt>
                <c:pt idx="2264">
                  <c:v>1.3704600484261518</c:v>
                </c:pt>
                <c:pt idx="2265">
                  <c:v>1.3710653753026651</c:v>
                </c:pt>
                <c:pt idx="2266">
                  <c:v>1.3716707021791785</c:v>
                </c:pt>
                <c:pt idx="2267">
                  <c:v>1.3722760290556919</c:v>
                </c:pt>
                <c:pt idx="2268">
                  <c:v>1.3728813559322053</c:v>
                </c:pt>
                <c:pt idx="2269">
                  <c:v>1.3734866828087187</c:v>
                </c:pt>
                <c:pt idx="2270">
                  <c:v>1.374092009685232</c:v>
                </c:pt>
                <c:pt idx="2271">
                  <c:v>1.3746973365617454</c:v>
                </c:pt>
                <c:pt idx="2272">
                  <c:v>1.3753026634382588</c:v>
                </c:pt>
                <c:pt idx="2273">
                  <c:v>1.3759079903147722</c:v>
                </c:pt>
                <c:pt idx="2274">
                  <c:v>1.3765133171912856</c:v>
                </c:pt>
                <c:pt idx="2275">
                  <c:v>1.3771186440677989</c:v>
                </c:pt>
                <c:pt idx="2276">
                  <c:v>1.3777239709443123</c:v>
                </c:pt>
                <c:pt idx="2277">
                  <c:v>1.3783292978208257</c:v>
                </c:pt>
                <c:pt idx="2278">
                  <c:v>1.3789346246973391</c:v>
                </c:pt>
                <c:pt idx="2279">
                  <c:v>1.3795399515738525</c:v>
                </c:pt>
                <c:pt idx="2280">
                  <c:v>1.3801452784503658</c:v>
                </c:pt>
                <c:pt idx="2281">
                  <c:v>1.3807506053268792</c:v>
                </c:pt>
                <c:pt idx="2282">
                  <c:v>1.3813559322033926</c:v>
                </c:pt>
                <c:pt idx="2283">
                  <c:v>1.381961259079906</c:v>
                </c:pt>
                <c:pt idx="2284">
                  <c:v>1.3825665859564193</c:v>
                </c:pt>
                <c:pt idx="2285">
                  <c:v>1.3831719128329327</c:v>
                </c:pt>
                <c:pt idx="2286">
                  <c:v>1.3837772397094461</c:v>
                </c:pt>
                <c:pt idx="2287">
                  <c:v>1.3843825665859595</c:v>
                </c:pt>
                <c:pt idx="2288">
                  <c:v>1.3849878934624729</c:v>
                </c:pt>
                <c:pt idx="2289">
                  <c:v>1.3855932203389862</c:v>
                </c:pt>
                <c:pt idx="2290">
                  <c:v>1.3861985472154996</c:v>
                </c:pt>
                <c:pt idx="2291">
                  <c:v>1.386803874092013</c:v>
                </c:pt>
                <c:pt idx="2292">
                  <c:v>1.3874092009685264</c:v>
                </c:pt>
                <c:pt idx="2293">
                  <c:v>1.3880145278450398</c:v>
                </c:pt>
                <c:pt idx="2294">
                  <c:v>1.3886198547215531</c:v>
                </c:pt>
                <c:pt idx="2295">
                  <c:v>1.3892251815980665</c:v>
                </c:pt>
                <c:pt idx="2296">
                  <c:v>1.3898305084745799</c:v>
                </c:pt>
                <c:pt idx="2297">
                  <c:v>1.3904358353510933</c:v>
                </c:pt>
                <c:pt idx="2298">
                  <c:v>1.3910411622276067</c:v>
                </c:pt>
                <c:pt idx="2299">
                  <c:v>1.39164648910412</c:v>
                </c:pt>
                <c:pt idx="2300">
                  <c:v>1.3922518159806334</c:v>
                </c:pt>
                <c:pt idx="2301">
                  <c:v>1.3928571428571468</c:v>
                </c:pt>
                <c:pt idx="2302">
                  <c:v>1.3934624697336602</c:v>
                </c:pt>
                <c:pt idx="2303">
                  <c:v>1.3940677966101735</c:v>
                </c:pt>
                <c:pt idx="2304">
                  <c:v>1.3946731234866869</c:v>
                </c:pt>
                <c:pt idx="2305">
                  <c:v>1.3952784503632003</c:v>
                </c:pt>
                <c:pt idx="2306">
                  <c:v>1.3958837772397137</c:v>
                </c:pt>
                <c:pt idx="2307">
                  <c:v>1.3964891041162271</c:v>
                </c:pt>
                <c:pt idx="2308">
                  <c:v>1.3970944309927404</c:v>
                </c:pt>
                <c:pt idx="2309">
                  <c:v>1.3976997578692538</c:v>
                </c:pt>
                <c:pt idx="2310">
                  <c:v>1.3983050847457672</c:v>
                </c:pt>
                <c:pt idx="2311">
                  <c:v>1.3989104116222806</c:v>
                </c:pt>
                <c:pt idx="2312">
                  <c:v>1.399515738498794</c:v>
                </c:pt>
                <c:pt idx="2313">
                  <c:v>1.4001210653753073</c:v>
                </c:pt>
                <c:pt idx="2314">
                  <c:v>1.4007263922518207</c:v>
                </c:pt>
                <c:pt idx="2315">
                  <c:v>1.4013317191283341</c:v>
                </c:pt>
                <c:pt idx="2316">
                  <c:v>1.4019370460048475</c:v>
                </c:pt>
                <c:pt idx="2317">
                  <c:v>1.4025423728813609</c:v>
                </c:pt>
                <c:pt idx="2318">
                  <c:v>1.4031476997578742</c:v>
                </c:pt>
                <c:pt idx="2319">
                  <c:v>1.4037530266343876</c:v>
                </c:pt>
                <c:pt idx="2320">
                  <c:v>1.404358353510901</c:v>
                </c:pt>
                <c:pt idx="2321">
                  <c:v>1.4049636803874144</c:v>
                </c:pt>
                <c:pt idx="2322">
                  <c:v>1.4055690072639277</c:v>
                </c:pt>
                <c:pt idx="2323">
                  <c:v>1.4061743341404411</c:v>
                </c:pt>
                <c:pt idx="2324">
                  <c:v>1.4067796610169545</c:v>
                </c:pt>
                <c:pt idx="2325">
                  <c:v>1.4073849878934679</c:v>
                </c:pt>
                <c:pt idx="2326">
                  <c:v>1.4079903147699813</c:v>
                </c:pt>
                <c:pt idx="2327">
                  <c:v>1.4085956416464946</c:v>
                </c:pt>
                <c:pt idx="2328">
                  <c:v>1.409200968523008</c:v>
                </c:pt>
                <c:pt idx="2329">
                  <c:v>1.4098062953995214</c:v>
                </c:pt>
                <c:pt idx="2330">
                  <c:v>1.4104116222760348</c:v>
                </c:pt>
                <c:pt idx="2331">
                  <c:v>1.4110169491525482</c:v>
                </c:pt>
                <c:pt idx="2332">
                  <c:v>1.4116222760290615</c:v>
                </c:pt>
                <c:pt idx="2333">
                  <c:v>1.4122276029055749</c:v>
                </c:pt>
                <c:pt idx="2334">
                  <c:v>1.4128329297820883</c:v>
                </c:pt>
                <c:pt idx="2335">
                  <c:v>1.4134382566586017</c:v>
                </c:pt>
                <c:pt idx="2336">
                  <c:v>1.4140435835351151</c:v>
                </c:pt>
                <c:pt idx="2337">
                  <c:v>1.4146489104116284</c:v>
                </c:pt>
                <c:pt idx="2338">
                  <c:v>1.4152542372881418</c:v>
                </c:pt>
                <c:pt idx="2339">
                  <c:v>1.4158595641646552</c:v>
                </c:pt>
                <c:pt idx="2340">
                  <c:v>1.4164648910411686</c:v>
                </c:pt>
                <c:pt idx="2341">
                  <c:v>1.417070217917682</c:v>
                </c:pt>
                <c:pt idx="2342">
                  <c:v>1.4176755447941953</c:v>
                </c:pt>
                <c:pt idx="2343">
                  <c:v>1.4182808716707087</c:v>
                </c:pt>
                <c:pt idx="2344">
                  <c:v>1.4188861985472221</c:v>
                </c:pt>
                <c:pt idx="2345">
                  <c:v>1.4194915254237355</c:v>
                </c:pt>
                <c:pt idx="2346">
                  <c:v>1.4200968523002488</c:v>
                </c:pt>
                <c:pt idx="2347">
                  <c:v>1.4207021791767622</c:v>
                </c:pt>
                <c:pt idx="2348">
                  <c:v>1.4213075060532756</c:v>
                </c:pt>
                <c:pt idx="2349">
                  <c:v>1.421912832929789</c:v>
                </c:pt>
                <c:pt idx="2350">
                  <c:v>1.4225181598063024</c:v>
                </c:pt>
                <c:pt idx="2351">
                  <c:v>1.4231234866828157</c:v>
                </c:pt>
                <c:pt idx="2352">
                  <c:v>1.4237288135593291</c:v>
                </c:pt>
                <c:pt idx="2353">
                  <c:v>1.4243341404358425</c:v>
                </c:pt>
                <c:pt idx="2354">
                  <c:v>1.4249394673123559</c:v>
                </c:pt>
                <c:pt idx="2355">
                  <c:v>1.4255447941888693</c:v>
                </c:pt>
                <c:pt idx="2356">
                  <c:v>1.4261501210653826</c:v>
                </c:pt>
                <c:pt idx="2357">
                  <c:v>1.426755447941896</c:v>
                </c:pt>
                <c:pt idx="2358">
                  <c:v>1.4273607748184094</c:v>
                </c:pt>
                <c:pt idx="2359">
                  <c:v>1.4279661016949228</c:v>
                </c:pt>
                <c:pt idx="2360">
                  <c:v>1.4285714285714362</c:v>
                </c:pt>
                <c:pt idx="2361">
                  <c:v>1.4291767554479495</c:v>
                </c:pt>
                <c:pt idx="2362">
                  <c:v>1.4297820823244629</c:v>
                </c:pt>
                <c:pt idx="2363">
                  <c:v>1.4303874092009763</c:v>
                </c:pt>
                <c:pt idx="2364">
                  <c:v>1.4309927360774897</c:v>
                </c:pt>
                <c:pt idx="2365">
                  <c:v>1.431598062954003</c:v>
                </c:pt>
                <c:pt idx="2366">
                  <c:v>1.4322033898305164</c:v>
                </c:pt>
                <c:pt idx="2367">
                  <c:v>1.4328087167070298</c:v>
                </c:pt>
                <c:pt idx="2368">
                  <c:v>1.4334140435835432</c:v>
                </c:pt>
                <c:pt idx="2369">
                  <c:v>1.4340193704600566</c:v>
                </c:pt>
                <c:pt idx="2370">
                  <c:v>1.4346246973365699</c:v>
                </c:pt>
                <c:pt idx="2371">
                  <c:v>1.4352300242130833</c:v>
                </c:pt>
                <c:pt idx="2372">
                  <c:v>1.4358353510895967</c:v>
                </c:pt>
                <c:pt idx="2373">
                  <c:v>1.4364406779661101</c:v>
                </c:pt>
                <c:pt idx="2374">
                  <c:v>1.4370460048426235</c:v>
                </c:pt>
                <c:pt idx="2375">
                  <c:v>1.4376513317191368</c:v>
                </c:pt>
                <c:pt idx="2376">
                  <c:v>1.4382566585956502</c:v>
                </c:pt>
                <c:pt idx="2377">
                  <c:v>1.4388619854721636</c:v>
                </c:pt>
                <c:pt idx="2378">
                  <c:v>1.439467312348677</c:v>
                </c:pt>
                <c:pt idx="2379">
                  <c:v>1.4400726392251904</c:v>
                </c:pt>
                <c:pt idx="2380">
                  <c:v>1.4406779661017037</c:v>
                </c:pt>
                <c:pt idx="2381">
                  <c:v>1.4412832929782171</c:v>
                </c:pt>
                <c:pt idx="2382">
                  <c:v>1.4418886198547305</c:v>
                </c:pt>
                <c:pt idx="2383">
                  <c:v>1.4424939467312439</c:v>
                </c:pt>
                <c:pt idx="2384">
                  <c:v>1.4430992736077572</c:v>
                </c:pt>
                <c:pt idx="2385">
                  <c:v>1.4437046004842706</c:v>
                </c:pt>
                <c:pt idx="2386">
                  <c:v>1.444309927360784</c:v>
                </c:pt>
                <c:pt idx="2387">
                  <c:v>1.4449152542372974</c:v>
                </c:pt>
                <c:pt idx="2388">
                  <c:v>1.4455205811138108</c:v>
                </c:pt>
                <c:pt idx="2389">
                  <c:v>1.4461259079903241</c:v>
                </c:pt>
                <c:pt idx="2390">
                  <c:v>1.4467312348668375</c:v>
                </c:pt>
                <c:pt idx="2391">
                  <c:v>1.4473365617433509</c:v>
                </c:pt>
                <c:pt idx="2392">
                  <c:v>1.4479418886198643</c:v>
                </c:pt>
                <c:pt idx="2393">
                  <c:v>1.4485472154963777</c:v>
                </c:pt>
                <c:pt idx="2394">
                  <c:v>1.449152542372891</c:v>
                </c:pt>
                <c:pt idx="2395">
                  <c:v>1.4497578692494044</c:v>
                </c:pt>
                <c:pt idx="2396">
                  <c:v>1.4503631961259178</c:v>
                </c:pt>
                <c:pt idx="2397">
                  <c:v>1.4509685230024312</c:v>
                </c:pt>
                <c:pt idx="2398">
                  <c:v>1.4515738498789446</c:v>
                </c:pt>
                <c:pt idx="2399">
                  <c:v>1.4521791767554579</c:v>
                </c:pt>
                <c:pt idx="2400">
                  <c:v>1.4527845036319713</c:v>
                </c:pt>
                <c:pt idx="2401">
                  <c:v>1.4533898305084847</c:v>
                </c:pt>
                <c:pt idx="2402">
                  <c:v>1.4539951573849981</c:v>
                </c:pt>
                <c:pt idx="2403">
                  <c:v>1.4546004842615115</c:v>
                </c:pt>
                <c:pt idx="2404">
                  <c:v>1.4552058111380248</c:v>
                </c:pt>
                <c:pt idx="2405">
                  <c:v>1.4558111380145382</c:v>
                </c:pt>
                <c:pt idx="2406">
                  <c:v>1.4564164648910516</c:v>
                </c:pt>
                <c:pt idx="2407">
                  <c:v>1.457021791767565</c:v>
                </c:pt>
                <c:pt idx="2408">
                  <c:v>1.4576271186440783</c:v>
                </c:pt>
                <c:pt idx="2409">
                  <c:v>1.4582324455205917</c:v>
                </c:pt>
                <c:pt idx="2410">
                  <c:v>1.4588377723971051</c:v>
                </c:pt>
                <c:pt idx="2411">
                  <c:v>1.4594430992736185</c:v>
                </c:pt>
                <c:pt idx="2412">
                  <c:v>1.4600484261501319</c:v>
                </c:pt>
                <c:pt idx="2413">
                  <c:v>1.4606537530266452</c:v>
                </c:pt>
                <c:pt idx="2414">
                  <c:v>1.4612590799031586</c:v>
                </c:pt>
                <c:pt idx="2415">
                  <c:v>1.461864406779672</c:v>
                </c:pt>
                <c:pt idx="2416">
                  <c:v>1.4624697336561854</c:v>
                </c:pt>
                <c:pt idx="2417">
                  <c:v>1.4630750605326988</c:v>
                </c:pt>
                <c:pt idx="2418">
                  <c:v>1.4636803874092121</c:v>
                </c:pt>
                <c:pt idx="2419">
                  <c:v>1.4642857142857255</c:v>
                </c:pt>
                <c:pt idx="2420">
                  <c:v>1.4648910411622389</c:v>
                </c:pt>
                <c:pt idx="2421">
                  <c:v>1.4654963680387523</c:v>
                </c:pt>
                <c:pt idx="2422">
                  <c:v>1.4661016949152657</c:v>
                </c:pt>
                <c:pt idx="2423">
                  <c:v>1.466707021791779</c:v>
                </c:pt>
                <c:pt idx="2424">
                  <c:v>1.4673123486682924</c:v>
                </c:pt>
                <c:pt idx="2425">
                  <c:v>1.4679176755448058</c:v>
                </c:pt>
                <c:pt idx="2426">
                  <c:v>1.4685230024213192</c:v>
                </c:pt>
                <c:pt idx="2427">
                  <c:v>1.4691283292978325</c:v>
                </c:pt>
                <c:pt idx="2428">
                  <c:v>1.4697336561743459</c:v>
                </c:pt>
                <c:pt idx="2429">
                  <c:v>1.4703389830508593</c:v>
                </c:pt>
                <c:pt idx="2430">
                  <c:v>1.4709443099273727</c:v>
                </c:pt>
                <c:pt idx="2431">
                  <c:v>1.4715496368038861</c:v>
                </c:pt>
                <c:pt idx="2432">
                  <c:v>1.4721549636803994</c:v>
                </c:pt>
                <c:pt idx="2433">
                  <c:v>1.4727602905569128</c:v>
                </c:pt>
                <c:pt idx="2434">
                  <c:v>1.4733656174334262</c:v>
                </c:pt>
                <c:pt idx="2435">
                  <c:v>1.4739709443099396</c:v>
                </c:pt>
                <c:pt idx="2436">
                  <c:v>1.474576271186453</c:v>
                </c:pt>
                <c:pt idx="2437">
                  <c:v>1.4751815980629663</c:v>
                </c:pt>
                <c:pt idx="2438">
                  <c:v>1.4757869249394797</c:v>
                </c:pt>
                <c:pt idx="2439">
                  <c:v>1.4763922518159931</c:v>
                </c:pt>
                <c:pt idx="2440">
                  <c:v>1.4769975786925065</c:v>
                </c:pt>
                <c:pt idx="2441">
                  <c:v>1.4776029055690199</c:v>
                </c:pt>
                <c:pt idx="2442">
                  <c:v>1.4782082324455332</c:v>
                </c:pt>
                <c:pt idx="2443">
                  <c:v>1.4788135593220466</c:v>
                </c:pt>
                <c:pt idx="2444">
                  <c:v>1.47941888619856</c:v>
                </c:pt>
                <c:pt idx="2445">
                  <c:v>1.4800242130750734</c:v>
                </c:pt>
                <c:pt idx="2446">
                  <c:v>1.4806295399515867</c:v>
                </c:pt>
                <c:pt idx="2447">
                  <c:v>1.4812348668281001</c:v>
                </c:pt>
                <c:pt idx="2448">
                  <c:v>1.4818401937046135</c:v>
                </c:pt>
                <c:pt idx="2449">
                  <c:v>1.4824455205811269</c:v>
                </c:pt>
                <c:pt idx="2450">
                  <c:v>1.4830508474576403</c:v>
                </c:pt>
                <c:pt idx="2451">
                  <c:v>1.4836561743341536</c:v>
                </c:pt>
                <c:pt idx="2452">
                  <c:v>1.484261501210667</c:v>
                </c:pt>
                <c:pt idx="2453">
                  <c:v>1.4848668280871804</c:v>
                </c:pt>
                <c:pt idx="2454">
                  <c:v>1.4854721549636938</c:v>
                </c:pt>
                <c:pt idx="2455">
                  <c:v>1.4860774818402072</c:v>
                </c:pt>
                <c:pt idx="2456">
                  <c:v>1.4866828087167205</c:v>
                </c:pt>
                <c:pt idx="2457">
                  <c:v>1.4872881355932339</c:v>
                </c:pt>
                <c:pt idx="2458">
                  <c:v>1.4878934624697473</c:v>
                </c:pt>
                <c:pt idx="2459">
                  <c:v>1.4884987893462607</c:v>
                </c:pt>
                <c:pt idx="2460">
                  <c:v>1.4891041162227741</c:v>
                </c:pt>
                <c:pt idx="2461">
                  <c:v>1.4897094430992874</c:v>
                </c:pt>
                <c:pt idx="2462">
                  <c:v>1.4903147699758008</c:v>
                </c:pt>
                <c:pt idx="2463">
                  <c:v>1.4909200968523142</c:v>
                </c:pt>
                <c:pt idx="2464">
                  <c:v>1.4915254237288276</c:v>
                </c:pt>
                <c:pt idx="2465">
                  <c:v>1.4921307506053409</c:v>
                </c:pt>
                <c:pt idx="2466">
                  <c:v>1.4927360774818543</c:v>
                </c:pt>
                <c:pt idx="2467">
                  <c:v>1.4933414043583677</c:v>
                </c:pt>
                <c:pt idx="2468">
                  <c:v>1.4939467312348811</c:v>
                </c:pt>
                <c:pt idx="2469">
                  <c:v>1.4945520581113945</c:v>
                </c:pt>
                <c:pt idx="2470">
                  <c:v>1.4951573849879078</c:v>
                </c:pt>
                <c:pt idx="2471">
                  <c:v>1.4957627118644212</c:v>
                </c:pt>
                <c:pt idx="2472">
                  <c:v>1.4963680387409346</c:v>
                </c:pt>
                <c:pt idx="2473">
                  <c:v>1.496973365617448</c:v>
                </c:pt>
                <c:pt idx="2474">
                  <c:v>1.4975786924939614</c:v>
                </c:pt>
                <c:pt idx="2475">
                  <c:v>1.4981840193704747</c:v>
                </c:pt>
                <c:pt idx="2476">
                  <c:v>1.4987893462469881</c:v>
                </c:pt>
                <c:pt idx="2477">
                  <c:v>1.4993946731235015</c:v>
                </c:pt>
                <c:pt idx="2478">
                  <c:v>1.5000000000000149</c:v>
                </c:pt>
                <c:pt idx="2479">
                  <c:v>1.5006053268765283</c:v>
                </c:pt>
                <c:pt idx="2480">
                  <c:v>1.5012106537530416</c:v>
                </c:pt>
                <c:pt idx="2481">
                  <c:v>1.501815980629555</c:v>
                </c:pt>
                <c:pt idx="2482">
                  <c:v>1.5024213075060684</c:v>
                </c:pt>
                <c:pt idx="2483">
                  <c:v>1.5030266343825818</c:v>
                </c:pt>
                <c:pt idx="2484">
                  <c:v>1.5036319612590952</c:v>
                </c:pt>
                <c:pt idx="2485">
                  <c:v>1.5042372881356085</c:v>
                </c:pt>
                <c:pt idx="2486">
                  <c:v>1.5048426150121219</c:v>
                </c:pt>
                <c:pt idx="2487">
                  <c:v>1.5054479418886353</c:v>
                </c:pt>
                <c:pt idx="2488">
                  <c:v>1.5060532687651487</c:v>
                </c:pt>
                <c:pt idx="2489">
                  <c:v>1.506658595641662</c:v>
                </c:pt>
                <c:pt idx="2490">
                  <c:v>1.5072639225181754</c:v>
                </c:pt>
                <c:pt idx="2491">
                  <c:v>1.5078692493946888</c:v>
                </c:pt>
                <c:pt idx="2492">
                  <c:v>1.5084745762712022</c:v>
                </c:pt>
                <c:pt idx="2493">
                  <c:v>1.5090799031477156</c:v>
                </c:pt>
                <c:pt idx="2494">
                  <c:v>1.5096852300242289</c:v>
                </c:pt>
                <c:pt idx="2495">
                  <c:v>1.5102905569007423</c:v>
                </c:pt>
                <c:pt idx="2496">
                  <c:v>1.5108958837772557</c:v>
                </c:pt>
                <c:pt idx="2497">
                  <c:v>1.5115012106537691</c:v>
                </c:pt>
                <c:pt idx="2498">
                  <c:v>1.5121065375302825</c:v>
                </c:pt>
                <c:pt idx="2499">
                  <c:v>1.5127118644067958</c:v>
                </c:pt>
                <c:pt idx="2500">
                  <c:v>1.5133171912833092</c:v>
                </c:pt>
                <c:pt idx="2501">
                  <c:v>1.5139225181598226</c:v>
                </c:pt>
                <c:pt idx="2502">
                  <c:v>1.514527845036336</c:v>
                </c:pt>
                <c:pt idx="2503">
                  <c:v>1.5151331719128494</c:v>
                </c:pt>
                <c:pt idx="2504">
                  <c:v>1.5157384987893627</c:v>
                </c:pt>
                <c:pt idx="2505">
                  <c:v>1.5163438256658761</c:v>
                </c:pt>
                <c:pt idx="2506">
                  <c:v>1.5169491525423895</c:v>
                </c:pt>
                <c:pt idx="2507">
                  <c:v>1.5175544794189029</c:v>
                </c:pt>
                <c:pt idx="2508">
                  <c:v>1.5181598062954162</c:v>
                </c:pt>
                <c:pt idx="2509">
                  <c:v>1.5187651331719296</c:v>
                </c:pt>
                <c:pt idx="2510">
                  <c:v>1.519370460048443</c:v>
                </c:pt>
                <c:pt idx="2511">
                  <c:v>1.5199757869249564</c:v>
                </c:pt>
                <c:pt idx="2512">
                  <c:v>1.5205811138014698</c:v>
                </c:pt>
                <c:pt idx="2513">
                  <c:v>1.5211864406779831</c:v>
                </c:pt>
                <c:pt idx="2514">
                  <c:v>1.5217917675544965</c:v>
                </c:pt>
                <c:pt idx="2515">
                  <c:v>1.5223970944310099</c:v>
                </c:pt>
                <c:pt idx="2516">
                  <c:v>1.5230024213075233</c:v>
                </c:pt>
                <c:pt idx="2517">
                  <c:v>1.5236077481840367</c:v>
                </c:pt>
                <c:pt idx="2518">
                  <c:v>1.52421307506055</c:v>
                </c:pt>
                <c:pt idx="2519">
                  <c:v>1.5248184019370634</c:v>
                </c:pt>
                <c:pt idx="2520">
                  <c:v>1.5254237288135768</c:v>
                </c:pt>
                <c:pt idx="2521">
                  <c:v>1.5260290556900902</c:v>
                </c:pt>
                <c:pt idx="2522">
                  <c:v>1.5266343825666036</c:v>
                </c:pt>
                <c:pt idx="2523">
                  <c:v>1.5272397094431169</c:v>
                </c:pt>
                <c:pt idx="2524">
                  <c:v>1.5278450363196303</c:v>
                </c:pt>
                <c:pt idx="2525">
                  <c:v>1.5284503631961437</c:v>
                </c:pt>
                <c:pt idx="2526">
                  <c:v>1.5290556900726571</c:v>
                </c:pt>
                <c:pt idx="2527">
                  <c:v>1.5296610169491704</c:v>
                </c:pt>
                <c:pt idx="2528">
                  <c:v>1.5302663438256838</c:v>
                </c:pt>
                <c:pt idx="2529">
                  <c:v>1.5308716707021972</c:v>
                </c:pt>
                <c:pt idx="2530">
                  <c:v>1.5314769975787106</c:v>
                </c:pt>
                <c:pt idx="2531">
                  <c:v>1.532082324455224</c:v>
                </c:pt>
                <c:pt idx="2532">
                  <c:v>1.5326876513317373</c:v>
                </c:pt>
                <c:pt idx="2533">
                  <c:v>1.5332929782082507</c:v>
                </c:pt>
                <c:pt idx="2534">
                  <c:v>1.5338983050847641</c:v>
                </c:pt>
                <c:pt idx="2535">
                  <c:v>1.5345036319612775</c:v>
                </c:pt>
                <c:pt idx="2536">
                  <c:v>1.5351089588377909</c:v>
                </c:pt>
                <c:pt idx="2537">
                  <c:v>1.5357142857143042</c:v>
                </c:pt>
                <c:pt idx="2538">
                  <c:v>1.5363196125908176</c:v>
                </c:pt>
                <c:pt idx="2539">
                  <c:v>1.536924939467331</c:v>
                </c:pt>
                <c:pt idx="2540">
                  <c:v>1.5375302663438444</c:v>
                </c:pt>
                <c:pt idx="2541">
                  <c:v>1.5381355932203578</c:v>
                </c:pt>
                <c:pt idx="2542">
                  <c:v>1.5387409200968711</c:v>
                </c:pt>
                <c:pt idx="2543">
                  <c:v>1.5393462469733845</c:v>
                </c:pt>
                <c:pt idx="2544">
                  <c:v>1.5399515738498979</c:v>
                </c:pt>
                <c:pt idx="2545">
                  <c:v>1.5405569007264113</c:v>
                </c:pt>
                <c:pt idx="2546">
                  <c:v>1.5411622276029247</c:v>
                </c:pt>
                <c:pt idx="2547">
                  <c:v>1.541767554479438</c:v>
                </c:pt>
                <c:pt idx="2548">
                  <c:v>1.5423728813559514</c:v>
                </c:pt>
                <c:pt idx="2549">
                  <c:v>1.5429782082324648</c:v>
                </c:pt>
                <c:pt idx="2550">
                  <c:v>1.5435835351089782</c:v>
                </c:pt>
                <c:pt idx="2551">
                  <c:v>1.5441888619854915</c:v>
                </c:pt>
                <c:pt idx="2552">
                  <c:v>1.5447941888620049</c:v>
                </c:pt>
                <c:pt idx="2553">
                  <c:v>1.5453995157385183</c:v>
                </c:pt>
                <c:pt idx="2554">
                  <c:v>1.5460048426150317</c:v>
                </c:pt>
                <c:pt idx="2555">
                  <c:v>1.5466101694915451</c:v>
                </c:pt>
                <c:pt idx="2556">
                  <c:v>1.5472154963680584</c:v>
                </c:pt>
                <c:pt idx="2557">
                  <c:v>1.5478208232445718</c:v>
                </c:pt>
                <c:pt idx="2558">
                  <c:v>1.5484261501210852</c:v>
                </c:pt>
                <c:pt idx="2559">
                  <c:v>1.5490314769975986</c:v>
                </c:pt>
                <c:pt idx="2560">
                  <c:v>1.549636803874112</c:v>
                </c:pt>
                <c:pt idx="2561">
                  <c:v>1.5502421307506253</c:v>
                </c:pt>
                <c:pt idx="2562">
                  <c:v>1.5508474576271387</c:v>
                </c:pt>
                <c:pt idx="2563">
                  <c:v>1.5514527845036521</c:v>
                </c:pt>
                <c:pt idx="2564">
                  <c:v>1.5520581113801655</c:v>
                </c:pt>
                <c:pt idx="2565">
                  <c:v>1.5526634382566789</c:v>
                </c:pt>
                <c:pt idx="2566">
                  <c:v>1.5532687651331922</c:v>
                </c:pt>
                <c:pt idx="2567">
                  <c:v>1.5538740920097056</c:v>
                </c:pt>
                <c:pt idx="2568">
                  <c:v>1.554479418886219</c:v>
                </c:pt>
                <c:pt idx="2569">
                  <c:v>1.5550847457627324</c:v>
                </c:pt>
                <c:pt idx="2570">
                  <c:v>1.5556900726392457</c:v>
                </c:pt>
                <c:pt idx="2571">
                  <c:v>1.5562953995157591</c:v>
                </c:pt>
                <c:pt idx="2572">
                  <c:v>1.5569007263922725</c:v>
                </c:pt>
                <c:pt idx="2573">
                  <c:v>1.5575060532687859</c:v>
                </c:pt>
                <c:pt idx="2574">
                  <c:v>1.5581113801452993</c:v>
                </c:pt>
                <c:pt idx="2575">
                  <c:v>1.5587167070218126</c:v>
                </c:pt>
                <c:pt idx="2576">
                  <c:v>1.559322033898326</c:v>
                </c:pt>
                <c:pt idx="2577">
                  <c:v>1.5599273607748394</c:v>
                </c:pt>
                <c:pt idx="2578">
                  <c:v>1.5605326876513528</c:v>
                </c:pt>
                <c:pt idx="2579">
                  <c:v>1.5611380145278662</c:v>
                </c:pt>
                <c:pt idx="2580">
                  <c:v>1.5617433414043795</c:v>
                </c:pt>
                <c:pt idx="2581">
                  <c:v>1.5623486682808929</c:v>
                </c:pt>
                <c:pt idx="2582">
                  <c:v>1.5629539951574063</c:v>
                </c:pt>
                <c:pt idx="2583">
                  <c:v>1.5635593220339197</c:v>
                </c:pt>
                <c:pt idx="2584">
                  <c:v>1.5641646489104331</c:v>
                </c:pt>
                <c:pt idx="2585">
                  <c:v>1.5647699757869464</c:v>
                </c:pt>
                <c:pt idx="2586">
                  <c:v>1.5653753026634598</c:v>
                </c:pt>
                <c:pt idx="2587">
                  <c:v>1.5659806295399732</c:v>
                </c:pt>
                <c:pt idx="2588">
                  <c:v>1.5665859564164866</c:v>
                </c:pt>
                <c:pt idx="2589">
                  <c:v>1.5671912832929999</c:v>
                </c:pt>
                <c:pt idx="2590">
                  <c:v>1.5677966101695133</c:v>
                </c:pt>
                <c:pt idx="2591">
                  <c:v>1.5684019370460267</c:v>
                </c:pt>
                <c:pt idx="2592">
                  <c:v>1.5690072639225401</c:v>
                </c:pt>
                <c:pt idx="2593">
                  <c:v>1.5696125907990535</c:v>
                </c:pt>
                <c:pt idx="2594">
                  <c:v>1.5702179176755668</c:v>
                </c:pt>
                <c:pt idx="2595">
                  <c:v>1.5708232445520802</c:v>
                </c:pt>
                <c:pt idx="2596">
                  <c:v>1.5714285714285936</c:v>
                </c:pt>
                <c:pt idx="2597">
                  <c:v>1.572033898305107</c:v>
                </c:pt>
                <c:pt idx="2598">
                  <c:v>1.5726392251816204</c:v>
                </c:pt>
                <c:pt idx="2599">
                  <c:v>1.5732445520581337</c:v>
                </c:pt>
                <c:pt idx="2600">
                  <c:v>1.5738498789346471</c:v>
                </c:pt>
                <c:pt idx="2601">
                  <c:v>1.5744552058111605</c:v>
                </c:pt>
                <c:pt idx="2602">
                  <c:v>1.5750605326876739</c:v>
                </c:pt>
                <c:pt idx="2603">
                  <c:v>1.5756658595641873</c:v>
                </c:pt>
                <c:pt idx="2604">
                  <c:v>1.5762711864407006</c:v>
                </c:pt>
                <c:pt idx="2605">
                  <c:v>1.576876513317214</c:v>
                </c:pt>
                <c:pt idx="2606">
                  <c:v>1.5774818401937274</c:v>
                </c:pt>
                <c:pt idx="2607">
                  <c:v>1.5780871670702408</c:v>
                </c:pt>
                <c:pt idx="2608">
                  <c:v>1.5786924939467541</c:v>
                </c:pt>
                <c:pt idx="2609">
                  <c:v>1.5792978208232675</c:v>
                </c:pt>
                <c:pt idx="2610">
                  <c:v>1.5799031476997809</c:v>
                </c:pt>
                <c:pt idx="2611">
                  <c:v>1.5805084745762943</c:v>
                </c:pt>
                <c:pt idx="2612">
                  <c:v>1.5811138014528077</c:v>
                </c:pt>
                <c:pt idx="2613">
                  <c:v>1.581719128329321</c:v>
                </c:pt>
                <c:pt idx="2614">
                  <c:v>1.5823244552058344</c:v>
                </c:pt>
                <c:pt idx="2615">
                  <c:v>1.5829297820823478</c:v>
                </c:pt>
                <c:pt idx="2616">
                  <c:v>1.5835351089588612</c:v>
                </c:pt>
                <c:pt idx="2617">
                  <c:v>1.5841404358353746</c:v>
                </c:pt>
                <c:pt idx="2618">
                  <c:v>1.5847457627118879</c:v>
                </c:pt>
                <c:pt idx="2619">
                  <c:v>1.5853510895884013</c:v>
                </c:pt>
                <c:pt idx="2620">
                  <c:v>1.5859564164649147</c:v>
                </c:pt>
                <c:pt idx="2621">
                  <c:v>1.5865617433414281</c:v>
                </c:pt>
                <c:pt idx="2622">
                  <c:v>1.5871670702179415</c:v>
                </c:pt>
                <c:pt idx="2623">
                  <c:v>1.5877723970944548</c:v>
                </c:pt>
                <c:pt idx="2624">
                  <c:v>1.5883777239709682</c:v>
                </c:pt>
                <c:pt idx="2625">
                  <c:v>1.5889830508474816</c:v>
                </c:pt>
                <c:pt idx="2626">
                  <c:v>1.589588377723995</c:v>
                </c:pt>
                <c:pt idx="2627">
                  <c:v>1.5901937046005084</c:v>
                </c:pt>
                <c:pt idx="2628">
                  <c:v>1.5907990314770217</c:v>
                </c:pt>
                <c:pt idx="2629">
                  <c:v>1.5914043583535351</c:v>
                </c:pt>
                <c:pt idx="2630">
                  <c:v>1.5920096852300485</c:v>
                </c:pt>
                <c:pt idx="2631">
                  <c:v>1.5926150121065619</c:v>
                </c:pt>
                <c:pt idx="2632">
                  <c:v>1.5932203389830752</c:v>
                </c:pt>
                <c:pt idx="2633">
                  <c:v>1.5938256658595886</c:v>
                </c:pt>
                <c:pt idx="2634">
                  <c:v>1.594430992736102</c:v>
                </c:pt>
                <c:pt idx="2635">
                  <c:v>1.5950363196126154</c:v>
                </c:pt>
                <c:pt idx="2636">
                  <c:v>1.5956416464891288</c:v>
                </c:pt>
                <c:pt idx="2637">
                  <c:v>1.5962469733656421</c:v>
                </c:pt>
                <c:pt idx="2638">
                  <c:v>1.5968523002421555</c:v>
                </c:pt>
                <c:pt idx="2639">
                  <c:v>1.5974576271186689</c:v>
                </c:pt>
                <c:pt idx="2640">
                  <c:v>1.5980629539951823</c:v>
                </c:pt>
                <c:pt idx="2641">
                  <c:v>1.5986682808716957</c:v>
                </c:pt>
                <c:pt idx="2642">
                  <c:v>1.599273607748209</c:v>
                </c:pt>
                <c:pt idx="2643">
                  <c:v>1.5998789346247224</c:v>
                </c:pt>
                <c:pt idx="2644">
                  <c:v>1.6004842615012358</c:v>
                </c:pt>
                <c:pt idx="2645">
                  <c:v>1.6010895883777492</c:v>
                </c:pt>
                <c:pt idx="2646">
                  <c:v>1.6016949152542626</c:v>
                </c:pt>
                <c:pt idx="2647">
                  <c:v>1.6023002421307759</c:v>
                </c:pt>
                <c:pt idx="2648">
                  <c:v>1.6029055690072893</c:v>
                </c:pt>
                <c:pt idx="2649">
                  <c:v>1.6035108958838027</c:v>
                </c:pt>
                <c:pt idx="2650">
                  <c:v>1.6041162227603161</c:v>
                </c:pt>
                <c:pt idx="2651">
                  <c:v>1.6047215496368294</c:v>
                </c:pt>
                <c:pt idx="2652">
                  <c:v>1.6053268765133428</c:v>
                </c:pt>
                <c:pt idx="2653">
                  <c:v>1.6059322033898562</c:v>
                </c:pt>
                <c:pt idx="2654">
                  <c:v>1.6065375302663696</c:v>
                </c:pt>
                <c:pt idx="2655">
                  <c:v>1.607142857142883</c:v>
                </c:pt>
                <c:pt idx="2656">
                  <c:v>1.6077481840193963</c:v>
                </c:pt>
                <c:pt idx="2657">
                  <c:v>1.6083535108959097</c:v>
                </c:pt>
                <c:pt idx="2658">
                  <c:v>1.6089588377724231</c:v>
                </c:pt>
                <c:pt idx="2659">
                  <c:v>1.6095641646489365</c:v>
                </c:pt>
                <c:pt idx="2660">
                  <c:v>1.6101694915254499</c:v>
                </c:pt>
                <c:pt idx="2661">
                  <c:v>1.6107748184019632</c:v>
                </c:pt>
                <c:pt idx="2662">
                  <c:v>1.6113801452784766</c:v>
                </c:pt>
                <c:pt idx="2663">
                  <c:v>1.61198547215499</c:v>
                </c:pt>
                <c:pt idx="2664">
                  <c:v>1.6125907990315034</c:v>
                </c:pt>
                <c:pt idx="2665">
                  <c:v>1.6131961259080168</c:v>
                </c:pt>
                <c:pt idx="2666">
                  <c:v>1.6138014527845301</c:v>
                </c:pt>
                <c:pt idx="2667">
                  <c:v>1.6144067796610435</c:v>
                </c:pt>
                <c:pt idx="2668">
                  <c:v>1.6150121065375569</c:v>
                </c:pt>
                <c:pt idx="2669">
                  <c:v>1.6156174334140703</c:v>
                </c:pt>
                <c:pt idx="2670">
                  <c:v>1.6162227602905836</c:v>
                </c:pt>
                <c:pt idx="2671">
                  <c:v>1.616828087167097</c:v>
                </c:pt>
                <c:pt idx="2672">
                  <c:v>1.6174334140436104</c:v>
                </c:pt>
                <c:pt idx="2673">
                  <c:v>1.6180387409201238</c:v>
                </c:pt>
                <c:pt idx="2674">
                  <c:v>1.6186440677966372</c:v>
                </c:pt>
                <c:pt idx="2675">
                  <c:v>1.6192493946731505</c:v>
                </c:pt>
                <c:pt idx="2676">
                  <c:v>1.6198547215496639</c:v>
                </c:pt>
                <c:pt idx="2677">
                  <c:v>1.6204600484261773</c:v>
                </c:pt>
                <c:pt idx="2678">
                  <c:v>1.6210653753026907</c:v>
                </c:pt>
                <c:pt idx="2679">
                  <c:v>1.6216707021792041</c:v>
                </c:pt>
                <c:pt idx="2680">
                  <c:v>1.6222760290557174</c:v>
                </c:pt>
                <c:pt idx="2681">
                  <c:v>1.6228813559322308</c:v>
                </c:pt>
                <c:pt idx="2682">
                  <c:v>1.6234866828087442</c:v>
                </c:pt>
                <c:pt idx="2683">
                  <c:v>1.6240920096852576</c:v>
                </c:pt>
                <c:pt idx="2684">
                  <c:v>1.624697336561771</c:v>
                </c:pt>
                <c:pt idx="2685">
                  <c:v>1.6253026634382843</c:v>
                </c:pt>
                <c:pt idx="2686">
                  <c:v>1.6259079903147977</c:v>
                </c:pt>
                <c:pt idx="2687">
                  <c:v>1.6265133171913111</c:v>
                </c:pt>
                <c:pt idx="2688">
                  <c:v>1.6271186440678245</c:v>
                </c:pt>
                <c:pt idx="2689">
                  <c:v>1.6277239709443379</c:v>
                </c:pt>
                <c:pt idx="2690">
                  <c:v>1.6283292978208512</c:v>
                </c:pt>
                <c:pt idx="2691">
                  <c:v>1.6289346246973646</c:v>
                </c:pt>
                <c:pt idx="2692">
                  <c:v>1.629539951573878</c:v>
                </c:pt>
                <c:pt idx="2693">
                  <c:v>1.6301452784503914</c:v>
                </c:pt>
                <c:pt idx="2694">
                  <c:v>1.6307506053269047</c:v>
                </c:pt>
                <c:pt idx="2695">
                  <c:v>1.6313559322034181</c:v>
                </c:pt>
                <c:pt idx="2696">
                  <c:v>1.6319612590799315</c:v>
                </c:pt>
                <c:pt idx="2697">
                  <c:v>1.6325665859564449</c:v>
                </c:pt>
                <c:pt idx="2698">
                  <c:v>1.6331719128329583</c:v>
                </c:pt>
                <c:pt idx="2699">
                  <c:v>1.6337772397094716</c:v>
                </c:pt>
                <c:pt idx="2700">
                  <c:v>1.634382566585985</c:v>
                </c:pt>
                <c:pt idx="2701">
                  <c:v>1.6349878934624984</c:v>
                </c:pt>
                <c:pt idx="2702">
                  <c:v>1.6355932203390118</c:v>
                </c:pt>
                <c:pt idx="2703">
                  <c:v>1.6361985472155252</c:v>
                </c:pt>
                <c:pt idx="2704">
                  <c:v>1.6368038740920385</c:v>
                </c:pt>
                <c:pt idx="2705">
                  <c:v>1.6374092009685519</c:v>
                </c:pt>
                <c:pt idx="2706">
                  <c:v>1.6380145278450653</c:v>
                </c:pt>
                <c:pt idx="2707">
                  <c:v>1.6386198547215787</c:v>
                </c:pt>
                <c:pt idx="2708">
                  <c:v>1.6392251815980921</c:v>
                </c:pt>
                <c:pt idx="2709">
                  <c:v>1.6398305084746054</c:v>
                </c:pt>
                <c:pt idx="2710">
                  <c:v>1.6404358353511188</c:v>
                </c:pt>
                <c:pt idx="2711">
                  <c:v>1.6410411622276322</c:v>
                </c:pt>
                <c:pt idx="2712">
                  <c:v>1.6416464891041456</c:v>
                </c:pt>
                <c:pt idx="2713">
                  <c:v>1.6422518159806589</c:v>
                </c:pt>
                <c:pt idx="2714">
                  <c:v>1.6428571428571723</c:v>
                </c:pt>
                <c:pt idx="2715">
                  <c:v>1.6434624697336857</c:v>
                </c:pt>
                <c:pt idx="2716">
                  <c:v>1.6440677966101991</c:v>
                </c:pt>
                <c:pt idx="2717">
                  <c:v>1.6446731234867125</c:v>
                </c:pt>
                <c:pt idx="2718">
                  <c:v>1.6452784503632258</c:v>
                </c:pt>
                <c:pt idx="2719">
                  <c:v>1.6458837772397392</c:v>
                </c:pt>
                <c:pt idx="2720">
                  <c:v>1.6464891041162526</c:v>
                </c:pt>
                <c:pt idx="2721">
                  <c:v>1.647094430992766</c:v>
                </c:pt>
                <c:pt idx="2722">
                  <c:v>1.6476997578692794</c:v>
                </c:pt>
                <c:pt idx="2723">
                  <c:v>1.6483050847457927</c:v>
                </c:pt>
                <c:pt idx="2724">
                  <c:v>1.6489104116223061</c:v>
                </c:pt>
                <c:pt idx="2725">
                  <c:v>1.6495157384988195</c:v>
                </c:pt>
                <c:pt idx="2726">
                  <c:v>1.6501210653753329</c:v>
                </c:pt>
                <c:pt idx="2727">
                  <c:v>1.6507263922518463</c:v>
                </c:pt>
                <c:pt idx="2728">
                  <c:v>1.6513317191283596</c:v>
                </c:pt>
                <c:pt idx="2729">
                  <c:v>1.651937046004873</c:v>
                </c:pt>
                <c:pt idx="2730">
                  <c:v>1.6525423728813864</c:v>
                </c:pt>
                <c:pt idx="2731">
                  <c:v>1.6531476997578998</c:v>
                </c:pt>
                <c:pt idx="2732">
                  <c:v>1.6537530266344131</c:v>
                </c:pt>
                <c:pt idx="2733">
                  <c:v>1.6543583535109265</c:v>
                </c:pt>
                <c:pt idx="2734">
                  <c:v>1.6549636803874399</c:v>
                </c:pt>
                <c:pt idx="2735">
                  <c:v>1.6555690072639533</c:v>
                </c:pt>
                <c:pt idx="2736">
                  <c:v>1.6561743341404667</c:v>
                </c:pt>
                <c:pt idx="2737">
                  <c:v>1.65677966101698</c:v>
                </c:pt>
                <c:pt idx="2738">
                  <c:v>1.6573849878934934</c:v>
                </c:pt>
                <c:pt idx="2739">
                  <c:v>1.6579903147700068</c:v>
                </c:pt>
                <c:pt idx="2740">
                  <c:v>1.6585956416465202</c:v>
                </c:pt>
                <c:pt idx="2741">
                  <c:v>1.6592009685230336</c:v>
                </c:pt>
                <c:pt idx="2742">
                  <c:v>1.6598062953995469</c:v>
                </c:pt>
                <c:pt idx="2743">
                  <c:v>1.6604116222760603</c:v>
                </c:pt>
                <c:pt idx="2744">
                  <c:v>1.6610169491525737</c:v>
                </c:pt>
                <c:pt idx="2745">
                  <c:v>1.6616222760290871</c:v>
                </c:pt>
                <c:pt idx="2746">
                  <c:v>1.6622276029056005</c:v>
                </c:pt>
                <c:pt idx="2747">
                  <c:v>1.6628329297821138</c:v>
                </c:pt>
                <c:pt idx="2748">
                  <c:v>1.6634382566586272</c:v>
                </c:pt>
                <c:pt idx="2749">
                  <c:v>1.6640435835351406</c:v>
                </c:pt>
                <c:pt idx="2750">
                  <c:v>1.664648910411654</c:v>
                </c:pt>
                <c:pt idx="2751">
                  <c:v>1.6652542372881673</c:v>
                </c:pt>
                <c:pt idx="2752">
                  <c:v>1.6658595641646807</c:v>
                </c:pt>
                <c:pt idx="2753">
                  <c:v>1.6664648910411941</c:v>
                </c:pt>
                <c:pt idx="2754">
                  <c:v>1.6670702179177075</c:v>
                </c:pt>
                <c:pt idx="2755">
                  <c:v>1.6676755447942209</c:v>
                </c:pt>
                <c:pt idx="2756">
                  <c:v>1.6682808716707342</c:v>
                </c:pt>
                <c:pt idx="2757">
                  <c:v>1.6688861985472476</c:v>
                </c:pt>
                <c:pt idx="2758">
                  <c:v>1.669491525423761</c:v>
                </c:pt>
                <c:pt idx="2759">
                  <c:v>1.6700968523002744</c:v>
                </c:pt>
                <c:pt idx="2760">
                  <c:v>1.6707021791767878</c:v>
                </c:pt>
                <c:pt idx="2761">
                  <c:v>1.6713075060533011</c:v>
                </c:pt>
                <c:pt idx="2762">
                  <c:v>1.6719128329298145</c:v>
                </c:pt>
                <c:pt idx="2763">
                  <c:v>1.6725181598063279</c:v>
                </c:pt>
                <c:pt idx="2764">
                  <c:v>1.6731234866828413</c:v>
                </c:pt>
                <c:pt idx="2765">
                  <c:v>1.6737288135593547</c:v>
                </c:pt>
                <c:pt idx="2766">
                  <c:v>1.674334140435868</c:v>
                </c:pt>
                <c:pt idx="2767">
                  <c:v>1.6749394673123814</c:v>
                </c:pt>
                <c:pt idx="2768">
                  <c:v>1.6755447941888948</c:v>
                </c:pt>
                <c:pt idx="2769">
                  <c:v>1.6761501210654082</c:v>
                </c:pt>
                <c:pt idx="2770">
                  <c:v>1.6767554479419216</c:v>
                </c:pt>
                <c:pt idx="2771">
                  <c:v>1.6773607748184349</c:v>
                </c:pt>
                <c:pt idx="2772">
                  <c:v>1.6779661016949483</c:v>
                </c:pt>
                <c:pt idx="2773">
                  <c:v>1.6785714285714617</c:v>
                </c:pt>
                <c:pt idx="2774">
                  <c:v>1.6791767554479751</c:v>
                </c:pt>
                <c:pt idx="2775">
                  <c:v>1.6797820823244884</c:v>
                </c:pt>
                <c:pt idx="2776">
                  <c:v>1.6803874092010018</c:v>
                </c:pt>
                <c:pt idx="2777">
                  <c:v>1.6809927360775152</c:v>
                </c:pt>
                <c:pt idx="2778">
                  <c:v>1.6815980629540286</c:v>
                </c:pt>
                <c:pt idx="2779">
                  <c:v>1.682203389830542</c:v>
                </c:pt>
                <c:pt idx="2780">
                  <c:v>1.6828087167070553</c:v>
                </c:pt>
                <c:pt idx="2781">
                  <c:v>1.6834140435835687</c:v>
                </c:pt>
                <c:pt idx="2782">
                  <c:v>1.6840193704600821</c:v>
                </c:pt>
                <c:pt idx="2783">
                  <c:v>1.6846246973365955</c:v>
                </c:pt>
                <c:pt idx="2784">
                  <c:v>1.6852300242131089</c:v>
                </c:pt>
                <c:pt idx="2785">
                  <c:v>1.6858353510896222</c:v>
                </c:pt>
                <c:pt idx="2786">
                  <c:v>1.6864406779661356</c:v>
                </c:pt>
                <c:pt idx="2787">
                  <c:v>1.687046004842649</c:v>
                </c:pt>
                <c:pt idx="2788">
                  <c:v>1.6876513317191624</c:v>
                </c:pt>
                <c:pt idx="2789">
                  <c:v>1.6882566585956758</c:v>
                </c:pt>
                <c:pt idx="2790">
                  <c:v>1.6888619854721891</c:v>
                </c:pt>
                <c:pt idx="2791">
                  <c:v>1.6894673123487025</c:v>
                </c:pt>
                <c:pt idx="2792">
                  <c:v>1.6900726392252159</c:v>
                </c:pt>
                <c:pt idx="2793">
                  <c:v>1.6906779661017293</c:v>
                </c:pt>
                <c:pt idx="2794">
                  <c:v>1.6912832929782426</c:v>
                </c:pt>
                <c:pt idx="2795">
                  <c:v>1.691888619854756</c:v>
                </c:pt>
                <c:pt idx="2796">
                  <c:v>1.6924939467312694</c:v>
                </c:pt>
                <c:pt idx="2797">
                  <c:v>1.6930992736077828</c:v>
                </c:pt>
                <c:pt idx="2798">
                  <c:v>1.6937046004842962</c:v>
                </c:pt>
                <c:pt idx="2799">
                  <c:v>1.6943099273608095</c:v>
                </c:pt>
                <c:pt idx="2800">
                  <c:v>1.6949152542373229</c:v>
                </c:pt>
                <c:pt idx="2801">
                  <c:v>1.6955205811138363</c:v>
                </c:pt>
                <c:pt idx="2802">
                  <c:v>1.6961259079903497</c:v>
                </c:pt>
                <c:pt idx="2803">
                  <c:v>1.6967312348668631</c:v>
                </c:pt>
                <c:pt idx="2804">
                  <c:v>1.6973365617433764</c:v>
                </c:pt>
                <c:pt idx="2805">
                  <c:v>1.6979418886198898</c:v>
                </c:pt>
                <c:pt idx="2806">
                  <c:v>1.6985472154964032</c:v>
                </c:pt>
                <c:pt idx="2807">
                  <c:v>1.6991525423729166</c:v>
                </c:pt>
                <c:pt idx="2808">
                  <c:v>1.69975786924943</c:v>
                </c:pt>
                <c:pt idx="2809">
                  <c:v>1.7003631961259433</c:v>
                </c:pt>
                <c:pt idx="2810">
                  <c:v>1.7009685230024567</c:v>
                </c:pt>
                <c:pt idx="2811">
                  <c:v>1.7015738498789701</c:v>
                </c:pt>
                <c:pt idx="2812">
                  <c:v>1.7021791767554835</c:v>
                </c:pt>
                <c:pt idx="2813">
                  <c:v>1.7027845036319968</c:v>
                </c:pt>
                <c:pt idx="2814">
                  <c:v>1.7033898305085102</c:v>
                </c:pt>
                <c:pt idx="2815">
                  <c:v>1.7039951573850236</c:v>
                </c:pt>
                <c:pt idx="2816">
                  <c:v>1.704600484261537</c:v>
                </c:pt>
                <c:pt idx="2817">
                  <c:v>1.7052058111380504</c:v>
                </c:pt>
                <c:pt idx="2818">
                  <c:v>1.7058111380145637</c:v>
                </c:pt>
                <c:pt idx="2819">
                  <c:v>1.7064164648910771</c:v>
                </c:pt>
                <c:pt idx="2820">
                  <c:v>1.7070217917675905</c:v>
                </c:pt>
                <c:pt idx="2821">
                  <c:v>1.7076271186441039</c:v>
                </c:pt>
                <c:pt idx="2822">
                  <c:v>1.7082324455206173</c:v>
                </c:pt>
                <c:pt idx="2823">
                  <c:v>1.7088377723971306</c:v>
                </c:pt>
                <c:pt idx="2824">
                  <c:v>1.709443099273644</c:v>
                </c:pt>
                <c:pt idx="2825">
                  <c:v>1.7100484261501574</c:v>
                </c:pt>
                <c:pt idx="2826">
                  <c:v>1.7106537530266708</c:v>
                </c:pt>
                <c:pt idx="2827">
                  <c:v>1.7112590799031842</c:v>
                </c:pt>
                <c:pt idx="2828">
                  <c:v>1.7118644067796975</c:v>
                </c:pt>
                <c:pt idx="2829">
                  <c:v>1.7124697336562109</c:v>
                </c:pt>
                <c:pt idx="2830">
                  <c:v>1.7130750605327243</c:v>
                </c:pt>
                <c:pt idx="2831">
                  <c:v>1.7136803874092377</c:v>
                </c:pt>
                <c:pt idx="2832">
                  <c:v>1.714285714285751</c:v>
                </c:pt>
                <c:pt idx="2833">
                  <c:v>1.7148910411622644</c:v>
                </c:pt>
                <c:pt idx="2834">
                  <c:v>1.7154963680387778</c:v>
                </c:pt>
                <c:pt idx="2835">
                  <c:v>1.7161016949152912</c:v>
                </c:pt>
                <c:pt idx="2836">
                  <c:v>1.7167070217918046</c:v>
                </c:pt>
                <c:pt idx="2837">
                  <c:v>1.7173123486683179</c:v>
                </c:pt>
                <c:pt idx="2838">
                  <c:v>1.7179176755448313</c:v>
                </c:pt>
                <c:pt idx="2839">
                  <c:v>1.7185230024213447</c:v>
                </c:pt>
                <c:pt idx="2840">
                  <c:v>1.7191283292978581</c:v>
                </c:pt>
                <c:pt idx="2841">
                  <c:v>1.7197336561743715</c:v>
                </c:pt>
                <c:pt idx="2842">
                  <c:v>1.7203389830508848</c:v>
                </c:pt>
                <c:pt idx="2843">
                  <c:v>1.7209443099273982</c:v>
                </c:pt>
                <c:pt idx="2844">
                  <c:v>1.7215496368039116</c:v>
                </c:pt>
                <c:pt idx="2845">
                  <c:v>1.722154963680425</c:v>
                </c:pt>
                <c:pt idx="2846">
                  <c:v>1.7227602905569384</c:v>
                </c:pt>
                <c:pt idx="2847">
                  <c:v>1.7233656174334517</c:v>
                </c:pt>
                <c:pt idx="2848">
                  <c:v>1.7239709443099651</c:v>
                </c:pt>
                <c:pt idx="2849">
                  <c:v>1.7245762711864785</c:v>
                </c:pt>
                <c:pt idx="2850">
                  <c:v>1.7251815980629919</c:v>
                </c:pt>
                <c:pt idx="2851">
                  <c:v>1.7257869249395053</c:v>
                </c:pt>
                <c:pt idx="2852">
                  <c:v>1.7263922518160186</c:v>
                </c:pt>
                <c:pt idx="2853">
                  <c:v>1.726997578692532</c:v>
                </c:pt>
                <c:pt idx="2854">
                  <c:v>1.7276029055690454</c:v>
                </c:pt>
                <c:pt idx="2855">
                  <c:v>1.7282082324455588</c:v>
                </c:pt>
                <c:pt idx="2856">
                  <c:v>1.7288135593220721</c:v>
                </c:pt>
                <c:pt idx="2857">
                  <c:v>1.7294188861985855</c:v>
                </c:pt>
                <c:pt idx="2858">
                  <c:v>1.7300242130750989</c:v>
                </c:pt>
                <c:pt idx="2859">
                  <c:v>1.7306295399516123</c:v>
                </c:pt>
                <c:pt idx="2860">
                  <c:v>1.7312348668281257</c:v>
                </c:pt>
                <c:pt idx="2861">
                  <c:v>1.731840193704639</c:v>
                </c:pt>
                <c:pt idx="2862">
                  <c:v>1.7324455205811524</c:v>
                </c:pt>
                <c:pt idx="2863">
                  <c:v>1.7330508474576658</c:v>
                </c:pt>
                <c:pt idx="2864">
                  <c:v>1.7336561743341792</c:v>
                </c:pt>
                <c:pt idx="2865">
                  <c:v>1.7342615012106926</c:v>
                </c:pt>
                <c:pt idx="2866">
                  <c:v>1.7348668280872059</c:v>
                </c:pt>
                <c:pt idx="2867">
                  <c:v>1.7354721549637193</c:v>
                </c:pt>
                <c:pt idx="2868">
                  <c:v>1.7360774818402327</c:v>
                </c:pt>
                <c:pt idx="2869">
                  <c:v>1.7366828087167461</c:v>
                </c:pt>
                <c:pt idx="2870">
                  <c:v>1.7372881355932595</c:v>
                </c:pt>
                <c:pt idx="2871">
                  <c:v>1.7378934624697728</c:v>
                </c:pt>
                <c:pt idx="2872">
                  <c:v>1.7384987893462862</c:v>
                </c:pt>
                <c:pt idx="2873">
                  <c:v>1.7391041162227996</c:v>
                </c:pt>
                <c:pt idx="2874">
                  <c:v>1.739709443099313</c:v>
                </c:pt>
                <c:pt idx="2875">
                  <c:v>1.7403147699758263</c:v>
                </c:pt>
                <c:pt idx="2876">
                  <c:v>1.7409200968523397</c:v>
                </c:pt>
                <c:pt idx="2877">
                  <c:v>1.7415254237288531</c:v>
                </c:pt>
                <c:pt idx="2878">
                  <c:v>1.7421307506053665</c:v>
                </c:pt>
                <c:pt idx="2879">
                  <c:v>1.7427360774818799</c:v>
                </c:pt>
                <c:pt idx="2880">
                  <c:v>1.7433414043583932</c:v>
                </c:pt>
                <c:pt idx="2881">
                  <c:v>1.7439467312349066</c:v>
                </c:pt>
                <c:pt idx="2882">
                  <c:v>1.74455205811142</c:v>
                </c:pt>
                <c:pt idx="2883">
                  <c:v>1.7451573849879334</c:v>
                </c:pt>
                <c:pt idx="2884">
                  <c:v>1.7457627118644468</c:v>
                </c:pt>
                <c:pt idx="2885">
                  <c:v>1.7463680387409601</c:v>
                </c:pt>
                <c:pt idx="2886">
                  <c:v>1.7469733656174735</c:v>
                </c:pt>
                <c:pt idx="2887">
                  <c:v>1.7475786924939869</c:v>
                </c:pt>
                <c:pt idx="2888">
                  <c:v>1.7481840193705003</c:v>
                </c:pt>
                <c:pt idx="2889">
                  <c:v>1.7487893462470137</c:v>
                </c:pt>
                <c:pt idx="2890">
                  <c:v>1.749394673123527</c:v>
                </c:pt>
                <c:pt idx="2891">
                  <c:v>1.7500000000000404</c:v>
                </c:pt>
                <c:pt idx="2892">
                  <c:v>1.7506053268765538</c:v>
                </c:pt>
                <c:pt idx="2893">
                  <c:v>1.7512106537530672</c:v>
                </c:pt>
                <c:pt idx="2894">
                  <c:v>1.7518159806295805</c:v>
                </c:pt>
                <c:pt idx="2895">
                  <c:v>1.7524213075060939</c:v>
                </c:pt>
                <c:pt idx="2896">
                  <c:v>1.7530266343826073</c:v>
                </c:pt>
                <c:pt idx="2897">
                  <c:v>1.7536319612591207</c:v>
                </c:pt>
                <c:pt idx="2898">
                  <c:v>1.7542372881356341</c:v>
                </c:pt>
                <c:pt idx="2899">
                  <c:v>1.7548426150121474</c:v>
                </c:pt>
                <c:pt idx="2900">
                  <c:v>1.7554479418886608</c:v>
                </c:pt>
                <c:pt idx="2901">
                  <c:v>1.7560532687651742</c:v>
                </c:pt>
                <c:pt idx="2902">
                  <c:v>1.7566585956416876</c:v>
                </c:pt>
                <c:pt idx="2903">
                  <c:v>1.757263922518201</c:v>
                </c:pt>
                <c:pt idx="2904">
                  <c:v>1.7578692493947143</c:v>
                </c:pt>
                <c:pt idx="2905">
                  <c:v>1.7584745762712277</c:v>
                </c:pt>
                <c:pt idx="2906">
                  <c:v>1.7590799031477411</c:v>
                </c:pt>
                <c:pt idx="2907">
                  <c:v>1.7596852300242545</c:v>
                </c:pt>
                <c:pt idx="2908">
                  <c:v>1.7602905569007679</c:v>
                </c:pt>
                <c:pt idx="2909">
                  <c:v>1.7608958837772812</c:v>
                </c:pt>
                <c:pt idx="2910">
                  <c:v>1.7615012106537946</c:v>
                </c:pt>
                <c:pt idx="2911">
                  <c:v>1.762106537530308</c:v>
                </c:pt>
                <c:pt idx="2912">
                  <c:v>1.7627118644068214</c:v>
                </c:pt>
                <c:pt idx="2913">
                  <c:v>1.7633171912833348</c:v>
                </c:pt>
                <c:pt idx="2914">
                  <c:v>1.7639225181598481</c:v>
                </c:pt>
                <c:pt idx="2915">
                  <c:v>1.7645278450363615</c:v>
                </c:pt>
                <c:pt idx="2916">
                  <c:v>1.7651331719128749</c:v>
                </c:pt>
                <c:pt idx="2917">
                  <c:v>1.7657384987893883</c:v>
                </c:pt>
                <c:pt idx="2918">
                  <c:v>1.7663438256659016</c:v>
                </c:pt>
                <c:pt idx="2919">
                  <c:v>1.766949152542415</c:v>
                </c:pt>
                <c:pt idx="2920">
                  <c:v>1.7675544794189284</c:v>
                </c:pt>
                <c:pt idx="2921">
                  <c:v>1.7681598062954418</c:v>
                </c:pt>
                <c:pt idx="2922">
                  <c:v>1.7687651331719552</c:v>
                </c:pt>
                <c:pt idx="2923">
                  <c:v>1.7693704600484685</c:v>
                </c:pt>
                <c:pt idx="2924">
                  <c:v>1.7699757869249819</c:v>
                </c:pt>
                <c:pt idx="2925">
                  <c:v>1.7705811138014953</c:v>
                </c:pt>
                <c:pt idx="2926">
                  <c:v>1.7711864406780087</c:v>
                </c:pt>
                <c:pt idx="2927">
                  <c:v>1.7717917675545221</c:v>
                </c:pt>
                <c:pt idx="2928">
                  <c:v>1.7723970944310354</c:v>
                </c:pt>
                <c:pt idx="2929">
                  <c:v>1.7730024213075488</c:v>
                </c:pt>
                <c:pt idx="2930">
                  <c:v>1.7736077481840622</c:v>
                </c:pt>
                <c:pt idx="2931">
                  <c:v>1.7742130750605756</c:v>
                </c:pt>
                <c:pt idx="2932">
                  <c:v>1.774818401937089</c:v>
                </c:pt>
                <c:pt idx="2933">
                  <c:v>1.7754237288136023</c:v>
                </c:pt>
                <c:pt idx="2934">
                  <c:v>1.7760290556901157</c:v>
                </c:pt>
                <c:pt idx="2935">
                  <c:v>1.7766343825666291</c:v>
                </c:pt>
                <c:pt idx="2936">
                  <c:v>1.7772397094431425</c:v>
                </c:pt>
                <c:pt idx="2937">
                  <c:v>1.7778450363196558</c:v>
                </c:pt>
                <c:pt idx="2938">
                  <c:v>1.7784503631961692</c:v>
                </c:pt>
                <c:pt idx="2939">
                  <c:v>1.7790556900726826</c:v>
                </c:pt>
                <c:pt idx="2940">
                  <c:v>1.779661016949196</c:v>
                </c:pt>
                <c:pt idx="2941">
                  <c:v>1.7802663438257094</c:v>
                </c:pt>
                <c:pt idx="2942">
                  <c:v>1.7808716707022227</c:v>
                </c:pt>
                <c:pt idx="2943">
                  <c:v>1.7814769975787361</c:v>
                </c:pt>
                <c:pt idx="2944">
                  <c:v>1.7820823244552495</c:v>
                </c:pt>
                <c:pt idx="2945">
                  <c:v>1.7826876513317629</c:v>
                </c:pt>
                <c:pt idx="2946">
                  <c:v>1.7832929782082763</c:v>
                </c:pt>
                <c:pt idx="2947">
                  <c:v>1.7838983050847896</c:v>
                </c:pt>
                <c:pt idx="2948">
                  <c:v>1.784503631961303</c:v>
                </c:pt>
                <c:pt idx="2949">
                  <c:v>1.7851089588378164</c:v>
                </c:pt>
                <c:pt idx="2950">
                  <c:v>1.7857142857143298</c:v>
                </c:pt>
                <c:pt idx="2951">
                  <c:v>1.7863196125908432</c:v>
                </c:pt>
                <c:pt idx="2952">
                  <c:v>1.7869249394673565</c:v>
                </c:pt>
                <c:pt idx="2953">
                  <c:v>1.7875302663438699</c:v>
                </c:pt>
                <c:pt idx="2954">
                  <c:v>1.7881355932203833</c:v>
                </c:pt>
                <c:pt idx="2955">
                  <c:v>1.7887409200968967</c:v>
                </c:pt>
                <c:pt idx="2956">
                  <c:v>1.78934624697341</c:v>
                </c:pt>
                <c:pt idx="2957">
                  <c:v>1.7899515738499234</c:v>
                </c:pt>
                <c:pt idx="2958">
                  <c:v>1.7905569007264368</c:v>
                </c:pt>
                <c:pt idx="2959">
                  <c:v>1.7911622276029502</c:v>
                </c:pt>
                <c:pt idx="2960">
                  <c:v>1.7917675544794636</c:v>
                </c:pt>
                <c:pt idx="2961">
                  <c:v>1.7923728813559769</c:v>
                </c:pt>
                <c:pt idx="2962">
                  <c:v>1.7929782082324903</c:v>
                </c:pt>
                <c:pt idx="2963">
                  <c:v>1.7935835351090037</c:v>
                </c:pt>
                <c:pt idx="2964">
                  <c:v>1.7941888619855171</c:v>
                </c:pt>
                <c:pt idx="2965">
                  <c:v>1.7947941888620305</c:v>
                </c:pt>
                <c:pt idx="2966">
                  <c:v>1.7953995157385438</c:v>
                </c:pt>
                <c:pt idx="2967">
                  <c:v>1.7960048426150572</c:v>
                </c:pt>
                <c:pt idx="2968">
                  <c:v>1.7966101694915706</c:v>
                </c:pt>
                <c:pt idx="2969">
                  <c:v>1.797215496368084</c:v>
                </c:pt>
                <c:pt idx="2970">
                  <c:v>1.7978208232445974</c:v>
                </c:pt>
                <c:pt idx="2971">
                  <c:v>1.7984261501211107</c:v>
                </c:pt>
                <c:pt idx="2972">
                  <c:v>1.7990314769976241</c:v>
                </c:pt>
                <c:pt idx="2973">
                  <c:v>1.7996368038741375</c:v>
                </c:pt>
                <c:pt idx="2974">
                  <c:v>1.8002421307506509</c:v>
                </c:pt>
                <c:pt idx="2975">
                  <c:v>1.8008474576271642</c:v>
                </c:pt>
                <c:pt idx="2976">
                  <c:v>1.8014527845036776</c:v>
                </c:pt>
                <c:pt idx="2977">
                  <c:v>1.802058111380191</c:v>
                </c:pt>
                <c:pt idx="2978">
                  <c:v>1.8026634382567044</c:v>
                </c:pt>
                <c:pt idx="2979">
                  <c:v>1.8032687651332178</c:v>
                </c:pt>
                <c:pt idx="2980">
                  <c:v>1.8038740920097311</c:v>
                </c:pt>
                <c:pt idx="2981">
                  <c:v>1.8044794188862445</c:v>
                </c:pt>
                <c:pt idx="2982">
                  <c:v>1.8050847457627579</c:v>
                </c:pt>
                <c:pt idx="2983">
                  <c:v>1.8056900726392713</c:v>
                </c:pt>
                <c:pt idx="2984">
                  <c:v>1.8062953995157847</c:v>
                </c:pt>
                <c:pt idx="2985">
                  <c:v>1.806900726392298</c:v>
                </c:pt>
                <c:pt idx="2986">
                  <c:v>1.8075060532688114</c:v>
                </c:pt>
                <c:pt idx="2987">
                  <c:v>1.8081113801453248</c:v>
                </c:pt>
                <c:pt idx="2988">
                  <c:v>1.8087167070218382</c:v>
                </c:pt>
                <c:pt idx="2989">
                  <c:v>1.8093220338983516</c:v>
                </c:pt>
                <c:pt idx="2990">
                  <c:v>1.8099273607748649</c:v>
                </c:pt>
                <c:pt idx="2991">
                  <c:v>1.8105326876513783</c:v>
                </c:pt>
                <c:pt idx="2992">
                  <c:v>1.8111380145278917</c:v>
                </c:pt>
                <c:pt idx="2993">
                  <c:v>1.8117433414044051</c:v>
                </c:pt>
                <c:pt idx="2994">
                  <c:v>1.8123486682809185</c:v>
                </c:pt>
                <c:pt idx="2995">
                  <c:v>1.8129539951574318</c:v>
                </c:pt>
                <c:pt idx="2996">
                  <c:v>1.8135593220339452</c:v>
                </c:pt>
                <c:pt idx="2997">
                  <c:v>1.8141646489104586</c:v>
                </c:pt>
                <c:pt idx="2998">
                  <c:v>1.814769975786972</c:v>
                </c:pt>
                <c:pt idx="2999">
                  <c:v>1.8153753026634853</c:v>
                </c:pt>
                <c:pt idx="3000">
                  <c:v>1.8159806295399987</c:v>
                </c:pt>
                <c:pt idx="3001">
                  <c:v>1.8165859564165121</c:v>
                </c:pt>
                <c:pt idx="3002">
                  <c:v>1.8171912832930255</c:v>
                </c:pt>
                <c:pt idx="3003">
                  <c:v>1.8177966101695389</c:v>
                </c:pt>
                <c:pt idx="3004">
                  <c:v>1.8184019370460522</c:v>
                </c:pt>
                <c:pt idx="3005">
                  <c:v>1.8190072639225656</c:v>
                </c:pt>
                <c:pt idx="3006">
                  <c:v>1.819612590799079</c:v>
                </c:pt>
                <c:pt idx="3007">
                  <c:v>1.8202179176755924</c:v>
                </c:pt>
                <c:pt idx="3008">
                  <c:v>1.8208232445521058</c:v>
                </c:pt>
                <c:pt idx="3009">
                  <c:v>1.8214285714286191</c:v>
                </c:pt>
                <c:pt idx="3010">
                  <c:v>1.8220338983051325</c:v>
                </c:pt>
                <c:pt idx="3011">
                  <c:v>1.8226392251816459</c:v>
                </c:pt>
                <c:pt idx="3012">
                  <c:v>1.8232445520581593</c:v>
                </c:pt>
                <c:pt idx="3013">
                  <c:v>1.8238498789346727</c:v>
                </c:pt>
                <c:pt idx="3014">
                  <c:v>1.824455205811186</c:v>
                </c:pt>
                <c:pt idx="3015">
                  <c:v>1.8250605326876994</c:v>
                </c:pt>
                <c:pt idx="3016">
                  <c:v>1.8256658595642128</c:v>
                </c:pt>
                <c:pt idx="3017">
                  <c:v>1.8262711864407262</c:v>
                </c:pt>
                <c:pt idx="3018">
                  <c:v>1.8268765133172395</c:v>
                </c:pt>
                <c:pt idx="3019">
                  <c:v>1.8274818401937529</c:v>
                </c:pt>
                <c:pt idx="3020">
                  <c:v>1.8280871670702663</c:v>
                </c:pt>
                <c:pt idx="3021">
                  <c:v>1.8286924939467797</c:v>
                </c:pt>
                <c:pt idx="3022">
                  <c:v>1.8292978208232931</c:v>
                </c:pt>
                <c:pt idx="3023">
                  <c:v>1.8299031476998064</c:v>
                </c:pt>
                <c:pt idx="3024">
                  <c:v>1.8305084745763198</c:v>
                </c:pt>
                <c:pt idx="3025">
                  <c:v>1.8311138014528332</c:v>
                </c:pt>
                <c:pt idx="3026">
                  <c:v>1.8317191283293466</c:v>
                </c:pt>
                <c:pt idx="3027">
                  <c:v>1.83232445520586</c:v>
                </c:pt>
                <c:pt idx="3028">
                  <c:v>1.8329297820823733</c:v>
                </c:pt>
                <c:pt idx="3029">
                  <c:v>1.8335351089588867</c:v>
                </c:pt>
                <c:pt idx="3030">
                  <c:v>1.8341404358354001</c:v>
                </c:pt>
                <c:pt idx="3031">
                  <c:v>1.8347457627119135</c:v>
                </c:pt>
                <c:pt idx="3032">
                  <c:v>1.8353510895884269</c:v>
                </c:pt>
                <c:pt idx="3033">
                  <c:v>1.8359564164649402</c:v>
                </c:pt>
                <c:pt idx="3034">
                  <c:v>1.8365617433414536</c:v>
                </c:pt>
                <c:pt idx="3035">
                  <c:v>1.837167070217967</c:v>
                </c:pt>
                <c:pt idx="3036">
                  <c:v>1.8377723970944804</c:v>
                </c:pt>
                <c:pt idx="3037">
                  <c:v>1.8383777239709937</c:v>
                </c:pt>
                <c:pt idx="3038">
                  <c:v>1.8389830508475071</c:v>
                </c:pt>
                <c:pt idx="3039">
                  <c:v>1.8395883777240205</c:v>
                </c:pt>
                <c:pt idx="3040">
                  <c:v>1.8401937046005339</c:v>
                </c:pt>
                <c:pt idx="3041">
                  <c:v>1.8407990314770473</c:v>
                </c:pt>
                <c:pt idx="3042">
                  <c:v>1.8414043583535606</c:v>
                </c:pt>
                <c:pt idx="3043">
                  <c:v>1.842009685230074</c:v>
                </c:pt>
                <c:pt idx="3044">
                  <c:v>1.8426150121065874</c:v>
                </c:pt>
                <c:pt idx="3045">
                  <c:v>1.8432203389831008</c:v>
                </c:pt>
                <c:pt idx="3046">
                  <c:v>1.8438256658596142</c:v>
                </c:pt>
                <c:pt idx="3047">
                  <c:v>1.8444309927361275</c:v>
                </c:pt>
                <c:pt idx="3048">
                  <c:v>1.8450363196126409</c:v>
                </c:pt>
                <c:pt idx="3049">
                  <c:v>1.8456416464891543</c:v>
                </c:pt>
                <c:pt idx="3050">
                  <c:v>1.8462469733656677</c:v>
                </c:pt>
                <c:pt idx="3051">
                  <c:v>1.8468523002421811</c:v>
                </c:pt>
                <c:pt idx="3052">
                  <c:v>1.8474576271186944</c:v>
                </c:pt>
                <c:pt idx="3053">
                  <c:v>1.8480629539952078</c:v>
                </c:pt>
                <c:pt idx="3054">
                  <c:v>1.8486682808717212</c:v>
                </c:pt>
                <c:pt idx="3055">
                  <c:v>1.8492736077482346</c:v>
                </c:pt>
                <c:pt idx="3056">
                  <c:v>1.849878934624748</c:v>
                </c:pt>
                <c:pt idx="3057">
                  <c:v>1.8504842615012613</c:v>
                </c:pt>
                <c:pt idx="3058">
                  <c:v>1.8510895883777747</c:v>
                </c:pt>
                <c:pt idx="3059">
                  <c:v>1.8516949152542881</c:v>
                </c:pt>
                <c:pt idx="3060">
                  <c:v>1.8523002421308015</c:v>
                </c:pt>
                <c:pt idx="3061">
                  <c:v>1.8529055690073148</c:v>
                </c:pt>
                <c:pt idx="3062">
                  <c:v>1.8535108958838282</c:v>
                </c:pt>
                <c:pt idx="3063">
                  <c:v>1.8541162227603416</c:v>
                </c:pt>
                <c:pt idx="3064">
                  <c:v>1.854721549636855</c:v>
                </c:pt>
                <c:pt idx="3065">
                  <c:v>1.8553268765133684</c:v>
                </c:pt>
                <c:pt idx="3066">
                  <c:v>1.8559322033898817</c:v>
                </c:pt>
                <c:pt idx="3067">
                  <c:v>1.8565375302663951</c:v>
                </c:pt>
                <c:pt idx="3068">
                  <c:v>1.8571428571429085</c:v>
                </c:pt>
                <c:pt idx="3069">
                  <c:v>1.8577481840194219</c:v>
                </c:pt>
                <c:pt idx="3070">
                  <c:v>1.8583535108959353</c:v>
                </c:pt>
                <c:pt idx="3071">
                  <c:v>1.8589588377724486</c:v>
                </c:pt>
                <c:pt idx="3072">
                  <c:v>1.859564164648962</c:v>
                </c:pt>
                <c:pt idx="3073">
                  <c:v>1.8601694915254754</c:v>
                </c:pt>
                <c:pt idx="3074">
                  <c:v>1.8607748184019888</c:v>
                </c:pt>
                <c:pt idx="3075">
                  <c:v>1.8613801452785022</c:v>
                </c:pt>
                <c:pt idx="3076">
                  <c:v>1.8619854721550155</c:v>
                </c:pt>
                <c:pt idx="3077">
                  <c:v>1.8625907990315289</c:v>
                </c:pt>
                <c:pt idx="3078">
                  <c:v>1.8631961259080423</c:v>
                </c:pt>
                <c:pt idx="3079">
                  <c:v>1.8638014527845557</c:v>
                </c:pt>
                <c:pt idx="3080">
                  <c:v>1.864406779661069</c:v>
                </c:pt>
                <c:pt idx="3081">
                  <c:v>1.8650121065375824</c:v>
                </c:pt>
                <c:pt idx="3082">
                  <c:v>1.8656174334140958</c:v>
                </c:pt>
                <c:pt idx="3083">
                  <c:v>1.8662227602906092</c:v>
                </c:pt>
                <c:pt idx="3084">
                  <c:v>1.8668280871671226</c:v>
                </c:pt>
                <c:pt idx="3085">
                  <c:v>1.8674334140436359</c:v>
                </c:pt>
                <c:pt idx="3086">
                  <c:v>1.8680387409201493</c:v>
                </c:pt>
                <c:pt idx="3087">
                  <c:v>1.8686440677966627</c:v>
                </c:pt>
                <c:pt idx="3088">
                  <c:v>1.8692493946731761</c:v>
                </c:pt>
                <c:pt idx="3089">
                  <c:v>1.8698547215496895</c:v>
                </c:pt>
                <c:pt idx="3090">
                  <c:v>1.8704600484262028</c:v>
                </c:pt>
                <c:pt idx="3091">
                  <c:v>1.8710653753027162</c:v>
                </c:pt>
                <c:pt idx="3092">
                  <c:v>1.8716707021792296</c:v>
                </c:pt>
                <c:pt idx="3093">
                  <c:v>1.872276029055743</c:v>
                </c:pt>
                <c:pt idx="3094">
                  <c:v>1.8728813559322564</c:v>
                </c:pt>
                <c:pt idx="3095">
                  <c:v>1.8734866828087697</c:v>
                </c:pt>
                <c:pt idx="3096">
                  <c:v>1.8740920096852831</c:v>
                </c:pt>
                <c:pt idx="3097">
                  <c:v>1.8746973365617965</c:v>
                </c:pt>
                <c:pt idx="3098">
                  <c:v>1.8753026634383099</c:v>
                </c:pt>
                <c:pt idx="3099">
                  <c:v>1.8759079903148232</c:v>
                </c:pt>
                <c:pt idx="3100">
                  <c:v>1.8765133171913366</c:v>
                </c:pt>
                <c:pt idx="3101">
                  <c:v>1.87711864406785</c:v>
                </c:pt>
                <c:pt idx="3102">
                  <c:v>1.8777239709443634</c:v>
                </c:pt>
                <c:pt idx="3103">
                  <c:v>1.8783292978208768</c:v>
                </c:pt>
                <c:pt idx="3104">
                  <c:v>1.8789346246973901</c:v>
                </c:pt>
                <c:pt idx="3105">
                  <c:v>1.8795399515739035</c:v>
                </c:pt>
                <c:pt idx="3106">
                  <c:v>1.8801452784504169</c:v>
                </c:pt>
                <c:pt idx="3107">
                  <c:v>1.8807506053269303</c:v>
                </c:pt>
                <c:pt idx="3108">
                  <c:v>1.8813559322034437</c:v>
                </c:pt>
                <c:pt idx="3109">
                  <c:v>1.881961259079957</c:v>
                </c:pt>
                <c:pt idx="3110">
                  <c:v>1.8825665859564704</c:v>
                </c:pt>
                <c:pt idx="3111">
                  <c:v>1.8831719128329838</c:v>
                </c:pt>
                <c:pt idx="3112">
                  <c:v>1.8837772397094972</c:v>
                </c:pt>
                <c:pt idx="3113">
                  <c:v>1.8843825665860106</c:v>
                </c:pt>
                <c:pt idx="3114">
                  <c:v>1.8849878934625239</c:v>
                </c:pt>
                <c:pt idx="3115">
                  <c:v>1.8855932203390373</c:v>
                </c:pt>
                <c:pt idx="3116">
                  <c:v>1.8861985472155507</c:v>
                </c:pt>
                <c:pt idx="3117">
                  <c:v>1.8868038740920641</c:v>
                </c:pt>
                <c:pt idx="3118">
                  <c:v>1.8874092009685774</c:v>
                </c:pt>
                <c:pt idx="3119">
                  <c:v>1.8880145278450908</c:v>
                </c:pt>
                <c:pt idx="3120">
                  <c:v>1.8886198547216042</c:v>
                </c:pt>
                <c:pt idx="3121">
                  <c:v>1.8892251815981176</c:v>
                </c:pt>
                <c:pt idx="3122">
                  <c:v>1.889830508474631</c:v>
                </c:pt>
                <c:pt idx="3123">
                  <c:v>1.8904358353511443</c:v>
                </c:pt>
                <c:pt idx="3124">
                  <c:v>1.8910411622276577</c:v>
                </c:pt>
                <c:pt idx="3125">
                  <c:v>1.8916464891041711</c:v>
                </c:pt>
                <c:pt idx="3126">
                  <c:v>1.8922518159806845</c:v>
                </c:pt>
                <c:pt idx="3127">
                  <c:v>1.8928571428571979</c:v>
                </c:pt>
                <c:pt idx="3128">
                  <c:v>1.8934624697337112</c:v>
                </c:pt>
                <c:pt idx="3129">
                  <c:v>1.8940677966102246</c:v>
                </c:pt>
                <c:pt idx="3130">
                  <c:v>1.894673123486738</c:v>
                </c:pt>
                <c:pt idx="3131">
                  <c:v>1.8952784503632514</c:v>
                </c:pt>
                <c:pt idx="3132">
                  <c:v>1.8958837772397648</c:v>
                </c:pt>
                <c:pt idx="3133">
                  <c:v>1.8964891041162781</c:v>
                </c:pt>
                <c:pt idx="3134">
                  <c:v>1.8970944309927915</c:v>
                </c:pt>
                <c:pt idx="3135">
                  <c:v>1.8976997578693049</c:v>
                </c:pt>
                <c:pt idx="3136">
                  <c:v>1.8983050847458183</c:v>
                </c:pt>
                <c:pt idx="3137">
                  <c:v>1.8989104116223317</c:v>
                </c:pt>
                <c:pt idx="3138">
                  <c:v>1.899515738498845</c:v>
                </c:pt>
                <c:pt idx="3139">
                  <c:v>1.9001210653753584</c:v>
                </c:pt>
                <c:pt idx="3140">
                  <c:v>1.9007263922518718</c:v>
                </c:pt>
                <c:pt idx="3141">
                  <c:v>1.9013317191283852</c:v>
                </c:pt>
                <c:pt idx="3142">
                  <c:v>1.9019370460048985</c:v>
                </c:pt>
                <c:pt idx="3143">
                  <c:v>1.9025423728814119</c:v>
                </c:pt>
                <c:pt idx="3144">
                  <c:v>1.9031476997579253</c:v>
                </c:pt>
                <c:pt idx="3145">
                  <c:v>1.9037530266344387</c:v>
                </c:pt>
                <c:pt idx="3146">
                  <c:v>1.9043583535109521</c:v>
                </c:pt>
                <c:pt idx="3147">
                  <c:v>1.9049636803874654</c:v>
                </c:pt>
                <c:pt idx="3148">
                  <c:v>1.9055690072639788</c:v>
                </c:pt>
                <c:pt idx="3149">
                  <c:v>1.9061743341404922</c:v>
                </c:pt>
                <c:pt idx="3150">
                  <c:v>1.9067796610170056</c:v>
                </c:pt>
                <c:pt idx="3151">
                  <c:v>1.907384987893519</c:v>
                </c:pt>
                <c:pt idx="3152">
                  <c:v>1.9079903147700323</c:v>
                </c:pt>
                <c:pt idx="3153">
                  <c:v>1.9085956416465457</c:v>
                </c:pt>
                <c:pt idx="3154">
                  <c:v>1.9092009685230591</c:v>
                </c:pt>
                <c:pt idx="3155">
                  <c:v>1.9098062953995725</c:v>
                </c:pt>
                <c:pt idx="3156">
                  <c:v>1.9104116222760859</c:v>
                </c:pt>
                <c:pt idx="3157">
                  <c:v>1.9110169491525992</c:v>
                </c:pt>
                <c:pt idx="3158">
                  <c:v>1.9116222760291126</c:v>
                </c:pt>
                <c:pt idx="3159">
                  <c:v>1.912227602905626</c:v>
                </c:pt>
                <c:pt idx="3160">
                  <c:v>1.9128329297821394</c:v>
                </c:pt>
                <c:pt idx="3161">
                  <c:v>1.9134382566586527</c:v>
                </c:pt>
                <c:pt idx="3162">
                  <c:v>1.9140435835351661</c:v>
                </c:pt>
                <c:pt idx="3163">
                  <c:v>1.9146489104116795</c:v>
                </c:pt>
                <c:pt idx="3164">
                  <c:v>1.9152542372881929</c:v>
                </c:pt>
                <c:pt idx="3165">
                  <c:v>1.9158595641647063</c:v>
                </c:pt>
                <c:pt idx="3166">
                  <c:v>1.9164648910412196</c:v>
                </c:pt>
                <c:pt idx="3167">
                  <c:v>1.917070217917733</c:v>
                </c:pt>
                <c:pt idx="3168">
                  <c:v>1.9176755447942464</c:v>
                </c:pt>
                <c:pt idx="3169">
                  <c:v>1.9182808716707598</c:v>
                </c:pt>
                <c:pt idx="3170">
                  <c:v>1.9188861985472732</c:v>
                </c:pt>
                <c:pt idx="3171">
                  <c:v>1.9194915254237865</c:v>
                </c:pt>
                <c:pt idx="3172">
                  <c:v>1.9200968523002999</c:v>
                </c:pt>
                <c:pt idx="3173">
                  <c:v>1.9207021791768133</c:v>
                </c:pt>
                <c:pt idx="3174">
                  <c:v>1.9213075060533267</c:v>
                </c:pt>
                <c:pt idx="3175">
                  <c:v>1.9219128329298401</c:v>
                </c:pt>
                <c:pt idx="3176">
                  <c:v>1.9225181598063534</c:v>
                </c:pt>
                <c:pt idx="3177">
                  <c:v>1.9231234866828668</c:v>
                </c:pt>
                <c:pt idx="3178">
                  <c:v>1.9237288135593802</c:v>
                </c:pt>
                <c:pt idx="3179">
                  <c:v>1.9243341404358936</c:v>
                </c:pt>
                <c:pt idx="3180">
                  <c:v>1.9249394673124069</c:v>
                </c:pt>
                <c:pt idx="3181">
                  <c:v>1.9255447941889203</c:v>
                </c:pt>
                <c:pt idx="3182">
                  <c:v>1.9261501210654337</c:v>
                </c:pt>
                <c:pt idx="3183">
                  <c:v>1.9267554479419471</c:v>
                </c:pt>
                <c:pt idx="3184">
                  <c:v>1.9273607748184605</c:v>
                </c:pt>
                <c:pt idx="3185">
                  <c:v>1.9279661016949738</c:v>
                </c:pt>
                <c:pt idx="3186">
                  <c:v>1.9285714285714872</c:v>
                </c:pt>
                <c:pt idx="3187">
                  <c:v>1.9291767554480006</c:v>
                </c:pt>
                <c:pt idx="3188">
                  <c:v>1.929782082324514</c:v>
                </c:pt>
                <c:pt idx="3189">
                  <c:v>1.9303874092010274</c:v>
                </c:pt>
                <c:pt idx="3190">
                  <c:v>1.9309927360775407</c:v>
                </c:pt>
                <c:pt idx="3191">
                  <c:v>1.9315980629540541</c:v>
                </c:pt>
                <c:pt idx="3192">
                  <c:v>1.9322033898305675</c:v>
                </c:pt>
                <c:pt idx="3193">
                  <c:v>1.9328087167070809</c:v>
                </c:pt>
                <c:pt idx="3194">
                  <c:v>1.9334140435835943</c:v>
                </c:pt>
                <c:pt idx="3195">
                  <c:v>1.9340193704601076</c:v>
                </c:pt>
                <c:pt idx="3196">
                  <c:v>1.934624697336621</c:v>
                </c:pt>
                <c:pt idx="3197">
                  <c:v>1.9352300242131344</c:v>
                </c:pt>
                <c:pt idx="3198">
                  <c:v>1.9358353510896478</c:v>
                </c:pt>
                <c:pt idx="3199">
                  <c:v>1.9364406779661612</c:v>
                </c:pt>
                <c:pt idx="3200">
                  <c:v>1.9370460048426745</c:v>
                </c:pt>
                <c:pt idx="3201">
                  <c:v>1.9376513317191879</c:v>
                </c:pt>
                <c:pt idx="3202">
                  <c:v>1.9382566585957013</c:v>
                </c:pt>
                <c:pt idx="3203">
                  <c:v>1.9388619854722147</c:v>
                </c:pt>
                <c:pt idx="3204">
                  <c:v>1.939467312348728</c:v>
                </c:pt>
                <c:pt idx="3205">
                  <c:v>1.9400726392252414</c:v>
                </c:pt>
                <c:pt idx="3206">
                  <c:v>1.9406779661017548</c:v>
                </c:pt>
                <c:pt idx="3207">
                  <c:v>1.9412832929782682</c:v>
                </c:pt>
                <c:pt idx="3208">
                  <c:v>1.9418886198547816</c:v>
                </c:pt>
                <c:pt idx="3209">
                  <c:v>1.9424939467312949</c:v>
                </c:pt>
                <c:pt idx="3210">
                  <c:v>1.9430992736078083</c:v>
                </c:pt>
                <c:pt idx="3211">
                  <c:v>1.9437046004843217</c:v>
                </c:pt>
                <c:pt idx="3212">
                  <c:v>1.9443099273608351</c:v>
                </c:pt>
                <c:pt idx="3213">
                  <c:v>1.9449152542373485</c:v>
                </c:pt>
                <c:pt idx="3214">
                  <c:v>1.9455205811138618</c:v>
                </c:pt>
                <c:pt idx="3215">
                  <c:v>1.9461259079903752</c:v>
                </c:pt>
                <c:pt idx="3216">
                  <c:v>1.9467312348668886</c:v>
                </c:pt>
                <c:pt idx="3217">
                  <c:v>1.947336561743402</c:v>
                </c:pt>
                <c:pt idx="3218">
                  <c:v>1.9479418886199154</c:v>
                </c:pt>
                <c:pt idx="3219">
                  <c:v>1.9485472154964287</c:v>
                </c:pt>
                <c:pt idx="3220">
                  <c:v>1.9491525423729421</c:v>
                </c:pt>
                <c:pt idx="3221">
                  <c:v>1.9497578692494555</c:v>
                </c:pt>
                <c:pt idx="3222">
                  <c:v>1.9503631961259689</c:v>
                </c:pt>
                <c:pt idx="3223">
                  <c:v>1.9509685230024822</c:v>
                </c:pt>
                <c:pt idx="3224">
                  <c:v>1.9515738498789956</c:v>
                </c:pt>
                <c:pt idx="3225">
                  <c:v>1.952179176755509</c:v>
                </c:pt>
                <c:pt idx="3226">
                  <c:v>1.9527845036320224</c:v>
                </c:pt>
                <c:pt idx="3227">
                  <c:v>1.9533898305085358</c:v>
                </c:pt>
                <c:pt idx="3228">
                  <c:v>1.9539951573850491</c:v>
                </c:pt>
                <c:pt idx="3229">
                  <c:v>1.9546004842615625</c:v>
                </c:pt>
                <c:pt idx="3230">
                  <c:v>1.9552058111380759</c:v>
                </c:pt>
                <c:pt idx="3231">
                  <c:v>1.9558111380145893</c:v>
                </c:pt>
                <c:pt idx="3232">
                  <c:v>1.9564164648911027</c:v>
                </c:pt>
                <c:pt idx="3233">
                  <c:v>1.957021791767616</c:v>
                </c:pt>
                <c:pt idx="3234">
                  <c:v>1.9576271186441294</c:v>
                </c:pt>
                <c:pt idx="3235">
                  <c:v>1.9582324455206428</c:v>
                </c:pt>
                <c:pt idx="3236">
                  <c:v>1.9588377723971562</c:v>
                </c:pt>
                <c:pt idx="3237">
                  <c:v>1.9594430992736696</c:v>
                </c:pt>
                <c:pt idx="3238">
                  <c:v>1.9600484261501829</c:v>
                </c:pt>
                <c:pt idx="3239">
                  <c:v>1.9606537530266963</c:v>
                </c:pt>
                <c:pt idx="3240">
                  <c:v>1.9612590799032097</c:v>
                </c:pt>
                <c:pt idx="3241">
                  <c:v>1.9618644067797231</c:v>
                </c:pt>
                <c:pt idx="3242">
                  <c:v>1.9624697336562364</c:v>
                </c:pt>
                <c:pt idx="3243">
                  <c:v>1.9630750605327498</c:v>
                </c:pt>
                <c:pt idx="3244">
                  <c:v>1.9636803874092632</c:v>
                </c:pt>
                <c:pt idx="3245">
                  <c:v>1.9642857142857766</c:v>
                </c:pt>
                <c:pt idx="3246">
                  <c:v>1.96489104116229</c:v>
                </c:pt>
                <c:pt idx="3247">
                  <c:v>1.9654963680388033</c:v>
                </c:pt>
                <c:pt idx="3248">
                  <c:v>1.9661016949153167</c:v>
                </c:pt>
                <c:pt idx="3249">
                  <c:v>1.9667070217918301</c:v>
                </c:pt>
                <c:pt idx="3250">
                  <c:v>1.9673123486683435</c:v>
                </c:pt>
                <c:pt idx="3251">
                  <c:v>1.9679176755448569</c:v>
                </c:pt>
                <c:pt idx="3252">
                  <c:v>1.9685230024213702</c:v>
                </c:pt>
                <c:pt idx="3253">
                  <c:v>1.9691283292978836</c:v>
                </c:pt>
                <c:pt idx="3254">
                  <c:v>1.969733656174397</c:v>
                </c:pt>
                <c:pt idx="3255">
                  <c:v>1.9703389830509104</c:v>
                </c:pt>
                <c:pt idx="3256">
                  <c:v>1.9709443099274238</c:v>
                </c:pt>
                <c:pt idx="3257">
                  <c:v>1.9715496368039371</c:v>
                </c:pt>
                <c:pt idx="3258">
                  <c:v>1.9721549636804505</c:v>
                </c:pt>
                <c:pt idx="3259">
                  <c:v>1.9727602905569639</c:v>
                </c:pt>
                <c:pt idx="3260">
                  <c:v>1.9733656174334773</c:v>
                </c:pt>
                <c:pt idx="3261">
                  <c:v>1.9739709443099906</c:v>
                </c:pt>
                <c:pt idx="3262">
                  <c:v>1.974576271186504</c:v>
                </c:pt>
                <c:pt idx="3263">
                  <c:v>1.9751815980630174</c:v>
                </c:pt>
                <c:pt idx="3264">
                  <c:v>1.9757869249395308</c:v>
                </c:pt>
                <c:pt idx="3265">
                  <c:v>1.9763922518160442</c:v>
                </c:pt>
                <c:pt idx="3266">
                  <c:v>1.9769975786925575</c:v>
                </c:pt>
                <c:pt idx="3267">
                  <c:v>1.9776029055690709</c:v>
                </c:pt>
                <c:pt idx="3268">
                  <c:v>1.9782082324455843</c:v>
                </c:pt>
                <c:pt idx="3269">
                  <c:v>1.9788135593220977</c:v>
                </c:pt>
                <c:pt idx="3270">
                  <c:v>1.9794188861986111</c:v>
                </c:pt>
                <c:pt idx="3271">
                  <c:v>1.9800242130751244</c:v>
                </c:pt>
                <c:pt idx="3272">
                  <c:v>1.9806295399516378</c:v>
                </c:pt>
                <c:pt idx="3273">
                  <c:v>1.9812348668281512</c:v>
                </c:pt>
                <c:pt idx="3274">
                  <c:v>1.9818401937046646</c:v>
                </c:pt>
                <c:pt idx="3275">
                  <c:v>1.982445520581178</c:v>
                </c:pt>
                <c:pt idx="3276">
                  <c:v>1.9830508474576913</c:v>
                </c:pt>
                <c:pt idx="3277">
                  <c:v>1.9836561743342047</c:v>
                </c:pt>
                <c:pt idx="3278">
                  <c:v>1.9842615012107181</c:v>
                </c:pt>
                <c:pt idx="3279">
                  <c:v>1.9848668280872315</c:v>
                </c:pt>
                <c:pt idx="3280">
                  <c:v>1.9854721549637449</c:v>
                </c:pt>
                <c:pt idx="3281">
                  <c:v>1.9860774818402582</c:v>
                </c:pt>
                <c:pt idx="3282">
                  <c:v>1.9866828087167716</c:v>
                </c:pt>
                <c:pt idx="3283">
                  <c:v>1.987288135593285</c:v>
                </c:pt>
                <c:pt idx="3284">
                  <c:v>1.9878934624697984</c:v>
                </c:pt>
                <c:pt idx="3285">
                  <c:v>1.9884987893463117</c:v>
                </c:pt>
                <c:pt idx="3286">
                  <c:v>1.9891041162228251</c:v>
                </c:pt>
                <c:pt idx="3287">
                  <c:v>1.9897094430993385</c:v>
                </c:pt>
                <c:pt idx="3288">
                  <c:v>1.9903147699758519</c:v>
                </c:pt>
                <c:pt idx="3289">
                  <c:v>1.9909200968523653</c:v>
                </c:pt>
                <c:pt idx="3290">
                  <c:v>1.9915254237288786</c:v>
                </c:pt>
                <c:pt idx="3291">
                  <c:v>1.992130750605392</c:v>
                </c:pt>
                <c:pt idx="3292">
                  <c:v>1.9927360774819054</c:v>
                </c:pt>
                <c:pt idx="3293">
                  <c:v>1.9933414043584188</c:v>
                </c:pt>
                <c:pt idx="3294">
                  <c:v>1.9939467312349322</c:v>
                </c:pt>
                <c:pt idx="3295">
                  <c:v>1.9945520581114455</c:v>
                </c:pt>
                <c:pt idx="3296">
                  <c:v>1.9951573849879589</c:v>
                </c:pt>
                <c:pt idx="3297">
                  <c:v>1.9957627118644723</c:v>
                </c:pt>
                <c:pt idx="3298">
                  <c:v>1.9963680387409857</c:v>
                </c:pt>
                <c:pt idx="3299">
                  <c:v>1.9969733656174991</c:v>
                </c:pt>
                <c:pt idx="3300">
                  <c:v>1.9975786924940124</c:v>
                </c:pt>
                <c:pt idx="3301">
                  <c:v>1.9981840193705258</c:v>
                </c:pt>
                <c:pt idx="3302">
                  <c:v>1.9987893462470392</c:v>
                </c:pt>
                <c:pt idx="3303">
                  <c:v>1.9993946731235526</c:v>
                </c:pt>
                <c:pt idx="3304">
                  <c:v>2.0000000000000657</c:v>
                </c:pt>
                <c:pt idx="3305">
                  <c:v>2.0006053268765789</c:v>
                </c:pt>
                <c:pt idx="3306">
                  <c:v>2.001210653753092</c:v>
                </c:pt>
                <c:pt idx="3307">
                  <c:v>2.0018159806296052</c:v>
                </c:pt>
                <c:pt idx="3308">
                  <c:v>2.0024213075061184</c:v>
                </c:pt>
                <c:pt idx="3309">
                  <c:v>2.0030266343826315</c:v>
                </c:pt>
                <c:pt idx="3310">
                  <c:v>2.0036319612591447</c:v>
                </c:pt>
                <c:pt idx="3311">
                  <c:v>2.0042372881356578</c:v>
                </c:pt>
                <c:pt idx="3312">
                  <c:v>2.004842615012171</c:v>
                </c:pt>
                <c:pt idx="3313">
                  <c:v>2.0054479418886841</c:v>
                </c:pt>
                <c:pt idx="3314">
                  <c:v>2.0060532687651973</c:v>
                </c:pt>
                <c:pt idx="3315">
                  <c:v>2.0066585956417105</c:v>
                </c:pt>
                <c:pt idx="3316">
                  <c:v>2.0072639225182236</c:v>
                </c:pt>
                <c:pt idx="3317">
                  <c:v>2.0078692493947368</c:v>
                </c:pt>
                <c:pt idx="3318">
                  <c:v>2.0084745762712499</c:v>
                </c:pt>
                <c:pt idx="3319">
                  <c:v>2.0090799031477631</c:v>
                </c:pt>
                <c:pt idx="3320">
                  <c:v>2.0096852300242762</c:v>
                </c:pt>
                <c:pt idx="3321">
                  <c:v>2.0102905569007894</c:v>
                </c:pt>
                <c:pt idx="3322">
                  <c:v>2.0108958837773026</c:v>
                </c:pt>
                <c:pt idx="3323">
                  <c:v>2.0115012106538157</c:v>
                </c:pt>
                <c:pt idx="3324">
                  <c:v>2.0121065375303289</c:v>
                </c:pt>
                <c:pt idx="3325">
                  <c:v>2.012711864406842</c:v>
                </c:pt>
                <c:pt idx="3326">
                  <c:v>2.0133171912833552</c:v>
                </c:pt>
                <c:pt idx="3327">
                  <c:v>2.0139225181598683</c:v>
                </c:pt>
                <c:pt idx="3328">
                  <c:v>2.0145278450363815</c:v>
                </c:pt>
                <c:pt idx="3329">
                  <c:v>2.0151331719128946</c:v>
                </c:pt>
                <c:pt idx="3330">
                  <c:v>2.0157384987894078</c:v>
                </c:pt>
                <c:pt idx="3331">
                  <c:v>2.016343825665921</c:v>
                </c:pt>
                <c:pt idx="3332">
                  <c:v>2.0169491525424341</c:v>
                </c:pt>
                <c:pt idx="3333">
                  <c:v>2.0175544794189473</c:v>
                </c:pt>
                <c:pt idx="3334">
                  <c:v>2.0181598062954604</c:v>
                </c:pt>
                <c:pt idx="3335">
                  <c:v>2.0187651331719736</c:v>
                </c:pt>
                <c:pt idx="3336">
                  <c:v>2.0193704600484867</c:v>
                </c:pt>
                <c:pt idx="3337">
                  <c:v>2.0199757869249999</c:v>
                </c:pt>
                <c:pt idx="3338">
                  <c:v>2.0205811138015131</c:v>
                </c:pt>
                <c:pt idx="3339">
                  <c:v>2.0211864406780262</c:v>
                </c:pt>
                <c:pt idx="3340">
                  <c:v>2.0217917675545394</c:v>
                </c:pt>
                <c:pt idx="3341">
                  <c:v>2.0223970944310525</c:v>
                </c:pt>
                <c:pt idx="3342">
                  <c:v>2.0230024213075657</c:v>
                </c:pt>
                <c:pt idx="3343">
                  <c:v>2.0236077481840788</c:v>
                </c:pt>
                <c:pt idx="3344">
                  <c:v>2.024213075060592</c:v>
                </c:pt>
                <c:pt idx="3345">
                  <c:v>2.0248184019371052</c:v>
                </c:pt>
                <c:pt idx="3346">
                  <c:v>2.0254237288136183</c:v>
                </c:pt>
                <c:pt idx="3347">
                  <c:v>2.0260290556901315</c:v>
                </c:pt>
                <c:pt idx="3348">
                  <c:v>2.0266343825666446</c:v>
                </c:pt>
                <c:pt idx="3349">
                  <c:v>2.0272397094431578</c:v>
                </c:pt>
                <c:pt idx="3350">
                  <c:v>2.0278450363196709</c:v>
                </c:pt>
                <c:pt idx="3351">
                  <c:v>2.0284503631961841</c:v>
                </c:pt>
                <c:pt idx="3352">
                  <c:v>2.0290556900726973</c:v>
                </c:pt>
                <c:pt idx="3353">
                  <c:v>2.0296610169492104</c:v>
                </c:pt>
                <c:pt idx="3354">
                  <c:v>2.0302663438257236</c:v>
                </c:pt>
                <c:pt idx="3355">
                  <c:v>2.0308716707022367</c:v>
                </c:pt>
                <c:pt idx="3356">
                  <c:v>2.0314769975787499</c:v>
                </c:pt>
                <c:pt idx="3357">
                  <c:v>2.032082324455263</c:v>
                </c:pt>
                <c:pt idx="3358">
                  <c:v>2.0326876513317762</c:v>
                </c:pt>
                <c:pt idx="3359">
                  <c:v>2.0332929782082894</c:v>
                </c:pt>
                <c:pt idx="3360">
                  <c:v>2.0338983050848025</c:v>
                </c:pt>
                <c:pt idx="3361">
                  <c:v>2.0345036319613157</c:v>
                </c:pt>
                <c:pt idx="3362">
                  <c:v>2.0351089588378288</c:v>
                </c:pt>
                <c:pt idx="3363">
                  <c:v>2.035714285714342</c:v>
                </c:pt>
                <c:pt idx="3364">
                  <c:v>2.0363196125908551</c:v>
                </c:pt>
                <c:pt idx="3365">
                  <c:v>2.0369249394673683</c:v>
                </c:pt>
                <c:pt idx="3366">
                  <c:v>2.0375302663438815</c:v>
                </c:pt>
                <c:pt idx="3367">
                  <c:v>2.0381355932203946</c:v>
                </c:pt>
                <c:pt idx="3368">
                  <c:v>2.0387409200969078</c:v>
                </c:pt>
                <c:pt idx="3369">
                  <c:v>2.0393462469734209</c:v>
                </c:pt>
                <c:pt idx="3370">
                  <c:v>2.0399515738499341</c:v>
                </c:pt>
                <c:pt idx="3371">
                  <c:v>2.0405569007264472</c:v>
                </c:pt>
                <c:pt idx="3372">
                  <c:v>2.0411622276029604</c:v>
                </c:pt>
                <c:pt idx="3373">
                  <c:v>2.0417675544794736</c:v>
                </c:pt>
                <c:pt idx="3374">
                  <c:v>2.0423728813559867</c:v>
                </c:pt>
                <c:pt idx="3375">
                  <c:v>2.0429782082324999</c:v>
                </c:pt>
                <c:pt idx="3376">
                  <c:v>2.043583535109013</c:v>
                </c:pt>
                <c:pt idx="3377">
                  <c:v>2.0441888619855262</c:v>
                </c:pt>
                <c:pt idx="3378">
                  <c:v>2.0447941888620393</c:v>
                </c:pt>
                <c:pt idx="3379">
                  <c:v>2.0453995157385525</c:v>
                </c:pt>
                <c:pt idx="3380">
                  <c:v>2.0460048426150657</c:v>
                </c:pt>
                <c:pt idx="3381">
                  <c:v>2.0466101694915788</c:v>
                </c:pt>
                <c:pt idx="3382">
                  <c:v>2.047215496368092</c:v>
                </c:pt>
                <c:pt idx="3383">
                  <c:v>2.0478208232446051</c:v>
                </c:pt>
                <c:pt idx="3384">
                  <c:v>2.0484261501211183</c:v>
                </c:pt>
                <c:pt idx="3385">
                  <c:v>2.0490314769976314</c:v>
                </c:pt>
                <c:pt idx="3386">
                  <c:v>2.0496368038741446</c:v>
                </c:pt>
                <c:pt idx="3387">
                  <c:v>2.0502421307506578</c:v>
                </c:pt>
                <c:pt idx="3388">
                  <c:v>2.0508474576271709</c:v>
                </c:pt>
                <c:pt idx="3389">
                  <c:v>2.0514527845036841</c:v>
                </c:pt>
                <c:pt idx="3390">
                  <c:v>2.0520581113801972</c:v>
                </c:pt>
                <c:pt idx="3391">
                  <c:v>2.0526634382567104</c:v>
                </c:pt>
                <c:pt idx="3392">
                  <c:v>2.0532687651332235</c:v>
                </c:pt>
                <c:pt idx="3393">
                  <c:v>2.0538740920097367</c:v>
                </c:pt>
                <c:pt idx="3394">
                  <c:v>2.0544794188862499</c:v>
                </c:pt>
                <c:pt idx="3395">
                  <c:v>2.055084745762763</c:v>
                </c:pt>
                <c:pt idx="3396">
                  <c:v>2.0556900726392762</c:v>
                </c:pt>
                <c:pt idx="3397">
                  <c:v>2.0562953995157893</c:v>
                </c:pt>
                <c:pt idx="3398">
                  <c:v>2.0569007263923025</c:v>
                </c:pt>
                <c:pt idx="3399">
                  <c:v>2.0575060532688156</c:v>
                </c:pt>
                <c:pt idx="3400">
                  <c:v>2.0581113801453288</c:v>
                </c:pt>
                <c:pt idx="3401">
                  <c:v>2.058716707021842</c:v>
                </c:pt>
                <c:pt idx="3402">
                  <c:v>2.0593220338983551</c:v>
                </c:pt>
                <c:pt idx="3403">
                  <c:v>2.0599273607748683</c:v>
                </c:pt>
                <c:pt idx="3404">
                  <c:v>2.0605326876513814</c:v>
                </c:pt>
                <c:pt idx="3405">
                  <c:v>2.0611380145278946</c:v>
                </c:pt>
                <c:pt idx="3406">
                  <c:v>2.0617433414044077</c:v>
                </c:pt>
                <c:pt idx="3407">
                  <c:v>2.0623486682809209</c:v>
                </c:pt>
                <c:pt idx="3408">
                  <c:v>2.0629539951574341</c:v>
                </c:pt>
                <c:pt idx="3409">
                  <c:v>2.0635593220339472</c:v>
                </c:pt>
                <c:pt idx="3410">
                  <c:v>2.0641646489104604</c:v>
                </c:pt>
                <c:pt idx="3411">
                  <c:v>2.0647699757869735</c:v>
                </c:pt>
                <c:pt idx="3412">
                  <c:v>2.0653753026634867</c:v>
                </c:pt>
                <c:pt idx="3413">
                  <c:v>2.0659806295399998</c:v>
                </c:pt>
                <c:pt idx="3414">
                  <c:v>2.066585956416513</c:v>
                </c:pt>
                <c:pt idx="3415">
                  <c:v>2.0671912832930261</c:v>
                </c:pt>
                <c:pt idx="3416">
                  <c:v>2.0677966101695393</c:v>
                </c:pt>
                <c:pt idx="3417">
                  <c:v>2.0684019370460525</c:v>
                </c:pt>
                <c:pt idx="3418">
                  <c:v>2.0690072639225656</c:v>
                </c:pt>
                <c:pt idx="3419">
                  <c:v>2.0696125907990788</c:v>
                </c:pt>
                <c:pt idx="3420">
                  <c:v>2.0702179176755919</c:v>
                </c:pt>
                <c:pt idx="3421">
                  <c:v>2.0708232445521051</c:v>
                </c:pt>
                <c:pt idx="3422">
                  <c:v>2.0714285714286182</c:v>
                </c:pt>
                <c:pt idx="3423">
                  <c:v>2.0720338983051314</c:v>
                </c:pt>
                <c:pt idx="3424">
                  <c:v>2.0726392251816446</c:v>
                </c:pt>
                <c:pt idx="3425">
                  <c:v>2.0732445520581577</c:v>
                </c:pt>
                <c:pt idx="3426">
                  <c:v>2.0738498789346709</c:v>
                </c:pt>
                <c:pt idx="3427">
                  <c:v>2.074455205811184</c:v>
                </c:pt>
                <c:pt idx="3428">
                  <c:v>2.0750605326876972</c:v>
                </c:pt>
                <c:pt idx="3429">
                  <c:v>2.0756658595642103</c:v>
                </c:pt>
                <c:pt idx="3430">
                  <c:v>2.0762711864407235</c:v>
                </c:pt>
                <c:pt idx="3431">
                  <c:v>2.0768765133172367</c:v>
                </c:pt>
                <c:pt idx="3432">
                  <c:v>2.0774818401937498</c:v>
                </c:pt>
                <c:pt idx="3433">
                  <c:v>2.078087167070263</c:v>
                </c:pt>
                <c:pt idx="3434">
                  <c:v>2.0786924939467761</c:v>
                </c:pt>
                <c:pt idx="3435">
                  <c:v>2.0792978208232893</c:v>
                </c:pt>
                <c:pt idx="3436">
                  <c:v>2.0799031476998024</c:v>
                </c:pt>
                <c:pt idx="3437">
                  <c:v>2.0805084745763156</c:v>
                </c:pt>
                <c:pt idx="3438">
                  <c:v>2.0811138014528288</c:v>
                </c:pt>
                <c:pt idx="3439">
                  <c:v>2.0817191283293419</c:v>
                </c:pt>
                <c:pt idx="3440">
                  <c:v>2.0823244552058551</c:v>
                </c:pt>
                <c:pt idx="3441">
                  <c:v>2.0829297820823682</c:v>
                </c:pt>
                <c:pt idx="3442">
                  <c:v>2.0835351089588814</c:v>
                </c:pt>
                <c:pt idx="3443">
                  <c:v>2.0841404358353945</c:v>
                </c:pt>
                <c:pt idx="3444">
                  <c:v>2.0847457627119077</c:v>
                </c:pt>
                <c:pt idx="3445">
                  <c:v>2.0853510895884209</c:v>
                </c:pt>
                <c:pt idx="3446">
                  <c:v>2.085956416464934</c:v>
                </c:pt>
                <c:pt idx="3447">
                  <c:v>2.0865617433414472</c:v>
                </c:pt>
                <c:pt idx="3448">
                  <c:v>2.0871670702179603</c:v>
                </c:pt>
                <c:pt idx="3449">
                  <c:v>2.0877723970944735</c:v>
                </c:pt>
                <c:pt idx="3450">
                  <c:v>2.0883777239709866</c:v>
                </c:pt>
                <c:pt idx="3451">
                  <c:v>2.0889830508474998</c:v>
                </c:pt>
                <c:pt idx="3452">
                  <c:v>2.089588377724013</c:v>
                </c:pt>
                <c:pt idx="3453">
                  <c:v>2.0901937046005261</c:v>
                </c:pt>
                <c:pt idx="3454">
                  <c:v>2.0907990314770393</c:v>
                </c:pt>
                <c:pt idx="3455">
                  <c:v>2.0914043583535524</c:v>
                </c:pt>
                <c:pt idx="3456">
                  <c:v>2.0920096852300656</c:v>
                </c:pt>
                <c:pt idx="3457">
                  <c:v>2.0926150121065787</c:v>
                </c:pt>
                <c:pt idx="3458">
                  <c:v>2.0932203389830919</c:v>
                </c:pt>
                <c:pt idx="3459">
                  <c:v>2.0938256658596051</c:v>
                </c:pt>
                <c:pt idx="3460">
                  <c:v>2.0944309927361182</c:v>
                </c:pt>
                <c:pt idx="3461">
                  <c:v>2.0950363196126314</c:v>
                </c:pt>
                <c:pt idx="3462">
                  <c:v>2.0956416464891445</c:v>
                </c:pt>
                <c:pt idx="3463">
                  <c:v>2.0962469733656577</c:v>
                </c:pt>
                <c:pt idx="3464">
                  <c:v>2.0968523002421708</c:v>
                </c:pt>
                <c:pt idx="3465">
                  <c:v>2.097457627118684</c:v>
                </c:pt>
                <c:pt idx="3466">
                  <c:v>2.0980629539951972</c:v>
                </c:pt>
                <c:pt idx="3467">
                  <c:v>2.0986682808717103</c:v>
                </c:pt>
                <c:pt idx="3468">
                  <c:v>2.0992736077482235</c:v>
                </c:pt>
                <c:pt idx="3469">
                  <c:v>2.0998789346247366</c:v>
                </c:pt>
                <c:pt idx="3470">
                  <c:v>2.1004842615012498</c:v>
                </c:pt>
                <c:pt idx="3471">
                  <c:v>2.1010895883777629</c:v>
                </c:pt>
                <c:pt idx="3472">
                  <c:v>2.1016949152542761</c:v>
                </c:pt>
                <c:pt idx="3473">
                  <c:v>2.1023002421307893</c:v>
                </c:pt>
                <c:pt idx="3474">
                  <c:v>2.1029055690073024</c:v>
                </c:pt>
                <c:pt idx="3475">
                  <c:v>2.1035108958838156</c:v>
                </c:pt>
                <c:pt idx="3476">
                  <c:v>2.1041162227603287</c:v>
                </c:pt>
                <c:pt idx="3477">
                  <c:v>2.1047215496368419</c:v>
                </c:pt>
                <c:pt idx="3478">
                  <c:v>2.105326876513355</c:v>
                </c:pt>
                <c:pt idx="3479">
                  <c:v>2.1059322033898682</c:v>
                </c:pt>
                <c:pt idx="3480">
                  <c:v>2.1065375302663814</c:v>
                </c:pt>
                <c:pt idx="3481">
                  <c:v>2.1071428571428945</c:v>
                </c:pt>
                <c:pt idx="3482">
                  <c:v>2.1077481840194077</c:v>
                </c:pt>
                <c:pt idx="3483">
                  <c:v>2.1083535108959208</c:v>
                </c:pt>
                <c:pt idx="3484">
                  <c:v>2.108958837772434</c:v>
                </c:pt>
                <c:pt idx="3485">
                  <c:v>2.1095641646489471</c:v>
                </c:pt>
                <c:pt idx="3486">
                  <c:v>2.1101694915254603</c:v>
                </c:pt>
                <c:pt idx="3487">
                  <c:v>2.1107748184019735</c:v>
                </c:pt>
                <c:pt idx="3488">
                  <c:v>2.1113801452784866</c:v>
                </c:pt>
                <c:pt idx="3489">
                  <c:v>2.1119854721549998</c:v>
                </c:pt>
                <c:pt idx="3490">
                  <c:v>2.1125907990315129</c:v>
                </c:pt>
                <c:pt idx="3491">
                  <c:v>2.1131961259080261</c:v>
                </c:pt>
                <c:pt idx="3492">
                  <c:v>2.1138014527845392</c:v>
                </c:pt>
                <c:pt idx="3493">
                  <c:v>2.1144067796610524</c:v>
                </c:pt>
                <c:pt idx="3494">
                  <c:v>2.1150121065375656</c:v>
                </c:pt>
                <c:pt idx="3495">
                  <c:v>2.1156174334140787</c:v>
                </c:pt>
                <c:pt idx="3496">
                  <c:v>2.1162227602905919</c:v>
                </c:pt>
                <c:pt idx="3497">
                  <c:v>2.116828087167105</c:v>
                </c:pt>
                <c:pt idx="3498">
                  <c:v>2.1174334140436182</c:v>
                </c:pt>
                <c:pt idx="3499">
                  <c:v>2.1180387409201313</c:v>
                </c:pt>
                <c:pt idx="3500">
                  <c:v>2.1186440677966445</c:v>
                </c:pt>
                <c:pt idx="3501">
                  <c:v>2.1192493946731576</c:v>
                </c:pt>
                <c:pt idx="3502">
                  <c:v>2.1198547215496708</c:v>
                </c:pt>
                <c:pt idx="3503">
                  <c:v>2.120460048426184</c:v>
                </c:pt>
                <c:pt idx="3504">
                  <c:v>2.1210653753026971</c:v>
                </c:pt>
                <c:pt idx="3505">
                  <c:v>2.1216707021792103</c:v>
                </c:pt>
                <c:pt idx="3506">
                  <c:v>2.1222760290557234</c:v>
                </c:pt>
                <c:pt idx="3507">
                  <c:v>2.1228813559322366</c:v>
                </c:pt>
                <c:pt idx="3508">
                  <c:v>2.1234866828087497</c:v>
                </c:pt>
                <c:pt idx="3509">
                  <c:v>2.1240920096852629</c:v>
                </c:pt>
                <c:pt idx="3510">
                  <c:v>2.1246973365617761</c:v>
                </c:pt>
                <c:pt idx="3511">
                  <c:v>2.1253026634382892</c:v>
                </c:pt>
                <c:pt idx="3512">
                  <c:v>2.1259079903148024</c:v>
                </c:pt>
                <c:pt idx="3513">
                  <c:v>2.1265133171913155</c:v>
                </c:pt>
                <c:pt idx="3514">
                  <c:v>2.1271186440678287</c:v>
                </c:pt>
                <c:pt idx="3515">
                  <c:v>2.1277239709443418</c:v>
                </c:pt>
                <c:pt idx="3516">
                  <c:v>2.128329297820855</c:v>
                </c:pt>
                <c:pt idx="3517">
                  <c:v>2.1289346246973682</c:v>
                </c:pt>
                <c:pt idx="3518">
                  <c:v>2.1295399515738813</c:v>
                </c:pt>
                <c:pt idx="3519">
                  <c:v>2.1301452784503945</c:v>
                </c:pt>
                <c:pt idx="3520">
                  <c:v>2.1307506053269076</c:v>
                </c:pt>
                <c:pt idx="3521">
                  <c:v>2.1313559322034208</c:v>
                </c:pt>
                <c:pt idx="3522">
                  <c:v>2.1319612590799339</c:v>
                </c:pt>
                <c:pt idx="3523">
                  <c:v>2.1325665859564471</c:v>
                </c:pt>
                <c:pt idx="3524">
                  <c:v>2.1331719128329603</c:v>
                </c:pt>
                <c:pt idx="3525">
                  <c:v>2.1337772397094734</c:v>
                </c:pt>
                <c:pt idx="3526">
                  <c:v>2.1343825665859866</c:v>
                </c:pt>
                <c:pt idx="3527">
                  <c:v>2.1349878934624997</c:v>
                </c:pt>
                <c:pt idx="3528">
                  <c:v>2.1355932203390129</c:v>
                </c:pt>
                <c:pt idx="3529">
                  <c:v>2.136198547215526</c:v>
                </c:pt>
                <c:pt idx="3530">
                  <c:v>2.1368038740920392</c:v>
                </c:pt>
                <c:pt idx="3531">
                  <c:v>2.1374092009685524</c:v>
                </c:pt>
                <c:pt idx="3532">
                  <c:v>2.1380145278450655</c:v>
                </c:pt>
                <c:pt idx="3533">
                  <c:v>2.1386198547215787</c:v>
                </c:pt>
                <c:pt idx="3534">
                  <c:v>2.1392251815980918</c:v>
                </c:pt>
                <c:pt idx="3535">
                  <c:v>2.139830508474605</c:v>
                </c:pt>
                <c:pt idx="3536">
                  <c:v>2.1404358353511181</c:v>
                </c:pt>
                <c:pt idx="3537">
                  <c:v>2.1410411622276313</c:v>
                </c:pt>
                <c:pt idx="3538">
                  <c:v>2.1416464891041445</c:v>
                </c:pt>
                <c:pt idx="3539">
                  <c:v>2.1422518159806576</c:v>
                </c:pt>
                <c:pt idx="3540">
                  <c:v>2.1428571428571708</c:v>
                </c:pt>
                <c:pt idx="3541">
                  <c:v>2.1434624697336839</c:v>
                </c:pt>
                <c:pt idx="3542">
                  <c:v>2.1440677966101971</c:v>
                </c:pt>
                <c:pt idx="3543">
                  <c:v>2.1446731234867102</c:v>
                </c:pt>
                <c:pt idx="3544">
                  <c:v>2.1452784503632234</c:v>
                </c:pt>
                <c:pt idx="3545">
                  <c:v>2.1458837772397366</c:v>
                </c:pt>
                <c:pt idx="3546">
                  <c:v>2.1464891041162497</c:v>
                </c:pt>
                <c:pt idx="3547">
                  <c:v>2.1470944309927629</c:v>
                </c:pt>
                <c:pt idx="3548">
                  <c:v>2.147699757869276</c:v>
                </c:pt>
                <c:pt idx="3549">
                  <c:v>2.1483050847457892</c:v>
                </c:pt>
                <c:pt idx="3550">
                  <c:v>2.1489104116223023</c:v>
                </c:pt>
                <c:pt idx="3551">
                  <c:v>2.1495157384988155</c:v>
                </c:pt>
                <c:pt idx="3552">
                  <c:v>2.1501210653753287</c:v>
                </c:pt>
                <c:pt idx="3553">
                  <c:v>2.1507263922518418</c:v>
                </c:pt>
                <c:pt idx="3554">
                  <c:v>2.151331719128355</c:v>
                </c:pt>
                <c:pt idx="3555">
                  <c:v>2.1519370460048681</c:v>
                </c:pt>
                <c:pt idx="3556">
                  <c:v>2.1525423728813813</c:v>
                </c:pt>
                <c:pt idx="3557">
                  <c:v>2.1531476997578944</c:v>
                </c:pt>
                <c:pt idx="3558">
                  <c:v>2.1537530266344076</c:v>
                </c:pt>
                <c:pt idx="3559">
                  <c:v>2.1543583535109208</c:v>
                </c:pt>
                <c:pt idx="3560">
                  <c:v>2.1549636803874339</c:v>
                </c:pt>
                <c:pt idx="3561">
                  <c:v>2.1555690072639471</c:v>
                </c:pt>
                <c:pt idx="3562">
                  <c:v>2.1561743341404602</c:v>
                </c:pt>
                <c:pt idx="3563">
                  <c:v>2.1567796610169734</c:v>
                </c:pt>
                <c:pt idx="3564">
                  <c:v>2.1573849878934865</c:v>
                </c:pt>
                <c:pt idx="3565">
                  <c:v>2.1579903147699997</c:v>
                </c:pt>
                <c:pt idx="3566">
                  <c:v>2.1585956416465129</c:v>
                </c:pt>
                <c:pt idx="3567">
                  <c:v>2.159200968523026</c:v>
                </c:pt>
                <c:pt idx="3568">
                  <c:v>2.1598062953995392</c:v>
                </c:pt>
                <c:pt idx="3569">
                  <c:v>2.1604116222760523</c:v>
                </c:pt>
                <c:pt idx="3570">
                  <c:v>2.1610169491525655</c:v>
                </c:pt>
                <c:pt idx="3571">
                  <c:v>2.1616222760290786</c:v>
                </c:pt>
                <c:pt idx="3572">
                  <c:v>2.1622276029055918</c:v>
                </c:pt>
                <c:pt idx="3573">
                  <c:v>2.162832929782105</c:v>
                </c:pt>
                <c:pt idx="3574">
                  <c:v>2.1634382566586181</c:v>
                </c:pt>
                <c:pt idx="3575">
                  <c:v>2.1640435835351313</c:v>
                </c:pt>
                <c:pt idx="3576">
                  <c:v>2.1646489104116444</c:v>
                </c:pt>
                <c:pt idx="3577">
                  <c:v>2.1652542372881576</c:v>
                </c:pt>
                <c:pt idx="3578">
                  <c:v>2.1658595641646707</c:v>
                </c:pt>
                <c:pt idx="3579">
                  <c:v>2.1664648910411839</c:v>
                </c:pt>
                <c:pt idx="3580">
                  <c:v>2.1670702179176971</c:v>
                </c:pt>
                <c:pt idx="3581">
                  <c:v>2.1676755447942102</c:v>
                </c:pt>
                <c:pt idx="3582">
                  <c:v>2.1682808716707234</c:v>
                </c:pt>
                <c:pt idx="3583">
                  <c:v>2.1688861985472365</c:v>
                </c:pt>
                <c:pt idx="3584">
                  <c:v>2.1694915254237497</c:v>
                </c:pt>
                <c:pt idx="3585">
                  <c:v>2.1700968523002628</c:v>
                </c:pt>
                <c:pt idx="3586">
                  <c:v>2.170702179176776</c:v>
                </c:pt>
                <c:pt idx="3587">
                  <c:v>2.1713075060532891</c:v>
                </c:pt>
                <c:pt idx="3588">
                  <c:v>2.1719128329298023</c:v>
                </c:pt>
                <c:pt idx="3589">
                  <c:v>2.1725181598063155</c:v>
                </c:pt>
                <c:pt idx="3590">
                  <c:v>2.1731234866828286</c:v>
                </c:pt>
                <c:pt idx="3591">
                  <c:v>2.1737288135593418</c:v>
                </c:pt>
                <c:pt idx="3592">
                  <c:v>2.1743341404358549</c:v>
                </c:pt>
                <c:pt idx="3593">
                  <c:v>2.1749394673123681</c:v>
                </c:pt>
                <c:pt idx="3594">
                  <c:v>2.1755447941888812</c:v>
                </c:pt>
                <c:pt idx="3595">
                  <c:v>2.1761501210653944</c:v>
                </c:pt>
                <c:pt idx="3596">
                  <c:v>2.1767554479419076</c:v>
                </c:pt>
                <c:pt idx="3597">
                  <c:v>2.1773607748184207</c:v>
                </c:pt>
                <c:pt idx="3598">
                  <c:v>2.1779661016949339</c:v>
                </c:pt>
                <c:pt idx="3599">
                  <c:v>2.178571428571447</c:v>
                </c:pt>
                <c:pt idx="3600">
                  <c:v>2.1791767554479602</c:v>
                </c:pt>
                <c:pt idx="3601">
                  <c:v>2.1797820823244733</c:v>
                </c:pt>
                <c:pt idx="3602">
                  <c:v>2.1803874092009865</c:v>
                </c:pt>
                <c:pt idx="3603">
                  <c:v>2.1809927360774997</c:v>
                </c:pt>
                <c:pt idx="3604">
                  <c:v>2.1815980629540128</c:v>
                </c:pt>
                <c:pt idx="3605">
                  <c:v>2.182203389830526</c:v>
                </c:pt>
                <c:pt idx="3606">
                  <c:v>2.1828087167070391</c:v>
                </c:pt>
                <c:pt idx="3607">
                  <c:v>2.1834140435835523</c:v>
                </c:pt>
                <c:pt idx="3608">
                  <c:v>2.1840193704600654</c:v>
                </c:pt>
                <c:pt idx="3609">
                  <c:v>2.1846246973365786</c:v>
                </c:pt>
                <c:pt idx="3610">
                  <c:v>2.1852300242130918</c:v>
                </c:pt>
                <c:pt idx="3611">
                  <c:v>2.1858353510896049</c:v>
                </c:pt>
                <c:pt idx="3612">
                  <c:v>2.1864406779661181</c:v>
                </c:pt>
                <c:pt idx="3613">
                  <c:v>2.1870460048426312</c:v>
                </c:pt>
                <c:pt idx="3614">
                  <c:v>2.1876513317191444</c:v>
                </c:pt>
                <c:pt idx="3615">
                  <c:v>2.1882566585956575</c:v>
                </c:pt>
                <c:pt idx="3616">
                  <c:v>2.1888619854721707</c:v>
                </c:pt>
                <c:pt idx="3617">
                  <c:v>2.1894673123486839</c:v>
                </c:pt>
                <c:pt idx="3618">
                  <c:v>2.190072639225197</c:v>
                </c:pt>
                <c:pt idx="3619">
                  <c:v>2.1906779661017102</c:v>
                </c:pt>
                <c:pt idx="3620">
                  <c:v>2.1912832929782233</c:v>
                </c:pt>
                <c:pt idx="3621">
                  <c:v>2.1918886198547365</c:v>
                </c:pt>
                <c:pt idx="3622">
                  <c:v>2.1924939467312496</c:v>
                </c:pt>
                <c:pt idx="3623">
                  <c:v>2.1930992736077628</c:v>
                </c:pt>
                <c:pt idx="3624">
                  <c:v>2.193704600484276</c:v>
                </c:pt>
                <c:pt idx="3625">
                  <c:v>2.1943099273607891</c:v>
                </c:pt>
                <c:pt idx="3626">
                  <c:v>2.1949152542373023</c:v>
                </c:pt>
                <c:pt idx="3627">
                  <c:v>2.1955205811138154</c:v>
                </c:pt>
                <c:pt idx="3628">
                  <c:v>2.1961259079903286</c:v>
                </c:pt>
                <c:pt idx="3629">
                  <c:v>2.1967312348668417</c:v>
                </c:pt>
                <c:pt idx="3630">
                  <c:v>2.1973365617433549</c:v>
                </c:pt>
                <c:pt idx="3631">
                  <c:v>2.1979418886198681</c:v>
                </c:pt>
                <c:pt idx="3632">
                  <c:v>2.1985472154963812</c:v>
                </c:pt>
                <c:pt idx="3633">
                  <c:v>2.1991525423728944</c:v>
                </c:pt>
                <c:pt idx="3634">
                  <c:v>2.1997578692494075</c:v>
                </c:pt>
                <c:pt idx="3635">
                  <c:v>2.2003631961259207</c:v>
                </c:pt>
                <c:pt idx="3636">
                  <c:v>2.2009685230024338</c:v>
                </c:pt>
                <c:pt idx="3637">
                  <c:v>2.201573849878947</c:v>
                </c:pt>
                <c:pt idx="3638">
                  <c:v>2.2021791767554602</c:v>
                </c:pt>
                <c:pt idx="3639">
                  <c:v>2.2027845036319733</c:v>
                </c:pt>
                <c:pt idx="3640">
                  <c:v>2.2033898305084865</c:v>
                </c:pt>
                <c:pt idx="3641">
                  <c:v>2.2039951573849996</c:v>
                </c:pt>
                <c:pt idx="3642">
                  <c:v>2.2046004842615128</c:v>
                </c:pt>
                <c:pt idx="3643">
                  <c:v>2.2052058111380259</c:v>
                </c:pt>
                <c:pt idx="3644">
                  <c:v>2.2058111380145391</c:v>
                </c:pt>
                <c:pt idx="3645">
                  <c:v>2.2064164648910523</c:v>
                </c:pt>
                <c:pt idx="3646">
                  <c:v>2.2070217917675654</c:v>
                </c:pt>
                <c:pt idx="3647">
                  <c:v>2.2076271186440786</c:v>
                </c:pt>
                <c:pt idx="3648">
                  <c:v>2.2082324455205917</c:v>
                </c:pt>
                <c:pt idx="3649">
                  <c:v>2.2088377723971049</c:v>
                </c:pt>
                <c:pt idx="3650">
                  <c:v>2.209443099273618</c:v>
                </c:pt>
                <c:pt idx="3651">
                  <c:v>2.2100484261501312</c:v>
                </c:pt>
                <c:pt idx="3652">
                  <c:v>2.2106537530266444</c:v>
                </c:pt>
                <c:pt idx="3653">
                  <c:v>2.2112590799031575</c:v>
                </c:pt>
                <c:pt idx="3654">
                  <c:v>2.2118644067796707</c:v>
                </c:pt>
                <c:pt idx="3655">
                  <c:v>2.2124697336561838</c:v>
                </c:pt>
                <c:pt idx="3656">
                  <c:v>2.213075060532697</c:v>
                </c:pt>
                <c:pt idx="3657">
                  <c:v>2.2136803874092101</c:v>
                </c:pt>
                <c:pt idx="3658">
                  <c:v>2.2142857142857233</c:v>
                </c:pt>
                <c:pt idx="3659">
                  <c:v>2.2148910411622365</c:v>
                </c:pt>
                <c:pt idx="3660">
                  <c:v>2.2154963680387496</c:v>
                </c:pt>
                <c:pt idx="3661">
                  <c:v>2.2161016949152628</c:v>
                </c:pt>
                <c:pt idx="3662">
                  <c:v>2.2167070217917759</c:v>
                </c:pt>
                <c:pt idx="3663">
                  <c:v>2.2173123486682891</c:v>
                </c:pt>
                <c:pt idx="3664">
                  <c:v>2.2179176755448022</c:v>
                </c:pt>
                <c:pt idx="3665">
                  <c:v>2.2185230024213154</c:v>
                </c:pt>
                <c:pt idx="3666">
                  <c:v>2.2191283292978286</c:v>
                </c:pt>
                <c:pt idx="3667">
                  <c:v>2.2197336561743417</c:v>
                </c:pt>
                <c:pt idx="3668">
                  <c:v>2.2203389830508549</c:v>
                </c:pt>
                <c:pt idx="3669">
                  <c:v>2.220944309927368</c:v>
                </c:pt>
                <c:pt idx="3670">
                  <c:v>2.2215496368038812</c:v>
                </c:pt>
                <c:pt idx="3671">
                  <c:v>2.2221549636803943</c:v>
                </c:pt>
                <c:pt idx="3672">
                  <c:v>2.2227602905569075</c:v>
                </c:pt>
                <c:pt idx="3673">
                  <c:v>2.2233656174334206</c:v>
                </c:pt>
                <c:pt idx="3674">
                  <c:v>2.2239709443099338</c:v>
                </c:pt>
                <c:pt idx="3675">
                  <c:v>2.224576271186447</c:v>
                </c:pt>
                <c:pt idx="3676">
                  <c:v>2.2251815980629601</c:v>
                </c:pt>
                <c:pt idx="3677">
                  <c:v>2.2257869249394733</c:v>
                </c:pt>
                <c:pt idx="3678">
                  <c:v>2.2263922518159864</c:v>
                </c:pt>
                <c:pt idx="3679">
                  <c:v>2.2269975786924996</c:v>
                </c:pt>
                <c:pt idx="3680">
                  <c:v>2.2276029055690127</c:v>
                </c:pt>
                <c:pt idx="3681">
                  <c:v>2.2282082324455259</c:v>
                </c:pt>
                <c:pt idx="3682">
                  <c:v>2.2288135593220391</c:v>
                </c:pt>
                <c:pt idx="3683">
                  <c:v>2.2294188861985522</c:v>
                </c:pt>
                <c:pt idx="3684">
                  <c:v>2.2300242130750654</c:v>
                </c:pt>
                <c:pt idx="3685">
                  <c:v>2.2306295399515785</c:v>
                </c:pt>
                <c:pt idx="3686">
                  <c:v>2.2312348668280917</c:v>
                </c:pt>
                <c:pt idx="3687">
                  <c:v>2.2318401937046048</c:v>
                </c:pt>
                <c:pt idx="3688">
                  <c:v>2.232445520581118</c:v>
                </c:pt>
                <c:pt idx="3689">
                  <c:v>2.2330508474576312</c:v>
                </c:pt>
                <c:pt idx="3690">
                  <c:v>2.2336561743341443</c:v>
                </c:pt>
                <c:pt idx="3691">
                  <c:v>2.2342615012106575</c:v>
                </c:pt>
                <c:pt idx="3692">
                  <c:v>2.2348668280871706</c:v>
                </c:pt>
                <c:pt idx="3693">
                  <c:v>2.2354721549636838</c:v>
                </c:pt>
                <c:pt idx="3694">
                  <c:v>2.2360774818401969</c:v>
                </c:pt>
                <c:pt idx="3695">
                  <c:v>2.2366828087167101</c:v>
                </c:pt>
                <c:pt idx="3696">
                  <c:v>2.2372881355932233</c:v>
                </c:pt>
                <c:pt idx="3697">
                  <c:v>2.2378934624697364</c:v>
                </c:pt>
                <c:pt idx="3698">
                  <c:v>2.2384987893462496</c:v>
                </c:pt>
                <c:pt idx="3699">
                  <c:v>2.2391041162227627</c:v>
                </c:pt>
                <c:pt idx="3700">
                  <c:v>2.2397094430992759</c:v>
                </c:pt>
                <c:pt idx="3701">
                  <c:v>2.240314769975789</c:v>
                </c:pt>
                <c:pt idx="3702">
                  <c:v>2.2409200968523022</c:v>
                </c:pt>
                <c:pt idx="3703">
                  <c:v>2.2415254237288154</c:v>
                </c:pt>
                <c:pt idx="3704">
                  <c:v>2.2421307506053285</c:v>
                </c:pt>
                <c:pt idx="3705">
                  <c:v>2.2427360774818417</c:v>
                </c:pt>
                <c:pt idx="3706">
                  <c:v>2.2433414043583548</c:v>
                </c:pt>
                <c:pt idx="3707">
                  <c:v>2.243946731234868</c:v>
                </c:pt>
                <c:pt idx="3708">
                  <c:v>2.2445520581113811</c:v>
                </c:pt>
                <c:pt idx="3709">
                  <c:v>2.2451573849878943</c:v>
                </c:pt>
                <c:pt idx="3710">
                  <c:v>2.2457627118644075</c:v>
                </c:pt>
                <c:pt idx="3711">
                  <c:v>2.2463680387409206</c:v>
                </c:pt>
                <c:pt idx="3712">
                  <c:v>2.2469733656174338</c:v>
                </c:pt>
                <c:pt idx="3713">
                  <c:v>2.2475786924939469</c:v>
                </c:pt>
                <c:pt idx="3714">
                  <c:v>2.2481840193704601</c:v>
                </c:pt>
                <c:pt idx="3715">
                  <c:v>2.2487893462469732</c:v>
                </c:pt>
                <c:pt idx="3716">
                  <c:v>2.2493946731234864</c:v>
                </c:pt>
                <c:pt idx="3717">
                  <c:v>2.2499999999999996</c:v>
                </c:pt>
                <c:pt idx="3718">
                  <c:v>2.2506053268765127</c:v>
                </c:pt>
                <c:pt idx="3719">
                  <c:v>2.2512106537530259</c:v>
                </c:pt>
                <c:pt idx="3720">
                  <c:v>2.251815980629539</c:v>
                </c:pt>
                <c:pt idx="3721">
                  <c:v>2.2524213075060522</c:v>
                </c:pt>
                <c:pt idx="3722">
                  <c:v>2.2530266343825653</c:v>
                </c:pt>
                <c:pt idx="3723">
                  <c:v>2.2536319612590785</c:v>
                </c:pt>
                <c:pt idx="3724">
                  <c:v>2.2542372881355917</c:v>
                </c:pt>
                <c:pt idx="3725">
                  <c:v>2.2548426150121048</c:v>
                </c:pt>
                <c:pt idx="3726">
                  <c:v>2.255447941888618</c:v>
                </c:pt>
                <c:pt idx="3727">
                  <c:v>2.2560532687651311</c:v>
                </c:pt>
                <c:pt idx="3728">
                  <c:v>2.2566585956416443</c:v>
                </c:pt>
                <c:pt idx="3729">
                  <c:v>2.2572639225181574</c:v>
                </c:pt>
                <c:pt idx="3730">
                  <c:v>2.2578692493946706</c:v>
                </c:pt>
                <c:pt idx="3731">
                  <c:v>2.2584745762711838</c:v>
                </c:pt>
                <c:pt idx="3732">
                  <c:v>2.2590799031476969</c:v>
                </c:pt>
                <c:pt idx="3733">
                  <c:v>2.2596852300242101</c:v>
                </c:pt>
                <c:pt idx="3734">
                  <c:v>2.2602905569007232</c:v>
                </c:pt>
                <c:pt idx="3735">
                  <c:v>2.2608958837772364</c:v>
                </c:pt>
                <c:pt idx="3736">
                  <c:v>2.2615012106537495</c:v>
                </c:pt>
                <c:pt idx="3737">
                  <c:v>2.2621065375302627</c:v>
                </c:pt>
                <c:pt idx="3738">
                  <c:v>2.2627118644067759</c:v>
                </c:pt>
                <c:pt idx="3739">
                  <c:v>2.263317191283289</c:v>
                </c:pt>
                <c:pt idx="3740">
                  <c:v>2.2639225181598022</c:v>
                </c:pt>
                <c:pt idx="3741">
                  <c:v>2.2645278450363153</c:v>
                </c:pt>
                <c:pt idx="3742">
                  <c:v>2.2651331719128285</c:v>
                </c:pt>
                <c:pt idx="3743">
                  <c:v>2.2657384987893416</c:v>
                </c:pt>
                <c:pt idx="3744">
                  <c:v>2.2663438256658548</c:v>
                </c:pt>
                <c:pt idx="3745">
                  <c:v>2.266949152542368</c:v>
                </c:pt>
                <c:pt idx="3746">
                  <c:v>2.2675544794188811</c:v>
                </c:pt>
                <c:pt idx="3747">
                  <c:v>2.2681598062953943</c:v>
                </c:pt>
                <c:pt idx="3748">
                  <c:v>2.2687651331719074</c:v>
                </c:pt>
                <c:pt idx="3749">
                  <c:v>2.2693704600484206</c:v>
                </c:pt>
                <c:pt idx="3750">
                  <c:v>2.2699757869249337</c:v>
                </c:pt>
                <c:pt idx="3751">
                  <c:v>2.2705811138014469</c:v>
                </c:pt>
                <c:pt idx="3752">
                  <c:v>2.2711864406779601</c:v>
                </c:pt>
                <c:pt idx="3753">
                  <c:v>2.2717917675544732</c:v>
                </c:pt>
                <c:pt idx="3754">
                  <c:v>2.2723970944309864</c:v>
                </c:pt>
                <c:pt idx="3755">
                  <c:v>2.2730024213074995</c:v>
                </c:pt>
                <c:pt idx="3756">
                  <c:v>2.2736077481840127</c:v>
                </c:pt>
                <c:pt idx="3757">
                  <c:v>2.2742130750605258</c:v>
                </c:pt>
                <c:pt idx="3758">
                  <c:v>2.274818401937039</c:v>
                </c:pt>
                <c:pt idx="3759">
                  <c:v>2.2754237288135521</c:v>
                </c:pt>
                <c:pt idx="3760">
                  <c:v>2.2760290556900653</c:v>
                </c:pt>
                <c:pt idx="3761">
                  <c:v>2.2766343825665785</c:v>
                </c:pt>
                <c:pt idx="3762">
                  <c:v>2.2772397094430916</c:v>
                </c:pt>
                <c:pt idx="3763">
                  <c:v>2.2778450363196048</c:v>
                </c:pt>
                <c:pt idx="3764">
                  <c:v>2.2784503631961179</c:v>
                </c:pt>
                <c:pt idx="3765">
                  <c:v>2.2790556900726311</c:v>
                </c:pt>
                <c:pt idx="3766">
                  <c:v>2.2796610169491442</c:v>
                </c:pt>
                <c:pt idx="3767">
                  <c:v>2.2802663438256574</c:v>
                </c:pt>
                <c:pt idx="3768">
                  <c:v>2.2808716707021706</c:v>
                </c:pt>
                <c:pt idx="3769">
                  <c:v>2.2814769975786837</c:v>
                </c:pt>
                <c:pt idx="3770">
                  <c:v>2.2820823244551969</c:v>
                </c:pt>
                <c:pt idx="3771">
                  <c:v>2.28268765133171</c:v>
                </c:pt>
                <c:pt idx="3772">
                  <c:v>2.2832929782082232</c:v>
                </c:pt>
                <c:pt idx="3773">
                  <c:v>2.2838983050847363</c:v>
                </c:pt>
                <c:pt idx="3774">
                  <c:v>2.2845036319612495</c:v>
                </c:pt>
                <c:pt idx="3775">
                  <c:v>2.2851089588377627</c:v>
                </c:pt>
                <c:pt idx="3776">
                  <c:v>2.2857142857142758</c:v>
                </c:pt>
                <c:pt idx="3777">
                  <c:v>2.286319612590789</c:v>
                </c:pt>
                <c:pt idx="3778">
                  <c:v>2.2869249394673021</c:v>
                </c:pt>
                <c:pt idx="3779">
                  <c:v>2.2875302663438153</c:v>
                </c:pt>
                <c:pt idx="3780">
                  <c:v>2.2881355932203284</c:v>
                </c:pt>
                <c:pt idx="3781">
                  <c:v>2.2887409200968416</c:v>
                </c:pt>
                <c:pt idx="3782">
                  <c:v>2.2893462469733548</c:v>
                </c:pt>
                <c:pt idx="3783">
                  <c:v>2.2899515738498679</c:v>
                </c:pt>
                <c:pt idx="3784">
                  <c:v>2.2905569007263811</c:v>
                </c:pt>
                <c:pt idx="3785">
                  <c:v>2.2911622276028942</c:v>
                </c:pt>
                <c:pt idx="3786">
                  <c:v>2.2917675544794074</c:v>
                </c:pt>
                <c:pt idx="3787">
                  <c:v>2.2923728813559205</c:v>
                </c:pt>
                <c:pt idx="3788">
                  <c:v>2.2929782082324337</c:v>
                </c:pt>
                <c:pt idx="3789">
                  <c:v>2.2935835351089469</c:v>
                </c:pt>
                <c:pt idx="3790">
                  <c:v>2.29418886198546</c:v>
                </c:pt>
                <c:pt idx="3791">
                  <c:v>2.2947941888619732</c:v>
                </c:pt>
                <c:pt idx="3792">
                  <c:v>2.2953995157384863</c:v>
                </c:pt>
                <c:pt idx="3793">
                  <c:v>2.2960048426149995</c:v>
                </c:pt>
                <c:pt idx="3794">
                  <c:v>2.2966101694915126</c:v>
                </c:pt>
                <c:pt idx="3795">
                  <c:v>2.2972154963680258</c:v>
                </c:pt>
                <c:pt idx="3796">
                  <c:v>2.297820823244539</c:v>
                </c:pt>
                <c:pt idx="3797">
                  <c:v>2.2984261501210521</c:v>
                </c:pt>
                <c:pt idx="3798">
                  <c:v>2.2990314769975653</c:v>
                </c:pt>
                <c:pt idx="3799">
                  <c:v>2.2996368038740784</c:v>
                </c:pt>
                <c:pt idx="3800">
                  <c:v>2.3002421307505916</c:v>
                </c:pt>
                <c:pt idx="3801">
                  <c:v>2.3008474576271047</c:v>
                </c:pt>
                <c:pt idx="3802">
                  <c:v>2.3014527845036179</c:v>
                </c:pt>
                <c:pt idx="3803">
                  <c:v>2.3020581113801311</c:v>
                </c:pt>
                <c:pt idx="3804">
                  <c:v>2.3026634382566442</c:v>
                </c:pt>
                <c:pt idx="3805">
                  <c:v>2.3032687651331574</c:v>
                </c:pt>
                <c:pt idx="3806">
                  <c:v>2.3038740920096705</c:v>
                </c:pt>
                <c:pt idx="3807">
                  <c:v>2.3044794188861837</c:v>
                </c:pt>
                <c:pt idx="3808">
                  <c:v>2.3050847457626968</c:v>
                </c:pt>
                <c:pt idx="3809">
                  <c:v>2.30569007263921</c:v>
                </c:pt>
                <c:pt idx="3810">
                  <c:v>2.3062953995157232</c:v>
                </c:pt>
                <c:pt idx="3811">
                  <c:v>2.3069007263922363</c:v>
                </c:pt>
                <c:pt idx="3812">
                  <c:v>2.3075060532687495</c:v>
                </c:pt>
                <c:pt idx="3813">
                  <c:v>2.3081113801452626</c:v>
                </c:pt>
                <c:pt idx="3814">
                  <c:v>2.3087167070217758</c:v>
                </c:pt>
                <c:pt idx="3815">
                  <c:v>2.3093220338982889</c:v>
                </c:pt>
                <c:pt idx="3816">
                  <c:v>2.3099273607748021</c:v>
                </c:pt>
                <c:pt idx="3817">
                  <c:v>2.3105326876513153</c:v>
                </c:pt>
                <c:pt idx="3818">
                  <c:v>2.3111380145278284</c:v>
                </c:pt>
                <c:pt idx="3819">
                  <c:v>2.3117433414043416</c:v>
                </c:pt>
                <c:pt idx="3820">
                  <c:v>2.3123486682808547</c:v>
                </c:pt>
                <c:pt idx="3821">
                  <c:v>2.3129539951573679</c:v>
                </c:pt>
                <c:pt idx="3822">
                  <c:v>2.313559322033881</c:v>
                </c:pt>
                <c:pt idx="3823">
                  <c:v>2.3141646489103942</c:v>
                </c:pt>
                <c:pt idx="3824">
                  <c:v>2.3147699757869074</c:v>
                </c:pt>
                <c:pt idx="3825">
                  <c:v>2.3153753026634205</c:v>
                </c:pt>
                <c:pt idx="3826">
                  <c:v>2.3159806295399337</c:v>
                </c:pt>
                <c:pt idx="3827">
                  <c:v>2.3165859564164468</c:v>
                </c:pt>
                <c:pt idx="3828">
                  <c:v>2.31719128329296</c:v>
                </c:pt>
                <c:pt idx="3829">
                  <c:v>2.3177966101694731</c:v>
                </c:pt>
                <c:pt idx="3830">
                  <c:v>2.3184019370459863</c:v>
                </c:pt>
                <c:pt idx="3831">
                  <c:v>2.3190072639224995</c:v>
                </c:pt>
                <c:pt idx="3832">
                  <c:v>2.3196125907990126</c:v>
                </c:pt>
                <c:pt idx="3833">
                  <c:v>2.3202179176755258</c:v>
                </c:pt>
                <c:pt idx="3834">
                  <c:v>2.3208232445520389</c:v>
                </c:pt>
                <c:pt idx="3835">
                  <c:v>2.3214285714285521</c:v>
                </c:pt>
                <c:pt idx="3836">
                  <c:v>2.3220338983050652</c:v>
                </c:pt>
                <c:pt idx="3837">
                  <c:v>2.3226392251815784</c:v>
                </c:pt>
                <c:pt idx="3838">
                  <c:v>2.3232445520580915</c:v>
                </c:pt>
                <c:pt idx="3839">
                  <c:v>2.3238498789346047</c:v>
                </c:pt>
                <c:pt idx="3840">
                  <c:v>2.3244552058111179</c:v>
                </c:pt>
                <c:pt idx="3841">
                  <c:v>2.325060532687631</c:v>
                </c:pt>
                <c:pt idx="3842">
                  <c:v>2.3256658595641442</c:v>
                </c:pt>
                <c:pt idx="3843">
                  <c:v>2.3262711864406573</c:v>
                </c:pt>
                <c:pt idx="3844">
                  <c:v>2.3268765133171705</c:v>
                </c:pt>
                <c:pt idx="3845">
                  <c:v>2.3274818401936836</c:v>
                </c:pt>
                <c:pt idx="3846">
                  <c:v>2.3280871670701968</c:v>
                </c:pt>
                <c:pt idx="3847">
                  <c:v>2.32869249394671</c:v>
                </c:pt>
                <c:pt idx="3848">
                  <c:v>2.3292978208232231</c:v>
                </c:pt>
                <c:pt idx="3849">
                  <c:v>2.3299031476997363</c:v>
                </c:pt>
                <c:pt idx="3850">
                  <c:v>2.3305084745762494</c:v>
                </c:pt>
                <c:pt idx="3851">
                  <c:v>2.3311138014527626</c:v>
                </c:pt>
                <c:pt idx="3852">
                  <c:v>2.3317191283292757</c:v>
                </c:pt>
                <c:pt idx="3853">
                  <c:v>2.3323244552057889</c:v>
                </c:pt>
                <c:pt idx="3854">
                  <c:v>2.3329297820823021</c:v>
                </c:pt>
                <c:pt idx="3855">
                  <c:v>2.3335351089588152</c:v>
                </c:pt>
                <c:pt idx="3856">
                  <c:v>2.3341404358353284</c:v>
                </c:pt>
                <c:pt idx="3857">
                  <c:v>2.3347457627118415</c:v>
                </c:pt>
                <c:pt idx="3858">
                  <c:v>2.3353510895883547</c:v>
                </c:pt>
                <c:pt idx="3859">
                  <c:v>2.3359564164648678</c:v>
                </c:pt>
                <c:pt idx="3860">
                  <c:v>2.336561743341381</c:v>
                </c:pt>
                <c:pt idx="3861">
                  <c:v>2.3371670702178942</c:v>
                </c:pt>
                <c:pt idx="3862">
                  <c:v>2.3377723970944073</c:v>
                </c:pt>
                <c:pt idx="3863">
                  <c:v>2.3383777239709205</c:v>
                </c:pt>
                <c:pt idx="3864">
                  <c:v>2.3389830508474336</c:v>
                </c:pt>
                <c:pt idx="3865">
                  <c:v>2.3395883777239468</c:v>
                </c:pt>
                <c:pt idx="3866">
                  <c:v>2.3401937046004599</c:v>
                </c:pt>
                <c:pt idx="3867">
                  <c:v>2.3407990314769731</c:v>
                </c:pt>
                <c:pt idx="3868">
                  <c:v>2.3414043583534863</c:v>
                </c:pt>
                <c:pt idx="3869">
                  <c:v>2.3420096852299994</c:v>
                </c:pt>
                <c:pt idx="3870">
                  <c:v>2.3426150121065126</c:v>
                </c:pt>
                <c:pt idx="3871">
                  <c:v>2.3432203389830257</c:v>
                </c:pt>
                <c:pt idx="3872">
                  <c:v>2.3438256658595389</c:v>
                </c:pt>
                <c:pt idx="3873">
                  <c:v>2.344430992736052</c:v>
                </c:pt>
                <c:pt idx="3874">
                  <c:v>2.3450363196125652</c:v>
                </c:pt>
                <c:pt idx="3875">
                  <c:v>2.3456416464890784</c:v>
                </c:pt>
                <c:pt idx="3876">
                  <c:v>2.3462469733655915</c:v>
                </c:pt>
                <c:pt idx="3877">
                  <c:v>2.3468523002421047</c:v>
                </c:pt>
                <c:pt idx="3878">
                  <c:v>2.3474576271186178</c:v>
                </c:pt>
                <c:pt idx="3879">
                  <c:v>2.348062953995131</c:v>
                </c:pt>
                <c:pt idx="3880">
                  <c:v>2.3486682808716441</c:v>
                </c:pt>
                <c:pt idx="3881">
                  <c:v>2.3492736077481573</c:v>
                </c:pt>
                <c:pt idx="3882">
                  <c:v>2.3498789346246705</c:v>
                </c:pt>
                <c:pt idx="3883">
                  <c:v>2.3504842615011836</c:v>
                </c:pt>
                <c:pt idx="3884">
                  <c:v>2.3510895883776968</c:v>
                </c:pt>
                <c:pt idx="3885">
                  <c:v>2.3516949152542099</c:v>
                </c:pt>
                <c:pt idx="3886">
                  <c:v>2.3523002421307231</c:v>
                </c:pt>
                <c:pt idx="3887">
                  <c:v>2.3529055690072362</c:v>
                </c:pt>
                <c:pt idx="3888">
                  <c:v>2.3535108958837494</c:v>
                </c:pt>
                <c:pt idx="3889">
                  <c:v>2.3541162227602626</c:v>
                </c:pt>
                <c:pt idx="3890">
                  <c:v>2.3547215496367757</c:v>
                </c:pt>
                <c:pt idx="3891">
                  <c:v>2.3553268765132889</c:v>
                </c:pt>
                <c:pt idx="3892">
                  <c:v>2.355932203389802</c:v>
                </c:pt>
                <c:pt idx="3893">
                  <c:v>2.3565375302663152</c:v>
                </c:pt>
                <c:pt idx="3894">
                  <c:v>2.3571428571428283</c:v>
                </c:pt>
                <c:pt idx="3895">
                  <c:v>2.3577481840193415</c:v>
                </c:pt>
                <c:pt idx="3896">
                  <c:v>2.3583535108958547</c:v>
                </c:pt>
                <c:pt idx="3897">
                  <c:v>2.3589588377723678</c:v>
                </c:pt>
                <c:pt idx="3898">
                  <c:v>2.359564164648881</c:v>
                </c:pt>
                <c:pt idx="3899">
                  <c:v>2.3601694915253941</c:v>
                </c:pt>
                <c:pt idx="3900">
                  <c:v>2.3607748184019073</c:v>
                </c:pt>
                <c:pt idx="3901">
                  <c:v>2.3613801452784204</c:v>
                </c:pt>
                <c:pt idx="3902">
                  <c:v>2.3619854721549336</c:v>
                </c:pt>
                <c:pt idx="3903">
                  <c:v>2.3625907990314468</c:v>
                </c:pt>
                <c:pt idx="3904">
                  <c:v>2.3631961259079599</c:v>
                </c:pt>
                <c:pt idx="3905">
                  <c:v>2.3638014527844731</c:v>
                </c:pt>
                <c:pt idx="3906">
                  <c:v>2.3644067796609862</c:v>
                </c:pt>
                <c:pt idx="3907">
                  <c:v>2.3650121065374994</c:v>
                </c:pt>
                <c:pt idx="3908">
                  <c:v>2.3656174334140125</c:v>
                </c:pt>
                <c:pt idx="3909">
                  <c:v>2.3662227602905257</c:v>
                </c:pt>
                <c:pt idx="3910">
                  <c:v>2.3668280871670389</c:v>
                </c:pt>
                <c:pt idx="3911">
                  <c:v>2.367433414043552</c:v>
                </c:pt>
                <c:pt idx="3912">
                  <c:v>2.3680387409200652</c:v>
                </c:pt>
                <c:pt idx="3913">
                  <c:v>2.3686440677965783</c:v>
                </c:pt>
                <c:pt idx="3914">
                  <c:v>2.3692493946730915</c:v>
                </c:pt>
                <c:pt idx="3915">
                  <c:v>2.3698547215496046</c:v>
                </c:pt>
                <c:pt idx="3916">
                  <c:v>2.3704600484261178</c:v>
                </c:pt>
                <c:pt idx="3917">
                  <c:v>2.371065375302631</c:v>
                </c:pt>
                <c:pt idx="3918">
                  <c:v>2.3716707021791441</c:v>
                </c:pt>
                <c:pt idx="3919">
                  <c:v>2.3722760290556573</c:v>
                </c:pt>
                <c:pt idx="3920">
                  <c:v>2.3728813559321704</c:v>
                </c:pt>
                <c:pt idx="3921">
                  <c:v>2.3734866828086836</c:v>
                </c:pt>
                <c:pt idx="3922">
                  <c:v>2.3740920096851967</c:v>
                </c:pt>
                <c:pt idx="3923">
                  <c:v>2.3746973365617099</c:v>
                </c:pt>
                <c:pt idx="3924">
                  <c:v>2.375302663438223</c:v>
                </c:pt>
                <c:pt idx="3925">
                  <c:v>2.3759079903147362</c:v>
                </c:pt>
                <c:pt idx="3926">
                  <c:v>2.3765133171912494</c:v>
                </c:pt>
                <c:pt idx="3927">
                  <c:v>2.3771186440677625</c:v>
                </c:pt>
                <c:pt idx="3928">
                  <c:v>2.3777239709442757</c:v>
                </c:pt>
                <c:pt idx="3929">
                  <c:v>2.3783292978207888</c:v>
                </c:pt>
                <c:pt idx="3930">
                  <c:v>2.378934624697302</c:v>
                </c:pt>
                <c:pt idx="3931">
                  <c:v>2.3795399515738151</c:v>
                </c:pt>
                <c:pt idx="3932">
                  <c:v>2.3801452784503283</c:v>
                </c:pt>
                <c:pt idx="3933">
                  <c:v>2.3807506053268415</c:v>
                </c:pt>
                <c:pt idx="3934">
                  <c:v>2.3813559322033546</c:v>
                </c:pt>
                <c:pt idx="3935">
                  <c:v>2.3819612590798678</c:v>
                </c:pt>
                <c:pt idx="3936">
                  <c:v>2.3825665859563809</c:v>
                </c:pt>
                <c:pt idx="3937">
                  <c:v>2.3831719128328941</c:v>
                </c:pt>
                <c:pt idx="3938">
                  <c:v>2.3837772397094072</c:v>
                </c:pt>
                <c:pt idx="3939">
                  <c:v>2.3843825665859204</c:v>
                </c:pt>
                <c:pt idx="3940">
                  <c:v>2.3849878934624336</c:v>
                </c:pt>
                <c:pt idx="3941">
                  <c:v>2.3855932203389467</c:v>
                </c:pt>
                <c:pt idx="3942">
                  <c:v>2.3861985472154599</c:v>
                </c:pt>
                <c:pt idx="3943">
                  <c:v>2.386803874091973</c:v>
                </c:pt>
                <c:pt idx="3944">
                  <c:v>2.3874092009684862</c:v>
                </c:pt>
                <c:pt idx="3945">
                  <c:v>2.3880145278449993</c:v>
                </c:pt>
                <c:pt idx="3946">
                  <c:v>2.3886198547215125</c:v>
                </c:pt>
                <c:pt idx="3947">
                  <c:v>2.3892251815980257</c:v>
                </c:pt>
                <c:pt idx="3948">
                  <c:v>2.3898305084745388</c:v>
                </c:pt>
                <c:pt idx="3949">
                  <c:v>2.390435835351052</c:v>
                </c:pt>
                <c:pt idx="3950">
                  <c:v>2.3910411622275651</c:v>
                </c:pt>
                <c:pt idx="3951">
                  <c:v>2.3916464891040783</c:v>
                </c:pt>
                <c:pt idx="3952">
                  <c:v>2.3922518159805914</c:v>
                </c:pt>
                <c:pt idx="3953">
                  <c:v>2.3928571428571046</c:v>
                </c:pt>
                <c:pt idx="3954">
                  <c:v>2.3934624697336178</c:v>
                </c:pt>
                <c:pt idx="3955">
                  <c:v>2.3940677966101309</c:v>
                </c:pt>
                <c:pt idx="3956">
                  <c:v>2.3946731234866441</c:v>
                </c:pt>
                <c:pt idx="3957">
                  <c:v>2.3952784503631572</c:v>
                </c:pt>
                <c:pt idx="3958">
                  <c:v>2.3958837772396704</c:v>
                </c:pt>
                <c:pt idx="3959">
                  <c:v>2.3964891041161835</c:v>
                </c:pt>
                <c:pt idx="3960">
                  <c:v>2.3970944309926967</c:v>
                </c:pt>
                <c:pt idx="3961">
                  <c:v>2.3976997578692099</c:v>
                </c:pt>
                <c:pt idx="3962">
                  <c:v>2.398305084745723</c:v>
                </c:pt>
                <c:pt idx="3963">
                  <c:v>2.3989104116222362</c:v>
                </c:pt>
                <c:pt idx="3964">
                  <c:v>2.3995157384987493</c:v>
                </c:pt>
                <c:pt idx="3965">
                  <c:v>2.4001210653752625</c:v>
                </c:pt>
                <c:pt idx="3966">
                  <c:v>2.4007263922517756</c:v>
                </c:pt>
                <c:pt idx="3967">
                  <c:v>2.4013317191282888</c:v>
                </c:pt>
                <c:pt idx="3968">
                  <c:v>2.401937046004802</c:v>
                </c:pt>
                <c:pt idx="3969">
                  <c:v>2.4025423728813151</c:v>
                </c:pt>
                <c:pt idx="3970">
                  <c:v>2.4031476997578283</c:v>
                </c:pt>
                <c:pt idx="3971">
                  <c:v>2.4037530266343414</c:v>
                </c:pt>
                <c:pt idx="3972">
                  <c:v>2.4043583535108546</c:v>
                </c:pt>
                <c:pt idx="3973">
                  <c:v>2.4049636803873677</c:v>
                </c:pt>
                <c:pt idx="3974">
                  <c:v>2.4055690072638809</c:v>
                </c:pt>
                <c:pt idx="3975">
                  <c:v>2.4061743341403941</c:v>
                </c:pt>
                <c:pt idx="3976">
                  <c:v>2.4067796610169072</c:v>
                </c:pt>
                <c:pt idx="3977">
                  <c:v>2.4073849878934204</c:v>
                </c:pt>
                <c:pt idx="3978">
                  <c:v>2.4079903147699335</c:v>
                </c:pt>
                <c:pt idx="3979">
                  <c:v>2.4085956416464467</c:v>
                </c:pt>
                <c:pt idx="3980">
                  <c:v>2.4092009685229598</c:v>
                </c:pt>
                <c:pt idx="3981">
                  <c:v>2.409806295399473</c:v>
                </c:pt>
                <c:pt idx="3982">
                  <c:v>2.4104116222759862</c:v>
                </c:pt>
                <c:pt idx="3983">
                  <c:v>2.4110169491524993</c:v>
                </c:pt>
                <c:pt idx="3984">
                  <c:v>2.4116222760290125</c:v>
                </c:pt>
                <c:pt idx="3985">
                  <c:v>2.4122276029055256</c:v>
                </c:pt>
                <c:pt idx="3986">
                  <c:v>2.4128329297820388</c:v>
                </c:pt>
                <c:pt idx="3987">
                  <c:v>2.4134382566585519</c:v>
                </c:pt>
                <c:pt idx="3988">
                  <c:v>2.4140435835350651</c:v>
                </c:pt>
                <c:pt idx="3989">
                  <c:v>2.4146489104115783</c:v>
                </c:pt>
                <c:pt idx="3990">
                  <c:v>2.4152542372880914</c:v>
                </c:pt>
                <c:pt idx="3991">
                  <c:v>2.4158595641646046</c:v>
                </c:pt>
                <c:pt idx="3992">
                  <c:v>2.4164648910411177</c:v>
                </c:pt>
                <c:pt idx="3993">
                  <c:v>2.4170702179176309</c:v>
                </c:pt>
                <c:pt idx="3994">
                  <c:v>2.417675544794144</c:v>
                </c:pt>
                <c:pt idx="3995">
                  <c:v>2.4182808716706572</c:v>
                </c:pt>
                <c:pt idx="3996">
                  <c:v>2.4188861985471704</c:v>
                </c:pt>
                <c:pt idx="3997">
                  <c:v>2.4194915254236835</c:v>
                </c:pt>
                <c:pt idx="3998">
                  <c:v>2.4200968523001967</c:v>
                </c:pt>
                <c:pt idx="3999">
                  <c:v>2.4207021791767098</c:v>
                </c:pt>
                <c:pt idx="4000">
                  <c:v>2.421307506053223</c:v>
                </c:pt>
                <c:pt idx="4001">
                  <c:v>2.4219128329297361</c:v>
                </c:pt>
                <c:pt idx="4002">
                  <c:v>2.4225181598062493</c:v>
                </c:pt>
                <c:pt idx="4003">
                  <c:v>2.4231234866827625</c:v>
                </c:pt>
                <c:pt idx="4004">
                  <c:v>2.4237288135592756</c:v>
                </c:pt>
                <c:pt idx="4005">
                  <c:v>2.4243341404357888</c:v>
                </c:pt>
                <c:pt idx="4006">
                  <c:v>2.4249394673123019</c:v>
                </c:pt>
                <c:pt idx="4007">
                  <c:v>2.4255447941888151</c:v>
                </c:pt>
                <c:pt idx="4008">
                  <c:v>2.4261501210653282</c:v>
                </c:pt>
                <c:pt idx="4009">
                  <c:v>2.4267554479418414</c:v>
                </c:pt>
                <c:pt idx="4010">
                  <c:v>2.4273607748183545</c:v>
                </c:pt>
                <c:pt idx="4011">
                  <c:v>2.4279661016948677</c:v>
                </c:pt>
                <c:pt idx="4012">
                  <c:v>2.4285714285713809</c:v>
                </c:pt>
                <c:pt idx="4013">
                  <c:v>2.429176755447894</c:v>
                </c:pt>
                <c:pt idx="4014">
                  <c:v>2.4297820823244072</c:v>
                </c:pt>
                <c:pt idx="4015">
                  <c:v>2.4303874092009203</c:v>
                </c:pt>
                <c:pt idx="4016">
                  <c:v>2.4309927360774335</c:v>
                </c:pt>
                <c:pt idx="4017">
                  <c:v>2.4315980629539466</c:v>
                </c:pt>
                <c:pt idx="4018">
                  <c:v>2.4322033898304598</c:v>
                </c:pt>
                <c:pt idx="4019">
                  <c:v>2.432808716706973</c:v>
                </c:pt>
                <c:pt idx="4020">
                  <c:v>2.4334140435834861</c:v>
                </c:pt>
                <c:pt idx="4021">
                  <c:v>2.4340193704599993</c:v>
                </c:pt>
                <c:pt idx="4022">
                  <c:v>2.4346246973365124</c:v>
                </c:pt>
                <c:pt idx="4023">
                  <c:v>2.4352300242130256</c:v>
                </c:pt>
                <c:pt idx="4024">
                  <c:v>2.4358353510895387</c:v>
                </c:pt>
                <c:pt idx="4025">
                  <c:v>2.4364406779660519</c:v>
                </c:pt>
                <c:pt idx="4026">
                  <c:v>2.4370460048425651</c:v>
                </c:pt>
                <c:pt idx="4027">
                  <c:v>2.4376513317190782</c:v>
                </c:pt>
                <c:pt idx="4028">
                  <c:v>2.4382566585955914</c:v>
                </c:pt>
                <c:pt idx="4029">
                  <c:v>2.4388619854721045</c:v>
                </c:pt>
                <c:pt idx="4030">
                  <c:v>2.4394673123486177</c:v>
                </c:pt>
                <c:pt idx="4031">
                  <c:v>2.4400726392251308</c:v>
                </c:pt>
                <c:pt idx="4032">
                  <c:v>2.440677966101644</c:v>
                </c:pt>
                <c:pt idx="4033">
                  <c:v>2.4412832929781572</c:v>
                </c:pt>
                <c:pt idx="4034">
                  <c:v>2.4418886198546703</c:v>
                </c:pt>
                <c:pt idx="4035">
                  <c:v>2.4424939467311835</c:v>
                </c:pt>
                <c:pt idx="4036">
                  <c:v>2.4430992736076966</c:v>
                </c:pt>
                <c:pt idx="4037">
                  <c:v>2.4437046004842098</c:v>
                </c:pt>
                <c:pt idx="4038">
                  <c:v>2.4443099273607229</c:v>
                </c:pt>
                <c:pt idx="4039">
                  <c:v>2.4449152542372361</c:v>
                </c:pt>
                <c:pt idx="4040">
                  <c:v>2.4455205811137493</c:v>
                </c:pt>
                <c:pt idx="4041">
                  <c:v>2.4461259079902624</c:v>
                </c:pt>
                <c:pt idx="4042">
                  <c:v>2.4467312348667756</c:v>
                </c:pt>
                <c:pt idx="4043">
                  <c:v>2.4473365617432887</c:v>
                </c:pt>
                <c:pt idx="4044">
                  <c:v>2.4479418886198019</c:v>
                </c:pt>
                <c:pt idx="4045">
                  <c:v>2.448547215496315</c:v>
                </c:pt>
                <c:pt idx="4046">
                  <c:v>2.4491525423728282</c:v>
                </c:pt>
                <c:pt idx="4047">
                  <c:v>2.4497578692493414</c:v>
                </c:pt>
                <c:pt idx="4048">
                  <c:v>2.4503631961258545</c:v>
                </c:pt>
                <c:pt idx="4049">
                  <c:v>2.4509685230023677</c:v>
                </c:pt>
                <c:pt idx="4050">
                  <c:v>2.4515738498788808</c:v>
                </c:pt>
                <c:pt idx="4051">
                  <c:v>2.452179176755394</c:v>
                </c:pt>
                <c:pt idx="4052">
                  <c:v>2.4527845036319071</c:v>
                </c:pt>
                <c:pt idx="4053">
                  <c:v>2.4533898305084203</c:v>
                </c:pt>
                <c:pt idx="4054">
                  <c:v>2.4539951573849335</c:v>
                </c:pt>
                <c:pt idx="4055">
                  <c:v>2.4546004842614466</c:v>
                </c:pt>
                <c:pt idx="4056">
                  <c:v>2.4552058111379598</c:v>
                </c:pt>
                <c:pt idx="4057">
                  <c:v>2.4558111380144729</c:v>
                </c:pt>
                <c:pt idx="4058">
                  <c:v>2.4564164648909861</c:v>
                </c:pt>
                <c:pt idx="4059">
                  <c:v>2.4570217917674992</c:v>
                </c:pt>
                <c:pt idx="4060">
                  <c:v>2.4576271186440124</c:v>
                </c:pt>
                <c:pt idx="4061">
                  <c:v>2.4582324455205256</c:v>
                </c:pt>
                <c:pt idx="4062">
                  <c:v>2.4588377723970387</c:v>
                </c:pt>
                <c:pt idx="4063">
                  <c:v>2.4594430992735519</c:v>
                </c:pt>
                <c:pt idx="4064">
                  <c:v>2.460048426150065</c:v>
                </c:pt>
                <c:pt idx="4065">
                  <c:v>2.4606537530265782</c:v>
                </c:pt>
                <c:pt idx="4066">
                  <c:v>2.4612590799030913</c:v>
                </c:pt>
                <c:pt idx="4067">
                  <c:v>2.4618644067796045</c:v>
                </c:pt>
                <c:pt idx="4068">
                  <c:v>2.4624697336561177</c:v>
                </c:pt>
                <c:pt idx="4069">
                  <c:v>2.4630750605326308</c:v>
                </c:pt>
                <c:pt idx="4070">
                  <c:v>2.463680387409144</c:v>
                </c:pt>
                <c:pt idx="4071">
                  <c:v>2.4642857142856571</c:v>
                </c:pt>
                <c:pt idx="4072">
                  <c:v>2.4648910411621703</c:v>
                </c:pt>
                <c:pt idx="4073">
                  <c:v>2.4654963680386834</c:v>
                </c:pt>
                <c:pt idx="4074">
                  <c:v>2.4661016949151966</c:v>
                </c:pt>
                <c:pt idx="4075">
                  <c:v>2.4667070217917098</c:v>
                </c:pt>
                <c:pt idx="4076">
                  <c:v>2.4673123486682229</c:v>
                </c:pt>
                <c:pt idx="4077">
                  <c:v>2.4679176755447361</c:v>
                </c:pt>
                <c:pt idx="4078">
                  <c:v>2.4685230024212492</c:v>
                </c:pt>
                <c:pt idx="4079">
                  <c:v>2.4691283292977624</c:v>
                </c:pt>
                <c:pt idx="4080">
                  <c:v>2.4697336561742755</c:v>
                </c:pt>
                <c:pt idx="4081">
                  <c:v>2.4703389830507887</c:v>
                </c:pt>
                <c:pt idx="4082">
                  <c:v>2.4709443099273019</c:v>
                </c:pt>
                <c:pt idx="4083">
                  <c:v>2.471549636803815</c:v>
                </c:pt>
                <c:pt idx="4084">
                  <c:v>2.4721549636803282</c:v>
                </c:pt>
                <c:pt idx="4085">
                  <c:v>2.4727602905568413</c:v>
                </c:pt>
                <c:pt idx="4086">
                  <c:v>2.4733656174333545</c:v>
                </c:pt>
                <c:pt idx="4087">
                  <c:v>2.4739709443098676</c:v>
                </c:pt>
                <c:pt idx="4088">
                  <c:v>2.4745762711863808</c:v>
                </c:pt>
                <c:pt idx="4089">
                  <c:v>2.475181598062894</c:v>
                </c:pt>
                <c:pt idx="4090">
                  <c:v>2.4757869249394071</c:v>
                </c:pt>
                <c:pt idx="4091">
                  <c:v>2.4763922518159203</c:v>
                </c:pt>
                <c:pt idx="4092">
                  <c:v>2.4769975786924334</c:v>
                </c:pt>
                <c:pt idx="4093">
                  <c:v>2.4776029055689466</c:v>
                </c:pt>
                <c:pt idx="4094">
                  <c:v>2.4782082324454597</c:v>
                </c:pt>
                <c:pt idx="4095">
                  <c:v>2.4788135593219729</c:v>
                </c:pt>
                <c:pt idx="4096">
                  <c:v>2.479418886198486</c:v>
                </c:pt>
                <c:pt idx="4097">
                  <c:v>2.4800242130749992</c:v>
                </c:pt>
                <c:pt idx="4098">
                  <c:v>2.4806295399515124</c:v>
                </c:pt>
                <c:pt idx="4099">
                  <c:v>2.4812348668280255</c:v>
                </c:pt>
                <c:pt idx="4100">
                  <c:v>2.4818401937045387</c:v>
                </c:pt>
                <c:pt idx="4101">
                  <c:v>2.4824455205810518</c:v>
                </c:pt>
                <c:pt idx="4102">
                  <c:v>2.483050847457565</c:v>
                </c:pt>
                <c:pt idx="4103">
                  <c:v>2.4836561743340781</c:v>
                </c:pt>
                <c:pt idx="4104">
                  <c:v>2.4842615012105913</c:v>
                </c:pt>
                <c:pt idx="4105">
                  <c:v>2.4848668280871045</c:v>
                </c:pt>
                <c:pt idx="4106">
                  <c:v>2.4854721549636176</c:v>
                </c:pt>
                <c:pt idx="4107">
                  <c:v>2.4860774818401308</c:v>
                </c:pt>
                <c:pt idx="4108">
                  <c:v>2.4866828087166439</c:v>
                </c:pt>
                <c:pt idx="4109">
                  <c:v>2.4872881355931571</c:v>
                </c:pt>
                <c:pt idx="4110">
                  <c:v>2.4878934624696702</c:v>
                </c:pt>
                <c:pt idx="4111">
                  <c:v>2.4884987893461834</c:v>
                </c:pt>
                <c:pt idx="4112">
                  <c:v>2.4891041162226966</c:v>
                </c:pt>
                <c:pt idx="4113">
                  <c:v>2.4897094430992097</c:v>
                </c:pt>
                <c:pt idx="4114">
                  <c:v>2.4903147699757229</c:v>
                </c:pt>
                <c:pt idx="4115">
                  <c:v>2.490920096852236</c:v>
                </c:pt>
                <c:pt idx="4116">
                  <c:v>2.4915254237287492</c:v>
                </c:pt>
                <c:pt idx="4117">
                  <c:v>2.4921307506052623</c:v>
                </c:pt>
                <c:pt idx="4118">
                  <c:v>2.4927360774817755</c:v>
                </c:pt>
                <c:pt idx="4119">
                  <c:v>2.4933414043582887</c:v>
                </c:pt>
                <c:pt idx="4120">
                  <c:v>2.4939467312348018</c:v>
                </c:pt>
                <c:pt idx="4121">
                  <c:v>2.494552058111315</c:v>
                </c:pt>
                <c:pt idx="4122">
                  <c:v>2.4951573849878281</c:v>
                </c:pt>
                <c:pt idx="4123">
                  <c:v>2.4957627118643413</c:v>
                </c:pt>
                <c:pt idx="4124">
                  <c:v>2.4963680387408544</c:v>
                </c:pt>
                <c:pt idx="4125">
                  <c:v>2.4969733656173676</c:v>
                </c:pt>
                <c:pt idx="4126">
                  <c:v>2.4975786924938808</c:v>
                </c:pt>
                <c:pt idx="4127">
                  <c:v>2.4981840193703939</c:v>
                </c:pt>
                <c:pt idx="4128">
                  <c:v>2.4987893462469071</c:v>
                </c:pt>
                <c:pt idx="4129">
                  <c:v>2.4993946731234202</c:v>
                </c:pt>
                <c:pt idx="4130">
                  <c:v>2.4999999999999334</c:v>
                </c:pt>
                <c:pt idx="4131">
                  <c:v>2.5006053268764465</c:v>
                </c:pt>
                <c:pt idx="4132">
                  <c:v>2.5012106537529597</c:v>
                </c:pt>
                <c:pt idx="4133">
                  <c:v>2.5018159806294729</c:v>
                </c:pt>
                <c:pt idx="4134">
                  <c:v>2.502421307505986</c:v>
                </c:pt>
                <c:pt idx="4135">
                  <c:v>2.5030266343824992</c:v>
                </c:pt>
                <c:pt idx="4136">
                  <c:v>2.5036319612590123</c:v>
                </c:pt>
                <c:pt idx="4137">
                  <c:v>2.5042372881355255</c:v>
                </c:pt>
                <c:pt idx="4138">
                  <c:v>2.5048426150120386</c:v>
                </c:pt>
                <c:pt idx="4139">
                  <c:v>2.5054479418885518</c:v>
                </c:pt>
                <c:pt idx="4140">
                  <c:v>2.506053268765065</c:v>
                </c:pt>
                <c:pt idx="4141">
                  <c:v>2.5066585956415781</c:v>
                </c:pt>
                <c:pt idx="4142">
                  <c:v>2.5072639225180913</c:v>
                </c:pt>
                <c:pt idx="4143">
                  <c:v>2.5078692493946044</c:v>
                </c:pt>
                <c:pt idx="4144">
                  <c:v>2.5084745762711176</c:v>
                </c:pt>
                <c:pt idx="4145">
                  <c:v>2.5090799031476307</c:v>
                </c:pt>
                <c:pt idx="4146">
                  <c:v>2.5096852300241439</c:v>
                </c:pt>
                <c:pt idx="4147">
                  <c:v>2.5102905569006571</c:v>
                </c:pt>
                <c:pt idx="4148">
                  <c:v>2.5108958837771702</c:v>
                </c:pt>
                <c:pt idx="4149">
                  <c:v>2.5115012106536834</c:v>
                </c:pt>
                <c:pt idx="4150">
                  <c:v>2.5121065375301965</c:v>
                </c:pt>
                <c:pt idx="4151">
                  <c:v>2.5127118644067097</c:v>
                </c:pt>
                <c:pt idx="4152">
                  <c:v>2.5133171912832228</c:v>
                </c:pt>
                <c:pt idx="4153">
                  <c:v>2.513922518159736</c:v>
                </c:pt>
                <c:pt idx="4154">
                  <c:v>2.5145278450362492</c:v>
                </c:pt>
                <c:pt idx="4155">
                  <c:v>2.5151331719127623</c:v>
                </c:pt>
                <c:pt idx="4156">
                  <c:v>2.5157384987892755</c:v>
                </c:pt>
                <c:pt idx="4157">
                  <c:v>2.5163438256657886</c:v>
                </c:pt>
                <c:pt idx="4158">
                  <c:v>2.5169491525423018</c:v>
                </c:pt>
                <c:pt idx="4159">
                  <c:v>2.5175544794188149</c:v>
                </c:pt>
                <c:pt idx="4160">
                  <c:v>2.5181598062953281</c:v>
                </c:pt>
                <c:pt idx="4161">
                  <c:v>2.5187651331718413</c:v>
                </c:pt>
                <c:pt idx="4162">
                  <c:v>2.5193704600483544</c:v>
                </c:pt>
                <c:pt idx="4163">
                  <c:v>2.5199757869248676</c:v>
                </c:pt>
                <c:pt idx="4164">
                  <c:v>2.5205811138013807</c:v>
                </c:pt>
                <c:pt idx="4165">
                  <c:v>2.5211864406778939</c:v>
                </c:pt>
                <c:pt idx="4166">
                  <c:v>2.521791767554407</c:v>
                </c:pt>
                <c:pt idx="4167">
                  <c:v>2.5223970944309202</c:v>
                </c:pt>
                <c:pt idx="4168">
                  <c:v>2.5230024213074334</c:v>
                </c:pt>
                <c:pt idx="4169">
                  <c:v>2.5236077481839465</c:v>
                </c:pt>
                <c:pt idx="4170">
                  <c:v>2.5242130750604597</c:v>
                </c:pt>
                <c:pt idx="4171">
                  <c:v>2.5248184019369728</c:v>
                </c:pt>
                <c:pt idx="4172">
                  <c:v>2.525423728813486</c:v>
                </c:pt>
                <c:pt idx="4173">
                  <c:v>2.5260290556899991</c:v>
                </c:pt>
                <c:pt idx="4174">
                  <c:v>2.5266343825665123</c:v>
                </c:pt>
                <c:pt idx="4175">
                  <c:v>2.5272397094430255</c:v>
                </c:pt>
                <c:pt idx="4176">
                  <c:v>2.5278450363195386</c:v>
                </c:pt>
                <c:pt idx="4177">
                  <c:v>2.5284503631960518</c:v>
                </c:pt>
                <c:pt idx="4178">
                  <c:v>2.5290556900725649</c:v>
                </c:pt>
                <c:pt idx="4179">
                  <c:v>2.5296610169490781</c:v>
                </c:pt>
                <c:pt idx="4180">
                  <c:v>2.5302663438255912</c:v>
                </c:pt>
                <c:pt idx="4181">
                  <c:v>2.5308716707021044</c:v>
                </c:pt>
                <c:pt idx="4182">
                  <c:v>2.5314769975786175</c:v>
                </c:pt>
                <c:pt idx="4183">
                  <c:v>2.5320823244551307</c:v>
                </c:pt>
                <c:pt idx="4184">
                  <c:v>2.5326876513316439</c:v>
                </c:pt>
                <c:pt idx="4185">
                  <c:v>2.533292978208157</c:v>
                </c:pt>
                <c:pt idx="4186">
                  <c:v>2.5338983050846702</c:v>
                </c:pt>
                <c:pt idx="4187">
                  <c:v>2.5345036319611833</c:v>
                </c:pt>
                <c:pt idx="4188">
                  <c:v>2.5351089588376965</c:v>
                </c:pt>
                <c:pt idx="4189">
                  <c:v>2.5357142857142096</c:v>
                </c:pt>
                <c:pt idx="4190">
                  <c:v>2.5363196125907228</c:v>
                </c:pt>
                <c:pt idx="4191">
                  <c:v>2.536924939467236</c:v>
                </c:pt>
                <c:pt idx="4192">
                  <c:v>2.5375302663437491</c:v>
                </c:pt>
                <c:pt idx="4193">
                  <c:v>2.5381355932202623</c:v>
                </c:pt>
                <c:pt idx="4194">
                  <c:v>2.5387409200967754</c:v>
                </c:pt>
                <c:pt idx="4195">
                  <c:v>2.5393462469732886</c:v>
                </c:pt>
                <c:pt idx="4196">
                  <c:v>2.5399515738498017</c:v>
                </c:pt>
                <c:pt idx="4197">
                  <c:v>2.5405569007263149</c:v>
                </c:pt>
                <c:pt idx="4198">
                  <c:v>2.5411622276028281</c:v>
                </c:pt>
                <c:pt idx="4199">
                  <c:v>2.5417675544793412</c:v>
                </c:pt>
                <c:pt idx="4200">
                  <c:v>2.5423728813558544</c:v>
                </c:pt>
                <c:pt idx="4201">
                  <c:v>2.5429782082323675</c:v>
                </c:pt>
                <c:pt idx="4202">
                  <c:v>2.5435835351088807</c:v>
                </c:pt>
                <c:pt idx="4203">
                  <c:v>2.5441888619853938</c:v>
                </c:pt>
                <c:pt idx="4204">
                  <c:v>2.544794188861907</c:v>
                </c:pt>
                <c:pt idx="4205">
                  <c:v>2.5453995157384202</c:v>
                </c:pt>
                <c:pt idx="4206">
                  <c:v>2.5460048426149333</c:v>
                </c:pt>
                <c:pt idx="4207">
                  <c:v>2.5466101694914465</c:v>
                </c:pt>
                <c:pt idx="4208">
                  <c:v>2.5472154963679596</c:v>
                </c:pt>
                <c:pt idx="4209">
                  <c:v>2.5478208232444728</c:v>
                </c:pt>
                <c:pt idx="4210">
                  <c:v>2.5484261501209859</c:v>
                </c:pt>
                <c:pt idx="4211">
                  <c:v>2.5490314769974991</c:v>
                </c:pt>
                <c:pt idx="4212">
                  <c:v>2.5496368038740123</c:v>
                </c:pt>
                <c:pt idx="4213">
                  <c:v>2.5502421307505254</c:v>
                </c:pt>
                <c:pt idx="4214">
                  <c:v>2.5508474576270386</c:v>
                </c:pt>
                <c:pt idx="4215">
                  <c:v>2.5514527845035517</c:v>
                </c:pt>
                <c:pt idx="4216">
                  <c:v>2.5520581113800649</c:v>
                </c:pt>
                <c:pt idx="4217">
                  <c:v>2.552663438256578</c:v>
                </c:pt>
                <c:pt idx="4218">
                  <c:v>2.5532687651330912</c:v>
                </c:pt>
                <c:pt idx="4219">
                  <c:v>2.5538740920096044</c:v>
                </c:pt>
                <c:pt idx="4220">
                  <c:v>2.5544794188861175</c:v>
                </c:pt>
                <c:pt idx="4221">
                  <c:v>2.5550847457626307</c:v>
                </c:pt>
                <c:pt idx="4222">
                  <c:v>2.5556900726391438</c:v>
                </c:pt>
                <c:pt idx="4223">
                  <c:v>2.556295399515657</c:v>
                </c:pt>
                <c:pt idx="4224">
                  <c:v>2.5569007263921701</c:v>
                </c:pt>
                <c:pt idx="4225">
                  <c:v>2.5575060532686833</c:v>
                </c:pt>
                <c:pt idx="4226">
                  <c:v>2.5581113801451965</c:v>
                </c:pt>
                <c:pt idx="4227">
                  <c:v>2.5587167070217096</c:v>
                </c:pt>
                <c:pt idx="4228">
                  <c:v>2.5593220338982228</c:v>
                </c:pt>
                <c:pt idx="4229">
                  <c:v>2.5599273607747359</c:v>
                </c:pt>
                <c:pt idx="4230">
                  <c:v>2.5605326876512491</c:v>
                </c:pt>
                <c:pt idx="4231">
                  <c:v>2.5611380145277622</c:v>
                </c:pt>
                <c:pt idx="4232">
                  <c:v>2.5617433414042754</c:v>
                </c:pt>
                <c:pt idx="4233">
                  <c:v>2.5623486682807886</c:v>
                </c:pt>
                <c:pt idx="4234">
                  <c:v>2.5629539951573017</c:v>
                </c:pt>
                <c:pt idx="4235">
                  <c:v>2.5635593220338149</c:v>
                </c:pt>
                <c:pt idx="4236">
                  <c:v>2.564164648910328</c:v>
                </c:pt>
                <c:pt idx="4237">
                  <c:v>2.5647699757868412</c:v>
                </c:pt>
                <c:pt idx="4238">
                  <c:v>2.5653753026633543</c:v>
                </c:pt>
                <c:pt idx="4239">
                  <c:v>2.5659806295398675</c:v>
                </c:pt>
                <c:pt idx="4240">
                  <c:v>2.5665859564163807</c:v>
                </c:pt>
                <c:pt idx="4241">
                  <c:v>2.5671912832928938</c:v>
                </c:pt>
                <c:pt idx="4242">
                  <c:v>2.567796610169407</c:v>
                </c:pt>
                <c:pt idx="4243">
                  <c:v>2.5684019370459201</c:v>
                </c:pt>
                <c:pt idx="4244">
                  <c:v>2.5690072639224333</c:v>
                </c:pt>
                <c:pt idx="4245">
                  <c:v>2.5696125907989464</c:v>
                </c:pt>
                <c:pt idx="4246">
                  <c:v>2.5702179176754596</c:v>
                </c:pt>
                <c:pt idx="4247">
                  <c:v>2.5708232445519728</c:v>
                </c:pt>
                <c:pt idx="4248">
                  <c:v>2.5714285714284859</c:v>
                </c:pt>
                <c:pt idx="4249">
                  <c:v>2.5720338983049991</c:v>
                </c:pt>
                <c:pt idx="4250">
                  <c:v>2.5726392251815122</c:v>
                </c:pt>
                <c:pt idx="4251">
                  <c:v>2.5732445520580254</c:v>
                </c:pt>
                <c:pt idx="4252">
                  <c:v>2.5738498789345385</c:v>
                </c:pt>
                <c:pt idx="4253">
                  <c:v>2.5744552058110517</c:v>
                </c:pt>
                <c:pt idx="4254">
                  <c:v>2.5750605326875649</c:v>
                </c:pt>
                <c:pt idx="4255">
                  <c:v>2.575665859564078</c:v>
                </c:pt>
                <c:pt idx="4256">
                  <c:v>2.5762711864405912</c:v>
                </c:pt>
                <c:pt idx="4257">
                  <c:v>2.5768765133171043</c:v>
                </c:pt>
                <c:pt idx="4258">
                  <c:v>2.5774818401936175</c:v>
                </c:pt>
                <c:pt idx="4259">
                  <c:v>2.5780871670701306</c:v>
                </c:pt>
                <c:pt idx="4260">
                  <c:v>2.5786924939466438</c:v>
                </c:pt>
                <c:pt idx="4261">
                  <c:v>2.579297820823157</c:v>
                </c:pt>
                <c:pt idx="4262">
                  <c:v>2.5799031476996701</c:v>
                </c:pt>
                <c:pt idx="4263">
                  <c:v>2.5805084745761833</c:v>
                </c:pt>
                <c:pt idx="4264">
                  <c:v>2.5811138014526964</c:v>
                </c:pt>
                <c:pt idx="4265">
                  <c:v>2.5817191283292096</c:v>
                </c:pt>
                <c:pt idx="4266">
                  <c:v>2.5823244552057227</c:v>
                </c:pt>
                <c:pt idx="4267">
                  <c:v>2.5829297820822359</c:v>
                </c:pt>
                <c:pt idx="4268">
                  <c:v>2.583535108958749</c:v>
                </c:pt>
                <c:pt idx="4269">
                  <c:v>2.5841404358352622</c:v>
                </c:pt>
                <c:pt idx="4270">
                  <c:v>2.5847457627117754</c:v>
                </c:pt>
                <c:pt idx="4271">
                  <c:v>2.5853510895882885</c:v>
                </c:pt>
                <c:pt idx="4272">
                  <c:v>2.5859564164648017</c:v>
                </c:pt>
                <c:pt idx="4273">
                  <c:v>2.5865617433413148</c:v>
                </c:pt>
                <c:pt idx="4274">
                  <c:v>2.587167070217828</c:v>
                </c:pt>
                <c:pt idx="4275">
                  <c:v>2.5877723970943411</c:v>
                </c:pt>
                <c:pt idx="4276">
                  <c:v>2.5883777239708543</c:v>
                </c:pt>
                <c:pt idx="4277">
                  <c:v>2.5889830508473675</c:v>
                </c:pt>
                <c:pt idx="4278">
                  <c:v>2.5895883777238806</c:v>
                </c:pt>
                <c:pt idx="4279">
                  <c:v>2.5901937046003938</c:v>
                </c:pt>
                <c:pt idx="4280">
                  <c:v>2.5907990314769069</c:v>
                </c:pt>
                <c:pt idx="4281">
                  <c:v>2.5914043583534201</c:v>
                </c:pt>
                <c:pt idx="4282">
                  <c:v>2.5920096852299332</c:v>
                </c:pt>
                <c:pt idx="4283">
                  <c:v>2.5926150121064464</c:v>
                </c:pt>
                <c:pt idx="4284">
                  <c:v>2.5932203389829596</c:v>
                </c:pt>
                <c:pt idx="4285">
                  <c:v>2.5938256658594727</c:v>
                </c:pt>
                <c:pt idx="4286">
                  <c:v>2.5944309927359859</c:v>
                </c:pt>
                <c:pt idx="4287">
                  <c:v>2.595036319612499</c:v>
                </c:pt>
                <c:pt idx="4288">
                  <c:v>2.5956416464890122</c:v>
                </c:pt>
                <c:pt idx="4289">
                  <c:v>2.5962469733655253</c:v>
                </c:pt>
                <c:pt idx="4290">
                  <c:v>2.5968523002420385</c:v>
                </c:pt>
                <c:pt idx="4291">
                  <c:v>2.5974576271185517</c:v>
                </c:pt>
                <c:pt idx="4292">
                  <c:v>2.5980629539950648</c:v>
                </c:pt>
                <c:pt idx="4293">
                  <c:v>2.598668280871578</c:v>
                </c:pt>
                <c:pt idx="4294">
                  <c:v>2.5992736077480911</c:v>
                </c:pt>
                <c:pt idx="4295">
                  <c:v>2.5998789346246043</c:v>
                </c:pt>
                <c:pt idx="4296">
                  <c:v>2.6004842615011174</c:v>
                </c:pt>
                <c:pt idx="4297">
                  <c:v>2.6010895883776306</c:v>
                </c:pt>
                <c:pt idx="4298">
                  <c:v>2.6016949152541438</c:v>
                </c:pt>
                <c:pt idx="4299">
                  <c:v>2.6023002421306569</c:v>
                </c:pt>
                <c:pt idx="4300">
                  <c:v>2.6029055690071701</c:v>
                </c:pt>
                <c:pt idx="4301">
                  <c:v>2.6035108958836832</c:v>
                </c:pt>
                <c:pt idx="4302">
                  <c:v>2.6041162227601964</c:v>
                </c:pt>
                <c:pt idx="4303">
                  <c:v>2.6047215496367095</c:v>
                </c:pt>
                <c:pt idx="4304">
                  <c:v>2.6053268765132227</c:v>
                </c:pt>
                <c:pt idx="4305">
                  <c:v>2.6059322033897359</c:v>
                </c:pt>
                <c:pt idx="4306">
                  <c:v>2.606537530266249</c:v>
                </c:pt>
                <c:pt idx="4307">
                  <c:v>2.6071428571427622</c:v>
                </c:pt>
                <c:pt idx="4308">
                  <c:v>2.6077481840192753</c:v>
                </c:pt>
                <c:pt idx="4309">
                  <c:v>2.6083535108957885</c:v>
                </c:pt>
                <c:pt idx="4310">
                  <c:v>2.6089588377723016</c:v>
                </c:pt>
                <c:pt idx="4311">
                  <c:v>2.6095641646488148</c:v>
                </c:pt>
                <c:pt idx="4312">
                  <c:v>2.610169491525328</c:v>
                </c:pt>
                <c:pt idx="4313">
                  <c:v>2.6107748184018411</c:v>
                </c:pt>
                <c:pt idx="4314">
                  <c:v>2.6113801452783543</c:v>
                </c:pt>
                <c:pt idx="4315">
                  <c:v>2.6119854721548674</c:v>
                </c:pt>
                <c:pt idx="4316">
                  <c:v>2.6125907990313806</c:v>
                </c:pt>
                <c:pt idx="4317">
                  <c:v>2.6131961259078937</c:v>
                </c:pt>
                <c:pt idx="4318">
                  <c:v>2.6138014527844069</c:v>
                </c:pt>
                <c:pt idx="4319">
                  <c:v>2.6144067796609201</c:v>
                </c:pt>
                <c:pt idx="4320">
                  <c:v>2.6150121065374332</c:v>
                </c:pt>
                <c:pt idx="4321">
                  <c:v>2.6156174334139464</c:v>
                </c:pt>
                <c:pt idx="4322">
                  <c:v>2.6162227602904595</c:v>
                </c:pt>
                <c:pt idx="4323">
                  <c:v>2.6168280871669727</c:v>
                </c:pt>
                <c:pt idx="4324">
                  <c:v>2.6174334140434858</c:v>
                </c:pt>
                <c:pt idx="4325">
                  <c:v>2.618038740919999</c:v>
                </c:pt>
                <c:pt idx="4326">
                  <c:v>2.6186440677965122</c:v>
                </c:pt>
                <c:pt idx="4327">
                  <c:v>2.6192493946730253</c:v>
                </c:pt>
                <c:pt idx="4328">
                  <c:v>2.6198547215495385</c:v>
                </c:pt>
                <c:pt idx="4329">
                  <c:v>2.6204600484260516</c:v>
                </c:pt>
                <c:pt idx="4330">
                  <c:v>2.6210653753025648</c:v>
                </c:pt>
                <c:pt idx="4331">
                  <c:v>2.6216707021790779</c:v>
                </c:pt>
                <c:pt idx="4332">
                  <c:v>2.6222760290555911</c:v>
                </c:pt>
                <c:pt idx="4333">
                  <c:v>2.6228813559321043</c:v>
                </c:pt>
                <c:pt idx="4334">
                  <c:v>2.6234866828086174</c:v>
                </c:pt>
                <c:pt idx="4335">
                  <c:v>2.6240920096851306</c:v>
                </c:pt>
                <c:pt idx="4336">
                  <c:v>2.6246973365616437</c:v>
                </c:pt>
                <c:pt idx="4337">
                  <c:v>2.6253026634381569</c:v>
                </c:pt>
                <c:pt idx="4338">
                  <c:v>2.62590799031467</c:v>
                </c:pt>
                <c:pt idx="4339">
                  <c:v>2.6265133171911832</c:v>
                </c:pt>
                <c:pt idx="4340">
                  <c:v>2.6271186440676964</c:v>
                </c:pt>
                <c:pt idx="4341">
                  <c:v>2.6277239709442095</c:v>
                </c:pt>
                <c:pt idx="4342">
                  <c:v>2.6283292978207227</c:v>
                </c:pt>
                <c:pt idx="4343">
                  <c:v>2.6289346246972358</c:v>
                </c:pt>
                <c:pt idx="4344">
                  <c:v>2.629539951573749</c:v>
                </c:pt>
                <c:pt idx="4345">
                  <c:v>2.6301452784502621</c:v>
                </c:pt>
                <c:pt idx="4346">
                  <c:v>2.6307506053267753</c:v>
                </c:pt>
                <c:pt idx="4347">
                  <c:v>2.6313559322032885</c:v>
                </c:pt>
                <c:pt idx="4348">
                  <c:v>2.6319612590798016</c:v>
                </c:pt>
                <c:pt idx="4349">
                  <c:v>2.6325665859563148</c:v>
                </c:pt>
                <c:pt idx="4350">
                  <c:v>2.6331719128328279</c:v>
                </c:pt>
                <c:pt idx="4351">
                  <c:v>2.6337772397093411</c:v>
                </c:pt>
                <c:pt idx="4352">
                  <c:v>2.6343825665858542</c:v>
                </c:pt>
                <c:pt idx="4353">
                  <c:v>2.6349878934623674</c:v>
                </c:pt>
                <c:pt idx="4354">
                  <c:v>2.6355932203388805</c:v>
                </c:pt>
                <c:pt idx="4355">
                  <c:v>2.6361985472153937</c:v>
                </c:pt>
                <c:pt idx="4356">
                  <c:v>2.6368038740919069</c:v>
                </c:pt>
                <c:pt idx="4357">
                  <c:v>2.63740920096842</c:v>
                </c:pt>
                <c:pt idx="4358">
                  <c:v>2.6380145278449332</c:v>
                </c:pt>
                <c:pt idx="4359">
                  <c:v>2.6386198547214463</c:v>
                </c:pt>
                <c:pt idx="4360">
                  <c:v>2.6392251815979595</c:v>
                </c:pt>
                <c:pt idx="4361">
                  <c:v>2.6398305084744726</c:v>
                </c:pt>
                <c:pt idx="4362">
                  <c:v>2.6404358353509858</c:v>
                </c:pt>
                <c:pt idx="4363">
                  <c:v>2.641041162227499</c:v>
                </c:pt>
                <c:pt idx="4364">
                  <c:v>2.6416464891040121</c:v>
                </c:pt>
                <c:pt idx="4365">
                  <c:v>2.6422518159805253</c:v>
                </c:pt>
                <c:pt idx="4366">
                  <c:v>2.6428571428570384</c:v>
                </c:pt>
                <c:pt idx="4367">
                  <c:v>2.6434624697335516</c:v>
                </c:pt>
                <c:pt idx="4368">
                  <c:v>2.6440677966100647</c:v>
                </c:pt>
                <c:pt idx="4369">
                  <c:v>2.6446731234865779</c:v>
                </c:pt>
                <c:pt idx="4370">
                  <c:v>2.6452784503630911</c:v>
                </c:pt>
                <c:pt idx="4371">
                  <c:v>2.6458837772396042</c:v>
                </c:pt>
                <c:pt idx="4372">
                  <c:v>2.6464891041161174</c:v>
                </c:pt>
                <c:pt idx="4373">
                  <c:v>2.6470944309926305</c:v>
                </c:pt>
                <c:pt idx="4374">
                  <c:v>2.6476997578691437</c:v>
                </c:pt>
                <c:pt idx="4375">
                  <c:v>2.6483050847456568</c:v>
                </c:pt>
                <c:pt idx="4376">
                  <c:v>2.64891041162217</c:v>
                </c:pt>
                <c:pt idx="4377">
                  <c:v>2.6495157384986832</c:v>
                </c:pt>
                <c:pt idx="4378">
                  <c:v>2.6501210653751963</c:v>
                </c:pt>
                <c:pt idx="4379">
                  <c:v>2.6507263922517095</c:v>
                </c:pt>
                <c:pt idx="4380">
                  <c:v>2.6513317191282226</c:v>
                </c:pt>
                <c:pt idx="4381">
                  <c:v>2.6519370460047358</c:v>
                </c:pt>
                <c:pt idx="4382">
                  <c:v>2.6525423728812489</c:v>
                </c:pt>
                <c:pt idx="4383">
                  <c:v>2.6531476997577621</c:v>
                </c:pt>
                <c:pt idx="4384">
                  <c:v>2.6537530266342753</c:v>
                </c:pt>
                <c:pt idx="4385">
                  <c:v>2.6543583535107884</c:v>
                </c:pt>
                <c:pt idx="4386">
                  <c:v>2.6549636803873016</c:v>
                </c:pt>
                <c:pt idx="4387">
                  <c:v>2.6555690072638147</c:v>
                </c:pt>
                <c:pt idx="4388">
                  <c:v>2.6561743341403279</c:v>
                </c:pt>
                <c:pt idx="4389">
                  <c:v>2.656779661016841</c:v>
                </c:pt>
                <c:pt idx="4390">
                  <c:v>2.6573849878933542</c:v>
                </c:pt>
                <c:pt idx="4391">
                  <c:v>2.6579903147698674</c:v>
                </c:pt>
                <c:pt idx="4392">
                  <c:v>2.6585956416463805</c:v>
                </c:pt>
                <c:pt idx="4393">
                  <c:v>2.6592009685228937</c:v>
                </c:pt>
                <c:pt idx="4394">
                  <c:v>2.6598062953994068</c:v>
                </c:pt>
                <c:pt idx="4395">
                  <c:v>2.66041162227592</c:v>
                </c:pt>
                <c:pt idx="4396">
                  <c:v>2.6610169491524331</c:v>
                </c:pt>
                <c:pt idx="4397">
                  <c:v>2.6616222760289463</c:v>
                </c:pt>
                <c:pt idx="4398">
                  <c:v>2.6622276029054595</c:v>
                </c:pt>
                <c:pt idx="4399">
                  <c:v>2.6628329297819726</c:v>
                </c:pt>
                <c:pt idx="4400">
                  <c:v>2.6634382566584858</c:v>
                </c:pt>
                <c:pt idx="4401">
                  <c:v>2.6640435835349989</c:v>
                </c:pt>
                <c:pt idx="4402">
                  <c:v>2.6646489104115121</c:v>
                </c:pt>
                <c:pt idx="4403">
                  <c:v>2.6652542372880252</c:v>
                </c:pt>
                <c:pt idx="4404">
                  <c:v>2.6658595641645384</c:v>
                </c:pt>
                <c:pt idx="4405">
                  <c:v>2.6664648910410516</c:v>
                </c:pt>
                <c:pt idx="4406">
                  <c:v>2.6670702179175647</c:v>
                </c:pt>
                <c:pt idx="4407">
                  <c:v>2.6676755447940779</c:v>
                </c:pt>
                <c:pt idx="4408">
                  <c:v>2.668280871670591</c:v>
                </c:pt>
                <c:pt idx="4409">
                  <c:v>2.6688861985471042</c:v>
                </c:pt>
                <c:pt idx="4410">
                  <c:v>2.6694915254236173</c:v>
                </c:pt>
                <c:pt idx="4411">
                  <c:v>2.6700968523001305</c:v>
                </c:pt>
                <c:pt idx="4412">
                  <c:v>2.6707021791766437</c:v>
                </c:pt>
                <c:pt idx="4413">
                  <c:v>2.6713075060531568</c:v>
                </c:pt>
                <c:pt idx="4414">
                  <c:v>2.67191283292967</c:v>
                </c:pt>
                <c:pt idx="4415">
                  <c:v>2.6725181598061831</c:v>
                </c:pt>
                <c:pt idx="4416">
                  <c:v>2.6731234866826963</c:v>
                </c:pt>
                <c:pt idx="4417">
                  <c:v>2.6737288135592094</c:v>
                </c:pt>
                <c:pt idx="4418">
                  <c:v>2.6743341404357226</c:v>
                </c:pt>
                <c:pt idx="4419">
                  <c:v>2.6749394673122358</c:v>
                </c:pt>
                <c:pt idx="4420">
                  <c:v>2.6755447941887489</c:v>
                </c:pt>
                <c:pt idx="4421">
                  <c:v>2.6761501210652621</c:v>
                </c:pt>
                <c:pt idx="4422">
                  <c:v>2.6767554479417752</c:v>
                </c:pt>
                <c:pt idx="4423">
                  <c:v>2.6773607748182884</c:v>
                </c:pt>
                <c:pt idx="4424">
                  <c:v>2.6779661016948015</c:v>
                </c:pt>
                <c:pt idx="4425">
                  <c:v>2.6785714285713147</c:v>
                </c:pt>
                <c:pt idx="4426">
                  <c:v>2.6791767554478279</c:v>
                </c:pt>
                <c:pt idx="4427">
                  <c:v>2.679782082324341</c:v>
                </c:pt>
                <c:pt idx="4428">
                  <c:v>2.6803874092008542</c:v>
                </c:pt>
                <c:pt idx="4429">
                  <c:v>2.6809927360773673</c:v>
                </c:pt>
                <c:pt idx="4430">
                  <c:v>2.6815980629538805</c:v>
                </c:pt>
                <c:pt idx="4431">
                  <c:v>2.6822033898303936</c:v>
                </c:pt>
                <c:pt idx="4432">
                  <c:v>2.6828087167069068</c:v>
                </c:pt>
                <c:pt idx="4433">
                  <c:v>2.68341404358342</c:v>
                </c:pt>
                <c:pt idx="4434">
                  <c:v>2.6840193704599331</c:v>
                </c:pt>
                <c:pt idx="4435">
                  <c:v>2.6846246973364463</c:v>
                </c:pt>
                <c:pt idx="4436">
                  <c:v>2.6852300242129594</c:v>
                </c:pt>
                <c:pt idx="4437">
                  <c:v>2.6858353510894726</c:v>
                </c:pt>
                <c:pt idx="4438">
                  <c:v>2.6864406779659857</c:v>
                </c:pt>
                <c:pt idx="4439">
                  <c:v>2.6870460048424989</c:v>
                </c:pt>
                <c:pt idx="4440">
                  <c:v>2.687651331719012</c:v>
                </c:pt>
                <c:pt idx="4441">
                  <c:v>2.6882566585955252</c:v>
                </c:pt>
                <c:pt idx="4442">
                  <c:v>2.6888619854720384</c:v>
                </c:pt>
                <c:pt idx="4443">
                  <c:v>2.6894673123485515</c:v>
                </c:pt>
                <c:pt idx="4444">
                  <c:v>2.6900726392250647</c:v>
                </c:pt>
                <c:pt idx="4445">
                  <c:v>2.6906779661015778</c:v>
                </c:pt>
                <c:pt idx="4446">
                  <c:v>2.691283292978091</c:v>
                </c:pt>
                <c:pt idx="4447">
                  <c:v>2.6918886198546041</c:v>
                </c:pt>
                <c:pt idx="4448">
                  <c:v>2.6924939467311173</c:v>
                </c:pt>
                <c:pt idx="4449">
                  <c:v>2.6930992736076305</c:v>
                </c:pt>
                <c:pt idx="4450">
                  <c:v>2.6937046004841436</c:v>
                </c:pt>
                <c:pt idx="4451">
                  <c:v>2.6943099273606568</c:v>
                </c:pt>
                <c:pt idx="4452">
                  <c:v>2.6949152542371699</c:v>
                </c:pt>
                <c:pt idx="4453">
                  <c:v>2.6955205811136831</c:v>
                </c:pt>
                <c:pt idx="4454">
                  <c:v>2.6961259079901962</c:v>
                </c:pt>
                <c:pt idx="4455">
                  <c:v>2.6967312348667094</c:v>
                </c:pt>
                <c:pt idx="4456">
                  <c:v>2.6973365617432226</c:v>
                </c:pt>
                <c:pt idx="4457">
                  <c:v>2.6979418886197357</c:v>
                </c:pt>
                <c:pt idx="4458">
                  <c:v>2.6985472154962489</c:v>
                </c:pt>
                <c:pt idx="4459">
                  <c:v>2.699152542372762</c:v>
                </c:pt>
                <c:pt idx="4460">
                  <c:v>2.6997578692492752</c:v>
                </c:pt>
                <c:pt idx="4461">
                  <c:v>2.7003631961257883</c:v>
                </c:pt>
                <c:pt idx="4462">
                  <c:v>2.7009685230023015</c:v>
                </c:pt>
                <c:pt idx="4463">
                  <c:v>2.7015738498788147</c:v>
                </c:pt>
                <c:pt idx="4464">
                  <c:v>2.7021791767553278</c:v>
                </c:pt>
                <c:pt idx="4465">
                  <c:v>2.702784503631841</c:v>
                </c:pt>
                <c:pt idx="4466">
                  <c:v>2.7033898305083541</c:v>
                </c:pt>
                <c:pt idx="4467">
                  <c:v>2.7039951573848673</c:v>
                </c:pt>
                <c:pt idx="4468">
                  <c:v>2.7046004842613804</c:v>
                </c:pt>
                <c:pt idx="4469">
                  <c:v>2.7052058111378936</c:v>
                </c:pt>
                <c:pt idx="4470">
                  <c:v>2.7058111380144068</c:v>
                </c:pt>
                <c:pt idx="4471">
                  <c:v>2.7064164648909199</c:v>
                </c:pt>
                <c:pt idx="4472">
                  <c:v>2.7070217917674331</c:v>
                </c:pt>
                <c:pt idx="4473">
                  <c:v>2.7076271186439462</c:v>
                </c:pt>
                <c:pt idx="4474">
                  <c:v>2.7082324455204594</c:v>
                </c:pt>
                <c:pt idx="4475">
                  <c:v>2.7088377723969725</c:v>
                </c:pt>
                <c:pt idx="4476">
                  <c:v>2.7094430992734857</c:v>
                </c:pt>
                <c:pt idx="4477">
                  <c:v>2.7100484261499989</c:v>
                </c:pt>
                <c:pt idx="4478">
                  <c:v>2.710653753026512</c:v>
                </c:pt>
                <c:pt idx="4479">
                  <c:v>2.7112590799030252</c:v>
                </c:pt>
                <c:pt idx="4480">
                  <c:v>2.7118644067795383</c:v>
                </c:pt>
                <c:pt idx="4481">
                  <c:v>2.7124697336560515</c:v>
                </c:pt>
                <c:pt idx="4482">
                  <c:v>2.7130750605325646</c:v>
                </c:pt>
                <c:pt idx="4483">
                  <c:v>2.7136803874090778</c:v>
                </c:pt>
                <c:pt idx="4484">
                  <c:v>2.714285714285591</c:v>
                </c:pt>
                <c:pt idx="4485">
                  <c:v>2.7148910411621041</c:v>
                </c:pt>
                <c:pt idx="4486">
                  <c:v>2.7154963680386173</c:v>
                </c:pt>
                <c:pt idx="4487">
                  <c:v>2.7161016949151304</c:v>
                </c:pt>
                <c:pt idx="4488">
                  <c:v>2.7167070217916436</c:v>
                </c:pt>
                <c:pt idx="4489">
                  <c:v>2.7173123486681567</c:v>
                </c:pt>
                <c:pt idx="4490">
                  <c:v>2.7179176755446699</c:v>
                </c:pt>
                <c:pt idx="4491">
                  <c:v>2.7185230024211831</c:v>
                </c:pt>
                <c:pt idx="4492">
                  <c:v>2.7191283292976962</c:v>
                </c:pt>
                <c:pt idx="4493">
                  <c:v>2.7197336561742094</c:v>
                </c:pt>
                <c:pt idx="4494">
                  <c:v>2.7203389830507225</c:v>
                </c:pt>
                <c:pt idx="4495">
                  <c:v>2.7209443099272357</c:v>
                </c:pt>
                <c:pt idx="4496">
                  <c:v>2.7215496368037488</c:v>
                </c:pt>
                <c:pt idx="4497">
                  <c:v>2.722154963680262</c:v>
                </c:pt>
                <c:pt idx="4498">
                  <c:v>2.7227602905567752</c:v>
                </c:pt>
                <c:pt idx="4499">
                  <c:v>2.7233656174332883</c:v>
                </c:pt>
                <c:pt idx="4500">
                  <c:v>2.7239709443098015</c:v>
                </c:pt>
                <c:pt idx="4501">
                  <c:v>2.7245762711863146</c:v>
                </c:pt>
                <c:pt idx="4502">
                  <c:v>2.7251815980628278</c:v>
                </c:pt>
                <c:pt idx="4503">
                  <c:v>2.7257869249393409</c:v>
                </c:pt>
                <c:pt idx="4504">
                  <c:v>2.7263922518158541</c:v>
                </c:pt>
                <c:pt idx="4505">
                  <c:v>2.7269975786923673</c:v>
                </c:pt>
                <c:pt idx="4506">
                  <c:v>2.7276029055688804</c:v>
                </c:pt>
                <c:pt idx="4507">
                  <c:v>2.7282082324453936</c:v>
                </c:pt>
                <c:pt idx="4508">
                  <c:v>2.7288135593219067</c:v>
                </c:pt>
                <c:pt idx="4509">
                  <c:v>2.7294188861984199</c:v>
                </c:pt>
                <c:pt idx="4510">
                  <c:v>2.730024213074933</c:v>
                </c:pt>
                <c:pt idx="4511">
                  <c:v>2.7306295399514462</c:v>
                </c:pt>
                <c:pt idx="4512">
                  <c:v>2.7312348668279594</c:v>
                </c:pt>
                <c:pt idx="4513">
                  <c:v>2.7318401937044725</c:v>
                </c:pt>
                <c:pt idx="4514">
                  <c:v>2.7324455205809857</c:v>
                </c:pt>
                <c:pt idx="4515">
                  <c:v>2.7330508474574988</c:v>
                </c:pt>
                <c:pt idx="4516">
                  <c:v>2.733656174334012</c:v>
                </c:pt>
                <c:pt idx="4517">
                  <c:v>2.7342615012105251</c:v>
                </c:pt>
                <c:pt idx="4518">
                  <c:v>2.7348668280870383</c:v>
                </c:pt>
                <c:pt idx="4519">
                  <c:v>2.7354721549635514</c:v>
                </c:pt>
                <c:pt idx="4520">
                  <c:v>2.7360774818400646</c:v>
                </c:pt>
                <c:pt idx="4521">
                  <c:v>2.7366828087165778</c:v>
                </c:pt>
                <c:pt idx="4522">
                  <c:v>2.7372881355930909</c:v>
                </c:pt>
                <c:pt idx="4523">
                  <c:v>2.7378934624696041</c:v>
                </c:pt>
                <c:pt idx="4524">
                  <c:v>2.7384987893461172</c:v>
                </c:pt>
                <c:pt idx="4525">
                  <c:v>2.7391041162226304</c:v>
                </c:pt>
                <c:pt idx="4526">
                  <c:v>2.7397094430991435</c:v>
                </c:pt>
                <c:pt idx="4527">
                  <c:v>2.7403147699756567</c:v>
                </c:pt>
                <c:pt idx="4528">
                  <c:v>2.7409200968521699</c:v>
                </c:pt>
                <c:pt idx="4529">
                  <c:v>2.741525423728683</c:v>
                </c:pt>
                <c:pt idx="4530">
                  <c:v>2.7421307506051962</c:v>
                </c:pt>
                <c:pt idx="4531">
                  <c:v>2.7427360774817093</c:v>
                </c:pt>
                <c:pt idx="4532">
                  <c:v>2.7433414043582225</c:v>
                </c:pt>
                <c:pt idx="4533">
                  <c:v>2.7439467312347356</c:v>
                </c:pt>
                <c:pt idx="4534">
                  <c:v>2.7445520581112488</c:v>
                </c:pt>
                <c:pt idx="4535">
                  <c:v>2.745157384987762</c:v>
                </c:pt>
                <c:pt idx="4536">
                  <c:v>2.7457627118642751</c:v>
                </c:pt>
                <c:pt idx="4537">
                  <c:v>2.7463680387407883</c:v>
                </c:pt>
                <c:pt idx="4538">
                  <c:v>2.7469733656173014</c:v>
                </c:pt>
                <c:pt idx="4539">
                  <c:v>2.7475786924938146</c:v>
                </c:pt>
                <c:pt idx="4540">
                  <c:v>2.7481840193703277</c:v>
                </c:pt>
                <c:pt idx="4541">
                  <c:v>2.7487893462468409</c:v>
                </c:pt>
                <c:pt idx="4542">
                  <c:v>2.7493946731233541</c:v>
                </c:pt>
                <c:pt idx="4543">
                  <c:v>2.7499999999998672</c:v>
                </c:pt>
                <c:pt idx="4544">
                  <c:v>2.7506053268763804</c:v>
                </c:pt>
                <c:pt idx="4545">
                  <c:v>2.7512106537528935</c:v>
                </c:pt>
                <c:pt idx="4546">
                  <c:v>2.7518159806294067</c:v>
                </c:pt>
                <c:pt idx="4547">
                  <c:v>2.7524213075059198</c:v>
                </c:pt>
                <c:pt idx="4548">
                  <c:v>2.753026634382433</c:v>
                </c:pt>
                <c:pt idx="4549">
                  <c:v>2.7536319612589462</c:v>
                </c:pt>
                <c:pt idx="4550">
                  <c:v>2.7542372881354593</c:v>
                </c:pt>
                <c:pt idx="4551">
                  <c:v>2.7548426150119725</c:v>
                </c:pt>
                <c:pt idx="4552">
                  <c:v>2.7554479418884856</c:v>
                </c:pt>
                <c:pt idx="4553">
                  <c:v>2.7560532687649988</c:v>
                </c:pt>
                <c:pt idx="4554">
                  <c:v>2.7566585956415119</c:v>
                </c:pt>
                <c:pt idx="4555">
                  <c:v>2.7572639225180251</c:v>
                </c:pt>
                <c:pt idx="4556">
                  <c:v>2.7578692493945383</c:v>
                </c:pt>
                <c:pt idx="4557">
                  <c:v>2.7584745762710514</c:v>
                </c:pt>
                <c:pt idx="4558">
                  <c:v>2.7590799031475646</c:v>
                </c:pt>
                <c:pt idx="4559">
                  <c:v>2.7596852300240777</c:v>
                </c:pt>
                <c:pt idx="4560">
                  <c:v>2.7602905569005909</c:v>
                </c:pt>
                <c:pt idx="4561">
                  <c:v>2.760895883777104</c:v>
                </c:pt>
                <c:pt idx="4562">
                  <c:v>2.7615012106536172</c:v>
                </c:pt>
                <c:pt idx="4563">
                  <c:v>2.7621065375301304</c:v>
                </c:pt>
                <c:pt idx="4564">
                  <c:v>2.7627118644066435</c:v>
                </c:pt>
                <c:pt idx="4565">
                  <c:v>2.7633171912831567</c:v>
                </c:pt>
                <c:pt idx="4566">
                  <c:v>2.7639225181596698</c:v>
                </c:pt>
                <c:pt idx="4567">
                  <c:v>2.764527845036183</c:v>
                </c:pt>
                <c:pt idx="4568">
                  <c:v>2.7651331719126961</c:v>
                </c:pt>
                <c:pt idx="4569">
                  <c:v>2.7657384987892093</c:v>
                </c:pt>
                <c:pt idx="4570">
                  <c:v>2.7663438256657225</c:v>
                </c:pt>
                <c:pt idx="4571">
                  <c:v>2.7669491525422356</c:v>
                </c:pt>
                <c:pt idx="4572">
                  <c:v>2.7675544794187488</c:v>
                </c:pt>
                <c:pt idx="4573">
                  <c:v>2.7681598062952619</c:v>
                </c:pt>
                <c:pt idx="4574">
                  <c:v>2.7687651331717751</c:v>
                </c:pt>
                <c:pt idx="4575">
                  <c:v>2.7693704600482882</c:v>
                </c:pt>
                <c:pt idx="4576">
                  <c:v>2.7699757869248014</c:v>
                </c:pt>
                <c:pt idx="4577">
                  <c:v>2.7705811138013146</c:v>
                </c:pt>
                <c:pt idx="4578">
                  <c:v>2.7711864406778277</c:v>
                </c:pt>
                <c:pt idx="4579">
                  <c:v>2.7717917675543409</c:v>
                </c:pt>
                <c:pt idx="4580">
                  <c:v>2.772397094430854</c:v>
                </c:pt>
                <c:pt idx="4581">
                  <c:v>2.7730024213073672</c:v>
                </c:pt>
                <c:pt idx="4582">
                  <c:v>2.7736077481838803</c:v>
                </c:pt>
                <c:pt idx="4583">
                  <c:v>2.7742130750603935</c:v>
                </c:pt>
                <c:pt idx="4584">
                  <c:v>2.7748184019369067</c:v>
                </c:pt>
                <c:pt idx="4585">
                  <c:v>2.7754237288134198</c:v>
                </c:pt>
                <c:pt idx="4586">
                  <c:v>2.776029055689933</c:v>
                </c:pt>
                <c:pt idx="4587">
                  <c:v>2.7766343825664461</c:v>
                </c:pt>
                <c:pt idx="4588">
                  <c:v>2.7772397094429593</c:v>
                </c:pt>
                <c:pt idx="4589">
                  <c:v>2.7778450363194724</c:v>
                </c:pt>
                <c:pt idx="4590">
                  <c:v>2.7784503631959856</c:v>
                </c:pt>
                <c:pt idx="4591">
                  <c:v>2.7790556900724988</c:v>
                </c:pt>
                <c:pt idx="4592">
                  <c:v>2.7796610169490119</c:v>
                </c:pt>
                <c:pt idx="4593">
                  <c:v>2.7802663438255251</c:v>
                </c:pt>
                <c:pt idx="4594">
                  <c:v>2.7808716707020382</c:v>
                </c:pt>
                <c:pt idx="4595">
                  <c:v>2.7814769975785514</c:v>
                </c:pt>
                <c:pt idx="4596">
                  <c:v>2.7820823244550645</c:v>
                </c:pt>
                <c:pt idx="4597">
                  <c:v>2.7826876513315777</c:v>
                </c:pt>
                <c:pt idx="4598">
                  <c:v>2.7832929782080909</c:v>
                </c:pt>
                <c:pt idx="4599">
                  <c:v>2.783898305084604</c:v>
                </c:pt>
                <c:pt idx="4600">
                  <c:v>2.7845036319611172</c:v>
                </c:pt>
                <c:pt idx="4601">
                  <c:v>2.7851089588376303</c:v>
                </c:pt>
                <c:pt idx="4602">
                  <c:v>2.7857142857141435</c:v>
                </c:pt>
                <c:pt idx="4603">
                  <c:v>2.7863196125906566</c:v>
                </c:pt>
                <c:pt idx="4604">
                  <c:v>2.7869249394671698</c:v>
                </c:pt>
                <c:pt idx="4605">
                  <c:v>2.7875302663436829</c:v>
                </c:pt>
                <c:pt idx="4606">
                  <c:v>2.7881355932201961</c:v>
                </c:pt>
                <c:pt idx="4607">
                  <c:v>2.7887409200967093</c:v>
                </c:pt>
                <c:pt idx="4608">
                  <c:v>2.7893462469732224</c:v>
                </c:pt>
                <c:pt idx="4609">
                  <c:v>2.7899515738497356</c:v>
                </c:pt>
                <c:pt idx="4610">
                  <c:v>2.7905569007262487</c:v>
                </c:pt>
                <c:pt idx="4611">
                  <c:v>2.7911622276027619</c:v>
                </c:pt>
                <c:pt idx="4612">
                  <c:v>2.791767554479275</c:v>
                </c:pt>
                <c:pt idx="4613">
                  <c:v>2.7923728813557882</c:v>
                </c:pt>
                <c:pt idx="4614">
                  <c:v>2.7929782082323014</c:v>
                </c:pt>
                <c:pt idx="4615">
                  <c:v>2.7935835351088145</c:v>
                </c:pt>
                <c:pt idx="4616">
                  <c:v>2.7941888619853277</c:v>
                </c:pt>
                <c:pt idx="4617">
                  <c:v>2.7947941888618408</c:v>
                </c:pt>
                <c:pt idx="4618">
                  <c:v>2.795399515738354</c:v>
                </c:pt>
                <c:pt idx="4619">
                  <c:v>2.7960048426148671</c:v>
                </c:pt>
                <c:pt idx="4620">
                  <c:v>2.7966101694913803</c:v>
                </c:pt>
                <c:pt idx="4621">
                  <c:v>2.7972154963678935</c:v>
                </c:pt>
                <c:pt idx="4622">
                  <c:v>2.7978208232444066</c:v>
                </c:pt>
                <c:pt idx="4623">
                  <c:v>2.7984261501209198</c:v>
                </c:pt>
                <c:pt idx="4624">
                  <c:v>2.7990314769974329</c:v>
                </c:pt>
                <c:pt idx="4625">
                  <c:v>2.7996368038739461</c:v>
                </c:pt>
                <c:pt idx="4626">
                  <c:v>2.8002421307504592</c:v>
                </c:pt>
                <c:pt idx="4627">
                  <c:v>2.8008474576269724</c:v>
                </c:pt>
                <c:pt idx="4628">
                  <c:v>2.8014527845034856</c:v>
                </c:pt>
                <c:pt idx="4629">
                  <c:v>2.8020581113799987</c:v>
                </c:pt>
                <c:pt idx="4630">
                  <c:v>2.8026634382565119</c:v>
                </c:pt>
                <c:pt idx="4631">
                  <c:v>2.803268765133025</c:v>
                </c:pt>
                <c:pt idx="4632">
                  <c:v>2.8038740920095382</c:v>
                </c:pt>
                <c:pt idx="4633">
                  <c:v>2.8044794188860513</c:v>
                </c:pt>
                <c:pt idx="4634">
                  <c:v>2.8050847457625645</c:v>
                </c:pt>
                <c:pt idx="4635">
                  <c:v>2.8056900726390777</c:v>
                </c:pt>
                <c:pt idx="4636">
                  <c:v>2.8062953995155908</c:v>
                </c:pt>
                <c:pt idx="4637">
                  <c:v>2.806900726392104</c:v>
                </c:pt>
                <c:pt idx="4638">
                  <c:v>2.8075060532686171</c:v>
                </c:pt>
                <c:pt idx="4639">
                  <c:v>2.8081113801451303</c:v>
                </c:pt>
                <c:pt idx="4640">
                  <c:v>2.8087167070216434</c:v>
                </c:pt>
                <c:pt idx="4641">
                  <c:v>2.8093220338981566</c:v>
                </c:pt>
                <c:pt idx="4642">
                  <c:v>2.8099273607746698</c:v>
                </c:pt>
                <c:pt idx="4643">
                  <c:v>2.8105326876511829</c:v>
                </c:pt>
                <c:pt idx="4644">
                  <c:v>2.8111380145276961</c:v>
                </c:pt>
                <c:pt idx="4645">
                  <c:v>2.8117433414042092</c:v>
                </c:pt>
                <c:pt idx="4646">
                  <c:v>2.8123486682807224</c:v>
                </c:pt>
                <c:pt idx="4647">
                  <c:v>2.8129539951572355</c:v>
                </c:pt>
                <c:pt idx="4648">
                  <c:v>2.8135593220337487</c:v>
                </c:pt>
                <c:pt idx="4649">
                  <c:v>2.8141646489102619</c:v>
                </c:pt>
                <c:pt idx="4650">
                  <c:v>2.814769975786775</c:v>
                </c:pt>
                <c:pt idx="4651">
                  <c:v>2.8153753026632882</c:v>
                </c:pt>
                <c:pt idx="4652">
                  <c:v>2.8159806295398013</c:v>
                </c:pt>
                <c:pt idx="4653">
                  <c:v>2.8165859564163145</c:v>
                </c:pt>
                <c:pt idx="4654">
                  <c:v>2.8171912832928276</c:v>
                </c:pt>
                <c:pt idx="4655">
                  <c:v>2.8177966101693408</c:v>
                </c:pt>
                <c:pt idx="4656">
                  <c:v>2.818401937045854</c:v>
                </c:pt>
                <c:pt idx="4657">
                  <c:v>2.8190072639223671</c:v>
                </c:pt>
                <c:pt idx="4658">
                  <c:v>2.8196125907988803</c:v>
                </c:pt>
                <c:pt idx="4659">
                  <c:v>2.8202179176753934</c:v>
                </c:pt>
                <c:pt idx="4660">
                  <c:v>2.8208232445519066</c:v>
                </c:pt>
                <c:pt idx="4661">
                  <c:v>2.8214285714284197</c:v>
                </c:pt>
                <c:pt idx="4662">
                  <c:v>2.8220338983049329</c:v>
                </c:pt>
                <c:pt idx="4663">
                  <c:v>2.8226392251814461</c:v>
                </c:pt>
                <c:pt idx="4664">
                  <c:v>2.8232445520579592</c:v>
                </c:pt>
                <c:pt idx="4665">
                  <c:v>2.8238498789344724</c:v>
                </c:pt>
                <c:pt idx="4666">
                  <c:v>2.8244552058109855</c:v>
                </c:pt>
                <c:pt idx="4667">
                  <c:v>2.8250605326874987</c:v>
                </c:pt>
                <c:pt idx="4668">
                  <c:v>2.8256658595640118</c:v>
                </c:pt>
                <c:pt idx="4669">
                  <c:v>2.826271186440525</c:v>
                </c:pt>
                <c:pt idx="4670">
                  <c:v>2.8268765133170382</c:v>
                </c:pt>
                <c:pt idx="4671">
                  <c:v>2.8274818401935513</c:v>
                </c:pt>
                <c:pt idx="4672">
                  <c:v>2.8280871670700645</c:v>
                </c:pt>
                <c:pt idx="4673">
                  <c:v>2.8286924939465776</c:v>
                </c:pt>
                <c:pt idx="4674">
                  <c:v>2.8292978208230908</c:v>
                </c:pt>
                <c:pt idx="4675">
                  <c:v>2.8299031476996039</c:v>
                </c:pt>
                <c:pt idx="4676">
                  <c:v>2.8305084745761171</c:v>
                </c:pt>
                <c:pt idx="4677">
                  <c:v>2.8311138014526303</c:v>
                </c:pt>
                <c:pt idx="4678">
                  <c:v>2.8317191283291434</c:v>
                </c:pt>
                <c:pt idx="4679">
                  <c:v>2.8323244552056566</c:v>
                </c:pt>
                <c:pt idx="4680">
                  <c:v>2.8329297820821697</c:v>
                </c:pt>
                <c:pt idx="4681">
                  <c:v>2.8335351089586829</c:v>
                </c:pt>
                <c:pt idx="4682">
                  <c:v>2.834140435835196</c:v>
                </c:pt>
                <c:pt idx="4683">
                  <c:v>2.8347457627117092</c:v>
                </c:pt>
                <c:pt idx="4684">
                  <c:v>2.8353510895882224</c:v>
                </c:pt>
                <c:pt idx="4685">
                  <c:v>2.8359564164647355</c:v>
                </c:pt>
                <c:pt idx="4686">
                  <c:v>2.8365617433412487</c:v>
                </c:pt>
                <c:pt idx="4687">
                  <c:v>2.8371670702177618</c:v>
                </c:pt>
                <c:pt idx="4688">
                  <c:v>2.837772397094275</c:v>
                </c:pt>
                <c:pt idx="4689">
                  <c:v>2.8383777239707881</c:v>
                </c:pt>
                <c:pt idx="4690">
                  <c:v>2.8389830508473013</c:v>
                </c:pt>
                <c:pt idx="4691">
                  <c:v>2.8395883777238144</c:v>
                </c:pt>
                <c:pt idx="4692">
                  <c:v>2.8401937046003276</c:v>
                </c:pt>
                <c:pt idx="4693">
                  <c:v>2.8407990314768408</c:v>
                </c:pt>
                <c:pt idx="4694">
                  <c:v>2.8414043583533539</c:v>
                </c:pt>
                <c:pt idx="4695">
                  <c:v>2.8420096852298671</c:v>
                </c:pt>
                <c:pt idx="4696">
                  <c:v>2.8426150121063802</c:v>
                </c:pt>
                <c:pt idx="4697">
                  <c:v>2.8432203389828934</c:v>
                </c:pt>
                <c:pt idx="4698">
                  <c:v>2.8438256658594065</c:v>
                </c:pt>
                <c:pt idx="4699">
                  <c:v>2.8444309927359197</c:v>
                </c:pt>
                <c:pt idx="4700">
                  <c:v>2.8450363196124329</c:v>
                </c:pt>
                <c:pt idx="4701">
                  <c:v>2.845641646488946</c:v>
                </c:pt>
                <c:pt idx="4702">
                  <c:v>2.8462469733654592</c:v>
                </c:pt>
                <c:pt idx="4703">
                  <c:v>2.8468523002419723</c:v>
                </c:pt>
                <c:pt idx="4704">
                  <c:v>2.8474576271184855</c:v>
                </c:pt>
                <c:pt idx="4705">
                  <c:v>2.8480629539949986</c:v>
                </c:pt>
                <c:pt idx="4706">
                  <c:v>2.8486682808715118</c:v>
                </c:pt>
                <c:pt idx="4707">
                  <c:v>2.849273607748025</c:v>
                </c:pt>
                <c:pt idx="4708">
                  <c:v>2.8498789346245381</c:v>
                </c:pt>
                <c:pt idx="4709">
                  <c:v>2.8504842615010513</c:v>
                </c:pt>
                <c:pt idx="4710">
                  <c:v>2.8510895883775644</c:v>
                </c:pt>
                <c:pt idx="4711">
                  <c:v>2.8516949152540776</c:v>
                </c:pt>
                <c:pt idx="4712">
                  <c:v>2.8523002421305907</c:v>
                </c:pt>
                <c:pt idx="4713">
                  <c:v>2.8529055690071039</c:v>
                </c:pt>
                <c:pt idx="4714">
                  <c:v>2.8535108958836171</c:v>
                </c:pt>
                <c:pt idx="4715">
                  <c:v>2.8541162227601302</c:v>
                </c:pt>
                <c:pt idx="4716">
                  <c:v>2.8547215496366434</c:v>
                </c:pt>
                <c:pt idx="4717">
                  <c:v>2.8553268765131565</c:v>
                </c:pt>
                <c:pt idx="4718">
                  <c:v>2.8559322033896697</c:v>
                </c:pt>
                <c:pt idx="4719">
                  <c:v>2.8565375302661828</c:v>
                </c:pt>
                <c:pt idx="4720">
                  <c:v>2.857142857142696</c:v>
                </c:pt>
                <c:pt idx="4721">
                  <c:v>2.8577481840192092</c:v>
                </c:pt>
                <c:pt idx="4722">
                  <c:v>2.8583535108957223</c:v>
                </c:pt>
                <c:pt idx="4723">
                  <c:v>2.8589588377722355</c:v>
                </c:pt>
                <c:pt idx="4724">
                  <c:v>2.8595641646487486</c:v>
                </c:pt>
                <c:pt idx="4725">
                  <c:v>2.8601694915252618</c:v>
                </c:pt>
                <c:pt idx="4726">
                  <c:v>2.8607748184017749</c:v>
                </c:pt>
                <c:pt idx="4727">
                  <c:v>2.8613801452782881</c:v>
                </c:pt>
                <c:pt idx="4728">
                  <c:v>2.8619854721548013</c:v>
                </c:pt>
                <c:pt idx="4729">
                  <c:v>2.8625907990313144</c:v>
                </c:pt>
                <c:pt idx="4730">
                  <c:v>2.8631961259078276</c:v>
                </c:pt>
                <c:pt idx="4731">
                  <c:v>2.8638014527843407</c:v>
                </c:pt>
                <c:pt idx="4732">
                  <c:v>2.8644067796608539</c:v>
                </c:pt>
                <c:pt idx="4733">
                  <c:v>2.865012106537367</c:v>
                </c:pt>
                <c:pt idx="4734">
                  <c:v>2.8656174334138802</c:v>
                </c:pt>
                <c:pt idx="4735">
                  <c:v>2.8662227602903934</c:v>
                </c:pt>
                <c:pt idx="4736">
                  <c:v>2.8668280871669065</c:v>
                </c:pt>
                <c:pt idx="4737">
                  <c:v>2.8674334140434197</c:v>
                </c:pt>
                <c:pt idx="4738">
                  <c:v>2.8680387409199328</c:v>
                </c:pt>
                <c:pt idx="4739">
                  <c:v>2.868644067796446</c:v>
                </c:pt>
                <c:pt idx="4740">
                  <c:v>2.8692493946729591</c:v>
                </c:pt>
                <c:pt idx="4741">
                  <c:v>2.8698547215494723</c:v>
                </c:pt>
                <c:pt idx="4742">
                  <c:v>2.8704600484259855</c:v>
                </c:pt>
                <c:pt idx="4743">
                  <c:v>2.8710653753024986</c:v>
                </c:pt>
                <c:pt idx="4744">
                  <c:v>2.8716707021790118</c:v>
                </c:pt>
                <c:pt idx="4745">
                  <c:v>2.8722760290555249</c:v>
                </c:pt>
                <c:pt idx="4746">
                  <c:v>2.8728813559320381</c:v>
                </c:pt>
                <c:pt idx="4747">
                  <c:v>2.8734866828085512</c:v>
                </c:pt>
                <c:pt idx="4748">
                  <c:v>2.8740920096850644</c:v>
                </c:pt>
                <c:pt idx="4749">
                  <c:v>2.8746973365615776</c:v>
                </c:pt>
                <c:pt idx="4750">
                  <c:v>2.8753026634380907</c:v>
                </c:pt>
                <c:pt idx="4751">
                  <c:v>2.8759079903146039</c:v>
                </c:pt>
                <c:pt idx="4752">
                  <c:v>2.876513317191117</c:v>
                </c:pt>
                <c:pt idx="4753">
                  <c:v>2.8771186440676302</c:v>
                </c:pt>
                <c:pt idx="4754">
                  <c:v>2.8777239709441433</c:v>
                </c:pt>
                <c:pt idx="4755">
                  <c:v>2.8783292978206565</c:v>
                </c:pt>
                <c:pt idx="4756">
                  <c:v>2.8789346246971697</c:v>
                </c:pt>
                <c:pt idx="4757">
                  <c:v>2.8795399515736828</c:v>
                </c:pt>
                <c:pt idx="4758">
                  <c:v>2.880145278450196</c:v>
                </c:pt>
                <c:pt idx="4759">
                  <c:v>2.8807506053267091</c:v>
                </c:pt>
                <c:pt idx="4760">
                  <c:v>2.8813559322032223</c:v>
                </c:pt>
                <c:pt idx="4761">
                  <c:v>2.8819612590797354</c:v>
                </c:pt>
                <c:pt idx="4762">
                  <c:v>2.8825665859562486</c:v>
                </c:pt>
                <c:pt idx="4763">
                  <c:v>2.8831719128327618</c:v>
                </c:pt>
                <c:pt idx="4764">
                  <c:v>2.8837772397092749</c:v>
                </c:pt>
                <c:pt idx="4765">
                  <c:v>2.8843825665857881</c:v>
                </c:pt>
                <c:pt idx="4766">
                  <c:v>2.8849878934623012</c:v>
                </c:pt>
                <c:pt idx="4767">
                  <c:v>2.8855932203388144</c:v>
                </c:pt>
                <c:pt idx="4768">
                  <c:v>2.8861985472153275</c:v>
                </c:pt>
                <c:pt idx="4769">
                  <c:v>2.8868038740918407</c:v>
                </c:pt>
                <c:pt idx="4770">
                  <c:v>2.8874092009683539</c:v>
                </c:pt>
                <c:pt idx="4771">
                  <c:v>2.888014527844867</c:v>
                </c:pt>
                <c:pt idx="4772">
                  <c:v>2.8886198547213802</c:v>
                </c:pt>
                <c:pt idx="4773">
                  <c:v>2.8892251815978933</c:v>
                </c:pt>
                <c:pt idx="4774">
                  <c:v>2.8898305084744065</c:v>
                </c:pt>
                <c:pt idx="4775">
                  <c:v>2.8904358353509196</c:v>
                </c:pt>
                <c:pt idx="4776">
                  <c:v>2.8910411622274328</c:v>
                </c:pt>
                <c:pt idx="4777">
                  <c:v>2.8916464891039459</c:v>
                </c:pt>
                <c:pt idx="4778">
                  <c:v>2.8922518159804591</c:v>
                </c:pt>
                <c:pt idx="4779">
                  <c:v>2.8928571428569723</c:v>
                </c:pt>
                <c:pt idx="4780">
                  <c:v>2.8934624697334854</c:v>
                </c:pt>
                <c:pt idx="4781">
                  <c:v>2.8940677966099986</c:v>
                </c:pt>
                <c:pt idx="4782">
                  <c:v>2.8946731234865117</c:v>
                </c:pt>
                <c:pt idx="4783">
                  <c:v>2.8952784503630249</c:v>
                </c:pt>
                <c:pt idx="4784">
                  <c:v>2.895883777239538</c:v>
                </c:pt>
                <c:pt idx="4785">
                  <c:v>2.8964891041160512</c:v>
                </c:pt>
                <c:pt idx="4786">
                  <c:v>2.8970944309925644</c:v>
                </c:pt>
                <c:pt idx="4787">
                  <c:v>2.8976997578690775</c:v>
                </c:pt>
                <c:pt idx="4788">
                  <c:v>2.8983050847455907</c:v>
                </c:pt>
                <c:pt idx="4789">
                  <c:v>2.8989104116221038</c:v>
                </c:pt>
                <c:pt idx="4790">
                  <c:v>2.899515738498617</c:v>
                </c:pt>
                <c:pt idx="4791">
                  <c:v>2.9001210653751301</c:v>
                </c:pt>
                <c:pt idx="4792">
                  <c:v>2.9007263922516433</c:v>
                </c:pt>
                <c:pt idx="4793">
                  <c:v>2.9013317191281565</c:v>
                </c:pt>
                <c:pt idx="4794">
                  <c:v>2.9019370460046696</c:v>
                </c:pt>
                <c:pt idx="4795">
                  <c:v>2.9025423728811828</c:v>
                </c:pt>
                <c:pt idx="4796">
                  <c:v>2.9031476997576959</c:v>
                </c:pt>
                <c:pt idx="4797">
                  <c:v>2.9037530266342091</c:v>
                </c:pt>
                <c:pt idx="4798">
                  <c:v>2.9043583535107222</c:v>
                </c:pt>
                <c:pt idx="4799">
                  <c:v>2.9049636803872354</c:v>
                </c:pt>
                <c:pt idx="4800">
                  <c:v>2.9055690072637486</c:v>
                </c:pt>
                <c:pt idx="4801">
                  <c:v>2.9061743341402617</c:v>
                </c:pt>
                <c:pt idx="4802">
                  <c:v>2.9067796610167749</c:v>
                </c:pt>
                <c:pt idx="4803">
                  <c:v>2.907384987893288</c:v>
                </c:pt>
                <c:pt idx="4804">
                  <c:v>2.9079903147698012</c:v>
                </c:pt>
                <c:pt idx="4805">
                  <c:v>2.9085956416463143</c:v>
                </c:pt>
                <c:pt idx="4806">
                  <c:v>2.9092009685228275</c:v>
                </c:pt>
                <c:pt idx="4807">
                  <c:v>2.9098062953993407</c:v>
                </c:pt>
                <c:pt idx="4808">
                  <c:v>2.9104116222758538</c:v>
                </c:pt>
                <c:pt idx="4809">
                  <c:v>2.911016949152367</c:v>
                </c:pt>
                <c:pt idx="4810">
                  <c:v>2.9116222760288801</c:v>
                </c:pt>
                <c:pt idx="4811">
                  <c:v>2.9122276029053933</c:v>
                </c:pt>
                <c:pt idx="4812">
                  <c:v>2.9128329297819064</c:v>
                </c:pt>
                <c:pt idx="4813">
                  <c:v>2.9134382566584196</c:v>
                </c:pt>
                <c:pt idx="4814">
                  <c:v>2.9140435835349328</c:v>
                </c:pt>
                <c:pt idx="4815">
                  <c:v>2.9146489104114459</c:v>
                </c:pt>
                <c:pt idx="4816">
                  <c:v>2.9152542372879591</c:v>
                </c:pt>
                <c:pt idx="4817">
                  <c:v>2.9158595641644722</c:v>
                </c:pt>
                <c:pt idx="4818">
                  <c:v>2.9164648910409854</c:v>
                </c:pt>
                <c:pt idx="4819">
                  <c:v>2.9170702179174985</c:v>
                </c:pt>
                <c:pt idx="4820">
                  <c:v>2.9176755447940117</c:v>
                </c:pt>
                <c:pt idx="4821">
                  <c:v>2.9182808716705249</c:v>
                </c:pt>
                <c:pt idx="4822">
                  <c:v>2.918886198547038</c:v>
                </c:pt>
                <c:pt idx="4823">
                  <c:v>2.9194915254235512</c:v>
                </c:pt>
                <c:pt idx="4824">
                  <c:v>2.9200968523000643</c:v>
                </c:pt>
                <c:pt idx="4825">
                  <c:v>2.9207021791765775</c:v>
                </c:pt>
                <c:pt idx="4826">
                  <c:v>2.9213075060530906</c:v>
                </c:pt>
                <c:pt idx="4827">
                  <c:v>2.9219128329296038</c:v>
                </c:pt>
                <c:pt idx="4828">
                  <c:v>2.922518159806117</c:v>
                </c:pt>
                <c:pt idx="4829">
                  <c:v>2.9231234866826301</c:v>
                </c:pt>
                <c:pt idx="4830">
                  <c:v>2.9237288135591433</c:v>
                </c:pt>
                <c:pt idx="4831">
                  <c:v>2.9243341404356564</c:v>
                </c:pt>
                <c:pt idx="4832">
                  <c:v>2.9249394673121696</c:v>
                </c:pt>
                <c:pt idx="4833">
                  <c:v>2.9255447941886827</c:v>
                </c:pt>
                <c:pt idx="4834">
                  <c:v>2.9261501210651959</c:v>
                </c:pt>
                <c:pt idx="4835">
                  <c:v>2.9267554479417091</c:v>
                </c:pt>
                <c:pt idx="4836">
                  <c:v>2.9273607748182222</c:v>
                </c:pt>
                <c:pt idx="4837">
                  <c:v>2.9279661016947354</c:v>
                </c:pt>
                <c:pt idx="4838">
                  <c:v>2.9285714285712485</c:v>
                </c:pt>
                <c:pt idx="4839">
                  <c:v>2.9291767554477617</c:v>
                </c:pt>
                <c:pt idx="4840">
                  <c:v>2.9297820823242748</c:v>
                </c:pt>
                <c:pt idx="4841">
                  <c:v>2.930387409200788</c:v>
                </c:pt>
                <c:pt idx="4842">
                  <c:v>2.9309927360773012</c:v>
                </c:pt>
                <c:pt idx="4843">
                  <c:v>2.9315980629538143</c:v>
                </c:pt>
                <c:pt idx="4844">
                  <c:v>2.9322033898303275</c:v>
                </c:pt>
                <c:pt idx="4845">
                  <c:v>2.9328087167068406</c:v>
                </c:pt>
                <c:pt idx="4846">
                  <c:v>2.9334140435833538</c:v>
                </c:pt>
                <c:pt idx="4847">
                  <c:v>2.9340193704598669</c:v>
                </c:pt>
                <c:pt idx="4848">
                  <c:v>2.9346246973363801</c:v>
                </c:pt>
                <c:pt idx="4849">
                  <c:v>2.9352300242128933</c:v>
                </c:pt>
                <c:pt idx="4850">
                  <c:v>2.9358353510894064</c:v>
                </c:pt>
                <c:pt idx="4851">
                  <c:v>2.9364406779659196</c:v>
                </c:pt>
                <c:pt idx="4852">
                  <c:v>2.9370460048424327</c:v>
                </c:pt>
                <c:pt idx="4853">
                  <c:v>2.9376513317189459</c:v>
                </c:pt>
                <c:pt idx="4854">
                  <c:v>2.938256658595459</c:v>
                </c:pt>
                <c:pt idx="4855">
                  <c:v>2.9388619854719722</c:v>
                </c:pt>
                <c:pt idx="4856">
                  <c:v>2.9394673123484854</c:v>
                </c:pt>
                <c:pt idx="4857">
                  <c:v>2.9400726392249985</c:v>
                </c:pt>
                <c:pt idx="4858">
                  <c:v>2.9406779661015117</c:v>
                </c:pt>
                <c:pt idx="4859">
                  <c:v>2.9412832929780248</c:v>
                </c:pt>
                <c:pt idx="4860">
                  <c:v>2.941888619854538</c:v>
                </c:pt>
                <c:pt idx="4861">
                  <c:v>2.9424939467310511</c:v>
                </c:pt>
                <c:pt idx="4862">
                  <c:v>2.9430992736075643</c:v>
                </c:pt>
                <c:pt idx="4863">
                  <c:v>2.9437046004840774</c:v>
                </c:pt>
                <c:pt idx="4864">
                  <c:v>2.9443099273605906</c:v>
                </c:pt>
                <c:pt idx="4865">
                  <c:v>2.9449152542371038</c:v>
                </c:pt>
                <c:pt idx="4866">
                  <c:v>2.9455205811136169</c:v>
                </c:pt>
                <c:pt idx="4867">
                  <c:v>2.9461259079901301</c:v>
                </c:pt>
                <c:pt idx="4868">
                  <c:v>2.9467312348666432</c:v>
                </c:pt>
                <c:pt idx="4869">
                  <c:v>2.9473365617431564</c:v>
                </c:pt>
                <c:pt idx="4870">
                  <c:v>2.9479418886196695</c:v>
                </c:pt>
                <c:pt idx="4871">
                  <c:v>2.9485472154961827</c:v>
                </c:pt>
                <c:pt idx="4872">
                  <c:v>2.9491525423726959</c:v>
                </c:pt>
                <c:pt idx="4873">
                  <c:v>2.949757869249209</c:v>
                </c:pt>
                <c:pt idx="4874">
                  <c:v>2.9503631961257222</c:v>
                </c:pt>
                <c:pt idx="4875">
                  <c:v>2.9509685230022353</c:v>
                </c:pt>
                <c:pt idx="4876">
                  <c:v>2.9515738498787485</c:v>
                </c:pt>
                <c:pt idx="4877">
                  <c:v>2.9521791767552616</c:v>
                </c:pt>
                <c:pt idx="4878">
                  <c:v>2.9527845036317748</c:v>
                </c:pt>
                <c:pt idx="4879">
                  <c:v>2.953389830508288</c:v>
                </c:pt>
                <c:pt idx="4880">
                  <c:v>2.9539951573848011</c:v>
                </c:pt>
                <c:pt idx="4881">
                  <c:v>2.9546004842613143</c:v>
                </c:pt>
                <c:pt idx="4882">
                  <c:v>2.9552058111378274</c:v>
                </c:pt>
                <c:pt idx="4883">
                  <c:v>2.9558111380143406</c:v>
                </c:pt>
                <c:pt idx="4884">
                  <c:v>2.9564164648908537</c:v>
                </c:pt>
                <c:pt idx="4885">
                  <c:v>2.9570217917673669</c:v>
                </c:pt>
                <c:pt idx="4886">
                  <c:v>2.9576271186438801</c:v>
                </c:pt>
                <c:pt idx="4887">
                  <c:v>2.9582324455203932</c:v>
                </c:pt>
                <c:pt idx="4888">
                  <c:v>2.9588377723969064</c:v>
                </c:pt>
                <c:pt idx="4889">
                  <c:v>2.9594430992734195</c:v>
                </c:pt>
                <c:pt idx="4890">
                  <c:v>2.9600484261499327</c:v>
                </c:pt>
                <c:pt idx="4891">
                  <c:v>2.9606537530264458</c:v>
                </c:pt>
                <c:pt idx="4892">
                  <c:v>2.961259079902959</c:v>
                </c:pt>
                <c:pt idx="4893">
                  <c:v>2.9618644067794722</c:v>
                </c:pt>
                <c:pt idx="4894">
                  <c:v>2.9624697336559853</c:v>
                </c:pt>
                <c:pt idx="4895">
                  <c:v>2.9630750605324985</c:v>
                </c:pt>
                <c:pt idx="4896">
                  <c:v>2.9636803874090116</c:v>
                </c:pt>
                <c:pt idx="4897">
                  <c:v>2.9642857142855248</c:v>
                </c:pt>
                <c:pt idx="4898">
                  <c:v>2.9648910411620379</c:v>
                </c:pt>
                <c:pt idx="4899">
                  <c:v>2.9654963680385511</c:v>
                </c:pt>
                <c:pt idx="4900">
                  <c:v>2.9661016949150643</c:v>
                </c:pt>
                <c:pt idx="4901">
                  <c:v>2.9667070217915774</c:v>
                </c:pt>
                <c:pt idx="4902">
                  <c:v>2.9673123486680906</c:v>
                </c:pt>
                <c:pt idx="4903">
                  <c:v>2.9679176755446037</c:v>
                </c:pt>
                <c:pt idx="4904">
                  <c:v>2.9685230024211169</c:v>
                </c:pt>
                <c:pt idx="4905">
                  <c:v>2.96912832929763</c:v>
                </c:pt>
                <c:pt idx="4906">
                  <c:v>2.9697336561741432</c:v>
                </c:pt>
                <c:pt idx="4907">
                  <c:v>2.9703389830506564</c:v>
                </c:pt>
                <c:pt idx="4908">
                  <c:v>2.9709443099271695</c:v>
                </c:pt>
                <c:pt idx="4909">
                  <c:v>2.9715496368036827</c:v>
                </c:pt>
                <c:pt idx="4910">
                  <c:v>2.9721549636801958</c:v>
                </c:pt>
                <c:pt idx="4911">
                  <c:v>2.972760290556709</c:v>
                </c:pt>
                <c:pt idx="4912">
                  <c:v>2.9733656174332221</c:v>
                </c:pt>
                <c:pt idx="4913">
                  <c:v>2.9739709443097353</c:v>
                </c:pt>
                <c:pt idx="4914">
                  <c:v>2.9745762711862485</c:v>
                </c:pt>
                <c:pt idx="4915">
                  <c:v>2.9751815980627616</c:v>
                </c:pt>
                <c:pt idx="4916">
                  <c:v>2.9757869249392748</c:v>
                </c:pt>
                <c:pt idx="4917">
                  <c:v>2.9763922518157879</c:v>
                </c:pt>
                <c:pt idx="4918">
                  <c:v>2.9769975786923011</c:v>
                </c:pt>
                <c:pt idx="4919">
                  <c:v>2.9776029055688142</c:v>
                </c:pt>
                <c:pt idx="4920">
                  <c:v>2.9782082324453274</c:v>
                </c:pt>
                <c:pt idx="4921">
                  <c:v>2.9788135593218406</c:v>
                </c:pt>
                <c:pt idx="4922">
                  <c:v>2.9794188861983537</c:v>
                </c:pt>
                <c:pt idx="4923">
                  <c:v>2.9800242130748669</c:v>
                </c:pt>
                <c:pt idx="4924">
                  <c:v>2.98062953995138</c:v>
                </c:pt>
                <c:pt idx="4925">
                  <c:v>2.9812348668278932</c:v>
                </c:pt>
                <c:pt idx="4926">
                  <c:v>2.9818401937044063</c:v>
                </c:pt>
                <c:pt idx="4927">
                  <c:v>2.9824455205809195</c:v>
                </c:pt>
                <c:pt idx="4928">
                  <c:v>2.9830508474574327</c:v>
                </c:pt>
                <c:pt idx="4929">
                  <c:v>2.9836561743339458</c:v>
                </c:pt>
                <c:pt idx="4930">
                  <c:v>2.984261501210459</c:v>
                </c:pt>
                <c:pt idx="4931">
                  <c:v>2.9848668280869721</c:v>
                </c:pt>
                <c:pt idx="4932">
                  <c:v>2.9854721549634853</c:v>
                </c:pt>
                <c:pt idx="4933">
                  <c:v>2.9860774818399984</c:v>
                </c:pt>
                <c:pt idx="4934">
                  <c:v>2.9866828087165116</c:v>
                </c:pt>
                <c:pt idx="4935">
                  <c:v>2.9872881355930248</c:v>
                </c:pt>
                <c:pt idx="4936">
                  <c:v>2.9878934624695379</c:v>
                </c:pt>
                <c:pt idx="4937">
                  <c:v>2.9884987893460511</c:v>
                </c:pt>
                <c:pt idx="4938">
                  <c:v>2.9891041162225642</c:v>
                </c:pt>
                <c:pt idx="4939">
                  <c:v>2.9897094430990774</c:v>
                </c:pt>
                <c:pt idx="4940">
                  <c:v>2.9903147699755905</c:v>
                </c:pt>
                <c:pt idx="4941">
                  <c:v>2.9909200968521037</c:v>
                </c:pt>
                <c:pt idx="4942">
                  <c:v>2.9915254237286169</c:v>
                </c:pt>
                <c:pt idx="4943">
                  <c:v>2.99213075060513</c:v>
                </c:pt>
                <c:pt idx="4944">
                  <c:v>2.9927360774816432</c:v>
                </c:pt>
                <c:pt idx="4945">
                  <c:v>2.9933414043581563</c:v>
                </c:pt>
                <c:pt idx="4946">
                  <c:v>2.9939467312346695</c:v>
                </c:pt>
                <c:pt idx="4947">
                  <c:v>2.9945520581111826</c:v>
                </c:pt>
                <c:pt idx="4948">
                  <c:v>2.9951573849876958</c:v>
                </c:pt>
                <c:pt idx="4949">
                  <c:v>2.9957627118642089</c:v>
                </c:pt>
                <c:pt idx="4950">
                  <c:v>2.9963680387407221</c:v>
                </c:pt>
                <c:pt idx="4951">
                  <c:v>2.9969733656172353</c:v>
                </c:pt>
                <c:pt idx="4952">
                  <c:v>2.9975786924937484</c:v>
                </c:pt>
                <c:pt idx="4953">
                  <c:v>2.9981840193702616</c:v>
                </c:pt>
                <c:pt idx="4954">
                  <c:v>2.9987893462467747</c:v>
                </c:pt>
                <c:pt idx="4955">
                  <c:v>2.9993946731232879</c:v>
                </c:pt>
                <c:pt idx="4956">
                  <c:v>2.999999999999801</c:v>
                </c:pt>
                <c:pt idx="4957">
                  <c:v>3.0006053268763142</c:v>
                </c:pt>
                <c:pt idx="4958">
                  <c:v>3.0012106537528274</c:v>
                </c:pt>
                <c:pt idx="4959">
                  <c:v>3.0018159806293405</c:v>
                </c:pt>
                <c:pt idx="4960">
                  <c:v>3.0024213075058537</c:v>
                </c:pt>
                <c:pt idx="4961">
                  <c:v>3.0030266343823668</c:v>
                </c:pt>
                <c:pt idx="4962">
                  <c:v>3.00363196125888</c:v>
                </c:pt>
                <c:pt idx="4963">
                  <c:v>3.0042372881353931</c:v>
                </c:pt>
                <c:pt idx="4964">
                  <c:v>3.0048426150119063</c:v>
                </c:pt>
                <c:pt idx="4965">
                  <c:v>3.0054479418884195</c:v>
                </c:pt>
                <c:pt idx="4966">
                  <c:v>3.0060532687649326</c:v>
                </c:pt>
                <c:pt idx="4967">
                  <c:v>3.0066585956414458</c:v>
                </c:pt>
                <c:pt idx="4968">
                  <c:v>3.0072639225179589</c:v>
                </c:pt>
                <c:pt idx="4969">
                  <c:v>3.0078692493944721</c:v>
                </c:pt>
                <c:pt idx="4970">
                  <c:v>3.0084745762709852</c:v>
                </c:pt>
                <c:pt idx="4971">
                  <c:v>3.0090799031474984</c:v>
                </c:pt>
                <c:pt idx="4972">
                  <c:v>3.0096852300240116</c:v>
                </c:pt>
                <c:pt idx="4973">
                  <c:v>3.0102905569005247</c:v>
                </c:pt>
                <c:pt idx="4974">
                  <c:v>3.0108958837770379</c:v>
                </c:pt>
                <c:pt idx="4975">
                  <c:v>3.011501210653551</c:v>
                </c:pt>
                <c:pt idx="4976">
                  <c:v>3.0121065375300642</c:v>
                </c:pt>
                <c:pt idx="4977">
                  <c:v>3.0127118644065773</c:v>
                </c:pt>
                <c:pt idx="4978">
                  <c:v>3.0133171912830905</c:v>
                </c:pt>
                <c:pt idx="4979">
                  <c:v>3.0139225181596037</c:v>
                </c:pt>
                <c:pt idx="4980">
                  <c:v>3.0145278450361168</c:v>
                </c:pt>
                <c:pt idx="4981">
                  <c:v>3.01513317191263</c:v>
                </c:pt>
                <c:pt idx="4982">
                  <c:v>3.0157384987891431</c:v>
                </c:pt>
                <c:pt idx="4983">
                  <c:v>3.0163438256656563</c:v>
                </c:pt>
                <c:pt idx="4984">
                  <c:v>3.0169491525421694</c:v>
                </c:pt>
                <c:pt idx="4985">
                  <c:v>3.0175544794186826</c:v>
                </c:pt>
                <c:pt idx="4986">
                  <c:v>3.0181598062951958</c:v>
                </c:pt>
                <c:pt idx="4987">
                  <c:v>3.0187651331717089</c:v>
                </c:pt>
                <c:pt idx="4988">
                  <c:v>3.0193704600482221</c:v>
                </c:pt>
                <c:pt idx="4989">
                  <c:v>3.0199757869247352</c:v>
                </c:pt>
                <c:pt idx="4990">
                  <c:v>3.0205811138012484</c:v>
                </c:pt>
                <c:pt idx="4991">
                  <c:v>3.0211864406777615</c:v>
                </c:pt>
                <c:pt idx="4992">
                  <c:v>3.0217917675542747</c:v>
                </c:pt>
                <c:pt idx="4993">
                  <c:v>3.0223970944307879</c:v>
                </c:pt>
                <c:pt idx="4994">
                  <c:v>3.023002421307301</c:v>
                </c:pt>
                <c:pt idx="4995">
                  <c:v>3.0236077481838142</c:v>
                </c:pt>
                <c:pt idx="4996">
                  <c:v>3.0242130750603273</c:v>
                </c:pt>
                <c:pt idx="4997">
                  <c:v>3.0248184019368405</c:v>
                </c:pt>
                <c:pt idx="4998">
                  <c:v>3.0254237288133536</c:v>
                </c:pt>
                <c:pt idx="4999">
                  <c:v>3.0260290556898668</c:v>
                </c:pt>
                <c:pt idx="5000">
                  <c:v>3.02663438256638</c:v>
                </c:pt>
                <c:pt idx="5001">
                  <c:v>3.0272397094428931</c:v>
                </c:pt>
                <c:pt idx="5002">
                  <c:v>3.0278450363194063</c:v>
                </c:pt>
                <c:pt idx="5003">
                  <c:v>3.0284503631959194</c:v>
                </c:pt>
                <c:pt idx="5004">
                  <c:v>3.0290556900724326</c:v>
                </c:pt>
                <c:pt idx="5005">
                  <c:v>3.0296610169489457</c:v>
                </c:pt>
                <c:pt idx="5006">
                  <c:v>3.0302663438254589</c:v>
                </c:pt>
                <c:pt idx="5007">
                  <c:v>3.0308716707019721</c:v>
                </c:pt>
                <c:pt idx="5008">
                  <c:v>3.0314769975784852</c:v>
                </c:pt>
                <c:pt idx="5009">
                  <c:v>3.0320823244549984</c:v>
                </c:pt>
                <c:pt idx="5010">
                  <c:v>3.0326876513315115</c:v>
                </c:pt>
                <c:pt idx="5011">
                  <c:v>3.0332929782080247</c:v>
                </c:pt>
                <c:pt idx="5012">
                  <c:v>3.0338983050845378</c:v>
                </c:pt>
                <c:pt idx="5013">
                  <c:v>3.034503631961051</c:v>
                </c:pt>
                <c:pt idx="5014">
                  <c:v>3.0351089588375642</c:v>
                </c:pt>
                <c:pt idx="5015">
                  <c:v>3.0357142857140773</c:v>
                </c:pt>
                <c:pt idx="5016">
                  <c:v>3.0363196125905905</c:v>
                </c:pt>
                <c:pt idx="5017">
                  <c:v>3.0369249394671036</c:v>
                </c:pt>
                <c:pt idx="5018">
                  <c:v>3.0375302663436168</c:v>
                </c:pt>
                <c:pt idx="5019">
                  <c:v>3.0381355932201299</c:v>
                </c:pt>
                <c:pt idx="5020">
                  <c:v>3.0387409200966431</c:v>
                </c:pt>
                <c:pt idx="5021">
                  <c:v>3.0393462469731563</c:v>
                </c:pt>
                <c:pt idx="5022">
                  <c:v>3.0399515738496694</c:v>
                </c:pt>
                <c:pt idx="5023">
                  <c:v>3.0405569007261826</c:v>
                </c:pt>
                <c:pt idx="5024">
                  <c:v>3.0411622276026957</c:v>
                </c:pt>
                <c:pt idx="5025">
                  <c:v>3.0417675544792089</c:v>
                </c:pt>
                <c:pt idx="5026">
                  <c:v>3.042372881355722</c:v>
                </c:pt>
                <c:pt idx="5027">
                  <c:v>3.0429782082322352</c:v>
                </c:pt>
                <c:pt idx="5028">
                  <c:v>3.0435835351087484</c:v>
                </c:pt>
                <c:pt idx="5029">
                  <c:v>3.0441888619852615</c:v>
                </c:pt>
                <c:pt idx="5030">
                  <c:v>3.0447941888617747</c:v>
                </c:pt>
                <c:pt idx="5031">
                  <c:v>3.0453995157382878</c:v>
                </c:pt>
                <c:pt idx="5032">
                  <c:v>3.046004842614801</c:v>
                </c:pt>
                <c:pt idx="5033">
                  <c:v>3.0466101694913141</c:v>
                </c:pt>
                <c:pt idx="5034">
                  <c:v>3.0472154963678273</c:v>
                </c:pt>
                <c:pt idx="5035">
                  <c:v>3.0478208232443404</c:v>
                </c:pt>
                <c:pt idx="5036">
                  <c:v>3.0484261501208536</c:v>
                </c:pt>
                <c:pt idx="5037">
                  <c:v>3.0490314769973668</c:v>
                </c:pt>
                <c:pt idx="5038">
                  <c:v>3.0496368038738799</c:v>
                </c:pt>
                <c:pt idx="5039">
                  <c:v>3.0502421307503931</c:v>
                </c:pt>
                <c:pt idx="5040">
                  <c:v>3.0508474576269062</c:v>
                </c:pt>
                <c:pt idx="5041">
                  <c:v>3.0514527845034194</c:v>
                </c:pt>
                <c:pt idx="5042">
                  <c:v>3.0520581113799325</c:v>
                </c:pt>
                <c:pt idx="5043">
                  <c:v>3.0526634382564457</c:v>
                </c:pt>
                <c:pt idx="5044">
                  <c:v>3.0532687651329589</c:v>
                </c:pt>
                <c:pt idx="5045">
                  <c:v>3.053874092009472</c:v>
                </c:pt>
                <c:pt idx="5046">
                  <c:v>3.0544794188859852</c:v>
                </c:pt>
                <c:pt idx="5047">
                  <c:v>3.0550847457624983</c:v>
                </c:pt>
                <c:pt idx="5048">
                  <c:v>3.0556900726390115</c:v>
                </c:pt>
                <c:pt idx="5049">
                  <c:v>3.0562953995155246</c:v>
                </c:pt>
                <c:pt idx="5050">
                  <c:v>3.0569007263920378</c:v>
                </c:pt>
                <c:pt idx="5051">
                  <c:v>3.057506053268551</c:v>
                </c:pt>
                <c:pt idx="5052">
                  <c:v>3.0581113801450641</c:v>
                </c:pt>
                <c:pt idx="5053">
                  <c:v>3.0587167070215773</c:v>
                </c:pt>
                <c:pt idx="5054">
                  <c:v>3.0593220338980904</c:v>
                </c:pt>
                <c:pt idx="5055">
                  <c:v>3.0599273607746036</c:v>
                </c:pt>
                <c:pt idx="5056">
                  <c:v>3.0605326876511167</c:v>
                </c:pt>
                <c:pt idx="5057">
                  <c:v>3.0611380145276299</c:v>
                </c:pt>
                <c:pt idx="5058">
                  <c:v>3.0617433414041431</c:v>
                </c:pt>
                <c:pt idx="5059">
                  <c:v>3.0623486682806562</c:v>
                </c:pt>
                <c:pt idx="5060">
                  <c:v>3.0629539951571694</c:v>
                </c:pt>
                <c:pt idx="5061">
                  <c:v>3.0635593220336825</c:v>
                </c:pt>
                <c:pt idx="5062">
                  <c:v>3.0641646489101957</c:v>
                </c:pt>
                <c:pt idx="5063">
                  <c:v>3.0647699757867088</c:v>
                </c:pt>
                <c:pt idx="5064">
                  <c:v>3.065375302663222</c:v>
                </c:pt>
                <c:pt idx="5065">
                  <c:v>3.0659806295397352</c:v>
                </c:pt>
                <c:pt idx="5066">
                  <c:v>3.0665859564162483</c:v>
                </c:pt>
                <c:pt idx="5067">
                  <c:v>3.0671912832927615</c:v>
                </c:pt>
                <c:pt idx="5068">
                  <c:v>3.0677966101692746</c:v>
                </c:pt>
                <c:pt idx="5069">
                  <c:v>3.0684019370457878</c:v>
                </c:pt>
                <c:pt idx="5070">
                  <c:v>3.0690072639223009</c:v>
                </c:pt>
                <c:pt idx="5071">
                  <c:v>3.0696125907988141</c:v>
                </c:pt>
                <c:pt idx="5072">
                  <c:v>3.0702179176753273</c:v>
                </c:pt>
                <c:pt idx="5073">
                  <c:v>3.0708232445518404</c:v>
                </c:pt>
                <c:pt idx="5074">
                  <c:v>3.0714285714283536</c:v>
                </c:pt>
                <c:pt idx="5075">
                  <c:v>3.0720338983048667</c:v>
                </c:pt>
                <c:pt idx="5076">
                  <c:v>3.0726392251813799</c:v>
                </c:pt>
                <c:pt idx="5077">
                  <c:v>3.073244552057893</c:v>
                </c:pt>
                <c:pt idx="5078">
                  <c:v>3.0738498789344062</c:v>
                </c:pt>
                <c:pt idx="5079">
                  <c:v>3.0744552058109194</c:v>
                </c:pt>
                <c:pt idx="5080">
                  <c:v>3.0750605326874325</c:v>
                </c:pt>
                <c:pt idx="5081">
                  <c:v>3.0756658595639457</c:v>
                </c:pt>
                <c:pt idx="5082">
                  <c:v>3.0762711864404588</c:v>
                </c:pt>
                <c:pt idx="5083">
                  <c:v>3.076876513316972</c:v>
                </c:pt>
                <c:pt idx="5084">
                  <c:v>3.0774818401934851</c:v>
                </c:pt>
                <c:pt idx="5085">
                  <c:v>3.0780871670699983</c:v>
                </c:pt>
                <c:pt idx="5086">
                  <c:v>3.0786924939465115</c:v>
                </c:pt>
                <c:pt idx="5087">
                  <c:v>3.0792978208230246</c:v>
                </c:pt>
                <c:pt idx="5088">
                  <c:v>3.0799031476995378</c:v>
                </c:pt>
                <c:pt idx="5089">
                  <c:v>3.0805084745760509</c:v>
                </c:pt>
                <c:pt idx="5090">
                  <c:v>3.0811138014525641</c:v>
                </c:pt>
                <c:pt idx="5091">
                  <c:v>3.0817191283290772</c:v>
                </c:pt>
                <c:pt idx="5092">
                  <c:v>3.0823244552055904</c:v>
                </c:pt>
                <c:pt idx="5093">
                  <c:v>3.0829297820821036</c:v>
                </c:pt>
                <c:pt idx="5094">
                  <c:v>3.0835351089586167</c:v>
                </c:pt>
                <c:pt idx="5095">
                  <c:v>3.0841404358351299</c:v>
                </c:pt>
                <c:pt idx="5096">
                  <c:v>3.084745762711643</c:v>
                </c:pt>
                <c:pt idx="5097">
                  <c:v>3.0853510895881562</c:v>
                </c:pt>
                <c:pt idx="5098">
                  <c:v>3.0859564164646693</c:v>
                </c:pt>
                <c:pt idx="5099">
                  <c:v>3.0865617433411825</c:v>
                </c:pt>
                <c:pt idx="5100">
                  <c:v>3.0871670702176957</c:v>
                </c:pt>
                <c:pt idx="5101">
                  <c:v>3.0877723970942088</c:v>
                </c:pt>
                <c:pt idx="5102">
                  <c:v>3.088377723970722</c:v>
                </c:pt>
                <c:pt idx="5103">
                  <c:v>3.0889830508472351</c:v>
                </c:pt>
                <c:pt idx="5104">
                  <c:v>3.0895883777237483</c:v>
                </c:pt>
                <c:pt idx="5105">
                  <c:v>3.0901937046002614</c:v>
                </c:pt>
                <c:pt idx="5106">
                  <c:v>3.0907990314767746</c:v>
                </c:pt>
                <c:pt idx="5107">
                  <c:v>3.0914043583532878</c:v>
                </c:pt>
                <c:pt idx="5108">
                  <c:v>3.0920096852298009</c:v>
                </c:pt>
                <c:pt idx="5109">
                  <c:v>3.0926150121063141</c:v>
                </c:pt>
                <c:pt idx="5110">
                  <c:v>3.0932203389828272</c:v>
                </c:pt>
                <c:pt idx="5111">
                  <c:v>3.0938256658593404</c:v>
                </c:pt>
                <c:pt idx="5112">
                  <c:v>3.0944309927358535</c:v>
                </c:pt>
                <c:pt idx="5113">
                  <c:v>3.0950363196123667</c:v>
                </c:pt>
                <c:pt idx="5114">
                  <c:v>3.0956416464888799</c:v>
                </c:pt>
                <c:pt idx="5115">
                  <c:v>3.096246973365393</c:v>
                </c:pt>
                <c:pt idx="5116">
                  <c:v>3.0968523002419062</c:v>
                </c:pt>
                <c:pt idx="5117">
                  <c:v>3.0974576271184193</c:v>
                </c:pt>
                <c:pt idx="5118">
                  <c:v>3.0980629539949325</c:v>
                </c:pt>
                <c:pt idx="5119">
                  <c:v>3.0986682808714456</c:v>
                </c:pt>
                <c:pt idx="5120">
                  <c:v>3.0992736077479588</c:v>
                </c:pt>
                <c:pt idx="5121">
                  <c:v>3.0998789346244719</c:v>
                </c:pt>
                <c:pt idx="5122">
                  <c:v>3.1004842615009851</c:v>
                </c:pt>
                <c:pt idx="5123">
                  <c:v>3.1010895883774983</c:v>
                </c:pt>
                <c:pt idx="5124">
                  <c:v>3.1016949152540114</c:v>
                </c:pt>
                <c:pt idx="5125">
                  <c:v>3.1023002421305246</c:v>
                </c:pt>
                <c:pt idx="5126">
                  <c:v>3.1029055690070377</c:v>
                </c:pt>
                <c:pt idx="5127">
                  <c:v>3.1035108958835509</c:v>
                </c:pt>
                <c:pt idx="5128">
                  <c:v>3.104116222760064</c:v>
                </c:pt>
                <c:pt idx="5129">
                  <c:v>3.1047215496365772</c:v>
                </c:pt>
                <c:pt idx="5130">
                  <c:v>3.1053268765130904</c:v>
                </c:pt>
                <c:pt idx="5131">
                  <c:v>3.1059322033896035</c:v>
                </c:pt>
                <c:pt idx="5132">
                  <c:v>3.1065375302661167</c:v>
                </c:pt>
                <c:pt idx="5133">
                  <c:v>3.1071428571426298</c:v>
                </c:pt>
                <c:pt idx="5134">
                  <c:v>3.107748184019143</c:v>
                </c:pt>
                <c:pt idx="5135">
                  <c:v>3.1083535108956561</c:v>
                </c:pt>
                <c:pt idx="5136">
                  <c:v>3.1089588377721693</c:v>
                </c:pt>
                <c:pt idx="5137">
                  <c:v>3.1095641646486825</c:v>
                </c:pt>
                <c:pt idx="5138">
                  <c:v>3.1101694915251956</c:v>
                </c:pt>
                <c:pt idx="5139">
                  <c:v>3.1107748184017088</c:v>
                </c:pt>
                <c:pt idx="5140">
                  <c:v>3.1113801452782219</c:v>
                </c:pt>
                <c:pt idx="5141">
                  <c:v>3.1119854721547351</c:v>
                </c:pt>
                <c:pt idx="5142">
                  <c:v>3.1125907990312482</c:v>
                </c:pt>
                <c:pt idx="5143">
                  <c:v>3.1131961259077614</c:v>
                </c:pt>
                <c:pt idx="5144">
                  <c:v>3.1138014527842746</c:v>
                </c:pt>
                <c:pt idx="5145">
                  <c:v>3.1144067796607877</c:v>
                </c:pt>
                <c:pt idx="5146">
                  <c:v>3.1150121065373009</c:v>
                </c:pt>
                <c:pt idx="5147">
                  <c:v>3.115617433413814</c:v>
                </c:pt>
                <c:pt idx="5148">
                  <c:v>3.1162227602903272</c:v>
                </c:pt>
                <c:pt idx="5149">
                  <c:v>3.1168280871668403</c:v>
                </c:pt>
                <c:pt idx="5150">
                  <c:v>3.1174334140433535</c:v>
                </c:pt>
                <c:pt idx="5151">
                  <c:v>3.1180387409198667</c:v>
                </c:pt>
                <c:pt idx="5152">
                  <c:v>3.1186440677963798</c:v>
                </c:pt>
                <c:pt idx="5153">
                  <c:v>3.119249394672893</c:v>
                </c:pt>
                <c:pt idx="5154">
                  <c:v>3.1198547215494061</c:v>
                </c:pt>
                <c:pt idx="5155">
                  <c:v>3.1204600484259193</c:v>
                </c:pt>
                <c:pt idx="5156">
                  <c:v>3.1210653753024324</c:v>
                </c:pt>
                <c:pt idx="5157">
                  <c:v>3.1216707021789456</c:v>
                </c:pt>
                <c:pt idx="5158">
                  <c:v>3.1222760290554588</c:v>
                </c:pt>
                <c:pt idx="5159">
                  <c:v>3.1228813559319719</c:v>
                </c:pt>
                <c:pt idx="5160">
                  <c:v>3.1234866828084851</c:v>
                </c:pt>
                <c:pt idx="5161">
                  <c:v>3.1240920096849982</c:v>
                </c:pt>
                <c:pt idx="5162">
                  <c:v>3.1246973365615114</c:v>
                </c:pt>
                <c:pt idx="5163">
                  <c:v>3.1253026634380245</c:v>
                </c:pt>
                <c:pt idx="5164">
                  <c:v>3.1259079903145377</c:v>
                </c:pt>
                <c:pt idx="5165">
                  <c:v>3.1265133171910509</c:v>
                </c:pt>
                <c:pt idx="5166">
                  <c:v>3.127118644067564</c:v>
                </c:pt>
                <c:pt idx="5167">
                  <c:v>3.1277239709440772</c:v>
                </c:pt>
                <c:pt idx="5168">
                  <c:v>3.1283292978205903</c:v>
                </c:pt>
                <c:pt idx="5169">
                  <c:v>3.1289346246971035</c:v>
                </c:pt>
                <c:pt idx="5170">
                  <c:v>3.1295399515736166</c:v>
                </c:pt>
                <c:pt idx="5171">
                  <c:v>3.1301452784501298</c:v>
                </c:pt>
                <c:pt idx="5172">
                  <c:v>3.130750605326643</c:v>
                </c:pt>
                <c:pt idx="5173">
                  <c:v>3.1313559322031561</c:v>
                </c:pt>
                <c:pt idx="5174">
                  <c:v>3.1319612590796693</c:v>
                </c:pt>
                <c:pt idx="5175">
                  <c:v>3.1325665859561824</c:v>
                </c:pt>
                <c:pt idx="5176">
                  <c:v>3.1331719128326956</c:v>
                </c:pt>
                <c:pt idx="5177">
                  <c:v>3.1337772397092087</c:v>
                </c:pt>
                <c:pt idx="5178">
                  <c:v>3.1343825665857219</c:v>
                </c:pt>
                <c:pt idx="5179">
                  <c:v>3.1349878934622351</c:v>
                </c:pt>
                <c:pt idx="5180">
                  <c:v>3.1355932203387482</c:v>
                </c:pt>
                <c:pt idx="5181">
                  <c:v>3.1361985472152614</c:v>
                </c:pt>
                <c:pt idx="5182">
                  <c:v>3.1368038740917745</c:v>
                </c:pt>
                <c:pt idx="5183">
                  <c:v>3.1374092009682877</c:v>
                </c:pt>
                <c:pt idx="5184">
                  <c:v>3.1380145278448008</c:v>
                </c:pt>
                <c:pt idx="5185">
                  <c:v>3.138619854721314</c:v>
                </c:pt>
                <c:pt idx="5186">
                  <c:v>3.1392251815978272</c:v>
                </c:pt>
                <c:pt idx="5187">
                  <c:v>3.1398305084743403</c:v>
                </c:pt>
                <c:pt idx="5188">
                  <c:v>3.1404358353508535</c:v>
                </c:pt>
                <c:pt idx="5189">
                  <c:v>3.1410411622273666</c:v>
                </c:pt>
                <c:pt idx="5190">
                  <c:v>3.1416464891038798</c:v>
                </c:pt>
                <c:pt idx="5191">
                  <c:v>3.1422518159803929</c:v>
                </c:pt>
                <c:pt idx="5192">
                  <c:v>3.1428571428569061</c:v>
                </c:pt>
                <c:pt idx="5193">
                  <c:v>3.1434624697334193</c:v>
                </c:pt>
                <c:pt idx="5194">
                  <c:v>3.1440677966099324</c:v>
                </c:pt>
                <c:pt idx="5195">
                  <c:v>3.1446731234864456</c:v>
                </c:pt>
                <c:pt idx="5196">
                  <c:v>3.1452784503629587</c:v>
                </c:pt>
                <c:pt idx="5197">
                  <c:v>3.1458837772394719</c:v>
                </c:pt>
                <c:pt idx="5198">
                  <c:v>3.146489104115985</c:v>
                </c:pt>
                <c:pt idx="5199">
                  <c:v>3.1470944309924982</c:v>
                </c:pt>
                <c:pt idx="5200">
                  <c:v>3.1476997578690113</c:v>
                </c:pt>
                <c:pt idx="5201">
                  <c:v>3.1483050847455245</c:v>
                </c:pt>
                <c:pt idx="5202">
                  <c:v>3.1489104116220377</c:v>
                </c:pt>
                <c:pt idx="5203">
                  <c:v>3.1495157384985508</c:v>
                </c:pt>
                <c:pt idx="5204">
                  <c:v>3.150121065375064</c:v>
                </c:pt>
                <c:pt idx="5205">
                  <c:v>3.1507263922515771</c:v>
                </c:pt>
                <c:pt idx="5206">
                  <c:v>3.1513317191280903</c:v>
                </c:pt>
                <c:pt idx="5207">
                  <c:v>3.1519370460046034</c:v>
                </c:pt>
                <c:pt idx="5208">
                  <c:v>3.1525423728811166</c:v>
                </c:pt>
                <c:pt idx="5209">
                  <c:v>3.1531476997576298</c:v>
                </c:pt>
                <c:pt idx="5210">
                  <c:v>3.1537530266341429</c:v>
                </c:pt>
                <c:pt idx="5211">
                  <c:v>3.1543583535106561</c:v>
                </c:pt>
                <c:pt idx="5212">
                  <c:v>3.1549636803871692</c:v>
                </c:pt>
                <c:pt idx="5213">
                  <c:v>3.1555690072636824</c:v>
                </c:pt>
                <c:pt idx="5214">
                  <c:v>3.1561743341401955</c:v>
                </c:pt>
                <c:pt idx="5215">
                  <c:v>3.1567796610167087</c:v>
                </c:pt>
                <c:pt idx="5216">
                  <c:v>3.1573849878932219</c:v>
                </c:pt>
                <c:pt idx="5217">
                  <c:v>3.157990314769735</c:v>
                </c:pt>
                <c:pt idx="5218">
                  <c:v>3.1585956416462482</c:v>
                </c:pt>
                <c:pt idx="5219">
                  <c:v>3.1592009685227613</c:v>
                </c:pt>
                <c:pt idx="5220">
                  <c:v>3.1598062953992745</c:v>
                </c:pt>
                <c:pt idx="5221">
                  <c:v>3.1604116222757876</c:v>
                </c:pt>
                <c:pt idx="5222">
                  <c:v>3.1610169491523008</c:v>
                </c:pt>
                <c:pt idx="5223">
                  <c:v>3.161622276028814</c:v>
                </c:pt>
                <c:pt idx="5224">
                  <c:v>3.1622276029053271</c:v>
                </c:pt>
                <c:pt idx="5225">
                  <c:v>3.1628329297818403</c:v>
                </c:pt>
                <c:pt idx="5226">
                  <c:v>3.1634382566583534</c:v>
                </c:pt>
                <c:pt idx="5227">
                  <c:v>3.1640435835348666</c:v>
                </c:pt>
                <c:pt idx="5228">
                  <c:v>3.1646489104113797</c:v>
                </c:pt>
                <c:pt idx="5229">
                  <c:v>3.1652542372878929</c:v>
                </c:pt>
                <c:pt idx="5230">
                  <c:v>3.1658595641644061</c:v>
                </c:pt>
                <c:pt idx="5231">
                  <c:v>3.1664648910409192</c:v>
                </c:pt>
                <c:pt idx="5232">
                  <c:v>3.1670702179174324</c:v>
                </c:pt>
                <c:pt idx="5233">
                  <c:v>3.1676755447939455</c:v>
                </c:pt>
                <c:pt idx="5234">
                  <c:v>3.1682808716704587</c:v>
                </c:pt>
                <c:pt idx="5235">
                  <c:v>3.1688861985469718</c:v>
                </c:pt>
                <c:pt idx="5236">
                  <c:v>3.169491525423485</c:v>
                </c:pt>
                <c:pt idx="5237">
                  <c:v>3.1700968522999982</c:v>
                </c:pt>
                <c:pt idx="5238">
                  <c:v>3.1707021791765113</c:v>
                </c:pt>
                <c:pt idx="5239">
                  <c:v>3.1713075060530245</c:v>
                </c:pt>
                <c:pt idx="5240">
                  <c:v>3.1719128329295376</c:v>
                </c:pt>
                <c:pt idx="5241">
                  <c:v>3.1725181598060508</c:v>
                </c:pt>
                <c:pt idx="5242">
                  <c:v>3.1731234866825639</c:v>
                </c:pt>
                <c:pt idx="5243">
                  <c:v>3.1737288135590771</c:v>
                </c:pt>
                <c:pt idx="5244">
                  <c:v>3.1743341404355903</c:v>
                </c:pt>
                <c:pt idx="5245">
                  <c:v>3.1749394673121034</c:v>
                </c:pt>
                <c:pt idx="5246">
                  <c:v>3.1755447941886166</c:v>
                </c:pt>
                <c:pt idx="5247">
                  <c:v>3.1761501210651297</c:v>
                </c:pt>
                <c:pt idx="5248">
                  <c:v>3.1767554479416429</c:v>
                </c:pt>
                <c:pt idx="5249">
                  <c:v>3.177360774818156</c:v>
                </c:pt>
                <c:pt idx="5250">
                  <c:v>3.1779661016946692</c:v>
                </c:pt>
                <c:pt idx="5251">
                  <c:v>3.1785714285711824</c:v>
                </c:pt>
                <c:pt idx="5252">
                  <c:v>3.1791767554476955</c:v>
                </c:pt>
                <c:pt idx="5253">
                  <c:v>3.1797820823242087</c:v>
                </c:pt>
                <c:pt idx="5254">
                  <c:v>3.1803874092007218</c:v>
                </c:pt>
                <c:pt idx="5255">
                  <c:v>3.180992736077235</c:v>
                </c:pt>
                <c:pt idx="5256">
                  <c:v>3.1815980629537481</c:v>
                </c:pt>
                <c:pt idx="5257">
                  <c:v>3.1822033898302613</c:v>
                </c:pt>
                <c:pt idx="5258">
                  <c:v>3.1828087167067745</c:v>
                </c:pt>
                <c:pt idx="5259">
                  <c:v>3.1834140435832876</c:v>
                </c:pt>
                <c:pt idx="5260">
                  <c:v>3.1840193704598008</c:v>
                </c:pt>
                <c:pt idx="5261">
                  <c:v>3.1846246973363139</c:v>
                </c:pt>
                <c:pt idx="5262">
                  <c:v>3.1852300242128271</c:v>
                </c:pt>
                <c:pt idx="5263">
                  <c:v>3.1858353510893402</c:v>
                </c:pt>
                <c:pt idx="5264">
                  <c:v>3.1864406779658534</c:v>
                </c:pt>
                <c:pt idx="5265">
                  <c:v>3.1870460048423666</c:v>
                </c:pt>
                <c:pt idx="5266">
                  <c:v>3.1876513317188797</c:v>
                </c:pt>
                <c:pt idx="5267">
                  <c:v>3.1882566585953929</c:v>
                </c:pt>
                <c:pt idx="5268">
                  <c:v>3.188861985471906</c:v>
                </c:pt>
                <c:pt idx="5269">
                  <c:v>3.1894673123484192</c:v>
                </c:pt>
                <c:pt idx="5270">
                  <c:v>3.1900726392249323</c:v>
                </c:pt>
                <c:pt idx="5271">
                  <c:v>3.1906779661014455</c:v>
                </c:pt>
                <c:pt idx="5272">
                  <c:v>3.1912832929779587</c:v>
                </c:pt>
                <c:pt idx="5273">
                  <c:v>3.1918886198544718</c:v>
                </c:pt>
                <c:pt idx="5274">
                  <c:v>3.192493946730985</c:v>
                </c:pt>
                <c:pt idx="5275">
                  <c:v>3.1930992736074981</c:v>
                </c:pt>
                <c:pt idx="5276">
                  <c:v>3.1937046004840113</c:v>
                </c:pt>
                <c:pt idx="5277">
                  <c:v>3.1943099273605244</c:v>
                </c:pt>
                <c:pt idx="5278">
                  <c:v>3.1949152542370376</c:v>
                </c:pt>
                <c:pt idx="5279">
                  <c:v>3.1955205811135508</c:v>
                </c:pt>
                <c:pt idx="5280">
                  <c:v>3.1961259079900639</c:v>
                </c:pt>
                <c:pt idx="5281">
                  <c:v>3.1967312348665771</c:v>
                </c:pt>
                <c:pt idx="5282">
                  <c:v>3.1973365617430902</c:v>
                </c:pt>
                <c:pt idx="5283">
                  <c:v>3.1979418886196034</c:v>
                </c:pt>
                <c:pt idx="5284">
                  <c:v>3.1985472154961165</c:v>
                </c:pt>
                <c:pt idx="5285">
                  <c:v>3.1991525423726297</c:v>
                </c:pt>
                <c:pt idx="5286">
                  <c:v>3.1997578692491428</c:v>
                </c:pt>
                <c:pt idx="5287">
                  <c:v>3.200363196125656</c:v>
                </c:pt>
                <c:pt idx="5288">
                  <c:v>3.2009685230021692</c:v>
                </c:pt>
                <c:pt idx="5289">
                  <c:v>3.2015738498786823</c:v>
                </c:pt>
                <c:pt idx="5290">
                  <c:v>3.2021791767551955</c:v>
                </c:pt>
                <c:pt idx="5291">
                  <c:v>3.2027845036317086</c:v>
                </c:pt>
                <c:pt idx="5292">
                  <c:v>3.2033898305082218</c:v>
                </c:pt>
                <c:pt idx="5293">
                  <c:v>3.2039951573847349</c:v>
                </c:pt>
                <c:pt idx="5294">
                  <c:v>3.2046004842612481</c:v>
                </c:pt>
                <c:pt idx="5295">
                  <c:v>3.2052058111377613</c:v>
                </c:pt>
                <c:pt idx="5296">
                  <c:v>3.2058111380142744</c:v>
                </c:pt>
                <c:pt idx="5297">
                  <c:v>3.2064164648907876</c:v>
                </c:pt>
                <c:pt idx="5298">
                  <c:v>3.2070217917673007</c:v>
                </c:pt>
                <c:pt idx="5299">
                  <c:v>3.2076271186438139</c:v>
                </c:pt>
                <c:pt idx="5300">
                  <c:v>3.208232445520327</c:v>
                </c:pt>
                <c:pt idx="5301">
                  <c:v>3.2088377723968402</c:v>
                </c:pt>
                <c:pt idx="5302">
                  <c:v>3.2094430992733534</c:v>
                </c:pt>
                <c:pt idx="5303">
                  <c:v>3.2100484261498665</c:v>
                </c:pt>
                <c:pt idx="5304">
                  <c:v>3.2106537530263797</c:v>
                </c:pt>
                <c:pt idx="5305">
                  <c:v>3.2112590799028928</c:v>
                </c:pt>
                <c:pt idx="5306">
                  <c:v>3.211864406779406</c:v>
                </c:pt>
                <c:pt idx="5307">
                  <c:v>3.2124697336559191</c:v>
                </c:pt>
                <c:pt idx="5308">
                  <c:v>3.2130750605324323</c:v>
                </c:pt>
                <c:pt idx="5309">
                  <c:v>3.2136803874089455</c:v>
                </c:pt>
                <c:pt idx="5310">
                  <c:v>3.2142857142854586</c:v>
                </c:pt>
                <c:pt idx="5311">
                  <c:v>3.2148910411619718</c:v>
                </c:pt>
                <c:pt idx="5312">
                  <c:v>3.2154963680384849</c:v>
                </c:pt>
                <c:pt idx="5313">
                  <c:v>3.2161016949149981</c:v>
                </c:pt>
                <c:pt idx="5314">
                  <c:v>3.2167070217915112</c:v>
                </c:pt>
                <c:pt idx="5315">
                  <c:v>3.2173123486680244</c:v>
                </c:pt>
                <c:pt idx="5316">
                  <c:v>3.2179176755445376</c:v>
                </c:pt>
                <c:pt idx="5317">
                  <c:v>3.2185230024210507</c:v>
                </c:pt>
                <c:pt idx="5318">
                  <c:v>3.2191283292975639</c:v>
                </c:pt>
                <c:pt idx="5319">
                  <c:v>3.219733656174077</c:v>
                </c:pt>
                <c:pt idx="5320">
                  <c:v>3.2203389830505902</c:v>
                </c:pt>
                <c:pt idx="5321">
                  <c:v>3.2209443099271033</c:v>
                </c:pt>
                <c:pt idx="5322">
                  <c:v>3.2215496368036165</c:v>
                </c:pt>
                <c:pt idx="5323">
                  <c:v>3.2221549636801297</c:v>
                </c:pt>
                <c:pt idx="5324">
                  <c:v>3.2227602905566428</c:v>
                </c:pt>
                <c:pt idx="5325">
                  <c:v>3.223365617433156</c:v>
                </c:pt>
                <c:pt idx="5326">
                  <c:v>3.2239709443096691</c:v>
                </c:pt>
                <c:pt idx="5327">
                  <c:v>3.2245762711861823</c:v>
                </c:pt>
                <c:pt idx="5328">
                  <c:v>3.2251815980626954</c:v>
                </c:pt>
                <c:pt idx="5329">
                  <c:v>3.2257869249392086</c:v>
                </c:pt>
                <c:pt idx="5330">
                  <c:v>3.2263922518157218</c:v>
                </c:pt>
                <c:pt idx="5331">
                  <c:v>3.2269975786922349</c:v>
                </c:pt>
                <c:pt idx="5332">
                  <c:v>3.2276029055687481</c:v>
                </c:pt>
                <c:pt idx="5333">
                  <c:v>3.2282082324452612</c:v>
                </c:pt>
                <c:pt idx="5334">
                  <c:v>3.2288135593217744</c:v>
                </c:pt>
                <c:pt idx="5335">
                  <c:v>3.2294188861982875</c:v>
                </c:pt>
                <c:pt idx="5336">
                  <c:v>3.2300242130748007</c:v>
                </c:pt>
                <c:pt idx="5337">
                  <c:v>3.2306295399513139</c:v>
                </c:pt>
                <c:pt idx="5338">
                  <c:v>3.231234866827827</c:v>
                </c:pt>
                <c:pt idx="5339">
                  <c:v>3.2318401937043402</c:v>
                </c:pt>
                <c:pt idx="5340">
                  <c:v>3.2324455205808533</c:v>
                </c:pt>
                <c:pt idx="5341">
                  <c:v>3.2330508474573665</c:v>
                </c:pt>
                <c:pt idx="5342">
                  <c:v>3.2336561743338796</c:v>
                </c:pt>
                <c:pt idx="5343">
                  <c:v>3.2342615012103928</c:v>
                </c:pt>
                <c:pt idx="5344">
                  <c:v>3.234866828086906</c:v>
                </c:pt>
                <c:pt idx="5345">
                  <c:v>3.2354721549634191</c:v>
                </c:pt>
                <c:pt idx="5346">
                  <c:v>3.2360774818399323</c:v>
                </c:pt>
                <c:pt idx="5347">
                  <c:v>3.2366828087164454</c:v>
                </c:pt>
                <c:pt idx="5348">
                  <c:v>3.2372881355929586</c:v>
                </c:pt>
                <c:pt idx="5349">
                  <c:v>3.2378934624694717</c:v>
                </c:pt>
                <c:pt idx="5350">
                  <c:v>3.2384987893459849</c:v>
                </c:pt>
                <c:pt idx="5351">
                  <c:v>3.2391041162224981</c:v>
                </c:pt>
                <c:pt idx="5352">
                  <c:v>3.2397094430990112</c:v>
                </c:pt>
                <c:pt idx="5353">
                  <c:v>3.2403147699755244</c:v>
                </c:pt>
                <c:pt idx="5354">
                  <c:v>3.2409200968520375</c:v>
                </c:pt>
                <c:pt idx="5355">
                  <c:v>3.2415254237285507</c:v>
                </c:pt>
                <c:pt idx="5356">
                  <c:v>3.2421307506050638</c:v>
                </c:pt>
                <c:pt idx="5357">
                  <c:v>3.242736077481577</c:v>
                </c:pt>
                <c:pt idx="5358">
                  <c:v>3.2433414043580902</c:v>
                </c:pt>
                <c:pt idx="5359">
                  <c:v>3.2439467312346033</c:v>
                </c:pt>
                <c:pt idx="5360">
                  <c:v>3.2445520581111165</c:v>
                </c:pt>
                <c:pt idx="5361">
                  <c:v>3.2451573849876296</c:v>
                </c:pt>
                <c:pt idx="5362">
                  <c:v>3.2457627118641428</c:v>
                </c:pt>
                <c:pt idx="5363">
                  <c:v>3.2463680387406559</c:v>
                </c:pt>
                <c:pt idx="5364">
                  <c:v>3.2469733656171691</c:v>
                </c:pt>
                <c:pt idx="5365">
                  <c:v>3.2475786924936823</c:v>
                </c:pt>
                <c:pt idx="5366">
                  <c:v>3.2481840193701954</c:v>
                </c:pt>
                <c:pt idx="5367">
                  <c:v>3.2487893462467086</c:v>
                </c:pt>
                <c:pt idx="5368">
                  <c:v>3.2493946731232217</c:v>
                </c:pt>
                <c:pt idx="5369">
                  <c:v>3.2499999999997349</c:v>
                </c:pt>
                <c:pt idx="5370">
                  <c:v>3.250605326876248</c:v>
                </c:pt>
                <c:pt idx="5371">
                  <c:v>3.2512106537527612</c:v>
                </c:pt>
                <c:pt idx="5372">
                  <c:v>3.2518159806292743</c:v>
                </c:pt>
                <c:pt idx="5373">
                  <c:v>3.2524213075057875</c:v>
                </c:pt>
                <c:pt idx="5374">
                  <c:v>3.2530266343823007</c:v>
                </c:pt>
                <c:pt idx="5375">
                  <c:v>3.2536319612588138</c:v>
                </c:pt>
                <c:pt idx="5376">
                  <c:v>3.254237288135327</c:v>
                </c:pt>
                <c:pt idx="5377">
                  <c:v>3.2548426150118401</c:v>
                </c:pt>
                <c:pt idx="5378">
                  <c:v>3.2554479418883533</c:v>
                </c:pt>
                <c:pt idx="5379">
                  <c:v>3.2560532687648664</c:v>
                </c:pt>
                <c:pt idx="5380">
                  <c:v>3.2566585956413796</c:v>
                </c:pt>
                <c:pt idx="5381">
                  <c:v>3.2572639225178928</c:v>
                </c:pt>
                <c:pt idx="5382">
                  <c:v>3.2578692493944059</c:v>
                </c:pt>
                <c:pt idx="5383">
                  <c:v>3.2584745762709191</c:v>
                </c:pt>
                <c:pt idx="5384">
                  <c:v>3.2590799031474322</c:v>
                </c:pt>
                <c:pt idx="5385">
                  <c:v>3.2596852300239454</c:v>
                </c:pt>
                <c:pt idx="5386">
                  <c:v>3.2602905569004585</c:v>
                </c:pt>
                <c:pt idx="5387">
                  <c:v>3.2608958837769717</c:v>
                </c:pt>
                <c:pt idx="5388">
                  <c:v>3.2615012106534849</c:v>
                </c:pt>
                <c:pt idx="5389">
                  <c:v>3.262106537529998</c:v>
                </c:pt>
                <c:pt idx="5390">
                  <c:v>3.2627118644065112</c:v>
                </c:pt>
                <c:pt idx="5391">
                  <c:v>3.2633171912830243</c:v>
                </c:pt>
                <c:pt idx="5392">
                  <c:v>3.2639225181595375</c:v>
                </c:pt>
                <c:pt idx="5393">
                  <c:v>3.2645278450360506</c:v>
                </c:pt>
                <c:pt idx="5394">
                  <c:v>3.2651331719125638</c:v>
                </c:pt>
                <c:pt idx="5395">
                  <c:v>3.265738498789077</c:v>
                </c:pt>
                <c:pt idx="5396">
                  <c:v>3.2663438256655901</c:v>
                </c:pt>
                <c:pt idx="5397">
                  <c:v>3.2669491525421033</c:v>
                </c:pt>
                <c:pt idx="5398">
                  <c:v>3.2675544794186164</c:v>
                </c:pt>
                <c:pt idx="5399">
                  <c:v>3.2681598062951296</c:v>
                </c:pt>
                <c:pt idx="5400">
                  <c:v>3.2687651331716427</c:v>
                </c:pt>
                <c:pt idx="5401">
                  <c:v>3.2693704600481559</c:v>
                </c:pt>
                <c:pt idx="5402">
                  <c:v>3.2699757869246691</c:v>
                </c:pt>
                <c:pt idx="5403">
                  <c:v>3.2705811138011822</c:v>
                </c:pt>
                <c:pt idx="5404">
                  <c:v>3.2711864406776954</c:v>
                </c:pt>
                <c:pt idx="5405">
                  <c:v>3.2717917675542085</c:v>
                </c:pt>
                <c:pt idx="5406">
                  <c:v>3.2723970944307217</c:v>
                </c:pt>
                <c:pt idx="5407">
                  <c:v>3.2730024213072348</c:v>
                </c:pt>
                <c:pt idx="5408">
                  <c:v>3.273607748183748</c:v>
                </c:pt>
                <c:pt idx="5409">
                  <c:v>3.2742130750602612</c:v>
                </c:pt>
                <c:pt idx="5410">
                  <c:v>3.2748184019367743</c:v>
                </c:pt>
                <c:pt idx="5411">
                  <c:v>3.2754237288132875</c:v>
                </c:pt>
                <c:pt idx="5412">
                  <c:v>3.2760290556898006</c:v>
                </c:pt>
                <c:pt idx="5413">
                  <c:v>3.2766343825663138</c:v>
                </c:pt>
                <c:pt idx="5414">
                  <c:v>3.2772397094428269</c:v>
                </c:pt>
                <c:pt idx="5415">
                  <c:v>3.2778450363193401</c:v>
                </c:pt>
                <c:pt idx="5416">
                  <c:v>3.2784503631958533</c:v>
                </c:pt>
                <c:pt idx="5417">
                  <c:v>3.2790556900723664</c:v>
                </c:pt>
                <c:pt idx="5418">
                  <c:v>3.2796610169488796</c:v>
                </c:pt>
                <c:pt idx="5419">
                  <c:v>3.2802663438253927</c:v>
                </c:pt>
                <c:pt idx="5420">
                  <c:v>3.2808716707019059</c:v>
                </c:pt>
                <c:pt idx="5421">
                  <c:v>3.281476997578419</c:v>
                </c:pt>
                <c:pt idx="5422">
                  <c:v>3.2820823244549322</c:v>
                </c:pt>
                <c:pt idx="5423">
                  <c:v>3.2826876513314454</c:v>
                </c:pt>
                <c:pt idx="5424">
                  <c:v>3.2832929782079585</c:v>
                </c:pt>
                <c:pt idx="5425">
                  <c:v>3.2838983050844717</c:v>
                </c:pt>
                <c:pt idx="5426">
                  <c:v>3.2845036319609848</c:v>
                </c:pt>
                <c:pt idx="5427">
                  <c:v>3.285108958837498</c:v>
                </c:pt>
                <c:pt idx="5428">
                  <c:v>3.2857142857140111</c:v>
                </c:pt>
                <c:pt idx="5429">
                  <c:v>3.2863196125905243</c:v>
                </c:pt>
                <c:pt idx="5430">
                  <c:v>3.2869249394670375</c:v>
                </c:pt>
                <c:pt idx="5431">
                  <c:v>3.2875302663435506</c:v>
                </c:pt>
                <c:pt idx="5432">
                  <c:v>3.2881355932200638</c:v>
                </c:pt>
                <c:pt idx="5433">
                  <c:v>3.2887409200965769</c:v>
                </c:pt>
                <c:pt idx="5434">
                  <c:v>3.2893462469730901</c:v>
                </c:pt>
                <c:pt idx="5435">
                  <c:v>3.2899515738496032</c:v>
                </c:pt>
                <c:pt idx="5436">
                  <c:v>3.2905569007261164</c:v>
                </c:pt>
                <c:pt idx="5437">
                  <c:v>3.2911622276026296</c:v>
                </c:pt>
                <c:pt idx="5438">
                  <c:v>3.2917675544791427</c:v>
                </c:pt>
                <c:pt idx="5439">
                  <c:v>3.2923728813556559</c:v>
                </c:pt>
                <c:pt idx="5440">
                  <c:v>3.292978208232169</c:v>
                </c:pt>
                <c:pt idx="5441">
                  <c:v>3.2935835351086822</c:v>
                </c:pt>
                <c:pt idx="5442">
                  <c:v>3.2941888619851953</c:v>
                </c:pt>
                <c:pt idx="5443">
                  <c:v>3.2947941888617085</c:v>
                </c:pt>
                <c:pt idx="5444">
                  <c:v>3.2953995157382217</c:v>
                </c:pt>
                <c:pt idx="5445">
                  <c:v>3.2960048426147348</c:v>
                </c:pt>
                <c:pt idx="5446">
                  <c:v>3.296610169491248</c:v>
                </c:pt>
                <c:pt idx="5447">
                  <c:v>3.2972154963677611</c:v>
                </c:pt>
                <c:pt idx="5448">
                  <c:v>3.2978208232442743</c:v>
                </c:pt>
                <c:pt idx="5449">
                  <c:v>3.2984261501207874</c:v>
                </c:pt>
                <c:pt idx="5450">
                  <c:v>3.2990314769973006</c:v>
                </c:pt>
                <c:pt idx="5451">
                  <c:v>3.2996368038738138</c:v>
                </c:pt>
                <c:pt idx="5452">
                  <c:v>3.3002421307503269</c:v>
                </c:pt>
                <c:pt idx="5453">
                  <c:v>3.3008474576268401</c:v>
                </c:pt>
                <c:pt idx="5454">
                  <c:v>3.3014527845033532</c:v>
                </c:pt>
                <c:pt idx="5455">
                  <c:v>3.3020581113798664</c:v>
                </c:pt>
                <c:pt idx="5456">
                  <c:v>3.3026634382563795</c:v>
                </c:pt>
                <c:pt idx="5457">
                  <c:v>3.3032687651328927</c:v>
                </c:pt>
                <c:pt idx="5458">
                  <c:v>3.3038740920094058</c:v>
                </c:pt>
                <c:pt idx="5459">
                  <c:v>3.304479418885919</c:v>
                </c:pt>
                <c:pt idx="5460">
                  <c:v>3.3050847457624322</c:v>
                </c:pt>
                <c:pt idx="5461">
                  <c:v>3.3056900726389453</c:v>
                </c:pt>
                <c:pt idx="5462">
                  <c:v>3.3062953995154585</c:v>
                </c:pt>
                <c:pt idx="5463">
                  <c:v>3.3069007263919716</c:v>
                </c:pt>
                <c:pt idx="5464">
                  <c:v>3.3075060532684848</c:v>
                </c:pt>
                <c:pt idx="5465">
                  <c:v>3.3081113801449979</c:v>
                </c:pt>
                <c:pt idx="5466">
                  <c:v>3.3087167070215111</c:v>
                </c:pt>
                <c:pt idx="5467">
                  <c:v>3.3093220338980243</c:v>
                </c:pt>
                <c:pt idx="5468">
                  <c:v>3.3099273607745374</c:v>
                </c:pt>
                <c:pt idx="5469">
                  <c:v>3.3105326876510506</c:v>
                </c:pt>
                <c:pt idx="5470">
                  <c:v>3.3111380145275637</c:v>
                </c:pt>
                <c:pt idx="5471">
                  <c:v>3.3117433414040769</c:v>
                </c:pt>
                <c:pt idx="5472">
                  <c:v>3.31234866828059</c:v>
                </c:pt>
                <c:pt idx="5473">
                  <c:v>3.3129539951571032</c:v>
                </c:pt>
                <c:pt idx="5474">
                  <c:v>3.3135593220336164</c:v>
                </c:pt>
                <c:pt idx="5475">
                  <c:v>3.3141646489101295</c:v>
                </c:pt>
                <c:pt idx="5476">
                  <c:v>3.3147699757866427</c:v>
                </c:pt>
                <c:pt idx="5477">
                  <c:v>3.3153753026631558</c:v>
                </c:pt>
                <c:pt idx="5478">
                  <c:v>3.315980629539669</c:v>
                </c:pt>
                <c:pt idx="5479">
                  <c:v>3.3165859564161821</c:v>
                </c:pt>
                <c:pt idx="5480">
                  <c:v>3.3171912832926953</c:v>
                </c:pt>
                <c:pt idx="5481">
                  <c:v>3.3177966101692085</c:v>
                </c:pt>
                <c:pt idx="5482">
                  <c:v>3.3184019370457216</c:v>
                </c:pt>
                <c:pt idx="5483">
                  <c:v>3.3190072639222348</c:v>
                </c:pt>
                <c:pt idx="5484">
                  <c:v>3.3196125907987479</c:v>
                </c:pt>
                <c:pt idx="5485">
                  <c:v>3.3202179176752611</c:v>
                </c:pt>
                <c:pt idx="5486">
                  <c:v>3.3208232445517742</c:v>
                </c:pt>
                <c:pt idx="5487">
                  <c:v>3.3214285714282874</c:v>
                </c:pt>
                <c:pt idx="5488">
                  <c:v>3.3220338983048006</c:v>
                </c:pt>
                <c:pt idx="5489">
                  <c:v>3.3226392251813137</c:v>
                </c:pt>
                <c:pt idx="5490">
                  <c:v>3.3232445520578269</c:v>
                </c:pt>
                <c:pt idx="5491">
                  <c:v>3.32384987893434</c:v>
                </c:pt>
                <c:pt idx="5492">
                  <c:v>3.3244552058108532</c:v>
                </c:pt>
                <c:pt idx="5493">
                  <c:v>3.3250605326873663</c:v>
                </c:pt>
                <c:pt idx="5494">
                  <c:v>3.3256658595638795</c:v>
                </c:pt>
                <c:pt idx="5495">
                  <c:v>3.3262711864403927</c:v>
                </c:pt>
                <c:pt idx="5496">
                  <c:v>3.3268765133169058</c:v>
                </c:pt>
                <c:pt idx="5497">
                  <c:v>3.327481840193419</c:v>
                </c:pt>
                <c:pt idx="5498">
                  <c:v>3.3280871670699321</c:v>
                </c:pt>
                <c:pt idx="5499">
                  <c:v>3.3286924939464453</c:v>
                </c:pt>
                <c:pt idx="5500">
                  <c:v>3.3292978208229584</c:v>
                </c:pt>
                <c:pt idx="5501">
                  <c:v>3.3299031476994716</c:v>
                </c:pt>
                <c:pt idx="5502">
                  <c:v>3.3305084745759848</c:v>
                </c:pt>
                <c:pt idx="5503">
                  <c:v>3.3311138014524979</c:v>
                </c:pt>
                <c:pt idx="5504">
                  <c:v>3.3317191283290111</c:v>
                </c:pt>
                <c:pt idx="5505">
                  <c:v>3.3323244552055242</c:v>
                </c:pt>
                <c:pt idx="5506">
                  <c:v>3.3329297820820374</c:v>
                </c:pt>
                <c:pt idx="5507">
                  <c:v>3.3335351089585505</c:v>
                </c:pt>
                <c:pt idx="5508">
                  <c:v>3.3341404358350637</c:v>
                </c:pt>
                <c:pt idx="5509">
                  <c:v>3.3347457627115769</c:v>
                </c:pt>
                <c:pt idx="5510">
                  <c:v>3.33535108958809</c:v>
                </c:pt>
                <c:pt idx="5511">
                  <c:v>3.3359564164646032</c:v>
                </c:pt>
                <c:pt idx="5512">
                  <c:v>3.3365617433411163</c:v>
                </c:pt>
                <c:pt idx="5513">
                  <c:v>3.3371670702176295</c:v>
                </c:pt>
                <c:pt idx="5514">
                  <c:v>3.3377723970941426</c:v>
                </c:pt>
                <c:pt idx="5515">
                  <c:v>3.3383777239706558</c:v>
                </c:pt>
                <c:pt idx="5516">
                  <c:v>3.338983050847169</c:v>
                </c:pt>
                <c:pt idx="5517">
                  <c:v>3.3395883777236821</c:v>
                </c:pt>
                <c:pt idx="5518">
                  <c:v>3.3401937046001953</c:v>
                </c:pt>
                <c:pt idx="5519">
                  <c:v>3.3407990314767084</c:v>
                </c:pt>
                <c:pt idx="5520">
                  <c:v>3.3414043583532216</c:v>
                </c:pt>
                <c:pt idx="5521">
                  <c:v>3.3420096852297347</c:v>
                </c:pt>
                <c:pt idx="5522">
                  <c:v>3.3426150121062479</c:v>
                </c:pt>
                <c:pt idx="5523">
                  <c:v>3.3432203389827611</c:v>
                </c:pt>
                <c:pt idx="5524">
                  <c:v>3.3438256658592742</c:v>
                </c:pt>
                <c:pt idx="5525">
                  <c:v>3.3444309927357874</c:v>
                </c:pt>
                <c:pt idx="5526">
                  <c:v>3.3450363196123005</c:v>
                </c:pt>
                <c:pt idx="5527">
                  <c:v>3.3456416464888137</c:v>
                </c:pt>
                <c:pt idx="5528">
                  <c:v>3.3462469733653268</c:v>
                </c:pt>
                <c:pt idx="5529">
                  <c:v>3.34685230024184</c:v>
                </c:pt>
                <c:pt idx="5530">
                  <c:v>3.3474576271183532</c:v>
                </c:pt>
                <c:pt idx="5531">
                  <c:v>3.3480629539948663</c:v>
                </c:pt>
                <c:pt idx="5532">
                  <c:v>3.3486682808713795</c:v>
                </c:pt>
                <c:pt idx="5533">
                  <c:v>3.3492736077478926</c:v>
                </c:pt>
                <c:pt idx="5534">
                  <c:v>3.3498789346244058</c:v>
                </c:pt>
                <c:pt idx="5535">
                  <c:v>3.3504842615009189</c:v>
                </c:pt>
                <c:pt idx="5536">
                  <c:v>3.3510895883774321</c:v>
                </c:pt>
                <c:pt idx="5537">
                  <c:v>3.3516949152539453</c:v>
                </c:pt>
                <c:pt idx="5538">
                  <c:v>3.3523002421304584</c:v>
                </c:pt>
                <c:pt idx="5539">
                  <c:v>3.3529055690069716</c:v>
                </c:pt>
                <c:pt idx="5540">
                  <c:v>3.3535108958834847</c:v>
                </c:pt>
                <c:pt idx="5541">
                  <c:v>3.3541162227599979</c:v>
                </c:pt>
                <c:pt idx="5542">
                  <c:v>3.354721549636511</c:v>
                </c:pt>
                <c:pt idx="5543">
                  <c:v>3.3553268765130242</c:v>
                </c:pt>
                <c:pt idx="5544">
                  <c:v>3.3559322033895373</c:v>
                </c:pt>
                <c:pt idx="5545">
                  <c:v>3.3565375302660505</c:v>
                </c:pt>
                <c:pt idx="5546">
                  <c:v>3.3571428571425637</c:v>
                </c:pt>
                <c:pt idx="5547">
                  <c:v>3.3577481840190768</c:v>
                </c:pt>
                <c:pt idx="5548">
                  <c:v>3.35835351089559</c:v>
                </c:pt>
                <c:pt idx="5549">
                  <c:v>3.3589588377721031</c:v>
                </c:pt>
                <c:pt idx="5550">
                  <c:v>3.3595641646486163</c:v>
                </c:pt>
                <c:pt idx="5551">
                  <c:v>3.3601694915251294</c:v>
                </c:pt>
                <c:pt idx="5552">
                  <c:v>3.3607748184016426</c:v>
                </c:pt>
                <c:pt idx="5553">
                  <c:v>3.3613801452781558</c:v>
                </c:pt>
                <c:pt idx="5554">
                  <c:v>3.3619854721546689</c:v>
                </c:pt>
                <c:pt idx="5555">
                  <c:v>3.3625907990311821</c:v>
                </c:pt>
                <c:pt idx="5556">
                  <c:v>3.3631961259076952</c:v>
                </c:pt>
                <c:pt idx="5557">
                  <c:v>3.3638014527842084</c:v>
                </c:pt>
                <c:pt idx="5558">
                  <c:v>3.3644067796607215</c:v>
                </c:pt>
                <c:pt idx="5559">
                  <c:v>3.3650121065372347</c:v>
                </c:pt>
                <c:pt idx="5560">
                  <c:v>3.3656174334137479</c:v>
                </c:pt>
                <c:pt idx="5561">
                  <c:v>3.366222760290261</c:v>
                </c:pt>
                <c:pt idx="5562">
                  <c:v>3.3668280871667742</c:v>
                </c:pt>
                <c:pt idx="5563">
                  <c:v>3.3674334140432873</c:v>
                </c:pt>
                <c:pt idx="5564">
                  <c:v>3.3680387409198005</c:v>
                </c:pt>
                <c:pt idx="5565">
                  <c:v>3.3686440677963136</c:v>
                </c:pt>
                <c:pt idx="5566">
                  <c:v>3.3692493946728268</c:v>
                </c:pt>
                <c:pt idx="5567">
                  <c:v>3.36985472154934</c:v>
                </c:pt>
                <c:pt idx="5568">
                  <c:v>3.3704600484258531</c:v>
                </c:pt>
                <c:pt idx="5569">
                  <c:v>3.3710653753023663</c:v>
                </c:pt>
                <c:pt idx="5570">
                  <c:v>3.3716707021788794</c:v>
                </c:pt>
                <c:pt idx="5571">
                  <c:v>3.3722760290553926</c:v>
                </c:pt>
                <c:pt idx="5572">
                  <c:v>3.3728813559319057</c:v>
                </c:pt>
                <c:pt idx="5573">
                  <c:v>3.3734866828084189</c:v>
                </c:pt>
                <c:pt idx="5574">
                  <c:v>3.3740920096849321</c:v>
                </c:pt>
                <c:pt idx="5575">
                  <c:v>3.3746973365614452</c:v>
                </c:pt>
                <c:pt idx="5576">
                  <c:v>3.3753026634379584</c:v>
                </c:pt>
                <c:pt idx="5577">
                  <c:v>3.3759079903144715</c:v>
                </c:pt>
                <c:pt idx="5578">
                  <c:v>3.3765133171909847</c:v>
                </c:pt>
                <c:pt idx="5579">
                  <c:v>3.3771186440674978</c:v>
                </c:pt>
                <c:pt idx="5580">
                  <c:v>3.377723970944011</c:v>
                </c:pt>
                <c:pt idx="5581">
                  <c:v>3.3783292978205242</c:v>
                </c:pt>
                <c:pt idx="5582">
                  <c:v>3.3789346246970373</c:v>
                </c:pt>
                <c:pt idx="5583">
                  <c:v>3.3795399515735505</c:v>
                </c:pt>
                <c:pt idx="5584">
                  <c:v>3.3801452784500636</c:v>
                </c:pt>
                <c:pt idx="5585">
                  <c:v>3.3807506053265768</c:v>
                </c:pt>
                <c:pt idx="5586">
                  <c:v>3.3813559322030899</c:v>
                </c:pt>
                <c:pt idx="5587">
                  <c:v>3.3819612590796031</c:v>
                </c:pt>
                <c:pt idx="5588">
                  <c:v>3.3825665859561163</c:v>
                </c:pt>
                <c:pt idx="5589">
                  <c:v>3.3831719128326294</c:v>
                </c:pt>
                <c:pt idx="5590">
                  <c:v>3.3837772397091426</c:v>
                </c:pt>
                <c:pt idx="5591">
                  <c:v>3.3843825665856557</c:v>
                </c:pt>
                <c:pt idx="5592">
                  <c:v>3.3849878934621689</c:v>
                </c:pt>
                <c:pt idx="5593">
                  <c:v>3.385593220338682</c:v>
                </c:pt>
                <c:pt idx="5594">
                  <c:v>3.3861985472151952</c:v>
                </c:pt>
                <c:pt idx="5595">
                  <c:v>3.3868038740917084</c:v>
                </c:pt>
                <c:pt idx="5596">
                  <c:v>3.3874092009682215</c:v>
                </c:pt>
                <c:pt idx="5597">
                  <c:v>3.3880145278447347</c:v>
                </c:pt>
                <c:pt idx="5598">
                  <c:v>3.3886198547212478</c:v>
                </c:pt>
                <c:pt idx="5599">
                  <c:v>3.389225181597761</c:v>
                </c:pt>
                <c:pt idx="5600">
                  <c:v>3.3898305084742741</c:v>
                </c:pt>
                <c:pt idx="5601">
                  <c:v>3.3904358353507873</c:v>
                </c:pt>
                <c:pt idx="5602">
                  <c:v>3.3910411622273005</c:v>
                </c:pt>
                <c:pt idx="5603">
                  <c:v>3.3916464891038136</c:v>
                </c:pt>
                <c:pt idx="5604">
                  <c:v>3.3922518159803268</c:v>
                </c:pt>
                <c:pt idx="5605">
                  <c:v>3.3928571428568399</c:v>
                </c:pt>
                <c:pt idx="5606">
                  <c:v>3.3934624697333531</c:v>
                </c:pt>
                <c:pt idx="5607">
                  <c:v>3.3940677966098662</c:v>
                </c:pt>
                <c:pt idx="5608">
                  <c:v>3.3946731234863794</c:v>
                </c:pt>
                <c:pt idx="5609">
                  <c:v>3.3952784503628926</c:v>
                </c:pt>
                <c:pt idx="5610">
                  <c:v>3.3958837772394057</c:v>
                </c:pt>
                <c:pt idx="5611">
                  <c:v>3.3964891041159189</c:v>
                </c:pt>
                <c:pt idx="5612">
                  <c:v>3.397094430992432</c:v>
                </c:pt>
                <c:pt idx="5613">
                  <c:v>3.3976997578689452</c:v>
                </c:pt>
                <c:pt idx="5614">
                  <c:v>3.3983050847454583</c:v>
                </c:pt>
                <c:pt idx="5615">
                  <c:v>3.3989104116219715</c:v>
                </c:pt>
                <c:pt idx="5616">
                  <c:v>3.3995157384984847</c:v>
                </c:pt>
                <c:pt idx="5617">
                  <c:v>3.4001210653749978</c:v>
                </c:pt>
                <c:pt idx="5618">
                  <c:v>3.400726392251511</c:v>
                </c:pt>
                <c:pt idx="5619">
                  <c:v>3.4013317191280241</c:v>
                </c:pt>
                <c:pt idx="5620">
                  <c:v>3.4019370460045373</c:v>
                </c:pt>
                <c:pt idx="5621">
                  <c:v>3.4025423728810504</c:v>
                </c:pt>
                <c:pt idx="5622">
                  <c:v>3.4031476997575636</c:v>
                </c:pt>
                <c:pt idx="5623">
                  <c:v>3.4037530266340768</c:v>
                </c:pt>
                <c:pt idx="5624">
                  <c:v>3.4043583535105899</c:v>
                </c:pt>
                <c:pt idx="5625">
                  <c:v>3.4049636803871031</c:v>
                </c:pt>
                <c:pt idx="5626">
                  <c:v>3.4055690072636162</c:v>
                </c:pt>
                <c:pt idx="5627">
                  <c:v>3.4061743341401294</c:v>
                </c:pt>
                <c:pt idx="5628">
                  <c:v>3.4067796610166425</c:v>
                </c:pt>
                <c:pt idx="5629">
                  <c:v>3.4073849878931557</c:v>
                </c:pt>
                <c:pt idx="5630">
                  <c:v>3.4079903147696688</c:v>
                </c:pt>
                <c:pt idx="5631">
                  <c:v>3.408595641646182</c:v>
                </c:pt>
                <c:pt idx="5632">
                  <c:v>3.4092009685226952</c:v>
                </c:pt>
                <c:pt idx="5633">
                  <c:v>3.4098062953992083</c:v>
                </c:pt>
                <c:pt idx="5634">
                  <c:v>3.4104116222757215</c:v>
                </c:pt>
                <c:pt idx="5635">
                  <c:v>3.4110169491522346</c:v>
                </c:pt>
                <c:pt idx="5636">
                  <c:v>3.4116222760287478</c:v>
                </c:pt>
                <c:pt idx="5637">
                  <c:v>3.4122276029052609</c:v>
                </c:pt>
                <c:pt idx="5638">
                  <c:v>3.4128329297817741</c:v>
                </c:pt>
                <c:pt idx="5639">
                  <c:v>3.4134382566582873</c:v>
                </c:pt>
                <c:pt idx="5640">
                  <c:v>3.4140435835348004</c:v>
                </c:pt>
                <c:pt idx="5641">
                  <c:v>3.4146489104113136</c:v>
                </c:pt>
                <c:pt idx="5642">
                  <c:v>3.4152542372878267</c:v>
                </c:pt>
                <c:pt idx="5643">
                  <c:v>3.4158595641643399</c:v>
                </c:pt>
                <c:pt idx="5644">
                  <c:v>3.416464891040853</c:v>
                </c:pt>
                <c:pt idx="5645">
                  <c:v>3.4170702179173662</c:v>
                </c:pt>
                <c:pt idx="5646">
                  <c:v>3.4176755447938794</c:v>
                </c:pt>
                <c:pt idx="5647">
                  <c:v>3.4182808716703925</c:v>
                </c:pt>
                <c:pt idx="5648">
                  <c:v>3.4188861985469057</c:v>
                </c:pt>
                <c:pt idx="5649">
                  <c:v>3.4194915254234188</c:v>
                </c:pt>
                <c:pt idx="5650">
                  <c:v>3.420096852299932</c:v>
                </c:pt>
                <c:pt idx="5651">
                  <c:v>3.4207021791764451</c:v>
                </c:pt>
                <c:pt idx="5652">
                  <c:v>3.4213075060529583</c:v>
                </c:pt>
                <c:pt idx="5653">
                  <c:v>3.4219128329294715</c:v>
                </c:pt>
                <c:pt idx="5654">
                  <c:v>3.4225181598059846</c:v>
                </c:pt>
                <c:pt idx="5655">
                  <c:v>3.4231234866824978</c:v>
                </c:pt>
                <c:pt idx="5656">
                  <c:v>3.4237288135590109</c:v>
                </c:pt>
                <c:pt idx="5657">
                  <c:v>3.4243341404355241</c:v>
                </c:pt>
                <c:pt idx="5658">
                  <c:v>3.4249394673120372</c:v>
                </c:pt>
                <c:pt idx="5659">
                  <c:v>3.4255447941885504</c:v>
                </c:pt>
                <c:pt idx="5660">
                  <c:v>3.4261501210650636</c:v>
                </c:pt>
                <c:pt idx="5661">
                  <c:v>3.4267554479415767</c:v>
                </c:pt>
                <c:pt idx="5662">
                  <c:v>3.4273607748180899</c:v>
                </c:pt>
                <c:pt idx="5663">
                  <c:v>3.427966101694603</c:v>
                </c:pt>
                <c:pt idx="5664">
                  <c:v>3.4285714285711162</c:v>
                </c:pt>
                <c:pt idx="5665">
                  <c:v>3.4291767554476293</c:v>
                </c:pt>
                <c:pt idx="5666">
                  <c:v>3.4297820823241425</c:v>
                </c:pt>
                <c:pt idx="5667">
                  <c:v>3.4303874092006557</c:v>
                </c:pt>
                <c:pt idx="5668">
                  <c:v>3.4309927360771688</c:v>
                </c:pt>
                <c:pt idx="5669">
                  <c:v>3.431598062953682</c:v>
                </c:pt>
                <c:pt idx="5670">
                  <c:v>3.4322033898301951</c:v>
                </c:pt>
                <c:pt idx="5671">
                  <c:v>3.4328087167067083</c:v>
                </c:pt>
                <c:pt idx="5672">
                  <c:v>3.4334140435832214</c:v>
                </c:pt>
                <c:pt idx="5673">
                  <c:v>3.4340193704597346</c:v>
                </c:pt>
                <c:pt idx="5674">
                  <c:v>3.4346246973362478</c:v>
                </c:pt>
                <c:pt idx="5675">
                  <c:v>3.4352300242127609</c:v>
                </c:pt>
                <c:pt idx="5676">
                  <c:v>3.4358353510892741</c:v>
                </c:pt>
                <c:pt idx="5677">
                  <c:v>3.4364406779657872</c:v>
                </c:pt>
                <c:pt idx="5678">
                  <c:v>3.4370460048423004</c:v>
                </c:pt>
                <c:pt idx="5679">
                  <c:v>3.4376513317188135</c:v>
                </c:pt>
                <c:pt idx="5680">
                  <c:v>3.4382566585953267</c:v>
                </c:pt>
                <c:pt idx="5681">
                  <c:v>3.4388619854718399</c:v>
                </c:pt>
                <c:pt idx="5682">
                  <c:v>3.439467312348353</c:v>
                </c:pt>
                <c:pt idx="5683">
                  <c:v>3.4400726392248662</c:v>
                </c:pt>
                <c:pt idx="5684">
                  <c:v>3.4406779661013793</c:v>
                </c:pt>
                <c:pt idx="5685">
                  <c:v>3.4412832929778925</c:v>
                </c:pt>
                <c:pt idx="5686">
                  <c:v>3.4418886198544056</c:v>
                </c:pt>
                <c:pt idx="5687">
                  <c:v>3.4424939467309188</c:v>
                </c:pt>
                <c:pt idx="5688">
                  <c:v>3.443099273607432</c:v>
                </c:pt>
                <c:pt idx="5689">
                  <c:v>3.4437046004839451</c:v>
                </c:pt>
                <c:pt idx="5690">
                  <c:v>3.4443099273604583</c:v>
                </c:pt>
                <c:pt idx="5691">
                  <c:v>3.4449152542369714</c:v>
                </c:pt>
                <c:pt idx="5692">
                  <c:v>3.4455205811134846</c:v>
                </c:pt>
                <c:pt idx="5693">
                  <c:v>3.4461259079899977</c:v>
                </c:pt>
                <c:pt idx="5694">
                  <c:v>3.4467312348665109</c:v>
                </c:pt>
                <c:pt idx="5695">
                  <c:v>3.4473365617430241</c:v>
                </c:pt>
                <c:pt idx="5696">
                  <c:v>3.4479418886195372</c:v>
                </c:pt>
                <c:pt idx="5697">
                  <c:v>3.4485472154960504</c:v>
                </c:pt>
                <c:pt idx="5698">
                  <c:v>3.4491525423725635</c:v>
                </c:pt>
                <c:pt idx="5699">
                  <c:v>3.4497578692490767</c:v>
                </c:pt>
                <c:pt idx="5700">
                  <c:v>3.4503631961255898</c:v>
                </c:pt>
                <c:pt idx="5701">
                  <c:v>3.450968523002103</c:v>
                </c:pt>
                <c:pt idx="5702">
                  <c:v>3.4515738498786162</c:v>
                </c:pt>
                <c:pt idx="5703">
                  <c:v>3.4521791767551293</c:v>
                </c:pt>
                <c:pt idx="5704">
                  <c:v>3.4527845036316425</c:v>
                </c:pt>
                <c:pt idx="5705">
                  <c:v>3.4533898305081556</c:v>
                </c:pt>
                <c:pt idx="5706">
                  <c:v>3.4539951573846688</c:v>
                </c:pt>
                <c:pt idx="5707">
                  <c:v>3.4546004842611819</c:v>
                </c:pt>
                <c:pt idx="5708">
                  <c:v>3.4552058111376951</c:v>
                </c:pt>
                <c:pt idx="5709">
                  <c:v>3.4558111380142083</c:v>
                </c:pt>
                <c:pt idx="5710">
                  <c:v>3.4564164648907214</c:v>
                </c:pt>
                <c:pt idx="5711">
                  <c:v>3.4570217917672346</c:v>
                </c:pt>
                <c:pt idx="5712">
                  <c:v>3.4576271186437477</c:v>
                </c:pt>
                <c:pt idx="5713">
                  <c:v>3.4582324455202609</c:v>
                </c:pt>
                <c:pt idx="5714">
                  <c:v>3.458837772396774</c:v>
                </c:pt>
                <c:pt idx="5715">
                  <c:v>3.4594430992732872</c:v>
                </c:pt>
                <c:pt idx="5716">
                  <c:v>3.4600484261498003</c:v>
                </c:pt>
                <c:pt idx="5717">
                  <c:v>3.4606537530263135</c:v>
                </c:pt>
                <c:pt idx="5718">
                  <c:v>3.4612590799028267</c:v>
                </c:pt>
                <c:pt idx="5719">
                  <c:v>3.4618644067793398</c:v>
                </c:pt>
                <c:pt idx="5720">
                  <c:v>3.462469733655853</c:v>
                </c:pt>
                <c:pt idx="5721">
                  <c:v>3.4630750605323661</c:v>
                </c:pt>
                <c:pt idx="5722">
                  <c:v>3.4636803874088793</c:v>
                </c:pt>
                <c:pt idx="5723">
                  <c:v>3.4642857142853924</c:v>
                </c:pt>
                <c:pt idx="5724">
                  <c:v>3.4648910411619056</c:v>
                </c:pt>
                <c:pt idx="5725">
                  <c:v>3.4654963680384188</c:v>
                </c:pt>
                <c:pt idx="5726">
                  <c:v>3.4661016949149319</c:v>
                </c:pt>
                <c:pt idx="5727">
                  <c:v>3.4667070217914451</c:v>
                </c:pt>
                <c:pt idx="5728">
                  <c:v>3.4673123486679582</c:v>
                </c:pt>
                <c:pt idx="5729">
                  <c:v>3.4679176755444714</c:v>
                </c:pt>
                <c:pt idx="5730">
                  <c:v>3.4685230024209845</c:v>
                </c:pt>
                <c:pt idx="5731">
                  <c:v>3.4691283292974977</c:v>
                </c:pt>
                <c:pt idx="5732">
                  <c:v>3.4697336561740109</c:v>
                </c:pt>
                <c:pt idx="5733">
                  <c:v>3.470338983050524</c:v>
                </c:pt>
                <c:pt idx="5734">
                  <c:v>3.4709443099270372</c:v>
                </c:pt>
                <c:pt idx="5735">
                  <c:v>3.4715496368035503</c:v>
                </c:pt>
                <c:pt idx="5736">
                  <c:v>3.4721549636800635</c:v>
                </c:pt>
                <c:pt idx="5737">
                  <c:v>3.4727602905565766</c:v>
                </c:pt>
                <c:pt idx="5738">
                  <c:v>3.4733656174330898</c:v>
                </c:pt>
                <c:pt idx="5739">
                  <c:v>3.473970944309603</c:v>
                </c:pt>
                <c:pt idx="5740">
                  <c:v>3.4745762711861161</c:v>
                </c:pt>
                <c:pt idx="5741">
                  <c:v>3.4751815980626293</c:v>
                </c:pt>
                <c:pt idx="5742">
                  <c:v>3.4757869249391424</c:v>
                </c:pt>
                <c:pt idx="5743">
                  <c:v>3.4763922518156556</c:v>
                </c:pt>
                <c:pt idx="5744">
                  <c:v>3.4769975786921687</c:v>
                </c:pt>
                <c:pt idx="5745">
                  <c:v>3.4776029055686819</c:v>
                </c:pt>
                <c:pt idx="5746">
                  <c:v>3.4782082324451951</c:v>
                </c:pt>
                <c:pt idx="5747">
                  <c:v>3.4788135593217082</c:v>
                </c:pt>
                <c:pt idx="5748">
                  <c:v>3.4794188861982214</c:v>
                </c:pt>
                <c:pt idx="5749">
                  <c:v>3.4800242130747345</c:v>
                </c:pt>
                <c:pt idx="5750">
                  <c:v>3.4806295399512477</c:v>
                </c:pt>
                <c:pt idx="5751">
                  <c:v>3.4812348668277608</c:v>
                </c:pt>
                <c:pt idx="5752">
                  <c:v>3.481840193704274</c:v>
                </c:pt>
                <c:pt idx="5753">
                  <c:v>3.4824455205807872</c:v>
                </c:pt>
                <c:pt idx="5754">
                  <c:v>3.4830508474573003</c:v>
                </c:pt>
                <c:pt idx="5755">
                  <c:v>3.4836561743338135</c:v>
                </c:pt>
                <c:pt idx="5756">
                  <c:v>3.4842615012103266</c:v>
                </c:pt>
                <c:pt idx="5757">
                  <c:v>3.4848668280868398</c:v>
                </c:pt>
                <c:pt idx="5758">
                  <c:v>3.4854721549633529</c:v>
                </c:pt>
                <c:pt idx="5759">
                  <c:v>3.4860774818398661</c:v>
                </c:pt>
                <c:pt idx="5760">
                  <c:v>3.4866828087163793</c:v>
                </c:pt>
                <c:pt idx="5761">
                  <c:v>3.4872881355928924</c:v>
                </c:pt>
                <c:pt idx="5762">
                  <c:v>3.4878934624694056</c:v>
                </c:pt>
                <c:pt idx="5763">
                  <c:v>3.4884987893459187</c:v>
                </c:pt>
                <c:pt idx="5764">
                  <c:v>3.4891041162224319</c:v>
                </c:pt>
                <c:pt idx="5765">
                  <c:v>3.489709443098945</c:v>
                </c:pt>
                <c:pt idx="5766">
                  <c:v>3.4903147699754582</c:v>
                </c:pt>
                <c:pt idx="5767">
                  <c:v>3.4909200968519714</c:v>
                </c:pt>
                <c:pt idx="5768">
                  <c:v>3.4915254237284845</c:v>
                </c:pt>
                <c:pt idx="5769">
                  <c:v>3.4921307506049977</c:v>
                </c:pt>
                <c:pt idx="5770">
                  <c:v>3.4927360774815108</c:v>
                </c:pt>
                <c:pt idx="5771">
                  <c:v>3.493341404358024</c:v>
                </c:pt>
                <c:pt idx="5772">
                  <c:v>3.4939467312345371</c:v>
                </c:pt>
                <c:pt idx="5773">
                  <c:v>3.4945520581110503</c:v>
                </c:pt>
                <c:pt idx="5774">
                  <c:v>3.4951573849875635</c:v>
                </c:pt>
                <c:pt idx="5775">
                  <c:v>3.4957627118640766</c:v>
                </c:pt>
                <c:pt idx="5776">
                  <c:v>3.4963680387405898</c:v>
                </c:pt>
                <c:pt idx="5777">
                  <c:v>3.4969733656171029</c:v>
                </c:pt>
                <c:pt idx="5778">
                  <c:v>3.4975786924936161</c:v>
                </c:pt>
                <c:pt idx="5779">
                  <c:v>3.4981840193701292</c:v>
                </c:pt>
                <c:pt idx="5780">
                  <c:v>3.4987893462466424</c:v>
                </c:pt>
                <c:pt idx="5781">
                  <c:v>3.4993946731231556</c:v>
                </c:pt>
                <c:pt idx="5782">
                  <c:v>3.4999999999996687</c:v>
                </c:pt>
                <c:pt idx="5783">
                  <c:v>3.5006053268761819</c:v>
                </c:pt>
                <c:pt idx="5784">
                  <c:v>3.501210653752695</c:v>
                </c:pt>
                <c:pt idx="5785">
                  <c:v>3.5018159806292082</c:v>
                </c:pt>
                <c:pt idx="5786">
                  <c:v>3.5024213075057213</c:v>
                </c:pt>
                <c:pt idx="5787">
                  <c:v>3.5030266343822345</c:v>
                </c:pt>
                <c:pt idx="5788">
                  <c:v>3.5036319612587477</c:v>
                </c:pt>
                <c:pt idx="5789">
                  <c:v>3.5042372881352608</c:v>
                </c:pt>
                <c:pt idx="5790">
                  <c:v>3.504842615011774</c:v>
                </c:pt>
                <c:pt idx="5791">
                  <c:v>3.5054479418882871</c:v>
                </c:pt>
                <c:pt idx="5792">
                  <c:v>3.5060532687648003</c:v>
                </c:pt>
                <c:pt idx="5793">
                  <c:v>3.5066585956413134</c:v>
                </c:pt>
                <c:pt idx="5794">
                  <c:v>3.5072639225178266</c:v>
                </c:pt>
                <c:pt idx="5795">
                  <c:v>3.5078692493943398</c:v>
                </c:pt>
                <c:pt idx="5796">
                  <c:v>3.5084745762708529</c:v>
                </c:pt>
                <c:pt idx="5797">
                  <c:v>3.5090799031473661</c:v>
                </c:pt>
                <c:pt idx="5798">
                  <c:v>3.5096852300238792</c:v>
                </c:pt>
                <c:pt idx="5799">
                  <c:v>3.5102905569003924</c:v>
                </c:pt>
                <c:pt idx="5800">
                  <c:v>3.5108958837769055</c:v>
                </c:pt>
                <c:pt idx="5801">
                  <c:v>3.5115012106534187</c:v>
                </c:pt>
                <c:pt idx="5802">
                  <c:v>3.5121065375299318</c:v>
                </c:pt>
                <c:pt idx="5803">
                  <c:v>3.512711864406445</c:v>
                </c:pt>
                <c:pt idx="5804">
                  <c:v>3.5133171912829582</c:v>
                </c:pt>
                <c:pt idx="5805">
                  <c:v>3.5139225181594713</c:v>
                </c:pt>
                <c:pt idx="5806">
                  <c:v>3.5145278450359845</c:v>
                </c:pt>
                <c:pt idx="5807">
                  <c:v>3.5151331719124976</c:v>
                </c:pt>
                <c:pt idx="5808">
                  <c:v>3.5157384987890108</c:v>
                </c:pt>
                <c:pt idx="5809">
                  <c:v>3.5163438256655239</c:v>
                </c:pt>
                <c:pt idx="5810">
                  <c:v>3.5169491525420371</c:v>
                </c:pt>
                <c:pt idx="5811">
                  <c:v>3.5175544794185503</c:v>
                </c:pt>
                <c:pt idx="5812">
                  <c:v>3.5181598062950634</c:v>
                </c:pt>
                <c:pt idx="5813">
                  <c:v>3.5187651331715766</c:v>
                </c:pt>
                <c:pt idx="5814">
                  <c:v>3.5193704600480897</c:v>
                </c:pt>
                <c:pt idx="5815">
                  <c:v>3.5199757869246029</c:v>
                </c:pt>
                <c:pt idx="5816">
                  <c:v>3.520581113801116</c:v>
                </c:pt>
                <c:pt idx="5817">
                  <c:v>3.5211864406776292</c:v>
                </c:pt>
                <c:pt idx="5818">
                  <c:v>3.5217917675541424</c:v>
                </c:pt>
                <c:pt idx="5819">
                  <c:v>3.5223970944306555</c:v>
                </c:pt>
                <c:pt idx="5820">
                  <c:v>3.5230024213071687</c:v>
                </c:pt>
                <c:pt idx="5821">
                  <c:v>3.5236077481836818</c:v>
                </c:pt>
                <c:pt idx="5822">
                  <c:v>3.524213075060195</c:v>
                </c:pt>
                <c:pt idx="5823">
                  <c:v>3.5248184019367081</c:v>
                </c:pt>
                <c:pt idx="5824">
                  <c:v>3.5254237288132213</c:v>
                </c:pt>
                <c:pt idx="5825">
                  <c:v>3.5260290556897345</c:v>
                </c:pt>
                <c:pt idx="5826">
                  <c:v>3.5266343825662476</c:v>
                </c:pt>
                <c:pt idx="5827">
                  <c:v>3.5272397094427608</c:v>
                </c:pt>
                <c:pt idx="5828">
                  <c:v>3.5278450363192739</c:v>
                </c:pt>
                <c:pt idx="5829">
                  <c:v>3.5284503631957871</c:v>
                </c:pt>
                <c:pt idx="5830">
                  <c:v>3.5290556900723002</c:v>
                </c:pt>
                <c:pt idx="5831">
                  <c:v>3.5296610169488134</c:v>
                </c:pt>
                <c:pt idx="5832">
                  <c:v>3.5302663438253266</c:v>
                </c:pt>
                <c:pt idx="5833">
                  <c:v>3.5308716707018397</c:v>
                </c:pt>
                <c:pt idx="5834">
                  <c:v>3.5314769975783529</c:v>
                </c:pt>
                <c:pt idx="5835">
                  <c:v>3.532082324454866</c:v>
                </c:pt>
                <c:pt idx="5836">
                  <c:v>3.5326876513313792</c:v>
                </c:pt>
                <c:pt idx="5837">
                  <c:v>3.5332929782078923</c:v>
                </c:pt>
                <c:pt idx="5838">
                  <c:v>3.5338983050844055</c:v>
                </c:pt>
                <c:pt idx="5839">
                  <c:v>3.5345036319609187</c:v>
                </c:pt>
                <c:pt idx="5840">
                  <c:v>3.5351089588374318</c:v>
                </c:pt>
                <c:pt idx="5841">
                  <c:v>3.535714285713945</c:v>
                </c:pt>
                <c:pt idx="5842">
                  <c:v>3.5363196125904581</c:v>
                </c:pt>
                <c:pt idx="5843">
                  <c:v>3.5369249394669713</c:v>
                </c:pt>
                <c:pt idx="5844">
                  <c:v>3.5375302663434844</c:v>
                </c:pt>
                <c:pt idx="5845">
                  <c:v>3.5381355932199976</c:v>
                </c:pt>
                <c:pt idx="5846">
                  <c:v>3.5387409200965108</c:v>
                </c:pt>
                <c:pt idx="5847">
                  <c:v>3.5393462469730239</c:v>
                </c:pt>
                <c:pt idx="5848">
                  <c:v>3.5399515738495371</c:v>
                </c:pt>
                <c:pt idx="5849">
                  <c:v>3.5405569007260502</c:v>
                </c:pt>
                <c:pt idx="5850">
                  <c:v>3.5411622276025634</c:v>
                </c:pt>
                <c:pt idx="5851">
                  <c:v>3.5417675544790765</c:v>
                </c:pt>
                <c:pt idx="5852">
                  <c:v>3.5423728813555897</c:v>
                </c:pt>
                <c:pt idx="5853">
                  <c:v>3.5429782082321029</c:v>
                </c:pt>
                <c:pt idx="5854">
                  <c:v>3.543583535108616</c:v>
                </c:pt>
                <c:pt idx="5855">
                  <c:v>3.5441888619851292</c:v>
                </c:pt>
                <c:pt idx="5856">
                  <c:v>3.5447941888616423</c:v>
                </c:pt>
                <c:pt idx="5857">
                  <c:v>3.5453995157381555</c:v>
                </c:pt>
                <c:pt idx="5858">
                  <c:v>3.5460048426146686</c:v>
                </c:pt>
                <c:pt idx="5859">
                  <c:v>3.5466101694911818</c:v>
                </c:pt>
                <c:pt idx="5860">
                  <c:v>3.547215496367695</c:v>
                </c:pt>
                <c:pt idx="5861">
                  <c:v>3.5478208232442081</c:v>
                </c:pt>
                <c:pt idx="5862">
                  <c:v>3.5484261501207213</c:v>
                </c:pt>
                <c:pt idx="5863">
                  <c:v>3.5490314769972344</c:v>
                </c:pt>
                <c:pt idx="5864">
                  <c:v>3.5496368038737476</c:v>
                </c:pt>
                <c:pt idx="5865">
                  <c:v>3.5502421307502607</c:v>
                </c:pt>
                <c:pt idx="5866">
                  <c:v>3.5508474576267739</c:v>
                </c:pt>
                <c:pt idx="5867">
                  <c:v>3.5514527845032871</c:v>
                </c:pt>
                <c:pt idx="5868">
                  <c:v>3.5520581113798002</c:v>
                </c:pt>
                <c:pt idx="5869">
                  <c:v>3.5526634382563134</c:v>
                </c:pt>
                <c:pt idx="5870">
                  <c:v>3.5532687651328265</c:v>
                </c:pt>
                <c:pt idx="5871">
                  <c:v>3.5538740920093397</c:v>
                </c:pt>
                <c:pt idx="5872">
                  <c:v>3.5544794188858528</c:v>
                </c:pt>
                <c:pt idx="5873">
                  <c:v>3.555084745762366</c:v>
                </c:pt>
                <c:pt idx="5874">
                  <c:v>3.5556900726388792</c:v>
                </c:pt>
                <c:pt idx="5875">
                  <c:v>3.5562953995153923</c:v>
                </c:pt>
                <c:pt idx="5876">
                  <c:v>3.5569007263919055</c:v>
                </c:pt>
                <c:pt idx="5877">
                  <c:v>3.5575060532684186</c:v>
                </c:pt>
                <c:pt idx="5878">
                  <c:v>3.5581113801449318</c:v>
                </c:pt>
                <c:pt idx="5879">
                  <c:v>3.5587167070214449</c:v>
                </c:pt>
                <c:pt idx="5880">
                  <c:v>3.5593220338979581</c:v>
                </c:pt>
                <c:pt idx="5881">
                  <c:v>3.5599273607744712</c:v>
                </c:pt>
                <c:pt idx="5882">
                  <c:v>3.5605326876509844</c:v>
                </c:pt>
                <c:pt idx="5883">
                  <c:v>3.5611380145274976</c:v>
                </c:pt>
                <c:pt idx="5884">
                  <c:v>3.5617433414040107</c:v>
                </c:pt>
                <c:pt idx="5885">
                  <c:v>3.5623486682805239</c:v>
                </c:pt>
                <c:pt idx="5886">
                  <c:v>3.562953995157037</c:v>
                </c:pt>
                <c:pt idx="5887">
                  <c:v>3.5635593220335502</c:v>
                </c:pt>
                <c:pt idx="5888">
                  <c:v>3.5641646489100633</c:v>
                </c:pt>
                <c:pt idx="5889">
                  <c:v>3.5647699757865765</c:v>
                </c:pt>
                <c:pt idx="5890">
                  <c:v>3.5653753026630897</c:v>
                </c:pt>
                <c:pt idx="5891">
                  <c:v>3.5659806295396028</c:v>
                </c:pt>
                <c:pt idx="5892">
                  <c:v>3.566585956416116</c:v>
                </c:pt>
                <c:pt idx="5893">
                  <c:v>3.5671912832926291</c:v>
                </c:pt>
                <c:pt idx="5894">
                  <c:v>3.5677966101691423</c:v>
                </c:pt>
                <c:pt idx="5895">
                  <c:v>3.5684019370456554</c:v>
                </c:pt>
                <c:pt idx="5896">
                  <c:v>3.5690072639221686</c:v>
                </c:pt>
                <c:pt idx="5897">
                  <c:v>3.5696125907986818</c:v>
                </c:pt>
                <c:pt idx="5898">
                  <c:v>3.5702179176751949</c:v>
                </c:pt>
                <c:pt idx="5899">
                  <c:v>3.5708232445517081</c:v>
                </c:pt>
                <c:pt idx="5900">
                  <c:v>3.5714285714282212</c:v>
                </c:pt>
                <c:pt idx="5901">
                  <c:v>3.5720338983047344</c:v>
                </c:pt>
                <c:pt idx="5902">
                  <c:v>3.5726392251812475</c:v>
                </c:pt>
                <c:pt idx="5903">
                  <c:v>3.5732445520577607</c:v>
                </c:pt>
                <c:pt idx="5904">
                  <c:v>3.5738498789342739</c:v>
                </c:pt>
                <c:pt idx="5905">
                  <c:v>3.574455205810787</c:v>
                </c:pt>
                <c:pt idx="5906">
                  <c:v>3.5750605326873002</c:v>
                </c:pt>
                <c:pt idx="5907">
                  <c:v>3.5756658595638133</c:v>
                </c:pt>
                <c:pt idx="5908">
                  <c:v>3.5762711864403265</c:v>
                </c:pt>
                <c:pt idx="5909">
                  <c:v>3.5768765133168396</c:v>
                </c:pt>
                <c:pt idx="5910">
                  <c:v>3.5774818401933528</c:v>
                </c:pt>
                <c:pt idx="5911">
                  <c:v>3.578087167069866</c:v>
                </c:pt>
                <c:pt idx="5912">
                  <c:v>3.5786924939463791</c:v>
                </c:pt>
                <c:pt idx="5913">
                  <c:v>3.5792978208228923</c:v>
                </c:pt>
                <c:pt idx="5914">
                  <c:v>3.5799031476994054</c:v>
                </c:pt>
                <c:pt idx="5915">
                  <c:v>3.5805084745759186</c:v>
                </c:pt>
                <c:pt idx="5916">
                  <c:v>3.5811138014524317</c:v>
                </c:pt>
                <c:pt idx="5917">
                  <c:v>3.5817191283289449</c:v>
                </c:pt>
                <c:pt idx="5918">
                  <c:v>3.5823244552054581</c:v>
                </c:pt>
                <c:pt idx="5919">
                  <c:v>3.5829297820819712</c:v>
                </c:pt>
                <c:pt idx="5920">
                  <c:v>3.5835351089584844</c:v>
                </c:pt>
                <c:pt idx="5921">
                  <c:v>3.5841404358349975</c:v>
                </c:pt>
                <c:pt idx="5922">
                  <c:v>3.5847457627115107</c:v>
                </c:pt>
                <c:pt idx="5923">
                  <c:v>3.5853510895880238</c:v>
                </c:pt>
                <c:pt idx="5924">
                  <c:v>3.585956416464537</c:v>
                </c:pt>
                <c:pt idx="5925">
                  <c:v>3.5865617433410502</c:v>
                </c:pt>
                <c:pt idx="5926">
                  <c:v>3.5871670702175633</c:v>
                </c:pt>
                <c:pt idx="5927">
                  <c:v>3.5877723970940765</c:v>
                </c:pt>
                <c:pt idx="5928">
                  <c:v>3.5883777239705896</c:v>
                </c:pt>
                <c:pt idx="5929">
                  <c:v>3.5889830508471028</c:v>
                </c:pt>
                <c:pt idx="5930">
                  <c:v>3.5895883777236159</c:v>
                </c:pt>
                <c:pt idx="5931">
                  <c:v>3.5901937046001291</c:v>
                </c:pt>
                <c:pt idx="5932">
                  <c:v>3.5907990314766423</c:v>
                </c:pt>
                <c:pt idx="5933">
                  <c:v>3.5914043583531554</c:v>
                </c:pt>
                <c:pt idx="5934">
                  <c:v>3.5920096852296686</c:v>
                </c:pt>
                <c:pt idx="5935">
                  <c:v>3.5926150121061817</c:v>
                </c:pt>
                <c:pt idx="5936">
                  <c:v>3.5932203389826949</c:v>
                </c:pt>
                <c:pt idx="5937">
                  <c:v>3.593825665859208</c:v>
                </c:pt>
                <c:pt idx="5938">
                  <c:v>3.5944309927357212</c:v>
                </c:pt>
                <c:pt idx="5939">
                  <c:v>3.5950363196122344</c:v>
                </c:pt>
                <c:pt idx="5940">
                  <c:v>3.5956416464887475</c:v>
                </c:pt>
                <c:pt idx="5941">
                  <c:v>3.5962469733652607</c:v>
                </c:pt>
                <c:pt idx="5942">
                  <c:v>3.5968523002417738</c:v>
                </c:pt>
                <c:pt idx="5943">
                  <c:v>3.597457627118287</c:v>
                </c:pt>
                <c:pt idx="5944">
                  <c:v>3.5980629539948001</c:v>
                </c:pt>
                <c:pt idx="5945">
                  <c:v>3.5986682808713133</c:v>
                </c:pt>
                <c:pt idx="5946">
                  <c:v>3.5992736077478265</c:v>
                </c:pt>
                <c:pt idx="5947">
                  <c:v>3.5998789346243396</c:v>
                </c:pt>
                <c:pt idx="5948">
                  <c:v>3.6004842615008528</c:v>
                </c:pt>
                <c:pt idx="5949">
                  <c:v>3.6010895883773659</c:v>
                </c:pt>
                <c:pt idx="5950">
                  <c:v>3.6016949152538791</c:v>
                </c:pt>
                <c:pt idx="5951">
                  <c:v>3.6023002421303922</c:v>
                </c:pt>
                <c:pt idx="5952">
                  <c:v>3.6029055690069054</c:v>
                </c:pt>
                <c:pt idx="5953">
                  <c:v>3.6035108958834186</c:v>
                </c:pt>
                <c:pt idx="5954">
                  <c:v>3.6041162227599317</c:v>
                </c:pt>
                <c:pt idx="5955">
                  <c:v>3.6047215496364449</c:v>
                </c:pt>
                <c:pt idx="5956">
                  <c:v>3.605326876512958</c:v>
                </c:pt>
                <c:pt idx="5957">
                  <c:v>3.6059322033894712</c:v>
                </c:pt>
                <c:pt idx="5958">
                  <c:v>3.6065375302659843</c:v>
                </c:pt>
                <c:pt idx="5959">
                  <c:v>3.6071428571424975</c:v>
                </c:pt>
                <c:pt idx="5960">
                  <c:v>3.6077481840190107</c:v>
                </c:pt>
                <c:pt idx="5961">
                  <c:v>3.6083535108955238</c:v>
                </c:pt>
                <c:pt idx="5962">
                  <c:v>3.608958837772037</c:v>
                </c:pt>
                <c:pt idx="5963">
                  <c:v>3.6095641646485501</c:v>
                </c:pt>
                <c:pt idx="5964">
                  <c:v>3.6101694915250633</c:v>
                </c:pt>
                <c:pt idx="5965">
                  <c:v>3.6107748184015764</c:v>
                </c:pt>
                <c:pt idx="5966">
                  <c:v>3.6113801452780896</c:v>
                </c:pt>
                <c:pt idx="5967">
                  <c:v>3.6119854721546027</c:v>
                </c:pt>
                <c:pt idx="5968">
                  <c:v>3.6125907990311159</c:v>
                </c:pt>
                <c:pt idx="5969">
                  <c:v>3.6131961259076291</c:v>
                </c:pt>
                <c:pt idx="5970">
                  <c:v>3.6138014527841422</c:v>
                </c:pt>
                <c:pt idx="5971">
                  <c:v>3.6144067796606554</c:v>
                </c:pt>
                <c:pt idx="5972">
                  <c:v>3.6150121065371685</c:v>
                </c:pt>
                <c:pt idx="5973">
                  <c:v>3.6156174334136817</c:v>
                </c:pt>
                <c:pt idx="5974">
                  <c:v>3.6162227602901948</c:v>
                </c:pt>
                <c:pt idx="5975">
                  <c:v>3.616828087166708</c:v>
                </c:pt>
                <c:pt idx="5976">
                  <c:v>3.6174334140432212</c:v>
                </c:pt>
                <c:pt idx="5977">
                  <c:v>3.6180387409197343</c:v>
                </c:pt>
                <c:pt idx="5978">
                  <c:v>3.6186440677962475</c:v>
                </c:pt>
                <c:pt idx="5979">
                  <c:v>3.6192493946727606</c:v>
                </c:pt>
                <c:pt idx="5980">
                  <c:v>3.6198547215492738</c:v>
                </c:pt>
                <c:pt idx="5981">
                  <c:v>3.6204600484257869</c:v>
                </c:pt>
                <c:pt idx="5982">
                  <c:v>3.6210653753023001</c:v>
                </c:pt>
                <c:pt idx="5983">
                  <c:v>3.6216707021788133</c:v>
                </c:pt>
                <c:pt idx="5984">
                  <c:v>3.6222760290553264</c:v>
                </c:pt>
                <c:pt idx="5985">
                  <c:v>3.6228813559318396</c:v>
                </c:pt>
                <c:pt idx="5986">
                  <c:v>3.6234866828083527</c:v>
                </c:pt>
                <c:pt idx="5987">
                  <c:v>3.6240920096848659</c:v>
                </c:pt>
                <c:pt idx="5988">
                  <c:v>3.624697336561379</c:v>
                </c:pt>
                <c:pt idx="5989">
                  <c:v>3.6253026634378922</c:v>
                </c:pt>
                <c:pt idx="5990">
                  <c:v>3.6259079903144054</c:v>
                </c:pt>
                <c:pt idx="5991">
                  <c:v>3.6265133171909185</c:v>
                </c:pt>
                <c:pt idx="5992">
                  <c:v>3.6271186440674317</c:v>
                </c:pt>
                <c:pt idx="5993">
                  <c:v>3.6277239709439448</c:v>
                </c:pt>
                <c:pt idx="5994">
                  <c:v>3.628329297820458</c:v>
                </c:pt>
                <c:pt idx="5995">
                  <c:v>3.6289346246969711</c:v>
                </c:pt>
                <c:pt idx="5996">
                  <c:v>3.6295399515734843</c:v>
                </c:pt>
                <c:pt idx="5997">
                  <c:v>3.6301452784499975</c:v>
                </c:pt>
                <c:pt idx="5998">
                  <c:v>3.6307506053265106</c:v>
                </c:pt>
                <c:pt idx="5999">
                  <c:v>3.6313559322030238</c:v>
                </c:pt>
                <c:pt idx="6000">
                  <c:v>3.6319612590795369</c:v>
                </c:pt>
                <c:pt idx="6001">
                  <c:v>3.6325665859560501</c:v>
                </c:pt>
                <c:pt idx="6002">
                  <c:v>3.6331719128325632</c:v>
                </c:pt>
                <c:pt idx="6003">
                  <c:v>3.6337772397090764</c:v>
                </c:pt>
                <c:pt idx="6004">
                  <c:v>3.6343825665855896</c:v>
                </c:pt>
                <c:pt idx="6005">
                  <c:v>3.6349878934621027</c:v>
                </c:pt>
                <c:pt idx="6006">
                  <c:v>3.6355932203386159</c:v>
                </c:pt>
                <c:pt idx="6007">
                  <c:v>3.636198547215129</c:v>
                </c:pt>
                <c:pt idx="6008">
                  <c:v>3.6368038740916422</c:v>
                </c:pt>
                <c:pt idx="6009">
                  <c:v>3.6374092009681553</c:v>
                </c:pt>
                <c:pt idx="6010">
                  <c:v>3.6380145278446685</c:v>
                </c:pt>
                <c:pt idx="6011">
                  <c:v>3.6386198547211817</c:v>
                </c:pt>
                <c:pt idx="6012">
                  <c:v>3.6392251815976948</c:v>
                </c:pt>
                <c:pt idx="6013">
                  <c:v>3.639830508474208</c:v>
                </c:pt>
                <c:pt idx="6014">
                  <c:v>3.6404358353507211</c:v>
                </c:pt>
                <c:pt idx="6015">
                  <c:v>3.6410411622272343</c:v>
                </c:pt>
                <c:pt idx="6016">
                  <c:v>3.6416464891037474</c:v>
                </c:pt>
                <c:pt idx="6017">
                  <c:v>3.6422518159802606</c:v>
                </c:pt>
                <c:pt idx="6018">
                  <c:v>3.6428571428567738</c:v>
                </c:pt>
                <c:pt idx="6019">
                  <c:v>3.6434624697332869</c:v>
                </c:pt>
                <c:pt idx="6020">
                  <c:v>3.6440677966098001</c:v>
                </c:pt>
                <c:pt idx="6021">
                  <c:v>3.6446731234863132</c:v>
                </c:pt>
                <c:pt idx="6022">
                  <c:v>3.6452784503628264</c:v>
                </c:pt>
                <c:pt idx="6023">
                  <c:v>3.6458837772393395</c:v>
                </c:pt>
                <c:pt idx="6024">
                  <c:v>3.6464891041158527</c:v>
                </c:pt>
                <c:pt idx="6025">
                  <c:v>3.6470944309923659</c:v>
                </c:pt>
                <c:pt idx="6026">
                  <c:v>3.647699757868879</c:v>
                </c:pt>
                <c:pt idx="6027">
                  <c:v>3.6483050847453922</c:v>
                </c:pt>
                <c:pt idx="6028">
                  <c:v>3.6489104116219053</c:v>
                </c:pt>
                <c:pt idx="6029">
                  <c:v>3.6495157384984185</c:v>
                </c:pt>
                <c:pt idx="6030">
                  <c:v>3.6501210653749316</c:v>
                </c:pt>
                <c:pt idx="6031">
                  <c:v>3.6507263922514448</c:v>
                </c:pt>
                <c:pt idx="6032">
                  <c:v>3.651331719127958</c:v>
                </c:pt>
                <c:pt idx="6033">
                  <c:v>3.6519370460044711</c:v>
                </c:pt>
                <c:pt idx="6034">
                  <c:v>3.6525423728809843</c:v>
                </c:pt>
                <c:pt idx="6035">
                  <c:v>3.6531476997574974</c:v>
                </c:pt>
                <c:pt idx="6036">
                  <c:v>3.6537530266340106</c:v>
                </c:pt>
                <c:pt idx="6037">
                  <c:v>3.6543583535105237</c:v>
                </c:pt>
                <c:pt idx="6038">
                  <c:v>3.6549636803870369</c:v>
                </c:pt>
                <c:pt idx="6039">
                  <c:v>3.6555690072635501</c:v>
                </c:pt>
                <c:pt idx="6040">
                  <c:v>3.6561743341400632</c:v>
                </c:pt>
                <c:pt idx="6041">
                  <c:v>3.6567796610165764</c:v>
                </c:pt>
                <c:pt idx="6042">
                  <c:v>3.6573849878930895</c:v>
                </c:pt>
                <c:pt idx="6043">
                  <c:v>3.6579903147696027</c:v>
                </c:pt>
                <c:pt idx="6044">
                  <c:v>3.6585956416461158</c:v>
                </c:pt>
                <c:pt idx="6045">
                  <c:v>3.659200968522629</c:v>
                </c:pt>
                <c:pt idx="6046">
                  <c:v>3.6598062953991422</c:v>
                </c:pt>
                <c:pt idx="6047">
                  <c:v>3.6604116222756553</c:v>
                </c:pt>
                <c:pt idx="6048">
                  <c:v>3.6610169491521685</c:v>
                </c:pt>
                <c:pt idx="6049">
                  <c:v>3.6616222760286816</c:v>
                </c:pt>
                <c:pt idx="6050">
                  <c:v>3.6622276029051948</c:v>
                </c:pt>
                <c:pt idx="6051">
                  <c:v>3.6628329297817079</c:v>
                </c:pt>
                <c:pt idx="6052">
                  <c:v>3.6634382566582211</c:v>
                </c:pt>
                <c:pt idx="6053">
                  <c:v>3.6640435835347342</c:v>
                </c:pt>
                <c:pt idx="6054">
                  <c:v>3.6646489104112474</c:v>
                </c:pt>
                <c:pt idx="6055">
                  <c:v>3.6652542372877606</c:v>
                </c:pt>
                <c:pt idx="6056">
                  <c:v>3.6658595641642737</c:v>
                </c:pt>
                <c:pt idx="6057">
                  <c:v>3.6664648910407869</c:v>
                </c:pt>
                <c:pt idx="6058">
                  <c:v>3.6670702179173</c:v>
                </c:pt>
                <c:pt idx="6059">
                  <c:v>3.6676755447938132</c:v>
                </c:pt>
                <c:pt idx="6060">
                  <c:v>3.6682808716703263</c:v>
                </c:pt>
                <c:pt idx="6061">
                  <c:v>3.6688861985468395</c:v>
                </c:pt>
                <c:pt idx="6062">
                  <c:v>3.6694915254233527</c:v>
                </c:pt>
                <c:pt idx="6063">
                  <c:v>3.6700968522998658</c:v>
                </c:pt>
                <c:pt idx="6064">
                  <c:v>3.670702179176379</c:v>
                </c:pt>
                <c:pt idx="6065">
                  <c:v>3.6713075060528921</c:v>
                </c:pt>
                <c:pt idx="6066">
                  <c:v>3.6719128329294053</c:v>
                </c:pt>
                <c:pt idx="6067">
                  <c:v>3.6725181598059184</c:v>
                </c:pt>
                <c:pt idx="6068">
                  <c:v>3.6731234866824316</c:v>
                </c:pt>
                <c:pt idx="6069">
                  <c:v>3.6737288135589448</c:v>
                </c:pt>
                <c:pt idx="6070">
                  <c:v>3.6743341404354579</c:v>
                </c:pt>
                <c:pt idx="6071">
                  <c:v>3.6749394673119711</c:v>
                </c:pt>
                <c:pt idx="6072">
                  <c:v>3.6755447941884842</c:v>
                </c:pt>
                <c:pt idx="6073">
                  <c:v>3.6761501210649974</c:v>
                </c:pt>
                <c:pt idx="6074">
                  <c:v>3.6767554479415105</c:v>
                </c:pt>
                <c:pt idx="6075">
                  <c:v>3.6773607748180237</c:v>
                </c:pt>
                <c:pt idx="6076">
                  <c:v>3.6779661016945369</c:v>
                </c:pt>
                <c:pt idx="6077">
                  <c:v>3.67857142857105</c:v>
                </c:pt>
                <c:pt idx="6078">
                  <c:v>3.6791767554475632</c:v>
                </c:pt>
                <c:pt idx="6079">
                  <c:v>3.6797820823240763</c:v>
                </c:pt>
                <c:pt idx="6080">
                  <c:v>3.6803874092005895</c:v>
                </c:pt>
                <c:pt idx="6081">
                  <c:v>3.6809927360771026</c:v>
                </c:pt>
                <c:pt idx="6082">
                  <c:v>3.6815980629536158</c:v>
                </c:pt>
                <c:pt idx="6083">
                  <c:v>3.682203389830129</c:v>
                </c:pt>
                <c:pt idx="6084">
                  <c:v>3.6828087167066421</c:v>
                </c:pt>
                <c:pt idx="6085">
                  <c:v>3.6834140435831553</c:v>
                </c:pt>
                <c:pt idx="6086">
                  <c:v>3.6840193704596684</c:v>
                </c:pt>
                <c:pt idx="6087">
                  <c:v>3.6846246973361816</c:v>
                </c:pt>
                <c:pt idx="6088">
                  <c:v>3.6852300242126947</c:v>
                </c:pt>
                <c:pt idx="6089">
                  <c:v>3.6858353510892079</c:v>
                </c:pt>
                <c:pt idx="6090">
                  <c:v>3.6864406779657211</c:v>
                </c:pt>
                <c:pt idx="6091">
                  <c:v>3.6870460048422342</c:v>
                </c:pt>
                <c:pt idx="6092">
                  <c:v>3.6876513317187474</c:v>
                </c:pt>
                <c:pt idx="6093">
                  <c:v>3.6882566585952605</c:v>
                </c:pt>
                <c:pt idx="6094">
                  <c:v>3.6888619854717737</c:v>
                </c:pt>
                <c:pt idx="6095">
                  <c:v>3.6894673123482868</c:v>
                </c:pt>
                <c:pt idx="6096">
                  <c:v>3.6900726392248</c:v>
                </c:pt>
                <c:pt idx="6097">
                  <c:v>3.6906779661013132</c:v>
                </c:pt>
                <c:pt idx="6098">
                  <c:v>3.6912832929778263</c:v>
                </c:pt>
                <c:pt idx="6099">
                  <c:v>3.6918886198543395</c:v>
                </c:pt>
                <c:pt idx="6100">
                  <c:v>3.6924939467308526</c:v>
                </c:pt>
                <c:pt idx="6101">
                  <c:v>3.6930992736073658</c:v>
                </c:pt>
                <c:pt idx="6102">
                  <c:v>3.6937046004838789</c:v>
                </c:pt>
                <c:pt idx="6103">
                  <c:v>3.6943099273603921</c:v>
                </c:pt>
                <c:pt idx="6104">
                  <c:v>3.6949152542369053</c:v>
                </c:pt>
                <c:pt idx="6105">
                  <c:v>3.6955205811134184</c:v>
                </c:pt>
                <c:pt idx="6106">
                  <c:v>3.6961259079899316</c:v>
                </c:pt>
                <c:pt idx="6107">
                  <c:v>3.6967312348664447</c:v>
                </c:pt>
                <c:pt idx="6108">
                  <c:v>3.6973365617429579</c:v>
                </c:pt>
                <c:pt idx="6109">
                  <c:v>3.697941888619471</c:v>
                </c:pt>
                <c:pt idx="6110">
                  <c:v>3.6985472154959842</c:v>
                </c:pt>
                <c:pt idx="6111">
                  <c:v>3.6991525423724974</c:v>
                </c:pt>
                <c:pt idx="6112">
                  <c:v>3.6997578692490105</c:v>
                </c:pt>
                <c:pt idx="6113">
                  <c:v>3.7003631961255237</c:v>
                </c:pt>
                <c:pt idx="6114">
                  <c:v>3.7009685230020368</c:v>
                </c:pt>
                <c:pt idx="6115">
                  <c:v>3.70157384987855</c:v>
                </c:pt>
                <c:pt idx="6116">
                  <c:v>3.7021791767550631</c:v>
                </c:pt>
                <c:pt idx="6117">
                  <c:v>3.7027845036315763</c:v>
                </c:pt>
                <c:pt idx="6118">
                  <c:v>3.7033898305080895</c:v>
                </c:pt>
                <c:pt idx="6119">
                  <c:v>3.7039951573846026</c:v>
                </c:pt>
                <c:pt idx="6120">
                  <c:v>3.7046004842611158</c:v>
                </c:pt>
                <c:pt idx="6121">
                  <c:v>3.7052058111376289</c:v>
                </c:pt>
                <c:pt idx="6122">
                  <c:v>3.7058111380141421</c:v>
                </c:pt>
                <c:pt idx="6123">
                  <c:v>3.7064164648906552</c:v>
                </c:pt>
                <c:pt idx="6124">
                  <c:v>3.7070217917671684</c:v>
                </c:pt>
                <c:pt idx="6125">
                  <c:v>3.7076271186436816</c:v>
                </c:pt>
                <c:pt idx="6126">
                  <c:v>3.7082324455201947</c:v>
                </c:pt>
                <c:pt idx="6127">
                  <c:v>3.7088377723967079</c:v>
                </c:pt>
                <c:pt idx="6128">
                  <c:v>3.709443099273221</c:v>
                </c:pt>
                <c:pt idx="6129">
                  <c:v>3.7100484261497342</c:v>
                </c:pt>
                <c:pt idx="6130">
                  <c:v>3.7106537530262473</c:v>
                </c:pt>
                <c:pt idx="6131">
                  <c:v>3.7112590799027605</c:v>
                </c:pt>
                <c:pt idx="6132">
                  <c:v>3.7118644067792737</c:v>
                </c:pt>
                <c:pt idx="6133">
                  <c:v>3.7124697336557868</c:v>
                </c:pt>
                <c:pt idx="6134">
                  <c:v>3.7130750605323</c:v>
                </c:pt>
                <c:pt idx="6135">
                  <c:v>3.7136803874088131</c:v>
                </c:pt>
                <c:pt idx="6136">
                  <c:v>3.7142857142853263</c:v>
                </c:pt>
                <c:pt idx="6137">
                  <c:v>3.7148910411618394</c:v>
                </c:pt>
                <c:pt idx="6138">
                  <c:v>3.7154963680383526</c:v>
                </c:pt>
                <c:pt idx="6139">
                  <c:v>3.7161016949148657</c:v>
                </c:pt>
                <c:pt idx="6140">
                  <c:v>3.7167070217913789</c:v>
                </c:pt>
                <c:pt idx="6141">
                  <c:v>3.7173123486678921</c:v>
                </c:pt>
                <c:pt idx="6142">
                  <c:v>3.7179176755444052</c:v>
                </c:pt>
                <c:pt idx="6143">
                  <c:v>3.7185230024209184</c:v>
                </c:pt>
                <c:pt idx="6144">
                  <c:v>3.7191283292974315</c:v>
                </c:pt>
                <c:pt idx="6145">
                  <c:v>3.7197336561739447</c:v>
                </c:pt>
                <c:pt idx="6146">
                  <c:v>3.7203389830504578</c:v>
                </c:pt>
                <c:pt idx="6147">
                  <c:v>3.720944309926971</c:v>
                </c:pt>
                <c:pt idx="6148">
                  <c:v>3.7215496368034842</c:v>
                </c:pt>
                <c:pt idx="6149">
                  <c:v>3.7221549636799973</c:v>
                </c:pt>
                <c:pt idx="6150">
                  <c:v>3.7227602905565105</c:v>
                </c:pt>
                <c:pt idx="6151">
                  <c:v>3.7233656174330236</c:v>
                </c:pt>
                <c:pt idx="6152">
                  <c:v>3.7239709443095368</c:v>
                </c:pt>
                <c:pt idx="6153">
                  <c:v>3.7245762711860499</c:v>
                </c:pt>
                <c:pt idx="6154">
                  <c:v>3.7251815980625631</c:v>
                </c:pt>
                <c:pt idx="6155">
                  <c:v>3.7257869249390763</c:v>
                </c:pt>
                <c:pt idx="6156">
                  <c:v>3.7263922518155894</c:v>
                </c:pt>
                <c:pt idx="6157">
                  <c:v>3.7269975786921026</c:v>
                </c:pt>
                <c:pt idx="6158">
                  <c:v>3.7276029055686157</c:v>
                </c:pt>
                <c:pt idx="6159">
                  <c:v>3.7282082324451289</c:v>
                </c:pt>
                <c:pt idx="6160">
                  <c:v>3.728813559321642</c:v>
                </c:pt>
                <c:pt idx="6161">
                  <c:v>3.7294188861981552</c:v>
                </c:pt>
                <c:pt idx="6162">
                  <c:v>3.7300242130746684</c:v>
                </c:pt>
                <c:pt idx="6163">
                  <c:v>3.7306295399511815</c:v>
                </c:pt>
                <c:pt idx="6164">
                  <c:v>3.7312348668276947</c:v>
                </c:pt>
                <c:pt idx="6165">
                  <c:v>3.7318401937042078</c:v>
                </c:pt>
                <c:pt idx="6166">
                  <c:v>3.732445520580721</c:v>
                </c:pt>
                <c:pt idx="6167">
                  <c:v>3.7330508474572341</c:v>
                </c:pt>
                <c:pt idx="6168">
                  <c:v>3.7336561743337473</c:v>
                </c:pt>
                <c:pt idx="6169">
                  <c:v>3.7342615012102605</c:v>
                </c:pt>
                <c:pt idx="6170">
                  <c:v>3.7348668280867736</c:v>
                </c:pt>
                <c:pt idx="6171">
                  <c:v>3.7354721549632868</c:v>
                </c:pt>
                <c:pt idx="6172">
                  <c:v>3.7360774818397999</c:v>
                </c:pt>
                <c:pt idx="6173">
                  <c:v>3.7366828087163131</c:v>
                </c:pt>
                <c:pt idx="6174">
                  <c:v>3.7372881355928262</c:v>
                </c:pt>
                <c:pt idx="6175">
                  <c:v>3.7378934624693394</c:v>
                </c:pt>
                <c:pt idx="6176">
                  <c:v>3.7384987893458526</c:v>
                </c:pt>
                <c:pt idx="6177">
                  <c:v>3.7391041162223657</c:v>
                </c:pt>
                <c:pt idx="6178">
                  <c:v>3.7397094430988789</c:v>
                </c:pt>
                <c:pt idx="6179">
                  <c:v>3.740314769975392</c:v>
                </c:pt>
                <c:pt idx="6180">
                  <c:v>3.7409200968519052</c:v>
                </c:pt>
                <c:pt idx="6181">
                  <c:v>3.7415254237284183</c:v>
                </c:pt>
                <c:pt idx="6182">
                  <c:v>3.7421307506049315</c:v>
                </c:pt>
                <c:pt idx="6183">
                  <c:v>3.7427360774814447</c:v>
                </c:pt>
                <c:pt idx="6184">
                  <c:v>3.7433414043579578</c:v>
                </c:pt>
                <c:pt idx="6185">
                  <c:v>3.743946731234471</c:v>
                </c:pt>
                <c:pt idx="6186">
                  <c:v>3.7445520581109841</c:v>
                </c:pt>
                <c:pt idx="6187">
                  <c:v>3.7451573849874973</c:v>
                </c:pt>
                <c:pt idx="6188">
                  <c:v>3.7457627118640104</c:v>
                </c:pt>
                <c:pt idx="6189">
                  <c:v>3.7463680387405236</c:v>
                </c:pt>
                <c:pt idx="6190">
                  <c:v>3.7469733656170368</c:v>
                </c:pt>
                <c:pt idx="6191">
                  <c:v>3.7475786924935499</c:v>
                </c:pt>
                <c:pt idx="6192">
                  <c:v>3.7481840193700631</c:v>
                </c:pt>
                <c:pt idx="6193">
                  <c:v>3.7487893462465762</c:v>
                </c:pt>
                <c:pt idx="6194">
                  <c:v>3.7493946731230894</c:v>
                </c:pt>
                <c:pt idx="6195">
                  <c:v>3.7499999999996025</c:v>
                </c:pt>
                <c:pt idx="6196">
                  <c:v>3.7506053268761157</c:v>
                </c:pt>
                <c:pt idx="6197">
                  <c:v>3.7512106537526289</c:v>
                </c:pt>
                <c:pt idx="6198">
                  <c:v>3.751815980629142</c:v>
                </c:pt>
                <c:pt idx="6199">
                  <c:v>3.7524213075056552</c:v>
                </c:pt>
                <c:pt idx="6200">
                  <c:v>3.7530266343821683</c:v>
                </c:pt>
                <c:pt idx="6201">
                  <c:v>3.7536319612586815</c:v>
                </c:pt>
                <c:pt idx="6202">
                  <c:v>3.7542372881351946</c:v>
                </c:pt>
                <c:pt idx="6203">
                  <c:v>3.7548426150117078</c:v>
                </c:pt>
                <c:pt idx="6204">
                  <c:v>3.755447941888221</c:v>
                </c:pt>
                <c:pt idx="6205">
                  <c:v>3.7560532687647341</c:v>
                </c:pt>
                <c:pt idx="6206">
                  <c:v>3.7566585956412473</c:v>
                </c:pt>
                <c:pt idx="6207">
                  <c:v>3.7572639225177604</c:v>
                </c:pt>
                <c:pt idx="6208">
                  <c:v>3.7578692493942736</c:v>
                </c:pt>
                <c:pt idx="6209">
                  <c:v>3.7584745762707867</c:v>
                </c:pt>
                <c:pt idx="6210">
                  <c:v>3.7590799031472999</c:v>
                </c:pt>
                <c:pt idx="6211">
                  <c:v>3.7596852300238131</c:v>
                </c:pt>
                <c:pt idx="6212">
                  <c:v>3.7602905569003262</c:v>
                </c:pt>
                <c:pt idx="6213">
                  <c:v>3.7608958837768394</c:v>
                </c:pt>
                <c:pt idx="6214">
                  <c:v>3.7615012106533525</c:v>
                </c:pt>
                <c:pt idx="6215">
                  <c:v>3.7621065375298657</c:v>
                </c:pt>
                <c:pt idx="6216">
                  <c:v>3.7627118644063788</c:v>
                </c:pt>
                <c:pt idx="6217">
                  <c:v>3.763317191282892</c:v>
                </c:pt>
                <c:pt idx="6218">
                  <c:v>3.7639225181594052</c:v>
                </c:pt>
                <c:pt idx="6219">
                  <c:v>3.7645278450359183</c:v>
                </c:pt>
                <c:pt idx="6220">
                  <c:v>3.7651331719124315</c:v>
                </c:pt>
                <c:pt idx="6221">
                  <c:v>3.7657384987889446</c:v>
                </c:pt>
                <c:pt idx="6222">
                  <c:v>3.7663438256654578</c:v>
                </c:pt>
                <c:pt idx="6223">
                  <c:v>3.7669491525419709</c:v>
                </c:pt>
                <c:pt idx="6224">
                  <c:v>3.7675544794184841</c:v>
                </c:pt>
                <c:pt idx="6225">
                  <c:v>3.7681598062949972</c:v>
                </c:pt>
                <c:pt idx="6226">
                  <c:v>3.7687651331715104</c:v>
                </c:pt>
                <c:pt idx="6227">
                  <c:v>3.7693704600480236</c:v>
                </c:pt>
                <c:pt idx="6228">
                  <c:v>3.7699757869245367</c:v>
                </c:pt>
                <c:pt idx="6229">
                  <c:v>3.7705811138010499</c:v>
                </c:pt>
                <c:pt idx="6230">
                  <c:v>3.771186440677563</c:v>
                </c:pt>
                <c:pt idx="6231">
                  <c:v>3.7717917675540762</c:v>
                </c:pt>
                <c:pt idx="6232">
                  <c:v>3.7723970944305893</c:v>
                </c:pt>
                <c:pt idx="6233">
                  <c:v>3.7730024213071025</c:v>
                </c:pt>
                <c:pt idx="6234">
                  <c:v>3.7736077481836157</c:v>
                </c:pt>
                <c:pt idx="6235">
                  <c:v>3.7742130750601288</c:v>
                </c:pt>
                <c:pt idx="6236">
                  <c:v>3.774818401936642</c:v>
                </c:pt>
                <c:pt idx="6237">
                  <c:v>3.7754237288131551</c:v>
                </c:pt>
                <c:pt idx="6238">
                  <c:v>3.7760290556896683</c:v>
                </c:pt>
                <c:pt idx="6239">
                  <c:v>3.7766343825661814</c:v>
                </c:pt>
                <c:pt idx="6240">
                  <c:v>3.7772397094426946</c:v>
                </c:pt>
                <c:pt idx="6241">
                  <c:v>3.7778450363192078</c:v>
                </c:pt>
                <c:pt idx="6242">
                  <c:v>3.7784503631957209</c:v>
                </c:pt>
                <c:pt idx="6243">
                  <c:v>3.7790556900722341</c:v>
                </c:pt>
                <c:pt idx="6244">
                  <c:v>3.7796610169487472</c:v>
                </c:pt>
                <c:pt idx="6245">
                  <c:v>3.7802663438252604</c:v>
                </c:pt>
                <c:pt idx="6246">
                  <c:v>3.7808716707017735</c:v>
                </c:pt>
                <c:pt idx="6247">
                  <c:v>3.7814769975782867</c:v>
                </c:pt>
                <c:pt idx="6248">
                  <c:v>3.7820823244547999</c:v>
                </c:pt>
                <c:pt idx="6249">
                  <c:v>3.782687651331313</c:v>
                </c:pt>
                <c:pt idx="6250">
                  <c:v>3.7832929782078262</c:v>
                </c:pt>
                <c:pt idx="6251">
                  <c:v>3.7838983050843393</c:v>
                </c:pt>
                <c:pt idx="6252">
                  <c:v>3.7845036319608525</c:v>
                </c:pt>
                <c:pt idx="6253">
                  <c:v>3.7851089588373656</c:v>
                </c:pt>
                <c:pt idx="6254">
                  <c:v>3.7857142857138788</c:v>
                </c:pt>
                <c:pt idx="6255">
                  <c:v>3.786319612590392</c:v>
                </c:pt>
                <c:pt idx="6256">
                  <c:v>3.7869249394669051</c:v>
                </c:pt>
                <c:pt idx="6257">
                  <c:v>3.7875302663434183</c:v>
                </c:pt>
                <c:pt idx="6258">
                  <c:v>3.7881355932199314</c:v>
                </c:pt>
                <c:pt idx="6259">
                  <c:v>3.7887409200964446</c:v>
                </c:pt>
                <c:pt idx="6260">
                  <c:v>3.7893462469729577</c:v>
                </c:pt>
                <c:pt idx="6261">
                  <c:v>3.7899515738494709</c:v>
                </c:pt>
                <c:pt idx="6262">
                  <c:v>3.7905569007259841</c:v>
                </c:pt>
                <c:pt idx="6263">
                  <c:v>3.7911622276024972</c:v>
                </c:pt>
                <c:pt idx="6264">
                  <c:v>3.7917675544790104</c:v>
                </c:pt>
                <c:pt idx="6265">
                  <c:v>3.7923728813555235</c:v>
                </c:pt>
                <c:pt idx="6266">
                  <c:v>3.7929782082320367</c:v>
                </c:pt>
                <c:pt idx="6267">
                  <c:v>3.7935835351085498</c:v>
                </c:pt>
                <c:pt idx="6268">
                  <c:v>3.794188861985063</c:v>
                </c:pt>
                <c:pt idx="6269">
                  <c:v>3.7947941888615762</c:v>
                </c:pt>
                <c:pt idx="6270">
                  <c:v>3.7953995157380893</c:v>
                </c:pt>
                <c:pt idx="6271">
                  <c:v>3.7960048426146025</c:v>
                </c:pt>
                <c:pt idx="6272">
                  <c:v>3.7966101694911156</c:v>
                </c:pt>
                <c:pt idx="6273">
                  <c:v>3.7972154963676288</c:v>
                </c:pt>
                <c:pt idx="6274">
                  <c:v>3.7978208232441419</c:v>
                </c:pt>
                <c:pt idx="6275">
                  <c:v>3.7984261501206551</c:v>
                </c:pt>
                <c:pt idx="6276">
                  <c:v>3.7990314769971683</c:v>
                </c:pt>
                <c:pt idx="6277">
                  <c:v>3.7996368038736814</c:v>
                </c:pt>
                <c:pt idx="6278">
                  <c:v>3.8002421307501946</c:v>
                </c:pt>
                <c:pt idx="6279">
                  <c:v>3.8008474576267077</c:v>
                </c:pt>
                <c:pt idx="6280">
                  <c:v>3.8014527845032209</c:v>
                </c:pt>
                <c:pt idx="6281">
                  <c:v>3.802058111379734</c:v>
                </c:pt>
                <c:pt idx="6282">
                  <c:v>3.8026634382562472</c:v>
                </c:pt>
                <c:pt idx="6283">
                  <c:v>3.8032687651327604</c:v>
                </c:pt>
                <c:pt idx="6284">
                  <c:v>3.8038740920092735</c:v>
                </c:pt>
                <c:pt idx="6285">
                  <c:v>3.8044794188857867</c:v>
                </c:pt>
                <c:pt idx="6286">
                  <c:v>3.8050847457622998</c:v>
                </c:pt>
                <c:pt idx="6287">
                  <c:v>3.805690072638813</c:v>
                </c:pt>
                <c:pt idx="6288">
                  <c:v>3.8062953995153261</c:v>
                </c:pt>
                <c:pt idx="6289">
                  <c:v>3.8069007263918393</c:v>
                </c:pt>
                <c:pt idx="6290">
                  <c:v>3.8075060532683525</c:v>
                </c:pt>
                <c:pt idx="6291">
                  <c:v>3.8081113801448656</c:v>
                </c:pt>
                <c:pt idx="6292">
                  <c:v>3.8087167070213788</c:v>
                </c:pt>
                <c:pt idx="6293">
                  <c:v>3.8093220338978919</c:v>
                </c:pt>
                <c:pt idx="6294">
                  <c:v>3.8099273607744051</c:v>
                </c:pt>
                <c:pt idx="6295">
                  <c:v>3.8105326876509182</c:v>
                </c:pt>
                <c:pt idx="6296">
                  <c:v>3.8111380145274314</c:v>
                </c:pt>
                <c:pt idx="6297">
                  <c:v>3.8117433414039446</c:v>
                </c:pt>
                <c:pt idx="6298">
                  <c:v>3.8123486682804577</c:v>
                </c:pt>
                <c:pt idx="6299">
                  <c:v>3.8129539951569709</c:v>
                </c:pt>
                <c:pt idx="6300">
                  <c:v>3.813559322033484</c:v>
                </c:pt>
                <c:pt idx="6301">
                  <c:v>3.8141646489099972</c:v>
                </c:pt>
                <c:pt idx="6302">
                  <c:v>3.8147699757865103</c:v>
                </c:pt>
                <c:pt idx="6303">
                  <c:v>3.8153753026630235</c:v>
                </c:pt>
                <c:pt idx="6304">
                  <c:v>3.8159806295395367</c:v>
                </c:pt>
                <c:pt idx="6305">
                  <c:v>3.8165859564160498</c:v>
                </c:pt>
                <c:pt idx="6306">
                  <c:v>3.817191283292563</c:v>
                </c:pt>
                <c:pt idx="6307">
                  <c:v>3.8177966101690761</c:v>
                </c:pt>
                <c:pt idx="6308">
                  <c:v>3.8184019370455893</c:v>
                </c:pt>
                <c:pt idx="6309">
                  <c:v>3.8190072639221024</c:v>
                </c:pt>
                <c:pt idx="6310">
                  <c:v>3.8196125907986156</c:v>
                </c:pt>
                <c:pt idx="6311">
                  <c:v>3.8202179176751287</c:v>
                </c:pt>
                <c:pt idx="6312">
                  <c:v>3.8208232445516419</c:v>
                </c:pt>
                <c:pt idx="6313">
                  <c:v>3.8214285714281551</c:v>
                </c:pt>
                <c:pt idx="6314">
                  <c:v>3.8220338983046682</c:v>
                </c:pt>
                <c:pt idx="6315">
                  <c:v>3.8226392251811814</c:v>
                </c:pt>
                <c:pt idx="6316">
                  <c:v>3.8232445520576945</c:v>
                </c:pt>
                <c:pt idx="6317">
                  <c:v>3.8238498789342077</c:v>
                </c:pt>
                <c:pt idx="6318">
                  <c:v>3.8244552058107208</c:v>
                </c:pt>
                <c:pt idx="6319">
                  <c:v>3.825060532687234</c:v>
                </c:pt>
                <c:pt idx="6320">
                  <c:v>3.8256658595637472</c:v>
                </c:pt>
                <c:pt idx="6321">
                  <c:v>3.8262711864402603</c:v>
                </c:pt>
                <c:pt idx="6322">
                  <c:v>3.8268765133167735</c:v>
                </c:pt>
                <c:pt idx="6323">
                  <c:v>3.8274818401932866</c:v>
                </c:pt>
                <c:pt idx="6324">
                  <c:v>3.8280871670697998</c:v>
                </c:pt>
                <c:pt idx="6325">
                  <c:v>3.8286924939463129</c:v>
                </c:pt>
                <c:pt idx="6326">
                  <c:v>3.8292978208228261</c:v>
                </c:pt>
                <c:pt idx="6327">
                  <c:v>3.8299031476993393</c:v>
                </c:pt>
                <c:pt idx="6328">
                  <c:v>3.8305084745758524</c:v>
                </c:pt>
                <c:pt idx="6329">
                  <c:v>3.8311138014523656</c:v>
                </c:pt>
                <c:pt idx="6330">
                  <c:v>3.8317191283288787</c:v>
                </c:pt>
                <c:pt idx="6331">
                  <c:v>3.8323244552053919</c:v>
                </c:pt>
                <c:pt idx="6332">
                  <c:v>3.832929782081905</c:v>
                </c:pt>
                <c:pt idx="6333">
                  <c:v>3.8335351089584182</c:v>
                </c:pt>
                <c:pt idx="6334">
                  <c:v>3.8341404358349314</c:v>
                </c:pt>
                <c:pt idx="6335">
                  <c:v>3.8347457627114445</c:v>
                </c:pt>
                <c:pt idx="6336">
                  <c:v>3.8353510895879577</c:v>
                </c:pt>
                <c:pt idx="6337">
                  <c:v>3.8359564164644708</c:v>
                </c:pt>
                <c:pt idx="6338">
                  <c:v>3.836561743340984</c:v>
                </c:pt>
                <c:pt idx="6339">
                  <c:v>3.8371670702174971</c:v>
                </c:pt>
                <c:pt idx="6340">
                  <c:v>3.8377723970940103</c:v>
                </c:pt>
                <c:pt idx="6341">
                  <c:v>3.8383777239705235</c:v>
                </c:pt>
                <c:pt idx="6342">
                  <c:v>3.8389830508470366</c:v>
                </c:pt>
                <c:pt idx="6343">
                  <c:v>3.8395883777235498</c:v>
                </c:pt>
                <c:pt idx="6344">
                  <c:v>3.8401937046000629</c:v>
                </c:pt>
                <c:pt idx="6345">
                  <c:v>3.8407990314765761</c:v>
                </c:pt>
                <c:pt idx="6346">
                  <c:v>3.8414043583530892</c:v>
                </c:pt>
                <c:pt idx="6347">
                  <c:v>3.8420096852296024</c:v>
                </c:pt>
                <c:pt idx="6348">
                  <c:v>3.8426150121061156</c:v>
                </c:pt>
                <c:pt idx="6349">
                  <c:v>3.8432203389826287</c:v>
                </c:pt>
                <c:pt idx="6350">
                  <c:v>3.8438256658591419</c:v>
                </c:pt>
                <c:pt idx="6351">
                  <c:v>3.844430992735655</c:v>
                </c:pt>
                <c:pt idx="6352">
                  <c:v>3.8450363196121682</c:v>
                </c:pt>
                <c:pt idx="6353">
                  <c:v>3.8456416464886813</c:v>
                </c:pt>
                <c:pt idx="6354">
                  <c:v>3.8462469733651945</c:v>
                </c:pt>
                <c:pt idx="6355">
                  <c:v>3.8468523002417077</c:v>
                </c:pt>
                <c:pt idx="6356">
                  <c:v>3.8474576271182208</c:v>
                </c:pt>
                <c:pt idx="6357">
                  <c:v>3.848062953994734</c:v>
                </c:pt>
                <c:pt idx="6358">
                  <c:v>3.8486682808712471</c:v>
                </c:pt>
                <c:pt idx="6359">
                  <c:v>3.8492736077477603</c:v>
                </c:pt>
                <c:pt idx="6360">
                  <c:v>3.8498789346242734</c:v>
                </c:pt>
                <c:pt idx="6361">
                  <c:v>3.8504842615007866</c:v>
                </c:pt>
                <c:pt idx="6362">
                  <c:v>3.8510895883772998</c:v>
                </c:pt>
                <c:pt idx="6363">
                  <c:v>3.8516949152538129</c:v>
                </c:pt>
                <c:pt idx="6364">
                  <c:v>3.8523002421303261</c:v>
                </c:pt>
                <c:pt idx="6365">
                  <c:v>3.8529055690068392</c:v>
                </c:pt>
                <c:pt idx="6366">
                  <c:v>3.8535108958833524</c:v>
                </c:pt>
                <c:pt idx="6367">
                  <c:v>3.8541162227598655</c:v>
                </c:pt>
                <c:pt idx="6368">
                  <c:v>3.8547215496363787</c:v>
                </c:pt>
                <c:pt idx="6369">
                  <c:v>3.8553268765128919</c:v>
                </c:pt>
                <c:pt idx="6370">
                  <c:v>3.855932203389405</c:v>
                </c:pt>
                <c:pt idx="6371">
                  <c:v>3.8565375302659182</c:v>
                </c:pt>
                <c:pt idx="6372">
                  <c:v>3.8571428571424313</c:v>
                </c:pt>
                <c:pt idx="6373">
                  <c:v>3.8577481840189445</c:v>
                </c:pt>
                <c:pt idx="6374">
                  <c:v>3.8583535108954576</c:v>
                </c:pt>
                <c:pt idx="6375">
                  <c:v>3.8589588377719708</c:v>
                </c:pt>
                <c:pt idx="6376">
                  <c:v>3.859564164648484</c:v>
                </c:pt>
                <c:pt idx="6377">
                  <c:v>3.8601694915249971</c:v>
                </c:pt>
                <c:pt idx="6378">
                  <c:v>3.8607748184015103</c:v>
                </c:pt>
                <c:pt idx="6379">
                  <c:v>3.8613801452780234</c:v>
                </c:pt>
                <c:pt idx="6380">
                  <c:v>3.8619854721545366</c:v>
                </c:pt>
                <c:pt idx="6381">
                  <c:v>3.8625907990310497</c:v>
                </c:pt>
                <c:pt idx="6382">
                  <c:v>3.8631961259075629</c:v>
                </c:pt>
                <c:pt idx="6383">
                  <c:v>3.8638014527840761</c:v>
                </c:pt>
                <c:pt idx="6384">
                  <c:v>3.8644067796605892</c:v>
                </c:pt>
                <c:pt idx="6385">
                  <c:v>3.8650121065371024</c:v>
                </c:pt>
                <c:pt idx="6386">
                  <c:v>3.8656174334136155</c:v>
                </c:pt>
                <c:pt idx="6387">
                  <c:v>3.8662227602901287</c:v>
                </c:pt>
                <c:pt idx="6388">
                  <c:v>3.8668280871666418</c:v>
                </c:pt>
                <c:pt idx="6389">
                  <c:v>3.867433414043155</c:v>
                </c:pt>
                <c:pt idx="6390">
                  <c:v>3.8680387409196682</c:v>
                </c:pt>
                <c:pt idx="6391">
                  <c:v>3.8686440677961813</c:v>
                </c:pt>
                <c:pt idx="6392">
                  <c:v>3.8692493946726945</c:v>
                </c:pt>
                <c:pt idx="6393">
                  <c:v>3.8698547215492076</c:v>
                </c:pt>
                <c:pt idx="6394">
                  <c:v>3.8704600484257208</c:v>
                </c:pt>
                <c:pt idx="6395">
                  <c:v>3.8710653753022339</c:v>
                </c:pt>
                <c:pt idx="6396">
                  <c:v>3.8716707021787471</c:v>
                </c:pt>
                <c:pt idx="6397">
                  <c:v>3.8722760290552602</c:v>
                </c:pt>
                <c:pt idx="6398">
                  <c:v>3.8728813559317734</c:v>
                </c:pt>
                <c:pt idx="6399">
                  <c:v>3.8734866828082866</c:v>
                </c:pt>
                <c:pt idx="6400">
                  <c:v>3.8740920096847997</c:v>
                </c:pt>
                <c:pt idx="6401">
                  <c:v>3.8746973365613129</c:v>
                </c:pt>
                <c:pt idx="6402">
                  <c:v>3.875302663437826</c:v>
                </c:pt>
                <c:pt idx="6403">
                  <c:v>3.8759079903143392</c:v>
                </c:pt>
                <c:pt idx="6404">
                  <c:v>3.8765133171908523</c:v>
                </c:pt>
                <c:pt idx="6405">
                  <c:v>3.8771186440673655</c:v>
                </c:pt>
                <c:pt idx="6406">
                  <c:v>3.8777239709438787</c:v>
                </c:pt>
                <c:pt idx="6407">
                  <c:v>3.8783292978203918</c:v>
                </c:pt>
                <c:pt idx="6408">
                  <c:v>3.878934624696905</c:v>
                </c:pt>
                <c:pt idx="6409">
                  <c:v>3.8795399515734181</c:v>
                </c:pt>
                <c:pt idx="6410">
                  <c:v>3.8801452784499313</c:v>
                </c:pt>
                <c:pt idx="6411">
                  <c:v>3.8807506053264444</c:v>
                </c:pt>
                <c:pt idx="6412">
                  <c:v>3.8813559322029576</c:v>
                </c:pt>
                <c:pt idx="6413">
                  <c:v>3.8819612590794708</c:v>
                </c:pt>
                <c:pt idx="6414">
                  <c:v>3.8825665859559839</c:v>
                </c:pt>
                <c:pt idx="6415">
                  <c:v>3.8831719128324971</c:v>
                </c:pt>
                <c:pt idx="6416">
                  <c:v>3.8837772397090102</c:v>
                </c:pt>
                <c:pt idx="6417">
                  <c:v>3.8843825665855234</c:v>
                </c:pt>
                <c:pt idx="6418">
                  <c:v>3.8849878934620365</c:v>
                </c:pt>
                <c:pt idx="6419">
                  <c:v>3.8855932203385497</c:v>
                </c:pt>
                <c:pt idx="6420">
                  <c:v>3.8861985472150629</c:v>
                </c:pt>
                <c:pt idx="6421">
                  <c:v>3.886803874091576</c:v>
                </c:pt>
                <c:pt idx="6422">
                  <c:v>3.8874092009680892</c:v>
                </c:pt>
                <c:pt idx="6423">
                  <c:v>3.8880145278446023</c:v>
                </c:pt>
                <c:pt idx="6424">
                  <c:v>3.8886198547211155</c:v>
                </c:pt>
                <c:pt idx="6425">
                  <c:v>3.8892251815976286</c:v>
                </c:pt>
                <c:pt idx="6426">
                  <c:v>3.8898305084741418</c:v>
                </c:pt>
                <c:pt idx="6427">
                  <c:v>3.890435835350655</c:v>
                </c:pt>
                <c:pt idx="6428">
                  <c:v>3.8910411622271681</c:v>
                </c:pt>
                <c:pt idx="6429">
                  <c:v>3.8916464891036813</c:v>
                </c:pt>
                <c:pt idx="6430">
                  <c:v>3.8922518159801944</c:v>
                </c:pt>
                <c:pt idx="6431">
                  <c:v>3.8928571428567076</c:v>
                </c:pt>
                <c:pt idx="6432">
                  <c:v>3.8934624697332207</c:v>
                </c:pt>
                <c:pt idx="6433">
                  <c:v>3.8940677966097339</c:v>
                </c:pt>
                <c:pt idx="6434">
                  <c:v>3.8946731234862471</c:v>
                </c:pt>
                <c:pt idx="6435">
                  <c:v>3.8952784503627602</c:v>
                </c:pt>
                <c:pt idx="6436">
                  <c:v>3.8958837772392734</c:v>
                </c:pt>
                <c:pt idx="6437">
                  <c:v>3.8964891041157865</c:v>
                </c:pt>
                <c:pt idx="6438">
                  <c:v>3.8970944309922997</c:v>
                </c:pt>
                <c:pt idx="6439">
                  <c:v>3.8976997578688128</c:v>
                </c:pt>
                <c:pt idx="6440">
                  <c:v>3.898305084745326</c:v>
                </c:pt>
                <c:pt idx="6441">
                  <c:v>3.8989104116218392</c:v>
                </c:pt>
                <c:pt idx="6442">
                  <c:v>3.8995157384983523</c:v>
                </c:pt>
                <c:pt idx="6443">
                  <c:v>3.9001210653748655</c:v>
                </c:pt>
                <c:pt idx="6444">
                  <c:v>3.9007263922513786</c:v>
                </c:pt>
                <c:pt idx="6445">
                  <c:v>3.9013317191278918</c:v>
                </c:pt>
                <c:pt idx="6446">
                  <c:v>3.9019370460044049</c:v>
                </c:pt>
                <c:pt idx="6447">
                  <c:v>3.9025423728809181</c:v>
                </c:pt>
                <c:pt idx="6448">
                  <c:v>3.9031476997574313</c:v>
                </c:pt>
                <c:pt idx="6449">
                  <c:v>3.9037530266339444</c:v>
                </c:pt>
                <c:pt idx="6450">
                  <c:v>3.9043583535104576</c:v>
                </c:pt>
                <c:pt idx="6451">
                  <c:v>3.9049636803869707</c:v>
                </c:pt>
                <c:pt idx="6452">
                  <c:v>3.9055690072634839</c:v>
                </c:pt>
                <c:pt idx="6453">
                  <c:v>3.906174334139997</c:v>
                </c:pt>
                <c:pt idx="6454">
                  <c:v>3.9067796610165102</c:v>
                </c:pt>
                <c:pt idx="6455">
                  <c:v>3.9073849878930234</c:v>
                </c:pt>
                <c:pt idx="6456">
                  <c:v>3.9079903147695365</c:v>
                </c:pt>
                <c:pt idx="6457">
                  <c:v>3.9085956416460497</c:v>
                </c:pt>
                <c:pt idx="6458">
                  <c:v>3.9092009685225628</c:v>
                </c:pt>
                <c:pt idx="6459">
                  <c:v>3.909806295399076</c:v>
                </c:pt>
                <c:pt idx="6460">
                  <c:v>3.9104116222755891</c:v>
                </c:pt>
                <c:pt idx="6461">
                  <c:v>3.9110169491521023</c:v>
                </c:pt>
                <c:pt idx="6462">
                  <c:v>3.9116222760286155</c:v>
                </c:pt>
                <c:pt idx="6463">
                  <c:v>3.9122276029051286</c:v>
                </c:pt>
                <c:pt idx="6464">
                  <c:v>3.9128329297816418</c:v>
                </c:pt>
                <c:pt idx="6465">
                  <c:v>3.9134382566581549</c:v>
                </c:pt>
                <c:pt idx="6466">
                  <c:v>3.9140435835346681</c:v>
                </c:pt>
                <c:pt idx="6467">
                  <c:v>3.9146489104111812</c:v>
                </c:pt>
                <c:pt idx="6468">
                  <c:v>3.9152542372876944</c:v>
                </c:pt>
                <c:pt idx="6469">
                  <c:v>3.9158595641642076</c:v>
                </c:pt>
                <c:pt idx="6470">
                  <c:v>3.9164648910407207</c:v>
                </c:pt>
                <c:pt idx="6471">
                  <c:v>3.9170702179172339</c:v>
                </c:pt>
                <c:pt idx="6472">
                  <c:v>3.917675544793747</c:v>
                </c:pt>
                <c:pt idx="6473">
                  <c:v>3.9182808716702602</c:v>
                </c:pt>
                <c:pt idx="6474">
                  <c:v>3.9188861985467733</c:v>
                </c:pt>
                <c:pt idx="6475">
                  <c:v>3.9194915254232865</c:v>
                </c:pt>
                <c:pt idx="6476">
                  <c:v>3.9200968522997997</c:v>
                </c:pt>
                <c:pt idx="6477">
                  <c:v>3.9207021791763128</c:v>
                </c:pt>
                <c:pt idx="6478">
                  <c:v>3.921307506052826</c:v>
                </c:pt>
                <c:pt idx="6479">
                  <c:v>3.9219128329293391</c:v>
                </c:pt>
                <c:pt idx="6480">
                  <c:v>3.9225181598058523</c:v>
                </c:pt>
                <c:pt idx="6481">
                  <c:v>3.9231234866823654</c:v>
                </c:pt>
                <c:pt idx="6482">
                  <c:v>3.9237288135588786</c:v>
                </c:pt>
                <c:pt idx="6483">
                  <c:v>3.9243341404353917</c:v>
                </c:pt>
                <c:pt idx="6484">
                  <c:v>3.9249394673119049</c:v>
                </c:pt>
                <c:pt idx="6485">
                  <c:v>3.9255447941884181</c:v>
                </c:pt>
                <c:pt idx="6486">
                  <c:v>3.9261501210649312</c:v>
                </c:pt>
                <c:pt idx="6487">
                  <c:v>3.9267554479414444</c:v>
                </c:pt>
                <c:pt idx="6488">
                  <c:v>3.9273607748179575</c:v>
                </c:pt>
                <c:pt idx="6489">
                  <c:v>3.9279661016944707</c:v>
                </c:pt>
                <c:pt idx="6490">
                  <c:v>3.9285714285709838</c:v>
                </c:pt>
                <c:pt idx="6491">
                  <c:v>3.929176755447497</c:v>
                </c:pt>
                <c:pt idx="6492">
                  <c:v>3.9297820823240102</c:v>
                </c:pt>
                <c:pt idx="6493">
                  <c:v>3.9303874092005233</c:v>
                </c:pt>
                <c:pt idx="6494">
                  <c:v>3.9309927360770365</c:v>
                </c:pt>
                <c:pt idx="6495">
                  <c:v>3.9315980629535496</c:v>
                </c:pt>
                <c:pt idx="6496">
                  <c:v>3.9322033898300628</c:v>
                </c:pt>
                <c:pt idx="6497">
                  <c:v>3.9328087167065759</c:v>
                </c:pt>
                <c:pt idx="6498">
                  <c:v>3.9334140435830891</c:v>
                </c:pt>
                <c:pt idx="6499">
                  <c:v>3.9340193704596023</c:v>
                </c:pt>
                <c:pt idx="6500">
                  <c:v>3.9346246973361154</c:v>
                </c:pt>
                <c:pt idx="6501">
                  <c:v>3.9352300242126286</c:v>
                </c:pt>
                <c:pt idx="6502">
                  <c:v>3.9358353510891417</c:v>
                </c:pt>
                <c:pt idx="6503">
                  <c:v>3.9364406779656549</c:v>
                </c:pt>
                <c:pt idx="6504">
                  <c:v>3.937046004842168</c:v>
                </c:pt>
                <c:pt idx="6505">
                  <c:v>3.9376513317186812</c:v>
                </c:pt>
                <c:pt idx="6506">
                  <c:v>3.9382566585951944</c:v>
                </c:pt>
                <c:pt idx="6507">
                  <c:v>3.9388619854717075</c:v>
                </c:pt>
                <c:pt idx="6508">
                  <c:v>3.9394673123482207</c:v>
                </c:pt>
                <c:pt idx="6509">
                  <c:v>3.9400726392247338</c:v>
                </c:pt>
                <c:pt idx="6510">
                  <c:v>3.940677966101247</c:v>
                </c:pt>
                <c:pt idx="6511">
                  <c:v>3.9412832929777601</c:v>
                </c:pt>
                <c:pt idx="6512">
                  <c:v>3.9418886198542733</c:v>
                </c:pt>
                <c:pt idx="6513">
                  <c:v>3.9424939467307865</c:v>
                </c:pt>
                <c:pt idx="6514">
                  <c:v>3.9430992736072996</c:v>
                </c:pt>
                <c:pt idx="6515">
                  <c:v>3.9437046004838128</c:v>
                </c:pt>
                <c:pt idx="6516">
                  <c:v>3.9443099273603259</c:v>
                </c:pt>
                <c:pt idx="6517">
                  <c:v>3.9449152542368391</c:v>
                </c:pt>
                <c:pt idx="6518">
                  <c:v>3.9455205811133522</c:v>
                </c:pt>
                <c:pt idx="6519">
                  <c:v>3.9461259079898654</c:v>
                </c:pt>
                <c:pt idx="6520">
                  <c:v>3.9467312348663786</c:v>
                </c:pt>
                <c:pt idx="6521">
                  <c:v>3.9473365617428917</c:v>
                </c:pt>
                <c:pt idx="6522">
                  <c:v>3.9479418886194049</c:v>
                </c:pt>
                <c:pt idx="6523">
                  <c:v>3.948547215495918</c:v>
                </c:pt>
                <c:pt idx="6524">
                  <c:v>3.9491525423724312</c:v>
                </c:pt>
                <c:pt idx="6525">
                  <c:v>3.9497578692489443</c:v>
                </c:pt>
                <c:pt idx="6526">
                  <c:v>3.9503631961254575</c:v>
                </c:pt>
                <c:pt idx="6527">
                  <c:v>3.9509685230019707</c:v>
                </c:pt>
                <c:pt idx="6528">
                  <c:v>3.9515738498784838</c:v>
                </c:pt>
                <c:pt idx="6529">
                  <c:v>3.952179176754997</c:v>
                </c:pt>
                <c:pt idx="6530">
                  <c:v>3.9527845036315101</c:v>
                </c:pt>
                <c:pt idx="6531">
                  <c:v>3.9533898305080233</c:v>
                </c:pt>
                <c:pt idx="6532">
                  <c:v>3.9539951573845364</c:v>
                </c:pt>
                <c:pt idx="6533">
                  <c:v>3.9546004842610496</c:v>
                </c:pt>
                <c:pt idx="6534">
                  <c:v>3.9552058111375628</c:v>
                </c:pt>
                <c:pt idx="6535">
                  <c:v>3.9558111380140759</c:v>
                </c:pt>
                <c:pt idx="6536">
                  <c:v>3.9564164648905891</c:v>
                </c:pt>
                <c:pt idx="6537">
                  <c:v>3.9570217917671022</c:v>
                </c:pt>
                <c:pt idx="6538">
                  <c:v>3.9576271186436154</c:v>
                </c:pt>
                <c:pt idx="6539">
                  <c:v>3.9582324455201285</c:v>
                </c:pt>
                <c:pt idx="6540">
                  <c:v>3.9588377723966417</c:v>
                </c:pt>
                <c:pt idx="6541">
                  <c:v>3.9594430992731549</c:v>
                </c:pt>
                <c:pt idx="6542">
                  <c:v>3.960048426149668</c:v>
                </c:pt>
                <c:pt idx="6543">
                  <c:v>3.9606537530261812</c:v>
                </c:pt>
                <c:pt idx="6544">
                  <c:v>3.9612590799026943</c:v>
                </c:pt>
                <c:pt idx="6545">
                  <c:v>3.9618644067792075</c:v>
                </c:pt>
                <c:pt idx="6546">
                  <c:v>3.9624697336557206</c:v>
                </c:pt>
                <c:pt idx="6547">
                  <c:v>3.9630750605322338</c:v>
                </c:pt>
                <c:pt idx="6548">
                  <c:v>3.963680387408747</c:v>
                </c:pt>
                <c:pt idx="6549">
                  <c:v>3.9642857142852601</c:v>
                </c:pt>
                <c:pt idx="6550">
                  <c:v>3.9648910411617733</c:v>
                </c:pt>
                <c:pt idx="6551">
                  <c:v>3.9654963680382864</c:v>
                </c:pt>
                <c:pt idx="6552">
                  <c:v>3.9661016949147996</c:v>
                </c:pt>
                <c:pt idx="6553">
                  <c:v>3.9667070217913127</c:v>
                </c:pt>
                <c:pt idx="6554">
                  <c:v>3.9673123486678259</c:v>
                </c:pt>
                <c:pt idx="6555">
                  <c:v>3.9679176755443391</c:v>
                </c:pt>
                <c:pt idx="6556">
                  <c:v>3.9685230024208522</c:v>
                </c:pt>
                <c:pt idx="6557">
                  <c:v>3.9691283292973654</c:v>
                </c:pt>
                <c:pt idx="6558">
                  <c:v>3.9697336561738785</c:v>
                </c:pt>
                <c:pt idx="6559">
                  <c:v>3.9703389830503917</c:v>
                </c:pt>
                <c:pt idx="6560">
                  <c:v>3.9709443099269048</c:v>
                </c:pt>
                <c:pt idx="6561">
                  <c:v>3.971549636803418</c:v>
                </c:pt>
                <c:pt idx="6562">
                  <c:v>3.9721549636799312</c:v>
                </c:pt>
                <c:pt idx="6563">
                  <c:v>3.9727602905564443</c:v>
                </c:pt>
                <c:pt idx="6564">
                  <c:v>3.9733656174329575</c:v>
                </c:pt>
                <c:pt idx="6565">
                  <c:v>3.9739709443094706</c:v>
                </c:pt>
                <c:pt idx="6566">
                  <c:v>3.9745762711859838</c:v>
                </c:pt>
                <c:pt idx="6567">
                  <c:v>3.9751815980624969</c:v>
                </c:pt>
                <c:pt idx="6568">
                  <c:v>3.9757869249390101</c:v>
                </c:pt>
                <c:pt idx="6569">
                  <c:v>3.9763922518155232</c:v>
                </c:pt>
                <c:pt idx="6570">
                  <c:v>3.9769975786920364</c:v>
                </c:pt>
                <c:pt idx="6571">
                  <c:v>3.9776029055685496</c:v>
                </c:pt>
                <c:pt idx="6572">
                  <c:v>3.9782082324450627</c:v>
                </c:pt>
                <c:pt idx="6573">
                  <c:v>3.9788135593215759</c:v>
                </c:pt>
                <c:pt idx="6574">
                  <c:v>3.979418886198089</c:v>
                </c:pt>
                <c:pt idx="6575">
                  <c:v>3.9800242130746022</c:v>
                </c:pt>
                <c:pt idx="6576">
                  <c:v>3.9806295399511153</c:v>
                </c:pt>
                <c:pt idx="6577">
                  <c:v>3.9812348668276285</c:v>
                </c:pt>
                <c:pt idx="6578">
                  <c:v>3.9818401937041417</c:v>
                </c:pt>
                <c:pt idx="6579">
                  <c:v>3.9824455205806548</c:v>
                </c:pt>
                <c:pt idx="6580">
                  <c:v>3.983050847457168</c:v>
                </c:pt>
                <c:pt idx="6581">
                  <c:v>3.9836561743336811</c:v>
                </c:pt>
                <c:pt idx="6582">
                  <c:v>3.9842615012101943</c:v>
                </c:pt>
                <c:pt idx="6583">
                  <c:v>3.9848668280867074</c:v>
                </c:pt>
                <c:pt idx="6584">
                  <c:v>3.9854721549632206</c:v>
                </c:pt>
                <c:pt idx="6585">
                  <c:v>3.9860774818397338</c:v>
                </c:pt>
                <c:pt idx="6586">
                  <c:v>3.9866828087162469</c:v>
                </c:pt>
                <c:pt idx="6587">
                  <c:v>3.9872881355927601</c:v>
                </c:pt>
                <c:pt idx="6588">
                  <c:v>3.9878934624692732</c:v>
                </c:pt>
                <c:pt idx="6589">
                  <c:v>3.9884987893457864</c:v>
                </c:pt>
                <c:pt idx="6590">
                  <c:v>3.9891041162222995</c:v>
                </c:pt>
                <c:pt idx="6591">
                  <c:v>3.9897094430988127</c:v>
                </c:pt>
                <c:pt idx="6592">
                  <c:v>3.9903147699753259</c:v>
                </c:pt>
                <c:pt idx="6593">
                  <c:v>3.990920096851839</c:v>
                </c:pt>
                <c:pt idx="6594">
                  <c:v>3.9915254237283522</c:v>
                </c:pt>
                <c:pt idx="6595">
                  <c:v>3.9921307506048653</c:v>
                </c:pt>
                <c:pt idx="6596">
                  <c:v>3.9927360774813785</c:v>
                </c:pt>
                <c:pt idx="6597">
                  <c:v>3.9933414043578916</c:v>
                </c:pt>
                <c:pt idx="6598">
                  <c:v>3.9939467312344048</c:v>
                </c:pt>
                <c:pt idx="6599">
                  <c:v>3.994552058110918</c:v>
                </c:pt>
                <c:pt idx="6600">
                  <c:v>3.9951573849874311</c:v>
                </c:pt>
                <c:pt idx="6601">
                  <c:v>3.9957627118639443</c:v>
                </c:pt>
                <c:pt idx="6602">
                  <c:v>3.9963680387404574</c:v>
                </c:pt>
                <c:pt idx="6603">
                  <c:v>3.9969733656169706</c:v>
                </c:pt>
                <c:pt idx="6604">
                  <c:v>3.9975786924934837</c:v>
                </c:pt>
                <c:pt idx="6605">
                  <c:v>3.9981840193699969</c:v>
                </c:pt>
                <c:pt idx="6606">
                  <c:v>3.9987893462465101</c:v>
                </c:pt>
                <c:pt idx="6607">
                  <c:v>3.9993946731230232</c:v>
                </c:pt>
                <c:pt idx="6608">
                  <c:v>3.9999999999995364</c:v>
                </c:pt>
                <c:pt idx="6609">
                  <c:v>4.00060532687605</c:v>
                </c:pt>
                <c:pt idx="6610">
                  <c:v>4.0012106537525636</c:v>
                </c:pt>
                <c:pt idx="6611">
                  <c:v>4.0018159806290772</c:v>
                </c:pt>
                <c:pt idx="6612">
                  <c:v>4.0024213075055908</c:v>
                </c:pt>
                <c:pt idx="6613">
                  <c:v>4.0030266343821044</c:v>
                </c:pt>
                <c:pt idx="6614">
                  <c:v>4.003631961258618</c:v>
                </c:pt>
                <c:pt idx="6615">
                  <c:v>4.0042372881351316</c:v>
                </c:pt>
                <c:pt idx="6616">
                  <c:v>4.0048426150116452</c:v>
                </c:pt>
                <c:pt idx="6617">
                  <c:v>4.0054479418881588</c:v>
                </c:pt>
                <c:pt idx="6618">
                  <c:v>4.0060532687646724</c:v>
                </c:pt>
                <c:pt idx="6619">
                  <c:v>4.006658595641186</c:v>
                </c:pt>
                <c:pt idx="6620">
                  <c:v>4.0072639225176996</c:v>
                </c:pt>
                <c:pt idx="6621">
                  <c:v>4.0078692493942132</c:v>
                </c:pt>
                <c:pt idx="6622">
                  <c:v>4.0084745762707268</c:v>
                </c:pt>
                <c:pt idx="6623">
                  <c:v>4.0090799031472404</c:v>
                </c:pt>
                <c:pt idx="6624">
                  <c:v>4.009685230023754</c:v>
                </c:pt>
                <c:pt idx="6625">
                  <c:v>4.0102905569002676</c:v>
                </c:pt>
                <c:pt idx="6626">
                  <c:v>4.0108958837767812</c:v>
                </c:pt>
                <c:pt idx="6627">
                  <c:v>4.0115012106532948</c:v>
                </c:pt>
                <c:pt idx="6628">
                  <c:v>4.0121065375298084</c:v>
                </c:pt>
                <c:pt idx="6629">
                  <c:v>4.012711864406322</c:v>
                </c:pt>
                <c:pt idx="6630">
                  <c:v>4.0133171912828356</c:v>
                </c:pt>
                <c:pt idx="6631">
                  <c:v>4.0139225181593492</c:v>
                </c:pt>
                <c:pt idx="6632">
                  <c:v>4.0145278450358628</c:v>
                </c:pt>
                <c:pt idx="6633">
                  <c:v>4.0151331719123764</c:v>
                </c:pt>
                <c:pt idx="6634">
                  <c:v>4.01573849878889</c:v>
                </c:pt>
                <c:pt idx="6635">
                  <c:v>4.0163438256654036</c:v>
                </c:pt>
                <c:pt idx="6636">
                  <c:v>4.0169491525419172</c:v>
                </c:pt>
                <c:pt idx="6637">
                  <c:v>4.0175544794184308</c:v>
                </c:pt>
                <c:pt idx="6638">
                  <c:v>4.0181598062949444</c:v>
                </c:pt>
                <c:pt idx="6639">
                  <c:v>4.018765133171458</c:v>
                </c:pt>
                <c:pt idx="6640">
                  <c:v>4.0193704600479716</c:v>
                </c:pt>
                <c:pt idx="6641">
                  <c:v>4.0199757869244852</c:v>
                </c:pt>
                <c:pt idx="6642">
                  <c:v>4.0205811138009988</c:v>
                </c:pt>
                <c:pt idx="6643">
                  <c:v>4.0211864406775124</c:v>
                </c:pt>
                <c:pt idx="6644">
                  <c:v>4.021791767554026</c:v>
                </c:pt>
                <c:pt idx="6645">
                  <c:v>4.0223970944305396</c:v>
                </c:pt>
                <c:pt idx="6646">
                  <c:v>4.0230024213070532</c:v>
                </c:pt>
                <c:pt idx="6647">
                  <c:v>4.0236077481835668</c:v>
                </c:pt>
                <c:pt idx="6648">
                  <c:v>4.0242130750600804</c:v>
                </c:pt>
                <c:pt idx="6649">
                  <c:v>4.024818401936594</c:v>
                </c:pt>
                <c:pt idx="6650">
                  <c:v>4.0254237288131076</c:v>
                </c:pt>
                <c:pt idx="6651">
                  <c:v>4.0260290556896212</c:v>
                </c:pt>
                <c:pt idx="6652">
                  <c:v>4.0266343825661348</c:v>
                </c:pt>
                <c:pt idx="6653">
                  <c:v>4.0272397094426484</c:v>
                </c:pt>
                <c:pt idx="6654">
                  <c:v>4.027845036319162</c:v>
                </c:pt>
                <c:pt idx="6655">
                  <c:v>4.0284503631956756</c:v>
                </c:pt>
                <c:pt idx="6656">
                  <c:v>4.0290556900721892</c:v>
                </c:pt>
                <c:pt idx="6657">
                  <c:v>4.0296610169487028</c:v>
                </c:pt>
                <c:pt idx="6658">
                  <c:v>4.0302663438252164</c:v>
                </c:pt>
                <c:pt idx="6659">
                  <c:v>4.03087167070173</c:v>
                </c:pt>
                <c:pt idx="6660">
                  <c:v>4.0314769975782436</c:v>
                </c:pt>
                <c:pt idx="6661">
                  <c:v>4.0320823244547572</c:v>
                </c:pt>
                <c:pt idx="6662">
                  <c:v>4.0326876513312708</c:v>
                </c:pt>
                <c:pt idx="6663">
                  <c:v>4.0332929782077844</c:v>
                </c:pt>
                <c:pt idx="6664">
                  <c:v>4.033898305084298</c:v>
                </c:pt>
                <c:pt idx="6665">
                  <c:v>4.0345036319608116</c:v>
                </c:pt>
                <c:pt idx="6666">
                  <c:v>4.0351089588373252</c:v>
                </c:pt>
                <c:pt idx="6667">
                  <c:v>4.0357142857138388</c:v>
                </c:pt>
                <c:pt idx="6668">
                  <c:v>4.0363196125903524</c:v>
                </c:pt>
                <c:pt idx="6669">
                  <c:v>4.036924939466866</c:v>
                </c:pt>
                <c:pt idx="6670">
                  <c:v>4.0375302663433796</c:v>
                </c:pt>
                <c:pt idx="6671">
                  <c:v>4.0381355932198932</c:v>
                </c:pt>
                <c:pt idx="6672">
                  <c:v>4.0387409200964068</c:v>
                </c:pt>
                <c:pt idx="6673">
                  <c:v>4.0393462469729204</c:v>
                </c:pt>
                <c:pt idx="6674">
                  <c:v>4.039951573849434</c:v>
                </c:pt>
                <c:pt idx="6675">
                  <c:v>4.0405569007259476</c:v>
                </c:pt>
                <c:pt idx="6676">
                  <c:v>4.0411622276024612</c:v>
                </c:pt>
                <c:pt idx="6677">
                  <c:v>4.0417675544789748</c:v>
                </c:pt>
                <c:pt idx="6678">
                  <c:v>4.0423728813554884</c:v>
                </c:pt>
                <c:pt idx="6679">
                  <c:v>4.042978208232002</c:v>
                </c:pt>
                <c:pt idx="6680">
                  <c:v>4.0435835351085156</c:v>
                </c:pt>
                <c:pt idx="6681">
                  <c:v>4.0441888619850292</c:v>
                </c:pt>
                <c:pt idx="6682">
                  <c:v>4.0447941888615428</c:v>
                </c:pt>
                <c:pt idx="6683">
                  <c:v>4.0453995157380565</c:v>
                </c:pt>
                <c:pt idx="6684">
                  <c:v>4.0460048426145701</c:v>
                </c:pt>
                <c:pt idx="6685">
                  <c:v>4.0466101694910837</c:v>
                </c:pt>
                <c:pt idx="6686">
                  <c:v>4.0472154963675973</c:v>
                </c:pt>
                <c:pt idx="6687">
                  <c:v>4.0478208232441109</c:v>
                </c:pt>
                <c:pt idx="6688">
                  <c:v>4.0484261501206245</c:v>
                </c:pt>
                <c:pt idx="6689">
                  <c:v>4.0490314769971381</c:v>
                </c:pt>
                <c:pt idx="6690">
                  <c:v>4.0496368038736517</c:v>
                </c:pt>
                <c:pt idx="6691">
                  <c:v>4.0502421307501653</c:v>
                </c:pt>
                <c:pt idx="6692">
                  <c:v>4.0508474576266789</c:v>
                </c:pt>
                <c:pt idx="6693">
                  <c:v>4.0514527845031925</c:v>
                </c:pt>
                <c:pt idx="6694">
                  <c:v>4.0520581113797061</c:v>
                </c:pt>
                <c:pt idx="6695">
                  <c:v>4.0526634382562197</c:v>
                </c:pt>
                <c:pt idx="6696">
                  <c:v>4.0532687651327333</c:v>
                </c:pt>
                <c:pt idx="6697">
                  <c:v>4.0538740920092469</c:v>
                </c:pt>
                <c:pt idx="6698">
                  <c:v>4.0544794188857605</c:v>
                </c:pt>
                <c:pt idx="6699">
                  <c:v>4.0550847457622741</c:v>
                </c:pt>
                <c:pt idx="6700">
                  <c:v>4.0556900726387877</c:v>
                </c:pt>
                <c:pt idx="6701">
                  <c:v>4.0562953995153013</c:v>
                </c:pt>
                <c:pt idx="6702">
                  <c:v>4.0569007263918149</c:v>
                </c:pt>
                <c:pt idx="6703">
                  <c:v>4.0575060532683285</c:v>
                </c:pt>
                <c:pt idx="6704">
                  <c:v>4.0581113801448421</c:v>
                </c:pt>
                <c:pt idx="6705">
                  <c:v>4.0587167070213557</c:v>
                </c:pt>
                <c:pt idx="6706">
                  <c:v>4.0593220338978693</c:v>
                </c:pt>
                <c:pt idx="6707">
                  <c:v>4.0599273607743829</c:v>
                </c:pt>
                <c:pt idx="6708">
                  <c:v>4.0605326876508965</c:v>
                </c:pt>
                <c:pt idx="6709">
                  <c:v>4.0611380145274101</c:v>
                </c:pt>
                <c:pt idx="6710">
                  <c:v>4.0617433414039237</c:v>
                </c:pt>
                <c:pt idx="6711">
                  <c:v>4.0623486682804373</c:v>
                </c:pt>
                <c:pt idx="6712">
                  <c:v>4.0629539951569509</c:v>
                </c:pt>
                <c:pt idx="6713">
                  <c:v>4.0635593220334645</c:v>
                </c:pt>
                <c:pt idx="6714">
                  <c:v>4.0641646489099781</c:v>
                </c:pt>
                <c:pt idx="6715">
                  <c:v>4.0647699757864917</c:v>
                </c:pt>
                <c:pt idx="6716">
                  <c:v>4.0653753026630053</c:v>
                </c:pt>
                <c:pt idx="6717">
                  <c:v>4.0659806295395189</c:v>
                </c:pt>
                <c:pt idx="6718">
                  <c:v>4.0665859564160325</c:v>
                </c:pt>
                <c:pt idx="6719">
                  <c:v>4.0671912832925461</c:v>
                </c:pt>
                <c:pt idx="6720">
                  <c:v>4.0677966101690597</c:v>
                </c:pt>
                <c:pt idx="6721">
                  <c:v>4.0684019370455733</c:v>
                </c:pt>
                <c:pt idx="6722">
                  <c:v>4.0690072639220869</c:v>
                </c:pt>
                <c:pt idx="6723">
                  <c:v>4.0696125907986005</c:v>
                </c:pt>
                <c:pt idx="6724">
                  <c:v>4.0702179176751141</c:v>
                </c:pt>
                <c:pt idx="6725">
                  <c:v>4.0708232445516277</c:v>
                </c:pt>
                <c:pt idx="6726">
                  <c:v>4.0714285714281413</c:v>
                </c:pt>
                <c:pt idx="6727">
                  <c:v>4.0720338983046549</c:v>
                </c:pt>
                <c:pt idx="6728">
                  <c:v>4.0726392251811685</c:v>
                </c:pt>
                <c:pt idx="6729">
                  <c:v>4.0732445520576821</c:v>
                </c:pt>
                <c:pt idx="6730">
                  <c:v>4.0738498789341957</c:v>
                </c:pt>
                <c:pt idx="6731">
                  <c:v>4.0744552058107093</c:v>
                </c:pt>
                <c:pt idx="6732">
                  <c:v>4.0750605326872229</c:v>
                </c:pt>
                <c:pt idx="6733">
                  <c:v>4.0756658595637365</c:v>
                </c:pt>
                <c:pt idx="6734">
                  <c:v>4.0762711864402501</c:v>
                </c:pt>
                <c:pt idx="6735">
                  <c:v>4.0768765133167637</c:v>
                </c:pt>
                <c:pt idx="6736">
                  <c:v>4.0774818401932773</c:v>
                </c:pt>
                <c:pt idx="6737">
                  <c:v>4.0780871670697909</c:v>
                </c:pt>
                <c:pt idx="6738">
                  <c:v>4.0786924939463045</c:v>
                </c:pt>
                <c:pt idx="6739">
                  <c:v>4.0792978208228181</c:v>
                </c:pt>
                <c:pt idx="6740">
                  <c:v>4.0799031476993317</c:v>
                </c:pt>
                <c:pt idx="6741">
                  <c:v>4.0805084745758453</c:v>
                </c:pt>
                <c:pt idx="6742">
                  <c:v>4.0811138014523589</c:v>
                </c:pt>
                <c:pt idx="6743">
                  <c:v>4.0817191283288725</c:v>
                </c:pt>
                <c:pt idx="6744">
                  <c:v>4.0823244552053861</c:v>
                </c:pt>
                <c:pt idx="6745">
                  <c:v>4.0829297820818997</c:v>
                </c:pt>
                <c:pt idx="6746">
                  <c:v>4.0835351089584133</c:v>
                </c:pt>
                <c:pt idx="6747">
                  <c:v>4.0841404358349269</c:v>
                </c:pt>
                <c:pt idx="6748">
                  <c:v>4.0847457627114405</c:v>
                </c:pt>
                <c:pt idx="6749">
                  <c:v>4.0853510895879541</c:v>
                </c:pt>
                <c:pt idx="6750">
                  <c:v>4.0859564164644677</c:v>
                </c:pt>
                <c:pt idx="6751">
                  <c:v>4.0865617433409813</c:v>
                </c:pt>
                <c:pt idx="6752">
                  <c:v>4.0871670702174949</c:v>
                </c:pt>
                <c:pt idx="6753">
                  <c:v>4.0877723970940085</c:v>
                </c:pt>
                <c:pt idx="6754">
                  <c:v>4.0883777239705221</c:v>
                </c:pt>
                <c:pt idx="6755">
                  <c:v>4.0889830508470357</c:v>
                </c:pt>
                <c:pt idx="6756">
                  <c:v>4.0895883777235493</c:v>
                </c:pt>
                <c:pt idx="6757">
                  <c:v>4.0901937046000629</c:v>
                </c:pt>
                <c:pt idx="6758">
                  <c:v>4.0907990314765765</c:v>
                </c:pt>
                <c:pt idx="6759">
                  <c:v>4.0914043583530901</c:v>
                </c:pt>
                <c:pt idx="6760">
                  <c:v>4.0920096852296037</c:v>
                </c:pt>
                <c:pt idx="6761">
                  <c:v>4.0926150121061173</c:v>
                </c:pt>
                <c:pt idx="6762">
                  <c:v>4.0932203389826309</c:v>
                </c:pt>
                <c:pt idx="6763">
                  <c:v>4.0938256658591445</c:v>
                </c:pt>
                <c:pt idx="6764">
                  <c:v>4.0944309927356581</c:v>
                </c:pt>
                <c:pt idx="6765">
                  <c:v>4.0950363196121717</c:v>
                </c:pt>
                <c:pt idx="6766">
                  <c:v>4.0956416464886853</c:v>
                </c:pt>
                <c:pt idx="6767">
                  <c:v>4.0962469733651989</c:v>
                </c:pt>
                <c:pt idx="6768">
                  <c:v>4.0968523002417125</c:v>
                </c:pt>
                <c:pt idx="6769">
                  <c:v>4.0974576271182261</c:v>
                </c:pt>
                <c:pt idx="6770">
                  <c:v>4.0980629539947397</c:v>
                </c:pt>
                <c:pt idx="6771">
                  <c:v>4.0986682808712533</c:v>
                </c:pt>
                <c:pt idx="6772">
                  <c:v>4.0992736077477669</c:v>
                </c:pt>
                <c:pt idx="6773">
                  <c:v>4.0998789346242805</c:v>
                </c:pt>
                <c:pt idx="6774">
                  <c:v>4.1004842615007941</c:v>
                </c:pt>
                <c:pt idx="6775">
                  <c:v>4.1010895883773077</c:v>
                </c:pt>
                <c:pt idx="6776">
                  <c:v>4.1016949152538213</c:v>
                </c:pt>
                <c:pt idx="6777">
                  <c:v>4.102300242130335</c:v>
                </c:pt>
                <c:pt idx="6778">
                  <c:v>4.1029055690068486</c:v>
                </c:pt>
                <c:pt idx="6779">
                  <c:v>4.1035108958833622</c:v>
                </c:pt>
                <c:pt idx="6780">
                  <c:v>4.1041162227598758</c:v>
                </c:pt>
                <c:pt idx="6781">
                  <c:v>4.1047215496363894</c:v>
                </c:pt>
                <c:pt idx="6782">
                  <c:v>4.105326876512903</c:v>
                </c:pt>
                <c:pt idx="6783">
                  <c:v>4.1059322033894166</c:v>
                </c:pt>
                <c:pt idx="6784">
                  <c:v>4.1065375302659302</c:v>
                </c:pt>
                <c:pt idx="6785">
                  <c:v>4.1071428571424438</c:v>
                </c:pt>
                <c:pt idx="6786">
                  <c:v>4.1077481840189574</c:v>
                </c:pt>
                <c:pt idx="6787">
                  <c:v>4.108353510895471</c:v>
                </c:pt>
                <c:pt idx="6788">
                  <c:v>4.1089588377719846</c:v>
                </c:pt>
                <c:pt idx="6789">
                  <c:v>4.1095641646484982</c:v>
                </c:pt>
                <c:pt idx="6790">
                  <c:v>4.1101694915250118</c:v>
                </c:pt>
                <c:pt idx="6791">
                  <c:v>4.1107748184015254</c:v>
                </c:pt>
                <c:pt idx="6792">
                  <c:v>4.111380145278039</c:v>
                </c:pt>
                <c:pt idx="6793">
                  <c:v>4.1119854721545526</c:v>
                </c:pt>
                <c:pt idx="6794">
                  <c:v>4.1125907990310662</c:v>
                </c:pt>
                <c:pt idx="6795">
                  <c:v>4.1131961259075798</c:v>
                </c:pt>
                <c:pt idx="6796">
                  <c:v>4.1138014527840934</c:v>
                </c:pt>
                <c:pt idx="6797">
                  <c:v>4.114406779660607</c:v>
                </c:pt>
                <c:pt idx="6798">
                  <c:v>4.1150121065371206</c:v>
                </c:pt>
                <c:pt idx="6799">
                  <c:v>4.1156174334136342</c:v>
                </c:pt>
                <c:pt idx="6800">
                  <c:v>4.1162227602901478</c:v>
                </c:pt>
                <c:pt idx="6801">
                  <c:v>4.1168280871666614</c:v>
                </c:pt>
                <c:pt idx="6802">
                  <c:v>4.117433414043175</c:v>
                </c:pt>
                <c:pt idx="6803">
                  <c:v>4.1180387409196886</c:v>
                </c:pt>
                <c:pt idx="6804">
                  <c:v>4.1186440677962022</c:v>
                </c:pt>
                <c:pt idx="6805">
                  <c:v>4.1192493946727158</c:v>
                </c:pt>
                <c:pt idx="6806">
                  <c:v>4.1198547215492294</c:v>
                </c:pt>
                <c:pt idx="6807">
                  <c:v>4.120460048425743</c:v>
                </c:pt>
                <c:pt idx="6808">
                  <c:v>4.1210653753022566</c:v>
                </c:pt>
                <c:pt idx="6809">
                  <c:v>4.1216707021787702</c:v>
                </c:pt>
                <c:pt idx="6810">
                  <c:v>4.1222760290552838</c:v>
                </c:pt>
                <c:pt idx="6811">
                  <c:v>4.1228813559317974</c:v>
                </c:pt>
                <c:pt idx="6812">
                  <c:v>4.123486682808311</c:v>
                </c:pt>
                <c:pt idx="6813">
                  <c:v>4.1240920096848246</c:v>
                </c:pt>
                <c:pt idx="6814">
                  <c:v>4.1246973365613382</c:v>
                </c:pt>
                <c:pt idx="6815">
                  <c:v>4.1253026634378518</c:v>
                </c:pt>
                <c:pt idx="6816">
                  <c:v>4.1259079903143654</c:v>
                </c:pt>
                <c:pt idx="6817">
                  <c:v>4.126513317190879</c:v>
                </c:pt>
                <c:pt idx="6818">
                  <c:v>4.1271186440673926</c:v>
                </c:pt>
                <c:pt idx="6819">
                  <c:v>4.1277239709439062</c:v>
                </c:pt>
                <c:pt idx="6820">
                  <c:v>4.1283292978204198</c:v>
                </c:pt>
                <c:pt idx="6821">
                  <c:v>4.1289346246969334</c:v>
                </c:pt>
                <c:pt idx="6822">
                  <c:v>4.129539951573447</c:v>
                </c:pt>
                <c:pt idx="6823">
                  <c:v>4.1301452784499606</c:v>
                </c:pt>
                <c:pt idx="6824">
                  <c:v>4.1307506053264742</c:v>
                </c:pt>
                <c:pt idx="6825">
                  <c:v>4.1313559322029878</c:v>
                </c:pt>
                <c:pt idx="6826">
                  <c:v>4.1319612590795014</c:v>
                </c:pt>
                <c:pt idx="6827">
                  <c:v>4.132566585956015</c:v>
                </c:pt>
                <c:pt idx="6828">
                  <c:v>4.1331719128325286</c:v>
                </c:pt>
                <c:pt idx="6829">
                  <c:v>4.1337772397090422</c:v>
                </c:pt>
                <c:pt idx="6830">
                  <c:v>4.1343825665855558</c:v>
                </c:pt>
                <c:pt idx="6831">
                  <c:v>4.1349878934620694</c:v>
                </c:pt>
                <c:pt idx="6832">
                  <c:v>4.135593220338583</c:v>
                </c:pt>
                <c:pt idx="6833">
                  <c:v>4.1361985472150966</c:v>
                </c:pt>
                <c:pt idx="6834">
                  <c:v>4.1368038740916102</c:v>
                </c:pt>
                <c:pt idx="6835">
                  <c:v>4.1374092009681238</c:v>
                </c:pt>
                <c:pt idx="6836">
                  <c:v>4.1380145278446374</c:v>
                </c:pt>
                <c:pt idx="6837">
                  <c:v>4.138619854721151</c:v>
                </c:pt>
                <c:pt idx="6838">
                  <c:v>4.1392251815976646</c:v>
                </c:pt>
                <c:pt idx="6839">
                  <c:v>4.1398305084741782</c:v>
                </c:pt>
                <c:pt idx="6840">
                  <c:v>4.1404358353506918</c:v>
                </c:pt>
                <c:pt idx="6841">
                  <c:v>4.1410411622272054</c:v>
                </c:pt>
                <c:pt idx="6842">
                  <c:v>4.141646489103719</c:v>
                </c:pt>
                <c:pt idx="6843">
                  <c:v>4.1422518159802326</c:v>
                </c:pt>
                <c:pt idx="6844">
                  <c:v>4.1428571428567462</c:v>
                </c:pt>
                <c:pt idx="6845">
                  <c:v>4.1434624697332598</c:v>
                </c:pt>
                <c:pt idx="6846">
                  <c:v>4.1440677966097734</c:v>
                </c:pt>
                <c:pt idx="6847">
                  <c:v>4.144673123486287</c:v>
                </c:pt>
                <c:pt idx="6848">
                  <c:v>4.1452784503628006</c:v>
                </c:pt>
                <c:pt idx="6849">
                  <c:v>4.1458837772393142</c:v>
                </c:pt>
                <c:pt idx="6850">
                  <c:v>4.1464891041158278</c:v>
                </c:pt>
                <c:pt idx="6851">
                  <c:v>4.1470944309923414</c:v>
                </c:pt>
                <c:pt idx="6852">
                  <c:v>4.147699757868855</c:v>
                </c:pt>
                <c:pt idx="6853">
                  <c:v>4.1483050847453686</c:v>
                </c:pt>
                <c:pt idx="6854">
                  <c:v>4.1489104116218822</c:v>
                </c:pt>
                <c:pt idx="6855">
                  <c:v>4.1495157384983958</c:v>
                </c:pt>
                <c:pt idx="6856">
                  <c:v>4.1501210653749094</c:v>
                </c:pt>
                <c:pt idx="6857">
                  <c:v>4.150726392251423</c:v>
                </c:pt>
                <c:pt idx="6858">
                  <c:v>4.1513317191279366</c:v>
                </c:pt>
                <c:pt idx="6859">
                  <c:v>4.1519370460044502</c:v>
                </c:pt>
                <c:pt idx="6860">
                  <c:v>4.1525423728809638</c:v>
                </c:pt>
                <c:pt idx="6861">
                  <c:v>4.1531476997574774</c:v>
                </c:pt>
                <c:pt idx="6862">
                  <c:v>4.153753026633991</c:v>
                </c:pt>
                <c:pt idx="6863">
                  <c:v>4.1543583535105046</c:v>
                </c:pt>
                <c:pt idx="6864">
                  <c:v>4.1549636803870182</c:v>
                </c:pt>
                <c:pt idx="6865">
                  <c:v>4.1555690072635318</c:v>
                </c:pt>
                <c:pt idx="6866">
                  <c:v>4.1561743341400454</c:v>
                </c:pt>
                <c:pt idx="6867">
                  <c:v>4.156779661016559</c:v>
                </c:pt>
                <c:pt idx="6868">
                  <c:v>4.1573849878930726</c:v>
                </c:pt>
                <c:pt idx="6869">
                  <c:v>4.1579903147695862</c:v>
                </c:pt>
                <c:pt idx="6870">
                  <c:v>4.1585956416460998</c:v>
                </c:pt>
                <c:pt idx="6871">
                  <c:v>4.1592009685226135</c:v>
                </c:pt>
                <c:pt idx="6872">
                  <c:v>4.1598062953991271</c:v>
                </c:pt>
                <c:pt idx="6873">
                  <c:v>4.1604116222756407</c:v>
                </c:pt>
                <c:pt idx="6874">
                  <c:v>4.1610169491521543</c:v>
                </c:pt>
                <c:pt idx="6875">
                  <c:v>4.1616222760286679</c:v>
                </c:pt>
                <c:pt idx="6876">
                  <c:v>4.1622276029051815</c:v>
                </c:pt>
                <c:pt idx="6877">
                  <c:v>4.1628329297816951</c:v>
                </c:pt>
                <c:pt idx="6878">
                  <c:v>4.1634382566582087</c:v>
                </c:pt>
                <c:pt idx="6879">
                  <c:v>4.1640435835347223</c:v>
                </c:pt>
                <c:pt idx="6880">
                  <c:v>4.1646489104112359</c:v>
                </c:pt>
                <c:pt idx="6881">
                  <c:v>4.1652542372877495</c:v>
                </c:pt>
                <c:pt idx="6882">
                  <c:v>4.1658595641642631</c:v>
                </c:pt>
                <c:pt idx="6883">
                  <c:v>4.1664648910407767</c:v>
                </c:pt>
                <c:pt idx="6884">
                  <c:v>4.1670702179172903</c:v>
                </c:pt>
                <c:pt idx="6885">
                  <c:v>4.1676755447938039</c:v>
                </c:pt>
                <c:pt idx="6886">
                  <c:v>4.1682808716703175</c:v>
                </c:pt>
                <c:pt idx="6887">
                  <c:v>4.1688861985468311</c:v>
                </c:pt>
                <c:pt idx="6888">
                  <c:v>4.1694915254233447</c:v>
                </c:pt>
                <c:pt idx="6889">
                  <c:v>4.1700968522998583</c:v>
                </c:pt>
                <c:pt idx="6890">
                  <c:v>4.1707021791763719</c:v>
                </c:pt>
                <c:pt idx="6891">
                  <c:v>4.1713075060528855</c:v>
                </c:pt>
                <c:pt idx="6892">
                  <c:v>4.1719128329293991</c:v>
                </c:pt>
                <c:pt idx="6893">
                  <c:v>4.1725181598059127</c:v>
                </c:pt>
                <c:pt idx="6894">
                  <c:v>4.1731234866824263</c:v>
                </c:pt>
                <c:pt idx="6895">
                  <c:v>4.1737288135589399</c:v>
                </c:pt>
                <c:pt idx="6896">
                  <c:v>4.1743341404354535</c:v>
                </c:pt>
                <c:pt idx="6897">
                  <c:v>4.1749394673119671</c:v>
                </c:pt>
                <c:pt idx="6898">
                  <c:v>4.1755447941884807</c:v>
                </c:pt>
                <c:pt idx="6899">
                  <c:v>4.1761501210649943</c:v>
                </c:pt>
                <c:pt idx="6900">
                  <c:v>4.1767554479415079</c:v>
                </c:pt>
                <c:pt idx="6901">
                  <c:v>4.1773607748180215</c:v>
                </c:pt>
                <c:pt idx="6902">
                  <c:v>4.1779661016945351</c:v>
                </c:pt>
                <c:pt idx="6903">
                  <c:v>4.1785714285710487</c:v>
                </c:pt>
                <c:pt idx="6904">
                  <c:v>4.1791767554475623</c:v>
                </c:pt>
                <c:pt idx="6905">
                  <c:v>4.1797820823240759</c:v>
                </c:pt>
                <c:pt idx="6906">
                  <c:v>4.1803874092005895</c:v>
                </c:pt>
                <c:pt idx="6907">
                  <c:v>4.1809927360771031</c:v>
                </c:pt>
                <c:pt idx="6908">
                  <c:v>4.1815980629536167</c:v>
                </c:pt>
                <c:pt idx="6909">
                  <c:v>4.1822033898301303</c:v>
                </c:pt>
                <c:pt idx="6910">
                  <c:v>4.1828087167066439</c:v>
                </c:pt>
                <c:pt idx="6911">
                  <c:v>4.1834140435831575</c:v>
                </c:pt>
                <c:pt idx="6912">
                  <c:v>4.1840193704596711</c:v>
                </c:pt>
                <c:pt idx="6913">
                  <c:v>4.1846246973361847</c:v>
                </c:pt>
                <c:pt idx="6914">
                  <c:v>4.1852300242126983</c:v>
                </c:pt>
                <c:pt idx="6915">
                  <c:v>4.1858353510892119</c:v>
                </c:pt>
                <c:pt idx="6916">
                  <c:v>4.1864406779657255</c:v>
                </c:pt>
                <c:pt idx="6917">
                  <c:v>4.1870460048422391</c:v>
                </c:pt>
                <c:pt idx="6918">
                  <c:v>4.1876513317187527</c:v>
                </c:pt>
                <c:pt idx="6919">
                  <c:v>4.1882566585952663</c:v>
                </c:pt>
                <c:pt idx="6920">
                  <c:v>4.1888619854717799</c:v>
                </c:pt>
                <c:pt idx="6921">
                  <c:v>4.1894673123482935</c:v>
                </c:pt>
                <c:pt idx="6922">
                  <c:v>4.1900726392248071</c:v>
                </c:pt>
                <c:pt idx="6923">
                  <c:v>4.1906779661013207</c:v>
                </c:pt>
                <c:pt idx="6924">
                  <c:v>4.1912832929778343</c:v>
                </c:pt>
                <c:pt idx="6925">
                  <c:v>4.1918886198543479</c:v>
                </c:pt>
                <c:pt idx="6926">
                  <c:v>4.1924939467308615</c:v>
                </c:pt>
                <c:pt idx="6927">
                  <c:v>4.1930992736073751</c:v>
                </c:pt>
                <c:pt idx="6928">
                  <c:v>4.1937046004838887</c:v>
                </c:pt>
                <c:pt idx="6929">
                  <c:v>4.1943099273604023</c:v>
                </c:pt>
                <c:pt idx="6930">
                  <c:v>4.1949152542369159</c:v>
                </c:pt>
                <c:pt idx="6931">
                  <c:v>4.1955205811134295</c:v>
                </c:pt>
                <c:pt idx="6932">
                  <c:v>4.1961259079899431</c:v>
                </c:pt>
                <c:pt idx="6933">
                  <c:v>4.1967312348664567</c:v>
                </c:pt>
                <c:pt idx="6934">
                  <c:v>4.1973365617429703</c:v>
                </c:pt>
                <c:pt idx="6935">
                  <c:v>4.1979418886194839</c:v>
                </c:pt>
                <c:pt idx="6936">
                  <c:v>4.1985472154959975</c:v>
                </c:pt>
                <c:pt idx="6937">
                  <c:v>4.1991525423725111</c:v>
                </c:pt>
                <c:pt idx="6938">
                  <c:v>4.1997578692490247</c:v>
                </c:pt>
                <c:pt idx="6939">
                  <c:v>4.2003631961255383</c:v>
                </c:pt>
                <c:pt idx="6940">
                  <c:v>4.2009685230020519</c:v>
                </c:pt>
                <c:pt idx="6941">
                  <c:v>4.2015738498785655</c:v>
                </c:pt>
                <c:pt idx="6942">
                  <c:v>4.2021791767550791</c:v>
                </c:pt>
                <c:pt idx="6943">
                  <c:v>4.2027845036315927</c:v>
                </c:pt>
                <c:pt idx="6944">
                  <c:v>4.2033898305081063</c:v>
                </c:pt>
                <c:pt idx="6945">
                  <c:v>4.2039951573846199</c:v>
                </c:pt>
                <c:pt idx="6946">
                  <c:v>4.2046004842611335</c:v>
                </c:pt>
                <c:pt idx="6947">
                  <c:v>4.2052058111376471</c:v>
                </c:pt>
                <c:pt idx="6948">
                  <c:v>4.2058111380141607</c:v>
                </c:pt>
                <c:pt idx="6949">
                  <c:v>4.2064164648906743</c:v>
                </c:pt>
                <c:pt idx="6950">
                  <c:v>4.2070217917671879</c:v>
                </c:pt>
                <c:pt idx="6951">
                  <c:v>4.2076271186437015</c:v>
                </c:pt>
                <c:pt idx="6952">
                  <c:v>4.2082324455202151</c:v>
                </c:pt>
                <c:pt idx="6953">
                  <c:v>4.2088377723967287</c:v>
                </c:pt>
                <c:pt idx="6954">
                  <c:v>4.2094430992732423</c:v>
                </c:pt>
                <c:pt idx="6955">
                  <c:v>4.2100484261497559</c:v>
                </c:pt>
                <c:pt idx="6956">
                  <c:v>4.2106537530262695</c:v>
                </c:pt>
                <c:pt idx="6957">
                  <c:v>4.2112590799027831</c:v>
                </c:pt>
                <c:pt idx="6958">
                  <c:v>4.2118644067792967</c:v>
                </c:pt>
                <c:pt idx="6959">
                  <c:v>4.2124697336558103</c:v>
                </c:pt>
                <c:pt idx="6960">
                  <c:v>4.2130750605323239</c:v>
                </c:pt>
                <c:pt idx="6961">
                  <c:v>4.2136803874088375</c:v>
                </c:pt>
                <c:pt idx="6962">
                  <c:v>4.2142857142853511</c:v>
                </c:pt>
                <c:pt idx="6963">
                  <c:v>4.2148910411618647</c:v>
                </c:pt>
                <c:pt idx="6964">
                  <c:v>4.2154963680383783</c:v>
                </c:pt>
                <c:pt idx="6965">
                  <c:v>4.216101694914892</c:v>
                </c:pt>
                <c:pt idx="6966">
                  <c:v>4.2167070217914056</c:v>
                </c:pt>
                <c:pt idx="6967">
                  <c:v>4.2173123486679192</c:v>
                </c:pt>
                <c:pt idx="6968">
                  <c:v>4.2179176755444328</c:v>
                </c:pt>
                <c:pt idx="6969">
                  <c:v>4.2185230024209464</c:v>
                </c:pt>
                <c:pt idx="6970">
                  <c:v>4.21912832929746</c:v>
                </c:pt>
                <c:pt idx="6971">
                  <c:v>4.2197336561739736</c:v>
                </c:pt>
                <c:pt idx="6972">
                  <c:v>4.2203389830504872</c:v>
                </c:pt>
                <c:pt idx="6973">
                  <c:v>4.2209443099270008</c:v>
                </c:pt>
                <c:pt idx="6974">
                  <c:v>4.2215496368035144</c:v>
                </c:pt>
                <c:pt idx="6975">
                  <c:v>4.222154963680028</c:v>
                </c:pt>
                <c:pt idx="6976">
                  <c:v>4.2227602905565416</c:v>
                </c:pt>
                <c:pt idx="6977">
                  <c:v>4.2233656174330552</c:v>
                </c:pt>
                <c:pt idx="6978">
                  <c:v>4.2239709443095688</c:v>
                </c:pt>
                <c:pt idx="6979">
                  <c:v>4.2245762711860824</c:v>
                </c:pt>
                <c:pt idx="6980">
                  <c:v>4.225181598062596</c:v>
                </c:pt>
                <c:pt idx="6981">
                  <c:v>4.2257869249391096</c:v>
                </c:pt>
                <c:pt idx="6982">
                  <c:v>4.2263922518156232</c:v>
                </c:pt>
                <c:pt idx="6983">
                  <c:v>4.2269975786921368</c:v>
                </c:pt>
                <c:pt idx="6984">
                  <c:v>4.2276029055686504</c:v>
                </c:pt>
                <c:pt idx="6985">
                  <c:v>4.228208232445164</c:v>
                </c:pt>
                <c:pt idx="6986">
                  <c:v>4.2288135593216776</c:v>
                </c:pt>
                <c:pt idx="6987">
                  <c:v>4.2294188861981912</c:v>
                </c:pt>
                <c:pt idx="6988">
                  <c:v>4.2300242130747048</c:v>
                </c:pt>
                <c:pt idx="6989">
                  <c:v>4.2306295399512184</c:v>
                </c:pt>
                <c:pt idx="6990">
                  <c:v>4.231234866827732</c:v>
                </c:pt>
                <c:pt idx="6991">
                  <c:v>4.2318401937042456</c:v>
                </c:pt>
                <c:pt idx="6992">
                  <c:v>4.2324455205807592</c:v>
                </c:pt>
                <c:pt idx="6993">
                  <c:v>4.2330508474572728</c:v>
                </c:pt>
                <c:pt idx="6994">
                  <c:v>4.2336561743337864</c:v>
                </c:pt>
                <c:pt idx="6995">
                  <c:v>4.2342615012103</c:v>
                </c:pt>
                <c:pt idx="6996">
                  <c:v>4.2348668280868136</c:v>
                </c:pt>
                <c:pt idx="6997">
                  <c:v>4.2354721549633272</c:v>
                </c:pt>
                <c:pt idx="6998">
                  <c:v>4.2360774818398408</c:v>
                </c:pt>
                <c:pt idx="6999">
                  <c:v>4.2366828087163544</c:v>
                </c:pt>
                <c:pt idx="7000">
                  <c:v>4.237288135592868</c:v>
                </c:pt>
                <c:pt idx="7001">
                  <c:v>4.2378934624693816</c:v>
                </c:pt>
                <c:pt idx="7002">
                  <c:v>4.2384987893458952</c:v>
                </c:pt>
                <c:pt idx="7003">
                  <c:v>4.2391041162224088</c:v>
                </c:pt>
                <c:pt idx="7004">
                  <c:v>4.2397094430989224</c:v>
                </c:pt>
                <c:pt idx="7005">
                  <c:v>4.240314769975436</c:v>
                </c:pt>
                <c:pt idx="7006">
                  <c:v>4.2409200968519496</c:v>
                </c:pt>
                <c:pt idx="7007">
                  <c:v>4.2415254237284632</c:v>
                </c:pt>
                <c:pt idx="7008">
                  <c:v>4.2421307506049768</c:v>
                </c:pt>
                <c:pt idx="7009">
                  <c:v>4.2427360774814904</c:v>
                </c:pt>
                <c:pt idx="7010">
                  <c:v>4.243341404358004</c:v>
                </c:pt>
                <c:pt idx="7011">
                  <c:v>4.2439467312345176</c:v>
                </c:pt>
                <c:pt idx="7012">
                  <c:v>4.2445520581110312</c:v>
                </c:pt>
                <c:pt idx="7013">
                  <c:v>4.2451573849875448</c:v>
                </c:pt>
                <c:pt idx="7014">
                  <c:v>4.2457627118640584</c:v>
                </c:pt>
                <c:pt idx="7015">
                  <c:v>4.246368038740572</c:v>
                </c:pt>
                <c:pt idx="7016">
                  <c:v>4.2469733656170856</c:v>
                </c:pt>
                <c:pt idx="7017">
                  <c:v>4.2475786924935992</c:v>
                </c:pt>
                <c:pt idx="7018">
                  <c:v>4.2481840193701128</c:v>
                </c:pt>
                <c:pt idx="7019">
                  <c:v>4.2487893462466264</c:v>
                </c:pt>
                <c:pt idx="7020">
                  <c:v>4.24939467312314</c:v>
                </c:pt>
                <c:pt idx="7021">
                  <c:v>4.2499999999996536</c:v>
                </c:pt>
                <c:pt idx="7022">
                  <c:v>4.2506053268761672</c:v>
                </c:pt>
                <c:pt idx="7023">
                  <c:v>4.2512106537526808</c:v>
                </c:pt>
                <c:pt idx="7024">
                  <c:v>4.2518159806291944</c:v>
                </c:pt>
                <c:pt idx="7025">
                  <c:v>4.252421307505708</c:v>
                </c:pt>
                <c:pt idx="7026">
                  <c:v>4.2530266343822216</c:v>
                </c:pt>
                <c:pt idx="7027">
                  <c:v>4.2536319612587352</c:v>
                </c:pt>
                <c:pt idx="7028">
                  <c:v>4.2542372881352488</c:v>
                </c:pt>
                <c:pt idx="7029">
                  <c:v>4.2548426150117624</c:v>
                </c:pt>
                <c:pt idx="7030">
                  <c:v>4.255447941888276</c:v>
                </c:pt>
                <c:pt idx="7031">
                  <c:v>4.2560532687647896</c:v>
                </c:pt>
                <c:pt idx="7032">
                  <c:v>4.2566585956413032</c:v>
                </c:pt>
                <c:pt idx="7033">
                  <c:v>4.2572639225178168</c:v>
                </c:pt>
                <c:pt idx="7034">
                  <c:v>4.2578692493943304</c:v>
                </c:pt>
                <c:pt idx="7035">
                  <c:v>4.258474576270844</c:v>
                </c:pt>
                <c:pt idx="7036">
                  <c:v>4.2590799031473576</c:v>
                </c:pt>
                <c:pt idx="7037">
                  <c:v>4.2596852300238712</c:v>
                </c:pt>
                <c:pt idx="7038">
                  <c:v>4.2602905569003848</c:v>
                </c:pt>
                <c:pt idx="7039">
                  <c:v>4.2608958837768984</c:v>
                </c:pt>
                <c:pt idx="7040">
                  <c:v>4.261501210653412</c:v>
                </c:pt>
                <c:pt idx="7041">
                  <c:v>4.2621065375299256</c:v>
                </c:pt>
                <c:pt idx="7042">
                  <c:v>4.2627118644064392</c:v>
                </c:pt>
                <c:pt idx="7043">
                  <c:v>4.2633171912829528</c:v>
                </c:pt>
                <c:pt idx="7044">
                  <c:v>4.2639225181594664</c:v>
                </c:pt>
                <c:pt idx="7045">
                  <c:v>4.26452784503598</c:v>
                </c:pt>
                <c:pt idx="7046">
                  <c:v>4.2651331719124936</c:v>
                </c:pt>
                <c:pt idx="7047">
                  <c:v>4.2657384987890072</c:v>
                </c:pt>
                <c:pt idx="7048">
                  <c:v>4.2663438256655208</c:v>
                </c:pt>
                <c:pt idx="7049">
                  <c:v>4.2669491525420344</c:v>
                </c:pt>
                <c:pt idx="7050">
                  <c:v>4.267554479418548</c:v>
                </c:pt>
                <c:pt idx="7051">
                  <c:v>4.2681598062950616</c:v>
                </c:pt>
                <c:pt idx="7052">
                  <c:v>4.2687651331715752</c:v>
                </c:pt>
                <c:pt idx="7053">
                  <c:v>4.2693704600480888</c:v>
                </c:pt>
                <c:pt idx="7054">
                  <c:v>4.2699757869246024</c:v>
                </c:pt>
                <c:pt idx="7055">
                  <c:v>4.270581113801116</c:v>
                </c:pt>
                <c:pt idx="7056">
                  <c:v>4.2711864406776296</c:v>
                </c:pt>
                <c:pt idx="7057">
                  <c:v>4.2717917675541432</c:v>
                </c:pt>
                <c:pt idx="7058">
                  <c:v>4.2723970944306568</c:v>
                </c:pt>
                <c:pt idx="7059">
                  <c:v>4.2730024213071705</c:v>
                </c:pt>
                <c:pt idx="7060">
                  <c:v>4.2736077481836841</c:v>
                </c:pt>
                <c:pt idx="7061">
                  <c:v>4.2742130750601977</c:v>
                </c:pt>
                <c:pt idx="7062">
                  <c:v>4.2748184019367113</c:v>
                </c:pt>
                <c:pt idx="7063">
                  <c:v>4.2754237288132249</c:v>
                </c:pt>
                <c:pt idx="7064">
                  <c:v>4.2760290556897385</c:v>
                </c:pt>
                <c:pt idx="7065">
                  <c:v>4.2766343825662521</c:v>
                </c:pt>
                <c:pt idx="7066">
                  <c:v>4.2772397094427657</c:v>
                </c:pt>
                <c:pt idx="7067">
                  <c:v>4.2778450363192793</c:v>
                </c:pt>
                <c:pt idx="7068">
                  <c:v>4.2784503631957929</c:v>
                </c:pt>
                <c:pt idx="7069">
                  <c:v>4.2790556900723065</c:v>
                </c:pt>
                <c:pt idx="7070">
                  <c:v>4.2796610169488201</c:v>
                </c:pt>
                <c:pt idx="7071">
                  <c:v>4.2802663438253337</c:v>
                </c:pt>
                <c:pt idx="7072">
                  <c:v>4.2808716707018473</c:v>
                </c:pt>
                <c:pt idx="7073">
                  <c:v>4.2814769975783609</c:v>
                </c:pt>
                <c:pt idx="7074">
                  <c:v>4.2820823244548745</c:v>
                </c:pt>
                <c:pt idx="7075">
                  <c:v>4.2826876513313881</c:v>
                </c:pt>
                <c:pt idx="7076">
                  <c:v>4.2832929782079017</c:v>
                </c:pt>
                <c:pt idx="7077">
                  <c:v>4.2838983050844153</c:v>
                </c:pt>
                <c:pt idx="7078">
                  <c:v>4.2845036319609289</c:v>
                </c:pt>
                <c:pt idx="7079">
                  <c:v>4.2851089588374425</c:v>
                </c:pt>
                <c:pt idx="7080">
                  <c:v>4.2857142857139561</c:v>
                </c:pt>
                <c:pt idx="7081">
                  <c:v>4.2863196125904697</c:v>
                </c:pt>
                <c:pt idx="7082">
                  <c:v>4.2869249394669833</c:v>
                </c:pt>
                <c:pt idx="7083">
                  <c:v>4.2875302663434969</c:v>
                </c:pt>
                <c:pt idx="7084">
                  <c:v>4.2881355932200105</c:v>
                </c:pt>
                <c:pt idx="7085">
                  <c:v>4.2887409200965241</c:v>
                </c:pt>
                <c:pt idx="7086">
                  <c:v>4.2893462469730377</c:v>
                </c:pt>
                <c:pt idx="7087">
                  <c:v>4.2899515738495513</c:v>
                </c:pt>
                <c:pt idx="7088">
                  <c:v>4.2905569007260649</c:v>
                </c:pt>
                <c:pt idx="7089">
                  <c:v>4.2911622276025785</c:v>
                </c:pt>
                <c:pt idx="7090">
                  <c:v>4.2917675544790921</c:v>
                </c:pt>
                <c:pt idx="7091">
                  <c:v>4.2923728813556057</c:v>
                </c:pt>
                <c:pt idx="7092">
                  <c:v>4.2929782082321193</c:v>
                </c:pt>
                <c:pt idx="7093">
                  <c:v>4.2935835351086329</c:v>
                </c:pt>
                <c:pt idx="7094">
                  <c:v>4.2941888619851465</c:v>
                </c:pt>
                <c:pt idx="7095">
                  <c:v>4.2947941888616601</c:v>
                </c:pt>
                <c:pt idx="7096">
                  <c:v>4.2953995157381737</c:v>
                </c:pt>
                <c:pt idx="7097">
                  <c:v>4.2960048426146873</c:v>
                </c:pt>
                <c:pt idx="7098">
                  <c:v>4.2966101694912009</c:v>
                </c:pt>
                <c:pt idx="7099">
                  <c:v>4.2972154963677145</c:v>
                </c:pt>
                <c:pt idx="7100">
                  <c:v>4.2978208232442281</c:v>
                </c:pt>
                <c:pt idx="7101">
                  <c:v>4.2984261501207417</c:v>
                </c:pt>
                <c:pt idx="7102">
                  <c:v>4.2990314769972553</c:v>
                </c:pt>
                <c:pt idx="7103">
                  <c:v>4.2996368038737689</c:v>
                </c:pt>
                <c:pt idx="7104">
                  <c:v>4.3002421307502825</c:v>
                </c:pt>
                <c:pt idx="7105">
                  <c:v>4.3008474576267961</c:v>
                </c:pt>
                <c:pt idx="7106">
                  <c:v>4.3014527845033097</c:v>
                </c:pt>
                <c:pt idx="7107">
                  <c:v>4.3020581113798233</c:v>
                </c:pt>
                <c:pt idx="7108">
                  <c:v>4.3026634382563369</c:v>
                </c:pt>
                <c:pt idx="7109">
                  <c:v>4.3032687651328505</c:v>
                </c:pt>
                <c:pt idx="7110">
                  <c:v>4.3038740920093641</c:v>
                </c:pt>
                <c:pt idx="7111">
                  <c:v>4.3044794188858777</c:v>
                </c:pt>
                <c:pt idx="7112">
                  <c:v>4.3050847457623913</c:v>
                </c:pt>
                <c:pt idx="7113">
                  <c:v>4.3056900726389049</c:v>
                </c:pt>
                <c:pt idx="7114">
                  <c:v>4.3062953995154185</c:v>
                </c:pt>
                <c:pt idx="7115">
                  <c:v>4.3069007263919321</c:v>
                </c:pt>
                <c:pt idx="7116">
                  <c:v>4.3075060532684457</c:v>
                </c:pt>
                <c:pt idx="7117">
                  <c:v>4.3081113801449593</c:v>
                </c:pt>
                <c:pt idx="7118">
                  <c:v>4.3087167070214729</c:v>
                </c:pt>
                <c:pt idx="7119">
                  <c:v>4.3093220338979865</c:v>
                </c:pt>
                <c:pt idx="7120">
                  <c:v>4.3099273607745001</c:v>
                </c:pt>
                <c:pt idx="7121">
                  <c:v>4.3105326876510137</c:v>
                </c:pt>
                <c:pt idx="7122">
                  <c:v>4.3111380145275273</c:v>
                </c:pt>
                <c:pt idx="7123">
                  <c:v>4.3117433414040409</c:v>
                </c:pt>
                <c:pt idx="7124">
                  <c:v>4.3123486682805545</c:v>
                </c:pt>
                <c:pt idx="7125">
                  <c:v>4.3129539951570681</c:v>
                </c:pt>
                <c:pt idx="7126">
                  <c:v>4.3135593220335817</c:v>
                </c:pt>
                <c:pt idx="7127">
                  <c:v>4.3141646489100953</c:v>
                </c:pt>
                <c:pt idx="7128">
                  <c:v>4.3147699757866089</c:v>
                </c:pt>
                <c:pt idx="7129">
                  <c:v>4.3153753026631225</c:v>
                </c:pt>
                <c:pt idx="7130">
                  <c:v>4.3159806295396361</c:v>
                </c:pt>
                <c:pt idx="7131">
                  <c:v>4.3165859564161497</c:v>
                </c:pt>
                <c:pt idx="7132">
                  <c:v>4.3171912832926633</c:v>
                </c:pt>
                <c:pt idx="7133">
                  <c:v>4.3177966101691769</c:v>
                </c:pt>
                <c:pt idx="7134">
                  <c:v>4.3184019370456905</c:v>
                </c:pt>
                <c:pt idx="7135">
                  <c:v>4.3190072639222041</c:v>
                </c:pt>
                <c:pt idx="7136">
                  <c:v>4.3196125907987177</c:v>
                </c:pt>
                <c:pt idx="7137">
                  <c:v>4.3202179176752313</c:v>
                </c:pt>
                <c:pt idx="7138">
                  <c:v>4.3208232445517449</c:v>
                </c:pt>
                <c:pt idx="7139">
                  <c:v>4.3214285714282585</c:v>
                </c:pt>
                <c:pt idx="7140">
                  <c:v>4.3220338983047721</c:v>
                </c:pt>
                <c:pt idx="7141">
                  <c:v>4.3226392251812857</c:v>
                </c:pt>
                <c:pt idx="7142">
                  <c:v>4.3232445520577993</c:v>
                </c:pt>
                <c:pt idx="7143">
                  <c:v>4.3238498789343129</c:v>
                </c:pt>
                <c:pt idx="7144">
                  <c:v>4.3244552058108265</c:v>
                </c:pt>
                <c:pt idx="7145">
                  <c:v>4.3250605326873401</c:v>
                </c:pt>
                <c:pt idx="7146">
                  <c:v>4.3256658595638537</c:v>
                </c:pt>
                <c:pt idx="7147">
                  <c:v>4.3262711864403673</c:v>
                </c:pt>
                <c:pt idx="7148">
                  <c:v>4.3268765133168809</c:v>
                </c:pt>
                <c:pt idx="7149">
                  <c:v>4.3274818401933945</c:v>
                </c:pt>
                <c:pt idx="7150">
                  <c:v>4.3280871670699081</c:v>
                </c:pt>
                <c:pt idx="7151">
                  <c:v>4.3286924939464217</c:v>
                </c:pt>
                <c:pt idx="7152">
                  <c:v>4.3292978208229353</c:v>
                </c:pt>
                <c:pt idx="7153">
                  <c:v>4.329903147699449</c:v>
                </c:pt>
                <c:pt idx="7154">
                  <c:v>4.3305084745759626</c:v>
                </c:pt>
                <c:pt idx="7155">
                  <c:v>4.3311138014524762</c:v>
                </c:pt>
                <c:pt idx="7156">
                  <c:v>4.3317191283289898</c:v>
                </c:pt>
                <c:pt idx="7157">
                  <c:v>4.3323244552055034</c:v>
                </c:pt>
                <c:pt idx="7158">
                  <c:v>4.332929782082017</c:v>
                </c:pt>
                <c:pt idx="7159">
                  <c:v>4.3335351089585306</c:v>
                </c:pt>
                <c:pt idx="7160">
                  <c:v>4.3341404358350442</c:v>
                </c:pt>
                <c:pt idx="7161">
                  <c:v>4.3347457627115578</c:v>
                </c:pt>
                <c:pt idx="7162">
                  <c:v>4.3353510895880714</c:v>
                </c:pt>
                <c:pt idx="7163">
                  <c:v>4.335956416464585</c:v>
                </c:pt>
                <c:pt idx="7164">
                  <c:v>4.3365617433410986</c:v>
                </c:pt>
                <c:pt idx="7165">
                  <c:v>4.3371670702176122</c:v>
                </c:pt>
                <c:pt idx="7166">
                  <c:v>4.3377723970941258</c:v>
                </c:pt>
                <c:pt idx="7167">
                  <c:v>4.3383777239706394</c:v>
                </c:pt>
                <c:pt idx="7168">
                  <c:v>4.338983050847153</c:v>
                </c:pt>
                <c:pt idx="7169">
                  <c:v>4.3395883777236666</c:v>
                </c:pt>
                <c:pt idx="7170">
                  <c:v>4.3401937046001802</c:v>
                </c:pt>
                <c:pt idx="7171">
                  <c:v>4.3407990314766938</c:v>
                </c:pt>
                <c:pt idx="7172">
                  <c:v>4.3414043583532074</c:v>
                </c:pt>
                <c:pt idx="7173">
                  <c:v>4.342009685229721</c:v>
                </c:pt>
                <c:pt idx="7174">
                  <c:v>4.3426150121062346</c:v>
                </c:pt>
                <c:pt idx="7175">
                  <c:v>4.3432203389827482</c:v>
                </c:pt>
                <c:pt idx="7176">
                  <c:v>4.3438256658592618</c:v>
                </c:pt>
                <c:pt idx="7177">
                  <c:v>4.3444309927357754</c:v>
                </c:pt>
                <c:pt idx="7178">
                  <c:v>4.345036319612289</c:v>
                </c:pt>
                <c:pt idx="7179">
                  <c:v>4.3456416464888026</c:v>
                </c:pt>
                <c:pt idx="7180">
                  <c:v>4.3462469733653162</c:v>
                </c:pt>
                <c:pt idx="7181">
                  <c:v>4.3468523002418298</c:v>
                </c:pt>
                <c:pt idx="7182">
                  <c:v>4.3474576271183434</c:v>
                </c:pt>
                <c:pt idx="7183">
                  <c:v>4.348062953994857</c:v>
                </c:pt>
                <c:pt idx="7184">
                  <c:v>4.3486682808713706</c:v>
                </c:pt>
                <c:pt idx="7185">
                  <c:v>4.3492736077478842</c:v>
                </c:pt>
                <c:pt idx="7186">
                  <c:v>4.3498789346243978</c:v>
                </c:pt>
                <c:pt idx="7187">
                  <c:v>4.3504842615009114</c:v>
                </c:pt>
                <c:pt idx="7188">
                  <c:v>4.351089588377425</c:v>
                </c:pt>
                <c:pt idx="7189">
                  <c:v>4.3516949152539386</c:v>
                </c:pt>
                <c:pt idx="7190">
                  <c:v>4.3523002421304522</c:v>
                </c:pt>
                <c:pt idx="7191">
                  <c:v>4.3529055690069658</c:v>
                </c:pt>
                <c:pt idx="7192">
                  <c:v>4.3535108958834794</c:v>
                </c:pt>
                <c:pt idx="7193">
                  <c:v>4.354116222759993</c:v>
                </c:pt>
                <c:pt idx="7194">
                  <c:v>4.3547215496365066</c:v>
                </c:pt>
                <c:pt idx="7195">
                  <c:v>4.3553268765130202</c:v>
                </c:pt>
                <c:pt idx="7196">
                  <c:v>4.3559322033895338</c:v>
                </c:pt>
                <c:pt idx="7197">
                  <c:v>4.3565375302660474</c:v>
                </c:pt>
                <c:pt idx="7198">
                  <c:v>4.357142857142561</c:v>
                </c:pt>
                <c:pt idx="7199">
                  <c:v>4.3577481840190746</c:v>
                </c:pt>
                <c:pt idx="7200">
                  <c:v>4.3583535108955882</c:v>
                </c:pt>
                <c:pt idx="7201">
                  <c:v>4.3589588377721018</c:v>
                </c:pt>
                <c:pt idx="7202">
                  <c:v>4.3595641646486154</c:v>
                </c:pt>
                <c:pt idx="7203">
                  <c:v>4.360169491525129</c:v>
                </c:pt>
                <c:pt idx="7204">
                  <c:v>4.3607748184016426</c:v>
                </c:pt>
                <c:pt idx="7205">
                  <c:v>4.3613801452781562</c:v>
                </c:pt>
                <c:pt idx="7206">
                  <c:v>4.3619854721546698</c:v>
                </c:pt>
                <c:pt idx="7207">
                  <c:v>4.3625907990311834</c:v>
                </c:pt>
                <c:pt idx="7208">
                  <c:v>4.363196125907697</c:v>
                </c:pt>
                <c:pt idx="7209">
                  <c:v>4.3638014527842106</c:v>
                </c:pt>
                <c:pt idx="7210">
                  <c:v>4.3644067796607242</c:v>
                </c:pt>
                <c:pt idx="7211">
                  <c:v>4.3650121065372378</c:v>
                </c:pt>
                <c:pt idx="7212">
                  <c:v>4.3656174334137514</c:v>
                </c:pt>
                <c:pt idx="7213">
                  <c:v>4.366222760290265</c:v>
                </c:pt>
                <c:pt idx="7214">
                  <c:v>4.3668280871667786</c:v>
                </c:pt>
                <c:pt idx="7215">
                  <c:v>4.3674334140432922</c:v>
                </c:pt>
                <c:pt idx="7216">
                  <c:v>4.3680387409198058</c:v>
                </c:pt>
                <c:pt idx="7217">
                  <c:v>4.3686440677963194</c:v>
                </c:pt>
                <c:pt idx="7218">
                  <c:v>4.369249394672833</c:v>
                </c:pt>
                <c:pt idx="7219">
                  <c:v>4.3698547215493466</c:v>
                </c:pt>
                <c:pt idx="7220">
                  <c:v>4.3704600484258602</c:v>
                </c:pt>
                <c:pt idx="7221">
                  <c:v>4.3710653753023738</c:v>
                </c:pt>
                <c:pt idx="7222">
                  <c:v>4.3716707021788874</c:v>
                </c:pt>
                <c:pt idx="7223">
                  <c:v>4.372276029055401</c:v>
                </c:pt>
                <c:pt idx="7224">
                  <c:v>4.3728813559319146</c:v>
                </c:pt>
                <c:pt idx="7225">
                  <c:v>4.3734866828084282</c:v>
                </c:pt>
                <c:pt idx="7226">
                  <c:v>4.3740920096849418</c:v>
                </c:pt>
                <c:pt idx="7227">
                  <c:v>4.3746973365614554</c:v>
                </c:pt>
                <c:pt idx="7228">
                  <c:v>4.375302663437969</c:v>
                </c:pt>
                <c:pt idx="7229">
                  <c:v>4.3759079903144826</c:v>
                </c:pt>
                <c:pt idx="7230">
                  <c:v>4.3765133171909962</c:v>
                </c:pt>
                <c:pt idx="7231">
                  <c:v>4.3771186440675098</c:v>
                </c:pt>
                <c:pt idx="7232">
                  <c:v>4.3777239709440234</c:v>
                </c:pt>
                <c:pt idx="7233">
                  <c:v>4.378329297820537</c:v>
                </c:pt>
                <c:pt idx="7234">
                  <c:v>4.3789346246970506</c:v>
                </c:pt>
                <c:pt idx="7235">
                  <c:v>4.3795399515735642</c:v>
                </c:pt>
                <c:pt idx="7236">
                  <c:v>4.3801452784500778</c:v>
                </c:pt>
                <c:pt idx="7237">
                  <c:v>4.3807506053265914</c:v>
                </c:pt>
                <c:pt idx="7238">
                  <c:v>4.381355932203105</c:v>
                </c:pt>
                <c:pt idx="7239">
                  <c:v>4.3819612590796186</c:v>
                </c:pt>
                <c:pt idx="7240">
                  <c:v>4.3825665859561322</c:v>
                </c:pt>
                <c:pt idx="7241">
                  <c:v>4.3831719128326458</c:v>
                </c:pt>
                <c:pt idx="7242">
                  <c:v>4.3837772397091594</c:v>
                </c:pt>
                <c:pt idx="7243">
                  <c:v>4.384382566585673</c:v>
                </c:pt>
                <c:pt idx="7244">
                  <c:v>4.3849878934621866</c:v>
                </c:pt>
                <c:pt idx="7245">
                  <c:v>4.3855932203387002</c:v>
                </c:pt>
                <c:pt idx="7246">
                  <c:v>4.3861985472152138</c:v>
                </c:pt>
                <c:pt idx="7247">
                  <c:v>4.3868038740917275</c:v>
                </c:pt>
                <c:pt idx="7248">
                  <c:v>4.3874092009682411</c:v>
                </c:pt>
                <c:pt idx="7249">
                  <c:v>4.3880145278447547</c:v>
                </c:pt>
                <c:pt idx="7250">
                  <c:v>4.3886198547212683</c:v>
                </c:pt>
                <c:pt idx="7251">
                  <c:v>4.3892251815977819</c:v>
                </c:pt>
                <c:pt idx="7252">
                  <c:v>4.3898305084742955</c:v>
                </c:pt>
                <c:pt idx="7253">
                  <c:v>4.3904358353508091</c:v>
                </c:pt>
                <c:pt idx="7254">
                  <c:v>4.3910411622273227</c:v>
                </c:pt>
                <c:pt idx="7255">
                  <c:v>4.3916464891038363</c:v>
                </c:pt>
                <c:pt idx="7256">
                  <c:v>4.3922518159803499</c:v>
                </c:pt>
                <c:pt idx="7257">
                  <c:v>4.3928571428568635</c:v>
                </c:pt>
                <c:pt idx="7258">
                  <c:v>4.3934624697333771</c:v>
                </c:pt>
                <c:pt idx="7259">
                  <c:v>4.3940677966098907</c:v>
                </c:pt>
                <c:pt idx="7260">
                  <c:v>4.3946731234864043</c:v>
                </c:pt>
                <c:pt idx="7261">
                  <c:v>4.3952784503629179</c:v>
                </c:pt>
                <c:pt idx="7262">
                  <c:v>4.3958837772394315</c:v>
                </c:pt>
                <c:pt idx="7263">
                  <c:v>4.3964891041159451</c:v>
                </c:pt>
                <c:pt idx="7264">
                  <c:v>4.3970944309924587</c:v>
                </c:pt>
                <c:pt idx="7265">
                  <c:v>4.3976997578689723</c:v>
                </c:pt>
                <c:pt idx="7266">
                  <c:v>4.3983050847454859</c:v>
                </c:pt>
                <c:pt idx="7267">
                  <c:v>4.3989104116219995</c:v>
                </c:pt>
                <c:pt idx="7268">
                  <c:v>4.3995157384985131</c:v>
                </c:pt>
                <c:pt idx="7269">
                  <c:v>4.4001210653750267</c:v>
                </c:pt>
                <c:pt idx="7270">
                  <c:v>4.4007263922515403</c:v>
                </c:pt>
                <c:pt idx="7271">
                  <c:v>4.4013317191280539</c:v>
                </c:pt>
                <c:pt idx="7272">
                  <c:v>4.4019370460045675</c:v>
                </c:pt>
                <c:pt idx="7273">
                  <c:v>4.4025423728810811</c:v>
                </c:pt>
                <c:pt idx="7274">
                  <c:v>4.4031476997575947</c:v>
                </c:pt>
                <c:pt idx="7275">
                  <c:v>4.4037530266341083</c:v>
                </c:pt>
                <c:pt idx="7276">
                  <c:v>4.4043583535106219</c:v>
                </c:pt>
                <c:pt idx="7277">
                  <c:v>4.4049636803871355</c:v>
                </c:pt>
                <c:pt idx="7278">
                  <c:v>4.4055690072636491</c:v>
                </c:pt>
                <c:pt idx="7279">
                  <c:v>4.4061743341401627</c:v>
                </c:pt>
                <c:pt idx="7280">
                  <c:v>4.4067796610166763</c:v>
                </c:pt>
                <c:pt idx="7281">
                  <c:v>4.4073849878931899</c:v>
                </c:pt>
                <c:pt idx="7282">
                  <c:v>4.4079903147697035</c:v>
                </c:pt>
                <c:pt idx="7283">
                  <c:v>4.4085956416462171</c:v>
                </c:pt>
                <c:pt idx="7284">
                  <c:v>4.4092009685227307</c:v>
                </c:pt>
                <c:pt idx="7285">
                  <c:v>4.4098062953992443</c:v>
                </c:pt>
                <c:pt idx="7286">
                  <c:v>4.4104116222757579</c:v>
                </c:pt>
                <c:pt idx="7287">
                  <c:v>4.4110169491522715</c:v>
                </c:pt>
                <c:pt idx="7288">
                  <c:v>4.4116222760287851</c:v>
                </c:pt>
                <c:pt idx="7289">
                  <c:v>4.4122276029052987</c:v>
                </c:pt>
                <c:pt idx="7290">
                  <c:v>4.4128329297818123</c:v>
                </c:pt>
                <c:pt idx="7291">
                  <c:v>4.4134382566583259</c:v>
                </c:pt>
                <c:pt idx="7292">
                  <c:v>4.4140435835348395</c:v>
                </c:pt>
                <c:pt idx="7293">
                  <c:v>4.4146489104113531</c:v>
                </c:pt>
                <c:pt idx="7294">
                  <c:v>4.4152542372878667</c:v>
                </c:pt>
                <c:pt idx="7295">
                  <c:v>4.4158595641643803</c:v>
                </c:pt>
                <c:pt idx="7296">
                  <c:v>4.4164648910408939</c:v>
                </c:pt>
                <c:pt idx="7297">
                  <c:v>4.4170702179174075</c:v>
                </c:pt>
                <c:pt idx="7298">
                  <c:v>4.4176755447939211</c:v>
                </c:pt>
                <c:pt idx="7299">
                  <c:v>4.4182808716704347</c:v>
                </c:pt>
                <c:pt idx="7300">
                  <c:v>4.4188861985469483</c:v>
                </c:pt>
                <c:pt idx="7301">
                  <c:v>4.4194915254234619</c:v>
                </c:pt>
                <c:pt idx="7302">
                  <c:v>4.4200968522999755</c:v>
                </c:pt>
                <c:pt idx="7303">
                  <c:v>4.4207021791764891</c:v>
                </c:pt>
                <c:pt idx="7304">
                  <c:v>4.4213075060530027</c:v>
                </c:pt>
                <c:pt idx="7305">
                  <c:v>4.4219128329295163</c:v>
                </c:pt>
                <c:pt idx="7306">
                  <c:v>4.4225181598060299</c:v>
                </c:pt>
                <c:pt idx="7307">
                  <c:v>4.4231234866825435</c:v>
                </c:pt>
                <c:pt idx="7308">
                  <c:v>4.4237288135590571</c:v>
                </c:pt>
                <c:pt idx="7309">
                  <c:v>4.4243341404355707</c:v>
                </c:pt>
                <c:pt idx="7310">
                  <c:v>4.4249394673120843</c:v>
                </c:pt>
                <c:pt idx="7311">
                  <c:v>4.4255447941885979</c:v>
                </c:pt>
                <c:pt idx="7312">
                  <c:v>4.4261501210651115</c:v>
                </c:pt>
                <c:pt idx="7313">
                  <c:v>4.4267554479416251</c:v>
                </c:pt>
                <c:pt idx="7314">
                  <c:v>4.4273607748181387</c:v>
                </c:pt>
                <c:pt idx="7315">
                  <c:v>4.4279661016946523</c:v>
                </c:pt>
                <c:pt idx="7316">
                  <c:v>4.4285714285711659</c:v>
                </c:pt>
                <c:pt idx="7317">
                  <c:v>4.4291767554476795</c:v>
                </c:pt>
                <c:pt idx="7318">
                  <c:v>4.4297820823241931</c:v>
                </c:pt>
                <c:pt idx="7319">
                  <c:v>4.4303874092007067</c:v>
                </c:pt>
                <c:pt idx="7320">
                  <c:v>4.4309927360772203</c:v>
                </c:pt>
                <c:pt idx="7321">
                  <c:v>4.4315980629537339</c:v>
                </c:pt>
                <c:pt idx="7322">
                  <c:v>4.4322033898302475</c:v>
                </c:pt>
                <c:pt idx="7323">
                  <c:v>4.4328087167067611</c:v>
                </c:pt>
                <c:pt idx="7324">
                  <c:v>4.4334140435832747</c:v>
                </c:pt>
                <c:pt idx="7325">
                  <c:v>4.4340193704597883</c:v>
                </c:pt>
                <c:pt idx="7326">
                  <c:v>4.4346246973363019</c:v>
                </c:pt>
                <c:pt idx="7327">
                  <c:v>4.4352300242128155</c:v>
                </c:pt>
                <c:pt idx="7328">
                  <c:v>4.4358353510893291</c:v>
                </c:pt>
                <c:pt idx="7329">
                  <c:v>4.4364406779658427</c:v>
                </c:pt>
                <c:pt idx="7330">
                  <c:v>4.4370460048423563</c:v>
                </c:pt>
                <c:pt idx="7331">
                  <c:v>4.4376513317188699</c:v>
                </c:pt>
                <c:pt idx="7332">
                  <c:v>4.4382566585953835</c:v>
                </c:pt>
                <c:pt idx="7333">
                  <c:v>4.4388619854718971</c:v>
                </c:pt>
                <c:pt idx="7334">
                  <c:v>4.4394673123484107</c:v>
                </c:pt>
                <c:pt idx="7335">
                  <c:v>4.4400726392249243</c:v>
                </c:pt>
                <c:pt idx="7336">
                  <c:v>4.4406779661014379</c:v>
                </c:pt>
                <c:pt idx="7337">
                  <c:v>4.4412832929779515</c:v>
                </c:pt>
                <c:pt idx="7338">
                  <c:v>4.4418886198544651</c:v>
                </c:pt>
                <c:pt idx="7339">
                  <c:v>4.4424939467309787</c:v>
                </c:pt>
                <c:pt idx="7340">
                  <c:v>4.4430992736074923</c:v>
                </c:pt>
                <c:pt idx="7341">
                  <c:v>4.443704600484006</c:v>
                </c:pt>
                <c:pt idx="7342">
                  <c:v>4.4443099273605196</c:v>
                </c:pt>
                <c:pt idx="7343">
                  <c:v>4.4449152542370332</c:v>
                </c:pt>
                <c:pt idx="7344">
                  <c:v>4.4455205811135468</c:v>
                </c:pt>
                <c:pt idx="7345">
                  <c:v>4.4461259079900604</c:v>
                </c:pt>
                <c:pt idx="7346">
                  <c:v>4.446731234866574</c:v>
                </c:pt>
                <c:pt idx="7347">
                  <c:v>4.4473365617430876</c:v>
                </c:pt>
                <c:pt idx="7348">
                  <c:v>4.4479418886196012</c:v>
                </c:pt>
                <c:pt idx="7349">
                  <c:v>4.4485472154961148</c:v>
                </c:pt>
                <c:pt idx="7350">
                  <c:v>4.4491525423726284</c:v>
                </c:pt>
                <c:pt idx="7351">
                  <c:v>4.449757869249142</c:v>
                </c:pt>
                <c:pt idx="7352">
                  <c:v>4.4503631961256556</c:v>
                </c:pt>
                <c:pt idx="7353">
                  <c:v>4.4509685230021692</c:v>
                </c:pt>
                <c:pt idx="7354">
                  <c:v>4.4515738498786828</c:v>
                </c:pt>
                <c:pt idx="7355">
                  <c:v>4.4521791767551964</c:v>
                </c:pt>
                <c:pt idx="7356">
                  <c:v>4.45278450363171</c:v>
                </c:pt>
                <c:pt idx="7357">
                  <c:v>4.4533898305082236</c:v>
                </c:pt>
                <c:pt idx="7358">
                  <c:v>4.4539951573847372</c:v>
                </c:pt>
                <c:pt idx="7359">
                  <c:v>4.4546004842612508</c:v>
                </c:pt>
                <c:pt idx="7360">
                  <c:v>4.4552058111377644</c:v>
                </c:pt>
                <c:pt idx="7361">
                  <c:v>4.455811138014278</c:v>
                </c:pt>
                <c:pt idx="7362">
                  <c:v>4.4564164648907916</c:v>
                </c:pt>
                <c:pt idx="7363">
                  <c:v>4.4570217917673052</c:v>
                </c:pt>
                <c:pt idx="7364">
                  <c:v>4.4576271186438188</c:v>
                </c:pt>
                <c:pt idx="7365">
                  <c:v>4.4582324455203324</c:v>
                </c:pt>
                <c:pt idx="7366">
                  <c:v>4.458837772396846</c:v>
                </c:pt>
                <c:pt idx="7367">
                  <c:v>4.4594430992733596</c:v>
                </c:pt>
                <c:pt idx="7368">
                  <c:v>4.4600484261498732</c:v>
                </c:pt>
                <c:pt idx="7369">
                  <c:v>4.4606537530263868</c:v>
                </c:pt>
                <c:pt idx="7370">
                  <c:v>4.4612590799029004</c:v>
                </c:pt>
                <c:pt idx="7371">
                  <c:v>4.461864406779414</c:v>
                </c:pt>
                <c:pt idx="7372">
                  <c:v>4.4624697336559276</c:v>
                </c:pt>
                <c:pt idx="7373">
                  <c:v>4.4630750605324412</c:v>
                </c:pt>
                <c:pt idx="7374">
                  <c:v>4.4636803874089548</c:v>
                </c:pt>
                <c:pt idx="7375">
                  <c:v>4.4642857142854684</c:v>
                </c:pt>
                <c:pt idx="7376">
                  <c:v>4.464891041161982</c:v>
                </c:pt>
                <c:pt idx="7377">
                  <c:v>4.4654963680384956</c:v>
                </c:pt>
                <c:pt idx="7378">
                  <c:v>4.4661016949150092</c:v>
                </c:pt>
                <c:pt idx="7379">
                  <c:v>4.4667070217915228</c:v>
                </c:pt>
                <c:pt idx="7380">
                  <c:v>4.4673123486680364</c:v>
                </c:pt>
                <c:pt idx="7381">
                  <c:v>4.46791767554455</c:v>
                </c:pt>
                <c:pt idx="7382">
                  <c:v>4.4685230024210636</c:v>
                </c:pt>
                <c:pt idx="7383">
                  <c:v>4.4691283292975772</c:v>
                </c:pt>
                <c:pt idx="7384">
                  <c:v>4.4697336561740908</c:v>
                </c:pt>
                <c:pt idx="7385">
                  <c:v>4.4703389830506044</c:v>
                </c:pt>
                <c:pt idx="7386">
                  <c:v>4.470944309927118</c:v>
                </c:pt>
                <c:pt idx="7387">
                  <c:v>4.4715496368036316</c:v>
                </c:pt>
                <c:pt idx="7388">
                  <c:v>4.4721549636801452</c:v>
                </c:pt>
                <c:pt idx="7389">
                  <c:v>4.4727602905566588</c:v>
                </c:pt>
                <c:pt idx="7390">
                  <c:v>4.4733656174331724</c:v>
                </c:pt>
                <c:pt idx="7391">
                  <c:v>4.473970944309686</c:v>
                </c:pt>
                <c:pt idx="7392">
                  <c:v>4.4745762711861996</c:v>
                </c:pt>
                <c:pt idx="7393">
                  <c:v>4.4751815980627132</c:v>
                </c:pt>
                <c:pt idx="7394">
                  <c:v>4.4757869249392268</c:v>
                </c:pt>
                <c:pt idx="7395">
                  <c:v>4.4763922518157404</c:v>
                </c:pt>
                <c:pt idx="7396">
                  <c:v>4.476997578692254</c:v>
                </c:pt>
                <c:pt idx="7397">
                  <c:v>4.4776029055687676</c:v>
                </c:pt>
                <c:pt idx="7398">
                  <c:v>4.4782082324452812</c:v>
                </c:pt>
                <c:pt idx="7399">
                  <c:v>4.4788135593217948</c:v>
                </c:pt>
                <c:pt idx="7400">
                  <c:v>4.4794188861983084</c:v>
                </c:pt>
                <c:pt idx="7401">
                  <c:v>4.480024213074822</c:v>
                </c:pt>
                <c:pt idx="7402">
                  <c:v>4.4806295399513356</c:v>
                </c:pt>
                <c:pt idx="7403">
                  <c:v>4.4812348668278492</c:v>
                </c:pt>
                <c:pt idx="7404">
                  <c:v>4.4818401937043628</c:v>
                </c:pt>
                <c:pt idx="7405">
                  <c:v>4.4824455205808764</c:v>
                </c:pt>
                <c:pt idx="7406">
                  <c:v>4.48305084745739</c:v>
                </c:pt>
                <c:pt idx="7407">
                  <c:v>4.4836561743339036</c:v>
                </c:pt>
                <c:pt idx="7408">
                  <c:v>4.4842615012104172</c:v>
                </c:pt>
                <c:pt idx="7409">
                  <c:v>4.4848668280869308</c:v>
                </c:pt>
                <c:pt idx="7410">
                  <c:v>4.4854721549634444</c:v>
                </c:pt>
                <c:pt idx="7411">
                  <c:v>4.486077481839958</c:v>
                </c:pt>
                <c:pt idx="7412">
                  <c:v>4.4866828087164716</c:v>
                </c:pt>
                <c:pt idx="7413">
                  <c:v>4.4872881355929852</c:v>
                </c:pt>
                <c:pt idx="7414">
                  <c:v>4.4878934624694988</c:v>
                </c:pt>
                <c:pt idx="7415">
                  <c:v>4.4884987893460124</c:v>
                </c:pt>
                <c:pt idx="7416">
                  <c:v>4.489104116222526</c:v>
                </c:pt>
                <c:pt idx="7417">
                  <c:v>4.4897094430990396</c:v>
                </c:pt>
                <c:pt idx="7418">
                  <c:v>4.4903147699755532</c:v>
                </c:pt>
                <c:pt idx="7419">
                  <c:v>4.4909200968520668</c:v>
                </c:pt>
                <c:pt idx="7420">
                  <c:v>4.4915254237285804</c:v>
                </c:pt>
                <c:pt idx="7421">
                  <c:v>4.492130750605094</c:v>
                </c:pt>
                <c:pt idx="7422">
                  <c:v>4.4927360774816076</c:v>
                </c:pt>
                <c:pt idx="7423">
                  <c:v>4.4933414043581212</c:v>
                </c:pt>
                <c:pt idx="7424">
                  <c:v>4.4939467312346348</c:v>
                </c:pt>
                <c:pt idx="7425">
                  <c:v>4.4945520581111484</c:v>
                </c:pt>
                <c:pt idx="7426">
                  <c:v>4.495157384987662</c:v>
                </c:pt>
                <c:pt idx="7427">
                  <c:v>4.4957627118641756</c:v>
                </c:pt>
                <c:pt idx="7428">
                  <c:v>4.4963680387406892</c:v>
                </c:pt>
                <c:pt idx="7429">
                  <c:v>4.4969733656172028</c:v>
                </c:pt>
                <c:pt idx="7430">
                  <c:v>4.4975786924937164</c:v>
                </c:pt>
                <c:pt idx="7431">
                  <c:v>4.49818401937023</c:v>
                </c:pt>
                <c:pt idx="7432">
                  <c:v>4.4987893462467436</c:v>
                </c:pt>
                <c:pt idx="7433">
                  <c:v>4.4993946731232572</c:v>
                </c:pt>
                <c:pt idx="7434">
                  <c:v>4.4999999999997708</c:v>
                </c:pt>
                <c:pt idx="7435">
                  <c:v>4.5006053268762845</c:v>
                </c:pt>
                <c:pt idx="7436">
                  <c:v>4.5012106537527981</c:v>
                </c:pt>
                <c:pt idx="7437">
                  <c:v>4.5018159806293117</c:v>
                </c:pt>
                <c:pt idx="7438">
                  <c:v>4.5024213075058253</c:v>
                </c:pt>
                <c:pt idx="7439">
                  <c:v>4.5030266343823389</c:v>
                </c:pt>
                <c:pt idx="7440">
                  <c:v>4.5036319612588525</c:v>
                </c:pt>
                <c:pt idx="7441">
                  <c:v>4.5042372881353661</c:v>
                </c:pt>
                <c:pt idx="7442">
                  <c:v>4.5048426150118797</c:v>
                </c:pt>
                <c:pt idx="7443">
                  <c:v>4.5054479418883933</c:v>
                </c:pt>
                <c:pt idx="7444">
                  <c:v>4.5060532687649069</c:v>
                </c:pt>
                <c:pt idx="7445">
                  <c:v>4.5066585956414205</c:v>
                </c:pt>
                <c:pt idx="7446">
                  <c:v>4.5072639225179341</c:v>
                </c:pt>
                <c:pt idx="7447">
                  <c:v>4.5078692493944477</c:v>
                </c:pt>
                <c:pt idx="7448">
                  <c:v>4.5084745762709613</c:v>
                </c:pt>
                <c:pt idx="7449">
                  <c:v>4.5090799031474749</c:v>
                </c:pt>
                <c:pt idx="7450">
                  <c:v>4.5096852300239885</c:v>
                </c:pt>
                <c:pt idx="7451">
                  <c:v>4.5102905569005021</c:v>
                </c:pt>
                <c:pt idx="7452">
                  <c:v>4.5108958837770157</c:v>
                </c:pt>
                <c:pt idx="7453">
                  <c:v>4.5115012106535293</c:v>
                </c:pt>
                <c:pt idx="7454">
                  <c:v>4.5121065375300429</c:v>
                </c:pt>
                <c:pt idx="7455">
                  <c:v>4.5127118644065565</c:v>
                </c:pt>
                <c:pt idx="7456">
                  <c:v>4.5133171912830701</c:v>
                </c:pt>
                <c:pt idx="7457">
                  <c:v>4.5139225181595837</c:v>
                </c:pt>
                <c:pt idx="7458">
                  <c:v>4.5145278450360973</c:v>
                </c:pt>
                <c:pt idx="7459">
                  <c:v>4.5151331719126109</c:v>
                </c:pt>
                <c:pt idx="7460">
                  <c:v>4.5157384987891245</c:v>
                </c:pt>
                <c:pt idx="7461">
                  <c:v>4.5163438256656381</c:v>
                </c:pt>
                <c:pt idx="7462">
                  <c:v>4.5169491525421517</c:v>
                </c:pt>
                <c:pt idx="7463">
                  <c:v>4.5175544794186653</c:v>
                </c:pt>
                <c:pt idx="7464">
                  <c:v>4.5181598062951789</c:v>
                </c:pt>
                <c:pt idx="7465">
                  <c:v>4.5187651331716925</c:v>
                </c:pt>
                <c:pt idx="7466">
                  <c:v>4.5193704600482061</c:v>
                </c:pt>
                <c:pt idx="7467">
                  <c:v>4.5199757869247197</c:v>
                </c:pt>
                <c:pt idx="7468">
                  <c:v>4.5205811138012333</c:v>
                </c:pt>
                <c:pt idx="7469">
                  <c:v>4.5211864406777469</c:v>
                </c:pt>
                <c:pt idx="7470">
                  <c:v>4.5217917675542605</c:v>
                </c:pt>
                <c:pt idx="7471">
                  <c:v>4.5223970944307741</c:v>
                </c:pt>
                <c:pt idx="7472">
                  <c:v>4.5230024213072877</c:v>
                </c:pt>
                <c:pt idx="7473">
                  <c:v>4.5236077481838013</c:v>
                </c:pt>
                <c:pt idx="7474">
                  <c:v>4.5242130750603149</c:v>
                </c:pt>
                <c:pt idx="7475">
                  <c:v>4.5248184019368285</c:v>
                </c:pt>
                <c:pt idx="7476">
                  <c:v>4.5254237288133421</c:v>
                </c:pt>
                <c:pt idx="7477">
                  <c:v>4.5260290556898557</c:v>
                </c:pt>
                <c:pt idx="7478">
                  <c:v>4.5266343825663693</c:v>
                </c:pt>
                <c:pt idx="7479">
                  <c:v>4.5272397094428829</c:v>
                </c:pt>
                <c:pt idx="7480">
                  <c:v>4.5278450363193965</c:v>
                </c:pt>
                <c:pt idx="7481">
                  <c:v>4.5284503631959101</c:v>
                </c:pt>
                <c:pt idx="7482">
                  <c:v>4.5290556900724237</c:v>
                </c:pt>
                <c:pt idx="7483">
                  <c:v>4.5296610169489373</c:v>
                </c:pt>
                <c:pt idx="7484">
                  <c:v>4.5302663438254509</c:v>
                </c:pt>
                <c:pt idx="7485">
                  <c:v>4.5308716707019645</c:v>
                </c:pt>
                <c:pt idx="7486">
                  <c:v>4.5314769975784781</c:v>
                </c:pt>
                <c:pt idx="7487">
                  <c:v>4.5320823244549917</c:v>
                </c:pt>
                <c:pt idx="7488">
                  <c:v>4.5326876513315053</c:v>
                </c:pt>
                <c:pt idx="7489">
                  <c:v>4.5332929782080189</c:v>
                </c:pt>
                <c:pt idx="7490">
                  <c:v>4.5338983050845325</c:v>
                </c:pt>
                <c:pt idx="7491">
                  <c:v>4.5345036319610461</c:v>
                </c:pt>
                <c:pt idx="7492">
                  <c:v>4.5351089588375597</c:v>
                </c:pt>
                <c:pt idx="7493">
                  <c:v>4.5357142857140733</c:v>
                </c:pt>
                <c:pt idx="7494">
                  <c:v>4.5363196125905869</c:v>
                </c:pt>
                <c:pt idx="7495">
                  <c:v>4.5369249394671005</c:v>
                </c:pt>
                <c:pt idx="7496">
                  <c:v>4.5375302663436141</c:v>
                </c:pt>
                <c:pt idx="7497">
                  <c:v>4.5381355932201277</c:v>
                </c:pt>
                <c:pt idx="7498">
                  <c:v>4.5387409200966413</c:v>
                </c:pt>
                <c:pt idx="7499">
                  <c:v>4.5393462469731549</c:v>
                </c:pt>
                <c:pt idx="7500">
                  <c:v>4.5399515738496685</c:v>
                </c:pt>
                <c:pt idx="7501">
                  <c:v>4.5405569007261821</c:v>
                </c:pt>
                <c:pt idx="7502">
                  <c:v>4.5411622276026957</c:v>
                </c:pt>
                <c:pt idx="7503">
                  <c:v>4.5417675544792093</c:v>
                </c:pt>
                <c:pt idx="7504">
                  <c:v>4.5423728813557229</c:v>
                </c:pt>
                <c:pt idx="7505">
                  <c:v>4.5429782082322365</c:v>
                </c:pt>
                <c:pt idx="7506">
                  <c:v>4.5435835351087501</c:v>
                </c:pt>
                <c:pt idx="7507">
                  <c:v>4.5441888619852637</c:v>
                </c:pt>
                <c:pt idx="7508">
                  <c:v>4.5447941888617773</c:v>
                </c:pt>
                <c:pt idx="7509">
                  <c:v>4.5453995157382909</c:v>
                </c:pt>
                <c:pt idx="7510">
                  <c:v>4.5460048426148045</c:v>
                </c:pt>
                <c:pt idx="7511">
                  <c:v>4.5466101694913181</c:v>
                </c:pt>
                <c:pt idx="7512">
                  <c:v>4.5472154963678317</c:v>
                </c:pt>
                <c:pt idx="7513">
                  <c:v>4.5478208232443453</c:v>
                </c:pt>
                <c:pt idx="7514">
                  <c:v>4.5484261501208589</c:v>
                </c:pt>
                <c:pt idx="7515">
                  <c:v>4.5490314769973725</c:v>
                </c:pt>
                <c:pt idx="7516">
                  <c:v>4.5496368038738861</c:v>
                </c:pt>
                <c:pt idx="7517">
                  <c:v>4.5502421307503997</c:v>
                </c:pt>
                <c:pt idx="7518">
                  <c:v>4.5508474576269133</c:v>
                </c:pt>
                <c:pt idx="7519">
                  <c:v>4.5514527845034269</c:v>
                </c:pt>
                <c:pt idx="7520">
                  <c:v>4.5520581113799405</c:v>
                </c:pt>
                <c:pt idx="7521">
                  <c:v>4.5526634382564541</c:v>
                </c:pt>
                <c:pt idx="7522">
                  <c:v>4.5532687651329677</c:v>
                </c:pt>
                <c:pt idx="7523">
                  <c:v>4.5538740920094813</c:v>
                </c:pt>
                <c:pt idx="7524">
                  <c:v>4.5544794188859949</c:v>
                </c:pt>
                <c:pt idx="7525">
                  <c:v>4.5550847457625085</c:v>
                </c:pt>
                <c:pt idx="7526">
                  <c:v>4.5556900726390221</c:v>
                </c:pt>
                <c:pt idx="7527">
                  <c:v>4.5562953995155357</c:v>
                </c:pt>
                <c:pt idx="7528">
                  <c:v>4.5569007263920494</c:v>
                </c:pt>
                <c:pt idx="7529">
                  <c:v>4.557506053268563</c:v>
                </c:pt>
                <c:pt idx="7530">
                  <c:v>4.5581113801450766</c:v>
                </c:pt>
                <c:pt idx="7531">
                  <c:v>4.5587167070215902</c:v>
                </c:pt>
                <c:pt idx="7532">
                  <c:v>4.5593220338981038</c:v>
                </c:pt>
                <c:pt idx="7533">
                  <c:v>4.5599273607746174</c:v>
                </c:pt>
                <c:pt idx="7534">
                  <c:v>4.560532687651131</c:v>
                </c:pt>
                <c:pt idx="7535">
                  <c:v>4.5611380145276446</c:v>
                </c:pt>
                <c:pt idx="7536">
                  <c:v>4.5617433414041582</c:v>
                </c:pt>
                <c:pt idx="7537">
                  <c:v>4.5623486682806718</c:v>
                </c:pt>
                <c:pt idx="7538">
                  <c:v>4.5629539951571854</c:v>
                </c:pt>
                <c:pt idx="7539">
                  <c:v>4.563559322033699</c:v>
                </c:pt>
                <c:pt idx="7540">
                  <c:v>4.5641646489102126</c:v>
                </c:pt>
                <c:pt idx="7541">
                  <c:v>4.5647699757867262</c:v>
                </c:pt>
                <c:pt idx="7542">
                  <c:v>4.5653753026632398</c:v>
                </c:pt>
                <c:pt idx="7543">
                  <c:v>4.5659806295397534</c:v>
                </c:pt>
                <c:pt idx="7544">
                  <c:v>4.566585956416267</c:v>
                </c:pt>
                <c:pt idx="7545">
                  <c:v>4.5671912832927806</c:v>
                </c:pt>
                <c:pt idx="7546">
                  <c:v>4.5677966101692942</c:v>
                </c:pt>
                <c:pt idx="7547">
                  <c:v>4.5684019370458078</c:v>
                </c:pt>
                <c:pt idx="7548">
                  <c:v>4.5690072639223214</c:v>
                </c:pt>
                <c:pt idx="7549">
                  <c:v>4.569612590798835</c:v>
                </c:pt>
                <c:pt idx="7550">
                  <c:v>4.5702179176753486</c:v>
                </c:pt>
                <c:pt idx="7551">
                  <c:v>4.5708232445518622</c:v>
                </c:pt>
                <c:pt idx="7552">
                  <c:v>4.5714285714283758</c:v>
                </c:pt>
                <c:pt idx="7553">
                  <c:v>4.5720338983048894</c:v>
                </c:pt>
                <c:pt idx="7554">
                  <c:v>4.572639225181403</c:v>
                </c:pt>
                <c:pt idx="7555">
                  <c:v>4.5732445520579166</c:v>
                </c:pt>
                <c:pt idx="7556">
                  <c:v>4.5738498789344302</c:v>
                </c:pt>
                <c:pt idx="7557">
                  <c:v>4.5744552058109438</c:v>
                </c:pt>
                <c:pt idx="7558">
                  <c:v>4.5750605326874574</c:v>
                </c:pt>
                <c:pt idx="7559">
                  <c:v>4.575665859563971</c:v>
                </c:pt>
                <c:pt idx="7560">
                  <c:v>4.5762711864404846</c:v>
                </c:pt>
                <c:pt idx="7561">
                  <c:v>4.5768765133169982</c:v>
                </c:pt>
                <c:pt idx="7562">
                  <c:v>4.5774818401935118</c:v>
                </c:pt>
                <c:pt idx="7563">
                  <c:v>4.5780871670700254</c:v>
                </c:pt>
                <c:pt idx="7564">
                  <c:v>4.578692493946539</c:v>
                </c:pt>
                <c:pt idx="7565">
                  <c:v>4.5792978208230526</c:v>
                </c:pt>
                <c:pt idx="7566">
                  <c:v>4.5799031476995662</c:v>
                </c:pt>
                <c:pt idx="7567">
                  <c:v>4.5805084745760798</c:v>
                </c:pt>
                <c:pt idx="7568">
                  <c:v>4.5811138014525934</c:v>
                </c:pt>
                <c:pt idx="7569">
                  <c:v>4.581719128329107</c:v>
                </c:pt>
                <c:pt idx="7570">
                  <c:v>4.5823244552056206</c:v>
                </c:pt>
                <c:pt idx="7571">
                  <c:v>4.5829297820821342</c:v>
                </c:pt>
                <c:pt idx="7572">
                  <c:v>4.5835351089586478</c:v>
                </c:pt>
                <c:pt idx="7573">
                  <c:v>4.5841404358351614</c:v>
                </c:pt>
                <c:pt idx="7574">
                  <c:v>4.584745762711675</c:v>
                </c:pt>
                <c:pt idx="7575">
                  <c:v>4.5853510895881886</c:v>
                </c:pt>
                <c:pt idx="7576">
                  <c:v>4.5859564164647022</c:v>
                </c:pt>
                <c:pt idx="7577">
                  <c:v>4.5865617433412158</c:v>
                </c:pt>
                <c:pt idx="7578">
                  <c:v>4.5871670702177294</c:v>
                </c:pt>
                <c:pt idx="7579">
                  <c:v>4.587772397094243</c:v>
                </c:pt>
                <c:pt idx="7580">
                  <c:v>4.5883777239707566</c:v>
                </c:pt>
                <c:pt idx="7581">
                  <c:v>4.5889830508472702</c:v>
                </c:pt>
                <c:pt idx="7582">
                  <c:v>4.5895883777237838</c:v>
                </c:pt>
                <c:pt idx="7583">
                  <c:v>4.5901937046002974</c:v>
                </c:pt>
                <c:pt idx="7584">
                  <c:v>4.590799031476811</c:v>
                </c:pt>
                <c:pt idx="7585">
                  <c:v>4.5914043583533246</c:v>
                </c:pt>
                <c:pt idx="7586">
                  <c:v>4.5920096852298382</c:v>
                </c:pt>
                <c:pt idx="7587">
                  <c:v>4.5926150121063518</c:v>
                </c:pt>
                <c:pt idx="7588">
                  <c:v>4.5932203389828654</c:v>
                </c:pt>
                <c:pt idx="7589">
                  <c:v>4.593825665859379</c:v>
                </c:pt>
                <c:pt idx="7590">
                  <c:v>4.5944309927358926</c:v>
                </c:pt>
                <c:pt idx="7591">
                  <c:v>4.5950363196124062</c:v>
                </c:pt>
                <c:pt idx="7592">
                  <c:v>4.5956416464889198</c:v>
                </c:pt>
                <c:pt idx="7593">
                  <c:v>4.5962469733654334</c:v>
                </c:pt>
                <c:pt idx="7594">
                  <c:v>4.596852300241947</c:v>
                </c:pt>
                <c:pt idx="7595">
                  <c:v>4.5974576271184606</c:v>
                </c:pt>
                <c:pt idx="7596">
                  <c:v>4.5980629539949742</c:v>
                </c:pt>
                <c:pt idx="7597">
                  <c:v>4.5986682808714878</c:v>
                </c:pt>
                <c:pt idx="7598">
                  <c:v>4.5992736077480014</c:v>
                </c:pt>
                <c:pt idx="7599">
                  <c:v>4.599878934624515</c:v>
                </c:pt>
                <c:pt idx="7600">
                  <c:v>4.6004842615010286</c:v>
                </c:pt>
                <c:pt idx="7601">
                  <c:v>4.6010895883775422</c:v>
                </c:pt>
                <c:pt idx="7602">
                  <c:v>4.6016949152540558</c:v>
                </c:pt>
                <c:pt idx="7603">
                  <c:v>4.6023002421305694</c:v>
                </c:pt>
                <c:pt idx="7604">
                  <c:v>4.602905569007083</c:v>
                </c:pt>
                <c:pt idx="7605">
                  <c:v>4.6035108958835966</c:v>
                </c:pt>
                <c:pt idx="7606">
                  <c:v>4.6041162227601102</c:v>
                </c:pt>
                <c:pt idx="7607">
                  <c:v>4.6047215496366238</c:v>
                </c:pt>
                <c:pt idx="7608">
                  <c:v>4.6053268765131374</c:v>
                </c:pt>
                <c:pt idx="7609">
                  <c:v>4.605932203389651</c:v>
                </c:pt>
                <c:pt idx="7610">
                  <c:v>4.6065375302661646</c:v>
                </c:pt>
                <c:pt idx="7611">
                  <c:v>4.6071428571426782</c:v>
                </c:pt>
                <c:pt idx="7612">
                  <c:v>4.6077481840191918</c:v>
                </c:pt>
                <c:pt idx="7613">
                  <c:v>4.6083535108957054</c:v>
                </c:pt>
                <c:pt idx="7614">
                  <c:v>4.608958837772219</c:v>
                </c:pt>
                <c:pt idx="7615">
                  <c:v>4.6095641646487326</c:v>
                </c:pt>
                <c:pt idx="7616">
                  <c:v>4.6101694915252462</c:v>
                </c:pt>
                <c:pt idx="7617">
                  <c:v>4.6107748184017598</c:v>
                </c:pt>
                <c:pt idx="7618">
                  <c:v>4.6113801452782734</c:v>
                </c:pt>
                <c:pt idx="7619">
                  <c:v>4.611985472154787</c:v>
                </c:pt>
                <c:pt idx="7620">
                  <c:v>4.6125907990313006</c:v>
                </c:pt>
                <c:pt idx="7621">
                  <c:v>4.6131961259078142</c:v>
                </c:pt>
                <c:pt idx="7622">
                  <c:v>4.6138014527843279</c:v>
                </c:pt>
                <c:pt idx="7623">
                  <c:v>4.6144067796608415</c:v>
                </c:pt>
                <c:pt idx="7624">
                  <c:v>4.6150121065373551</c:v>
                </c:pt>
                <c:pt idx="7625">
                  <c:v>4.6156174334138687</c:v>
                </c:pt>
                <c:pt idx="7626">
                  <c:v>4.6162227602903823</c:v>
                </c:pt>
                <c:pt idx="7627">
                  <c:v>4.6168280871668959</c:v>
                </c:pt>
                <c:pt idx="7628">
                  <c:v>4.6174334140434095</c:v>
                </c:pt>
                <c:pt idx="7629">
                  <c:v>4.6180387409199231</c:v>
                </c:pt>
                <c:pt idx="7630">
                  <c:v>4.6186440677964367</c:v>
                </c:pt>
                <c:pt idx="7631">
                  <c:v>4.6192493946729503</c:v>
                </c:pt>
                <c:pt idx="7632">
                  <c:v>4.6198547215494639</c:v>
                </c:pt>
                <c:pt idx="7633">
                  <c:v>4.6204600484259775</c:v>
                </c:pt>
                <c:pt idx="7634">
                  <c:v>4.6210653753024911</c:v>
                </c:pt>
                <c:pt idx="7635">
                  <c:v>4.6216707021790047</c:v>
                </c:pt>
                <c:pt idx="7636">
                  <c:v>4.6222760290555183</c:v>
                </c:pt>
                <c:pt idx="7637">
                  <c:v>4.6228813559320319</c:v>
                </c:pt>
                <c:pt idx="7638">
                  <c:v>4.6234866828085455</c:v>
                </c:pt>
                <c:pt idx="7639">
                  <c:v>4.6240920096850591</c:v>
                </c:pt>
                <c:pt idx="7640">
                  <c:v>4.6246973365615727</c:v>
                </c:pt>
                <c:pt idx="7641">
                  <c:v>4.6253026634380863</c:v>
                </c:pt>
                <c:pt idx="7642">
                  <c:v>4.6259079903145999</c:v>
                </c:pt>
                <c:pt idx="7643">
                  <c:v>4.6265133171911135</c:v>
                </c:pt>
                <c:pt idx="7644">
                  <c:v>4.6271186440676271</c:v>
                </c:pt>
                <c:pt idx="7645">
                  <c:v>4.6277239709441407</c:v>
                </c:pt>
                <c:pt idx="7646">
                  <c:v>4.6283292978206543</c:v>
                </c:pt>
                <c:pt idx="7647">
                  <c:v>4.6289346246971679</c:v>
                </c:pt>
                <c:pt idx="7648">
                  <c:v>4.6295399515736815</c:v>
                </c:pt>
                <c:pt idx="7649">
                  <c:v>4.6301452784501951</c:v>
                </c:pt>
                <c:pt idx="7650">
                  <c:v>4.6307506053267087</c:v>
                </c:pt>
                <c:pt idx="7651">
                  <c:v>4.6313559322032223</c:v>
                </c:pt>
                <c:pt idx="7652">
                  <c:v>4.6319612590797359</c:v>
                </c:pt>
                <c:pt idx="7653">
                  <c:v>4.6325665859562495</c:v>
                </c:pt>
                <c:pt idx="7654">
                  <c:v>4.6331719128327631</c:v>
                </c:pt>
                <c:pt idx="7655">
                  <c:v>4.6337772397092767</c:v>
                </c:pt>
                <c:pt idx="7656">
                  <c:v>4.6343825665857903</c:v>
                </c:pt>
                <c:pt idx="7657">
                  <c:v>4.6349878934623039</c:v>
                </c:pt>
                <c:pt idx="7658">
                  <c:v>4.6355932203388175</c:v>
                </c:pt>
                <c:pt idx="7659">
                  <c:v>4.6361985472153311</c:v>
                </c:pt>
                <c:pt idx="7660">
                  <c:v>4.6368038740918447</c:v>
                </c:pt>
                <c:pt idx="7661">
                  <c:v>4.6374092009683583</c:v>
                </c:pt>
                <c:pt idx="7662">
                  <c:v>4.6380145278448719</c:v>
                </c:pt>
                <c:pt idx="7663">
                  <c:v>4.6386198547213855</c:v>
                </c:pt>
                <c:pt idx="7664">
                  <c:v>4.6392251815978991</c:v>
                </c:pt>
                <c:pt idx="7665">
                  <c:v>4.6398305084744127</c:v>
                </c:pt>
                <c:pt idx="7666">
                  <c:v>4.6404358353509263</c:v>
                </c:pt>
                <c:pt idx="7667">
                  <c:v>4.6410411622274399</c:v>
                </c:pt>
                <c:pt idx="7668">
                  <c:v>4.6416464891039535</c:v>
                </c:pt>
                <c:pt idx="7669">
                  <c:v>4.6422518159804671</c:v>
                </c:pt>
                <c:pt idx="7670">
                  <c:v>4.6428571428569807</c:v>
                </c:pt>
                <c:pt idx="7671">
                  <c:v>4.6434624697334943</c:v>
                </c:pt>
                <c:pt idx="7672">
                  <c:v>4.6440677966100079</c:v>
                </c:pt>
                <c:pt idx="7673">
                  <c:v>4.6446731234865215</c:v>
                </c:pt>
                <c:pt idx="7674">
                  <c:v>4.6452784503630351</c:v>
                </c:pt>
                <c:pt idx="7675">
                  <c:v>4.6458837772395487</c:v>
                </c:pt>
                <c:pt idx="7676">
                  <c:v>4.6464891041160623</c:v>
                </c:pt>
                <c:pt idx="7677">
                  <c:v>4.6470944309925759</c:v>
                </c:pt>
                <c:pt idx="7678">
                  <c:v>4.6476997578690895</c:v>
                </c:pt>
                <c:pt idx="7679">
                  <c:v>4.6483050847456031</c:v>
                </c:pt>
                <c:pt idx="7680">
                  <c:v>4.6489104116221167</c:v>
                </c:pt>
                <c:pt idx="7681">
                  <c:v>4.6495157384986303</c:v>
                </c:pt>
                <c:pt idx="7682">
                  <c:v>4.6501210653751439</c:v>
                </c:pt>
                <c:pt idx="7683">
                  <c:v>4.6507263922516575</c:v>
                </c:pt>
                <c:pt idx="7684">
                  <c:v>4.6513317191281711</c:v>
                </c:pt>
                <c:pt idx="7685">
                  <c:v>4.6519370460046847</c:v>
                </c:pt>
                <c:pt idx="7686">
                  <c:v>4.6525423728811983</c:v>
                </c:pt>
                <c:pt idx="7687">
                  <c:v>4.6531476997577119</c:v>
                </c:pt>
                <c:pt idx="7688">
                  <c:v>4.6537530266342255</c:v>
                </c:pt>
                <c:pt idx="7689">
                  <c:v>4.6543583535107391</c:v>
                </c:pt>
                <c:pt idx="7690">
                  <c:v>4.6549636803872527</c:v>
                </c:pt>
                <c:pt idx="7691">
                  <c:v>4.6555690072637663</c:v>
                </c:pt>
                <c:pt idx="7692">
                  <c:v>4.6561743341402799</c:v>
                </c:pt>
                <c:pt idx="7693">
                  <c:v>4.6567796610167935</c:v>
                </c:pt>
                <c:pt idx="7694">
                  <c:v>4.6573849878933071</c:v>
                </c:pt>
                <c:pt idx="7695">
                  <c:v>4.6579903147698207</c:v>
                </c:pt>
                <c:pt idx="7696">
                  <c:v>4.6585956416463343</c:v>
                </c:pt>
                <c:pt idx="7697">
                  <c:v>4.6592009685228479</c:v>
                </c:pt>
                <c:pt idx="7698">
                  <c:v>4.6598062953993615</c:v>
                </c:pt>
                <c:pt idx="7699">
                  <c:v>4.6604116222758751</c:v>
                </c:pt>
                <c:pt idx="7700">
                  <c:v>4.6610169491523887</c:v>
                </c:pt>
                <c:pt idx="7701">
                  <c:v>4.6616222760289023</c:v>
                </c:pt>
                <c:pt idx="7702">
                  <c:v>4.6622276029054159</c:v>
                </c:pt>
                <c:pt idx="7703">
                  <c:v>4.6628329297819295</c:v>
                </c:pt>
                <c:pt idx="7704">
                  <c:v>4.6634382566584431</c:v>
                </c:pt>
                <c:pt idx="7705">
                  <c:v>4.6640435835349567</c:v>
                </c:pt>
                <c:pt idx="7706">
                  <c:v>4.6646489104114703</c:v>
                </c:pt>
                <c:pt idx="7707">
                  <c:v>4.6652542372879839</c:v>
                </c:pt>
                <c:pt idx="7708">
                  <c:v>4.6658595641644975</c:v>
                </c:pt>
                <c:pt idx="7709">
                  <c:v>4.6664648910410111</c:v>
                </c:pt>
                <c:pt idx="7710">
                  <c:v>4.6670702179175247</c:v>
                </c:pt>
                <c:pt idx="7711">
                  <c:v>4.6676755447940383</c:v>
                </c:pt>
                <c:pt idx="7712">
                  <c:v>4.6682808716705519</c:v>
                </c:pt>
                <c:pt idx="7713">
                  <c:v>4.6688861985470655</c:v>
                </c:pt>
                <c:pt idx="7714">
                  <c:v>4.6694915254235791</c:v>
                </c:pt>
                <c:pt idx="7715">
                  <c:v>4.6700968523000927</c:v>
                </c:pt>
                <c:pt idx="7716">
                  <c:v>4.6707021791766064</c:v>
                </c:pt>
                <c:pt idx="7717">
                  <c:v>4.67130750605312</c:v>
                </c:pt>
                <c:pt idx="7718">
                  <c:v>4.6719128329296336</c:v>
                </c:pt>
                <c:pt idx="7719">
                  <c:v>4.6725181598061472</c:v>
                </c:pt>
                <c:pt idx="7720">
                  <c:v>4.6731234866826608</c:v>
                </c:pt>
                <c:pt idx="7721">
                  <c:v>4.6737288135591744</c:v>
                </c:pt>
                <c:pt idx="7722">
                  <c:v>4.674334140435688</c:v>
                </c:pt>
                <c:pt idx="7723">
                  <c:v>4.6749394673122016</c:v>
                </c:pt>
                <c:pt idx="7724">
                  <c:v>4.6755447941887152</c:v>
                </c:pt>
                <c:pt idx="7725">
                  <c:v>4.6761501210652288</c:v>
                </c:pt>
                <c:pt idx="7726">
                  <c:v>4.6767554479417424</c:v>
                </c:pt>
                <c:pt idx="7727">
                  <c:v>4.677360774818256</c:v>
                </c:pt>
                <c:pt idx="7728">
                  <c:v>4.6779661016947696</c:v>
                </c:pt>
                <c:pt idx="7729">
                  <c:v>4.6785714285712832</c:v>
                </c:pt>
                <c:pt idx="7730">
                  <c:v>4.6791767554477968</c:v>
                </c:pt>
                <c:pt idx="7731">
                  <c:v>4.6797820823243104</c:v>
                </c:pt>
                <c:pt idx="7732">
                  <c:v>4.680387409200824</c:v>
                </c:pt>
                <c:pt idx="7733">
                  <c:v>4.6809927360773376</c:v>
                </c:pt>
                <c:pt idx="7734">
                  <c:v>4.6815980629538512</c:v>
                </c:pt>
                <c:pt idx="7735">
                  <c:v>4.6822033898303648</c:v>
                </c:pt>
                <c:pt idx="7736">
                  <c:v>4.6828087167068784</c:v>
                </c:pt>
                <c:pt idx="7737">
                  <c:v>4.683414043583392</c:v>
                </c:pt>
                <c:pt idx="7738">
                  <c:v>4.6840193704599056</c:v>
                </c:pt>
                <c:pt idx="7739">
                  <c:v>4.6846246973364192</c:v>
                </c:pt>
                <c:pt idx="7740">
                  <c:v>4.6852300242129328</c:v>
                </c:pt>
                <c:pt idx="7741">
                  <c:v>4.6858353510894464</c:v>
                </c:pt>
                <c:pt idx="7742">
                  <c:v>4.68644067796596</c:v>
                </c:pt>
                <c:pt idx="7743">
                  <c:v>4.6870460048424736</c:v>
                </c:pt>
                <c:pt idx="7744">
                  <c:v>4.6876513317189872</c:v>
                </c:pt>
                <c:pt idx="7745">
                  <c:v>4.6882566585955008</c:v>
                </c:pt>
                <c:pt idx="7746">
                  <c:v>4.6888619854720144</c:v>
                </c:pt>
                <c:pt idx="7747">
                  <c:v>4.689467312348528</c:v>
                </c:pt>
                <c:pt idx="7748">
                  <c:v>4.6900726392250416</c:v>
                </c:pt>
                <c:pt idx="7749">
                  <c:v>4.6906779661015552</c:v>
                </c:pt>
                <c:pt idx="7750">
                  <c:v>4.6912832929780688</c:v>
                </c:pt>
                <c:pt idx="7751">
                  <c:v>4.6918886198545824</c:v>
                </c:pt>
                <c:pt idx="7752">
                  <c:v>4.692493946731096</c:v>
                </c:pt>
                <c:pt idx="7753">
                  <c:v>4.6930992736076096</c:v>
                </c:pt>
                <c:pt idx="7754">
                  <c:v>4.6937046004841232</c:v>
                </c:pt>
                <c:pt idx="7755">
                  <c:v>4.6943099273606368</c:v>
                </c:pt>
                <c:pt idx="7756">
                  <c:v>4.6949152542371504</c:v>
                </c:pt>
                <c:pt idx="7757">
                  <c:v>4.695520581113664</c:v>
                </c:pt>
                <c:pt idx="7758">
                  <c:v>4.6961259079901776</c:v>
                </c:pt>
                <c:pt idx="7759">
                  <c:v>4.6967312348666912</c:v>
                </c:pt>
                <c:pt idx="7760">
                  <c:v>4.6973365617432048</c:v>
                </c:pt>
                <c:pt idx="7761">
                  <c:v>4.6979418886197184</c:v>
                </c:pt>
                <c:pt idx="7762">
                  <c:v>4.698547215496232</c:v>
                </c:pt>
                <c:pt idx="7763">
                  <c:v>4.6991525423727456</c:v>
                </c:pt>
                <c:pt idx="7764">
                  <c:v>4.6997578692492592</c:v>
                </c:pt>
                <c:pt idx="7765">
                  <c:v>4.7003631961257728</c:v>
                </c:pt>
                <c:pt idx="7766">
                  <c:v>4.7009685230022864</c:v>
                </c:pt>
                <c:pt idx="7767">
                  <c:v>4.7015738498788</c:v>
                </c:pt>
                <c:pt idx="7768">
                  <c:v>4.7021791767553136</c:v>
                </c:pt>
                <c:pt idx="7769">
                  <c:v>4.7027845036318272</c:v>
                </c:pt>
                <c:pt idx="7770">
                  <c:v>4.7033898305083408</c:v>
                </c:pt>
                <c:pt idx="7771">
                  <c:v>4.7039951573848544</c:v>
                </c:pt>
                <c:pt idx="7772">
                  <c:v>4.704600484261368</c:v>
                </c:pt>
                <c:pt idx="7773">
                  <c:v>4.7052058111378816</c:v>
                </c:pt>
                <c:pt idx="7774">
                  <c:v>4.7058111380143952</c:v>
                </c:pt>
                <c:pt idx="7775">
                  <c:v>4.7064164648909088</c:v>
                </c:pt>
                <c:pt idx="7776">
                  <c:v>4.7070217917674224</c:v>
                </c:pt>
                <c:pt idx="7777">
                  <c:v>4.707627118643936</c:v>
                </c:pt>
                <c:pt idx="7778">
                  <c:v>4.7082324455204496</c:v>
                </c:pt>
                <c:pt idx="7779">
                  <c:v>4.7088377723969632</c:v>
                </c:pt>
                <c:pt idx="7780">
                  <c:v>4.7094430992734768</c:v>
                </c:pt>
                <c:pt idx="7781">
                  <c:v>4.7100484261499904</c:v>
                </c:pt>
                <c:pt idx="7782">
                  <c:v>4.710653753026504</c:v>
                </c:pt>
                <c:pt idx="7783">
                  <c:v>4.7112590799030176</c:v>
                </c:pt>
                <c:pt idx="7784">
                  <c:v>4.7118644067795312</c:v>
                </c:pt>
                <c:pt idx="7785">
                  <c:v>4.7124697336560448</c:v>
                </c:pt>
                <c:pt idx="7786">
                  <c:v>4.7130750605325584</c:v>
                </c:pt>
                <c:pt idx="7787">
                  <c:v>4.713680387409072</c:v>
                </c:pt>
                <c:pt idx="7788">
                  <c:v>4.7142857142855856</c:v>
                </c:pt>
                <c:pt idx="7789">
                  <c:v>4.7148910411620992</c:v>
                </c:pt>
                <c:pt idx="7790">
                  <c:v>4.7154963680386128</c:v>
                </c:pt>
                <c:pt idx="7791">
                  <c:v>4.7161016949151264</c:v>
                </c:pt>
                <c:pt idx="7792">
                  <c:v>4.71670702179164</c:v>
                </c:pt>
                <c:pt idx="7793">
                  <c:v>4.7173123486681536</c:v>
                </c:pt>
                <c:pt idx="7794">
                  <c:v>4.7179176755446672</c:v>
                </c:pt>
                <c:pt idx="7795">
                  <c:v>4.7185230024211808</c:v>
                </c:pt>
                <c:pt idx="7796">
                  <c:v>4.7191283292976944</c:v>
                </c:pt>
                <c:pt idx="7797">
                  <c:v>4.719733656174208</c:v>
                </c:pt>
                <c:pt idx="7798">
                  <c:v>4.7203389830507216</c:v>
                </c:pt>
                <c:pt idx="7799">
                  <c:v>4.7209443099272352</c:v>
                </c:pt>
                <c:pt idx="7800">
                  <c:v>4.7215496368037488</c:v>
                </c:pt>
                <c:pt idx="7801">
                  <c:v>4.7221549636802624</c:v>
                </c:pt>
                <c:pt idx="7802">
                  <c:v>4.722760290556776</c:v>
                </c:pt>
                <c:pt idx="7803">
                  <c:v>4.7233656174332896</c:v>
                </c:pt>
                <c:pt idx="7804">
                  <c:v>4.7239709443098032</c:v>
                </c:pt>
                <c:pt idx="7805">
                  <c:v>4.7245762711863168</c:v>
                </c:pt>
                <c:pt idx="7806">
                  <c:v>4.7251815980628304</c:v>
                </c:pt>
                <c:pt idx="7807">
                  <c:v>4.725786924939344</c:v>
                </c:pt>
                <c:pt idx="7808">
                  <c:v>4.7263922518158576</c:v>
                </c:pt>
                <c:pt idx="7809">
                  <c:v>4.7269975786923712</c:v>
                </c:pt>
                <c:pt idx="7810">
                  <c:v>4.7276029055688849</c:v>
                </c:pt>
                <c:pt idx="7811">
                  <c:v>4.7282082324453985</c:v>
                </c:pt>
                <c:pt idx="7812">
                  <c:v>4.7288135593219121</c:v>
                </c:pt>
                <c:pt idx="7813">
                  <c:v>4.7294188861984257</c:v>
                </c:pt>
                <c:pt idx="7814">
                  <c:v>4.7300242130749393</c:v>
                </c:pt>
                <c:pt idx="7815">
                  <c:v>4.7306295399514529</c:v>
                </c:pt>
                <c:pt idx="7816">
                  <c:v>4.7312348668279665</c:v>
                </c:pt>
                <c:pt idx="7817">
                  <c:v>4.7318401937044801</c:v>
                </c:pt>
                <c:pt idx="7818">
                  <c:v>4.7324455205809937</c:v>
                </c:pt>
                <c:pt idx="7819">
                  <c:v>4.7330508474575073</c:v>
                </c:pt>
                <c:pt idx="7820">
                  <c:v>4.7336561743340209</c:v>
                </c:pt>
                <c:pt idx="7821">
                  <c:v>4.7342615012105345</c:v>
                </c:pt>
                <c:pt idx="7822">
                  <c:v>4.7348668280870481</c:v>
                </c:pt>
                <c:pt idx="7823">
                  <c:v>4.7354721549635617</c:v>
                </c:pt>
                <c:pt idx="7824">
                  <c:v>4.7360774818400753</c:v>
                </c:pt>
                <c:pt idx="7825">
                  <c:v>4.7366828087165889</c:v>
                </c:pt>
                <c:pt idx="7826">
                  <c:v>4.7372881355931025</c:v>
                </c:pt>
                <c:pt idx="7827">
                  <c:v>4.7378934624696161</c:v>
                </c:pt>
                <c:pt idx="7828">
                  <c:v>4.7384987893461297</c:v>
                </c:pt>
                <c:pt idx="7829">
                  <c:v>4.7391041162226433</c:v>
                </c:pt>
                <c:pt idx="7830">
                  <c:v>4.7397094430991569</c:v>
                </c:pt>
                <c:pt idx="7831">
                  <c:v>4.7403147699756705</c:v>
                </c:pt>
                <c:pt idx="7832">
                  <c:v>4.7409200968521841</c:v>
                </c:pt>
                <c:pt idx="7833">
                  <c:v>4.7415254237286977</c:v>
                </c:pt>
                <c:pt idx="7834">
                  <c:v>4.7421307506052113</c:v>
                </c:pt>
                <c:pt idx="7835">
                  <c:v>4.7427360774817249</c:v>
                </c:pt>
                <c:pt idx="7836">
                  <c:v>4.7433414043582385</c:v>
                </c:pt>
                <c:pt idx="7837">
                  <c:v>4.7439467312347521</c:v>
                </c:pt>
                <c:pt idx="7838">
                  <c:v>4.7445520581112657</c:v>
                </c:pt>
                <c:pt idx="7839">
                  <c:v>4.7451573849877793</c:v>
                </c:pt>
                <c:pt idx="7840">
                  <c:v>4.7457627118642929</c:v>
                </c:pt>
                <c:pt idx="7841">
                  <c:v>4.7463680387408065</c:v>
                </c:pt>
                <c:pt idx="7842">
                  <c:v>4.7469733656173201</c:v>
                </c:pt>
                <c:pt idx="7843">
                  <c:v>4.7475786924938337</c:v>
                </c:pt>
                <c:pt idx="7844">
                  <c:v>4.7481840193703473</c:v>
                </c:pt>
                <c:pt idx="7845">
                  <c:v>4.7487893462468609</c:v>
                </c:pt>
                <c:pt idx="7846">
                  <c:v>4.7493946731233745</c:v>
                </c:pt>
                <c:pt idx="7847">
                  <c:v>4.7499999999998881</c:v>
                </c:pt>
                <c:pt idx="7848">
                  <c:v>4.7506053268764017</c:v>
                </c:pt>
                <c:pt idx="7849">
                  <c:v>4.7512106537529153</c:v>
                </c:pt>
                <c:pt idx="7850">
                  <c:v>4.7518159806294289</c:v>
                </c:pt>
                <c:pt idx="7851">
                  <c:v>4.7524213075059425</c:v>
                </c:pt>
                <c:pt idx="7852">
                  <c:v>4.7530266343824561</c:v>
                </c:pt>
                <c:pt idx="7853">
                  <c:v>4.7536319612589697</c:v>
                </c:pt>
                <c:pt idx="7854">
                  <c:v>4.7542372881354833</c:v>
                </c:pt>
                <c:pt idx="7855">
                  <c:v>4.7548426150119969</c:v>
                </c:pt>
                <c:pt idx="7856">
                  <c:v>4.7554479418885105</c:v>
                </c:pt>
                <c:pt idx="7857">
                  <c:v>4.7560532687650241</c:v>
                </c:pt>
                <c:pt idx="7858">
                  <c:v>4.7566585956415377</c:v>
                </c:pt>
                <c:pt idx="7859">
                  <c:v>4.7572639225180513</c:v>
                </c:pt>
                <c:pt idx="7860">
                  <c:v>4.7578692493945649</c:v>
                </c:pt>
                <c:pt idx="7861">
                  <c:v>4.7584745762710785</c:v>
                </c:pt>
                <c:pt idx="7862">
                  <c:v>4.7590799031475921</c:v>
                </c:pt>
                <c:pt idx="7863">
                  <c:v>4.7596852300241057</c:v>
                </c:pt>
                <c:pt idx="7864">
                  <c:v>4.7602905569006193</c:v>
                </c:pt>
                <c:pt idx="7865">
                  <c:v>4.7608958837771329</c:v>
                </c:pt>
                <c:pt idx="7866">
                  <c:v>4.7615012106536465</c:v>
                </c:pt>
                <c:pt idx="7867">
                  <c:v>4.7621065375301601</c:v>
                </c:pt>
                <c:pt idx="7868">
                  <c:v>4.7627118644066737</c:v>
                </c:pt>
                <c:pt idx="7869">
                  <c:v>4.7633171912831873</c:v>
                </c:pt>
                <c:pt idx="7870">
                  <c:v>4.7639225181597009</c:v>
                </c:pt>
                <c:pt idx="7871">
                  <c:v>4.7645278450362145</c:v>
                </c:pt>
                <c:pt idx="7872">
                  <c:v>4.7651331719127281</c:v>
                </c:pt>
                <c:pt idx="7873">
                  <c:v>4.7657384987892417</c:v>
                </c:pt>
                <c:pt idx="7874">
                  <c:v>4.7663438256657553</c:v>
                </c:pt>
                <c:pt idx="7875">
                  <c:v>4.7669491525422689</c:v>
                </c:pt>
                <c:pt idx="7876">
                  <c:v>4.7675544794187825</c:v>
                </c:pt>
                <c:pt idx="7877">
                  <c:v>4.7681598062952961</c:v>
                </c:pt>
                <c:pt idx="7878">
                  <c:v>4.7687651331718097</c:v>
                </c:pt>
                <c:pt idx="7879">
                  <c:v>4.7693704600483233</c:v>
                </c:pt>
                <c:pt idx="7880">
                  <c:v>4.7699757869248369</c:v>
                </c:pt>
                <c:pt idx="7881">
                  <c:v>4.7705811138013505</c:v>
                </c:pt>
                <c:pt idx="7882">
                  <c:v>4.7711864406778641</c:v>
                </c:pt>
                <c:pt idx="7883">
                  <c:v>4.7717917675543777</c:v>
                </c:pt>
                <c:pt idx="7884">
                  <c:v>4.7723970944308913</c:v>
                </c:pt>
                <c:pt idx="7885">
                  <c:v>4.7730024213074049</c:v>
                </c:pt>
                <c:pt idx="7886">
                  <c:v>4.7736077481839185</c:v>
                </c:pt>
                <c:pt idx="7887">
                  <c:v>4.7742130750604321</c:v>
                </c:pt>
                <c:pt idx="7888">
                  <c:v>4.7748184019369457</c:v>
                </c:pt>
                <c:pt idx="7889">
                  <c:v>4.7754237288134593</c:v>
                </c:pt>
                <c:pt idx="7890">
                  <c:v>4.7760290556899729</c:v>
                </c:pt>
                <c:pt idx="7891">
                  <c:v>4.7766343825664865</c:v>
                </c:pt>
                <c:pt idx="7892">
                  <c:v>4.7772397094430001</c:v>
                </c:pt>
                <c:pt idx="7893">
                  <c:v>4.7778450363195137</c:v>
                </c:pt>
                <c:pt idx="7894">
                  <c:v>4.7784503631960273</c:v>
                </c:pt>
                <c:pt idx="7895">
                  <c:v>4.7790556900725409</c:v>
                </c:pt>
                <c:pt idx="7896">
                  <c:v>4.7796610169490545</c:v>
                </c:pt>
                <c:pt idx="7897">
                  <c:v>4.7802663438255681</c:v>
                </c:pt>
                <c:pt idx="7898">
                  <c:v>4.7808716707020817</c:v>
                </c:pt>
                <c:pt idx="7899">
                  <c:v>4.7814769975785953</c:v>
                </c:pt>
                <c:pt idx="7900">
                  <c:v>4.7820823244551089</c:v>
                </c:pt>
                <c:pt idx="7901">
                  <c:v>4.7826876513316225</c:v>
                </c:pt>
                <c:pt idx="7902">
                  <c:v>4.7832929782081361</c:v>
                </c:pt>
                <c:pt idx="7903">
                  <c:v>4.7838983050846497</c:v>
                </c:pt>
                <c:pt idx="7904">
                  <c:v>4.7845036319611634</c:v>
                </c:pt>
                <c:pt idx="7905">
                  <c:v>4.785108958837677</c:v>
                </c:pt>
                <c:pt idx="7906">
                  <c:v>4.7857142857141906</c:v>
                </c:pt>
                <c:pt idx="7907">
                  <c:v>4.7863196125907042</c:v>
                </c:pt>
                <c:pt idx="7908">
                  <c:v>4.7869249394672178</c:v>
                </c:pt>
                <c:pt idx="7909">
                  <c:v>4.7875302663437314</c:v>
                </c:pt>
                <c:pt idx="7910">
                  <c:v>4.788135593220245</c:v>
                </c:pt>
                <c:pt idx="7911">
                  <c:v>4.7887409200967586</c:v>
                </c:pt>
                <c:pt idx="7912">
                  <c:v>4.7893462469732722</c:v>
                </c:pt>
                <c:pt idx="7913">
                  <c:v>4.7899515738497858</c:v>
                </c:pt>
                <c:pt idx="7914">
                  <c:v>4.7905569007262994</c:v>
                </c:pt>
                <c:pt idx="7915">
                  <c:v>4.791162227602813</c:v>
                </c:pt>
                <c:pt idx="7916">
                  <c:v>4.7917675544793266</c:v>
                </c:pt>
                <c:pt idx="7917">
                  <c:v>4.7923728813558402</c:v>
                </c:pt>
                <c:pt idx="7918">
                  <c:v>4.7929782082323538</c:v>
                </c:pt>
                <c:pt idx="7919">
                  <c:v>4.7935835351088674</c:v>
                </c:pt>
                <c:pt idx="7920">
                  <c:v>4.794188861985381</c:v>
                </c:pt>
                <c:pt idx="7921">
                  <c:v>4.7947941888618946</c:v>
                </c:pt>
                <c:pt idx="7922">
                  <c:v>4.7953995157384082</c:v>
                </c:pt>
                <c:pt idx="7923">
                  <c:v>4.7960048426149218</c:v>
                </c:pt>
                <c:pt idx="7924">
                  <c:v>4.7966101694914354</c:v>
                </c:pt>
                <c:pt idx="7925">
                  <c:v>4.797215496367949</c:v>
                </c:pt>
                <c:pt idx="7926">
                  <c:v>4.7978208232444626</c:v>
                </c:pt>
                <c:pt idx="7927">
                  <c:v>4.7984261501209762</c:v>
                </c:pt>
                <c:pt idx="7928">
                  <c:v>4.7990314769974898</c:v>
                </c:pt>
                <c:pt idx="7929">
                  <c:v>4.7996368038740034</c:v>
                </c:pt>
                <c:pt idx="7930">
                  <c:v>4.800242130750517</c:v>
                </c:pt>
                <c:pt idx="7931">
                  <c:v>4.8008474576270306</c:v>
                </c:pt>
                <c:pt idx="7932">
                  <c:v>4.8014527845035442</c:v>
                </c:pt>
                <c:pt idx="7933">
                  <c:v>4.8020581113800578</c:v>
                </c:pt>
                <c:pt idx="7934">
                  <c:v>4.8026634382565714</c:v>
                </c:pt>
                <c:pt idx="7935">
                  <c:v>4.803268765133085</c:v>
                </c:pt>
                <c:pt idx="7936">
                  <c:v>4.8038740920095986</c:v>
                </c:pt>
                <c:pt idx="7937">
                  <c:v>4.8044794188861122</c:v>
                </c:pt>
                <c:pt idx="7938">
                  <c:v>4.8050847457626258</c:v>
                </c:pt>
                <c:pt idx="7939">
                  <c:v>4.8056900726391394</c:v>
                </c:pt>
                <c:pt idx="7940">
                  <c:v>4.806295399515653</c:v>
                </c:pt>
                <c:pt idx="7941">
                  <c:v>4.8069007263921666</c:v>
                </c:pt>
                <c:pt idx="7942">
                  <c:v>4.8075060532686802</c:v>
                </c:pt>
                <c:pt idx="7943">
                  <c:v>4.8081113801451938</c:v>
                </c:pt>
                <c:pt idx="7944">
                  <c:v>4.8087167070217074</c:v>
                </c:pt>
                <c:pt idx="7945">
                  <c:v>4.809322033898221</c:v>
                </c:pt>
                <c:pt idx="7946">
                  <c:v>4.8099273607747346</c:v>
                </c:pt>
                <c:pt idx="7947">
                  <c:v>4.8105326876512482</c:v>
                </c:pt>
                <c:pt idx="7948">
                  <c:v>4.8111380145277618</c:v>
                </c:pt>
                <c:pt idx="7949">
                  <c:v>4.8117433414042754</c:v>
                </c:pt>
                <c:pt idx="7950">
                  <c:v>4.812348668280789</c:v>
                </c:pt>
                <c:pt idx="7951">
                  <c:v>4.8129539951573026</c:v>
                </c:pt>
                <c:pt idx="7952">
                  <c:v>4.8135593220338162</c:v>
                </c:pt>
                <c:pt idx="7953">
                  <c:v>4.8141646489103298</c:v>
                </c:pt>
                <c:pt idx="7954">
                  <c:v>4.8147699757868434</c:v>
                </c:pt>
                <c:pt idx="7955">
                  <c:v>4.815375302663357</c:v>
                </c:pt>
                <c:pt idx="7956">
                  <c:v>4.8159806295398706</c:v>
                </c:pt>
                <c:pt idx="7957">
                  <c:v>4.8165859564163842</c:v>
                </c:pt>
                <c:pt idx="7958">
                  <c:v>4.8171912832928978</c:v>
                </c:pt>
                <c:pt idx="7959">
                  <c:v>4.8177966101694114</c:v>
                </c:pt>
                <c:pt idx="7960">
                  <c:v>4.818401937045925</c:v>
                </c:pt>
                <c:pt idx="7961">
                  <c:v>4.8190072639224386</c:v>
                </c:pt>
                <c:pt idx="7962">
                  <c:v>4.8196125907989522</c:v>
                </c:pt>
                <c:pt idx="7963">
                  <c:v>4.8202179176754658</c:v>
                </c:pt>
                <c:pt idx="7964">
                  <c:v>4.8208232445519794</c:v>
                </c:pt>
                <c:pt idx="7965">
                  <c:v>4.821428571428493</c:v>
                </c:pt>
                <c:pt idx="7966">
                  <c:v>4.8220338983050066</c:v>
                </c:pt>
                <c:pt idx="7967">
                  <c:v>4.8226392251815202</c:v>
                </c:pt>
                <c:pt idx="7968">
                  <c:v>4.8232445520580338</c:v>
                </c:pt>
                <c:pt idx="7969">
                  <c:v>4.8238498789345474</c:v>
                </c:pt>
                <c:pt idx="7970">
                  <c:v>4.824455205811061</c:v>
                </c:pt>
                <c:pt idx="7971">
                  <c:v>4.8250605326875746</c:v>
                </c:pt>
                <c:pt idx="7972">
                  <c:v>4.8256658595640882</c:v>
                </c:pt>
                <c:pt idx="7973">
                  <c:v>4.8262711864406018</c:v>
                </c:pt>
                <c:pt idx="7974">
                  <c:v>4.8268765133171154</c:v>
                </c:pt>
                <c:pt idx="7975">
                  <c:v>4.827481840193629</c:v>
                </c:pt>
                <c:pt idx="7976">
                  <c:v>4.8280871670701426</c:v>
                </c:pt>
                <c:pt idx="7977">
                  <c:v>4.8286924939466562</c:v>
                </c:pt>
                <c:pt idx="7978">
                  <c:v>4.8292978208231698</c:v>
                </c:pt>
                <c:pt idx="7979">
                  <c:v>4.8299031476996834</c:v>
                </c:pt>
                <c:pt idx="7980">
                  <c:v>4.830508474576197</c:v>
                </c:pt>
                <c:pt idx="7981">
                  <c:v>4.8311138014527106</c:v>
                </c:pt>
                <c:pt idx="7982">
                  <c:v>4.8317191283292242</c:v>
                </c:pt>
                <c:pt idx="7983">
                  <c:v>4.8323244552057378</c:v>
                </c:pt>
                <c:pt idx="7984">
                  <c:v>4.8329297820822514</c:v>
                </c:pt>
                <c:pt idx="7985">
                  <c:v>4.833535108958765</c:v>
                </c:pt>
                <c:pt idx="7986">
                  <c:v>4.8341404358352786</c:v>
                </c:pt>
                <c:pt idx="7987">
                  <c:v>4.8347457627117922</c:v>
                </c:pt>
                <c:pt idx="7988">
                  <c:v>4.8353510895883058</c:v>
                </c:pt>
                <c:pt idx="7989">
                  <c:v>4.8359564164648194</c:v>
                </c:pt>
                <c:pt idx="7990">
                  <c:v>4.836561743341333</c:v>
                </c:pt>
                <c:pt idx="7991">
                  <c:v>4.8371670702178466</c:v>
                </c:pt>
                <c:pt idx="7992">
                  <c:v>4.8377723970943602</c:v>
                </c:pt>
                <c:pt idx="7993">
                  <c:v>4.8383777239708738</c:v>
                </c:pt>
                <c:pt idx="7994">
                  <c:v>4.8389830508473874</c:v>
                </c:pt>
                <c:pt idx="7995">
                  <c:v>4.839588377723901</c:v>
                </c:pt>
                <c:pt idx="7996">
                  <c:v>4.8401937046004146</c:v>
                </c:pt>
                <c:pt idx="7997">
                  <c:v>4.8407990314769282</c:v>
                </c:pt>
                <c:pt idx="7998">
                  <c:v>4.8414043583534419</c:v>
                </c:pt>
                <c:pt idx="7999">
                  <c:v>4.8420096852299555</c:v>
                </c:pt>
                <c:pt idx="8000">
                  <c:v>4.8426150121064691</c:v>
                </c:pt>
                <c:pt idx="8001">
                  <c:v>4.8432203389829827</c:v>
                </c:pt>
                <c:pt idx="8002">
                  <c:v>4.8438256658594963</c:v>
                </c:pt>
                <c:pt idx="8003">
                  <c:v>4.8444309927360099</c:v>
                </c:pt>
                <c:pt idx="8004">
                  <c:v>4.8450363196125235</c:v>
                </c:pt>
                <c:pt idx="8005">
                  <c:v>4.8456416464890371</c:v>
                </c:pt>
                <c:pt idx="8006">
                  <c:v>4.8462469733655507</c:v>
                </c:pt>
                <c:pt idx="8007">
                  <c:v>4.8468523002420643</c:v>
                </c:pt>
                <c:pt idx="8008">
                  <c:v>4.8474576271185779</c:v>
                </c:pt>
                <c:pt idx="8009">
                  <c:v>4.8480629539950915</c:v>
                </c:pt>
                <c:pt idx="8010">
                  <c:v>4.8486682808716051</c:v>
                </c:pt>
                <c:pt idx="8011">
                  <c:v>4.8492736077481187</c:v>
                </c:pt>
                <c:pt idx="8012">
                  <c:v>4.8498789346246323</c:v>
                </c:pt>
                <c:pt idx="8013">
                  <c:v>4.8504842615011459</c:v>
                </c:pt>
                <c:pt idx="8014">
                  <c:v>4.8510895883776595</c:v>
                </c:pt>
                <c:pt idx="8015">
                  <c:v>4.8516949152541731</c:v>
                </c:pt>
                <c:pt idx="8016">
                  <c:v>4.8523002421306867</c:v>
                </c:pt>
                <c:pt idx="8017">
                  <c:v>4.8529055690072003</c:v>
                </c:pt>
                <c:pt idx="8018">
                  <c:v>4.8535108958837139</c:v>
                </c:pt>
                <c:pt idx="8019">
                  <c:v>4.8541162227602275</c:v>
                </c:pt>
                <c:pt idx="8020">
                  <c:v>4.8547215496367411</c:v>
                </c:pt>
                <c:pt idx="8021">
                  <c:v>4.8553268765132547</c:v>
                </c:pt>
                <c:pt idx="8022">
                  <c:v>4.8559322033897683</c:v>
                </c:pt>
                <c:pt idx="8023">
                  <c:v>4.8565375302662819</c:v>
                </c:pt>
                <c:pt idx="8024">
                  <c:v>4.8571428571427955</c:v>
                </c:pt>
                <c:pt idx="8025">
                  <c:v>4.8577481840193091</c:v>
                </c:pt>
                <c:pt idx="8026">
                  <c:v>4.8583535108958227</c:v>
                </c:pt>
                <c:pt idx="8027">
                  <c:v>4.8589588377723363</c:v>
                </c:pt>
                <c:pt idx="8028">
                  <c:v>4.8595641646488499</c:v>
                </c:pt>
                <c:pt idx="8029">
                  <c:v>4.8601694915253635</c:v>
                </c:pt>
                <c:pt idx="8030">
                  <c:v>4.8607748184018771</c:v>
                </c:pt>
                <c:pt idx="8031">
                  <c:v>4.8613801452783907</c:v>
                </c:pt>
                <c:pt idx="8032">
                  <c:v>4.8619854721549043</c:v>
                </c:pt>
                <c:pt idx="8033">
                  <c:v>4.8625907990314179</c:v>
                </c:pt>
                <c:pt idx="8034">
                  <c:v>4.8631961259079315</c:v>
                </c:pt>
                <c:pt idx="8035">
                  <c:v>4.8638014527844451</c:v>
                </c:pt>
                <c:pt idx="8036">
                  <c:v>4.8644067796609587</c:v>
                </c:pt>
                <c:pt idx="8037">
                  <c:v>4.8650121065374723</c:v>
                </c:pt>
                <c:pt idx="8038">
                  <c:v>4.8656174334139859</c:v>
                </c:pt>
                <c:pt idx="8039">
                  <c:v>4.8662227602904995</c:v>
                </c:pt>
                <c:pt idx="8040">
                  <c:v>4.8668280871670131</c:v>
                </c:pt>
                <c:pt idx="8041">
                  <c:v>4.8674334140435267</c:v>
                </c:pt>
                <c:pt idx="8042">
                  <c:v>4.8680387409200403</c:v>
                </c:pt>
                <c:pt idx="8043">
                  <c:v>4.8686440677965539</c:v>
                </c:pt>
                <c:pt idx="8044">
                  <c:v>4.8692493946730675</c:v>
                </c:pt>
                <c:pt idx="8045">
                  <c:v>4.8698547215495811</c:v>
                </c:pt>
                <c:pt idx="8046">
                  <c:v>4.8704600484260947</c:v>
                </c:pt>
                <c:pt idx="8047">
                  <c:v>4.8710653753026083</c:v>
                </c:pt>
                <c:pt idx="8048">
                  <c:v>4.8716707021791219</c:v>
                </c:pt>
                <c:pt idx="8049">
                  <c:v>4.8722760290556355</c:v>
                </c:pt>
                <c:pt idx="8050">
                  <c:v>4.8728813559321491</c:v>
                </c:pt>
                <c:pt idx="8051">
                  <c:v>4.8734866828086627</c:v>
                </c:pt>
                <c:pt idx="8052">
                  <c:v>4.8740920096851763</c:v>
                </c:pt>
                <c:pt idx="8053">
                  <c:v>4.8746973365616899</c:v>
                </c:pt>
                <c:pt idx="8054">
                  <c:v>4.8753026634382035</c:v>
                </c:pt>
                <c:pt idx="8055">
                  <c:v>4.8759079903147171</c:v>
                </c:pt>
                <c:pt idx="8056">
                  <c:v>4.8765133171912307</c:v>
                </c:pt>
                <c:pt idx="8057">
                  <c:v>4.8771186440677443</c:v>
                </c:pt>
                <c:pt idx="8058">
                  <c:v>4.8777239709442579</c:v>
                </c:pt>
                <c:pt idx="8059">
                  <c:v>4.8783292978207715</c:v>
                </c:pt>
                <c:pt idx="8060">
                  <c:v>4.8789346246972851</c:v>
                </c:pt>
                <c:pt idx="8061">
                  <c:v>4.8795399515737987</c:v>
                </c:pt>
                <c:pt idx="8062">
                  <c:v>4.8801452784503123</c:v>
                </c:pt>
                <c:pt idx="8063">
                  <c:v>4.8807506053268259</c:v>
                </c:pt>
                <c:pt idx="8064">
                  <c:v>4.8813559322033395</c:v>
                </c:pt>
                <c:pt idx="8065">
                  <c:v>4.8819612590798531</c:v>
                </c:pt>
                <c:pt idx="8066">
                  <c:v>4.8825665859563667</c:v>
                </c:pt>
                <c:pt idx="8067">
                  <c:v>4.8831719128328803</c:v>
                </c:pt>
                <c:pt idx="8068">
                  <c:v>4.8837772397093939</c:v>
                </c:pt>
                <c:pt idx="8069">
                  <c:v>4.8843825665859075</c:v>
                </c:pt>
                <c:pt idx="8070">
                  <c:v>4.8849878934624211</c:v>
                </c:pt>
                <c:pt idx="8071">
                  <c:v>4.8855932203389347</c:v>
                </c:pt>
                <c:pt idx="8072">
                  <c:v>4.8861985472154483</c:v>
                </c:pt>
                <c:pt idx="8073">
                  <c:v>4.8868038740919619</c:v>
                </c:pt>
                <c:pt idx="8074">
                  <c:v>4.8874092009684755</c:v>
                </c:pt>
                <c:pt idx="8075">
                  <c:v>4.8880145278449891</c:v>
                </c:pt>
                <c:pt idx="8076">
                  <c:v>4.8886198547215027</c:v>
                </c:pt>
                <c:pt idx="8077">
                  <c:v>4.8892251815980163</c:v>
                </c:pt>
                <c:pt idx="8078">
                  <c:v>4.8898305084745299</c:v>
                </c:pt>
                <c:pt idx="8079">
                  <c:v>4.8904358353510435</c:v>
                </c:pt>
                <c:pt idx="8080">
                  <c:v>4.8910411622275571</c:v>
                </c:pt>
                <c:pt idx="8081">
                  <c:v>4.8916464891040707</c:v>
                </c:pt>
                <c:pt idx="8082">
                  <c:v>4.8922518159805843</c:v>
                </c:pt>
                <c:pt idx="8083">
                  <c:v>4.8928571428570979</c:v>
                </c:pt>
                <c:pt idx="8084">
                  <c:v>4.8934624697336115</c:v>
                </c:pt>
                <c:pt idx="8085">
                  <c:v>4.8940677966101251</c:v>
                </c:pt>
                <c:pt idx="8086">
                  <c:v>4.8946731234866387</c:v>
                </c:pt>
                <c:pt idx="8087">
                  <c:v>4.8952784503631523</c:v>
                </c:pt>
                <c:pt idx="8088">
                  <c:v>4.8958837772396659</c:v>
                </c:pt>
                <c:pt idx="8089">
                  <c:v>4.8964891041161795</c:v>
                </c:pt>
                <c:pt idx="8090">
                  <c:v>4.8970944309926931</c:v>
                </c:pt>
                <c:pt idx="8091">
                  <c:v>4.8976997578692067</c:v>
                </c:pt>
                <c:pt idx="8092">
                  <c:v>4.8983050847457204</c:v>
                </c:pt>
                <c:pt idx="8093">
                  <c:v>4.898910411622234</c:v>
                </c:pt>
                <c:pt idx="8094">
                  <c:v>4.8995157384987476</c:v>
                </c:pt>
                <c:pt idx="8095">
                  <c:v>4.9001210653752612</c:v>
                </c:pt>
                <c:pt idx="8096">
                  <c:v>4.9007263922517748</c:v>
                </c:pt>
                <c:pt idx="8097">
                  <c:v>4.9013317191282884</c:v>
                </c:pt>
                <c:pt idx="8098">
                  <c:v>4.901937046004802</c:v>
                </c:pt>
                <c:pt idx="8099">
                  <c:v>4.9025423728813156</c:v>
                </c:pt>
                <c:pt idx="8100">
                  <c:v>4.9031476997578292</c:v>
                </c:pt>
                <c:pt idx="8101">
                  <c:v>4.9037530266343428</c:v>
                </c:pt>
                <c:pt idx="8102">
                  <c:v>4.9043583535108564</c:v>
                </c:pt>
                <c:pt idx="8103">
                  <c:v>4.90496368038737</c:v>
                </c:pt>
                <c:pt idx="8104">
                  <c:v>4.9055690072638836</c:v>
                </c:pt>
                <c:pt idx="8105">
                  <c:v>4.9061743341403972</c:v>
                </c:pt>
                <c:pt idx="8106">
                  <c:v>4.9067796610169108</c:v>
                </c:pt>
                <c:pt idx="8107">
                  <c:v>4.9073849878934244</c:v>
                </c:pt>
                <c:pt idx="8108">
                  <c:v>4.907990314769938</c:v>
                </c:pt>
                <c:pt idx="8109">
                  <c:v>4.9085956416464516</c:v>
                </c:pt>
                <c:pt idx="8110">
                  <c:v>4.9092009685229652</c:v>
                </c:pt>
                <c:pt idx="8111">
                  <c:v>4.9098062953994788</c:v>
                </c:pt>
                <c:pt idx="8112">
                  <c:v>4.9104116222759924</c:v>
                </c:pt>
                <c:pt idx="8113">
                  <c:v>4.911016949152506</c:v>
                </c:pt>
                <c:pt idx="8114">
                  <c:v>4.9116222760290196</c:v>
                </c:pt>
                <c:pt idx="8115">
                  <c:v>4.9122276029055332</c:v>
                </c:pt>
                <c:pt idx="8116">
                  <c:v>4.9128329297820468</c:v>
                </c:pt>
                <c:pt idx="8117">
                  <c:v>4.9134382566585604</c:v>
                </c:pt>
                <c:pt idx="8118">
                  <c:v>4.914043583535074</c:v>
                </c:pt>
                <c:pt idx="8119">
                  <c:v>4.9146489104115876</c:v>
                </c:pt>
                <c:pt idx="8120">
                  <c:v>4.9152542372881012</c:v>
                </c:pt>
                <c:pt idx="8121">
                  <c:v>4.9158595641646148</c:v>
                </c:pt>
                <c:pt idx="8122">
                  <c:v>4.9164648910411284</c:v>
                </c:pt>
                <c:pt idx="8123">
                  <c:v>4.917070217917642</c:v>
                </c:pt>
                <c:pt idx="8124">
                  <c:v>4.9176755447941556</c:v>
                </c:pt>
                <c:pt idx="8125">
                  <c:v>4.9182808716706692</c:v>
                </c:pt>
                <c:pt idx="8126">
                  <c:v>4.9188861985471828</c:v>
                </c:pt>
                <c:pt idx="8127">
                  <c:v>4.9194915254236964</c:v>
                </c:pt>
                <c:pt idx="8128">
                  <c:v>4.92009685230021</c:v>
                </c:pt>
                <c:pt idx="8129">
                  <c:v>4.9207021791767236</c:v>
                </c:pt>
                <c:pt idx="8130">
                  <c:v>4.9213075060532372</c:v>
                </c:pt>
                <c:pt idx="8131">
                  <c:v>4.9219128329297508</c:v>
                </c:pt>
                <c:pt idx="8132">
                  <c:v>4.9225181598062644</c:v>
                </c:pt>
                <c:pt idx="8133">
                  <c:v>4.923123486682778</c:v>
                </c:pt>
                <c:pt idx="8134">
                  <c:v>4.9237288135592916</c:v>
                </c:pt>
                <c:pt idx="8135">
                  <c:v>4.9243341404358052</c:v>
                </c:pt>
                <c:pt idx="8136">
                  <c:v>4.9249394673123188</c:v>
                </c:pt>
                <c:pt idx="8137">
                  <c:v>4.9255447941888324</c:v>
                </c:pt>
                <c:pt idx="8138">
                  <c:v>4.926150121065346</c:v>
                </c:pt>
                <c:pt idx="8139">
                  <c:v>4.9267554479418596</c:v>
                </c:pt>
                <c:pt idx="8140">
                  <c:v>4.9273607748183732</c:v>
                </c:pt>
                <c:pt idx="8141">
                  <c:v>4.9279661016948868</c:v>
                </c:pt>
                <c:pt idx="8142">
                  <c:v>4.9285714285714004</c:v>
                </c:pt>
                <c:pt idx="8143">
                  <c:v>4.929176755447914</c:v>
                </c:pt>
                <c:pt idx="8144">
                  <c:v>4.9297820823244276</c:v>
                </c:pt>
                <c:pt idx="8145">
                  <c:v>4.9303874092009412</c:v>
                </c:pt>
                <c:pt idx="8146">
                  <c:v>4.9309927360774548</c:v>
                </c:pt>
                <c:pt idx="8147">
                  <c:v>4.9315980629539684</c:v>
                </c:pt>
                <c:pt idx="8148">
                  <c:v>4.932203389830482</c:v>
                </c:pt>
                <c:pt idx="8149">
                  <c:v>4.9328087167069956</c:v>
                </c:pt>
                <c:pt idx="8150">
                  <c:v>4.9334140435835092</c:v>
                </c:pt>
                <c:pt idx="8151">
                  <c:v>4.9340193704600228</c:v>
                </c:pt>
                <c:pt idx="8152">
                  <c:v>4.9346246973365364</c:v>
                </c:pt>
                <c:pt idx="8153">
                  <c:v>4.93523002421305</c:v>
                </c:pt>
                <c:pt idx="8154">
                  <c:v>4.9358353510895636</c:v>
                </c:pt>
                <c:pt idx="8155">
                  <c:v>4.9364406779660772</c:v>
                </c:pt>
                <c:pt idx="8156">
                  <c:v>4.9370460048425908</c:v>
                </c:pt>
                <c:pt idx="8157">
                  <c:v>4.9376513317191044</c:v>
                </c:pt>
                <c:pt idx="8158">
                  <c:v>4.938256658595618</c:v>
                </c:pt>
                <c:pt idx="8159">
                  <c:v>4.9388619854721316</c:v>
                </c:pt>
                <c:pt idx="8160">
                  <c:v>4.9394673123486452</c:v>
                </c:pt>
                <c:pt idx="8161">
                  <c:v>4.9400726392251588</c:v>
                </c:pt>
                <c:pt idx="8162">
                  <c:v>4.9406779661016724</c:v>
                </c:pt>
                <c:pt idx="8163">
                  <c:v>4.941283292978186</c:v>
                </c:pt>
                <c:pt idx="8164">
                  <c:v>4.9418886198546996</c:v>
                </c:pt>
                <c:pt idx="8165">
                  <c:v>4.9424939467312132</c:v>
                </c:pt>
                <c:pt idx="8166">
                  <c:v>4.9430992736077268</c:v>
                </c:pt>
                <c:pt idx="8167">
                  <c:v>4.9437046004842404</c:v>
                </c:pt>
                <c:pt idx="8168">
                  <c:v>4.944309927360754</c:v>
                </c:pt>
                <c:pt idx="8169">
                  <c:v>4.9449152542372676</c:v>
                </c:pt>
                <c:pt idx="8170">
                  <c:v>4.9455205811137812</c:v>
                </c:pt>
                <c:pt idx="8171">
                  <c:v>4.9461259079902948</c:v>
                </c:pt>
                <c:pt idx="8172">
                  <c:v>4.9467312348668084</c:v>
                </c:pt>
                <c:pt idx="8173">
                  <c:v>4.947336561743322</c:v>
                </c:pt>
                <c:pt idx="8174">
                  <c:v>4.9479418886198356</c:v>
                </c:pt>
                <c:pt idx="8175">
                  <c:v>4.9485472154963492</c:v>
                </c:pt>
                <c:pt idx="8176">
                  <c:v>4.9491525423728628</c:v>
                </c:pt>
                <c:pt idx="8177">
                  <c:v>4.9497578692493764</c:v>
                </c:pt>
                <c:pt idx="8178">
                  <c:v>4.95036319612589</c:v>
                </c:pt>
                <c:pt idx="8179">
                  <c:v>4.9509685230024036</c:v>
                </c:pt>
                <c:pt idx="8180">
                  <c:v>4.9515738498789172</c:v>
                </c:pt>
                <c:pt idx="8181">
                  <c:v>4.9521791767554308</c:v>
                </c:pt>
                <c:pt idx="8182">
                  <c:v>4.9527845036319444</c:v>
                </c:pt>
                <c:pt idx="8183">
                  <c:v>4.953389830508458</c:v>
                </c:pt>
                <c:pt idx="8184">
                  <c:v>4.9539951573849716</c:v>
                </c:pt>
                <c:pt idx="8185">
                  <c:v>4.9546004842614852</c:v>
                </c:pt>
                <c:pt idx="8186">
                  <c:v>4.9552058111379989</c:v>
                </c:pt>
                <c:pt idx="8187">
                  <c:v>4.9558111380145125</c:v>
                </c:pt>
                <c:pt idx="8188">
                  <c:v>4.9564164648910261</c:v>
                </c:pt>
                <c:pt idx="8189">
                  <c:v>4.9570217917675397</c:v>
                </c:pt>
                <c:pt idx="8190">
                  <c:v>4.9576271186440533</c:v>
                </c:pt>
                <c:pt idx="8191">
                  <c:v>4.9582324455205669</c:v>
                </c:pt>
                <c:pt idx="8192">
                  <c:v>4.9588377723970805</c:v>
                </c:pt>
                <c:pt idx="8193">
                  <c:v>4.9594430992735941</c:v>
                </c:pt>
                <c:pt idx="8194">
                  <c:v>4.9600484261501077</c:v>
                </c:pt>
                <c:pt idx="8195">
                  <c:v>4.9606537530266213</c:v>
                </c:pt>
                <c:pt idx="8196">
                  <c:v>4.9612590799031349</c:v>
                </c:pt>
                <c:pt idx="8197">
                  <c:v>4.9618644067796485</c:v>
                </c:pt>
                <c:pt idx="8198">
                  <c:v>4.9624697336561621</c:v>
                </c:pt>
                <c:pt idx="8199">
                  <c:v>4.9630750605326757</c:v>
                </c:pt>
                <c:pt idx="8200">
                  <c:v>4.9636803874091893</c:v>
                </c:pt>
                <c:pt idx="8201">
                  <c:v>4.9642857142857029</c:v>
                </c:pt>
                <c:pt idx="8202">
                  <c:v>4.9648910411622165</c:v>
                </c:pt>
                <c:pt idx="8203">
                  <c:v>4.9654963680387301</c:v>
                </c:pt>
                <c:pt idx="8204">
                  <c:v>4.9661016949152437</c:v>
                </c:pt>
                <c:pt idx="8205">
                  <c:v>4.9667070217917573</c:v>
                </c:pt>
                <c:pt idx="8206">
                  <c:v>4.9673123486682709</c:v>
                </c:pt>
                <c:pt idx="8207">
                  <c:v>4.9679176755447845</c:v>
                </c:pt>
                <c:pt idx="8208">
                  <c:v>4.9685230024212981</c:v>
                </c:pt>
                <c:pt idx="8209">
                  <c:v>4.9691283292978117</c:v>
                </c:pt>
                <c:pt idx="8210">
                  <c:v>4.9697336561743253</c:v>
                </c:pt>
                <c:pt idx="8211">
                  <c:v>4.9703389830508389</c:v>
                </c:pt>
                <c:pt idx="8212">
                  <c:v>4.9709443099273525</c:v>
                </c:pt>
                <c:pt idx="8213">
                  <c:v>4.9715496368038661</c:v>
                </c:pt>
                <c:pt idx="8214">
                  <c:v>4.9721549636803797</c:v>
                </c:pt>
                <c:pt idx="8215">
                  <c:v>4.9727602905568933</c:v>
                </c:pt>
                <c:pt idx="8216">
                  <c:v>4.9733656174334069</c:v>
                </c:pt>
                <c:pt idx="8217">
                  <c:v>4.9739709443099205</c:v>
                </c:pt>
                <c:pt idx="8218">
                  <c:v>4.9745762711864341</c:v>
                </c:pt>
                <c:pt idx="8219">
                  <c:v>4.9751815980629477</c:v>
                </c:pt>
                <c:pt idx="8220">
                  <c:v>4.9757869249394613</c:v>
                </c:pt>
                <c:pt idx="8221">
                  <c:v>4.9763922518159749</c:v>
                </c:pt>
                <c:pt idx="8222">
                  <c:v>4.9769975786924885</c:v>
                </c:pt>
                <c:pt idx="8223">
                  <c:v>4.9776029055690021</c:v>
                </c:pt>
                <c:pt idx="8224">
                  <c:v>4.9782082324455157</c:v>
                </c:pt>
                <c:pt idx="8225">
                  <c:v>4.9788135593220293</c:v>
                </c:pt>
                <c:pt idx="8226">
                  <c:v>4.9794188861985429</c:v>
                </c:pt>
                <c:pt idx="8227">
                  <c:v>4.9800242130750565</c:v>
                </c:pt>
                <c:pt idx="8228">
                  <c:v>4.9806295399515701</c:v>
                </c:pt>
                <c:pt idx="8229">
                  <c:v>4.9812348668280837</c:v>
                </c:pt>
                <c:pt idx="8230">
                  <c:v>4.9818401937045973</c:v>
                </c:pt>
                <c:pt idx="8231">
                  <c:v>4.9824455205811109</c:v>
                </c:pt>
                <c:pt idx="8232">
                  <c:v>4.9830508474576245</c:v>
                </c:pt>
                <c:pt idx="8233">
                  <c:v>4.9836561743341381</c:v>
                </c:pt>
                <c:pt idx="8234">
                  <c:v>4.9842615012106517</c:v>
                </c:pt>
                <c:pt idx="8235">
                  <c:v>4.9848668280871653</c:v>
                </c:pt>
                <c:pt idx="8236">
                  <c:v>4.9854721549636789</c:v>
                </c:pt>
                <c:pt idx="8237">
                  <c:v>4.9860774818401925</c:v>
                </c:pt>
                <c:pt idx="8238">
                  <c:v>4.9866828087167061</c:v>
                </c:pt>
                <c:pt idx="8239">
                  <c:v>4.9872881355932197</c:v>
                </c:pt>
                <c:pt idx="8240">
                  <c:v>4.9878934624697333</c:v>
                </c:pt>
                <c:pt idx="8241">
                  <c:v>4.9884987893462469</c:v>
                </c:pt>
                <c:pt idx="8242">
                  <c:v>4.9891041162227605</c:v>
                </c:pt>
                <c:pt idx="8243">
                  <c:v>4.9897094430992741</c:v>
                </c:pt>
                <c:pt idx="8244">
                  <c:v>4.9903147699757877</c:v>
                </c:pt>
                <c:pt idx="8245">
                  <c:v>4.9909200968523013</c:v>
                </c:pt>
                <c:pt idx="8246">
                  <c:v>4.9915254237288149</c:v>
                </c:pt>
                <c:pt idx="8247">
                  <c:v>4.9921307506053285</c:v>
                </c:pt>
                <c:pt idx="8248">
                  <c:v>4.9927360774818421</c:v>
                </c:pt>
                <c:pt idx="8249">
                  <c:v>4.9933414043583557</c:v>
                </c:pt>
                <c:pt idx="8250">
                  <c:v>4.9939467312348693</c:v>
                </c:pt>
                <c:pt idx="8251">
                  <c:v>4.9945520581113829</c:v>
                </c:pt>
                <c:pt idx="8252">
                  <c:v>4.9951573849878965</c:v>
                </c:pt>
                <c:pt idx="8253">
                  <c:v>4.9957627118644101</c:v>
                </c:pt>
                <c:pt idx="8254">
                  <c:v>4.9963680387409237</c:v>
                </c:pt>
                <c:pt idx="8255">
                  <c:v>4.9969733656174373</c:v>
                </c:pt>
                <c:pt idx="8256">
                  <c:v>4.9975786924939509</c:v>
                </c:pt>
                <c:pt idx="8257">
                  <c:v>4.9981840193704645</c:v>
                </c:pt>
                <c:pt idx="8258">
                  <c:v>4.9987893462469781</c:v>
                </c:pt>
                <c:pt idx="8259">
                  <c:v>4.9993946731234917</c:v>
                </c:pt>
                <c:pt idx="8260">
                  <c:v>5.0000000000000053</c:v>
                </c:pt>
                <c:pt idx="8261">
                  <c:v>5.0006053268765189</c:v>
                </c:pt>
                <c:pt idx="8262">
                  <c:v>5.0012106537530325</c:v>
                </c:pt>
                <c:pt idx="8263">
                  <c:v>5.0018159806295461</c:v>
                </c:pt>
                <c:pt idx="8264">
                  <c:v>5.0024213075060597</c:v>
                </c:pt>
                <c:pt idx="8265">
                  <c:v>5.0030266343825733</c:v>
                </c:pt>
                <c:pt idx="8266">
                  <c:v>5.0036319612590869</c:v>
                </c:pt>
                <c:pt idx="8267">
                  <c:v>5.0042372881356005</c:v>
                </c:pt>
                <c:pt idx="8268">
                  <c:v>5.0048426150121141</c:v>
                </c:pt>
                <c:pt idx="8269">
                  <c:v>5.0054479418886277</c:v>
                </c:pt>
                <c:pt idx="8270">
                  <c:v>5.0060532687651413</c:v>
                </c:pt>
                <c:pt idx="8271">
                  <c:v>5.0066585956416549</c:v>
                </c:pt>
                <c:pt idx="8272">
                  <c:v>5.0072639225181685</c:v>
                </c:pt>
                <c:pt idx="8273">
                  <c:v>5.0078692493946821</c:v>
                </c:pt>
                <c:pt idx="8274">
                  <c:v>5.0084745762711957</c:v>
                </c:pt>
                <c:pt idx="8275">
                  <c:v>5.0090799031477093</c:v>
                </c:pt>
                <c:pt idx="8276">
                  <c:v>5.0096852300242229</c:v>
                </c:pt>
                <c:pt idx="8277">
                  <c:v>5.0102905569007365</c:v>
                </c:pt>
                <c:pt idx="8278">
                  <c:v>5.0108958837772501</c:v>
                </c:pt>
                <c:pt idx="8279">
                  <c:v>5.0115012106537637</c:v>
                </c:pt>
                <c:pt idx="8280">
                  <c:v>5.0121065375302774</c:v>
                </c:pt>
                <c:pt idx="8281">
                  <c:v>5.012711864406791</c:v>
                </c:pt>
                <c:pt idx="8282">
                  <c:v>5.0133171912833046</c:v>
                </c:pt>
                <c:pt idx="8283">
                  <c:v>5.0139225181598182</c:v>
                </c:pt>
                <c:pt idx="8284">
                  <c:v>5.0145278450363318</c:v>
                </c:pt>
                <c:pt idx="8285">
                  <c:v>5.0151331719128454</c:v>
                </c:pt>
                <c:pt idx="8286">
                  <c:v>5.015738498789359</c:v>
                </c:pt>
                <c:pt idx="8287">
                  <c:v>5.0163438256658726</c:v>
                </c:pt>
                <c:pt idx="8288">
                  <c:v>5.0169491525423862</c:v>
                </c:pt>
                <c:pt idx="8289">
                  <c:v>5.0175544794188998</c:v>
                </c:pt>
                <c:pt idx="8290">
                  <c:v>5.0181598062954134</c:v>
                </c:pt>
                <c:pt idx="8291">
                  <c:v>5.018765133171927</c:v>
                </c:pt>
                <c:pt idx="8292">
                  <c:v>5.0193704600484406</c:v>
                </c:pt>
                <c:pt idx="8293">
                  <c:v>5.0199757869249542</c:v>
                </c:pt>
                <c:pt idx="8294">
                  <c:v>5.0205811138014678</c:v>
                </c:pt>
                <c:pt idx="8295">
                  <c:v>5.0211864406779814</c:v>
                </c:pt>
                <c:pt idx="8296">
                  <c:v>5.021791767554495</c:v>
                </c:pt>
                <c:pt idx="8297">
                  <c:v>5.0223970944310086</c:v>
                </c:pt>
                <c:pt idx="8298">
                  <c:v>5.0230024213075222</c:v>
                </c:pt>
                <c:pt idx="8299">
                  <c:v>5.0236077481840358</c:v>
                </c:pt>
                <c:pt idx="8300">
                  <c:v>5.0242130750605494</c:v>
                </c:pt>
                <c:pt idx="8301">
                  <c:v>5.024818401937063</c:v>
                </c:pt>
                <c:pt idx="8302">
                  <c:v>5.0254237288135766</c:v>
                </c:pt>
                <c:pt idx="8303">
                  <c:v>5.0260290556900902</c:v>
                </c:pt>
                <c:pt idx="8304">
                  <c:v>5.0266343825666038</c:v>
                </c:pt>
                <c:pt idx="8305">
                  <c:v>5.0272397094431174</c:v>
                </c:pt>
                <c:pt idx="8306">
                  <c:v>5.027845036319631</c:v>
                </c:pt>
                <c:pt idx="8307">
                  <c:v>5.0284503631961446</c:v>
                </c:pt>
                <c:pt idx="8308">
                  <c:v>5.0290556900726582</c:v>
                </c:pt>
                <c:pt idx="8309">
                  <c:v>5.0296610169491718</c:v>
                </c:pt>
                <c:pt idx="8310">
                  <c:v>5.0302663438256854</c:v>
                </c:pt>
                <c:pt idx="8311">
                  <c:v>5.030871670702199</c:v>
                </c:pt>
                <c:pt idx="8312">
                  <c:v>5.0314769975787126</c:v>
                </c:pt>
                <c:pt idx="8313">
                  <c:v>5.0320823244552262</c:v>
                </c:pt>
                <c:pt idx="8314">
                  <c:v>5.0326876513317398</c:v>
                </c:pt>
                <c:pt idx="8315">
                  <c:v>5.0332929782082534</c:v>
                </c:pt>
                <c:pt idx="8316">
                  <c:v>5.033898305084767</c:v>
                </c:pt>
                <c:pt idx="8317">
                  <c:v>5.0345036319612806</c:v>
                </c:pt>
                <c:pt idx="8318">
                  <c:v>5.0351089588377942</c:v>
                </c:pt>
                <c:pt idx="8319">
                  <c:v>5.0357142857143078</c:v>
                </c:pt>
                <c:pt idx="8320">
                  <c:v>5.0363196125908214</c:v>
                </c:pt>
                <c:pt idx="8321">
                  <c:v>5.036924939467335</c:v>
                </c:pt>
                <c:pt idx="8322">
                  <c:v>5.0375302663438486</c:v>
                </c:pt>
                <c:pt idx="8323">
                  <c:v>5.0381355932203622</c:v>
                </c:pt>
                <c:pt idx="8324">
                  <c:v>5.0387409200968758</c:v>
                </c:pt>
                <c:pt idx="8325">
                  <c:v>5.0393462469733894</c:v>
                </c:pt>
                <c:pt idx="8326">
                  <c:v>5.039951573849903</c:v>
                </c:pt>
                <c:pt idx="8327">
                  <c:v>5.0405569007264166</c:v>
                </c:pt>
                <c:pt idx="8328">
                  <c:v>5.0411622276029302</c:v>
                </c:pt>
                <c:pt idx="8329">
                  <c:v>5.0417675544794438</c:v>
                </c:pt>
                <c:pt idx="8330">
                  <c:v>5.0423728813559574</c:v>
                </c:pt>
                <c:pt idx="8331">
                  <c:v>5.042978208232471</c:v>
                </c:pt>
                <c:pt idx="8332">
                  <c:v>5.0435835351089846</c:v>
                </c:pt>
                <c:pt idx="8333">
                  <c:v>5.0441888619854982</c:v>
                </c:pt>
                <c:pt idx="8334">
                  <c:v>5.0447941888620118</c:v>
                </c:pt>
                <c:pt idx="8335">
                  <c:v>5.0453995157385254</c:v>
                </c:pt>
                <c:pt idx="8336">
                  <c:v>5.046004842615039</c:v>
                </c:pt>
                <c:pt idx="8337">
                  <c:v>5.0466101694915526</c:v>
                </c:pt>
                <c:pt idx="8338">
                  <c:v>5.0472154963680662</c:v>
                </c:pt>
                <c:pt idx="8339">
                  <c:v>5.0478208232445798</c:v>
                </c:pt>
                <c:pt idx="8340">
                  <c:v>5.0484261501210934</c:v>
                </c:pt>
                <c:pt idx="8341">
                  <c:v>5.049031476997607</c:v>
                </c:pt>
                <c:pt idx="8342">
                  <c:v>5.0496368038741206</c:v>
                </c:pt>
                <c:pt idx="8343">
                  <c:v>5.0502421307506342</c:v>
                </c:pt>
                <c:pt idx="8344">
                  <c:v>5.0508474576271478</c:v>
                </c:pt>
                <c:pt idx="8345">
                  <c:v>5.0514527845036614</c:v>
                </c:pt>
                <c:pt idx="8346">
                  <c:v>5.052058111380175</c:v>
                </c:pt>
                <c:pt idx="8347">
                  <c:v>5.0526634382566886</c:v>
                </c:pt>
                <c:pt idx="8348">
                  <c:v>5.0532687651332022</c:v>
                </c:pt>
                <c:pt idx="8349">
                  <c:v>5.0538740920097158</c:v>
                </c:pt>
                <c:pt idx="8350">
                  <c:v>5.0544794188862294</c:v>
                </c:pt>
                <c:pt idx="8351">
                  <c:v>5.055084745762743</c:v>
                </c:pt>
                <c:pt idx="8352">
                  <c:v>5.0556900726392566</c:v>
                </c:pt>
                <c:pt idx="8353">
                  <c:v>5.0562953995157702</c:v>
                </c:pt>
                <c:pt idx="8354">
                  <c:v>5.0569007263922838</c:v>
                </c:pt>
                <c:pt idx="8355">
                  <c:v>5.0575060532687974</c:v>
                </c:pt>
                <c:pt idx="8356">
                  <c:v>5.058111380145311</c:v>
                </c:pt>
                <c:pt idx="8357">
                  <c:v>5.0587167070218246</c:v>
                </c:pt>
                <c:pt idx="8358">
                  <c:v>5.0593220338983382</c:v>
                </c:pt>
                <c:pt idx="8359">
                  <c:v>5.0599273607748518</c:v>
                </c:pt>
                <c:pt idx="8360">
                  <c:v>5.0605326876513654</c:v>
                </c:pt>
                <c:pt idx="8361">
                  <c:v>5.061138014527879</c:v>
                </c:pt>
                <c:pt idx="8362">
                  <c:v>5.0617433414043926</c:v>
                </c:pt>
                <c:pt idx="8363">
                  <c:v>5.0623486682809062</c:v>
                </c:pt>
                <c:pt idx="8364">
                  <c:v>5.0629539951574198</c:v>
                </c:pt>
                <c:pt idx="8365">
                  <c:v>5.0635593220339334</c:v>
                </c:pt>
                <c:pt idx="8366">
                  <c:v>5.064164648910447</c:v>
                </c:pt>
                <c:pt idx="8367">
                  <c:v>5.0647699757869606</c:v>
                </c:pt>
                <c:pt idx="8368">
                  <c:v>5.0653753026634742</c:v>
                </c:pt>
                <c:pt idx="8369">
                  <c:v>5.0659806295399878</c:v>
                </c:pt>
                <c:pt idx="8370">
                  <c:v>5.0665859564165014</c:v>
                </c:pt>
                <c:pt idx="8371">
                  <c:v>5.067191283293015</c:v>
                </c:pt>
                <c:pt idx="8372">
                  <c:v>5.0677966101695286</c:v>
                </c:pt>
                <c:pt idx="8373">
                  <c:v>5.0684019370460422</c:v>
                </c:pt>
                <c:pt idx="8374">
                  <c:v>5.0690072639225559</c:v>
                </c:pt>
                <c:pt idx="8375">
                  <c:v>5.0696125907990695</c:v>
                </c:pt>
                <c:pt idx="8376">
                  <c:v>5.0702179176755831</c:v>
                </c:pt>
                <c:pt idx="8377">
                  <c:v>5.0708232445520967</c:v>
                </c:pt>
                <c:pt idx="8378">
                  <c:v>5.0714285714286103</c:v>
                </c:pt>
                <c:pt idx="8379">
                  <c:v>5.0720338983051239</c:v>
                </c:pt>
                <c:pt idx="8380">
                  <c:v>5.0726392251816375</c:v>
                </c:pt>
                <c:pt idx="8381">
                  <c:v>5.0732445520581511</c:v>
                </c:pt>
                <c:pt idx="8382">
                  <c:v>5.0738498789346647</c:v>
                </c:pt>
                <c:pt idx="8383">
                  <c:v>5.0744552058111783</c:v>
                </c:pt>
                <c:pt idx="8384">
                  <c:v>5.0750605326876919</c:v>
                </c:pt>
                <c:pt idx="8385">
                  <c:v>5.0756658595642055</c:v>
                </c:pt>
                <c:pt idx="8386">
                  <c:v>5.0762711864407191</c:v>
                </c:pt>
                <c:pt idx="8387">
                  <c:v>5.0768765133172327</c:v>
                </c:pt>
                <c:pt idx="8388">
                  <c:v>5.0774818401937463</c:v>
                </c:pt>
                <c:pt idx="8389">
                  <c:v>5.0780871670702599</c:v>
                </c:pt>
                <c:pt idx="8390">
                  <c:v>5.0786924939467735</c:v>
                </c:pt>
                <c:pt idx="8391">
                  <c:v>5.0792978208232871</c:v>
                </c:pt>
                <c:pt idx="8392">
                  <c:v>5.0799031476998007</c:v>
                </c:pt>
                <c:pt idx="8393">
                  <c:v>5.0805084745763143</c:v>
                </c:pt>
                <c:pt idx="8394">
                  <c:v>5.0811138014528279</c:v>
                </c:pt>
                <c:pt idx="8395">
                  <c:v>5.0817191283293415</c:v>
                </c:pt>
                <c:pt idx="8396">
                  <c:v>5.0823244552058551</c:v>
                </c:pt>
                <c:pt idx="8397">
                  <c:v>5.0829297820823687</c:v>
                </c:pt>
                <c:pt idx="8398">
                  <c:v>5.0835351089588823</c:v>
                </c:pt>
                <c:pt idx="8399">
                  <c:v>5.0841404358353959</c:v>
                </c:pt>
                <c:pt idx="8400">
                  <c:v>5.0847457627119095</c:v>
                </c:pt>
                <c:pt idx="8401">
                  <c:v>5.0853510895884231</c:v>
                </c:pt>
                <c:pt idx="8402">
                  <c:v>5.0859564164649367</c:v>
                </c:pt>
                <c:pt idx="8403">
                  <c:v>5.0865617433414503</c:v>
                </c:pt>
                <c:pt idx="8404">
                  <c:v>5.0871670702179639</c:v>
                </c:pt>
                <c:pt idx="8405">
                  <c:v>5.0877723970944775</c:v>
                </c:pt>
                <c:pt idx="8406">
                  <c:v>5.0883777239709911</c:v>
                </c:pt>
                <c:pt idx="8407">
                  <c:v>5.0889830508475047</c:v>
                </c:pt>
                <c:pt idx="8408">
                  <c:v>5.0895883777240183</c:v>
                </c:pt>
                <c:pt idx="8409">
                  <c:v>5.0901937046005319</c:v>
                </c:pt>
                <c:pt idx="8410">
                  <c:v>5.0907990314770455</c:v>
                </c:pt>
                <c:pt idx="8411">
                  <c:v>5.0914043583535591</c:v>
                </c:pt>
                <c:pt idx="8412">
                  <c:v>5.0920096852300727</c:v>
                </c:pt>
                <c:pt idx="8413">
                  <c:v>5.0926150121065863</c:v>
                </c:pt>
                <c:pt idx="8414">
                  <c:v>5.0932203389830999</c:v>
                </c:pt>
                <c:pt idx="8415">
                  <c:v>5.0938256658596135</c:v>
                </c:pt>
                <c:pt idx="8416">
                  <c:v>5.0944309927361271</c:v>
                </c:pt>
                <c:pt idx="8417">
                  <c:v>5.0950363196126407</c:v>
                </c:pt>
                <c:pt idx="8418">
                  <c:v>5.0956416464891543</c:v>
                </c:pt>
                <c:pt idx="8419">
                  <c:v>5.0962469733656679</c:v>
                </c:pt>
                <c:pt idx="8420">
                  <c:v>5.0968523002421815</c:v>
                </c:pt>
                <c:pt idx="8421">
                  <c:v>5.0974576271186951</c:v>
                </c:pt>
                <c:pt idx="8422">
                  <c:v>5.0980629539952087</c:v>
                </c:pt>
                <c:pt idx="8423">
                  <c:v>5.0986682808717223</c:v>
                </c:pt>
                <c:pt idx="8424">
                  <c:v>5.0992736077482359</c:v>
                </c:pt>
                <c:pt idx="8425">
                  <c:v>5.0998789346247495</c:v>
                </c:pt>
                <c:pt idx="8426">
                  <c:v>5.1004842615012631</c:v>
                </c:pt>
                <c:pt idx="8427">
                  <c:v>5.1010895883777767</c:v>
                </c:pt>
                <c:pt idx="8428">
                  <c:v>5.1016949152542903</c:v>
                </c:pt>
                <c:pt idx="8429">
                  <c:v>5.1023002421308039</c:v>
                </c:pt>
                <c:pt idx="8430">
                  <c:v>5.1029055690073175</c:v>
                </c:pt>
                <c:pt idx="8431">
                  <c:v>5.1035108958838311</c:v>
                </c:pt>
                <c:pt idx="8432">
                  <c:v>5.1041162227603447</c:v>
                </c:pt>
                <c:pt idx="8433">
                  <c:v>5.1047215496368583</c:v>
                </c:pt>
                <c:pt idx="8434">
                  <c:v>5.1053268765133719</c:v>
                </c:pt>
                <c:pt idx="8435">
                  <c:v>5.1059322033898855</c:v>
                </c:pt>
                <c:pt idx="8436">
                  <c:v>5.1065375302663991</c:v>
                </c:pt>
                <c:pt idx="8437">
                  <c:v>5.1071428571429127</c:v>
                </c:pt>
                <c:pt idx="8438">
                  <c:v>5.1077481840194263</c:v>
                </c:pt>
                <c:pt idx="8439">
                  <c:v>5.1083535108959399</c:v>
                </c:pt>
                <c:pt idx="8440">
                  <c:v>5.1089588377724535</c:v>
                </c:pt>
                <c:pt idx="8441">
                  <c:v>5.1095641646489671</c:v>
                </c:pt>
                <c:pt idx="8442">
                  <c:v>5.1101694915254807</c:v>
                </c:pt>
                <c:pt idx="8443">
                  <c:v>5.1107748184019943</c:v>
                </c:pt>
                <c:pt idx="8444">
                  <c:v>5.1113801452785079</c:v>
                </c:pt>
                <c:pt idx="8445">
                  <c:v>5.1119854721550215</c:v>
                </c:pt>
                <c:pt idx="8446">
                  <c:v>5.1125907990315351</c:v>
                </c:pt>
                <c:pt idx="8447">
                  <c:v>5.1131961259080487</c:v>
                </c:pt>
                <c:pt idx="8448">
                  <c:v>5.1138014527845623</c:v>
                </c:pt>
                <c:pt idx="8449">
                  <c:v>5.1144067796610759</c:v>
                </c:pt>
                <c:pt idx="8450">
                  <c:v>5.1150121065375895</c:v>
                </c:pt>
                <c:pt idx="8451">
                  <c:v>5.1156174334141031</c:v>
                </c:pt>
                <c:pt idx="8452">
                  <c:v>5.1162227602906167</c:v>
                </c:pt>
                <c:pt idx="8453">
                  <c:v>5.1168280871671303</c:v>
                </c:pt>
                <c:pt idx="8454">
                  <c:v>5.1174334140436439</c:v>
                </c:pt>
                <c:pt idx="8455">
                  <c:v>5.1180387409201575</c:v>
                </c:pt>
                <c:pt idx="8456">
                  <c:v>5.1186440677966711</c:v>
                </c:pt>
                <c:pt idx="8457">
                  <c:v>5.1192493946731847</c:v>
                </c:pt>
                <c:pt idx="8458">
                  <c:v>5.1198547215496983</c:v>
                </c:pt>
                <c:pt idx="8459">
                  <c:v>5.1204600484262119</c:v>
                </c:pt>
                <c:pt idx="8460">
                  <c:v>5.1210653753027255</c:v>
                </c:pt>
                <c:pt idx="8461">
                  <c:v>5.1216707021792391</c:v>
                </c:pt>
                <c:pt idx="8462">
                  <c:v>5.1222760290557527</c:v>
                </c:pt>
                <c:pt idx="8463">
                  <c:v>5.1228813559322663</c:v>
                </c:pt>
                <c:pt idx="8464">
                  <c:v>5.1234866828087799</c:v>
                </c:pt>
                <c:pt idx="8465">
                  <c:v>5.1240920096852935</c:v>
                </c:pt>
                <c:pt idx="8466">
                  <c:v>5.1246973365618071</c:v>
                </c:pt>
                <c:pt idx="8467">
                  <c:v>5.1253026634383207</c:v>
                </c:pt>
                <c:pt idx="8468">
                  <c:v>5.1259079903148344</c:v>
                </c:pt>
                <c:pt idx="8469">
                  <c:v>5.126513317191348</c:v>
                </c:pt>
                <c:pt idx="8470">
                  <c:v>5.1271186440678616</c:v>
                </c:pt>
                <c:pt idx="8471">
                  <c:v>5.1277239709443752</c:v>
                </c:pt>
                <c:pt idx="8472">
                  <c:v>5.1283292978208888</c:v>
                </c:pt>
                <c:pt idx="8473">
                  <c:v>5.1289346246974024</c:v>
                </c:pt>
                <c:pt idx="8474">
                  <c:v>5.129539951573916</c:v>
                </c:pt>
                <c:pt idx="8475">
                  <c:v>5.1301452784504296</c:v>
                </c:pt>
                <c:pt idx="8476">
                  <c:v>5.1307506053269432</c:v>
                </c:pt>
                <c:pt idx="8477">
                  <c:v>5.1313559322034568</c:v>
                </c:pt>
                <c:pt idx="8478">
                  <c:v>5.1319612590799704</c:v>
                </c:pt>
                <c:pt idx="8479">
                  <c:v>5.132566585956484</c:v>
                </c:pt>
                <c:pt idx="8480">
                  <c:v>5.1331719128329976</c:v>
                </c:pt>
                <c:pt idx="8481">
                  <c:v>5.1337772397095112</c:v>
                </c:pt>
                <c:pt idx="8482">
                  <c:v>5.1343825665860248</c:v>
                </c:pt>
                <c:pt idx="8483">
                  <c:v>5.1349878934625384</c:v>
                </c:pt>
                <c:pt idx="8484">
                  <c:v>5.135593220339052</c:v>
                </c:pt>
                <c:pt idx="8485">
                  <c:v>5.1361985472155656</c:v>
                </c:pt>
                <c:pt idx="8486">
                  <c:v>5.1368038740920792</c:v>
                </c:pt>
                <c:pt idx="8487">
                  <c:v>5.1374092009685928</c:v>
                </c:pt>
                <c:pt idx="8488">
                  <c:v>5.1380145278451064</c:v>
                </c:pt>
                <c:pt idx="8489">
                  <c:v>5.13861985472162</c:v>
                </c:pt>
                <c:pt idx="8490">
                  <c:v>5.1392251815981336</c:v>
                </c:pt>
                <c:pt idx="8491">
                  <c:v>5.1398305084746472</c:v>
                </c:pt>
                <c:pt idx="8492">
                  <c:v>5.1404358353511608</c:v>
                </c:pt>
                <c:pt idx="8493">
                  <c:v>5.1410411622276744</c:v>
                </c:pt>
                <c:pt idx="8494">
                  <c:v>5.141646489104188</c:v>
                </c:pt>
                <c:pt idx="8495">
                  <c:v>5.1422518159807016</c:v>
                </c:pt>
                <c:pt idx="8496">
                  <c:v>5.1428571428572152</c:v>
                </c:pt>
                <c:pt idx="8497">
                  <c:v>5.1434624697337288</c:v>
                </c:pt>
                <c:pt idx="8498">
                  <c:v>5.1440677966102424</c:v>
                </c:pt>
                <c:pt idx="8499">
                  <c:v>5.144673123486756</c:v>
                </c:pt>
                <c:pt idx="8500">
                  <c:v>5.1452784503632696</c:v>
                </c:pt>
                <c:pt idx="8501">
                  <c:v>5.1458837772397832</c:v>
                </c:pt>
                <c:pt idx="8502">
                  <c:v>5.1464891041162968</c:v>
                </c:pt>
                <c:pt idx="8503">
                  <c:v>5.1470944309928104</c:v>
                </c:pt>
                <c:pt idx="8504">
                  <c:v>5.147699757869324</c:v>
                </c:pt>
                <c:pt idx="8505">
                  <c:v>5.1483050847458376</c:v>
                </c:pt>
                <c:pt idx="8506">
                  <c:v>5.1489104116223512</c:v>
                </c:pt>
                <c:pt idx="8507">
                  <c:v>5.1495157384988648</c:v>
                </c:pt>
                <c:pt idx="8508">
                  <c:v>5.1501210653753784</c:v>
                </c:pt>
                <c:pt idx="8509">
                  <c:v>5.150726392251892</c:v>
                </c:pt>
                <c:pt idx="8510">
                  <c:v>5.1513317191284056</c:v>
                </c:pt>
                <c:pt idx="8511">
                  <c:v>5.1519370460049192</c:v>
                </c:pt>
                <c:pt idx="8512">
                  <c:v>5.1525423728814328</c:v>
                </c:pt>
                <c:pt idx="8513">
                  <c:v>5.1531476997579464</c:v>
                </c:pt>
                <c:pt idx="8514">
                  <c:v>5.15375302663446</c:v>
                </c:pt>
                <c:pt idx="8515">
                  <c:v>5.1543583535109736</c:v>
                </c:pt>
                <c:pt idx="8516">
                  <c:v>5.1549636803874872</c:v>
                </c:pt>
                <c:pt idx="8517">
                  <c:v>5.1555690072640008</c:v>
                </c:pt>
                <c:pt idx="8518">
                  <c:v>5.1561743341405144</c:v>
                </c:pt>
                <c:pt idx="8519">
                  <c:v>5.156779661017028</c:v>
                </c:pt>
                <c:pt idx="8520">
                  <c:v>5.1573849878935416</c:v>
                </c:pt>
                <c:pt idx="8521">
                  <c:v>5.1579903147700552</c:v>
                </c:pt>
                <c:pt idx="8522">
                  <c:v>5.1585956416465688</c:v>
                </c:pt>
                <c:pt idx="8523">
                  <c:v>5.1592009685230824</c:v>
                </c:pt>
                <c:pt idx="8524">
                  <c:v>5.159806295399596</c:v>
                </c:pt>
                <c:pt idx="8525">
                  <c:v>5.1604116222761096</c:v>
                </c:pt>
                <c:pt idx="8526">
                  <c:v>5.1610169491526232</c:v>
                </c:pt>
                <c:pt idx="8527">
                  <c:v>5.1616222760291368</c:v>
                </c:pt>
                <c:pt idx="8528">
                  <c:v>5.1622276029056504</c:v>
                </c:pt>
                <c:pt idx="8529">
                  <c:v>5.162832929782164</c:v>
                </c:pt>
                <c:pt idx="8530">
                  <c:v>5.1634382566586776</c:v>
                </c:pt>
                <c:pt idx="8531">
                  <c:v>5.1640435835351912</c:v>
                </c:pt>
                <c:pt idx="8532">
                  <c:v>5.1646489104117048</c:v>
                </c:pt>
                <c:pt idx="8533">
                  <c:v>5.1652542372882184</c:v>
                </c:pt>
                <c:pt idx="8534">
                  <c:v>5.165859564164732</c:v>
                </c:pt>
                <c:pt idx="8535">
                  <c:v>5.1664648910412456</c:v>
                </c:pt>
                <c:pt idx="8536">
                  <c:v>5.1670702179177592</c:v>
                </c:pt>
                <c:pt idx="8537">
                  <c:v>5.1676755447942728</c:v>
                </c:pt>
                <c:pt idx="8538">
                  <c:v>5.1682808716707864</c:v>
                </c:pt>
                <c:pt idx="8539">
                  <c:v>5.1688861985473</c:v>
                </c:pt>
                <c:pt idx="8540">
                  <c:v>5.1694915254238136</c:v>
                </c:pt>
                <c:pt idx="8541">
                  <c:v>5.1700968523003272</c:v>
                </c:pt>
                <c:pt idx="8542">
                  <c:v>5.1707021791768408</c:v>
                </c:pt>
                <c:pt idx="8543">
                  <c:v>5.1713075060533544</c:v>
                </c:pt>
                <c:pt idx="8544">
                  <c:v>5.171912832929868</c:v>
                </c:pt>
                <c:pt idx="8545">
                  <c:v>5.1725181598063816</c:v>
                </c:pt>
                <c:pt idx="8546">
                  <c:v>5.1731234866828952</c:v>
                </c:pt>
                <c:pt idx="8547">
                  <c:v>5.1737288135594088</c:v>
                </c:pt>
                <c:pt idx="8548">
                  <c:v>5.1743341404359224</c:v>
                </c:pt>
                <c:pt idx="8549">
                  <c:v>5.174939467312436</c:v>
                </c:pt>
                <c:pt idx="8550">
                  <c:v>5.1755447941889496</c:v>
                </c:pt>
                <c:pt idx="8551">
                  <c:v>5.1761501210654632</c:v>
                </c:pt>
                <c:pt idx="8552">
                  <c:v>5.1767554479419768</c:v>
                </c:pt>
                <c:pt idx="8553">
                  <c:v>5.1773607748184904</c:v>
                </c:pt>
                <c:pt idx="8554">
                  <c:v>5.177966101695004</c:v>
                </c:pt>
                <c:pt idx="8555">
                  <c:v>5.1785714285715176</c:v>
                </c:pt>
                <c:pt idx="8556">
                  <c:v>5.1791767554480312</c:v>
                </c:pt>
                <c:pt idx="8557">
                  <c:v>5.1797820823245448</c:v>
                </c:pt>
                <c:pt idx="8558">
                  <c:v>5.1803874092010584</c:v>
                </c:pt>
                <c:pt idx="8559">
                  <c:v>5.180992736077572</c:v>
                </c:pt>
                <c:pt idx="8560">
                  <c:v>5.1815980629540856</c:v>
                </c:pt>
                <c:pt idx="8561">
                  <c:v>5.1822033898305992</c:v>
                </c:pt>
                <c:pt idx="8562">
                  <c:v>5.1828087167071129</c:v>
                </c:pt>
                <c:pt idx="8563">
                  <c:v>5.1834140435836265</c:v>
                </c:pt>
                <c:pt idx="8564">
                  <c:v>5.1840193704601401</c:v>
                </c:pt>
                <c:pt idx="8565">
                  <c:v>5.1846246973366537</c:v>
                </c:pt>
                <c:pt idx="8566">
                  <c:v>5.1852300242131673</c:v>
                </c:pt>
                <c:pt idx="8567">
                  <c:v>5.1858353510896809</c:v>
                </c:pt>
                <c:pt idx="8568">
                  <c:v>5.1864406779661945</c:v>
                </c:pt>
                <c:pt idx="8569">
                  <c:v>5.1870460048427081</c:v>
                </c:pt>
                <c:pt idx="8570">
                  <c:v>5.1876513317192217</c:v>
                </c:pt>
                <c:pt idx="8571">
                  <c:v>5.1882566585957353</c:v>
                </c:pt>
                <c:pt idx="8572">
                  <c:v>5.1888619854722489</c:v>
                </c:pt>
                <c:pt idx="8573">
                  <c:v>5.1894673123487625</c:v>
                </c:pt>
                <c:pt idx="8574">
                  <c:v>5.1900726392252761</c:v>
                </c:pt>
                <c:pt idx="8575">
                  <c:v>5.1906779661017897</c:v>
                </c:pt>
                <c:pt idx="8576">
                  <c:v>5.1912832929783033</c:v>
                </c:pt>
                <c:pt idx="8577">
                  <c:v>5.1918886198548169</c:v>
                </c:pt>
                <c:pt idx="8578">
                  <c:v>5.1924939467313305</c:v>
                </c:pt>
                <c:pt idx="8579">
                  <c:v>5.1930992736078441</c:v>
                </c:pt>
                <c:pt idx="8580">
                  <c:v>5.1937046004843577</c:v>
                </c:pt>
                <c:pt idx="8581">
                  <c:v>5.1943099273608713</c:v>
                </c:pt>
                <c:pt idx="8582">
                  <c:v>5.1949152542373849</c:v>
                </c:pt>
                <c:pt idx="8583">
                  <c:v>5.1955205811138985</c:v>
                </c:pt>
                <c:pt idx="8584">
                  <c:v>5.1961259079904121</c:v>
                </c:pt>
                <c:pt idx="8585">
                  <c:v>5.1967312348669257</c:v>
                </c:pt>
                <c:pt idx="8586">
                  <c:v>5.1973365617434393</c:v>
                </c:pt>
                <c:pt idx="8587">
                  <c:v>5.1979418886199529</c:v>
                </c:pt>
                <c:pt idx="8588">
                  <c:v>5.1985472154964665</c:v>
                </c:pt>
                <c:pt idx="8589">
                  <c:v>5.1991525423729801</c:v>
                </c:pt>
                <c:pt idx="8590">
                  <c:v>5.1997578692494937</c:v>
                </c:pt>
                <c:pt idx="8591">
                  <c:v>5.2003631961260073</c:v>
                </c:pt>
                <c:pt idx="8592">
                  <c:v>5.2009685230025209</c:v>
                </c:pt>
                <c:pt idx="8593">
                  <c:v>5.2015738498790345</c:v>
                </c:pt>
                <c:pt idx="8594">
                  <c:v>5.2021791767555481</c:v>
                </c:pt>
                <c:pt idx="8595">
                  <c:v>5.2027845036320617</c:v>
                </c:pt>
                <c:pt idx="8596">
                  <c:v>5.2033898305085753</c:v>
                </c:pt>
                <c:pt idx="8597">
                  <c:v>5.2039951573850889</c:v>
                </c:pt>
                <c:pt idx="8598">
                  <c:v>5.2046004842616025</c:v>
                </c:pt>
                <c:pt idx="8599">
                  <c:v>5.2052058111381161</c:v>
                </c:pt>
                <c:pt idx="8600">
                  <c:v>5.2058111380146297</c:v>
                </c:pt>
                <c:pt idx="8601">
                  <c:v>5.2064164648911433</c:v>
                </c:pt>
                <c:pt idx="8602">
                  <c:v>5.2070217917676569</c:v>
                </c:pt>
                <c:pt idx="8603">
                  <c:v>5.2076271186441705</c:v>
                </c:pt>
                <c:pt idx="8604">
                  <c:v>5.2082324455206841</c:v>
                </c:pt>
                <c:pt idx="8605">
                  <c:v>5.2088377723971977</c:v>
                </c:pt>
                <c:pt idx="8606">
                  <c:v>5.2094430992737113</c:v>
                </c:pt>
                <c:pt idx="8607">
                  <c:v>5.2100484261502249</c:v>
                </c:pt>
                <c:pt idx="8608">
                  <c:v>5.2106537530267385</c:v>
                </c:pt>
                <c:pt idx="8609">
                  <c:v>5.2112590799032521</c:v>
                </c:pt>
                <c:pt idx="8610">
                  <c:v>5.2118644067797657</c:v>
                </c:pt>
                <c:pt idx="8611">
                  <c:v>5.2124697336562793</c:v>
                </c:pt>
                <c:pt idx="8612">
                  <c:v>5.2130750605327929</c:v>
                </c:pt>
                <c:pt idx="8613">
                  <c:v>5.2136803874093065</c:v>
                </c:pt>
                <c:pt idx="8614">
                  <c:v>5.2142857142858201</c:v>
                </c:pt>
                <c:pt idx="8615">
                  <c:v>5.2148910411623337</c:v>
                </c:pt>
                <c:pt idx="8616">
                  <c:v>5.2154963680388473</c:v>
                </c:pt>
                <c:pt idx="8617">
                  <c:v>5.2161016949153609</c:v>
                </c:pt>
                <c:pt idx="8618">
                  <c:v>5.2167070217918745</c:v>
                </c:pt>
                <c:pt idx="8619">
                  <c:v>5.2173123486683881</c:v>
                </c:pt>
                <c:pt idx="8620">
                  <c:v>5.2179176755449017</c:v>
                </c:pt>
                <c:pt idx="8621">
                  <c:v>5.2185230024214153</c:v>
                </c:pt>
                <c:pt idx="8622">
                  <c:v>5.2191283292979289</c:v>
                </c:pt>
                <c:pt idx="8623">
                  <c:v>5.2197336561744425</c:v>
                </c:pt>
                <c:pt idx="8624">
                  <c:v>5.2203389830509561</c:v>
                </c:pt>
                <c:pt idx="8625">
                  <c:v>5.2209443099274697</c:v>
                </c:pt>
                <c:pt idx="8626">
                  <c:v>5.2215496368039833</c:v>
                </c:pt>
                <c:pt idx="8627">
                  <c:v>5.2221549636804969</c:v>
                </c:pt>
                <c:pt idx="8628">
                  <c:v>5.2227602905570105</c:v>
                </c:pt>
                <c:pt idx="8629">
                  <c:v>5.2233656174335241</c:v>
                </c:pt>
                <c:pt idx="8630">
                  <c:v>5.2239709443100377</c:v>
                </c:pt>
                <c:pt idx="8631">
                  <c:v>5.2245762711865513</c:v>
                </c:pt>
                <c:pt idx="8632">
                  <c:v>5.2251815980630649</c:v>
                </c:pt>
                <c:pt idx="8633">
                  <c:v>5.2257869249395785</c:v>
                </c:pt>
                <c:pt idx="8634">
                  <c:v>5.2263922518160921</c:v>
                </c:pt>
                <c:pt idx="8635">
                  <c:v>5.2269975786926057</c:v>
                </c:pt>
                <c:pt idx="8636">
                  <c:v>5.2276029055691193</c:v>
                </c:pt>
                <c:pt idx="8637">
                  <c:v>5.2282082324456329</c:v>
                </c:pt>
                <c:pt idx="8638">
                  <c:v>5.2288135593221465</c:v>
                </c:pt>
                <c:pt idx="8639">
                  <c:v>5.2294188861986601</c:v>
                </c:pt>
                <c:pt idx="8640">
                  <c:v>5.2300242130751737</c:v>
                </c:pt>
                <c:pt idx="8641">
                  <c:v>5.2306295399516873</c:v>
                </c:pt>
                <c:pt idx="8642">
                  <c:v>5.2312348668282009</c:v>
                </c:pt>
                <c:pt idx="8643">
                  <c:v>5.2318401937047145</c:v>
                </c:pt>
                <c:pt idx="8644">
                  <c:v>5.2324455205812281</c:v>
                </c:pt>
                <c:pt idx="8645">
                  <c:v>5.2330508474577417</c:v>
                </c:pt>
                <c:pt idx="8646">
                  <c:v>5.2336561743342553</c:v>
                </c:pt>
                <c:pt idx="8647">
                  <c:v>5.2342615012107689</c:v>
                </c:pt>
                <c:pt idx="8648">
                  <c:v>5.2348668280872825</c:v>
                </c:pt>
                <c:pt idx="8649">
                  <c:v>5.2354721549637961</c:v>
                </c:pt>
                <c:pt idx="8650">
                  <c:v>5.2360774818403097</c:v>
                </c:pt>
                <c:pt idx="8651">
                  <c:v>5.2366828087168233</c:v>
                </c:pt>
                <c:pt idx="8652">
                  <c:v>5.2372881355933369</c:v>
                </c:pt>
                <c:pt idx="8653">
                  <c:v>5.2378934624698505</c:v>
                </c:pt>
                <c:pt idx="8654">
                  <c:v>5.2384987893463641</c:v>
                </c:pt>
                <c:pt idx="8655">
                  <c:v>5.2391041162228777</c:v>
                </c:pt>
                <c:pt idx="8656">
                  <c:v>5.2397094430993914</c:v>
                </c:pt>
                <c:pt idx="8657">
                  <c:v>5.240314769975905</c:v>
                </c:pt>
                <c:pt idx="8658">
                  <c:v>5.2409200968524186</c:v>
                </c:pt>
                <c:pt idx="8659">
                  <c:v>5.2415254237289322</c:v>
                </c:pt>
                <c:pt idx="8660">
                  <c:v>5.2421307506054458</c:v>
                </c:pt>
                <c:pt idx="8661">
                  <c:v>5.2427360774819594</c:v>
                </c:pt>
                <c:pt idx="8662">
                  <c:v>5.243341404358473</c:v>
                </c:pt>
                <c:pt idx="8663">
                  <c:v>5.2439467312349866</c:v>
                </c:pt>
                <c:pt idx="8664">
                  <c:v>5.2445520581115002</c:v>
                </c:pt>
                <c:pt idx="8665">
                  <c:v>5.2451573849880138</c:v>
                </c:pt>
                <c:pt idx="8666">
                  <c:v>5.2457627118645274</c:v>
                </c:pt>
                <c:pt idx="8667">
                  <c:v>5.246368038741041</c:v>
                </c:pt>
                <c:pt idx="8668">
                  <c:v>5.2469733656175546</c:v>
                </c:pt>
                <c:pt idx="8669">
                  <c:v>5.2475786924940682</c:v>
                </c:pt>
                <c:pt idx="8670">
                  <c:v>5.2481840193705818</c:v>
                </c:pt>
                <c:pt idx="8671">
                  <c:v>5.2487893462470954</c:v>
                </c:pt>
                <c:pt idx="8672">
                  <c:v>5.249394673123609</c:v>
                </c:pt>
                <c:pt idx="8673">
                  <c:v>5.2500000000001226</c:v>
                </c:pt>
                <c:pt idx="8674">
                  <c:v>5.2506053268766362</c:v>
                </c:pt>
                <c:pt idx="8675">
                  <c:v>5.2512106537531498</c:v>
                </c:pt>
                <c:pt idx="8676">
                  <c:v>5.2518159806296634</c:v>
                </c:pt>
                <c:pt idx="8677">
                  <c:v>5.252421307506177</c:v>
                </c:pt>
                <c:pt idx="8678">
                  <c:v>5.2530266343826906</c:v>
                </c:pt>
                <c:pt idx="8679">
                  <c:v>5.2536319612592042</c:v>
                </c:pt>
                <c:pt idx="8680">
                  <c:v>5.2542372881357178</c:v>
                </c:pt>
                <c:pt idx="8681">
                  <c:v>5.2548426150122314</c:v>
                </c:pt>
                <c:pt idx="8682">
                  <c:v>5.255447941888745</c:v>
                </c:pt>
                <c:pt idx="8683">
                  <c:v>5.2560532687652586</c:v>
                </c:pt>
                <c:pt idx="8684">
                  <c:v>5.2566585956417722</c:v>
                </c:pt>
                <c:pt idx="8685">
                  <c:v>5.2572639225182858</c:v>
                </c:pt>
                <c:pt idx="8686">
                  <c:v>5.2578692493947994</c:v>
                </c:pt>
                <c:pt idx="8687">
                  <c:v>5.258474576271313</c:v>
                </c:pt>
                <c:pt idx="8688">
                  <c:v>5.2590799031478266</c:v>
                </c:pt>
                <c:pt idx="8689">
                  <c:v>5.2596852300243402</c:v>
                </c:pt>
                <c:pt idx="8690">
                  <c:v>5.2602905569008538</c:v>
                </c:pt>
                <c:pt idx="8691">
                  <c:v>5.2608958837773674</c:v>
                </c:pt>
                <c:pt idx="8692">
                  <c:v>5.261501210653881</c:v>
                </c:pt>
                <c:pt idx="8693">
                  <c:v>5.2621065375303946</c:v>
                </c:pt>
                <c:pt idx="8694">
                  <c:v>5.2627118644069082</c:v>
                </c:pt>
                <c:pt idx="8695">
                  <c:v>5.2633171912834218</c:v>
                </c:pt>
                <c:pt idx="8696">
                  <c:v>5.2639225181599354</c:v>
                </c:pt>
                <c:pt idx="8697">
                  <c:v>5.264527845036449</c:v>
                </c:pt>
                <c:pt idx="8698">
                  <c:v>5.2651331719129626</c:v>
                </c:pt>
                <c:pt idx="8699">
                  <c:v>5.2657384987894762</c:v>
                </c:pt>
                <c:pt idx="8700">
                  <c:v>5.2663438256659898</c:v>
                </c:pt>
                <c:pt idx="8701">
                  <c:v>5.2669491525425034</c:v>
                </c:pt>
                <c:pt idx="8702">
                  <c:v>5.267554479419017</c:v>
                </c:pt>
                <c:pt idx="8703">
                  <c:v>5.2681598062955306</c:v>
                </c:pt>
                <c:pt idx="8704">
                  <c:v>5.2687651331720442</c:v>
                </c:pt>
                <c:pt idx="8705">
                  <c:v>5.2693704600485578</c:v>
                </c:pt>
                <c:pt idx="8706">
                  <c:v>5.2699757869250714</c:v>
                </c:pt>
                <c:pt idx="8707">
                  <c:v>5.270581113801585</c:v>
                </c:pt>
                <c:pt idx="8708">
                  <c:v>5.2711864406780986</c:v>
                </c:pt>
                <c:pt idx="8709">
                  <c:v>5.2717917675546122</c:v>
                </c:pt>
                <c:pt idx="8710">
                  <c:v>5.2723970944311258</c:v>
                </c:pt>
                <c:pt idx="8711">
                  <c:v>5.2730024213076394</c:v>
                </c:pt>
                <c:pt idx="8712">
                  <c:v>5.273607748184153</c:v>
                </c:pt>
                <c:pt idx="8713">
                  <c:v>5.2742130750606666</c:v>
                </c:pt>
                <c:pt idx="8714">
                  <c:v>5.2748184019371802</c:v>
                </c:pt>
                <c:pt idx="8715">
                  <c:v>5.2754237288136938</c:v>
                </c:pt>
                <c:pt idx="8716">
                  <c:v>5.2760290556902074</c:v>
                </c:pt>
                <c:pt idx="8717">
                  <c:v>5.276634382566721</c:v>
                </c:pt>
                <c:pt idx="8718">
                  <c:v>5.2772397094432346</c:v>
                </c:pt>
                <c:pt idx="8719">
                  <c:v>5.2778450363197482</c:v>
                </c:pt>
                <c:pt idx="8720">
                  <c:v>5.2784503631962618</c:v>
                </c:pt>
                <c:pt idx="8721">
                  <c:v>5.2790556900727754</c:v>
                </c:pt>
                <c:pt idx="8722">
                  <c:v>5.279661016949289</c:v>
                </c:pt>
                <c:pt idx="8723">
                  <c:v>5.2802663438258026</c:v>
                </c:pt>
                <c:pt idx="8724">
                  <c:v>5.2808716707023162</c:v>
                </c:pt>
                <c:pt idx="8725">
                  <c:v>5.2814769975788298</c:v>
                </c:pt>
                <c:pt idx="8726">
                  <c:v>5.2820823244553434</c:v>
                </c:pt>
                <c:pt idx="8727">
                  <c:v>5.282687651331857</c:v>
                </c:pt>
                <c:pt idx="8728">
                  <c:v>5.2832929782083706</c:v>
                </c:pt>
                <c:pt idx="8729">
                  <c:v>5.2838983050848842</c:v>
                </c:pt>
                <c:pt idx="8730">
                  <c:v>5.2845036319613978</c:v>
                </c:pt>
                <c:pt idx="8731">
                  <c:v>5.2851089588379114</c:v>
                </c:pt>
                <c:pt idx="8732">
                  <c:v>5.285714285714425</c:v>
                </c:pt>
                <c:pt idx="8733">
                  <c:v>5.2863196125909386</c:v>
                </c:pt>
                <c:pt idx="8734">
                  <c:v>5.2869249394674522</c:v>
                </c:pt>
                <c:pt idx="8735">
                  <c:v>5.2875302663439658</c:v>
                </c:pt>
                <c:pt idx="8736">
                  <c:v>5.2881355932204794</c:v>
                </c:pt>
                <c:pt idx="8737">
                  <c:v>5.288740920096993</c:v>
                </c:pt>
                <c:pt idx="8738">
                  <c:v>5.2893462469735066</c:v>
                </c:pt>
                <c:pt idx="8739">
                  <c:v>5.2899515738500202</c:v>
                </c:pt>
                <c:pt idx="8740">
                  <c:v>5.2905569007265338</c:v>
                </c:pt>
                <c:pt idx="8741">
                  <c:v>5.2911622276030474</c:v>
                </c:pt>
                <c:pt idx="8742">
                  <c:v>5.291767554479561</c:v>
                </c:pt>
                <c:pt idx="8743">
                  <c:v>5.2923728813560746</c:v>
                </c:pt>
                <c:pt idx="8744">
                  <c:v>5.2929782082325882</c:v>
                </c:pt>
                <c:pt idx="8745">
                  <c:v>5.2935835351091018</c:v>
                </c:pt>
                <c:pt idx="8746">
                  <c:v>5.2941888619856154</c:v>
                </c:pt>
                <c:pt idx="8747">
                  <c:v>5.294794188862129</c:v>
                </c:pt>
                <c:pt idx="8748">
                  <c:v>5.2953995157386426</c:v>
                </c:pt>
                <c:pt idx="8749">
                  <c:v>5.2960048426151562</c:v>
                </c:pt>
                <c:pt idx="8750">
                  <c:v>5.2966101694916699</c:v>
                </c:pt>
                <c:pt idx="8751">
                  <c:v>5.2972154963681835</c:v>
                </c:pt>
                <c:pt idx="8752">
                  <c:v>5.2978208232446971</c:v>
                </c:pt>
                <c:pt idx="8753">
                  <c:v>5.2984261501212107</c:v>
                </c:pt>
                <c:pt idx="8754">
                  <c:v>5.2990314769977243</c:v>
                </c:pt>
                <c:pt idx="8755">
                  <c:v>5.2996368038742379</c:v>
                </c:pt>
                <c:pt idx="8756">
                  <c:v>5.3002421307507515</c:v>
                </c:pt>
                <c:pt idx="8757">
                  <c:v>5.3008474576272651</c:v>
                </c:pt>
                <c:pt idx="8758">
                  <c:v>5.3014527845037787</c:v>
                </c:pt>
                <c:pt idx="8759">
                  <c:v>5.3020581113802923</c:v>
                </c:pt>
                <c:pt idx="8760">
                  <c:v>5.3026634382568059</c:v>
                </c:pt>
                <c:pt idx="8761">
                  <c:v>5.3032687651333195</c:v>
                </c:pt>
                <c:pt idx="8762">
                  <c:v>5.3038740920098331</c:v>
                </c:pt>
                <c:pt idx="8763">
                  <c:v>5.3044794188863467</c:v>
                </c:pt>
                <c:pt idx="8764">
                  <c:v>5.3050847457628603</c:v>
                </c:pt>
                <c:pt idx="8765">
                  <c:v>5.3056900726393739</c:v>
                </c:pt>
                <c:pt idx="8766">
                  <c:v>5.3062953995158875</c:v>
                </c:pt>
                <c:pt idx="8767">
                  <c:v>5.3069007263924011</c:v>
                </c:pt>
                <c:pt idx="8768">
                  <c:v>5.3075060532689147</c:v>
                </c:pt>
                <c:pt idx="8769">
                  <c:v>5.3081113801454283</c:v>
                </c:pt>
                <c:pt idx="8770">
                  <c:v>5.3087167070219419</c:v>
                </c:pt>
                <c:pt idx="8771">
                  <c:v>5.3093220338984555</c:v>
                </c:pt>
                <c:pt idx="8772">
                  <c:v>5.3099273607749691</c:v>
                </c:pt>
                <c:pt idx="8773">
                  <c:v>5.3105326876514827</c:v>
                </c:pt>
                <c:pt idx="8774">
                  <c:v>5.3111380145279963</c:v>
                </c:pt>
                <c:pt idx="8775">
                  <c:v>5.3117433414045099</c:v>
                </c:pt>
                <c:pt idx="8776">
                  <c:v>5.3123486682810235</c:v>
                </c:pt>
                <c:pt idx="8777">
                  <c:v>5.3129539951575371</c:v>
                </c:pt>
                <c:pt idx="8778">
                  <c:v>5.3135593220340507</c:v>
                </c:pt>
                <c:pt idx="8779">
                  <c:v>5.3141646489105643</c:v>
                </c:pt>
                <c:pt idx="8780">
                  <c:v>5.3147699757870779</c:v>
                </c:pt>
                <c:pt idx="8781">
                  <c:v>5.3153753026635915</c:v>
                </c:pt>
                <c:pt idx="8782">
                  <c:v>5.3159806295401051</c:v>
                </c:pt>
                <c:pt idx="8783">
                  <c:v>5.3165859564166187</c:v>
                </c:pt>
                <c:pt idx="8784">
                  <c:v>5.3171912832931323</c:v>
                </c:pt>
                <c:pt idx="8785">
                  <c:v>5.3177966101696459</c:v>
                </c:pt>
                <c:pt idx="8786">
                  <c:v>5.3184019370461595</c:v>
                </c:pt>
                <c:pt idx="8787">
                  <c:v>5.3190072639226731</c:v>
                </c:pt>
                <c:pt idx="8788">
                  <c:v>5.3196125907991867</c:v>
                </c:pt>
                <c:pt idx="8789">
                  <c:v>5.3202179176757003</c:v>
                </c:pt>
                <c:pt idx="8790">
                  <c:v>5.3208232445522139</c:v>
                </c:pt>
                <c:pt idx="8791">
                  <c:v>5.3214285714287275</c:v>
                </c:pt>
                <c:pt idx="8792">
                  <c:v>5.3220338983052411</c:v>
                </c:pt>
                <c:pt idx="8793">
                  <c:v>5.3226392251817547</c:v>
                </c:pt>
                <c:pt idx="8794">
                  <c:v>5.3232445520582683</c:v>
                </c:pt>
                <c:pt idx="8795">
                  <c:v>5.3238498789347819</c:v>
                </c:pt>
                <c:pt idx="8796">
                  <c:v>5.3244552058112955</c:v>
                </c:pt>
                <c:pt idx="8797">
                  <c:v>5.3250605326878091</c:v>
                </c:pt>
                <c:pt idx="8798">
                  <c:v>5.3256658595643227</c:v>
                </c:pt>
                <c:pt idx="8799">
                  <c:v>5.3262711864408363</c:v>
                </c:pt>
                <c:pt idx="8800">
                  <c:v>5.3268765133173499</c:v>
                </c:pt>
                <c:pt idx="8801">
                  <c:v>5.3274818401938635</c:v>
                </c:pt>
                <c:pt idx="8802">
                  <c:v>5.3280871670703771</c:v>
                </c:pt>
                <c:pt idx="8803">
                  <c:v>5.3286924939468907</c:v>
                </c:pt>
                <c:pt idx="8804">
                  <c:v>5.3292978208234043</c:v>
                </c:pt>
                <c:pt idx="8805">
                  <c:v>5.3299031476999179</c:v>
                </c:pt>
                <c:pt idx="8806">
                  <c:v>5.3305084745764315</c:v>
                </c:pt>
                <c:pt idx="8807">
                  <c:v>5.3311138014529451</c:v>
                </c:pt>
                <c:pt idx="8808">
                  <c:v>5.3317191283294587</c:v>
                </c:pt>
                <c:pt idx="8809">
                  <c:v>5.3323244552059723</c:v>
                </c:pt>
                <c:pt idx="8810">
                  <c:v>5.3329297820824859</c:v>
                </c:pt>
                <c:pt idx="8811">
                  <c:v>5.3335351089589995</c:v>
                </c:pt>
                <c:pt idx="8812">
                  <c:v>5.3341404358355131</c:v>
                </c:pt>
                <c:pt idx="8813">
                  <c:v>5.3347457627120267</c:v>
                </c:pt>
                <c:pt idx="8814">
                  <c:v>5.3353510895885403</c:v>
                </c:pt>
                <c:pt idx="8815">
                  <c:v>5.3359564164650539</c:v>
                </c:pt>
                <c:pt idx="8816">
                  <c:v>5.3365617433415675</c:v>
                </c:pt>
                <c:pt idx="8817">
                  <c:v>5.3371670702180811</c:v>
                </c:pt>
                <c:pt idx="8818">
                  <c:v>5.3377723970945947</c:v>
                </c:pt>
                <c:pt idx="8819">
                  <c:v>5.3383777239711083</c:v>
                </c:pt>
                <c:pt idx="8820">
                  <c:v>5.3389830508476219</c:v>
                </c:pt>
                <c:pt idx="8821">
                  <c:v>5.3395883777241355</c:v>
                </c:pt>
                <c:pt idx="8822">
                  <c:v>5.3401937046006491</c:v>
                </c:pt>
                <c:pt idx="8823">
                  <c:v>5.3407990314771627</c:v>
                </c:pt>
                <c:pt idx="8824">
                  <c:v>5.3414043583536763</c:v>
                </c:pt>
                <c:pt idx="8825">
                  <c:v>5.3420096852301899</c:v>
                </c:pt>
                <c:pt idx="8826">
                  <c:v>5.3426150121067035</c:v>
                </c:pt>
                <c:pt idx="8827">
                  <c:v>5.3432203389832171</c:v>
                </c:pt>
                <c:pt idx="8828">
                  <c:v>5.3438256658597307</c:v>
                </c:pt>
                <c:pt idx="8829">
                  <c:v>5.3444309927362443</c:v>
                </c:pt>
                <c:pt idx="8830">
                  <c:v>5.3450363196127579</c:v>
                </c:pt>
                <c:pt idx="8831">
                  <c:v>5.3456416464892715</c:v>
                </c:pt>
                <c:pt idx="8832">
                  <c:v>5.3462469733657851</c:v>
                </c:pt>
                <c:pt idx="8833">
                  <c:v>5.3468523002422987</c:v>
                </c:pt>
                <c:pt idx="8834">
                  <c:v>5.3474576271188123</c:v>
                </c:pt>
                <c:pt idx="8835">
                  <c:v>5.3480629539953259</c:v>
                </c:pt>
                <c:pt idx="8836">
                  <c:v>5.3486682808718395</c:v>
                </c:pt>
                <c:pt idx="8837">
                  <c:v>5.3492736077483531</c:v>
                </c:pt>
                <c:pt idx="8838">
                  <c:v>5.3498789346248667</c:v>
                </c:pt>
                <c:pt idx="8839">
                  <c:v>5.3504842615013803</c:v>
                </c:pt>
                <c:pt idx="8840">
                  <c:v>5.3510895883778939</c:v>
                </c:pt>
                <c:pt idx="8841">
                  <c:v>5.3516949152544075</c:v>
                </c:pt>
                <c:pt idx="8842">
                  <c:v>5.3523002421309211</c:v>
                </c:pt>
                <c:pt idx="8843">
                  <c:v>5.3529055690074347</c:v>
                </c:pt>
                <c:pt idx="8844">
                  <c:v>5.3535108958839484</c:v>
                </c:pt>
                <c:pt idx="8845">
                  <c:v>5.354116222760462</c:v>
                </c:pt>
                <c:pt idx="8846">
                  <c:v>5.3547215496369756</c:v>
                </c:pt>
                <c:pt idx="8847">
                  <c:v>5.3553268765134892</c:v>
                </c:pt>
                <c:pt idx="8848">
                  <c:v>5.3559322033900028</c:v>
                </c:pt>
                <c:pt idx="8849">
                  <c:v>5.3565375302665164</c:v>
                </c:pt>
                <c:pt idx="8850">
                  <c:v>5.35714285714303</c:v>
                </c:pt>
                <c:pt idx="8851">
                  <c:v>5.3577481840195436</c:v>
                </c:pt>
                <c:pt idx="8852">
                  <c:v>5.3583535108960572</c:v>
                </c:pt>
                <c:pt idx="8853">
                  <c:v>5.3589588377725708</c:v>
                </c:pt>
                <c:pt idx="8854">
                  <c:v>5.3595641646490844</c:v>
                </c:pt>
                <c:pt idx="8855">
                  <c:v>5.360169491525598</c:v>
                </c:pt>
                <c:pt idx="8856">
                  <c:v>5.3607748184021116</c:v>
                </c:pt>
                <c:pt idx="8857">
                  <c:v>5.3613801452786252</c:v>
                </c:pt>
                <c:pt idx="8858">
                  <c:v>5.3619854721551388</c:v>
                </c:pt>
                <c:pt idx="8859">
                  <c:v>5.3625907990316524</c:v>
                </c:pt>
                <c:pt idx="8860">
                  <c:v>5.363196125908166</c:v>
                </c:pt>
                <c:pt idx="8861">
                  <c:v>5.3638014527846796</c:v>
                </c:pt>
                <c:pt idx="8862">
                  <c:v>5.3644067796611932</c:v>
                </c:pt>
                <c:pt idx="8863">
                  <c:v>5.3650121065377068</c:v>
                </c:pt>
                <c:pt idx="8864">
                  <c:v>5.3656174334142204</c:v>
                </c:pt>
                <c:pt idx="8865">
                  <c:v>5.366222760290734</c:v>
                </c:pt>
                <c:pt idx="8866">
                  <c:v>5.3668280871672476</c:v>
                </c:pt>
                <c:pt idx="8867">
                  <c:v>5.3674334140437612</c:v>
                </c:pt>
                <c:pt idx="8868">
                  <c:v>5.3680387409202748</c:v>
                </c:pt>
                <c:pt idx="8869">
                  <c:v>5.3686440677967884</c:v>
                </c:pt>
                <c:pt idx="8870">
                  <c:v>5.369249394673302</c:v>
                </c:pt>
                <c:pt idx="8871">
                  <c:v>5.3698547215498156</c:v>
                </c:pt>
                <c:pt idx="8872">
                  <c:v>5.3704600484263292</c:v>
                </c:pt>
                <c:pt idx="8873">
                  <c:v>5.3710653753028428</c:v>
                </c:pt>
                <c:pt idx="8874">
                  <c:v>5.3716707021793564</c:v>
                </c:pt>
                <c:pt idx="8875">
                  <c:v>5.37227602905587</c:v>
                </c:pt>
                <c:pt idx="8876">
                  <c:v>5.3728813559323836</c:v>
                </c:pt>
                <c:pt idx="8877">
                  <c:v>5.3734866828088972</c:v>
                </c:pt>
                <c:pt idx="8878">
                  <c:v>5.3740920096854108</c:v>
                </c:pt>
                <c:pt idx="8879">
                  <c:v>5.3746973365619244</c:v>
                </c:pt>
                <c:pt idx="8880">
                  <c:v>5.375302663438438</c:v>
                </c:pt>
                <c:pt idx="8881">
                  <c:v>5.3759079903149516</c:v>
                </c:pt>
                <c:pt idx="8882">
                  <c:v>5.3765133171914652</c:v>
                </c:pt>
                <c:pt idx="8883">
                  <c:v>5.3771186440679788</c:v>
                </c:pt>
                <c:pt idx="8884">
                  <c:v>5.3777239709444924</c:v>
                </c:pt>
                <c:pt idx="8885">
                  <c:v>5.378329297821006</c:v>
                </c:pt>
                <c:pt idx="8886">
                  <c:v>5.3789346246975196</c:v>
                </c:pt>
                <c:pt idx="8887">
                  <c:v>5.3795399515740332</c:v>
                </c:pt>
                <c:pt idx="8888">
                  <c:v>5.3801452784505468</c:v>
                </c:pt>
                <c:pt idx="8889">
                  <c:v>5.3807506053270604</c:v>
                </c:pt>
                <c:pt idx="8890">
                  <c:v>5.381355932203574</c:v>
                </c:pt>
                <c:pt idx="8891">
                  <c:v>5.3819612590800876</c:v>
                </c:pt>
                <c:pt idx="8892">
                  <c:v>5.3825665859566012</c:v>
                </c:pt>
                <c:pt idx="8893">
                  <c:v>5.3831719128331148</c:v>
                </c:pt>
                <c:pt idx="8894">
                  <c:v>5.3837772397096284</c:v>
                </c:pt>
                <c:pt idx="8895">
                  <c:v>5.384382566586142</c:v>
                </c:pt>
                <c:pt idx="8896">
                  <c:v>5.3849878934626556</c:v>
                </c:pt>
                <c:pt idx="8897">
                  <c:v>5.3855932203391692</c:v>
                </c:pt>
                <c:pt idx="8898">
                  <c:v>5.3861985472156828</c:v>
                </c:pt>
                <c:pt idx="8899">
                  <c:v>5.3868038740921964</c:v>
                </c:pt>
                <c:pt idx="8900">
                  <c:v>5.38740920096871</c:v>
                </c:pt>
                <c:pt idx="8901">
                  <c:v>5.3880145278452236</c:v>
                </c:pt>
                <c:pt idx="8902">
                  <c:v>5.3886198547217372</c:v>
                </c:pt>
                <c:pt idx="8903">
                  <c:v>5.3892251815982508</c:v>
                </c:pt>
                <c:pt idx="8904">
                  <c:v>5.3898305084747644</c:v>
                </c:pt>
                <c:pt idx="8905">
                  <c:v>5.390435835351278</c:v>
                </c:pt>
                <c:pt idx="8906">
                  <c:v>5.3910411622277916</c:v>
                </c:pt>
                <c:pt idx="8907">
                  <c:v>5.3916464891043052</c:v>
                </c:pt>
                <c:pt idx="8908">
                  <c:v>5.3922518159808188</c:v>
                </c:pt>
                <c:pt idx="8909">
                  <c:v>5.3928571428573324</c:v>
                </c:pt>
                <c:pt idx="8910">
                  <c:v>5.393462469733846</c:v>
                </c:pt>
                <c:pt idx="8911">
                  <c:v>5.3940677966103596</c:v>
                </c:pt>
                <c:pt idx="8912">
                  <c:v>5.3946731234868732</c:v>
                </c:pt>
                <c:pt idx="8913">
                  <c:v>5.3952784503633868</c:v>
                </c:pt>
                <c:pt idx="8914">
                  <c:v>5.3958837772399004</c:v>
                </c:pt>
                <c:pt idx="8915">
                  <c:v>5.396489104116414</c:v>
                </c:pt>
                <c:pt idx="8916">
                  <c:v>5.3970944309929276</c:v>
                </c:pt>
                <c:pt idx="8917">
                  <c:v>5.3976997578694412</c:v>
                </c:pt>
                <c:pt idx="8918">
                  <c:v>5.3983050847459548</c:v>
                </c:pt>
                <c:pt idx="8919">
                  <c:v>5.3989104116224684</c:v>
                </c:pt>
                <c:pt idx="8920">
                  <c:v>5.399515738498982</c:v>
                </c:pt>
                <c:pt idx="8921">
                  <c:v>5.4001210653754956</c:v>
                </c:pt>
                <c:pt idx="8922">
                  <c:v>5.4007263922520092</c:v>
                </c:pt>
                <c:pt idx="8923">
                  <c:v>5.4013317191285228</c:v>
                </c:pt>
                <c:pt idx="8924">
                  <c:v>5.4019370460050364</c:v>
                </c:pt>
                <c:pt idx="8925">
                  <c:v>5.40254237288155</c:v>
                </c:pt>
                <c:pt idx="8926">
                  <c:v>5.4031476997580636</c:v>
                </c:pt>
                <c:pt idx="8927">
                  <c:v>5.4037530266345772</c:v>
                </c:pt>
                <c:pt idx="8928">
                  <c:v>5.4043583535110908</c:v>
                </c:pt>
                <c:pt idx="8929">
                  <c:v>5.4049636803876044</c:v>
                </c:pt>
                <c:pt idx="8930">
                  <c:v>5.405569007264118</c:v>
                </c:pt>
                <c:pt idx="8931">
                  <c:v>5.4061743341406316</c:v>
                </c:pt>
                <c:pt idx="8932">
                  <c:v>5.4067796610171452</c:v>
                </c:pt>
                <c:pt idx="8933">
                  <c:v>5.4073849878936588</c:v>
                </c:pt>
                <c:pt idx="8934">
                  <c:v>5.4079903147701724</c:v>
                </c:pt>
                <c:pt idx="8935">
                  <c:v>5.408595641646686</c:v>
                </c:pt>
                <c:pt idx="8936">
                  <c:v>5.4092009685231996</c:v>
                </c:pt>
                <c:pt idx="8937">
                  <c:v>5.4098062953997132</c:v>
                </c:pt>
                <c:pt idx="8938">
                  <c:v>5.4104116222762269</c:v>
                </c:pt>
                <c:pt idx="8939">
                  <c:v>5.4110169491527405</c:v>
                </c:pt>
                <c:pt idx="8940">
                  <c:v>5.4116222760292541</c:v>
                </c:pt>
                <c:pt idx="8941">
                  <c:v>5.4122276029057677</c:v>
                </c:pt>
                <c:pt idx="8942">
                  <c:v>5.4128329297822813</c:v>
                </c:pt>
                <c:pt idx="8943">
                  <c:v>5.4134382566587949</c:v>
                </c:pt>
                <c:pt idx="8944">
                  <c:v>5.4140435835353085</c:v>
                </c:pt>
                <c:pt idx="8945">
                  <c:v>5.4146489104118221</c:v>
                </c:pt>
                <c:pt idx="8946">
                  <c:v>5.4152542372883357</c:v>
                </c:pt>
                <c:pt idx="8947">
                  <c:v>5.4158595641648493</c:v>
                </c:pt>
                <c:pt idx="8948">
                  <c:v>5.4164648910413629</c:v>
                </c:pt>
                <c:pt idx="8949">
                  <c:v>5.4170702179178765</c:v>
                </c:pt>
                <c:pt idx="8950">
                  <c:v>5.4176755447943901</c:v>
                </c:pt>
                <c:pt idx="8951">
                  <c:v>5.4182808716709037</c:v>
                </c:pt>
                <c:pt idx="8952">
                  <c:v>5.4188861985474173</c:v>
                </c:pt>
                <c:pt idx="8953">
                  <c:v>5.4194915254239309</c:v>
                </c:pt>
                <c:pt idx="8954">
                  <c:v>5.4200968523004445</c:v>
                </c:pt>
                <c:pt idx="8955">
                  <c:v>5.4207021791769581</c:v>
                </c:pt>
                <c:pt idx="8956">
                  <c:v>5.4213075060534717</c:v>
                </c:pt>
                <c:pt idx="8957">
                  <c:v>5.4219128329299853</c:v>
                </c:pt>
                <c:pt idx="8958">
                  <c:v>5.4225181598064989</c:v>
                </c:pt>
                <c:pt idx="8959">
                  <c:v>5.4231234866830125</c:v>
                </c:pt>
                <c:pt idx="8960">
                  <c:v>5.4237288135595261</c:v>
                </c:pt>
                <c:pt idx="8961">
                  <c:v>5.4243341404360397</c:v>
                </c:pt>
                <c:pt idx="8962">
                  <c:v>5.4249394673125533</c:v>
                </c:pt>
                <c:pt idx="8963">
                  <c:v>5.4255447941890669</c:v>
                </c:pt>
                <c:pt idx="8964">
                  <c:v>5.4261501210655805</c:v>
                </c:pt>
                <c:pt idx="8965">
                  <c:v>5.4267554479420941</c:v>
                </c:pt>
                <c:pt idx="8966">
                  <c:v>5.4273607748186077</c:v>
                </c:pt>
                <c:pt idx="8967">
                  <c:v>5.4279661016951213</c:v>
                </c:pt>
                <c:pt idx="8968">
                  <c:v>5.4285714285716349</c:v>
                </c:pt>
                <c:pt idx="8969">
                  <c:v>5.4291767554481485</c:v>
                </c:pt>
                <c:pt idx="8970">
                  <c:v>5.4297820823246621</c:v>
                </c:pt>
                <c:pt idx="8971">
                  <c:v>5.4303874092011757</c:v>
                </c:pt>
                <c:pt idx="8972">
                  <c:v>5.4309927360776893</c:v>
                </c:pt>
                <c:pt idx="8973">
                  <c:v>5.4315980629542029</c:v>
                </c:pt>
                <c:pt idx="8974">
                  <c:v>5.4322033898307165</c:v>
                </c:pt>
                <c:pt idx="8975">
                  <c:v>5.4328087167072301</c:v>
                </c:pt>
                <c:pt idx="8976">
                  <c:v>5.4334140435837437</c:v>
                </c:pt>
                <c:pt idx="8977">
                  <c:v>5.4340193704602573</c:v>
                </c:pt>
                <c:pt idx="8978">
                  <c:v>5.4346246973367709</c:v>
                </c:pt>
                <c:pt idx="8979">
                  <c:v>5.4352300242132845</c:v>
                </c:pt>
                <c:pt idx="8980">
                  <c:v>5.4358353510897981</c:v>
                </c:pt>
                <c:pt idx="8981">
                  <c:v>5.4364406779663117</c:v>
                </c:pt>
                <c:pt idx="8982">
                  <c:v>5.4370460048428253</c:v>
                </c:pt>
                <c:pt idx="8983">
                  <c:v>5.4376513317193389</c:v>
                </c:pt>
                <c:pt idx="8984">
                  <c:v>5.4382566585958525</c:v>
                </c:pt>
                <c:pt idx="8985">
                  <c:v>5.4388619854723661</c:v>
                </c:pt>
                <c:pt idx="8986">
                  <c:v>5.4394673123488797</c:v>
                </c:pt>
                <c:pt idx="8987">
                  <c:v>5.4400726392253933</c:v>
                </c:pt>
                <c:pt idx="8988">
                  <c:v>5.4406779661019069</c:v>
                </c:pt>
                <c:pt idx="8989">
                  <c:v>5.4412832929784205</c:v>
                </c:pt>
                <c:pt idx="8990">
                  <c:v>5.4418886198549341</c:v>
                </c:pt>
                <c:pt idx="8991">
                  <c:v>5.4424939467314477</c:v>
                </c:pt>
                <c:pt idx="8992">
                  <c:v>5.4430992736079613</c:v>
                </c:pt>
                <c:pt idx="8993">
                  <c:v>5.4437046004844749</c:v>
                </c:pt>
                <c:pt idx="8994">
                  <c:v>5.4443099273609885</c:v>
                </c:pt>
                <c:pt idx="8995">
                  <c:v>5.4449152542375021</c:v>
                </c:pt>
                <c:pt idx="8996">
                  <c:v>5.4455205811140157</c:v>
                </c:pt>
                <c:pt idx="8997">
                  <c:v>5.4461259079905293</c:v>
                </c:pt>
                <c:pt idx="8998">
                  <c:v>5.4467312348670429</c:v>
                </c:pt>
                <c:pt idx="8999">
                  <c:v>5.4473365617435565</c:v>
                </c:pt>
                <c:pt idx="9000">
                  <c:v>5.4479418886200701</c:v>
                </c:pt>
                <c:pt idx="9001">
                  <c:v>5.4485472154965837</c:v>
                </c:pt>
                <c:pt idx="9002">
                  <c:v>5.4491525423730973</c:v>
                </c:pt>
                <c:pt idx="9003">
                  <c:v>5.4497578692496109</c:v>
                </c:pt>
                <c:pt idx="9004">
                  <c:v>5.4503631961261245</c:v>
                </c:pt>
                <c:pt idx="9005">
                  <c:v>5.4509685230026381</c:v>
                </c:pt>
                <c:pt idx="9006">
                  <c:v>5.4515738498791517</c:v>
                </c:pt>
                <c:pt idx="9007">
                  <c:v>5.4521791767556653</c:v>
                </c:pt>
                <c:pt idx="9008">
                  <c:v>5.4527845036321789</c:v>
                </c:pt>
                <c:pt idx="9009">
                  <c:v>5.4533898305086925</c:v>
                </c:pt>
                <c:pt idx="9010">
                  <c:v>5.4539951573852061</c:v>
                </c:pt>
                <c:pt idx="9011">
                  <c:v>5.4546004842617197</c:v>
                </c:pt>
                <c:pt idx="9012">
                  <c:v>5.4552058111382333</c:v>
                </c:pt>
                <c:pt idx="9013">
                  <c:v>5.4558111380147469</c:v>
                </c:pt>
                <c:pt idx="9014">
                  <c:v>5.4564164648912605</c:v>
                </c:pt>
                <c:pt idx="9015">
                  <c:v>5.4570217917677741</c:v>
                </c:pt>
                <c:pt idx="9016">
                  <c:v>5.4576271186442877</c:v>
                </c:pt>
                <c:pt idx="9017">
                  <c:v>5.4582324455208013</c:v>
                </c:pt>
                <c:pt idx="9018">
                  <c:v>5.4588377723973149</c:v>
                </c:pt>
                <c:pt idx="9019">
                  <c:v>5.4594430992738285</c:v>
                </c:pt>
                <c:pt idx="9020">
                  <c:v>5.4600484261503421</c:v>
                </c:pt>
                <c:pt idx="9021">
                  <c:v>5.4606537530268557</c:v>
                </c:pt>
                <c:pt idx="9022">
                  <c:v>5.4612590799033693</c:v>
                </c:pt>
                <c:pt idx="9023">
                  <c:v>5.4618644067798829</c:v>
                </c:pt>
                <c:pt idx="9024">
                  <c:v>5.4624697336563965</c:v>
                </c:pt>
                <c:pt idx="9025">
                  <c:v>5.4630750605329101</c:v>
                </c:pt>
                <c:pt idx="9026">
                  <c:v>5.4636803874094237</c:v>
                </c:pt>
                <c:pt idx="9027">
                  <c:v>5.4642857142859373</c:v>
                </c:pt>
                <c:pt idx="9028">
                  <c:v>5.4648910411624509</c:v>
                </c:pt>
                <c:pt idx="9029">
                  <c:v>5.4654963680389645</c:v>
                </c:pt>
                <c:pt idx="9030">
                  <c:v>5.4661016949154781</c:v>
                </c:pt>
                <c:pt idx="9031">
                  <c:v>5.4667070217919917</c:v>
                </c:pt>
                <c:pt idx="9032">
                  <c:v>5.4673123486685054</c:v>
                </c:pt>
                <c:pt idx="9033">
                  <c:v>5.467917675545019</c:v>
                </c:pt>
                <c:pt idx="9034">
                  <c:v>5.4685230024215326</c:v>
                </c:pt>
                <c:pt idx="9035">
                  <c:v>5.4691283292980462</c:v>
                </c:pt>
                <c:pt idx="9036">
                  <c:v>5.4697336561745598</c:v>
                </c:pt>
                <c:pt idx="9037">
                  <c:v>5.4703389830510734</c:v>
                </c:pt>
                <c:pt idx="9038">
                  <c:v>5.470944309927587</c:v>
                </c:pt>
                <c:pt idx="9039">
                  <c:v>5.4715496368041006</c:v>
                </c:pt>
                <c:pt idx="9040">
                  <c:v>5.4721549636806142</c:v>
                </c:pt>
                <c:pt idx="9041">
                  <c:v>5.4727602905571278</c:v>
                </c:pt>
                <c:pt idx="9042">
                  <c:v>5.4733656174336414</c:v>
                </c:pt>
                <c:pt idx="9043">
                  <c:v>5.473970944310155</c:v>
                </c:pt>
                <c:pt idx="9044">
                  <c:v>5.4745762711866686</c:v>
                </c:pt>
                <c:pt idx="9045">
                  <c:v>5.4751815980631822</c:v>
                </c:pt>
                <c:pt idx="9046">
                  <c:v>5.4757869249396958</c:v>
                </c:pt>
                <c:pt idx="9047">
                  <c:v>5.4763922518162094</c:v>
                </c:pt>
                <c:pt idx="9048">
                  <c:v>5.476997578692723</c:v>
                </c:pt>
                <c:pt idx="9049">
                  <c:v>5.4776029055692366</c:v>
                </c:pt>
                <c:pt idx="9050">
                  <c:v>5.4782082324457502</c:v>
                </c:pt>
                <c:pt idx="9051">
                  <c:v>5.4788135593222638</c:v>
                </c:pt>
                <c:pt idx="9052">
                  <c:v>5.4794188861987774</c:v>
                </c:pt>
                <c:pt idx="9053">
                  <c:v>5.480024213075291</c:v>
                </c:pt>
                <c:pt idx="9054">
                  <c:v>5.4806295399518046</c:v>
                </c:pt>
                <c:pt idx="9055">
                  <c:v>5.4812348668283182</c:v>
                </c:pt>
                <c:pt idx="9056">
                  <c:v>5.4818401937048318</c:v>
                </c:pt>
                <c:pt idx="9057">
                  <c:v>5.4824455205813454</c:v>
                </c:pt>
                <c:pt idx="9058">
                  <c:v>5.483050847457859</c:v>
                </c:pt>
                <c:pt idx="9059">
                  <c:v>5.4836561743343726</c:v>
                </c:pt>
                <c:pt idx="9060">
                  <c:v>5.4842615012108862</c:v>
                </c:pt>
                <c:pt idx="9061">
                  <c:v>5.4848668280873998</c:v>
                </c:pt>
                <c:pt idx="9062">
                  <c:v>5.4854721549639134</c:v>
                </c:pt>
                <c:pt idx="9063">
                  <c:v>5.486077481840427</c:v>
                </c:pt>
                <c:pt idx="9064">
                  <c:v>5.4866828087169406</c:v>
                </c:pt>
                <c:pt idx="9065">
                  <c:v>5.4872881355934542</c:v>
                </c:pt>
                <c:pt idx="9066">
                  <c:v>5.4878934624699678</c:v>
                </c:pt>
                <c:pt idx="9067">
                  <c:v>5.4884987893464814</c:v>
                </c:pt>
                <c:pt idx="9068">
                  <c:v>5.489104116222995</c:v>
                </c:pt>
                <c:pt idx="9069">
                  <c:v>5.4897094430995086</c:v>
                </c:pt>
                <c:pt idx="9070">
                  <c:v>5.4903147699760222</c:v>
                </c:pt>
                <c:pt idx="9071">
                  <c:v>5.4909200968525358</c:v>
                </c:pt>
                <c:pt idx="9072">
                  <c:v>5.4915254237290494</c:v>
                </c:pt>
                <c:pt idx="9073">
                  <c:v>5.492130750605563</c:v>
                </c:pt>
                <c:pt idx="9074">
                  <c:v>5.4927360774820766</c:v>
                </c:pt>
                <c:pt idx="9075">
                  <c:v>5.4933414043585902</c:v>
                </c:pt>
                <c:pt idx="9076">
                  <c:v>5.4939467312351038</c:v>
                </c:pt>
                <c:pt idx="9077">
                  <c:v>5.4945520581116174</c:v>
                </c:pt>
                <c:pt idx="9078">
                  <c:v>5.495157384988131</c:v>
                </c:pt>
                <c:pt idx="9079">
                  <c:v>5.4957627118646446</c:v>
                </c:pt>
                <c:pt idx="9080">
                  <c:v>5.4963680387411582</c:v>
                </c:pt>
                <c:pt idx="9081">
                  <c:v>5.4969733656176718</c:v>
                </c:pt>
                <c:pt idx="9082">
                  <c:v>5.4975786924941854</c:v>
                </c:pt>
                <c:pt idx="9083">
                  <c:v>5.498184019370699</c:v>
                </c:pt>
                <c:pt idx="9084">
                  <c:v>5.4987893462472126</c:v>
                </c:pt>
                <c:pt idx="9085">
                  <c:v>5.4993946731237262</c:v>
                </c:pt>
                <c:pt idx="9086">
                  <c:v>5.5000000000002398</c:v>
                </c:pt>
                <c:pt idx="9087">
                  <c:v>5.5006053268767534</c:v>
                </c:pt>
                <c:pt idx="9088">
                  <c:v>5.501210653753267</c:v>
                </c:pt>
                <c:pt idx="9089">
                  <c:v>5.5018159806297806</c:v>
                </c:pt>
                <c:pt idx="9090">
                  <c:v>5.5024213075062942</c:v>
                </c:pt>
                <c:pt idx="9091">
                  <c:v>5.5030266343828078</c:v>
                </c:pt>
                <c:pt idx="9092">
                  <c:v>5.5036319612593214</c:v>
                </c:pt>
                <c:pt idx="9093">
                  <c:v>5.504237288135835</c:v>
                </c:pt>
                <c:pt idx="9094">
                  <c:v>5.5048426150123486</c:v>
                </c:pt>
                <c:pt idx="9095">
                  <c:v>5.5054479418888622</c:v>
                </c:pt>
                <c:pt idx="9096">
                  <c:v>5.5060532687653758</c:v>
                </c:pt>
                <c:pt idx="9097">
                  <c:v>5.5066585956418894</c:v>
                </c:pt>
                <c:pt idx="9098">
                  <c:v>5.507263922518403</c:v>
                </c:pt>
                <c:pt idx="9099">
                  <c:v>5.5078692493949166</c:v>
                </c:pt>
                <c:pt idx="9100">
                  <c:v>5.5084745762714302</c:v>
                </c:pt>
                <c:pt idx="9101">
                  <c:v>5.5090799031479438</c:v>
                </c:pt>
                <c:pt idx="9102">
                  <c:v>5.5096852300244574</c:v>
                </c:pt>
                <c:pt idx="9103">
                  <c:v>5.510290556900971</c:v>
                </c:pt>
                <c:pt idx="9104">
                  <c:v>5.5108958837774846</c:v>
                </c:pt>
                <c:pt idx="9105">
                  <c:v>5.5115012106539982</c:v>
                </c:pt>
                <c:pt idx="9106">
                  <c:v>5.5121065375305118</c:v>
                </c:pt>
                <c:pt idx="9107">
                  <c:v>5.5127118644070254</c:v>
                </c:pt>
                <c:pt idx="9108">
                  <c:v>5.513317191283539</c:v>
                </c:pt>
                <c:pt idx="9109">
                  <c:v>5.5139225181600526</c:v>
                </c:pt>
                <c:pt idx="9110">
                  <c:v>5.5145278450365662</c:v>
                </c:pt>
                <c:pt idx="9111">
                  <c:v>5.5151331719130798</c:v>
                </c:pt>
                <c:pt idx="9112">
                  <c:v>5.5157384987895934</c:v>
                </c:pt>
                <c:pt idx="9113">
                  <c:v>5.516343825666107</c:v>
                </c:pt>
                <c:pt idx="9114">
                  <c:v>5.5169491525426206</c:v>
                </c:pt>
                <c:pt idx="9115">
                  <c:v>5.5175544794191342</c:v>
                </c:pt>
                <c:pt idx="9116">
                  <c:v>5.5181598062956478</c:v>
                </c:pt>
                <c:pt idx="9117">
                  <c:v>5.5187651331721614</c:v>
                </c:pt>
                <c:pt idx="9118">
                  <c:v>5.519370460048675</c:v>
                </c:pt>
                <c:pt idx="9119">
                  <c:v>5.5199757869251886</c:v>
                </c:pt>
                <c:pt idx="9120">
                  <c:v>5.5205811138017022</c:v>
                </c:pt>
                <c:pt idx="9121">
                  <c:v>5.5211864406782158</c:v>
                </c:pt>
                <c:pt idx="9122">
                  <c:v>5.5217917675547294</c:v>
                </c:pt>
                <c:pt idx="9123">
                  <c:v>5.522397094431243</c:v>
                </c:pt>
                <c:pt idx="9124">
                  <c:v>5.5230024213077566</c:v>
                </c:pt>
                <c:pt idx="9125">
                  <c:v>5.5236077481842702</c:v>
                </c:pt>
                <c:pt idx="9126">
                  <c:v>5.5242130750607839</c:v>
                </c:pt>
                <c:pt idx="9127">
                  <c:v>5.5248184019372975</c:v>
                </c:pt>
                <c:pt idx="9128">
                  <c:v>5.5254237288138111</c:v>
                </c:pt>
                <c:pt idx="9129">
                  <c:v>5.5260290556903247</c:v>
                </c:pt>
                <c:pt idx="9130">
                  <c:v>5.5266343825668383</c:v>
                </c:pt>
                <c:pt idx="9131">
                  <c:v>5.5272397094433519</c:v>
                </c:pt>
                <c:pt idx="9132">
                  <c:v>5.5278450363198655</c:v>
                </c:pt>
                <c:pt idx="9133">
                  <c:v>5.5284503631963791</c:v>
                </c:pt>
                <c:pt idx="9134">
                  <c:v>5.5290556900728927</c:v>
                </c:pt>
                <c:pt idx="9135">
                  <c:v>5.5296610169494063</c:v>
                </c:pt>
                <c:pt idx="9136">
                  <c:v>5.5302663438259199</c:v>
                </c:pt>
                <c:pt idx="9137">
                  <c:v>5.5308716707024335</c:v>
                </c:pt>
                <c:pt idx="9138">
                  <c:v>5.5314769975789471</c:v>
                </c:pt>
                <c:pt idx="9139">
                  <c:v>5.5320823244554607</c:v>
                </c:pt>
                <c:pt idx="9140">
                  <c:v>5.5326876513319743</c:v>
                </c:pt>
                <c:pt idx="9141">
                  <c:v>5.5332929782084879</c:v>
                </c:pt>
                <c:pt idx="9142">
                  <c:v>5.5338983050850015</c:v>
                </c:pt>
                <c:pt idx="9143">
                  <c:v>5.5345036319615151</c:v>
                </c:pt>
                <c:pt idx="9144">
                  <c:v>5.5351089588380287</c:v>
                </c:pt>
                <c:pt idx="9145">
                  <c:v>5.5357142857145423</c:v>
                </c:pt>
                <c:pt idx="9146">
                  <c:v>5.5363196125910559</c:v>
                </c:pt>
                <c:pt idx="9147">
                  <c:v>5.5369249394675695</c:v>
                </c:pt>
                <c:pt idx="9148">
                  <c:v>5.5375302663440831</c:v>
                </c:pt>
                <c:pt idx="9149">
                  <c:v>5.5381355932205967</c:v>
                </c:pt>
                <c:pt idx="9150">
                  <c:v>5.5387409200971103</c:v>
                </c:pt>
                <c:pt idx="9151">
                  <c:v>5.5393462469736239</c:v>
                </c:pt>
                <c:pt idx="9152">
                  <c:v>5.5399515738501375</c:v>
                </c:pt>
                <c:pt idx="9153">
                  <c:v>5.5405569007266511</c:v>
                </c:pt>
                <c:pt idx="9154">
                  <c:v>5.5411622276031647</c:v>
                </c:pt>
                <c:pt idx="9155">
                  <c:v>5.5417675544796783</c:v>
                </c:pt>
                <c:pt idx="9156">
                  <c:v>5.5423728813561919</c:v>
                </c:pt>
                <c:pt idx="9157">
                  <c:v>5.5429782082327055</c:v>
                </c:pt>
                <c:pt idx="9158">
                  <c:v>5.5435835351092191</c:v>
                </c:pt>
                <c:pt idx="9159">
                  <c:v>5.5441888619857327</c:v>
                </c:pt>
                <c:pt idx="9160">
                  <c:v>5.5447941888622463</c:v>
                </c:pt>
                <c:pt idx="9161">
                  <c:v>5.5453995157387599</c:v>
                </c:pt>
                <c:pt idx="9162">
                  <c:v>5.5460048426152735</c:v>
                </c:pt>
                <c:pt idx="9163">
                  <c:v>5.5466101694917871</c:v>
                </c:pt>
                <c:pt idx="9164">
                  <c:v>5.5472154963683007</c:v>
                </c:pt>
                <c:pt idx="9165">
                  <c:v>5.5478208232448143</c:v>
                </c:pt>
                <c:pt idx="9166">
                  <c:v>5.5484261501213279</c:v>
                </c:pt>
                <c:pt idx="9167">
                  <c:v>5.5490314769978415</c:v>
                </c:pt>
                <c:pt idx="9168">
                  <c:v>5.5496368038743551</c:v>
                </c:pt>
                <c:pt idx="9169">
                  <c:v>5.5502421307508687</c:v>
                </c:pt>
                <c:pt idx="9170">
                  <c:v>5.5508474576273823</c:v>
                </c:pt>
                <c:pt idx="9171">
                  <c:v>5.5514527845038959</c:v>
                </c:pt>
                <c:pt idx="9172">
                  <c:v>5.5520581113804095</c:v>
                </c:pt>
                <c:pt idx="9173">
                  <c:v>5.5526634382569231</c:v>
                </c:pt>
                <c:pt idx="9174">
                  <c:v>5.5532687651334367</c:v>
                </c:pt>
                <c:pt idx="9175">
                  <c:v>5.5538740920099503</c:v>
                </c:pt>
                <c:pt idx="9176">
                  <c:v>5.5544794188864639</c:v>
                </c:pt>
                <c:pt idx="9177">
                  <c:v>5.5550847457629775</c:v>
                </c:pt>
                <c:pt idx="9178">
                  <c:v>5.5556900726394911</c:v>
                </c:pt>
                <c:pt idx="9179">
                  <c:v>5.5562953995160047</c:v>
                </c:pt>
                <c:pt idx="9180">
                  <c:v>5.5569007263925183</c:v>
                </c:pt>
                <c:pt idx="9181">
                  <c:v>5.5575060532690319</c:v>
                </c:pt>
                <c:pt idx="9182">
                  <c:v>5.5581113801455455</c:v>
                </c:pt>
                <c:pt idx="9183">
                  <c:v>5.5587167070220591</c:v>
                </c:pt>
                <c:pt idx="9184">
                  <c:v>5.5593220338985727</c:v>
                </c:pt>
                <c:pt idx="9185">
                  <c:v>5.5599273607750863</c:v>
                </c:pt>
                <c:pt idx="9186">
                  <c:v>5.5605326876515999</c:v>
                </c:pt>
                <c:pt idx="9187">
                  <c:v>5.5611380145281135</c:v>
                </c:pt>
                <c:pt idx="9188">
                  <c:v>5.5617433414046271</c:v>
                </c:pt>
                <c:pt idx="9189">
                  <c:v>5.5623486682811407</c:v>
                </c:pt>
                <c:pt idx="9190">
                  <c:v>5.5629539951576543</c:v>
                </c:pt>
                <c:pt idx="9191">
                  <c:v>5.5635593220341679</c:v>
                </c:pt>
                <c:pt idx="9192">
                  <c:v>5.5641646489106815</c:v>
                </c:pt>
                <c:pt idx="9193">
                  <c:v>5.5647699757871951</c:v>
                </c:pt>
                <c:pt idx="9194">
                  <c:v>5.5653753026637087</c:v>
                </c:pt>
                <c:pt idx="9195">
                  <c:v>5.5659806295402223</c:v>
                </c:pt>
                <c:pt idx="9196">
                  <c:v>5.5665859564167359</c:v>
                </c:pt>
                <c:pt idx="9197">
                  <c:v>5.5671912832932495</c:v>
                </c:pt>
                <c:pt idx="9198">
                  <c:v>5.5677966101697631</c:v>
                </c:pt>
                <c:pt idx="9199">
                  <c:v>5.5684019370462767</c:v>
                </c:pt>
                <c:pt idx="9200">
                  <c:v>5.5690072639227903</c:v>
                </c:pt>
                <c:pt idx="9201">
                  <c:v>5.5696125907993039</c:v>
                </c:pt>
                <c:pt idx="9202">
                  <c:v>5.5702179176758175</c:v>
                </c:pt>
                <c:pt idx="9203">
                  <c:v>5.5708232445523311</c:v>
                </c:pt>
                <c:pt idx="9204">
                  <c:v>5.5714285714288447</c:v>
                </c:pt>
                <c:pt idx="9205">
                  <c:v>5.5720338983053583</c:v>
                </c:pt>
                <c:pt idx="9206">
                  <c:v>5.5726392251818719</c:v>
                </c:pt>
                <c:pt idx="9207">
                  <c:v>5.5732445520583855</c:v>
                </c:pt>
                <c:pt idx="9208">
                  <c:v>5.5738498789348991</c:v>
                </c:pt>
                <c:pt idx="9209">
                  <c:v>5.5744552058114127</c:v>
                </c:pt>
                <c:pt idx="9210">
                  <c:v>5.5750605326879263</c:v>
                </c:pt>
                <c:pt idx="9211">
                  <c:v>5.5756658595644399</c:v>
                </c:pt>
                <c:pt idx="9212">
                  <c:v>5.5762711864409535</c:v>
                </c:pt>
                <c:pt idx="9213">
                  <c:v>5.5768765133174671</c:v>
                </c:pt>
                <c:pt idx="9214">
                  <c:v>5.5774818401939807</c:v>
                </c:pt>
                <c:pt idx="9215">
                  <c:v>5.5780871670704943</c:v>
                </c:pt>
                <c:pt idx="9216">
                  <c:v>5.5786924939470079</c:v>
                </c:pt>
                <c:pt idx="9217">
                  <c:v>5.5792978208235215</c:v>
                </c:pt>
                <c:pt idx="9218">
                  <c:v>5.5799031477000351</c:v>
                </c:pt>
                <c:pt idx="9219">
                  <c:v>5.5805084745765487</c:v>
                </c:pt>
                <c:pt idx="9220">
                  <c:v>5.5811138014530624</c:v>
                </c:pt>
                <c:pt idx="9221">
                  <c:v>5.581719128329576</c:v>
                </c:pt>
                <c:pt idx="9222">
                  <c:v>5.5823244552060896</c:v>
                </c:pt>
                <c:pt idx="9223">
                  <c:v>5.5829297820826032</c:v>
                </c:pt>
                <c:pt idx="9224">
                  <c:v>5.5835351089591168</c:v>
                </c:pt>
                <c:pt idx="9225">
                  <c:v>5.5841404358356304</c:v>
                </c:pt>
                <c:pt idx="9226">
                  <c:v>5.584745762712144</c:v>
                </c:pt>
                <c:pt idx="9227">
                  <c:v>5.5853510895886576</c:v>
                </c:pt>
                <c:pt idx="9228">
                  <c:v>5.5859564164651712</c:v>
                </c:pt>
                <c:pt idx="9229">
                  <c:v>5.5865617433416848</c:v>
                </c:pt>
                <c:pt idx="9230">
                  <c:v>5.5871670702181984</c:v>
                </c:pt>
                <c:pt idx="9231">
                  <c:v>5.587772397094712</c:v>
                </c:pt>
                <c:pt idx="9232">
                  <c:v>5.5883777239712256</c:v>
                </c:pt>
                <c:pt idx="9233">
                  <c:v>5.5889830508477392</c:v>
                </c:pt>
                <c:pt idx="9234">
                  <c:v>5.5895883777242528</c:v>
                </c:pt>
                <c:pt idx="9235">
                  <c:v>5.5901937046007664</c:v>
                </c:pt>
                <c:pt idx="9236">
                  <c:v>5.59079903147728</c:v>
                </c:pt>
                <c:pt idx="9237">
                  <c:v>5.5914043583537936</c:v>
                </c:pt>
                <c:pt idx="9238">
                  <c:v>5.5920096852303072</c:v>
                </c:pt>
                <c:pt idx="9239">
                  <c:v>5.5926150121068208</c:v>
                </c:pt>
                <c:pt idx="9240">
                  <c:v>5.5932203389833344</c:v>
                </c:pt>
                <c:pt idx="9241">
                  <c:v>5.593825665859848</c:v>
                </c:pt>
                <c:pt idx="9242">
                  <c:v>5.5944309927363616</c:v>
                </c:pt>
                <c:pt idx="9243">
                  <c:v>5.5950363196128752</c:v>
                </c:pt>
                <c:pt idx="9244">
                  <c:v>5.5956416464893888</c:v>
                </c:pt>
                <c:pt idx="9245">
                  <c:v>5.5962469733659024</c:v>
                </c:pt>
                <c:pt idx="9246">
                  <c:v>5.596852300242416</c:v>
                </c:pt>
                <c:pt idx="9247">
                  <c:v>5.5974576271189296</c:v>
                </c:pt>
                <c:pt idx="9248">
                  <c:v>5.5980629539954432</c:v>
                </c:pt>
                <c:pt idx="9249">
                  <c:v>5.5986682808719568</c:v>
                </c:pt>
                <c:pt idx="9250">
                  <c:v>5.5992736077484704</c:v>
                </c:pt>
                <c:pt idx="9251">
                  <c:v>5.599878934624984</c:v>
                </c:pt>
                <c:pt idx="9252">
                  <c:v>5.6004842615014976</c:v>
                </c:pt>
                <c:pt idx="9253">
                  <c:v>5.6010895883780112</c:v>
                </c:pt>
                <c:pt idx="9254">
                  <c:v>5.6016949152545248</c:v>
                </c:pt>
                <c:pt idx="9255">
                  <c:v>5.6023002421310384</c:v>
                </c:pt>
                <c:pt idx="9256">
                  <c:v>5.602905569007552</c:v>
                </c:pt>
                <c:pt idx="9257">
                  <c:v>5.6035108958840656</c:v>
                </c:pt>
                <c:pt idx="9258">
                  <c:v>5.6041162227605792</c:v>
                </c:pt>
                <c:pt idx="9259">
                  <c:v>5.6047215496370928</c:v>
                </c:pt>
                <c:pt idx="9260">
                  <c:v>5.6053268765136064</c:v>
                </c:pt>
                <c:pt idx="9261">
                  <c:v>5.60593220339012</c:v>
                </c:pt>
                <c:pt idx="9262">
                  <c:v>5.6065375302666336</c:v>
                </c:pt>
                <c:pt idx="9263">
                  <c:v>5.6071428571431472</c:v>
                </c:pt>
                <c:pt idx="9264">
                  <c:v>5.6077481840196608</c:v>
                </c:pt>
                <c:pt idx="9265">
                  <c:v>5.6083535108961744</c:v>
                </c:pt>
                <c:pt idx="9266">
                  <c:v>5.608958837772688</c:v>
                </c:pt>
                <c:pt idx="9267">
                  <c:v>5.6095641646492016</c:v>
                </c:pt>
                <c:pt idx="9268">
                  <c:v>5.6101694915257152</c:v>
                </c:pt>
                <c:pt idx="9269">
                  <c:v>5.6107748184022288</c:v>
                </c:pt>
                <c:pt idx="9270">
                  <c:v>5.6113801452787424</c:v>
                </c:pt>
                <c:pt idx="9271">
                  <c:v>5.611985472155256</c:v>
                </c:pt>
                <c:pt idx="9272">
                  <c:v>5.6125907990317696</c:v>
                </c:pt>
                <c:pt idx="9273">
                  <c:v>5.6131961259082832</c:v>
                </c:pt>
                <c:pt idx="9274">
                  <c:v>5.6138014527847968</c:v>
                </c:pt>
                <c:pt idx="9275">
                  <c:v>5.6144067796613104</c:v>
                </c:pt>
                <c:pt idx="9276">
                  <c:v>5.615012106537824</c:v>
                </c:pt>
                <c:pt idx="9277">
                  <c:v>5.6156174334143376</c:v>
                </c:pt>
                <c:pt idx="9278">
                  <c:v>5.6162227602908512</c:v>
                </c:pt>
                <c:pt idx="9279">
                  <c:v>5.6168280871673648</c:v>
                </c:pt>
                <c:pt idx="9280">
                  <c:v>5.6174334140438784</c:v>
                </c:pt>
                <c:pt idx="9281">
                  <c:v>5.618038740920392</c:v>
                </c:pt>
                <c:pt idx="9282">
                  <c:v>5.6186440677969056</c:v>
                </c:pt>
                <c:pt idx="9283">
                  <c:v>5.6192493946734192</c:v>
                </c:pt>
                <c:pt idx="9284">
                  <c:v>5.6198547215499328</c:v>
                </c:pt>
                <c:pt idx="9285">
                  <c:v>5.6204600484264464</c:v>
                </c:pt>
                <c:pt idx="9286">
                  <c:v>5.62106537530296</c:v>
                </c:pt>
                <c:pt idx="9287">
                  <c:v>5.6216707021794736</c:v>
                </c:pt>
                <c:pt idx="9288">
                  <c:v>5.6222760290559872</c:v>
                </c:pt>
                <c:pt idx="9289">
                  <c:v>5.6228813559325008</c:v>
                </c:pt>
                <c:pt idx="9290">
                  <c:v>5.6234866828090144</c:v>
                </c:pt>
                <c:pt idx="9291">
                  <c:v>5.624092009685528</c:v>
                </c:pt>
                <c:pt idx="9292">
                  <c:v>5.6246973365620416</c:v>
                </c:pt>
                <c:pt idx="9293">
                  <c:v>5.6253026634385552</c:v>
                </c:pt>
                <c:pt idx="9294">
                  <c:v>5.6259079903150688</c:v>
                </c:pt>
                <c:pt idx="9295">
                  <c:v>5.6265133171915824</c:v>
                </c:pt>
                <c:pt idx="9296">
                  <c:v>5.627118644068096</c:v>
                </c:pt>
                <c:pt idx="9297">
                  <c:v>5.6277239709446096</c:v>
                </c:pt>
                <c:pt idx="9298">
                  <c:v>5.6283292978211232</c:v>
                </c:pt>
                <c:pt idx="9299">
                  <c:v>5.6289346246976368</c:v>
                </c:pt>
                <c:pt idx="9300">
                  <c:v>5.6295399515741504</c:v>
                </c:pt>
                <c:pt idx="9301">
                  <c:v>5.630145278450664</c:v>
                </c:pt>
                <c:pt idx="9302">
                  <c:v>5.6307506053271776</c:v>
                </c:pt>
                <c:pt idx="9303">
                  <c:v>5.6313559322036912</c:v>
                </c:pt>
                <c:pt idx="9304">
                  <c:v>5.6319612590802048</c:v>
                </c:pt>
                <c:pt idx="9305">
                  <c:v>5.6325665859567184</c:v>
                </c:pt>
                <c:pt idx="9306">
                  <c:v>5.633171912833232</c:v>
                </c:pt>
                <c:pt idx="9307">
                  <c:v>5.6337772397097456</c:v>
                </c:pt>
                <c:pt idx="9308">
                  <c:v>5.6343825665862592</c:v>
                </c:pt>
                <c:pt idx="9309">
                  <c:v>5.6349878934627728</c:v>
                </c:pt>
                <c:pt idx="9310">
                  <c:v>5.6355932203392864</c:v>
                </c:pt>
                <c:pt idx="9311">
                  <c:v>5.6361985472158</c:v>
                </c:pt>
                <c:pt idx="9312">
                  <c:v>5.6368038740923136</c:v>
                </c:pt>
                <c:pt idx="9313">
                  <c:v>5.6374092009688272</c:v>
                </c:pt>
                <c:pt idx="9314">
                  <c:v>5.6380145278453409</c:v>
                </c:pt>
                <c:pt idx="9315">
                  <c:v>5.6386198547218545</c:v>
                </c:pt>
                <c:pt idx="9316">
                  <c:v>5.6392251815983681</c:v>
                </c:pt>
                <c:pt idx="9317">
                  <c:v>5.6398305084748817</c:v>
                </c:pt>
                <c:pt idx="9318">
                  <c:v>5.6404358353513953</c:v>
                </c:pt>
                <c:pt idx="9319">
                  <c:v>5.6410411622279089</c:v>
                </c:pt>
                <c:pt idx="9320">
                  <c:v>5.6416464891044225</c:v>
                </c:pt>
                <c:pt idx="9321">
                  <c:v>5.6422518159809361</c:v>
                </c:pt>
                <c:pt idx="9322">
                  <c:v>5.6428571428574497</c:v>
                </c:pt>
                <c:pt idx="9323">
                  <c:v>5.6434624697339633</c:v>
                </c:pt>
                <c:pt idx="9324">
                  <c:v>5.6440677966104769</c:v>
                </c:pt>
                <c:pt idx="9325">
                  <c:v>5.6446731234869905</c:v>
                </c:pt>
                <c:pt idx="9326">
                  <c:v>5.6452784503635041</c:v>
                </c:pt>
                <c:pt idx="9327">
                  <c:v>5.6458837772400177</c:v>
                </c:pt>
                <c:pt idx="9328">
                  <c:v>5.6464891041165313</c:v>
                </c:pt>
                <c:pt idx="9329">
                  <c:v>5.6470944309930449</c:v>
                </c:pt>
                <c:pt idx="9330">
                  <c:v>5.6476997578695585</c:v>
                </c:pt>
                <c:pt idx="9331">
                  <c:v>5.6483050847460721</c:v>
                </c:pt>
                <c:pt idx="9332">
                  <c:v>5.6489104116225857</c:v>
                </c:pt>
                <c:pt idx="9333">
                  <c:v>5.6495157384990993</c:v>
                </c:pt>
                <c:pt idx="9334">
                  <c:v>5.6501210653756129</c:v>
                </c:pt>
                <c:pt idx="9335">
                  <c:v>5.6507263922521265</c:v>
                </c:pt>
                <c:pt idx="9336">
                  <c:v>5.6513317191286401</c:v>
                </c:pt>
                <c:pt idx="9337">
                  <c:v>5.6519370460051537</c:v>
                </c:pt>
                <c:pt idx="9338">
                  <c:v>5.6525423728816673</c:v>
                </c:pt>
                <c:pt idx="9339">
                  <c:v>5.6531476997581809</c:v>
                </c:pt>
                <c:pt idx="9340">
                  <c:v>5.6537530266346945</c:v>
                </c:pt>
                <c:pt idx="9341">
                  <c:v>5.6543583535112081</c:v>
                </c:pt>
                <c:pt idx="9342">
                  <c:v>5.6549636803877217</c:v>
                </c:pt>
                <c:pt idx="9343">
                  <c:v>5.6555690072642353</c:v>
                </c:pt>
                <c:pt idx="9344">
                  <c:v>5.6561743341407489</c:v>
                </c:pt>
                <c:pt idx="9345">
                  <c:v>5.6567796610172625</c:v>
                </c:pt>
                <c:pt idx="9346">
                  <c:v>5.6573849878937761</c:v>
                </c:pt>
                <c:pt idx="9347">
                  <c:v>5.6579903147702897</c:v>
                </c:pt>
                <c:pt idx="9348">
                  <c:v>5.6585956416468033</c:v>
                </c:pt>
                <c:pt idx="9349">
                  <c:v>5.6592009685233169</c:v>
                </c:pt>
                <c:pt idx="9350">
                  <c:v>5.6598062953998305</c:v>
                </c:pt>
                <c:pt idx="9351">
                  <c:v>5.6604116222763441</c:v>
                </c:pt>
                <c:pt idx="9352">
                  <c:v>5.6610169491528577</c:v>
                </c:pt>
                <c:pt idx="9353">
                  <c:v>5.6616222760293713</c:v>
                </c:pt>
                <c:pt idx="9354">
                  <c:v>5.6622276029058849</c:v>
                </c:pt>
                <c:pt idx="9355">
                  <c:v>5.6628329297823985</c:v>
                </c:pt>
                <c:pt idx="9356">
                  <c:v>5.6634382566589121</c:v>
                </c:pt>
                <c:pt idx="9357">
                  <c:v>5.6640435835354257</c:v>
                </c:pt>
                <c:pt idx="9358">
                  <c:v>5.6646489104119393</c:v>
                </c:pt>
                <c:pt idx="9359">
                  <c:v>5.6652542372884529</c:v>
                </c:pt>
                <c:pt idx="9360">
                  <c:v>5.6658595641649665</c:v>
                </c:pt>
                <c:pt idx="9361">
                  <c:v>5.6664648910414801</c:v>
                </c:pt>
                <c:pt idx="9362">
                  <c:v>5.6670702179179937</c:v>
                </c:pt>
                <c:pt idx="9363">
                  <c:v>5.6676755447945073</c:v>
                </c:pt>
                <c:pt idx="9364">
                  <c:v>5.6682808716710209</c:v>
                </c:pt>
                <c:pt idx="9365">
                  <c:v>5.6688861985475345</c:v>
                </c:pt>
                <c:pt idx="9366">
                  <c:v>5.6694915254240481</c:v>
                </c:pt>
                <c:pt idx="9367">
                  <c:v>5.6700968523005617</c:v>
                </c:pt>
                <c:pt idx="9368">
                  <c:v>5.6707021791770753</c:v>
                </c:pt>
                <c:pt idx="9369">
                  <c:v>5.6713075060535889</c:v>
                </c:pt>
                <c:pt idx="9370">
                  <c:v>5.6719128329301025</c:v>
                </c:pt>
                <c:pt idx="9371">
                  <c:v>5.6725181598066161</c:v>
                </c:pt>
                <c:pt idx="9372">
                  <c:v>5.6731234866831297</c:v>
                </c:pt>
                <c:pt idx="9373">
                  <c:v>5.6737288135596433</c:v>
                </c:pt>
                <c:pt idx="9374">
                  <c:v>5.6743341404361569</c:v>
                </c:pt>
                <c:pt idx="9375">
                  <c:v>5.6749394673126705</c:v>
                </c:pt>
                <c:pt idx="9376">
                  <c:v>5.6755447941891841</c:v>
                </c:pt>
                <c:pt idx="9377">
                  <c:v>5.6761501210656977</c:v>
                </c:pt>
                <c:pt idx="9378">
                  <c:v>5.6767554479422113</c:v>
                </c:pt>
                <c:pt idx="9379">
                  <c:v>5.6773607748187249</c:v>
                </c:pt>
                <c:pt idx="9380">
                  <c:v>5.6779661016952385</c:v>
                </c:pt>
                <c:pt idx="9381">
                  <c:v>5.6785714285717521</c:v>
                </c:pt>
                <c:pt idx="9382">
                  <c:v>5.6791767554482657</c:v>
                </c:pt>
                <c:pt idx="9383">
                  <c:v>5.6797820823247793</c:v>
                </c:pt>
                <c:pt idx="9384">
                  <c:v>5.6803874092012929</c:v>
                </c:pt>
                <c:pt idx="9385">
                  <c:v>5.6809927360778065</c:v>
                </c:pt>
                <c:pt idx="9386">
                  <c:v>5.6815980629543201</c:v>
                </c:pt>
                <c:pt idx="9387">
                  <c:v>5.6822033898308337</c:v>
                </c:pt>
                <c:pt idx="9388">
                  <c:v>5.6828087167073473</c:v>
                </c:pt>
                <c:pt idx="9389">
                  <c:v>5.6834140435838609</c:v>
                </c:pt>
                <c:pt idx="9390">
                  <c:v>5.6840193704603745</c:v>
                </c:pt>
                <c:pt idx="9391">
                  <c:v>5.6846246973368881</c:v>
                </c:pt>
                <c:pt idx="9392">
                  <c:v>5.6852300242134017</c:v>
                </c:pt>
                <c:pt idx="9393">
                  <c:v>5.6858353510899153</c:v>
                </c:pt>
                <c:pt idx="9394">
                  <c:v>5.6864406779664289</c:v>
                </c:pt>
                <c:pt idx="9395">
                  <c:v>5.6870460048429425</c:v>
                </c:pt>
                <c:pt idx="9396">
                  <c:v>5.6876513317194561</c:v>
                </c:pt>
                <c:pt idx="9397">
                  <c:v>5.6882566585959697</c:v>
                </c:pt>
                <c:pt idx="9398">
                  <c:v>5.6888619854724833</c:v>
                </c:pt>
                <c:pt idx="9399">
                  <c:v>5.6894673123489969</c:v>
                </c:pt>
                <c:pt idx="9400">
                  <c:v>5.6900726392255105</c:v>
                </c:pt>
                <c:pt idx="9401">
                  <c:v>5.6906779661020241</c:v>
                </c:pt>
                <c:pt idx="9402">
                  <c:v>5.6912832929785377</c:v>
                </c:pt>
                <c:pt idx="9403">
                  <c:v>5.6918886198550513</c:v>
                </c:pt>
                <c:pt idx="9404">
                  <c:v>5.6924939467315649</c:v>
                </c:pt>
                <c:pt idx="9405">
                  <c:v>5.6930992736080785</c:v>
                </c:pt>
                <c:pt idx="9406">
                  <c:v>5.6937046004845921</c:v>
                </c:pt>
                <c:pt idx="9407">
                  <c:v>5.6943099273611057</c:v>
                </c:pt>
                <c:pt idx="9408">
                  <c:v>5.6949152542376194</c:v>
                </c:pt>
                <c:pt idx="9409">
                  <c:v>5.695520581114133</c:v>
                </c:pt>
                <c:pt idx="9410">
                  <c:v>5.6961259079906466</c:v>
                </c:pt>
                <c:pt idx="9411">
                  <c:v>5.6967312348671602</c:v>
                </c:pt>
                <c:pt idx="9412">
                  <c:v>5.6973365617436738</c:v>
                </c:pt>
                <c:pt idx="9413">
                  <c:v>5.6979418886201874</c:v>
                </c:pt>
                <c:pt idx="9414">
                  <c:v>5.698547215496701</c:v>
                </c:pt>
                <c:pt idx="9415">
                  <c:v>5.6991525423732146</c:v>
                </c:pt>
                <c:pt idx="9416">
                  <c:v>5.6997578692497282</c:v>
                </c:pt>
                <c:pt idx="9417">
                  <c:v>5.7003631961262418</c:v>
                </c:pt>
                <c:pt idx="9418">
                  <c:v>5.7009685230027554</c:v>
                </c:pt>
                <c:pt idx="9419">
                  <c:v>5.701573849879269</c:v>
                </c:pt>
                <c:pt idx="9420">
                  <c:v>5.7021791767557826</c:v>
                </c:pt>
                <c:pt idx="9421">
                  <c:v>5.7027845036322962</c:v>
                </c:pt>
                <c:pt idx="9422">
                  <c:v>5.7033898305088098</c:v>
                </c:pt>
                <c:pt idx="9423">
                  <c:v>5.7039951573853234</c:v>
                </c:pt>
                <c:pt idx="9424">
                  <c:v>5.704600484261837</c:v>
                </c:pt>
                <c:pt idx="9425">
                  <c:v>5.7052058111383506</c:v>
                </c:pt>
                <c:pt idx="9426">
                  <c:v>5.7058111380148642</c:v>
                </c:pt>
                <c:pt idx="9427">
                  <c:v>5.7064164648913778</c:v>
                </c:pt>
                <c:pt idx="9428">
                  <c:v>5.7070217917678914</c:v>
                </c:pt>
                <c:pt idx="9429">
                  <c:v>5.707627118644405</c:v>
                </c:pt>
                <c:pt idx="9430">
                  <c:v>5.7082324455209186</c:v>
                </c:pt>
                <c:pt idx="9431">
                  <c:v>5.7088377723974322</c:v>
                </c:pt>
                <c:pt idx="9432">
                  <c:v>5.7094430992739458</c:v>
                </c:pt>
                <c:pt idx="9433">
                  <c:v>5.7100484261504594</c:v>
                </c:pt>
                <c:pt idx="9434">
                  <c:v>5.710653753026973</c:v>
                </c:pt>
                <c:pt idx="9435">
                  <c:v>5.7112590799034866</c:v>
                </c:pt>
                <c:pt idx="9436">
                  <c:v>5.7118644067800002</c:v>
                </c:pt>
                <c:pt idx="9437">
                  <c:v>5.7124697336565138</c:v>
                </c:pt>
                <c:pt idx="9438">
                  <c:v>5.7130750605330274</c:v>
                </c:pt>
                <c:pt idx="9439">
                  <c:v>5.713680387409541</c:v>
                </c:pt>
                <c:pt idx="9440">
                  <c:v>5.7142857142860546</c:v>
                </c:pt>
                <c:pt idx="9441">
                  <c:v>5.7148910411625682</c:v>
                </c:pt>
                <c:pt idx="9442">
                  <c:v>5.7154963680390818</c:v>
                </c:pt>
                <c:pt idx="9443">
                  <c:v>5.7161016949155954</c:v>
                </c:pt>
                <c:pt idx="9444">
                  <c:v>5.716707021792109</c:v>
                </c:pt>
                <c:pt idx="9445">
                  <c:v>5.7173123486686226</c:v>
                </c:pt>
                <c:pt idx="9446">
                  <c:v>5.7179176755451362</c:v>
                </c:pt>
                <c:pt idx="9447">
                  <c:v>5.7185230024216498</c:v>
                </c:pt>
                <c:pt idx="9448">
                  <c:v>5.7191283292981634</c:v>
                </c:pt>
                <c:pt idx="9449">
                  <c:v>5.719733656174677</c:v>
                </c:pt>
                <c:pt idx="9450">
                  <c:v>5.7203389830511906</c:v>
                </c:pt>
                <c:pt idx="9451">
                  <c:v>5.7209443099277042</c:v>
                </c:pt>
                <c:pt idx="9452">
                  <c:v>5.7215496368042178</c:v>
                </c:pt>
                <c:pt idx="9453">
                  <c:v>5.7221549636807314</c:v>
                </c:pt>
                <c:pt idx="9454">
                  <c:v>5.722760290557245</c:v>
                </c:pt>
                <c:pt idx="9455">
                  <c:v>5.7233656174337586</c:v>
                </c:pt>
                <c:pt idx="9456">
                  <c:v>5.7239709443102722</c:v>
                </c:pt>
                <c:pt idx="9457">
                  <c:v>5.7245762711867858</c:v>
                </c:pt>
                <c:pt idx="9458">
                  <c:v>5.7251815980632994</c:v>
                </c:pt>
                <c:pt idx="9459">
                  <c:v>5.725786924939813</c:v>
                </c:pt>
                <c:pt idx="9460">
                  <c:v>5.7263922518163266</c:v>
                </c:pt>
                <c:pt idx="9461">
                  <c:v>5.7269975786928402</c:v>
                </c:pt>
                <c:pt idx="9462">
                  <c:v>5.7276029055693538</c:v>
                </c:pt>
                <c:pt idx="9463">
                  <c:v>5.7282082324458674</c:v>
                </c:pt>
                <c:pt idx="9464">
                  <c:v>5.728813559322381</c:v>
                </c:pt>
                <c:pt idx="9465">
                  <c:v>5.7294188861988946</c:v>
                </c:pt>
                <c:pt idx="9466">
                  <c:v>5.7300242130754082</c:v>
                </c:pt>
                <c:pt idx="9467">
                  <c:v>5.7306295399519218</c:v>
                </c:pt>
                <c:pt idx="9468">
                  <c:v>5.7312348668284354</c:v>
                </c:pt>
                <c:pt idx="9469">
                  <c:v>5.731840193704949</c:v>
                </c:pt>
                <c:pt idx="9470">
                  <c:v>5.7324455205814626</c:v>
                </c:pt>
                <c:pt idx="9471">
                  <c:v>5.7330508474579762</c:v>
                </c:pt>
                <c:pt idx="9472">
                  <c:v>5.7336561743344898</c:v>
                </c:pt>
                <c:pt idx="9473">
                  <c:v>5.7342615012110034</c:v>
                </c:pt>
                <c:pt idx="9474">
                  <c:v>5.734866828087517</c:v>
                </c:pt>
                <c:pt idx="9475">
                  <c:v>5.7354721549640306</c:v>
                </c:pt>
                <c:pt idx="9476">
                  <c:v>5.7360774818405442</c:v>
                </c:pt>
                <c:pt idx="9477">
                  <c:v>5.7366828087170578</c:v>
                </c:pt>
                <c:pt idx="9478">
                  <c:v>5.7372881355935714</c:v>
                </c:pt>
                <c:pt idx="9479">
                  <c:v>5.737893462470085</c:v>
                </c:pt>
                <c:pt idx="9480">
                  <c:v>5.7384987893465986</c:v>
                </c:pt>
                <c:pt idx="9481">
                  <c:v>5.7391041162231122</c:v>
                </c:pt>
                <c:pt idx="9482">
                  <c:v>5.7397094430996258</c:v>
                </c:pt>
                <c:pt idx="9483">
                  <c:v>5.7403147699761394</c:v>
                </c:pt>
                <c:pt idx="9484">
                  <c:v>5.740920096852653</c:v>
                </c:pt>
                <c:pt idx="9485">
                  <c:v>5.7415254237291666</c:v>
                </c:pt>
                <c:pt idx="9486">
                  <c:v>5.7421307506056802</c:v>
                </c:pt>
                <c:pt idx="9487">
                  <c:v>5.7427360774821938</c:v>
                </c:pt>
                <c:pt idx="9488">
                  <c:v>5.7433414043587074</c:v>
                </c:pt>
                <c:pt idx="9489">
                  <c:v>5.743946731235221</c:v>
                </c:pt>
                <c:pt idx="9490">
                  <c:v>5.7445520581117346</c:v>
                </c:pt>
                <c:pt idx="9491">
                  <c:v>5.7451573849882482</c:v>
                </c:pt>
                <c:pt idx="9492">
                  <c:v>5.7457627118647618</c:v>
                </c:pt>
                <c:pt idx="9493">
                  <c:v>5.7463680387412754</c:v>
                </c:pt>
                <c:pt idx="9494">
                  <c:v>5.746973365617789</c:v>
                </c:pt>
                <c:pt idx="9495">
                  <c:v>5.7475786924943026</c:v>
                </c:pt>
                <c:pt idx="9496">
                  <c:v>5.7481840193708162</c:v>
                </c:pt>
                <c:pt idx="9497">
                  <c:v>5.7487893462473298</c:v>
                </c:pt>
                <c:pt idx="9498">
                  <c:v>5.7493946731238434</c:v>
                </c:pt>
                <c:pt idx="9499">
                  <c:v>5.750000000000357</c:v>
                </c:pt>
                <c:pt idx="9500">
                  <c:v>5.7506053268768706</c:v>
                </c:pt>
                <c:pt idx="9501">
                  <c:v>5.7512106537533842</c:v>
                </c:pt>
                <c:pt idx="9502">
                  <c:v>5.7518159806298979</c:v>
                </c:pt>
                <c:pt idx="9503">
                  <c:v>5.7524213075064115</c:v>
                </c:pt>
                <c:pt idx="9504">
                  <c:v>5.7530266343829251</c:v>
                </c:pt>
                <c:pt idx="9505">
                  <c:v>5.7536319612594387</c:v>
                </c:pt>
                <c:pt idx="9506">
                  <c:v>5.7542372881359523</c:v>
                </c:pt>
                <c:pt idx="9507">
                  <c:v>5.7548426150124659</c:v>
                </c:pt>
                <c:pt idx="9508">
                  <c:v>5.7554479418889795</c:v>
                </c:pt>
                <c:pt idx="9509">
                  <c:v>5.7560532687654931</c:v>
                </c:pt>
                <c:pt idx="9510">
                  <c:v>5.7566585956420067</c:v>
                </c:pt>
                <c:pt idx="9511">
                  <c:v>5.7572639225185203</c:v>
                </c:pt>
                <c:pt idx="9512">
                  <c:v>5.7578692493950339</c:v>
                </c:pt>
                <c:pt idx="9513">
                  <c:v>5.7584745762715475</c:v>
                </c:pt>
                <c:pt idx="9514">
                  <c:v>5.7590799031480611</c:v>
                </c:pt>
                <c:pt idx="9515">
                  <c:v>5.7596852300245747</c:v>
                </c:pt>
                <c:pt idx="9516">
                  <c:v>5.7602905569010883</c:v>
                </c:pt>
                <c:pt idx="9517">
                  <c:v>5.7608958837776019</c:v>
                </c:pt>
                <c:pt idx="9518">
                  <c:v>5.7615012106541155</c:v>
                </c:pt>
                <c:pt idx="9519">
                  <c:v>5.7621065375306291</c:v>
                </c:pt>
                <c:pt idx="9520">
                  <c:v>5.7627118644071427</c:v>
                </c:pt>
                <c:pt idx="9521">
                  <c:v>5.7633171912836563</c:v>
                </c:pt>
                <c:pt idx="9522">
                  <c:v>5.7639225181601699</c:v>
                </c:pt>
                <c:pt idx="9523">
                  <c:v>5.7645278450366835</c:v>
                </c:pt>
                <c:pt idx="9524">
                  <c:v>5.7651331719131971</c:v>
                </c:pt>
                <c:pt idx="9525">
                  <c:v>5.7657384987897107</c:v>
                </c:pt>
                <c:pt idx="9526">
                  <c:v>5.7663438256662243</c:v>
                </c:pt>
                <c:pt idx="9527">
                  <c:v>5.7669491525427379</c:v>
                </c:pt>
                <c:pt idx="9528">
                  <c:v>5.7675544794192515</c:v>
                </c:pt>
                <c:pt idx="9529">
                  <c:v>5.7681598062957651</c:v>
                </c:pt>
                <c:pt idx="9530">
                  <c:v>5.7687651331722787</c:v>
                </c:pt>
                <c:pt idx="9531">
                  <c:v>5.7693704600487923</c:v>
                </c:pt>
                <c:pt idx="9532">
                  <c:v>5.7699757869253059</c:v>
                </c:pt>
                <c:pt idx="9533">
                  <c:v>5.7705811138018195</c:v>
                </c:pt>
                <c:pt idx="9534">
                  <c:v>5.7711864406783331</c:v>
                </c:pt>
                <c:pt idx="9535">
                  <c:v>5.7717917675548467</c:v>
                </c:pt>
                <c:pt idx="9536">
                  <c:v>5.7723970944313603</c:v>
                </c:pt>
                <c:pt idx="9537">
                  <c:v>5.7730024213078739</c:v>
                </c:pt>
                <c:pt idx="9538">
                  <c:v>5.7736077481843875</c:v>
                </c:pt>
                <c:pt idx="9539">
                  <c:v>5.7742130750609011</c:v>
                </c:pt>
                <c:pt idx="9540">
                  <c:v>5.7748184019374147</c:v>
                </c:pt>
                <c:pt idx="9541">
                  <c:v>5.7754237288139283</c:v>
                </c:pt>
                <c:pt idx="9542">
                  <c:v>5.7760290556904419</c:v>
                </c:pt>
                <c:pt idx="9543">
                  <c:v>5.7766343825669555</c:v>
                </c:pt>
                <c:pt idx="9544">
                  <c:v>5.7772397094434691</c:v>
                </c:pt>
                <c:pt idx="9545">
                  <c:v>5.7778450363199827</c:v>
                </c:pt>
                <c:pt idx="9546">
                  <c:v>5.7784503631964963</c:v>
                </c:pt>
                <c:pt idx="9547">
                  <c:v>5.7790556900730099</c:v>
                </c:pt>
                <c:pt idx="9548">
                  <c:v>5.7796610169495235</c:v>
                </c:pt>
                <c:pt idx="9549">
                  <c:v>5.7802663438260371</c:v>
                </c:pt>
                <c:pt idx="9550">
                  <c:v>5.7808716707025507</c:v>
                </c:pt>
                <c:pt idx="9551">
                  <c:v>5.7814769975790643</c:v>
                </c:pt>
                <c:pt idx="9552">
                  <c:v>5.7820823244555779</c:v>
                </c:pt>
                <c:pt idx="9553">
                  <c:v>5.7826876513320915</c:v>
                </c:pt>
                <c:pt idx="9554">
                  <c:v>5.7832929782086051</c:v>
                </c:pt>
                <c:pt idx="9555">
                  <c:v>5.7838983050851187</c:v>
                </c:pt>
                <c:pt idx="9556">
                  <c:v>5.7845036319616323</c:v>
                </c:pt>
                <c:pt idx="9557">
                  <c:v>5.7851089588381459</c:v>
                </c:pt>
                <c:pt idx="9558">
                  <c:v>5.7857142857146595</c:v>
                </c:pt>
                <c:pt idx="9559">
                  <c:v>5.7863196125911731</c:v>
                </c:pt>
                <c:pt idx="9560">
                  <c:v>5.7869249394676867</c:v>
                </c:pt>
                <c:pt idx="9561">
                  <c:v>5.7875302663442003</c:v>
                </c:pt>
                <c:pt idx="9562">
                  <c:v>5.7881355932207139</c:v>
                </c:pt>
                <c:pt idx="9563">
                  <c:v>5.7887409200972275</c:v>
                </c:pt>
                <c:pt idx="9564">
                  <c:v>5.7893462469737411</c:v>
                </c:pt>
                <c:pt idx="9565">
                  <c:v>5.7899515738502547</c:v>
                </c:pt>
                <c:pt idx="9566">
                  <c:v>5.7905569007267683</c:v>
                </c:pt>
                <c:pt idx="9567">
                  <c:v>5.7911622276032819</c:v>
                </c:pt>
                <c:pt idx="9568">
                  <c:v>5.7917675544797955</c:v>
                </c:pt>
                <c:pt idx="9569">
                  <c:v>5.7923728813563091</c:v>
                </c:pt>
                <c:pt idx="9570">
                  <c:v>5.7929782082328227</c:v>
                </c:pt>
                <c:pt idx="9571">
                  <c:v>5.7935835351093363</c:v>
                </c:pt>
                <c:pt idx="9572">
                  <c:v>5.7941888619858499</c:v>
                </c:pt>
                <c:pt idx="9573">
                  <c:v>5.7947941888623635</c:v>
                </c:pt>
                <c:pt idx="9574">
                  <c:v>5.7953995157388771</c:v>
                </c:pt>
                <c:pt idx="9575">
                  <c:v>5.7960048426153907</c:v>
                </c:pt>
                <c:pt idx="9576">
                  <c:v>5.7966101694919043</c:v>
                </c:pt>
                <c:pt idx="9577">
                  <c:v>5.7972154963684179</c:v>
                </c:pt>
                <c:pt idx="9578">
                  <c:v>5.7978208232449315</c:v>
                </c:pt>
                <c:pt idx="9579">
                  <c:v>5.7984261501214451</c:v>
                </c:pt>
                <c:pt idx="9580">
                  <c:v>5.7990314769979587</c:v>
                </c:pt>
                <c:pt idx="9581">
                  <c:v>5.7996368038744723</c:v>
                </c:pt>
                <c:pt idx="9582">
                  <c:v>5.8002421307509859</c:v>
                </c:pt>
                <c:pt idx="9583">
                  <c:v>5.8008474576274995</c:v>
                </c:pt>
                <c:pt idx="9584">
                  <c:v>5.8014527845040131</c:v>
                </c:pt>
                <c:pt idx="9585">
                  <c:v>5.8020581113805267</c:v>
                </c:pt>
                <c:pt idx="9586">
                  <c:v>5.8026634382570403</c:v>
                </c:pt>
                <c:pt idx="9587">
                  <c:v>5.8032687651335539</c:v>
                </c:pt>
                <c:pt idx="9588">
                  <c:v>5.8038740920100675</c:v>
                </c:pt>
                <c:pt idx="9589">
                  <c:v>5.8044794188865811</c:v>
                </c:pt>
                <c:pt idx="9590">
                  <c:v>5.8050847457630947</c:v>
                </c:pt>
                <c:pt idx="9591">
                  <c:v>5.8056900726396083</c:v>
                </c:pt>
                <c:pt idx="9592">
                  <c:v>5.8062953995161219</c:v>
                </c:pt>
                <c:pt idx="9593">
                  <c:v>5.8069007263926355</c:v>
                </c:pt>
                <c:pt idx="9594">
                  <c:v>5.8075060532691491</c:v>
                </c:pt>
                <c:pt idx="9595">
                  <c:v>5.8081113801456627</c:v>
                </c:pt>
                <c:pt idx="9596">
                  <c:v>5.8087167070221764</c:v>
                </c:pt>
                <c:pt idx="9597">
                  <c:v>5.80932203389869</c:v>
                </c:pt>
                <c:pt idx="9598">
                  <c:v>5.8099273607752036</c:v>
                </c:pt>
                <c:pt idx="9599">
                  <c:v>5.8105326876517172</c:v>
                </c:pt>
                <c:pt idx="9600">
                  <c:v>5.8111380145282308</c:v>
                </c:pt>
                <c:pt idx="9601">
                  <c:v>5.8117433414047444</c:v>
                </c:pt>
                <c:pt idx="9602">
                  <c:v>5.812348668281258</c:v>
                </c:pt>
                <c:pt idx="9603">
                  <c:v>5.8129539951577716</c:v>
                </c:pt>
                <c:pt idx="9604">
                  <c:v>5.8135593220342852</c:v>
                </c:pt>
                <c:pt idx="9605">
                  <c:v>5.8141646489107988</c:v>
                </c:pt>
                <c:pt idx="9606">
                  <c:v>5.8147699757873124</c:v>
                </c:pt>
                <c:pt idx="9607">
                  <c:v>5.815375302663826</c:v>
                </c:pt>
                <c:pt idx="9608">
                  <c:v>5.8159806295403396</c:v>
                </c:pt>
                <c:pt idx="9609">
                  <c:v>5.8165859564168532</c:v>
                </c:pt>
                <c:pt idx="9610">
                  <c:v>5.8171912832933668</c:v>
                </c:pt>
                <c:pt idx="9611">
                  <c:v>5.8177966101698804</c:v>
                </c:pt>
                <c:pt idx="9612">
                  <c:v>5.818401937046394</c:v>
                </c:pt>
                <c:pt idx="9613">
                  <c:v>5.8190072639229076</c:v>
                </c:pt>
                <c:pt idx="9614">
                  <c:v>5.8196125907994212</c:v>
                </c:pt>
                <c:pt idx="9615">
                  <c:v>5.8202179176759348</c:v>
                </c:pt>
                <c:pt idx="9616">
                  <c:v>5.8208232445524484</c:v>
                </c:pt>
                <c:pt idx="9617">
                  <c:v>5.821428571428962</c:v>
                </c:pt>
                <c:pt idx="9618">
                  <c:v>5.8220338983054756</c:v>
                </c:pt>
                <c:pt idx="9619">
                  <c:v>5.8226392251819892</c:v>
                </c:pt>
                <c:pt idx="9620">
                  <c:v>5.8232445520585028</c:v>
                </c:pt>
                <c:pt idx="9621">
                  <c:v>5.8238498789350164</c:v>
                </c:pt>
                <c:pt idx="9622">
                  <c:v>5.82445520581153</c:v>
                </c:pt>
                <c:pt idx="9623">
                  <c:v>5.8250605326880436</c:v>
                </c:pt>
                <c:pt idx="9624">
                  <c:v>5.8256658595645572</c:v>
                </c:pt>
                <c:pt idx="9625">
                  <c:v>5.8262711864410708</c:v>
                </c:pt>
                <c:pt idx="9626">
                  <c:v>5.8268765133175844</c:v>
                </c:pt>
                <c:pt idx="9627">
                  <c:v>5.827481840194098</c:v>
                </c:pt>
                <c:pt idx="9628">
                  <c:v>5.8280871670706116</c:v>
                </c:pt>
                <c:pt idx="9629">
                  <c:v>5.8286924939471252</c:v>
                </c:pt>
                <c:pt idx="9630">
                  <c:v>5.8292978208236388</c:v>
                </c:pt>
                <c:pt idx="9631">
                  <c:v>5.8299031477001524</c:v>
                </c:pt>
                <c:pt idx="9632">
                  <c:v>5.830508474576666</c:v>
                </c:pt>
                <c:pt idx="9633">
                  <c:v>5.8311138014531796</c:v>
                </c:pt>
                <c:pt idx="9634">
                  <c:v>5.8317191283296932</c:v>
                </c:pt>
                <c:pt idx="9635">
                  <c:v>5.8323244552062068</c:v>
                </c:pt>
                <c:pt idx="9636">
                  <c:v>5.8329297820827204</c:v>
                </c:pt>
                <c:pt idx="9637">
                  <c:v>5.833535108959234</c:v>
                </c:pt>
                <c:pt idx="9638">
                  <c:v>5.8341404358357476</c:v>
                </c:pt>
                <c:pt idx="9639">
                  <c:v>5.8347457627122612</c:v>
                </c:pt>
                <c:pt idx="9640">
                  <c:v>5.8353510895887748</c:v>
                </c:pt>
                <c:pt idx="9641">
                  <c:v>5.8359564164652884</c:v>
                </c:pt>
                <c:pt idx="9642">
                  <c:v>5.836561743341802</c:v>
                </c:pt>
                <c:pt idx="9643">
                  <c:v>5.8371670702183156</c:v>
                </c:pt>
                <c:pt idx="9644">
                  <c:v>5.8377723970948292</c:v>
                </c:pt>
                <c:pt idx="9645">
                  <c:v>5.8383777239713428</c:v>
                </c:pt>
                <c:pt idx="9646">
                  <c:v>5.8389830508478564</c:v>
                </c:pt>
                <c:pt idx="9647">
                  <c:v>5.83958837772437</c:v>
                </c:pt>
                <c:pt idx="9648">
                  <c:v>5.8401937046008836</c:v>
                </c:pt>
                <c:pt idx="9649">
                  <c:v>5.8407990314773972</c:v>
                </c:pt>
                <c:pt idx="9650">
                  <c:v>5.8414043583539108</c:v>
                </c:pt>
                <c:pt idx="9651">
                  <c:v>5.8420096852304244</c:v>
                </c:pt>
                <c:pt idx="9652">
                  <c:v>5.842615012106938</c:v>
                </c:pt>
                <c:pt idx="9653">
                  <c:v>5.8432203389834516</c:v>
                </c:pt>
                <c:pt idx="9654">
                  <c:v>5.8438256658599652</c:v>
                </c:pt>
                <c:pt idx="9655">
                  <c:v>5.8444309927364788</c:v>
                </c:pt>
                <c:pt idx="9656">
                  <c:v>5.8450363196129924</c:v>
                </c:pt>
                <c:pt idx="9657">
                  <c:v>5.845641646489506</c:v>
                </c:pt>
                <c:pt idx="9658">
                  <c:v>5.8462469733660196</c:v>
                </c:pt>
                <c:pt idx="9659">
                  <c:v>5.8468523002425332</c:v>
                </c:pt>
                <c:pt idx="9660">
                  <c:v>5.8474576271190468</c:v>
                </c:pt>
                <c:pt idx="9661">
                  <c:v>5.8480629539955604</c:v>
                </c:pt>
                <c:pt idx="9662">
                  <c:v>5.848668280872074</c:v>
                </c:pt>
                <c:pt idx="9663">
                  <c:v>5.8492736077485876</c:v>
                </c:pt>
                <c:pt idx="9664">
                  <c:v>5.8498789346251012</c:v>
                </c:pt>
                <c:pt idx="9665">
                  <c:v>5.8504842615016148</c:v>
                </c:pt>
                <c:pt idx="9666">
                  <c:v>5.8510895883781284</c:v>
                </c:pt>
                <c:pt idx="9667">
                  <c:v>5.851694915254642</c:v>
                </c:pt>
                <c:pt idx="9668">
                  <c:v>5.8523002421311556</c:v>
                </c:pt>
                <c:pt idx="9669">
                  <c:v>5.8529055690076692</c:v>
                </c:pt>
                <c:pt idx="9670">
                  <c:v>5.8535108958841828</c:v>
                </c:pt>
                <c:pt idx="9671">
                  <c:v>5.8541162227606964</c:v>
                </c:pt>
                <c:pt idx="9672">
                  <c:v>5.85472154963721</c:v>
                </c:pt>
                <c:pt idx="9673">
                  <c:v>5.8553268765137236</c:v>
                </c:pt>
                <c:pt idx="9674">
                  <c:v>5.8559322033902372</c:v>
                </c:pt>
                <c:pt idx="9675">
                  <c:v>5.8565375302667508</c:v>
                </c:pt>
                <c:pt idx="9676">
                  <c:v>5.8571428571432644</c:v>
                </c:pt>
                <c:pt idx="9677">
                  <c:v>5.857748184019778</c:v>
                </c:pt>
                <c:pt idx="9678">
                  <c:v>5.8583535108962916</c:v>
                </c:pt>
                <c:pt idx="9679">
                  <c:v>5.8589588377728052</c:v>
                </c:pt>
                <c:pt idx="9680">
                  <c:v>5.8595641646493188</c:v>
                </c:pt>
                <c:pt idx="9681">
                  <c:v>5.8601694915258324</c:v>
                </c:pt>
                <c:pt idx="9682">
                  <c:v>5.860774818402346</c:v>
                </c:pt>
                <c:pt idx="9683">
                  <c:v>5.8613801452788596</c:v>
                </c:pt>
                <c:pt idx="9684">
                  <c:v>5.8619854721553732</c:v>
                </c:pt>
                <c:pt idx="9685">
                  <c:v>5.8625907990318868</c:v>
                </c:pt>
                <c:pt idx="9686">
                  <c:v>5.8631961259084004</c:v>
                </c:pt>
                <c:pt idx="9687">
                  <c:v>5.863801452784914</c:v>
                </c:pt>
                <c:pt idx="9688">
                  <c:v>5.8644067796614276</c:v>
                </c:pt>
                <c:pt idx="9689">
                  <c:v>5.8650121065379412</c:v>
                </c:pt>
                <c:pt idx="9690">
                  <c:v>5.8656174334144549</c:v>
                </c:pt>
                <c:pt idx="9691">
                  <c:v>5.8662227602909685</c:v>
                </c:pt>
                <c:pt idx="9692">
                  <c:v>5.8668280871674821</c:v>
                </c:pt>
                <c:pt idx="9693">
                  <c:v>5.8674334140439957</c:v>
                </c:pt>
                <c:pt idx="9694">
                  <c:v>5.8680387409205093</c:v>
                </c:pt>
                <c:pt idx="9695">
                  <c:v>5.8686440677970229</c:v>
                </c:pt>
                <c:pt idx="9696">
                  <c:v>5.8692493946735365</c:v>
                </c:pt>
                <c:pt idx="9697">
                  <c:v>5.8698547215500501</c:v>
                </c:pt>
                <c:pt idx="9698">
                  <c:v>5.8704600484265637</c:v>
                </c:pt>
                <c:pt idx="9699">
                  <c:v>5.8710653753030773</c:v>
                </c:pt>
                <c:pt idx="9700">
                  <c:v>5.8716707021795909</c:v>
                </c:pt>
                <c:pt idx="9701">
                  <c:v>5.8722760290561045</c:v>
                </c:pt>
                <c:pt idx="9702">
                  <c:v>5.8728813559326181</c:v>
                </c:pt>
                <c:pt idx="9703">
                  <c:v>5.8734866828091317</c:v>
                </c:pt>
                <c:pt idx="9704">
                  <c:v>5.8740920096856453</c:v>
                </c:pt>
                <c:pt idx="9705">
                  <c:v>5.8746973365621589</c:v>
                </c:pt>
                <c:pt idx="9706">
                  <c:v>5.8753026634386725</c:v>
                </c:pt>
                <c:pt idx="9707">
                  <c:v>5.8759079903151861</c:v>
                </c:pt>
                <c:pt idx="9708">
                  <c:v>5.8765133171916997</c:v>
                </c:pt>
                <c:pt idx="9709">
                  <c:v>5.8771186440682133</c:v>
                </c:pt>
                <c:pt idx="9710">
                  <c:v>5.8777239709447269</c:v>
                </c:pt>
                <c:pt idx="9711">
                  <c:v>5.8783292978212405</c:v>
                </c:pt>
                <c:pt idx="9712">
                  <c:v>5.8789346246977541</c:v>
                </c:pt>
                <c:pt idx="9713">
                  <c:v>5.8795399515742677</c:v>
                </c:pt>
                <c:pt idx="9714">
                  <c:v>5.8801452784507813</c:v>
                </c:pt>
                <c:pt idx="9715">
                  <c:v>5.8807506053272949</c:v>
                </c:pt>
                <c:pt idx="9716">
                  <c:v>5.8813559322038085</c:v>
                </c:pt>
                <c:pt idx="9717">
                  <c:v>5.8819612590803221</c:v>
                </c:pt>
                <c:pt idx="9718">
                  <c:v>5.8825665859568357</c:v>
                </c:pt>
                <c:pt idx="9719">
                  <c:v>5.8831719128333493</c:v>
                </c:pt>
                <c:pt idx="9720">
                  <c:v>5.8837772397098629</c:v>
                </c:pt>
                <c:pt idx="9721">
                  <c:v>5.8843825665863765</c:v>
                </c:pt>
                <c:pt idx="9722">
                  <c:v>5.8849878934628901</c:v>
                </c:pt>
                <c:pt idx="9723">
                  <c:v>5.8855932203394037</c:v>
                </c:pt>
                <c:pt idx="9724">
                  <c:v>5.8861985472159173</c:v>
                </c:pt>
                <c:pt idx="9725">
                  <c:v>5.8868038740924309</c:v>
                </c:pt>
                <c:pt idx="9726">
                  <c:v>5.8874092009689445</c:v>
                </c:pt>
                <c:pt idx="9727">
                  <c:v>5.8880145278454581</c:v>
                </c:pt>
                <c:pt idx="9728">
                  <c:v>5.8886198547219717</c:v>
                </c:pt>
                <c:pt idx="9729">
                  <c:v>5.8892251815984853</c:v>
                </c:pt>
                <c:pt idx="9730">
                  <c:v>5.8898305084749989</c:v>
                </c:pt>
                <c:pt idx="9731">
                  <c:v>5.8904358353515125</c:v>
                </c:pt>
                <c:pt idx="9732">
                  <c:v>5.8910411622280261</c:v>
                </c:pt>
                <c:pt idx="9733">
                  <c:v>5.8916464891045397</c:v>
                </c:pt>
                <c:pt idx="9734">
                  <c:v>5.8922518159810533</c:v>
                </c:pt>
                <c:pt idx="9735">
                  <c:v>5.8928571428575669</c:v>
                </c:pt>
                <c:pt idx="9736">
                  <c:v>5.8934624697340805</c:v>
                </c:pt>
                <c:pt idx="9737">
                  <c:v>5.8940677966105941</c:v>
                </c:pt>
                <c:pt idx="9738">
                  <c:v>5.8946731234871077</c:v>
                </c:pt>
                <c:pt idx="9739">
                  <c:v>5.8952784503636213</c:v>
                </c:pt>
                <c:pt idx="9740">
                  <c:v>5.8958837772401349</c:v>
                </c:pt>
                <c:pt idx="9741">
                  <c:v>5.8964891041166485</c:v>
                </c:pt>
                <c:pt idx="9742">
                  <c:v>5.8970944309931621</c:v>
                </c:pt>
                <c:pt idx="9743">
                  <c:v>5.8976997578696757</c:v>
                </c:pt>
                <c:pt idx="9744">
                  <c:v>5.8983050847461893</c:v>
                </c:pt>
                <c:pt idx="9745">
                  <c:v>5.8989104116227029</c:v>
                </c:pt>
                <c:pt idx="9746">
                  <c:v>5.8995157384992165</c:v>
                </c:pt>
                <c:pt idx="9747">
                  <c:v>5.9001210653757301</c:v>
                </c:pt>
                <c:pt idx="9748">
                  <c:v>5.9007263922522437</c:v>
                </c:pt>
                <c:pt idx="9749">
                  <c:v>5.9013317191287573</c:v>
                </c:pt>
                <c:pt idx="9750">
                  <c:v>5.9019370460052709</c:v>
                </c:pt>
                <c:pt idx="9751">
                  <c:v>5.9025423728817845</c:v>
                </c:pt>
                <c:pt idx="9752">
                  <c:v>5.9031476997582981</c:v>
                </c:pt>
                <c:pt idx="9753">
                  <c:v>5.9037530266348117</c:v>
                </c:pt>
                <c:pt idx="9754">
                  <c:v>5.9043583535113253</c:v>
                </c:pt>
                <c:pt idx="9755">
                  <c:v>5.9049636803878389</c:v>
                </c:pt>
                <c:pt idx="9756">
                  <c:v>5.9055690072643525</c:v>
                </c:pt>
                <c:pt idx="9757">
                  <c:v>5.9061743341408661</c:v>
                </c:pt>
                <c:pt idx="9758">
                  <c:v>5.9067796610173797</c:v>
                </c:pt>
                <c:pt idx="9759">
                  <c:v>5.9073849878938933</c:v>
                </c:pt>
                <c:pt idx="9760">
                  <c:v>5.9079903147704069</c:v>
                </c:pt>
                <c:pt idx="9761">
                  <c:v>5.9085956416469205</c:v>
                </c:pt>
                <c:pt idx="9762">
                  <c:v>5.9092009685234341</c:v>
                </c:pt>
                <c:pt idx="9763">
                  <c:v>5.9098062953999477</c:v>
                </c:pt>
                <c:pt idx="9764">
                  <c:v>5.9104116222764613</c:v>
                </c:pt>
                <c:pt idx="9765">
                  <c:v>5.9110169491529749</c:v>
                </c:pt>
                <c:pt idx="9766">
                  <c:v>5.9116222760294885</c:v>
                </c:pt>
                <c:pt idx="9767">
                  <c:v>5.9122276029060021</c:v>
                </c:pt>
                <c:pt idx="9768">
                  <c:v>5.9128329297825157</c:v>
                </c:pt>
                <c:pt idx="9769">
                  <c:v>5.9134382566590293</c:v>
                </c:pt>
                <c:pt idx="9770">
                  <c:v>5.9140435835355429</c:v>
                </c:pt>
                <c:pt idx="9771">
                  <c:v>5.9146489104120565</c:v>
                </c:pt>
                <c:pt idx="9772">
                  <c:v>5.9152542372885701</c:v>
                </c:pt>
                <c:pt idx="9773">
                  <c:v>5.9158595641650837</c:v>
                </c:pt>
                <c:pt idx="9774">
                  <c:v>5.9164648910415973</c:v>
                </c:pt>
                <c:pt idx="9775">
                  <c:v>5.9170702179181109</c:v>
                </c:pt>
                <c:pt idx="9776">
                  <c:v>5.9176755447946245</c:v>
                </c:pt>
                <c:pt idx="9777">
                  <c:v>5.9182808716711381</c:v>
                </c:pt>
                <c:pt idx="9778">
                  <c:v>5.9188861985476517</c:v>
                </c:pt>
                <c:pt idx="9779">
                  <c:v>5.9194915254241653</c:v>
                </c:pt>
                <c:pt idx="9780">
                  <c:v>5.9200968523006789</c:v>
                </c:pt>
                <c:pt idx="9781">
                  <c:v>5.9207021791771925</c:v>
                </c:pt>
                <c:pt idx="9782">
                  <c:v>5.9213075060537061</c:v>
                </c:pt>
                <c:pt idx="9783">
                  <c:v>5.9219128329302197</c:v>
                </c:pt>
                <c:pt idx="9784">
                  <c:v>5.9225181598067334</c:v>
                </c:pt>
                <c:pt idx="9785">
                  <c:v>5.923123486683247</c:v>
                </c:pt>
                <c:pt idx="9786">
                  <c:v>5.9237288135597606</c:v>
                </c:pt>
                <c:pt idx="9787">
                  <c:v>5.9243341404362742</c:v>
                </c:pt>
                <c:pt idx="9788">
                  <c:v>5.9249394673127878</c:v>
                </c:pt>
                <c:pt idx="9789">
                  <c:v>5.9255447941893014</c:v>
                </c:pt>
                <c:pt idx="9790">
                  <c:v>5.926150121065815</c:v>
                </c:pt>
                <c:pt idx="9791">
                  <c:v>5.9267554479423286</c:v>
                </c:pt>
                <c:pt idx="9792">
                  <c:v>5.9273607748188422</c:v>
                </c:pt>
                <c:pt idx="9793">
                  <c:v>5.9279661016953558</c:v>
                </c:pt>
                <c:pt idx="9794">
                  <c:v>5.9285714285718694</c:v>
                </c:pt>
                <c:pt idx="9795">
                  <c:v>5.929176755448383</c:v>
                </c:pt>
                <c:pt idx="9796">
                  <c:v>5.9297820823248966</c:v>
                </c:pt>
                <c:pt idx="9797">
                  <c:v>5.9303874092014102</c:v>
                </c:pt>
                <c:pt idx="9798">
                  <c:v>5.9309927360779238</c:v>
                </c:pt>
                <c:pt idx="9799">
                  <c:v>5.9315980629544374</c:v>
                </c:pt>
                <c:pt idx="9800">
                  <c:v>5.932203389830951</c:v>
                </c:pt>
                <c:pt idx="9801">
                  <c:v>5.9328087167074646</c:v>
                </c:pt>
                <c:pt idx="9802">
                  <c:v>5.9334140435839782</c:v>
                </c:pt>
                <c:pt idx="9803">
                  <c:v>5.9340193704604918</c:v>
                </c:pt>
                <c:pt idx="9804">
                  <c:v>5.9346246973370054</c:v>
                </c:pt>
                <c:pt idx="9805">
                  <c:v>5.935230024213519</c:v>
                </c:pt>
                <c:pt idx="9806">
                  <c:v>5.9358353510900326</c:v>
                </c:pt>
                <c:pt idx="9807">
                  <c:v>5.9364406779665462</c:v>
                </c:pt>
                <c:pt idx="9808">
                  <c:v>5.9370460048430598</c:v>
                </c:pt>
                <c:pt idx="9809">
                  <c:v>5.9376513317195734</c:v>
                </c:pt>
                <c:pt idx="9810">
                  <c:v>5.938256658596087</c:v>
                </c:pt>
                <c:pt idx="9811">
                  <c:v>5.9388619854726006</c:v>
                </c:pt>
                <c:pt idx="9812">
                  <c:v>5.9394673123491142</c:v>
                </c:pt>
                <c:pt idx="9813">
                  <c:v>5.9400726392256278</c:v>
                </c:pt>
                <c:pt idx="9814">
                  <c:v>5.9406779661021414</c:v>
                </c:pt>
                <c:pt idx="9815">
                  <c:v>5.941283292978655</c:v>
                </c:pt>
                <c:pt idx="9816">
                  <c:v>5.9418886198551686</c:v>
                </c:pt>
                <c:pt idx="9817">
                  <c:v>5.9424939467316822</c:v>
                </c:pt>
                <c:pt idx="9818">
                  <c:v>5.9430992736081958</c:v>
                </c:pt>
                <c:pt idx="9819">
                  <c:v>5.9437046004847094</c:v>
                </c:pt>
                <c:pt idx="9820">
                  <c:v>5.944309927361223</c:v>
                </c:pt>
                <c:pt idx="9821">
                  <c:v>5.9449152542377366</c:v>
                </c:pt>
                <c:pt idx="9822">
                  <c:v>5.9455205811142502</c:v>
                </c:pt>
                <c:pt idx="9823">
                  <c:v>5.9461259079907638</c:v>
                </c:pt>
                <c:pt idx="9824">
                  <c:v>5.9467312348672774</c:v>
                </c:pt>
                <c:pt idx="9825">
                  <c:v>5.947336561743791</c:v>
                </c:pt>
                <c:pt idx="9826">
                  <c:v>5.9479418886203046</c:v>
                </c:pt>
                <c:pt idx="9827">
                  <c:v>5.9485472154968182</c:v>
                </c:pt>
                <c:pt idx="9828">
                  <c:v>5.9491525423733318</c:v>
                </c:pt>
                <c:pt idx="9829">
                  <c:v>5.9497578692498454</c:v>
                </c:pt>
                <c:pt idx="9830">
                  <c:v>5.950363196126359</c:v>
                </c:pt>
                <c:pt idx="9831">
                  <c:v>5.9509685230028726</c:v>
                </c:pt>
                <c:pt idx="9832">
                  <c:v>5.9515738498793862</c:v>
                </c:pt>
                <c:pt idx="9833">
                  <c:v>5.9521791767558998</c:v>
                </c:pt>
                <c:pt idx="9834">
                  <c:v>5.9527845036324134</c:v>
                </c:pt>
                <c:pt idx="9835">
                  <c:v>5.953389830508927</c:v>
                </c:pt>
                <c:pt idx="9836">
                  <c:v>5.9539951573854406</c:v>
                </c:pt>
                <c:pt idx="9837">
                  <c:v>5.9546004842619542</c:v>
                </c:pt>
                <c:pt idx="9838">
                  <c:v>5.9552058111384678</c:v>
                </c:pt>
                <c:pt idx="9839">
                  <c:v>5.9558111380149814</c:v>
                </c:pt>
                <c:pt idx="9840">
                  <c:v>5.956416464891495</c:v>
                </c:pt>
                <c:pt idx="9841">
                  <c:v>5.9570217917680086</c:v>
                </c:pt>
                <c:pt idx="9842">
                  <c:v>5.9576271186445222</c:v>
                </c:pt>
                <c:pt idx="9843">
                  <c:v>5.9582324455210358</c:v>
                </c:pt>
                <c:pt idx="9844">
                  <c:v>5.9588377723975494</c:v>
                </c:pt>
                <c:pt idx="9845">
                  <c:v>5.959443099274063</c:v>
                </c:pt>
                <c:pt idx="9846">
                  <c:v>5.9600484261505766</c:v>
                </c:pt>
                <c:pt idx="9847">
                  <c:v>5.9606537530270902</c:v>
                </c:pt>
                <c:pt idx="9848">
                  <c:v>5.9612590799036038</c:v>
                </c:pt>
                <c:pt idx="9849">
                  <c:v>5.9618644067801174</c:v>
                </c:pt>
                <c:pt idx="9850">
                  <c:v>5.962469733656631</c:v>
                </c:pt>
                <c:pt idx="9851">
                  <c:v>5.9630750605331446</c:v>
                </c:pt>
                <c:pt idx="9852">
                  <c:v>5.9636803874096582</c:v>
                </c:pt>
                <c:pt idx="9853">
                  <c:v>5.9642857142861718</c:v>
                </c:pt>
                <c:pt idx="9854">
                  <c:v>5.9648910411626854</c:v>
                </c:pt>
                <c:pt idx="9855">
                  <c:v>5.965496368039199</c:v>
                </c:pt>
                <c:pt idx="9856">
                  <c:v>5.9661016949157126</c:v>
                </c:pt>
                <c:pt idx="9857">
                  <c:v>5.9667070217922262</c:v>
                </c:pt>
                <c:pt idx="9858">
                  <c:v>5.9673123486687398</c:v>
                </c:pt>
                <c:pt idx="9859">
                  <c:v>5.9679176755452534</c:v>
                </c:pt>
                <c:pt idx="9860">
                  <c:v>5.968523002421767</c:v>
                </c:pt>
                <c:pt idx="9861">
                  <c:v>5.9691283292982806</c:v>
                </c:pt>
                <c:pt idx="9862">
                  <c:v>5.9697336561747942</c:v>
                </c:pt>
                <c:pt idx="9863">
                  <c:v>5.9703389830513078</c:v>
                </c:pt>
                <c:pt idx="9864">
                  <c:v>5.9709443099278214</c:v>
                </c:pt>
                <c:pt idx="9865">
                  <c:v>5.971549636804335</c:v>
                </c:pt>
                <c:pt idx="9866">
                  <c:v>5.9721549636808486</c:v>
                </c:pt>
                <c:pt idx="9867">
                  <c:v>5.9727602905573622</c:v>
                </c:pt>
                <c:pt idx="9868">
                  <c:v>5.9733656174338758</c:v>
                </c:pt>
                <c:pt idx="9869">
                  <c:v>5.9739709443103894</c:v>
                </c:pt>
                <c:pt idx="9870">
                  <c:v>5.974576271186903</c:v>
                </c:pt>
                <c:pt idx="9871">
                  <c:v>5.9751815980634166</c:v>
                </c:pt>
                <c:pt idx="9872">
                  <c:v>5.9757869249399302</c:v>
                </c:pt>
                <c:pt idx="9873">
                  <c:v>5.9763922518164438</c:v>
                </c:pt>
                <c:pt idx="9874">
                  <c:v>5.9769975786929574</c:v>
                </c:pt>
                <c:pt idx="9875">
                  <c:v>5.977602905569471</c:v>
                </c:pt>
                <c:pt idx="9876">
                  <c:v>5.9782082324459846</c:v>
                </c:pt>
                <c:pt idx="9877">
                  <c:v>5.9788135593224983</c:v>
                </c:pt>
                <c:pt idx="9878">
                  <c:v>5.9794188861990119</c:v>
                </c:pt>
                <c:pt idx="9879">
                  <c:v>5.9800242130755255</c:v>
                </c:pt>
                <c:pt idx="9880">
                  <c:v>5.9806295399520391</c:v>
                </c:pt>
                <c:pt idx="9881">
                  <c:v>5.9812348668285527</c:v>
                </c:pt>
                <c:pt idx="9882">
                  <c:v>5.9818401937050663</c:v>
                </c:pt>
                <c:pt idx="9883">
                  <c:v>5.9824455205815799</c:v>
                </c:pt>
                <c:pt idx="9884">
                  <c:v>5.9830508474580935</c:v>
                </c:pt>
                <c:pt idx="9885">
                  <c:v>5.9836561743346071</c:v>
                </c:pt>
                <c:pt idx="9886">
                  <c:v>5.9842615012111207</c:v>
                </c:pt>
                <c:pt idx="9887">
                  <c:v>5.9848668280876343</c:v>
                </c:pt>
                <c:pt idx="9888">
                  <c:v>5.9854721549641479</c:v>
                </c:pt>
                <c:pt idx="9889">
                  <c:v>5.9860774818406615</c:v>
                </c:pt>
                <c:pt idx="9890">
                  <c:v>5.9866828087171751</c:v>
                </c:pt>
                <c:pt idx="9891">
                  <c:v>5.9872881355936887</c:v>
                </c:pt>
                <c:pt idx="9892">
                  <c:v>5.9878934624702023</c:v>
                </c:pt>
                <c:pt idx="9893">
                  <c:v>5.9884987893467159</c:v>
                </c:pt>
                <c:pt idx="9894">
                  <c:v>5.9891041162232295</c:v>
                </c:pt>
                <c:pt idx="9895">
                  <c:v>5.9897094430997431</c:v>
                </c:pt>
                <c:pt idx="9896">
                  <c:v>5.9903147699762567</c:v>
                </c:pt>
                <c:pt idx="9897">
                  <c:v>5.9909200968527703</c:v>
                </c:pt>
                <c:pt idx="9898">
                  <c:v>5.9915254237292839</c:v>
                </c:pt>
                <c:pt idx="9899">
                  <c:v>5.9921307506057975</c:v>
                </c:pt>
                <c:pt idx="9900">
                  <c:v>5.9927360774823111</c:v>
                </c:pt>
                <c:pt idx="9901">
                  <c:v>5.9933414043588247</c:v>
                </c:pt>
                <c:pt idx="9902">
                  <c:v>5.9939467312353383</c:v>
                </c:pt>
                <c:pt idx="9903">
                  <c:v>5.9945520581118519</c:v>
                </c:pt>
                <c:pt idx="9904">
                  <c:v>5.9951573849883655</c:v>
                </c:pt>
                <c:pt idx="9905">
                  <c:v>5.9957627118648791</c:v>
                </c:pt>
                <c:pt idx="9906">
                  <c:v>5.9963680387413927</c:v>
                </c:pt>
                <c:pt idx="9907">
                  <c:v>5.9969733656179063</c:v>
                </c:pt>
                <c:pt idx="9908">
                  <c:v>5.9975786924944199</c:v>
                </c:pt>
                <c:pt idx="9909">
                  <c:v>5.9981840193709335</c:v>
                </c:pt>
                <c:pt idx="9910">
                  <c:v>5.9987893462474471</c:v>
                </c:pt>
                <c:pt idx="9911">
                  <c:v>5.9993946731239607</c:v>
                </c:pt>
                <c:pt idx="9912">
                  <c:v>6.0000000000004743</c:v>
                </c:pt>
                <c:pt idx="9913">
                  <c:v>6.0006053268769879</c:v>
                </c:pt>
                <c:pt idx="9914">
                  <c:v>6.0012106537535015</c:v>
                </c:pt>
                <c:pt idx="9915">
                  <c:v>6.0018159806300151</c:v>
                </c:pt>
                <c:pt idx="9916">
                  <c:v>6.0024213075065287</c:v>
                </c:pt>
                <c:pt idx="9917">
                  <c:v>6.0030266343830423</c:v>
                </c:pt>
                <c:pt idx="9918">
                  <c:v>6.0036319612595559</c:v>
                </c:pt>
                <c:pt idx="9919">
                  <c:v>6.0042372881360695</c:v>
                </c:pt>
                <c:pt idx="9920">
                  <c:v>6.0048426150125831</c:v>
                </c:pt>
                <c:pt idx="9921">
                  <c:v>6.0054479418890967</c:v>
                </c:pt>
                <c:pt idx="9922">
                  <c:v>6.0060532687656103</c:v>
                </c:pt>
                <c:pt idx="9923">
                  <c:v>6.0066585956421239</c:v>
                </c:pt>
                <c:pt idx="9924">
                  <c:v>6.0072639225186375</c:v>
                </c:pt>
                <c:pt idx="9925">
                  <c:v>6.0078692493951511</c:v>
                </c:pt>
                <c:pt idx="9926">
                  <c:v>6.0084745762716647</c:v>
                </c:pt>
                <c:pt idx="9927">
                  <c:v>6.0090799031481783</c:v>
                </c:pt>
                <c:pt idx="9928">
                  <c:v>6.0096852300246919</c:v>
                </c:pt>
                <c:pt idx="9929">
                  <c:v>6.0102905569012055</c:v>
                </c:pt>
                <c:pt idx="9930">
                  <c:v>6.0108958837777191</c:v>
                </c:pt>
                <c:pt idx="9931">
                  <c:v>6.0115012106542327</c:v>
                </c:pt>
                <c:pt idx="9932">
                  <c:v>6.0121065375307463</c:v>
                </c:pt>
                <c:pt idx="9933">
                  <c:v>6.0127118644072599</c:v>
                </c:pt>
                <c:pt idx="9934">
                  <c:v>6.0133171912837735</c:v>
                </c:pt>
                <c:pt idx="9935">
                  <c:v>6.0139225181602871</c:v>
                </c:pt>
                <c:pt idx="9936">
                  <c:v>6.0145278450368007</c:v>
                </c:pt>
                <c:pt idx="9937">
                  <c:v>6.0151331719133143</c:v>
                </c:pt>
                <c:pt idx="9938">
                  <c:v>6.0157384987898279</c:v>
                </c:pt>
                <c:pt idx="9939">
                  <c:v>6.0163438256663415</c:v>
                </c:pt>
                <c:pt idx="9940">
                  <c:v>6.0169491525428551</c:v>
                </c:pt>
                <c:pt idx="9941">
                  <c:v>6.0175544794193687</c:v>
                </c:pt>
                <c:pt idx="9942">
                  <c:v>6.0181598062958823</c:v>
                </c:pt>
                <c:pt idx="9943">
                  <c:v>6.0187651331723959</c:v>
                </c:pt>
                <c:pt idx="9944">
                  <c:v>6.0193704600489095</c:v>
                </c:pt>
                <c:pt idx="9945">
                  <c:v>6.0199757869254231</c:v>
                </c:pt>
                <c:pt idx="9946">
                  <c:v>6.0205811138019367</c:v>
                </c:pt>
                <c:pt idx="9947">
                  <c:v>6.0211864406784503</c:v>
                </c:pt>
                <c:pt idx="9948">
                  <c:v>6.0217917675549639</c:v>
                </c:pt>
                <c:pt idx="9949">
                  <c:v>6.0223970944314775</c:v>
                </c:pt>
                <c:pt idx="9950">
                  <c:v>6.0230024213079911</c:v>
                </c:pt>
                <c:pt idx="9951">
                  <c:v>6.0236077481845047</c:v>
                </c:pt>
                <c:pt idx="9952">
                  <c:v>6.0242130750610183</c:v>
                </c:pt>
                <c:pt idx="9953">
                  <c:v>6.0248184019375319</c:v>
                </c:pt>
                <c:pt idx="9954">
                  <c:v>6.0254237288140455</c:v>
                </c:pt>
                <c:pt idx="9955">
                  <c:v>6.0260290556905591</c:v>
                </c:pt>
                <c:pt idx="9956">
                  <c:v>6.0266343825670727</c:v>
                </c:pt>
                <c:pt idx="9957">
                  <c:v>6.0272397094435863</c:v>
                </c:pt>
                <c:pt idx="9958">
                  <c:v>6.0278450363200999</c:v>
                </c:pt>
                <c:pt idx="9959">
                  <c:v>6.0284503631966135</c:v>
                </c:pt>
                <c:pt idx="9960">
                  <c:v>6.0290556900731271</c:v>
                </c:pt>
                <c:pt idx="9961">
                  <c:v>6.0296610169496407</c:v>
                </c:pt>
                <c:pt idx="9962">
                  <c:v>6.0302663438261543</c:v>
                </c:pt>
                <c:pt idx="9963">
                  <c:v>6.0308716707026679</c:v>
                </c:pt>
                <c:pt idx="9964">
                  <c:v>6.0314769975791815</c:v>
                </c:pt>
                <c:pt idx="9965">
                  <c:v>6.0320823244556951</c:v>
                </c:pt>
                <c:pt idx="9966">
                  <c:v>6.0326876513322087</c:v>
                </c:pt>
                <c:pt idx="9967">
                  <c:v>6.0332929782087223</c:v>
                </c:pt>
                <c:pt idx="9968">
                  <c:v>6.0338983050852359</c:v>
                </c:pt>
                <c:pt idx="9969">
                  <c:v>6.0345036319617495</c:v>
                </c:pt>
                <c:pt idx="9970">
                  <c:v>6.0351089588382631</c:v>
                </c:pt>
                <c:pt idx="9971">
                  <c:v>6.0357142857147768</c:v>
                </c:pt>
                <c:pt idx="9972">
                  <c:v>6.0363196125912904</c:v>
                </c:pt>
                <c:pt idx="9973">
                  <c:v>6.036924939467804</c:v>
                </c:pt>
                <c:pt idx="9974">
                  <c:v>6.0375302663443176</c:v>
                </c:pt>
                <c:pt idx="9975">
                  <c:v>6.0381355932208312</c:v>
                </c:pt>
                <c:pt idx="9976">
                  <c:v>6.0387409200973448</c:v>
                </c:pt>
                <c:pt idx="9977">
                  <c:v>6.0393462469738584</c:v>
                </c:pt>
                <c:pt idx="9978">
                  <c:v>6.039951573850372</c:v>
                </c:pt>
                <c:pt idx="9979">
                  <c:v>6.0405569007268856</c:v>
                </c:pt>
                <c:pt idx="9980">
                  <c:v>6.0411622276033992</c:v>
                </c:pt>
                <c:pt idx="9981">
                  <c:v>6.0417675544799128</c:v>
                </c:pt>
                <c:pt idx="9982">
                  <c:v>6.0423728813564264</c:v>
                </c:pt>
                <c:pt idx="9983">
                  <c:v>6.04297820823294</c:v>
                </c:pt>
                <c:pt idx="9984">
                  <c:v>6.0435835351094536</c:v>
                </c:pt>
                <c:pt idx="9985">
                  <c:v>6.0441888619859672</c:v>
                </c:pt>
                <c:pt idx="9986">
                  <c:v>6.0447941888624808</c:v>
                </c:pt>
                <c:pt idx="9987">
                  <c:v>6.0453995157389944</c:v>
                </c:pt>
                <c:pt idx="9988">
                  <c:v>6.046004842615508</c:v>
                </c:pt>
                <c:pt idx="9989">
                  <c:v>6.0466101694920216</c:v>
                </c:pt>
                <c:pt idx="9990">
                  <c:v>6.0472154963685352</c:v>
                </c:pt>
                <c:pt idx="9991">
                  <c:v>6.0478208232450488</c:v>
                </c:pt>
                <c:pt idx="9992">
                  <c:v>6.0484261501215624</c:v>
                </c:pt>
                <c:pt idx="9993">
                  <c:v>6.049031476998076</c:v>
                </c:pt>
                <c:pt idx="9994">
                  <c:v>6.0496368038745896</c:v>
                </c:pt>
                <c:pt idx="9995">
                  <c:v>6.0502421307511032</c:v>
                </c:pt>
                <c:pt idx="9996">
                  <c:v>6.0508474576276168</c:v>
                </c:pt>
                <c:pt idx="9997">
                  <c:v>6.0514527845041304</c:v>
                </c:pt>
                <c:pt idx="9998">
                  <c:v>6.052058111380644</c:v>
                </c:pt>
                <c:pt idx="9999">
                  <c:v>6.0526634382571576</c:v>
                </c:pt>
                <c:pt idx="10000">
                  <c:v>6.0532687651336712</c:v>
                </c:pt>
                <c:pt idx="10001">
                  <c:v>6.0538740920101848</c:v>
                </c:pt>
                <c:pt idx="10002">
                  <c:v>6.0544794188866984</c:v>
                </c:pt>
                <c:pt idx="10003">
                  <c:v>6.055084745763212</c:v>
                </c:pt>
                <c:pt idx="10004">
                  <c:v>6.0556900726397256</c:v>
                </c:pt>
                <c:pt idx="10005">
                  <c:v>6.0562953995162392</c:v>
                </c:pt>
                <c:pt idx="10006">
                  <c:v>6.0569007263927528</c:v>
                </c:pt>
                <c:pt idx="10007">
                  <c:v>6.0575060532692664</c:v>
                </c:pt>
                <c:pt idx="10008">
                  <c:v>6.05811138014578</c:v>
                </c:pt>
                <c:pt idx="10009">
                  <c:v>6.0587167070222936</c:v>
                </c:pt>
                <c:pt idx="10010">
                  <c:v>6.0593220338988072</c:v>
                </c:pt>
                <c:pt idx="10011">
                  <c:v>6.0599273607753208</c:v>
                </c:pt>
                <c:pt idx="10012">
                  <c:v>6.0605326876518344</c:v>
                </c:pt>
                <c:pt idx="10013">
                  <c:v>6.061138014528348</c:v>
                </c:pt>
                <c:pt idx="10014">
                  <c:v>6.0617433414048616</c:v>
                </c:pt>
                <c:pt idx="10015">
                  <c:v>6.0623486682813752</c:v>
                </c:pt>
                <c:pt idx="10016">
                  <c:v>6.0629539951578888</c:v>
                </c:pt>
                <c:pt idx="10017">
                  <c:v>6.0635593220344024</c:v>
                </c:pt>
                <c:pt idx="10018">
                  <c:v>6.064164648910916</c:v>
                </c:pt>
                <c:pt idx="10019">
                  <c:v>6.0647699757874296</c:v>
                </c:pt>
                <c:pt idx="10020">
                  <c:v>6.0653753026639432</c:v>
                </c:pt>
                <c:pt idx="10021">
                  <c:v>6.0659806295404568</c:v>
                </c:pt>
                <c:pt idx="10022">
                  <c:v>6.0665859564169704</c:v>
                </c:pt>
                <c:pt idx="10023">
                  <c:v>6.067191283293484</c:v>
                </c:pt>
                <c:pt idx="10024">
                  <c:v>6.0677966101699976</c:v>
                </c:pt>
                <c:pt idx="10025">
                  <c:v>6.0684019370465112</c:v>
                </c:pt>
                <c:pt idx="10026">
                  <c:v>6.0690072639230248</c:v>
                </c:pt>
                <c:pt idx="10027">
                  <c:v>6.0696125907995384</c:v>
                </c:pt>
                <c:pt idx="10028">
                  <c:v>6.070217917676052</c:v>
                </c:pt>
                <c:pt idx="10029">
                  <c:v>6.0708232445525656</c:v>
                </c:pt>
                <c:pt idx="10030">
                  <c:v>6.0714285714290792</c:v>
                </c:pt>
                <c:pt idx="10031">
                  <c:v>6.0720338983055928</c:v>
                </c:pt>
                <c:pt idx="10032">
                  <c:v>6.0726392251821064</c:v>
                </c:pt>
                <c:pt idx="10033">
                  <c:v>6.07324455205862</c:v>
                </c:pt>
                <c:pt idx="10034">
                  <c:v>6.0738498789351336</c:v>
                </c:pt>
                <c:pt idx="10035">
                  <c:v>6.0744552058116472</c:v>
                </c:pt>
                <c:pt idx="10036">
                  <c:v>6.0750605326881608</c:v>
                </c:pt>
                <c:pt idx="10037">
                  <c:v>6.0756658595646744</c:v>
                </c:pt>
                <c:pt idx="10038">
                  <c:v>6.076271186441188</c:v>
                </c:pt>
                <c:pt idx="10039">
                  <c:v>6.0768765133177016</c:v>
                </c:pt>
                <c:pt idx="10040">
                  <c:v>6.0774818401942152</c:v>
                </c:pt>
                <c:pt idx="10041">
                  <c:v>6.0780871670707288</c:v>
                </c:pt>
                <c:pt idx="10042">
                  <c:v>6.0786924939472424</c:v>
                </c:pt>
                <c:pt idx="10043">
                  <c:v>6.079297820823756</c:v>
                </c:pt>
                <c:pt idx="10044">
                  <c:v>6.0799031477002696</c:v>
                </c:pt>
                <c:pt idx="10045">
                  <c:v>6.0805084745767832</c:v>
                </c:pt>
                <c:pt idx="10046">
                  <c:v>6.0811138014532968</c:v>
                </c:pt>
                <c:pt idx="10047">
                  <c:v>6.0817191283298104</c:v>
                </c:pt>
                <c:pt idx="10048">
                  <c:v>6.082324455206324</c:v>
                </c:pt>
                <c:pt idx="10049">
                  <c:v>6.0829297820828376</c:v>
                </c:pt>
                <c:pt idx="10050">
                  <c:v>6.0835351089593512</c:v>
                </c:pt>
                <c:pt idx="10051">
                  <c:v>6.0841404358358648</c:v>
                </c:pt>
                <c:pt idx="10052">
                  <c:v>6.0847457627123784</c:v>
                </c:pt>
                <c:pt idx="10053">
                  <c:v>6.085351089588892</c:v>
                </c:pt>
                <c:pt idx="10054">
                  <c:v>6.0859564164654056</c:v>
                </c:pt>
                <c:pt idx="10055">
                  <c:v>6.0865617433419192</c:v>
                </c:pt>
                <c:pt idx="10056">
                  <c:v>6.0871670702184328</c:v>
                </c:pt>
                <c:pt idx="10057">
                  <c:v>6.0877723970949464</c:v>
                </c:pt>
                <c:pt idx="10058">
                  <c:v>6.08837772397146</c:v>
                </c:pt>
                <c:pt idx="10059">
                  <c:v>6.0889830508479736</c:v>
                </c:pt>
                <c:pt idx="10060">
                  <c:v>6.0895883777244872</c:v>
                </c:pt>
                <c:pt idx="10061">
                  <c:v>6.0901937046010008</c:v>
                </c:pt>
                <c:pt idx="10062">
                  <c:v>6.0907990314775144</c:v>
                </c:pt>
                <c:pt idx="10063">
                  <c:v>6.091404358354028</c:v>
                </c:pt>
                <c:pt idx="10064">
                  <c:v>6.0920096852305416</c:v>
                </c:pt>
                <c:pt idx="10065">
                  <c:v>6.0926150121070553</c:v>
                </c:pt>
                <c:pt idx="10066">
                  <c:v>6.0932203389835689</c:v>
                </c:pt>
                <c:pt idx="10067">
                  <c:v>6.0938256658600825</c:v>
                </c:pt>
                <c:pt idx="10068">
                  <c:v>6.0944309927365961</c:v>
                </c:pt>
                <c:pt idx="10069">
                  <c:v>6.0950363196131097</c:v>
                </c:pt>
                <c:pt idx="10070">
                  <c:v>6.0956416464896233</c:v>
                </c:pt>
                <c:pt idx="10071">
                  <c:v>6.0962469733661369</c:v>
                </c:pt>
                <c:pt idx="10072">
                  <c:v>6.0968523002426505</c:v>
                </c:pt>
                <c:pt idx="10073">
                  <c:v>6.0974576271191641</c:v>
                </c:pt>
                <c:pt idx="10074">
                  <c:v>6.0980629539956777</c:v>
                </c:pt>
                <c:pt idx="10075">
                  <c:v>6.0986682808721913</c:v>
                </c:pt>
                <c:pt idx="10076">
                  <c:v>6.0992736077487049</c:v>
                </c:pt>
                <c:pt idx="10077">
                  <c:v>6.0998789346252185</c:v>
                </c:pt>
                <c:pt idx="10078">
                  <c:v>6.1004842615017321</c:v>
                </c:pt>
                <c:pt idx="10079">
                  <c:v>6.1010895883782457</c:v>
                </c:pt>
                <c:pt idx="10080">
                  <c:v>6.1016949152547593</c:v>
                </c:pt>
                <c:pt idx="10081">
                  <c:v>6.1023002421312729</c:v>
                </c:pt>
                <c:pt idx="10082">
                  <c:v>6.1029055690077865</c:v>
                </c:pt>
                <c:pt idx="10083">
                  <c:v>6.1035108958843001</c:v>
                </c:pt>
                <c:pt idx="10084">
                  <c:v>6.1041162227608137</c:v>
                </c:pt>
                <c:pt idx="10085">
                  <c:v>6.1047215496373273</c:v>
                </c:pt>
                <c:pt idx="10086">
                  <c:v>6.1053268765138409</c:v>
                </c:pt>
                <c:pt idx="10087">
                  <c:v>6.1059322033903545</c:v>
                </c:pt>
                <c:pt idx="10088">
                  <c:v>6.1065375302668681</c:v>
                </c:pt>
                <c:pt idx="10089">
                  <c:v>6.1071428571433817</c:v>
                </c:pt>
                <c:pt idx="10090">
                  <c:v>6.1077481840198953</c:v>
                </c:pt>
                <c:pt idx="10091">
                  <c:v>6.1083535108964089</c:v>
                </c:pt>
                <c:pt idx="10092">
                  <c:v>6.1089588377729225</c:v>
                </c:pt>
                <c:pt idx="10093">
                  <c:v>6.1095641646494361</c:v>
                </c:pt>
                <c:pt idx="10094">
                  <c:v>6.1101694915259497</c:v>
                </c:pt>
                <c:pt idx="10095">
                  <c:v>6.1107748184024633</c:v>
                </c:pt>
                <c:pt idx="10096">
                  <c:v>6.1113801452789769</c:v>
                </c:pt>
                <c:pt idx="10097">
                  <c:v>6.1119854721554905</c:v>
                </c:pt>
                <c:pt idx="10098">
                  <c:v>6.1125907990320041</c:v>
                </c:pt>
                <c:pt idx="10099">
                  <c:v>6.1131961259085177</c:v>
                </c:pt>
                <c:pt idx="10100">
                  <c:v>6.1138014527850313</c:v>
                </c:pt>
                <c:pt idx="10101">
                  <c:v>6.1144067796615449</c:v>
                </c:pt>
                <c:pt idx="10102">
                  <c:v>6.1150121065380585</c:v>
                </c:pt>
                <c:pt idx="10103">
                  <c:v>6.1156174334145721</c:v>
                </c:pt>
                <c:pt idx="10104">
                  <c:v>6.1162227602910857</c:v>
                </c:pt>
                <c:pt idx="10105">
                  <c:v>6.1168280871675993</c:v>
                </c:pt>
                <c:pt idx="10106">
                  <c:v>6.1174334140441129</c:v>
                </c:pt>
                <c:pt idx="10107">
                  <c:v>6.1180387409206265</c:v>
                </c:pt>
                <c:pt idx="10108">
                  <c:v>6.1186440677971401</c:v>
                </c:pt>
                <c:pt idx="10109">
                  <c:v>6.1192493946736537</c:v>
                </c:pt>
                <c:pt idx="10110">
                  <c:v>6.1198547215501673</c:v>
                </c:pt>
                <c:pt idx="10111">
                  <c:v>6.1204600484266809</c:v>
                </c:pt>
                <c:pt idx="10112">
                  <c:v>6.1210653753031945</c:v>
                </c:pt>
                <c:pt idx="10113">
                  <c:v>6.1216707021797081</c:v>
                </c:pt>
                <c:pt idx="10114">
                  <c:v>6.1222760290562217</c:v>
                </c:pt>
                <c:pt idx="10115">
                  <c:v>6.1228813559327353</c:v>
                </c:pt>
                <c:pt idx="10116">
                  <c:v>6.1234866828092489</c:v>
                </c:pt>
                <c:pt idx="10117">
                  <c:v>6.1240920096857625</c:v>
                </c:pt>
                <c:pt idx="10118">
                  <c:v>6.1246973365622761</c:v>
                </c:pt>
                <c:pt idx="10119">
                  <c:v>6.1253026634387897</c:v>
                </c:pt>
                <c:pt idx="10120">
                  <c:v>6.1259079903153033</c:v>
                </c:pt>
                <c:pt idx="10121">
                  <c:v>6.1265133171918169</c:v>
                </c:pt>
                <c:pt idx="10122">
                  <c:v>6.1271186440683305</c:v>
                </c:pt>
                <c:pt idx="10123">
                  <c:v>6.1277239709448441</c:v>
                </c:pt>
                <c:pt idx="10124">
                  <c:v>6.1283292978213577</c:v>
                </c:pt>
                <c:pt idx="10125">
                  <c:v>6.1289346246978713</c:v>
                </c:pt>
                <c:pt idx="10126">
                  <c:v>6.1295399515743849</c:v>
                </c:pt>
                <c:pt idx="10127">
                  <c:v>6.1301452784508985</c:v>
                </c:pt>
                <c:pt idx="10128">
                  <c:v>6.1307506053274121</c:v>
                </c:pt>
                <c:pt idx="10129">
                  <c:v>6.1313559322039257</c:v>
                </c:pt>
                <c:pt idx="10130">
                  <c:v>6.1319612590804393</c:v>
                </c:pt>
                <c:pt idx="10131">
                  <c:v>6.1325665859569529</c:v>
                </c:pt>
                <c:pt idx="10132">
                  <c:v>6.1331719128334665</c:v>
                </c:pt>
                <c:pt idx="10133">
                  <c:v>6.1337772397099801</c:v>
                </c:pt>
                <c:pt idx="10134">
                  <c:v>6.1343825665864937</c:v>
                </c:pt>
                <c:pt idx="10135">
                  <c:v>6.1349878934630073</c:v>
                </c:pt>
                <c:pt idx="10136">
                  <c:v>6.1355932203395209</c:v>
                </c:pt>
                <c:pt idx="10137">
                  <c:v>6.1361985472160345</c:v>
                </c:pt>
                <c:pt idx="10138">
                  <c:v>6.1368038740925481</c:v>
                </c:pt>
                <c:pt idx="10139">
                  <c:v>6.1374092009690617</c:v>
                </c:pt>
                <c:pt idx="10140">
                  <c:v>6.1380145278455753</c:v>
                </c:pt>
                <c:pt idx="10141">
                  <c:v>6.1386198547220889</c:v>
                </c:pt>
                <c:pt idx="10142">
                  <c:v>6.1392251815986025</c:v>
                </c:pt>
                <c:pt idx="10143">
                  <c:v>6.1398305084751161</c:v>
                </c:pt>
                <c:pt idx="10144">
                  <c:v>6.1404358353516297</c:v>
                </c:pt>
                <c:pt idx="10145">
                  <c:v>6.1410411622281433</c:v>
                </c:pt>
                <c:pt idx="10146">
                  <c:v>6.1416464891046569</c:v>
                </c:pt>
                <c:pt idx="10147">
                  <c:v>6.1422518159811705</c:v>
                </c:pt>
                <c:pt idx="10148">
                  <c:v>6.1428571428576841</c:v>
                </c:pt>
                <c:pt idx="10149">
                  <c:v>6.1434624697341977</c:v>
                </c:pt>
                <c:pt idx="10150">
                  <c:v>6.1440677966107113</c:v>
                </c:pt>
                <c:pt idx="10151">
                  <c:v>6.1446731234872249</c:v>
                </c:pt>
                <c:pt idx="10152">
                  <c:v>6.1452784503637385</c:v>
                </c:pt>
                <c:pt idx="10153">
                  <c:v>6.1458837772402521</c:v>
                </c:pt>
                <c:pt idx="10154">
                  <c:v>6.1464891041167657</c:v>
                </c:pt>
                <c:pt idx="10155">
                  <c:v>6.1470944309932793</c:v>
                </c:pt>
                <c:pt idx="10156">
                  <c:v>6.1476997578697929</c:v>
                </c:pt>
                <c:pt idx="10157">
                  <c:v>6.1483050847463065</c:v>
                </c:pt>
                <c:pt idx="10158">
                  <c:v>6.1489104116228201</c:v>
                </c:pt>
                <c:pt idx="10159">
                  <c:v>6.1495157384993338</c:v>
                </c:pt>
                <c:pt idx="10160">
                  <c:v>6.1501210653758474</c:v>
                </c:pt>
                <c:pt idx="10161">
                  <c:v>6.150726392252361</c:v>
                </c:pt>
                <c:pt idx="10162">
                  <c:v>6.1513317191288746</c:v>
                </c:pt>
                <c:pt idx="10163">
                  <c:v>6.1519370460053882</c:v>
                </c:pt>
                <c:pt idx="10164">
                  <c:v>6.1525423728819018</c:v>
                </c:pt>
                <c:pt idx="10165">
                  <c:v>6.1531476997584154</c:v>
                </c:pt>
                <c:pt idx="10166">
                  <c:v>6.153753026634929</c:v>
                </c:pt>
                <c:pt idx="10167">
                  <c:v>6.1543583535114426</c:v>
                </c:pt>
                <c:pt idx="10168">
                  <c:v>6.1549636803879562</c:v>
                </c:pt>
                <c:pt idx="10169">
                  <c:v>6.1555690072644698</c:v>
                </c:pt>
                <c:pt idx="10170">
                  <c:v>6.1561743341409834</c:v>
                </c:pt>
                <c:pt idx="10171">
                  <c:v>6.156779661017497</c:v>
                </c:pt>
                <c:pt idx="10172">
                  <c:v>6.1573849878940106</c:v>
                </c:pt>
                <c:pt idx="10173">
                  <c:v>6.1579903147705242</c:v>
                </c:pt>
                <c:pt idx="10174">
                  <c:v>6.1585956416470378</c:v>
                </c:pt>
                <c:pt idx="10175">
                  <c:v>6.1592009685235514</c:v>
                </c:pt>
                <c:pt idx="10176">
                  <c:v>6.159806295400065</c:v>
                </c:pt>
                <c:pt idx="10177">
                  <c:v>6.1604116222765786</c:v>
                </c:pt>
                <c:pt idx="10178">
                  <c:v>6.1610169491530922</c:v>
                </c:pt>
                <c:pt idx="10179">
                  <c:v>6.1616222760296058</c:v>
                </c:pt>
                <c:pt idx="10180">
                  <c:v>6.1622276029061194</c:v>
                </c:pt>
                <c:pt idx="10181">
                  <c:v>6.162832929782633</c:v>
                </c:pt>
                <c:pt idx="10182">
                  <c:v>6.1634382566591466</c:v>
                </c:pt>
                <c:pt idx="10183">
                  <c:v>6.1640435835356602</c:v>
                </c:pt>
                <c:pt idx="10184">
                  <c:v>6.1646489104121738</c:v>
                </c:pt>
                <c:pt idx="10185">
                  <c:v>6.1652542372886874</c:v>
                </c:pt>
                <c:pt idx="10186">
                  <c:v>6.165859564165201</c:v>
                </c:pt>
                <c:pt idx="10187">
                  <c:v>6.1664648910417146</c:v>
                </c:pt>
                <c:pt idx="10188">
                  <c:v>6.1670702179182282</c:v>
                </c:pt>
                <c:pt idx="10189">
                  <c:v>6.1676755447947418</c:v>
                </c:pt>
                <c:pt idx="10190">
                  <c:v>6.1682808716712554</c:v>
                </c:pt>
                <c:pt idx="10191">
                  <c:v>6.168886198547769</c:v>
                </c:pt>
                <c:pt idx="10192">
                  <c:v>6.1694915254242826</c:v>
                </c:pt>
                <c:pt idx="10193">
                  <c:v>6.1700968523007962</c:v>
                </c:pt>
                <c:pt idx="10194">
                  <c:v>6.1707021791773098</c:v>
                </c:pt>
                <c:pt idx="10195">
                  <c:v>6.1713075060538234</c:v>
                </c:pt>
                <c:pt idx="10196">
                  <c:v>6.171912832930337</c:v>
                </c:pt>
                <c:pt idx="10197">
                  <c:v>6.1725181598068506</c:v>
                </c:pt>
                <c:pt idx="10198">
                  <c:v>6.1731234866833642</c:v>
                </c:pt>
                <c:pt idx="10199">
                  <c:v>6.1737288135598778</c:v>
                </c:pt>
                <c:pt idx="10200">
                  <c:v>6.1743341404363914</c:v>
                </c:pt>
                <c:pt idx="10201">
                  <c:v>6.174939467312905</c:v>
                </c:pt>
                <c:pt idx="10202">
                  <c:v>6.1755447941894186</c:v>
                </c:pt>
                <c:pt idx="10203">
                  <c:v>6.1761501210659322</c:v>
                </c:pt>
                <c:pt idx="10204">
                  <c:v>6.1767554479424458</c:v>
                </c:pt>
                <c:pt idx="10205">
                  <c:v>6.1773607748189594</c:v>
                </c:pt>
                <c:pt idx="10206">
                  <c:v>6.177966101695473</c:v>
                </c:pt>
                <c:pt idx="10207">
                  <c:v>6.1785714285719866</c:v>
                </c:pt>
                <c:pt idx="10208">
                  <c:v>6.1791767554485002</c:v>
                </c:pt>
                <c:pt idx="10209">
                  <c:v>6.1797820823250138</c:v>
                </c:pt>
                <c:pt idx="10210">
                  <c:v>6.1803874092015274</c:v>
                </c:pt>
                <c:pt idx="10211">
                  <c:v>6.180992736078041</c:v>
                </c:pt>
                <c:pt idx="10212">
                  <c:v>6.1815980629545546</c:v>
                </c:pt>
                <c:pt idx="10213">
                  <c:v>6.1822033898310682</c:v>
                </c:pt>
                <c:pt idx="10214">
                  <c:v>6.1828087167075818</c:v>
                </c:pt>
                <c:pt idx="10215">
                  <c:v>6.1834140435840954</c:v>
                </c:pt>
                <c:pt idx="10216">
                  <c:v>6.184019370460609</c:v>
                </c:pt>
                <c:pt idx="10217">
                  <c:v>6.1846246973371226</c:v>
                </c:pt>
                <c:pt idx="10218">
                  <c:v>6.1852300242136362</c:v>
                </c:pt>
                <c:pt idx="10219">
                  <c:v>6.1858353510901498</c:v>
                </c:pt>
                <c:pt idx="10220">
                  <c:v>6.1864406779666634</c:v>
                </c:pt>
                <c:pt idx="10221">
                  <c:v>6.187046004843177</c:v>
                </c:pt>
                <c:pt idx="10222">
                  <c:v>6.1876513317196906</c:v>
                </c:pt>
                <c:pt idx="10223">
                  <c:v>6.1882566585962042</c:v>
                </c:pt>
                <c:pt idx="10224">
                  <c:v>6.1888619854727178</c:v>
                </c:pt>
                <c:pt idx="10225">
                  <c:v>6.1894673123492314</c:v>
                </c:pt>
                <c:pt idx="10226">
                  <c:v>6.190072639225745</c:v>
                </c:pt>
                <c:pt idx="10227">
                  <c:v>6.1906779661022586</c:v>
                </c:pt>
                <c:pt idx="10228">
                  <c:v>6.1912832929787722</c:v>
                </c:pt>
                <c:pt idx="10229">
                  <c:v>6.1918886198552858</c:v>
                </c:pt>
                <c:pt idx="10230">
                  <c:v>6.1924939467317994</c:v>
                </c:pt>
                <c:pt idx="10231">
                  <c:v>6.193099273608313</c:v>
                </c:pt>
                <c:pt idx="10232">
                  <c:v>6.1937046004848266</c:v>
                </c:pt>
                <c:pt idx="10233">
                  <c:v>6.1943099273613402</c:v>
                </c:pt>
                <c:pt idx="10234">
                  <c:v>6.1949152542378538</c:v>
                </c:pt>
                <c:pt idx="10235">
                  <c:v>6.1955205811143674</c:v>
                </c:pt>
                <c:pt idx="10236">
                  <c:v>6.196125907990881</c:v>
                </c:pt>
                <c:pt idx="10237">
                  <c:v>6.1967312348673946</c:v>
                </c:pt>
                <c:pt idx="10238">
                  <c:v>6.1973365617439082</c:v>
                </c:pt>
                <c:pt idx="10239">
                  <c:v>6.1979418886204218</c:v>
                </c:pt>
                <c:pt idx="10240">
                  <c:v>6.1985472154969354</c:v>
                </c:pt>
                <c:pt idx="10241">
                  <c:v>6.199152542373449</c:v>
                </c:pt>
                <c:pt idx="10242">
                  <c:v>6.1997578692499626</c:v>
                </c:pt>
                <c:pt idx="10243">
                  <c:v>6.2003631961264762</c:v>
                </c:pt>
                <c:pt idx="10244">
                  <c:v>6.2009685230029898</c:v>
                </c:pt>
                <c:pt idx="10245">
                  <c:v>6.2015738498795034</c:v>
                </c:pt>
                <c:pt idx="10246">
                  <c:v>6.202179176756017</c:v>
                </c:pt>
                <c:pt idx="10247">
                  <c:v>6.2027845036325306</c:v>
                </c:pt>
                <c:pt idx="10248">
                  <c:v>6.2033898305090442</c:v>
                </c:pt>
                <c:pt idx="10249">
                  <c:v>6.2039951573855578</c:v>
                </c:pt>
                <c:pt idx="10250">
                  <c:v>6.2046004842620714</c:v>
                </c:pt>
                <c:pt idx="10251">
                  <c:v>6.205205811138585</c:v>
                </c:pt>
                <c:pt idx="10252">
                  <c:v>6.2058111380150986</c:v>
                </c:pt>
                <c:pt idx="10253">
                  <c:v>6.2064164648916123</c:v>
                </c:pt>
                <c:pt idx="10254">
                  <c:v>6.2070217917681259</c:v>
                </c:pt>
                <c:pt idx="10255">
                  <c:v>6.2076271186446395</c:v>
                </c:pt>
                <c:pt idx="10256">
                  <c:v>6.2082324455211531</c:v>
                </c:pt>
                <c:pt idx="10257">
                  <c:v>6.2088377723976667</c:v>
                </c:pt>
                <c:pt idx="10258">
                  <c:v>6.2094430992741803</c:v>
                </c:pt>
                <c:pt idx="10259">
                  <c:v>6.2100484261506939</c:v>
                </c:pt>
                <c:pt idx="10260">
                  <c:v>6.2106537530272075</c:v>
                </c:pt>
                <c:pt idx="10261">
                  <c:v>6.2112590799037211</c:v>
                </c:pt>
                <c:pt idx="10262">
                  <c:v>6.2118644067802347</c:v>
                </c:pt>
                <c:pt idx="10263">
                  <c:v>6.2124697336567483</c:v>
                </c:pt>
                <c:pt idx="10264">
                  <c:v>6.2130750605332619</c:v>
                </c:pt>
                <c:pt idx="10265">
                  <c:v>6.2136803874097755</c:v>
                </c:pt>
                <c:pt idx="10266">
                  <c:v>6.2142857142862891</c:v>
                </c:pt>
                <c:pt idx="10267">
                  <c:v>6.2148910411628027</c:v>
                </c:pt>
                <c:pt idx="10268">
                  <c:v>6.2154963680393163</c:v>
                </c:pt>
                <c:pt idx="10269">
                  <c:v>6.2161016949158299</c:v>
                </c:pt>
                <c:pt idx="10270">
                  <c:v>6.2167070217923435</c:v>
                </c:pt>
                <c:pt idx="10271">
                  <c:v>6.2173123486688571</c:v>
                </c:pt>
                <c:pt idx="10272">
                  <c:v>6.2179176755453707</c:v>
                </c:pt>
                <c:pt idx="10273">
                  <c:v>6.2185230024218843</c:v>
                </c:pt>
                <c:pt idx="10274">
                  <c:v>6.2191283292983979</c:v>
                </c:pt>
                <c:pt idx="10275">
                  <c:v>6.2197336561749115</c:v>
                </c:pt>
                <c:pt idx="10276">
                  <c:v>6.2203389830514251</c:v>
                </c:pt>
                <c:pt idx="10277">
                  <c:v>6.2209443099279387</c:v>
                </c:pt>
                <c:pt idx="10278">
                  <c:v>6.2215496368044523</c:v>
                </c:pt>
                <c:pt idx="10279">
                  <c:v>6.2221549636809659</c:v>
                </c:pt>
                <c:pt idx="10280">
                  <c:v>6.2227602905574795</c:v>
                </c:pt>
                <c:pt idx="10281">
                  <c:v>6.2233656174339931</c:v>
                </c:pt>
                <c:pt idx="10282">
                  <c:v>6.2239709443105067</c:v>
                </c:pt>
                <c:pt idx="10283">
                  <c:v>6.2245762711870203</c:v>
                </c:pt>
                <c:pt idx="10284">
                  <c:v>6.2251815980635339</c:v>
                </c:pt>
                <c:pt idx="10285">
                  <c:v>6.2257869249400475</c:v>
                </c:pt>
                <c:pt idx="10286">
                  <c:v>6.2263922518165611</c:v>
                </c:pt>
                <c:pt idx="10287">
                  <c:v>6.2269975786930747</c:v>
                </c:pt>
                <c:pt idx="10288">
                  <c:v>6.2276029055695883</c:v>
                </c:pt>
                <c:pt idx="10289">
                  <c:v>6.2282082324461019</c:v>
                </c:pt>
                <c:pt idx="10290">
                  <c:v>6.2288135593226155</c:v>
                </c:pt>
                <c:pt idx="10291">
                  <c:v>6.2294188861991291</c:v>
                </c:pt>
                <c:pt idx="10292">
                  <c:v>6.2300242130756427</c:v>
                </c:pt>
                <c:pt idx="10293">
                  <c:v>6.2306295399521563</c:v>
                </c:pt>
                <c:pt idx="10294">
                  <c:v>6.2312348668286699</c:v>
                </c:pt>
                <c:pt idx="10295">
                  <c:v>6.2318401937051835</c:v>
                </c:pt>
                <c:pt idx="10296">
                  <c:v>6.2324455205816971</c:v>
                </c:pt>
                <c:pt idx="10297">
                  <c:v>6.2330508474582107</c:v>
                </c:pt>
                <c:pt idx="10298">
                  <c:v>6.2336561743347243</c:v>
                </c:pt>
                <c:pt idx="10299">
                  <c:v>6.2342615012112379</c:v>
                </c:pt>
                <c:pt idx="10300">
                  <c:v>6.2348668280877515</c:v>
                </c:pt>
                <c:pt idx="10301">
                  <c:v>6.2354721549642651</c:v>
                </c:pt>
                <c:pt idx="10302">
                  <c:v>6.2360774818407787</c:v>
                </c:pt>
                <c:pt idx="10303">
                  <c:v>6.2366828087172923</c:v>
                </c:pt>
                <c:pt idx="10304">
                  <c:v>6.2372881355938059</c:v>
                </c:pt>
                <c:pt idx="10305">
                  <c:v>6.2378934624703195</c:v>
                </c:pt>
                <c:pt idx="10306">
                  <c:v>6.2384987893468331</c:v>
                </c:pt>
                <c:pt idx="10307">
                  <c:v>6.2391041162233467</c:v>
                </c:pt>
                <c:pt idx="10308">
                  <c:v>6.2397094430998603</c:v>
                </c:pt>
                <c:pt idx="10309">
                  <c:v>6.2403147699763739</c:v>
                </c:pt>
                <c:pt idx="10310">
                  <c:v>6.2409200968528875</c:v>
                </c:pt>
                <c:pt idx="10311">
                  <c:v>6.2415254237294011</c:v>
                </c:pt>
                <c:pt idx="10312">
                  <c:v>6.2421307506059147</c:v>
                </c:pt>
                <c:pt idx="10313">
                  <c:v>6.2427360774824283</c:v>
                </c:pt>
                <c:pt idx="10314">
                  <c:v>6.2433414043589419</c:v>
                </c:pt>
                <c:pt idx="10315">
                  <c:v>6.2439467312354555</c:v>
                </c:pt>
                <c:pt idx="10316">
                  <c:v>6.2445520581119691</c:v>
                </c:pt>
                <c:pt idx="10317">
                  <c:v>6.2451573849884827</c:v>
                </c:pt>
                <c:pt idx="10318">
                  <c:v>6.2457627118649963</c:v>
                </c:pt>
                <c:pt idx="10319">
                  <c:v>6.2463680387415099</c:v>
                </c:pt>
                <c:pt idx="10320">
                  <c:v>6.2469733656180235</c:v>
                </c:pt>
                <c:pt idx="10321">
                  <c:v>6.2475786924945371</c:v>
                </c:pt>
                <c:pt idx="10322">
                  <c:v>6.2481840193710507</c:v>
                </c:pt>
                <c:pt idx="10323">
                  <c:v>6.2487893462475643</c:v>
                </c:pt>
                <c:pt idx="10324">
                  <c:v>6.2493946731240779</c:v>
                </c:pt>
                <c:pt idx="10325">
                  <c:v>6.2500000000005915</c:v>
                </c:pt>
                <c:pt idx="10326">
                  <c:v>6.2506053268771051</c:v>
                </c:pt>
                <c:pt idx="10327">
                  <c:v>6.2512106537536187</c:v>
                </c:pt>
                <c:pt idx="10328">
                  <c:v>6.2518159806301323</c:v>
                </c:pt>
                <c:pt idx="10329">
                  <c:v>6.2524213075066459</c:v>
                </c:pt>
                <c:pt idx="10330">
                  <c:v>6.2530266343831595</c:v>
                </c:pt>
                <c:pt idx="10331">
                  <c:v>6.2536319612596731</c:v>
                </c:pt>
                <c:pt idx="10332">
                  <c:v>6.2542372881361867</c:v>
                </c:pt>
                <c:pt idx="10333">
                  <c:v>6.2548426150127003</c:v>
                </c:pt>
                <c:pt idx="10334">
                  <c:v>6.2554479418892139</c:v>
                </c:pt>
                <c:pt idx="10335">
                  <c:v>6.2560532687657275</c:v>
                </c:pt>
                <c:pt idx="10336">
                  <c:v>6.2566585956422411</c:v>
                </c:pt>
                <c:pt idx="10337">
                  <c:v>6.2572639225187547</c:v>
                </c:pt>
                <c:pt idx="10338">
                  <c:v>6.2578692493952683</c:v>
                </c:pt>
                <c:pt idx="10339">
                  <c:v>6.2584745762717819</c:v>
                </c:pt>
                <c:pt idx="10340">
                  <c:v>6.2590799031482955</c:v>
                </c:pt>
                <c:pt idx="10341">
                  <c:v>6.2596852300248091</c:v>
                </c:pt>
                <c:pt idx="10342">
                  <c:v>6.2602905569013227</c:v>
                </c:pt>
                <c:pt idx="10343">
                  <c:v>6.2608958837778363</c:v>
                </c:pt>
                <c:pt idx="10344">
                  <c:v>6.2615012106543499</c:v>
                </c:pt>
                <c:pt idx="10345">
                  <c:v>6.2621065375308635</c:v>
                </c:pt>
                <c:pt idx="10346">
                  <c:v>6.2627118644073771</c:v>
                </c:pt>
                <c:pt idx="10347">
                  <c:v>6.2633171912838908</c:v>
                </c:pt>
                <c:pt idx="10348">
                  <c:v>6.2639225181604044</c:v>
                </c:pt>
                <c:pt idx="10349">
                  <c:v>6.264527845036918</c:v>
                </c:pt>
                <c:pt idx="10350">
                  <c:v>6.2651331719134316</c:v>
                </c:pt>
                <c:pt idx="10351">
                  <c:v>6.2657384987899452</c:v>
                </c:pt>
                <c:pt idx="10352">
                  <c:v>6.2663438256664588</c:v>
                </c:pt>
                <c:pt idx="10353">
                  <c:v>6.2669491525429724</c:v>
                </c:pt>
                <c:pt idx="10354">
                  <c:v>6.267554479419486</c:v>
                </c:pt>
                <c:pt idx="10355">
                  <c:v>6.2681598062959996</c:v>
                </c:pt>
                <c:pt idx="10356">
                  <c:v>6.2687651331725132</c:v>
                </c:pt>
                <c:pt idx="10357">
                  <c:v>6.2693704600490268</c:v>
                </c:pt>
                <c:pt idx="10358">
                  <c:v>6.2699757869255404</c:v>
                </c:pt>
                <c:pt idx="10359">
                  <c:v>6.270581113802054</c:v>
                </c:pt>
                <c:pt idx="10360">
                  <c:v>6.2711864406785676</c:v>
                </c:pt>
                <c:pt idx="10361">
                  <c:v>6.2717917675550812</c:v>
                </c:pt>
                <c:pt idx="10362">
                  <c:v>6.2723970944315948</c:v>
                </c:pt>
                <c:pt idx="10363">
                  <c:v>6.2730024213081084</c:v>
                </c:pt>
                <c:pt idx="10364">
                  <c:v>6.273607748184622</c:v>
                </c:pt>
                <c:pt idx="10365">
                  <c:v>6.2742130750611356</c:v>
                </c:pt>
                <c:pt idx="10366">
                  <c:v>6.2748184019376492</c:v>
                </c:pt>
                <c:pt idx="10367">
                  <c:v>6.2754237288141628</c:v>
                </c:pt>
                <c:pt idx="10368">
                  <c:v>6.2760290556906764</c:v>
                </c:pt>
                <c:pt idx="10369">
                  <c:v>6.27663438256719</c:v>
                </c:pt>
                <c:pt idx="10370">
                  <c:v>6.2772397094437036</c:v>
                </c:pt>
                <c:pt idx="10371">
                  <c:v>6.2778450363202172</c:v>
                </c:pt>
                <c:pt idx="10372">
                  <c:v>6.2784503631967308</c:v>
                </c:pt>
                <c:pt idx="10373">
                  <c:v>6.2790556900732444</c:v>
                </c:pt>
                <c:pt idx="10374">
                  <c:v>6.279661016949758</c:v>
                </c:pt>
                <c:pt idx="10375">
                  <c:v>6.2802663438262716</c:v>
                </c:pt>
                <c:pt idx="10376">
                  <c:v>6.2808716707027852</c:v>
                </c:pt>
                <c:pt idx="10377">
                  <c:v>6.2814769975792988</c:v>
                </c:pt>
                <c:pt idx="10378">
                  <c:v>6.2820823244558124</c:v>
                </c:pt>
                <c:pt idx="10379">
                  <c:v>6.282687651332326</c:v>
                </c:pt>
                <c:pt idx="10380">
                  <c:v>6.2832929782088396</c:v>
                </c:pt>
                <c:pt idx="10381">
                  <c:v>6.2838983050853532</c:v>
                </c:pt>
                <c:pt idx="10382">
                  <c:v>6.2845036319618668</c:v>
                </c:pt>
                <c:pt idx="10383">
                  <c:v>6.2851089588383804</c:v>
                </c:pt>
                <c:pt idx="10384">
                  <c:v>6.285714285714894</c:v>
                </c:pt>
                <c:pt idx="10385">
                  <c:v>6.2863196125914076</c:v>
                </c:pt>
                <c:pt idx="10386">
                  <c:v>6.2869249394679212</c:v>
                </c:pt>
                <c:pt idx="10387">
                  <c:v>6.2875302663444348</c:v>
                </c:pt>
                <c:pt idx="10388">
                  <c:v>6.2881355932209484</c:v>
                </c:pt>
                <c:pt idx="10389">
                  <c:v>6.288740920097462</c:v>
                </c:pt>
                <c:pt idx="10390">
                  <c:v>6.2893462469739756</c:v>
                </c:pt>
                <c:pt idx="10391">
                  <c:v>6.2899515738504892</c:v>
                </c:pt>
                <c:pt idx="10392">
                  <c:v>6.2905569007270028</c:v>
                </c:pt>
                <c:pt idx="10393">
                  <c:v>6.2911622276035164</c:v>
                </c:pt>
                <c:pt idx="10394">
                  <c:v>6.29176755448003</c:v>
                </c:pt>
                <c:pt idx="10395">
                  <c:v>6.2923728813565436</c:v>
                </c:pt>
                <c:pt idx="10396">
                  <c:v>6.2929782082330572</c:v>
                </c:pt>
                <c:pt idx="10397">
                  <c:v>6.2935835351095708</c:v>
                </c:pt>
                <c:pt idx="10398">
                  <c:v>6.2941888619860844</c:v>
                </c:pt>
                <c:pt idx="10399">
                  <c:v>6.294794188862598</c:v>
                </c:pt>
                <c:pt idx="10400">
                  <c:v>6.2953995157391116</c:v>
                </c:pt>
                <c:pt idx="10401">
                  <c:v>6.2960048426156252</c:v>
                </c:pt>
                <c:pt idx="10402">
                  <c:v>6.2966101694921388</c:v>
                </c:pt>
                <c:pt idx="10403">
                  <c:v>6.2972154963686524</c:v>
                </c:pt>
                <c:pt idx="10404">
                  <c:v>6.297820823245166</c:v>
                </c:pt>
                <c:pt idx="10405">
                  <c:v>6.2984261501216796</c:v>
                </c:pt>
                <c:pt idx="10406">
                  <c:v>6.2990314769981932</c:v>
                </c:pt>
                <c:pt idx="10407">
                  <c:v>6.2996368038747068</c:v>
                </c:pt>
                <c:pt idx="10408">
                  <c:v>6.3002421307512204</c:v>
                </c:pt>
                <c:pt idx="10409">
                  <c:v>6.300847457627734</c:v>
                </c:pt>
                <c:pt idx="10410">
                  <c:v>6.3014527845042476</c:v>
                </c:pt>
                <c:pt idx="10411">
                  <c:v>6.3020581113807612</c:v>
                </c:pt>
                <c:pt idx="10412">
                  <c:v>6.3026634382572748</c:v>
                </c:pt>
                <c:pt idx="10413">
                  <c:v>6.3032687651337884</c:v>
                </c:pt>
                <c:pt idx="10414">
                  <c:v>6.303874092010302</c:v>
                </c:pt>
                <c:pt idx="10415">
                  <c:v>6.3044794188868156</c:v>
                </c:pt>
                <c:pt idx="10416">
                  <c:v>6.3050847457633292</c:v>
                </c:pt>
                <c:pt idx="10417">
                  <c:v>6.3056900726398428</c:v>
                </c:pt>
                <c:pt idx="10418">
                  <c:v>6.3062953995163564</c:v>
                </c:pt>
                <c:pt idx="10419">
                  <c:v>6.30690072639287</c:v>
                </c:pt>
                <c:pt idx="10420">
                  <c:v>6.3075060532693836</c:v>
                </c:pt>
                <c:pt idx="10421">
                  <c:v>6.3081113801458972</c:v>
                </c:pt>
                <c:pt idx="10422">
                  <c:v>6.3087167070224108</c:v>
                </c:pt>
                <c:pt idx="10423">
                  <c:v>6.3093220338989244</c:v>
                </c:pt>
                <c:pt idx="10424">
                  <c:v>6.309927360775438</c:v>
                </c:pt>
                <c:pt idx="10425">
                  <c:v>6.3105326876519516</c:v>
                </c:pt>
                <c:pt idx="10426">
                  <c:v>6.3111380145284652</c:v>
                </c:pt>
                <c:pt idx="10427">
                  <c:v>6.3117433414049788</c:v>
                </c:pt>
                <c:pt idx="10428">
                  <c:v>6.3123486682814924</c:v>
                </c:pt>
                <c:pt idx="10429">
                  <c:v>6.312953995158006</c:v>
                </c:pt>
                <c:pt idx="10430">
                  <c:v>6.3135593220345196</c:v>
                </c:pt>
                <c:pt idx="10431">
                  <c:v>6.3141646489110332</c:v>
                </c:pt>
                <c:pt idx="10432">
                  <c:v>6.3147699757875468</c:v>
                </c:pt>
                <c:pt idx="10433">
                  <c:v>6.3153753026640604</c:v>
                </c:pt>
                <c:pt idx="10434">
                  <c:v>6.315980629540574</c:v>
                </c:pt>
                <c:pt idx="10435">
                  <c:v>6.3165859564170876</c:v>
                </c:pt>
                <c:pt idx="10436">
                  <c:v>6.3171912832936012</c:v>
                </c:pt>
                <c:pt idx="10437">
                  <c:v>6.3177966101701148</c:v>
                </c:pt>
                <c:pt idx="10438">
                  <c:v>6.3184019370466284</c:v>
                </c:pt>
                <c:pt idx="10439">
                  <c:v>6.319007263923142</c:v>
                </c:pt>
                <c:pt idx="10440">
                  <c:v>6.3196125907996556</c:v>
                </c:pt>
                <c:pt idx="10441">
                  <c:v>6.3202179176761693</c:v>
                </c:pt>
                <c:pt idx="10442">
                  <c:v>6.3208232445526829</c:v>
                </c:pt>
                <c:pt idx="10443">
                  <c:v>6.3214285714291965</c:v>
                </c:pt>
                <c:pt idx="10444">
                  <c:v>6.3220338983057101</c:v>
                </c:pt>
                <c:pt idx="10445">
                  <c:v>6.3226392251822237</c:v>
                </c:pt>
                <c:pt idx="10446">
                  <c:v>6.3232445520587373</c:v>
                </c:pt>
                <c:pt idx="10447">
                  <c:v>6.3238498789352509</c:v>
                </c:pt>
                <c:pt idx="10448">
                  <c:v>6.3244552058117645</c:v>
                </c:pt>
                <c:pt idx="10449">
                  <c:v>6.3250605326882781</c:v>
                </c:pt>
                <c:pt idx="10450">
                  <c:v>6.3256658595647917</c:v>
                </c:pt>
                <c:pt idx="10451">
                  <c:v>6.3262711864413053</c:v>
                </c:pt>
                <c:pt idx="10452">
                  <c:v>6.3268765133178189</c:v>
                </c:pt>
                <c:pt idx="10453">
                  <c:v>6.3274818401943325</c:v>
                </c:pt>
                <c:pt idx="10454">
                  <c:v>6.3280871670708461</c:v>
                </c:pt>
                <c:pt idx="10455">
                  <c:v>6.3286924939473597</c:v>
                </c:pt>
                <c:pt idx="10456">
                  <c:v>6.3292978208238733</c:v>
                </c:pt>
                <c:pt idx="10457">
                  <c:v>6.3299031477003869</c:v>
                </c:pt>
                <c:pt idx="10458">
                  <c:v>6.3305084745769005</c:v>
                </c:pt>
                <c:pt idx="10459">
                  <c:v>6.3311138014534141</c:v>
                </c:pt>
                <c:pt idx="10460">
                  <c:v>6.3317191283299277</c:v>
                </c:pt>
                <c:pt idx="10461">
                  <c:v>6.3323244552064413</c:v>
                </c:pt>
                <c:pt idx="10462">
                  <c:v>6.3329297820829549</c:v>
                </c:pt>
                <c:pt idx="10463">
                  <c:v>6.3335351089594685</c:v>
                </c:pt>
                <c:pt idx="10464">
                  <c:v>6.3341404358359821</c:v>
                </c:pt>
                <c:pt idx="10465">
                  <c:v>6.3347457627124957</c:v>
                </c:pt>
                <c:pt idx="10466">
                  <c:v>6.3353510895890093</c:v>
                </c:pt>
                <c:pt idx="10467">
                  <c:v>6.3359564164655229</c:v>
                </c:pt>
                <c:pt idx="10468">
                  <c:v>6.3365617433420365</c:v>
                </c:pt>
                <c:pt idx="10469">
                  <c:v>6.3371670702185501</c:v>
                </c:pt>
                <c:pt idx="10470">
                  <c:v>6.3377723970950637</c:v>
                </c:pt>
                <c:pt idx="10471">
                  <c:v>6.3383777239715773</c:v>
                </c:pt>
                <c:pt idx="10472">
                  <c:v>6.3389830508480909</c:v>
                </c:pt>
                <c:pt idx="10473">
                  <c:v>6.3395883777246045</c:v>
                </c:pt>
                <c:pt idx="10474">
                  <c:v>6.3401937046011181</c:v>
                </c:pt>
                <c:pt idx="10475">
                  <c:v>6.3407990314776317</c:v>
                </c:pt>
                <c:pt idx="10476">
                  <c:v>6.3414043583541453</c:v>
                </c:pt>
                <c:pt idx="10477">
                  <c:v>6.3420096852306589</c:v>
                </c:pt>
                <c:pt idx="10478">
                  <c:v>6.3426150121071725</c:v>
                </c:pt>
                <c:pt idx="10479">
                  <c:v>6.3432203389836861</c:v>
                </c:pt>
                <c:pt idx="10480">
                  <c:v>6.3438256658601997</c:v>
                </c:pt>
                <c:pt idx="10481">
                  <c:v>6.3444309927367133</c:v>
                </c:pt>
                <c:pt idx="10482">
                  <c:v>6.3450363196132269</c:v>
                </c:pt>
                <c:pt idx="10483">
                  <c:v>6.3456416464897405</c:v>
                </c:pt>
                <c:pt idx="10484">
                  <c:v>6.3462469733662541</c:v>
                </c:pt>
                <c:pt idx="10485">
                  <c:v>6.3468523002427677</c:v>
                </c:pt>
                <c:pt idx="10486">
                  <c:v>6.3474576271192813</c:v>
                </c:pt>
                <c:pt idx="10487">
                  <c:v>6.3480629539957949</c:v>
                </c:pt>
                <c:pt idx="10488">
                  <c:v>6.3486682808723085</c:v>
                </c:pt>
                <c:pt idx="10489">
                  <c:v>6.3492736077488221</c:v>
                </c:pt>
                <c:pt idx="10490">
                  <c:v>6.3498789346253357</c:v>
                </c:pt>
                <c:pt idx="10491">
                  <c:v>6.3504842615018493</c:v>
                </c:pt>
                <c:pt idx="10492">
                  <c:v>6.3510895883783629</c:v>
                </c:pt>
                <c:pt idx="10493">
                  <c:v>6.3516949152548765</c:v>
                </c:pt>
                <c:pt idx="10494">
                  <c:v>6.3523002421313901</c:v>
                </c:pt>
                <c:pt idx="10495">
                  <c:v>6.3529055690079037</c:v>
                </c:pt>
                <c:pt idx="10496">
                  <c:v>6.3535108958844173</c:v>
                </c:pt>
                <c:pt idx="10497">
                  <c:v>6.3541162227609309</c:v>
                </c:pt>
                <c:pt idx="10498">
                  <c:v>6.3547215496374445</c:v>
                </c:pt>
                <c:pt idx="10499">
                  <c:v>6.3553268765139581</c:v>
                </c:pt>
                <c:pt idx="10500">
                  <c:v>6.3559322033904717</c:v>
                </c:pt>
                <c:pt idx="10501">
                  <c:v>6.3565375302669853</c:v>
                </c:pt>
                <c:pt idx="10502">
                  <c:v>6.3571428571434989</c:v>
                </c:pt>
                <c:pt idx="10503">
                  <c:v>6.3577481840200125</c:v>
                </c:pt>
                <c:pt idx="10504">
                  <c:v>6.3583535108965261</c:v>
                </c:pt>
                <c:pt idx="10505">
                  <c:v>6.3589588377730397</c:v>
                </c:pt>
                <c:pt idx="10506">
                  <c:v>6.3595641646495533</c:v>
                </c:pt>
                <c:pt idx="10507">
                  <c:v>6.3601694915260669</c:v>
                </c:pt>
                <c:pt idx="10508">
                  <c:v>6.3607748184025805</c:v>
                </c:pt>
                <c:pt idx="10509">
                  <c:v>6.3613801452790941</c:v>
                </c:pt>
                <c:pt idx="10510">
                  <c:v>6.3619854721556077</c:v>
                </c:pt>
                <c:pt idx="10511">
                  <c:v>6.3625907990321213</c:v>
                </c:pt>
                <c:pt idx="10512">
                  <c:v>6.3631961259086349</c:v>
                </c:pt>
                <c:pt idx="10513">
                  <c:v>6.3638014527851485</c:v>
                </c:pt>
                <c:pt idx="10514">
                  <c:v>6.3644067796616621</c:v>
                </c:pt>
                <c:pt idx="10515">
                  <c:v>6.3650121065381757</c:v>
                </c:pt>
                <c:pt idx="10516">
                  <c:v>6.3656174334146893</c:v>
                </c:pt>
                <c:pt idx="10517">
                  <c:v>6.3662227602912029</c:v>
                </c:pt>
                <c:pt idx="10518">
                  <c:v>6.3668280871677165</c:v>
                </c:pt>
                <c:pt idx="10519">
                  <c:v>6.3674334140442301</c:v>
                </c:pt>
                <c:pt idx="10520">
                  <c:v>6.3680387409207437</c:v>
                </c:pt>
                <c:pt idx="10521">
                  <c:v>6.3686440677972573</c:v>
                </c:pt>
                <c:pt idx="10522">
                  <c:v>6.3692493946737709</c:v>
                </c:pt>
                <c:pt idx="10523">
                  <c:v>6.3698547215502845</c:v>
                </c:pt>
                <c:pt idx="10524">
                  <c:v>6.3704600484267981</c:v>
                </c:pt>
                <c:pt idx="10525">
                  <c:v>6.3710653753033117</c:v>
                </c:pt>
                <c:pt idx="10526">
                  <c:v>6.3716707021798253</c:v>
                </c:pt>
                <c:pt idx="10527">
                  <c:v>6.3722760290563389</c:v>
                </c:pt>
                <c:pt idx="10528">
                  <c:v>6.3728813559328525</c:v>
                </c:pt>
                <c:pt idx="10529">
                  <c:v>6.3734866828093661</c:v>
                </c:pt>
                <c:pt idx="10530">
                  <c:v>6.3740920096858797</c:v>
                </c:pt>
                <c:pt idx="10531">
                  <c:v>6.3746973365623933</c:v>
                </c:pt>
                <c:pt idx="10532">
                  <c:v>6.3753026634389069</c:v>
                </c:pt>
                <c:pt idx="10533">
                  <c:v>6.3759079903154205</c:v>
                </c:pt>
                <c:pt idx="10534">
                  <c:v>6.3765133171919341</c:v>
                </c:pt>
                <c:pt idx="10535">
                  <c:v>6.3771186440684478</c:v>
                </c:pt>
                <c:pt idx="10536">
                  <c:v>6.3777239709449614</c:v>
                </c:pt>
                <c:pt idx="10537">
                  <c:v>6.378329297821475</c:v>
                </c:pt>
                <c:pt idx="10538">
                  <c:v>6.3789346246979886</c:v>
                </c:pt>
                <c:pt idx="10539">
                  <c:v>6.3795399515745022</c:v>
                </c:pt>
                <c:pt idx="10540">
                  <c:v>6.3801452784510158</c:v>
                </c:pt>
                <c:pt idx="10541">
                  <c:v>6.3807506053275294</c:v>
                </c:pt>
                <c:pt idx="10542">
                  <c:v>6.381355932204043</c:v>
                </c:pt>
                <c:pt idx="10543">
                  <c:v>6.3819612590805566</c:v>
                </c:pt>
                <c:pt idx="10544">
                  <c:v>6.3825665859570702</c:v>
                </c:pt>
                <c:pt idx="10545">
                  <c:v>6.3831719128335838</c:v>
                </c:pt>
                <c:pt idx="10546">
                  <c:v>6.3837772397100974</c:v>
                </c:pt>
                <c:pt idx="10547">
                  <c:v>6.384382566586611</c:v>
                </c:pt>
                <c:pt idx="10548">
                  <c:v>6.3849878934631246</c:v>
                </c:pt>
                <c:pt idx="10549">
                  <c:v>6.3855932203396382</c:v>
                </c:pt>
                <c:pt idx="10550">
                  <c:v>6.3861985472161518</c:v>
                </c:pt>
                <c:pt idx="10551">
                  <c:v>6.3868038740926654</c:v>
                </c:pt>
                <c:pt idx="10552">
                  <c:v>6.387409200969179</c:v>
                </c:pt>
                <c:pt idx="10553">
                  <c:v>6.3880145278456926</c:v>
                </c:pt>
                <c:pt idx="10554">
                  <c:v>6.3886198547222062</c:v>
                </c:pt>
                <c:pt idx="10555">
                  <c:v>6.3892251815987198</c:v>
                </c:pt>
                <c:pt idx="10556">
                  <c:v>6.3898305084752334</c:v>
                </c:pt>
                <c:pt idx="10557">
                  <c:v>6.390435835351747</c:v>
                </c:pt>
                <c:pt idx="10558">
                  <c:v>6.3910411622282606</c:v>
                </c:pt>
                <c:pt idx="10559">
                  <c:v>6.3916464891047742</c:v>
                </c:pt>
                <c:pt idx="10560">
                  <c:v>6.3922518159812878</c:v>
                </c:pt>
                <c:pt idx="10561">
                  <c:v>6.3928571428578014</c:v>
                </c:pt>
                <c:pt idx="10562">
                  <c:v>6.393462469734315</c:v>
                </c:pt>
                <c:pt idx="10563">
                  <c:v>6.3940677966108286</c:v>
                </c:pt>
                <c:pt idx="10564">
                  <c:v>6.3946731234873422</c:v>
                </c:pt>
                <c:pt idx="10565">
                  <c:v>6.3952784503638558</c:v>
                </c:pt>
                <c:pt idx="10566">
                  <c:v>6.3958837772403694</c:v>
                </c:pt>
                <c:pt idx="10567">
                  <c:v>6.396489104116883</c:v>
                </c:pt>
                <c:pt idx="10568">
                  <c:v>6.3970944309933966</c:v>
                </c:pt>
                <c:pt idx="10569">
                  <c:v>6.3976997578699102</c:v>
                </c:pt>
                <c:pt idx="10570">
                  <c:v>6.3983050847464238</c:v>
                </c:pt>
                <c:pt idx="10571">
                  <c:v>6.3989104116229374</c:v>
                </c:pt>
                <c:pt idx="10572">
                  <c:v>6.399515738499451</c:v>
                </c:pt>
                <c:pt idx="10573">
                  <c:v>6.4001210653759646</c:v>
                </c:pt>
                <c:pt idx="10574">
                  <c:v>6.4007263922524782</c:v>
                </c:pt>
                <c:pt idx="10575">
                  <c:v>6.4013317191289918</c:v>
                </c:pt>
                <c:pt idx="10576">
                  <c:v>6.4019370460055054</c:v>
                </c:pt>
                <c:pt idx="10577">
                  <c:v>6.402542372882019</c:v>
                </c:pt>
                <c:pt idx="10578">
                  <c:v>6.4031476997585326</c:v>
                </c:pt>
                <c:pt idx="10579">
                  <c:v>6.4037530266350462</c:v>
                </c:pt>
                <c:pt idx="10580">
                  <c:v>6.4043583535115598</c:v>
                </c:pt>
                <c:pt idx="10581">
                  <c:v>6.4049636803880734</c:v>
                </c:pt>
                <c:pt idx="10582">
                  <c:v>6.405569007264587</c:v>
                </c:pt>
                <c:pt idx="10583">
                  <c:v>6.4061743341411006</c:v>
                </c:pt>
                <c:pt idx="10584">
                  <c:v>6.4067796610176142</c:v>
                </c:pt>
                <c:pt idx="10585">
                  <c:v>6.4073849878941278</c:v>
                </c:pt>
                <c:pt idx="10586">
                  <c:v>6.4079903147706414</c:v>
                </c:pt>
                <c:pt idx="10587">
                  <c:v>6.408595641647155</c:v>
                </c:pt>
                <c:pt idx="10588">
                  <c:v>6.4092009685236686</c:v>
                </c:pt>
                <c:pt idx="10589">
                  <c:v>6.4098062954001822</c:v>
                </c:pt>
                <c:pt idx="10590">
                  <c:v>6.4104116222766958</c:v>
                </c:pt>
                <c:pt idx="10591">
                  <c:v>6.4110169491532094</c:v>
                </c:pt>
                <c:pt idx="10592">
                  <c:v>6.411622276029723</c:v>
                </c:pt>
                <c:pt idx="10593">
                  <c:v>6.4122276029062366</c:v>
                </c:pt>
                <c:pt idx="10594">
                  <c:v>6.4128329297827502</c:v>
                </c:pt>
                <c:pt idx="10595">
                  <c:v>6.4134382566592638</c:v>
                </c:pt>
                <c:pt idx="10596">
                  <c:v>6.4140435835357774</c:v>
                </c:pt>
                <c:pt idx="10597">
                  <c:v>6.414648910412291</c:v>
                </c:pt>
                <c:pt idx="10598">
                  <c:v>6.4152542372888046</c:v>
                </c:pt>
                <c:pt idx="10599">
                  <c:v>6.4158595641653182</c:v>
                </c:pt>
                <c:pt idx="10600">
                  <c:v>6.4164648910418318</c:v>
                </c:pt>
                <c:pt idx="10601">
                  <c:v>6.4170702179183454</c:v>
                </c:pt>
                <c:pt idx="10602">
                  <c:v>6.417675544794859</c:v>
                </c:pt>
                <c:pt idx="10603">
                  <c:v>6.4182808716713726</c:v>
                </c:pt>
                <c:pt idx="10604">
                  <c:v>6.4188861985478862</c:v>
                </c:pt>
                <c:pt idx="10605">
                  <c:v>6.4194915254243998</c:v>
                </c:pt>
                <c:pt idx="10606">
                  <c:v>6.4200968523009134</c:v>
                </c:pt>
                <c:pt idx="10607">
                  <c:v>6.420702179177427</c:v>
                </c:pt>
                <c:pt idx="10608">
                  <c:v>6.4213075060539406</c:v>
                </c:pt>
                <c:pt idx="10609">
                  <c:v>6.4219128329304542</c:v>
                </c:pt>
                <c:pt idx="10610">
                  <c:v>6.4225181598069678</c:v>
                </c:pt>
                <c:pt idx="10611">
                  <c:v>6.4231234866834814</c:v>
                </c:pt>
                <c:pt idx="10612">
                  <c:v>6.423728813559995</c:v>
                </c:pt>
                <c:pt idx="10613">
                  <c:v>6.4243341404365086</c:v>
                </c:pt>
                <c:pt idx="10614">
                  <c:v>6.4249394673130222</c:v>
                </c:pt>
                <c:pt idx="10615">
                  <c:v>6.4255447941895358</c:v>
                </c:pt>
                <c:pt idx="10616">
                  <c:v>6.4261501210660494</c:v>
                </c:pt>
                <c:pt idx="10617">
                  <c:v>6.426755447942563</c:v>
                </c:pt>
                <c:pt idx="10618">
                  <c:v>6.4273607748190766</c:v>
                </c:pt>
                <c:pt idx="10619">
                  <c:v>6.4279661016955902</c:v>
                </c:pt>
                <c:pt idx="10620">
                  <c:v>6.4285714285721038</c:v>
                </c:pt>
                <c:pt idx="10621">
                  <c:v>6.4291767554486174</c:v>
                </c:pt>
                <c:pt idx="10622">
                  <c:v>6.429782082325131</c:v>
                </c:pt>
                <c:pt idx="10623">
                  <c:v>6.4303874092016446</c:v>
                </c:pt>
                <c:pt idx="10624">
                  <c:v>6.4309927360781582</c:v>
                </c:pt>
                <c:pt idx="10625">
                  <c:v>6.4315980629546718</c:v>
                </c:pt>
                <c:pt idx="10626">
                  <c:v>6.4322033898311854</c:v>
                </c:pt>
                <c:pt idx="10627">
                  <c:v>6.432808716707699</c:v>
                </c:pt>
                <c:pt idx="10628">
                  <c:v>6.4334140435842126</c:v>
                </c:pt>
                <c:pt idx="10629">
                  <c:v>6.4340193704607263</c:v>
                </c:pt>
                <c:pt idx="10630">
                  <c:v>6.4346246973372399</c:v>
                </c:pt>
                <c:pt idx="10631">
                  <c:v>6.4352300242137535</c:v>
                </c:pt>
                <c:pt idx="10632">
                  <c:v>6.4358353510902671</c:v>
                </c:pt>
                <c:pt idx="10633">
                  <c:v>6.4364406779667807</c:v>
                </c:pt>
                <c:pt idx="10634">
                  <c:v>6.4370460048432943</c:v>
                </c:pt>
                <c:pt idx="10635">
                  <c:v>6.4376513317198079</c:v>
                </c:pt>
                <c:pt idx="10636">
                  <c:v>6.4382566585963215</c:v>
                </c:pt>
                <c:pt idx="10637">
                  <c:v>6.4388619854728351</c:v>
                </c:pt>
                <c:pt idx="10638">
                  <c:v>6.4394673123493487</c:v>
                </c:pt>
                <c:pt idx="10639">
                  <c:v>6.4400726392258623</c:v>
                </c:pt>
                <c:pt idx="10640">
                  <c:v>6.4406779661023759</c:v>
                </c:pt>
                <c:pt idx="10641">
                  <c:v>6.4412832929788895</c:v>
                </c:pt>
                <c:pt idx="10642">
                  <c:v>6.4418886198554031</c:v>
                </c:pt>
                <c:pt idx="10643">
                  <c:v>6.4424939467319167</c:v>
                </c:pt>
                <c:pt idx="10644">
                  <c:v>6.4430992736084303</c:v>
                </c:pt>
                <c:pt idx="10645">
                  <c:v>6.4437046004849439</c:v>
                </c:pt>
                <c:pt idx="10646">
                  <c:v>6.4443099273614575</c:v>
                </c:pt>
                <c:pt idx="10647">
                  <c:v>6.4449152542379711</c:v>
                </c:pt>
                <c:pt idx="10648">
                  <c:v>6.4455205811144847</c:v>
                </c:pt>
                <c:pt idx="10649">
                  <c:v>6.4461259079909983</c:v>
                </c:pt>
                <c:pt idx="10650">
                  <c:v>6.4467312348675119</c:v>
                </c:pt>
                <c:pt idx="10651">
                  <c:v>6.4473365617440255</c:v>
                </c:pt>
                <c:pt idx="10652">
                  <c:v>6.4479418886205391</c:v>
                </c:pt>
                <c:pt idx="10653">
                  <c:v>6.4485472154970527</c:v>
                </c:pt>
                <c:pt idx="10654">
                  <c:v>6.4491525423735663</c:v>
                </c:pt>
                <c:pt idx="10655">
                  <c:v>6.4497578692500799</c:v>
                </c:pt>
                <c:pt idx="10656">
                  <c:v>6.4503631961265935</c:v>
                </c:pt>
                <c:pt idx="10657">
                  <c:v>6.4509685230031071</c:v>
                </c:pt>
                <c:pt idx="10658">
                  <c:v>6.4515738498796207</c:v>
                </c:pt>
                <c:pt idx="10659">
                  <c:v>6.4521791767561343</c:v>
                </c:pt>
                <c:pt idx="10660">
                  <c:v>6.4527845036326479</c:v>
                </c:pt>
                <c:pt idx="10661">
                  <c:v>6.4533898305091615</c:v>
                </c:pt>
                <c:pt idx="10662">
                  <c:v>6.4539951573856751</c:v>
                </c:pt>
                <c:pt idx="10663">
                  <c:v>6.4546004842621887</c:v>
                </c:pt>
                <c:pt idx="10664">
                  <c:v>6.4552058111387023</c:v>
                </c:pt>
                <c:pt idx="10665">
                  <c:v>6.4558111380152159</c:v>
                </c:pt>
                <c:pt idx="10666">
                  <c:v>6.4564164648917295</c:v>
                </c:pt>
                <c:pt idx="10667">
                  <c:v>6.4570217917682431</c:v>
                </c:pt>
                <c:pt idx="10668">
                  <c:v>6.4576271186447567</c:v>
                </c:pt>
                <c:pt idx="10669">
                  <c:v>6.4582324455212703</c:v>
                </c:pt>
                <c:pt idx="10670">
                  <c:v>6.4588377723977839</c:v>
                </c:pt>
                <c:pt idx="10671">
                  <c:v>6.4594430992742975</c:v>
                </c:pt>
                <c:pt idx="10672">
                  <c:v>6.4600484261508111</c:v>
                </c:pt>
                <c:pt idx="10673">
                  <c:v>6.4606537530273247</c:v>
                </c:pt>
                <c:pt idx="10674">
                  <c:v>6.4612590799038383</c:v>
                </c:pt>
                <c:pt idx="10675">
                  <c:v>6.4618644067803519</c:v>
                </c:pt>
                <c:pt idx="10676">
                  <c:v>6.4624697336568655</c:v>
                </c:pt>
                <c:pt idx="10677">
                  <c:v>6.4630750605333791</c:v>
                </c:pt>
                <c:pt idx="10678">
                  <c:v>6.4636803874098927</c:v>
                </c:pt>
                <c:pt idx="10679">
                  <c:v>6.4642857142864063</c:v>
                </c:pt>
                <c:pt idx="10680">
                  <c:v>6.4648910411629199</c:v>
                </c:pt>
                <c:pt idx="10681">
                  <c:v>6.4654963680394335</c:v>
                </c:pt>
                <c:pt idx="10682">
                  <c:v>6.4661016949159471</c:v>
                </c:pt>
                <c:pt idx="10683">
                  <c:v>6.4667070217924607</c:v>
                </c:pt>
                <c:pt idx="10684">
                  <c:v>6.4673123486689743</c:v>
                </c:pt>
                <c:pt idx="10685">
                  <c:v>6.4679176755454879</c:v>
                </c:pt>
                <c:pt idx="10686">
                  <c:v>6.4685230024220015</c:v>
                </c:pt>
                <c:pt idx="10687">
                  <c:v>6.4691283292985151</c:v>
                </c:pt>
                <c:pt idx="10688">
                  <c:v>6.4697336561750287</c:v>
                </c:pt>
                <c:pt idx="10689">
                  <c:v>6.4703389830515423</c:v>
                </c:pt>
                <c:pt idx="10690">
                  <c:v>6.4709443099280559</c:v>
                </c:pt>
                <c:pt idx="10691">
                  <c:v>6.4715496368045695</c:v>
                </c:pt>
                <c:pt idx="10692">
                  <c:v>6.4721549636810831</c:v>
                </c:pt>
                <c:pt idx="10693">
                  <c:v>6.4727602905575967</c:v>
                </c:pt>
                <c:pt idx="10694">
                  <c:v>6.4733656174341103</c:v>
                </c:pt>
                <c:pt idx="10695">
                  <c:v>6.4739709443106239</c:v>
                </c:pt>
                <c:pt idx="10696">
                  <c:v>6.4745762711871375</c:v>
                </c:pt>
                <c:pt idx="10697">
                  <c:v>6.4751815980636511</c:v>
                </c:pt>
                <c:pt idx="10698">
                  <c:v>6.4757869249401647</c:v>
                </c:pt>
                <c:pt idx="10699">
                  <c:v>6.4763922518166783</c:v>
                </c:pt>
                <c:pt idx="10700">
                  <c:v>6.4769975786931919</c:v>
                </c:pt>
                <c:pt idx="10701">
                  <c:v>6.4776029055697055</c:v>
                </c:pt>
                <c:pt idx="10702">
                  <c:v>6.4782082324462191</c:v>
                </c:pt>
                <c:pt idx="10703">
                  <c:v>6.4788135593227327</c:v>
                </c:pt>
                <c:pt idx="10704">
                  <c:v>6.4794188861992463</c:v>
                </c:pt>
                <c:pt idx="10705">
                  <c:v>6.4800242130757599</c:v>
                </c:pt>
                <c:pt idx="10706">
                  <c:v>6.4806295399522735</c:v>
                </c:pt>
                <c:pt idx="10707">
                  <c:v>6.4812348668287871</c:v>
                </c:pt>
                <c:pt idx="10708">
                  <c:v>6.4818401937053007</c:v>
                </c:pt>
                <c:pt idx="10709">
                  <c:v>6.4824455205818143</c:v>
                </c:pt>
                <c:pt idx="10710">
                  <c:v>6.4830508474583279</c:v>
                </c:pt>
                <c:pt idx="10711">
                  <c:v>6.4836561743348415</c:v>
                </c:pt>
                <c:pt idx="10712">
                  <c:v>6.4842615012113551</c:v>
                </c:pt>
                <c:pt idx="10713">
                  <c:v>6.4848668280878687</c:v>
                </c:pt>
                <c:pt idx="10714">
                  <c:v>6.4854721549643823</c:v>
                </c:pt>
                <c:pt idx="10715">
                  <c:v>6.4860774818408959</c:v>
                </c:pt>
                <c:pt idx="10716">
                  <c:v>6.4866828087174095</c:v>
                </c:pt>
                <c:pt idx="10717">
                  <c:v>6.4872881355939231</c:v>
                </c:pt>
                <c:pt idx="10718">
                  <c:v>6.4878934624704367</c:v>
                </c:pt>
                <c:pt idx="10719">
                  <c:v>6.4884987893469503</c:v>
                </c:pt>
                <c:pt idx="10720">
                  <c:v>6.4891041162234639</c:v>
                </c:pt>
                <c:pt idx="10721">
                  <c:v>6.4897094430999775</c:v>
                </c:pt>
                <c:pt idx="10722">
                  <c:v>6.4903147699764911</c:v>
                </c:pt>
                <c:pt idx="10723">
                  <c:v>6.4909200968530048</c:v>
                </c:pt>
                <c:pt idx="10724">
                  <c:v>6.4915254237295184</c:v>
                </c:pt>
                <c:pt idx="10725">
                  <c:v>6.492130750606032</c:v>
                </c:pt>
                <c:pt idx="10726">
                  <c:v>6.4927360774825456</c:v>
                </c:pt>
                <c:pt idx="10727">
                  <c:v>6.4933414043590592</c:v>
                </c:pt>
                <c:pt idx="10728">
                  <c:v>6.4939467312355728</c:v>
                </c:pt>
                <c:pt idx="10729">
                  <c:v>6.4945520581120864</c:v>
                </c:pt>
                <c:pt idx="10730">
                  <c:v>6.4951573849886</c:v>
                </c:pt>
                <c:pt idx="10731">
                  <c:v>6.4957627118651136</c:v>
                </c:pt>
                <c:pt idx="10732">
                  <c:v>6.4963680387416272</c:v>
                </c:pt>
                <c:pt idx="10733">
                  <c:v>6.4969733656181408</c:v>
                </c:pt>
                <c:pt idx="10734">
                  <c:v>6.4975786924946544</c:v>
                </c:pt>
                <c:pt idx="10735">
                  <c:v>6.498184019371168</c:v>
                </c:pt>
                <c:pt idx="10736">
                  <c:v>6.4987893462476816</c:v>
                </c:pt>
                <c:pt idx="10737">
                  <c:v>6.4993946731241952</c:v>
                </c:pt>
                <c:pt idx="10738">
                  <c:v>6.5000000000007088</c:v>
                </c:pt>
                <c:pt idx="10739">
                  <c:v>6.5006053268772224</c:v>
                </c:pt>
                <c:pt idx="10740">
                  <c:v>6.501210653753736</c:v>
                </c:pt>
                <c:pt idx="10741">
                  <c:v>6.5018159806302496</c:v>
                </c:pt>
                <c:pt idx="10742">
                  <c:v>6.5024213075067632</c:v>
                </c:pt>
                <c:pt idx="10743">
                  <c:v>6.5030266343832768</c:v>
                </c:pt>
                <c:pt idx="10744">
                  <c:v>6.5036319612597904</c:v>
                </c:pt>
                <c:pt idx="10745">
                  <c:v>6.504237288136304</c:v>
                </c:pt>
                <c:pt idx="10746">
                  <c:v>6.5048426150128176</c:v>
                </c:pt>
                <c:pt idx="10747">
                  <c:v>6.5054479418893312</c:v>
                </c:pt>
                <c:pt idx="10748">
                  <c:v>6.5060532687658448</c:v>
                </c:pt>
                <c:pt idx="10749">
                  <c:v>6.5066585956423584</c:v>
                </c:pt>
                <c:pt idx="10750">
                  <c:v>6.507263922518872</c:v>
                </c:pt>
                <c:pt idx="10751">
                  <c:v>6.5078692493953856</c:v>
                </c:pt>
                <c:pt idx="10752">
                  <c:v>6.5084745762718992</c:v>
                </c:pt>
                <c:pt idx="10753">
                  <c:v>6.5090799031484128</c:v>
                </c:pt>
                <c:pt idx="10754">
                  <c:v>6.5096852300249264</c:v>
                </c:pt>
                <c:pt idx="10755">
                  <c:v>6.51029055690144</c:v>
                </c:pt>
                <c:pt idx="10756">
                  <c:v>6.5108958837779536</c:v>
                </c:pt>
                <c:pt idx="10757">
                  <c:v>6.5115012106544672</c:v>
                </c:pt>
                <c:pt idx="10758">
                  <c:v>6.5121065375309808</c:v>
                </c:pt>
                <c:pt idx="10759">
                  <c:v>6.5127118644074944</c:v>
                </c:pt>
                <c:pt idx="10760">
                  <c:v>6.513317191284008</c:v>
                </c:pt>
                <c:pt idx="10761">
                  <c:v>6.5139225181605216</c:v>
                </c:pt>
                <c:pt idx="10762">
                  <c:v>6.5145278450370352</c:v>
                </c:pt>
                <c:pt idx="10763">
                  <c:v>6.5151331719135488</c:v>
                </c:pt>
                <c:pt idx="10764">
                  <c:v>6.5157384987900624</c:v>
                </c:pt>
                <c:pt idx="10765">
                  <c:v>6.516343825666576</c:v>
                </c:pt>
                <c:pt idx="10766">
                  <c:v>6.5169491525430896</c:v>
                </c:pt>
                <c:pt idx="10767">
                  <c:v>6.5175544794196032</c:v>
                </c:pt>
                <c:pt idx="10768">
                  <c:v>6.5181598062961168</c:v>
                </c:pt>
                <c:pt idx="10769">
                  <c:v>6.5187651331726304</c:v>
                </c:pt>
                <c:pt idx="10770">
                  <c:v>6.519370460049144</c:v>
                </c:pt>
                <c:pt idx="10771">
                  <c:v>6.5199757869256576</c:v>
                </c:pt>
                <c:pt idx="10772">
                  <c:v>6.5205811138021712</c:v>
                </c:pt>
                <c:pt idx="10773">
                  <c:v>6.5211864406786848</c:v>
                </c:pt>
                <c:pt idx="10774">
                  <c:v>6.5217917675551984</c:v>
                </c:pt>
                <c:pt idx="10775">
                  <c:v>6.522397094431712</c:v>
                </c:pt>
                <c:pt idx="10776">
                  <c:v>6.5230024213082256</c:v>
                </c:pt>
                <c:pt idx="10777">
                  <c:v>6.5236077481847392</c:v>
                </c:pt>
                <c:pt idx="10778">
                  <c:v>6.5242130750612528</c:v>
                </c:pt>
                <c:pt idx="10779">
                  <c:v>6.5248184019377664</c:v>
                </c:pt>
                <c:pt idx="10780">
                  <c:v>6.52542372881428</c:v>
                </c:pt>
                <c:pt idx="10781">
                  <c:v>6.5260290556907936</c:v>
                </c:pt>
                <c:pt idx="10782">
                  <c:v>6.5266343825673072</c:v>
                </c:pt>
                <c:pt idx="10783">
                  <c:v>6.5272397094438208</c:v>
                </c:pt>
                <c:pt idx="10784">
                  <c:v>6.5278450363203344</c:v>
                </c:pt>
                <c:pt idx="10785">
                  <c:v>6.528450363196848</c:v>
                </c:pt>
                <c:pt idx="10786">
                  <c:v>6.5290556900733616</c:v>
                </c:pt>
                <c:pt idx="10787">
                  <c:v>6.5296610169498752</c:v>
                </c:pt>
                <c:pt idx="10788">
                  <c:v>6.5302663438263888</c:v>
                </c:pt>
                <c:pt idx="10789">
                  <c:v>6.5308716707029024</c:v>
                </c:pt>
                <c:pt idx="10790">
                  <c:v>6.531476997579416</c:v>
                </c:pt>
                <c:pt idx="10791">
                  <c:v>6.5320823244559296</c:v>
                </c:pt>
                <c:pt idx="10792">
                  <c:v>6.5326876513324432</c:v>
                </c:pt>
                <c:pt idx="10793">
                  <c:v>6.5332929782089568</c:v>
                </c:pt>
                <c:pt idx="10794">
                  <c:v>6.5338983050854704</c:v>
                </c:pt>
                <c:pt idx="10795">
                  <c:v>6.534503631961984</c:v>
                </c:pt>
                <c:pt idx="10796">
                  <c:v>6.5351089588384976</c:v>
                </c:pt>
                <c:pt idx="10797">
                  <c:v>6.5357142857150112</c:v>
                </c:pt>
                <c:pt idx="10798">
                  <c:v>6.5363196125915248</c:v>
                </c:pt>
                <c:pt idx="10799">
                  <c:v>6.5369249394680384</c:v>
                </c:pt>
                <c:pt idx="10800">
                  <c:v>6.537530266344552</c:v>
                </c:pt>
                <c:pt idx="10801">
                  <c:v>6.5381355932210656</c:v>
                </c:pt>
                <c:pt idx="10802">
                  <c:v>6.5387409200975792</c:v>
                </c:pt>
                <c:pt idx="10803">
                  <c:v>6.5393462469740928</c:v>
                </c:pt>
                <c:pt idx="10804">
                  <c:v>6.5399515738506064</c:v>
                </c:pt>
                <c:pt idx="10805">
                  <c:v>6.54055690072712</c:v>
                </c:pt>
                <c:pt idx="10806">
                  <c:v>6.5411622276036336</c:v>
                </c:pt>
                <c:pt idx="10807">
                  <c:v>6.5417675544801472</c:v>
                </c:pt>
                <c:pt idx="10808">
                  <c:v>6.5423728813566608</c:v>
                </c:pt>
                <c:pt idx="10809">
                  <c:v>6.5429782082331744</c:v>
                </c:pt>
                <c:pt idx="10810">
                  <c:v>6.543583535109688</c:v>
                </c:pt>
                <c:pt idx="10811">
                  <c:v>6.5441888619862016</c:v>
                </c:pt>
                <c:pt idx="10812">
                  <c:v>6.5447941888627152</c:v>
                </c:pt>
                <c:pt idx="10813">
                  <c:v>6.5453995157392288</c:v>
                </c:pt>
                <c:pt idx="10814">
                  <c:v>6.5460048426157424</c:v>
                </c:pt>
                <c:pt idx="10815">
                  <c:v>6.546610169492256</c:v>
                </c:pt>
                <c:pt idx="10816">
                  <c:v>6.5472154963687696</c:v>
                </c:pt>
                <c:pt idx="10817">
                  <c:v>6.5478208232452833</c:v>
                </c:pt>
                <c:pt idx="10818">
                  <c:v>6.5484261501217969</c:v>
                </c:pt>
                <c:pt idx="10819">
                  <c:v>6.5490314769983105</c:v>
                </c:pt>
                <c:pt idx="10820">
                  <c:v>6.5496368038748241</c:v>
                </c:pt>
                <c:pt idx="10821">
                  <c:v>6.5502421307513377</c:v>
                </c:pt>
                <c:pt idx="10822">
                  <c:v>6.5508474576278513</c:v>
                </c:pt>
                <c:pt idx="10823">
                  <c:v>6.5514527845043649</c:v>
                </c:pt>
                <c:pt idx="10824">
                  <c:v>6.5520581113808785</c:v>
                </c:pt>
                <c:pt idx="10825">
                  <c:v>6.5526634382573921</c:v>
                </c:pt>
                <c:pt idx="10826">
                  <c:v>6.5532687651339057</c:v>
                </c:pt>
                <c:pt idx="10827">
                  <c:v>6.5538740920104193</c:v>
                </c:pt>
                <c:pt idx="10828">
                  <c:v>6.5544794188869329</c:v>
                </c:pt>
                <c:pt idx="10829">
                  <c:v>6.5550847457634465</c:v>
                </c:pt>
                <c:pt idx="10830">
                  <c:v>6.5556900726399601</c:v>
                </c:pt>
                <c:pt idx="10831">
                  <c:v>6.5562953995164737</c:v>
                </c:pt>
                <c:pt idx="10832">
                  <c:v>6.5569007263929873</c:v>
                </c:pt>
                <c:pt idx="10833">
                  <c:v>6.5575060532695009</c:v>
                </c:pt>
                <c:pt idx="10834">
                  <c:v>6.5581113801460145</c:v>
                </c:pt>
                <c:pt idx="10835">
                  <c:v>6.5587167070225281</c:v>
                </c:pt>
                <c:pt idx="10836">
                  <c:v>6.5593220338990417</c:v>
                </c:pt>
                <c:pt idx="10837">
                  <c:v>6.5599273607755553</c:v>
                </c:pt>
                <c:pt idx="10838">
                  <c:v>6.5605326876520689</c:v>
                </c:pt>
                <c:pt idx="10839">
                  <c:v>6.5611380145285825</c:v>
                </c:pt>
                <c:pt idx="10840">
                  <c:v>6.5617433414050961</c:v>
                </c:pt>
                <c:pt idx="10841">
                  <c:v>6.5623486682816097</c:v>
                </c:pt>
                <c:pt idx="10842">
                  <c:v>6.5629539951581233</c:v>
                </c:pt>
                <c:pt idx="10843">
                  <c:v>6.5635593220346369</c:v>
                </c:pt>
                <c:pt idx="10844">
                  <c:v>6.5641646489111505</c:v>
                </c:pt>
                <c:pt idx="10845">
                  <c:v>6.5647699757876641</c:v>
                </c:pt>
                <c:pt idx="10846">
                  <c:v>6.5653753026641777</c:v>
                </c:pt>
                <c:pt idx="10847">
                  <c:v>6.5659806295406913</c:v>
                </c:pt>
                <c:pt idx="10848">
                  <c:v>6.5665859564172049</c:v>
                </c:pt>
                <c:pt idx="10849">
                  <c:v>6.5671912832937185</c:v>
                </c:pt>
                <c:pt idx="10850">
                  <c:v>6.5677966101702321</c:v>
                </c:pt>
                <c:pt idx="10851">
                  <c:v>6.5684019370467457</c:v>
                </c:pt>
                <c:pt idx="10852">
                  <c:v>6.5690072639232593</c:v>
                </c:pt>
                <c:pt idx="10853">
                  <c:v>6.5696125907997729</c:v>
                </c:pt>
                <c:pt idx="10854">
                  <c:v>6.5702179176762865</c:v>
                </c:pt>
                <c:pt idx="10855">
                  <c:v>6.5708232445528001</c:v>
                </c:pt>
                <c:pt idx="10856">
                  <c:v>6.5714285714293137</c:v>
                </c:pt>
                <c:pt idx="10857">
                  <c:v>6.5720338983058273</c:v>
                </c:pt>
                <c:pt idx="10858">
                  <c:v>6.5726392251823409</c:v>
                </c:pt>
                <c:pt idx="10859">
                  <c:v>6.5732445520588545</c:v>
                </c:pt>
                <c:pt idx="10860">
                  <c:v>6.5738498789353681</c:v>
                </c:pt>
                <c:pt idx="10861">
                  <c:v>6.5744552058118817</c:v>
                </c:pt>
                <c:pt idx="10862">
                  <c:v>6.5750605326883953</c:v>
                </c:pt>
                <c:pt idx="10863">
                  <c:v>6.5756658595649089</c:v>
                </c:pt>
                <c:pt idx="10864">
                  <c:v>6.5762711864414225</c:v>
                </c:pt>
                <c:pt idx="10865">
                  <c:v>6.5768765133179361</c:v>
                </c:pt>
                <c:pt idx="10866">
                  <c:v>6.5774818401944497</c:v>
                </c:pt>
                <c:pt idx="10867">
                  <c:v>6.5780871670709633</c:v>
                </c:pt>
                <c:pt idx="10868">
                  <c:v>6.5786924939474769</c:v>
                </c:pt>
                <c:pt idx="10869">
                  <c:v>6.5792978208239905</c:v>
                </c:pt>
                <c:pt idx="10870">
                  <c:v>6.5799031477005041</c:v>
                </c:pt>
                <c:pt idx="10871">
                  <c:v>6.5805084745770177</c:v>
                </c:pt>
                <c:pt idx="10872">
                  <c:v>6.5811138014535313</c:v>
                </c:pt>
                <c:pt idx="10873">
                  <c:v>6.5817191283300449</c:v>
                </c:pt>
                <c:pt idx="10874">
                  <c:v>6.5823244552065585</c:v>
                </c:pt>
                <c:pt idx="10875">
                  <c:v>6.5829297820830721</c:v>
                </c:pt>
                <c:pt idx="10876">
                  <c:v>6.5835351089595857</c:v>
                </c:pt>
                <c:pt idx="10877">
                  <c:v>6.5841404358360993</c:v>
                </c:pt>
                <c:pt idx="10878">
                  <c:v>6.5847457627126129</c:v>
                </c:pt>
                <c:pt idx="10879">
                  <c:v>6.5853510895891265</c:v>
                </c:pt>
                <c:pt idx="10880">
                  <c:v>6.5859564164656401</c:v>
                </c:pt>
                <c:pt idx="10881">
                  <c:v>6.5865617433421537</c:v>
                </c:pt>
                <c:pt idx="10882">
                  <c:v>6.5871670702186673</c:v>
                </c:pt>
                <c:pt idx="10883">
                  <c:v>6.5877723970951809</c:v>
                </c:pt>
                <c:pt idx="10884">
                  <c:v>6.5883777239716945</c:v>
                </c:pt>
                <c:pt idx="10885">
                  <c:v>6.5889830508482081</c:v>
                </c:pt>
                <c:pt idx="10886">
                  <c:v>6.5895883777247217</c:v>
                </c:pt>
                <c:pt idx="10887">
                  <c:v>6.5901937046012353</c:v>
                </c:pt>
                <c:pt idx="10888">
                  <c:v>6.5907990314777489</c:v>
                </c:pt>
                <c:pt idx="10889">
                  <c:v>6.5914043583542625</c:v>
                </c:pt>
                <c:pt idx="10890">
                  <c:v>6.5920096852307761</c:v>
                </c:pt>
                <c:pt idx="10891">
                  <c:v>6.5926150121072897</c:v>
                </c:pt>
                <c:pt idx="10892">
                  <c:v>6.5932203389838033</c:v>
                </c:pt>
                <c:pt idx="10893">
                  <c:v>6.5938256658603169</c:v>
                </c:pt>
                <c:pt idx="10894">
                  <c:v>6.5944309927368305</c:v>
                </c:pt>
                <c:pt idx="10895">
                  <c:v>6.5950363196133441</c:v>
                </c:pt>
                <c:pt idx="10896">
                  <c:v>6.5956416464898577</c:v>
                </c:pt>
                <c:pt idx="10897">
                  <c:v>6.5962469733663713</c:v>
                </c:pt>
                <c:pt idx="10898">
                  <c:v>6.5968523002428849</c:v>
                </c:pt>
                <c:pt idx="10899">
                  <c:v>6.5974576271193985</c:v>
                </c:pt>
                <c:pt idx="10900">
                  <c:v>6.5980629539959121</c:v>
                </c:pt>
                <c:pt idx="10901">
                  <c:v>6.5986682808724257</c:v>
                </c:pt>
                <c:pt idx="10902">
                  <c:v>6.5992736077489393</c:v>
                </c:pt>
                <c:pt idx="10903">
                  <c:v>6.5998789346254529</c:v>
                </c:pt>
                <c:pt idx="10904">
                  <c:v>6.6004842615019665</c:v>
                </c:pt>
                <c:pt idx="10905">
                  <c:v>6.6010895883784801</c:v>
                </c:pt>
                <c:pt idx="10906">
                  <c:v>6.6016949152549937</c:v>
                </c:pt>
                <c:pt idx="10907">
                  <c:v>6.6023002421315073</c:v>
                </c:pt>
                <c:pt idx="10908">
                  <c:v>6.6029055690080209</c:v>
                </c:pt>
                <c:pt idx="10909">
                  <c:v>6.6035108958845345</c:v>
                </c:pt>
                <c:pt idx="10910">
                  <c:v>6.6041162227610481</c:v>
                </c:pt>
                <c:pt idx="10911">
                  <c:v>6.6047215496375618</c:v>
                </c:pt>
                <c:pt idx="10912">
                  <c:v>6.6053268765140754</c:v>
                </c:pt>
                <c:pt idx="10913">
                  <c:v>6.605932203390589</c:v>
                </c:pt>
                <c:pt idx="10914">
                  <c:v>6.6065375302671026</c:v>
                </c:pt>
                <c:pt idx="10915">
                  <c:v>6.6071428571436162</c:v>
                </c:pt>
                <c:pt idx="10916">
                  <c:v>6.6077481840201298</c:v>
                </c:pt>
                <c:pt idx="10917">
                  <c:v>6.6083535108966434</c:v>
                </c:pt>
                <c:pt idx="10918">
                  <c:v>6.608958837773157</c:v>
                </c:pt>
                <c:pt idx="10919">
                  <c:v>6.6095641646496706</c:v>
                </c:pt>
                <c:pt idx="10920">
                  <c:v>6.6101694915261842</c:v>
                </c:pt>
                <c:pt idx="10921">
                  <c:v>6.6107748184026978</c:v>
                </c:pt>
                <c:pt idx="10922">
                  <c:v>6.6113801452792114</c:v>
                </c:pt>
                <c:pt idx="10923">
                  <c:v>6.611985472155725</c:v>
                </c:pt>
                <c:pt idx="10924">
                  <c:v>6.6125907990322386</c:v>
                </c:pt>
                <c:pt idx="10925">
                  <c:v>6.6131961259087522</c:v>
                </c:pt>
                <c:pt idx="10926">
                  <c:v>6.6138014527852658</c:v>
                </c:pt>
                <c:pt idx="10927">
                  <c:v>6.6144067796617794</c:v>
                </c:pt>
                <c:pt idx="10928">
                  <c:v>6.615012106538293</c:v>
                </c:pt>
                <c:pt idx="10929">
                  <c:v>6.6156174334148066</c:v>
                </c:pt>
                <c:pt idx="10930">
                  <c:v>6.6162227602913202</c:v>
                </c:pt>
                <c:pt idx="10931">
                  <c:v>6.6168280871678338</c:v>
                </c:pt>
                <c:pt idx="10932">
                  <c:v>6.6174334140443474</c:v>
                </c:pt>
                <c:pt idx="10933">
                  <c:v>6.618038740920861</c:v>
                </c:pt>
                <c:pt idx="10934">
                  <c:v>6.6186440677973746</c:v>
                </c:pt>
                <c:pt idx="10935">
                  <c:v>6.6192493946738882</c:v>
                </c:pt>
                <c:pt idx="10936">
                  <c:v>6.6198547215504018</c:v>
                </c:pt>
                <c:pt idx="10937">
                  <c:v>6.6204600484269154</c:v>
                </c:pt>
                <c:pt idx="10938">
                  <c:v>6.621065375303429</c:v>
                </c:pt>
                <c:pt idx="10939">
                  <c:v>6.6216707021799426</c:v>
                </c:pt>
                <c:pt idx="10940">
                  <c:v>6.6222760290564562</c:v>
                </c:pt>
                <c:pt idx="10941">
                  <c:v>6.6228813559329698</c:v>
                </c:pt>
                <c:pt idx="10942">
                  <c:v>6.6234866828094834</c:v>
                </c:pt>
                <c:pt idx="10943">
                  <c:v>6.624092009685997</c:v>
                </c:pt>
                <c:pt idx="10944">
                  <c:v>6.6246973365625106</c:v>
                </c:pt>
                <c:pt idx="10945">
                  <c:v>6.6253026634390242</c:v>
                </c:pt>
                <c:pt idx="10946">
                  <c:v>6.6259079903155378</c:v>
                </c:pt>
                <c:pt idx="10947">
                  <c:v>6.6265133171920514</c:v>
                </c:pt>
                <c:pt idx="10948">
                  <c:v>6.627118644068565</c:v>
                </c:pt>
                <c:pt idx="10949">
                  <c:v>6.6277239709450786</c:v>
                </c:pt>
                <c:pt idx="10950">
                  <c:v>6.6283292978215922</c:v>
                </c:pt>
                <c:pt idx="10951">
                  <c:v>6.6289346246981058</c:v>
                </c:pt>
                <c:pt idx="10952">
                  <c:v>6.6295399515746194</c:v>
                </c:pt>
                <c:pt idx="10953">
                  <c:v>6.630145278451133</c:v>
                </c:pt>
                <c:pt idx="10954">
                  <c:v>6.6307506053276466</c:v>
                </c:pt>
                <c:pt idx="10955">
                  <c:v>6.6313559322041602</c:v>
                </c:pt>
                <c:pt idx="10956">
                  <c:v>6.6319612590806738</c:v>
                </c:pt>
                <c:pt idx="10957">
                  <c:v>6.6325665859571874</c:v>
                </c:pt>
                <c:pt idx="10958">
                  <c:v>6.633171912833701</c:v>
                </c:pt>
                <c:pt idx="10959">
                  <c:v>6.6337772397102146</c:v>
                </c:pt>
                <c:pt idx="10960">
                  <c:v>6.6343825665867282</c:v>
                </c:pt>
                <c:pt idx="10961">
                  <c:v>6.6349878934632418</c:v>
                </c:pt>
                <c:pt idx="10962">
                  <c:v>6.6355932203397554</c:v>
                </c:pt>
                <c:pt idx="10963">
                  <c:v>6.636198547216269</c:v>
                </c:pt>
                <c:pt idx="10964">
                  <c:v>6.6368038740927826</c:v>
                </c:pt>
                <c:pt idx="10965">
                  <c:v>6.6374092009692962</c:v>
                </c:pt>
                <c:pt idx="10966">
                  <c:v>6.6380145278458098</c:v>
                </c:pt>
                <c:pt idx="10967">
                  <c:v>6.6386198547223234</c:v>
                </c:pt>
                <c:pt idx="10968">
                  <c:v>6.639225181598837</c:v>
                </c:pt>
                <c:pt idx="10969">
                  <c:v>6.6398305084753506</c:v>
                </c:pt>
                <c:pt idx="10970">
                  <c:v>6.6404358353518642</c:v>
                </c:pt>
                <c:pt idx="10971">
                  <c:v>6.6410411622283778</c:v>
                </c:pt>
                <c:pt idx="10972">
                  <c:v>6.6416464891048914</c:v>
                </c:pt>
                <c:pt idx="10973">
                  <c:v>6.642251815981405</c:v>
                </c:pt>
                <c:pt idx="10974">
                  <c:v>6.6428571428579186</c:v>
                </c:pt>
                <c:pt idx="10975">
                  <c:v>6.6434624697344322</c:v>
                </c:pt>
                <c:pt idx="10976">
                  <c:v>6.6440677966109458</c:v>
                </c:pt>
                <c:pt idx="10977">
                  <c:v>6.6446731234874594</c:v>
                </c:pt>
                <c:pt idx="10978">
                  <c:v>6.645278450363973</c:v>
                </c:pt>
                <c:pt idx="10979">
                  <c:v>6.6458837772404866</c:v>
                </c:pt>
                <c:pt idx="10980">
                  <c:v>6.6464891041170002</c:v>
                </c:pt>
                <c:pt idx="10981">
                  <c:v>6.6470944309935138</c:v>
                </c:pt>
                <c:pt idx="10982">
                  <c:v>6.6476997578700274</c:v>
                </c:pt>
                <c:pt idx="10983">
                  <c:v>6.648305084746541</c:v>
                </c:pt>
                <c:pt idx="10984">
                  <c:v>6.6489104116230546</c:v>
                </c:pt>
                <c:pt idx="10985">
                  <c:v>6.6495157384995682</c:v>
                </c:pt>
                <c:pt idx="10986">
                  <c:v>6.6501210653760818</c:v>
                </c:pt>
                <c:pt idx="10987">
                  <c:v>6.6507263922525954</c:v>
                </c:pt>
                <c:pt idx="10988">
                  <c:v>6.651331719129109</c:v>
                </c:pt>
                <c:pt idx="10989">
                  <c:v>6.6519370460056226</c:v>
                </c:pt>
                <c:pt idx="10990">
                  <c:v>6.6525423728821362</c:v>
                </c:pt>
                <c:pt idx="10991">
                  <c:v>6.6531476997586498</c:v>
                </c:pt>
                <c:pt idx="10992">
                  <c:v>6.6537530266351634</c:v>
                </c:pt>
                <c:pt idx="10993">
                  <c:v>6.654358353511677</c:v>
                </c:pt>
                <c:pt idx="10994">
                  <c:v>6.6549636803881906</c:v>
                </c:pt>
                <c:pt idx="10995">
                  <c:v>6.6555690072647042</c:v>
                </c:pt>
                <c:pt idx="10996">
                  <c:v>6.6561743341412178</c:v>
                </c:pt>
                <c:pt idx="10997">
                  <c:v>6.6567796610177314</c:v>
                </c:pt>
                <c:pt idx="10998">
                  <c:v>6.657384987894245</c:v>
                </c:pt>
                <c:pt idx="10999">
                  <c:v>6.6579903147707586</c:v>
                </c:pt>
                <c:pt idx="11000">
                  <c:v>6.6585956416472722</c:v>
                </c:pt>
                <c:pt idx="11001">
                  <c:v>6.6592009685237858</c:v>
                </c:pt>
                <c:pt idx="11002">
                  <c:v>6.6598062954002994</c:v>
                </c:pt>
                <c:pt idx="11003">
                  <c:v>6.660411622276813</c:v>
                </c:pt>
                <c:pt idx="11004">
                  <c:v>6.6610169491533266</c:v>
                </c:pt>
                <c:pt idx="11005">
                  <c:v>6.6616222760298403</c:v>
                </c:pt>
                <c:pt idx="11006">
                  <c:v>6.6622276029063539</c:v>
                </c:pt>
                <c:pt idx="11007">
                  <c:v>6.6628329297828675</c:v>
                </c:pt>
                <c:pt idx="11008">
                  <c:v>6.6634382566593811</c:v>
                </c:pt>
                <c:pt idx="11009">
                  <c:v>6.6640435835358947</c:v>
                </c:pt>
                <c:pt idx="11010">
                  <c:v>6.6646489104124083</c:v>
                </c:pt>
                <c:pt idx="11011">
                  <c:v>6.6652542372889219</c:v>
                </c:pt>
                <c:pt idx="11012">
                  <c:v>6.6658595641654355</c:v>
                </c:pt>
                <c:pt idx="11013">
                  <c:v>6.6664648910419491</c:v>
                </c:pt>
                <c:pt idx="11014">
                  <c:v>6.6670702179184627</c:v>
                </c:pt>
                <c:pt idx="11015">
                  <c:v>6.6676755447949763</c:v>
                </c:pt>
                <c:pt idx="11016">
                  <c:v>6.6682808716714899</c:v>
                </c:pt>
                <c:pt idx="11017">
                  <c:v>6.6688861985480035</c:v>
                </c:pt>
                <c:pt idx="11018">
                  <c:v>6.6694915254245171</c:v>
                </c:pt>
                <c:pt idx="11019">
                  <c:v>6.6700968523010307</c:v>
                </c:pt>
                <c:pt idx="11020">
                  <c:v>6.6707021791775443</c:v>
                </c:pt>
                <c:pt idx="11021">
                  <c:v>6.6713075060540579</c:v>
                </c:pt>
                <c:pt idx="11022">
                  <c:v>6.6719128329305715</c:v>
                </c:pt>
                <c:pt idx="11023">
                  <c:v>6.6725181598070851</c:v>
                </c:pt>
                <c:pt idx="11024">
                  <c:v>6.6731234866835987</c:v>
                </c:pt>
                <c:pt idx="11025">
                  <c:v>6.6737288135601123</c:v>
                </c:pt>
                <c:pt idx="11026">
                  <c:v>6.6743341404366259</c:v>
                </c:pt>
                <c:pt idx="11027">
                  <c:v>6.6749394673131395</c:v>
                </c:pt>
                <c:pt idx="11028">
                  <c:v>6.6755447941896531</c:v>
                </c:pt>
                <c:pt idx="11029">
                  <c:v>6.6761501210661667</c:v>
                </c:pt>
                <c:pt idx="11030">
                  <c:v>6.6767554479426803</c:v>
                </c:pt>
                <c:pt idx="11031">
                  <c:v>6.6773607748191939</c:v>
                </c:pt>
                <c:pt idx="11032">
                  <c:v>6.6779661016957075</c:v>
                </c:pt>
                <c:pt idx="11033">
                  <c:v>6.6785714285722211</c:v>
                </c:pt>
                <c:pt idx="11034">
                  <c:v>6.6791767554487347</c:v>
                </c:pt>
                <c:pt idx="11035">
                  <c:v>6.6797820823252483</c:v>
                </c:pt>
                <c:pt idx="11036">
                  <c:v>6.6803874092017619</c:v>
                </c:pt>
                <c:pt idx="11037">
                  <c:v>6.6809927360782755</c:v>
                </c:pt>
                <c:pt idx="11038">
                  <c:v>6.6815980629547891</c:v>
                </c:pt>
                <c:pt idx="11039">
                  <c:v>6.6822033898313027</c:v>
                </c:pt>
                <c:pt idx="11040">
                  <c:v>6.6828087167078163</c:v>
                </c:pt>
                <c:pt idx="11041">
                  <c:v>6.6834140435843299</c:v>
                </c:pt>
                <c:pt idx="11042">
                  <c:v>6.6840193704608435</c:v>
                </c:pt>
                <c:pt idx="11043">
                  <c:v>6.6846246973373571</c:v>
                </c:pt>
                <c:pt idx="11044">
                  <c:v>6.6852300242138707</c:v>
                </c:pt>
                <c:pt idx="11045">
                  <c:v>6.6858353510903843</c:v>
                </c:pt>
                <c:pt idx="11046">
                  <c:v>6.6864406779668979</c:v>
                </c:pt>
                <c:pt idx="11047">
                  <c:v>6.6870460048434115</c:v>
                </c:pt>
                <c:pt idx="11048">
                  <c:v>6.6876513317199251</c:v>
                </c:pt>
                <c:pt idx="11049">
                  <c:v>6.6882566585964387</c:v>
                </c:pt>
                <c:pt idx="11050">
                  <c:v>6.6888619854729523</c:v>
                </c:pt>
                <c:pt idx="11051">
                  <c:v>6.6894673123494659</c:v>
                </c:pt>
                <c:pt idx="11052">
                  <c:v>6.6900726392259795</c:v>
                </c:pt>
                <c:pt idx="11053">
                  <c:v>6.6906779661024931</c:v>
                </c:pt>
                <c:pt idx="11054">
                  <c:v>6.6912832929790067</c:v>
                </c:pt>
                <c:pt idx="11055">
                  <c:v>6.6918886198555203</c:v>
                </c:pt>
                <c:pt idx="11056">
                  <c:v>6.6924939467320339</c:v>
                </c:pt>
                <c:pt idx="11057">
                  <c:v>6.6930992736085475</c:v>
                </c:pt>
                <c:pt idx="11058">
                  <c:v>6.6937046004850611</c:v>
                </c:pt>
                <c:pt idx="11059">
                  <c:v>6.6943099273615747</c:v>
                </c:pt>
                <c:pt idx="11060">
                  <c:v>6.6949152542380883</c:v>
                </c:pt>
                <c:pt idx="11061">
                  <c:v>6.6955205811146019</c:v>
                </c:pt>
                <c:pt idx="11062">
                  <c:v>6.6961259079911155</c:v>
                </c:pt>
                <c:pt idx="11063">
                  <c:v>6.6967312348676291</c:v>
                </c:pt>
                <c:pt idx="11064">
                  <c:v>6.6973365617441427</c:v>
                </c:pt>
                <c:pt idx="11065">
                  <c:v>6.6979418886206563</c:v>
                </c:pt>
                <c:pt idx="11066">
                  <c:v>6.6985472154971699</c:v>
                </c:pt>
                <c:pt idx="11067">
                  <c:v>6.6991525423736835</c:v>
                </c:pt>
                <c:pt idx="11068">
                  <c:v>6.6997578692501971</c:v>
                </c:pt>
                <c:pt idx="11069">
                  <c:v>6.7003631961267107</c:v>
                </c:pt>
                <c:pt idx="11070">
                  <c:v>6.7009685230032243</c:v>
                </c:pt>
                <c:pt idx="11071">
                  <c:v>6.7015738498797379</c:v>
                </c:pt>
                <c:pt idx="11072">
                  <c:v>6.7021791767562515</c:v>
                </c:pt>
                <c:pt idx="11073">
                  <c:v>6.7027845036327651</c:v>
                </c:pt>
                <c:pt idx="11074">
                  <c:v>6.7033898305092787</c:v>
                </c:pt>
                <c:pt idx="11075">
                  <c:v>6.7039951573857923</c:v>
                </c:pt>
                <c:pt idx="11076">
                  <c:v>6.7046004842623059</c:v>
                </c:pt>
                <c:pt idx="11077">
                  <c:v>6.7052058111388195</c:v>
                </c:pt>
                <c:pt idx="11078">
                  <c:v>6.7058111380153331</c:v>
                </c:pt>
                <c:pt idx="11079">
                  <c:v>6.7064164648918467</c:v>
                </c:pt>
                <c:pt idx="11080">
                  <c:v>6.7070217917683603</c:v>
                </c:pt>
                <c:pt idx="11081">
                  <c:v>6.7076271186448739</c:v>
                </c:pt>
                <c:pt idx="11082">
                  <c:v>6.7082324455213875</c:v>
                </c:pt>
                <c:pt idx="11083">
                  <c:v>6.7088377723979011</c:v>
                </c:pt>
                <c:pt idx="11084">
                  <c:v>6.7094430992744147</c:v>
                </c:pt>
                <c:pt idx="11085">
                  <c:v>6.7100484261509283</c:v>
                </c:pt>
                <c:pt idx="11086">
                  <c:v>6.7106537530274419</c:v>
                </c:pt>
                <c:pt idx="11087">
                  <c:v>6.7112590799039555</c:v>
                </c:pt>
                <c:pt idx="11088">
                  <c:v>6.7118644067804691</c:v>
                </c:pt>
                <c:pt idx="11089">
                  <c:v>6.7124697336569827</c:v>
                </c:pt>
                <c:pt idx="11090">
                  <c:v>6.7130750605334963</c:v>
                </c:pt>
                <c:pt idx="11091">
                  <c:v>6.7136803874100099</c:v>
                </c:pt>
                <c:pt idx="11092">
                  <c:v>6.7142857142865235</c:v>
                </c:pt>
                <c:pt idx="11093">
                  <c:v>6.7148910411630371</c:v>
                </c:pt>
                <c:pt idx="11094">
                  <c:v>6.7154963680395507</c:v>
                </c:pt>
                <c:pt idx="11095">
                  <c:v>6.7161016949160643</c:v>
                </c:pt>
                <c:pt idx="11096">
                  <c:v>6.7167070217925779</c:v>
                </c:pt>
                <c:pt idx="11097">
                  <c:v>6.7173123486690915</c:v>
                </c:pt>
                <c:pt idx="11098">
                  <c:v>6.7179176755456051</c:v>
                </c:pt>
                <c:pt idx="11099">
                  <c:v>6.7185230024221188</c:v>
                </c:pt>
                <c:pt idx="11100">
                  <c:v>6.7191283292986324</c:v>
                </c:pt>
                <c:pt idx="11101">
                  <c:v>6.719733656175146</c:v>
                </c:pt>
                <c:pt idx="11102">
                  <c:v>6.7203389830516596</c:v>
                </c:pt>
                <c:pt idx="11103">
                  <c:v>6.7209443099281732</c:v>
                </c:pt>
                <c:pt idx="11104">
                  <c:v>6.7215496368046868</c:v>
                </c:pt>
                <c:pt idx="11105">
                  <c:v>6.7221549636812004</c:v>
                </c:pt>
                <c:pt idx="11106">
                  <c:v>6.722760290557714</c:v>
                </c:pt>
                <c:pt idx="11107">
                  <c:v>6.7233656174342276</c:v>
                </c:pt>
                <c:pt idx="11108">
                  <c:v>6.7239709443107412</c:v>
                </c:pt>
                <c:pt idx="11109">
                  <c:v>6.7245762711872548</c:v>
                </c:pt>
                <c:pt idx="11110">
                  <c:v>6.7251815980637684</c:v>
                </c:pt>
                <c:pt idx="11111">
                  <c:v>6.725786924940282</c:v>
                </c:pt>
                <c:pt idx="11112">
                  <c:v>6.7263922518167956</c:v>
                </c:pt>
                <c:pt idx="11113">
                  <c:v>6.7269975786933092</c:v>
                </c:pt>
                <c:pt idx="11114">
                  <c:v>6.7276029055698228</c:v>
                </c:pt>
                <c:pt idx="11115">
                  <c:v>6.7282082324463364</c:v>
                </c:pt>
                <c:pt idx="11116">
                  <c:v>6.72881355932285</c:v>
                </c:pt>
                <c:pt idx="11117">
                  <c:v>6.7294188861993636</c:v>
                </c:pt>
                <c:pt idx="11118">
                  <c:v>6.7300242130758772</c:v>
                </c:pt>
                <c:pt idx="11119">
                  <c:v>6.7306295399523908</c:v>
                </c:pt>
                <c:pt idx="11120">
                  <c:v>6.7312348668289044</c:v>
                </c:pt>
                <c:pt idx="11121">
                  <c:v>6.731840193705418</c:v>
                </c:pt>
                <c:pt idx="11122">
                  <c:v>6.7324455205819316</c:v>
                </c:pt>
                <c:pt idx="11123">
                  <c:v>6.7330508474584452</c:v>
                </c:pt>
                <c:pt idx="11124">
                  <c:v>6.7336561743349588</c:v>
                </c:pt>
                <c:pt idx="11125">
                  <c:v>6.7342615012114724</c:v>
                </c:pt>
                <c:pt idx="11126">
                  <c:v>6.734866828087986</c:v>
                </c:pt>
                <c:pt idx="11127">
                  <c:v>6.7354721549644996</c:v>
                </c:pt>
                <c:pt idx="11128">
                  <c:v>6.7360774818410132</c:v>
                </c:pt>
                <c:pt idx="11129">
                  <c:v>6.7366828087175268</c:v>
                </c:pt>
                <c:pt idx="11130">
                  <c:v>6.7372881355940404</c:v>
                </c:pt>
                <c:pt idx="11131">
                  <c:v>6.737893462470554</c:v>
                </c:pt>
                <c:pt idx="11132">
                  <c:v>6.7384987893470676</c:v>
                </c:pt>
                <c:pt idx="11133">
                  <c:v>6.7391041162235812</c:v>
                </c:pt>
                <c:pt idx="11134">
                  <c:v>6.7397094431000948</c:v>
                </c:pt>
                <c:pt idx="11135">
                  <c:v>6.7403147699766084</c:v>
                </c:pt>
                <c:pt idx="11136">
                  <c:v>6.740920096853122</c:v>
                </c:pt>
                <c:pt idx="11137">
                  <c:v>6.7415254237296356</c:v>
                </c:pt>
                <c:pt idx="11138">
                  <c:v>6.7421307506061492</c:v>
                </c:pt>
                <c:pt idx="11139">
                  <c:v>6.7427360774826628</c:v>
                </c:pt>
                <c:pt idx="11140">
                  <c:v>6.7433414043591764</c:v>
                </c:pt>
                <c:pt idx="11141">
                  <c:v>6.74394673123569</c:v>
                </c:pt>
                <c:pt idx="11142">
                  <c:v>6.7445520581122036</c:v>
                </c:pt>
                <c:pt idx="11143">
                  <c:v>6.7451573849887172</c:v>
                </c:pt>
                <c:pt idx="11144">
                  <c:v>6.7457627118652308</c:v>
                </c:pt>
                <c:pt idx="11145">
                  <c:v>6.7463680387417444</c:v>
                </c:pt>
                <c:pt idx="11146">
                  <c:v>6.746973365618258</c:v>
                </c:pt>
                <c:pt idx="11147">
                  <c:v>6.7475786924947716</c:v>
                </c:pt>
                <c:pt idx="11148">
                  <c:v>6.7481840193712852</c:v>
                </c:pt>
                <c:pt idx="11149">
                  <c:v>6.7487893462477988</c:v>
                </c:pt>
                <c:pt idx="11150">
                  <c:v>6.7493946731243124</c:v>
                </c:pt>
                <c:pt idx="11151">
                  <c:v>6.750000000000826</c:v>
                </c:pt>
                <c:pt idx="11152">
                  <c:v>6.7506053268773396</c:v>
                </c:pt>
                <c:pt idx="11153">
                  <c:v>6.7512106537538532</c:v>
                </c:pt>
                <c:pt idx="11154">
                  <c:v>6.7518159806303668</c:v>
                </c:pt>
                <c:pt idx="11155">
                  <c:v>6.7524213075068804</c:v>
                </c:pt>
                <c:pt idx="11156">
                  <c:v>6.753026634383394</c:v>
                </c:pt>
                <c:pt idx="11157">
                  <c:v>6.7536319612599076</c:v>
                </c:pt>
                <c:pt idx="11158">
                  <c:v>6.7542372881364212</c:v>
                </c:pt>
                <c:pt idx="11159">
                  <c:v>6.7548426150129348</c:v>
                </c:pt>
                <c:pt idx="11160">
                  <c:v>6.7554479418894484</c:v>
                </c:pt>
                <c:pt idx="11161">
                  <c:v>6.756053268765962</c:v>
                </c:pt>
                <c:pt idx="11162">
                  <c:v>6.7566585956424756</c:v>
                </c:pt>
                <c:pt idx="11163">
                  <c:v>6.7572639225189892</c:v>
                </c:pt>
                <c:pt idx="11164">
                  <c:v>6.7578692493955028</c:v>
                </c:pt>
                <c:pt idx="11165">
                  <c:v>6.7584745762720164</c:v>
                </c:pt>
                <c:pt idx="11166">
                  <c:v>6.75907990314853</c:v>
                </c:pt>
                <c:pt idx="11167">
                  <c:v>6.7596852300250436</c:v>
                </c:pt>
                <c:pt idx="11168">
                  <c:v>6.7602905569015572</c:v>
                </c:pt>
                <c:pt idx="11169">
                  <c:v>6.7608958837780708</c:v>
                </c:pt>
                <c:pt idx="11170">
                  <c:v>6.7615012106545844</c:v>
                </c:pt>
                <c:pt idx="11171">
                  <c:v>6.762106537531098</c:v>
                </c:pt>
                <c:pt idx="11172">
                  <c:v>6.7627118644076116</c:v>
                </c:pt>
                <c:pt idx="11173">
                  <c:v>6.7633171912841252</c:v>
                </c:pt>
                <c:pt idx="11174">
                  <c:v>6.7639225181606388</c:v>
                </c:pt>
                <c:pt idx="11175">
                  <c:v>6.7645278450371524</c:v>
                </c:pt>
                <c:pt idx="11176">
                  <c:v>6.765133171913666</c:v>
                </c:pt>
                <c:pt idx="11177">
                  <c:v>6.7657384987901796</c:v>
                </c:pt>
                <c:pt idx="11178">
                  <c:v>6.7663438256666932</c:v>
                </c:pt>
                <c:pt idx="11179">
                  <c:v>6.7669491525432068</c:v>
                </c:pt>
                <c:pt idx="11180">
                  <c:v>6.7675544794197204</c:v>
                </c:pt>
                <c:pt idx="11181">
                  <c:v>6.768159806296234</c:v>
                </c:pt>
                <c:pt idx="11182">
                  <c:v>6.7687651331727476</c:v>
                </c:pt>
                <c:pt idx="11183">
                  <c:v>6.7693704600492612</c:v>
                </c:pt>
                <c:pt idx="11184">
                  <c:v>6.7699757869257748</c:v>
                </c:pt>
                <c:pt idx="11185">
                  <c:v>6.7705811138022884</c:v>
                </c:pt>
                <c:pt idx="11186">
                  <c:v>6.771186440678802</c:v>
                </c:pt>
                <c:pt idx="11187">
                  <c:v>6.7717917675553156</c:v>
                </c:pt>
                <c:pt idx="11188">
                  <c:v>6.7723970944318292</c:v>
                </c:pt>
                <c:pt idx="11189">
                  <c:v>6.7730024213083428</c:v>
                </c:pt>
                <c:pt idx="11190">
                  <c:v>6.7736077481848564</c:v>
                </c:pt>
                <c:pt idx="11191">
                  <c:v>6.77421307506137</c:v>
                </c:pt>
                <c:pt idx="11192">
                  <c:v>6.7748184019378836</c:v>
                </c:pt>
                <c:pt idx="11193">
                  <c:v>6.7754237288143973</c:v>
                </c:pt>
                <c:pt idx="11194">
                  <c:v>6.7760290556909109</c:v>
                </c:pt>
                <c:pt idx="11195">
                  <c:v>6.7766343825674245</c:v>
                </c:pt>
                <c:pt idx="11196">
                  <c:v>6.7772397094439381</c:v>
                </c:pt>
                <c:pt idx="11197">
                  <c:v>6.7778450363204517</c:v>
                </c:pt>
                <c:pt idx="11198">
                  <c:v>6.7784503631969653</c:v>
                </c:pt>
                <c:pt idx="11199">
                  <c:v>6.7790556900734789</c:v>
                </c:pt>
                <c:pt idx="11200">
                  <c:v>6.7796610169499925</c:v>
                </c:pt>
                <c:pt idx="11201">
                  <c:v>6.7802663438265061</c:v>
                </c:pt>
                <c:pt idx="11202">
                  <c:v>6.7808716707030197</c:v>
                </c:pt>
                <c:pt idx="11203">
                  <c:v>6.7814769975795333</c:v>
                </c:pt>
                <c:pt idx="11204">
                  <c:v>6.7820823244560469</c:v>
                </c:pt>
                <c:pt idx="11205">
                  <c:v>6.7826876513325605</c:v>
                </c:pt>
                <c:pt idx="11206">
                  <c:v>6.7832929782090741</c:v>
                </c:pt>
                <c:pt idx="11207">
                  <c:v>6.7838983050855877</c:v>
                </c:pt>
                <c:pt idx="11208">
                  <c:v>6.7845036319621013</c:v>
                </c:pt>
                <c:pt idx="11209">
                  <c:v>6.7851089588386149</c:v>
                </c:pt>
                <c:pt idx="11210">
                  <c:v>6.7857142857151285</c:v>
                </c:pt>
                <c:pt idx="11211">
                  <c:v>6.7863196125916421</c:v>
                </c:pt>
                <c:pt idx="11212">
                  <c:v>6.7869249394681557</c:v>
                </c:pt>
                <c:pt idx="11213">
                  <c:v>6.7875302663446693</c:v>
                </c:pt>
                <c:pt idx="11214">
                  <c:v>6.7881355932211829</c:v>
                </c:pt>
                <c:pt idx="11215">
                  <c:v>6.7887409200976965</c:v>
                </c:pt>
                <c:pt idx="11216">
                  <c:v>6.7893462469742101</c:v>
                </c:pt>
                <c:pt idx="11217">
                  <c:v>6.7899515738507237</c:v>
                </c:pt>
                <c:pt idx="11218">
                  <c:v>6.7905569007272373</c:v>
                </c:pt>
                <c:pt idx="11219">
                  <c:v>6.7911622276037509</c:v>
                </c:pt>
                <c:pt idx="11220">
                  <c:v>6.7917675544802645</c:v>
                </c:pt>
                <c:pt idx="11221">
                  <c:v>6.7923728813567781</c:v>
                </c:pt>
                <c:pt idx="11222">
                  <c:v>6.7929782082332917</c:v>
                </c:pt>
                <c:pt idx="11223">
                  <c:v>6.7935835351098053</c:v>
                </c:pt>
                <c:pt idx="11224">
                  <c:v>6.7941888619863189</c:v>
                </c:pt>
                <c:pt idx="11225">
                  <c:v>6.7947941888628325</c:v>
                </c:pt>
                <c:pt idx="11226">
                  <c:v>6.7953995157393461</c:v>
                </c:pt>
                <c:pt idx="11227">
                  <c:v>6.7960048426158597</c:v>
                </c:pt>
                <c:pt idx="11228">
                  <c:v>6.7966101694923733</c:v>
                </c:pt>
                <c:pt idx="11229">
                  <c:v>6.7972154963688869</c:v>
                </c:pt>
                <c:pt idx="11230">
                  <c:v>6.7978208232454005</c:v>
                </c:pt>
                <c:pt idx="11231">
                  <c:v>6.7984261501219141</c:v>
                </c:pt>
                <c:pt idx="11232">
                  <c:v>6.7990314769984277</c:v>
                </c:pt>
                <c:pt idx="11233">
                  <c:v>6.7996368038749413</c:v>
                </c:pt>
                <c:pt idx="11234">
                  <c:v>6.8002421307514549</c:v>
                </c:pt>
                <c:pt idx="11235">
                  <c:v>6.8008474576279685</c:v>
                </c:pt>
                <c:pt idx="11236">
                  <c:v>6.8014527845044821</c:v>
                </c:pt>
                <c:pt idx="11237">
                  <c:v>6.8020581113809957</c:v>
                </c:pt>
                <c:pt idx="11238">
                  <c:v>6.8026634382575093</c:v>
                </c:pt>
                <c:pt idx="11239">
                  <c:v>6.8032687651340229</c:v>
                </c:pt>
                <c:pt idx="11240">
                  <c:v>6.8038740920105365</c:v>
                </c:pt>
                <c:pt idx="11241">
                  <c:v>6.8044794188870501</c:v>
                </c:pt>
                <c:pt idx="11242">
                  <c:v>6.8050847457635637</c:v>
                </c:pt>
                <c:pt idx="11243">
                  <c:v>6.8056900726400773</c:v>
                </c:pt>
                <c:pt idx="11244">
                  <c:v>6.8062953995165909</c:v>
                </c:pt>
                <c:pt idx="11245">
                  <c:v>6.8069007263931045</c:v>
                </c:pt>
                <c:pt idx="11246">
                  <c:v>6.8075060532696181</c:v>
                </c:pt>
                <c:pt idx="11247">
                  <c:v>6.8081113801461317</c:v>
                </c:pt>
                <c:pt idx="11248">
                  <c:v>6.8087167070226453</c:v>
                </c:pt>
                <c:pt idx="11249">
                  <c:v>6.8093220338991589</c:v>
                </c:pt>
                <c:pt idx="11250">
                  <c:v>6.8099273607756725</c:v>
                </c:pt>
                <c:pt idx="11251">
                  <c:v>6.8105326876521861</c:v>
                </c:pt>
                <c:pt idx="11252">
                  <c:v>6.8111380145286997</c:v>
                </c:pt>
                <c:pt idx="11253">
                  <c:v>6.8117433414052133</c:v>
                </c:pt>
                <c:pt idx="11254">
                  <c:v>6.8123486682817269</c:v>
                </c:pt>
                <c:pt idx="11255">
                  <c:v>6.8129539951582405</c:v>
                </c:pt>
                <c:pt idx="11256">
                  <c:v>6.8135593220347541</c:v>
                </c:pt>
                <c:pt idx="11257">
                  <c:v>6.8141646489112677</c:v>
                </c:pt>
                <c:pt idx="11258">
                  <c:v>6.8147699757877813</c:v>
                </c:pt>
                <c:pt idx="11259">
                  <c:v>6.8153753026642949</c:v>
                </c:pt>
                <c:pt idx="11260">
                  <c:v>6.8159806295408085</c:v>
                </c:pt>
                <c:pt idx="11261">
                  <c:v>6.8165859564173221</c:v>
                </c:pt>
                <c:pt idx="11262">
                  <c:v>6.8171912832938357</c:v>
                </c:pt>
                <c:pt idx="11263">
                  <c:v>6.8177966101703493</c:v>
                </c:pt>
                <c:pt idx="11264">
                  <c:v>6.8184019370468629</c:v>
                </c:pt>
                <c:pt idx="11265">
                  <c:v>6.8190072639233765</c:v>
                </c:pt>
                <c:pt idx="11266">
                  <c:v>6.8196125907998901</c:v>
                </c:pt>
                <c:pt idx="11267">
                  <c:v>6.8202179176764037</c:v>
                </c:pt>
                <c:pt idx="11268">
                  <c:v>6.8208232445529173</c:v>
                </c:pt>
                <c:pt idx="11269">
                  <c:v>6.8214285714294309</c:v>
                </c:pt>
                <c:pt idx="11270">
                  <c:v>6.8220338983059445</c:v>
                </c:pt>
                <c:pt idx="11271">
                  <c:v>6.8226392251824581</c:v>
                </c:pt>
                <c:pt idx="11272">
                  <c:v>6.8232445520589717</c:v>
                </c:pt>
                <c:pt idx="11273">
                  <c:v>6.8238498789354853</c:v>
                </c:pt>
                <c:pt idx="11274">
                  <c:v>6.8244552058119989</c:v>
                </c:pt>
                <c:pt idx="11275">
                  <c:v>6.8250605326885125</c:v>
                </c:pt>
                <c:pt idx="11276">
                  <c:v>6.8256658595650261</c:v>
                </c:pt>
                <c:pt idx="11277">
                  <c:v>6.8262711864415397</c:v>
                </c:pt>
                <c:pt idx="11278">
                  <c:v>6.8268765133180533</c:v>
                </c:pt>
                <c:pt idx="11279">
                  <c:v>6.8274818401945669</c:v>
                </c:pt>
                <c:pt idx="11280">
                  <c:v>6.8280871670710805</c:v>
                </c:pt>
                <c:pt idx="11281">
                  <c:v>6.8286924939475941</c:v>
                </c:pt>
                <c:pt idx="11282">
                  <c:v>6.8292978208241077</c:v>
                </c:pt>
                <c:pt idx="11283">
                  <c:v>6.8299031477006213</c:v>
                </c:pt>
                <c:pt idx="11284">
                  <c:v>6.8305084745771349</c:v>
                </c:pt>
                <c:pt idx="11285">
                  <c:v>6.8311138014536485</c:v>
                </c:pt>
                <c:pt idx="11286">
                  <c:v>6.8317191283301621</c:v>
                </c:pt>
                <c:pt idx="11287">
                  <c:v>6.8323244552066758</c:v>
                </c:pt>
                <c:pt idx="11288">
                  <c:v>6.8329297820831894</c:v>
                </c:pt>
                <c:pt idx="11289">
                  <c:v>6.833535108959703</c:v>
                </c:pt>
                <c:pt idx="11290">
                  <c:v>6.8341404358362166</c:v>
                </c:pt>
                <c:pt idx="11291">
                  <c:v>6.8347457627127302</c:v>
                </c:pt>
                <c:pt idx="11292">
                  <c:v>6.8353510895892438</c:v>
                </c:pt>
                <c:pt idx="11293">
                  <c:v>6.8359564164657574</c:v>
                </c:pt>
                <c:pt idx="11294">
                  <c:v>6.836561743342271</c:v>
                </c:pt>
                <c:pt idx="11295">
                  <c:v>6.8371670702187846</c:v>
                </c:pt>
                <c:pt idx="11296">
                  <c:v>6.8377723970952982</c:v>
                </c:pt>
                <c:pt idx="11297">
                  <c:v>6.8383777239718118</c:v>
                </c:pt>
                <c:pt idx="11298">
                  <c:v>6.8389830508483254</c:v>
                </c:pt>
                <c:pt idx="11299">
                  <c:v>6.839588377724839</c:v>
                </c:pt>
                <c:pt idx="11300">
                  <c:v>6.8401937046013526</c:v>
                </c:pt>
                <c:pt idx="11301">
                  <c:v>6.8407990314778662</c:v>
                </c:pt>
                <c:pt idx="11302">
                  <c:v>6.8414043583543798</c:v>
                </c:pt>
                <c:pt idx="11303">
                  <c:v>6.8420096852308934</c:v>
                </c:pt>
                <c:pt idx="11304">
                  <c:v>6.842615012107407</c:v>
                </c:pt>
                <c:pt idx="11305">
                  <c:v>6.8432203389839206</c:v>
                </c:pt>
                <c:pt idx="11306">
                  <c:v>6.8438256658604342</c:v>
                </c:pt>
                <c:pt idx="11307">
                  <c:v>6.8444309927369478</c:v>
                </c:pt>
                <c:pt idx="11308">
                  <c:v>6.8450363196134614</c:v>
                </c:pt>
                <c:pt idx="11309">
                  <c:v>6.845641646489975</c:v>
                </c:pt>
                <c:pt idx="11310">
                  <c:v>6.8462469733664886</c:v>
                </c:pt>
                <c:pt idx="11311">
                  <c:v>6.8468523002430022</c:v>
                </c:pt>
                <c:pt idx="11312">
                  <c:v>6.8474576271195158</c:v>
                </c:pt>
                <c:pt idx="11313">
                  <c:v>6.8480629539960294</c:v>
                </c:pt>
                <c:pt idx="11314">
                  <c:v>6.848668280872543</c:v>
                </c:pt>
                <c:pt idx="11315">
                  <c:v>6.8492736077490566</c:v>
                </c:pt>
                <c:pt idx="11316">
                  <c:v>6.8498789346255702</c:v>
                </c:pt>
                <c:pt idx="11317">
                  <c:v>6.8504842615020838</c:v>
                </c:pt>
                <c:pt idx="11318">
                  <c:v>6.8510895883785974</c:v>
                </c:pt>
                <c:pt idx="11319">
                  <c:v>6.851694915255111</c:v>
                </c:pt>
                <c:pt idx="11320">
                  <c:v>6.8523002421316246</c:v>
                </c:pt>
                <c:pt idx="11321">
                  <c:v>6.8529055690081382</c:v>
                </c:pt>
                <c:pt idx="11322">
                  <c:v>6.8535108958846518</c:v>
                </c:pt>
                <c:pt idx="11323">
                  <c:v>6.8541162227611654</c:v>
                </c:pt>
                <c:pt idx="11324">
                  <c:v>6.854721549637679</c:v>
                </c:pt>
                <c:pt idx="11325">
                  <c:v>6.8553268765141926</c:v>
                </c:pt>
                <c:pt idx="11326">
                  <c:v>6.8559322033907062</c:v>
                </c:pt>
                <c:pt idx="11327">
                  <c:v>6.8565375302672198</c:v>
                </c:pt>
                <c:pt idx="11328">
                  <c:v>6.8571428571437334</c:v>
                </c:pt>
                <c:pt idx="11329">
                  <c:v>6.857748184020247</c:v>
                </c:pt>
                <c:pt idx="11330">
                  <c:v>6.8583535108967606</c:v>
                </c:pt>
                <c:pt idx="11331">
                  <c:v>6.8589588377732742</c:v>
                </c:pt>
                <c:pt idx="11332">
                  <c:v>6.8595641646497878</c:v>
                </c:pt>
                <c:pt idx="11333">
                  <c:v>6.8601694915263014</c:v>
                </c:pt>
                <c:pt idx="11334">
                  <c:v>6.860774818402815</c:v>
                </c:pt>
                <c:pt idx="11335">
                  <c:v>6.8613801452793286</c:v>
                </c:pt>
                <c:pt idx="11336">
                  <c:v>6.8619854721558422</c:v>
                </c:pt>
                <c:pt idx="11337">
                  <c:v>6.8625907990323558</c:v>
                </c:pt>
                <c:pt idx="11338">
                  <c:v>6.8631961259088694</c:v>
                </c:pt>
                <c:pt idx="11339">
                  <c:v>6.863801452785383</c:v>
                </c:pt>
                <c:pt idx="11340">
                  <c:v>6.8644067796618966</c:v>
                </c:pt>
                <c:pt idx="11341">
                  <c:v>6.8650121065384102</c:v>
                </c:pt>
                <c:pt idx="11342">
                  <c:v>6.8656174334149238</c:v>
                </c:pt>
                <c:pt idx="11343">
                  <c:v>6.8662227602914374</c:v>
                </c:pt>
                <c:pt idx="11344">
                  <c:v>6.866828087167951</c:v>
                </c:pt>
                <c:pt idx="11345">
                  <c:v>6.8674334140444646</c:v>
                </c:pt>
                <c:pt idx="11346">
                  <c:v>6.8680387409209782</c:v>
                </c:pt>
                <c:pt idx="11347">
                  <c:v>6.8686440677974918</c:v>
                </c:pt>
                <c:pt idx="11348">
                  <c:v>6.8692493946740054</c:v>
                </c:pt>
                <c:pt idx="11349">
                  <c:v>6.869854721550519</c:v>
                </c:pt>
                <c:pt idx="11350">
                  <c:v>6.8704600484270326</c:v>
                </c:pt>
                <c:pt idx="11351">
                  <c:v>6.8710653753035462</c:v>
                </c:pt>
                <c:pt idx="11352">
                  <c:v>6.8716707021800598</c:v>
                </c:pt>
                <c:pt idx="11353">
                  <c:v>6.8722760290565734</c:v>
                </c:pt>
                <c:pt idx="11354">
                  <c:v>6.872881355933087</c:v>
                </c:pt>
                <c:pt idx="11355">
                  <c:v>6.8734866828096006</c:v>
                </c:pt>
                <c:pt idx="11356">
                  <c:v>6.8740920096861142</c:v>
                </c:pt>
                <c:pt idx="11357">
                  <c:v>6.8746973365626278</c:v>
                </c:pt>
                <c:pt idx="11358">
                  <c:v>6.8753026634391414</c:v>
                </c:pt>
                <c:pt idx="11359">
                  <c:v>6.875907990315655</c:v>
                </c:pt>
                <c:pt idx="11360">
                  <c:v>6.8765133171921686</c:v>
                </c:pt>
                <c:pt idx="11361">
                  <c:v>6.8771186440686822</c:v>
                </c:pt>
                <c:pt idx="11362">
                  <c:v>6.8777239709451958</c:v>
                </c:pt>
                <c:pt idx="11363">
                  <c:v>6.8783292978217094</c:v>
                </c:pt>
                <c:pt idx="11364">
                  <c:v>6.878934624698223</c:v>
                </c:pt>
                <c:pt idx="11365">
                  <c:v>6.8795399515747366</c:v>
                </c:pt>
                <c:pt idx="11366">
                  <c:v>6.8801452784512502</c:v>
                </c:pt>
                <c:pt idx="11367">
                  <c:v>6.8807506053277638</c:v>
                </c:pt>
                <c:pt idx="11368">
                  <c:v>6.8813559322042774</c:v>
                </c:pt>
                <c:pt idx="11369">
                  <c:v>6.881961259080791</c:v>
                </c:pt>
                <c:pt idx="11370">
                  <c:v>6.8825665859573046</c:v>
                </c:pt>
                <c:pt idx="11371">
                  <c:v>6.8831719128338182</c:v>
                </c:pt>
                <c:pt idx="11372">
                  <c:v>6.8837772397103318</c:v>
                </c:pt>
                <c:pt idx="11373">
                  <c:v>6.8843825665868454</c:v>
                </c:pt>
                <c:pt idx="11374">
                  <c:v>6.884987893463359</c:v>
                </c:pt>
                <c:pt idx="11375">
                  <c:v>6.8855932203398726</c:v>
                </c:pt>
                <c:pt idx="11376">
                  <c:v>6.8861985472163862</c:v>
                </c:pt>
                <c:pt idx="11377">
                  <c:v>6.8868038740928998</c:v>
                </c:pt>
                <c:pt idx="11378">
                  <c:v>6.8874092009694134</c:v>
                </c:pt>
                <c:pt idx="11379">
                  <c:v>6.888014527845927</c:v>
                </c:pt>
                <c:pt idx="11380">
                  <c:v>6.8886198547224406</c:v>
                </c:pt>
                <c:pt idx="11381">
                  <c:v>6.8892251815989543</c:v>
                </c:pt>
                <c:pt idx="11382">
                  <c:v>6.8898305084754679</c:v>
                </c:pt>
                <c:pt idx="11383">
                  <c:v>6.8904358353519815</c:v>
                </c:pt>
                <c:pt idx="11384">
                  <c:v>6.8910411622284951</c:v>
                </c:pt>
                <c:pt idx="11385">
                  <c:v>6.8916464891050087</c:v>
                </c:pt>
                <c:pt idx="11386">
                  <c:v>6.8922518159815223</c:v>
                </c:pt>
                <c:pt idx="11387">
                  <c:v>6.8928571428580359</c:v>
                </c:pt>
                <c:pt idx="11388">
                  <c:v>6.8934624697345495</c:v>
                </c:pt>
                <c:pt idx="11389">
                  <c:v>6.8940677966110631</c:v>
                </c:pt>
                <c:pt idx="11390">
                  <c:v>6.8946731234875767</c:v>
                </c:pt>
                <c:pt idx="11391">
                  <c:v>6.8952784503640903</c:v>
                </c:pt>
                <c:pt idx="11392">
                  <c:v>6.8958837772406039</c:v>
                </c:pt>
                <c:pt idx="11393">
                  <c:v>6.8964891041171175</c:v>
                </c:pt>
                <c:pt idx="11394">
                  <c:v>6.8970944309936311</c:v>
                </c:pt>
                <c:pt idx="11395">
                  <c:v>6.8976997578701447</c:v>
                </c:pt>
                <c:pt idx="11396">
                  <c:v>6.8983050847466583</c:v>
                </c:pt>
                <c:pt idx="11397">
                  <c:v>6.8989104116231719</c:v>
                </c:pt>
                <c:pt idx="11398">
                  <c:v>6.8995157384996855</c:v>
                </c:pt>
                <c:pt idx="11399">
                  <c:v>6.9001210653761991</c:v>
                </c:pt>
                <c:pt idx="11400">
                  <c:v>6.9007263922527127</c:v>
                </c:pt>
                <c:pt idx="11401">
                  <c:v>6.9013317191292263</c:v>
                </c:pt>
                <c:pt idx="11402">
                  <c:v>6.9019370460057399</c:v>
                </c:pt>
                <c:pt idx="11403">
                  <c:v>6.9025423728822535</c:v>
                </c:pt>
                <c:pt idx="11404">
                  <c:v>6.9031476997587671</c:v>
                </c:pt>
                <c:pt idx="11405">
                  <c:v>6.9037530266352807</c:v>
                </c:pt>
                <c:pt idx="11406">
                  <c:v>6.9043583535117943</c:v>
                </c:pt>
                <c:pt idx="11407">
                  <c:v>6.9049636803883079</c:v>
                </c:pt>
                <c:pt idx="11408">
                  <c:v>6.9055690072648215</c:v>
                </c:pt>
                <c:pt idx="11409">
                  <c:v>6.9061743341413351</c:v>
                </c:pt>
                <c:pt idx="11410">
                  <c:v>6.9067796610178487</c:v>
                </c:pt>
                <c:pt idx="11411">
                  <c:v>6.9073849878943623</c:v>
                </c:pt>
                <c:pt idx="11412">
                  <c:v>6.9079903147708759</c:v>
                </c:pt>
                <c:pt idx="11413">
                  <c:v>6.9085956416473895</c:v>
                </c:pt>
                <c:pt idx="11414">
                  <c:v>6.9092009685239031</c:v>
                </c:pt>
                <c:pt idx="11415">
                  <c:v>6.9098062954004167</c:v>
                </c:pt>
                <c:pt idx="11416">
                  <c:v>6.9104116222769303</c:v>
                </c:pt>
                <c:pt idx="11417">
                  <c:v>6.9110169491534439</c:v>
                </c:pt>
                <c:pt idx="11418">
                  <c:v>6.9116222760299575</c:v>
                </c:pt>
                <c:pt idx="11419">
                  <c:v>6.9122276029064711</c:v>
                </c:pt>
                <c:pt idx="11420">
                  <c:v>6.9128329297829847</c:v>
                </c:pt>
                <c:pt idx="11421">
                  <c:v>6.9134382566594983</c:v>
                </c:pt>
                <c:pt idx="11422">
                  <c:v>6.9140435835360119</c:v>
                </c:pt>
                <c:pt idx="11423">
                  <c:v>6.9146489104125255</c:v>
                </c:pt>
                <c:pt idx="11424">
                  <c:v>6.9152542372890391</c:v>
                </c:pt>
                <c:pt idx="11425">
                  <c:v>6.9158595641655527</c:v>
                </c:pt>
                <c:pt idx="11426">
                  <c:v>6.9164648910420663</c:v>
                </c:pt>
                <c:pt idx="11427">
                  <c:v>6.9170702179185799</c:v>
                </c:pt>
                <c:pt idx="11428">
                  <c:v>6.9176755447950935</c:v>
                </c:pt>
                <c:pt idx="11429">
                  <c:v>6.9182808716716071</c:v>
                </c:pt>
                <c:pt idx="11430">
                  <c:v>6.9188861985481207</c:v>
                </c:pt>
                <c:pt idx="11431">
                  <c:v>6.9194915254246343</c:v>
                </c:pt>
                <c:pt idx="11432">
                  <c:v>6.9200968523011479</c:v>
                </c:pt>
                <c:pt idx="11433">
                  <c:v>6.9207021791776615</c:v>
                </c:pt>
                <c:pt idx="11434">
                  <c:v>6.9213075060541751</c:v>
                </c:pt>
                <c:pt idx="11435">
                  <c:v>6.9219128329306887</c:v>
                </c:pt>
                <c:pt idx="11436">
                  <c:v>6.9225181598072023</c:v>
                </c:pt>
                <c:pt idx="11437">
                  <c:v>6.9231234866837159</c:v>
                </c:pt>
                <c:pt idx="11438">
                  <c:v>6.9237288135602295</c:v>
                </c:pt>
                <c:pt idx="11439">
                  <c:v>6.9243341404367431</c:v>
                </c:pt>
                <c:pt idx="11440">
                  <c:v>6.9249394673132567</c:v>
                </c:pt>
                <c:pt idx="11441">
                  <c:v>6.9255447941897703</c:v>
                </c:pt>
                <c:pt idx="11442">
                  <c:v>6.9261501210662839</c:v>
                </c:pt>
                <c:pt idx="11443">
                  <c:v>6.9267554479427975</c:v>
                </c:pt>
                <c:pt idx="11444">
                  <c:v>6.9273607748193111</c:v>
                </c:pt>
                <c:pt idx="11445">
                  <c:v>6.9279661016958247</c:v>
                </c:pt>
                <c:pt idx="11446">
                  <c:v>6.9285714285723383</c:v>
                </c:pt>
                <c:pt idx="11447">
                  <c:v>6.9291767554488519</c:v>
                </c:pt>
                <c:pt idx="11448">
                  <c:v>6.9297820823253655</c:v>
                </c:pt>
                <c:pt idx="11449">
                  <c:v>6.9303874092018791</c:v>
                </c:pt>
                <c:pt idx="11450">
                  <c:v>6.9309927360783927</c:v>
                </c:pt>
                <c:pt idx="11451">
                  <c:v>6.9315980629549063</c:v>
                </c:pt>
                <c:pt idx="11452">
                  <c:v>6.9322033898314199</c:v>
                </c:pt>
                <c:pt idx="11453">
                  <c:v>6.9328087167079335</c:v>
                </c:pt>
                <c:pt idx="11454">
                  <c:v>6.9334140435844471</c:v>
                </c:pt>
                <c:pt idx="11455">
                  <c:v>6.9340193704609607</c:v>
                </c:pt>
                <c:pt idx="11456">
                  <c:v>6.9346246973374743</c:v>
                </c:pt>
                <c:pt idx="11457">
                  <c:v>6.9352300242139879</c:v>
                </c:pt>
                <c:pt idx="11458">
                  <c:v>6.9358353510905015</c:v>
                </c:pt>
                <c:pt idx="11459">
                  <c:v>6.9364406779670151</c:v>
                </c:pt>
                <c:pt idx="11460">
                  <c:v>6.9370460048435287</c:v>
                </c:pt>
                <c:pt idx="11461">
                  <c:v>6.9376513317200423</c:v>
                </c:pt>
                <c:pt idx="11462">
                  <c:v>6.9382566585965559</c:v>
                </c:pt>
                <c:pt idx="11463">
                  <c:v>6.9388619854730695</c:v>
                </c:pt>
                <c:pt idx="11464">
                  <c:v>6.9394673123495831</c:v>
                </c:pt>
                <c:pt idx="11465">
                  <c:v>6.9400726392260967</c:v>
                </c:pt>
                <c:pt idx="11466">
                  <c:v>6.9406779661026103</c:v>
                </c:pt>
                <c:pt idx="11467">
                  <c:v>6.9412832929791239</c:v>
                </c:pt>
                <c:pt idx="11468">
                  <c:v>6.9418886198556375</c:v>
                </c:pt>
                <c:pt idx="11469">
                  <c:v>6.9424939467321511</c:v>
                </c:pt>
                <c:pt idx="11470">
                  <c:v>6.9430992736086647</c:v>
                </c:pt>
                <c:pt idx="11471">
                  <c:v>6.9437046004851783</c:v>
                </c:pt>
                <c:pt idx="11472">
                  <c:v>6.9443099273616919</c:v>
                </c:pt>
                <c:pt idx="11473">
                  <c:v>6.9449152542382055</c:v>
                </c:pt>
                <c:pt idx="11474">
                  <c:v>6.9455205811147191</c:v>
                </c:pt>
                <c:pt idx="11475">
                  <c:v>6.9461259079912328</c:v>
                </c:pt>
                <c:pt idx="11476">
                  <c:v>6.9467312348677464</c:v>
                </c:pt>
                <c:pt idx="11477">
                  <c:v>6.94733656174426</c:v>
                </c:pt>
                <c:pt idx="11478">
                  <c:v>6.9479418886207736</c:v>
                </c:pt>
                <c:pt idx="11479">
                  <c:v>6.9485472154972872</c:v>
                </c:pt>
                <c:pt idx="11480">
                  <c:v>6.9491525423738008</c:v>
                </c:pt>
                <c:pt idx="11481">
                  <c:v>6.9497578692503144</c:v>
                </c:pt>
                <c:pt idx="11482">
                  <c:v>6.950363196126828</c:v>
                </c:pt>
                <c:pt idx="11483">
                  <c:v>6.9509685230033416</c:v>
                </c:pt>
                <c:pt idx="11484">
                  <c:v>6.9515738498798552</c:v>
                </c:pt>
                <c:pt idx="11485">
                  <c:v>6.9521791767563688</c:v>
                </c:pt>
                <c:pt idx="11486">
                  <c:v>6.9527845036328824</c:v>
                </c:pt>
                <c:pt idx="11487">
                  <c:v>6.953389830509396</c:v>
                </c:pt>
                <c:pt idx="11488">
                  <c:v>6.9539951573859096</c:v>
                </c:pt>
                <c:pt idx="11489">
                  <c:v>6.9546004842624232</c:v>
                </c:pt>
                <c:pt idx="11490">
                  <c:v>6.9552058111389368</c:v>
                </c:pt>
                <c:pt idx="11491">
                  <c:v>6.9558111380154504</c:v>
                </c:pt>
                <c:pt idx="11492">
                  <c:v>6.956416464891964</c:v>
                </c:pt>
                <c:pt idx="11493">
                  <c:v>6.9570217917684776</c:v>
                </c:pt>
                <c:pt idx="11494">
                  <c:v>6.9576271186449912</c:v>
                </c:pt>
                <c:pt idx="11495">
                  <c:v>6.9582324455215048</c:v>
                </c:pt>
                <c:pt idx="11496">
                  <c:v>6.9588377723980184</c:v>
                </c:pt>
                <c:pt idx="11497">
                  <c:v>6.959443099274532</c:v>
                </c:pt>
                <c:pt idx="11498">
                  <c:v>6.9600484261510456</c:v>
                </c:pt>
                <c:pt idx="11499">
                  <c:v>6.9606537530275592</c:v>
                </c:pt>
                <c:pt idx="11500">
                  <c:v>6.9612590799040728</c:v>
                </c:pt>
                <c:pt idx="11501">
                  <c:v>6.9618644067805864</c:v>
                </c:pt>
                <c:pt idx="11502">
                  <c:v>6.9624697336571</c:v>
                </c:pt>
                <c:pt idx="11503">
                  <c:v>6.9630750605336136</c:v>
                </c:pt>
                <c:pt idx="11504">
                  <c:v>6.9636803874101272</c:v>
                </c:pt>
                <c:pt idx="11505">
                  <c:v>6.9642857142866408</c:v>
                </c:pt>
                <c:pt idx="11506">
                  <c:v>6.9648910411631544</c:v>
                </c:pt>
                <c:pt idx="11507">
                  <c:v>6.965496368039668</c:v>
                </c:pt>
                <c:pt idx="11508">
                  <c:v>6.9661016949161816</c:v>
                </c:pt>
                <c:pt idx="11509">
                  <c:v>6.9667070217926952</c:v>
                </c:pt>
                <c:pt idx="11510">
                  <c:v>6.9673123486692088</c:v>
                </c:pt>
                <c:pt idx="11511">
                  <c:v>6.9679176755457224</c:v>
                </c:pt>
                <c:pt idx="11512">
                  <c:v>6.968523002422236</c:v>
                </c:pt>
                <c:pt idx="11513">
                  <c:v>6.9691283292987496</c:v>
                </c:pt>
                <c:pt idx="11514">
                  <c:v>6.9697336561752632</c:v>
                </c:pt>
                <c:pt idx="11515">
                  <c:v>6.9703389830517768</c:v>
                </c:pt>
                <c:pt idx="11516">
                  <c:v>6.9709443099282904</c:v>
                </c:pt>
                <c:pt idx="11517">
                  <c:v>6.971549636804804</c:v>
                </c:pt>
                <c:pt idx="11518">
                  <c:v>6.9721549636813176</c:v>
                </c:pt>
                <c:pt idx="11519">
                  <c:v>6.9727602905578312</c:v>
                </c:pt>
                <c:pt idx="11520">
                  <c:v>6.9733656174343448</c:v>
                </c:pt>
                <c:pt idx="11521">
                  <c:v>6.9739709443108584</c:v>
                </c:pt>
                <c:pt idx="11522">
                  <c:v>6.974576271187372</c:v>
                </c:pt>
                <c:pt idx="11523">
                  <c:v>6.9751815980638856</c:v>
                </c:pt>
                <c:pt idx="11524">
                  <c:v>6.9757869249403992</c:v>
                </c:pt>
                <c:pt idx="11525">
                  <c:v>6.9763922518169128</c:v>
                </c:pt>
                <c:pt idx="11526">
                  <c:v>6.9769975786934264</c:v>
                </c:pt>
                <c:pt idx="11527">
                  <c:v>6.97760290556994</c:v>
                </c:pt>
                <c:pt idx="11528">
                  <c:v>6.9782082324464536</c:v>
                </c:pt>
                <c:pt idx="11529">
                  <c:v>6.9788135593229672</c:v>
                </c:pt>
                <c:pt idx="11530">
                  <c:v>6.9794188861994808</c:v>
                </c:pt>
                <c:pt idx="11531">
                  <c:v>6.9800242130759944</c:v>
                </c:pt>
                <c:pt idx="11532">
                  <c:v>6.980629539952508</c:v>
                </c:pt>
                <c:pt idx="11533">
                  <c:v>6.9812348668290216</c:v>
                </c:pt>
                <c:pt idx="11534">
                  <c:v>6.9818401937055352</c:v>
                </c:pt>
                <c:pt idx="11535">
                  <c:v>6.9824455205820488</c:v>
                </c:pt>
                <c:pt idx="11536">
                  <c:v>6.9830508474585624</c:v>
                </c:pt>
                <c:pt idx="11537">
                  <c:v>6.983656174335076</c:v>
                </c:pt>
                <c:pt idx="11538">
                  <c:v>6.9842615012115896</c:v>
                </c:pt>
                <c:pt idx="11539">
                  <c:v>6.9848668280881032</c:v>
                </c:pt>
                <c:pt idx="11540">
                  <c:v>6.9854721549646168</c:v>
                </c:pt>
                <c:pt idx="11541">
                  <c:v>6.9860774818411304</c:v>
                </c:pt>
                <c:pt idx="11542">
                  <c:v>6.986682808717644</c:v>
                </c:pt>
                <c:pt idx="11543">
                  <c:v>6.9872881355941576</c:v>
                </c:pt>
                <c:pt idx="11544">
                  <c:v>6.9878934624706712</c:v>
                </c:pt>
                <c:pt idx="11545">
                  <c:v>6.9884987893471848</c:v>
                </c:pt>
                <c:pt idx="11546">
                  <c:v>6.9891041162236984</c:v>
                </c:pt>
                <c:pt idx="11547">
                  <c:v>6.989709443100212</c:v>
                </c:pt>
                <c:pt idx="11548">
                  <c:v>6.9903147699767256</c:v>
                </c:pt>
                <c:pt idx="11549">
                  <c:v>6.9909200968532392</c:v>
                </c:pt>
                <c:pt idx="11550">
                  <c:v>6.9915254237297528</c:v>
                </c:pt>
                <c:pt idx="11551">
                  <c:v>6.9921307506062664</c:v>
                </c:pt>
                <c:pt idx="11552">
                  <c:v>6.99273607748278</c:v>
                </c:pt>
                <c:pt idx="11553">
                  <c:v>6.9933414043592936</c:v>
                </c:pt>
                <c:pt idx="11554">
                  <c:v>6.9939467312358072</c:v>
                </c:pt>
                <c:pt idx="11555">
                  <c:v>6.9945520581123208</c:v>
                </c:pt>
                <c:pt idx="11556">
                  <c:v>6.9951573849888344</c:v>
                </c:pt>
                <c:pt idx="11557">
                  <c:v>6.995762711865348</c:v>
                </c:pt>
                <c:pt idx="11558">
                  <c:v>6.9963680387418616</c:v>
                </c:pt>
                <c:pt idx="11559">
                  <c:v>6.9969733656183752</c:v>
                </c:pt>
                <c:pt idx="11560">
                  <c:v>6.9975786924948888</c:v>
                </c:pt>
                <c:pt idx="11561">
                  <c:v>6.9981840193714024</c:v>
                </c:pt>
                <c:pt idx="11562">
                  <c:v>6.998789346247916</c:v>
                </c:pt>
                <c:pt idx="11563">
                  <c:v>6.9993946731244296</c:v>
                </c:pt>
                <c:pt idx="11564">
                  <c:v>7.0000000000009432</c:v>
                </c:pt>
                <c:pt idx="11565">
                  <c:v>7.0006053268774568</c:v>
                </c:pt>
                <c:pt idx="11566">
                  <c:v>7.0012106537539704</c:v>
                </c:pt>
                <c:pt idx="11567">
                  <c:v>7.001815980630484</c:v>
                </c:pt>
                <c:pt idx="11568">
                  <c:v>7.0024213075069976</c:v>
                </c:pt>
                <c:pt idx="11569">
                  <c:v>7.0030266343835113</c:v>
                </c:pt>
                <c:pt idx="11570">
                  <c:v>7.0036319612600249</c:v>
                </c:pt>
                <c:pt idx="11571">
                  <c:v>7.0042372881365385</c:v>
                </c:pt>
                <c:pt idx="11572">
                  <c:v>7.0048426150130521</c:v>
                </c:pt>
                <c:pt idx="11573">
                  <c:v>7.0054479418895657</c:v>
                </c:pt>
                <c:pt idx="11574">
                  <c:v>7.0060532687660793</c:v>
                </c:pt>
                <c:pt idx="11575">
                  <c:v>7.0066585956425929</c:v>
                </c:pt>
                <c:pt idx="11576">
                  <c:v>7.0072639225191065</c:v>
                </c:pt>
                <c:pt idx="11577">
                  <c:v>7.0078692493956201</c:v>
                </c:pt>
                <c:pt idx="11578">
                  <c:v>7.0084745762721337</c:v>
                </c:pt>
                <c:pt idx="11579">
                  <c:v>7.0090799031486473</c:v>
                </c:pt>
                <c:pt idx="11580">
                  <c:v>7.0096852300251609</c:v>
                </c:pt>
                <c:pt idx="11581">
                  <c:v>7.0102905569016745</c:v>
                </c:pt>
                <c:pt idx="11582">
                  <c:v>7.0108958837781881</c:v>
                </c:pt>
                <c:pt idx="11583">
                  <c:v>7.0115012106547017</c:v>
                </c:pt>
                <c:pt idx="11584">
                  <c:v>7.0121065375312153</c:v>
                </c:pt>
                <c:pt idx="11585">
                  <c:v>7.0127118644077289</c:v>
                </c:pt>
                <c:pt idx="11586">
                  <c:v>7.0133171912842425</c:v>
                </c:pt>
                <c:pt idx="11587">
                  <c:v>7.0139225181607561</c:v>
                </c:pt>
                <c:pt idx="11588">
                  <c:v>7.0145278450372697</c:v>
                </c:pt>
                <c:pt idx="11589">
                  <c:v>7.0151331719137833</c:v>
                </c:pt>
                <c:pt idx="11590">
                  <c:v>7.0157384987902969</c:v>
                </c:pt>
                <c:pt idx="11591">
                  <c:v>7.0163438256668105</c:v>
                </c:pt>
                <c:pt idx="11592">
                  <c:v>7.0169491525433241</c:v>
                </c:pt>
                <c:pt idx="11593">
                  <c:v>7.0175544794198377</c:v>
                </c:pt>
                <c:pt idx="11594">
                  <c:v>7.0181598062963513</c:v>
                </c:pt>
                <c:pt idx="11595">
                  <c:v>7.0187651331728649</c:v>
                </c:pt>
                <c:pt idx="11596">
                  <c:v>7.0193704600493785</c:v>
                </c:pt>
                <c:pt idx="11597">
                  <c:v>7.0199757869258921</c:v>
                </c:pt>
                <c:pt idx="11598">
                  <c:v>7.0205811138024057</c:v>
                </c:pt>
                <c:pt idx="11599">
                  <c:v>7.0211864406789193</c:v>
                </c:pt>
                <c:pt idx="11600">
                  <c:v>7.0217917675554329</c:v>
                </c:pt>
                <c:pt idx="11601">
                  <c:v>7.0223970944319465</c:v>
                </c:pt>
                <c:pt idx="11602">
                  <c:v>7.0230024213084601</c:v>
                </c:pt>
                <c:pt idx="11603">
                  <c:v>7.0236077481849737</c:v>
                </c:pt>
                <c:pt idx="11604">
                  <c:v>7.0242130750614873</c:v>
                </c:pt>
                <c:pt idx="11605">
                  <c:v>7.0248184019380009</c:v>
                </c:pt>
                <c:pt idx="11606">
                  <c:v>7.0254237288145145</c:v>
                </c:pt>
                <c:pt idx="11607">
                  <c:v>7.0260290556910281</c:v>
                </c:pt>
                <c:pt idx="11608">
                  <c:v>7.0266343825675417</c:v>
                </c:pt>
                <c:pt idx="11609">
                  <c:v>7.0272397094440553</c:v>
                </c:pt>
                <c:pt idx="11610">
                  <c:v>7.0278450363205689</c:v>
                </c:pt>
                <c:pt idx="11611">
                  <c:v>7.0284503631970825</c:v>
                </c:pt>
                <c:pt idx="11612">
                  <c:v>7.0290556900735961</c:v>
                </c:pt>
                <c:pt idx="11613">
                  <c:v>7.0296610169501097</c:v>
                </c:pt>
                <c:pt idx="11614">
                  <c:v>7.0302663438266233</c:v>
                </c:pt>
                <c:pt idx="11615">
                  <c:v>7.0308716707031369</c:v>
                </c:pt>
                <c:pt idx="11616">
                  <c:v>7.0314769975796505</c:v>
                </c:pt>
                <c:pt idx="11617">
                  <c:v>7.0320823244561641</c:v>
                </c:pt>
                <c:pt idx="11618">
                  <c:v>7.0326876513326777</c:v>
                </c:pt>
                <c:pt idx="11619">
                  <c:v>7.0332929782091913</c:v>
                </c:pt>
                <c:pt idx="11620">
                  <c:v>7.0338983050857049</c:v>
                </c:pt>
                <c:pt idx="11621">
                  <c:v>7.0345036319622185</c:v>
                </c:pt>
                <c:pt idx="11622">
                  <c:v>7.0351089588387321</c:v>
                </c:pt>
                <c:pt idx="11623">
                  <c:v>7.0357142857152457</c:v>
                </c:pt>
                <c:pt idx="11624">
                  <c:v>7.0363196125917593</c:v>
                </c:pt>
                <c:pt idx="11625">
                  <c:v>7.0369249394682729</c:v>
                </c:pt>
                <c:pt idx="11626">
                  <c:v>7.0375302663447865</c:v>
                </c:pt>
                <c:pt idx="11627">
                  <c:v>7.0381355932213001</c:v>
                </c:pt>
                <c:pt idx="11628">
                  <c:v>7.0387409200978137</c:v>
                </c:pt>
                <c:pt idx="11629">
                  <c:v>7.0393462469743273</c:v>
                </c:pt>
                <c:pt idx="11630">
                  <c:v>7.0399515738508409</c:v>
                </c:pt>
                <c:pt idx="11631">
                  <c:v>7.0405569007273545</c:v>
                </c:pt>
                <c:pt idx="11632">
                  <c:v>7.0411622276038681</c:v>
                </c:pt>
                <c:pt idx="11633">
                  <c:v>7.0417675544803817</c:v>
                </c:pt>
                <c:pt idx="11634">
                  <c:v>7.0423728813568953</c:v>
                </c:pt>
                <c:pt idx="11635">
                  <c:v>7.0429782082334089</c:v>
                </c:pt>
                <c:pt idx="11636">
                  <c:v>7.0435835351099225</c:v>
                </c:pt>
                <c:pt idx="11637">
                  <c:v>7.0441888619864361</c:v>
                </c:pt>
                <c:pt idx="11638">
                  <c:v>7.0447941888629497</c:v>
                </c:pt>
                <c:pt idx="11639">
                  <c:v>7.0453995157394633</c:v>
                </c:pt>
                <c:pt idx="11640">
                  <c:v>7.0460048426159769</c:v>
                </c:pt>
                <c:pt idx="11641">
                  <c:v>7.0466101694924905</c:v>
                </c:pt>
                <c:pt idx="11642">
                  <c:v>7.0472154963690041</c:v>
                </c:pt>
                <c:pt idx="11643">
                  <c:v>7.0478208232455177</c:v>
                </c:pt>
                <c:pt idx="11644">
                  <c:v>7.0484261501220313</c:v>
                </c:pt>
                <c:pt idx="11645">
                  <c:v>7.0490314769985449</c:v>
                </c:pt>
                <c:pt idx="11646">
                  <c:v>7.0496368038750585</c:v>
                </c:pt>
                <c:pt idx="11647">
                  <c:v>7.0502421307515721</c:v>
                </c:pt>
                <c:pt idx="11648">
                  <c:v>7.0508474576280857</c:v>
                </c:pt>
                <c:pt idx="11649">
                  <c:v>7.0514527845045993</c:v>
                </c:pt>
                <c:pt idx="11650">
                  <c:v>7.0520581113811129</c:v>
                </c:pt>
                <c:pt idx="11651">
                  <c:v>7.0526634382576265</c:v>
                </c:pt>
                <c:pt idx="11652">
                  <c:v>7.0532687651341401</c:v>
                </c:pt>
                <c:pt idx="11653">
                  <c:v>7.0538740920106537</c:v>
                </c:pt>
                <c:pt idx="11654">
                  <c:v>7.0544794188871673</c:v>
                </c:pt>
                <c:pt idx="11655">
                  <c:v>7.0550847457636809</c:v>
                </c:pt>
                <c:pt idx="11656">
                  <c:v>7.0556900726401945</c:v>
                </c:pt>
                <c:pt idx="11657">
                  <c:v>7.0562953995167081</c:v>
                </c:pt>
                <c:pt idx="11658">
                  <c:v>7.0569007263932217</c:v>
                </c:pt>
                <c:pt idx="11659">
                  <c:v>7.0575060532697353</c:v>
                </c:pt>
                <c:pt idx="11660">
                  <c:v>7.0581113801462489</c:v>
                </c:pt>
                <c:pt idx="11661">
                  <c:v>7.0587167070227625</c:v>
                </c:pt>
                <c:pt idx="11662">
                  <c:v>7.0593220338992761</c:v>
                </c:pt>
                <c:pt idx="11663">
                  <c:v>7.0599273607757898</c:v>
                </c:pt>
                <c:pt idx="11664">
                  <c:v>7.0605326876523034</c:v>
                </c:pt>
                <c:pt idx="11665">
                  <c:v>7.061138014528817</c:v>
                </c:pt>
                <c:pt idx="11666">
                  <c:v>7.0617433414053306</c:v>
                </c:pt>
                <c:pt idx="11667">
                  <c:v>7.0623486682818442</c:v>
                </c:pt>
                <c:pt idx="11668">
                  <c:v>7.0629539951583578</c:v>
                </c:pt>
                <c:pt idx="11669">
                  <c:v>7.0635593220348714</c:v>
                </c:pt>
                <c:pt idx="11670">
                  <c:v>7.064164648911385</c:v>
                </c:pt>
                <c:pt idx="11671">
                  <c:v>7.0647699757878986</c:v>
                </c:pt>
                <c:pt idx="11672">
                  <c:v>7.0653753026644122</c:v>
                </c:pt>
                <c:pt idx="11673">
                  <c:v>7.0659806295409258</c:v>
                </c:pt>
                <c:pt idx="11674">
                  <c:v>7.0665859564174394</c:v>
                </c:pt>
                <c:pt idx="11675">
                  <c:v>7.067191283293953</c:v>
                </c:pt>
                <c:pt idx="11676">
                  <c:v>7.0677966101704666</c:v>
                </c:pt>
                <c:pt idx="11677">
                  <c:v>7.0684019370469802</c:v>
                </c:pt>
                <c:pt idx="11678">
                  <c:v>7.0690072639234938</c:v>
                </c:pt>
                <c:pt idx="11679">
                  <c:v>7.0696125908000074</c:v>
                </c:pt>
                <c:pt idx="11680">
                  <c:v>7.070217917676521</c:v>
                </c:pt>
                <c:pt idx="11681">
                  <c:v>7.0708232445530346</c:v>
                </c:pt>
                <c:pt idx="11682">
                  <c:v>7.0714285714295482</c:v>
                </c:pt>
                <c:pt idx="11683">
                  <c:v>7.0720338983060618</c:v>
                </c:pt>
                <c:pt idx="11684">
                  <c:v>7.0726392251825754</c:v>
                </c:pt>
                <c:pt idx="11685">
                  <c:v>7.073244552059089</c:v>
                </c:pt>
                <c:pt idx="11686">
                  <c:v>7.0738498789356026</c:v>
                </c:pt>
                <c:pt idx="11687">
                  <c:v>7.0744552058121162</c:v>
                </c:pt>
                <c:pt idx="11688">
                  <c:v>7.0750605326886298</c:v>
                </c:pt>
                <c:pt idx="11689">
                  <c:v>7.0756658595651434</c:v>
                </c:pt>
                <c:pt idx="11690">
                  <c:v>7.076271186441657</c:v>
                </c:pt>
                <c:pt idx="11691">
                  <c:v>7.0768765133181706</c:v>
                </c:pt>
                <c:pt idx="11692">
                  <c:v>7.0774818401946842</c:v>
                </c:pt>
                <c:pt idx="11693">
                  <c:v>7.0780871670711978</c:v>
                </c:pt>
                <c:pt idx="11694">
                  <c:v>7.0786924939477114</c:v>
                </c:pt>
                <c:pt idx="11695">
                  <c:v>7.079297820824225</c:v>
                </c:pt>
                <c:pt idx="11696">
                  <c:v>7.0799031477007386</c:v>
                </c:pt>
                <c:pt idx="11697">
                  <c:v>7.0805084745772522</c:v>
                </c:pt>
                <c:pt idx="11698">
                  <c:v>7.0811138014537658</c:v>
                </c:pt>
                <c:pt idx="11699">
                  <c:v>7.0817191283302794</c:v>
                </c:pt>
                <c:pt idx="11700">
                  <c:v>7.082324455206793</c:v>
                </c:pt>
                <c:pt idx="11701">
                  <c:v>7.0829297820833066</c:v>
                </c:pt>
                <c:pt idx="11702">
                  <c:v>7.0835351089598202</c:v>
                </c:pt>
                <c:pt idx="11703">
                  <c:v>7.0841404358363338</c:v>
                </c:pt>
                <c:pt idx="11704">
                  <c:v>7.0847457627128474</c:v>
                </c:pt>
                <c:pt idx="11705">
                  <c:v>7.085351089589361</c:v>
                </c:pt>
                <c:pt idx="11706">
                  <c:v>7.0859564164658746</c:v>
                </c:pt>
                <c:pt idx="11707">
                  <c:v>7.0865617433423882</c:v>
                </c:pt>
                <c:pt idx="11708">
                  <c:v>7.0871670702189018</c:v>
                </c:pt>
                <c:pt idx="11709">
                  <c:v>7.0877723970954154</c:v>
                </c:pt>
                <c:pt idx="11710">
                  <c:v>7.088377723971929</c:v>
                </c:pt>
                <c:pt idx="11711">
                  <c:v>7.0889830508484426</c:v>
                </c:pt>
                <c:pt idx="11712">
                  <c:v>7.0895883777249562</c:v>
                </c:pt>
                <c:pt idx="11713">
                  <c:v>7.0901937046014698</c:v>
                </c:pt>
                <c:pt idx="11714">
                  <c:v>7.0907990314779834</c:v>
                </c:pt>
                <c:pt idx="11715">
                  <c:v>7.091404358354497</c:v>
                </c:pt>
                <c:pt idx="11716">
                  <c:v>7.0920096852310106</c:v>
                </c:pt>
                <c:pt idx="11717">
                  <c:v>7.0926150121075242</c:v>
                </c:pt>
                <c:pt idx="11718">
                  <c:v>7.0932203389840378</c:v>
                </c:pt>
                <c:pt idx="11719">
                  <c:v>7.0938256658605514</c:v>
                </c:pt>
                <c:pt idx="11720">
                  <c:v>7.094430992737065</c:v>
                </c:pt>
                <c:pt idx="11721">
                  <c:v>7.0950363196135786</c:v>
                </c:pt>
                <c:pt idx="11722">
                  <c:v>7.0956416464900922</c:v>
                </c:pt>
                <c:pt idx="11723">
                  <c:v>7.0962469733666058</c:v>
                </c:pt>
                <c:pt idx="11724">
                  <c:v>7.0968523002431194</c:v>
                </c:pt>
                <c:pt idx="11725">
                  <c:v>7.097457627119633</c:v>
                </c:pt>
                <c:pt idx="11726">
                  <c:v>7.0980629539961466</c:v>
                </c:pt>
                <c:pt idx="11727">
                  <c:v>7.0986682808726602</c:v>
                </c:pt>
                <c:pt idx="11728">
                  <c:v>7.0992736077491738</c:v>
                </c:pt>
                <c:pt idx="11729">
                  <c:v>7.0998789346256874</c:v>
                </c:pt>
                <c:pt idx="11730">
                  <c:v>7.100484261502201</c:v>
                </c:pt>
                <c:pt idx="11731">
                  <c:v>7.1010895883787146</c:v>
                </c:pt>
                <c:pt idx="11732">
                  <c:v>7.1016949152552282</c:v>
                </c:pt>
                <c:pt idx="11733">
                  <c:v>7.1023002421317418</c:v>
                </c:pt>
                <c:pt idx="11734">
                  <c:v>7.1029055690082554</c:v>
                </c:pt>
                <c:pt idx="11735">
                  <c:v>7.103510895884769</c:v>
                </c:pt>
                <c:pt idx="11736">
                  <c:v>7.1041162227612826</c:v>
                </c:pt>
                <c:pt idx="11737">
                  <c:v>7.1047215496377962</c:v>
                </c:pt>
                <c:pt idx="11738">
                  <c:v>7.1053268765143098</c:v>
                </c:pt>
                <c:pt idx="11739">
                  <c:v>7.1059322033908234</c:v>
                </c:pt>
                <c:pt idx="11740">
                  <c:v>7.106537530267337</c:v>
                </c:pt>
                <c:pt idx="11741">
                  <c:v>7.1071428571438506</c:v>
                </c:pt>
                <c:pt idx="11742">
                  <c:v>7.1077481840203642</c:v>
                </c:pt>
                <c:pt idx="11743">
                  <c:v>7.1083535108968778</c:v>
                </c:pt>
                <c:pt idx="11744">
                  <c:v>7.1089588377733914</c:v>
                </c:pt>
                <c:pt idx="11745">
                  <c:v>7.109564164649905</c:v>
                </c:pt>
                <c:pt idx="11746">
                  <c:v>7.1101694915264186</c:v>
                </c:pt>
                <c:pt idx="11747">
                  <c:v>7.1107748184029322</c:v>
                </c:pt>
                <c:pt idx="11748">
                  <c:v>7.1113801452794458</c:v>
                </c:pt>
                <c:pt idx="11749">
                  <c:v>7.1119854721559594</c:v>
                </c:pt>
                <c:pt idx="11750">
                  <c:v>7.112590799032473</c:v>
                </c:pt>
                <c:pt idx="11751">
                  <c:v>7.1131961259089866</c:v>
                </c:pt>
                <c:pt idx="11752">
                  <c:v>7.1138014527855002</c:v>
                </c:pt>
                <c:pt idx="11753">
                  <c:v>7.1144067796620138</c:v>
                </c:pt>
                <c:pt idx="11754">
                  <c:v>7.1150121065385274</c:v>
                </c:pt>
                <c:pt idx="11755">
                  <c:v>7.115617433415041</c:v>
                </c:pt>
                <c:pt idx="11756">
                  <c:v>7.1162227602915546</c:v>
                </c:pt>
                <c:pt idx="11757">
                  <c:v>7.1168280871680683</c:v>
                </c:pt>
                <c:pt idx="11758">
                  <c:v>7.1174334140445819</c:v>
                </c:pt>
                <c:pt idx="11759">
                  <c:v>7.1180387409210955</c:v>
                </c:pt>
                <c:pt idx="11760">
                  <c:v>7.1186440677976091</c:v>
                </c:pt>
                <c:pt idx="11761">
                  <c:v>7.1192493946741227</c:v>
                </c:pt>
                <c:pt idx="11762">
                  <c:v>7.1198547215506363</c:v>
                </c:pt>
                <c:pt idx="11763">
                  <c:v>7.1204600484271499</c:v>
                </c:pt>
                <c:pt idx="11764">
                  <c:v>7.1210653753036635</c:v>
                </c:pt>
                <c:pt idx="11765">
                  <c:v>7.1216707021801771</c:v>
                </c:pt>
                <c:pt idx="11766">
                  <c:v>7.1222760290566907</c:v>
                </c:pt>
                <c:pt idx="11767">
                  <c:v>7.1228813559332043</c:v>
                </c:pt>
                <c:pt idx="11768">
                  <c:v>7.1234866828097179</c:v>
                </c:pt>
                <c:pt idx="11769">
                  <c:v>7.1240920096862315</c:v>
                </c:pt>
                <c:pt idx="11770">
                  <c:v>7.1246973365627451</c:v>
                </c:pt>
                <c:pt idx="11771">
                  <c:v>7.1253026634392587</c:v>
                </c:pt>
                <c:pt idx="11772">
                  <c:v>7.1259079903157723</c:v>
                </c:pt>
                <c:pt idx="11773">
                  <c:v>7.1265133171922859</c:v>
                </c:pt>
                <c:pt idx="11774">
                  <c:v>7.1271186440687995</c:v>
                </c:pt>
                <c:pt idx="11775">
                  <c:v>7.1277239709453131</c:v>
                </c:pt>
                <c:pt idx="11776">
                  <c:v>7.1283292978218267</c:v>
                </c:pt>
                <c:pt idx="11777">
                  <c:v>7.1289346246983403</c:v>
                </c:pt>
                <c:pt idx="11778">
                  <c:v>7.1295399515748539</c:v>
                </c:pt>
                <c:pt idx="11779">
                  <c:v>7.1301452784513675</c:v>
                </c:pt>
                <c:pt idx="11780">
                  <c:v>7.1307506053278811</c:v>
                </c:pt>
                <c:pt idx="11781">
                  <c:v>7.1313559322043947</c:v>
                </c:pt>
                <c:pt idx="11782">
                  <c:v>7.1319612590809083</c:v>
                </c:pt>
                <c:pt idx="11783">
                  <c:v>7.1325665859574219</c:v>
                </c:pt>
                <c:pt idx="11784">
                  <c:v>7.1331719128339355</c:v>
                </c:pt>
                <c:pt idx="11785">
                  <c:v>7.1337772397104491</c:v>
                </c:pt>
                <c:pt idx="11786">
                  <c:v>7.1343825665869627</c:v>
                </c:pt>
                <c:pt idx="11787">
                  <c:v>7.1349878934634763</c:v>
                </c:pt>
                <c:pt idx="11788">
                  <c:v>7.1355932203399899</c:v>
                </c:pt>
                <c:pt idx="11789">
                  <c:v>7.1361985472165035</c:v>
                </c:pt>
                <c:pt idx="11790">
                  <c:v>7.1368038740930171</c:v>
                </c:pt>
                <c:pt idx="11791">
                  <c:v>7.1374092009695307</c:v>
                </c:pt>
                <c:pt idx="11792">
                  <c:v>7.1380145278460443</c:v>
                </c:pt>
                <c:pt idx="11793">
                  <c:v>7.1386198547225579</c:v>
                </c:pt>
                <c:pt idx="11794">
                  <c:v>7.1392251815990715</c:v>
                </c:pt>
                <c:pt idx="11795">
                  <c:v>7.1398305084755851</c:v>
                </c:pt>
                <c:pt idx="11796">
                  <c:v>7.1404358353520987</c:v>
                </c:pt>
                <c:pt idx="11797">
                  <c:v>7.1410411622286123</c:v>
                </c:pt>
                <c:pt idx="11798">
                  <c:v>7.1416464891051259</c:v>
                </c:pt>
                <c:pt idx="11799">
                  <c:v>7.1422518159816395</c:v>
                </c:pt>
                <c:pt idx="11800">
                  <c:v>7.1428571428581531</c:v>
                </c:pt>
                <c:pt idx="11801">
                  <c:v>7.1434624697346667</c:v>
                </c:pt>
                <c:pt idx="11802">
                  <c:v>7.1440677966111803</c:v>
                </c:pt>
                <c:pt idx="11803">
                  <c:v>7.1446731234876939</c:v>
                </c:pt>
                <c:pt idx="11804">
                  <c:v>7.1452784503642075</c:v>
                </c:pt>
                <c:pt idx="11805">
                  <c:v>7.1458837772407211</c:v>
                </c:pt>
                <c:pt idx="11806">
                  <c:v>7.1464891041172347</c:v>
                </c:pt>
                <c:pt idx="11807">
                  <c:v>7.1470944309937483</c:v>
                </c:pt>
                <c:pt idx="11808">
                  <c:v>7.1476997578702619</c:v>
                </c:pt>
                <c:pt idx="11809">
                  <c:v>7.1483050847467755</c:v>
                </c:pt>
                <c:pt idx="11810">
                  <c:v>7.1489104116232891</c:v>
                </c:pt>
                <c:pt idx="11811">
                  <c:v>7.1495157384998027</c:v>
                </c:pt>
                <c:pt idx="11812">
                  <c:v>7.1501210653763163</c:v>
                </c:pt>
                <c:pt idx="11813">
                  <c:v>7.1507263922528299</c:v>
                </c:pt>
                <c:pt idx="11814">
                  <c:v>7.1513317191293435</c:v>
                </c:pt>
                <c:pt idx="11815">
                  <c:v>7.1519370460058571</c:v>
                </c:pt>
                <c:pt idx="11816">
                  <c:v>7.1525423728823707</c:v>
                </c:pt>
                <c:pt idx="11817">
                  <c:v>7.1531476997588843</c:v>
                </c:pt>
                <c:pt idx="11818">
                  <c:v>7.1537530266353979</c:v>
                </c:pt>
                <c:pt idx="11819">
                  <c:v>7.1543583535119115</c:v>
                </c:pt>
                <c:pt idx="11820">
                  <c:v>7.1549636803884251</c:v>
                </c:pt>
                <c:pt idx="11821">
                  <c:v>7.1555690072649387</c:v>
                </c:pt>
                <c:pt idx="11822">
                  <c:v>7.1561743341414523</c:v>
                </c:pt>
                <c:pt idx="11823">
                  <c:v>7.1567796610179659</c:v>
                </c:pt>
                <c:pt idx="11824">
                  <c:v>7.1573849878944795</c:v>
                </c:pt>
                <c:pt idx="11825">
                  <c:v>7.1579903147709931</c:v>
                </c:pt>
                <c:pt idx="11826">
                  <c:v>7.1585956416475067</c:v>
                </c:pt>
                <c:pt idx="11827">
                  <c:v>7.1592009685240203</c:v>
                </c:pt>
                <c:pt idx="11828">
                  <c:v>7.1598062954005339</c:v>
                </c:pt>
                <c:pt idx="11829">
                  <c:v>7.1604116222770475</c:v>
                </c:pt>
                <c:pt idx="11830">
                  <c:v>7.1610169491535611</c:v>
                </c:pt>
                <c:pt idx="11831">
                  <c:v>7.1616222760300747</c:v>
                </c:pt>
                <c:pt idx="11832">
                  <c:v>7.1622276029065883</c:v>
                </c:pt>
                <c:pt idx="11833">
                  <c:v>7.1628329297831019</c:v>
                </c:pt>
                <c:pt idx="11834">
                  <c:v>7.1634382566596155</c:v>
                </c:pt>
                <c:pt idx="11835">
                  <c:v>7.1640435835361291</c:v>
                </c:pt>
                <c:pt idx="11836">
                  <c:v>7.1646489104126427</c:v>
                </c:pt>
                <c:pt idx="11837">
                  <c:v>7.1652542372891563</c:v>
                </c:pt>
                <c:pt idx="11838">
                  <c:v>7.1658595641656699</c:v>
                </c:pt>
                <c:pt idx="11839">
                  <c:v>7.1664648910421835</c:v>
                </c:pt>
                <c:pt idx="11840">
                  <c:v>7.1670702179186971</c:v>
                </c:pt>
                <c:pt idx="11841">
                  <c:v>7.1676755447952107</c:v>
                </c:pt>
                <c:pt idx="11842">
                  <c:v>7.1682808716717243</c:v>
                </c:pt>
                <c:pt idx="11843">
                  <c:v>7.1688861985482379</c:v>
                </c:pt>
                <c:pt idx="11844">
                  <c:v>7.1694915254247515</c:v>
                </c:pt>
                <c:pt idx="11845">
                  <c:v>7.1700968523012651</c:v>
                </c:pt>
                <c:pt idx="11846">
                  <c:v>7.1707021791777787</c:v>
                </c:pt>
                <c:pt idx="11847">
                  <c:v>7.1713075060542923</c:v>
                </c:pt>
                <c:pt idx="11848">
                  <c:v>7.1719128329308059</c:v>
                </c:pt>
                <c:pt idx="11849">
                  <c:v>7.1725181598073195</c:v>
                </c:pt>
                <c:pt idx="11850">
                  <c:v>7.1731234866838331</c:v>
                </c:pt>
                <c:pt idx="11851">
                  <c:v>7.1737288135603468</c:v>
                </c:pt>
                <c:pt idx="11852">
                  <c:v>7.1743341404368604</c:v>
                </c:pt>
                <c:pt idx="11853">
                  <c:v>7.174939467313374</c:v>
                </c:pt>
                <c:pt idx="11854">
                  <c:v>7.1755447941898876</c:v>
                </c:pt>
                <c:pt idx="11855">
                  <c:v>7.1761501210664012</c:v>
                </c:pt>
                <c:pt idx="11856">
                  <c:v>7.1767554479429148</c:v>
                </c:pt>
                <c:pt idx="11857">
                  <c:v>7.1773607748194284</c:v>
                </c:pt>
                <c:pt idx="11858">
                  <c:v>7.177966101695942</c:v>
                </c:pt>
                <c:pt idx="11859">
                  <c:v>7.1785714285724556</c:v>
                </c:pt>
                <c:pt idx="11860">
                  <c:v>7.1791767554489692</c:v>
                </c:pt>
                <c:pt idx="11861">
                  <c:v>7.1797820823254828</c:v>
                </c:pt>
                <c:pt idx="11862">
                  <c:v>7.1803874092019964</c:v>
                </c:pt>
                <c:pt idx="11863">
                  <c:v>7.18099273607851</c:v>
                </c:pt>
                <c:pt idx="11864">
                  <c:v>7.1815980629550236</c:v>
                </c:pt>
                <c:pt idx="11865">
                  <c:v>7.1822033898315372</c:v>
                </c:pt>
                <c:pt idx="11866">
                  <c:v>7.1828087167080508</c:v>
                </c:pt>
                <c:pt idx="11867">
                  <c:v>7.1834140435845644</c:v>
                </c:pt>
                <c:pt idx="11868">
                  <c:v>7.184019370461078</c:v>
                </c:pt>
                <c:pt idx="11869">
                  <c:v>7.1846246973375916</c:v>
                </c:pt>
                <c:pt idx="11870">
                  <c:v>7.1852300242141052</c:v>
                </c:pt>
                <c:pt idx="11871">
                  <c:v>7.1858353510906188</c:v>
                </c:pt>
                <c:pt idx="11872">
                  <c:v>7.1864406779671324</c:v>
                </c:pt>
                <c:pt idx="11873">
                  <c:v>7.187046004843646</c:v>
                </c:pt>
                <c:pt idx="11874">
                  <c:v>7.1876513317201596</c:v>
                </c:pt>
                <c:pt idx="11875">
                  <c:v>7.1882566585966732</c:v>
                </c:pt>
                <c:pt idx="11876">
                  <c:v>7.1888619854731868</c:v>
                </c:pt>
                <c:pt idx="11877">
                  <c:v>7.1894673123497004</c:v>
                </c:pt>
                <c:pt idx="11878">
                  <c:v>7.190072639226214</c:v>
                </c:pt>
                <c:pt idx="11879">
                  <c:v>7.1906779661027276</c:v>
                </c:pt>
                <c:pt idx="11880">
                  <c:v>7.1912832929792412</c:v>
                </c:pt>
                <c:pt idx="11881">
                  <c:v>7.1918886198557548</c:v>
                </c:pt>
                <c:pt idx="11882">
                  <c:v>7.1924939467322684</c:v>
                </c:pt>
                <c:pt idx="11883">
                  <c:v>7.193099273608782</c:v>
                </c:pt>
                <c:pt idx="11884">
                  <c:v>7.1937046004852956</c:v>
                </c:pt>
                <c:pt idx="11885">
                  <c:v>7.1943099273618092</c:v>
                </c:pt>
                <c:pt idx="11886">
                  <c:v>7.1949152542383228</c:v>
                </c:pt>
                <c:pt idx="11887">
                  <c:v>7.1955205811148364</c:v>
                </c:pt>
                <c:pt idx="11888">
                  <c:v>7.19612590799135</c:v>
                </c:pt>
                <c:pt idx="11889">
                  <c:v>7.1967312348678636</c:v>
                </c:pt>
                <c:pt idx="11890">
                  <c:v>7.1973365617443772</c:v>
                </c:pt>
                <c:pt idx="11891">
                  <c:v>7.1979418886208908</c:v>
                </c:pt>
                <c:pt idx="11892">
                  <c:v>7.1985472154974044</c:v>
                </c:pt>
                <c:pt idx="11893">
                  <c:v>7.199152542373918</c:v>
                </c:pt>
                <c:pt idx="11894">
                  <c:v>7.1997578692504316</c:v>
                </c:pt>
                <c:pt idx="11895">
                  <c:v>7.2003631961269452</c:v>
                </c:pt>
                <c:pt idx="11896">
                  <c:v>7.2009685230034588</c:v>
                </c:pt>
                <c:pt idx="11897">
                  <c:v>7.2015738498799724</c:v>
                </c:pt>
                <c:pt idx="11898">
                  <c:v>7.202179176756486</c:v>
                </c:pt>
                <c:pt idx="11899">
                  <c:v>7.2027845036329996</c:v>
                </c:pt>
                <c:pt idx="11900">
                  <c:v>7.2033898305095132</c:v>
                </c:pt>
                <c:pt idx="11901">
                  <c:v>7.2039951573860268</c:v>
                </c:pt>
                <c:pt idx="11902">
                  <c:v>7.2046004842625404</c:v>
                </c:pt>
                <c:pt idx="11903">
                  <c:v>7.205205811139054</c:v>
                </c:pt>
                <c:pt idx="11904">
                  <c:v>7.2058111380155676</c:v>
                </c:pt>
                <c:pt idx="11905">
                  <c:v>7.2064164648920812</c:v>
                </c:pt>
                <c:pt idx="11906">
                  <c:v>7.2070217917685948</c:v>
                </c:pt>
                <c:pt idx="11907">
                  <c:v>7.2076271186451084</c:v>
                </c:pt>
                <c:pt idx="11908">
                  <c:v>7.208232445521622</c:v>
                </c:pt>
                <c:pt idx="11909">
                  <c:v>7.2088377723981356</c:v>
                </c:pt>
                <c:pt idx="11910">
                  <c:v>7.2094430992746492</c:v>
                </c:pt>
                <c:pt idx="11911">
                  <c:v>7.2100484261511628</c:v>
                </c:pt>
                <c:pt idx="11912">
                  <c:v>7.2106537530276764</c:v>
                </c:pt>
                <c:pt idx="11913">
                  <c:v>7.21125907990419</c:v>
                </c:pt>
                <c:pt idx="11914">
                  <c:v>7.2118644067807036</c:v>
                </c:pt>
                <c:pt idx="11915">
                  <c:v>7.2124697336572172</c:v>
                </c:pt>
                <c:pt idx="11916">
                  <c:v>7.2130750605337308</c:v>
                </c:pt>
                <c:pt idx="11917">
                  <c:v>7.2136803874102444</c:v>
                </c:pt>
                <c:pt idx="11918">
                  <c:v>7.214285714286758</c:v>
                </c:pt>
                <c:pt idx="11919">
                  <c:v>7.2148910411632716</c:v>
                </c:pt>
                <c:pt idx="11920">
                  <c:v>7.2154963680397852</c:v>
                </c:pt>
                <c:pt idx="11921">
                  <c:v>7.2161016949162988</c:v>
                </c:pt>
                <c:pt idx="11922">
                  <c:v>7.2167070217928124</c:v>
                </c:pt>
                <c:pt idx="11923">
                  <c:v>7.217312348669326</c:v>
                </c:pt>
                <c:pt idx="11924">
                  <c:v>7.2179176755458396</c:v>
                </c:pt>
                <c:pt idx="11925">
                  <c:v>7.2185230024223532</c:v>
                </c:pt>
                <c:pt idx="11926">
                  <c:v>7.2191283292988668</c:v>
                </c:pt>
                <c:pt idx="11927">
                  <c:v>7.2197336561753804</c:v>
                </c:pt>
                <c:pt idx="11928">
                  <c:v>7.220338983051894</c:v>
                </c:pt>
                <c:pt idx="11929">
                  <c:v>7.2209443099284076</c:v>
                </c:pt>
                <c:pt idx="11930">
                  <c:v>7.2215496368049212</c:v>
                </c:pt>
                <c:pt idx="11931">
                  <c:v>7.2221549636814348</c:v>
                </c:pt>
                <c:pt idx="11932">
                  <c:v>7.2227602905579484</c:v>
                </c:pt>
                <c:pt idx="11933">
                  <c:v>7.223365617434462</c:v>
                </c:pt>
                <c:pt idx="11934">
                  <c:v>7.2239709443109756</c:v>
                </c:pt>
                <c:pt idx="11935">
                  <c:v>7.2245762711874892</c:v>
                </c:pt>
                <c:pt idx="11936">
                  <c:v>7.2251815980640028</c:v>
                </c:pt>
                <c:pt idx="11937">
                  <c:v>7.2257869249405164</c:v>
                </c:pt>
                <c:pt idx="11938">
                  <c:v>7.22639225181703</c:v>
                </c:pt>
                <c:pt idx="11939">
                  <c:v>7.2269975786935436</c:v>
                </c:pt>
                <c:pt idx="11940">
                  <c:v>7.2276029055700572</c:v>
                </c:pt>
                <c:pt idx="11941">
                  <c:v>7.2282082324465708</c:v>
                </c:pt>
                <c:pt idx="11942">
                  <c:v>7.2288135593230844</c:v>
                </c:pt>
                <c:pt idx="11943">
                  <c:v>7.229418886199598</c:v>
                </c:pt>
                <c:pt idx="11944">
                  <c:v>7.2300242130761116</c:v>
                </c:pt>
                <c:pt idx="11945">
                  <c:v>7.2306295399526253</c:v>
                </c:pt>
                <c:pt idx="11946">
                  <c:v>7.2312348668291389</c:v>
                </c:pt>
                <c:pt idx="11947">
                  <c:v>7.2318401937056525</c:v>
                </c:pt>
                <c:pt idx="11948">
                  <c:v>7.2324455205821661</c:v>
                </c:pt>
                <c:pt idx="11949">
                  <c:v>7.2330508474586797</c:v>
                </c:pt>
                <c:pt idx="11950">
                  <c:v>7.2336561743351933</c:v>
                </c:pt>
                <c:pt idx="11951">
                  <c:v>7.2342615012117069</c:v>
                </c:pt>
                <c:pt idx="11952">
                  <c:v>7.2348668280882205</c:v>
                </c:pt>
                <c:pt idx="11953">
                  <c:v>7.2354721549647341</c:v>
                </c:pt>
                <c:pt idx="11954">
                  <c:v>7.2360774818412477</c:v>
                </c:pt>
                <c:pt idx="11955">
                  <c:v>7.2366828087177613</c:v>
                </c:pt>
                <c:pt idx="11956">
                  <c:v>7.2372881355942749</c:v>
                </c:pt>
                <c:pt idx="11957">
                  <c:v>7.2378934624707885</c:v>
                </c:pt>
                <c:pt idx="11958">
                  <c:v>7.2384987893473021</c:v>
                </c:pt>
                <c:pt idx="11959">
                  <c:v>7.2391041162238157</c:v>
                </c:pt>
                <c:pt idx="11960">
                  <c:v>7.2397094431003293</c:v>
                </c:pt>
                <c:pt idx="11961">
                  <c:v>7.2403147699768429</c:v>
                </c:pt>
                <c:pt idx="11962">
                  <c:v>7.2409200968533565</c:v>
                </c:pt>
                <c:pt idx="11963">
                  <c:v>7.2415254237298701</c:v>
                </c:pt>
                <c:pt idx="11964">
                  <c:v>7.2421307506063837</c:v>
                </c:pt>
                <c:pt idx="11965">
                  <c:v>7.2427360774828973</c:v>
                </c:pt>
                <c:pt idx="11966">
                  <c:v>7.2433414043594109</c:v>
                </c:pt>
                <c:pt idx="11967">
                  <c:v>7.2439467312359245</c:v>
                </c:pt>
                <c:pt idx="11968">
                  <c:v>7.2445520581124381</c:v>
                </c:pt>
                <c:pt idx="11969">
                  <c:v>7.2451573849889517</c:v>
                </c:pt>
                <c:pt idx="11970">
                  <c:v>7.2457627118654653</c:v>
                </c:pt>
                <c:pt idx="11971">
                  <c:v>7.2463680387419789</c:v>
                </c:pt>
                <c:pt idx="11972">
                  <c:v>7.2469733656184925</c:v>
                </c:pt>
                <c:pt idx="11973">
                  <c:v>7.2475786924950061</c:v>
                </c:pt>
                <c:pt idx="11974">
                  <c:v>7.2481840193715197</c:v>
                </c:pt>
                <c:pt idx="11975">
                  <c:v>7.2487893462480333</c:v>
                </c:pt>
                <c:pt idx="11976">
                  <c:v>7.2493946731245469</c:v>
                </c:pt>
                <c:pt idx="11977">
                  <c:v>7.2500000000010605</c:v>
                </c:pt>
                <c:pt idx="11978">
                  <c:v>7.2506053268775741</c:v>
                </c:pt>
                <c:pt idx="11979">
                  <c:v>7.2512106537540877</c:v>
                </c:pt>
                <c:pt idx="11980">
                  <c:v>7.2518159806306013</c:v>
                </c:pt>
                <c:pt idx="11981">
                  <c:v>7.2524213075071149</c:v>
                </c:pt>
                <c:pt idx="11982">
                  <c:v>7.2530266343836285</c:v>
                </c:pt>
                <c:pt idx="11983">
                  <c:v>7.2536319612601421</c:v>
                </c:pt>
                <c:pt idx="11984">
                  <c:v>7.2542372881366557</c:v>
                </c:pt>
                <c:pt idx="11985">
                  <c:v>7.2548426150131693</c:v>
                </c:pt>
                <c:pt idx="11986">
                  <c:v>7.2554479418896829</c:v>
                </c:pt>
                <c:pt idx="11987">
                  <c:v>7.2560532687661965</c:v>
                </c:pt>
                <c:pt idx="11988">
                  <c:v>7.2566585956427101</c:v>
                </c:pt>
                <c:pt idx="11989">
                  <c:v>7.2572639225192237</c:v>
                </c:pt>
                <c:pt idx="11990">
                  <c:v>7.2578692493957373</c:v>
                </c:pt>
                <c:pt idx="11991">
                  <c:v>7.2584745762722509</c:v>
                </c:pt>
                <c:pt idx="11992">
                  <c:v>7.2590799031487645</c:v>
                </c:pt>
                <c:pt idx="11993">
                  <c:v>7.2596852300252781</c:v>
                </c:pt>
                <c:pt idx="11994">
                  <c:v>7.2602905569017917</c:v>
                </c:pt>
                <c:pt idx="11995">
                  <c:v>7.2608958837783053</c:v>
                </c:pt>
                <c:pt idx="11996">
                  <c:v>7.2615012106548189</c:v>
                </c:pt>
                <c:pt idx="11997">
                  <c:v>7.2621065375313325</c:v>
                </c:pt>
                <c:pt idx="11998">
                  <c:v>7.2627118644078461</c:v>
                </c:pt>
                <c:pt idx="11999">
                  <c:v>7.2633171912843597</c:v>
                </c:pt>
                <c:pt idx="12000">
                  <c:v>7.2639225181608733</c:v>
                </c:pt>
                <c:pt idx="12001">
                  <c:v>7.2645278450373869</c:v>
                </c:pt>
                <c:pt idx="12002">
                  <c:v>7.2651331719139005</c:v>
                </c:pt>
                <c:pt idx="12003">
                  <c:v>7.2657384987904141</c:v>
                </c:pt>
                <c:pt idx="12004">
                  <c:v>7.2663438256669277</c:v>
                </c:pt>
                <c:pt idx="12005">
                  <c:v>7.2669491525434413</c:v>
                </c:pt>
                <c:pt idx="12006">
                  <c:v>7.2675544794199549</c:v>
                </c:pt>
                <c:pt idx="12007">
                  <c:v>7.2681598062964685</c:v>
                </c:pt>
                <c:pt idx="12008">
                  <c:v>7.2687651331729821</c:v>
                </c:pt>
                <c:pt idx="12009">
                  <c:v>7.2693704600494957</c:v>
                </c:pt>
                <c:pt idx="12010">
                  <c:v>7.2699757869260093</c:v>
                </c:pt>
                <c:pt idx="12011">
                  <c:v>7.2705811138025229</c:v>
                </c:pt>
                <c:pt idx="12012">
                  <c:v>7.2711864406790365</c:v>
                </c:pt>
                <c:pt idx="12013">
                  <c:v>7.2717917675555501</c:v>
                </c:pt>
                <c:pt idx="12014">
                  <c:v>7.2723970944320637</c:v>
                </c:pt>
                <c:pt idx="12015">
                  <c:v>7.2730024213085773</c:v>
                </c:pt>
                <c:pt idx="12016">
                  <c:v>7.2736077481850909</c:v>
                </c:pt>
                <c:pt idx="12017">
                  <c:v>7.2742130750616045</c:v>
                </c:pt>
                <c:pt idx="12018">
                  <c:v>7.2748184019381181</c:v>
                </c:pt>
                <c:pt idx="12019">
                  <c:v>7.2754237288146317</c:v>
                </c:pt>
                <c:pt idx="12020">
                  <c:v>7.2760290556911453</c:v>
                </c:pt>
                <c:pt idx="12021">
                  <c:v>7.2766343825676589</c:v>
                </c:pt>
                <c:pt idx="12022">
                  <c:v>7.2772397094441725</c:v>
                </c:pt>
                <c:pt idx="12023">
                  <c:v>7.2778450363206861</c:v>
                </c:pt>
                <c:pt idx="12024">
                  <c:v>7.2784503631971997</c:v>
                </c:pt>
                <c:pt idx="12025">
                  <c:v>7.2790556900737133</c:v>
                </c:pt>
                <c:pt idx="12026">
                  <c:v>7.2796610169502269</c:v>
                </c:pt>
                <c:pt idx="12027">
                  <c:v>7.2802663438267405</c:v>
                </c:pt>
                <c:pt idx="12028">
                  <c:v>7.2808716707032541</c:v>
                </c:pt>
                <c:pt idx="12029">
                  <c:v>7.2814769975797677</c:v>
                </c:pt>
                <c:pt idx="12030">
                  <c:v>7.2820823244562813</c:v>
                </c:pt>
                <c:pt idx="12031">
                  <c:v>7.2826876513327949</c:v>
                </c:pt>
                <c:pt idx="12032">
                  <c:v>7.2832929782093085</c:v>
                </c:pt>
                <c:pt idx="12033">
                  <c:v>7.2838983050858221</c:v>
                </c:pt>
                <c:pt idx="12034">
                  <c:v>7.2845036319623357</c:v>
                </c:pt>
                <c:pt idx="12035">
                  <c:v>7.2851089588388493</c:v>
                </c:pt>
                <c:pt idx="12036">
                  <c:v>7.2857142857153629</c:v>
                </c:pt>
                <c:pt idx="12037">
                  <c:v>7.2863196125918765</c:v>
                </c:pt>
                <c:pt idx="12038">
                  <c:v>7.2869249394683901</c:v>
                </c:pt>
                <c:pt idx="12039">
                  <c:v>7.2875302663449038</c:v>
                </c:pt>
                <c:pt idx="12040">
                  <c:v>7.2881355932214174</c:v>
                </c:pt>
                <c:pt idx="12041">
                  <c:v>7.288740920097931</c:v>
                </c:pt>
                <c:pt idx="12042">
                  <c:v>7.2893462469744446</c:v>
                </c:pt>
                <c:pt idx="12043">
                  <c:v>7.2899515738509582</c:v>
                </c:pt>
                <c:pt idx="12044">
                  <c:v>7.2905569007274718</c:v>
                </c:pt>
                <c:pt idx="12045">
                  <c:v>7.2911622276039854</c:v>
                </c:pt>
                <c:pt idx="12046">
                  <c:v>7.291767554480499</c:v>
                </c:pt>
                <c:pt idx="12047">
                  <c:v>7.2923728813570126</c:v>
                </c:pt>
                <c:pt idx="12048">
                  <c:v>7.2929782082335262</c:v>
                </c:pt>
                <c:pt idx="12049">
                  <c:v>7.2935835351100398</c:v>
                </c:pt>
                <c:pt idx="12050">
                  <c:v>7.2941888619865534</c:v>
                </c:pt>
                <c:pt idx="12051">
                  <c:v>7.294794188863067</c:v>
                </c:pt>
                <c:pt idx="12052">
                  <c:v>7.2953995157395806</c:v>
                </c:pt>
                <c:pt idx="12053">
                  <c:v>7.2960048426160942</c:v>
                </c:pt>
                <c:pt idx="12054">
                  <c:v>7.2966101694926078</c:v>
                </c:pt>
                <c:pt idx="12055">
                  <c:v>7.2972154963691214</c:v>
                </c:pt>
                <c:pt idx="12056">
                  <c:v>7.297820823245635</c:v>
                </c:pt>
                <c:pt idx="12057">
                  <c:v>7.2984261501221486</c:v>
                </c:pt>
                <c:pt idx="12058">
                  <c:v>7.2990314769986622</c:v>
                </c:pt>
                <c:pt idx="12059">
                  <c:v>7.2996368038751758</c:v>
                </c:pt>
                <c:pt idx="12060">
                  <c:v>7.3002421307516894</c:v>
                </c:pt>
                <c:pt idx="12061">
                  <c:v>7.300847457628203</c:v>
                </c:pt>
                <c:pt idx="12062">
                  <c:v>7.3014527845047166</c:v>
                </c:pt>
                <c:pt idx="12063">
                  <c:v>7.3020581113812302</c:v>
                </c:pt>
                <c:pt idx="12064">
                  <c:v>7.3026634382577438</c:v>
                </c:pt>
                <c:pt idx="12065">
                  <c:v>7.3032687651342574</c:v>
                </c:pt>
                <c:pt idx="12066">
                  <c:v>7.303874092010771</c:v>
                </c:pt>
                <c:pt idx="12067">
                  <c:v>7.3044794188872846</c:v>
                </c:pt>
                <c:pt idx="12068">
                  <c:v>7.3050847457637982</c:v>
                </c:pt>
                <c:pt idx="12069">
                  <c:v>7.3056900726403118</c:v>
                </c:pt>
                <c:pt idx="12070">
                  <c:v>7.3062953995168254</c:v>
                </c:pt>
                <c:pt idx="12071">
                  <c:v>7.306900726393339</c:v>
                </c:pt>
                <c:pt idx="12072">
                  <c:v>7.3075060532698526</c:v>
                </c:pt>
                <c:pt idx="12073">
                  <c:v>7.3081113801463662</c:v>
                </c:pt>
                <c:pt idx="12074">
                  <c:v>7.3087167070228798</c:v>
                </c:pt>
                <c:pt idx="12075">
                  <c:v>7.3093220338993934</c:v>
                </c:pt>
                <c:pt idx="12076">
                  <c:v>7.309927360775907</c:v>
                </c:pt>
                <c:pt idx="12077">
                  <c:v>7.3105326876524206</c:v>
                </c:pt>
                <c:pt idx="12078">
                  <c:v>7.3111380145289342</c:v>
                </c:pt>
                <c:pt idx="12079">
                  <c:v>7.3117433414054478</c:v>
                </c:pt>
                <c:pt idx="12080">
                  <c:v>7.3123486682819614</c:v>
                </c:pt>
                <c:pt idx="12081">
                  <c:v>7.312953995158475</c:v>
                </c:pt>
                <c:pt idx="12082">
                  <c:v>7.3135593220349886</c:v>
                </c:pt>
                <c:pt idx="12083">
                  <c:v>7.3141646489115022</c:v>
                </c:pt>
                <c:pt idx="12084">
                  <c:v>7.3147699757880158</c:v>
                </c:pt>
                <c:pt idx="12085">
                  <c:v>7.3153753026645294</c:v>
                </c:pt>
                <c:pt idx="12086">
                  <c:v>7.315980629541043</c:v>
                </c:pt>
                <c:pt idx="12087">
                  <c:v>7.3165859564175566</c:v>
                </c:pt>
                <c:pt idx="12088">
                  <c:v>7.3171912832940702</c:v>
                </c:pt>
                <c:pt idx="12089">
                  <c:v>7.3177966101705838</c:v>
                </c:pt>
                <c:pt idx="12090">
                  <c:v>7.3184019370470974</c:v>
                </c:pt>
                <c:pt idx="12091">
                  <c:v>7.319007263923611</c:v>
                </c:pt>
                <c:pt idx="12092">
                  <c:v>7.3196125908001246</c:v>
                </c:pt>
                <c:pt idx="12093">
                  <c:v>7.3202179176766382</c:v>
                </c:pt>
                <c:pt idx="12094">
                  <c:v>7.3208232445531518</c:v>
                </c:pt>
                <c:pt idx="12095">
                  <c:v>7.3214285714296654</c:v>
                </c:pt>
                <c:pt idx="12096">
                  <c:v>7.322033898306179</c:v>
                </c:pt>
                <c:pt idx="12097">
                  <c:v>7.3226392251826926</c:v>
                </c:pt>
                <c:pt idx="12098">
                  <c:v>7.3232445520592062</c:v>
                </c:pt>
                <c:pt idx="12099">
                  <c:v>7.3238498789357198</c:v>
                </c:pt>
                <c:pt idx="12100">
                  <c:v>7.3244552058122334</c:v>
                </c:pt>
                <c:pt idx="12101">
                  <c:v>7.325060532688747</c:v>
                </c:pt>
                <c:pt idx="12102">
                  <c:v>7.3256658595652606</c:v>
                </c:pt>
                <c:pt idx="12103">
                  <c:v>7.3262711864417742</c:v>
                </c:pt>
                <c:pt idx="12104">
                  <c:v>7.3268765133182878</c:v>
                </c:pt>
                <c:pt idx="12105">
                  <c:v>7.3274818401948014</c:v>
                </c:pt>
                <c:pt idx="12106">
                  <c:v>7.328087167071315</c:v>
                </c:pt>
                <c:pt idx="12107">
                  <c:v>7.3286924939478286</c:v>
                </c:pt>
                <c:pt idx="12108">
                  <c:v>7.3292978208243422</c:v>
                </c:pt>
                <c:pt idx="12109">
                  <c:v>7.3299031477008558</c:v>
                </c:pt>
                <c:pt idx="12110">
                  <c:v>7.3305084745773694</c:v>
                </c:pt>
                <c:pt idx="12111">
                  <c:v>7.331113801453883</c:v>
                </c:pt>
                <c:pt idx="12112">
                  <c:v>7.3317191283303966</c:v>
                </c:pt>
                <c:pt idx="12113">
                  <c:v>7.3323244552069102</c:v>
                </c:pt>
                <c:pt idx="12114">
                  <c:v>7.3329297820834238</c:v>
                </c:pt>
                <c:pt idx="12115">
                  <c:v>7.3335351089599374</c:v>
                </c:pt>
                <c:pt idx="12116">
                  <c:v>7.334140435836451</c:v>
                </c:pt>
                <c:pt idx="12117">
                  <c:v>7.3347457627129646</c:v>
                </c:pt>
                <c:pt idx="12118">
                  <c:v>7.3353510895894782</c:v>
                </c:pt>
                <c:pt idx="12119">
                  <c:v>7.3359564164659918</c:v>
                </c:pt>
                <c:pt idx="12120">
                  <c:v>7.3365617433425054</c:v>
                </c:pt>
                <c:pt idx="12121">
                  <c:v>7.337167070219019</c:v>
                </c:pt>
                <c:pt idx="12122">
                  <c:v>7.3377723970955326</c:v>
                </c:pt>
                <c:pt idx="12123">
                  <c:v>7.3383777239720462</c:v>
                </c:pt>
                <c:pt idx="12124">
                  <c:v>7.3389830508485598</c:v>
                </c:pt>
                <c:pt idx="12125">
                  <c:v>7.3395883777250734</c:v>
                </c:pt>
                <c:pt idx="12126">
                  <c:v>7.340193704601587</c:v>
                </c:pt>
                <c:pt idx="12127">
                  <c:v>7.3407990314781006</c:v>
                </c:pt>
                <c:pt idx="12128">
                  <c:v>7.3414043583546142</c:v>
                </c:pt>
                <c:pt idx="12129">
                  <c:v>7.3420096852311278</c:v>
                </c:pt>
                <c:pt idx="12130">
                  <c:v>7.3426150121076414</c:v>
                </c:pt>
                <c:pt idx="12131">
                  <c:v>7.343220338984155</c:v>
                </c:pt>
                <c:pt idx="12132">
                  <c:v>7.3438256658606686</c:v>
                </c:pt>
                <c:pt idx="12133">
                  <c:v>7.3444309927371823</c:v>
                </c:pt>
                <c:pt idx="12134">
                  <c:v>7.3450363196136959</c:v>
                </c:pt>
                <c:pt idx="12135">
                  <c:v>7.3456416464902095</c:v>
                </c:pt>
                <c:pt idx="12136">
                  <c:v>7.3462469733667231</c:v>
                </c:pt>
                <c:pt idx="12137">
                  <c:v>7.3468523002432367</c:v>
                </c:pt>
                <c:pt idx="12138">
                  <c:v>7.3474576271197503</c:v>
                </c:pt>
                <c:pt idx="12139">
                  <c:v>7.3480629539962639</c:v>
                </c:pt>
                <c:pt idx="12140">
                  <c:v>7.3486682808727775</c:v>
                </c:pt>
                <c:pt idx="12141">
                  <c:v>7.3492736077492911</c:v>
                </c:pt>
                <c:pt idx="12142">
                  <c:v>7.3498789346258047</c:v>
                </c:pt>
                <c:pt idx="12143">
                  <c:v>7.3504842615023183</c:v>
                </c:pt>
                <c:pt idx="12144">
                  <c:v>7.3510895883788319</c:v>
                </c:pt>
                <c:pt idx="12145">
                  <c:v>7.3516949152553455</c:v>
                </c:pt>
                <c:pt idx="12146">
                  <c:v>7.3523002421318591</c:v>
                </c:pt>
                <c:pt idx="12147">
                  <c:v>7.3529055690083727</c:v>
                </c:pt>
                <c:pt idx="12148">
                  <c:v>7.3535108958848863</c:v>
                </c:pt>
                <c:pt idx="12149">
                  <c:v>7.3541162227613999</c:v>
                </c:pt>
                <c:pt idx="12150">
                  <c:v>7.3547215496379135</c:v>
                </c:pt>
                <c:pt idx="12151">
                  <c:v>7.3553268765144271</c:v>
                </c:pt>
                <c:pt idx="12152">
                  <c:v>7.3559322033909407</c:v>
                </c:pt>
                <c:pt idx="12153">
                  <c:v>7.3565375302674543</c:v>
                </c:pt>
                <c:pt idx="12154">
                  <c:v>7.3571428571439679</c:v>
                </c:pt>
                <c:pt idx="12155">
                  <c:v>7.3577481840204815</c:v>
                </c:pt>
                <c:pt idx="12156">
                  <c:v>7.3583535108969951</c:v>
                </c:pt>
                <c:pt idx="12157">
                  <c:v>7.3589588377735087</c:v>
                </c:pt>
                <c:pt idx="12158">
                  <c:v>7.3595641646500223</c:v>
                </c:pt>
                <c:pt idx="12159">
                  <c:v>7.3601694915265359</c:v>
                </c:pt>
                <c:pt idx="12160">
                  <c:v>7.3607748184030495</c:v>
                </c:pt>
                <c:pt idx="12161">
                  <c:v>7.3613801452795631</c:v>
                </c:pt>
                <c:pt idx="12162">
                  <c:v>7.3619854721560767</c:v>
                </c:pt>
                <c:pt idx="12163">
                  <c:v>7.3625907990325903</c:v>
                </c:pt>
                <c:pt idx="12164">
                  <c:v>7.3631961259091039</c:v>
                </c:pt>
                <c:pt idx="12165">
                  <c:v>7.3638014527856175</c:v>
                </c:pt>
                <c:pt idx="12166">
                  <c:v>7.3644067796621311</c:v>
                </c:pt>
                <c:pt idx="12167">
                  <c:v>7.3650121065386447</c:v>
                </c:pt>
                <c:pt idx="12168">
                  <c:v>7.3656174334151583</c:v>
                </c:pt>
                <c:pt idx="12169">
                  <c:v>7.3662227602916719</c:v>
                </c:pt>
                <c:pt idx="12170">
                  <c:v>7.3668280871681855</c:v>
                </c:pt>
                <c:pt idx="12171">
                  <c:v>7.3674334140446991</c:v>
                </c:pt>
                <c:pt idx="12172">
                  <c:v>7.3680387409212127</c:v>
                </c:pt>
                <c:pt idx="12173">
                  <c:v>7.3686440677977263</c:v>
                </c:pt>
                <c:pt idx="12174">
                  <c:v>7.3692493946742399</c:v>
                </c:pt>
                <c:pt idx="12175">
                  <c:v>7.3698547215507535</c:v>
                </c:pt>
                <c:pt idx="12176">
                  <c:v>7.3704600484272671</c:v>
                </c:pt>
                <c:pt idx="12177">
                  <c:v>7.3710653753037807</c:v>
                </c:pt>
                <c:pt idx="12178">
                  <c:v>7.3716707021802943</c:v>
                </c:pt>
                <c:pt idx="12179">
                  <c:v>7.3722760290568079</c:v>
                </c:pt>
                <c:pt idx="12180">
                  <c:v>7.3728813559333215</c:v>
                </c:pt>
                <c:pt idx="12181">
                  <c:v>7.3734866828098351</c:v>
                </c:pt>
                <c:pt idx="12182">
                  <c:v>7.3740920096863487</c:v>
                </c:pt>
                <c:pt idx="12183">
                  <c:v>7.3746973365628623</c:v>
                </c:pt>
                <c:pt idx="12184">
                  <c:v>7.3753026634393759</c:v>
                </c:pt>
                <c:pt idx="12185">
                  <c:v>7.3759079903158895</c:v>
                </c:pt>
                <c:pt idx="12186">
                  <c:v>7.3765133171924031</c:v>
                </c:pt>
                <c:pt idx="12187">
                  <c:v>7.3771186440689167</c:v>
                </c:pt>
                <c:pt idx="12188">
                  <c:v>7.3777239709454303</c:v>
                </c:pt>
                <c:pt idx="12189">
                  <c:v>7.3783292978219439</c:v>
                </c:pt>
                <c:pt idx="12190">
                  <c:v>7.3789346246984575</c:v>
                </c:pt>
                <c:pt idx="12191">
                  <c:v>7.3795399515749711</c:v>
                </c:pt>
                <c:pt idx="12192">
                  <c:v>7.3801452784514847</c:v>
                </c:pt>
                <c:pt idx="12193">
                  <c:v>7.3807506053279983</c:v>
                </c:pt>
                <c:pt idx="12194">
                  <c:v>7.3813559322045119</c:v>
                </c:pt>
                <c:pt idx="12195">
                  <c:v>7.3819612590810255</c:v>
                </c:pt>
                <c:pt idx="12196">
                  <c:v>7.3825665859575391</c:v>
                </c:pt>
                <c:pt idx="12197">
                  <c:v>7.3831719128340527</c:v>
                </c:pt>
                <c:pt idx="12198">
                  <c:v>7.3837772397105663</c:v>
                </c:pt>
                <c:pt idx="12199">
                  <c:v>7.3843825665870799</c:v>
                </c:pt>
                <c:pt idx="12200">
                  <c:v>7.3849878934635935</c:v>
                </c:pt>
                <c:pt idx="12201">
                  <c:v>7.3855932203401071</c:v>
                </c:pt>
                <c:pt idx="12202">
                  <c:v>7.3861985472166207</c:v>
                </c:pt>
                <c:pt idx="12203">
                  <c:v>7.3868038740931343</c:v>
                </c:pt>
                <c:pt idx="12204">
                  <c:v>7.3874092009696479</c:v>
                </c:pt>
                <c:pt idx="12205">
                  <c:v>7.3880145278461615</c:v>
                </c:pt>
                <c:pt idx="12206">
                  <c:v>7.3886198547226751</c:v>
                </c:pt>
                <c:pt idx="12207">
                  <c:v>7.3892251815991887</c:v>
                </c:pt>
                <c:pt idx="12208">
                  <c:v>7.3898305084757023</c:v>
                </c:pt>
                <c:pt idx="12209">
                  <c:v>7.3904358353522159</c:v>
                </c:pt>
                <c:pt idx="12210">
                  <c:v>7.3910411622287295</c:v>
                </c:pt>
                <c:pt idx="12211">
                  <c:v>7.3916464891052431</c:v>
                </c:pt>
                <c:pt idx="12212">
                  <c:v>7.3922518159817567</c:v>
                </c:pt>
                <c:pt idx="12213">
                  <c:v>7.3928571428582703</c:v>
                </c:pt>
                <c:pt idx="12214">
                  <c:v>7.3934624697347839</c:v>
                </c:pt>
                <c:pt idx="12215">
                  <c:v>7.3940677966112975</c:v>
                </c:pt>
                <c:pt idx="12216">
                  <c:v>7.3946731234878111</c:v>
                </c:pt>
                <c:pt idx="12217">
                  <c:v>7.3952784503643247</c:v>
                </c:pt>
                <c:pt idx="12218">
                  <c:v>7.3958837772408383</c:v>
                </c:pt>
                <c:pt idx="12219">
                  <c:v>7.3964891041173519</c:v>
                </c:pt>
                <c:pt idx="12220">
                  <c:v>7.3970944309938655</c:v>
                </c:pt>
                <c:pt idx="12221">
                  <c:v>7.3976997578703791</c:v>
                </c:pt>
                <c:pt idx="12222">
                  <c:v>7.3983050847468927</c:v>
                </c:pt>
                <c:pt idx="12223">
                  <c:v>7.3989104116234063</c:v>
                </c:pt>
                <c:pt idx="12224">
                  <c:v>7.3995157384999199</c:v>
                </c:pt>
                <c:pt idx="12225">
                  <c:v>7.4001210653764335</c:v>
                </c:pt>
                <c:pt idx="12226">
                  <c:v>7.4007263922529472</c:v>
                </c:pt>
                <c:pt idx="12227">
                  <c:v>7.4013317191294608</c:v>
                </c:pt>
                <c:pt idx="12228">
                  <c:v>7.4019370460059744</c:v>
                </c:pt>
                <c:pt idx="12229">
                  <c:v>7.402542372882488</c:v>
                </c:pt>
                <c:pt idx="12230">
                  <c:v>7.4031476997590016</c:v>
                </c:pt>
                <c:pt idx="12231">
                  <c:v>7.4037530266355152</c:v>
                </c:pt>
                <c:pt idx="12232">
                  <c:v>7.4043583535120288</c:v>
                </c:pt>
                <c:pt idx="12233">
                  <c:v>7.4049636803885424</c:v>
                </c:pt>
                <c:pt idx="12234">
                  <c:v>7.405569007265056</c:v>
                </c:pt>
                <c:pt idx="12235">
                  <c:v>7.4061743341415696</c:v>
                </c:pt>
                <c:pt idx="12236">
                  <c:v>7.4067796610180832</c:v>
                </c:pt>
                <c:pt idx="12237">
                  <c:v>7.4073849878945968</c:v>
                </c:pt>
                <c:pt idx="12238">
                  <c:v>7.4079903147711104</c:v>
                </c:pt>
                <c:pt idx="12239">
                  <c:v>7.408595641647624</c:v>
                </c:pt>
                <c:pt idx="12240">
                  <c:v>7.4092009685241376</c:v>
                </c:pt>
                <c:pt idx="12241">
                  <c:v>7.4098062954006512</c:v>
                </c:pt>
                <c:pt idx="12242">
                  <c:v>7.4104116222771648</c:v>
                </c:pt>
                <c:pt idx="12243">
                  <c:v>7.4110169491536784</c:v>
                </c:pt>
                <c:pt idx="12244">
                  <c:v>7.411622276030192</c:v>
                </c:pt>
                <c:pt idx="12245">
                  <c:v>7.4122276029067056</c:v>
                </c:pt>
                <c:pt idx="12246">
                  <c:v>7.4128329297832192</c:v>
                </c:pt>
                <c:pt idx="12247">
                  <c:v>7.4134382566597328</c:v>
                </c:pt>
                <c:pt idx="12248">
                  <c:v>7.4140435835362464</c:v>
                </c:pt>
                <c:pt idx="12249">
                  <c:v>7.41464891041276</c:v>
                </c:pt>
                <c:pt idx="12250">
                  <c:v>7.4152542372892736</c:v>
                </c:pt>
                <c:pt idx="12251">
                  <c:v>7.4158595641657872</c:v>
                </c:pt>
                <c:pt idx="12252">
                  <c:v>7.4164648910423008</c:v>
                </c:pt>
                <c:pt idx="12253">
                  <c:v>7.4170702179188144</c:v>
                </c:pt>
                <c:pt idx="12254">
                  <c:v>7.417675544795328</c:v>
                </c:pt>
                <c:pt idx="12255">
                  <c:v>7.4182808716718416</c:v>
                </c:pt>
                <c:pt idx="12256">
                  <c:v>7.4188861985483552</c:v>
                </c:pt>
                <c:pt idx="12257">
                  <c:v>7.4194915254248688</c:v>
                </c:pt>
                <c:pt idx="12258">
                  <c:v>7.4200968523013824</c:v>
                </c:pt>
                <c:pt idx="12259">
                  <c:v>7.420702179177896</c:v>
                </c:pt>
                <c:pt idx="12260">
                  <c:v>7.4213075060544096</c:v>
                </c:pt>
                <c:pt idx="12261">
                  <c:v>7.4219128329309232</c:v>
                </c:pt>
                <c:pt idx="12262">
                  <c:v>7.4225181598074368</c:v>
                </c:pt>
                <c:pt idx="12263">
                  <c:v>7.4231234866839504</c:v>
                </c:pt>
                <c:pt idx="12264">
                  <c:v>7.423728813560464</c:v>
                </c:pt>
                <c:pt idx="12265">
                  <c:v>7.4243341404369776</c:v>
                </c:pt>
                <c:pt idx="12266">
                  <c:v>7.4249394673134912</c:v>
                </c:pt>
                <c:pt idx="12267">
                  <c:v>7.4255447941900048</c:v>
                </c:pt>
                <c:pt idx="12268">
                  <c:v>7.4261501210665184</c:v>
                </c:pt>
                <c:pt idx="12269">
                  <c:v>7.426755447943032</c:v>
                </c:pt>
                <c:pt idx="12270">
                  <c:v>7.4273607748195456</c:v>
                </c:pt>
                <c:pt idx="12271">
                  <c:v>7.4279661016960592</c:v>
                </c:pt>
                <c:pt idx="12272">
                  <c:v>7.4285714285725728</c:v>
                </c:pt>
                <c:pt idx="12273">
                  <c:v>7.4291767554490864</c:v>
                </c:pt>
                <c:pt idx="12274">
                  <c:v>7.4297820823256</c:v>
                </c:pt>
                <c:pt idx="12275">
                  <c:v>7.4303874092021136</c:v>
                </c:pt>
                <c:pt idx="12276">
                  <c:v>7.4309927360786272</c:v>
                </c:pt>
                <c:pt idx="12277">
                  <c:v>7.4315980629551408</c:v>
                </c:pt>
                <c:pt idx="12278">
                  <c:v>7.4322033898316544</c:v>
                </c:pt>
                <c:pt idx="12279">
                  <c:v>7.432808716708168</c:v>
                </c:pt>
                <c:pt idx="12280">
                  <c:v>7.4334140435846816</c:v>
                </c:pt>
                <c:pt idx="12281">
                  <c:v>7.4340193704611952</c:v>
                </c:pt>
                <c:pt idx="12282">
                  <c:v>7.4346246973377088</c:v>
                </c:pt>
                <c:pt idx="12283">
                  <c:v>7.4352300242142224</c:v>
                </c:pt>
                <c:pt idx="12284">
                  <c:v>7.435835351090736</c:v>
                </c:pt>
                <c:pt idx="12285">
                  <c:v>7.4364406779672496</c:v>
                </c:pt>
                <c:pt idx="12286">
                  <c:v>7.4370460048437632</c:v>
                </c:pt>
                <c:pt idx="12287">
                  <c:v>7.4376513317202768</c:v>
                </c:pt>
                <c:pt idx="12288">
                  <c:v>7.4382566585967904</c:v>
                </c:pt>
                <c:pt idx="12289">
                  <c:v>7.438861985473304</c:v>
                </c:pt>
                <c:pt idx="12290">
                  <c:v>7.4394673123498176</c:v>
                </c:pt>
                <c:pt idx="12291">
                  <c:v>7.4400726392263312</c:v>
                </c:pt>
                <c:pt idx="12292">
                  <c:v>7.4406779661028448</c:v>
                </c:pt>
                <c:pt idx="12293">
                  <c:v>7.4412832929793584</c:v>
                </c:pt>
                <c:pt idx="12294">
                  <c:v>7.441888619855872</c:v>
                </c:pt>
                <c:pt idx="12295">
                  <c:v>7.4424939467323856</c:v>
                </c:pt>
                <c:pt idx="12296">
                  <c:v>7.4430992736088992</c:v>
                </c:pt>
                <c:pt idx="12297">
                  <c:v>7.4437046004854128</c:v>
                </c:pt>
                <c:pt idx="12298">
                  <c:v>7.4443099273619264</c:v>
                </c:pt>
                <c:pt idx="12299">
                  <c:v>7.44491525423844</c:v>
                </c:pt>
                <c:pt idx="12300">
                  <c:v>7.4455205811149536</c:v>
                </c:pt>
                <c:pt idx="12301">
                  <c:v>7.4461259079914672</c:v>
                </c:pt>
                <c:pt idx="12302">
                  <c:v>7.4467312348679808</c:v>
                </c:pt>
                <c:pt idx="12303">
                  <c:v>7.4473365617444944</c:v>
                </c:pt>
                <c:pt idx="12304">
                  <c:v>7.447941888621008</c:v>
                </c:pt>
                <c:pt idx="12305">
                  <c:v>7.4485472154975216</c:v>
                </c:pt>
                <c:pt idx="12306">
                  <c:v>7.4491525423740352</c:v>
                </c:pt>
                <c:pt idx="12307">
                  <c:v>7.4497578692505488</c:v>
                </c:pt>
                <c:pt idx="12308">
                  <c:v>7.4503631961270624</c:v>
                </c:pt>
                <c:pt idx="12309">
                  <c:v>7.450968523003576</c:v>
                </c:pt>
                <c:pt idx="12310">
                  <c:v>7.4515738498800896</c:v>
                </c:pt>
                <c:pt idx="12311">
                  <c:v>7.4521791767566032</c:v>
                </c:pt>
                <c:pt idx="12312">
                  <c:v>7.4527845036331168</c:v>
                </c:pt>
                <c:pt idx="12313">
                  <c:v>7.4533898305096304</c:v>
                </c:pt>
                <c:pt idx="12314">
                  <c:v>7.453995157386144</c:v>
                </c:pt>
                <c:pt idx="12315">
                  <c:v>7.4546004842626576</c:v>
                </c:pt>
                <c:pt idx="12316">
                  <c:v>7.4552058111391712</c:v>
                </c:pt>
                <c:pt idx="12317">
                  <c:v>7.4558111380156848</c:v>
                </c:pt>
                <c:pt idx="12318">
                  <c:v>7.4564164648921984</c:v>
                </c:pt>
                <c:pt idx="12319">
                  <c:v>7.457021791768712</c:v>
                </c:pt>
                <c:pt idx="12320">
                  <c:v>7.4576271186452257</c:v>
                </c:pt>
                <c:pt idx="12321">
                  <c:v>7.4582324455217393</c:v>
                </c:pt>
                <c:pt idx="12322">
                  <c:v>7.4588377723982529</c:v>
                </c:pt>
                <c:pt idx="12323">
                  <c:v>7.4594430992747665</c:v>
                </c:pt>
                <c:pt idx="12324">
                  <c:v>7.4600484261512801</c:v>
                </c:pt>
                <c:pt idx="12325">
                  <c:v>7.4606537530277937</c:v>
                </c:pt>
                <c:pt idx="12326">
                  <c:v>7.4612590799043073</c:v>
                </c:pt>
                <c:pt idx="12327">
                  <c:v>7.4618644067808209</c:v>
                </c:pt>
                <c:pt idx="12328">
                  <c:v>7.4624697336573345</c:v>
                </c:pt>
                <c:pt idx="12329">
                  <c:v>7.4630750605338481</c:v>
                </c:pt>
                <c:pt idx="12330">
                  <c:v>7.4636803874103617</c:v>
                </c:pt>
                <c:pt idx="12331">
                  <c:v>7.4642857142868753</c:v>
                </c:pt>
                <c:pt idx="12332">
                  <c:v>7.4648910411633889</c:v>
                </c:pt>
                <c:pt idx="12333">
                  <c:v>7.4654963680399025</c:v>
                </c:pt>
                <c:pt idx="12334">
                  <c:v>7.4661016949164161</c:v>
                </c:pt>
                <c:pt idx="12335">
                  <c:v>7.4667070217929297</c:v>
                </c:pt>
                <c:pt idx="12336">
                  <c:v>7.4673123486694433</c:v>
                </c:pt>
                <c:pt idx="12337">
                  <c:v>7.4679176755459569</c:v>
                </c:pt>
                <c:pt idx="12338">
                  <c:v>7.4685230024224705</c:v>
                </c:pt>
                <c:pt idx="12339">
                  <c:v>7.4691283292989841</c:v>
                </c:pt>
                <c:pt idx="12340">
                  <c:v>7.4697336561754977</c:v>
                </c:pt>
                <c:pt idx="12341">
                  <c:v>7.4703389830520113</c:v>
                </c:pt>
                <c:pt idx="12342">
                  <c:v>7.4709443099285249</c:v>
                </c:pt>
                <c:pt idx="12343">
                  <c:v>7.4715496368050385</c:v>
                </c:pt>
                <c:pt idx="12344">
                  <c:v>7.4721549636815521</c:v>
                </c:pt>
                <c:pt idx="12345">
                  <c:v>7.4727602905580657</c:v>
                </c:pt>
                <c:pt idx="12346">
                  <c:v>7.4733656174345793</c:v>
                </c:pt>
                <c:pt idx="12347">
                  <c:v>7.4739709443110929</c:v>
                </c:pt>
                <c:pt idx="12348">
                  <c:v>7.4745762711876065</c:v>
                </c:pt>
                <c:pt idx="12349">
                  <c:v>7.4751815980641201</c:v>
                </c:pt>
                <c:pt idx="12350">
                  <c:v>7.4757869249406337</c:v>
                </c:pt>
                <c:pt idx="12351">
                  <c:v>7.4763922518171473</c:v>
                </c:pt>
                <c:pt idx="12352">
                  <c:v>7.4769975786936609</c:v>
                </c:pt>
                <c:pt idx="12353">
                  <c:v>7.4776029055701745</c:v>
                </c:pt>
                <c:pt idx="12354">
                  <c:v>7.4782082324466881</c:v>
                </c:pt>
                <c:pt idx="12355">
                  <c:v>7.4788135593232017</c:v>
                </c:pt>
                <c:pt idx="12356">
                  <c:v>7.4794188861997153</c:v>
                </c:pt>
                <c:pt idx="12357">
                  <c:v>7.4800242130762289</c:v>
                </c:pt>
                <c:pt idx="12358">
                  <c:v>7.4806295399527425</c:v>
                </c:pt>
                <c:pt idx="12359">
                  <c:v>7.4812348668292561</c:v>
                </c:pt>
                <c:pt idx="12360">
                  <c:v>7.4818401937057697</c:v>
                </c:pt>
                <c:pt idx="12361">
                  <c:v>7.4824455205822833</c:v>
                </c:pt>
                <c:pt idx="12362">
                  <c:v>7.4830508474587969</c:v>
                </c:pt>
                <c:pt idx="12363">
                  <c:v>7.4836561743353105</c:v>
                </c:pt>
                <c:pt idx="12364">
                  <c:v>7.4842615012118241</c:v>
                </c:pt>
                <c:pt idx="12365">
                  <c:v>7.4848668280883377</c:v>
                </c:pt>
                <c:pt idx="12366">
                  <c:v>7.4854721549648513</c:v>
                </c:pt>
                <c:pt idx="12367">
                  <c:v>7.4860774818413649</c:v>
                </c:pt>
                <c:pt idx="12368">
                  <c:v>7.4866828087178785</c:v>
                </c:pt>
                <c:pt idx="12369">
                  <c:v>7.4872881355943921</c:v>
                </c:pt>
                <c:pt idx="12370">
                  <c:v>7.4878934624709057</c:v>
                </c:pt>
                <c:pt idx="12371">
                  <c:v>7.4884987893474193</c:v>
                </c:pt>
                <c:pt idx="12372">
                  <c:v>7.4891041162239329</c:v>
                </c:pt>
                <c:pt idx="12373">
                  <c:v>7.4897094431004465</c:v>
                </c:pt>
                <c:pt idx="12374">
                  <c:v>7.4903147699769601</c:v>
                </c:pt>
                <c:pt idx="12375">
                  <c:v>7.4909200968534737</c:v>
                </c:pt>
                <c:pt idx="12376">
                  <c:v>7.4915254237299873</c:v>
                </c:pt>
                <c:pt idx="12377">
                  <c:v>7.4921307506065009</c:v>
                </c:pt>
                <c:pt idx="12378">
                  <c:v>7.4927360774830145</c:v>
                </c:pt>
                <c:pt idx="12379">
                  <c:v>7.4933414043595281</c:v>
                </c:pt>
                <c:pt idx="12380">
                  <c:v>7.4939467312360417</c:v>
                </c:pt>
                <c:pt idx="12381">
                  <c:v>7.4945520581125553</c:v>
                </c:pt>
                <c:pt idx="12382">
                  <c:v>7.4951573849890689</c:v>
                </c:pt>
                <c:pt idx="12383">
                  <c:v>7.4957627118655825</c:v>
                </c:pt>
                <c:pt idx="12384">
                  <c:v>7.4963680387420961</c:v>
                </c:pt>
                <c:pt idx="12385">
                  <c:v>7.4969733656186097</c:v>
                </c:pt>
                <c:pt idx="12386">
                  <c:v>7.4975786924951233</c:v>
                </c:pt>
                <c:pt idx="12387">
                  <c:v>7.4981840193716369</c:v>
                </c:pt>
                <c:pt idx="12388">
                  <c:v>7.4987893462481505</c:v>
                </c:pt>
                <c:pt idx="12389">
                  <c:v>7.4993946731246641</c:v>
                </c:pt>
                <c:pt idx="12390">
                  <c:v>7.5000000000011777</c:v>
                </c:pt>
                <c:pt idx="12391">
                  <c:v>7.5006053268776913</c:v>
                </c:pt>
                <c:pt idx="12392">
                  <c:v>7.5012106537542049</c:v>
                </c:pt>
                <c:pt idx="12393">
                  <c:v>7.5018159806307185</c:v>
                </c:pt>
                <c:pt idx="12394">
                  <c:v>7.5024213075072321</c:v>
                </c:pt>
                <c:pt idx="12395">
                  <c:v>7.5030266343837457</c:v>
                </c:pt>
                <c:pt idx="12396">
                  <c:v>7.5036319612602593</c:v>
                </c:pt>
                <c:pt idx="12397">
                  <c:v>7.5042372881367729</c:v>
                </c:pt>
                <c:pt idx="12398">
                  <c:v>7.5048426150132865</c:v>
                </c:pt>
                <c:pt idx="12399">
                  <c:v>7.5054479418898001</c:v>
                </c:pt>
                <c:pt idx="12400">
                  <c:v>7.5060532687663137</c:v>
                </c:pt>
                <c:pt idx="12401">
                  <c:v>7.5066585956428273</c:v>
                </c:pt>
                <c:pt idx="12402">
                  <c:v>7.5072639225193409</c:v>
                </c:pt>
                <c:pt idx="12403">
                  <c:v>7.5078692493958545</c:v>
                </c:pt>
                <c:pt idx="12404">
                  <c:v>7.5084745762723681</c:v>
                </c:pt>
                <c:pt idx="12405">
                  <c:v>7.5090799031488817</c:v>
                </c:pt>
                <c:pt idx="12406">
                  <c:v>7.5096852300253953</c:v>
                </c:pt>
                <c:pt idx="12407">
                  <c:v>7.5102905569019089</c:v>
                </c:pt>
                <c:pt idx="12408">
                  <c:v>7.5108958837784225</c:v>
                </c:pt>
                <c:pt idx="12409">
                  <c:v>7.5115012106549361</c:v>
                </c:pt>
                <c:pt idx="12410">
                  <c:v>7.5121065375314497</c:v>
                </c:pt>
                <c:pt idx="12411">
                  <c:v>7.5127118644079633</c:v>
                </c:pt>
                <c:pt idx="12412">
                  <c:v>7.5133171912844769</c:v>
                </c:pt>
                <c:pt idx="12413">
                  <c:v>7.5139225181609905</c:v>
                </c:pt>
                <c:pt idx="12414">
                  <c:v>7.5145278450375042</c:v>
                </c:pt>
                <c:pt idx="12415">
                  <c:v>7.5151331719140178</c:v>
                </c:pt>
                <c:pt idx="12416">
                  <c:v>7.5157384987905314</c:v>
                </c:pt>
                <c:pt idx="12417">
                  <c:v>7.516343825667045</c:v>
                </c:pt>
                <c:pt idx="12418">
                  <c:v>7.5169491525435586</c:v>
                </c:pt>
                <c:pt idx="12419">
                  <c:v>7.5175544794200722</c:v>
                </c:pt>
                <c:pt idx="12420">
                  <c:v>7.5181598062965858</c:v>
                </c:pt>
                <c:pt idx="12421">
                  <c:v>7.5187651331730994</c:v>
                </c:pt>
                <c:pt idx="12422">
                  <c:v>7.519370460049613</c:v>
                </c:pt>
                <c:pt idx="12423">
                  <c:v>7.5199757869261266</c:v>
                </c:pt>
                <c:pt idx="12424">
                  <c:v>7.5205811138026402</c:v>
                </c:pt>
                <c:pt idx="12425">
                  <c:v>7.5211864406791538</c:v>
                </c:pt>
                <c:pt idx="12426">
                  <c:v>7.5217917675556674</c:v>
                </c:pt>
                <c:pt idx="12427">
                  <c:v>7.522397094432181</c:v>
                </c:pt>
                <c:pt idx="12428">
                  <c:v>7.5230024213086946</c:v>
                </c:pt>
                <c:pt idx="12429">
                  <c:v>7.5236077481852082</c:v>
                </c:pt>
                <c:pt idx="12430">
                  <c:v>7.5242130750617218</c:v>
                </c:pt>
                <c:pt idx="12431">
                  <c:v>7.5248184019382354</c:v>
                </c:pt>
                <c:pt idx="12432">
                  <c:v>7.525423728814749</c:v>
                </c:pt>
                <c:pt idx="12433">
                  <c:v>7.5260290556912626</c:v>
                </c:pt>
                <c:pt idx="12434">
                  <c:v>7.5266343825677762</c:v>
                </c:pt>
                <c:pt idx="12435">
                  <c:v>7.5272397094442898</c:v>
                </c:pt>
                <c:pt idx="12436">
                  <c:v>7.5278450363208034</c:v>
                </c:pt>
                <c:pt idx="12437">
                  <c:v>7.528450363197317</c:v>
                </c:pt>
                <c:pt idx="12438">
                  <c:v>7.5290556900738306</c:v>
                </c:pt>
                <c:pt idx="12439">
                  <c:v>7.5296610169503442</c:v>
                </c:pt>
                <c:pt idx="12440">
                  <c:v>7.5302663438268578</c:v>
                </c:pt>
                <c:pt idx="12441">
                  <c:v>7.5308716707033714</c:v>
                </c:pt>
                <c:pt idx="12442">
                  <c:v>7.531476997579885</c:v>
                </c:pt>
                <c:pt idx="12443">
                  <c:v>7.5320823244563986</c:v>
                </c:pt>
                <c:pt idx="12444">
                  <c:v>7.5326876513329122</c:v>
                </c:pt>
                <c:pt idx="12445">
                  <c:v>7.5332929782094258</c:v>
                </c:pt>
                <c:pt idx="12446">
                  <c:v>7.5338983050859394</c:v>
                </c:pt>
                <c:pt idx="12447">
                  <c:v>7.534503631962453</c:v>
                </c:pt>
                <c:pt idx="12448">
                  <c:v>7.5351089588389666</c:v>
                </c:pt>
                <c:pt idx="12449">
                  <c:v>7.5357142857154802</c:v>
                </c:pt>
                <c:pt idx="12450">
                  <c:v>7.5363196125919938</c:v>
                </c:pt>
                <c:pt idx="12451">
                  <c:v>7.5369249394685074</c:v>
                </c:pt>
                <c:pt idx="12452">
                  <c:v>7.537530266345021</c:v>
                </c:pt>
                <c:pt idx="12453">
                  <c:v>7.5381355932215346</c:v>
                </c:pt>
                <c:pt idx="12454">
                  <c:v>7.5387409200980482</c:v>
                </c:pt>
                <c:pt idx="12455">
                  <c:v>7.5393462469745618</c:v>
                </c:pt>
                <c:pt idx="12456">
                  <c:v>7.5399515738510754</c:v>
                </c:pt>
                <c:pt idx="12457">
                  <c:v>7.540556900727589</c:v>
                </c:pt>
                <c:pt idx="12458">
                  <c:v>7.5411622276041026</c:v>
                </c:pt>
                <c:pt idx="12459">
                  <c:v>7.5417675544806162</c:v>
                </c:pt>
                <c:pt idx="12460">
                  <c:v>7.5423728813571298</c:v>
                </c:pt>
                <c:pt idx="12461">
                  <c:v>7.5429782082336434</c:v>
                </c:pt>
                <c:pt idx="12462">
                  <c:v>7.543583535110157</c:v>
                </c:pt>
                <c:pt idx="12463">
                  <c:v>7.5441888619866706</c:v>
                </c:pt>
                <c:pt idx="12464">
                  <c:v>7.5447941888631842</c:v>
                </c:pt>
                <c:pt idx="12465">
                  <c:v>7.5453995157396978</c:v>
                </c:pt>
                <c:pt idx="12466">
                  <c:v>7.5460048426162114</c:v>
                </c:pt>
                <c:pt idx="12467">
                  <c:v>7.546610169492725</c:v>
                </c:pt>
                <c:pt idx="12468">
                  <c:v>7.5472154963692386</c:v>
                </c:pt>
                <c:pt idx="12469">
                  <c:v>7.5478208232457522</c:v>
                </c:pt>
                <c:pt idx="12470">
                  <c:v>7.5484261501222658</c:v>
                </c:pt>
                <c:pt idx="12471">
                  <c:v>7.5490314769987794</c:v>
                </c:pt>
                <c:pt idx="12472">
                  <c:v>7.549636803875293</c:v>
                </c:pt>
                <c:pt idx="12473">
                  <c:v>7.5502421307518066</c:v>
                </c:pt>
                <c:pt idx="12474">
                  <c:v>7.5508474576283202</c:v>
                </c:pt>
                <c:pt idx="12475">
                  <c:v>7.5514527845048338</c:v>
                </c:pt>
                <c:pt idx="12476">
                  <c:v>7.5520581113813474</c:v>
                </c:pt>
                <c:pt idx="12477">
                  <c:v>7.552663438257861</c:v>
                </c:pt>
                <c:pt idx="12478">
                  <c:v>7.5532687651343746</c:v>
                </c:pt>
                <c:pt idx="12479">
                  <c:v>7.5538740920108882</c:v>
                </c:pt>
                <c:pt idx="12480">
                  <c:v>7.5544794188874018</c:v>
                </c:pt>
                <c:pt idx="12481">
                  <c:v>7.5550847457639154</c:v>
                </c:pt>
                <c:pt idx="12482">
                  <c:v>7.555690072640429</c:v>
                </c:pt>
                <c:pt idx="12483">
                  <c:v>7.5562953995169426</c:v>
                </c:pt>
                <c:pt idx="12484">
                  <c:v>7.5569007263934562</c:v>
                </c:pt>
                <c:pt idx="12485">
                  <c:v>7.5575060532699698</c:v>
                </c:pt>
                <c:pt idx="12486">
                  <c:v>7.5581113801464834</c:v>
                </c:pt>
                <c:pt idx="12487">
                  <c:v>7.558716707022997</c:v>
                </c:pt>
                <c:pt idx="12488">
                  <c:v>7.5593220338995106</c:v>
                </c:pt>
                <c:pt idx="12489">
                  <c:v>7.5599273607760242</c:v>
                </c:pt>
                <c:pt idx="12490">
                  <c:v>7.5605326876525378</c:v>
                </c:pt>
                <c:pt idx="12491">
                  <c:v>7.5611380145290514</c:v>
                </c:pt>
                <c:pt idx="12492">
                  <c:v>7.561743341405565</c:v>
                </c:pt>
                <c:pt idx="12493">
                  <c:v>7.5623486682820786</c:v>
                </c:pt>
                <c:pt idx="12494">
                  <c:v>7.5629539951585922</c:v>
                </c:pt>
                <c:pt idx="12495">
                  <c:v>7.5635593220351058</c:v>
                </c:pt>
                <c:pt idx="12496">
                  <c:v>7.5641646489116194</c:v>
                </c:pt>
                <c:pt idx="12497">
                  <c:v>7.564769975788133</c:v>
                </c:pt>
                <c:pt idx="12498">
                  <c:v>7.5653753026646466</c:v>
                </c:pt>
                <c:pt idx="12499">
                  <c:v>7.5659806295411602</c:v>
                </c:pt>
                <c:pt idx="12500">
                  <c:v>7.5665859564176738</c:v>
                </c:pt>
                <c:pt idx="12501">
                  <c:v>7.5671912832941874</c:v>
                </c:pt>
                <c:pt idx="12502">
                  <c:v>7.567796610170701</c:v>
                </c:pt>
                <c:pt idx="12503">
                  <c:v>7.5684019370472146</c:v>
                </c:pt>
                <c:pt idx="12504">
                  <c:v>7.5690072639237282</c:v>
                </c:pt>
                <c:pt idx="12505">
                  <c:v>7.5696125908002418</c:v>
                </c:pt>
                <c:pt idx="12506">
                  <c:v>7.5702179176767554</c:v>
                </c:pt>
                <c:pt idx="12507">
                  <c:v>7.570823244553269</c:v>
                </c:pt>
                <c:pt idx="12508">
                  <c:v>7.5714285714297827</c:v>
                </c:pt>
                <c:pt idx="12509">
                  <c:v>7.5720338983062963</c:v>
                </c:pt>
                <c:pt idx="12510">
                  <c:v>7.5726392251828099</c:v>
                </c:pt>
                <c:pt idx="12511">
                  <c:v>7.5732445520593235</c:v>
                </c:pt>
                <c:pt idx="12512">
                  <c:v>7.5738498789358371</c:v>
                </c:pt>
                <c:pt idx="12513">
                  <c:v>7.5744552058123507</c:v>
                </c:pt>
                <c:pt idx="12514">
                  <c:v>7.5750605326888643</c:v>
                </c:pt>
                <c:pt idx="12515">
                  <c:v>7.5756658595653779</c:v>
                </c:pt>
                <c:pt idx="12516">
                  <c:v>7.5762711864418915</c:v>
                </c:pt>
                <c:pt idx="12517">
                  <c:v>7.5768765133184051</c:v>
                </c:pt>
                <c:pt idx="12518">
                  <c:v>7.5774818401949187</c:v>
                </c:pt>
                <c:pt idx="12519">
                  <c:v>7.5780871670714323</c:v>
                </c:pt>
                <c:pt idx="12520">
                  <c:v>7.5786924939479459</c:v>
                </c:pt>
                <c:pt idx="12521">
                  <c:v>7.5792978208244595</c:v>
                </c:pt>
                <c:pt idx="12522">
                  <c:v>7.5799031477009731</c:v>
                </c:pt>
                <c:pt idx="12523">
                  <c:v>7.5805084745774867</c:v>
                </c:pt>
                <c:pt idx="12524">
                  <c:v>7.5811138014540003</c:v>
                </c:pt>
                <c:pt idx="12525">
                  <c:v>7.5817191283305139</c:v>
                </c:pt>
                <c:pt idx="12526">
                  <c:v>7.5823244552070275</c:v>
                </c:pt>
                <c:pt idx="12527">
                  <c:v>7.5829297820835411</c:v>
                </c:pt>
                <c:pt idx="12528">
                  <c:v>7.5835351089600547</c:v>
                </c:pt>
                <c:pt idx="12529">
                  <c:v>7.5841404358365683</c:v>
                </c:pt>
                <c:pt idx="12530">
                  <c:v>7.5847457627130819</c:v>
                </c:pt>
                <c:pt idx="12531">
                  <c:v>7.5853510895895955</c:v>
                </c:pt>
                <c:pt idx="12532">
                  <c:v>7.5859564164661091</c:v>
                </c:pt>
                <c:pt idx="12533">
                  <c:v>7.5865617433426227</c:v>
                </c:pt>
                <c:pt idx="12534">
                  <c:v>7.5871670702191363</c:v>
                </c:pt>
                <c:pt idx="12535">
                  <c:v>7.5877723970956499</c:v>
                </c:pt>
                <c:pt idx="12536">
                  <c:v>7.5883777239721635</c:v>
                </c:pt>
                <c:pt idx="12537">
                  <c:v>7.5889830508486771</c:v>
                </c:pt>
                <c:pt idx="12538">
                  <c:v>7.5895883777251907</c:v>
                </c:pt>
                <c:pt idx="12539">
                  <c:v>7.5901937046017043</c:v>
                </c:pt>
                <c:pt idx="12540">
                  <c:v>7.5907990314782179</c:v>
                </c:pt>
                <c:pt idx="12541">
                  <c:v>7.5914043583547315</c:v>
                </c:pt>
                <c:pt idx="12542">
                  <c:v>7.5920096852312451</c:v>
                </c:pt>
                <c:pt idx="12543">
                  <c:v>7.5926150121077587</c:v>
                </c:pt>
                <c:pt idx="12544">
                  <c:v>7.5932203389842723</c:v>
                </c:pt>
                <c:pt idx="12545">
                  <c:v>7.5938256658607859</c:v>
                </c:pt>
                <c:pt idx="12546">
                  <c:v>7.5944309927372995</c:v>
                </c:pt>
                <c:pt idx="12547">
                  <c:v>7.5950363196138131</c:v>
                </c:pt>
                <c:pt idx="12548">
                  <c:v>7.5956416464903267</c:v>
                </c:pt>
                <c:pt idx="12549">
                  <c:v>7.5962469733668403</c:v>
                </c:pt>
                <c:pt idx="12550">
                  <c:v>7.5968523002433539</c:v>
                </c:pt>
                <c:pt idx="12551">
                  <c:v>7.5974576271198675</c:v>
                </c:pt>
                <c:pt idx="12552">
                  <c:v>7.5980629539963811</c:v>
                </c:pt>
                <c:pt idx="12553">
                  <c:v>7.5986682808728947</c:v>
                </c:pt>
                <c:pt idx="12554">
                  <c:v>7.5992736077494083</c:v>
                </c:pt>
                <c:pt idx="12555">
                  <c:v>7.5998789346259219</c:v>
                </c:pt>
                <c:pt idx="12556">
                  <c:v>7.6004842615024355</c:v>
                </c:pt>
                <c:pt idx="12557">
                  <c:v>7.6010895883789491</c:v>
                </c:pt>
                <c:pt idx="12558">
                  <c:v>7.6016949152554627</c:v>
                </c:pt>
                <c:pt idx="12559">
                  <c:v>7.6023002421319763</c:v>
                </c:pt>
                <c:pt idx="12560">
                  <c:v>7.6029055690084899</c:v>
                </c:pt>
                <c:pt idx="12561">
                  <c:v>7.6035108958850035</c:v>
                </c:pt>
                <c:pt idx="12562">
                  <c:v>7.6041162227615171</c:v>
                </c:pt>
                <c:pt idx="12563">
                  <c:v>7.6047215496380307</c:v>
                </c:pt>
                <c:pt idx="12564">
                  <c:v>7.6053268765145443</c:v>
                </c:pt>
                <c:pt idx="12565">
                  <c:v>7.6059322033910579</c:v>
                </c:pt>
                <c:pt idx="12566">
                  <c:v>7.6065375302675715</c:v>
                </c:pt>
                <c:pt idx="12567">
                  <c:v>7.6071428571440851</c:v>
                </c:pt>
                <c:pt idx="12568">
                  <c:v>7.6077481840205987</c:v>
                </c:pt>
                <c:pt idx="12569">
                  <c:v>7.6083535108971123</c:v>
                </c:pt>
                <c:pt idx="12570">
                  <c:v>7.6089588377736259</c:v>
                </c:pt>
                <c:pt idx="12571">
                  <c:v>7.6095641646501395</c:v>
                </c:pt>
                <c:pt idx="12572">
                  <c:v>7.6101694915266531</c:v>
                </c:pt>
                <c:pt idx="12573">
                  <c:v>7.6107748184031667</c:v>
                </c:pt>
                <c:pt idx="12574">
                  <c:v>7.6113801452796803</c:v>
                </c:pt>
                <c:pt idx="12575">
                  <c:v>7.6119854721561939</c:v>
                </c:pt>
                <c:pt idx="12576">
                  <c:v>7.6125907990327075</c:v>
                </c:pt>
                <c:pt idx="12577">
                  <c:v>7.6131961259092211</c:v>
                </c:pt>
                <c:pt idx="12578">
                  <c:v>7.6138014527857347</c:v>
                </c:pt>
                <c:pt idx="12579">
                  <c:v>7.6144067796622483</c:v>
                </c:pt>
                <c:pt idx="12580">
                  <c:v>7.6150121065387619</c:v>
                </c:pt>
                <c:pt idx="12581">
                  <c:v>7.6156174334152755</c:v>
                </c:pt>
                <c:pt idx="12582">
                  <c:v>7.6162227602917891</c:v>
                </c:pt>
                <c:pt idx="12583">
                  <c:v>7.6168280871683027</c:v>
                </c:pt>
                <c:pt idx="12584">
                  <c:v>7.6174334140448163</c:v>
                </c:pt>
                <c:pt idx="12585">
                  <c:v>7.6180387409213299</c:v>
                </c:pt>
                <c:pt idx="12586">
                  <c:v>7.6186440677978435</c:v>
                </c:pt>
                <c:pt idx="12587">
                  <c:v>7.6192493946743571</c:v>
                </c:pt>
                <c:pt idx="12588">
                  <c:v>7.6198547215508707</c:v>
                </c:pt>
                <c:pt idx="12589">
                  <c:v>7.6204600484273843</c:v>
                </c:pt>
                <c:pt idx="12590">
                  <c:v>7.6210653753038979</c:v>
                </c:pt>
                <c:pt idx="12591">
                  <c:v>7.6216707021804115</c:v>
                </c:pt>
                <c:pt idx="12592">
                  <c:v>7.6222760290569251</c:v>
                </c:pt>
                <c:pt idx="12593">
                  <c:v>7.6228813559334387</c:v>
                </c:pt>
                <c:pt idx="12594">
                  <c:v>7.6234866828099523</c:v>
                </c:pt>
                <c:pt idx="12595">
                  <c:v>7.6240920096864659</c:v>
                </c:pt>
                <c:pt idx="12596">
                  <c:v>7.6246973365629795</c:v>
                </c:pt>
                <c:pt idx="12597">
                  <c:v>7.6253026634394931</c:v>
                </c:pt>
                <c:pt idx="12598">
                  <c:v>7.6259079903160067</c:v>
                </c:pt>
                <c:pt idx="12599">
                  <c:v>7.6265133171925203</c:v>
                </c:pt>
                <c:pt idx="12600">
                  <c:v>7.6271186440690339</c:v>
                </c:pt>
                <c:pt idx="12601">
                  <c:v>7.6277239709455475</c:v>
                </c:pt>
                <c:pt idx="12602">
                  <c:v>7.6283292978220612</c:v>
                </c:pt>
                <c:pt idx="12603">
                  <c:v>7.6289346246985748</c:v>
                </c:pt>
                <c:pt idx="12604">
                  <c:v>7.6295399515750884</c:v>
                </c:pt>
                <c:pt idx="12605">
                  <c:v>7.630145278451602</c:v>
                </c:pt>
                <c:pt idx="12606">
                  <c:v>7.6307506053281156</c:v>
                </c:pt>
                <c:pt idx="12607">
                  <c:v>7.6313559322046292</c:v>
                </c:pt>
                <c:pt idx="12608">
                  <c:v>7.6319612590811428</c:v>
                </c:pt>
                <c:pt idx="12609">
                  <c:v>7.6325665859576564</c:v>
                </c:pt>
                <c:pt idx="12610">
                  <c:v>7.63317191283417</c:v>
                </c:pt>
                <c:pt idx="12611">
                  <c:v>7.6337772397106836</c:v>
                </c:pt>
                <c:pt idx="12612">
                  <c:v>7.6343825665871972</c:v>
                </c:pt>
                <c:pt idx="12613">
                  <c:v>7.6349878934637108</c:v>
                </c:pt>
                <c:pt idx="12614">
                  <c:v>7.6355932203402244</c:v>
                </c:pt>
                <c:pt idx="12615">
                  <c:v>7.636198547216738</c:v>
                </c:pt>
                <c:pt idx="12616">
                  <c:v>7.6368038740932516</c:v>
                </c:pt>
                <c:pt idx="12617">
                  <c:v>7.6374092009697652</c:v>
                </c:pt>
                <c:pt idx="12618">
                  <c:v>7.6380145278462788</c:v>
                </c:pt>
                <c:pt idx="12619">
                  <c:v>7.6386198547227924</c:v>
                </c:pt>
                <c:pt idx="12620">
                  <c:v>7.639225181599306</c:v>
                </c:pt>
                <c:pt idx="12621">
                  <c:v>7.6398305084758196</c:v>
                </c:pt>
                <c:pt idx="12622">
                  <c:v>7.6404358353523332</c:v>
                </c:pt>
                <c:pt idx="12623">
                  <c:v>7.6410411622288468</c:v>
                </c:pt>
                <c:pt idx="12624">
                  <c:v>7.6416464891053604</c:v>
                </c:pt>
                <c:pt idx="12625">
                  <c:v>7.642251815981874</c:v>
                </c:pt>
                <c:pt idx="12626">
                  <c:v>7.6428571428583876</c:v>
                </c:pt>
                <c:pt idx="12627">
                  <c:v>7.6434624697349012</c:v>
                </c:pt>
                <c:pt idx="12628">
                  <c:v>7.6440677966114148</c:v>
                </c:pt>
                <c:pt idx="12629">
                  <c:v>7.6446731234879284</c:v>
                </c:pt>
                <c:pt idx="12630">
                  <c:v>7.645278450364442</c:v>
                </c:pt>
                <c:pt idx="12631">
                  <c:v>7.6458837772409556</c:v>
                </c:pt>
                <c:pt idx="12632">
                  <c:v>7.6464891041174692</c:v>
                </c:pt>
                <c:pt idx="12633">
                  <c:v>7.6470944309939828</c:v>
                </c:pt>
                <c:pt idx="12634">
                  <c:v>7.6476997578704964</c:v>
                </c:pt>
                <c:pt idx="12635">
                  <c:v>7.64830508474701</c:v>
                </c:pt>
                <c:pt idx="12636">
                  <c:v>7.6489104116235236</c:v>
                </c:pt>
                <c:pt idx="12637">
                  <c:v>7.6495157385000372</c:v>
                </c:pt>
                <c:pt idx="12638">
                  <c:v>7.6501210653765508</c:v>
                </c:pt>
                <c:pt idx="12639">
                  <c:v>7.6507263922530644</c:v>
                </c:pt>
                <c:pt idx="12640">
                  <c:v>7.651331719129578</c:v>
                </c:pt>
                <c:pt idx="12641">
                  <c:v>7.6519370460060916</c:v>
                </c:pt>
                <c:pt idx="12642">
                  <c:v>7.6525423728826052</c:v>
                </c:pt>
                <c:pt idx="12643">
                  <c:v>7.6531476997591188</c:v>
                </c:pt>
                <c:pt idx="12644">
                  <c:v>7.6537530266356324</c:v>
                </c:pt>
                <c:pt idx="12645">
                  <c:v>7.654358353512146</c:v>
                </c:pt>
                <c:pt idx="12646">
                  <c:v>7.6549636803886596</c:v>
                </c:pt>
                <c:pt idx="12647">
                  <c:v>7.6555690072651732</c:v>
                </c:pt>
                <c:pt idx="12648">
                  <c:v>7.6561743341416868</c:v>
                </c:pt>
                <c:pt idx="12649">
                  <c:v>7.6567796610182004</c:v>
                </c:pt>
                <c:pt idx="12650">
                  <c:v>7.657384987894714</c:v>
                </c:pt>
                <c:pt idx="12651">
                  <c:v>7.6579903147712276</c:v>
                </c:pt>
                <c:pt idx="12652">
                  <c:v>7.6585956416477412</c:v>
                </c:pt>
                <c:pt idx="12653">
                  <c:v>7.6592009685242548</c:v>
                </c:pt>
                <c:pt idx="12654">
                  <c:v>7.6598062954007684</c:v>
                </c:pt>
                <c:pt idx="12655">
                  <c:v>7.660411622277282</c:v>
                </c:pt>
                <c:pt idx="12656">
                  <c:v>7.6610169491537956</c:v>
                </c:pt>
                <c:pt idx="12657">
                  <c:v>7.6616222760303092</c:v>
                </c:pt>
                <c:pt idx="12658">
                  <c:v>7.6622276029068228</c:v>
                </c:pt>
                <c:pt idx="12659">
                  <c:v>7.6628329297833364</c:v>
                </c:pt>
                <c:pt idx="12660">
                  <c:v>7.66343825665985</c:v>
                </c:pt>
                <c:pt idx="12661">
                  <c:v>7.6640435835363636</c:v>
                </c:pt>
                <c:pt idx="12662">
                  <c:v>7.6646489104128772</c:v>
                </c:pt>
                <c:pt idx="12663">
                  <c:v>7.6652542372893908</c:v>
                </c:pt>
                <c:pt idx="12664">
                  <c:v>7.6658595641659044</c:v>
                </c:pt>
                <c:pt idx="12665">
                  <c:v>7.666464891042418</c:v>
                </c:pt>
                <c:pt idx="12666">
                  <c:v>7.6670702179189316</c:v>
                </c:pt>
                <c:pt idx="12667">
                  <c:v>7.6676755447954452</c:v>
                </c:pt>
                <c:pt idx="12668">
                  <c:v>7.6682808716719588</c:v>
                </c:pt>
                <c:pt idx="12669">
                  <c:v>7.6688861985484724</c:v>
                </c:pt>
                <c:pt idx="12670">
                  <c:v>7.669491525424986</c:v>
                </c:pt>
                <c:pt idx="12671">
                  <c:v>7.6700968523014996</c:v>
                </c:pt>
                <c:pt idx="12672">
                  <c:v>7.6707021791780132</c:v>
                </c:pt>
                <c:pt idx="12673">
                  <c:v>7.6713075060545268</c:v>
                </c:pt>
                <c:pt idx="12674">
                  <c:v>7.6719128329310404</c:v>
                </c:pt>
                <c:pt idx="12675">
                  <c:v>7.672518159807554</c:v>
                </c:pt>
                <c:pt idx="12676">
                  <c:v>7.6731234866840676</c:v>
                </c:pt>
                <c:pt idx="12677">
                  <c:v>7.6737288135605812</c:v>
                </c:pt>
                <c:pt idx="12678">
                  <c:v>7.6743341404370948</c:v>
                </c:pt>
                <c:pt idx="12679">
                  <c:v>7.6749394673136084</c:v>
                </c:pt>
                <c:pt idx="12680">
                  <c:v>7.675544794190122</c:v>
                </c:pt>
                <c:pt idx="12681">
                  <c:v>7.6761501210666356</c:v>
                </c:pt>
                <c:pt idx="12682">
                  <c:v>7.6767554479431492</c:v>
                </c:pt>
                <c:pt idx="12683">
                  <c:v>7.6773607748196628</c:v>
                </c:pt>
                <c:pt idx="12684">
                  <c:v>7.6779661016961764</c:v>
                </c:pt>
                <c:pt idx="12685">
                  <c:v>7.67857142857269</c:v>
                </c:pt>
                <c:pt idx="12686">
                  <c:v>7.6791767554492036</c:v>
                </c:pt>
                <c:pt idx="12687">
                  <c:v>7.6797820823257172</c:v>
                </c:pt>
                <c:pt idx="12688">
                  <c:v>7.6803874092022308</c:v>
                </c:pt>
                <c:pt idx="12689">
                  <c:v>7.6809927360787444</c:v>
                </c:pt>
                <c:pt idx="12690">
                  <c:v>7.681598062955258</c:v>
                </c:pt>
                <c:pt idx="12691">
                  <c:v>7.6822033898317716</c:v>
                </c:pt>
                <c:pt idx="12692">
                  <c:v>7.6828087167082852</c:v>
                </c:pt>
                <c:pt idx="12693">
                  <c:v>7.6834140435847988</c:v>
                </c:pt>
                <c:pt idx="12694">
                  <c:v>7.6840193704613124</c:v>
                </c:pt>
                <c:pt idx="12695">
                  <c:v>7.684624697337826</c:v>
                </c:pt>
                <c:pt idx="12696">
                  <c:v>7.6852300242143397</c:v>
                </c:pt>
                <c:pt idx="12697">
                  <c:v>7.6858353510908533</c:v>
                </c:pt>
                <c:pt idx="12698">
                  <c:v>7.6864406779673669</c:v>
                </c:pt>
                <c:pt idx="12699">
                  <c:v>7.6870460048438805</c:v>
                </c:pt>
                <c:pt idx="12700">
                  <c:v>7.6876513317203941</c:v>
                </c:pt>
                <c:pt idx="12701">
                  <c:v>7.6882566585969077</c:v>
                </c:pt>
                <c:pt idx="12702">
                  <c:v>7.6888619854734213</c:v>
                </c:pt>
                <c:pt idx="12703">
                  <c:v>7.6894673123499349</c:v>
                </c:pt>
                <c:pt idx="12704">
                  <c:v>7.6900726392264485</c:v>
                </c:pt>
                <c:pt idx="12705">
                  <c:v>7.6906779661029621</c:v>
                </c:pt>
                <c:pt idx="12706">
                  <c:v>7.6912832929794757</c:v>
                </c:pt>
                <c:pt idx="12707">
                  <c:v>7.6918886198559893</c:v>
                </c:pt>
                <c:pt idx="12708">
                  <c:v>7.6924939467325029</c:v>
                </c:pt>
                <c:pt idx="12709">
                  <c:v>7.6930992736090165</c:v>
                </c:pt>
                <c:pt idx="12710">
                  <c:v>7.6937046004855301</c:v>
                </c:pt>
                <c:pt idx="12711">
                  <c:v>7.6943099273620437</c:v>
                </c:pt>
                <c:pt idx="12712">
                  <c:v>7.6949152542385573</c:v>
                </c:pt>
                <c:pt idx="12713">
                  <c:v>7.6955205811150709</c:v>
                </c:pt>
                <c:pt idx="12714">
                  <c:v>7.6961259079915845</c:v>
                </c:pt>
                <c:pt idx="12715">
                  <c:v>7.6967312348680981</c:v>
                </c:pt>
                <c:pt idx="12716">
                  <c:v>7.6973365617446117</c:v>
                </c:pt>
                <c:pt idx="12717">
                  <c:v>7.6979418886211253</c:v>
                </c:pt>
                <c:pt idx="12718">
                  <c:v>7.6985472154976389</c:v>
                </c:pt>
                <c:pt idx="12719">
                  <c:v>7.6991525423741525</c:v>
                </c:pt>
                <c:pt idx="12720">
                  <c:v>7.6997578692506661</c:v>
                </c:pt>
                <c:pt idx="12721">
                  <c:v>7.7003631961271797</c:v>
                </c:pt>
                <c:pt idx="12722">
                  <c:v>7.7009685230036933</c:v>
                </c:pt>
                <c:pt idx="12723">
                  <c:v>7.7015738498802069</c:v>
                </c:pt>
                <c:pt idx="12724">
                  <c:v>7.7021791767567205</c:v>
                </c:pt>
                <c:pt idx="12725">
                  <c:v>7.7027845036332341</c:v>
                </c:pt>
                <c:pt idx="12726">
                  <c:v>7.7033898305097477</c:v>
                </c:pt>
                <c:pt idx="12727">
                  <c:v>7.7039951573862613</c:v>
                </c:pt>
                <c:pt idx="12728">
                  <c:v>7.7046004842627749</c:v>
                </c:pt>
                <c:pt idx="12729">
                  <c:v>7.7052058111392885</c:v>
                </c:pt>
                <c:pt idx="12730">
                  <c:v>7.7058111380158021</c:v>
                </c:pt>
                <c:pt idx="12731">
                  <c:v>7.7064164648923157</c:v>
                </c:pt>
                <c:pt idx="12732">
                  <c:v>7.7070217917688293</c:v>
                </c:pt>
                <c:pt idx="12733">
                  <c:v>7.7076271186453429</c:v>
                </c:pt>
                <c:pt idx="12734">
                  <c:v>7.7082324455218565</c:v>
                </c:pt>
                <c:pt idx="12735">
                  <c:v>7.7088377723983701</c:v>
                </c:pt>
                <c:pt idx="12736">
                  <c:v>7.7094430992748837</c:v>
                </c:pt>
                <c:pt idx="12737">
                  <c:v>7.7100484261513973</c:v>
                </c:pt>
                <c:pt idx="12738">
                  <c:v>7.7106537530279109</c:v>
                </c:pt>
                <c:pt idx="12739">
                  <c:v>7.7112590799044245</c:v>
                </c:pt>
                <c:pt idx="12740">
                  <c:v>7.7118644067809381</c:v>
                </c:pt>
                <c:pt idx="12741">
                  <c:v>7.7124697336574517</c:v>
                </c:pt>
                <c:pt idx="12742">
                  <c:v>7.7130750605339653</c:v>
                </c:pt>
                <c:pt idx="12743">
                  <c:v>7.7136803874104789</c:v>
                </c:pt>
                <c:pt idx="12744">
                  <c:v>7.7142857142869925</c:v>
                </c:pt>
                <c:pt idx="12745">
                  <c:v>7.7148910411635061</c:v>
                </c:pt>
                <c:pt idx="12746">
                  <c:v>7.7154963680400197</c:v>
                </c:pt>
                <c:pt idx="12747">
                  <c:v>7.7161016949165333</c:v>
                </c:pt>
                <c:pt idx="12748">
                  <c:v>7.7167070217930469</c:v>
                </c:pt>
                <c:pt idx="12749">
                  <c:v>7.7173123486695605</c:v>
                </c:pt>
                <c:pt idx="12750">
                  <c:v>7.7179176755460741</c:v>
                </c:pt>
                <c:pt idx="12751">
                  <c:v>7.7185230024225877</c:v>
                </c:pt>
                <c:pt idx="12752">
                  <c:v>7.7191283292991013</c:v>
                </c:pt>
                <c:pt idx="12753">
                  <c:v>7.7197336561756149</c:v>
                </c:pt>
                <c:pt idx="12754">
                  <c:v>7.7203389830521285</c:v>
                </c:pt>
                <c:pt idx="12755">
                  <c:v>7.7209443099286421</c:v>
                </c:pt>
                <c:pt idx="12756">
                  <c:v>7.7215496368051557</c:v>
                </c:pt>
                <c:pt idx="12757">
                  <c:v>7.7221549636816693</c:v>
                </c:pt>
                <c:pt idx="12758">
                  <c:v>7.7227602905581829</c:v>
                </c:pt>
                <c:pt idx="12759">
                  <c:v>7.7233656174346965</c:v>
                </c:pt>
                <c:pt idx="12760">
                  <c:v>7.7239709443112101</c:v>
                </c:pt>
                <c:pt idx="12761">
                  <c:v>7.7245762711877237</c:v>
                </c:pt>
                <c:pt idx="12762">
                  <c:v>7.7251815980642373</c:v>
                </c:pt>
                <c:pt idx="12763">
                  <c:v>7.7257869249407509</c:v>
                </c:pt>
                <c:pt idx="12764">
                  <c:v>7.7263922518172645</c:v>
                </c:pt>
                <c:pt idx="12765">
                  <c:v>7.7269975786937781</c:v>
                </c:pt>
                <c:pt idx="12766">
                  <c:v>7.7276029055702917</c:v>
                </c:pt>
                <c:pt idx="12767">
                  <c:v>7.7282082324468053</c:v>
                </c:pt>
                <c:pt idx="12768">
                  <c:v>7.7288135593233189</c:v>
                </c:pt>
                <c:pt idx="12769">
                  <c:v>7.7294188861998325</c:v>
                </c:pt>
                <c:pt idx="12770">
                  <c:v>7.7300242130763461</c:v>
                </c:pt>
                <c:pt idx="12771">
                  <c:v>7.7306295399528597</c:v>
                </c:pt>
                <c:pt idx="12772">
                  <c:v>7.7312348668293733</c:v>
                </c:pt>
                <c:pt idx="12773">
                  <c:v>7.7318401937058869</c:v>
                </c:pt>
                <c:pt idx="12774">
                  <c:v>7.7324455205824005</c:v>
                </c:pt>
                <c:pt idx="12775">
                  <c:v>7.7330508474589141</c:v>
                </c:pt>
                <c:pt idx="12776">
                  <c:v>7.7336561743354277</c:v>
                </c:pt>
                <c:pt idx="12777">
                  <c:v>7.7342615012119413</c:v>
                </c:pt>
                <c:pt idx="12778">
                  <c:v>7.7348668280884549</c:v>
                </c:pt>
                <c:pt idx="12779">
                  <c:v>7.7354721549649685</c:v>
                </c:pt>
                <c:pt idx="12780">
                  <c:v>7.7360774818414821</c:v>
                </c:pt>
                <c:pt idx="12781">
                  <c:v>7.7366828087179957</c:v>
                </c:pt>
                <c:pt idx="12782">
                  <c:v>7.7372881355945093</c:v>
                </c:pt>
                <c:pt idx="12783">
                  <c:v>7.7378934624710229</c:v>
                </c:pt>
                <c:pt idx="12784">
                  <c:v>7.7384987893475365</c:v>
                </c:pt>
                <c:pt idx="12785">
                  <c:v>7.7391041162240501</c:v>
                </c:pt>
                <c:pt idx="12786">
                  <c:v>7.7397094431005637</c:v>
                </c:pt>
                <c:pt idx="12787">
                  <c:v>7.7403147699770773</c:v>
                </c:pt>
                <c:pt idx="12788">
                  <c:v>7.7409200968535909</c:v>
                </c:pt>
                <c:pt idx="12789">
                  <c:v>7.7415254237301045</c:v>
                </c:pt>
                <c:pt idx="12790">
                  <c:v>7.7421307506066182</c:v>
                </c:pt>
                <c:pt idx="12791">
                  <c:v>7.7427360774831318</c:v>
                </c:pt>
                <c:pt idx="12792">
                  <c:v>7.7433414043596454</c:v>
                </c:pt>
                <c:pt idx="12793">
                  <c:v>7.743946731236159</c:v>
                </c:pt>
                <c:pt idx="12794">
                  <c:v>7.7445520581126726</c:v>
                </c:pt>
                <c:pt idx="12795">
                  <c:v>7.7451573849891862</c:v>
                </c:pt>
                <c:pt idx="12796">
                  <c:v>7.7457627118656998</c:v>
                </c:pt>
                <c:pt idx="12797">
                  <c:v>7.7463680387422134</c:v>
                </c:pt>
                <c:pt idx="12798">
                  <c:v>7.746973365618727</c:v>
                </c:pt>
                <c:pt idx="12799">
                  <c:v>7.7475786924952406</c:v>
                </c:pt>
                <c:pt idx="12800">
                  <c:v>7.7481840193717542</c:v>
                </c:pt>
                <c:pt idx="12801">
                  <c:v>7.7487893462482678</c:v>
                </c:pt>
                <c:pt idx="12802">
                  <c:v>7.7493946731247814</c:v>
                </c:pt>
                <c:pt idx="12803">
                  <c:v>7.750000000001295</c:v>
                </c:pt>
                <c:pt idx="12804">
                  <c:v>7.7506053268778086</c:v>
                </c:pt>
                <c:pt idx="12805">
                  <c:v>7.7512106537543222</c:v>
                </c:pt>
                <c:pt idx="12806">
                  <c:v>7.7518159806308358</c:v>
                </c:pt>
                <c:pt idx="12807">
                  <c:v>7.7524213075073494</c:v>
                </c:pt>
                <c:pt idx="12808">
                  <c:v>7.753026634383863</c:v>
                </c:pt>
                <c:pt idx="12809">
                  <c:v>7.7536319612603766</c:v>
                </c:pt>
                <c:pt idx="12810">
                  <c:v>7.7542372881368902</c:v>
                </c:pt>
                <c:pt idx="12811">
                  <c:v>7.7548426150134038</c:v>
                </c:pt>
                <c:pt idx="12812">
                  <c:v>7.7554479418899174</c:v>
                </c:pt>
                <c:pt idx="12813">
                  <c:v>7.756053268766431</c:v>
                </c:pt>
                <c:pt idx="12814">
                  <c:v>7.7566585956429446</c:v>
                </c:pt>
                <c:pt idx="12815">
                  <c:v>7.7572639225194582</c:v>
                </c:pt>
                <c:pt idx="12816">
                  <c:v>7.7578692493959718</c:v>
                </c:pt>
                <c:pt idx="12817">
                  <c:v>7.7584745762724854</c:v>
                </c:pt>
                <c:pt idx="12818">
                  <c:v>7.759079903148999</c:v>
                </c:pt>
                <c:pt idx="12819">
                  <c:v>7.7596852300255126</c:v>
                </c:pt>
                <c:pt idx="12820">
                  <c:v>7.7602905569020262</c:v>
                </c:pt>
                <c:pt idx="12821">
                  <c:v>7.7608958837785398</c:v>
                </c:pt>
                <c:pt idx="12822">
                  <c:v>7.7615012106550534</c:v>
                </c:pt>
                <c:pt idx="12823">
                  <c:v>7.762106537531567</c:v>
                </c:pt>
                <c:pt idx="12824">
                  <c:v>7.7627118644080806</c:v>
                </c:pt>
                <c:pt idx="12825">
                  <c:v>7.7633171912845942</c:v>
                </c:pt>
                <c:pt idx="12826">
                  <c:v>7.7639225181611078</c:v>
                </c:pt>
                <c:pt idx="12827">
                  <c:v>7.7645278450376214</c:v>
                </c:pt>
                <c:pt idx="12828">
                  <c:v>7.765133171914135</c:v>
                </c:pt>
                <c:pt idx="12829">
                  <c:v>7.7657384987906486</c:v>
                </c:pt>
                <c:pt idx="12830">
                  <c:v>7.7663438256671622</c:v>
                </c:pt>
                <c:pt idx="12831">
                  <c:v>7.7669491525436758</c:v>
                </c:pt>
                <c:pt idx="12832">
                  <c:v>7.7675544794201894</c:v>
                </c:pt>
                <c:pt idx="12833">
                  <c:v>7.768159806296703</c:v>
                </c:pt>
                <c:pt idx="12834">
                  <c:v>7.7687651331732166</c:v>
                </c:pt>
                <c:pt idx="12835">
                  <c:v>7.7693704600497302</c:v>
                </c:pt>
                <c:pt idx="12836">
                  <c:v>7.7699757869262438</c:v>
                </c:pt>
                <c:pt idx="12837">
                  <c:v>7.7705811138027574</c:v>
                </c:pt>
                <c:pt idx="12838">
                  <c:v>7.771186440679271</c:v>
                </c:pt>
                <c:pt idx="12839">
                  <c:v>7.7717917675557846</c:v>
                </c:pt>
                <c:pt idx="12840">
                  <c:v>7.7723970944322982</c:v>
                </c:pt>
                <c:pt idx="12841">
                  <c:v>7.7730024213088118</c:v>
                </c:pt>
                <c:pt idx="12842">
                  <c:v>7.7736077481853254</c:v>
                </c:pt>
                <c:pt idx="12843">
                  <c:v>7.774213075061839</c:v>
                </c:pt>
                <c:pt idx="12844">
                  <c:v>7.7748184019383526</c:v>
                </c:pt>
                <c:pt idx="12845">
                  <c:v>7.7754237288148662</c:v>
                </c:pt>
                <c:pt idx="12846">
                  <c:v>7.7760290556913798</c:v>
                </c:pt>
                <c:pt idx="12847">
                  <c:v>7.7766343825678934</c:v>
                </c:pt>
                <c:pt idx="12848">
                  <c:v>7.777239709444407</c:v>
                </c:pt>
                <c:pt idx="12849">
                  <c:v>7.7778450363209206</c:v>
                </c:pt>
                <c:pt idx="12850">
                  <c:v>7.7784503631974342</c:v>
                </c:pt>
                <c:pt idx="12851">
                  <c:v>7.7790556900739478</c:v>
                </c:pt>
                <c:pt idx="12852">
                  <c:v>7.7796610169504614</c:v>
                </c:pt>
                <c:pt idx="12853">
                  <c:v>7.780266343826975</c:v>
                </c:pt>
                <c:pt idx="12854">
                  <c:v>7.7808716707034886</c:v>
                </c:pt>
                <c:pt idx="12855">
                  <c:v>7.7814769975800022</c:v>
                </c:pt>
                <c:pt idx="12856">
                  <c:v>7.7820823244565158</c:v>
                </c:pt>
                <c:pt idx="12857">
                  <c:v>7.7826876513330294</c:v>
                </c:pt>
                <c:pt idx="12858">
                  <c:v>7.783292978209543</c:v>
                </c:pt>
                <c:pt idx="12859">
                  <c:v>7.7838983050860566</c:v>
                </c:pt>
                <c:pt idx="12860">
                  <c:v>7.7845036319625702</c:v>
                </c:pt>
                <c:pt idx="12861">
                  <c:v>7.7851089588390838</c:v>
                </c:pt>
                <c:pt idx="12862">
                  <c:v>7.7857142857155974</c:v>
                </c:pt>
                <c:pt idx="12863">
                  <c:v>7.786319612592111</c:v>
                </c:pt>
                <c:pt idx="12864">
                  <c:v>7.7869249394686246</c:v>
                </c:pt>
                <c:pt idx="12865">
                  <c:v>7.7875302663451382</c:v>
                </c:pt>
                <c:pt idx="12866">
                  <c:v>7.7881355932216518</c:v>
                </c:pt>
                <c:pt idx="12867">
                  <c:v>7.7887409200981654</c:v>
                </c:pt>
                <c:pt idx="12868">
                  <c:v>7.789346246974679</c:v>
                </c:pt>
                <c:pt idx="12869">
                  <c:v>7.7899515738511926</c:v>
                </c:pt>
                <c:pt idx="12870">
                  <c:v>7.7905569007277062</c:v>
                </c:pt>
                <c:pt idx="12871">
                  <c:v>7.7911622276042198</c:v>
                </c:pt>
                <c:pt idx="12872">
                  <c:v>7.7917675544807334</c:v>
                </c:pt>
                <c:pt idx="12873">
                  <c:v>7.792372881357247</c:v>
                </c:pt>
                <c:pt idx="12874">
                  <c:v>7.7929782082337606</c:v>
                </c:pt>
                <c:pt idx="12875">
                  <c:v>7.7935835351102742</c:v>
                </c:pt>
                <c:pt idx="12876">
                  <c:v>7.7941888619867878</c:v>
                </c:pt>
                <c:pt idx="12877">
                  <c:v>7.7947941888633014</c:v>
                </c:pt>
                <c:pt idx="12878">
                  <c:v>7.795399515739815</c:v>
                </c:pt>
                <c:pt idx="12879">
                  <c:v>7.7960048426163286</c:v>
                </c:pt>
                <c:pt idx="12880">
                  <c:v>7.7966101694928422</c:v>
                </c:pt>
                <c:pt idx="12881">
                  <c:v>7.7972154963693558</c:v>
                </c:pt>
                <c:pt idx="12882">
                  <c:v>7.7978208232458694</c:v>
                </c:pt>
                <c:pt idx="12883">
                  <c:v>7.798426150122383</c:v>
                </c:pt>
                <c:pt idx="12884">
                  <c:v>7.7990314769988967</c:v>
                </c:pt>
                <c:pt idx="12885">
                  <c:v>7.7996368038754103</c:v>
                </c:pt>
                <c:pt idx="12886">
                  <c:v>7.8002421307519239</c:v>
                </c:pt>
                <c:pt idx="12887">
                  <c:v>7.8008474576284375</c:v>
                </c:pt>
                <c:pt idx="12888">
                  <c:v>7.8014527845049511</c:v>
                </c:pt>
                <c:pt idx="12889">
                  <c:v>7.8020581113814647</c:v>
                </c:pt>
                <c:pt idx="12890">
                  <c:v>7.8026634382579783</c:v>
                </c:pt>
                <c:pt idx="12891">
                  <c:v>7.8032687651344919</c:v>
                </c:pt>
                <c:pt idx="12892">
                  <c:v>7.8038740920110055</c:v>
                </c:pt>
                <c:pt idx="12893">
                  <c:v>7.8044794188875191</c:v>
                </c:pt>
                <c:pt idx="12894">
                  <c:v>7.8050847457640327</c:v>
                </c:pt>
                <c:pt idx="12895">
                  <c:v>7.8056900726405463</c:v>
                </c:pt>
                <c:pt idx="12896">
                  <c:v>7.8062953995170599</c:v>
                </c:pt>
                <c:pt idx="12897">
                  <c:v>7.8069007263935735</c:v>
                </c:pt>
                <c:pt idx="12898">
                  <c:v>7.8075060532700871</c:v>
                </c:pt>
                <c:pt idx="12899">
                  <c:v>7.8081113801466007</c:v>
                </c:pt>
                <c:pt idx="12900">
                  <c:v>7.8087167070231143</c:v>
                </c:pt>
                <c:pt idx="12901">
                  <c:v>7.8093220338996279</c:v>
                </c:pt>
                <c:pt idx="12902">
                  <c:v>7.8099273607761415</c:v>
                </c:pt>
                <c:pt idx="12903">
                  <c:v>7.8105326876526551</c:v>
                </c:pt>
                <c:pt idx="12904">
                  <c:v>7.8111380145291687</c:v>
                </c:pt>
                <c:pt idx="12905">
                  <c:v>7.8117433414056823</c:v>
                </c:pt>
                <c:pt idx="12906">
                  <c:v>7.8123486682821959</c:v>
                </c:pt>
                <c:pt idx="12907">
                  <c:v>7.8129539951587095</c:v>
                </c:pt>
                <c:pt idx="12908">
                  <c:v>7.8135593220352231</c:v>
                </c:pt>
                <c:pt idx="12909">
                  <c:v>7.8141646489117367</c:v>
                </c:pt>
                <c:pt idx="12910">
                  <c:v>7.8147699757882503</c:v>
                </c:pt>
                <c:pt idx="12911">
                  <c:v>7.8153753026647639</c:v>
                </c:pt>
                <c:pt idx="12912">
                  <c:v>7.8159806295412775</c:v>
                </c:pt>
                <c:pt idx="12913">
                  <c:v>7.8165859564177911</c:v>
                </c:pt>
                <c:pt idx="12914">
                  <c:v>7.8171912832943047</c:v>
                </c:pt>
                <c:pt idx="12915">
                  <c:v>7.8177966101708183</c:v>
                </c:pt>
                <c:pt idx="12916">
                  <c:v>7.8184019370473319</c:v>
                </c:pt>
                <c:pt idx="12917">
                  <c:v>7.8190072639238455</c:v>
                </c:pt>
                <c:pt idx="12918">
                  <c:v>7.8196125908003591</c:v>
                </c:pt>
                <c:pt idx="12919">
                  <c:v>7.8202179176768727</c:v>
                </c:pt>
                <c:pt idx="12920">
                  <c:v>7.8208232445533863</c:v>
                </c:pt>
                <c:pt idx="12921">
                  <c:v>7.8214285714298999</c:v>
                </c:pt>
                <c:pt idx="12922">
                  <c:v>7.8220338983064135</c:v>
                </c:pt>
                <c:pt idx="12923">
                  <c:v>7.8226392251829271</c:v>
                </c:pt>
                <c:pt idx="12924">
                  <c:v>7.8232445520594407</c:v>
                </c:pt>
                <c:pt idx="12925">
                  <c:v>7.8238498789359543</c:v>
                </c:pt>
                <c:pt idx="12926">
                  <c:v>7.8244552058124679</c:v>
                </c:pt>
                <c:pt idx="12927">
                  <c:v>7.8250605326889815</c:v>
                </c:pt>
                <c:pt idx="12928">
                  <c:v>7.8256658595654951</c:v>
                </c:pt>
                <c:pt idx="12929">
                  <c:v>7.8262711864420087</c:v>
                </c:pt>
                <c:pt idx="12930">
                  <c:v>7.8268765133185223</c:v>
                </c:pt>
                <c:pt idx="12931">
                  <c:v>7.8274818401950359</c:v>
                </c:pt>
                <c:pt idx="12932">
                  <c:v>7.8280871670715495</c:v>
                </c:pt>
                <c:pt idx="12933">
                  <c:v>7.8286924939480631</c:v>
                </c:pt>
                <c:pt idx="12934">
                  <c:v>7.8292978208245767</c:v>
                </c:pt>
                <c:pt idx="12935">
                  <c:v>7.8299031477010903</c:v>
                </c:pt>
                <c:pt idx="12936">
                  <c:v>7.8305084745776039</c:v>
                </c:pt>
                <c:pt idx="12937">
                  <c:v>7.8311138014541175</c:v>
                </c:pt>
                <c:pt idx="12938">
                  <c:v>7.8317191283306311</c:v>
                </c:pt>
                <c:pt idx="12939">
                  <c:v>7.8323244552071447</c:v>
                </c:pt>
                <c:pt idx="12940">
                  <c:v>7.8329297820836583</c:v>
                </c:pt>
                <c:pt idx="12941">
                  <c:v>7.8335351089601719</c:v>
                </c:pt>
                <c:pt idx="12942">
                  <c:v>7.8341404358366855</c:v>
                </c:pt>
                <c:pt idx="12943">
                  <c:v>7.8347457627131991</c:v>
                </c:pt>
                <c:pt idx="12944">
                  <c:v>7.8353510895897127</c:v>
                </c:pt>
                <c:pt idx="12945">
                  <c:v>7.8359564164662263</c:v>
                </c:pt>
                <c:pt idx="12946">
                  <c:v>7.8365617433427399</c:v>
                </c:pt>
                <c:pt idx="12947">
                  <c:v>7.8371670702192535</c:v>
                </c:pt>
                <c:pt idx="12948">
                  <c:v>7.8377723970957671</c:v>
                </c:pt>
                <c:pt idx="12949">
                  <c:v>7.8383777239722807</c:v>
                </c:pt>
                <c:pt idx="12950">
                  <c:v>7.8389830508487943</c:v>
                </c:pt>
                <c:pt idx="12951">
                  <c:v>7.8395883777253079</c:v>
                </c:pt>
                <c:pt idx="12952">
                  <c:v>7.8401937046018215</c:v>
                </c:pt>
                <c:pt idx="12953">
                  <c:v>7.8407990314783351</c:v>
                </c:pt>
                <c:pt idx="12954">
                  <c:v>7.8414043583548487</c:v>
                </c:pt>
                <c:pt idx="12955">
                  <c:v>7.8420096852313623</c:v>
                </c:pt>
                <c:pt idx="12956">
                  <c:v>7.8426150121078759</c:v>
                </c:pt>
                <c:pt idx="12957">
                  <c:v>7.8432203389843895</c:v>
                </c:pt>
                <c:pt idx="12958">
                  <c:v>7.8438256658609031</c:v>
                </c:pt>
                <c:pt idx="12959">
                  <c:v>7.8444309927374167</c:v>
                </c:pt>
                <c:pt idx="12960">
                  <c:v>7.8450363196139303</c:v>
                </c:pt>
                <c:pt idx="12961">
                  <c:v>7.8456416464904439</c:v>
                </c:pt>
                <c:pt idx="12962">
                  <c:v>7.8462469733669575</c:v>
                </c:pt>
                <c:pt idx="12963">
                  <c:v>7.8468523002434711</c:v>
                </c:pt>
                <c:pt idx="12964">
                  <c:v>7.8474576271199847</c:v>
                </c:pt>
                <c:pt idx="12965">
                  <c:v>7.8480629539964983</c:v>
                </c:pt>
                <c:pt idx="12966">
                  <c:v>7.8486682808730119</c:v>
                </c:pt>
                <c:pt idx="12967">
                  <c:v>7.8492736077495255</c:v>
                </c:pt>
                <c:pt idx="12968">
                  <c:v>7.8498789346260391</c:v>
                </c:pt>
                <c:pt idx="12969">
                  <c:v>7.8504842615025527</c:v>
                </c:pt>
                <c:pt idx="12970">
                  <c:v>7.8510895883790663</c:v>
                </c:pt>
                <c:pt idx="12971">
                  <c:v>7.8516949152555799</c:v>
                </c:pt>
                <c:pt idx="12972">
                  <c:v>7.8523002421320935</c:v>
                </c:pt>
                <c:pt idx="12973">
                  <c:v>7.8529055690086071</c:v>
                </c:pt>
                <c:pt idx="12974">
                  <c:v>7.8535108958851207</c:v>
                </c:pt>
                <c:pt idx="12975">
                  <c:v>7.8541162227616343</c:v>
                </c:pt>
                <c:pt idx="12976">
                  <c:v>7.8547215496381479</c:v>
                </c:pt>
                <c:pt idx="12977">
                  <c:v>7.8553268765146615</c:v>
                </c:pt>
                <c:pt idx="12978">
                  <c:v>7.8559322033911752</c:v>
                </c:pt>
                <c:pt idx="12979">
                  <c:v>7.8565375302676888</c:v>
                </c:pt>
                <c:pt idx="12980">
                  <c:v>7.8571428571442024</c:v>
                </c:pt>
                <c:pt idx="12981">
                  <c:v>7.857748184020716</c:v>
                </c:pt>
                <c:pt idx="12982">
                  <c:v>7.8583535108972296</c:v>
                </c:pt>
                <c:pt idx="12983">
                  <c:v>7.8589588377737432</c:v>
                </c:pt>
                <c:pt idx="12984">
                  <c:v>7.8595641646502568</c:v>
                </c:pt>
                <c:pt idx="12985">
                  <c:v>7.8601694915267704</c:v>
                </c:pt>
                <c:pt idx="12986">
                  <c:v>7.860774818403284</c:v>
                </c:pt>
                <c:pt idx="12987">
                  <c:v>7.8613801452797976</c:v>
                </c:pt>
                <c:pt idx="12988">
                  <c:v>7.8619854721563112</c:v>
                </c:pt>
                <c:pt idx="12989">
                  <c:v>7.8625907990328248</c:v>
                </c:pt>
                <c:pt idx="12990">
                  <c:v>7.8631961259093384</c:v>
                </c:pt>
                <c:pt idx="12991">
                  <c:v>7.863801452785852</c:v>
                </c:pt>
                <c:pt idx="12992">
                  <c:v>7.8644067796623656</c:v>
                </c:pt>
                <c:pt idx="12993">
                  <c:v>7.8650121065388792</c:v>
                </c:pt>
                <c:pt idx="12994">
                  <c:v>7.8656174334153928</c:v>
                </c:pt>
                <c:pt idx="12995">
                  <c:v>7.8662227602919064</c:v>
                </c:pt>
                <c:pt idx="12996">
                  <c:v>7.86682808716842</c:v>
                </c:pt>
                <c:pt idx="12997">
                  <c:v>7.8674334140449336</c:v>
                </c:pt>
                <c:pt idx="12998">
                  <c:v>7.8680387409214472</c:v>
                </c:pt>
                <c:pt idx="12999">
                  <c:v>7.8686440677979608</c:v>
                </c:pt>
                <c:pt idx="13000">
                  <c:v>7.8692493946744744</c:v>
                </c:pt>
                <c:pt idx="13001">
                  <c:v>7.869854721550988</c:v>
                </c:pt>
                <c:pt idx="13002">
                  <c:v>7.8704600484275016</c:v>
                </c:pt>
                <c:pt idx="13003">
                  <c:v>7.8710653753040152</c:v>
                </c:pt>
                <c:pt idx="13004">
                  <c:v>7.8716707021805288</c:v>
                </c:pt>
                <c:pt idx="13005">
                  <c:v>7.8722760290570424</c:v>
                </c:pt>
                <c:pt idx="13006">
                  <c:v>7.872881355933556</c:v>
                </c:pt>
                <c:pt idx="13007">
                  <c:v>7.8734866828100696</c:v>
                </c:pt>
                <c:pt idx="13008">
                  <c:v>7.8740920096865832</c:v>
                </c:pt>
                <c:pt idx="13009">
                  <c:v>7.8746973365630968</c:v>
                </c:pt>
                <c:pt idx="13010">
                  <c:v>7.8753026634396104</c:v>
                </c:pt>
                <c:pt idx="13011">
                  <c:v>7.875907990316124</c:v>
                </c:pt>
                <c:pt idx="13012">
                  <c:v>7.8765133171926376</c:v>
                </c:pt>
                <c:pt idx="13013">
                  <c:v>7.8771186440691512</c:v>
                </c:pt>
                <c:pt idx="13014">
                  <c:v>7.8777239709456648</c:v>
                </c:pt>
                <c:pt idx="13015">
                  <c:v>7.8783292978221784</c:v>
                </c:pt>
                <c:pt idx="13016">
                  <c:v>7.878934624698692</c:v>
                </c:pt>
                <c:pt idx="13017">
                  <c:v>7.8795399515752056</c:v>
                </c:pt>
                <c:pt idx="13018">
                  <c:v>7.8801452784517192</c:v>
                </c:pt>
                <c:pt idx="13019">
                  <c:v>7.8807506053282328</c:v>
                </c:pt>
                <c:pt idx="13020">
                  <c:v>7.8813559322047464</c:v>
                </c:pt>
                <c:pt idx="13021">
                  <c:v>7.88196125908126</c:v>
                </c:pt>
                <c:pt idx="13022">
                  <c:v>7.8825665859577736</c:v>
                </c:pt>
                <c:pt idx="13023">
                  <c:v>7.8831719128342872</c:v>
                </c:pt>
                <c:pt idx="13024">
                  <c:v>7.8837772397108008</c:v>
                </c:pt>
                <c:pt idx="13025">
                  <c:v>7.8843825665873144</c:v>
                </c:pt>
                <c:pt idx="13026">
                  <c:v>7.884987893463828</c:v>
                </c:pt>
                <c:pt idx="13027">
                  <c:v>7.8855932203403416</c:v>
                </c:pt>
                <c:pt idx="13028">
                  <c:v>7.8861985472168552</c:v>
                </c:pt>
                <c:pt idx="13029">
                  <c:v>7.8868038740933688</c:v>
                </c:pt>
                <c:pt idx="13030">
                  <c:v>7.8874092009698824</c:v>
                </c:pt>
                <c:pt idx="13031">
                  <c:v>7.888014527846396</c:v>
                </c:pt>
                <c:pt idx="13032">
                  <c:v>7.8886198547229096</c:v>
                </c:pt>
                <c:pt idx="13033">
                  <c:v>7.8892251815994232</c:v>
                </c:pt>
                <c:pt idx="13034">
                  <c:v>7.8898305084759368</c:v>
                </c:pt>
                <c:pt idx="13035">
                  <c:v>7.8904358353524504</c:v>
                </c:pt>
                <c:pt idx="13036">
                  <c:v>7.891041162228964</c:v>
                </c:pt>
                <c:pt idx="13037">
                  <c:v>7.8916464891054776</c:v>
                </c:pt>
                <c:pt idx="13038">
                  <c:v>7.8922518159819912</c:v>
                </c:pt>
                <c:pt idx="13039">
                  <c:v>7.8928571428585048</c:v>
                </c:pt>
                <c:pt idx="13040">
                  <c:v>7.8934624697350184</c:v>
                </c:pt>
                <c:pt idx="13041">
                  <c:v>7.894067796611532</c:v>
                </c:pt>
                <c:pt idx="13042">
                  <c:v>7.8946731234880456</c:v>
                </c:pt>
                <c:pt idx="13043">
                  <c:v>7.8952784503645592</c:v>
                </c:pt>
                <c:pt idx="13044">
                  <c:v>7.8958837772410728</c:v>
                </c:pt>
                <c:pt idx="13045">
                  <c:v>7.8964891041175864</c:v>
                </c:pt>
                <c:pt idx="13046">
                  <c:v>7.8970944309941</c:v>
                </c:pt>
                <c:pt idx="13047">
                  <c:v>7.8976997578706136</c:v>
                </c:pt>
                <c:pt idx="13048">
                  <c:v>7.8983050847471272</c:v>
                </c:pt>
                <c:pt idx="13049">
                  <c:v>7.8989104116236408</c:v>
                </c:pt>
                <c:pt idx="13050">
                  <c:v>7.8995157385001544</c:v>
                </c:pt>
                <c:pt idx="13051">
                  <c:v>7.900121065376668</c:v>
                </c:pt>
                <c:pt idx="13052">
                  <c:v>7.9007263922531816</c:v>
                </c:pt>
                <c:pt idx="13053">
                  <c:v>7.9013317191296952</c:v>
                </c:pt>
                <c:pt idx="13054">
                  <c:v>7.9019370460062088</c:v>
                </c:pt>
                <c:pt idx="13055">
                  <c:v>7.9025423728827224</c:v>
                </c:pt>
                <c:pt idx="13056">
                  <c:v>7.903147699759236</c:v>
                </c:pt>
                <c:pt idx="13057">
                  <c:v>7.9037530266357496</c:v>
                </c:pt>
                <c:pt idx="13058">
                  <c:v>7.9043583535122632</c:v>
                </c:pt>
                <c:pt idx="13059">
                  <c:v>7.9049636803887768</c:v>
                </c:pt>
                <c:pt idx="13060">
                  <c:v>7.9055690072652904</c:v>
                </c:pt>
                <c:pt idx="13061">
                  <c:v>7.906174334141804</c:v>
                </c:pt>
                <c:pt idx="13062">
                  <c:v>7.9067796610183176</c:v>
                </c:pt>
                <c:pt idx="13063">
                  <c:v>7.9073849878948312</c:v>
                </c:pt>
                <c:pt idx="13064">
                  <c:v>7.9079903147713448</c:v>
                </c:pt>
                <c:pt idx="13065">
                  <c:v>7.9085956416478584</c:v>
                </c:pt>
                <c:pt idx="13066">
                  <c:v>7.909200968524372</c:v>
                </c:pt>
                <c:pt idx="13067">
                  <c:v>7.9098062954008856</c:v>
                </c:pt>
                <c:pt idx="13068">
                  <c:v>7.9104116222773992</c:v>
                </c:pt>
                <c:pt idx="13069">
                  <c:v>7.9110169491539128</c:v>
                </c:pt>
                <c:pt idx="13070">
                  <c:v>7.9116222760304264</c:v>
                </c:pt>
                <c:pt idx="13071">
                  <c:v>7.91222760290694</c:v>
                </c:pt>
                <c:pt idx="13072">
                  <c:v>7.9128329297834537</c:v>
                </c:pt>
                <c:pt idx="13073">
                  <c:v>7.9134382566599673</c:v>
                </c:pt>
                <c:pt idx="13074">
                  <c:v>7.9140435835364809</c:v>
                </c:pt>
                <c:pt idx="13075">
                  <c:v>7.9146489104129945</c:v>
                </c:pt>
                <c:pt idx="13076">
                  <c:v>7.9152542372895081</c:v>
                </c:pt>
                <c:pt idx="13077">
                  <c:v>7.9158595641660217</c:v>
                </c:pt>
                <c:pt idx="13078">
                  <c:v>7.9164648910425353</c:v>
                </c:pt>
                <c:pt idx="13079">
                  <c:v>7.9170702179190489</c:v>
                </c:pt>
                <c:pt idx="13080">
                  <c:v>7.9176755447955625</c:v>
                </c:pt>
                <c:pt idx="13081">
                  <c:v>7.9182808716720761</c:v>
                </c:pt>
                <c:pt idx="13082">
                  <c:v>7.9188861985485897</c:v>
                </c:pt>
                <c:pt idx="13083">
                  <c:v>7.9194915254251033</c:v>
                </c:pt>
                <c:pt idx="13084">
                  <c:v>7.9200968523016169</c:v>
                </c:pt>
                <c:pt idx="13085">
                  <c:v>7.9207021791781305</c:v>
                </c:pt>
                <c:pt idx="13086">
                  <c:v>7.9213075060546441</c:v>
                </c:pt>
                <c:pt idx="13087">
                  <c:v>7.9219128329311577</c:v>
                </c:pt>
                <c:pt idx="13088">
                  <c:v>7.9225181598076713</c:v>
                </c:pt>
                <c:pt idx="13089">
                  <c:v>7.9231234866841849</c:v>
                </c:pt>
                <c:pt idx="13090">
                  <c:v>7.9237288135606985</c:v>
                </c:pt>
                <c:pt idx="13091">
                  <c:v>7.9243341404372121</c:v>
                </c:pt>
                <c:pt idx="13092">
                  <c:v>7.9249394673137257</c:v>
                </c:pt>
                <c:pt idx="13093">
                  <c:v>7.9255447941902393</c:v>
                </c:pt>
                <c:pt idx="13094">
                  <c:v>7.9261501210667529</c:v>
                </c:pt>
                <c:pt idx="13095">
                  <c:v>7.9267554479432665</c:v>
                </c:pt>
                <c:pt idx="13096">
                  <c:v>7.9273607748197801</c:v>
                </c:pt>
                <c:pt idx="13097">
                  <c:v>7.9279661016962937</c:v>
                </c:pt>
                <c:pt idx="13098">
                  <c:v>7.9285714285728073</c:v>
                </c:pt>
                <c:pt idx="13099">
                  <c:v>7.9291767554493209</c:v>
                </c:pt>
                <c:pt idx="13100">
                  <c:v>7.9297820823258345</c:v>
                </c:pt>
                <c:pt idx="13101">
                  <c:v>7.9303874092023481</c:v>
                </c:pt>
                <c:pt idx="13102">
                  <c:v>7.9309927360788617</c:v>
                </c:pt>
                <c:pt idx="13103">
                  <c:v>7.9315980629553753</c:v>
                </c:pt>
                <c:pt idx="13104">
                  <c:v>7.9322033898318889</c:v>
                </c:pt>
                <c:pt idx="13105">
                  <c:v>7.9328087167084025</c:v>
                </c:pt>
                <c:pt idx="13106">
                  <c:v>7.9334140435849161</c:v>
                </c:pt>
                <c:pt idx="13107">
                  <c:v>7.9340193704614297</c:v>
                </c:pt>
                <c:pt idx="13108">
                  <c:v>7.9346246973379433</c:v>
                </c:pt>
                <c:pt idx="13109">
                  <c:v>7.9352300242144569</c:v>
                </c:pt>
                <c:pt idx="13110">
                  <c:v>7.9358353510909705</c:v>
                </c:pt>
                <c:pt idx="13111">
                  <c:v>7.9364406779674841</c:v>
                </c:pt>
                <c:pt idx="13112">
                  <c:v>7.9370460048439977</c:v>
                </c:pt>
                <c:pt idx="13113">
                  <c:v>7.9376513317205113</c:v>
                </c:pt>
                <c:pt idx="13114">
                  <c:v>7.9382566585970249</c:v>
                </c:pt>
                <c:pt idx="13115">
                  <c:v>7.9388619854735385</c:v>
                </c:pt>
                <c:pt idx="13116">
                  <c:v>7.9394673123500521</c:v>
                </c:pt>
                <c:pt idx="13117">
                  <c:v>7.9400726392265657</c:v>
                </c:pt>
                <c:pt idx="13118">
                  <c:v>7.9406779661030793</c:v>
                </c:pt>
                <c:pt idx="13119">
                  <c:v>7.9412832929795929</c:v>
                </c:pt>
                <c:pt idx="13120">
                  <c:v>7.9418886198561065</c:v>
                </c:pt>
                <c:pt idx="13121">
                  <c:v>7.9424939467326201</c:v>
                </c:pt>
                <c:pt idx="13122">
                  <c:v>7.9430992736091337</c:v>
                </c:pt>
                <c:pt idx="13123">
                  <c:v>7.9437046004856473</c:v>
                </c:pt>
                <c:pt idx="13124">
                  <c:v>7.9443099273621609</c:v>
                </c:pt>
                <c:pt idx="13125">
                  <c:v>7.9449152542386745</c:v>
                </c:pt>
                <c:pt idx="13126">
                  <c:v>7.9455205811151881</c:v>
                </c:pt>
                <c:pt idx="13127">
                  <c:v>7.9461259079917017</c:v>
                </c:pt>
                <c:pt idx="13128">
                  <c:v>7.9467312348682153</c:v>
                </c:pt>
                <c:pt idx="13129">
                  <c:v>7.9473365617447289</c:v>
                </c:pt>
                <c:pt idx="13130">
                  <c:v>7.9479418886212425</c:v>
                </c:pt>
                <c:pt idx="13131">
                  <c:v>7.9485472154977561</c:v>
                </c:pt>
                <c:pt idx="13132">
                  <c:v>7.9491525423742697</c:v>
                </c:pt>
                <c:pt idx="13133">
                  <c:v>7.9497578692507833</c:v>
                </c:pt>
                <c:pt idx="13134">
                  <c:v>7.9503631961272969</c:v>
                </c:pt>
                <c:pt idx="13135">
                  <c:v>7.9509685230038105</c:v>
                </c:pt>
                <c:pt idx="13136">
                  <c:v>7.9515738498803241</c:v>
                </c:pt>
                <c:pt idx="13137">
                  <c:v>7.9521791767568377</c:v>
                </c:pt>
                <c:pt idx="13138">
                  <c:v>7.9527845036333513</c:v>
                </c:pt>
                <c:pt idx="13139">
                  <c:v>7.9533898305098649</c:v>
                </c:pt>
                <c:pt idx="13140">
                  <c:v>7.9539951573863785</c:v>
                </c:pt>
                <c:pt idx="13141">
                  <c:v>7.9546004842628921</c:v>
                </c:pt>
                <c:pt idx="13142">
                  <c:v>7.9552058111394057</c:v>
                </c:pt>
                <c:pt idx="13143">
                  <c:v>7.9558111380159193</c:v>
                </c:pt>
                <c:pt idx="13144">
                  <c:v>7.9564164648924329</c:v>
                </c:pt>
                <c:pt idx="13145">
                  <c:v>7.9570217917689465</c:v>
                </c:pt>
                <c:pt idx="13146">
                  <c:v>7.9576271186454601</c:v>
                </c:pt>
                <c:pt idx="13147">
                  <c:v>7.9582324455219737</c:v>
                </c:pt>
                <c:pt idx="13148">
                  <c:v>7.9588377723984873</c:v>
                </c:pt>
                <c:pt idx="13149">
                  <c:v>7.9594430992750009</c:v>
                </c:pt>
                <c:pt idx="13150">
                  <c:v>7.9600484261515145</c:v>
                </c:pt>
                <c:pt idx="13151">
                  <c:v>7.9606537530280281</c:v>
                </c:pt>
                <c:pt idx="13152">
                  <c:v>7.9612590799045417</c:v>
                </c:pt>
                <c:pt idx="13153">
                  <c:v>7.9618644067810553</c:v>
                </c:pt>
                <c:pt idx="13154">
                  <c:v>7.9624697336575689</c:v>
                </c:pt>
                <c:pt idx="13155">
                  <c:v>7.9630750605340825</c:v>
                </c:pt>
                <c:pt idx="13156">
                  <c:v>7.9636803874105961</c:v>
                </c:pt>
                <c:pt idx="13157">
                  <c:v>7.9642857142871097</c:v>
                </c:pt>
                <c:pt idx="13158">
                  <c:v>7.9648910411636233</c:v>
                </c:pt>
                <c:pt idx="13159">
                  <c:v>7.9654963680401369</c:v>
                </c:pt>
                <c:pt idx="13160">
                  <c:v>7.9661016949166505</c:v>
                </c:pt>
                <c:pt idx="13161">
                  <c:v>7.9667070217931641</c:v>
                </c:pt>
                <c:pt idx="13162">
                  <c:v>7.9673123486696777</c:v>
                </c:pt>
                <c:pt idx="13163">
                  <c:v>7.9679176755461913</c:v>
                </c:pt>
                <c:pt idx="13164">
                  <c:v>7.9685230024227049</c:v>
                </c:pt>
                <c:pt idx="13165">
                  <c:v>7.9691283292992185</c:v>
                </c:pt>
                <c:pt idx="13166">
                  <c:v>7.9697336561757322</c:v>
                </c:pt>
                <c:pt idx="13167">
                  <c:v>7.9703389830522458</c:v>
                </c:pt>
                <c:pt idx="13168">
                  <c:v>7.9709443099287594</c:v>
                </c:pt>
                <c:pt idx="13169">
                  <c:v>7.971549636805273</c:v>
                </c:pt>
                <c:pt idx="13170">
                  <c:v>7.9721549636817866</c:v>
                </c:pt>
                <c:pt idx="13171">
                  <c:v>7.9727602905583002</c:v>
                </c:pt>
                <c:pt idx="13172">
                  <c:v>7.9733656174348138</c:v>
                </c:pt>
                <c:pt idx="13173">
                  <c:v>7.9739709443113274</c:v>
                </c:pt>
                <c:pt idx="13174">
                  <c:v>7.974576271187841</c:v>
                </c:pt>
                <c:pt idx="13175">
                  <c:v>7.9751815980643546</c:v>
                </c:pt>
                <c:pt idx="13176">
                  <c:v>7.9757869249408682</c:v>
                </c:pt>
                <c:pt idx="13177">
                  <c:v>7.9763922518173818</c:v>
                </c:pt>
                <c:pt idx="13178">
                  <c:v>7.9769975786938954</c:v>
                </c:pt>
                <c:pt idx="13179">
                  <c:v>7.977602905570409</c:v>
                </c:pt>
                <c:pt idx="13180">
                  <c:v>7.9782082324469226</c:v>
                </c:pt>
                <c:pt idx="13181">
                  <c:v>7.9788135593234362</c:v>
                </c:pt>
                <c:pt idx="13182">
                  <c:v>7.9794188861999498</c:v>
                </c:pt>
                <c:pt idx="13183">
                  <c:v>7.9800242130764634</c:v>
                </c:pt>
                <c:pt idx="13184">
                  <c:v>7.980629539952977</c:v>
                </c:pt>
                <c:pt idx="13185">
                  <c:v>7.9812348668294906</c:v>
                </c:pt>
                <c:pt idx="13186">
                  <c:v>7.9818401937060042</c:v>
                </c:pt>
                <c:pt idx="13187">
                  <c:v>7.9824455205825178</c:v>
                </c:pt>
                <c:pt idx="13188">
                  <c:v>7.9830508474590314</c:v>
                </c:pt>
                <c:pt idx="13189">
                  <c:v>7.983656174335545</c:v>
                </c:pt>
                <c:pt idx="13190">
                  <c:v>7.9842615012120586</c:v>
                </c:pt>
                <c:pt idx="13191">
                  <c:v>7.9848668280885722</c:v>
                </c:pt>
                <c:pt idx="13192">
                  <c:v>7.9854721549650858</c:v>
                </c:pt>
                <c:pt idx="13193">
                  <c:v>7.9860774818415994</c:v>
                </c:pt>
                <c:pt idx="13194">
                  <c:v>7.986682808718113</c:v>
                </c:pt>
                <c:pt idx="13195">
                  <c:v>7.9872881355946266</c:v>
                </c:pt>
                <c:pt idx="13196">
                  <c:v>7.9878934624711402</c:v>
                </c:pt>
                <c:pt idx="13197">
                  <c:v>7.9884987893476538</c:v>
                </c:pt>
                <c:pt idx="13198">
                  <c:v>7.9891041162241674</c:v>
                </c:pt>
                <c:pt idx="13199">
                  <c:v>7.989709443100681</c:v>
                </c:pt>
                <c:pt idx="13200">
                  <c:v>7.9903147699771946</c:v>
                </c:pt>
                <c:pt idx="13201">
                  <c:v>7.9909200968537082</c:v>
                </c:pt>
                <c:pt idx="13202">
                  <c:v>7.9915254237302218</c:v>
                </c:pt>
                <c:pt idx="13203">
                  <c:v>7.9921307506067354</c:v>
                </c:pt>
                <c:pt idx="13204">
                  <c:v>7.992736077483249</c:v>
                </c:pt>
                <c:pt idx="13205">
                  <c:v>7.9933414043597626</c:v>
                </c:pt>
                <c:pt idx="13206">
                  <c:v>7.9939467312362762</c:v>
                </c:pt>
                <c:pt idx="13207">
                  <c:v>7.9945520581127898</c:v>
                </c:pt>
                <c:pt idx="13208">
                  <c:v>7.9951573849893034</c:v>
                </c:pt>
                <c:pt idx="13209">
                  <c:v>7.995762711865817</c:v>
                </c:pt>
                <c:pt idx="13210">
                  <c:v>7.9963680387423306</c:v>
                </c:pt>
                <c:pt idx="13211">
                  <c:v>7.9969733656188442</c:v>
                </c:pt>
                <c:pt idx="13212">
                  <c:v>7.9975786924953578</c:v>
                </c:pt>
                <c:pt idx="13213">
                  <c:v>7.9981840193718714</c:v>
                </c:pt>
                <c:pt idx="13214">
                  <c:v>7.998789346248385</c:v>
                </c:pt>
                <c:pt idx="13215">
                  <c:v>7.9993946731248986</c:v>
                </c:pt>
                <c:pt idx="13216">
                  <c:v>8.0000000000014122</c:v>
                </c:pt>
                <c:pt idx="13217">
                  <c:v>8.0006053268779258</c:v>
                </c:pt>
                <c:pt idx="13218">
                  <c:v>8.0012106537544394</c:v>
                </c:pt>
                <c:pt idx="13219">
                  <c:v>8.001815980630953</c:v>
                </c:pt>
                <c:pt idx="13220">
                  <c:v>8.0024213075074666</c:v>
                </c:pt>
                <c:pt idx="13221">
                  <c:v>8.0030266343839802</c:v>
                </c:pt>
                <c:pt idx="13222">
                  <c:v>8.0036319612604938</c:v>
                </c:pt>
                <c:pt idx="13223">
                  <c:v>8.0042372881370074</c:v>
                </c:pt>
                <c:pt idx="13224">
                  <c:v>8.004842615013521</c:v>
                </c:pt>
                <c:pt idx="13225">
                  <c:v>8.0054479418900346</c:v>
                </c:pt>
                <c:pt idx="13226">
                  <c:v>8.0060532687665482</c:v>
                </c:pt>
                <c:pt idx="13227">
                  <c:v>8.0066585956430618</c:v>
                </c:pt>
                <c:pt idx="13228">
                  <c:v>8.0072639225195754</c:v>
                </c:pt>
                <c:pt idx="13229">
                  <c:v>8.007869249396089</c:v>
                </c:pt>
                <c:pt idx="13230">
                  <c:v>8.0084745762726026</c:v>
                </c:pt>
                <c:pt idx="13231">
                  <c:v>8.0090799031491162</c:v>
                </c:pt>
                <c:pt idx="13232">
                  <c:v>8.0096852300256298</c:v>
                </c:pt>
                <c:pt idx="13233">
                  <c:v>8.0102905569021434</c:v>
                </c:pt>
                <c:pt idx="13234">
                  <c:v>8.010895883778657</c:v>
                </c:pt>
                <c:pt idx="13235">
                  <c:v>8.0115012106551706</c:v>
                </c:pt>
                <c:pt idx="13236">
                  <c:v>8.0121065375316842</c:v>
                </c:pt>
                <c:pt idx="13237">
                  <c:v>8.0127118644081978</c:v>
                </c:pt>
                <c:pt idx="13238">
                  <c:v>8.0133171912847114</c:v>
                </c:pt>
                <c:pt idx="13239">
                  <c:v>8.013922518161225</c:v>
                </c:pt>
                <c:pt idx="13240">
                  <c:v>8.0145278450377386</c:v>
                </c:pt>
                <c:pt idx="13241">
                  <c:v>8.0151331719142522</c:v>
                </c:pt>
                <c:pt idx="13242">
                  <c:v>8.0157384987907658</c:v>
                </c:pt>
                <c:pt idx="13243">
                  <c:v>8.0163438256672794</c:v>
                </c:pt>
                <c:pt idx="13244">
                  <c:v>8.016949152543793</c:v>
                </c:pt>
                <c:pt idx="13245">
                  <c:v>8.0175544794203066</c:v>
                </c:pt>
                <c:pt idx="13246">
                  <c:v>8.0181598062968202</c:v>
                </c:pt>
                <c:pt idx="13247">
                  <c:v>8.0187651331733338</c:v>
                </c:pt>
                <c:pt idx="13248">
                  <c:v>8.0193704600498474</c:v>
                </c:pt>
                <c:pt idx="13249">
                  <c:v>8.019975786926361</c:v>
                </c:pt>
                <c:pt idx="13250">
                  <c:v>8.0205811138028746</c:v>
                </c:pt>
                <c:pt idx="13251">
                  <c:v>8.0211864406793882</c:v>
                </c:pt>
                <c:pt idx="13252">
                  <c:v>8.0217917675559018</c:v>
                </c:pt>
                <c:pt idx="13253">
                  <c:v>8.0223970944324154</c:v>
                </c:pt>
                <c:pt idx="13254">
                  <c:v>8.023002421308929</c:v>
                </c:pt>
                <c:pt idx="13255">
                  <c:v>8.0236077481854426</c:v>
                </c:pt>
                <c:pt idx="13256">
                  <c:v>8.0242130750619562</c:v>
                </c:pt>
                <c:pt idx="13257">
                  <c:v>8.0248184019384698</c:v>
                </c:pt>
                <c:pt idx="13258">
                  <c:v>8.0254237288149834</c:v>
                </c:pt>
                <c:pt idx="13259">
                  <c:v>8.026029055691497</c:v>
                </c:pt>
                <c:pt idx="13260">
                  <c:v>8.0266343825680107</c:v>
                </c:pt>
                <c:pt idx="13261">
                  <c:v>8.0272397094445243</c:v>
                </c:pt>
                <c:pt idx="13262">
                  <c:v>8.0278450363210379</c:v>
                </c:pt>
                <c:pt idx="13263">
                  <c:v>8.0284503631975515</c:v>
                </c:pt>
                <c:pt idx="13264">
                  <c:v>8.0290556900740651</c:v>
                </c:pt>
                <c:pt idx="13265">
                  <c:v>8.0296610169505787</c:v>
                </c:pt>
                <c:pt idx="13266">
                  <c:v>8.0302663438270923</c:v>
                </c:pt>
                <c:pt idx="13267">
                  <c:v>8.0308716707036059</c:v>
                </c:pt>
                <c:pt idx="13268">
                  <c:v>8.0314769975801195</c:v>
                </c:pt>
                <c:pt idx="13269">
                  <c:v>8.0320823244566331</c:v>
                </c:pt>
                <c:pt idx="13270">
                  <c:v>8.0326876513331467</c:v>
                </c:pt>
                <c:pt idx="13271">
                  <c:v>8.0332929782096603</c:v>
                </c:pt>
                <c:pt idx="13272">
                  <c:v>8.0338983050861739</c:v>
                </c:pt>
                <c:pt idx="13273">
                  <c:v>8.0345036319626875</c:v>
                </c:pt>
                <c:pt idx="13274">
                  <c:v>8.0351089588392011</c:v>
                </c:pt>
                <c:pt idx="13275">
                  <c:v>8.0357142857157147</c:v>
                </c:pt>
                <c:pt idx="13276">
                  <c:v>8.0363196125922283</c:v>
                </c:pt>
                <c:pt idx="13277">
                  <c:v>8.0369249394687419</c:v>
                </c:pt>
                <c:pt idx="13278">
                  <c:v>8.0375302663452555</c:v>
                </c:pt>
                <c:pt idx="13279">
                  <c:v>8.0381355932217691</c:v>
                </c:pt>
                <c:pt idx="13280">
                  <c:v>8.0387409200982827</c:v>
                </c:pt>
                <c:pt idx="13281">
                  <c:v>8.0393462469747963</c:v>
                </c:pt>
                <c:pt idx="13282">
                  <c:v>8.0399515738513099</c:v>
                </c:pt>
                <c:pt idx="13283">
                  <c:v>8.0405569007278235</c:v>
                </c:pt>
                <c:pt idx="13284">
                  <c:v>8.0411622276043371</c:v>
                </c:pt>
                <c:pt idx="13285">
                  <c:v>8.0417675544808507</c:v>
                </c:pt>
                <c:pt idx="13286">
                  <c:v>8.0423728813573643</c:v>
                </c:pt>
                <c:pt idx="13287">
                  <c:v>8.0429782082338779</c:v>
                </c:pt>
                <c:pt idx="13288">
                  <c:v>8.0435835351103915</c:v>
                </c:pt>
                <c:pt idx="13289">
                  <c:v>8.0441888619869051</c:v>
                </c:pt>
                <c:pt idx="13290">
                  <c:v>8.0447941888634187</c:v>
                </c:pt>
                <c:pt idx="13291">
                  <c:v>8.0453995157399323</c:v>
                </c:pt>
                <c:pt idx="13292">
                  <c:v>8.0460048426164459</c:v>
                </c:pt>
                <c:pt idx="13293">
                  <c:v>8.0466101694929595</c:v>
                </c:pt>
                <c:pt idx="13294">
                  <c:v>8.0472154963694731</c:v>
                </c:pt>
                <c:pt idx="13295">
                  <c:v>8.0478208232459867</c:v>
                </c:pt>
                <c:pt idx="13296">
                  <c:v>8.0484261501225003</c:v>
                </c:pt>
                <c:pt idx="13297">
                  <c:v>8.0490314769990139</c:v>
                </c:pt>
                <c:pt idx="13298">
                  <c:v>8.0496368038755275</c:v>
                </c:pt>
                <c:pt idx="13299">
                  <c:v>8.0502421307520411</c:v>
                </c:pt>
                <c:pt idx="13300">
                  <c:v>8.0508474576285547</c:v>
                </c:pt>
                <c:pt idx="13301">
                  <c:v>8.0514527845050683</c:v>
                </c:pt>
                <c:pt idx="13302">
                  <c:v>8.0520581113815819</c:v>
                </c:pt>
                <c:pt idx="13303">
                  <c:v>8.0526634382580955</c:v>
                </c:pt>
                <c:pt idx="13304">
                  <c:v>8.0532687651346091</c:v>
                </c:pt>
                <c:pt idx="13305">
                  <c:v>8.0538740920111227</c:v>
                </c:pt>
                <c:pt idx="13306">
                  <c:v>8.0544794188876363</c:v>
                </c:pt>
                <c:pt idx="13307">
                  <c:v>8.0550847457641499</c:v>
                </c:pt>
                <c:pt idx="13308">
                  <c:v>8.0556900726406635</c:v>
                </c:pt>
                <c:pt idx="13309">
                  <c:v>8.0562953995171771</c:v>
                </c:pt>
                <c:pt idx="13310">
                  <c:v>8.0569007263936907</c:v>
                </c:pt>
                <c:pt idx="13311">
                  <c:v>8.0575060532702043</c:v>
                </c:pt>
                <c:pt idx="13312">
                  <c:v>8.0581113801467179</c:v>
                </c:pt>
                <c:pt idx="13313">
                  <c:v>8.0587167070232315</c:v>
                </c:pt>
                <c:pt idx="13314">
                  <c:v>8.0593220338997451</c:v>
                </c:pt>
                <c:pt idx="13315">
                  <c:v>8.0599273607762587</c:v>
                </c:pt>
                <c:pt idx="13316">
                  <c:v>8.0605326876527723</c:v>
                </c:pt>
                <c:pt idx="13317">
                  <c:v>8.0611380145292859</c:v>
                </c:pt>
                <c:pt idx="13318">
                  <c:v>8.0617433414057995</c:v>
                </c:pt>
                <c:pt idx="13319">
                  <c:v>8.0623486682823131</c:v>
                </c:pt>
                <c:pt idx="13320">
                  <c:v>8.0629539951588267</c:v>
                </c:pt>
                <c:pt idx="13321">
                  <c:v>8.0635593220353403</c:v>
                </c:pt>
                <c:pt idx="13322">
                  <c:v>8.0641646489118539</c:v>
                </c:pt>
                <c:pt idx="13323">
                  <c:v>8.0647699757883675</c:v>
                </c:pt>
                <c:pt idx="13324">
                  <c:v>8.0653753026648811</c:v>
                </c:pt>
                <c:pt idx="13325">
                  <c:v>8.0659806295413947</c:v>
                </c:pt>
                <c:pt idx="13326">
                  <c:v>8.0665859564179083</c:v>
                </c:pt>
                <c:pt idx="13327">
                  <c:v>8.0671912832944219</c:v>
                </c:pt>
                <c:pt idx="13328">
                  <c:v>8.0677966101709355</c:v>
                </c:pt>
                <c:pt idx="13329">
                  <c:v>8.0684019370474491</c:v>
                </c:pt>
                <c:pt idx="13330">
                  <c:v>8.0690072639239627</c:v>
                </c:pt>
                <c:pt idx="13331">
                  <c:v>8.0696125908004763</c:v>
                </c:pt>
                <c:pt idx="13332">
                  <c:v>8.0702179176769899</c:v>
                </c:pt>
                <c:pt idx="13333">
                  <c:v>8.0708232445535035</c:v>
                </c:pt>
                <c:pt idx="13334">
                  <c:v>8.0714285714300171</c:v>
                </c:pt>
                <c:pt idx="13335">
                  <c:v>8.0720338983065307</c:v>
                </c:pt>
                <c:pt idx="13336">
                  <c:v>8.0726392251830443</c:v>
                </c:pt>
                <c:pt idx="13337">
                  <c:v>8.0732445520595579</c:v>
                </c:pt>
                <c:pt idx="13338">
                  <c:v>8.0738498789360715</c:v>
                </c:pt>
                <c:pt idx="13339">
                  <c:v>8.0744552058125851</c:v>
                </c:pt>
                <c:pt idx="13340">
                  <c:v>8.0750605326890987</c:v>
                </c:pt>
                <c:pt idx="13341">
                  <c:v>8.0756658595656123</c:v>
                </c:pt>
                <c:pt idx="13342">
                  <c:v>8.0762711864421259</c:v>
                </c:pt>
                <c:pt idx="13343">
                  <c:v>8.0768765133186395</c:v>
                </c:pt>
                <c:pt idx="13344">
                  <c:v>8.0774818401951531</c:v>
                </c:pt>
                <c:pt idx="13345">
                  <c:v>8.0780871670716667</c:v>
                </c:pt>
                <c:pt idx="13346">
                  <c:v>8.0786924939481803</c:v>
                </c:pt>
                <c:pt idx="13347">
                  <c:v>8.0792978208246939</c:v>
                </c:pt>
                <c:pt idx="13348">
                  <c:v>8.0799031477012075</c:v>
                </c:pt>
                <c:pt idx="13349">
                  <c:v>8.0805084745777211</c:v>
                </c:pt>
                <c:pt idx="13350">
                  <c:v>8.0811138014542347</c:v>
                </c:pt>
                <c:pt idx="13351">
                  <c:v>8.0817191283307483</c:v>
                </c:pt>
                <c:pt idx="13352">
                  <c:v>8.0823244552072619</c:v>
                </c:pt>
                <c:pt idx="13353">
                  <c:v>8.0829297820837755</c:v>
                </c:pt>
                <c:pt idx="13354">
                  <c:v>8.0835351089602892</c:v>
                </c:pt>
                <c:pt idx="13355">
                  <c:v>8.0841404358368028</c:v>
                </c:pt>
                <c:pt idx="13356">
                  <c:v>8.0847457627133164</c:v>
                </c:pt>
                <c:pt idx="13357">
                  <c:v>8.08535108958983</c:v>
                </c:pt>
                <c:pt idx="13358">
                  <c:v>8.0859564164663436</c:v>
                </c:pt>
                <c:pt idx="13359">
                  <c:v>8.0865617433428572</c:v>
                </c:pt>
                <c:pt idx="13360">
                  <c:v>8.0871670702193708</c:v>
                </c:pt>
                <c:pt idx="13361">
                  <c:v>8.0877723970958844</c:v>
                </c:pt>
                <c:pt idx="13362">
                  <c:v>8.088377723972398</c:v>
                </c:pt>
                <c:pt idx="13363">
                  <c:v>8.0889830508489116</c:v>
                </c:pt>
                <c:pt idx="13364">
                  <c:v>8.0895883777254252</c:v>
                </c:pt>
                <c:pt idx="13365">
                  <c:v>8.0901937046019388</c:v>
                </c:pt>
                <c:pt idx="13366">
                  <c:v>8.0907990314784524</c:v>
                </c:pt>
                <c:pt idx="13367">
                  <c:v>8.091404358354966</c:v>
                </c:pt>
                <c:pt idx="13368">
                  <c:v>8.0920096852314796</c:v>
                </c:pt>
                <c:pt idx="13369">
                  <c:v>8.0926150121079932</c:v>
                </c:pt>
                <c:pt idx="13370">
                  <c:v>8.0932203389845068</c:v>
                </c:pt>
                <c:pt idx="13371">
                  <c:v>8.0938256658610204</c:v>
                </c:pt>
                <c:pt idx="13372">
                  <c:v>8.094430992737534</c:v>
                </c:pt>
                <c:pt idx="13373">
                  <c:v>8.0950363196140476</c:v>
                </c:pt>
                <c:pt idx="13374">
                  <c:v>8.0956416464905612</c:v>
                </c:pt>
                <c:pt idx="13375">
                  <c:v>8.0962469733670748</c:v>
                </c:pt>
                <c:pt idx="13376">
                  <c:v>8.0968523002435884</c:v>
                </c:pt>
                <c:pt idx="13377">
                  <c:v>8.097457627120102</c:v>
                </c:pt>
                <c:pt idx="13378">
                  <c:v>8.0980629539966156</c:v>
                </c:pt>
                <c:pt idx="13379">
                  <c:v>8.0986682808731292</c:v>
                </c:pt>
                <c:pt idx="13380">
                  <c:v>8.0992736077496428</c:v>
                </c:pt>
                <c:pt idx="13381">
                  <c:v>8.0998789346261564</c:v>
                </c:pt>
                <c:pt idx="13382">
                  <c:v>8.10048426150267</c:v>
                </c:pt>
                <c:pt idx="13383">
                  <c:v>8.1010895883791836</c:v>
                </c:pt>
                <c:pt idx="13384">
                  <c:v>8.1016949152556972</c:v>
                </c:pt>
                <c:pt idx="13385">
                  <c:v>8.1023002421322108</c:v>
                </c:pt>
                <c:pt idx="13386">
                  <c:v>8.1029055690087244</c:v>
                </c:pt>
                <c:pt idx="13387">
                  <c:v>8.103510895885238</c:v>
                </c:pt>
                <c:pt idx="13388">
                  <c:v>8.1041162227617516</c:v>
                </c:pt>
                <c:pt idx="13389">
                  <c:v>8.1047215496382652</c:v>
                </c:pt>
                <c:pt idx="13390">
                  <c:v>8.1053268765147788</c:v>
                </c:pt>
                <c:pt idx="13391">
                  <c:v>8.1059322033912924</c:v>
                </c:pt>
                <c:pt idx="13392">
                  <c:v>8.106537530267806</c:v>
                </c:pt>
                <c:pt idx="13393">
                  <c:v>8.1071428571443196</c:v>
                </c:pt>
                <c:pt idx="13394">
                  <c:v>8.1077481840208332</c:v>
                </c:pt>
                <c:pt idx="13395">
                  <c:v>8.1083535108973468</c:v>
                </c:pt>
                <c:pt idx="13396">
                  <c:v>8.1089588377738604</c:v>
                </c:pt>
                <c:pt idx="13397">
                  <c:v>8.109564164650374</c:v>
                </c:pt>
                <c:pt idx="13398">
                  <c:v>8.1101694915268876</c:v>
                </c:pt>
                <c:pt idx="13399">
                  <c:v>8.1107748184034012</c:v>
                </c:pt>
                <c:pt idx="13400">
                  <c:v>8.1113801452799148</c:v>
                </c:pt>
                <c:pt idx="13401">
                  <c:v>8.1119854721564284</c:v>
                </c:pt>
                <c:pt idx="13402">
                  <c:v>8.112590799032942</c:v>
                </c:pt>
                <c:pt idx="13403">
                  <c:v>8.1131961259094556</c:v>
                </c:pt>
                <c:pt idx="13404">
                  <c:v>8.1138014527859692</c:v>
                </c:pt>
                <c:pt idx="13405">
                  <c:v>8.1144067796624828</c:v>
                </c:pt>
                <c:pt idx="13406">
                  <c:v>8.1150121065389964</c:v>
                </c:pt>
                <c:pt idx="13407">
                  <c:v>8.11561743341551</c:v>
                </c:pt>
                <c:pt idx="13408">
                  <c:v>8.1162227602920236</c:v>
                </c:pt>
                <c:pt idx="13409">
                  <c:v>8.1168280871685372</c:v>
                </c:pt>
                <c:pt idx="13410">
                  <c:v>8.1174334140450508</c:v>
                </c:pt>
                <c:pt idx="13411">
                  <c:v>8.1180387409215644</c:v>
                </c:pt>
                <c:pt idx="13412">
                  <c:v>8.118644067798078</c:v>
                </c:pt>
                <c:pt idx="13413">
                  <c:v>8.1192493946745916</c:v>
                </c:pt>
                <c:pt idx="13414">
                  <c:v>8.1198547215511052</c:v>
                </c:pt>
                <c:pt idx="13415">
                  <c:v>8.1204600484276188</c:v>
                </c:pt>
                <c:pt idx="13416">
                  <c:v>8.1210653753041324</c:v>
                </c:pt>
                <c:pt idx="13417">
                  <c:v>8.121670702180646</c:v>
                </c:pt>
                <c:pt idx="13418">
                  <c:v>8.1222760290571596</c:v>
                </c:pt>
                <c:pt idx="13419">
                  <c:v>8.1228813559336732</c:v>
                </c:pt>
                <c:pt idx="13420">
                  <c:v>8.1234866828101868</c:v>
                </c:pt>
                <c:pt idx="13421">
                  <c:v>8.1240920096867004</c:v>
                </c:pt>
                <c:pt idx="13422">
                  <c:v>8.124697336563214</c:v>
                </c:pt>
                <c:pt idx="13423">
                  <c:v>8.1253026634397276</c:v>
                </c:pt>
                <c:pt idx="13424">
                  <c:v>8.1259079903162412</c:v>
                </c:pt>
                <c:pt idx="13425">
                  <c:v>8.1265133171927548</c:v>
                </c:pt>
                <c:pt idx="13426">
                  <c:v>8.1271186440692684</c:v>
                </c:pt>
                <c:pt idx="13427">
                  <c:v>8.127723970945782</c:v>
                </c:pt>
                <c:pt idx="13428">
                  <c:v>8.1283292978222956</c:v>
                </c:pt>
                <c:pt idx="13429">
                  <c:v>8.1289346246988092</c:v>
                </c:pt>
                <c:pt idx="13430">
                  <c:v>8.1295399515753228</c:v>
                </c:pt>
                <c:pt idx="13431">
                  <c:v>8.1301452784518364</c:v>
                </c:pt>
                <c:pt idx="13432">
                  <c:v>8.13075060532835</c:v>
                </c:pt>
                <c:pt idx="13433">
                  <c:v>8.1313559322048636</c:v>
                </c:pt>
                <c:pt idx="13434">
                  <c:v>8.1319612590813772</c:v>
                </c:pt>
                <c:pt idx="13435">
                  <c:v>8.1325665859578908</c:v>
                </c:pt>
                <c:pt idx="13436">
                  <c:v>8.1331719128344044</c:v>
                </c:pt>
                <c:pt idx="13437">
                  <c:v>8.133777239710918</c:v>
                </c:pt>
                <c:pt idx="13438">
                  <c:v>8.1343825665874316</c:v>
                </c:pt>
                <c:pt idx="13439">
                  <c:v>8.1349878934639452</c:v>
                </c:pt>
                <c:pt idx="13440">
                  <c:v>8.1355932203404588</c:v>
                </c:pt>
                <c:pt idx="13441">
                  <c:v>8.1361985472169724</c:v>
                </c:pt>
                <c:pt idx="13442">
                  <c:v>8.136803874093486</c:v>
                </c:pt>
                <c:pt idx="13443">
                  <c:v>8.1374092009699996</c:v>
                </c:pt>
                <c:pt idx="13444">
                  <c:v>8.1380145278465132</c:v>
                </c:pt>
                <c:pt idx="13445">
                  <c:v>8.1386198547230268</c:v>
                </c:pt>
                <c:pt idx="13446">
                  <c:v>8.1392251815995404</c:v>
                </c:pt>
                <c:pt idx="13447">
                  <c:v>8.139830508476054</c:v>
                </c:pt>
                <c:pt idx="13448">
                  <c:v>8.1404358353525677</c:v>
                </c:pt>
                <c:pt idx="13449">
                  <c:v>8.1410411622290813</c:v>
                </c:pt>
                <c:pt idx="13450">
                  <c:v>8.1416464891055949</c:v>
                </c:pt>
                <c:pt idx="13451">
                  <c:v>8.1422518159821085</c:v>
                </c:pt>
                <c:pt idx="13452">
                  <c:v>8.1428571428586221</c:v>
                </c:pt>
                <c:pt idx="13453">
                  <c:v>8.1434624697351357</c:v>
                </c:pt>
                <c:pt idx="13454">
                  <c:v>8.1440677966116493</c:v>
                </c:pt>
                <c:pt idx="13455">
                  <c:v>8.1446731234881629</c:v>
                </c:pt>
                <c:pt idx="13456">
                  <c:v>8.1452784503646765</c:v>
                </c:pt>
                <c:pt idx="13457">
                  <c:v>8.1458837772411901</c:v>
                </c:pt>
                <c:pt idx="13458">
                  <c:v>8.1464891041177037</c:v>
                </c:pt>
                <c:pt idx="13459">
                  <c:v>8.1470944309942173</c:v>
                </c:pt>
                <c:pt idx="13460">
                  <c:v>8.1476997578707309</c:v>
                </c:pt>
                <c:pt idx="13461">
                  <c:v>8.1483050847472445</c:v>
                </c:pt>
                <c:pt idx="13462">
                  <c:v>8.1489104116237581</c:v>
                </c:pt>
                <c:pt idx="13463">
                  <c:v>8.1495157385002717</c:v>
                </c:pt>
                <c:pt idx="13464">
                  <c:v>8.1501210653767853</c:v>
                </c:pt>
                <c:pt idx="13465">
                  <c:v>8.1507263922532989</c:v>
                </c:pt>
                <c:pt idx="13466">
                  <c:v>8.1513317191298125</c:v>
                </c:pt>
                <c:pt idx="13467">
                  <c:v>8.1519370460063261</c:v>
                </c:pt>
                <c:pt idx="13468">
                  <c:v>8.1525423728828397</c:v>
                </c:pt>
                <c:pt idx="13469">
                  <c:v>8.1531476997593533</c:v>
                </c:pt>
                <c:pt idx="13470">
                  <c:v>8.1537530266358669</c:v>
                </c:pt>
                <c:pt idx="13471">
                  <c:v>8.1543583535123805</c:v>
                </c:pt>
                <c:pt idx="13472">
                  <c:v>8.1549636803888941</c:v>
                </c:pt>
                <c:pt idx="13473">
                  <c:v>8.1555690072654077</c:v>
                </c:pt>
                <c:pt idx="13474">
                  <c:v>8.1561743341419213</c:v>
                </c:pt>
                <c:pt idx="13475">
                  <c:v>8.1567796610184349</c:v>
                </c:pt>
                <c:pt idx="13476">
                  <c:v>8.1573849878949485</c:v>
                </c:pt>
                <c:pt idx="13477">
                  <c:v>8.1579903147714621</c:v>
                </c:pt>
                <c:pt idx="13478">
                  <c:v>8.1585956416479757</c:v>
                </c:pt>
                <c:pt idx="13479">
                  <c:v>8.1592009685244893</c:v>
                </c:pt>
                <c:pt idx="13480">
                  <c:v>8.1598062954010029</c:v>
                </c:pt>
                <c:pt idx="13481">
                  <c:v>8.1604116222775165</c:v>
                </c:pt>
                <c:pt idx="13482">
                  <c:v>8.1610169491540301</c:v>
                </c:pt>
                <c:pt idx="13483">
                  <c:v>8.1616222760305437</c:v>
                </c:pt>
                <c:pt idx="13484">
                  <c:v>8.1622276029070573</c:v>
                </c:pt>
                <c:pt idx="13485">
                  <c:v>8.1628329297835709</c:v>
                </c:pt>
                <c:pt idx="13486">
                  <c:v>8.1634382566600845</c:v>
                </c:pt>
                <c:pt idx="13487">
                  <c:v>8.1640435835365981</c:v>
                </c:pt>
                <c:pt idx="13488">
                  <c:v>8.1646489104131117</c:v>
                </c:pt>
                <c:pt idx="13489">
                  <c:v>8.1652542372896253</c:v>
                </c:pt>
                <c:pt idx="13490">
                  <c:v>8.1658595641661389</c:v>
                </c:pt>
                <c:pt idx="13491">
                  <c:v>8.1664648910426525</c:v>
                </c:pt>
                <c:pt idx="13492">
                  <c:v>8.1670702179191661</c:v>
                </c:pt>
                <c:pt idx="13493">
                  <c:v>8.1676755447956797</c:v>
                </c:pt>
                <c:pt idx="13494">
                  <c:v>8.1682808716721933</c:v>
                </c:pt>
                <c:pt idx="13495">
                  <c:v>8.1688861985487069</c:v>
                </c:pt>
                <c:pt idx="13496">
                  <c:v>8.1694915254252205</c:v>
                </c:pt>
                <c:pt idx="13497">
                  <c:v>8.1700968523017341</c:v>
                </c:pt>
                <c:pt idx="13498">
                  <c:v>8.1707021791782477</c:v>
                </c:pt>
                <c:pt idx="13499">
                  <c:v>8.1713075060547613</c:v>
                </c:pt>
                <c:pt idx="13500">
                  <c:v>8.1719128329312749</c:v>
                </c:pt>
                <c:pt idx="13501">
                  <c:v>8.1725181598077885</c:v>
                </c:pt>
                <c:pt idx="13502">
                  <c:v>8.1731234866843021</c:v>
                </c:pt>
                <c:pt idx="13503">
                  <c:v>8.1737288135608157</c:v>
                </c:pt>
                <c:pt idx="13504">
                  <c:v>8.1743341404373293</c:v>
                </c:pt>
                <c:pt idx="13505">
                  <c:v>8.1749394673138429</c:v>
                </c:pt>
                <c:pt idx="13506">
                  <c:v>8.1755447941903565</c:v>
                </c:pt>
                <c:pt idx="13507">
                  <c:v>8.1761501210668701</c:v>
                </c:pt>
                <c:pt idx="13508">
                  <c:v>8.1767554479433837</c:v>
                </c:pt>
                <c:pt idx="13509">
                  <c:v>8.1773607748198973</c:v>
                </c:pt>
                <c:pt idx="13510">
                  <c:v>8.1779661016964109</c:v>
                </c:pt>
                <c:pt idx="13511">
                  <c:v>8.1785714285729245</c:v>
                </c:pt>
                <c:pt idx="13512">
                  <c:v>8.1791767554494381</c:v>
                </c:pt>
                <c:pt idx="13513">
                  <c:v>8.1797820823259517</c:v>
                </c:pt>
                <c:pt idx="13514">
                  <c:v>8.1803874092024653</c:v>
                </c:pt>
                <c:pt idx="13515">
                  <c:v>8.1809927360789789</c:v>
                </c:pt>
                <c:pt idx="13516">
                  <c:v>8.1815980629554925</c:v>
                </c:pt>
                <c:pt idx="13517">
                  <c:v>8.1822033898320061</c:v>
                </c:pt>
                <c:pt idx="13518">
                  <c:v>8.1828087167085197</c:v>
                </c:pt>
                <c:pt idx="13519">
                  <c:v>8.1834140435850333</c:v>
                </c:pt>
                <c:pt idx="13520">
                  <c:v>8.1840193704615469</c:v>
                </c:pt>
                <c:pt idx="13521">
                  <c:v>8.1846246973380605</c:v>
                </c:pt>
                <c:pt idx="13522">
                  <c:v>8.1852300242145741</c:v>
                </c:pt>
                <c:pt idx="13523">
                  <c:v>8.1858353510910877</c:v>
                </c:pt>
                <c:pt idx="13524">
                  <c:v>8.1864406779676013</c:v>
                </c:pt>
                <c:pt idx="13525">
                  <c:v>8.1870460048441149</c:v>
                </c:pt>
                <c:pt idx="13526">
                  <c:v>8.1876513317206285</c:v>
                </c:pt>
                <c:pt idx="13527">
                  <c:v>8.1882566585971421</c:v>
                </c:pt>
                <c:pt idx="13528">
                  <c:v>8.1888619854736557</c:v>
                </c:pt>
                <c:pt idx="13529">
                  <c:v>8.1894673123501693</c:v>
                </c:pt>
                <c:pt idx="13530">
                  <c:v>8.1900726392266829</c:v>
                </c:pt>
                <c:pt idx="13531">
                  <c:v>8.1906779661031965</c:v>
                </c:pt>
                <c:pt idx="13532">
                  <c:v>8.1912832929797101</c:v>
                </c:pt>
                <c:pt idx="13533">
                  <c:v>8.1918886198562237</c:v>
                </c:pt>
                <c:pt idx="13534">
                  <c:v>8.1924939467327373</c:v>
                </c:pt>
                <c:pt idx="13535">
                  <c:v>8.1930992736092509</c:v>
                </c:pt>
                <c:pt idx="13536">
                  <c:v>8.1937046004857645</c:v>
                </c:pt>
                <c:pt idx="13537">
                  <c:v>8.1943099273622781</c:v>
                </c:pt>
                <c:pt idx="13538">
                  <c:v>8.1949152542387917</c:v>
                </c:pt>
                <c:pt idx="13539">
                  <c:v>8.1955205811153053</c:v>
                </c:pt>
                <c:pt idx="13540">
                  <c:v>8.1961259079918189</c:v>
                </c:pt>
                <c:pt idx="13541">
                  <c:v>8.1967312348683325</c:v>
                </c:pt>
                <c:pt idx="13542">
                  <c:v>8.1973365617448462</c:v>
                </c:pt>
                <c:pt idx="13543">
                  <c:v>8.1979418886213598</c:v>
                </c:pt>
                <c:pt idx="13544">
                  <c:v>8.1985472154978734</c:v>
                </c:pt>
                <c:pt idx="13545">
                  <c:v>8.199152542374387</c:v>
                </c:pt>
                <c:pt idx="13546">
                  <c:v>8.1997578692509006</c:v>
                </c:pt>
                <c:pt idx="13547">
                  <c:v>8.2003631961274142</c:v>
                </c:pt>
                <c:pt idx="13548">
                  <c:v>8.2009685230039278</c:v>
                </c:pt>
                <c:pt idx="13549">
                  <c:v>8.2015738498804414</c:v>
                </c:pt>
                <c:pt idx="13550">
                  <c:v>8.202179176756955</c:v>
                </c:pt>
                <c:pt idx="13551">
                  <c:v>8.2027845036334686</c:v>
                </c:pt>
                <c:pt idx="13552">
                  <c:v>8.2033898305099822</c:v>
                </c:pt>
                <c:pt idx="13553">
                  <c:v>8.2039951573864958</c:v>
                </c:pt>
                <c:pt idx="13554">
                  <c:v>8.2046004842630094</c:v>
                </c:pt>
                <c:pt idx="13555">
                  <c:v>8.205205811139523</c:v>
                </c:pt>
                <c:pt idx="13556">
                  <c:v>8.2058111380160366</c:v>
                </c:pt>
                <c:pt idx="13557">
                  <c:v>8.2064164648925502</c:v>
                </c:pt>
                <c:pt idx="13558">
                  <c:v>8.2070217917690638</c:v>
                </c:pt>
                <c:pt idx="13559">
                  <c:v>8.2076271186455774</c:v>
                </c:pt>
                <c:pt idx="13560">
                  <c:v>8.208232445522091</c:v>
                </c:pt>
                <c:pt idx="13561">
                  <c:v>8.2088377723986046</c:v>
                </c:pt>
                <c:pt idx="13562">
                  <c:v>8.2094430992751182</c:v>
                </c:pt>
                <c:pt idx="13563">
                  <c:v>8.2100484261516318</c:v>
                </c:pt>
                <c:pt idx="13564">
                  <c:v>8.2106537530281454</c:v>
                </c:pt>
                <c:pt idx="13565">
                  <c:v>8.211259079904659</c:v>
                </c:pt>
                <c:pt idx="13566">
                  <c:v>8.2118644067811726</c:v>
                </c:pt>
                <c:pt idx="13567">
                  <c:v>8.2124697336576862</c:v>
                </c:pt>
                <c:pt idx="13568">
                  <c:v>8.2130750605341998</c:v>
                </c:pt>
                <c:pt idx="13569">
                  <c:v>8.2136803874107134</c:v>
                </c:pt>
                <c:pt idx="13570">
                  <c:v>8.214285714287227</c:v>
                </c:pt>
                <c:pt idx="13571">
                  <c:v>8.2148910411637406</c:v>
                </c:pt>
                <c:pt idx="13572">
                  <c:v>8.2154963680402542</c:v>
                </c:pt>
                <c:pt idx="13573">
                  <c:v>8.2161016949167678</c:v>
                </c:pt>
                <c:pt idx="13574">
                  <c:v>8.2167070217932814</c:v>
                </c:pt>
                <c:pt idx="13575">
                  <c:v>8.217312348669795</c:v>
                </c:pt>
                <c:pt idx="13576">
                  <c:v>8.2179176755463086</c:v>
                </c:pt>
                <c:pt idx="13577">
                  <c:v>8.2185230024228222</c:v>
                </c:pt>
                <c:pt idx="13578">
                  <c:v>8.2191283292993358</c:v>
                </c:pt>
                <c:pt idx="13579">
                  <c:v>8.2197336561758494</c:v>
                </c:pt>
                <c:pt idx="13580">
                  <c:v>8.220338983052363</c:v>
                </c:pt>
                <c:pt idx="13581">
                  <c:v>8.2209443099288766</c:v>
                </c:pt>
                <c:pt idx="13582">
                  <c:v>8.2215496368053902</c:v>
                </c:pt>
                <c:pt idx="13583">
                  <c:v>8.2221549636819038</c:v>
                </c:pt>
                <c:pt idx="13584">
                  <c:v>8.2227602905584174</c:v>
                </c:pt>
                <c:pt idx="13585">
                  <c:v>8.223365617434931</c:v>
                </c:pt>
                <c:pt idx="13586">
                  <c:v>8.2239709443114446</c:v>
                </c:pt>
                <c:pt idx="13587">
                  <c:v>8.2245762711879582</c:v>
                </c:pt>
                <c:pt idx="13588">
                  <c:v>8.2251815980644718</c:v>
                </c:pt>
                <c:pt idx="13589">
                  <c:v>8.2257869249409854</c:v>
                </c:pt>
                <c:pt idx="13590">
                  <c:v>8.226392251817499</c:v>
                </c:pt>
                <c:pt idx="13591">
                  <c:v>8.2269975786940126</c:v>
                </c:pt>
                <c:pt idx="13592">
                  <c:v>8.2276029055705262</c:v>
                </c:pt>
                <c:pt idx="13593">
                  <c:v>8.2282082324470398</c:v>
                </c:pt>
                <c:pt idx="13594">
                  <c:v>8.2288135593235534</c:v>
                </c:pt>
                <c:pt idx="13595">
                  <c:v>8.229418886200067</c:v>
                </c:pt>
                <c:pt idx="13596">
                  <c:v>8.2300242130765806</c:v>
                </c:pt>
                <c:pt idx="13597">
                  <c:v>8.2306295399530942</c:v>
                </c:pt>
                <c:pt idx="13598">
                  <c:v>8.2312348668296078</c:v>
                </c:pt>
                <c:pt idx="13599">
                  <c:v>8.2318401937061214</c:v>
                </c:pt>
                <c:pt idx="13600">
                  <c:v>8.232445520582635</c:v>
                </c:pt>
                <c:pt idx="13601">
                  <c:v>8.2330508474591486</c:v>
                </c:pt>
                <c:pt idx="13602">
                  <c:v>8.2336561743356622</c:v>
                </c:pt>
                <c:pt idx="13603">
                  <c:v>8.2342615012121758</c:v>
                </c:pt>
                <c:pt idx="13604">
                  <c:v>8.2348668280886894</c:v>
                </c:pt>
                <c:pt idx="13605">
                  <c:v>8.235472154965203</c:v>
                </c:pt>
                <c:pt idx="13606">
                  <c:v>8.2360774818417166</c:v>
                </c:pt>
                <c:pt idx="13607">
                  <c:v>8.2366828087182302</c:v>
                </c:pt>
                <c:pt idx="13608">
                  <c:v>8.2372881355947438</c:v>
                </c:pt>
                <c:pt idx="13609">
                  <c:v>8.2378934624712574</c:v>
                </c:pt>
                <c:pt idx="13610">
                  <c:v>8.238498789347771</c:v>
                </c:pt>
                <c:pt idx="13611">
                  <c:v>8.2391041162242846</c:v>
                </c:pt>
                <c:pt idx="13612">
                  <c:v>8.2397094431007982</c:v>
                </c:pt>
                <c:pt idx="13613">
                  <c:v>8.2403147699773118</c:v>
                </c:pt>
                <c:pt idx="13614">
                  <c:v>8.2409200968538254</c:v>
                </c:pt>
                <c:pt idx="13615">
                  <c:v>8.241525423730339</c:v>
                </c:pt>
                <c:pt idx="13616">
                  <c:v>8.2421307506068526</c:v>
                </c:pt>
                <c:pt idx="13617">
                  <c:v>8.2427360774833662</c:v>
                </c:pt>
                <c:pt idx="13618">
                  <c:v>8.2433414043598798</c:v>
                </c:pt>
                <c:pt idx="13619">
                  <c:v>8.2439467312363934</c:v>
                </c:pt>
                <c:pt idx="13620">
                  <c:v>8.244552058112907</c:v>
                </c:pt>
                <c:pt idx="13621">
                  <c:v>8.2451573849894206</c:v>
                </c:pt>
                <c:pt idx="13622">
                  <c:v>8.2457627118659342</c:v>
                </c:pt>
                <c:pt idx="13623">
                  <c:v>8.2463680387424478</c:v>
                </c:pt>
                <c:pt idx="13624">
                  <c:v>8.2469733656189614</c:v>
                </c:pt>
                <c:pt idx="13625">
                  <c:v>8.247578692495475</c:v>
                </c:pt>
                <c:pt idx="13626">
                  <c:v>8.2481840193719886</c:v>
                </c:pt>
                <c:pt idx="13627">
                  <c:v>8.2487893462485022</c:v>
                </c:pt>
                <c:pt idx="13628">
                  <c:v>8.2493946731250158</c:v>
                </c:pt>
                <c:pt idx="13629">
                  <c:v>8.2500000000015294</c:v>
                </c:pt>
                <c:pt idx="13630">
                  <c:v>8.250605326878043</c:v>
                </c:pt>
                <c:pt idx="13631">
                  <c:v>8.2512106537545566</c:v>
                </c:pt>
                <c:pt idx="13632">
                  <c:v>8.2518159806310702</c:v>
                </c:pt>
                <c:pt idx="13633">
                  <c:v>8.2524213075075838</c:v>
                </c:pt>
                <c:pt idx="13634">
                  <c:v>8.2530266343840974</c:v>
                </c:pt>
                <c:pt idx="13635">
                  <c:v>8.253631961260611</c:v>
                </c:pt>
                <c:pt idx="13636">
                  <c:v>8.2542372881371247</c:v>
                </c:pt>
                <c:pt idx="13637">
                  <c:v>8.2548426150136383</c:v>
                </c:pt>
                <c:pt idx="13638">
                  <c:v>8.2554479418901519</c:v>
                </c:pt>
                <c:pt idx="13639">
                  <c:v>8.2560532687666655</c:v>
                </c:pt>
                <c:pt idx="13640">
                  <c:v>8.2566585956431791</c:v>
                </c:pt>
                <c:pt idx="13641">
                  <c:v>8.2572639225196927</c:v>
                </c:pt>
                <c:pt idx="13642">
                  <c:v>8.2578692493962063</c:v>
                </c:pt>
                <c:pt idx="13643">
                  <c:v>8.2584745762727199</c:v>
                </c:pt>
                <c:pt idx="13644">
                  <c:v>8.2590799031492335</c:v>
                </c:pt>
                <c:pt idx="13645">
                  <c:v>8.2596852300257471</c:v>
                </c:pt>
                <c:pt idx="13646">
                  <c:v>8.2602905569022607</c:v>
                </c:pt>
                <c:pt idx="13647">
                  <c:v>8.2608958837787743</c:v>
                </c:pt>
                <c:pt idx="13648">
                  <c:v>8.2615012106552879</c:v>
                </c:pt>
                <c:pt idx="13649">
                  <c:v>8.2621065375318015</c:v>
                </c:pt>
                <c:pt idx="13650">
                  <c:v>8.2627118644083151</c:v>
                </c:pt>
                <c:pt idx="13651">
                  <c:v>8.2633171912848287</c:v>
                </c:pt>
                <c:pt idx="13652">
                  <c:v>8.2639225181613423</c:v>
                </c:pt>
                <c:pt idx="13653">
                  <c:v>8.2645278450378559</c:v>
                </c:pt>
                <c:pt idx="13654">
                  <c:v>8.2651331719143695</c:v>
                </c:pt>
                <c:pt idx="13655">
                  <c:v>8.2657384987908831</c:v>
                </c:pt>
                <c:pt idx="13656">
                  <c:v>8.2663438256673967</c:v>
                </c:pt>
                <c:pt idx="13657">
                  <c:v>8.2669491525439103</c:v>
                </c:pt>
                <c:pt idx="13658">
                  <c:v>8.2675544794204239</c:v>
                </c:pt>
                <c:pt idx="13659">
                  <c:v>8.2681598062969375</c:v>
                </c:pt>
                <c:pt idx="13660">
                  <c:v>8.2687651331734511</c:v>
                </c:pt>
                <c:pt idx="13661">
                  <c:v>8.2693704600499647</c:v>
                </c:pt>
                <c:pt idx="13662">
                  <c:v>8.2699757869264783</c:v>
                </c:pt>
                <c:pt idx="13663">
                  <c:v>8.2705811138029919</c:v>
                </c:pt>
                <c:pt idx="13664">
                  <c:v>8.2711864406795055</c:v>
                </c:pt>
                <c:pt idx="13665">
                  <c:v>8.2717917675560191</c:v>
                </c:pt>
                <c:pt idx="13666">
                  <c:v>8.2723970944325327</c:v>
                </c:pt>
                <c:pt idx="13667">
                  <c:v>8.2730024213090463</c:v>
                </c:pt>
                <c:pt idx="13668">
                  <c:v>8.2736077481855599</c:v>
                </c:pt>
                <c:pt idx="13669">
                  <c:v>8.2742130750620735</c:v>
                </c:pt>
                <c:pt idx="13670">
                  <c:v>8.2748184019385871</c:v>
                </c:pt>
                <c:pt idx="13671">
                  <c:v>8.2754237288151007</c:v>
                </c:pt>
                <c:pt idx="13672">
                  <c:v>8.2760290556916143</c:v>
                </c:pt>
                <c:pt idx="13673">
                  <c:v>8.2766343825681279</c:v>
                </c:pt>
                <c:pt idx="13674">
                  <c:v>8.2772397094446415</c:v>
                </c:pt>
                <c:pt idx="13675">
                  <c:v>8.2778450363211551</c:v>
                </c:pt>
                <c:pt idx="13676">
                  <c:v>8.2784503631976687</c:v>
                </c:pt>
                <c:pt idx="13677">
                  <c:v>8.2790556900741823</c:v>
                </c:pt>
                <c:pt idx="13678">
                  <c:v>8.2796610169506959</c:v>
                </c:pt>
                <c:pt idx="13679">
                  <c:v>8.2802663438272095</c:v>
                </c:pt>
                <c:pt idx="13680">
                  <c:v>8.2808716707037231</c:v>
                </c:pt>
                <c:pt idx="13681">
                  <c:v>8.2814769975802367</c:v>
                </c:pt>
                <c:pt idx="13682">
                  <c:v>8.2820823244567503</c:v>
                </c:pt>
                <c:pt idx="13683">
                  <c:v>8.2826876513332639</c:v>
                </c:pt>
                <c:pt idx="13684">
                  <c:v>8.2832929782097775</c:v>
                </c:pt>
                <c:pt idx="13685">
                  <c:v>8.2838983050862911</c:v>
                </c:pt>
                <c:pt idx="13686">
                  <c:v>8.2845036319628047</c:v>
                </c:pt>
                <c:pt idx="13687">
                  <c:v>8.2851089588393183</c:v>
                </c:pt>
                <c:pt idx="13688">
                  <c:v>8.2857142857158319</c:v>
                </c:pt>
                <c:pt idx="13689">
                  <c:v>8.2863196125923455</c:v>
                </c:pt>
                <c:pt idx="13690">
                  <c:v>8.2869249394688591</c:v>
                </c:pt>
                <c:pt idx="13691">
                  <c:v>8.2875302663453727</c:v>
                </c:pt>
                <c:pt idx="13692">
                  <c:v>8.2881355932218863</c:v>
                </c:pt>
                <c:pt idx="13693">
                  <c:v>8.2887409200983999</c:v>
                </c:pt>
                <c:pt idx="13694">
                  <c:v>8.2893462469749135</c:v>
                </c:pt>
                <c:pt idx="13695">
                  <c:v>8.2899515738514271</c:v>
                </c:pt>
                <c:pt idx="13696">
                  <c:v>8.2905569007279407</c:v>
                </c:pt>
                <c:pt idx="13697">
                  <c:v>8.2911622276044543</c:v>
                </c:pt>
                <c:pt idx="13698">
                  <c:v>8.2917675544809679</c:v>
                </c:pt>
                <c:pt idx="13699">
                  <c:v>8.2923728813574815</c:v>
                </c:pt>
                <c:pt idx="13700">
                  <c:v>8.2929782082339951</c:v>
                </c:pt>
                <c:pt idx="13701">
                  <c:v>8.2935835351105087</c:v>
                </c:pt>
                <c:pt idx="13702">
                  <c:v>8.2941888619870223</c:v>
                </c:pt>
                <c:pt idx="13703">
                  <c:v>8.2947941888635359</c:v>
                </c:pt>
                <c:pt idx="13704">
                  <c:v>8.2953995157400495</c:v>
                </c:pt>
                <c:pt idx="13705">
                  <c:v>8.2960048426165631</c:v>
                </c:pt>
                <c:pt idx="13706">
                  <c:v>8.2966101694930767</c:v>
                </c:pt>
                <c:pt idx="13707">
                  <c:v>8.2972154963695903</c:v>
                </c:pt>
                <c:pt idx="13708">
                  <c:v>8.2978208232461039</c:v>
                </c:pt>
                <c:pt idx="13709">
                  <c:v>8.2984261501226175</c:v>
                </c:pt>
                <c:pt idx="13710">
                  <c:v>8.2990314769991311</c:v>
                </c:pt>
                <c:pt idx="13711">
                  <c:v>8.2996368038756447</c:v>
                </c:pt>
                <c:pt idx="13712">
                  <c:v>8.3002421307521583</c:v>
                </c:pt>
                <c:pt idx="13713">
                  <c:v>8.3008474576286719</c:v>
                </c:pt>
                <c:pt idx="13714">
                  <c:v>8.3014527845051855</c:v>
                </c:pt>
                <c:pt idx="13715">
                  <c:v>8.3020581113816991</c:v>
                </c:pt>
                <c:pt idx="13716">
                  <c:v>8.3026634382582127</c:v>
                </c:pt>
                <c:pt idx="13717">
                  <c:v>8.3032687651347263</c:v>
                </c:pt>
                <c:pt idx="13718">
                  <c:v>8.3038740920112399</c:v>
                </c:pt>
                <c:pt idx="13719">
                  <c:v>8.3044794188877535</c:v>
                </c:pt>
                <c:pt idx="13720">
                  <c:v>8.3050847457642671</c:v>
                </c:pt>
                <c:pt idx="13721">
                  <c:v>8.3056900726407807</c:v>
                </c:pt>
                <c:pt idx="13722">
                  <c:v>8.3062953995172943</c:v>
                </c:pt>
                <c:pt idx="13723">
                  <c:v>8.3069007263938079</c:v>
                </c:pt>
                <c:pt idx="13724">
                  <c:v>8.3075060532703215</c:v>
                </c:pt>
                <c:pt idx="13725">
                  <c:v>8.3081113801468351</c:v>
                </c:pt>
                <c:pt idx="13726">
                  <c:v>8.3087167070233487</c:v>
                </c:pt>
                <c:pt idx="13727">
                  <c:v>8.3093220338998623</c:v>
                </c:pt>
                <c:pt idx="13728">
                  <c:v>8.3099273607763759</c:v>
                </c:pt>
                <c:pt idx="13729">
                  <c:v>8.3105326876528895</c:v>
                </c:pt>
                <c:pt idx="13730">
                  <c:v>8.3111380145294032</c:v>
                </c:pt>
                <c:pt idx="13731">
                  <c:v>8.3117433414059168</c:v>
                </c:pt>
                <c:pt idx="13732">
                  <c:v>8.3123486682824304</c:v>
                </c:pt>
                <c:pt idx="13733">
                  <c:v>8.312953995158944</c:v>
                </c:pt>
                <c:pt idx="13734">
                  <c:v>8.3135593220354576</c:v>
                </c:pt>
                <c:pt idx="13735">
                  <c:v>8.3141646489119712</c:v>
                </c:pt>
                <c:pt idx="13736">
                  <c:v>8.3147699757884848</c:v>
                </c:pt>
                <c:pt idx="13737">
                  <c:v>8.3153753026649984</c:v>
                </c:pt>
                <c:pt idx="13738">
                  <c:v>8.315980629541512</c:v>
                </c:pt>
                <c:pt idx="13739">
                  <c:v>8.3165859564180256</c:v>
                </c:pt>
                <c:pt idx="13740">
                  <c:v>8.3171912832945392</c:v>
                </c:pt>
                <c:pt idx="13741">
                  <c:v>8.3177966101710528</c:v>
                </c:pt>
                <c:pt idx="13742">
                  <c:v>8.3184019370475664</c:v>
                </c:pt>
                <c:pt idx="13743">
                  <c:v>8.31900726392408</c:v>
                </c:pt>
                <c:pt idx="13744">
                  <c:v>8.3196125908005936</c:v>
                </c:pt>
                <c:pt idx="13745">
                  <c:v>8.3202179176771072</c:v>
                </c:pt>
                <c:pt idx="13746">
                  <c:v>8.3208232445536208</c:v>
                </c:pt>
                <c:pt idx="13747">
                  <c:v>8.3214285714301344</c:v>
                </c:pt>
                <c:pt idx="13748">
                  <c:v>8.322033898306648</c:v>
                </c:pt>
                <c:pt idx="13749">
                  <c:v>8.3226392251831616</c:v>
                </c:pt>
                <c:pt idx="13750">
                  <c:v>8.3232445520596752</c:v>
                </c:pt>
                <c:pt idx="13751">
                  <c:v>8.3238498789361888</c:v>
                </c:pt>
                <c:pt idx="13752">
                  <c:v>8.3244552058127024</c:v>
                </c:pt>
                <c:pt idx="13753">
                  <c:v>8.325060532689216</c:v>
                </c:pt>
                <c:pt idx="13754">
                  <c:v>8.3256658595657296</c:v>
                </c:pt>
                <c:pt idx="13755">
                  <c:v>8.3262711864422432</c:v>
                </c:pt>
                <c:pt idx="13756">
                  <c:v>8.3268765133187568</c:v>
                </c:pt>
                <c:pt idx="13757">
                  <c:v>8.3274818401952704</c:v>
                </c:pt>
                <c:pt idx="13758">
                  <c:v>8.328087167071784</c:v>
                </c:pt>
                <c:pt idx="13759">
                  <c:v>8.3286924939482976</c:v>
                </c:pt>
                <c:pt idx="13760">
                  <c:v>8.3292978208248112</c:v>
                </c:pt>
                <c:pt idx="13761">
                  <c:v>8.3299031477013248</c:v>
                </c:pt>
                <c:pt idx="13762">
                  <c:v>8.3305084745778384</c:v>
                </c:pt>
                <c:pt idx="13763">
                  <c:v>8.331113801454352</c:v>
                </c:pt>
                <c:pt idx="13764">
                  <c:v>8.3317191283308656</c:v>
                </c:pt>
                <c:pt idx="13765">
                  <c:v>8.3323244552073792</c:v>
                </c:pt>
                <c:pt idx="13766">
                  <c:v>8.3329297820838928</c:v>
                </c:pt>
                <c:pt idx="13767">
                  <c:v>8.3335351089604064</c:v>
                </c:pt>
                <c:pt idx="13768">
                  <c:v>8.33414043583692</c:v>
                </c:pt>
                <c:pt idx="13769">
                  <c:v>8.3347457627134336</c:v>
                </c:pt>
                <c:pt idx="13770">
                  <c:v>8.3353510895899472</c:v>
                </c:pt>
                <c:pt idx="13771">
                  <c:v>8.3359564164664608</c:v>
                </c:pt>
                <c:pt idx="13772">
                  <c:v>8.3365617433429744</c:v>
                </c:pt>
                <c:pt idx="13773">
                  <c:v>8.337167070219488</c:v>
                </c:pt>
                <c:pt idx="13774">
                  <c:v>8.3377723970960016</c:v>
                </c:pt>
                <c:pt idx="13775">
                  <c:v>8.3383777239725152</c:v>
                </c:pt>
                <c:pt idx="13776">
                  <c:v>8.3389830508490288</c:v>
                </c:pt>
                <c:pt idx="13777">
                  <c:v>8.3395883777255424</c:v>
                </c:pt>
                <c:pt idx="13778">
                  <c:v>8.340193704602056</c:v>
                </c:pt>
                <c:pt idx="13779">
                  <c:v>8.3407990314785696</c:v>
                </c:pt>
                <c:pt idx="13780">
                  <c:v>8.3414043583550832</c:v>
                </c:pt>
                <c:pt idx="13781">
                  <c:v>8.3420096852315968</c:v>
                </c:pt>
                <c:pt idx="13782">
                  <c:v>8.3426150121081104</c:v>
                </c:pt>
                <c:pt idx="13783">
                  <c:v>8.343220338984624</c:v>
                </c:pt>
                <c:pt idx="13784">
                  <c:v>8.3438256658611376</c:v>
                </c:pt>
                <c:pt idx="13785">
                  <c:v>8.3444309927376512</c:v>
                </c:pt>
                <c:pt idx="13786">
                  <c:v>8.3450363196141648</c:v>
                </c:pt>
                <c:pt idx="13787">
                  <c:v>8.3456416464906784</c:v>
                </c:pt>
                <c:pt idx="13788">
                  <c:v>8.346246973367192</c:v>
                </c:pt>
                <c:pt idx="13789">
                  <c:v>8.3468523002437056</c:v>
                </c:pt>
                <c:pt idx="13790">
                  <c:v>8.3474576271202192</c:v>
                </c:pt>
                <c:pt idx="13791">
                  <c:v>8.3480629539967328</c:v>
                </c:pt>
                <c:pt idx="13792">
                  <c:v>8.3486682808732464</c:v>
                </c:pt>
                <c:pt idx="13793">
                  <c:v>8.34927360774976</c:v>
                </c:pt>
                <c:pt idx="13794">
                  <c:v>8.3498789346262736</c:v>
                </c:pt>
                <c:pt idx="13795">
                  <c:v>8.3504842615027872</c:v>
                </c:pt>
                <c:pt idx="13796">
                  <c:v>8.3510895883793008</c:v>
                </c:pt>
                <c:pt idx="13797">
                  <c:v>8.3516949152558144</c:v>
                </c:pt>
                <c:pt idx="13798">
                  <c:v>8.352300242132328</c:v>
                </c:pt>
                <c:pt idx="13799">
                  <c:v>8.3529055690088416</c:v>
                </c:pt>
                <c:pt idx="13800">
                  <c:v>8.3535108958853552</c:v>
                </c:pt>
                <c:pt idx="13801">
                  <c:v>8.3541162227618688</c:v>
                </c:pt>
                <c:pt idx="13802">
                  <c:v>8.3547215496383824</c:v>
                </c:pt>
                <c:pt idx="13803">
                  <c:v>8.355326876514896</c:v>
                </c:pt>
                <c:pt idx="13804">
                  <c:v>8.3559322033914096</c:v>
                </c:pt>
                <c:pt idx="13805">
                  <c:v>8.3565375302679232</c:v>
                </c:pt>
                <c:pt idx="13806">
                  <c:v>8.3571428571444368</c:v>
                </c:pt>
                <c:pt idx="13807">
                  <c:v>8.3577481840209504</c:v>
                </c:pt>
                <c:pt idx="13808">
                  <c:v>8.358353510897464</c:v>
                </c:pt>
                <c:pt idx="13809">
                  <c:v>8.3589588377739776</c:v>
                </c:pt>
                <c:pt idx="13810">
                  <c:v>8.3595641646504912</c:v>
                </c:pt>
                <c:pt idx="13811">
                  <c:v>8.3601694915270048</c:v>
                </c:pt>
                <c:pt idx="13812">
                  <c:v>8.3607748184035184</c:v>
                </c:pt>
                <c:pt idx="13813">
                  <c:v>8.361380145280032</c:v>
                </c:pt>
                <c:pt idx="13814">
                  <c:v>8.3619854721565456</c:v>
                </c:pt>
                <c:pt idx="13815">
                  <c:v>8.3625907990330592</c:v>
                </c:pt>
                <c:pt idx="13816">
                  <c:v>8.3631961259095728</c:v>
                </c:pt>
                <c:pt idx="13817">
                  <c:v>8.3638014527860864</c:v>
                </c:pt>
                <c:pt idx="13818">
                  <c:v>8.3644067796626</c:v>
                </c:pt>
                <c:pt idx="13819">
                  <c:v>8.3650121065391136</c:v>
                </c:pt>
                <c:pt idx="13820">
                  <c:v>8.3656174334156272</c:v>
                </c:pt>
                <c:pt idx="13821">
                  <c:v>8.3662227602921408</c:v>
                </c:pt>
                <c:pt idx="13822">
                  <c:v>8.3668280871686544</c:v>
                </c:pt>
                <c:pt idx="13823">
                  <c:v>8.367433414045168</c:v>
                </c:pt>
                <c:pt idx="13824">
                  <c:v>8.3680387409216817</c:v>
                </c:pt>
                <c:pt idx="13825">
                  <c:v>8.3686440677981953</c:v>
                </c:pt>
                <c:pt idx="13826">
                  <c:v>8.3692493946747089</c:v>
                </c:pt>
                <c:pt idx="13827">
                  <c:v>8.3698547215512225</c:v>
                </c:pt>
                <c:pt idx="13828">
                  <c:v>8.3704600484277361</c:v>
                </c:pt>
                <c:pt idx="13829">
                  <c:v>8.3710653753042497</c:v>
                </c:pt>
                <c:pt idx="13830">
                  <c:v>8.3716707021807633</c:v>
                </c:pt>
                <c:pt idx="13831">
                  <c:v>8.3722760290572769</c:v>
                </c:pt>
                <c:pt idx="13832">
                  <c:v>8.3728813559337905</c:v>
                </c:pt>
                <c:pt idx="13833">
                  <c:v>8.3734866828103041</c:v>
                </c:pt>
                <c:pt idx="13834">
                  <c:v>8.3740920096868177</c:v>
                </c:pt>
                <c:pt idx="13835">
                  <c:v>8.3746973365633313</c:v>
                </c:pt>
                <c:pt idx="13836">
                  <c:v>8.3753026634398449</c:v>
                </c:pt>
                <c:pt idx="13837">
                  <c:v>8.3759079903163585</c:v>
                </c:pt>
                <c:pt idx="13838">
                  <c:v>8.3765133171928721</c:v>
                </c:pt>
                <c:pt idx="13839">
                  <c:v>8.3771186440693857</c:v>
                </c:pt>
                <c:pt idx="13840">
                  <c:v>8.3777239709458993</c:v>
                </c:pt>
                <c:pt idx="13841">
                  <c:v>8.3783292978224129</c:v>
                </c:pt>
                <c:pt idx="13842">
                  <c:v>8.3789346246989265</c:v>
                </c:pt>
                <c:pt idx="13843">
                  <c:v>8.3795399515754401</c:v>
                </c:pt>
                <c:pt idx="13844">
                  <c:v>8.3801452784519537</c:v>
                </c:pt>
                <c:pt idx="13845">
                  <c:v>8.3807506053284673</c:v>
                </c:pt>
                <c:pt idx="13846">
                  <c:v>8.3813559322049809</c:v>
                </c:pt>
                <c:pt idx="13847">
                  <c:v>8.3819612590814945</c:v>
                </c:pt>
                <c:pt idx="13848">
                  <c:v>8.3825665859580081</c:v>
                </c:pt>
                <c:pt idx="13849">
                  <c:v>8.3831719128345217</c:v>
                </c:pt>
                <c:pt idx="13850">
                  <c:v>8.3837772397110353</c:v>
                </c:pt>
                <c:pt idx="13851">
                  <c:v>8.3843825665875489</c:v>
                </c:pt>
                <c:pt idx="13852">
                  <c:v>8.3849878934640625</c:v>
                </c:pt>
                <c:pt idx="13853">
                  <c:v>8.3855932203405761</c:v>
                </c:pt>
                <c:pt idx="13854">
                  <c:v>8.3861985472170897</c:v>
                </c:pt>
                <c:pt idx="13855">
                  <c:v>8.3868038740936033</c:v>
                </c:pt>
                <c:pt idx="13856">
                  <c:v>8.3874092009701169</c:v>
                </c:pt>
                <c:pt idx="13857">
                  <c:v>8.3880145278466305</c:v>
                </c:pt>
                <c:pt idx="13858">
                  <c:v>8.3886198547231441</c:v>
                </c:pt>
                <c:pt idx="13859">
                  <c:v>8.3892251815996577</c:v>
                </c:pt>
                <c:pt idx="13860">
                  <c:v>8.3898305084761713</c:v>
                </c:pt>
                <c:pt idx="13861">
                  <c:v>8.3904358353526849</c:v>
                </c:pt>
                <c:pt idx="13862">
                  <c:v>8.3910411622291985</c:v>
                </c:pt>
                <c:pt idx="13863">
                  <c:v>8.3916464891057121</c:v>
                </c:pt>
                <c:pt idx="13864">
                  <c:v>8.3922518159822257</c:v>
                </c:pt>
                <c:pt idx="13865">
                  <c:v>8.3928571428587393</c:v>
                </c:pt>
                <c:pt idx="13866">
                  <c:v>8.3934624697352529</c:v>
                </c:pt>
                <c:pt idx="13867">
                  <c:v>8.3940677966117665</c:v>
                </c:pt>
                <c:pt idx="13868">
                  <c:v>8.3946731234882801</c:v>
                </c:pt>
                <c:pt idx="13869">
                  <c:v>8.3952784503647937</c:v>
                </c:pt>
                <c:pt idx="13870">
                  <c:v>8.3958837772413073</c:v>
                </c:pt>
                <c:pt idx="13871">
                  <c:v>8.3964891041178209</c:v>
                </c:pt>
                <c:pt idx="13872">
                  <c:v>8.3970944309943345</c:v>
                </c:pt>
                <c:pt idx="13873">
                  <c:v>8.3976997578708481</c:v>
                </c:pt>
                <c:pt idx="13874">
                  <c:v>8.3983050847473617</c:v>
                </c:pt>
                <c:pt idx="13875">
                  <c:v>8.3989104116238753</c:v>
                </c:pt>
                <c:pt idx="13876">
                  <c:v>8.3995157385003889</c:v>
                </c:pt>
                <c:pt idx="13877">
                  <c:v>8.4001210653769025</c:v>
                </c:pt>
                <c:pt idx="13878">
                  <c:v>8.4007263922534161</c:v>
                </c:pt>
                <c:pt idx="13879">
                  <c:v>8.4013317191299297</c:v>
                </c:pt>
                <c:pt idx="13880">
                  <c:v>8.4019370460064433</c:v>
                </c:pt>
                <c:pt idx="13881">
                  <c:v>8.4025423728829569</c:v>
                </c:pt>
                <c:pt idx="13882">
                  <c:v>8.4031476997594705</c:v>
                </c:pt>
                <c:pt idx="13883">
                  <c:v>8.4037530266359841</c:v>
                </c:pt>
                <c:pt idx="13884">
                  <c:v>8.4043583535124977</c:v>
                </c:pt>
                <c:pt idx="13885">
                  <c:v>8.4049636803890113</c:v>
                </c:pt>
                <c:pt idx="13886">
                  <c:v>8.4055690072655249</c:v>
                </c:pt>
                <c:pt idx="13887">
                  <c:v>8.4061743341420385</c:v>
                </c:pt>
                <c:pt idx="13888">
                  <c:v>8.4067796610185521</c:v>
                </c:pt>
                <c:pt idx="13889">
                  <c:v>8.4073849878950657</c:v>
                </c:pt>
                <c:pt idx="13890">
                  <c:v>8.4079903147715793</c:v>
                </c:pt>
                <c:pt idx="13891">
                  <c:v>8.4085956416480929</c:v>
                </c:pt>
                <c:pt idx="13892">
                  <c:v>8.4092009685246065</c:v>
                </c:pt>
                <c:pt idx="13893">
                  <c:v>8.4098062954011201</c:v>
                </c:pt>
                <c:pt idx="13894">
                  <c:v>8.4104116222776337</c:v>
                </c:pt>
                <c:pt idx="13895">
                  <c:v>8.4110169491541473</c:v>
                </c:pt>
                <c:pt idx="13896">
                  <c:v>8.4116222760306609</c:v>
                </c:pt>
                <c:pt idx="13897">
                  <c:v>8.4122276029071745</c:v>
                </c:pt>
                <c:pt idx="13898">
                  <c:v>8.4128329297836881</c:v>
                </c:pt>
                <c:pt idx="13899">
                  <c:v>8.4134382566602017</c:v>
                </c:pt>
                <c:pt idx="13900">
                  <c:v>8.4140435835367153</c:v>
                </c:pt>
                <c:pt idx="13901">
                  <c:v>8.4146489104132289</c:v>
                </c:pt>
                <c:pt idx="13902">
                  <c:v>8.4152542372897425</c:v>
                </c:pt>
                <c:pt idx="13903">
                  <c:v>8.4158595641662561</c:v>
                </c:pt>
                <c:pt idx="13904">
                  <c:v>8.4164648910427697</c:v>
                </c:pt>
                <c:pt idx="13905">
                  <c:v>8.4170702179192833</c:v>
                </c:pt>
                <c:pt idx="13906">
                  <c:v>8.4176755447957969</c:v>
                </c:pt>
                <c:pt idx="13907">
                  <c:v>8.4182808716723105</c:v>
                </c:pt>
                <c:pt idx="13908">
                  <c:v>8.4188861985488241</c:v>
                </c:pt>
                <c:pt idx="13909">
                  <c:v>8.4194915254253377</c:v>
                </c:pt>
                <c:pt idx="13910">
                  <c:v>8.4200968523018513</c:v>
                </c:pt>
                <c:pt idx="13911">
                  <c:v>8.4207021791783649</c:v>
                </c:pt>
                <c:pt idx="13912">
                  <c:v>8.4213075060548785</c:v>
                </c:pt>
                <c:pt idx="13913">
                  <c:v>8.4219128329313921</c:v>
                </c:pt>
                <c:pt idx="13914">
                  <c:v>8.4225181598079057</c:v>
                </c:pt>
                <c:pt idx="13915">
                  <c:v>8.4231234866844193</c:v>
                </c:pt>
                <c:pt idx="13916">
                  <c:v>8.4237288135609329</c:v>
                </c:pt>
                <c:pt idx="13917">
                  <c:v>8.4243341404374465</c:v>
                </c:pt>
                <c:pt idx="13918">
                  <c:v>8.4249394673139602</c:v>
                </c:pt>
                <c:pt idx="13919">
                  <c:v>8.4255447941904738</c:v>
                </c:pt>
                <c:pt idx="13920">
                  <c:v>8.4261501210669874</c:v>
                </c:pt>
                <c:pt idx="13921">
                  <c:v>8.426755447943501</c:v>
                </c:pt>
                <c:pt idx="13922">
                  <c:v>8.4273607748200146</c:v>
                </c:pt>
                <c:pt idx="13923">
                  <c:v>8.4279661016965282</c:v>
                </c:pt>
                <c:pt idx="13924">
                  <c:v>8.4285714285730418</c:v>
                </c:pt>
                <c:pt idx="13925">
                  <c:v>8.4291767554495554</c:v>
                </c:pt>
                <c:pt idx="13926">
                  <c:v>8.429782082326069</c:v>
                </c:pt>
                <c:pt idx="13927">
                  <c:v>8.4303874092025826</c:v>
                </c:pt>
                <c:pt idx="13928">
                  <c:v>8.4309927360790962</c:v>
                </c:pt>
                <c:pt idx="13929">
                  <c:v>8.4315980629556098</c:v>
                </c:pt>
                <c:pt idx="13930">
                  <c:v>8.4322033898321234</c:v>
                </c:pt>
                <c:pt idx="13931">
                  <c:v>8.432808716708637</c:v>
                </c:pt>
                <c:pt idx="13932">
                  <c:v>8.4334140435851506</c:v>
                </c:pt>
                <c:pt idx="13933">
                  <c:v>8.4340193704616642</c:v>
                </c:pt>
                <c:pt idx="13934">
                  <c:v>8.4346246973381778</c:v>
                </c:pt>
                <c:pt idx="13935">
                  <c:v>8.4352300242146914</c:v>
                </c:pt>
                <c:pt idx="13936">
                  <c:v>8.435835351091205</c:v>
                </c:pt>
                <c:pt idx="13937">
                  <c:v>8.4364406779677186</c:v>
                </c:pt>
                <c:pt idx="13938">
                  <c:v>8.4370460048442322</c:v>
                </c:pt>
                <c:pt idx="13939">
                  <c:v>8.4376513317207458</c:v>
                </c:pt>
                <c:pt idx="13940">
                  <c:v>8.4382566585972594</c:v>
                </c:pt>
                <c:pt idx="13941">
                  <c:v>8.438861985473773</c:v>
                </c:pt>
                <c:pt idx="13942">
                  <c:v>8.4394673123502866</c:v>
                </c:pt>
                <c:pt idx="13943">
                  <c:v>8.4400726392268002</c:v>
                </c:pt>
                <c:pt idx="13944">
                  <c:v>8.4406779661033138</c:v>
                </c:pt>
                <c:pt idx="13945">
                  <c:v>8.4412832929798274</c:v>
                </c:pt>
                <c:pt idx="13946">
                  <c:v>8.441888619856341</c:v>
                </c:pt>
                <c:pt idx="13947">
                  <c:v>8.4424939467328546</c:v>
                </c:pt>
                <c:pt idx="13948">
                  <c:v>8.4430992736093682</c:v>
                </c:pt>
                <c:pt idx="13949">
                  <c:v>8.4437046004858818</c:v>
                </c:pt>
                <c:pt idx="13950">
                  <c:v>8.4443099273623954</c:v>
                </c:pt>
                <c:pt idx="13951">
                  <c:v>8.444915254238909</c:v>
                </c:pt>
                <c:pt idx="13952">
                  <c:v>8.4455205811154226</c:v>
                </c:pt>
                <c:pt idx="13953">
                  <c:v>8.4461259079919362</c:v>
                </c:pt>
                <c:pt idx="13954">
                  <c:v>8.4467312348684498</c:v>
                </c:pt>
                <c:pt idx="13955">
                  <c:v>8.4473365617449634</c:v>
                </c:pt>
                <c:pt idx="13956">
                  <c:v>8.447941888621477</c:v>
                </c:pt>
                <c:pt idx="13957">
                  <c:v>8.4485472154979906</c:v>
                </c:pt>
                <c:pt idx="13958">
                  <c:v>8.4491525423745042</c:v>
                </c:pt>
                <c:pt idx="13959">
                  <c:v>8.4497578692510178</c:v>
                </c:pt>
                <c:pt idx="13960">
                  <c:v>8.4503631961275314</c:v>
                </c:pt>
                <c:pt idx="13961">
                  <c:v>8.450968523004045</c:v>
                </c:pt>
                <c:pt idx="13962">
                  <c:v>8.4515738498805586</c:v>
                </c:pt>
                <c:pt idx="13963">
                  <c:v>8.4521791767570722</c:v>
                </c:pt>
                <c:pt idx="13964">
                  <c:v>8.4527845036335858</c:v>
                </c:pt>
                <c:pt idx="13965">
                  <c:v>8.4533898305100994</c:v>
                </c:pt>
                <c:pt idx="13966">
                  <c:v>8.453995157386613</c:v>
                </c:pt>
                <c:pt idx="13967">
                  <c:v>8.4546004842631266</c:v>
                </c:pt>
                <c:pt idx="13968">
                  <c:v>8.4552058111396402</c:v>
                </c:pt>
                <c:pt idx="13969">
                  <c:v>8.4558111380161538</c:v>
                </c:pt>
                <c:pt idx="13970">
                  <c:v>8.4564164648926674</c:v>
                </c:pt>
                <c:pt idx="13971">
                  <c:v>8.457021791769181</c:v>
                </c:pt>
                <c:pt idx="13972">
                  <c:v>8.4576271186456946</c:v>
                </c:pt>
                <c:pt idx="13973">
                  <c:v>8.4582324455222082</c:v>
                </c:pt>
                <c:pt idx="13974">
                  <c:v>8.4588377723987218</c:v>
                </c:pt>
                <c:pt idx="13975">
                  <c:v>8.4594430992752354</c:v>
                </c:pt>
                <c:pt idx="13976">
                  <c:v>8.460048426151749</c:v>
                </c:pt>
                <c:pt idx="13977">
                  <c:v>8.4606537530282626</c:v>
                </c:pt>
                <c:pt idx="13978">
                  <c:v>8.4612590799047762</c:v>
                </c:pt>
                <c:pt idx="13979">
                  <c:v>8.4618644067812898</c:v>
                </c:pt>
                <c:pt idx="13980">
                  <c:v>8.4624697336578034</c:v>
                </c:pt>
                <c:pt idx="13981">
                  <c:v>8.463075060534317</c:v>
                </c:pt>
                <c:pt idx="13982">
                  <c:v>8.4636803874108306</c:v>
                </c:pt>
                <c:pt idx="13983">
                  <c:v>8.4642857142873442</c:v>
                </c:pt>
                <c:pt idx="13984">
                  <c:v>8.4648910411638578</c:v>
                </c:pt>
                <c:pt idx="13985">
                  <c:v>8.4654963680403714</c:v>
                </c:pt>
                <c:pt idx="13986">
                  <c:v>8.466101694916885</c:v>
                </c:pt>
                <c:pt idx="13987">
                  <c:v>8.4667070217933986</c:v>
                </c:pt>
                <c:pt idx="13988">
                  <c:v>8.4673123486699122</c:v>
                </c:pt>
                <c:pt idx="13989">
                  <c:v>8.4679176755464258</c:v>
                </c:pt>
                <c:pt idx="13990">
                  <c:v>8.4685230024229394</c:v>
                </c:pt>
                <c:pt idx="13991">
                  <c:v>8.469128329299453</c:v>
                </c:pt>
                <c:pt idx="13992">
                  <c:v>8.4697336561759666</c:v>
                </c:pt>
                <c:pt idx="13993">
                  <c:v>8.4703389830524802</c:v>
                </c:pt>
                <c:pt idx="13994">
                  <c:v>8.4709443099289938</c:v>
                </c:pt>
                <c:pt idx="13995">
                  <c:v>8.4715496368055074</c:v>
                </c:pt>
                <c:pt idx="13996">
                  <c:v>8.472154963682021</c:v>
                </c:pt>
                <c:pt idx="13997">
                  <c:v>8.4727602905585346</c:v>
                </c:pt>
                <c:pt idx="13998">
                  <c:v>8.4733656174350482</c:v>
                </c:pt>
                <c:pt idx="13999">
                  <c:v>8.4739709443115618</c:v>
                </c:pt>
                <c:pt idx="14000">
                  <c:v>8.4745762711880754</c:v>
                </c:pt>
                <c:pt idx="14001">
                  <c:v>8.475181598064589</c:v>
                </c:pt>
                <c:pt idx="14002">
                  <c:v>8.4757869249411026</c:v>
                </c:pt>
                <c:pt idx="14003">
                  <c:v>8.4763922518176162</c:v>
                </c:pt>
                <c:pt idx="14004">
                  <c:v>8.4769975786941298</c:v>
                </c:pt>
                <c:pt idx="14005">
                  <c:v>8.4776029055706434</c:v>
                </c:pt>
                <c:pt idx="14006">
                  <c:v>8.478208232447157</c:v>
                </c:pt>
                <c:pt idx="14007">
                  <c:v>8.4788135593236706</c:v>
                </c:pt>
                <c:pt idx="14008">
                  <c:v>8.4794188862001842</c:v>
                </c:pt>
                <c:pt idx="14009">
                  <c:v>8.4800242130766978</c:v>
                </c:pt>
                <c:pt idx="14010">
                  <c:v>8.4806295399532114</c:v>
                </c:pt>
                <c:pt idx="14011">
                  <c:v>8.481234866829725</c:v>
                </c:pt>
                <c:pt idx="14012">
                  <c:v>8.4818401937062387</c:v>
                </c:pt>
                <c:pt idx="14013">
                  <c:v>8.4824455205827523</c:v>
                </c:pt>
                <c:pt idx="14014">
                  <c:v>8.4830508474592659</c:v>
                </c:pt>
                <c:pt idx="14015">
                  <c:v>8.4836561743357795</c:v>
                </c:pt>
                <c:pt idx="14016">
                  <c:v>8.4842615012122931</c:v>
                </c:pt>
                <c:pt idx="14017">
                  <c:v>8.4848668280888067</c:v>
                </c:pt>
                <c:pt idx="14018">
                  <c:v>8.4854721549653203</c:v>
                </c:pt>
                <c:pt idx="14019">
                  <c:v>8.4860774818418339</c:v>
                </c:pt>
                <c:pt idx="14020">
                  <c:v>8.4866828087183475</c:v>
                </c:pt>
                <c:pt idx="14021">
                  <c:v>8.4872881355948611</c:v>
                </c:pt>
                <c:pt idx="14022">
                  <c:v>8.4878934624713747</c:v>
                </c:pt>
                <c:pt idx="14023">
                  <c:v>8.4884987893478883</c:v>
                </c:pt>
                <c:pt idx="14024">
                  <c:v>8.4891041162244019</c:v>
                </c:pt>
                <c:pt idx="14025">
                  <c:v>8.4897094431009155</c:v>
                </c:pt>
                <c:pt idx="14026">
                  <c:v>8.4903147699774291</c:v>
                </c:pt>
                <c:pt idx="14027">
                  <c:v>8.4909200968539427</c:v>
                </c:pt>
                <c:pt idx="14028">
                  <c:v>8.4915254237304563</c:v>
                </c:pt>
                <c:pt idx="14029">
                  <c:v>8.4921307506069699</c:v>
                </c:pt>
                <c:pt idx="14030">
                  <c:v>8.4927360774834835</c:v>
                </c:pt>
                <c:pt idx="14031">
                  <c:v>8.4933414043599971</c:v>
                </c:pt>
                <c:pt idx="14032">
                  <c:v>8.4939467312365107</c:v>
                </c:pt>
                <c:pt idx="14033">
                  <c:v>8.4945520581130243</c:v>
                </c:pt>
                <c:pt idx="14034">
                  <c:v>8.4951573849895379</c:v>
                </c:pt>
                <c:pt idx="14035">
                  <c:v>8.4957627118660515</c:v>
                </c:pt>
                <c:pt idx="14036">
                  <c:v>8.4963680387425651</c:v>
                </c:pt>
                <c:pt idx="14037">
                  <c:v>8.4969733656190787</c:v>
                </c:pt>
                <c:pt idx="14038">
                  <c:v>8.4975786924955923</c:v>
                </c:pt>
                <c:pt idx="14039">
                  <c:v>8.4981840193721059</c:v>
                </c:pt>
                <c:pt idx="14040">
                  <c:v>8.4987893462486195</c:v>
                </c:pt>
                <c:pt idx="14041">
                  <c:v>8.4993946731251331</c:v>
                </c:pt>
                <c:pt idx="14042">
                  <c:v>8.5000000000016467</c:v>
                </c:pt>
                <c:pt idx="14043">
                  <c:v>8.5006053268781603</c:v>
                </c:pt>
                <c:pt idx="14044">
                  <c:v>8.5012106537546739</c:v>
                </c:pt>
                <c:pt idx="14045">
                  <c:v>8.5018159806311875</c:v>
                </c:pt>
                <c:pt idx="14046">
                  <c:v>8.5024213075077011</c:v>
                </c:pt>
                <c:pt idx="14047">
                  <c:v>8.5030266343842147</c:v>
                </c:pt>
                <c:pt idx="14048">
                  <c:v>8.5036319612607283</c:v>
                </c:pt>
                <c:pt idx="14049">
                  <c:v>8.5042372881372419</c:v>
                </c:pt>
                <c:pt idx="14050">
                  <c:v>8.5048426150137555</c:v>
                </c:pt>
                <c:pt idx="14051">
                  <c:v>8.5054479418902691</c:v>
                </c:pt>
                <c:pt idx="14052">
                  <c:v>8.5060532687667827</c:v>
                </c:pt>
                <c:pt idx="14053">
                  <c:v>8.5066585956432963</c:v>
                </c:pt>
                <c:pt idx="14054">
                  <c:v>8.5072639225198099</c:v>
                </c:pt>
                <c:pt idx="14055">
                  <c:v>8.5078692493963235</c:v>
                </c:pt>
                <c:pt idx="14056">
                  <c:v>8.5084745762728371</c:v>
                </c:pt>
                <c:pt idx="14057">
                  <c:v>8.5090799031493507</c:v>
                </c:pt>
                <c:pt idx="14058">
                  <c:v>8.5096852300258643</c:v>
                </c:pt>
                <c:pt idx="14059">
                  <c:v>8.5102905569023779</c:v>
                </c:pt>
                <c:pt idx="14060">
                  <c:v>8.5108958837788915</c:v>
                </c:pt>
                <c:pt idx="14061">
                  <c:v>8.5115012106554051</c:v>
                </c:pt>
                <c:pt idx="14062">
                  <c:v>8.5121065375319187</c:v>
                </c:pt>
                <c:pt idx="14063">
                  <c:v>8.5127118644084323</c:v>
                </c:pt>
                <c:pt idx="14064">
                  <c:v>8.5133171912849459</c:v>
                </c:pt>
                <c:pt idx="14065">
                  <c:v>8.5139225181614595</c:v>
                </c:pt>
                <c:pt idx="14066">
                  <c:v>8.5145278450379731</c:v>
                </c:pt>
                <c:pt idx="14067">
                  <c:v>8.5151331719144867</c:v>
                </c:pt>
                <c:pt idx="14068">
                  <c:v>8.5157384987910003</c:v>
                </c:pt>
                <c:pt idx="14069">
                  <c:v>8.5163438256675139</c:v>
                </c:pt>
                <c:pt idx="14070">
                  <c:v>8.5169491525440275</c:v>
                </c:pt>
                <c:pt idx="14071">
                  <c:v>8.5175544794205411</c:v>
                </c:pt>
                <c:pt idx="14072">
                  <c:v>8.5181598062970547</c:v>
                </c:pt>
                <c:pt idx="14073">
                  <c:v>8.5187651331735683</c:v>
                </c:pt>
                <c:pt idx="14074">
                  <c:v>8.5193704600500819</c:v>
                </c:pt>
                <c:pt idx="14075">
                  <c:v>8.5199757869265955</c:v>
                </c:pt>
                <c:pt idx="14076">
                  <c:v>8.5205811138031091</c:v>
                </c:pt>
                <c:pt idx="14077">
                  <c:v>8.5211864406796227</c:v>
                </c:pt>
                <c:pt idx="14078">
                  <c:v>8.5217917675561363</c:v>
                </c:pt>
                <c:pt idx="14079">
                  <c:v>8.5223970944326499</c:v>
                </c:pt>
                <c:pt idx="14080">
                  <c:v>8.5230024213091635</c:v>
                </c:pt>
                <c:pt idx="14081">
                  <c:v>8.5236077481856771</c:v>
                </c:pt>
                <c:pt idx="14082">
                  <c:v>8.5242130750621907</c:v>
                </c:pt>
                <c:pt idx="14083">
                  <c:v>8.5248184019387043</c:v>
                </c:pt>
                <c:pt idx="14084">
                  <c:v>8.5254237288152179</c:v>
                </c:pt>
                <c:pt idx="14085">
                  <c:v>8.5260290556917315</c:v>
                </c:pt>
                <c:pt idx="14086">
                  <c:v>8.5266343825682451</c:v>
                </c:pt>
                <c:pt idx="14087">
                  <c:v>8.5272397094447587</c:v>
                </c:pt>
                <c:pt idx="14088">
                  <c:v>8.5278450363212723</c:v>
                </c:pt>
                <c:pt idx="14089">
                  <c:v>8.5284503631977859</c:v>
                </c:pt>
                <c:pt idx="14090">
                  <c:v>8.5290556900742995</c:v>
                </c:pt>
                <c:pt idx="14091">
                  <c:v>8.5296610169508131</c:v>
                </c:pt>
                <c:pt idx="14092">
                  <c:v>8.5302663438273267</c:v>
                </c:pt>
                <c:pt idx="14093">
                  <c:v>8.5308716707038403</c:v>
                </c:pt>
                <c:pt idx="14094">
                  <c:v>8.5314769975803539</c:v>
                </c:pt>
                <c:pt idx="14095">
                  <c:v>8.5320823244568675</c:v>
                </c:pt>
                <c:pt idx="14096">
                  <c:v>8.5326876513333811</c:v>
                </c:pt>
                <c:pt idx="14097">
                  <c:v>8.5332929782098947</c:v>
                </c:pt>
                <c:pt idx="14098">
                  <c:v>8.5338983050864083</c:v>
                </c:pt>
                <c:pt idx="14099">
                  <c:v>8.5345036319629219</c:v>
                </c:pt>
                <c:pt idx="14100">
                  <c:v>8.5351089588394355</c:v>
                </c:pt>
                <c:pt idx="14101">
                  <c:v>8.5357142857159491</c:v>
                </c:pt>
                <c:pt idx="14102">
                  <c:v>8.5363196125924627</c:v>
                </c:pt>
                <c:pt idx="14103">
                  <c:v>8.5369249394689763</c:v>
                </c:pt>
                <c:pt idx="14104">
                  <c:v>8.5375302663454899</c:v>
                </c:pt>
                <c:pt idx="14105">
                  <c:v>8.5381355932220035</c:v>
                </c:pt>
                <c:pt idx="14106">
                  <c:v>8.5387409200985172</c:v>
                </c:pt>
                <c:pt idx="14107">
                  <c:v>8.5393462469750308</c:v>
                </c:pt>
                <c:pt idx="14108">
                  <c:v>8.5399515738515444</c:v>
                </c:pt>
                <c:pt idx="14109">
                  <c:v>8.540556900728058</c:v>
                </c:pt>
                <c:pt idx="14110">
                  <c:v>8.5411622276045716</c:v>
                </c:pt>
                <c:pt idx="14111">
                  <c:v>8.5417675544810852</c:v>
                </c:pt>
                <c:pt idx="14112">
                  <c:v>8.5423728813575988</c:v>
                </c:pt>
                <c:pt idx="14113">
                  <c:v>8.5429782082341124</c:v>
                </c:pt>
                <c:pt idx="14114">
                  <c:v>8.543583535110626</c:v>
                </c:pt>
                <c:pt idx="14115">
                  <c:v>8.5441888619871396</c:v>
                </c:pt>
                <c:pt idx="14116">
                  <c:v>8.5447941888636532</c:v>
                </c:pt>
                <c:pt idx="14117">
                  <c:v>8.5453995157401668</c:v>
                </c:pt>
                <c:pt idx="14118">
                  <c:v>8.5460048426166804</c:v>
                </c:pt>
                <c:pt idx="14119">
                  <c:v>8.546610169493194</c:v>
                </c:pt>
                <c:pt idx="14120">
                  <c:v>8.5472154963697076</c:v>
                </c:pt>
                <c:pt idx="14121">
                  <c:v>8.5478208232462212</c:v>
                </c:pt>
                <c:pt idx="14122">
                  <c:v>8.5484261501227348</c:v>
                </c:pt>
                <c:pt idx="14123">
                  <c:v>8.5490314769992484</c:v>
                </c:pt>
                <c:pt idx="14124">
                  <c:v>8.549636803875762</c:v>
                </c:pt>
                <c:pt idx="14125">
                  <c:v>8.5502421307522756</c:v>
                </c:pt>
                <c:pt idx="14126">
                  <c:v>8.5508474576287892</c:v>
                </c:pt>
                <c:pt idx="14127">
                  <c:v>8.5514527845053028</c:v>
                </c:pt>
                <c:pt idx="14128">
                  <c:v>8.5520581113818164</c:v>
                </c:pt>
                <c:pt idx="14129">
                  <c:v>8.55266343825833</c:v>
                </c:pt>
                <c:pt idx="14130">
                  <c:v>8.5532687651348436</c:v>
                </c:pt>
                <c:pt idx="14131">
                  <c:v>8.5538740920113572</c:v>
                </c:pt>
                <c:pt idx="14132">
                  <c:v>8.5544794188878708</c:v>
                </c:pt>
                <c:pt idx="14133">
                  <c:v>8.5550847457643844</c:v>
                </c:pt>
                <c:pt idx="14134">
                  <c:v>8.555690072640898</c:v>
                </c:pt>
                <c:pt idx="14135">
                  <c:v>8.5562953995174116</c:v>
                </c:pt>
                <c:pt idx="14136">
                  <c:v>8.5569007263939252</c:v>
                </c:pt>
                <c:pt idx="14137">
                  <c:v>8.5575060532704388</c:v>
                </c:pt>
                <c:pt idx="14138">
                  <c:v>8.5581113801469524</c:v>
                </c:pt>
                <c:pt idx="14139">
                  <c:v>8.558716707023466</c:v>
                </c:pt>
                <c:pt idx="14140">
                  <c:v>8.5593220338999796</c:v>
                </c:pt>
                <c:pt idx="14141">
                  <c:v>8.5599273607764932</c:v>
                </c:pt>
                <c:pt idx="14142">
                  <c:v>8.5605326876530068</c:v>
                </c:pt>
                <c:pt idx="14143">
                  <c:v>8.5611380145295204</c:v>
                </c:pt>
                <c:pt idx="14144">
                  <c:v>8.561743341406034</c:v>
                </c:pt>
                <c:pt idx="14145">
                  <c:v>8.5623486682825476</c:v>
                </c:pt>
                <c:pt idx="14146">
                  <c:v>8.5629539951590612</c:v>
                </c:pt>
                <c:pt idx="14147">
                  <c:v>8.5635593220355748</c:v>
                </c:pt>
                <c:pt idx="14148">
                  <c:v>8.5641646489120884</c:v>
                </c:pt>
                <c:pt idx="14149">
                  <c:v>8.564769975788602</c:v>
                </c:pt>
                <c:pt idx="14150">
                  <c:v>8.5653753026651156</c:v>
                </c:pt>
                <c:pt idx="14151">
                  <c:v>8.5659806295416292</c:v>
                </c:pt>
                <c:pt idx="14152">
                  <c:v>8.5665859564181428</c:v>
                </c:pt>
                <c:pt idx="14153">
                  <c:v>8.5671912832946564</c:v>
                </c:pt>
                <c:pt idx="14154">
                  <c:v>8.56779661017117</c:v>
                </c:pt>
                <c:pt idx="14155">
                  <c:v>8.5684019370476836</c:v>
                </c:pt>
                <c:pt idx="14156">
                  <c:v>8.5690072639241972</c:v>
                </c:pt>
                <c:pt idx="14157">
                  <c:v>8.5696125908007108</c:v>
                </c:pt>
                <c:pt idx="14158">
                  <c:v>8.5702179176772244</c:v>
                </c:pt>
                <c:pt idx="14159">
                  <c:v>8.570823244553738</c:v>
                </c:pt>
                <c:pt idx="14160">
                  <c:v>8.5714285714302516</c:v>
                </c:pt>
                <c:pt idx="14161">
                  <c:v>8.5720338983067652</c:v>
                </c:pt>
                <c:pt idx="14162">
                  <c:v>8.5726392251832788</c:v>
                </c:pt>
                <c:pt idx="14163">
                  <c:v>8.5732445520597924</c:v>
                </c:pt>
                <c:pt idx="14164">
                  <c:v>8.573849878936306</c:v>
                </c:pt>
                <c:pt idx="14165">
                  <c:v>8.5744552058128196</c:v>
                </c:pt>
                <c:pt idx="14166">
                  <c:v>8.5750605326893332</c:v>
                </c:pt>
                <c:pt idx="14167">
                  <c:v>8.5756658595658468</c:v>
                </c:pt>
                <c:pt idx="14168">
                  <c:v>8.5762711864423604</c:v>
                </c:pt>
                <c:pt idx="14169">
                  <c:v>8.576876513318874</c:v>
                </c:pt>
                <c:pt idx="14170">
                  <c:v>8.5774818401953876</c:v>
                </c:pt>
                <c:pt idx="14171">
                  <c:v>8.5780871670719012</c:v>
                </c:pt>
                <c:pt idx="14172">
                  <c:v>8.5786924939484148</c:v>
                </c:pt>
                <c:pt idx="14173">
                  <c:v>8.5792978208249284</c:v>
                </c:pt>
                <c:pt idx="14174">
                  <c:v>8.579903147701442</c:v>
                </c:pt>
                <c:pt idx="14175">
                  <c:v>8.5805084745779556</c:v>
                </c:pt>
                <c:pt idx="14176">
                  <c:v>8.5811138014544692</c:v>
                </c:pt>
                <c:pt idx="14177">
                  <c:v>8.5817191283309828</c:v>
                </c:pt>
                <c:pt idx="14178">
                  <c:v>8.5823244552074964</c:v>
                </c:pt>
                <c:pt idx="14179">
                  <c:v>8.58292978208401</c:v>
                </c:pt>
                <c:pt idx="14180">
                  <c:v>8.5835351089605236</c:v>
                </c:pt>
                <c:pt idx="14181">
                  <c:v>8.5841404358370372</c:v>
                </c:pt>
                <c:pt idx="14182">
                  <c:v>8.5847457627135508</c:v>
                </c:pt>
                <c:pt idx="14183">
                  <c:v>8.5853510895900644</c:v>
                </c:pt>
                <c:pt idx="14184">
                  <c:v>8.585956416466578</c:v>
                </c:pt>
                <c:pt idx="14185">
                  <c:v>8.5865617433430916</c:v>
                </c:pt>
                <c:pt idx="14186">
                  <c:v>8.5871670702196052</c:v>
                </c:pt>
                <c:pt idx="14187">
                  <c:v>8.5877723970961188</c:v>
                </c:pt>
                <c:pt idx="14188">
                  <c:v>8.5883777239726324</c:v>
                </c:pt>
                <c:pt idx="14189">
                  <c:v>8.588983050849146</c:v>
                </c:pt>
                <c:pt idx="14190">
                  <c:v>8.5895883777256596</c:v>
                </c:pt>
                <c:pt idx="14191">
                  <c:v>8.5901937046021732</c:v>
                </c:pt>
                <c:pt idx="14192">
                  <c:v>8.5907990314786868</c:v>
                </c:pt>
                <c:pt idx="14193">
                  <c:v>8.5914043583552004</c:v>
                </c:pt>
                <c:pt idx="14194">
                  <c:v>8.592009685231714</c:v>
                </c:pt>
                <c:pt idx="14195">
                  <c:v>8.5926150121082276</c:v>
                </c:pt>
                <c:pt idx="14196">
                  <c:v>8.5932203389847412</c:v>
                </c:pt>
                <c:pt idx="14197">
                  <c:v>8.5938256658612548</c:v>
                </c:pt>
                <c:pt idx="14198">
                  <c:v>8.5944309927377684</c:v>
                </c:pt>
                <c:pt idx="14199">
                  <c:v>8.595036319614282</c:v>
                </c:pt>
                <c:pt idx="14200">
                  <c:v>8.5956416464907957</c:v>
                </c:pt>
                <c:pt idx="14201">
                  <c:v>8.5962469733673093</c:v>
                </c:pt>
                <c:pt idx="14202">
                  <c:v>8.5968523002438229</c:v>
                </c:pt>
                <c:pt idx="14203">
                  <c:v>8.5974576271203365</c:v>
                </c:pt>
                <c:pt idx="14204">
                  <c:v>8.5980629539968501</c:v>
                </c:pt>
                <c:pt idx="14205">
                  <c:v>8.5986682808733637</c:v>
                </c:pt>
                <c:pt idx="14206">
                  <c:v>8.5992736077498773</c:v>
                </c:pt>
                <c:pt idx="14207">
                  <c:v>8.5998789346263909</c:v>
                </c:pt>
                <c:pt idx="14208">
                  <c:v>8.6004842615029045</c:v>
                </c:pt>
                <c:pt idx="14209">
                  <c:v>8.6010895883794181</c:v>
                </c:pt>
                <c:pt idx="14210">
                  <c:v>8.6016949152559317</c:v>
                </c:pt>
                <c:pt idx="14211">
                  <c:v>8.6023002421324453</c:v>
                </c:pt>
                <c:pt idx="14212">
                  <c:v>8.6029055690089589</c:v>
                </c:pt>
                <c:pt idx="14213">
                  <c:v>8.6035108958854725</c:v>
                </c:pt>
                <c:pt idx="14214">
                  <c:v>8.6041162227619861</c:v>
                </c:pt>
                <c:pt idx="14215">
                  <c:v>8.6047215496384997</c:v>
                </c:pt>
                <c:pt idx="14216">
                  <c:v>8.6053268765150133</c:v>
                </c:pt>
                <c:pt idx="14217">
                  <c:v>8.6059322033915269</c:v>
                </c:pt>
                <c:pt idx="14218">
                  <c:v>8.6065375302680405</c:v>
                </c:pt>
                <c:pt idx="14219">
                  <c:v>8.6071428571445541</c:v>
                </c:pt>
                <c:pt idx="14220">
                  <c:v>8.6077481840210677</c:v>
                </c:pt>
                <c:pt idx="14221">
                  <c:v>8.6083535108975813</c:v>
                </c:pt>
                <c:pt idx="14222">
                  <c:v>8.6089588377740949</c:v>
                </c:pt>
                <c:pt idx="14223">
                  <c:v>8.6095641646506085</c:v>
                </c:pt>
                <c:pt idx="14224">
                  <c:v>8.6101694915271221</c:v>
                </c:pt>
                <c:pt idx="14225">
                  <c:v>8.6107748184036357</c:v>
                </c:pt>
                <c:pt idx="14226">
                  <c:v>8.6113801452801493</c:v>
                </c:pt>
                <c:pt idx="14227">
                  <c:v>8.6119854721566629</c:v>
                </c:pt>
                <c:pt idx="14228">
                  <c:v>8.6125907990331765</c:v>
                </c:pt>
                <c:pt idx="14229">
                  <c:v>8.6131961259096901</c:v>
                </c:pt>
                <c:pt idx="14230">
                  <c:v>8.6138014527862037</c:v>
                </c:pt>
                <c:pt idx="14231">
                  <c:v>8.6144067796627173</c:v>
                </c:pt>
                <c:pt idx="14232">
                  <c:v>8.6150121065392309</c:v>
                </c:pt>
                <c:pt idx="14233">
                  <c:v>8.6156174334157445</c:v>
                </c:pt>
                <c:pt idx="14234">
                  <c:v>8.6162227602922581</c:v>
                </c:pt>
                <c:pt idx="14235">
                  <c:v>8.6168280871687717</c:v>
                </c:pt>
                <c:pt idx="14236">
                  <c:v>8.6174334140452853</c:v>
                </c:pt>
                <c:pt idx="14237">
                  <c:v>8.6180387409217989</c:v>
                </c:pt>
                <c:pt idx="14238">
                  <c:v>8.6186440677983125</c:v>
                </c:pt>
                <c:pt idx="14239">
                  <c:v>8.6192493946748261</c:v>
                </c:pt>
                <c:pt idx="14240">
                  <c:v>8.6198547215513397</c:v>
                </c:pt>
                <c:pt idx="14241">
                  <c:v>8.6204600484278533</c:v>
                </c:pt>
                <c:pt idx="14242">
                  <c:v>8.6210653753043669</c:v>
                </c:pt>
                <c:pt idx="14243">
                  <c:v>8.6216707021808805</c:v>
                </c:pt>
                <c:pt idx="14244">
                  <c:v>8.6222760290573941</c:v>
                </c:pt>
                <c:pt idx="14245">
                  <c:v>8.6228813559339077</c:v>
                </c:pt>
                <c:pt idx="14246">
                  <c:v>8.6234866828104213</c:v>
                </c:pt>
                <c:pt idx="14247">
                  <c:v>8.6240920096869349</c:v>
                </c:pt>
                <c:pt idx="14248">
                  <c:v>8.6246973365634485</c:v>
                </c:pt>
                <c:pt idx="14249">
                  <c:v>8.6253026634399621</c:v>
                </c:pt>
                <c:pt idx="14250">
                  <c:v>8.6259079903164757</c:v>
                </c:pt>
                <c:pt idx="14251">
                  <c:v>8.6265133171929893</c:v>
                </c:pt>
                <c:pt idx="14252">
                  <c:v>8.6271186440695029</c:v>
                </c:pt>
                <c:pt idx="14253">
                  <c:v>8.6277239709460165</c:v>
                </c:pt>
                <c:pt idx="14254">
                  <c:v>8.6283292978225301</c:v>
                </c:pt>
                <c:pt idx="14255">
                  <c:v>8.6289346246990437</c:v>
                </c:pt>
                <c:pt idx="14256">
                  <c:v>8.6295399515755573</c:v>
                </c:pt>
                <c:pt idx="14257">
                  <c:v>8.6301452784520709</c:v>
                </c:pt>
                <c:pt idx="14258">
                  <c:v>8.6307506053285845</c:v>
                </c:pt>
                <c:pt idx="14259">
                  <c:v>8.6313559322050981</c:v>
                </c:pt>
                <c:pt idx="14260">
                  <c:v>8.6319612590816117</c:v>
                </c:pt>
                <c:pt idx="14261">
                  <c:v>8.6325665859581253</c:v>
                </c:pt>
                <c:pt idx="14262">
                  <c:v>8.6331719128346389</c:v>
                </c:pt>
                <c:pt idx="14263">
                  <c:v>8.6337772397111525</c:v>
                </c:pt>
                <c:pt idx="14264">
                  <c:v>8.6343825665876661</c:v>
                </c:pt>
                <c:pt idx="14265">
                  <c:v>8.6349878934641797</c:v>
                </c:pt>
                <c:pt idx="14266">
                  <c:v>8.6355932203406933</c:v>
                </c:pt>
                <c:pt idx="14267">
                  <c:v>8.6361985472172069</c:v>
                </c:pt>
                <c:pt idx="14268">
                  <c:v>8.6368038740937205</c:v>
                </c:pt>
                <c:pt idx="14269">
                  <c:v>8.6374092009702341</c:v>
                </c:pt>
                <c:pt idx="14270">
                  <c:v>8.6380145278467477</c:v>
                </c:pt>
                <c:pt idx="14271">
                  <c:v>8.6386198547232613</c:v>
                </c:pt>
                <c:pt idx="14272">
                  <c:v>8.6392251815997749</c:v>
                </c:pt>
                <c:pt idx="14273">
                  <c:v>8.6398305084762885</c:v>
                </c:pt>
                <c:pt idx="14274">
                  <c:v>8.6404358353528021</c:v>
                </c:pt>
                <c:pt idx="14275">
                  <c:v>8.6410411622293157</c:v>
                </c:pt>
                <c:pt idx="14276">
                  <c:v>8.6416464891058293</c:v>
                </c:pt>
                <c:pt idx="14277">
                  <c:v>8.6422518159823429</c:v>
                </c:pt>
                <c:pt idx="14278">
                  <c:v>8.6428571428588565</c:v>
                </c:pt>
                <c:pt idx="14279">
                  <c:v>8.6434624697353701</c:v>
                </c:pt>
                <c:pt idx="14280">
                  <c:v>8.6440677966118837</c:v>
                </c:pt>
                <c:pt idx="14281">
                  <c:v>8.6446731234883973</c:v>
                </c:pt>
                <c:pt idx="14282">
                  <c:v>8.6452784503649109</c:v>
                </c:pt>
                <c:pt idx="14283">
                  <c:v>8.6458837772414245</c:v>
                </c:pt>
                <c:pt idx="14284">
                  <c:v>8.6464891041179381</c:v>
                </c:pt>
                <c:pt idx="14285">
                  <c:v>8.6470944309944517</c:v>
                </c:pt>
                <c:pt idx="14286">
                  <c:v>8.6476997578709653</c:v>
                </c:pt>
                <c:pt idx="14287">
                  <c:v>8.6483050847474789</c:v>
                </c:pt>
                <c:pt idx="14288">
                  <c:v>8.6489104116239925</c:v>
                </c:pt>
                <c:pt idx="14289">
                  <c:v>8.6495157385005061</c:v>
                </c:pt>
                <c:pt idx="14290">
                  <c:v>8.6501210653770197</c:v>
                </c:pt>
                <c:pt idx="14291">
                  <c:v>8.6507263922535333</c:v>
                </c:pt>
                <c:pt idx="14292">
                  <c:v>8.6513317191300469</c:v>
                </c:pt>
                <c:pt idx="14293">
                  <c:v>8.6519370460065605</c:v>
                </c:pt>
                <c:pt idx="14294">
                  <c:v>8.6525423728830742</c:v>
                </c:pt>
                <c:pt idx="14295">
                  <c:v>8.6531476997595878</c:v>
                </c:pt>
                <c:pt idx="14296">
                  <c:v>8.6537530266361014</c:v>
                </c:pt>
                <c:pt idx="14297">
                  <c:v>8.654358353512615</c:v>
                </c:pt>
                <c:pt idx="14298">
                  <c:v>8.6549636803891286</c:v>
                </c:pt>
                <c:pt idx="14299">
                  <c:v>8.6555690072656422</c:v>
                </c:pt>
                <c:pt idx="14300">
                  <c:v>8.6561743341421558</c:v>
                </c:pt>
                <c:pt idx="14301">
                  <c:v>8.6567796610186694</c:v>
                </c:pt>
                <c:pt idx="14302">
                  <c:v>8.657384987895183</c:v>
                </c:pt>
                <c:pt idx="14303">
                  <c:v>8.6579903147716966</c:v>
                </c:pt>
                <c:pt idx="14304">
                  <c:v>8.6585956416482102</c:v>
                </c:pt>
                <c:pt idx="14305">
                  <c:v>8.6592009685247238</c:v>
                </c:pt>
                <c:pt idx="14306">
                  <c:v>8.6598062954012374</c:v>
                </c:pt>
                <c:pt idx="14307">
                  <c:v>8.660411622277751</c:v>
                </c:pt>
                <c:pt idx="14308">
                  <c:v>8.6610169491542646</c:v>
                </c:pt>
                <c:pt idx="14309">
                  <c:v>8.6616222760307782</c:v>
                </c:pt>
                <c:pt idx="14310">
                  <c:v>8.6622276029072918</c:v>
                </c:pt>
                <c:pt idx="14311">
                  <c:v>8.6628329297838054</c:v>
                </c:pt>
                <c:pt idx="14312">
                  <c:v>8.663438256660319</c:v>
                </c:pt>
                <c:pt idx="14313">
                  <c:v>8.6640435835368326</c:v>
                </c:pt>
                <c:pt idx="14314">
                  <c:v>8.6646489104133462</c:v>
                </c:pt>
                <c:pt idx="14315">
                  <c:v>8.6652542372898598</c:v>
                </c:pt>
                <c:pt idx="14316">
                  <c:v>8.6658595641663734</c:v>
                </c:pt>
                <c:pt idx="14317">
                  <c:v>8.666464891042887</c:v>
                </c:pt>
                <c:pt idx="14318">
                  <c:v>8.6670702179194006</c:v>
                </c:pt>
                <c:pt idx="14319">
                  <c:v>8.6676755447959142</c:v>
                </c:pt>
                <c:pt idx="14320">
                  <c:v>8.6682808716724278</c:v>
                </c:pt>
                <c:pt idx="14321">
                  <c:v>8.6688861985489414</c:v>
                </c:pt>
                <c:pt idx="14322">
                  <c:v>8.669491525425455</c:v>
                </c:pt>
                <c:pt idx="14323">
                  <c:v>8.6700968523019686</c:v>
                </c:pt>
                <c:pt idx="14324">
                  <c:v>8.6707021791784822</c:v>
                </c:pt>
                <c:pt idx="14325">
                  <c:v>8.6713075060549958</c:v>
                </c:pt>
                <c:pt idx="14326">
                  <c:v>8.6719128329315094</c:v>
                </c:pt>
                <c:pt idx="14327">
                  <c:v>8.672518159808023</c:v>
                </c:pt>
                <c:pt idx="14328">
                  <c:v>8.6731234866845366</c:v>
                </c:pt>
                <c:pt idx="14329">
                  <c:v>8.6737288135610502</c:v>
                </c:pt>
                <c:pt idx="14330">
                  <c:v>8.6743341404375638</c:v>
                </c:pt>
                <c:pt idx="14331">
                  <c:v>8.6749394673140774</c:v>
                </c:pt>
                <c:pt idx="14332">
                  <c:v>8.675544794190591</c:v>
                </c:pt>
                <c:pt idx="14333">
                  <c:v>8.6761501210671046</c:v>
                </c:pt>
                <c:pt idx="14334">
                  <c:v>8.6767554479436182</c:v>
                </c:pt>
                <c:pt idx="14335">
                  <c:v>8.6773607748201318</c:v>
                </c:pt>
                <c:pt idx="14336">
                  <c:v>8.6779661016966454</c:v>
                </c:pt>
                <c:pt idx="14337">
                  <c:v>8.678571428573159</c:v>
                </c:pt>
                <c:pt idx="14338">
                  <c:v>8.6791767554496726</c:v>
                </c:pt>
                <c:pt idx="14339">
                  <c:v>8.6797820823261862</c:v>
                </c:pt>
                <c:pt idx="14340">
                  <c:v>8.6803874092026998</c:v>
                </c:pt>
                <c:pt idx="14341">
                  <c:v>8.6809927360792134</c:v>
                </c:pt>
                <c:pt idx="14342">
                  <c:v>8.681598062955727</c:v>
                </c:pt>
                <c:pt idx="14343">
                  <c:v>8.6822033898322406</c:v>
                </c:pt>
                <c:pt idx="14344">
                  <c:v>8.6828087167087542</c:v>
                </c:pt>
                <c:pt idx="14345">
                  <c:v>8.6834140435852678</c:v>
                </c:pt>
                <c:pt idx="14346">
                  <c:v>8.6840193704617814</c:v>
                </c:pt>
                <c:pt idx="14347">
                  <c:v>8.684624697338295</c:v>
                </c:pt>
                <c:pt idx="14348">
                  <c:v>8.6852300242148086</c:v>
                </c:pt>
                <c:pt idx="14349">
                  <c:v>8.6858353510913222</c:v>
                </c:pt>
                <c:pt idx="14350">
                  <c:v>8.6864406779678358</c:v>
                </c:pt>
                <c:pt idx="14351">
                  <c:v>8.6870460048443494</c:v>
                </c:pt>
                <c:pt idx="14352">
                  <c:v>8.687651331720863</c:v>
                </c:pt>
                <c:pt idx="14353">
                  <c:v>8.6882566585973766</c:v>
                </c:pt>
                <c:pt idx="14354">
                  <c:v>8.6888619854738902</c:v>
                </c:pt>
                <c:pt idx="14355">
                  <c:v>8.6894673123504038</c:v>
                </c:pt>
                <c:pt idx="14356">
                  <c:v>8.6900726392269174</c:v>
                </c:pt>
                <c:pt idx="14357">
                  <c:v>8.690677966103431</c:v>
                </c:pt>
                <c:pt idx="14358">
                  <c:v>8.6912832929799446</c:v>
                </c:pt>
                <c:pt idx="14359">
                  <c:v>8.6918886198564582</c:v>
                </c:pt>
                <c:pt idx="14360">
                  <c:v>8.6924939467329718</c:v>
                </c:pt>
                <c:pt idx="14361">
                  <c:v>8.6930992736094854</c:v>
                </c:pt>
                <c:pt idx="14362">
                  <c:v>8.693704600485999</c:v>
                </c:pt>
                <c:pt idx="14363">
                  <c:v>8.6943099273625126</c:v>
                </c:pt>
                <c:pt idx="14364">
                  <c:v>8.6949152542390262</c:v>
                </c:pt>
                <c:pt idx="14365">
                  <c:v>8.6955205811155398</c:v>
                </c:pt>
                <c:pt idx="14366">
                  <c:v>8.6961259079920534</c:v>
                </c:pt>
                <c:pt idx="14367">
                  <c:v>8.696731234868567</c:v>
                </c:pt>
                <c:pt idx="14368">
                  <c:v>8.6973365617450806</c:v>
                </c:pt>
                <c:pt idx="14369">
                  <c:v>8.6979418886215942</c:v>
                </c:pt>
                <c:pt idx="14370">
                  <c:v>8.6985472154981078</c:v>
                </c:pt>
                <c:pt idx="14371">
                  <c:v>8.6991525423746214</c:v>
                </c:pt>
                <c:pt idx="14372">
                  <c:v>8.699757869251135</c:v>
                </c:pt>
                <c:pt idx="14373">
                  <c:v>8.7003631961276486</c:v>
                </c:pt>
                <c:pt idx="14374">
                  <c:v>8.7009685230041622</c:v>
                </c:pt>
                <c:pt idx="14375">
                  <c:v>8.7015738498806758</c:v>
                </c:pt>
                <c:pt idx="14376">
                  <c:v>8.7021791767571894</c:v>
                </c:pt>
                <c:pt idx="14377">
                  <c:v>8.702784503633703</c:v>
                </c:pt>
                <c:pt idx="14378">
                  <c:v>8.7033898305102166</c:v>
                </c:pt>
                <c:pt idx="14379">
                  <c:v>8.7039951573867302</c:v>
                </c:pt>
                <c:pt idx="14380">
                  <c:v>8.7046004842632438</c:v>
                </c:pt>
                <c:pt idx="14381">
                  <c:v>8.7052058111397574</c:v>
                </c:pt>
                <c:pt idx="14382">
                  <c:v>8.705811138016271</c:v>
                </c:pt>
                <c:pt idx="14383">
                  <c:v>8.7064164648927846</c:v>
                </c:pt>
                <c:pt idx="14384">
                  <c:v>8.7070217917692982</c:v>
                </c:pt>
                <c:pt idx="14385">
                  <c:v>8.7076271186458118</c:v>
                </c:pt>
                <c:pt idx="14386">
                  <c:v>8.7082324455223254</c:v>
                </c:pt>
                <c:pt idx="14387">
                  <c:v>8.708837772398839</c:v>
                </c:pt>
                <c:pt idx="14388">
                  <c:v>8.7094430992753527</c:v>
                </c:pt>
                <c:pt idx="14389">
                  <c:v>8.7100484261518663</c:v>
                </c:pt>
                <c:pt idx="14390">
                  <c:v>8.7106537530283799</c:v>
                </c:pt>
                <c:pt idx="14391">
                  <c:v>8.7112590799048935</c:v>
                </c:pt>
                <c:pt idx="14392">
                  <c:v>8.7118644067814071</c:v>
                </c:pt>
                <c:pt idx="14393">
                  <c:v>8.7124697336579207</c:v>
                </c:pt>
                <c:pt idx="14394">
                  <c:v>8.7130750605344343</c:v>
                </c:pt>
                <c:pt idx="14395">
                  <c:v>8.7136803874109479</c:v>
                </c:pt>
                <c:pt idx="14396">
                  <c:v>8.7142857142874615</c:v>
                </c:pt>
                <c:pt idx="14397">
                  <c:v>8.7148910411639751</c:v>
                </c:pt>
                <c:pt idx="14398">
                  <c:v>8.7154963680404887</c:v>
                </c:pt>
                <c:pt idx="14399">
                  <c:v>8.7161016949170023</c:v>
                </c:pt>
                <c:pt idx="14400">
                  <c:v>8.7167070217935159</c:v>
                </c:pt>
                <c:pt idx="14401">
                  <c:v>8.7173123486700295</c:v>
                </c:pt>
                <c:pt idx="14402">
                  <c:v>8.7179176755465431</c:v>
                </c:pt>
                <c:pt idx="14403">
                  <c:v>8.7185230024230567</c:v>
                </c:pt>
                <c:pt idx="14404">
                  <c:v>8.7191283292995703</c:v>
                </c:pt>
                <c:pt idx="14405">
                  <c:v>8.7197336561760839</c:v>
                </c:pt>
                <c:pt idx="14406">
                  <c:v>8.7203389830525975</c:v>
                </c:pt>
                <c:pt idx="14407">
                  <c:v>8.7209443099291111</c:v>
                </c:pt>
                <c:pt idx="14408">
                  <c:v>8.7215496368056247</c:v>
                </c:pt>
                <c:pt idx="14409">
                  <c:v>8.7221549636821383</c:v>
                </c:pt>
                <c:pt idx="14410">
                  <c:v>8.7227602905586519</c:v>
                </c:pt>
                <c:pt idx="14411">
                  <c:v>8.7233656174351655</c:v>
                </c:pt>
                <c:pt idx="14412">
                  <c:v>8.7239709443116791</c:v>
                </c:pt>
                <c:pt idx="14413">
                  <c:v>8.7245762711881927</c:v>
                </c:pt>
                <c:pt idx="14414">
                  <c:v>8.7251815980647063</c:v>
                </c:pt>
                <c:pt idx="14415">
                  <c:v>8.7257869249412199</c:v>
                </c:pt>
                <c:pt idx="14416">
                  <c:v>8.7263922518177335</c:v>
                </c:pt>
                <c:pt idx="14417">
                  <c:v>8.7269975786942471</c:v>
                </c:pt>
                <c:pt idx="14418">
                  <c:v>8.7276029055707607</c:v>
                </c:pt>
                <c:pt idx="14419">
                  <c:v>8.7282082324472743</c:v>
                </c:pt>
                <c:pt idx="14420">
                  <c:v>8.7288135593237879</c:v>
                </c:pt>
                <c:pt idx="14421">
                  <c:v>8.7294188862003015</c:v>
                </c:pt>
                <c:pt idx="14422">
                  <c:v>8.7300242130768151</c:v>
                </c:pt>
                <c:pt idx="14423">
                  <c:v>8.7306295399533287</c:v>
                </c:pt>
                <c:pt idx="14424">
                  <c:v>8.7312348668298423</c:v>
                </c:pt>
                <c:pt idx="14425">
                  <c:v>8.7318401937063559</c:v>
                </c:pt>
                <c:pt idx="14426">
                  <c:v>8.7324455205828695</c:v>
                </c:pt>
                <c:pt idx="14427">
                  <c:v>8.7330508474593831</c:v>
                </c:pt>
                <c:pt idx="14428">
                  <c:v>8.7336561743358967</c:v>
                </c:pt>
                <c:pt idx="14429">
                  <c:v>8.7342615012124103</c:v>
                </c:pt>
                <c:pt idx="14430">
                  <c:v>8.7348668280889239</c:v>
                </c:pt>
                <c:pt idx="14431">
                  <c:v>8.7354721549654375</c:v>
                </c:pt>
                <c:pt idx="14432">
                  <c:v>8.7360774818419511</c:v>
                </c:pt>
                <c:pt idx="14433">
                  <c:v>8.7366828087184647</c:v>
                </c:pt>
                <c:pt idx="14434">
                  <c:v>8.7372881355949783</c:v>
                </c:pt>
                <c:pt idx="14435">
                  <c:v>8.7378934624714919</c:v>
                </c:pt>
                <c:pt idx="14436">
                  <c:v>8.7384987893480055</c:v>
                </c:pt>
                <c:pt idx="14437">
                  <c:v>8.7391041162245191</c:v>
                </c:pt>
                <c:pt idx="14438">
                  <c:v>8.7397094431010327</c:v>
                </c:pt>
                <c:pt idx="14439">
                  <c:v>8.7403147699775463</c:v>
                </c:pt>
                <c:pt idx="14440">
                  <c:v>8.7409200968540599</c:v>
                </c:pt>
                <c:pt idx="14441">
                  <c:v>8.7415254237305735</c:v>
                </c:pt>
                <c:pt idx="14442">
                  <c:v>8.7421307506070871</c:v>
                </c:pt>
                <c:pt idx="14443">
                  <c:v>8.7427360774836007</c:v>
                </c:pt>
                <c:pt idx="14444">
                  <c:v>8.7433414043601143</c:v>
                </c:pt>
                <c:pt idx="14445">
                  <c:v>8.7439467312366279</c:v>
                </c:pt>
                <c:pt idx="14446">
                  <c:v>8.7445520581131415</c:v>
                </c:pt>
                <c:pt idx="14447">
                  <c:v>8.7451573849896551</c:v>
                </c:pt>
                <c:pt idx="14448">
                  <c:v>8.7457627118661687</c:v>
                </c:pt>
                <c:pt idx="14449">
                  <c:v>8.7463680387426823</c:v>
                </c:pt>
                <c:pt idx="14450">
                  <c:v>8.7469733656191959</c:v>
                </c:pt>
                <c:pt idx="14451">
                  <c:v>8.7475786924957095</c:v>
                </c:pt>
                <c:pt idx="14452">
                  <c:v>8.7481840193722231</c:v>
                </c:pt>
                <c:pt idx="14453">
                  <c:v>8.7487893462487367</c:v>
                </c:pt>
                <c:pt idx="14454">
                  <c:v>8.7493946731252503</c:v>
                </c:pt>
                <c:pt idx="14455">
                  <c:v>8.7500000000017639</c:v>
                </c:pt>
                <c:pt idx="14456">
                  <c:v>8.7506053268782775</c:v>
                </c:pt>
                <c:pt idx="14457">
                  <c:v>8.7512106537547911</c:v>
                </c:pt>
                <c:pt idx="14458">
                  <c:v>8.7518159806313047</c:v>
                </c:pt>
                <c:pt idx="14459">
                  <c:v>8.7524213075078183</c:v>
                </c:pt>
                <c:pt idx="14460">
                  <c:v>8.7530266343843319</c:v>
                </c:pt>
                <c:pt idx="14461">
                  <c:v>8.7536319612608455</c:v>
                </c:pt>
                <c:pt idx="14462">
                  <c:v>8.7542372881373591</c:v>
                </c:pt>
                <c:pt idx="14463">
                  <c:v>8.7548426150138727</c:v>
                </c:pt>
                <c:pt idx="14464">
                  <c:v>8.7554479418903863</c:v>
                </c:pt>
                <c:pt idx="14465">
                  <c:v>8.7560532687668999</c:v>
                </c:pt>
                <c:pt idx="14466">
                  <c:v>8.7566585956434135</c:v>
                </c:pt>
                <c:pt idx="14467">
                  <c:v>8.7572639225199271</c:v>
                </c:pt>
                <c:pt idx="14468">
                  <c:v>8.7578692493964407</c:v>
                </c:pt>
                <c:pt idx="14469">
                  <c:v>8.7584745762729543</c:v>
                </c:pt>
                <c:pt idx="14470">
                  <c:v>8.7590799031494679</c:v>
                </c:pt>
                <c:pt idx="14471">
                  <c:v>8.7596852300259815</c:v>
                </c:pt>
                <c:pt idx="14472">
                  <c:v>8.7602905569024951</c:v>
                </c:pt>
                <c:pt idx="14473">
                  <c:v>8.7608958837790087</c:v>
                </c:pt>
                <c:pt idx="14474">
                  <c:v>8.7615012106555223</c:v>
                </c:pt>
                <c:pt idx="14475">
                  <c:v>8.7621065375320359</c:v>
                </c:pt>
                <c:pt idx="14476">
                  <c:v>8.7627118644085495</c:v>
                </c:pt>
                <c:pt idx="14477">
                  <c:v>8.7633171912850631</c:v>
                </c:pt>
                <c:pt idx="14478">
                  <c:v>8.7639225181615767</c:v>
                </c:pt>
                <c:pt idx="14479">
                  <c:v>8.7645278450380903</c:v>
                </c:pt>
                <c:pt idx="14480">
                  <c:v>8.7651331719146039</c:v>
                </c:pt>
                <c:pt idx="14481">
                  <c:v>8.7657384987911176</c:v>
                </c:pt>
                <c:pt idx="14482">
                  <c:v>8.7663438256676312</c:v>
                </c:pt>
                <c:pt idx="14483">
                  <c:v>8.7669491525441448</c:v>
                </c:pt>
                <c:pt idx="14484">
                  <c:v>8.7675544794206584</c:v>
                </c:pt>
                <c:pt idx="14485">
                  <c:v>8.768159806297172</c:v>
                </c:pt>
                <c:pt idx="14486">
                  <c:v>8.7687651331736856</c:v>
                </c:pt>
                <c:pt idx="14487">
                  <c:v>8.7693704600501992</c:v>
                </c:pt>
                <c:pt idx="14488">
                  <c:v>8.7699757869267128</c:v>
                </c:pt>
                <c:pt idx="14489">
                  <c:v>8.7705811138032264</c:v>
                </c:pt>
                <c:pt idx="14490">
                  <c:v>8.77118644067974</c:v>
                </c:pt>
                <c:pt idx="14491">
                  <c:v>8.7717917675562536</c:v>
                </c:pt>
                <c:pt idx="14492">
                  <c:v>8.7723970944327672</c:v>
                </c:pt>
                <c:pt idx="14493">
                  <c:v>8.7730024213092808</c:v>
                </c:pt>
                <c:pt idx="14494">
                  <c:v>8.7736077481857944</c:v>
                </c:pt>
                <c:pt idx="14495">
                  <c:v>8.774213075062308</c:v>
                </c:pt>
                <c:pt idx="14496">
                  <c:v>8.7748184019388216</c:v>
                </c:pt>
                <c:pt idx="14497">
                  <c:v>8.7754237288153352</c:v>
                </c:pt>
                <c:pt idx="14498">
                  <c:v>8.7760290556918488</c:v>
                </c:pt>
                <c:pt idx="14499">
                  <c:v>8.7766343825683624</c:v>
                </c:pt>
                <c:pt idx="14500">
                  <c:v>8.777239709444876</c:v>
                </c:pt>
                <c:pt idx="14501">
                  <c:v>8.7778450363213896</c:v>
                </c:pt>
                <c:pt idx="14502">
                  <c:v>8.7784503631979032</c:v>
                </c:pt>
                <c:pt idx="14503">
                  <c:v>8.7790556900744168</c:v>
                </c:pt>
                <c:pt idx="14504">
                  <c:v>8.7796610169509304</c:v>
                </c:pt>
                <c:pt idx="14505">
                  <c:v>8.780266343827444</c:v>
                </c:pt>
                <c:pt idx="14506">
                  <c:v>8.7808716707039576</c:v>
                </c:pt>
                <c:pt idx="14507">
                  <c:v>8.7814769975804712</c:v>
                </c:pt>
                <c:pt idx="14508">
                  <c:v>8.7820823244569848</c:v>
                </c:pt>
                <c:pt idx="14509">
                  <c:v>8.7826876513334984</c:v>
                </c:pt>
                <c:pt idx="14510">
                  <c:v>8.783292978210012</c:v>
                </c:pt>
                <c:pt idx="14511">
                  <c:v>8.7838983050865256</c:v>
                </c:pt>
                <c:pt idx="14512">
                  <c:v>8.7845036319630392</c:v>
                </c:pt>
                <c:pt idx="14513">
                  <c:v>8.7851089588395528</c:v>
                </c:pt>
                <c:pt idx="14514">
                  <c:v>8.7857142857160664</c:v>
                </c:pt>
                <c:pt idx="14515">
                  <c:v>8.78631961259258</c:v>
                </c:pt>
                <c:pt idx="14516">
                  <c:v>8.7869249394690936</c:v>
                </c:pt>
                <c:pt idx="14517">
                  <c:v>8.7875302663456072</c:v>
                </c:pt>
                <c:pt idx="14518">
                  <c:v>8.7881355932221208</c:v>
                </c:pt>
                <c:pt idx="14519">
                  <c:v>8.7887409200986344</c:v>
                </c:pt>
                <c:pt idx="14520">
                  <c:v>8.789346246975148</c:v>
                </c:pt>
                <c:pt idx="14521">
                  <c:v>8.7899515738516616</c:v>
                </c:pt>
                <c:pt idx="14522">
                  <c:v>8.7905569007281752</c:v>
                </c:pt>
                <c:pt idx="14523">
                  <c:v>8.7911622276046888</c:v>
                </c:pt>
                <c:pt idx="14524">
                  <c:v>8.7917675544812024</c:v>
                </c:pt>
                <c:pt idx="14525">
                  <c:v>8.792372881357716</c:v>
                </c:pt>
                <c:pt idx="14526">
                  <c:v>8.7929782082342296</c:v>
                </c:pt>
                <c:pt idx="14527">
                  <c:v>8.7935835351107432</c:v>
                </c:pt>
                <c:pt idx="14528">
                  <c:v>8.7941888619872568</c:v>
                </c:pt>
                <c:pt idx="14529">
                  <c:v>8.7947941888637704</c:v>
                </c:pt>
                <c:pt idx="14530">
                  <c:v>8.795399515740284</c:v>
                </c:pt>
                <c:pt idx="14531">
                  <c:v>8.7960048426167976</c:v>
                </c:pt>
                <c:pt idx="14532">
                  <c:v>8.7966101694933112</c:v>
                </c:pt>
                <c:pt idx="14533">
                  <c:v>8.7972154963698248</c:v>
                </c:pt>
                <c:pt idx="14534">
                  <c:v>8.7978208232463384</c:v>
                </c:pt>
                <c:pt idx="14535">
                  <c:v>8.798426150122852</c:v>
                </c:pt>
                <c:pt idx="14536">
                  <c:v>8.7990314769993656</c:v>
                </c:pt>
                <c:pt idx="14537">
                  <c:v>8.7996368038758792</c:v>
                </c:pt>
                <c:pt idx="14538">
                  <c:v>8.8002421307523928</c:v>
                </c:pt>
                <c:pt idx="14539">
                  <c:v>8.8008474576289064</c:v>
                </c:pt>
                <c:pt idx="14540">
                  <c:v>8.80145278450542</c:v>
                </c:pt>
                <c:pt idx="14541">
                  <c:v>8.8020581113819336</c:v>
                </c:pt>
                <c:pt idx="14542">
                  <c:v>8.8026634382584472</c:v>
                </c:pt>
                <c:pt idx="14543">
                  <c:v>8.8032687651349608</c:v>
                </c:pt>
                <c:pt idx="14544">
                  <c:v>8.8038740920114744</c:v>
                </c:pt>
                <c:pt idx="14545">
                  <c:v>8.804479418887988</c:v>
                </c:pt>
                <c:pt idx="14546">
                  <c:v>8.8050847457645016</c:v>
                </c:pt>
                <c:pt idx="14547">
                  <c:v>8.8056900726410152</c:v>
                </c:pt>
                <c:pt idx="14548">
                  <c:v>8.8062953995175288</c:v>
                </c:pt>
                <c:pt idx="14549">
                  <c:v>8.8069007263940424</c:v>
                </c:pt>
                <c:pt idx="14550">
                  <c:v>8.807506053270556</c:v>
                </c:pt>
                <c:pt idx="14551">
                  <c:v>8.8081113801470696</c:v>
                </c:pt>
                <c:pt idx="14552">
                  <c:v>8.8087167070235832</c:v>
                </c:pt>
                <c:pt idx="14553">
                  <c:v>8.8093220339000968</c:v>
                </c:pt>
                <c:pt idx="14554">
                  <c:v>8.8099273607766104</c:v>
                </c:pt>
                <c:pt idx="14555">
                  <c:v>8.810532687653124</c:v>
                </c:pt>
                <c:pt idx="14556">
                  <c:v>8.8111380145296376</c:v>
                </c:pt>
                <c:pt idx="14557">
                  <c:v>8.8117433414061512</c:v>
                </c:pt>
                <c:pt idx="14558">
                  <c:v>8.8123486682826648</c:v>
                </c:pt>
                <c:pt idx="14559">
                  <c:v>8.8129539951591784</c:v>
                </c:pt>
                <c:pt idx="14560">
                  <c:v>8.813559322035692</c:v>
                </c:pt>
                <c:pt idx="14561">
                  <c:v>8.8141646489122056</c:v>
                </c:pt>
                <c:pt idx="14562">
                  <c:v>8.8147699757887192</c:v>
                </c:pt>
                <c:pt idx="14563">
                  <c:v>8.8153753026652328</c:v>
                </c:pt>
                <c:pt idx="14564">
                  <c:v>8.8159806295417464</c:v>
                </c:pt>
                <c:pt idx="14565">
                  <c:v>8.81658595641826</c:v>
                </c:pt>
                <c:pt idx="14566">
                  <c:v>8.8171912832947736</c:v>
                </c:pt>
                <c:pt idx="14567">
                  <c:v>8.8177966101712872</c:v>
                </c:pt>
                <c:pt idx="14568">
                  <c:v>8.8184019370478008</c:v>
                </c:pt>
                <c:pt idx="14569">
                  <c:v>8.8190072639243144</c:v>
                </c:pt>
                <c:pt idx="14570">
                  <c:v>8.819612590800828</c:v>
                </c:pt>
                <c:pt idx="14571">
                  <c:v>8.8202179176773416</c:v>
                </c:pt>
                <c:pt idx="14572">
                  <c:v>8.8208232445538552</c:v>
                </c:pt>
                <c:pt idx="14573">
                  <c:v>8.8214285714303688</c:v>
                </c:pt>
                <c:pt idx="14574">
                  <c:v>8.8220338983068824</c:v>
                </c:pt>
                <c:pt idx="14575">
                  <c:v>8.8226392251833961</c:v>
                </c:pt>
                <c:pt idx="14576">
                  <c:v>8.8232445520599097</c:v>
                </c:pt>
                <c:pt idx="14577">
                  <c:v>8.8238498789364233</c:v>
                </c:pt>
                <c:pt idx="14578">
                  <c:v>8.8244552058129369</c:v>
                </c:pt>
                <c:pt idx="14579">
                  <c:v>8.8250605326894505</c:v>
                </c:pt>
                <c:pt idx="14580">
                  <c:v>8.8256658595659641</c:v>
                </c:pt>
                <c:pt idx="14581">
                  <c:v>8.8262711864424777</c:v>
                </c:pt>
                <c:pt idx="14582">
                  <c:v>8.8268765133189913</c:v>
                </c:pt>
                <c:pt idx="14583">
                  <c:v>8.8274818401955049</c:v>
                </c:pt>
                <c:pt idx="14584">
                  <c:v>8.8280871670720185</c:v>
                </c:pt>
                <c:pt idx="14585">
                  <c:v>8.8286924939485321</c:v>
                </c:pt>
                <c:pt idx="14586">
                  <c:v>8.8292978208250457</c:v>
                </c:pt>
                <c:pt idx="14587">
                  <c:v>8.8299031477015593</c:v>
                </c:pt>
                <c:pt idx="14588">
                  <c:v>8.8305084745780729</c:v>
                </c:pt>
                <c:pt idx="14589">
                  <c:v>8.8311138014545865</c:v>
                </c:pt>
                <c:pt idx="14590">
                  <c:v>8.8317191283311001</c:v>
                </c:pt>
                <c:pt idx="14591">
                  <c:v>8.8323244552076137</c:v>
                </c:pt>
                <c:pt idx="14592">
                  <c:v>8.8329297820841273</c:v>
                </c:pt>
                <c:pt idx="14593">
                  <c:v>8.8335351089606409</c:v>
                </c:pt>
                <c:pt idx="14594">
                  <c:v>8.8341404358371545</c:v>
                </c:pt>
                <c:pt idx="14595">
                  <c:v>8.8347457627136681</c:v>
                </c:pt>
                <c:pt idx="14596">
                  <c:v>8.8353510895901817</c:v>
                </c:pt>
                <c:pt idx="14597">
                  <c:v>8.8359564164666953</c:v>
                </c:pt>
                <c:pt idx="14598">
                  <c:v>8.8365617433432089</c:v>
                </c:pt>
                <c:pt idx="14599">
                  <c:v>8.8371670702197225</c:v>
                </c:pt>
                <c:pt idx="14600">
                  <c:v>8.8377723970962361</c:v>
                </c:pt>
                <c:pt idx="14601">
                  <c:v>8.8383777239727497</c:v>
                </c:pt>
                <c:pt idx="14602">
                  <c:v>8.8389830508492633</c:v>
                </c:pt>
                <c:pt idx="14603">
                  <c:v>8.8395883777257769</c:v>
                </c:pt>
                <c:pt idx="14604">
                  <c:v>8.8401937046022905</c:v>
                </c:pt>
                <c:pt idx="14605">
                  <c:v>8.8407990314788041</c:v>
                </c:pt>
                <c:pt idx="14606">
                  <c:v>8.8414043583553177</c:v>
                </c:pt>
                <c:pt idx="14607">
                  <c:v>8.8420096852318313</c:v>
                </c:pt>
                <c:pt idx="14608">
                  <c:v>8.8426150121083449</c:v>
                </c:pt>
                <c:pt idx="14609">
                  <c:v>8.8432203389848585</c:v>
                </c:pt>
                <c:pt idx="14610">
                  <c:v>8.8438256658613721</c:v>
                </c:pt>
                <c:pt idx="14611">
                  <c:v>8.8444309927378857</c:v>
                </c:pt>
                <c:pt idx="14612">
                  <c:v>8.8450363196143993</c:v>
                </c:pt>
                <c:pt idx="14613">
                  <c:v>8.8456416464909129</c:v>
                </c:pt>
                <c:pt idx="14614">
                  <c:v>8.8462469733674265</c:v>
                </c:pt>
                <c:pt idx="14615">
                  <c:v>8.8468523002439401</c:v>
                </c:pt>
                <c:pt idx="14616">
                  <c:v>8.8474576271204537</c:v>
                </c:pt>
                <c:pt idx="14617">
                  <c:v>8.8480629539969673</c:v>
                </c:pt>
                <c:pt idx="14618">
                  <c:v>8.8486682808734809</c:v>
                </c:pt>
                <c:pt idx="14619">
                  <c:v>8.8492736077499945</c:v>
                </c:pt>
                <c:pt idx="14620">
                  <c:v>8.8498789346265081</c:v>
                </c:pt>
                <c:pt idx="14621">
                  <c:v>8.8504842615030217</c:v>
                </c:pt>
                <c:pt idx="14622">
                  <c:v>8.8510895883795353</c:v>
                </c:pt>
                <c:pt idx="14623">
                  <c:v>8.8516949152560489</c:v>
                </c:pt>
                <c:pt idx="14624">
                  <c:v>8.8523002421325625</c:v>
                </c:pt>
                <c:pt idx="14625">
                  <c:v>8.8529055690090761</c:v>
                </c:pt>
                <c:pt idx="14626">
                  <c:v>8.8535108958855897</c:v>
                </c:pt>
                <c:pt idx="14627">
                  <c:v>8.8541162227621033</c:v>
                </c:pt>
                <c:pt idx="14628">
                  <c:v>8.8547215496386169</c:v>
                </c:pt>
                <c:pt idx="14629">
                  <c:v>8.8553268765151305</c:v>
                </c:pt>
                <c:pt idx="14630">
                  <c:v>8.8559322033916441</c:v>
                </c:pt>
                <c:pt idx="14631">
                  <c:v>8.8565375302681577</c:v>
                </c:pt>
                <c:pt idx="14632">
                  <c:v>8.8571428571446713</c:v>
                </c:pt>
                <c:pt idx="14633">
                  <c:v>8.8577481840211849</c:v>
                </c:pt>
                <c:pt idx="14634">
                  <c:v>8.8583535108976985</c:v>
                </c:pt>
                <c:pt idx="14635">
                  <c:v>8.8589588377742121</c:v>
                </c:pt>
                <c:pt idx="14636">
                  <c:v>8.8595641646507257</c:v>
                </c:pt>
                <c:pt idx="14637">
                  <c:v>8.8601694915272393</c:v>
                </c:pt>
                <c:pt idx="14638">
                  <c:v>8.8607748184037529</c:v>
                </c:pt>
                <c:pt idx="14639">
                  <c:v>8.8613801452802665</c:v>
                </c:pt>
                <c:pt idx="14640">
                  <c:v>8.8619854721567801</c:v>
                </c:pt>
                <c:pt idx="14641">
                  <c:v>8.8625907990332937</c:v>
                </c:pt>
                <c:pt idx="14642">
                  <c:v>8.8631961259098073</c:v>
                </c:pt>
                <c:pt idx="14643">
                  <c:v>8.8638014527863209</c:v>
                </c:pt>
                <c:pt idx="14644">
                  <c:v>8.8644067796628345</c:v>
                </c:pt>
                <c:pt idx="14645">
                  <c:v>8.8650121065393481</c:v>
                </c:pt>
                <c:pt idx="14646">
                  <c:v>8.8656174334158617</c:v>
                </c:pt>
                <c:pt idx="14647">
                  <c:v>8.8662227602923753</c:v>
                </c:pt>
                <c:pt idx="14648">
                  <c:v>8.8668280871688889</c:v>
                </c:pt>
                <c:pt idx="14649">
                  <c:v>8.8674334140454025</c:v>
                </c:pt>
                <c:pt idx="14650">
                  <c:v>8.8680387409219161</c:v>
                </c:pt>
                <c:pt idx="14651">
                  <c:v>8.8686440677984297</c:v>
                </c:pt>
                <c:pt idx="14652">
                  <c:v>8.8692493946749433</c:v>
                </c:pt>
                <c:pt idx="14653">
                  <c:v>8.8698547215514569</c:v>
                </c:pt>
                <c:pt idx="14654">
                  <c:v>8.8704600484279705</c:v>
                </c:pt>
                <c:pt idx="14655">
                  <c:v>8.8710653753044841</c:v>
                </c:pt>
                <c:pt idx="14656">
                  <c:v>8.8716707021809977</c:v>
                </c:pt>
                <c:pt idx="14657">
                  <c:v>8.8722760290575113</c:v>
                </c:pt>
                <c:pt idx="14658">
                  <c:v>8.8728813559340249</c:v>
                </c:pt>
                <c:pt idx="14659">
                  <c:v>8.8734866828105385</c:v>
                </c:pt>
                <c:pt idx="14660">
                  <c:v>8.8740920096870521</c:v>
                </c:pt>
                <c:pt idx="14661">
                  <c:v>8.8746973365635657</c:v>
                </c:pt>
                <c:pt idx="14662">
                  <c:v>8.8753026634400793</c:v>
                </c:pt>
                <c:pt idx="14663">
                  <c:v>8.8759079903165929</c:v>
                </c:pt>
                <c:pt idx="14664">
                  <c:v>8.8765133171931065</c:v>
                </c:pt>
                <c:pt idx="14665">
                  <c:v>8.8771186440696201</c:v>
                </c:pt>
                <c:pt idx="14666">
                  <c:v>8.8777239709461337</c:v>
                </c:pt>
                <c:pt idx="14667">
                  <c:v>8.8783292978226473</c:v>
                </c:pt>
                <c:pt idx="14668">
                  <c:v>8.8789346246991609</c:v>
                </c:pt>
                <c:pt idx="14669">
                  <c:v>8.8795399515756746</c:v>
                </c:pt>
                <c:pt idx="14670">
                  <c:v>8.8801452784521882</c:v>
                </c:pt>
                <c:pt idx="14671">
                  <c:v>8.8807506053287018</c:v>
                </c:pt>
                <c:pt idx="14672">
                  <c:v>8.8813559322052154</c:v>
                </c:pt>
                <c:pt idx="14673">
                  <c:v>8.881961259081729</c:v>
                </c:pt>
                <c:pt idx="14674">
                  <c:v>8.8825665859582426</c:v>
                </c:pt>
                <c:pt idx="14675">
                  <c:v>8.8831719128347562</c:v>
                </c:pt>
                <c:pt idx="14676">
                  <c:v>8.8837772397112698</c:v>
                </c:pt>
                <c:pt idx="14677">
                  <c:v>8.8843825665877834</c:v>
                </c:pt>
                <c:pt idx="14678">
                  <c:v>8.884987893464297</c:v>
                </c:pt>
                <c:pt idx="14679">
                  <c:v>8.8855932203408106</c:v>
                </c:pt>
                <c:pt idx="14680">
                  <c:v>8.8861985472173242</c:v>
                </c:pt>
                <c:pt idx="14681">
                  <c:v>8.8868038740938378</c:v>
                </c:pt>
                <c:pt idx="14682">
                  <c:v>8.8874092009703514</c:v>
                </c:pt>
                <c:pt idx="14683">
                  <c:v>8.888014527846865</c:v>
                </c:pt>
                <c:pt idx="14684">
                  <c:v>8.8886198547233786</c:v>
                </c:pt>
                <c:pt idx="14685">
                  <c:v>8.8892251815998922</c:v>
                </c:pt>
                <c:pt idx="14686">
                  <c:v>8.8898305084764058</c:v>
                </c:pt>
                <c:pt idx="14687">
                  <c:v>8.8904358353529194</c:v>
                </c:pt>
                <c:pt idx="14688">
                  <c:v>8.891041162229433</c:v>
                </c:pt>
                <c:pt idx="14689">
                  <c:v>8.8916464891059466</c:v>
                </c:pt>
                <c:pt idx="14690">
                  <c:v>8.8922518159824602</c:v>
                </c:pt>
                <c:pt idx="14691">
                  <c:v>8.8928571428589738</c:v>
                </c:pt>
                <c:pt idx="14692">
                  <c:v>8.8934624697354874</c:v>
                </c:pt>
                <c:pt idx="14693">
                  <c:v>8.894067796612001</c:v>
                </c:pt>
                <c:pt idx="14694">
                  <c:v>8.8946731234885146</c:v>
                </c:pt>
                <c:pt idx="14695">
                  <c:v>8.8952784503650282</c:v>
                </c:pt>
                <c:pt idx="14696">
                  <c:v>8.8958837772415418</c:v>
                </c:pt>
                <c:pt idx="14697">
                  <c:v>8.8964891041180554</c:v>
                </c:pt>
                <c:pt idx="14698">
                  <c:v>8.897094430994569</c:v>
                </c:pt>
                <c:pt idx="14699">
                  <c:v>8.8976997578710826</c:v>
                </c:pt>
                <c:pt idx="14700">
                  <c:v>8.8983050847475962</c:v>
                </c:pt>
                <c:pt idx="14701">
                  <c:v>8.8989104116241098</c:v>
                </c:pt>
                <c:pt idx="14702">
                  <c:v>8.8995157385006234</c:v>
                </c:pt>
                <c:pt idx="14703">
                  <c:v>8.900121065377137</c:v>
                </c:pt>
                <c:pt idx="14704">
                  <c:v>8.9007263922536506</c:v>
                </c:pt>
                <c:pt idx="14705">
                  <c:v>8.9013317191301642</c:v>
                </c:pt>
                <c:pt idx="14706">
                  <c:v>8.9019370460066778</c:v>
                </c:pt>
                <c:pt idx="14707">
                  <c:v>8.9025423728831914</c:v>
                </c:pt>
                <c:pt idx="14708">
                  <c:v>8.903147699759705</c:v>
                </c:pt>
                <c:pt idx="14709">
                  <c:v>8.9037530266362186</c:v>
                </c:pt>
                <c:pt idx="14710">
                  <c:v>8.9043583535127322</c:v>
                </c:pt>
                <c:pt idx="14711">
                  <c:v>8.9049636803892458</c:v>
                </c:pt>
                <c:pt idx="14712">
                  <c:v>8.9055690072657594</c:v>
                </c:pt>
                <c:pt idx="14713">
                  <c:v>8.906174334142273</c:v>
                </c:pt>
                <c:pt idx="14714">
                  <c:v>8.9067796610187866</c:v>
                </c:pt>
                <c:pt idx="14715">
                  <c:v>8.9073849878953002</c:v>
                </c:pt>
                <c:pt idx="14716">
                  <c:v>8.9079903147718138</c:v>
                </c:pt>
                <c:pt idx="14717">
                  <c:v>8.9085956416483274</c:v>
                </c:pt>
                <c:pt idx="14718">
                  <c:v>8.909200968524841</c:v>
                </c:pt>
                <c:pt idx="14719">
                  <c:v>8.9098062954013546</c:v>
                </c:pt>
                <c:pt idx="14720">
                  <c:v>8.9104116222778682</c:v>
                </c:pt>
                <c:pt idx="14721">
                  <c:v>8.9110169491543818</c:v>
                </c:pt>
                <c:pt idx="14722">
                  <c:v>8.9116222760308954</c:v>
                </c:pt>
                <c:pt idx="14723">
                  <c:v>8.912227602907409</c:v>
                </c:pt>
                <c:pt idx="14724">
                  <c:v>8.9128329297839226</c:v>
                </c:pt>
                <c:pt idx="14725">
                  <c:v>8.9134382566604362</c:v>
                </c:pt>
                <c:pt idx="14726">
                  <c:v>8.9140435835369498</c:v>
                </c:pt>
                <c:pt idx="14727">
                  <c:v>8.9146489104134634</c:v>
                </c:pt>
                <c:pt idx="14728">
                  <c:v>8.915254237289977</c:v>
                </c:pt>
                <c:pt idx="14729">
                  <c:v>8.9158595641664906</c:v>
                </c:pt>
                <c:pt idx="14730">
                  <c:v>8.9164648910430042</c:v>
                </c:pt>
                <c:pt idx="14731">
                  <c:v>8.9170702179195178</c:v>
                </c:pt>
                <c:pt idx="14732">
                  <c:v>8.9176755447960314</c:v>
                </c:pt>
                <c:pt idx="14733">
                  <c:v>8.918280871672545</c:v>
                </c:pt>
                <c:pt idx="14734">
                  <c:v>8.9188861985490586</c:v>
                </c:pt>
                <c:pt idx="14735">
                  <c:v>8.9194915254255722</c:v>
                </c:pt>
                <c:pt idx="14736">
                  <c:v>8.9200968523020858</c:v>
                </c:pt>
                <c:pt idx="14737">
                  <c:v>8.9207021791785994</c:v>
                </c:pt>
                <c:pt idx="14738">
                  <c:v>8.921307506055113</c:v>
                </c:pt>
                <c:pt idx="14739">
                  <c:v>8.9219128329316266</c:v>
                </c:pt>
                <c:pt idx="14740">
                  <c:v>8.9225181598081402</c:v>
                </c:pt>
                <c:pt idx="14741">
                  <c:v>8.9231234866846538</c:v>
                </c:pt>
                <c:pt idx="14742">
                  <c:v>8.9237288135611674</c:v>
                </c:pt>
                <c:pt idx="14743">
                  <c:v>8.924334140437681</c:v>
                </c:pt>
                <c:pt idx="14744">
                  <c:v>8.9249394673141946</c:v>
                </c:pt>
                <c:pt idx="14745">
                  <c:v>8.9255447941907082</c:v>
                </c:pt>
                <c:pt idx="14746">
                  <c:v>8.9261501210672218</c:v>
                </c:pt>
                <c:pt idx="14747">
                  <c:v>8.9267554479437354</c:v>
                </c:pt>
                <c:pt idx="14748">
                  <c:v>8.927360774820249</c:v>
                </c:pt>
                <c:pt idx="14749">
                  <c:v>8.9279661016967626</c:v>
                </c:pt>
                <c:pt idx="14750">
                  <c:v>8.9285714285732762</c:v>
                </c:pt>
                <c:pt idx="14751">
                  <c:v>8.9291767554497898</c:v>
                </c:pt>
                <c:pt idx="14752">
                  <c:v>8.9297820823263034</c:v>
                </c:pt>
                <c:pt idx="14753">
                  <c:v>8.930387409202817</c:v>
                </c:pt>
                <c:pt idx="14754">
                  <c:v>8.9309927360793306</c:v>
                </c:pt>
                <c:pt idx="14755">
                  <c:v>8.9315980629558442</c:v>
                </c:pt>
                <c:pt idx="14756">
                  <c:v>8.9322033898323578</c:v>
                </c:pt>
                <c:pt idx="14757">
                  <c:v>8.9328087167088714</c:v>
                </c:pt>
                <c:pt idx="14758">
                  <c:v>8.933414043585385</c:v>
                </c:pt>
                <c:pt idx="14759">
                  <c:v>8.9340193704618986</c:v>
                </c:pt>
                <c:pt idx="14760">
                  <c:v>8.9346246973384122</c:v>
                </c:pt>
                <c:pt idx="14761">
                  <c:v>8.9352300242149258</c:v>
                </c:pt>
                <c:pt idx="14762">
                  <c:v>8.9358353510914394</c:v>
                </c:pt>
                <c:pt idx="14763">
                  <c:v>8.9364406779679531</c:v>
                </c:pt>
                <c:pt idx="14764">
                  <c:v>8.9370460048444667</c:v>
                </c:pt>
                <c:pt idx="14765">
                  <c:v>8.9376513317209803</c:v>
                </c:pt>
                <c:pt idx="14766">
                  <c:v>8.9382566585974939</c:v>
                </c:pt>
                <c:pt idx="14767">
                  <c:v>8.9388619854740075</c:v>
                </c:pt>
                <c:pt idx="14768">
                  <c:v>8.9394673123505211</c:v>
                </c:pt>
                <c:pt idx="14769">
                  <c:v>8.9400726392270347</c:v>
                </c:pt>
                <c:pt idx="14770">
                  <c:v>8.9406779661035483</c:v>
                </c:pt>
                <c:pt idx="14771">
                  <c:v>8.9412832929800619</c:v>
                </c:pt>
                <c:pt idx="14772">
                  <c:v>8.9418886198565755</c:v>
                </c:pt>
                <c:pt idx="14773">
                  <c:v>8.9424939467330891</c:v>
                </c:pt>
                <c:pt idx="14774">
                  <c:v>8.9430992736096027</c:v>
                </c:pt>
                <c:pt idx="14775">
                  <c:v>8.9437046004861163</c:v>
                </c:pt>
                <c:pt idx="14776">
                  <c:v>8.9443099273626299</c:v>
                </c:pt>
                <c:pt idx="14777">
                  <c:v>8.9449152542391435</c:v>
                </c:pt>
                <c:pt idx="14778">
                  <c:v>8.9455205811156571</c:v>
                </c:pt>
                <c:pt idx="14779">
                  <c:v>8.9461259079921707</c:v>
                </c:pt>
                <c:pt idx="14780">
                  <c:v>8.9467312348686843</c:v>
                </c:pt>
                <c:pt idx="14781">
                  <c:v>8.9473365617451979</c:v>
                </c:pt>
                <c:pt idx="14782">
                  <c:v>8.9479418886217115</c:v>
                </c:pt>
                <c:pt idx="14783">
                  <c:v>8.9485472154982251</c:v>
                </c:pt>
                <c:pt idx="14784">
                  <c:v>8.9491525423747387</c:v>
                </c:pt>
                <c:pt idx="14785">
                  <c:v>8.9497578692512523</c:v>
                </c:pt>
                <c:pt idx="14786">
                  <c:v>8.9503631961277659</c:v>
                </c:pt>
                <c:pt idx="14787">
                  <c:v>8.9509685230042795</c:v>
                </c:pt>
                <c:pt idx="14788">
                  <c:v>8.9515738498807931</c:v>
                </c:pt>
                <c:pt idx="14789">
                  <c:v>8.9521791767573067</c:v>
                </c:pt>
                <c:pt idx="14790">
                  <c:v>8.9527845036338203</c:v>
                </c:pt>
                <c:pt idx="14791">
                  <c:v>8.9533898305103339</c:v>
                </c:pt>
                <c:pt idx="14792">
                  <c:v>8.9539951573868475</c:v>
                </c:pt>
                <c:pt idx="14793">
                  <c:v>8.9546004842633611</c:v>
                </c:pt>
                <c:pt idx="14794">
                  <c:v>8.9552058111398747</c:v>
                </c:pt>
                <c:pt idx="14795">
                  <c:v>8.9558111380163883</c:v>
                </c:pt>
                <c:pt idx="14796">
                  <c:v>8.9564164648929019</c:v>
                </c:pt>
                <c:pt idx="14797">
                  <c:v>8.9570217917694155</c:v>
                </c:pt>
                <c:pt idx="14798">
                  <c:v>8.9576271186459291</c:v>
                </c:pt>
                <c:pt idx="14799">
                  <c:v>8.9582324455224427</c:v>
                </c:pt>
                <c:pt idx="14800">
                  <c:v>8.9588377723989563</c:v>
                </c:pt>
                <c:pt idx="14801">
                  <c:v>8.9594430992754699</c:v>
                </c:pt>
                <c:pt idx="14802">
                  <c:v>8.9600484261519835</c:v>
                </c:pt>
                <c:pt idx="14803">
                  <c:v>8.9606537530284971</c:v>
                </c:pt>
                <c:pt idx="14804">
                  <c:v>8.9612590799050107</c:v>
                </c:pt>
                <c:pt idx="14805">
                  <c:v>8.9618644067815243</c:v>
                </c:pt>
                <c:pt idx="14806">
                  <c:v>8.9624697336580379</c:v>
                </c:pt>
                <c:pt idx="14807">
                  <c:v>8.9630750605345515</c:v>
                </c:pt>
                <c:pt idx="14808">
                  <c:v>8.9636803874110651</c:v>
                </c:pt>
                <c:pt idx="14809">
                  <c:v>8.9642857142875787</c:v>
                </c:pt>
                <c:pt idx="14810">
                  <c:v>8.9648910411640923</c:v>
                </c:pt>
                <c:pt idx="14811">
                  <c:v>8.9654963680406059</c:v>
                </c:pt>
                <c:pt idx="14812">
                  <c:v>8.9661016949171195</c:v>
                </c:pt>
                <c:pt idx="14813">
                  <c:v>8.9667070217936331</c:v>
                </c:pt>
                <c:pt idx="14814">
                  <c:v>8.9673123486701467</c:v>
                </c:pt>
                <c:pt idx="14815">
                  <c:v>8.9679176755466603</c:v>
                </c:pt>
                <c:pt idx="14816">
                  <c:v>8.9685230024231739</c:v>
                </c:pt>
                <c:pt idx="14817">
                  <c:v>8.9691283292996875</c:v>
                </c:pt>
                <c:pt idx="14818">
                  <c:v>8.9697336561762011</c:v>
                </c:pt>
                <c:pt idx="14819">
                  <c:v>8.9703389830527147</c:v>
                </c:pt>
                <c:pt idx="14820">
                  <c:v>8.9709443099292283</c:v>
                </c:pt>
                <c:pt idx="14821">
                  <c:v>8.9715496368057419</c:v>
                </c:pt>
                <c:pt idx="14822">
                  <c:v>8.9721549636822555</c:v>
                </c:pt>
                <c:pt idx="14823">
                  <c:v>8.9727602905587691</c:v>
                </c:pt>
                <c:pt idx="14824">
                  <c:v>8.9733656174352827</c:v>
                </c:pt>
                <c:pt idx="14825">
                  <c:v>8.9739709443117963</c:v>
                </c:pt>
                <c:pt idx="14826">
                  <c:v>8.9745762711883099</c:v>
                </c:pt>
                <c:pt idx="14827">
                  <c:v>8.9751815980648235</c:v>
                </c:pt>
                <c:pt idx="14828">
                  <c:v>8.9757869249413371</c:v>
                </c:pt>
                <c:pt idx="14829">
                  <c:v>8.9763922518178507</c:v>
                </c:pt>
                <c:pt idx="14830">
                  <c:v>8.9769975786943643</c:v>
                </c:pt>
                <c:pt idx="14831">
                  <c:v>8.9776029055708779</c:v>
                </c:pt>
                <c:pt idx="14832">
                  <c:v>8.9782082324473915</c:v>
                </c:pt>
                <c:pt idx="14833">
                  <c:v>8.9788135593239051</c:v>
                </c:pt>
                <c:pt idx="14834">
                  <c:v>8.9794188862004187</c:v>
                </c:pt>
                <c:pt idx="14835">
                  <c:v>8.9800242130769323</c:v>
                </c:pt>
                <c:pt idx="14836">
                  <c:v>8.9806295399534459</c:v>
                </c:pt>
                <c:pt idx="14837">
                  <c:v>8.9812348668299595</c:v>
                </c:pt>
                <c:pt idx="14838">
                  <c:v>8.9818401937064731</c:v>
                </c:pt>
                <c:pt idx="14839">
                  <c:v>8.9824455205829867</c:v>
                </c:pt>
                <c:pt idx="14840">
                  <c:v>8.9830508474595003</c:v>
                </c:pt>
                <c:pt idx="14841">
                  <c:v>8.9836561743360139</c:v>
                </c:pt>
                <c:pt idx="14842">
                  <c:v>8.9842615012125275</c:v>
                </c:pt>
                <c:pt idx="14843">
                  <c:v>8.9848668280890411</c:v>
                </c:pt>
                <c:pt idx="14844">
                  <c:v>8.9854721549655547</c:v>
                </c:pt>
                <c:pt idx="14845">
                  <c:v>8.9860774818420683</c:v>
                </c:pt>
                <c:pt idx="14846">
                  <c:v>8.9866828087185819</c:v>
                </c:pt>
                <c:pt idx="14847">
                  <c:v>8.9872881355950955</c:v>
                </c:pt>
                <c:pt idx="14848">
                  <c:v>8.9878934624716091</c:v>
                </c:pt>
                <c:pt idx="14849">
                  <c:v>8.9884987893481227</c:v>
                </c:pt>
                <c:pt idx="14850">
                  <c:v>8.9891041162246363</c:v>
                </c:pt>
                <c:pt idx="14851">
                  <c:v>8.9897094431011499</c:v>
                </c:pt>
                <c:pt idx="14852">
                  <c:v>8.9903147699776635</c:v>
                </c:pt>
                <c:pt idx="14853">
                  <c:v>8.9909200968541771</c:v>
                </c:pt>
                <c:pt idx="14854">
                  <c:v>8.9915254237306907</c:v>
                </c:pt>
                <c:pt idx="14855">
                  <c:v>8.9921307506072043</c:v>
                </c:pt>
                <c:pt idx="14856">
                  <c:v>8.9927360774837179</c:v>
                </c:pt>
                <c:pt idx="14857">
                  <c:v>8.9933414043602316</c:v>
                </c:pt>
                <c:pt idx="14858">
                  <c:v>8.9939467312367452</c:v>
                </c:pt>
                <c:pt idx="14859">
                  <c:v>8.9945520581132588</c:v>
                </c:pt>
                <c:pt idx="14860">
                  <c:v>8.9951573849897724</c:v>
                </c:pt>
                <c:pt idx="14861">
                  <c:v>8.995762711866286</c:v>
                </c:pt>
                <c:pt idx="14862">
                  <c:v>8.9963680387427996</c:v>
                </c:pt>
                <c:pt idx="14863">
                  <c:v>8.9969733656193132</c:v>
                </c:pt>
                <c:pt idx="14864">
                  <c:v>8.9975786924958268</c:v>
                </c:pt>
                <c:pt idx="14865">
                  <c:v>8.9981840193723404</c:v>
                </c:pt>
                <c:pt idx="14866">
                  <c:v>8.998789346248854</c:v>
                </c:pt>
                <c:pt idx="14867">
                  <c:v>8.9993946731253676</c:v>
                </c:pt>
                <c:pt idx="14868">
                  <c:v>9.0000000000018812</c:v>
                </c:pt>
                <c:pt idx="14869">
                  <c:v>9.0006053268783948</c:v>
                </c:pt>
                <c:pt idx="14870">
                  <c:v>9.0012106537549084</c:v>
                </c:pt>
                <c:pt idx="14871">
                  <c:v>9.001815980631422</c:v>
                </c:pt>
                <c:pt idx="14872">
                  <c:v>9.0024213075079356</c:v>
                </c:pt>
                <c:pt idx="14873">
                  <c:v>9.0030266343844492</c:v>
                </c:pt>
                <c:pt idx="14874">
                  <c:v>9.0036319612609628</c:v>
                </c:pt>
                <c:pt idx="14875">
                  <c:v>9.0042372881374764</c:v>
                </c:pt>
                <c:pt idx="14876">
                  <c:v>9.00484261501399</c:v>
                </c:pt>
                <c:pt idx="14877">
                  <c:v>9.0054479418905036</c:v>
                </c:pt>
                <c:pt idx="14878">
                  <c:v>9.0060532687670172</c:v>
                </c:pt>
                <c:pt idx="14879">
                  <c:v>9.0066585956435308</c:v>
                </c:pt>
                <c:pt idx="14880">
                  <c:v>9.0072639225200444</c:v>
                </c:pt>
                <c:pt idx="14881">
                  <c:v>9.007869249396558</c:v>
                </c:pt>
                <c:pt idx="14882">
                  <c:v>9.0084745762730716</c:v>
                </c:pt>
                <c:pt idx="14883">
                  <c:v>9.0090799031495852</c:v>
                </c:pt>
                <c:pt idx="14884">
                  <c:v>9.0096852300260988</c:v>
                </c:pt>
                <c:pt idx="14885">
                  <c:v>9.0102905569026124</c:v>
                </c:pt>
                <c:pt idx="14886">
                  <c:v>9.010895883779126</c:v>
                </c:pt>
                <c:pt idx="14887">
                  <c:v>9.0115012106556396</c:v>
                </c:pt>
                <c:pt idx="14888">
                  <c:v>9.0121065375321532</c:v>
                </c:pt>
                <c:pt idx="14889">
                  <c:v>9.0127118644086668</c:v>
                </c:pt>
                <c:pt idx="14890">
                  <c:v>9.0133171912851804</c:v>
                </c:pt>
                <c:pt idx="14891">
                  <c:v>9.013922518161694</c:v>
                </c:pt>
                <c:pt idx="14892">
                  <c:v>9.0145278450382076</c:v>
                </c:pt>
                <c:pt idx="14893">
                  <c:v>9.0151331719147212</c:v>
                </c:pt>
                <c:pt idx="14894">
                  <c:v>9.0157384987912348</c:v>
                </c:pt>
                <c:pt idx="14895">
                  <c:v>9.0163438256677484</c:v>
                </c:pt>
                <c:pt idx="14896">
                  <c:v>9.016949152544262</c:v>
                </c:pt>
                <c:pt idx="14897">
                  <c:v>9.0175544794207756</c:v>
                </c:pt>
                <c:pt idx="14898">
                  <c:v>9.0181598062972892</c:v>
                </c:pt>
                <c:pt idx="14899">
                  <c:v>9.0187651331738028</c:v>
                </c:pt>
                <c:pt idx="14900">
                  <c:v>9.0193704600503164</c:v>
                </c:pt>
                <c:pt idx="14901">
                  <c:v>9.01997578692683</c:v>
                </c:pt>
                <c:pt idx="14902">
                  <c:v>9.0205811138033436</c:v>
                </c:pt>
                <c:pt idx="14903">
                  <c:v>9.0211864406798572</c:v>
                </c:pt>
                <c:pt idx="14904">
                  <c:v>9.0217917675563708</c:v>
                </c:pt>
                <c:pt idx="14905">
                  <c:v>9.0223970944328844</c:v>
                </c:pt>
                <c:pt idx="14906">
                  <c:v>9.023002421309398</c:v>
                </c:pt>
                <c:pt idx="14907">
                  <c:v>9.0236077481859116</c:v>
                </c:pt>
                <c:pt idx="14908">
                  <c:v>9.0242130750624252</c:v>
                </c:pt>
                <c:pt idx="14909">
                  <c:v>9.0248184019389388</c:v>
                </c:pt>
                <c:pt idx="14910">
                  <c:v>9.0254237288154524</c:v>
                </c:pt>
                <c:pt idx="14911">
                  <c:v>9.026029055691966</c:v>
                </c:pt>
                <c:pt idx="14912">
                  <c:v>9.0266343825684796</c:v>
                </c:pt>
                <c:pt idx="14913">
                  <c:v>9.0272397094449932</c:v>
                </c:pt>
                <c:pt idx="14914">
                  <c:v>9.0278450363215068</c:v>
                </c:pt>
                <c:pt idx="14915">
                  <c:v>9.0284503631980204</c:v>
                </c:pt>
                <c:pt idx="14916">
                  <c:v>9.029055690074534</c:v>
                </c:pt>
                <c:pt idx="14917">
                  <c:v>9.0296610169510476</c:v>
                </c:pt>
                <c:pt idx="14918">
                  <c:v>9.0302663438275612</c:v>
                </c:pt>
                <c:pt idx="14919">
                  <c:v>9.0308716707040748</c:v>
                </c:pt>
                <c:pt idx="14920">
                  <c:v>9.0314769975805884</c:v>
                </c:pt>
                <c:pt idx="14921">
                  <c:v>9.032082324457102</c:v>
                </c:pt>
                <c:pt idx="14922">
                  <c:v>9.0326876513336156</c:v>
                </c:pt>
                <c:pt idx="14923">
                  <c:v>9.0332929782101292</c:v>
                </c:pt>
                <c:pt idx="14924">
                  <c:v>9.0338983050866428</c:v>
                </c:pt>
                <c:pt idx="14925">
                  <c:v>9.0345036319631564</c:v>
                </c:pt>
                <c:pt idx="14926">
                  <c:v>9.03510895883967</c:v>
                </c:pt>
                <c:pt idx="14927">
                  <c:v>9.0357142857161836</c:v>
                </c:pt>
                <c:pt idx="14928">
                  <c:v>9.0363196125926972</c:v>
                </c:pt>
                <c:pt idx="14929">
                  <c:v>9.0369249394692108</c:v>
                </c:pt>
                <c:pt idx="14930">
                  <c:v>9.0375302663457244</c:v>
                </c:pt>
                <c:pt idx="14931">
                  <c:v>9.038135593222238</c:v>
                </c:pt>
                <c:pt idx="14932">
                  <c:v>9.0387409200987516</c:v>
                </c:pt>
                <c:pt idx="14933">
                  <c:v>9.0393462469752652</c:v>
                </c:pt>
                <c:pt idx="14934">
                  <c:v>9.0399515738517788</c:v>
                </c:pt>
                <c:pt idx="14935">
                  <c:v>9.0405569007282924</c:v>
                </c:pt>
                <c:pt idx="14936">
                  <c:v>9.041162227604806</c:v>
                </c:pt>
                <c:pt idx="14937">
                  <c:v>9.0417675544813196</c:v>
                </c:pt>
                <c:pt idx="14938">
                  <c:v>9.0423728813578332</c:v>
                </c:pt>
                <c:pt idx="14939">
                  <c:v>9.0429782082343468</c:v>
                </c:pt>
                <c:pt idx="14940">
                  <c:v>9.0435835351108604</c:v>
                </c:pt>
                <c:pt idx="14941">
                  <c:v>9.044188861987374</c:v>
                </c:pt>
                <c:pt idx="14942">
                  <c:v>9.0447941888638876</c:v>
                </c:pt>
                <c:pt idx="14943">
                  <c:v>9.0453995157404012</c:v>
                </c:pt>
                <c:pt idx="14944">
                  <c:v>9.0460048426169148</c:v>
                </c:pt>
                <c:pt idx="14945">
                  <c:v>9.0466101694934284</c:v>
                </c:pt>
                <c:pt idx="14946">
                  <c:v>9.047215496369942</c:v>
                </c:pt>
                <c:pt idx="14947">
                  <c:v>9.0478208232464556</c:v>
                </c:pt>
                <c:pt idx="14948">
                  <c:v>9.0484261501229692</c:v>
                </c:pt>
                <c:pt idx="14949">
                  <c:v>9.0490314769994828</c:v>
                </c:pt>
                <c:pt idx="14950">
                  <c:v>9.0496368038759964</c:v>
                </c:pt>
                <c:pt idx="14951">
                  <c:v>9.0502421307525101</c:v>
                </c:pt>
                <c:pt idx="14952">
                  <c:v>9.0508474576290237</c:v>
                </c:pt>
                <c:pt idx="14953">
                  <c:v>9.0514527845055373</c:v>
                </c:pt>
                <c:pt idx="14954">
                  <c:v>9.0520581113820509</c:v>
                </c:pt>
                <c:pt idx="14955">
                  <c:v>9.0526634382585645</c:v>
                </c:pt>
                <c:pt idx="14956">
                  <c:v>9.0532687651350781</c:v>
                </c:pt>
                <c:pt idx="14957">
                  <c:v>9.0538740920115917</c:v>
                </c:pt>
                <c:pt idx="14958">
                  <c:v>9.0544794188881053</c:v>
                </c:pt>
                <c:pt idx="14959">
                  <c:v>9.0550847457646189</c:v>
                </c:pt>
                <c:pt idx="14960">
                  <c:v>9.0556900726411325</c:v>
                </c:pt>
                <c:pt idx="14961">
                  <c:v>9.0562953995176461</c:v>
                </c:pt>
                <c:pt idx="14962">
                  <c:v>9.0569007263941597</c:v>
                </c:pt>
                <c:pt idx="14963">
                  <c:v>9.0575060532706733</c:v>
                </c:pt>
                <c:pt idx="14964">
                  <c:v>9.0581113801471869</c:v>
                </c:pt>
                <c:pt idx="14965">
                  <c:v>9.0587167070237005</c:v>
                </c:pt>
                <c:pt idx="14966">
                  <c:v>9.0593220339002141</c:v>
                </c:pt>
                <c:pt idx="14967">
                  <c:v>9.0599273607767277</c:v>
                </c:pt>
                <c:pt idx="14968">
                  <c:v>9.0605326876532413</c:v>
                </c:pt>
                <c:pt idx="14969">
                  <c:v>9.0611380145297549</c:v>
                </c:pt>
                <c:pt idx="14970">
                  <c:v>9.0617433414062685</c:v>
                </c:pt>
                <c:pt idx="14971">
                  <c:v>9.0623486682827821</c:v>
                </c:pt>
                <c:pt idx="14972">
                  <c:v>9.0629539951592957</c:v>
                </c:pt>
                <c:pt idx="14973">
                  <c:v>9.0635593220358093</c:v>
                </c:pt>
                <c:pt idx="14974">
                  <c:v>9.0641646489123229</c:v>
                </c:pt>
                <c:pt idx="14975">
                  <c:v>9.0647699757888365</c:v>
                </c:pt>
                <c:pt idx="14976">
                  <c:v>9.0653753026653501</c:v>
                </c:pt>
                <c:pt idx="14977">
                  <c:v>9.0659806295418637</c:v>
                </c:pt>
                <c:pt idx="14978">
                  <c:v>9.0665859564183773</c:v>
                </c:pt>
                <c:pt idx="14979">
                  <c:v>9.0671912832948909</c:v>
                </c:pt>
                <c:pt idx="14980">
                  <c:v>9.0677966101714045</c:v>
                </c:pt>
                <c:pt idx="14981">
                  <c:v>9.0684019370479181</c:v>
                </c:pt>
                <c:pt idx="14982">
                  <c:v>9.0690072639244317</c:v>
                </c:pt>
                <c:pt idx="14983">
                  <c:v>9.0696125908009453</c:v>
                </c:pt>
                <c:pt idx="14984">
                  <c:v>9.0702179176774589</c:v>
                </c:pt>
                <c:pt idx="14985">
                  <c:v>9.0708232445539725</c:v>
                </c:pt>
                <c:pt idx="14986">
                  <c:v>9.0714285714304861</c:v>
                </c:pt>
                <c:pt idx="14987">
                  <c:v>9.0720338983069997</c:v>
                </c:pt>
                <c:pt idx="14988">
                  <c:v>9.0726392251835133</c:v>
                </c:pt>
                <c:pt idx="14989">
                  <c:v>9.0732445520600269</c:v>
                </c:pt>
                <c:pt idx="14990">
                  <c:v>9.0738498789365405</c:v>
                </c:pt>
                <c:pt idx="14991">
                  <c:v>9.0744552058130541</c:v>
                </c:pt>
                <c:pt idx="14992">
                  <c:v>9.0750605326895677</c:v>
                </c:pt>
                <c:pt idx="14993">
                  <c:v>9.0756658595660813</c:v>
                </c:pt>
                <c:pt idx="14994">
                  <c:v>9.0762711864425949</c:v>
                </c:pt>
                <c:pt idx="14995">
                  <c:v>9.0768765133191085</c:v>
                </c:pt>
                <c:pt idx="14996">
                  <c:v>9.0774818401956221</c:v>
                </c:pt>
                <c:pt idx="14997">
                  <c:v>9.0780871670721357</c:v>
                </c:pt>
                <c:pt idx="14998">
                  <c:v>9.0786924939486493</c:v>
                </c:pt>
                <c:pt idx="14999">
                  <c:v>9.0792978208251629</c:v>
                </c:pt>
                <c:pt idx="15000">
                  <c:v>9.0799031477016765</c:v>
                </c:pt>
                <c:pt idx="15001">
                  <c:v>9.0805084745781901</c:v>
                </c:pt>
                <c:pt idx="15002">
                  <c:v>9.0811138014547037</c:v>
                </c:pt>
                <c:pt idx="15003">
                  <c:v>9.0817191283312173</c:v>
                </c:pt>
                <c:pt idx="15004">
                  <c:v>9.0823244552077309</c:v>
                </c:pt>
                <c:pt idx="15005">
                  <c:v>9.0829297820842445</c:v>
                </c:pt>
                <c:pt idx="15006">
                  <c:v>9.0835351089607581</c:v>
                </c:pt>
                <c:pt idx="15007">
                  <c:v>9.0841404358372717</c:v>
                </c:pt>
                <c:pt idx="15008">
                  <c:v>9.0847457627137853</c:v>
                </c:pt>
                <c:pt idx="15009">
                  <c:v>9.0853510895902989</c:v>
                </c:pt>
                <c:pt idx="15010">
                  <c:v>9.0859564164668125</c:v>
                </c:pt>
                <c:pt idx="15011">
                  <c:v>9.0865617433433261</c:v>
                </c:pt>
                <c:pt idx="15012">
                  <c:v>9.0871670702198397</c:v>
                </c:pt>
                <c:pt idx="15013">
                  <c:v>9.0877723970963533</c:v>
                </c:pt>
                <c:pt idx="15014">
                  <c:v>9.0883777239728669</c:v>
                </c:pt>
                <c:pt idx="15015">
                  <c:v>9.0889830508493805</c:v>
                </c:pt>
                <c:pt idx="15016">
                  <c:v>9.0895883777258941</c:v>
                </c:pt>
                <c:pt idx="15017">
                  <c:v>9.0901937046024077</c:v>
                </c:pt>
                <c:pt idx="15018">
                  <c:v>9.0907990314789213</c:v>
                </c:pt>
                <c:pt idx="15019">
                  <c:v>9.0914043583554349</c:v>
                </c:pt>
                <c:pt idx="15020">
                  <c:v>9.0920096852319485</c:v>
                </c:pt>
                <c:pt idx="15021">
                  <c:v>9.0926150121084621</c:v>
                </c:pt>
                <c:pt idx="15022">
                  <c:v>9.0932203389849757</c:v>
                </c:pt>
                <c:pt idx="15023">
                  <c:v>9.0938256658614893</c:v>
                </c:pt>
                <c:pt idx="15024">
                  <c:v>9.0944309927380029</c:v>
                </c:pt>
                <c:pt idx="15025">
                  <c:v>9.0950363196145165</c:v>
                </c:pt>
                <c:pt idx="15026">
                  <c:v>9.0956416464910301</c:v>
                </c:pt>
                <c:pt idx="15027">
                  <c:v>9.0962469733675437</c:v>
                </c:pt>
                <c:pt idx="15028">
                  <c:v>9.0968523002440573</c:v>
                </c:pt>
                <c:pt idx="15029">
                  <c:v>9.0974576271205709</c:v>
                </c:pt>
                <c:pt idx="15030">
                  <c:v>9.0980629539970845</c:v>
                </c:pt>
                <c:pt idx="15031">
                  <c:v>9.0986682808735981</c:v>
                </c:pt>
                <c:pt idx="15032">
                  <c:v>9.0992736077501117</c:v>
                </c:pt>
                <c:pt idx="15033">
                  <c:v>9.0998789346266253</c:v>
                </c:pt>
                <c:pt idx="15034">
                  <c:v>9.1004842615031389</c:v>
                </c:pt>
                <c:pt idx="15035">
                  <c:v>9.1010895883796525</c:v>
                </c:pt>
                <c:pt idx="15036">
                  <c:v>9.1016949152561661</c:v>
                </c:pt>
                <c:pt idx="15037">
                  <c:v>9.1023002421326797</c:v>
                </c:pt>
                <c:pt idx="15038">
                  <c:v>9.1029055690091933</c:v>
                </c:pt>
                <c:pt idx="15039">
                  <c:v>9.1035108958857069</c:v>
                </c:pt>
                <c:pt idx="15040">
                  <c:v>9.1041162227622205</c:v>
                </c:pt>
                <c:pt idx="15041">
                  <c:v>9.1047215496387341</c:v>
                </c:pt>
                <c:pt idx="15042">
                  <c:v>9.1053268765152477</c:v>
                </c:pt>
                <c:pt idx="15043">
                  <c:v>9.1059322033917613</c:v>
                </c:pt>
                <c:pt idx="15044">
                  <c:v>9.1065375302682749</c:v>
                </c:pt>
                <c:pt idx="15045">
                  <c:v>9.1071428571447886</c:v>
                </c:pt>
                <c:pt idx="15046">
                  <c:v>9.1077481840213022</c:v>
                </c:pt>
                <c:pt idx="15047">
                  <c:v>9.1083535108978158</c:v>
                </c:pt>
                <c:pt idx="15048">
                  <c:v>9.1089588377743294</c:v>
                </c:pt>
                <c:pt idx="15049">
                  <c:v>9.109564164650843</c:v>
                </c:pt>
                <c:pt idx="15050">
                  <c:v>9.1101694915273566</c:v>
                </c:pt>
                <c:pt idx="15051">
                  <c:v>9.1107748184038702</c:v>
                </c:pt>
                <c:pt idx="15052">
                  <c:v>9.1113801452803838</c:v>
                </c:pt>
                <c:pt idx="15053">
                  <c:v>9.1119854721568974</c:v>
                </c:pt>
                <c:pt idx="15054">
                  <c:v>9.112590799033411</c:v>
                </c:pt>
                <c:pt idx="15055">
                  <c:v>9.1131961259099246</c:v>
                </c:pt>
                <c:pt idx="15056">
                  <c:v>9.1138014527864382</c:v>
                </c:pt>
                <c:pt idx="15057">
                  <c:v>9.1144067796629518</c:v>
                </c:pt>
                <c:pt idx="15058">
                  <c:v>9.1150121065394654</c:v>
                </c:pt>
                <c:pt idx="15059">
                  <c:v>9.115617433415979</c:v>
                </c:pt>
                <c:pt idx="15060">
                  <c:v>9.1162227602924926</c:v>
                </c:pt>
                <c:pt idx="15061">
                  <c:v>9.1168280871690062</c:v>
                </c:pt>
                <c:pt idx="15062">
                  <c:v>9.1174334140455198</c:v>
                </c:pt>
                <c:pt idx="15063">
                  <c:v>9.1180387409220334</c:v>
                </c:pt>
                <c:pt idx="15064">
                  <c:v>9.118644067798547</c:v>
                </c:pt>
                <c:pt idx="15065">
                  <c:v>9.1192493946750606</c:v>
                </c:pt>
                <c:pt idx="15066">
                  <c:v>9.1198547215515742</c:v>
                </c:pt>
                <c:pt idx="15067">
                  <c:v>9.1204600484280878</c:v>
                </c:pt>
                <c:pt idx="15068">
                  <c:v>9.1210653753046014</c:v>
                </c:pt>
                <c:pt idx="15069">
                  <c:v>9.121670702181115</c:v>
                </c:pt>
                <c:pt idx="15070">
                  <c:v>9.1222760290576286</c:v>
                </c:pt>
                <c:pt idx="15071">
                  <c:v>9.1228813559341422</c:v>
                </c:pt>
                <c:pt idx="15072">
                  <c:v>9.1234866828106558</c:v>
                </c:pt>
                <c:pt idx="15073">
                  <c:v>9.1240920096871694</c:v>
                </c:pt>
                <c:pt idx="15074">
                  <c:v>9.124697336563683</c:v>
                </c:pt>
                <c:pt idx="15075">
                  <c:v>9.1253026634401966</c:v>
                </c:pt>
                <c:pt idx="15076">
                  <c:v>9.1259079903167102</c:v>
                </c:pt>
                <c:pt idx="15077">
                  <c:v>9.1265133171932238</c:v>
                </c:pt>
                <c:pt idx="15078">
                  <c:v>9.1271186440697374</c:v>
                </c:pt>
                <c:pt idx="15079">
                  <c:v>9.127723970946251</c:v>
                </c:pt>
                <c:pt idx="15080">
                  <c:v>9.1283292978227646</c:v>
                </c:pt>
                <c:pt idx="15081">
                  <c:v>9.1289346246992782</c:v>
                </c:pt>
                <c:pt idx="15082">
                  <c:v>9.1295399515757918</c:v>
                </c:pt>
                <c:pt idx="15083">
                  <c:v>9.1301452784523054</c:v>
                </c:pt>
                <c:pt idx="15084">
                  <c:v>9.130750605328819</c:v>
                </c:pt>
                <c:pt idx="15085">
                  <c:v>9.1313559322053326</c:v>
                </c:pt>
                <c:pt idx="15086">
                  <c:v>9.1319612590818462</c:v>
                </c:pt>
                <c:pt idx="15087">
                  <c:v>9.1325665859583598</c:v>
                </c:pt>
                <c:pt idx="15088">
                  <c:v>9.1331719128348734</c:v>
                </c:pt>
                <c:pt idx="15089">
                  <c:v>9.133777239711387</c:v>
                </c:pt>
                <c:pt idx="15090">
                  <c:v>9.1343825665879006</c:v>
                </c:pt>
                <c:pt idx="15091">
                  <c:v>9.1349878934644142</c:v>
                </c:pt>
                <c:pt idx="15092">
                  <c:v>9.1355932203409278</c:v>
                </c:pt>
                <c:pt idx="15093">
                  <c:v>9.1361985472174414</c:v>
                </c:pt>
                <c:pt idx="15094">
                  <c:v>9.136803874093955</c:v>
                </c:pt>
                <c:pt idx="15095">
                  <c:v>9.1374092009704686</c:v>
                </c:pt>
                <c:pt idx="15096">
                  <c:v>9.1380145278469822</c:v>
                </c:pt>
                <c:pt idx="15097">
                  <c:v>9.1386198547234958</c:v>
                </c:pt>
                <c:pt idx="15098">
                  <c:v>9.1392251816000094</c:v>
                </c:pt>
                <c:pt idx="15099">
                  <c:v>9.139830508476523</c:v>
                </c:pt>
                <c:pt idx="15100">
                  <c:v>9.1404358353530366</c:v>
                </c:pt>
                <c:pt idx="15101">
                  <c:v>9.1410411622295502</c:v>
                </c:pt>
                <c:pt idx="15102">
                  <c:v>9.1416464891060638</c:v>
                </c:pt>
                <c:pt idx="15103">
                  <c:v>9.1422518159825774</c:v>
                </c:pt>
                <c:pt idx="15104">
                  <c:v>9.142857142859091</c:v>
                </c:pt>
                <c:pt idx="15105">
                  <c:v>9.1434624697356046</c:v>
                </c:pt>
                <c:pt idx="15106">
                  <c:v>9.1440677966121182</c:v>
                </c:pt>
                <c:pt idx="15107">
                  <c:v>9.1446731234886318</c:v>
                </c:pt>
                <c:pt idx="15108">
                  <c:v>9.1452784503651454</c:v>
                </c:pt>
                <c:pt idx="15109">
                  <c:v>9.145883777241659</c:v>
                </c:pt>
                <c:pt idx="15110">
                  <c:v>9.1464891041181726</c:v>
                </c:pt>
                <c:pt idx="15111">
                  <c:v>9.1470944309946862</c:v>
                </c:pt>
                <c:pt idx="15112">
                  <c:v>9.1476997578711998</c:v>
                </c:pt>
                <c:pt idx="15113">
                  <c:v>9.1483050847477134</c:v>
                </c:pt>
                <c:pt idx="15114">
                  <c:v>9.148910411624227</c:v>
                </c:pt>
                <c:pt idx="15115">
                  <c:v>9.1495157385007406</c:v>
                </c:pt>
                <c:pt idx="15116">
                  <c:v>9.1501210653772542</c:v>
                </c:pt>
                <c:pt idx="15117">
                  <c:v>9.1507263922537678</c:v>
                </c:pt>
                <c:pt idx="15118">
                  <c:v>9.1513317191302814</c:v>
                </c:pt>
                <c:pt idx="15119">
                  <c:v>9.151937046006795</c:v>
                </c:pt>
                <c:pt idx="15120">
                  <c:v>9.1525423728833086</c:v>
                </c:pt>
                <c:pt idx="15121">
                  <c:v>9.1531476997598222</c:v>
                </c:pt>
                <c:pt idx="15122">
                  <c:v>9.1537530266363358</c:v>
                </c:pt>
                <c:pt idx="15123">
                  <c:v>9.1543583535128494</c:v>
                </c:pt>
                <c:pt idx="15124">
                  <c:v>9.154963680389363</c:v>
                </c:pt>
                <c:pt idx="15125">
                  <c:v>9.1555690072658766</c:v>
                </c:pt>
                <c:pt idx="15126">
                  <c:v>9.1561743341423902</c:v>
                </c:pt>
                <c:pt idx="15127">
                  <c:v>9.1567796610189038</c:v>
                </c:pt>
                <c:pt idx="15128">
                  <c:v>9.1573849878954174</c:v>
                </c:pt>
                <c:pt idx="15129">
                  <c:v>9.157990314771931</c:v>
                </c:pt>
                <c:pt idx="15130">
                  <c:v>9.1585956416484446</c:v>
                </c:pt>
                <c:pt idx="15131">
                  <c:v>9.1592009685249582</c:v>
                </c:pt>
                <c:pt idx="15132">
                  <c:v>9.1598062954014718</c:v>
                </c:pt>
                <c:pt idx="15133">
                  <c:v>9.1604116222779854</c:v>
                </c:pt>
                <c:pt idx="15134">
                  <c:v>9.161016949154499</c:v>
                </c:pt>
                <c:pt idx="15135">
                  <c:v>9.1616222760310126</c:v>
                </c:pt>
                <c:pt idx="15136">
                  <c:v>9.1622276029075262</c:v>
                </c:pt>
                <c:pt idx="15137">
                  <c:v>9.1628329297840398</c:v>
                </c:pt>
                <c:pt idx="15138">
                  <c:v>9.1634382566605534</c:v>
                </c:pt>
                <c:pt idx="15139">
                  <c:v>9.1640435835370671</c:v>
                </c:pt>
                <c:pt idx="15140">
                  <c:v>9.1646489104135807</c:v>
                </c:pt>
                <c:pt idx="15141">
                  <c:v>9.1652542372900943</c:v>
                </c:pt>
                <c:pt idx="15142">
                  <c:v>9.1658595641666079</c:v>
                </c:pt>
                <c:pt idx="15143">
                  <c:v>9.1664648910431215</c:v>
                </c:pt>
                <c:pt idx="15144">
                  <c:v>9.1670702179196351</c:v>
                </c:pt>
                <c:pt idx="15145">
                  <c:v>9.1676755447961487</c:v>
                </c:pt>
                <c:pt idx="15146">
                  <c:v>9.1682808716726623</c:v>
                </c:pt>
                <c:pt idx="15147">
                  <c:v>9.1688861985491759</c:v>
                </c:pt>
                <c:pt idx="15148">
                  <c:v>9.1694915254256895</c:v>
                </c:pt>
                <c:pt idx="15149">
                  <c:v>9.1700968523022031</c:v>
                </c:pt>
                <c:pt idx="15150">
                  <c:v>9.1707021791787167</c:v>
                </c:pt>
                <c:pt idx="15151">
                  <c:v>9.1713075060552303</c:v>
                </c:pt>
                <c:pt idx="15152">
                  <c:v>9.1719128329317439</c:v>
                </c:pt>
                <c:pt idx="15153">
                  <c:v>9.1725181598082575</c:v>
                </c:pt>
                <c:pt idx="15154">
                  <c:v>9.1731234866847711</c:v>
                </c:pt>
                <c:pt idx="15155">
                  <c:v>9.1737288135612847</c:v>
                </c:pt>
                <c:pt idx="15156">
                  <c:v>9.1743341404377983</c:v>
                </c:pt>
                <c:pt idx="15157">
                  <c:v>9.1749394673143119</c:v>
                </c:pt>
                <c:pt idx="15158">
                  <c:v>9.1755447941908255</c:v>
                </c:pt>
                <c:pt idx="15159">
                  <c:v>9.1761501210673391</c:v>
                </c:pt>
                <c:pt idx="15160">
                  <c:v>9.1767554479438527</c:v>
                </c:pt>
                <c:pt idx="15161">
                  <c:v>9.1773607748203663</c:v>
                </c:pt>
                <c:pt idx="15162">
                  <c:v>9.1779661016968799</c:v>
                </c:pt>
                <c:pt idx="15163">
                  <c:v>9.1785714285733935</c:v>
                </c:pt>
                <c:pt idx="15164">
                  <c:v>9.1791767554499071</c:v>
                </c:pt>
                <c:pt idx="15165">
                  <c:v>9.1797820823264207</c:v>
                </c:pt>
                <c:pt idx="15166">
                  <c:v>9.1803874092029343</c:v>
                </c:pt>
                <c:pt idx="15167">
                  <c:v>9.1809927360794479</c:v>
                </c:pt>
                <c:pt idx="15168">
                  <c:v>9.1815980629559615</c:v>
                </c:pt>
                <c:pt idx="15169">
                  <c:v>9.1822033898324751</c:v>
                </c:pt>
                <c:pt idx="15170">
                  <c:v>9.1828087167089887</c:v>
                </c:pt>
                <c:pt idx="15171">
                  <c:v>9.1834140435855023</c:v>
                </c:pt>
                <c:pt idx="15172">
                  <c:v>9.1840193704620159</c:v>
                </c:pt>
                <c:pt idx="15173">
                  <c:v>9.1846246973385295</c:v>
                </c:pt>
                <c:pt idx="15174">
                  <c:v>9.1852300242150431</c:v>
                </c:pt>
                <c:pt idx="15175">
                  <c:v>9.1858353510915567</c:v>
                </c:pt>
                <c:pt idx="15176">
                  <c:v>9.1864406779680703</c:v>
                </c:pt>
                <c:pt idx="15177">
                  <c:v>9.1870460048445839</c:v>
                </c:pt>
                <c:pt idx="15178">
                  <c:v>9.1876513317210975</c:v>
                </c:pt>
                <c:pt idx="15179">
                  <c:v>9.1882566585976111</c:v>
                </c:pt>
                <c:pt idx="15180">
                  <c:v>9.1888619854741247</c:v>
                </c:pt>
                <c:pt idx="15181">
                  <c:v>9.1894673123506383</c:v>
                </c:pt>
                <c:pt idx="15182">
                  <c:v>9.1900726392271519</c:v>
                </c:pt>
                <c:pt idx="15183">
                  <c:v>9.1906779661036655</c:v>
                </c:pt>
                <c:pt idx="15184">
                  <c:v>9.1912832929801791</c:v>
                </c:pt>
                <c:pt idx="15185">
                  <c:v>9.1918886198566927</c:v>
                </c:pt>
                <c:pt idx="15186">
                  <c:v>9.1924939467332063</c:v>
                </c:pt>
                <c:pt idx="15187">
                  <c:v>9.1930992736097199</c:v>
                </c:pt>
                <c:pt idx="15188">
                  <c:v>9.1937046004862335</c:v>
                </c:pt>
                <c:pt idx="15189">
                  <c:v>9.1943099273627471</c:v>
                </c:pt>
                <c:pt idx="15190">
                  <c:v>9.1949152542392607</c:v>
                </c:pt>
                <c:pt idx="15191">
                  <c:v>9.1955205811157743</c:v>
                </c:pt>
                <c:pt idx="15192">
                  <c:v>9.1961259079922879</c:v>
                </c:pt>
                <c:pt idx="15193">
                  <c:v>9.1967312348688015</c:v>
                </c:pt>
                <c:pt idx="15194">
                  <c:v>9.1973365617453151</c:v>
                </c:pt>
                <c:pt idx="15195">
                  <c:v>9.1979418886218287</c:v>
                </c:pt>
                <c:pt idx="15196">
                  <c:v>9.1985472154983423</c:v>
                </c:pt>
                <c:pt idx="15197">
                  <c:v>9.1991525423748559</c:v>
                </c:pt>
                <c:pt idx="15198">
                  <c:v>9.1997578692513695</c:v>
                </c:pt>
                <c:pt idx="15199">
                  <c:v>9.2003631961278831</c:v>
                </c:pt>
                <c:pt idx="15200">
                  <c:v>9.2009685230043967</c:v>
                </c:pt>
                <c:pt idx="15201">
                  <c:v>9.2015738498809103</c:v>
                </c:pt>
                <c:pt idx="15202">
                  <c:v>9.2021791767574239</c:v>
                </c:pt>
                <c:pt idx="15203">
                  <c:v>9.2027845036339375</c:v>
                </c:pt>
                <c:pt idx="15204">
                  <c:v>9.2033898305104511</c:v>
                </c:pt>
                <c:pt idx="15205">
                  <c:v>9.2039951573869647</c:v>
                </c:pt>
                <c:pt idx="15206">
                  <c:v>9.2046004842634783</c:v>
                </c:pt>
                <c:pt idx="15207">
                  <c:v>9.2052058111399919</c:v>
                </c:pt>
                <c:pt idx="15208">
                  <c:v>9.2058111380165055</c:v>
                </c:pt>
                <c:pt idx="15209">
                  <c:v>9.2064164648930191</c:v>
                </c:pt>
                <c:pt idx="15210">
                  <c:v>9.2070217917695327</c:v>
                </c:pt>
                <c:pt idx="15211">
                  <c:v>9.2076271186460463</c:v>
                </c:pt>
                <c:pt idx="15212">
                  <c:v>9.2082324455225599</c:v>
                </c:pt>
                <c:pt idx="15213">
                  <c:v>9.2088377723990735</c:v>
                </c:pt>
                <c:pt idx="15214">
                  <c:v>9.2094430992755871</c:v>
                </c:pt>
                <c:pt idx="15215">
                  <c:v>9.2100484261521007</c:v>
                </c:pt>
                <c:pt idx="15216">
                  <c:v>9.2106537530286143</c:v>
                </c:pt>
                <c:pt idx="15217">
                  <c:v>9.2112590799051279</c:v>
                </c:pt>
                <c:pt idx="15218">
                  <c:v>9.2118644067816415</c:v>
                </c:pt>
                <c:pt idx="15219">
                  <c:v>9.2124697336581551</c:v>
                </c:pt>
                <c:pt idx="15220">
                  <c:v>9.2130750605346687</c:v>
                </c:pt>
                <c:pt idx="15221">
                  <c:v>9.2136803874111823</c:v>
                </c:pt>
                <c:pt idx="15222">
                  <c:v>9.2142857142876959</c:v>
                </c:pt>
                <c:pt idx="15223">
                  <c:v>9.2148910411642095</c:v>
                </c:pt>
                <c:pt idx="15224">
                  <c:v>9.2154963680407231</c:v>
                </c:pt>
                <c:pt idx="15225">
                  <c:v>9.2161016949172367</c:v>
                </c:pt>
                <c:pt idx="15226">
                  <c:v>9.2167070217937503</c:v>
                </c:pt>
                <c:pt idx="15227">
                  <c:v>9.2173123486702639</c:v>
                </c:pt>
                <c:pt idx="15228">
                  <c:v>9.2179176755467775</c:v>
                </c:pt>
                <c:pt idx="15229">
                  <c:v>9.2185230024232911</c:v>
                </c:pt>
                <c:pt idx="15230">
                  <c:v>9.2191283292998047</c:v>
                </c:pt>
                <c:pt idx="15231">
                  <c:v>9.2197336561763183</c:v>
                </c:pt>
                <c:pt idx="15232">
                  <c:v>9.2203389830528319</c:v>
                </c:pt>
                <c:pt idx="15233">
                  <c:v>9.2209443099293456</c:v>
                </c:pt>
                <c:pt idx="15234">
                  <c:v>9.2215496368058592</c:v>
                </c:pt>
                <c:pt idx="15235">
                  <c:v>9.2221549636823728</c:v>
                </c:pt>
                <c:pt idx="15236">
                  <c:v>9.2227602905588864</c:v>
                </c:pt>
                <c:pt idx="15237">
                  <c:v>9.2233656174354</c:v>
                </c:pt>
                <c:pt idx="15238">
                  <c:v>9.2239709443119136</c:v>
                </c:pt>
                <c:pt idx="15239">
                  <c:v>9.2245762711884272</c:v>
                </c:pt>
                <c:pt idx="15240">
                  <c:v>9.2251815980649408</c:v>
                </c:pt>
                <c:pt idx="15241">
                  <c:v>9.2257869249414544</c:v>
                </c:pt>
                <c:pt idx="15242">
                  <c:v>9.226392251817968</c:v>
                </c:pt>
                <c:pt idx="15243">
                  <c:v>9.2269975786944816</c:v>
                </c:pt>
                <c:pt idx="15244">
                  <c:v>9.2276029055709952</c:v>
                </c:pt>
                <c:pt idx="15245">
                  <c:v>9.2282082324475088</c:v>
                </c:pt>
                <c:pt idx="15246">
                  <c:v>9.2288135593240224</c:v>
                </c:pt>
                <c:pt idx="15247">
                  <c:v>9.229418886200536</c:v>
                </c:pt>
                <c:pt idx="15248">
                  <c:v>9.2300242130770496</c:v>
                </c:pt>
                <c:pt idx="15249">
                  <c:v>9.2306295399535632</c:v>
                </c:pt>
                <c:pt idx="15250">
                  <c:v>9.2312348668300768</c:v>
                </c:pt>
                <c:pt idx="15251">
                  <c:v>9.2318401937065904</c:v>
                </c:pt>
                <c:pt idx="15252">
                  <c:v>9.232445520583104</c:v>
                </c:pt>
                <c:pt idx="15253">
                  <c:v>9.2330508474596176</c:v>
                </c:pt>
                <c:pt idx="15254">
                  <c:v>9.2336561743361312</c:v>
                </c:pt>
                <c:pt idx="15255">
                  <c:v>9.2342615012126448</c:v>
                </c:pt>
                <c:pt idx="15256">
                  <c:v>9.2348668280891584</c:v>
                </c:pt>
                <c:pt idx="15257">
                  <c:v>9.235472154965672</c:v>
                </c:pt>
                <c:pt idx="15258">
                  <c:v>9.2360774818421856</c:v>
                </c:pt>
                <c:pt idx="15259">
                  <c:v>9.2366828087186992</c:v>
                </c:pt>
                <c:pt idx="15260">
                  <c:v>9.2372881355952128</c:v>
                </c:pt>
                <c:pt idx="15261">
                  <c:v>9.2378934624717264</c:v>
                </c:pt>
                <c:pt idx="15262">
                  <c:v>9.23849878934824</c:v>
                </c:pt>
                <c:pt idx="15263">
                  <c:v>9.2391041162247536</c:v>
                </c:pt>
                <c:pt idx="15264">
                  <c:v>9.2397094431012672</c:v>
                </c:pt>
                <c:pt idx="15265">
                  <c:v>9.2403147699777808</c:v>
                </c:pt>
                <c:pt idx="15266">
                  <c:v>9.2409200968542944</c:v>
                </c:pt>
                <c:pt idx="15267">
                  <c:v>9.241525423730808</c:v>
                </c:pt>
                <c:pt idx="15268">
                  <c:v>9.2421307506073216</c:v>
                </c:pt>
                <c:pt idx="15269">
                  <c:v>9.2427360774838352</c:v>
                </c:pt>
                <c:pt idx="15270">
                  <c:v>9.2433414043603488</c:v>
                </c:pt>
                <c:pt idx="15271">
                  <c:v>9.2439467312368624</c:v>
                </c:pt>
                <c:pt idx="15272">
                  <c:v>9.244552058113376</c:v>
                </c:pt>
                <c:pt idx="15273">
                  <c:v>9.2451573849898896</c:v>
                </c:pt>
                <c:pt idx="15274">
                  <c:v>9.2457627118664032</c:v>
                </c:pt>
                <c:pt idx="15275">
                  <c:v>9.2463680387429168</c:v>
                </c:pt>
                <c:pt idx="15276">
                  <c:v>9.2469733656194304</c:v>
                </c:pt>
                <c:pt idx="15277">
                  <c:v>9.247578692495944</c:v>
                </c:pt>
                <c:pt idx="15278">
                  <c:v>9.2481840193724576</c:v>
                </c:pt>
                <c:pt idx="15279">
                  <c:v>9.2487893462489712</c:v>
                </c:pt>
                <c:pt idx="15280">
                  <c:v>9.2493946731254848</c:v>
                </c:pt>
                <c:pt idx="15281">
                  <c:v>9.2500000000019984</c:v>
                </c:pt>
                <c:pt idx="15282">
                  <c:v>9.250605326878512</c:v>
                </c:pt>
                <c:pt idx="15283">
                  <c:v>9.2512106537550256</c:v>
                </c:pt>
                <c:pt idx="15284">
                  <c:v>9.2518159806315392</c:v>
                </c:pt>
                <c:pt idx="15285">
                  <c:v>9.2524213075080528</c:v>
                </c:pt>
                <c:pt idx="15286">
                  <c:v>9.2530266343845664</c:v>
                </c:pt>
                <c:pt idx="15287">
                  <c:v>9.25363196126108</c:v>
                </c:pt>
                <c:pt idx="15288">
                  <c:v>9.2542372881375936</c:v>
                </c:pt>
                <c:pt idx="15289">
                  <c:v>9.2548426150141072</c:v>
                </c:pt>
                <c:pt idx="15290">
                  <c:v>9.2554479418906208</c:v>
                </c:pt>
                <c:pt idx="15291">
                  <c:v>9.2560532687671344</c:v>
                </c:pt>
                <c:pt idx="15292">
                  <c:v>9.256658595643648</c:v>
                </c:pt>
                <c:pt idx="15293">
                  <c:v>9.2572639225201616</c:v>
                </c:pt>
                <c:pt idx="15294">
                  <c:v>9.2578692493966752</c:v>
                </c:pt>
                <c:pt idx="15295">
                  <c:v>9.2584745762731888</c:v>
                </c:pt>
                <c:pt idx="15296">
                  <c:v>9.2590799031497024</c:v>
                </c:pt>
                <c:pt idx="15297">
                  <c:v>9.259685230026216</c:v>
                </c:pt>
                <c:pt idx="15298">
                  <c:v>9.2602905569027296</c:v>
                </c:pt>
                <c:pt idx="15299">
                  <c:v>9.2608958837792432</c:v>
                </c:pt>
                <c:pt idx="15300">
                  <c:v>9.2615012106557568</c:v>
                </c:pt>
                <c:pt idx="15301">
                  <c:v>9.2621065375322704</c:v>
                </c:pt>
                <c:pt idx="15302">
                  <c:v>9.262711864408784</c:v>
                </c:pt>
                <c:pt idx="15303">
                  <c:v>9.2633171912852976</c:v>
                </c:pt>
                <c:pt idx="15304">
                  <c:v>9.2639225181618112</c:v>
                </c:pt>
                <c:pt idx="15305">
                  <c:v>9.2645278450383248</c:v>
                </c:pt>
                <c:pt idx="15306">
                  <c:v>9.2651331719148384</c:v>
                </c:pt>
                <c:pt idx="15307">
                  <c:v>9.265738498791352</c:v>
                </c:pt>
                <c:pt idx="15308">
                  <c:v>9.2663438256678656</c:v>
                </c:pt>
                <c:pt idx="15309">
                  <c:v>9.2669491525443792</c:v>
                </c:pt>
                <c:pt idx="15310">
                  <c:v>9.2675544794208928</c:v>
                </c:pt>
                <c:pt idx="15311">
                  <c:v>9.2681598062974064</c:v>
                </c:pt>
                <c:pt idx="15312">
                  <c:v>9.26876513317392</c:v>
                </c:pt>
                <c:pt idx="15313">
                  <c:v>9.2693704600504336</c:v>
                </c:pt>
                <c:pt idx="15314">
                  <c:v>9.2699757869269472</c:v>
                </c:pt>
                <c:pt idx="15315">
                  <c:v>9.2705811138034608</c:v>
                </c:pt>
                <c:pt idx="15316">
                  <c:v>9.2711864406799744</c:v>
                </c:pt>
                <c:pt idx="15317">
                  <c:v>9.271791767556488</c:v>
                </c:pt>
                <c:pt idx="15318">
                  <c:v>9.2723970944330016</c:v>
                </c:pt>
                <c:pt idx="15319">
                  <c:v>9.2730024213095152</c:v>
                </c:pt>
                <c:pt idx="15320">
                  <c:v>9.2736077481860288</c:v>
                </c:pt>
                <c:pt idx="15321">
                  <c:v>9.2742130750625424</c:v>
                </c:pt>
                <c:pt idx="15322">
                  <c:v>9.274818401939056</c:v>
                </c:pt>
                <c:pt idx="15323">
                  <c:v>9.2754237288155696</c:v>
                </c:pt>
                <c:pt idx="15324">
                  <c:v>9.2760290556920832</c:v>
                </c:pt>
                <c:pt idx="15325">
                  <c:v>9.2766343825685968</c:v>
                </c:pt>
                <c:pt idx="15326">
                  <c:v>9.2772397094451104</c:v>
                </c:pt>
                <c:pt idx="15327">
                  <c:v>9.2778450363216241</c:v>
                </c:pt>
                <c:pt idx="15328">
                  <c:v>9.2784503631981377</c:v>
                </c:pt>
                <c:pt idx="15329">
                  <c:v>9.2790556900746513</c:v>
                </c:pt>
                <c:pt idx="15330">
                  <c:v>9.2796610169511649</c:v>
                </c:pt>
                <c:pt idx="15331">
                  <c:v>9.2802663438276785</c:v>
                </c:pt>
                <c:pt idx="15332">
                  <c:v>9.2808716707041921</c:v>
                </c:pt>
                <c:pt idx="15333">
                  <c:v>9.2814769975807057</c:v>
                </c:pt>
                <c:pt idx="15334">
                  <c:v>9.2820823244572193</c:v>
                </c:pt>
                <c:pt idx="15335">
                  <c:v>9.2826876513337329</c:v>
                </c:pt>
                <c:pt idx="15336">
                  <c:v>9.2832929782102465</c:v>
                </c:pt>
                <c:pt idx="15337">
                  <c:v>9.2838983050867601</c:v>
                </c:pt>
                <c:pt idx="15338">
                  <c:v>9.2845036319632737</c:v>
                </c:pt>
                <c:pt idx="15339">
                  <c:v>9.2851089588397873</c:v>
                </c:pt>
                <c:pt idx="15340">
                  <c:v>9.2857142857163009</c:v>
                </c:pt>
                <c:pt idx="15341">
                  <c:v>9.2863196125928145</c:v>
                </c:pt>
                <c:pt idx="15342">
                  <c:v>9.2869249394693281</c:v>
                </c:pt>
                <c:pt idx="15343">
                  <c:v>9.2875302663458417</c:v>
                </c:pt>
                <c:pt idx="15344">
                  <c:v>9.2881355932223553</c:v>
                </c:pt>
                <c:pt idx="15345">
                  <c:v>9.2887409200988689</c:v>
                </c:pt>
                <c:pt idx="15346">
                  <c:v>9.2893462469753825</c:v>
                </c:pt>
                <c:pt idx="15347">
                  <c:v>9.2899515738518961</c:v>
                </c:pt>
                <c:pt idx="15348">
                  <c:v>9.2905569007284097</c:v>
                </c:pt>
                <c:pt idx="15349">
                  <c:v>9.2911622276049233</c:v>
                </c:pt>
                <c:pt idx="15350">
                  <c:v>9.2917675544814369</c:v>
                </c:pt>
                <c:pt idx="15351">
                  <c:v>9.2923728813579505</c:v>
                </c:pt>
                <c:pt idx="15352">
                  <c:v>9.2929782082344641</c:v>
                </c:pt>
                <c:pt idx="15353">
                  <c:v>9.2935835351109777</c:v>
                </c:pt>
                <c:pt idx="15354">
                  <c:v>9.2941888619874913</c:v>
                </c:pt>
                <c:pt idx="15355">
                  <c:v>9.2947941888640049</c:v>
                </c:pt>
                <c:pt idx="15356">
                  <c:v>9.2953995157405185</c:v>
                </c:pt>
                <c:pt idx="15357">
                  <c:v>9.2960048426170321</c:v>
                </c:pt>
                <c:pt idx="15358">
                  <c:v>9.2966101694935457</c:v>
                </c:pt>
                <c:pt idx="15359">
                  <c:v>9.2972154963700593</c:v>
                </c:pt>
                <c:pt idx="15360">
                  <c:v>9.2978208232465729</c:v>
                </c:pt>
                <c:pt idx="15361">
                  <c:v>9.2984261501230865</c:v>
                </c:pt>
                <c:pt idx="15362">
                  <c:v>9.2990314769996001</c:v>
                </c:pt>
                <c:pt idx="15363">
                  <c:v>9.2996368038761137</c:v>
                </c:pt>
                <c:pt idx="15364">
                  <c:v>9.3002421307526273</c:v>
                </c:pt>
                <c:pt idx="15365">
                  <c:v>9.3008474576291409</c:v>
                </c:pt>
                <c:pt idx="15366">
                  <c:v>9.3014527845056545</c:v>
                </c:pt>
                <c:pt idx="15367">
                  <c:v>9.3020581113821681</c:v>
                </c:pt>
                <c:pt idx="15368">
                  <c:v>9.3026634382586817</c:v>
                </c:pt>
                <c:pt idx="15369">
                  <c:v>9.3032687651351953</c:v>
                </c:pt>
                <c:pt idx="15370">
                  <c:v>9.3038740920117089</c:v>
                </c:pt>
                <c:pt idx="15371">
                  <c:v>9.3044794188882225</c:v>
                </c:pt>
                <c:pt idx="15372">
                  <c:v>9.3050847457647361</c:v>
                </c:pt>
                <c:pt idx="15373">
                  <c:v>9.3056900726412497</c:v>
                </c:pt>
                <c:pt idx="15374">
                  <c:v>9.3062953995177633</c:v>
                </c:pt>
                <c:pt idx="15375">
                  <c:v>9.3069007263942769</c:v>
                </c:pt>
                <c:pt idx="15376">
                  <c:v>9.3075060532707905</c:v>
                </c:pt>
                <c:pt idx="15377">
                  <c:v>9.3081113801473041</c:v>
                </c:pt>
                <c:pt idx="15378">
                  <c:v>9.3087167070238177</c:v>
                </c:pt>
                <c:pt idx="15379">
                  <c:v>9.3093220339003313</c:v>
                </c:pt>
                <c:pt idx="15380">
                  <c:v>9.3099273607768449</c:v>
                </c:pt>
                <c:pt idx="15381">
                  <c:v>9.3105326876533585</c:v>
                </c:pt>
                <c:pt idx="15382">
                  <c:v>9.3111380145298721</c:v>
                </c:pt>
                <c:pt idx="15383">
                  <c:v>9.3117433414063857</c:v>
                </c:pt>
                <c:pt idx="15384">
                  <c:v>9.3123486682828993</c:v>
                </c:pt>
                <c:pt idx="15385">
                  <c:v>9.3129539951594129</c:v>
                </c:pt>
                <c:pt idx="15386">
                  <c:v>9.3135593220359265</c:v>
                </c:pt>
                <c:pt idx="15387">
                  <c:v>9.3141646489124401</c:v>
                </c:pt>
                <c:pt idx="15388">
                  <c:v>9.3147699757889537</c:v>
                </c:pt>
                <c:pt idx="15389">
                  <c:v>9.3153753026654673</c:v>
                </c:pt>
                <c:pt idx="15390">
                  <c:v>9.3159806295419809</c:v>
                </c:pt>
                <c:pt idx="15391">
                  <c:v>9.3165859564184945</c:v>
                </c:pt>
                <c:pt idx="15392">
                  <c:v>9.3171912832950081</c:v>
                </c:pt>
                <c:pt idx="15393">
                  <c:v>9.3177966101715217</c:v>
                </c:pt>
                <c:pt idx="15394">
                  <c:v>9.3184019370480353</c:v>
                </c:pt>
                <c:pt idx="15395">
                  <c:v>9.3190072639245489</c:v>
                </c:pt>
                <c:pt idx="15396">
                  <c:v>9.3196125908010625</c:v>
                </c:pt>
                <c:pt idx="15397">
                  <c:v>9.3202179176775761</c:v>
                </c:pt>
                <c:pt idx="15398">
                  <c:v>9.3208232445540897</c:v>
                </c:pt>
                <c:pt idx="15399">
                  <c:v>9.3214285714306033</c:v>
                </c:pt>
                <c:pt idx="15400">
                  <c:v>9.3220338983071169</c:v>
                </c:pt>
                <c:pt idx="15401">
                  <c:v>9.3226392251836305</c:v>
                </c:pt>
                <c:pt idx="15402">
                  <c:v>9.3232445520601441</c:v>
                </c:pt>
                <c:pt idx="15403">
                  <c:v>9.3238498789366577</c:v>
                </c:pt>
                <c:pt idx="15404">
                  <c:v>9.3244552058131713</c:v>
                </c:pt>
                <c:pt idx="15405">
                  <c:v>9.3250605326896849</c:v>
                </c:pt>
                <c:pt idx="15406">
                  <c:v>9.3256658595661985</c:v>
                </c:pt>
                <c:pt idx="15407">
                  <c:v>9.3262711864427121</c:v>
                </c:pt>
                <c:pt idx="15408">
                  <c:v>9.3268765133192257</c:v>
                </c:pt>
                <c:pt idx="15409">
                  <c:v>9.3274818401957393</c:v>
                </c:pt>
                <c:pt idx="15410">
                  <c:v>9.3280871670722529</c:v>
                </c:pt>
                <c:pt idx="15411">
                  <c:v>9.3286924939487665</c:v>
                </c:pt>
                <c:pt idx="15412">
                  <c:v>9.3292978208252801</c:v>
                </c:pt>
                <c:pt idx="15413">
                  <c:v>9.3299031477017937</c:v>
                </c:pt>
                <c:pt idx="15414">
                  <c:v>9.3305084745783073</c:v>
                </c:pt>
                <c:pt idx="15415">
                  <c:v>9.3311138014548209</c:v>
                </c:pt>
                <c:pt idx="15416">
                  <c:v>9.3317191283313345</c:v>
                </c:pt>
                <c:pt idx="15417">
                  <c:v>9.3323244552078481</c:v>
                </c:pt>
                <c:pt idx="15418">
                  <c:v>9.3329297820843617</c:v>
                </c:pt>
                <c:pt idx="15419">
                  <c:v>9.3335351089608753</c:v>
                </c:pt>
                <c:pt idx="15420">
                  <c:v>9.3341404358373889</c:v>
                </c:pt>
                <c:pt idx="15421">
                  <c:v>9.3347457627139026</c:v>
                </c:pt>
                <c:pt idx="15422">
                  <c:v>9.3353510895904162</c:v>
                </c:pt>
                <c:pt idx="15423">
                  <c:v>9.3359564164669298</c:v>
                </c:pt>
                <c:pt idx="15424">
                  <c:v>9.3365617433434434</c:v>
                </c:pt>
                <c:pt idx="15425">
                  <c:v>9.337167070219957</c:v>
                </c:pt>
                <c:pt idx="15426">
                  <c:v>9.3377723970964706</c:v>
                </c:pt>
                <c:pt idx="15427">
                  <c:v>9.3383777239729842</c:v>
                </c:pt>
                <c:pt idx="15428">
                  <c:v>9.3389830508494978</c:v>
                </c:pt>
                <c:pt idx="15429">
                  <c:v>9.3395883777260114</c:v>
                </c:pt>
                <c:pt idx="15430">
                  <c:v>9.340193704602525</c:v>
                </c:pt>
                <c:pt idx="15431">
                  <c:v>9.3407990314790386</c:v>
                </c:pt>
                <c:pt idx="15432">
                  <c:v>9.3414043583555522</c:v>
                </c:pt>
                <c:pt idx="15433">
                  <c:v>9.3420096852320658</c:v>
                </c:pt>
                <c:pt idx="15434">
                  <c:v>9.3426150121085794</c:v>
                </c:pt>
                <c:pt idx="15435">
                  <c:v>9.343220338985093</c:v>
                </c:pt>
                <c:pt idx="15436">
                  <c:v>9.3438256658616066</c:v>
                </c:pt>
                <c:pt idx="15437">
                  <c:v>9.3444309927381202</c:v>
                </c:pt>
                <c:pt idx="15438">
                  <c:v>9.3450363196146338</c:v>
                </c:pt>
                <c:pt idx="15439">
                  <c:v>9.3456416464911474</c:v>
                </c:pt>
                <c:pt idx="15440">
                  <c:v>9.346246973367661</c:v>
                </c:pt>
                <c:pt idx="15441">
                  <c:v>9.3468523002441746</c:v>
                </c:pt>
                <c:pt idx="15442">
                  <c:v>9.3474576271206882</c:v>
                </c:pt>
                <c:pt idx="15443">
                  <c:v>9.3480629539972018</c:v>
                </c:pt>
                <c:pt idx="15444">
                  <c:v>9.3486682808737154</c:v>
                </c:pt>
                <c:pt idx="15445">
                  <c:v>9.349273607750229</c:v>
                </c:pt>
                <c:pt idx="15446">
                  <c:v>9.3498789346267426</c:v>
                </c:pt>
                <c:pt idx="15447">
                  <c:v>9.3504842615032562</c:v>
                </c:pt>
                <c:pt idx="15448">
                  <c:v>9.3510895883797698</c:v>
                </c:pt>
                <c:pt idx="15449">
                  <c:v>9.3516949152562834</c:v>
                </c:pt>
                <c:pt idx="15450">
                  <c:v>9.352300242132797</c:v>
                </c:pt>
                <c:pt idx="15451">
                  <c:v>9.3529055690093106</c:v>
                </c:pt>
                <c:pt idx="15452">
                  <c:v>9.3535108958858242</c:v>
                </c:pt>
                <c:pt idx="15453">
                  <c:v>9.3541162227623378</c:v>
                </c:pt>
                <c:pt idx="15454">
                  <c:v>9.3547215496388514</c:v>
                </c:pt>
                <c:pt idx="15455">
                  <c:v>9.355326876515365</c:v>
                </c:pt>
                <c:pt idx="15456">
                  <c:v>9.3559322033918786</c:v>
                </c:pt>
                <c:pt idx="15457">
                  <c:v>9.3565375302683922</c:v>
                </c:pt>
                <c:pt idx="15458">
                  <c:v>9.3571428571449058</c:v>
                </c:pt>
                <c:pt idx="15459">
                  <c:v>9.3577481840214194</c:v>
                </c:pt>
                <c:pt idx="15460">
                  <c:v>9.358353510897933</c:v>
                </c:pt>
                <c:pt idx="15461">
                  <c:v>9.3589588377744466</c:v>
                </c:pt>
                <c:pt idx="15462">
                  <c:v>9.3595641646509602</c:v>
                </c:pt>
                <c:pt idx="15463">
                  <c:v>9.3601694915274738</c:v>
                </c:pt>
                <c:pt idx="15464">
                  <c:v>9.3607748184039874</c:v>
                </c:pt>
                <c:pt idx="15465">
                  <c:v>9.361380145280501</c:v>
                </c:pt>
                <c:pt idx="15466">
                  <c:v>9.3619854721570146</c:v>
                </c:pt>
                <c:pt idx="15467">
                  <c:v>9.3625907990335282</c:v>
                </c:pt>
                <c:pt idx="15468">
                  <c:v>9.3631961259100418</c:v>
                </c:pt>
                <c:pt idx="15469">
                  <c:v>9.3638014527865554</c:v>
                </c:pt>
                <c:pt idx="15470">
                  <c:v>9.364406779663069</c:v>
                </c:pt>
                <c:pt idx="15471">
                  <c:v>9.3650121065395826</c:v>
                </c:pt>
                <c:pt idx="15472">
                  <c:v>9.3656174334160962</c:v>
                </c:pt>
                <c:pt idx="15473">
                  <c:v>9.3662227602926098</c:v>
                </c:pt>
                <c:pt idx="15474">
                  <c:v>9.3668280871691234</c:v>
                </c:pt>
                <c:pt idx="15475">
                  <c:v>9.367433414045637</c:v>
                </c:pt>
                <c:pt idx="15476">
                  <c:v>9.3680387409221506</c:v>
                </c:pt>
                <c:pt idx="15477">
                  <c:v>9.3686440677986642</c:v>
                </c:pt>
                <c:pt idx="15478">
                  <c:v>9.3692493946751778</c:v>
                </c:pt>
                <c:pt idx="15479">
                  <c:v>9.3698547215516914</c:v>
                </c:pt>
                <c:pt idx="15480">
                  <c:v>9.370460048428205</c:v>
                </c:pt>
                <c:pt idx="15481">
                  <c:v>9.3710653753047186</c:v>
                </c:pt>
                <c:pt idx="15482">
                  <c:v>9.3716707021812322</c:v>
                </c:pt>
                <c:pt idx="15483">
                  <c:v>9.3722760290577458</c:v>
                </c:pt>
                <c:pt idx="15484">
                  <c:v>9.3728813559342594</c:v>
                </c:pt>
                <c:pt idx="15485">
                  <c:v>9.373486682810773</c:v>
                </c:pt>
                <c:pt idx="15486">
                  <c:v>9.3740920096872866</c:v>
                </c:pt>
                <c:pt idx="15487">
                  <c:v>9.3746973365638002</c:v>
                </c:pt>
                <c:pt idx="15488">
                  <c:v>9.3753026634403138</c:v>
                </c:pt>
                <c:pt idx="15489">
                  <c:v>9.3759079903168274</c:v>
                </c:pt>
                <c:pt idx="15490">
                  <c:v>9.376513317193341</c:v>
                </c:pt>
                <c:pt idx="15491">
                  <c:v>9.3771186440698546</c:v>
                </c:pt>
                <c:pt idx="15492">
                  <c:v>9.3777239709463682</c:v>
                </c:pt>
                <c:pt idx="15493">
                  <c:v>9.3783292978228818</c:v>
                </c:pt>
                <c:pt idx="15494">
                  <c:v>9.3789346246993954</c:v>
                </c:pt>
                <c:pt idx="15495">
                  <c:v>9.379539951575909</c:v>
                </c:pt>
                <c:pt idx="15496">
                  <c:v>9.3801452784524226</c:v>
                </c:pt>
                <c:pt idx="15497">
                  <c:v>9.3807506053289362</c:v>
                </c:pt>
                <c:pt idx="15498">
                  <c:v>9.3813559322054498</c:v>
                </c:pt>
                <c:pt idx="15499">
                  <c:v>9.3819612590819634</c:v>
                </c:pt>
                <c:pt idx="15500">
                  <c:v>9.382566585958477</c:v>
                </c:pt>
                <c:pt idx="15501">
                  <c:v>9.3831719128349906</c:v>
                </c:pt>
                <c:pt idx="15502">
                  <c:v>9.3837772397115042</c:v>
                </c:pt>
                <c:pt idx="15503">
                  <c:v>9.3843825665880178</c:v>
                </c:pt>
                <c:pt idx="15504">
                  <c:v>9.3849878934645314</c:v>
                </c:pt>
                <c:pt idx="15505">
                  <c:v>9.385593220341045</c:v>
                </c:pt>
                <c:pt idx="15506">
                  <c:v>9.3861985472175586</c:v>
                </c:pt>
                <c:pt idx="15507">
                  <c:v>9.3868038740940722</c:v>
                </c:pt>
                <c:pt idx="15508">
                  <c:v>9.3874092009705858</c:v>
                </c:pt>
                <c:pt idx="15509">
                  <c:v>9.3880145278470994</c:v>
                </c:pt>
                <c:pt idx="15510">
                  <c:v>9.388619854723613</c:v>
                </c:pt>
                <c:pt idx="15511">
                  <c:v>9.3892251816001266</c:v>
                </c:pt>
                <c:pt idx="15512">
                  <c:v>9.3898305084766402</c:v>
                </c:pt>
                <c:pt idx="15513">
                  <c:v>9.3904358353531538</c:v>
                </c:pt>
                <c:pt idx="15514">
                  <c:v>9.3910411622296674</c:v>
                </c:pt>
                <c:pt idx="15515">
                  <c:v>9.3916464891061811</c:v>
                </c:pt>
                <c:pt idx="15516">
                  <c:v>9.3922518159826947</c:v>
                </c:pt>
                <c:pt idx="15517">
                  <c:v>9.3928571428592083</c:v>
                </c:pt>
                <c:pt idx="15518">
                  <c:v>9.3934624697357219</c:v>
                </c:pt>
                <c:pt idx="15519">
                  <c:v>9.3940677966122355</c:v>
                </c:pt>
                <c:pt idx="15520">
                  <c:v>9.3946731234887491</c:v>
                </c:pt>
                <c:pt idx="15521">
                  <c:v>9.3952784503652627</c:v>
                </c:pt>
                <c:pt idx="15522">
                  <c:v>9.3958837772417763</c:v>
                </c:pt>
                <c:pt idx="15523">
                  <c:v>9.3964891041182899</c:v>
                </c:pt>
                <c:pt idx="15524">
                  <c:v>9.3970944309948035</c:v>
                </c:pt>
                <c:pt idx="15525">
                  <c:v>9.3976997578713171</c:v>
                </c:pt>
                <c:pt idx="15526">
                  <c:v>9.3983050847478307</c:v>
                </c:pt>
                <c:pt idx="15527">
                  <c:v>9.3989104116243443</c:v>
                </c:pt>
                <c:pt idx="15528">
                  <c:v>9.3995157385008579</c:v>
                </c:pt>
                <c:pt idx="15529">
                  <c:v>9.4001210653773715</c:v>
                </c:pt>
                <c:pt idx="15530">
                  <c:v>9.4007263922538851</c:v>
                </c:pt>
                <c:pt idx="15531">
                  <c:v>9.4013317191303987</c:v>
                </c:pt>
                <c:pt idx="15532">
                  <c:v>9.4019370460069123</c:v>
                </c:pt>
                <c:pt idx="15533">
                  <c:v>9.4025423728834259</c:v>
                </c:pt>
                <c:pt idx="15534">
                  <c:v>9.4031476997599395</c:v>
                </c:pt>
                <c:pt idx="15535">
                  <c:v>9.4037530266364531</c:v>
                </c:pt>
                <c:pt idx="15536">
                  <c:v>9.4043583535129667</c:v>
                </c:pt>
                <c:pt idx="15537">
                  <c:v>9.4049636803894803</c:v>
                </c:pt>
                <c:pt idx="15538">
                  <c:v>9.4055690072659939</c:v>
                </c:pt>
                <c:pt idx="15539">
                  <c:v>9.4061743341425075</c:v>
                </c:pt>
                <c:pt idx="15540">
                  <c:v>9.4067796610190211</c:v>
                </c:pt>
                <c:pt idx="15541">
                  <c:v>9.4073849878955347</c:v>
                </c:pt>
                <c:pt idx="15542">
                  <c:v>9.4079903147720483</c:v>
                </c:pt>
                <c:pt idx="15543">
                  <c:v>9.4085956416485619</c:v>
                </c:pt>
                <c:pt idx="15544">
                  <c:v>9.4092009685250755</c:v>
                </c:pt>
                <c:pt idx="15545">
                  <c:v>9.4098062954015891</c:v>
                </c:pt>
                <c:pt idx="15546">
                  <c:v>9.4104116222781027</c:v>
                </c:pt>
                <c:pt idx="15547">
                  <c:v>9.4110169491546163</c:v>
                </c:pt>
                <c:pt idx="15548">
                  <c:v>9.4116222760311299</c:v>
                </c:pt>
                <c:pt idx="15549">
                  <c:v>9.4122276029076435</c:v>
                </c:pt>
                <c:pt idx="15550">
                  <c:v>9.4128329297841571</c:v>
                </c:pt>
                <c:pt idx="15551">
                  <c:v>9.4134382566606707</c:v>
                </c:pt>
                <c:pt idx="15552">
                  <c:v>9.4140435835371843</c:v>
                </c:pt>
                <c:pt idx="15553">
                  <c:v>9.4146489104136979</c:v>
                </c:pt>
                <c:pt idx="15554">
                  <c:v>9.4152542372902115</c:v>
                </c:pt>
                <c:pt idx="15555">
                  <c:v>9.4158595641667251</c:v>
                </c:pt>
                <c:pt idx="15556">
                  <c:v>9.4164648910432387</c:v>
                </c:pt>
                <c:pt idx="15557">
                  <c:v>9.4170702179197523</c:v>
                </c:pt>
                <c:pt idx="15558">
                  <c:v>9.4176755447962659</c:v>
                </c:pt>
                <c:pt idx="15559">
                  <c:v>9.4182808716727795</c:v>
                </c:pt>
                <c:pt idx="15560">
                  <c:v>9.4188861985492931</c:v>
                </c:pt>
                <c:pt idx="15561">
                  <c:v>9.4194915254258067</c:v>
                </c:pt>
                <c:pt idx="15562">
                  <c:v>9.4200968523023203</c:v>
                </c:pt>
                <c:pt idx="15563">
                  <c:v>9.4207021791788339</c:v>
                </c:pt>
                <c:pt idx="15564">
                  <c:v>9.4213075060553475</c:v>
                </c:pt>
                <c:pt idx="15565">
                  <c:v>9.4219128329318611</c:v>
                </c:pt>
                <c:pt idx="15566">
                  <c:v>9.4225181598083747</c:v>
                </c:pt>
                <c:pt idx="15567">
                  <c:v>9.4231234866848883</c:v>
                </c:pt>
                <c:pt idx="15568">
                  <c:v>9.4237288135614019</c:v>
                </c:pt>
                <c:pt idx="15569">
                  <c:v>9.4243341404379155</c:v>
                </c:pt>
                <c:pt idx="15570">
                  <c:v>9.4249394673144291</c:v>
                </c:pt>
                <c:pt idx="15571">
                  <c:v>9.4255447941909427</c:v>
                </c:pt>
                <c:pt idx="15572">
                  <c:v>9.4261501210674563</c:v>
                </c:pt>
                <c:pt idx="15573">
                  <c:v>9.4267554479439699</c:v>
                </c:pt>
                <c:pt idx="15574">
                  <c:v>9.4273607748204835</c:v>
                </c:pt>
                <c:pt idx="15575">
                  <c:v>9.4279661016969971</c:v>
                </c:pt>
                <c:pt idx="15576">
                  <c:v>9.4285714285735107</c:v>
                </c:pt>
                <c:pt idx="15577">
                  <c:v>9.4291767554500243</c:v>
                </c:pt>
                <c:pt idx="15578">
                  <c:v>9.4297820823265379</c:v>
                </c:pt>
                <c:pt idx="15579">
                  <c:v>9.4303874092030515</c:v>
                </c:pt>
                <c:pt idx="15580">
                  <c:v>9.4309927360795651</c:v>
                </c:pt>
                <c:pt idx="15581">
                  <c:v>9.4315980629560787</c:v>
                </c:pt>
                <c:pt idx="15582">
                  <c:v>9.4322033898325923</c:v>
                </c:pt>
                <c:pt idx="15583">
                  <c:v>9.4328087167091059</c:v>
                </c:pt>
                <c:pt idx="15584">
                  <c:v>9.4334140435856195</c:v>
                </c:pt>
                <c:pt idx="15585">
                  <c:v>9.4340193704621331</c:v>
                </c:pt>
                <c:pt idx="15586">
                  <c:v>9.4346246973386467</c:v>
                </c:pt>
                <c:pt idx="15587">
                  <c:v>9.4352300242151603</c:v>
                </c:pt>
                <c:pt idx="15588">
                  <c:v>9.4358353510916739</c:v>
                </c:pt>
                <c:pt idx="15589">
                  <c:v>9.4364406779681875</c:v>
                </c:pt>
                <c:pt idx="15590">
                  <c:v>9.4370460048447011</c:v>
                </c:pt>
                <c:pt idx="15591">
                  <c:v>9.4376513317212147</c:v>
                </c:pt>
                <c:pt idx="15592">
                  <c:v>9.4382566585977283</c:v>
                </c:pt>
                <c:pt idx="15593">
                  <c:v>9.4388619854742419</c:v>
                </c:pt>
                <c:pt idx="15594">
                  <c:v>9.4394673123507555</c:v>
                </c:pt>
                <c:pt idx="15595">
                  <c:v>9.4400726392272691</c:v>
                </c:pt>
                <c:pt idx="15596">
                  <c:v>9.4406779661037827</c:v>
                </c:pt>
                <c:pt idx="15597">
                  <c:v>9.4412832929802963</c:v>
                </c:pt>
                <c:pt idx="15598">
                  <c:v>9.4418886198568099</c:v>
                </c:pt>
                <c:pt idx="15599">
                  <c:v>9.4424939467333235</c:v>
                </c:pt>
                <c:pt idx="15600">
                  <c:v>9.4430992736098371</c:v>
                </c:pt>
                <c:pt idx="15601">
                  <c:v>9.4437046004863507</c:v>
                </c:pt>
                <c:pt idx="15602">
                  <c:v>9.4443099273628643</c:v>
                </c:pt>
                <c:pt idx="15603">
                  <c:v>9.4449152542393779</c:v>
                </c:pt>
                <c:pt idx="15604">
                  <c:v>9.4455205811158915</c:v>
                </c:pt>
                <c:pt idx="15605">
                  <c:v>9.4461259079924051</c:v>
                </c:pt>
                <c:pt idx="15606">
                  <c:v>9.4467312348689187</c:v>
                </c:pt>
                <c:pt idx="15607">
                  <c:v>9.4473365617454323</c:v>
                </c:pt>
                <c:pt idx="15608">
                  <c:v>9.4479418886219459</c:v>
                </c:pt>
                <c:pt idx="15609">
                  <c:v>9.4485472154984596</c:v>
                </c:pt>
                <c:pt idx="15610">
                  <c:v>9.4491525423749732</c:v>
                </c:pt>
                <c:pt idx="15611">
                  <c:v>9.4497578692514868</c:v>
                </c:pt>
                <c:pt idx="15612">
                  <c:v>9.4503631961280004</c:v>
                </c:pt>
                <c:pt idx="15613">
                  <c:v>9.450968523004514</c:v>
                </c:pt>
                <c:pt idx="15614">
                  <c:v>9.4515738498810276</c:v>
                </c:pt>
                <c:pt idx="15615">
                  <c:v>9.4521791767575412</c:v>
                </c:pt>
                <c:pt idx="15616">
                  <c:v>9.4527845036340548</c:v>
                </c:pt>
                <c:pt idx="15617">
                  <c:v>9.4533898305105684</c:v>
                </c:pt>
                <c:pt idx="15618">
                  <c:v>9.453995157387082</c:v>
                </c:pt>
                <c:pt idx="15619">
                  <c:v>9.4546004842635956</c:v>
                </c:pt>
                <c:pt idx="15620">
                  <c:v>9.4552058111401092</c:v>
                </c:pt>
                <c:pt idx="15621">
                  <c:v>9.4558111380166228</c:v>
                </c:pt>
                <c:pt idx="15622">
                  <c:v>9.4564164648931364</c:v>
                </c:pt>
                <c:pt idx="15623">
                  <c:v>9.45702179176965</c:v>
                </c:pt>
                <c:pt idx="15624">
                  <c:v>9.4576271186461636</c:v>
                </c:pt>
                <c:pt idx="15625">
                  <c:v>9.4582324455226772</c:v>
                </c:pt>
                <c:pt idx="15626">
                  <c:v>9.4588377723991908</c:v>
                </c:pt>
                <c:pt idx="15627">
                  <c:v>9.4594430992757044</c:v>
                </c:pt>
                <c:pt idx="15628">
                  <c:v>9.460048426152218</c:v>
                </c:pt>
                <c:pt idx="15629">
                  <c:v>9.4606537530287316</c:v>
                </c:pt>
                <c:pt idx="15630">
                  <c:v>9.4612590799052452</c:v>
                </c:pt>
                <c:pt idx="15631">
                  <c:v>9.4618644067817588</c:v>
                </c:pt>
                <c:pt idx="15632">
                  <c:v>9.4624697336582724</c:v>
                </c:pt>
                <c:pt idx="15633">
                  <c:v>9.463075060534786</c:v>
                </c:pt>
                <c:pt idx="15634">
                  <c:v>9.4636803874112996</c:v>
                </c:pt>
                <c:pt idx="15635">
                  <c:v>9.4642857142878132</c:v>
                </c:pt>
                <c:pt idx="15636">
                  <c:v>9.4648910411643268</c:v>
                </c:pt>
                <c:pt idx="15637">
                  <c:v>9.4654963680408404</c:v>
                </c:pt>
                <c:pt idx="15638">
                  <c:v>9.466101694917354</c:v>
                </c:pt>
                <c:pt idx="15639">
                  <c:v>9.4667070217938676</c:v>
                </c:pt>
                <c:pt idx="15640">
                  <c:v>9.4673123486703812</c:v>
                </c:pt>
                <c:pt idx="15641">
                  <c:v>9.4679176755468948</c:v>
                </c:pt>
                <c:pt idx="15642">
                  <c:v>9.4685230024234084</c:v>
                </c:pt>
                <c:pt idx="15643">
                  <c:v>9.469128329299922</c:v>
                </c:pt>
                <c:pt idx="15644">
                  <c:v>9.4697336561764356</c:v>
                </c:pt>
                <c:pt idx="15645">
                  <c:v>9.4703389830529492</c:v>
                </c:pt>
                <c:pt idx="15646">
                  <c:v>9.4709443099294628</c:v>
                </c:pt>
                <c:pt idx="15647">
                  <c:v>9.4715496368059764</c:v>
                </c:pt>
                <c:pt idx="15648">
                  <c:v>9.47215496368249</c:v>
                </c:pt>
                <c:pt idx="15649">
                  <c:v>9.4727602905590036</c:v>
                </c:pt>
                <c:pt idx="15650">
                  <c:v>9.4733656174355172</c:v>
                </c:pt>
                <c:pt idx="15651">
                  <c:v>9.4739709443120308</c:v>
                </c:pt>
                <c:pt idx="15652">
                  <c:v>9.4745762711885444</c:v>
                </c:pt>
                <c:pt idx="15653">
                  <c:v>9.475181598065058</c:v>
                </c:pt>
                <c:pt idx="15654">
                  <c:v>9.4757869249415716</c:v>
                </c:pt>
                <c:pt idx="15655">
                  <c:v>9.4763922518180852</c:v>
                </c:pt>
                <c:pt idx="15656">
                  <c:v>9.4769975786945988</c:v>
                </c:pt>
                <c:pt idx="15657">
                  <c:v>9.4776029055711124</c:v>
                </c:pt>
                <c:pt idx="15658">
                  <c:v>9.478208232447626</c:v>
                </c:pt>
                <c:pt idx="15659">
                  <c:v>9.4788135593241396</c:v>
                </c:pt>
                <c:pt idx="15660">
                  <c:v>9.4794188862006532</c:v>
                </c:pt>
                <c:pt idx="15661">
                  <c:v>9.4800242130771668</c:v>
                </c:pt>
                <c:pt idx="15662">
                  <c:v>9.4806295399536804</c:v>
                </c:pt>
                <c:pt idx="15663">
                  <c:v>9.481234866830194</c:v>
                </c:pt>
                <c:pt idx="15664">
                  <c:v>9.4818401937067076</c:v>
                </c:pt>
                <c:pt idx="15665">
                  <c:v>9.4824455205832212</c:v>
                </c:pt>
                <c:pt idx="15666">
                  <c:v>9.4830508474597348</c:v>
                </c:pt>
                <c:pt idx="15667">
                  <c:v>9.4836561743362484</c:v>
                </c:pt>
                <c:pt idx="15668">
                  <c:v>9.484261501212762</c:v>
                </c:pt>
                <c:pt idx="15669">
                  <c:v>9.4848668280892756</c:v>
                </c:pt>
                <c:pt idx="15670">
                  <c:v>9.4854721549657892</c:v>
                </c:pt>
                <c:pt idx="15671">
                  <c:v>9.4860774818423028</c:v>
                </c:pt>
                <c:pt idx="15672">
                  <c:v>9.4866828087188164</c:v>
                </c:pt>
                <c:pt idx="15673">
                  <c:v>9.48728813559533</c:v>
                </c:pt>
                <c:pt idx="15674">
                  <c:v>9.4878934624718436</c:v>
                </c:pt>
                <c:pt idx="15675">
                  <c:v>9.4884987893483572</c:v>
                </c:pt>
                <c:pt idx="15676">
                  <c:v>9.4891041162248708</c:v>
                </c:pt>
                <c:pt idx="15677">
                  <c:v>9.4897094431013844</c:v>
                </c:pt>
                <c:pt idx="15678">
                  <c:v>9.490314769977898</c:v>
                </c:pt>
                <c:pt idx="15679">
                  <c:v>9.4909200968544116</c:v>
                </c:pt>
                <c:pt idx="15680">
                  <c:v>9.4915254237309252</c:v>
                </c:pt>
                <c:pt idx="15681">
                  <c:v>9.4921307506074388</c:v>
                </c:pt>
                <c:pt idx="15682">
                  <c:v>9.4927360774839524</c:v>
                </c:pt>
                <c:pt idx="15683">
                  <c:v>9.493341404360466</c:v>
                </c:pt>
                <c:pt idx="15684">
                  <c:v>9.4939467312369796</c:v>
                </c:pt>
                <c:pt idx="15685">
                  <c:v>9.4945520581134932</c:v>
                </c:pt>
                <c:pt idx="15686">
                  <c:v>9.4951573849900068</c:v>
                </c:pt>
                <c:pt idx="15687">
                  <c:v>9.4957627118665204</c:v>
                </c:pt>
                <c:pt idx="15688">
                  <c:v>9.496368038743034</c:v>
                </c:pt>
                <c:pt idx="15689">
                  <c:v>9.4969733656195476</c:v>
                </c:pt>
                <c:pt idx="15690">
                  <c:v>9.4975786924960612</c:v>
                </c:pt>
                <c:pt idx="15691">
                  <c:v>9.4981840193725748</c:v>
                </c:pt>
                <c:pt idx="15692">
                  <c:v>9.4987893462490884</c:v>
                </c:pt>
                <c:pt idx="15693">
                  <c:v>9.499394673125602</c:v>
                </c:pt>
                <c:pt idx="15694">
                  <c:v>9.5000000000021156</c:v>
                </c:pt>
                <c:pt idx="15695">
                  <c:v>9.5006053268786292</c:v>
                </c:pt>
                <c:pt idx="15696">
                  <c:v>9.5012106537551428</c:v>
                </c:pt>
                <c:pt idx="15697">
                  <c:v>9.5018159806316564</c:v>
                </c:pt>
                <c:pt idx="15698">
                  <c:v>9.50242130750817</c:v>
                </c:pt>
                <c:pt idx="15699">
                  <c:v>9.5030266343846836</c:v>
                </c:pt>
                <c:pt idx="15700">
                  <c:v>9.5036319612611972</c:v>
                </c:pt>
                <c:pt idx="15701">
                  <c:v>9.5042372881377108</c:v>
                </c:pt>
                <c:pt idx="15702">
                  <c:v>9.5048426150142244</c:v>
                </c:pt>
                <c:pt idx="15703">
                  <c:v>9.5054479418907381</c:v>
                </c:pt>
                <c:pt idx="15704">
                  <c:v>9.5060532687672517</c:v>
                </c:pt>
                <c:pt idx="15705">
                  <c:v>9.5066585956437653</c:v>
                </c:pt>
                <c:pt idx="15706">
                  <c:v>9.5072639225202789</c:v>
                </c:pt>
                <c:pt idx="15707">
                  <c:v>9.5078692493967925</c:v>
                </c:pt>
                <c:pt idx="15708">
                  <c:v>9.5084745762733061</c:v>
                </c:pt>
                <c:pt idx="15709">
                  <c:v>9.5090799031498197</c:v>
                </c:pt>
                <c:pt idx="15710">
                  <c:v>9.5096852300263333</c:v>
                </c:pt>
                <c:pt idx="15711">
                  <c:v>9.5102905569028469</c:v>
                </c:pt>
                <c:pt idx="15712">
                  <c:v>9.5108958837793605</c:v>
                </c:pt>
                <c:pt idx="15713">
                  <c:v>9.5115012106558741</c:v>
                </c:pt>
                <c:pt idx="15714">
                  <c:v>9.5121065375323877</c:v>
                </c:pt>
                <c:pt idx="15715">
                  <c:v>9.5127118644089013</c:v>
                </c:pt>
                <c:pt idx="15716">
                  <c:v>9.5133171912854149</c:v>
                </c:pt>
                <c:pt idx="15717">
                  <c:v>9.5139225181619285</c:v>
                </c:pt>
                <c:pt idx="15718">
                  <c:v>9.5145278450384421</c:v>
                </c:pt>
                <c:pt idx="15719">
                  <c:v>9.5151331719149557</c:v>
                </c:pt>
                <c:pt idx="15720">
                  <c:v>9.5157384987914693</c:v>
                </c:pt>
                <c:pt idx="15721">
                  <c:v>9.5163438256679829</c:v>
                </c:pt>
                <c:pt idx="15722">
                  <c:v>9.5169491525444965</c:v>
                </c:pt>
                <c:pt idx="15723">
                  <c:v>9.5175544794210101</c:v>
                </c:pt>
                <c:pt idx="15724">
                  <c:v>9.5181598062975237</c:v>
                </c:pt>
                <c:pt idx="15725">
                  <c:v>9.5187651331740373</c:v>
                </c:pt>
                <c:pt idx="15726">
                  <c:v>9.5193704600505509</c:v>
                </c:pt>
                <c:pt idx="15727">
                  <c:v>9.5199757869270645</c:v>
                </c:pt>
                <c:pt idx="15728">
                  <c:v>9.5205811138035781</c:v>
                </c:pt>
                <c:pt idx="15729">
                  <c:v>9.5211864406800917</c:v>
                </c:pt>
                <c:pt idx="15730">
                  <c:v>9.5217917675566053</c:v>
                </c:pt>
                <c:pt idx="15731">
                  <c:v>9.5223970944331189</c:v>
                </c:pt>
                <c:pt idx="15732">
                  <c:v>9.5230024213096325</c:v>
                </c:pt>
                <c:pt idx="15733">
                  <c:v>9.5236077481861461</c:v>
                </c:pt>
                <c:pt idx="15734">
                  <c:v>9.5242130750626597</c:v>
                </c:pt>
                <c:pt idx="15735">
                  <c:v>9.5248184019391733</c:v>
                </c:pt>
                <c:pt idx="15736">
                  <c:v>9.5254237288156869</c:v>
                </c:pt>
                <c:pt idx="15737">
                  <c:v>9.5260290556922005</c:v>
                </c:pt>
                <c:pt idx="15738">
                  <c:v>9.5266343825687141</c:v>
                </c:pt>
                <c:pt idx="15739">
                  <c:v>9.5272397094452277</c:v>
                </c:pt>
                <c:pt idx="15740">
                  <c:v>9.5278450363217413</c:v>
                </c:pt>
                <c:pt idx="15741">
                  <c:v>9.5284503631982549</c:v>
                </c:pt>
                <c:pt idx="15742">
                  <c:v>9.5290556900747685</c:v>
                </c:pt>
                <c:pt idx="15743">
                  <c:v>9.5296610169512821</c:v>
                </c:pt>
                <c:pt idx="15744">
                  <c:v>9.5302663438277957</c:v>
                </c:pt>
                <c:pt idx="15745">
                  <c:v>9.5308716707043093</c:v>
                </c:pt>
                <c:pt idx="15746">
                  <c:v>9.5314769975808229</c:v>
                </c:pt>
                <c:pt idx="15747">
                  <c:v>9.5320823244573365</c:v>
                </c:pt>
                <c:pt idx="15748">
                  <c:v>9.5326876513338501</c:v>
                </c:pt>
                <c:pt idx="15749">
                  <c:v>9.5332929782103637</c:v>
                </c:pt>
                <c:pt idx="15750">
                  <c:v>9.5338983050868773</c:v>
                </c:pt>
                <c:pt idx="15751">
                  <c:v>9.5345036319633909</c:v>
                </c:pt>
                <c:pt idx="15752">
                  <c:v>9.5351089588399045</c:v>
                </c:pt>
                <c:pt idx="15753">
                  <c:v>9.5357142857164181</c:v>
                </c:pt>
                <c:pt idx="15754">
                  <c:v>9.5363196125929317</c:v>
                </c:pt>
                <c:pt idx="15755">
                  <c:v>9.5369249394694453</c:v>
                </c:pt>
                <c:pt idx="15756">
                  <c:v>9.5375302663459589</c:v>
                </c:pt>
                <c:pt idx="15757">
                  <c:v>9.5381355932224725</c:v>
                </c:pt>
                <c:pt idx="15758">
                  <c:v>9.5387409200989861</c:v>
                </c:pt>
                <c:pt idx="15759">
                  <c:v>9.5393462469754997</c:v>
                </c:pt>
                <c:pt idx="15760">
                  <c:v>9.5399515738520133</c:v>
                </c:pt>
                <c:pt idx="15761">
                  <c:v>9.5405569007285269</c:v>
                </c:pt>
                <c:pt idx="15762">
                  <c:v>9.5411622276050405</c:v>
                </c:pt>
                <c:pt idx="15763">
                  <c:v>9.5417675544815541</c:v>
                </c:pt>
                <c:pt idx="15764">
                  <c:v>9.5423728813580677</c:v>
                </c:pt>
                <c:pt idx="15765">
                  <c:v>9.5429782082345813</c:v>
                </c:pt>
                <c:pt idx="15766">
                  <c:v>9.5435835351110949</c:v>
                </c:pt>
                <c:pt idx="15767">
                  <c:v>9.5441888619876085</c:v>
                </c:pt>
                <c:pt idx="15768">
                  <c:v>9.5447941888641221</c:v>
                </c:pt>
                <c:pt idx="15769">
                  <c:v>9.5453995157406357</c:v>
                </c:pt>
                <c:pt idx="15770">
                  <c:v>9.5460048426171493</c:v>
                </c:pt>
                <c:pt idx="15771">
                  <c:v>9.5466101694936629</c:v>
                </c:pt>
                <c:pt idx="15772">
                  <c:v>9.5472154963701765</c:v>
                </c:pt>
                <c:pt idx="15773">
                  <c:v>9.5478208232466901</c:v>
                </c:pt>
                <c:pt idx="15774">
                  <c:v>9.5484261501232037</c:v>
                </c:pt>
                <c:pt idx="15775">
                  <c:v>9.5490314769997173</c:v>
                </c:pt>
                <c:pt idx="15776">
                  <c:v>9.5496368038762309</c:v>
                </c:pt>
                <c:pt idx="15777">
                  <c:v>9.5502421307527445</c:v>
                </c:pt>
                <c:pt idx="15778">
                  <c:v>9.5508474576292581</c:v>
                </c:pt>
                <c:pt idx="15779">
                  <c:v>9.5514527845057717</c:v>
                </c:pt>
                <c:pt idx="15780">
                  <c:v>9.5520581113822853</c:v>
                </c:pt>
                <c:pt idx="15781">
                  <c:v>9.5526634382587989</c:v>
                </c:pt>
                <c:pt idx="15782">
                  <c:v>9.5532687651353125</c:v>
                </c:pt>
                <c:pt idx="15783">
                  <c:v>9.5538740920118261</c:v>
                </c:pt>
                <c:pt idx="15784">
                  <c:v>9.5544794188883397</c:v>
                </c:pt>
                <c:pt idx="15785">
                  <c:v>9.5550847457648533</c:v>
                </c:pt>
                <c:pt idx="15786">
                  <c:v>9.5556900726413669</c:v>
                </c:pt>
                <c:pt idx="15787">
                  <c:v>9.5562953995178805</c:v>
                </c:pt>
                <c:pt idx="15788">
                  <c:v>9.5569007263943941</c:v>
                </c:pt>
                <c:pt idx="15789">
                  <c:v>9.5575060532709077</c:v>
                </c:pt>
                <c:pt idx="15790">
                  <c:v>9.5581113801474213</c:v>
                </c:pt>
                <c:pt idx="15791">
                  <c:v>9.5587167070239349</c:v>
                </c:pt>
                <c:pt idx="15792">
                  <c:v>9.5593220339004485</c:v>
                </c:pt>
                <c:pt idx="15793">
                  <c:v>9.5599273607769621</c:v>
                </c:pt>
                <c:pt idx="15794">
                  <c:v>9.5605326876534757</c:v>
                </c:pt>
                <c:pt idx="15795">
                  <c:v>9.5611380145299893</c:v>
                </c:pt>
                <c:pt idx="15796">
                  <c:v>9.5617433414065029</c:v>
                </c:pt>
                <c:pt idx="15797">
                  <c:v>9.5623486682830166</c:v>
                </c:pt>
                <c:pt idx="15798">
                  <c:v>9.5629539951595302</c:v>
                </c:pt>
                <c:pt idx="15799">
                  <c:v>9.5635593220360438</c:v>
                </c:pt>
                <c:pt idx="15800">
                  <c:v>9.5641646489125574</c:v>
                </c:pt>
                <c:pt idx="15801">
                  <c:v>9.564769975789071</c:v>
                </c:pt>
                <c:pt idx="15802">
                  <c:v>9.5653753026655846</c:v>
                </c:pt>
                <c:pt idx="15803">
                  <c:v>9.5659806295420982</c:v>
                </c:pt>
                <c:pt idx="15804">
                  <c:v>9.5665859564186118</c:v>
                </c:pt>
                <c:pt idx="15805">
                  <c:v>9.5671912832951254</c:v>
                </c:pt>
                <c:pt idx="15806">
                  <c:v>9.567796610171639</c:v>
                </c:pt>
                <c:pt idx="15807">
                  <c:v>9.5684019370481526</c:v>
                </c:pt>
                <c:pt idx="15808">
                  <c:v>9.5690072639246662</c:v>
                </c:pt>
                <c:pt idx="15809">
                  <c:v>9.5696125908011798</c:v>
                </c:pt>
                <c:pt idx="15810">
                  <c:v>9.5702179176776934</c:v>
                </c:pt>
                <c:pt idx="15811">
                  <c:v>9.570823244554207</c:v>
                </c:pt>
                <c:pt idx="15812">
                  <c:v>9.5714285714307206</c:v>
                </c:pt>
                <c:pt idx="15813">
                  <c:v>9.5720338983072342</c:v>
                </c:pt>
                <c:pt idx="15814">
                  <c:v>9.5726392251837478</c:v>
                </c:pt>
                <c:pt idx="15815">
                  <c:v>9.5732445520602614</c:v>
                </c:pt>
                <c:pt idx="15816">
                  <c:v>9.573849878936775</c:v>
                </c:pt>
                <c:pt idx="15817">
                  <c:v>9.5744552058132886</c:v>
                </c:pt>
                <c:pt idx="15818">
                  <c:v>9.5750605326898022</c:v>
                </c:pt>
                <c:pt idx="15819">
                  <c:v>9.5756658595663158</c:v>
                </c:pt>
                <c:pt idx="15820">
                  <c:v>9.5762711864428294</c:v>
                </c:pt>
                <c:pt idx="15821">
                  <c:v>9.576876513319343</c:v>
                </c:pt>
                <c:pt idx="15822">
                  <c:v>9.5774818401958566</c:v>
                </c:pt>
                <c:pt idx="15823">
                  <c:v>9.5780871670723702</c:v>
                </c:pt>
                <c:pt idx="15824">
                  <c:v>9.5786924939488838</c:v>
                </c:pt>
                <c:pt idx="15825">
                  <c:v>9.5792978208253974</c:v>
                </c:pt>
                <c:pt idx="15826">
                  <c:v>9.579903147701911</c:v>
                </c:pt>
                <c:pt idx="15827">
                  <c:v>9.5805084745784246</c:v>
                </c:pt>
                <c:pt idx="15828">
                  <c:v>9.5811138014549382</c:v>
                </c:pt>
                <c:pt idx="15829">
                  <c:v>9.5817191283314518</c:v>
                </c:pt>
                <c:pt idx="15830">
                  <c:v>9.5823244552079654</c:v>
                </c:pt>
                <c:pt idx="15831">
                  <c:v>9.582929782084479</c:v>
                </c:pt>
                <c:pt idx="15832">
                  <c:v>9.5835351089609926</c:v>
                </c:pt>
                <c:pt idx="15833">
                  <c:v>9.5841404358375062</c:v>
                </c:pt>
                <c:pt idx="15834">
                  <c:v>9.5847457627140198</c:v>
                </c:pt>
                <c:pt idx="15835">
                  <c:v>9.5853510895905334</c:v>
                </c:pt>
                <c:pt idx="15836">
                  <c:v>9.585956416467047</c:v>
                </c:pt>
                <c:pt idx="15837">
                  <c:v>9.5865617433435606</c:v>
                </c:pt>
                <c:pt idx="15838">
                  <c:v>9.5871670702200742</c:v>
                </c:pt>
                <c:pt idx="15839">
                  <c:v>9.5877723970965878</c:v>
                </c:pt>
                <c:pt idx="15840">
                  <c:v>9.5883777239731014</c:v>
                </c:pt>
                <c:pt idx="15841">
                  <c:v>9.588983050849615</c:v>
                </c:pt>
                <c:pt idx="15842">
                  <c:v>9.5895883777261286</c:v>
                </c:pt>
                <c:pt idx="15843">
                  <c:v>9.5901937046026422</c:v>
                </c:pt>
                <c:pt idx="15844">
                  <c:v>9.5907990314791558</c:v>
                </c:pt>
                <c:pt idx="15845">
                  <c:v>9.5914043583556694</c:v>
                </c:pt>
                <c:pt idx="15846">
                  <c:v>9.592009685232183</c:v>
                </c:pt>
                <c:pt idx="15847">
                  <c:v>9.5926150121086966</c:v>
                </c:pt>
                <c:pt idx="15848">
                  <c:v>9.5932203389852102</c:v>
                </c:pt>
                <c:pt idx="15849">
                  <c:v>9.5938256658617238</c:v>
                </c:pt>
                <c:pt idx="15850">
                  <c:v>9.5944309927382374</c:v>
                </c:pt>
                <c:pt idx="15851">
                  <c:v>9.595036319614751</c:v>
                </c:pt>
                <c:pt idx="15852">
                  <c:v>9.5956416464912646</c:v>
                </c:pt>
                <c:pt idx="15853">
                  <c:v>9.5962469733677782</c:v>
                </c:pt>
                <c:pt idx="15854">
                  <c:v>9.5968523002442918</c:v>
                </c:pt>
                <c:pt idx="15855">
                  <c:v>9.5974576271208054</c:v>
                </c:pt>
                <c:pt idx="15856">
                  <c:v>9.598062953997319</c:v>
                </c:pt>
                <c:pt idx="15857">
                  <c:v>9.5986682808738326</c:v>
                </c:pt>
                <c:pt idx="15858">
                  <c:v>9.5992736077503462</c:v>
                </c:pt>
                <c:pt idx="15859">
                  <c:v>9.5998789346268598</c:v>
                </c:pt>
                <c:pt idx="15860">
                  <c:v>9.6004842615033734</c:v>
                </c:pt>
                <c:pt idx="15861">
                  <c:v>9.601089588379887</c:v>
                </c:pt>
                <c:pt idx="15862">
                  <c:v>9.6016949152564006</c:v>
                </c:pt>
                <c:pt idx="15863">
                  <c:v>9.6023002421329142</c:v>
                </c:pt>
                <c:pt idx="15864">
                  <c:v>9.6029055690094278</c:v>
                </c:pt>
                <c:pt idx="15865">
                  <c:v>9.6035108958859414</c:v>
                </c:pt>
                <c:pt idx="15866">
                  <c:v>9.604116222762455</c:v>
                </c:pt>
                <c:pt idx="15867">
                  <c:v>9.6047215496389686</c:v>
                </c:pt>
                <c:pt idx="15868">
                  <c:v>9.6053268765154822</c:v>
                </c:pt>
                <c:pt idx="15869">
                  <c:v>9.6059322033919958</c:v>
                </c:pt>
                <c:pt idx="15870">
                  <c:v>9.6065375302685094</c:v>
                </c:pt>
                <c:pt idx="15871">
                  <c:v>9.607142857145023</c:v>
                </c:pt>
                <c:pt idx="15872">
                  <c:v>9.6077481840215366</c:v>
                </c:pt>
                <c:pt idx="15873">
                  <c:v>9.6083535108980502</c:v>
                </c:pt>
                <c:pt idx="15874">
                  <c:v>9.6089588377745638</c:v>
                </c:pt>
                <c:pt idx="15875">
                  <c:v>9.6095641646510774</c:v>
                </c:pt>
                <c:pt idx="15876">
                  <c:v>9.610169491527591</c:v>
                </c:pt>
                <c:pt idx="15877">
                  <c:v>9.6107748184041046</c:v>
                </c:pt>
                <c:pt idx="15878">
                  <c:v>9.6113801452806182</c:v>
                </c:pt>
                <c:pt idx="15879">
                  <c:v>9.6119854721571318</c:v>
                </c:pt>
                <c:pt idx="15880">
                  <c:v>9.6125907990336454</c:v>
                </c:pt>
                <c:pt idx="15881">
                  <c:v>9.613196125910159</c:v>
                </c:pt>
                <c:pt idx="15882">
                  <c:v>9.6138014527866726</c:v>
                </c:pt>
                <c:pt idx="15883">
                  <c:v>9.6144067796631862</c:v>
                </c:pt>
                <c:pt idx="15884">
                  <c:v>9.6150121065396998</c:v>
                </c:pt>
                <c:pt idx="15885">
                  <c:v>9.6156174334162134</c:v>
                </c:pt>
                <c:pt idx="15886">
                  <c:v>9.616222760292727</c:v>
                </c:pt>
                <c:pt idx="15887">
                  <c:v>9.6168280871692406</c:v>
                </c:pt>
                <c:pt idx="15888">
                  <c:v>9.6174334140457542</c:v>
                </c:pt>
                <c:pt idx="15889">
                  <c:v>9.6180387409222678</c:v>
                </c:pt>
                <c:pt idx="15890">
                  <c:v>9.6186440677987814</c:v>
                </c:pt>
                <c:pt idx="15891">
                  <c:v>9.6192493946752951</c:v>
                </c:pt>
                <c:pt idx="15892">
                  <c:v>9.6198547215518087</c:v>
                </c:pt>
                <c:pt idx="15893">
                  <c:v>9.6204600484283223</c:v>
                </c:pt>
                <c:pt idx="15894">
                  <c:v>9.6210653753048359</c:v>
                </c:pt>
                <c:pt idx="15895">
                  <c:v>9.6216707021813495</c:v>
                </c:pt>
                <c:pt idx="15896">
                  <c:v>9.6222760290578631</c:v>
                </c:pt>
                <c:pt idx="15897">
                  <c:v>9.6228813559343767</c:v>
                </c:pt>
                <c:pt idx="15898">
                  <c:v>9.6234866828108903</c:v>
                </c:pt>
                <c:pt idx="15899">
                  <c:v>9.6240920096874039</c:v>
                </c:pt>
                <c:pt idx="15900">
                  <c:v>9.6246973365639175</c:v>
                </c:pt>
                <c:pt idx="15901">
                  <c:v>9.6253026634404311</c:v>
                </c:pt>
                <c:pt idx="15902">
                  <c:v>9.6259079903169447</c:v>
                </c:pt>
                <c:pt idx="15903">
                  <c:v>9.6265133171934583</c:v>
                </c:pt>
                <c:pt idx="15904">
                  <c:v>9.6271186440699719</c:v>
                </c:pt>
                <c:pt idx="15905">
                  <c:v>9.6277239709464855</c:v>
                </c:pt>
                <c:pt idx="15906">
                  <c:v>9.6283292978229991</c:v>
                </c:pt>
                <c:pt idx="15907">
                  <c:v>9.6289346246995127</c:v>
                </c:pt>
                <c:pt idx="15908">
                  <c:v>9.6295399515760263</c:v>
                </c:pt>
                <c:pt idx="15909">
                  <c:v>9.6301452784525399</c:v>
                </c:pt>
                <c:pt idx="15910">
                  <c:v>9.6307506053290535</c:v>
                </c:pt>
                <c:pt idx="15911">
                  <c:v>9.6313559322055671</c:v>
                </c:pt>
                <c:pt idx="15912">
                  <c:v>9.6319612590820807</c:v>
                </c:pt>
                <c:pt idx="15913">
                  <c:v>9.6325665859585943</c:v>
                </c:pt>
                <c:pt idx="15914">
                  <c:v>9.6331719128351079</c:v>
                </c:pt>
                <c:pt idx="15915">
                  <c:v>9.6337772397116215</c:v>
                </c:pt>
                <c:pt idx="15916">
                  <c:v>9.6343825665881351</c:v>
                </c:pt>
                <c:pt idx="15917">
                  <c:v>9.6349878934646487</c:v>
                </c:pt>
                <c:pt idx="15918">
                  <c:v>9.6355932203411623</c:v>
                </c:pt>
                <c:pt idx="15919">
                  <c:v>9.6361985472176759</c:v>
                </c:pt>
                <c:pt idx="15920">
                  <c:v>9.6368038740941895</c:v>
                </c:pt>
                <c:pt idx="15921">
                  <c:v>9.6374092009707031</c:v>
                </c:pt>
                <c:pt idx="15922">
                  <c:v>9.6380145278472167</c:v>
                </c:pt>
                <c:pt idx="15923">
                  <c:v>9.6386198547237303</c:v>
                </c:pt>
                <c:pt idx="15924">
                  <c:v>9.6392251816002439</c:v>
                </c:pt>
                <c:pt idx="15925">
                  <c:v>9.6398305084767575</c:v>
                </c:pt>
                <c:pt idx="15926">
                  <c:v>9.6404358353532711</c:v>
                </c:pt>
                <c:pt idx="15927">
                  <c:v>9.6410411622297847</c:v>
                </c:pt>
                <c:pt idx="15928">
                  <c:v>9.6416464891062983</c:v>
                </c:pt>
                <c:pt idx="15929">
                  <c:v>9.6422518159828119</c:v>
                </c:pt>
                <c:pt idx="15930">
                  <c:v>9.6428571428593255</c:v>
                </c:pt>
                <c:pt idx="15931">
                  <c:v>9.6434624697358391</c:v>
                </c:pt>
                <c:pt idx="15932">
                  <c:v>9.6440677966123527</c:v>
                </c:pt>
                <c:pt idx="15933">
                  <c:v>9.6446731234888663</c:v>
                </c:pt>
                <c:pt idx="15934">
                  <c:v>9.6452784503653799</c:v>
                </c:pt>
                <c:pt idx="15935">
                  <c:v>9.6458837772418935</c:v>
                </c:pt>
                <c:pt idx="15936">
                  <c:v>9.6464891041184071</c:v>
                </c:pt>
                <c:pt idx="15937">
                  <c:v>9.6470944309949207</c:v>
                </c:pt>
                <c:pt idx="15938">
                  <c:v>9.6476997578714343</c:v>
                </c:pt>
                <c:pt idx="15939">
                  <c:v>9.6483050847479479</c:v>
                </c:pt>
                <c:pt idx="15940">
                  <c:v>9.6489104116244615</c:v>
                </c:pt>
                <c:pt idx="15941">
                  <c:v>9.6495157385009751</c:v>
                </c:pt>
                <c:pt idx="15942">
                  <c:v>9.6501210653774887</c:v>
                </c:pt>
                <c:pt idx="15943">
                  <c:v>9.6507263922540023</c:v>
                </c:pt>
                <c:pt idx="15944">
                  <c:v>9.6513317191305159</c:v>
                </c:pt>
                <c:pt idx="15945">
                  <c:v>9.6519370460070295</c:v>
                </c:pt>
                <c:pt idx="15946">
                  <c:v>9.6525423728835431</c:v>
                </c:pt>
                <c:pt idx="15947">
                  <c:v>9.6531476997600567</c:v>
                </c:pt>
                <c:pt idx="15948">
                  <c:v>9.6537530266365703</c:v>
                </c:pt>
                <c:pt idx="15949">
                  <c:v>9.6543583535130839</c:v>
                </c:pt>
                <c:pt idx="15950">
                  <c:v>9.6549636803895975</c:v>
                </c:pt>
                <c:pt idx="15951">
                  <c:v>9.6555690072661111</c:v>
                </c:pt>
                <c:pt idx="15952">
                  <c:v>9.6561743341426247</c:v>
                </c:pt>
                <c:pt idx="15953">
                  <c:v>9.6567796610191383</c:v>
                </c:pt>
                <c:pt idx="15954">
                  <c:v>9.6573849878956519</c:v>
                </c:pt>
                <c:pt idx="15955">
                  <c:v>9.6579903147721655</c:v>
                </c:pt>
                <c:pt idx="15956">
                  <c:v>9.6585956416486791</c:v>
                </c:pt>
                <c:pt idx="15957">
                  <c:v>9.6592009685251927</c:v>
                </c:pt>
                <c:pt idx="15958">
                  <c:v>9.6598062954017063</c:v>
                </c:pt>
                <c:pt idx="15959">
                  <c:v>9.6604116222782199</c:v>
                </c:pt>
                <c:pt idx="15960">
                  <c:v>9.6610169491547335</c:v>
                </c:pt>
                <c:pt idx="15961">
                  <c:v>9.6616222760312471</c:v>
                </c:pt>
                <c:pt idx="15962">
                  <c:v>9.6622276029077607</c:v>
                </c:pt>
                <c:pt idx="15963">
                  <c:v>9.6628329297842743</c:v>
                </c:pt>
                <c:pt idx="15964">
                  <c:v>9.6634382566607879</c:v>
                </c:pt>
                <c:pt idx="15965">
                  <c:v>9.6640435835373015</c:v>
                </c:pt>
                <c:pt idx="15966">
                  <c:v>9.6646489104138151</c:v>
                </c:pt>
                <c:pt idx="15967">
                  <c:v>9.6652542372903287</c:v>
                </c:pt>
                <c:pt idx="15968">
                  <c:v>9.6658595641668423</c:v>
                </c:pt>
                <c:pt idx="15969">
                  <c:v>9.6664648910433559</c:v>
                </c:pt>
                <c:pt idx="15970">
                  <c:v>9.6670702179198695</c:v>
                </c:pt>
                <c:pt idx="15971">
                  <c:v>9.6676755447963831</c:v>
                </c:pt>
                <c:pt idx="15972">
                  <c:v>9.6682808716728967</c:v>
                </c:pt>
                <c:pt idx="15973">
                  <c:v>9.6688861985494103</c:v>
                </c:pt>
                <c:pt idx="15974">
                  <c:v>9.6694915254259239</c:v>
                </c:pt>
                <c:pt idx="15975">
                  <c:v>9.6700968523024375</c:v>
                </c:pt>
                <c:pt idx="15976">
                  <c:v>9.6707021791789511</c:v>
                </c:pt>
                <c:pt idx="15977">
                  <c:v>9.6713075060554647</c:v>
                </c:pt>
                <c:pt idx="15978">
                  <c:v>9.6719128329319783</c:v>
                </c:pt>
                <c:pt idx="15979">
                  <c:v>9.6725181598084919</c:v>
                </c:pt>
                <c:pt idx="15980">
                  <c:v>9.6731234866850055</c:v>
                </c:pt>
                <c:pt idx="15981">
                  <c:v>9.6737288135615191</c:v>
                </c:pt>
                <c:pt idx="15982">
                  <c:v>9.6743341404380327</c:v>
                </c:pt>
                <c:pt idx="15983">
                  <c:v>9.6749394673145463</c:v>
                </c:pt>
                <c:pt idx="15984">
                  <c:v>9.6755447941910599</c:v>
                </c:pt>
                <c:pt idx="15985">
                  <c:v>9.6761501210675736</c:v>
                </c:pt>
                <c:pt idx="15986">
                  <c:v>9.6767554479440872</c:v>
                </c:pt>
                <c:pt idx="15987">
                  <c:v>9.6773607748206008</c:v>
                </c:pt>
                <c:pt idx="15988">
                  <c:v>9.6779661016971144</c:v>
                </c:pt>
                <c:pt idx="15989">
                  <c:v>9.678571428573628</c:v>
                </c:pt>
                <c:pt idx="15990">
                  <c:v>9.6791767554501416</c:v>
                </c:pt>
                <c:pt idx="15991">
                  <c:v>9.6797820823266552</c:v>
                </c:pt>
                <c:pt idx="15992">
                  <c:v>9.6803874092031688</c:v>
                </c:pt>
                <c:pt idx="15993">
                  <c:v>9.6809927360796824</c:v>
                </c:pt>
                <c:pt idx="15994">
                  <c:v>9.681598062956196</c:v>
                </c:pt>
                <c:pt idx="15995">
                  <c:v>9.6822033898327096</c:v>
                </c:pt>
                <c:pt idx="15996">
                  <c:v>9.6828087167092232</c:v>
                </c:pt>
                <c:pt idx="15997">
                  <c:v>9.6834140435857368</c:v>
                </c:pt>
                <c:pt idx="15998">
                  <c:v>9.6840193704622504</c:v>
                </c:pt>
                <c:pt idx="15999">
                  <c:v>9.684624697338764</c:v>
                </c:pt>
                <c:pt idx="16000">
                  <c:v>9.6852300242152776</c:v>
                </c:pt>
                <c:pt idx="16001">
                  <c:v>9.6858353510917912</c:v>
                </c:pt>
                <c:pt idx="16002">
                  <c:v>9.6864406779683048</c:v>
                </c:pt>
                <c:pt idx="16003">
                  <c:v>9.6870460048448184</c:v>
                </c:pt>
                <c:pt idx="16004">
                  <c:v>9.687651331721332</c:v>
                </c:pt>
                <c:pt idx="16005">
                  <c:v>9.6882566585978456</c:v>
                </c:pt>
                <c:pt idx="16006">
                  <c:v>9.6888619854743592</c:v>
                </c:pt>
                <c:pt idx="16007">
                  <c:v>9.6894673123508728</c:v>
                </c:pt>
                <c:pt idx="16008">
                  <c:v>9.6900726392273864</c:v>
                </c:pt>
                <c:pt idx="16009">
                  <c:v>9.6906779661039</c:v>
                </c:pt>
                <c:pt idx="16010">
                  <c:v>9.6912832929804136</c:v>
                </c:pt>
                <c:pt idx="16011">
                  <c:v>9.6918886198569272</c:v>
                </c:pt>
                <c:pt idx="16012">
                  <c:v>9.6924939467334408</c:v>
                </c:pt>
                <c:pt idx="16013">
                  <c:v>9.6930992736099544</c:v>
                </c:pt>
                <c:pt idx="16014">
                  <c:v>9.693704600486468</c:v>
                </c:pt>
                <c:pt idx="16015">
                  <c:v>9.6943099273629816</c:v>
                </c:pt>
                <c:pt idx="16016">
                  <c:v>9.6949152542394952</c:v>
                </c:pt>
                <c:pt idx="16017">
                  <c:v>9.6955205811160088</c:v>
                </c:pt>
                <c:pt idx="16018">
                  <c:v>9.6961259079925224</c:v>
                </c:pt>
                <c:pt idx="16019">
                  <c:v>9.696731234869036</c:v>
                </c:pt>
                <c:pt idx="16020">
                  <c:v>9.6973365617455496</c:v>
                </c:pt>
                <c:pt idx="16021">
                  <c:v>9.6979418886220632</c:v>
                </c:pt>
                <c:pt idx="16022">
                  <c:v>9.6985472154985768</c:v>
                </c:pt>
                <c:pt idx="16023">
                  <c:v>9.6991525423750904</c:v>
                </c:pt>
                <c:pt idx="16024">
                  <c:v>9.699757869251604</c:v>
                </c:pt>
                <c:pt idx="16025">
                  <c:v>9.7003631961281176</c:v>
                </c:pt>
                <c:pt idx="16026">
                  <c:v>9.7009685230046312</c:v>
                </c:pt>
                <c:pt idx="16027">
                  <c:v>9.7015738498811448</c:v>
                </c:pt>
                <c:pt idx="16028">
                  <c:v>9.7021791767576584</c:v>
                </c:pt>
                <c:pt idx="16029">
                  <c:v>9.702784503634172</c:v>
                </c:pt>
                <c:pt idx="16030">
                  <c:v>9.7033898305106856</c:v>
                </c:pt>
                <c:pt idx="16031">
                  <c:v>9.7039951573871992</c:v>
                </c:pt>
                <c:pt idx="16032">
                  <c:v>9.7046004842637128</c:v>
                </c:pt>
                <c:pt idx="16033">
                  <c:v>9.7052058111402264</c:v>
                </c:pt>
                <c:pt idx="16034">
                  <c:v>9.70581113801674</c:v>
                </c:pt>
                <c:pt idx="16035">
                  <c:v>9.7064164648932536</c:v>
                </c:pt>
                <c:pt idx="16036">
                  <c:v>9.7070217917697672</c:v>
                </c:pt>
                <c:pt idx="16037">
                  <c:v>9.7076271186462808</c:v>
                </c:pt>
                <c:pt idx="16038">
                  <c:v>9.7082324455227944</c:v>
                </c:pt>
                <c:pt idx="16039">
                  <c:v>9.708837772399308</c:v>
                </c:pt>
                <c:pt idx="16040">
                  <c:v>9.7094430992758216</c:v>
                </c:pt>
                <c:pt idx="16041">
                  <c:v>9.7100484261523352</c:v>
                </c:pt>
                <c:pt idx="16042">
                  <c:v>9.7106537530288488</c:v>
                </c:pt>
                <c:pt idx="16043">
                  <c:v>9.7112590799053624</c:v>
                </c:pt>
                <c:pt idx="16044">
                  <c:v>9.711864406781876</c:v>
                </c:pt>
                <c:pt idx="16045">
                  <c:v>9.7124697336583896</c:v>
                </c:pt>
                <c:pt idx="16046">
                  <c:v>9.7130750605349032</c:v>
                </c:pt>
                <c:pt idx="16047">
                  <c:v>9.7136803874114168</c:v>
                </c:pt>
                <c:pt idx="16048">
                  <c:v>9.7142857142879304</c:v>
                </c:pt>
                <c:pt idx="16049">
                  <c:v>9.714891041164444</c:v>
                </c:pt>
                <c:pt idx="16050">
                  <c:v>9.7154963680409576</c:v>
                </c:pt>
                <c:pt idx="16051">
                  <c:v>9.7161016949174712</c:v>
                </c:pt>
                <c:pt idx="16052">
                  <c:v>9.7167070217939848</c:v>
                </c:pt>
                <c:pt idx="16053">
                  <c:v>9.7173123486704984</c:v>
                </c:pt>
                <c:pt idx="16054">
                  <c:v>9.717917675547012</c:v>
                </c:pt>
                <c:pt idx="16055">
                  <c:v>9.7185230024235256</c:v>
                </c:pt>
                <c:pt idx="16056">
                  <c:v>9.7191283293000392</c:v>
                </c:pt>
                <c:pt idx="16057">
                  <c:v>9.7197336561765528</c:v>
                </c:pt>
                <c:pt idx="16058">
                  <c:v>9.7203389830530664</c:v>
                </c:pt>
                <c:pt idx="16059">
                  <c:v>9.72094430992958</c:v>
                </c:pt>
                <c:pt idx="16060">
                  <c:v>9.7215496368060936</c:v>
                </c:pt>
                <c:pt idx="16061">
                  <c:v>9.7221549636826072</c:v>
                </c:pt>
                <c:pt idx="16062">
                  <c:v>9.7227602905591208</c:v>
                </c:pt>
                <c:pt idx="16063">
                  <c:v>9.7233656174356344</c:v>
                </c:pt>
                <c:pt idx="16064">
                  <c:v>9.723970944312148</c:v>
                </c:pt>
                <c:pt idx="16065">
                  <c:v>9.7245762711886616</c:v>
                </c:pt>
                <c:pt idx="16066">
                  <c:v>9.7251815980651752</c:v>
                </c:pt>
                <c:pt idx="16067">
                  <c:v>9.7257869249416888</c:v>
                </c:pt>
                <c:pt idx="16068">
                  <c:v>9.7263922518182024</c:v>
                </c:pt>
                <c:pt idx="16069">
                  <c:v>9.726997578694716</c:v>
                </c:pt>
                <c:pt idx="16070">
                  <c:v>9.7276029055712296</c:v>
                </c:pt>
                <c:pt idx="16071">
                  <c:v>9.7282082324477432</c:v>
                </c:pt>
                <c:pt idx="16072">
                  <c:v>9.7288135593242568</c:v>
                </c:pt>
                <c:pt idx="16073">
                  <c:v>9.7294188862007704</c:v>
                </c:pt>
                <c:pt idx="16074">
                  <c:v>9.730024213077284</c:v>
                </c:pt>
                <c:pt idx="16075">
                  <c:v>9.7306295399537976</c:v>
                </c:pt>
                <c:pt idx="16076">
                  <c:v>9.7312348668303112</c:v>
                </c:pt>
                <c:pt idx="16077">
                  <c:v>9.7318401937068248</c:v>
                </c:pt>
                <c:pt idx="16078">
                  <c:v>9.7324455205833384</c:v>
                </c:pt>
                <c:pt idx="16079">
                  <c:v>9.7330508474598521</c:v>
                </c:pt>
                <c:pt idx="16080">
                  <c:v>9.7336561743363657</c:v>
                </c:pt>
                <c:pt idx="16081">
                  <c:v>9.7342615012128793</c:v>
                </c:pt>
                <c:pt idx="16082">
                  <c:v>9.7348668280893929</c:v>
                </c:pt>
                <c:pt idx="16083">
                  <c:v>9.7354721549659065</c:v>
                </c:pt>
                <c:pt idx="16084">
                  <c:v>9.7360774818424201</c:v>
                </c:pt>
                <c:pt idx="16085">
                  <c:v>9.7366828087189337</c:v>
                </c:pt>
                <c:pt idx="16086">
                  <c:v>9.7372881355954473</c:v>
                </c:pt>
                <c:pt idx="16087">
                  <c:v>9.7378934624719609</c:v>
                </c:pt>
                <c:pt idx="16088">
                  <c:v>9.7384987893484745</c:v>
                </c:pt>
                <c:pt idx="16089">
                  <c:v>9.7391041162249881</c:v>
                </c:pt>
                <c:pt idx="16090">
                  <c:v>9.7397094431015017</c:v>
                </c:pt>
                <c:pt idx="16091">
                  <c:v>9.7403147699780153</c:v>
                </c:pt>
                <c:pt idx="16092">
                  <c:v>9.7409200968545289</c:v>
                </c:pt>
                <c:pt idx="16093">
                  <c:v>9.7415254237310425</c:v>
                </c:pt>
                <c:pt idx="16094">
                  <c:v>9.7421307506075561</c:v>
                </c:pt>
                <c:pt idx="16095">
                  <c:v>9.7427360774840697</c:v>
                </c:pt>
                <c:pt idx="16096">
                  <c:v>9.7433414043605833</c:v>
                </c:pt>
                <c:pt idx="16097">
                  <c:v>9.7439467312370969</c:v>
                </c:pt>
                <c:pt idx="16098">
                  <c:v>9.7445520581136105</c:v>
                </c:pt>
                <c:pt idx="16099">
                  <c:v>9.7451573849901241</c:v>
                </c:pt>
                <c:pt idx="16100">
                  <c:v>9.7457627118666377</c:v>
                </c:pt>
                <c:pt idx="16101">
                  <c:v>9.7463680387431513</c:v>
                </c:pt>
                <c:pt idx="16102">
                  <c:v>9.7469733656196649</c:v>
                </c:pt>
                <c:pt idx="16103">
                  <c:v>9.7475786924961785</c:v>
                </c:pt>
                <c:pt idx="16104">
                  <c:v>9.7481840193726921</c:v>
                </c:pt>
                <c:pt idx="16105">
                  <c:v>9.7487893462492057</c:v>
                </c:pt>
                <c:pt idx="16106">
                  <c:v>9.7493946731257193</c:v>
                </c:pt>
                <c:pt idx="16107">
                  <c:v>9.7500000000022329</c:v>
                </c:pt>
                <c:pt idx="16108">
                  <c:v>9.7506053268787465</c:v>
                </c:pt>
                <c:pt idx="16109">
                  <c:v>9.7512106537552601</c:v>
                </c:pt>
                <c:pt idx="16110">
                  <c:v>9.7518159806317737</c:v>
                </c:pt>
                <c:pt idx="16111">
                  <c:v>9.7524213075082873</c:v>
                </c:pt>
                <c:pt idx="16112">
                  <c:v>9.7530266343848009</c:v>
                </c:pt>
                <c:pt idx="16113">
                  <c:v>9.7536319612613145</c:v>
                </c:pt>
                <c:pt idx="16114">
                  <c:v>9.7542372881378281</c:v>
                </c:pt>
                <c:pt idx="16115">
                  <c:v>9.7548426150143417</c:v>
                </c:pt>
                <c:pt idx="16116">
                  <c:v>9.7554479418908553</c:v>
                </c:pt>
                <c:pt idx="16117">
                  <c:v>9.7560532687673689</c:v>
                </c:pt>
                <c:pt idx="16118">
                  <c:v>9.7566585956438825</c:v>
                </c:pt>
                <c:pt idx="16119">
                  <c:v>9.7572639225203961</c:v>
                </c:pt>
                <c:pt idx="16120">
                  <c:v>9.7578692493969097</c:v>
                </c:pt>
                <c:pt idx="16121">
                  <c:v>9.7584745762734233</c:v>
                </c:pt>
                <c:pt idx="16122">
                  <c:v>9.7590799031499369</c:v>
                </c:pt>
                <c:pt idx="16123">
                  <c:v>9.7596852300264505</c:v>
                </c:pt>
                <c:pt idx="16124">
                  <c:v>9.7602905569029641</c:v>
                </c:pt>
                <c:pt idx="16125">
                  <c:v>9.7608958837794777</c:v>
                </c:pt>
                <c:pt idx="16126">
                  <c:v>9.7615012106559913</c:v>
                </c:pt>
                <c:pt idx="16127">
                  <c:v>9.7621065375325049</c:v>
                </c:pt>
                <c:pt idx="16128">
                  <c:v>9.7627118644090185</c:v>
                </c:pt>
                <c:pt idx="16129">
                  <c:v>9.7633171912855321</c:v>
                </c:pt>
                <c:pt idx="16130">
                  <c:v>9.7639225181620457</c:v>
                </c:pt>
                <c:pt idx="16131">
                  <c:v>9.7645278450385593</c:v>
                </c:pt>
                <c:pt idx="16132">
                  <c:v>9.7651331719150729</c:v>
                </c:pt>
                <c:pt idx="16133">
                  <c:v>9.7657384987915865</c:v>
                </c:pt>
                <c:pt idx="16134">
                  <c:v>9.7663438256681001</c:v>
                </c:pt>
                <c:pt idx="16135">
                  <c:v>9.7669491525446137</c:v>
                </c:pt>
                <c:pt idx="16136">
                  <c:v>9.7675544794211273</c:v>
                </c:pt>
                <c:pt idx="16137">
                  <c:v>9.7681598062976409</c:v>
                </c:pt>
                <c:pt idx="16138">
                  <c:v>9.7687651331741545</c:v>
                </c:pt>
                <c:pt idx="16139">
                  <c:v>9.7693704600506681</c:v>
                </c:pt>
                <c:pt idx="16140">
                  <c:v>9.7699757869271817</c:v>
                </c:pt>
                <c:pt idx="16141">
                  <c:v>9.7705811138036953</c:v>
                </c:pt>
                <c:pt idx="16142">
                  <c:v>9.7711864406802089</c:v>
                </c:pt>
                <c:pt idx="16143">
                  <c:v>9.7717917675567225</c:v>
                </c:pt>
                <c:pt idx="16144">
                  <c:v>9.7723970944332361</c:v>
                </c:pt>
                <c:pt idx="16145">
                  <c:v>9.7730024213097497</c:v>
                </c:pt>
                <c:pt idx="16146">
                  <c:v>9.7736077481862633</c:v>
                </c:pt>
                <c:pt idx="16147">
                  <c:v>9.7742130750627769</c:v>
                </c:pt>
                <c:pt idx="16148">
                  <c:v>9.7748184019392905</c:v>
                </c:pt>
                <c:pt idx="16149">
                  <c:v>9.7754237288158041</c:v>
                </c:pt>
                <c:pt idx="16150">
                  <c:v>9.7760290556923177</c:v>
                </c:pt>
                <c:pt idx="16151">
                  <c:v>9.7766343825688313</c:v>
                </c:pt>
                <c:pt idx="16152">
                  <c:v>9.7772397094453449</c:v>
                </c:pt>
                <c:pt idx="16153">
                  <c:v>9.7778450363218585</c:v>
                </c:pt>
                <c:pt idx="16154">
                  <c:v>9.7784503631983721</c:v>
                </c:pt>
                <c:pt idx="16155">
                  <c:v>9.7790556900748857</c:v>
                </c:pt>
                <c:pt idx="16156">
                  <c:v>9.7796610169513993</c:v>
                </c:pt>
                <c:pt idx="16157">
                  <c:v>9.7802663438279129</c:v>
                </c:pt>
                <c:pt idx="16158">
                  <c:v>9.7808716707044265</c:v>
                </c:pt>
                <c:pt idx="16159">
                  <c:v>9.7814769975809401</c:v>
                </c:pt>
                <c:pt idx="16160">
                  <c:v>9.7820823244574537</c:v>
                </c:pt>
                <c:pt idx="16161">
                  <c:v>9.7826876513339673</c:v>
                </c:pt>
                <c:pt idx="16162">
                  <c:v>9.7832929782104809</c:v>
                </c:pt>
                <c:pt idx="16163">
                  <c:v>9.7838983050869945</c:v>
                </c:pt>
                <c:pt idx="16164">
                  <c:v>9.7845036319635081</c:v>
                </c:pt>
                <c:pt idx="16165">
                  <c:v>9.7851089588400217</c:v>
                </c:pt>
                <c:pt idx="16166">
                  <c:v>9.7857142857165353</c:v>
                </c:pt>
                <c:pt idx="16167">
                  <c:v>9.7863196125930489</c:v>
                </c:pt>
                <c:pt idx="16168">
                  <c:v>9.7869249394695625</c:v>
                </c:pt>
                <c:pt idx="16169">
                  <c:v>9.7875302663460761</c:v>
                </c:pt>
                <c:pt idx="16170">
                  <c:v>9.7881355932225897</c:v>
                </c:pt>
                <c:pt idx="16171">
                  <c:v>9.7887409200991033</c:v>
                </c:pt>
                <c:pt idx="16172">
                  <c:v>9.7893462469756169</c:v>
                </c:pt>
                <c:pt idx="16173">
                  <c:v>9.7899515738521306</c:v>
                </c:pt>
                <c:pt idx="16174">
                  <c:v>9.7905569007286442</c:v>
                </c:pt>
                <c:pt idx="16175">
                  <c:v>9.7911622276051578</c:v>
                </c:pt>
                <c:pt idx="16176">
                  <c:v>9.7917675544816714</c:v>
                </c:pt>
                <c:pt idx="16177">
                  <c:v>9.792372881358185</c:v>
                </c:pt>
                <c:pt idx="16178">
                  <c:v>9.7929782082346986</c:v>
                </c:pt>
                <c:pt idx="16179">
                  <c:v>9.7935835351112122</c:v>
                </c:pt>
                <c:pt idx="16180">
                  <c:v>9.7941888619877258</c:v>
                </c:pt>
                <c:pt idx="16181">
                  <c:v>9.7947941888642394</c:v>
                </c:pt>
                <c:pt idx="16182">
                  <c:v>9.795399515740753</c:v>
                </c:pt>
                <c:pt idx="16183">
                  <c:v>9.7960048426172666</c:v>
                </c:pt>
                <c:pt idx="16184">
                  <c:v>9.7966101694937802</c:v>
                </c:pt>
                <c:pt idx="16185">
                  <c:v>9.7972154963702938</c:v>
                </c:pt>
                <c:pt idx="16186">
                  <c:v>9.7978208232468074</c:v>
                </c:pt>
                <c:pt idx="16187">
                  <c:v>9.798426150123321</c:v>
                </c:pt>
                <c:pt idx="16188">
                  <c:v>9.7990314769998346</c:v>
                </c:pt>
                <c:pt idx="16189">
                  <c:v>9.7996368038763482</c:v>
                </c:pt>
                <c:pt idx="16190">
                  <c:v>9.8002421307528618</c:v>
                </c:pt>
                <c:pt idx="16191">
                  <c:v>9.8008474576293754</c:v>
                </c:pt>
                <c:pt idx="16192">
                  <c:v>9.801452784505889</c:v>
                </c:pt>
                <c:pt idx="16193">
                  <c:v>9.8020581113824026</c:v>
                </c:pt>
                <c:pt idx="16194">
                  <c:v>9.8026634382589162</c:v>
                </c:pt>
                <c:pt idx="16195">
                  <c:v>9.8032687651354298</c:v>
                </c:pt>
                <c:pt idx="16196">
                  <c:v>9.8038740920119434</c:v>
                </c:pt>
                <c:pt idx="16197">
                  <c:v>9.804479418888457</c:v>
                </c:pt>
                <c:pt idx="16198">
                  <c:v>9.8050847457649706</c:v>
                </c:pt>
                <c:pt idx="16199">
                  <c:v>9.8056900726414842</c:v>
                </c:pt>
                <c:pt idx="16200">
                  <c:v>9.8062953995179978</c:v>
                </c:pt>
                <c:pt idx="16201">
                  <c:v>9.8069007263945114</c:v>
                </c:pt>
                <c:pt idx="16202">
                  <c:v>9.807506053271025</c:v>
                </c:pt>
                <c:pt idx="16203">
                  <c:v>9.8081113801475386</c:v>
                </c:pt>
                <c:pt idx="16204">
                  <c:v>9.8087167070240522</c:v>
                </c:pt>
                <c:pt idx="16205">
                  <c:v>9.8093220339005658</c:v>
                </c:pt>
                <c:pt idx="16206">
                  <c:v>9.8099273607770794</c:v>
                </c:pt>
                <c:pt idx="16207">
                  <c:v>9.810532687653593</c:v>
                </c:pt>
                <c:pt idx="16208">
                  <c:v>9.8111380145301066</c:v>
                </c:pt>
                <c:pt idx="16209">
                  <c:v>9.8117433414066202</c:v>
                </c:pt>
                <c:pt idx="16210">
                  <c:v>9.8123486682831338</c:v>
                </c:pt>
                <c:pt idx="16211">
                  <c:v>9.8129539951596474</c:v>
                </c:pt>
                <c:pt idx="16212">
                  <c:v>9.813559322036161</c:v>
                </c:pt>
                <c:pt idx="16213">
                  <c:v>9.8141646489126746</c:v>
                </c:pt>
                <c:pt idx="16214">
                  <c:v>9.8147699757891882</c:v>
                </c:pt>
                <c:pt idx="16215">
                  <c:v>9.8153753026657018</c:v>
                </c:pt>
                <c:pt idx="16216">
                  <c:v>9.8159806295422154</c:v>
                </c:pt>
                <c:pt idx="16217">
                  <c:v>9.816585956418729</c:v>
                </c:pt>
                <c:pt idx="16218">
                  <c:v>9.8171912832952426</c:v>
                </c:pt>
                <c:pt idx="16219">
                  <c:v>9.8177966101717562</c:v>
                </c:pt>
                <c:pt idx="16220">
                  <c:v>9.8184019370482698</c:v>
                </c:pt>
                <c:pt idx="16221">
                  <c:v>9.8190072639247834</c:v>
                </c:pt>
                <c:pt idx="16222">
                  <c:v>9.819612590801297</c:v>
                </c:pt>
                <c:pt idx="16223">
                  <c:v>9.8202179176778106</c:v>
                </c:pt>
                <c:pt idx="16224">
                  <c:v>9.8208232445543242</c:v>
                </c:pt>
                <c:pt idx="16225">
                  <c:v>9.8214285714308378</c:v>
                </c:pt>
                <c:pt idx="16226">
                  <c:v>9.8220338983073514</c:v>
                </c:pt>
                <c:pt idx="16227">
                  <c:v>9.822639225183865</c:v>
                </c:pt>
                <c:pt idx="16228">
                  <c:v>9.8232445520603786</c:v>
                </c:pt>
                <c:pt idx="16229">
                  <c:v>9.8238498789368922</c:v>
                </c:pt>
                <c:pt idx="16230">
                  <c:v>9.8244552058134058</c:v>
                </c:pt>
                <c:pt idx="16231">
                  <c:v>9.8250605326899194</c:v>
                </c:pt>
                <c:pt idx="16232">
                  <c:v>9.825665859566433</c:v>
                </c:pt>
                <c:pt idx="16233">
                  <c:v>9.8262711864429466</c:v>
                </c:pt>
                <c:pt idx="16234">
                  <c:v>9.8268765133194602</c:v>
                </c:pt>
                <c:pt idx="16235">
                  <c:v>9.8274818401959738</c:v>
                </c:pt>
                <c:pt idx="16236">
                  <c:v>9.8280871670724874</c:v>
                </c:pt>
                <c:pt idx="16237">
                  <c:v>9.828692493949001</c:v>
                </c:pt>
                <c:pt idx="16238">
                  <c:v>9.8292978208255146</c:v>
                </c:pt>
                <c:pt idx="16239">
                  <c:v>9.8299031477020282</c:v>
                </c:pt>
                <c:pt idx="16240">
                  <c:v>9.8305084745785418</c:v>
                </c:pt>
                <c:pt idx="16241">
                  <c:v>9.8311138014550554</c:v>
                </c:pt>
                <c:pt idx="16242">
                  <c:v>9.831719128331569</c:v>
                </c:pt>
                <c:pt idx="16243">
                  <c:v>9.8323244552080826</c:v>
                </c:pt>
                <c:pt idx="16244">
                  <c:v>9.8329297820845962</c:v>
                </c:pt>
                <c:pt idx="16245">
                  <c:v>9.8335351089611098</c:v>
                </c:pt>
                <c:pt idx="16246">
                  <c:v>9.8341404358376234</c:v>
                </c:pt>
                <c:pt idx="16247">
                  <c:v>9.834745762714137</c:v>
                </c:pt>
                <c:pt idx="16248">
                  <c:v>9.8353510895906506</c:v>
                </c:pt>
                <c:pt idx="16249">
                  <c:v>9.8359564164671642</c:v>
                </c:pt>
                <c:pt idx="16250">
                  <c:v>9.8365617433436778</c:v>
                </c:pt>
                <c:pt idx="16251">
                  <c:v>9.8371670702201914</c:v>
                </c:pt>
                <c:pt idx="16252">
                  <c:v>9.837772397096705</c:v>
                </c:pt>
                <c:pt idx="16253">
                  <c:v>9.8383777239732186</c:v>
                </c:pt>
                <c:pt idx="16254">
                  <c:v>9.8389830508497322</c:v>
                </c:pt>
                <c:pt idx="16255">
                  <c:v>9.8395883777262458</c:v>
                </c:pt>
                <c:pt idx="16256">
                  <c:v>9.8401937046027594</c:v>
                </c:pt>
                <c:pt idx="16257">
                  <c:v>9.840799031479273</c:v>
                </c:pt>
                <c:pt idx="16258">
                  <c:v>9.8414043583557866</c:v>
                </c:pt>
                <c:pt idx="16259">
                  <c:v>9.8420096852323002</c:v>
                </c:pt>
                <c:pt idx="16260">
                  <c:v>9.8426150121088138</c:v>
                </c:pt>
                <c:pt idx="16261">
                  <c:v>9.8432203389853274</c:v>
                </c:pt>
                <c:pt idx="16262">
                  <c:v>9.843825665861841</c:v>
                </c:pt>
                <c:pt idx="16263">
                  <c:v>9.8444309927383546</c:v>
                </c:pt>
                <c:pt idx="16264">
                  <c:v>9.8450363196148682</c:v>
                </c:pt>
                <c:pt idx="16265">
                  <c:v>9.8456416464913818</c:v>
                </c:pt>
                <c:pt idx="16266">
                  <c:v>9.8462469733678954</c:v>
                </c:pt>
                <c:pt idx="16267">
                  <c:v>9.8468523002444091</c:v>
                </c:pt>
                <c:pt idx="16268">
                  <c:v>9.8474576271209227</c:v>
                </c:pt>
                <c:pt idx="16269">
                  <c:v>9.8480629539974363</c:v>
                </c:pt>
                <c:pt idx="16270">
                  <c:v>9.8486682808739499</c:v>
                </c:pt>
                <c:pt idx="16271">
                  <c:v>9.8492736077504635</c:v>
                </c:pt>
                <c:pt idx="16272">
                  <c:v>9.8498789346269771</c:v>
                </c:pt>
                <c:pt idx="16273">
                  <c:v>9.8504842615034907</c:v>
                </c:pt>
                <c:pt idx="16274">
                  <c:v>9.8510895883800043</c:v>
                </c:pt>
                <c:pt idx="16275">
                  <c:v>9.8516949152565179</c:v>
                </c:pt>
                <c:pt idx="16276">
                  <c:v>9.8523002421330315</c:v>
                </c:pt>
                <c:pt idx="16277">
                  <c:v>9.8529055690095451</c:v>
                </c:pt>
                <c:pt idx="16278">
                  <c:v>9.8535108958860587</c:v>
                </c:pt>
                <c:pt idx="16279">
                  <c:v>9.8541162227625723</c:v>
                </c:pt>
                <c:pt idx="16280">
                  <c:v>9.8547215496390859</c:v>
                </c:pt>
                <c:pt idx="16281">
                  <c:v>9.8553268765155995</c:v>
                </c:pt>
                <c:pt idx="16282">
                  <c:v>9.8559322033921131</c:v>
                </c:pt>
                <c:pt idx="16283">
                  <c:v>9.8565375302686267</c:v>
                </c:pt>
                <c:pt idx="16284">
                  <c:v>9.8571428571451403</c:v>
                </c:pt>
                <c:pt idx="16285">
                  <c:v>9.8577481840216539</c:v>
                </c:pt>
                <c:pt idx="16286">
                  <c:v>9.8583535108981675</c:v>
                </c:pt>
                <c:pt idx="16287">
                  <c:v>9.8589588377746811</c:v>
                </c:pt>
                <c:pt idx="16288">
                  <c:v>9.8595641646511947</c:v>
                </c:pt>
                <c:pt idx="16289">
                  <c:v>9.8601694915277083</c:v>
                </c:pt>
                <c:pt idx="16290">
                  <c:v>9.8607748184042219</c:v>
                </c:pt>
                <c:pt idx="16291">
                  <c:v>9.8613801452807355</c:v>
                </c:pt>
                <c:pt idx="16292">
                  <c:v>9.8619854721572491</c:v>
                </c:pt>
                <c:pt idx="16293">
                  <c:v>9.8625907990337627</c:v>
                </c:pt>
                <c:pt idx="16294">
                  <c:v>9.8631961259102763</c:v>
                </c:pt>
                <c:pt idx="16295">
                  <c:v>9.8638014527867899</c:v>
                </c:pt>
                <c:pt idx="16296">
                  <c:v>9.8644067796633035</c:v>
                </c:pt>
                <c:pt idx="16297">
                  <c:v>9.8650121065398171</c:v>
                </c:pt>
                <c:pt idx="16298">
                  <c:v>9.8656174334163307</c:v>
                </c:pt>
                <c:pt idx="16299">
                  <c:v>9.8662227602928443</c:v>
                </c:pt>
                <c:pt idx="16300">
                  <c:v>9.8668280871693579</c:v>
                </c:pt>
                <c:pt idx="16301">
                  <c:v>9.8674334140458715</c:v>
                </c:pt>
                <c:pt idx="16302">
                  <c:v>9.8680387409223851</c:v>
                </c:pt>
                <c:pt idx="16303">
                  <c:v>9.8686440677988987</c:v>
                </c:pt>
                <c:pt idx="16304">
                  <c:v>9.8692493946754123</c:v>
                </c:pt>
                <c:pt idx="16305">
                  <c:v>9.8698547215519259</c:v>
                </c:pt>
                <c:pt idx="16306">
                  <c:v>9.8704600484284395</c:v>
                </c:pt>
                <c:pt idx="16307">
                  <c:v>9.8710653753049531</c:v>
                </c:pt>
                <c:pt idx="16308">
                  <c:v>9.8716707021814667</c:v>
                </c:pt>
                <c:pt idx="16309">
                  <c:v>9.8722760290579803</c:v>
                </c:pt>
                <c:pt idx="16310">
                  <c:v>9.8728813559344939</c:v>
                </c:pt>
                <c:pt idx="16311">
                  <c:v>9.8734866828110075</c:v>
                </c:pt>
                <c:pt idx="16312">
                  <c:v>9.8740920096875211</c:v>
                </c:pt>
                <c:pt idx="16313">
                  <c:v>9.8746973365640347</c:v>
                </c:pt>
                <c:pt idx="16314">
                  <c:v>9.8753026634405483</c:v>
                </c:pt>
                <c:pt idx="16315">
                  <c:v>9.8759079903170619</c:v>
                </c:pt>
                <c:pt idx="16316">
                  <c:v>9.8765133171935755</c:v>
                </c:pt>
                <c:pt idx="16317">
                  <c:v>9.8771186440700891</c:v>
                </c:pt>
                <c:pt idx="16318">
                  <c:v>9.8777239709466027</c:v>
                </c:pt>
                <c:pt idx="16319">
                  <c:v>9.8783292978231163</c:v>
                </c:pt>
                <c:pt idx="16320">
                  <c:v>9.8789346246996299</c:v>
                </c:pt>
                <c:pt idx="16321">
                  <c:v>9.8795399515761435</c:v>
                </c:pt>
                <c:pt idx="16322">
                  <c:v>9.8801452784526571</c:v>
                </c:pt>
                <c:pt idx="16323">
                  <c:v>9.8807506053291707</c:v>
                </c:pt>
                <c:pt idx="16324">
                  <c:v>9.8813559322056843</c:v>
                </c:pt>
                <c:pt idx="16325">
                  <c:v>9.8819612590821979</c:v>
                </c:pt>
                <c:pt idx="16326">
                  <c:v>9.8825665859587115</c:v>
                </c:pt>
                <c:pt idx="16327">
                  <c:v>9.8831719128352251</c:v>
                </c:pt>
                <c:pt idx="16328">
                  <c:v>9.8837772397117387</c:v>
                </c:pt>
                <c:pt idx="16329">
                  <c:v>9.8843825665882523</c:v>
                </c:pt>
                <c:pt idx="16330">
                  <c:v>9.8849878934647659</c:v>
                </c:pt>
                <c:pt idx="16331">
                  <c:v>9.8855932203412795</c:v>
                </c:pt>
                <c:pt idx="16332">
                  <c:v>9.8861985472177931</c:v>
                </c:pt>
                <c:pt idx="16333">
                  <c:v>9.8868038740943067</c:v>
                </c:pt>
                <c:pt idx="16334">
                  <c:v>9.8874092009708203</c:v>
                </c:pt>
                <c:pt idx="16335">
                  <c:v>9.8880145278473339</c:v>
                </c:pt>
                <c:pt idx="16336">
                  <c:v>9.8886198547238475</c:v>
                </c:pt>
                <c:pt idx="16337">
                  <c:v>9.8892251816003611</c:v>
                </c:pt>
                <c:pt idx="16338">
                  <c:v>9.8898305084768747</c:v>
                </c:pt>
                <c:pt idx="16339">
                  <c:v>9.8904358353533883</c:v>
                </c:pt>
                <c:pt idx="16340">
                  <c:v>9.8910411622299019</c:v>
                </c:pt>
                <c:pt idx="16341">
                  <c:v>9.8916464891064155</c:v>
                </c:pt>
                <c:pt idx="16342">
                  <c:v>9.8922518159829291</c:v>
                </c:pt>
                <c:pt idx="16343">
                  <c:v>9.8928571428594427</c:v>
                </c:pt>
                <c:pt idx="16344">
                  <c:v>9.8934624697359563</c:v>
                </c:pt>
                <c:pt idx="16345">
                  <c:v>9.8940677966124699</c:v>
                </c:pt>
                <c:pt idx="16346">
                  <c:v>9.8946731234889835</c:v>
                </c:pt>
                <c:pt idx="16347">
                  <c:v>9.8952784503654971</c:v>
                </c:pt>
                <c:pt idx="16348">
                  <c:v>9.8958837772420107</c:v>
                </c:pt>
                <c:pt idx="16349">
                  <c:v>9.8964891041185243</c:v>
                </c:pt>
                <c:pt idx="16350">
                  <c:v>9.8970944309950379</c:v>
                </c:pt>
                <c:pt idx="16351">
                  <c:v>9.8976997578715515</c:v>
                </c:pt>
                <c:pt idx="16352">
                  <c:v>9.8983050847480651</c:v>
                </c:pt>
                <c:pt idx="16353">
                  <c:v>9.8989104116245787</c:v>
                </c:pt>
                <c:pt idx="16354">
                  <c:v>9.8995157385010923</c:v>
                </c:pt>
                <c:pt idx="16355">
                  <c:v>9.9001210653776059</c:v>
                </c:pt>
                <c:pt idx="16356">
                  <c:v>9.9007263922541195</c:v>
                </c:pt>
                <c:pt idx="16357">
                  <c:v>9.9013317191306331</c:v>
                </c:pt>
                <c:pt idx="16358">
                  <c:v>9.9019370460071467</c:v>
                </c:pt>
                <c:pt idx="16359">
                  <c:v>9.9025423728836603</c:v>
                </c:pt>
                <c:pt idx="16360">
                  <c:v>9.9031476997601739</c:v>
                </c:pt>
                <c:pt idx="16361">
                  <c:v>9.9037530266366876</c:v>
                </c:pt>
                <c:pt idx="16362">
                  <c:v>9.9043583535132012</c:v>
                </c:pt>
                <c:pt idx="16363">
                  <c:v>9.9049636803897148</c:v>
                </c:pt>
                <c:pt idx="16364">
                  <c:v>9.9055690072662284</c:v>
                </c:pt>
                <c:pt idx="16365">
                  <c:v>9.906174334142742</c:v>
                </c:pt>
                <c:pt idx="16366">
                  <c:v>9.9067796610192556</c:v>
                </c:pt>
                <c:pt idx="16367">
                  <c:v>9.9073849878957692</c:v>
                </c:pt>
                <c:pt idx="16368">
                  <c:v>9.9079903147722828</c:v>
                </c:pt>
                <c:pt idx="16369">
                  <c:v>9.9085956416487964</c:v>
                </c:pt>
                <c:pt idx="16370">
                  <c:v>9.90920096852531</c:v>
                </c:pt>
                <c:pt idx="16371">
                  <c:v>9.9098062954018236</c:v>
                </c:pt>
                <c:pt idx="16372">
                  <c:v>9.9104116222783372</c:v>
                </c:pt>
                <c:pt idx="16373">
                  <c:v>9.9110169491548508</c:v>
                </c:pt>
                <c:pt idx="16374">
                  <c:v>9.9116222760313644</c:v>
                </c:pt>
                <c:pt idx="16375">
                  <c:v>9.912227602907878</c:v>
                </c:pt>
                <c:pt idx="16376">
                  <c:v>9.9128329297843916</c:v>
                </c:pt>
                <c:pt idx="16377">
                  <c:v>9.9134382566609052</c:v>
                </c:pt>
                <c:pt idx="16378">
                  <c:v>9.9140435835374188</c:v>
                </c:pt>
                <c:pt idx="16379">
                  <c:v>9.9146489104139324</c:v>
                </c:pt>
                <c:pt idx="16380">
                  <c:v>9.915254237290446</c:v>
                </c:pt>
                <c:pt idx="16381">
                  <c:v>9.9158595641669596</c:v>
                </c:pt>
                <c:pt idx="16382">
                  <c:v>9.9164648910434732</c:v>
                </c:pt>
                <c:pt idx="16383">
                  <c:v>9.9170702179199868</c:v>
                </c:pt>
                <c:pt idx="16384">
                  <c:v>9.9176755447965004</c:v>
                </c:pt>
                <c:pt idx="16385">
                  <c:v>9.918280871673014</c:v>
                </c:pt>
                <c:pt idx="16386">
                  <c:v>9.9188861985495276</c:v>
                </c:pt>
                <c:pt idx="16387">
                  <c:v>9.9194915254260412</c:v>
                </c:pt>
                <c:pt idx="16388">
                  <c:v>9.9200968523025548</c:v>
                </c:pt>
                <c:pt idx="16389">
                  <c:v>9.9207021791790684</c:v>
                </c:pt>
                <c:pt idx="16390">
                  <c:v>9.921307506055582</c:v>
                </c:pt>
                <c:pt idx="16391">
                  <c:v>9.9219128329320956</c:v>
                </c:pt>
                <c:pt idx="16392">
                  <c:v>9.9225181598086092</c:v>
                </c:pt>
                <c:pt idx="16393">
                  <c:v>9.9231234866851228</c:v>
                </c:pt>
                <c:pt idx="16394">
                  <c:v>9.9237288135616364</c:v>
                </c:pt>
                <c:pt idx="16395">
                  <c:v>9.92433414043815</c:v>
                </c:pt>
                <c:pt idx="16396">
                  <c:v>9.9249394673146636</c:v>
                </c:pt>
                <c:pt idx="16397">
                  <c:v>9.9255447941911772</c:v>
                </c:pt>
                <c:pt idx="16398">
                  <c:v>9.9261501210676908</c:v>
                </c:pt>
                <c:pt idx="16399">
                  <c:v>9.9267554479442044</c:v>
                </c:pt>
                <c:pt idx="16400">
                  <c:v>9.927360774820718</c:v>
                </c:pt>
                <c:pt idx="16401">
                  <c:v>9.9279661016972316</c:v>
                </c:pt>
                <c:pt idx="16402">
                  <c:v>9.9285714285737452</c:v>
                </c:pt>
                <c:pt idx="16403">
                  <c:v>9.9291767554502588</c:v>
                </c:pt>
                <c:pt idx="16404">
                  <c:v>9.9297820823267724</c:v>
                </c:pt>
                <c:pt idx="16405">
                  <c:v>9.930387409203286</c:v>
                </c:pt>
                <c:pt idx="16406">
                  <c:v>9.9309927360797996</c:v>
                </c:pt>
                <c:pt idx="16407">
                  <c:v>9.9315980629563132</c:v>
                </c:pt>
                <c:pt idx="16408">
                  <c:v>9.9322033898328268</c:v>
                </c:pt>
                <c:pt idx="16409">
                  <c:v>9.9328087167093404</c:v>
                </c:pt>
                <c:pt idx="16410">
                  <c:v>9.933414043585854</c:v>
                </c:pt>
                <c:pt idx="16411">
                  <c:v>9.9340193704623676</c:v>
                </c:pt>
                <c:pt idx="16412">
                  <c:v>9.9346246973388812</c:v>
                </c:pt>
                <c:pt idx="16413">
                  <c:v>9.9352300242153948</c:v>
                </c:pt>
                <c:pt idx="16414">
                  <c:v>9.9358353510919084</c:v>
                </c:pt>
                <c:pt idx="16415">
                  <c:v>9.936440677968422</c:v>
                </c:pt>
                <c:pt idx="16416">
                  <c:v>9.9370460048449356</c:v>
                </c:pt>
                <c:pt idx="16417">
                  <c:v>9.9376513317214492</c:v>
                </c:pt>
                <c:pt idx="16418">
                  <c:v>9.9382566585979628</c:v>
                </c:pt>
                <c:pt idx="16419">
                  <c:v>9.9388619854744764</c:v>
                </c:pt>
                <c:pt idx="16420">
                  <c:v>9.93946731235099</c:v>
                </c:pt>
                <c:pt idx="16421">
                  <c:v>9.9400726392275036</c:v>
                </c:pt>
                <c:pt idx="16422">
                  <c:v>9.9406779661040172</c:v>
                </c:pt>
                <c:pt idx="16423">
                  <c:v>9.9412832929805308</c:v>
                </c:pt>
                <c:pt idx="16424">
                  <c:v>9.9418886198570444</c:v>
                </c:pt>
                <c:pt idx="16425">
                  <c:v>9.942493946733558</c:v>
                </c:pt>
                <c:pt idx="16426">
                  <c:v>9.9430992736100716</c:v>
                </c:pt>
                <c:pt idx="16427">
                  <c:v>9.9437046004865852</c:v>
                </c:pt>
                <c:pt idx="16428">
                  <c:v>9.9443099273630988</c:v>
                </c:pt>
                <c:pt idx="16429">
                  <c:v>9.9449152542396124</c:v>
                </c:pt>
                <c:pt idx="16430">
                  <c:v>9.945520581116126</c:v>
                </c:pt>
                <c:pt idx="16431">
                  <c:v>9.9461259079926396</c:v>
                </c:pt>
                <c:pt idx="16432">
                  <c:v>9.9467312348691532</c:v>
                </c:pt>
                <c:pt idx="16433">
                  <c:v>9.9473365617456668</c:v>
                </c:pt>
                <c:pt idx="16434">
                  <c:v>9.9479418886221804</c:v>
                </c:pt>
                <c:pt idx="16435">
                  <c:v>9.948547215498694</c:v>
                </c:pt>
                <c:pt idx="16436">
                  <c:v>9.9491525423752076</c:v>
                </c:pt>
                <c:pt idx="16437">
                  <c:v>9.9497578692517212</c:v>
                </c:pt>
                <c:pt idx="16438">
                  <c:v>9.9503631961282348</c:v>
                </c:pt>
                <c:pt idx="16439">
                  <c:v>9.9509685230047484</c:v>
                </c:pt>
                <c:pt idx="16440">
                  <c:v>9.951573849881262</c:v>
                </c:pt>
                <c:pt idx="16441">
                  <c:v>9.9521791767577756</c:v>
                </c:pt>
                <c:pt idx="16442">
                  <c:v>9.9527845036342892</c:v>
                </c:pt>
                <c:pt idx="16443">
                  <c:v>9.9533898305108028</c:v>
                </c:pt>
                <c:pt idx="16444">
                  <c:v>9.9539951573873164</c:v>
                </c:pt>
                <c:pt idx="16445">
                  <c:v>9.95460048426383</c:v>
                </c:pt>
                <c:pt idx="16446">
                  <c:v>9.9552058111403436</c:v>
                </c:pt>
                <c:pt idx="16447">
                  <c:v>9.9558111380168572</c:v>
                </c:pt>
                <c:pt idx="16448">
                  <c:v>9.9564164648933708</c:v>
                </c:pt>
                <c:pt idx="16449">
                  <c:v>9.9570217917698844</c:v>
                </c:pt>
                <c:pt idx="16450">
                  <c:v>9.957627118646398</c:v>
                </c:pt>
                <c:pt idx="16451">
                  <c:v>9.9582324455229116</c:v>
                </c:pt>
                <c:pt idx="16452">
                  <c:v>9.9588377723994252</c:v>
                </c:pt>
                <c:pt idx="16453">
                  <c:v>9.9594430992759388</c:v>
                </c:pt>
                <c:pt idx="16454">
                  <c:v>9.9600484261524524</c:v>
                </c:pt>
                <c:pt idx="16455">
                  <c:v>9.9606537530289661</c:v>
                </c:pt>
                <c:pt idx="16456">
                  <c:v>9.9612590799054797</c:v>
                </c:pt>
                <c:pt idx="16457">
                  <c:v>9.9618644067819933</c:v>
                </c:pt>
                <c:pt idx="16458">
                  <c:v>9.9624697336585069</c:v>
                </c:pt>
                <c:pt idx="16459">
                  <c:v>9.9630750605350205</c:v>
                </c:pt>
                <c:pt idx="16460">
                  <c:v>9.9636803874115341</c:v>
                </c:pt>
                <c:pt idx="16461">
                  <c:v>9.9642857142880477</c:v>
                </c:pt>
                <c:pt idx="16462">
                  <c:v>9.9648910411645613</c:v>
                </c:pt>
                <c:pt idx="16463">
                  <c:v>9.9654963680410749</c:v>
                </c:pt>
                <c:pt idx="16464">
                  <c:v>9.9661016949175885</c:v>
                </c:pt>
                <c:pt idx="16465">
                  <c:v>9.9667070217941021</c:v>
                </c:pt>
                <c:pt idx="16466">
                  <c:v>9.9673123486706157</c:v>
                </c:pt>
                <c:pt idx="16467">
                  <c:v>9.9679176755471293</c:v>
                </c:pt>
                <c:pt idx="16468">
                  <c:v>9.9685230024236429</c:v>
                </c:pt>
                <c:pt idx="16469">
                  <c:v>9.9691283293001565</c:v>
                </c:pt>
                <c:pt idx="16470">
                  <c:v>9.9697336561766701</c:v>
                </c:pt>
                <c:pt idx="16471">
                  <c:v>9.9703389830531837</c:v>
                </c:pt>
                <c:pt idx="16472">
                  <c:v>9.9709443099296973</c:v>
                </c:pt>
                <c:pt idx="16473">
                  <c:v>9.9715496368062109</c:v>
                </c:pt>
                <c:pt idx="16474">
                  <c:v>9.9721549636827245</c:v>
                </c:pt>
                <c:pt idx="16475">
                  <c:v>9.9727602905592381</c:v>
                </c:pt>
                <c:pt idx="16476">
                  <c:v>9.9733656174357517</c:v>
                </c:pt>
                <c:pt idx="16477">
                  <c:v>9.9739709443122653</c:v>
                </c:pt>
                <c:pt idx="16478">
                  <c:v>9.9745762711887789</c:v>
                </c:pt>
                <c:pt idx="16479">
                  <c:v>9.9751815980652925</c:v>
                </c:pt>
                <c:pt idx="16480">
                  <c:v>9.9757869249418061</c:v>
                </c:pt>
                <c:pt idx="16481">
                  <c:v>9.9763922518183197</c:v>
                </c:pt>
                <c:pt idx="16482">
                  <c:v>9.9769975786948333</c:v>
                </c:pt>
                <c:pt idx="16483">
                  <c:v>9.9776029055713469</c:v>
                </c:pt>
                <c:pt idx="16484">
                  <c:v>9.9782082324478605</c:v>
                </c:pt>
                <c:pt idx="16485">
                  <c:v>9.9788135593243741</c:v>
                </c:pt>
                <c:pt idx="16486">
                  <c:v>9.9794188862008877</c:v>
                </c:pt>
                <c:pt idx="16487">
                  <c:v>9.9800242130774013</c:v>
                </c:pt>
                <c:pt idx="16488">
                  <c:v>9.9806295399539149</c:v>
                </c:pt>
                <c:pt idx="16489">
                  <c:v>9.9812348668304285</c:v>
                </c:pt>
                <c:pt idx="16490">
                  <c:v>9.9818401937069421</c:v>
                </c:pt>
                <c:pt idx="16491">
                  <c:v>9.9824455205834557</c:v>
                </c:pt>
                <c:pt idx="16492">
                  <c:v>9.9830508474599693</c:v>
                </c:pt>
                <c:pt idx="16493">
                  <c:v>9.9836561743364829</c:v>
                </c:pt>
                <c:pt idx="16494">
                  <c:v>9.9842615012129965</c:v>
                </c:pt>
                <c:pt idx="16495">
                  <c:v>9.9848668280895101</c:v>
                </c:pt>
                <c:pt idx="16496">
                  <c:v>9.9854721549660237</c:v>
                </c:pt>
                <c:pt idx="16497">
                  <c:v>9.9860774818425373</c:v>
                </c:pt>
                <c:pt idx="16498">
                  <c:v>9.9866828087190509</c:v>
                </c:pt>
                <c:pt idx="16499">
                  <c:v>9.9872881355955645</c:v>
                </c:pt>
                <c:pt idx="16500">
                  <c:v>9.9878934624720781</c:v>
                </c:pt>
                <c:pt idx="16501">
                  <c:v>9.9884987893485917</c:v>
                </c:pt>
                <c:pt idx="16502">
                  <c:v>9.9891041162251053</c:v>
                </c:pt>
                <c:pt idx="16503">
                  <c:v>9.9897094431016189</c:v>
                </c:pt>
                <c:pt idx="16504">
                  <c:v>9.9903147699781325</c:v>
                </c:pt>
                <c:pt idx="16505">
                  <c:v>9.9909200968546461</c:v>
                </c:pt>
                <c:pt idx="16506">
                  <c:v>9.9915254237311597</c:v>
                </c:pt>
                <c:pt idx="16507">
                  <c:v>9.9921307506076733</c:v>
                </c:pt>
                <c:pt idx="16508">
                  <c:v>9.9927360774841869</c:v>
                </c:pt>
                <c:pt idx="16509">
                  <c:v>9.9933414043607005</c:v>
                </c:pt>
                <c:pt idx="16510">
                  <c:v>9.9939467312372141</c:v>
                </c:pt>
                <c:pt idx="16511">
                  <c:v>9.9945520581137277</c:v>
                </c:pt>
                <c:pt idx="16512">
                  <c:v>9.9951573849902413</c:v>
                </c:pt>
                <c:pt idx="16513">
                  <c:v>9.9957627118667549</c:v>
                </c:pt>
                <c:pt idx="16514">
                  <c:v>9.9963680387432685</c:v>
                </c:pt>
                <c:pt idx="16515">
                  <c:v>9.9969733656197821</c:v>
                </c:pt>
                <c:pt idx="16516">
                  <c:v>9.9975786924962957</c:v>
                </c:pt>
                <c:pt idx="16517">
                  <c:v>9.9981840193728093</c:v>
                </c:pt>
                <c:pt idx="16518">
                  <c:v>9.9987893462493229</c:v>
                </c:pt>
                <c:pt idx="16519">
                  <c:v>9.9993946731258365</c:v>
                </c:pt>
                <c:pt idx="16520">
                  <c:v>10.00000000000235</c:v>
                </c:pt>
                <c:pt idx="16521">
                  <c:v>10.000605326878864</c:v>
                </c:pt>
                <c:pt idx="16522">
                  <c:v>10.001210653755377</c:v>
                </c:pt>
                <c:pt idx="16523">
                  <c:v>10.001815980631891</c:v>
                </c:pt>
                <c:pt idx="16524">
                  <c:v>10.002421307508405</c:v>
                </c:pt>
                <c:pt idx="16525">
                  <c:v>10.003026634384918</c:v>
                </c:pt>
                <c:pt idx="16526">
                  <c:v>10.003631961261432</c:v>
                </c:pt>
                <c:pt idx="16527">
                  <c:v>10.004237288137945</c:v>
                </c:pt>
                <c:pt idx="16528">
                  <c:v>10.004842615014459</c:v>
                </c:pt>
                <c:pt idx="16529">
                  <c:v>10.005447941890973</c:v>
                </c:pt>
                <c:pt idx="16530">
                  <c:v>10.006053268767486</c:v>
                </c:pt>
                <c:pt idx="16531">
                  <c:v>10.006658595644</c:v>
                </c:pt>
                <c:pt idx="16532">
                  <c:v>10.007263922520513</c:v>
                </c:pt>
                <c:pt idx="16533">
                  <c:v>10.007869249397027</c:v>
                </c:pt>
                <c:pt idx="16534">
                  <c:v>10.008474576273541</c:v>
                </c:pt>
                <c:pt idx="16535">
                  <c:v>10.009079903150054</c:v>
                </c:pt>
                <c:pt idx="16536">
                  <c:v>10.009685230026568</c:v>
                </c:pt>
                <c:pt idx="16537">
                  <c:v>10.010290556903081</c:v>
                </c:pt>
                <c:pt idx="16538">
                  <c:v>10.010895883779595</c:v>
                </c:pt>
                <c:pt idx="16539">
                  <c:v>10.011501210656109</c:v>
                </c:pt>
                <c:pt idx="16540">
                  <c:v>10.012106537532622</c:v>
                </c:pt>
                <c:pt idx="16541">
                  <c:v>10.012711864409136</c:v>
                </c:pt>
                <c:pt idx="16542">
                  <c:v>10.013317191285649</c:v>
                </c:pt>
                <c:pt idx="16543">
                  <c:v>10.013922518162163</c:v>
                </c:pt>
                <c:pt idx="16544">
                  <c:v>10.014527845038677</c:v>
                </c:pt>
                <c:pt idx="16545">
                  <c:v>10.01513317191519</c:v>
                </c:pt>
                <c:pt idx="16546">
                  <c:v>10.015738498791704</c:v>
                </c:pt>
                <c:pt idx="16547">
                  <c:v>10.016343825668217</c:v>
                </c:pt>
                <c:pt idx="16548">
                  <c:v>10.016949152544731</c:v>
                </c:pt>
                <c:pt idx="16549">
                  <c:v>10.017554479421245</c:v>
                </c:pt>
                <c:pt idx="16550">
                  <c:v>10.018159806297758</c:v>
                </c:pt>
                <c:pt idx="16551">
                  <c:v>10.018765133174272</c:v>
                </c:pt>
                <c:pt idx="16552">
                  <c:v>10.019370460050785</c:v>
                </c:pt>
                <c:pt idx="16553">
                  <c:v>10.019975786927299</c:v>
                </c:pt>
                <c:pt idx="16554">
                  <c:v>10.020581113803813</c:v>
                </c:pt>
                <c:pt idx="16555">
                  <c:v>10.021186440680326</c:v>
                </c:pt>
                <c:pt idx="16556">
                  <c:v>10.02179176755684</c:v>
                </c:pt>
                <c:pt idx="16557">
                  <c:v>10.022397094433353</c:v>
                </c:pt>
                <c:pt idx="16558">
                  <c:v>10.023002421309867</c:v>
                </c:pt>
                <c:pt idx="16559">
                  <c:v>10.023607748186381</c:v>
                </c:pt>
                <c:pt idx="16560">
                  <c:v>10.024213075062894</c:v>
                </c:pt>
                <c:pt idx="16561">
                  <c:v>10.024818401939408</c:v>
                </c:pt>
                <c:pt idx="16562">
                  <c:v>10.025423728815921</c:v>
                </c:pt>
                <c:pt idx="16563">
                  <c:v>10.026029055692435</c:v>
                </c:pt>
                <c:pt idx="16564">
                  <c:v>10.026634382568949</c:v>
                </c:pt>
                <c:pt idx="16565">
                  <c:v>10.027239709445462</c:v>
                </c:pt>
                <c:pt idx="16566">
                  <c:v>10.027845036321976</c:v>
                </c:pt>
                <c:pt idx="16567">
                  <c:v>10.028450363198489</c:v>
                </c:pt>
                <c:pt idx="16568">
                  <c:v>10.029055690075003</c:v>
                </c:pt>
                <c:pt idx="16569">
                  <c:v>10.029661016951517</c:v>
                </c:pt>
                <c:pt idx="16570">
                  <c:v>10.03026634382803</c:v>
                </c:pt>
                <c:pt idx="16571">
                  <c:v>10.030871670704544</c:v>
                </c:pt>
                <c:pt idx="16572">
                  <c:v>10.031476997581057</c:v>
                </c:pt>
                <c:pt idx="16573">
                  <c:v>10.032082324457571</c:v>
                </c:pt>
                <c:pt idx="16574">
                  <c:v>10.032687651334085</c:v>
                </c:pt>
                <c:pt idx="16575">
                  <c:v>10.033292978210598</c:v>
                </c:pt>
                <c:pt idx="16576">
                  <c:v>10.033898305087112</c:v>
                </c:pt>
                <c:pt idx="16577">
                  <c:v>10.034503631963625</c:v>
                </c:pt>
                <c:pt idx="16578">
                  <c:v>10.035108958840139</c:v>
                </c:pt>
                <c:pt idx="16579">
                  <c:v>10.035714285716653</c:v>
                </c:pt>
                <c:pt idx="16580">
                  <c:v>10.036319612593166</c:v>
                </c:pt>
                <c:pt idx="16581">
                  <c:v>10.03692493946968</c:v>
                </c:pt>
                <c:pt idx="16582">
                  <c:v>10.037530266346193</c:v>
                </c:pt>
                <c:pt idx="16583">
                  <c:v>10.038135593222707</c:v>
                </c:pt>
                <c:pt idx="16584">
                  <c:v>10.038740920099221</c:v>
                </c:pt>
                <c:pt idx="16585">
                  <c:v>10.039346246975734</c:v>
                </c:pt>
                <c:pt idx="16586">
                  <c:v>10.039951573852248</c:v>
                </c:pt>
                <c:pt idx="16587">
                  <c:v>10.040556900728761</c:v>
                </c:pt>
                <c:pt idx="16588">
                  <c:v>10.041162227605275</c:v>
                </c:pt>
                <c:pt idx="16589">
                  <c:v>10.041767554481789</c:v>
                </c:pt>
                <c:pt idx="16590">
                  <c:v>10.042372881358302</c:v>
                </c:pt>
                <c:pt idx="16591">
                  <c:v>10.042978208234816</c:v>
                </c:pt>
                <c:pt idx="16592">
                  <c:v>10.043583535111329</c:v>
                </c:pt>
                <c:pt idx="16593">
                  <c:v>10.044188861987843</c:v>
                </c:pt>
                <c:pt idx="16594">
                  <c:v>10.044794188864357</c:v>
                </c:pt>
                <c:pt idx="16595">
                  <c:v>10.04539951574087</c:v>
                </c:pt>
                <c:pt idx="16596">
                  <c:v>10.046004842617384</c:v>
                </c:pt>
                <c:pt idx="16597">
                  <c:v>10.046610169493897</c:v>
                </c:pt>
                <c:pt idx="16598">
                  <c:v>10.047215496370411</c:v>
                </c:pt>
                <c:pt idx="16599">
                  <c:v>10.047820823246925</c:v>
                </c:pt>
                <c:pt idx="16600">
                  <c:v>10.048426150123438</c:v>
                </c:pt>
                <c:pt idx="16601">
                  <c:v>10.049031476999952</c:v>
                </c:pt>
                <c:pt idx="16602">
                  <c:v>10.049636803876465</c:v>
                </c:pt>
                <c:pt idx="16603">
                  <c:v>10.050242130752979</c:v>
                </c:pt>
                <c:pt idx="16604">
                  <c:v>10.050847457629493</c:v>
                </c:pt>
                <c:pt idx="16605">
                  <c:v>10.051452784506006</c:v>
                </c:pt>
                <c:pt idx="16606">
                  <c:v>10.05205811138252</c:v>
                </c:pt>
                <c:pt idx="16607">
                  <c:v>10.052663438259033</c:v>
                </c:pt>
                <c:pt idx="16608">
                  <c:v>10.053268765135547</c:v>
                </c:pt>
                <c:pt idx="16609">
                  <c:v>10.053874092012061</c:v>
                </c:pt>
                <c:pt idx="16610">
                  <c:v>10.054479418888574</c:v>
                </c:pt>
                <c:pt idx="16611">
                  <c:v>10.055084745765088</c:v>
                </c:pt>
                <c:pt idx="16612">
                  <c:v>10.055690072641601</c:v>
                </c:pt>
                <c:pt idx="16613">
                  <c:v>10.056295399518115</c:v>
                </c:pt>
                <c:pt idx="16614">
                  <c:v>10.056900726394629</c:v>
                </c:pt>
                <c:pt idx="16615">
                  <c:v>10.057506053271142</c:v>
                </c:pt>
                <c:pt idx="16616">
                  <c:v>10.058111380147656</c:v>
                </c:pt>
                <c:pt idx="16617">
                  <c:v>10.058716707024169</c:v>
                </c:pt>
                <c:pt idx="16618">
                  <c:v>10.059322033900683</c:v>
                </c:pt>
                <c:pt idx="16619">
                  <c:v>10.059927360777197</c:v>
                </c:pt>
                <c:pt idx="16620">
                  <c:v>10.06053268765371</c:v>
                </c:pt>
                <c:pt idx="16621">
                  <c:v>10.061138014530224</c:v>
                </c:pt>
                <c:pt idx="16622">
                  <c:v>10.061743341406737</c:v>
                </c:pt>
                <c:pt idx="16623">
                  <c:v>10.062348668283251</c:v>
                </c:pt>
                <c:pt idx="16624">
                  <c:v>10.062953995159765</c:v>
                </c:pt>
                <c:pt idx="16625">
                  <c:v>10.063559322036278</c:v>
                </c:pt>
                <c:pt idx="16626">
                  <c:v>10.064164648912792</c:v>
                </c:pt>
                <c:pt idx="16627">
                  <c:v>10.064769975789305</c:v>
                </c:pt>
                <c:pt idx="16628">
                  <c:v>10.065375302665819</c:v>
                </c:pt>
                <c:pt idx="16629">
                  <c:v>10.065980629542333</c:v>
                </c:pt>
                <c:pt idx="16630">
                  <c:v>10.066585956418846</c:v>
                </c:pt>
                <c:pt idx="16631">
                  <c:v>10.06719128329536</c:v>
                </c:pt>
                <c:pt idx="16632">
                  <c:v>10.067796610171873</c:v>
                </c:pt>
                <c:pt idx="16633">
                  <c:v>10.068401937048387</c:v>
                </c:pt>
                <c:pt idx="16634">
                  <c:v>10.069007263924901</c:v>
                </c:pt>
                <c:pt idx="16635">
                  <c:v>10.069612590801414</c:v>
                </c:pt>
                <c:pt idx="16636">
                  <c:v>10.070217917677928</c:v>
                </c:pt>
                <c:pt idx="16637">
                  <c:v>10.070823244554441</c:v>
                </c:pt>
                <c:pt idx="16638">
                  <c:v>10.071428571430955</c:v>
                </c:pt>
                <c:pt idx="16639">
                  <c:v>10.072033898307469</c:v>
                </c:pt>
                <c:pt idx="16640">
                  <c:v>10.072639225183982</c:v>
                </c:pt>
                <c:pt idx="16641">
                  <c:v>10.073244552060496</c:v>
                </c:pt>
                <c:pt idx="16642">
                  <c:v>10.073849878937009</c:v>
                </c:pt>
                <c:pt idx="16643">
                  <c:v>10.074455205813523</c:v>
                </c:pt>
                <c:pt idx="16644">
                  <c:v>10.075060532690037</c:v>
                </c:pt>
                <c:pt idx="16645">
                  <c:v>10.07566585956655</c:v>
                </c:pt>
                <c:pt idx="16646">
                  <c:v>10.076271186443064</c:v>
                </c:pt>
                <c:pt idx="16647">
                  <c:v>10.076876513319577</c:v>
                </c:pt>
                <c:pt idx="16648">
                  <c:v>10.077481840196091</c:v>
                </c:pt>
                <c:pt idx="16649">
                  <c:v>10.078087167072605</c:v>
                </c:pt>
                <c:pt idx="16650">
                  <c:v>10.078692493949118</c:v>
                </c:pt>
                <c:pt idx="16651">
                  <c:v>10.079297820825632</c:v>
                </c:pt>
                <c:pt idx="16652">
                  <c:v>10.079903147702145</c:v>
                </c:pt>
                <c:pt idx="16653">
                  <c:v>10.080508474578659</c:v>
                </c:pt>
                <c:pt idx="16654">
                  <c:v>10.081113801455173</c:v>
                </c:pt>
                <c:pt idx="16655">
                  <c:v>10.081719128331686</c:v>
                </c:pt>
                <c:pt idx="16656">
                  <c:v>10.0823244552082</c:v>
                </c:pt>
                <c:pt idx="16657">
                  <c:v>10.082929782084713</c:v>
                </c:pt>
                <c:pt idx="16658">
                  <c:v>10.083535108961227</c:v>
                </c:pt>
                <c:pt idx="16659">
                  <c:v>10.084140435837741</c:v>
                </c:pt>
                <c:pt idx="16660">
                  <c:v>10.084745762714254</c:v>
                </c:pt>
                <c:pt idx="16661">
                  <c:v>10.085351089590768</c:v>
                </c:pt>
                <c:pt idx="16662">
                  <c:v>10.085956416467281</c:v>
                </c:pt>
                <c:pt idx="16663">
                  <c:v>10.086561743343795</c:v>
                </c:pt>
                <c:pt idx="16664">
                  <c:v>10.087167070220309</c:v>
                </c:pt>
                <c:pt idx="16665">
                  <c:v>10.087772397096822</c:v>
                </c:pt>
                <c:pt idx="16666">
                  <c:v>10.088377723973336</c:v>
                </c:pt>
                <c:pt idx="16667">
                  <c:v>10.088983050849849</c:v>
                </c:pt>
                <c:pt idx="16668">
                  <c:v>10.089588377726363</c:v>
                </c:pt>
                <c:pt idx="16669">
                  <c:v>10.090193704602877</c:v>
                </c:pt>
                <c:pt idx="16670">
                  <c:v>10.09079903147939</c:v>
                </c:pt>
                <c:pt idx="16671">
                  <c:v>10.091404358355904</c:v>
                </c:pt>
                <c:pt idx="16672">
                  <c:v>10.092009685232417</c:v>
                </c:pt>
                <c:pt idx="16673">
                  <c:v>10.092615012108931</c:v>
                </c:pt>
                <c:pt idx="16674">
                  <c:v>10.093220338985445</c:v>
                </c:pt>
                <c:pt idx="16675">
                  <c:v>10.093825665861958</c:v>
                </c:pt>
                <c:pt idx="16676">
                  <c:v>10.094430992738472</c:v>
                </c:pt>
                <c:pt idx="16677">
                  <c:v>10.095036319614985</c:v>
                </c:pt>
                <c:pt idx="16678">
                  <c:v>10.095641646491499</c:v>
                </c:pt>
                <c:pt idx="16679">
                  <c:v>10.096246973368013</c:v>
                </c:pt>
                <c:pt idx="16680">
                  <c:v>10.096852300244526</c:v>
                </c:pt>
                <c:pt idx="16681">
                  <c:v>10.09745762712104</c:v>
                </c:pt>
                <c:pt idx="16682">
                  <c:v>10.098062953997553</c:v>
                </c:pt>
                <c:pt idx="16683">
                  <c:v>10.098668280874067</c:v>
                </c:pt>
                <c:pt idx="16684">
                  <c:v>10.099273607750581</c:v>
                </c:pt>
                <c:pt idx="16685">
                  <c:v>10.099878934627094</c:v>
                </c:pt>
                <c:pt idx="16686">
                  <c:v>10.100484261503608</c:v>
                </c:pt>
                <c:pt idx="16687">
                  <c:v>10.101089588380121</c:v>
                </c:pt>
                <c:pt idx="16688">
                  <c:v>10.101694915256635</c:v>
                </c:pt>
                <c:pt idx="16689">
                  <c:v>10.102300242133149</c:v>
                </c:pt>
                <c:pt idx="16690">
                  <c:v>10.102905569009662</c:v>
                </c:pt>
                <c:pt idx="16691">
                  <c:v>10.103510895886176</c:v>
                </c:pt>
                <c:pt idx="16692">
                  <c:v>10.10411622276269</c:v>
                </c:pt>
                <c:pt idx="16693">
                  <c:v>10.104721549639203</c:v>
                </c:pt>
                <c:pt idx="16694">
                  <c:v>10.105326876515717</c:v>
                </c:pt>
                <c:pt idx="16695">
                  <c:v>10.10593220339223</c:v>
                </c:pt>
                <c:pt idx="16696">
                  <c:v>10.106537530268744</c:v>
                </c:pt>
                <c:pt idx="16697">
                  <c:v>10.107142857145258</c:v>
                </c:pt>
                <c:pt idx="16698">
                  <c:v>10.107748184021771</c:v>
                </c:pt>
                <c:pt idx="16699">
                  <c:v>10.108353510898285</c:v>
                </c:pt>
                <c:pt idx="16700">
                  <c:v>10.108958837774798</c:v>
                </c:pt>
                <c:pt idx="16701">
                  <c:v>10.109564164651312</c:v>
                </c:pt>
                <c:pt idx="16702">
                  <c:v>10.110169491527826</c:v>
                </c:pt>
                <c:pt idx="16703">
                  <c:v>10.110774818404339</c:v>
                </c:pt>
                <c:pt idx="16704">
                  <c:v>10.111380145280853</c:v>
                </c:pt>
                <c:pt idx="16705">
                  <c:v>10.111985472157366</c:v>
                </c:pt>
                <c:pt idx="16706">
                  <c:v>10.11259079903388</c:v>
                </c:pt>
                <c:pt idx="16707">
                  <c:v>10.113196125910394</c:v>
                </c:pt>
                <c:pt idx="16708">
                  <c:v>10.113801452786907</c:v>
                </c:pt>
                <c:pt idx="16709">
                  <c:v>10.114406779663421</c:v>
                </c:pt>
                <c:pt idx="16710">
                  <c:v>10.115012106539934</c:v>
                </c:pt>
                <c:pt idx="16711">
                  <c:v>10.115617433416448</c:v>
                </c:pt>
                <c:pt idx="16712">
                  <c:v>10.116222760292962</c:v>
                </c:pt>
                <c:pt idx="16713">
                  <c:v>10.116828087169475</c:v>
                </c:pt>
                <c:pt idx="16714">
                  <c:v>10.117433414045989</c:v>
                </c:pt>
                <c:pt idx="16715">
                  <c:v>10.118038740922502</c:v>
                </c:pt>
                <c:pt idx="16716">
                  <c:v>10.118644067799016</c:v>
                </c:pt>
                <c:pt idx="16717">
                  <c:v>10.11924939467553</c:v>
                </c:pt>
                <c:pt idx="16718">
                  <c:v>10.119854721552043</c:v>
                </c:pt>
                <c:pt idx="16719">
                  <c:v>10.120460048428557</c:v>
                </c:pt>
                <c:pt idx="16720">
                  <c:v>10.12106537530507</c:v>
                </c:pt>
                <c:pt idx="16721">
                  <c:v>10.121670702181584</c:v>
                </c:pt>
                <c:pt idx="16722">
                  <c:v>10.122276029058098</c:v>
                </c:pt>
                <c:pt idx="16723">
                  <c:v>10.122881355934611</c:v>
                </c:pt>
                <c:pt idx="16724">
                  <c:v>10.123486682811125</c:v>
                </c:pt>
                <c:pt idx="16725">
                  <c:v>10.124092009687638</c:v>
                </c:pt>
                <c:pt idx="16726">
                  <c:v>10.124697336564152</c:v>
                </c:pt>
                <c:pt idx="16727">
                  <c:v>10.125302663440666</c:v>
                </c:pt>
                <c:pt idx="16728">
                  <c:v>10.125907990317179</c:v>
                </c:pt>
                <c:pt idx="16729">
                  <c:v>10.126513317193693</c:v>
                </c:pt>
                <c:pt idx="16730">
                  <c:v>10.127118644070206</c:v>
                </c:pt>
                <c:pt idx="16731">
                  <c:v>10.12772397094672</c:v>
                </c:pt>
                <c:pt idx="16732">
                  <c:v>10.128329297823234</c:v>
                </c:pt>
                <c:pt idx="16733">
                  <c:v>10.128934624699747</c:v>
                </c:pt>
                <c:pt idx="16734">
                  <c:v>10.129539951576261</c:v>
                </c:pt>
                <c:pt idx="16735">
                  <c:v>10.130145278452774</c:v>
                </c:pt>
                <c:pt idx="16736">
                  <c:v>10.130750605329288</c:v>
                </c:pt>
                <c:pt idx="16737">
                  <c:v>10.131355932205802</c:v>
                </c:pt>
                <c:pt idx="16738">
                  <c:v>10.131961259082315</c:v>
                </c:pt>
                <c:pt idx="16739">
                  <c:v>10.132566585958829</c:v>
                </c:pt>
                <c:pt idx="16740">
                  <c:v>10.133171912835342</c:v>
                </c:pt>
                <c:pt idx="16741">
                  <c:v>10.133777239711856</c:v>
                </c:pt>
                <c:pt idx="16742">
                  <c:v>10.13438256658837</c:v>
                </c:pt>
                <c:pt idx="16743">
                  <c:v>10.134987893464883</c:v>
                </c:pt>
                <c:pt idx="16744">
                  <c:v>10.135593220341397</c:v>
                </c:pt>
                <c:pt idx="16745">
                  <c:v>10.13619854721791</c:v>
                </c:pt>
                <c:pt idx="16746">
                  <c:v>10.136803874094424</c:v>
                </c:pt>
                <c:pt idx="16747">
                  <c:v>10.137409200970938</c:v>
                </c:pt>
                <c:pt idx="16748">
                  <c:v>10.138014527847451</c:v>
                </c:pt>
                <c:pt idx="16749">
                  <c:v>10.138619854723965</c:v>
                </c:pt>
                <c:pt idx="16750">
                  <c:v>10.139225181600478</c:v>
                </c:pt>
                <c:pt idx="16751">
                  <c:v>10.139830508476992</c:v>
                </c:pt>
                <c:pt idx="16752">
                  <c:v>10.140435835353506</c:v>
                </c:pt>
                <c:pt idx="16753">
                  <c:v>10.141041162230019</c:v>
                </c:pt>
                <c:pt idx="16754">
                  <c:v>10.141646489106533</c:v>
                </c:pt>
                <c:pt idx="16755">
                  <c:v>10.142251815983046</c:v>
                </c:pt>
                <c:pt idx="16756">
                  <c:v>10.14285714285956</c:v>
                </c:pt>
                <c:pt idx="16757">
                  <c:v>10.143462469736074</c:v>
                </c:pt>
                <c:pt idx="16758">
                  <c:v>10.144067796612587</c:v>
                </c:pt>
                <c:pt idx="16759">
                  <c:v>10.144673123489101</c:v>
                </c:pt>
                <c:pt idx="16760">
                  <c:v>10.145278450365614</c:v>
                </c:pt>
                <c:pt idx="16761">
                  <c:v>10.145883777242128</c:v>
                </c:pt>
                <c:pt idx="16762">
                  <c:v>10.146489104118642</c:v>
                </c:pt>
                <c:pt idx="16763">
                  <c:v>10.147094430995155</c:v>
                </c:pt>
                <c:pt idx="16764">
                  <c:v>10.147699757871669</c:v>
                </c:pt>
                <c:pt idx="16765">
                  <c:v>10.148305084748182</c:v>
                </c:pt>
                <c:pt idx="16766">
                  <c:v>10.148910411624696</c:v>
                </c:pt>
                <c:pt idx="16767">
                  <c:v>10.14951573850121</c:v>
                </c:pt>
                <c:pt idx="16768">
                  <c:v>10.150121065377723</c:v>
                </c:pt>
                <c:pt idx="16769">
                  <c:v>10.150726392254237</c:v>
                </c:pt>
                <c:pt idx="16770">
                  <c:v>10.15133171913075</c:v>
                </c:pt>
                <c:pt idx="16771">
                  <c:v>10.151937046007264</c:v>
                </c:pt>
                <c:pt idx="16772">
                  <c:v>10.152542372883778</c:v>
                </c:pt>
                <c:pt idx="16773">
                  <c:v>10.153147699760291</c:v>
                </c:pt>
                <c:pt idx="16774">
                  <c:v>10.153753026636805</c:v>
                </c:pt>
                <c:pt idx="16775">
                  <c:v>10.154358353513318</c:v>
                </c:pt>
                <c:pt idx="16776">
                  <c:v>10.154963680389832</c:v>
                </c:pt>
                <c:pt idx="16777">
                  <c:v>10.155569007266346</c:v>
                </c:pt>
                <c:pt idx="16778">
                  <c:v>10.156174334142859</c:v>
                </c:pt>
                <c:pt idx="16779">
                  <c:v>10.156779661019373</c:v>
                </c:pt>
                <c:pt idx="16780">
                  <c:v>10.157384987895886</c:v>
                </c:pt>
                <c:pt idx="16781">
                  <c:v>10.1579903147724</c:v>
                </c:pt>
                <c:pt idx="16782">
                  <c:v>10.158595641648914</c:v>
                </c:pt>
                <c:pt idx="16783">
                  <c:v>10.159200968525427</c:v>
                </c:pt>
                <c:pt idx="16784">
                  <c:v>10.159806295401941</c:v>
                </c:pt>
                <c:pt idx="16785">
                  <c:v>10.160411622278454</c:v>
                </c:pt>
                <c:pt idx="16786">
                  <c:v>10.161016949154968</c:v>
                </c:pt>
                <c:pt idx="16787">
                  <c:v>10.161622276031482</c:v>
                </c:pt>
                <c:pt idx="16788">
                  <c:v>10.162227602907995</c:v>
                </c:pt>
                <c:pt idx="16789">
                  <c:v>10.162832929784509</c:v>
                </c:pt>
                <c:pt idx="16790">
                  <c:v>10.163438256661022</c:v>
                </c:pt>
                <c:pt idx="16791">
                  <c:v>10.164043583537536</c:v>
                </c:pt>
                <c:pt idx="16792">
                  <c:v>10.16464891041405</c:v>
                </c:pt>
                <c:pt idx="16793">
                  <c:v>10.165254237290563</c:v>
                </c:pt>
                <c:pt idx="16794">
                  <c:v>10.165859564167077</c:v>
                </c:pt>
                <c:pt idx="16795">
                  <c:v>10.16646489104359</c:v>
                </c:pt>
                <c:pt idx="16796">
                  <c:v>10.167070217920104</c:v>
                </c:pt>
                <c:pt idx="16797">
                  <c:v>10.167675544796618</c:v>
                </c:pt>
                <c:pt idx="16798">
                  <c:v>10.168280871673131</c:v>
                </c:pt>
                <c:pt idx="16799">
                  <c:v>10.168886198549645</c:v>
                </c:pt>
                <c:pt idx="16800">
                  <c:v>10.169491525426158</c:v>
                </c:pt>
                <c:pt idx="16801">
                  <c:v>10.170096852302672</c:v>
                </c:pt>
                <c:pt idx="16802">
                  <c:v>10.170702179179186</c:v>
                </c:pt>
                <c:pt idx="16803">
                  <c:v>10.171307506055699</c:v>
                </c:pt>
                <c:pt idx="16804">
                  <c:v>10.171912832932213</c:v>
                </c:pt>
                <c:pt idx="16805">
                  <c:v>10.172518159808726</c:v>
                </c:pt>
                <c:pt idx="16806">
                  <c:v>10.17312348668524</c:v>
                </c:pt>
                <c:pt idx="16807">
                  <c:v>10.173728813561754</c:v>
                </c:pt>
                <c:pt idx="16808">
                  <c:v>10.174334140438267</c:v>
                </c:pt>
                <c:pt idx="16809">
                  <c:v>10.174939467314781</c:v>
                </c:pt>
                <c:pt idx="16810">
                  <c:v>10.175544794191294</c:v>
                </c:pt>
                <c:pt idx="16811">
                  <c:v>10.176150121067808</c:v>
                </c:pt>
                <c:pt idx="16812">
                  <c:v>10.176755447944322</c:v>
                </c:pt>
                <c:pt idx="16813">
                  <c:v>10.177360774820835</c:v>
                </c:pt>
                <c:pt idx="16814">
                  <c:v>10.177966101697349</c:v>
                </c:pt>
                <c:pt idx="16815">
                  <c:v>10.178571428573862</c:v>
                </c:pt>
                <c:pt idx="16816">
                  <c:v>10.179176755450376</c:v>
                </c:pt>
                <c:pt idx="16817">
                  <c:v>10.17978208232689</c:v>
                </c:pt>
                <c:pt idx="16818">
                  <c:v>10.180387409203403</c:v>
                </c:pt>
                <c:pt idx="16819">
                  <c:v>10.180992736079917</c:v>
                </c:pt>
                <c:pt idx="16820">
                  <c:v>10.18159806295643</c:v>
                </c:pt>
                <c:pt idx="16821">
                  <c:v>10.182203389832944</c:v>
                </c:pt>
                <c:pt idx="16822">
                  <c:v>10.182808716709458</c:v>
                </c:pt>
                <c:pt idx="16823">
                  <c:v>10.183414043585971</c:v>
                </c:pt>
                <c:pt idx="16824">
                  <c:v>10.184019370462485</c:v>
                </c:pt>
                <c:pt idx="16825">
                  <c:v>10.184624697338998</c:v>
                </c:pt>
                <c:pt idx="16826">
                  <c:v>10.185230024215512</c:v>
                </c:pt>
                <c:pt idx="16827">
                  <c:v>10.185835351092026</c:v>
                </c:pt>
                <c:pt idx="16828">
                  <c:v>10.186440677968539</c:v>
                </c:pt>
                <c:pt idx="16829">
                  <c:v>10.187046004845053</c:v>
                </c:pt>
                <c:pt idx="16830">
                  <c:v>10.187651331721566</c:v>
                </c:pt>
                <c:pt idx="16831">
                  <c:v>10.18825665859808</c:v>
                </c:pt>
                <c:pt idx="16832">
                  <c:v>10.188861985474594</c:v>
                </c:pt>
                <c:pt idx="16833">
                  <c:v>10.189467312351107</c:v>
                </c:pt>
                <c:pt idx="16834">
                  <c:v>10.190072639227621</c:v>
                </c:pt>
                <c:pt idx="16835">
                  <c:v>10.190677966104134</c:v>
                </c:pt>
                <c:pt idx="16836">
                  <c:v>10.191283292980648</c:v>
                </c:pt>
                <c:pt idx="16837">
                  <c:v>10.191888619857162</c:v>
                </c:pt>
                <c:pt idx="16838">
                  <c:v>10.192493946733675</c:v>
                </c:pt>
                <c:pt idx="16839">
                  <c:v>10.193099273610189</c:v>
                </c:pt>
                <c:pt idx="16840">
                  <c:v>10.193704600486702</c:v>
                </c:pt>
                <c:pt idx="16841">
                  <c:v>10.194309927363216</c:v>
                </c:pt>
                <c:pt idx="16842">
                  <c:v>10.19491525423973</c:v>
                </c:pt>
                <c:pt idx="16843">
                  <c:v>10.195520581116243</c:v>
                </c:pt>
                <c:pt idx="16844">
                  <c:v>10.196125907992757</c:v>
                </c:pt>
                <c:pt idx="16845">
                  <c:v>10.19673123486927</c:v>
                </c:pt>
                <c:pt idx="16846">
                  <c:v>10.197336561745784</c:v>
                </c:pt>
                <c:pt idx="16847">
                  <c:v>10.197941888622298</c:v>
                </c:pt>
                <c:pt idx="16848">
                  <c:v>10.198547215498811</c:v>
                </c:pt>
                <c:pt idx="16849">
                  <c:v>10.199152542375325</c:v>
                </c:pt>
                <c:pt idx="16850">
                  <c:v>10.199757869251838</c:v>
                </c:pt>
                <c:pt idx="16851">
                  <c:v>10.200363196128352</c:v>
                </c:pt>
                <c:pt idx="16852">
                  <c:v>10.200968523004866</c:v>
                </c:pt>
                <c:pt idx="16853">
                  <c:v>10.201573849881379</c:v>
                </c:pt>
                <c:pt idx="16854">
                  <c:v>10.202179176757893</c:v>
                </c:pt>
                <c:pt idx="16855">
                  <c:v>10.202784503634406</c:v>
                </c:pt>
                <c:pt idx="16856">
                  <c:v>10.20338983051092</c:v>
                </c:pt>
                <c:pt idx="16857">
                  <c:v>10.203995157387434</c:v>
                </c:pt>
                <c:pt idx="16858">
                  <c:v>10.204600484263947</c:v>
                </c:pt>
                <c:pt idx="16859">
                  <c:v>10.205205811140461</c:v>
                </c:pt>
                <c:pt idx="16860">
                  <c:v>10.205811138016974</c:v>
                </c:pt>
                <c:pt idx="16861">
                  <c:v>10.206416464893488</c:v>
                </c:pt>
                <c:pt idx="16862">
                  <c:v>10.207021791770002</c:v>
                </c:pt>
                <c:pt idx="16863">
                  <c:v>10.207627118646515</c:v>
                </c:pt>
                <c:pt idx="16864">
                  <c:v>10.208232445523029</c:v>
                </c:pt>
                <c:pt idx="16865">
                  <c:v>10.208837772399542</c:v>
                </c:pt>
                <c:pt idx="16866">
                  <c:v>10.209443099276056</c:v>
                </c:pt>
                <c:pt idx="16867">
                  <c:v>10.21004842615257</c:v>
                </c:pt>
                <c:pt idx="16868">
                  <c:v>10.210653753029083</c:v>
                </c:pt>
                <c:pt idx="16869">
                  <c:v>10.211259079905597</c:v>
                </c:pt>
                <c:pt idx="16870">
                  <c:v>10.21186440678211</c:v>
                </c:pt>
                <c:pt idx="16871">
                  <c:v>10.212469733658624</c:v>
                </c:pt>
                <c:pt idx="16872">
                  <c:v>10.213075060535138</c:v>
                </c:pt>
                <c:pt idx="16873">
                  <c:v>10.213680387411651</c:v>
                </c:pt>
                <c:pt idx="16874">
                  <c:v>10.214285714288165</c:v>
                </c:pt>
                <c:pt idx="16875">
                  <c:v>10.214891041164678</c:v>
                </c:pt>
                <c:pt idx="16876">
                  <c:v>10.215496368041192</c:v>
                </c:pt>
                <c:pt idx="16877">
                  <c:v>10.216101694917706</c:v>
                </c:pt>
                <c:pt idx="16878">
                  <c:v>10.216707021794219</c:v>
                </c:pt>
                <c:pt idx="16879">
                  <c:v>10.217312348670733</c:v>
                </c:pt>
                <c:pt idx="16880">
                  <c:v>10.217917675547247</c:v>
                </c:pt>
                <c:pt idx="16881">
                  <c:v>10.21852300242376</c:v>
                </c:pt>
                <c:pt idx="16882">
                  <c:v>10.219128329300274</c:v>
                </c:pt>
                <c:pt idx="16883">
                  <c:v>10.219733656176787</c:v>
                </c:pt>
                <c:pt idx="16884">
                  <c:v>10.220338983053301</c:v>
                </c:pt>
                <c:pt idx="16885">
                  <c:v>10.220944309929815</c:v>
                </c:pt>
                <c:pt idx="16886">
                  <c:v>10.221549636806328</c:v>
                </c:pt>
                <c:pt idx="16887">
                  <c:v>10.222154963682842</c:v>
                </c:pt>
                <c:pt idx="16888">
                  <c:v>10.222760290559355</c:v>
                </c:pt>
                <c:pt idx="16889">
                  <c:v>10.223365617435869</c:v>
                </c:pt>
                <c:pt idx="16890">
                  <c:v>10.223970944312383</c:v>
                </c:pt>
                <c:pt idx="16891">
                  <c:v>10.224576271188896</c:v>
                </c:pt>
                <c:pt idx="16892">
                  <c:v>10.22518159806541</c:v>
                </c:pt>
                <c:pt idx="16893">
                  <c:v>10.225786924941923</c:v>
                </c:pt>
                <c:pt idx="16894">
                  <c:v>10.226392251818437</c:v>
                </c:pt>
                <c:pt idx="16895">
                  <c:v>10.226997578694951</c:v>
                </c:pt>
                <c:pt idx="16896">
                  <c:v>10.227602905571464</c:v>
                </c:pt>
                <c:pt idx="16897">
                  <c:v>10.228208232447978</c:v>
                </c:pt>
                <c:pt idx="16898">
                  <c:v>10.228813559324491</c:v>
                </c:pt>
                <c:pt idx="16899">
                  <c:v>10.229418886201005</c:v>
                </c:pt>
                <c:pt idx="16900">
                  <c:v>10.230024213077519</c:v>
                </c:pt>
                <c:pt idx="16901">
                  <c:v>10.230629539954032</c:v>
                </c:pt>
                <c:pt idx="16902">
                  <c:v>10.231234866830546</c:v>
                </c:pt>
                <c:pt idx="16903">
                  <c:v>10.231840193707059</c:v>
                </c:pt>
                <c:pt idx="16904">
                  <c:v>10.232445520583573</c:v>
                </c:pt>
                <c:pt idx="16905">
                  <c:v>10.233050847460087</c:v>
                </c:pt>
                <c:pt idx="16906">
                  <c:v>10.2336561743366</c:v>
                </c:pt>
                <c:pt idx="16907">
                  <c:v>10.234261501213114</c:v>
                </c:pt>
                <c:pt idx="16908">
                  <c:v>10.234866828089627</c:v>
                </c:pt>
                <c:pt idx="16909">
                  <c:v>10.235472154966141</c:v>
                </c:pt>
                <c:pt idx="16910">
                  <c:v>10.236077481842655</c:v>
                </c:pt>
                <c:pt idx="16911">
                  <c:v>10.236682808719168</c:v>
                </c:pt>
                <c:pt idx="16912">
                  <c:v>10.237288135595682</c:v>
                </c:pt>
                <c:pt idx="16913">
                  <c:v>10.237893462472195</c:v>
                </c:pt>
                <c:pt idx="16914">
                  <c:v>10.238498789348709</c:v>
                </c:pt>
                <c:pt idx="16915">
                  <c:v>10.239104116225223</c:v>
                </c:pt>
                <c:pt idx="16916">
                  <c:v>10.239709443101736</c:v>
                </c:pt>
                <c:pt idx="16917">
                  <c:v>10.24031476997825</c:v>
                </c:pt>
                <c:pt idx="16918">
                  <c:v>10.240920096854763</c:v>
                </c:pt>
                <c:pt idx="16919">
                  <c:v>10.241525423731277</c:v>
                </c:pt>
                <c:pt idx="16920">
                  <c:v>10.242130750607791</c:v>
                </c:pt>
                <c:pt idx="16921">
                  <c:v>10.242736077484304</c:v>
                </c:pt>
                <c:pt idx="16922">
                  <c:v>10.243341404360818</c:v>
                </c:pt>
                <c:pt idx="16923">
                  <c:v>10.243946731237331</c:v>
                </c:pt>
                <c:pt idx="16924">
                  <c:v>10.244552058113845</c:v>
                </c:pt>
                <c:pt idx="16925">
                  <c:v>10.245157384990359</c:v>
                </c:pt>
                <c:pt idx="16926">
                  <c:v>10.245762711866872</c:v>
                </c:pt>
                <c:pt idx="16927">
                  <c:v>10.246368038743386</c:v>
                </c:pt>
                <c:pt idx="16928">
                  <c:v>10.246973365619899</c:v>
                </c:pt>
                <c:pt idx="16929">
                  <c:v>10.247578692496413</c:v>
                </c:pt>
                <c:pt idx="16930">
                  <c:v>10.248184019372927</c:v>
                </c:pt>
                <c:pt idx="16931">
                  <c:v>10.24878934624944</c:v>
                </c:pt>
                <c:pt idx="16932">
                  <c:v>10.249394673125954</c:v>
                </c:pt>
                <c:pt idx="16933">
                  <c:v>10.250000000002467</c:v>
                </c:pt>
                <c:pt idx="16934">
                  <c:v>10.250605326878981</c:v>
                </c:pt>
                <c:pt idx="16935">
                  <c:v>10.251210653755495</c:v>
                </c:pt>
                <c:pt idx="16936">
                  <c:v>10.251815980632008</c:v>
                </c:pt>
                <c:pt idx="16937">
                  <c:v>10.252421307508522</c:v>
                </c:pt>
                <c:pt idx="16938">
                  <c:v>10.253026634385035</c:v>
                </c:pt>
                <c:pt idx="16939">
                  <c:v>10.253631961261549</c:v>
                </c:pt>
                <c:pt idx="16940">
                  <c:v>10.254237288138063</c:v>
                </c:pt>
                <c:pt idx="16941">
                  <c:v>10.254842615014576</c:v>
                </c:pt>
                <c:pt idx="16942">
                  <c:v>10.25544794189109</c:v>
                </c:pt>
                <c:pt idx="16943">
                  <c:v>10.256053268767603</c:v>
                </c:pt>
                <c:pt idx="16944">
                  <c:v>10.256658595644117</c:v>
                </c:pt>
                <c:pt idx="16945">
                  <c:v>10.257263922520631</c:v>
                </c:pt>
                <c:pt idx="16946">
                  <c:v>10.257869249397144</c:v>
                </c:pt>
                <c:pt idx="16947">
                  <c:v>10.258474576273658</c:v>
                </c:pt>
                <c:pt idx="16948">
                  <c:v>10.259079903150171</c:v>
                </c:pt>
                <c:pt idx="16949">
                  <c:v>10.259685230026685</c:v>
                </c:pt>
                <c:pt idx="16950">
                  <c:v>10.260290556903199</c:v>
                </c:pt>
                <c:pt idx="16951">
                  <c:v>10.260895883779712</c:v>
                </c:pt>
                <c:pt idx="16952">
                  <c:v>10.261501210656226</c:v>
                </c:pt>
                <c:pt idx="16953">
                  <c:v>10.262106537532739</c:v>
                </c:pt>
                <c:pt idx="16954">
                  <c:v>10.262711864409253</c:v>
                </c:pt>
                <c:pt idx="16955">
                  <c:v>10.263317191285767</c:v>
                </c:pt>
                <c:pt idx="16956">
                  <c:v>10.26392251816228</c:v>
                </c:pt>
                <c:pt idx="16957">
                  <c:v>10.264527845038794</c:v>
                </c:pt>
                <c:pt idx="16958">
                  <c:v>10.265133171915307</c:v>
                </c:pt>
                <c:pt idx="16959">
                  <c:v>10.265738498791821</c:v>
                </c:pt>
                <c:pt idx="16960">
                  <c:v>10.266343825668335</c:v>
                </c:pt>
                <c:pt idx="16961">
                  <c:v>10.266949152544848</c:v>
                </c:pt>
                <c:pt idx="16962">
                  <c:v>10.267554479421362</c:v>
                </c:pt>
                <c:pt idx="16963">
                  <c:v>10.268159806297875</c:v>
                </c:pt>
                <c:pt idx="16964">
                  <c:v>10.268765133174389</c:v>
                </c:pt>
                <c:pt idx="16965">
                  <c:v>10.269370460050903</c:v>
                </c:pt>
                <c:pt idx="16966">
                  <c:v>10.269975786927416</c:v>
                </c:pt>
                <c:pt idx="16967">
                  <c:v>10.27058111380393</c:v>
                </c:pt>
                <c:pt idx="16968">
                  <c:v>10.271186440680443</c:v>
                </c:pt>
                <c:pt idx="16969">
                  <c:v>10.271791767556957</c:v>
                </c:pt>
                <c:pt idx="16970">
                  <c:v>10.272397094433471</c:v>
                </c:pt>
                <c:pt idx="16971">
                  <c:v>10.273002421309984</c:v>
                </c:pt>
                <c:pt idx="16972">
                  <c:v>10.273607748186498</c:v>
                </c:pt>
                <c:pt idx="16973">
                  <c:v>10.274213075063011</c:v>
                </c:pt>
                <c:pt idx="16974">
                  <c:v>10.274818401939525</c:v>
                </c:pt>
                <c:pt idx="16975">
                  <c:v>10.275423728816039</c:v>
                </c:pt>
                <c:pt idx="16976">
                  <c:v>10.276029055692552</c:v>
                </c:pt>
                <c:pt idx="16977">
                  <c:v>10.276634382569066</c:v>
                </c:pt>
                <c:pt idx="16978">
                  <c:v>10.277239709445579</c:v>
                </c:pt>
                <c:pt idx="16979">
                  <c:v>10.277845036322093</c:v>
                </c:pt>
                <c:pt idx="16980">
                  <c:v>10.278450363198607</c:v>
                </c:pt>
                <c:pt idx="16981">
                  <c:v>10.27905569007512</c:v>
                </c:pt>
                <c:pt idx="16982">
                  <c:v>10.279661016951634</c:v>
                </c:pt>
                <c:pt idx="16983">
                  <c:v>10.280266343828147</c:v>
                </c:pt>
                <c:pt idx="16984">
                  <c:v>10.280871670704661</c:v>
                </c:pt>
                <c:pt idx="16985">
                  <c:v>10.281476997581175</c:v>
                </c:pt>
                <c:pt idx="16986">
                  <c:v>10.282082324457688</c:v>
                </c:pt>
                <c:pt idx="16987">
                  <c:v>10.282687651334202</c:v>
                </c:pt>
                <c:pt idx="16988">
                  <c:v>10.283292978210715</c:v>
                </c:pt>
                <c:pt idx="16989">
                  <c:v>10.283898305087229</c:v>
                </c:pt>
                <c:pt idx="16990">
                  <c:v>10.284503631963743</c:v>
                </c:pt>
                <c:pt idx="16991">
                  <c:v>10.285108958840256</c:v>
                </c:pt>
                <c:pt idx="16992">
                  <c:v>10.28571428571677</c:v>
                </c:pt>
                <c:pt idx="16993">
                  <c:v>10.286319612593283</c:v>
                </c:pt>
                <c:pt idx="16994">
                  <c:v>10.286924939469797</c:v>
                </c:pt>
                <c:pt idx="16995">
                  <c:v>10.287530266346311</c:v>
                </c:pt>
                <c:pt idx="16996">
                  <c:v>10.288135593222824</c:v>
                </c:pt>
                <c:pt idx="16997">
                  <c:v>10.288740920099338</c:v>
                </c:pt>
                <c:pt idx="16998">
                  <c:v>10.289346246975851</c:v>
                </c:pt>
                <c:pt idx="16999">
                  <c:v>10.289951573852365</c:v>
                </c:pt>
                <c:pt idx="17000">
                  <c:v>10.290556900728879</c:v>
                </c:pt>
                <c:pt idx="17001">
                  <c:v>10.291162227605392</c:v>
                </c:pt>
                <c:pt idx="17002">
                  <c:v>10.291767554481906</c:v>
                </c:pt>
                <c:pt idx="17003">
                  <c:v>10.292372881358419</c:v>
                </c:pt>
                <c:pt idx="17004">
                  <c:v>10.292978208234933</c:v>
                </c:pt>
                <c:pt idx="17005">
                  <c:v>10.293583535111447</c:v>
                </c:pt>
                <c:pt idx="17006">
                  <c:v>10.29418886198796</c:v>
                </c:pt>
                <c:pt idx="17007">
                  <c:v>10.294794188864474</c:v>
                </c:pt>
                <c:pt idx="17008">
                  <c:v>10.295399515740987</c:v>
                </c:pt>
                <c:pt idx="17009">
                  <c:v>10.296004842617501</c:v>
                </c:pt>
                <c:pt idx="17010">
                  <c:v>10.296610169494015</c:v>
                </c:pt>
                <c:pt idx="17011">
                  <c:v>10.297215496370528</c:v>
                </c:pt>
                <c:pt idx="17012">
                  <c:v>10.297820823247042</c:v>
                </c:pt>
                <c:pt idx="17013">
                  <c:v>10.298426150123555</c:v>
                </c:pt>
                <c:pt idx="17014">
                  <c:v>10.299031477000069</c:v>
                </c:pt>
                <c:pt idx="17015">
                  <c:v>10.299636803876583</c:v>
                </c:pt>
                <c:pt idx="17016">
                  <c:v>10.300242130753096</c:v>
                </c:pt>
                <c:pt idx="17017">
                  <c:v>10.30084745762961</c:v>
                </c:pt>
                <c:pt idx="17018">
                  <c:v>10.301452784506123</c:v>
                </c:pt>
                <c:pt idx="17019">
                  <c:v>10.302058111382637</c:v>
                </c:pt>
                <c:pt idx="17020">
                  <c:v>10.302663438259151</c:v>
                </c:pt>
                <c:pt idx="17021">
                  <c:v>10.303268765135664</c:v>
                </c:pt>
                <c:pt idx="17022">
                  <c:v>10.303874092012178</c:v>
                </c:pt>
                <c:pt idx="17023">
                  <c:v>10.304479418888691</c:v>
                </c:pt>
                <c:pt idx="17024">
                  <c:v>10.305084745765205</c:v>
                </c:pt>
                <c:pt idx="17025">
                  <c:v>10.305690072641719</c:v>
                </c:pt>
                <c:pt idx="17026">
                  <c:v>10.306295399518232</c:v>
                </c:pt>
                <c:pt idx="17027">
                  <c:v>10.306900726394746</c:v>
                </c:pt>
                <c:pt idx="17028">
                  <c:v>10.307506053271259</c:v>
                </c:pt>
                <c:pt idx="17029">
                  <c:v>10.308111380147773</c:v>
                </c:pt>
                <c:pt idx="17030">
                  <c:v>10.308716707024287</c:v>
                </c:pt>
                <c:pt idx="17031">
                  <c:v>10.3093220339008</c:v>
                </c:pt>
                <c:pt idx="17032">
                  <c:v>10.309927360777314</c:v>
                </c:pt>
                <c:pt idx="17033">
                  <c:v>10.310532687653827</c:v>
                </c:pt>
                <c:pt idx="17034">
                  <c:v>10.311138014530341</c:v>
                </c:pt>
                <c:pt idx="17035">
                  <c:v>10.311743341406855</c:v>
                </c:pt>
                <c:pt idx="17036">
                  <c:v>10.312348668283368</c:v>
                </c:pt>
                <c:pt idx="17037">
                  <c:v>10.312953995159882</c:v>
                </c:pt>
                <c:pt idx="17038">
                  <c:v>10.313559322036395</c:v>
                </c:pt>
                <c:pt idx="17039">
                  <c:v>10.314164648912909</c:v>
                </c:pt>
                <c:pt idx="17040">
                  <c:v>10.314769975789423</c:v>
                </c:pt>
                <c:pt idx="17041">
                  <c:v>10.315375302665936</c:v>
                </c:pt>
                <c:pt idx="17042">
                  <c:v>10.31598062954245</c:v>
                </c:pt>
                <c:pt idx="17043">
                  <c:v>10.316585956418963</c:v>
                </c:pt>
                <c:pt idx="17044">
                  <c:v>10.317191283295477</c:v>
                </c:pt>
                <c:pt idx="17045">
                  <c:v>10.317796610171991</c:v>
                </c:pt>
                <c:pt idx="17046">
                  <c:v>10.318401937048504</c:v>
                </c:pt>
                <c:pt idx="17047">
                  <c:v>10.319007263925018</c:v>
                </c:pt>
                <c:pt idx="17048">
                  <c:v>10.319612590801531</c:v>
                </c:pt>
                <c:pt idx="17049">
                  <c:v>10.320217917678045</c:v>
                </c:pt>
                <c:pt idx="17050">
                  <c:v>10.320823244554559</c:v>
                </c:pt>
                <c:pt idx="17051">
                  <c:v>10.321428571431072</c:v>
                </c:pt>
                <c:pt idx="17052">
                  <c:v>10.322033898307586</c:v>
                </c:pt>
                <c:pt idx="17053">
                  <c:v>10.322639225184099</c:v>
                </c:pt>
                <c:pt idx="17054">
                  <c:v>10.323244552060613</c:v>
                </c:pt>
                <c:pt idx="17055">
                  <c:v>10.323849878937127</c:v>
                </c:pt>
                <c:pt idx="17056">
                  <c:v>10.32445520581364</c:v>
                </c:pt>
                <c:pt idx="17057">
                  <c:v>10.325060532690154</c:v>
                </c:pt>
                <c:pt idx="17058">
                  <c:v>10.325665859566667</c:v>
                </c:pt>
                <c:pt idx="17059">
                  <c:v>10.326271186443181</c:v>
                </c:pt>
                <c:pt idx="17060">
                  <c:v>10.326876513319695</c:v>
                </c:pt>
                <c:pt idx="17061">
                  <c:v>10.327481840196208</c:v>
                </c:pt>
                <c:pt idx="17062">
                  <c:v>10.328087167072722</c:v>
                </c:pt>
                <c:pt idx="17063">
                  <c:v>10.328692493949235</c:v>
                </c:pt>
                <c:pt idx="17064">
                  <c:v>10.329297820825749</c:v>
                </c:pt>
                <c:pt idx="17065">
                  <c:v>10.329903147702263</c:v>
                </c:pt>
                <c:pt idx="17066">
                  <c:v>10.330508474578776</c:v>
                </c:pt>
                <c:pt idx="17067">
                  <c:v>10.33111380145529</c:v>
                </c:pt>
                <c:pt idx="17068">
                  <c:v>10.331719128331804</c:v>
                </c:pt>
                <c:pt idx="17069">
                  <c:v>10.332324455208317</c:v>
                </c:pt>
                <c:pt idx="17070">
                  <c:v>10.332929782084831</c:v>
                </c:pt>
                <c:pt idx="17071">
                  <c:v>10.333535108961344</c:v>
                </c:pt>
                <c:pt idx="17072">
                  <c:v>10.334140435837858</c:v>
                </c:pt>
                <c:pt idx="17073">
                  <c:v>10.334745762714372</c:v>
                </c:pt>
                <c:pt idx="17074">
                  <c:v>10.335351089590885</c:v>
                </c:pt>
                <c:pt idx="17075">
                  <c:v>10.335956416467399</c:v>
                </c:pt>
                <c:pt idx="17076">
                  <c:v>10.336561743343912</c:v>
                </c:pt>
                <c:pt idx="17077">
                  <c:v>10.337167070220426</c:v>
                </c:pt>
                <c:pt idx="17078">
                  <c:v>10.33777239709694</c:v>
                </c:pt>
                <c:pt idx="17079">
                  <c:v>10.338377723973453</c:v>
                </c:pt>
                <c:pt idx="17080">
                  <c:v>10.338983050849967</c:v>
                </c:pt>
                <c:pt idx="17081">
                  <c:v>10.33958837772648</c:v>
                </c:pt>
                <c:pt idx="17082">
                  <c:v>10.340193704602994</c:v>
                </c:pt>
                <c:pt idx="17083">
                  <c:v>10.340799031479508</c:v>
                </c:pt>
                <c:pt idx="17084">
                  <c:v>10.341404358356021</c:v>
                </c:pt>
                <c:pt idx="17085">
                  <c:v>10.342009685232535</c:v>
                </c:pt>
                <c:pt idx="17086">
                  <c:v>10.342615012109048</c:v>
                </c:pt>
                <c:pt idx="17087">
                  <c:v>10.343220338985562</c:v>
                </c:pt>
                <c:pt idx="17088">
                  <c:v>10.343825665862076</c:v>
                </c:pt>
                <c:pt idx="17089">
                  <c:v>10.344430992738589</c:v>
                </c:pt>
                <c:pt idx="17090">
                  <c:v>10.345036319615103</c:v>
                </c:pt>
                <c:pt idx="17091">
                  <c:v>10.345641646491616</c:v>
                </c:pt>
                <c:pt idx="17092">
                  <c:v>10.34624697336813</c:v>
                </c:pt>
                <c:pt idx="17093">
                  <c:v>10.346852300244644</c:v>
                </c:pt>
                <c:pt idx="17094">
                  <c:v>10.347457627121157</c:v>
                </c:pt>
                <c:pt idx="17095">
                  <c:v>10.348062953997671</c:v>
                </c:pt>
                <c:pt idx="17096">
                  <c:v>10.348668280874184</c:v>
                </c:pt>
                <c:pt idx="17097">
                  <c:v>10.349273607750698</c:v>
                </c:pt>
                <c:pt idx="17098">
                  <c:v>10.349878934627212</c:v>
                </c:pt>
                <c:pt idx="17099">
                  <c:v>10.350484261503725</c:v>
                </c:pt>
                <c:pt idx="17100">
                  <c:v>10.351089588380239</c:v>
                </c:pt>
                <c:pt idx="17101">
                  <c:v>10.351694915256752</c:v>
                </c:pt>
                <c:pt idx="17102">
                  <c:v>10.352300242133266</c:v>
                </c:pt>
                <c:pt idx="17103">
                  <c:v>10.35290556900978</c:v>
                </c:pt>
                <c:pt idx="17104">
                  <c:v>10.353510895886293</c:v>
                </c:pt>
                <c:pt idx="17105">
                  <c:v>10.354116222762807</c:v>
                </c:pt>
                <c:pt idx="17106">
                  <c:v>10.35472154963932</c:v>
                </c:pt>
                <c:pt idx="17107">
                  <c:v>10.355326876515834</c:v>
                </c:pt>
                <c:pt idx="17108">
                  <c:v>10.355932203392348</c:v>
                </c:pt>
                <c:pt idx="17109">
                  <c:v>10.356537530268861</c:v>
                </c:pt>
                <c:pt idx="17110">
                  <c:v>10.357142857145375</c:v>
                </c:pt>
                <c:pt idx="17111">
                  <c:v>10.357748184021888</c:v>
                </c:pt>
                <c:pt idx="17112">
                  <c:v>10.358353510898402</c:v>
                </c:pt>
                <c:pt idx="17113">
                  <c:v>10.358958837774916</c:v>
                </c:pt>
                <c:pt idx="17114">
                  <c:v>10.359564164651429</c:v>
                </c:pt>
                <c:pt idx="17115">
                  <c:v>10.360169491527943</c:v>
                </c:pt>
                <c:pt idx="17116">
                  <c:v>10.360774818404456</c:v>
                </c:pt>
                <c:pt idx="17117">
                  <c:v>10.36138014528097</c:v>
                </c:pt>
                <c:pt idx="17118">
                  <c:v>10.361985472157484</c:v>
                </c:pt>
                <c:pt idx="17119">
                  <c:v>10.362590799033997</c:v>
                </c:pt>
                <c:pt idx="17120">
                  <c:v>10.363196125910511</c:v>
                </c:pt>
                <c:pt idx="17121">
                  <c:v>10.363801452787024</c:v>
                </c:pt>
                <c:pt idx="17122">
                  <c:v>10.364406779663538</c:v>
                </c:pt>
                <c:pt idx="17123">
                  <c:v>10.365012106540052</c:v>
                </c:pt>
                <c:pt idx="17124">
                  <c:v>10.365617433416565</c:v>
                </c:pt>
                <c:pt idx="17125">
                  <c:v>10.366222760293079</c:v>
                </c:pt>
                <c:pt idx="17126">
                  <c:v>10.366828087169592</c:v>
                </c:pt>
                <c:pt idx="17127">
                  <c:v>10.367433414046106</c:v>
                </c:pt>
                <c:pt idx="17128">
                  <c:v>10.36803874092262</c:v>
                </c:pt>
                <c:pt idx="17129">
                  <c:v>10.368644067799133</c:v>
                </c:pt>
                <c:pt idx="17130">
                  <c:v>10.369249394675647</c:v>
                </c:pt>
                <c:pt idx="17131">
                  <c:v>10.36985472155216</c:v>
                </c:pt>
                <c:pt idx="17132">
                  <c:v>10.370460048428674</c:v>
                </c:pt>
                <c:pt idx="17133">
                  <c:v>10.371065375305188</c:v>
                </c:pt>
                <c:pt idx="17134">
                  <c:v>10.371670702181701</c:v>
                </c:pt>
                <c:pt idx="17135">
                  <c:v>10.372276029058215</c:v>
                </c:pt>
                <c:pt idx="17136">
                  <c:v>10.372881355934728</c:v>
                </c:pt>
                <c:pt idx="17137">
                  <c:v>10.373486682811242</c:v>
                </c:pt>
                <c:pt idx="17138">
                  <c:v>10.374092009687756</c:v>
                </c:pt>
                <c:pt idx="17139">
                  <c:v>10.374697336564269</c:v>
                </c:pt>
                <c:pt idx="17140">
                  <c:v>10.375302663440783</c:v>
                </c:pt>
                <c:pt idx="17141">
                  <c:v>10.375907990317296</c:v>
                </c:pt>
                <c:pt idx="17142">
                  <c:v>10.37651331719381</c:v>
                </c:pt>
                <c:pt idx="17143">
                  <c:v>10.377118644070324</c:v>
                </c:pt>
                <c:pt idx="17144">
                  <c:v>10.377723970946837</c:v>
                </c:pt>
                <c:pt idx="17145">
                  <c:v>10.378329297823351</c:v>
                </c:pt>
                <c:pt idx="17146">
                  <c:v>10.378934624699864</c:v>
                </c:pt>
                <c:pt idx="17147">
                  <c:v>10.379539951576378</c:v>
                </c:pt>
                <c:pt idx="17148">
                  <c:v>10.380145278452892</c:v>
                </c:pt>
                <c:pt idx="17149">
                  <c:v>10.380750605329405</c:v>
                </c:pt>
                <c:pt idx="17150">
                  <c:v>10.381355932205919</c:v>
                </c:pt>
                <c:pt idx="17151">
                  <c:v>10.381961259082432</c:v>
                </c:pt>
                <c:pt idx="17152">
                  <c:v>10.382566585958946</c:v>
                </c:pt>
                <c:pt idx="17153">
                  <c:v>10.38317191283546</c:v>
                </c:pt>
                <c:pt idx="17154">
                  <c:v>10.383777239711973</c:v>
                </c:pt>
                <c:pt idx="17155">
                  <c:v>10.384382566588487</c:v>
                </c:pt>
                <c:pt idx="17156">
                  <c:v>10.384987893465</c:v>
                </c:pt>
                <c:pt idx="17157">
                  <c:v>10.385593220341514</c:v>
                </c:pt>
                <c:pt idx="17158">
                  <c:v>10.386198547218028</c:v>
                </c:pt>
                <c:pt idx="17159">
                  <c:v>10.386803874094541</c:v>
                </c:pt>
                <c:pt idx="17160">
                  <c:v>10.387409200971055</c:v>
                </c:pt>
                <c:pt idx="17161">
                  <c:v>10.388014527847568</c:v>
                </c:pt>
                <c:pt idx="17162">
                  <c:v>10.388619854724082</c:v>
                </c:pt>
                <c:pt idx="17163">
                  <c:v>10.389225181600596</c:v>
                </c:pt>
                <c:pt idx="17164">
                  <c:v>10.389830508477109</c:v>
                </c:pt>
                <c:pt idx="17165">
                  <c:v>10.390435835353623</c:v>
                </c:pt>
                <c:pt idx="17166">
                  <c:v>10.391041162230136</c:v>
                </c:pt>
                <c:pt idx="17167">
                  <c:v>10.39164648910665</c:v>
                </c:pt>
                <c:pt idx="17168">
                  <c:v>10.392251815983164</c:v>
                </c:pt>
                <c:pt idx="17169">
                  <c:v>10.392857142859677</c:v>
                </c:pt>
                <c:pt idx="17170">
                  <c:v>10.393462469736191</c:v>
                </c:pt>
                <c:pt idx="17171">
                  <c:v>10.394067796612704</c:v>
                </c:pt>
                <c:pt idx="17172">
                  <c:v>10.394673123489218</c:v>
                </c:pt>
                <c:pt idx="17173">
                  <c:v>10.395278450365732</c:v>
                </c:pt>
                <c:pt idx="17174">
                  <c:v>10.395883777242245</c:v>
                </c:pt>
                <c:pt idx="17175">
                  <c:v>10.396489104118759</c:v>
                </c:pt>
                <c:pt idx="17176">
                  <c:v>10.397094430995272</c:v>
                </c:pt>
                <c:pt idx="17177">
                  <c:v>10.397699757871786</c:v>
                </c:pt>
                <c:pt idx="17178">
                  <c:v>10.3983050847483</c:v>
                </c:pt>
                <c:pt idx="17179">
                  <c:v>10.398910411624813</c:v>
                </c:pt>
                <c:pt idx="17180">
                  <c:v>10.399515738501327</c:v>
                </c:pt>
                <c:pt idx="17181">
                  <c:v>10.40012106537784</c:v>
                </c:pt>
                <c:pt idx="17182">
                  <c:v>10.400726392254354</c:v>
                </c:pt>
                <c:pt idx="17183">
                  <c:v>10.401331719130868</c:v>
                </c:pt>
                <c:pt idx="17184">
                  <c:v>10.401937046007381</c:v>
                </c:pt>
                <c:pt idx="17185">
                  <c:v>10.402542372883895</c:v>
                </c:pt>
                <c:pt idx="17186">
                  <c:v>10.403147699760408</c:v>
                </c:pt>
                <c:pt idx="17187">
                  <c:v>10.403753026636922</c:v>
                </c:pt>
                <c:pt idx="17188">
                  <c:v>10.404358353513436</c:v>
                </c:pt>
                <c:pt idx="17189">
                  <c:v>10.404963680389949</c:v>
                </c:pt>
                <c:pt idx="17190">
                  <c:v>10.405569007266463</c:v>
                </c:pt>
                <c:pt idx="17191">
                  <c:v>10.406174334142976</c:v>
                </c:pt>
                <c:pt idx="17192">
                  <c:v>10.40677966101949</c:v>
                </c:pt>
                <c:pt idx="17193">
                  <c:v>10.407384987896004</c:v>
                </c:pt>
                <c:pt idx="17194">
                  <c:v>10.407990314772517</c:v>
                </c:pt>
                <c:pt idx="17195">
                  <c:v>10.408595641649031</c:v>
                </c:pt>
                <c:pt idx="17196">
                  <c:v>10.409200968525544</c:v>
                </c:pt>
                <c:pt idx="17197">
                  <c:v>10.409806295402058</c:v>
                </c:pt>
                <c:pt idx="17198">
                  <c:v>10.410411622278572</c:v>
                </c:pt>
                <c:pt idx="17199">
                  <c:v>10.411016949155085</c:v>
                </c:pt>
                <c:pt idx="17200">
                  <c:v>10.411622276031599</c:v>
                </c:pt>
                <c:pt idx="17201">
                  <c:v>10.412227602908112</c:v>
                </c:pt>
                <c:pt idx="17202">
                  <c:v>10.412832929784626</c:v>
                </c:pt>
                <c:pt idx="17203">
                  <c:v>10.41343825666114</c:v>
                </c:pt>
                <c:pt idx="17204">
                  <c:v>10.414043583537653</c:v>
                </c:pt>
                <c:pt idx="17205">
                  <c:v>10.414648910414167</c:v>
                </c:pt>
                <c:pt idx="17206">
                  <c:v>10.41525423729068</c:v>
                </c:pt>
                <c:pt idx="17207">
                  <c:v>10.415859564167194</c:v>
                </c:pt>
                <c:pt idx="17208">
                  <c:v>10.416464891043708</c:v>
                </c:pt>
                <c:pt idx="17209">
                  <c:v>10.417070217920221</c:v>
                </c:pt>
                <c:pt idx="17210">
                  <c:v>10.417675544796735</c:v>
                </c:pt>
                <c:pt idx="17211">
                  <c:v>10.418280871673248</c:v>
                </c:pt>
                <c:pt idx="17212">
                  <c:v>10.418886198549762</c:v>
                </c:pt>
                <c:pt idx="17213">
                  <c:v>10.419491525426276</c:v>
                </c:pt>
                <c:pt idx="17214">
                  <c:v>10.420096852302789</c:v>
                </c:pt>
                <c:pt idx="17215">
                  <c:v>10.420702179179303</c:v>
                </c:pt>
                <c:pt idx="17216">
                  <c:v>10.421307506055816</c:v>
                </c:pt>
                <c:pt idx="17217">
                  <c:v>10.42191283293233</c:v>
                </c:pt>
                <c:pt idx="17218">
                  <c:v>10.422518159808844</c:v>
                </c:pt>
                <c:pt idx="17219">
                  <c:v>10.423123486685357</c:v>
                </c:pt>
                <c:pt idx="17220">
                  <c:v>10.423728813561871</c:v>
                </c:pt>
                <c:pt idx="17221">
                  <c:v>10.424334140438384</c:v>
                </c:pt>
                <c:pt idx="17222">
                  <c:v>10.424939467314898</c:v>
                </c:pt>
                <c:pt idx="17223">
                  <c:v>10.425544794191412</c:v>
                </c:pt>
                <c:pt idx="17224">
                  <c:v>10.426150121067925</c:v>
                </c:pt>
                <c:pt idx="17225">
                  <c:v>10.426755447944439</c:v>
                </c:pt>
                <c:pt idx="17226">
                  <c:v>10.427360774820952</c:v>
                </c:pt>
                <c:pt idx="17227">
                  <c:v>10.427966101697466</c:v>
                </c:pt>
                <c:pt idx="17228">
                  <c:v>10.42857142857398</c:v>
                </c:pt>
                <c:pt idx="17229">
                  <c:v>10.429176755450493</c:v>
                </c:pt>
                <c:pt idx="17230">
                  <c:v>10.429782082327007</c:v>
                </c:pt>
                <c:pt idx="17231">
                  <c:v>10.43038740920352</c:v>
                </c:pt>
                <c:pt idx="17232">
                  <c:v>10.430992736080034</c:v>
                </c:pt>
                <c:pt idx="17233">
                  <c:v>10.431598062956548</c:v>
                </c:pt>
                <c:pt idx="17234">
                  <c:v>10.432203389833061</c:v>
                </c:pt>
                <c:pt idx="17235">
                  <c:v>10.432808716709575</c:v>
                </c:pt>
                <c:pt idx="17236">
                  <c:v>10.433414043586088</c:v>
                </c:pt>
                <c:pt idx="17237">
                  <c:v>10.434019370462602</c:v>
                </c:pt>
                <c:pt idx="17238">
                  <c:v>10.434624697339116</c:v>
                </c:pt>
                <c:pt idx="17239">
                  <c:v>10.435230024215629</c:v>
                </c:pt>
                <c:pt idx="17240">
                  <c:v>10.435835351092143</c:v>
                </c:pt>
                <c:pt idx="17241">
                  <c:v>10.436440677968656</c:v>
                </c:pt>
                <c:pt idx="17242">
                  <c:v>10.43704600484517</c:v>
                </c:pt>
                <c:pt idx="17243">
                  <c:v>10.437651331721684</c:v>
                </c:pt>
                <c:pt idx="17244">
                  <c:v>10.438256658598197</c:v>
                </c:pt>
                <c:pt idx="17245">
                  <c:v>10.438861985474711</c:v>
                </c:pt>
                <c:pt idx="17246">
                  <c:v>10.439467312351224</c:v>
                </c:pt>
                <c:pt idx="17247">
                  <c:v>10.440072639227738</c:v>
                </c:pt>
                <c:pt idx="17248">
                  <c:v>10.440677966104252</c:v>
                </c:pt>
                <c:pt idx="17249">
                  <c:v>10.441283292980765</c:v>
                </c:pt>
                <c:pt idx="17250">
                  <c:v>10.441888619857279</c:v>
                </c:pt>
                <c:pt idx="17251">
                  <c:v>10.442493946733792</c:v>
                </c:pt>
                <c:pt idx="17252">
                  <c:v>10.443099273610306</c:v>
                </c:pt>
                <c:pt idx="17253">
                  <c:v>10.44370460048682</c:v>
                </c:pt>
                <c:pt idx="17254">
                  <c:v>10.444309927363333</c:v>
                </c:pt>
                <c:pt idx="17255">
                  <c:v>10.444915254239847</c:v>
                </c:pt>
                <c:pt idx="17256">
                  <c:v>10.445520581116361</c:v>
                </c:pt>
                <c:pt idx="17257">
                  <c:v>10.446125907992874</c:v>
                </c:pt>
                <c:pt idx="17258">
                  <c:v>10.446731234869388</c:v>
                </c:pt>
                <c:pt idx="17259">
                  <c:v>10.447336561745901</c:v>
                </c:pt>
                <c:pt idx="17260">
                  <c:v>10.447941888622415</c:v>
                </c:pt>
                <c:pt idx="17261">
                  <c:v>10.448547215498929</c:v>
                </c:pt>
                <c:pt idx="17262">
                  <c:v>10.449152542375442</c:v>
                </c:pt>
                <c:pt idx="17263">
                  <c:v>10.449757869251956</c:v>
                </c:pt>
                <c:pt idx="17264">
                  <c:v>10.450363196128469</c:v>
                </c:pt>
                <c:pt idx="17265">
                  <c:v>10.450968523004983</c:v>
                </c:pt>
                <c:pt idx="17266">
                  <c:v>10.451573849881497</c:v>
                </c:pt>
                <c:pt idx="17267">
                  <c:v>10.45217917675801</c:v>
                </c:pt>
                <c:pt idx="17268">
                  <c:v>10.452784503634524</c:v>
                </c:pt>
                <c:pt idx="17269">
                  <c:v>10.453389830511037</c:v>
                </c:pt>
                <c:pt idx="17270">
                  <c:v>10.453995157387551</c:v>
                </c:pt>
                <c:pt idx="17271">
                  <c:v>10.454600484264065</c:v>
                </c:pt>
                <c:pt idx="17272">
                  <c:v>10.455205811140578</c:v>
                </c:pt>
                <c:pt idx="17273">
                  <c:v>10.455811138017092</c:v>
                </c:pt>
                <c:pt idx="17274">
                  <c:v>10.456416464893605</c:v>
                </c:pt>
                <c:pt idx="17275">
                  <c:v>10.457021791770119</c:v>
                </c:pt>
                <c:pt idx="17276">
                  <c:v>10.457627118646633</c:v>
                </c:pt>
                <c:pt idx="17277">
                  <c:v>10.458232445523146</c:v>
                </c:pt>
                <c:pt idx="17278">
                  <c:v>10.45883777239966</c:v>
                </c:pt>
                <c:pt idx="17279">
                  <c:v>10.459443099276173</c:v>
                </c:pt>
                <c:pt idx="17280">
                  <c:v>10.460048426152687</c:v>
                </c:pt>
                <c:pt idx="17281">
                  <c:v>10.460653753029201</c:v>
                </c:pt>
                <c:pt idx="17282">
                  <c:v>10.461259079905714</c:v>
                </c:pt>
                <c:pt idx="17283">
                  <c:v>10.461864406782228</c:v>
                </c:pt>
                <c:pt idx="17284">
                  <c:v>10.462469733658741</c:v>
                </c:pt>
                <c:pt idx="17285">
                  <c:v>10.463075060535255</c:v>
                </c:pt>
                <c:pt idx="17286">
                  <c:v>10.463680387411769</c:v>
                </c:pt>
                <c:pt idx="17287">
                  <c:v>10.464285714288282</c:v>
                </c:pt>
                <c:pt idx="17288">
                  <c:v>10.464891041164796</c:v>
                </c:pt>
                <c:pt idx="17289">
                  <c:v>10.465496368041309</c:v>
                </c:pt>
                <c:pt idx="17290">
                  <c:v>10.466101694917823</c:v>
                </c:pt>
                <c:pt idx="17291">
                  <c:v>10.466707021794337</c:v>
                </c:pt>
                <c:pt idx="17292">
                  <c:v>10.46731234867085</c:v>
                </c:pt>
                <c:pt idx="17293">
                  <c:v>10.467917675547364</c:v>
                </c:pt>
                <c:pt idx="17294">
                  <c:v>10.468523002423877</c:v>
                </c:pt>
                <c:pt idx="17295">
                  <c:v>10.469128329300391</c:v>
                </c:pt>
                <c:pt idx="17296">
                  <c:v>10.469733656176905</c:v>
                </c:pt>
                <c:pt idx="17297">
                  <c:v>10.470338983053418</c:v>
                </c:pt>
                <c:pt idx="17298">
                  <c:v>10.470944309929932</c:v>
                </c:pt>
                <c:pt idx="17299">
                  <c:v>10.471549636806445</c:v>
                </c:pt>
                <c:pt idx="17300">
                  <c:v>10.472154963682959</c:v>
                </c:pt>
                <c:pt idx="17301">
                  <c:v>10.472760290559473</c:v>
                </c:pt>
                <c:pt idx="17302">
                  <c:v>10.473365617435986</c:v>
                </c:pt>
                <c:pt idx="17303">
                  <c:v>10.4739709443125</c:v>
                </c:pt>
                <c:pt idx="17304">
                  <c:v>10.474576271189013</c:v>
                </c:pt>
                <c:pt idx="17305">
                  <c:v>10.475181598065527</c:v>
                </c:pt>
                <c:pt idx="17306">
                  <c:v>10.475786924942041</c:v>
                </c:pt>
                <c:pt idx="17307">
                  <c:v>10.476392251818554</c:v>
                </c:pt>
                <c:pt idx="17308">
                  <c:v>10.476997578695068</c:v>
                </c:pt>
                <c:pt idx="17309">
                  <c:v>10.477602905571581</c:v>
                </c:pt>
                <c:pt idx="17310">
                  <c:v>10.478208232448095</c:v>
                </c:pt>
                <c:pt idx="17311">
                  <c:v>10.478813559324609</c:v>
                </c:pt>
                <c:pt idx="17312">
                  <c:v>10.479418886201122</c:v>
                </c:pt>
                <c:pt idx="17313">
                  <c:v>10.480024213077636</c:v>
                </c:pt>
                <c:pt idx="17314">
                  <c:v>10.480629539954149</c:v>
                </c:pt>
                <c:pt idx="17315">
                  <c:v>10.481234866830663</c:v>
                </c:pt>
                <c:pt idx="17316">
                  <c:v>10.481840193707177</c:v>
                </c:pt>
                <c:pt idx="17317">
                  <c:v>10.48244552058369</c:v>
                </c:pt>
                <c:pt idx="17318">
                  <c:v>10.483050847460204</c:v>
                </c:pt>
                <c:pt idx="17319">
                  <c:v>10.483656174336717</c:v>
                </c:pt>
                <c:pt idx="17320">
                  <c:v>10.484261501213231</c:v>
                </c:pt>
                <c:pt idx="17321">
                  <c:v>10.484866828089745</c:v>
                </c:pt>
                <c:pt idx="17322">
                  <c:v>10.485472154966258</c:v>
                </c:pt>
                <c:pt idx="17323">
                  <c:v>10.486077481842772</c:v>
                </c:pt>
                <c:pt idx="17324">
                  <c:v>10.486682808719285</c:v>
                </c:pt>
                <c:pt idx="17325">
                  <c:v>10.487288135595799</c:v>
                </c:pt>
                <c:pt idx="17326">
                  <c:v>10.487893462472313</c:v>
                </c:pt>
                <c:pt idx="17327">
                  <c:v>10.488498789348826</c:v>
                </c:pt>
                <c:pt idx="17328">
                  <c:v>10.48910411622534</c:v>
                </c:pt>
                <c:pt idx="17329">
                  <c:v>10.489709443101853</c:v>
                </c:pt>
                <c:pt idx="17330">
                  <c:v>10.490314769978367</c:v>
                </c:pt>
                <c:pt idx="17331">
                  <c:v>10.490920096854881</c:v>
                </c:pt>
                <c:pt idx="17332">
                  <c:v>10.491525423731394</c:v>
                </c:pt>
                <c:pt idx="17333">
                  <c:v>10.492130750607908</c:v>
                </c:pt>
                <c:pt idx="17334">
                  <c:v>10.492736077484421</c:v>
                </c:pt>
                <c:pt idx="17335">
                  <c:v>10.493341404360935</c:v>
                </c:pt>
                <c:pt idx="17336">
                  <c:v>10.493946731237449</c:v>
                </c:pt>
                <c:pt idx="17337">
                  <c:v>10.494552058113962</c:v>
                </c:pt>
                <c:pt idx="17338">
                  <c:v>10.495157384990476</c:v>
                </c:pt>
                <c:pt idx="17339">
                  <c:v>10.495762711866989</c:v>
                </c:pt>
                <c:pt idx="17340">
                  <c:v>10.496368038743503</c:v>
                </c:pt>
                <c:pt idx="17341">
                  <c:v>10.496973365620017</c:v>
                </c:pt>
                <c:pt idx="17342">
                  <c:v>10.49757869249653</c:v>
                </c:pt>
                <c:pt idx="17343">
                  <c:v>10.498184019373044</c:v>
                </c:pt>
                <c:pt idx="17344">
                  <c:v>10.498789346249557</c:v>
                </c:pt>
                <c:pt idx="17345">
                  <c:v>10.499394673126071</c:v>
                </c:pt>
                <c:pt idx="17346">
                  <c:v>10.500000000002585</c:v>
                </c:pt>
                <c:pt idx="17347">
                  <c:v>10.500605326879098</c:v>
                </c:pt>
                <c:pt idx="17348">
                  <c:v>10.501210653755612</c:v>
                </c:pt>
                <c:pt idx="17349">
                  <c:v>10.501815980632125</c:v>
                </c:pt>
                <c:pt idx="17350">
                  <c:v>10.502421307508639</c:v>
                </c:pt>
                <c:pt idx="17351">
                  <c:v>10.503026634385153</c:v>
                </c:pt>
                <c:pt idx="17352">
                  <c:v>10.503631961261666</c:v>
                </c:pt>
                <c:pt idx="17353">
                  <c:v>10.50423728813818</c:v>
                </c:pt>
                <c:pt idx="17354">
                  <c:v>10.504842615014693</c:v>
                </c:pt>
                <c:pt idx="17355">
                  <c:v>10.505447941891207</c:v>
                </c:pt>
                <c:pt idx="17356">
                  <c:v>10.506053268767721</c:v>
                </c:pt>
                <c:pt idx="17357">
                  <c:v>10.506658595644234</c:v>
                </c:pt>
                <c:pt idx="17358">
                  <c:v>10.507263922520748</c:v>
                </c:pt>
                <c:pt idx="17359">
                  <c:v>10.507869249397261</c:v>
                </c:pt>
                <c:pt idx="17360">
                  <c:v>10.508474576273775</c:v>
                </c:pt>
                <c:pt idx="17361">
                  <c:v>10.509079903150289</c:v>
                </c:pt>
                <c:pt idx="17362">
                  <c:v>10.509685230026802</c:v>
                </c:pt>
                <c:pt idx="17363">
                  <c:v>10.510290556903316</c:v>
                </c:pt>
                <c:pt idx="17364">
                  <c:v>10.510895883779829</c:v>
                </c:pt>
                <c:pt idx="17365">
                  <c:v>10.511501210656343</c:v>
                </c:pt>
                <c:pt idx="17366">
                  <c:v>10.512106537532857</c:v>
                </c:pt>
                <c:pt idx="17367">
                  <c:v>10.51271186440937</c:v>
                </c:pt>
                <c:pt idx="17368">
                  <c:v>10.513317191285884</c:v>
                </c:pt>
                <c:pt idx="17369">
                  <c:v>10.513922518162397</c:v>
                </c:pt>
                <c:pt idx="17370">
                  <c:v>10.514527845038911</c:v>
                </c:pt>
                <c:pt idx="17371">
                  <c:v>10.515133171915425</c:v>
                </c:pt>
                <c:pt idx="17372">
                  <c:v>10.515738498791938</c:v>
                </c:pt>
                <c:pt idx="17373">
                  <c:v>10.516343825668452</c:v>
                </c:pt>
                <c:pt idx="17374">
                  <c:v>10.516949152544965</c:v>
                </c:pt>
                <c:pt idx="17375">
                  <c:v>10.517554479421479</c:v>
                </c:pt>
                <c:pt idx="17376">
                  <c:v>10.518159806297993</c:v>
                </c:pt>
                <c:pt idx="17377">
                  <c:v>10.518765133174506</c:v>
                </c:pt>
                <c:pt idx="17378">
                  <c:v>10.51937046005102</c:v>
                </c:pt>
                <c:pt idx="17379">
                  <c:v>10.519975786927533</c:v>
                </c:pt>
                <c:pt idx="17380">
                  <c:v>10.520581113804047</c:v>
                </c:pt>
                <c:pt idx="17381">
                  <c:v>10.521186440680561</c:v>
                </c:pt>
                <c:pt idx="17382">
                  <c:v>10.521791767557074</c:v>
                </c:pt>
                <c:pt idx="17383">
                  <c:v>10.522397094433588</c:v>
                </c:pt>
                <c:pt idx="17384">
                  <c:v>10.523002421310101</c:v>
                </c:pt>
                <c:pt idx="17385">
                  <c:v>10.523607748186615</c:v>
                </c:pt>
                <c:pt idx="17386">
                  <c:v>10.524213075063129</c:v>
                </c:pt>
                <c:pt idx="17387">
                  <c:v>10.524818401939642</c:v>
                </c:pt>
                <c:pt idx="17388">
                  <c:v>10.525423728816156</c:v>
                </c:pt>
                <c:pt idx="17389">
                  <c:v>10.526029055692669</c:v>
                </c:pt>
                <c:pt idx="17390">
                  <c:v>10.526634382569183</c:v>
                </c:pt>
                <c:pt idx="17391">
                  <c:v>10.527239709445697</c:v>
                </c:pt>
                <c:pt idx="17392">
                  <c:v>10.52784503632221</c:v>
                </c:pt>
                <c:pt idx="17393">
                  <c:v>10.528450363198724</c:v>
                </c:pt>
                <c:pt idx="17394">
                  <c:v>10.529055690075237</c:v>
                </c:pt>
                <c:pt idx="17395">
                  <c:v>10.529661016951751</c:v>
                </c:pt>
                <c:pt idx="17396">
                  <c:v>10.530266343828265</c:v>
                </c:pt>
                <c:pt idx="17397">
                  <c:v>10.530871670704778</c:v>
                </c:pt>
                <c:pt idx="17398">
                  <c:v>10.531476997581292</c:v>
                </c:pt>
                <c:pt idx="17399">
                  <c:v>10.532082324457805</c:v>
                </c:pt>
                <c:pt idx="17400">
                  <c:v>10.532687651334319</c:v>
                </c:pt>
                <c:pt idx="17401">
                  <c:v>10.533292978210833</c:v>
                </c:pt>
                <c:pt idx="17402">
                  <c:v>10.533898305087346</c:v>
                </c:pt>
                <c:pt idx="17403">
                  <c:v>10.53450363196386</c:v>
                </c:pt>
                <c:pt idx="17404">
                  <c:v>10.535108958840373</c:v>
                </c:pt>
                <c:pt idx="17405">
                  <c:v>10.535714285716887</c:v>
                </c:pt>
                <c:pt idx="17406">
                  <c:v>10.536319612593401</c:v>
                </c:pt>
                <c:pt idx="17407">
                  <c:v>10.536924939469914</c:v>
                </c:pt>
                <c:pt idx="17408">
                  <c:v>10.537530266346428</c:v>
                </c:pt>
                <c:pt idx="17409">
                  <c:v>10.538135593222941</c:v>
                </c:pt>
                <c:pt idx="17410">
                  <c:v>10.538740920099455</c:v>
                </c:pt>
                <c:pt idx="17411">
                  <c:v>10.539346246975969</c:v>
                </c:pt>
                <c:pt idx="17412">
                  <c:v>10.539951573852482</c:v>
                </c:pt>
                <c:pt idx="17413">
                  <c:v>10.540556900728996</c:v>
                </c:pt>
                <c:pt idx="17414">
                  <c:v>10.541162227605509</c:v>
                </c:pt>
                <c:pt idx="17415">
                  <c:v>10.541767554482023</c:v>
                </c:pt>
                <c:pt idx="17416">
                  <c:v>10.542372881358537</c:v>
                </c:pt>
                <c:pt idx="17417">
                  <c:v>10.54297820823505</c:v>
                </c:pt>
                <c:pt idx="17418">
                  <c:v>10.543583535111564</c:v>
                </c:pt>
                <c:pt idx="17419">
                  <c:v>10.544188861988077</c:v>
                </c:pt>
                <c:pt idx="17420">
                  <c:v>10.544794188864591</c:v>
                </c:pt>
                <c:pt idx="17421">
                  <c:v>10.545399515741105</c:v>
                </c:pt>
                <c:pt idx="17422">
                  <c:v>10.546004842617618</c:v>
                </c:pt>
                <c:pt idx="17423">
                  <c:v>10.546610169494132</c:v>
                </c:pt>
                <c:pt idx="17424">
                  <c:v>10.547215496370645</c:v>
                </c:pt>
                <c:pt idx="17425">
                  <c:v>10.547820823247159</c:v>
                </c:pt>
                <c:pt idx="17426">
                  <c:v>10.548426150123673</c:v>
                </c:pt>
                <c:pt idx="17427">
                  <c:v>10.549031477000186</c:v>
                </c:pt>
                <c:pt idx="17428">
                  <c:v>10.5496368038767</c:v>
                </c:pt>
                <c:pt idx="17429">
                  <c:v>10.550242130753213</c:v>
                </c:pt>
                <c:pt idx="17430">
                  <c:v>10.550847457629727</c:v>
                </c:pt>
                <c:pt idx="17431">
                  <c:v>10.551452784506241</c:v>
                </c:pt>
                <c:pt idx="17432">
                  <c:v>10.552058111382754</c:v>
                </c:pt>
                <c:pt idx="17433">
                  <c:v>10.552663438259268</c:v>
                </c:pt>
                <c:pt idx="17434">
                  <c:v>10.553268765135781</c:v>
                </c:pt>
                <c:pt idx="17435">
                  <c:v>10.553874092012295</c:v>
                </c:pt>
                <c:pt idx="17436">
                  <c:v>10.554479418888809</c:v>
                </c:pt>
                <c:pt idx="17437">
                  <c:v>10.555084745765322</c:v>
                </c:pt>
                <c:pt idx="17438">
                  <c:v>10.555690072641836</c:v>
                </c:pt>
                <c:pt idx="17439">
                  <c:v>10.556295399518349</c:v>
                </c:pt>
                <c:pt idx="17440">
                  <c:v>10.556900726394863</c:v>
                </c:pt>
                <c:pt idx="17441">
                  <c:v>10.557506053271377</c:v>
                </c:pt>
                <c:pt idx="17442">
                  <c:v>10.55811138014789</c:v>
                </c:pt>
                <c:pt idx="17443">
                  <c:v>10.558716707024404</c:v>
                </c:pt>
                <c:pt idx="17444">
                  <c:v>10.559322033900918</c:v>
                </c:pt>
                <c:pt idx="17445">
                  <c:v>10.559927360777431</c:v>
                </c:pt>
                <c:pt idx="17446">
                  <c:v>10.560532687653945</c:v>
                </c:pt>
                <c:pt idx="17447">
                  <c:v>10.561138014530458</c:v>
                </c:pt>
                <c:pt idx="17448">
                  <c:v>10.561743341406972</c:v>
                </c:pt>
                <c:pt idx="17449">
                  <c:v>10.562348668283486</c:v>
                </c:pt>
                <c:pt idx="17450">
                  <c:v>10.562953995159999</c:v>
                </c:pt>
                <c:pt idx="17451">
                  <c:v>10.563559322036513</c:v>
                </c:pt>
                <c:pt idx="17452">
                  <c:v>10.564164648913026</c:v>
                </c:pt>
                <c:pt idx="17453">
                  <c:v>10.56476997578954</c:v>
                </c:pt>
                <c:pt idx="17454">
                  <c:v>10.565375302666054</c:v>
                </c:pt>
                <c:pt idx="17455">
                  <c:v>10.565980629542567</c:v>
                </c:pt>
                <c:pt idx="17456">
                  <c:v>10.566585956419081</c:v>
                </c:pt>
                <c:pt idx="17457">
                  <c:v>10.567191283295594</c:v>
                </c:pt>
                <c:pt idx="17458">
                  <c:v>10.567796610172108</c:v>
                </c:pt>
                <c:pt idx="17459">
                  <c:v>10.568401937048622</c:v>
                </c:pt>
                <c:pt idx="17460">
                  <c:v>10.569007263925135</c:v>
                </c:pt>
                <c:pt idx="17461">
                  <c:v>10.569612590801649</c:v>
                </c:pt>
                <c:pt idx="17462">
                  <c:v>10.570217917678162</c:v>
                </c:pt>
                <c:pt idx="17463">
                  <c:v>10.570823244554676</c:v>
                </c:pt>
                <c:pt idx="17464">
                  <c:v>10.57142857143119</c:v>
                </c:pt>
                <c:pt idx="17465">
                  <c:v>10.572033898307703</c:v>
                </c:pt>
                <c:pt idx="17466">
                  <c:v>10.572639225184217</c:v>
                </c:pt>
                <c:pt idx="17467">
                  <c:v>10.57324455206073</c:v>
                </c:pt>
                <c:pt idx="17468">
                  <c:v>10.573849878937244</c:v>
                </c:pt>
                <c:pt idx="17469">
                  <c:v>10.574455205813758</c:v>
                </c:pt>
                <c:pt idx="17470">
                  <c:v>10.575060532690271</c:v>
                </c:pt>
                <c:pt idx="17471">
                  <c:v>10.575665859566785</c:v>
                </c:pt>
                <c:pt idx="17472">
                  <c:v>10.576271186443298</c:v>
                </c:pt>
                <c:pt idx="17473">
                  <c:v>10.576876513319812</c:v>
                </c:pt>
                <c:pt idx="17474">
                  <c:v>10.577481840196326</c:v>
                </c:pt>
                <c:pt idx="17475">
                  <c:v>10.578087167072839</c:v>
                </c:pt>
                <c:pt idx="17476">
                  <c:v>10.578692493949353</c:v>
                </c:pt>
                <c:pt idx="17477">
                  <c:v>10.579297820825866</c:v>
                </c:pt>
                <c:pt idx="17478">
                  <c:v>10.57990314770238</c:v>
                </c:pt>
                <c:pt idx="17479">
                  <c:v>10.580508474578894</c:v>
                </c:pt>
                <c:pt idx="17480">
                  <c:v>10.581113801455407</c:v>
                </c:pt>
                <c:pt idx="17481">
                  <c:v>10.581719128331921</c:v>
                </c:pt>
                <c:pt idx="17482">
                  <c:v>10.582324455208434</c:v>
                </c:pt>
                <c:pt idx="17483">
                  <c:v>10.582929782084948</c:v>
                </c:pt>
                <c:pt idx="17484">
                  <c:v>10.583535108961462</c:v>
                </c:pt>
                <c:pt idx="17485">
                  <c:v>10.584140435837975</c:v>
                </c:pt>
                <c:pt idx="17486">
                  <c:v>10.584745762714489</c:v>
                </c:pt>
                <c:pt idx="17487">
                  <c:v>10.585351089591002</c:v>
                </c:pt>
                <c:pt idx="17488">
                  <c:v>10.585956416467516</c:v>
                </c:pt>
                <c:pt idx="17489">
                  <c:v>10.58656174334403</c:v>
                </c:pt>
                <c:pt idx="17490">
                  <c:v>10.587167070220543</c:v>
                </c:pt>
                <c:pt idx="17491">
                  <c:v>10.587772397097057</c:v>
                </c:pt>
                <c:pt idx="17492">
                  <c:v>10.58837772397357</c:v>
                </c:pt>
                <c:pt idx="17493">
                  <c:v>10.588983050850084</c:v>
                </c:pt>
                <c:pt idx="17494">
                  <c:v>10.589588377726598</c:v>
                </c:pt>
                <c:pt idx="17495">
                  <c:v>10.590193704603111</c:v>
                </c:pt>
                <c:pt idx="17496">
                  <c:v>10.590799031479625</c:v>
                </c:pt>
                <c:pt idx="17497">
                  <c:v>10.591404358356138</c:v>
                </c:pt>
                <c:pt idx="17498">
                  <c:v>10.592009685232652</c:v>
                </c:pt>
                <c:pt idx="17499">
                  <c:v>10.592615012109166</c:v>
                </c:pt>
                <c:pt idx="17500">
                  <c:v>10.593220338985679</c:v>
                </c:pt>
                <c:pt idx="17501">
                  <c:v>10.593825665862193</c:v>
                </c:pt>
                <c:pt idx="17502">
                  <c:v>10.594430992738706</c:v>
                </c:pt>
                <c:pt idx="17503">
                  <c:v>10.59503631961522</c:v>
                </c:pt>
                <c:pt idx="17504">
                  <c:v>10.595641646491734</c:v>
                </c:pt>
                <c:pt idx="17505">
                  <c:v>10.596246973368247</c:v>
                </c:pt>
                <c:pt idx="17506">
                  <c:v>10.596852300244761</c:v>
                </c:pt>
                <c:pt idx="17507">
                  <c:v>10.597457627121274</c:v>
                </c:pt>
                <c:pt idx="17508">
                  <c:v>10.598062953997788</c:v>
                </c:pt>
                <c:pt idx="17509">
                  <c:v>10.598668280874302</c:v>
                </c:pt>
                <c:pt idx="17510">
                  <c:v>10.599273607750815</c:v>
                </c:pt>
                <c:pt idx="17511">
                  <c:v>10.599878934627329</c:v>
                </c:pt>
                <c:pt idx="17512">
                  <c:v>10.600484261503842</c:v>
                </c:pt>
                <c:pt idx="17513">
                  <c:v>10.601089588380356</c:v>
                </c:pt>
                <c:pt idx="17514">
                  <c:v>10.60169491525687</c:v>
                </c:pt>
                <c:pt idx="17515">
                  <c:v>10.602300242133383</c:v>
                </c:pt>
                <c:pt idx="17516">
                  <c:v>10.602905569009897</c:v>
                </c:pt>
                <c:pt idx="17517">
                  <c:v>10.60351089588641</c:v>
                </c:pt>
                <c:pt idx="17518">
                  <c:v>10.604116222762924</c:v>
                </c:pt>
                <c:pt idx="17519">
                  <c:v>10.604721549639438</c:v>
                </c:pt>
                <c:pt idx="17520">
                  <c:v>10.605326876515951</c:v>
                </c:pt>
                <c:pt idx="17521">
                  <c:v>10.605932203392465</c:v>
                </c:pt>
                <c:pt idx="17522">
                  <c:v>10.606537530268978</c:v>
                </c:pt>
                <c:pt idx="17523">
                  <c:v>10.607142857145492</c:v>
                </c:pt>
                <c:pt idx="17524">
                  <c:v>10.607748184022006</c:v>
                </c:pt>
                <c:pt idx="17525">
                  <c:v>10.608353510898519</c:v>
                </c:pt>
                <c:pt idx="17526">
                  <c:v>10.608958837775033</c:v>
                </c:pt>
                <c:pt idx="17527">
                  <c:v>10.609564164651546</c:v>
                </c:pt>
                <c:pt idx="17528">
                  <c:v>10.61016949152806</c:v>
                </c:pt>
                <c:pt idx="17529">
                  <c:v>10.610774818404574</c:v>
                </c:pt>
                <c:pt idx="17530">
                  <c:v>10.611380145281087</c:v>
                </c:pt>
                <c:pt idx="17531">
                  <c:v>10.611985472157601</c:v>
                </c:pt>
                <c:pt idx="17532">
                  <c:v>10.612590799034114</c:v>
                </c:pt>
                <c:pt idx="17533">
                  <c:v>10.613196125910628</c:v>
                </c:pt>
                <c:pt idx="17534">
                  <c:v>10.613801452787142</c:v>
                </c:pt>
                <c:pt idx="17535">
                  <c:v>10.614406779663655</c:v>
                </c:pt>
                <c:pt idx="17536">
                  <c:v>10.615012106540169</c:v>
                </c:pt>
                <c:pt idx="17537">
                  <c:v>10.615617433416682</c:v>
                </c:pt>
                <c:pt idx="17538">
                  <c:v>10.616222760293196</c:v>
                </c:pt>
                <c:pt idx="17539">
                  <c:v>10.61682808716971</c:v>
                </c:pt>
                <c:pt idx="17540">
                  <c:v>10.617433414046223</c:v>
                </c:pt>
                <c:pt idx="17541">
                  <c:v>10.618038740922737</c:v>
                </c:pt>
                <c:pt idx="17542">
                  <c:v>10.61864406779925</c:v>
                </c:pt>
                <c:pt idx="17543">
                  <c:v>10.619249394675764</c:v>
                </c:pt>
                <c:pt idx="17544">
                  <c:v>10.619854721552278</c:v>
                </c:pt>
                <c:pt idx="17545">
                  <c:v>10.620460048428791</c:v>
                </c:pt>
                <c:pt idx="17546">
                  <c:v>10.621065375305305</c:v>
                </c:pt>
                <c:pt idx="17547">
                  <c:v>10.621670702181818</c:v>
                </c:pt>
                <c:pt idx="17548">
                  <c:v>10.622276029058332</c:v>
                </c:pt>
                <c:pt idx="17549">
                  <c:v>10.622881355934846</c:v>
                </c:pt>
                <c:pt idx="17550">
                  <c:v>10.623486682811359</c:v>
                </c:pt>
                <c:pt idx="17551">
                  <c:v>10.624092009687873</c:v>
                </c:pt>
                <c:pt idx="17552">
                  <c:v>10.624697336564386</c:v>
                </c:pt>
                <c:pt idx="17553">
                  <c:v>10.6253026634409</c:v>
                </c:pt>
                <c:pt idx="17554">
                  <c:v>10.625907990317414</c:v>
                </c:pt>
                <c:pt idx="17555">
                  <c:v>10.626513317193927</c:v>
                </c:pt>
                <c:pt idx="17556">
                  <c:v>10.627118644070441</c:v>
                </c:pt>
                <c:pt idx="17557">
                  <c:v>10.627723970946954</c:v>
                </c:pt>
                <c:pt idx="17558">
                  <c:v>10.628329297823468</c:v>
                </c:pt>
                <c:pt idx="17559">
                  <c:v>10.628934624699982</c:v>
                </c:pt>
                <c:pt idx="17560">
                  <c:v>10.629539951576495</c:v>
                </c:pt>
                <c:pt idx="17561">
                  <c:v>10.630145278453009</c:v>
                </c:pt>
                <c:pt idx="17562">
                  <c:v>10.630750605329522</c:v>
                </c:pt>
                <c:pt idx="17563">
                  <c:v>10.631355932206036</c:v>
                </c:pt>
                <c:pt idx="17564">
                  <c:v>10.63196125908255</c:v>
                </c:pt>
                <c:pt idx="17565">
                  <c:v>10.632566585959063</c:v>
                </c:pt>
                <c:pt idx="17566">
                  <c:v>10.633171912835577</c:v>
                </c:pt>
                <c:pt idx="17567">
                  <c:v>10.63377723971209</c:v>
                </c:pt>
                <c:pt idx="17568">
                  <c:v>10.634382566588604</c:v>
                </c:pt>
                <c:pt idx="17569">
                  <c:v>10.634987893465118</c:v>
                </c:pt>
                <c:pt idx="17570">
                  <c:v>10.635593220341631</c:v>
                </c:pt>
                <c:pt idx="17571">
                  <c:v>10.636198547218145</c:v>
                </c:pt>
                <c:pt idx="17572">
                  <c:v>10.636803874094658</c:v>
                </c:pt>
                <c:pt idx="17573">
                  <c:v>10.637409200971172</c:v>
                </c:pt>
                <c:pt idx="17574">
                  <c:v>10.638014527847686</c:v>
                </c:pt>
                <c:pt idx="17575">
                  <c:v>10.638619854724199</c:v>
                </c:pt>
                <c:pt idx="17576">
                  <c:v>10.639225181600713</c:v>
                </c:pt>
                <c:pt idx="17577">
                  <c:v>10.639830508477226</c:v>
                </c:pt>
                <c:pt idx="17578">
                  <c:v>10.64043583535374</c:v>
                </c:pt>
                <c:pt idx="17579">
                  <c:v>10.641041162230254</c:v>
                </c:pt>
                <c:pt idx="17580">
                  <c:v>10.641646489106767</c:v>
                </c:pt>
                <c:pt idx="17581">
                  <c:v>10.642251815983281</c:v>
                </c:pt>
                <c:pt idx="17582">
                  <c:v>10.642857142859794</c:v>
                </c:pt>
                <c:pt idx="17583">
                  <c:v>10.643462469736308</c:v>
                </c:pt>
                <c:pt idx="17584">
                  <c:v>10.644067796612822</c:v>
                </c:pt>
                <c:pt idx="17585">
                  <c:v>10.644673123489335</c:v>
                </c:pt>
                <c:pt idx="17586">
                  <c:v>10.645278450365849</c:v>
                </c:pt>
                <c:pt idx="17587">
                  <c:v>10.645883777242362</c:v>
                </c:pt>
                <c:pt idx="17588">
                  <c:v>10.646489104118876</c:v>
                </c:pt>
                <c:pt idx="17589">
                  <c:v>10.64709443099539</c:v>
                </c:pt>
                <c:pt idx="17590">
                  <c:v>10.647699757871903</c:v>
                </c:pt>
                <c:pt idx="17591">
                  <c:v>10.648305084748417</c:v>
                </c:pt>
                <c:pt idx="17592">
                  <c:v>10.64891041162493</c:v>
                </c:pt>
                <c:pt idx="17593">
                  <c:v>10.649515738501444</c:v>
                </c:pt>
                <c:pt idx="17594">
                  <c:v>10.650121065377958</c:v>
                </c:pt>
                <c:pt idx="17595">
                  <c:v>10.650726392254471</c:v>
                </c:pt>
                <c:pt idx="17596">
                  <c:v>10.651331719130985</c:v>
                </c:pt>
                <c:pt idx="17597">
                  <c:v>10.651937046007498</c:v>
                </c:pt>
                <c:pt idx="17598">
                  <c:v>10.652542372884012</c:v>
                </c:pt>
                <c:pt idx="17599">
                  <c:v>10.653147699760526</c:v>
                </c:pt>
                <c:pt idx="17600">
                  <c:v>10.653753026637039</c:v>
                </c:pt>
                <c:pt idx="17601">
                  <c:v>10.654358353513553</c:v>
                </c:pt>
                <c:pt idx="17602">
                  <c:v>10.654963680390066</c:v>
                </c:pt>
                <c:pt idx="17603">
                  <c:v>10.65556900726658</c:v>
                </c:pt>
                <c:pt idx="17604">
                  <c:v>10.656174334143094</c:v>
                </c:pt>
                <c:pt idx="17605">
                  <c:v>10.656779661019607</c:v>
                </c:pt>
                <c:pt idx="17606">
                  <c:v>10.657384987896121</c:v>
                </c:pt>
                <c:pt idx="17607">
                  <c:v>10.657990314772634</c:v>
                </c:pt>
                <c:pt idx="17608">
                  <c:v>10.658595641649148</c:v>
                </c:pt>
                <c:pt idx="17609">
                  <c:v>10.659200968525662</c:v>
                </c:pt>
                <c:pt idx="17610">
                  <c:v>10.659806295402175</c:v>
                </c:pt>
                <c:pt idx="17611">
                  <c:v>10.660411622278689</c:v>
                </c:pt>
                <c:pt idx="17612">
                  <c:v>10.661016949155202</c:v>
                </c:pt>
                <c:pt idx="17613">
                  <c:v>10.661622276031716</c:v>
                </c:pt>
                <c:pt idx="17614">
                  <c:v>10.66222760290823</c:v>
                </c:pt>
                <c:pt idx="17615">
                  <c:v>10.662832929784743</c:v>
                </c:pt>
                <c:pt idx="17616">
                  <c:v>10.663438256661257</c:v>
                </c:pt>
                <c:pt idx="17617">
                  <c:v>10.66404358353777</c:v>
                </c:pt>
                <c:pt idx="17618">
                  <c:v>10.664648910414284</c:v>
                </c:pt>
                <c:pt idx="17619">
                  <c:v>10.665254237290798</c:v>
                </c:pt>
                <c:pt idx="17620">
                  <c:v>10.665859564167311</c:v>
                </c:pt>
                <c:pt idx="17621">
                  <c:v>10.666464891043825</c:v>
                </c:pt>
                <c:pt idx="17622">
                  <c:v>10.667070217920338</c:v>
                </c:pt>
                <c:pt idx="17623">
                  <c:v>10.667675544796852</c:v>
                </c:pt>
                <c:pt idx="17624">
                  <c:v>10.668280871673366</c:v>
                </c:pt>
                <c:pt idx="17625">
                  <c:v>10.668886198549879</c:v>
                </c:pt>
                <c:pt idx="17626">
                  <c:v>10.669491525426393</c:v>
                </c:pt>
                <c:pt idx="17627">
                  <c:v>10.670096852302906</c:v>
                </c:pt>
                <c:pt idx="17628">
                  <c:v>10.67070217917942</c:v>
                </c:pt>
                <c:pt idx="17629">
                  <c:v>10.671307506055934</c:v>
                </c:pt>
                <c:pt idx="17630">
                  <c:v>10.671912832932447</c:v>
                </c:pt>
                <c:pt idx="17631">
                  <c:v>10.672518159808961</c:v>
                </c:pt>
                <c:pt idx="17632">
                  <c:v>10.673123486685475</c:v>
                </c:pt>
                <c:pt idx="17633">
                  <c:v>10.673728813561988</c:v>
                </c:pt>
                <c:pt idx="17634">
                  <c:v>10.674334140438502</c:v>
                </c:pt>
                <c:pt idx="17635">
                  <c:v>10.674939467315015</c:v>
                </c:pt>
                <c:pt idx="17636">
                  <c:v>10.675544794191529</c:v>
                </c:pt>
                <c:pt idx="17637">
                  <c:v>10.676150121068043</c:v>
                </c:pt>
                <c:pt idx="17638">
                  <c:v>10.676755447944556</c:v>
                </c:pt>
                <c:pt idx="17639">
                  <c:v>10.67736077482107</c:v>
                </c:pt>
                <c:pt idx="17640">
                  <c:v>10.677966101697583</c:v>
                </c:pt>
                <c:pt idx="17641">
                  <c:v>10.678571428574097</c:v>
                </c:pt>
                <c:pt idx="17642">
                  <c:v>10.679176755450611</c:v>
                </c:pt>
                <c:pt idx="17643">
                  <c:v>10.679782082327124</c:v>
                </c:pt>
                <c:pt idx="17644">
                  <c:v>10.680387409203638</c:v>
                </c:pt>
                <c:pt idx="17645">
                  <c:v>10.680992736080151</c:v>
                </c:pt>
                <c:pt idx="17646">
                  <c:v>10.681598062956665</c:v>
                </c:pt>
                <c:pt idx="17647">
                  <c:v>10.682203389833179</c:v>
                </c:pt>
                <c:pt idx="17648">
                  <c:v>10.682808716709692</c:v>
                </c:pt>
                <c:pt idx="17649">
                  <c:v>10.683414043586206</c:v>
                </c:pt>
                <c:pt idx="17650">
                  <c:v>10.684019370462719</c:v>
                </c:pt>
                <c:pt idx="17651">
                  <c:v>10.684624697339233</c:v>
                </c:pt>
                <c:pt idx="17652">
                  <c:v>10.685230024215747</c:v>
                </c:pt>
                <c:pt idx="17653">
                  <c:v>10.68583535109226</c:v>
                </c:pt>
                <c:pt idx="17654">
                  <c:v>10.686440677968774</c:v>
                </c:pt>
                <c:pt idx="17655">
                  <c:v>10.687046004845287</c:v>
                </c:pt>
                <c:pt idx="17656">
                  <c:v>10.687651331721801</c:v>
                </c:pt>
                <c:pt idx="17657">
                  <c:v>10.688256658598315</c:v>
                </c:pt>
                <c:pt idx="17658">
                  <c:v>10.688861985474828</c:v>
                </c:pt>
                <c:pt idx="17659">
                  <c:v>10.689467312351342</c:v>
                </c:pt>
                <c:pt idx="17660">
                  <c:v>10.690072639227855</c:v>
                </c:pt>
                <c:pt idx="17661">
                  <c:v>10.690677966104369</c:v>
                </c:pt>
                <c:pt idx="17662">
                  <c:v>10.691283292980883</c:v>
                </c:pt>
                <c:pt idx="17663">
                  <c:v>10.691888619857396</c:v>
                </c:pt>
                <c:pt idx="17664">
                  <c:v>10.69249394673391</c:v>
                </c:pt>
                <c:pt idx="17665">
                  <c:v>10.693099273610423</c:v>
                </c:pt>
                <c:pt idx="17666">
                  <c:v>10.693704600486937</c:v>
                </c:pt>
                <c:pt idx="17667">
                  <c:v>10.694309927363451</c:v>
                </c:pt>
                <c:pt idx="17668">
                  <c:v>10.694915254239964</c:v>
                </c:pt>
                <c:pt idx="17669">
                  <c:v>10.695520581116478</c:v>
                </c:pt>
                <c:pt idx="17670">
                  <c:v>10.696125907992991</c:v>
                </c:pt>
                <c:pt idx="17671">
                  <c:v>10.696731234869505</c:v>
                </c:pt>
                <c:pt idx="17672">
                  <c:v>10.697336561746019</c:v>
                </c:pt>
                <c:pt idx="17673">
                  <c:v>10.697941888622532</c:v>
                </c:pt>
                <c:pt idx="17674">
                  <c:v>10.698547215499046</c:v>
                </c:pt>
                <c:pt idx="17675">
                  <c:v>10.699152542375559</c:v>
                </c:pt>
                <c:pt idx="17676">
                  <c:v>10.699757869252073</c:v>
                </c:pt>
                <c:pt idx="17677">
                  <c:v>10.700363196128587</c:v>
                </c:pt>
                <c:pt idx="17678">
                  <c:v>10.7009685230051</c:v>
                </c:pt>
                <c:pt idx="17679">
                  <c:v>10.701573849881614</c:v>
                </c:pt>
                <c:pt idx="17680">
                  <c:v>10.702179176758127</c:v>
                </c:pt>
                <c:pt idx="17681">
                  <c:v>10.702784503634641</c:v>
                </c:pt>
                <c:pt idx="17682">
                  <c:v>10.703389830511155</c:v>
                </c:pt>
                <c:pt idx="17683">
                  <c:v>10.703995157387668</c:v>
                </c:pt>
                <c:pt idx="17684">
                  <c:v>10.704600484264182</c:v>
                </c:pt>
                <c:pt idx="17685">
                  <c:v>10.705205811140695</c:v>
                </c:pt>
                <c:pt idx="17686">
                  <c:v>10.705811138017209</c:v>
                </c:pt>
                <c:pt idx="17687">
                  <c:v>10.706416464893723</c:v>
                </c:pt>
                <c:pt idx="17688">
                  <c:v>10.707021791770236</c:v>
                </c:pt>
                <c:pt idx="17689">
                  <c:v>10.70762711864675</c:v>
                </c:pt>
                <c:pt idx="17690">
                  <c:v>10.708232445523263</c:v>
                </c:pt>
                <c:pt idx="17691">
                  <c:v>10.708837772399777</c:v>
                </c:pt>
                <c:pt idx="17692">
                  <c:v>10.709443099276291</c:v>
                </c:pt>
                <c:pt idx="17693">
                  <c:v>10.710048426152804</c:v>
                </c:pt>
                <c:pt idx="17694">
                  <c:v>10.710653753029318</c:v>
                </c:pt>
                <c:pt idx="17695">
                  <c:v>10.711259079905831</c:v>
                </c:pt>
                <c:pt idx="17696">
                  <c:v>10.711864406782345</c:v>
                </c:pt>
                <c:pt idx="17697">
                  <c:v>10.712469733658859</c:v>
                </c:pt>
                <c:pt idx="17698">
                  <c:v>10.713075060535372</c:v>
                </c:pt>
                <c:pt idx="17699">
                  <c:v>10.713680387411886</c:v>
                </c:pt>
                <c:pt idx="17700">
                  <c:v>10.714285714288399</c:v>
                </c:pt>
                <c:pt idx="17701">
                  <c:v>10.714891041164913</c:v>
                </c:pt>
                <c:pt idx="17702">
                  <c:v>10.715496368041427</c:v>
                </c:pt>
                <c:pt idx="17703">
                  <c:v>10.71610169491794</c:v>
                </c:pt>
                <c:pt idx="17704">
                  <c:v>10.716707021794454</c:v>
                </c:pt>
                <c:pt idx="17705">
                  <c:v>10.717312348670967</c:v>
                </c:pt>
                <c:pt idx="17706">
                  <c:v>10.717917675547481</c:v>
                </c:pt>
                <c:pt idx="17707">
                  <c:v>10.718523002423995</c:v>
                </c:pt>
                <c:pt idx="17708">
                  <c:v>10.719128329300508</c:v>
                </c:pt>
                <c:pt idx="17709">
                  <c:v>10.719733656177022</c:v>
                </c:pt>
                <c:pt idx="17710">
                  <c:v>10.720338983053535</c:v>
                </c:pt>
                <c:pt idx="17711">
                  <c:v>10.720944309930049</c:v>
                </c:pt>
                <c:pt idx="17712">
                  <c:v>10.721549636806563</c:v>
                </c:pt>
                <c:pt idx="17713">
                  <c:v>10.722154963683076</c:v>
                </c:pt>
                <c:pt idx="17714">
                  <c:v>10.72276029055959</c:v>
                </c:pt>
                <c:pt idx="17715">
                  <c:v>10.723365617436103</c:v>
                </c:pt>
                <c:pt idx="17716">
                  <c:v>10.723970944312617</c:v>
                </c:pt>
                <c:pt idx="17717">
                  <c:v>10.724576271189131</c:v>
                </c:pt>
                <c:pt idx="17718">
                  <c:v>10.725181598065644</c:v>
                </c:pt>
                <c:pt idx="17719">
                  <c:v>10.725786924942158</c:v>
                </c:pt>
                <c:pt idx="17720">
                  <c:v>10.726392251818671</c:v>
                </c:pt>
                <c:pt idx="17721">
                  <c:v>10.726997578695185</c:v>
                </c:pt>
                <c:pt idx="17722">
                  <c:v>10.727602905571699</c:v>
                </c:pt>
                <c:pt idx="17723">
                  <c:v>10.728208232448212</c:v>
                </c:pt>
                <c:pt idx="17724">
                  <c:v>10.728813559324726</c:v>
                </c:pt>
                <c:pt idx="17725">
                  <c:v>10.729418886201239</c:v>
                </c:pt>
                <c:pt idx="17726">
                  <c:v>10.730024213077753</c:v>
                </c:pt>
                <c:pt idx="17727">
                  <c:v>10.730629539954267</c:v>
                </c:pt>
                <c:pt idx="17728">
                  <c:v>10.73123486683078</c:v>
                </c:pt>
                <c:pt idx="17729">
                  <c:v>10.731840193707294</c:v>
                </c:pt>
                <c:pt idx="17730">
                  <c:v>10.732445520583807</c:v>
                </c:pt>
                <c:pt idx="17731">
                  <c:v>10.733050847460321</c:v>
                </c:pt>
                <c:pt idx="17732">
                  <c:v>10.733656174336835</c:v>
                </c:pt>
                <c:pt idx="17733">
                  <c:v>10.734261501213348</c:v>
                </c:pt>
                <c:pt idx="17734">
                  <c:v>10.734866828089862</c:v>
                </c:pt>
                <c:pt idx="17735">
                  <c:v>10.735472154966375</c:v>
                </c:pt>
                <c:pt idx="17736">
                  <c:v>10.736077481842889</c:v>
                </c:pt>
                <c:pt idx="17737">
                  <c:v>10.736682808719403</c:v>
                </c:pt>
                <c:pt idx="17738">
                  <c:v>10.737288135595916</c:v>
                </c:pt>
                <c:pt idx="17739">
                  <c:v>10.73789346247243</c:v>
                </c:pt>
                <c:pt idx="17740">
                  <c:v>10.738498789348943</c:v>
                </c:pt>
                <c:pt idx="17741">
                  <c:v>10.739104116225457</c:v>
                </c:pt>
                <c:pt idx="17742">
                  <c:v>10.739709443101971</c:v>
                </c:pt>
                <c:pt idx="17743">
                  <c:v>10.740314769978484</c:v>
                </c:pt>
                <c:pt idx="17744">
                  <c:v>10.740920096854998</c:v>
                </c:pt>
                <c:pt idx="17745">
                  <c:v>10.741525423731511</c:v>
                </c:pt>
                <c:pt idx="17746">
                  <c:v>10.742130750608025</c:v>
                </c:pt>
                <c:pt idx="17747">
                  <c:v>10.742736077484539</c:v>
                </c:pt>
                <c:pt idx="17748">
                  <c:v>10.743341404361052</c:v>
                </c:pt>
                <c:pt idx="17749">
                  <c:v>10.743946731237566</c:v>
                </c:pt>
                <c:pt idx="17750">
                  <c:v>10.744552058114079</c:v>
                </c:pt>
                <c:pt idx="17751">
                  <c:v>10.745157384990593</c:v>
                </c:pt>
                <c:pt idx="17752">
                  <c:v>10.745762711867107</c:v>
                </c:pt>
                <c:pt idx="17753">
                  <c:v>10.74636803874362</c:v>
                </c:pt>
                <c:pt idx="17754">
                  <c:v>10.746973365620134</c:v>
                </c:pt>
                <c:pt idx="17755">
                  <c:v>10.747578692496647</c:v>
                </c:pt>
                <c:pt idx="17756">
                  <c:v>10.748184019373161</c:v>
                </c:pt>
                <c:pt idx="17757">
                  <c:v>10.748789346249675</c:v>
                </c:pt>
                <c:pt idx="17758">
                  <c:v>10.749394673126188</c:v>
                </c:pt>
                <c:pt idx="17759">
                  <c:v>10.750000000002702</c:v>
                </c:pt>
                <c:pt idx="17760">
                  <c:v>10.750605326879215</c:v>
                </c:pt>
                <c:pt idx="17761">
                  <c:v>10.751210653755729</c:v>
                </c:pt>
                <c:pt idx="17762">
                  <c:v>10.751815980632243</c:v>
                </c:pt>
                <c:pt idx="17763">
                  <c:v>10.752421307508756</c:v>
                </c:pt>
                <c:pt idx="17764">
                  <c:v>10.75302663438527</c:v>
                </c:pt>
                <c:pt idx="17765">
                  <c:v>10.753631961261783</c:v>
                </c:pt>
                <c:pt idx="17766">
                  <c:v>10.754237288138297</c:v>
                </c:pt>
                <c:pt idx="17767">
                  <c:v>10.754842615014811</c:v>
                </c:pt>
                <c:pt idx="17768">
                  <c:v>10.755447941891324</c:v>
                </c:pt>
                <c:pt idx="17769">
                  <c:v>10.756053268767838</c:v>
                </c:pt>
                <c:pt idx="17770">
                  <c:v>10.756658595644351</c:v>
                </c:pt>
                <c:pt idx="17771">
                  <c:v>10.757263922520865</c:v>
                </c:pt>
                <c:pt idx="17772">
                  <c:v>10.757869249397379</c:v>
                </c:pt>
                <c:pt idx="17773">
                  <c:v>10.758474576273892</c:v>
                </c:pt>
                <c:pt idx="17774">
                  <c:v>10.759079903150406</c:v>
                </c:pt>
                <c:pt idx="17775">
                  <c:v>10.759685230026919</c:v>
                </c:pt>
                <c:pt idx="17776">
                  <c:v>10.760290556903433</c:v>
                </c:pt>
                <c:pt idx="17777">
                  <c:v>10.760895883779947</c:v>
                </c:pt>
                <c:pt idx="17778">
                  <c:v>10.76150121065646</c:v>
                </c:pt>
                <c:pt idx="17779">
                  <c:v>10.762106537532974</c:v>
                </c:pt>
                <c:pt idx="17780">
                  <c:v>10.762711864409487</c:v>
                </c:pt>
                <c:pt idx="17781">
                  <c:v>10.763317191286001</c:v>
                </c:pt>
                <c:pt idx="17782">
                  <c:v>10.763922518162515</c:v>
                </c:pt>
                <c:pt idx="17783">
                  <c:v>10.764527845039028</c:v>
                </c:pt>
                <c:pt idx="17784">
                  <c:v>10.765133171915542</c:v>
                </c:pt>
                <c:pt idx="17785">
                  <c:v>10.765738498792055</c:v>
                </c:pt>
                <c:pt idx="17786">
                  <c:v>10.766343825668569</c:v>
                </c:pt>
                <c:pt idx="17787">
                  <c:v>10.766949152545083</c:v>
                </c:pt>
                <c:pt idx="17788">
                  <c:v>10.767554479421596</c:v>
                </c:pt>
                <c:pt idx="17789">
                  <c:v>10.76815980629811</c:v>
                </c:pt>
                <c:pt idx="17790">
                  <c:v>10.768765133174623</c:v>
                </c:pt>
                <c:pt idx="17791">
                  <c:v>10.769370460051137</c:v>
                </c:pt>
                <c:pt idx="17792">
                  <c:v>10.769975786927651</c:v>
                </c:pt>
                <c:pt idx="17793">
                  <c:v>10.770581113804164</c:v>
                </c:pt>
                <c:pt idx="17794">
                  <c:v>10.771186440680678</c:v>
                </c:pt>
                <c:pt idx="17795">
                  <c:v>10.771791767557191</c:v>
                </c:pt>
                <c:pt idx="17796">
                  <c:v>10.772397094433705</c:v>
                </c:pt>
                <c:pt idx="17797">
                  <c:v>10.773002421310219</c:v>
                </c:pt>
                <c:pt idx="17798">
                  <c:v>10.773607748186732</c:v>
                </c:pt>
                <c:pt idx="17799">
                  <c:v>10.774213075063246</c:v>
                </c:pt>
                <c:pt idx="17800">
                  <c:v>10.774818401939759</c:v>
                </c:pt>
                <c:pt idx="17801">
                  <c:v>10.775423728816273</c:v>
                </c:pt>
                <c:pt idx="17802">
                  <c:v>10.776029055692787</c:v>
                </c:pt>
                <c:pt idx="17803">
                  <c:v>10.7766343825693</c:v>
                </c:pt>
                <c:pt idx="17804">
                  <c:v>10.777239709445814</c:v>
                </c:pt>
                <c:pt idx="17805">
                  <c:v>10.777845036322327</c:v>
                </c:pt>
                <c:pt idx="17806">
                  <c:v>10.778450363198841</c:v>
                </c:pt>
                <c:pt idx="17807">
                  <c:v>10.779055690075355</c:v>
                </c:pt>
                <c:pt idx="17808">
                  <c:v>10.779661016951868</c:v>
                </c:pt>
                <c:pt idx="17809">
                  <c:v>10.780266343828382</c:v>
                </c:pt>
                <c:pt idx="17810">
                  <c:v>10.780871670704895</c:v>
                </c:pt>
                <c:pt idx="17811">
                  <c:v>10.781476997581409</c:v>
                </c:pt>
                <c:pt idx="17812">
                  <c:v>10.782082324457923</c:v>
                </c:pt>
                <c:pt idx="17813">
                  <c:v>10.782687651334436</c:v>
                </c:pt>
                <c:pt idx="17814">
                  <c:v>10.78329297821095</c:v>
                </c:pt>
                <c:pt idx="17815">
                  <c:v>10.783898305087463</c:v>
                </c:pt>
                <c:pt idx="17816">
                  <c:v>10.784503631963977</c:v>
                </c:pt>
                <c:pt idx="17817">
                  <c:v>10.785108958840491</c:v>
                </c:pt>
                <c:pt idx="17818">
                  <c:v>10.785714285717004</c:v>
                </c:pt>
                <c:pt idx="17819">
                  <c:v>10.786319612593518</c:v>
                </c:pt>
                <c:pt idx="17820">
                  <c:v>10.786924939470032</c:v>
                </c:pt>
                <c:pt idx="17821">
                  <c:v>10.787530266346545</c:v>
                </c:pt>
                <c:pt idx="17822">
                  <c:v>10.788135593223059</c:v>
                </c:pt>
                <c:pt idx="17823">
                  <c:v>10.788740920099572</c:v>
                </c:pt>
                <c:pt idx="17824">
                  <c:v>10.789346246976086</c:v>
                </c:pt>
                <c:pt idx="17825">
                  <c:v>10.7899515738526</c:v>
                </c:pt>
                <c:pt idx="17826">
                  <c:v>10.790556900729113</c:v>
                </c:pt>
                <c:pt idx="17827">
                  <c:v>10.791162227605627</c:v>
                </c:pt>
                <c:pt idx="17828">
                  <c:v>10.79176755448214</c:v>
                </c:pt>
                <c:pt idx="17829">
                  <c:v>10.792372881358654</c:v>
                </c:pt>
                <c:pt idx="17830">
                  <c:v>10.792978208235168</c:v>
                </c:pt>
                <c:pt idx="17831">
                  <c:v>10.793583535111681</c:v>
                </c:pt>
                <c:pt idx="17832">
                  <c:v>10.794188861988195</c:v>
                </c:pt>
                <c:pt idx="17833">
                  <c:v>10.794794188864708</c:v>
                </c:pt>
                <c:pt idx="17834">
                  <c:v>10.795399515741222</c:v>
                </c:pt>
                <c:pt idx="17835">
                  <c:v>10.796004842617736</c:v>
                </c:pt>
                <c:pt idx="17836">
                  <c:v>10.796610169494249</c:v>
                </c:pt>
                <c:pt idx="17837">
                  <c:v>10.797215496370763</c:v>
                </c:pt>
                <c:pt idx="17838">
                  <c:v>10.797820823247276</c:v>
                </c:pt>
                <c:pt idx="17839">
                  <c:v>10.79842615012379</c:v>
                </c:pt>
                <c:pt idx="17840">
                  <c:v>10.799031477000304</c:v>
                </c:pt>
                <c:pt idx="17841">
                  <c:v>10.799636803876817</c:v>
                </c:pt>
                <c:pt idx="17842">
                  <c:v>10.800242130753331</c:v>
                </c:pt>
                <c:pt idx="17843">
                  <c:v>10.800847457629844</c:v>
                </c:pt>
                <c:pt idx="17844">
                  <c:v>10.801452784506358</c:v>
                </c:pt>
                <c:pt idx="17845">
                  <c:v>10.802058111382872</c:v>
                </c:pt>
                <c:pt idx="17846">
                  <c:v>10.802663438259385</c:v>
                </c:pt>
                <c:pt idx="17847">
                  <c:v>10.803268765135899</c:v>
                </c:pt>
                <c:pt idx="17848">
                  <c:v>10.803874092012412</c:v>
                </c:pt>
                <c:pt idx="17849">
                  <c:v>10.804479418888926</c:v>
                </c:pt>
                <c:pt idx="17850">
                  <c:v>10.80508474576544</c:v>
                </c:pt>
                <c:pt idx="17851">
                  <c:v>10.805690072641953</c:v>
                </c:pt>
                <c:pt idx="17852">
                  <c:v>10.806295399518467</c:v>
                </c:pt>
                <c:pt idx="17853">
                  <c:v>10.80690072639498</c:v>
                </c:pt>
                <c:pt idx="17854">
                  <c:v>10.807506053271494</c:v>
                </c:pt>
                <c:pt idx="17855">
                  <c:v>10.808111380148008</c:v>
                </c:pt>
                <c:pt idx="17856">
                  <c:v>10.808716707024521</c:v>
                </c:pt>
                <c:pt idx="17857">
                  <c:v>10.809322033901035</c:v>
                </c:pt>
                <c:pt idx="17858">
                  <c:v>10.809927360777548</c:v>
                </c:pt>
                <c:pt idx="17859">
                  <c:v>10.810532687654062</c:v>
                </c:pt>
                <c:pt idx="17860">
                  <c:v>10.811138014530576</c:v>
                </c:pt>
                <c:pt idx="17861">
                  <c:v>10.811743341407089</c:v>
                </c:pt>
                <c:pt idx="17862">
                  <c:v>10.812348668283603</c:v>
                </c:pt>
                <c:pt idx="17863">
                  <c:v>10.812953995160116</c:v>
                </c:pt>
                <c:pt idx="17864">
                  <c:v>10.81355932203663</c:v>
                </c:pt>
                <c:pt idx="17865">
                  <c:v>10.814164648913144</c:v>
                </c:pt>
                <c:pt idx="17866">
                  <c:v>10.814769975789657</c:v>
                </c:pt>
                <c:pt idx="17867">
                  <c:v>10.815375302666171</c:v>
                </c:pt>
                <c:pt idx="17868">
                  <c:v>10.815980629542684</c:v>
                </c:pt>
                <c:pt idx="17869">
                  <c:v>10.816585956419198</c:v>
                </c:pt>
                <c:pt idx="17870">
                  <c:v>10.817191283295712</c:v>
                </c:pt>
                <c:pt idx="17871">
                  <c:v>10.817796610172225</c:v>
                </c:pt>
                <c:pt idx="17872">
                  <c:v>10.818401937048739</c:v>
                </c:pt>
                <c:pt idx="17873">
                  <c:v>10.819007263925252</c:v>
                </c:pt>
                <c:pt idx="17874">
                  <c:v>10.819612590801766</c:v>
                </c:pt>
                <c:pt idx="17875">
                  <c:v>10.82021791767828</c:v>
                </c:pt>
                <c:pt idx="17876">
                  <c:v>10.820823244554793</c:v>
                </c:pt>
                <c:pt idx="17877">
                  <c:v>10.821428571431307</c:v>
                </c:pt>
                <c:pt idx="17878">
                  <c:v>10.82203389830782</c:v>
                </c:pt>
                <c:pt idx="17879">
                  <c:v>10.822639225184334</c:v>
                </c:pt>
                <c:pt idx="17880">
                  <c:v>10.823244552060848</c:v>
                </c:pt>
                <c:pt idx="17881">
                  <c:v>10.823849878937361</c:v>
                </c:pt>
                <c:pt idx="17882">
                  <c:v>10.824455205813875</c:v>
                </c:pt>
                <c:pt idx="17883">
                  <c:v>10.825060532690388</c:v>
                </c:pt>
                <c:pt idx="17884">
                  <c:v>10.825665859566902</c:v>
                </c:pt>
                <c:pt idx="17885">
                  <c:v>10.826271186443416</c:v>
                </c:pt>
                <c:pt idx="17886">
                  <c:v>10.826876513319929</c:v>
                </c:pt>
                <c:pt idx="17887">
                  <c:v>10.827481840196443</c:v>
                </c:pt>
                <c:pt idx="17888">
                  <c:v>10.828087167072956</c:v>
                </c:pt>
                <c:pt idx="17889">
                  <c:v>10.82869249394947</c:v>
                </c:pt>
                <c:pt idx="17890">
                  <c:v>10.829297820825984</c:v>
                </c:pt>
                <c:pt idx="17891">
                  <c:v>10.829903147702497</c:v>
                </c:pt>
                <c:pt idx="17892">
                  <c:v>10.830508474579011</c:v>
                </c:pt>
                <c:pt idx="17893">
                  <c:v>10.831113801455524</c:v>
                </c:pt>
                <c:pt idx="17894">
                  <c:v>10.831719128332038</c:v>
                </c:pt>
                <c:pt idx="17895">
                  <c:v>10.832324455208552</c:v>
                </c:pt>
                <c:pt idx="17896">
                  <c:v>10.832929782085065</c:v>
                </c:pt>
                <c:pt idx="17897">
                  <c:v>10.833535108961579</c:v>
                </c:pt>
                <c:pt idx="17898">
                  <c:v>10.834140435838092</c:v>
                </c:pt>
                <c:pt idx="17899">
                  <c:v>10.834745762714606</c:v>
                </c:pt>
                <c:pt idx="17900">
                  <c:v>10.83535108959112</c:v>
                </c:pt>
                <c:pt idx="17901">
                  <c:v>10.835956416467633</c:v>
                </c:pt>
                <c:pt idx="17902">
                  <c:v>10.836561743344147</c:v>
                </c:pt>
                <c:pt idx="17903">
                  <c:v>10.83716707022066</c:v>
                </c:pt>
                <c:pt idx="17904">
                  <c:v>10.837772397097174</c:v>
                </c:pt>
                <c:pt idx="17905">
                  <c:v>10.838377723973688</c:v>
                </c:pt>
                <c:pt idx="17906">
                  <c:v>10.838983050850201</c:v>
                </c:pt>
                <c:pt idx="17907">
                  <c:v>10.839588377726715</c:v>
                </c:pt>
                <c:pt idx="17908">
                  <c:v>10.840193704603228</c:v>
                </c:pt>
                <c:pt idx="17909">
                  <c:v>10.840799031479742</c:v>
                </c:pt>
                <c:pt idx="17910">
                  <c:v>10.841404358356256</c:v>
                </c:pt>
                <c:pt idx="17911">
                  <c:v>10.842009685232769</c:v>
                </c:pt>
                <c:pt idx="17912">
                  <c:v>10.842615012109283</c:v>
                </c:pt>
                <c:pt idx="17913">
                  <c:v>10.843220338985796</c:v>
                </c:pt>
                <c:pt idx="17914">
                  <c:v>10.84382566586231</c:v>
                </c:pt>
                <c:pt idx="17915">
                  <c:v>10.844430992738824</c:v>
                </c:pt>
                <c:pt idx="17916">
                  <c:v>10.845036319615337</c:v>
                </c:pt>
                <c:pt idx="17917">
                  <c:v>10.845641646491851</c:v>
                </c:pt>
                <c:pt idx="17918">
                  <c:v>10.846246973368364</c:v>
                </c:pt>
                <c:pt idx="17919">
                  <c:v>10.846852300244878</c:v>
                </c:pt>
                <c:pt idx="17920">
                  <c:v>10.847457627121392</c:v>
                </c:pt>
                <c:pt idx="17921">
                  <c:v>10.848062953997905</c:v>
                </c:pt>
                <c:pt idx="17922">
                  <c:v>10.848668280874419</c:v>
                </c:pt>
                <c:pt idx="17923">
                  <c:v>10.849273607750932</c:v>
                </c:pt>
                <c:pt idx="17924">
                  <c:v>10.849878934627446</c:v>
                </c:pt>
                <c:pt idx="17925">
                  <c:v>10.85048426150396</c:v>
                </c:pt>
                <c:pt idx="17926">
                  <c:v>10.851089588380473</c:v>
                </c:pt>
                <c:pt idx="17927">
                  <c:v>10.851694915256987</c:v>
                </c:pt>
                <c:pt idx="17928">
                  <c:v>10.8523002421335</c:v>
                </c:pt>
                <c:pt idx="17929">
                  <c:v>10.852905569010014</c:v>
                </c:pt>
                <c:pt idx="17930">
                  <c:v>10.853510895886528</c:v>
                </c:pt>
                <c:pt idx="17931">
                  <c:v>10.854116222763041</c:v>
                </c:pt>
                <c:pt idx="17932">
                  <c:v>10.854721549639555</c:v>
                </c:pt>
                <c:pt idx="17933">
                  <c:v>10.855326876516068</c:v>
                </c:pt>
                <c:pt idx="17934">
                  <c:v>10.855932203392582</c:v>
                </c:pt>
                <c:pt idx="17935">
                  <c:v>10.856537530269096</c:v>
                </c:pt>
                <c:pt idx="17936">
                  <c:v>10.857142857145609</c:v>
                </c:pt>
                <c:pt idx="17937">
                  <c:v>10.857748184022123</c:v>
                </c:pt>
                <c:pt idx="17938">
                  <c:v>10.858353510898636</c:v>
                </c:pt>
                <c:pt idx="17939">
                  <c:v>10.85895883777515</c:v>
                </c:pt>
                <c:pt idx="17940">
                  <c:v>10.859564164651664</c:v>
                </c:pt>
                <c:pt idx="17941">
                  <c:v>10.860169491528177</c:v>
                </c:pt>
                <c:pt idx="17942">
                  <c:v>10.860774818404691</c:v>
                </c:pt>
                <c:pt idx="17943">
                  <c:v>10.861380145281204</c:v>
                </c:pt>
                <c:pt idx="17944">
                  <c:v>10.861985472157718</c:v>
                </c:pt>
                <c:pt idx="17945">
                  <c:v>10.862590799034232</c:v>
                </c:pt>
                <c:pt idx="17946">
                  <c:v>10.863196125910745</c:v>
                </c:pt>
                <c:pt idx="17947">
                  <c:v>10.863801452787259</c:v>
                </c:pt>
                <c:pt idx="17948">
                  <c:v>10.864406779663772</c:v>
                </c:pt>
                <c:pt idx="17949">
                  <c:v>10.865012106540286</c:v>
                </c:pt>
                <c:pt idx="17950">
                  <c:v>10.8656174334168</c:v>
                </c:pt>
                <c:pt idx="17951">
                  <c:v>10.866222760293313</c:v>
                </c:pt>
                <c:pt idx="17952">
                  <c:v>10.866828087169827</c:v>
                </c:pt>
                <c:pt idx="17953">
                  <c:v>10.86743341404634</c:v>
                </c:pt>
                <c:pt idx="17954">
                  <c:v>10.868038740922854</c:v>
                </c:pt>
                <c:pt idx="17955">
                  <c:v>10.868644067799368</c:v>
                </c:pt>
                <c:pt idx="17956">
                  <c:v>10.869249394675881</c:v>
                </c:pt>
                <c:pt idx="17957">
                  <c:v>10.869854721552395</c:v>
                </c:pt>
                <c:pt idx="17958">
                  <c:v>10.870460048428908</c:v>
                </c:pt>
                <c:pt idx="17959">
                  <c:v>10.871065375305422</c:v>
                </c:pt>
                <c:pt idx="17960">
                  <c:v>10.871670702181936</c:v>
                </c:pt>
                <c:pt idx="17961">
                  <c:v>10.872276029058449</c:v>
                </c:pt>
                <c:pt idx="17962">
                  <c:v>10.872881355934963</c:v>
                </c:pt>
                <c:pt idx="17963">
                  <c:v>10.873486682811476</c:v>
                </c:pt>
                <c:pt idx="17964">
                  <c:v>10.87409200968799</c:v>
                </c:pt>
                <c:pt idx="17965">
                  <c:v>10.874697336564504</c:v>
                </c:pt>
                <c:pt idx="17966">
                  <c:v>10.875302663441017</c:v>
                </c:pt>
                <c:pt idx="17967">
                  <c:v>10.875907990317531</c:v>
                </c:pt>
                <c:pt idx="17968">
                  <c:v>10.876513317194044</c:v>
                </c:pt>
                <c:pt idx="17969">
                  <c:v>10.877118644070558</c:v>
                </c:pt>
                <c:pt idx="17970">
                  <c:v>10.877723970947072</c:v>
                </c:pt>
                <c:pt idx="17971">
                  <c:v>10.878329297823585</c:v>
                </c:pt>
                <c:pt idx="17972">
                  <c:v>10.878934624700099</c:v>
                </c:pt>
                <c:pt idx="17973">
                  <c:v>10.879539951576612</c:v>
                </c:pt>
                <c:pt idx="17974">
                  <c:v>10.880145278453126</c:v>
                </c:pt>
                <c:pt idx="17975">
                  <c:v>10.88075060532964</c:v>
                </c:pt>
                <c:pt idx="17976">
                  <c:v>10.881355932206153</c:v>
                </c:pt>
                <c:pt idx="17977">
                  <c:v>10.881961259082667</c:v>
                </c:pt>
                <c:pt idx="17978">
                  <c:v>10.88256658595918</c:v>
                </c:pt>
                <c:pt idx="17979">
                  <c:v>10.883171912835694</c:v>
                </c:pt>
                <c:pt idx="17980">
                  <c:v>10.883777239712208</c:v>
                </c:pt>
                <c:pt idx="17981">
                  <c:v>10.884382566588721</c:v>
                </c:pt>
                <c:pt idx="17982">
                  <c:v>10.884987893465235</c:v>
                </c:pt>
                <c:pt idx="17983">
                  <c:v>10.885593220341748</c:v>
                </c:pt>
                <c:pt idx="17984">
                  <c:v>10.886198547218262</c:v>
                </c:pt>
                <c:pt idx="17985">
                  <c:v>10.886803874094776</c:v>
                </c:pt>
                <c:pt idx="17986">
                  <c:v>10.887409200971289</c:v>
                </c:pt>
                <c:pt idx="17987">
                  <c:v>10.888014527847803</c:v>
                </c:pt>
                <c:pt idx="17988">
                  <c:v>10.888619854724316</c:v>
                </c:pt>
                <c:pt idx="17989">
                  <c:v>10.88922518160083</c:v>
                </c:pt>
                <c:pt idx="17990">
                  <c:v>10.889830508477344</c:v>
                </c:pt>
                <c:pt idx="17991">
                  <c:v>10.890435835353857</c:v>
                </c:pt>
                <c:pt idx="17992">
                  <c:v>10.891041162230371</c:v>
                </c:pt>
                <c:pt idx="17993">
                  <c:v>10.891646489106884</c:v>
                </c:pt>
                <c:pt idx="17994">
                  <c:v>10.892251815983398</c:v>
                </c:pt>
                <c:pt idx="17995">
                  <c:v>10.892857142859912</c:v>
                </c:pt>
                <c:pt idx="17996">
                  <c:v>10.893462469736425</c:v>
                </c:pt>
                <c:pt idx="17997">
                  <c:v>10.894067796612939</c:v>
                </c:pt>
                <c:pt idx="17998">
                  <c:v>10.894673123489452</c:v>
                </c:pt>
                <c:pt idx="17999">
                  <c:v>10.895278450365966</c:v>
                </c:pt>
                <c:pt idx="18000">
                  <c:v>10.89588377724248</c:v>
                </c:pt>
                <c:pt idx="18001">
                  <c:v>10.896489104118993</c:v>
                </c:pt>
                <c:pt idx="18002">
                  <c:v>10.897094430995507</c:v>
                </c:pt>
                <c:pt idx="18003">
                  <c:v>10.89769975787202</c:v>
                </c:pt>
                <c:pt idx="18004">
                  <c:v>10.898305084748534</c:v>
                </c:pt>
                <c:pt idx="18005">
                  <c:v>10.898910411625048</c:v>
                </c:pt>
                <c:pt idx="18006">
                  <c:v>10.899515738501561</c:v>
                </c:pt>
                <c:pt idx="18007">
                  <c:v>10.900121065378075</c:v>
                </c:pt>
                <c:pt idx="18008">
                  <c:v>10.900726392254589</c:v>
                </c:pt>
                <c:pt idx="18009">
                  <c:v>10.901331719131102</c:v>
                </c:pt>
                <c:pt idx="18010">
                  <c:v>10.901937046007616</c:v>
                </c:pt>
                <c:pt idx="18011">
                  <c:v>10.902542372884129</c:v>
                </c:pt>
                <c:pt idx="18012">
                  <c:v>10.903147699760643</c:v>
                </c:pt>
                <c:pt idx="18013">
                  <c:v>10.903753026637157</c:v>
                </c:pt>
                <c:pt idx="18014">
                  <c:v>10.90435835351367</c:v>
                </c:pt>
                <c:pt idx="18015">
                  <c:v>10.904963680390184</c:v>
                </c:pt>
                <c:pt idx="18016">
                  <c:v>10.905569007266697</c:v>
                </c:pt>
                <c:pt idx="18017">
                  <c:v>10.906174334143211</c:v>
                </c:pt>
                <c:pt idx="18018">
                  <c:v>10.906779661019725</c:v>
                </c:pt>
                <c:pt idx="18019">
                  <c:v>10.907384987896238</c:v>
                </c:pt>
                <c:pt idx="18020">
                  <c:v>10.907990314772752</c:v>
                </c:pt>
                <c:pt idx="18021">
                  <c:v>10.908595641649265</c:v>
                </c:pt>
                <c:pt idx="18022">
                  <c:v>10.909200968525779</c:v>
                </c:pt>
                <c:pt idx="18023">
                  <c:v>10.909806295402293</c:v>
                </c:pt>
                <c:pt idx="18024">
                  <c:v>10.910411622278806</c:v>
                </c:pt>
                <c:pt idx="18025">
                  <c:v>10.91101694915532</c:v>
                </c:pt>
                <c:pt idx="18026">
                  <c:v>10.911622276031833</c:v>
                </c:pt>
                <c:pt idx="18027">
                  <c:v>10.912227602908347</c:v>
                </c:pt>
                <c:pt idx="18028">
                  <c:v>10.912832929784861</c:v>
                </c:pt>
                <c:pt idx="18029">
                  <c:v>10.913438256661374</c:v>
                </c:pt>
                <c:pt idx="18030">
                  <c:v>10.914043583537888</c:v>
                </c:pt>
                <c:pt idx="18031">
                  <c:v>10.914648910414401</c:v>
                </c:pt>
                <c:pt idx="18032">
                  <c:v>10.915254237290915</c:v>
                </c:pt>
                <c:pt idx="18033">
                  <c:v>10.915859564167429</c:v>
                </c:pt>
                <c:pt idx="18034">
                  <c:v>10.916464891043942</c:v>
                </c:pt>
                <c:pt idx="18035">
                  <c:v>10.917070217920456</c:v>
                </c:pt>
                <c:pt idx="18036">
                  <c:v>10.917675544796969</c:v>
                </c:pt>
                <c:pt idx="18037">
                  <c:v>10.918280871673483</c:v>
                </c:pt>
                <c:pt idx="18038">
                  <c:v>10.918886198549997</c:v>
                </c:pt>
                <c:pt idx="18039">
                  <c:v>10.91949152542651</c:v>
                </c:pt>
                <c:pt idx="18040">
                  <c:v>10.920096852303024</c:v>
                </c:pt>
                <c:pt idx="18041">
                  <c:v>10.920702179179537</c:v>
                </c:pt>
                <c:pt idx="18042">
                  <c:v>10.921307506056051</c:v>
                </c:pt>
                <c:pt idx="18043">
                  <c:v>10.921912832932565</c:v>
                </c:pt>
                <c:pt idx="18044">
                  <c:v>10.922518159809078</c:v>
                </c:pt>
                <c:pt idx="18045">
                  <c:v>10.923123486685592</c:v>
                </c:pt>
                <c:pt idx="18046">
                  <c:v>10.923728813562105</c:v>
                </c:pt>
                <c:pt idx="18047">
                  <c:v>10.924334140438619</c:v>
                </c:pt>
                <c:pt idx="18048">
                  <c:v>10.924939467315133</c:v>
                </c:pt>
                <c:pt idx="18049">
                  <c:v>10.925544794191646</c:v>
                </c:pt>
                <c:pt idx="18050">
                  <c:v>10.92615012106816</c:v>
                </c:pt>
                <c:pt idx="18051">
                  <c:v>10.926755447944673</c:v>
                </c:pt>
                <c:pt idx="18052">
                  <c:v>10.927360774821187</c:v>
                </c:pt>
                <c:pt idx="18053">
                  <c:v>10.927966101697701</c:v>
                </c:pt>
                <c:pt idx="18054">
                  <c:v>10.928571428574214</c:v>
                </c:pt>
                <c:pt idx="18055">
                  <c:v>10.929176755450728</c:v>
                </c:pt>
                <c:pt idx="18056">
                  <c:v>10.929782082327241</c:v>
                </c:pt>
                <c:pt idx="18057">
                  <c:v>10.930387409203755</c:v>
                </c:pt>
                <c:pt idx="18058">
                  <c:v>10.930992736080269</c:v>
                </c:pt>
                <c:pt idx="18059">
                  <c:v>10.931598062956782</c:v>
                </c:pt>
                <c:pt idx="18060">
                  <c:v>10.932203389833296</c:v>
                </c:pt>
                <c:pt idx="18061">
                  <c:v>10.932808716709809</c:v>
                </c:pt>
                <c:pt idx="18062">
                  <c:v>10.933414043586323</c:v>
                </c:pt>
                <c:pt idx="18063">
                  <c:v>10.934019370462837</c:v>
                </c:pt>
                <c:pt idx="18064">
                  <c:v>10.93462469733935</c:v>
                </c:pt>
                <c:pt idx="18065">
                  <c:v>10.935230024215864</c:v>
                </c:pt>
                <c:pt idx="18066">
                  <c:v>10.935835351092377</c:v>
                </c:pt>
                <c:pt idx="18067">
                  <c:v>10.936440677968891</c:v>
                </c:pt>
                <c:pt idx="18068">
                  <c:v>10.937046004845405</c:v>
                </c:pt>
                <c:pt idx="18069">
                  <c:v>10.937651331721918</c:v>
                </c:pt>
                <c:pt idx="18070">
                  <c:v>10.938256658598432</c:v>
                </c:pt>
                <c:pt idx="18071">
                  <c:v>10.938861985474945</c:v>
                </c:pt>
                <c:pt idx="18072">
                  <c:v>10.939467312351459</c:v>
                </c:pt>
                <c:pt idx="18073">
                  <c:v>10.940072639227973</c:v>
                </c:pt>
                <c:pt idx="18074">
                  <c:v>10.940677966104486</c:v>
                </c:pt>
                <c:pt idx="18075">
                  <c:v>10.941283292981</c:v>
                </c:pt>
                <c:pt idx="18076">
                  <c:v>10.941888619857513</c:v>
                </c:pt>
                <c:pt idx="18077">
                  <c:v>10.942493946734027</c:v>
                </c:pt>
                <c:pt idx="18078">
                  <c:v>10.943099273610541</c:v>
                </c:pt>
                <c:pt idx="18079">
                  <c:v>10.943704600487054</c:v>
                </c:pt>
                <c:pt idx="18080">
                  <c:v>10.944309927363568</c:v>
                </c:pt>
                <c:pt idx="18081">
                  <c:v>10.944915254240081</c:v>
                </c:pt>
                <c:pt idx="18082">
                  <c:v>10.945520581116595</c:v>
                </c:pt>
                <c:pt idx="18083">
                  <c:v>10.946125907993109</c:v>
                </c:pt>
                <c:pt idx="18084">
                  <c:v>10.946731234869622</c:v>
                </c:pt>
                <c:pt idx="18085">
                  <c:v>10.947336561746136</c:v>
                </c:pt>
                <c:pt idx="18086">
                  <c:v>10.947941888622649</c:v>
                </c:pt>
                <c:pt idx="18087">
                  <c:v>10.948547215499163</c:v>
                </c:pt>
                <c:pt idx="18088">
                  <c:v>10.949152542375677</c:v>
                </c:pt>
                <c:pt idx="18089">
                  <c:v>10.94975786925219</c:v>
                </c:pt>
                <c:pt idx="18090">
                  <c:v>10.950363196128704</c:v>
                </c:pt>
                <c:pt idx="18091">
                  <c:v>10.950968523005217</c:v>
                </c:pt>
                <c:pt idx="18092">
                  <c:v>10.951573849881731</c:v>
                </c:pt>
                <c:pt idx="18093">
                  <c:v>10.952179176758245</c:v>
                </c:pt>
                <c:pt idx="18094">
                  <c:v>10.952784503634758</c:v>
                </c:pt>
                <c:pt idx="18095">
                  <c:v>10.953389830511272</c:v>
                </c:pt>
                <c:pt idx="18096">
                  <c:v>10.953995157387785</c:v>
                </c:pt>
                <c:pt idx="18097">
                  <c:v>10.954600484264299</c:v>
                </c:pt>
                <c:pt idx="18098">
                  <c:v>10.955205811140813</c:v>
                </c:pt>
                <c:pt idx="18099">
                  <c:v>10.955811138017326</c:v>
                </c:pt>
                <c:pt idx="18100">
                  <c:v>10.95641646489384</c:v>
                </c:pt>
                <c:pt idx="18101">
                  <c:v>10.957021791770353</c:v>
                </c:pt>
                <c:pt idx="18102">
                  <c:v>10.957627118646867</c:v>
                </c:pt>
                <c:pt idx="18103">
                  <c:v>10.958232445523381</c:v>
                </c:pt>
                <c:pt idx="18104">
                  <c:v>10.958837772399894</c:v>
                </c:pt>
                <c:pt idx="18105">
                  <c:v>10.959443099276408</c:v>
                </c:pt>
                <c:pt idx="18106">
                  <c:v>10.960048426152921</c:v>
                </c:pt>
                <c:pt idx="18107">
                  <c:v>10.960653753029435</c:v>
                </c:pt>
                <c:pt idx="18108">
                  <c:v>10.961259079905949</c:v>
                </c:pt>
                <c:pt idx="18109">
                  <c:v>10.961864406782462</c:v>
                </c:pt>
                <c:pt idx="18110">
                  <c:v>10.962469733658976</c:v>
                </c:pt>
                <c:pt idx="18111">
                  <c:v>10.963075060535489</c:v>
                </c:pt>
                <c:pt idx="18112">
                  <c:v>10.963680387412003</c:v>
                </c:pt>
                <c:pt idx="18113">
                  <c:v>10.964285714288517</c:v>
                </c:pt>
                <c:pt idx="18114">
                  <c:v>10.96489104116503</c:v>
                </c:pt>
                <c:pt idx="18115">
                  <c:v>10.965496368041544</c:v>
                </c:pt>
                <c:pt idx="18116">
                  <c:v>10.966101694918057</c:v>
                </c:pt>
                <c:pt idx="18117">
                  <c:v>10.966707021794571</c:v>
                </c:pt>
                <c:pt idx="18118">
                  <c:v>10.967312348671085</c:v>
                </c:pt>
                <c:pt idx="18119">
                  <c:v>10.967917675547598</c:v>
                </c:pt>
                <c:pt idx="18120">
                  <c:v>10.968523002424112</c:v>
                </c:pt>
                <c:pt idx="18121">
                  <c:v>10.969128329300625</c:v>
                </c:pt>
                <c:pt idx="18122">
                  <c:v>10.969733656177139</c:v>
                </c:pt>
                <c:pt idx="18123">
                  <c:v>10.970338983053653</c:v>
                </c:pt>
                <c:pt idx="18124">
                  <c:v>10.970944309930166</c:v>
                </c:pt>
                <c:pt idx="18125">
                  <c:v>10.97154963680668</c:v>
                </c:pt>
                <c:pt idx="18126">
                  <c:v>10.972154963683193</c:v>
                </c:pt>
                <c:pt idx="18127">
                  <c:v>10.972760290559707</c:v>
                </c:pt>
                <c:pt idx="18128">
                  <c:v>10.973365617436221</c:v>
                </c:pt>
                <c:pt idx="18129">
                  <c:v>10.973970944312734</c:v>
                </c:pt>
                <c:pt idx="18130">
                  <c:v>10.974576271189248</c:v>
                </c:pt>
                <c:pt idx="18131">
                  <c:v>10.975181598065761</c:v>
                </c:pt>
                <c:pt idx="18132">
                  <c:v>10.975786924942275</c:v>
                </c:pt>
                <c:pt idx="18133">
                  <c:v>10.976392251818789</c:v>
                </c:pt>
                <c:pt idx="18134">
                  <c:v>10.976997578695302</c:v>
                </c:pt>
                <c:pt idx="18135">
                  <c:v>10.977602905571816</c:v>
                </c:pt>
                <c:pt idx="18136">
                  <c:v>10.978208232448329</c:v>
                </c:pt>
                <c:pt idx="18137">
                  <c:v>10.978813559324843</c:v>
                </c:pt>
                <c:pt idx="18138">
                  <c:v>10.979418886201357</c:v>
                </c:pt>
                <c:pt idx="18139">
                  <c:v>10.98002421307787</c:v>
                </c:pt>
                <c:pt idx="18140">
                  <c:v>10.980629539954384</c:v>
                </c:pt>
                <c:pt idx="18141">
                  <c:v>10.981234866830897</c:v>
                </c:pt>
                <c:pt idx="18142">
                  <c:v>10.981840193707411</c:v>
                </c:pt>
                <c:pt idx="18143">
                  <c:v>10.982445520583925</c:v>
                </c:pt>
                <c:pt idx="18144">
                  <c:v>10.983050847460438</c:v>
                </c:pt>
                <c:pt idx="18145">
                  <c:v>10.983656174336952</c:v>
                </c:pt>
                <c:pt idx="18146">
                  <c:v>10.984261501213465</c:v>
                </c:pt>
                <c:pt idx="18147">
                  <c:v>10.984866828089979</c:v>
                </c:pt>
                <c:pt idx="18148">
                  <c:v>10.985472154966493</c:v>
                </c:pt>
                <c:pt idx="18149">
                  <c:v>10.986077481843006</c:v>
                </c:pt>
                <c:pt idx="18150">
                  <c:v>10.98668280871952</c:v>
                </c:pt>
                <c:pt idx="18151">
                  <c:v>10.987288135596033</c:v>
                </c:pt>
                <c:pt idx="18152">
                  <c:v>10.987893462472547</c:v>
                </c:pt>
                <c:pt idx="18153">
                  <c:v>10.988498789349061</c:v>
                </c:pt>
                <c:pt idx="18154">
                  <c:v>10.989104116225574</c:v>
                </c:pt>
                <c:pt idx="18155">
                  <c:v>10.989709443102088</c:v>
                </c:pt>
                <c:pt idx="18156">
                  <c:v>10.990314769978601</c:v>
                </c:pt>
                <c:pt idx="18157">
                  <c:v>10.990920096855115</c:v>
                </c:pt>
                <c:pt idx="18158">
                  <c:v>10.991525423731629</c:v>
                </c:pt>
                <c:pt idx="18159">
                  <c:v>10.992130750608142</c:v>
                </c:pt>
                <c:pt idx="18160">
                  <c:v>10.992736077484656</c:v>
                </c:pt>
                <c:pt idx="18161">
                  <c:v>10.993341404361169</c:v>
                </c:pt>
                <c:pt idx="18162">
                  <c:v>10.993946731237683</c:v>
                </c:pt>
                <c:pt idx="18163">
                  <c:v>10.994552058114197</c:v>
                </c:pt>
                <c:pt idx="18164">
                  <c:v>10.99515738499071</c:v>
                </c:pt>
                <c:pt idx="18165">
                  <c:v>10.995762711867224</c:v>
                </c:pt>
                <c:pt idx="18166">
                  <c:v>10.996368038743737</c:v>
                </c:pt>
                <c:pt idx="18167">
                  <c:v>10.996973365620251</c:v>
                </c:pt>
                <c:pt idx="18168">
                  <c:v>10.997578692496765</c:v>
                </c:pt>
                <c:pt idx="18169">
                  <c:v>10.998184019373278</c:v>
                </c:pt>
                <c:pt idx="18170">
                  <c:v>10.998789346249792</c:v>
                </c:pt>
                <c:pt idx="18171">
                  <c:v>10.999394673126305</c:v>
                </c:pt>
                <c:pt idx="18172">
                  <c:v>11.000000000002819</c:v>
                </c:pt>
                <c:pt idx="18173">
                  <c:v>11.000605326879333</c:v>
                </c:pt>
                <c:pt idx="18174">
                  <c:v>11.001210653755846</c:v>
                </c:pt>
                <c:pt idx="18175">
                  <c:v>11.00181598063236</c:v>
                </c:pt>
                <c:pt idx="18176">
                  <c:v>11.002421307508873</c:v>
                </c:pt>
                <c:pt idx="18177">
                  <c:v>11.003026634385387</c:v>
                </c:pt>
                <c:pt idx="18178">
                  <c:v>11.003631961261901</c:v>
                </c:pt>
                <c:pt idx="18179">
                  <c:v>11.004237288138414</c:v>
                </c:pt>
                <c:pt idx="18180">
                  <c:v>11.004842615014928</c:v>
                </c:pt>
                <c:pt idx="18181">
                  <c:v>11.005447941891441</c:v>
                </c:pt>
                <c:pt idx="18182">
                  <c:v>11.006053268767955</c:v>
                </c:pt>
                <c:pt idx="18183">
                  <c:v>11.006658595644469</c:v>
                </c:pt>
                <c:pt idx="18184">
                  <c:v>11.007263922520982</c:v>
                </c:pt>
                <c:pt idx="18185">
                  <c:v>11.007869249397496</c:v>
                </c:pt>
                <c:pt idx="18186">
                  <c:v>11.008474576274009</c:v>
                </c:pt>
                <c:pt idx="18187">
                  <c:v>11.009079903150523</c:v>
                </c:pt>
                <c:pt idx="18188">
                  <c:v>11.009685230027037</c:v>
                </c:pt>
                <c:pt idx="18189">
                  <c:v>11.01029055690355</c:v>
                </c:pt>
                <c:pt idx="18190">
                  <c:v>11.010895883780064</c:v>
                </c:pt>
                <c:pt idx="18191">
                  <c:v>11.011501210656577</c:v>
                </c:pt>
                <c:pt idx="18192">
                  <c:v>11.012106537533091</c:v>
                </c:pt>
                <c:pt idx="18193">
                  <c:v>11.012711864409605</c:v>
                </c:pt>
                <c:pt idx="18194">
                  <c:v>11.013317191286118</c:v>
                </c:pt>
                <c:pt idx="18195">
                  <c:v>11.013922518162632</c:v>
                </c:pt>
                <c:pt idx="18196">
                  <c:v>11.014527845039146</c:v>
                </c:pt>
                <c:pt idx="18197">
                  <c:v>11.015133171915659</c:v>
                </c:pt>
                <c:pt idx="18198">
                  <c:v>11.015738498792173</c:v>
                </c:pt>
                <c:pt idx="18199">
                  <c:v>11.016343825668686</c:v>
                </c:pt>
                <c:pt idx="18200">
                  <c:v>11.0169491525452</c:v>
                </c:pt>
                <c:pt idx="18201">
                  <c:v>11.017554479421714</c:v>
                </c:pt>
                <c:pt idx="18202">
                  <c:v>11.018159806298227</c:v>
                </c:pt>
                <c:pt idx="18203">
                  <c:v>11.018765133174741</c:v>
                </c:pt>
                <c:pt idx="18204">
                  <c:v>11.019370460051254</c:v>
                </c:pt>
                <c:pt idx="18205">
                  <c:v>11.019975786927768</c:v>
                </c:pt>
                <c:pt idx="18206">
                  <c:v>11.020581113804282</c:v>
                </c:pt>
                <c:pt idx="18207">
                  <c:v>11.021186440680795</c:v>
                </c:pt>
                <c:pt idx="18208">
                  <c:v>11.021791767557309</c:v>
                </c:pt>
                <c:pt idx="18209">
                  <c:v>11.022397094433822</c:v>
                </c:pt>
                <c:pt idx="18210">
                  <c:v>11.023002421310336</c:v>
                </c:pt>
                <c:pt idx="18211">
                  <c:v>11.02360774818685</c:v>
                </c:pt>
                <c:pt idx="18212">
                  <c:v>11.024213075063363</c:v>
                </c:pt>
                <c:pt idx="18213">
                  <c:v>11.024818401939877</c:v>
                </c:pt>
                <c:pt idx="18214">
                  <c:v>11.02542372881639</c:v>
                </c:pt>
                <c:pt idx="18215">
                  <c:v>11.026029055692904</c:v>
                </c:pt>
                <c:pt idx="18216">
                  <c:v>11.026634382569418</c:v>
                </c:pt>
                <c:pt idx="18217">
                  <c:v>11.027239709445931</c:v>
                </c:pt>
                <c:pt idx="18218">
                  <c:v>11.027845036322445</c:v>
                </c:pt>
                <c:pt idx="18219">
                  <c:v>11.028450363198958</c:v>
                </c:pt>
                <c:pt idx="18220">
                  <c:v>11.029055690075472</c:v>
                </c:pt>
                <c:pt idx="18221">
                  <c:v>11.029661016951986</c:v>
                </c:pt>
                <c:pt idx="18222">
                  <c:v>11.030266343828499</c:v>
                </c:pt>
                <c:pt idx="18223">
                  <c:v>11.030871670705013</c:v>
                </c:pt>
                <c:pt idx="18224">
                  <c:v>11.031476997581526</c:v>
                </c:pt>
                <c:pt idx="18225">
                  <c:v>11.03208232445804</c:v>
                </c:pt>
                <c:pt idx="18226">
                  <c:v>11.032687651334554</c:v>
                </c:pt>
                <c:pt idx="18227">
                  <c:v>11.033292978211067</c:v>
                </c:pt>
                <c:pt idx="18228">
                  <c:v>11.033898305087581</c:v>
                </c:pt>
                <c:pt idx="18229">
                  <c:v>11.034503631964094</c:v>
                </c:pt>
                <c:pt idx="18230">
                  <c:v>11.035108958840608</c:v>
                </c:pt>
                <c:pt idx="18231">
                  <c:v>11.035714285717122</c:v>
                </c:pt>
                <c:pt idx="18232">
                  <c:v>11.036319612593635</c:v>
                </c:pt>
                <c:pt idx="18233">
                  <c:v>11.036924939470149</c:v>
                </c:pt>
                <c:pt idx="18234">
                  <c:v>11.037530266346662</c:v>
                </c:pt>
                <c:pt idx="18235">
                  <c:v>11.038135593223176</c:v>
                </c:pt>
                <c:pt idx="18236">
                  <c:v>11.03874092009969</c:v>
                </c:pt>
                <c:pt idx="18237">
                  <c:v>11.039346246976203</c:v>
                </c:pt>
                <c:pt idx="18238">
                  <c:v>11.039951573852717</c:v>
                </c:pt>
                <c:pt idx="18239">
                  <c:v>11.04055690072923</c:v>
                </c:pt>
                <c:pt idx="18240">
                  <c:v>11.041162227605744</c:v>
                </c:pt>
                <c:pt idx="18241">
                  <c:v>11.041767554482258</c:v>
                </c:pt>
                <c:pt idx="18242">
                  <c:v>11.042372881358771</c:v>
                </c:pt>
                <c:pt idx="18243">
                  <c:v>11.042978208235285</c:v>
                </c:pt>
                <c:pt idx="18244">
                  <c:v>11.043583535111798</c:v>
                </c:pt>
                <c:pt idx="18245">
                  <c:v>11.044188861988312</c:v>
                </c:pt>
                <c:pt idx="18246">
                  <c:v>11.044794188864826</c:v>
                </c:pt>
                <c:pt idx="18247">
                  <c:v>11.045399515741339</c:v>
                </c:pt>
                <c:pt idx="18248">
                  <c:v>11.046004842617853</c:v>
                </c:pt>
                <c:pt idx="18249">
                  <c:v>11.046610169494366</c:v>
                </c:pt>
                <c:pt idx="18250">
                  <c:v>11.04721549637088</c:v>
                </c:pt>
                <c:pt idx="18251">
                  <c:v>11.047820823247394</c:v>
                </c:pt>
                <c:pt idx="18252">
                  <c:v>11.048426150123907</c:v>
                </c:pt>
                <c:pt idx="18253">
                  <c:v>11.049031477000421</c:v>
                </c:pt>
                <c:pt idx="18254">
                  <c:v>11.049636803876934</c:v>
                </c:pt>
                <c:pt idx="18255">
                  <c:v>11.050242130753448</c:v>
                </c:pt>
                <c:pt idx="18256">
                  <c:v>11.050847457629962</c:v>
                </c:pt>
                <c:pt idx="18257">
                  <c:v>11.051452784506475</c:v>
                </c:pt>
                <c:pt idx="18258">
                  <c:v>11.052058111382989</c:v>
                </c:pt>
                <c:pt idx="18259">
                  <c:v>11.052663438259502</c:v>
                </c:pt>
                <c:pt idx="18260">
                  <c:v>11.053268765136016</c:v>
                </c:pt>
                <c:pt idx="18261">
                  <c:v>11.05387409201253</c:v>
                </c:pt>
                <c:pt idx="18262">
                  <c:v>11.054479418889043</c:v>
                </c:pt>
                <c:pt idx="18263">
                  <c:v>11.055084745765557</c:v>
                </c:pt>
                <c:pt idx="18264">
                  <c:v>11.05569007264207</c:v>
                </c:pt>
                <c:pt idx="18265">
                  <c:v>11.056295399518584</c:v>
                </c:pt>
                <c:pt idx="18266">
                  <c:v>11.056900726395098</c:v>
                </c:pt>
                <c:pt idx="18267">
                  <c:v>11.057506053271611</c:v>
                </c:pt>
                <c:pt idx="18268">
                  <c:v>11.058111380148125</c:v>
                </c:pt>
                <c:pt idx="18269">
                  <c:v>11.058716707024638</c:v>
                </c:pt>
                <c:pt idx="18270">
                  <c:v>11.059322033901152</c:v>
                </c:pt>
                <c:pt idx="18271">
                  <c:v>11.059927360777666</c:v>
                </c:pt>
                <c:pt idx="18272">
                  <c:v>11.060532687654179</c:v>
                </c:pt>
                <c:pt idx="18273">
                  <c:v>11.061138014530693</c:v>
                </c:pt>
                <c:pt idx="18274">
                  <c:v>11.061743341407206</c:v>
                </c:pt>
                <c:pt idx="18275">
                  <c:v>11.06234866828372</c:v>
                </c:pt>
                <c:pt idx="18276">
                  <c:v>11.062953995160234</c:v>
                </c:pt>
                <c:pt idx="18277">
                  <c:v>11.063559322036747</c:v>
                </c:pt>
                <c:pt idx="18278">
                  <c:v>11.064164648913261</c:v>
                </c:pt>
                <c:pt idx="18279">
                  <c:v>11.064769975789774</c:v>
                </c:pt>
                <c:pt idx="18280">
                  <c:v>11.065375302666288</c:v>
                </c:pt>
                <c:pt idx="18281">
                  <c:v>11.065980629542802</c:v>
                </c:pt>
                <c:pt idx="18282">
                  <c:v>11.066585956419315</c:v>
                </c:pt>
                <c:pt idx="18283">
                  <c:v>11.067191283295829</c:v>
                </c:pt>
                <c:pt idx="18284">
                  <c:v>11.067796610172342</c:v>
                </c:pt>
                <c:pt idx="18285">
                  <c:v>11.068401937048856</c:v>
                </c:pt>
                <c:pt idx="18286">
                  <c:v>11.06900726392537</c:v>
                </c:pt>
                <c:pt idx="18287">
                  <c:v>11.069612590801883</c:v>
                </c:pt>
                <c:pt idx="18288">
                  <c:v>11.070217917678397</c:v>
                </c:pt>
                <c:pt idx="18289">
                  <c:v>11.07082324455491</c:v>
                </c:pt>
                <c:pt idx="18290">
                  <c:v>11.071428571431424</c:v>
                </c:pt>
                <c:pt idx="18291">
                  <c:v>11.072033898307938</c:v>
                </c:pt>
                <c:pt idx="18292">
                  <c:v>11.072639225184451</c:v>
                </c:pt>
                <c:pt idx="18293">
                  <c:v>11.073244552060965</c:v>
                </c:pt>
                <c:pt idx="18294">
                  <c:v>11.073849878937478</c:v>
                </c:pt>
                <c:pt idx="18295">
                  <c:v>11.074455205813992</c:v>
                </c:pt>
                <c:pt idx="18296">
                  <c:v>11.075060532690506</c:v>
                </c:pt>
                <c:pt idx="18297">
                  <c:v>11.075665859567019</c:v>
                </c:pt>
                <c:pt idx="18298">
                  <c:v>11.076271186443533</c:v>
                </c:pt>
                <c:pt idx="18299">
                  <c:v>11.076876513320046</c:v>
                </c:pt>
                <c:pt idx="18300">
                  <c:v>11.07748184019656</c:v>
                </c:pt>
                <c:pt idx="18301">
                  <c:v>11.078087167073074</c:v>
                </c:pt>
                <c:pt idx="18302">
                  <c:v>11.078692493949587</c:v>
                </c:pt>
                <c:pt idx="18303">
                  <c:v>11.079297820826101</c:v>
                </c:pt>
                <c:pt idx="18304">
                  <c:v>11.079903147702614</c:v>
                </c:pt>
                <c:pt idx="18305">
                  <c:v>11.080508474579128</c:v>
                </c:pt>
                <c:pt idx="18306">
                  <c:v>11.081113801455642</c:v>
                </c:pt>
                <c:pt idx="18307">
                  <c:v>11.081719128332155</c:v>
                </c:pt>
                <c:pt idx="18308">
                  <c:v>11.082324455208669</c:v>
                </c:pt>
                <c:pt idx="18309">
                  <c:v>11.082929782085182</c:v>
                </c:pt>
                <c:pt idx="18310">
                  <c:v>11.083535108961696</c:v>
                </c:pt>
                <c:pt idx="18311">
                  <c:v>11.08414043583821</c:v>
                </c:pt>
                <c:pt idx="18312">
                  <c:v>11.084745762714723</c:v>
                </c:pt>
                <c:pt idx="18313">
                  <c:v>11.085351089591237</c:v>
                </c:pt>
                <c:pt idx="18314">
                  <c:v>11.08595641646775</c:v>
                </c:pt>
                <c:pt idx="18315">
                  <c:v>11.086561743344264</c:v>
                </c:pt>
                <c:pt idx="18316">
                  <c:v>11.087167070220778</c:v>
                </c:pt>
                <c:pt idx="18317">
                  <c:v>11.087772397097291</c:v>
                </c:pt>
                <c:pt idx="18318">
                  <c:v>11.088377723973805</c:v>
                </c:pt>
                <c:pt idx="18319">
                  <c:v>11.088983050850318</c:v>
                </c:pt>
                <c:pt idx="18320">
                  <c:v>11.089588377726832</c:v>
                </c:pt>
                <c:pt idx="18321">
                  <c:v>11.090193704603346</c:v>
                </c:pt>
                <c:pt idx="18322">
                  <c:v>11.090799031479859</c:v>
                </c:pt>
                <c:pt idx="18323">
                  <c:v>11.091404358356373</c:v>
                </c:pt>
                <c:pt idx="18324">
                  <c:v>11.092009685232886</c:v>
                </c:pt>
                <c:pt idx="18325">
                  <c:v>11.0926150121094</c:v>
                </c:pt>
                <c:pt idx="18326">
                  <c:v>11.093220338985914</c:v>
                </c:pt>
                <c:pt idx="18327">
                  <c:v>11.093825665862427</c:v>
                </c:pt>
                <c:pt idx="18328">
                  <c:v>11.094430992738941</c:v>
                </c:pt>
                <c:pt idx="18329">
                  <c:v>11.095036319615454</c:v>
                </c:pt>
                <c:pt idx="18330">
                  <c:v>11.095641646491968</c:v>
                </c:pt>
                <c:pt idx="18331">
                  <c:v>11.096246973368482</c:v>
                </c:pt>
                <c:pt idx="18332">
                  <c:v>11.096852300244995</c:v>
                </c:pt>
                <c:pt idx="18333">
                  <c:v>11.097457627121509</c:v>
                </c:pt>
                <c:pt idx="18334">
                  <c:v>11.098062953998022</c:v>
                </c:pt>
                <c:pt idx="18335">
                  <c:v>11.098668280874536</c:v>
                </c:pt>
                <c:pt idx="18336">
                  <c:v>11.09927360775105</c:v>
                </c:pt>
                <c:pt idx="18337">
                  <c:v>11.099878934627563</c:v>
                </c:pt>
                <c:pt idx="18338">
                  <c:v>11.100484261504077</c:v>
                </c:pt>
                <c:pt idx="18339">
                  <c:v>11.10108958838059</c:v>
                </c:pt>
                <c:pt idx="18340">
                  <c:v>11.101694915257104</c:v>
                </c:pt>
                <c:pt idx="18341">
                  <c:v>11.102300242133618</c:v>
                </c:pt>
                <c:pt idx="18342">
                  <c:v>11.102905569010131</c:v>
                </c:pt>
                <c:pt idx="18343">
                  <c:v>11.103510895886645</c:v>
                </c:pt>
                <c:pt idx="18344">
                  <c:v>11.104116222763158</c:v>
                </c:pt>
                <c:pt idx="18345">
                  <c:v>11.104721549639672</c:v>
                </c:pt>
                <c:pt idx="18346">
                  <c:v>11.105326876516186</c:v>
                </c:pt>
                <c:pt idx="18347">
                  <c:v>11.105932203392699</c:v>
                </c:pt>
                <c:pt idx="18348">
                  <c:v>11.106537530269213</c:v>
                </c:pt>
                <c:pt idx="18349">
                  <c:v>11.107142857145726</c:v>
                </c:pt>
                <c:pt idx="18350">
                  <c:v>11.10774818402224</c:v>
                </c:pt>
                <c:pt idx="18351">
                  <c:v>11.108353510898754</c:v>
                </c:pt>
                <c:pt idx="18352">
                  <c:v>11.108958837775267</c:v>
                </c:pt>
                <c:pt idx="18353">
                  <c:v>11.109564164651781</c:v>
                </c:pt>
                <c:pt idx="18354">
                  <c:v>11.110169491528294</c:v>
                </c:pt>
                <c:pt idx="18355">
                  <c:v>11.110774818404808</c:v>
                </c:pt>
                <c:pt idx="18356">
                  <c:v>11.111380145281322</c:v>
                </c:pt>
                <c:pt idx="18357">
                  <c:v>11.111985472157835</c:v>
                </c:pt>
                <c:pt idx="18358">
                  <c:v>11.112590799034349</c:v>
                </c:pt>
                <c:pt idx="18359">
                  <c:v>11.113196125910862</c:v>
                </c:pt>
                <c:pt idx="18360">
                  <c:v>11.113801452787376</c:v>
                </c:pt>
                <c:pt idx="18361">
                  <c:v>11.11440677966389</c:v>
                </c:pt>
                <c:pt idx="18362">
                  <c:v>11.115012106540403</c:v>
                </c:pt>
                <c:pt idx="18363">
                  <c:v>11.115617433416917</c:v>
                </c:pt>
                <c:pt idx="18364">
                  <c:v>11.11622276029343</c:v>
                </c:pt>
                <c:pt idx="18365">
                  <c:v>11.116828087169944</c:v>
                </c:pt>
                <c:pt idx="18366">
                  <c:v>11.117433414046458</c:v>
                </c:pt>
                <c:pt idx="18367">
                  <c:v>11.118038740922971</c:v>
                </c:pt>
                <c:pt idx="18368">
                  <c:v>11.118644067799485</c:v>
                </c:pt>
                <c:pt idx="18369">
                  <c:v>11.119249394675998</c:v>
                </c:pt>
                <c:pt idx="18370">
                  <c:v>11.119854721552512</c:v>
                </c:pt>
                <c:pt idx="18371">
                  <c:v>11.120460048429026</c:v>
                </c:pt>
                <c:pt idx="18372">
                  <c:v>11.121065375305539</c:v>
                </c:pt>
                <c:pt idx="18373">
                  <c:v>11.121670702182053</c:v>
                </c:pt>
                <c:pt idx="18374">
                  <c:v>11.122276029058566</c:v>
                </c:pt>
                <c:pt idx="18375">
                  <c:v>11.12288135593508</c:v>
                </c:pt>
                <c:pt idx="18376">
                  <c:v>11.123486682811594</c:v>
                </c:pt>
                <c:pt idx="18377">
                  <c:v>11.124092009688107</c:v>
                </c:pt>
                <c:pt idx="18378">
                  <c:v>11.124697336564621</c:v>
                </c:pt>
                <c:pt idx="18379">
                  <c:v>11.125302663441134</c:v>
                </c:pt>
                <c:pt idx="18380">
                  <c:v>11.125907990317648</c:v>
                </c:pt>
                <c:pt idx="18381">
                  <c:v>11.126513317194162</c:v>
                </c:pt>
                <c:pt idx="18382">
                  <c:v>11.127118644070675</c:v>
                </c:pt>
                <c:pt idx="18383">
                  <c:v>11.127723970947189</c:v>
                </c:pt>
                <c:pt idx="18384">
                  <c:v>11.128329297823703</c:v>
                </c:pt>
                <c:pt idx="18385">
                  <c:v>11.128934624700216</c:v>
                </c:pt>
                <c:pt idx="18386">
                  <c:v>11.12953995157673</c:v>
                </c:pt>
                <c:pt idx="18387">
                  <c:v>11.130145278453243</c:v>
                </c:pt>
                <c:pt idx="18388">
                  <c:v>11.130750605329757</c:v>
                </c:pt>
                <c:pt idx="18389">
                  <c:v>11.131355932206271</c:v>
                </c:pt>
                <c:pt idx="18390">
                  <c:v>11.131961259082784</c:v>
                </c:pt>
                <c:pt idx="18391">
                  <c:v>11.132566585959298</c:v>
                </c:pt>
                <c:pt idx="18392">
                  <c:v>11.133171912835811</c:v>
                </c:pt>
                <c:pt idx="18393">
                  <c:v>11.133777239712325</c:v>
                </c:pt>
                <c:pt idx="18394">
                  <c:v>11.134382566588839</c:v>
                </c:pt>
                <c:pt idx="18395">
                  <c:v>11.134987893465352</c:v>
                </c:pt>
                <c:pt idx="18396">
                  <c:v>11.135593220341866</c:v>
                </c:pt>
                <c:pt idx="18397">
                  <c:v>11.136198547218379</c:v>
                </c:pt>
                <c:pt idx="18398">
                  <c:v>11.136803874094893</c:v>
                </c:pt>
                <c:pt idx="18399">
                  <c:v>11.137409200971407</c:v>
                </c:pt>
                <c:pt idx="18400">
                  <c:v>11.13801452784792</c:v>
                </c:pt>
                <c:pt idx="18401">
                  <c:v>11.138619854724434</c:v>
                </c:pt>
                <c:pt idx="18402">
                  <c:v>11.139225181600947</c:v>
                </c:pt>
                <c:pt idx="18403">
                  <c:v>11.139830508477461</c:v>
                </c:pt>
                <c:pt idx="18404">
                  <c:v>11.140435835353975</c:v>
                </c:pt>
                <c:pt idx="18405">
                  <c:v>11.141041162230488</c:v>
                </c:pt>
                <c:pt idx="18406">
                  <c:v>11.141646489107002</c:v>
                </c:pt>
                <c:pt idx="18407">
                  <c:v>11.142251815983515</c:v>
                </c:pt>
                <c:pt idx="18408">
                  <c:v>11.142857142860029</c:v>
                </c:pt>
                <c:pt idx="18409">
                  <c:v>11.143462469736543</c:v>
                </c:pt>
                <c:pt idx="18410">
                  <c:v>11.144067796613056</c:v>
                </c:pt>
                <c:pt idx="18411">
                  <c:v>11.14467312348957</c:v>
                </c:pt>
                <c:pt idx="18412">
                  <c:v>11.145278450366083</c:v>
                </c:pt>
                <c:pt idx="18413">
                  <c:v>11.145883777242597</c:v>
                </c:pt>
                <c:pt idx="18414">
                  <c:v>11.146489104119111</c:v>
                </c:pt>
                <c:pt idx="18415">
                  <c:v>11.147094430995624</c:v>
                </c:pt>
                <c:pt idx="18416">
                  <c:v>11.147699757872138</c:v>
                </c:pt>
                <c:pt idx="18417">
                  <c:v>11.148305084748651</c:v>
                </c:pt>
                <c:pt idx="18418">
                  <c:v>11.148910411625165</c:v>
                </c:pt>
                <c:pt idx="18419">
                  <c:v>11.149515738501679</c:v>
                </c:pt>
                <c:pt idx="18420">
                  <c:v>11.150121065378192</c:v>
                </c:pt>
                <c:pt idx="18421">
                  <c:v>11.150726392254706</c:v>
                </c:pt>
                <c:pt idx="18422">
                  <c:v>11.151331719131219</c:v>
                </c:pt>
                <c:pt idx="18423">
                  <c:v>11.151937046007733</c:v>
                </c:pt>
                <c:pt idx="18424">
                  <c:v>11.152542372884247</c:v>
                </c:pt>
                <c:pt idx="18425">
                  <c:v>11.15314769976076</c:v>
                </c:pt>
                <c:pt idx="18426">
                  <c:v>11.153753026637274</c:v>
                </c:pt>
                <c:pt idx="18427">
                  <c:v>11.154358353513787</c:v>
                </c:pt>
                <c:pt idx="18428">
                  <c:v>11.154963680390301</c:v>
                </c:pt>
                <c:pt idx="18429">
                  <c:v>11.155569007266815</c:v>
                </c:pt>
                <c:pt idx="18430">
                  <c:v>11.156174334143328</c:v>
                </c:pt>
                <c:pt idx="18431">
                  <c:v>11.156779661019842</c:v>
                </c:pt>
                <c:pt idx="18432">
                  <c:v>11.157384987896355</c:v>
                </c:pt>
                <c:pt idx="18433">
                  <c:v>11.157990314772869</c:v>
                </c:pt>
                <c:pt idx="18434">
                  <c:v>11.158595641649383</c:v>
                </c:pt>
                <c:pt idx="18435">
                  <c:v>11.159200968525896</c:v>
                </c:pt>
                <c:pt idx="18436">
                  <c:v>11.15980629540241</c:v>
                </c:pt>
                <c:pt idx="18437">
                  <c:v>11.160411622278923</c:v>
                </c:pt>
                <c:pt idx="18438">
                  <c:v>11.161016949155437</c:v>
                </c:pt>
                <c:pt idx="18439">
                  <c:v>11.161622276031951</c:v>
                </c:pt>
                <c:pt idx="18440">
                  <c:v>11.162227602908464</c:v>
                </c:pt>
                <c:pt idx="18441">
                  <c:v>11.162832929784978</c:v>
                </c:pt>
                <c:pt idx="18442">
                  <c:v>11.163438256661491</c:v>
                </c:pt>
                <c:pt idx="18443">
                  <c:v>11.164043583538005</c:v>
                </c:pt>
                <c:pt idx="18444">
                  <c:v>11.164648910414519</c:v>
                </c:pt>
                <c:pt idx="18445">
                  <c:v>11.165254237291032</c:v>
                </c:pt>
                <c:pt idx="18446">
                  <c:v>11.165859564167546</c:v>
                </c:pt>
                <c:pt idx="18447">
                  <c:v>11.166464891044059</c:v>
                </c:pt>
                <c:pt idx="18448">
                  <c:v>11.167070217920573</c:v>
                </c:pt>
                <c:pt idx="18449">
                  <c:v>11.167675544797087</c:v>
                </c:pt>
                <c:pt idx="18450">
                  <c:v>11.1682808716736</c:v>
                </c:pt>
                <c:pt idx="18451">
                  <c:v>11.168886198550114</c:v>
                </c:pt>
                <c:pt idx="18452">
                  <c:v>11.169491525426627</c:v>
                </c:pt>
                <c:pt idx="18453">
                  <c:v>11.170096852303141</c:v>
                </c:pt>
                <c:pt idx="18454">
                  <c:v>11.170702179179655</c:v>
                </c:pt>
                <c:pt idx="18455">
                  <c:v>11.171307506056168</c:v>
                </c:pt>
                <c:pt idx="18456">
                  <c:v>11.171912832932682</c:v>
                </c:pt>
                <c:pt idx="18457">
                  <c:v>11.172518159809195</c:v>
                </c:pt>
                <c:pt idx="18458">
                  <c:v>11.173123486685709</c:v>
                </c:pt>
                <c:pt idx="18459">
                  <c:v>11.173728813562223</c:v>
                </c:pt>
                <c:pt idx="18460">
                  <c:v>11.174334140438736</c:v>
                </c:pt>
                <c:pt idx="18461">
                  <c:v>11.17493946731525</c:v>
                </c:pt>
                <c:pt idx="18462">
                  <c:v>11.175544794191763</c:v>
                </c:pt>
                <c:pt idx="18463">
                  <c:v>11.176150121068277</c:v>
                </c:pt>
                <c:pt idx="18464">
                  <c:v>11.176755447944791</c:v>
                </c:pt>
                <c:pt idx="18465">
                  <c:v>11.177360774821304</c:v>
                </c:pt>
                <c:pt idx="18466">
                  <c:v>11.177966101697818</c:v>
                </c:pt>
                <c:pt idx="18467">
                  <c:v>11.178571428574331</c:v>
                </c:pt>
                <c:pt idx="18468">
                  <c:v>11.179176755450845</c:v>
                </c:pt>
                <c:pt idx="18469">
                  <c:v>11.179782082327359</c:v>
                </c:pt>
                <c:pt idx="18470">
                  <c:v>11.180387409203872</c:v>
                </c:pt>
                <c:pt idx="18471">
                  <c:v>11.180992736080386</c:v>
                </c:pt>
                <c:pt idx="18472">
                  <c:v>11.181598062956899</c:v>
                </c:pt>
                <c:pt idx="18473">
                  <c:v>11.182203389833413</c:v>
                </c:pt>
                <c:pt idx="18474">
                  <c:v>11.182808716709927</c:v>
                </c:pt>
                <c:pt idx="18475">
                  <c:v>11.18341404358644</c:v>
                </c:pt>
                <c:pt idx="18476">
                  <c:v>11.184019370462954</c:v>
                </c:pt>
                <c:pt idx="18477">
                  <c:v>11.184624697339467</c:v>
                </c:pt>
                <c:pt idx="18478">
                  <c:v>11.185230024215981</c:v>
                </c:pt>
                <c:pt idx="18479">
                  <c:v>11.185835351092495</c:v>
                </c:pt>
                <c:pt idx="18480">
                  <c:v>11.186440677969008</c:v>
                </c:pt>
                <c:pt idx="18481">
                  <c:v>11.187046004845522</c:v>
                </c:pt>
                <c:pt idx="18482">
                  <c:v>11.187651331722035</c:v>
                </c:pt>
                <c:pt idx="18483">
                  <c:v>11.188256658598549</c:v>
                </c:pt>
                <c:pt idx="18484">
                  <c:v>11.188861985475063</c:v>
                </c:pt>
                <c:pt idx="18485">
                  <c:v>11.189467312351576</c:v>
                </c:pt>
                <c:pt idx="18486">
                  <c:v>11.19007263922809</c:v>
                </c:pt>
                <c:pt idx="18487">
                  <c:v>11.190677966104603</c:v>
                </c:pt>
                <c:pt idx="18488">
                  <c:v>11.191283292981117</c:v>
                </c:pt>
                <c:pt idx="18489">
                  <c:v>11.191888619857631</c:v>
                </c:pt>
                <c:pt idx="18490">
                  <c:v>11.192493946734144</c:v>
                </c:pt>
                <c:pt idx="18491">
                  <c:v>11.193099273610658</c:v>
                </c:pt>
                <c:pt idx="18492">
                  <c:v>11.193704600487171</c:v>
                </c:pt>
                <c:pt idx="18493">
                  <c:v>11.194309927363685</c:v>
                </c:pt>
                <c:pt idx="18494">
                  <c:v>11.194915254240199</c:v>
                </c:pt>
                <c:pt idx="18495">
                  <c:v>11.195520581116712</c:v>
                </c:pt>
                <c:pt idx="18496">
                  <c:v>11.196125907993226</c:v>
                </c:pt>
                <c:pt idx="18497">
                  <c:v>11.196731234869739</c:v>
                </c:pt>
                <c:pt idx="18498">
                  <c:v>11.197336561746253</c:v>
                </c:pt>
                <c:pt idx="18499">
                  <c:v>11.197941888622767</c:v>
                </c:pt>
                <c:pt idx="18500">
                  <c:v>11.19854721549928</c:v>
                </c:pt>
                <c:pt idx="18501">
                  <c:v>11.199152542375794</c:v>
                </c:pt>
                <c:pt idx="18502">
                  <c:v>11.199757869252307</c:v>
                </c:pt>
                <c:pt idx="18503">
                  <c:v>11.200363196128821</c:v>
                </c:pt>
                <c:pt idx="18504">
                  <c:v>11.200968523005335</c:v>
                </c:pt>
                <c:pt idx="18505">
                  <c:v>11.201573849881848</c:v>
                </c:pt>
                <c:pt idx="18506">
                  <c:v>11.202179176758362</c:v>
                </c:pt>
                <c:pt idx="18507">
                  <c:v>11.202784503634875</c:v>
                </c:pt>
                <c:pt idx="18508">
                  <c:v>11.203389830511389</c:v>
                </c:pt>
                <c:pt idx="18509">
                  <c:v>11.203995157387903</c:v>
                </c:pt>
                <c:pt idx="18510">
                  <c:v>11.204600484264416</c:v>
                </c:pt>
                <c:pt idx="18511">
                  <c:v>11.20520581114093</c:v>
                </c:pt>
                <c:pt idx="18512">
                  <c:v>11.205811138017443</c:v>
                </c:pt>
                <c:pt idx="18513">
                  <c:v>11.206416464893957</c:v>
                </c:pt>
                <c:pt idx="18514">
                  <c:v>11.207021791770471</c:v>
                </c:pt>
                <c:pt idx="18515">
                  <c:v>11.207627118646984</c:v>
                </c:pt>
                <c:pt idx="18516">
                  <c:v>11.208232445523498</c:v>
                </c:pt>
                <c:pt idx="18517">
                  <c:v>11.208837772400011</c:v>
                </c:pt>
                <c:pt idx="18518">
                  <c:v>11.209443099276525</c:v>
                </c:pt>
                <c:pt idx="18519">
                  <c:v>11.210048426153039</c:v>
                </c:pt>
                <c:pt idx="18520">
                  <c:v>11.210653753029552</c:v>
                </c:pt>
                <c:pt idx="18521">
                  <c:v>11.211259079906066</c:v>
                </c:pt>
                <c:pt idx="18522">
                  <c:v>11.211864406782579</c:v>
                </c:pt>
                <c:pt idx="18523">
                  <c:v>11.212469733659093</c:v>
                </c:pt>
                <c:pt idx="18524">
                  <c:v>11.213075060535607</c:v>
                </c:pt>
                <c:pt idx="18525">
                  <c:v>11.21368038741212</c:v>
                </c:pt>
                <c:pt idx="18526">
                  <c:v>11.214285714288634</c:v>
                </c:pt>
                <c:pt idx="18527">
                  <c:v>11.214891041165147</c:v>
                </c:pt>
                <c:pt idx="18528">
                  <c:v>11.215496368041661</c:v>
                </c:pt>
                <c:pt idx="18529">
                  <c:v>11.216101694918175</c:v>
                </c:pt>
                <c:pt idx="18530">
                  <c:v>11.216707021794688</c:v>
                </c:pt>
                <c:pt idx="18531">
                  <c:v>11.217312348671202</c:v>
                </c:pt>
                <c:pt idx="18532">
                  <c:v>11.217917675547715</c:v>
                </c:pt>
                <c:pt idx="18533">
                  <c:v>11.218523002424229</c:v>
                </c:pt>
                <c:pt idx="18534">
                  <c:v>11.219128329300743</c:v>
                </c:pt>
                <c:pt idx="18535">
                  <c:v>11.219733656177256</c:v>
                </c:pt>
                <c:pt idx="18536">
                  <c:v>11.22033898305377</c:v>
                </c:pt>
                <c:pt idx="18537">
                  <c:v>11.220944309930283</c:v>
                </c:pt>
                <c:pt idx="18538">
                  <c:v>11.221549636806797</c:v>
                </c:pt>
                <c:pt idx="18539">
                  <c:v>11.222154963683311</c:v>
                </c:pt>
                <c:pt idx="18540">
                  <c:v>11.222760290559824</c:v>
                </c:pt>
                <c:pt idx="18541">
                  <c:v>11.223365617436338</c:v>
                </c:pt>
                <c:pt idx="18542">
                  <c:v>11.223970944312851</c:v>
                </c:pt>
                <c:pt idx="18543">
                  <c:v>11.224576271189365</c:v>
                </c:pt>
                <c:pt idx="18544">
                  <c:v>11.225181598065879</c:v>
                </c:pt>
                <c:pt idx="18545">
                  <c:v>11.225786924942392</c:v>
                </c:pt>
                <c:pt idx="18546">
                  <c:v>11.226392251818906</c:v>
                </c:pt>
                <c:pt idx="18547">
                  <c:v>11.226997578695419</c:v>
                </c:pt>
                <c:pt idx="18548">
                  <c:v>11.227602905571933</c:v>
                </c:pt>
                <c:pt idx="18549">
                  <c:v>11.228208232448447</c:v>
                </c:pt>
                <c:pt idx="18550">
                  <c:v>11.22881355932496</c:v>
                </c:pt>
                <c:pt idx="18551">
                  <c:v>11.229418886201474</c:v>
                </c:pt>
                <c:pt idx="18552">
                  <c:v>11.230024213077987</c:v>
                </c:pt>
                <c:pt idx="18553">
                  <c:v>11.230629539954501</c:v>
                </c:pt>
                <c:pt idx="18554">
                  <c:v>11.231234866831015</c:v>
                </c:pt>
                <c:pt idx="18555">
                  <c:v>11.231840193707528</c:v>
                </c:pt>
                <c:pt idx="18556">
                  <c:v>11.232445520584042</c:v>
                </c:pt>
                <c:pt idx="18557">
                  <c:v>11.233050847460555</c:v>
                </c:pt>
                <c:pt idx="18558">
                  <c:v>11.233656174337069</c:v>
                </c:pt>
                <c:pt idx="18559">
                  <c:v>11.234261501213583</c:v>
                </c:pt>
                <c:pt idx="18560">
                  <c:v>11.234866828090096</c:v>
                </c:pt>
                <c:pt idx="18561">
                  <c:v>11.23547215496661</c:v>
                </c:pt>
                <c:pt idx="18562">
                  <c:v>11.236077481843123</c:v>
                </c:pt>
                <c:pt idx="18563">
                  <c:v>11.236682808719637</c:v>
                </c:pt>
                <c:pt idx="18564">
                  <c:v>11.237288135596151</c:v>
                </c:pt>
                <c:pt idx="18565">
                  <c:v>11.237893462472664</c:v>
                </c:pt>
                <c:pt idx="18566">
                  <c:v>11.238498789349178</c:v>
                </c:pt>
                <c:pt idx="18567">
                  <c:v>11.239104116225691</c:v>
                </c:pt>
                <c:pt idx="18568">
                  <c:v>11.239709443102205</c:v>
                </c:pt>
                <c:pt idx="18569">
                  <c:v>11.240314769978719</c:v>
                </c:pt>
                <c:pt idx="18570">
                  <c:v>11.240920096855232</c:v>
                </c:pt>
                <c:pt idx="18571">
                  <c:v>11.241525423731746</c:v>
                </c:pt>
                <c:pt idx="18572">
                  <c:v>11.24213075060826</c:v>
                </c:pt>
                <c:pt idx="18573">
                  <c:v>11.242736077484773</c:v>
                </c:pt>
                <c:pt idx="18574">
                  <c:v>11.243341404361287</c:v>
                </c:pt>
                <c:pt idx="18575">
                  <c:v>11.2439467312378</c:v>
                </c:pt>
                <c:pt idx="18576">
                  <c:v>11.244552058114314</c:v>
                </c:pt>
                <c:pt idx="18577">
                  <c:v>11.245157384990828</c:v>
                </c:pt>
                <c:pt idx="18578">
                  <c:v>11.245762711867341</c:v>
                </c:pt>
                <c:pt idx="18579">
                  <c:v>11.246368038743855</c:v>
                </c:pt>
                <c:pt idx="18580">
                  <c:v>11.246973365620368</c:v>
                </c:pt>
                <c:pt idx="18581">
                  <c:v>11.247578692496882</c:v>
                </c:pt>
                <c:pt idx="18582">
                  <c:v>11.248184019373396</c:v>
                </c:pt>
                <c:pt idx="18583">
                  <c:v>11.248789346249909</c:v>
                </c:pt>
                <c:pt idx="18584">
                  <c:v>11.249394673126423</c:v>
                </c:pt>
                <c:pt idx="18585">
                  <c:v>11.250000000002936</c:v>
                </c:pt>
                <c:pt idx="18586">
                  <c:v>11.25060532687945</c:v>
                </c:pt>
                <c:pt idx="18587">
                  <c:v>11.251210653755964</c:v>
                </c:pt>
                <c:pt idx="18588">
                  <c:v>11.251815980632477</c:v>
                </c:pt>
                <c:pt idx="18589">
                  <c:v>11.252421307508991</c:v>
                </c:pt>
                <c:pt idx="18590">
                  <c:v>11.253026634385504</c:v>
                </c:pt>
                <c:pt idx="18591">
                  <c:v>11.253631961262018</c:v>
                </c:pt>
                <c:pt idx="18592">
                  <c:v>11.254237288138532</c:v>
                </c:pt>
                <c:pt idx="18593">
                  <c:v>11.254842615015045</c:v>
                </c:pt>
                <c:pt idx="18594">
                  <c:v>11.255447941891559</c:v>
                </c:pt>
                <c:pt idx="18595">
                  <c:v>11.256053268768072</c:v>
                </c:pt>
                <c:pt idx="18596">
                  <c:v>11.256658595644586</c:v>
                </c:pt>
                <c:pt idx="18597">
                  <c:v>11.2572639225211</c:v>
                </c:pt>
                <c:pt idx="18598">
                  <c:v>11.257869249397613</c:v>
                </c:pt>
                <c:pt idx="18599">
                  <c:v>11.258474576274127</c:v>
                </c:pt>
                <c:pt idx="18600">
                  <c:v>11.25907990315064</c:v>
                </c:pt>
                <c:pt idx="18601">
                  <c:v>11.259685230027154</c:v>
                </c:pt>
                <c:pt idx="18602">
                  <c:v>11.260290556903668</c:v>
                </c:pt>
                <c:pt idx="18603">
                  <c:v>11.260895883780181</c:v>
                </c:pt>
                <c:pt idx="18604">
                  <c:v>11.261501210656695</c:v>
                </c:pt>
                <c:pt idx="18605">
                  <c:v>11.262106537533208</c:v>
                </c:pt>
                <c:pt idx="18606">
                  <c:v>11.262711864409722</c:v>
                </c:pt>
                <c:pt idx="18607">
                  <c:v>11.263317191286236</c:v>
                </c:pt>
                <c:pt idx="18608">
                  <c:v>11.263922518162749</c:v>
                </c:pt>
                <c:pt idx="18609">
                  <c:v>11.264527845039263</c:v>
                </c:pt>
                <c:pt idx="18610">
                  <c:v>11.265133171915776</c:v>
                </c:pt>
                <c:pt idx="18611">
                  <c:v>11.26573849879229</c:v>
                </c:pt>
                <c:pt idx="18612">
                  <c:v>11.266343825668804</c:v>
                </c:pt>
                <c:pt idx="18613">
                  <c:v>11.266949152545317</c:v>
                </c:pt>
                <c:pt idx="18614">
                  <c:v>11.267554479421831</c:v>
                </c:pt>
                <c:pt idx="18615">
                  <c:v>11.268159806298344</c:v>
                </c:pt>
                <c:pt idx="18616">
                  <c:v>11.268765133174858</c:v>
                </c:pt>
                <c:pt idx="18617">
                  <c:v>11.269370460051372</c:v>
                </c:pt>
                <c:pt idx="18618">
                  <c:v>11.269975786927885</c:v>
                </c:pt>
                <c:pt idx="18619">
                  <c:v>11.270581113804399</c:v>
                </c:pt>
                <c:pt idx="18620">
                  <c:v>11.271186440680912</c:v>
                </c:pt>
                <c:pt idx="18621">
                  <c:v>11.271791767557426</c:v>
                </c:pt>
                <c:pt idx="18622">
                  <c:v>11.27239709443394</c:v>
                </c:pt>
                <c:pt idx="18623">
                  <c:v>11.273002421310453</c:v>
                </c:pt>
                <c:pt idx="18624">
                  <c:v>11.273607748186967</c:v>
                </c:pt>
                <c:pt idx="18625">
                  <c:v>11.27421307506348</c:v>
                </c:pt>
                <c:pt idx="18626">
                  <c:v>11.274818401939994</c:v>
                </c:pt>
                <c:pt idx="18627">
                  <c:v>11.275423728816508</c:v>
                </c:pt>
                <c:pt idx="18628">
                  <c:v>11.276029055693021</c:v>
                </c:pt>
                <c:pt idx="18629">
                  <c:v>11.276634382569535</c:v>
                </c:pt>
                <c:pt idx="18630">
                  <c:v>11.277239709446048</c:v>
                </c:pt>
                <c:pt idx="18631">
                  <c:v>11.277845036322562</c:v>
                </c:pt>
                <c:pt idx="18632">
                  <c:v>11.278450363199076</c:v>
                </c:pt>
                <c:pt idx="18633">
                  <c:v>11.279055690075589</c:v>
                </c:pt>
                <c:pt idx="18634">
                  <c:v>11.279661016952103</c:v>
                </c:pt>
                <c:pt idx="18635">
                  <c:v>11.280266343828616</c:v>
                </c:pt>
                <c:pt idx="18636">
                  <c:v>11.28087167070513</c:v>
                </c:pt>
                <c:pt idx="18637">
                  <c:v>11.281476997581644</c:v>
                </c:pt>
                <c:pt idx="18638">
                  <c:v>11.282082324458157</c:v>
                </c:pt>
                <c:pt idx="18639">
                  <c:v>11.282687651334671</c:v>
                </c:pt>
                <c:pt idx="18640">
                  <c:v>11.283292978211184</c:v>
                </c:pt>
                <c:pt idx="18641">
                  <c:v>11.283898305087698</c:v>
                </c:pt>
                <c:pt idx="18642">
                  <c:v>11.284503631964212</c:v>
                </c:pt>
                <c:pt idx="18643">
                  <c:v>11.285108958840725</c:v>
                </c:pt>
                <c:pt idx="18644">
                  <c:v>11.285714285717239</c:v>
                </c:pt>
                <c:pt idx="18645">
                  <c:v>11.286319612593752</c:v>
                </c:pt>
                <c:pt idx="18646">
                  <c:v>11.286924939470266</c:v>
                </c:pt>
                <c:pt idx="18647">
                  <c:v>11.28753026634678</c:v>
                </c:pt>
                <c:pt idx="18648">
                  <c:v>11.288135593223293</c:v>
                </c:pt>
                <c:pt idx="18649">
                  <c:v>11.288740920099807</c:v>
                </c:pt>
                <c:pt idx="18650">
                  <c:v>11.28934624697632</c:v>
                </c:pt>
                <c:pt idx="18651">
                  <c:v>11.289951573852834</c:v>
                </c:pt>
                <c:pt idx="18652">
                  <c:v>11.290556900729348</c:v>
                </c:pt>
                <c:pt idx="18653">
                  <c:v>11.291162227605861</c:v>
                </c:pt>
                <c:pt idx="18654">
                  <c:v>11.291767554482375</c:v>
                </c:pt>
                <c:pt idx="18655">
                  <c:v>11.292372881358888</c:v>
                </c:pt>
                <c:pt idx="18656">
                  <c:v>11.292978208235402</c:v>
                </c:pt>
                <c:pt idx="18657">
                  <c:v>11.293583535111916</c:v>
                </c:pt>
                <c:pt idx="18658">
                  <c:v>11.294188861988429</c:v>
                </c:pt>
                <c:pt idx="18659">
                  <c:v>11.294794188864943</c:v>
                </c:pt>
                <c:pt idx="18660">
                  <c:v>11.295399515741456</c:v>
                </c:pt>
                <c:pt idx="18661">
                  <c:v>11.29600484261797</c:v>
                </c:pt>
                <c:pt idx="18662">
                  <c:v>11.296610169494484</c:v>
                </c:pt>
                <c:pt idx="18663">
                  <c:v>11.297215496370997</c:v>
                </c:pt>
                <c:pt idx="18664">
                  <c:v>11.297820823247511</c:v>
                </c:pt>
                <c:pt idx="18665">
                  <c:v>11.298426150124024</c:v>
                </c:pt>
                <c:pt idx="18666">
                  <c:v>11.299031477000538</c:v>
                </c:pt>
                <c:pt idx="18667">
                  <c:v>11.299636803877052</c:v>
                </c:pt>
                <c:pt idx="18668">
                  <c:v>11.300242130753565</c:v>
                </c:pt>
                <c:pt idx="18669">
                  <c:v>11.300847457630079</c:v>
                </c:pt>
                <c:pt idx="18670">
                  <c:v>11.301452784506592</c:v>
                </c:pt>
                <c:pt idx="18671">
                  <c:v>11.302058111383106</c:v>
                </c:pt>
                <c:pt idx="18672">
                  <c:v>11.30266343825962</c:v>
                </c:pt>
                <c:pt idx="18673">
                  <c:v>11.303268765136133</c:v>
                </c:pt>
                <c:pt idx="18674">
                  <c:v>11.303874092012647</c:v>
                </c:pt>
                <c:pt idx="18675">
                  <c:v>11.30447941888916</c:v>
                </c:pt>
                <c:pt idx="18676">
                  <c:v>11.305084745765674</c:v>
                </c:pt>
                <c:pt idx="18677">
                  <c:v>11.305690072642188</c:v>
                </c:pt>
                <c:pt idx="18678">
                  <c:v>11.306295399518701</c:v>
                </c:pt>
                <c:pt idx="18679">
                  <c:v>11.306900726395215</c:v>
                </c:pt>
                <c:pt idx="18680">
                  <c:v>11.307506053271728</c:v>
                </c:pt>
                <c:pt idx="18681">
                  <c:v>11.308111380148242</c:v>
                </c:pt>
                <c:pt idx="18682">
                  <c:v>11.308716707024756</c:v>
                </c:pt>
                <c:pt idx="18683">
                  <c:v>11.309322033901269</c:v>
                </c:pt>
                <c:pt idx="18684">
                  <c:v>11.309927360777783</c:v>
                </c:pt>
                <c:pt idx="18685">
                  <c:v>11.310532687654296</c:v>
                </c:pt>
                <c:pt idx="18686">
                  <c:v>11.31113801453081</c:v>
                </c:pt>
                <c:pt idx="18687">
                  <c:v>11.311743341407324</c:v>
                </c:pt>
                <c:pt idx="18688">
                  <c:v>11.312348668283837</c:v>
                </c:pt>
                <c:pt idx="18689">
                  <c:v>11.312953995160351</c:v>
                </c:pt>
                <c:pt idx="18690">
                  <c:v>11.313559322036864</c:v>
                </c:pt>
                <c:pt idx="18691">
                  <c:v>11.314164648913378</c:v>
                </c:pt>
                <c:pt idx="18692">
                  <c:v>11.314769975789892</c:v>
                </c:pt>
                <c:pt idx="18693">
                  <c:v>11.315375302666405</c:v>
                </c:pt>
                <c:pt idx="18694">
                  <c:v>11.315980629542919</c:v>
                </c:pt>
                <c:pt idx="18695">
                  <c:v>11.316585956419432</c:v>
                </c:pt>
                <c:pt idx="18696">
                  <c:v>11.317191283295946</c:v>
                </c:pt>
                <c:pt idx="18697">
                  <c:v>11.31779661017246</c:v>
                </c:pt>
                <c:pt idx="18698">
                  <c:v>11.318401937048973</c:v>
                </c:pt>
                <c:pt idx="18699">
                  <c:v>11.319007263925487</c:v>
                </c:pt>
                <c:pt idx="18700">
                  <c:v>11.319612590802</c:v>
                </c:pt>
                <c:pt idx="18701">
                  <c:v>11.320217917678514</c:v>
                </c:pt>
                <c:pt idx="18702">
                  <c:v>11.320823244555028</c:v>
                </c:pt>
                <c:pt idx="18703">
                  <c:v>11.321428571431541</c:v>
                </c:pt>
                <c:pt idx="18704">
                  <c:v>11.322033898308055</c:v>
                </c:pt>
                <c:pt idx="18705">
                  <c:v>11.322639225184568</c:v>
                </c:pt>
                <c:pt idx="18706">
                  <c:v>11.323244552061082</c:v>
                </c:pt>
                <c:pt idx="18707">
                  <c:v>11.323849878937596</c:v>
                </c:pt>
                <c:pt idx="18708">
                  <c:v>11.324455205814109</c:v>
                </c:pt>
                <c:pt idx="18709">
                  <c:v>11.325060532690623</c:v>
                </c:pt>
                <c:pt idx="18710">
                  <c:v>11.325665859567136</c:v>
                </c:pt>
                <c:pt idx="18711">
                  <c:v>11.32627118644365</c:v>
                </c:pt>
                <c:pt idx="18712">
                  <c:v>11.326876513320164</c:v>
                </c:pt>
                <c:pt idx="18713">
                  <c:v>11.327481840196677</c:v>
                </c:pt>
                <c:pt idx="18714">
                  <c:v>11.328087167073191</c:v>
                </c:pt>
                <c:pt idx="18715">
                  <c:v>11.328692493949704</c:v>
                </c:pt>
                <c:pt idx="18716">
                  <c:v>11.329297820826218</c:v>
                </c:pt>
                <c:pt idx="18717">
                  <c:v>11.329903147702732</c:v>
                </c:pt>
                <c:pt idx="18718">
                  <c:v>11.330508474579245</c:v>
                </c:pt>
                <c:pt idx="18719">
                  <c:v>11.331113801455759</c:v>
                </c:pt>
                <c:pt idx="18720">
                  <c:v>11.331719128332272</c:v>
                </c:pt>
                <c:pt idx="18721">
                  <c:v>11.332324455208786</c:v>
                </c:pt>
                <c:pt idx="18722">
                  <c:v>11.3329297820853</c:v>
                </c:pt>
                <c:pt idx="18723">
                  <c:v>11.333535108961813</c:v>
                </c:pt>
                <c:pt idx="18724">
                  <c:v>11.334140435838327</c:v>
                </c:pt>
                <c:pt idx="18725">
                  <c:v>11.33474576271484</c:v>
                </c:pt>
                <c:pt idx="18726">
                  <c:v>11.335351089591354</c:v>
                </c:pt>
                <c:pt idx="18727">
                  <c:v>11.335956416467868</c:v>
                </c:pt>
                <c:pt idx="18728">
                  <c:v>11.336561743344381</c:v>
                </c:pt>
                <c:pt idx="18729">
                  <c:v>11.337167070220895</c:v>
                </c:pt>
                <c:pt idx="18730">
                  <c:v>11.337772397097408</c:v>
                </c:pt>
                <c:pt idx="18731">
                  <c:v>11.338377723973922</c:v>
                </c:pt>
                <c:pt idx="18732">
                  <c:v>11.338983050850436</c:v>
                </c:pt>
                <c:pt idx="18733">
                  <c:v>11.339588377726949</c:v>
                </c:pt>
                <c:pt idx="18734">
                  <c:v>11.340193704603463</c:v>
                </c:pt>
                <c:pt idx="18735">
                  <c:v>11.340799031479976</c:v>
                </c:pt>
                <c:pt idx="18736">
                  <c:v>11.34140435835649</c:v>
                </c:pt>
                <c:pt idx="18737">
                  <c:v>11.342009685233004</c:v>
                </c:pt>
                <c:pt idx="18738">
                  <c:v>11.342615012109517</c:v>
                </c:pt>
                <c:pt idx="18739">
                  <c:v>11.343220338986031</c:v>
                </c:pt>
                <c:pt idx="18740">
                  <c:v>11.343825665862544</c:v>
                </c:pt>
                <c:pt idx="18741">
                  <c:v>11.344430992739058</c:v>
                </c:pt>
                <c:pt idx="18742">
                  <c:v>11.345036319615572</c:v>
                </c:pt>
                <c:pt idx="18743">
                  <c:v>11.345641646492085</c:v>
                </c:pt>
                <c:pt idx="18744">
                  <c:v>11.346246973368599</c:v>
                </c:pt>
                <c:pt idx="18745">
                  <c:v>11.346852300245112</c:v>
                </c:pt>
                <c:pt idx="18746">
                  <c:v>11.347457627121626</c:v>
                </c:pt>
                <c:pt idx="18747">
                  <c:v>11.34806295399814</c:v>
                </c:pt>
                <c:pt idx="18748">
                  <c:v>11.348668280874653</c:v>
                </c:pt>
                <c:pt idx="18749">
                  <c:v>11.349273607751167</c:v>
                </c:pt>
                <c:pt idx="18750">
                  <c:v>11.34987893462768</c:v>
                </c:pt>
                <c:pt idx="18751">
                  <c:v>11.350484261504194</c:v>
                </c:pt>
                <c:pt idx="18752">
                  <c:v>11.351089588380708</c:v>
                </c:pt>
                <c:pt idx="18753">
                  <c:v>11.351694915257221</c:v>
                </c:pt>
                <c:pt idx="18754">
                  <c:v>11.352300242133735</c:v>
                </c:pt>
                <c:pt idx="18755">
                  <c:v>11.352905569010248</c:v>
                </c:pt>
                <c:pt idx="18756">
                  <c:v>11.353510895886762</c:v>
                </c:pt>
                <c:pt idx="18757">
                  <c:v>11.354116222763276</c:v>
                </c:pt>
                <c:pt idx="18758">
                  <c:v>11.354721549639789</c:v>
                </c:pt>
                <c:pt idx="18759">
                  <c:v>11.355326876516303</c:v>
                </c:pt>
                <c:pt idx="18760">
                  <c:v>11.355932203392817</c:v>
                </c:pt>
                <c:pt idx="18761">
                  <c:v>11.35653753026933</c:v>
                </c:pt>
                <c:pt idx="18762">
                  <c:v>11.357142857145844</c:v>
                </c:pt>
                <c:pt idx="18763">
                  <c:v>11.357748184022357</c:v>
                </c:pt>
                <c:pt idx="18764">
                  <c:v>11.358353510898871</c:v>
                </c:pt>
                <c:pt idx="18765">
                  <c:v>11.358958837775385</c:v>
                </c:pt>
                <c:pt idx="18766">
                  <c:v>11.359564164651898</c:v>
                </c:pt>
                <c:pt idx="18767">
                  <c:v>11.360169491528412</c:v>
                </c:pt>
                <c:pt idx="18768">
                  <c:v>11.360774818404925</c:v>
                </c:pt>
                <c:pt idx="18769">
                  <c:v>11.361380145281439</c:v>
                </c:pt>
                <c:pt idx="18770">
                  <c:v>11.361985472157953</c:v>
                </c:pt>
                <c:pt idx="18771">
                  <c:v>11.362590799034466</c:v>
                </c:pt>
                <c:pt idx="18772">
                  <c:v>11.36319612591098</c:v>
                </c:pt>
                <c:pt idx="18773">
                  <c:v>11.363801452787493</c:v>
                </c:pt>
                <c:pt idx="18774">
                  <c:v>11.364406779664007</c:v>
                </c:pt>
                <c:pt idx="18775">
                  <c:v>11.365012106540521</c:v>
                </c:pt>
                <c:pt idx="18776">
                  <c:v>11.365617433417034</c:v>
                </c:pt>
                <c:pt idx="18777">
                  <c:v>11.366222760293548</c:v>
                </c:pt>
                <c:pt idx="18778">
                  <c:v>11.366828087170061</c:v>
                </c:pt>
                <c:pt idx="18779">
                  <c:v>11.367433414046575</c:v>
                </c:pt>
                <c:pt idx="18780">
                  <c:v>11.368038740923089</c:v>
                </c:pt>
                <c:pt idx="18781">
                  <c:v>11.368644067799602</c:v>
                </c:pt>
                <c:pt idx="18782">
                  <c:v>11.369249394676116</c:v>
                </c:pt>
                <c:pt idx="18783">
                  <c:v>11.369854721552629</c:v>
                </c:pt>
                <c:pt idx="18784">
                  <c:v>11.370460048429143</c:v>
                </c:pt>
                <c:pt idx="18785">
                  <c:v>11.371065375305657</c:v>
                </c:pt>
                <c:pt idx="18786">
                  <c:v>11.37167070218217</c:v>
                </c:pt>
                <c:pt idx="18787">
                  <c:v>11.372276029058684</c:v>
                </c:pt>
                <c:pt idx="18788">
                  <c:v>11.372881355935197</c:v>
                </c:pt>
                <c:pt idx="18789">
                  <c:v>11.373486682811711</c:v>
                </c:pt>
                <c:pt idx="18790">
                  <c:v>11.374092009688225</c:v>
                </c:pt>
                <c:pt idx="18791">
                  <c:v>11.374697336564738</c:v>
                </c:pt>
                <c:pt idx="18792">
                  <c:v>11.375302663441252</c:v>
                </c:pt>
                <c:pt idx="18793">
                  <c:v>11.375907990317765</c:v>
                </c:pt>
                <c:pt idx="18794">
                  <c:v>11.376513317194279</c:v>
                </c:pt>
                <c:pt idx="18795">
                  <c:v>11.377118644070793</c:v>
                </c:pt>
                <c:pt idx="18796">
                  <c:v>11.377723970947306</c:v>
                </c:pt>
                <c:pt idx="18797">
                  <c:v>11.37832929782382</c:v>
                </c:pt>
                <c:pt idx="18798">
                  <c:v>11.378934624700333</c:v>
                </c:pt>
                <c:pt idx="18799">
                  <c:v>11.379539951576847</c:v>
                </c:pt>
                <c:pt idx="18800">
                  <c:v>11.380145278453361</c:v>
                </c:pt>
                <c:pt idx="18801">
                  <c:v>11.380750605329874</c:v>
                </c:pt>
                <c:pt idx="18802">
                  <c:v>11.381355932206388</c:v>
                </c:pt>
                <c:pt idx="18803">
                  <c:v>11.381961259082901</c:v>
                </c:pt>
                <c:pt idx="18804">
                  <c:v>11.382566585959415</c:v>
                </c:pt>
                <c:pt idx="18805">
                  <c:v>11.383171912835929</c:v>
                </c:pt>
                <c:pt idx="18806">
                  <c:v>11.383777239712442</c:v>
                </c:pt>
                <c:pt idx="18807">
                  <c:v>11.384382566588956</c:v>
                </c:pt>
                <c:pt idx="18808">
                  <c:v>11.384987893465469</c:v>
                </c:pt>
                <c:pt idx="18809">
                  <c:v>11.385593220341983</c:v>
                </c:pt>
                <c:pt idx="18810">
                  <c:v>11.386198547218497</c:v>
                </c:pt>
                <c:pt idx="18811">
                  <c:v>11.38680387409501</c:v>
                </c:pt>
                <c:pt idx="18812">
                  <c:v>11.387409200971524</c:v>
                </c:pt>
                <c:pt idx="18813">
                  <c:v>11.388014527848037</c:v>
                </c:pt>
                <c:pt idx="18814">
                  <c:v>11.388619854724551</c:v>
                </c:pt>
                <c:pt idx="18815">
                  <c:v>11.389225181601065</c:v>
                </c:pt>
                <c:pt idx="18816">
                  <c:v>11.389830508477578</c:v>
                </c:pt>
                <c:pt idx="18817">
                  <c:v>11.390435835354092</c:v>
                </c:pt>
                <c:pt idx="18818">
                  <c:v>11.391041162230605</c:v>
                </c:pt>
                <c:pt idx="18819">
                  <c:v>11.391646489107119</c:v>
                </c:pt>
                <c:pt idx="18820">
                  <c:v>11.392251815983633</c:v>
                </c:pt>
                <c:pt idx="18821">
                  <c:v>11.392857142860146</c:v>
                </c:pt>
                <c:pt idx="18822">
                  <c:v>11.39346246973666</c:v>
                </c:pt>
                <c:pt idx="18823">
                  <c:v>11.394067796613173</c:v>
                </c:pt>
                <c:pt idx="18824">
                  <c:v>11.394673123489687</c:v>
                </c:pt>
                <c:pt idx="18825">
                  <c:v>11.395278450366201</c:v>
                </c:pt>
                <c:pt idx="18826">
                  <c:v>11.395883777242714</c:v>
                </c:pt>
                <c:pt idx="18827">
                  <c:v>11.396489104119228</c:v>
                </c:pt>
                <c:pt idx="18828">
                  <c:v>11.397094430995741</c:v>
                </c:pt>
                <c:pt idx="18829">
                  <c:v>11.397699757872255</c:v>
                </c:pt>
                <c:pt idx="18830">
                  <c:v>11.398305084748769</c:v>
                </c:pt>
                <c:pt idx="18831">
                  <c:v>11.398910411625282</c:v>
                </c:pt>
                <c:pt idx="18832">
                  <c:v>11.399515738501796</c:v>
                </c:pt>
                <c:pt idx="18833">
                  <c:v>11.400121065378309</c:v>
                </c:pt>
                <c:pt idx="18834">
                  <c:v>11.400726392254823</c:v>
                </c:pt>
                <c:pt idx="18835">
                  <c:v>11.401331719131337</c:v>
                </c:pt>
                <c:pt idx="18836">
                  <c:v>11.40193704600785</c:v>
                </c:pt>
                <c:pt idx="18837">
                  <c:v>11.402542372884364</c:v>
                </c:pt>
                <c:pt idx="18838">
                  <c:v>11.403147699760877</c:v>
                </c:pt>
                <c:pt idx="18839">
                  <c:v>11.403753026637391</c:v>
                </c:pt>
                <c:pt idx="18840">
                  <c:v>11.404358353513905</c:v>
                </c:pt>
                <c:pt idx="18841">
                  <c:v>11.404963680390418</c:v>
                </c:pt>
                <c:pt idx="18842">
                  <c:v>11.405569007266932</c:v>
                </c:pt>
                <c:pt idx="18843">
                  <c:v>11.406174334143445</c:v>
                </c:pt>
                <c:pt idx="18844">
                  <c:v>11.406779661019959</c:v>
                </c:pt>
                <c:pt idx="18845">
                  <c:v>11.407384987896473</c:v>
                </c:pt>
                <c:pt idx="18846">
                  <c:v>11.407990314772986</c:v>
                </c:pt>
                <c:pt idx="18847">
                  <c:v>11.4085956416495</c:v>
                </c:pt>
                <c:pt idx="18848">
                  <c:v>11.409200968526013</c:v>
                </c:pt>
                <c:pt idx="18849">
                  <c:v>11.409806295402527</c:v>
                </c:pt>
                <c:pt idx="18850">
                  <c:v>11.410411622279041</c:v>
                </c:pt>
                <c:pt idx="18851">
                  <c:v>11.411016949155554</c:v>
                </c:pt>
                <c:pt idx="18852">
                  <c:v>11.411622276032068</c:v>
                </c:pt>
                <c:pt idx="18853">
                  <c:v>11.412227602908581</c:v>
                </c:pt>
                <c:pt idx="18854">
                  <c:v>11.412832929785095</c:v>
                </c:pt>
                <c:pt idx="18855">
                  <c:v>11.413438256661609</c:v>
                </c:pt>
                <c:pt idx="18856">
                  <c:v>11.414043583538122</c:v>
                </c:pt>
                <c:pt idx="18857">
                  <c:v>11.414648910414636</c:v>
                </c:pt>
                <c:pt idx="18858">
                  <c:v>11.415254237291149</c:v>
                </c:pt>
                <c:pt idx="18859">
                  <c:v>11.415859564167663</c:v>
                </c:pt>
                <c:pt idx="18860">
                  <c:v>11.416464891044177</c:v>
                </c:pt>
                <c:pt idx="18861">
                  <c:v>11.41707021792069</c:v>
                </c:pt>
                <c:pt idx="18862">
                  <c:v>11.417675544797204</c:v>
                </c:pt>
                <c:pt idx="18863">
                  <c:v>11.418280871673717</c:v>
                </c:pt>
                <c:pt idx="18864">
                  <c:v>11.418886198550231</c:v>
                </c:pt>
                <c:pt idx="18865">
                  <c:v>11.419491525426745</c:v>
                </c:pt>
                <c:pt idx="18866">
                  <c:v>11.420096852303258</c:v>
                </c:pt>
                <c:pt idx="18867">
                  <c:v>11.420702179179772</c:v>
                </c:pt>
                <c:pt idx="18868">
                  <c:v>11.421307506056285</c:v>
                </c:pt>
                <c:pt idx="18869">
                  <c:v>11.421912832932799</c:v>
                </c:pt>
                <c:pt idx="18870">
                  <c:v>11.422518159809313</c:v>
                </c:pt>
                <c:pt idx="18871">
                  <c:v>11.423123486685826</c:v>
                </c:pt>
                <c:pt idx="18872">
                  <c:v>11.42372881356234</c:v>
                </c:pt>
                <c:pt idx="18873">
                  <c:v>11.424334140438853</c:v>
                </c:pt>
                <c:pt idx="18874">
                  <c:v>11.424939467315367</c:v>
                </c:pt>
                <c:pt idx="18875">
                  <c:v>11.425544794191881</c:v>
                </c:pt>
                <c:pt idx="18876">
                  <c:v>11.426150121068394</c:v>
                </c:pt>
                <c:pt idx="18877">
                  <c:v>11.426755447944908</c:v>
                </c:pt>
                <c:pt idx="18878">
                  <c:v>11.427360774821421</c:v>
                </c:pt>
                <c:pt idx="18879">
                  <c:v>11.427966101697935</c:v>
                </c:pt>
                <c:pt idx="18880">
                  <c:v>11.428571428574449</c:v>
                </c:pt>
                <c:pt idx="18881">
                  <c:v>11.429176755450962</c:v>
                </c:pt>
                <c:pt idx="18882">
                  <c:v>11.429782082327476</c:v>
                </c:pt>
                <c:pt idx="18883">
                  <c:v>11.430387409203989</c:v>
                </c:pt>
                <c:pt idx="18884">
                  <c:v>11.430992736080503</c:v>
                </c:pt>
                <c:pt idx="18885">
                  <c:v>11.431598062957017</c:v>
                </c:pt>
                <c:pt idx="18886">
                  <c:v>11.43220338983353</c:v>
                </c:pt>
                <c:pt idx="18887">
                  <c:v>11.432808716710044</c:v>
                </c:pt>
                <c:pt idx="18888">
                  <c:v>11.433414043586557</c:v>
                </c:pt>
                <c:pt idx="18889">
                  <c:v>11.434019370463071</c:v>
                </c:pt>
                <c:pt idx="18890">
                  <c:v>11.434624697339585</c:v>
                </c:pt>
                <c:pt idx="18891">
                  <c:v>11.435230024216098</c:v>
                </c:pt>
                <c:pt idx="18892">
                  <c:v>11.435835351092612</c:v>
                </c:pt>
                <c:pt idx="18893">
                  <c:v>11.436440677969125</c:v>
                </c:pt>
                <c:pt idx="18894">
                  <c:v>11.437046004845639</c:v>
                </c:pt>
                <c:pt idx="18895">
                  <c:v>11.437651331722153</c:v>
                </c:pt>
                <c:pt idx="18896">
                  <c:v>11.438256658598666</c:v>
                </c:pt>
                <c:pt idx="18897">
                  <c:v>11.43886198547518</c:v>
                </c:pt>
                <c:pt idx="18898">
                  <c:v>11.439467312351693</c:v>
                </c:pt>
                <c:pt idx="18899">
                  <c:v>11.440072639228207</c:v>
                </c:pt>
                <c:pt idx="18900">
                  <c:v>11.440677966104721</c:v>
                </c:pt>
                <c:pt idx="18901">
                  <c:v>11.441283292981234</c:v>
                </c:pt>
                <c:pt idx="18902">
                  <c:v>11.441888619857748</c:v>
                </c:pt>
                <c:pt idx="18903">
                  <c:v>11.442493946734261</c:v>
                </c:pt>
                <c:pt idx="18904">
                  <c:v>11.443099273610775</c:v>
                </c:pt>
                <c:pt idx="18905">
                  <c:v>11.443704600487289</c:v>
                </c:pt>
                <c:pt idx="18906">
                  <c:v>11.444309927363802</c:v>
                </c:pt>
                <c:pt idx="18907">
                  <c:v>11.444915254240316</c:v>
                </c:pt>
                <c:pt idx="18908">
                  <c:v>11.445520581116829</c:v>
                </c:pt>
                <c:pt idx="18909">
                  <c:v>11.446125907993343</c:v>
                </c:pt>
                <c:pt idx="18910">
                  <c:v>11.446731234869857</c:v>
                </c:pt>
                <c:pt idx="18911">
                  <c:v>11.44733656174637</c:v>
                </c:pt>
                <c:pt idx="18912">
                  <c:v>11.447941888622884</c:v>
                </c:pt>
                <c:pt idx="18913">
                  <c:v>11.448547215499397</c:v>
                </c:pt>
                <c:pt idx="18914">
                  <c:v>11.449152542375911</c:v>
                </c:pt>
                <c:pt idx="18915">
                  <c:v>11.449757869252425</c:v>
                </c:pt>
                <c:pt idx="18916">
                  <c:v>11.450363196128938</c:v>
                </c:pt>
                <c:pt idx="18917">
                  <c:v>11.450968523005452</c:v>
                </c:pt>
                <c:pt idx="18918">
                  <c:v>11.451573849881965</c:v>
                </c:pt>
                <c:pt idx="18919">
                  <c:v>11.452179176758479</c:v>
                </c:pt>
                <c:pt idx="18920">
                  <c:v>11.452784503634993</c:v>
                </c:pt>
                <c:pt idx="18921">
                  <c:v>11.453389830511506</c:v>
                </c:pt>
                <c:pt idx="18922">
                  <c:v>11.45399515738802</c:v>
                </c:pt>
                <c:pt idx="18923">
                  <c:v>11.454600484264533</c:v>
                </c:pt>
                <c:pt idx="18924">
                  <c:v>11.455205811141047</c:v>
                </c:pt>
                <c:pt idx="18925">
                  <c:v>11.455811138017561</c:v>
                </c:pt>
                <c:pt idx="18926">
                  <c:v>11.456416464894074</c:v>
                </c:pt>
                <c:pt idx="18927">
                  <c:v>11.457021791770588</c:v>
                </c:pt>
                <c:pt idx="18928">
                  <c:v>11.457627118647101</c:v>
                </c:pt>
                <c:pt idx="18929">
                  <c:v>11.458232445523615</c:v>
                </c:pt>
                <c:pt idx="18930">
                  <c:v>11.458837772400129</c:v>
                </c:pt>
                <c:pt idx="18931">
                  <c:v>11.459443099276642</c:v>
                </c:pt>
                <c:pt idx="18932">
                  <c:v>11.460048426153156</c:v>
                </c:pt>
                <c:pt idx="18933">
                  <c:v>11.460653753029669</c:v>
                </c:pt>
                <c:pt idx="18934">
                  <c:v>11.461259079906183</c:v>
                </c:pt>
                <c:pt idx="18935">
                  <c:v>11.461864406782697</c:v>
                </c:pt>
                <c:pt idx="18936">
                  <c:v>11.46246973365921</c:v>
                </c:pt>
                <c:pt idx="18937">
                  <c:v>11.463075060535724</c:v>
                </c:pt>
                <c:pt idx="18938">
                  <c:v>11.463680387412237</c:v>
                </c:pt>
                <c:pt idx="18939">
                  <c:v>11.464285714288751</c:v>
                </c:pt>
                <c:pt idx="18940">
                  <c:v>11.464891041165265</c:v>
                </c:pt>
                <c:pt idx="18941">
                  <c:v>11.465496368041778</c:v>
                </c:pt>
                <c:pt idx="18942">
                  <c:v>11.466101694918292</c:v>
                </c:pt>
                <c:pt idx="18943">
                  <c:v>11.466707021794805</c:v>
                </c:pt>
                <c:pt idx="18944">
                  <c:v>11.467312348671319</c:v>
                </c:pt>
                <c:pt idx="18945">
                  <c:v>11.467917675547833</c:v>
                </c:pt>
                <c:pt idx="18946">
                  <c:v>11.468523002424346</c:v>
                </c:pt>
                <c:pt idx="18947">
                  <c:v>11.46912832930086</c:v>
                </c:pt>
                <c:pt idx="18948">
                  <c:v>11.469733656177374</c:v>
                </c:pt>
                <c:pt idx="18949">
                  <c:v>11.470338983053887</c:v>
                </c:pt>
                <c:pt idx="18950">
                  <c:v>11.470944309930401</c:v>
                </c:pt>
                <c:pt idx="18951">
                  <c:v>11.471549636806914</c:v>
                </c:pt>
                <c:pt idx="18952">
                  <c:v>11.472154963683428</c:v>
                </c:pt>
                <c:pt idx="18953">
                  <c:v>11.472760290559942</c:v>
                </c:pt>
                <c:pt idx="18954">
                  <c:v>11.473365617436455</c:v>
                </c:pt>
                <c:pt idx="18955">
                  <c:v>11.473970944312969</c:v>
                </c:pt>
                <c:pt idx="18956">
                  <c:v>11.474576271189482</c:v>
                </c:pt>
                <c:pt idx="18957">
                  <c:v>11.475181598065996</c:v>
                </c:pt>
                <c:pt idx="18958">
                  <c:v>11.47578692494251</c:v>
                </c:pt>
                <c:pt idx="18959">
                  <c:v>11.476392251819023</c:v>
                </c:pt>
                <c:pt idx="18960">
                  <c:v>11.476997578695537</c:v>
                </c:pt>
                <c:pt idx="18961">
                  <c:v>11.47760290557205</c:v>
                </c:pt>
                <c:pt idx="18962">
                  <c:v>11.478208232448564</c:v>
                </c:pt>
                <c:pt idx="18963">
                  <c:v>11.478813559325078</c:v>
                </c:pt>
                <c:pt idx="18964">
                  <c:v>11.479418886201591</c:v>
                </c:pt>
                <c:pt idx="18965">
                  <c:v>11.480024213078105</c:v>
                </c:pt>
                <c:pt idx="18966">
                  <c:v>11.480629539954618</c:v>
                </c:pt>
                <c:pt idx="18967">
                  <c:v>11.481234866831132</c:v>
                </c:pt>
                <c:pt idx="18968">
                  <c:v>11.481840193707646</c:v>
                </c:pt>
                <c:pt idx="18969">
                  <c:v>11.482445520584159</c:v>
                </c:pt>
                <c:pt idx="18970">
                  <c:v>11.483050847460673</c:v>
                </c:pt>
                <c:pt idx="18971">
                  <c:v>11.483656174337186</c:v>
                </c:pt>
                <c:pt idx="18972">
                  <c:v>11.4842615012137</c:v>
                </c:pt>
                <c:pt idx="18973">
                  <c:v>11.484866828090214</c:v>
                </c:pt>
                <c:pt idx="18974">
                  <c:v>11.485472154966727</c:v>
                </c:pt>
                <c:pt idx="18975">
                  <c:v>11.486077481843241</c:v>
                </c:pt>
                <c:pt idx="18976">
                  <c:v>11.486682808719754</c:v>
                </c:pt>
                <c:pt idx="18977">
                  <c:v>11.487288135596268</c:v>
                </c:pt>
                <c:pt idx="18978">
                  <c:v>11.487893462472782</c:v>
                </c:pt>
                <c:pt idx="18979">
                  <c:v>11.488498789349295</c:v>
                </c:pt>
                <c:pt idx="18980">
                  <c:v>11.489104116225809</c:v>
                </c:pt>
                <c:pt idx="18981">
                  <c:v>11.489709443102322</c:v>
                </c:pt>
                <c:pt idx="18982">
                  <c:v>11.490314769978836</c:v>
                </c:pt>
                <c:pt idx="18983">
                  <c:v>11.49092009685535</c:v>
                </c:pt>
                <c:pt idx="18984">
                  <c:v>11.491525423731863</c:v>
                </c:pt>
                <c:pt idx="18985">
                  <c:v>11.492130750608377</c:v>
                </c:pt>
                <c:pt idx="18986">
                  <c:v>11.49273607748489</c:v>
                </c:pt>
                <c:pt idx="18987">
                  <c:v>11.493341404361404</c:v>
                </c:pt>
                <c:pt idx="18988">
                  <c:v>11.493946731237918</c:v>
                </c:pt>
                <c:pt idx="18989">
                  <c:v>11.494552058114431</c:v>
                </c:pt>
                <c:pt idx="18990">
                  <c:v>11.495157384990945</c:v>
                </c:pt>
                <c:pt idx="18991">
                  <c:v>11.495762711867458</c:v>
                </c:pt>
                <c:pt idx="18992">
                  <c:v>11.496368038743972</c:v>
                </c:pt>
                <c:pt idx="18993">
                  <c:v>11.496973365620486</c:v>
                </c:pt>
                <c:pt idx="18994">
                  <c:v>11.497578692496999</c:v>
                </c:pt>
                <c:pt idx="18995">
                  <c:v>11.498184019373513</c:v>
                </c:pt>
                <c:pt idx="18996">
                  <c:v>11.498789346250026</c:v>
                </c:pt>
                <c:pt idx="18997">
                  <c:v>11.49939467312654</c:v>
                </c:pt>
                <c:pt idx="18998">
                  <c:v>11.500000000003054</c:v>
                </c:pt>
                <c:pt idx="18999">
                  <c:v>11.500605326879567</c:v>
                </c:pt>
                <c:pt idx="19000">
                  <c:v>11.501210653756081</c:v>
                </c:pt>
                <c:pt idx="19001">
                  <c:v>11.501815980632594</c:v>
                </c:pt>
                <c:pt idx="19002">
                  <c:v>11.502421307509108</c:v>
                </c:pt>
                <c:pt idx="19003">
                  <c:v>11.503026634385622</c:v>
                </c:pt>
                <c:pt idx="19004">
                  <c:v>11.503631961262135</c:v>
                </c:pt>
                <c:pt idx="19005">
                  <c:v>11.504237288138649</c:v>
                </c:pt>
                <c:pt idx="19006">
                  <c:v>11.504842615015162</c:v>
                </c:pt>
                <c:pt idx="19007">
                  <c:v>11.505447941891676</c:v>
                </c:pt>
                <c:pt idx="19008">
                  <c:v>11.50605326876819</c:v>
                </c:pt>
                <c:pt idx="19009">
                  <c:v>11.506658595644703</c:v>
                </c:pt>
                <c:pt idx="19010">
                  <c:v>11.507263922521217</c:v>
                </c:pt>
                <c:pt idx="19011">
                  <c:v>11.50786924939773</c:v>
                </c:pt>
                <c:pt idx="19012">
                  <c:v>11.508474576274244</c:v>
                </c:pt>
                <c:pt idx="19013">
                  <c:v>11.509079903150758</c:v>
                </c:pt>
                <c:pt idx="19014">
                  <c:v>11.509685230027271</c:v>
                </c:pt>
                <c:pt idx="19015">
                  <c:v>11.510290556903785</c:v>
                </c:pt>
                <c:pt idx="19016">
                  <c:v>11.510895883780298</c:v>
                </c:pt>
                <c:pt idx="19017">
                  <c:v>11.511501210656812</c:v>
                </c:pt>
                <c:pt idx="19018">
                  <c:v>11.512106537533326</c:v>
                </c:pt>
                <c:pt idx="19019">
                  <c:v>11.512711864409839</c:v>
                </c:pt>
                <c:pt idx="19020">
                  <c:v>11.513317191286353</c:v>
                </c:pt>
                <c:pt idx="19021">
                  <c:v>11.513922518162866</c:v>
                </c:pt>
                <c:pt idx="19022">
                  <c:v>11.51452784503938</c:v>
                </c:pt>
                <c:pt idx="19023">
                  <c:v>11.515133171915894</c:v>
                </c:pt>
                <c:pt idx="19024">
                  <c:v>11.515738498792407</c:v>
                </c:pt>
                <c:pt idx="19025">
                  <c:v>11.516343825668921</c:v>
                </c:pt>
                <c:pt idx="19026">
                  <c:v>11.516949152545434</c:v>
                </c:pt>
                <c:pt idx="19027">
                  <c:v>11.517554479421948</c:v>
                </c:pt>
                <c:pt idx="19028">
                  <c:v>11.518159806298462</c:v>
                </c:pt>
                <c:pt idx="19029">
                  <c:v>11.518765133174975</c:v>
                </c:pt>
                <c:pt idx="19030">
                  <c:v>11.519370460051489</c:v>
                </c:pt>
                <c:pt idx="19031">
                  <c:v>11.519975786928002</c:v>
                </c:pt>
                <c:pt idx="19032">
                  <c:v>11.520581113804516</c:v>
                </c:pt>
                <c:pt idx="19033">
                  <c:v>11.52118644068103</c:v>
                </c:pt>
                <c:pt idx="19034">
                  <c:v>11.521791767557543</c:v>
                </c:pt>
                <c:pt idx="19035">
                  <c:v>11.522397094434057</c:v>
                </c:pt>
                <c:pt idx="19036">
                  <c:v>11.52300242131057</c:v>
                </c:pt>
                <c:pt idx="19037">
                  <c:v>11.523607748187084</c:v>
                </c:pt>
                <c:pt idx="19038">
                  <c:v>11.524213075063598</c:v>
                </c:pt>
                <c:pt idx="19039">
                  <c:v>11.524818401940111</c:v>
                </c:pt>
                <c:pt idx="19040">
                  <c:v>11.525423728816625</c:v>
                </c:pt>
                <c:pt idx="19041">
                  <c:v>11.526029055693138</c:v>
                </c:pt>
                <c:pt idx="19042">
                  <c:v>11.526634382569652</c:v>
                </c:pt>
                <c:pt idx="19043">
                  <c:v>11.527239709446166</c:v>
                </c:pt>
                <c:pt idx="19044">
                  <c:v>11.527845036322679</c:v>
                </c:pt>
                <c:pt idx="19045">
                  <c:v>11.528450363199193</c:v>
                </c:pt>
                <c:pt idx="19046">
                  <c:v>11.529055690075706</c:v>
                </c:pt>
                <c:pt idx="19047">
                  <c:v>11.52966101695222</c:v>
                </c:pt>
                <c:pt idx="19048">
                  <c:v>11.530266343828734</c:v>
                </c:pt>
                <c:pt idx="19049">
                  <c:v>11.530871670705247</c:v>
                </c:pt>
                <c:pt idx="19050">
                  <c:v>11.531476997581761</c:v>
                </c:pt>
                <c:pt idx="19051">
                  <c:v>11.532082324458274</c:v>
                </c:pt>
                <c:pt idx="19052">
                  <c:v>11.532687651334788</c:v>
                </c:pt>
                <c:pt idx="19053">
                  <c:v>11.533292978211302</c:v>
                </c:pt>
                <c:pt idx="19054">
                  <c:v>11.533898305087815</c:v>
                </c:pt>
                <c:pt idx="19055">
                  <c:v>11.534503631964329</c:v>
                </c:pt>
                <c:pt idx="19056">
                  <c:v>11.535108958840842</c:v>
                </c:pt>
                <c:pt idx="19057">
                  <c:v>11.535714285717356</c:v>
                </c:pt>
                <c:pt idx="19058">
                  <c:v>11.53631961259387</c:v>
                </c:pt>
                <c:pt idx="19059">
                  <c:v>11.536924939470383</c:v>
                </c:pt>
                <c:pt idx="19060">
                  <c:v>11.537530266346897</c:v>
                </c:pt>
                <c:pt idx="19061">
                  <c:v>11.53813559322341</c:v>
                </c:pt>
                <c:pt idx="19062">
                  <c:v>11.538740920099924</c:v>
                </c:pt>
                <c:pt idx="19063">
                  <c:v>11.539346246976438</c:v>
                </c:pt>
                <c:pt idx="19064">
                  <c:v>11.539951573852951</c:v>
                </c:pt>
                <c:pt idx="19065">
                  <c:v>11.540556900729465</c:v>
                </c:pt>
                <c:pt idx="19066">
                  <c:v>11.541162227605978</c:v>
                </c:pt>
                <c:pt idx="19067">
                  <c:v>11.541767554482492</c:v>
                </c:pt>
                <c:pt idx="19068">
                  <c:v>11.542372881359006</c:v>
                </c:pt>
                <c:pt idx="19069">
                  <c:v>11.542978208235519</c:v>
                </c:pt>
                <c:pt idx="19070">
                  <c:v>11.543583535112033</c:v>
                </c:pt>
                <c:pt idx="19071">
                  <c:v>11.544188861988546</c:v>
                </c:pt>
                <c:pt idx="19072">
                  <c:v>11.54479418886506</c:v>
                </c:pt>
                <c:pt idx="19073">
                  <c:v>11.545399515741574</c:v>
                </c:pt>
                <c:pt idx="19074">
                  <c:v>11.546004842618087</c:v>
                </c:pt>
                <c:pt idx="19075">
                  <c:v>11.546610169494601</c:v>
                </c:pt>
                <c:pt idx="19076">
                  <c:v>11.547215496371114</c:v>
                </c:pt>
                <c:pt idx="19077">
                  <c:v>11.547820823247628</c:v>
                </c:pt>
                <c:pt idx="19078">
                  <c:v>11.548426150124142</c:v>
                </c:pt>
                <c:pt idx="19079">
                  <c:v>11.549031477000655</c:v>
                </c:pt>
                <c:pt idx="19080">
                  <c:v>11.549636803877169</c:v>
                </c:pt>
                <c:pt idx="19081">
                  <c:v>11.550242130753682</c:v>
                </c:pt>
                <c:pt idx="19082">
                  <c:v>11.550847457630196</c:v>
                </c:pt>
                <c:pt idx="19083">
                  <c:v>11.55145278450671</c:v>
                </c:pt>
                <c:pt idx="19084">
                  <c:v>11.552058111383223</c:v>
                </c:pt>
                <c:pt idx="19085">
                  <c:v>11.552663438259737</c:v>
                </c:pt>
                <c:pt idx="19086">
                  <c:v>11.55326876513625</c:v>
                </c:pt>
                <c:pt idx="19087">
                  <c:v>11.553874092012764</c:v>
                </c:pt>
                <c:pt idx="19088">
                  <c:v>11.554479418889278</c:v>
                </c:pt>
                <c:pt idx="19089">
                  <c:v>11.555084745765791</c:v>
                </c:pt>
                <c:pt idx="19090">
                  <c:v>11.555690072642305</c:v>
                </c:pt>
                <c:pt idx="19091">
                  <c:v>11.556295399518818</c:v>
                </c:pt>
                <c:pt idx="19092">
                  <c:v>11.556900726395332</c:v>
                </c:pt>
                <c:pt idx="19093">
                  <c:v>11.557506053271846</c:v>
                </c:pt>
                <c:pt idx="19094">
                  <c:v>11.558111380148359</c:v>
                </c:pt>
                <c:pt idx="19095">
                  <c:v>11.558716707024873</c:v>
                </c:pt>
                <c:pt idx="19096">
                  <c:v>11.559322033901386</c:v>
                </c:pt>
                <c:pt idx="19097">
                  <c:v>11.5599273607779</c:v>
                </c:pt>
                <c:pt idx="19098">
                  <c:v>11.560532687654414</c:v>
                </c:pt>
                <c:pt idx="19099">
                  <c:v>11.561138014530927</c:v>
                </c:pt>
                <c:pt idx="19100">
                  <c:v>11.561743341407441</c:v>
                </c:pt>
                <c:pt idx="19101">
                  <c:v>11.562348668283954</c:v>
                </c:pt>
                <c:pt idx="19102">
                  <c:v>11.562953995160468</c:v>
                </c:pt>
                <c:pt idx="19103">
                  <c:v>11.563559322036982</c:v>
                </c:pt>
                <c:pt idx="19104">
                  <c:v>11.564164648913495</c:v>
                </c:pt>
                <c:pt idx="19105">
                  <c:v>11.564769975790009</c:v>
                </c:pt>
                <c:pt idx="19106">
                  <c:v>11.565375302666522</c:v>
                </c:pt>
                <c:pt idx="19107">
                  <c:v>11.565980629543036</c:v>
                </c:pt>
                <c:pt idx="19108">
                  <c:v>11.56658595641955</c:v>
                </c:pt>
                <c:pt idx="19109">
                  <c:v>11.567191283296063</c:v>
                </c:pt>
                <c:pt idx="19110">
                  <c:v>11.567796610172577</c:v>
                </c:pt>
                <c:pt idx="19111">
                  <c:v>11.56840193704909</c:v>
                </c:pt>
                <c:pt idx="19112">
                  <c:v>11.569007263925604</c:v>
                </c:pt>
                <c:pt idx="19113">
                  <c:v>11.569612590802118</c:v>
                </c:pt>
                <c:pt idx="19114">
                  <c:v>11.570217917678631</c:v>
                </c:pt>
                <c:pt idx="19115">
                  <c:v>11.570823244555145</c:v>
                </c:pt>
                <c:pt idx="19116">
                  <c:v>11.571428571431658</c:v>
                </c:pt>
                <c:pt idx="19117">
                  <c:v>11.572033898308172</c:v>
                </c:pt>
                <c:pt idx="19118">
                  <c:v>11.572639225184686</c:v>
                </c:pt>
                <c:pt idx="19119">
                  <c:v>11.573244552061199</c:v>
                </c:pt>
                <c:pt idx="19120">
                  <c:v>11.573849878937713</c:v>
                </c:pt>
                <c:pt idx="19121">
                  <c:v>11.574455205814226</c:v>
                </c:pt>
                <c:pt idx="19122">
                  <c:v>11.57506053269074</c:v>
                </c:pt>
                <c:pt idx="19123">
                  <c:v>11.575665859567254</c:v>
                </c:pt>
                <c:pt idx="19124">
                  <c:v>11.576271186443767</c:v>
                </c:pt>
                <c:pt idx="19125">
                  <c:v>11.576876513320281</c:v>
                </c:pt>
                <c:pt idx="19126">
                  <c:v>11.577481840196794</c:v>
                </c:pt>
                <c:pt idx="19127">
                  <c:v>11.578087167073308</c:v>
                </c:pt>
                <c:pt idx="19128">
                  <c:v>11.578692493949822</c:v>
                </c:pt>
                <c:pt idx="19129">
                  <c:v>11.579297820826335</c:v>
                </c:pt>
                <c:pt idx="19130">
                  <c:v>11.579903147702849</c:v>
                </c:pt>
                <c:pt idx="19131">
                  <c:v>11.580508474579362</c:v>
                </c:pt>
                <c:pt idx="19132">
                  <c:v>11.581113801455876</c:v>
                </c:pt>
                <c:pt idx="19133">
                  <c:v>11.58171912833239</c:v>
                </c:pt>
                <c:pt idx="19134">
                  <c:v>11.582324455208903</c:v>
                </c:pt>
                <c:pt idx="19135">
                  <c:v>11.582929782085417</c:v>
                </c:pt>
                <c:pt idx="19136">
                  <c:v>11.583535108961931</c:v>
                </c:pt>
                <c:pt idx="19137">
                  <c:v>11.584140435838444</c:v>
                </c:pt>
                <c:pt idx="19138">
                  <c:v>11.584745762714958</c:v>
                </c:pt>
                <c:pt idx="19139">
                  <c:v>11.585351089591471</c:v>
                </c:pt>
                <c:pt idx="19140">
                  <c:v>11.585956416467985</c:v>
                </c:pt>
                <c:pt idx="19141">
                  <c:v>11.586561743344499</c:v>
                </c:pt>
                <c:pt idx="19142">
                  <c:v>11.587167070221012</c:v>
                </c:pt>
                <c:pt idx="19143">
                  <c:v>11.587772397097526</c:v>
                </c:pt>
                <c:pt idx="19144">
                  <c:v>11.588377723974039</c:v>
                </c:pt>
                <c:pt idx="19145">
                  <c:v>11.588983050850553</c:v>
                </c:pt>
                <c:pt idx="19146">
                  <c:v>11.589588377727067</c:v>
                </c:pt>
                <c:pt idx="19147">
                  <c:v>11.59019370460358</c:v>
                </c:pt>
                <c:pt idx="19148">
                  <c:v>11.590799031480094</c:v>
                </c:pt>
                <c:pt idx="19149">
                  <c:v>11.591404358356607</c:v>
                </c:pt>
                <c:pt idx="19150">
                  <c:v>11.592009685233121</c:v>
                </c:pt>
                <c:pt idx="19151">
                  <c:v>11.592615012109635</c:v>
                </c:pt>
                <c:pt idx="19152">
                  <c:v>11.593220338986148</c:v>
                </c:pt>
                <c:pt idx="19153">
                  <c:v>11.593825665862662</c:v>
                </c:pt>
                <c:pt idx="19154">
                  <c:v>11.594430992739175</c:v>
                </c:pt>
                <c:pt idx="19155">
                  <c:v>11.595036319615689</c:v>
                </c:pt>
                <c:pt idx="19156">
                  <c:v>11.595641646492203</c:v>
                </c:pt>
                <c:pt idx="19157">
                  <c:v>11.596246973368716</c:v>
                </c:pt>
                <c:pt idx="19158">
                  <c:v>11.59685230024523</c:v>
                </c:pt>
                <c:pt idx="19159">
                  <c:v>11.597457627121743</c:v>
                </c:pt>
                <c:pt idx="19160">
                  <c:v>11.598062953998257</c:v>
                </c:pt>
                <c:pt idx="19161">
                  <c:v>11.598668280874771</c:v>
                </c:pt>
                <c:pt idx="19162">
                  <c:v>11.599273607751284</c:v>
                </c:pt>
                <c:pt idx="19163">
                  <c:v>11.599878934627798</c:v>
                </c:pt>
                <c:pt idx="19164">
                  <c:v>11.600484261504311</c:v>
                </c:pt>
                <c:pt idx="19165">
                  <c:v>11.601089588380825</c:v>
                </c:pt>
                <c:pt idx="19166">
                  <c:v>11.601694915257339</c:v>
                </c:pt>
                <c:pt idx="19167">
                  <c:v>11.602300242133852</c:v>
                </c:pt>
                <c:pt idx="19168">
                  <c:v>11.602905569010366</c:v>
                </c:pt>
                <c:pt idx="19169">
                  <c:v>11.603510895886879</c:v>
                </c:pt>
                <c:pt idx="19170">
                  <c:v>11.604116222763393</c:v>
                </c:pt>
                <c:pt idx="19171">
                  <c:v>11.604721549639907</c:v>
                </c:pt>
                <c:pt idx="19172">
                  <c:v>11.60532687651642</c:v>
                </c:pt>
                <c:pt idx="19173">
                  <c:v>11.605932203392934</c:v>
                </c:pt>
                <c:pt idx="19174">
                  <c:v>11.606537530269447</c:v>
                </c:pt>
                <c:pt idx="19175">
                  <c:v>11.607142857145961</c:v>
                </c:pt>
                <c:pt idx="19176">
                  <c:v>11.607748184022475</c:v>
                </c:pt>
                <c:pt idx="19177">
                  <c:v>11.608353510898988</c:v>
                </c:pt>
                <c:pt idx="19178">
                  <c:v>11.608958837775502</c:v>
                </c:pt>
                <c:pt idx="19179">
                  <c:v>11.609564164652015</c:v>
                </c:pt>
                <c:pt idx="19180">
                  <c:v>11.610169491528529</c:v>
                </c:pt>
                <c:pt idx="19181">
                  <c:v>11.610774818405043</c:v>
                </c:pt>
                <c:pt idx="19182">
                  <c:v>11.611380145281556</c:v>
                </c:pt>
                <c:pt idx="19183">
                  <c:v>11.61198547215807</c:v>
                </c:pt>
                <c:pt idx="19184">
                  <c:v>11.612590799034583</c:v>
                </c:pt>
                <c:pt idx="19185">
                  <c:v>11.613196125911097</c:v>
                </c:pt>
                <c:pt idx="19186">
                  <c:v>11.613801452787611</c:v>
                </c:pt>
                <c:pt idx="19187">
                  <c:v>11.614406779664124</c:v>
                </c:pt>
                <c:pt idx="19188">
                  <c:v>11.615012106540638</c:v>
                </c:pt>
                <c:pt idx="19189">
                  <c:v>11.615617433417151</c:v>
                </c:pt>
                <c:pt idx="19190">
                  <c:v>11.616222760293665</c:v>
                </c:pt>
                <c:pt idx="19191">
                  <c:v>11.616828087170179</c:v>
                </c:pt>
                <c:pt idx="19192">
                  <c:v>11.617433414046692</c:v>
                </c:pt>
                <c:pt idx="19193">
                  <c:v>11.618038740923206</c:v>
                </c:pt>
                <c:pt idx="19194">
                  <c:v>11.618644067799719</c:v>
                </c:pt>
                <c:pt idx="19195">
                  <c:v>11.619249394676233</c:v>
                </c:pt>
                <c:pt idx="19196">
                  <c:v>11.619854721552747</c:v>
                </c:pt>
                <c:pt idx="19197">
                  <c:v>11.62046004842926</c:v>
                </c:pt>
                <c:pt idx="19198">
                  <c:v>11.621065375305774</c:v>
                </c:pt>
                <c:pt idx="19199">
                  <c:v>11.621670702182287</c:v>
                </c:pt>
                <c:pt idx="19200">
                  <c:v>11.622276029058801</c:v>
                </c:pt>
                <c:pt idx="19201">
                  <c:v>11.622881355935315</c:v>
                </c:pt>
                <c:pt idx="19202">
                  <c:v>11.623486682811828</c:v>
                </c:pt>
                <c:pt idx="19203">
                  <c:v>11.624092009688342</c:v>
                </c:pt>
                <c:pt idx="19204">
                  <c:v>11.624697336564855</c:v>
                </c:pt>
                <c:pt idx="19205">
                  <c:v>11.625302663441369</c:v>
                </c:pt>
                <c:pt idx="19206">
                  <c:v>11.625907990317883</c:v>
                </c:pt>
                <c:pt idx="19207">
                  <c:v>11.626513317194396</c:v>
                </c:pt>
                <c:pt idx="19208">
                  <c:v>11.62711864407091</c:v>
                </c:pt>
                <c:pt idx="19209">
                  <c:v>11.627723970947423</c:v>
                </c:pt>
                <c:pt idx="19210">
                  <c:v>11.628329297823937</c:v>
                </c:pt>
                <c:pt idx="19211">
                  <c:v>11.628934624700451</c:v>
                </c:pt>
                <c:pt idx="19212">
                  <c:v>11.629539951576964</c:v>
                </c:pt>
                <c:pt idx="19213">
                  <c:v>11.630145278453478</c:v>
                </c:pt>
                <c:pt idx="19214">
                  <c:v>11.630750605329991</c:v>
                </c:pt>
                <c:pt idx="19215">
                  <c:v>11.631355932206505</c:v>
                </c:pt>
                <c:pt idx="19216">
                  <c:v>11.631961259083019</c:v>
                </c:pt>
                <c:pt idx="19217">
                  <c:v>11.632566585959532</c:v>
                </c:pt>
                <c:pt idx="19218">
                  <c:v>11.633171912836046</c:v>
                </c:pt>
                <c:pt idx="19219">
                  <c:v>11.633777239712559</c:v>
                </c:pt>
                <c:pt idx="19220">
                  <c:v>11.634382566589073</c:v>
                </c:pt>
                <c:pt idx="19221">
                  <c:v>11.634987893465587</c:v>
                </c:pt>
                <c:pt idx="19222">
                  <c:v>11.6355932203421</c:v>
                </c:pt>
                <c:pt idx="19223">
                  <c:v>11.636198547218614</c:v>
                </c:pt>
                <c:pt idx="19224">
                  <c:v>11.636803874095127</c:v>
                </c:pt>
                <c:pt idx="19225">
                  <c:v>11.637409200971641</c:v>
                </c:pt>
                <c:pt idx="19226">
                  <c:v>11.638014527848155</c:v>
                </c:pt>
                <c:pt idx="19227">
                  <c:v>11.638619854724668</c:v>
                </c:pt>
                <c:pt idx="19228">
                  <c:v>11.639225181601182</c:v>
                </c:pt>
                <c:pt idx="19229">
                  <c:v>11.639830508477695</c:v>
                </c:pt>
                <c:pt idx="19230">
                  <c:v>11.640435835354209</c:v>
                </c:pt>
                <c:pt idx="19231">
                  <c:v>11.641041162230723</c:v>
                </c:pt>
                <c:pt idx="19232">
                  <c:v>11.641646489107236</c:v>
                </c:pt>
                <c:pt idx="19233">
                  <c:v>11.64225181598375</c:v>
                </c:pt>
                <c:pt idx="19234">
                  <c:v>11.642857142860263</c:v>
                </c:pt>
                <c:pt idx="19235">
                  <c:v>11.643462469736777</c:v>
                </c:pt>
                <c:pt idx="19236">
                  <c:v>11.644067796613291</c:v>
                </c:pt>
                <c:pt idx="19237">
                  <c:v>11.644673123489804</c:v>
                </c:pt>
                <c:pt idx="19238">
                  <c:v>11.645278450366318</c:v>
                </c:pt>
                <c:pt idx="19239">
                  <c:v>11.645883777242831</c:v>
                </c:pt>
                <c:pt idx="19240">
                  <c:v>11.646489104119345</c:v>
                </c:pt>
                <c:pt idx="19241">
                  <c:v>11.647094430995859</c:v>
                </c:pt>
                <c:pt idx="19242">
                  <c:v>11.647699757872372</c:v>
                </c:pt>
                <c:pt idx="19243">
                  <c:v>11.648305084748886</c:v>
                </c:pt>
                <c:pt idx="19244">
                  <c:v>11.648910411625399</c:v>
                </c:pt>
                <c:pt idx="19245">
                  <c:v>11.649515738501913</c:v>
                </c:pt>
                <c:pt idx="19246">
                  <c:v>11.650121065378427</c:v>
                </c:pt>
                <c:pt idx="19247">
                  <c:v>11.65072639225494</c:v>
                </c:pt>
                <c:pt idx="19248">
                  <c:v>11.651331719131454</c:v>
                </c:pt>
                <c:pt idx="19249">
                  <c:v>11.651937046007967</c:v>
                </c:pt>
                <c:pt idx="19250">
                  <c:v>11.652542372884481</c:v>
                </c:pt>
                <c:pt idx="19251">
                  <c:v>11.653147699760995</c:v>
                </c:pt>
                <c:pt idx="19252">
                  <c:v>11.653753026637508</c:v>
                </c:pt>
                <c:pt idx="19253">
                  <c:v>11.654358353514022</c:v>
                </c:pt>
                <c:pt idx="19254">
                  <c:v>11.654963680390535</c:v>
                </c:pt>
                <c:pt idx="19255">
                  <c:v>11.655569007267049</c:v>
                </c:pt>
                <c:pt idx="19256">
                  <c:v>11.656174334143563</c:v>
                </c:pt>
                <c:pt idx="19257">
                  <c:v>11.656779661020076</c:v>
                </c:pt>
                <c:pt idx="19258">
                  <c:v>11.65738498789659</c:v>
                </c:pt>
                <c:pt idx="19259">
                  <c:v>11.657990314773103</c:v>
                </c:pt>
                <c:pt idx="19260">
                  <c:v>11.658595641649617</c:v>
                </c:pt>
                <c:pt idx="19261">
                  <c:v>11.659200968526131</c:v>
                </c:pt>
                <c:pt idx="19262">
                  <c:v>11.659806295402644</c:v>
                </c:pt>
                <c:pt idx="19263">
                  <c:v>11.660411622279158</c:v>
                </c:pt>
                <c:pt idx="19264">
                  <c:v>11.661016949155671</c:v>
                </c:pt>
                <c:pt idx="19265">
                  <c:v>11.661622276032185</c:v>
                </c:pt>
                <c:pt idx="19266">
                  <c:v>11.662227602908699</c:v>
                </c:pt>
                <c:pt idx="19267">
                  <c:v>11.662832929785212</c:v>
                </c:pt>
                <c:pt idx="19268">
                  <c:v>11.663438256661726</c:v>
                </c:pt>
                <c:pt idx="19269">
                  <c:v>11.664043583538239</c:v>
                </c:pt>
                <c:pt idx="19270">
                  <c:v>11.664648910414753</c:v>
                </c:pt>
                <c:pt idx="19271">
                  <c:v>11.665254237291267</c:v>
                </c:pt>
                <c:pt idx="19272">
                  <c:v>11.66585956416778</c:v>
                </c:pt>
                <c:pt idx="19273">
                  <c:v>11.666464891044294</c:v>
                </c:pt>
                <c:pt idx="19274">
                  <c:v>11.667070217920807</c:v>
                </c:pt>
                <c:pt idx="19275">
                  <c:v>11.667675544797321</c:v>
                </c:pt>
                <c:pt idx="19276">
                  <c:v>11.668280871673835</c:v>
                </c:pt>
                <c:pt idx="19277">
                  <c:v>11.668886198550348</c:v>
                </c:pt>
                <c:pt idx="19278">
                  <c:v>11.669491525426862</c:v>
                </c:pt>
                <c:pt idx="19279">
                  <c:v>11.670096852303375</c:v>
                </c:pt>
                <c:pt idx="19280">
                  <c:v>11.670702179179889</c:v>
                </c:pt>
                <c:pt idx="19281">
                  <c:v>11.671307506056403</c:v>
                </c:pt>
                <c:pt idx="19282">
                  <c:v>11.671912832932916</c:v>
                </c:pt>
                <c:pt idx="19283">
                  <c:v>11.67251815980943</c:v>
                </c:pt>
                <c:pt idx="19284">
                  <c:v>11.673123486685943</c:v>
                </c:pt>
                <c:pt idx="19285">
                  <c:v>11.673728813562457</c:v>
                </c:pt>
                <c:pt idx="19286">
                  <c:v>11.674334140438971</c:v>
                </c:pt>
                <c:pt idx="19287">
                  <c:v>11.674939467315484</c:v>
                </c:pt>
                <c:pt idx="19288">
                  <c:v>11.675544794191998</c:v>
                </c:pt>
                <c:pt idx="19289">
                  <c:v>11.676150121068511</c:v>
                </c:pt>
                <c:pt idx="19290">
                  <c:v>11.676755447945025</c:v>
                </c:pt>
                <c:pt idx="19291">
                  <c:v>11.677360774821539</c:v>
                </c:pt>
                <c:pt idx="19292">
                  <c:v>11.677966101698052</c:v>
                </c:pt>
                <c:pt idx="19293">
                  <c:v>11.678571428574566</c:v>
                </c:pt>
                <c:pt idx="19294">
                  <c:v>11.679176755451079</c:v>
                </c:pt>
                <c:pt idx="19295">
                  <c:v>11.679782082327593</c:v>
                </c:pt>
                <c:pt idx="19296">
                  <c:v>11.680387409204107</c:v>
                </c:pt>
                <c:pt idx="19297">
                  <c:v>11.68099273608062</c:v>
                </c:pt>
                <c:pt idx="19298">
                  <c:v>11.681598062957134</c:v>
                </c:pt>
                <c:pt idx="19299">
                  <c:v>11.682203389833647</c:v>
                </c:pt>
                <c:pt idx="19300">
                  <c:v>11.682808716710161</c:v>
                </c:pt>
                <c:pt idx="19301">
                  <c:v>11.683414043586675</c:v>
                </c:pt>
                <c:pt idx="19302">
                  <c:v>11.684019370463188</c:v>
                </c:pt>
                <c:pt idx="19303">
                  <c:v>11.684624697339702</c:v>
                </c:pt>
                <c:pt idx="19304">
                  <c:v>11.685230024216215</c:v>
                </c:pt>
                <c:pt idx="19305">
                  <c:v>11.685835351092729</c:v>
                </c:pt>
                <c:pt idx="19306">
                  <c:v>11.686440677969243</c:v>
                </c:pt>
                <c:pt idx="19307">
                  <c:v>11.687046004845756</c:v>
                </c:pt>
                <c:pt idx="19308">
                  <c:v>11.68765133172227</c:v>
                </c:pt>
                <c:pt idx="19309">
                  <c:v>11.688256658598783</c:v>
                </c:pt>
                <c:pt idx="19310">
                  <c:v>11.688861985475297</c:v>
                </c:pt>
                <c:pt idx="19311">
                  <c:v>11.689467312351811</c:v>
                </c:pt>
                <c:pt idx="19312">
                  <c:v>11.690072639228324</c:v>
                </c:pt>
                <c:pt idx="19313">
                  <c:v>11.690677966104838</c:v>
                </c:pt>
                <c:pt idx="19314">
                  <c:v>11.691283292981351</c:v>
                </c:pt>
                <c:pt idx="19315">
                  <c:v>11.691888619857865</c:v>
                </c:pt>
                <c:pt idx="19316">
                  <c:v>11.692493946734379</c:v>
                </c:pt>
                <c:pt idx="19317">
                  <c:v>11.693099273610892</c:v>
                </c:pt>
                <c:pt idx="19318">
                  <c:v>11.693704600487406</c:v>
                </c:pt>
                <c:pt idx="19319">
                  <c:v>11.694309927363919</c:v>
                </c:pt>
                <c:pt idx="19320">
                  <c:v>11.694915254240433</c:v>
                </c:pt>
                <c:pt idx="19321">
                  <c:v>11.695520581116947</c:v>
                </c:pt>
                <c:pt idx="19322">
                  <c:v>11.69612590799346</c:v>
                </c:pt>
                <c:pt idx="19323">
                  <c:v>11.696731234869974</c:v>
                </c:pt>
                <c:pt idx="19324">
                  <c:v>11.697336561746488</c:v>
                </c:pt>
                <c:pt idx="19325">
                  <c:v>11.697941888623001</c:v>
                </c:pt>
                <c:pt idx="19326">
                  <c:v>11.698547215499515</c:v>
                </c:pt>
                <c:pt idx="19327">
                  <c:v>11.699152542376028</c:v>
                </c:pt>
                <c:pt idx="19328">
                  <c:v>11.699757869252542</c:v>
                </c:pt>
                <c:pt idx="19329">
                  <c:v>11.700363196129056</c:v>
                </c:pt>
                <c:pt idx="19330">
                  <c:v>11.700968523005569</c:v>
                </c:pt>
                <c:pt idx="19331">
                  <c:v>11.701573849882083</c:v>
                </c:pt>
                <c:pt idx="19332">
                  <c:v>11.702179176758596</c:v>
                </c:pt>
                <c:pt idx="19333">
                  <c:v>11.70278450363511</c:v>
                </c:pt>
                <c:pt idx="19334">
                  <c:v>11.703389830511624</c:v>
                </c:pt>
                <c:pt idx="19335">
                  <c:v>11.703995157388137</c:v>
                </c:pt>
                <c:pt idx="19336">
                  <c:v>11.704600484264651</c:v>
                </c:pt>
                <c:pt idx="19337">
                  <c:v>11.705205811141164</c:v>
                </c:pt>
                <c:pt idx="19338">
                  <c:v>11.705811138017678</c:v>
                </c:pt>
                <c:pt idx="19339">
                  <c:v>11.706416464894192</c:v>
                </c:pt>
                <c:pt idx="19340">
                  <c:v>11.707021791770705</c:v>
                </c:pt>
                <c:pt idx="19341">
                  <c:v>11.707627118647219</c:v>
                </c:pt>
                <c:pt idx="19342">
                  <c:v>11.708232445523732</c:v>
                </c:pt>
                <c:pt idx="19343">
                  <c:v>11.708837772400246</c:v>
                </c:pt>
                <c:pt idx="19344">
                  <c:v>11.70944309927676</c:v>
                </c:pt>
                <c:pt idx="19345">
                  <c:v>11.710048426153273</c:v>
                </c:pt>
                <c:pt idx="19346">
                  <c:v>11.710653753029787</c:v>
                </c:pt>
                <c:pt idx="19347">
                  <c:v>11.7112590799063</c:v>
                </c:pt>
                <c:pt idx="19348">
                  <c:v>11.711864406782814</c:v>
                </c:pt>
                <c:pt idx="19349">
                  <c:v>11.712469733659328</c:v>
                </c:pt>
                <c:pt idx="19350">
                  <c:v>11.713075060535841</c:v>
                </c:pt>
                <c:pt idx="19351">
                  <c:v>11.713680387412355</c:v>
                </c:pt>
                <c:pt idx="19352">
                  <c:v>11.714285714288868</c:v>
                </c:pt>
                <c:pt idx="19353">
                  <c:v>11.714891041165382</c:v>
                </c:pt>
                <c:pt idx="19354">
                  <c:v>11.715496368041896</c:v>
                </c:pt>
                <c:pt idx="19355">
                  <c:v>11.716101694918409</c:v>
                </c:pt>
                <c:pt idx="19356">
                  <c:v>11.716707021794923</c:v>
                </c:pt>
                <c:pt idx="19357">
                  <c:v>11.717312348671436</c:v>
                </c:pt>
                <c:pt idx="19358">
                  <c:v>11.71791767554795</c:v>
                </c:pt>
                <c:pt idx="19359">
                  <c:v>11.718523002424464</c:v>
                </c:pt>
                <c:pt idx="19360">
                  <c:v>11.719128329300977</c:v>
                </c:pt>
                <c:pt idx="19361">
                  <c:v>11.719733656177491</c:v>
                </c:pt>
                <c:pt idx="19362">
                  <c:v>11.720338983054004</c:v>
                </c:pt>
                <c:pt idx="19363">
                  <c:v>11.720944309930518</c:v>
                </c:pt>
                <c:pt idx="19364">
                  <c:v>11.721549636807032</c:v>
                </c:pt>
                <c:pt idx="19365">
                  <c:v>11.722154963683545</c:v>
                </c:pt>
                <c:pt idx="19366">
                  <c:v>11.722760290560059</c:v>
                </c:pt>
                <c:pt idx="19367">
                  <c:v>11.723365617436572</c:v>
                </c:pt>
                <c:pt idx="19368">
                  <c:v>11.723970944313086</c:v>
                </c:pt>
                <c:pt idx="19369">
                  <c:v>11.7245762711896</c:v>
                </c:pt>
                <c:pt idx="19370">
                  <c:v>11.725181598066113</c:v>
                </c:pt>
                <c:pt idx="19371">
                  <c:v>11.725786924942627</c:v>
                </c:pt>
                <c:pt idx="19372">
                  <c:v>11.72639225181914</c:v>
                </c:pt>
                <c:pt idx="19373">
                  <c:v>11.726997578695654</c:v>
                </c:pt>
                <c:pt idx="19374">
                  <c:v>11.727602905572168</c:v>
                </c:pt>
                <c:pt idx="19375">
                  <c:v>11.728208232448681</c:v>
                </c:pt>
                <c:pt idx="19376">
                  <c:v>11.728813559325195</c:v>
                </c:pt>
                <c:pt idx="19377">
                  <c:v>11.729418886201708</c:v>
                </c:pt>
                <c:pt idx="19378">
                  <c:v>11.730024213078222</c:v>
                </c:pt>
                <c:pt idx="19379">
                  <c:v>11.730629539954736</c:v>
                </c:pt>
                <c:pt idx="19380">
                  <c:v>11.731234866831249</c:v>
                </c:pt>
                <c:pt idx="19381">
                  <c:v>11.731840193707763</c:v>
                </c:pt>
                <c:pt idx="19382">
                  <c:v>11.732445520584276</c:v>
                </c:pt>
                <c:pt idx="19383">
                  <c:v>11.73305084746079</c:v>
                </c:pt>
                <c:pt idx="19384">
                  <c:v>11.733656174337304</c:v>
                </c:pt>
                <c:pt idx="19385">
                  <c:v>11.734261501213817</c:v>
                </c:pt>
                <c:pt idx="19386">
                  <c:v>11.734866828090331</c:v>
                </c:pt>
                <c:pt idx="19387">
                  <c:v>11.735472154966844</c:v>
                </c:pt>
                <c:pt idx="19388">
                  <c:v>11.736077481843358</c:v>
                </c:pt>
                <c:pt idx="19389">
                  <c:v>11.736682808719872</c:v>
                </c:pt>
                <c:pt idx="19390">
                  <c:v>11.737288135596385</c:v>
                </c:pt>
                <c:pt idx="19391">
                  <c:v>11.737893462472899</c:v>
                </c:pt>
                <c:pt idx="19392">
                  <c:v>11.738498789349412</c:v>
                </c:pt>
                <c:pt idx="19393">
                  <c:v>11.739104116225926</c:v>
                </c:pt>
                <c:pt idx="19394">
                  <c:v>11.73970944310244</c:v>
                </c:pt>
                <c:pt idx="19395">
                  <c:v>11.740314769978953</c:v>
                </c:pt>
                <c:pt idx="19396">
                  <c:v>11.740920096855467</c:v>
                </c:pt>
                <c:pt idx="19397">
                  <c:v>11.74152542373198</c:v>
                </c:pt>
                <c:pt idx="19398">
                  <c:v>11.742130750608494</c:v>
                </c:pt>
                <c:pt idx="19399">
                  <c:v>11.742736077485008</c:v>
                </c:pt>
                <c:pt idx="19400">
                  <c:v>11.743341404361521</c:v>
                </c:pt>
                <c:pt idx="19401">
                  <c:v>11.743946731238035</c:v>
                </c:pt>
                <c:pt idx="19402">
                  <c:v>11.744552058114548</c:v>
                </c:pt>
                <c:pt idx="19403">
                  <c:v>11.745157384991062</c:v>
                </c:pt>
                <c:pt idx="19404">
                  <c:v>11.745762711867576</c:v>
                </c:pt>
                <c:pt idx="19405">
                  <c:v>11.746368038744089</c:v>
                </c:pt>
                <c:pt idx="19406">
                  <c:v>11.746973365620603</c:v>
                </c:pt>
                <c:pt idx="19407">
                  <c:v>11.747578692497116</c:v>
                </c:pt>
                <c:pt idx="19408">
                  <c:v>11.74818401937363</c:v>
                </c:pt>
                <c:pt idx="19409">
                  <c:v>11.748789346250144</c:v>
                </c:pt>
                <c:pt idx="19410">
                  <c:v>11.749394673126657</c:v>
                </c:pt>
                <c:pt idx="19411">
                  <c:v>11.750000000003171</c:v>
                </c:pt>
                <c:pt idx="19412">
                  <c:v>11.750605326879684</c:v>
                </c:pt>
                <c:pt idx="19413">
                  <c:v>11.751210653756198</c:v>
                </c:pt>
                <c:pt idx="19414">
                  <c:v>11.751815980632712</c:v>
                </c:pt>
                <c:pt idx="19415">
                  <c:v>11.752421307509225</c:v>
                </c:pt>
                <c:pt idx="19416">
                  <c:v>11.753026634385739</c:v>
                </c:pt>
                <c:pt idx="19417">
                  <c:v>11.753631961262252</c:v>
                </c:pt>
                <c:pt idx="19418">
                  <c:v>11.754237288138766</c:v>
                </c:pt>
                <c:pt idx="19419">
                  <c:v>11.75484261501528</c:v>
                </c:pt>
                <c:pt idx="19420">
                  <c:v>11.755447941891793</c:v>
                </c:pt>
                <c:pt idx="19421">
                  <c:v>11.756053268768307</c:v>
                </c:pt>
                <c:pt idx="19422">
                  <c:v>11.75665859564482</c:v>
                </c:pt>
                <c:pt idx="19423">
                  <c:v>11.757263922521334</c:v>
                </c:pt>
                <c:pt idx="19424">
                  <c:v>11.757869249397848</c:v>
                </c:pt>
                <c:pt idx="19425">
                  <c:v>11.758474576274361</c:v>
                </c:pt>
                <c:pt idx="19426">
                  <c:v>11.759079903150875</c:v>
                </c:pt>
                <c:pt idx="19427">
                  <c:v>11.759685230027388</c:v>
                </c:pt>
                <c:pt idx="19428">
                  <c:v>11.760290556903902</c:v>
                </c:pt>
                <c:pt idx="19429">
                  <c:v>11.760895883780416</c:v>
                </c:pt>
                <c:pt idx="19430">
                  <c:v>11.761501210656929</c:v>
                </c:pt>
                <c:pt idx="19431">
                  <c:v>11.762106537533443</c:v>
                </c:pt>
                <c:pt idx="19432">
                  <c:v>11.762711864409956</c:v>
                </c:pt>
                <c:pt idx="19433">
                  <c:v>11.76331719128647</c:v>
                </c:pt>
                <c:pt idx="19434">
                  <c:v>11.763922518162984</c:v>
                </c:pt>
                <c:pt idx="19435">
                  <c:v>11.764527845039497</c:v>
                </c:pt>
                <c:pt idx="19436">
                  <c:v>11.765133171916011</c:v>
                </c:pt>
                <c:pt idx="19437">
                  <c:v>11.765738498792524</c:v>
                </c:pt>
                <c:pt idx="19438">
                  <c:v>11.766343825669038</c:v>
                </c:pt>
                <c:pt idx="19439">
                  <c:v>11.766949152545552</c:v>
                </c:pt>
                <c:pt idx="19440">
                  <c:v>11.767554479422065</c:v>
                </c:pt>
                <c:pt idx="19441">
                  <c:v>11.768159806298579</c:v>
                </c:pt>
                <c:pt idx="19442">
                  <c:v>11.768765133175092</c:v>
                </c:pt>
                <c:pt idx="19443">
                  <c:v>11.769370460051606</c:v>
                </c:pt>
                <c:pt idx="19444">
                  <c:v>11.76997578692812</c:v>
                </c:pt>
                <c:pt idx="19445">
                  <c:v>11.770581113804633</c:v>
                </c:pt>
                <c:pt idx="19446">
                  <c:v>11.771186440681147</c:v>
                </c:pt>
                <c:pt idx="19447">
                  <c:v>11.77179176755766</c:v>
                </c:pt>
                <c:pt idx="19448">
                  <c:v>11.772397094434174</c:v>
                </c:pt>
                <c:pt idx="19449">
                  <c:v>11.773002421310688</c:v>
                </c:pt>
                <c:pt idx="19450">
                  <c:v>11.773607748187201</c:v>
                </c:pt>
                <c:pt idx="19451">
                  <c:v>11.774213075063715</c:v>
                </c:pt>
                <c:pt idx="19452">
                  <c:v>11.774818401940228</c:v>
                </c:pt>
                <c:pt idx="19453">
                  <c:v>11.775423728816742</c:v>
                </c:pt>
                <c:pt idx="19454">
                  <c:v>11.776029055693256</c:v>
                </c:pt>
                <c:pt idx="19455">
                  <c:v>11.776634382569769</c:v>
                </c:pt>
                <c:pt idx="19456">
                  <c:v>11.777239709446283</c:v>
                </c:pt>
                <c:pt idx="19457">
                  <c:v>11.777845036322796</c:v>
                </c:pt>
                <c:pt idx="19458">
                  <c:v>11.77845036319931</c:v>
                </c:pt>
                <c:pt idx="19459">
                  <c:v>11.779055690075824</c:v>
                </c:pt>
                <c:pt idx="19460">
                  <c:v>11.779661016952337</c:v>
                </c:pt>
                <c:pt idx="19461">
                  <c:v>11.780266343828851</c:v>
                </c:pt>
                <c:pt idx="19462">
                  <c:v>11.780871670705364</c:v>
                </c:pt>
                <c:pt idx="19463">
                  <c:v>11.781476997581878</c:v>
                </c:pt>
                <c:pt idx="19464">
                  <c:v>11.782082324458392</c:v>
                </c:pt>
                <c:pt idx="19465">
                  <c:v>11.782687651334905</c:v>
                </c:pt>
                <c:pt idx="19466">
                  <c:v>11.783292978211419</c:v>
                </c:pt>
                <c:pt idx="19467">
                  <c:v>11.783898305087932</c:v>
                </c:pt>
                <c:pt idx="19468">
                  <c:v>11.784503631964446</c:v>
                </c:pt>
                <c:pt idx="19469">
                  <c:v>11.78510895884096</c:v>
                </c:pt>
                <c:pt idx="19470">
                  <c:v>11.785714285717473</c:v>
                </c:pt>
                <c:pt idx="19471">
                  <c:v>11.786319612593987</c:v>
                </c:pt>
                <c:pt idx="19472">
                  <c:v>11.7869249394705</c:v>
                </c:pt>
                <c:pt idx="19473">
                  <c:v>11.787530266347014</c:v>
                </c:pt>
                <c:pt idx="19474">
                  <c:v>11.788135593223528</c:v>
                </c:pt>
                <c:pt idx="19475">
                  <c:v>11.788740920100041</c:v>
                </c:pt>
                <c:pt idx="19476">
                  <c:v>11.789346246976555</c:v>
                </c:pt>
                <c:pt idx="19477">
                  <c:v>11.789951573853068</c:v>
                </c:pt>
                <c:pt idx="19478">
                  <c:v>11.790556900729582</c:v>
                </c:pt>
                <c:pt idx="19479">
                  <c:v>11.791162227606096</c:v>
                </c:pt>
                <c:pt idx="19480">
                  <c:v>11.791767554482609</c:v>
                </c:pt>
                <c:pt idx="19481">
                  <c:v>11.792372881359123</c:v>
                </c:pt>
                <c:pt idx="19482">
                  <c:v>11.792978208235636</c:v>
                </c:pt>
                <c:pt idx="19483">
                  <c:v>11.79358353511215</c:v>
                </c:pt>
                <c:pt idx="19484">
                  <c:v>11.794188861988664</c:v>
                </c:pt>
                <c:pt idx="19485">
                  <c:v>11.794794188865177</c:v>
                </c:pt>
                <c:pt idx="19486">
                  <c:v>11.795399515741691</c:v>
                </c:pt>
                <c:pt idx="19487">
                  <c:v>11.796004842618204</c:v>
                </c:pt>
                <c:pt idx="19488">
                  <c:v>11.796610169494718</c:v>
                </c:pt>
                <c:pt idx="19489">
                  <c:v>11.797215496371232</c:v>
                </c:pt>
                <c:pt idx="19490">
                  <c:v>11.797820823247745</c:v>
                </c:pt>
                <c:pt idx="19491">
                  <c:v>11.798426150124259</c:v>
                </c:pt>
                <c:pt idx="19492">
                  <c:v>11.799031477000772</c:v>
                </c:pt>
                <c:pt idx="19493">
                  <c:v>11.799636803877286</c:v>
                </c:pt>
                <c:pt idx="19494">
                  <c:v>11.8002421307538</c:v>
                </c:pt>
                <c:pt idx="19495">
                  <c:v>11.800847457630313</c:v>
                </c:pt>
                <c:pt idx="19496">
                  <c:v>11.801452784506827</c:v>
                </c:pt>
                <c:pt idx="19497">
                  <c:v>11.80205811138334</c:v>
                </c:pt>
                <c:pt idx="19498">
                  <c:v>11.802663438259854</c:v>
                </c:pt>
                <c:pt idx="19499">
                  <c:v>11.803268765136368</c:v>
                </c:pt>
                <c:pt idx="19500">
                  <c:v>11.803874092012881</c:v>
                </c:pt>
                <c:pt idx="19501">
                  <c:v>11.804479418889395</c:v>
                </c:pt>
                <c:pt idx="19502">
                  <c:v>11.805084745765908</c:v>
                </c:pt>
                <c:pt idx="19503">
                  <c:v>11.805690072642422</c:v>
                </c:pt>
                <c:pt idx="19504">
                  <c:v>11.806295399518936</c:v>
                </c:pt>
                <c:pt idx="19505">
                  <c:v>11.806900726395449</c:v>
                </c:pt>
                <c:pt idx="19506">
                  <c:v>11.807506053271963</c:v>
                </c:pt>
                <c:pt idx="19507">
                  <c:v>11.808111380148476</c:v>
                </c:pt>
                <c:pt idx="19508">
                  <c:v>11.80871670702499</c:v>
                </c:pt>
                <c:pt idx="19509">
                  <c:v>11.809322033901504</c:v>
                </c:pt>
                <c:pt idx="19510">
                  <c:v>11.809927360778017</c:v>
                </c:pt>
                <c:pt idx="19511">
                  <c:v>11.810532687654531</c:v>
                </c:pt>
                <c:pt idx="19512">
                  <c:v>11.811138014531045</c:v>
                </c:pt>
                <c:pt idx="19513">
                  <c:v>11.811743341407558</c:v>
                </c:pt>
                <c:pt idx="19514">
                  <c:v>11.812348668284072</c:v>
                </c:pt>
                <c:pt idx="19515">
                  <c:v>11.812953995160585</c:v>
                </c:pt>
                <c:pt idx="19516">
                  <c:v>11.813559322037099</c:v>
                </c:pt>
                <c:pt idx="19517">
                  <c:v>11.814164648913613</c:v>
                </c:pt>
                <c:pt idx="19518">
                  <c:v>11.814769975790126</c:v>
                </c:pt>
                <c:pt idx="19519">
                  <c:v>11.81537530266664</c:v>
                </c:pt>
                <c:pt idx="19520">
                  <c:v>11.815980629543153</c:v>
                </c:pt>
                <c:pt idx="19521">
                  <c:v>11.816585956419667</c:v>
                </c:pt>
                <c:pt idx="19522">
                  <c:v>11.817191283296181</c:v>
                </c:pt>
                <c:pt idx="19523">
                  <c:v>11.817796610172694</c:v>
                </c:pt>
                <c:pt idx="19524">
                  <c:v>11.818401937049208</c:v>
                </c:pt>
                <c:pt idx="19525">
                  <c:v>11.819007263925721</c:v>
                </c:pt>
                <c:pt idx="19526">
                  <c:v>11.819612590802235</c:v>
                </c:pt>
                <c:pt idx="19527">
                  <c:v>11.820217917678749</c:v>
                </c:pt>
                <c:pt idx="19528">
                  <c:v>11.820823244555262</c:v>
                </c:pt>
                <c:pt idx="19529">
                  <c:v>11.821428571431776</c:v>
                </c:pt>
                <c:pt idx="19530">
                  <c:v>11.822033898308289</c:v>
                </c:pt>
                <c:pt idx="19531">
                  <c:v>11.822639225184803</c:v>
                </c:pt>
                <c:pt idx="19532">
                  <c:v>11.823244552061317</c:v>
                </c:pt>
                <c:pt idx="19533">
                  <c:v>11.82384987893783</c:v>
                </c:pt>
                <c:pt idx="19534">
                  <c:v>11.824455205814344</c:v>
                </c:pt>
                <c:pt idx="19535">
                  <c:v>11.825060532690857</c:v>
                </c:pt>
                <c:pt idx="19536">
                  <c:v>11.825665859567371</c:v>
                </c:pt>
                <c:pt idx="19537">
                  <c:v>11.826271186443885</c:v>
                </c:pt>
                <c:pt idx="19538">
                  <c:v>11.826876513320398</c:v>
                </c:pt>
                <c:pt idx="19539">
                  <c:v>11.827481840196912</c:v>
                </c:pt>
                <c:pt idx="19540">
                  <c:v>11.828087167073425</c:v>
                </c:pt>
                <c:pt idx="19541">
                  <c:v>11.828692493949939</c:v>
                </c:pt>
                <c:pt idx="19542">
                  <c:v>11.829297820826453</c:v>
                </c:pt>
                <c:pt idx="19543">
                  <c:v>11.829903147702966</c:v>
                </c:pt>
                <c:pt idx="19544">
                  <c:v>11.83050847457948</c:v>
                </c:pt>
                <c:pt idx="19545">
                  <c:v>11.831113801455993</c:v>
                </c:pt>
                <c:pt idx="19546">
                  <c:v>11.831719128332507</c:v>
                </c:pt>
                <c:pt idx="19547">
                  <c:v>11.832324455209021</c:v>
                </c:pt>
                <c:pt idx="19548">
                  <c:v>11.832929782085534</c:v>
                </c:pt>
                <c:pt idx="19549">
                  <c:v>11.833535108962048</c:v>
                </c:pt>
                <c:pt idx="19550">
                  <c:v>11.834140435838561</c:v>
                </c:pt>
                <c:pt idx="19551">
                  <c:v>11.834745762715075</c:v>
                </c:pt>
                <c:pt idx="19552">
                  <c:v>11.835351089591589</c:v>
                </c:pt>
                <c:pt idx="19553">
                  <c:v>11.835956416468102</c:v>
                </c:pt>
                <c:pt idx="19554">
                  <c:v>11.836561743344616</c:v>
                </c:pt>
                <c:pt idx="19555">
                  <c:v>11.837167070221129</c:v>
                </c:pt>
                <c:pt idx="19556">
                  <c:v>11.837772397097643</c:v>
                </c:pt>
                <c:pt idx="19557">
                  <c:v>11.838377723974157</c:v>
                </c:pt>
                <c:pt idx="19558">
                  <c:v>11.83898305085067</c:v>
                </c:pt>
                <c:pt idx="19559">
                  <c:v>11.839588377727184</c:v>
                </c:pt>
                <c:pt idx="19560">
                  <c:v>11.840193704603697</c:v>
                </c:pt>
                <c:pt idx="19561">
                  <c:v>11.840799031480211</c:v>
                </c:pt>
                <c:pt idx="19562">
                  <c:v>11.841404358356725</c:v>
                </c:pt>
                <c:pt idx="19563">
                  <c:v>11.842009685233238</c:v>
                </c:pt>
                <c:pt idx="19564">
                  <c:v>11.842615012109752</c:v>
                </c:pt>
                <c:pt idx="19565">
                  <c:v>11.843220338986265</c:v>
                </c:pt>
                <c:pt idx="19566">
                  <c:v>11.843825665862779</c:v>
                </c:pt>
                <c:pt idx="19567">
                  <c:v>11.844430992739293</c:v>
                </c:pt>
                <c:pt idx="19568">
                  <c:v>11.845036319615806</c:v>
                </c:pt>
                <c:pt idx="19569">
                  <c:v>11.84564164649232</c:v>
                </c:pt>
                <c:pt idx="19570">
                  <c:v>11.846246973368833</c:v>
                </c:pt>
                <c:pt idx="19571">
                  <c:v>11.846852300245347</c:v>
                </c:pt>
                <c:pt idx="19572">
                  <c:v>11.847457627121861</c:v>
                </c:pt>
                <c:pt idx="19573">
                  <c:v>11.848062953998374</c:v>
                </c:pt>
                <c:pt idx="19574">
                  <c:v>11.848668280874888</c:v>
                </c:pt>
                <c:pt idx="19575">
                  <c:v>11.849273607751401</c:v>
                </c:pt>
                <c:pt idx="19576">
                  <c:v>11.849878934627915</c:v>
                </c:pt>
                <c:pt idx="19577">
                  <c:v>11.850484261504429</c:v>
                </c:pt>
                <c:pt idx="19578">
                  <c:v>11.851089588380942</c:v>
                </c:pt>
                <c:pt idx="19579">
                  <c:v>11.851694915257456</c:v>
                </c:pt>
                <c:pt idx="19580">
                  <c:v>11.852300242133969</c:v>
                </c:pt>
                <c:pt idx="19581">
                  <c:v>11.852905569010483</c:v>
                </c:pt>
                <c:pt idx="19582">
                  <c:v>11.853510895886997</c:v>
                </c:pt>
                <c:pt idx="19583">
                  <c:v>11.85411622276351</c:v>
                </c:pt>
                <c:pt idx="19584">
                  <c:v>11.854721549640024</c:v>
                </c:pt>
                <c:pt idx="19585">
                  <c:v>11.855326876516537</c:v>
                </c:pt>
                <c:pt idx="19586">
                  <c:v>11.855932203393051</c:v>
                </c:pt>
                <c:pt idx="19587">
                  <c:v>11.856537530269565</c:v>
                </c:pt>
                <c:pt idx="19588">
                  <c:v>11.857142857146078</c:v>
                </c:pt>
                <c:pt idx="19589">
                  <c:v>11.857748184022592</c:v>
                </c:pt>
                <c:pt idx="19590">
                  <c:v>11.858353510899105</c:v>
                </c:pt>
                <c:pt idx="19591">
                  <c:v>11.858958837775619</c:v>
                </c:pt>
                <c:pt idx="19592">
                  <c:v>11.859564164652133</c:v>
                </c:pt>
                <c:pt idx="19593">
                  <c:v>11.860169491528646</c:v>
                </c:pt>
                <c:pt idx="19594">
                  <c:v>11.86077481840516</c:v>
                </c:pt>
                <c:pt idx="19595">
                  <c:v>11.861380145281673</c:v>
                </c:pt>
                <c:pt idx="19596">
                  <c:v>11.861985472158187</c:v>
                </c:pt>
                <c:pt idx="19597">
                  <c:v>11.862590799034701</c:v>
                </c:pt>
                <c:pt idx="19598">
                  <c:v>11.863196125911214</c:v>
                </c:pt>
                <c:pt idx="19599">
                  <c:v>11.863801452787728</c:v>
                </c:pt>
                <c:pt idx="19600">
                  <c:v>11.864406779664241</c:v>
                </c:pt>
                <c:pt idx="19601">
                  <c:v>11.865012106540755</c:v>
                </c:pt>
                <c:pt idx="19602">
                  <c:v>11.865617433417269</c:v>
                </c:pt>
                <c:pt idx="19603">
                  <c:v>11.866222760293782</c:v>
                </c:pt>
                <c:pt idx="19604">
                  <c:v>11.866828087170296</c:v>
                </c:pt>
                <c:pt idx="19605">
                  <c:v>11.867433414046809</c:v>
                </c:pt>
                <c:pt idx="19606">
                  <c:v>11.868038740923323</c:v>
                </c:pt>
                <c:pt idx="19607">
                  <c:v>11.868644067799837</c:v>
                </c:pt>
                <c:pt idx="19608">
                  <c:v>11.86924939467635</c:v>
                </c:pt>
                <c:pt idx="19609">
                  <c:v>11.869854721552864</c:v>
                </c:pt>
                <c:pt idx="19610">
                  <c:v>11.870460048429377</c:v>
                </c:pt>
                <c:pt idx="19611">
                  <c:v>11.871065375305891</c:v>
                </c:pt>
                <c:pt idx="19612">
                  <c:v>11.871670702182405</c:v>
                </c:pt>
                <c:pt idx="19613">
                  <c:v>11.872276029058918</c:v>
                </c:pt>
                <c:pt idx="19614">
                  <c:v>11.872881355935432</c:v>
                </c:pt>
                <c:pt idx="19615">
                  <c:v>11.873486682811945</c:v>
                </c:pt>
                <c:pt idx="19616">
                  <c:v>11.874092009688459</c:v>
                </c:pt>
                <c:pt idx="19617">
                  <c:v>11.874697336564973</c:v>
                </c:pt>
                <c:pt idx="19618">
                  <c:v>11.875302663441486</c:v>
                </c:pt>
                <c:pt idx="19619">
                  <c:v>11.875907990318</c:v>
                </c:pt>
                <c:pt idx="19620">
                  <c:v>11.876513317194513</c:v>
                </c:pt>
                <c:pt idx="19621">
                  <c:v>11.877118644071027</c:v>
                </c:pt>
                <c:pt idx="19622">
                  <c:v>11.877723970947541</c:v>
                </c:pt>
                <c:pt idx="19623">
                  <c:v>11.878329297824054</c:v>
                </c:pt>
                <c:pt idx="19624">
                  <c:v>11.878934624700568</c:v>
                </c:pt>
                <c:pt idx="19625">
                  <c:v>11.879539951577081</c:v>
                </c:pt>
                <c:pt idx="19626">
                  <c:v>11.880145278453595</c:v>
                </c:pt>
                <c:pt idx="19627">
                  <c:v>11.880750605330109</c:v>
                </c:pt>
                <c:pt idx="19628">
                  <c:v>11.881355932206622</c:v>
                </c:pt>
                <c:pt idx="19629">
                  <c:v>11.881961259083136</c:v>
                </c:pt>
                <c:pt idx="19630">
                  <c:v>11.882566585959649</c:v>
                </c:pt>
                <c:pt idx="19631">
                  <c:v>11.883171912836163</c:v>
                </c:pt>
                <c:pt idx="19632">
                  <c:v>11.883777239712677</c:v>
                </c:pt>
                <c:pt idx="19633">
                  <c:v>11.88438256658919</c:v>
                </c:pt>
                <c:pt idx="19634">
                  <c:v>11.884987893465704</c:v>
                </c:pt>
                <c:pt idx="19635">
                  <c:v>11.885593220342217</c:v>
                </c:pt>
                <c:pt idx="19636">
                  <c:v>11.886198547218731</c:v>
                </c:pt>
                <c:pt idx="19637">
                  <c:v>11.886803874095245</c:v>
                </c:pt>
                <c:pt idx="19638">
                  <c:v>11.887409200971758</c:v>
                </c:pt>
                <c:pt idx="19639">
                  <c:v>11.888014527848272</c:v>
                </c:pt>
                <c:pt idx="19640">
                  <c:v>11.888619854724785</c:v>
                </c:pt>
                <c:pt idx="19641">
                  <c:v>11.889225181601299</c:v>
                </c:pt>
                <c:pt idx="19642">
                  <c:v>11.889830508477813</c:v>
                </c:pt>
                <c:pt idx="19643">
                  <c:v>11.890435835354326</c:v>
                </c:pt>
                <c:pt idx="19644">
                  <c:v>11.89104116223084</c:v>
                </c:pt>
                <c:pt idx="19645">
                  <c:v>11.891646489107353</c:v>
                </c:pt>
                <c:pt idx="19646">
                  <c:v>11.892251815983867</c:v>
                </c:pt>
                <c:pt idx="19647">
                  <c:v>11.892857142860381</c:v>
                </c:pt>
                <c:pt idx="19648">
                  <c:v>11.893462469736894</c:v>
                </c:pt>
                <c:pt idx="19649">
                  <c:v>11.894067796613408</c:v>
                </c:pt>
                <c:pt idx="19650">
                  <c:v>11.894673123489921</c:v>
                </c:pt>
                <c:pt idx="19651">
                  <c:v>11.895278450366435</c:v>
                </c:pt>
                <c:pt idx="19652">
                  <c:v>11.895883777242949</c:v>
                </c:pt>
                <c:pt idx="19653">
                  <c:v>11.896489104119462</c:v>
                </c:pt>
                <c:pt idx="19654">
                  <c:v>11.897094430995976</c:v>
                </c:pt>
                <c:pt idx="19655">
                  <c:v>11.897699757872489</c:v>
                </c:pt>
                <c:pt idx="19656">
                  <c:v>11.898305084749003</c:v>
                </c:pt>
                <c:pt idx="19657">
                  <c:v>11.898910411625517</c:v>
                </c:pt>
                <c:pt idx="19658">
                  <c:v>11.89951573850203</c:v>
                </c:pt>
                <c:pt idx="19659">
                  <c:v>11.900121065378544</c:v>
                </c:pt>
                <c:pt idx="19660">
                  <c:v>11.900726392255057</c:v>
                </c:pt>
                <c:pt idx="19661">
                  <c:v>11.901331719131571</c:v>
                </c:pt>
                <c:pt idx="19662">
                  <c:v>11.901937046008085</c:v>
                </c:pt>
                <c:pt idx="19663">
                  <c:v>11.902542372884598</c:v>
                </c:pt>
                <c:pt idx="19664">
                  <c:v>11.903147699761112</c:v>
                </c:pt>
                <c:pt idx="19665">
                  <c:v>11.903753026637625</c:v>
                </c:pt>
                <c:pt idx="19666">
                  <c:v>11.904358353514139</c:v>
                </c:pt>
                <c:pt idx="19667">
                  <c:v>11.904963680390653</c:v>
                </c:pt>
                <c:pt idx="19668">
                  <c:v>11.905569007267166</c:v>
                </c:pt>
                <c:pt idx="19669">
                  <c:v>11.90617433414368</c:v>
                </c:pt>
                <c:pt idx="19670">
                  <c:v>11.906779661020193</c:v>
                </c:pt>
                <c:pt idx="19671">
                  <c:v>11.907384987896707</c:v>
                </c:pt>
                <c:pt idx="19672">
                  <c:v>11.907990314773221</c:v>
                </c:pt>
                <c:pt idx="19673">
                  <c:v>11.908595641649734</c:v>
                </c:pt>
                <c:pt idx="19674">
                  <c:v>11.909200968526248</c:v>
                </c:pt>
                <c:pt idx="19675">
                  <c:v>11.909806295402761</c:v>
                </c:pt>
                <c:pt idx="19676">
                  <c:v>11.910411622279275</c:v>
                </c:pt>
                <c:pt idx="19677">
                  <c:v>11.911016949155789</c:v>
                </c:pt>
                <c:pt idx="19678">
                  <c:v>11.911622276032302</c:v>
                </c:pt>
                <c:pt idx="19679">
                  <c:v>11.912227602908816</c:v>
                </c:pt>
                <c:pt idx="19680">
                  <c:v>11.912832929785329</c:v>
                </c:pt>
                <c:pt idx="19681">
                  <c:v>11.913438256661843</c:v>
                </c:pt>
                <c:pt idx="19682">
                  <c:v>11.914043583538357</c:v>
                </c:pt>
                <c:pt idx="19683">
                  <c:v>11.91464891041487</c:v>
                </c:pt>
                <c:pt idx="19684">
                  <c:v>11.915254237291384</c:v>
                </c:pt>
                <c:pt idx="19685">
                  <c:v>11.915859564167897</c:v>
                </c:pt>
                <c:pt idx="19686">
                  <c:v>11.916464891044411</c:v>
                </c:pt>
                <c:pt idx="19687">
                  <c:v>11.917070217920925</c:v>
                </c:pt>
                <c:pt idx="19688">
                  <c:v>11.917675544797438</c:v>
                </c:pt>
                <c:pt idx="19689">
                  <c:v>11.918280871673952</c:v>
                </c:pt>
                <c:pt idx="19690">
                  <c:v>11.918886198550465</c:v>
                </c:pt>
                <c:pt idx="19691">
                  <c:v>11.919491525426979</c:v>
                </c:pt>
                <c:pt idx="19692">
                  <c:v>11.920096852303493</c:v>
                </c:pt>
                <c:pt idx="19693">
                  <c:v>11.920702179180006</c:v>
                </c:pt>
                <c:pt idx="19694">
                  <c:v>11.92130750605652</c:v>
                </c:pt>
                <c:pt idx="19695">
                  <c:v>11.921912832933033</c:v>
                </c:pt>
                <c:pt idx="19696">
                  <c:v>11.922518159809547</c:v>
                </c:pt>
                <c:pt idx="19697">
                  <c:v>11.923123486686061</c:v>
                </c:pt>
                <c:pt idx="19698">
                  <c:v>11.923728813562574</c:v>
                </c:pt>
                <c:pt idx="19699">
                  <c:v>11.924334140439088</c:v>
                </c:pt>
                <c:pt idx="19700">
                  <c:v>11.924939467315602</c:v>
                </c:pt>
                <c:pt idx="19701">
                  <c:v>11.925544794192115</c:v>
                </c:pt>
                <c:pt idx="19702">
                  <c:v>11.926150121068629</c:v>
                </c:pt>
                <c:pt idx="19703">
                  <c:v>11.926755447945142</c:v>
                </c:pt>
                <c:pt idx="19704">
                  <c:v>11.927360774821656</c:v>
                </c:pt>
                <c:pt idx="19705">
                  <c:v>11.92796610169817</c:v>
                </c:pt>
                <c:pt idx="19706">
                  <c:v>11.928571428574683</c:v>
                </c:pt>
                <c:pt idx="19707">
                  <c:v>11.929176755451197</c:v>
                </c:pt>
                <c:pt idx="19708">
                  <c:v>11.92978208232771</c:v>
                </c:pt>
                <c:pt idx="19709">
                  <c:v>11.930387409204224</c:v>
                </c:pt>
                <c:pt idx="19710">
                  <c:v>11.930992736080738</c:v>
                </c:pt>
                <c:pt idx="19711">
                  <c:v>11.931598062957251</c:v>
                </c:pt>
                <c:pt idx="19712">
                  <c:v>11.932203389833765</c:v>
                </c:pt>
                <c:pt idx="19713">
                  <c:v>11.932808716710278</c:v>
                </c:pt>
                <c:pt idx="19714">
                  <c:v>11.933414043586792</c:v>
                </c:pt>
                <c:pt idx="19715">
                  <c:v>11.934019370463306</c:v>
                </c:pt>
                <c:pt idx="19716">
                  <c:v>11.934624697339819</c:v>
                </c:pt>
                <c:pt idx="19717">
                  <c:v>11.935230024216333</c:v>
                </c:pt>
                <c:pt idx="19718">
                  <c:v>11.935835351092846</c:v>
                </c:pt>
                <c:pt idx="19719">
                  <c:v>11.93644067796936</c:v>
                </c:pt>
                <c:pt idx="19720">
                  <c:v>11.937046004845874</c:v>
                </c:pt>
                <c:pt idx="19721">
                  <c:v>11.937651331722387</c:v>
                </c:pt>
                <c:pt idx="19722">
                  <c:v>11.938256658598901</c:v>
                </c:pt>
                <c:pt idx="19723">
                  <c:v>11.938861985475414</c:v>
                </c:pt>
                <c:pt idx="19724">
                  <c:v>11.939467312351928</c:v>
                </c:pt>
                <c:pt idx="19725">
                  <c:v>11.940072639228442</c:v>
                </c:pt>
                <c:pt idx="19726">
                  <c:v>11.940677966104955</c:v>
                </c:pt>
                <c:pt idx="19727">
                  <c:v>11.941283292981469</c:v>
                </c:pt>
                <c:pt idx="19728">
                  <c:v>11.941888619857982</c:v>
                </c:pt>
                <c:pt idx="19729">
                  <c:v>11.942493946734496</c:v>
                </c:pt>
                <c:pt idx="19730">
                  <c:v>11.94309927361101</c:v>
                </c:pt>
                <c:pt idx="19731">
                  <c:v>11.943704600487523</c:v>
                </c:pt>
                <c:pt idx="19732">
                  <c:v>11.944309927364037</c:v>
                </c:pt>
                <c:pt idx="19733">
                  <c:v>11.94491525424055</c:v>
                </c:pt>
                <c:pt idx="19734">
                  <c:v>11.945520581117064</c:v>
                </c:pt>
                <c:pt idx="19735">
                  <c:v>11.946125907993578</c:v>
                </c:pt>
                <c:pt idx="19736">
                  <c:v>11.946731234870091</c:v>
                </c:pt>
                <c:pt idx="19737">
                  <c:v>11.947336561746605</c:v>
                </c:pt>
                <c:pt idx="19738">
                  <c:v>11.947941888623118</c:v>
                </c:pt>
                <c:pt idx="19739">
                  <c:v>11.948547215499632</c:v>
                </c:pt>
                <c:pt idx="19740">
                  <c:v>11.949152542376146</c:v>
                </c:pt>
                <c:pt idx="19741">
                  <c:v>11.949757869252659</c:v>
                </c:pt>
                <c:pt idx="19742">
                  <c:v>11.950363196129173</c:v>
                </c:pt>
                <c:pt idx="19743">
                  <c:v>11.950968523005686</c:v>
                </c:pt>
                <c:pt idx="19744">
                  <c:v>11.9515738498822</c:v>
                </c:pt>
                <c:pt idx="19745">
                  <c:v>11.952179176758714</c:v>
                </c:pt>
                <c:pt idx="19746">
                  <c:v>11.952784503635227</c:v>
                </c:pt>
                <c:pt idx="19747">
                  <c:v>11.953389830511741</c:v>
                </c:pt>
                <c:pt idx="19748">
                  <c:v>11.953995157388254</c:v>
                </c:pt>
                <c:pt idx="19749">
                  <c:v>11.954600484264768</c:v>
                </c:pt>
                <c:pt idx="19750">
                  <c:v>11.955205811141282</c:v>
                </c:pt>
                <c:pt idx="19751">
                  <c:v>11.955811138017795</c:v>
                </c:pt>
                <c:pt idx="19752">
                  <c:v>11.956416464894309</c:v>
                </c:pt>
                <c:pt idx="19753">
                  <c:v>11.957021791770822</c:v>
                </c:pt>
                <c:pt idx="19754">
                  <c:v>11.957627118647336</c:v>
                </c:pt>
                <c:pt idx="19755">
                  <c:v>11.95823244552385</c:v>
                </c:pt>
                <c:pt idx="19756">
                  <c:v>11.958837772400363</c:v>
                </c:pt>
                <c:pt idx="19757">
                  <c:v>11.959443099276877</c:v>
                </c:pt>
                <c:pt idx="19758">
                  <c:v>11.96004842615339</c:v>
                </c:pt>
                <c:pt idx="19759">
                  <c:v>11.960653753029904</c:v>
                </c:pt>
                <c:pt idx="19760">
                  <c:v>11.961259079906418</c:v>
                </c:pt>
                <c:pt idx="19761">
                  <c:v>11.961864406782931</c:v>
                </c:pt>
                <c:pt idx="19762">
                  <c:v>11.962469733659445</c:v>
                </c:pt>
                <c:pt idx="19763">
                  <c:v>11.963075060535958</c:v>
                </c:pt>
                <c:pt idx="19764">
                  <c:v>11.963680387412472</c:v>
                </c:pt>
                <c:pt idx="19765">
                  <c:v>11.964285714288986</c:v>
                </c:pt>
                <c:pt idx="19766">
                  <c:v>11.964891041165499</c:v>
                </c:pt>
                <c:pt idx="19767">
                  <c:v>11.965496368042013</c:v>
                </c:pt>
                <c:pt idx="19768">
                  <c:v>11.966101694918526</c:v>
                </c:pt>
                <c:pt idx="19769">
                  <c:v>11.96670702179504</c:v>
                </c:pt>
                <c:pt idx="19770">
                  <c:v>11.967312348671554</c:v>
                </c:pt>
                <c:pt idx="19771">
                  <c:v>11.967917675548067</c:v>
                </c:pt>
                <c:pt idx="19772">
                  <c:v>11.968523002424581</c:v>
                </c:pt>
                <c:pt idx="19773">
                  <c:v>11.969128329301094</c:v>
                </c:pt>
                <c:pt idx="19774">
                  <c:v>11.969733656177608</c:v>
                </c:pt>
                <c:pt idx="19775">
                  <c:v>11.970338983054122</c:v>
                </c:pt>
                <c:pt idx="19776">
                  <c:v>11.970944309930635</c:v>
                </c:pt>
                <c:pt idx="19777">
                  <c:v>11.971549636807149</c:v>
                </c:pt>
                <c:pt idx="19778">
                  <c:v>11.972154963683662</c:v>
                </c:pt>
                <c:pt idx="19779">
                  <c:v>11.972760290560176</c:v>
                </c:pt>
                <c:pt idx="19780">
                  <c:v>11.97336561743669</c:v>
                </c:pt>
                <c:pt idx="19781">
                  <c:v>11.973970944313203</c:v>
                </c:pt>
                <c:pt idx="19782">
                  <c:v>11.974576271189717</c:v>
                </c:pt>
                <c:pt idx="19783">
                  <c:v>11.97518159806623</c:v>
                </c:pt>
                <c:pt idx="19784">
                  <c:v>11.975786924942744</c:v>
                </c:pt>
                <c:pt idx="19785">
                  <c:v>11.976392251819258</c:v>
                </c:pt>
                <c:pt idx="19786">
                  <c:v>11.976997578695771</c:v>
                </c:pt>
                <c:pt idx="19787">
                  <c:v>11.977602905572285</c:v>
                </c:pt>
                <c:pt idx="19788">
                  <c:v>11.978208232448798</c:v>
                </c:pt>
                <c:pt idx="19789">
                  <c:v>11.978813559325312</c:v>
                </c:pt>
                <c:pt idx="19790">
                  <c:v>11.979418886201826</c:v>
                </c:pt>
                <c:pt idx="19791">
                  <c:v>11.980024213078339</c:v>
                </c:pt>
                <c:pt idx="19792">
                  <c:v>11.980629539954853</c:v>
                </c:pt>
                <c:pt idx="19793">
                  <c:v>11.981234866831366</c:v>
                </c:pt>
                <c:pt idx="19794">
                  <c:v>11.98184019370788</c:v>
                </c:pt>
                <c:pt idx="19795">
                  <c:v>11.982445520584394</c:v>
                </c:pt>
                <c:pt idx="19796">
                  <c:v>11.983050847460907</c:v>
                </c:pt>
                <c:pt idx="19797">
                  <c:v>11.983656174337421</c:v>
                </c:pt>
                <c:pt idx="19798">
                  <c:v>11.984261501213934</c:v>
                </c:pt>
                <c:pt idx="19799">
                  <c:v>11.984866828090448</c:v>
                </c:pt>
                <c:pt idx="19800">
                  <c:v>11.985472154966962</c:v>
                </c:pt>
                <c:pt idx="19801">
                  <c:v>11.986077481843475</c:v>
                </c:pt>
                <c:pt idx="19802">
                  <c:v>11.986682808719989</c:v>
                </c:pt>
                <c:pt idx="19803">
                  <c:v>11.987288135596502</c:v>
                </c:pt>
                <c:pt idx="19804">
                  <c:v>11.987893462473016</c:v>
                </c:pt>
                <c:pt idx="19805">
                  <c:v>11.98849878934953</c:v>
                </c:pt>
                <c:pt idx="19806">
                  <c:v>11.989104116226043</c:v>
                </c:pt>
                <c:pt idx="19807">
                  <c:v>11.989709443102557</c:v>
                </c:pt>
                <c:pt idx="19808">
                  <c:v>11.99031476997907</c:v>
                </c:pt>
                <c:pt idx="19809">
                  <c:v>11.990920096855584</c:v>
                </c:pt>
                <c:pt idx="19810">
                  <c:v>11.991525423732098</c:v>
                </c:pt>
                <c:pt idx="19811">
                  <c:v>11.992130750608611</c:v>
                </c:pt>
                <c:pt idx="19812">
                  <c:v>11.992736077485125</c:v>
                </c:pt>
                <c:pt idx="19813">
                  <c:v>11.993341404361638</c:v>
                </c:pt>
                <c:pt idx="19814">
                  <c:v>11.993946731238152</c:v>
                </c:pt>
                <c:pt idx="19815">
                  <c:v>11.994552058114666</c:v>
                </c:pt>
                <c:pt idx="19816">
                  <c:v>11.995157384991179</c:v>
                </c:pt>
                <c:pt idx="19817">
                  <c:v>11.995762711867693</c:v>
                </c:pt>
                <c:pt idx="19818">
                  <c:v>11.996368038744206</c:v>
                </c:pt>
                <c:pt idx="19819">
                  <c:v>11.99697336562072</c:v>
                </c:pt>
                <c:pt idx="19820">
                  <c:v>11.997578692497234</c:v>
                </c:pt>
                <c:pt idx="19821">
                  <c:v>11.998184019373747</c:v>
                </c:pt>
                <c:pt idx="19822">
                  <c:v>11.998789346250261</c:v>
                </c:pt>
                <c:pt idx="19823">
                  <c:v>11.999394673126774</c:v>
                </c:pt>
                <c:pt idx="19824">
                  <c:v>12.000000000003288</c:v>
                </c:pt>
                <c:pt idx="19825">
                  <c:v>12.000605326879802</c:v>
                </c:pt>
                <c:pt idx="19826">
                  <c:v>12.001210653756315</c:v>
                </c:pt>
                <c:pt idx="19827">
                  <c:v>12.001815980632829</c:v>
                </c:pt>
                <c:pt idx="19828">
                  <c:v>12.002421307509342</c:v>
                </c:pt>
                <c:pt idx="19829">
                  <c:v>12.003026634385856</c:v>
                </c:pt>
                <c:pt idx="19830">
                  <c:v>12.00363196126237</c:v>
                </c:pt>
                <c:pt idx="19831">
                  <c:v>12.004237288138883</c:v>
                </c:pt>
                <c:pt idx="19832">
                  <c:v>12.004842615015397</c:v>
                </c:pt>
                <c:pt idx="19833">
                  <c:v>12.00544794189191</c:v>
                </c:pt>
                <c:pt idx="19834">
                  <c:v>12.006053268768424</c:v>
                </c:pt>
                <c:pt idx="19835">
                  <c:v>12.006658595644938</c:v>
                </c:pt>
                <c:pt idx="19836">
                  <c:v>12.007263922521451</c:v>
                </c:pt>
                <c:pt idx="19837">
                  <c:v>12.007869249397965</c:v>
                </c:pt>
                <c:pt idx="19838">
                  <c:v>12.008474576274478</c:v>
                </c:pt>
                <c:pt idx="19839">
                  <c:v>12.009079903150992</c:v>
                </c:pt>
                <c:pt idx="19840">
                  <c:v>12.009685230027506</c:v>
                </c:pt>
                <c:pt idx="19841">
                  <c:v>12.010290556904019</c:v>
                </c:pt>
                <c:pt idx="19842">
                  <c:v>12.010895883780533</c:v>
                </c:pt>
                <c:pt idx="19843">
                  <c:v>12.011501210657046</c:v>
                </c:pt>
                <c:pt idx="19844">
                  <c:v>12.01210653753356</c:v>
                </c:pt>
                <c:pt idx="19845">
                  <c:v>12.012711864410074</c:v>
                </c:pt>
                <c:pt idx="19846">
                  <c:v>12.013317191286587</c:v>
                </c:pt>
                <c:pt idx="19847">
                  <c:v>12.013922518163101</c:v>
                </c:pt>
                <c:pt idx="19848">
                  <c:v>12.014527845039614</c:v>
                </c:pt>
                <c:pt idx="19849">
                  <c:v>12.015133171916128</c:v>
                </c:pt>
                <c:pt idx="19850">
                  <c:v>12.015738498792642</c:v>
                </c:pt>
                <c:pt idx="19851">
                  <c:v>12.016343825669155</c:v>
                </c:pt>
                <c:pt idx="19852">
                  <c:v>12.016949152545669</c:v>
                </c:pt>
                <c:pt idx="19853">
                  <c:v>12.017554479422182</c:v>
                </c:pt>
                <c:pt idx="19854">
                  <c:v>12.018159806298696</c:v>
                </c:pt>
                <c:pt idx="19855">
                  <c:v>12.01876513317521</c:v>
                </c:pt>
                <c:pt idx="19856">
                  <c:v>12.019370460051723</c:v>
                </c:pt>
                <c:pt idx="19857">
                  <c:v>12.019975786928237</c:v>
                </c:pt>
                <c:pt idx="19858">
                  <c:v>12.02058111380475</c:v>
                </c:pt>
                <c:pt idx="19859">
                  <c:v>12.021186440681264</c:v>
                </c:pt>
                <c:pt idx="19860">
                  <c:v>12.021791767557778</c:v>
                </c:pt>
                <c:pt idx="19861">
                  <c:v>12.022397094434291</c:v>
                </c:pt>
                <c:pt idx="19862">
                  <c:v>12.023002421310805</c:v>
                </c:pt>
                <c:pt idx="19863">
                  <c:v>12.023607748187318</c:v>
                </c:pt>
                <c:pt idx="19864">
                  <c:v>12.024213075063832</c:v>
                </c:pt>
                <c:pt idx="19865">
                  <c:v>12.024818401940346</c:v>
                </c:pt>
                <c:pt idx="19866">
                  <c:v>12.025423728816859</c:v>
                </c:pt>
                <c:pt idx="19867">
                  <c:v>12.026029055693373</c:v>
                </c:pt>
                <c:pt idx="19868">
                  <c:v>12.026634382569886</c:v>
                </c:pt>
                <c:pt idx="19869">
                  <c:v>12.0272397094464</c:v>
                </c:pt>
                <c:pt idx="19870">
                  <c:v>12.027845036322914</c:v>
                </c:pt>
                <c:pt idx="19871">
                  <c:v>12.028450363199427</c:v>
                </c:pt>
                <c:pt idx="19872">
                  <c:v>12.029055690075941</c:v>
                </c:pt>
                <c:pt idx="19873">
                  <c:v>12.029661016952454</c:v>
                </c:pt>
                <c:pt idx="19874">
                  <c:v>12.030266343828968</c:v>
                </c:pt>
                <c:pt idx="19875">
                  <c:v>12.030871670705482</c:v>
                </c:pt>
                <c:pt idx="19876">
                  <c:v>12.031476997581995</c:v>
                </c:pt>
                <c:pt idx="19877">
                  <c:v>12.032082324458509</c:v>
                </c:pt>
                <c:pt idx="19878">
                  <c:v>12.032687651335022</c:v>
                </c:pt>
                <c:pt idx="19879">
                  <c:v>12.033292978211536</c:v>
                </c:pt>
                <c:pt idx="19880">
                  <c:v>12.03389830508805</c:v>
                </c:pt>
                <c:pt idx="19881">
                  <c:v>12.034503631964563</c:v>
                </c:pt>
                <c:pt idx="19882">
                  <c:v>12.035108958841077</c:v>
                </c:pt>
                <c:pt idx="19883">
                  <c:v>12.03571428571759</c:v>
                </c:pt>
                <c:pt idx="19884">
                  <c:v>12.036319612594104</c:v>
                </c:pt>
                <c:pt idx="19885">
                  <c:v>12.036924939470618</c:v>
                </c:pt>
                <c:pt idx="19886">
                  <c:v>12.037530266347131</c:v>
                </c:pt>
                <c:pt idx="19887">
                  <c:v>12.038135593223645</c:v>
                </c:pt>
                <c:pt idx="19888">
                  <c:v>12.038740920100159</c:v>
                </c:pt>
                <c:pt idx="19889">
                  <c:v>12.039346246976672</c:v>
                </c:pt>
                <c:pt idx="19890">
                  <c:v>12.039951573853186</c:v>
                </c:pt>
                <c:pt idx="19891">
                  <c:v>12.040556900729699</c:v>
                </c:pt>
                <c:pt idx="19892">
                  <c:v>12.041162227606213</c:v>
                </c:pt>
                <c:pt idx="19893">
                  <c:v>12.041767554482727</c:v>
                </c:pt>
                <c:pt idx="19894">
                  <c:v>12.04237288135924</c:v>
                </c:pt>
                <c:pt idx="19895">
                  <c:v>12.042978208235754</c:v>
                </c:pt>
                <c:pt idx="19896">
                  <c:v>12.043583535112267</c:v>
                </c:pt>
                <c:pt idx="19897">
                  <c:v>12.044188861988781</c:v>
                </c:pt>
                <c:pt idx="19898">
                  <c:v>12.044794188865295</c:v>
                </c:pt>
                <c:pt idx="19899">
                  <c:v>12.045399515741808</c:v>
                </c:pt>
                <c:pt idx="19900">
                  <c:v>12.046004842618322</c:v>
                </c:pt>
                <c:pt idx="19901">
                  <c:v>12.046610169494835</c:v>
                </c:pt>
                <c:pt idx="19902">
                  <c:v>12.047215496371349</c:v>
                </c:pt>
                <c:pt idx="19903">
                  <c:v>12.047820823247863</c:v>
                </c:pt>
                <c:pt idx="19904">
                  <c:v>12.048426150124376</c:v>
                </c:pt>
                <c:pt idx="19905">
                  <c:v>12.04903147700089</c:v>
                </c:pt>
                <c:pt idx="19906">
                  <c:v>12.049636803877403</c:v>
                </c:pt>
                <c:pt idx="19907">
                  <c:v>12.050242130753917</c:v>
                </c:pt>
                <c:pt idx="19908">
                  <c:v>12.050847457630431</c:v>
                </c:pt>
                <c:pt idx="19909">
                  <c:v>12.051452784506944</c:v>
                </c:pt>
                <c:pt idx="19910">
                  <c:v>12.052058111383458</c:v>
                </c:pt>
                <c:pt idx="19911">
                  <c:v>12.052663438259971</c:v>
                </c:pt>
                <c:pt idx="19912">
                  <c:v>12.053268765136485</c:v>
                </c:pt>
                <c:pt idx="19913">
                  <c:v>12.053874092012999</c:v>
                </c:pt>
                <c:pt idx="19914">
                  <c:v>12.054479418889512</c:v>
                </c:pt>
                <c:pt idx="19915">
                  <c:v>12.055084745766026</c:v>
                </c:pt>
                <c:pt idx="19916">
                  <c:v>12.055690072642539</c:v>
                </c:pt>
                <c:pt idx="19917">
                  <c:v>12.056295399519053</c:v>
                </c:pt>
                <c:pt idx="19918">
                  <c:v>12.056900726395567</c:v>
                </c:pt>
                <c:pt idx="19919">
                  <c:v>12.05750605327208</c:v>
                </c:pt>
                <c:pt idx="19920">
                  <c:v>12.058111380148594</c:v>
                </c:pt>
                <c:pt idx="19921">
                  <c:v>12.058716707025107</c:v>
                </c:pt>
                <c:pt idx="19922">
                  <c:v>12.059322033901621</c:v>
                </c:pt>
                <c:pt idx="19923">
                  <c:v>12.059927360778135</c:v>
                </c:pt>
                <c:pt idx="19924">
                  <c:v>12.060532687654648</c:v>
                </c:pt>
                <c:pt idx="19925">
                  <c:v>12.061138014531162</c:v>
                </c:pt>
                <c:pt idx="19926">
                  <c:v>12.061743341407675</c:v>
                </c:pt>
                <c:pt idx="19927">
                  <c:v>12.062348668284189</c:v>
                </c:pt>
                <c:pt idx="19928">
                  <c:v>12.062953995160703</c:v>
                </c:pt>
                <c:pt idx="19929">
                  <c:v>12.063559322037216</c:v>
                </c:pt>
                <c:pt idx="19930">
                  <c:v>12.06416464891373</c:v>
                </c:pt>
                <c:pt idx="19931">
                  <c:v>12.064769975790243</c:v>
                </c:pt>
                <c:pt idx="19932">
                  <c:v>12.065375302666757</c:v>
                </c:pt>
                <c:pt idx="19933">
                  <c:v>12.065980629543271</c:v>
                </c:pt>
                <c:pt idx="19934">
                  <c:v>12.066585956419784</c:v>
                </c:pt>
                <c:pt idx="19935">
                  <c:v>12.067191283296298</c:v>
                </c:pt>
                <c:pt idx="19936">
                  <c:v>12.067796610172811</c:v>
                </c:pt>
                <c:pt idx="19937">
                  <c:v>12.068401937049325</c:v>
                </c:pt>
                <c:pt idx="19938">
                  <c:v>12.069007263925839</c:v>
                </c:pt>
                <c:pt idx="19939">
                  <c:v>12.069612590802352</c:v>
                </c:pt>
                <c:pt idx="19940">
                  <c:v>12.070217917678866</c:v>
                </c:pt>
                <c:pt idx="19941">
                  <c:v>12.070823244555379</c:v>
                </c:pt>
                <c:pt idx="19942">
                  <c:v>12.071428571431893</c:v>
                </c:pt>
                <c:pt idx="19943">
                  <c:v>12.072033898308407</c:v>
                </c:pt>
                <c:pt idx="19944">
                  <c:v>12.07263922518492</c:v>
                </c:pt>
                <c:pt idx="19945">
                  <c:v>12.073244552061434</c:v>
                </c:pt>
                <c:pt idx="19946">
                  <c:v>12.073849878937947</c:v>
                </c:pt>
                <c:pt idx="19947">
                  <c:v>12.074455205814461</c:v>
                </c:pt>
                <c:pt idx="19948">
                  <c:v>12.075060532690975</c:v>
                </c:pt>
                <c:pt idx="19949">
                  <c:v>12.075665859567488</c:v>
                </c:pt>
                <c:pt idx="19950">
                  <c:v>12.076271186444002</c:v>
                </c:pt>
                <c:pt idx="19951">
                  <c:v>12.076876513320515</c:v>
                </c:pt>
                <c:pt idx="19952">
                  <c:v>12.077481840197029</c:v>
                </c:pt>
                <c:pt idx="19953">
                  <c:v>12.078087167073543</c:v>
                </c:pt>
                <c:pt idx="19954">
                  <c:v>12.078692493950056</c:v>
                </c:pt>
                <c:pt idx="19955">
                  <c:v>12.07929782082657</c:v>
                </c:pt>
                <c:pt idx="19956">
                  <c:v>12.079903147703083</c:v>
                </c:pt>
                <c:pt idx="19957">
                  <c:v>12.080508474579597</c:v>
                </c:pt>
                <c:pt idx="19958">
                  <c:v>12.081113801456111</c:v>
                </c:pt>
                <c:pt idx="19959">
                  <c:v>12.081719128332624</c:v>
                </c:pt>
                <c:pt idx="19960">
                  <c:v>12.082324455209138</c:v>
                </c:pt>
                <c:pt idx="19961">
                  <c:v>12.082929782085651</c:v>
                </c:pt>
                <c:pt idx="19962">
                  <c:v>12.083535108962165</c:v>
                </c:pt>
                <c:pt idx="19963">
                  <c:v>12.084140435838679</c:v>
                </c:pt>
                <c:pt idx="19964">
                  <c:v>12.084745762715192</c:v>
                </c:pt>
                <c:pt idx="19965">
                  <c:v>12.085351089591706</c:v>
                </c:pt>
                <c:pt idx="19966">
                  <c:v>12.085956416468219</c:v>
                </c:pt>
                <c:pt idx="19967">
                  <c:v>12.086561743344733</c:v>
                </c:pt>
                <c:pt idx="19968">
                  <c:v>12.087167070221247</c:v>
                </c:pt>
                <c:pt idx="19969">
                  <c:v>12.08777239709776</c:v>
                </c:pt>
                <c:pt idx="19970">
                  <c:v>12.088377723974274</c:v>
                </c:pt>
                <c:pt idx="19971">
                  <c:v>12.088983050850787</c:v>
                </c:pt>
                <c:pt idx="19972">
                  <c:v>12.089588377727301</c:v>
                </c:pt>
                <c:pt idx="19973">
                  <c:v>12.090193704603815</c:v>
                </c:pt>
                <c:pt idx="19974">
                  <c:v>12.090799031480328</c:v>
                </c:pt>
                <c:pt idx="19975">
                  <c:v>12.091404358356842</c:v>
                </c:pt>
                <c:pt idx="19976">
                  <c:v>12.092009685233355</c:v>
                </c:pt>
                <c:pt idx="19977">
                  <c:v>12.092615012109869</c:v>
                </c:pt>
                <c:pt idx="19978">
                  <c:v>12.093220338986383</c:v>
                </c:pt>
                <c:pt idx="19979">
                  <c:v>12.093825665862896</c:v>
                </c:pt>
                <c:pt idx="19980">
                  <c:v>12.09443099273941</c:v>
                </c:pt>
                <c:pt idx="19981">
                  <c:v>12.095036319615923</c:v>
                </c:pt>
                <c:pt idx="19982">
                  <c:v>12.095641646492437</c:v>
                </c:pt>
                <c:pt idx="19983">
                  <c:v>12.096246973368951</c:v>
                </c:pt>
                <c:pt idx="19984">
                  <c:v>12.096852300245464</c:v>
                </c:pt>
                <c:pt idx="19985">
                  <c:v>12.097457627121978</c:v>
                </c:pt>
                <c:pt idx="19986">
                  <c:v>12.098062953998491</c:v>
                </c:pt>
                <c:pt idx="19987">
                  <c:v>12.098668280875005</c:v>
                </c:pt>
                <c:pt idx="19988">
                  <c:v>12.099273607751519</c:v>
                </c:pt>
                <c:pt idx="19989">
                  <c:v>12.099878934628032</c:v>
                </c:pt>
                <c:pt idx="19990">
                  <c:v>12.100484261504546</c:v>
                </c:pt>
                <c:pt idx="19991">
                  <c:v>12.101089588381059</c:v>
                </c:pt>
                <c:pt idx="19992">
                  <c:v>12.101694915257573</c:v>
                </c:pt>
                <c:pt idx="19993">
                  <c:v>12.102300242134087</c:v>
                </c:pt>
                <c:pt idx="19994">
                  <c:v>12.1029055690106</c:v>
                </c:pt>
                <c:pt idx="19995">
                  <c:v>12.103510895887114</c:v>
                </c:pt>
                <c:pt idx="19996">
                  <c:v>12.104116222763627</c:v>
                </c:pt>
                <c:pt idx="19997">
                  <c:v>12.104721549640141</c:v>
                </c:pt>
                <c:pt idx="19998">
                  <c:v>12.105326876516655</c:v>
                </c:pt>
                <c:pt idx="19999">
                  <c:v>12.105932203393168</c:v>
                </c:pt>
                <c:pt idx="20000">
                  <c:v>12.106537530269682</c:v>
                </c:pt>
                <c:pt idx="20001">
                  <c:v>12.107142857146195</c:v>
                </c:pt>
                <c:pt idx="20002">
                  <c:v>12.107748184022709</c:v>
                </c:pt>
                <c:pt idx="20003">
                  <c:v>12.108353510899223</c:v>
                </c:pt>
                <c:pt idx="20004">
                  <c:v>12.108958837775736</c:v>
                </c:pt>
                <c:pt idx="20005">
                  <c:v>12.10956416465225</c:v>
                </c:pt>
                <c:pt idx="20006">
                  <c:v>12.110169491528763</c:v>
                </c:pt>
                <c:pt idx="20007">
                  <c:v>12.110774818405277</c:v>
                </c:pt>
                <c:pt idx="20008">
                  <c:v>12.111380145281791</c:v>
                </c:pt>
                <c:pt idx="20009">
                  <c:v>12.111985472158304</c:v>
                </c:pt>
                <c:pt idx="20010">
                  <c:v>12.112590799034818</c:v>
                </c:pt>
                <c:pt idx="20011">
                  <c:v>12.113196125911331</c:v>
                </c:pt>
                <c:pt idx="20012">
                  <c:v>12.113801452787845</c:v>
                </c:pt>
                <c:pt idx="20013">
                  <c:v>12.114406779664359</c:v>
                </c:pt>
                <c:pt idx="20014">
                  <c:v>12.115012106540872</c:v>
                </c:pt>
                <c:pt idx="20015">
                  <c:v>12.115617433417386</c:v>
                </c:pt>
                <c:pt idx="20016">
                  <c:v>12.116222760293899</c:v>
                </c:pt>
                <c:pt idx="20017">
                  <c:v>12.116828087170413</c:v>
                </c:pt>
                <c:pt idx="20018">
                  <c:v>12.117433414046927</c:v>
                </c:pt>
                <c:pt idx="20019">
                  <c:v>12.11803874092344</c:v>
                </c:pt>
                <c:pt idx="20020">
                  <c:v>12.118644067799954</c:v>
                </c:pt>
                <c:pt idx="20021">
                  <c:v>12.119249394676467</c:v>
                </c:pt>
                <c:pt idx="20022">
                  <c:v>12.119854721552981</c:v>
                </c:pt>
                <c:pt idx="20023">
                  <c:v>12.120460048429495</c:v>
                </c:pt>
                <c:pt idx="20024">
                  <c:v>12.121065375306008</c:v>
                </c:pt>
                <c:pt idx="20025">
                  <c:v>12.121670702182522</c:v>
                </c:pt>
                <c:pt idx="20026">
                  <c:v>12.122276029059035</c:v>
                </c:pt>
                <c:pt idx="20027">
                  <c:v>12.122881355935549</c:v>
                </c:pt>
                <c:pt idx="20028">
                  <c:v>12.123486682812063</c:v>
                </c:pt>
                <c:pt idx="20029">
                  <c:v>12.124092009688576</c:v>
                </c:pt>
                <c:pt idx="20030">
                  <c:v>12.12469733656509</c:v>
                </c:pt>
                <c:pt idx="20031">
                  <c:v>12.125302663441603</c:v>
                </c:pt>
                <c:pt idx="20032">
                  <c:v>12.125907990318117</c:v>
                </c:pt>
                <c:pt idx="20033">
                  <c:v>12.126513317194631</c:v>
                </c:pt>
                <c:pt idx="20034">
                  <c:v>12.127118644071144</c:v>
                </c:pt>
                <c:pt idx="20035">
                  <c:v>12.127723970947658</c:v>
                </c:pt>
                <c:pt idx="20036">
                  <c:v>12.128329297824171</c:v>
                </c:pt>
                <c:pt idx="20037">
                  <c:v>12.128934624700685</c:v>
                </c:pt>
                <c:pt idx="20038">
                  <c:v>12.129539951577199</c:v>
                </c:pt>
                <c:pt idx="20039">
                  <c:v>12.130145278453712</c:v>
                </c:pt>
                <c:pt idx="20040">
                  <c:v>12.130750605330226</c:v>
                </c:pt>
                <c:pt idx="20041">
                  <c:v>12.131355932206739</c:v>
                </c:pt>
                <c:pt idx="20042">
                  <c:v>12.131961259083253</c:v>
                </c:pt>
                <c:pt idx="20043">
                  <c:v>12.132566585959767</c:v>
                </c:pt>
                <c:pt idx="20044">
                  <c:v>12.13317191283628</c:v>
                </c:pt>
                <c:pt idx="20045">
                  <c:v>12.133777239712794</c:v>
                </c:pt>
                <c:pt idx="20046">
                  <c:v>12.134382566589307</c:v>
                </c:pt>
                <c:pt idx="20047">
                  <c:v>12.134987893465821</c:v>
                </c:pt>
                <c:pt idx="20048">
                  <c:v>12.135593220342335</c:v>
                </c:pt>
                <c:pt idx="20049">
                  <c:v>12.136198547218848</c:v>
                </c:pt>
                <c:pt idx="20050">
                  <c:v>12.136803874095362</c:v>
                </c:pt>
                <c:pt idx="20051">
                  <c:v>12.137409200971875</c:v>
                </c:pt>
                <c:pt idx="20052">
                  <c:v>12.138014527848389</c:v>
                </c:pt>
                <c:pt idx="20053">
                  <c:v>12.138619854724903</c:v>
                </c:pt>
                <c:pt idx="20054">
                  <c:v>12.139225181601416</c:v>
                </c:pt>
                <c:pt idx="20055">
                  <c:v>12.13983050847793</c:v>
                </c:pt>
                <c:pt idx="20056">
                  <c:v>12.140435835354443</c:v>
                </c:pt>
                <c:pt idx="20057">
                  <c:v>12.141041162230957</c:v>
                </c:pt>
                <c:pt idx="20058">
                  <c:v>12.141646489107471</c:v>
                </c:pt>
                <c:pt idx="20059">
                  <c:v>12.142251815983984</c:v>
                </c:pt>
                <c:pt idx="20060">
                  <c:v>12.142857142860498</c:v>
                </c:pt>
                <c:pt idx="20061">
                  <c:v>12.143462469737011</c:v>
                </c:pt>
                <c:pt idx="20062">
                  <c:v>12.144067796613525</c:v>
                </c:pt>
                <c:pt idx="20063">
                  <c:v>12.144673123490039</c:v>
                </c:pt>
                <c:pt idx="20064">
                  <c:v>12.145278450366552</c:v>
                </c:pt>
                <c:pt idx="20065">
                  <c:v>12.145883777243066</c:v>
                </c:pt>
                <c:pt idx="20066">
                  <c:v>12.146489104119579</c:v>
                </c:pt>
                <c:pt idx="20067">
                  <c:v>12.147094430996093</c:v>
                </c:pt>
                <c:pt idx="20068">
                  <c:v>12.147699757872607</c:v>
                </c:pt>
                <c:pt idx="20069">
                  <c:v>12.14830508474912</c:v>
                </c:pt>
                <c:pt idx="20070">
                  <c:v>12.148910411625634</c:v>
                </c:pt>
                <c:pt idx="20071">
                  <c:v>12.149515738502147</c:v>
                </c:pt>
                <c:pt idx="20072">
                  <c:v>12.150121065378661</c:v>
                </c:pt>
                <c:pt idx="20073">
                  <c:v>12.150726392255175</c:v>
                </c:pt>
                <c:pt idx="20074">
                  <c:v>12.151331719131688</c:v>
                </c:pt>
                <c:pt idx="20075">
                  <c:v>12.151937046008202</c:v>
                </c:pt>
                <c:pt idx="20076">
                  <c:v>12.152542372884716</c:v>
                </c:pt>
                <c:pt idx="20077">
                  <c:v>12.153147699761229</c:v>
                </c:pt>
                <c:pt idx="20078">
                  <c:v>12.153753026637743</c:v>
                </c:pt>
                <c:pt idx="20079">
                  <c:v>12.154358353514256</c:v>
                </c:pt>
                <c:pt idx="20080">
                  <c:v>12.15496368039077</c:v>
                </c:pt>
                <c:pt idx="20081">
                  <c:v>12.155569007267284</c:v>
                </c:pt>
                <c:pt idx="20082">
                  <c:v>12.156174334143797</c:v>
                </c:pt>
                <c:pt idx="20083">
                  <c:v>12.156779661020311</c:v>
                </c:pt>
                <c:pt idx="20084">
                  <c:v>12.157384987896824</c:v>
                </c:pt>
                <c:pt idx="20085">
                  <c:v>12.157990314773338</c:v>
                </c:pt>
                <c:pt idx="20086">
                  <c:v>12.158595641649852</c:v>
                </c:pt>
                <c:pt idx="20087">
                  <c:v>12.159200968526365</c:v>
                </c:pt>
                <c:pt idx="20088">
                  <c:v>12.159806295402879</c:v>
                </c:pt>
                <c:pt idx="20089">
                  <c:v>12.160411622279392</c:v>
                </c:pt>
                <c:pt idx="20090">
                  <c:v>12.161016949155906</c:v>
                </c:pt>
                <c:pt idx="20091">
                  <c:v>12.16162227603242</c:v>
                </c:pt>
                <c:pt idx="20092">
                  <c:v>12.162227602908933</c:v>
                </c:pt>
                <c:pt idx="20093">
                  <c:v>12.162832929785447</c:v>
                </c:pt>
                <c:pt idx="20094">
                  <c:v>12.16343825666196</c:v>
                </c:pt>
                <c:pt idx="20095">
                  <c:v>12.164043583538474</c:v>
                </c:pt>
                <c:pt idx="20096">
                  <c:v>12.164648910414988</c:v>
                </c:pt>
                <c:pt idx="20097">
                  <c:v>12.165254237291501</c:v>
                </c:pt>
                <c:pt idx="20098">
                  <c:v>12.165859564168015</c:v>
                </c:pt>
                <c:pt idx="20099">
                  <c:v>12.166464891044528</c:v>
                </c:pt>
                <c:pt idx="20100">
                  <c:v>12.167070217921042</c:v>
                </c:pt>
                <c:pt idx="20101">
                  <c:v>12.167675544797556</c:v>
                </c:pt>
                <c:pt idx="20102">
                  <c:v>12.168280871674069</c:v>
                </c:pt>
                <c:pt idx="20103">
                  <c:v>12.168886198550583</c:v>
                </c:pt>
                <c:pt idx="20104">
                  <c:v>12.169491525427096</c:v>
                </c:pt>
                <c:pt idx="20105">
                  <c:v>12.17009685230361</c:v>
                </c:pt>
                <c:pt idx="20106">
                  <c:v>12.170702179180124</c:v>
                </c:pt>
                <c:pt idx="20107">
                  <c:v>12.171307506056637</c:v>
                </c:pt>
                <c:pt idx="20108">
                  <c:v>12.171912832933151</c:v>
                </c:pt>
                <c:pt idx="20109">
                  <c:v>12.172518159809664</c:v>
                </c:pt>
                <c:pt idx="20110">
                  <c:v>12.173123486686178</c:v>
                </c:pt>
                <c:pt idx="20111">
                  <c:v>12.173728813562692</c:v>
                </c:pt>
                <c:pt idx="20112">
                  <c:v>12.174334140439205</c:v>
                </c:pt>
                <c:pt idx="20113">
                  <c:v>12.174939467315719</c:v>
                </c:pt>
                <c:pt idx="20114">
                  <c:v>12.175544794192232</c:v>
                </c:pt>
                <c:pt idx="20115">
                  <c:v>12.176150121068746</c:v>
                </c:pt>
                <c:pt idx="20116">
                  <c:v>12.17675544794526</c:v>
                </c:pt>
                <c:pt idx="20117">
                  <c:v>12.177360774821773</c:v>
                </c:pt>
                <c:pt idx="20118">
                  <c:v>12.177966101698287</c:v>
                </c:pt>
                <c:pt idx="20119">
                  <c:v>12.1785714285748</c:v>
                </c:pt>
                <c:pt idx="20120">
                  <c:v>12.179176755451314</c:v>
                </c:pt>
                <c:pt idx="20121">
                  <c:v>12.179782082327828</c:v>
                </c:pt>
                <c:pt idx="20122">
                  <c:v>12.180387409204341</c:v>
                </c:pt>
                <c:pt idx="20123">
                  <c:v>12.180992736080855</c:v>
                </c:pt>
                <c:pt idx="20124">
                  <c:v>12.181598062957368</c:v>
                </c:pt>
                <c:pt idx="20125">
                  <c:v>12.182203389833882</c:v>
                </c:pt>
                <c:pt idx="20126">
                  <c:v>12.182808716710396</c:v>
                </c:pt>
                <c:pt idx="20127">
                  <c:v>12.183414043586909</c:v>
                </c:pt>
                <c:pt idx="20128">
                  <c:v>12.184019370463423</c:v>
                </c:pt>
                <c:pt idx="20129">
                  <c:v>12.184624697339936</c:v>
                </c:pt>
                <c:pt idx="20130">
                  <c:v>12.18523002421645</c:v>
                </c:pt>
                <c:pt idx="20131">
                  <c:v>12.185835351092964</c:v>
                </c:pt>
                <c:pt idx="20132">
                  <c:v>12.186440677969477</c:v>
                </c:pt>
                <c:pt idx="20133">
                  <c:v>12.187046004845991</c:v>
                </c:pt>
                <c:pt idx="20134">
                  <c:v>12.187651331722504</c:v>
                </c:pt>
                <c:pt idx="20135">
                  <c:v>12.188256658599018</c:v>
                </c:pt>
                <c:pt idx="20136">
                  <c:v>12.188861985475532</c:v>
                </c:pt>
                <c:pt idx="20137">
                  <c:v>12.189467312352045</c:v>
                </c:pt>
                <c:pt idx="20138">
                  <c:v>12.190072639228559</c:v>
                </c:pt>
                <c:pt idx="20139">
                  <c:v>12.190677966105072</c:v>
                </c:pt>
                <c:pt idx="20140">
                  <c:v>12.191283292981586</c:v>
                </c:pt>
                <c:pt idx="20141">
                  <c:v>12.1918886198581</c:v>
                </c:pt>
                <c:pt idx="20142">
                  <c:v>12.192493946734613</c:v>
                </c:pt>
                <c:pt idx="20143">
                  <c:v>12.193099273611127</c:v>
                </c:pt>
                <c:pt idx="20144">
                  <c:v>12.19370460048764</c:v>
                </c:pt>
                <c:pt idx="20145">
                  <c:v>12.194309927364154</c:v>
                </c:pt>
                <c:pt idx="20146">
                  <c:v>12.194915254240668</c:v>
                </c:pt>
                <c:pt idx="20147">
                  <c:v>12.195520581117181</c:v>
                </c:pt>
                <c:pt idx="20148">
                  <c:v>12.196125907993695</c:v>
                </c:pt>
                <c:pt idx="20149">
                  <c:v>12.196731234870208</c:v>
                </c:pt>
                <c:pt idx="20150">
                  <c:v>12.197336561746722</c:v>
                </c:pt>
                <c:pt idx="20151">
                  <c:v>12.197941888623236</c:v>
                </c:pt>
                <c:pt idx="20152">
                  <c:v>12.198547215499749</c:v>
                </c:pt>
                <c:pt idx="20153">
                  <c:v>12.199152542376263</c:v>
                </c:pt>
                <c:pt idx="20154">
                  <c:v>12.199757869252776</c:v>
                </c:pt>
                <c:pt idx="20155">
                  <c:v>12.20036319612929</c:v>
                </c:pt>
                <c:pt idx="20156">
                  <c:v>12.200968523005804</c:v>
                </c:pt>
                <c:pt idx="20157">
                  <c:v>12.201573849882317</c:v>
                </c:pt>
                <c:pt idx="20158">
                  <c:v>12.202179176758831</c:v>
                </c:pt>
                <c:pt idx="20159">
                  <c:v>12.202784503635344</c:v>
                </c:pt>
                <c:pt idx="20160">
                  <c:v>12.203389830511858</c:v>
                </c:pt>
                <c:pt idx="20161">
                  <c:v>12.203995157388372</c:v>
                </c:pt>
                <c:pt idx="20162">
                  <c:v>12.204600484264885</c:v>
                </c:pt>
                <c:pt idx="20163">
                  <c:v>12.205205811141399</c:v>
                </c:pt>
                <c:pt idx="20164">
                  <c:v>12.205811138017912</c:v>
                </c:pt>
                <c:pt idx="20165">
                  <c:v>12.206416464894426</c:v>
                </c:pt>
                <c:pt idx="20166">
                  <c:v>12.20702179177094</c:v>
                </c:pt>
                <c:pt idx="20167">
                  <c:v>12.207627118647453</c:v>
                </c:pt>
                <c:pt idx="20168">
                  <c:v>12.208232445523967</c:v>
                </c:pt>
                <c:pt idx="20169">
                  <c:v>12.20883777240048</c:v>
                </c:pt>
                <c:pt idx="20170">
                  <c:v>12.209443099276994</c:v>
                </c:pt>
                <c:pt idx="20171">
                  <c:v>12.210048426153508</c:v>
                </c:pt>
                <c:pt idx="20172">
                  <c:v>12.210653753030021</c:v>
                </c:pt>
                <c:pt idx="20173">
                  <c:v>12.211259079906535</c:v>
                </c:pt>
                <c:pt idx="20174">
                  <c:v>12.211864406783048</c:v>
                </c:pt>
                <c:pt idx="20175">
                  <c:v>12.212469733659562</c:v>
                </c:pt>
                <c:pt idx="20176">
                  <c:v>12.213075060536076</c:v>
                </c:pt>
                <c:pt idx="20177">
                  <c:v>12.213680387412589</c:v>
                </c:pt>
                <c:pt idx="20178">
                  <c:v>12.214285714289103</c:v>
                </c:pt>
                <c:pt idx="20179">
                  <c:v>12.214891041165616</c:v>
                </c:pt>
                <c:pt idx="20180">
                  <c:v>12.21549636804213</c:v>
                </c:pt>
                <c:pt idx="20181">
                  <c:v>12.216101694918644</c:v>
                </c:pt>
                <c:pt idx="20182">
                  <c:v>12.216707021795157</c:v>
                </c:pt>
                <c:pt idx="20183">
                  <c:v>12.217312348671671</c:v>
                </c:pt>
                <c:pt idx="20184">
                  <c:v>12.217917675548184</c:v>
                </c:pt>
                <c:pt idx="20185">
                  <c:v>12.218523002424698</c:v>
                </c:pt>
                <c:pt idx="20186">
                  <c:v>12.219128329301212</c:v>
                </c:pt>
                <c:pt idx="20187">
                  <c:v>12.219733656177725</c:v>
                </c:pt>
                <c:pt idx="20188">
                  <c:v>12.220338983054239</c:v>
                </c:pt>
                <c:pt idx="20189">
                  <c:v>12.220944309930752</c:v>
                </c:pt>
                <c:pt idx="20190">
                  <c:v>12.221549636807266</c:v>
                </c:pt>
                <c:pt idx="20191">
                  <c:v>12.22215496368378</c:v>
                </c:pt>
                <c:pt idx="20192">
                  <c:v>12.222760290560293</c:v>
                </c:pt>
                <c:pt idx="20193">
                  <c:v>12.223365617436807</c:v>
                </c:pt>
                <c:pt idx="20194">
                  <c:v>12.22397094431332</c:v>
                </c:pt>
                <c:pt idx="20195">
                  <c:v>12.224576271189834</c:v>
                </c:pt>
                <c:pt idx="20196">
                  <c:v>12.225181598066348</c:v>
                </c:pt>
                <c:pt idx="20197">
                  <c:v>12.225786924942861</c:v>
                </c:pt>
                <c:pt idx="20198">
                  <c:v>12.226392251819375</c:v>
                </c:pt>
                <c:pt idx="20199">
                  <c:v>12.226997578695888</c:v>
                </c:pt>
                <c:pt idx="20200">
                  <c:v>12.227602905572402</c:v>
                </c:pt>
                <c:pt idx="20201">
                  <c:v>12.228208232448916</c:v>
                </c:pt>
                <c:pt idx="20202">
                  <c:v>12.228813559325429</c:v>
                </c:pt>
                <c:pt idx="20203">
                  <c:v>12.229418886201943</c:v>
                </c:pt>
                <c:pt idx="20204">
                  <c:v>12.230024213078456</c:v>
                </c:pt>
                <c:pt idx="20205">
                  <c:v>12.23062953995497</c:v>
                </c:pt>
                <c:pt idx="20206">
                  <c:v>12.231234866831484</c:v>
                </c:pt>
                <c:pt idx="20207">
                  <c:v>12.231840193707997</c:v>
                </c:pt>
                <c:pt idx="20208">
                  <c:v>12.232445520584511</c:v>
                </c:pt>
                <c:pt idx="20209">
                  <c:v>12.233050847461024</c:v>
                </c:pt>
                <c:pt idx="20210">
                  <c:v>12.233656174337538</c:v>
                </c:pt>
                <c:pt idx="20211">
                  <c:v>12.234261501214052</c:v>
                </c:pt>
                <c:pt idx="20212">
                  <c:v>12.234866828090565</c:v>
                </c:pt>
                <c:pt idx="20213">
                  <c:v>12.235472154967079</c:v>
                </c:pt>
                <c:pt idx="20214">
                  <c:v>12.236077481843592</c:v>
                </c:pt>
                <c:pt idx="20215">
                  <c:v>12.236682808720106</c:v>
                </c:pt>
                <c:pt idx="20216">
                  <c:v>12.23728813559662</c:v>
                </c:pt>
                <c:pt idx="20217">
                  <c:v>12.237893462473133</c:v>
                </c:pt>
                <c:pt idx="20218">
                  <c:v>12.238498789349647</c:v>
                </c:pt>
                <c:pt idx="20219">
                  <c:v>12.23910411622616</c:v>
                </c:pt>
                <c:pt idx="20220">
                  <c:v>12.239709443102674</c:v>
                </c:pt>
                <c:pt idx="20221">
                  <c:v>12.240314769979188</c:v>
                </c:pt>
                <c:pt idx="20222">
                  <c:v>12.240920096855701</c:v>
                </c:pt>
                <c:pt idx="20223">
                  <c:v>12.241525423732215</c:v>
                </c:pt>
                <c:pt idx="20224">
                  <c:v>12.242130750608728</c:v>
                </c:pt>
                <c:pt idx="20225">
                  <c:v>12.242736077485242</c:v>
                </c:pt>
                <c:pt idx="20226">
                  <c:v>12.243341404361756</c:v>
                </c:pt>
                <c:pt idx="20227">
                  <c:v>12.243946731238269</c:v>
                </c:pt>
                <c:pt idx="20228">
                  <c:v>12.244552058114783</c:v>
                </c:pt>
                <c:pt idx="20229">
                  <c:v>12.245157384991296</c:v>
                </c:pt>
                <c:pt idx="20230">
                  <c:v>12.24576271186781</c:v>
                </c:pt>
                <c:pt idx="20231">
                  <c:v>12.246368038744324</c:v>
                </c:pt>
                <c:pt idx="20232">
                  <c:v>12.246973365620837</c:v>
                </c:pt>
                <c:pt idx="20233">
                  <c:v>12.247578692497351</c:v>
                </c:pt>
                <c:pt idx="20234">
                  <c:v>12.248184019373864</c:v>
                </c:pt>
                <c:pt idx="20235">
                  <c:v>12.248789346250378</c:v>
                </c:pt>
                <c:pt idx="20236">
                  <c:v>12.249394673126892</c:v>
                </c:pt>
                <c:pt idx="20237">
                  <c:v>12.250000000003405</c:v>
                </c:pt>
                <c:pt idx="20238">
                  <c:v>12.250605326879919</c:v>
                </c:pt>
                <c:pt idx="20239">
                  <c:v>12.251210653756432</c:v>
                </c:pt>
                <c:pt idx="20240">
                  <c:v>12.251815980632946</c:v>
                </c:pt>
                <c:pt idx="20241">
                  <c:v>12.25242130750946</c:v>
                </c:pt>
                <c:pt idx="20242">
                  <c:v>12.253026634385973</c:v>
                </c:pt>
                <c:pt idx="20243">
                  <c:v>12.253631961262487</c:v>
                </c:pt>
                <c:pt idx="20244">
                  <c:v>12.254237288139</c:v>
                </c:pt>
                <c:pt idx="20245">
                  <c:v>12.254842615015514</c:v>
                </c:pt>
                <c:pt idx="20246">
                  <c:v>12.255447941892028</c:v>
                </c:pt>
                <c:pt idx="20247">
                  <c:v>12.256053268768541</c:v>
                </c:pt>
                <c:pt idx="20248">
                  <c:v>12.256658595645055</c:v>
                </c:pt>
                <c:pt idx="20249">
                  <c:v>12.257263922521568</c:v>
                </c:pt>
                <c:pt idx="20250">
                  <c:v>12.257869249398082</c:v>
                </c:pt>
                <c:pt idx="20251">
                  <c:v>12.258474576274596</c:v>
                </c:pt>
                <c:pt idx="20252">
                  <c:v>12.259079903151109</c:v>
                </c:pt>
                <c:pt idx="20253">
                  <c:v>12.259685230027623</c:v>
                </c:pt>
                <c:pt idx="20254">
                  <c:v>12.260290556904136</c:v>
                </c:pt>
                <c:pt idx="20255">
                  <c:v>12.26089588378065</c:v>
                </c:pt>
                <c:pt idx="20256">
                  <c:v>12.261501210657164</c:v>
                </c:pt>
                <c:pt idx="20257">
                  <c:v>12.262106537533677</c:v>
                </c:pt>
                <c:pt idx="20258">
                  <c:v>12.262711864410191</c:v>
                </c:pt>
                <c:pt idx="20259">
                  <c:v>12.263317191286704</c:v>
                </c:pt>
                <c:pt idx="20260">
                  <c:v>12.263922518163218</c:v>
                </c:pt>
                <c:pt idx="20261">
                  <c:v>12.264527845039732</c:v>
                </c:pt>
                <c:pt idx="20262">
                  <c:v>12.265133171916245</c:v>
                </c:pt>
                <c:pt idx="20263">
                  <c:v>12.265738498792759</c:v>
                </c:pt>
                <c:pt idx="20264">
                  <c:v>12.266343825669273</c:v>
                </c:pt>
                <c:pt idx="20265">
                  <c:v>12.266949152545786</c:v>
                </c:pt>
                <c:pt idx="20266">
                  <c:v>12.2675544794223</c:v>
                </c:pt>
                <c:pt idx="20267">
                  <c:v>12.268159806298813</c:v>
                </c:pt>
                <c:pt idx="20268">
                  <c:v>12.268765133175327</c:v>
                </c:pt>
                <c:pt idx="20269">
                  <c:v>12.269370460051841</c:v>
                </c:pt>
                <c:pt idx="20270">
                  <c:v>12.269975786928354</c:v>
                </c:pt>
                <c:pt idx="20271">
                  <c:v>12.270581113804868</c:v>
                </c:pt>
                <c:pt idx="20272">
                  <c:v>12.271186440681381</c:v>
                </c:pt>
                <c:pt idx="20273">
                  <c:v>12.271791767557895</c:v>
                </c:pt>
                <c:pt idx="20274">
                  <c:v>12.272397094434409</c:v>
                </c:pt>
                <c:pt idx="20275">
                  <c:v>12.273002421310922</c:v>
                </c:pt>
                <c:pt idx="20276">
                  <c:v>12.273607748187436</c:v>
                </c:pt>
                <c:pt idx="20277">
                  <c:v>12.274213075063949</c:v>
                </c:pt>
                <c:pt idx="20278">
                  <c:v>12.274818401940463</c:v>
                </c:pt>
                <c:pt idx="20279">
                  <c:v>12.275423728816977</c:v>
                </c:pt>
                <c:pt idx="20280">
                  <c:v>12.27602905569349</c:v>
                </c:pt>
                <c:pt idx="20281">
                  <c:v>12.276634382570004</c:v>
                </c:pt>
                <c:pt idx="20282">
                  <c:v>12.277239709446517</c:v>
                </c:pt>
                <c:pt idx="20283">
                  <c:v>12.277845036323031</c:v>
                </c:pt>
                <c:pt idx="20284">
                  <c:v>12.278450363199545</c:v>
                </c:pt>
                <c:pt idx="20285">
                  <c:v>12.279055690076058</c:v>
                </c:pt>
                <c:pt idx="20286">
                  <c:v>12.279661016952572</c:v>
                </c:pt>
                <c:pt idx="20287">
                  <c:v>12.280266343829085</c:v>
                </c:pt>
                <c:pt idx="20288">
                  <c:v>12.280871670705599</c:v>
                </c:pt>
                <c:pt idx="20289">
                  <c:v>12.281476997582113</c:v>
                </c:pt>
                <c:pt idx="20290">
                  <c:v>12.282082324458626</c:v>
                </c:pt>
                <c:pt idx="20291">
                  <c:v>12.28268765133514</c:v>
                </c:pt>
                <c:pt idx="20292">
                  <c:v>12.283292978211653</c:v>
                </c:pt>
                <c:pt idx="20293">
                  <c:v>12.283898305088167</c:v>
                </c:pt>
                <c:pt idx="20294">
                  <c:v>12.284503631964681</c:v>
                </c:pt>
                <c:pt idx="20295">
                  <c:v>12.285108958841194</c:v>
                </c:pt>
                <c:pt idx="20296">
                  <c:v>12.285714285717708</c:v>
                </c:pt>
                <c:pt idx="20297">
                  <c:v>12.286319612594221</c:v>
                </c:pt>
                <c:pt idx="20298">
                  <c:v>12.286924939470735</c:v>
                </c:pt>
                <c:pt idx="20299">
                  <c:v>12.287530266347249</c:v>
                </c:pt>
                <c:pt idx="20300">
                  <c:v>12.288135593223762</c:v>
                </c:pt>
                <c:pt idx="20301">
                  <c:v>12.288740920100276</c:v>
                </c:pt>
                <c:pt idx="20302">
                  <c:v>12.289346246976789</c:v>
                </c:pt>
                <c:pt idx="20303">
                  <c:v>12.289951573853303</c:v>
                </c:pt>
                <c:pt idx="20304">
                  <c:v>12.290556900729817</c:v>
                </c:pt>
                <c:pt idx="20305">
                  <c:v>12.29116222760633</c:v>
                </c:pt>
                <c:pt idx="20306">
                  <c:v>12.291767554482844</c:v>
                </c:pt>
                <c:pt idx="20307">
                  <c:v>12.292372881359357</c:v>
                </c:pt>
                <c:pt idx="20308">
                  <c:v>12.292978208235871</c:v>
                </c:pt>
                <c:pt idx="20309">
                  <c:v>12.293583535112385</c:v>
                </c:pt>
                <c:pt idx="20310">
                  <c:v>12.294188861988898</c:v>
                </c:pt>
                <c:pt idx="20311">
                  <c:v>12.294794188865412</c:v>
                </c:pt>
                <c:pt idx="20312">
                  <c:v>12.295399515741925</c:v>
                </c:pt>
                <c:pt idx="20313">
                  <c:v>12.296004842618439</c:v>
                </c:pt>
                <c:pt idx="20314">
                  <c:v>12.296610169494953</c:v>
                </c:pt>
                <c:pt idx="20315">
                  <c:v>12.297215496371466</c:v>
                </c:pt>
                <c:pt idx="20316">
                  <c:v>12.29782082324798</c:v>
                </c:pt>
                <c:pt idx="20317">
                  <c:v>12.298426150124493</c:v>
                </c:pt>
                <c:pt idx="20318">
                  <c:v>12.299031477001007</c:v>
                </c:pt>
                <c:pt idx="20319">
                  <c:v>12.299636803877521</c:v>
                </c:pt>
                <c:pt idx="20320">
                  <c:v>12.300242130754034</c:v>
                </c:pt>
                <c:pt idx="20321">
                  <c:v>12.300847457630548</c:v>
                </c:pt>
                <c:pt idx="20322">
                  <c:v>12.301452784507061</c:v>
                </c:pt>
                <c:pt idx="20323">
                  <c:v>12.302058111383575</c:v>
                </c:pt>
                <c:pt idx="20324">
                  <c:v>12.302663438260089</c:v>
                </c:pt>
                <c:pt idx="20325">
                  <c:v>12.303268765136602</c:v>
                </c:pt>
                <c:pt idx="20326">
                  <c:v>12.303874092013116</c:v>
                </c:pt>
                <c:pt idx="20327">
                  <c:v>12.304479418889629</c:v>
                </c:pt>
                <c:pt idx="20328">
                  <c:v>12.305084745766143</c:v>
                </c:pt>
                <c:pt idx="20329">
                  <c:v>12.305690072642657</c:v>
                </c:pt>
                <c:pt idx="20330">
                  <c:v>12.30629539951917</c:v>
                </c:pt>
                <c:pt idx="20331">
                  <c:v>12.306900726395684</c:v>
                </c:pt>
                <c:pt idx="20332">
                  <c:v>12.307506053272197</c:v>
                </c:pt>
                <c:pt idx="20333">
                  <c:v>12.308111380148711</c:v>
                </c:pt>
                <c:pt idx="20334">
                  <c:v>12.308716707025225</c:v>
                </c:pt>
                <c:pt idx="20335">
                  <c:v>12.309322033901738</c:v>
                </c:pt>
                <c:pt idx="20336">
                  <c:v>12.309927360778252</c:v>
                </c:pt>
                <c:pt idx="20337">
                  <c:v>12.310532687654765</c:v>
                </c:pt>
                <c:pt idx="20338">
                  <c:v>12.311138014531279</c:v>
                </c:pt>
                <c:pt idx="20339">
                  <c:v>12.311743341407793</c:v>
                </c:pt>
                <c:pt idx="20340">
                  <c:v>12.312348668284306</c:v>
                </c:pt>
                <c:pt idx="20341">
                  <c:v>12.31295399516082</c:v>
                </c:pt>
                <c:pt idx="20342">
                  <c:v>12.313559322037333</c:v>
                </c:pt>
                <c:pt idx="20343">
                  <c:v>12.314164648913847</c:v>
                </c:pt>
                <c:pt idx="20344">
                  <c:v>12.314769975790361</c:v>
                </c:pt>
                <c:pt idx="20345">
                  <c:v>12.315375302666874</c:v>
                </c:pt>
                <c:pt idx="20346">
                  <c:v>12.315980629543388</c:v>
                </c:pt>
                <c:pt idx="20347">
                  <c:v>12.316585956419901</c:v>
                </c:pt>
                <c:pt idx="20348">
                  <c:v>12.317191283296415</c:v>
                </c:pt>
                <c:pt idx="20349">
                  <c:v>12.317796610172929</c:v>
                </c:pt>
                <c:pt idx="20350">
                  <c:v>12.318401937049442</c:v>
                </c:pt>
                <c:pt idx="20351">
                  <c:v>12.319007263925956</c:v>
                </c:pt>
                <c:pt idx="20352">
                  <c:v>12.319612590802469</c:v>
                </c:pt>
                <c:pt idx="20353">
                  <c:v>12.320217917678983</c:v>
                </c:pt>
                <c:pt idx="20354">
                  <c:v>12.320823244555497</c:v>
                </c:pt>
                <c:pt idx="20355">
                  <c:v>12.32142857143201</c:v>
                </c:pt>
                <c:pt idx="20356">
                  <c:v>12.322033898308524</c:v>
                </c:pt>
                <c:pt idx="20357">
                  <c:v>12.322639225185037</c:v>
                </c:pt>
                <c:pt idx="20358">
                  <c:v>12.323244552061551</c:v>
                </c:pt>
                <c:pt idx="20359">
                  <c:v>12.323849878938065</c:v>
                </c:pt>
                <c:pt idx="20360">
                  <c:v>12.324455205814578</c:v>
                </c:pt>
                <c:pt idx="20361">
                  <c:v>12.325060532691092</c:v>
                </c:pt>
                <c:pt idx="20362">
                  <c:v>12.325665859567605</c:v>
                </c:pt>
                <c:pt idx="20363">
                  <c:v>12.326271186444119</c:v>
                </c:pt>
                <c:pt idx="20364">
                  <c:v>12.326876513320633</c:v>
                </c:pt>
                <c:pt idx="20365">
                  <c:v>12.327481840197146</c:v>
                </c:pt>
                <c:pt idx="20366">
                  <c:v>12.32808716707366</c:v>
                </c:pt>
                <c:pt idx="20367">
                  <c:v>12.328692493950173</c:v>
                </c:pt>
                <c:pt idx="20368">
                  <c:v>12.329297820826687</c:v>
                </c:pt>
                <c:pt idx="20369">
                  <c:v>12.329903147703201</c:v>
                </c:pt>
                <c:pt idx="20370">
                  <c:v>12.330508474579714</c:v>
                </c:pt>
                <c:pt idx="20371">
                  <c:v>12.331113801456228</c:v>
                </c:pt>
                <c:pt idx="20372">
                  <c:v>12.331719128332741</c:v>
                </c:pt>
                <c:pt idx="20373">
                  <c:v>12.332324455209255</c:v>
                </c:pt>
                <c:pt idx="20374">
                  <c:v>12.332929782085769</c:v>
                </c:pt>
                <c:pt idx="20375">
                  <c:v>12.333535108962282</c:v>
                </c:pt>
                <c:pt idx="20376">
                  <c:v>12.334140435838796</c:v>
                </c:pt>
                <c:pt idx="20377">
                  <c:v>12.334745762715309</c:v>
                </c:pt>
                <c:pt idx="20378">
                  <c:v>12.335351089591823</c:v>
                </c:pt>
                <c:pt idx="20379">
                  <c:v>12.335956416468337</c:v>
                </c:pt>
                <c:pt idx="20380">
                  <c:v>12.33656174334485</c:v>
                </c:pt>
                <c:pt idx="20381">
                  <c:v>12.337167070221364</c:v>
                </c:pt>
                <c:pt idx="20382">
                  <c:v>12.337772397097877</c:v>
                </c:pt>
                <c:pt idx="20383">
                  <c:v>12.338377723974391</c:v>
                </c:pt>
                <c:pt idx="20384">
                  <c:v>12.338983050850905</c:v>
                </c:pt>
                <c:pt idx="20385">
                  <c:v>12.339588377727418</c:v>
                </c:pt>
                <c:pt idx="20386">
                  <c:v>12.340193704603932</c:v>
                </c:pt>
                <c:pt idx="20387">
                  <c:v>12.340799031480445</c:v>
                </c:pt>
                <c:pt idx="20388">
                  <c:v>12.341404358356959</c:v>
                </c:pt>
                <c:pt idx="20389">
                  <c:v>12.342009685233473</c:v>
                </c:pt>
                <c:pt idx="20390">
                  <c:v>12.342615012109986</c:v>
                </c:pt>
                <c:pt idx="20391">
                  <c:v>12.3432203389865</c:v>
                </c:pt>
                <c:pt idx="20392">
                  <c:v>12.343825665863013</c:v>
                </c:pt>
                <c:pt idx="20393">
                  <c:v>12.344430992739527</c:v>
                </c:pt>
                <c:pt idx="20394">
                  <c:v>12.345036319616041</c:v>
                </c:pt>
                <c:pt idx="20395">
                  <c:v>12.345641646492554</c:v>
                </c:pt>
                <c:pt idx="20396">
                  <c:v>12.346246973369068</c:v>
                </c:pt>
                <c:pt idx="20397">
                  <c:v>12.346852300245581</c:v>
                </c:pt>
                <c:pt idx="20398">
                  <c:v>12.347457627122095</c:v>
                </c:pt>
                <c:pt idx="20399">
                  <c:v>12.348062953998609</c:v>
                </c:pt>
                <c:pt idx="20400">
                  <c:v>12.348668280875122</c:v>
                </c:pt>
                <c:pt idx="20401">
                  <c:v>12.349273607751636</c:v>
                </c:pt>
                <c:pt idx="20402">
                  <c:v>12.349878934628149</c:v>
                </c:pt>
                <c:pt idx="20403">
                  <c:v>12.350484261504663</c:v>
                </c:pt>
                <c:pt idx="20404">
                  <c:v>12.351089588381177</c:v>
                </c:pt>
                <c:pt idx="20405">
                  <c:v>12.35169491525769</c:v>
                </c:pt>
                <c:pt idx="20406">
                  <c:v>12.352300242134204</c:v>
                </c:pt>
                <c:pt idx="20407">
                  <c:v>12.352905569010717</c:v>
                </c:pt>
                <c:pt idx="20408">
                  <c:v>12.353510895887231</c:v>
                </c:pt>
                <c:pt idx="20409">
                  <c:v>12.354116222763745</c:v>
                </c:pt>
                <c:pt idx="20410">
                  <c:v>12.354721549640258</c:v>
                </c:pt>
                <c:pt idx="20411">
                  <c:v>12.355326876516772</c:v>
                </c:pt>
                <c:pt idx="20412">
                  <c:v>12.355932203393285</c:v>
                </c:pt>
                <c:pt idx="20413">
                  <c:v>12.356537530269799</c:v>
                </c:pt>
                <c:pt idx="20414">
                  <c:v>12.357142857146313</c:v>
                </c:pt>
                <c:pt idx="20415">
                  <c:v>12.357748184022826</c:v>
                </c:pt>
                <c:pt idx="20416">
                  <c:v>12.35835351089934</c:v>
                </c:pt>
                <c:pt idx="20417">
                  <c:v>12.358958837775853</c:v>
                </c:pt>
                <c:pt idx="20418">
                  <c:v>12.359564164652367</c:v>
                </c:pt>
                <c:pt idx="20419">
                  <c:v>12.360169491528881</c:v>
                </c:pt>
                <c:pt idx="20420">
                  <c:v>12.360774818405394</c:v>
                </c:pt>
                <c:pt idx="20421">
                  <c:v>12.361380145281908</c:v>
                </c:pt>
                <c:pt idx="20422">
                  <c:v>12.361985472158421</c:v>
                </c:pt>
                <c:pt idx="20423">
                  <c:v>12.362590799034935</c:v>
                </c:pt>
                <c:pt idx="20424">
                  <c:v>12.363196125911449</c:v>
                </c:pt>
                <c:pt idx="20425">
                  <c:v>12.363801452787962</c:v>
                </c:pt>
                <c:pt idx="20426">
                  <c:v>12.364406779664476</c:v>
                </c:pt>
                <c:pt idx="20427">
                  <c:v>12.365012106540989</c:v>
                </c:pt>
                <c:pt idx="20428">
                  <c:v>12.365617433417503</c:v>
                </c:pt>
                <c:pt idx="20429">
                  <c:v>12.366222760294017</c:v>
                </c:pt>
                <c:pt idx="20430">
                  <c:v>12.36682808717053</c:v>
                </c:pt>
                <c:pt idx="20431">
                  <c:v>12.367433414047044</c:v>
                </c:pt>
                <c:pt idx="20432">
                  <c:v>12.368038740923557</c:v>
                </c:pt>
                <c:pt idx="20433">
                  <c:v>12.368644067800071</c:v>
                </c:pt>
                <c:pt idx="20434">
                  <c:v>12.369249394676585</c:v>
                </c:pt>
                <c:pt idx="20435">
                  <c:v>12.369854721553098</c:v>
                </c:pt>
                <c:pt idx="20436">
                  <c:v>12.370460048429612</c:v>
                </c:pt>
                <c:pt idx="20437">
                  <c:v>12.371065375306125</c:v>
                </c:pt>
                <c:pt idx="20438">
                  <c:v>12.371670702182639</c:v>
                </c:pt>
                <c:pt idx="20439">
                  <c:v>12.372276029059153</c:v>
                </c:pt>
                <c:pt idx="20440">
                  <c:v>12.372881355935666</c:v>
                </c:pt>
                <c:pt idx="20441">
                  <c:v>12.37348668281218</c:v>
                </c:pt>
                <c:pt idx="20442">
                  <c:v>12.374092009688693</c:v>
                </c:pt>
                <c:pt idx="20443">
                  <c:v>12.374697336565207</c:v>
                </c:pt>
                <c:pt idx="20444">
                  <c:v>12.375302663441721</c:v>
                </c:pt>
                <c:pt idx="20445">
                  <c:v>12.375907990318234</c:v>
                </c:pt>
                <c:pt idx="20446">
                  <c:v>12.376513317194748</c:v>
                </c:pt>
                <c:pt idx="20447">
                  <c:v>12.377118644071261</c:v>
                </c:pt>
                <c:pt idx="20448">
                  <c:v>12.377723970947775</c:v>
                </c:pt>
                <c:pt idx="20449">
                  <c:v>12.378329297824289</c:v>
                </c:pt>
                <c:pt idx="20450">
                  <c:v>12.378934624700802</c:v>
                </c:pt>
                <c:pt idx="20451">
                  <c:v>12.379539951577316</c:v>
                </c:pt>
                <c:pt idx="20452">
                  <c:v>12.38014527845383</c:v>
                </c:pt>
                <c:pt idx="20453">
                  <c:v>12.380750605330343</c:v>
                </c:pt>
                <c:pt idx="20454">
                  <c:v>12.381355932206857</c:v>
                </c:pt>
                <c:pt idx="20455">
                  <c:v>12.38196125908337</c:v>
                </c:pt>
                <c:pt idx="20456">
                  <c:v>12.382566585959884</c:v>
                </c:pt>
                <c:pt idx="20457">
                  <c:v>12.383171912836398</c:v>
                </c:pt>
                <c:pt idx="20458">
                  <c:v>12.383777239712911</c:v>
                </c:pt>
                <c:pt idx="20459">
                  <c:v>12.384382566589425</c:v>
                </c:pt>
                <c:pt idx="20460">
                  <c:v>12.384987893465938</c:v>
                </c:pt>
                <c:pt idx="20461">
                  <c:v>12.385593220342452</c:v>
                </c:pt>
                <c:pt idx="20462">
                  <c:v>12.386198547218966</c:v>
                </c:pt>
                <c:pt idx="20463">
                  <c:v>12.386803874095479</c:v>
                </c:pt>
                <c:pt idx="20464">
                  <c:v>12.387409200971993</c:v>
                </c:pt>
                <c:pt idx="20465">
                  <c:v>12.388014527848506</c:v>
                </c:pt>
                <c:pt idx="20466">
                  <c:v>12.38861985472502</c:v>
                </c:pt>
                <c:pt idx="20467">
                  <c:v>12.389225181601534</c:v>
                </c:pt>
                <c:pt idx="20468">
                  <c:v>12.389830508478047</c:v>
                </c:pt>
                <c:pt idx="20469">
                  <c:v>12.390435835354561</c:v>
                </c:pt>
                <c:pt idx="20470">
                  <c:v>12.391041162231074</c:v>
                </c:pt>
                <c:pt idx="20471">
                  <c:v>12.391646489107588</c:v>
                </c:pt>
                <c:pt idx="20472">
                  <c:v>12.392251815984102</c:v>
                </c:pt>
                <c:pt idx="20473">
                  <c:v>12.392857142860615</c:v>
                </c:pt>
                <c:pt idx="20474">
                  <c:v>12.393462469737129</c:v>
                </c:pt>
                <c:pt idx="20475">
                  <c:v>12.394067796613642</c:v>
                </c:pt>
                <c:pt idx="20476">
                  <c:v>12.394673123490156</c:v>
                </c:pt>
                <c:pt idx="20477">
                  <c:v>12.39527845036667</c:v>
                </c:pt>
                <c:pt idx="20478">
                  <c:v>12.395883777243183</c:v>
                </c:pt>
                <c:pt idx="20479">
                  <c:v>12.396489104119697</c:v>
                </c:pt>
                <c:pt idx="20480">
                  <c:v>12.39709443099621</c:v>
                </c:pt>
                <c:pt idx="20481">
                  <c:v>12.397699757872724</c:v>
                </c:pt>
                <c:pt idx="20482">
                  <c:v>12.398305084749238</c:v>
                </c:pt>
                <c:pt idx="20483">
                  <c:v>12.398910411625751</c:v>
                </c:pt>
                <c:pt idx="20484">
                  <c:v>12.399515738502265</c:v>
                </c:pt>
                <c:pt idx="20485">
                  <c:v>12.400121065378778</c:v>
                </c:pt>
                <c:pt idx="20486">
                  <c:v>12.400726392255292</c:v>
                </c:pt>
                <c:pt idx="20487">
                  <c:v>12.401331719131806</c:v>
                </c:pt>
                <c:pt idx="20488">
                  <c:v>12.401937046008319</c:v>
                </c:pt>
                <c:pt idx="20489">
                  <c:v>12.402542372884833</c:v>
                </c:pt>
                <c:pt idx="20490">
                  <c:v>12.403147699761346</c:v>
                </c:pt>
                <c:pt idx="20491">
                  <c:v>12.40375302663786</c:v>
                </c:pt>
                <c:pt idx="20492">
                  <c:v>12.404358353514374</c:v>
                </c:pt>
                <c:pt idx="20493">
                  <c:v>12.404963680390887</c:v>
                </c:pt>
                <c:pt idx="20494">
                  <c:v>12.405569007267401</c:v>
                </c:pt>
                <c:pt idx="20495">
                  <c:v>12.406174334143914</c:v>
                </c:pt>
                <c:pt idx="20496">
                  <c:v>12.406779661020428</c:v>
                </c:pt>
                <c:pt idx="20497">
                  <c:v>12.407384987896942</c:v>
                </c:pt>
                <c:pt idx="20498">
                  <c:v>12.407990314773455</c:v>
                </c:pt>
                <c:pt idx="20499">
                  <c:v>12.408595641649969</c:v>
                </c:pt>
                <c:pt idx="20500">
                  <c:v>12.409200968526482</c:v>
                </c:pt>
                <c:pt idx="20501">
                  <c:v>12.409806295402996</c:v>
                </c:pt>
                <c:pt idx="20502">
                  <c:v>12.41041162227951</c:v>
                </c:pt>
                <c:pt idx="20503">
                  <c:v>12.411016949156023</c:v>
                </c:pt>
                <c:pt idx="20504">
                  <c:v>12.411622276032537</c:v>
                </c:pt>
                <c:pt idx="20505">
                  <c:v>12.41222760290905</c:v>
                </c:pt>
                <c:pt idx="20506">
                  <c:v>12.412832929785564</c:v>
                </c:pt>
                <c:pt idx="20507">
                  <c:v>12.413438256662078</c:v>
                </c:pt>
                <c:pt idx="20508">
                  <c:v>12.414043583538591</c:v>
                </c:pt>
                <c:pt idx="20509">
                  <c:v>12.414648910415105</c:v>
                </c:pt>
                <c:pt idx="20510">
                  <c:v>12.415254237291618</c:v>
                </c:pt>
                <c:pt idx="20511">
                  <c:v>12.415859564168132</c:v>
                </c:pt>
                <c:pt idx="20512">
                  <c:v>12.416464891044646</c:v>
                </c:pt>
                <c:pt idx="20513">
                  <c:v>12.417070217921159</c:v>
                </c:pt>
                <c:pt idx="20514">
                  <c:v>12.417675544797673</c:v>
                </c:pt>
                <c:pt idx="20515">
                  <c:v>12.418280871674186</c:v>
                </c:pt>
                <c:pt idx="20516">
                  <c:v>12.4188861985507</c:v>
                </c:pt>
                <c:pt idx="20517">
                  <c:v>12.419491525427214</c:v>
                </c:pt>
                <c:pt idx="20518">
                  <c:v>12.420096852303727</c:v>
                </c:pt>
                <c:pt idx="20519">
                  <c:v>12.420702179180241</c:v>
                </c:pt>
                <c:pt idx="20520">
                  <c:v>12.421307506056754</c:v>
                </c:pt>
                <c:pt idx="20521">
                  <c:v>12.421912832933268</c:v>
                </c:pt>
                <c:pt idx="20522">
                  <c:v>12.422518159809782</c:v>
                </c:pt>
                <c:pt idx="20523">
                  <c:v>12.423123486686295</c:v>
                </c:pt>
                <c:pt idx="20524">
                  <c:v>12.423728813562809</c:v>
                </c:pt>
                <c:pt idx="20525">
                  <c:v>12.424334140439322</c:v>
                </c:pt>
                <c:pt idx="20526">
                  <c:v>12.424939467315836</c:v>
                </c:pt>
                <c:pt idx="20527">
                  <c:v>12.42554479419235</c:v>
                </c:pt>
                <c:pt idx="20528">
                  <c:v>12.426150121068863</c:v>
                </c:pt>
                <c:pt idx="20529">
                  <c:v>12.426755447945377</c:v>
                </c:pt>
                <c:pt idx="20530">
                  <c:v>12.42736077482189</c:v>
                </c:pt>
                <c:pt idx="20531">
                  <c:v>12.427966101698404</c:v>
                </c:pt>
                <c:pt idx="20532">
                  <c:v>12.428571428574918</c:v>
                </c:pt>
                <c:pt idx="20533">
                  <c:v>12.429176755451431</c:v>
                </c:pt>
                <c:pt idx="20534">
                  <c:v>12.429782082327945</c:v>
                </c:pt>
                <c:pt idx="20535">
                  <c:v>12.430387409204458</c:v>
                </c:pt>
                <c:pt idx="20536">
                  <c:v>12.430992736080972</c:v>
                </c:pt>
                <c:pt idx="20537">
                  <c:v>12.431598062957486</c:v>
                </c:pt>
                <c:pt idx="20538">
                  <c:v>12.432203389833999</c:v>
                </c:pt>
                <c:pt idx="20539">
                  <c:v>12.432808716710513</c:v>
                </c:pt>
                <c:pt idx="20540">
                  <c:v>12.433414043587026</c:v>
                </c:pt>
                <c:pt idx="20541">
                  <c:v>12.43401937046354</c:v>
                </c:pt>
                <c:pt idx="20542">
                  <c:v>12.434624697340054</c:v>
                </c:pt>
                <c:pt idx="20543">
                  <c:v>12.435230024216567</c:v>
                </c:pt>
                <c:pt idx="20544">
                  <c:v>12.435835351093081</c:v>
                </c:pt>
                <c:pt idx="20545">
                  <c:v>12.436440677969594</c:v>
                </c:pt>
                <c:pt idx="20546">
                  <c:v>12.437046004846108</c:v>
                </c:pt>
                <c:pt idx="20547">
                  <c:v>12.437651331722622</c:v>
                </c:pt>
                <c:pt idx="20548">
                  <c:v>12.438256658599135</c:v>
                </c:pt>
                <c:pt idx="20549">
                  <c:v>12.438861985475649</c:v>
                </c:pt>
                <c:pt idx="20550">
                  <c:v>12.439467312352162</c:v>
                </c:pt>
                <c:pt idx="20551">
                  <c:v>12.440072639228676</c:v>
                </c:pt>
                <c:pt idx="20552">
                  <c:v>12.44067796610519</c:v>
                </c:pt>
                <c:pt idx="20553">
                  <c:v>12.441283292981703</c:v>
                </c:pt>
                <c:pt idx="20554">
                  <c:v>12.441888619858217</c:v>
                </c:pt>
                <c:pt idx="20555">
                  <c:v>12.44249394673473</c:v>
                </c:pt>
                <c:pt idx="20556">
                  <c:v>12.443099273611244</c:v>
                </c:pt>
                <c:pt idx="20557">
                  <c:v>12.443704600487758</c:v>
                </c:pt>
                <c:pt idx="20558">
                  <c:v>12.444309927364271</c:v>
                </c:pt>
                <c:pt idx="20559">
                  <c:v>12.444915254240785</c:v>
                </c:pt>
                <c:pt idx="20560">
                  <c:v>12.445520581117298</c:v>
                </c:pt>
                <c:pt idx="20561">
                  <c:v>12.446125907993812</c:v>
                </c:pt>
                <c:pt idx="20562">
                  <c:v>12.446731234870326</c:v>
                </c:pt>
                <c:pt idx="20563">
                  <c:v>12.447336561746839</c:v>
                </c:pt>
                <c:pt idx="20564">
                  <c:v>12.447941888623353</c:v>
                </c:pt>
                <c:pt idx="20565">
                  <c:v>12.448547215499866</c:v>
                </c:pt>
                <c:pt idx="20566">
                  <c:v>12.44915254237638</c:v>
                </c:pt>
                <c:pt idx="20567">
                  <c:v>12.449757869252894</c:v>
                </c:pt>
                <c:pt idx="20568">
                  <c:v>12.450363196129407</c:v>
                </c:pt>
                <c:pt idx="20569">
                  <c:v>12.450968523005921</c:v>
                </c:pt>
                <c:pt idx="20570">
                  <c:v>12.451573849882434</c:v>
                </c:pt>
                <c:pt idx="20571">
                  <c:v>12.452179176758948</c:v>
                </c:pt>
                <c:pt idx="20572">
                  <c:v>12.452784503635462</c:v>
                </c:pt>
                <c:pt idx="20573">
                  <c:v>12.453389830511975</c:v>
                </c:pt>
                <c:pt idx="20574">
                  <c:v>12.453995157388489</c:v>
                </c:pt>
                <c:pt idx="20575">
                  <c:v>12.454600484265002</c:v>
                </c:pt>
                <c:pt idx="20576">
                  <c:v>12.455205811141516</c:v>
                </c:pt>
                <c:pt idx="20577">
                  <c:v>12.45581113801803</c:v>
                </c:pt>
                <c:pt idx="20578">
                  <c:v>12.456416464894543</c:v>
                </c:pt>
                <c:pt idx="20579">
                  <c:v>12.457021791771057</c:v>
                </c:pt>
                <c:pt idx="20580">
                  <c:v>12.45762711864757</c:v>
                </c:pt>
                <c:pt idx="20581">
                  <c:v>12.458232445524084</c:v>
                </c:pt>
                <c:pt idx="20582">
                  <c:v>12.458837772400598</c:v>
                </c:pt>
                <c:pt idx="20583">
                  <c:v>12.459443099277111</c:v>
                </c:pt>
                <c:pt idx="20584">
                  <c:v>12.460048426153625</c:v>
                </c:pt>
                <c:pt idx="20585">
                  <c:v>12.460653753030138</c:v>
                </c:pt>
                <c:pt idx="20586">
                  <c:v>12.461259079906652</c:v>
                </c:pt>
                <c:pt idx="20587">
                  <c:v>12.461864406783166</c:v>
                </c:pt>
                <c:pt idx="20588">
                  <c:v>12.462469733659679</c:v>
                </c:pt>
                <c:pt idx="20589">
                  <c:v>12.463075060536193</c:v>
                </c:pt>
                <c:pt idx="20590">
                  <c:v>12.463680387412706</c:v>
                </c:pt>
                <c:pt idx="20591">
                  <c:v>12.46428571428922</c:v>
                </c:pt>
                <c:pt idx="20592">
                  <c:v>12.464891041165734</c:v>
                </c:pt>
                <c:pt idx="20593">
                  <c:v>12.465496368042247</c:v>
                </c:pt>
                <c:pt idx="20594">
                  <c:v>12.466101694918761</c:v>
                </c:pt>
                <c:pt idx="20595">
                  <c:v>12.466707021795274</c:v>
                </c:pt>
                <c:pt idx="20596">
                  <c:v>12.467312348671788</c:v>
                </c:pt>
                <c:pt idx="20597">
                  <c:v>12.467917675548302</c:v>
                </c:pt>
                <c:pt idx="20598">
                  <c:v>12.468523002424815</c:v>
                </c:pt>
                <c:pt idx="20599">
                  <c:v>12.469128329301329</c:v>
                </c:pt>
                <c:pt idx="20600">
                  <c:v>12.469733656177842</c:v>
                </c:pt>
                <c:pt idx="20601">
                  <c:v>12.470338983054356</c:v>
                </c:pt>
                <c:pt idx="20602">
                  <c:v>12.47094430993087</c:v>
                </c:pt>
                <c:pt idx="20603">
                  <c:v>12.471549636807383</c:v>
                </c:pt>
                <c:pt idx="20604">
                  <c:v>12.472154963683897</c:v>
                </c:pt>
                <c:pt idx="20605">
                  <c:v>12.47276029056041</c:v>
                </c:pt>
                <c:pt idx="20606">
                  <c:v>12.473365617436924</c:v>
                </c:pt>
                <c:pt idx="20607">
                  <c:v>12.473970944313438</c:v>
                </c:pt>
                <c:pt idx="20608">
                  <c:v>12.474576271189951</c:v>
                </c:pt>
                <c:pt idx="20609">
                  <c:v>12.475181598066465</c:v>
                </c:pt>
                <c:pt idx="20610">
                  <c:v>12.475786924942978</c:v>
                </c:pt>
                <c:pt idx="20611">
                  <c:v>12.476392251819492</c:v>
                </c:pt>
                <c:pt idx="20612">
                  <c:v>12.476997578696006</c:v>
                </c:pt>
                <c:pt idx="20613">
                  <c:v>12.477602905572519</c:v>
                </c:pt>
                <c:pt idx="20614">
                  <c:v>12.478208232449033</c:v>
                </c:pt>
                <c:pt idx="20615">
                  <c:v>12.478813559325546</c:v>
                </c:pt>
                <c:pt idx="20616">
                  <c:v>12.47941888620206</c:v>
                </c:pt>
                <c:pt idx="20617">
                  <c:v>12.480024213078574</c:v>
                </c:pt>
                <c:pt idx="20618">
                  <c:v>12.480629539955087</c:v>
                </c:pt>
                <c:pt idx="20619">
                  <c:v>12.481234866831601</c:v>
                </c:pt>
                <c:pt idx="20620">
                  <c:v>12.481840193708114</c:v>
                </c:pt>
                <c:pt idx="20621">
                  <c:v>12.482445520584628</c:v>
                </c:pt>
                <c:pt idx="20622">
                  <c:v>12.483050847461142</c:v>
                </c:pt>
                <c:pt idx="20623">
                  <c:v>12.483656174337655</c:v>
                </c:pt>
                <c:pt idx="20624">
                  <c:v>12.484261501214169</c:v>
                </c:pt>
                <c:pt idx="20625">
                  <c:v>12.484866828090682</c:v>
                </c:pt>
                <c:pt idx="20626">
                  <c:v>12.485472154967196</c:v>
                </c:pt>
                <c:pt idx="20627">
                  <c:v>12.48607748184371</c:v>
                </c:pt>
                <c:pt idx="20628">
                  <c:v>12.486682808720223</c:v>
                </c:pt>
                <c:pt idx="20629">
                  <c:v>12.487288135596737</c:v>
                </c:pt>
                <c:pt idx="20630">
                  <c:v>12.48789346247325</c:v>
                </c:pt>
                <c:pt idx="20631">
                  <c:v>12.488498789349764</c:v>
                </c:pt>
                <c:pt idx="20632">
                  <c:v>12.489104116226278</c:v>
                </c:pt>
                <c:pt idx="20633">
                  <c:v>12.489709443102791</c:v>
                </c:pt>
                <c:pt idx="20634">
                  <c:v>12.490314769979305</c:v>
                </c:pt>
                <c:pt idx="20635">
                  <c:v>12.490920096855818</c:v>
                </c:pt>
                <c:pt idx="20636">
                  <c:v>12.491525423732332</c:v>
                </c:pt>
                <c:pt idx="20637">
                  <c:v>12.492130750608846</c:v>
                </c:pt>
                <c:pt idx="20638">
                  <c:v>12.492736077485359</c:v>
                </c:pt>
                <c:pt idx="20639">
                  <c:v>12.493341404361873</c:v>
                </c:pt>
                <c:pt idx="20640">
                  <c:v>12.493946731238387</c:v>
                </c:pt>
                <c:pt idx="20641">
                  <c:v>12.4945520581149</c:v>
                </c:pt>
                <c:pt idx="20642">
                  <c:v>12.495157384991414</c:v>
                </c:pt>
                <c:pt idx="20643">
                  <c:v>12.495762711867927</c:v>
                </c:pt>
                <c:pt idx="20644">
                  <c:v>12.496368038744441</c:v>
                </c:pt>
                <c:pt idx="20645">
                  <c:v>12.496973365620955</c:v>
                </c:pt>
                <c:pt idx="20646">
                  <c:v>12.497578692497468</c:v>
                </c:pt>
                <c:pt idx="20647">
                  <c:v>12.498184019373982</c:v>
                </c:pt>
                <c:pt idx="20648">
                  <c:v>12.498789346250495</c:v>
                </c:pt>
                <c:pt idx="20649">
                  <c:v>12.499394673127009</c:v>
                </c:pt>
                <c:pt idx="20650">
                  <c:v>12.500000000003523</c:v>
                </c:pt>
                <c:pt idx="20651">
                  <c:v>12.500605326880036</c:v>
                </c:pt>
                <c:pt idx="20652">
                  <c:v>12.50121065375655</c:v>
                </c:pt>
                <c:pt idx="20653">
                  <c:v>12.501815980633063</c:v>
                </c:pt>
                <c:pt idx="20654">
                  <c:v>12.502421307509577</c:v>
                </c:pt>
                <c:pt idx="20655">
                  <c:v>12.503026634386091</c:v>
                </c:pt>
                <c:pt idx="20656">
                  <c:v>12.503631961262604</c:v>
                </c:pt>
                <c:pt idx="20657">
                  <c:v>12.504237288139118</c:v>
                </c:pt>
                <c:pt idx="20658">
                  <c:v>12.504842615015631</c:v>
                </c:pt>
                <c:pt idx="20659">
                  <c:v>12.505447941892145</c:v>
                </c:pt>
                <c:pt idx="20660">
                  <c:v>12.506053268768659</c:v>
                </c:pt>
                <c:pt idx="20661">
                  <c:v>12.506658595645172</c:v>
                </c:pt>
                <c:pt idx="20662">
                  <c:v>12.507263922521686</c:v>
                </c:pt>
                <c:pt idx="20663">
                  <c:v>12.507869249398199</c:v>
                </c:pt>
                <c:pt idx="20664">
                  <c:v>12.508474576274713</c:v>
                </c:pt>
                <c:pt idx="20665">
                  <c:v>12.509079903151227</c:v>
                </c:pt>
                <c:pt idx="20666">
                  <c:v>12.50968523002774</c:v>
                </c:pt>
                <c:pt idx="20667">
                  <c:v>12.510290556904254</c:v>
                </c:pt>
                <c:pt idx="20668">
                  <c:v>12.510895883780767</c:v>
                </c:pt>
                <c:pt idx="20669">
                  <c:v>12.511501210657281</c:v>
                </c:pt>
                <c:pt idx="20670">
                  <c:v>12.512106537533795</c:v>
                </c:pt>
                <c:pt idx="20671">
                  <c:v>12.512711864410308</c:v>
                </c:pt>
                <c:pt idx="20672">
                  <c:v>12.513317191286822</c:v>
                </c:pt>
                <c:pt idx="20673">
                  <c:v>12.513922518163335</c:v>
                </c:pt>
                <c:pt idx="20674">
                  <c:v>12.514527845039849</c:v>
                </c:pt>
                <c:pt idx="20675">
                  <c:v>12.515133171916363</c:v>
                </c:pt>
                <c:pt idx="20676">
                  <c:v>12.515738498792876</c:v>
                </c:pt>
                <c:pt idx="20677">
                  <c:v>12.51634382566939</c:v>
                </c:pt>
                <c:pt idx="20678">
                  <c:v>12.516949152545903</c:v>
                </c:pt>
                <c:pt idx="20679">
                  <c:v>12.517554479422417</c:v>
                </c:pt>
                <c:pt idx="20680">
                  <c:v>12.518159806298931</c:v>
                </c:pt>
                <c:pt idx="20681">
                  <c:v>12.518765133175444</c:v>
                </c:pt>
                <c:pt idx="20682">
                  <c:v>12.519370460051958</c:v>
                </c:pt>
                <c:pt idx="20683">
                  <c:v>12.519975786928471</c:v>
                </c:pt>
                <c:pt idx="20684">
                  <c:v>12.520581113804985</c:v>
                </c:pt>
                <c:pt idx="20685">
                  <c:v>12.521186440681499</c:v>
                </c:pt>
                <c:pt idx="20686">
                  <c:v>12.521791767558012</c:v>
                </c:pt>
                <c:pt idx="20687">
                  <c:v>12.522397094434526</c:v>
                </c:pt>
                <c:pt idx="20688">
                  <c:v>12.523002421311039</c:v>
                </c:pt>
                <c:pt idx="20689">
                  <c:v>12.523607748187553</c:v>
                </c:pt>
                <c:pt idx="20690">
                  <c:v>12.524213075064067</c:v>
                </c:pt>
                <c:pt idx="20691">
                  <c:v>12.52481840194058</c:v>
                </c:pt>
                <c:pt idx="20692">
                  <c:v>12.525423728817094</c:v>
                </c:pt>
                <c:pt idx="20693">
                  <c:v>12.526029055693607</c:v>
                </c:pt>
                <c:pt idx="20694">
                  <c:v>12.526634382570121</c:v>
                </c:pt>
                <c:pt idx="20695">
                  <c:v>12.527239709446635</c:v>
                </c:pt>
                <c:pt idx="20696">
                  <c:v>12.527845036323148</c:v>
                </c:pt>
                <c:pt idx="20697">
                  <c:v>12.528450363199662</c:v>
                </c:pt>
                <c:pt idx="20698">
                  <c:v>12.529055690076175</c:v>
                </c:pt>
                <c:pt idx="20699">
                  <c:v>12.529661016952689</c:v>
                </c:pt>
                <c:pt idx="20700">
                  <c:v>12.530266343829203</c:v>
                </c:pt>
                <c:pt idx="20701">
                  <c:v>12.530871670705716</c:v>
                </c:pt>
                <c:pt idx="20702">
                  <c:v>12.53147699758223</c:v>
                </c:pt>
                <c:pt idx="20703">
                  <c:v>12.532082324458743</c:v>
                </c:pt>
                <c:pt idx="20704">
                  <c:v>12.532687651335257</c:v>
                </c:pt>
                <c:pt idx="20705">
                  <c:v>12.533292978211771</c:v>
                </c:pt>
                <c:pt idx="20706">
                  <c:v>12.533898305088284</c:v>
                </c:pt>
                <c:pt idx="20707">
                  <c:v>12.534503631964798</c:v>
                </c:pt>
                <c:pt idx="20708">
                  <c:v>12.535108958841311</c:v>
                </c:pt>
                <c:pt idx="20709">
                  <c:v>12.535714285717825</c:v>
                </c:pt>
                <c:pt idx="20710">
                  <c:v>12.536319612594339</c:v>
                </c:pt>
                <c:pt idx="20711">
                  <c:v>12.536924939470852</c:v>
                </c:pt>
                <c:pt idx="20712">
                  <c:v>12.537530266347366</c:v>
                </c:pt>
                <c:pt idx="20713">
                  <c:v>12.538135593223879</c:v>
                </c:pt>
                <c:pt idx="20714">
                  <c:v>12.538740920100393</c:v>
                </c:pt>
                <c:pt idx="20715">
                  <c:v>12.539346246976907</c:v>
                </c:pt>
                <c:pt idx="20716">
                  <c:v>12.53995157385342</c:v>
                </c:pt>
                <c:pt idx="20717">
                  <c:v>12.540556900729934</c:v>
                </c:pt>
                <c:pt idx="20718">
                  <c:v>12.541162227606447</c:v>
                </c:pt>
                <c:pt idx="20719">
                  <c:v>12.541767554482961</c:v>
                </c:pt>
                <c:pt idx="20720">
                  <c:v>12.542372881359475</c:v>
                </c:pt>
                <c:pt idx="20721">
                  <c:v>12.542978208235988</c:v>
                </c:pt>
                <c:pt idx="20722">
                  <c:v>12.543583535112502</c:v>
                </c:pt>
                <c:pt idx="20723">
                  <c:v>12.544188861989015</c:v>
                </c:pt>
                <c:pt idx="20724">
                  <c:v>12.544794188865529</c:v>
                </c:pt>
                <c:pt idx="20725">
                  <c:v>12.545399515742043</c:v>
                </c:pt>
                <c:pt idx="20726">
                  <c:v>12.546004842618556</c:v>
                </c:pt>
                <c:pt idx="20727">
                  <c:v>12.54661016949507</c:v>
                </c:pt>
                <c:pt idx="20728">
                  <c:v>12.547215496371583</c:v>
                </c:pt>
                <c:pt idx="20729">
                  <c:v>12.547820823248097</c:v>
                </c:pt>
                <c:pt idx="20730">
                  <c:v>12.548426150124611</c:v>
                </c:pt>
                <c:pt idx="20731">
                  <c:v>12.549031477001124</c:v>
                </c:pt>
                <c:pt idx="20732">
                  <c:v>12.549636803877638</c:v>
                </c:pt>
                <c:pt idx="20733">
                  <c:v>12.550242130754151</c:v>
                </c:pt>
                <c:pt idx="20734">
                  <c:v>12.550847457630665</c:v>
                </c:pt>
                <c:pt idx="20735">
                  <c:v>12.551452784507179</c:v>
                </c:pt>
                <c:pt idx="20736">
                  <c:v>12.552058111383692</c:v>
                </c:pt>
                <c:pt idx="20737">
                  <c:v>12.552663438260206</c:v>
                </c:pt>
                <c:pt idx="20738">
                  <c:v>12.553268765136719</c:v>
                </c:pt>
                <c:pt idx="20739">
                  <c:v>12.553874092013233</c:v>
                </c:pt>
                <c:pt idx="20740">
                  <c:v>12.554479418889747</c:v>
                </c:pt>
                <c:pt idx="20741">
                  <c:v>12.55508474576626</c:v>
                </c:pt>
                <c:pt idx="20742">
                  <c:v>12.555690072642774</c:v>
                </c:pt>
                <c:pt idx="20743">
                  <c:v>12.556295399519287</c:v>
                </c:pt>
                <c:pt idx="20744">
                  <c:v>12.556900726395801</c:v>
                </c:pt>
                <c:pt idx="20745">
                  <c:v>12.557506053272315</c:v>
                </c:pt>
                <c:pt idx="20746">
                  <c:v>12.558111380148828</c:v>
                </c:pt>
                <c:pt idx="20747">
                  <c:v>12.558716707025342</c:v>
                </c:pt>
                <c:pt idx="20748">
                  <c:v>12.559322033901855</c:v>
                </c:pt>
                <c:pt idx="20749">
                  <c:v>12.559927360778369</c:v>
                </c:pt>
                <c:pt idx="20750">
                  <c:v>12.560532687654883</c:v>
                </c:pt>
                <c:pt idx="20751">
                  <c:v>12.561138014531396</c:v>
                </c:pt>
                <c:pt idx="20752">
                  <c:v>12.56174334140791</c:v>
                </c:pt>
                <c:pt idx="20753">
                  <c:v>12.562348668284423</c:v>
                </c:pt>
                <c:pt idx="20754">
                  <c:v>12.562953995160937</c:v>
                </c:pt>
                <c:pt idx="20755">
                  <c:v>12.563559322037451</c:v>
                </c:pt>
                <c:pt idx="20756">
                  <c:v>12.564164648913964</c:v>
                </c:pt>
                <c:pt idx="20757">
                  <c:v>12.564769975790478</c:v>
                </c:pt>
                <c:pt idx="20758">
                  <c:v>12.565375302666991</c:v>
                </c:pt>
                <c:pt idx="20759">
                  <c:v>12.565980629543505</c:v>
                </c:pt>
                <c:pt idx="20760">
                  <c:v>12.566585956420019</c:v>
                </c:pt>
                <c:pt idx="20761">
                  <c:v>12.567191283296532</c:v>
                </c:pt>
                <c:pt idx="20762">
                  <c:v>12.567796610173046</c:v>
                </c:pt>
                <c:pt idx="20763">
                  <c:v>12.568401937049559</c:v>
                </c:pt>
                <c:pt idx="20764">
                  <c:v>12.569007263926073</c:v>
                </c:pt>
                <c:pt idx="20765">
                  <c:v>12.569612590802587</c:v>
                </c:pt>
                <c:pt idx="20766">
                  <c:v>12.5702179176791</c:v>
                </c:pt>
                <c:pt idx="20767">
                  <c:v>12.570823244555614</c:v>
                </c:pt>
                <c:pt idx="20768">
                  <c:v>12.571428571432127</c:v>
                </c:pt>
                <c:pt idx="20769">
                  <c:v>12.572033898308641</c:v>
                </c:pt>
                <c:pt idx="20770">
                  <c:v>12.572639225185155</c:v>
                </c:pt>
                <c:pt idx="20771">
                  <c:v>12.573244552061668</c:v>
                </c:pt>
                <c:pt idx="20772">
                  <c:v>12.573849878938182</c:v>
                </c:pt>
                <c:pt idx="20773">
                  <c:v>12.574455205814695</c:v>
                </c:pt>
                <c:pt idx="20774">
                  <c:v>12.575060532691209</c:v>
                </c:pt>
                <c:pt idx="20775">
                  <c:v>12.575665859567723</c:v>
                </c:pt>
                <c:pt idx="20776">
                  <c:v>12.576271186444236</c:v>
                </c:pt>
                <c:pt idx="20777">
                  <c:v>12.57687651332075</c:v>
                </c:pt>
                <c:pt idx="20778">
                  <c:v>12.577481840197263</c:v>
                </c:pt>
                <c:pt idx="20779">
                  <c:v>12.578087167073777</c:v>
                </c:pt>
                <c:pt idx="20780">
                  <c:v>12.578692493950291</c:v>
                </c:pt>
                <c:pt idx="20781">
                  <c:v>12.579297820826804</c:v>
                </c:pt>
                <c:pt idx="20782">
                  <c:v>12.579903147703318</c:v>
                </c:pt>
                <c:pt idx="20783">
                  <c:v>12.580508474579831</c:v>
                </c:pt>
                <c:pt idx="20784">
                  <c:v>12.581113801456345</c:v>
                </c:pt>
                <c:pt idx="20785">
                  <c:v>12.581719128332859</c:v>
                </c:pt>
                <c:pt idx="20786">
                  <c:v>12.582324455209372</c:v>
                </c:pt>
                <c:pt idx="20787">
                  <c:v>12.582929782085886</c:v>
                </c:pt>
                <c:pt idx="20788">
                  <c:v>12.583535108962399</c:v>
                </c:pt>
                <c:pt idx="20789">
                  <c:v>12.584140435838913</c:v>
                </c:pt>
                <c:pt idx="20790">
                  <c:v>12.584745762715427</c:v>
                </c:pt>
                <c:pt idx="20791">
                  <c:v>12.58535108959194</c:v>
                </c:pt>
                <c:pt idx="20792">
                  <c:v>12.585956416468454</c:v>
                </c:pt>
                <c:pt idx="20793">
                  <c:v>12.586561743344967</c:v>
                </c:pt>
                <c:pt idx="20794">
                  <c:v>12.587167070221481</c:v>
                </c:pt>
                <c:pt idx="20795">
                  <c:v>12.587772397097995</c:v>
                </c:pt>
                <c:pt idx="20796">
                  <c:v>12.588377723974508</c:v>
                </c:pt>
                <c:pt idx="20797">
                  <c:v>12.588983050851022</c:v>
                </c:pt>
                <c:pt idx="20798">
                  <c:v>12.589588377727535</c:v>
                </c:pt>
                <c:pt idx="20799">
                  <c:v>12.590193704604049</c:v>
                </c:pt>
                <c:pt idx="20800">
                  <c:v>12.590799031480563</c:v>
                </c:pt>
                <c:pt idx="20801">
                  <c:v>12.591404358357076</c:v>
                </c:pt>
                <c:pt idx="20802">
                  <c:v>12.59200968523359</c:v>
                </c:pt>
                <c:pt idx="20803">
                  <c:v>12.592615012110103</c:v>
                </c:pt>
                <c:pt idx="20804">
                  <c:v>12.593220338986617</c:v>
                </c:pt>
                <c:pt idx="20805">
                  <c:v>12.593825665863131</c:v>
                </c:pt>
                <c:pt idx="20806">
                  <c:v>12.594430992739644</c:v>
                </c:pt>
                <c:pt idx="20807">
                  <c:v>12.595036319616158</c:v>
                </c:pt>
                <c:pt idx="20808">
                  <c:v>12.595641646492671</c:v>
                </c:pt>
                <c:pt idx="20809">
                  <c:v>12.596246973369185</c:v>
                </c:pt>
                <c:pt idx="20810">
                  <c:v>12.596852300245699</c:v>
                </c:pt>
                <c:pt idx="20811">
                  <c:v>12.597457627122212</c:v>
                </c:pt>
                <c:pt idx="20812">
                  <c:v>12.598062953998726</c:v>
                </c:pt>
                <c:pt idx="20813">
                  <c:v>12.598668280875239</c:v>
                </c:pt>
                <c:pt idx="20814">
                  <c:v>12.599273607751753</c:v>
                </c:pt>
                <c:pt idx="20815">
                  <c:v>12.599878934628267</c:v>
                </c:pt>
                <c:pt idx="20816">
                  <c:v>12.60048426150478</c:v>
                </c:pt>
                <c:pt idx="20817">
                  <c:v>12.601089588381294</c:v>
                </c:pt>
                <c:pt idx="20818">
                  <c:v>12.601694915257807</c:v>
                </c:pt>
                <c:pt idx="20819">
                  <c:v>12.602300242134321</c:v>
                </c:pt>
                <c:pt idx="20820">
                  <c:v>12.602905569010835</c:v>
                </c:pt>
                <c:pt idx="20821">
                  <c:v>12.603510895887348</c:v>
                </c:pt>
                <c:pt idx="20822">
                  <c:v>12.604116222763862</c:v>
                </c:pt>
                <c:pt idx="20823">
                  <c:v>12.604721549640375</c:v>
                </c:pt>
                <c:pt idx="20824">
                  <c:v>12.605326876516889</c:v>
                </c:pt>
                <c:pt idx="20825">
                  <c:v>12.605932203393403</c:v>
                </c:pt>
                <c:pt idx="20826">
                  <c:v>12.606537530269916</c:v>
                </c:pt>
                <c:pt idx="20827">
                  <c:v>12.60714285714643</c:v>
                </c:pt>
                <c:pt idx="20828">
                  <c:v>12.607748184022944</c:v>
                </c:pt>
                <c:pt idx="20829">
                  <c:v>12.608353510899457</c:v>
                </c:pt>
                <c:pt idx="20830">
                  <c:v>12.608958837775971</c:v>
                </c:pt>
                <c:pt idx="20831">
                  <c:v>12.609564164652484</c:v>
                </c:pt>
                <c:pt idx="20832">
                  <c:v>12.610169491528998</c:v>
                </c:pt>
                <c:pt idx="20833">
                  <c:v>12.610774818405512</c:v>
                </c:pt>
                <c:pt idx="20834">
                  <c:v>12.611380145282025</c:v>
                </c:pt>
                <c:pt idx="20835">
                  <c:v>12.611985472158539</c:v>
                </c:pt>
                <c:pt idx="20836">
                  <c:v>12.612590799035052</c:v>
                </c:pt>
                <c:pt idx="20837">
                  <c:v>12.613196125911566</c:v>
                </c:pt>
                <c:pt idx="20838">
                  <c:v>12.61380145278808</c:v>
                </c:pt>
                <c:pt idx="20839">
                  <c:v>12.614406779664593</c:v>
                </c:pt>
                <c:pt idx="20840">
                  <c:v>12.615012106541107</c:v>
                </c:pt>
                <c:pt idx="20841">
                  <c:v>12.61561743341762</c:v>
                </c:pt>
                <c:pt idx="20842">
                  <c:v>12.616222760294134</c:v>
                </c:pt>
                <c:pt idx="20843">
                  <c:v>12.616828087170648</c:v>
                </c:pt>
                <c:pt idx="20844">
                  <c:v>12.617433414047161</c:v>
                </c:pt>
                <c:pt idx="20845">
                  <c:v>12.618038740923675</c:v>
                </c:pt>
                <c:pt idx="20846">
                  <c:v>12.618644067800188</c:v>
                </c:pt>
                <c:pt idx="20847">
                  <c:v>12.619249394676702</c:v>
                </c:pt>
                <c:pt idx="20848">
                  <c:v>12.619854721553216</c:v>
                </c:pt>
                <c:pt idx="20849">
                  <c:v>12.620460048429729</c:v>
                </c:pt>
                <c:pt idx="20850">
                  <c:v>12.621065375306243</c:v>
                </c:pt>
                <c:pt idx="20851">
                  <c:v>12.621670702182756</c:v>
                </c:pt>
                <c:pt idx="20852">
                  <c:v>12.62227602905927</c:v>
                </c:pt>
                <c:pt idx="20853">
                  <c:v>12.622881355935784</c:v>
                </c:pt>
                <c:pt idx="20854">
                  <c:v>12.623486682812297</c:v>
                </c:pt>
                <c:pt idx="20855">
                  <c:v>12.624092009688811</c:v>
                </c:pt>
                <c:pt idx="20856">
                  <c:v>12.624697336565324</c:v>
                </c:pt>
                <c:pt idx="20857">
                  <c:v>12.625302663441838</c:v>
                </c:pt>
                <c:pt idx="20858">
                  <c:v>12.625907990318352</c:v>
                </c:pt>
                <c:pt idx="20859">
                  <c:v>12.626513317194865</c:v>
                </c:pt>
                <c:pt idx="20860">
                  <c:v>12.627118644071379</c:v>
                </c:pt>
                <c:pt idx="20861">
                  <c:v>12.627723970947892</c:v>
                </c:pt>
                <c:pt idx="20862">
                  <c:v>12.628329297824406</c:v>
                </c:pt>
                <c:pt idx="20863">
                  <c:v>12.62893462470092</c:v>
                </c:pt>
                <c:pt idx="20864">
                  <c:v>12.629539951577433</c:v>
                </c:pt>
                <c:pt idx="20865">
                  <c:v>12.630145278453947</c:v>
                </c:pt>
                <c:pt idx="20866">
                  <c:v>12.63075060533046</c:v>
                </c:pt>
                <c:pt idx="20867">
                  <c:v>12.631355932206974</c:v>
                </c:pt>
                <c:pt idx="20868">
                  <c:v>12.631961259083488</c:v>
                </c:pt>
                <c:pt idx="20869">
                  <c:v>12.632566585960001</c:v>
                </c:pt>
                <c:pt idx="20870">
                  <c:v>12.633171912836515</c:v>
                </c:pt>
                <c:pt idx="20871">
                  <c:v>12.633777239713028</c:v>
                </c:pt>
                <c:pt idx="20872">
                  <c:v>12.634382566589542</c:v>
                </c:pt>
                <c:pt idx="20873">
                  <c:v>12.634987893466056</c:v>
                </c:pt>
                <c:pt idx="20874">
                  <c:v>12.635593220342569</c:v>
                </c:pt>
                <c:pt idx="20875">
                  <c:v>12.636198547219083</c:v>
                </c:pt>
                <c:pt idx="20876">
                  <c:v>12.636803874095596</c:v>
                </c:pt>
                <c:pt idx="20877">
                  <c:v>12.63740920097211</c:v>
                </c:pt>
                <c:pt idx="20878">
                  <c:v>12.638014527848624</c:v>
                </c:pt>
                <c:pt idx="20879">
                  <c:v>12.638619854725137</c:v>
                </c:pt>
                <c:pt idx="20880">
                  <c:v>12.639225181601651</c:v>
                </c:pt>
                <c:pt idx="20881">
                  <c:v>12.639830508478164</c:v>
                </c:pt>
                <c:pt idx="20882">
                  <c:v>12.640435835354678</c:v>
                </c:pt>
                <c:pt idx="20883">
                  <c:v>12.641041162231192</c:v>
                </c:pt>
                <c:pt idx="20884">
                  <c:v>12.641646489107705</c:v>
                </c:pt>
                <c:pt idx="20885">
                  <c:v>12.642251815984219</c:v>
                </c:pt>
                <c:pt idx="20886">
                  <c:v>12.642857142860732</c:v>
                </c:pt>
                <c:pt idx="20887">
                  <c:v>12.643462469737246</c:v>
                </c:pt>
                <c:pt idx="20888">
                  <c:v>12.64406779661376</c:v>
                </c:pt>
                <c:pt idx="20889">
                  <c:v>12.644673123490273</c:v>
                </c:pt>
                <c:pt idx="20890">
                  <c:v>12.645278450366787</c:v>
                </c:pt>
                <c:pt idx="20891">
                  <c:v>12.6458837772433</c:v>
                </c:pt>
                <c:pt idx="20892">
                  <c:v>12.646489104119814</c:v>
                </c:pt>
                <c:pt idx="20893">
                  <c:v>12.647094430996328</c:v>
                </c:pt>
                <c:pt idx="20894">
                  <c:v>12.647699757872841</c:v>
                </c:pt>
                <c:pt idx="20895">
                  <c:v>12.648305084749355</c:v>
                </c:pt>
                <c:pt idx="20896">
                  <c:v>12.648910411625868</c:v>
                </c:pt>
                <c:pt idx="20897">
                  <c:v>12.649515738502382</c:v>
                </c:pt>
                <c:pt idx="20898">
                  <c:v>12.650121065378896</c:v>
                </c:pt>
                <c:pt idx="20899">
                  <c:v>12.650726392255409</c:v>
                </c:pt>
                <c:pt idx="20900">
                  <c:v>12.651331719131923</c:v>
                </c:pt>
                <c:pt idx="20901">
                  <c:v>12.651937046008436</c:v>
                </c:pt>
                <c:pt idx="20902">
                  <c:v>12.65254237288495</c:v>
                </c:pt>
                <c:pt idx="20903">
                  <c:v>12.653147699761464</c:v>
                </c:pt>
                <c:pt idx="20904">
                  <c:v>12.653753026637977</c:v>
                </c:pt>
                <c:pt idx="20905">
                  <c:v>12.654358353514491</c:v>
                </c:pt>
                <c:pt idx="20906">
                  <c:v>12.654963680391004</c:v>
                </c:pt>
                <c:pt idx="20907">
                  <c:v>12.655569007267518</c:v>
                </c:pt>
                <c:pt idx="20908">
                  <c:v>12.656174334144032</c:v>
                </c:pt>
                <c:pt idx="20909">
                  <c:v>12.656779661020545</c:v>
                </c:pt>
                <c:pt idx="20910">
                  <c:v>12.657384987897059</c:v>
                </c:pt>
                <c:pt idx="20911">
                  <c:v>12.657990314773572</c:v>
                </c:pt>
                <c:pt idx="20912">
                  <c:v>12.658595641650086</c:v>
                </c:pt>
                <c:pt idx="20913">
                  <c:v>12.6592009685266</c:v>
                </c:pt>
                <c:pt idx="20914">
                  <c:v>12.659806295403113</c:v>
                </c:pt>
                <c:pt idx="20915">
                  <c:v>12.660411622279627</c:v>
                </c:pt>
                <c:pt idx="20916">
                  <c:v>12.66101694915614</c:v>
                </c:pt>
                <c:pt idx="20917">
                  <c:v>12.661622276032654</c:v>
                </c:pt>
                <c:pt idx="20918">
                  <c:v>12.662227602909168</c:v>
                </c:pt>
                <c:pt idx="20919">
                  <c:v>12.662832929785681</c:v>
                </c:pt>
                <c:pt idx="20920">
                  <c:v>12.663438256662195</c:v>
                </c:pt>
                <c:pt idx="20921">
                  <c:v>12.664043583538708</c:v>
                </c:pt>
                <c:pt idx="20922">
                  <c:v>12.664648910415222</c:v>
                </c:pt>
                <c:pt idx="20923">
                  <c:v>12.665254237291736</c:v>
                </c:pt>
                <c:pt idx="20924">
                  <c:v>12.665859564168249</c:v>
                </c:pt>
                <c:pt idx="20925">
                  <c:v>12.666464891044763</c:v>
                </c:pt>
                <c:pt idx="20926">
                  <c:v>12.667070217921276</c:v>
                </c:pt>
                <c:pt idx="20927">
                  <c:v>12.66767554479779</c:v>
                </c:pt>
                <c:pt idx="20928">
                  <c:v>12.668280871674304</c:v>
                </c:pt>
                <c:pt idx="20929">
                  <c:v>12.668886198550817</c:v>
                </c:pt>
                <c:pt idx="20930">
                  <c:v>12.669491525427331</c:v>
                </c:pt>
                <c:pt idx="20931">
                  <c:v>12.670096852303844</c:v>
                </c:pt>
                <c:pt idx="20932">
                  <c:v>12.670702179180358</c:v>
                </c:pt>
                <c:pt idx="20933">
                  <c:v>12.671307506056872</c:v>
                </c:pt>
                <c:pt idx="20934">
                  <c:v>12.671912832933385</c:v>
                </c:pt>
                <c:pt idx="20935">
                  <c:v>12.672518159809899</c:v>
                </c:pt>
                <c:pt idx="20936">
                  <c:v>12.673123486686412</c:v>
                </c:pt>
                <c:pt idx="20937">
                  <c:v>12.673728813562926</c:v>
                </c:pt>
                <c:pt idx="20938">
                  <c:v>12.67433414043944</c:v>
                </c:pt>
                <c:pt idx="20939">
                  <c:v>12.674939467315953</c:v>
                </c:pt>
                <c:pt idx="20940">
                  <c:v>12.675544794192467</c:v>
                </c:pt>
                <c:pt idx="20941">
                  <c:v>12.67615012106898</c:v>
                </c:pt>
                <c:pt idx="20942">
                  <c:v>12.676755447945494</c:v>
                </c:pt>
                <c:pt idx="20943">
                  <c:v>12.677360774822008</c:v>
                </c:pt>
                <c:pt idx="20944">
                  <c:v>12.677966101698521</c:v>
                </c:pt>
                <c:pt idx="20945">
                  <c:v>12.678571428575035</c:v>
                </c:pt>
                <c:pt idx="20946">
                  <c:v>12.679176755451548</c:v>
                </c:pt>
                <c:pt idx="20947">
                  <c:v>12.679782082328062</c:v>
                </c:pt>
                <c:pt idx="20948">
                  <c:v>12.680387409204576</c:v>
                </c:pt>
                <c:pt idx="20949">
                  <c:v>12.680992736081089</c:v>
                </c:pt>
                <c:pt idx="20950">
                  <c:v>12.681598062957603</c:v>
                </c:pt>
                <c:pt idx="20951">
                  <c:v>12.682203389834116</c:v>
                </c:pt>
                <c:pt idx="20952">
                  <c:v>12.68280871671063</c:v>
                </c:pt>
                <c:pt idx="20953">
                  <c:v>12.683414043587144</c:v>
                </c:pt>
                <c:pt idx="20954">
                  <c:v>12.684019370463657</c:v>
                </c:pt>
                <c:pt idx="20955">
                  <c:v>12.684624697340171</c:v>
                </c:pt>
                <c:pt idx="20956">
                  <c:v>12.685230024216684</c:v>
                </c:pt>
                <c:pt idx="20957">
                  <c:v>12.685835351093198</c:v>
                </c:pt>
                <c:pt idx="20958">
                  <c:v>12.686440677969712</c:v>
                </c:pt>
                <c:pt idx="20959">
                  <c:v>12.687046004846225</c:v>
                </c:pt>
                <c:pt idx="20960">
                  <c:v>12.687651331722739</c:v>
                </c:pt>
                <c:pt idx="20961">
                  <c:v>12.688256658599252</c:v>
                </c:pt>
                <c:pt idx="20962">
                  <c:v>12.688861985475766</c:v>
                </c:pt>
                <c:pt idx="20963">
                  <c:v>12.68946731235228</c:v>
                </c:pt>
                <c:pt idx="20964">
                  <c:v>12.690072639228793</c:v>
                </c:pt>
                <c:pt idx="20965">
                  <c:v>12.690677966105307</c:v>
                </c:pt>
                <c:pt idx="20966">
                  <c:v>12.69128329298182</c:v>
                </c:pt>
                <c:pt idx="20967">
                  <c:v>12.691888619858334</c:v>
                </c:pt>
                <c:pt idx="20968">
                  <c:v>12.692493946734848</c:v>
                </c:pt>
                <c:pt idx="20969">
                  <c:v>12.693099273611361</c:v>
                </c:pt>
                <c:pt idx="20970">
                  <c:v>12.693704600487875</c:v>
                </c:pt>
                <c:pt idx="20971">
                  <c:v>12.694309927364388</c:v>
                </c:pt>
                <c:pt idx="20972">
                  <c:v>12.694915254240902</c:v>
                </c:pt>
                <c:pt idx="20973">
                  <c:v>12.695520581117416</c:v>
                </c:pt>
                <c:pt idx="20974">
                  <c:v>12.696125907993929</c:v>
                </c:pt>
                <c:pt idx="20975">
                  <c:v>12.696731234870443</c:v>
                </c:pt>
                <c:pt idx="20976">
                  <c:v>12.697336561746956</c:v>
                </c:pt>
                <c:pt idx="20977">
                  <c:v>12.69794188862347</c:v>
                </c:pt>
                <c:pt idx="20978">
                  <c:v>12.698547215499984</c:v>
                </c:pt>
                <c:pt idx="20979">
                  <c:v>12.699152542376497</c:v>
                </c:pt>
                <c:pt idx="20980">
                  <c:v>12.699757869253011</c:v>
                </c:pt>
                <c:pt idx="20981">
                  <c:v>12.700363196129524</c:v>
                </c:pt>
                <c:pt idx="20982">
                  <c:v>12.700968523006038</c:v>
                </c:pt>
                <c:pt idx="20983">
                  <c:v>12.701573849882552</c:v>
                </c:pt>
                <c:pt idx="20984">
                  <c:v>12.702179176759065</c:v>
                </c:pt>
                <c:pt idx="20985">
                  <c:v>12.702784503635579</c:v>
                </c:pt>
                <c:pt idx="20986">
                  <c:v>12.703389830512092</c:v>
                </c:pt>
                <c:pt idx="20987">
                  <c:v>12.703995157388606</c:v>
                </c:pt>
                <c:pt idx="20988">
                  <c:v>12.70460048426512</c:v>
                </c:pt>
                <c:pt idx="20989">
                  <c:v>12.705205811141633</c:v>
                </c:pt>
                <c:pt idx="20990">
                  <c:v>12.705811138018147</c:v>
                </c:pt>
                <c:pt idx="20991">
                  <c:v>12.70641646489466</c:v>
                </c:pt>
                <c:pt idx="20992">
                  <c:v>12.707021791771174</c:v>
                </c:pt>
                <c:pt idx="20993">
                  <c:v>12.707627118647688</c:v>
                </c:pt>
                <c:pt idx="20994">
                  <c:v>12.708232445524201</c:v>
                </c:pt>
                <c:pt idx="20995">
                  <c:v>12.708837772400715</c:v>
                </c:pt>
                <c:pt idx="20996">
                  <c:v>12.709443099277228</c:v>
                </c:pt>
                <c:pt idx="20997">
                  <c:v>12.710048426153742</c:v>
                </c:pt>
                <c:pt idx="20998">
                  <c:v>12.710653753030256</c:v>
                </c:pt>
                <c:pt idx="20999">
                  <c:v>12.711259079906769</c:v>
                </c:pt>
                <c:pt idx="21000">
                  <c:v>12.711864406783283</c:v>
                </c:pt>
                <c:pt idx="21001">
                  <c:v>12.712469733659796</c:v>
                </c:pt>
                <c:pt idx="21002">
                  <c:v>12.71307506053631</c:v>
                </c:pt>
                <c:pt idx="21003">
                  <c:v>12.713680387412824</c:v>
                </c:pt>
                <c:pt idx="21004">
                  <c:v>12.714285714289337</c:v>
                </c:pt>
                <c:pt idx="21005">
                  <c:v>12.714891041165851</c:v>
                </c:pt>
                <c:pt idx="21006">
                  <c:v>12.715496368042364</c:v>
                </c:pt>
                <c:pt idx="21007">
                  <c:v>12.716101694918878</c:v>
                </c:pt>
                <c:pt idx="21008">
                  <c:v>12.716707021795392</c:v>
                </c:pt>
                <c:pt idx="21009">
                  <c:v>12.717312348671905</c:v>
                </c:pt>
                <c:pt idx="21010">
                  <c:v>12.717917675548419</c:v>
                </c:pt>
                <c:pt idx="21011">
                  <c:v>12.718523002424932</c:v>
                </c:pt>
                <c:pt idx="21012">
                  <c:v>12.719128329301446</c:v>
                </c:pt>
                <c:pt idx="21013">
                  <c:v>12.71973365617796</c:v>
                </c:pt>
                <c:pt idx="21014">
                  <c:v>12.720338983054473</c:v>
                </c:pt>
                <c:pt idx="21015">
                  <c:v>12.720944309930987</c:v>
                </c:pt>
                <c:pt idx="21016">
                  <c:v>12.721549636807501</c:v>
                </c:pt>
                <c:pt idx="21017">
                  <c:v>12.722154963684014</c:v>
                </c:pt>
                <c:pt idx="21018">
                  <c:v>12.722760290560528</c:v>
                </c:pt>
                <c:pt idx="21019">
                  <c:v>12.723365617437041</c:v>
                </c:pt>
                <c:pt idx="21020">
                  <c:v>12.723970944313555</c:v>
                </c:pt>
                <c:pt idx="21021">
                  <c:v>12.724576271190069</c:v>
                </c:pt>
                <c:pt idx="21022">
                  <c:v>12.725181598066582</c:v>
                </c:pt>
                <c:pt idx="21023">
                  <c:v>12.725786924943096</c:v>
                </c:pt>
                <c:pt idx="21024">
                  <c:v>12.726392251819609</c:v>
                </c:pt>
                <c:pt idx="21025">
                  <c:v>12.726997578696123</c:v>
                </c:pt>
                <c:pt idx="21026">
                  <c:v>12.727602905572637</c:v>
                </c:pt>
                <c:pt idx="21027">
                  <c:v>12.72820823244915</c:v>
                </c:pt>
                <c:pt idx="21028">
                  <c:v>12.728813559325664</c:v>
                </c:pt>
                <c:pt idx="21029">
                  <c:v>12.729418886202177</c:v>
                </c:pt>
                <c:pt idx="21030">
                  <c:v>12.730024213078691</c:v>
                </c:pt>
                <c:pt idx="21031">
                  <c:v>12.730629539955205</c:v>
                </c:pt>
                <c:pt idx="21032">
                  <c:v>12.731234866831718</c:v>
                </c:pt>
                <c:pt idx="21033">
                  <c:v>12.731840193708232</c:v>
                </c:pt>
                <c:pt idx="21034">
                  <c:v>12.732445520584745</c:v>
                </c:pt>
                <c:pt idx="21035">
                  <c:v>12.733050847461259</c:v>
                </c:pt>
                <c:pt idx="21036">
                  <c:v>12.733656174337773</c:v>
                </c:pt>
                <c:pt idx="21037">
                  <c:v>12.734261501214286</c:v>
                </c:pt>
                <c:pt idx="21038">
                  <c:v>12.7348668280908</c:v>
                </c:pt>
                <c:pt idx="21039">
                  <c:v>12.735472154967313</c:v>
                </c:pt>
                <c:pt idx="21040">
                  <c:v>12.736077481843827</c:v>
                </c:pt>
                <c:pt idx="21041">
                  <c:v>12.736682808720341</c:v>
                </c:pt>
                <c:pt idx="21042">
                  <c:v>12.737288135596854</c:v>
                </c:pt>
                <c:pt idx="21043">
                  <c:v>12.737893462473368</c:v>
                </c:pt>
                <c:pt idx="21044">
                  <c:v>12.738498789349881</c:v>
                </c:pt>
                <c:pt idx="21045">
                  <c:v>12.739104116226395</c:v>
                </c:pt>
                <c:pt idx="21046">
                  <c:v>12.739709443102909</c:v>
                </c:pt>
                <c:pt idx="21047">
                  <c:v>12.740314769979422</c:v>
                </c:pt>
                <c:pt idx="21048">
                  <c:v>12.740920096855936</c:v>
                </c:pt>
                <c:pt idx="21049">
                  <c:v>12.741525423732449</c:v>
                </c:pt>
                <c:pt idx="21050">
                  <c:v>12.742130750608963</c:v>
                </c:pt>
                <c:pt idx="21051">
                  <c:v>12.742736077485477</c:v>
                </c:pt>
                <c:pt idx="21052">
                  <c:v>12.74334140436199</c:v>
                </c:pt>
                <c:pt idx="21053">
                  <c:v>12.743946731238504</c:v>
                </c:pt>
                <c:pt idx="21054">
                  <c:v>12.744552058115017</c:v>
                </c:pt>
                <c:pt idx="21055">
                  <c:v>12.745157384991531</c:v>
                </c:pt>
                <c:pt idx="21056">
                  <c:v>12.745762711868045</c:v>
                </c:pt>
                <c:pt idx="21057">
                  <c:v>12.746368038744558</c:v>
                </c:pt>
                <c:pt idx="21058">
                  <c:v>12.746973365621072</c:v>
                </c:pt>
                <c:pt idx="21059">
                  <c:v>12.747578692497585</c:v>
                </c:pt>
                <c:pt idx="21060">
                  <c:v>12.748184019374099</c:v>
                </c:pt>
                <c:pt idx="21061">
                  <c:v>12.748789346250613</c:v>
                </c:pt>
                <c:pt idx="21062">
                  <c:v>12.749394673127126</c:v>
                </c:pt>
                <c:pt idx="21063">
                  <c:v>12.75000000000364</c:v>
                </c:pt>
                <c:pt idx="21064">
                  <c:v>12.750605326880153</c:v>
                </c:pt>
                <c:pt idx="21065">
                  <c:v>12.751210653756667</c:v>
                </c:pt>
                <c:pt idx="21066">
                  <c:v>12.751815980633181</c:v>
                </c:pt>
                <c:pt idx="21067">
                  <c:v>12.752421307509694</c:v>
                </c:pt>
                <c:pt idx="21068">
                  <c:v>12.753026634386208</c:v>
                </c:pt>
                <c:pt idx="21069">
                  <c:v>12.753631961262721</c:v>
                </c:pt>
                <c:pt idx="21070">
                  <c:v>12.754237288139235</c:v>
                </c:pt>
                <c:pt idx="21071">
                  <c:v>12.754842615015749</c:v>
                </c:pt>
                <c:pt idx="21072">
                  <c:v>12.755447941892262</c:v>
                </c:pt>
                <c:pt idx="21073">
                  <c:v>12.756053268768776</c:v>
                </c:pt>
                <c:pt idx="21074">
                  <c:v>12.756658595645289</c:v>
                </c:pt>
                <c:pt idx="21075">
                  <c:v>12.757263922521803</c:v>
                </c:pt>
                <c:pt idx="21076">
                  <c:v>12.757869249398317</c:v>
                </c:pt>
                <c:pt idx="21077">
                  <c:v>12.75847457627483</c:v>
                </c:pt>
                <c:pt idx="21078">
                  <c:v>12.759079903151344</c:v>
                </c:pt>
                <c:pt idx="21079">
                  <c:v>12.759685230027857</c:v>
                </c:pt>
                <c:pt idx="21080">
                  <c:v>12.760290556904371</c:v>
                </c:pt>
                <c:pt idx="21081">
                  <c:v>12.760895883780885</c:v>
                </c:pt>
                <c:pt idx="21082">
                  <c:v>12.761501210657398</c:v>
                </c:pt>
                <c:pt idx="21083">
                  <c:v>12.762106537533912</c:v>
                </c:pt>
                <c:pt idx="21084">
                  <c:v>12.762711864410425</c:v>
                </c:pt>
                <c:pt idx="21085">
                  <c:v>12.763317191286939</c:v>
                </c:pt>
                <c:pt idx="21086">
                  <c:v>12.763922518163453</c:v>
                </c:pt>
                <c:pt idx="21087">
                  <c:v>12.764527845039966</c:v>
                </c:pt>
                <c:pt idx="21088">
                  <c:v>12.76513317191648</c:v>
                </c:pt>
                <c:pt idx="21089">
                  <c:v>12.765738498792993</c:v>
                </c:pt>
                <c:pt idx="21090">
                  <c:v>12.766343825669507</c:v>
                </c:pt>
                <c:pt idx="21091">
                  <c:v>12.766949152546021</c:v>
                </c:pt>
                <c:pt idx="21092">
                  <c:v>12.767554479422534</c:v>
                </c:pt>
                <c:pt idx="21093">
                  <c:v>12.768159806299048</c:v>
                </c:pt>
                <c:pt idx="21094">
                  <c:v>12.768765133175561</c:v>
                </c:pt>
                <c:pt idx="21095">
                  <c:v>12.769370460052075</c:v>
                </c:pt>
                <c:pt idx="21096">
                  <c:v>12.769975786928589</c:v>
                </c:pt>
                <c:pt idx="21097">
                  <c:v>12.770581113805102</c:v>
                </c:pt>
                <c:pt idx="21098">
                  <c:v>12.771186440681616</c:v>
                </c:pt>
                <c:pt idx="21099">
                  <c:v>12.771791767558129</c:v>
                </c:pt>
                <c:pt idx="21100">
                  <c:v>12.772397094434643</c:v>
                </c:pt>
                <c:pt idx="21101">
                  <c:v>12.773002421311157</c:v>
                </c:pt>
                <c:pt idx="21102">
                  <c:v>12.77360774818767</c:v>
                </c:pt>
                <c:pt idx="21103">
                  <c:v>12.774213075064184</c:v>
                </c:pt>
                <c:pt idx="21104">
                  <c:v>12.774818401940697</c:v>
                </c:pt>
                <c:pt idx="21105">
                  <c:v>12.775423728817211</c:v>
                </c:pt>
                <c:pt idx="21106">
                  <c:v>12.776029055693725</c:v>
                </c:pt>
                <c:pt idx="21107">
                  <c:v>12.776634382570238</c:v>
                </c:pt>
                <c:pt idx="21108">
                  <c:v>12.777239709446752</c:v>
                </c:pt>
                <c:pt idx="21109">
                  <c:v>12.777845036323265</c:v>
                </c:pt>
                <c:pt idx="21110">
                  <c:v>12.778450363199779</c:v>
                </c:pt>
                <c:pt idx="21111">
                  <c:v>12.779055690076293</c:v>
                </c:pt>
                <c:pt idx="21112">
                  <c:v>12.779661016952806</c:v>
                </c:pt>
                <c:pt idx="21113">
                  <c:v>12.78026634382932</c:v>
                </c:pt>
                <c:pt idx="21114">
                  <c:v>12.780871670705833</c:v>
                </c:pt>
                <c:pt idx="21115">
                  <c:v>12.781476997582347</c:v>
                </c:pt>
                <c:pt idx="21116">
                  <c:v>12.782082324458861</c:v>
                </c:pt>
                <c:pt idx="21117">
                  <c:v>12.782687651335374</c:v>
                </c:pt>
                <c:pt idx="21118">
                  <c:v>12.783292978211888</c:v>
                </c:pt>
                <c:pt idx="21119">
                  <c:v>12.783898305088401</c:v>
                </c:pt>
                <c:pt idx="21120">
                  <c:v>12.784503631964915</c:v>
                </c:pt>
                <c:pt idx="21121">
                  <c:v>12.785108958841429</c:v>
                </c:pt>
                <c:pt idx="21122">
                  <c:v>12.785714285717942</c:v>
                </c:pt>
                <c:pt idx="21123">
                  <c:v>12.786319612594456</c:v>
                </c:pt>
                <c:pt idx="21124">
                  <c:v>12.786924939470969</c:v>
                </c:pt>
                <c:pt idx="21125">
                  <c:v>12.787530266347483</c:v>
                </c:pt>
                <c:pt idx="21126">
                  <c:v>12.788135593223997</c:v>
                </c:pt>
                <c:pt idx="21127">
                  <c:v>12.78874092010051</c:v>
                </c:pt>
                <c:pt idx="21128">
                  <c:v>12.789346246977024</c:v>
                </c:pt>
                <c:pt idx="21129">
                  <c:v>12.789951573853537</c:v>
                </c:pt>
                <c:pt idx="21130">
                  <c:v>12.790556900730051</c:v>
                </c:pt>
                <c:pt idx="21131">
                  <c:v>12.791162227606565</c:v>
                </c:pt>
                <c:pt idx="21132">
                  <c:v>12.791767554483078</c:v>
                </c:pt>
                <c:pt idx="21133">
                  <c:v>12.792372881359592</c:v>
                </c:pt>
                <c:pt idx="21134">
                  <c:v>12.792978208236105</c:v>
                </c:pt>
                <c:pt idx="21135">
                  <c:v>12.793583535112619</c:v>
                </c:pt>
                <c:pt idx="21136">
                  <c:v>12.794188861989133</c:v>
                </c:pt>
                <c:pt idx="21137">
                  <c:v>12.794794188865646</c:v>
                </c:pt>
                <c:pt idx="21138">
                  <c:v>12.79539951574216</c:v>
                </c:pt>
                <c:pt idx="21139">
                  <c:v>12.796004842618673</c:v>
                </c:pt>
                <c:pt idx="21140">
                  <c:v>12.796610169495187</c:v>
                </c:pt>
                <c:pt idx="21141">
                  <c:v>12.797215496371701</c:v>
                </c:pt>
                <c:pt idx="21142">
                  <c:v>12.797820823248214</c:v>
                </c:pt>
                <c:pt idx="21143">
                  <c:v>12.798426150124728</c:v>
                </c:pt>
                <c:pt idx="21144">
                  <c:v>12.799031477001241</c:v>
                </c:pt>
                <c:pt idx="21145">
                  <c:v>12.799636803877755</c:v>
                </c:pt>
                <c:pt idx="21146">
                  <c:v>12.800242130754269</c:v>
                </c:pt>
                <c:pt idx="21147">
                  <c:v>12.800847457630782</c:v>
                </c:pt>
                <c:pt idx="21148">
                  <c:v>12.801452784507296</c:v>
                </c:pt>
                <c:pt idx="21149">
                  <c:v>12.802058111383809</c:v>
                </c:pt>
                <c:pt idx="21150">
                  <c:v>12.802663438260323</c:v>
                </c:pt>
                <c:pt idx="21151">
                  <c:v>12.803268765136837</c:v>
                </c:pt>
                <c:pt idx="21152">
                  <c:v>12.80387409201335</c:v>
                </c:pt>
                <c:pt idx="21153">
                  <c:v>12.804479418889864</c:v>
                </c:pt>
                <c:pt idx="21154">
                  <c:v>12.805084745766377</c:v>
                </c:pt>
                <c:pt idx="21155">
                  <c:v>12.805690072642891</c:v>
                </c:pt>
                <c:pt idx="21156">
                  <c:v>12.806295399519405</c:v>
                </c:pt>
                <c:pt idx="21157">
                  <c:v>12.806900726395918</c:v>
                </c:pt>
                <c:pt idx="21158">
                  <c:v>12.807506053272432</c:v>
                </c:pt>
                <c:pt idx="21159">
                  <c:v>12.808111380148945</c:v>
                </c:pt>
                <c:pt idx="21160">
                  <c:v>12.808716707025459</c:v>
                </c:pt>
                <c:pt idx="21161">
                  <c:v>12.809322033901973</c:v>
                </c:pt>
                <c:pt idx="21162">
                  <c:v>12.809927360778486</c:v>
                </c:pt>
                <c:pt idx="21163">
                  <c:v>12.810532687655</c:v>
                </c:pt>
                <c:pt idx="21164">
                  <c:v>12.811138014531513</c:v>
                </c:pt>
                <c:pt idx="21165">
                  <c:v>12.811743341408027</c:v>
                </c:pt>
                <c:pt idx="21166">
                  <c:v>12.812348668284541</c:v>
                </c:pt>
                <c:pt idx="21167">
                  <c:v>12.812953995161054</c:v>
                </c:pt>
                <c:pt idx="21168">
                  <c:v>12.813559322037568</c:v>
                </c:pt>
                <c:pt idx="21169">
                  <c:v>12.814164648914081</c:v>
                </c:pt>
                <c:pt idx="21170">
                  <c:v>12.814769975790595</c:v>
                </c:pt>
                <c:pt idx="21171">
                  <c:v>12.815375302667109</c:v>
                </c:pt>
                <c:pt idx="21172">
                  <c:v>12.815980629543622</c:v>
                </c:pt>
                <c:pt idx="21173">
                  <c:v>12.816585956420136</c:v>
                </c:pt>
                <c:pt idx="21174">
                  <c:v>12.817191283296649</c:v>
                </c:pt>
                <c:pt idx="21175">
                  <c:v>12.817796610173163</c:v>
                </c:pt>
                <c:pt idx="21176">
                  <c:v>12.818401937049677</c:v>
                </c:pt>
                <c:pt idx="21177">
                  <c:v>12.81900726392619</c:v>
                </c:pt>
                <c:pt idx="21178">
                  <c:v>12.819612590802704</c:v>
                </c:pt>
                <c:pt idx="21179">
                  <c:v>12.820217917679217</c:v>
                </c:pt>
                <c:pt idx="21180">
                  <c:v>12.820823244555731</c:v>
                </c:pt>
                <c:pt idx="21181">
                  <c:v>12.821428571432245</c:v>
                </c:pt>
                <c:pt idx="21182">
                  <c:v>12.822033898308758</c:v>
                </c:pt>
                <c:pt idx="21183">
                  <c:v>12.822639225185272</c:v>
                </c:pt>
                <c:pt idx="21184">
                  <c:v>12.823244552061785</c:v>
                </c:pt>
                <c:pt idx="21185">
                  <c:v>12.823849878938299</c:v>
                </c:pt>
                <c:pt idx="21186">
                  <c:v>12.824455205814813</c:v>
                </c:pt>
                <c:pt idx="21187">
                  <c:v>12.825060532691326</c:v>
                </c:pt>
                <c:pt idx="21188">
                  <c:v>12.82566585956784</c:v>
                </c:pt>
                <c:pt idx="21189">
                  <c:v>12.826271186444353</c:v>
                </c:pt>
                <c:pt idx="21190">
                  <c:v>12.826876513320867</c:v>
                </c:pt>
                <c:pt idx="21191">
                  <c:v>12.827481840197381</c:v>
                </c:pt>
                <c:pt idx="21192">
                  <c:v>12.828087167073894</c:v>
                </c:pt>
                <c:pt idx="21193">
                  <c:v>12.828692493950408</c:v>
                </c:pt>
                <c:pt idx="21194">
                  <c:v>12.829297820826921</c:v>
                </c:pt>
                <c:pt idx="21195">
                  <c:v>12.829903147703435</c:v>
                </c:pt>
                <c:pt idx="21196">
                  <c:v>12.830508474579949</c:v>
                </c:pt>
                <c:pt idx="21197">
                  <c:v>12.831113801456462</c:v>
                </c:pt>
                <c:pt idx="21198">
                  <c:v>12.831719128332976</c:v>
                </c:pt>
                <c:pt idx="21199">
                  <c:v>12.832324455209489</c:v>
                </c:pt>
                <c:pt idx="21200">
                  <c:v>12.832929782086003</c:v>
                </c:pt>
                <c:pt idx="21201">
                  <c:v>12.833535108962517</c:v>
                </c:pt>
                <c:pt idx="21202">
                  <c:v>12.83414043583903</c:v>
                </c:pt>
                <c:pt idx="21203">
                  <c:v>12.834745762715544</c:v>
                </c:pt>
                <c:pt idx="21204">
                  <c:v>12.835351089592058</c:v>
                </c:pt>
                <c:pt idx="21205">
                  <c:v>12.835956416468571</c:v>
                </c:pt>
                <c:pt idx="21206">
                  <c:v>12.836561743345085</c:v>
                </c:pt>
                <c:pt idx="21207">
                  <c:v>12.837167070221598</c:v>
                </c:pt>
                <c:pt idx="21208">
                  <c:v>12.837772397098112</c:v>
                </c:pt>
                <c:pt idx="21209">
                  <c:v>12.838377723974626</c:v>
                </c:pt>
                <c:pt idx="21210">
                  <c:v>12.838983050851139</c:v>
                </c:pt>
                <c:pt idx="21211">
                  <c:v>12.839588377727653</c:v>
                </c:pt>
                <c:pt idx="21212">
                  <c:v>12.840193704604166</c:v>
                </c:pt>
                <c:pt idx="21213">
                  <c:v>12.84079903148068</c:v>
                </c:pt>
                <c:pt idx="21214">
                  <c:v>12.841404358357194</c:v>
                </c:pt>
                <c:pt idx="21215">
                  <c:v>12.842009685233707</c:v>
                </c:pt>
                <c:pt idx="21216">
                  <c:v>12.842615012110221</c:v>
                </c:pt>
                <c:pt idx="21217">
                  <c:v>12.843220338986734</c:v>
                </c:pt>
                <c:pt idx="21218">
                  <c:v>12.843825665863248</c:v>
                </c:pt>
                <c:pt idx="21219">
                  <c:v>12.844430992739762</c:v>
                </c:pt>
                <c:pt idx="21220">
                  <c:v>12.845036319616275</c:v>
                </c:pt>
                <c:pt idx="21221">
                  <c:v>12.845641646492789</c:v>
                </c:pt>
                <c:pt idx="21222">
                  <c:v>12.846246973369302</c:v>
                </c:pt>
                <c:pt idx="21223">
                  <c:v>12.846852300245816</c:v>
                </c:pt>
                <c:pt idx="21224">
                  <c:v>12.84745762712233</c:v>
                </c:pt>
                <c:pt idx="21225">
                  <c:v>12.848062953998843</c:v>
                </c:pt>
                <c:pt idx="21226">
                  <c:v>12.848668280875357</c:v>
                </c:pt>
                <c:pt idx="21227">
                  <c:v>12.84927360775187</c:v>
                </c:pt>
                <c:pt idx="21228">
                  <c:v>12.849878934628384</c:v>
                </c:pt>
                <c:pt idx="21229">
                  <c:v>12.850484261504898</c:v>
                </c:pt>
                <c:pt idx="21230">
                  <c:v>12.851089588381411</c:v>
                </c:pt>
                <c:pt idx="21231">
                  <c:v>12.851694915257925</c:v>
                </c:pt>
                <c:pt idx="21232">
                  <c:v>12.852300242134438</c:v>
                </c:pt>
                <c:pt idx="21233">
                  <c:v>12.852905569010952</c:v>
                </c:pt>
                <c:pt idx="21234">
                  <c:v>12.853510895887466</c:v>
                </c:pt>
                <c:pt idx="21235">
                  <c:v>12.854116222763979</c:v>
                </c:pt>
                <c:pt idx="21236">
                  <c:v>12.854721549640493</c:v>
                </c:pt>
                <c:pt idx="21237">
                  <c:v>12.855326876517006</c:v>
                </c:pt>
                <c:pt idx="21238">
                  <c:v>12.85593220339352</c:v>
                </c:pt>
                <c:pt idx="21239">
                  <c:v>12.856537530270034</c:v>
                </c:pt>
                <c:pt idx="21240">
                  <c:v>12.857142857146547</c:v>
                </c:pt>
                <c:pt idx="21241">
                  <c:v>12.857748184023061</c:v>
                </c:pt>
                <c:pt idx="21242">
                  <c:v>12.858353510899574</c:v>
                </c:pt>
                <c:pt idx="21243">
                  <c:v>12.858958837776088</c:v>
                </c:pt>
                <c:pt idx="21244">
                  <c:v>12.859564164652602</c:v>
                </c:pt>
                <c:pt idx="21245">
                  <c:v>12.860169491529115</c:v>
                </c:pt>
                <c:pt idx="21246">
                  <c:v>12.860774818405629</c:v>
                </c:pt>
                <c:pt idx="21247">
                  <c:v>12.861380145282142</c:v>
                </c:pt>
                <c:pt idx="21248">
                  <c:v>12.861985472158656</c:v>
                </c:pt>
                <c:pt idx="21249">
                  <c:v>12.86259079903517</c:v>
                </c:pt>
                <c:pt idx="21250">
                  <c:v>12.863196125911683</c:v>
                </c:pt>
                <c:pt idx="21251">
                  <c:v>12.863801452788197</c:v>
                </c:pt>
                <c:pt idx="21252">
                  <c:v>12.86440677966471</c:v>
                </c:pt>
                <c:pt idx="21253">
                  <c:v>12.865012106541224</c:v>
                </c:pt>
                <c:pt idx="21254">
                  <c:v>12.865617433417738</c:v>
                </c:pt>
                <c:pt idx="21255">
                  <c:v>12.866222760294251</c:v>
                </c:pt>
                <c:pt idx="21256">
                  <c:v>12.866828087170765</c:v>
                </c:pt>
                <c:pt idx="21257">
                  <c:v>12.867433414047278</c:v>
                </c:pt>
                <c:pt idx="21258">
                  <c:v>12.868038740923792</c:v>
                </c:pt>
                <c:pt idx="21259">
                  <c:v>12.868644067800306</c:v>
                </c:pt>
                <c:pt idx="21260">
                  <c:v>12.869249394676819</c:v>
                </c:pt>
                <c:pt idx="21261">
                  <c:v>12.869854721553333</c:v>
                </c:pt>
                <c:pt idx="21262">
                  <c:v>12.870460048429846</c:v>
                </c:pt>
                <c:pt idx="21263">
                  <c:v>12.87106537530636</c:v>
                </c:pt>
                <c:pt idx="21264">
                  <c:v>12.871670702182874</c:v>
                </c:pt>
                <c:pt idx="21265">
                  <c:v>12.872276029059387</c:v>
                </c:pt>
                <c:pt idx="21266">
                  <c:v>12.872881355935901</c:v>
                </c:pt>
                <c:pt idx="21267">
                  <c:v>12.873486682812414</c:v>
                </c:pt>
                <c:pt idx="21268">
                  <c:v>12.874092009688928</c:v>
                </c:pt>
                <c:pt idx="21269">
                  <c:v>12.874697336565442</c:v>
                </c:pt>
                <c:pt idx="21270">
                  <c:v>12.875302663441955</c:v>
                </c:pt>
                <c:pt idx="21271">
                  <c:v>12.875907990318469</c:v>
                </c:pt>
                <c:pt idx="21272">
                  <c:v>12.876513317194982</c:v>
                </c:pt>
                <c:pt idx="21273">
                  <c:v>12.877118644071496</c:v>
                </c:pt>
                <c:pt idx="21274">
                  <c:v>12.87772397094801</c:v>
                </c:pt>
                <c:pt idx="21275">
                  <c:v>12.878329297824523</c:v>
                </c:pt>
                <c:pt idx="21276">
                  <c:v>12.878934624701037</c:v>
                </c:pt>
                <c:pt idx="21277">
                  <c:v>12.87953995157755</c:v>
                </c:pt>
                <c:pt idx="21278">
                  <c:v>12.880145278454064</c:v>
                </c:pt>
                <c:pt idx="21279">
                  <c:v>12.880750605330578</c:v>
                </c:pt>
                <c:pt idx="21280">
                  <c:v>12.881355932207091</c:v>
                </c:pt>
                <c:pt idx="21281">
                  <c:v>12.881961259083605</c:v>
                </c:pt>
                <c:pt idx="21282">
                  <c:v>12.882566585960118</c:v>
                </c:pt>
                <c:pt idx="21283">
                  <c:v>12.883171912836632</c:v>
                </c:pt>
                <c:pt idx="21284">
                  <c:v>12.883777239713146</c:v>
                </c:pt>
                <c:pt idx="21285">
                  <c:v>12.884382566589659</c:v>
                </c:pt>
                <c:pt idx="21286">
                  <c:v>12.884987893466173</c:v>
                </c:pt>
                <c:pt idx="21287">
                  <c:v>12.885593220342686</c:v>
                </c:pt>
                <c:pt idx="21288">
                  <c:v>12.8861985472192</c:v>
                </c:pt>
                <c:pt idx="21289">
                  <c:v>12.886803874095714</c:v>
                </c:pt>
                <c:pt idx="21290">
                  <c:v>12.887409200972227</c:v>
                </c:pt>
                <c:pt idx="21291">
                  <c:v>12.888014527848741</c:v>
                </c:pt>
                <c:pt idx="21292">
                  <c:v>12.888619854725254</c:v>
                </c:pt>
                <c:pt idx="21293">
                  <c:v>12.889225181601768</c:v>
                </c:pt>
                <c:pt idx="21294">
                  <c:v>12.889830508478282</c:v>
                </c:pt>
                <c:pt idx="21295">
                  <c:v>12.890435835354795</c:v>
                </c:pt>
                <c:pt idx="21296">
                  <c:v>12.891041162231309</c:v>
                </c:pt>
                <c:pt idx="21297">
                  <c:v>12.891646489107822</c:v>
                </c:pt>
                <c:pt idx="21298">
                  <c:v>12.892251815984336</c:v>
                </c:pt>
                <c:pt idx="21299">
                  <c:v>12.89285714286085</c:v>
                </c:pt>
                <c:pt idx="21300">
                  <c:v>12.893462469737363</c:v>
                </c:pt>
                <c:pt idx="21301">
                  <c:v>12.894067796613877</c:v>
                </c:pt>
                <c:pt idx="21302">
                  <c:v>12.89467312349039</c:v>
                </c:pt>
                <c:pt idx="21303">
                  <c:v>12.895278450366904</c:v>
                </c:pt>
                <c:pt idx="21304">
                  <c:v>12.895883777243418</c:v>
                </c:pt>
                <c:pt idx="21305">
                  <c:v>12.896489104119931</c:v>
                </c:pt>
                <c:pt idx="21306">
                  <c:v>12.897094430996445</c:v>
                </c:pt>
                <c:pt idx="21307">
                  <c:v>12.897699757872958</c:v>
                </c:pt>
                <c:pt idx="21308">
                  <c:v>12.898305084749472</c:v>
                </c:pt>
                <c:pt idx="21309">
                  <c:v>12.898910411625986</c:v>
                </c:pt>
                <c:pt idx="21310">
                  <c:v>12.899515738502499</c:v>
                </c:pt>
                <c:pt idx="21311">
                  <c:v>12.900121065379013</c:v>
                </c:pt>
                <c:pt idx="21312">
                  <c:v>12.900726392255526</c:v>
                </c:pt>
                <c:pt idx="21313">
                  <c:v>12.90133171913204</c:v>
                </c:pt>
                <c:pt idx="21314">
                  <c:v>12.901937046008554</c:v>
                </c:pt>
                <c:pt idx="21315">
                  <c:v>12.902542372885067</c:v>
                </c:pt>
                <c:pt idx="21316">
                  <c:v>12.903147699761581</c:v>
                </c:pt>
                <c:pt idx="21317">
                  <c:v>12.903753026638094</c:v>
                </c:pt>
                <c:pt idx="21318">
                  <c:v>12.904358353514608</c:v>
                </c:pt>
                <c:pt idx="21319">
                  <c:v>12.904963680391122</c:v>
                </c:pt>
                <c:pt idx="21320">
                  <c:v>12.905569007267635</c:v>
                </c:pt>
                <c:pt idx="21321">
                  <c:v>12.906174334144149</c:v>
                </c:pt>
                <c:pt idx="21322">
                  <c:v>12.906779661020662</c:v>
                </c:pt>
                <c:pt idx="21323">
                  <c:v>12.907384987897176</c:v>
                </c:pt>
                <c:pt idx="21324">
                  <c:v>12.90799031477369</c:v>
                </c:pt>
                <c:pt idx="21325">
                  <c:v>12.908595641650203</c:v>
                </c:pt>
                <c:pt idx="21326">
                  <c:v>12.909200968526717</c:v>
                </c:pt>
                <c:pt idx="21327">
                  <c:v>12.90980629540323</c:v>
                </c:pt>
                <c:pt idx="21328">
                  <c:v>12.910411622279744</c:v>
                </c:pt>
                <c:pt idx="21329">
                  <c:v>12.911016949156258</c:v>
                </c:pt>
                <c:pt idx="21330">
                  <c:v>12.911622276032771</c:v>
                </c:pt>
                <c:pt idx="21331">
                  <c:v>12.912227602909285</c:v>
                </c:pt>
                <c:pt idx="21332">
                  <c:v>12.912832929785798</c:v>
                </c:pt>
                <c:pt idx="21333">
                  <c:v>12.913438256662312</c:v>
                </c:pt>
                <c:pt idx="21334">
                  <c:v>12.914043583538826</c:v>
                </c:pt>
                <c:pt idx="21335">
                  <c:v>12.914648910415339</c:v>
                </c:pt>
                <c:pt idx="21336">
                  <c:v>12.915254237291853</c:v>
                </c:pt>
                <c:pt idx="21337">
                  <c:v>12.915859564168366</c:v>
                </c:pt>
                <c:pt idx="21338">
                  <c:v>12.91646489104488</c:v>
                </c:pt>
                <c:pt idx="21339">
                  <c:v>12.917070217921394</c:v>
                </c:pt>
                <c:pt idx="21340">
                  <c:v>12.917675544797907</c:v>
                </c:pt>
                <c:pt idx="21341">
                  <c:v>12.918280871674421</c:v>
                </c:pt>
                <c:pt idx="21342">
                  <c:v>12.918886198550934</c:v>
                </c:pt>
                <c:pt idx="21343">
                  <c:v>12.919491525427448</c:v>
                </c:pt>
                <c:pt idx="21344">
                  <c:v>12.920096852303962</c:v>
                </c:pt>
                <c:pt idx="21345">
                  <c:v>12.920702179180475</c:v>
                </c:pt>
                <c:pt idx="21346">
                  <c:v>12.921307506056989</c:v>
                </c:pt>
                <c:pt idx="21347">
                  <c:v>12.921912832933502</c:v>
                </c:pt>
                <c:pt idx="21348">
                  <c:v>12.922518159810016</c:v>
                </c:pt>
                <c:pt idx="21349">
                  <c:v>12.92312348668653</c:v>
                </c:pt>
                <c:pt idx="21350">
                  <c:v>12.923728813563043</c:v>
                </c:pt>
                <c:pt idx="21351">
                  <c:v>12.924334140439557</c:v>
                </c:pt>
                <c:pt idx="21352">
                  <c:v>12.92493946731607</c:v>
                </c:pt>
                <c:pt idx="21353">
                  <c:v>12.925544794192584</c:v>
                </c:pt>
                <c:pt idx="21354">
                  <c:v>12.926150121069098</c:v>
                </c:pt>
                <c:pt idx="21355">
                  <c:v>12.926755447945611</c:v>
                </c:pt>
                <c:pt idx="21356">
                  <c:v>12.927360774822125</c:v>
                </c:pt>
                <c:pt idx="21357">
                  <c:v>12.927966101698638</c:v>
                </c:pt>
                <c:pt idx="21358">
                  <c:v>12.928571428575152</c:v>
                </c:pt>
                <c:pt idx="21359">
                  <c:v>12.929176755451666</c:v>
                </c:pt>
                <c:pt idx="21360">
                  <c:v>12.929782082328179</c:v>
                </c:pt>
                <c:pt idx="21361">
                  <c:v>12.930387409204693</c:v>
                </c:pt>
                <c:pt idx="21362">
                  <c:v>12.930992736081206</c:v>
                </c:pt>
                <c:pt idx="21363">
                  <c:v>12.93159806295772</c:v>
                </c:pt>
                <c:pt idx="21364">
                  <c:v>12.932203389834234</c:v>
                </c:pt>
                <c:pt idx="21365">
                  <c:v>12.932808716710747</c:v>
                </c:pt>
                <c:pt idx="21366">
                  <c:v>12.933414043587261</c:v>
                </c:pt>
                <c:pt idx="21367">
                  <c:v>12.934019370463774</c:v>
                </c:pt>
                <c:pt idx="21368">
                  <c:v>12.934624697340288</c:v>
                </c:pt>
                <c:pt idx="21369">
                  <c:v>12.935230024216802</c:v>
                </c:pt>
                <c:pt idx="21370">
                  <c:v>12.935835351093315</c:v>
                </c:pt>
                <c:pt idx="21371">
                  <c:v>12.936440677969829</c:v>
                </c:pt>
                <c:pt idx="21372">
                  <c:v>12.937046004846342</c:v>
                </c:pt>
                <c:pt idx="21373">
                  <c:v>12.937651331722856</c:v>
                </c:pt>
                <c:pt idx="21374">
                  <c:v>12.93825665859937</c:v>
                </c:pt>
                <c:pt idx="21375">
                  <c:v>12.938861985475883</c:v>
                </c:pt>
                <c:pt idx="21376">
                  <c:v>12.939467312352397</c:v>
                </c:pt>
                <c:pt idx="21377">
                  <c:v>12.94007263922891</c:v>
                </c:pt>
                <c:pt idx="21378">
                  <c:v>12.940677966105424</c:v>
                </c:pt>
                <c:pt idx="21379">
                  <c:v>12.941283292981938</c:v>
                </c:pt>
                <c:pt idx="21380">
                  <c:v>12.941888619858451</c:v>
                </c:pt>
                <c:pt idx="21381">
                  <c:v>12.942493946734965</c:v>
                </c:pt>
                <c:pt idx="21382">
                  <c:v>12.943099273611478</c:v>
                </c:pt>
                <c:pt idx="21383">
                  <c:v>12.943704600487992</c:v>
                </c:pt>
                <c:pt idx="21384">
                  <c:v>12.944309927364506</c:v>
                </c:pt>
                <c:pt idx="21385">
                  <c:v>12.944915254241019</c:v>
                </c:pt>
                <c:pt idx="21386">
                  <c:v>12.945520581117533</c:v>
                </c:pt>
                <c:pt idx="21387">
                  <c:v>12.946125907994046</c:v>
                </c:pt>
                <c:pt idx="21388">
                  <c:v>12.94673123487056</c:v>
                </c:pt>
                <c:pt idx="21389">
                  <c:v>12.947336561747074</c:v>
                </c:pt>
                <c:pt idx="21390">
                  <c:v>12.947941888623587</c:v>
                </c:pt>
                <c:pt idx="21391">
                  <c:v>12.948547215500101</c:v>
                </c:pt>
                <c:pt idx="21392">
                  <c:v>12.949152542376615</c:v>
                </c:pt>
                <c:pt idx="21393">
                  <c:v>12.949757869253128</c:v>
                </c:pt>
                <c:pt idx="21394">
                  <c:v>12.950363196129642</c:v>
                </c:pt>
                <c:pt idx="21395">
                  <c:v>12.950968523006155</c:v>
                </c:pt>
                <c:pt idx="21396">
                  <c:v>12.951573849882669</c:v>
                </c:pt>
                <c:pt idx="21397">
                  <c:v>12.952179176759183</c:v>
                </c:pt>
                <c:pt idx="21398">
                  <c:v>12.952784503635696</c:v>
                </c:pt>
                <c:pt idx="21399">
                  <c:v>12.95338983051221</c:v>
                </c:pt>
                <c:pt idx="21400">
                  <c:v>12.953995157388723</c:v>
                </c:pt>
                <c:pt idx="21401">
                  <c:v>12.954600484265237</c:v>
                </c:pt>
                <c:pt idx="21402">
                  <c:v>12.955205811141751</c:v>
                </c:pt>
                <c:pt idx="21403">
                  <c:v>12.955811138018264</c:v>
                </c:pt>
                <c:pt idx="21404">
                  <c:v>12.956416464894778</c:v>
                </c:pt>
                <c:pt idx="21405">
                  <c:v>12.957021791771291</c:v>
                </c:pt>
                <c:pt idx="21406">
                  <c:v>12.957627118647805</c:v>
                </c:pt>
                <c:pt idx="21407">
                  <c:v>12.958232445524319</c:v>
                </c:pt>
                <c:pt idx="21408">
                  <c:v>12.958837772400832</c:v>
                </c:pt>
                <c:pt idx="21409">
                  <c:v>12.959443099277346</c:v>
                </c:pt>
                <c:pt idx="21410">
                  <c:v>12.960048426153859</c:v>
                </c:pt>
                <c:pt idx="21411">
                  <c:v>12.960653753030373</c:v>
                </c:pt>
                <c:pt idx="21412">
                  <c:v>12.961259079906887</c:v>
                </c:pt>
                <c:pt idx="21413">
                  <c:v>12.9618644067834</c:v>
                </c:pt>
                <c:pt idx="21414">
                  <c:v>12.962469733659914</c:v>
                </c:pt>
                <c:pt idx="21415">
                  <c:v>12.963075060536427</c:v>
                </c:pt>
                <c:pt idx="21416">
                  <c:v>12.963680387412941</c:v>
                </c:pt>
                <c:pt idx="21417">
                  <c:v>12.964285714289455</c:v>
                </c:pt>
                <c:pt idx="21418">
                  <c:v>12.964891041165968</c:v>
                </c:pt>
                <c:pt idx="21419">
                  <c:v>12.965496368042482</c:v>
                </c:pt>
                <c:pt idx="21420">
                  <c:v>12.966101694918995</c:v>
                </c:pt>
                <c:pt idx="21421">
                  <c:v>12.966707021795509</c:v>
                </c:pt>
                <c:pt idx="21422">
                  <c:v>12.967312348672023</c:v>
                </c:pt>
                <c:pt idx="21423">
                  <c:v>12.967917675548536</c:v>
                </c:pt>
                <c:pt idx="21424">
                  <c:v>12.96852300242505</c:v>
                </c:pt>
                <c:pt idx="21425">
                  <c:v>12.969128329301563</c:v>
                </c:pt>
                <c:pt idx="21426">
                  <c:v>12.969733656178077</c:v>
                </c:pt>
                <c:pt idx="21427">
                  <c:v>12.970338983054591</c:v>
                </c:pt>
                <c:pt idx="21428">
                  <c:v>12.970944309931104</c:v>
                </c:pt>
                <c:pt idx="21429">
                  <c:v>12.971549636807618</c:v>
                </c:pt>
                <c:pt idx="21430">
                  <c:v>12.972154963684131</c:v>
                </c:pt>
                <c:pt idx="21431">
                  <c:v>12.972760290560645</c:v>
                </c:pt>
                <c:pt idx="21432">
                  <c:v>12.973365617437159</c:v>
                </c:pt>
                <c:pt idx="21433">
                  <c:v>12.973970944313672</c:v>
                </c:pt>
                <c:pt idx="21434">
                  <c:v>12.974576271190186</c:v>
                </c:pt>
                <c:pt idx="21435">
                  <c:v>12.975181598066699</c:v>
                </c:pt>
                <c:pt idx="21436">
                  <c:v>12.975786924943213</c:v>
                </c:pt>
                <c:pt idx="21437">
                  <c:v>12.976392251819727</c:v>
                </c:pt>
                <c:pt idx="21438">
                  <c:v>12.97699757869624</c:v>
                </c:pt>
                <c:pt idx="21439">
                  <c:v>12.977602905572754</c:v>
                </c:pt>
                <c:pt idx="21440">
                  <c:v>12.978208232449267</c:v>
                </c:pt>
                <c:pt idx="21441">
                  <c:v>12.978813559325781</c:v>
                </c:pt>
                <c:pt idx="21442">
                  <c:v>12.979418886202295</c:v>
                </c:pt>
                <c:pt idx="21443">
                  <c:v>12.980024213078808</c:v>
                </c:pt>
                <c:pt idx="21444">
                  <c:v>12.980629539955322</c:v>
                </c:pt>
                <c:pt idx="21445">
                  <c:v>12.981234866831835</c:v>
                </c:pt>
                <c:pt idx="21446">
                  <c:v>12.981840193708349</c:v>
                </c:pt>
                <c:pt idx="21447">
                  <c:v>12.982445520584863</c:v>
                </c:pt>
                <c:pt idx="21448">
                  <c:v>12.983050847461376</c:v>
                </c:pt>
                <c:pt idx="21449">
                  <c:v>12.98365617433789</c:v>
                </c:pt>
                <c:pt idx="21450">
                  <c:v>12.984261501214403</c:v>
                </c:pt>
                <c:pt idx="21451">
                  <c:v>12.984866828090917</c:v>
                </c:pt>
                <c:pt idx="21452">
                  <c:v>12.985472154967431</c:v>
                </c:pt>
                <c:pt idx="21453">
                  <c:v>12.986077481843944</c:v>
                </c:pt>
                <c:pt idx="21454">
                  <c:v>12.986682808720458</c:v>
                </c:pt>
                <c:pt idx="21455">
                  <c:v>12.987288135596971</c:v>
                </c:pt>
                <c:pt idx="21456">
                  <c:v>12.987893462473485</c:v>
                </c:pt>
                <c:pt idx="21457">
                  <c:v>12.988498789349999</c:v>
                </c:pt>
                <c:pt idx="21458">
                  <c:v>12.989104116226512</c:v>
                </c:pt>
                <c:pt idx="21459">
                  <c:v>12.989709443103026</c:v>
                </c:pt>
                <c:pt idx="21460">
                  <c:v>12.990314769979539</c:v>
                </c:pt>
                <c:pt idx="21461">
                  <c:v>12.990920096856053</c:v>
                </c:pt>
                <c:pt idx="21462">
                  <c:v>12.991525423732567</c:v>
                </c:pt>
                <c:pt idx="21463">
                  <c:v>12.99213075060908</c:v>
                </c:pt>
                <c:pt idx="21464">
                  <c:v>12.992736077485594</c:v>
                </c:pt>
                <c:pt idx="21465">
                  <c:v>12.993341404362107</c:v>
                </c:pt>
                <c:pt idx="21466">
                  <c:v>12.993946731238621</c:v>
                </c:pt>
                <c:pt idx="21467">
                  <c:v>12.994552058115135</c:v>
                </c:pt>
                <c:pt idx="21468">
                  <c:v>12.995157384991648</c:v>
                </c:pt>
                <c:pt idx="21469">
                  <c:v>12.995762711868162</c:v>
                </c:pt>
                <c:pt idx="21470">
                  <c:v>12.996368038744675</c:v>
                </c:pt>
                <c:pt idx="21471">
                  <c:v>12.996973365621189</c:v>
                </c:pt>
                <c:pt idx="21472">
                  <c:v>12.997578692497703</c:v>
                </c:pt>
                <c:pt idx="21473">
                  <c:v>12.998184019374216</c:v>
                </c:pt>
                <c:pt idx="21474">
                  <c:v>12.99878934625073</c:v>
                </c:pt>
                <c:pt idx="21475">
                  <c:v>12.999394673127243</c:v>
                </c:pt>
                <c:pt idx="21476">
                  <c:v>13.000000000003757</c:v>
                </c:pt>
                <c:pt idx="21477">
                  <c:v>13.000605326880271</c:v>
                </c:pt>
                <c:pt idx="21478">
                  <c:v>13.001210653756784</c:v>
                </c:pt>
                <c:pt idx="21479">
                  <c:v>13.001815980633298</c:v>
                </c:pt>
                <c:pt idx="21480">
                  <c:v>13.002421307509811</c:v>
                </c:pt>
                <c:pt idx="21481">
                  <c:v>13.003026634386325</c:v>
                </c:pt>
                <c:pt idx="21482">
                  <c:v>13.003631961262839</c:v>
                </c:pt>
                <c:pt idx="21483">
                  <c:v>13.004237288139352</c:v>
                </c:pt>
                <c:pt idx="21484">
                  <c:v>13.004842615015866</c:v>
                </c:pt>
                <c:pt idx="21485">
                  <c:v>13.005447941892379</c:v>
                </c:pt>
                <c:pt idx="21486">
                  <c:v>13.006053268768893</c:v>
                </c:pt>
                <c:pt idx="21487">
                  <c:v>13.006658595645407</c:v>
                </c:pt>
                <c:pt idx="21488">
                  <c:v>13.00726392252192</c:v>
                </c:pt>
                <c:pt idx="21489">
                  <c:v>13.007869249398434</c:v>
                </c:pt>
                <c:pt idx="21490">
                  <c:v>13.008474576274947</c:v>
                </c:pt>
                <c:pt idx="21491">
                  <c:v>13.009079903151461</c:v>
                </c:pt>
                <c:pt idx="21492">
                  <c:v>13.009685230027975</c:v>
                </c:pt>
                <c:pt idx="21493">
                  <c:v>13.010290556904488</c:v>
                </c:pt>
                <c:pt idx="21494">
                  <c:v>13.010895883781002</c:v>
                </c:pt>
                <c:pt idx="21495">
                  <c:v>13.011501210657515</c:v>
                </c:pt>
                <c:pt idx="21496">
                  <c:v>13.012106537534029</c:v>
                </c:pt>
                <c:pt idx="21497">
                  <c:v>13.012711864410543</c:v>
                </c:pt>
                <c:pt idx="21498">
                  <c:v>13.013317191287056</c:v>
                </c:pt>
                <c:pt idx="21499">
                  <c:v>13.01392251816357</c:v>
                </c:pt>
                <c:pt idx="21500">
                  <c:v>13.014527845040083</c:v>
                </c:pt>
                <c:pt idx="21501">
                  <c:v>13.015133171916597</c:v>
                </c:pt>
                <c:pt idx="21502">
                  <c:v>13.015738498793111</c:v>
                </c:pt>
                <c:pt idx="21503">
                  <c:v>13.016343825669624</c:v>
                </c:pt>
                <c:pt idx="21504">
                  <c:v>13.016949152546138</c:v>
                </c:pt>
                <c:pt idx="21505">
                  <c:v>13.017554479422651</c:v>
                </c:pt>
                <c:pt idx="21506">
                  <c:v>13.018159806299165</c:v>
                </c:pt>
                <c:pt idx="21507">
                  <c:v>13.018765133175679</c:v>
                </c:pt>
                <c:pt idx="21508">
                  <c:v>13.019370460052192</c:v>
                </c:pt>
                <c:pt idx="21509">
                  <c:v>13.019975786928706</c:v>
                </c:pt>
                <c:pt idx="21510">
                  <c:v>13.020581113805219</c:v>
                </c:pt>
                <c:pt idx="21511">
                  <c:v>13.021186440681733</c:v>
                </c:pt>
                <c:pt idx="21512">
                  <c:v>13.021791767558247</c:v>
                </c:pt>
                <c:pt idx="21513">
                  <c:v>13.02239709443476</c:v>
                </c:pt>
                <c:pt idx="21514">
                  <c:v>13.023002421311274</c:v>
                </c:pt>
                <c:pt idx="21515">
                  <c:v>13.023607748187787</c:v>
                </c:pt>
                <c:pt idx="21516">
                  <c:v>13.024213075064301</c:v>
                </c:pt>
                <c:pt idx="21517">
                  <c:v>13.024818401940815</c:v>
                </c:pt>
                <c:pt idx="21518">
                  <c:v>13.025423728817328</c:v>
                </c:pt>
                <c:pt idx="21519">
                  <c:v>13.026029055693842</c:v>
                </c:pt>
                <c:pt idx="21520">
                  <c:v>13.026634382570355</c:v>
                </c:pt>
                <c:pt idx="21521">
                  <c:v>13.027239709446869</c:v>
                </c:pt>
                <c:pt idx="21522">
                  <c:v>13.027845036323383</c:v>
                </c:pt>
                <c:pt idx="21523">
                  <c:v>13.028450363199896</c:v>
                </c:pt>
                <c:pt idx="21524">
                  <c:v>13.02905569007641</c:v>
                </c:pt>
                <c:pt idx="21525">
                  <c:v>13.029661016952923</c:v>
                </c:pt>
                <c:pt idx="21526">
                  <c:v>13.030266343829437</c:v>
                </c:pt>
                <c:pt idx="21527">
                  <c:v>13.030871670705951</c:v>
                </c:pt>
                <c:pt idx="21528">
                  <c:v>13.031476997582464</c:v>
                </c:pt>
                <c:pt idx="21529">
                  <c:v>13.032082324458978</c:v>
                </c:pt>
                <c:pt idx="21530">
                  <c:v>13.032687651335491</c:v>
                </c:pt>
                <c:pt idx="21531">
                  <c:v>13.033292978212005</c:v>
                </c:pt>
                <c:pt idx="21532">
                  <c:v>13.033898305088519</c:v>
                </c:pt>
                <c:pt idx="21533">
                  <c:v>13.034503631965032</c:v>
                </c:pt>
                <c:pt idx="21534">
                  <c:v>13.035108958841546</c:v>
                </c:pt>
                <c:pt idx="21535">
                  <c:v>13.035714285718059</c:v>
                </c:pt>
                <c:pt idx="21536">
                  <c:v>13.036319612594573</c:v>
                </c:pt>
                <c:pt idx="21537">
                  <c:v>13.036924939471087</c:v>
                </c:pt>
                <c:pt idx="21538">
                  <c:v>13.0375302663476</c:v>
                </c:pt>
                <c:pt idx="21539">
                  <c:v>13.038135593224114</c:v>
                </c:pt>
                <c:pt idx="21540">
                  <c:v>13.038740920100627</c:v>
                </c:pt>
                <c:pt idx="21541">
                  <c:v>13.039346246977141</c:v>
                </c:pt>
                <c:pt idx="21542">
                  <c:v>13.039951573853655</c:v>
                </c:pt>
                <c:pt idx="21543">
                  <c:v>13.040556900730168</c:v>
                </c:pt>
                <c:pt idx="21544">
                  <c:v>13.041162227606682</c:v>
                </c:pt>
                <c:pt idx="21545">
                  <c:v>13.041767554483195</c:v>
                </c:pt>
                <c:pt idx="21546">
                  <c:v>13.042372881359709</c:v>
                </c:pt>
                <c:pt idx="21547">
                  <c:v>13.042978208236223</c:v>
                </c:pt>
                <c:pt idx="21548">
                  <c:v>13.043583535112736</c:v>
                </c:pt>
                <c:pt idx="21549">
                  <c:v>13.04418886198925</c:v>
                </c:pt>
                <c:pt idx="21550">
                  <c:v>13.044794188865763</c:v>
                </c:pt>
                <c:pt idx="21551">
                  <c:v>13.045399515742277</c:v>
                </c:pt>
                <c:pt idx="21552">
                  <c:v>13.046004842618791</c:v>
                </c:pt>
                <c:pt idx="21553">
                  <c:v>13.046610169495304</c:v>
                </c:pt>
                <c:pt idx="21554">
                  <c:v>13.047215496371818</c:v>
                </c:pt>
                <c:pt idx="21555">
                  <c:v>13.047820823248331</c:v>
                </c:pt>
                <c:pt idx="21556">
                  <c:v>13.048426150124845</c:v>
                </c:pt>
                <c:pt idx="21557">
                  <c:v>13.049031477001359</c:v>
                </c:pt>
                <c:pt idx="21558">
                  <c:v>13.049636803877872</c:v>
                </c:pt>
                <c:pt idx="21559">
                  <c:v>13.050242130754386</c:v>
                </c:pt>
                <c:pt idx="21560">
                  <c:v>13.050847457630899</c:v>
                </c:pt>
                <c:pt idx="21561">
                  <c:v>13.051452784507413</c:v>
                </c:pt>
                <c:pt idx="21562">
                  <c:v>13.052058111383927</c:v>
                </c:pt>
                <c:pt idx="21563">
                  <c:v>13.05266343826044</c:v>
                </c:pt>
                <c:pt idx="21564">
                  <c:v>13.053268765136954</c:v>
                </c:pt>
                <c:pt idx="21565">
                  <c:v>13.053874092013467</c:v>
                </c:pt>
                <c:pt idx="21566">
                  <c:v>13.054479418889981</c:v>
                </c:pt>
                <c:pt idx="21567">
                  <c:v>13.055084745766495</c:v>
                </c:pt>
                <c:pt idx="21568">
                  <c:v>13.055690072643008</c:v>
                </c:pt>
                <c:pt idx="21569">
                  <c:v>13.056295399519522</c:v>
                </c:pt>
                <c:pt idx="21570">
                  <c:v>13.056900726396035</c:v>
                </c:pt>
                <c:pt idx="21571">
                  <c:v>13.057506053272549</c:v>
                </c:pt>
                <c:pt idx="21572">
                  <c:v>13.058111380149063</c:v>
                </c:pt>
                <c:pt idx="21573">
                  <c:v>13.058716707025576</c:v>
                </c:pt>
                <c:pt idx="21574">
                  <c:v>13.05932203390209</c:v>
                </c:pt>
                <c:pt idx="21575">
                  <c:v>13.059927360778604</c:v>
                </c:pt>
                <c:pt idx="21576">
                  <c:v>13.060532687655117</c:v>
                </c:pt>
                <c:pt idx="21577">
                  <c:v>13.061138014531631</c:v>
                </c:pt>
                <c:pt idx="21578">
                  <c:v>13.061743341408144</c:v>
                </c:pt>
                <c:pt idx="21579">
                  <c:v>13.062348668284658</c:v>
                </c:pt>
                <c:pt idx="21580">
                  <c:v>13.062953995161172</c:v>
                </c:pt>
                <c:pt idx="21581">
                  <c:v>13.063559322037685</c:v>
                </c:pt>
                <c:pt idx="21582">
                  <c:v>13.064164648914199</c:v>
                </c:pt>
                <c:pt idx="21583">
                  <c:v>13.064769975790712</c:v>
                </c:pt>
                <c:pt idx="21584">
                  <c:v>13.065375302667226</c:v>
                </c:pt>
                <c:pt idx="21585">
                  <c:v>13.06598062954374</c:v>
                </c:pt>
                <c:pt idx="21586">
                  <c:v>13.066585956420253</c:v>
                </c:pt>
                <c:pt idx="21587">
                  <c:v>13.067191283296767</c:v>
                </c:pt>
                <c:pt idx="21588">
                  <c:v>13.06779661017328</c:v>
                </c:pt>
                <c:pt idx="21589">
                  <c:v>13.068401937049794</c:v>
                </c:pt>
                <c:pt idx="21590">
                  <c:v>13.069007263926308</c:v>
                </c:pt>
                <c:pt idx="21591">
                  <c:v>13.069612590802821</c:v>
                </c:pt>
                <c:pt idx="21592">
                  <c:v>13.070217917679335</c:v>
                </c:pt>
                <c:pt idx="21593">
                  <c:v>13.070823244555848</c:v>
                </c:pt>
                <c:pt idx="21594">
                  <c:v>13.071428571432362</c:v>
                </c:pt>
                <c:pt idx="21595">
                  <c:v>13.072033898308876</c:v>
                </c:pt>
                <c:pt idx="21596">
                  <c:v>13.072639225185389</c:v>
                </c:pt>
                <c:pt idx="21597">
                  <c:v>13.073244552061903</c:v>
                </c:pt>
                <c:pt idx="21598">
                  <c:v>13.073849878938416</c:v>
                </c:pt>
                <c:pt idx="21599">
                  <c:v>13.07445520581493</c:v>
                </c:pt>
                <c:pt idx="21600">
                  <c:v>13.075060532691444</c:v>
                </c:pt>
                <c:pt idx="21601">
                  <c:v>13.075665859567957</c:v>
                </c:pt>
                <c:pt idx="21602">
                  <c:v>13.076271186444471</c:v>
                </c:pt>
                <c:pt idx="21603">
                  <c:v>13.076876513320984</c:v>
                </c:pt>
                <c:pt idx="21604">
                  <c:v>13.077481840197498</c:v>
                </c:pt>
                <c:pt idx="21605">
                  <c:v>13.078087167074012</c:v>
                </c:pt>
                <c:pt idx="21606">
                  <c:v>13.078692493950525</c:v>
                </c:pt>
                <c:pt idx="21607">
                  <c:v>13.079297820827039</c:v>
                </c:pt>
                <c:pt idx="21608">
                  <c:v>13.079903147703552</c:v>
                </c:pt>
                <c:pt idx="21609">
                  <c:v>13.080508474580066</c:v>
                </c:pt>
                <c:pt idx="21610">
                  <c:v>13.08111380145658</c:v>
                </c:pt>
                <c:pt idx="21611">
                  <c:v>13.081719128333093</c:v>
                </c:pt>
                <c:pt idx="21612">
                  <c:v>13.082324455209607</c:v>
                </c:pt>
                <c:pt idx="21613">
                  <c:v>13.08292978208612</c:v>
                </c:pt>
                <c:pt idx="21614">
                  <c:v>13.083535108962634</c:v>
                </c:pt>
                <c:pt idx="21615">
                  <c:v>13.084140435839148</c:v>
                </c:pt>
                <c:pt idx="21616">
                  <c:v>13.084745762715661</c:v>
                </c:pt>
                <c:pt idx="21617">
                  <c:v>13.085351089592175</c:v>
                </c:pt>
                <c:pt idx="21618">
                  <c:v>13.085956416468688</c:v>
                </c:pt>
                <c:pt idx="21619">
                  <c:v>13.086561743345202</c:v>
                </c:pt>
                <c:pt idx="21620">
                  <c:v>13.087167070221716</c:v>
                </c:pt>
                <c:pt idx="21621">
                  <c:v>13.087772397098229</c:v>
                </c:pt>
                <c:pt idx="21622">
                  <c:v>13.088377723974743</c:v>
                </c:pt>
                <c:pt idx="21623">
                  <c:v>13.088983050851256</c:v>
                </c:pt>
                <c:pt idx="21624">
                  <c:v>13.08958837772777</c:v>
                </c:pt>
                <c:pt idx="21625">
                  <c:v>13.090193704604284</c:v>
                </c:pt>
                <c:pt idx="21626">
                  <c:v>13.090799031480797</c:v>
                </c:pt>
                <c:pt idx="21627">
                  <c:v>13.091404358357311</c:v>
                </c:pt>
                <c:pt idx="21628">
                  <c:v>13.092009685233824</c:v>
                </c:pt>
                <c:pt idx="21629">
                  <c:v>13.092615012110338</c:v>
                </c:pt>
                <c:pt idx="21630">
                  <c:v>13.093220338986852</c:v>
                </c:pt>
                <c:pt idx="21631">
                  <c:v>13.093825665863365</c:v>
                </c:pt>
                <c:pt idx="21632">
                  <c:v>13.094430992739879</c:v>
                </c:pt>
                <c:pt idx="21633">
                  <c:v>13.095036319616392</c:v>
                </c:pt>
                <c:pt idx="21634">
                  <c:v>13.095641646492906</c:v>
                </c:pt>
                <c:pt idx="21635">
                  <c:v>13.09624697336942</c:v>
                </c:pt>
                <c:pt idx="21636">
                  <c:v>13.096852300245933</c:v>
                </c:pt>
                <c:pt idx="21637">
                  <c:v>13.097457627122447</c:v>
                </c:pt>
                <c:pt idx="21638">
                  <c:v>13.09806295399896</c:v>
                </c:pt>
                <c:pt idx="21639">
                  <c:v>13.098668280875474</c:v>
                </c:pt>
                <c:pt idx="21640">
                  <c:v>13.099273607751988</c:v>
                </c:pt>
                <c:pt idx="21641">
                  <c:v>13.099878934628501</c:v>
                </c:pt>
                <c:pt idx="21642">
                  <c:v>13.100484261505015</c:v>
                </c:pt>
                <c:pt idx="21643">
                  <c:v>13.101089588381528</c:v>
                </c:pt>
                <c:pt idx="21644">
                  <c:v>13.101694915258042</c:v>
                </c:pt>
                <c:pt idx="21645">
                  <c:v>13.102300242134556</c:v>
                </c:pt>
                <c:pt idx="21646">
                  <c:v>13.102905569011069</c:v>
                </c:pt>
                <c:pt idx="21647">
                  <c:v>13.103510895887583</c:v>
                </c:pt>
                <c:pt idx="21648">
                  <c:v>13.104116222764096</c:v>
                </c:pt>
                <c:pt idx="21649">
                  <c:v>13.10472154964061</c:v>
                </c:pt>
                <c:pt idx="21650">
                  <c:v>13.105326876517124</c:v>
                </c:pt>
                <c:pt idx="21651">
                  <c:v>13.105932203393637</c:v>
                </c:pt>
                <c:pt idx="21652">
                  <c:v>13.106537530270151</c:v>
                </c:pt>
                <c:pt idx="21653">
                  <c:v>13.107142857146664</c:v>
                </c:pt>
                <c:pt idx="21654">
                  <c:v>13.107748184023178</c:v>
                </c:pt>
                <c:pt idx="21655">
                  <c:v>13.108353510899692</c:v>
                </c:pt>
                <c:pt idx="21656">
                  <c:v>13.108958837776205</c:v>
                </c:pt>
                <c:pt idx="21657">
                  <c:v>13.109564164652719</c:v>
                </c:pt>
                <c:pt idx="21658">
                  <c:v>13.110169491529232</c:v>
                </c:pt>
                <c:pt idx="21659">
                  <c:v>13.110774818405746</c:v>
                </c:pt>
                <c:pt idx="21660">
                  <c:v>13.11138014528226</c:v>
                </c:pt>
                <c:pt idx="21661">
                  <c:v>13.111985472158773</c:v>
                </c:pt>
                <c:pt idx="21662">
                  <c:v>13.112590799035287</c:v>
                </c:pt>
                <c:pt idx="21663">
                  <c:v>13.1131961259118</c:v>
                </c:pt>
                <c:pt idx="21664">
                  <c:v>13.113801452788314</c:v>
                </c:pt>
                <c:pt idx="21665">
                  <c:v>13.114406779664828</c:v>
                </c:pt>
                <c:pt idx="21666">
                  <c:v>13.115012106541341</c:v>
                </c:pt>
                <c:pt idx="21667">
                  <c:v>13.115617433417855</c:v>
                </c:pt>
                <c:pt idx="21668">
                  <c:v>13.116222760294368</c:v>
                </c:pt>
                <c:pt idx="21669">
                  <c:v>13.116828087170882</c:v>
                </c:pt>
                <c:pt idx="21670">
                  <c:v>13.117433414047396</c:v>
                </c:pt>
                <c:pt idx="21671">
                  <c:v>13.118038740923909</c:v>
                </c:pt>
                <c:pt idx="21672">
                  <c:v>13.118644067800423</c:v>
                </c:pt>
                <c:pt idx="21673">
                  <c:v>13.119249394676936</c:v>
                </c:pt>
                <c:pt idx="21674">
                  <c:v>13.11985472155345</c:v>
                </c:pt>
                <c:pt idx="21675">
                  <c:v>13.120460048429964</c:v>
                </c:pt>
                <c:pt idx="21676">
                  <c:v>13.121065375306477</c:v>
                </c:pt>
                <c:pt idx="21677">
                  <c:v>13.121670702182991</c:v>
                </c:pt>
                <c:pt idx="21678">
                  <c:v>13.122276029059504</c:v>
                </c:pt>
                <c:pt idx="21679">
                  <c:v>13.122881355936018</c:v>
                </c:pt>
                <c:pt idx="21680">
                  <c:v>13.123486682812532</c:v>
                </c:pt>
                <c:pt idx="21681">
                  <c:v>13.124092009689045</c:v>
                </c:pt>
                <c:pt idx="21682">
                  <c:v>13.124697336565559</c:v>
                </c:pt>
                <c:pt idx="21683">
                  <c:v>13.125302663442072</c:v>
                </c:pt>
                <c:pt idx="21684">
                  <c:v>13.125907990318586</c:v>
                </c:pt>
                <c:pt idx="21685">
                  <c:v>13.1265133171951</c:v>
                </c:pt>
                <c:pt idx="21686">
                  <c:v>13.127118644071613</c:v>
                </c:pt>
                <c:pt idx="21687">
                  <c:v>13.127723970948127</c:v>
                </c:pt>
                <c:pt idx="21688">
                  <c:v>13.12832929782464</c:v>
                </c:pt>
                <c:pt idx="21689">
                  <c:v>13.128934624701154</c:v>
                </c:pt>
                <c:pt idx="21690">
                  <c:v>13.129539951577668</c:v>
                </c:pt>
                <c:pt idx="21691">
                  <c:v>13.130145278454181</c:v>
                </c:pt>
                <c:pt idx="21692">
                  <c:v>13.130750605330695</c:v>
                </c:pt>
                <c:pt idx="21693">
                  <c:v>13.131355932207208</c:v>
                </c:pt>
                <c:pt idx="21694">
                  <c:v>13.131961259083722</c:v>
                </c:pt>
                <c:pt idx="21695">
                  <c:v>13.132566585960236</c:v>
                </c:pt>
                <c:pt idx="21696">
                  <c:v>13.133171912836749</c:v>
                </c:pt>
                <c:pt idx="21697">
                  <c:v>13.133777239713263</c:v>
                </c:pt>
                <c:pt idx="21698">
                  <c:v>13.134382566589776</c:v>
                </c:pt>
                <c:pt idx="21699">
                  <c:v>13.13498789346629</c:v>
                </c:pt>
                <c:pt idx="21700">
                  <c:v>13.135593220342804</c:v>
                </c:pt>
                <c:pt idx="21701">
                  <c:v>13.136198547219317</c:v>
                </c:pt>
                <c:pt idx="21702">
                  <c:v>13.136803874095831</c:v>
                </c:pt>
                <c:pt idx="21703">
                  <c:v>13.137409200972344</c:v>
                </c:pt>
                <c:pt idx="21704">
                  <c:v>13.138014527848858</c:v>
                </c:pt>
                <c:pt idx="21705">
                  <c:v>13.138619854725372</c:v>
                </c:pt>
                <c:pt idx="21706">
                  <c:v>13.139225181601885</c:v>
                </c:pt>
                <c:pt idx="21707">
                  <c:v>13.139830508478399</c:v>
                </c:pt>
                <c:pt idx="21708">
                  <c:v>13.140435835354912</c:v>
                </c:pt>
                <c:pt idx="21709">
                  <c:v>13.141041162231426</c:v>
                </c:pt>
                <c:pt idx="21710">
                  <c:v>13.14164648910794</c:v>
                </c:pt>
                <c:pt idx="21711">
                  <c:v>13.142251815984453</c:v>
                </c:pt>
                <c:pt idx="21712">
                  <c:v>13.142857142860967</c:v>
                </c:pt>
                <c:pt idx="21713">
                  <c:v>13.14346246973748</c:v>
                </c:pt>
                <c:pt idx="21714">
                  <c:v>13.144067796613994</c:v>
                </c:pt>
                <c:pt idx="21715">
                  <c:v>13.144673123490508</c:v>
                </c:pt>
                <c:pt idx="21716">
                  <c:v>13.145278450367021</c:v>
                </c:pt>
                <c:pt idx="21717">
                  <c:v>13.145883777243535</c:v>
                </c:pt>
                <c:pt idx="21718">
                  <c:v>13.146489104120048</c:v>
                </c:pt>
                <c:pt idx="21719">
                  <c:v>13.147094430996562</c:v>
                </c:pt>
                <c:pt idx="21720">
                  <c:v>13.147699757873076</c:v>
                </c:pt>
                <c:pt idx="21721">
                  <c:v>13.148305084749589</c:v>
                </c:pt>
                <c:pt idx="21722">
                  <c:v>13.148910411626103</c:v>
                </c:pt>
                <c:pt idx="21723">
                  <c:v>13.149515738502616</c:v>
                </c:pt>
                <c:pt idx="21724">
                  <c:v>13.15012106537913</c:v>
                </c:pt>
                <c:pt idx="21725">
                  <c:v>13.150726392255644</c:v>
                </c:pt>
                <c:pt idx="21726">
                  <c:v>13.151331719132157</c:v>
                </c:pt>
                <c:pt idx="21727">
                  <c:v>13.151937046008671</c:v>
                </c:pt>
                <c:pt idx="21728">
                  <c:v>13.152542372885184</c:v>
                </c:pt>
                <c:pt idx="21729">
                  <c:v>13.153147699761698</c:v>
                </c:pt>
                <c:pt idx="21730">
                  <c:v>13.153753026638212</c:v>
                </c:pt>
                <c:pt idx="21731">
                  <c:v>13.154358353514725</c:v>
                </c:pt>
                <c:pt idx="21732">
                  <c:v>13.154963680391239</c:v>
                </c:pt>
                <c:pt idx="21733">
                  <c:v>13.155569007267752</c:v>
                </c:pt>
                <c:pt idx="21734">
                  <c:v>13.156174334144266</c:v>
                </c:pt>
                <c:pt idx="21735">
                  <c:v>13.15677966102078</c:v>
                </c:pt>
                <c:pt idx="21736">
                  <c:v>13.157384987897293</c:v>
                </c:pt>
                <c:pt idx="21737">
                  <c:v>13.157990314773807</c:v>
                </c:pt>
                <c:pt idx="21738">
                  <c:v>13.15859564165032</c:v>
                </c:pt>
                <c:pt idx="21739">
                  <c:v>13.159200968526834</c:v>
                </c:pt>
                <c:pt idx="21740">
                  <c:v>13.159806295403348</c:v>
                </c:pt>
                <c:pt idx="21741">
                  <c:v>13.160411622279861</c:v>
                </c:pt>
                <c:pt idx="21742">
                  <c:v>13.161016949156375</c:v>
                </c:pt>
                <c:pt idx="21743">
                  <c:v>13.161622276032888</c:v>
                </c:pt>
                <c:pt idx="21744">
                  <c:v>13.162227602909402</c:v>
                </c:pt>
                <c:pt idx="21745">
                  <c:v>13.162832929785916</c:v>
                </c:pt>
                <c:pt idx="21746">
                  <c:v>13.163438256662429</c:v>
                </c:pt>
                <c:pt idx="21747">
                  <c:v>13.164043583538943</c:v>
                </c:pt>
                <c:pt idx="21748">
                  <c:v>13.164648910415456</c:v>
                </c:pt>
                <c:pt idx="21749">
                  <c:v>13.16525423729197</c:v>
                </c:pt>
                <c:pt idx="21750">
                  <c:v>13.165859564168484</c:v>
                </c:pt>
                <c:pt idx="21751">
                  <c:v>13.166464891044997</c:v>
                </c:pt>
                <c:pt idx="21752">
                  <c:v>13.167070217921511</c:v>
                </c:pt>
                <c:pt idx="21753">
                  <c:v>13.167675544798024</c:v>
                </c:pt>
                <c:pt idx="21754">
                  <c:v>13.168280871674538</c:v>
                </c:pt>
                <c:pt idx="21755">
                  <c:v>13.168886198551052</c:v>
                </c:pt>
                <c:pt idx="21756">
                  <c:v>13.169491525427565</c:v>
                </c:pt>
                <c:pt idx="21757">
                  <c:v>13.170096852304079</c:v>
                </c:pt>
                <c:pt idx="21758">
                  <c:v>13.170702179180592</c:v>
                </c:pt>
                <c:pt idx="21759">
                  <c:v>13.171307506057106</c:v>
                </c:pt>
                <c:pt idx="21760">
                  <c:v>13.17191283293362</c:v>
                </c:pt>
                <c:pt idx="21761">
                  <c:v>13.172518159810133</c:v>
                </c:pt>
                <c:pt idx="21762">
                  <c:v>13.173123486686647</c:v>
                </c:pt>
                <c:pt idx="21763">
                  <c:v>13.173728813563161</c:v>
                </c:pt>
                <c:pt idx="21764">
                  <c:v>13.174334140439674</c:v>
                </c:pt>
                <c:pt idx="21765">
                  <c:v>13.174939467316188</c:v>
                </c:pt>
                <c:pt idx="21766">
                  <c:v>13.175544794192701</c:v>
                </c:pt>
                <c:pt idx="21767">
                  <c:v>13.176150121069215</c:v>
                </c:pt>
                <c:pt idx="21768">
                  <c:v>13.176755447945729</c:v>
                </c:pt>
                <c:pt idx="21769">
                  <c:v>13.177360774822242</c:v>
                </c:pt>
                <c:pt idx="21770">
                  <c:v>13.177966101698756</c:v>
                </c:pt>
                <c:pt idx="21771">
                  <c:v>13.178571428575269</c:v>
                </c:pt>
                <c:pt idx="21772">
                  <c:v>13.179176755451783</c:v>
                </c:pt>
                <c:pt idx="21773">
                  <c:v>13.179782082328297</c:v>
                </c:pt>
                <c:pt idx="21774">
                  <c:v>13.18038740920481</c:v>
                </c:pt>
                <c:pt idx="21775">
                  <c:v>13.180992736081324</c:v>
                </c:pt>
                <c:pt idx="21776">
                  <c:v>13.181598062957837</c:v>
                </c:pt>
                <c:pt idx="21777">
                  <c:v>13.182203389834351</c:v>
                </c:pt>
                <c:pt idx="21778">
                  <c:v>13.182808716710865</c:v>
                </c:pt>
                <c:pt idx="21779">
                  <c:v>13.183414043587378</c:v>
                </c:pt>
                <c:pt idx="21780">
                  <c:v>13.184019370463892</c:v>
                </c:pt>
                <c:pt idx="21781">
                  <c:v>13.184624697340405</c:v>
                </c:pt>
                <c:pt idx="21782">
                  <c:v>13.185230024216919</c:v>
                </c:pt>
                <c:pt idx="21783">
                  <c:v>13.185835351093433</c:v>
                </c:pt>
                <c:pt idx="21784">
                  <c:v>13.186440677969946</c:v>
                </c:pt>
                <c:pt idx="21785">
                  <c:v>13.18704600484646</c:v>
                </c:pt>
                <c:pt idx="21786">
                  <c:v>13.187651331722973</c:v>
                </c:pt>
                <c:pt idx="21787">
                  <c:v>13.188256658599487</c:v>
                </c:pt>
                <c:pt idx="21788">
                  <c:v>13.188861985476001</c:v>
                </c:pt>
                <c:pt idx="21789">
                  <c:v>13.189467312352514</c:v>
                </c:pt>
                <c:pt idx="21790">
                  <c:v>13.190072639229028</c:v>
                </c:pt>
                <c:pt idx="21791">
                  <c:v>13.190677966105541</c:v>
                </c:pt>
                <c:pt idx="21792">
                  <c:v>13.191283292982055</c:v>
                </c:pt>
                <c:pt idx="21793">
                  <c:v>13.191888619858569</c:v>
                </c:pt>
                <c:pt idx="21794">
                  <c:v>13.192493946735082</c:v>
                </c:pt>
                <c:pt idx="21795">
                  <c:v>13.193099273611596</c:v>
                </c:pt>
                <c:pt idx="21796">
                  <c:v>13.193704600488109</c:v>
                </c:pt>
                <c:pt idx="21797">
                  <c:v>13.194309927364623</c:v>
                </c:pt>
                <c:pt idx="21798">
                  <c:v>13.194915254241137</c:v>
                </c:pt>
                <c:pt idx="21799">
                  <c:v>13.19552058111765</c:v>
                </c:pt>
                <c:pt idx="21800">
                  <c:v>13.196125907994164</c:v>
                </c:pt>
                <c:pt idx="21801">
                  <c:v>13.196731234870677</c:v>
                </c:pt>
                <c:pt idx="21802">
                  <c:v>13.197336561747191</c:v>
                </c:pt>
                <c:pt idx="21803">
                  <c:v>13.197941888623705</c:v>
                </c:pt>
                <c:pt idx="21804">
                  <c:v>13.198547215500218</c:v>
                </c:pt>
                <c:pt idx="21805">
                  <c:v>13.199152542376732</c:v>
                </c:pt>
                <c:pt idx="21806">
                  <c:v>13.199757869253245</c:v>
                </c:pt>
                <c:pt idx="21807">
                  <c:v>13.200363196129759</c:v>
                </c:pt>
                <c:pt idx="21808">
                  <c:v>13.200968523006273</c:v>
                </c:pt>
                <c:pt idx="21809">
                  <c:v>13.201573849882786</c:v>
                </c:pt>
                <c:pt idx="21810">
                  <c:v>13.2021791767593</c:v>
                </c:pt>
                <c:pt idx="21811">
                  <c:v>13.202784503635813</c:v>
                </c:pt>
                <c:pt idx="21812">
                  <c:v>13.203389830512327</c:v>
                </c:pt>
                <c:pt idx="21813">
                  <c:v>13.203995157388841</c:v>
                </c:pt>
                <c:pt idx="21814">
                  <c:v>13.204600484265354</c:v>
                </c:pt>
                <c:pt idx="21815">
                  <c:v>13.205205811141868</c:v>
                </c:pt>
                <c:pt idx="21816">
                  <c:v>13.205811138018381</c:v>
                </c:pt>
                <c:pt idx="21817">
                  <c:v>13.206416464894895</c:v>
                </c:pt>
                <c:pt idx="21818">
                  <c:v>13.207021791771409</c:v>
                </c:pt>
                <c:pt idx="21819">
                  <c:v>13.207627118647922</c:v>
                </c:pt>
                <c:pt idx="21820">
                  <c:v>13.208232445524436</c:v>
                </c:pt>
                <c:pt idx="21821">
                  <c:v>13.208837772400949</c:v>
                </c:pt>
                <c:pt idx="21822">
                  <c:v>13.209443099277463</c:v>
                </c:pt>
                <c:pt idx="21823">
                  <c:v>13.210048426153977</c:v>
                </c:pt>
                <c:pt idx="21824">
                  <c:v>13.21065375303049</c:v>
                </c:pt>
                <c:pt idx="21825">
                  <c:v>13.211259079907004</c:v>
                </c:pt>
                <c:pt idx="21826">
                  <c:v>13.211864406783517</c:v>
                </c:pt>
                <c:pt idx="21827">
                  <c:v>13.212469733660031</c:v>
                </c:pt>
                <c:pt idx="21828">
                  <c:v>13.213075060536545</c:v>
                </c:pt>
                <c:pt idx="21829">
                  <c:v>13.213680387413058</c:v>
                </c:pt>
                <c:pt idx="21830">
                  <c:v>13.214285714289572</c:v>
                </c:pt>
                <c:pt idx="21831">
                  <c:v>13.214891041166085</c:v>
                </c:pt>
                <c:pt idx="21832">
                  <c:v>13.215496368042599</c:v>
                </c:pt>
                <c:pt idx="21833">
                  <c:v>13.216101694919113</c:v>
                </c:pt>
                <c:pt idx="21834">
                  <c:v>13.216707021795626</c:v>
                </c:pt>
                <c:pt idx="21835">
                  <c:v>13.21731234867214</c:v>
                </c:pt>
                <c:pt idx="21836">
                  <c:v>13.217917675548653</c:v>
                </c:pt>
                <c:pt idx="21837">
                  <c:v>13.218523002425167</c:v>
                </c:pt>
                <c:pt idx="21838">
                  <c:v>13.219128329301681</c:v>
                </c:pt>
                <c:pt idx="21839">
                  <c:v>13.219733656178194</c:v>
                </c:pt>
                <c:pt idx="21840">
                  <c:v>13.220338983054708</c:v>
                </c:pt>
                <c:pt idx="21841">
                  <c:v>13.220944309931221</c:v>
                </c:pt>
                <c:pt idx="21842">
                  <c:v>13.221549636807735</c:v>
                </c:pt>
                <c:pt idx="21843">
                  <c:v>13.222154963684249</c:v>
                </c:pt>
                <c:pt idx="21844">
                  <c:v>13.222760290560762</c:v>
                </c:pt>
                <c:pt idx="21845">
                  <c:v>13.223365617437276</c:v>
                </c:pt>
                <c:pt idx="21846">
                  <c:v>13.223970944313789</c:v>
                </c:pt>
                <c:pt idx="21847">
                  <c:v>13.224576271190303</c:v>
                </c:pt>
                <c:pt idx="21848">
                  <c:v>13.225181598066817</c:v>
                </c:pt>
                <c:pt idx="21849">
                  <c:v>13.22578692494333</c:v>
                </c:pt>
                <c:pt idx="21850">
                  <c:v>13.226392251819844</c:v>
                </c:pt>
                <c:pt idx="21851">
                  <c:v>13.226997578696357</c:v>
                </c:pt>
                <c:pt idx="21852">
                  <c:v>13.227602905572871</c:v>
                </c:pt>
                <c:pt idx="21853">
                  <c:v>13.228208232449385</c:v>
                </c:pt>
                <c:pt idx="21854">
                  <c:v>13.228813559325898</c:v>
                </c:pt>
                <c:pt idx="21855">
                  <c:v>13.229418886202412</c:v>
                </c:pt>
                <c:pt idx="21856">
                  <c:v>13.230024213078925</c:v>
                </c:pt>
                <c:pt idx="21857">
                  <c:v>13.230629539955439</c:v>
                </c:pt>
                <c:pt idx="21858">
                  <c:v>13.231234866831953</c:v>
                </c:pt>
                <c:pt idx="21859">
                  <c:v>13.231840193708466</c:v>
                </c:pt>
                <c:pt idx="21860">
                  <c:v>13.23244552058498</c:v>
                </c:pt>
                <c:pt idx="21861">
                  <c:v>13.233050847461493</c:v>
                </c:pt>
                <c:pt idx="21862">
                  <c:v>13.233656174338007</c:v>
                </c:pt>
                <c:pt idx="21863">
                  <c:v>13.234261501214521</c:v>
                </c:pt>
                <c:pt idx="21864">
                  <c:v>13.234866828091034</c:v>
                </c:pt>
                <c:pt idx="21865">
                  <c:v>13.235472154967548</c:v>
                </c:pt>
                <c:pt idx="21866">
                  <c:v>13.236077481844061</c:v>
                </c:pt>
                <c:pt idx="21867">
                  <c:v>13.236682808720575</c:v>
                </c:pt>
                <c:pt idx="21868">
                  <c:v>13.237288135597089</c:v>
                </c:pt>
                <c:pt idx="21869">
                  <c:v>13.237893462473602</c:v>
                </c:pt>
                <c:pt idx="21870">
                  <c:v>13.238498789350116</c:v>
                </c:pt>
                <c:pt idx="21871">
                  <c:v>13.239104116226629</c:v>
                </c:pt>
                <c:pt idx="21872">
                  <c:v>13.239709443103143</c:v>
                </c:pt>
                <c:pt idx="21873">
                  <c:v>13.240314769979657</c:v>
                </c:pt>
                <c:pt idx="21874">
                  <c:v>13.24092009685617</c:v>
                </c:pt>
                <c:pt idx="21875">
                  <c:v>13.241525423732684</c:v>
                </c:pt>
                <c:pt idx="21876">
                  <c:v>13.242130750609197</c:v>
                </c:pt>
                <c:pt idx="21877">
                  <c:v>13.242736077485711</c:v>
                </c:pt>
                <c:pt idx="21878">
                  <c:v>13.243341404362225</c:v>
                </c:pt>
                <c:pt idx="21879">
                  <c:v>13.243946731238738</c:v>
                </c:pt>
                <c:pt idx="21880">
                  <c:v>13.244552058115252</c:v>
                </c:pt>
                <c:pt idx="21881">
                  <c:v>13.245157384991765</c:v>
                </c:pt>
                <c:pt idx="21882">
                  <c:v>13.245762711868279</c:v>
                </c:pt>
                <c:pt idx="21883">
                  <c:v>13.246368038744793</c:v>
                </c:pt>
                <c:pt idx="21884">
                  <c:v>13.246973365621306</c:v>
                </c:pt>
                <c:pt idx="21885">
                  <c:v>13.24757869249782</c:v>
                </c:pt>
                <c:pt idx="21886">
                  <c:v>13.248184019374333</c:v>
                </c:pt>
                <c:pt idx="21887">
                  <c:v>13.248789346250847</c:v>
                </c:pt>
                <c:pt idx="21888">
                  <c:v>13.249394673127361</c:v>
                </c:pt>
                <c:pt idx="21889">
                  <c:v>13.250000000003874</c:v>
                </c:pt>
                <c:pt idx="21890">
                  <c:v>13.250605326880388</c:v>
                </c:pt>
                <c:pt idx="21891">
                  <c:v>13.251210653756901</c:v>
                </c:pt>
                <c:pt idx="21892">
                  <c:v>13.251815980633415</c:v>
                </c:pt>
                <c:pt idx="21893">
                  <c:v>13.252421307509929</c:v>
                </c:pt>
                <c:pt idx="21894">
                  <c:v>13.253026634386442</c:v>
                </c:pt>
                <c:pt idx="21895">
                  <c:v>13.253631961262956</c:v>
                </c:pt>
                <c:pt idx="21896">
                  <c:v>13.254237288139469</c:v>
                </c:pt>
                <c:pt idx="21897">
                  <c:v>13.254842615015983</c:v>
                </c:pt>
                <c:pt idx="21898">
                  <c:v>13.255447941892497</c:v>
                </c:pt>
                <c:pt idx="21899">
                  <c:v>13.25605326876901</c:v>
                </c:pt>
                <c:pt idx="21900">
                  <c:v>13.256658595645524</c:v>
                </c:pt>
                <c:pt idx="21901">
                  <c:v>13.257263922522037</c:v>
                </c:pt>
                <c:pt idx="21902">
                  <c:v>13.257869249398551</c:v>
                </c:pt>
                <c:pt idx="21903">
                  <c:v>13.258474576275065</c:v>
                </c:pt>
                <c:pt idx="21904">
                  <c:v>13.259079903151578</c:v>
                </c:pt>
                <c:pt idx="21905">
                  <c:v>13.259685230028092</c:v>
                </c:pt>
                <c:pt idx="21906">
                  <c:v>13.260290556904605</c:v>
                </c:pt>
                <c:pt idx="21907">
                  <c:v>13.260895883781119</c:v>
                </c:pt>
                <c:pt idx="21908">
                  <c:v>13.261501210657633</c:v>
                </c:pt>
                <c:pt idx="21909">
                  <c:v>13.262106537534146</c:v>
                </c:pt>
                <c:pt idx="21910">
                  <c:v>13.26271186441066</c:v>
                </c:pt>
                <c:pt idx="21911">
                  <c:v>13.263317191287173</c:v>
                </c:pt>
                <c:pt idx="21912">
                  <c:v>13.263922518163687</c:v>
                </c:pt>
                <c:pt idx="21913">
                  <c:v>13.264527845040201</c:v>
                </c:pt>
                <c:pt idx="21914">
                  <c:v>13.265133171916714</c:v>
                </c:pt>
                <c:pt idx="21915">
                  <c:v>13.265738498793228</c:v>
                </c:pt>
                <c:pt idx="21916">
                  <c:v>13.266343825669741</c:v>
                </c:pt>
                <c:pt idx="21917">
                  <c:v>13.266949152546255</c:v>
                </c:pt>
                <c:pt idx="21918">
                  <c:v>13.267554479422769</c:v>
                </c:pt>
                <c:pt idx="21919">
                  <c:v>13.268159806299282</c:v>
                </c:pt>
                <c:pt idx="21920">
                  <c:v>13.268765133175796</c:v>
                </c:pt>
                <c:pt idx="21921">
                  <c:v>13.269370460052309</c:v>
                </c:pt>
                <c:pt idx="21922">
                  <c:v>13.269975786928823</c:v>
                </c:pt>
                <c:pt idx="21923">
                  <c:v>13.270581113805337</c:v>
                </c:pt>
                <c:pt idx="21924">
                  <c:v>13.27118644068185</c:v>
                </c:pt>
                <c:pt idx="21925">
                  <c:v>13.271791767558364</c:v>
                </c:pt>
                <c:pt idx="21926">
                  <c:v>13.272397094434877</c:v>
                </c:pt>
                <c:pt idx="21927">
                  <c:v>13.273002421311391</c:v>
                </c:pt>
                <c:pt idx="21928">
                  <c:v>13.273607748187905</c:v>
                </c:pt>
                <c:pt idx="21929">
                  <c:v>13.274213075064418</c:v>
                </c:pt>
                <c:pt idx="21930">
                  <c:v>13.274818401940932</c:v>
                </c:pt>
                <c:pt idx="21931">
                  <c:v>13.275423728817445</c:v>
                </c:pt>
                <c:pt idx="21932">
                  <c:v>13.276029055693959</c:v>
                </c:pt>
                <c:pt idx="21933">
                  <c:v>13.276634382570473</c:v>
                </c:pt>
                <c:pt idx="21934">
                  <c:v>13.277239709446986</c:v>
                </c:pt>
                <c:pt idx="21935">
                  <c:v>13.2778450363235</c:v>
                </c:pt>
                <c:pt idx="21936">
                  <c:v>13.278450363200013</c:v>
                </c:pt>
                <c:pt idx="21937">
                  <c:v>13.279055690076527</c:v>
                </c:pt>
                <c:pt idx="21938">
                  <c:v>13.279661016953041</c:v>
                </c:pt>
                <c:pt idx="21939">
                  <c:v>13.280266343829554</c:v>
                </c:pt>
                <c:pt idx="21940">
                  <c:v>13.280871670706068</c:v>
                </c:pt>
                <c:pt idx="21941">
                  <c:v>13.281476997582581</c:v>
                </c:pt>
                <c:pt idx="21942">
                  <c:v>13.282082324459095</c:v>
                </c:pt>
                <c:pt idx="21943">
                  <c:v>13.282687651335609</c:v>
                </c:pt>
                <c:pt idx="21944">
                  <c:v>13.283292978212122</c:v>
                </c:pt>
                <c:pt idx="21945">
                  <c:v>13.283898305088636</c:v>
                </c:pt>
                <c:pt idx="21946">
                  <c:v>13.284503631965149</c:v>
                </c:pt>
                <c:pt idx="21947">
                  <c:v>13.285108958841663</c:v>
                </c:pt>
                <c:pt idx="21948">
                  <c:v>13.285714285718177</c:v>
                </c:pt>
                <c:pt idx="21949">
                  <c:v>13.28631961259469</c:v>
                </c:pt>
                <c:pt idx="21950">
                  <c:v>13.286924939471204</c:v>
                </c:pt>
                <c:pt idx="21951">
                  <c:v>13.287530266347718</c:v>
                </c:pt>
                <c:pt idx="21952">
                  <c:v>13.288135593224231</c:v>
                </c:pt>
                <c:pt idx="21953">
                  <c:v>13.288740920100745</c:v>
                </c:pt>
                <c:pt idx="21954">
                  <c:v>13.289346246977258</c:v>
                </c:pt>
                <c:pt idx="21955">
                  <c:v>13.289951573853772</c:v>
                </c:pt>
                <c:pt idx="21956">
                  <c:v>13.290556900730286</c:v>
                </c:pt>
                <c:pt idx="21957">
                  <c:v>13.291162227606799</c:v>
                </c:pt>
                <c:pt idx="21958">
                  <c:v>13.291767554483313</c:v>
                </c:pt>
                <c:pt idx="21959">
                  <c:v>13.292372881359826</c:v>
                </c:pt>
                <c:pt idx="21960">
                  <c:v>13.29297820823634</c:v>
                </c:pt>
                <c:pt idx="21961">
                  <c:v>13.293583535112854</c:v>
                </c:pt>
                <c:pt idx="21962">
                  <c:v>13.294188861989367</c:v>
                </c:pt>
                <c:pt idx="21963">
                  <c:v>13.294794188865881</c:v>
                </c:pt>
                <c:pt idx="21964">
                  <c:v>13.295399515742394</c:v>
                </c:pt>
                <c:pt idx="21965">
                  <c:v>13.296004842618908</c:v>
                </c:pt>
                <c:pt idx="21966">
                  <c:v>13.296610169495422</c:v>
                </c:pt>
                <c:pt idx="21967">
                  <c:v>13.297215496371935</c:v>
                </c:pt>
                <c:pt idx="21968">
                  <c:v>13.297820823248449</c:v>
                </c:pt>
                <c:pt idx="21969">
                  <c:v>13.298426150124962</c:v>
                </c:pt>
                <c:pt idx="21970">
                  <c:v>13.299031477001476</c:v>
                </c:pt>
                <c:pt idx="21971">
                  <c:v>13.29963680387799</c:v>
                </c:pt>
                <c:pt idx="21972">
                  <c:v>13.300242130754503</c:v>
                </c:pt>
                <c:pt idx="21973">
                  <c:v>13.300847457631017</c:v>
                </c:pt>
                <c:pt idx="21974">
                  <c:v>13.30145278450753</c:v>
                </c:pt>
                <c:pt idx="21975">
                  <c:v>13.302058111384044</c:v>
                </c:pt>
                <c:pt idx="21976">
                  <c:v>13.302663438260558</c:v>
                </c:pt>
                <c:pt idx="21977">
                  <c:v>13.303268765137071</c:v>
                </c:pt>
                <c:pt idx="21978">
                  <c:v>13.303874092013585</c:v>
                </c:pt>
                <c:pt idx="21979">
                  <c:v>13.304479418890098</c:v>
                </c:pt>
                <c:pt idx="21980">
                  <c:v>13.305084745766612</c:v>
                </c:pt>
                <c:pt idx="21981">
                  <c:v>13.305690072643126</c:v>
                </c:pt>
                <c:pt idx="21982">
                  <c:v>13.306295399519639</c:v>
                </c:pt>
                <c:pt idx="21983">
                  <c:v>13.306900726396153</c:v>
                </c:pt>
                <c:pt idx="21984">
                  <c:v>13.307506053272666</c:v>
                </c:pt>
                <c:pt idx="21985">
                  <c:v>13.30811138014918</c:v>
                </c:pt>
                <c:pt idx="21986">
                  <c:v>13.308716707025694</c:v>
                </c:pt>
                <c:pt idx="21987">
                  <c:v>13.309322033902207</c:v>
                </c:pt>
                <c:pt idx="21988">
                  <c:v>13.309927360778721</c:v>
                </c:pt>
                <c:pt idx="21989">
                  <c:v>13.310532687655234</c:v>
                </c:pt>
                <c:pt idx="21990">
                  <c:v>13.311138014531748</c:v>
                </c:pt>
                <c:pt idx="21991">
                  <c:v>13.311743341408262</c:v>
                </c:pt>
                <c:pt idx="21992">
                  <c:v>13.312348668284775</c:v>
                </c:pt>
                <c:pt idx="21993">
                  <c:v>13.312953995161289</c:v>
                </c:pt>
                <c:pt idx="21994">
                  <c:v>13.313559322037802</c:v>
                </c:pt>
                <c:pt idx="21995">
                  <c:v>13.314164648914316</c:v>
                </c:pt>
                <c:pt idx="21996">
                  <c:v>13.31476997579083</c:v>
                </c:pt>
                <c:pt idx="21997">
                  <c:v>13.315375302667343</c:v>
                </c:pt>
                <c:pt idx="21998">
                  <c:v>13.315980629543857</c:v>
                </c:pt>
                <c:pt idx="21999">
                  <c:v>13.31658595642037</c:v>
                </c:pt>
                <c:pt idx="22000">
                  <c:v>13.317191283296884</c:v>
                </c:pt>
                <c:pt idx="22001">
                  <c:v>13.317796610173398</c:v>
                </c:pt>
                <c:pt idx="22002">
                  <c:v>13.318401937049911</c:v>
                </c:pt>
                <c:pt idx="22003">
                  <c:v>13.319007263926425</c:v>
                </c:pt>
                <c:pt idx="22004">
                  <c:v>13.319612590802938</c:v>
                </c:pt>
                <c:pt idx="22005">
                  <c:v>13.320217917679452</c:v>
                </c:pt>
                <c:pt idx="22006">
                  <c:v>13.320823244555966</c:v>
                </c:pt>
                <c:pt idx="22007">
                  <c:v>13.321428571432479</c:v>
                </c:pt>
                <c:pt idx="22008">
                  <c:v>13.322033898308993</c:v>
                </c:pt>
                <c:pt idx="22009">
                  <c:v>13.322639225185506</c:v>
                </c:pt>
                <c:pt idx="22010">
                  <c:v>13.32324455206202</c:v>
                </c:pt>
                <c:pt idx="22011">
                  <c:v>13.323849878938534</c:v>
                </c:pt>
                <c:pt idx="22012">
                  <c:v>13.324455205815047</c:v>
                </c:pt>
                <c:pt idx="22013">
                  <c:v>13.325060532691561</c:v>
                </c:pt>
                <c:pt idx="22014">
                  <c:v>13.325665859568074</c:v>
                </c:pt>
                <c:pt idx="22015">
                  <c:v>13.326271186444588</c:v>
                </c:pt>
                <c:pt idx="22016">
                  <c:v>13.326876513321102</c:v>
                </c:pt>
                <c:pt idx="22017">
                  <c:v>13.327481840197615</c:v>
                </c:pt>
                <c:pt idx="22018">
                  <c:v>13.328087167074129</c:v>
                </c:pt>
                <c:pt idx="22019">
                  <c:v>13.328692493950642</c:v>
                </c:pt>
                <c:pt idx="22020">
                  <c:v>13.329297820827156</c:v>
                </c:pt>
                <c:pt idx="22021">
                  <c:v>13.32990314770367</c:v>
                </c:pt>
                <c:pt idx="22022">
                  <c:v>13.330508474580183</c:v>
                </c:pt>
                <c:pt idx="22023">
                  <c:v>13.331113801456697</c:v>
                </c:pt>
                <c:pt idx="22024">
                  <c:v>13.33171912833321</c:v>
                </c:pt>
                <c:pt idx="22025">
                  <c:v>13.332324455209724</c:v>
                </c:pt>
                <c:pt idx="22026">
                  <c:v>13.332929782086238</c:v>
                </c:pt>
                <c:pt idx="22027">
                  <c:v>13.333535108962751</c:v>
                </c:pt>
                <c:pt idx="22028">
                  <c:v>13.334140435839265</c:v>
                </c:pt>
                <c:pt idx="22029">
                  <c:v>13.334745762715778</c:v>
                </c:pt>
                <c:pt idx="22030">
                  <c:v>13.335351089592292</c:v>
                </c:pt>
                <c:pt idx="22031">
                  <c:v>13.335956416468806</c:v>
                </c:pt>
                <c:pt idx="22032">
                  <c:v>13.336561743345319</c:v>
                </c:pt>
                <c:pt idx="22033">
                  <c:v>13.337167070221833</c:v>
                </c:pt>
                <c:pt idx="22034">
                  <c:v>13.337772397098346</c:v>
                </c:pt>
                <c:pt idx="22035">
                  <c:v>13.33837772397486</c:v>
                </c:pt>
                <c:pt idx="22036">
                  <c:v>13.338983050851374</c:v>
                </c:pt>
                <c:pt idx="22037">
                  <c:v>13.339588377727887</c:v>
                </c:pt>
                <c:pt idx="22038">
                  <c:v>13.340193704604401</c:v>
                </c:pt>
                <c:pt idx="22039">
                  <c:v>13.340799031480914</c:v>
                </c:pt>
                <c:pt idx="22040">
                  <c:v>13.341404358357428</c:v>
                </c:pt>
                <c:pt idx="22041">
                  <c:v>13.342009685233942</c:v>
                </c:pt>
                <c:pt idx="22042">
                  <c:v>13.342615012110455</c:v>
                </c:pt>
                <c:pt idx="22043">
                  <c:v>13.343220338986969</c:v>
                </c:pt>
                <c:pt idx="22044">
                  <c:v>13.343825665863482</c:v>
                </c:pt>
                <c:pt idx="22045">
                  <c:v>13.344430992739996</c:v>
                </c:pt>
                <c:pt idx="22046">
                  <c:v>13.34503631961651</c:v>
                </c:pt>
                <c:pt idx="22047">
                  <c:v>13.345641646493023</c:v>
                </c:pt>
                <c:pt idx="22048">
                  <c:v>13.346246973369537</c:v>
                </c:pt>
                <c:pt idx="22049">
                  <c:v>13.34685230024605</c:v>
                </c:pt>
                <c:pt idx="22050">
                  <c:v>13.347457627122564</c:v>
                </c:pt>
                <c:pt idx="22051">
                  <c:v>13.348062953999078</c:v>
                </c:pt>
                <c:pt idx="22052">
                  <c:v>13.348668280875591</c:v>
                </c:pt>
                <c:pt idx="22053">
                  <c:v>13.349273607752105</c:v>
                </c:pt>
                <c:pt idx="22054">
                  <c:v>13.349878934628618</c:v>
                </c:pt>
                <c:pt idx="22055">
                  <c:v>13.350484261505132</c:v>
                </c:pt>
                <c:pt idx="22056">
                  <c:v>13.351089588381646</c:v>
                </c:pt>
                <c:pt idx="22057">
                  <c:v>13.351694915258159</c:v>
                </c:pt>
                <c:pt idx="22058">
                  <c:v>13.352300242134673</c:v>
                </c:pt>
                <c:pt idx="22059">
                  <c:v>13.352905569011186</c:v>
                </c:pt>
                <c:pt idx="22060">
                  <c:v>13.3535108958877</c:v>
                </c:pt>
                <c:pt idx="22061">
                  <c:v>13.354116222764214</c:v>
                </c:pt>
                <c:pt idx="22062">
                  <c:v>13.354721549640727</c:v>
                </c:pt>
                <c:pt idx="22063">
                  <c:v>13.355326876517241</c:v>
                </c:pt>
                <c:pt idx="22064">
                  <c:v>13.355932203393754</c:v>
                </c:pt>
                <c:pt idx="22065">
                  <c:v>13.356537530270268</c:v>
                </c:pt>
                <c:pt idx="22066">
                  <c:v>13.357142857146782</c:v>
                </c:pt>
                <c:pt idx="22067">
                  <c:v>13.357748184023295</c:v>
                </c:pt>
                <c:pt idx="22068">
                  <c:v>13.358353510899809</c:v>
                </c:pt>
                <c:pt idx="22069">
                  <c:v>13.358958837776322</c:v>
                </c:pt>
                <c:pt idx="22070">
                  <c:v>13.359564164652836</c:v>
                </c:pt>
                <c:pt idx="22071">
                  <c:v>13.36016949152935</c:v>
                </c:pt>
                <c:pt idx="22072">
                  <c:v>13.360774818405863</c:v>
                </c:pt>
                <c:pt idx="22073">
                  <c:v>13.361380145282377</c:v>
                </c:pt>
                <c:pt idx="22074">
                  <c:v>13.36198547215889</c:v>
                </c:pt>
                <c:pt idx="22075">
                  <c:v>13.362590799035404</c:v>
                </c:pt>
                <c:pt idx="22076">
                  <c:v>13.363196125911918</c:v>
                </c:pt>
                <c:pt idx="22077">
                  <c:v>13.363801452788431</c:v>
                </c:pt>
                <c:pt idx="22078">
                  <c:v>13.364406779664945</c:v>
                </c:pt>
                <c:pt idx="22079">
                  <c:v>13.365012106541458</c:v>
                </c:pt>
                <c:pt idx="22080">
                  <c:v>13.365617433417972</c:v>
                </c:pt>
                <c:pt idx="22081">
                  <c:v>13.366222760294486</c:v>
                </c:pt>
                <c:pt idx="22082">
                  <c:v>13.366828087170999</c:v>
                </c:pt>
                <c:pt idx="22083">
                  <c:v>13.367433414047513</c:v>
                </c:pt>
                <c:pt idx="22084">
                  <c:v>13.368038740924026</c:v>
                </c:pt>
                <c:pt idx="22085">
                  <c:v>13.36864406780054</c:v>
                </c:pt>
                <c:pt idx="22086">
                  <c:v>13.369249394677054</c:v>
                </c:pt>
                <c:pt idx="22087">
                  <c:v>13.369854721553567</c:v>
                </c:pt>
                <c:pt idx="22088">
                  <c:v>13.370460048430081</c:v>
                </c:pt>
                <c:pt idx="22089">
                  <c:v>13.371065375306594</c:v>
                </c:pt>
                <c:pt idx="22090">
                  <c:v>13.371670702183108</c:v>
                </c:pt>
                <c:pt idx="22091">
                  <c:v>13.372276029059622</c:v>
                </c:pt>
                <c:pt idx="22092">
                  <c:v>13.372881355936135</c:v>
                </c:pt>
                <c:pt idx="22093">
                  <c:v>13.373486682812649</c:v>
                </c:pt>
                <c:pt idx="22094">
                  <c:v>13.374092009689162</c:v>
                </c:pt>
                <c:pt idx="22095">
                  <c:v>13.374697336565676</c:v>
                </c:pt>
                <c:pt idx="22096">
                  <c:v>13.37530266344219</c:v>
                </c:pt>
                <c:pt idx="22097">
                  <c:v>13.375907990318703</c:v>
                </c:pt>
                <c:pt idx="22098">
                  <c:v>13.376513317195217</c:v>
                </c:pt>
                <c:pt idx="22099">
                  <c:v>13.37711864407173</c:v>
                </c:pt>
                <c:pt idx="22100">
                  <c:v>13.377723970948244</c:v>
                </c:pt>
                <c:pt idx="22101">
                  <c:v>13.378329297824758</c:v>
                </c:pt>
                <c:pt idx="22102">
                  <c:v>13.378934624701271</c:v>
                </c:pt>
                <c:pt idx="22103">
                  <c:v>13.379539951577785</c:v>
                </c:pt>
                <c:pt idx="22104">
                  <c:v>13.380145278454298</c:v>
                </c:pt>
                <c:pt idx="22105">
                  <c:v>13.380750605330812</c:v>
                </c:pt>
                <c:pt idx="22106">
                  <c:v>13.381355932207326</c:v>
                </c:pt>
                <c:pt idx="22107">
                  <c:v>13.381961259083839</c:v>
                </c:pt>
                <c:pt idx="22108">
                  <c:v>13.382566585960353</c:v>
                </c:pt>
                <c:pt idx="22109">
                  <c:v>13.383171912836866</c:v>
                </c:pt>
                <c:pt idx="22110">
                  <c:v>13.38377723971338</c:v>
                </c:pt>
                <c:pt idx="22111">
                  <c:v>13.384382566589894</c:v>
                </c:pt>
                <c:pt idx="22112">
                  <c:v>13.384987893466407</c:v>
                </c:pt>
                <c:pt idx="22113">
                  <c:v>13.385593220342921</c:v>
                </c:pt>
                <c:pt idx="22114">
                  <c:v>13.386198547219434</c:v>
                </c:pt>
                <c:pt idx="22115">
                  <c:v>13.386803874095948</c:v>
                </c:pt>
                <c:pt idx="22116">
                  <c:v>13.387409200972462</c:v>
                </c:pt>
                <c:pt idx="22117">
                  <c:v>13.388014527848975</c:v>
                </c:pt>
                <c:pt idx="22118">
                  <c:v>13.388619854725489</c:v>
                </c:pt>
                <c:pt idx="22119">
                  <c:v>13.389225181602002</c:v>
                </c:pt>
                <c:pt idx="22120">
                  <c:v>13.389830508478516</c:v>
                </c:pt>
                <c:pt idx="22121">
                  <c:v>13.39043583535503</c:v>
                </c:pt>
                <c:pt idx="22122">
                  <c:v>13.391041162231543</c:v>
                </c:pt>
                <c:pt idx="22123">
                  <c:v>13.391646489108057</c:v>
                </c:pt>
                <c:pt idx="22124">
                  <c:v>13.39225181598457</c:v>
                </c:pt>
                <c:pt idx="22125">
                  <c:v>13.392857142861084</c:v>
                </c:pt>
                <c:pt idx="22126">
                  <c:v>13.393462469737598</c:v>
                </c:pt>
                <c:pt idx="22127">
                  <c:v>13.394067796614111</c:v>
                </c:pt>
                <c:pt idx="22128">
                  <c:v>13.394673123490625</c:v>
                </c:pt>
                <c:pt idx="22129">
                  <c:v>13.395278450367138</c:v>
                </c:pt>
                <c:pt idx="22130">
                  <c:v>13.395883777243652</c:v>
                </c:pt>
                <c:pt idx="22131">
                  <c:v>13.396489104120166</c:v>
                </c:pt>
                <c:pt idx="22132">
                  <c:v>13.397094430996679</c:v>
                </c:pt>
                <c:pt idx="22133">
                  <c:v>13.397699757873193</c:v>
                </c:pt>
                <c:pt idx="22134">
                  <c:v>13.398305084749706</c:v>
                </c:pt>
                <c:pt idx="22135">
                  <c:v>13.39891041162622</c:v>
                </c:pt>
                <c:pt idx="22136">
                  <c:v>13.399515738502734</c:v>
                </c:pt>
                <c:pt idx="22137">
                  <c:v>13.400121065379247</c:v>
                </c:pt>
                <c:pt idx="22138">
                  <c:v>13.400726392255761</c:v>
                </c:pt>
                <c:pt idx="22139">
                  <c:v>13.401331719132275</c:v>
                </c:pt>
                <c:pt idx="22140">
                  <c:v>13.401937046008788</c:v>
                </c:pt>
                <c:pt idx="22141">
                  <c:v>13.402542372885302</c:v>
                </c:pt>
                <c:pt idx="22142">
                  <c:v>13.403147699761815</c:v>
                </c:pt>
                <c:pt idx="22143">
                  <c:v>13.403753026638329</c:v>
                </c:pt>
                <c:pt idx="22144">
                  <c:v>13.404358353514843</c:v>
                </c:pt>
                <c:pt idx="22145">
                  <c:v>13.404963680391356</c:v>
                </c:pt>
                <c:pt idx="22146">
                  <c:v>13.40556900726787</c:v>
                </c:pt>
                <c:pt idx="22147">
                  <c:v>13.406174334144383</c:v>
                </c:pt>
                <c:pt idx="22148">
                  <c:v>13.406779661020897</c:v>
                </c:pt>
                <c:pt idx="22149">
                  <c:v>13.407384987897411</c:v>
                </c:pt>
                <c:pt idx="22150">
                  <c:v>13.407990314773924</c:v>
                </c:pt>
                <c:pt idx="22151">
                  <c:v>13.408595641650438</c:v>
                </c:pt>
                <c:pt idx="22152">
                  <c:v>13.409200968526951</c:v>
                </c:pt>
                <c:pt idx="22153">
                  <c:v>13.409806295403465</c:v>
                </c:pt>
                <c:pt idx="22154">
                  <c:v>13.410411622279979</c:v>
                </c:pt>
                <c:pt idx="22155">
                  <c:v>13.411016949156492</c:v>
                </c:pt>
                <c:pt idx="22156">
                  <c:v>13.411622276033006</c:v>
                </c:pt>
                <c:pt idx="22157">
                  <c:v>13.412227602909519</c:v>
                </c:pt>
                <c:pt idx="22158">
                  <c:v>13.412832929786033</c:v>
                </c:pt>
                <c:pt idx="22159">
                  <c:v>13.413438256662547</c:v>
                </c:pt>
                <c:pt idx="22160">
                  <c:v>13.41404358353906</c:v>
                </c:pt>
                <c:pt idx="22161">
                  <c:v>13.414648910415574</c:v>
                </c:pt>
                <c:pt idx="22162">
                  <c:v>13.415254237292087</c:v>
                </c:pt>
                <c:pt idx="22163">
                  <c:v>13.415859564168601</c:v>
                </c:pt>
                <c:pt idx="22164">
                  <c:v>13.416464891045115</c:v>
                </c:pt>
                <c:pt idx="22165">
                  <c:v>13.417070217921628</c:v>
                </c:pt>
                <c:pt idx="22166">
                  <c:v>13.417675544798142</c:v>
                </c:pt>
                <c:pt idx="22167">
                  <c:v>13.418280871674655</c:v>
                </c:pt>
                <c:pt idx="22168">
                  <c:v>13.418886198551169</c:v>
                </c:pt>
                <c:pt idx="22169">
                  <c:v>13.419491525427683</c:v>
                </c:pt>
                <c:pt idx="22170">
                  <c:v>13.420096852304196</c:v>
                </c:pt>
                <c:pt idx="22171">
                  <c:v>13.42070217918071</c:v>
                </c:pt>
                <c:pt idx="22172">
                  <c:v>13.421307506057223</c:v>
                </c:pt>
                <c:pt idx="22173">
                  <c:v>13.421912832933737</c:v>
                </c:pt>
                <c:pt idx="22174">
                  <c:v>13.422518159810251</c:v>
                </c:pt>
                <c:pt idx="22175">
                  <c:v>13.423123486686764</c:v>
                </c:pt>
                <c:pt idx="22176">
                  <c:v>13.423728813563278</c:v>
                </c:pt>
                <c:pt idx="22177">
                  <c:v>13.424334140439791</c:v>
                </c:pt>
                <c:pt idx="22178">
                  <c:v>13.424939467316305</c:v>
                </c:pt>
                <c:pt idx="22179">
                  <c:v>13.425544794192819</c:v>
                </c:pt>
                <c:pt idx="22180">
                  <c:v>13.426150121069332</c:v>
                </c:pt>
                <c:pt idx="22181">
                  <c:v>13.426755447945846</c:v>
                </c:pt>
                <c:pt idx="22182">
                  <c:v>13.427360774822359</c:v>
                </c:pt>
                <c:pt idx="22183">
                  <c:v>13.427966101698873</c:v>
                </c:pt>
                <c:pt idx="22184">
                  <c:v>13.428571428575387</c:v>
                </c:pt>
                <c:pt idx="22185">
                  <c:v>13.4291767554519</c:v>
                </c:pt>
                <c:pt idx="22186">
                  <c:v>13.429782082328414</c:v>
                </c:pt>
                <c:pt idx="22187">
                  <c:v>13.430387409204927</c:v>
                </c:pt>
                <c:pt idx="22188">
                  <c:v>13.430992736081441</c:v>
                </c:pt>
                <c:pt idx="22189">
                  <c:v>13.431598062957955</c:v>
                </c:pt>
                <c:pt idx="22190">
                  <c:v>13.432203389834468</c:v>
                </c:pt>
                <c:pt idx="22191">
                  <c:v>13.432808716710982</c:v>
                </c:pt>
                <c:pt idx="22192">
                  <c:v>13.433414043587495</c:v>
                </c:pt>
                <c:pt idx="22193">
                  <c:v>13.434019370464009</c:v>
                </c:pt>
                <c:pt idx="22194">
                  <c:v>13.434624697340523</c:v>
                </c:pt>
                <c:pt idx="22195">
                  <c:v>13.435230024217036</c:v>
                </c:pt>
                <c:pt idx="22196">
                  <c:v>13.43583535109355</c:v>
                </c:pt>
                <c:pt idx="22197">
                  <c:v>13.436440677970063</c:v>
                </c:pt>
                <c:pt idx="22198">
                  <c:v>13.437046004846577</c:v>
                </c:pt>
                <c:pt idx="22199">
                  <c:v>13.437651331723091</c:v>
                </c:pt>
                <c:pt idx="22200">
                  <c:v>13.438256658599604</c:v>
                </c:pt>
                <c:pt idx="22201">
                  <c:v>13.438861985476118</c:v>
                </c:pt>
                <c:pt idx="22202">
                  <c:v>13.439467312352631</c:v>
                </c:pt>
                <c:pt idx="22203">
                  <c:v>13.440072639229145</c:v>
                </c:pt>
                <c:pt idx="22204">
                  <c:v>13.440677966105659</c:v>
                </c:pt>
                <c:pt idx="22205">
                  <c:v>13.441283292982172</c:v>
                </c:pt>
                <c:pt idx="22206">
                  <c:v>13.441888619858686</c:v>
                </c:pt>
                <c:pt idx="22207">
                  <c:v>13.442493946735199</c:v>
                </c:pt>
                <c:pt idx="22208">
                  <c:v>13.443099273611713</c:v>
                </c:pt>
                <c:pt idx="22209">
                  <c:v>13.443704600488227</c:v>
                </c:pt>
                <c:pt idx="22210">
                  <c:v>13.44430992736474</c:v>
                </c:pt>
                <c:pt idx="22211">
                  <c:v>13.444915254241254</c:v>
                </c:pt>
                <c:pt idx="22212">
                  <c:v>13.445520581117767</c:v>
                </c:pt>
                <c:pt idx="22213">
                  <c:v>13.446125907994281</c:v>
                </c:pt>
                <c:pt idx="22214">
                  <c:v>13.446731234870795</c:v>
                </c:pt>
                <c:pt idx="22215">
                  <c:v>13.447336561747308</c:v>
                </c:pt>
                <c:pt idx="22216">
                  <c:v>13.447941888623822</c:v>
                </c:pt>
                <c:pt idx="22217">
                  <c:v>13.448547215500335</c:v>
                </c:pt>
                <c:pt idx="22218">
                  <c:v>13.449152542376849</c:v>
                </c:pt>
                <c:pt idx="22219">
                  <c:v>13.449757869253363</c:v>
                </c:pt>
                <c:pt idx="22220">
                  <c:v>13.450363196129876</c:v>
                </c:pt>
                <c:pt idx="22221">
                  <c:v>13.45096852300639</c:v>
                </c:pt>
                <c:pt idx="22222">
                  <c:v>13.451573849882903</c:v>
                </c:pt>
                <c:pt idx="22223">
                  <c:v>13.452179176759417</c:v>
                </c:pt>
                <c:pt idx="22224">
                  <c:v>13.452784503635931</c:v>
                </c:pt>
                <c:pt idx="22225">
                  <c:v>13.453389830512444</c:v>
                </c:pt>
                <c:pt idx="22226">
                  <c:v>13.453995157388958</c:v>
                </c:pt>
                <c:pt idx="22227">
                  <c:v>13.454600484265471</c:v>
                </c:pt>
                <c:pt idx="22228">
                  <c:v>13.455205811141985</c:v>
                </c:pt>
                <c:pt idx="22229">
                  <c:v>13.455811138018499</c:v>
                </c:pt>
                <c:pt idx="22230">
                  <c:v>13.456416464895012</c:v>
                </c:pt>
                <c:pt idx="22231">
                  <c:v>13.457021791771526</c:v>
                </c:pt>
                <c:pt idx="22232">
                  <c:v>13.457627118648039</c:v>
                </c:pt>
                <c:pt idx="22233">
                  <c:v>13.458232445524553</c:v>
                </c:pt>
                <c:pt idx="22234">
                  <c:v>13.458837772401067</c:v>
                </c:pt>
                <c:pt idx="22235">
                  <c:v>13.45944309927758</c:v>
                </c:pt>
                <c:pt idx="22236">
                  <c:v>13.460048426154094</c:v>
                </c:pt>
                <c:pt idx="22237">
                  <c:v>13.460653753030607</c:v>
                </c:pt>
                <c:pt idx="22238">
                  <c:v>13.461259079907121</c:v>
                </c:pt>
                <c:pt idx="22239">
                  <c:v>13.461864406783635</c:v>
                </c:pt>
                <c:pt idx="22240">
                  <c:v>13.462469733660148</c:v>
                </c:pt>
                <c:pt idx="22241">
                  <c:v>13.463075060536662</c:v>
                </c:pt>
                <c:pt idx="22242">
                  <c:v>13.463680387413175</c:v>
                </c:pt>
                <c:pt idx="22243">
                  <c:v>13.464285714289689</c:v>
                </c:pt>
                <c:pt idx="22244">
                  <c:v>13.464891041166203</c:v>
                </c:pt>
                <c:pt idx="22245">
                  <c:v>13.465496368042716</c:v>
                </c:pt>
                <c:pt idx="22246">
                  <c:v>13.46610169491923</c:v>
                </c:pt>
                <c:pt idx="22247">
                  <c:v>13.466707021795743</c:v>
                </c:pt>
                <c:pt idx="22248">
                  <c:v>13.467312348672257</c:v>
                </c:pt>
                <c:pt idx="22249">
                  <c:v>13.467917675548771</c:v>
                </c:pt>
                <c:pt idx="22250">
                  <c:v>13.468523002425284</c:v>
                </c:pt>
                <c:pt idx="22251">
                  <c:v>13.469128329301798</c:v>
                </c:pt>
                <c:pt idx="22252">
                  <c:v>13.469733656178311</c:v>
                </c:pt>
                <c:pt idx="22253">
                  <c:v>13.470338983054825</c:v>
                </c:pt>
                <c:pt idx="22254">
                  <c:v>13.470944309931339</c:v>
                </c:pt>
                <c:pt idx="22255">
                  <c:v>13.471549636807852</c:v>
                </c:pt>
                <c:pt idx="22256">
                  <c:v>13.472154963684366</c:v>
                </c:pt>
                <c:pt idx="22257">
                  <c:v>13.472760290560879</c:v>
                </c:pt>
                <c:pt idx="22258">
                  <c:v>13.473365617437393</c:v>
                </c:pt>
                <c:pt idx="22259">
                  <c:v>13.473970944313907</c:v>
                </c:pt>
                <c:pt idx="22260">
                  <c:v>13.47457627119042</c:v>
                </c:pt>
                <c:pt idx="22261">
                  <c:v>13.475181598066934</c:v>
                </c:pt>
                <c:pt idx="22262">
                  <c:v>13.475786924943447</c:v>
                </c:pt>
                <c:pt idx="22263">
                  <c:v>13.476392251819961</c:v>
                </c:pt>
                <c:pt idx="22264">
                  <c:v>13.476997578696475</c:v>
                </c:pt>
                <c:pt idx="22265">
                  <c:v>13.477602905572988</c:v>
                </c:pt>
                <c:pt idx="22266">
                  <c:v>13.478208232449502</c:v>
                </c:pt>
                <c:pt idx="22267">
                  <c:v>13.478813559326015</c:v>
                </c:pt>
                <c:pt idx="22268">
                  <c:v>13.479418886202529</c:v>
                </c:pt>
                <c:pt idx="22269">
                  <c:v>13.480024213079043</c:v>
                </c:pt>
                <c:pt idx="22270">
                  <c:v>13.480629539955556</c:v>
                </c:pt>
                <c:pt idx="22271">
                  <c:v>13.48123486683207</c:v>
                </c:pt>
                <c:pt idx="22272">
                  <c:v>13.481840193708583</c:v>
                </c:pt>
                <c:pt idx="22273">
                  <c:v>13.482445520585097</c:v>
                </c:pt>
                <c:pt idx="22274">
                  <c:v>13.483050847461611</c:v>
                </c:pt>
                <c:pt idx="22275">
                  <c:v>13.483656174338124</c:v>
                </c:pt>
                <c:pt idx="22276">
                  <c:v>13.484261501214638</c:v>
                </c:pt>
                <c:pt idx="22277">
                  <c:v>13.484866828091151</c:v>
                </c:pt>
                <c:pt idx="22278">
                  <c:v>13.485472154967665</c:v>
                </c:pt>
                <c:pt idx="22279">
                  <c:v>13.486077481844179</c:v>
                </c:pt>
                <c:pt idx="22280">
                  <c:v>13.486682808720692</c:v>
                </c:pt>
                <c:pt idx="22281">
                  <c:v>13.487288135597206</c:v>
                </c:pt>
                <c:pt idx="22282">
                  <c:v>13.487893462473719</c:v>
                </c:pt>
                <c:pt idx="22283">
                  <c:v>13.488498789350233</c:v>
                </c:pt>
                <c:pt idx="22284">
                  <c:v>13.489104116226747</c:v>
                </c:pt>
                <c:pt idx="22285">
                  <c:v>13.48970944310326</c:v>
                </c:pt>
                <c:pt idx="22286">
                  <c:v>13.490314769979774</c:v>
                </c:pt>
                <c:pt idx="22287">
                  <c:v>13.490920096856287</c:v>
                </c:pt>
                <c:pt idx="22288">
                  <c:v>13.491525423732801</c:v>
                </c:pt>
                <c:pt idx="22289">
                  <c:v>13.492130750609315</c:v>
                </c:pt>
                <c:pt idx="22290">
                  <c:v>13.492736077485828</c:v>
                </c:pt>
                <c:pt idx="22291">
                  <c:v>13.493341404362342</c:v>
                </c:pt>
                <c:pt idx="22292">
                  <c:v>13.493946731238855</c:v>
                </c:pt>
                <c:pt idx="22293">
                  <c:v>13.494552058115369</c:v>
                </c:pt>
                <c:pt idx="22294">
                  <c:v>13.495157384991883</c:v>
                </c:pt>
                <c:pt idx="22295">
                  <c:v>13.495762711868396</c:v>
                </c:pt>
                <c:pt idx="22296">
                  <c:v>13.49636803874491</c:v>
                </c:pt>
                <c:pt idx="22297">
                  <c:v>13.496973365621423</c:v>
                </c:pt>
                <c:pt idx="22298">
                  <c:v>13.497578692497937</c:v>
                </c:pt>
                <c:pt idx="22299">
                  <c:v>13.498184019374451</c:v>
                </c:pt>
                <c:pt idx="22300">
                  <c:v>13.498789346250964</c:v>
                </c:pt>
                <c:pt idx="22301">
                  <c:v>13.499394673127478</c:v>
                </c:pt>
                <c:pt idx="22302">
                  <c:v>13.500000000003991</c:v>
                </c:pt>
                <c:pt idx="22303">
                  <c:v>13.500605326880505</c:v>
                </c:pt>
                <c:pt idx="22304">
                  <c:v>13.501210653757019</c:v>
                </c:pt>
                <c:pt idx="22305">
                  <c:v>13.501815980633532</c:v>
                </c:pt>
                <c:pt idx="22306">
                  <c:v>13.502421307510046</c:v>
                </c:pt>
                <c:pt idx="22307">
                  <c:v>13.503026634386559</c:v>
                </c:pt>
                <c:pt idx="22308">
                  <c:v>13.503631961263073</c:v>
                </c:pt>
                <c:pt idx="22309">
                  <c:v>13.504237288139587</c:v>
                </c:pt>
                <c:pt idx="22310">
                  <c:v>13.5048426150161</c:v>
                </c:pt>
                <c:pt idx="22311">
                  <c:v>13.505447941892614</c:v>
                </c:pt>
                <c:pt idx="22312">
                  <c:v>13.506053268769127</c:v>
                </c:pt>
                <c:pt idx="22313">
                  <c:v>13.506658595645641</c:v>
                </c:pt>
                <c:pt idx="22314">
                  <c:v>13.507263922522155</c:v>
                </c:pt>
                <c:pt idx="22315">
                  <c:v>13.507869249398668</c:v>
                </c:pt>
                <c:pt idx="22316">
                  <c:v>13.508474576275182</c:v>
                </c:pt>
                <c:pt idx="22317">
                  <c:v>13.509079903151695</c:v>
                </c:pt>
                <c:pt idx="22318">
                  <c:v>13.509685230028209</c:v>
                </c:pt>
                <c:pt idx="22319">
                  <c:v>13.510290556904723</c:v>
                </c:pt>
                <c:pt idx="22320">
                  <c:v>13.510895883781236</c:v>
                </c:pt>
                <c:pt idx="22321">
                  <c:v>13.51150121065775</c:v>
                </c:pt>
                <c:pt idx="22322">
                  <c:v>13.512106537534263</c:v>
                </c:pt>
                <c:pt idx="22323">
                  <c:v>13.512711864410777</c:v>
                </c:pt>
                <c:pt idx="22324">
                  <c:v>13.513317191287291</c:v>
                </c:pt>
                <c:pt idx="22325">
                  <c:v>13.513922518163804</c:v>
                </c:pt>
                <c:pt idx="22326">
                  <c:v>13.514527845040318</c:v>
                </c:pt>
                <c:pt idx="22327">
                  <c:v>13.515133171916832</c:v>
                </c:pt>
                <c:pt idx="22328">
                  <c:v>13.515738498793345</c:v>
                </c:pt>
                <c:pt idx="22329">
                  <c:v>13.516343825669859</c:v>
                </c:pt>
                <c:pt idx="22330">
                  <c:v>13.516949152546372</c:v>
                </c:pt>
                <c:pt idx="22331">
                  <c:v>13.517554479422886</c:v>
                </c:pt>
                <c:pt idx="22332">
                  <c:v>13.5181598062994</c:v>
                </c:pt>
                <c:pt idx="22333">
                  <c:v>13.518765133175913</c:v>
                </c:pt>
                <c:pt idx="22334">
                  <c:v>13.519370460052427</c:v>
                </c:pt>
                <c:pt idx="22335">
                  <c:v>13.51997578692894</c:v>
                </c:pt>
                <c:pt idx="22336">
                  <c:v>13.520581113805454</c:v>
                </c:pt>
                <c:pt idx="22337">
                  <c:v>13.521186440681968</c:v>
                </c:pt>
                <c:pt idx="22338">
                  <c:v>13.521791767558481</c:v>
                </c:pt>
                <c:pt idx="22339">
                  <c:v>13.522397094434995</c:v>
                </c:pt>
                <c:pt idx="22340">
                  <c:v>13.523002421311508</c:v>
                </c:pt>
                <c:pt idx="22341">
                  <c:v>13.523607748188022</c:v>
                </c:pt>
                <c:pt idx="22342">
                  <c:v>13.524213075064536</c:v>
                </c:pt>
                <c:pt idx="22343">
                  <c:v>13.524818401941049</c:v>
                </c:pt>
                <c:pt idx="22344">
                  <c:v>13.525423728817563</c:v>
                </c:pt>
                <c:pt idx="22345">
                  <c:v>13.526029055694076</c:v>
                </c:pt>
                <c:pt idx="22346">
                  <c:v>13.52663438257059</c:v>
                </c:pt>
                <c:pt idx="22347">
                  <c:v>13.527239709447104</c:v>
                </c:pt>
                <c:pt idx="22348">
                  <c:v>13.527845036323617</c:v>
                </c:pt>
                <c:pt idx="22349">
                  <c:v>13.528450363200131</c:v>
                </c:pt>
                <c:pt idx="22350">
                  <c:v>13.529055690076644</c:v>
                </c:pt>
                <c:pt idx="22351">
                  <c:v>13.529661016953158</c:v>
                </c:pt>
                <c:pt idx="22352">
                  <c:v>13.530266343829672</c:v>
                </c:pt>
                <c:pt idx="22353">
                  <c:v>13.530871670706185</c:v>
                </c:pt>
                <c:pt idx="22354">
                  <c:v>13.531476997582699</c:v>
                </c:pt>
                <c:pt idx="22355">
                  <c:v>13.532082324459212</c:v>
                </c:pt>
                <c:pt idx="22356">
                  <c:v>13.532687651335726</c:v>
                </c:pt>
                <c:pt idx="22357">
                  <c:v>13.53329297821224</c:v>
                </c:pt>
                <c:pt idx="22358">
                  <c:v>13.533898305088753</c:v>
                </c:pt>
                <c:pt idx="22359">
                  <c:v>13.534503631965267</c:v>
                </c:pt>
                <c:pt idx="22360">
                  <c:v>13.53510895884178</c:v>
                </c:pt>
                <c:pt idx="22361">
                  <c:v>13.535714285718294</c:v>
                </c:pt>
                <c:pt idx="22362">
                  <c:v>13.536319612594808</c:v>
                </c:pt>
                <c:pt idx="22363">
                  <c:v>13.536924939471321</c:v>
                </c:pt>
                <c:pt idx="22364">
                  <c:v>13.537530266347835</c:v>
                </c:pt>
                <c:pt idx="22365">
                  <c:v>13.538135593224348</c:v>
                </c:pt>
                <c:pt idx="22366">
                  <c:v>13.538740920100862</c:v>
                </c:pt>
                <c:pt idx="22367">
                  <c:v>13.539346246977376</c:v>
                </c:pt>
                <c:pt idx="22368">
                  <c:v>13.539951573853889</c:v>
                </c:pt>
                <c:pt idx="22369">
                  <c:v>13.540556900730403</c:v>
                </c:pt>
                <c:pt idx="22370">
                  <c:v>13.541162227606916</c:v>
                </c:pt>
                <c:pt idx="22371">
                  <c:v>13.54176755448343</c:v>
                </c:pt>
                <c:pt idx="22372">
                  <c:v>13.542372881359944</c:v>
                </c:pt>
                <c:pt idx="22373">
                  <c:v>13.542978208236457</c:v>
                </c:pt>
                <c:pt idx="22374">
                  <c:v>13.543583535112971</c:v>
                </c:pt>
                <c:pt idx="22375">
                  <c:v>13.544188861989484</c:v>
                </c:pt>
                <c:pt idx="22376">
                  <c:v>13.544794188865998</c:v>
                </c:pt>
                <c:pt idx="22377">
                  <c:v>13.545399515742512</c:v>
                </c:pt>
                <c:pt idx="22378">
                  <c:v>13.546004842619025</c:v>
                </c:pt>
                <c:pt idx="22379">
                  <c:v>13.546610169495539</c:v>
                </c:pt>
                <c:pt idx="22380">
                  <c:v>13.547215496372052</c:v>
                </c:pt>
                <c:pt idx="22381">
                  <c:v>13.547820823248566</c:v>
                </c:pt>
                <c:pt idx="22382">
                  <c:v>13.54842615012508</c:v>
                </c:pt>
                <c:pt idx="22383">
                  <c:v>13.549031477001593</c:v>
                </c:pt>
                <c:pt idx="22384">
                  <c:v>13.549636803878107</c:v>
                </c:pt>
                <c:pt idx="22385">
                  <c:v>13.55024213075462</c:v>
                </c:pt>
                <c:pt idx="22386">
                  <c:v>13.550847457631134</c:v>
                </c:pt>
                <c:pt idx="22387">
                  <c:v>13.551452784507648</c:v>
                </c:pt>
                <c:pt idx="22388">
                  <c:v>13.552058111384161</c:v>
                </c:pt>
                <c:pt idx="22389">
                  <c:v>13.552663438260675</c:v>
                </c:pt>
                <c:pt idx="22390">
                  <c:v>13.553268765137188</c:v>
                </c:pt>
                <c:pt idx="22391">
                  <c:v>13.553874092013702</c:v>
                </c:pt>
                <c:pt idx="22392">
                  <c:v>13.554479418890216</c:v>
                </c:pt>
                <c:pt idx="22393">
                  <c:v>13.555084745766729</c:v>
                </c:pt>
                <c:pt idx="22394">
                  <c:v>13.555690072643243</c:v>
                </c:pt>
                <c:pt idx="22395">
                  <c:v>13.556295399519756</c:v>
                </c:pt>
                <c:pt idx="22396">
                  <c:v>13.55690072639627</c:v>
                </c:pt>
                <c:pt idx="22397">
                  <c:v>13.557506053272784</c:v>
                </c:pt>
                <c:pt idx="22398">
                  <c:v>13.558111380149297</c:v>
                </c:pt>
                <c:pt idx="22399">
                  <c:v>13.558716707025811</c:v>
                </c:pt>
                <c:pt idx="22400">
                  <c:v>13.559322033902324</c:v>
                </c:pt>
                <c:pt idx="22401">
                  <c:v>13.559927360778838</c:v>
                </c:pt>
                <c:pt idx="22402">
                  <c:v>13.560532687655352</c:v>
                </c:pt>
                <c:pt idx="22403">
                  <c:v>13.561138014531865</c:v>
                </c:pt>
                <c:pt idx="22404">
                  <c:v>13.561743341408379</c:v>
                </c:pt>
                <c:pt idx="22405">
                  <c:v>13.562348668284892</c:v>
                </c:pt>
                <c:pt idx="22406">
                  <c:v>13.562953995161406</c:v>
                </c:pt>
                <c:pt idx="22407">
                  <c:v>13.56355932203792</c:v>
                </c:pt>
                <c:pt idx="22408">
                  <c:v>13.564164648914433</c:v>
                </c:pt>
                <c:pt idx="22409">
                  <c:v>13.564769975790947</c:v>
                </c:pt>
                <c:pt idx="22410">
                  <c:v>13.56537530266746</c:v>
                </c:pt>
                <c:pt idx="22411">
                  <c:v>13.565980629543974</c:v>
                </c:pt>
                <c:pt idx="22412">
                  <c:v>13.566585956420488</c:v>
                </c:pt>
                <c:pt idx="22413">
                  <c:v>13.567191283297001</c:v>
                </c:pt>
                <c:pt idx="22414">
                  <c:v>13.567796610173515</c:v>
                </c:pt>
                <c:pt idx="22415">
                  <c:v>13.568401937050028</c:v>
                </c:pt>
                <c:pt idx="22416">
                  <c:v>13.569007263926542</c:v>
                </c:pt>
                <c:pt idx="22417">
                  <c:v>13.569612590803056</c:v>
                </c:pt>
                <c:pt idx="22418">
                  <c:v>13.570217917679569</c:v>
                </c:pt>
                <c:pt idx="22419">
                  <c:v>13.570823244556083</c:v>
                </c:pt>
                <c:pt idx="22420">
                  <c:v>13.571428571432596</c:v>
                </c:pt>
                <c:pt idx="22421">
                  <c:v>13.57203389830911</c:v>
                </c:pt>
                <c:pt idx="22422">
                  <c:v>13.572639225185624</c:v>
                </c:pt>
                <c:pt idx="22423">
                  <c:v>13.573244552062137</c:v>
                </c:pt>
                <c:pt idx="22424">
                  <c:v>13.573849878938651</c:v>
                </c:pt>
                <c:pt idx="22425">
                  <c:v>13.574455205815164</c:v>
                </c:pt>
                <c:pt idx="22426">
                  <c:v>13.575060532691678</c:v>
                </c:pt>
                <c:pt idx="22427">
                  <c:v>13.575665859568192</c:v>
                </c:pt>
                <c:pt idx="22428">
                  <c:v>13.576271186444705</c:v>
                </c:pt>
                <c:pt idx="22429">
                  <c:v>13.576876513321219</c:v>
                </c:pt>
                <c:pt idx="22430">
                  <c:v>13.577481840197732</c:v>
                </c:pt>
                <c:pt idx="22431">
                  <c:v>13.578087167074246</c:v>
                </c:pt>
                <c:pt idx="22432">
                  <c:v>13.57869249395076</c:v>
                </c:pt>
                <c:pt idx="22433">
                  <c:v>13.579297820827273</c:v>
                </c:pt>
                <c:pt idx="22434">
                  <c:v>13.579903147703787</c:v>
                </c:pt>
                <c:pt idx="22435">
                  <c:v>13.5805084745803</c:v>
                </c:pt>
                <c:pt idx="22436">
                  <c:v>13.581113801456814</c:v>
                </c:pt>
                <c:pt idx="22437">
                  <c:v>13.581719128333328</c:v>
                </c:pt>
                <c:pt idx="22438">
                  <c:v>13.582324455209841</c:v>
                </c:pt>
                <c:pt idx="22439">
                  <c:v>13.582929782086355</c:v>
                </c:pt>
                <c:pt idx="22440">
                  <c:v>13.583535108962868</c:v>
                </c:pt>
                <c:pt idx="22441">
                  <c:v>13.584140435839382</c:v>
                </c:pt>
                <c:pt idx="22442">
                  <c:v>13.584745762715896</c:v>
                </c:pt>
                <c:pt idx="22443">
                  <c:v>13.585351089592409</c:v>
                </c:pt>
                <c:pt idx="22444">
                  <c:v>13.585956416468923</c:v>
                </c:pt>
                <c:pt idx="22445">
                  <c:v>13.586561743345436</c:v>
                </c:pt>
                <c:pt idx="22446">
                  <c:v>13.58716707022195</c:v>
                </c:pt>
                <c:pt idx="22447">
                  <c:v>13.587772397098464</c:v>
                </c:pt>
                <c:pt idx="22448">
                  <c:v>13.588377723974977</c:v>
                </c:pt>
                <c:pt idx="22449">
                  <c:v>13.588983050851491</c:v>
                </c:pt>
                <c:pt idx="22450">
                  <c:v>13.589588377728004</c:v>
                </c:pt>
                <c:pt idx="22451">
                  <c:v>13.590193704604518</c:v>
                </c:pt>
                <c:pt idx="22452">
                  <c:v>13.590799031481032</c:v>
                </c:pt>
                <c:pt idx="22453">
                  <c:v>13.591404358357545</c:v>
                </c:pt>
                <c:pt idx="22454">
                  <c:v>13.592009685234059</c:v>
                </c:pt>
                <c:pt idx="22455">
                  <c:v>13.592615012110572</c:v>
                </c:pt>
                <c:pt idx="22456">
                  <c:v>13.593220338987086</c:v>
                </c:pt>
                <c:pt idx="22457">
                  <c:v>13.5938256658636</c:v>
                </c:pt>
                <c:pt idx="22458">
                  <c:v>13.594430992740113</c:v>
                </c:pt>
                <c:pt idx="22459">
                  <c:v>13.595036319616627</c:v>
                </c:pt>
                <c:pt idx="22460">
                  <c:v>13.59564164649314</c:v>
                </c:pt>
                <c:pt idx="22461">
                  <c:v>13.596246973369654</c:v>
                </c:pt>
                <c:pt idx="22462">
                  <c:v>13.596852300246168</c:v>
                </c:pt>
                <c:pt idx="22463">
                  <c:v>13.597457627122681</c:v>
                </c:pt>
                <c:pt idx="22464">
                  <c:v>13.598062953999195</c:v>
                </c:pt>
                <c:pt idx="22465">
                  <c:v>13.598668280875708</c:v>
                </c:pt>
                <c:pt idx="22466">
                  <c:v>13.599273607752222</c:v>
                </c:pt>
                <c:pt idx="22467">
                  <c:v>13.599878934628736</c:v>
                </c:pt>
                <c:pt idx="22468">
                  <c:v>13.600484261505249</c:v>
                </c:pt>
                <c:pt idx="22469">
                  <c:v>13.601089588381763</c:v>
                </c:pt>
                <c:pt idx="22470">
                  <c:v>13.601694915258276</c:v>
                </c:pt>
                <c:pt idx="22471">
                  <c:v>13.60230024213479</c:v>
                </c:pt>
                <c:pt idx="22472">
                  <c:v>13.602905569011304</c:v>
                </c:pt>
                <c:pt idx="22473">
                  <c:v>13.603510895887817</c:v>
                </c:pt>
                <c:pt idx="22474">
                  <c:v>13.604116222764331</c:v>
                </c:pt>
                <c:pt idx="22475">
                  <c:v>13.604721549640844</c:v>
                </c:pt>
                <c:pt idx="22476">
                  <c:v>13.605326876517358</c:v>
                </c:pt>
                <c:pt idx="22477">
                  <c:v>13.605932203393872</c:v>
                </c:pt>
                <c:pt idx="22478">
                  <c:v>13.606537530270385</c:v>
                </c:pt>
                <c:pt idx="22479">
                  <c:v>13.607142857146899</c:v>
                </c:pt>
                <c:pt idx="22480">
                  <c:v>13.607748184023412</c:v>
                </c:pt>
                <c:pt idx="22481">
                  <c:v>13.608353510899926</c:v>
                </c:pt>
                <c:pt idx="22482">
                  <c:v>13.60895883777644</c:v>
                </c:pt>
                <c:pt idx="22483">
                  <c:v>13.609564164652953</c:v>
                </c:pt>
                <c:pt idx="22484">
                  <c:v>13.610169491529467</c:v>
                </c:pt>
                <c:pt idx="22485">
                  <c:v>13.61077481840598</c:v>
                </c:pt>
                <c:pt idx="22486">
                  <c:v>13.611380145282494</c:v>
                </c:pt>
                <c:pt idx="22487">
                  <c:v>13.611985472159008</c:v>
                </c:pt>
                <c:pt idx="22488">
                  <c:v>13.612590799035521</c:v>
                </c:pt>
                <c:pt idx="22489">
                  <c:v>13.613196125912035</c:v>
                </c:pt>
                <c:pt idx="22490">
                  <c:v>13.613801452788548</c:v>
                </c:pt>
                <c:pt idx="22491">
                  <c:v>13.614406779665062</c:v>
                </c:pt>
                <c:pt idx="22492">
                  <c:v>13.615012106541576</c:v>
                </c:pt>
                <c:pt idx="22493">
                  <c:v>13.615617433418089</c:v>
                </c:pt>
                <c:pt idx="22494">
                  <c:v>13.616222760294603</c:v>
                </c:pt>
                <c:pt idx="22495">
                  <c:v>13.616828087171116</c:v>
                </c:pt>
                <c:pt idx="22496">
                  <c:v>13.61743341404763</c:v>
                </c:pt>
                <c:pt idx="22497">
                  <c:v>13.618038740924144</c:v>
                </c:pt>
                <c:pt idx="22498">
                  <c:v>13.618644067800657</c:v>
                </c:pt>
                <c:pt idx="22499">
                  <c:v>13.619249394677171</c:v>
                </c:pt>
                <c:pt idx="22500">
                  <c:v>13.619854721553684</c:v>
                </c:pt>
                <c:pt idx="22501">
                  <c:v>13.620460048430198</c:v>
                </c:pt>
                <c:pt idx="22502">
                  <c:v>13.621065375306712</c:v>
                </c:pt>
                <c:pt idx="22503">
                  <c:v>13.621670702183225</c:v>
                </c:pt>
                <c:pt idx="22504">
                  <c:v>13.622276029059739</c:v>
                </c:pt>
                <c:pt idx="22505">
                  <c:v>13.622881355936252</c:v>
                </c:pt>
                <c:pt idx="22506">
                  <c:v>13.623486682812766</c:v>
                </c:pt>
                <c:pt idx="22507">
                  <c:v>13.62409200968928</c:v>
                </c:pt>
                <c:pt idx="22508">
                  <c:v>13.624697336565793</c:v>
                </c:pt>
                <c:pt idx="22509">
                  <c:v>13.625302663442307</c:v>
                </c:pt>
                <c:pt idx="22510">
                  <c:v>13.62590799031882</c:v>
                </c:pt>
                <c:pt idx="22511">
                  <c:v>13.626513317195334</c:v>
                </c:pt>
                <c:pt idx="22512">
                  <c:v>13.627118644071848</c:v>
                </c:pt>
                <c:pt idx="22513">
                  <c:v>13.627723970948361</c:v>
                </c:pt>
                <c:pt idx="22514">
                  <c:v>13.628329297824875</c:v>
                </c:pt>
                <c:pt idx="22515">
                  <c:v>13.628934624701389</c:v>
                </c:pt>
                <c:pt idx="22516">
                  <c:v>13.629539951577902</c:v>
                </c:pt>
                <c:pt idx="22517">
                  <c:v>13.630145278454416</c:v>
                </c:pt>
                <c:pt idx="22518">
                  <c:v>13.630750605330929</c:v>
                </c:pt>
                <c:pt idx="22519">
                  <c:v>13.631355932207443</c:v>
                </c:pt>
                <c:pt idx="22520">
                  <c:v>13.631961259083957</c:v>
                </c:pt>
                <c:pt idx="22521">
                  <c:v>13.63256658596047</c:v>
                </c:pt>
                <c:pt idx="22522">
                  <c:v>13.633171912836984</c:v>
                </c:pt>
                <c:pt idx="22523">
                  <c:v>13.633777239713497</c:v>
                </c:pt>
                <c:pt idx="22524">
                  <c:v>13.634382566590011</c:v>
                </c:pt>
                <c:pt idx="22525">
                  <c:v>13.634987893466525</c:v>
                </c:pt>
                <c:pt idx="22526">
                  <c:v>13.635593220343038</c:v>
                </c:pt>
                <c:pt idx="22527">
                  <c:v>13.636198547219552</c:v>
                </c:pt>
                <c:pt idx="22528">
                  <c:v>13.636803874096065</c:v>
                </c:pt>
                <c:pt idx="22529">
                  <c:v>13.637409200972579</c:v>
                </c:pt>
                <c:pt idx="22530">
                  <c:v>13.638014527849093</c:v>
                </c:pt>
                <c:pt idx="22531">
                  <c:v>13.638619854725606</c:v>
                </c:pt>
                <c:pt idx="22532">
                  <c:v>13.63922518160212</c:v>
                </c:pt>
                <c:pt idx="22533">
                  <c:v>13.639830508478633</c:v>
                </c:pt>
                <c:pt idx="22534">
                  <c:v>13.640435835355147</c:v>
                </c:pt>
                <c:pt idx="22535">
                  <c:v>13.641041162231661</c:v>
                </c:pt>
                <c:pt idx="22536">
                  <c:v>13.641646489108174</c:v>
                </c:pt>
                <c:pt idx="22537">
                  <c:v>13.642251815984688</c:v>
                </c:pt>
                <c:pt idx="22538">
                  <c:v>13.642857142861201</c:v>
                </c:pt>
                <c:pt idx="22539">
                  <c:v>13.643462469737715</c:v>
                </c:pt>
                <c:pt idx="22540">
                  <c:v>13.644067796614229</c:v>
                </c:pt>
                <c:pt idx="22541">
                  <c:v>13.644673123490742</c:v>
                </c:pt>
                <c:pt idx="22542">
                  <c:v>13.645278450367256</c:v>
                </c:pt>
                <c:pt idx="22543">
                  <c:v>13.645883777243769</c:v>
                </c:pt>
                <c:pt idx="22544">
                  <c:v>13.646489104120283</c:v>
                </c:pt>
                <c:pt idx="22545">
                  <c:v>13.647094430996797</c:v>
                </c:pt>
                <c:pt idx="22546">
                  <c:v>13.64769975787331</c:v>
                </c:pt>
                <c:pt idx="22547">
                  <c:v>13.648305084749824</c:v>
                </c:pt>
                <c:pt idx="22548">
                  <c:v>13.648910411626337</c:v>
                </c:pt>
                <c:pt idx="22549">
                  <c:v>13.649515738502851</c:v>
                </c:pt>
                <c:pt idx="22550">
                  <c:v>13.650121065379365</c:v>
                </c:pt>
                <c:pt idx="22551">
                  <c:v>13.650726392255878</c:v>
                </c:pt>
                <c:pt idx="22552">
                  <c:v>13.651331719132392</c:v>
                </c:pt>
                <c:pt idx="22553">
                  <c:v>13.651937046008905</c:v>
                </c:pt>
                <c:pt idx="22554">
                  <c:v>13.652542372885419</c:v>
                </c:pt>
                <c:pt idx="22555">
                  <c:v>13.653147699761933</c:v>
                </c:pt>
                <c:pt idx="22556">
                  <c:v>13.653753026638446</c:v>
                </c:pt>
                <c:pt idx="22557">
                  <c:v>13.65435835351496</c:v>
                </c:pt>
                <c:pt idx="22558">
                  <c:v>13.654963680391473</c:v>
                </c:pt>
                <c:pt idx="22559">
                  <c:v>13.655569007267987</c:v>
                </c:pt>
                <c:pt idx="22560">
                  <c:v>13.656174334144501</c:v>
                </c:pt>
                <c:pt idx="22561">
                  <c:v>13.656779661021014</c:v>
                </c:pt>
                <c:pt idx="22562">
                  <c:v>13.657384987897528</c:v>
                </c:pt>
                <c:pt idx="22563">
                  <c:v>13.657990314774041</c:v>
                </c:pt>
                <c:pt idx="22564">
                  <c:v>13.658595641650555</c:v>
                </c:pt>
                <c:pt idx="22565">
                  <c:v>13.659200968527069</c:v>
                </c:pt>
                <c:pt idx="22566">
                  <c:v>13.659806295403582</c:v>
                </c:pt>
                <c:pt idx="22567">
                  <c:v>13.660411622280096</c:v>
                </c:pt>
                <c:pt idx="22568">
                  <c:v>13.661016949156609</c:v>
                </c:pt>
                <c:pt idx="22569">
                  <c:v>13.661622276033123</c:v>
                </c:pt>
                <c:pt idx="22570">
                  <c:v>13.662227602909637</c:v>
                </c:pt>
                <c:pt idx="22571">
                  <c:v>13.66283292978615</c:v>
                </c:pt>
                <c:pt idx="22572">
                  <c:v>13.663438256662664</c:v>
                </c:pt>
                <c:pt idx="22573">
                  <c:v>13.664043583539177</c:v>
                </c:pt>
                <c:pt idx="22574">
                  <c:v>13.664648910415691</c:v>
                </c:pt>
                <c:pt idx="22575">
                  <c:v>13.665254237292205</c:v>
                </c:pt>
                <c:pt idx="22576">
                  <c:v>13.665859564168718</c:v>
                </c:pt>
                <c:pt idx="22577">
                  <c:v>13.666464891045232</c:v>
                </c:pt>
                <c:pt idx="22578">
                  <c:v>13.667070217921745</c:v>
                </c:pt>
                <c:pt idx="22579">
                  <c:v>13.667675544798259</c:v>
                </c:pt>
                <c:pt idx="22580">
                  <c:v>13.668280871674773</c:v>
                </c:pt>
                <c:pt idx="22581">
                  <c:v>13.668886198551286</c:v>
                </c:pt>
                <c:pt idx="22582">
                  <c:v>13.6694915254278</c:v>
                </c:pt>
                <c:pt idx="22583">
                  <c:v>13.670096852304313</c:v>
                </c:pt>
                <c:pt idx="22584">
                  <c:v>13.670702179180827</c:v>
                </c:pt>
                <c:pt idx="22585">
                  <c:v>13.671307506057341</c:v>
                </c:pt>
                <c:pt idx="22586">
                  <c:v>13.671912832933854</c:v>
                </c:pt>
                <c:pt idx="22587">
                  <c:v>13.672518159810368</c:v>
                </c:pt>
                <c:pt idx="22588">
                  <c:v>13.673123486686881</c:v>
                </c:pt>
                <c:pt idx="22589">
                  <c:v>13.673728813563395</c:v>
                </c:pt>
                <c:pt idx="22590">
                  <c:v>13.674334140439909</c:v>
                </c:pt>
                <c:pt idx="22591">
                  <c:v>13.674939467316422</c:v>
                </c:pt>
                <c:pt idx="22592">
                  <c:v>13.675544794192936</c:v>
                </c:pt>
                <c:pt idx="22593">
                  <c:v>13.676150121069449</c:v>
                </c:pt>
                <c:pt idx="22594">
                  <c:v>13.676755447945963</c:v>
                </c:pt>
                <c:pt idx="22595">
                  <c:v>13.677360774822477</c:v>
                </c:pt>
                <c:pt idx="22596">
                  <c:v>13.67796610169899</c:v>
                </c:pt>
                <c:pt idx="22597">
                  <c:v>13.678571428575504</c:v>
                </c:pt>
                <c:pt idx="22598">
                  <c:v>13.679176755452017</c:v>
                </c:pt>
                <c:pt idx="22599">
                  <c:v>13.679782082328531</c:v>
                </c:pt>
                <c:pt idx="22600">
                  <c:v>13.680387409205045</c:v>
                </c:pt>
                <c:pt idx="22601">
                  <c:v>13.680992736081558</c:v>
                </c:pt>
                <c:pt idx="22602">
                  <c:v>13.681598062958072</c:v>
                </c:pt>
                <c:pt idx="22603">
                  <c:v>13.682203389834585</c:v>
                </c:pt>
                <c:pt idx="22604">
                  <c:v>13.682808716711099</c:v>
                </c:pt>
                <c:pt idx="22605">
                  <c:v>13.683414043587613</c:v>
                </c:pt>
                <c:pt idx="22606">
                  <c:v>13.684019370464126</c:v>
                </c:pt>
                <c:pt idx="22607">
                  <c:v>13.68462469734064</c:v>
                </c:pt>
                <c:pt idx="22608">
                  <c:v>13.685230024217153</c:v>
                </c:pt>
                <c:pt idx="22609">
                  <c:v>13.685835351093667</c:v>
                </c:pt>
                <c:pt idx="22610">
                  <c:v>13.686440677970181</c:v>
                </c:pt>
                <c:pt idx="22611">
                  <c:v>13.687046004846694</c:v>
                </c:pt>
                <c:pt idx="22612">
                  <c:v>13.687651331723208</c:v>
                </c:pt>
                <c:pt idx="22613">
                  <c:v>13.688256658599721</c:v>
                </c:pt>
                <c:pt idx="22614">
                  <c:v>13.688861985476235</c:v>
                </c:pt>
                <c:pt idx="22615">
                  <c:v>13.689467312352749</c:v>
                </c:pt>
                <c:pt idx="22616">
                  <c:v>13.690072639229262</c:v>
                </c:pt>
                <c:pt idx="22617">
                  <c:v>13.690677966105776</c:v>
                </c:pt>
                <c:pt idx="22618">
                  <c:v>13.691283292982289</c:v>
                </c:pt>
                <c:pt idx="22619">
                  <c:v>13.691888619858803</c:v>
                </c:pt>
                <c:pt idx="22620">
                  <c:v>13.692493946735317</c:v>
                </c:pt>
                <c:pt idx="22621">
                  <c:v>13.69309927361183</c:v>
                </c:pt>
                <c:pt idx="22622">
                  <c:v>13.693704600488344</c:v>
                </c:pt>
                <c:pt idx="22623">
                  <c:v>13.694309927364857</c:v>
                </c:pt>
                <c:pt idx="22624">
                  <c:v>13.694915254241371</c:v>
                </c:pt>
                <c:pt idx="22625">
                  <c:v>13.695520581117885</c:v>
                </c:pt>
                <c:pt idx="22626">
                  <c:v>13.696125907994398</c:v>
                </c:pt>
                <c:pt idx="22627">
                  <c:v>13.696731234870912</c:v>
                </c:pt>
                <c:pt idx="22628">
                  <c:v>13.697336561747425</c:v>
                </c:pt>
                <c:pt idx="22629">
                  <c:v>13.697941888623939</c:v>
                </c:pt>
                <c:pt idx="22630">
                  <c:v>13.698547215500453</c:v>
                </c:pt>
                <c:pt idx="22631">
                  <c:v>13.699152542376966</c:v>
                </c:pt>
                <c:pt idx="22632">
                  <c:v>13.69975786925348</c:v>
                </c:pt>
                <c:pt idx="22633">
                  <c:v>13.700363196129993</c:v>
                </c:pt>
                <c:pt idx="22634">
                  <c:v>13.700968523006507</c:v>
                </c:pt>
                <c:pt idx="22635">
                  <c:v>13.701573849883021</c:v>
                </c:pt>
                <c:pt idx="22636">
                  <c:v>13.702179176759534</c:v>
                </c:pt>
                <c:pt idx="22637">
                  <c:v>13.702784503636048</c:v>
                </c:pt>
                <c:pt idx="22638">
                  <c:v>13.703389830512561</c:v>
                </c:pt>
                <c:pt idx="22639">
                  <c:v>13.703995157389075</c:v>
                </c:pt>
                <c:pt idx="22640">
                  <c:v>13.704600484265589</c:v>
                </c:pt>
                <c:pt idx="22641">
                  <c:v>13.705205811142102</c:v>
                </c:pt>
                <c:pt idx="22642">
                  <c:v>13.705811138018616</c:v>
                </c:pt>
                <c:pt idx="22643">
                  <c:v>13.706416464895129</c:v>
                </c:pt>
                <c:pt idx="22644">
                  <c:v>13.707021791771643</c:v>
                </c:pt>
                <c:pt idx="22645">
                  <c:v>13.707627118648157</c:v>
                </c:pt>
                <c:pt idx="22646">
                  <c:v>13.70823244552467</c:v>
                </c:pt>
                <c:pt idx="22647">
                  <c:v>13.708837772401184</c:v>
                </c:pt>
                <c:pt idx="22648">
                  <c:v>13.709443099277697</c:v>
                </c:pt>
                <c:pt idx="22649">
                  <c:v>13.710048426154211</c:v>
                </c:pt>
                <c:pt idx="22650">
                  <c:v>13.710653753030725</c:v>
                </c:pt>
                <c:pt idx="22651">
                  <c:v>13.711259079907238</c:v>
                </c:pt>
                <c:pt idx="22652">
                  <c:v>13.711864406783752</c:v>
                </c:pt>
                <c:pt idx="22653">
                  <c:v>13.712469733660265</c:v>
                </c:pt>
                <c:pt idx="22654">
                  <c:v>13.713075060536779</c:v>
                </c:pt>
                <c:pt idx="22655">
                  <c:v>13.713680387413293</c:v>
                </c:pt>
                <c:pt idx="22656">
                  <c:v>13.714285714289806</c:v>
                </c:pt>
                <c:pt idx="22657">
                  <c:v>13.71489104116632</c:v>
                </c:pt>
                <c:pt idx="22658">
                  <c:v>13.715496368042833</c:v>
                </c:pt>
                <c:pt idx="22659">
                  <c:v>13.716101694919347</c:v>
                </c:pt>
                <c:pt idx="22660">
                  <c:v>13.716707021795861</c:v>
                </c:pt>
                <c:pt idx="22661">
                  <c:v>13.717312348672374</c:v>
                </c:pt>
                <c:pt idx="22662">
                  <c:v>13.717917675548888</c:v>
                </c:pt>
                <c:pt idx="22663">
                  <c:v>13.718523002425401</c:v>
                </c:pt>
                <c:pt idx="22664">
                  <c:v>13.719128329301915</c:v>
                </c:pt>
                <c:pt idx="22665">
                  <c:v>13.719733656178429</c:v>
                </c:pt>
                <c:pt idx="22666">
                  <c:v>13.720338983054942</c:v>
                </c:pt>
                <c:pt idx="22667">
                  <c:v>13.720944309931456</c:v>
                </c:pt>
                <c:pt idx="22668">
                  <c:v>13.721549636807969</c:v>
                </c:pt>
                <c:pt idx="22669">
                  <c:v>13.722154963684483</c:v>
                </c:pt>
                <c:pt idx="22670">
                  <c:v>13.722760290560997</c:v>
                </c:pt>
                <c:pt idx="22671">
                  <c:v>13.72336561743751</c:v>
                </c:pt>
                <c:pt idx="22672">
                  <c:v>13.723970944314024</c:v>
                </c:pt>
                <c:pt idx="22673">
                  <c:v>13.724576271190537</c:v>
                </c:pt>
                <c:pt idx="22674">
                  <c:v>13.725181598067051</c:v>
                </c:pt>
                <c:pt idx="22675">
                  <c:v>13.725786924943565</c:v>
                </c:pt>
                <c:pt idx="22676">
                  <c:v>13.726392251820078</c:v>
                </c:pt>
                <c:pt idx="22677">
                  <c:v>13.726997578696592</c:v>
                </c:pt>
                <c:pt idx="22678">
                  <c:v>13.727602905573105</c:v>
                </c:pt>
                <c:pt idx="22679">
                  <c:v>13.728208232449619</c:v>
                </c:pt>
                <c:pt idx="22680">
                  <c:v>13.728813559326133</c:v>
                </c:pt>
                <c:pt idx="22681">
                  <c:v>13.729418886202646</c:v>
                </c:pt>
                <c:pt idx="22682">
                  <c:v>13.73002421307916</c:v>
                </c:pt>
                <c:pt idx="22683">
                  <c:v>13.730629539955673</c:v>
                </c:pt>
                <c:pt idx="22684">
                  <c:v>13.731234866832187</c:v>
                </c:pt>
                <c:pt idx="22685">
                  <c:v>13.731840193708701</c:v>
                </c:pt>
                <c:pt idx="22686">
                  <c:v>13.732445520585214</c:v>
                </c:pt>
                <c:pt idx="22687">
                  <c:v>13.733050847461728</c:v>
                </c:pt>
                <c:pt idx="22688">
                  <c:v>13.733656174338241</c:v>
                </c:pt>
                <c:pt idx="22689">
                  <c:v>13.734261501214755</c:v>
                </c:pt>
                <c:pt idx="22690">
                  <c:v>13.734866828091269</c:v>
                </c:pt>
                <c:pt idx="22691">
                  <c:v>13.735472154967782</c:v>
                </c:pt>
                <c:pt idx="22692">
                  <c:v>13.736077481844296</c:v>
                </c:pt>
                <c:pt idx="22693">
                  <c:v>13.736682808720809</c:v>
                </c:pt>
                <c:pt idx="22694">
                  <c:v>13.737288135597323</c:v>
                </c:pt>
                <c:pt idx="22695">
                  <c:v>13.737893462473837</c:v>
                </c:pt>
                <c:pt idx="22696">
                  <c:v>13.73849878935035</c:v>
                </c:pt>
                <c:pt idx="22697">
                  <c:v>13.739104116226864</c:v>
                </c:pt>
                <c:pt idx="22698">
                  <c:v>13.739709443103377</c:v>
                </c:pt>
                <c:pt idx="22699">
                  <c:v>13.740314769979891</c:v>
                </c:pt>
                <c:pt idx="22700">
                  <c:v>13.740920096856405</c:v>
                </c:pt>
                <c:pt idx="22701">
                  <c:v>13.741525423732918</c:v>
                </c:pt>
                <c:pt idx="22702">
                  <c:v>13.742130750609432</c:v>
                </c:pt>
                <c:pt idx="22703">
                  <c:v>13.742736077485946</c:v>
                </c:pt>
                <c:pt idx="22704">
                  <c:v>13.743341404362459</c:v>
                </c:pt>
                <c:pt idx="22705">
                  <c:v>13.743946731238973</c:v>
                </c:pt>
                <c:pt idx="22706">
                  <c:v>13.744552058115486</c:v>
                </c:pt>
                <c:pt idx="22707">
                  <c:v>13.745157384992</c:v>
                </c:pt>
                <c:pt idx="22708">
                  <c:v>13.745762711868514</c:v>
                </c:pt>
                <c:pt idx="22709">
                  <c:v>13.746368038745027</c:v>
                </c:pt>
                <c:pt idx="22710">
                  <c:v>13.746973365621541</c:v>
                </c:pt>
                <c:pt idx="22711">
                  <c:v>13.747578692498054</c:v>
                </c:pt>
                <c:pt idx="22712">
                  <c:v>13.748184019374568</c:v>
                </c:pt>
                <c:pt idx="22713">
                  <c:v>13.748789346251082</c:v>
                </c:pt>
                <c:pt idx="22714">
                  <c:v>13.749394673127595</c:v>
                </c:pt>
                <c:pt idx="22715">
                  <c:v>13.750000000004109</c:v>
                </c:pt>
                <c:pt idx="22716">
                  <c:v>13.750605326880622</c:v>
                </c:pt>
                <c:pt idx="22717">
                  <c:v>13.751210653757136</c:v>
                </c:pt>
                <c:pt idx="22718">
                  <c:v>13.75181598063365</c:v>
                </c:pt>
                <c:pt idx="22719">
                  <c:v>13.752421307510163</c:v>
                </c:pt>
                <c:pt idx="22720">
                  <c:v>13.753026634386677</c:v>
                </c:pt>
                <c:pt idx="22721">
                  <c:v>13.75363196126319</c:v>
                </c:pt>
                <c:pt idx="22722">
                  <c:v>13.754237288139704</c:v>
                </c:pt>
                <c:pt idx="22723">
                  <c:v>13.754842615016218</c:v>
                </c:pt>
                <c:pt idx="22724">
                  <c:v>13.755447941892731</c:v>
                </c:pt>
                <c:pt idx="22725">
                  <c:v>13.756053268769245</c:v>
                </c:pt>
                <c:pt idx="22726">
                  <c:v>13.756658595645758</c:v>
                </c:pt>
                <c:pt idx="22727">
                  <c:v>13.757263922522272</c:v>
                </c:pt>
                <c:pt idx="22728">
                  <c:v>13.757869249398786</c:v>
                </c:pt>
                <c:pt idx="22729">
                  <c:v>13.758474576275299</c:v>
                </c:pt>
                <c:pt idx="22730">
                  <c:v>13.759079903151813</c:v>
                </c:pt>
                <c:pt idx="22731">
                  <c:v>13.759685230028326</c:v>
                </c:pt>
                <c:pt idx="22732">
                  <c:v>13.76029055690484</c:v>
                </c:pt>
                <c:pt idx="22733">
                  <c:v>13.760895883781354</c:v>
                </c:pt>
                <c:pt idx="22734">
                  <c:v>13.761501210657867</c:v>
                </c:pt>
                <c:pt idx="22735">
                  <c:v>13.762106537534381</c:v>
                </c:pt>
                <c:pt idx="22736">
                  <c:v>13.762711864410894</c:v>
                </c:pt>
                <c:pt idx="22737">
                  <c:v>13.763317191287408</c:v>
                </c:pt>
                <c:pt idx="22738">
                  <c:v>13.763922518163922</c:v>
                </c:pt>
                <c:pt idx="22739">
                  <c:v>13.764527845040435</c:v>
                </c:pt>
                <c:pt idx="22740">
                  <c:v>13.765133171916949</c:v>
                </c:pt>
                <c:pt idx="22741">
                  <c:v>13.765738498793462</c:v>
                </c:pt>
                <c:pt idx="22742">
                  <c:v>13.766343825669976</c:v>
                </c:pt>
                <c:pt idx="22743">
                  <c:v>13.76694915254649</c:v>
                </c:pt>
                <c:pt idx="22744">
                  <c:v>13.767554479423003</c:v>
                </c:pt>
                <c:pt idx="22745">
                  <c:v>13.768159806299517</c:v>
                </c:pt>
                <c:pt idx="22746">
                  <c:v>13.76876513317603</c:v>
                </c:pt>
                <c:pt idx="22747">
                  <c:v>13.769370460052544</c:v>
                </c:pt>
                <c:pt idx="22748">
                  <c:v>13.769975786929058</c:v>
                </c:pt>
                <c:pt idx="22749">
                  <c:v>13.770581113805571</c:v>
                </c:pt>
                <c:pt idx="22750">
                  <c:v>13.771186440682085</c:v>
                </c:pt>
                <c:pt idx="22751">
                  <c:v>13.771791767558598</c:v>
                </c:pt>
                <c:pt idx="22752">
                  <c:v>13.772397094435112</c:v>
                </c:pt>
                <c:pt idx="22753">
                  <c:v>13.773002421311626</c:v>
                </c:pt>
                <c:pt idx="22754">
                  <c:v>13.773607748188139</c:v>
                </c:pt>
                <c:pt idx="22755">
                  <c:v>13.774213075064653</c:v>
                </c:pt>
                <c:pt idx="22756">
                  <c:v>13.774818401941166</c:v>
                </c:pt>
                <c:pt idx="22757">
                  <c:v>13.77542372881768</c:v>
                </c:pt>
                <c:pt idx="22758">
                  <c:v>13.776029055694194</c:v>
                </c:pt>
                <c:pt idx="22759">
                  <c:v>13.776634382570707</c:v>
                </c:pt>
                <c:pt idx="22760">
                  <c:v>13.777239709447221</c:v>
                </c:pt>
                <c:pt idx="22761">
                  <c:v>13.777845036323734</c:v>
                </c:pt>
                <c:pt idx="22762">
                  <c:v>13.778450363200248</c:v>
                </c:pt>
                <c:pt idx="22763">
                  <c:v>13.779055690076762</c:v>
                </c:pt>
                <c:pt idx="22764">
                  <c:v>13.779661016953275</c:v>
                </c:pt>
                <c:pt idx="22765">
                  <c:v>13.780266343829789</c:v>
                </c:pt>
                <c:pt idx="22766">
                  <c:v>13.780871670706302</c:v>
                </c:pt>
                <c:pt idx="22767">
                  <c:v>13.781476997582816</c:v>
                </c:pt>
                <c:pt idx="22768">
                  <c:v>13.78208232445933</c:v>
                </c:pt>
                <c:pt idx="22769">
                  <c:v>13.782687651335843</c:v>
                </c:pt>
                <c:pt idx="22770">
                  <c:v>13.783292978212357</c:v>
                </c:pt>
                <c:pt idx="22771">
                  <c:v>13.78389830508887</c:v>
                </c:pt>
                <c:pt idx="22772">
                  <c:v>13.784503631965384</c:v>
                </c:pt>
                <c:pt idx="22773">
                  <c:v>13.785108958841898</c:v>
                </c:pt>
                <c:pt idx="22774">
                  <c:v>13.785714285718411</c:v>
                </c:pt>
                <c:pt idx="22775">
                  <c:v>13.786319612594925</c:v>
                </c:pt>
                <c:pt idx="22776">
                  <c:v>13.786924939471438</c:v>
                </c:pt>
                <c:pt idx="22777">
                  <c:v>13.787530266347952</c:v>
                </c:pt>
                <c:pt idx="22778">
                  <c:v>13.788135593224466</c:v>
                </c:pt>
                <c:pt idx="22779">
                  <c:v>13.788740920100979</c:v>
                </c:pt>
                <c:pt idx="22780">
                  <c:v>13.789346246977493</c:v>
                </c:pt>
                <c:pt idx="22781">
                  <c:v>13.789951573854006</c:v>
                </c:pt>
                <c:pt idx="22782">
                  <c:v>13.79055690073052</c:v>
                </c:pt>
                <c:pt idx="22783">
                  <c:v>13.791162227607034</c:v>
                </c:pt>
                <c:pt idx="22784">
                  <c:v>13.791767554483547</c:v>
                </c:pt>
                <c:pt idx="22785">
                  <c:v>13.792372881360061</c:v>
                </c:pt>
                <c:pt idx="22786">
                  <c:v>13.792978208236574</c:v>
                </c:pt>
                <c:pt idx="22787">
                  <c:v>13.793583535113088</c:v>
                </c:pt>
                <c:pt idx="22788">
                  <c:v>13.794188861989602</c:v>
                </c:pt>
                <c:pt idx="22789">
                  <c:v>13.794794188866115</c:v>
                </c:pt>
                <c:pt idx="22790">
                  <c:v>13.795399515742629</c:v>
                </c:pt>
                <c:pt idx="22791">
                  <c:v>13.796004842619142</c:v>
                </c:pt>
                <c:pt idx="22792">
                  <c:v>13.796610169495656</c:v>
                </c:pt>
                <c:pt idx="22793">
                  <c:v>13.79721549637217</c:v>
                </c:pt>
                <c:pt idx="22794">
                  <c:v>13.797820823248683</c:v>
                </c:pt>
                <c:pt idx="22795">
                  <c:v>13.798426150125197</c:v>
                </c:pt>
                <c:pt idx="22796">
                  <c:v>13.79903147700171</c:v>
                </c:pt>
                <c:pt idx="22797">
                  <c:v>13.799636803878224</c:v>
                </c:pt>
                <c:pt idx="22798">
                  <c:v>13.800242130754738</c:v>
                </c:pt>
                <c:pt idx="22799">
                  <c:v>13.800847457631251</c:v>
                </c:pt>
                <c:pt idx="22800">
                  <c:v>13.801452784507765</c:v>
                </c:pt>
                <c:pt idx="22801">
                  <c:v>13.802058111384278</c:v>
                </c:pt>
                <c:pt idx="22802">
                  <c:v>13.802663438260792</c:v>
                </c:pt>
                <c:pt idx="22803">
                  <c:v>13.803268765137306</c:v>
                </c:pt>
                <c:pt idx="22804">
                  <c:v>13.803874092013819</c:v>
                </c:pt>
                <c:pt idx="22805">
                  <c:v>13.804479418890333</c:v>
                </c:pt>
                <c:pt idx="22806">
                  <c:v>13.805084745766846</c:v>
                </c:pt>
                <c:pt idx="22807">
                  <c:v>13.80569007264336</c:v>
                </c:pt>
                <c:pt idx="22808">
                  <c:v>13.806295399519874</c:v>
                </c:pt>
                <c:pt idx="22809">
                  <c:v>13.806900726396387</c:v>
                </c:pt>
                <c:pt idx="22810">
                  <c:v>13.807506053272901</c:v>
                </c:pt>
                <c:pt idx="22811">
                  <c:v>13.808111380149414</c:v>
                </c:pt>
                <c:pt idx="22812">
                  <c:v>13.808716707025928</c:v>
                </c:pt>
                <c:pt idx="22813">
                  <c:v>13.809322033902442</c:v>
                </c:pt>
                <c:pt idx="22814">
                  <c:v>13.809927360778955</c:v>
                </c:pt>
                <c:pt idx="22815">
                  <c:v>13.810532687655469</c:v>
                </c:pt>
                <c:pt idx="22816">
                  <c:v>13.811138014531982</c:v>
                </c:pt>
                <c:pt idx="22817">
                  <c:v>13.811743341408496</c:v>
                </c:pt>
                <c:pt idx="22818">
                  <c:v>13.81234866828501</c:v>
                </c:pt>
                <c:pt idx="22819">
                  <c:v>13.812953995161523</c:v>
                </c:pt>
                <c:pt idx="22820">
                  <c:v>13.813559322038037</c:v>
                </c:pt>
                <c:pt idx="22821">
                  <c:v>13.81416464891455</c:v>
                </c:pt>
                <c:pt idx="22822">
                  <c:v>13.814769975791064</c:v>
                </c:pt>
                <c:pt idx="22823">
                  <c:v>13.815375302667578</c:v>
                </c:pt>
                <c:pt idx="22824">
                  <c:v>13.815980629544091</c:v>
                </c:pt>
                <c:pt idx="22825">
                  <c:v>13.816585956420605</c:v>
                </c:pt>
                <c:pt idx="22826">
                  <c:v>13.817191283297118</c:v>
                </c:pt>
                <c:pt idx="22827">
                  <c:v>13.817796610173632</c:v>
                </c:pt>
                <c:pt idx="22828">
                  <c:v>13.818401937050146</c:v>
                </c:pt>
                <c:pt idx="22829">
                  <c:v>13.819007263926659</c:v>
                </c:pt>
                <c:pt idx="22830">
                  <c:v>13.819612590803173</c:v>
                </c:pt>
                <c:pt idx="22831">
                  <c:v>13.820217917679686</c:v>
                </c:pt>
                <c:pt idx="22832">
                  <c:v>13.8208232445562</c:v>
                </c:pt>
                <c:pt idx="22833">
                  <c:v>13.821428571432714</c:v>
                </c:pt>
                <c:pt idx="22834">
                  <c:v>13.822033898309227</c:v>
                </c:pt>
                <c:pt idx="22835">
                  <c:v>13.822639225185741</c:v>
                </c:pt>
                <c:pt idx="22836">
                  <c:v>13.823244552062254</c:v>
                </c:pt>
                <c:pt idx="22837">
                  <c:v>13.823849878938768</c:v>
                </c:pt>
                <c:pt idx="22838">
                  <c:v>13.824455205815282</c:v>
                </c:pt>
                <c:pt idx="22839">
                  <c:v>13.825060532691795</c:v>
                </c:pt>
                <c:pt idx="22840">
                  <c:v>13.825665859568309</c:v>
                </c:pt>
                <c:pt idx="22841">
                  <c:v>13.826271186444822</c:v>
                </c:pt>
                <c:pt idx="22842">
                  <c:v>13.826876513321336</c:v>
                </c:pt>
                <c:pt idx="22843">
                  <c:v>13.82748184019785</c:v>
                </c:pt>
                <c:pt idx="22844">
                  <c:v>13.828087167074363</c:v>
                </c:pt>
                <c:pt idx="22845">
                  <c:v>13.828692493950877</c:v>
                </c:pt>
                <c:pt idx="22846">
                  <c:v>13.82929782082739</c:v>
                </c:pt>
                <c:pt idx="22847">
                  <c:v>13.829903147703904</c:v>
                </c:pt>
                <c:pt idx="22848">
                  <c:v>13.830508474580418</c:v>
                </c:pt>
                <c:pt idx="22849">
                  <c:v>13.831113801456931</c:v>
                </c:pt>
                <c:pt idx="22850">
                  <c:v>13.831719128333445</c:v>
                </c:pt>
                <c:pt idx="22851">
                  <c:v>13.832324455209958</c:v>
                </c:pt>
                <c:pt idx="22852">
                  <c:v>13.832929782086472</c:v>
                </c:pt>
                <c:pt idx="22853">
                  <c:v>13.833535108962986</c:v>
                </c:pt>
                <c:pt idx="22854">
                  <c:v>13.834140435839499</c:v>
                </c:pt>
                <c:pt idx="22855">
                  <c:v>13.834745762716013</c:v>
                </c:pt>
                <c:pt idx="22856">
                  <c:v>13.835351089592526</c:v>
                </c:pt>
                <c:pt idx="22857">
                  <c:v>13.83595641646904</c:v>
                </c:pt>
                <c:pt idx="22858">
                  <c:v>13.836561743345554</c:v>
                </c:pt>
                <c:pt idx="22859">
                  <c:v>13.837167070222067</c:v>
                </c:pt>
                <c:pt idx="22860">
                  <c:v>13.837772397098581</c:v>
                </c:pt>
                <c:pt idx="22861">
                  <c:v>13.838377723975094</c:v>
                </c:pt>
                <c:pt idx="22862">
                  <c:v>13.838983050851608</c:v>
                </c:pt>
                <c:pt idx="22863">
                  <c:v>13.839588377728122</c:v>
                </c:pt>
                <c:pt idx="22864">
                  <c:v>13.840193704604635</c:v>
                </c:pt>
                <c:pt idx="22865">
                  <c:v>13.840799031481149</c:v>
                </c:pt>
                <c:pt idx="22866">
                  <c:v>13.841404358357662</c:v>
                </c:pt>
                <c:pt idx="22867">
                  <c:v>13.842009685234176</c:v>
                </c:pt>
                <c:pt idx="22868">
                  <c:v>13.84261501211069</c:v>
                </c:pt>
                <c:pt idx="22869">
                  <c:v>13.843220338987203</c:v>
                </c:pt>
                <c:pt idx="22870">
                  <c:v>13.843825665863717</c:v>
                </c:pt>
                <c:pt idx="22871">
                  <c:v>13.84443099274023</c:v>
                </c:pt>
                <c:pt idx="22872">
                  <c:v>13.845036319616744</c:v>
                </c:pt>
                <c:pt idx="22873">
                  <c:v>13.845641646493258</c:v>
                </c:pt>
                <c:pt idx="22874">
                  <c:v>13.846246973369771</c:v>
                </c:pt>
                <c:pt idx="22875">
                  <c:v>13.846852300246285</c:v>
                </c:pt>
                <c:pt idx="22876">
                  <c:v>13.847457627122798</c:v>
                </c:pt>
                <c:pt idx="22877">
                  <c:v>13.848062953999312</c:v>
                </c:pt>
                <c:pt idx="22878">
                  <c:v>13.848668280875826</c:v>
                </c:pt>
                <c:pt idx="22879">
                  <c:v>13.849273607752339</c:v>
                </c:pt>
                <c:pt idx="22880">
                  <c:v>13.849878934628853</c:v>
                </c:pt>
                <c:pt idx="22881">
                  <c:v>13.850484261505366</c:v>
                </c:pt>
                <c:pt idx="22882">
                  <c:v>13.85108958838188</c:v>
                </c:pt>
                <c:pt idx="22883">
                  <c:v>13.851694915258394</c:v>
                </c:pt>
                <c:pt idx="22884">
                  <c:v>13.852300242134907</c:v>
                </c:pt>
                <c:pt idx="22885">
                  <c:v>13.852905569011421</c:v>
                </c:pt>
                <c:pt idx="22886">
                  <c:v>13.853510895887934</c:v>
                </c:pt>
                <c:pt idx="22887">
                  <c:v>13.854116222764448</c:v>
                </c:pt>
                <c:pt idx="22888">
                  <c:v>13.854721549640962</c:v>
                </c:pt>
                <c:pt idx="22889">
                  <c:v>13.855326876517475</c:v>
                </c:pt>
                <c:pt idx="22890">
                  <c:v>13.855932203393989</c:v>
                </c:pt>
                <c:pt idx="22891">
                  <c:v>13.856537530270503</c:v>
                </c:pt>
                <c:pt idx="22892">
                  <c:v>13.857142857147016</c:v>
                </c:pt>
                <c:pt idx="22893">
                  <c:v>13.85774818402353</c:v>
                </c:pt>
                <c:pt idx="22894">
                  <c:v>13.858353510900043</c:v>
                </c:pt>
                <c:pt idx="22895">
                  <c:v>13.858958837776557</c:v>
                </c:pt>
                <c:pt idx="22896">
                  <c:v>13.859564164653071</c:v>
                </c:pt>
                <c:pt idx="22897">
                  <c:v>13.860169491529584</c:v>
                </c:pt>
                <c:pt idx="22898">
                  <c:v>13.860774818406098</c:v>
                </c:pt>
                <c:pt idx="22899">
                  <c:v>13.861380145282611</c:v>
                </c:pt>
                <c:pt idx="22900">
                  <c:v>13.861985472159125</c:v>
                </c:pt>
                <c:pt idx="22901">
                  <c:v>13.862590799035639</c:v>
                </c:pt>
                <c:pt idx="22902">
                  <c:v>13.863196125912152</c:v>
                </c:pt>
                <c:pt idx="22903">
                  <c:v>13.863801452788666</c:v>
                </c:pt>
                <c:pt idx="22904">
                  <c:v>13.864406779665179</c:v>
                </c:pt>
                <c:pt idx="22905">
                  <c:v>13.865012106541693</c:v>
                </c:pt>
                <c:pt idx="22906">
                  <c:v>13.865617433418207</c:v>
                </c:pt>
                <c:pt idx="22907">
                  <c:v>13.86622276029472</c:v>
                </c:pt>
                <c:pt idx="22908">
                  <c:v>13.866828087171234</c:v>
                </c:pt>
                <c:pt idx="22909">
                  <c:v>13.867433414047747</c:v>
                </c:pt>
                <c:pt idx="22910">
                  <c:v>13.868038740924261</c:v>
                </c:pt>
                <c:pt idx="22911">
                  <c:v>13.868644067800775</c:v>
                </c:pt>
                <c:pt idx="22912">
                  <c:v>13.869249394677288</c:v>
                </c:pt>
                <c:pt idx="22913">
                  <c:v>13.869854721553802</c:v>
                </c:pt>
                <c:pt idx="22914">
                  <c:v>13.870460048430315</c:v>
                </c:pt>
                <c:pt idx="22915">
                  <c:v>13.871065375306829</c:v>
                </c:pt>
                <c:pt idx="22916">
                  <c:v>13.871670702183343</c:v>
                </c:pt>
                <c:pt idx="22917">
                  <c:v>13.872276029059856</c:v>
                </c:pt>
                <c:pt idx="22918">
                  <c:v>13.87288135593637</c:v>
                </c:pt>
                <c:pt idx="22919">
                  <c:v>13.873486682812883</c:v>
                </c:pt>
                <c:pt idx="22920">
                  <c:v>13.874092009689397</c:v>
                </c:pt>
                <c:pt idx="22921">
                  <c:v>13.874697336565911</c:v>
                </c:pt>
                <c:pt idx="22922">
                  <c:v>13.875302663442424</c:v>
                </c:pt>
                <c:pt idx="22923">
                  <c:v>13.875907990318938</c:v>
                </c:pt>
                <c:pt idx="22924">
                  <c:v>13.876513317195451</c:v>
                </c:pt>
                <c:pt idx="22925">
                  <c:v>13.877118644071965</c:v>
                </c:pt>
                <c:pt idx="22926">
                  <c:v>13.877723970948479</c:v>
                </c:pt>
                <c:pt idx="22927">
                  <c:v>13.878329297824992</c:v>
                </c:pt>
                <c:pt idx="22928">
                  <c:v>13.878934624701506</c:v>
                </c:pt>
                <c:pt idx="22929">
                  <c:v>13.879539951578019</c:v>
                </c:pt>
                <c:pt idx="22930">
                  <c:v>13.880145278454533</c:v>
                </c:pt>
                <c:pt idx="22931">
                  <c:v>13.880750605331047</c:v>
                </c:pt>
                <c:pt idx="22932">
                  <c:v>13.88135593220756</c:v>
                </c:pt>
                <c:pt idx="22933">
                  <c:v>13.881961259084074</c:v>
                </c:pt>
                <c:pt idx="22934">
                  <c:v>13.882566585960587</c:v>
                </c:pt>
                <c:pt idx="22935">
                  <c:v>13.883171912837101</c:v>
                </c:pt>
                <c:pt idx="22936">
                  <c:v>13.883777239713615</c:v>
                </c:pt>
                <c:pt idx="22937">
                  <c:v>13.884382566590128</c:v>
                </c:pt>
                <c:pt idx="22938">
                  <c:v>13.884987893466642</c:v>
                </c:pt>
                <c:pt idx="22939">
                  <c:v>13.885593220343155</c:v>
                </c:pt>
                <c:pt idx="22940">
                  <c:v>13.886198547219669</c:v>
                </c:pt>
                <c:pt idx="22941">
                  <c:v>13.886803874096183</c:v>
                </c:pt>
                <c:pt idx="22942">
                  <c:v>13.887409200972696</c:v>
                </c:pt>
                <c:pt idx="22943">
                  <c:v>13.88801452784921</c:v>
                </c:pt>
                <c:pt idx="22944">
                  <c:v>13.888619854725723</c:v>
                </c:pt>
                <c:pt idx="22945">
                  <c:v>13.889225181602237</c:v>
                </c:pt>
                <c:pt idx="22946">
                  <c:v>13.889830508478751</c:v>
                </c:pt>
                <c:pt idx="22947">
                  <c:v>13.890435835355264</c:v>
                </c:pt>
                <c:pt idx="22948">
                  <c:v>13.891041162231778</c:v>
                </c:pt>
                <c:pt idx="22949">
                  <c:v>13.891646489108291</c:v>
                </c:pt>
                <c:pt idx="22950">
                  <c:v>13.892251815984805</c:v>
                </c:pt>
                <c:pt idx="22951">
                  <c:v>13.892857142861319</c:v>
                </c:pt>
                <c:pt idx="22952">
                  <c:v>13.893462469737832</c:v>
                </c:pt>
                <c:pt idx="22953">
                  <c:v>13.894067796614346</c:v>
                </c:pt>
                <c:pt idx="22954">
                  <c:v>13.894673123490859</c:v>
                </c:pt>
                <c:pt idx="22955">
                  <c:v>13.895278450367373</c:v>
                </c:pt>
                <c:pt idx="22956">
                  <c:v>13.895883777243887</c:v>
                </c:pt>
                <c:pt idx="22957">
                  <c:v>13.8964891041204</c:v>
                </c:pt>
                <c:pt idx="22958">
                  <c:v>13.897094430996914</c:v>
                </c:pt>
                <c:pt idx="22959">
                  <c:v>13.897699757873427</c:v>
                </c:pt>
                <c:pt idx="22960">
                  <c:v>13.898305084749941</c:v>
                </c:pt>
                <c:pt idx="22961">
                  <c:v>13.898910411626455</c:v>
                </c:pt>
                <c:pt idx="22962">
                  <c:v>13.899515738502968</c:v>
                </c:pt>
                <c:pt idx="22963">
                  <c:v>13.900121065379482</c:v>
                </c:pt>
                <c:pt idx="22964">
                  <c:v>13.900726392255995</c:v>
                </c:pt>
                <c:pt idx="22965">
                  <c:v>13.901331719132509</c:v>
                </c:pt>
                <c:pt idx="22966">
                  <c:v>13.901937046009023</c:v>
                </c:pt>
                <c:pt idx="22967">
                  <c:v>13.902542372885536</c:v>
                </c:pt>
                <c:pt idx="22968">
                  <c:v>13.90314769976205</c:v>
                </c:pt>
                <c:pt idx="22969">
                  <c:v>13.903753026638563</c:v>
                </c:pt>
                <c:pt idx="22970">
                  <c:v>13.904358353515077</c:v>
                </c:pt>
                <c:pt idx="22971">
                  <c:v>13.904963680391591</c:v>
                </c:pt>
                <c:pt idx="22972">
                  <c:v>13.905569007268104</c:v>
                </c:pt>
                <c:pt idx="22973">
                  <c:v>13.906174334144618</c:v>
                </c:pt>
                <c:pt idx="22974">
                  <c:v>13.906779661021131</c:v>
                </c:pt>
                <c:pt idx="22975">
                  <c:v>13.907384987897645</c:v>
                </c:pt>
                <c:pt idx="22976">
                  <c:v>13.907990314774159</c:v>
                </c:pt>
                <c:pt idx="22977">
                  <c:v>13.908595641650672</c:v>
                </c:pt>
                <c:pt idx="22978">
                  <c:v>13.909200968527186</c:v>
                </c:pt>
                <c:pt idx="22979">
                  <c:v>13.909806295403699</c:v>
                </c:pt>
                <c:pt idx="22980">
                  <c:v>13.910411622280213</c:v>
                </c:pt>
                <c:pt idx="22981">
                  <c:v>13.911016949156727</c:v>
                </c:pt>
                <c:pt idx="22982">
                  <c:v>13.91162227603324</c:v>
                </c:pt>
                <c:pt idx="22983">
                  <c:v>13.912227602909754</c:v>
                </c:pt>
                <c:pt idx="22984">
                  <c:v>13.912832929786267</c:v>
                </c:pt>
                <c:pt idx="22985">
                  <c:v>13.913438256662781</c:v>
                </c:pt>
                <c:pt idx="22986">
                  <c:v>13.914043583539295</c:v>
                </c:pt>
                <c:pt idx="22987">
                  <c:v>13.914648910415808</c:v>
                </c:pt>
                <c:pt idx="22988">
                  <c:v>13.915254237292322</c:v>
                </c:pt>
                <c:pt idx="22989">
                  <c:v>13.915859564168835</c:v>
                </c:pt>
                <c:pt idx="22990">
                  <c:v>13.916464891045349</c:v>
                </c:pt>
                <c:pt idx="22991">
                  <c:v>13.917070217921863</c:v>
                </c:pt>
                <c:pt idx="22992">
                  <c:v>13.917675544798376</c:v>
                </c:pt>
                <c:pt idx="22993">
                  <c:v>13.91828087167489</c:v>
                </c:pt>
                <c:pt idx="22994">
                  <c:v>13.918886198551403</c:v>
                </c:pt>
                <c:pt idx="22995">
                  <c:v>13.919491525427917</c:v>
                </c:pt>
                <c:pt idx="22996">
                  <c:v>13.920096852304431</c:v>
                </c:pt>
                <c:pt idx="22997">
                  <c:v>13.920702179180944</c:v>
                </c:pt>
                <c:pt idx="22998">
                  <c:v>13.921307506057458</c:v>
                </c:pt>
                <c:pt idx="22999">
                  <c:v>13.921912832933971</c:v>
                </c:pt>
                <c:pt idx="23000">
                  <c:v>13.922518159810485</c:v>
                </c:pt>
                <c:pt idx="23001">
                  <c:v>13.923123486686999</c:v>
                </c:pt>
                <c:pt idx="23002">
                  <c:v>13.923728813563512</c:v>
                </c:pt>
                <c:pt idx="23003">
                  <c:v>13.924334140440026</c:v>
                </c:pt>
                <c:pt idx="23004">
                  <c:v>13.924939467316539</c:v>
                </c:pt>
                <c:pt idx="23005">
                  <c:v>13.925544794193053</c:v>
                </c:pt>
                <c:pt idx="23006">
                  <c:v>13.926150121069567</c:v>
                </c:pt>
                <c:pt idx="23007">
                  <c:v>13.92675544794608</c:v>
                </c:pt>
                <c:pt idx="23008">
                  <c:v>13.927360774822594</c:v>
                </c:pt>
                <c:pt idx="23009">
                  <c:v>13.927966101699107</c:v>
                </c:pt>
                <c:pt idx="23010">
                  <c:v>13.928571428575621</c:v>
                </c:pt>
                <c:pt idx="23011">
                  <c:v>13.929176755452135</c:v>
                </c:pt>
                <c:pt idx="23012">
                  <c:v>13.929782082328648</c:v>
                </c:pt>
                <c:pt idx="23013">
                  <c:v>13.930387409205162</c:v>
                </c:pt>
                <c:pt idx="23014">
                  <c:v>13.930992736081675</c:v>
                </c:pt>
                <c:pt idx="23015">
                  <c:v>13.931598062958189</c:v>
                </c:pt>
                <c:pt idx="23016">
                  <c:v>13.932203389834703</c:v>
                </c:pt>
                <c:pt idx="23017">
                  <c:v>13.932808716711216</c:v>
                </c:pt>
                <c:pt idx="23018">
                  <c:v>13.93341404358773</c:v>
                </c:pt>
                <c:pt idx="23019">
                  <c:v>13.934019370464243</c:v>
                </c:pt>
                <c:pt idx="23020">
                  <c:v>13.934624697340757</c:v>
                </c:pt>
                <c:pt idx="23021">
                  <c:v>13.935230024217271</c:v>
                </c:pt>
                <c:pt idx="23022">
                  <c:v>13.935835351093784</c:v>
                </c:pt>
                <c:pt idx="23023">
                  <c:v>13.936440677970298</c:v>
                </c:pt>
                <c:pt idx="23024">
                  <c:v>13.937046004846811</c:v>
                </c:pt>
                <c:pt idx="23025">
                  <c:v>13.937651331723325</c:v>
                </c:pt>
                <c:pt idx="23026">
                  <c:v>13.938256658599839</c:v>
                </c:pt>
                <c:pt idx="23027">
                  <c:v>13.938861985476352</c:v>
                </c:pt>
                <c:pt idx="23028">
                  <c:v>13.939467312352866</c:v>
                </c:pt>
                <c:pt idx="23029">
                  <c:v>13.940072639229379</c:v>
                </c:pt>
                <c:pt idx="23030">
                  <c:v>13.940677966105893</c:v>
                </c:pt>
                <c:pt idx="23031">
                  <c:v>13.941283292982407</c:v>
                </c:pt>
                <c:pt idx="23032">
                  <c:v>13.94188861985892</c:v>
                </c:pt>
                <c:pt idx="23033">
                  <c:v>13.942493946735434</c:v>
                </c:pt>
                <c:pt idx="23034">
                  <c:v>13.943099273611947</c:v>
                </c:pt>
                <c:pt idx="23035">
                  <c:v>13.943704600488461</c:v>
                </c:pt>
                <c:pt idx="23036">
                  <c:v>13.944309927364975</c:v>
                </c:pt>
                <c:pt idx="23037">
                  <c:v>13.944915254241488</c:v>
                </c:pt>
                <c:pt idx="23038">
                  <c:v>13.945520581118002</c:v>
                </c:pt>
                <c:pt idx="23039">
                  <c:v>13.946125907994515</c:v>
                </c:pt>
                <c:pt idx="23040">
                  <c:v>13.946731234871029</c:v>
                </c:pt>
                <c:pt idx="23041">
                  <c:v>13.947336561747543</c:v>
                </c:pt>
                <c:pt idx="23042">
                  <c:v>13.947941888624056</c:v>
                </c:pt>
                <c:pt idx="23043">
                  <c:v>13.94854721550057</c:v>
                </c:pt>
                <c:pt idx="23044">
                  <c:v>13.949152542377083</c:v>
                </c:pt>
                <c:pt idx="23045">
                  <c:v>13.949757869253597</c:v>
                </c:pt>
                <c:pt idx="23046">
                  <c:v>13.950363196130111</c:v>
                </c:pt>
                <c:pt idx="23047">
                  <c:v>13.950968523006624</c:v>
                </c:pt>
                <c:pt idx="23048">
                  <c:v>13.951573849883138</c:v>
                </c:pt>
                <c:pt idx="23049">
                  <c:v>13.952179176759651</c:v>
                </c:pt>
                <c:pt idx="23050">
                  <c:v>13.952784503636165</c:v>
                </c:pt>
                <c:pt idx="23051">
                  <c:v>13.953389830512679</c:v>
                </c:pt>
                <c:pt idx="23052">
                  <c:v>13.953995157389192</c:v>
                </c:pt>
                <c:pt idx="23053">
                  <c:v>13.954600484265706</c:v>
                </c:pt>
                <c:pt idx="23054">
                  <c:v>13.955205811142219</c:v>
                </c:pt>
                <c:pt idx="23055">
                  <c:v>13.955811138018733</c:v>
                </c:pt>
                <c:pt idx="23056">
                  <c:v>13.956416464895247</c:v>
                </c:pt>
                <c:pt idx="23057">
                  <c:v>13.95702179177176</c:v>
                </c:pt>
                <c:pt idx="23058">
                  <c:v>13.957627118648274</c:v>
                </c:pt>
                <c:pt idx="23059">
                  <c:v>13.958232445524787</c:v>
                </c:pt>
                <c:pt idx="23060">
                  <c:v>13.958837772401301</c:v>
                </c:pt>
                <c:pt idx="23061">
                  <c:v>13.959443099277815</c:v>
                </c:pt>
                <c:pt idx="23062">
                  <c:v>13.960048426154328</c:v>
                </c:pt>
                <c:pt idx="23063">
                  <c:v>13.960653753030842</c:v>
                </c:pt>
                <c:pt idx="23064">
                  <c:v>13.961259079907355</c:v>
                </c:pt>
                <c:pt idx="23065">
                  <c:v>13.961864406783869</c:v>
                </c:pt>
                <c:pt idx="23066">
                  <c:v>13.962469733660383</c:v>
                </c:pt>
                <c:pt idx="23067">
                  <c:v>13.963075060536896</c:v>
                </c:pt>
                <c:pt idx="23068">
                  <c:v>13.96368038741341</c:v>
                </c:pt>
                <c:pt idx="23069">
                  <c:v>13.964285714289923</c:v>
                </c:pt>
                <c:pt idx="23070">
                  <c:v>13.964891041166437</c:v>
                </c:pt>
                <c:pt idx="23071">
                  <c:v>13.965496368042951</c:v>
                </c:pt>
                <c:pt idx="23072">
                  <c:v>13.966101694919464</c:v>
                </c:pt>
                <c:pt idx="23073">
                  <c:v>13.966707021795978</c:v>
                </c:pt>
                <c:pt idx="23074">
                  <c:v>13.967312348672491</c:v>
                </c:pt>
                <c:pt idx="23075">
                  <c:v>13.967917675549005</c:v>
                </c:pt>
                <c:pt idx="23076">
                  <c:v>13.968523002425519</c:v>
                </c:pt>
                <c:pt idx="23077">
                  <c:v>13.969128329302032</c:v>
                </c:pt>
                <c:pt idx="23078">
                  <c:v>13.969733656178546</c:v>
                </c:pt>
                <c:pt idx="23079">
                  <c:v>13.97033898305506</c:v>
                </c:pt>
                <c:pt idx="23080">
                  <c:v>13.970944309931573</c:v>
                </c:pt>
                <c:pt idx="23081">
                  <c:v>13.971549636808087</c:v>
                </c:pt>
                <c:pt idx="23082">
                  <c:v>13.9721549636846</c:v>
                </c:pt>
                <c:pt idx="23083">
                  <c:v>13.972760290561114</c:v>
                </c:pt>
                <c:pt idx="23084">
                  <c:v>13.973365617437628</c:v>
                </c:pt>
                <c:pt idx="23085">
                  <c:v>13.973970944314141</c:v>
                </c:pt>
                <c:pt idx="23086">
                  <c:v>13.974576271190655</c:v>
                </c:pt>
                <c:pt idx="23087">
                  <c:v>13.975181598067168</c:v>
                </c:pt>
                <c:pt idx="23088">
                  <c:v>13.975786924943682</c:v>
                </c:pt>
                <c:pt idx="23089">
                  <c:v>13.976392251820196</c:v>
                </c:pt>
                <c:pt idx="23090">
                  <c:v>13.976997578696709</c:v>
                </c:pt>
                <c:pt idx="23091">
                  <c:v>13.977602905573223</c:v>
                </c:pt>
                <c:pt idx="23092">
                  <c:v>13.978208232449736</c:v>
                </c:pt>
                <c:pt idx="23093">
                  <c:v>13.97881355932625</c:v>
                </c:pt>
                <c:pt idx="23094">
                  <c:v>13.979418886202764</c:v>
                </c:pt>
                <c:pt idx="23095">
                  <c:v>13.980024213079277</c:v>
                </c:pt>
                <c:pt idx="23096">
                  <c:v>13.980629539955791</c:v>
                </c:pt>
                <c:pt idx="23097">
                  <c:v>13.981234866832304</c:v>
                </c:pt>
                <c:pt idx="23098">
                  <c:v>13.981840193708818</c:v>
                </c:pt>
                <c:pt idx="23099">
                  <c:v>13.982445520585332</c:v>
                </c:pt>
                <c:pt idx="23100">
                  <c:v>13.983050847461845</c:v>
                </c:pt>
                <c:pt idx="23101">
                  <c:v>13.983656174338359</c:v>
                </c:pt>
                <c:pt idx="23102">
                  <c:v>13.984261501214872</c:v>
                </c:pt>
                <c:pt idx="23103">
                  <c:v>13.984866828091386</c:v>
                </c:pt>
                <c:pt idx="23104">
                  <c:v>13.9854721549679</c:v>
                </c:pt>
                <c:pt idx="23105">
                  <c:v>13.986077481844413</c:v>
                </c:pt>
                <c:pt idx="23106">
                  <c:v>13.986682808720927</c:v>
                </c:pt>
                <c:pt idx="23107">
                  <c:v>13.98728813559744</c:v>
                </c:pt>
                <c:pt idx="23108">
                  <c:v>13.987893462473954</c:v>
                </c:pt>
                <c:pt idx="23109">
                  <c:v>13.988498789350468</c:v>
                </c:pt>
                <c:pt idx="23110">
                  <c:v>13.989104116226981</c:v>
                </c:pt>
                <c:pt idx="23111">
                  <c:v>13.989709443103495</c:v>
                </c:pt>
                <c:pt idx="23112">
                  <c:v>13.990314769980008</c:v>
                </c:pt>
                <c:pt idx="23113">
                  <c:v>13.990920096856522</c:v>
                </c:pt>
                <c:pt idx="23114">
                  <c:v>13.991525423733036</c:v>
                </c:pt>
                <c:pt idx="23115">
                  <c:v>13.992130750609549</c:v>
                </c:pt>
                <c:pt idx="23116">
                  <c:v>13.992736077486063</c:v>
                </c:pt>
                <c:pt idx="23117">
                  <c:v>13.993341404362576</c:v>
                </c:pt>
                <c:pt idx="23118">
                  <c:v>13.99394673123909</c:v>
                </c:pt>
                <c:pt idx="23119">
                  <c:v>13.994552058115604</c:v>
                </c:pt>
                <c:pt idx="23120">
                  <c:v>13.995157384992117</c:v>
                </c:pt>
                <c:pt idx="23121">
                  <c:v>13.995762711868631</c:v>
                </c:pt>
                <c:pt idx="23122">
                  <c:v>13.996368038745144</c:v>
                </c:pt>
                <c:pt idx="23123">
                  <c:v>13.996973365621658</c:v>
                </c:pt>
                <c:pt idx="23124">
                  <c:v>13.997578692498172</c:v>
                </c:pt>
                <c:pt idx="23125">
                  <c:v>13.998184019374685</c:v>
                </c:pt>
                <c:pt idx="23126">
                  <c:v>13.998789346251199</c:v>
                </c:pt>
                <c:pt idx="23127">
                  <c:v>13.999394673127712</c:v>
                </c:pt>
                <c:pt idx="23128">
                  <c:v>14.000000000004226</c:v>
                </c:pt>
                <c:pt idx="23129">
                  <c:v>14.00060532688074</c:v>
                </c:pt>
                <c:pt idx="23130">
                  <c:v>14.001210653757253</c:v>
                </c:pt>
                <c:pt idx="23131">
                  <c:v>14.001815980633767</c:v>
                </c:pt>
                <c:pt idx="23132">
                  <c:v>14.00242130751028</c:v>
                </c:pt>
                <c:pt idx="23133">
                  <c:v>14.003026634386794</c:v>
                </c:pt>
                <c:pt idx="23134">
                  <c:v>14.003631961263308</c:v>
                </c:pt>
                <c:pt idx="23135">
                  <c:v>14.004237288139821</c:v>
                </c:pt>
                <c:pt idx="23136">
                  <c:v>14.004842615016335</c:v>
                </c:pt>
                <c:pt idx="23137">
                  <c:v>14.005447941892848</c:v>
                </c:pt>
                <c:pt idx="23138">
                  <c:v>14.006053268769362</c:v>
                </c:pt>
                <c:pt idx="23139">
                  <c:v>14.006658595645876</c:v>
                </c:pt>
                <c:pt idx="23140">
                  <c:v>14.007263922522389</c:v>
                </c:pt>
                <c:pt idx="23141">
                  <c:v>14.007869249398903</c:v>
                </c:pt>
                <c:pt idx="23142">
                  <c:v>14.008474576275416</c:v>
                </c:pt>
                <c:pt idx="23143">
                  <c:v>14.00907990315193</c:v>
                </c:pt>
                <c:pt idx="23144">
                  <c:v>14.009685230028444</c:v>
                </c:pt>
                <c:pt idx="23145">
                  <c:v>14.010290556904957</c:v>
                </c:pt>
                <c:pt idx="23146">
                  <c:v>14.010895883781471</c:v>
                </c:pt>
                <c:pt idx="23147">
                  <c:v>14.011501210657984</c:v>
                </c:pt>
                <c:pt idx="23148">
                  <c:v>14.012106537534498</c:v>
                </c:pt>
                <c:pt idx="23149">
                  <c:v>14.012711864411012</c:v>
                </c:pt>
                <c:pt idx="23150">
                  <c:v>14.013317191287525</c:v>
                </c:pt>
                <c:pt idx="23151">
                  <c:v>14.013922518164039</c:v>
                </c:pt>
                <c:pt idx="23152">
                  <c:v>14.014527845040552</c:v>
                </c:pt>
                <c:pt idx="23153">
                  <c:v>14.015133171917066</c:v>
                </c:pt>
                <c:pt idx="23154">
                  <c:v>14.01573849879358</c:v>
                </c:pt>
                <c:pt idx="23155">
                  <c:v>14.016343825670093</c:v>
                </c:pt>
                <c:pt idx="23156">
                  <c:v>14.016949152546607</c:v>
                </c:pt>
                <c:pt idx="23157">
                  <c:v>14.01755447942312</c:v>
                </c:pt>
                <c:pt idx="23158">
                  <c:v>14.018159806299634</c:v>
                </c:pt>
                <c:pt idx="23159">
                  <c:v>14.018765133176148</c:v>
                </c:pt>
                <c:pt idx="23160">
                  <c:v>14.019370460052661</c:v>
                </c:pt>
                <c:pt idx="23161">
                  <c:v>14.019975786929175</c:v>
                </c:pt>
                <c:pt idx="23162">
                  <c:v>14.020581113805688</c:v>
                </c:pt>
                <c:pt idx="23163">
                  <c:v>14.021186440682202</c:v>
                </c:pt>
                <c:pt idx="23164">
                  <c:v>14.021791767558716</c:v>
                </c:pt>
                <c:pt idx="23165">
                  <c:v>14.022397094435229</c:v>
                </c:pt>
                <c:pt idx="23166">
                  <c:v>14.023002421311743</c:v>
                </c:pt>
                <c:pt idx="23167">
                  <c:v>14.023607748188256</c:v>
                </c:pt>
                <c:pt idx="23168">
                  <c:v>14.02421307506477</c:v>
                </c:pt>
                <c:pt idx="23169">
                  <c:v>14.024818401941284</c:v>
                </c:pt>
                <c:pt idx="23170">
                  <c:v>14.025423728817797</c:v>
                </c:pt>
                <c:pt idx="23171">
                  <c:v>14.026029055694311</c:v>
                </c:pt>
                <c:pt idx="23172">
                  <c:v>14.026634382570824</c:v>
                </c:pt>
                <c:pt idx="23173">
                  <c:v>14.027239709447338</c:v>
                </c:pt>
                <c:pt idx="23174">
                  <c:v>14.027845036323852</c:v>
                </c:pt>
                <c:pt idx="23175">
                  <c:v>14.028450363200365</c:v>
                </c:pt>
                <c:pt idx="23176">
                  <c:v>14.029055690076879</c:v>
                </c:pt>
                <c:pt idx="23177">
                  <c:v>14.029661016953392</c:v>
                </c:pt>
                <c:pt idx="23178">
                  <c:v>14.030266343829906</c:v>
                </c:pt>
                <c:pt idx="23179">
                  <c:v>14.03087167070642</c:v>
                </c:pt>
                <c:pt idx="23180">
                  <c:v>14.031476997582933</c:v>
                </c:pt>
                <c:pt idx="23181">
                  <c:v>14.032082324459447</c:v>
                </c:pt>
                <c:pt idx="23182">
                  <c:v>14.03268765133596</c:v>
                </c:pt>
                <c:pt idx="23183">
                  <c:v>14.033292978212474</c:v>
                </c:pt>
                <c:pt idx="23184">
                  <c:v>14.033898305088988</c:v>
                </c:pt>
                <c:pt idx="23185">
                  <c:v>14.034503631965501</c:v>
                </c:pt>
                <c:pt idx="23186">
                  <c:v>14.035108958842015</c:v>
                </c:pt>
                <c:pt idx="23187">
                  <c:v>14.035714285718528</c:v>
                </c:pt>
                <c:pt idx="23188">
                  <c:v>14.036319612595042</c:v>
                </c:pt>
                <c:pt idx="23189">
                  <c:v>14.036924939471556</c:v>
                </c:pt>
                <c:pt idx="23190">
                  <c:v>14.037530266348069</c:v>
                </c:pt>
                <c:pt idx="23191">
                  <c:v>14.038135593224583</c:v>
                </c:pt>
                <c:pt idx="23192">
                  <c:v>14.038740920101096</c:v>
                </c:pt>
                <c:pt idx="23193">
                  <c:v>14.03934624697761</c:v>
                </c:pt>
                <c:pt idx="23194">
                  <c:v>14.039951573854124</c:v>
                </c:pt>
                <c:pt idx="23195">
                  <c:v>14.040556900730637</c:v>
                </c:pt>
                <c:pt idx="23196">
                  <c:v>14.041162227607151</c:v>
                </c:pt>
                <c:pt idx="23197">
                  <c:v>14.041767554483664</c:v>
                </c:pt>
                <c:pt idx="23198">
                  <c:v>14.042372881360178</c:v>
                </c:pt>
                <c:pt idx="23199">
                  <c:v>14.042978208236692</c:v>
                </c:pt>
                <c:pt idx="23200">
                  <c:v>14.043583535113205</c:v>
                </c:pt>
                <c:pt idx="23201">
                  <c:v>14.044188861989719</c:v>
                </c:pt>
                <c:pt idx="23202">
                  <c:v>14.044794188866232</c:v>
                </c:pt>
                <c:pt idx="23203">
                  <c:v>14.045399515742746</c:v>
                </c:pt>
                <c:pt idx="23204">
                  <c:v>14.04600484261926</c:v>
                </c:pt>
                <c:pt idx="23205">
                  <c:v>14.046610169495773</c:v>
                </c:pt>
                <c:pt idx="23206">
                  <c:v>14.047215496372287</c:v>
                </c:pt>
                <c:pt idx="23207">
                  <c:v>14.0478208232488</c:v>
                </c:pt>
                <c:pt idx="23208">
                  <c:v>14.048426150125314</c:v>
                </c:pt>
                <c:pt idx="23209">
                  <c:v>14.049031477001828</c:v>
                </c:pt>
                <c:pt idx="23210">
                  <c:v>14.049636803878341</c:v>
                </c:pt>
                <c:pt idx="23211">
                  <c:v>14.050242130754855</c:v>
                </c:pt>
                <c:pt idx="23212">
                  <c:v>14.050847457631368</c:v>
                </c:pt>
                <c:pt idx="23213">
                  <c:v>14.051452784507882</c:v>
                </c:pt>
                <c:pt idx="23214">
                  <c:v>14.052058111384396</c:v>
                </c:pt>
                <c:pt idx="23215">
                  <c:v>14.052663438260909</c:v>
                </c:pt>
                <c:pt idx="23216">
                  <c:v>14.053268765137423</c:v>
                </c:pt>
                <c:pt idx="23217">
                  <c:v>14.053874092013936</c:v>
                </c:pt>
                <c:pt idx="23218">
                  <c:v>14.05447941889045</c:v>
                </c:pt>
                <c:pt idx="23219">
                  <c:v>14.055084745766964</c:v>
                </c:pt>
                <c:pt idx="23220">
                  <c:v>14.055690072643477</c:v>
                </c:pt>
                <c:pt idx="23221">
                  <c:v>14.056295399519991</c:v>
                </c:pt>
                <c:pt idx="23222">
                  <c:v>14.056900726396504</c:v>
                </c:pt>
                <c:pt idx="23223">
                  <c:v>14.057506053273018</c:v>
                </c:pt>
                <c:pt idx="23224">
                  <c:v>14.058111380149532</c:v>
                </c:pt>
                <c:pt idx="23225">
                  <c:v>14.058716707026045</c:v>
                </c:pt>
                <c:pt idx="23226">
                  <c:v>14.059322033902559</c:v>
                </c:pt>
                <c:pt idx="23227">
                  <c:v>14.059927360779072</c:v>
                </c:pt>
                <c:pt idx="23228">
                  <c:v>14.060532687655586</c:v>
                </c:pt>
                <c:pt idx="23229">
                  <c:v>14.0611380145321</c:v>
                </c:pt>
                <c:pt idx="23230">
                  <c:v>14.061743341408613</c:v>
                </c:pt>
                <c:pt idx="23231">
                  <c:v>14.062348668285127</c:v>
                </c:pt>
                <c:pt idx="23232">
                  <c:v>14.06295399516164</c:v>
                </c:pt>
                <c:pt idx="23233">
                  <c:v>14.063559322038154</c:v>
                </c:pt>
                <c:pt idx="23234">
                  <c:v>14.064164648914668</c:v>
                </c:pt>
                <c:pt idx="23235">
                  <c:v>14.064769975791181</c:v>
                </c:pt>
                <c:pt idx="23236">
                  <c:v>14.065375302667695</c:v>
                </c:pt>
                <c:pt idx="23237">
                  <c:v>14.065980629544208</c:v>
                </c:pt>
                <c:pt idx="23238">
                  <c:v>14.066585956420722</c:v>
                </c:pt>
                <c:pt idx="23239">
                  <c:v>14.067191283297236</c:v>
                </c:pt>
                <c:pt idx="23240">
                  <c:v>14.067796610173749</c:v>
                </c:pt>
                <c:pt idx="23241">
                  <c:v>14.068401937050263</c:v>
                </c:pt>
                <c:pt idx="23242">
                  <c:v>14.069007263926776</c:v>
                </c:pt>
                <c:pt idx="23243">
                  <c:v>14.06961259080329</c:v>
                </c:pt>
                <c:pt idx="23244">
                  <c:v>14.070217917679804</c:v>
                </c:pt>
                <c:pt idx="23245">
                  <c:v>14.070823244556317</c:v>
                </c:pt>
                <c:pt idx="23246">
                  <c:v>14.071428571432831</c:v>
                </c:pt>
                <c:pt idx="23247">
                  <c:v>14.072033898309344</c:v>
                </c:pt>
                <c:pt idx="23248">
                  <c:v>14.072639225185858</c:v>
                </c:pt>
                <c:pt idx="23249">
                  <c:v>14.073244552062372</c:v>
                </c:pt>
                <c:pt idx="23250">
                  <c:v>14.073849878938885</c:v>
                </c:pt>
                <c:pt idx="23251">
                  <c:v>14.074455205815399</c:v>
                </c:pt>
                <c:pt idx="23252">
                  <c:v>14.075060532691912</c:v>
                </c:pt>
                <c:pt idx="23253">
                  <c:v>14.075665859568426</c:v>
                </c:pt>
                <c:pt idx="23254">
                  <c:v>14.07627118644494</c:v>
                </c:pt>
                <c:pt idx="23255">
                  <c:v>14.076876513321453</c:v>
                </c:pt>
                <c:pt idx="23256">
                  <c:v>14.077481840197967</c:v>
                </c:pt>
                <c:pt idx="23257">
                  <c:v>14.07808716707448</c:v>
                </c:pt>
                <c:pt idx="23258">
                  <c:v>14.078692493950994</c:v>
                </c:pt>
                <c:pt idx="23259">
                  <c:v>14.079297820827508</c:v>
                </c:pt>
                <c:pt idx="23260">
                  <c:v>14.079903147704021</c:v>
                </c:pt>
                <c:pt idx="23261">
                  <c:v>14.080508474580535</c:v>
                </c:pt>
                <c:pt idx="23262">
                  <c:v>14.081113801457048</c:v>
                </c:pt>
                <c:pt idx="23263">
                  <c:v>14.081719128333562</c:v>
                </c:pt>
                <c:pt idx="23264">
                  <c:v>14.082324455210076</c:v>
                </c:pt>
                <c:pt idx="23265">
                  <c:v>14.082929782086589</c:v>
                </c:pt>
                <c:pt idx="23266">
                  <c:v>14.083535108963103</c:v>
                </c:pt>
                <c:pt idx="23267">
                  <c:v>14.084140435839617</c:v>
                </c:pt>
                <c:pt idx="23268">
                  <c:v>14.08474576271613</c:v>
                </c:pt>
                <c:pt idx="23269">
                  <c:v>14.085351089592644</c:v>
                </c:pt>
                <c:pt idx="23270">
                  <c:v>14.085956416469157</c:v>
                </c:pt>
                <c:pt idx="23271">
                  <c:v>14.086561743345671</c:v>
                </c:pt>
                <c:pt idx="23272">
                  <c:v>14.087167070222185</c:v>
                </c:pt>
                <c:pt idx="23273">
                  <c:v>14.087772397098698</c:v>
                </c:pt>
                <c:pt idx="23274">
                  <c:v>14.088377723975212</c:v>
                </c:pt>
                <c:pt idx="23275">
                  <c:v>14.088983050851725</c:v>
                </c:pt>
                <c:pt idx="23276">
                  <c:v>14.089588377728239</c:v>
                </c:pt>
                <c:pt idx="23277">
                  <c:v>14.090193704604753</c:v>
                </c:pt>
                <c:pt idx="23278">
                  <c:v>14.090799031481266</c:v>
                </c:pt>
                <c:pt idx="23279">
                  <c:v>14.09140435835778</c:v>
                </c:pt>
                <c:pt idx="23280">
                  <c:v>14.092009685234293</c:v>
                </c:pt>
                <c:pt idx="23281">
                  <c:v>14.092615012110807</c:v>
                </c:pt>
                <c:pt idx="23282">
                  <c:v>14.093220338987321</c:v>
                </c:pt>
                <c:pt idx="23283">
                  <c:v>14.093825665863834</c:v>
                </c:pt>
                <c:pt idx="23284">
                  <c:v>14.094430992740348</c:v>
                </c:pt>
                <c:pt idx="23285">
                  <c:v>14.095036319616861</c:v>
                </c:pt>
                <c:pt idx="23286">
                  <c:v>14.095641646493375</c:v>
                </c:pt>
                <c:pt idx="23287">
                  <c:v>14.096246973369889</c:v>
                </c:pt>
                <c:pt idx="23288">
                  <c:v>14.096852300246402</c:v>
                </c:pt>
                <c:pt idx="23289">
                  <c:v>14.097457627122916</c:v>
                </c:pt>
                <c:pt idx="23290">
                  <c:v>14.098062953999429</c:v>
                </c:pt>
                <c:pt idx="23291">
                  <c:v>14.098668280875943</c:v>
                </c:pt>
                <c:pt idx="23292">
                  <c:v>14.099273607752457</c:v>
                </c:pt>
                <c:pt idx="23293">
                  <c:v>14.09987893462897</c:v>
                </c:pt>
                <c:pt idx="23294">
                  <c:v>14.100484261505484</c:v>
                </c:pt>
                <c:pt idx="23295">
                  <c:v>14.101089588381997</c:v>
                </c:pt>
                <c:pt idx="23296">
                  <c:v>14.101694915258511</c:v>
                </c:pt>
                <c:pt idx="23297">
                  <c:v>14.102300242135025</c:v>
                </c:pt>
                <c:pt idx="23298">
                  <c:v>14.102905569011538</c:v>
                </c:pt>
                <c:pt idx="23299">
                  <c:v>14.103510895888052</c:v>
                </c:pt>
                <c:pt idx="23300">
                  <c:v>14.104116222764565</c:v>
                </c:pt>
                <c:pt idx="23301">
                  <c:v>14.104721549641079</c:v>
                </c:pt>
                <c:pt idx="23302">
                  <c:v>14.105326876517593</c:v>
                </c:pt>
                <c:pt idx="23303">
                  <c:v>14.105932203394106</c:v>
                </c:pt>
                <c:pt idx="23304">
                  <c:v>14.10653753027062</c:v>
                </c:pt>
                <c:pt idx="23305">
                  <c:v>14.107142857147133</c:v>
                </c:pt>
                <c:pt idx="23306">
                  <c:v>14.107748184023647</c:v>
                </c:pt>
                <c:pt idx="23307">
                  <c:v>14.108353510900161</c:v>
                </c:pt>
                <c:pt idx="23308">
                  <c:v>14.108958837776674</c:v>
                </c:pt>
                <c:pt idx="23309">
                  <c:v>14.109564164653188</c:v>
                </c:pt>
                <c:pt idx="23310">
                  <c:v>14.110169491529701</c:v>
                </c:pt>
                <c:pt idx="23311">
                  <c:v>14.110774818406215</c:v>
                </c:pt>
                <c:pt idx="23312">
                  <c:v>14.111380145282729</c:v>
                </c:pt>
                <c:pt idx="23313">
                  <c:v>14.111985472159242</c:v>
                </c:pt>
                <c:pt idx="23314">
                  <c:v>14.112590799035756</c:v>
                </c:pt>
                <c:pt idx="23315">
                  <c:v>14.113196125912269</c:v>
                </c:pt>
                <c:pt idx="23316">
                  <c:v>14.113801452788783</c:v>
                </c:pt>
                <c:pt idx="23317">
                  <c:v>14.114406779665297</c:v>
                </c:pt>
                <c:pt idx="23318">
                  <c:v>14.11501210654181</c:v>
                </c:pt>
                <c:pt idx="23319">
                  <c:v>14.115617433418324</c:v>
                </c:pt>
                <c:pt idx="23320">
                  <c:v>14.116222760294837</c:v>
                </c:pt>
                <c:pt idx="23321">
                  <c:v>14.116828087171351</c:v>
                </c:pt>
                <c:pt idx="23322">
                  <c:v>14.117433414047865</c:v>
                </c:pt>
                <c:pt idx="23323">
                  <c:v>14.118038740924378</c:v>
                </c:pt>
                <c:pt idx="23324">
                  <c:v>14.118644067800892</c:v>
                </c:pt>
                <c:pt idx="23325">
                  <c:v>14.119249394677405</c:v>
                </c:pt>
                <c:pt idx="23326">
                  <c:v>14.119854721553919</c:v>
                </c:pt>
                <c:pt idx="23327">
                  <c:v>14.120460048430433</c:v>
                </c:pt>
                <c:pt idx="23328">
                  <c:v>14.121065375306946</c:v>
                </c:pt>
                <c:pt idx="23329">
                  <c:v>14.12167070218346</c:v>
                </c:pt>
                <c:pt idx="23330">
                  <c:v>14.122276029059973</c:v>
                </c:pt>
                <c:pt idx="23331">
                  <c:v>14.122881355936487</c:v>
                </c:pt>
                <c:pt idx="23332">
                  <c:v>14.123486682813001</c:v>
                </c:pt>
                <c:pt idx="23333">
                  <c:v>14.124092009689514</c:v>
                </c:pt>
                <c:pt idx="23334">
                  <c:v>14.124697336566028</c:v>
                </c:pt>
                <c:pt idx="23335">
                  <c:v>14.125302663442541</c:v>
                </c:pt>
                <c:pt idx="23336">
                  <c:v>14.125907990319055</c:v>
                </c:pt>
                <c:pt idx="23337">
                  <c:v>14.126513317195569</c:v>
                </c:pt>
                <c:pt idx="23338">
                  <c:v>14.127118644072082</c:v>
                </c:pt>
                <c:pt idx="23339">
                  <c:v>14.127723970948596</c:v>
                </c:pt>
                <c:pt idx="23340">
                  <c:v>14.128329297825109</c:v>
                </c:pt>
                <c:pt idx="23341">
                  <c:v>14.128934624701623</c:v>
                </c:pt>
                <c:pt idx="23342">
                  <c:v>14.129539951578137</c:v>
                </c:pt>
                <c:pt idx="23343">
                  <c:v>14.13014527845465</c:v>
                </c:pt>
                <c:pt idx="23344">
                  <c:v>14.130750605331164</c:v>
                </c:pt>
                <c:pt idx="23345">
                  <c:v>14.131355932207677</c:v>
                </c:pt>
                <c:pt idx="23346">
                  <c:v>14.131961259084191</c:v>
                </c:pt>
                <c:pt idx="23347">
                  <c:v>14.132566585960705</c:v>
                </c:pt>
                <c:pt idx="23348">
                  <c:v>14.133171912837218</c:v>
                </c:pt>
                <c:pt idx="23349">
                  <c:v>14.133777239713732</c:v>
                </c:pt>
                <c:pt idx="23350">
                  <c:v>14.134382566590245</c:v>
                </c:pt>
                <c:pt idx="23351">
                  <c:v>14.134987893466759</c:v>
                </c:pt>
                <c:pt idx="23352">
                  <c:v>14.135593220343273</c:v>
                </c:pt>
                <c:pt idx="23353">
                  <c:v>14.136198547219786</c:v>
                </c:pt>
                <c:pt idx="23354">
                  <c:v>14.1368038740963</c:v>
                </c:pt>
                <c:pt idx="23355">
                  <c:v>14.137409200972813</c:v>
                </c:pt>
                <c:pt idx="23356">
                  <c:v>14.138014527849327</c:v>
                </c:pt>
                <c:pt idx="23357">
                  <c:v>14.138619854725841</c:v>
                </c:pt>
                <c:pt idx="23358">
                  <c:v>14.139225181602354</c:v>
                </c:pt>
                <c:pt idx="23359">
                  <c:v>14.139830508478868</c:v>
                </c:pt>
                <c:pt idx="23360">
                  <c:v>14.140435835355381</c:v>
                </c:pt>
                <c:pt idx="23361">
                  <c:v>14.141041162231895</c:v>
                </c:pt>
                <c:pt idx="23362">
                  <c:v>14.141646489108409</c:v>
                </c:pt>
                <c:pt idx="23363">
                  <c:v>14.142251815984922</c:v>
                </c:pt>
                <c:pt idx="23364">
                  <c:v>14.142857142861436</c:v>
                </c:pt>
                <c:pt idx="23365">
                  <c:v>14.143462469737949</c:v>
                </c:pt>
                <c:pt idx="23366">
                  <c:v>14.144067796614463</c:v>
                </c:pt>
                <c:pt idx="23367">
                  <c:v>14.144673123490977</c:v>
                </c:pt>
                <c:pt idx="23368">
                  <c:v>14.14527845036749</c:v>
                </c:pt>
                <c:pt idx="23369">
                  <c:v>14.145883777244004</c:v>
                </c:pt>
                <c:pt idx="23370">
                  <c:v>14.146489104120517</c:v>
                </c:pt>
                <c:pt idx="23371">
                  <c:v>14.147094430997031</c:v>
                </c:pt>
                <c:pt idx="23372">
                  <c:v>14.147699757873545</c:v>
                </c:pt>
                <c:pt idx="23373">
                  <c:v>14.148305084750058</c:v>
                </c:pt>
                <c:pt idx="23374">
                  <c:v>14.148910411626572</c:v>
                </c:pt>
                <c:pt idx="23375">
                  <c:v>14.149515738503085</c:v>
                </c:pt>
                <c:pt idx="23376">
                  <c:v>14.150121065379599</c:v>
                </c:pt>
                <c:pt idx="23377">
                  <c:v>14.150726392256113</c:v>
                </c:pt>
                <c:pt idx="23378">
                  <c:v>14.151331719132626</c:v>
                </c:pt>
                <c:pt idx="23379">
                  <c:v>14.15193704600914</c:v>
                </c:pt>
                <c:pt idx="23380">
                  <c:v>14.152542372885653</c:v>
                </c:pt>
                <c:pt idx="23381">
                  <c:v>14.153147699762167</c:v>
                </c:pt>
                <c:pt idx="23382">
                  <c:v>14.153753026638681</c:v>
                </c:pt>
                <c:pt idx="23383">
                  <c:v>14.154358353515194</c:v>
                </c:pt>
                <c:pt idx="23384">
                  <c:v>14.154963680391708</c:v>
                </c:pt>
                <c:pt idx="23385">
                  <c:v>14.155569007268221</c:v>
                </c:pt>
                <c:pt idx="23386">
                  <c:v>14.156174334144735</c:v>
                </c:pt>
                <c:pt idx="23387">
                  <c:v>14.156779661021249</c:v>
                </c:pt>
                <c:pt idx="23388">
                  <c:v>14.157384987897762</c:v>
                </c:pt>
                <c:pt idx="23389">
                  <c:v>14.157990314774276</c:v>
                </c:pt>
                <c:pt idx="23390">
                  <c:v>14.158595641650789</c:v>
                </c:pt>
                <c:pt idx="23391">
                  <c:v>14.159200968527303</c:v>
                </c:pt>
                <c:pt idx="23392">
                  <c:v>14.159806295403817</c:v>
                </c:pt>
                <c:pt idx="23393">
                  <c:v>14.16041162228033</c:v>
                </c:pt>
                <c:pt idx="23394">
                  <c:v>14.161016949156844</c:v>
                </c:pt>
                <c:pt idx="23395">
                  <c:v>14.161622276033357</c:v>
                </c:pt>
                <c:pt idx="23396">
                  <c:v>14.162227602909871</c:v>
                </c:pt>
                <c:pt idx="23397">
                  <c:v>14.162832929786385</c:v>
                </c:pt>
                <c:pt idx="23398">
                  <c:v>14.163438256662898</c:v>
                </c:pt>
                <c:pt idx="23399">
                  <c:v>14.164043583539412</c:v>
                </c:pt>
                <c:pt idx="23400">
                  <c:v>14.164648910415925</c:v>
                </c:pt>
                <c:pt idx="23401">
                  <c:v>14.165254237292439</c:v>
                </c:pt>
                <c:pt idx="23402">
                  <c:v>14.165859564168953</c:v>
                </c:pt>
                <c:pt idx="23403">
                  <c:v>14.166464891045466</c:v>
                </c:pt>
                <c:pt idx="23404">
                  <c:v>14.16707021792198</c:v>
                </c:pt>
                <c:pt idx="23405">
                  <c:v>14.167675544798493</c:v>
                </c:pt>
                <c:pt idx="23406">
                  <c:v>14.168280871675007</c:v>
                </c:pt>
                <c:pt idx="23407">
                  <c:v>14.168886198551521</c:v>
                </c:pt>
                <c:pt idx="23408">
                  <c:v>14.169491525428034</c:v>
                </c:pt>
                <c:pt idx="23409">
                  <c:v>14.170096852304548</c:v>
                </c:pt>
                <c:pt idx="23410">
                  <c:v>14.170702179181061</c:v>
                </c:pt>
                <c:pt idx="23411">
                  <c:v>14.171307506057575</c:v>
                </c:pt>
                <c:pt idx="23412">
                  <c:v>14.171912832934089</c:v>
                </c:pt>
                <c:pt idx="23413">
                  <c:v>14.172518159810602</c:v>
                </c:pt>
                <c:pt idx="23414">
                  <c:v>14.173123486687116</c:v>
                </c:pt>
                <c:pt idx="23415">
                  <c:v>14.173728813563629</c:v>
                </c:pt>
                <c:pt idx="23416">
                  <c:v>14.174334140440143</c:v>
                </c:pt>
                <c:pt idx="23417">
                  <c:v>14.174939467316657</c:v>
                </c:pt>
                <c:pt idx="23418">
                  <c:v>14.17554479419317</c:v>
                </c:pt>
                <c:pt idx="23419">
                  <c:v>14.176150121069684</c:v>
                </c:pt>
                <c:pt idx="23420">
                  <c:v>14.176755447946197</c:v>
                </c:pt>
                <c:pt idx="23421">
                  <c:v>14.177360774822711</c:v>
                </c:pt>
                <c:pt idx="23422">
                  <c:v>14.177966101699225</c:v>
                </c:pt>
                <c:pt idx="23423">
                  <c:v>14.178571428575738</c:v>
                </c:pt>
                <c:pt idx="23424">
                  <c:v>14.179176755452252</c:v>
                </c:pt>
                <c:pt idx="23425">
                  <c:v>14.179782082328765</c:v>
                </c:pt>
                <c:pt idx="23426">
                  <c:v>14.180387409205279</c:v>
                </c:pt>
                <c:pt idx="23427">
                  <c:v>14.180992736081793</c:v>
                </c:pt>
                <c:pt idx="23428">
                  <c:v>14.181598062958306</c:v>
                </c:pt>
                <c:pt idx="23429">
                  <c:v>14.18220338983482</c:v>
                </c:pt>
                <c:pt idx="23430">
                  <c:v>14.182808716711333</c:v>
                </c:pt>
                <c:pt idx="23431">
                  <c:v>14.183414043587847</c:v>
                </c:pt>
                <c:pt idx="23432">
                  <c:v>14.184019370464361</c:v>
                </c:pt>
                <c:pt idx="23433">
                  <c:v>14.184624697340874</c:v>
                </c:pt>
                <c:pt idx="23434">
                  <c:v>14.185230024217388</c:v>
                </c:pt>
                <c:pt idx="23435">
                  <c:v>14.185835351093901</c:v>
                </c:pt>
                <c:pt idx="23436">
                  <c:v>14.186440677970415</c:v>
                </c:pt>
                <c:pt idx="23437">
                  <c:v>14.187046004846929</c:v>
                </c:pt>
                <c:pt idx="23438">
                  <c:v>14.187651331723442</c:v>
                </c:pt>
                <c:pt idx="23439">
                  <c:v>14.188256658599956</c:v>
                </c:pt>
                <c:pt idx="23440">
                  <c:v>14.188861985476469</c:v>
                </c:pt>
                <c:pt idx="23441">
                  <c:v>14.189467312352983</c:v>
                </c:pt>
                <c:pt idx="23442">
                  <c:v>14.190072639229497</c:v>
                </c:pt>
                <c:pt idx="23443">
                  <c:v>14.19067796610601</c:v>
                </c:pt>
                <c:pt idx="23444">
                  <c:v>14.191283292982524</c:v>
                </c:pt>
                <c:pt idx="23445">
                  <c:v>14.191888619859037</c:v>
                </c:pt>
                <c:pt idx="23446">
                  <c:v>14.192493946735551</c:v>
                </c:pt>
                <c:pt idx="23447">
                  <c:v>14.193099273612065</c:v>
                </c:pt>
                <c:pt idx="23448">
                  <c:v>14.193704600488578</c:v>
                </c:pt>
                <c:pt idx="23449">
                  <c:v>14.194309927365092</c:v>
                </c:pt>
                <c:pt idx="23450">
                  <c:v>14.194915254241605</c:v>
                </c:pt>
                <c:pt idx="23451">
                  <c:v>14.195520581118119</c:v>
                </c:pt>
                <c:pt idx="23452">
                  <c:v>14.196125907994633</c:v>
                </c:pt>
                <c:pt idx="23453">
                  <c:v>14.196731234871146</c:v>
                </c:pt>
                <c:pt idx="23454">
                  <c:v>14.19733656174766</c:v>
                </c:pt>
                <c:pt idx="23455">
                  <c:v>14.197941888624174</c:v>
                </c:pt>
                <c:pt idx="23456">
                  <c:v>14.198547215500687</c:v>
                </c:pt>
                <c:pt idx="23457">
                  <c:v>14.199152542377201</c:v>
                </c:pt>
                <c:pt idx="23458">
                  <c:v>14.199757869253714</c:v>
                </c:pt>
                <c:pt idx="23459">
                  <c:v>14.200363196130228</c:v>
                </c:pt>
                <c:pt idx="23460">
                  <c:v>14.200968523006742</c:v>
                </c:pt>
                <c:pt idx="23461">
                  <c:v>14.201573849883255</c:v>
                </c:pt>
                <c:pt idx="23462">
                  <c:v>14.202179176759769</c:v>
                </c:pt>
                <c:pt idx="23463">
                  <c:v>14.202784503636282</c:v>
                </c:pt>
                <c:pt idx="23464">
                  <c:v>14.203389830512796</c:v>
                </c:pt>
                <c:pt idx="23465">
                  <c:v>14.20399515738931</c:v>
                </c:pt>
                <c:pt idx="23466">
                  <c:v>14.204600484265823</c:v>
                </c:pt>
                <c:pt idx="23467">
                  <c:v>14.205205811142337</c:v>
                </c:pt>
                <c:pt idx="23468">
                  <c:v>14.20581113801885</c:v>
                </c:pt>
                <c:pt idx="23469">
                  <c:v>14.206416464895364</c:v>
                </c:pt>
                <c:pt idx="23470">
                  <c:v>14.207021791771878</c:v>
                </c:pt>
                <c:pt idx="23471">
                  <c:v>14.207627118648391</c:v>
                </c:pt>
                <c:pt idx="23472">
                  <c:v>14.208232445524905</c:v>
                </c:pt>
                <c:pt idx="23473">
                  <c:v>14.208837772401418</c:v>
                </c:pt>
                <c:pt idx="23474">
                  <c:v>14.209443099277932</c:v>
                </c:pt>
                <c:pt idx="23475">
                  <c:v>14.210048426154446</c:v>
                </c:pt>
                <c:pt idx="23476">
                  <c:v>14.210653753030959</c:v>
                </c:pt>
                <c:pt idx="23477">
                  <c:v>14.211259079907473</c:v>
                </c:pt>
                <c:pt idx="23478">
                  <c:v>14.211864406783986</c:v>
                </c:pt>
                <c:pt idx="23479">
                  <c:v>14.2124697336605</c:v>
                </c:pt>
                <c:pt idx="23480">
                  <c:v>14.213075060537014</c:v>
                </c:pt>
                <c:pt idx="23481">
                  <c:v>14.213680387413527</c:v>
                </c:pt>
                <c:pt idx="23482">
                  <c:v>14.214285714290041</c:v>
                </c:pt>
                <c:pt idx="23483">
                  <c:v>14.214891041166554</c:v>
                </c:pt>
                <c:pt idx="23484">
                  <c:v>14.215496368043068</c:v>
                </c:pt>
                <c:pt idx="23485">
                  <c:v>14.216101694919582</c:v>
                </c:pt>
                <c:pt idx="23486">
                  <c:v>14.216707021796095</c:v>
                </c:pt>
                <c:pt idx="23487">
                  <c:v>14.217312348672609</c:v>
                </c:pt>
                <c:pt idx="23488">
                  <c:v>14.217917675549122</c:v>
                </c:pt>
                <c:pt idx="23489">
                  <c:v>14.218523002425636</c:v>
                </c:pt>
                <c:pt idx="23490">
                  <c:v>14.21912832930215</c:v>
                </c:pt>
                <c:pt idx="23491">
                  <c:v>14.219733656178663</c:v>
                </c:pt>
                <c:pt idx="23492">
                  <c:v>14.220338983055177</c:v>
                </c:pt>
                <c:pt idx="23493">
                  <c:v>14.22094430993169</c:v>
                </c:pt>
                <c:pt idx="23494">
                  <c:v>14.221549636808204</c:v>
                </c:pt>
                <c:pt idx="23495">
                  <c:v>14.222154963684718</c:v>
                </c:pt>
                <c:pt idx="23496">
                  <c:v>14.222760290561231</c:v>
                </c:pt>
                <c:pt idx="23497">
                  <c:v>14.223365617437745</c:v>
                </c:pt>
                <c:pt idx="23498">
                  <c:v>14.223970944314258</c:v>
                </c:pt>
                <c:pt idx="23499">
                  <c:v>14.224576271190772</c:v>
                </c:pt>
                <c:pt idx="23500">
                  <c:v>14.225181598067286</c:v>
                </c:pt>
                <c:pt idx="23501">
                  <c:v>14.225786924943799</c:v>
                </c:pt>
                <c:pt idx="23502">
                  <c:v>14.226392251820313</c:v>
                </c:pt>
                <c:pt idx="23503">
                  <c:v>14.226997578696826</c:v>
                </c:pt>
                <c:pt idx="23504">
                  <c:v>14.22760290557334</c:v>
                </c:pt>
                <c:pt idx="23505">
                  <c:v>14.228208232449854</c:v>
                </c:pt>
                <c:pt idx="23506">
                  <c:v>14.228813559326367</c:v>
                </c:pt>
                <c:pt idx="23507">
                  <c:v>14.229418886202881</c:v>
                </c:pt>
                <c:pt idx="23508">
                  <c:v>14.230024213079394</c:v>
                </c:pt>
                <c:pt idx="23509">
                  <c:v>14.230629539955908</c:v>
                </c:pt>
                <c:pt idx="23510">
                  <c:v>14.231234866832422</c:v>
                </c:pt>
                <c:pt idx="23511">
                  <c:v>14.231840193708935</c:v>
                </c:pt>
                <c:pt idx="23512">
                  <c:v>14.232445520585449</c:v>
                </c:pt>
                <c:pt idx="23513">
                  <c:v>14.233050847461962</c:v>
                </c:pt>
                <c:pt idx="23514">
                  <c:v>14.233656174338476</c:v>
                </c:pt>
                <c:pt idx="23515">
                  <c:v>14.23426150121499</c:v>
                </c:pt>
                <c:pt idx="23516">
                  <c:v>14.234866828091503</c:v>
                </c:pt>
                <c:pt idx="23517">
                  <c:v>14.235472154968017</c:v>
                </c:pt>
                <c:pt idx="23518">
                  <c:v>14.23607748184453</c:v>
                </c:pt>
                <c:pt idx="23519">
                  <c:v>14.236682808721044</c:v>
                </c:pt>
                <c:pt idx="23520">
                  <c:v>14.237288135597558</c:v>
                </c:pt>
                <c:pt idx="23521">
                  <c:v>14.237893462474071</c:v>
                </c:pt>
                <c:pt idx="23522">
                  <c:v>14.238498789350585</c:v>
                </c:pt>
                <c:pt idx="23523">
                  <c:v>14.239104116227098</c:v>
                </c:pt>
                <c:pt idx="23524">
                  <c:v>14.239709443103612</c:v>
                </c:pt>
                <c:pt idx="23525">
                  <c:v>14.240314769980126</c:v>
                </c:pt>
                <c:pt idx="23526">
                  <c:v>14.240920096856639</c:v>
                </c:pt>
                <c:pt idx="23527">
                  <c:v>14.241525423733153</c:v>
                </c:pt>
                <c:pt idx="23528">
                  <c:v>14.242130750609666</c:v>
                </c:pt>
                <c:pt idx="23529">
                  <c:v>14.24273607748618</c:v>
                </c:pt>
                <c:pt idx="23530">
                  <c:v>14.243341404362694</c:v>
                </c:pt>
                <c:pt idx="23531">
                  <c:v>14.243946731239207</c:v>
                </c:pt>
                <c:pt idx="23532">
                  <c:v>14.244552058115721</c:v>
                </c:pt>
                <c:pt idx="23533">
                  <c:v>14.245157384992234</c:v>
                </c:pt>
                <c:pt idx="23534">
                  <c:v>14.245762711868748</c:v>
                </c:pt>
                <c:pt idx="23535">
                  <c:v>14.246368038745262</c:v>
                </c:pt>
                <c:pt idx="23536">
                  <c:v>14.246973365621775</c:v>
                </c:pt>
                <c:pt idx="23537">
                  <c:v>14.247578692498289</c:v>
                </c:pt>
                <c:pt idx="23538">
                  <c:v>14.248184019374802</c:v>
                </c:pt>
                <c:pt idx="23539">
                  <c:v>14.248789346251316</c:v>
                </c:pt>
                <c:pt idx="23540">
                  <c:v>14.24939467312783</c:v>
                </c:pt>
                <c:pt idx="23541">
                  <c:v>14.250000000004343</c:v>
                </c:pt>
                <c:pt idx="23542">
                  <c:v>14.250605326880857</c:v>
                </c:pt>
                <c:pt idx="23543">
                  <c:v>14.25121065375737</c:v>
                </c:pt>
                <c:pt idx="23544">
                  <c:v>14.251815980633884</c:v>
                </c:pt>
                <c:pt idx="23545">
                  <c:v>14.252421307510398</c:v>
                </c:pt>
                <c:pt idx="23546">
                  <c:v>14.253026634386911</c:v>
                </c:pt>
                <c:pt idx="23547">
                  <c:v>14.253631961263425</c:v>
                </c:pt>
                <c:pt idx="23548">
                  <c:v>14.254237288139938</c:v>
                </c:pt>
                <c:pt idx="23549">
                  <c:v>14.254842615016452</c:v>
                </c:pt>
                <c:pt idx="23550">
                  <c:v>14.255447941892966</c:v>
                </c:pt>
                <c:pt idx="23551">
                  <c:v>14.256053268769479</c:v>
                </c:pt>
                <c:pt idx="23552">
                  <c:v>14.256658595645993</c:v>
                </c:pt>
                <c:pt idx="23553">
                  <c:v>14.257263922522506</c:v>
                </c:pt>
                <c:pt idx="23554">
                  <c:v>14.25786924939902</c:v>
                </c:pt>
                <c:pt idx="23555">
                  <c:v>14.258474576275534</c:v>
                </c:pt>
                <c:pt idx="23556">
                  <c:v>14.259079903152047</c:v>
                </c:pt>
                <c:pt idx="23557">
                  <c:v>14.259685230028561</c:v>
                </c:pt>
                <c:pt idx="23558">
                  <c:v>14.260290556905074</c:v>
                </c:pt>
                <c:pt idx="23559">
                  <c:v>14.260895883781588</c:v>
                </c:pt>
                <c:pt idx="23560">
                  <c:v>14.261501210658102</c:v>
                </c:pt>
                <c:pt idx="23561">
                  <c:v>14.262106537534615</c:v>
                </c:pt>
                <c:pt idx="23562">
                  <c:v>14.262711864411129</c:v>
                </c:pt>
                <c:pt idx="23563">
                  <c:v>14.263317191287642</c:v>
                </c:pt>
                <c:pt idx="23564">
                  <c:v>14.263922518164156</c:v>
                </c:pt>
                <c:pt idx="23565">
                  <c:v>14.26452784504067</c:v>
                </c:pt>
                <c:pt idx="23566">
                  <c:v>14.265133171917183</c:v>
                </c:pt>
                <c:pt idx="23567">
                  <c:v>14.265738498793697</c:v>
                </c:pt>
                <c:pt idx="23568">
                  <c:v>14.26634382567021</c:v>
                </c:pt>
                <c:pt idx="23569">
                  <c:v>14.266949152546724</c:v>
                </c:pt>
                <c:pt idx="23570">
                  <c:v>14.267554479423238</c:v>
                </c:pt>
                <c:pt idx="23571">
                  <c:v>14.268159806299751</c:v>
                </c:pt>
                <c:pt idx="23572">
                  <c:v>14.268765133176265</c:v>
                </c:pt>
                <c:pt idx="23573">
                  <c:v>14.269370460052778</c:v>
                </c:pt>
                <c:pt idx="23574">
                  <c:v>14.269975786929292</c:v>
                </c:pt>
                <c:pt idx="23575">
                  <c:v>14.270581113805806</c:v>
                </c:pt>
                <c:pt idx="23576">
                  <c:v>14.271186440682319</c:v>
                </c:pt>
                <c:pt idx="23577">
                  <c:v>14.271791767558833</c:v>
                </c:pt>
                <c:pt idx="23578">
                  <c:v>14.272397094435346</c:v>
                </c:pt>
                <c:pt idx="23579">
                  <c:v>14.27300242131186</c:v>
                </c:pt>
                <c:pt idx="23580">
                  <c:v>14.273607748188374</c:v>
                </c:pt>
                <c:pt idx="23581">
                  <c:v>14.274213075064887</c:v>
                </c:pt>
                <c:pt idx="23582">
                  <c:v>14.274818401941401</c:v>
                </c:pt>
                <c:pt idx="23583">
                  <c:v>14.275423728817914</c:v>
                </c:pt>
                <c:pt idx="23584">
                  <c:v>14.276029055694428</c:v>
                </c:pt>
                <c:pt idx="23585">
                  <c:v>14.276634382570942</c:v>
                </c:pt>
                <c:pt idx="23586">
                  <c:v>14.277239709447455</c:v>
                </c:pt>
                <c:pt idx="23587">
                  <c:v>14.277845036323969</c:v>
                </c:pt>
                <c:pt idx="23588">
                  <c:v>14.278450363200482</c:v>
                </c:pt>
                <c:pt idx="23589">
                  <c:v>14.279055690076996</c:v>
                </c:pt>
                <c:pt idx="23590">
                  <c:v>14.27966101695351</c:v>
                </c:pt>
                <c:pt idx="23591">
                  <c:v>14.280266343830023</c:v>
                </c:pt>
                <c:pt idx="23592">
                  <c:v>14.280871670706537</c:v>
                </c:pt>
                <c:pt idx="23593">
                  <c:v>14.28147699758305</c:v>
                </c:pt>
                <c:pt idx="23594">
                  <c:v>14.282082324459564</c:v>
                </c:pt>
                <c:pt idx="23595">
                  <c:v>14.282687651336078</c:v>
                </c:pt>
                <c:pt idx="23596">
                  <c:v>14.283292978212591</c:v>
                </c:pt>
                <c:pt idx="23597">
                  <c:v>14.283898305089105</c:v>
                </c:pt>
                <c:pt idx="23598">
                  <c:v>14.284503631965618</c:v>
                </c:pt>
                <c:pt idx="23599">
                  <c:v>14.285108958842132</c:v>
                </c:pt>
                <c:pt idx="23600">
                  <c:v>14.285714285718646</c:v>
                </c:pt>
                <c:pt idx="23601">
                  <c:v>14.286319612595159</c:v>
                </c:pt>
                <c:pt idx="23602">
                  <c:v>14.286924939471673</c:v>
                </c:pt>
                <c:pt idx="23603">
                  <c:v>14.287530266348186</c:v>
                </c:pt>
                <c:pt idx="23604">
                  <c:v>14.2881355932247</c:v>
                </c:pt>
                <c:pt idx="23605">
                  <c:v>14.288740920101214</c:v>
                </c:pt>
                <c:pt idx="23606">
                  <c:v>14.289346246977727</c:v>
                </c:pt>
                <c:pt idx="23607">
                  <c:v>14.289951573854241</c:v>
                </c:pt>
                <c:pt idx="23608">
                  <c:v>14.290556900730754</c:v>
                </c:pt>
                <c:pt idx="23609">
                  <c:v>14.291162227607268</c:v>
                </c:pt>
                <c:pt idx="23610">
                  <c:v>14.291767554483782</c:v>
                </c:pt>
                <c:pt idx="23611">
                  <c:v>14.292372881360295</c:v>
                </c:pt>
                <c:pt idx="23612">
                  <c:v>14.292978208236809</c:v>
                </c:pt>
                <c:pt idx="23613">
                  <c:v>14.293583535113322</c:v>
                </c:pt>
                <c:pt idx="23614">
                  <c:v>14.294188861989836</c:v>
                </c:pt>
                <c:pt idx="23615">
                  <c:v>14.29479418886635</c:v>
                </c:pt>
                <c:pt idx="23616">
                  <c:v>14.295399515742863</c:v>
                </c:pt>
                <c:pt idx="23617">
                  <c:v>14.296004842619377</c:v>
                </c:pt>
                <c:pt idx="23618">
                  <c:v>14.29661016949589</c:v>
                </c:pt>
                <c:pt idx="23619">
                  <c:v>14.297215496372404</c:v>
                </c:pt>
                <c:pt idx="23620">
                  <c:v>14.297820823248918</c:v>
                </c:pt>
                <c:pt idx="23621">
                  <c:v>14.298426150125431</c:v>
                </c:pt>
                <c:pt idx="23622">
                  <c:v>14.299031477001945</c:v>
                </c:pt>
                <c:pt idx="23623">
                  <c:v>14.299636803878458</c:v>
                </c:pt>
                <c:pt idx="23624">
                  <c:v>14.300242130754972</c:v>
                </c:pt>
                <c:pt idx="23625">
                  <c:v>14.300847457631486</c:v>
                </c:pt>
                <c:pt idx="23626">
                  <c:v>14.301452784507999</c:v>
                </c:pt>
                <c:pt idx="23627">
                  <c:v>14.302058111384513</c:v>
                </c:pt>
                <c:pt idx="23628">
                  <c:v>14.302663438261026</c:v>
                </c:pt>
                <c:pt idx="23629">
                  <c:v>14.30326876513754</c:v>
                </c:pt>
                <c:pt idx="23630">
                  <c:v>14.303874092014054</c:v>
                </c:pt>
                <c:pt idx="23631">
                  <c:v>14.304479418890567</c:v>
                </c:pt>
                <c:pt idx="23632">
                  <c:v>14.305084745767081</c:v>
                </c:pt>
                <c:pt idx="23633">
                  <c:v>14.305690072643594</c:v>
                </c:pt>
                <c:pt idx="23634">
                  <c:v>14.306295399520108</c:v>
                </c:pt>
                <c:pt idx="23635">
                  <c:v>14.306900726396622</c:v>
                </c:pt>
                <c:pt idx="23636">
                  <c:v>14.307506053273135</c:v>
                </c:pt>
                <c:pt idx="23637">
                  <c:v>14.308111380149649</c:v>
                </c:pt>
                <c:pt idx="23638">
                  <c:v>14.308716707026162</c:v>
                </c:pt>
                <c:pt idx="23639">
                  <c:v>14.309322033902676</c:v>
                </c:pt>
                <c:pt idx="23640">
                  <c:v>14.30992736077919</c:v>
                </c:pt>
                <c:pt idx="23641">
                  <c:v>14.310532687655703</c:v>
                </c:pt>
                <c:pt idx="23642">
                  <c:v>14.311138014532217</c:v>
                </c:pt>
                <c:pt idx="23643">
                  <c:v>14.311743341408731</c:v>
                </c:pt>
                <c:pt idx="23644">
                  <c:v>14.312348668285244</c:v>
                </c:pt>
                <c:pt idx="23645">
                  <c:v>14.312953995161758</c:v>
                </c:pt>
                <c:pt idx="23646">
                  <c:v>14.313559322038271</c:v>
                </c:pt>
                <c:pt idx="23647">
                  <c:v>14.314164648914785</c:v>
                </c:pt>
                <c:pt idx="23648">
                  <c:v>14.314769975791299</c:v>
                </c:pt>
                <c:pt idx="23649">
                  <c:v>14.315375302667812</c:v>
                </c:pt>
                <c:pt idx="23650">
                  <c:v>14.315980629544326</c:v>
                </c:pt>
                <c:pt idx="23651">
                  <c:v>14.316585956420839</c:v>
                </c:pt>
                <c:pt idx="23652">
                  <c:v>14.317191283297353</c:v>
                </c:pt>
                <c:pt idx="23653">
                  <c:v>14.317796610173867</c:v>
                </c:pt>
                <c:pt idx="23654">
                  <c:v>14.31840193705038</c:v>
                </c:pt>
                <c:pt idx="23655">
                  <c:v>14.319007263926894</c:v>
                </c:pt>
                <c:pt idx="23656">
                  <c:v>14.319612590803407</c:v>
                </c:pt>
                <c:pt idx="23657">
                  <c:v>14.320217917679921</c:v>
                </c:pt>
                <c:pt idx="23658">
                  <c:v>14.320823244556435</c:v>
                </c:pt>
                <c:pt idx="23659">
                  <c:v>14.321428571432948</c:v>
                </c:pt>
                <c:pt idx="23660">
                  <c:v>14.322033898309462</c:v>
                </c:pt>
                <c:pt idx="23661">
                  <c:v>14.322639225185975</c:v>
                </c:pt>
                <c:pt idx="23662">
                  <c:v>14.323244552062489</c:v>
                </c:pt>
                <c:pt idx="23663">
                  <c:v>14.323849878939003</c:v>
                </c:pt>
                <c:pt idx="23664">
                  <c:v>14.324455205815516</c:v>
                </c:pt>
                <c:pt idx="23665">
                  <c:v>14.32506053269203</c:v>
                </c:pt>
                <c:pt idx="23666">
                  <c:v>14.325665859568543</c:v>
                </c:pt>
                <c:pt idx="23667">
                  <c:v>14.326271186445057</c:v>
                </c:pt>
                <c:pt idx="23668">
                  <c:v>14.326876513321571</c:v>
                </c:pt>
                <c:pt idx="23669">
                  <c:v>14.327481840198084</c:v>
                </c:pt>
                <c:pt idx="23670">
                  <c:v>14.328087167074598</c:v>
                </c:pt>
                <c:pt idx="23671">
                  <c:v>14.328692493951111</c:v>
                </c:pt>
                <c:pt idx="23672">
                  <c:v>14.329297820827625</c:v>
                </c:pt>
                <c:pt idx="23673">
                  <c:v>14.329903147704139</c:v>
                </c:pt>
                <c:pt idx="23674">
                  <c:v>14.330508474580652</c:v>
                </c:pt>
                <c:pt idx="23675">
                  <c:v>14.331113801457166</c:v>
                </c:pt>
                <c:pt idx="23676">
                  <c:v>14.331719128333679</c:v>
                </c:pt>
                <c:pt idx="23677">
                  <c:v>14.332324455210193</c:v>
                </c:pt>
                <c:pt idx="23678">
                  <c:v>14.332929782086707</c:v>
                </c:pt>
                <c:pt idx="23679">
                  <c:v>14.33353510896322</c:v>
                </c:pt>
                <c:pt idx="23680">
                  <c:v>14.334140435839734</c:v>
                </c:pt>
                <c:pt idx="23681">
                  <c:v>14.334745762716247</c:v>
                </c:pt>
                <c:pt idx="23682">
                  <c:v>14.335351089592761</c:v>
                </c:pt>
                <c:pt idx="23683">
                  <c:v>14.335956416469275</c:v>
                </c:pt>
                <c:pt idx="23684">
                  <c:v>14.336561743345788</c:v>
                </c:pt>
                <c:pt idx="23685">
                  <c:v>14.337167070222302</c:v>
                </c:pt>
                <c:pt idx="23686">
                  <c:v>14.337772397098815</c:v>
                </c:pt>
                <c:pt idx="23687">
                  <c:v>14.338377723975329</c:v>
                </c:pt>
                <c:pt idx="23688">
                  <c:v>14.338983050851843</c:v>
                </c:pt>
                <c:pt idx="23689">
                  <c:v>14.339588377728356</c:v>
                </c:pt>
                <c:pt idx="23690">
                  <c:v>14.34019370460487</c:v>
                </c:pt>
                <c:pt idx="23691">
                  <c:v>14.340799031481383</c:v>
                </c:pt>
                <c:pt idx="23692">
                  <c:v>14.341404358357897</c:v>
                </c:pt>
                <c:pt idx="23693">
                  <c:v>14.342009685234411</c:v>
                </c:pt>
                <c:pt idx="23694">
                  <c:v>14.342615012110924</c:v>
                </c:pt>
                <c:pt idx="23695">
                  <c:v>14.343220338987438</c:v>
                </c:pt>
                <c:pt idx="23696">
                  <c:v>14.343825665863951</c:v>
                </c:pt>
                <c:pt idx="23697">
                  <c:v>14.344430992740465</c:v>
                </c:pt>
                <c:pt idx="23698">
                  <c:v>14.345036319616979</c:v>
                </c:pt>
                <c:pt idx="23699">
                  <c:v>14.345641646493492</c:v>
                </c:pt>
                <c:pt idx="23700">
                  <c:v>14.346246973370006</c:v>
                </c:pt>
                <c:pt idx="23701">
                  <c:v>14.346852300246519</c:v>
                </c:pt>
                <c:pt idx="23702">
                  <c:v>14.347457627123033</c:v>
                </c:pt>
                <c:pt idx="23703">
                  <c:v>14.348062953999547</c:v>
                </c:pt>
                <c:pt idx="23704">
                  <c:v>14.34866828087606</c:v>
                </c:pt>
                <c:pt idx="23705">
                  <c:v>14.349273607752574</c:v>
                </c:pt>
                <c:pt idx="23706">
                  <c:v>14.349878934629087</c:v>
                </c:pt>
                <c:pt idx="23707">
                  <c:v>14.350484261505601</c:v>
                </c:pt>
                <c:pt idx="23708">
                  <c:v>14.351089588382115</c:v>
                </c:pt>
                <c:pt idx="23709">
                  <c:v>14.351694915258628</c:v>
                </c:pt>
                <c:pt idx="23710">
                  <c:v>14.352300242135142</c:v>
                </c:pt>
                <c:pt idx="23711">
                  <c:v>14.352905569011655</c:v>
                </c:pt>
                <c:pt idx="23712">
                  <c:v>14.353510895888169</c:v>
                </c:pt>
                <c:pt idx="23713">
                  <c:v>14.354116222764683</c:v>
                </c:pt>
                <c:pt idx="23714">
                  <c:v>14.354721549641196</c:v>
                </c:pt>
                <c:pt idx="23715">
                  <c:v>14.35532687651771</c:v>
                </c:pt>
                <c:pt idx="23716">
                  <c:v>14.355932203394223</c:v>
                </c:pt>
                <c:pt idx="23717">
                  <c:v>14.356537530270737</c:v>
                </c:pt>
                <c:pt idx="23718">
                  <c:v>14.357142857147251</c:v>
                </c:pt>
                <c:pt idx="23719">
                  <c:v>14.357748184023764</c:v>
                </c:pt>
                <c:pt idx="23720">
                  <c:v>14.358353510900278</c:v>
                </c:pt>
                <c:pt idx="23721">
                  <c:v>14.358958837776791</c:v>
                </c:pt>
                <c:pt idx="23722">
                  <c:v>14.359564164653305</c:v>
                </c:pt>
                <c:pt idx="23723">
                  <c:v>14.360169491529819</c:v>
                </c:pt>
                <c:pt idx="23724">
                  <c:v>14.360774818406332</c:v>
                </c:pt>
                <c:pt idx="23725">
                  <c:v>14.361380145282846</c:v>
                </c:pt>
                <c:pt idx="23726">
                  <c:v>14.361985472159359</c:v>
                </c:pt>
                <c:pt idx="23727">
                  <c:v>14.362590799035873</c:v>
                </c:pt>
                <c:pt idx="23728">
                  <c:v>14.363196125912387</c:v>
                </c:pt>
                <c:pt idx="23729">
                  <c:v>14.3638014527889</c:v>
                </c:pt>
                <c:pt idx="23730">
                  <c:v>14.364406779665414</c:v>
                </c:pt>
                <c:pt idx="23731">
                  <c:v>14.365012106541927</c:v>
                </c:pt>
                <c:pt idx="23732">
                  <c:v>14.365617433418441</c:v>
                </c:pt>
                <c:pt idx="23733">
                  <c:v>14.366222760294955</c:v>
                </c:pt>
                <c:pt idx="23734">
                  <c:v>14.366828087171468</c:v>
                </c:pt>
                <c:pt idx="23735">
                  <c:v>14.367433414047982</c:v>
                </c:pt>
                <c:pt idx="23736">
                  <c:v>14.368038740924495</c:v>
                </c:pt>
                <c:pt idx="23737">
                  <c:v>14.368644067801009</c:v>
                </c:pt>
                <c:pt idx="23738">
                  <c:v>14.369249394677523</c:v>
                </c:pt>
                <c:pt idx="23739">
                  <c:v>14.369854721554036</c:v>
                </c:pt>
                <c:pt idx="23740">
                  <c:v>14.37046004843055</c:v>
                </c:pt>
                <c:pt idx="23741">
                  <c:v>14.371065375307063</c:v>
                </c:pt>
                <c:pt idx="23742">
                  <c:v>14.371670702183577</c:v>
                </c:pt>
                <c:pt idx="23743">
                  <c:v>14.372276029060091</c:v>
                </c:pt>
                <c:pt idx="23744">
                  <c:v>14.372881355936604</c:v>
                </c:pt>
                <c:pt idx="23745">
                  <c:v>14.373486682813118</c:v>
                </c:pt>
                <c:pt idx="23746">
                  <c:v>14.374092009689631</c:v>
                </c:pt>
                <c:pt idx="23747">
                  <c:v>14.374697336566145</c:v>
                </c:pt>
                <c:pt idx="23748">
                  <c:v>14.375302663442659</c:v>
                </c:pt>
                <c:pt idx="23749">
                  <c:v>14.375907990319172</c:v>
                </c:pt>
                <c:pt idx="23750">
                  <c:v>14.376513317195686</c:v>
                </c:pt>
                <c:pt idx="23751">
                  <c:v>14.377118644072199</c:v>
                </c:pt>
                <c:pt idx="23752">
                  <c:v>14.377723970948713</c:v>
                </c:pt>
                <c:pt idx="23753">
                  <c:v>14.378329297825227</c:v>
                </c:pt>
                <c:pt idx="23754">
                  <c:v>14.37893462470174</c:v>
                </c:pt>
                <c:pt idx="23755">
                  <c:v>14.379539951578254</c:v>
                </c:pt>
                <c:pt idx="23756">
                  <c:v>14.380145278454767</c:v>
                </c:pt>
                <c:pt idx="23757">
                  <c:v>14.380750605331281</c:v>
                </c:pt>
                <c:pt idx="23758">
                  <c:v>14.381355932207795</c:v>
                </c:pt>
                <c:pt idx="23759">
                  <c:v>14.381961259084308</c:v>
                </c:pt>
                <c:pt idx="23760">
                  <c:v>14.382566585960822</c:v>
                </c:pt>
                <c:pt idx="23761">
                  <c:v>14.383171912837335</c:v>
                </c:pt>
                <c:pt idx="23762">
                  <c:v>14.383777239713849</c:v>
                </c:pt>
                <c:pt idx="23763">
                  <c:v>14.384382566590363</c:v>
                </c:pt>
                <c:pt idx="23764">
                  <c:v>14.384987893466876</c:v>
                </c:pt>
                <c:pt idx="23765">
                  <c:v>14.38559322034339</c:v>
                </c:pt>
                <c:pt idx="23766">
                  <c:v>14.386198547219903</c:v>
                </c:pt>
                <c:pt idx="23767">
                  <c:v>14.386803874096417</c:v>
                </c:pt>
                <c:pt idx="23768">
                  <c:v>14.387409200972931</c:v>
                </c:pt>
                <c:pt idx="23769">
                  <c:v>14.388014527849444</c:v>
                </c:pt>
                <c:pt idx="23770">
                  <c:v>14.388619854725958</c:v>
                </c:pt>
                <c:pt idx="23771">
                  <c:v>14.389225181602471</c:v>
                </c:pt>
                <c:pt idx="23772">
                  <c:v>14.389830508478985</c:v>
                </c:pt>
                <c:pt idx="23773">
                  <c:v>14.390435835355499</c:v>
                </c:pt>
                <c:pt idx="23774">
                  <c:v>14.391041162232012</c:v>
                </c:pt>
                <c:pt idx="23775">
                  <c:v>14.391646489108526</c:v>
                </c:pt>
                <c:pt idx="23776">
                  <c:v>14.392251815985039</c:v>
                </c:pt>
                <c:pt idx="23777">
                  <c:v>14.392857142861553</c:v>
                </c:pt>
                <c:pt idx="23778">
                  <c:v>14.393462469738067</c:v>
                </c:pt>
                <c:pt idx="23779">
                  <c:v>14.39406779661458</c:v>
                </c:pt>
                <c:pt idx="23780">
                  <c:v>14.394673123491094</c:v>
                </c:pt>
                <c:pt idx="23781">
                  <c:v>14.395278450367607</c:v>
                </c:pt>
                <c:pt idx="23782">
                  <c:v>14.395883777244121</c:v>
                </c:pt>
                <c:pt idx="23783">
                  <c:v>14.396489104120635</c:v>
                </c:pt>
                <c:pt idx="23784">
                  <c:v>14.397094430997148</c:v>
                </c:pt>
                <c:pt idx="23785">
                  <c:v>14.397699757873662</c:v>
                </c:pt>
                <c:pt idx="23786">
                  <c:v>14.398305084750175</c:v>
                </c:pt>
                <c:pt idx="23787">
                  <c:v>14.398910411626689</c:v>
                </c:pt>
                <c:pt idx="23788">
                  <c:v>14.399515738503203</c:v>
                </c:pt>
                <c:pt idx="23789">
                  <c:v>14.400121065379716</c:v>
                </c:pt>
                <c:pt idx="23790">
                  <c:v>14.40072639225623</c:v>
                </c:pt>
                <c:pt idx="23791">
                  <c:v>14.401331719132743</c:v>
                </c:pt>
                <c:pt idx="23792">
                  <c:v>14.401937046009257</c:v>
                </c:pt>
                <c:pt idx="23793">
                  <c:v>14.402542372885771</c:v>
                </c:pt>
                <c:pt idx="23794">
                  <c:v>14.403147699762284</c:v>
                </c:pt>
                <c:pt idx="23795">
                  <c:v>14.403753026638798</c:v>
                </c:pt>
                <c:pt idx="23796">
                  <c:v>14.404358353515311</c:v>
                </c:pt>
                <c:pt idx="23797">
                  <c:v>14.404963680391825</c:v>
                </c:pt>
                <c:pt idx="23798">
                  <c:v>14.405569007268339</c:v>
                </c:pt>
                <c:pt idx="23799">
                  <c:v>14.406174334144852</c:v>
                </c:pt>
                <c:pt idx="23800">
                  <c:v>14.406779661021366</c:v>
                </c:pt>
                <c:pt idx="23801">
                  <c:v>14.407384987897879</c:v>
                </c:pt>
                <c:pt idx="23802">
                  <c:v>14.407990314774393</c:v>
                </c:pt>
                <c:pt idx="23803">
                  <c:v>14.408595641650907</c:v>
                </c:pt>
                <c:pt idx="23804">
                  <c:v>14.40920096852742</c:v>
                </c:pt>
                <c:pt idx="23805">
                  <c:v>14.409806295403934</c:v>
                </c:pt>
                <c:pt idx="23806">
                  <c:v>14.410411622280447</c:v>
                </c:pt>
                <c:pt idx="23807">
                  <c:v>14.411016949156961</c:v>
                </c:pt>
                <c:pt idx="23808">
                  <c:v>14.411622276033475</c:v>
                </c:pt>
                <c:pt idx="23809">
                  <c:v>14.412227602909988</c:v>
                </c:pt>
                <c:pt idx="23810">
                  <c:v>14.412832929786502</c:v>
                </c:pt>
                <c:pt idx="23811">
                  <c:v>14.413438256663015</c:v>
                </c:pt>
                <c:pt idx="23812">
                  <c:v>14.414043583539529</c:v>
                </c:pt>
                <c:pt idx="23813">
                  <c:v>14.414648910416043</c:v>
                </c:pt>
                <c:pt idx="23814">
                  <c:v>14.415254237292556</c:v>
                </c:pt>
                <c:pt idx="23815">
                  <c:v>14.41585956416907</c:v>
                </c:pt>
                <c:pt idx="23816">
                  <c:v>14.416464891045583</c:v>
                </c:pt>
                <c:pt idx="23817">
                  <c:v>14.417070217922097</c:v>
                </c:pt>
                <c:pt idx="23818">
                  <c:v>14.417675544798611</c:v>
                </c:pt>
                <c:pt idx="23819">
                  <c:v>14.418280871675124</c:v>
                </c:pt>
                <c:pt idx="23820">
                  <c:v>14.418886198551638</c:v>
                </c:pt>
                <c:pt idx="23821">
                  <c:v>14.419491525428151</c:v>
                </c:pt>
                <c:pt idx="23822">
                  <c:v>14.420096852304665</c:v>
                </c:pt>
                <c:pt idx="23823">
                  <c:v>14.420702179181179</c:v>
                </c:pt>
                <c:pt idx="23824">
                  <c:v>14.421307506057692</c:v>
                </c:pt>
                <c:pt idx="23825">
                  <c:v>14.421912832934206</c:v>
                </c:pt>
                <c:pt idx="23826">
                  <c:v>14.422518159810719</c:v>
                </c:pt>
                <c:pt idx="23827">
                  <c:v>14.423123486687233</c:v>
                </c:pt>
                <c:pt idx="23828">
                  <c:v>14.423728813563747</c:v>
                </c:pt>
                <c:pt idx="23829">
                  <c:v>14.42433414044026</c:v>
                </c:pt>
                <c:pt idx="23830">
                  <c:v>14.424939467316774</c:v>
                </c:pt>
                <c:pt idx="23831">
                  <c:v>14.425544794193288</c:v>
                </c:pt>
                <c:pt idx="23832">
                  <c:v>14.426150121069801</c:v>
                </c:pt>
                <c:pt idx="23833">
                  <c:v>14.426755447946315</c:v>
                </c:pt>
                <c:pt idx="23834">
                  <c:v>14.427360774822828</c:v>
                </c:pt>
                <c:pt idx="23835">
                  <c:v>14.427966101699342</c:v>
                </c:pt>
                <c:pt idx="23836">
                  <c:v>14.428571428575856</c:v>
                </c:pt>
                <c:pt idx="23837">
                  <c:v>14.429176755452369</c:v>
                </c:pt>
                <c:pt idx="23838">
                  <c:v>14.429782082328883</c:v>
                </c:pt>
                <c:pt idx="23839">
                  <c:v>14.430387409205396</c:v>
                </c:pt>
                <c:pt idx="23840">
                  <c:v>14.43099273608191</c:v>
                </c:pt>
                <c:pt idx="23841">
                  <c:v>14.431598062958424</c:v>
                </c:pt>
                <c:pt idx="23842">
                  <c:v>14.432203389834937</c:v>
                </c:pt>
                <c:pt idx="23843">
                  <c:v>14.432808716711451</c:v>
                </c:pt>
                <c:pt idx="23844">
                  <c:v>14.433414043587964</c:v>
                </c:pt>
                <c:pt idx="23845">
                  <c:v>14.434019370464478</c:v>
                </c:pt>
                <c:pt idx="23846">
                  <c:v>14.434624697340992</c:v>
                </c:pt>
                <c:pt idx="23847">
                  <c:v>14.435230024217505</c:v>
                </c:pt>
                <c:pt idx="23848">
                  <c:v>14.435835351094019</c:v>
                </c:pt>
                <c:pt idx="23849">
                  <c:v>14.436440677970532</c:v>
                </c:pt>
                <c:pt idx="23850">
                  <c:v>14.437046004847046</c:v>
                </c:pt>
                <c:pt idx="23851">
                  <c:v>14.43765133172356</c:v>
                </c:pt>
                <c:pt idx="23852">
                  <c:v>14.438256658600073</c:v>
                </c:pt>
                <c:pt idx="23853">
                  <c:v>14.438861985476587</c:v>
                </c:pt>
                <c:pt idx="23854">
                  <c:v>14.4394673123531</c:v>
                </c:pt>
                <c:pt idx="23855">
                  <c:v>14.440072639229614</c:v>
                </c:pt>
                <c:pt idx="23856">
                  <c:v>14.440677966106128</c:v>
                </c:pt>
                <c:pt idx="23857">
                  <c:v>14.441283292982641</c:v>
                </c:pt>
                <c:pt idx="23858">
                  <c:v>14.441888619859155</c:v>
                </c:pt>
                <c:pt idx="23859">
                  <c:v>14.442493946735668</c:v>
                </c:pt>
                <c:pt idx="23860">
                  <c:v>14.443099273612182</c:v>
                </c:pt>
                <c:pt idx="23861">
                  <c:v>14.443704600488696</c:v>
                </c:pt>
                <c:pt idx="23862">
                  <c:v>14.444309927365209</c:v>
                </c:pt>
                <c:pt idx="23863">
                  <c:v>14.444915254241723</c:v>
                </c:pt>
                <c:pt idx="23864">
                  <c:v>14.445520581118236</c:v>
                </c:pt>
                <c:pt idx="23865">
                  <c:v>14.44612590799475</c:v>
                </c:pt>
                <c:pt idx="23866">
                  <c:v>14.446731234871264</c:v>
                </c:pt>
                <c:pt idx="23867">
                  <c:v>14.447336561747777</c:v>
                </c:pt>
                <c:pt idx="23868">
                  <c:v>14.447941888624291</c:v>
                </c:pt>
                <c:pt idx="23869">
                  <c:v>14.448547215500804</c:v>
                </c:pt>
                <c:pt idx="23870">
                  <c:v>14.449152542377318</c:v>
                </c:pt>
                <c:pt idx="23871">
                  <c:v>14.449757869253832</c:v>
                </c:pt>
                <c:pt idx="23872">
                  <c:v>14.450363196130345</c:v>
                </c:pt>
                <c:pt idx="23873">
                  <c:v>14.450968523006859</c:v>
                </c:pt>
                <c:pt idx="23874">
                  <c:v>14.451573849883372</c:v>
                </c:pt>
                <c:pt idx="23875">
                  <c:v>14.452179176759886</c:v>
                </c:pt>
                <c:pt idx="23876">
                  <c:v>14.4527845036364</c:v>
                </c:pt>
                <c:pt idx="23877">
                  <c:v>14.453389830512913</c:v>
                </c:pt>
                <c:pt idx="23878">
                  <c:v>14.453995157389427</c:v>
                </c:pt>
                <c:pt idx="23879">
                  <c:v>14.45460048426594</c:v>
                </c:pt>
                <c:pt idx="23880">
                  <c:v>14.455205811142454</c:v>
                </c:pt>
                <c:pt idx="23881">
                  <c:v>14.455811138018968</c:v>
                </c:pt>
                <c:pt idx="23882">
                  <c:v>14.456416464895481</c:v>
                </c:pt>
                <c:pt idx="23883">
                  <c:v>14.457021791771995</c:v>
                </c:pt>
                <c:pt idx="23884">
                  <c:v>14.457627118648508</c:v>
                </c:pt>
                <c:pt idx="23885">
                  <c:v>14.458232445525022</c:v>
                </c:pt>
                <c:pt idx="23886">
                  <c:v>14.458837772401536</c:v>
                </c:pt>
                <c:pt idx="23887">
                  <c:v>14.459443099278049</c:v>
                </c:pt>
                <c:pt idx="23888">
                  <c:v>14.460048426154563</c:v>
                </c:pt>
                <c:pt idx="23889">
                  <c:v>14.460653753031076</c:v>
                </c:pt>
                <c:pt idx="23890">
                  <c:v>14.46125907990759</c:v>
                </c:pt>
                <c:pt idx="23891">
                  <c:v>14.461864406784104</c:v>
                </c:pt>
                <c:pt idx="23892">
                  <c:v>14.462469733660617</c:v>
                </c:pt>
                <c:pt idx="23893">
                  <c:v>14.463075060537131</c:v>
                </c:pt>
                <c:pt idx="23894">
                  <c:v>14.463680387413644</c:v>
                </c:pt>
                <c:pt idx="23895">
                  <c:v>14.464285714290158</c:v>
                </c:pt>
                <c:pt idx="23896">
                  <c:v>14.464891041166672</c:v>
                </c:pt>
                <c:pt idx="23897">
                  <c:v>14.465496368043185</c:v>
                </c:pt>
                <c:pt idx="23898">
                  <c:v>14.466101694919699</c:v>
                </c:pt>
                <c:pt idx="23899">
                  <c:v>14.466707021796212</c:v>
                </c:pt>
                <c:pt idx="23900">
                  <c:v>14.467312348672726</c:v>
                </c:pt>
                <c:pt idx="23901">
                  <c:v>14.46791767554924</c:v>
                </c:pt>
                <c:pt idx="23902">
                  <c:v>14.468523002425753</c:v>
                </c:pt>
                <c:pt idx="23903">
                  <c:v>14.469128329302267</c:v>
                </c:pt>
                <c:pt idx="23904">
                  <c:v>14.46973365617878</c:v>
                </c:pt>
                <c:pt idx="23905">
                  <c:v>14.470338983055294</c:v>
                </c:pt>
                <c:pt idx="23906">
                  <c:v>14.470944309931808</c:v>
                </c:pt>
                <c:pt idx="23907">
                  <c:v>14.471549636808321</c:v>
                </c:pt>
                <c:pt idx="23908">
                  <c:v>14.472154963684835</c:v>
                </c:pt>
                <c:pt idx="23909">
                  <c:v>14.472760290561348</c:v>
                </c:pt>
                <c:pt idx="23910">
                  <c:v>14.473365617437862</c:v>
                </c:pt>
                <c:pt idx="23911">
                  <c:v>14.473970944314376</c:v>
                </c:pt>
                <c:pt idx="23912">
                  <c:v>14.474576271190889</c:v>
                </c:pt>
                <c:pt idx="23913">
                  <c:v>14.475181598067403</c:v>
                </c:pt>
                <c:pt idx="23914">
                  <c:v>14.475786924943916</c:v>
                </c:pt>
                <c:pt idx="23915">
                  <c:v>14.47639225182043</c:v>
                </c:pt>
                <c:pt idx="23916">
                  <c:v>14.476997578696944</c:v>
                </c:pt>
                <c:pt idx="23917">
                  <c:v>14.477602905573457</c:v>
                </c:pt>
                <c:pt idx="23918">
                  <c:v>14.478208232449971</c:v>
                </c:pt>
                <c:pt idx="23919">
                  <c:v>14.478813559326484</c:v>
                </c:pt>
                <c:pt idx="23920">
                  <c:v>14.479418886202998</c:v>
                </c:pt>
                <c:pt idx="23921">
                  <c:v>14.480024213079512</c:v>
                </c:pt>
                <c:pt idx="23922">
                  <c:v>14.480629539956025</c:v>
                </c:pt>
                <c:pt idx="23923">
                  <c:v>14.481234866832539</c:v>
                </c:pt>
                <c:pt idx="23924">
                  <c:v>14.481840193709052</c:v>
                </c:pt>
                <c:pt idx="23925">
                  <c:v>14.482445520585566</c:v>
                </c:pt>
                <c:pt idx="23926">
                  <c:v>14.48305084746208</c:v>
                </c:pt>
                <c:pt idx="23927">
                  <c:v>14.483656174338593</c:v>
                </c:pt>
                <c:pt idx="23928">
                  <c:v>14.484261501215107</c:v>
                </c:pt>
                <c:pt idx="23929">
                  <c:v>14.48486682809162</c:v>
                </c:pt>
                <c:pt idx="23930">
                  <c:v>14.485472154968134</c:v>
                </c:pt>
                <c:pt idx="23931">
                  <c:v>14.486077481844648</c:v>
                </c:pt>
                <c:pt idx="23932">
                  <c:v>14.486682808721161</c:v>
                </c:pt>
                <c:pt idx="23933">
                  <c:v>14.487288135597675</c:v>
                </c:pt>
                <c:pt idx="23934">
                  <c:v>14.487893462474188</c:v>
                </c:pt>
                <c:pt idx="23935">
                  <c:v>14.488498789350702</c:v>
                </c:pt>
                <c:pt idx="23936">
                  <c:v>14.489104116227216</c:v>
                </c:pt>
                <c:pt idx="23937">
                  <c:v>14.489709443103729</c:v>
                </c:pt>
                <c:pt idx="23938">
                  <c:v>14.490314769980243</c:v>
                </c:pt>
                <c:pt idx="23939">
                  <c:v>14.490920096856756</c:v>
                </c:pt>
                <c:pt idx="23940">
                  <c:v>14.49152542373327</c:v>
                </c:pt>
                <c:pt idx="23941">
                  <c:v>14.492130750609784</c:v>
                </c:pt>
                <c:pt idx="23942">
                  <c:v>14.492736077486297</c:v>
                </c:pt>
                <c:pt idx="23943">
                  <c:v>14.493341404362811</c:v>
                </c:pt>
                <c:pt idx="23944">
                  <c:v>14.493946731239324</c:v>
                </c:pt>
                <c:pt idx="23945">
                  <c:v>14.494552058115838</c:v>
                </c:pt>
                <c:pt idx="23946">
                  <c:v>14.495157384992352</c:v>
                </c:pt>
                <c:pt idx="23947">
                  <c:v>14.495762711868865</c:v>
                </c:pt>
                <c:pt idx="23948">
                  <c:v>14.496368038745379</c:v>
                </c:pt>
                <c:pt idx="23949">
                  <c:v>14.496973365621892</c:v>
                </c:pt>
                <c:pt idx="23950">
                  <c:v>14.497578692498406</c:v>
                </c:pt>
                <c:pt idx="23951">
                  <c:v>14.49818401937492</c:v>
                </c:pt>
                <c:pt idx="23952">
                  <c:v>14.498789346251433</c:v>
                </c:pt>
                <c:pt idx="23953">
                  <c:v>14.499394673127947</c:v>
                </c:pt>
                <c:pt idx="23954">
                  <c:v>14.50000000000446</c:v>
                </c:pt>
                <c:pt idx="23955">
                  <c:v>14.500605326880974</c:v>
                </c:pt>
                <c:pt idx="23956">
                  <c:v>14.501210653757488</c:v>
                </c:pt>
                <c:pt idx="23957">
                  <c:v>14.501815980634001</c:v>
                </c:pt>
                <c:pt idx="23958">
                  <c:v>14.502421307510515</c:v>
                </c:pt>
                <c:pt idx="23959">
                  <c:v>14.503026634387028</c:v>
                </c:pt>
                <c:pt idx="23960">
                  <c:v>14.503631961263542</c:v>
                </c:pt>
                <c:pt idx="23961">
                  <c:v>14.504237288140056</c:v>
                </c:pt>
                <c:pt idx="23962">
                  <c:v>14.504842615016569</c:v>
                </c:pt>
                <c:pt idx="23963">
                  <c:v>14.505447941893083</c:v>
                </c:pt>
                <c:pt idx="23964">
                  <c:v>14.506053268769596</c:v>
                </c:pt>
                <c:pt idx="23965">
                  <c:v>14.50665859564611</c:v>
                </c:pt>
                <c:pt idx="23966">
                  <c:v>14.507263922522624</c:v>
                </c:pt>
                <c:pt idx="23967">
                  <c:v>14.507869249399137</c:v>
                </c:pt>
                <c:pt idx="23968">
                  <c:v>14.508474576275651</c:v>
                </c:pt>
                <c:pt idx="23969">
                  <c:v>14.509079903152164</c:v>
                </c:pt>
                <c:pt idx="23970">
                  <c:v>14.509685230028678</c:v>
                </c:pt>
                <c:pt idx="23971">
                  <c:v>14.510290556905192</c:v>
                </c:pt>
                <c:pt idx="23972">
                  <c:v>14.510895883781705</c:v>
                </c:pt>
                <c:pt idx="23973">
                  <c:v>14.511501210658219</c:v>
                </c:pt>
                <c:pt idx="23974">
                  <c:v>14.512106537534732</c:v>
                </c:pt>
                <c:pt idx="23975">
                  <c:v>14.512711864411246</c:v>
                </c:pt>
                <c:pt idx="23976">
                  <c:v>14.51331719128776</c:v>
                </c:pt>
                <c:pt idx="23977">
                  <c:v>14.513922518164273</c:v>
                </c:pt>
                <c:pt idx="23978">
                  <c:v>14.514527845040787</c:v>
                </c:pt>
                <c:pt idx="23979">
                  <c:v>14.5151331719173</c:v>
                </c:pt>
                <c:pt idx="23980">
                  <c:v>14.515738498793814</c:v>
                </c:pt>
                <c:pt idx="23981">
                  <c:v>14.516343825670328</c:v>
                </c:pt>
                <c:pt idx="23982">
                  <c:v>14.516949152546841</c:v>
                </c:pt>
                <c:pt idx="23983">
                  <c:v>14.517554479423355</c:v>
                </c:pt>
                <c:pt idx="23984">
                  <c:v>14.518159806299868</c:v>
                </c:pt>
                <c:pt idx="23985">
                  <c:v>14.518765133176382</c:v>
                </c:pt>
                <c:pt idx="23986">
                  <c:v>14.519370460052896</c:v>
                </c:pt>
                <c:pt idx="23987">
                  <c:v>14.519975786929409</c:v>
                </c:pt>
                <c:pt idx="23988">
                  <c:v>14.520581113805923</c:v>
                </c:pt>
                <c:pt idx="23989">
                  <c:v>14.521186440682436</c:v>
                </c:pt>
                <c:pt idx="23990">
                  <c:v>14.52179176755895</c:v>
                </c:pt>
                <c:pt idx="23991">
                  <c:v>14.522397094435464</c:v>
                </c:pt>
                <c:pt idx="23992">
                  <c:v>14.523002421311977</c:v>
                </c:pt>
                <c:pt idx="23993">
                  <c:v>14.523607748188491</c:v>
                </c:pt>
                <c:pt idx="23994">
                  <c:v>14.524213075065004</c:v>
                </c:pt>
                <c:pt idx="23995">
                  <c:v>14.524818401941518</c:v>
                </c:pt>
                <c:pt idx="23996">
                  <c:v>14.525423728818032</c:v>
                </c:pt>
                <c:pt idx="23997">
                  <c:v>14.526029055694545</c:v>
                </c:pt>
                <c:pt idx="23998">
                  <c:v>14.526634382571059</c:v>
                </c:pt>
                <c:pt idx="23999">
                  <c:v>14.527239709447572</c:v>
                </c:pt>
                <c:pt idx="24000">
                  <c:v>14.527845036324086</c:v>
                </c:pt>
                <c:pt idx="24001">
                  <c:v>14.5284503632006</c:v>
                </c:pt>
                <c:pt idx="24002">
                  <c:v>14.529055690077113</c:v>
                </c:pt>
                <c:pt idx="24003">
                  <c:v>14.529661016953627</c:v>
                </c:pt>
                <c:pt idx="24004">
                  <c:v>14.53026634383014</c:v>
                </c:pt>
                <c:pt idx="24005">
                  <c:v>14.530871670706654</c:v>
                </c:pt>
                <c:pt idx="24006">
                  <c:v>14.531476997583168</c:v>
                </c:pt>
                <c:pt idx="24007">
                  <c:v>14.532082324459681</c:v>
                </c:pt>
                <c:pt idx="24008">
                  <c:v>14.532687651336195</c:v>
                </c:pt>
                <c:pt idx="24009">
                  <c:v>14.533292978212708</c:v>
                </c:pt>
                <c:pt idx="24010">
                  <c:v>14.533898305089222</c:v>
                </c:pt>
                <c:pt idx="24011">
                  <c:v>14.534503631965736</c:v>
                </c:pt>
                <c:pt idx="24012">
                  <c:v>14.535108958842249</c:v>
                </c:pt>
                <c:pt idx="24013">
                  <c:v>14.535714285718763</c:v>
                </c:pt>
                <c:pt idx="24014">
                  <c:v>14.536319612595276</c:v>
                </c:pt>
                <c:pt idx="24015">
                  <c:v>14.53692493947179</c:v>
                </c:pt>
                <c:pt idx="24016">
                  <c:v>14.537530266348304</c:v>
                </c:pt>
                <c:pt idx="24017">
                  <c:v>14.538135593224817</c:v>
                </c:pt>
                <c:pt idx="24018">
                  <c:v>14.538740920101331</c:v>
                </c:pt>
                <c:pt idx="24019">
                  <c:v>14.539346246977845</c:v>
                </c:pt>
                <c:pt idx="24020">
                  <c:v>14.539951573854358</c:v>
                </c:pt>
                <c:pt idx="24021">
                  <c:v>14.540556900730872</c:v>
                </c:pt>
                <c:pt idx="24022">
                  <c:v>14.541162227607385</c:v>
                </c:pt>
                <c:pt idx="24023">
                  <c:v>14.541767554483899</c:v>
                </c:pt>
                <c:pt idx="24024">
                  <c:v>14.542372881360413</c:v>
                </c:pt>
                <c:pt idx="24025">
                  <c:v>14.542978208236926</c:v>
                </c:pt>
                <c:pt idx="24026">
                  <c:v>14.54358353511344</c:v>
                </c:pt>
                <c:pt idx="24027">
                  <c:v>14.544188861989953</c:v>
                </c:pt>
                <c:pt idx="24028">
                  <c:v>14.544794188866467</c:v>
                </c:pt>
                <c:pt idx="24029">
                  <c:v>14.545399515742981</c:v>
                </c:pt>
                <c:pt idx="24030">
                  <c:v>14.546004842619494</c:v>
                </c:pt>
                <c:pt idx="24031">
                  <c:v>14.546610169496008</c:v>
                </c:pt>
                <c:pt idx="24032">
                  <c:v>14.547215496372521</c:v>
                </c:pt>
                <c:pt idx="24033">
                  <c:v>14.547820823249035</c:v>
                </c:pt>
                <c:pt idx="24034">
                  <c:v>14.548426150125549</c:v>
                </c:pt>
                <c:pt idx="24035">
                  <c:v>14.549031477002062</c:v>
                </c:pt>
                <c:pt idx="24036">
                  <c:v>14.549636803878576</c:v>
                </c:pt>
                <c:pt idx="24037">
                  <c:v>14.550242130755089</c:v>
                </c:pt>
                <c:pt idx="24038">
                  <c:v>14.550847457631603</c:v>
                </c:pt>
                <c:pt idx="24039">
                  <c:v>14.551452784508117</c:v>
                </c:pt>
                <c:pt idx="24040">
                  <c:v>14.55205811138463</c:v>
                </c:pt>
                <c:pt idx="24041">
                  <c:v>14.552663438261144</c:v>
                </c:pt>
                <c:pt idx="24042">
                  <c:v>14.553268765137657</c:v>
                </c:pt>
                <c:pt idx="24043">
                  <c:v>14.553874092014171</c:v>
                </c:pt>
                <c:pt idx="24044">
                  <c:v>14.554479418890685</c:v>
                </c:pt>
                <c:pt idx="24045">
                  <c:v>14.555084745767198</c:v>
                </c:pt>
                <c:pt idx="24046">
                  <c:v>14.555690072643712</c:v>
                </c:pt>
                <c:pt idx="24047">
                  <c:v>14.556295399520225</c:v>
                </c:pt>
                <c:pt idx="24048">
                  <c:v>14.556900726396739</c:v>
                </c:pt>
                <c:pt idx="24049">
                  <c:v>14.557506053273253</c:v>
                </c:pt>
                <c:pt idx="24050">
                  <c:v>14.558111380149766</c:v>
                </c:pt>
                <c:pt idx="24051">
                  <c:v>14.55871670702628</c:v>
                </c:pt>
                <c:pt idx="24052">
                  <c:v>14.559322033902793</c:v>
                </c:pt>
                <c:pt idx="24053">
                  <c:v>14.559927360779307</c:v>
                </c:pt>
                <c:pt idx="24054">
                  <c:v>14.560532687655821</c:v>
                </c:pt>
                <c:pt idx="24055">
                  <c:v>14.561138014532334</c:v>
                </c:pt>
                <c:pt idx="24056">
                  <c:v>14.561743341408848</c:v>
                </c:pt>
                <c:pt idx="24057">
                  <c:v>14.562348668285361</c:v>
                </c:pt>
                <c:pt idx="24058">
                  <c:v>14.562953995161875</c:v>
                </c:pt>
                <c:pt idx="24059">
                  <c:v>14.563559322038389</c:v>
                </c:pt>
                <c:pt idx="24060">
                  <c:v>14.564164648914902</c:v>
                </c:pt>
                <c:pt idx="24061">
                  <c:v>14.564769975791416</c:v>
                </c:pt>
                <c:pt idx="24062">
                  <c:v>14.565375302667929</c:v>
                </c:pt>
                <c:pt idx="24063">
                  <c:v>14.565980629544443</c:v>
                </c:pt>
                <c:pt idx="24064">
                  <c:v>14.566585956420957</c:v>
                </c:pt>
                <c:pt idx="24065">
                  <c:v>14.56719128329747</c:v>
                </c:pt>
                <c:pt idx="24066">
                  <c:v>14.567796610173984</c:v>
                </c:pt>
                <c:pt idx="24067">
                  <c:v>14.568401937050497</c:v>
                </c:pt>
                <c:pt idx="24068">
                  <c:v>14.569007263927011</c:v>
                </c:pt>
                <c:pt idx="24069">
                  <c:v>14.569612590803525</c:v>
                </c:pt>
                <c:pt idx="24070">
                  <c:v>14.570217917680038</c:v>
                </c:pt>
                <c:pt idx="24071">
                  <c:v>14.570823244556552</c:v>
                </c:pt>
                <c:pt idx="24072">
                  <c:v>14.571428571433065</c:v>
                </c:pt>
                <c:pt idx="24073">
                  <c:v>14.572033898309579</c:v>
                </c:pt>
                <c:pt idx="24074">
                  <c:v>14.572639225186093</c:v>
                </c:pt>
                <c:pt idx="24075">
                  <c:v>14.573244552062606</c:v>
                </c:pt>
                <c:pt idx="24076">
                  <c:v>14.57384987893912</c:v>
                </c:pt>
                <c:pt idx="24077">
                  <c:v>14.574455205815633</c:v>
                </c:pt>
                <c:pt idx="24078">
                  <c:v>14.575060532692147</c:v>
                </c:pt>
                <c:pt idx="24079">
                  <c:v>14.575665859568661</c:v>
                </c:pt>
                <c:pt idx="24080">
                  <c:v>14.576271186445174</c:v>
                </c:pt>
                <c:pt idx="24081">
                  <c:v>14.576876513321688</c:v>
                </c:pt>
                <c:pt idx="24082">
                  <c:v>14.577481840198201</c:v>
                </c:pt>
                <c:pt idx="24083">
                  <c:v>14.578087167074715</c:v>
                </c:pt>
                <c:pt idx="24084">
                  <c:v>14.578692493951229</c:v>
                </c:pt>
                <c:pt idx="24085">
                  <c:v>14.579297820827742</c:v>
                </c:pt>
                <c:pt idx="24086">
                  <c:v>14.579903147704256</c:v>
                </c:pt>
                <c:pt idx="24087">
                  <c:v>14.580508474580769</c:v>
                </c:pt>
                <c:pt idx="24088">
                  <c:v>14.581113801457283</c:v>
                </c:pt>
                <c:pt idx="24089">
                  <c:v>14.581719128333797</c:v>
                </c:pt>
                <c:pt idx="24090">
                  <c:v>14.58232445521031</c:v>
                </c:pt>
                <c:pt idx="24091">
                  <c:v>14.582929782086824</c:v>
                </c:pt>
                <c:pt idx="24092">
                  <c:v>14.583535108963337</c:v>
                </c:pt>
                <c:pt idx="24093">
                  <c:v>14.584140435839851</c:v>
                </c:pt>
                <c:pt idx="24094">
                  <c:v>14.584745762716365</c:v>
                </c:pt>
                <c:pt idx="24095">
                  <c:v>14.585351089592878</c:v>
                </c:pt>
                <c:pt idx="24096">
                  <c:v>14.585956416469392</c:v>
                </c:pt>
                <c:pt idx="24097">
                  <c:v>14.586561743345905</c:v>
                </c:pt>
                <c:pt idx="24098">
                  <c:v>14.587167070222419</c:v>
                </c:pt>
                <c:pt idx="24099">
                  <c:v>14.587772397098933</c:v>
                </c:pt>
                <c:pt idx="24100">
                  <c:v>14.588377723975446</c:v>
                </c:pt>
                <c:pt idx="24101">
                  <c:v>14.58898305085196</c:v>
                </c:pt>
                <c:pt idx="24102">
                  <c:v>14.589588377728473</c:v>
                </c:pt>
                <c:pt idx="24103">
                  <c:v>14.590193704604987</c:v>
                </c:pt>
                <c:pt idx="24104">
                  <c:v>14.590799031481501</c:v>
                </c:pt>
                <c:pt idx="24105">
                  <c:v>14.591404358358014</c:v>
                </c:pt>
                <c:pt idx="24106">
                  <c:v>14.592009685234528</c:v>
                </c:pt>
                <c:pt idx="24107">
                  <c:v>14.592615012111041</c:v>
                </c:pt>
                <c:pt idx="24108">
                  <c:v>14.593220338987555</c:v>
                </c:pt>
                <c:pt idx="24109">
                  <c:v>14.593825665864069</c:v>
                </c:pt>
                <c:pt idx="24110">
                  <c:v>14.594430992740582</c:v>
                </c:pt>
                <c:pt idx="24111">
                  <c:v>14.595036319617096</c:v>
                </c:pt>
                <c:pt idx="24112">
                  <c:v>14.595641646493609</c:v>
                </c:pt>
                <c:pt idx="24113">
                  <c:v>14.596246973370123</c:v>
                </c:pt>
                <c:pt idx="24114">
                  <c:v>14.596852300246637</c:v>
                </c:pt>
                <c:pt idx="24115">
                  <c:v>14.59745762712315</c:v>
                </c:pt>
                <c:pt idx="24116">
                  <c:v>14.598062953999664</c:v>
                </c:pt>
                <c:pt idx="24117">
                  <c:v>14.598668280876177</c:v>
                </c:pt>
                <c:pt idx="24118">
                  <c:v>14.599273607752691</c:v>
                </c:pt>
                <c:pt idx="24119">
                  <c:v>14.599878934629205</c:v>
                </c:pt>
                <c:pt idx="24120">
                  <c:v>14.600484261505718</c:v>
                </c:pt>
                <c:pt idx="24121">
                  <c:v>14.601089588382232</c:v>
                </c:pt>
                <c:pt idx="24122">
                  <c:v>14.601694915258745</c:v>
                </c:pt>
                <c:pt idx="24123">
                  <c:v>14.602300242135259</c:v>
                </c:pt>
                <c:pt idx="24124">
                  <c:v>14.602905569011773</c:v>
                </c:pt>
                <c:pt idx="24125">
                  <c:v>14.603510895888286</c:v>
                </c:pt>
                <c:pt idx="24126">
                  <c:v>14.6041162227648</c:v>
                </c:pt>
                <c:pt idx="24127">
                  <c:v>14.604721549641313</c:v>
                </c:pt>
                <c:pt idx="24128">
                  <c:v>14.605326876517827</c:v>
                </c:pt>
                <c:pt idx="24129">
                  <c:v>14.605932203394341</c:v>
                </c:pt>
                <c:pt idx="24130">
                  <c:v>14.606537530270854</c:v>
                </c:pt>
                <c:pt idx="24131">
                  <c:v>14.607142857147368</c:v>
                </c:pt>
                <c:pt idx="24132">
                  <c:v>14.607748184023881</c:v>
                </c:pt>
                <c:pt idx="24133">
                  <c:v>14.608353510900395</c:v>
                </c:pt>
                <c:pt idx="24134">
                  <c:v>14.608958837776909</c:v>
                </c:pt>
                <c:pt idx="24135">
                  <c:v>14.609564164653422</c:v>
                </c:pt>
                <c:pt idx="24136">
                  <c:v>14.610169491529936</c:v>
                </c:pt>
                <c:pt idx="24137">
                  <c:v>14.610774818406449</c:v>
                </c:pt>
                <c:pt idx="24138">
                  <c:v>14.611380145282963</c:v>
                </c:pt>
                <c:pt idx="24139">
                  <c:v>14.611985472159477</c:v>
                </c:pt>
                <c:pt idx="24140">
                  <c:v>14.61259079903599</c:v>
                </c:pt>
                <c:pt idx="24141">
                  <c:v>14.613196125912504</c:v>
                </c:pt>
                <c:pt idx="24142">
                  <c:v>14.613801452789017</c:v>
                </c:pt>
                <c:pt idx="24143">
                  <c:v>14.614406779665531</c:v>
                </c:pt>
                <c:pt idx="24144">
                  <c:v>14.615012106542045</c:v>
                </c:pt>
                <c:pt idx="24145">
                  <c:v>14.615617433418558</c:v>
                </c:pt>
                <c:pt idx="24146">
                  <c:v>14.616222760295072</c:v>
                </c:pt>
                <c:pt idx="24147">
                  <c:v>14.616828087171585</c:v>
                </c:pt>
                <c:pt idx="24148">
                  <c:v>14.617433414048099</c:v>
                </c:pt>
                <c:pt idx="24149">
                  <c:v>14.618038740924613</c:v>
                </c:pt>
                <c:pt idx="24150">
                  <c:v>14.618644067801126</c:v>
                </c:pt>
                <c:pt idx="24151">
                  <c:v>14.61924939467764</c:v>
                </c:pt>
                <c:pt idx="24152">
                  <c:v>14.619854721554153</c:v>
                </c:pt>
                <c:pt idx="24153">
                  <c:v>14.620460048430667</c:v>
                </c:pt>
                <c:pt idx="24154">
                  <c:v>14.621065375307181</c:v>
                </c:pt>
                <c:pt idx="24155">
                  <c:v>14.621670702183694</c:v>
                </c:pt>
                <c:pt idx="24156">
                  <c:v>14.622276029060208</c:v>
                </c:pt>
                <c:pt idx="24157">
                  <c:v>14.622881355936721</c:v>
                </c:pt>
                <c:pt idx="24158">
                  <c:v>14.623486682813235</c:v>
                </c:pt>
                <c:pt idx="24159">
                  <c:v>14.624092009689749</c:v>
                </c:pt>
                <c:pt idx="24160">
                  <c:v>14.624697336566262</c:v>
                </c:pt>
                <c:pt idx="24161">
                  <c:v>14.625302663442776</c:v>
                </c:pt>
                <c:pt idx="24162">
                  <c:v>14.625907990319289</c:v>
                </c:pt>
                <c:pt idx="24163">
                  <c:v>14.626513317195803</c:v>
                </c:pt>
                <c:pt idx="24164">
                  <c:v>14.627118644072317</c:v>
                </c:pt>
                <c:pt idx="24165">
                  <c:v>14.62772397094883</c:v>
                </c:pt>
                <c:pt idx="24166">
                  <c:v>14.628329297825344</c:v>
                </c:pt>
                <c:pt idx="24167">
                  <c:v>14.628934624701857</c:v>
                </c:pt>
                <c:pt idx="24168">
                  <c:v>14.629539951578371</c:v>
                </c:pt>
                <c:pt idx="24169">
                  <c:v>14.630145278454885</c:v>
                </c:pt>
                <c:pt idx="24170">
                  <c:v>14.630750605331398</c:v>
                </c:pt>
                <c:pt idx="24171">
                  <c:v>14.631355932207912</c:v>
                </c:pt>
                <c:pt idx="24172">
                  <c:v>14.631961259084425</c:v>
                </c:pt>
                <c:pt idx="24173">
                  <c:v>14.632566585960939</c:v>
                </c:pt>
                <c:pt idx="24174">
                  <c:v>14.633171912837453</c:v>
                </c:pt>
                <c:pt idx="24175">
                  <c:v>14.633777239713966</c:v>
                </c:pt>
                <c:pt idx="24176">
                  <c:v>14.63438256659048</c:v>
                </c:pt>
                <c:pt idx="24177">
                  <c:v>14.634987893466993</c:v>
                </c:pt>
                <c:pt idx="24178">
                  <c:v>14.635593220343507</c:v>
                </c:pt>
                <c:pt idx="24179">
                  <c:v>14.636198547220021</c:v>
                </c:pt>
                <c:pt idx="24180">
                  <c:v>14.636803874096534</c:v>
                </c:pt>
                <c:pt idx="24181">
                  <c:v>14.637409200973048</c:v>
                </c:pt>
                <c:pt idx="24182">
                  <c:v>14.638014527849561</c:v>
                </c:pt>
                <c:pt idx="24183">
                  <c:v>14.638619854726075</c:v>
                </c:pt>
                <c:pt idx="24184">
                  <c:v>14.639225181602589</c:v>
                </c:pt>
                <c:pt idx="24185">
                  <c:v>14.639830508479102</c:v>
                </c:pt>
                <c:pt idx="24186">
                  <c:v>14.640435835355616</c:v>
                </c:pt>
                <c:pt idx="24187">
                  <c:v>14.641041162232129</c:v>
                </c:pt>
                <c:pt idx="24188">
                  <c:v>14.641646489108643</c:v>
                </c:pt>
                <c:pt idx="24189">
                  <c:v>14.642251815985157</c:v>
                </c:pt>
                <c:pt idx="24190">
                  <c:v>14.64285714286167</c:v>
                </c:pt>
                <c:pt idx="24191">
                  <c:v>14.643462469738184</c:v>
                </c:pt>
                <c:pt idx="24192">
                  <c:v>14.644067796614697</c:v>
                </c:pt>
                <c:pt idx="24193">
                  <c:v>14.644673123491211</c:v>
                </c:pt>
                <c:pt idx="24194">
                  <c:v>14.645278450367725</c:v>
                </c:pt>
                <c:pt idx="24195">
                  <c:v>14.645883777244238</c:v>
                </c:pt>
                <c:pt idx="24196">
                  <c:v>14.646489104120752</c:v>
                </c:pt>
                <c:pt idx="24197">
                  <c:v>14.647094430997265</c:v>
                </c:pt>
                <c:pt idx="24198">
                  <c:v>14.647699757873779</c:v>
                </c:pt>
                <c:pt idx="24199">
                  <c:v>14.648305084750293</c:v>
                </c:pt>
                <c:pt idx="24200">
                  <c:v>14.648910411626806</c:v>
                </c:pt>
                <c:pt idx="24201">
                  <c:v>14.64951573850332</c:v>
                </c:pt>
                <c:pt idx="24202">
                  <c:v>14.650121065379833</c:v>
                </c:pt>
                <c:pt idx="24203">
                  <c:v>14.650726392256347</c:v>
                </c:pt>
                <c:pt idx="24204">
                  <c:v>14.651331719132861</c:v>
                </c:pt>
                <c:pt idx="24205">
                  <c:v>14.651937046009374</c:v>
                </c:pt>
                <c:pt idx="24206">
                  <c:v>14.652542372885888</c:v>
                </c:pt>
                <c:pt idx="24207">
                  <c:v>14.653147699762402</c:v>
                </c:pt>
                <c:pt idx="24208">
                  <c:v>14.653753026638915</c:v>
                </c:pt>
                <c:pt idx="24209">
                  <c:v>14.654358353515429</c:v>
                </c:pt>
                <c:pt idx="24210">
                  <c:v>14.654963680391942</c:v>
                </c:pt>
                <c:pt idx="24211">
                  <c:v>14.655569007268456</c:v>
                </c:pt>
                <c:pt idx="24212">
                  <c:v>14.65617433414497</c:v>
                </c:pt>
                <c:pt idx="24213">
                  <c:v>14.656779661021483</c:v>
                </c:pt>
                <c:pt idx="24214">
                  <c:v>14.657384987897997</c:v>
                </c:pt>
                <c:pt idx="24215">
                  <c:v>14.65799031477451</c:v>
                </c:pt>
                <c:pt idx="24216">
                  <c:v>14.658595641651024</c:v>
                </c:pt>
                <c:pt idx="24217">
                  <c:v>14.659200968527538</c:v>
                </c:pt>
                <c:pt idx="24218">
                  <c:v>14.659806295404051</c:v>
                </c:pt>
                <c:pt idx="24219">
                  <c:v>14.660411622280565</c:v>
                </c:pt>
                <c:pt idx="24220">
                  <c:v>14.661016949157078</c:v>
                </c:pt>
                <c:pt idx="24221">
                  <c:v>14.661622276033592</c:v>
                </c:pt>
                <c:pt idx="24222">
                  <c:v>14.662227602910106</c:v>
                </c:pt>
                <c:pt idx="24223">
                  <c:v>14.662832929786619</c:v>
                </c:pt>
                <c:pt idx="24224">
                  <c:v>14.663438256663133</c:v>
                </c:pt>
                <c:pt idx="24225">
                  <c:v>14.664043583539646</c:v>
                </c:pt>
                <c:pt idx="24226">
                  <c:v>14.66464891041616</c:v>
                </c:pt>
                <c:pt idx="24227">
                  <c:v>14.665254237292674</c:v>
                </c:pt>
                <c:pt idx="24228">
                  <c:v>14.665859564169187</c:v>
                </c:pt>
                <c:pt idx="24229">
                  <c:v>14.666464891045701</c:v>
                </c:pt>
                <c:pt idx="24230">
                  <c:v>14.667070217922214</c:v>
                </c:pt>
                <c:pt idx="24231">
                  <c:v>14.667675544798728</c:v>
                </c:pt>
                <c:pt idx="24232">
                  <c:v>14.668280871675242</c:v>
                </c:pt>
                <c:pt idx="24233">
                  <c:v>14.668886198551755</c:v>
                </c:pt>
                <c:pt idx="24234">
                  <c:v>14.669491525428269</c:v>
                </c:pt>
                <c:pt idx="24235">
                  <c:v>14.670096852304782</c:v>
                </c:pt>
                <c:pt idx="24236">
                  <c:v>14.670702179181296</c:v>
                </c:pt>
                <c:pt idx="24237">
                  <c:v>14.67130750605781</c:v>
                </c:pt>
                <c:pt idx="24238">
                  <c:v>14.671912832934323</c:v>
                </c:pt>
                <c:pt idx="24239">
                  <c:v>14.672518159810837</c:v>
                </c:pt>
                <c:pt idx="24240">
                  <c:v>14.67312348668735</c:v>
                </c:pt>
                <c:pt idx="24241">
                  <c:v>14.673728813563864</c:v>
                </c:pt>
                <c:pt idx="24242">
                  <c:v>14.674334140440378</c:v>
                </c:pt>
                <c:pt idx="24243">
                  <c:v>14.674939467316891</c:v>
                </c:pt>
                <c:pt idx="24244">
                  <c:v>14.675544794193405</c:v>
                </c:pt>
                <c:pt idx="24245">
                  <c:v>14.676150121069918</c:v>
                </c:pt>
                <c:pt idx="24246">
                  <c:v>14.676755447946432</c:v>
                </c:pt>
                <c:pt idx="24247">
                  <c:v>14.677360774822946</c:v>
                </c:pt>
                <c:pt idx="24248">
                  <c:v>14.677966101699459</c:v>
                </c:pt>
                <c:pt idx="24249">
                  <c:v>14.678571428575973</c:v>
                </c:pt>
                <c:pt idx="24250">
                  <c:v>14.679176755452486</c:v>
                </c:pt>
                <c:pt idx="24251">
                  <c:v>14.679782082329</c:v>
                </c:pt>
                <c:pt idx="24252">
                  <c:v>14.680387409205514</c:v>
                </c:pt>
                <c:pt idx="24253">
                  <c:v>14.680992736082027</c:v>
                </c:pt>
                <c:pt idx="24254">
                  <c:v>14.681598062958541</c:v>
                </c:pt>
                <c:pt idx="24255">
                  <c:v>14.682203389835054</c:v>
                </c:pt>
                <c:pt idx="24256">
                  <c:v>14.682808716711568</c:v>
                </c:pt>
                <c:pt idx="24257">
                  <c:v>14.683414043588082</c:v>
                </c:pt>
                <c:pt idx="24258">
                  <c:v>14.684019370464595</c:v>
                </c:pt>
                <c:pt idx="24259">
                  <c:v>14.684624697341109</c:v>
                </c:pt>
                <c:pt idx="24260">
                  <c:v>14.685230024217622</c:v>
                </c:pt>
                <c:pt idx="24261">
                  <c:v>14.685835351094136</c:v>
                </c:pt>
                <c:pt idx="24262">
                  <c:v>14.68644067797065</c:v>
                </c:pt>
                <c:pt idx="24263">
                  <c:v>14.687046004847163</c:v>
                </c:pt>
                <c:pt idx="24264">
                  <c:v>14.687651331723677</c:v>
                </c:pt>
                <c:pt idx="24265">
                  <c:v>14.68825665860019</c:v>
                </c:pt>
                <c:pt idx="24266">
                  <c:v>14.688861985476704</c:v>
                </c:pt>
                <c:pt idx="24267">
                  <c:v>14.689467312353218</c:v>
                </c:pt>
                <c:pt idx="24268">
                  <c:v>14.690072639229731</c:v>
                </c:pt>
                <c:pt idx="24269">
                  <c:v>14.690677966106245</c:v>
                </c:pt>
                <c:pt idx="24270">
                  <c:v>14.691283292982758</c:v>
                </c:pt>
                <c:pt idx="24271">
                  <c:v>14.691888619859272</c:v>
                </c:pt>
                <c:pt idx="24272">
                  <c:v>14.692493946735786</c:v>
                </c:pt>
                <c:pt idx="24273">
                  <c:v>14.693099273612299</c:v>
                </c:pt>
                <c:pt idx="24274">
                  <c:v>14.693704600488813</c:v>
                </c:pt>
                <c:pt idx="24275">
                  <c:v>14.694309927365326</c:v>
                </c:pt>
                <c:pt idx="24276">
                  <c:v>14.69491525424184</c:v>
                </c:pt>
                <c:pt idx="24277">
                  <c:v>14.695520581118354</c:v>
                </c:pt>
                <c:pt idx="24278">
                  <c:v>14.696125907994867</c:v>
                </c:pt>
                <c:pt idx="24279">
                  <c:v>14.696731234871381</c:v>
                </c:pt>
                <c:pt idx="24280">
                  <c:v>14.697336561747894</c:v>
                </c:pt>
                <c:pt idx="24281">
                  <c:v>14.697941888624408</c:v>
                </c:pt>
                <c:pt idx="24282">
                  <c:v>14.698547215500922</c:v>
                </c:pt>
                <c:pt idx="24283">
                  <c:v>14.699152542377435</c:v>
                </c:pt>
                <c:pt idx="24284">
                  <c:v>14.699757869253949</c:v>
                </c:pt>
                <c:pt idx="24285">
                  <c:v>14.700363196130462</c:v>
                </c:pt>
                <c:pt idx="24286">
                  <c:v>14.700968523006976</c:v>
                </c:pt>
                <c:pt idx="24287">
                  <c:v>14.70157384988349</c:v>
                </c:pt>
                <c:pt idx="24288">
                  <c:v>14.702179176760003</c:v>
                </c:pt>
                <c:pt idx="24289">
                  <c:v>14.702784503636517</c:v>
                </c:pt>
                <c:pt idx="24290">
                  <c:v>14.70338983051303</c:v>
                </c:pt>
                <c:pt idx="24291">
                  <c:v>14.703995157389544</c:v>
                </c:pt>
                <c:pt idx="24292">
                  <c:v>14.704600484266058</c:v>
                </c:pt>
                <c:pt idx="24293">
                  <c:v>14.705205811142571</c:v>
                </c:pt>
                <c:pt idx="24294">
                  <c:v>14.705811138019085</c:v>
                </c:pt>
                <c:pt idx="24295">
                  <c:v>14.706416464895598</c:v>
                </c:pt>
                <c:pt idx="24296">
                  <c:v>14.707021791772112</c:v>
                </c:pt>
                <c:pt idx="24297">
                  <c:v>14.707627118648626</c:v>
                </c:pt>
                <c:pt idx="24298">
                  <c:v>14.708232445525139</c:v>
                </c:pt>
                <c:pt idx="24299">
                  <c:v>14.708837772401653</c:v>
                </c:pt>
                <c:pt idx="24300">
                  <c:v>14.709443099278166</c:v>
                </c:pt>
                <c:pt idx="24301">
                  <c:v>14.71004842615468</c:v>
                </c:pt>
                <c:pt idx="24302">
                  <c:v>14.710653753031194</c:v>
                </c:pt>
                <c:pt idx="24303">
                  <c:v>14.711259079907707</c:v>
                </c:pt>
                <c:pt idx="24304">
                  <c:v>14.711864406784221</c:v>
                </c:pt>
                <c:pt idx="24305">
                  <c:v>14.712469733660734</c:v>
                </c:pt>
                <c:pt idx="24306">
                  <c:v>14.713075060537248</c:v>
                </c:pt>
                <c:pt idx="24307">
                  <c:v>14.713680387413762</c:v>
                </c:pt>
                <c:pt idx="24308">
                  <c:v>14.714285714290275</c:v>
                </c:pt>
                <c:pt idx="24309">
                  <c:v>14.714891041166789</c:v>
                </c:pt>
                <c:pt idx="24310">
                  <c:v>14.715496368043302</c:v>
                </c:pt>
                <c:pt idx="24311">
                  <c:v>14.716101694919816</c:v>
                </c:pt>
                <c:pt idx="24312">
                  <c:v>14.71670702179633</c:v>
                </c:pt>
                <c:pt idx="24313">
                  <c:v>14.717312348672843</c:v>
                </c:pt>
                <c:pt idx="24314">
                  <c:v>14.717917675549357</c:v>
                </c:pt>
                <c:pt idx="24315">
                  <c:v>14.71852300242587</c:v>
                </c:pt>
                <c:pt idx="24316">
                  <c:v>14.719128329302384</c:v>
                </c:pt>
                <c:pt idx="24317">
                  <c:v>14.719733656178898</c:v>
                </c:pt>
                <c:pt idx="24318">
                  <c:v>14.720338983055411</c:v>
                </c:pt>
                <c:pt idx="24319">
                  <c:v>14.720944309931925</c:v>
                </c:pt>
                <c:pt idx="24320">
                  <c:v>14.721549636808438</c:v>
                </c:pt>
                <c:pt idx="24321">
                  <c:v>14.722154963684952</c:v>
                </c:pt>
                <c:pt idx="24322">
                  <c:v>14.722760290561466</c:v>
                </c:pt>
                <c:pt idx="24323">
                  <c:v>14.723365617437979</c:v>
                </c:pt>
                <c:pt idx="24324">
                  <c:v>14.723970944314493</c:v>
                </c:pt>
                <c:pt idx="24325">
                  <c:v>14.724576271191006</c:v>
                </c:pt>
                <c:pt idx="24326">
                  <c:v>14.72518159806752</c:v>
                </c:pt>
                <c:pt idx="24327">
                  <c:v>14.725786924944034</c:v>
                </c:pt>
                <c:pt idx="24328">
                  <c:v>14.726392251820547</c:v>
                </c:pt>
                <c:pt idx="24329">
                  <c:v>14.726997578697061</c:v>
                </c:pt>
                <c:pt idx="24330">
                  <c:v>14.727602905573574</c:v>
                </c:pt>
                <c:pt idx="24331">
                  <c:v>14.728208232450088</c:v>
                </c:pt>
                <c:pt idx="24332">
                  <c:v>14.728813559326602</c:v>
                </c:pt>
                <c:pt idx="24333">
                  <c:v>14.729418886203115</c:v>
                </c:pt>
                <c:pt idx="24334">
                  <c:v>14.730024213079629</c:v>
                </c:pt>
                <c:pt idx="24335">
                  <c:v>14.730629539956142</c:v>
                </c:pt>
                <c:pt idx="24336">
                  <c:v>14.731234866832656</c:v>
                </c:pt>
                <c:pt idx="24337">
                  <c:v>14.73184019370917</c:v>
                </c:pt>
                <c:pt idx="24338">
                  <c:v>14.732445520585683</c:v>
                </c:pt>
                <c:pt idx="24339">
                  <c:v>14.733050847462197</c:v>
                </c:pt>
                <c:pt idx="24340">
                  <c:v>14.73365617433871</c:v>
                </c:pt>
                <c:pt idx="24341">
                  <c:v>14.734261501215224</c:v>
                </c:pt>
                <c:pt idx="24342">
                  <c:v>14.734866828091738</c:v>
                </c:pt>
                <c:pt idx="24343">
                  <c:v>14.735472154968251</c:v>
                </c:pt>
                <c:pt idx="24344">
                  <c:v>14.736077481844765</c:v>
                </c:pt>
                <c:pt idx="24345">
                  <c:v>14.736682808721278</c:v>
                </c:pt>
                <c:pt idx="24346">
                  <c:v>14.737288135597792</c:v>
                </c:pt>
                <c:pt idx="24347">
                  <c:v>14.737893462474306</c:v>
                </c:pt>
                <c:pt idx="24348">
                  <c:v>14.738498789350819</c:v>
                </c:pt>
                <c:pt idx="24349">
                  <c:v>14.739104116227333</c:v>
                </c:pt>
                <c:pt idx="24350">
                  <c:v>14.739709443103846</c:v>
                </c:pt>
                <c:pt idx="24351">
                  <c:v>14.74031476998036</c:v>
                </c:pt>
                <c:pt idx="24352">
                  <c:v>14.740920096856874</c:v>
                </c:pt>
                <c:pt idx="24353">
                  <c:v>14.741525423733387</c:v>
                </c:pt>
                <c:pt idx="24354">
                  <c:v>14.742130750609901</c:v>
                </c:pt>
                <c:pt idx="24355">
                  <c:v>14.742736077486414</c:v>
                </c:pt>
                <c:pt idx="24356">
                  <c:v>14.743341404362928</c:v>
                </c:pt>
                <c:pt idx="24357">
                  <c:v>14.743946731239442</c:v>
                </c:pt>
                <c:pt idx="24358">
                  <c:v>14.744552058115955</c:v>
                </c:pt>
                <c:pt idx="24359">
                  <c:v>14.745157384992469</c:v>
                </c:pt>
                <c:pt idx="24360">
                  <c:v>14.745762711868982</c:v>
                </c:pt>
                <c:pt idx="24361">
                  <c:v>14.746368038745496</c:v>
                </c:pt>
                <c:pt idx="24362">
                  <c:v>14.74697336562201</c:v>
                </c:pt>
                <c:pt idx="24363">
                  <c:v>14.747578692498523</c:v>
                </c:pt>
                <c:pt idx="24364">
                  <c:v>14.748184019375037</c:v>
                </c:pt>
                <c:pt idx="24365">
                  <c:v>14.74878934625155</c:v>
                </c:pt>
                <c:pt idx="24366">
                  <c:v>14.749394673128064</c:v>
                </c:pt>
                <c:pt idx="24367">
                  <c:v>14.750000000004578</c:v>
                </c:pt>
                <c:pt idx="24368">
                  <c:v>14.750605326881091</c:v>
                </c:pt>
                <c:pt idx="24369">
                  <c:v>14.751210653757605</c:v>
                </c:pt>
                <c:pt idx="24370">
                  <c:v>14.751815980634118</c:v>
                </c:pt>
                <c:pt idx="24371">
                  <c:v>14.752421307510632</c:v>
                </c:pt>
                <c:pt idx="24372">
                  <c:v>14.753026634387146</c:v>
                </c:pt>
                <c:pt idx="24373">
                  <c:v>14.753631961263659</c:v>
                </c:pt>
                <c:pt idx="24374">
                  <c:v>14.754237288140173</c:v>
                </c:pt>
                <c:pt idx="24375">
                  <c:v>14.754842615016686</c:v>
                </c:pt>
                <c:pt idx="24376">
                  <c:v>14.7554479418932</c:v>
                </c:pt>
                <c:pt idx="24377">
                  <c:v>14.756053268769714</c:v>
                </c:pt>
                <c:pt idx="24378">
                  <c:v>14.756658595646227</c:v>
                </c:pt>
                <c:pt idx="24379">
                  <c:v>14.757263922522741</c:v>
                </c:pt>
                <c:pt idx="24380">
                  <c:v>14.757869249399254</c:v>
                </c:pt>
                <c:pt idx="24381">
                  <c:v>14.758474576275768</c:v>
                </c:pt>
                <c:pt idx="24382">
                  <c:v>14.759079903152282</c:v>
                </c:pt>
                <c:pt idx="24383">
                  <c:v>14.759685230028795</c:v>
                </c:pt>
                <c:pt idx="24384">
                  <c:v>14.760290556905309</c:v>
                </c:pt>
                <c:pt idx="24385">
                  <c:v>14.760895883781822</c:v>
                </c:pt>
                <c:pt idx="24386">
                  <c:v>14.761501210658336</c:v>
                </c:pt>
                <c:pt idx="24387">
                  <c:v>14.76210653753485</c:v>
                </c:pt>
                <c:pt idx="24388">
                  <c:v>14.762711864411363</c:v>
                </c:pt>
                <c:pt idx="24389">
                  <c:v>14.763317191287877</c:v>
                </c:pt>
                <c:pt idx="24390">
                  <c:v>14.76392251816439</c:v>
                </c:pt>
                <c:pt idx="24391">
                  <c:v>14.764527845040904</c:v>
                </c:pt>
                <c:pt idx="24392">
                  <c:v>14.765133171917418</c:v>
                </c:pt>
                <c:pt idx="24393">
                  <c:v>14.765738498793931</c:v>
                </c:pt>
                <c:pt idx="24394">
                  <c:v>14.766343825670445</c:v>
                </c:pt>
                <c:pt idx="24395">
                  <c:v>14.766949152546959</c:v>
                </c:pt>
                <c:pt idx="24396">
                  <c:v>14.767554479423472</c:v>
                </c:pt>
                <c:pt idx="24397">
                  <c:v>14.768159806299986</c:v>
                </c:pt>
                <c:pt idx="24398">
                  <c:v>14.768765133176499</c:v>
                </c:pt>
                <c:pt idx="24399">
                  <c:v>14.769370460053013</c:v>
                </c:pt>
                <c:pt idx="24400">
                  <c:v>14.769975786929527</c:v>
                </c:pt>
                <c:pt idx="24401">
                  <c:v>14.77058111380604</c:v>
                </c:pt>
                <c:pt idx="24402">
                  <c:v>14.771186440682554</c:v>
                </c:pt>
                <c:pt idx="24403">
                  <c:v>14.771791767559067</c:v>
                </c:pt>
                <c:pt idx="24404">
                  <c:v>14.772397094435581</c:v>
                </c:pt>
                <c:pt idx="24405">
                  <c:v>14.773002421312095</c:v>
                </c:pt>
                <c:pt idx="24406">
                  <c:v>14.773607748188608</c:v>
                </c:pt>
                <c:pt idx="24407">
                  <c:v>14.774213075065122</c:v>
                </c:pt>
                <c:pt idx="24408">
                  <c:v>14.774818401941635</c:v>
                </c:pt>
                <c:pt idx="24409">
                  <c:v>14.775423728818149</c:v>
                </c:pt>
                <c:pt idx="24410">
                  <c:v>14.776029055694663</c:v>
                </c:pt>
                <c:pt idx="24411">
                  <c:v>14.776634382571176</c:v>
                </c:pt>
                <c:pt idx="24412">
                  <c:v>14.77723970944769</c:v>
                </c:pt>
                <c:pt idx="24413">
                  <c:v>14.777845036324203</c:v>
                </c:pt>
                <c:pt idx="24414">
                  <c:v>14.778450363200717</c:v>
                </c:pt>
                <c:pt idx="24415">
                  <c:v>14.779055690077231</c:v>
                </c:pt>
                <c:pt idx="24416">
                  <c:v>14.779661016953744</c:v>
                </c:pt>
                <c:pt idx="24417">
                  <c:v>14.780266343830258</c:v>
                </c:pt>
                <c:pt idx="24418">
                  <c:v>14.780871670706771</c:v>
                </c:pt>
                <c:pt idx="24419">
                  <c:v>14.781476997583285</c:v>
                </c:pt>
                <c:pt idx="24420">
                  <c:v>14.782082324459799</c:v>
                </c:pt>
                <c:pt idx="24421">
                  <c:v>14.782687651336312</c:v>
                </c:pt>
                <c:pt idx="24422">
                  <c:v>14.783292978212826</c:v>
                </c:pt>
                <c:pt idx="24423">
                  <c:v>14.783898305089339</c:v>
                </c:pt>
                <c:pt idx="24424">
                  <c:v>14.784503631965853</c:v>
                </c:pt>
                <c:pt idx="24425">
                  <c:v>14.785108958842367</c:v>
                </c:pt>
                <c:pt idx="24426">
                  <c:v>14.78571428571888</c:v>
                </c:pt>
                <c:pt idx="24427">
                  <c:v>14.786319612595394</c:v>
                </c:pt>
                <c:pt idx="24428">
                  <c:v>14.786924939471907</c:v>
                </c:pt>
                <c:pt idx="24429">
                  <c:v>14.787530266348421</c:v>
                </c:pt>
                <c:pt idx="24430">
                  <c:v>14.788135593224935</c:v>
                </c:pt>
                <c:pt idx="24431">
                  <c:v>14.788740920101448</c:v>
                </c:pt>
                <c:pt idx="24432">
                  <c:v>14.789346246977962</c:v>
                </c:pt>
                <c:pt idx="24433">
                  <c:v>14.789951573854475</c:v>
                </c:pt>
                <c:pt idx="24434">
                  <c:v>14.790556900730989</c:v>
                </c:pt>
                <c:pt idx="24435">
                  <c:v>14.791162227607503</c:v>
                </c:pt>
                <c:pt idx="24436">
                  <c:v>14.791767554484016</c:v>
                </c:pt>
                <c:pt idx="24437">
                  <c:v>14.79237288136053</c:v>
                </c:pt>
                <c:pt idx="24438">
                  <c:v>14.792978208237043</c:v>
                </c:pt>
                <c:pt idx="24439">
                  <c:v>14.793583535113557</c:v>
                </c:pt>
                <c:pt idx="24440">
                  <c:v>14.794188861990071</c:v>
                </c:pt>
                <c:pt idx="24441">
                  <c:v>14.794794188866584</c:v>
                </c:pt>
                <c:pt idx="24442">
                  <c:v>14.795399515743098</c:v>
                </c:pt>
                <c:pt idx="24443">
                  <c:v>14.796004842619611</c:v>
                </c:pt>
                <c:pt idx="24444">
                  <c:v>14.796610169496125</c:v>
                </c:pt>
                <c:pt idx="24445">
                  <c:v>14.797215496372639</c:v>
                </c:pt>
                <c:pt idx="24446">
                  <c:v>14.797820823249152</c:v>
                </c:pt>
                <c:pt idx="24447">
                  <c:v>14.798426150125666</c:v>
                </c:pt>
                <c:pt idx="24448">
                  <c:v>14.799031477002179</c:v>
                </c:pt>
                <c:pt idx="24449">
                  <c:v>14.799636803878693</c:v>
                </c:pt>
                <c:pt idx="24450">
                  <c:v>14.800242130755207</c:v>
                </c:pt>
                <c:pt idx="24451">
                  <c:v>14.80084745763172</c:v>
                </c:pt>
                <c:pt idx="24452">
                  <c:v>14.801452784508234</c:v>
                </c:pt>
                <c:pt idx="24453">
                  <c:v>14.802058111384747</c:v>
                </c:pt>
                <c:pt idx="24454">
                  <c:v>14.802663438261261</c:v>
                </c:pt>
                <c:pt idx="24455">
                  <c:v>14.803268765137775</c:v>
                </c:pt>
                <c:pt idx="24456">
                  <c:v>14.803874092014288</c:v>
                </c:pt>
                <c:pt idx="24457">
                  <c:v>14.804479418890802</c:v>
                </c:pt>
                <c:pt idx="24458">
                  <c:v>14.805084745767315</c:v>
                </c:pt>
                <c:pt idx="24459">
                  <c:v>14.805690072643829</c:v>
                </c:pt>
                <c:pt idx="24460">
                  <c:v>14.806295399520343</c:v>
                </c:pt>
                <c:pt idx="24461">
                  <c:v>14.806900726396856</c:v>
                </c:pt>
                <c:pt idx="24462">
                  <c:v>14.80750605327337</c:v>
                </c:pt>
                <c:pt idx="24463">
                  <c:v>14.808111380149883</c:v>
                </c:pt>
                <c:pt idx="24464">
                  <c:v>14.808716707026397</c:v>
                </c:pt>
                <c:pt idx="24465">
                  <c:v>14.809322033902911</c:v>
                </c:pt>
                <c:pt idx="24466">
                  <c:v>14.809927360779424</c:v>
                </c:pt>
                <c:pt idx="24467">
                  <c:v>14.810532687655938</c:v>
                </c:pt>
                <c:pt idx="24468">
                  <c:v>14.811138014532451</c:v>
                </c:pt>
                <c:pt idx="24469">
                  <c:v>14.811743341408965</c:v>
                </c:pt>
                <c:pt idx="24470">
                  <c:v>14.812348668285479</c:v>
                </c:pt>
                <c:pt idx="24471">
                  <c:v>14.812953995161992</c:v>
                </c:pt>
                <c:pt idx="24472">
                  <c:v>14.813559322038506</c:v>
                </c:pt>
                <c:pt idx="24473">
                  <c:v>14.814164648915019</c:v>
                </c:pt>
                <c:pt idx="24474">
                  <c:v>14.814769975791533</c:v>
                </c:pt>
                <c:pt idx="24475">
                  <c:v>14.815375302668047</c:v>
                </c:pt>
                <c:pt idx="24476">
                  <c:v>14.81598062954456</c:v>
                </c:pt>
                <c:pt idx="24477">
                  <c:v>14.816585956421074</c:v>
                </c:pt>
                <c:pt idx="24478">
                  <c:v>14.817191283297587</c:v>
                </c:pt>
                <c:pt idx="24479">
                  <c:v>14.817796610174101</c:v>
                </c:pt>
                <c:pt idx="24480">
                  <c:v>14.818401937050615</c:v>
                </c:pt>
                <c:pt idx="24481">
                  <c:v>14.819007263927128</c:v>
                </c:pt>
                <c:pt idx="24482">
                  <c:v>14.819612590803642</c:v>
                </c:pt>
                <c:pt idx="24483">
                  <c:v>14.820217917680155</c:v>
                </c:pt>
                <c:pt idx="24484">
                  <c:v>14.820823244556669</c:v>
                </c:pt>
                <c:pt idx="24485">
                  <c:v>14.821428571433183</c:v>
                </c:pt>
                <c:pt idx="24486">
                  <c:v>14.822033898309696</c:v>
                </c:pt>
                <c:pt idx="24487">
                  <c:v>14.82263922518621</c:v>
                </c:pt>
                <c:pt idx="24488">
                  <c:v>14.823244552062723</c:v>
                </c:pt>
                <c:pt idx="24489">
                  <c:v>14.823849878939237</c:v>
                </c:pt>
                <c:pt idx="24490">
                  <c:v>14.824455205815751</c:v>
                </c:pt>
                <c:pt idx="24491">
                  <c:v>14.825060532692264</c:v>
                </c:pt>
                <c:pt idx="24492">
                  <c:v>14.825665859568778</c:v>
                </c:pt>
                <c:pt idx="24493">
                  <c:v>14.826271186445291</c:v>
                </c:pt>
                <c:pt idx="24494">
                  <c:v>14.826876513321805</c:v>
                </c:pt>
                <c:pt idx="24495">
                  <c:v>14.827481840198319</c:v>
                </c:pt>
                <c:pt idx="24496">
                  <c:v>14.828087167074832</c:v>
                </c:pt>
                <c:pt idx="24497">
                  <c:v>14.828692493951346</c:v>
                </c:pt>
                <c:pt idx="24498">
                  <c:v>14.829297820827859</c:v>
                </c:pt>
                <c:pt idx="24499">
                  <c:v>14.829903147704373</c:v>
                </c:pt>
                <c:pt idx="24500">
                  <c:v>14.830508474580887</c:v>
                </c:pt>
                <c:pt idx="24501">
                  <c:v>14.8311138014574</c:v>
                </c:pt>
                <c:pt idx="24502">
                  <c:v>14.831719128333914</c:v>
                </c:pt>
                <c:pt idx="24503">
                  <c:v>14.832324455210427</c:v>
                </c:pt>
                <c:pt idx="24504">
                  <c:v>14.832929782086941</c:v>
                </c:pt>
                <c:pt idx="24505">
                  <c:v>14.833535108963455</c:v>
                </c:pt>
                <c:pt idx="24506">
                  <c:v>14.834140435839968</c:v>
                </c:pt>
                <c:pt idx="24507">
                  <c:v>14.834745762716482</c:v>
                </c:pt>
                <c:pt idx="24508">
                  <c:v>14.835351089592995</c:v>
                </c:pt>
                <c:pt idx="24509">
                  <c:v>14.835956416469509</c:v>
                </c:pt>
                <c:pt idx="24510">
                  <c:v>14.836561743346023</c:v>
                </c:pt>
                <c:pt idx="24511">
                  <c:v>14.837167070222536</c:v>
                </c:pt>
                <c:pt idx="24512">
                  <c:v>14.83777239709905</c:v>
                </c:pt>
                <c:pt idx="24513">
                  <c:v>14.838377723975563</c:v>
                </c:pt>
                <c:pt idx="24514">
                  <c:v>14.838983050852077</c:v>
                </c:pt>
                <c:pt idx="24515">
                  <c:v>14.839588377728591</c:v>
                </c:pt>
                <c:pt idx="24516">
                  <c:v>14.840193704605104</c:v>
                </c:pt>
                <c:pt idx="24517">
                  <c:v>14.840799031481618</c:v>
                </c:pt>
                <c:pt idx="24518">
                  <c:v>14.841404358358131</c:v>
                </c:pt>
                <c:pt idx="24519">
                  <c:v>14.842009685234645</c:v>
                </c:pt>
                <c:pt idx="24520">
                  <c:v>14.842615012111159</c:v>
                </c:pt>
                <c:pt idx="24521">
                  <c:v>14.843220338987672</c:v>
                </c:pt>
                <c:pt idx="24522">
                  <c:v>14.843825665864186</c:v>
                </c:pt>
                <c:pt idx="24523">
                  <c:v>14.844430992740699</c:v>
                </c:pt>
                <c:pt idx="24524">
                  <c:v>14.845036319617213</c:v>
                </c:pt>
                <c:pt idx="24525">
                  <c:v>14.845641646493727</c:v>
                </c:pt>
                <c:pt idx="24526">
                  <c:v>14.84624697337024</c:v>
                </c:pt>
                <c:pt idx="24527">
                  <c:v>14.846852300246754</c:v>
                </c:pt>
                <c:pt idx="24528">
                  <c:v>14.847457627123267</c:v>
                </c:pt>
                <c:pt idx="24529">
                  <c:v>14.848062953999781</c:v>
                </c:pt>
                <c:pt idx="24530">
                  <c:v>14.848668280876295</c:v>
                </c:pt>
                <c:pt idx="24531">
                  <c:v>14.849273607752808</c:v>
                </c:pt>
                <c:pt idx="24532">
                  <c:v>14.849878934629322</c:v>
                </c:pt>
                <c:pt idx="24533">
                  <c:v>14.850484261505835</c:v>
                </c:pt>
                <c:pt idx="24534">
                  <c:v>14.851089588382349</c:v>
                </c:pt>
                <c:pt idx="24535">
                  <c:v>14.851694915258863</c:v>
                </c:pt>
                <c:pt idx="24536">
                  <c:v>14.852300242135376</c:v>
                </c:pt>
                <c:pt idx="24537">
                  <c:v>14.85290556901189</c:v>
                </c:pt>
                <c:pt idx="24538">
                  <c:v>14.853510895888403</c:v>
                </c:pt>
                <c:pt idx="24539">
                  <c:v>14.854116222764917</c:v>
                </c:pt>
                <c:pt idx="24540">
                  <c:v>14.854721549641431</c:v>
                </c:pt>
                <c:pt idx="24541">
                  <c:v>14.855326876517944</c:v>
                </c:pt>
                <c:pt idx="24542">
                  <c:v>14.855932203394458</c:v>
                </c:pt>
                <c:pt idx="24543">
                  <c:v>14.856537530270971</c:v>
                </c:pt>
                <c:pt idx="24544">
                  <c:v>14.857142857147485</c:v>
                </c:pt>
                <c:pt idx="24545">
                  <c:v>14.857748184023999</c:v>
                </c:pt>
                <c:pt idx="24546">
                  <c:v>14.858353510900512</c:v>
                </c:pt>
                <c:pt idx="24547">
                  <c:v>14.858958837777026</c:v>
                </c:pt>
                <c:pt idx="24548">
                  <c:v>14.859564164653539</c:v>
                </c:pt>
                <c:pt idx="24549">
                  <c:v>14.860169491530053</c:v>
                </c:pt>
                <c:pt idx="24550">
                  <c:v>14.860774818406567</c:v>
                </c:pt>
                <c:pt idx="24551">
                  <c:v>14.86138014528308</c:v>
                </c:pt>
                <c:pt idx="24552">
                  <c:v>14.861985472159594</c:v>
                </c:pt>
                <c:pt idx="24553">
                  <c:v>14.862590799036107</c:v>
                </c:pt>
                <c:pt idx="24554">
                  <c:v>14.863196125912621</c:v>
                </c:pt>
                <c:pt idx="24555">
                  <c:v>14.863801452789135</c:v>
                </c:pt>
                <c:pt idx="24556">
                  <c:v>14.864406779665648</c:v>
                </c:pt>
                <c:pt idx="24557">
                  <c:v>14.865012106542162</c:v>
                </c:pt>
                <c:pt idx="24558">
                  <c:v>14.865617433418675</c:v>
                </c:pt>
                <c:pt idx="24559">
                  <c:v>14.866222760295189</c:v>
                </c:pt>
                <c:pt idx="24560">
                  <c:v>14.866828087171703</c:v>
                </c:pt>
                <c:pt idx="24561">
                  <c:v>14.867433414048216</c:v>
                </c:pt>
                <c:pt idx="24562">
                  <c:v>14.86803874092473</c:v>
                </c:pt>
                <c:pt idx="24563">
                  <c:v>14.868644067801243</c:v>
                </c:pt>
                <c:pt idx="24564">
                  <c:v>14.869249394677757</c:v>
                </c:pt>
                <c:pt idx="24565">
                  <c:v>14.869854721554271</c:v>
                </c:pt>
                <c:pt idx="24566">
                  <c:v>14.870460048430784</c:v>
                </c:pt>
                <c:pt idx="24567">
                  <c:v>14.871065375307298</c:v>
                </c:pt>
                <c:pt idx="24568">
                  <c:v>14.871670702183811</c:v>
                </c:pt>
                <c:pt idx="24569">
                  <c:v>14.872276029060325</c:v>
                </c:pt>
                <c:pt idx="24570">
                  <c:v>14.872881355936839</c:v>
                </c:pt>
                <c:pt idx="24571">
                  <c:v>14.873486682813352</c:v>
                </c:pt>
                <c:pt idx="24572">
                  <c:v>14.874092009689866</c:v>
                </c:pt>
                <c:pt idx="24573">
                  <c:v>14.874697336566379</c:v>
                </c:pt>
                <c:pt idx="24574">
                  <c:v>14.875302663442893</c:v>
                </c:pt>
                <c:pt idx="24575">
                  <c:v>14.875907990319407</c:v>
                </c:pt>
                <c:pt idx="24576">
                  <c:v>14.87651331719592</c:v>
                </c:pt>
                <c:pt idx="24577">
                  <c:v>14.877118644072434</c:v>
                </c:pt>
                <c:pt idx="24578">
                  <c:v>14.877723970948947</c:v>
                </c:pt>
                <c:pt idx="24579">
                  <c:v>14.878329297825461</c:v>
                </c:pt>
                <c:pt idx="24580">
                  <c:v>14.878934624701975</c:v>
                </c:pt>
                <c:pt idx="24581">
                  <c:v>14.879539951578488</c:v>
                </c:pt>
                <c:pt idx="24582">
                  <c:v>14.880145278455002</c:v>
                </c:pt>
                <c:pt idx="24583">
                  <c:v>14.880750605331516</c:v>
                </c:pt>
                <c:pt idx="24584">
                  <c:v>14.881355932208029</c:v>
                </c:pt>
                <c:pt idx="24585">
                  <c:v>14.881961259084543</c:v>
                </c:pt>
                <c:pt idx="24586">
                  <c:v>14.882566585961056</c:v>
                </c:pt>
                <c:pt idx="24587">
                  <c:v>14.88317191283757</c:v>
                </c:pt>
                <c:pt idx="24588">
                  <c:v>14.883777239714084</c:v>
                </c:pt>
                <c:pt idx="24589">
                  <c:v>14.884382566590597</c:v>
                </c:pt>
                <c:pt idx="24590">
                  <c:v>14.884987893467111</c:v>
                </c:pt>
                <c:pt idx="24591">
                  <c:v>14.885593220343624</c:v>
                </c:pt>
                <c:pt idx="24592">
                  <c:v>14.886198547220138</c:v>
                </c:pt>
                <c:pt idx="24593">
                  <c:v>14.886803874096652</c:v>
                </c:pt>
                <c:pt idx="24594">
                  <c:v>14.887409200973165</c:v>
                </c:pt>
                <c:pt idx="24595">
                  <c:v>14.888014527849679</c:v>
                </c:pt>
                <c:pt idx="24596">
                  <c:v>14.888619854726192</c:v>
                </c:pt>
                <c:pt idx="24597">
                  <c:v>14.889225181602706</c:v>
                </c:pt>
                <c:pt idx="24598">
                  <c:v>14.88983050847922</c:v>
                </c:pt>
                <c:pt idx="24599">
                  <c:v>14.890435835355733</c:v>
                </c:pt>
                <c:pt idx="24600">
                  <c:v>14.891041162232247</c:v>
                </c:pt>
                <c:pt idx="24601">
                  <c:v>14.89164648910876</c:v>
                </c:pt>
                <c:pt idx="24602">
                  <c:v>14.892251815985274</c:v>
                </c:pt>
                <c:pt idx="24603">
                  <c:v>14.892857142861788</c:v>
                </c:pt>
                <c:pt idx="24604">
                  <c:v>14.893462469738301</c:v>
                </c:pt>
                <c:pt idx="24605">
                  <c:v>14.894067796614815</c:v>
                </c:pt>
                <c:pt idx="24606">
                  <c:v>14.894673123491328</c:v>
                </c:pt>
                <c:pt idx="24607">
                  <c:v>14.895278450367842</c:v>
                </c:pt>
                <c:pt idx="24608">
                  <c:v>14.895883777244356</c:v>
                </c:pt>
                <c:pt idx="24609">
                  <c:v>14.896489104120869</c:v>
                </c:pt>
                <c:pt idx="24610">
                  <c:v>14.897094430997383</c:v>
                </c:pt>
                <c:pt idx="24611">
                  <c:v>14.897699757873896</c:v>
                </c:pt>
                <c:pt idx="24612">
                  <c:v>14.89830508475041</c:v>
                </c:pt>
                <c:pt idx="24613">
                  <c:v>14.898910411626924</c:v>
                </c:pt>
                <c:pt idx="24614">
                  <c:v>14.899515738503437</c:v>
                </c:pt>
                <c:pt idx="24615">
                  <c:v>14.900121065379951</c:v>
                </c:pt>
                <c:pt idx="24616">
                  <c:v>14.900726392256464</c:v>
                </c:pt>
                <c:pt idx="24617">
                  <c:v>14.901331719132978</c:v>
                </c:pt>
                <c:pt idx="24618">
                  <c:v>14.901937046009492</c:v>
                </c:pt>
                <c:pt idx="24619">
                  <c:v>14.902542372886005</c:v>
                </c:pt>
                <c:pt idx="24620">
                  <c:v>14.903147699762519</c:v>
                </c:pt>
                <c:pt idx="24621">
                  <c:v>14.903753026639032</c:v>
                </c:pt>
                <c:pt idx="24622">
                  <c:v>14.904358353515546</c:v>
                </c:pt>
                <c:pt idx="24623">
                  <c:v>14.90496368039206</c:v>
                </c:pt>
                <c:pt idx="24624">
                  <c:v>14.905569007268573</c:v>
                </c:pt>
                <c:pt idx="24625">
                  <c:v>14.906174334145087</c:v>
                </c:pt>
                <c:pt idx="24626">
                  <c:v>14.9067796610216</c:v>
                </c:pt>
                <c:pt idx="24627">
                  <c:v>14.907384987898114</c:v>
                </c:pt>
                <c:pt idx="24628">
                  <c:v>14.907990314774628</c:v>
                </c:pt>
                <c:pt idx="24629">
                  <c:v>14.908595641651141</c:v>
                </c:pt>
                <c:pt idx="24630">
                  <c:v>14.909200968527655</c:v>
                </c:pt>
                <c:pt idx="24631">
                  <c:v>14.909806295404168</c:v>
                </c:pt>
                <c:pt idx="24632">
                  <c:v>14.910411622280682</c:v>
                </c:pt>
                <c:pt idx="24633">
                  <c:v>14.911016949157196</c:v>
                </c:pt>
                <c:pt idx="24634">
                  <c:v>14.911622276033709</c:v>
                </c:pt>
                <c:pt idx="24635">
                  <c:v>14.912227602910223</c:v>
                </c:pt>
                <c:pt idx="24636">
                  <c:v>14.912832929786736</c:v>
                </c:pt>
                <c:pt idx="24637">
                  <c:v>14.91343825666325</c:v>
                </c:pt>
                <c:pt idx="24638">
                  <c:v>14.914043583539764</c:v>
                </c:pt>
                <c:pt idx="24639">
                  <c:v>14.914648910416277</c:v>
                </c:pt>
                <c:pt idx="24640">
                  <c:v>14.915254237292791</c:v>
                </c:pt>
                <c:pt idx="24641">
                  <c:v>14.915859564169304</c:v>
                </c:pt>
                <c:pt idx="24642">
                  <c:v>14.916464891045818</c:v>
                </c:pt>
                <c:pt idx="24643">
                  <c:v>14.917070217922332</c:v>
                </c:pt>
                <c:pt idx="24644">
                  <c:v>14.917675544798845</c:v>
                </c:pt>
                <c:pt idx="24645">
                  <c:v>14.918280871675359</c:v>
                </c:pt>
                <c:pt idx="24646">
                  <c:v>14.918886198551872</c:v>
                </c:pt>
                <c:pt idx="24647">
                  <c:v>14.919491525428386</c:v>
                </c:pt>
                <c:pt idx="24648">
                  <c:v>14.9200968523049</c:v>
                </c:pt>
                <c:pt idx="24649">
                  <c:v>14.920702179181413</c:v>
                </c:pt>
                <c:pt idx="24650">
                  <c:v>14.921307506057927</c:v>
                </c:pt>
                <c:pt idx="24651">
                  <c:v>14.92191283293444</c:v>
                </c:pt>
                <c:pt idx="24652">
                  <c:v>14.922518159810954</c:v>
                </c:pt>
                <c:pt idx="24653">
                  <c:v>14.923123486687468</c:v>
                </c:pt>
                <c:pt idx="24654">
                  <c:v>14.923728813563981</c:v>
                </c:pt>
                <c:pt idx="24655">
                  <c:v>14.924334140440495</c:v>
                </c:pt>
                <c:pt idx="24656">
                  <c:v>14.924939467317008</c:v>
                </c:pt>
                <c:pt idx="24657">
                  <c:v>14.925544794193522</c:v>
                </c:pt>
                <c:pt idx="24658">
                  <c:v>14.926150121070036</c:v>
                </c:pt>
                <c:pt idx="24659">
                  <c:v>14.926755447946549</c:v>
                </c:pt>
                <c:pt idx="24660">
                  <c:v>14.927360774823063</c:v>
                </c:pt>
                <c:pt idx="24661">
                  <c:v>14.927966101699576</c:v>
                </c:pt>
                <c:pt idx="24662">
                  <c:v>14.92857142857609</c:v>
                </c:pt>
                <c:pt idx="24663">
                  <c:v>14.929176755452604</c:v>
                </c:pt>
                <c:pt idx="24664">
                  <c:v>14.929782082329117</c:v>
                </c:pt>
                <c:pt idx="24665">
                  <c:v>14.930387409205631</c:v>
                </c:pt>
                <c:pt idx="24666">
                  <c:v>14.930992736082144</c:v>
                </c:pt>
                <c:pt idx="24667">
                  <c:v>14.931598062958658</c:v>
                </c:pt>
                <c:pt idx="24668">
                  <c:v>14.932203389835172</c:v>
                </c:pt>
                <c:pt idx="24669">
                  <c:v>14.932808716711685</c:v>
                </c:pt>
                <c:pt idx="24670">
                  <c:v>14.933414043588199</c:v>
                </c:pt>
                <c:pt idx="24671">
                  <c:v>14.934019370464712</c:v>
                </c:pt>
                <c:pt idx="24672">
                  <c:v>14.934624697341226</c:v>
                </c:pt>
                <c:pt idx="24673">
                  <c:v>14.93523002421774</c:v>
                </c:pt>
                <c:pt idx="24674">
                  <c:v>14.935835351094253</c:v>
                </c:pt>
                <c:pt idx="24675">
                  <c:v>14.936440677970767</c:v>
                </c:pt>
                <c:pt idx="24676">
                  <c:v>14.93704600484728</c:v>
                </c:pt>
                <c:pt idx="24677">
                  <c:v>14.937651331723794</c:v>
                </c:pt>
                <c:pt idx="24678">
                  <c:v>14.938256658600308</c:v>
                </c:pt>
                <c:pt idx="24679">
                  <c:v>14.938861985476821</c:v>
                </c:pt>
                <c:pt idx="24680">
                  <c:v>14.939467312353335</c:v>
                </c:pt>
                <c:pt idx="24681">
                  <c:v>14.940072639229848</c:v>
                </c:pt>
                <c:pt idx="24682">
                  <c:v>14.940677966106362</c:v>
                </c:pt>
                <c:pt idx="24683">
                  <c:v>14.941283292982876</c:v>
                </c:pt>
                <c:pt idx="24684">
                  <c:v>14.941888619859389</c:v>
                </c:pt>
                <c:pt idx="24685">
                  <c:v>14.942493946735903</c:v>
                </c:pt>
                <c:pt idx="24686">
                  <c:v>14.943099273612416</c:v>
                </c:pt>
                <c:pt idx="24687">
                  <c:v>14.94370460048893</c:v>
                </c:pt>
                <c:pt idx="24688">
                  <c:v>14.944309927365444</c:v>
                </c:pt>
                <c:pt idx="24689">
                  <c:v>14.944915254241957</c:v>
                </c:pt>
                <c:pt idx="24690">
                  <c:v>14.945520581118471</c:v>
                </c:pt>
                <c:pt idx="24691">
                  <c:v>14.946125907994984</c:v>
                </c:pt>
                <c:pt idx="24692">
                  <c:v>14.946731234871498</c:v>
                </c:pt>
                <c:pt idx="24693">
                  <c:v>14.947336561748012</c:v>
                </c:pt>
                <c:pt idx="24694">
                  <c:v>14.947941888624525</c:v>
                </c:pt>
                <c:pt idx="24695">
                  <c:v>14.948547215501039</c:v>
                </c:pt>
                <c:pt idx="24696">
                  <c:v>14.949152542377552</c:v>
                </c:pt>
                <c:pt idx="24697">
                  <c:v>14.949757869254066</c:v>
                </c:pt>
                <c:pt idx="24698">
                  <c:v>14.95036319613058</c:v>
                </c:pt>
                <c:pt idx="24699">
                  <c:v>14.950968523007093</c:v>
                </c:pt>
                <c:pt idx="24700">
                  <c:v>14.951573849883607</c:v>
                </c:pt>
                <c:pt idx="24701">
                  <c:v>14.95217917676012</c:v>
                </c:pt>
                <c:pt idx="24702">
                  <c:v>14.952784503636634</c:v>
                </c:pt>
                <c:pt idx="24703">
                  <c:v>14.953389830513148</c:v>
                </c:pt>
                <c:pt idx="24704">
                  <c:v>14.953995157389661</c:v>
                </c:pt>
                <c:pt idx="24705">
                  <c:v>14.954600484266175</c:v>
                </c:pt>
                <c:pt idx="24706">
                  <c:v>14.955205811142688</c:v>
                </c:pt>
                <c:pt idx="24707">
                  <c:v>14.955811138019202</c:v>
                </c:pt>
                <c:pt idx="24708">
                  <c:v>14.956416464895716</c:v>
                </c:pt>
                <c:pt idx="24709">
                  <c:v>14.957021791772229</c:v>
                </c:pt>
                <c:pt idx="24710">
                  <c:v>14.957627118648743</c:v>
                </c:pt>
                <c:pt idx="24711">
                  <c:v>14.958232445525256</c:v>
                </c:pt>
                <c:pt idx="24712">
                  <c:v>14.95883777240177</c:v>
                </c:pt>
                <c:pt idx="24713">
                  <c:v>14.959443099278284</c:v>
                </c:pt>
                <c:pt idx="24714">
                  <c:v>14.960048426154797</c:v>
                </c:pt>
                <c:pt idx="24715">
                  <c:v>14.960653753031311</c:v>
                </c:pt>
                <c:pt idx="24716">
                  <c:v>14.961259079907824</c:v>
                </c:pt>
                <c:pt idx="24717">
                  <c:v>14.961864406784338</c:v>
                </c:pt>
                <c:pt idx="24718">
                  <c:v>14.962469733660852</c:v>
                </c:pt>
                <c:pt idx="24719">
                  <c:v>14.963075060537365</c:v>
                </c:pt>
                <c:pt idx="24720">
                  <c:v>14.963680387413879</c:v>
                </c:pt>
                <c:pt idx="24721">
                  <c:v>14.964285714290392</c:v>
                </c:pt>
                <c:pt idx="24722">
                  <c:v>14.964891041166906</c:v>
                </c:pt>
                <c:pt idx="24723">
                  <c:v>14.96549636804342</c:v>
                </c:pt>
                <c:pt idx="24724">
                  <c:v>14.966101694919933</c:v>
                </c:pt>
                <c:pt idx="24725">
                  <c:v>14.966707021796447</c:v>
                </c:pt>
                <c:pt idx="24726">
                  <c:v>14.96731234867296</c:v>
                </c:pt>
                <c:pt idx="24727">
                  <c:v>14.967917675549474</c:v>
                </c:pt>
                <c:pt idx="24728">
                  <c:v>14.968523002425988</c:v>
                </c:pt>
                <c:pt idx="24729">
                  <c:v>14.969128329302501</c:v>
                </c:pt>
                <c:pt idx="24730">
                  <c:v>14.969733656179015</c:v>
                </c:pt>
                <c:pt idx="24731">
                  <c:v>14.970338983055528</c:v>
                </c:pt>
                <c:pt idx="24732">
                  <c:v>14.970944309932042</c:v>
                </c:pt>
                <c:pt idx="24733">
                  <c:v>14.971549636808556</c:v>
                </c:pt>
                <c:pt idx="24734">
                  <c:v>14.972154963685069</c:v>
                </c:pt>
                <c:pt idx="24735">
                  <c:v>14.972760290561583</c:v>
                </c:pt>
                <c:pt idx="24736">
                  <c:v>14.973365617438096</c:v>
                </c:pt>
                <c:pt idx="24737">
                  <c:v>14.97397094431461</c:v>
                </c:pt>
                <c:pt idx="24738">
                  <c:v>14.974576271191124</c:v>
                </c:pt>
                <c:pt idx="24739">
                  <c:v>14.975181598067637</c:v>
                </c:pt>
                <c:pt idx="24740">
                  <c:v>14.975786924944151</c:v>
                </c:pt>
                <c:pt idx="24741">
                  <c:v>14.976392251820664</c:v>
                </c:pt>
                <c:pt idx="24742">
                  <c:v>14.976997578697178</c:v>
                </c:pt>
                <c:pt idx="24743">
                  <c:v>14.977602905573692</c:v>
                </c:pt>
                <c:pt idx="24744">
                  <c:v>14.978208232450205</c:v>
                </c:pt>
                <c:pt idx="24745">
                  <c:v>14.978813559326719</c:v>
                </c:pt>
                <c:pt idx="24746">
                  <c:v>14.979418886203232</c:v>
                </c:pt>
                <c:pt idx="24747">
                  <c:v>14.980024213079746</c:v>
                </c:pt>
                <c:pt idx="24748">
                  <c:v>14.98062953995626</c:v>
                </c:pt>
                <c:pt idx="24749">
                  <c:v>14.981234866832773</c:v>
                </c:pt>
                <c:pt idx="24750">
                  <c:v>14.981840193709287</c:v>
                </c:pt>
                <c:pt idx="24751">
                  <c:v>14.9824455205858</c:v>
                </c:pt>
                <c:pt idx="24752">
                  <c:v>14.983050847462314</c:v>
                </c:pt>
                <c:pt idx="24753">
                  <c:v>14.983656174338828</c:v>
                </c:pt>
                <c:pt idx="24754">
                  <c:v>14.984261501215341</c:v>
                </c:pt>
                <c:pt idx="24755">
                  <c:v>14.984866828091855</c:v>
                </c:pt>
                <c:pt idx="24756">
                  <c:v>14.985472154968368</c:v>
                </c:pt>
                <c:pt idx="24757">
                  <c:v>14.986077481844882</c:v>
                </c:pt>
                <c:pt idx="24758">
                  <c:v>14.986682808721396</c:v>
                </c:pt>
                <c:pt idx="24759">
                  <c:v>14.987288135597909</c:v>
                </c:pt>
                <c:pt idx="24760">
                  <c:v>14.987893462474423</c:v>
                </c:pt>
                <c:pt idx="24761">
                  <c:v>14.988498789350936</c:v>
                </c:pt>
                <c:pt idx="24762">
                  <c:v>14.98910411622745</c:v>
                </c:pt>
                <c:pt idx="24763">
                  <c:v>14.989709443103964</c:v>
                </c:pt>
                <c:pt idx="24764">
                  <c:v>14.990314769980477</c:v>
                </c:pt>
                <c:pt idx="24765">
                  <c:v>14.990920096856991</c:v>
                </c:pt>
                <c:pt idx="24766">
                  <c:v>14.991525423733504</c:v>
                </c:pt>
                <c:pt idx="24767">
                  <c:v>14.992130750610018</c:v>
                </c:pt>
                <c:pt idx="24768">
                  <c:v>14.992736077486532</c:v>
                </c:pt>
                <c:pt idx="24769">
                  <c:v>14.993341404363045</c:v>
                </c:pt>
                <c:pt idx="24770">
                  <c:v>14.993946731239559</c:v>
                </c:pt>
                <c:pt idx="24771">
                  <c:v>14.994552058116073</c:v>
                </c:pt>
                <c:pt idx="24772">
                  <c:v>14.995157384992586</c:v>
                </c:pt>
                <c:pt idx="24773">
                  <c:v>14.9957627118691</c:v>
                </c:pt>
                <c:pt idx="24774">
                  <c:v>14.996368038745613</c:v>
                </c:pt>
                <c:pt idx="24775">
                  <c:v>14.996973365622127</c:v>
                </c:pt>
                <c:pt idx="24776">
                  <c:v>14.997578692498641</c:v>
                </c:pt>
                <c:pt idx="24777">
                  <c:v>14.998184019375154</c:v>
                </c:pt>
                <c:pt idx="24778">
                  <c:v>14.998789346251668</c:v>
                </c:pt>
                <c:pt idx="24779">
                  <c:v>14.999394673128181</c:v>
                </c:pt>
                <c:pt idx="24780">
                  <c:v>15.000000000004695</c:v>
                </c:pt>
                <c:pt idx="24781">
                  <c:v>15.000605326881209</c:v>
                </c:pt>
                <c:pt idx="24782">
                  <c:v>15.001210653757722</c:v>
                </c:pt>
                <c:pt idx="24783">
                  <c:v>15.001815980634236</c:v>
                </c:pt>
                <c:pt idx="24784">
                  <c:v>15.002421307510749</c:v>
                </c:pt>
                <c:pt idx="24785">
                  <c:v>15.003026634387263</c:v>
                </c:pt>
                <c:pt idx="24786">
                  <c:v>15.003631961263777</c:v>
                </c:pt>
                <c:pt idx="24787">
                  <c:v>15.00423728814029</c:v>
                </c:pt>
                <c:pt idx="24788">
                  <c:v>15.004842615016804</c:v>
                </c:pt>
                <c:pt idx="24789">
                  <c:v>15.005447941893317</c:v>
                </c:pt>
                <c:pt idx="24790">
                  <c:v>15.006053268769831</c:v>
                </c:pt>
                <c:pt idx="24791">
                  <c:v>15.006658595646345</c:v>
                </c:pt>
                <c:pt idx="24792">
                  <c:v>15.007263922522858</c:v>
                </c:pt>
                <c:pt idx="24793">
                  <c:v>15.007869249399372</c:v>
                </c:pt>
                <c:pt idx="24794">
                  <c:v>15.008474576275885</c:v>
                </c:pt>
                <c:pt idx="24795">
                  <c:v>15.009079903152399</c:v>
                </c:pt>
                <c:pt idx="24796">
                  <c:v>15.009685230028913</c:v>
                </c:pt>
                <c:pt idx="24797">
                  <c:v>15.010290556905426</c:v>
                </c:pt>
                <c:pt idx="24798">
                  <c:v>15.01089588378194</c:v>
                </c:pt>
                <c:pt idx="24799">
                  <c:v>15.011501210658453</c:v>
                </c:pt>
                <c:pt idx="24800">
                  <c:v>15.012106537534967</c:v>
                </c:pt>
                <c:pt idx="24801">
                  <c:v>15.012711864411481</c:v>
                </c:pt>
                <c:pt idx="24802">
                  <c:v>15.013317191287994</c:v>
                </c:pt>
                <c:pt idx="24803">
                  <c:v>15.013922518164508</c:v>
                </c:pt>
                <c:pt idx="24804">
                  <c:v>15.014527845041021</c:v>
                </c:pt>
                <c:pt idx="24805">
                  <c:v>15.015133171917535</c:v>
                </c:pt>
                <c:pt idx="24806">
                  <c:v>15.015738498794049</c:v>
                </c:pt>
                <c:pt idx="24807">
                  <c:v>15.016343825670562</c:v>
                </c:pt>
                <c:pt idx="24808">
                  <c:v>15.016949152547076</c:v>
                </c:pt>
                <c:pt idx="24809">
                  <c:v>15.017554479423589</c:v>
                </c:pt>
                <c:pt idx="24810">
                  <c:v>15.018159806300103</c:v>
                </c:pt>
                <c:pt idx="24811">
                  <c:v>15.018765133176617</c:v>
                </c:pt>
                <c:pt idx="24812">
                  <c:v>15.01937046005313</c:v>
                </c:pt>
                <c:pt idx="24813">
                  <c:v>15.019975786929644</c:v>
                </c:pt>
                <c:pt idx="24814">
                  <c:v>15.020581113806157</c:v>
                </c:pt>
                <c:pt idx="24815">
                  <c:v>15.021186440682671</c:v>
                </c:pt>
                <c:pt idx="24816">
                  <c:v>15.021791767559185</c:v>
                </c:pt>
                <c:pt idx="24817">
                  <c:v>15.022397094435698</c:v>
                </c:pt>
                <c:pt idx="24818">
                  <c:v>15.023002421312212</c:v>
                </c:pt>
                <c:pt idx="24819">
                  <c:v>15.023607748188725</c:v>
                </c:pt>
                <c:pt idx="24820">
                  <c:v>15.024213075065239</c:v>
                </c:pt>
                <c:pt idx="24821">
                  <c:v>15.024818401941753</c:v>
                </c:pt>
                <c:pt idx="24822">
                  <c:v>15.025423728818266</c:v>
                </c:pt>
                <c:pt idx="24823">
                  <c:v>15.02602905569478</c:v>
                </c:pt>
                <c:pt idx="24824">
                  <c:v>15.026634382571293</c:v>
                </c:pt>
                <c:pt idx="24825">
                  <c:v>15.027239709447807</c:v>
                </c:pt>
                <c:pt idx="24826">
                  <c:v>15.027845036324321</c:v>
                </c:pt>
                <c:pt idx="24827">
                  <c:v>15.028450363200834</c:v>
                </c:pt>
                <c:pt idx="24828">
                  <c:v>15.029055690077348</c:v>
                </c:pt>
                <c:pt idx="24829">
                  <c:v>15.029661016953861</c:v>
                </c:pt>
                <c:pt idx="24830">
                  <c:v>15.030266343830375</c:v>
                </c:pt>
                <c:pt idx="24831">
                  <c:v>15.030871670706889</c:v>
                </c:pt>
                <c:pt idx="24832">
                  <c:v>15.031476997583402</c:v>
                </c:pt>
                <c:pt idx="24833">
                  <c:v>15.032082324459916</c:v>
                </c:pt>
                <c:pt idx="24834">
                  <c:v>15.032687651336429</c:v>
                </c:pt>
                <c:pt idx="24835">
                  <c:v>15.033292978212943</c:v>
                </c:pt>
                <c:pt idx="24836">
                  <c:v>15.033898305089457</c:v>
                </c:pt>
                <c:pt idx="24837">
                  <c:v>15.03450363196597</c:v>
                </c:pt>
                <c:pt idx="24838">
                  <c:v>15.035108958842484</c:v>
                </c:pt>
                <c:pt idx="24839">
                  <c:v>15.035714285718997</c:v>
                </c:pt>
                <c:pt idx="24840">
                  <c:v>15.036319612595511</c:v>
                </c:pt>
                <c:pt idx="24841">
                  <c:v>15.036924939472025</c:v>
                </c:pt>
                <c:pt idx="24842">
                  <c:v>15.037530266348538</c:v>
                </c:pt>
                <c:pt idx="24843">
                  <c:v>15.038135593225052</c:v>
                </c:pt>
                <c:pt idx="24844">
                  <c:v>15.038740920101565</c:v>
                </c:pt>
                <c:pt idx="24845">
                  <c:v>15.039346246978079</c:v>
                </c:pt>
                <c:pt idx="24846">
                  <c:v>15.039951573854593</c:v>
                </c:pt>
                <c:pt idx="24847">
                  <c:v>15.040556900731106</c:v>
                </c:pt>
                <c:pt idx="24848">
                  <c:v>15.04116222760762</c:v>
                </c:pt>
                <c:pt idx="24849">
                  <c:v>15.041767554484133</c:v>
                </c:pt>
                <c:pt idx="24850">
                  <c:v>15.042372881360647</c:v>
                </c:pt>
                <c:pt idx="24851">
                  <c:v>15.042978208237161</c:v>
                </c:pt>
                <c:pt idx="24852">
                  <c:v>15.043583535113674</c:v>
                </c:pt>
                <c:pt idx="24853">
                  <c:v>15.044188861990188</c:v>
                </c:pt>
                <c:pt idx="24854">
                  <c:v>15.044794188866701</c:v>
                </c:pt>
                <c:pt idx="24855">
                  <c:v>15.045399515743215</c:v>
                </c:pt>
                <c:pt idx="24856">
                  <c:v>15.046004842619729</c:v>
                </c:pt>
                <c:pt idx="24857">
                  <c:v>15.046610169496242</c:v>
                </c:pt>
                <c:pt idx="24858">
                  <c:v>15.047215496372756</c:v>
                </c:pt>
                <c:pt idx="24859">
                  <c:v>15.047820823249269</c:v>
                </c:pt>
                <c:pt idx="24860">
                  <c:v>15.048426150125783</c:v>
                </c:pt>
                <c:pt idx="24861">
                  <c:v>15.049031477002297</c:v>
                </c:pt>
                <c:pt idx="24862">
                  <c:v>15.04963680387881</c:v>
                </c:pt>
                <c:pt idx="24863">
                  <c:v>15.050242130755324</c:v>
                </c:pt>
                <c:pt idx="24864">
                  <c:v>15.050847457631837</c:v>
                </c:pt>
                <c:pt idx="24865">
                  <c:v>15.051452784508351</c:v>
                </c:pt>
                <c:pt idx="24866">
                  <c:v>15.052058111384865</c:v>
                </c:pt>
                <c:pt idx="24867">
                  <c:v>15.052663438261378</c:v>
                </c:pt>
                <c:pt idx="24868">
                  <c:v>15.053268765137892</c:v>
                </c:pt>
                <c:pt idx="24869">
                  <c:v>15.053874092014405</c:v>
                </c:pt>
                <c:pt idx="24870">
                  <c:v>15.054479418890919</c:v>
                </c:pt>
                <c:pt idx="24871">
                  <c:v>15.055084745767433</c:v>
                </c:pt>
                <c:pt idx="24872">
                  <c:v>15.055690072643946</c:v>
                </c:pt>
                <c:pt idx="24873">
                  <c:v>15.05629539952046</c:v>
                </c:pt>
                <c:pt idx="24874">
                  <c:v>15.056900726396973</c:v>
                </c:pt>
                <c:pt idx="24875">
                  <c:v>15.057506053273487</c:v>
                </c:pt>
                <c:pt idx="24876">
                  <c:v>15.058111380150001</c:v>
                </c:pt>
                <c:pt idx="24877">
                  <c:v>15.058716707026514</c:v>
                </c:pt>
                <c:pt idx="24878">
                  <c:v>15.059322033903028</c:v>
                </c:pt>
                <c:pt idx="24879">
                  <c:v>15.059927360779541</c:v>
                </c:pt>
                <c:pt idx="24880">
                  <c:v>15.060532687656055</c:v>
                </c:pt>
                <c:pt idx="24881">
                  <c:v>15.061138014532569</c:v>
                </c:pt>
                <c:pt idx="24882">
                  <c:v>15.061743341409082</c:v>
                </c:pt>
                <c:pt idx="24883">
                  <c:v>15.062348668285596</c:v>
                </c:pt>
                <c:pt idx="24884">
                  <c:v>15.062953995162109</c:v>
                </c:pt>
                <c:pt idx="24885">
                  <c:v>15.063559322038623</c:v>
                </c:pt>
                <c:pt idx="24886">
                  <c:v>15.064164648915137</c:v>
                </c:pt>
                <c:pt idx="24887">
                  <c:v>15.06476997579165</c:v>
                </c:pt>
                <c:pt idx="24888">
                  <c:v>15.065375302668164</c:v>
                </c:pt>
                <c:pt idx="24889">
                  <c:v>15.065980629544677</c:v>
                </c:pt>
                <c:pt idx="24890">
                  <c:v>15.066585956421191</c:v>
                </c:pt>
                <c:pt idx="24891">
                  <c:v>15.067191283297705</c:v>
                </c:pt>
                <c:pt idx="24892">
                  <c:v>15.067796610174218</c:v>
                </c:pt>
                <c:pt idx="24893">
                  <c:v>15.068401937050732</c:v>
                </c:pt>
                <c:pt idx="24894">
                  <c:v>15.069007263927245</c:v>
                </c:pt>
                <c:pt idx="24895">
                  <c:v>15.069612590803759</c:v>
                </c:pt>
                <c:pt idx="24896">
                  <c:v>15.070217917680273</c:v>
                </c:pt>
                <c:pt idx="24897">
                  <c:v>15.070823244556786</c:v>
                </c:pt>
                <c:pt idx="24898">
                  <c:v>15.0714285714333</c:v>
                </c:pt>
                <c:pt idx="24899">
                  <c:v>15.072033898309813</c:v>
                </c:pt>
                <c:pt idx="24900">
                  <c:v>15.072639225186327</c:v>
                </c:pt>
                <c:pt idx="24901">
                  <c:v>15.073244552062841</c:v>
                </c:pt>
                <c:pt idx="24902">
                  <c:v>15.073849878939354</c:v>
                </c:pt>
                <c:pt idx="24903">
                  <c:v>15.074455205815868</c:v>
                </c:pt>
                <c:pt idx="24904">
                  <c:v>15.075060532692381</c:v>
                </c:pt>
                <c:pt idx="24905">
                  <c:v>15.075665859568895</c:v>
                </c:pt>
                <c:pt idx="24906">
                  <c:v>15.076271186445409</c:v>
                </c:pt>
                <c:pt idx="24907">
                  <c:v>15.076876513321922</c:v>
                </c:pt>
                <c:pt idx="24908">
                  <c:v>15.077481840198436</c:v>
                </c:pt>
                <c:pt idx="24909">
                  <c:v>15.078087167074949</c:v>
                </c:pt>
                <c:pt idx="24910">
                  <c:v>15.078692493951463</c:v>
                </c:pt>
                <c:pt idx="24911">
                  <c:v>15.079297820827977</c:v>
                </c:pt>
                <c:pt idx="24912">
                  <c:v>15.07990314770449</c:v>
                </c:pt>
                <c:pt idx="24913">
                  <c:v>15.080508474581004</c:v>
                </c:pt>
                <c:pt idx="24914">
                  <c:v>15.081113801457517</c:v>
                </c:pt>
                <c:pt idx="24915">
                  <c:v>15.081719128334031</c:v>
                </c:pt>
                <c:pt idx="24916">
                  <c:v>15.082324455210545</c:v>
                </c:pt>
                <c:pt idx="24917">
                  <c:v>15.082929782087058</c:v>
                </c:pt>
                <c:pt idx="24918">
                  <c:v>15.083535108963572</c:v>
                </c:pt>
                <c:pt idx="24919">
                  <c:v>15.084140435840085</c:v>
                </c:pt>
                <c:pt idx="24920">
                  <c:v>15.084745762716599</c:v>
                </c:pt>
                <c:pt idx="24921">
                  <c:v>15.085351089593113</c:v>
                </c:pt>
                <c:pt idx="24922">
                  <c:v>15.085956416469626</c:v>
                </c:pt>
                <c:pt idx="24923">
                  <c:v>15.08656174334614</c:v>
                </c:pt>
                <c:pt idx="24924">
                  <c:v>15.087167070222653</c:v>
                </c:pt>
                <c:pt idx="24925">
                  <c:v>15.087772397099167</c:v>
                </c:pt>
                <c:pt idx="24926">
                  <c:v>15.088377723975681</c:v>
                </c:pt>
                <c:pt idx="24927">
                  <c:v>15.088983050852194</c:v>
                </c:pt>
                <c:pt idx="24928">
                  <c:v>15.089588377728708</c:v>
                </c:pt>
                <c:pt idx="24929">
                  <c:v>15.090193704605221</c:v>
                </c:pt>
                <c:pt idx="24930">
                  <c:v>15.090799031481735</c:v>
                </c:pt>
                <c:pt idx="24931">
                  <c:v>15.091404358358249</c:v>
                </c:pt>
                <c:pt idx="24932">
                  <c:v>15.092009685234762</c:v>
                </c:pt>
                <c:pt idx="24933">
                  <c:v>15.092615012111276</c:v>
                </c:pt>
                <c:pt idx="24934">
                  <c:v>15.093220338987789</c:v>
                </c:pt>
                <c:pt idx="24935">
                  <c:v>15.093825665864303</c:v>
                </c:pt>
                <c:pt idx="24936">
                  <c:v>15.094430992740817</c:v>
                </c:pt>
                <c:pt idx="24937">
                  <c:v>15.09503631961733</c:v>
                </c:pt>
                <c:pt idx="24938">
                  <c:v>15.095641646493844</c:v>
                </c:pt>
                <c:pt idx="24939">
                  <c:v>15.096246973370357</c:v>
                </c:pt>
                <c:pt idx="24940">
                  <c:v>15.096852300246871</c:v>
                </c:pt>
                <c:pt idx="24941">
                  <c:v>15.097457627123385</c:v>
                </c:pt>
                <c:pt idx="24942">
                  <c:v>15.098062953999898</c:v>
                </c:pt>
                <c:pt idx="24943">
                  <c:v>15.098668280876412</c:v>
                </c:pt>
                <c:pt idx="24944">
                  <c:v>15.099273607752925</c:v>
                </c:pt>
                <c:pt idx="24945">
                  <c:v>15.099878934629439</c:v>
                </c:pt>
                <c:pt idx="24946">
                  <c:v>15.100484261505953</c:v>
                </c:pt>
                <c:pt idx="24947">
                  <c:v>15.101089588382466</c:v>
                </c:pt>
                <c:pt idx="24948">
                  <c:v>15.10169491525898</c:v>
                </c:pt>
                <c:pt idx="24949">
                  <c:v>15.102300242135493</c:v>
                </c:pt>
                <c:pt idx="24950">
                  <c:v>15.102905569012007</c:v>
                </c:pt>
                <c:pt idx="24951">
                  <c:v>15.103510895888521</c:v>
                </c:pt>
                <c:pt idx="24952">
                  <c:v>15.104116222765034</c:v>
                </c:pt>
                <c:pt idx="24953">
                  <c:v>15.104721549641548</c:v>
                </c:pt>
                <c:pt idx="24954">
                  <c:v>15.105326876518061</c:v>
                </c:pt>
                <c:pt idx="24955">
                  <c:v>15.105932203394575</c:v>
                </c:pt>
                <c:pt idx="24956">
                  <c:v>15.106537530271089</c:v>
                </c:pt>
                <c:pt idx="24957">
                  <c:v>15.107142857147602</c:v>
                </c:pt>
                <c:pt idx="24958">
                  <c:v>15.107748184024116</c:v>
                </c:pt>
                <c:pt idx="24959">
                  <c:v>15.10835351090063</c:v>
                </c:pt>
                <c:pt idx="24960">
                  <c:v>15.108958837777143</c:v>
                </c:pt>
                <c:pt idx="24961">
                  <c:v>15.109564164653657</c:v>
                </c:pt>
                <c:pt idx="24962">
                  <c:v>15.11016949153017</c:v>
                </c:pt>
                <c:pt idx="24963">
                  <c:v>15.110774818406684</c:v>
                </c:pt>
                <c:pt idx="24964">
                  <c:v>15.111380145283198</c:v>
                </c:pt>
                <c:pt idx="24965">
                  <c:v>15.111985472159711</c:v>
                </c:pt>
                <c:pt idx="24966">
                  <c:v>15.112590799036225</c:v>
                </c:pt>
                <c:pt idx="24967">
                  <c:v>15.113196125912738</c:v>
                </c:pt>
                <c:pt idx="24968">
                  <c:v>15.113801452789252</c:v>
                </c:pt>
                <c:pt idx="24969">
                  <c:v>15.114406779665766</c:v>
                </c:pt>
                <c:pt idx="24970">
                  <c:v>15.115012106542279</c:v>
                </c:pt>
                <c:pt idx="24971">
                  <c:v>15.115617433418793</c:v>
                </c:pt>
                <c:pt idx="24972">
                  <c:v>15.116222760295306</c:v>
                </c:pt>
                <c:pt idx="24973">
                  <c:v>15.11682808717182</c:v>
                </c:pt>
                <c:pt idx="24974">
                  <c:v>15.117433414048334</c:v>
                </c:pt>
                <c:pt idx="24975">
                  <c:v>15.118038740924847</c:v>
                </c:pt>
                <c:pt idx="24976">
                  <c:v>15.118644067801361</c:v>
                </c:pt>
                <c:pt idx="24977">
                  <c:v>15.119249394677874</c:v>
                </c:pt>
                <c:pt idx="24978">
                  <c:v>15.119854721554388</c:v>
                </c:pt>
                <c:pt idx="24979">
                  <c:v>15.120460048430902</c:v>
                </c:pt>
                <c:pt idx="24980">
                  <c:v>15.121065375307415</c:v>
                </c:pt>
                <c:pt idx="24981">
                  <c:v>15.121670702183929</c:v>
                </c:pt>
                <c:pt idx="24982">
                  <c:v>15.122276029060442</c:v>
                </c:pt>
                <c:pt idx="24983">
                  <c:v>15.122881355936956</c:v>
                </c:pt>
                <c:pt idx="24984">
                  <c:v>15.12348668281347</c:v>
                </c:pt>
                <c:pt idx="24985">
                  <c:v>15.124092009689983</c:v>
                </c:pt>
                <c:pt idx="24986">
                  <c:v>15.124697336566497</c:v>
                </c:pt>
                <c:pt idx="24987">
                  <c:v>15.12530266344301</c:v>
                </c:pt>
                <c:pt idx="24988">
                  <c:v>15.125907990319524</c:v>
                </c:pt>
                <c:pt idx="24989">
                  <c:v>15.126513317196038</c:v>
                </c:pt>
                <c:pt idx="24990">
                  <c:v>15.127118644072551</c:v>
                </c:pt>
                <c:pt idx="24991">
                  <c:v>15.127723970949065</c:v>
                </c:pt>
                <c:pt idx="24992">
                  <c:v>15.128329297825578</c:v>
                </c:pt>
                <c:pt idx="24993">
                  <c:v>15.128934624702092</c:v>
                </c:pt>
                <c:pt idx="24994">
                  <c:v>15.129539951578606</c:v>
                </c:pt>
                <c:pt idx="24995">
                  <c:v>15.130145278455119</c:v>
                </c:pt>
                <c:pt idx="24996">
                  <c:v>15.130750605331633</c:v>
                </c:pt>
                <c:pt idx="24997">
                  <c:v>15.131355932208146</c:v>
                </c:pt>
                <c:pt idx="24998">
                  <c:v>15.13196125908466</c:v>
                </c:pt>
                <c:pt idx="24999">
                  <c:v>15.132566585961174</c:v>
                </c:pt>
                <c:pt idx="25000">
                  <c:v>15.133171912837687</c:v>
                </c:pt>
                <c:pt idx="25001">
                  <c:v>15.133777239714201</c:v>
                </c:pt>
                <c:pt idx="25002">
                  <c:v>15.134382566590714</c:v>
                </c:pt>
                <c:pt idx="25003">
                  <c:v>15.134987893467228</c:v>
                </c:pt>
                <c:pt idx="25004">
                  <c:v>15.135593220343742</c:v>
                </c:pt>
                <c:pt idx="25005">
                  <c:v>15.136198547220255</c:v>
                </c:pt>
                <c:pt idx="25006">
                  <c:v>15.136803874096769</c:v>
                </c:pt>
                <c:pt idx="25007">
                  <c:v>15.137409200973282</c:v>
                </c:pt>
                <c:pt idx="25008">
                  <c:v>15.138014527849796</c:v>
                </c:pt>
                <c:pt idx="25009">
                  <c:v>15.13861985472631</c:v>
                </c:pt>
                <c:pt idx="25010">
                  <c:v>15.139225181602823</c:v>
                </c:pt>
                <c:pt idx="25011">
                  <c:v>15.139830508479337</c:v>
                </c:pt>
                <c:pt idx="25012">
                  <c:v>15.14043583535585</c:v>
                </c:pt>
                <c:pt idx="25013">
                  <c:v>15.141041162232364</c:v>
                </c:pt>
                <c:pt idx="25014">
                  <c:v>15.141646489108878</c:v>
                </c:pt>
                <c:pt idx="25015">
                  <c:v>15.142251815985391</c:v>
                </c:pt>
                <c:pt idx="25016">
                  <c:v>15.142857142861905</c:v>
                </c:pt>
                <c:pt idx="25017">
                  <c:v>15.143462469738418</c:v>
                </c:pt>
                <c:pt idx="25018">
                  <c:v>15.144067796614932</c:v>
                </c:pt>
                <c:pt idx="25019">
                  <c:v>15.144673123491446</c:v>
                </c:pt>
                <c:pt idx="25020">
                  <c:v>15.145278450367959</c:v>
                </c:pt>
                <c:pt idx="25021">
                  <c:v>15.145883777244473</c:v>
                </c:pt>
                <c:pt idx="25022">
                  <c:v>15.146489104120986</c:v>
                </c:pt>
                <c:pt idx="25023">
                  <c:v>15.1470944309975</c:v>
                </c:pt>
                <c:pt idx="25024">
                  <c:v>15.147699757874014</c:v>
                </c:pt>
                <c:pt idx="25025">
                  <c:v>15.148305084750527</c:v>
                </c:pt>
                <c:pt idx="25026">
                  <c:v>15.148910411627041</c:v>
                </c:pt>
                <c:pt idx="25027">
                  <c:v>15.149515738503554</c:v>
                </c:pt>
                <c:pt idx="25028">
                  <c:v>15.150121065380068</c:v>
                </c:pt>
                <c:pt idx="25029">
                  <c:v>15.150726392256582</c:v>
                </c:pt>
                <c:pt idx="25030">
                  <c:v>15.151331719133095</c:v>
                </c:pt>
                <c:pt idx="25031">
                  <c:v>15.151937046009609</c:v>
                </c:pt>
                <c:pt idx="25032">
                  <c:v>15.152542372886122</c:v>
                </c:pt>
                <c:pt idx="25033">
                  <c:v>15.153147699762636</c:v>
                </c:pt>
                <c:pt idx="25034">
                  <c:v>15.15375302663915</c:v>
                </c:pt>
                <c:pt idx="25035">
                  <c:v>15.154358353515663</c:v>
                </c:pt>
                <c:pt idx="25036">
                  <c:v>15.154963680392177</c:v>
                </c:pt>
                <c:pt idx="25037">
                  <c:v>15.15556900726869</c:v>
                </c:pt>
                <c:pt idx="25038">
                  <c:v>15.156174334145204</c:v>
                </c:pt>
                <c:pt idx="25039">
                  <c:v>15.156779661021718</c:v>
                </c:pt>
                <c:pt idx="25040">
                  <c:v>15.157384987898231</c:v>
                </c:pt>
                <c:pt idx="25041">
                  <c:v>15.157990314774745</c:v>
                </c:pt>
                <c:pt idx="25042">
                  <c:v>15.158595641651258</c:v>
                </c:pt>
                <c:pt idx="25043">
                  <c:v>15.159200968527772</c:v>
                </c:pt>
                <c:pt idx="25044">
                  <c:v>15.159806295404286</c:v>
                </c:pt>
                <c:pt idx="25045">
                  <c:v>15.160411622280799</c:v>
                </c:pt>
                <c:pt idx="25046">
                  <c:v>15.161016949157313</c:v>
                </c:pt>
                <c:pt idx="25047">
                  <c:v>15.161622276033826</c:v>
                </c:pt>
                <c:pt idx="25048">
                  <c:v>15.16222760291034</c:v>
                </c:pt>
                <c:pt idx="25049">
                  <c:v>15.162832929786854</c:v>
                </c:pt>
                <c:pt idx="25050">
                  <c:v>15.163438256663367</c:v>
                </c:pt>
                <c:pt idx="25051">
                  <c:v>15.164043583539881</c:v>
                </c:pt>
                <c:pt idx="25052">
                  <c:v>15.164648910416394</c:v>
                </c:pt>
                <c:pt idx="25053">
                  <c:v>15.165254237292908</c:v>
                </c:pt>
                <c:pt idx="25054">
                  <c:v>15.165859564169422</c:v>
                </c:pt>
                <c:pt idx="25055">
                  <c:v>15.166464891045935</c:v>
                </c:pt>
                <c:pt idx="25056">
                  <c:v>15.167070217922449</c:v>
                </c:pt>
                <c:pt idx="25057">
                  <c:v>15.167675544798962</c:v>
                </c:pt>
                <c:pt idx="25058">
                  <c:v>15.168280871675476</c:v>
                </c:pt>
                <c:pt idx="25059">
                  <c:v>15.16888619855199</c:v>
                </c:pt>
                <c:pt idx="25060">
                  <c:v>15.169491525428503</c:v>
                </c:pt>
                <c:pt idx="25061">
                  <c:v>15.170096852305017</c:v>
                </c:pt>
                <c:pt idx="25062">
                  <c:v>15.17070217918153</c:v>
                </c:pt>
                <c:pt idx="25063">
                  <c:v>15.171307506058044</c:v>
                </c:pt>
                <c:pt idx="25064">
                  <c:v>15.171912832934558</c:v>
                </c:pt>
                <c:pt idx="25065">
                  <c:v>15.172518159811071</c:v>
                </c:pt>
                <c:pt idx="25066">
                  <c:v>15.173123486687585</c:v>
                </c:pt>
                <c:pt idx="25067">
                  <c:v>15.173728813564098</c:v>
                </c:pt>
                <c:pt idx="25068">
                  <c:v>15.174334140440612</c:v>
                </c:pt>
                <c:pt idx="25069">
                  <c:v>15.174939467317126</c:v>
                </c:pt>
                <c:pt idx="25070">
                  <c:v>15.175544794193639</c:v>
                </c:pt>
                <c:pt idx="25071">
                  <c:v>15.176150121070153</c:v>
                </c:pt>
                <c:pt idx="25072">
                  <c:v>15.176755447946666</c:v>
                </c:pt>
                <c:pt idx="25073">
                  <c:v>15.17736077482318</c:v>
                </c:pt>
                <c:pt idx="25074">
                  <c:v>15.177966101699694</c:v>
                </c:pt>
                <c:pt idx="25075">
                  <c:v>15.178571428576207</c:v>
                </c:pt>
                <c:pt idx="25076">
                  <c:v>15.179176755452721</c:v>
                </c:pt>
                <c:pt idx="25077">
                  <c:v>15.179782082329234</c:v>
                </c:pt>
                <c:pt idx="25078">
                  <c:v>15.180387409205748</c:v>
                </c:pt>
                <c:pt idx="25079">
                  <c:v>15.180992736082262</c:v>
                </c:pt>
                <c:pt idx="25080">
                  <c:v>15.181598062958775</c:v>
                </c:pt>
                <c:pt idx="25081">
                  <c:v>15.182203389835289</c:v>
                </c:pt>
                <c:pt idx="25082">
                  <c:v>15.182808716711802</c:v>
                </c:pt>
                <c:pt idx="25083">
                  <c:v>15.183414043588316</c:v>
                </c:pt>
                <c:pt idx="25084">
                  <c:v>15.18401937046483</c:v>
                </c:pt>
                <c:pt idx="25085">
                  <c:v>15.184624697341343</c:v>
                </c:pt>
                <c:pt idx="25086">
                  <c:v>15.185230024217857</c:v>
                </c:pt>
                <c:pt idx="25087">
                  <c:v>15.18583535109437</c:v>
                </c:pt>
                <c:pt idx="25088">
                  <c:v>15.186440677970884</c:v>
                </c:pt>
                <c:pt idx="25089">
                  <c:v>15.187046004847398</c:v>
                </c:pt>
                <c:pt idx="25090">
                  <c:v>15.187651331723911</c:v>
                </c:pt>
                <c:pt idx="25091">
                  <c:v>15.188256658600425</c:v>
                </c:pt>
                <c:pt idx="25092">
                  <c:v>15.188861985476938</c:v>
                </c:pt>
                <c:pt idx="25093">
                  <c:v>15.189467312353452</c:v>
                </c:pt>
                <c:pt idx="25094">
                  <c:v>15.190072639229966</c:v>
                </c:pt>
                <c:pt idx="25095">
                  <c:v>15.190677966106479</c:v>
                </c:pt>
                <c:pt idx="25096">
                  <c:v>15.191283292982993</c:v>
                </c:pt>
                <c:pt idx="25097">
                  <c:v>15.191888619859506</c:v>
                </c:pt>
                <c:pt idx="25098">
                  <c:v>15.19249394673602</c:v>
                </c:pt>
                <c:pt idx="25099">
                  <c:v>15.193099273612534</c:v>
                </c:pt>
                <c:pt idx="25100">
                  <c:v>15.193704600489047</c:v>
                </c:pt>
                <c:pt idx="25101">
                  <c:v>15.194309927365561</c:v>
                </c:pt>
                <c:pt idx="25102">
                  <c:v>15.194915254242074</c:v>
                </c:pt>
                <c:pt idx="25103">
                  <c:v>15.195520581118588</c:v>
                </c:pt>
                <c:pt idx="25104">
                  <c:v>15.196125907995102</c:v>
                </c:pt>
                <c:pt idx="25105">
                  <c:v>15.196731234871615</c:v>
                </c:pt>
                <c:pt idx="25106">
                  <c:v>15.197336561748129</c:v>
                </c:pt>
                <c:pt idx="25107">
                  <c:v>15.197941888624642</c:v>
                </c:pt>
                <c:pt idx="25108">
                  <c:v>15.198547215501156</c:v>
                </c:pt>
                <c:pt idx="25109">
                  <c:v>15.19915254237767</c:v>
                </c:pt>
                <c:pt idx="25110">
                  <c:v>15.199757869254183</c:v>
                </c:pt>
                <c:pt idx="25111">
                  <c:v>15.200363196130697</c:v>
                </c:pt>
                <c:pt idx="25112">
                  <c:v>15.20096852300721</c:v>
                </c:pt>
                <c:pt idx="25113">
                  <c:v>15.201573849883724</c:v>
                </c:pt>
                <c:pt idx="25114">
                  <c:v>15.202179176760238</c:v>
                </c:pt>
                <c:pt idx="25115">
                  <c:v>15.202784503636751</c:v>
                </c:pt>
                <c:pt idx="25116">
                  <c:v>15.203389830513265</c:v>
                </c:pt>
                <c:pt idx="25117">
                  <c:v>15.203995157389778</c:v>
                </c:pt>
                <c:pt idx="25118">
                  <c:v>15.204600484266292</c:v>
                </c:pt>
                <c:pt idx="25119">
                  <c:v>15.205205811142806</c:v>
                </c:pt>
                <c:pt idx="25120">
                  <c:v>15.205811138019319</c:v>
                </c:pt>
                <c:pt idx="25121">
                  <c:v>15.206416464895833</c:v>
                </c:pt>
                <c:pt idx="25122">
                  <c:v>15.207021791772346</c:v>
                </c:pt>
                <c:pt idx="25123">
                  <c:v>15.20762711864886</c:v>
                </c:pt>
                <c:pt idx="25124">
                  <c:v>15.208232445525374</c:v>
                </c:pt>
                <c:pt idx="25125">
                  <c:v>15.208837772401887</c:v>
                </c:pt>
                <c:pt idx="25126">
                  <c:v>15.209443099278401</c:v>
                </c:pt>
                <c:pt idx="25127">
                  <c:v>15.210048426154914</c:v>
                </c:pt>
                <c:pt idx="25128">
                  <c:v>15.210653753031428</c:v>
                </c:pt>
                <c:pt idx="25129">
                  <c:v>15.211259079907942</c:v>
                </c:pt>
                <c:pt idx="25130">
                  <c:v>15.211864406784455</c:v>
                </c:pt>
                <c:pt idx="25131">
                  <c:v>15.212469733660969</c:v>
                </c:pt>
                <c:pt idx="25132">
                  <c:v>15.213075060537482</c:v>
                </c:pt>
                <c:pt idx="25133">
                  <c:v>15.213680387413996</c:v>
                </c:pt>
                <c:pt idx="25134">
                  <c:v>15.21428571429051</c:v>
                </c:pt>
                <c:pt idx="25135">
                  <c:v>15.214891041167023</c:v>
                </c:pt>
                <c:pt idx="25136">
                  <c:v>15.215496368043537</c:v>
                </c:pt>
                <c:pt idx="25137">
                  <c:v>15.21610169492005</c:v>
                </c:pt>
                <c:pt idx="25138">
                  <c:v>15.216707021796564</c:v>
                </c:pt>
                <c:pt idx="25139">
                  <c:v>15.217312348673078</c:v>
                </c:pt>
                <c:pt idx="25140">
                  <c:v>15.217917675549591</c:v>
                </c:pt>
                <c:pt idx="25141">
                  <c:v>15.218523002426105</c:v>
                </c:pt>
                <c:pt idx="25142">
                  <c:v>15.219128329302618</c:v>
                </c:pt>
                <c:pt idx="25143">
                  <c:v>15.219733656179132</c:v>
                </c:pt>
                <c:pt idx="25144">
                  <c:v>15.220338983055646</c:v>
                </c:pt>
                <c:pt idx="25145">
                  <c:v>15.220944309932159</c:v>
                </c:pt>
                <c:pt idx="25146">
                  <c:v>15.221549636808673</c:v>
                </c:pt>
                <c:pt idx="25147">
                  <c:v>15.222154963685187</c:v>
                </c:pt>
                <c:pt idx="25148">
                  <c:v>15.2227602905617</c:v>
                </c:pt>
                <c:pt idx="25149">
                  <c:v>15.223365617438214</c:v>
                </c:pt>
                <c:pt idx="25150">
                  <c:v>15.223970944314727</c:v>
                </c:pt>
                <c:pt idx="25151">
                  <c:v>15.224576271191241</c:v>
                </c:pt>
                <c:pt idx="25152">
                  <c:v>15.225181598067755</c:v>
                </c:pt>
                <c:pt idx="25153">
                  <c:v>15.225786924944268</c:v>
                </c:pt>
                <c:pt idx="25154">
                  <c:v>15.226392251820782</c:v>
                </c:pt>
                <c:pt idx="25155">
                  <c:v>15.226997578697295</c:v>
                </c:pt>
                <c:pt idx="25156">
                  <c:v>15.227602905573809</c:v>
                </c:pt>
                <c:pt idx="25157">
                  <c:v>15.228208232450323</c:v>
                </c:pt>
                <c:pt idx="25158">
                  <c:v>15.228813559326836</c:v>
                </c:pt>
                <c:pt idx="25159">
                  <c:v>15.22941888620335</c:v>
                </c:pt>
                <c:pt idx="25160">
                  <c:v>15.230024213079863</c:v>
                </c:pt>
                <c:pt idx="25161">
                  <c:v>15.230629539956377</c:v>
                </c:pt>
                <c:pt idx="25162">
                  <c:v>15.231234866832891</c:v>
                </c:pt>
                <c:pt idx="25163">
                  <c:v>15.231840193709404</c:v>
                </c:pt>
                <c:pt idx="25164">
                  <c:v>15.232445520585918</c:v>
                </c:pt>
                <c:pt idx="25165">
                  <c:v>15.233050847462431</c:v>
                </c:pt>
                <c:pt idx="25166">
                  <c:v>15.233656174338945</c:v>
                </c:pt>
                <c:pt idx="25167">
                  <c:v>15.234261501215459</c:v>
                </c:pt>
                <c:pt idx="25168">
                  <c:v>15.234866828091972</c:v>
                </c:pt>
                <c:pt idx="25169">
                  <c:v>15.235472154968486</c:v>
                </c:pt>
                <c:pt idx="25170">
                  <c:v>15.236077481844999</c:v>
                </c:pt>
                <c:pt idx="25171">
                  <c:v>15.236682808721513</c:v>
                </c:pt>
                <c:pt idx="25172">
                  <c:v>15.237288135598027</c:v>
                </c:pt>
                <c:pt idx="25173">
                  <c:v>15.23789346247454</c:v>
                </c:pt>
                <c:pt idx="25174">
                  <c:v>15.238498789351054</c:v>
                </c:pt>
                <c:pt idx="25175">
                  <c:v>15.239104116227567</c:v>
                </c:pt>
                <c:pt idx="25176">
                  <c:v>15.239709443104081</c:v>
                </c:pt>
                <c:pt idx="25177">
                  <c:v>15.240314769980595</c:v>
                </c:pt>
                <c:pt idx="25178">
                  <c:v>15.240920096857108</c:v>
                </c:pt>
                <c:pt idx="25179">
                  <c:v>15.241525423733622</c:v>
                </c:pt>
                <c:pt idx="25180">
                  <c:v>15.242130750610135</c:v>
                </c:pt>
                <c:pt idx="25181">
                  <c:v>15.242736077486649</c:v>
                </c:pt>
                <c:pt idx="25182">
                  <c:v>15.243341404363163</c:v>
                </c:pt>
                <c:pt idx="25183">
                  <c:v>15.243946731239676</c:v>
                </c:pt>
                <c:pt idx="25184">
                  <c:v>15.24455205811619</c:v>
                </c:pt>
                <c:pt idx="25185">
                  <c:v>15.245157384992703</c:v>
                </c:pt>
                <c:pt idx="25186">
                  <c:v>15.245762711869217</c:v>
                </c:pt>
                <c:pt idx="25187">
                  <c:v>15.246368038745731</c:v>
                </c:pt>
                <c:pt idx="25188">
                  <c:v>15.246973365622244</c:v>
                </c:pt>
                <c:pt idx="25189">
                  <c:v>15.247578692498758</c:v>
                </c:pt>
                <c:pt idx="25190">
                  <c:v>15.248184019375271</c:v>
                </c:pt>
                <c:pt idx="25191">
                  <c:v>15.248789346251785</c:v>
                </c:pt>
                <c:pt idx="25192">
                  <c:v>15.249394673128299</c:v>
                </c:pt>
                <c:pt idx="25193">
                  <c:v>15.250000000004812</c:v>
                </c:pt>
                <c:pt idx="25194">
                  <c:v>15.250605326881326</c:v>
                </c:pt>
                <c:pt idx="25195">
                  <c:v>15.251210653757839</c:v>
                </c:pt>
                <c:pt idx="25196">
                  <c:v>15.251815980634353</c:v>
                </c:pt>
                <c:pt idx="25197">
                  <c:v>15.252421307510867</c:v>
                </c:pt>
                <c:pt idx="25198">
                  <c:v>15.25302663438738</c:v>
                </c:pt>
                <c:pt idx="25199">
                  <c:v>15.253631961263894</c:v>
                </c:pt>
                <c:pt idx="25200">
                  <c:v>15.254237288140407</c:v>
                </c:pt>
                <c:pt idx="25201">
                  <c:v>15.254842615016921</c:v>
                </c:pt>
                <c:pt idx="25202">
                  <c:v>15.255447941893435</c:v>
                </c:pt>
                <c:pt idx="25203">
                  <c:v>15.256053268769948</c:v>
                </c:pt>
                <c:pt idx="25204">
                  <c:v>15.256658595646462</c:v>
                </c:pt>
                <c:pt idx="25205">
                  <c:v>15.257263922522975</c:v>
                </c:pt>
                <c:pt idx="25206">
                  <c:v>15.257869249399489</c:v>
                </c:pt>
                <c:pt idx="25207">
                  <c:v>15.258474576276003</c:v>
                </c:pt>
                <c:pt idx="25208">
                  <c:v>15.259079903152516</c:v>
                </c:pt>
                <c:pt idx="25209">
                  <c:v>15.25968523002903</c:v>
                </c:pt>
                <c:pt idx="25210">
                  <c:v>15.260290556905543</c:v>
                </c:pt>
                <c:pt idx="25211">
                  <c:v>15.260895883782057</c:v>
                </c:pt>
                <c:pt idx="25212">
                  <c:v>15.261501210658571</c:v>
                </c:pt>
                <c:pt idx="25213">
                  <c:v>15.262106537535084</c:v>
                </c:pt>
                <c:pt idx="25214">
                  <c:v>15.262711864411598</c:v>
                </c:pt>
                <c:pt idx="25215">
                  <c:v>15.263317191288111</c:v>
                </c:pt>
                <c:pt idx="25216">
                  <c:v>15.263922518164625</c:v>
                </c:pt>
                <c:pt idx="25217">
                  <c:v>15.264527845041139</c:v>
                </c:pt>
                <c:pt idx="25218">
                  <c:v>15.265133171917652</c:v>
                </c:pt>
                <c:pt idx="25219">
                  <c:v>15.265738498794166</c:v>
                </c:pt>
                <c:pt idx="25220">
                  <c:v>15.266343825670679</c:v>
                </c:pt>
                <c:pt idx="25221">
                  <c:v>15.266949152547193</c:v>
                </c:pt>
                <c:pt idx="25222">
                  <c:v>15.267554479423707</c:v>
                </c:pt>
                <c:pt idx="25223">
                  <c:v>15.26815980630022</c:v>
                </c:pt>
                <c:pt idx="25224">
                  <c:v>15.268765133176734</c:v>
                </c:pt>
                <c:pt idx="25225">
                  <c:v>15.269370460053247</c:v>
                </c:pt>
                <c:pt idx="25226">
                  <c:v>15.269975786929761</c:v>
                </c:pt>
                <c:pt idx="25227">
                  <c:v>15.270581113806275</c:v>
                </c:pt>
                <c:pt idx="25228">
                  <c:v>15.271186440682788</c:v>
                </c:pt>
                <c:pt idx="25229">
                  <c:v>15.271791767559302</c:v>
                </c:pt>
                <c:pt idx="25230">
                  <c:v>15.272397094435815</c:v>
                </c:pt>
                <c:pt idx="25231">
                  <c:v>15.273002421312329</c:v>
                </c:pt>
                <c:pt idx="25232">
                  <c:v>15.273607748188843</c:v>
                </c:pt>
                <c:pt idx="25233">
                  <c:v>15.274213075065356</c:v>
                </c:pt>
                <c:pt idx="25234">
                  <c:v>15.27481840194187</c:v>
                </c:pt>
                <c:pt idx="25235">
                  <c:v>15.275423728818383</c:v>
                </c:pt>
                <c:pt idx="25236">
                  <c:v>15.276029055694897</c:v>
                </c:pt>
                <c:pt idx="25237">
                  <c:v>15.276634382571411</c:v>
                </c:pt>
                <c:pt idx="25238">
                  <c:v>15.277239709447924</c:v>
                </c:pt>
                <c:pt idx="25239">
                  <c:v>15.277845036324438</c:v>
                </c:pt>
                <c:pt idx="25240">
                  <c:v>15.278450363200951</c:v>
                </c:pt>
                <c:pt idx="25241">
                  <c:v>15.279055690077465</c:v>
                </c:pt>
                <c:pt idx="25242">
                  <c:v>15.279661016953979</c:v>
                </c:pt>
                <c:pt idx="25243">
                  <c:v>15.280266343830492</c:v>
                </c:pt>
                <c:pt idx="25244">
                  <c:v>15.280871670707006</c:v>
                </c:pt>
                <c:pt idx="25245">
                  <c:v>15.281476997583519</c:v>
                </c:pt>
                <c:pt idx="25246">
                  <c:v>15.282082324460033</c:v>
                </c:pt>
                <c:pt idx="25247">
                  <c:v>15.282687651336547</c:v>
                </c:pt>
                <c:pt idx="25248">
                  <c:v>15.28329297821306</c:v>
                </c:pt>
                <c:pt idx="25249">
                  <c:v>15.283898305089574</c:v>
                </c:pt>
                <c:pt idx="25250">
                  <c:v>15.284503631966087</c:v>
                </c:pt>
                <c:pt idx="25251">
                  <c:v>15.285108958842601</c:v>
                </c:pt>
                <c:pt idx="25252">
                  <c:v>15.285714285719115</c:v>
                </c:pt>
                <c:pt idx="25253">
                  <c:v>15.286319612595628</c:v>
                </c:pt>
                <c:pt idx="25254">
                  <c:v>15.286924939472142</c:v>
                </c:pt>
                <c:pt idx="25255">
                  <c:v>15.287530266348655</c:v>
                </c:pt>
                <c:pt idx="25256">
                  <c:v>15.288135593225169</c:v>
                </c:pt>
                <c:pt idx="25257">
                  <c:v>15.288740920101683</c:v>
                </c:pt>
                <c:pt idx="25258">
                  <c:v>15.289346246978196</c:v>
                </c:pt>
                <c:pt idx="25259">
                  <c:v>15.28995157385471</c:v>
                </c:pt>
                <c:pt idx="25260">
                  <c:v>15.290556900731223</c:v>
                </c:pt>
                <c:pt idx="25261">
                  <c:v>15.291162227607737</c:v>
                </c:pt>
                <c:pt idx="25262">
                  <c:v>15.291767554484251</c:v>
                </c:pt>
                <c:pt idx="25263">
                  <c:v>15.292372881360764</c:v>
                </c:pt>
                <c:pt idx="25264">
                  <c:v>15.292978208237278</c:v>
                </c:pt>
                <c:pt idx="25265">
                  <c:v>15.293583535113791</c:v>
                </c:pt>
                <c:pt idx="25266">
                  <c:v>15.294188861990305</c:v>
                </c:pt>
                <c:pt idx="25267">
                  <c:v>15.294794188866819</c:v>
                </c:pt>
                <c:pt idx="25268">
                  <c:v>15.295399515743332</c:v>
                </c:pt>
                <c:pt idx="25269">
                  <c:v>15.296004842619846</c:v>
                </c:pt>
                <c:pt idx="25270">
                  <c:v>15.296610169496359</c:v>
                </c:pt>
                <c:pt idx="25271">
                  <c:v>15.297215496372873</c:v>
                </c:pt>
                <c:pt idx="25272">
                  <c:v>15.297820823249387</c:v>
                </c:pt>
                <c:pt idx="25273">
                  <c:v>15.2984261501259</c:v>
                </c:pt>
                <c:pt idx="25274">
                  <c:v>15.299031477002414</c:v>
                </c:pt>
                <c:pt idx="25275">
                  <c:v>15.299636803878927</c:v>
                </c:pt>
                <c:pt idx="25276">
                  <c:v>15.300242130755441</c:v>
                </c:pt>
                <c:pt idx="25277">
                  <c:v>15.300847457631955</c:v>
                </c:pt>
                <c:pt idx="25278">
                  <c:v>15.301452784508468</c:v>
                </c:pt>
                <c:pt idx="25279">
                  <c:v>15.302058111384982</c:v>
                </c:pt>
                <c:pt idx="25280">
                  <c:v>15.302663438261495</c:v>
                </c:pt>
                <c:pt idx="25281">
                  <c:v>15.303268765138009</c:v>
                </c:pt>
                <c:pt idx="25282">
                  <c:v>15.303874092014523</c:v>
                </c:pt>
                <c:pt idx="25283">
                  <c:v>15.304479418891036</c:v>
                </c:pt>
                <c:pt idx="25284">
                  <c:v>15.30508474576755</c:v>
                </c:pt>
                <c:pt idx="25285">
                  <c:v>15.305690072644063</c:v>
                </c:pt>
                <c:pt idx="25286">
                  <c:v>15.306295399520577</c:v>
                </c:pt>
                <c:pt idx="25287">
                  <c:v>15.306900726397091</c:v>
                </c:pt>
                <c:pt idx="25288">
                  <c:v>15.307506053273604</c:v>
                </c:pt>
                <c:pt idx="25289">
                  <c:v>15.308111380150118</c:v>
                </c:pt>
                <c:pt idx="25290">
                  <c:v>15.308716707026631</c:v>
                </c:pt>
                <c:pt idx="25291">
                  <c:v>15.309322033903145</c:v>
                </c:pt>
                <c:pt idx="25292">
                  <c:v>15.309927360779659</c:v>
                </c:pt>
                <c:pt idx="25293">
                  <c:v>15.310532687656172</c:v>
                </c:pt>
                <c:pt idx="25294">
                  <c:v>15.311138014532686</c:v>
                </c:pt>
                <c:pt idx="25295">
                  <c:v>15.311743341409199</c:v>
                </c:pt>
                <c:pt idx="25296">
                  <c:v>15.312348668285713</c:v>
                </c:pt>
                <c:pt idx="25297">
                  <c:v>15.312953995162227</c:v>
                </c:pt>
                <c:pt idx="25298">
                  <c:v>15.31355932203874</c:v>
                </c:pt>
                <c:pt idx="25299">
                  <c:v>15.314164648915254</c:v>
                </c:pt>
                <c:pt idx="25300">
                  <c:v>15.314769975791767</c:v>
                </c:pt>
                <c:pt idx="25301">
                  <c:v>15.315375302668281</c:v>
                </c:pt>
                <c:pt idx="25302">
                  <c:v>15.315980629544795</c:v>
                </c:pt>
                <c:pt idx="25303">
                  <c:v>15.316585956421308</c:v>
                </c:pt>
                <c:pt idx="25304">
                  <c:v>15.317191283297822</c:v>
                </c:pt>
                <c:pt idx="25305">
                  <c:v>15.317796610174335</c:v>
                </c:pt>
                <c:pt idx="25306">
                  <c:v>15.318401937050849</c:v>
                </c:pt>
                <c:pt idx="25307">
                  <c:v>15.319007263927363</c:v>
                </c:pt>
                <c:pt idx="25308">
                  <c:v>15.319612590803876</c:v>
                </c:pt>
                <c:pt idx="25309">
                  <c:v>15.32021791768039</c:v>
                </c:pt>
                <c:pt idx="25310">
                  <c:v>15.320823244556903</c:v>
                </c:pt>
                <c:pt idx="25311">
                  <c:v>15.321428571433417</c:v>
                </c:pt>
                <c:pt idx="25312">
                  <c:v>15.322033898309931</c:v>
                </c:pt>
                <c:pt idx="25313">
                  <c:v>15.322639225186444</c:v>
                </c:pt>
                <c:pt idx="25314">
                  <c:v>15.323244552062958</c:v>
                </c:pt>
                <c:pt idx="25315">
                  <c:v>15.323849878939471</c:v>
                </c:pt>
                <c:pt idx="25316">
                  <c:v>15.324455205815985</c:v>
                </c:pt>
                <c:pt idx="25317">
                  <c:v>15.325060532692499</c:v>
                </c:pt>
                <c:pt idx="25318">
                  <c:v>15.325665859569012</c:v>
                </c:pt>
                <c:pt idx="25319">
                  <c:v>15.326271186445526</c:v>
                </c:pt>
                <c:pt idx="25320">
                  <c:v>15.326876513322039</c:v>
                </c:pt>
                <c:pt idx="25321">
                  <c:v>15.327481840198553</c:v>
                </c:pt>
                <c:pt idx="25322">
                  <c:v>15.328087167075067</c:v>
                </c:pt>
                <c:pt idx="25323">
                  <c:v>15.32869249395158</c:v>
                </c:pt>
                <c:pt idx="25324">
                  <c:v>15.329297820828094</c:v>
                </c:pt>
                <c:pt idx="25325">
                  <c:v>15.329903147704607</c:v>
                </c:pt>
                <c:pt idx="25326">
                  <c:v>15.330508474581121</c:v>
                </c:pt>
                <c:pt idx="25327">
                  <c:v>15.331113801457635</c:v>
                </c:pt>
                <c:pt idx="25328">
                  <c:v>15.331719128334148</c:v>
                </c:pt>
                <c:pt idx="25329">
                  <c:v>15.332324455210662</c:v>
                </c:pt>
                <c:pt idx="25330">
                  <c:v>15.332929782087175</c:v>
                </c:pt>
                <c:pt idx="25331">
                  <c:v>15.333535108963689</c:v>
                </c:pt>
                <c:pt idx="25332">
                  <c:v>15.334140435840203</c:v>
                </c:pt>
                <c:pt idx="25333">
                  <c:v>15.334745762716716</c:v>
                </c:pt>
                <c:pt idx="25334">
                  <c:v>15.33535108959323</c:v>
                </c:pt>
                <c:pt idx="25335">
                  <c:v>15.335956416469744</c:v>
                </c:pt>
                <c:pt idx="25336">
                  <c:v>15.336561743346257</c:v>
                </c:pt>
                <c:pt idx="25337">
                  <c:v>15.337167070222771</c:v>
                </c:pt>
                <c:pt idx="25338">
                  <c:v>15.337772397099284</c:v>
                </c:pt>
                <c:pt idx="25339">
                  <c:v>15.338377723975798</c:v>
                </c:pt>
                <c:pt idx="25340">
                  <c:v>15.338983050852312</c:v>
                </c:pt>
                <c:pt idx="25341">
                  <c:v>15.339588377728825</c:v>
                </c:pt>
                <c:pt idx="25342">
                  <c:v>15.340193704605339</c:v>
                </c:pt>
                <c:pt idx="25343">
                  <c:v>15.340799031481852</c:v>
                </c:pt>
                <c:pt idx="25344">
                  <c:v>15.341404358358366</c:v>
                </c:pt>
                <c:pt idx="25345">
                  <c:v>15.34200968523488</c:v>
                </c:pt>
                <c:pt idx="25346">
                  <c:v>15.342615012111393</c:v>
                </c:pt>
                <c:pt idx="25347">
                  <c:v>15.343220338987907</c:v>
                </c:pt>
                <c:pt idx="25348">
                  <c:v>15.34382566586442</c:v>
                </c:pt>
                <c:pt idx="25349">
                  <c:v>15.344430992740934</c:v>
                </c:pt>
                <c:pt idx="25350">
                  <c:v>15.345036319617448</c:v>
                </c:pt>
                <c:pt idx="25351">
                  <c:v>15.345641646493961</c:v>
                </c:pt>
                <c:pt idx="25352">
                  <c:v>15.346246973370475</c:v>
                </c:pt>
                <c:pt idx="25353">
                  <c:v>15.346852300246988</c:v>
                </c:pt>
                <c:pt idx="25354">
                  <c:v>15.347457627123502</c:v>
                </c:pt>
                <c:pt idx="25355">
                  <c:v>15.348062954000016</c:v>
                </c:pt>
                <c:pt idx="25356">
                  <c:v>15.348668280876529</c:v>
                </c:pt>
                <c:pt idx="25357">
                  <c:v>15.349273607753043</c:v>
                </c:pt>
                <c:pt idx="25358">
                  <c:v>15.349878934629556</c:v>
                </c:pt>
                <c:pt idx="25359">
                  <c:v>15.35048426150607</c:v>
                </c:pt>
                <c:pt idx="25360">
                  <c:v>15.351089588382584</c:v>
                </c:pt>
                <c:pt idx="25361">
                  <c:v>15.351694915259097</c:v>
                </c:pt>
                <c:pt idx="25362">
                  <c:v>15.352300242135611</c:v>
                </c:pt>
                <c:pt idx="25363">
                  <c:v>15.352905569012124</c:v>
                </c:pt>
                <c:pt idx="25364">
                  <c:v>15.353510895888638</c:v>
                </c:pt>
                <c:pt idx="25365">
                  <c:v>15.354116222765152</c:v>
                </c:pt>
                <c:pt idx="25366">
                  <c:v>15.354721549641665</c:v>
                </c:pt>
                <c:pt idx="25367">
                  <c:v>15.355326876518179</c:v>
                </c:pt>
                <c:pt idx="25368">
                  <c:v>15.355932203394692</c:v>
                </c:pt>
                <c:pt idx="25369">
                  <c:v>15.356537530271206</c:v>
                </c:pt>
                <c:pt idx="25370">
                  <c:v>15.35714285714772</c:v>
                </c:pt>
                <c:pt idx="25371">
                  <c:v>15.357748184024233</c:v>
                </c:pt>
                <c:pt idx="25372">
                  <c:v>15.358353510900747</c:v>
                </c:pt>
                <c:pt idx="25373">
                  <c:v>15.35895883777726</c:v>
                </c:pt>
                <c:pt idx="25374">
                  <c:v>15.359564164653774</c:v>
                </c:pt>
                <c:pt idx="25375">
                  <c:v>15.360169491530288</c:v>
                </c:pt>
                <c:pt idx="25376">
                  <c:v>15.360774818406801</c:v>
                </c:pt>
                <c:pt idx="25377">
                  <c:v>15.361380145283315</c:v>
                </c:pt>
                <c:pt idx="25378">
                  <c:v>15.361985472159828</c:v>
                </c:pt>
                <c:pt idx="25379">
                  <c:v>15.362590799036342</c:v>
                </c:pt>
                <c:pt idx="25380">
                  <c:v>15.363196125912856</c:v>
                </c:pt>
                <c:pt idx="25381">
                  <c:v>15.363801452789369</c:v>
                </c:pt>
                <c:pt idx="25382">
                  <c:v>15.364406779665883</c:v>
                </c:pt>
                <c:pt idx="25383">
                  <c:v>15.365012106542396</c:v>
                </c:pt>
                <c:pt idx="25384">
                  <c:v>15.36561743341891</c:v>
                </c:pt>
                <c:pt idx="25385">
                  <c:v>15.366222760295424</c:v>
                </c:pt>
                <c:pt idx="25386">
                  <c:v>15.366828087171937</c:v>
                </c:pt>
                <c:pt idx="25387">
                  <c:v>15.367433414048451</c:v>
                </c:pt>
                <c:pt idx="25388">
                  <c:v>15.368038740924964</c:v>
                </c:pt>
                <c:pt idx="25389">
                  <c:v>15.368644067801478</c:v>
                </c:pt>
                <c:pt idx="25390">
                  <c:v>15.369249394677992</c:v>
                </c:pt>
                <c:pt idx="25391">
                  <c:v>15.369854721554505</c:v>
                </c:pt>
                <c:pt idx="25392">
                  <c:v>15.370460048431019</c:v>
                </c:pt>
                <c:pt idx="25393">
                  <c:v>15.371065375307532</c:v>
                </c:pt>
                <c:pt idx="25394">
                  <c:v>15.371670702184046</c:v>
                </c:pt>
                <c:pt idx="25395">
                  <c:v>15.37227602906056</c:v>
                </c:pt>
                <c:pt idx="25396">
                  <c:v>15.372881355937073</c:v>
                </c:pt>
                <c:pt idx="25397">
                  <c:v>15.373486682813587</c:v>
                </c:pt>
                <c:pt idx="25398">
                  <c:v>15.3740920096901</c:v>
                </c:pt>
                <c:pt idx="25399">
                  <c:v>15.374697336566614</c:v>
                </c:pt>
                <c:pt idx="25400">
                  <c:v>15.375302663443128</c:v>
                </c:pt>
                <c:pt idx="25401">
                  <c:v>15.375907990319641</c:v>
                </c:pt>
                <c:pt idx="25402">
                  <c:v>15.376513317196155</c:v>
                </c:pt>
                <c:pt idx="25403">
                  <c:v>15.377118644072668</c:v>
                </c:pt>
                <c:pt idx="25404">
                  <c:v>15.377723970949182</c:v>
                </c:pt>
                <c:pt idx="25405">
                  <c:v>15.378329297825696</c:v>
                </c:pt>
                <c:pt idx="25406">
                  <c:v>15.378934624702209</c:v>
                </c:pt>
                <c:pt idx="25407">
                  <c:v>15.379539951578723</c:v>
                </c:pt>
                <c:pt idx="25408">
                  <c:v>15.380145278455236</c:v>
                </c:pt>
                <c:pt idx="25409">
                  <c:v>15.38075060533175</c:v>
                </c:pt>
                <c:pt idx="25410">
                  <c:v>15.381355932208264</c:v>
                </c:pt>
                <c:pt idx="25411">
                  <c:v>15.381961259084777</c:v>
                </c:pt>
                <c:pt idx="25412">
                  <c:v>15.382566585961291</c:v>
                </c:pt>
                <c:pt idx="25413">
                  <c:v>15.383171912837804</c:v>
                </c:pt>
                <c:pt idx="25414">
                  <c:v>15.383777239714318</c:v>
                </c:pt>
                <c:pt idx="25415">
                  <c:v>15.384382566590832</c:v>
                </c:pt>
                <c:pt idx="25416">
                  <c:v>15.384987893467345</c:v>
                </c:pt>
                <c:pt idx="25417">
                  <c:v>15.385593220343859</c:v>
                </c:pt>
                <c:pt idx="25418">
                  <c:v>15.386198547220372</c:v>
                </c:pt>
                <c:pt idx="25419">
                  <c:v>15.386803874096886</c:v>
                </c:pt>
                <c:pt idx="25420">
                  <c:v>15.3874092009734</c:v>
                </c:pt>
                <c:pt idx="25421">
                  <c:v>15.388014527849913</c:v>
                </c:pt>
                <c:pt idx="25422">
                  <c:v>15.388619854726427</c:v>
                </c:pt>
                <c:pt idx="25423">
                  <c:v>15.38922518160294</c:v>
                </c:pt>
                <c:pt idx="25424">
                  <c:v>15.389830508479454</c:v>
                </c:pt>
                <c:pt idx="25425">
                  <c:v>15.390435835355968</c:v>
                </c:pt>
                <c:pt idx="25426">
                  <c:v>15.391041162232481</c:v>
                </c:pt>
                <c:pt idx="25427">
                  <c:v>15.391646489108995</c:v>
                </c:pt>
                <c:pt idx="25428">
                  <c:v>15.392251815985508</c:v>
                </c:pt>
                <c:pt idx="25429">
                  <c:v>15.392857142862022</c:v>
                </c:pt>
                <c:pt idx="25430">
                  <c:v>15.393462469738536</c:v>
                </c:pt>
                <c:pt idx="25431">
                  <c:v>15.394067796615049</c:v>
                </c:pt>
                <c:pt idx="25432">
                  <c:v>15.394673123491563</c:v>
                </c:pt>
                <c:pt idx="25433">
                  <c:v>15.395278450368076</c:v>
                </c:pt>
                <c:pt idx="25434">
                  <c:v>15.39588377724459</c:v>
                </c:pt>
                <c:pt idx="25435">
                  <c:v>15.396489104121104</c:v>
                </c:pt>
                <c:pt idx="25436">
                  <c:v>15.397094430997617</c:v>
                </c:pt>
                <c:pt idx="25437">
                  <c:v>15.397699757874131</c:v>
                </c:pt>
                <c:pt idx="25438">
                  <c:v>15.398305084750644</c:v>
                </c:pt>
                <c:pt idx="25439">
                  <c:v>15.398910411627158</c:v>
                </c:pt>
                <c:pt idx="25440">
                  <c:v>15.399515738503672</c:v>
                </c:pt>
                <c:pt idx="25441">
                  <c:v>15.400121065380185</c:v>
                </c:pt>
                <c:pt idx="25442">
                  <c:v>15.400726392256699</c:v>
                </c:pt>
                <c:pt idx="25443">
                  <c:v>15.401331719133212</c:v>
                </c:pt>
                <c:pt idx="25444">
                  <c:v>15.401937046009726</c:v>
                </c:pt>
                <c:pt idx="25445">
                  <c:v>15.40254237288624</c:v>
                </c:pt>
                <c:pt idx="25446">
                  <c:v>15.403147699762753</c:v>
                </c:pt>
                <c:pt idx="25447">
                  <c:v>15.403753026639267</c:v>
                </c:pt>
                <c:pt idx="25448">
                  <c:v>15.40435835351578</c:v>
                </c:pt>
                <c:pt idx="25449">
                  <c:v>15.404963680392294</c:v>
                </c:pt>
                <c:pt idx="25450">
                  <c:v>15.405569007268808</c:v>
                </c:pt>
                <c:pt idx="25451">
                  <c:v>15.406174334145321</c:v>
                </c:pt>
                <c:pt idx="25452">
                  <c:v>15.406779661021835</c:v>
                </c:pt>
                <c:pt idx="25453">
                  <c:v>15.407384987898348</c:v>
                </c:pt>
                <c:pt idx="25454">
                  <c:v>15.407990314774862</c:v>
                </c:pt>
                <c:pt idx="25455">
                  <c:v>15.408595641651376</c:v>
                </c:pt>
                <c:pt idx="25456">
                  <c:v>15.409200968527889</c:v>
                </c:pt>
                <c:pt idx="25457">
                  <c:v>15.409806295404403</c:v>
                </c:pt>
                <c:pt idx="25458">
                  <c:v>15.410411622280916</c:v>
                </c:pt>
                <c:pt idx="25459">
                  <c:v>15.41101694915743</c:v>
                </c:pt>
                <c:pt idx="25460">
                  <c:v>15.411622276033944</c:v>
                </c:pt>
                <c:pt idx="25461">
                  <c:v>15.412227602910457</c:v>
                </c:pt>
                <c:pt idx="25462">
                  <c:v>15.412832929786971</c:v>
                </c:pt>
                <c:pt idx="25463">
                  <c:v>15.413438256663484</c:v>
                </c:pt>
                <c:pt idx="25464">
                  <c:v>15.414043583539998</c:v>
                </c:pt>
                <c:pt idx="25465">
                  <c:v>15.414648910416512</c:v>
                </c:pt>
                <c:pt idx="25466">
                  <c:v>15.415254237293025</c:v>
                </c:pt>
                <c:pt idx="25467">
                  <c:v>15.415859564169539</c:v>
                </c:pt>
                <c:pt idx="25468">
                  <c:v>15.416464891046052</c:v>
                </c:pt>
                <c:pt idx="25469">
                  <c:v>15.417070217922566</c:v>
                </c:pt>
                <c:pt idx="25470">
                  <c:v>15.41767554479908</c:v>
                </c:pt>
                <c:pt idx="25471">
                  <c:v>15.418280871675593</c:v>
                </c:pt>
                <c:pt idx="25472">
                  <c:v>15.418886198552107</c:v>
                </c:pt>
                <c:pt idx="25473">
                  <c:v>15.41949152542862</c:v>
                </c:pt>
                <c:pt idx="25474">
                  <c:v>15.420096852305134</c:v>
                </c:pt>
                <c:pt idx="25475">
                  <c:v>15.420702179181648</c:v>
                </c:pt>
                <c:pt idx="25476">
                  <c:v>15.421307506058161</c:v>
                </c:pt>
                <c:pt idx="25477">
                  <c:v>15.421912832934675</c:v>
                </c:pt>
                <c:pt idx="25478">
                  <c:v>15.422518159811188</c:v>
                </c:pt>
                <c:pt idx="25479">
                  <c:v>15.423123486687702</c:v>
                </c:pt>
                <c:pt idx="25480">
                  <c:v>15.423728813564216</c:v>
                </c:pt>
                <c:pt idx="25481">
                  <c:v>15.424334140440729</c:v>
                </c:pt>
                <c:pt idx="25482">
                  <c:v>15.424939467317243</c:v>
                </c:pt>
                <c:pt idx="25483">
                  <c:v>15.425544794193756</c:v>
                </c:pt>
                <c:pt idx="25484">
                  <c:v>15.42615012107027</c:v>
                </c:pt>
                <c:pt idx="25485">
                  <c:v>15.426755447946784</c:v>
                </c:pt>
                <c:pt idx="25486">
                  <c:v>15.427360774823297</c:v>
                </c:pt>
                <c:pt idx="25487">
                  <c:v>15.427966101699811</c:v>
                </c:pt>
                <c:pt idx="25488">
                  <c:v>15.428571428576324</c:v>
                </c:pt>
                <c:pt idx="25489">
                  <c:v>15.429176755452838</c:v>
                </c:pt>
                <c:pt idx="25490">
                  <c:v>15.429782082329352</c:v>
                </c:pt>
                <c:pt idx="25491">
                  <c:v>15.430387409205865</c:v>
                </c:pt>
                <c:pt idx="25492">
                  <c:v>15.430992736082379</c:v>
                </c:pt>
                <c:pt idx="25493">
                  <c:v>15.431598062958892</c:v>
                </c:pt>
                <c:pt idx="25494">
                  <c:v>15.432203389835406</c:v>
                </c:pt>
                <c:pt idx="25495">
                  <c:v>15.43280871671192</c:v>
                </c:pt>
                <c:pt idx="25496">
                  <c:v>15.433414043588433</c:v>
                </c:pt>
                <c:pt idx="25497">
                  <c:v>15.434019370464947</c:v>
                </c:pt>
                <c:pt idx="25498">
                  <c:v>15.43462469734146</c:v>
                </c:pt>
                <c:pt idx="25499">
                  <c:v>15.435230024217974</c:v>
                </c:pt>
                <c:pt idx="25500">
                  <c:v>15.435835351094488</c:v>
                </c:pt>
                <c:pt idx="25501">
                  <c:v>15.436440677971001</c:v>
                </c:pt>
                <c:pt idx="25502">
                  <c:v>15.437046004847515</c:v>
                </c:pt>
                <c:pt idx="25503">
                  <c:v>15.437651331724028</c:v>
                </c:pt>
                <c:pt idx="25504">
                  <c:v>15.438256658600542</c:v>
                </c:pt>
                <c:pt idx="25505">
                  <c:v>15.438861985477056</c:v>
                </c:pt>
                <c:pt idx="25506">
                  <c:v>15.439467312353569</c:v>
                </c:pt>
                <c:pt idx="25507">
                  <c:v>15.440072639230083</c:v>
                </c:pt>
                <c:pt idx="25508">
                  <c:v>15.440677966106596</c:v>
                </c:pt>
                <c:pt idx="25509">
                  <c:v>15.44128329298311</c:v>
                </c:pt>
                <c:pt idx="25510">
                  <c:v>15.441888619859624</c:v>
                </c:pt>
                <c:pt idx="25511">
                  <c:v>15.442493946736137</c:v>
                </c:pt>
                <c:pt idx="25512">
                  <c:v>15.443099273612651</c:v>
                </c:pt>
                <c:pt idx="25513">
                  <c:v>15.443704600489164</c:v>
                </c:pt>
                <c:pt idx="25514">
                  <c:v>15.444309927365678</c:v>
                </c:pt>
                <c:pt idx="25515">
                  <c:v>15.444915254242192</c:v>
                </c:pt>
                <c:pt idx="25516">
                  <c:v>15.445520581118705</c:v>
                </c:pt>
                <c:pt idx="25517">
                  <c:v>15.446125907995219</c:v>
                </c:pt>
                <c:pt idx="25518">
                  <c:v>15.446731234871732</c:v>
                </c:pt>
                <c:pt idx="25519">
                  <c:v>15.447336561748246</c:v>
                </c:pt>
                <c:pt idx="25520">
                  <c:v>15.44794188862476</c:v>
                </c:pt>
                <c:pt idx="25521">
                  <c:v>15.448547215501273</c:v>
                </c:pt>
                <c:pt idx="25522">
                  <c:v>15.449152542377787</c:v>
                </c:pt>
                <c:pt idx="25523">
                  <c:v>15.449757869254301</c:v>
                </c:pt>
                <c:pt idx="25524">
                  <c:v>15.450363196130814</c:v>
                </c:pt>
                <c:pt idx="25525">
                  <c:v>15.450968523007328</c:v>
                </c:pt>
                <c:pt idx="25526">
                  <c:v>15.451573849883841</c:v>
                </c:pt>
                <c:pt idx="25527">
                  <c:v>15.452179176760355</c:v>
                </c:pt>
                <c:pt idx="25528">
                  <c:v>15.452784503636869</c:v>
                </c:pt>
                <c:pt idx="25529">
                  <c:v>15.453389830513382</c:v>
                </c:pt>
                <c:pt idx="25530">
                  <c:v>15.453995157389896</c:v>
                </c:pt>
                <c:pt idx="25531">
                  <c:v>15.454600484266409</c:v>
                </c:pt>
                <c:pt idx="25532">
                  <c:v>15.455205811142923</c:v>
                </c:pt>
                <c:pt idx="25533">
                  <c:v>15.455811138019437</c:v>
                </c:pt>
                <c:pt idx="25534">
                  <c:v>15.45641646489595</c:v>
                </c:pt>
                <c:pt idx="25535">
                  <c:v>15.457021791772464</c:v>
                </c:pt>
                <c:pt idx="25536">
                  <c:v>15.457627118648977</c:v>
                </c:pt>
                <c:pt idx="25537">
                  <c:v>15.458232445525491</c:v>
                </c:pt>
                <c:pt idx="25538">
                  <c:v>15.458837772402005</c:v>
                </c:pt>
                <c:pt idx="25539">
                  <c:v>15.459443099278518</c:v>
                </c:pt>
                <c:pt idx="25540">
                  <c:v>15.460048426155032</c:v>
                </c:pt>
                <c:pt idx="25541">
                  <c:v>15.460653753031545</c:v>
                </c:pt>
                <c:pt idx="25542">
                  <c:v>15.461259079908059</c:v>
                </c:pt>
                <c:pt idx="25543">
                  <c:v>15.461864406784573</c:v>
                </c:pt>
                <c:pt idx="25544">
                  <c:v>15.462469733661086</c:v>
                </c:pt>
                <c:pt idx="25545">
                  <c:v>15.4630750605376</c:v>
                </c:pt>
                <c:pt idx="25546">
                  <c:v>15.463680387414113</c:v>
                </c:pt>
                <c:pt idx="25547">
                  <c:v>15.464285714290627</c:v>
                </c:pt>
                <c:pt idx="25548">
                  <c:v>15.464891041167141</c:v>
                </c:pt>
                <c:pt idx="25549">
                  <c:v>15.465496368043654</c:v>
                </c:pt>
                <c:pt idx="25550">
                  <c:v>15.466101694920168</c:v>
                </c:pt>
                <c:pt idx="25551">
                  <c:v>15.466707021796681</c:v>
                </c:pt>
                <c:pt idx="25552">
                  <c:v>15.467312348673195</c:v>
                </c:pt>
                <c:pt idx="25553">
                  <c:v>15.467917675549709</c:v>
                </c:pt>
                <c:pt idx="25554">
                  <c:v>15.468523002426222</c:v>
                </c:pt>
                <c:pt idx="25555">
                  <c:v>15.469128329302736</c:v>
                </c:pt>
                <c:pt idx="25556">
                  <c:v>15.469733656179249</c:v>
                </c:pt>
                <c:pt idx="25557">
                  <c:v>15.470338983055763</c:v>
                </c:pt>
                <c:pt idx="25558">
                  <c:v>15.470944309932277</c:v>
                </c:pt>
                <c:pt idx="25559">
                  <c:v>15.47154963680879</c:v>
                </c:pt>
                <c:pt idx="25560">
                  <c:v>15.472154963685304</c:v>
                </c:pt>
                <c:pt idx="25561">
                  <c:v>15.472760290561817</c:v>
                </c:pt>
                <c:pt idx="25562">
                  <c:v>15.473365617438331</c:v>
                </c:pt>
                <c:pt idx="25563">
                  <c:v>15.473970944314845</c:v>
                </c:pt>
                <c:pt idx="25564">
                  <c:v>15.474576271191358</c:v>
                </c:pt>
                <c:pt idx="25565">
                  <c:v>15.475181598067872</c:v>
                </c:pt>
                <c:pt idx="25566">
                  <c:v>15.475786924944385</c:v>
                </c:pt>
                <c:pt idx="25567">
                  <c:v>15.476392251820899</c:v>
                </c:pt>
                <c:pt idx="25568">
                  <c:v>15.476997578697413</c:v>
                </c:pt>
                <c:pt idx="25569">
                  <c:v>15.477602905573926</c:v>
                </c:pt>
                <c:pt idx="25570">
                  <c:v>15.47820823245044</c:v>
                </c:pt>
                <c:pt idx="25571">
                  <c:v>15.478813559326953</c:v>
                </c:pt>
                <c:pt idx="25572">
                  <c:v>15.479418886203467</c:v>
                </c:pt>
                <c:pt idx="25573">
                  <c:v>15.480024213079981</c:v>
                </c:pt>
                <c:pt idx="25574">
                  <c:v>15.480629539956494</c:v>
                </c:pt>
                <c:pt idx="25575">
                  <c:v>15.481234866833008</c:v>
                </c:pt>
                <c:pt idx="25576">
                  <c:v>15.481840193709521</c:v>
                </c:pt>
                <c:pt idx="25577">
                  <c:v>15.482445520586035</c:v>
                </c:pt>
                <c:pt idx="25578">
                  <c:v>15.483050847462549</c:v>
                </c:pt>
                <c:pt idx="25579">
                  <c:v>15.483656174339062</c:v>
                </c:pt>
                <c:pt idx="25580">
                  <c:v>15.484261501215576</c:v>
                </c:pt>
                <c:pt idx="25581">
                  <c:v>15.484866828092089</c:v>
                </c:pt>
                <c:pt idx="25582">
                  <c:v>15.485472154968603</c:v>
                </c:pt>
                <c:pt idx="25583">
                  <c:v>15.486077481845117</c:v>
                </c:pt>
                <c:pt idx="25584">
                  <c:v>15.48668280872163</c:v>
                </c:pt>
                <c:pt idx="25585">
                  <c:v>15.487288135598144</c:v>
                </c:pt>
                <c:pt idx="25586">
                  <c:v>15.487893462474657</c:v>
                </c:pt>
                <c:pt idx="25587">
                  <c:v>15.488498789351171</c:v>
                </c:pt>
                <c:pt idx="25588">
                  <c:v>15.489104116227685</c:v>
                </c:pt>
                <c:pt idx="25589">
                  <c:v>15.489709443104198</c:v>
                </c:pt>
                <c:pt idx="25590">
                  <c:v>15.490314769980712</c:v>
                </c:pt>
                <c:pt idx="25591">
                  <c:v>15.490920096857225</c:v>
                </c:pt>
                <c:pt idx="25592">
                  <c:v>15.491525423733739</c:v>
                </c:pt>
                <c:pt idx="25593">
                  <c:v>15.492130750610253</c:v>
                </c:pt>
                <c:pt idx="25594">
                  <c:v>15.492736077486766</c:v>
                </c:pt>
                <c:pt idx="25595">
                  <c:v>15.49334140436328</c:v>
                </c:pt>
                <c:pt idx="25596">
                  <c:v>15.493946731239793</c:v>
                </c:pt>
                <c:pt idx="25597">
                  <c:v>15.494552058116307</c:v>
                </c:pt>
                <c:pt idx="25598">
                  <c:v>15.495157384992821</c:v>
                </c:pt>
                <c:pt idx="25599">
                  <c:v>15.495762711869334</c:v>
                </c:pt>
                <c:pt idx="25600">
                  <c:v>15.496368038745848</c:v>
                </c:pt>
                <c:pt idx="25601">
                  <c:v>15.496973365622361</c:v>
                </c:pt>
                <c:pt idx="25602">
                  <c:v>15.497578692498875</c:v>
                </c:pt>
                <c:pt idx="25603">
                  <c:v>15.498184019375389</c:v>
                </c:pt>
                <c:pt idx="25604">
                  <c:v>15.498789346251902</c:v>
                </c:pt>
                <c:pt idx="25605">
                  <c:v>15.499394673128416</c:v>
                </c:pt>
                <c:pt idx="25606">
                  <c:v>15.500000000004929</c:v>
                </c:pt>
                <c:pt idx="25607">
                  <c:v>15.500605326881443</c:v>
                </c:pt>
                <c:pt idx="25608">
                  <c:v>15.501210653757957</c:v>
                </c:pt>
                <c:pt idx="25609">
                  <c:v>15.50181598063447</c:v>
                </c:pt>
                <c:pt idx="25610">
                  <c:v>15.502421307510984</c:v>
                </c:pt>
                <c:pt idx="25611">
                  <c:v>15.503026634387497</c:v>
                </c:pt>
                <c:pt idx="25612">
                  <c:v>15.503631961264011</c:v>
                </c:pt>
                <c:pt idx="25613">
                  <c:v>15.504237288140525</c:v>
                </c:pt>
                <c:pt idx="25614">
                  <c:v>15.504842615017038</c:v>
                </c:pt>
                <c:pt idx="25615">
                  <c:v>15.505447941893552</c:v>
                </c:pt>
                <c:pt idx="25616">
                  <c:v>15.506053268770065</c:v>
                </c:pt>
                <c:pt idx="25617">
                  <c:v>15.506658595646579</c:v>
                </c:pt>
                <c:pt idx="25618">
                  <c:v>15.507263922523093</c:v>
                </c:pt>
                <c:pt idx="25619">
                  <c:v>15.507869249399606</c:v>
                </c:pt>
                <c:pt idx="25620">
                  <c:v>15.50847457627612</c:v>
                </c:pt>
                <c:pt idx="25621">
                  <c:v>15.509079903152633</c:v>
                </c:pt>
                <c:pt idx="25622">
                  <c:v>15.509685230029147</c:v>
                </c:pt>
                <c:pt idx="25623">
                  <c:v>15.510290556905661</c:v>
                </c:pt>
                <c:pt idx="25624">
                  <c:v>15.510895883782174</c:v>
                </c:pt>
                <c:pt idx="25625">
                  <c:v>15.511501210658688</c:v>
                </c:pt>
                <c:pt idx="25626">
                  <c:v>15.512106537535201</c:v>
                </c:pt>
                <c:pt idx="25627">
                  <c:v>15.512711864411715</c:v>
                </c:pt>
                <c:pt idx="25628">
                  <c:v>15.513317191288229</c:v>
                </c:pt>
                <c:pt idx="25629">
                  <c:v>15.513922518164742</c:v>
                </c:pt>
                <c:pt idx="25630">
                  <c:v>15.514527845041256</c:v>
                </c:pt>
                <c:pt idx="25631">
                  <c:v>15.515133171917769</c:v>
                </c:pt>
                <c:pt idx="25632">
                  <c:v>15.515738498794283</c:v>
                </c:pt>
                <c:pt idx="25633">
                  <c:v>15.516343825670797</c:v>
                </c:pt>
                <c:pt idx="25634">
                  <c:v>15.51694915254731</c:v>
                </c:pt>
                <c:pt idx="25635">
                  <c:v>15.517554479423824</c:v>
                </c:pt>
                <c:pt idx="25636">
                  <c:v>15.518159806300337</c:v>
                </c:pt>
                <c:pt idx="25637">
                  <c:v>15.518765133176851</c:v>
                </c:pt>
                <c:pt idx="25638">
                  <c:v>15.519370460053365</c:v>
                </c:pt>
                <c:pt idx="25639">
                  <c:v>15.519975786929878</c:v>
                </c:pt>
                <c:pt idx="25640">
                  <c:v>15.520581113806392</c:v>
                </c:pt>
                <c:pt idx="25641">
                  <c:v>15.521186440682905</c:v>
                </c:pt>
                <c:pt idx="25642">
                  <c:v>15.521791767559419</c:v>
                </c:pt>
                <c:pt idx="25643">
                  <c:v>15.522397094435933</c:v>
                </c:pt>
                <c:pt idx="25644">
                  <c:v>15.523002421312446</c:v>
                </c:pt>
                <c:pt idx="25645">
                  <c:v>15.52360774818896</c:v>
                </c:pt>
                <c:pt idx="25646">
                  <c:v>15.524213075065473</c:v>
                </c:pt>
                <c:pt idx="25647">
                  <c:v>15.524818401941987</c:v>
                </c:pt>
                <c:pt idx="25648">
                  <c:v>15.525423728818501</c:v>
                </c:pt>
                <c:pt idx="25649">
                  <c:v>15.526029055695014</c:v>
                </c:pt>
                <c:pt idx="25650">
                  <c:v>15.526634382571528</c:v>
                </c:pt>
                <c:pt idx="25651">
                  <c:v>15.527239709448041</c:v>
                </c:pt>
                <c:pt idx="25652">
                  <c:v>15.527845036324555</c:v>
                </c:pt>
                <c:pt idx="25653">
                  <c:v>15.528450363201069</c:v>
                </c:pt>
                <c:pt idx="25654">
                  <c:v>15.529055690077582</c:v>
                </c:pt>
                <c:pt idx="25655">
                  <c:v>15.529661016954096</c:v>
                </c:pt>
                <c:pt idx="25656">
                  <c:v>15.530266343830609</c:v>
                </c:pt>
                <c:pt idx="25657">
                  <c:v>15.530871670707123</c:v>
                </c:pt>
                <c:pt idx="25658">
                  <c:v>15.531476997583637</c:v>
                </c:pt>
                <c:pt idx="25659">
                  <c:v>15.53208232446015</c:v>
                </c:pt>
                <c:pt idx="25660">
                  <c:v>15.532687651336664</c:v>
                </c:pt>
                <c:pt idx="25661">
                  <c:v>15.533292978213177</c:v>
                </c:pt>
                <c:pt idx="25662">
                  <c:v>15.533898305089691</c:v>
                </c:pt>
                <c:pt idx="25663">
                  <c:v>15.534503631966205</c:v>
                </c:pt>
                <c:pt idx="25664">
                  <c:v>15.535108958842718</c:v>
                </c:pt>
                <c:pt idx="25665">
                  <c:v>15.535714285719232</c:v>
                </c:pt>
                <c:pt idx="25666">
                  <c:v>15.536319612595745</c:v>
                </c:pt>
                <c:pt idx="25667">
                  <c:v>15.536924939472259</c:v>
                </c:pt>
                <c:pt idx="25668">
                  <c:v>15.537530266348773</c:v>
                </c:pt>
                <c:pt idx="25669">
                  <c:v>15.538135593225286</c:v>
                </c:pt>
                <c:pt idx="25670">
                  <c:v>15.5387409201018</c:v>
                </c:pt>
                <c:pt idx="25671">
                  <c:v>15.539346246978313</c:v>
                </c:pt>
                <c:pt idx="25672">
                  <c:v>15.539951573854827</c:v>
                </c:pt>
                <c:pt idx="25673">
                  <c:v>15.540556900731341</c:v>
                </c:pt>
                <c:pt idx="25674">
                  <c:v>15.541162227607854</c:v>
                </c:pt>
                <c:pt idx="25675">
                  <c:v>15.541767554484368</c:v>
                </c:pt>
                <c:pt idx="25676">
                  <c:v>15.542372881360881</c:v>
                </c:pt>
                <c:pt idx="25677">
                  <c:v>15.542978208237395</c:v>
                </c:pt>
                <c:pt idx="25678">
                  <c:v>15.543583535113909</c:v>
                </c:pt>
                <c:pt idx="25679">
                  <c:v>15.544188861990422</c:v>
                </c:pt>
                <c:pt idx="25680">
                  <c:v>15.544794188866936</c:v>
                </c:pt>
                <c:pt idx="25681">
                  <c:v>15.545399515743449</c:v>
                </c:pt>
                <c:pt idx="25682">
                  <c:v>15.546004842619963</c:v>
                </c:pt>
                <c:pt idx="25683">
                  <c:v>15.546610169496477</c:v>
                </c:pt>
                <c:pt idx="25684">
                  <c:v>15.54721549637299</c:v>
                </c:pt>
                <c:pt idx="25685">
                  <c:v>15.547820823249504</c:v>
                </c:pt>
                <c:pt idx="25686">
                  <c:v>15.548426150126017</c:v>
                </c:pt>
                <c:pt idx="25687">
                  <c:v>15.549031477002531</c:v>
                </c:pt>
                <c:pt idx="25688">
                  <c:v>15.549636803879045</c:v>
                </c:pt>
                <c:pt idx="25689">
                  <c:v>15.550242130755558</c:v>
                </c:pt>
                <c:pt idx="25690">
                  <c:v>15.550847457632072</c:v>
                </c:pt>
                <c:pt idx="25691">
                  <c:v>15.551452784508585</c:v>
                </c:pt>
                <c:pt idx="25692">
                  <c:v>15.552058111385099</c:v>
                </c:pt>
                <c:pt idx="25693">
                  <c:v>15.552663438261613</c:v>
                </c:pt>
                <c:pt idx="25694">
                  <c:v>15.553268765138126</c:v>
                </c:pt>
                <c:pt idx="25695">
                  <c:v>15.55387409201464</c:v>
                </c:pt>
                <c:pt idx="25696">
                  <c:v>15.554479418891153</c:v>
                </c:pt>
                <c:pt idx="25697">
                  <c:v>15.555084745767667</c:v>
                </c:pt>
                <c:pt idx="25698">
                  <c:v>15.555690072644181</c:v>
                </c:pt>
                <c:pt idx="25699">
                  <c:v>15.556295399520694</c:v>
                </c:pt>
                <c:pt idx="25700">
                  <c:v>15.556900726397208</c:v>
                </c:pt>
                <c:pt idx="25701">
                  <c:v>15.557506053273721</c:v>
                </c:pt>
                <c:pt idx="25702">
                  <c:v>15.558111380150235</c:v>
                </c:pt>
                <c:pt idx="25703">
                  <c:v>15.558716707026749</c:v>
                </c:pt>
                <c:pt idx="25704">
                  <c:v>15.559322033903262</c:v>
                </c:pt>
                <c:pt idx="25705">
                  <c:v>15.559927360779776</c:v>
                </c:pt>
                <c:pt idx="25706">
                  <c:v>15.560532687656289</c:v>
                </c:pt>
                <c:pt idx="25707">
                  <c:v>15.561138014532803</c:v>
                </c:pt>
                <c:pt idx="25708">
                  <c:v>15.561743341409317</c:v>
                </c:pt>
                <c:pt idx="25709">
                  <c:v>15.56234866828583</c:v>
                </c:pt>
                <c:pt idx="25710">
                  <c:v>15.562953995162344</c:v>
                </c:pt>
                <c:pt idx="25711">
                  <c:v>15.563559322038858</c:v>
                </c:pt>
                <c:pt idx="25712">
                  <c:v>15.564164648915371</c:v>
                </c:pt>
                <c:pt idx="25713">
                  <c:v>15.564769975791885</c:v>
                </c:pt>
                <c:pt idx="25714">
                  <c:v>15.565375302668398</c:v>
                </c:pt>
                <c:pt idx="25715">
                  <c:v>15.565980629544912</c:v>
                </c:pt>
                <c:pt idx="25716">
                  <c:v>15.566585956421426</c:v>
                </c:pt>
                <c:pt idx="25717">
                  <c:v>15.567191283297939</c:v>
                </c:pt>
                <c:pt idx="25718">
                  <c:v>15.567796610174453</c:v>
                </c:pt>
                <c:pt idx="25719">
                  <c:v>15.568401937050966</c:v>
                </c:pt>
                <c:pt idx="25720">
                  <c:v>15.56900726392748</c:v>
                </c:pt>
                <c:pt idx="25721">
                  <c:v>15.569612590803994</c:v>
                </c:pt>
                <c:pt idx="25722">
                  <c:v>15.570217917680507</c:v>
                </c:pt>
                <c:pt idx="25723">
                  <c:v>15.570823244557021</c:v>
                </c:pt>
                <c:pt idx="25724">
                  <c:v>15.571428571433534</c:v>
                </c:pt>
                <c:pt idx="25725">
                  <c:v>15.572033898310048</c:v>
                </c:pt>
                <c:pt idx="25726">
                  <c:v>15.572639225186562</c:v>
                </c:pt>
                <c:pt idx="25727">
                  <c:v>15.573244552063075</c:v>
                </c:pt>
                <c:pt idx="25728">
                  <c:v>15.573849878939589</c:v>
                </c:pt>
                <c:pt idx="25729">
                  <c:v>15.574455205816102</c:v>
                </c:pt>
                <c:pt idx="25730">
                  <c:v>15.575060532692616</c:v>
                </c:pt>
                <c:pt idx="25731">
                  <c:v>15.57566585956913</c:v>
                </c:pt>
                <c:pt idx="25732">
                  <c:v>15.576271186445643</c:v>
                </c:pt>
                <c:pt idx="25733">
                  <c:v>15.576876513322157</c:v>
                </c:pt>
                <c:pt idx="25734">
                  <c:v>15.57748184019867</c:v>
                </c:pt>
                <c:pt idx="25735">
                  <c:v>15.578087167075184</c:v>
                </c:pt>
                <c:pt idx="25736">
                  <c:v>15.578692493951698</c:v>
                </c:pt>
                <c:pt idx="25737">
                  <c:v>15.579297820828211</c:v>
                </c:pt>
                <c:pt idx="25738">
                  <c:v>15.579903147704725</c:v>
                </c:pt>
                <c:pt idx="25739">
                  <c:v>15.580508474581238</c:v>
                </c:pt>
                <c:pt idx="25740">
                  <c:v>15.581113801457752</c:v>
                </c:pt>
                <c:pt idx="25741">
                  <c:v>15.581719128334266</c:v>
                </c:pt>
                <c:pt idx="25742">
                  <c:v>15.582324455210779</c:v>
                </c:pt>
                <c:pt idx="25743">
                  <c:v>15.582929782087293</c:v>
                </c:pt>
                <c:pt idx="25744">
                  <c:v>15.583535108963806</c:v>
                </c:pt>
                <c:pt idx="25745">
                  <c:v>15.58414043584032</c:v>
                </c:pt>
                <c:pt idx="25746">
                  <c:v>15.584745762716834</c:v>
                </c:pt>
                <c:pt idx="25747">
                  <c:v>15.585351089593347</c:v>
                </c:pt>
                <c:pt idx="25748">
                  <c:v>15.585956416469861</c:v>
                </c:pt>
                <c:pt idx="25749">
                  <c:v>15.586561743346374</c:v>
                </c:pt>
                <c:pt idx="25750">
                  <c:v>15.587167070222888</c:v>
                </c:pt>
                <c:pt idx="25751">
                  <c:v>15.587772397099402</c:v>
                </c:pt>
                <c:pt idx="25752">
                  <c:v>15.588377723975915</c:v>
                </c:pt>
                <c:pt idx="25753">
                  <c:v>15.588983050852429</c:v>
                </c:pt>
                <c:pt idx="25754">
                  <c:v>15.589588377728942</c:v>
                </c:pt>
                <c:pt idx="25755">
                  <c:v>15.590193704605456</c:v>
                </c:pt>
                <c:pt idx="25756">
                  <c:v>15.59079903148197</c:v>
                </c:pt>
                <c:pt idx="25757">
                  <c:v>15.591404358358483</c:v>
                </c:pt>
                <c:pt idx="25758">
                  <c:v>15.592009685234997</c:v>
                </c:pt>
                <c:pt idx="25759">
                  <c:v>15.59261501211151</c:v>
                </c:pt>
                <c:pt idx="25760">
                  <c:v>15.593220338988024</c:v>
                </c:pt>
                <c:pt idx="25761">
                  <c:v>15.593825665864538</c:v>
                </c:pt>
                <c:pt idx="25762">
                  <c:v>15.594430992741051</c:v>
                </c:pt>
                <c:pt idx="25763">
                  <c:v>15.595036319617565</c:v>
                </c:pt>
                <c:pt idx="25764">
                  <c:v>15.595641646494078</c:v>
                </c:pt>
                <c:pt idx="25765">
                  <c:v>15.596246973370592</c:v>
                </c:pt>
                <c:pt idx="25766">
                  <c:v>15.596852300247106</c:v>
                </c:pt>
                <c:pt idx="25767">
                  <c:v>15.597457627123619</c:v>
                </c:pt>
                <c:pt idx="25768">
                  <c:v>15.598062954000133</c:v>
                </c:pt>
                <c:pt idx="25769">
                  <c:v>15.598668280876646</c:v>
                </c:pt>
                <c:pt idx="25770">
                  <c:v>15.59927360775316</c:v>
                </c:pt>
                <c:pt idx="25771">
                  <c:v>15.599878934629674</c:v>
                </c:pt>
                <c:pt idx="25772">
                  <c:v>15.600484261506187</c:v>
                </c:pt>
                <c:pt idx="25773">
                  <c:v>15.601089588382701</c:v>
                </c:pt>
                <c:pt idx="25774">
                  <c:v>15.601694915259214</c:v>
                </c:pt>
                <c:pt idx="25775">
                  <c:v>15.602300242135728</c:v>
                </c:pt>
                <c:pt idx="25776">
                  <c:v>15.602905569012242</c:v>
                </c:pt>
                <c:pt idx="25777">
                  <c:v>15.603510895888755</c:v>
                </c:pt>
                <c:pt idx="25778">
                  <c:v>15.604116222765269</c:v>
                </c:pt>
                <c:pt idx="25779">
                  <c:v>15.604721549641782</c:v>
                </c:pt>
                <c:pt idx="25780">
                  <c:v>15.605326876518296</c:v>
                </c:pt>
                <c:pt idx="25781">
                  <c:v>15.60593220339481</c:v>
                </c:pt>
                <c:pt idx="25782">
                  <c:v>15.606537530271323</c:v>
                </c:pt>
                <c:pt idx="25783">
                  <c:v>15.607142857147837</c:v>
                </c:pt>
                <c:pt idx="25784">
                  <c:v>15.60774818402435</c:v>
                </c:pt>
                <c:pt idx="25785">
                  <c:v>15.608353510900864</c:v>
                </c:pt>
                <c:pt idx="25786">
                  <c:v>15.608958837777378</c:v>
                </c:pt>
                <c:pt idx="25787">
                  <c:v>15.609564164653891</c:v>
                </c:pt>
                <c:pt idx="25788">
                  <c:v>15.610169491530405</c:v>
                </c:pt>
                <c:pt idx="25789">
                  <c:v>15.610774818406918</c:v>
                </c:pt>
                <c:pt idx="25790">
                  <c:v>15.611380145283432</c:v>
                </c:pt>
                <c:pt idx="25791">
                  <c:v>15.611985472159946</c:v>
                </c:pt>
                <c:pt idx="25792">
                  <c:v>15.612590799036459</c:v>
                </c:pt>
                <c:pt idx="25793">
                  <c:v>15.613196125912973</c:v>
                </c:pt>
                <c:pt idx="25794">
                  <c:v>15.613801452789486</c:v>
                </c:pt>
                <c:pt idx="25795">
                  <c:v>15.614406779666</c:v>
                </c:pt>
                <c:pt idx="25796">
                  <c:v>15.615012106542514</c:v>
                </c:pt>
                <c:pt idx="25797">
                  <c:v>15.615617433419027</c:v>
                </c:pt>
                <c:pt idx="25798">
                  <c:v>15.616222760295541</c:v>
                </c:pt>
                <c:pt idx="25799">
                  <c:v>15.616828087172054</c:v>
                </c:pt>
                <c:pt idx="25800">
                  <c:v>15.617433414048568</c:v>
                </c:pt>
                <c:pt idx="25801">
                  <c:v>15.618038740925082</c:v>
                </c:pt>
                <c:pt idx="25802">
                  <c:v>15.618644067801595</c:v>
                </c:pt>
                <c:pt idx="25803">
                  <c:v>15.619249394678109</c:v>
                </c:pt>
                <c:pt idx="25804">
                  <c:v>15.619854721554622</c:v>
                </c:pt>
                <c:pt idx="25805">
                  <c:v>15.620460048431136</c:v>
                </c:pt>
                <c:pt idx="25806">
                  <c:v>15.62106537530765</c:v>
                </c:pt>
                <c:pt idx="25807">
                  <c:v>15.621670702184163</c:v>
                </c:pt>
                <c:pt idx="25808">
                  <c:v>15.622276029060677</c:v>
                </c:pt>
                <c:pt idx="25809">
                  <c:v>15.62288135593719</c:v>
                </c:pt>
                <c:pt idx="25810">
                  <c:v>15.623486682813704</c:v>
                </c:pt>
                <c:pt idx="25811">
                  <c:v>15.624092009690218</c:v>
                </c:pt>
                <c:pt idx="25812">
                  <c:v>15.624697336566731</c:v>
                </c:pt>
                <c:pt idx="25813">
                  <c:v>15.625302663443245</c:v>
                </c:pt>
                <c:pt idx="25814">
                  <c:v>15.625907990319758</c:v>
                </c:pt>
                <c:pt idx="25815">
                  <c:v>15.626513317196272</c:v>
                </c:pt>
                <c:pt idx="25816">
                  <c:v>15.627118644072786</c:v>
                </c:pt>
                <c:pt idx="25817">
                  <c:v>15.627723970949299</c:v>
                </c:pt>
                <c:pt idx="25818">
                  <c:v>15.628329297825813</c:v>
                </c:pt>
                <c:pt idx="25819">
                  <c:v>15.628934624702326</c:v>
                </c:pt>
                <c:pt idx="25820">
                  <c:v>15.62953995157884</c:v>
                </c:pt>
                <c:pt idx="25821">
                  <c:v>15.630145278455354</c:v>
                </c:pt>
                <c:pt idx="25822">
                  <c:v>15.630750605331867</c:v>
                </c:pt>
                <c:pt idx="25823">
                  <c:v>15.631355932208381</c:v>
                </c:pt>
                <c:pt idx="25824">
                  <c:v>15.631961259084894</c:v>
                </c:pt>
                <c:pt idx="25825">
                  <c:v>15.632566585961408</c:v>
                </c:pt>
                <c:pt idx="25826">
                  <c:v>15.633171912837922</c:v>
                </c:pt>
                <c:pt idx="25827">
                  <c:v>15.633777239714435</c:v>
                </c:pt>
                <c:pt idx="25828">
                  <c:v>15.634382566590949</c:v>
                </c:pt>
                <c:pt idx="25829">
                  <c:v>15.634987893467462</c:v>
                </c:pt>
                <c:pt idx="25830">
                  <c:v>15.635593220343976</c:v>
                </c:pt>
                <c:pt idx="25831">
                  <c:v>15.63619854722049</c:v>
                </c:pt>
                <c:pt idx="25832">
                  <c:v>15.636803874097003</c:v>
                </c:pt>
                <c:pt idx="25833">
                  <c:v>15.637409200973517</c:v>
                </c:pt>
                <c:pt idx="25834">
                  <c:v>15.63801452785003</c:v>
                </c:pt>
                <c:pt idx="25835">
                  <c:v>15.638619854726544</c:v>
                </c:pt>
                <c:pt idx="25836">
                  <c:v>15.639225181603058</c:v>
                </c:pt>
                <c:pt idx="25837">
                  <c:v>15.639830508479571</c:v>
                </c:pt>
                <c:pt idx="25838">
                  <c:v>15.640435835356085</c:v>
                </c:pt>
                <c:pt idx="25839">
                  <c:v>15.641041162232598</c:v>
                </c:pt>
                <c:pt idx="25840">
                  <c:v>15.641646489109112</c:v>
                </c:pt>
                <c:pt idx="25841">
                  <c:v>15.642251815985626</c:v>
                </c:pt>
                <c:pt idx="25842">
                  <c:v>15.642857142862139</c:v>
                </c:pt>
                <c:pt idx="25843">
                  <c:v>15.643462469738653</c:v>
                </c:pt>
                <c:pt idx="25844">
                  <c:v>15.644067796615166</c:v>
                </c:pt>
                <c:pt idx="25845">
                  <c:v>15.64467312349168</c:v>
                </c:pt>
                <c:pt idx="25846">
                  <c:v>15.645278450368194</c:v>
                </c:pt>
                <c:pt idx="25847">
                  <c:v>15.645883777244707</c:v>
                </c:pt>
                <c:pt idx="25848">
                  <c:v>15.646489104121221</c:v>
                </c:pt>
                <c:pt idx="25849">
                  <c:v>15.647094430997734</c:v>
                </c:pt>
                <c:pt idx="25850">
                  <c:v>15.647699757874248</c:v>
                </c:pt>
                <c:pt idx="25851">
                  <c:v>15.648305084750762</c:v>
                </c:pt>
                <c:pt idx="25852">
                  <c:v>15.648910411627275</c:v>
                </c:pt>
                <c:pt idx="25853">
                  <c:v>15.649515738503789</c:v>
                </c:pt>
                <c:pt idx="25854">
                  <c:v>15.650121065380302</c:v>
                </c:pt>
                <c:pt idx="25855">
                  <c:v>15.650726392256816</c:v>
                </c:pt>
                <c:pt idx="25856">
                  <c:v>15.65133171913333</c:v>
                </c:pt>
                <c:pt idx="25857">
                  <c:v>15.651937046009843</c:v>
                </c:pt>
                <c:pt idx="25858">
                  <c:v>15.652542372886357</c:v>
                </c:pt>
                <c:pt idx="25859">
                  <c:v>15.65314769976287</c:v>
                </c:pt>
                <c:pt idx="25860">
                  <c:v>15.653753026639384</c:v>
                </c:pt>
                <c:pt idx="25861">
                  <c:v>15.654358353515898</c:v>
                </c:pt>
                <c:pt idx="25862">
                  <c:v>15.654963680392411</c:v>
                </c:pt>
                <c:pt idx="25863">
                  <c:v>15.655569007268925</c:v>
                </c:pt>
                <c:pt idx="25864">
                  <c:v>15.656174334145438</c:v>
                </c:pt>
                <c:pt idx="25865">
                  <c:v>15.656779661021952</c:v>
                </c:pt>
                <c:pt idx="25866">
                  <c:v>15.657384987898466</c:v>
                </c:pt>
                <c:pt idx="25867">
                  <c:v>15.657990314774979</c:v>
                </c:pt>
                <c:pt idx="25868">
                  <c:v>15.658595641651493</c:v>
                </c:pt>
                <c:pt idx="25869">
                  <c:v>15.659200968528006</c:v>
                </c:pt>
                <c:pt idx="25870">
                  <c:v>15.65980629540452</c:v>
                </c:pt>
                <c:pt idx="25871">
                  <c:v>15.660411622281034</c:v>
                </c:pt>
                <c:pt idx="25872">
                  <c:v>15.661016949157547</c:v>
                </c:pt>
                <c:pt idx="25873">
                  <c:v>15.661622276034061</c:v>
                </c:pt>
                <c:pt idx="25874">
                  <c:v>15.662227602910574</c:v>
                </c:pt>
                <c:pt idx="25875">
                  <c:v>15.662832929787088</c:v>
                </c:pt>
                <c:pt idx="25876">
                  <c:v>15.663438256663602</c:v>
                </c:pt>
                <c:pt idx="25877">
                  <c:v>15.664043583540115</c:v>
                </c:pt>
                <c:pt idx="25878">
                  <c:v>15.664648910416629</c:v>
                </c:pt>
                <c:pt idx="25879">
                  <c:v>15.665254237293142</c:v>
                </c:pt>
                <c:pt idx="25880">
                  <c:v>15.665859564169656</c:v>
                </c:pt>
                <c:pt idx="25881">
                  <c:v>15.66646489104617</c:v>
                </c:pt>
                <c:pt idx="25882">
                  <c:v>15.667070217922683</c:v>
                </c:pt>
                <c:pt idx="25883">
                  <c:v>15.667675544799197</c:v>
                </c:pt>
                <c:pt idx="25884">
                  <c:v>15.66828087167571</c:v>
                </c:pt>
                <c:pt idx="25885">
                  <c:v>15.668886198552224</c:v>
                </c:pt>
                <c:pt idx="25886">
                  <c:v>15.669491525428738</c:v>
                </c:pt>
                <c:pt idx="25887">
                  <c:v>15.670096852305251</c:v>
                </c:pt>
                <c:pt idx="25888">
                  <c:v>15.670702179181765</c:v>
                </c:pt>
                <c:pt idx="25889">
                  <c:v>15.671307506058278</c:v>
                </c:pt>
                <c:pt idx="25890">
                  <c:v>15.671912832934792</c:v>
                </c:pt>
                <c:pt idx="25891">
                  <c:v>15.672518159811306</c:v>
                </c:pt>
                <c:pt idx="25892">
                  <c:v>15.673123486687819</c:v>
                </c:pt>
                <c:pt idx="25893">
                  <c:v>15.673728813564333</c:v>
                </c:pt>
                <c:pt idx="25894">
                  <c:v>15.674334140440846</c:v>
                </c:pt>
                <c:pt idx="25895">
                  <c:v>15.67493946731736</c:v>
                </c:pt>
                <c:pt idx="25896">
                  <c:v>15.675544794193874</c:v>
                </c:pt>
                <c:pt idx="25897">
                  <c:v>15.676150121070387</c:v>
                </c:pt>
                <c:pt idx="25898">
                  <c:v>15.676755447946901</c:v>
                </c:pt>
                <c:pt idx="25899">
                  <c:v>15.677360774823415</c:v>
                </c:pt>
                <c:pt idx="25900">
                  <c:v>15.677966101699928</c:v>
                </c:pt>
                <c:pt idx="25901">
                  <c:v>15.678571428576442</c:v>
                </c:pt>
                <c:pt idx="25902">
                  <c:v>15.679176755452955</c:v>
                </c:pt>
                <c:pt idx="25903">
                  <c:v>15.679782082329469</c:v>
                </c:pt>
                <c:pt idx="25904">
                  <c:v>15.680387409205983</c:v>
                </c:pt>
                <c:pt idx="25905">
                  <c:v>15.680992736082496</c:v>
                </c:pt>
                <c:pt idx="25906">
                  <c:v>15.68159806295901</c:v>
                </c:pt>
                <c:pt idx="25907">
                  <c:v>15.682203389835523</c:v>
                </c:pt>
                <c:pt idx="25908">
                  <c:v>15.682808716712037</c:v>
                </c:pt>
                <c:pt idx="25909">
                  <c:v>15.683414043588551</c:v>
                </c:pt>
                <c:pt idx="25910">
                  <c:v>15.684019370465064</c:v>
                </c:pt>
                <c:pt idx="25911">
                  <c:v>15.684624697341578</c:v>
                </c:pt>
                <c:pt idx="25912">
                  <c:v>15.685230024218091</c:v>
                </c:pt>
                <c:pt idx="25913">
                  <c:v>15.685835351094605</c:v>
                </c:pt>
                <c:pt idx="25914">
                  <c:v>15.686440677971119</c:v>
                </c:pt>
                <c:pt idx="25915">
                  <c:v>15.687046004847632</c:v>
                </c:pt>
                <c:pt idx="25916">
                  <c:v>15.687651331724146</c:v>
                </c:pt>
                <c:pt idx="25917">
                  <c:v>15.688256658600659</c:v>
                </c:pt>
                <c:pt idx="25918">
                  <c:v>15.688861985477173</c:v>
                </c:pt>
                <c:pt idx="25919">
                  <c:v>15.689467312353687</c:v>
                </c:pt>
                <c:pt idx="25920">
                  <c:v>15.6900726392302</c:v>
                </c:pt>
                <c:pt idx="25921">
                  <c:v>15.690677966106714</c:v>
                </c:pt>
                <c:pt idx="25922">
                  <c:v>15.691283292983227</c:v>
                </c:pt>
                <c:pt idx="25923">
                  <c:v>15.691888619859741</c:v>
                </c:pt>
                <c:pt idx="25924">
                  <c:v>15.692493946736255</c:v>
                </c:pt>
                <c:pt idx="25925">
                  <c:v>15.693099273612768</c:v>
                </c:pt>
                <c:pt idx="25926">
                  <c:v>15.693704600489282</c:v>
                </c:pt>
                <c:pt idx="25927">
                  <c:v>15.694309927365795</c:v>
                </c:pt>
                <c:pt idx="25928">
                  <c:v>15.694915254242309</c:v>
                </c:pt>
                <c:pt idx="25929">
                  <c:v>15.695520581118823</c:v>
                </c:pt>
                <c:pt idx="25930">
                  <c:v>15.696125907995336</c:v>
                </c:pt>
                <c:pt idx="25931">
                  <c:v>15.69673123487185</c:v>
                </c:pt>
                <c:pt idx="25932">
                  <c:v>15.697336561748363</c:v>
                </c:pt>
                <c:pt idx="25933">
                  <c:v>15.697941888624877</c:v>
                </c:pt>
                <c:pt idx="25934">
                  <c:v>15.698547215501391</c:v>
                </c:pt>
                <c:pt idx="25935">
                  <c:v>15.699152542377904</c:v>
                </c:pt>
                <c:pt idx="25936">
                  <c:v>15.699757869254418</c:v>
                </c:pt>
                <c:pt idx="25937">
                  <c:v>15.700363196130931</c:v>
                </c:pt>
                <c:pt idx="25938">
                  <c:v>15.700968523007445</c:v>
                </c:pt>
                <c:pt idx="25939">
                  <c:v>15.701573849883959</c:v>
                </c:pt>
                <c:pt idx="25940">
                  <c:v>15.702179176760472</c:v>
                </c:pt>
                <c:pt idx="25941">
                  <c:v>15.702784503636986</c:v>
                </c:pt>
                <c:pt idx="25942">
                  <c:v>15.703389830513499</c:v>
                </c:pt>
                <c:pt idx="25943">
                  <c:v>15.703995157390013</c:v>
                </c:pt>
                <c:pt idx="25944">
                  <c:v>15.704600484266527</c:v>
                </c:pt>
                <c:pt idx="25945">
                  <c:v>15.70520581114304</c:v>
                </c:pt>
                <c:pt idx="25946">
                  <c:v>15.705811138019554</c:v>
                </c:pt>
                <c:pt idx="25947">
                  <c:v>15.706416464896067</c:v>
                </c:pt>
                <c:pt idx="25948">
                  <c:v>15.707021791772581</c:v>
                </c:pt>
                <c:pt idx="25949">
                  <c:v>15.707627118649095</c:v>
                </c:pt>
                <c:pt idx="25950">
                  <c:v>15.708232445525608</c:v>
                </c:pt>
                <c:pt idx="25951">
                  <c:v>15.708837772402122</c:v>
                </c:pt>
                <c:pt idx="25952">
                  <c:v>15.709443099278635</c:v>
                </c:pt>
                <c:pt idx="25953">
                  <c:v>15.710048426155149</c:v>
                </c:pt>
                <c:pt idx="25954">
                  <c:v>15.710653753031663</c:v>
                </c:pt>
                <c:pt idx="25955">
                  <c:v>15.711259079908176</c:v>
                </c:pt>
                <c:pt idx="25956">
                  <c:v>15.71186440678469</c:v>
                </c:pt>
                <c:pt idx="25957">
                  <c:v>15.712469733661203</c:v>
                </c:pt>
                <c:pt idx="25958">
                  <c:v>15.713075060537717</c:v>
                </c:pt>
                <c:pt idx="25959">
                  <c:v>15.713680387414231</c:v>
                </c:pt>
                <c:pt idx="25960">
                  <c:v>15.714285714290744</c:v>
                </c:pt>
                <c:pt idx="25961">
                  <c:v>15.714891041167258</c:v>
                </c:pt>
                <c:pt idx="25962">
                  <c:v>15.715496368043771</c:v>
                </c:pt>
                <c:pt idx="25963">
                  <c:v>15.716101694920285</c:v>
                </c:pt>
                <c:pt idx="25964">
                  <c:v>15.716707021796799</c:v>
                </c:pt>
                <c:pt idx="25965">
                  <c:v>15.717312348673312</c:v>
                </c:pt>
                <c:pt idx="25966">
                  <c:v>15.717917675549826</c:v>
                </c:pt>
                <c:pt idx="25967">
                  <c:v>15.718523002426339</c:v>
                </c:pt>
                <c:pt idx="25968">
                  <c:v>15.719128329302853</c:v>
                </c:pt>
                <c:pt idx="25969">
                  <c:v>15.719733656179367</c:v>
                </c:pt>
                <c:pt idx="25970">
                  <c:v>15.72033898305588</c:v>
                </c:pt>
                <c:pt idx="25971">
                  <c:v>15.720944309932394</c:v>
                </c:pt>
                <c:pt idx="25972">
                  <c:v>15.721549636808907</c:v>
                </c:pt>
                <c:pt idx="25973">
                  <c:v>15.722154963685421</c:v>
                </c:pt>
                <c:pt idx="25974">
                  <c:v>15.722760290561935</c:v>
                </c:pt>
                <c:pt idx="25975">
                  <c:v>15.723365617438448</c:v>
                </c:pt>
                <c:pt idx="25976">
                  <c:v>15.723970944314962</c:v>
                </c:pt>
                <c:pt idx="25977">
                  <c:v>15.724576271191475</c:v>
                </c:pt>
                <c:pt idx="25978">
                  <c:v>15.725181598067989</c:v>
                </c:pt>
                <c:pt idx="25979">
                  <c:v>15.725786924944503</c:v>
                </c:pt>
                <c:pt idx="25980">
                  <c:v>15.726392251821016</c:v>
                </c:pt>
                <c:pt idx="25981">
                  <c:v>15.72699757869753</c:v>
                </c:pt>
                <c:pt idx="25982">
                  <c:v>15.727602905574043</c:v>
                </c:pt>
                <c:pt idx="25983">
                  <c:v>15.728208232450557</c:v>
                </c:pt>
                <c:pt idx="25984">
                  <c:v>15.728813559327071</c:v>
                </c:pt>
                <c:pt idx="25985">
                  <c:v>15.729418886203584</c:v>
                </c:pt>
                <c:pt idx="25986">
                  <c:v>15.730024213080098</c:v>
                </c:pt>
                <c:pt idx="25987">
                  <c:v>15.730629539956611</c:v>
                </c:pt>
                <c:pt idx="25988">
                  <c:v>15.731234866833125</c:v>
                </c:pt>
                <c:pt idx="25989">
                  <c:v>15.731840193709639</c:v>
                </c:pt>
                <c:pt idx="25990">
                  <c:v>15.732445520586152</c:v>
                </c:pt>
                <c:pt idx="25991">
                  <c:v>15.733050847462666</c:v>
                </c:pt>
                <c:pt idx="25992">
                  <c:v>15.733656174339179</c:v>
                </c:pt>
                <c:pt idx="25993">
                  <c:v>15.734261501215693</c:v>
                </c:pt>
                <c:pt idx="25994">
                  <c:v>15.734866828092207</c:v>
                </c:pt>
                <c:pt idx="25995">
                  <c:v>15.73547215496872</c:v>
                </c:pt>
                <c:pt idx="25996">
                  <c:v>15.736077481845234</c:v>
                </c:pt>
                <c:pt idx="25997">
                  <c:v>15.736682808721747</c:v>
                </c:pt>
                <c:pt idx="25998">
                  <c:v>15.737288135598261</c:v>
                </c:pt>
                <c:pt idx="25999">
                  <c:v>15.737893462474775</c:v>
                </c:pt>
                <c:pt idx="26000">
                  <c:v>15.738498789351288</c:v>
                </c:pt>
                <c:pt idx="26001">
                  <c:v>15.739104116227802</c:v>
                </c:pt>
                <c:pt idx="26002">
                  <c:v>15.739709443104315</c:v>
                </c:pt>
                <c:pt idx="26003">
                  <c:v>15.740314769980829</c:v>
                </c:pt>
                <c:pt idx="26004">
                  <c:v>15.740920096857343</c:v>
                </c:pt>
                <c:pt idx="26005">
                  <c:v>15.741525423733856</c:v>
                </c:pt>
                <c:pt idx="26006">
                  <c:v>15.74213075061037</c:v>
                </c:pt>
                <c:pt idx="26007">
                  <c:v>15.742736077486883</c:v>
                </c:pt>
                <c:pt idx="26008">
                  <c:v>15.743341404363397</c:v>
                </c:pt>
                <c:pt idx="26009">
                  <c:v>15.743946731239911</c:v>
                </c:pt>
                <c:pt idx="26010">
                  <c:v>15.744552058116424</c:v>
                </c:pt>
                <c:pt idx="26011">
                  <c:v>15.745157384992938</c:v>
                </c:pt>
                <c:pt idx="26012">
                  <c:v>15.745762711869451</c:v>
                </c:pt>
                <c:pt idx="26013">
                  <c:v>15.746368038745965</c:v>
                </c:pt>
                <c:pt idx="26014">
                  <c:v>15.746973365622479</c:v>
                </c:pt>
                <c:pt idx="26015">
                  <c:v>15.747578692498992</c:v>
                </c:pt>
                <c:pt idx="26016">
                  <c:v>15.748184019375506</c:v>
                </c:pt>
                <c:pt idx="26017">
                  <c:v>15.748789346252019</c:v>
                </c:pt>
                <c:pt idx="26018">
                  <c:v>15.749394673128533</c:v>
                </c:pt>
                <c:pt idx="26019">
                  <c:v>15.750000000005047</c:v>
                </c:pt>
                <c:pt idx="26020">
                  <c:v>15.75060532688156</c:v>
                </c:pt>
                <c:pt idx="26021">
                  <c:v>15.751210653758074</c:v>
                </c:pt>
                <c:pt idx="26022">
                  <c:v>15.751815980634587</c:v>
                </c:pt>
                <c:pt idx="26023">
                  <c:v>15.752421307511101</c:v>
                </c:pt>
                <c:pt idx="26024">
                  <c:v>15.753026634387615</c:v>
                </c:pt>
                <c:pt idx="26025">
                  <c:v>15.753631961264128</c:v>
                </c:pt>
                <c:pt idx="26026">
                  <c:v>15.754237288140642</c:v>
                </c:pt>
                <c:pt idx="26027">
                  <c:v>15.754842615017155</c:v>
                </c:pt>
                <c:pt idx="26028">
                  <c:v>15.755447941893669</c:v>
                </c:pt>
                <c:pt idx="26029">
                  <c:v>15.756053268770183</c:v>
                </c:pt>
                <c:pt idx="26030">
                  <c:v>15.756658595646696</c:v>
                </c:pt>
                <c:pt idx="26031">
                  <c:v>15.75726392252321</c:v>
                </c:pt>
                <c:pt idx="26032">
                  <c:v>15.757869249399723</c:v>
                </c:pt>
                <c:pt idx="26033">
                  <c:v>15.758474576276237</c:v>
                </c:pt>
                <c:pt idx="26034">
                  <c:v>15.759079903152751</c:v>
                </c:pt>
                <c:pt idx="26035">
                  <c:v>15.759685230029264</c:v>
                </c:pt>
                <c:pt idx="26036">
                  <c:v>15.760290556905778</c:v>
                </c:pt>
                <c:pt idx="26037">
                  <c:v>15.760895883782291</c:v>
                </c:pt>
                <c:pt idx="26038">
                  <c:v>15.761501210658805</c:v>
                </c:pt>
                <c:pt idx="26039">
                  <c:v>15.762106537535319</c:v>
                </c:pt>
                <c:pt idx="26040">
                  <c:v>15.762711864411832</c:v>
                </c:pt>
                <c:pt idx="26041">
                  <c:v>15.763317191288346</c:v>
                </c:pt>
                <c:pt idx="26042">
                  <c:v>15.763922518164859</c:v>
                </c:pt>
                <c:pt idx="26043">
                  <c:v>15.764527845041373</c:v>
                </c:pt>
                <c:pt idx="26044">
                  <c:v>15.765133171917887</c:v>
                </c:pt>
                <c:pt idx="26045">
                  <c:v>15.7657384987944</c:v>
                </c:pt>
                <c:pt idx="26046">
                  <c:v>15.766343825670914</c:v>
                </c:pt>
                <c:pt idx="26047">
                  <c:v>15.766949152547427</c:v>
                </c:pt>
                <c:pt idx="26048">
                  <c:v>15.767554479423941</c:v>
                </c:pt>
                <c:pt idx="26049">
                  <c:v>15.768159806300455</c:v>
                </c:pt>
                <c:pt idx="26050">
                  <c:v>15.768765133176968</c:v>
                </c:pt>
                <c:pt idx="26051">
                  <c:v>15.769370460053482</c:v>
                </c:pt>
                <c:pt idx="26052">
                  <c:v>15.769975786929995</c:v>
                </c:pt>
                <c:pt idx="26053">
                  <c:v>15.770581113806509</c:v>
                </c:pt>
                <c:pt idx="26054">
                  <c:v>15.771186440683023</c:v>
                </c:pt>
                <c:pt idx="26055">
                  <c:v>15.771791767559536</c:v>
                </c:pt>
                <c:pt idx="26056">
                  <c:v>15.77239709443605</c:v>
                </c:pt>
                <c:pt idx="26057">
                  <c:v>15.773002421312563</c:v>
                </c:pt>
                <c:pt idx="26058">
                  <c:v>15.773607748189077</c:v>
                </c:pt>
                <c:pt idx="26059">
                  <c:v>15.774213075065591</c:v>
                </c:pt>
                <c:pt idx="26060">
                  <c:v>15.774818401942104</c:v>
                </c:pt>
                <c:pt idx="26061">
                  <c:v>15.775423728818618</c:v>
                </c:pt>
                <c:pt idx="26062">
                  <c:v>15.776029055695131</c:v>
                </c:pt>
                <c:pt idx="26063">
                  <c:v>15.776634382571645</c:v>
                </c:pt>
                <c:pt idx="26064">
                  <c:v>15.777239709448159</c:v>
                </c:pt>
                <c:pt idx="26065">
                  <c:v>15.777845036324672</c:v>
                </c:pt>
                <c:pt idx="26066">
                  <c:v>15.778450363201186</c:v>
                </c:pt>
                <c:pt idx="26067">
                  <c:v>15.779055690077699</c:v>
                </c:pt>
                <c:pt idx="26068">
                  <c:v>15.779661016954213</c:v>
                </c:pt>
                <c:pt idx="26069">
                  <c:v>15.780266343830727</c:v>
                </c:pt>
                <c:pt idx="26070">
                  <c:v>15.78087167070724</c:v>
                </c:pt>
                <c:pt idx="26071">
                  <c:v>15.781476997583754</c:v>
                </c:pt>
                <c:pt idx="26072">
                  <c:v>15.782082324460267</c:v>
                </c:pt>
                <c:pt idx="26073">
                  <c:v>15.782687651336781</c:v>
                </c:pt>
                <c:pt idx="26074">
                  <c:v>15.783292978213295</c:v>
                </c:pt>
                <c:pt idx="26075">
                  <c:v>15.783898305089808</c:v>
                </c:pt>
                <c:pt idx="26076">
                  <c:v>15.784503631966322</c:v>
                </c:pt>
                <c:pt idx="26077">
                  <c:v>15.785108958842835</c:v>
                </c:pt>
                <c:pt idx="26078">
                  <c:v>15.785714285719349</c:v>
                </c:pt>
                <c:pt idx="26079">
                  <c:v>15.786319612595863</c:v>
                </c:pt>
                <c:pt idx="26080">
                  <c:v>15.786924939472376</c:v>
                </c:pt>
                <c:pt idx="26081">
                  <c:v>15.78753026634889</c:v>
                </c:pt>
                <c:pt idx="26082">
                  <c:v>15.788135593225403</c:v>
                </c:pt>
                <c:pt idx="26083">
                  <c:v>15.788740920101917</c:v>
                </c:pt>
                <c:pt idx="26084">
                  <c:v>15.789346246978431</c:v>
                </c:pt>
                <c:pt idx="26085">
                  <c:v>15.789951573854944</c:v>
                </c:pt>
                <c:pt idx="26086">
                  <c:v>15.790556900731458</c:v>
                </c:pt>
                <c:pt idx="26087">
                  <c:v>15.791162227607972</c:v>
                </c:pt>
                <c:pt idx="26088">
                  <c:v>15.791767554484485</c:v>
                </c:pt>
                <c:pt idx="26089">
                  <c:v>15.792372881360999</c:v>
                </c:pt>
                <c:pt idx="26090">
                  <c:v>15.792978208237512</c:v>
                </c:pt>
                <c:pt idx="26091">
                  <c:v>15.793583535114026</c:v>
                </c:pt>
                <c:pt idx="26092">
                  <c:v>15.79418886199054</c:v>
                </c:pt>
                <c:pt idx="26093">
                  <c:v>15.794794188867053</c:v>
                </c:pt>
                <c:pt idx="26094">
                  <c:v>15.795399515743567</c:v>
                </c:pt>
                <c:pt idx="26095">
                  <c:v>15.79600484262008</c:v>
                </c:pt>
                <c:pt idx="26096">
                  <c:v>15.796610169496594</c:v>
                </c:pt>
                <c:pt idx="26097">
                  <c:v>15.797215496373108</c:v>
                </c:pt>
                <c:pt idx="26098">
                  <c:v>15.797820823249621</c:v>
                </c:pt>
                <c:pt idx="26099">
                  <c:v>15.798426150126135</c:v>
                </c:pt>
                <c:pt idx="26100">
                  <c:v>15.799031477002648</c:v>
                </c:pt>
                <c:pt idx="26101">
                  <c:v>15.799636803879162</c:v>
                </c:pt>
                <c:pt idx="26102">
                  <c:v>15.800242130755676</c:v>
                </c:pt>
                <c:pt idx="26103">
                  <c:v>15.800847457632189</c:v>
                </c:pt>
                <c:pt idx="26104">
                  <c:v>15.801452784508703</c:v>
                </c:pt>
                <c:pt idx="26105">
                  <c:v>15.802058111385216</c:v>
                </c:pt>
                <c:pt idx="26106">
                  <c:v>15.80266343826173</c:v>
                </c:pt>
                <c:pt idx="26107">
                  <c:v>15.803268765138244</c:v>
                </c:pt>
                <c:pt idx="26108">
                  <c:v>15.803874092014757</c:v>
                </c:pt>
                <c:pt idx="26109">
                  <c:v>15.804479418891271</c:v>
                </c:pt>
                <c:pt idx="26110">
                  <c:v>15.805084745767784</c:v>
                </c:pt>
                <c:pt idx="26111">
                  <c:v>15.805690072644298</c:v>
                </c:pt>
                <c:pt idx="26112">
                  <c:v>15.806295399520812</c:v>
                </c:pt>
                <c:pt idx="26113">
                  <c:v>15.806900726397325</c:v>
                </c:pt>
                <c:pt idx="26114">
                  <c:v>15.807506053273839</c:v>
                </c:pt>
                <c:pt idx="26115">
                  <c:v>15.808111380150352</c:v>
                </c:pt>
                <c:pt idx="26116">
                  <c:v>15.808716707026866</c:v>
                </c:pt>
                <c:pt idx="26117">
                  <c:v>15.80932203390338</c:v>
                </c:pt>
                <c:pt idx="26118">
                  <c:v>15.809927360779893</c:v>
                </c:pt>
                <c:pt idx="26119">
                  <c:v>15.810532687656407</c:v>
                </c:pt>
                <c:pt idx="26120">
                  <c:v>15.81113801453292</c:v>
                </c:pt>
                <c:pt idx="26121">
                  <c:v>15.811743341409434</c:v>
                </c:pt>
                <c:pt idx="26122">
                  <c:v>15.812348668285948</c:v>
                </c:pt>
                <c:pt idx="26123">
                  <c:v>15.812953995162461</c:v>
                </c:pt>
                <c:pt idx="26124">
                  <c:v>15.813559322038975</c:v>
                </c:pt>
                <c:pt idx="26125">
                  <c:v>15.814164648915488</c:v>
                </c:pt>
                <c:pt idx="26126">
                  <c:v>15.814769975792002</c:v>
                </c:pt>
                <c:pt idx="26127">
                  <c:v>15.815375302668516</c:v>
                </c:pt>
                <c:pt idx="26128">
                  <c:v>15.815980629545029</c:v>
                </c:pt>
                <c:pt idx="26129">
                  <c:v>15.816585956421543</c:v>
                </c:pt>
                <c:pt idx="26130">
                  <c:v>15.817191283298056</c:v>
                </c:pt>
                <c:pt idx="26131">
                  <c:v>15.81779661017457</c:v>
                </c:pt>
                <c:pt idx="26132">
                  <c:v>15.818401937051084</c:v>
                </c:pt>
                <c:pt idx="26133">
                  <c:v>15.819007263927597</c:v>
                </c:pt>
                <c:pt idx="26134">
                  <c:v>15.819612590804111</c:v>
                </c:pt>
                <c:pt idx="26135">
                  <c:v>15.820217917680624</c:v>
                </c:pt>
                <c:pt idx="26136">
                  <c:v>15.820823244557138</c:v>
                </c:pt>
                <c:pt idx="26137">
                  <c:v>15.821428571433652</c:v>
                </c:pt>
                <c:pt idx="26138">
                  <c:v>15.822033898310165</c:v>
                </c:pt>
                <c:pt idx="26139">
                  <c:v>15.822639225186679</c:v>
                </c:pt>
                <c:pt idx="26140">
                  <c:v>15.823244552063192</c:v>
                </c:pt>
                <c:pt idx="26141">
                  <c:v>15.823849878939706</c:v>
                </c:pt>
                <c:pt idx="26142">
                  <c:v>15.82445520581622</c:v>
                </c:pt>
                <c:pt idx="26143">
                  <c:v>15.825060532692733</c:v>
                </c:pt>
                <c:pt idx="26144">
                  <c:v>15.825665859569247</c:v>
                </c:pt>
                <c:pt idx="26145">
                  <c:v>15.82627118644576</c:v>
                </c:pt>
                <c:pt idx="26146">
                  <c:v>15.826876513322274</c:v>
                </c:pt>
                <c:pt idx="26147">
                  <c:v>15.827481840198788</c:v>
                </c:pt>
                <c:pt idx="26148">
                  <c:v>15.828087167075301</c:v>
                </c:pt>
                <c:pt idx="26149">
                  <c:v>15.828692493951815</c:v>
                </c:pt>
                <c:pt idx="26150">
                  <c:v>15.829297820828328</c:v>
                </c:pt>
                <c:pt idx="26151">
                  <c:v>15.829903147704842</c:v>
                </c:pt>
                <c:pt idx="26152">
                  <c:v>15.830508474581356</c:v>
                </c:pt>
                <c:pt idx="26153">
                  <c:v>15.831113801457869</c:v>
                </c:pt>
                <c:pt idx="26154">
                  <c:v>15.831719128334383</c:v>
                </c:pt>
                <c:pt idx="26155">
                  <c:v>15.832324455210896</c:v>
                </c:pt>
                <c:pt idx="26156">
                  <c:v>15.83292978208741</c:v>
                </c:pt>
                <c:pt idx="26157">
                  <c:v>15.833535108963924</c:v>
                </c:pt>
                <c:pt idx="26158">
                  <c:v>15.834140435840437</c:v>
                </c:pt>
                <c:pt idx="26159">
                  <c:v>15.834745762716951</c:v>
                </c:pt>
                <c:pt idx="26160">
                  <c:v>15.835351089593464</c:v>
                </c:pt>
                <c:pt idx="26161">
                  <c:v>15.835956416469978</c:v>
                </c:pt>
                <c:pt idx="26162">
                  <c:v>15.836561743346492</c:v>
                </c:pt>
                <c:pt idx="26163">
                  <c:v>15.837167070223005</c:v>
                </c:pt>
                <c:pt idx="26164">
                  <c:v>15.837772397099519</c:v>
                </c:pt>
                <c:pt idx="26165">
                  <c:v>15.838377723976032</c:v>
                </c:pt>
                <c:pt idx="26166">
                  <c:v>15.838983050852546</c:v>
                </c:pt>
                <c:pt idx="26167">
                  <c:v>15.83958837772906</c:v>
                </c:pt>
                <c:pt idx="26168">
                  <c:v>15.840193704605573</c:v>
                </c:pt>
                <c:pt idx="26169">
                  <c:v>15.840799031482087</c:v>
                </c:pt>
                <c:pt idx="26170">
                  <c:v>15.8414043583586</c:v>
                </c:pt>
                <c:pt idx="26171">
                  <c:v>15.842009685235114</c:v>
                </c:pt>
                <c:pt idx="26172">
                  <c:v>15.842615012111628</c:v>
                </c:pt>
                <c:pt idx="26173">
                  <c:v>15.843220338988141</c:v>
                </c:pt>
                <c:pt idx="26174">
                  <c:v>15.843825665864655</c:v>
                </c:pt>
                <c:pt idx="26175">
                  <c:v>15.844430992741168</c:v>
                </c:pt>
                <c:pt idx="26176">
                  <c:v>15.845036319617682</c:v>
                </c:pt>
                <c:pt idx="26177">
                  <c:v>15.845641646494196</c:v>
                </c:pt>
                <c:pt idx="26178">
                  <c:v>15.846246973370709</c:v>
                </c:pt>
                <c:pt idx="26179">
                  <c:v>15.846852300247223</c:v>
                </c:pt>
                <c:pt idx="26180">
                  <c:v>15.847457627123736</c:v>
                </c:pt>
                <c:pt idx="26181">
                  <c:v>15.84806295400025</c:v>
                </c:pt>
                <c:pt idx="26182">
                  <c:v>15.848668280876764</c:v>
                </c:pt>
                <c:pt idx="26183">
                  <c:v>15.849273607753277</c:v>
                </c:pt>
                <c:pt idx="26184">
                  <c:v>15.849878934629791</c:v>
                </c:pt>
                <c:pt idx="26185">
                  <c:v>15.850484261506304</c:v>
                </c:pt>
                <c:pt idx="26186">
                  <c:v>15.851089588382818</c:v>
                </c:pt>
                <c:pt idx="26187">
                  <c:v>15.851694915259332</c:v>
                </c:pt>
                <c:pt idx="26188">
                  <c:v>15.852300242135845</c:v>
                </c:pt>
                <c:pt idx="26189">
                  <c:v>15.852905569012359</c:v>
                </c:pt>
                <c:pt idx="26190">
                  <c:v>15.853510895888872</c:v>
                </c:pt>
                <c:pt idx="26191">
                  <c:v>15.854116222765386</c:v>
                </c:pt>
                <c:pt idx="26192">
                  <c:v>15.8547215496419</c:v>
                </c:pt>
                <c:pt idx="26193">
                  <c:v>15.855326876518413</c:v>
                </c:pt>
                <c:pt idx="26194">
                  <c:v>15.855932203394927</c:v>
                </c:pt>
                <c:pt idx="26195">
                  <c:v>15.85653753027144</c:v>
                </c:pt>
                <c:pt idx="26196">
                  <c:v>15.857142857147954</c:v>
                </c:pt>
                <c:pt idx="26197">
                  <c:v>15.857748184024468</c:v>
                </c:pt>
                <c:pt idx="26198">
                  <c:v>15.858353510900981</c:v>
                </c:pt>
                <c:pt idx="26199">
                  <c:v>15.858958837777495</c:v>
                </c:pt>
                <c:pt idx="26200">
                  <c:v>15.859564164654008</c:v>
                </c:pt>
                <c:pt idx="26201">
                  <c:v>15.860169491530522</c:v>
                </c:pt>
                <c:pt idx="26202">
                  <c:v>15.860774818407036</c:v>
                </c:pt>
                <c:pt idx="26203">
                  <c:v>15.861380145283549</c:v>
                </c:pt>
                <c:pt idx="26204">
                  <c:v>15.861985472160063</c:v>
                </c:pt>
                <c:pt idx="26205">
                  <c:v>15.862590799036576</c:v>
                </c:pt>
                <c:pt idx="26206">
                  <c:v>15.86319612591309</c:v>
                </c:pt>
                <c:pt idx="26207">
                  <c:v>15.863801452789604</c:v>
                </c:pt>
                <c:pt idx="26208">
                  <c:v>15.864406779666117</c:v>
                </c:pt>
                <c:pt idx="26209">
                  <c:v>15.865012106542631</c:v>
                </c:pt>
                <c:pt idx="26210">
                  <c:v>15.865617433419144</c:v>
                </c:pt>
                <c:pt idx="26211">
                  <c:v>15.866222760295658</c:v>
                </c:pt>
                <c:pt idx="26212">
                  <c:v>15.866828087172172</c:v>
                </c:pt>
                <c:pt idx="26213">
                  <c:v>15.867433414048685</c:v>
                </c:pt>
                <c:pt idx="26214">
                  <c:v>15.868038740925199</c:v>
                </c:pt>
                <c:pt idx="26215">
                  <c:v>15.868644067801712</c:v>
                </c:pt>
                <c:pt idx="26216">
                  <c:v>15.869249394678226</c:v>
                </c:pt>
                <c:pt idx="26217">
                  <c:v>15.86985472155474</c:v>
                </c:pt>
                <c:pt idx="26218">
                  <c:v>15.870460048431253</c:v>
                </c:pt>
                <c:pt idx="26219">
                  <c:v>15.871065375307767</c:v>
                </c:pt>
                <c:pt idx="26220">
                  <c:v>15.87167070218428</c:v>
                </c:pt>
                <c:pt idx="26221">
                  <c:v>15.872276029060794</c:v>
                </c:pt>
                <c:pt idx="26222">
                  <c:v>15.872881355937308</c:v>
                </c:pt>
                <c:pt idx="26223">
                  <c:v>15.873486682813821</c:v>
                </c:pt>
                <c:pt idx="26224">
                  <c:v>15.874092009690335</c:v>
                </c:pt>
                <c:pt idx="26225">
                  <c:v>15.874697336566848</c:v>
                </c:pt>
                <c:pt idx="26226">
                  <c:v>15.875302663443362</c:v>
                </c:pt>
                <c:pt idx="26227">
                  <c:v>15.875907990319876</c:v>
                </c:pt>
                <c:pt idx="26228">
                  <c:v>15.876513317196389</c:v>
                </c:pt>
                <c:pt idx="26229">
                  <c:v>15.877118644072903</c:v>
                </c:pt>
                <c:pt idx="26230">
                  <c:v>15.877723970949416</c:v>
                </c:pt>
                <c:pt idx="26231">
                  <c:v>15.87832929782593</c:v>
                </c:pt>
                <c:pt idx="26232">
                  <c:v>15.878934624702444</c:v>
                </c:pt>
                <c:pt idx="26233">
                  <c:v>15.879539951578957</c:v>
                </c:pt>
                <c:pt idx="26234">
                  <c:v>15.880145278455471</c:v>
                </c:pt>
                <c:pt idx="26235">
                  <c:v>15.880750605331984</c:v>
                </c:pt>
                <c:pt idx="26236">
                  <c:v>15.881355932208498</c:v>
                </c:pt>
                <c:pt idx="26237">
                  <c:v>15.881961259085012</c:v>
                </c:pt>
                <c:pt idx="26238">
                  <c:v>15.882566585961525</c:v>
                </c:pt>
                <c:pt idx="26239">
                  <c:v>15.883171912838039</c:v>
                </c:pt>
                <c:pt idx="26240">
                  <c:v>15.883777239714552</c:v>
                </c:pt>
                <c:pt idx="26241">
                  <c:v>15.884382566591066</c:v>
                </c:pt>
                <c:pt idx="26242">
                  <c:v>15.88498789346758</c:v>
                </c:pt>
                <c:pt idx="26243">
                  <c:v>15.885593220344093</c:v>
                </c:pt>
                <c:pt idx="26244">
                  <c:v>15.886198547220607</c:v>
                </c:pt>
                <c:pt idx="26245">
                  <c:v>15.88680387409712</c:v>
                </c:pt>
                <c:pt idx="26246">
                  <c:v>15.887409200973634</c:v>
                </c:pt>
                <c:pt idx="26247">
                  <c:v>15.888014527850148</c:v>
                </c:pt>
                <c:pt idx="26248">
                  <c:v>15.888619854726661</c:v>
                </c:pt>
                <c:pt idx="26249">
                  <c:v>15.889225181603175</c:v>
                </c:pt>
                <c:pt idx="26250">
                  <c:v>15.889830508479688</c:v>
                </c:pt>
                <c:pt idx="26251">
                  <c:v>15.890435835356202</c:v>
                </c:pt>
                <c:pt idx="26252">
                  <c:v>15.891041162232716</c:v>
                </c:pt>
                <c:pt idx="26253">
                  <c:v>15.891646489109229</c:v>
                </c:pt>
                <c:pt idx="26254">
                  <c:v>15.892251815985743</c:v>
                </c:pt>
                <c:pt idx="26255">
                  <c:v>15.892857142862256</c:v>
                </c:pt>
                <c:pt idx="26256">
                  <c:v>15.89346246973877</c:v>
                </c:pt>
                <c:pt idx="26257">
                  <c:v>15.894067796615284</c:v>
                </c:pt>
                <c:pt idx="26258">
                  <c:v>15.894673123491797</c:v>
                </c:pt>
                <c:pt idx="26259">
                  <c:v>15.895278450368311</c:v>
                </c:pt>
                <c:pt idx="26260">
                  <c:v>15.895883777244824</c:v>
                </c:pt>
                <c:pt idx="26261">
                  <c:v>15.896489104121338</c:v>
                </c:pt>
                <c:pt idx="26262">
                  <c:v>15.897094430997852</c:v>
                </c:pt>
                <c:pt idx="26263">
                  <c:v>15.897699757874365</c:v>
                </c:pt>
                <c:pt idx="26264">
                  <c:v>15.898305084750879</c:v>
                </c:pt>
                <c:pt idx="26265">
                  <c:v>15.898910411627392</c:v>
                </c:pt>
                <c:pt idx="26266">
                  <c:v>15.899515738503906</c:v>
                </c:pt>
                <c:pt idx="26267">
                  <c:v>15.90012106538042</c:v>
                </c:pt>
                <c:pt idx="26268">
                  <c:v>15.900726392256933</c:v>
                </c:pt>
                <c:pt idx="26269">
                  <c:v>15.901331719133447</c:v>
                </c:pt>
                <c:pt idx="26270">
                  <c:v>15.90193704600996</c:v>
                </c:pt>
                <c:pt idx="26271">
                  <c:v>15.902542372886474</c:v>
                </c:pt>
                <c:pt idx="26272">
                  <c:v>15.903147699762988</c:v>
                </c:pt>
                <c:pt idx="26273">
                  <c:v>15.903753026639501</c:v>
                </c:pt>
                <c:pt idx="26274">
                  <c:v>15.904358353516015</c:v>
                </c:pt>
                <c:pt idx="26275">
                  <c:v>15.904963680392529</c:v>
                </c:pt>
                <c:pt idx="26276">
                  <c:v>15.905569007269042</c:v>
                </c:pt>
                <c:pt idx="26277">
                  <c:v>15.906174334145556</c:v>
                </c:pt>
                <c:pt idx="26278">
                  <c:v>15.906779661022069</c:v>
                </c:pt>
                <c:pt idx="26279">
                  <c:v>15.907384987898583</c:v>
                </c:pt>
                <c:pt idx="26280">
                  <c:v>15.907990314775097</c:v>
                </c:pt>
                <c:pt idx="26281">
                  <c:v>15.90859564165161</c:v>
                </c:pt>
                <c:pt idx="26282">
                  <c:v>15.909200968528124</c:v>
                </c:pt>
                <c:pt idx="26283">
                  <c:v>15.909806295404637</c:v>
                </c:pt>
                <c:pt idx="26284">
                  <c:v>15.910411622281151</c:v>
                </c:pt>
                <c:pt idx="26285">
                  <c:v>15.911016949157665</c:v>
                </c:pt>
                <c:pt idx="26286">
                  <c:v>15.911622276034178</c:v>
                </c:pt>
                <c:pt idx="26287">
                  <c:v>15.912227602910692</c:v>
                </c:pt>
                <c:pt idx="26288">
                  <c:v>15.912832929787205</c:v>
                </c:pt>
                <c:pt idx="26289">
                  <c:v>15.913438256663719</c:v>
                </c:pt>
                <c:pt idx="26290">
                  <c:v>15.914043583540233</c:v>
                </c:pt>
                <c:pt idx="26291">
                  <c:v>15.914648910416746</c:v>
                </c:pt>
                <c:pt idx="26292">
                  <c:v>15.91525423729326</c:v>
                </c:pt>
                <c:pt idx="26293">
                  <c:v>15.915859564169773</c:v>
                </c:pt>
                <c:pt idx="26294">
                  <c:v>15.916464891046287</c:v>
                </c:pt>
                <c:pt idx="26295">
                  <c:v>15.917070217922801</c:v>
                </c:pt>
                <c:pt idx="26296">
                  <c:v>15.917675544799314</c:v>
                </c:pt>
                <c:pt idx="26297">
                  <c:v>15.918280871675828</c:v>
                </c:pt>
                <c:pt idx="26298">
                  <c:v>15.918886198552341</c:v>
                </c:pt>
                <c:pt idx="26299">
                  <c:v>15.919491525428855</c:v>
                </c:pt>
                <c:pt idx="26300">
                  <c:v>15.920096852305369</c:v>
                </c:pt>
                <c:pt idx="26301">
                  <c:v>15.920702179181882</c:v>
                </c:pt>
                <c:pt idx="26302">
                  <c:v>15.921307506058396</c:v>
                </c:pt>
                <c:pt idx="26303">
                  <c:v>15.921912832934909</c:v>
                </c:pt>
                <c:pt idx="26304">
                  <c:v>15.922518159811423</c:v>
                </c:pt>
                <c:pt idx="26305">
                  <c:v>15.923123486687937</c:v>
                </c:pt>
                <c:pt idx="26306">
                  <c:v>15.92372881356445</c:v>
                </c:pt>
                <c:pt idx="26307">
                  <c:v>15.924334140440964</c:v>
                </c:pt>
                <c:pt idx="26308">
                  <c:v>15.924939467317477</c:v>
                </c:pt>
                <c:pt idx="26309">
                  <c:v>15.925544794193991</c:v>
                </c:pt>
                <c:pt idx="26310">
                  <c:v>15.926150121070505</c:v>
                </c:pt>
                <c:pt idx="26311">
                  <c:v>15.926755447947018</c:v>
                </c:pt>
                <c:pt idx="26312">
                  <c:v>15.927360774823532</c:v>
                </c:pt>
                <c:pt idx="26313">
                  <c:v>15.927966101700045</c:v>
                </c:pt>
                <c:pt idx="26314">
                  <c:v>15.928571428576559</c:v>
                </c:pt>
                <c:pt idx="26315">
                  <c:v>15.929176755453073</c:v>
                </c:pt>
                <c:pt idx="26316">
                  <c:v>15.929782082329586</c:v>
                </c:pt>
                <c:pt idx="26317">
                  <c:v>15.9303874092061</c:v>
                </c:pt>
                <c:pt idx="26318">
                  <c:v>15.930992736082613</c:v>
                </c:pt>
                <c:pt idx="26319">
                  <c:v>15.931598062959127</c:v>
                </c:pt>
                <c:pt idx="26320">
                  <c:v>15.932203389835641</c:v>
                </c:pt>
                <c:pt idx="26321">
                  <c:v>15.932808716712154</c:v>
                </c:pt>
                <c:pt idx="26322">
                  <c:v>15.933414043588668</c:v>
                </c:pt>
                <c:pt idx="26323">
                  <c:v>15.934019370465181</c:v>
                </c:pt>
                <c:pt idx="26324">
                  <c:v>15.934624697341695</c:v>
                </c:pt>
                <c:pt idx="26325">
                  <c:v>15.935230024218209</c:v>
                </c:pt>
                <c:pt idx="26326">
                  <c:v>15.935835351094722</c:v>
                </c:pt>
                <c:pt idx="26327">
                  <c:v>15.936440677971236</c:v>
                </c:pt>
                <c:pt idx="26328">
                  <c:v>15.937046004847749</c:v>
                </c:pt>
                <c:pt idx="26329">
                  <c:v>15.937651331724263</c:v>
                </c:pt>
                <c:pt idx="26330">
                  <c:v>15.938256658600777</c:v>
                </c:pt>
                <c:pt idx="26331">
                  <c:v>15.93886198547729</c:v>
                </c:pt>
                <c:pt idx="26332">
                  <c:v>15.939467312353804</c:v>
                </c:pt>
                <c:pt idx="26333">
                  <c:v>15.940072639230317</c:v>
                </c:pt>
                <c:pt idx="26334">
                  <c:v>15.940677966106831</c:v>
                </c:pt>
                <c:pt idx="26335">
                  <c:v>15.941283292983345</c:v>
                </c:pt>
                <c:pt idx="26336">
                  <c:v>15.941888619859858</c:v>
                </c:pt>
                <c:pt idx="26337">
                  <c:v>15.942493946736372</c:v>
                </c:pt>
                <c:pt idx="26338">
                  <c:v>15.943099273612885</c:v>
                </c:pt>
                <c:pt idx="26339">
                  <c:v>15.943704600489399</c:v>
                </c:pt>
                <c:pt idx="26340">
                  <c:v>15.944309927365913</c:v>
                </c:pt>
                <c:pt idx="26341">
                  <c:v>15.944915254242426</c:v>
                </c:pt>
                <c:pt idx="26342">
                  <c:v>15.94552058111894</c:v>
                </c:pt>
                <c:pt idx="26343">
                  <c:v>15.946125907995453</c:v>
                </c:pt>
                <c:pt idx="26344">
                  <c:v>15.946731234871967</c:v>
                </c:pt>
                <c:pt idx="26345">
                  <c:v>15.947336561748481</c:v>
                </c:pt>
                <c:pt idx="26346">
                  <c:v>15.947941888624994</c:v>
                </c:pt>
                <c:pt idx="26347">
                  <c:v>15.948547215501508</c:v>
                </c:pt>
                <c:pt idx="26348">
                  <c:v>15.949152542378021</c:v>
                </c:pt>
                <c:pt idx="26349">
                  <c:v>15.949757869254535</c:v>
                </c:pt>
                <c:pt idx="26350">
                  <c:v>15.950363196131049</c:v>
                </c:pt>
                <c:pt idx="26351">
                  <c:v>15.950968523007562</c:v>
                </c:pt>
                <c:pt idx="26352">
                  <c:v>15.951573849884076</c:v>
                </c:pt>
                <c:pt idx="26353">
                  <c:v>15.952179176760589</c:v>
                </c:pt>
                <c:pt idx="26354">
                  <c:v>15.952784503637103</c:v>
                </c:pt>
                <c:pt idx="26355">
                  <c:v>15.953389830513617</c:v>
                </c:pt>
                <c:pt idx="26356">
                  <c:v>15.95399515739013</c:v>
                </c:pt>
                <c:pt idx="26357">
                  <c:v>15.954600484266644</c:v>
                </c:pt>
                <c:pt idx="26358">
                  <c:v>15.955205811143157</c:v>
                </c:pt>
                <c:pt idx="26359">
                  <c:v>15.955811138019671</c:v>
                </c:pt>
                <c:pt idx="26360">
                  <c:v>15.956416464896185</c:v>
                </c:pt>
                <c:pt idx="26361">
                  <c:v>15.957021791772698</c:v>
                </c:pt>
                <c:pt idx="26362">
                  <c:v>15.957627118649212</c:v>
                </c:pt>
                <c:pt idx="26363">
                  <c:v>15.958232445525725</c:v>
                </c:pt>
                <c:pt idx="26364">
                  <c:v>15.958837772402239</c:v>
                </c:pt>
                <c:pt idx="26365">
                  <c:v>15.959443099278753</c:v>
                </c:pt>
                <c:pt idx="26366">
                  <c:v>15.960048426155266</c:v>
                </c:pt>
                <c:pt idx="26367">
                  <c:v>15.96065375303178</c:v>
                </c:pt>
                <c:pt idx="26368">
                  <c:v>15.961259079908293</c:v>
                </c:pt>
                <c:pt idx="26369">
                  <c:v>15.961864406784807</c:v>
                </c:pt>
                <c:pt idx="26370">
                  <c:v>15.962469733661321</c:v>
                </c:pt>
                <c:pt idx="26371">
                  <c:v>15.963075060537834</c:v>
                </c:pt>
                <c:pt idx="26372">
                  <c:v>15.963680387414348</c:v>
                </c:pt>
                <c:pt idx="26373">
                  <c:v>15.964285714290861</c:v>
                </c:pt>
                <c:pt idx="26374">
                  <c:v>15.964891041167375</c:v>
                </c:pt>
                <c:pt idx="26375">
                  <c:v>15.965496368043889</c:v>
                </c:pt>
                <c:pt idx="26376">
                  <c:v>15.966101694920402</c:v>
                </c:pt>
                <c:pt idx="26377">
                  <c:v>15.966707021796916</c:v>
                </c:pt>
                <c:pt idx="26378">
                  <c:v>15.967312348673429</c:v>
                </c:pt>
                <c:pt idx="26379">
                  <c:v>15.967917675549943</c:v>
                </c:pt>
                <c:pt idx="26380">
                  <c:v>15.968523002426457</c:v>
                </c:pt>
                <c:pt idx="26381">
                  <c:v>15.96912832930297</c:v>
                </c:pt>
                <c:pt idx="26382">
                  <c:v>15.969733656179484</c:v>
                </c:pt>
                <c:pt idx="26383">
                  <c:v>15.970338983055997</c:v>
                </c:pt>
                <c:pt idx="26384">
                  <c:v>15.970944309932511</c:v>
                </c:pt>
                <c:pt idx="26385">
                  <c:v>15.971549636809025</c:v>
                </c:pt>
                <c:pt idx="26386">
                  <c:v>15.972154963685538</c:v>
                </c:pt>
                <c:pt idx="26387">
                  <c:v>15.972760290562052</c:v>
                </c:pt>
                <c:pt idx="26388">
                  <c:v>15.973365617438565</c:v>
                </c:pt>
                <c:pt idx="26389">
                  <c:v>15.973970944315079</c:v>
                </c:pt>
                <c:pt idx="26390">
                  <c:v>15.974576271191593</c:v>
                </c:pt>
                <c:pt idx="26391">
                  <c:v>15.975181598068106</c:v>
                </c:pt>
                <c:pt idx="26392">
                  <c:v>15.97578692494462</c:v>
                </c:pt>
                <c:pt idx="26393">
                  <c:v>15.976392251821133</c:v>
                </c:pt>
                <c:pt idx="26394">
                  <c:v>15.976997578697647</c:v>
                </c:pt>
                <c:pt idx="26395">
                  <c:v>15.977602905574161</c:v>
                </c:pt>
                <c:pt idx="26396">
                  <c:v>15.978208232450674</c:v>
                </c:pt>
                <c:pt idx="26397">
                  <c:v>15.978813559327188</c:v>
                </c:pt>
                <c:pt idx="26398">
                  <c:v>15.979418886203701</c:v>
                </c:pt>
                <c:pt idx="26399">
                  <c:v>15.980024213080215</c:v>
                </c:pt>
                <c:pt idx="26400">
                  <c:v>15.980629539956729</c:v>
                </c:pt>
                <c:pt idx="26401">
                  <c:v>15.981234866833242</c:v>
                </c:pt>
                <c:pt idx="26402">
                  <c:v>15.981840193709756</c:v>
                </c:pt>
                <c:pt idx="26403">
                  <c:v>15.982445520586269</c:v>
                </c:pt>
                <c:pt idx="26404">
                  <c:v>15.983050847462783</c:v>
                </c:pt>
                <c:pt idx="26405">
                  <c:v>15.983656174339297</c:v>
                </c:pt>
                <c:pt idx="26406">
                  <c:v>15.98426150121581</c:v>
                </c:pt>
                <c:pt idx="26407">
                  <c:v>15.984866828092324</c:v>
                </c:pt>
                <c:pt idx="26408">
                  <c:v>15.985472154968837</c:v>
                </c:pt>
                <c:pt idx="26409">
                  <c:v>15.986077481845351</c:v>
                </c:pt>
                <c:pt idx="26410">
                  <c:v>15.986682808721865</c:v>
                </c:pt>
                <c:pt idx="26411">
                  <c:v>15.987288135598378</c:v>
                </c:pt>
                <c:pt idx="26412">
                  <c:v>15.987893462474892</c:v>
                </c:pt>
                <c:pt idx="26413">
                  <c:v>15.988498789351405</c:v>
                </c:pt>
                <c:pt idx="26414">
                  <c:v>15.989104116227919</c:v>
                </c:pt>
                <c:pt idx="26415">
                  <c:v>15.989709443104433</c:v>
                </c:pt>
                <c:pt idx="26416">
                  <c:v>15.990314769980946</c:v>
                </c:pt>
                <c:pt idx="26417">
                  <c:v>15.99092009685746</c:v>
                </c:pt>
                <c:pt idx="26418">
                  <c:v>15.991525423733973</c:v>
                </c:pt>
                <c:pt idx="26419">
                  <c:v>15.992130750610487</c:v>
                </c:pt>
                <c:pt idx="26420">
                  <c:v>15.992736077487001</c:v>
                </c:pt>
                <c:pt idx="26421">
                  <c:v>15.993341404363514</c:v>
                </c:pt>
                <c:pt idx="26422">
                  <c:v>15.993946731240028</c:v>
                </c:pt>
                <c:pt idx="26423">
                  <c:v>15.994552058116541</c:v>
                </c:pt>
                <c:pt idx="26424">
                  <c:v>15.995157384993055</c:v>
                </c:pt>
                <c:pt idx="26425">
                  <c:v>15.995762711869569</c:v>
                </c:pt>
                <c:pt idx="26426">
                  <c:v>15.996368038746082</c:v>
                </c:pt>
                <c:pt idx="26427">
                  <c:v>15.996973365622596</c:v>
                </c:pt>
                <c:pt idx="26428">
                  <c:v>15.997578692499109</c:v>
                </c:pt>
                <c:pt idx="26429">
                  <c:v>15.998184019375623</c:v>
                </c:pt>
                <c:pt idx="26430">
                  <c:v>15.998789346252137</c:v>
                </c:pt>
                <c:pt idx="26431">
                  <c:v>15.99939467312865</c:v>
                </c:pt>
                <c:pt idx="26432">
                  <c:v>16.000000000005162</c:v>
                </c:pt>
                <c:pt idx="26433">
                  <c:v>16.000605326881676</c:v>
                </c:pt>
                <c:pt idx="26434">
                  <c:v>16.001210653758189</c:v>
                </c:pt>
                <c:pt idx="26435">
                  <c:v>16.001815980634703</c:v>
                </c:pt>
                <c:pt idx="26436">
                  <c:v>16.002421307511216</c:v>
                </c:pt>
                <c:pt idx="26437">
                  <c:v>16.00302663438773</c:v>
                </c:pt>
                <c:pt idx="26438">
                  <c:v>16.003631961264244</c:v>
                </c:pt>
                <c:pt idx="26439">
                  <c:v>16.004237288140757</c:v>
                </c:pt>
                <c:pt idx="26440">
                  <c:v>16.004842615017271</c:v>
                </c:pt>
                <c:pt idx="26441">
                  <c:v>16.005447941893785</c:v>
                </c:pt>
                <c:pt idx="26442">
                  <c:v>16.006053268770298</c:v>
                </c:pt>
                <c:pt idx="26443">
                  <c:v>16.006658595646812</c:v>
                </c:pt>
                <c:pt idx="26444">
                  <c:v>16.007263922523325</c:v>
                </c:pt>
                <c:pt idx="26445">
                  <c:v>16.007869249399839</c:v>
                </c:pt>
                <c:pt idx="26446">
                  <c:v>16.008474576276353</c:v>
                </c:pt>
                <c:pt idx="26447">
                  <c:v>16.009079903152866</c:v>
                </c:pt>
                <c:pt idx="26448">
                  <c:v>16.00968523002938</c:v>
                </c:pt>
                <c:pt idx="26449">
                  <c:v>16.010290556905893</c:v>
                </c:pt>
                <c:pt idx="26450">
                  <c:v>16.010895883782407</c:v>
                </c:pt>
                <c:pt idx="26451">
                  <c:v>16.011501210658921</c:v>
                </c:pt>
                <c:pt idx="26452">
                  <c:v>16.012106537535434</c:v>
                </c:pt>
                <c:pt idx="26453">
                  <c:v>16.012711864411948</c:v>
                </c:pt>
                <c:pt idx="26454">
                  <c:v>16.013317191288461</c:v>
                </c:pt>
                <c:pt idx="26455">
                  <c:v>16.013922518164975</c:v>
                </c:pt>
                <c:pt idx="26456">
                  <c:v>16.014527845041489</c:v>
                </c:pt>
                <c:pt idx="26457">
                  <c:v>16.015133171918002</c:v>
                </c:pt>
                <c:pt idx="26458">
                  <c:v>16.015738498794516</c:v>
                </c:pt>
                <c:pt idx="26459">
                  <c:v>16.016343825671029</c:v>
                </c:pt>
                <c:pt idx="26460">
                  <c:v>16.016949152547543</c:v>
                </c:pt>
                <c:pt idx="26461">
                  <c:v>16.017554479424057</c:v>
                </c:pt>
                <c:pt idx="26462">
                  <c:v>16.01815980630057</c:v>
                </c:pt>
                <c:pt idx="26463">
                  <c:v>16.018765133177084</c:v>
                </c:pt>
                <c:pt idx="26464">
                  <c:v>16.019370460053597</c:v>
                </c:pt>
                <c:pt idx="26465">
                  <c:v>16.019975786930111</c:v>
                </c:pt>
                <c:pt idx="26466">
                  <c:v>16.020581113806625</c:v>
                </c:pt>
                <c:pt idx="26467">
                  <c:v>16.021186440683138</c:v>
                </c:pt>
                <c:pt idx="26468">
                  <c:v>16.021791767559652</c:v>
                </c:pt>
                <c:pt idx="26469">
                  <c:v>16.022397094436165</c:v>
                </c:pt>
                <c:pt idx="26470">
                  <c:v>16.023002421312679</c:v>
                </c:pt>
                <c:pt idx="26471">
                  <c:v>16.023607748189193</c:v>
                </c:pt>
                <c:pt idx="26472">
                  <c:v>16.024213075065706</c:v>
                </c:pt>
                <c:pt idx="26473">
                  <c:v>16.02481840194222</c:v>
                </c:pt>
                <c:pt idx="26474">
                  <c:v>16.025423728818733</c:v>
                </c:pt>
                <c:pt idx="26475">
                  <c:v>16.026029055695247</c:v>
                </c:pt>
                <c:pt idx="26476">
                  <c:v>16.026634382571761</c:v>
                </c:pt>
                <c:pt idx="26477">
                  <c:v>16.027239709448274</c:v>
                </c:pt>
                <c:pt idx="26478">
                  <c:v>16.027845036324788</c:v>
                </c:pt>
                <c:pt idx="26479">
                  <c:v>16.028450363201301</c:v>
                </c:pt>
                <c:pt idx="26480">
                  <c:v>16.029055690077815</c:v>
                </c:pt>
                <c:pt idx="26481">
                  <c:v>16.029661016954329</c:v>
                </c:pt>
                <c:pt idx="26482">
                  <c:v>16.030266343830842</c:v>
                </c:pt>
                <c:pt idx="26483">
                  <c:v>16.030871670707356</c:v>
                </c:pt>
                <c:pt idx="26484">
                  <c:v>16.031476997583869</c:v>
                </c:pt>
                <c:pt idx="26485">
                  <c:v>16.032082324460383</c:v>
                </c:pt>
                <c:pt idx="26486">
                  <c:v>16.032687651336897</c:v>
                </c:pt>
                <c:pt idx="26487">
                  <c:v>16.03329297821341</c:v>
                </c:pt>
                <c:pt idx="26488">
                  <c:v>16.033898305089924</c:v>
                </c:pt>
                <c:pt idx="26489">
                  <c:v>16.034503631966437</c:v>
                </c:pt>
                <c:pt idx="26490">
                  <c:v>16.035108958842951</c:v>
                </c:pt>
                <c:pt idx="26491">
                  <c:v>16.035714285719465</c:v>
                </c:pt>
                <c:pt idx="26492">
                  <c:v>16.036319612595978</c:v>
                </c:pt>
                <c:pt idx="26493">
                  <c:v>16.036924939472492</c:v>
                </c:pt>
                <c:pt idx="26494">
                  <c:v>16.037530266349005</c:v>
                </c:pt>
                <c:pt idx="26495">
                  <c:v>16.038135593225519</c:v>
                </c:pt>
                <c:pt idx="26496">
                  <c:v>16.038740920102033</c:v>
                </c:pt>
                <c:pt idx="26497">
                  <c:v>16.039346246978546</c:v>
                </c:pt>
                <c:pt idx="26498">
                  <c:v>16.03995157385506</c:v>
                </c:pt>
                <c:pt idx="26499">
                  <c:v>16.040556900731573</c:v>
                </c:pt>
                <c:pt idx="26500">
                  <c:v>16.041162227608087</c:v>
                </c:pt>
                <c:pt idx="26501">
                  <c:v>16.041767554484601</c:v>
                </c:pt>
                <c:pt idx="26502">
                  <c:v>16.042372881361114</c:v>
                </c:pt>
                <c:pt idx="26503">
                  <c:v>16.042978208237628</c:v>
                </c:pt>
                <c:pt idx="26504">
                  <c:v>16.043583535114141</c:v>
                </c:pt>
                <c:pt idx="26505">
                  <c:v>16.044188861990655</c:v>
                </c:pt>
                <c:pt idx="26506">
                  <c:v>16.044794188867169</c:v>
                </c:pt>
                <c:pt idx="26507">
                  <c:v>16.045399515743682</c:v>
                </c:pt>
                <c:pt idx="26508">
                  <c:v>16.046004842620196</c:v>
                </c:pt>
                <c:pt idx="26509">
                  <c:v>16.046610169496709</c:v>
                </c:pt>
                <c:pt idx="26510">
                  <c:v>16.047215496373223</c:v>
                </c:pt>
                <c:pt idx="26511">
                  <c:v>16.047820823249737</c:v>
                </c:pt>
                <c:pt idx="26512">
                  <c:v>16.04842615012625</c:v>
                </c:pt>
                <c:pt idx="26513">
                  <c:v>16.049031477002764</c:v>
                </c:pt>
                <c:pt idx="26514">
                  <c:v>16.049636803879277</c:v>
                </c:pt>
                <c:pt idx="26515">
                  <c:v>16.050242130755791</c:v>
                </c:pt>
                <c:pt idx="26516">
                  <c:v>16.050847457632305</c:v>
                </c:pt>
                <c:pt idx="26517">
                  <c:v>16.051452784508818</c:v>
                </c:pt>
                <c:pt idx="26518">
                  <c:v>16.052058111385332</c:v>
                </c:pt>
                <c:pt idx="26519">
                  <c:v>16.052663438261845</c:v>
                </c:pt>
                <c:pt idx="26520">
                  <c:v>16.053268765138359</c:v>
                </c:pt>
                <c:pt idx="26521">
                  <c:v>16.053874092014873</c:v>
                </c:pt>
                <c:pt idx="26522">
                  <c:v>16.054479418891386</c:v>
                </c:pt>
                <c:pt idx="26523">
                  <c:v>16.0550847457679</c:v>
                </c:pt>
                <c:pt idx="26524">
                  <c:v>16.055690072644413</c:v>
                </c:pt>
                <c:pt idx="26525">
                  <c:v>16.056295399520927</c:v>
                </c:pt>
                <c:pt idx="26526">
                  <c:v>16.056900726397441</c:v>
                </c:pt>
                <c:pt idx="26527">
                  <c:v>16.057506053273954</c:v>
                </c:pt>
                <c:pt idx="26528">
                  <c:v>16.058111380150468</c:v>
                </c:pt>
                <c:pt idx="26529">
                  <c:v>16.058716707026981</c:v>
                </c:pt>
                <c:pt idx="26530">
                  <c:v>16.059322033903495</c:v>
                </c:pt>
                <c:pt idx="26531">
                  <c:v>16.059927360780009</c:v>
                </c:pt>
                <c:pt idx="26532">
                  <c:v>16.060532687656522</c:v>
                </c:pt>
                <c:pt idx="26533">
                  <c:v>16.061138014533036</c:v>
                </c:pt>
                <c:pt idx="26534">
                  <c:v>16.061743341409549</c:v>
                </c:pt>
                <c:pt idx="26535">
                  <c:v>16.062348668286063</c:v>
                </c:pt>
                <c:pt idx="26536">
                  <c:v>16.062953995162577</c:v>
                </c:pt>
                <c:pt idx="26537">
                  <c:v>16.06355932203909</c:v>
                </c:pt>
                <c:pt idx="26538">
                  <c:v>16.064164648915604</c:v>
                </c:pt>
                <c:pt idx="26539">
                  <c:v>16.064769975792117</c:v>
                </c:pt>
                <c:pt idx="26540">
                  <c:v>16.065375302668631</c:v>
                </c:pt>
                <c:pt idx="26541">
                  <c:v>16.065980629545145</c:v>
                </c:pt>
                <c:pt idx="26542">
                  <c:v>16.066585956421658</c:v>
                </c:pt>
                <c:pt idx="26543">
                  <c:v>16.067191283298172</c:v>
                </c:pt>
                <c:pt idx="26544">
                  <c:v>16.067796610174685</c:v>
                </c:pt>
                <c:pt idx="26545">
                  <c:v>16.068401937051199</c:v>
                </c:pt>
                <c:pt idx="26546">
                  <c:v>16.069007263927713</c:v>
                </c:pt>
                <c:pt idx="26547">
                  <c:v>16.069612590804226</c:v>
                </c:pt>
                <c:pt idx="26548">
                  <c:v>16.07021791768074</c:v>
                </c:pt>
                <c:pt idx="26549">
                  <c:v>16.070823244557253</c:v>
                </c:pt>
                <c:pt idx="26550">
                  <c:v>16.071428571433767</c:v>
                </c:pt>
                <c:pt idx="26551">
                  <c:v>16.072033898310281</c:v>
                </c:pt>
                <c:pt idx="26552">
                  <c:v>16.072639225186794</c:v>
                </c:pt>
                <c:pt idx="26553">
                  <c:v>16.073244552063308</c:v>
                </c:pt>
                <c:pt idx="26554">
                  <c:v>16.073849878939821</c:v>
                </c:pt>
                <c:pt idx="26555">
                  <c:v>16.074455205816335</c:v>
                </c:pt>
                <c:pt idx="26556">
                  <c:v>16.075060532692849</c:v>
                </c:pt>
                <c:pt idx="26557">
                  <c:v>16.075665859569362</c:v>
                </c:pt>
                <c:pt idx="26558">
                  <c:v>16.076271186445876</c:v>
                </c:pt>
                <c:pt idx="26559">
                  <c:v>16.076876513322389</c:v>
                </c:pt>
                <c:pt idx="26560">
                  <c:v>16.077481840198903</c:v>
                </c:pt>
                <c:pt idx="26561">
                  <c:v>16.078087167075417</c:v>
                </c:pt>
                <c:pt idx="26562">
                  <c:v>16.07869249395193</c:v>
                </c:pt>
                <c:pt idx="26563">
                  <c:v>16.079297820828444</c:v>
                </c:pt>
                <c:pt idx="26564">
                  <c:v>16.079903147704957</c:v>
                </c:pt>
                <c:pt idx="26565">
                  <c:v>16.080508474581471</c:v>
                </c:pt>
                <c:pt idx="26566">
                  <c:v>16.081113801457985</c:v>
                </c:pt>
                <c:pt idx="26567">
                  <c:v>16.081719128334498</c:v>
                </c:pt>
                <c:pt idx="26568">
                  <c:v>16.082324455211012</c:v>
                </c:pt>
                <c:pt idx="26569">
                  <c:v>16.082929782087525</c:v>
                </c:pt>
                <c:pt idx="26570">
                  <c:v>16.083535108964039</c:v>
                </c:pt>
                <c:pt idx="26571">
                  <c:v>16.084140435840553</c:v>
                </c:pt>
                <c:pt idx="26572">
                  <c:v>16.084745762717066</c:v>
                </c:pt>
                <c:pt idx="26573">
                  <c:v>16.08535108959358</c:v>
                </c:pt>
                <c:pt idx="26574">
                  <c:v>16.085956416470093</c:v>
                </c:pt>
                <c:pt idx="26575">
                  <c:v>16.086561743346607</c:v>
                </c:pt>
                <c:pt idx="26576">
                  <c:v>16.087167070223121</c:v>
                </c:pt>
                <c:pt idx="26577">
                  <c:v>16.087772397099634</c:v>
                </c:pt>
                <c:pt idx="26578">
                  <c:v>16.088377723976148</c:v>
                </c:pt>
                <c:pt idx="26579">
                  <c:v>16.088983050852661</c:v>
                </c:pt>
                <c:pt idx="26580">
                  <c:v>16.089588377729175</c:v>
                </c:pt>
                <c:pt idx="26581">
                  <c:v>16.090193704605689</c:v>
                </c:pt>
                <c:pt idx="26582">
                  <c:v>16.090799031482202</c:v>
                </c:pt>
                <c:pt idx="26583">
                  <c:v>16.091404358358716</c:v>
                </c:pt>
                <c:pt idx="26584">
                  <c:v>16.092009685235229</c:v>
                </c:pt>
                <c:pt idx="26585">
                  <c:v>16.092615012111743</c:v>
                </c:pt>
                <c:pt idx="26586">
                  <c:v>16.093220338988257</c:v>
                </c:pt>
                <c:pt idx="26587">
                  <c:v>16.09382566586477</c:v>
                </c:pt>
                <c:pt idx="26588">
                  <c:v>16.094430992741284</c:v>
                </c:pt>
                <c:pt idx="26589">
                  <c:v>16.095036319617797</c:v>
                </c:pt>
                <c:pt idx="26590">
                  <c:v>16.095641646494311</c:v>
                </c:pt>
                <c:pt idx="26591">
                  <c:v>16.096246973370825</c:v>
                </c:pt>
                <c:pt idx="26592">
                  <c:v>16.096852300247338</c:v>
                </c:pt>
                <c:pt idx="26593">
                  <c:v>16.097457627123852</c:v>
                </c:pt>
                <c:pt idx="26594">
                  <c:v>16.098062954000365</c:v>
                </c:pt>
                <c:pt idx="26595">
                  <c:v>16.098668280876879</c:v>
                </c:pt>
                <c:pt idx="26596">
                  <c:v>16.099273607753393</c:v>
                </c:pt>
                <c:pt idx="26597">
                  <c:v>16.099878934629906</c:v>
                </c:pt>
                <c:pt idx="26598">
                  <c:v>16.10048426150642</c:v>
                </c:pt>
                <c:pt idx="26599">
                  <c:v>16.101089588382933</c:v>
                </c:pt>
                <c:pt idx="26600">
                  <c:v>16.101694915259447</c:v>
                </c:pt>
                <c:pt idx="26601">
                  <c:v>16.102300242135961</c:v>
                </c:pt>
                <c:pt idx="26602">
                  <c:v>16.102905569012474</c:v>
                </c:pt>
                <c:pt idx="26603">
                  <c:v>16.103510895888988</c:v>
                </c:pt>
                <c:pt idx="26604">
                  <c:v>16.104116222765501</c:v>
                </c:pt>
                <c:pt idx="26605">
                  <c:v>16.104721549642015</c:v>
                </c:pt>
                <c:pt idx="26606">
                  <c:v>16.105326876518529</c:v>
                </c:pt>
                <c:pt idx="26607">
                  <c:v>16.105932203395042</c:v>
                </c:pt>
                <c:pt idx="26608">
                  <c:v>16.106537530271556</c:v>
                </c:pt>
                <c:pt idx="26609">
                  <c:v>16.107142857148069</c:v>
                </c:pt>
                <c:pt idx="26610">
                  <c:v>16.107748184024583</c:v>
                </c:pt>
                <c:pt idx="26611">
                  <c:v>16.108353510901097</c:v>
                </c:pt>
                <c:pt idx="26612">
                  <c:v>16.10895883777761</c:v>
                </c:pt>
                <c:pt idx="26613">
                  <c:v>16.109564164654124</c:v>
                </c:pt>
                <c:pt idx="26614">
                  <c:v>16.110169491530637</c:v>
                </c:pt>
                <c:pt idx="26615">
                  <c:v>16.110774818407151</c:v>
                </c:pt>
                <c:pt idx="26616">
                  <c:v>16.111380145283665</c:v>
                </c:pt>
                <c:pt idx="26617">
                  <c:v>16.111985472160178</c:v>
                </c:pt>
                <c:pt idx="26618">
                  <c:v>16.112590799036692</c:v>
                </c:pt>
                <c:pt idx="26619">
                  <c:v>16.113196125913205</c:v>
                </c:pt>
                <c:pt idx="26620">
                  <c:v>16.113801452789719</c:v>
                </c:pt>
                <c:pt idx="26621">
                  <c:v>16.114406779666233</c:v>
                </c:pt>
                <c:pt idx="26622">
                  <c:v>16.115012106542746</c:v>
                </c:pt>
                <c:pt idx="26623">
                  <c:v>16.11561743341926</c:v>
                </c:pt>
                <c:pt idx="26624">
                  <c:v>16.116222760295773</c:v>
                </c:pt>
                <c:pt idx="26625">
                  <c:v>16.116828087172287</c:v>
                </c:pt>
                <c:pt idx="26626">
                  <c:v>16.117433414048801</c:v>
                </c:pt>
                <c:pt idx="26627">
                  <c:v>16.118038740925314</c:v>
                </c:pt>
                <c:pt idx="26628">
                  <c:v>16.118644067801828</c:v>
                </c:pt>
                <c:pt idx="26629">
                  <c:v>16.119249394678342</c:v>
                </c:pt>
                <c:pt idx="26630">
                  <c:v>16.119854721554855</c:v>
                </c:pt>
                <c:pt idx="26631">
                  <c:v>16.120460048431369</c:v>
                </c:pt>
                <c:pt idx="26632">
                  <c:v>16.121065375307882</c:v>
                </c:pt>
                <c:pt idx="26633">
                  <c:v>16.121670702184396</c:v>
                </c:pt>
                <c:pt idx="26634">
                  <c:v>16.12227602906091</c:v>
                </c:pt>
                <c:pt idx="26635">
                  <c:v>16.122881355937423</c:v>
                </c:pt>
                <c:pt idx="26636">
                  <c:v>16.123486682813937</c:v>
                </c:pt>
                <c:pt idx="26637">
                  <c:v>16.12409200969045</c:v>
                </c:pt>
                <c:pt idx="26638">
                  <c:v>16.124697336566964</c:v>
                </c:pt>
                <c:pt idx="26639">
                  <c:v>16.125302663443478</c:v>
                </c:pt>
                <c:pt idx="26640">
                  <c:v>16.125907990319991</c:v>
                </c:pt>
                <c:pt idx="26641">
                  <c:v>16.126513317196505</c:v>
                </c:pt>
                <c:pt idx="26642">
                  <c:v>16.127118644073018</c:v>
                </c:pt>
                <c:pt idx="26643">
                  <c:v>16.127723970949532</c:v>
                </c:pt>
                <c:pt idx="26644">
                  <c:v>16.128329297826046</c:v>
                </c:pt>
                <c:pt idx="26645">
                  <c:v>16.128934624702559</c:v>
                </c:pt>
                <c:pt idx="26646">
                  <c:v>16.129539951579073</c:v>
                </c:pt>
                <c:pt idx="26647">
                  <c:v>16.130145278455586</c:v>
                </c:pt>
                <c:pt idx="26648">
                  <c:v>16.1307506053321</c:v>
                </c:pt>
                <c:pt idx="26649">
                  <c:v>16.131355932208614</c:v>
                </c:pt>
                <c:pt idx="26650">
                  <c:v>16.131961259085127</c:v>
                </c:pt>
                <c:pt idx="26651">
                  <c:v>16.132566585961641</c:v>
                </c:pt>
                <c:pt idx="26652">
                  <c:v>16.133171912838154</c:v>
                </c:pt>
                <c:pt idx="26653">
                  <c:v>16.133777239714668</c:v>
                </c:pt>
                <c:pt idx="26654">
                  <c:v>16.134382566591182</c:v>
                </c:pt>
                <c:pt idx="26655">
                  <c:v>16.134987893467695</c:v>
                </c:pt>
                <c:pt idx="26656">
                  <c:v>16.135593220344209</c:v>
                </c:pt>
                <c:pt idx="26657">
                  <c:v>16.136198547220722</c:v>
                </c:pt>
                <c:pt idx="26658">
                  <c:v>16.136803874097236</c:v>
                </c:pt>
                <c:pt idx="26659">
                  <c:v>16.13740920097375</c:v>
                </c:pt>
                <c:pt idx="26660">
                  <c:v>16.138014527850263</c:v>
                </c:pt>
                <c:pt idx="26661">
                  <c:v>16.138619854726777</c:v>
                </c:pt>
                <c:pt idx="26662">
                  <c:v>16.13922518160329</c:v>
                </c:pt>
                <c:pt idx="26663">
                  <c:v>16.139830508479804</c:v>
                </c:pt>
                <c:pt idx="26664">
                  <c:v>16.140435835356318</c:v>
                </c:pt>
                <c:pt idx="26665">
                  <c:v>16.141041162232831</c:v>
                </c:pt>
                <c:pt idx="26666">
                  <c:v>16.141646489109345</c:v>
                </c:pt>
                <c:pt idx="26667">
                  <c:v>16.142251815985858</c:v>
                </c:pt>
                <c:pt idx="26668">
                  <c:v>16.142857142862372</c:v>
                </c:pt>
                <c:pt idx="26669">
                  <c:v>16.143462469738886</c:v>
                </c:pt>
                <c:pt idx="26670">
                  <c:v>16.144067796615399</c:v>
                </c:pt>
                <c:pt idx="26671">
                  <c:v>16.144673123491913</c:v>
                </c:pt>
                <c:pt idx="26672">
                  <c:v>16.145278450368426</c:v>
                </c:pt>
                <c:pt idx="26673">
                  <c:v>16.14588377724494</c:v>
                </c:pt>
                <c:pt idx="26674">
                  <c:v>16.146489104121454</c:v>
                </c:pt>
                <c:pt idx="26675">
                  <c:v>16.147094430997967</c:v>
                </c:pt>
                <c:pt idx="26676">
                  <c:v>16.147699757874481</c:v>
                </c:pt>
                <c:pt idx="26677">
                  <c:v>16.148305084750994</c:v>
                </c:pt>
                <c:pt idx="26678">
                  <c:v>16.148910411627508</c:v>
                </c:pt>
                <c:pt idx="26679">
                  <c:v>16.149515738504022</c:v>
                </c:pt>
                <c:pt idx="26680">
                  <c:v>16.150121065380535</c:v>
                </c:pt>
                <c:pt idx="26681">
                  <c:v>16.150726392257049</c:v>
                </c:pt>
                <c:pt idx="26682">
                  <c:v>16.151331719133562</c:v>
                </c:pt>
                <c:pt idx="26683">
                  <c:v>16.151937046010076</c:v>
                </c:pt>
                <c:pt idx="26684">
                  <c:v>16.15254237288659</c:v>
                </c:pt>
                <c:pt idx="26685">
                  <c:v>16.153147699763103</c:v>
                </c:pt>
                <c:pt idx="26686">
                  <c:v>16.153753026639617</c:v>
                </c:pt>
                <c:pt idx="26687">
                  <c:v>16.15435835351613</c:v>
                </c:pt>
                <c:pt idx="26688">
                  <c:v>16.154963680392644</c:v>
                </c:pt>
                <c:pt idx="26689">
                  <c:v>16.155569007269158</c:v>
                </c:pt>
                <c:pt idx="26690">
                  <c:v>16.156174334145671</c:v>
                </c:pt>
                <c:pt idx="26691">
                  <c:v>16.156779661022185</c:v>
                </c:pt>
                <c:pt idx="26692">
                  <c:v>16.157384987898698</c:v>
                </c:pt>
                <c:pt idx="26693">
                  <c:v>16.157990314775212</c:v>
                </c:pt>
                <c:pt idx="26694">
                  <c:v>16.158595641651726</c:v>
                </c:pt>
                <c:pt idx="26695">
                  <c:v>16.159200968528239</c:v>
                </c:pt>
                <c:pt idx="26696">
                  <c:v>16.159806295404753</c:v>
                </c:pt>
                <c:pt idx="26697">
                  <c:v>16.160411622281266</c:v>
                </c:pt>
                <c:pt idx="26698">
                  <c:v>16.16101694915778</c:v>
                </c:pt>
                <c:pt idx="26699">
                  <c:v>16.161622276034294</c:v>
                </c:pt>
                <c:pt idx="26700">
                  <c:v>16.162227602910807</c:v>
                </c:pt>
                <c:pt idx="26701">
                  <c:v>16.162832929787321</c:v>
                </c:pt>
                <c:pt idx="26702">
                  <c:v>16.163438256663834</c:v>
                </c:pt>
                <c:pt idx="26703">
                  <c:v>16.164043583540348</c:v>
                </c:pt>
                <c:pt idx="26704">
                  <c:v>16.164648910416862</c:v>
                </c:pt>
                <c:pt idx="26705">
                  <c:v>16.165254237293375</c:v>
                </c:pt>
                <c:pt idx="26706">
                  <c:v>16.165859564169889</c:v>
                </c:pt>
                <c:pt idx="26707">
                  <c:v>16.166464891046402</c:v>
                </c:pt>
                <c:pt idx="26708">
                  <c:v>16.167070217922916</c:v>
                </c:pt>
                <c:pt idx="26709">
                  <c:v>16.16767554479943</c:v>
                </c:pt>
                <c:pt idx="26710">
                  <c:v>16.168280871675943</c:v>
                </c:pt>
                <c:pt idx="26711">
                  <c:v>16.168886198552457</c:v>
                </c:pt>
                <c:pt idx="26712">
                  <c:v>16.16949152542897</c:v>
                </c:pt>
                <c:pt idx="26713">
                  <c:v>16.170096852305484</c:v>
                </c:pt>
                <c:pt idx="26714">
                  <c:v>16.170702179181998</c:v>
                </c:pt>
                <c:pt idx="26715">
                  <c:v>16.171307506058511</c:v>
                </c:pt>
                <c:pt idx="26716">
                  <c:v>16.171912832935025</c:v>
                </c:pt>
                <c:pt idx="26717">
                  <c:v>16.172518159811538</c:v>
                </c:pt>
                <c:pt idx="26718">
                  <c:v>16.173123486688052</c:v>
                </c:pt>
                <c:pt idx="26719">
                  <c:v>16.173728813564566</c:v>
                </c:pt>
                <c:pt idx="26720">
                  <c:v>16.174334140441079</c:v>
                </c:pt>
                <c:pt idx="26721">
                  <c:v>16.174939467317593</c:v>
                </c:pt>
                <c:pt idx="26722">
                  <c:v>16.175544794194106</c:v>
                </c:pt>
                <c:pt idx="26723">
                  <c:v>16.17615012107062</c:v>
                </c:pt>
                <c:pt idx="26724">
                  <c:v>16.176755447947134</c:v>
                </c:pt>
                <c:pt idx="26725">
                  <c:v>16.177360774823647</c:v>
                </c:pt>
                <c:pt idx="26726">
                  <c:v>16.177966101700161</c:v>
                </c:pt>
                <c:pt idx="26727">
                  <c:v>16.178571428576674</c:v>
                </c:pt>
                <c:pt idx="26728">
                  <c:v>16.179176755453188</c:v>
                </c:pt>
                <c:pt idx="26729">
                  <c:v>16.179782082329702</c:v>
                </c:pt>
                <c:pt idx="26730">
                  <c:v>16.180387409206215</c:v>
                </c:pt>
                <c:pt idx="26731">
                  <c:v>16.180992736082729</c:v>
                </c:pt>
                <c:pt idx="26732">
                  <c:v>16.181598062959242</c:v>
                </c:pt>
                <c:pt idx="26733">
                  <c:v>16.182203389835756</c:v>
                </c:pt>
                <c:pt idx="26734">
                  <c:v>16.18280871671227</c:v>
                </c:pt>
                <c:pt idx="26735">
                  <c:v>16.183414043588783</c:v>
                </c:pt>
                <c:pt idx="26736">
                  <c:v>16.184019370465297</c:v>
                </c:pt>
                <c:pt idx="26737">
                  <c:v>16.18462469734181</c:v>
                </c:pt>
                <c:pt idx="26738">
                  <c:v>16.185230024218324</c:v>
                </c:pt>
                <c:pt idx="26739">
                  <c:v>16.185835351094838</c:v>
                </c:pt>
                <c:pt idx="26740">
                  <c:v>16.186440677971351</c:v>
                </c:pt>
                <c:pt idx="26741">
                  <c:v>16.187046004847865</c:v>
                </c:pt>
                <c:pt idx="26742">
                  <c:v>16.187651331724378</c:v>
                </c:pt>
                <c:pt idx="26743">
                  <c:v>16.188256658600892</c:v>
                </c:pt>
                <c:pt idx="26744">
                  <c:v>16.188861985477406</c:v>
                </c:pt>
                <c:pt idx="26745">
                  <c:v>16.189467312353919</c:v>
                </c:pt>
                <c:pt idx="26746">
                  <c:v>16.190072639230433</c:v>
                </c:pt>
                <c:pt idx="26747">
                  <c:v>16.190677966106946</c:v>
                </c:pt>
                <c:pt idx="26748">
                  <c:v>16.19128329298346</c:v>
                </c:pt>
                <c:pt idx="26749">
                  <c:v>16.191888619859974</c:v>
                </c:pt>
                <c:pt idx="26750">
                  <c:v>16.192493946736487</c:v>
                </c:pt>
                <c:pt idx="26751">
                  <c:v>16.193099273613001</c:v>
                </c:pt>
                <c:pt idx="26752">
                  <c:v>16.193704600489514</c:v>
                </c:pt>
                <c:pt idx="26753">
                  <c:v>16.194309927366028</c:v>
                </c:pt>
                <c:pt idx="26754">
                  <c:v>16.194915254242542</c:v>
                </c:pt>
                <c:pt idx="26755">
                  <c:v>16.195520581119055</c:v>
                </c:pt>
                <c:pt idx="26756">
                  <c:v>16.196125907995569</c:v>
                </c:pt>
                <c:pt idx="26757">
                  <c:v>16.196731234872082</c:v>
                </c:pt>
                <c:pt idx="26758">
                  <c:v>16.197336561748596</c:v>
                </c:pt>
                <c:pt idx="26759">
                  <c:v>16.19794188862511</c:v>
                </c:pt>
                <c:pt idx="26760">
                  <c:v>16.198547215501623</c:v>
                </c:pt>
                <c:pt idx="26761">
                  <c:v>16.199152542378137</c:v>
                </c:pt>
                <c:pt idx="26762">
                  <c:v>16.19975786925465</c:v>
                </c:pt>
                <c:pt idx="26763">
                  <c:v>16.200363196131164</c:v>
                </c:pt>
                <c:pt idx="26764">
                  <c:v>16.200968523007678</c:v>
                </c:pt>
                <c:pt idx="26765">
                  <c:v>16.201573849884191</c:v>
                </c:pt>
                <c:pt idx="26766">
                  <c:v>16.202179176760705</c:v>
                </c:pt>
                <c:pt idx="26767">
                  <c:v>16.202784503637218</c:v>
                </c:pt>
                <c:pt idx="26768">
                  <c:v>16.203389830513732</c:v>
                </c:pt>
                <c:pt idx="26769">
                  <c:v>16.203995157390246</c:v>
                </c:pt>
                <c:pt idx="26770">
                  <c:v>16.204600484266759</c:v>
                </c:pt>
                <c:pt idx="26771">
                  <c:v>16.205205811143273</c:v>
                </c:pt>
                <c:pt idx="26772">
                  <c:v>16.205811138019786</c:v>
                </c:pt>
                <c:pt idx="26773">
                  <c:v>16.2064164648963</c:v>
                </c:pt>
                <c:pt idx="26774">
                  <c:v>16.207021791772814</c:v>
                </c:pt>
                <c:pt idx="26775">
                  <c:v>16.207627118649327</c:v>
                </c:pt>
                <c:pt idx="26776">
                  <c:v>16.208232445525841</c:v>
                </c:pt>
                <c:pt idx="26777">
                  <c:v>16.208837772402354</c:v>
                </c:pt>
                <c:pt idx="26778">
                  <c:v>16.209443099278868</c:v>
                </c:pt>
                <c:pt idx="26779">
                  <c:v>16.210048426155382</c:v>
                </c:pt>
                <c:pt idx="26780">
                  <c:v>16.210653753031895</c:v>
                </c:pt>
                <c:pt idx="26781">
                  <c:v>16.211259079908409</c:v>
                </c:pt>
                <c:pt idx="26782">
                  <c:v>16.211864406784922</c:v>
                </c:pt>
                <c:pt idx="26783">
                  <c:v>16.212469733661436</c:v>
                </c:pt>
                <c:pt idx="26784">
                  <c:v>16.21307506053795</c:v>
                </c:pt>
                <c:pt idx="26785">
                  <c:v>16.213680387414463</c:v>
                </c:pt>
                <c:pt idx="26786">
                  <c:v>16.214285714290977</c:v>
                </c:pt>
                <c:pt idx="26787">
                  <c:v>16.21489104116749</c:v>
                </c:pt>
                <c:pt idx="26788">
                  <c:v>16.215496368044004</c:v>
                </c:pt>
                <c:pt idx="26789">
                  <c:v>16.216101694920518</c:v>
                </c:pt>
                <c:pt idx="26790">
                  <c:v>16.216707021797031</c:v>
                </c:pt>
                <c:pt idx="26791">
                  <c:v>16.217312348673545</c:v>
                </c:pt>
                <c:pt idx="26792">
                  <c:v>16.217917675550058</c:v>
                </c:pt>
                <c:pt idx="26793">
                  <c:v>16.218523002426572</c:v>
                </c:pt>
                <c:pt idx="26794">
                  <c:v>16.219128329303086</c:v>
                </c:pt>
                <c:pt idx="26795">
                  <c:v>16.219733656179599</c:v>
                </c:pt>
                <c:pt idx="26796">
                  <c:v>16.220338983056113</c:v>
                </c:pt>
                <c:pt idx="26797">
                  <c:v>16.220944309932626</c:v>
                </c:pt>
                <c:pt idx="26798">
                  <c:v>16.22154963680914</c:v>
                </c:pt>
                <c:pt idx="26799">
                  <c:v>16.222154963685654</c:v>
                </c:pt>
                <c:pt idx="26800">
                  <c:v>16.222760290562167</c:v>
                </c:pt>
                <c:pt idx="26801">
                  <c:v>16.223365617438681</c:v>
                </c:pt>
                <c:pt idx="26802">
                  <c:v>16.223970944315194</c:v>
                </c:pt>
                <c:pt idx="26803">
                  <c:v>16.224576271191708</c:v>
                </c:pt>
                <c:pt idx="26804">
                  <c:v>16.225181598068222</c:v>
                </c:pt>
                <c:pt idx="26805">
                  <c:v>16.225786924944735</c:v>
                </c:pt>
                <c:pt idx="26806">
                  <c:v>16.226392251821249</c:v>
                </c:pt>
                <c:pt idx="26807">
                  <c:v>16.226997578697762</c:v>
                </c:pt>
                <c:pt idx="26808">
                  <c:v>16.227602905574276</c:v>
                </c:pt>
                <c:pt idx="26809">
                  <c:v>16.22820823245079</c:v>
                </c:pt>
                <c:pt idx="26810">
                  <c:v>16.228813559327303</c:v>
                </c:pt>
                <c:pt idx="26811">
                  <c:v>16.229418886203817</c:v>
                </c:pt>
                <c:pt idx="26812">
                  <c:v>16.23002421308033</c:v>
                </c:pt>
                <c:pt idx="26813">
                  <c:v>16.230629539956844</c:v>
                </c:pt>
                <c:pt idx="26814">
                  <c:v>16.231234866833358</c:v>
                </c:pt>
                <c:pt idx="26815">
                  <c:v>16.231840193709871</c:v>
                </c:pt>
                <c:pt idx="26816">
                  <c:v>16.232445520586385</c:v>
                </c:pt>
                <c:pt idx="26817">
                  <c:v>16.233050847462899</c:v>
                </c:pt>
                <c:pt idx="26818">
                  <c:v>16.233656174339412</c:v>
                </c:pt>
                <c:pt idx="26819">
                  <c:v>16.234261501215926</c:v>
                </c:pt>
                <c:pt idx="26820">
                  <c:v>16.234866828092439</c:v>
                </c:pt>
                <c:pt idx="26821">
                  <c:v>16.235472154968953</c:v>
                </c:pt>
                <c:pt idx="26822">
                  <c:v>16.236077481845467</c:v>
                </c:pt>
                <c:pt idx="26823">
                  <c:v>16.23668280872198</c:v>
                </c:pt>
                <c:pt idx="26824">
                  <c:v>16.237288135598494</c:v>
                </c:pt>
                <c:pt idx="26825">
                  <c:v>16.237893462475007</c:v>
                </c:pt>
                <c:pt idx="26826">
                  <c:v>16.238498789351521</c:v>
                </c:pt>
                <c:pt idx="26827">
                  <c:v>16.239104116228035</c:v>
                </c:pt>
                <c:pt idx="26828">
                  <c:v>16.239709443104548</c:v>
                </c:pt>
                <c:pt idx="26829">
                  <c:v>16.240314769981062</c:v>
                </c:pt>
                <c:pt idx="26830">
                  <c:v>16.240920096857575</c:v>
                </c:pt>
                <c:pt idx="26831">
                  <c:v>16.241525423734089</c:v>
                </c:pt>
                <c:pt idx="26832">
                  <c:v>16.242130750610603</c:v>
                </c:pt>
                <c:pt idx="26833">
                  <c:v>16.242736077487116</c:v>
                </c:pt>
                <c:pt idx="26834">
                  <c:v>16.24334140436363</c:v>
                </c:pt>
                <c:pt idx="26835">
                  <c:v>16.243946731240143</c:v>
                </c:pt>
                <c:pt idx="26836">
                  <c:v>16.244552058116657</c:v>
                </c:pt>
                <c:pt idx="26837">
                  <c:v>16.245157384993171</c:v>
                </c:pt>
                <c:pt idx="26838">
                  <c:v>16.245762711869684</c:v>
                </c:pt>
                <c:pt idx="26839">
                  <c:v>16.246368038746198</c:v>
                </c:pt>
                <c:pt idx="26840">
                  <c:v>16.246973365622711</c:v>
                </c:pt>
                <c:pt idx="26841">
                  <c:v>16.247578692499225</c:v>
                </c:pt>
                <c:pt idx="26842">
                  <c:v>16.248184019375739</c:v>
                </c:pt>
                <c:pt idx="26843">
                  <c:v>16.248789346252252</c:v>
                </c:pt>
                <c:pt idx="26844">
                  <c:v>16.249394673128766</c:v>
                </c:pt>
                <c:pt idx="26845">
                  <c:v>16.250000000005279</c:v>
                </c:pt>
                <c:pt idx="26846">
                  <c:v>16.250605326881793</c:v>
                </c:pt>
                <c:pt idx="26847">
                  <c:v>16.251210653758307</c:v>
                </c:pt>
                <c:pt idx="26848">
                  <c:v>16.25181598063482</c:v>
                </c:pt>
                <c:pt idx="26849">
                  <c:v>16.252421307511334</c:v>
                </c:pt>
                <c:pt idx="26850">
                  <c:v>16.253026634387847</c:v>
                </c:pt>
                <c:pt idx="26851">
                  <c:v>16.253631961264361</c:v>
                </c:pt>
                <c:pt idx="26852">
                  <c:v>16.254237288140875</c:v>
                </c:pt>
                <c:pt idx="26853">
                  <c:v>16.254842615017388</c:v>
                </c:pt>
                <c:pt idx="26854">
                  <c:v>16.255447941893902</c:v>
                </c:pt>
                <c:pt idx="26855">
                  <c:v>16.256053268770415</c:v>
                </c:pt>
                <c:pt idx="26856">
                  <c:v>16.256658595646929</c:v>
                </c:pt>
                <c:pt idx="26857">
                  <c:v>16.257263922523443</c:v>
                </c:pt>
                <c:pt idx="26858">
                  <c:v>16.257869249399956</c:v>
                </c:pt>
                <c:pt idx="26859">
                  <c:v>16.25847457627647</c:v>
                </c:pt>
                <c:pt idx="26860">
                  <c:v>16.259079903152983</c:v>
                </c:pt>
                <c:pt idx="26861">
                  <c:v>16.259685230029497</c:v>
                </c:pt>
                <c:pt idx="26862">
                  <c:v>16.260290556906011</c:v>
                </c:pt>
                <c:pt idx="26863">
                  <c:v>16.260895883782524</c:v>
                </c:pt>
                <c:pt idx="26864">
                  <c:v>16.261501210659038</c:v>
                </c:pt>
                <c:pt idx="26865">
                  <c:v>16.262106537535551</c:v>
                </c:pt>
                <c:pt idx="26866">
                  <c:v>16.262711864412065</c:v>
                </c:pt>
                <c:pt idx="26867">
                  <c:v>16.263317191288579</c:v>
                </c:pt>
                <c:pt idx="26868">
                  <c:v>16.263922518165092</c:v>
                </c:pt>
                <c:pt idx="26869">
                  <c:v>16.264527845041606</c:v>
                </c:pt>
                <c:pt idx="26870">
                  <c:v>16.265133171918119</c:v>
                </c:pt>
                <c:pt idx="26871">
                  <c:v>16.265738498794633</c:v>
                </c:pt>
                <c:pt idx="26872">
                  <c:v>16.266343825671147</c:v>
                </c:pt>
                <c:pt idx="26873">
                  <c:v>16.26694915254766</c:v>
                </c:pt>
                <c:pt idx="26874">
                  <c:v>16.267554479424174</c:v>
                </c:pt>
                <c:pt idx="26875">
                  <c:v>16.268159806300687</c:v>
                </c:pt>
                <c:pt idx="26876">
                  <c:v>16.268765133177201</c:v>
                </c:pt>
                <c:pt idx="26877">
                  <c:v>16.269370460053715</c:v>
                </c:pt>
                <c:pt idx="26878">
                  <c:v>16.269975786930228</c:v>
                </c:pt>
                <c:pt idx="26879">
                  <c:v>16.270581113806742</c:v>
                </c:pt>
                <c:pt idx="26880">
                  <c:v>16.271186440683255</c:v>
                </c:pt>
                <c:pt idx="26881">
                  <c:v>16.271791767559769</c:v>
                </c:pt>
                <c:pt idx="26882">
                  <c:v>16.272397094436283</c:v>
                </c:pt>
                <c:pt idx="26883">
                  <c:v>16.273002421312796</c:v>
                </c:pt>
                <c:pt idx="26884">
                  <c:v>16.27360774818931</c:v>
                </c:pt>
                <c:pt idx="26885">
                  <c:v>16.274213075065823</c:v>
                </c:pt>
                <c:pt idx="26886">
                  <c:v>16.274818401942337</c:v>
                </c:pt>
                <c:pt idx="26887">
                  <c:v>16.275423728818851</c:v>
                </c:pt>
                <c:pt idx="26888">
                  <c:v>16.276029055695364</c:v>
                </c:pt>
                <c:pt idx="26889">
                  <c:v>16.276634382571878</c:v>
                </c:pt>
                <c:pt idx="26890">
                  <c:v>16.277239709448391</c:v>
                </c:pt>
                <c:pt idx="26891">
                  <c:v>16.277845036324905</c:v>
                </c:pt>
                <c:pt idx="26892">
                  <c:v>16.278450363201419</c:v>
                </c:pt>
                <c:pt idx="26893">
                  <c:v>16.279055690077932</c:v>
                </c:pt>
                <c:pt idx="26894">
                  <c:v>16.279661016954446</c:v>
                </c:pt>
                <c:pt idx="26895">
                  <c:v>16.280266343830959</c:v>
                </c:pt>
                <c:pt idx="26896">
                  <c:v>16.280871670707473</c:v>
                </c:pt>
                <c:pt idx="26897">
                  <c:v>16.281476997583987</c:v>
                </c:pt>
                <c:pt idx="26898">
                  <c:v>16.2820823244605</c:v>
                </c:pt>
                <c:pt idx="26899">
                  <c:v>16.282687651337014</c:v>
                </c:pt>
                <c:pt idx="26900">
                  <c:v>16.283292978213527</c:v>
                </c:pt>
                <c:pt idx="26901">
                  <c:v>16.283898305090041</c:v>
                </c:pt>
                <c:pt idx="26902">
                  <c:v>16.284503631966555</c:v>
                </c:pt>
                <c:pt idx="26903">
                  <c:v>16.285108958843068</c:v>
                </c:pt>
                <c:pt idx="26904">
                  <c:v>16.285714285719582</c:v>
                </c:pt>
                <c:pt idx="26905">
                  <c:v>16.286319612596095</c:v>
                </c:pt>
                <c:pt idx="26906">
                  <c:v>16.286924939472609</c:v>
                </c:pt>
                <c:pt idx="26907">
                  <c:v>16.287530266349123</c:v>
                </c:pt>
                <c:pt idx="26908">
                  <c:v>16.288135593225636</c:v>
                </c:pt>
                <c:pt idx="26909">
                  <c:v>16.28874092010215</c:v>
                </c:pt>
                <c:pt idx="26910">
                  <c:v>16.289346246978663</c:v>
                </c:pt>
                <c:pt idx="26911">
                  <c:v>16.289951573855177</c:v>
                </c:pt>
                <c:pt idx="26912">
                  <c:v>16.290556900731691</c:v>
                </c:pt>
                <c:pt idx="26913">
                  <c:v>16.291162227608204</c:v>
                </c:pt>
                <c:pt idx="26914">
                  <c:v>16.291767554484718</c:v>
                </c:pt>
                <c:pt idx="26915">
                  <c:v>16.292372881361231</c:v>
                </c:pt>
                <c:pt idx="26916">
                  <c:v>16.292978208237745</c:v>
                </c:pt>
                <c:pt idx="26917">
                  <c:v>16.293583535114259</c:v>
                </c:pt>
                <c:pt idx="26918">
                  <c:v>16.294188861990772</c:v>
                </c:pt>
                <c:pt idx="26919">
                  <c:v>16.294794188867286</c:v>
                </c:pt>
                <c:pt idx="26920">
                  <c:v>16.295399515743799</c:v>
                </c:pt>
                <c:pt idx="26921">
                  <c:v>16.296004842620313</c:v>
                </c:pt>
                <c:pt idx="26922">
                  <c:v>16.296610169496827</c:v>
                </c:pt>
                <c:pt idx="26923">
                  <c:v>16.29721549637334</c:v>
                </c:pt>
                <c:pt idx="26924">
                  <c:v>16.297820823249854</c:v>
                </c:pt>
                <c:pt idx="26925">
                  <c:v>16.298426150126367</c:v>
                </c:pt>
                <c:pt idx="26926">
                  <c:v>16.299031477002881</c:v>
                </c:pt>
                <c:pt idx="26927">
                  <c:v>16.299636803879395</c:v>
                </c:pt>
                <c:pt idx="26928">
                  <c:v>16.300242130755908</c:v>
                </c:pt>
                <c:pt idx="26929">
                  <c:v>16.300847457632422</c:v>
                </c:pt>
                <c:pt idx="26930">
                  <c:v>16.301452784508935</c:v>
                </c:pt>
                <c:pt idx="26931">
                  <c:v>16.302058111385449</c:v>
                </c:pt>
                <c:pt idx="26932">
                  <c:v>16.302663438261963</c:v>
                </c:pt>
                <c:pt idx="26933">
                  <c:v>16.303268765138476</c:v>
                </c:pt>
                <c:pt idx="26934">
                  <c:v>16.30387409201499</c:v>
                </c:pt>
                <c:pt idx="26935">
                  <c:v>16.304479418891503</c:v>
                </c:pt>
                <c:pt idx="26936">
                  <c:v>16.305084745768017</c:v>
                </c:pt>
                <c:pt idx="26937">
                  <c:v>16.305690072644531</c:v>
                </c:pt>
                <c:pt idx="26938">
                  <c:v>16.306295399521044</c:v>
                </c:pt>
                <c:pt idx="26939">
                  <c:v>16.306900726397558</c:v>
                </c:pt>
                <c:pt idx="26940">
                  <c:v>16.307506053274071</c:v>
                </c:pt>
                <c:pt idx="26941">
                  <c:v>16.308111380150585</c:v>
                </c:pt>
                <c:pt idx="26942">
                  <c:v>16.308716707027099</c:v>
                </c:pt>
                <c:pt idx="26943">
                  <c:v>16.309322033903612</c:v>
                </c:pt>
                <c:pt idx="26944">
                  <c:v>16.309927360780126</c:v>
                </c:pt>
                <c:pt idx="26945">
                  <c:v>16.310532687656639</c:v>
                </c:pt>
                <c:pt idx="26946">
                  <c:v>16.311138014533153</c:v>
                </c:pt>
                <c:pt idx="26947">
                  <c:v>16.311743341409667</c:v>
                </c:pt>
                <c:pt idx="26948">
                  <c:v>16.31234866828618</c:v>
                </c:pt>
                <c:pt idx="26949">
                  <c:v>16.312953995162694</c:v>
                </c:pt>
                <c:pt idx="26950">
                  <c:v>16.313559322039207</c:v>
                </c:pt>
                <c:pt idx="26951">
                  <c:v>16.314164648915721</c:v>
                </c:pt>
                <c:pt idx="26952">
                  <c:v>16.314769975792235</c:v>
                </c:pt>
                <c:pt idx="26953">
                  <c:v>16.315375302668748</c:v>
                </c:pt>
                <c:pt idx="26954">
                  <c:v>16.315980629545262</c:v>
                </c:pt>
                <c:pt idx="26955">
                  <c:v>16.316585956421775</c:v>
                </c:pt>
                <c:pt idx="26956">
                  <c:v>16.317191283298289</c:v>
                </c:pt>
                <c:pt idx="26957">
                  <c:v>16.317796610174803</c:v>
                </c:pt>
                <c:pt idx="26958">
                  <c:v>16.318401937051316</c:v>
                </c:pt>
                <c:pt idx="26959">
                  <c:v>16.31900726392783</c:v>
                </c:pt>
                <c:pt idx="26960">
                  <c:v>16.319612590804343</c:v>
                </c:pt>
                <c:pt idx="26961">
                  <c:v>16.320217917680857</c:v>
                </c:pt>
                <c:pt idx="26962">
                  <c:v>16.320823244557371</c:v>
                </c:pt>
                <c:pt idx="26963">
                  <c:v>16.321428571433884</c:v>
                </c:pt>
                <c:pt idx="26964">
                  <c:v>16.322033898310398</c:v>
                </c:pt>
                <c:pt idx="26965">
                  <c:v>16.322639225186911</c:v>
                </c:pt>
                <c:pt idx="26966">
                  <c:v>16.323244552063425</c:v>
                </c:pt>
                <c:pt idx="26967">
                  <c:v>16.323849878939939</c:v>
                </c:pt>
                <c:pt idx="26968">
                  <c:v>16.324455205816452</c:v>
                </c:pt>
                <c:pt idx="26969">
                  <c:v>16.325060532692966</c:v>
                </c:pt>
                <c:pt idx="26970">
                  <c:v>16.325665859569479</c:v>
                </c:pt>
                <c:pt idx="26971">
                  <c:v>16.326271186445993</c:v>
                </c:pt>
                <c:pt idx="26972">
                  <c:v>16.326876513322507</c:v>
                </c:pt>
                <c:pt idx="26973">
                  <c:v>16.32748184019902</c:v>
                </c:pt>
                <c:pt idx="26974">
                  <c:v>16.328087167075534</c:v>
                </c:pt>
                <c:pt idx="26975">
                  <c:v>16.328692493952047</c:v>
                </c:pt>
                <c:pt idx="26976">
                  <c:v>16.329297820828561</c:v>
                </c:pt>
                <c:pt idx="26977">
                  <c:v>16.329903147705075</c:v>
                </c:pt>
                <c:pt idx="26978">
                  <c:v>16.330508474581588</c:v>
                </c:pt>
                <c:pt idx="26979">
                  <c:v>16.331113801458102</c:v>
                </c:pt>
                <c:pt idx="26980">
                  <c:v>16.331719128334615</c:v>
                </c:pt>
                <c:pt idx="26981">
                  <c:v>16.332324455211129</c:v>
                </c:pt>
                <c:pt idx="26982">
                  <c:v>16.332929782087643</c:v>
                </c:pt>
                <c:pt idx="26983">
                  <c:v>16.333535108964156</c:v>
                </c:pt>
                <c:pt idx="26984">
                  <c:v>16.33414043584067</c:v>
                </c:pt>
                <c:pt idx="26985">
                  <c:v>16.334745762717183</c:v>
                </c:pt>
                <c:pt idx="26986">
                  <c:v>16.335351089593697</c:v>
                </c:pt>
                <c:pt idx="26987">
                  <c:v>16.335956416470211</c:v>
                </c:pt>
                <c:pt idx="26988">
                  <c:v>16.336561743346724</c:v>
                </c:pt>
                <c:pt idx="26989">
                  <c:v>16.337167070223238</c:v>
                </c:pt>
                <c:pt idx="26990">
                  <c:v>16.337772397099751</c:v>
                </c:pt>
                <c:pt idx="26991">
                  <c:v>16.338377723976265</c:v>
                </c:pt>
                <c:pt idx="26992">
                  <c:v>16.338983050852779</c:v>
                </c:pt>
                <c:pt idx="26993">
                  <c:v>16.339588377729292</c:v>
                </c:pt>
                <c:pt idx="26994">
                  <c:v>16.340193704605806</c:v>
                </c:pt>
                <c:pt idx="26995">
                  <c:v>16.340799031482319</c:v>
                </c:pt>
                <c:pt idx="26996">
                  <c:v>16.341404358358833</c:v>
                </c:pt>
                <c:pt idx="26997">
                  <c:v>16.342009685235347</c:v>
                </c:pt>
                <c:pt idx="26998">
                  <c:v>16.34261501211186</c:v>
                </c:pt>
                <c:pt idx="26999">
                  <c:v>16.343220338988374</c:v>
                </c:pt>
                <c:pt idx="27000">
                  <c:v>16.343825665864887</c:v>
                </c:pt>
                <c:pt idx="27001">
                  <c:v>16.344430992741401</c:v>
                </c:pt>
                <c:pt idx="27002">
                  <c:v>16.345036319617915</c:v>
                </c:pt>
                <c:pt idx="27003">
                  <c:v>16.345641646494428</c:v>
                </c:pt>
                <c:pt idx="27004">
                  <c:v>16.346246973370942</c:v>
                </c:pt>
                <c:pt idx="27005">
                  <c:v>16.346852300247456</c:v>
                </c:pt>
                <c:pt idx="27006">
                  <c:v>16.347457627123969</c:v>
                </c:pt>
                <c:pt idx="27007">
                  <c:v>16.348062954000483</c:v>
                </c:pt>
                <c:pt idx="27008">
                  <c:v>16.348668280876996</c:v>
                </c:pt>
                <c:pt idx="27009">
                  <c:v>16.34927360775351</c:v>
                </c:pt>
                <c:pt idx="27010">
                  <c:v>16.349878934630024</c:v>
                </c:pt>
                <c:pt idx="27011">
                  <c:v>16.350484261506537</c:v>
                </c:pt>
                <c:pt idx="27012">
                  <c:v>16.351089588383051</c:v>
                </c:pt>
                <c:pt idx="27013">
                  <c:v>16.351694915259564</c:v>
                </c:pt>
                <c:pt idx="27014">
                  <c:v>16.352300242136078</c:v>
                </c:pt>
                <c:pt idx="27015">
                  <c:v>16.352905569012592</c:v>
                </c:pt>
                <c:pt idx="27016">
                  <c:v>16.353510895889105</c:v>
                </c:pt>
                <c:pt idx="27017">
                  <c:v>16.354116222765619</c:v>
                </c:pt>
                <c:pt idx="27018">
                  <c:v>16.354721549642132</c:v>
                </c:pt>
                <c:pt idx="27019">
                  <c:v>16.355326876518646</c:v>
                </c:pt>
                <c:pt idx="27020">
                  <c:v>16.35593220339516</c:v>
                </c:pt>
                <c:pt idx="27021">
                  <c:v>16.356537530271673</c:v>
                </c:pt>
                <c:pt idx="27022">
                  <c:v>16.357142857148187</c:v>
                </c:pt>
                <c:pt idx="27023">
                  <c:v>16.3577481840247</c:v>
                </c:pt>
                <c:pt idx="27024">
                  <c:v>16.358353510901214</c:v>
                </c:pt>
                <c:pt idx="27025">
                  <c:v>16.358958837777728</c:v>
                </c:pt>
                <c:pt idx="27026">
                  <c:v>16.359564164654241</c:v>
                </c:pt>
                <c:pt idx="27027">
                  <c:v>16.360169491530755</c:v>
                </c:pt>
                <c:pt idx="27028">
                  <c:v>16.360774818407268</c:v>
                </c:pt>
                <c:pt idx="27029">
                  <c:v>16.361380145283782</c:v>
                </c:pt>
                <c:pt idx="27030">
                  <c:v>16.361985472160296</c:v>
                </c:pt>
                <c:pt idx="27031">
                  <c:v>16.362590799036809</c:v>
                </c:pt>
                <c:pt idx="27032">
                  <c:v>16.363196125913323</c:v>
                </c:pt>
                <c:pt idx="27033">
                  <c:v>16.363801452789836</c:v>
                </c:pt>
                <c:pt idx="27034">
                  <c:v>16.36440677966635</c:v>
                </c:pt>
                <c:pt idx="27035">
                  <c:v>16.365012106542864</c:v>
                </c:pt>
                <c:pt idx="27036">
                  <c:v>16.365617433419377</c:v>
                </c:pt>
                <c:pt idx="27037">
                  <c:v>16.366222760295891</c:v>
                </c:pt>
                <c:pt idx="27038">
                  <c:v>16.366828087172404</c:v>
                </c:pt>
                <c:pt idx="27039">
                  <c:v>16.367433414048918</c:v>
                </c:pt>
                <c:pt idx="27040">
                  <c:v>16.368038740925432</c:v>
                </c:pt>
                <c:pt idx="27041">
                  <c:v>16.368644067801945</c:v>
                </c:pt>
                <c:pt idx="27042">
                  <c:v>16.369249394678459</c:v>
                </c:pt>
                <c:pt idx="27043">
                  <c:v>16.369854721554972</c:v>
                </c:pt>
                <c:pt idx="27044">
                  <c:v>16.370460048431486</c:v>
                </c:pt>
                <c:pt idx="27045">
                  <c:v>16.371065375308</c:v>
                </c:pt>
                <c:pt idx="27046">
                  <c:v>16.371670702184513</c:v>
                </c:pt>
                <c:pt idx="27047">
                  <c:v>16.372276029061027</c:v>
                </c:pt>
                <c:pt idx="27048">
                  <c:v>16.37288135593754</c:v>
                </c:pt>
                <c:pt idx="27049">
                  <c:v>16.373486682814054</c:v>
                </c:pt>
                <c:pt idx="27050">
                  <c:v>16.374092009690568</c:v>
                </c:pt>
                <c:pt idx="27051">
                  <c:v>16.374697336567081</c:v>
                </c:pt>
                <c:pt idx="27052">
                  <c:v>16.375302663443595</c:v>
                </c:pt>
                <c:pt idx="27053">
                  <c:v>16.375907990320108</c:v>
                </c:pt>
                <c:pt idx="27054">
                  <c:v>16.376513317196622</c:v>
                </c:pt>
                <c:pt idx="27055">
                  <c:v>16.377118644073136</c:v>
                </c:pt>
                <c:pt idx="27056">
                  <c:v>16.377723970949649</c:v>
                </c:pt>
                <c:pt idx="27057">
                  <c:v>16.378329297826163</c:v>
                </c:pt>
                <c:pt idx="27058">
                  <c:v>16.378934624702676</c:v>
                </c:pt>
                <c:pt idx="27059">
                  <c:v>16.37953995157919</c:v>
                </c:pt>
                <c:pt idx="27060">
                  <c:v>16.380145278455704</c:v>
                </c:pt>
                <c:pt idx="27061">
                  <c:v>16.380750605332217</c:v>
                </c:pt>
                <c:pt idx="27062">
                  <c:v>16.381355932208731</c:v>
                </c:pt>
                <c:pt idx="27063">
                  <c:v>16.381961259085244</c:v>
                </c:pt>
                <c:pt idx="27064">
                  <c:v>16.382566585961758</c:v>
                </c:pt>
                <c:pt idx="27065">
                  <c:v>16.383171912838272</c:v>
                </c:pt>
                <c:pt idx="27066">
                  <c:v>16.383777239714785</c:v>
                </c:pt>
                <c:pt idx="27067">
                  <c:v>16.384382566591299</c:v>
                </c:pt>
                <c:pt idx="27068">
                  <c:v>16.384987893467812</c:v>
                </c:pt>
                <c:pt idx="27069">
                  <c:v>16.385593220344326</c:v>
                </c:pt>
                <c:pt idx="27070">
                  <c:v>16.38619854722084</c:v>
                </c:pt>
                <c:pt idx="27071">
                  <c:v>16.386803874097353</c:v>
                </c:pt>
                <c:pt idx="27072">
                  <c:v>16.387409200973867</c:v>
                </c:pt>
                <c:pt idx="27073">
                  <c:v>16.38801452785038</c:v>
                </c:pt>
                <c:pt idx="27074">
                  <c:v>16.388619854726894</c:v>
                </c:pt>
                <c:pt idx="27075">
                  <c:v>16.389225181603408</c:v>
                </c:pt>
                <c:pt idx="27076">
                  <c:v>16.389830508479921</c:v>
                </c:pt>
                <c:pt idx="27077">
                  <c:v>16.390435835356435</c:v>
                </c:pt>
                <c:pt idx="27078">
                  <c:v>16.391041162232948</c:v>
                </c:pt>
                <c:pt idx="27079">
                  <c:v>16.391646489109462</c:v>
                </c:pt>
                <c:pt idx="27080">
                  <c:v>16.392251815985976</c:v>
                </c:pt>
                <c:pt idx="27081">
                  <c:v>16.392857142862489</c:v>
                </c:pt>
                <c:pt idx="27082">
                  <c:v>16.393462469739003</c:v>
                </c:pt>
                <c:pt idx="27083">
                  <c:v>16.394067796615516</c:v>
                </c:pt>
                <c:pt idx="27084">
                  <c:v>16.39467312349203</c:v>
                </c:pt>
                <c:pt idx="27085">
                  <c:v>16.395278450368544</c:v>
                </c:pt>
                <c:pt idx="27086">
                  <c:v>16.395883777245057</c:v>
                </c:pt>
                <c:pt idx="27087">
                  <c:v>16.396489104121571</c:v>
                </c:pt>
                <c:pt idx="27088">
                  <c:v>16.397094430998084</c:v>
                </c:pt>
                <c:pt idx="27089">
                  <c:v>16.397699757874598</c:v>
                </c:pt>
                <c:pt idx="27090">
                  <c:v>16.398305084751112</c:v>
                </c:pt>
                <c:pt idx="27091">
                  <c:v>16.398910411627625</c:v>
                </c:pt>
                <c:pt idx="27092">
                  <c:v>16.399515738504139</c:v>
                </c:pt>
                <c:pt idx="27093">
                  <c:v>16.400121065380652</c:v>
                </c:pt>
                <c:pt idx="27094">
                  <c:v>16.400726392257166</c:v>
                </c:pt>
                <c:pt idx="27095">
                  <c:v>16.40133171913368</c:v>
                </c:pt>
                <c:pt idx="27096">
                  <c:v>16.401937046010193</c:v>
                </c:pt>
                <c:pt idx="27097">
                  <c:v>16.402542372886707</c:v>
                </c:pt>
                <c:pt idx="27098">
                  <c:v>16.40314769976322</c:v>
                </c:pt>
                <c:pt idx="27099">
                  <c:v>16.403753026639734</c:v>
                </c:pt>
                <c:pt idx="27100">
                  <c:v>16.404358353516248</c:v>
                </c:pt>
                <c:pt idx="27101">
                  <c:v>16.404963680392761</c:v>
                </c:pt>
                <c:pt idx="27102">
                  <c:v>16.405569007269275</c:v>
                </c:pt>
                <c:pt idx="27103">
                  <c:v>16.406174334145788</c:v>
                </c:pt>
                <c:pt idx="27104">
                  <c:v>16.406779661022302</c:v>
                </c:pt>
                <c:pt idx="27105">
                  <c:v>16.407384987898816</c:v>
                </c:pt>
                <c:pt idx="27106">
                  <c:v>16.407990314775329</c:v>
                </c:pt>
                <c:pt idx="27107">
                  <c:v>16.408595641651843</c:v>
                </c:pt>
                <c:pt idx="27108">
                  <c:v>16.409200968528356</c:v>
                </c:pt>
                <c:pt idx="27109">
                  <c:v>16.40980629540487</c:v>
                </c:pt>
                <c:pt idx="27110">
                  <c:v>16.410411622281384</c:v>
                </c:pt>
                <c:pt idx="27111">
                  <c:v>16.411016949157897</c:v>
                </c:pt>
                <c:pt idx="27112">
                  <c:v>16.411622276034411</c:v>
                </c:pt>
                <c:pt idx="27113">
                  <c:v>16.412227602910924</c:v>
                </c:pt>
                <c:pt idx="27114">
                  <c:v>16.412832929787438</c:v>
                </c:pt>
                <c:pt idx="27115">
                  <c:v>16.413438256663952</c:v>
                </c:pt>
                <c:pt idx="27116">
                  <c:v>16.414043583540465</c:v>
                </c:pt>
                <c:pt idx="27117">
                  <c:v>16.414648910416979</c:v>
                </c:pt>
                <c:pt idx="27118">
                  <c:v>16.415254237293492</c:v>
                </c:pt>
                <c:pt idx="27119">
                  <c:v>16.415859564170006</c:v>
                </c:pt>
                <c:pt idx="27120">
                  <c:v>16.41646489104652</c:v>
                </c:pt>
                <c:pt idx="27121">
                  <c:v>16.417070217923033</c:v>
                </c:pt>
                <c:pt idx="27122">
                  <c:v>16.417675544799547</c:v>
                </c:pt>
                <c:pt idx="27123">
                  <c:v>16.41828087167606</c:v>
                </c:pt>
                <c:pt idx="27124">
                  <c:v>16.418886198552574</c:v>
                </c:pt>
                <c:pt idx="27125">
                  <c:v>16.419491525429088</c:v>
                </c:pt>
                <c:pt idx="27126">
                  <c:v>16.420096852305601</c:v>
                </c:pt>
                <c:pt idx="27127">
                  <c:v>16.420702179182115</c:v>
                </c:pt>
                <c:pt idx="27128">
                  <c:v>16.421307506058628</c:v>
                </c:pt>
                <c:pt idx="27129">
                  <c:v>16.421912832935142</c:v>
                </c:pt>
                <c:pt idx="27130">
                  <c:v>16.422518159811656</c:v>
                </c:pt>
                <c:pt idx="27131">
                  <c:v>16.423123486688169</c:v>
                </c:pt>
                <c:pt idx="27132">
                  <c:v>16.423728813564683</c:v>
                </c:pt>
                <c:pt idx="27133">
                  <c:v>16.424334140441196</c:v>
                </c:pt>
                <c:pt idx="27134">
                  <c:v>16.42493946731771</c:v>
                </c:pt>
                <c:pt idx="27135">
                  <c:v>16.425544794194224</c:v>
                </c:pt>
                <c:pt idx="27136">
                  <c:v>16.426150121070737</c:v>
                </c:pt>
                <c:pt idx="27137">
                  <c:v>16.426755447947251</c:v>
                </c:pt>
                <c:pt idx="27138">
                  <c:v>16.427360774823764</c:v>
                </c:pt>
                <c:pt idx="27139">
                  <c:v>16.427966101700278</c:v>
                </c:pt>
                <c:pt idx="27140">
                  <c:v>16.428571428576792</c:v>
                </c:pt>
                <c:pt idx="27141">
                  <c:v>16.429176755453305</c:v>
                </c:pt>
                <c:pt idx="27142">
                  <c:v>16.429782082329819</c:v>
                </c:pt>
                <c:pt idx="27143">
                  <c:v>16.430387409206332</c:v>
                </c:pt>
                <c:pt idx="27144">
                  <c:v>16.430992736082846</c:v>
                </c:pt>
                <c:pt idx="27145">
                  <c:v>16.43159806295936</c:v>
                </c:pt>
                <c:pt idx="27146">
                  <c:v>16.432203389835873</c:v>
                </c:pt>
                <c:pt idx="27147">
                  <c:v>16.432808716712387</c:v>
                </c:pt>
                <c:pt idx="27148">
                  <c:v>16.4334140435889</c:v>
                </c:pt>
                <c:pt idx="27149">
                  <c:v>16.434019370465414</c:v>
                </c:pt>
                <c:pt idx="27150">
                  <c:v>16.434624697341928</c:v>
                </c:pt>
                <c:pt idx="27151">
                  <c:v>16.435230024218441</c:v>
                </c:pt>
                <c:pt idx="27152">
                  <c:v>16.435835351094955</c:v>
                </c:pt>
                <c:pt idx="27153">
                  <c:v>16.436440677971468</c:v>
                </c:pt>
                <c:pt idx="27154">
                  <c:v>16.437046004847982</c:v>
                </c:pt>
                <c:pt idx="27155">
                  <c:v>16.437651331724496</c:v>
                </c:pt>
                <c:pt idx="27156">
                  <c:v>16.438256658601009</c:v>
                </c:pt>
                <c:pt idx="27157">
                  <c:v>16.438861985477523</c:v>
                </c:pt>
                <c:pt idx="27158">
                  <c:v>16.439467312354036</c:v>
                </c:pt>
                <c:pt idx="27159">
                  <c:v>16.44007263923055</c:v>
                </c:pt>
                <c:pt idx="27160">
                  <c:v>16.440677966107064</c:v>
                </c:pt>
                <c:pt idx="27161">
                  <c:v>16.441283292983577</c:v>
                </c:pt>
                <c:pt idx="27162">
                  <c:v>16.441888619860091</c:v>
                </c:pt>
                <c:pt idx="27163">
                  <c:v>16.442493946736604</c:v>
                </c:pt>
                <c:pt idx="27164">
                  <c:v>16.443099273613118</c:v>
                </c:pt>
                <c:pt idx="27165">
                  <c:v>16.443704600489632</c:v>
                </c:pt>
                <c:pt idx="27166">
                  <c:v>16.444309927366145</c:v>
                </c:pt>
                <c:pt idx="27167">
                  <c:v>16.444915254242659</c:v>
                </c:pt>
                <c:pt idx="27168">
                  <c:v>16.445520581119172</c:v>
                </c:pt>
                <c:pt idx="27169">
                  <c:v>16.446125907995686</c:v>
                </c:pt>
                <c:pt idx="27170">
                  <c:v>16.4467312348722</c:v>
                </c:pt>
                <c:pt idx="27171">
                  <c:v>16.447336561748713</c:v>
                </c:pt>
                <c:pt idx="27172">
                  <c:v>16.447941888625227</c:v>
                </c:pt>
                <c:pt idx="27173">
                  <c:v>16.44854721550174</c:v>
                </c:pt>
                <c:pt idx="27174">
                  <c:v>16.449152542378254</c:v>
                </c:pt>
                <c:pt idx="27175">
                  <c:v>16.449757869254768</c:v>
                </c:pt>
                <c:pt idx="27176">
                  <c:v>16.450363196131281</c:v>
                </c:pt>
                <c:pt idx="27177">
                  <c:v>16.450968523007795</c:v>
                </c:pt>
                <c:pt idx="27178">
                  <c:v>16.451573849884308</c:v>
                </c:pt>
                <c:pt idx="27179">
                  <c:v>16.452179176760822</c:v>
                </c:pt>
                <c:pt idx="27180">
                  <c:v>16.452784503637336</c:v>
                </c:pt>
                <c:pt idx="27181">
                  <c:v>16.453389830513849</c:v>
                </c:pt>
                <c:pt idx="27182">
                  <c:v>16.453995157390363</c:v>
                </c:pt>
                <c:pt idx="27183">
                  <c:v>16.454600484266876</c:v>
                </c:pt>
                <c:pt idx="27184">
                  <c:v>16.45520581114339</c:v>
                </c:pt>
                <c:pt idx="27185">
                  <c:v>16.455811138019904</c:v>
                </c:pt>
                <c:pt idx="27186">
                  <c:v>16.456416464896417</c:v>
                </c:pt>
                <c:pt idx="27187">
                  <c:v>16.457021791772931</c:v>
                </c:pt>
                <c:pt idx="27188">
                  <c:v>16.457627118649444</c:v>
                </c:pt>
                <c:pt idx="27189">
                  <c:v>16.458232445525958</c:v>
                </c:pt>
                <c:pt idx="27190">
                  <c:v>16.458837772402472</c:v>
                </c:pt>
                <c:pt idx="27191">
                  <c:v>16.459443099278985</c:v>
                </c:pt>
                <c:pt idx="27192">
                  <c:v>16.460048426155499</c:v>
                </c:pt>
                <c:pt idx="27193">
                  <c:v>16.460653753032013</c:v>
                </c:pt>
                <c:pt idx="27194">
                  <c:v>16.461259079908526</c:v>
                </c:pt>
                <c:pt idx="27195">
                  <c:v>16.46186440678504</c:v>
                </c:pt>
                <c:pt idx="27196">
                  <c:v>16.462469733661553</c:v>
                </c:pt>
                <c:pt idx="27197">
                  <c:v>16.463075060538067</c:v>
                </c:pt>
                <c:pt idx="27198">
                  <c:v>16.463680387414581</c:v>
                </c:pt>
                <c:pt idx="27199">
                  <c:v>16.464285714291094</c:v>
                </c:pt>
                <c:pt idx="27200">
                  <c:v>16.464891041167608</c:v>
                </c:pt>
                <c:pt idx="27201">
                  <c:v>16.465496368044121</c:v>
                </c:pt>
                <c:pt idx="27202">
                  <c:v>16.466101694920635</c:v>
                </c:pt>
                <c:pt idx="27203">
                  <c:v>16.466707021797149</c:v>
                </c:pt>
                <c:pt idx="27204">
                  <c:v>16.467312348673662</c:v>
                </c:pt>
                <c:pt idx="27205">
                  <c:v>16.467917675550176</c:v>
                </c:pt>
                <c:pt idx="27206">
                  <c:v>16.468523002426689</c:v>
                </c:pt>
                <c:pt idx="27207">
                  <c:v>16.469128329303203</c:v>
                </c:pt>
                <c:pt idx="27208">
                  <c:v>16.469733656179717</c:v>
                </c:pt>
                <c:pt idx="27209">
                  <c:v>16.47033898305623</c:v>
                </c:pt>
                <c:pt idx="27210">
                  <c:v>16.470944309932744</c:v>
                </c:pt>
                <c:pt idx="27211">
                  <c:v>16.471549636809257</c:v>
                </c:pt>
                <c:pt idx="27212">
                  <c:v>16.472154963685771</c:v>
                </c:pt>
                <c:pt idx="27213">
                  <c:v>16.472760290562285</c:v>
                </c:pt>
                <c:pt idx="27214">
                  <c:v>16.473365617438798</c:v>
                </c:pt>
                <c:pt idx="27215">
                  <c:v>16.473970944315312</c:v>
                </c:pt>
                <c:pt idx="27216">
                  <c:v>16.474576271191825</c:v>
                </c:pt>
                <c:pt idx="27217">
                  <c:v>16.475181598068339</c:v>
                </c:pt>
                <c:pt idx="27218">
                  <c:v>16.475786924944853</c:v>
                </c:pt>
                <c:pt idx="27219">
                  <c:v>16.476392251821366</c:v>
                </c:pt>
                <c:pt idx="27220">
                  <c:v>16.47699757869788</c:v>
                </c:pt>
                <c:pt idx="27221">
                  <c:v>16.477602905574393</c:v>
                </c:pt>
                <c:pt idx="27222">
                  <c:v>16.478208232450907</c:v>
                </c:pt>
                <c:pt idx="27223">
                  <c:v>16.478813559327421</c:v>
                </c:pt>
                <c:pt idx="27224">
                  <c:v>16.479418886203934</c:v>
                </c:pt>
                <c:pt idx="27225">
                  <c:v>16.480024213080448</c:v>
                </c:pt>
                <c:pt idx="27226">
                  <c:v>16.480629539956961</c:v>
                </c:pt>
                <c:pt idx="27227">
                  <c:v>16.481234866833475</c:v>
                </c:pt>
                <c:pt idx="27228">
                  <c:v>16.481840193709989</c:v>
                </c:pt>
                <c:pt idx="27229">
                  <c:v>16.482445520586502</c:v>
                </c:pt>
                <c:pt idx="27230">
                  <c:v>16.483050847463016</c:v>
                </c:pt>
                <c:pt idx="27231">
                  <c:v>16.483656174339529</c:v>
                </c:pt>
                <c:pt idx="27232">
                  <c:v>16.484261501216043</c:v>
                </c:pt>
                <c:pt idx="27233">
                  <c:v>16.484866828092557</c:v>
                </c:pt>
                <c:pt idx="27234">
                  <c:v>16.48547215496907</c:v>
                </c:pt>
                <c:pt idx="27235">
                  <c:v>16.486077481845584</c:v>
                </c:pt>
                <c:pt idx="27236">
                  <c:v>16.486682808722097</c:v>
                </c:pt>
                <c:pt idx="27237">
                  <c:v>16.487288135598611</c:v>
                </c:pt>
                <c:pt idx="27238">
                  <c:v>16.487893462475125</c:v>
                </c:pt>
                <c:pt idx="27239">
                  <c:v>16.488498789351638</c:v>
                </c:pt>
                <c:pt idx="27240">
                  <c:v>16.489104116228152</c:v>
                </c:pt>
                <c:pt idx="27241">
                  <c:v>16.489709443104665</c:v>
                </c:pt>
                <c:pt idx="27242">
                  <c:v>16.490314769981179</c:v>
                </c:pt>
                <c:pt idx="27243">
                  <c:v>16.490920096857693</c:v>
                </c:pt>
                <c:pt idx="27244">
                  <c:v>16.491525423734206</c:v>
                </c:pt>
                <c:pt idx="27245">
                  <c:v>16.49213075061072</c:v>
                </c:pt>
                <c:pt idx="27246">
                  <c:v>16.492736077487233</c:v>
                </c:pt>
                <c:pt idx="27247">
                  <c:v>16.493341404363747</c:v>
                </c:pt>
                <c:pt idx="27248">
                  <c:v>16.493946731240261</c:v>
                </c:pt>
                <c:pt idx="27249">
                  <c:v>16.494552058116774</c:v>
                </c:pt>
                <c:pt idx="27250">
                  <c:v>16.495157384993288</c:v>
                </c:pt>
                <c:pt idx="27251">
                  <c:v>16.495762711869801</c:v>
                </c:pt>
                <c:pt idx="27252">
                  <c:v>16.496368038746315</c:v>
                </c:pt>
                <c:pt idx="27253">
                  <c:v>16.496973365622829</c:v>
                </c:pt>
                <c:pt idx="27254">
                  <c:v>16.497578692499342</c:v>
                </c:pt>
                <c:pt idx="27255">
                  <c:v>16.498184019375856</c:v>
                </c:pt>
                <c:pt idx="27256">
                  <c:v>16.498789346252369</c:v>
                </c:pt>
                <c:pt idx="27257">
                  <c:v>16.499394673128883</c:v>
                </c:pt>
                <c:pt idx="27258">
                  <c:v>16.500000000005397</c:v>
                </c:pt>
                <c:pt idx="27259">
                  <c:v>16.50060532688191</c:v>
                </c:pt>
                <c:pt idx="27260">
                  <c:v>16.501210653758424</c:v>
                </c:pt>
                <c:pt idx="27261">
                  <c:v>16.501815980634937</c:v>
                </c:pt>
                <c:pt idx="27262">
                  <c:v>16.502421307511451</c:v>
                </c:pt>
                <c:pt idx="27263">
                  <c:v>16.503026634387965</c:v>
                </c:pt>
                <c:pt idx="27264">
                  <c:v>16.503631961264478</c:v>
                </c:pt>
                <c:pt idx="27265">
                  <c:v>16.504237288140992</c:v>
                </c:pt>
                <c:pt idx="27266">
                  <c:v>16.504842615017505</c:v>
                </c:pt>
                <c:pt idx="27267">
                  <c:v>16.505447941894019</c:v>
                </c:pt>
                <c:pt idx="27268">
                  <c:v>16.506053268770533</c:v>
                </c:pt>
                <c:pt idx="27269">
                  <c:v>16.506658595647046</c:v>
                </c:pt>
                <c:pt idx="27270">
                  <c:v>16.50726392252356</c:v>
                </c:pt>
                <c:pt idx="27271">
                  <c:v>16.507869249400073</c:v>
                </c:pt>
                <c:pt idx="27272">
                  <c:v>16.508474576276587</c:v>
                </c:pt>
                <c:pt idx="27273">
                  <c:v>16.509079903153101</c:v>
                </c:pt>
                <c:pt idx="27274">
                  <c:v>16.509685230029614</c:v>
                </c:pt>
                <c:pt idx="27275">
                  <c:v>16.510290556906128</c:v>
                </c:pt>
                <c:pt idx="27276">
                  <c:v>16.510895883782641</c:v>
                </c:pt>
                <c:pt idx="27277">
                  <c:v>16.511501210659155</c:v>
                </c:pt>
                <c:pt idx="27278">
                  <c:v>16.512106537535669</c:v>
                </c:pt>
                <c:pt idx="27279">
                  <c:v>16.512711864412182</c:v>
                </c:pt>
                <c:pt idx="27280">
                  <c:v>16.513317191288696</c:v>
                </c:pt>
                <c:pt idx="27281">
                  <c:v>16.513922518165209</c:v>
                </c:pt>
                <c:pt idx="27282">
                  <c:v>16.514527845041723</c:v>
                </c:pt>
                <c:pt idx="27283">
                  <c:v>16.515133171918237</c:v>
                </c:pt>
                <c:pt idx="27284">
                  <c:v>16.51573849879475</c:v>
                </c:pt>
                <c:pt idx="27285">
                  <c:v>16.516343825671264</c:v>
                </c:pt>
                <c:pt idx="27286">
                  <c:v>16.516949152547777</c:v>
                </c:pt>
                <c:pt idx="27287">
                  <c:v>16.517554479424291</c:v>
                </c:pt>
                <c:pt idx="27288">
                  <c:v>16.518159806300805</c:v>
                </c:pt>
                <c:pt idx="27289">
                  <c:v>16.518765133177318</c:v>
                </c:pt>
                <c:pt idx="27290">
                  <c:v>16.519370460053832</c:v>
                </c:pt>
                <c:pt idx="27291">
                  <c:v>16.519975786930345</c:v>
                </c:pt>
                <c:pt idx="27292">
                  <c:v>16.520581113806859</c:v>
                </c:pt>
                <c:pt idx="27293">
                  <c:v>16.521186440683373</c:v>
                </c:pt>
                <c:pt idx="27294">
                  <c:v>16.521791767559886</c:v>
                </c:pt>
                <c:pt idx="27295">
                  <c:v>16.5223970944364</c:v>
                </c:pt>
                <c:pt idx="27296">
                  <c:v>16.523002421312913</c:v>
                </c:pt>
                <c:pt idx="27297">
                  <c:v>16.523607748189427</c:v>
                </c:pt>
                <c:pt idx="27298">
                  <c:v>16.524213075065941</c:v>
                </c:pt>
                <c:pt idx="27299">
                  <c:v>16.524818401942454</c:v>
                </c:pt>
                <c:pt idx="27300">
                  <c:v>16.525423728818968</c:v>
                </c:pt>
                <c:pt idx="27301">
                  <c:v>16.526029055695481</c:v>
                </c:pt>
                <c:pt idx="27302">
                  <c:v>16.526634382571995</c:v>
                </c:pt>
                <c:pt idx="27303">
                  <c:v>16.527239709448509</c:v>
                </c:pt>
                <c:pt idx="27304">
                  <c:v>16.527845036325022</c:v>
                </c:pt>
                <c:pt idx="27305">
                  <c:v>16.528450363201536</c:v>
                </c:pt>
                <c:pt idx="27306">
                  <c:v>16.529055690078049</c:v>
                </c:pt>
                <c:pt idx="27307">
                  <c:v>16.529661016954563</c:v>
                </c:pt>
                <c:pt idx="27308">
                  <c:v>16.530266343831077</c:v>
                </c:pt>
                <c:pt idx="27309">
                  <c:v>16.53087167070759</c:v>
                </c:pt>
                <c:pt idx="27310">
                  <c:v>16.531476997584104</c:v>
                </c:pt>
                <c:pt idx="27311">
                  <c:v>16.532082324460617</c:v>
                </c:pt>
                <c:pt idx="27312">
                  <c:v>16.532687651337131</c:v>
                </c:pt>
                <c:pt idx="27313">
                  <c:v>16.533292978213645</c:v>
                </c:pt>
                <c:pt idx="27314">
                  <c:v>16.533898305090158</c:v>
                </c:pt>
                <c:pt idx="27315">
                  <c:v>16.534503631966672</c:v>
                </c:pt>
                <c:pt idx="27316">
                  <c:v>16.535108958843185</c:v>
                </c:pt>
                <c:pt idx="27317">
                  <c:v>16.535714285719699</c:v>
                </c:pt>
                <c:pt idx="27318">
                  <c:v>16.536319612596213</c:v>
                </c:pt>
                <c:pt idx="27319">
                  <c:v>16.536924939472726</c:v>
                </c:pt>
                <c:pt idx="27320">
                  <c:v>16.53753026634924</c:v>
                </c:pt>
                <c:pt idx="27321">
                  <c:v>16.538135593225753</c:v>
                </c:pt>
                <c:pt idx="27322">
                  <c:v>16.538740920102267</c:v>
                </c:pt>
                <c:pt idx="27323">
                  <c:v>16.539346246978781</c:v>
                </c:pt>
                <c:pt idx="27324">
                  <c:v>16.539951573855294</c:v>
                </c:pt>
                <c:pt idx="27325">
                  <c:v>16.540556900731808</c:v>
                </c:pt>
                <c:pt idx="27326">
                  <c:v>16.541162227608321</c:v>
                </c:pt>
                <c:pt idx="27327">
                  <c:v>16.541767554484835</c:v>
                </c:pt>
                <c:pt idx="27328">
                  <c:v>16.542372881361349</c:v>
                </c:pt>
                <c:pt idx="27329">
                  <c:v>16.542978208237862</c:v>
                </c:pt>
                <c:pt idx="27330">
                  <c:v>16.543583535114376</c:v>
                </c:pt>
                <c:pt idx="27331">
                  <c:v>16.544188861990889</c:v>
                </c:pt>
                <c:pt idx="27332">
                  <c:v>16.544794188867403</c:v>
                </c:pt>
                <c:pt idx="27333">
                  <c:v>16.545399515743917</c:v>
                </c:pt>
                <c:pt idx="27334">
                  <c:v>16.54600484262043</c:v>
                </c:pt>
                <c:pt idx="27335">
                  <c:v>16.546610169496944</c:v>
                </c:pt>
                <c:pt idx="27336">
                  <c:v>16.547215496373457</c:v>
                </c:pt>
                <c:pt idx="27337">
                  <c:v>16.547820823249971</c:v>
                </c:pt>
                <c:pt idx="27338">
                  <c:v>16.548426150126485</c:v>
                </c:pt>
                <c:pt idx="27339">
                  <c:v>16.549031477002998</c:v>
                </c:pt>
                <c:pt idx="27340">
                  <c:v>16.549636803879512</c:v>
                </c:pt>
                <c:pt idx="27341">
                  <c:v>16.550242130756025</c:v>
                </c:pt>
                <c:pt idx="27342">
                  <c:v>16.550847457632539</c:v>
                </c:pt>
                <c:pt idx="27343">
                  <c:v>16.551452784509053</c:v>
                </c:pt>
                <c:pt idx="27344">
                  <c:v>16.552058111385566</c:v>
                </c:pt>
                <c:pt idx="27345">
                  <c:v>16.55266343826208</c:v>
                </c:pt>
                <c:pt idx="27346">
                  <c:v>16.553268765138593</c:v>
                </c:pt>
                <c:pt idx="27347">
                  <c:v>16.553874092015107</c:v>
                </c:pt>
                <c:pt idx="27348">
                  <c:v>16.554479418891621</c:v>
                </c:pt>
                <c:pt idx="27349">
                  <c:v>16.555084745768134</c:v>
                </c:pt>
                <c:pt idx="27350">
                  <c:v>16.555690072644648</c:v>
                </c:pt>
                <c:pt idx="27351">
                  <c:v>16.556295399521161</c:v>
                </c:pt>
                <c:pt idx="27352">
                  <c:v>16.556900726397675</c:v>
                </c:pt>
                <c:pt idx="27353">
                  <c:v>16.557506053274189</c:v>
                </c:pt>
                <c:pt idx="27354">
                  <c:v>16.558111380150702</c:v>
                </c:pt>
                <c:pt idx="27355">
                  <c:v>16.558716707027216</c:v>
                </c:pt>
                <c:pt idx="27356">
                  <c:v>16.559322033903729</c:v>
                </c:pt>
                <c:pt idx="27357">
                  <c:v>16.559927360780243</c:v>
                </c:pt>
                <c:pt idx="27358">
                  <c:v>16.560532687656757</c:v>
                </c:pt>
                <c:pt idx="27359">
                  <c:v>16.56113801453327</c:v>
                </c:pt>
                <c:pt idx="27360">
                  <c:v>16.561743341409784</c:v>
                </c:pt>
                <c:pt idx="27361">
                  <c:v>16.562348668286297</c:v>
                </c:pt>
                <c:pt idx="27362">
                  <c:v>16.562953995162811</c:v>
                </c:pt>
                <c:pt idx="27363">
                  <c:v>16.563559322039325</c:v>
                </c:pt>
                <c:pt idx="27364">
                  <c:v>16.564164648915838</c:v>
                </c:pt>
                <c:pt idx="27365">
                  <c:v>16.564769975792352</c:v>
                </c:pt>
                <c:pt idx="27366">
                  <c:v>16.565375302668865</c:v>
                </c:pt>
                <c:pt idx="27367">
                  <c:v>16.565980629545379</c:v>
                </c:pt>
                <c:pt idx="27368">
                  <c:v>16.566585956421893</c:v>
                </c:pt>
                <c:pt idx="27369">
                  <c:v>16.567191283298406</c:v>
                </c:pt>
                <c:pt idx="27370">
                  <c:v>16.56779661017492</c:v>
                </c:pt>
                <c:pt idx="27371">
                  <c:v>16.568401937051433</c:v>
                </c:pt>
                <c:pt idx="27372">
                  <c:v>16.569007263927947</c:v>
                </c:pt>
                <c:pt idx="27373">
                  <c:v>16.569612590804461</c:v>
                </c:pt>
                <c:pt idx="27374">
                  <c:v>16.570217917680974</c:v>
                </c:pt>
                <c:pt idx="27375">
                  <c:v>16.570823244557488</c:v>
                </c:pt>
                <c:pt idx="27376">
                  <c:v>16.571428571434001</c:v>
                </c:pt>
                <c:pt idx="27377">
                  <c:v>16.572033898310515</c:v>
                </c:pt>
                <c:pt idx="27378">
                  <c:v>16.572639225187029</c:v>
                </c:pt>
                <c:pt idx="27379">
                  <c:v>16.573244552063542</c:v>
                </c:pt>
                <c:pt idx="27380">
                  <c:v>16.573849878940056</c:v>
                </c:pt>
                <c:pt idx="27381">
                  <c:v>16.57445520581657</c:v>
                </c:pt>
                <c:pt idx="27382">
                  <c:v>16.575060532693083</c:v>
                </c:pt>
                <c:pt idx="27383">
                  <c:v>16.575665859569597</c:v>
                </c:pt>
                <c:pt idx="27384">
                  <c:v>16.57627118644611</c:v>
                </c:pt>
                <c:pt idx="27385">
                  <c:v>16.576876513322624</c:v>
                </c:pt>
                <c:pt idx="27386">
                  <c:v>16.577481840199138</c:v>
                </c:pt>
                <c:pt idx="27387">
                  <c:v>16.578087167075651</c:v>
                </c:pt>
                <c:pt idx="27388">
                  <c:v>16.578692493952165</c:v>
                </c:pt>
                <c:pt idx="27389">
                  <c:v>16.579297820828678</c:v>
                </c:pt>
                <c:pt idx="27390">
                  <c:v>16.579903147705192</c:v>
                </c:pt>
                <c:pt idx="27391">
                  <c:v>16.580508474581706</c:v>
                </c:pt>
                <c:pt idx="27392">
                  <c:v>16.581113801458219</c:v>
                </c:pt>
                <c:pt idx="27393">
                  <c:v>16.581719128334733</c:v>
                </c:pt>
                <c:pt idx="27394">
                  <c:v>16.582324455211246</c:v>
                </c:pt>
                <c:pt idx="27395">
                  <c:v>16.58292978208776</c:v>
                </c:pt>
                <c:pt idx="27396">
                  <c:v>16.583535108964274</c:v>
                </c:pt>
                <c:pt idx="27397">
                  <c:v>16.584140435840787</c:v>
                </c:pt>
                <c:pt idx="27398">
                  <c:v>16.584745762717301</c:v>
                </c:pt>
                <c:pt idx="27399">
                  <c:v>16.585351089593814</c:v>
                </c:pt>
                <c:pt idx="27400">
                  <c:v>16.585956416470328</c:v>
                </c:pt>
                <c:pt idx="27401">
                  <c:v>16.586561743346842</c:v>
                </c:pt>
                <c:pt idx="27402">
                  <c:v>16.587167070223355</c:v>
                </c:pt>
                <c:pt idx="27403">
                  <c:v>16.587772397099869</c:v>
                </c:pt>
                <c:pt idx="27404">
                  <c:v>16.588377723976382</c:v>
                </c:pt>
                <c:pt idx="27405">
                  <c:v>16.588983050852896</c:v>
                </c:pt>
                <c:pt idx="27406">
                  <c:v>16.58958837772941</c:v>
                </c:pt>
                <c:pt idx="27407">
                  <c:v>16.590193704605923</c:v>
                </c:pt>
                <c:pt idx="27408">
                  <c:v>16.590799031482437</c:v>
                </c:pt>
                <c:pt idx="27409">
                  <c:v>16.59140435835895</c:v>
                </c:pt>
                <c:pt idx="27410">
                  <c:v>16.592009685235464</c:v>
                </c:pt>
                <c:pt idx="27411">
                  <c:v>16.592615012111978</c:v>
                </c:pt>
                <c:pt idx="27412">
                  <c:v>16.593220338988491</c:v>
                </c:pt>
                <c:pt idx="27413">
                  <c:v>16.593825665865005</c:v>
                </c:pt>
                <c:pt idx="27414">
                  <c:v>16.594430992741518</c:v>
                </c:pt>
                <c:pt idx="27415">
                  <c:v>16.595036319618032</c:v>
                </c:pt>
                <c:pt idx="27416">
                  <c:v>16.595641646494546</c:v>
                </c:pt>
                <c:pt idx="27417">
                  <c:v>16.596246973371059</c:v>
                </c:pt>
                <c:pt idx="27418">
                  <c:v>16.596852300247573</c:v>
                </c:pt>
                <c:pt idx="27419">
                  <c:v>16.597457627124086</c:v>
                </c:pt>
                <c:pt idx="27420">
                  <c:v>16.5980629540006</c:v>
                </c:pt>
                <c:pt idx="27421">
                  <c:v>16.598668280877114</c:v>
                </c:pt>
                <c:pt idx="27422">
                  <c:v>16.599273607753627</c:v>
                </c:pt>
                <c:pt idx="27423">
                  <c:v>16.599878934630141</c:v>
                </c:pt>
                <c:pt idx="27424">
                  <c:v>16.600484261506654</c:v>
                </c:pt>
                <c:pt idx="27425">
                  <c:v>16.601089588383168</c:v>
                </c:pt>
                <c:pt idx="27426">
                  <c:v>16.601694915259682</c:v>
                </c:pt>
                <c:pt idx="27427">
                  <c:v>16.602300242136195</c:v>
                </c:pt>
                <c:pt idx="27428">
                  <c:v>16.602905569012709</c:v>
                </c:pt>
                <c:pt idx="27429">
                  <c:v>16.603510895889222</c:v>
                </c:pt>
                <c:pt idx="27430">
                  <c:v>16.604116222765736</c:v>
                </c:pt>
                <c:pt idx="27431">
                  <c:v>16.60472154964225</c:v>
                </c:pt>
                <c:pt idx="27432">
                  <c:v>16.605326876518763</c:v>
                </c:pt>
                <c:pt idx="27433">
                  <c:v>16.605932203395277</c:v>
                </c:pt>
                <c:pt idx="27434">
                  <c:v>16.60653753027179</c:v>
                </c:pt>
                <c:pt idx="27435">
                  <c:v>16.607142857148304</c:v>
                </c:pt>
                <c:pt idx="27436">
                  <c:v>16.607748184024818</c:v>
                </c:pt>
                <c:pt idx="27437">
                  <c:v>16.608353510901331</c:v>
                </c:pt>
                <c:pt idx="27438">
                  <c:v>16.608958837777845</c:v>
                </c:pt>
                <c:pt idx="27439">
                  <c:v>16.609564164654358</c:v>
                </c:pt>
                <c:pt idx="27440">
                  <c:v>16.610169491530872</c:v>
                </c:pt>
                <c:pt idx="27441">
                  <c:v>16.610774818407386</c:v>
                </c:pt>
                <c:pt idx="27442">
                  <c:v>16.611380145283899</c:v>
                </c:pt>
                <c:pt idx="27443">
                  <c:v>16.611985472160413</c:v>
                </c:pt>
                <c:pt idx="27444">
                  <c:v>16.612590799036926</c:v>
                </c:pt>
                <c:pt idx="27445">
                  <c:v>16.61319612591344</c:v>
                </c:pt>
                <c:pt idx="27446">
                  <c:v>16.613801452789954</c:v>
                </c:pt>
                <c:pt idx="27447">
                  <c:v>16.614406779666467</c:v>
                </c:pt>
                <c:pt idx="27448">
                  <c:v>16.615012106542981</c:v>
                </c:pt>
                <c:pt idx="27449">
                  <c:v>16.615617433419494</c:v>
                </c:pt>
                <c:pt idx="27450">
                  <c:v>16.616222760296008</c:v>
                </c:pt>
                <c:pt idx="27451">
                  <c:v>16.616828087172522</c:v>
                </c:pt>
                <c:pt idx="27452">
                  <c:v>16.617433414049035</c:v>
                </c:pt>
                <c:pt idx="27453">
                  <c:v>16.618038740925549</c:v>
                </c:pt>
                <c:pt idx="27454">
                  <c:v>16.618644067802062</c:v>
                </c:pt>
                <c:pt idx="27455">
                  <c:v>16.619249394678576</c:v>
                </c:pt>
                <c:pt idx="27456">
                  <c:v>16.61985472155509</c:v>
                </c:pt>
                <c:pt idx="27457">
                  <c:v>16.620460048431603</c:v>
                </c:pt>
                <c:pt idx="27458">
                  <c:v>16.621065375308117</c:v>
                </c:pt>
                <c:pt idx="27459">
                  <c:v>16.62167070218463</c:v>
                </c:pt>
                <c:pt idx="27460">
                  <c:v>16.622276029061144</c:v>
                </c:pt>
                <c:pt idx="27461">
                  <c:v>16.622881355937658</c:v>
                </c:pt>
                <c:pt idx="27462">
                  <c:v>16.623486682814171</c:v>
                </c:pt>
                <c:pt idx="27463">
                  <c:v>16.624092009690685</c:v>
                </c:pt>
                <c:pt idx="27464">
                  <c:v>16.624697336567198</c:v>
                </c:pt>
                <c:pt idx="27465">
                  <c:v>16.625302663443712</c:v>
                </c:pt>
                <c:pt idx="27466">
                  <c:v>16.625907990320226</c:v>
                </c:pt>
                <c:pt idx="27467">
                  <c:v>16.626513317196739</c:v>
                </c:pt>
                <c:pt idx="27468">
                  <c:v>16.627118644073253</c:v>
                </c:pt>
                <c:pt idx="27469">
                  <c:v>16.627723970949766</c:v>
                </c:pt>
                <c:pt idx="27470">
                  <c:v>16.62832929782628</c:v>
                </c:pt>
                <c:pt idx="27471">
                  <c:v>16.628934624702794</c:v>
                </c:pt>
                <c:pt idx="27472">
                  <c:v>16.629539951579307</c:v>
                </c:pt>
                <c:pt idx="27473">
                  <c:v>16.630145278455821</c:v>
                </c:pt>
                <c:pt idx="27474">
                  <c:v>16.630750605332334</c:v>
                </c:pt>
                <c:pt idx="27475">
                  <c:v>16.631355932208848</c:v>
                </c:pt>
                <c:pt idx="27476">
                  <c:v>16.631961259085362</c:v>
                </c:pt>
                <c:pt idx="27477">
                  <c:v>16.632566585961875</c:v>
                </c:pt>
                <c:pt idx="27478">
                  <c:v>16.633171912838389</c:v>
                </c:pt>
                <c:pt idx="27479">
                  <c:v>16.633777239714902</c:v>
                </c:pt>
                <c:pt idx="27480">
                  <c:v>16.634382566591416</c:v>
                </c:pt>
                <c:pt idx="27481">
                  <c:v>16.63498789346793</c:v>
                </c:pt>
                <c:pt idx="27482">
                  <c:v>16.635593220344443</c:v>
                </c:pt>
                <c:pt idx="27483">
                  <c:v>16.636198547220957</c:v>
                </c:pt>
                <c:pt idx="27484">
                  <c:v>16.63680387409747</c:v>
                </c:pt>
                <c:pt idx="27485">
                  <c:v>16.637409200973984</c:v>
                </c:pt>
                <c:pt idx="27486">
                  <c:v>16.638014527850498</c:v>
                </c:pt>
                <c:pt idx="27487">
                  <c:v>16.638619854727011</c:v>
                </c:pt>
                <c:pt idx="27488">
                  <c:v>16.639225181603525</c:v>
                </c:pt>
                <c:pt idx="27489">
                  <c:v>16.639830508480038</c:v>
                </c:pt>
                <c:pt idx="27490">
                  <c:v>16.640435835356552</c:v>
                </c:pt>
                <c:pt idx="27491">
                  <c:v>16.641041162233066</c:v>
                </c:pt>
                <c:pt idx="27492">
                  <c:v>16.641646489109579</c:v>
                </c:pt>
                <c:pt idx="27493">
                  <c:v>16.642251815986093</c:v>
                </c:pt>
                <c:pt idx="27494">
                  <c:v>16.642857142862606</c:v>
                </c:pt>
                <c:pt idx="27495">
                  <c:v>16.64346246973912</c:v>
                </c:pt>
                <c:pt idx="27496">
                  <c:v>16.644067796615634</c:v>
                </c:pt>
                <c:pt idx="27497">
                  <c:v>16.644673123492147</c:v>
                </c:pt>
                <c:pt idx="27498">
                  <c:v>16.645278450368661</c:v>
                </c:pt>
                <c:pt idx="27499">
                  <c:v>16.645883777245174</c:v>
                </c:pt>
                <c:pt idx="27500">
                  <c:v>16.646489104121688</c:v>
                </c:pt>
                <c:pt idx="27501">
                  <c:v>16.647094430998202</c:v>
                </c:pt>
                <c:pt idx="27502">
                  <c:v>16.647699757874715</c:v>
                </c:pt>
                <c:pt idx="27503">
                  <c:v>16.648305084751229</c:v>
                </c:pt>
                <c:pt idx="27504">
                  <c:v>16.648910411627742</c:v>
                </c:pt>
                <c:pt idx="27505">
                  <c:v>16.649515738504256</c:v>
                </c:pt>
                <c:pt idx="27506">
                  <c:v>16.65012106538077</c:v>
                </c:pt>
                <c:pt idx="27507">
                  <c:v>16.650726392257283</c:v>
                </c:pt>
                <c:pt idx="27508">
                  <c:v>16.651331719133797</c:v>
                </c:pt>
                <c:pt idx="27509">
                  <c:v>16.65193704601031</c:v>
                </c:pt>
                <c:pt idx="27510">
                  <c:v>16.652542372886824</c:v>
                </c:pt>
                <c:pt idx="27511">
                  <c:v>16.653147699763338</c:v>
                </c:pt>
                <c:pt idx="27512">
                  <c:v>16.653753026639851</c:v>
                </c:pt>
                <c:pt idx="27513">
                  <c:v>16.654358353516365</c:v>
                </c:pt>
                <c:pt idx="27514">
                  <c:v>16.654963680392878</c:v>
                </c:pt>
                <c:pt idx="27515">
                  <c:v>16.655569007269392</c:v>
                </c:pt>
                <c:pt idx="27516">
                  <c:v>16.656174334145906</c:v>
                </c:pt>
                <c:pt idx="27517">
                  <c:v>16.656779661022419</c:v>
                </c:pt>
                <c:pt idx="27518">
                  <c:v>16.657384987898933</c:v>
                </c:pt>
                <c:pt idx="27519">
                  <c:v>16.657990314775446</c:v>
                </c:pt>
                <c:pt idx="27520">
                  <c:v>16.65859564165196</c:v>
                </c:pt>
                <c:pt idx="27521">
                  <c:v>16.659200968528474</c:v>
                </c:pt>
                <c:pt idx="27522">
                  <c:v>16.659806295404987</c:v>
                </c:pt>
                <c:pt idx="27523">
                  <c:v>16.660411622281501</c:v>
                </c:pt>
                <c:pt idx="27524">
                  <c:v>16.661016949158014</c:v>
                </c:pt>
                <c:pt idx="27525">
                  <c:v>16.661622276034528</c:v>
                </c:pt>
                <c:pt idx="27526">
                  <c:v>16.662227602911042</c:v>
                </c:pt>
                <c:pt idx="27527">
                  <c:v>16.662832929787555</c:v>
                </c:pt>
                <c:pt idx="27528">
                  <c:v>16.663438256664069</c:v>
                </c:pt>
                <c:pt idx="27529">
                  <c:v>16.664043583540582</c:v>
                </c:pt>
                <c:pt idx="27530">
                  <c:v>16.664648910417096</c:v>
                </c:pt>
                <c:pt idx="27531">
                  <c:v>16.66525423729361</c:v>
                </c:pt>
                <c:pt idx="27532">
                  <c:v>16.665859564170123</c:v>
                </c:pt>
                <c:pt idx="27533">
                  <c:v>16.666464891046637</c:v>
                </c:pt>
                <c:pt idx="27534">
                  <c:v>16.66707021792315</c:v>
                </c:pt>
                <c:pt idx="27535">
                  <c:v>16.667675544799664</c:v>
                </c:pt>
                <c:pt idx="27536">
                  <c:v>16.668280871676178</c:v>
                </c:pt>
                <c:pt idx="27537">
                  <c:v>16.668886198552691</c:v>
                </c:pt>
                <c:pt idx="27538">
                  <c:v>16.669491525429205</c:v>
                </c:pt>
                <c:pt idx="27539">
                  <c:v>16.670096852305718</c:v>
                </c:pt>
                <c:pt idx="27540">
                  <c:v>16.670702179182232</c:v>
                </c:pt>
                <c:pt idx="27541">
                  <c:v>16.671307506058746</c:v>
                </c:pt>
                <c:pt idx="27542">
                  <c:v>16.671912832935259</c:v>
                </c:pt>
                <c:pt idx="27543">
                  <c:v>16.672518159811773</c:v>
                </c:pt>
                <c:pt idx="27544">
                  <c:v>16.673123486688286</c:v>
                </c:pt>
                <c:pt idx="27545">
                  <c:v>16.6737288135648</c:v>
                </c:pt>
                <c:pt idx="27546">
                  <c:v>16.674334140441314</c:v>
                </c:pt>
                <c:pt idx="27547">
                  <c:v>16.674939467317827</c:v>
                </c:pt>
                <c:pt idx="27548">
                  <c:v>16.675544794194341</c:v>
                </c:pt>
                <c:pt idx="27549">
                  <c:v>16.676150121070854</c:v>
                </c:pt>
                <c:pt idx="27550">
                  <c:v>16.676755447947368</c:v>
                </c:pt>
                <c:pt idx="27551">
                  <c:v>16.677360774823882</c:v>
                </c:pt>
                <c:pt idx="27552">
                  <c:v>16.677966101700395</c:v>
                </c:pt>
                <c:pt idx="27553">
                  <c:v>16.678571428576909</c:v>
                </c:pt>
                <c:pt idx="27554">
                  <c:v>16.679176755453422</c:v>
                </c:pt>
                <c:pt idx="27555">
                  <c:v>16.679782082329936</c:v>
                </c:pt>
                <c:pt idx="27556">
                  <c:v>16.68038740920645</c:v>
                </c:pt>
                <c:pt idx="27557">
                  <c:v>16.680992736082963</c:v>
                </c:pt>
                <c:pt idx="27558">
                  <c:v>16.681598062959477</c:v>
                </c:pt>
                <c:pt idx="27559">
                  <c:v>16.68220338983599</c:v>
                </c:pt>
                <c:pt idx="27560">
                  <c:v>16.682808716712504</c:v>
                </c:pt>
                <c:pt idx="27561">
                  <c:v>16.683414043589018</c:v>
                </c:pt>
                <c:pt idx="27562">
                  <c:v>16.684019370465531</c:v>
                </c:pt>
                <c:pt idx="27563">
                  <c:v>16.684624697342045</c:v>
                </c:pt>
                <c:pt idx="27564">
                  <c:v>16.685230024218558</c:v>
                </c:pt>
                <c:pt idx="27565">
                  <c:v>16.685835351095072</c:v>
                </c:pt>
                <c:pt idx="27566">
                  <c:v>16.686440677971586</c:v>
                </c:pt>
                <c:pt idx="27567">
                  <c:v>16.687046004848099</c:v>
                </c:pt>
                <c:pt idx="27568">
                  <c:v>16.687651331724613</c:v>
                </c:pt>
                <c:pt idx="27569">
                  <c:v>16.688256658601127</c:v>
                </c:pt>
                <c:pt idx="27570">
                  <c:v>16.68886198547764</c:v>
                </c:pt>
                <c:pt idx="27571">
                  <c:v>16.689467312354154</c:v>
                </c:pt>
                <c:pt idx="27572">
                  <c:v>16.690072639230667</c:v>
                </c:pt>
                <c:pt idx="27573">
                  <c:v>16.690677966107181</c:v>
                </c:pt>
                <c:pt idx="27574">
                  <c:v>16.691283292983695</c:v>
                </c:pt>
                <c:pt idx="27575">
                  <c:v>16.691888619860208</c:v>
                </c:pt>
                <c:pt idx="27576">
                  <c:v>16.692493946736722</c:v>
                </c:pt>
                <c:pt idx="27577">
                  <c:v>16.693099273613235</c:v>
                </c:pt>
                <c:pt idx="27578">
                  <c:v>16.693704600489749</c:v>
                </c:pt>
                <c:pt idx="27579">
                  <c:v>16.694309927366263</c:v>
                </c:pt>
                <c:pt idx="27580">
                  <c:v>16.694915254242776</c:v>
                </c:pt>
                <c:pt idx="27581">
                  <c:v>16.69552058111929</c:v>
                </c:pt>
                <c:pt idx="27582">
                  <c:v>16.696125907995803</c:v>
                </c:pt>
                <c:pt idx="27583">
                  <c:v>16.696731234872317</c:v>
                </c:pt>
                <c:pt idx="27584">
                  <c:v>16.697336561748831</c:v>
                </c:pt>
                <c:pt idx="27585">
                  <c:v>16.697941888625344</c:v>
                </c:pt>
                <c:pt idx="27586">
                  <c:v>16.698547215501858</c:v>
                </c:pt>
                <c:pt idx="27587">
                  <c:v>16.699152542378371</c:v>
                </c:pt>
                <c:pt idx="27588">
                  <c:v>16.699757869254885</c:v>
                </c:pt>
                <c:pt idx="27589">
                  <c:v>16.700363196131399</c:v>
                </c:pt>
                <c:pt idx="27590">
                  <c:v>16.700968523007912</c:v>
                </c:pt>
                <c:pt idx="27591">
                  <c:v>16.701573849884426</c:v>
                </c:pt>
                <c:pt idx="27592">
                  <c:v>16.702179176760939</c:v>
                </c:pt>
                <c:pt idx="27593">
                  <c:v>16.702784503637453</c:v>
                </c:pt>
                <c:pt idx="27594">
                  <c:v>16.703389830513967</c:v>
                </c:pt>
                <c:pt idx="27595">
                  <c:v>16.70399515739048</c:v>
                </c:pt>
                <c:pt idx="27596">
                  <c:v>16.704600484266994</c:v>
                </c:pt>
                <c:pt idx="27597">
                  <c:v>16.705205811143507</c:v>
                </c:pt>
                <c:pt idx="27598">
                  <c:v>16.705811138020021</c:v>
                </c:pt>
                <c:pt idx="27599">
                  <c:v>16.706416464896535</c:v>
                </c:pt>
                <c:pt idx="27600">
                  <c:v>16.707021791773048</c:v>
                </c:pt>
                <c:pt idx="27601">
                  <c:v>16.707627118649562</c:v>
                </c:pt>
                <c:pt idx="27602">
                  <c:v>16.708232445526075</c:v>
                </c:pt>
                <c:pt idx="27603">
                  <c:v>16.708837772402589</c:v>
                </c:pt>
                <c:pt idx="27604">
                  <c:v>16.709443099279103</c:v>
                </c:pt>
                <c:pt idx="27605">
                  <c:v>16.710048426155616</c:v>
                </c:pt>
                <c:pt idx="27606">
                  <c:v>16.71065375303213</c:v>
                </c:pt>
                <c:pt idx="27607">
                  <c:v>16.711259079908643</c:v>
                </c:pt>
                <c:pt idx="27608">
                  <c:v>16.711864406785157</c:v>
                </c:pt>
                <c:pt idx="27609">
                  <c:v>16.712469733661671</c:v>
                </c:pt>
                <c:pt idx="27610">
                  <c:v>16.713075060538184</c:v>
                </c:pt>
                <c:pt idx="27611">
                  <c:v>16.713680387414698</c:v>
                </c:pt>
                <c:pt idx="27612">
                  <c:v>16.714285714291211</c:v>
                </c:pt>
                <c:pt idx="27613">
                  <c:v>16.714891041167725</c:v>
                </c:pt>
                <c:pt idx="27614">
                  <c:v>16.715496368044239</c:v>
                </c:pt>
                <c:pt idx="27615">
                  <c:v>16.716101694920752</c:v>
                </c:pt>
                <c:pt idx="27616">
                  <c:v>16.716707021797266</c:v>
                </c:pt>
                <c:pt idx="27617">
                  <c:v>16.717312348673779</c:v>
                </c:pt>
                <c:pt idx="27618">
                  <c:v>16.717917675550293</c:v>
                </c:pt>
                <c:pt idx="27619">
                  <c:v>16.718523002426807</c:v>
                </c:pt>
                <c:pt idx="27620">
                  <c:v>16.71912832930332</c:v>
                </c:pt>
                <c:pt idx="27621">
                  <c:v>16.719733656179834</c:v>
                </c:pt>
                <c:pt idx="27622">
                  <c:v>16.720338983056347</c:v>
                </c:pt>
                <c:pt idx="27623">
                  <c:v>16.720944309932861</c:v>
                </c:pt>
                <c:pt idx="27624">
                  <c:v>16.721549636809375</c:v>
                </c:pt>
                <c:pt idx="27625">
                  <c:v>16.722154963685888</c:v>
                </c:pt>
                <c:pt idx="27626">
                  <c:v>16.722760290562402</c:v>
                </c:pt>
                <c:pt idx="27627">
                  <c:v>16.723365617438915</c:v>
                </c:pt>
                <c:pt idx="27628">
                  <c:v>16.723970944315429</c:v>
                </c:pt>
                <c:pt idx="27629">
                  <c:v>16.724576271191943</c:v>
                </c:pt>
                <c:pt idx="27630">
                  <c:v>16.725181598068456</c:v>
                </c:pt>
                <c:pt idx="27631">
                  <c:v>16.72578692494497</c:v>
                </c:pt>
                <c:pt idx="27632">
                  <c:v>16.726392251821483</c:v>
                </c:pt>
                <c:pt idx="27633">
                  <c:v>16.726997578697997</c:v>
                </c:pt>
                <c:pt idx="27634">
                  <c:v>16.727602905574511</c:v>
                </c:pt>
                <c:pt idx="27635">
                  <c:v>16.728208232451024</c:v>
                </c:pt>
                <c:pt idx="27636">
                  <c:v>16.728813559327538</c:v>
                </c:pt>
                <c:pt idx="27637">
                  <c:v>16.729418886204051</c:v>
                </c:pt>
                <c:pt idx="27638">
                  <c:v>16.730024213080565</c:v>
                </c:pt>
                <c:pt idx="27639">
                  <c:v>16.730629539957079</c:v>
                </c:pt>
                <c:pt idx="27640">
                  <c:v>16.731234866833592</c:v>
                </c:pt>
                <c:pt idx="27641">
                  <c:v>16.731840193710106</c:v>
                </c:pt>
                <c:pt idx="27642">
                  <c:v>16.732445520586619</c:v>
                </c:pt>
                <c:pt idx="27643">
                  <c:v>16.733050847463133</c:v>
                </c:pt>
                <c:pt idx="27644">
                  <c:v>16.733656174339647</c:v>
                </c:pt>
                <c:pt idx="27645">
                  <c:v>16.73426150121616</c:v>
                </c:pt>
                <c:pt idx="27646">
                  <c:v>16.734866828092674</c:v>
                </c:pt>
                <c:pt idx="27647">
                  <c:v>16.735472154969187</c:v>
                </c:pt>
                <c:pt idx="27648">
                  <c:v>16.736077481845701</c:v>
                </c:pt>
                <c:pt idx="27649">
                  <c:v>16.736682808722215</c:v>
                </c:pt>
                <c:pt idx="27650">
                  <c:v>16.737288135598728</c:v>
                </c:pt>
                <c:pt idx="27651">
                  <c:v>16.737893462475242</c:v>
                </c:pt>
                <c:pt idx="27652">
                  <c:v>16.738498789351755</c:v>
                </c:pt>
                <c:pt idx="27653">
                  <c:v>16.739104116228269</c:v>
                </c:pt>
                <c:pt idx="27654">
                  <c:v>16.739709443104783</c:v>
                </c:pt>
                <c:pt idx="27655">
                  <c:v>16.740314769981296</c:v>
                </c:pt>
                <c:pt idx="27656">
                  <c:v>16.74092009685781</c:v>
                </c:pt>
                <c:pt idx="27657">
                  <c:v>16.741525423734323</c:v>
                </c:pt>
                <c:pt idx="27658">
                  <c:v>16.742130750610837</c:v>
                </c:pt>
                <c:pt idx="27659">
                  <c:v>16.742736077487351</c:v>
                </c:pt>
                <c:pt idx="27660">
                  <c:v>16.743341404363864</c:v>
                </c:pt>
                <c:pt idx="27661">
                  <c:v>16.743946731240378</c:v>
                </c:pt>
                <c:pt idx="27662">
                  <c:v>16.744552058116891</c:v>
                </c:pt>
                <c:pt idx="27663">
                  <c:v>16.745157384993405</c:v>
                </c:pt>
                <c:pt idx="27664">
                  <c:v>16.745762711869919</c:v>
                </c:pt>
                <c:pt idx="27665">
                  <c:v>16.746368038746432</c:v>
                </c:pt>
                <c:pt idx="27666">
                  <c:v>16.746973365622946</c:v>
                </c:pt>
                <c:pt idx="27667">
                  <c:v>16.747578692499459</c:v>
                </c:pt>
                <c:pt idx="27668">
                  <c:v>16.748184019375973</c:v>
                </c:pt>
                <c:pt idx="27669">
                  <c:v>16.748789346252487</c:v>
                </c:pt>
                <c:pt idx="27670">
                  <c:v>16.749394673129</c:v>
                </c:pt>
                <c:pt idx="27671">
                  <c:v>16.750000000005514</c:v>
                </c:pt>
                <c:pt idx="27672">
                  <c:v>16.750605326882027</c:v>
                </c:pt>
                <c:pt idx="27673">
                  <c:v>16.751210653758541</c:v>
                </c:pt>
                <c:pt idx="27674">
                  <c:v>16.751815980635055</c:v>
                </c:pt>
                <c:pt idx="27675">
                  <c:v>16.752421307511568</c:v>
                </c:pt>
                <c:pt idx="27676">
                  <c:v>16.753026634388082</c:v>
                </c:pt>
                <c:pt idx="27677">
                  <c:v>16.753631961264595</c:v>
                </c:pt>
                <c:pt idx="27678">
                  <c:v>16.754237288141109</c:v>
                </c:pt>
                <c:pt idx="27679">
                  <c:v>16.754842615017623</c:v>
                </c:pt>
                <c:pt idx="27680">
                  <c:v>16.755447941894136</c:v>
                </c:pt>
                <c:pt idx="27681">
                  <c:v>16.75605326877065</c:v>
                </c:pt>
                <c:pt idx="27682">
                  <c:v>16.756658595647163</c:v>
                </c:pt>
                <c:pt idx="27683">
                  <c:v>16.757263922523677</c:v>
                </c:pt>
                <c:pt idx="27684">
                  <c:v>16.757869249400191</c:v>
                </c:pt>
                <c:pt idx="27685">
                  <c:v>16.758474576276704</c:v>
                </c:pt>
                <c:pt idx="27686">
                  <c:v>16.759079903153218</c:v>
                </c:pt>
                <c:pt idx="27687">
                  <c:v>16.759685230029731</c:v>
                </c:pt>
                <c:pt idx="27688">
                  <c:v>16.760290556906245</c:v>
                </c:pt>
                <c:pt idx="27689">
                  <c:v>16.760895883782759</c:v>
                </c:pt>
                <c:pt idx="27690">
                  <c:v>16.761501210659272</c:v>
                </c:pt>
                <c:pt idx="27691">
                  <c:v>16.762106537535786</c:v>
                </c:pt>
                <c:pt idx="27692">
                  <c:v>16.762711864412299</c:v>
                </c:pt>
                <c:pt idx="27693">
                  <c:v>16.763317191288813</c:v>
                </c:pt>
                <c:pt idx="27694">
                  <c:v>16.763922518165327</c:v>
                </c:pt>
                <c:pt idx="27695">
                  <c:v>16.76452784504184</c:v>
                </c:pt>
                <c:pt idx="27696">
                  <c:v>16.765133171918354</c:v>
                </c:pt>
                <c:pt idx="27697">
                  <c:v>16.765738498794867</c:v>
                </c:pt>
                <c:pt idx="27698">
                  <c:v>16.766343825671381</c:v>
                </c:pt>
                <c:pt idx="27699">
                  <c:v>16.766949152547895</c:v>
                </c:pt>
                <c:pt idx="27700">
                  <c:v>16.767554479424408</c:v>
                </c:pt>
                <c:pt idx="27701">
                  <c:v>16.768159806300922</c:v>
                </c:pt>
                <c:pt idx="27702">
                  <c:v>16.768765133177435</c:v>
                </c:pt>
                <c:pt idx="27703">
                  <c:v>16.769370460053949</c:v>
                </c:pt>
                <c:pt idx="27704">
                  <c:v>16.769975786930463</c:v>
                </c:pt>
                <c:pt idx="27705">
                  <c:v>16.770581113806976</c:v>
                </c:pt>
                <c:pt idx="27706">
                  <c:v>16.77118644068349</c:v>
                </c:pt>
                <c:pt idx="27707">
                  <c:v>16.771791767560003</c:v>
                </c:pt>
                <c:pt idx="27708">
                  <c:v>16.772397094436517</c:v>
                </c:pt>
                <c:pt idx="27709">
                  <c:v>16.773002421313031</c:v>
                </c:pt>
                <c:pt idx="27710">
                  <c:v>16.773607748189544</c:v>
                </c:pt>
                <c:pt idx="27711">
                  <c:v>16.774213075066058</c:v>
                </c:pt>
                <c:pt idx="27712">
                  <c:v>16.774818401942571</c:v>
                </c:pt>
                <c:pt idx="27713">
                  <c:v>16.775423728819085</c:v>
                </c:pt>
                <c:pt idx="27714">
                  <c:v>16.776029055695599</c:v>
                </c:pt>
                <c:pt idx="27715">
                  <c:v>16.776634382572112</c:v>
                </c:pt>
                <c:pt idx="27716">
                  <c:v>16.777239709448626</c:v>
                </c:pt>
                <c:pt idx="27717">
                  <c:v>16.777845036325139</c:v>
                </c:pt>
                <c:pt idx="27718">
                  <c:v>16.778450363201653</c:v>
                </c:pt>
                <c:pt idx="27719">
                  <c:v>16.779055690078167</c:v>
                </c:pt>
                <c:pt idx="27720">
                  <c:v>16.77966101695468</c:v>
                </c:pt>
                <c:pt idx="27721">
                  <c:v>16.780266343831194</c:v>
                </c:pt>
                <c:pt idx="27722">
                  <c:v>16.780871670707707</c:v>
                </c:pt>
                <c:pt idx="27723">
                  <c:v>16.781476997584221</c:v>
                </c:pt>
                <c:pt idx="27724">
                  <c:v>16.782082324460735</c:v>
                </c:pt>
                <c:pt idx="27725">
                  <c:v>16.782687651337248</c:v>
                </c:pt>
                <c:pt idx="27726">
                  <c:v>16.783292978213762</c:v>
                </c:pt>
                <c:pt idx="27727">
                  <c:v>16.783898305090275</c:v>
                </c:pt>
                <c:pt idx="27728">
                  <c:v>16.784503631966789</c:v>
                </c:pt>
                <c:pt idx="27729">
                  <c:v>16.785108958843303</c:v>
                </c:pt>
                <c:pt idx="27730">
                  <c:v>16.785714285719816</c:v>
                </c:pt>
                <c:pt idx="27731">
                  <c:v>16.78631961259633</c:v>
                </c:pt>
                <c:pt idx="27732">
                  <c:v>16.786924939472843</c:v>
                </c:pt>
                <c:pt idx="27733">
                  <c:v>16.787530266349357</c:v>
                </c:pt>
                <c:pt idx="27734">
                  <c:v>16.788135593225871</c:v>
                </c:pt>
                <c:pt idx="27735">
                  <c:v>16.788740920102384</c:v>
                </c:pt>
                <c:pt idx="27736">
                  <c:v>16.789346246978898</c:v>
                </c:pt>
                <c:pt idx="27737">
                  <c:v>16.789951573855411</c:v>
                </c:pt>
                <c:pt idx="27738">
                  <c:v>16.790556900731925</c:v>
                </c:pt>
                <c:pt idx="27739">
                  <c:v>16.791162227608439</c:v>
                </c:pt>
                <c:pt idx="27740">
                  <c:v>16.791767554484952</c:v>
                </c:pt>
                <c:pt idx="27741">
                  <c:v>16.792372881361466</c:v>
                </c:pt>
                <c:pt idx="27742">
                  <c:v>16.792978208237979</c:v>
                </c:pt>
                <c:pt idx="27743">
                  <c:v>16.793583535114493</c:v>
                </c:pt>
                <c:pt idx="27744">
                  <c:v>16.794188861991007</c:v>
                </c:pt>
                <c:pt idx="27745">
                  <c:v>16.79479418886752</c:v>
                </c:pt>
                <c:pt idx="27746">
                  <c:v>16.795399515744034</c:v>
                </c:pt>
                <c:pt idx="27747">
                  <c:v>16.796004842620547</c:v>
                </c:pt>
                <c:pt idx="27748">
                  <c:v>16.796610169497061</c:v>
                </c:pt>
                <c:pt idx="27749">
                  <c:v>16.797215496373575</c:v>
                </c:pt>
                <c:pt idx="27750">
                  <c:v>16.797820823250088</c:v>
                </c:pt>
                <c:pt idx="27751">
                  <c:v>16.798426150126602</c:v>
                </c:pt>
                <c:pt idx="27752">
                  <c:v>16.799031477003115</c:v>
                </c:pt>
                <c:pt idx="27753">
                  <c:v>16.799636803879629</c:v>
                </c:pt>
                <c:pt idx="27754">
                  <c:v>16.800242130756143</c:v>
                </c:pt>
                <c:pt idx="27755">
                  <c:v>16.800847457632656</c:v>
                </c:pt>
                <c:pt idx="27756">
                  <c:v>16.80145278450917</c:v>
                </c:pt>
                <c:pt idx="27757">
                  <c:v>16.802058111385684</c:v>
                </c:pt>
                <c:pt idx="27758">
                  <c:v>16.802663438262197</c:v>
                </c:pt>
                <c:pt idx="27759">
                  <c:v>16.803268765138711</c:v>
                </c:pt>
                <c:pt idx="27760">
                  <c:v>16.803874092015224</c:v>
                </c:pt>
                <c:pt idx="27761">
                  <c:v>16.804479418891738</c:v>
                </c:pt>
                <c:pt idx="27762">
                  <c:v>16.805084745768252</c:v>
                </c:pt>
                <c:pt idx="27763">
                  <c:v>16.805690072644765</c:v>
                </c:pt>
                <c:pt idx="27764">
                  <c:v>16.806295399521279</c:v>
                </c:pt>
                <c:pt idx="27765">
                  <c:v>16.806900726397792</c:v>
                </c:pt>
                <c:pt idx="27766">
                  <c:v>16.807506053274306</c:v>
                </c:pt>
                <c:pt idx="27767">
                  <c:v>16.80811138015082</c:v>
                </c:pt>
                <c:pt idx="27768">
                  <c:v>16.808716707027333</c:v>
                </c:pt>
                <c:pt idx="27769">
                  <c:v>16.809322033903847</c:v>
                </c:pt>
                <c:pt idx="27770">
                  <c:v>16.80992736078036</c:v>
                </c:pt>
                <c:pt idx="27771">
                  <c:v>16.810532687656874</c:v>
                </c:pt>
                <c:pt idx="27772">
                  <c:v>16.811138014533388</c:v>
                </c:pt>
                <c:pt idx="27773">
                  <c:v>16.811743341409901</c:v>
                </c:pt>
                <c:pt idx="27774">
                  <c:v>16.812348668286415</c:v>
                </c:pt>
                <c:pt idx="27775">
                  <c:v>16.812953995162928</c:v>
                </c:pt>
                <c:pt idx="27776">
                  <c:v>16.813559322039442</c:v>
                </c:pt>
                <c:pt idx="27777">
                  <c:v>16.814164648915956</c:v>
                </c:pt>
                <c:pt idx="27778">
                  <c:v>16.814769975792469</c:v>
                </c:pt>
                <c:pt idx="27779">
                  <c:v>16.815375302668983</c:v>
                </c:pt>
                <c:pt idx="27780">
                  <c:v>16.815980629545496</c:v>
                </c:pt>
                <c:pt idx="27781">
                  <c:v>16.81658595642201</c:v>
                </c:pt>
                <c:pt idx="27782">
                  <c:v>16.817191283298524</c:v>
                </c:pt>
                <c:pt idx="27783">
                  <c:v>16.817796610175037</c:v>
                </c:pt>
                <c:pt idx="27784">
                  <c:v>16.818401937051551</c:v>
                </c:pt>
                <c:pt idx="27785">
                  <c:v>16.819007263928064</c:v>
                </c:pt>
                <c:pt idx="27786">
                  <c:v>16.819612590804578</c:v>
                </c:pt>
                <c:pt idx="27787">
                  <c:v>16.820217917681092</c:v>
                </c:pt>
                <c:pt idx="27788">
                  <c:v>16.820823244557605</c:v>
                </c:pt>
                <c:pt idx="27789">
                  <c:v>16.821428571434119</c:v>
                </c:pt>
                <c:pt idx="27790">
                  <c:v>16.822033898310632</c:v>
                </c:pt>
                <c:pt idx="27791">
                  <c:v>16.822639225187146</c:v>
                </c:pt>
                <c:pt idx="27792">
                  <c:v>16.82324455206366</c:v>
                </c:pt>
                <c:pt idx="27793">
                  <c:v>16.823849878940173</c:v>
                </c:pt>
                <c:pt idx="27794">
                  <c:v>16.824455205816687</c:v>
                </c:pt>
                <c:pt idx="27795">
                  <c:v>16.8250605326932</c:v>
                </c:pt>
                <c:pt idx="27796">
                  <c:v>16.825665859569714</c:v>
                </c:pt>
                <c:pt idx="27797">
                  <c:v>16.826271186446228</c:v>
                </c:pt>
                <c:pt idx="27798">
                  <c:v>16.826876513322741</c:v>
                </c:pt>
                <c:pt idx="27799">
                  <c:v>16.827481840199255</c:v>
                </c:pt>
                <c:pt idx="27800">
                  <c:v>16.828087167075768</c:v>
                </c:pt>
                <c:pt idx="27801">
                  <c:v>16.828692493952282</c:v>
                </c:pt>
                <c:pt idx="27802">
                  <c:v>16.829297820828796</c:v>
                </c:pt>
                <c:pt idx="27803">
                  <c:v>16.829903147705309</c:v>
                </c:pt>
                <c:pt idx="27804">
                  <c:v>16.830508474581823</c:v>
                </c:pt>
                <c:pt idx="27805">
                  <c:v>16.831113801458336</c:v>
                </c:pt>
                <c:pt idx="27806">
                  <c:v>16.83171912833485</c:v>
                </c:pt>
                <c:pt idx="27807">
                  <c:v>16.832324455211364</c:v>
                </c:pt>
                <c:pt idx="27808">
                  <c:v>16.832929782087877</c:v>
                </c:pt>
                <c:pt idx="27809">
                  <c:v>16.833535108964391</c:v>
                </c:pt>
                <c:pt idx="27810">
                  <c:v>16.834140435840904</c:v>
                </c:pt>
                <c:pt idx="27811">
                  <c:v>16.834745762717418</c:v>
                </c:pt>
                <c:pt idx="27812">
                  <c:v>16.835351089593932</c:v>
                </c:pt>
                <c:pt idx="27813">
                  <c:v>16.835956416470445</c:v>
                </c:pt>
                <c:pt idx="27814">
                  <c:v>16.836561743346959</c:v>
                </c:pt>
                <c:pt idx="27815">
                  <c:v>16.837167070223472</c:v>
                </c:pt>
                <c:pt idx="27816">
                  <c:v>16.837772397099986</c:v>
                </c:pt>
                <c:pt idx="27817">
                  <c:v>16.8383777239765</c:v>
                </c:pt>
                <c:pt idx="27818">
                  <c:v>16.838983050853013</c:v>
                </c:pt>
                <c:pt idx="27819">
                  <c:v>16.839588377729527</c:v>
                </c:pt>
                <c:pt idx="27820">
                  <c:v>16.84019370460604</c:v>
                </c:pt>
                <c:pt idx="27821">
                  <c:v>16.840799031482554</c:v>
                </c:pt>
                <c:pt idx="27822">
                  <c:v>16.841404358359068</c:v>
                </c:pt>
                <c:pt idx="27823">
                  <c:v>16.842009685235581</c:v>
                </c:pt>
                <c:pt idx="27824">
                  <c:v>16.842615012112095</c:v>
                </c:pt>
                <c:pt idx="27825">
                  <c:v>16.843220338988608</c:v>
                </c:pt>
                <c:pt idx="27826">
                  <c:v>16.843825665865122</c:v>
                </c:pt>
                <c:pt idx="27827">
                  <c:v>16.844430992741636</c:v>
                </c:pt>
                <c:pt idx="27828">
                  <c:v>16.845036319618149</c:v>
                </c:pt>
                <c:pt idx="27829">
                  <c:v>16.845641646494663</c:v>
                </c:pt>
                <c:pt idx="27830">
                  <c:v>16.846246973371176</c:v>
                </c:pt>
                <c:pt idx="27831">
                  <c:v>16.84685230024769</c:v>
                </c:pt>
                <c:pt idx="27832">
                  <c:v>16.847457627124204</c:v>
                </c:pt>
                <c:pt idx="27833">
                  <c:v>16.848062954000717</c:v>
                </c:pt>
                <c:pt idx="27834">
                  <c:v>16.848668280877231</c:v>
                </c:pt>
                <c:pt idx="27835">
                  <c:v>16.849273607753744</c:v>
                </c:pt>
                <c:pt idx="27836">
                  <c:v>16.849878934630258</c:v>
                </c:pt>
                <c:pt idx="27837">
                  <c:v>16.850484261506772</c:v>
                </c:pt>
                <c:pt idx="27838">
                  <c:v>16.851089588383285</c:v>
                </c:pt>
                <c:pt idx="27839">
                  <c:v>16.851694915259799</c:v>
                </c:pt>
                <c:pt idx="27840">
                  <c:v>16.852300242136312</c:v>
                </c:pt>
                <c:pt idx="27841">
                  <c:v>16.852905569012826</c:v>
                </c:pt>
                <c:pt idx="27842">
                  <c:v>16.85351089588934</c:v>
                </c:pt>
                <c:pt idx="27843">
                  <c:v>16.854116222765853</c:v>
                </c:pt>
                <c:pt idx="27844">
                  <c:v>16.854721549642367</c:v>
                </c:pt>
                <c:pt idx="27845">
                  <c:v>16.85532687651888</c:v>
                </c:pt>
                <c:pt idx="27846">
                  <c:v>16.855932203395394</c:v>
                </c:pt>
                <c:pt idx="27847">
                  <c:v>16.856537530271908</c:v>
                </c:pt>
                <c:pt idx="27848">
                  <c:v>16.857142857148421</c:v>
                </c:pt>
                <c:pt idx="27849">
                  <c:v>16.857748184024935</c:v>
                </c:pt>
                <c:pt idx="27850">
                  <c:v>16.858353510901448</c:v>
                </c:pt>
                <c:pt idx="27851">
                  <c:v>16.858958837777962</c:v>
                </c:pt>
                <c:pt idx="27852">
                  <c:v>16.859564164654476</c:v>
                </c:pt>
                <c:pt idx="27853">
                  <c:v>16.860169491530989</c:v>
                </c:pt>
                <c:pt idx="27854">
                  <c:v>16.860774818407503</c:v>
                </c:pt>
                <c:pt idx="27855">
                  <c:v>16.861380145284016</c:v>
                </c:pt>
                <c:pt idx="27856">
                  <c:v>16.86198547216053</c:v>
                </c:pt>
                <c:pt idx="27857">
                  <c:v>16.862590799037044</c:v>
                </c:pt>
                <c:pt idx="27858">
                  <c:v>16.863196125913557</c:v>
                </c:pt>
                <c:pt idx="27859">
                  <c:v>16.863801452790071</c:v>
                </c:pt>
                <c:pt idx="27860">
                  <c:v>16.864406779666584</c:v>
                </c:pt>
                <c:pt idx="27861">
                  <c:v>16.865012106543098</c:v>
                </c:pt>
                <c:pt idx="27862">
                  <c:v>16.865617433419612</c:v>
                </c:pt>
                <c:pt idx="27863">
                  <c:v>16.866222760296125</c:v>
                </c:pt>
                <c:pt idx="27864">
                  <c:v>16.866828087172639</c:v>
                </c:pt>
                <c:pt idx="27865">
                  <c:v>16.867433414049152</c:v>
                </c:pt>
                <c:pt idx="27866">
                  <c:v>16.868038740925666</c:v>
                </c:pt>
                <c:pt idx="27867">
                  <c:v>16.86864406780218</c:v>
                </c:pt>
                <c:pt idx="27868">
                  <c:v>16.869249394678693</c:v>
                </c:pt>
                <c:pt idx="27869">
                  <c:v>16.869854721555207</c:v>
                </c:pt>
                <c:pt idx="27870">
                  <c:v>16.87046004843172</c:v>
                </c:pt>
                <c:pt idx="27871">
                  <c:v>16.871065375308234</c:v>
                </c:pt>
                <c:pt idx="27872">
                  <c:v>16.871670702184748</c:v>
                </c:pt>
                <c:pt idx="27873">
                  <c:v>16.872276029061261</c:v>
                </c:pt>
                <c:pt idx="27874">
                  <c:v>16.872881355937775</c:v>
                </c:pt>
                <c:pt idx="27875">
                  <c:v>16.873486682814288</c:v>
                </c:pt>
                <c:pt idx="27876">
                  <c:v>16.874092009690802</c:v>
                </c:pt>
                <c:pt idx="27877">
                  <c:v>16.874697336567316</c:v>
                </c:pt>
                <c:pt idx="27878">
                  <c:v>16.875302663443829</c:v>
                </c:pt>
                <c:pt idx="27879">
                  <c:v>16.875907990320343</c:v>
                </c:pt>
                <c:pt idx="27880">
                  <c:v>16.876513317196856</c:v>
                </c:pt>
                <c:pt idx="27881">
                  <c:v>16.87711864407337</c:v>
                </c:pt>
                <c:pt idx="27882">
                  <c:v>16.877723970949884</c:v>
                </c:pt>
                <c:pt idx="27883">
                  <c:v>16.878329297826397</c:v>
                </c:pt>
                <c:pt idx="27884">
                  <c:v>16.878934624702911</c:v>
                </c:pt>
                <c:pt idx="27885">
                  <c:v>16.879539951579424</c:v>
                </c:pt>
                <c:pt idx="27886">
                  <c:v>16.880145278455938</c:v>
                </c:pt>
                <c:pt idx="27887">
                  <c:v>16.880750605332452</c:v>
                </c:pt>
                <c:pt idx="27888">
                  <c:v>16.881355932208965</c:v>
                </c:pt>
                <c:pt idx="27889">
                  <c:v>16.881961259085479</c:v>
                </c:pt>
                <c:pt idx="27890">
                  <c:v>16.882566585961992</c:v>
                </c:pt>
                <c:pt idx="27891">
                  <c:v>16.883171912838506</c:v>
                </c:pt>
                <c:pt idx="27892">
                  <c:v>16.88377723971502</c:v>
                </c:pt>
                <c:pt idx="27893">
                  <c:v>16.884382566591533</c:v>
                </c:pt>
                <c:pt idx="27894">
                  <c:v>16.884987893468047</c:v>
                </c:pt>
                <c:pt idx="27895">
                  <c:v>16.88559322034456</c:v>
                </c:pt>
                <c:pt idx="27896">
                  <c:v>16.886198547221074</c:v>
                </c:pt>
                <c:pt idx="27897">
                  <c:v>16.886803874097588</c:v>
                </c:pt>
                <c:pt idx="27898">
                  <c:v>16.887409200974101</c:v>
                </c:pt>
                <c:pt idx="27899">
                  <c:v>16.888014527850615</c:v>
                </c:pt>
                <c:pt idx="27900">
                  <c:v>16.888619854727128</c:v>
                </c:pt>
                <c:pt idx="27901">
                  <c:v>16.889225181603642</c:v>
                </c:pt>
                <c:pt idx="27902">
                  <c:v>16.889830508480156</c:v>
                </c:pt>
                <c:pt idx="27903">
                  <c:v>16.890435835356669</c:v>
                </c:pt>
                <c:pt idx="27904">
                  <c:v>16.891041162233183</c:v>
                </c:pt>
                <c:pt idx="27905">
                  <c:v>16.891646489109696</c:v>
                </c:pt>
                <c:pt idx="27906">
                  <c:v>16.89225181598621</c:v>
                </c:pt>
                <c:pt idx="27907">
                  <c:v>16.892857142862724</c:v>
                </c:pt>
                <c:pt idx="27908">
                  <c:v>16.893462469739237</c:v>
                </c:pt>
                <c:pt idx="27909">
                  <c:v>16.894067796615751</c:v>
                </c:pt>
                <c:pt idx="27910">
                  <c:v>16.894673123492264</c:v>
                </c:pt>
                <c:pt idx="27911">
                  <c:v>16.895278450368778</c:v>
                </c:pt>
                <c:pt idx="27912">
                  <c:v>16.895883777245292</c:v>
                </c:pt>
                <c:pt idx="27913">
                  <c:v>16.896489104121805</c:v>
                </c:pt>
                <c:pt idx="27914">
                  <c:v>16.897094430998319</c:v>
                </c:pt>
                <c:pt idx="27915">
                  <c:v>16.897699757874832</c:v>
                </c:pt>
                <c:pt idx="27916">
                  <c:v>16.898305084751346</c:v>
                </c:pt>
                <c:pt idx="27917">
                  <c:v>16.89891041162786</c:v>
                </c:pt>
                <c:pt idx="27918">
                  <c:v>16.899515738504373</c:v>
                </c:pt>
                <c:pt idx="27919">
                  <c:v>16.900121065380887</c:v>
                </c:pt>
                <c:pt idx="27920">
                  <c:v>16.9007263922574</c:v>
                </c:pt>
                <c:pt idx="27921">
                  <c:v>16.901331719133914</c:v>
                </c:pt>
                <c:pt idx="27922">
                  <c:v>16.901937046010428</c:v>
                </c:pt>
                <c:pt idx="27923">
                  <c:v>16.902542372886941</c:v>
                </c:pt>
                <c:pt idx="27924">
                  <c:v>16.903147699763455</c:v>
                </c:pt>
                <c:pt idx="27925">
                  <c:v>16.903753026639968</c:v>
                </c:pt>
                <c:pt idx="27926">
                  <c:v>16.904358353516482</c:v>
                </c:pt>
                <c:pt idx="27927">
                  <c:v>16.904963680392996</c:v>
                </c:pt>
                <c:pt idx="27928">
                  <c:v>16.905569007269509</c:v>
                </c:pt>
                <c:pt idx="27929">
                  <c:v>16.906174334146023</c:v>
                </c:pt>
                <c:pt idx="27930">
                  <c:v>16.906779661022536</c:v>
                </c:pt>
                <c:pt idx="27931">
                  <c:v>16.90738498789905</c:v>
                </c:pt>
                <c:pt idx="27932">
                  <c:v>16.907990314775564</c:v>
                </c:pt>
                <c:pt idx="27933">
                  <c:v>16.908595641652077</c:v>
                </c:pt>
                <c:pt idx="27934">
                  <c:v>16.909200968528591</c:v>
                </c:pt>
                <c:pt idx="27935">
                  <c:v>16.909806295405104</c:v>
                </c:pt>
                <c:pt idx="27936">
                  <c:v>16.910411622281618</c:v>
                </c:pt>
                <c:pt idx="27937">
                  <c:v>16.911016949158132</c:v>
                </c:pt>
                <c:pt idx="27938">
                  <c:v>16.911622276034645</c:v>
                </c:pt>
                <c:pt idx="27939">
                  <c:v>16.912227602911159</c:v>
                </c:pt>
                <c:pt idx="27940">
                  <c:v>16.912832929787672</c:v>
                </c:pt>
                <c:pt idx="27941">
                  <c:v>16.913438256664186</c:v>
                </c:pt>
                <c:pt idx="27942">
                  <c:v>16.9140435835407</c:v>
                </c:pt>
                <c:pt idx="27943">
                  <c:v>16.914648910417213</c:v>
                </c:pt>
                <c:pt idx="27944">
                  <c:v>16.915254237293727</c:v>
                </c:pt>
                <c:pt idx="27945">
                  <c:v>16.915859564170241</c:v>
                </c:pt>
                <c:pt idx="27946">
                  <c:v>16.916464891046754</c:v>
                </c:pt>
                <c:pt idx="27947">
                  <c:v>16.917070217923268</c:v>
                </c:pt>
                <c:pt idx="27948">
                  <c:v>16.917675544799781</c:v>
                </c:pt>
                <c:pt idx="27949">
                  <c:v>16.918280871676295</c:v>
                </c:pt>
                <c:pt idx="27950">
                  <c:v>16.918886198552809</c:v>
                </c:pt>
                <c:pt idx="27951">
                  <c:v>16.919491525429322</c:v>
                </c:pt>
                <c:pt idx="27952">
                  <c:v>16.920096852305836</c:v>
                </c:pt>
                <c:pt idx="27953">
                  <c:v>16.920702179182349</c:v>
                </c:pt>
                <c:pt idx="27954">
                  <c:v>16.921307506058863</c:v>
                </c:pt>
                <c:pt idx="27955">
                  <c:v>16.921912832935377</c:v>
                </c:pt>
                <c:pt idx="27956">
                  <c:v>16.92251815981189</c:v>
                </c:pt>
                <c:pt idx="27957">
                  <c:v>16.923123486688404</c:v>
                </c:pt>
                <c:pt idx="27958">
                  <c:v>16.923728813564917</c:v>
                </c:pt>
                <c:pt idx="27959">
                  <c:v>16.924334140441431</c:v>
                </c:pt>
                <c:pt idx="27960">
                  <c:v>16.924939467317945</c:v>
                </c:pt>
                <c:pt idx="27961">
                  <c:v>16.925544794194458</c:v>
                </c:pt>
                <c:pt idx="27962">
                  <c:v>16.926150121070972</c:v>
                </c:pt>
                <c:pt idx="27963">
                  <c:v>16.926755447947485</c:v>
                </c:pt>
                <c:pt idx="27964">
                  <c:v>16.927360774823999</c:v>
                </c:pt>
                <c:pt idx="27965">
                  <c:v>16.927966101700513</c:v>
                </c:pt>
                <c:pt idx="27966">
                  <c:v>16.928571428577026</c:v>
                </c:pt>
                <c:pt idx="27967">
                  <c:v>16.92917675545354</c:v>
                </c:pt>
                <c:pt idx="27968">
                  <c:v>16.929782082330053</c:v>
                </c:pt>
                <c:pt idx="27969">
                  <c:v>16.930387409206567</c:v>
                </c:pt>
                <c:pt idx="27970">
                  <c:v>16.930992736083081</c:v>
                </c:pt>
                <c:pt idx="27971">
                  <c:v>16.931598062959594</c:v>
                </c:pt>
                <c:pt idx="27972">
                  <c:v>16.932203389836108</c:v>
                </c:pt>
                <c:pt idx="27973">
                  <c:v>16.932808716712621</c:v>
                </c:pt>
                <c:pt idx="27974">
                  <c:v>16.933414043589135</c:v>
                </c:pt>
                <c:pt idx="27975">
                  <c:v>16.934019370465649</c:v>
                </c:pt>
                <c:pt idx="27976">
                  <c:v>16.934624697342162</c:v>
                </c:pt>
                <c:pt idx="27977">
                  <c:v>16.935230024218676</c:v>
                </c:pt>
                <c:pt idx="27978">
                  <c:v>16.935835351095189</c:v>
                </c:pt>
                <c:pt idx="27979">
                  <c:v>16.936440677971703</c:v>
                </c:pt>
                <c:pt idx="27980">
                  <c:v>16.937046004848217</c:v>
                </c:pt>
                <c:pt idx="27981">
                  <c:v>16.93765133172473</c:v>
                </c:pt>
                <c:pt idx="27982">
                  <c:v>16.938256658601244</c:v>
                </c:pt>
                <c:pt idx="27983">
                  <c:v>16.938861985477757</c:v>
                </c:pt>
                <c:pt idx="27984">
                  <c:v>16.939467312354271</c:v>
                </c:pt>
                <c:pt idx="27985">
                  <c:v>16.940072639230785</c:v>
                </c:pt>
                <c:pt idx="27986">
                  <c:v>16.940677966107298</c:v>
                </c:pt>
                <c:pt idx="27987">
                  <c:v>16.941283292983812</c:v>
                </c:pt>
                <c:pt idx="27988">
                  <c:v>16.941888619860325</c:v>
                </c:pt>
                <c:pt idx="27989">
                  <c:v>16.942493946736839</c:v>
                </c:pt>
                <c:pt idx="27990">
                  <c:v>16.943099273613353</c:v>
                </c:pt>
                <c:pt idx="27991">
                  <c:v>16.943704600489866</c:v>
                </c:pt>
                <c:pt idx="27992">
                  <c:v>16.94430992736638</c:v>
                </c:pt>
                <c:pt idx="27993">
                  <c:v>16.944915254242893</c:v>
                </c:pt>
                <c:pt idx="27994">
                  <c:v>16.945520581119407</c:v>
                </c:pt>
                <c:pt idx="27995">
                  <c:v>16.946125907995921</c:v>
                </c:pt>
                <c:pt idx="27996">
                  <c:v>16.946731234872434</c:v>
                </c:pt>
                <c:pt idx="27997">
                  <c:v>16.947336561748948</c:v>
                </c:pt>
                <c:pt idx="27998">
                  <c:v>16.947941888625461</c:v>
                </c:pt>
                <c:pt idx="27999">
                  <c:v>16.948547215501975</c:v>
                </c:pt>
                <c:pt idx="28000">
                  <c:v>16.949152542378489</c:v>
                </c:pt>
                <c:pt idx="28001">
                  <c:v>16.949757869255002</c:v>
                </c:pt>
                <c:pt idx="28002">
                  <c:v>16.950363196131516</c:v>
                </c:pt>
                <c:pt idx="28003">
                  <c:v>16.950968523008029</c:v>
                </c:pt>
                <c:pt idx="28004">
                  <c:v>16.951573849884543</c:v>
                </c:pt>
                <c:pt idx="28005">
                  <c:v>16.952179176761057</c:v>
                </c:pt>
                <c:pt idx="28006">
                  <c:v>16.95278450363757</c:v>
                </c:pt>
                <c:pt idx="28007">
                  <c:v>16.953389830514084</c:v>
                </c:pt>
                <c:pt idx="28008">
                  <c:v>16.953995157390597</c:v>
                </c:pt>
                <c:pt idx="28009">
                  <c:v>16.954600484267111</c:v>
                </c:pt>
                <c:pt idx="28010">
                  <c:v>16.955205811143625</c:v>
                </c:pt>
                <c:pt idx="28011">
                  <c:v>16.955811138020138</c:v>
                </c:pt>
                <c:pt idx="28012">
                  <c:v>16.956416464896652</c:v>
                </c:pt>
                <c:pt idx="28013">
                  <c:v>16.957021791773165</c:v>
                </c:pt>
                <c:pt idx="28014">
                  <c:v>16.957627118649679</c:v>
                </c:pt>
                <c:pt idx="28015">
                  <c:v>16.958232445526193</c:v>
                </c:pt>
                <c:pt idx="28016">
                  <c:v>16.958837772402706</c:v>
                </c:pt>
                <c:pt idx="28017">
                  <c:v>16.95944309927922</c:v>
                </c:pt>
                <c:pt idx="28018">
                  <c:v>16.960048426155733</c:v>
                </c:pt>
                <c:pt idx="28019">
                  <c:v>16.960653753032247</c:v>
                </c:pt>
                <c:pt idx="28020">
                  <c:v>16.961259079908761</c:v>
                </c:pt>
                <c:pt idx="28021">
                  <c:v>16.961864406785274</c:v>
                </c:pt>
                <c:pt idx="28022">
                  <c:v>16.962469733661788</c:v>
                </c:pt>
                <c:pt idx="28023">
                  <c:v>16.963075060538301</c:v>
                </c:pt>
                <c:pt idx="28024">
                  <c:v>16.963680387414815</c:v>
                </c:pt>
                <c:pt idx="28025">
                  <c:v>16.964285714291329</c:v>
                </c:pt>
                <c:pt idx="28026">
                  <c:v>16.964891041167842</c:v>
                </c:pt>
                <c:pt idx="28027">
                  <c:v>16.965496368044356</c:v>
                </c:pt>
                <c:pt idx="28028">
                  <c:v>16.966101694920869</c:v>
                </c:pt>
                <c:pt idx="28029">
                  <c:v>16.966707021797383</c:v>
                </c:pt>
                <c:pt idx="28030">
                  <c:v>16.967312348673897</c:v>
                </c:pt>
                <c:pt idx="28031">
                  <c:v>16.96791767555041</c:v>
                </c:pt>
                <c:pt idx="28032">
                  <c:v>16.968523002426924</c:v>
                </c:pt>
                <c:pt idx="28033">
                  <c:v>16.969128329303437</c:v>
                </c:pt>
                <c:pt idx="28034">
                  <c:v>16.969733656179951</c:v>
                </c:pt>
                <c:pt idx="28035">
                  <c:v>16.970338983056465</c:v>
                </c:pt>
                <c:pt idx="28036">
                  <c:v>16.970944309932978</c:v>
                </c:pt>
                <c:pt idx="28037">
                  <c:v>16.971549636809492</c:v>
                </c:pt>
                <c:pt idx="28038">
                  <c:v>16.972154963686005</c:v>
                </c:pt>
                <c:pt idx="28039">
                  <c:v>16.972760290562519</c:v>
                </c:pt>
                <c:pt idx="28040">
                  <c:v>16.973365617439033</c:v>
                </c:pt>
                <c:pt idx="28041">
                  <c:v>16.973970944315546</c:v>
                </c:pt>
                <c:pt idx="28042">
                  <c:v>16.97457627119206</c:v>
                </c:pt>
                <c:pt idx="28043">
                  <c:v>16.975181598068573</c:v>
                </c:pt>
                <c:pt idx="28044">
                  <c:v>16.975786924945087</c:v>
                </c:pt>
                <c:pt idx="28045">
                  <c:v>16.976392251821601</c:v>
                </c:pt>
                <c:pt idx="28046">
                  <c:v>16.976997578698114</c:v>
                </c:pt>
                <c:pt idx="28047">
                  <c:v>16.977602905574628</c:v>
                </c:pt>
                <c:pt idx="28048">
                  <c:v>16.978208232451141</c:v>
                </c:pt>
                <c:pt idx="28049">
                  <c:v>16.978813559327655</c:v>
                </c:pt>
                <c:pt idx="28050">
                  <c:v>16.979418886204169</c:v>
                </c:pt>
                <c:pt idx="28051">
                  <c:v>16.980024213080682</c:v>
                </c:pt>
                <c:pt idx="28052">
                  <c:v>16.980629539957196</c:v>
                </c:pt>
                <c:pt idx="28053">
                  <c:v>16.981234866833709</c:v>
                </c:pt>
                <c:pt idx="28054">
                  <c:v>16.981840193710223</c:v>
                </c:pt>
                <c:pt idx="28055">
                  <c:v>16.982445520586737</c:v>
                </c:pt>
                <c:pt idx="28056">
                  <c:v>16.98305084746325</c:v>
                </c:pt>
                <c:pt idx="28057">
                  <c:v>16.983656174339764</c:v>
                </c:pt>
                <c:pt idx="28058">
                  <c:v>16.984261501216277</c:v>
                </c:pt>
                <c:pt idx="28059">
                  <c:v>16.984866828092791</c:v>
                </c:pt>
                <c:pt idx="28060">
                  <c:v>16.985472154969305</c:v>
                </c:pt>
                <c:pt idx="28061">
                  <c:v>16.986077481845818</c:v>
                </c:pt>
                <c:pt idx="28062">
                  <c:v>16.986682808722332</c:v>
                </c:pt>
                <c:pt idx="28063">
                  <c:v>16.987288135598845</c:v>
                </c:pt>
                <c:pt idx="28064">
                  <c:v>16.987893462475359</c:v>
                </c:pt>
                <c:pt idx="28065">
                  <c:v>16.988498789351873</c:v>
                </c:pt>
                <c:pt idx="28066">
                  <c:v>16.989104116228386</c:v>
                </c:pt>
                <c:pt idx="28067">
                  <c:v>16.9897094431049</c:v>
                </c:pt>
                <c:pt idx="28068">
                  <c:v>16.990314769981413</c:v>
                </c:pt>
                <c:pt idx="28069">
                  <c:v>16.990920096857927</c:v>
                </c:pt>
                <c:pt idx="28070">
                  <c:v>16.991525423734441</c:v>
                </c:pt>
                <c:pt idx="28071">
                  <c:v>16.992130750610954</c:v>
                </c:pt>
                <c:pt idx="28072">
                  <c:v>16.992736077487468</c:v>
                </c:pt>
                <c:pt idx="28073">
                  <c:v>16.993341404363981</c:v>
                </c:pt>
                <c:pt idx="28074">
                  <c:v>16.993946731240495</c:v>
                </c:pt>
                <c:pt idx="28075">
                  <c:v>16.994552058117009</c:v>
                </c:pt>
                <c:pt idx="28076">
                  <c:v>16.995157384993522</c:v>
                </c:pt>
                <c:pt idx="28077">
                  <c:v>16.995762711870036</c:v>
                </c:pt>
                <c:pt idx="28078">
                  <c:v>16.996368038746549</c:v>
                </c:pt>
                <c:pt idx="28079">
                  <c:v>16.996973365623063</c:v>
                </c:pt>
                <c:pt idx="28080">
                  <c:v>16.997578692499577</c:v>
                </c:pt>
                <c:pt idx="28081">
                  <c:v>16.99818401937609</c:v>
                </c:pt>
                <c:pt idx="28082">
                  <c:v>16.998789346252604</c:v>
                </c:pt>
                <c:pt idx="28083">
                  <c:v>16.999394673129117</c:v>
                </c:pt>
                <c:pt idx="28084">
                  <c:v>17.000000000005631</c:v>
                </c:pt>
                <c:pt idx="28085">
                  <c:v>17.000605326882145</c:v>
                </c:pt>
                <c:pt idx="28086">
                  <c:v>17.001210653758658</c:v>
                </c:pt>
                <c:pt idx="28087">
                  <c:v>17.001815980635172</c:v>
                </c:pt>
                <c:pt idx="28088">
                  <c:v>17.002421307511685</c:v>
                </c:pt>
                <c:pt idx="28089">
                  <c:v>17.003026634388199</c:v>
                </c:pt>
                <c:pt idx="28090">
                  <c:v>17.003631961264713</c:v>
                </c:pt>
                <c:pt idx="28091">
                  <c:v>17.004237288141226</c:v>
                </c:pt>
                <c:pt idx="28092">
                  <c:v>17.00484261501774</c:v>
                </c:pt>
                <c:pt idx="28093">
                  <c:v>17.005447941894253</c:v>
                </c:pt>
                <c:pt idx="28094">
                  <c:v>17.006053268770767</c:v>
                </c:pt>
                <c:pt idx="28095">
                  <c:v>17.006658595647281</c:v>
                </c:pt>
                <c:pt idx="28096">
                  <c:v>17.007263922523794</c:v>
                </c:pt>
                <c:pt idx="28097">
                  <c:v>17.007869249400308</c:v>
                </c:pt>
                <c:pt idx="28098">
                  <c:v>17.008474576276821</c:v>
                </c:pt>
                <c:pt idx="28099">
                  <c:v>17.009079903153335</c:v>
                </c:pt>
                <c:pt idx="28100">
                  <c:v>17.009685230029849</c:v>
                </c:pt>
                <c:pt idx="28101">
                  <c:v>17.010290556906362</c:v>
                </c:pt>
                <c:pt idx="28102">
                  <c:v>17.010895883782876</c:v>
                </c:pt>
                <c:pt idx="28103">
                  <c:v>17.011501210659389</c:v>
                </c:pt>
                <c:pt idx="28104">
                  <c:v>17.012106537535903</c:v>
                </c:pt>
                <c:pt idx="28105">
                  <c:v>17.012711864412417</c:v>
                </c:pt>
                <c:pt idx="28106">
                  <c:v>17.01331719128893</c:v>
                </c:pt>
                <c:pt idx="28107">
                  <c:v>17.013922518165444</c:v>
                </c:pt>
                <c:pt idx="28108">
                  <c:v>17.014527845041957</c:v>
                </c:pt>
                <c:pt idx="28109">
                  <c:v>17.015133171918471</c:v>
                </c:pt>
                <c:pt idx="28110">
                  <c:v>17.015738498794985</c:v>
                </c:pt>
                <c:pt idx="28111">
                  <c:v>17.016343825671498</c:v>
                </c:pt>
                <c:pt idx="28112">
                  <c:v>17.016949152548012</c:v>
                </c:pt>
                <c:pt idx="28113">
                  <c:v>17.017554479424525</c:v>
                </c:pt>
                <c:pt idx="28114">
                  <c:v>17.018159806301039</c:v>
                </c:pt>
                <c:pt idx="28115">
                  <c:v>17.018765133177553</c:v>
                </c:pt>
                <c:pt idx="28116">
                  <c:v>17.019370460054066</c:v>
                </c:pt>
                <c:pt idx="28117">
                  <c:v>17.01997578693058</c:v>
                </c:pt>
                <c:pt idx="28118">
                  <c:v>17.020581113807093</c:v>
                </c:pt>
                <c:pt idx="28119">
                  <c:v>17.021186440683607</c:v>
                </c:pt>
                <c:pt idx="28120">
                  <c:v>17.021791767560121</c:v>
                </c:pt>
                <c:pt idx="28121">
                  <c:v>17.022397094436634</c:v>
                </c:pt>
                <c:pt idx="28122">
                  <c:v>17.023002421313148</c:v>
                </c:pt>
                <c:pt idx="28123">
                  <c:v>17.023607748189661</c:v>
                </c:pt>
                <c:pt idx="28124">
                  <c:v>17.024213075066175</c:v>
                </c:pt>
                <c:pt idx="28125">
                  <c:v>17.024818401942689</c:v>
                </c:pt>
                <c:pt idx="28126">
                  <c:v>17.025423728819202</c:v>
                </c:pt>
                <c:pt idx="28127">
                  <c:v>17.026029055695716</c:v>
                </c:pt>
                <c:pt idx="28128">
                  <c:v>17.026634382572229</c:v>
                </c:pt>
                <c:pt idx="28129">
                  <c:v>17.027239709448743</c:v>
                </c:pt>
                <c:pt idx="28130">
                  <c:v>17.027845036325257</c:v>
                </c:pt>
                <c:pt idx="28131">
                  <c:v>17.02845036320177</c:v>
                </c:pt>
                <c:pt idx="28132">
                  <c:v>17.029055690078284</c:v>
                </c:pt>
                <c:pt idx="28133">
                  <c:v>17.029661016954798</c:v>
                </c:pt>
                <c:pt idx="28134">
                  <c:v>17.030266343831311</c:v>
                </c:pt>
                <c:pt idx="28135">
                  <c:v>17.030871670707825</c:v>
                </c:pt>
                <c:pt idx="28136">
                  <c:v>17.031476997584338</c:v>
                </c:pt>
                <c:pt idx="28137">
                  <c:v>17.032082324460852</c:v>
                </c:pt>
                <c:pt idx="28138">
                  <c:v>17.032687651337366</c:v>
                </c:pt>
                <c:pt idx="28139">
                  <c:v>17.033292978213879</c:v>
                </c:pt>
                <c:pt idx="28140">
                  <c:v>17.033898305090393</c:v>
                </c:pt>
                <c:pt idx="28141">
                  <c:v>17.034503631966906</c:v>
                </c:pt>
                <c:pt idx="28142">
                  <c:v>17.03510895884342</c:v>
                </c:pt>
                <c:pt idx="28143">
                  <c:v>17.035714285719934</c:v>
                </c:pt>
                <c:pt idx="28144">
                  <c:v>17.036319612596447</c:v>
                </c:pt>
                <c:pt idx="28145">
                  <c:v>17.036924939472961</c:v>
                </c:pt>
                <c:pt idx="28146">
                  <c:v>17.037530266349474</c:v>
                </c:pt>
                <c:pt idx="28147">
                  <c:v>17.038135593225988</c:v>
                </c:pt>
                <c:pt idx="28148">
                  <c:v>17.038740920102502</c:v>
                </c:pt>
                <c:pt idx="28149">
                  <c:v>17.039346246979015</c:v>
                </c:pt>
                <c:pt idx="28150">
                  <c:v>17.039951573855529</c:v>
                </c:pt>
                <c:pt idx="28151">
                  <c:v>17.040556900732042</c:v>
                </c:pt>
                <c:pt idx="28152">
                  <c:v>17.041162227608556</c:v>
                </c:pt>
                <c:pt idx="28153">
                  <c:v>17.04176755448507</c:v>
                </c:pt>
                <c:pt idx="28154">
                  <c:v>17.042372881361583</c:v>
                </c:pt>
                <c:pt idx="28155">
                  <c:v>17.042978208238097</c:v>
                </c:pt>
                <c:pt idx="28156">
                  <c:v>17.04358353511461</c:v>
                </c:pt>
                <c:pt idx="28157">
                  <c:v>17.044188861991124</c:v>
                </c:pt>
                <c:pt idx="28158">
                  <c:v>17.044794188867638</c:v>
                </c:pt>
                <c:pt idx="28159">
                  <c:v>17.045399515744151</c:v>
                </c:pt>
                <c:pt idx="28160">
                  <c:v>17.046004842620665</c:v>
                </c:pt>
                <c:pt idx="28161">
                  <c:v>17.046610169497178</c:v>
                </c:pt>
                <c:pt idx="28162">
                  <c:v>17.047215496373692</c:v>
                </c:pt>
                <c:pt idx="28163">
                  <c:v>17.047820823250206</c:v>
                </c:pt>
                <c:pt idx="28164">
                  <c:v>17.048426150126719</c:v>
                </c:pt>
                <c:pt idx="28165">
                  <c:v>17.049031477003233</c:v>
                </c:pt>
                <c:pt idx="28166">
                  <c:v>17.049636803879746</c:v>
                </c:pt>
                <c:pt idx="28167">
                  <c:v>17.05024213075626</c:v>
                </c:pt>
                <c:pt idx="28168">
                  <c:v>17.050847457632774</c:v>
                </c:pt>
                <c:pt idx="28169">
                  <c:v>17.051452784509287</c:v>
                </c:pt>
                <c:pt idx="28170">
                  <c:v>17.052058111385801</c:v>
                </c:pt>
                <c:pt idx="28171">
                  <c:v>17.052663438262314</c:v>
                </c:pt>
                <c:pt idx="28172">
                  <c:v>17.053268765138828</c:v>
                </c:pt>
                <c:pt idx="28173">
                  <c:v>17.053874092015342</c:v>
                </c:pt>
                <c:pt idx="28174">
                  <c:v>17.054479418891855</c:v>
                </c:pt>
                <c:pt idx="28175">
                  <c:v>17.055084745768369</c:v>
                </c:pt>
                <c:pt idx="28176">
                  <c:v>17.055690072644882</c:v>
                </c:pt>
                <c:pt idx="28177">
                  <c:v>17.056295399521396</c:v>
                </c:pt>
                <c:pt idx="28178">
                  <c:v>17.05690072639791</c:v>
                </c:pt>
                <c:pt idx="28179">
                  <c:v>17.057506053274423</c:v>
                </c:pt>
                <c:pt idx="28180">
                  <c:v>17.058111380150937</c:v>
                </c:pt>
                <c:pt idx="28181">
                  <c:v>17.05871670702745</c:v>
                </c:pt>
                <c:pt idx="28182">
                  <c:v>17.059322033903964</c:v>
                </c:pt>
                <c:pt idx="28183">
                  <c:v>17.059927360780478</c:v>
                </c:pt>
                <c:pt idx="28184">
                  <c:v>17.060532687656991</c:v>
                </c:pt>
                <c:pt idx="28185">
                  <c:v>17.061138014533505</c:v>
                </c:pt>
                <c:pt idx="28186">
                  <c:v>17.061743341410018</c:v>
                </c:pt>
                <c:pt idx="28187">
                  <c:v>17.062348668286532</c:v>
                </c:pt>
                <c:pt idx="28188">
                  <c:v>17.062953995163046</c:v>
                </c:pt>
                <c:pt idx="28189">
                  <c:v>17.063559322039559</c:v>
                </c:pt>
                <c:pt idx="28190">
                  <c:v>17.064164648916073</c:v>
                </c:pt>
                <c:pt idx="28191">
                  <c:v>17.064769975792586</c:v>
                </c:pt>
                <c:pt idx="28192">
                  <c:v>17.0653753026691</c:v>
                </c:pt>
                <c:pt idx="28193">
                  <c:v>17.065980629545614</c:v>
                </c:pt>
                <c:pt idx="28194">
                  <c:v>17.066585956422127</c:v>
                </c:pt>
                <c:pt idx="28195">
                  <c:v>17.067191283298641</c:v>
                </c:pt>
                <c:pt idx="28196">
                  <c:v>17.067796610175154</c:v>
                </c:pt>
                <c:pt idx="28197">
                  <c:v>17.068401937051668</c:v>
                </c:pt>
                <c:pt idx="28198">
                  <c:v>17.069007263928182</c:v>
                </c:pt>
                <c:pt idx="28199">
                  <c:v>17.069612590804695</c:v>
                </c:pt>
                <c:pt idx="28200">
                  <c:v>17.070217917681209</c:v>
                </c:pt>
                <c:pt idx="28201">
                  <c:v>17.070823244557722</c:v>
                </c:pt>
                <c:pt idx="28202">
                  <c:v>17.071428571434236</c:v>
                </c:pt>
                <c:pt idx="28203">
                  <c:v>17.07203389831075</c:v>
                </c:pt>
                <c:pt idx="28204">
                  <c:v>17.072639225187263</c:v>
                </c:pt>
                <c:pt idx="28205">
                  <c:v>17.073244552063777</c:v>
                </c:pt>
                <c:pt idx="28206">
                  <c:v>17.07384987894029</c:v>
                </c:pt>
                <c:pt idx="28207">
                  <c:v>17.074455205816804</c:v>
                </c:pt>
                <c:pt idx="28208">
                  <c:v>17.075060532693318</c:v>
                </c:pt>
                <c:pt idx="28209">
                  <c:v>17.075665859569831</c:v>
                </c:pt>
                <c:pt idx="28210">
                  <c:v>17.076271186446345</c:v>
                </c:pt>
                <c:pt idx="28211">
                  <c:v>17.076876513322858</c:v>
                </c:pt>
                <c:pt idx="28212">
                  <c:v>17.077481840199372</c:v>
                </c:pt>
                <c:pt idx="28213">
                  <c:v>17.078087167075886</c:v>
                </c:pt>
                <c:pt idx="28214">
                  <c:v>17.078692493952399</c:v>
                </c:pt>
                <c:pt idx="28215">
                  <c:v>17.079297820828913</c:v>
                </c:pt>
                <c:pt idx="28216">
                  <c:v>17.079903147705426</c:v>
                </c:pt>
                <c:pt idx="28217">
                  <c:v>17.08050847458194</c:v>
                </c:pt>
                <c:pt idx="28218">
                  <c:v>17.081113801458454</c:v>
                </c:pt>
                <c:pt idx="28219">
                  <c:v>17.081719128334967</c:v>
                </c:pt>
                <c:pt idx="28220">
                  <c:v>17.082324455211481</c:v>
                </c:pt>
                <c:pt idx="28221">
                  <c:v>17.082929782087994</c:v>
                </c:pt>
                <c:pt idx="28222">
                  <c:v>17.083535108964508</c:v>
                </c:pt>
                <c:pt idx="28223">
                  <c:v>17.084140435841022</c:v>
                </c:pt>
                <c:pt idx="28224">
                  <c:v>17.084745762717535</c:v>
                </c:pt>
                <c:pt idx="28225">
                  <c:v>17.085351089594049</c:v>
                </c:pt>
                <c:pt idx="28226">
                  <c:v>17.085956416470562</c:v>
                </c:pt>
                <c:pt idx="28227">
                  <c:v>17.086561743347076</c:v>
                </c:pt>
                <c:pt idx="28228">
                  <c:v>17.08716707022359</c:v>
                </c:pt>
                <c:pt idx="28229">
                  <c:v>17.087772397100103</c:v>
                </c:pt>
                <c:pt idx="28230">
                  <c:v>17.088377723976617</c:v>
                </c:pt>
                <c:pt idx="28231">
                  <c:v>17.08898305085313</c:v>
                </c:pt>
                <c:pt idx="28232">
                  <c:v>17.089588377729644</c:v>
                </c:pt>
                <c:pt idx="28233">
                  <c:v>17.090193704606158</c:v>
                </c:pt>
                <c:pt idx="28234">
                  <c:v>17.090799031482671</c:v>
                </c:pt>
                <c:pt idx="28235">
                  <c:v>17.091404358359185</c:v>
                </c:pt>
                <c:pt idx="28236">
                  <c:v>17.092009685235698</c:v>
                </c:pt>
                <c:pt idx="28237">
                  <c:v>17.092615012112212</c:v>
                </c:pt>
                <c:pt idx="28238">
                  <c:v>17.093220338988726</c:v>
                </c:pt>
                <c:pt idx="28239">
                  <c:v>17.093825665865239</c:v>
                </c:pt>
                <c:pt idx="28240">
                  <c:v>17.094430992741753</c:v>
                </c:pt>
                <c:pt idx="28241">
                  <c:v>17.095036319618266</c:v>
                </c:pt>
                <c:pt idx="28242">
                  <c:v>17.09564164649478</c:v>
                </c:pt>
                <c:pt idx="28243">
                  <c:v>17.096246973371294</c:v>
                </c:pt>
                <c:pt idx="28244">
                  <c:v>17.096852300247807</c:v>
                </c:pt>
                <c:pt idx="28245">
                  <c:v>17.097457627124321</c:v>
                </c:pt>
                <c:pt idx="28246">
                  <c:v>17.098062954000834</c:v>
                </c:pt>
                <c:pt idx="28247">
                  <c:v>17.098668280877348</c:v>
                </c:pt>
                <c:pt idx="28248">
                  <c:v>17.099273607753862</c:v>
                </c:pt>
                <c:pt idx="28249">
                  <c:v>17.099878934630375</c:v>
                </c:pt>
                <c:pt idx="28250">
                  <c:v>17.100484261506889</c:v>
                </c:pt>
                <c:pt idx="28251">
                  <c:v>17.101089588383402</c:v>
                </c:pt>
                <c:pt idx="28252">
                  <c:v>17.101694915259916</c:v>
                </c:pt>
                <c:pt idx="28253">
                  <c:v>17.10230024213643</c:v>
                </c:pt>
                <c:pt idx="28254">
                  <c:v>17.102905569012943</c:v>
                </c:pt>
                <c:pt idx="28255">
                  <c:v>17.103510895889457</c:v>
                </c:pt>
                <c:pt idx="28256">
                  <c:v>17.10411622276597</c:v>
                </c:pt>
                <c:pt idx="28257">
                  <c:v>17.104721549642484</c:v>
                </c:pt>
                <c:pt idx="28258">
                  <c:v>17.105326876518998</c:v>
                </c:pt>
                <c:pt idx="28259">
                  <c:v>17.105932203395511</c:v>
                </c:pt>
                <c:pt idx="28260">
                  <c:v>17.106537530272025</c:v>
                </c:pt>
                <c:pt idx="28261">
                  <c:v>17.107142857148538</c:v>
                </c:pt>
                <c:pt idx="28262">
                  <c:v>17.107748184025052</c:v>
                </c:pt>
                <c:pt idx="28263">
                  <c:v>17.108353510901566</c:v>
                </c:pt>
                <c:pt idx="28264">
                  <c:v>17.108958837778079</c:v>
                </c:pt>
                <c:pt idx="28265">
                  <c:v>17.109564164654593</c:v>
                </c:pt>
                <c:pt idx="28266">
                  <c:v>17.110169491531106</c:v>
                </c:pt>
                <c:pt idx="28267">
                  <c:v>17.11077481840762</c:v>
                </c:pt>
                <c:pt idx="28268">
                  <c:v>17.111380145284134</c:v>
                </c:pt>
                <c:pt idx="28269">
                  <c:v>17.111985472160647</c:v>
                </c:pt>
                <c:pt idx="28270">
                  <c:v>17.112590799037161</c:v>
                </c:pt>
                <c:pt idx="28271">
                  <c:v>17.113196125913674</c:v>
                </c:pt>
                <c:pt idx="28272">
                  <c:v>17.113801452790188</c:v>
                </c:pt>
                <c:pt idx="28273">
                  <c:v>17.114406779666702</c:v>
                </c:pt>
                <c:pt idx="28274">
                  <c:v>17.115012106543215</c:v>
                </c:pt>
                <c:pt idx="28275">
                  <c:v>17.115617433419729</c:v>
                </c:pt>
                <c:pt idx="28276">
                  <c:v>17.116222760296242</c:v>
                </c:pt>
                <c:pt idx="28277">
                  <c:v>17.116828087172756</c:v>
                </c:pt>
                <c:pt idx="28278">
                  <c:v>17.11743341404927</c:v>
                </c:pt>
                <c:pt idx="28279">
                  <c:v>17.118038740925783</c:v>
                </c:pt>
                <c:pt idx="28280">
                  <c:v>17.118644067802297</c:v>
                </c:pt>
                <c:pt idx="28281">
                  <c:v>17.11924939467881</c:v>
                </c:pt>
                <c:pt idx="28282">
                  <c:v>17.119854721555324</c:v>
                </c:pt>
                <c:pt idx="28283">
                  <c:v>17.120460048431838</c:v>
                </c:pt>
                <c:pt idx="28284">
                  <c:v>17.121065375308351</c:v>
                </c:pt>
                <c:pt idx="28285">
                  <c:v>17.121670702184865</c:v>
                </c:pt>
                <c:pt idx="28286">
                  <c:v>17.122276029061378</c:v>
                </c:pt>
                <c:pt idx="28287">
                  <c:v>17.122881355937892</c:v>
                </c:pt>
                <c:pt idx="28288">
                  <c:v>17.123486682814406</c:v>
                </c:pt>
                <c:pt idx="28289">
                  <c:v>17.124092009690919</c:v>
                </c:pt>
                <c:pt idx="28290">
                  <c:v>17.124697336567433</c:v>
                </c:pt>
                <c:pt idx="28291">
                  <c:v>17.125302663443946</c:v>
                </c:pt>
                <c:pt idx="28292">
                  <c:v>17.12590799032046</c:v>
                </c:pt>
                <c:pt idx="28293">
                  <c:v>17.126513317196974</c:v>
                </c:pt>
                <c:pt idx="28294">
                  <c:v>17.127118644073487</c:v>
                </c:pt>
                <c:pt idx="28295">
                  <c:v>17.127723970950001</c:v>
                </c:pt>
                <c:pt idx="28296">
                  <c:v>17.128329297826514</c:v>
                </c:pt>
                <c:pt idx="28297">
                  <c:v>17.128934624703028</c:v>
                </c:pt>
                <c:pt idx="28298">
                  <c:v>17.129539951579542</c:v>
                </c:pt>
                <c:pt idx="28299">
                  <c:v>17.130145278456055</c:v>
                </c:pt>
                <c:pt idx="28300">
                  <c:v>17.130750605332569</c:v>
                </c:pt>
                <c:pt idx="28301">
                  <c:v>17.131355932209082</c:v>
                </c:pt>
                <c:pt idx="28302">
                  <c:v>17.131961259085596</c:v>
                </c:pt>
                <c:pt idx="28303">
                  <c:v>17.13256658596211</c:v>
                </c:pt>
                <c:pt idx="28304">
                  <c:v>17.133171912838623</c:v>
                </c:pt>
                <c:pt idx="28305">
                  <c:v>17.133777239715137</c:v>
                </c:pt>
                <c:pt idx="28306">
                  <c:v>17.13438256659165</c:v>
                </c:pt>
                <c:pt idx="28307">
                  <c:v>17.134987893468164</c:v>
                </c:pt>
                <c:pt idx="28308">
                  <c:v>17.135593220344678</c:v>
                </c:pt>
                <c:pt idx="28309">
                  <c:v>17.136198547221191</c:v>
                </c:pt>
                <c:pt idx="28310">
                  <c:v>17.136803874097705</c:v>
                </c:pt>
                <c:pt idx="28311">
                  <c:v>17.137409200974218</c:v>
                </c:pt>
                <c:pt idx="28312">
                  <c:v>17.138014527850732</c:v>
                </c:pt>
                <c:pt idx="28313">
                  <c:v>17.138619854727246</c:v>
                </c:pt>
                <c:pt idx="28314">
                  <c:v>17.139225181603759</c:v>
                </c:pt>
                <c:pt idx="28315">
                  <c:v>17.139830508480273</c:v>
                </c:pt>
                <c:pt idx="28316">
                  <c:v>17.140435835356786</c:v>
                </c:pt>
                <c:pt idx="28317">
                  <c:v>17.1410411622333</c:v>
                </c:pt>
                <c:pt idx="28318">
                  <c:v>17.141646489109814</c:v>
                </c:pt>
                <c:pt idx="28319">
                  <c:v>17.142251815986327</c:v>
                </c:pt>
                <c:pt idx="28320">
                  <c:v>17.142857142862841</c:v>
                </c:pt>
                <c:pt idx="28321">
                  <c:v>17.143462469739355</c:v>
                </c:pt>
                <c:pt idx="28322">
                  <c:v>17.144067796615868</c:v>
                </c:pt>
                <c:pt idx="28323">
                  <c:v>17.144673123492382</c:v>
                </c:pt>
                <c:pt idx="28324">
                  <c:v>17.145278450368895</c:v>
                </c:pt>
                <c:pt idx="28325">
                  <c:v>17.145883777245409</c:v>
                </c:pt>
                <c:pt idx="28326">
                  <c:v>17.146489104121923</c:v>
                </c:pt>
                <c:pt idx="28327">
                  <c:v>17.147094430998436</c:v>
                </c:pt>
                <c:pt idx="28328">
                  <c:v>17.14769975787495</c:v>
                </c:pt>
                <c:pt idx="28329">
                  <c:v>17.148305084751463</c:v>
                </c:pt>
                <c:pt idx="28330">
                  <c:v>17.148910411627977</c:v>
                </c:pt>
                <c:pt idx="28331">
                  <c:v>17.149515738504491</c:v>
                </c:pt>
                <c:pt idx="28332">
                  <c:v>17.150121065381004</c:v>
                </c:pt>
                <c:pt idx="28333">
                  <c:v>17.150726392257518</c:v>
                </c:pt>
                <c:pt idx="28334">
                  <c:v>17.151331719134031</c:v>
                </c:pt>
                <c:pt idx="28335">
                  <c:v>17.151937046010545</c:v>
                </c:pt>
                <c:pt idx="28336">
                  <c:v>17.152542372887059</c:v>
                </c:pt>
                <c:pt idx="28337">
                  <c:v>17.153147699763572</c:v>
                </c:pt>
                <c:pt idx="28338">
                  <c:v>17.153753026640086</c:v>
                </c:pt>
                <c:pt idx="28339">
                  <c:v>17.154358353516599</c:v>
                </c:pt>
                <c:pt idx="28340">
                  <c:v>17.154963680393113</c:v>
                </c:pt>
                <c:pt idx="28341">
                  <c:v>17.155569007269627</c:v>
                </c:pt>
                <c:pt idx="28342">
                  <c:v>17.15617433414614</c:v>
                </c:pt>
                <c:pt idx="28343">
                  <c:v>17.156779661022654</c:v>
                </c:pt>
                <c:pt idx="28344">
                  <c:v>17.157384987899167</c:v>
                </c:pt>
                <c:pt idx="28345">
                  <c:v>17.157990314775681</c:v>
                </c:pt>
                <c:pt idx="28346">
                  <c:v>17.158595641652195</c:v>
                </c:pt>
                <c:pt idx="28347">
                  <c:v>17.159200968528708</c:v>
                </c:pt>
                <c:pt idx="28348">
                  <c:v>17.159806295405222</c:v>
                </c:pt>
                <c:pt idx="28349">
                  <c:v>17.160411622281735</c:v>
                </c:pt>
                <c:pt idx="28350">
                  <c:v>17.161016949158249</c:v>
                </c:pt>
                <c:pt idx="28351">
                  <c:v>17.161622276034763</c:v>
                </c:pt>
                <c:pt idx="28352">
                  <c:v>17.162227602911276</c:v>
                </c:pt>
                <c:pt idx="28353">
                  <c:v>17.16283292978779</c:v>
                </c:pt>
                <c:pt idx="28354">
                  <c:v>17.163438256664303</c:v>
                </c:pt>
                <c:pt idx="28355">
                  <c:v>17.164043583540817</c:v>
                </c:pt>
                <c:pt idx="28356">
                  <c:v>17.164648910417331</c:v>
                </c:pt>
                <c:pt idx="28357">
                  <c:v>17.165254237293844</c:v>
                </c:pt>
                <c:pt idx="28358">
                  <c:v>17.165859564170358</c:v>
                </c:pt>
                <c:pt idx="28359">
                  <c:v>17.166464891046871</c:v>
                </c:pt>
                <c:pt idx="28360">
                  <c:v>17.167070217923385</c:v>
                </c:pt>
                <c:pt idx="28361">
                  <c:v>17.167675544799899</c:v>
                </c:pt>
                <c:pt idx="28362">
                  <c:v>17.168280871676412</c:v>
                </c:pt>
                <c:pt idx="28363">
                  <c:v>17.168886198552926</c:v>
                </c:pt>
                <c:pt idx="28364">
                  <c:v>17.169491525429439</c:v>
                </c:pt>
                <c:pt idx="28365">
                  <c:v>17.170096852305953</c:v>
                </c:pt>
                <c:pt idx="28366">
                  <c:v>17.170702179182467</c:v>
                </c:pt>
                <c:pt idx="28367">
                  <c:v>17.17130750605898</c:v>
                </c:pt>
                <c:pt idx="28368">
                  <c:v>17.171912832935494</c:v>
                </c:pt>
                <c:pt idx="28369">
                  <c:v>17.172518159812007</c:v>
                </c:pt>
                <c:pt idx="28370">
                  <c:v>17.173123486688521</c:v>
                </c:pt>
                <c:pt idx="28371">
                  <c:v>17.173728813565035</c:v>
                </c:pt>
                <c:pt idx="28372">
                  <c:v>17.174334140441548</c:v>
                </c:pt>
                <c:pt idx="28373">
                  <c:v>17.174939467318062</c:v>
                </c:pt>
                <c:pt idx="28374">
                  <c:v>17.175544794194575</c:v>
                </c:pt>
                <c:pt idx="28375">
                  <c:v>17.176150121071089</c:v>
                </c:pt>
                <c:pt idx="28376">
                  <c:v>17.176755447947603</c:v>
                </c:pt>
                <c:pt idx="28377">
                  <c:v>17.177360774824116</c:v>
                </c:pt>
                <c:pt idx="28378">
                  <c:v>17.17796610170063</c:v>
                </c:pt>
                <c:pt idx="28379">
                  <c:v>17.178571428577143</c:v>
                </c:pt>
                <c:pt idx="28380">
                  <c:v>17.179176755453657</c:v>
                </c:pt>
                <c:pt idx="28381">
                  <c:v>17.179782082330171</c:v>
                </c:pt>
                <c:pt idx="28382">
                  <c:v>17.180387409206684</c:v>
                </c:pt>
                <c:pt idx="28383">
                  <c:v>17.180992736083198</c:v>
                </c:pt>
                <c:pt idx="28384">
                  <c:v>17.181598062959711</c:v>
                </c:pt>
                <c:pt idx="28385">
                  <c:v>17.182203389836225</c:v>
                </c:pt>
                <c:pt idx="28386">
                  <c:v>17.182808716712739</c:v>
                </c:pt>
                <c:pt idx="28387">
                  <c:v>17.183414043589252</c:v>
                </c:pt>
                <c:pt idx="28388">
                  <c:v>17.184019370465766</c:v>
                </c:pt>
                <c:pt idx="28389">
                  <c:v>17.184624697342279</c:v>
                </c:pt>
                <c:pt idx="28390">
                  <c:v>17.185230024218793</c:v>
                </c:pt>
                <c:pt idx="28391">
                  <c:v>17.185835351095307</c:v>
                </c:pt>
                <c:pt idx="28392">
                  <c:v>17.18644067797182</c:v>
                </c:pt>
                <c:pt idx="28393">
                  <c:v>17.187046004848334</c:v>
                </c:pt>
                <c:pt idx="28394">
                  <c:v>17.187651331724847</c:v>
                </c:pt>
                <c:pt idx="28395">
                  <c:v>17.188256658601361</c:v>
                </c:pt>
                <c:pt idx="28396">
                  <c:v>17.188861985477875</c:v>
                </c:pt>
                <c:pt idx="28397">
                  <c:v>17.189467312354388</c:v>
                </c:pt>
                <c:pt idx="28398">
                  <c:v>17.190072639230902</c:v>
                </c:pt>
                <c:pt idx="28399">
                  <c:v>17.190677966107415</c:v>
                </c:pt>
                <c:pt idx="28400">
                  <c:v>17.191283292983929</c:v>
                </c:pt>
                <c:pt idx="28401">
                  <c:v>17.191888619860443</c:v>
                </c:pt>
                <c:pt idx="28402">
                  <c:v>17.192493946736956</c:v>
                </c:pt>
                <c:pt idx="28403">
                  <c:v>17.19309927361347</c:v>
                </c:pt>
                <c:pt idx="28404">
                  <c:v>17.193704600489983</c:v>
                </c:pt>
                <c:pt idx="28405">
                  <c:v>17.194309927366497</c:v>
                </c:pt>
                <c:pt idx="28406">
                  <c:v>17.194915254243011</c:v>
                </c:pt>
                <c:pt idx="28407">
                  <c:v>17.195520581119524</c:v>
                </c:pt>
                <c:pt idx="28408">
                  <c:v>17.196125907996038</c:v>
                </c:pt>
                <c:pt idx="28409">
                  <c:v>17.196731234872551</c:v>
                </c:pt>
                <c:pt idx="28410">
                  <c:v>17.197336561749065</c:v>
                </c:pt>
                <c:pt idx="28411">
                  <c:v>17.197941888625579</c:v>
                </c:pt>
                <c:pt idx="28412">
                  <c:v>17.198547215502092</c:v>
                </c:pt>
                <c:pt idx="28413">
                  <c:v>17.199152542378606</c:v>
                </c:pt>
                <c:pt idx="28414">
                  <c:v>17.199757869255119</c:v>
                </c:pt>
                <c:pt idx="28415">
                  <c:v>17.200363196131633</c:v>
                </c:pt>
                <c:pt idx="28416">
                  <c:v>17.200968523008147</c:v>
                </c:pt>
                <c:pt idx="28417">
                  <c:v>17.20157384988466</c:v>
                </c:pt>
                <c:pt idx="28418">
                  <c:v>17.202179176761174</c:v>
                </c:pt>
                <c:pt idx="28419">
                  <c:v>17.202784503637687</c:v>
                </c:pt>
                <c:pt idx="28420">
                  <c:v>17.203389830514201</c:v>
                </c:pt>
                <c:pt idx="28421">
                  <c:v>17.203995157390715</c:v>
                </c:pt>
                <c:pt idx="28422">
                  <c:v>17.204600484267228</c:v>
                </c:pt>
                <c:pt idx="28423">
                  <c:v>17.205205811143742</c:v>
                </c:pt>
                <c:pt idx="28424">
                  <c:v>17.205811138020255</c:v>
                </c:pt>
                <c:pt idx="28425">
                  <c:v>17.206416464896769</c:v>
                </c:pt>
                <c:pt idx="28426">
                  <c:v>17.207021791773283</c:v>
                </c:pt>
                <c:pt idx="28427">
                  <c:v>17.207627118649796</c:v>
                </c:pt>
                <c:pt idx="28428">
                  <c:v>17.20823244552631</c:v>
                </c:pt>
                <c:pt idx="28429">
                  <c:v>17.208837772402823</c:v>
                </c:pt>
                <c:pt idx="28430">
                  <c:v>17.209443099279337</c:v>
                </c:pt>
                <c:pt idx="28431">
                  <c:v>17.210048426155851</c:v>
                </c:pt>
                <c:pt idx="28432">
                  <c:v>17.210653753032364</c:v>
                </c:pt>
                <c:pt idx="28433">
                  <c:v>17.211259079908878</c:v>
                </c:pt>
                <c:pt idx="28434">
                  <c:v>17.211864406785391</c:v>
                </c:pt>
                <c:pt idx="28435">
                  <c:v>17.212469733661905</c:v>
                </c:pt>
                <c:pt idx="28436">
                  <c:v>17.213075060538419</c:v>
                </c:pt>
                <c:pt idx="28437">
                  <c:v>17.213680387414932</c:v>
                </c:pt>
                <c:pt idx="28438">
                  <c:v>17.214285714291446</c:v>
                </c:pt>
                <c:pt idx="28439">
                  <c:v>17.214891041167959</c:v>
                </c:pt>
                <c:pt idx="28440">
                  <c:v>17.215496368044473</c:v>
                </c:pt>
                <c:pt idx="28441">
                  <c:v>17.216101694920987</c:v>
                </c:pt>
                <c:pt idx="28442">
                  <c:v>17.2167070217975</c:v>
                </c:pt>
                <c:pt idx="28443">
                  <c:v>17.217312348674014</c:v>
                </c:pt>
                <c:pt idx="28444">
                  <c:v>17.217917675550527</c:v>
                </c:pt>
                <c:pt idx="28445">
                  <c:v>17.218523002427041</c:v>
                </c:pt>
                <c:pt idx="28446">
                  <c:v>17.219128329303555</c:v>
                </c:pt>
                <c:pt idx="28447">
                  <c:v>17.219733656180068</c:v>
                </c:pt>
                <c:pt idx="28448">
                  <c:v>17.220338983056582</c:v>
                </c:pt>
                <c:pt idx="28449">
                  <c:v>17.220944309933095</c:v>
                </c:pt>
                <c:pt idx="28450">
                  <c:v>17.221549636809609</c:v>
                </c:pt>
                <c:pt idx="28451">
                  <c:v>17.222154963686123</c:v>
                </c:pt>
                <c:pt idx="28452">
                  <c:v>17.222760290562636</c:v>
                </c:pt>
                <c:pt idx="28453">
                  <c:v>17.22336561743915</c:v>
                </c:pt>
                <c:pt idx="28454">
                  <c:v>17.223970944315663</c:v>
                </c:pt>
                <c:pt idx="28455">
                  <c:v>17.224576271192177</c:v>
                </c:pt>
                <c:pt idx="28456">
                  <c:v>17.225181598068691</c:v>
                </c:pt>
                <c:pt idx="28457">
                  <c:v>17.225786924945204</c:v>
                </c:pt>
                <c:pt idx="28458">
                  <c:v>17.226392251821718</c:v>
                </c:pt>
                <c:pt idx="28459">
                  <c:v>17.226997578698231</c:v>
                </c:pt>
                <c:pt idx="28460">
                  <c:v>17.227602905574745</c:v>
                </c:pt>
                <c:pt idx="28461">
                  <c:v>17.228208232451259</c:v>
                </c:pt>
                <c:pt idx="28462">
                  <c:v>17.228813559327772</c:v>
                </c:pt>
                <c:pt idx="28463">
                  <c:v>17.229418886204286</c:v>
                </c:pt>
                <c:pt idx="28464">
                  <c:v>17.230024213080799</c:v>
                </c:pt>
                <c:pt idx="28465">
                  <c:v>17.230629539957313</c:v>
                </c:pt>
                <c:pt idx="28466">
                  <c:v>17.231234866833827</c:v>
                </c:pt>
                <c:pt idx="28467">
                  <c:v>17.23184019371034</c:v>
                </c:pt>
                <c:pt idx="28468">
                  <c:v>17.232445520586854</c:v>
                </c:pt>
                <c:pt idx="28469">
                  <c:v>17.233050847463367</c:v>
                </c:pt>
                <c:pt idx="28470">
                  <c:v>17.233656174339881</c:v>
                </c:pt>
                <c:pt idx="28471">
                  <c:v>17.234261501216395</c:v>
                </c:pt>
                <c:pt idx="28472">
                  <c:v>17.234866828092908</c:v>
                </c:pt>
                <c:pt idx="28473">
                  <c:v>17.235472154969422</c:v>
                </c:pt>
                <c:pt idx="28474">
                  <c:v>17.236077481845935</c:v>
                </c:pt>
                <c:pt idx="28475">
                  <c:v>17.236682808722449</c:v>
                </c:pt>
                <c:pt idx="28476">
                  <c:v>17.237288135598963</c:v>
                </c:pt>
                <c:pt idx="28477">
                  <c:v>17.237893462475476</c:v>
                </c:pt>
                <c:pt idx="28478">
                  <c:v>17.23849878935199</c:v>
                </c:pt>
                <c:pt idx="28479">
                  <c:v>17.239104116228503</c:v>
                </c:pt>
                <c:pt idx="28480">
                  <c:v>17.239709443105017</c:v>
                </c:pt>
                <c:pt idx="28481">
                  <c:v>17.240314769981531</c:v>
                </c:pt>
                <c:pt idx="28482">
                  <c:v>17.240920096858044</c:v>
                </c:pt>
                <c:pt idx="28483">
                  <c:v>17.241525423734558</c:v>
                </c:pt>
                <c:pt idx="28484">
                  <c:v>17.242130750611071</c:v>
                </c:pt>
                <c:pt idx="28485">
                  <c:v>17.242736077487585</c:v>
                </c:pt>
                <c:pt idx="28486">
                  <c:v>17.243341404364099</c:v>
                </c:pt>
                <c:pt idx="28487">
                  <c:v>17.243946731240612</c:v>
                </c:pt>
                <c:pt idx="28488">
                  <c:v>17.244552058117126</c:v>
                </c:pt>
                <c:pt idx="28489">
                  <c:v>17.245157384993639</c:v>
                </c:pt>
                <c:pt idx="28490">
                  <c:v>17.245762711870153</c:v>
                </c:pt>
                <c:pt idx="28491">
                  <c:v>17.246368038746667</c:v>
                </c:pt>
                <c:pt idx="28492">
                  <c:v>17.24697336562318</c:v>
                </c:pt>
                <c:pt idx="28493">
                  <c:v>17.247578692499694</c:v>
                </c:pt>
                <c:pt idx="28494">
                  <c:v>17.248184019376207</c:v>
                </c:pt>
                <c:pt idx="28495">
                  <c:v>17.248789346252721</c:v>
                </c:pt>
                <c:pt idx="28496">
                  <c:v>17.249394673129235</c:v>
                </c:pt>
                <c:pt idx="28497">
                  <c:v>17.250000000005748</c:v>
                </c:pt>
                <c:pt idx="28498">
                  <c:v>17.250605326882262</c:v>
                </c:pt>
                <c:pt idx="28499">
                  <c:v>17.251210653758775</c:v>
                </c:pt>
                <c:pt idx="28500">
                  <c:v>17.251815980635289</c:v>
                </c:pt>
                <c:pt idx="28501">
                  <c:v>17.252421307511803</c:v>
                </c:pt>
                <c:pt idx="28502">
                  <c:v>17.253026634388316</c:v>
                </c:pt>
                <c:pt idx="28503">
                  <c:v>17.25363196126483</c:v>
                </c:pt>
                <c:pt idx="28504">
                  <c:v>17.254237288141343</c:v>
                </c:pt>
                <c:pt idx="28505">
                  <c:v>17.254842615017857</c:v>
                </c:pt>
                <c:pt idx="28506">
                  <c:v>17.255447941894371</c:v>
                </c:pt>
                <c:pt idx="28507">
                  <c:v>17.256053268770884</c:v>
                </c:pt>
                <c:pt idx="28508">
                  <c:v>17.256658595647398</c:v>
                </c:pt>
                <c:pt idx="28509">
                  <c:v>17.257263922523912</c:v>
                </c:pt>
                <c:pt idx="28510">
                  <c:v>17.257869249400425</c:v>
                </c:pt>
                <c:pt idx="28511">
                  <c:v>17.258474576276939</c:v>
                </c:pt>
                <c:pt idx="28512">
                  <c:v>17.259079903153452</c:v>
                </c:pt>
                <c:pt idx="28513">
                  <c:v>17.259685230029966</c:v>
                </c:pt>
                <c:pt idx="28514">
                  <c:v>17.26029055690648</c:v>
                </c:pt>
                <c:pt idx="28515">
                  <c:v>17.260895883782993</c:v>
                </c:pt>
                <c:pt idx="28516">
                  <c:v>17.261501210659507</c:v>
                </c:pt>
                <c:pt idx="28517">
                  <c:v>17.26210653753602</c:v>
                </c:pt>
                <c:pt idx="28518">
                  <c:v>17.262711864412534</c:v>
                </c:pt>
                <c:pt idx="28519">
                  <c:v>17.263317191289048</c:v>
                </c:pt>
                <c:pt idx="28520">
                  <c:v>17.263922518165561</c:v>
                </c:pt>
                <c:pt idx="28521">
                  <c:v>17.264527845042075</c:v>
                </c:pt>
                <c:pt idx="28522">
                  <c:v>17.265133171918588</c:v>
                </c:pt>
                <c:pt idx="28523">
                  <c:v>17.265738498795102</c:v>
                </c:pt>
                <c:pt idx="28524">
                  <c:v>17.266343825671616</c:v>
                </c:pt>
                <c:pt idx="28525">
                  <c:v>17.266949152548129</c:v>
                </c:pt>
                <c:pt idx="28526">
                  <c:v>17.267554479424643</c:v>
                </c:pt>
                <c:pt idx="28527">
                  <c:v>17.268159806301156</c:v>
                </c:pt>
                <c:pt idx="28528">
                  <c:v>17.26876513317767</c:v>
                </c:pt>
                <c:pt idx="28529">
                  <c:v>17.269370460054184</c:v>
                </c:pt>
                <c:pt idx="28530">
                  <c:v>17.269975786930697</c:v>
                </c:pt>
                <c:pt idx="28531">
                  <c:v>17.270581113807211</c:v>
                </c:pt>
                <c:pt idx="28532">
                  <c:v>17.271186440683724</c:v>
                </c:pt>
                <c:pt idx="28533">
                  <c:v>17.271791767560238</c:v>
                </c:pt>
                <c:pt idx="28534">
                  <c:v>17.272397094436752</c:v>
                </c:pt>
                <c:pt idx="28535">
                  <c:v>17.273002421313265</c:v>
                </c:pt>
                <c:pt idx="28536">
                  <c:v>17.273607748189779</c:v>
                </c:pt>
                <c:pt idx="28537">
                  <c:v>17.274213075066292</c:v>
                </c:pt>
                <c:pt idx="28538">
                  <c:v>17.274818401942806</c:v>
                </c:pt>
                <c:pt idx="28539">
                  <c:v>17.27542372881932</c:v>
                </c:pt>
                <c:pt idx="28540">
                  <c:v>17.276029055695833</c:v>
                </c:pt>
                <c:pt idx="28541">
                  <c:v>17.276634382572347</c:v>
                </c:pt>
                <c:pt idx="28542">
                  <c:v>17.27723970944886</c:v>
                </c:pt>
                <c:pt idx="28543">
                  <c:v>17.277845036325374</c:v>
                </c:pt>
                <c:pt idx="28544">
                  <c:v>17.278450363201888</c:v>
                </c:pt>
                <c:pt idx="28545">
                  <c:v>17.279055690078401</c:v>
                </c:pt>
                <c:pt idx="28546">
                  <c:v>17.279661016954915</c:v>
                </c:pt>
                <c:pt idx="28547">
                  <c:v>17.280266343831428</c:v>
                </c:pt>
                <c:pt idx="28548">
                  <c:v>17.280871670707942</c:v>
                </c:pt>
                <c:pt idx="28549">
                  <c:v>17.281476997584456</c:v>
                </c:pt>
                <c:pt idx="28550">
                  <c:v>17.282082324460969</c:v>
                </c:pt>
                <c:pt idx="28551">
                  <c:v>17.282687651337483</c:v>
                </c:pt>
                <c:pt idx="28552">
                  <c:v>17.283292978213996</c:v>
                </c:pt>
                <c:pt idx="28553">
                  <c:v>17.28389830509051</c:v>
                </c:pt>
                <c:pt idx="28554">
                  <c:v>17.284503631967024</c:v>
                </c:pt>
                <c:pt idx="28555">
                  <c:v>17.285108958843537</c:v>
                </c:pt>
                <c:pt idx="28556">
                  <c:v>17.285714285720051</c:v>
                </c:pt>
                <c:pt idx="28557">
                  <c:v>17.286319612596564</c:v>
                </c:pt>
                <c:pt idx="28558">
                  <c:v>17.286924939473078</c:v>
                </c:pt>
                <c:pt idx="28559">
                  <c:v>17.287530266349592</c:v>
                </c:pt>
                <c:pt idx="28560">
                  <c:v>17.288135593226105</c:v>
                </c:pt>
                <c:pt idx="28561">
                  <c:v>17.288740920102619</c:v>
                </c:pt>
                <c:pt idx="28562">
                  <c:v>17.289346246979132</c:v>
                </c:pt>
                <c:pt idx="28563">
                  <c:v>17.289951573855646</c:v>
                </c:pt>
                <c:pt idx="28564">
                  <c:v>17.29055690073216</c:v>
                </c:pt>
                <c:pt idx="28565">
                  <c:v>17.291162227608673</c:v>
                </c:pt>
                <c:pt idx="28566">
                  <c:v>17.291767554485187</c:v>
                </c:pt>
                <c:pt idx="28567">
                  <c:v>17.2923728813617</c:v>
                </c:pt>
                <c:pt idx="28568">
                  <c:v>17.292978208238214</c:v>
                </c:pt>
                <c:pt idx="28569">
                  <c:v>17.293583535114728</c:v>
                </c:pt>
                <c:pt idx="28570">
                  <c:v>17.294188861991241</c:v>
                </c:pt>
                <c:pt idx="28571">
                  <c:v>17.294794188867755</c:v>
                </c:pt>
                <c:pt idx="28572">
                  <c:v>17.295399515744268</c:v>
                </c:pt>
                <c:pt idx="28573">
                  <c:v>17.296004842620782</c:v>
                </c:pt>
                <c:pt idx="28574">
                  <c:v>17.296610169497296</c:v>
                </c:pt>
                <c:pt idx="28575">
                  <c:v>17.297215496373809</c:v>
                </c:pt>
                <c:pt idx="28576">
                  <c:v>17.297820823250323</c:v>
                </c:pt>
                <c:pt idx="28577">
                  <c:v>17.298426150126836</c:v>
                </c:pt>
                <c:pt idx="28578">
                  <c:v>17.29903147700335</c:v>
                </c:pt>
                <c:pt idx="28579">
                  <c:v>17.299636803879864</c:v>
                </c:pt>
                <c:pt idx="28580">
                  <c:v>17.300242130756377</c:v>
                </c:pt>
                <c:pt idx="28581">
                  <c:v>17.300847457632891</c:v>
                </c:pt>
                <c:pt idx="28582">
                  <c:v>17.301452784509404</c:v>
                </c:pt>
                <c:pt idx="28583">
                  <c:v>17.302058111385918</c:v>
                </c:pt>
                <c:pt idx="28584">
                  <c:v>17.302663438262432</c:v>
                </c:pt>
                <c:pt idx="28585">
                  <c:v>17.303268765138945</c:v>
                </c:pt>
                <c:pt idx="28586">
                  <c:v>17.303874092015459</c:v>
                </c:pt>
                <c:pt idx="28587">
                  <c:v>17.304479418891972</c:v>
                </c:pt>
                <c:pt idx="28588">
                  <c:v>17.305084745768486</c:v>
                </c:pt>
                <c:pt idx="28589">
                  <c:v>17.305690072645</c:v>
                </c:pt>
                <c:pt idx="28590">
                  <c:v>17.306295399521513</c:v>
                </c:pt>
                <c:pt idx="28591">
                  <c:v>17.306900726398027</c:v>
                </c:pt>
                <c:pt idx="28592">
                  <c:v>17.30750605327454</c:v>
                </c:pt>
                <c:pt idx="28593">
                  <c:v>17.308111380151054</c:v>
                </c:pt>
                <c:pt idx="28594">
                  <c:v>17.308716707027568</c:v>
                </c:pt>
                <c:pt idx="28595">
                  <c:v>17.309322033904081</c:v>
                </c:pt>
                <c:pt idx="28596">
                  <c:v>17.309927360780595</c:v>
                </c:pt>
                <c:pt idx="28597">
                  <c:v>17.310532687657108</c:v>
                </c:pt>
                <c:pt idx="28598">
                  <c:v>17.311138014533622</c:v>
                </c:pt>
                <c:pt idx="28599">
                  <c:v>17.311743341410136</c:v>
                </c:pt>
                <c:pt idx="28600">
                  <c:v>17.312348668286649</c:v>
                </c:pt>
                <c:pt idx="28601">
                  <c:v>17.312953995163163</c:v>
                </c:pt>
                <c:pt idx="28602">
                  <c:v>17.313559322039676</c:v>
                </c:pt>
                <c:pt idx="28603">
                  <c:v>17.31416464891619</c:v>
                </c:pt>
                <c:pt idx="28604">
                  <c:v>17.314769975792704</c:v>
                </c:pt>
                <c:pt idx="28605">
                  <c:v>17.315375302669217</c:v>
                </c:pt>
                <c:pt idx="28606">
                  <c:v>17.315980629545731</c:v>
                </c:pt>
                <c:pt idx="28607">
                  <c:v>17.316585956422244</c:v>
                </c:pt>
                <c:pt idx="28608">
                  <c:v>17.317191283298758</c:v>
                </c:pt>
                <c:pt idx="28609">
                  <c:v>17.317796610175272</c:v>
                </c:pt>
                <c:pt idx="28610">
                  <c:v>17.318401937051785</c:v>
                </c:pt>
                <c:pt idx="28611">
                  <c:v>17.319007263928299</c:v>
                </c:pt>
                <c:pt idx="28612">
                  <c:v>17.319612590804812</c:v>
                </c:pt>
                <c:pt idx="28613">
                  <c:v>17.320217917681326</c:v>
                </c:pt>
                <c:pt idx="28614">
                  <c:v>17.32082324455784</c:v>
                </c:pt>
                <c:pt idx="28615">
                  <c:v>17.321428571434353</c:v>
                </c:pt>
                <c:pt idx="28616">
                  <c:v>17.322033898310867</c:v>
                </c:pt>
                <c:pt idx="28617">
                  <c:v>17.32263922518738</c:v>
                </c:pt>
                <c:pt idx="28618">
                  <c:v>17.323244552063894</c:v>
                </c:pt>
                <c:pt idx="28619">
                  <c:v>17.323849878940408</c:v>
                </c:pt>
                <c:pt idx="28620">
                  <c:v>17.324455205816921</c:v>
                </c:pt>
                <c:pt idx="28621">
                  <c:v>17.325060532693435</c:v>
                </c:pt>
                <c:pt idx="28622">
                  <c:v>17.325665859569948</c:v>
                </c:pt>
                <c:pt idx="28623">
                  <c:v>17.326271186446462</c:v>
                </c:pt>
                <c:pt idx="28624">
                  <c:v>17.326876513322976</c:v>
                </c:pt>
                <c:pt idx="28625">
                  <c:v>17.327481840199489</c:v>
                </c:pt>
                <c:pt idx="28626">
                  <c:v>17.328087167076003</c:v>
                </c:pt>
                <c:pt idx="28627">
                  <c:v>17.328692493952516</c:v>
                </c:pt>
                <c:pt idx="28628">
                  <c:v>17.32929782082903</c:v>
                </c:pt>
                <c:pt idx="28629">
                  <c:v>17.329903147705544</c:v>
                </c:pt>
                <c:pt idx="28630">
                  <c:v>17.330508474582057</c:v>
                </c:pt>
                <c:pt idx="28631">
                  <c:v>17.331113801458571</c:v>
                </c:pt>
                <c:pt idx="28632">
                  <c:v>17.331719128335084</c:v>
                </c:pt>
                <c:pt idx="28633">
                  <c:v>17.332324455211598</c:v>
                </c:pt>
                <c:pt idx="28634">
                  <c:v>17.332929782088112</c:v>
                </c:pt>
                <c:pt idx="28635">
                  <c:v>17.333535108964625</c:v>
                </c:pt>
                <c:pt idx="28636">
                  <c:v>17.334140435841139</c:v>
                </c:pt>
                <c:pt idx="28637">
                  <c:v>17.334745762717652</c:v>
                </c:pt>
                <c:pt idx="28638">
                  <c:v>17.335351089594166</c:v>
                </c:pt>
                <c:pt idx="28639">
                  <c:v>17.33595641647068</c:v>
                </c:pt>
                <c:pt idx="28640">
                  <c:v>17.336561743347193</c:v>
                </c:pt>
                <c:pt idx="28641">
                  <c:v>17.337167070223707</c:v>
                </c:pt>
                <c:pt idx="28642">
                  <c:v>17.33777239710022</c:v>
                </c:pt>
                <c:pt idx="28643">
                  <c:v>17.338377723976734</c:v>
                </c:pt>
                <c:pt idx="28644">
                  <c:v>17.338983050853248</c:v>
                </c:pt>
                <c:pt idx="28645">
                  <c:v>17.339588377729761</c:v>
                </c:pt>
                <c:pt idx="28646">
                  <c:v>17.340193704606275</c:v>
                </c:pt>
                <c:pt idx="28647">
                  <c:v>17.340799031482788</c:v>
                </c:pt>
                <c:pt idx="28648">
                  <c:v>17.341404358359302</c:v>
                </c:pt>
                <c:pt idx="28649">
                  <c:v>17.342009685235816</c:v>
                </c:pt>
                <c:pt idx="28650">
                  <c:v>17.342615012112329</c:v>
                </c:pt>
                <c:pt idx="28651">
                  <c:v>17.343220338988843</c:v>
                </c:pt>
                <c:pt idx="28652">
                  <c:v>17.343825665865356</c:v>
                </c:pt>
                <c:pt idx="28653">
                  <c:v>17.34443099274187</c:v>
                </c:pt>
                <c:pt idx="28654">
                  <c:v>17.345036319618384</c:v>
                </c:pt>
                <c:pt idx="28655">
                  <c:v>17.345641646494897</c:v>
                </c:pt>
                <c:pt idx="28656">
                  <c:v>17.346246973371411</c:v>
                </c:pt>
                <c:pt idx="28657">
                  <c:v>17.346852300247924</c:v>
                </c:pt>
                <c:pt idx="28658">
                  <c:v>17.347457627124438</c:v>
                </c:pt>
                <c:pt idx="28659">
                  <c:v>17.348062954000952</c:v>
                </c:pt>
                <c:pt idx="28660">
                  <c:v>17.348668280877465</c:v>
                </c:pt>
                <c:pt idx="28661">
                  <c:v>17.349273607753979</c:v>
                </c:pt>
                <c:pt idx="28662">
                  <c:v>17.349878934630492</c:v>
                </c:pt>
                <c:pt idx="28663">
                  <c:v>17.350484261507006</c:v>
                </c:pt>
                <c:pt idx="28664">
                  <c:v>17.35108958838352</c:v>
                </c:pt>
                <c:pt idx="28665">
                  <c:v>17.351694915260033</c:v>
                </c:pt>
                <c:pt idx="28666">
                  <c:v>17.352300242136547</c:v>
                </c:pt>
                <c:pt idx="28667">
                  <c:v>17.35290556901306</c:v>
                </c:pt>
                <c:pt idx="28668">
                  <c:v>17.353510895889574</c:v>
                </c:pt>
                <c:pt idx="28669">
                  <c:v>17.354116222766088</c:v>
                </c:pt>
                <c:pt idx="28670">
                  <c:v>17.354721549642601</c:v>
                </c:pt>
                <c:pt idx="28671">
                  <c:v>17.355326876519115</c:v>
                </c:pt>
                <c:pt idx="28672">
                  <c:v>17.355932203395628</c:v>
                </c:pt>
                <c:pt idx="28673">
                  <c:v>17.356537530272142</c:v>
                </c:pt>
                <c:pt idx="28674">
                  <c:v>17.357142857148656</c:v>
                </c:pt>
                <c:pt idx="28675">
                  <c:v>17.357748184025169</c:v>
                </c:pt>
                <c:pt idx="28676">
                  <c:v>17.358353510901683</c:v>
                </c:pt>
                <c:pt idx="28677">
                  <c:v>17.358958837778196</c:v>
                </c:pt>
                <c:pt idx="28678">
                  <c:v>17.35956416465471</c:v>
                </c:pt>
                <c:pt idx="28679">
                  <c:v>17.360169491531224</c:v>
                </c:pt>
                <c:pt idx="28680">
                  <c:v>17.360774818407737</c:v>
                </c:pt>
                <c:pt idx="28681">
                  <c:v>17.361380145284251</c:v>
                </c:pt>
                <c:pt idx="28682">
                  <c:v>17.361985472160764</c:v>
                </c:pt>
                <c:pt idx="28683">
                  <c:v>17.362590799037278</c:v>
                </c:pt>
                <c:pt idx="28684">
                  <c:v>17.363196125913792</c:v>
                </c:pt>
                <c:pt idx="28685">
                  <c:v>17.363801452790305</c:v>
                </c:pt>
                <c:pt idx="28686">
                  <c:v>17.364406779666819</c:v>
                </c:pt>
                <c:pt idx="28687">
                  <c:v>17.365012106543332</c:v>
                </c:pt>
                <c:pt idx="28688">
                  <c:v>17.365617433419846</c:v>
                </c:pt>
                <c:pt idx="28689">
                  <c:v>17.36622276029636</c:v>
                </c:pt>
                <c:pt idx="28690">
                  <c:v>17.366828087172873</c:v>
                </c:pt>
                <c:pt idx="28691">
                  <c:v>17.367433414049387</c:v>
                </c:pt>
                <c:pt idx="28692">
                  <c:v>17.3680387409259</c:v>
                </c:pt>
                <c:pt idx="28693">
                  <c:v>17.368644067802414</c:v>
                </c:pt>
                <c:pt idx="28694">
                  <c:v>17.369249394678928</c:v>
                </c:pt>
                <c:pt idx="28695">
                  <c:v>17.369854721555441</c:v>
                </c:pt>
                <c:pt idx="28696">
                  <c:v>17.370460048431955</c:v>
                </c:pt>
                <c:pt idx="28697">
                  <c:v>17.371065375308469</c:v>
                </c:pt>
                <c:pt idx="28698">
                  <c:v>17.371670702184982</c:v>
                </c:pt>
                <c:pt idx="28699">
                  <c:v>17.372276029061496</c:v>
                </c:pt>
                <c:pt idx="28700">
                  <c:v>17.372881355938009</c:v>
                </c:pt>
                <c:pt idx="28701">
                  <c:v>17.373486682814523</c:v>
                </c:pt>
                <c:pt idx="28702">
                  <c:v>17.374092009691037</c:v>
                </c:pt>
                <c:pt idx="28703">
                  <c:v>17.37469733656755</c:v>
                </c:pt>
                <c:pt idx="28704">
                  <c:v>17.375302663444064</c:v>
                </c:pt>
                <c:pt idx="28705">
                  <c:v>17.375907990320577</c:v>
                </c:pt>
                <c:pt idx="28706">
                  <c:v>17.376513317197091</c:v>
                </c:pt>
                <c:pt idx="28707">
                  <c:v>17.377118644073605</c:v>
                </c:pt>
                <c:pt idx="28708">
                  <c:v>17.377723970950118</c:v>
                </c:pt>
                <c:pt idx="28709">
                  <c:v>17.378329297826632</c:v>
                </c:pt>
                <c:pt idx="28710">
                  <c:v>17.378934624703145</c:v>
                </c:pt>
                <c:pt idx="28711">
                  <c:v>17.379539951579659</c:v>
                </c:pt>
                <c:pt idx="28712">
                  <c:v>17.380145278456173</c:v>
                </c:pt>
                <c:pt idx="28713">
                  <c:v>17.380750605332686</c:v>
                </c:pt>
                <c:pt idx="28714">
                  <c:v>17.3813559322092</c:v>
                </c:pt>
                <c:pt idx="28715">
                  <c:v>17.381961259085713</c:v>
                </c:pt>
                <c:pt idx="28716">
                  <c:v>17.382566585962227</c:v>
                </c:pt>
                <c:pt idx="28717">
                  <c:v>17.383171912838741</c:v>
                </c:pt>
                <c:pt idx="28718">
                  <c:v>17.383777239715254</c:v>
                </c:pt>
                <c:pt idx="28719">
                  <c:v>17.384382566591768</c:v>
                </c:pt>
                <c:pt idx="28720">
                  <c:v>17.384987893468281</c:v>
                </c:pt>
                <c:pt idx="28721">
                  <c:v>17.385593220344795</c:v>
                </c:pt>
                <c:pt idx="28722">
                  <c:v>17.386198547221309</c:v>
                </c:pt>
                <c:pt idx="28723">
                  <c:v>17.386803874097822</c:v>
                </c:pt>
                <c:pt idx="28724">
                  <c:v>17.387409200974336</c:v>
                </c:pt>
                <c:pt idx="28725">
                  <c:v>17.388014527850849</c:v>
                </c:pt>
                <c:pt idx="28726">
                  <c:v>17.388619854727363</c:v>
                </c:pt>
                <c:pt idx="28727">
                  <c:v>17.389225181603877</c:v>
                </c:pt>
                <c:pt idx="28728">
                  <c:v>17.38983050848039</c:v>
                </c:pt>
                <c:pt idx="28729">
                  <c:v>17.390435835356904</c:v>
                </c:pt>
                <c:pt idx="28730">
                  <c:v>17.391041162233417</c:v>
                </c:pt>
                <c:pt idx="28731">
                  <c:v>17.391646489109931</c:v>
                </c:pt>
                <c:pt idx="28732">
                  <c:v>17.392251815986445</c:v>
                </c:pt>
                <c:pt idx="28733">
                  <c:v>17.392857142862958</c:v>
                </c:pt>
                <c:pt idx="28734">
                  <c:v>17.393462469739472</c:v>
                </c:pt>
                <c:pt idx="28735">
                  <c:v>17.394067796615985</c:v>
                </c:pt>
                <c:pt idx="28736">
                  <c:v>17.394673123492499</c:v>
                </c:pt>
                <c:pt idx="28737">
                  <c:v>17.395278450369013</c:v>
                </c:pt>
                <c:pt idx="28738">
                  <c:v>17.395883777245526</c:v>
                </c:pt>
                <c:pt idx="28739">
                  <c:v>17.39648910412204</c:v>
                </c:pt>
                <c:pt idx="28740">
                  <c:v>17.397094430998553</c:v>
                </c:pt>
                <c:pt idx="28741">
                  <c:v>17.397699757875067</c:v>
                </c:pt>
                <c:pt idx="28742">
                  <c:v>17.398305084751581</c:v>
                </c:pt>
                <c:pt idx="28743">
                  <c:v>17.398910411628094</c:v>
                </c:pt>
                <c:pt idx="28744">
                  <c:v>17.399515738504608</c:v>
                </c:pt>
                <c:pt idx="28745">
                  <c:v>17.400121065381121</c:v>
                </c:pt>
                <c:pt idx="28746">
                  <c:v>17.400726392257635</c:v>
                </c:pt>
                <c:pt idx="28747">
                  <c:v>17.401331719134149</c:v>
                </c:pt>
                <c:pt idx="28748">
                  <c:v>17.401937046010662</c:v>
                </c:pt>
                <c:pt idx="28749">
                  <c:v>17.402542372887176</c:v>
                </c:pt>
                <c:pt idx="28750">
                  <c:v>17.403147699763689</c:v>
                </c:pt>
                <c:pt idx="28751">
                  <c:v>17.403753026640203</c:v>
                </c:pt>
                <c:pt idx="28752">
                  <c:v>17.404358353516717</c:v>
                </c:pt>
                <c:pt idx="28753">
                  <c:v>17.40496368039323</c:v>
                </c:pt>
                <c:pt idx="28754">
                  <c:v>17.405569007269744</c:v>
                </c:pt>
                <c:pt idx="28755">
                  <c:v>17.406174334146257</c:v>
                </c:pt>
                <c:pt idx="28756">
                  <c:v>17.406779661022771</c:v>
                </c:pt>
                <c:pt idx="28757">
                  <c:v>17.407384987899285</c:v>
                </c:pt>
                <c:pt idx="28758">
                  <c:v>17.407990314775798</c:v>
                </c:pt>
                <c:pt idx="28759">
                  <c:v>17.408595641652312</c:v>
                </c:pt>
                <c:pt idx="28760">
                  <c:v>17.409200968528825</c:v>
                </c:pt>
                <c:pt idx="28761">
                  <c:v>17.409806295405339</c:v>
                </c:pt>
                <c:pt idx="28762">
                  <c:v>17.410411622281853</c:v>
                </c:pt>
                <c:pt idx="28763">
                  <c:v>17.411016949158366</c:v>
                </c:pt>
                <c:pt idx="28764">
                  <c:v>17.41162227603488</c:v>
                </c:pt>
                <c:pt idx="28765">
                  <c:v>17.412227602911393</c:v>
                </c:pt>
                <c:pt idx="28766">
                  <c:v>17.412832929787907</c:v>
                </c:pt>
                <c:pt idx="28767">
                  <c:v>17.413438256664421</c:v>
                </c:pt>
                <c:pt idx="28768">
                  <c:v>17.414043583540934</c:v>
                </c:pt>
                <c:pt idx="28769">
                  <c:v>17.414648910417448</c:v>
                </c:pt>
                <c:pt idx="28770">
                  <c:v>17.415254237293961</c:v>
                </c:pt>
                <c:pt idx="28771">
                  <c:v>17.415859564170475</c:v>
                </c:pt>
                <c:pt idx="28772">
                  <c:v>17.416464891046989</c:v>
                </c:pt>
                <c:pt idx="28773">
                  <c:v>17.417070217923502</c:v>
                </c:pt>
                <c:pt idx="28774">
                  <c:v>17.417675544800016</c:v>
                </c:pt>
                <c:pt idx="28775">
                  <c:v>17.418280871676529</c:v>
                </c:pt>
                <c:pt idx="28776">
                  <c:v>17.418886198553043</c:v>
                </c:pt>
                <c:pt idx="28777">
                  <c:v>17.419491525429557</c:v>
                </c:pt>
                <c:pt idx="28778">
                  <c:v>17.42009685230607</c:v>
                </c:pt>
                <c:pt idx="28779">
                  <c:v>17.420702179182584</c:v>
                </c:pt>
                <c:pt idx="28780">
                  <c:v>17.421307506059097</c:v>
                </c:pt>
                <c:pt idx="28781">
                  <c:v>17.421912832935611</c:v>
                </c:pt>
                <c:pt idx="28782">
                  <c:v>17.422518159812125</c:v>
                </c:pt>
                <c:pt idx="28783">
                  <c:v>17.423123486688638</c:v>
                </c:pt>
                <c:pt idx="28784">
                  <c:v>17.423728813565152</c:v>
                </c:pt>
                <c:pt idx="28785">
                  <c:v>17.424334140441665</c:v>
                </c:pt>
                <c:pt idx="28786">
                  <c:v>17.424939467318179</c:v>
                </c:pt>
                <c:pt idx="28787">
                  <c:v>17.425544794194693</c:v>
                </c:pt>
                <c:pt idx="28788">
                  <c:v>17.426150121071206</c:v>
                </c:pt>
                <c:pt idx="28789">
                  <c:v>17.42675544794772</c:v>
                </c:pt>
                <c:pt idx="28790">
                  <c:v>17.427360774824233</c:v>
                </c:pt>
                <c:pt idx="28791">
                  <c:v>17.427966101700747</c:v>
                </c:pt>
                <c:pt idx="28792">
                  <c:v>17.428571428577261</c:v>
                </c:pt>
                <c:pt idx="28793">
                  <c:v>17.429176755453774</c:v>
                </c:pt>
                <c:pt idx="28794">
                  <c:v>17.429782082330288</c:v>
                </c:pt>
                <c:pt idx="28795">
                  <c:v>17.430387409206801</c:v>
                </c:pt>
                <c:pt idx="28796">
                  <c:v>17.430992736083315</c:v>
                </c:pt>
                <c:pt idx="28797">
                  <c:v>17.431598062959829</c:v>
                </c:pt>
                <c:pt idx="28798">
                  <c:v>17.432203389836342</c:v>
                </c:pt>
                <c:pt idx="28799">
                  <c:v>17.432808716712856</c:v>
                </c:pt>
                <c:pt idx="28800">
                  <c:v>17.433414043589369</c:v>
                </c:pt>
                <c:pt idx="28801">
                  <c:v>17.434019370465883</c:v>
                </c:pt>
                <c:pt idx="28802">
                  <c:v>17.434624697342397</c:v>
                </c:pt>
                <c:pt idx="28803">
                  <c:v>17.43523002421891</c:v>
                </c:pt>
                <c:pt idx="28804">
                  <c:v>17.435835351095424</c:v>
                </c:pt>
                <c:pt idx="28805">
                  <c:v>17.436440677971937</c:v>
                </c:pt>
                <c:pt idx="28806">
                  <c:v>17.437046004848451</c:v>
                </c:pt>
                <c:pt idx="28807">
                  <c:v>17.437651331724965</c:v>
                </c:pt>
                <c:pt idx="28808">
                  <c:v>17.438256658601478</c:v>
                </c:pt>
                <c:pt idx="28809">
                  <c:v>17.438861985477992</c:v>
                </c:pt>
                <c:pt idx="28810">
                  <c:v>17.439467312354505</c:v>
                </c:pt>
                <c:pt idx="28811">
                  <c:v>17.440072639231019</c:v>
                </c:pt>
                <c:pt idx="28812">
                  <c:v>17.440677966107533</c:v>
                </c:pt>
                <c:pt idx="28813">
                  <c:v>17.441283292984046</c:v>
                </c:pt>
                <c:pt idx="28814">
                  <c:v>17.44188861986056</c:v>
                </c:pt>
                <c:pt idx="28815">
                  <c:v>17.442493946737073</c:v>
                </c:pt>
                <c:pt idx="28816">
                  <c:v>17.443099273613587</c:v>
                </c:pt>
                <c:pt idx="28817">
                  <c:v>17.443704600490101</c:v>
                </c:pt>
                <c:pt idx="28818">
                  <c:v>17.444309927366614</c:v>
                </c:pt>
                <c:pt idx="28819">
                  <c:v>17.444915254243128</c:v>
                </c:pt>
                <c:pt idx="28820">
                  <c:v>17.445520581119641</c:v>
                </c:pt>
                <c:pt idx="28821">
                  <c:v>17.446125907996155</c:v>
                </c:pt>
                <c:pt idx="28822">
                  <c:v>17.446731234872669</c:v>
                </c:pt>
                <c:pt idx="28823">
                  <c:v>17.447336561749182</c:v>
                </c:pt>
                <c:pt idx="28824">
                  <c:v>17.447941888625696</c:v>
                </c:pt>
                <c:pt idx="28825">
                  <c:v>17.448547215502209</c:v>
                </c:pt>
                <c:pt idx="28826">
                  <c:v>17.449152542378723</c:v>
                </c:pt>
                <c:pt idx="28827">
                  <c:v>17.449757869255237</c:v>
                </c:pt>
                <c:pt idx="28828">
                  <c:v>17.45036319613175</c:v>
                </c:pt>
                <c:pt idx="28829">
                  <c:v>17.450968523008264</c:v>
                </c:pt>
                <c:pt idx="28830">
                  <c:v>17.451573849884777</c:v>
                </c:pt>
                <c:pt idx="28831">
                  <c:v>17.452179176761291</c:v>
                </c:pt>
                <c:pt idx="28832">
                  <c:v>17.452784503637805</c:v>
                </c:pt>
                <c:pt idx="28833">
                  <c:v>17.453389830514318</c:v>
                </c:pt>
                <c:pt idx="28834">
                  <c:v>17.453995157390832</c:v>
                </c:pt>
                <c:pt idx="28835">
                  <c:v>17.454600484267345</c:v>
                </c:pt>
                <c:pt idx="28836">
                  <c:v>17.455205811143859</c:v>
                </c:pt>
                <c:pt idx="28837">
                  <c:v>17.455811138020373</c:v>
                </c:pt>
                <c:pt idx="28838">
                  <c:v>17.456416464896886</c:v>
                </c:pt>
                <c:pt idx="28839">
                  <c:v>17.4570217917734</c:v>
                </c:pt>
                <c:pt idx="28840">
                  <c:v>17.457627118649913</c:v>
                </c:pt>
                <c:pt idx="28841">
                  <c:v>17.458232445526427</c:v>
                </c:pt>
                <c:pt idx="28842">
                  <c:v>17.458837772402941</c:v>
                </c:pt>
                <c:pt idx="28843">
                  <c:v>17.459443099279454</c:v>
                </c:pt>
                <c:pt idx="28844">
                  <c:v>17.460048426155968</c:v>
                </c:pt>
                <c:pt idx="28845">
                  <c:v>17.460653753032481</c:v>
                </c:pt>
                <c:pt idx="28846">
                  <c:v>17.461259079908995</c:v>
                </c:pt>
                <c:pt idx="28847">
                  <c:v>17.461864406785509</c:v>
                </c:pt>
                <c:pt idx="28848">
                  <c:v>17.462469733662022</c:v>
                </c:pt>
                <c:pt idx="28849">
                  <c:v>17.463075060538536</c:v>
                </c:pt>
                <c:pt idx="28850">
                  <c:v>17.463680387415049</c:v>
                </c:pt>
                <c:pt idx="28851">
                  <c:v>17.464285714291563</c:v>
                </c:pt>
                <c:pt idx="28852">
                  <c:v>17.464891041168077</c:v>
                </c:pt>
                <c:pt idx="28853">
                  <c:v>17.46549636804459</c:v>
                </c:pt>
                <c:pt idx="28854">
                  <c:v>17.466101694921104</c:v>
                </c:pt>
                <c:pt idx="28855">
                  <c:v>17.466707021797617</c:v>
                </c:pt>
                <c:pt idx="28856">
                  <c:v>17.467312348674131</c:v>
                </c:pt>
                <c:pt idx="28857">
                  <c:v>17.467917675550645</c:v>
                </c:pt>
                <c:pt idx="28858">
                  <c:v>17.468523002427158</c:v>
                </c:pt>
                <c:pt idx="28859">
                  <c:v>17.469128329303672</c:v>
                </c:pt>
                <c:pt idx="28860">
                  <c:v>17.469733656180185</c:v>
                </c:pt>
                <c:pt idx="28861">
                  <c:v>17.470338983056699</c:v>
                </c:pt>
                <c:pt idx="28862">
                  <c:v>17.470944309933213</c:v>
                </c:pt>
                <c:pt idx="28863">
                  <c:v>17.471549636809726</c:v>
                </c:pt>
                <c:pt idx="28864">
                  <c:v>17.47215496368624</c:v>
                </c:pt>
                <c:pt idx="28865">
                  <c:v>17.472760290562753</c:v>
                </c:pt>
                <c:pt idx="28866">
                  <c:v>17.473365617439267</c:v>
                </c:pt>
                <c:pt idx="28867">
                  <c:v>17.473970944315781</c:v>
                </c:pt>
                <c:pt idx="28868">
                  <c:v>17.474576271192294</c:v>
                </c:pt>
                <c:pt idx="28869">
                  <c:v>17.475181598068808</c:v>
                </c:pt>
                <c:pt idx="28870">
                  <c:v>17.475786924945321</c:v>
                </c:pt>
                <c:pt idx="28871">
                  <c:v>17.476392251821835</c:v>
                </c:pt>
                <c:pt idx="28872">
                  <c:v>17.476997578698349</c:v>
                </c:pt>
                <c:pt idx="28873">
                  <c:v>17.477602905574862</c:v>
                </c:pt>
                <c:pt idx="28874">
                  <c:v>17.478208232451376</c:v>
                </c:pt>
                <c:pt idx="28875">
                  <c:v>17.478813559327889</c:v>
                </c:pt>
                <c:pt idx="28876">
                  <c:v>17.479418886204403</c:v>
                </c:pt>
                <c:pt idx="28877">
                  <c:v>17.480024213080917</c:v>
                </c:pt>
                <c:pt idx="28878">
                  <c:v>17.48062953995743</c:v>
                </c:pt>
                <c:pt idx="28879">
                  <c:v>17.481234866833944</c:v>
                </c:pt>
                <c:pt idx="28880">
                  <c:v>17.481840193710457</c:v>
                </c:pt>
                <c:pt idx="28881">
                  <c:v>17.482445520586971</c:v>
                </c:pt>
                <c:pt idx="28882">
                  <c:v>17.483050847463485</c:v>
                </c:pt>
                <c:pt idx="28883">
                  <c:v>17.483656174339998</c:v>
                </c:pt>
                <c:pt idx="28884">
                  <c:v>17.484261501216512</c:v>
                </c:pt>
                <c:pt idx="28885">
                  <c:v>17.484866828093026</c:v>
                </c:pt>
                <c:pt idx="28886">
                  <c:v>17.485472154969539</c:v>
                </c:pt>
                <c:pt idx="28887">
                  <c:v>17.486077481846053</c:v>
                </c:pt>
                <c:pt idx="28888">
                  <c:v>17.486682808722566</c:v>
                </c:pt>
                <c:pt idx="28889">
                  <c:v>17.48728813559908</c:v>
                </c:pt>
                <c:pt idx="28890">
                  <c:v>17.487893462475594</c:v>
                </c:pt>
                <c:pt idx="28891">
                  <c:v>17.488498789352107</c:v>
                </c:pt>
                <c:pt idx="28892">
                  <c:v>17.489104116228621</c:v>
                </c:pt>
                <c:pt idx="28893">
                  <c:v>17.489709443105134</c:v>
                </c:pt>
                <c:pt idx="28894">
                  <c:v>17.490314769981648</c:v>
                </c:pt>
                <c:pt idx="28895">
                  <c:v>17.490920096858162</c:v>
                </c:pt>
                <c:pt idx="28896">
                  <c:v>17.491525423734675</c:v>
                </c:pt>
                <c:pt idx="28897">
                  <c:v>17.492130750611189</c:v>
                </c:pt>
                <c:pt idx="28898">
                  <c:v>17.492736077487702</c:v>
                </c:pt>
                <c:pt idx="28899">
                  <c:v>17.493341404364216</c:v>
                </c:pt>
                <c:pt idx="28900">
                  <c:v>17.49394673124073</c:v>
                </c:pt>
                <c:pt idx="28901">
                  <c:v>17.494552058117243</c:v>
                </c:pt>
                <c:pt idx="28902">
                  <c:v>17.495157384993757</c:v>
                </c:pt>
                <c:pt idx="28903">
                  <c:v>17.49576271187027</c:v>
                </c:pt>
                <c:pt idx="28904">
                  <c:v>17.496368038746784</c:v>
                </c:pt>
                <c:pt idx="28905">
                  <c:v>17.496973365623298</c:v>
                </c:pt>
                <c:pt idx="28906">
                  <c:v>17.497578692499811</c:v>
                </c:pt>
                <c:pt idx="28907">
                  <c:v>17.498184019376325</c:v>
                </c:pt>
                <c:pt idx="28908">
                  <c:v>17.498789346252838</c:v>
                </c:pt>
                <c:pt idx="28909">
                  <c:v>17.499394673129352</c:v>
                </c:pt>
                <c:pt idx="28910">
                  <c:v>17.500000000005866</c:v>
                </c:pt>
                <c:pt idx="28911">
                  <c:v>17.500605326882379</c:v>
                </c:pt>
                <c:pt idx="28912">
                  <c:v>17.501210653758893</c:v>
                </c:pt>
                <c:pt idx="28913">
                  <c:v>17.501815980635406</c:v>
                </c:pt>
                <c:pt idx="28914">
                  <c:v>17.50242130751192</c:v>
                </c:pt>
                <c:pt idx="28915">
                  <c:v>17.503026634388434</c:v>
                </c:pt>
                <c:pt idx="28916">
                  <c:v>17.503631961264947</c:v>
                </c:pt>
                <c:pt idx="28917">
                  <c:v>17.504237288141461</c:v>
                </c:pt>
                <c:pt idx="28918">
                  <c:v>17.504842615017974</c:v>
                </c:pt>
                <c:pt idx="28919">
                  <c:v>17.505447941894488</c:v>
                </c:pt>
                <c:pt idx="28920">
                  <c:v>17.506053268771002</c:v>
                </c:pt>
                <c:pt idx="28921">
                  <c:v>17.506658595647515</c:v>
                </c:pt>
                <c:pt idx="28922">
                  <c:v>17.507263922524029</c:v>
                </c:pt>
                <c:pt idx="28923">
                  <c:v>17.507869249400542</c:v>
                </c:pt>
                <c:pt idx="28924">
                  <c:v>17.508474576277056</c:v>
                </c:pt>
                <c:pt idx="28925">
                  <c:v>17.50907990315357</c:v>
                </c:pt>
                <c:pt idx="28926">
                  <c:v>17.509685230030083</c:v>
                </c:pt>
                <c:pt idx="28927">
                  <c:v>17.510290556906597</c:v>
                </c:pt>
                <c:pt idx="28928">
                  <c:v>17.51089588378311</c:v>
                </c:pt>
                <c:pt idx="28929">
                  <c:v>17.511501210659624</c:v>
                </c:pt>
                <c:pt idx="28930">
                  <c:v>17.512106537536138</c:v>
                </c:pt>
                <c:pt idx="28931">
                  <c:v>17.512711864412651</c:v>
                </c:pt>
                <c:pt idx="28932">
                  <c:v>17.513317191289165</c:v>
                </c:pt>
                <c:pt idx="28933">
                  <c:v>17.513922518165678</c:v>
                </c:pt>
                <c:pt idx="28934">
                  <c:v>17.514527845042192</c:v>
                </c:pt>
                <c:pt idx="28935">
                  <c:v>17.515133171918706</c:v>
                </c:pt>
                <c:pt idx="28936">
                  <c:v>17.515738498795219</c:v>
                </c:pt>
                <c:pt idx="28937">
                  <c:v>17.516343825671733</c:v>
                </c:pt>
                <c:pt idx="28938">
                  <c:v>17.516949152548246</c:v>
                </c:pt>
                <c:pt idx="28939">
                  <c:v>17.51755447942476</c:v>
                </c:pt>
                <c:pt idx="28940">
                  <c:v>17.518159806301274</c:v>
                </c:pt>
                <c:pt idx="28941">
                  <c:v>17.518765133177787</c:v>
                </c:pt>
                <c:pt idx="28942">
                  <c:v>17.519370460054301</c:v>
                </c:pt>
                <c:pt idx="28943">
                  <c:v>17.519975786930814</c:v>
                </c:pt>
                <c:pt idx="28944">
                  <c:v>17.520581113807328</c:v>
                </c:pt>
                <c:pt idx="28945">
                  <c:v>17.521186440683842</c:v>
                </c:pt>
                <c:pt idx="28946">
                  <c:v>17.521791767560355</c:v>
                </c:pt>
                <c:pt idx="28947">
                  <c:v>17.522397094436869</c:v>
                </c:pt>
                <c:pt idx="28948">
                  <c:v>17.523002421313382</c:v>
                </c:pt>
                <c:pt idx="28949">
                  <c:v>17.523607748189896</c:v>
                </c:pt>
                <c:pt idx="28950">
                  <c:v>17.52421307506641</c:v>
                </c:pt>
                <c:pt idx="28951">
                  <c:v>17.524818401942923</c:v>
                </c:pt>
                <c:pt idx="28952">
                  <c:v>17.525423728819437</c:v>
                </c:pt>
                <c:pt idx="28953">
                  <c:v>17.52602905569595</c:v>
                </c:pt>
                <c:pt idx="28954">
                  <c:v>17.526634382572464</c:v>
                </c:pt>
                <c:pt idx="28955">
                  <c:v>17.527239709448978</c:v>
                </c:pt>
                <c:pt idx="28956">
                  <c:v>17.527845036325491</c:v>
                </c:pt>
                <c:pt idx="28957">
                  <c:v>17.528450363202005</c:v>
                </c:pt>
                <c:pt idx="28958">
                  <c:v>17.529055690078518</c:v>
                </c:pt>
                <c:pt idx="28959">
                  <c:v>17.529661016955032</c:v>
                </c:pt>
                <c:pt idx="28960">
                  <c:v>17.530266343831546</c:v>
                </c:pt>
                <c:pt idx="28961">
                  <c:v>17.530871670708059</c:v>
                </c:pt>
                <c:pt idx="28962">
                  <c:v>17.531476997584573</c:v>
                </c:pt>
                <c:pt idx="28963">
                  <c:v>17.532082324461086</c:v>
                </c:pt>
                <c:pt idx="28964">
                  <c:v>17.5326876513376</c:v>
                </c:pt>
                <c:pt idx="28965">
                  <c:v>17.533292978214114</c:v>
                </c:pt>
                <c:pt idx="28966">
                  <c:v>17.533898305090627</c:v>
                </c:pt>
                <c:pt idx="28967">
                  <c:v>17.534503631967141</c:v>
                </c:pt>
                <c:pt idx="28968">
                  <c:v>17.535108958843654</c:v>
                </c:pt>
                <c:pt idx="28969">
                  <c:v>17.535714285720168</c:v>
                </c:pt>
                <c:pt idx="28970">
                  <c:v>17.536319612596682</c:v>
                </c:pt>
                <c:pt idx="28971">
                  <c:v>17.536924939473195</c:v>
                </c:pt>
                <c:pt idx="28972">
                  <c:v>17.537530266349709</c:v>
                </c:pt>
                <c:pt idx="28973">
                  <c:v>17.538135593226222</c:v>
                </c:pt>
                <c:pt idx="28974">
                  <c:v>17.538740920102736</c:v>
                </c:pt>
                <c:pt idx="28975">
                  <c:v>17.53934624697925</c:v>
                </c:pt>
                <c:pt idx="28976">
                  <c:v>17.539951573855763</c:v>
                </c:pt>
                <c:pt idx="28977">
                  <c:v>17.540556900732277</c:v>
                </c:pt>
                <c:pt idx="28978">
                  <c:v>17.54116222760879</c:v>
                </c:pt>
                <c:pt idx="28979">
                  <c:v>17.541767554485304</c:v>
                </c:pt>
                <c:pt idx="28980">
                  <c:v>17.542372881361818</c:v>
                </c:pt>
                <c:pt idx="28981">
                  <c:v>17.542978208238331</c:v>
                </c:pt>
                <c:pt idx="28982">
                  <c:v>17.543583535114845</c:v>
                </c:pt>
                <c:pt idx="28983">
                  <c:v>17.544188861991358</c:v>
                </c:pt>
                <c:pt idx="28984">
                  <c:v>17.544794188867872</c:v>
                </c:pt>
                <c:pt idx="28985">
                  <c:v>17.545399515744386</c:v>
                </c:pt>
                <c:pt idx="28986">
                  <c:v>17.546004842620899</c:v>
                </c:pt>
                <c:pt idx="28987">
                  <c:v>17.546610169497413</c:v>
                </c:pt>
                <c:pt idx="28988">
                  <c:v>17.547215496373926</c:v>
                </c:pt>
                <c:pt idx="28989">
                  <c:v>17.54782082325044</c:v>
                </c:pt>
                <c:pt idx="28990">
                  <c:v>17.548426150126954</c:v>
                </c:pt>
                <c:pt idx="28991">
                  <c:v>17.549031477003467</c:v>
                </c:pt>
                <c:pt idx="28992">
                  <c:v>17.549636803879981</c:v>
                </c:pt>
                <c:pt idx="28993">
                  <c:v>17.550242130756494</c:v>
                </c:pt>
                <c:pt idx="28994">
                  <c:v>17.550847457633008</c:v>
                </c:pt>
                <c:pt idx="28995">
                  <c:v>17.551452784509522</c:v>
                </c:pt>
                <c:pt idx="28996">
                  <c:v>17.552058111386035</c:v>
                </c:pt>
                <c:pt idx="28997">
                  <c:v>17.552663438262549</c:v>
                </c:pt>
                <c:pt idx="28998">
                  <c:v>17.553268765139062</c:v>
                </c:pt>
                <c:pt idx="28999">
                  <c:v>17.553874092015576</c:v>
                </c:pt>
                <c:pt idx="29000">
                  <c:v>17.55447941889209</c:v>
                </c:pt>
                <c:pt idx="29001">
                  <c:v>17.555084745768603</c:v>
                </c:pt>
                <c:pt idx="29002">
                  <c:v>17.555690072645117</c:v>
                </c:pt>
                <c:pt idx="29003">
                  <c:v>17.55629539952163</c:v>
                </c:pt>
                <c:pt idx="29004">
                  <c:v>17.556900726398144</c:v>
                </c:pt>
                <c:pt idx="29005">
                  <c:v>17.557506053274658</c:v>
                </c:pt>
                <c:pt idx="29006">
                  <c:v>17.558111380151171</c:v>
                </c:pt>
                <c:pt idx="29007">
                  <c:v>17.558716707027685</c:v>
                </c:pt>
                <c:pt idx="29008">
                  <c:v>17.559322033904198</c:v>
                </c:pt>
                <c:pt idx="29009">
                  <c:v>17.559927360780712</c:v>
                </c:pt>
                <c:pt idx="29010">
                  <c:v>17.560532687657226</c:v>
                </c:pt>
                <c:pt idx="29011">
                  <c:v>17.561138014533739</c:v>
                </c:pt>
                <c:pt idx="29012">
                  <c:v>17.561743341410253</c:v>
                </c:pt>
                <c:pt idx="29013">
                  <c:v>17.562348668286766</c:v>
                </c:pt>
                <c:pt idx="29014">
                  <c:v>17.56295399516328</c:v>
                </c:pt>
                <c:pt idx="29015">
                  <c:v>17.563559322039794</c:v>
                </c:pt>
                <c:pt idx="29016">
                  <c:v>17.564164648916307</c:v>
                </c:pt>
                <c:pt idx="29017">
                  <c:v>17.564769975792821</c:v>
                </c:pt>
                <c:pt idx="29018">
                  <c:v>17.565375302669334</c:v>
                </c:pt>
                <c:pt idx="29019">
                  <c:v>17.565980629545848</c:v>
                </c:pt>
                <c:pt idx="29020">
                  <c:v>17.566585956422362</c:v>
                </c:pt>
                <c:pt idx="29021">
                  <c:v>17.567191283298875</c:v>
                </c:pt>
                <c:pt idx="29022">
                  <c:v>17.567796610175389</c:v>
                </c:pt>
                <c:pt idx="29023">
                  <c:v>17.568401937051902</c:v>
                </c:pt>
                <c:pt idx="29024">
                  <c:v>17.569007263928416</c:v>
                </c:pt>
                <c:pt idx="29025">
                  <c:v>17.56961259080493</c:v>
                </c:pt>
                <c:pt idx="29026">
                  <c:v>17.570217917681443</c:v>
                </c:pt>
                <c:pt idx="29027">
                  <c:v>17.570823244557957</c:v>
                </c:pt>
                <c:pt idx="29028">
                  <c:v>17.57142857143447</c:v>
                </c:pt>
                <c:pt idx="29029">
                  <c:v>17.572033898310984</c:v>
                </c:pt>
                <c:pt idx="29030">
                  <c:v>17.572639225187498</c:v>
                </c:pt>
                <c:pt idx="29031">
                  <c:v>17.573244552064011</c:v>
                </c:pt>
                <c:pt idx="29032">
                  <c:v>17.573849878940525</c:v>
                </c:pt>
                <c:pt idx="29033">
                  <c:v>17.574455205817038</c:v>
                </c:pt>
                <c:pt idx="29034">
                  <c:v>17.575060532693552</c:v>
                </c:pt>
                <c:pt idx="29035">
                  <c:v>17.575665859570066</c:v>
                </c:pt>
                <c:pt idx="29036">
                  <c:v>17.576271186446579</c:v>
                </c:pt>
                <c:pt idx="29037">
                  <c:v>17.576876513323093</c:v>
                </c:pt>
                <c:pt idx="29038">
                  <c:v>17.577481840199606</c:v>
                </c:pt>
                <c:pt idx="29039">
                  <c:v>17.57808716707612</c:v>
                </c:pt>
                <c:pt idx="29040">
                  <c:v>17.578692493952634</c:v>
                </c:pt>
                <c:pt idx="29041">
                  <c:v>17.579297820829147</c:v>
                </c:pt>
                <c:pt idx="29042">
                  <c:v>17.579903147705661</c:v>
                </c:pt>
                <c:pt idx="29043">
                  <c:v>17.580508474582174</c:v>
                </c:pt>
                <c:pt idx="29044">
                  <c:v>17.581113801458688</c:v>
                </c:pt>
                <c:pt idx="29045">
                  <c:v>17.581719128335202</c:v>
                </c:pt>
                <c:pt idx="29046">
                  <c:v>17.582324455211715</c:v>
                </c:pt>
                <c:pt idx="29047">
                  <c:v>17.582929782088229</c:v>
                </c:pt>
                <c:pt idx="29048">
                  <c:v>17.583535108964742</c:v>
                </c:pt>
                <c:pt idx="29049">
                  <c:v>17.584140435841256</c:v>
                </c:pt>
                <c:pt idx="29050">
                  <c:v>17.58474576271777</c:v>
                </c:pt>
                <c:pt idx="29051">
                  <c:v>17.585351089594283</c:v>
                </c:pt>
                <c:pt idx="29052">
                  <c:v>17.585956416470797</c:v>
                </c:pt>
                <c:pt idx="29053">
                  <c:v>17.58656174334731</c:v>
                </c:pt>
                <c:pt idx="29054">
                  <c:v>17.587167070223824</c:v>
                </c:pt>
                <c:pt idx="29055">
                  <c:v>17.587772397100338</c:v>
                </c:pt>
                <c:pt idx="29056">
                  <c:v>17.588377723976851</c:v>
                </c:pt>
                <c:pt idx="29057">
                  <c:v>17.588983050853365</c:v>
                </c:pt>
                <c:pt idx="29058">
                  <c:v>17.589588377729878</c:v>
                </c:pt>
                <c:pt idx="29059">
                  <c:v>17.590193704606392</c:v>
                </c:pt>
                <c:pt idx="29060">
                  <c:v>17.590799031482906</c:v>
                </c:pt>
                <c:pt idx="29061">
                  <c:v>17.591404358359419</c:v>
                </c:pt>
                <c:pt idx="29062">
                  <c:v>17.592009685235933</c:v>
                </c:pt>
                <c:pt idx="29063">
                  <c:v>17.592615012112446</c:v>
                </c:pt>
                <c:pt idx="29064">
                  <c:v>17.59322033898896</c:v>
                </c:pt>
                <c:pt idx="29065">
                  <c:v>17.593825665865474</c:v>
                </c:pt>
                <c:pt idx="29066">
                  <c:v>17.594430992741987</c:v>
                </c:pt>
                <c:pt idx="29067">
                  <c:v>17.595036319618501</c:v>
                </c:pt>
                <c:pt idx="29068">
                  <c:v>17.595641646495014</c:v>
                </c:pt>
                <c:pt idx="29069">
                  <c:v>17.596246973371528</c:v>
                </c:pt>
                <c:pt idx="29070">
                  <c:v>17.596852300248042</c:v>
                </c:pt>
                <c:pt idx="29071">
                  <c:v>17.597457627124555</c:v>
                </c:pt>
                <c:pt idx="29072">
                  <c:v>17.598062954001069</c:v>
                </c:pt>
                <c:pt idx="29073">
                  <c:v>17.598668280877583</c:v>
                </c:pt>
                <c:pt idx="29074">
                  <c:v>17.599273607754096</c:v>
                </c:pt>
                <c:pt idx="29075">
                  <c:v>17.59987893463061</c:v>
                </c:pt>
                <c:pt idx="29076">
                  <c:v>17.600484261507123</c:v>
                </c:pt>
                <c:pt idx="29077">
                  <c:v>17.601089588383637</c:v>
                </c:pt>
                <c:pt idx="29078">
                  <c:v>17.601694915260151</c:v>
                </c:pt>
                <c:pt idx="29079">
                  <c:v>17.602300242136664</c:v>
                </c:pt>
                <c:pt idx="29080">
                  <c:v>17.602905569013178</c:v>
                </c:pt>
                <c:pt idx="29081">
                  <c:v>17.603510895889691</c:v>
                </c:pt>
                <c:pt idx="29082">
                  <c:v>17.604116222766205</c:v>
                </c:pt>
                <c:pt idx="29083">
                  <c:v>17.604721549642719</c:v>
                </c:pt>
                <c:pt idx="29084">
                  <c:v>17.605326876519232</c:v>
                </c:pt>
                <c:pt idx="29085">
                  <c:v>17.605932203395746</c:v>
                </c:pt>
                <c:pt idx="29086">
                  <c:v>17.606537530272259</c:v>
                </c:pt>
                <c:pt idx="29087">
                  <c:v>17.607142857148773</c:v>
                </c:pt>
                <c:pt idx="29088">
                  <c:v>17.607748184025287</c:v>
                </c:pt>
                <c:pt idx="29089">
                  <c:v>17.6083535109018</c:v>
                </c:pt>
                <c:pt idx="29090">
                  <c:v>17.608958837778314</c:v>
                </c:pt>
                <c:pt idx="29091">
                  <c:v>17.609564164654827</c:v>
                </c:pt>
                <c:pt idx="29092">
                  <c:v>17.610169491531341</c:v>
                </c:pt>
                <c:pt idx="29093">
                  <c:v>17.610774818407855</c:v>
                </c:pt>
                <c:pt idx="29094">
                  <c:v>17.611380145284368</c:v>
                </c:pt>
                <c:pt idx="29095">
                  <c:v>17.611985472160882</c:v>
                </c:pt>
                <c:pt idx="29096">
                  <c:v>17.612590799037395</c:v>
                </c:pt>
                <c:pt idx="29097">
                  <c:v>17.613196125913909</c:v>
                </c:pt>
                <c:pt idx="29098">
                  <c:v>17.613801452790423</c:v>
                </c:pt>
                <c:pt idx="29099">
                  <c:v>17.614406779666936</c:v>
                </c:pt>
                <c:pt idx="29100">
                  <c:v>17.61501210654345</c:v>
                </c:pt>
                <c:pt idx="29101">
                  <c:v>17.615617433419963</c:v>
                </c:pt>
                <c:pt idx="29102">
                  <c:v>17.616222760296477</c:v>
                </c:pt>
                <c:pt idx="29103">
                  <c:v>17.616828087172991</c:v>
                </c:pt>
                <c:pt idx="29104">
                  <c:v>17.617433414049504</c:v>
                </c:pt>
                <c:pt idx="29105">
                  <c:v>17.618038740926018</c:v>
                </c:pt>
                <c:pt idx="29106">
                  <c:v>17.618644067802531</c:v>
                </c:pt>
                <c:pt idx="29107">
                  <c:v>17.619249394679045</c:v>
                </c:pt>
                <c:pt idx="29108">
                  <c:v>17.619854721555559</c:v>
                </c:pt>
                <c:pt idx="29109">
                  <c:v>17.620460048432072</c:v>
                </c:pt>
                <c:pt idx="29110">
                  <c:v>17.621065375308586</c:v>
                </c:pt>
                <c:pt idx="29111">
                  <c:v>17.621670702185099</c:v>
                </c:pt>
                <c:pt idx="29112">
                  <c:v>17.622276029061613</c:v>
                </c:pt>
                <c:pt idx="29113">
                  <c:v>17.622881355938127</c:v>
                </c:pt>
                <c:pt idx="29114">
                  <c:v>17.62348668281464</c:v>
                </c:pt>
                <c:pt idx="29115">
                  <c:v>17.624092009691154</c:v>
                </c:pt>
                <c:pt idx="29116">
                  <c:v>17.624697336567667</c:v>
                </c:pt>
                <c:pt idx="29117">
                  <c:v>17.625302663444181</c:v>
                </c:pt>
                <c:pt idx="29118">
                  <c:v>17.625907990320695</c:v>
                </c:pt>
                <c:pt idx="29119">
                  <c:v>17.626513317197208</c:v>
                </c:pt>
                <c:pt idx="29120">
                  <c:v>17.627118644073722</c:v>
                </c:pt>
                <c:pt idx="29121">
                  <c:v>17.627723970950235</c:v>
                </c:pt>
                <c:pt idx="29122">
                  <c:v>17.628329297826749</c:v>
                </c:pt>
                <c:pt idx="29123">
                  <c:v>17.628934624703263</c:v>
                </c:pt>
                <c:pt idx="29124">
                  <c:v>17.629539951579776</c:v>
                </c:pt>
                <c:pt idx="29125">
                  <c:v>17.63014527845629</c:v>
                </c:pt>
                <c:pt idx="29126">
                  <c:v>17.630750605332803</c:v>
                </c:pt>
                <c:pt idx="29127">
                  <c:v>17.631355932209317</c:v>
                </c:pt>
                <c:pt idx="29128">
                  <c:v>17.631961259085831</c:v>
                </c:pt>
                <c:pt idx="29129">
                  <c:v>17.632566585962344</c:v>
                </c:pt>
                <c:pt idx="29130">
                  <c:v>17.633171912838858</c:v>
                </c:pt>
                <c:pt idx="29131">
                  <c:v>17.633777239715371</c:v>
                </c:pt>
                <c:pt idx="29132">
                  <c:v>17.634382566591885</c:v>
                </c:pt>
                <c:pt idx="29133">
                  <c:v>17.634987893468399</c:v>
                </c:pt>
                <c:pt idx="29134">
                  <c:v>17.635593220344912</c:v>
                </c:pt>
                <c:pt idx="29135">
                  <c:v>17.636198547221426</c:v>
                </c:pt>
                <c:pt idx="29136">
                  <c:v>17.636803874097939</c:v>
                </c:pt>
                <c:pt idx="29137">
                  <c:v>17.637409200974453</c:v>
                </c:pt>
                <c:pt idx="29138">
                  <c:v>17.638014527850967</c:v>
                </c:pt>
                <c:pt idx="29139">
                  <c:v>17.63861985472748</c:v>
                </c:pt>
                <c:pt idx="29140">
                  <c:v>17.639225181603994</c:v>
                </c:pt>
                <c:pt idx="29141">
                  <c:v>17.639830508480507</c:v>
                </c:pt>
                <c:pt idx="29142">
                  <c:v>17.640435835357021</c:v>
                </c:pt>
                <c:pt idx="29143">
                  <c:v>17.641041162233535</c:v>
                </c:pt>
                <c:pt idx="29144">
                  <c:v>17.641646489110048</c:v>
                </c:pt>
                <c:pt idx="29145">
                  <c:v>17.642251815986562</c:v>
                </c:pt>
                <c:pt idx="29146">
                  <c:v>17.642857142863075</c:v>
                </c:pt>
                <c:pt idx="29147">
                  <c:v>17.643462469739589</c:v>
                </c:pt>
                <c:pt idx="29148">
                  <c:v>17.644067796616103</c:v>
                </c:pt>
                <c:pt idx="29149">
                  <c:v>17.644673123492616</c:v>
                </c:pt>
                <c:pt idx="29150">
                  <c:v>17.64527845036913</c:v>
                </c:pt>
                <c:pt idx="29151">
                  <c:v>17.645883777245643</c:v>
                </c:pt>
                <c:pt idx="29152">
                  <c:v>17.646489104122157</c:v>
                </c:pt>
                <c:pt idx="29153">
                  <c:v>17.647094430998671</c:v>
                </c:pt>
                <c:pt idx="29154">
                  <c:v>17.647699757875184</c:v>
                </c:pt>
                <c:pt idx="29155">
                  <c:v>17.648305084751698</c:v>
                </c:pt>
                <c:pt idx="29156">
                  <c:v>17.648910411628211</c:v>
                </c:pt>
                <c:pt idx="29157">
                  <c:v>17.649515738504725</c:v>
                </c:pt>
                <c:pt idx="29158">
                  <c:v>17.650121065381239</c:v>
                </c:pt>
                <c:pt idx="29159">
                  <c:v>17.650726392257752</c:v>
                </c:pt>
                <c:pt idx="29160">
                  <c:v>17.651331719134266</c:v>
                </c:pt>
                <c:pt idx="29161">
                  <c:v>17.651937046010779</c:v>
                </c:pt>
                <c:pt idx="29162">
                  <c:v>17.652542372887293</c:v>
                </c:pt>
                <c:pt idx="29163">
                  <c:v>17.653147699763807</c:v>
                </c:pt>
                <c:pt idx="29164">
                  <c:v>17.65375302664032</c:v>
                </c:pt>
                <c:pt idx="29165">
                  <c:v>17.654358353516834</c:v>
                </c:pt>
                <c:pt idx="29166">
                  <c:v>17.654963680393347</c:v>
                </c:pt>
                <c:pt idx="29167">
                  <c:v>17.655569007269861</c:v>
                </c:pt>
                <c:pt idx="29168">
                  <c:v>17.656174334146375</c:v>
                </c:pt>
                <c:pt idx="29169">
                  <c:v>17.656779661022888</c:v>
                </c:pt>
                <c:pt idx="29170">
                  <c:v>17.657384987899402</c:v>
                </c:pt>
                <c:pt idx="29171">
                  <c:v>17.657990314775915</c:v>
                </c:pt>
                <c:pt idx="29172">
                  <c:v>17.658595641652429</c:v>
                </c:pt>
                <c:pt idx="29173">
                  <c:v>17.659200968528943</c:v>
                </c:pt>
                <c:pt idx="29174">
                  <c:v>17.659806295405456</c:v>
                </c:pt>
                <c:pt idx="29175">
                  <c:v>17.66041162228197</c:v>
                </c:pt>
                <c:pt idx="29176">
                  <c:v>17.661016949158483</c:v>
                </c:pt>
                <c:pt idx="29177">
                  <c:v>17.661622276034997</c:v>
                </c:pt>
                <c:pt idx="29178">
                  <c:v>17.662227602911511</c:v>
                </c:pt>
                <c:pt idx="29179">
                  <c:v>17.662832929788024</c:v>
                </c:pt>
                <c:pt idx="29180">
                  <c:v>17.663438256664538</c:v>
                </c:pt>
                <c:pt idx="29181">
                  <c:v>17.664043583541051</c:v>
                </c:pt>
                <c:pt idx="29182">
                  <c:v>17.664648910417565</c:v>
                </c:pt>
                <c:pt idx="29183">
                  <c:v>17.665254237294079</c:v>
                </c:pt>
                <c:pt idx="29184">
                  <c:v>17.665859564170592</c:v>
                </c:pt>
                <c:pt idx="29185">
                  <c:v>17.666464891047106</c:v>
                </c:pt>
                <c:pt idx="29186">
                  <c:v>17.667070217923619</c:v>
                </c:pt>
                <c:pt idx="29187">
                  <c:v>17.667675544800133</c:v>
                </c:pt>
                <c:pt idx="29188">
                  <c:v>17.668280871676647</c:v>
                </c:pt>
                <c:pt idx="29189">
                  <c:v>17.66888619855316</c:v>
                </c:pt>
                <c:pt idx="29190">
                  <c:v>17.669491525429674</c:v>
                </c:pt>
                <c:pt idx="29191">
                  <c:v>17.670096852306187</c:v>
                </c:pt>
                <c:pt idx="29192">
                  <c:v>17.670702179182701</c:v>
                </c:pt>
                <c:pt idx="29193">
                  <c:v>17.671307506059215</c:v>
                </c:pt>
                <c:pt idx="29194">
                  <c:v>17.671912832935728</c:v>
                </c:pt>
                <c:pt idx="29195">
                  <c:v>17.672518159812242</c:v>
                </c:pt>
                <c:pt idx="29196">
                  <c:v>17.673123486688755</c:v>
                </c:pt>
                <c:pt idx="29197">
                  <c:v>17.673728813565269</c:v>
                </c:pt>
                <c:pt idx="29198">
                  <c:v>17.674334140441783</c:v>
                </c:pt>
                <c:pt idx="29199">
                  <c:v>17.674939467318296</c:v>
                </c:pt>
                <c:pt idx="29200">
                  <c:v>17.67554479419481</c:v>
                </c:pt>
                <c:pt idx="29201">
                  <c:v>17.676150121071323</c:v>
                </c:pt>
                <c:pt idx="29202">
                  <c:v>17.676755447947837</c:v>
                </c:pt>
                <c:pt idx="29203">
                  <c:v>17.677360774824351</c:v>
                </c:pt>
                <c:pt idx="29204">
                  <c:v>17.677966101700864</c:v>
                </c:pt>
                <c:pt idx="29205">
                  <c:v>17.678571428577378</c:v>
                </c:pt>
                <c:pt idx="29206">
                  <c:v>17.679176755453891</c:v>
                </c:pt>
                <c:pt idx="29207">
                  <c:v>17.679782082330405</c:v>
                </c:pt>
                <c:pt idx="29208">
                  <c:v>17.680387409206919</c:v>
                </c:pt>
                <c:pt idx="29209">
                  <c:v>17.680992736083432</c:v>
                </c:pt>
                <c:pt idx="29210">
                  <c:v>17.681598062959946</c:v>
                </c:pt>
                <c:pt idx="29211">
                  <c:v>17.682203389836459</c:v>
                </c:pt>
                <c:pt idx="29212">
                  <c:v>17.682808716712973</c:v>
                </c:pt>
                <c:pt idx="29213">
                  <c:v>17.683414043589487</c:v>
                </c:pt>
                <c:pt idx="29214">
                  <c:v>17.684019370466</c:v>
                </c:pt>
                <c:pt idx="29215">
                  <c:v>17.684624697342514</c:v>
                </c:pt>
                <c:pt idx="29216">
                  <c:v>17.685230024219027</c:v>
                </c:pt>
                <c:pt idx="29217">
                  <c:v>17.685835351095541</c:v>
                </c:pt>
                <c:pt idx="29218">
                  <c:v>17.686440677972055</c:v>
                </c:pt>
                <c:pt idx="29219">
                  <c:v>17.687046004848568</c:v>
                </c:pt>
                <c:pt idx="29220">
                  <c:v>17.687651331725082</c:v>
                </c:pt>
                <c:pt idx="29221">
                  <c:v>17.688256658601595</c:v>
                </c:pt>
                <c:pt idx="29222">
                  <c:v>17.688861985478109</c:v>
                </c:pt>
                <c:pt idx="29223">
                  <c:v>17.689467312354623</c:v>
                </c:pt>
                <c:pt idx="29224">
                  <c:v>17.690072639231136</c:v>
                </c:pt>
                <c:pt idx="29225">
                  <c:v>17.69067796610765</c:v>
                </c:pt>
                <c:pt idx="29226">
                  <c:v>17.691283292984163</c:v>
                </c:pt>
                <c:pt idx="29227">
                  <c:v>17.691888619860677</c:v>
                </c:pt>
                <c:pt idx="29228">
                  <c:v>17.692493946737191</c:v>
                </c:pt>
                <c:pt idx="29229">
                  <c:v>17.693099273613704</c:v>
                </c:pt>
                <c:pt idx="29230">
                  <c:v>17.693704600490218</c:v>
                </c:pt>
                <c:pt idx="29231">
                  <c:v>17.694309927366731</c:v>
                </c:pt>
                <c:pt idx="29232">
                  <c:v>17.694915254243245</c:v>
                </c:pt>
                <c:pt idx="29233">
                  <c:v>17.695520581119759</c:v>
                </c:pt>
                <c:pt idx="29234">
                  <c:v>17.696125907996272</c:v>
                </c:pt>
                <c:pt idx="29235">
                  <c:v>17.696731234872786</c:v>
                </c:pt>
                <c:pt idx="29236">
                  <c:v>17.697336561749299</c:v>
                </c:pt>
                <c:pt idx="29237">
                  <c:v>17.697941888625813</c:v>
                </c:pt>
                <c:pt idx="29238">
                  <c:v>17.698547215502327</c:v>
                </c:pt>
                <c:pt idx="29239">
                  <c:v>17.69915254237884</c:v>
                </c:pt>
                <c:pt idx="29240">
                  <c:v>17.699757869255354</c:v>
                </c:pt>
                <c:pt idx="29241">
                  <c:v>17.700363196131867</c:v>
                </c:pt>
                <c:pt idx="29242">
                  <c:v>17.700968523008381</c:v>
                </c:pt>
                <c:pt idx="29243">
                  <c:v>17.701573849884895</c:v>
                </c:pt>
                <c:pt idx="29244">
                  <c:v>17.702179176761408</c:v>
                </c:pt>
                <c:pt idx="29245">
                  <c:v>17.702784503637922</c:v>
                </c:pt>
                <c:pt idx="29246">
                  <c:v>17.703389830514435</c:v>
                </c:pt>
                <c:pt idx="29247">
                  <c:v>17.703995157390949</c:v>
                </c:pt>
                <c:pt idx="29248">
                  <c:v>17.704600484267463</c:v>
                </c:pt>
                <c:pt idx="29249">
                  <c:v>17.705205811143976</c:v>
                </c:pt>
                <c:pt idx="29250">
                  <c:v>17.70581113802049</c:v>
                </c:pt>
                <c:pt idx="29251">
                  <c:v>17.706416464897003</c:v>
                </c:pt>
                <c:pt idx="29252">
                  <c:v>17.707021791773517</c:v>
                </c:pt>
                <c:pt idx="29253">
                  <c:v>17.707627118650031</c:v>
                </c:pt>
                <c:pt idx="29254">
                  <c:v>17.708232445526544</c:v>
                </c:pt>
                <c:pt idx="29255">
                  <c:v>17.708837772403058</c:v>
                </c:pt>
                <c:pt idx="29256">
                  <c:v>17.709443099279571</c:v>
                </c:pt>
                <c:pt idx="29257">
                  <c:v>17.710048426156085</c:v>
                </c:pt>
                <c:pt idx="29258">
                  <c:v>17.710653753032599</c:v>
                </c:pt>
                <c:pt idx="29259">
                  <c:v>17.711259079909112</c:v>
                </c:pt>
                <c:pt idx="29260">
                  <c:v>17.711864406785626</c:v>
                </c:pt>
                <c:pt idx="29261">
                  <c:v>17.71246973366214</c:v>
                </c:pt>
                <c:pt idx="29262">
                  <c:v>17.713075060538653</c:v>
                </c:pt>
                <c:pt idx="29263">
                  <c:v>17.713680387415167</c:v>
                </c:pt>
                <c:pt idx="29264">
                  <c:v>17.71428571429168</c:v>
                </c:pt>
                <c:pt idx="29265">
                  <c:v>17.714891041168194</c:v>
                </c:pt>
                <c:pt idx="29266">
                  <c:v>17.715496368044708</c:v>
                </c:pt>
                <c:pt idx="29267">
                  <c:v>17.716101694921221</c:v>
                </c:pt>
                <c:pt idx="29268">
                  <c:v>17.716707021797735</c:v>
                </c:pt>
                <c:pt idx="29269">
                  <c:v>17.717312348674248</c:v>
                </c:pt>
                <c:pt idx="29270">
                  <c:v>17.717917675550762</c:v>
                </c:pt>
                <c:pt idx="29271">
                  <c:v>17.718523002427276</c:v>
                </c:pt>
                <c:pt idx="29272">
                  <c:v>17.719128329303789</c:v>
                </c:pt>
                <c:pt idx="29273">
                  <c:v>17.719733656180303</c:v>
                </c:pt>
                <c:pt idx="29274">
                  <c:v>17.720338983056816</c:v>
                </c:pt>
                <c:pt idx="29275">
                  <c:v>17.72094430993333</c:v>
                </c:pt>
                <c:pt idx="29276">
                  <c:v>17.721549636809844</c:v>
                </c:pt>
                <c:pt idx="29277">
                  <c:v>17.722154963686357</c:v>
                </c:pt>
                <c:pt idx="29278">
                  <c:v>17.722760290562871</c:v>
                </c:pt>
                <c:pt idx="29279">
                  <c:v>17.723365617439384</c:v>
                </c:pt>
                <c:pt idx="29280">
                  <c:v>17.723970944315898</c:v>
                </c:pt>
                <c:pt idx="29281">
                  <c:v>17.724576271192412</c:v>
                </c:pt>
                <c:pt idx="29282">
                  <c:v>17.725181598068925</c:v>
                </c:pt>
                <c:pt idx="29283">
                  <c:v>17.725786924945439</c:v>
                </c:pt>
                <c:pt idx="29284">
                  <c:v>17.726392251821952</c:v>
                </c:pt>
                <c:pt idx="29285">
                  <c:v>17.726997578698466</c:v>
                </c:pt>
                <c:pt idx="29286">
                  <c:v>17.72760290557498</c:v>
                </c:pt>
                <c:pt idx="29287">
                  <c:v>17.728208232451493</c:v>
                </c:pt>
                <c:pt idx="29288">
                  <c:v>17.728813559328007</c:v>
                </c:pt>
                <c:pt idx="29289">
                  <c:v>17.72941888620452</c:v>
                </c:pt>
                <c:pt idx="29290">
                  <c:v>17.730024213081034</c:v>
                </c:pt>
                <c:pt idx="29291">
                  <c:v>17.730629539957548</c:v>
                </c:pt>
                <c:pt idx="29292">
                  <c:v>17.731234866834061</c:v>
                </c:pt>
                <c:pt idx="29293">
                  <c:v>17.731840193710575</c:v>
                </c:pt>
                <c:pt idx="29294">
                  <c:v>17.732445520587088</c:v>
                </c:pt>
                <c:pt idx="29295">
                  <c:v>17.733050847463602</c:v>
                </c:pt>
                <c:pt idx="29296">
                  <c:v>17.733656174340116</c:v>
                </c:pt>
                <c:pt idx="29297">
                  <c:v>17.734261501216629</c:v>
                </c:pt>
                <c:pt idx="29298">
                  <c:v>17.734866828093143</c:v>
                </c:pt>
                <c:pt idx="29299">
                  <c:v>17.735472154969656</c:v>
                </c:pt>
                <c:pt idx="29300">
                  <c:v>17.73607748184617</c:v>
                </c:pt>
                <c:pt idx="29301">
                  <c:v>17.736682808722684</c:v>
                </c:pt>
                <c:pt idx="29302">
                  <c:v>17.737288135599197</c:v>
                </c:pt>
                <c:pt idx="29303">
                  <c:v>17.737893462475711</c:v>
                </c:pt>
                <c:pt idx="29304">
                  <c:v>17.738498789352224</c:v>
                </c:pt>
                <c:pt idx="29305">
                  <c:v>17.739104116228738</c:v>
                </c:pt>
                <c:pt idx="29306">
                  <c:v>17.739709443105252</c:v>
                </c:pt>
                <c:pt idx="29307">
                  <c:v>17.740314769981765</c:v>
                </c:pt>
                <c:pt idx="29308">
                  <c:v>17.740920096858279</c:v>
                </c:pt>
                <c:pt idx="29309">
                  <c:v>17.741525423734792</c:v>
                </c:pt>
                <c:pt idx="29310">
                  <c:v>17.742130750611306</c:v>
                </c:pt>
                <c:pt idx="29311">
                  <c:v>17.74273607748782</c:v>
                </c:pt>
                <c:pt idx="29312">
                  <c:v>17.743341404364333</c:v>
                </c:pt>
                <c:pt idx="29313">
                  <c:v>17.743946731240847</c:v>
                </c:pt>
                <c:pt idx="29314">
                  <c:v>17.74455205811736</c:v>
                </c:pt>
                <c:pt idx="29315">
                  <c:v>17.745157384993874</c:v>
                </c:pt>
                <c:pt idx="29316">
                  <c:v>17.745762711870388</c:v>
                </c:pt>
                <c:pt idx="29317">
                  <c:v>17.746368038746901</c:v>
                </c:pt>
                <c:pt idx="29318">
                  <c:v>17.746973365623415</c:v>
                </c:pt>
                <c:pt idx="29319">
                  <c:v>17.747578692499928</c:v>
                </c:pt>
                <c:pt idx="29320">
                  <c:v>17.748184019376442</c:v>
                </c:pt>
                <c:pt idx="29321">
                  <c:v>17.748789346252956</c:v>
                </c:pt>
                <c:pt idx="29322">
                  <c:v>17.749394673129469</c:v>
                </c:pt>
                <c:pt idx="29323">
                  <c:v>17.750000000005983</c:v>
                </c:pt>
                <c:pt idx="29324">
                  <c:v>17.750605326882496</c:v>
                </c:pt>
                <c:pt idx="29325">
                  <c:v>17.75121065375901</c:v>
                </c:pt>
                <c:pt idx="29326">
                  <c:v>17.751815980635524</c:v>
                </c:pt>
                <c:pt idx="29327">
                  <c:v>17.752421307512037</c:v>
                </c:pt>
                <c:pt idx="29328">
                  <c:v>17.753026634388551</c:v>
                </c:pt>
                <c:pt idx="29329">
                  <c:v>17.753631961265064</c:v>
                </c:pt>
                <c:pt idx="29330">
                  <c:v>17.754237288141578</c:v>
                </c:pt>
                <c:pt idx="29331">
                  <c:v>17.754842615018092</c:v>
                </c:pt>
                <c:pt idx="29332">
                  <c:v>17.755447941894605</c:v>
                </c:pt>
                <c:pt idx="29333">
                  <c:v>17.756053268771119</c:v>
                </c:pt>
                <c:pt idx="29334">
                  <c:v>17.756658595647632</c:v>
                </c:pt>
                <c:pt idx="29335">
                  <c:v>17.757263922524146</c:v>
                </c:pt>
                <c:pt idx="29336">
                  <c:v>17.75786924940066</c:v>
                </c:pt>
                <c:pt idx="29337">
                  <c:v>17.758474576277173</c:v>
                </c:pt>
                <c:pt idx="29338">
                  <c:v>17.759079903153687</c:v>
                </c:pt>
                <c:pt idx="29339">
                  <c:v>17.7596852300302</c:v>
                </c:pt>
                <c:pt idx="29340">
                  <c:v>17.760290556906714</c:v>
                </c:pt>
                <c:pt idx="29341">
                  <c:v>17.760895883783228</c:v>
                </c:pt>
                <c:pt idx="29342">
                  <c:v>17.761501210659741</c:v>
                </c:pt>
                <c:pt idx="29343">
                  <c:v>17.762106537536255</c:v>
                </c:pt>
                <c:pt idx="29344">
                  <c:v>17.762711864412768</c:v>
                </c:pt>
                <c:pt idx="29345">
                  <c:v>17.763317191289282</c:v>
                </c:pt>
                <c:pt idx="29346">
                  <c:v>17.763922518165796</c:v>
                </c:pt>
                <c:pt idx="29347">
                  <c:v>17.764527845042309</c:v>
                </c:pt>
                <c:pt idx="29348">
                  <c:v>17.765133171918823</c:v>
                </c:pt>
                <c:pt idx="29349">
                  <c:v>17.765738498795336</c:v>
                </c:pt>
                <c:pt idx="29350">
                  <c:v>17.76634382567185</c:v>
                </c:pt>
                <c:pt idx="29351">
                  <c:v>17.766949152548364</c:v>
                </c:pt>
                <c:pt idx="29352">
                  <c:v>17.767554479424877</c:v>
                </c:pt>
                <c:pt idx="29353">
                  <c:v>17.768159806301391</c:v>
                </c:pt>
                <c:pt idx="29354">
                  <c:v>17.768765133177904</c:v>
                </c:pt>
                <c:pt idx="29355">
                  <c:v>17.769370460054418</c:v>
                </c:pt>
                <c:pt idx="29356">
                  <c:v>17.769975786930932</c:v>
                </c:pt>
                <c:pt idx="29357">
                  <c:v>17.770581113807445</c:v>
                </c:pt>
                <c:pt idx="29358">
                  <c:v>17.771186440683959</c:v>
                </c:pt>
                <c:pt idx="29359">
                  <c:v>17.771791767560472</c:v>
                </c:pt>
                <c:pt idx="29360">
                  <c:v>17.772397094436986</c:v>
                </c:pt>
                <c:pt idx="29361">
                  <c:v>17.7730024213135</c:v>
                </c:pt>
                <c:pt idx="29362">
                  <c:v>17.773607748190013</c:v>
                </c:pt>
                <c:pt idx="29363">
                  <c:v>17.774213075066527</c:v>
                </c:pt>
                <c:pt idx="29364">
                  <c:v>17.77481840194304</c:v>
                </c:pt>
                <c:pt idx="29365">
                  <c:v>17.775423728819554</c:v>
                </c:pt>
                <c:pt idx="29366">
                  <c:v>17.776029055696068</c:v>
                </c:pt>
                <c:pt idx="29367">
                  <c:v>17.776634382572581</c:v>
                </c:pt>
                <c:pt idx="29368">
                  <c:v>17.777239709449095</c:v>
                </c:pt>
                <c:pt idx="29369">
                  <c:v>17.777845036325608</c:v>
                </c:pt>
                <c:pt idx="29370">
                  <c:v>17.778450363202122</c:v>
                </c:pt>
                <c:pt idx="29371">
                  <c:v>17.779055690078636</c:v>
                </c:pt>
                <c:pt idx="29372">
                  <c:v>17.779661016955149</c:v>
                </c:pt>
                <c:pt idx="29373">
                  <c:v>17.780266343831663</c:v>
                </c:pt>
                <c:pt idx="29374">
                  <c:v>17.780871670708176</c:v>
                </c:pt>
                <c:pt idx="29375">
                  <c:v>17.78147699758469</c:v>
                </c:pt>
                <c:pt idx="29376">
                  <c:v>17.782082324461204</c:v>
                </c:pt>
                <c:pt idx="29377">
                  <c:v>17.782687651337717</c:v>
                </c:pt>
                <c:pt idx="29378">
                  <c:v>17.783292978214231</c:v>
                </c:pt>
                <c:pt idx="29379">
                  <c:v>17.783898305090744</c:v>
                </c:pt>
                <c:pt idx="29380">
                  <c:v>17.784503631967258</c:v>
                </c:pt>
                <c:pt idx="29381">
                  <c:v>17.785108958843772</c:v>
                </c:pt>
                <c:pt idx="29382">
                  <c:v>17.785714285720285</c:v>
                </c:pt>
                <c:pt idx="29383">
                  <c:v>17.786319612596799</c:v>
                </c:pt>
                <c:pt idx="29384">
                  <c:v>17.786924939473312</c:v>
                </c:pt>
                <c:pt idx="29385">
                  <c:v>17.787530266349826</c:v>
                </c:pt>
                <c:pt idx="29386">
                  <c:v>17.78813559322634</c:v>
                </c:pt>
                <c:pt idx="29387">
                  <c:v>17.788740920102853</c:v>
                </c:pt>
                <c:pt idx="29388">
                  <c:v>17.789346246979367</c:v>
                </c:pt>
                <c:pt idx="29389">
                  <c:v>17.78995157385588</c:v>
                </c:pt>
                <c:pt idx="29390">
                  <c:v>17.790556900732394</c:v>
                </c:pt>
                <c:pt idx="29391">
                  <c:v>17.791162227608908</c:v>
                </c:pt>
                <c:pt idx="29392">
                  <c:v>17.791767554485421</c:v>
                </c:pt>
                <c:pt idx="29393">
                  <c:v>17.792372881361935</c:v>
                </c:pt>
                <c:pt idx="29394">
                  <c:v>17.792978208238448</c:v>
                </c:pt>
                <c:pt idx="29395">
                  <c:v>17.793583535114962</c:v>
                </c:pt>
                <c:pt idx="29396">
                  <c:v>17.794188861991476</c:v>
                </c:pt>
                <c:pt idx="29397">
                  <c:v>17.794794188867989</c:v>
                </c:pt>
                <c:pt idx="29398">
                  <c:v>17.795399515744503</c:v>
                </c:pt>
                <c:pt idx="29399">
                  <c:v>17.796004842621016</c:v>
                </c:pt>
                <c:pt idx="29400">
                  <c:v>17.79661016949753</c:v>
                </c:pt>
                <c:pt idx="29401">
                  <c:v>17.797215496374044</c:v>
                </c:pt>
                <c:pt idx="29402">
                  <c:v>17.797820823250557</c:v>
                </c:pt>
                <c:pt idx="29403">
                  <c:v>17.798426150127071</c:v>
                </c:pt>
                <c:pt idx="29404">
                  <c:v>17.799031477003584</c:v>
                </c:pt>
                <c:pt idx="29405">
                  <c:v>17.799636803880098</c:v>
                </c:pt>
                <c:pt idx="29406">
                  <c:v>17.800242130756612</c:v>
                </c:pt>
                <c:pt idx="29407">
                  <c:v>17.800847457633125</c:v>
                </c:pt>
                <c:pt idx="29408">
                  <c:v>17.801452784509639</c:v>
                </c:pt>
                <c:pt idx="29409">
                  <c:v>17.802058111386152</c:v>
                </c:pt>
                <c:pt idx="29410">
                  <c:v>17.802663438262666</c:v>
                </c:pt>
                <c:pt idx="29411">
                  <c:v>17.80326876513918</c:v>
                </c:pt>
                <c:pt idx="29412">
                  <c:v>17.803874092015693</c:v>
                </c:pt>
                <c:pt idx="29413">
                  <c:v>17.804479418892207</c:v>
                </c:pt>
                <c:pt idx="29414">
                  <c:v>17.80508474576872</c:v>
                </c:pt>
                <c:pt idx="29415">
                  <c:v>17.805690072645234</c:v>
                </c:pt>
                <c:pt idx="29416">
                  <c:v>17.806295399521748</c:v>
                </c:pt>
                <c:pt idx="29417">
                  <c:v>17.806900726398261</c:v>
                </c:pt>
                <c:pt idx="29418">
                  <c:v>17.807506053274775</c:v>
                </c:pt>
                <c:pt idx="29419">
                  <c:v>17.808111380151288</c:v>
                </c:pt>
                <c:pt idx="29420">
                  <c:v>17.808716707027802</c:v>
                </c:pt>
                <c:pt idx="29421">
                  <c:v>17.809322033904316</c:v>
                </c:pt>
                <c:pt idx="29422">
                  <c:v>17.809927360780829</c:v>
                </c:pt>
                <c:pt idx="29423">
                  <c:v>17.810532687657343</c:v>
                </c:pt>
                <c:pt idx="29424">
                  <c:v>17.811138014533856</c:v>
                </c:pt>
                <c:pt idx="29425">
                  <c:v>17.81174334141037</c:v>
                </c:pt>
                <c:pt idx="29426">
                  <c:v>17.812348668286884</c:v>
                </c:pt>
                <c:pt idx="29427">
                  <c:v>17.812953995163397</c:v>
                </c:pt>
                <c:pt idx="29428">
                  <c:v>17.813559322039911</c:v>
                </c:pt>
                <c:pt idx="29429">
                  <c:v>17.814164648916424</c:v>
                </c:pt>
                <c:pt idx="29430">
                  <c:v>17.814769975792938</c:v>
                </c:pt>
                <c:pt idx="29431">
                  <c:v>17.815375302669452</c:v>
                </c:pt>
                <c:pt idx="29432">
                  <c:v>17.815980629545965</c:v>
                </c:pt>
                <c:pt idx="29433">
                  <c:v>17.816585956422479</c:v>
                </c:pt>
                <c:pt idx="29434">
                  <c:v>17.817191283298992</c:v>
                </c:pt>
                <c:pt idx="29435">
                  <c:v>17.817796610175506</c:v>
                </c:pt>
                <c:pt idx="29436">
                  <c:v>17.81840193705202</c:v>
                </c:pt>
                <c:pt idx="29437">
                  <c:v>17.819007263928533</c:v>
                </c:pt>
                <c:pt idx="29438">
                  <c:v>17.819612590805047</c:v>
                </c:pt>
                <c:pt idx="29439">
                  <c:v>17.82021791768156</c:v>
                </c:pt>
                <c:pt idx="29440">
                  <c:v>17.820823244558074</c:v>
                </c:pt>
                <c:pt idx="29441">
                  <c:v>17.821428571434588</c:v>
                </c:pt>
                <c:pt idx="29442">
                  <c:v>17.822033898311101</c:v>
                </c:pt>
                <c:pt idx="29443">
                  <c:v>17.822639225187615</c:v>
                </c:pt>
                <c:pt idx="29444">
                  <c:v>17.823244552064128</c:v>
                </c:pt>
                <c:pt idx="29445">
                  <c:v>17.823849878940642</c:v>
                </c:pt>
                <c:pt idx="29446">
                  <c:v>17.824455205817156</c:v>
                </c:pt>
                <c:pt idx="29447">
                  <c:v>17.825060532693669</c:v>
                </c:pt>
                <c:pt idx="29448">
                  <c:v>17.825665859570183</c:v>
                </c:pt>
                <c:pt idx="29449">
                  <c:v>17.826271186446697</c:v>
                </c:pt>
                <c:pt idx="29450">
                  <c:v>17.82687651332321</c:v>
                </c:pt>
                <c:pt idx="29451">
                  <c:v>17.827481840199724</c:v>
                </c:pt>
                <c:pt idx="29452">
                  <c:v>17.828087167076237</c:v>
                </c:pt>
                <c:pt idx="29453">
                  <c:v>17.828692493952751</c:v>
                </c:pt>
                <c:pt idx="29454">
                  <c:v>17.829297820829265</c:v>
                </c:pt>
                <c:pt idx="29455">
                  <c:v>17.829903147705778</c:v>
                </c:pt>
                <c:pt idx="29456">
                  <c:v>17.830508474582292</c:v>
                </c:pt>
                <c:pt idx="29457">
                  <c:v>17.831113801458805</c:v>
                </c:pt>
                <c:pt idx="29458">
                  <c:v>17.831719128335319</c:v>
                </c:pt>
                <c:pt idx="29459">
                  <c:v>17.832324455211833</c:v>
                </c:pt>
                <c:pt idx="29460">
                  <c:v>17.832929782088346</c:v>
                </c:pt>
                <c:pt idx="29461">
                  <c:v>17.83353510896486</c:v>
                </c:pt>
                <c:pt idx="29462">
                  <c:v>17.834140435841373</c:v>
                </c:pt>
                <c:pt idx="29463">
                  <c:v>17.834745762717887</c:v>
                </c:pt>
                <c:pt idx="29464">
                  <c:v>17.835351089594401</c:v>
                </c:pt>
                <c:pt idx="29465">
                  <c:v>17.835956416470914</c:v>
                </c:pt>
                <c:pt idx="29466">
                  <c:v>17.836561743347428</c:v>
                </c:pt>
                <c:pt idx="29467">
                  <c:v>17.837167070223941</c:v>
                </c:pt>
                <c:pt idx="29468">
                  <c:v>17.837772397100455</c:v>
                </c:pt>
                <c:pt idx="29469">
                  <c:v>17.838377723976969</c:v>
                </c:pt>
                <c:pt idx="29470">
                  <c:v>17.838983050853482</c:v>
                </c:pt>
                <c:pt idx="29471">
                  <c:v>17.839588377729996</c:v>
                </c:pt>
                <c:pt idx="29472">
                  <c:v>17.840193704606509</c:v>
                </c:pt>
                <c:pt idx="29473">
                  <c:v>17.840799031483023</c:v>
                </c:pt>
                <c:pt idx="29474">
                  <c:v>17.841404358359537</c:v>
                </c:pt>
                <c:pt idx="29475">
                  <c:v>17.84200968523605</c:v>
                </c:pt>
                <c:pt idx="29476">
                  <c:v>17.842615012112564</c:v>
                </c:pt>
                <c:pt idx="29477">
                  <c:v>17.843220338989077</c:v>
                </c:pt>
                <c:pt idx="29478">
                  <c:v>17.843825665865591</c:v>
                </c:pt>
                <c:pt idx="29479">
                  <c:v>17.844430992742105</c:v>
                </c:pt>
                <c:pt idx="29480">
                  <c:v>17.845036319618618</c:v>
                </c:pt>
                <c:pt idx="29481">
                  <c:v>17.845641646495132</c:v>
                </c:pt>
                <c:pt idx="29482">
                  <c:v>17.846246973371645</c:v>
                </c:pt>
                <c:pt idx="29483">
                  <c:v>17.846852300248159</c:v>
                </c:pt>
                <c:pt idx="29484">
                  <c:v>17.847457627124673</c:v>
                </c:pt>
                <c:pt idx="29485">
                  <c:v>17.848062954001186</c:v>
                </c:pt>
                <c:pt idx="29486">
                  <c:v>17.8486682808777</c:v>
                </c:pt>
                <c:pt idx="29487">
                  <c:v>17.849273607754213</c:v>
                </c:pt>
                <c:pt idx="29488">
                  <c:v>17.849878934630727</c:v>
                </c:pt>
                <c:pt idx="29489">
                  <c:v>17.850484261507241</c:v>
                </c:pt>
                <c:pt idx="29490">
                  <c:v>17.851089588383754</c:v>
                </c:pt>
                <c:pt idx="29491">
                  <c:v>17.851694915260268</c:v>
                </c:pt>
                <c:pt idx="29492">
                  <c:v>17.852300242136781</c:v>
                </c:pt>
                <c:pt idx="29493">
                  <c:v>17.852905569013295</c:v>
                </c:pt>
                <c:pt idx="29494">
                  <c:v>17.853510895889809</c:v>
                </c:pt>
                <c:pt idx="29495">
                  <c:v>17.854116222766322</c:v>
                </c:pt>
                <c:pt idx="29496">
                  <c:v>17.854721549642836</c:v>
                </c:pt>
                <c:pt idx="29497">
                  <c:v>17.855326876519349</c:v>
                </c:pt>
                <c:pt idx="29498">
                  <c:v>17.855932203395863</c:v>
                </c:pt>
                <c:pt idx="29499">
                  <c:v>17.856537530272377</c:v>
                </c:pt>
                <c:pt idx="29500">
                  <c:v>17.85714285714889</c:v>
                </c:pt>
                <c:pt idx="29501">
                  <c:v>17.857748184025404</c:v>
                </c:pt>
                <c:pt idx="29502">
                  <c:v>17.858353510901917</c:v>
                </c:pt>
                <c:pt idx="29503">
                  <c:v>17.858958837778431</c:v>
                </c:pt>
                <c:pt idx="29504">
                  <c:v>17.859564164654945</c:v>
                </c:pt>
                <c:pt idx="29505">
                  <c:v>17.860169491531458</c:v>
                </c:pt>
                <c:pt idx="29506">
                  <c:v>17.860774818407972</c:v>
                </c:pt>
                <c:pt idx="29507">
                  <c:v>17.861380145284485</c:v>
                </c:pt>
                <c:pt idx="29508">
                  <c:v>17.861985472160999</c:v>
                </c:pt>
                <c:pt idx="29509">
                  <c:v>17.862590799037513</c:v>
                </c:pt>
                <c:pt idx="29510">
                  <c:v>17.863196125914026</c:v>
                </c:pt>
                <c:pt idx="29511">
                  <c:v>17.86380145279054</c:v>
                </c:pt>
                <c:pt idx="29512">
                  <c:v>17.864406779667053</c:v>
                </c:pt>
                <c:pt idx="29513">
                  <c:v>17.865012106543567</c:v>
                </c:pt>
                <c:pt idx="29514">
                  <c:v>17.865617433420081</c:v>
                </c:pt>
                <c:pt idx="29515">
                  <c:v>17.866222760296594</c:v>
                </c:pt>
                <c:pt idx="29516">
                  <c:v>17.866828087173108</c:v>
                </c:pt>
                <c:pt idx="29517">
                  <c:v>17.867433414049621</c:v>
                </c:pt>
                <c:pt idx="29518">
                  <c:v>17.868038740926135</c:v>
                </c:pt>
                <c:pt idx="29519">
                  <c:v>17.868644067802649</c:v>
                </c:pt>
                <c:pt idx="29520">
                  <c:v>17.869249394679162</c:v>
                </c:pt>
                <c:pt idx="29521">
                  <c:v>17.869854721555676</c:v>
                </c:pt>
                <c:pt idx="29522">
                  <c:v>17.870460048432189</c:v>
                </c:pt>
                <c:pt idx="29523">
                  <c:v>17.871065375308703</c:v>
                </c:pt>
                <c:pt idx="29524">
                  <c:v>17.871670702185217</c:v>
                </c:pt>
                <c:pt idx="29525">
                  <c:v>17.87227602906173</c:v>
                </c:pt>
                <c:pt idx="29526">
                  <c:v>17.872881355938244</c:v>
                </c:pt>
                <c:pt idx="29527">
                  <c:v>17.873486682814757</c:v>
                </c:pt>
                <c:pt idx="29528">
                  <c:v>17.874092009691271</c:v>
                </c:pt>
                <c:pt idx="29529">
                  <c:v>17.874697336567785</c:v>
                </c:pt>
                <c:pt idx="29530">
                  <c:v>17.875302663444298</c:v>
                </c:pt>
                <c:pt idx="29531">
                  <c:v>17.875907990320812</c:v>
                </c:pt>
                <c:pt idx="29532">
                  <c:v>17.876513317197325</c:v>
                </c:pt>
                <c:pt idx="29533">
                  <c:v>17.877118644073839</c:v>
                </c:pt>
                <c:pt idx="29534">
                  <c:v>17.877723970950353</c:v>
                </c:pt>
                <c:pt idx="29535">
                  <c:v>17.878329297826866</c:v>
                </c:pt>
                <c:pt idx="29536">
                  <c:v>17.87893462470338</c:v>
                </c:pt>
                <c:pt idx="29537">
                  <c:v>17.879539951579893</c:v>
                </c:pt>
                <c:pt idx="29538">
                  <c:v>17.880145278456407</c:v>
                </c:pt>
                <c:pt idx="29539">
                  <c:v>17.880750605332921</c:v>
                </c:pt>
                <c:pt idx="29540">
                  <c:v>17.881355932209434</c:v>
                </c:pt>
                <c:pt idx="29541">
                  <c:v>17.881961259085948</c:v>
                </c:pt>
                <c:pt idx="29542">
                  <c:v>17.882566585962461</c:v>
                </c:pt>
                <c:pt idx="29543">
                  <c:v>17.883171912838975</c:v>
                </c:pt>
                <c:pt idx="29544">
                  <c:v>17.883777239715489</c:v>
                </c:pt>
                <c:pt idx="29545">
                  <c:v>17.884382566592002</c:v>
                </c:pt>
                <c:pt idx="29546">
                  <c:v>17.884987893468516</c:v>
                </c:pt>
                <c:pt idx="29547">
                  <c:v>17.885593220345029</c:v>
                </c:pt>
                <c:pt idx="29548">
                  <c:v>17.886198547221543</c:v>
                </c:pt>
                <c:pt idx="29549">
                  <c:v>17.886803874098057</c:v>
                </c:pt>
                <c:pt idx="29550">
                  <c:v>17.88740920097457</c:v>
                </c:pt>
                <c:pt idx="29551">
                  <c:v>17.888014527851084</c:v>
                </c:pt>
                <c:pt idx="29552">
                  <c:v>17.888619854727597</c:v>
                </c:pt>
                <c:pt idx="29553">
                  <c:v>17.889225181604111</c:v>
                </c:pt>
                <c:pt idx="29554">
                  <c:v>17.889830508480625</c:v>
                </c:pt>
                <c:pt idx="29555">
                  <c:v>17.890435835357138</c:v>
                </c:pt>
                <c:pt idx="29556">
                  <c:v>17.891041162233652</c:v>
                </c:pt>
                <c:pt idx="29557">
                  <c:v>17.891646489110165</c:v>
                </c:pt>
                <c:pt idx="29558">
                  <c:v>17.892251815986679</c:v>
                </c:pt>
                <c:pt idx="29559">
                  <c:v>17.892857142863193</c:v>
                </c:pt>
                <c:pt idx="29560">
                  <c:v>17.893462469739706</c:v>
                </c:pt>
                <c:pt idx="29561">
                  <c:v>17.89406779661622</c:v>
                </c:pt>
                <c:pt idx="29562">
                  <c:v>17.894673123492733</c:v>
                </c:pt>
                <c:pt idx="29563">
                  <c:v>17.895278450369247</c:v>
                </c:pt>
                <c:pt idx="29564">
                  <c:v>17.895883777245761</c:v>
                </c:pt>
                <c:pt idx="29565">
                  <c:v>17.896489104122274</c:v>
                </c:pt>
                <c:pt idx="29566">
                  <c:v>17.897094430998788</c:v>
                </c:pt>
                <c:pt idx="29567">
                  <c:v>17.897699757875301</c:v>
                </c:pt>
                <c:pt idx="29568">
                  <c:v>17.898305084751815</c:v>
                </c:pt>
                <c:pt idx="29569">
                  <c:v>17.898910411628329</c:v>
                </c:pt>
                <c:pt idx="29570">
                  <c:v>17.899515738504842</c:v>
                </c:pt>
                <c:pt idx="29571">
                  <c:v>17.900121065381356</c:v>
                </c:pt>
                <c:pt idx="29572">
                  <c:v>17.900726392257869</c:v>
                </c:pt>
                <c:pt idx="29573">
                  <c:v>17.901331719134383</c:v>
                </c:pt>
                <c:pt idx="29574">
                  <c:v>17.901937046010897</c:v>
                </c:pt>
                <c:pt idx="29575">
                  <c:v>17.90254237288741</c:v>
                </c:pt>
                <c:pt idx="29576">
                  <c:v>17.903147699763924</c:v>
                </c:pt>
                <c:pt idx="29577">
                  <c:v>17.903753026640437</c:v>
                </c:pt>
                <c:pt idx="29578">
                  <c:v>17.904358353516951</c:v>
                </c:pt>
                <c:pt idx="29579">
                  <c:v>17.904963680393465</c:v>
                </c:pt>
                <c:pt idx="29580">
                  <c:v>17.905569007269978</c:v>
                </c:pt>
                <c:pt idx="29581">
                  <c:v>17.906174334146492</c:v>
                </c:pt>
                <c:pt idx="29582">
                  <c:v>17.906779661023005</c:v>
                </c:pt>
                <c:pt idx="29583">
                  <c:v>17.907384987899519</c:v>
                </c:pt>
                <c:pt idx="29584">
                  <c:v>17.907990314776033</c:v>
                </c:pt>
                <c:pt idx="29585">
                  <c:v>17.908595641652546</c:v>
                </c:pt>
                <c:pt idx="29586">
                  <c:v>17.90920096852906</c:v>
                </c:pt>
                <c:pt idx="29587">
                  <c:v>17.909806295405573</c:v>
                </c:pt>
                <c:pt idx="29588">
                  <c:v>17.910411622282087</c:v>
                </c:pt>
                <c:pt idx="29589">
                  <c:v>17.911016949158601</c:v>
                </c:pt>
                <c:pt idx="29590">
                  <c:v>17.911622276035114</c:v>
                </c:pt>
                <c:pt idx="29591">
                  <c:v>17.912227602911628</c:v>
                </c:pt>
                <c:pt idx="29592">
                  <c:v>17.912832929788141</c:v>
                </c:pt>
                <c:pt idx="29593">
                  <c:v>17.913438256664655</c:v>
                </c:pt>
                <c:pt idx="29594">
                  <c:v>17.914043583541169</c:v>
                </c:pt>
                <c:pt idx="29595">
                  <c:v>17.914648910417682</c:v>
                </c:pt>
                <c:pt idx="29596">
                  <c:v>17.915254237294196</c:v>
                </c:pt>
                <c:pt idx="29597">
                  <c:v>17.915859564170709</c:v>
                </c:pt>
                <c:pt idx="29598">
                  <c:v>17.916464891047223</c:v>
                </c:pt>
                <c:pt idx="29599">
                  <c:v>17.917070217923737</c:v>
                </c:pt>
                <c:pt idx="29600">
                  <c:v>17.91767554480025</c:v>
                </c:pt>
                <c:pt idx="29601">
                  <c:v>17.918280871676764</c:v>
                </c:pt>
                <c:pt idx="29602">
                  <c:v>17.918886198553277</c:v>
                </c:pt>
                <c:pt idx="29603">
                  <c:v>17.919491525429791</c:v>
                </c:pt>
                <c:pt idx="29604">
                  <c:v>17.920096852306305</c:v>
                </c:pt>
                <c:pt idx="29605">
                  <c:v>17.920702179182818</c:v>
                </c:pt>
                <c:pt idx="29606">
                  <c:v>17.921307506059332</c:v>
                </c:pt>
                <c:pt idx="29607">
                  <c:v>17.921912832935845</c:v>
                </c:pt>
                <c:pt idx="29608">
                  <c:v>17.922518159812359</c:v>
                </c:pt>
                <c:pt idx="29609">
                  <c:v>17.923123486688873</c:v>
                </c:pt>
                <c:pt idx="29610">
                  <c:v>17.923728813565386</c:v>
                </c:pt>
                <c:pt idx="29611">
                  <c:v>17.9243341404419</c:v>
                </c:pt>
                <c:pt idx="29612">
                  <c:v>17.924939467318413</c:v>
                </c:pt>
                <c:pt idx="29613">
                  <c:v>17.925544794194927</c:v>
                </c:pt>
                <c:pt idx="29614">
                  <c:v>17.926150121071441</c:v>
                </c:pt>
                <c:pt idx="29615">
                  <c:v>17.926755447947954</c:v>
                </c:pt>
                <c:pt idx="29616">
                  <c:v>17.927360774824468</c:v>
                </c:pt>
                <c:pt idx="29617">
                  <c:v>17.927966101700981</c:v>
                </c:pt>
                <c:pt idx="29618">
                  <c:v>17.928571428577495</c:v>
                </c:pt>
                <c:pt idx="29619">
                  <c:v>17.929176755454009</c:v>
                </c:pt>
                <c:pt idx="29620">
                  <c:v>17.929782082330522</c:v>
                </c:pt>
                <c:pt idx="29621">
                  <c:v>17.930387409207036</c:v>
                </c:pt>
                <c:pt idx="29622">
                  <c:v>17.930992736083549</c:v>
                </c:pt>
                <c:pt idx="29623">
                  <c:v>17.931598062960063</c:v>
                </c:pt>
                <c:pt idx="29624">
                  <c:v>17.932203389836577</c:v>
                </c:pt>
                <c:pt idx="29625">
                  <c:v>17.93280871671309</c:v>
                </c:pt>
                <c:pt idx="29626">
                  <c:v>17.933414043589604</c:v>
                </c:pt>
                <c:pt idx="29627">
                  <c:v>17.934019370466117</c:v>
                </c:pt>
                <c:pt idx="29628">
                  <c:v>17.934624697342631</c:v>
                </c:pt>
                <c:pt idx="29629">
                  <c:v>17.935230024219145</c:v>
                </c:pt>
                <c:pt idx="29630">
                  <c:v>17.935835351095658</c:v>
                </c:pt>
                <c:pt idx="29631">
                  <c:v>17.936440677972172</c:v>
                </c:pt>
                <c:pt idx="29632">
                  <c:v>17.937046004848685</c:v>
                </c:pt>
                <c:pt idx="29633">
                  <c:v>17.937651331725199</c:v>
                </c:pt>
                <c:pt idx="29634">
                  <c:v>17.938256658601713</c:v>
                </c:pt>
                <c:pt idx="29635">
                  <c:v>17.938861985478226</c:v>
                </c:pt>
                <c:pt idx="29636">
                  <c:v>17.93946731235474</c:v>
                </c:pt>
                <c:pt idx="29637">
                  <c:v>17.940072639231254</c:v>
                </c:pt>
                <c:pt idx="29638">
                  <c:v>17.940677966107767</c:v>
                </c:pt>
                <c:pt idx="29639">
                  <c:v>17.941283292984281</c:v>
                </c:pt>
                <c:pt idx="29640">
                  <c:v>17.941888619860794</c:v>
                </c:pt>
                <c:pt idx="29641">
                  <c:v>17.942493946737308</c:v>
                </c:pt>
                <c:pt idx="29642">
                  <c:v>17.943099273613822</c:v>
                </c:pt>
                <c:pt idx="29643">
                  <c:v>17.943704600490335</c:v>
                </c:pt>
                <c:pt idx="29644">
                  <c:v>17.944309927366849</c:v>
                </c:pt>
                <c:pt idx="29645">
                  <c:v>17.944915254243362</c:v>
                </c:pt>
                <c:pt idx="29646">
                  <c:v>17.945520581119876</c:v>
                </c:pt>
                <c:pt idx="29647">
                  <c:v>17.94612590799639</c:v>
                </c:pt>
                <c:pt idx="29648">
                  <c:v>17.946731234872903</c:v>
                </c:pt>
                <c:pt idx="29649">
                  <c:v>17.947336561749417</c:v>
                </c:pt>
                <c:pt idx="29650">
                  <c:v>17.94794188862593</c:v>
                </c:pt>
                <c:pt idx="29651">
                  <c:v>17.948547215502444</c:v>
                </c:pt>
                <c:pt idx="29652">
                  <c:v>17.949152542378958</c:v>
                </c:pt>
                <c:pt idx="29653">
                  <c:v>17.949757869255471</c:v>
                </c:pt>
                <c:pt idx="29654">
                  <c:v>17.950363196131985</c:v>
                </c:pt>
                <c:pt idx="29655">
                  <c:v>17.950968523008498</c:v>
                </c:pt>
                <c:pt idx="29656">
                  <c:v>17.951573849885012</c:v>
                </c:pt>
                <c:pt idx="29657">
                  <c:v>17.952179176761526</c:v>
                </c:pt>
                <c:pt idx="29658">
                  <c:v>17.952784503638039</c:v>
                </c:pt>
                <c:pt idx="29659">
                  <c:v>17.953389830514553</c:v>
                </c:pt>
                <c:pt idx="29660">
                  <c:v>17.953995157391066</c:v>
                </c:pt>
                <c:pt idx="29661">
                  <c:v>17.95460048426758</c:v>
                </c:pt>
                <c:pt idx="29662">
                  <c:v>17.955205811144094</c:v>
                </c:pt>
                <c:pt idx="29663">
                  <c:v>17.955811138020607</c:v>
                </c:pt>
                <c:pt idx="29664">
                  <c:v>17.956416464897121</c:v>
                </c:pt>
                <c:pt idx="29665">
                  <c:v>17.957021791773634</c:v>
                </c:pt>
                <c:pt idx="29666">
                  <c:v>17.957627118650148</c:v>
                </c:pt>
                <c:pt idx="29667">
                  <c:v>17.958232445526662</c:v>
                </c:pt>
                <c:pt idx="29668">
                  <c:v>17.958837772403175</c:v>
                </c:pt>
                <c:pt idx="29669">
                  <c:v>17.959443099279689</c:v>
                </c:pt>
                <c:pt idx="29670">
                  <c:v>17.960048426156202</c:v>
                </c:pt>
                <c:pt idx="29671">
                  <c:v>17.960653753032716</c:v>
                </c:pt>
                <c:pt idx="29672">
                  <c:v>17.96125907990923</c:v>
                </c:pt>
                <c:pt idx="29673">
                  <c:v>17.961864406785743</c:v>
                </c:pt>
                <c:pt idx="29674">
                  <c:v>17.962469733662257</c:v>
                </c:pt>
                <c:pt idx="29675">
                  <c:v>17.96307506053877</c:v>
                </c:pt>
                <c:pt idx="29676">
                  <c:v>17.963680387415284</c:v>
                </c:pt>
                <c:pt idx="29677">
                  <c:v>17.964285714291798</c:v>
                </c:pt>
                <c:pt idx="29678">
                  <c:v>17.964891041168311</c:v>
                </c:pt>
                <c:pt idx="29679">
                  <c:v>17.965496368044825</c:v>
                </c:pt>
                <c:pt idx="29680">
                  <c:v>17.966101694921338</c:v>
                </c:pt>
                <c:pt idx="29681">
                  <c:v>17.966707021797852</c:v>
                </c:pt>
                <c:pt idx="29682">
                  <c:v>17.967312348674366</c:v>
                </c:pt>
                <c:pt idx="29683">
                  <c:v>17.967917675550879</c:v>
                </c:pt>
                <c:pt idx="29684">
                  <c:v>17.968523002427393</c:v>
                </c:pt>
                <c:pt idx="29685">
                  <c:v>17.969128329303906</c:v>
                </c:pt>
                <c:pt idx="29686">
                  <c:v>17.96973365618042</c:v>
                </c:pt>
                <c:pt idx="29687">
                  <c:v>17.970338983056934</c:v>
                </c:pt>
                <c:pt idx="29688">
                  <c:v>17.970944309933447</c:v>
                </c:pt>
                <c:pt idx="29689">
                  <c:v>17.971549636809961</c:v>
                </c:pt>
                <c:pt idx="29690">
                  <c:v>17.972154963686474</c:v>
                </c:pt>
                <c:pt idx="29691">
                  <c:v>17.972760290562988</c:v>
                </c:pt>
                <c:pt idx="29692">
                  <c:v>17.973365617439502</c:v>
                </c:pt>
                <c:pt idx="29693">
                  <c:v>17.973970944316015</c:v>
                </c:pt>
                <c:pt idx="29694">
                  <c:v>17.974576271192529</c:v>
                </c:pt>
                <c:pt idx="29695">
                  <c:v>17.975181598069042</c:v>
                </c:pt>
                <c:pt idx="29696">
                  <c:v>17.975786924945556</c:v>
                </c:pt>
                <c:pt idx="29697">
                  <c:v>17.97639225182207</c:v>
                </c:pt>
                <c:pt idx="29698">
                  <c:v>17.976997578698583</c:v>
                </c:pt>
                <c:pt idx="29699">
                  <c:v>17.977602905575097</c:v>
                </c:pt>
                <c:pt idx="29700">
                  <c:v>17.97820823245161</c:v>
                </c:pt>
                <c:pt idx="29701">
                  <c:v>17.978813559328124</c:v>
                </c:pt>
                <c:pt idx="29702">
                  <c:v>17.979418886204638</c:v>
                </c:pt>
                <c:pt idx="29703">
                  <c:v>17.980024213081151</c:v>
                </c:pt>
                <c:pt idx="29704">
                  <c:v>17.980629539957665</c:v>
                </c:pt>
                <c:pt idx="29705">
                  <c:v>17.981234866834178</c:v>
                </c:pt>
                <c:pt idx="29706">
                  <c:v>17.981840193710692</c:v>
                </c:pt>
                <c:pt idx="29707">
                  <c:v>17.982445520587206</c:v>
                </c:pt>
                <c:pt idx="29708">
                  <c:v>17.983050847463719</c:v>
                </c:pt>
                <c:pt idx="29709">
                  <c:v>17.983656174340233</c:v>
                </c:pt>
                <c:pt idx="29710">
                  <c:v>17.984261501216746</c:v>
                </c:pt>
                <c:pt idx="29711">
                  <c:v>17.98486682809326</c:v>
                </c:pt>
                <c:pt idx="29712">
                  <c:v>17.985472154969774</c:v>
                </c:pt>
                <c:pt idx="29713">
                  <c:v>17.986077481846287</c:v>
                </c:pt>
                <c:pt idx="29714">
                  <c:v>17.986682808722801</c:v>
                </c:pt>
                <c:pt idx="29715">
                  <c:v>17.987288135599314</c:v>
                </c:pt>
                <c:pt idx="29716">
                  <c:v>17.987893462475828</c:v>
                </c:pt>
                <c:pt idx="29717">
                  <c:v>17.988498789352342</c:v>
                </c:pt>
                <c:pt idx="29718">
                  <c:v>17.989104116228855</c:v>
                </c:pt>
                <c:pt idx="29719">
                  <c:v>17.989709443105369</c:v>
                </c:pt>
                <c:pt idx="29720">
                  <c:v>17.990314769981882</c:v>
                </c:pt>
                <c:pt idx="29721">
                  <c:v>17.990920096858396</c:v>
                </c:pt>
                <c:pt idx="29722">
                  <c:v>17.99152542373491</c:v>
                </c:pt>
                <c:pt idx="29723">
                  <c:v>17.992130750611423</c:v>
                </c:pt>
                <c:pt idx="29724">
                  <c:v>17.992736077487937</c:v>
                </c:pt>
                <c:pt idx="29725">
                  <c:v>17.99334140436445</c:v>
                </c:pt>
                <c:pt idx="29726">
                  <c:v>17.993946731240964</c:v>
                </c:pt>
                <c:pt idx="29727">
                  <c:v>17.994552058117478</c:v>
                </c:pt>
                <c:pt idx="29728">
                  <c:v>17.995157384993991</c:v>
                </c:pt>
                <c:pt idx="29729">
                  <c:v>17.995762711870505</c:v>
                </c:pt>
                <c:pt idx="29730">
                  <c:v>17.996368038747018</c:v>
                </c:pt>
                <c:pt idx="29731">
                  <c:v>17.996973365623532</c:v>
                </c:pt>
                <c:pt idx="29732">
                  <c:v>17.997578692500046</c:v>
                </c:pt>
                <c:pt idx="29733">
                  <c:v>17.998184019376559</c:v>
                </c:pt>
                <c:pt idx="29734">
                  <c:v>17.998789346253073</c:v>
                </c:pt>
                <c:pt idx="29735">
                  <c:v>17.999394673129586</c:v>
                </c:pt>
                <c:pt idx="29736">
                  <c:v>18.0000000000061</c:v>
                </c:pt>
                <c:pt idx="29737">
                  <c:v>18.000605326882614</c:v>
                </c:pt>
                <c:pt idx="29738">
                  <c:v>18.001210653759127</c:v>
                </c:pt>
                <c:pt idx="29739">
                  <c:v>18.001815980635641</c:v>
                </c:pt>
                <c:pt idx="29740">
                  <c:v>18.002421307512154</c:v>
                </c:pt>
                <c:pt idx="29741">
                  <c:v>18.003026634388668</c:v>
                </c:pt>
                <c:pt idx="29742">
                  <c:v>18.003631961265182</c:v>
                </c:pt>
                <c:pt idx="29743">
                  <c:v>18.004237288141695</c:v>
                </c:pt>
                <c:pt idx="29744">
                  <c:v>18.004842615018209</c:v>
                </c:pt>
                <c:pt idx="29745">
                  <c:v>18.005447941894722</c:v>
                </c:pt>
                <c:pt idx="29746">
                  <c:v>18.006053268771236</c:v>
                </c:pt>
                <c:pt idx="29747">
                  <c:v>18.00665859564775</c:v>
                </c:pt>
                <c:pt idx="29748">
                  <c:v>18.007263922524263</c:v>
                </c:pt>
                <c:pt idx="29749">
                  <c:v>18.007869249400777</c:v>
                </c:pt>
                <c:pt idx="29750">
                  <c:v>18.00847457627729</c:v>
                </c:pt>
                <c:pt idx="29751">
                  <c:v>18.009079903153804</c:v>
                </c:pt>
                <c:pt idx="29752">
                  <c:v>18.009685230030318</c:v>
                </c:pt>
                <c:pt idx="29753">
                  <c:v>18.010290556906831</c:v>
                </c:pt>
                <c:pt idx="29754">
                  <c:v>18.010895883783345</c:v>
                </c:pt>
                <c:pt idx="29755">
                  <c:v>18.011501210659858</c:v>
                </c:pt>
                <c:pt idx="29756">
                  <c:v>18.012106537536372</c:v>
                </c:pt>
                <c:pt idx="29757">
                  <c:v>18.012711864412886</c:v>
                </c:pt>
                <c:pt idx="29758">
                  <c:v>18.013317191289399</c:v>
                </c:pt>
                <c:pt idx="29759">
                  <c:v>18.013922518165913</c:v>
                </c:pt>
                <c:pt idx="29760">
                  <c:v>18.014527845042426</c:v>
                </c:pt>
                <c:pt idx="29761">
                  <c:v>18.01513317191894</c:v>
                </c:pt>
                <c:pt idx="29762">
                  <c:v>18.015738498795454</c:v>
                </c:pt>
                <c:pt idx="29763">
                  <c:v>18.016343825671967</c:v>
                </c:pt>
                <c:pt idx="29764">
                  <c:v>18.016949152548481</c:v>
                </c:pt>
                <c:pt idx="29765">
                  <c:v>18.017554479424994</c:v>
                </c:pt>
                <c:pt idx="29766">
                  <c:v>18.018159806301508</c:v>
                </c:pt>
                <c:pt idx="29767">
                  <c:v>18.018765133178022</c:v>
                </c:pt>
                <c:pt idx="29768">
                  <c:v>18.019370460054535</c:v>
                </c:pt>
                <c:pt idx="29769">
                  <c:v>18.019975786931049</c:v>
                </c:pt>
                <c:pt idx="29770">
                  <c:v>18.020581113807562</c:v>
                </c:pt>
                <c:pt idx="29771">
                  <c:v>18.021186440684076</c:v>
                </c:pt>
                <c:pt idx="29772">
                  <c:v>18.02179176756059</c:v>
                </c:pt>
                <c:pt idx="29773">
                  <c:v>18.022397094437103</c:v>
                </c:pt>
                <c:pt idx="29774">
                  <c:v>18.023002421313617</c:v>
                </c:pt>
                <c:pt idx="29775">
                  <c:v>18.02360774819013</c:v>
                </c:pt>
                <c:pt idx="29776">
                  <c:v>18.024213075066644</c:v>
                </c:pt>
                <c:pt idx="29777">
                  <c:v>18.024818401943158</c:v>
                </c:pt>
                <c:pt idx="29778">
                  <c:v>18.025423728819671</c:v>
                </c:pt>
                <c:pt idx="29779">
                  <c:v>18.026029055696185</c:v>
                </c:pt>
                <c:pt idx="29780">
                  <c:v>18.026634382572698</c:v>
                </c:pt>
                <c:pt idx="29781">
                  <c:v>18.027239709449212</c:v>
                </c:pt>
                <c:pt idx="29782">
                  <c:v>18.027845036325726</c:v>
                </c:pt>
                <c:pt idx="29783">
                  <c:v>18.028450363202239</c:v>
                </c:pt>
                <c:pt idx="29784">
                  <c:v>18.029055690078753</c:v>
                </c:pt>
                <c:pt idx="29785">
                  <c:v>18.029661016955266</c:v>
                </c:pt>
                <c:pt idx="29786">
                  <c:v>18.03026634383178</c:v>
                </c:pt>
                <c:pt idx="29787">
                  <c:v>18.030871670708294</c:v>
                </c:pt>
                <c:pt idx="29788">
                  <c:v>18.031476997584807</c:v>
                </c:pt>
                <c:pt idx="29789">
                  <c:v>18.032082324461321</c:v>
                </c:pt>
                <c:pt idx="29790">
                  <c:v>18.032687651337834</c:v>
                </c:pt>
                <c:pt idx="29791">
                  <c:v>18.033292978214348</c:v>
                </c:pt>
                <c:pt idx="29792">
                  <c:v>18.033898305090862</c:v>
                </c:pt>
                <c:pt idx="29793">
                  <c:v>18.034503631967375</c:v>
                </c:pt>
                <c:pt idx="29794">
                  <c:v>18.035108958843889</c:v>
                </c:pt>
                <c:pt idx="29795">
                  <c:v>18.035714285720402</c:v>
                </c:pt>
                <c:pt idx="29796">
                  <c:v>18.036319612596916</c:v>
                </c:pt>
                <c:pt idx="29797">
                  <c:v>18.03692493947343</c:v>
                </c:pt>
                <c:pt idx="29798">
                  <c:v>18.037530266349943</c:v>
                </c:pt>
                <c:pt idx="29799">
                  <c:v>18.038135593226457</c:v>
                </c:pt>
                <c:pt idx="29800">
                  <c:v>18.03874092010297</c:v>
                </c:pt>
                <c:pt idx="29801">
                  <c:v>18.039346246979484</c:v>
                </c:pt>
                <c:pt idx="29802">
                  <c:v>18.039951573855998</c:v>
                </c:pt>
                <c:pt idx="29803">
                  <c:v>18.040556900732511</c:v>
                </c:pt>
                <c:pt idx="29804">
                  <c:v>18.041162227609025</c:v>
                </c:pt>
                <c:pt idx="29805">
                  <c:v>18.041767554485538</c:v>
                </c:pt>
                <c:pt idx="29806">
                  <c:v>18.042372881362052</c:v>
                </c:pt>
                <c:pt idx="29807">
                  <c:v>18.042978208238566</c:v>
                </c:pt>
                <c:pt idx="29808">
                  <c:v>18.043583535115079</c:v>
                </c:pt>
                <c:pt idx="29809">
                  <c:v>18.044188861991593</c:v>
                </c:pt>
                <c:pt idx="29810">
                  <c:v>18.044794188868106</c:v>
                </c:pt>
                <c:pt idx="29811">
                  <c:v>18.04539951574462</c:v>
                </c:pt>
                <c:pt idx="29812">
                  <c:v>18.046004842621134</c:v>
                </c:pt>
                <c:pt idx="29813">
                  <c:v>18.046610169497647</c:v>
                </c:pt>
                <c:pt idx="29814">
                  <c:v>18.047215496374161</c:v>
                </c:pt>
                <c:pt idx="29815">
                  <c:v>18.047820823250674</c:v>
                </c:pt>
                <c:pt idx="29816">
                  <c:v>18.048426150127188</c:v>
                </c:pt>
                <c:pt idx="29817">
                  <c:v>18.049031477003702</c:v>
                </c:pt>
                <c:pt idx="29818">
                  <c:v>18.049636803880215</c:v>
                </c:pt>
                <c:pt idx="29819">
                  <c:v>18.050242130756729</c:v>
                </c:pt>
                <c:pt idx="29820">
                  <c:v>18.050847457633242</c:v>
                </c:pt>
                <c:pt idx="29821">
                  <c:v>18.051452784509756</c:v>
                </c:pt>
                <c:pt idx="29822">
                  <c:v>18.05205811138627</c:v>
                </c:pt>
                <c:pt idx="29823">
                  <c:v>18.052663438262783</c:v>
                </c:pt>
                <c:pt idx="29824">
                  <c:v>18.053268765139297</c:v>
                </c:pt>
                <c:pt idx="29825">
                  <c:v>18.053874092015811</c:v>
                </c:pt>
                <c:pt idx="29826">
                  <c:v>18.054479418892324</c:v>
                </c:pt>
                <c:pt idx="29827">
                  <c:v>18.055084745768838</c:v>
                </c:pt>
                <c:pt idx="29828">
                  <c:v>18.055690072645351</c:v>
                </c:pt>
                <c:pt idx="29829">
                  <c:v>18.056295399521865</c:v>
                </c:pt>
                <c:pt idx="29830">
                  <c:v>18.056900726398379</c:v>
                </c:pt>
                <c:pt idx="29831">
                  <c:v>18.057506053274892</c:v>
                </c:pt>
                <c:pt idx="29832">
                  <c:v>18.058111380151406</c:v>
                </c:pt>
                <c:pt idx="29833">
                  <c:v>18.058716707027919</c:v>
                </c:pt>
                <c:pt idx="29834">
                  <c:v>18.059322033904433</c:v>
                </c:pt>
                <c:pt idx="29835">
                  <c:v>18.059927360780947</c:v>
                </c:pt>
                <c:pt idx="29836">
                  <c:v>18.06053268765746</c:v>
                </c:pt>
                <c:pt idx="29837">
                  <c:v>18.061138014533974</c:v>
                </c:pt>
                <c:pt idx="29838">
                  <c:v>18.061743341410487</c:v>
                </c:pt>
                <c:pt idx="29839">
                  <c:v>18.062348668287001</c:v>
                </c:pt>
                <c:pt idx="29840">
                  <c:v>18.062953995163515</c:v>
                </c:pt>
                <c:pt idx="29841">
                  <c:v>18.063559322040028</c:v>
                </c:pt>
                <c:pt idx="29842">
                  <c:v>18.064164648916542</c:v>
                </c:pt>
                <c:pt idx="29843">
                  <c:v>18.064769975793055</c:v>
                </c:pt>
                <c:pt idx="29844">
                  <c:v>18.065375302669569</c:v>
                </c:pt>
                <c:pt idx="29845">
                  <c:v>18.065980629546083</c:v>
                </c:pt>
                <c:pt idx="29846">
                  <c:v>18.066585956422596</c:v>
                </c:pt>
                <c:pt idx="29847">
                  <c:v>18.06719128329911</c:v>
                </c:pt>
                <c:pt idx="29848">
                  <c:v>18.067796610175623</c:v>
                </c:pt>
                <c:pt idx="29849">
                  <c:v>18.068401937052137</c:v>
                </c:pt>
                <c:pt idx="29850">
                  <c:v>18.069007263928651</c:v>
                </c:pt>
                <c:pt idx="29851">
                  <c:v>18.069612590805164</c:v>
                </c:pt>
                <c:pt idx="29852">
                  <c:v>18.070217917681678</c:v>
                </c:pt>
                <c:pt idx="29853">
                  <c:v>18.070823244558191</c:v>
                </c:pt>
                <c:pt idx="29854">
                  <c:v>18.071428571434705</c:v>
                </c:pt>
                <c:pt idx="29855">
                  <c:v>18.072033898311219</c:v>
                </c:pt>
                <c:pt idx="29856">
                  <c:v>18.072639225187732</c:v>
                </c:pt>
                <c:pt idx="29857">
                  <c:v>18.073244552064246</c:v>
                </c:pt>
                <c:pt idx="29858">
                  <c:v>18.073849878940759</c:v>
                </c:pt>
                <c:pt idx="29859">
                  <c:v>18.074455205817273</c:v>
                </c:pt>
                <c:pt idx="29860">
                  <c:v>18.075060532693787</c:v>
                </c:pt>
                <c:pt idx="29861">
                  <c:v>18.0756658595703</c:v>
                </c:pt>
                <c:pt idx="29862">
                  <c:v>18.076271186446814</c:v>
                </c:pt>
                <c:pt idx="29863">
                  <c:v>18.076876513323327</c:v>
                </c:pt>
                <c:pt idx="29864">
                  <c:v>18.077481840199841</c:v>
                </c:pt>
                <c:pt idx="29865">
                  <c:v>18.078087167076355</c:v>
                </c:pt>
                <c:pt idx="29866">
                  <c:v>18.078692493952868</c:v>
                </c:pt>
                <c:pt idx="29867">
                  <c:v>18.079297820829382</c:v>
                </c:pt>
                <c:pt idx="29868">
                  <c:v>18.079903147705895</c:v>
                </c:pt>
                <c:pt idx="29869">
                  <c:v>18.080508474582409</c:v>
                </c:pt>
                <c:pt idx="29870">
                  <c:v>18.081113801458923</c:v>
                </c:pt>
                <c:pt idx="29871">
                  <c:v>18.081719128335436</c:v>
                </c:pt>
                <c:pt idx="29872">
                  <c:v>18.08232445521195</c:v>
                </c:pt>
                <c:pt idx="29873">
                  <c:v>18.082929782088463</c:v>
                </c:pt>
                <c:pt idx="29874">
                  <c:v>18.083535108964977</c:v>
                </c:pt>
                <c:pt idx="29875">
                  <c:v>18.084140435841491</c:v>
                </c:pt>
                <c:pt idx="29876">
                  <c:v>18.084745762718004</c:v>
                </c:pt>
                <c:pt idx="29877">
                  <c:v>18.085351089594518</c:v>
                </c:pt>
                <c:pt idx="29878">
                  <c:v>18.085956416471031</c:v>
                </c:pt>
                <c:pt idx="29879">
                  <c:v>18.086561743347545</c:v>
                </c:pt>
                <c:pt idx="29880">
                  <c:v>18.087167070224059</c:v>
                </c:pt>
                <c:pt idx="29881">
                  <c:v>18.087772397100572</c:v>
                </c:pt>
                <c:pt idx="29882">
                  <c:v>18.088377723977086</c:v>
                </c:pt>
                <c:pt idx="29883">
                  <c:v>18.088983050853599</c:v>
                </c:pt>
                <c:pt idx="29884">
                  <c:v>18.089588377730113</c:v>
                </c:pt>
                <c:pt idx="29885">
                  <c:v>18.090193704606627</c:v>
                </c:pt>
                <c:pt idx="29886">
                  <c:v>18.09079903148314</c:v>
                </c:pt>
                <c:pt idx="29887">
                  <c:v>18.091404358359654</c:v>
                </c:pt>
                <c:pt idx="29888">
                  <c:v>18.092009685236167</c:v>
                </c:pt>
                <c:pt idx="29889">
                  <c:v>18.092615012112681</c:v>
                </c:pt>
                <c:pt idx="29890">
                  <c:v>18.093220338989195</c:v>
                </c:pt>
                <c:pt idx="29891">
                  <c:v>18.093825665865708</c:v>
                </c:pt>
                <c:pt idx="29892">
                  <c:v>18.094430992742222</c:v>
                </c:pt>
                <c:pt idx="29893">
                  <c:v>18.095036319618735</c:v>
                </c:pt>
                <c:pt idx="29894">
                  <c:v>18.095641646495249</c:v>
                </c:pt>
                <c:pt idx="29895">
                  <c:v>18.096246973371763</c:v>
                </c:pt>
                <c:pt idx="29896">
                  <c:v>18.096852300248276</c:v>
                </c:pt>
                <c:pt idx="29897">
                  <c:v>18.09745762712479</c:v>
                </c:pt>
                <c:pt idx="29898">
                  <c:v>18.098062954001303</c:v>
                </c:pt>
                <c:pt idx="29899">
                  <c:v>18.098668280877817</c:v>
                </c:pt>
                <c:pt idx="29900">
                  <c:v>18.099273607754331</c:v>
                </c:pt>
                <c:pt idx="29901">
                  <c:v>18.099878934630844</c:v>
                </c:pt>
                <c:pt idx="29902">
                  <c:v>18.100484261507358</c:v>
                </c:pt>
                <c:pt idx="29903">
                  <c:v>18.101089588383871</c:v>
                </c:pt>
                <c:pt idx="29904">
                  <c:v>18.101694915260385</c:v>
                </c:pt>
                <c:pt idx="29905">
                  <c:v>18.102300242136899</c:v>
                </c:pt>
                <c:pt idx="29906">
                  <c:v>18.102905569013412</c:v>
                </c:pt>
                <c:pt idx="29907">
                  <c:v>18.103510895889926</c:v>
                </c:pt>
                <c:pt idx="29908">
                  <c:v>18.104116222766439</c:v>
                </c:pt>
                <c:pt idx="29909">
                  <c:v>18.104721549642953</c:v>
                </c:pt>
                <c:pt idx="29910">
                  <c:v>18.105326876519467</c:v>
                </c:pt>
                <c:pt idx="29911">
                  <c:v>18.10593220339598</c:v>
                </c:pt>
                <c:pt idx="29912">
                  <c:v>18.106537530272494</c:v>
                </c:pt>
                <c:pt idx="29913">
                  <c:v>18.107142857149007</c:v>
                </c:pt>
                <c:pt idx="29914">
                  <c:v>18.107748184025521</c:v>
                </c:pt>
                <c:pt idx="29915">
                  <c:v>18.108353510902035</c:v>
                </c:pt>
                <c:pt idx="29916">
                  <c:v>18.108958837778548</c:v>
                </c:pt>
                <c:pt idx="29917">
                  <c:v>18.109564164655062</c:v>
                </c:pt>
                <c:pt idx="29918">
                  <c:v>18.110169491531575</c:v>
                </c:pt>
                <c:pt idx="29919">
                  <c:v>18.110774818408089</c:v>
                </c:pt>
                <c:pt idx="29920">
                  <c:v>18.111380145284603</c:v>
                </c:pt>
                <c:pt idx="29921">
                  <c:v>18.111985472161116</c:v>
                </c:pt>
                <c:pt idx="29922">
                  <c:v>18.11259079903763</c:v>
                </c:pt>
                <c:pt idx="29923">
                  <c:v>18.113196125914143</c:v>
                </c:pt>
                <c:pt idx="29924">
                  <c:v>18.113801452790657</c:v>
                </c:pt>
                <c:pt idx="29925">
                  <c:v>18.114406779667171</c:v>
                </c:pt>
                <c:pt idx="29926">
                  <c:v>18.115012106543684</c:v>
                </c:pt>
                <c:pt idx="29927">
                  <c:v>18.115617433420198</c:v>
                </c:pt>
                <c:pt idx="29928">
                  <c:v>18.116222760296711</c:v>
                </c:pt>
                <c:pt idx="29929">
                  <c:v>18.116828087173225</c:v>
                </c:pt>
                <c:pt idx="29930">
                  <c:v>18.117433414049739</c:v>
                </c:pt>
                <c:pt idx="29931">
                  <c:v>18.118038740926252</c:v>
                </c:pt>
                <c:pt idx="29932">
                  <c:v>18.118644067802766</c:v>
                </c:pt>
                <c:pt idx="29933">
                  <c:v>18.119249394679279</c:v>
                </c:pt>
                <c:pt idx="29934">
                  <c:v>18.119854721555793</c:v>
                </c:pt>
                <c:pt idx="29935">
                  <c:v>18.120460048432307</c:v>
                </c:pt>
                <c:pt idx="29936">
                  <c:v>18.12106537530882</c:v>
                </c:pt>
                <c:pt idx="29937">
                  <c:v>18.121670702185334</c:v>
                </c:pt>
                <c:pt idx="29938">
                  <c:v>18.122276029061847</c:v>
                </c:pt>
                <c:pt idx="29939">
                  <c:v>18.122881355938361</c:v>
                </c:pt>
                <c:pt idx="29940">
                  <c:v>18.123486682814875</c:v>
                </c:pt>
                <c:pt idx="29941">
                  <c:v>18.124092009691388</c:v>
                </c:pt>
                <c:pt idx="29942">
                  <c:v>18.124697336567902</c:v>
                </c:pt>
                <c:pt idx="29943">
                  <c:v>18.125302663444415</c:v>
                </c:pt>
                <c:pt idx="29944">
                  <c:v>18.125907990320929</c:v>
                </c:pt>
                <c:pt idx="29945">
                  <c:v>18.126513317197443</c:v>
                </c:pt>
                <c:pt idx="29946">
                  <c:v>18.127118644073956</c:v>
                </c:pt>
                <c:pt idx="29947">
                  <c:v>18.12772397095047</c:v>
                </c:pt>
                <c:pt idx="29948">
                  <c:v>18.128329297826983</c:v>
                </c:pt>
                <c:pt idx="29949">
                  <c:v>18.128934624703497</c:v>
                </c:pt>
                <c:pt idx="29950">
                  <c:v>18.129539951580011</c:v>
                </c:pt>
                <c:pt idx="29951">
                  <c:v>18.130145278456524</c:v>
                </c:pt>
                <c:pt idx="29952">
                  <c:v>18.130750605333038</c:v>
                </c:pt>
                <c:pt idx="29953">
                  <c:v>18.131355932209551</c:v>
                </c:pt>
                <c:pt idx="29954">
                  <c:v>18.131961259086065</c:v>
                </c:pt>
                <c:pt idx="29955">
                  <c:v>18.132566585962579</c:v>
                </c:pt>
                <c:pt idx="29956">
                  <c:v>18.133171912839092</c:v>
                </c:pt>
                <c:pt idx="29957">
                  <c:v>18.133777239715606</c:v>
                </c:pt>
                <c:pt idx="29958">
                  <c:v>18.134382566592119</c:v>
                </c:pt>
                <c:pt idx="29959">
                  <c:v>18.134987893468633</c:v>
                </c:pt>
                <c:pt idx="29960">
                  <c:v>18.135593220345147</c:v>
                </c:pt>
                <c:pt idx="29961">
                  <c:v>18.13619854722166</c:v>
                </c:pt>
                <c:pt idx="29962">
                  <c:v>18.136803874098174</c:v>
                </c:pt>
                <c:pt idx="29963">
                  <c:v>18.137409200974687</c:v>
                </c:pt>
                <c:pt idx="29964">
                  <c:v>18.138014527851201</c:v>
                </c:pt>
                <c:pt idx="29965">
                  <c:v>18.138619854727715</c:v>
                </c:pt>
                <c:pt idx="29966">
                  <c:v>18.139225181604228</c:v>
                </c:pt>
                <c:pt idx="29967">
                  <c:v>18.139830508480742</c:v>
                </c:pt>
                <c:pt idx="29968">
                  <c:v>18.140435835357255</c:v>
                </c:pt>
                <c:pt idx="29969">
                  <c:v>18.141041162233769</c:v>
                </c:pt>
                <c:pt idx="29970">
                  <c:v>18.141646489110283</c:v>
                </c:pt>
                <c:pt idx="29971">
                  <c:v>18.142251815986796</c:v>
                </c:pt>
                <c:pt idx="29972">
                  <c:v>18.14285714286331</c:v>
                </c:pt>
                <c:pt idx="29973">
                  <c:v>18.143462469739823</c:v>
                </c:pt>
                <c:pt idx="29974">
                  <c:v>18.144067796616337</c:v>
                </c:pt>
                <c:pt idx="29975">
                  <c:v>18.144673123492851</c:v>
                </c:pt>
                <c:pt idx="29976">
                  <c:v>18.145278450369364</c:v>
                </c:pt>
                <c:pt idx="29977">
                  <c:v>18.145883777245878</c:v>
                </c:pt>
                <c:pt idx="29978">
                  <c:v>18.146489104122391</c:v>
                </c:pt>
                <c:pt idx="29979">
                  <c:v>18.147094430998905</c:v>
                </c:pt>
                <c:pt idx="29980">
                  <c:v>18.147699757875419</c:v>
                </c:pt>
                <c:pt idx="29981">
                  <c:v>18.148305084751932</c:v>
                </c:pt>
                <c:pt idx="29982">
                  <c:v>18.148910411628446</c:v>
                </c:pt>
                <c:pt idx="29983">
                  <c:v>18.149515738504959</c:v>
                </c:pt>
                <c:pt idx="29984">
                  <c:v>18.150121065381473</c:v>
                </c:pt>
                <c:pt idx="29985">
                  <c:v>18.150726392257987</c:v>
                </c:pt>
                <c:pt idx="29986">
                  <c:v>18.1513317191345</c:v>
                </c:pt>
                <c:pt idx="29987">
                  <c:v>18.151937046011014</c:v>
                </c:pt>
                <c:pt idx="29988">
                  <c:v>18.152542372887527</c:v>
                </c:pt>
                <c:pt idx="29989">
                  <c:v>18.153147699764041</c:v>
                </c:pt>
                <c:pt idx="29990">
                  <c:v>18.153753026640555</c:v>
                </c:pt>
                <c:pt idx="29991">
                  <c:v>18.154358353517068</c:v>
                </c:pt>
                <c:pt idx="29992">
                  <c:v>18.154963680393582</c:v>
                </c:pt>
                <c:pt idx="29993">
                  <c:v>18.155569007270095</c:v>
                </c:pt>
                <c:pt idx="29994">
                  <c:v>18.156174334146609</c:v>
                </c:pt>
                <c:pt idx="29995">
                  <c:v>18.156779661023123</c:v>
                </c:pt>
                <c:pt idx="29996">
                  <c:v>18.157384987899636</c:v>
                </c:pt>
                <c:pt idx="29997">
                  <c:v>18.15799031477615</c:v>
                </c:pt>
                <c:pt idx="29998">
                  <c:v>18.158595641652663</c:v>
                </c:pt>
                <c:pt idx="29999">
                  <c:v>18.159200968529177</c:v>
                </c:pt>
                <c:pt idx="30000">
                  <c:v>18.159806295405691</c:v>
                </c:pt>
                <c:pt idx="30001">
                  <c:v>18.160411622282204</c:v>
                </c:pt>
                <c:pt idx="30002">
                  <c:v>18.161016949158718</c:v>
                </c:pt>
                <c:pt idx="30003">
                  <c:v>18.161622276035231</c:v>
                </c:pt>
                <c:pt idx="30004">
                  <c:v>18.162227602911745</c:v>
                </c:pt>
                <c:pt idx="30005">
                  <c:v>18.162832929788259</c:v>
                </c:pt>
                <c:pt idx="30006">
                  <c:v>18.163438256664772</c:v>
                </c:pt>
                <c:pt idx="30007">
                  <c:v>18.164043583541286</c:v>
                </c:pt>
                <c:pt idx="30008">
                  <c:v>18.164648910417799</c:v>
                </c:pt>
                <c:pt idx="30009">
                  <c:v>18.165254237294313</c:v>
                </c:pt>
                <c:pt idx="30010">
                  <c:v>18.165859564170827</c:v>
                </c:pt>
                <c:pt idx="30011">
                  <c:v>18.16646489104734</c:v>
                </c:pt>
                <c:pt idx="30012">
                  <c:v>18.167070217923854</c:v>
                </c:pt>
                <c:pt idx="30013">
                  <c:v>18.167675544800368</c:v>
                </c:pt>
                <c:pt idx="30014">
                  <c:v>18.168280871676881</c:v>
                </c:pt>
                <c:pt idx="30015">
                  <c:v>18.168886198553395</c:v>
                </c:pt>
                <c:pt idx="30016">
                  <c:v>18.169491525429908</c:v>
                </c:pt>
                <c:pt idx="30017">
                  <c:v>18.170096852306422</c:v>
                </c:pt>
                <c:pt idx="30018">
                  <c:v>18.170702179182936</c:v>
                </c:pt>
                <c:pt idx="30019">
                  <c:v>18.171307506059449</c:v>
                </c:pt>
                <c:pt idx="30020">
                  <c:v>18.171912832935963</c:v>
                </c:pt>
                <c:pt idx="30021">
                  <c:v>18.172518159812476</c:v>
                </c:pt>
                <c:pt idx="30022">
                  <c:v>18.17312348668899</c:v>
                </c:pt>
                <c:pt idx="30023">
                  <c:v>18.173728813565504</c:v>
                </c:pt>
                <c:pt idx="30024">
                  <c:v>18.174334140442017</c:v>
                </c:pt>
                <c:pt idx="30025">
                  <c:v>18.174939467318531</c:v>
                </c:pt>
                <c:pt idx="30026">
                  <c:v>18.175544794195044</c:v>
                </c:pt>
                <c:pt idx="30027">
                  <c:v>18.176150121071558</c:v>
                </c:pt>
                <c:pt idx="30028">
                  <c:v>18.176755447948072</c:v>
                </c:pt>
                <c:pt idx="30029">
                  <c:v>18.177360774824585</c:v>
                </c:pt>
                <c:pt idx="30030">
                  <c:v>18.177966101701099</c:v>
                </c:pt>
                <c:pt idx="30031">
                  <c:v>18.178571428577612</c:v>
                </c:pt>
                <c:pt idx="30032">
                  <c:v>18.179176755454126</c:v>
                </c:pt>
                <c:pt idx="30033">
                  <c:v>18.17978208233064</c:v>
                </c:pt>
                <c:pt idx="30034">
                  <c:v>18.180387409207153</c:v>
                </c:pt>
                <c:pt idx="30035">
                  <c:v>18.180992736083667</c:v>
                </c:pt>
                <c:pt idx="30036">
                  <c:v>18.18159806296018</c:v>
                </c:pt>
                <c:pt idx="30037">
                  <c:v>18.182203389836694</c:v>
                </c:pt>
                <c:pt idx="30038">
                  <c:v>18.182808716713208</c:v>
                </c:pt>
                <c:pt idx="30039">
                  <c:v>18.183414043589721</c:v>
                </c:pt>
                <c:pt idx="30040">
                  <c:v>18.184019370466235</c:v>
                </c:pt>
                <c:pt idx="30041">
                  <c:v>18.184624697342748</c:v>
                </c:pt>
                <c:pt idx="30042">
                  <c:v>18.185230024219262</c:v>
                </c:pt>
                <c:pt idx="30043">
                  <c:v>18.185835351095776</c:v>
                </c:pt>
                <c:pt idx="30044">
                  <c:v>18.186440677972289</c:v>
                </c:pt>
                <c:pt idx="30045">
                  <c:v>18.187046004848803</c:v>
                </c:pt>
                <c:pt idx="30046">
                  <c:v>18.187651331725316</c:v>
                </c:pt>
                <c:pt idx="30047">
                  <c:v>18.18825665860183</c:v>
                </c:pt>
                <c:pt idx="30048">
                  <c:v>18.188861985478344</c:v>
                </c:pt>
                <c:pt idx="30049">
                  <c:v>18.189467312354857</c:v>
                </c:pt>
                <c:pt idx="30050">
                  <c:v>18.190072639231371</c:v>
                </c:pt>
                <c:pt idx="30051">
                  <c:v>18.190677966107884</c:v>
                </c:pt>
                <c:pt idx="30052">
                  <c:v>18.191283292984398</c:v>
                </c:pt>
                <c:pt idx="30053">
                  <c:v>18.191888619860912</c:v>
                </c:pt>
                <c:pt idx="30054">
                  <c:v>18.192493946737425</c:v>
                </c:pt>
                <c:pt idx="30055">
                  <c:v>18.193099273613939</c:v>
                </c:pt>
                <c:pt idx="30056">
                  <c:v>18.193704600490452</c:v>
                </c:pt>
                <c:pt idx="30057">
                  <c:v>18.194309927366966</c:v>
                </c:pt>
                <c:pt idx="30058">
                  <c:v>18.19491525424348</c:v>
                </c:pt>
                <c:pt idx="30059">
                  <c:v>18.195520581119993</c:v>
                </c:pt>
                <c:pt idx="30060">
                  <c:v>18.196125907996507</c:v>
                </c:pt>
                <c:pt idx="30061">
                  <c:v>18.19673123487302</c:v>
                </c:pt>
                <c:pt idx="30062">
                  <c:v>18.197336561749534</c:v>
                </c:pt>
                <c:pt idx="30063">
                  <c:v>18.197941888626048</c:v>
                </c:pt>
                <c:pt idx="30064">
                  <c:v>18.198547215502561</c:v>
                </c:pt>
                <c:pt idx="30065">
                  <c:v>18.199152542379075</c:v>
                </c:pt>
                <c:pt idx="30066">
                  <c:v>18.199757869255588</c:v>
                </c:pt>
                <c:pt idx="30067">
                  <c:v>18.200363196132102</c:v>
                </c:pt>
                <c:pt idx="30068">
                  <c:v>18.200968523008616</c:v>
                </c:pt>
                <c:pt idx="30069">
                  <c:v>18.201573849885129</c:v>
                </c:pt>
                <c:pt idx="30070">
                  <c:v>18.202179176761643</c:v>
                </c:pt>
                <c:pt idx="30071">
                  <c:v>18.202784503638156</c:v>
                </c:pt>
                <c:pt idx="30072">
                  <c:v>18.20338983051467</c:v>
                </c:pt>
                <c:pt idx="30073">
                  <c:v>18.203995157391184</c:v>
                </c:pt>
                <c:pt idx="30074">
                  <c:v>18.204600484267697</c:v>
                </c:pt>
                <c:pt idx="30075">
                  <c:v>18.205205811144211</c:v>
                </c:pt>
                <c:pt idx="30076">
                  <c:v>18.205811138020724</c:v>
                </c:pt>
                <c:pt idx="30077">
                  <c:v>18.206416464897238</c:v>
                </c:pt>
                <c:pt idx="30078">
                  <c:v>18.207021791773752</c:v>
                </c:pt>
                <c:pt idx="30079">
                  <c:v>18.207627118650265</c:v>
                </c:pt>
                <c:pt idx="30080">
                  <c:v>18.208232445526779</c:v>
                </c:pt>
                <c:pt idx="30081">
                  <c:v>18.208837772403292</c:v>
                </c:pt>
                <c:pt idx="30082">
                  <c:v>18.209443099279806</c:v>
                </c:pt>
                <c:pt idx="30083">
                  <c:v>18.21004842615632</c:v>
                </c:pt>
                <c:pt idx="30084">
                  <c:v>18.210653753032833</c:v>
                </c:pt>
                <c:pt idx="30085">
                  <c:v>18.211259079909347</c:v>
                </c:pt>
                <c:pt idx="30086">
                  <c:v>18.21186440678586</c:v>
                </c:pt>
                <c:pt idx="30087">
                  <c:v>18.212469733662374</c:v>
                </c:pt>
                <c:pt idx="30088">
                  <c:v>18.213075060538888</c:v>
                </c:pt>
                <c:pt idx="30089">
                  <c:v>18.213680387415401</c:v>
                </c:pt>
                <c:pt idx="30090">
                  <c:v>18.214285714291915</c:v>
                </c:pt>
                <c:pt idx="30091">
                  <c:v>18.214891041168428</c:v>
                </c:pt>
                <c:pt idx="30092">
                  <c:v>18.215496368044942</c:v>
                </c:pt>
                <c:pt idx="30093">
                  <c:v>18.216101694921456</c:v>
                </c:pt>
                <c:pt idx="30094">
                  <c:v>18.216707021797969</c:v>
                </c:pt>
                <c:pt idx="30095">
                  <c:v>18.217312348674483</c:v>
                </c:pt>
                <c:pt idx="30096">
                  <c:v>18.217917675550996</c:v>
                </c:pt>
                <c:pt idx="30097">
                  <c:v>18.21852300242751</c:v>
                </c:pt>
                <c:pt idx="30098">
                  <c:v>18.219128329304024</c:v>
                </c:pt>
                <c:pt idx="30099">
                  <c:v>18.219733656180537</c:v>
                </c:pt>
                <c:pt idx="30100">
                  <c:v>18.220338983057051</c:v>
                </c:pt>
                <c:pt idx="30101">
                  <c:v>18.220944309933564</c:v>
                </c:pt>
                <c:pt idx="30102">
                  <c:v>18.221549636810078</c:v>
                </c:pt>
                <c:pt idx="30103">
                  <c:v>18.222154963686592</c:v>
                </c:pt>
                <c:pt idx="30104">
                  <c:v>18.222760290563105</c:v>
                </c:pt>
                <c:pt idx="30105">
                  <c:v>18.223365617439619</c:v>
                </c:pt>
                <c:pt idx="30106">
                  <c:v>18.223970944316132</c:v>
                </c:pt>
                <c:pt idx="30107">
                  <c:v>18.224576271192646</c:v>
                </c:pt>
                <c:pt idx="30108">
                  <c:v>18.22518159806916</c:v>
                </c:pt>
                <c:pt idx="30109">
                  <c:v>18.225786924945673</c:v>
                </c:pt>
                <c:pt idx="30110">
                  <c:v>18.226392251822187</c:v>
                </c:pt>
                <c:pt idx="30111">
                  <c:v>18.2269975786987</c:v>
                </c:pt>
                <c:pt idx="30112">
                  <c:v>18.227602905575214</c:v>
                </c:pt>
                <c:pt idx="30113">
                  <c:v>18.228208232451728</c:v>
                </c:pt>
                <c:pt idx="30114">
                  <c:v>18.228813559328241</c:v>
                </c:pt>
                <c:pt idx="30115">
                  <c:v>18.229418886204755</c:v>
                </c:pt>
                <c:pt idx="30116">
                  <c:v>18.230024213081268</c:v>
                </c:pt>
                <c:pt idx="30117">
                  <c:v>18.230629539957782</c:v>
                </c:pt>
                <c:pt idx="30118">
                  <c:v>18.231234866834296</c:v>
                </c:pt>
                <c:pt idx="30119">
                  <c:v>18.231840193710809</c:v>
                </c:pt>
                <c:pt idx="30120">
                  <c:v>18.232445520587323</c:v>
                </c:pt>
                <c:pt idx="30121">
                  <c:v>18.233050847463836</c:v>
                </c:pt>
                <c:pt idx="30122">
                  <c:v>18.23365617434035</c:v>
                </c:pt>
                <c:pt idx="30123">
                  <c:v>18.234261501216864</c:v>
                </c:pt>
                <c:pt idx="30124">
                  <c:v>18.234866828093377</c:v>
                </c:pt>
                <c:pt idx="30125">
                  <c:v>18.235472154969891</c:v>
                </c:pt>
                <c:pt idx="30126">
                  <c:v>18.236077481846404</c:v>
                </c:pt>
                <c:pt idx="30127">
                  <c:v>18.236682808722918</c:v>
                </c:pt>
                <c:pt idx="30128">
                  <c:v>18.237288135599432</c:v>
                </c:pt>
                <c:pt idx="30129">
                  <c:v>18.237893462475945</c:v>
                </c:pt>
                <c:pt idx="30130">
                  <c:v>18.238498789352459</c:v>
                </c:pt>
                <c:pt idx="30131">
                  <c:v>18.239104116228972</c:v>
                </c:pt>
                <c:pt idx="30132">
                  <c:v>18.239709443105486</c:v>
                </c:pt>
                <c:pt idx="30133">
                  <c:v>18.240314769982</c:v>
                </c:pt>
                <c:pt idx="30134">
                  <c:v>18.240920096858513</c:v>
                </c:pt>
                <c:pt idx="30135">
                  <c:v>18.241525423735027</c:v>
                </c:pt>
                <c:pt idx="30136">
                  <c:v>18.24213075061154</c:v>
                </c:pt>
                <c:pt idx="30137">
                  <c:v>18.242736077488054</c:v>
                </c:pt>
                <c:pt idx="30138">
                  <c:v>18.243341404364568</c:v>
                </c:pt>
                <c:pt idx="30139">
                  <c:v>18.243946731241081</c:v>
                </c:pt>
                <c:pt idx="30140">
                  <c:v>18.244552058117595</c:v>
                </c:pt>
                <c:pt idx="30141">
                  <c:v>18.245157384994108</c:v>
                </c:pt>
                <c:pt idx="30142">
                  <c:v>18.245762711870622</c:v>
                </c:pt>
                <c:pt idx="30143">
                  <c:v>18.246368038747136</c:v>
                </c:pt>
                <c:pt idx="30144">
                  <c:v>18.246973365623649</c:v>
                </c:pt>
                <c:pt idx="30145">
                  <c:v>18.247578692500163</c:v>
                </c:pt>
                <c:pt idx="30146">
                  <c:v>18.248184019376676</c:v>
                </c:pt>
                <c:pt idx="30147">
                  <c:v>18.24878934625319</c:v>
                </c:pt>
                <c:pt idx="30148">
                  <c:v>18.249394673129704</c:v>
                </c:pt>
                <c:pt idx="30149">
                  <c:v>18.250000000006217</c:v>
                </c:pt>
                <c:pt idx="30150">
                  <c:v>18.250605326882731</c:v>
                </c:pt>
                <c:pt idx="30151">
                  <c:v>18.251210653759244</c:v>
                </c:pt>
                <c:pt idx="30152">
                  <c:v>18.251815980635758</c:v>
                </c:pt>
                <c:pt idx="30153">
                  <c:v>18.252421307512272</c:v>
                </c:pt>
                <c:pt idx="30154">
                  <c:v>18.253026634388785</c:v>
                </c:pt>
                <c:pt idx="30155">
                  <c:v>18.253631961265299</c:v>
                </c:pt>
                <c:pt idx="30156">
                  <c:v>18.254237288141812</c:v>
                </c:pt>
                <c:pt idx="30157">
                  <c:v>18.254842615018326</c:v>
                </c:pt>
                <c:pt idx="30158">
                  <c:v>18.25544794189484</c:v>
                </c:pt>
                <c:pt idx="30159">
                  <c:v>18.256053268771353</c:v>
                </c:pt>
                <c:pt idx="30160">
                  <c:v>18.256658595647867</c:v>
                </c:pt>
                <c:pt idx="30161">
                  <c:v>18.25726392252438</c:v>
                </c:pt>
                <c:pt idx="30162">
                  <c:v>18.257869249400894</c:v>
                </c:pt>
                <c:pt idx="30163">
                  <c:v>18.258474576277408</c:v>
                </c:pt>
                <c:pt idx="30164">
                  <c:v>18.259079903153921</c:v>
                </c:pt>
                <c:pt idx="30165">
                  <c:v>18.259685230030435</c:v>
                </c:pt>
                <c:pt idx="30166">
                  <c:v>18.260290556906948</c:v>
                </c:pt>
                <c:pt idx="30167">
                  <c:v>18.260895883783462</c:v>
                </c:pt>
                <c:pt idx="30168">
                  <c:v>18.261501210659976</c:v>
                </c:pt>
                <c:pt idx="30169">
                  <c:v>18.262106537536489</c:v>
                </c:pt>
                <c:pt idx="30170">
                  <c:v>18.262711864413003</c:v>
                </c:pt>
                <c:pt idx="30171">
                  <c:v>18.263317191289516</c:v>
                </c:pt>
                <c:pt idx="30172">
                  <c:v>18.26392251816603</c:v>
                </c:pt>
                <c:pt idx="30173">
                  <c:v>18.264527845042544</c:v>
                </c:pt>
                <c:pt idx="30174">
                  <c:v>18.265133171919057</c:v>
                </c:pt>
                <c:pt idx="30175">
                  <c:v>18.265738498795571</c:v>
                </c:pt>
                <c:pt idx="30176">
                  <c:v>18.266343825672084</c:v>
                </c:pt>
                <c:pt idx="30177">
                  <c:v>18.266949152548598</c:v>
                </c:pt>
                <c:pt idx="30178">
                  <c:v>18.267554479425112</c:v>
                </c:pt>
                <c:pt idx="30179">
                  <c:v>18.268159806301625</c:v>
                </c:pt>
                <c:pt idx="30180">
                  <c:v>18.268765133178139</c:v>
                </c:pt>
                <c:pt idx="30181">
                  <c:v>18.269370460054652</c:v>
                </c:pt>
                <c:pt idx="30182">
                  <c:v>18.269975786931166</c:v>
                </c:pt>
                <c:pt idx="30183">
                  <c:v>18.27058111380768</c:v>
                </c:pt>
                <c:pt idx="30184">
                  <c:v>18.271186440684193</c:v>
                </c:pt>
                <c:pt idx="30185">
                  <c:v>18.271791767560707</c:v>
                </c:pt>
                <c:pt idx="30186">
                  <c:v>18.27239709443722</c:v>
                </c:pt>
                <c:pt idx="30187">
                  <c:v>18.273002421313734</c:v>
                </c:pt>
                <c:pt idx="30188">
                  <c:v>18.273607748190248</c:v>
                </c:pt>
                <c:pt idx="30189">
                  <c:v>18.274213075066761</c:v>
                </c:pt>
                <c:pt idx="30190">
                  <c:v>18.274818401943275</c:v>
                </c:pt>
                <c:pt idx="30191">
                  <c:v>18.275423728819788</c:v>
                </c:pt>
                <c:pt idx="30192">
                  <c:v>18.276029055696302</c:v>
                </c:pt>
                <c:pt idx="30193">
                  <c:v>18.276634382572816</c:v>
                </c:pt>
                <c:pt idx="30194">
                  <c:v>18.277239709449329</c:v>
                </c:pt>
                <c:pt idx="30195">
                  <c:v>18.277845036325843</c:v>
                </c:pt>
                <c:pt idx="30196">
                  <c:v>18.278450363202356</c:v>
                </c:pt>
                <c:pt idx="30197">
                  <c:v>18.27905569007887</c:v>
                </c:pt>
                <c:pt idx="30198">
                  <c:v>18.279661016955384</c:v>
                </c:pt>
                <c:pt idx="30199">
                  <c:v>18.280266343831897</c:v>
                </c:pt>
                <c:pt idx="30200">
                  <c:v>18.280871670708411</c:v>
                </c:pt>
                <c:pt idx="30201">
                  <c:v>18.281476997584925</c:v>
                </c:pt>
                <c:pt idx="30202">
                  <c:v>18.282082324461438</c:v>
                </c:pt>
                <c:pt idx="30203">
                  <c:v>18.282687651337952</c:v>
                </c:pt>
                <c:pt idx="30204">
                  <c:v>18.283292978214465</c:v>
                </c:pt>
                <c:pt idx="30205">
                  <c:v>18.283898305090979</c:v>
                </c:pt>
                <c:pt idx="30206">
                  <c:v>18.284503631967493</c:v>
                </c:pt>
                <c:pt idx="30207">
                  <c:v>18.285108958844006</c:v>
                </c:pt>
                <c:pt idx="30208">
                  <c:v>18.28571428572052</c:v>
                </c:pt>
                <c:pt idx="30209">
                  <c:v>18.286319612597033</c:v>
                </c:pt>
                <c:pt idx="30210">
                  <c:v>18.286924939473547</c:v>
                </c:pt>
                <c:pt idx="30211">
                  <c:v>18.287530266350061</c:v>
                </c:pt>
                <c:pt idx="30212">
                  <c:v>18.288135593226574</c:v>
                </c:pt>
                <c:pt idx="30213">
                  <c:v>18.288740920103088</c:v>
                </c:pt>
                <c:pt idx="30214">
                  <c:v>18.289346246979601</c:v>
                </c:pt>
                <c:pt idx="30215">
                  <c:v>18.289951573856115</c:v>
                </c:pt>
                <c:pt idx="30216">
                  <c:v>18.290556900732629</c:v>
                </c:pt>
                <c:pt idx="30217">
                  <c:v>18.291162227609142</c:v>
                </c:pt>
                <c:pt idx="30218">
                  <c:v>18.291767554485656</c:v>
                </c:pt>
                <c:pt idx="30219">
                  <c:v>18.292372881362169</c:v>
                </c:pt>
                <c:pt idx="30220">
                  <c:v>18.292978208238683</c:v>
                </c:pt>
                <c:pt idx="30221">
                  <c:v>18.293583535115197</c:v>
                </c:pt>
                <c:pt idx="30222">
                  <c:v>18.29418886199171</c:v>
                </c:pt>
                <c:pt idx="30223">
                  <c:v>18.294794188868224</c:v>
                </c:pt>
                <c:pt idx="30224">
                  <c:v>18.295399515744737</c:v>
                </c:pt>
                <c:pt idx="30225">
                  <c:v>18.296004842621251</c:v>
                </c:pt>
                <c:pt idx="30226">
                  <c:v>18.296610169497765</c:v>
                </c:pt>
                <c:pt idx="30227">
                  <c:v>18.297215496374278</c:v>
                </c:pt>
                <c:pt idx="30228">
                  <c:v>18.297820823250792</c:v>
                </c:pt>
                <c:pt idx="30229">
                  <c:v>18.298426150127305</c:v>
                </c:pt>
                <c:pt idx="30230">
                  <c:v>18.299031477003819</c:v>
                </c:pt>
                <c:pt idx="30231">
                  <c:v>18.299636803880333</c:v>
                </c:pt>
                <c:pt idx="30232">
                  <c:v>18.300242130756846</c:v>
                </c:pt>
                <c:pt idx="30233">
                  <c:v>18.30084745763336</c:v>
                </c:pt>
                <c:pt idx="30234">
                  <c:v>18.301452784509873</c:v>
                </c:pt>
                <c:pt idx="30235">
                  <c:v>18.302058111386387</c:v>
                </c:pt>
                <c:pt idx="30236">
                  <c:v>18.302663438262901</c:v>
                </c:pt>
                <c:pt idx="30237">
                  <c:v>18.303268765139414</c:v>
                </c:pt>
                <c:pt idx="30238">
                  <c:v>18.303874092015928</c:v>
                </c:pt>
                <c:pt idx="30239">
                  <c:v>18.304479418892441</c:v>
                </c:pt>
                <c:pt idx="30240">
                  <c:v>18.305084745768955</c:v>
                </c:pt>
                <c:pt idx="30241">
                  <c:v>18.305690072645469</c:v>
                </c:pt>
                <c:pt idx="30242">
                  <c:v>18.306295399521982</c:v>
                </c:pt>
                <c:pt idx="30243">
                  <c:v>18.306900726398496</c:v>
                </c:pt>
                <c:pt idx="30244">
                  <c:v>18.307506053275009</c:v>
                </c:pt>
                <c:pt idx="30245">
                  <c:v>18.308111380151523</c:v>
                </c:pt>
                <c:pt idx="30246">
                  <c:v>18.308716707028037</c:v>
                </c:pt>
                <c:pt idx="30247">
                  <c:v>18.30932203390455</c:v>
                </c:pt>
                <c:pt idx="30248">
                  <c:v>18.309927360781064</c:v>
                </c:pt>
                <c:pt idx="30249">
                  <c:v>18.310532687657577</c:v>
                </c:pt>
                <c:pt idx="30250">
                  <c:v>18.311138014534091</c:v>
                </c:pt>
                <c:pt idx="30251">
                  <c:v>18.311743341410605</c:v>
                </c:pt>
                <c:pt idx="30252">
                  <c:v>18.312348668287118</c:v>
                </c:pt>
                <c:pt idx="30253">
                  <c:v>18.312953995163632</c:v>
                </c:pt>
                <c:pt idx="30254">
                  <c:v>18.313559322040145</c:v>
                </c:pt>
                <c:pt idx="30255">
                  <c:v>18.314164648916659</c:v>
                </c:pt>
                <c:pt idx="30256">
                  <c:v>18.314769975793173</c:v>
                </c:pt>
                <c:pt idx="30257">
                  <c:v>18.315375302669686</c:v>
                </c:pt>
                <c:pt idx="30258">
                  <c:v>18.3159806295462</c:v>
                </c:pt>
                <c:pt idx="30259">
                  <c:v>18.316585956422713</c:v>
                </c:pt>
                <c:pt idx="30260">
                  <c:v>18.317191283299227</c:v>
                </c:pt>
                <c:pt idx="30261">
                  <c:v>18.317796610175741</c:v>
                </c:pt>
                <c:pt idx="30262">
                  <c:v>18.318401937052254</c:v>
                </c:pt>
                <c:pt idx="30263">
                  <c:v>18.319007263928768</c:v>
                </c:pt>
                <c:pt idx="30264">
                  <c:v>18.319612590805281</c:v>
                </c:pt>
                <c:pt idx="30265">
                  <c:v>18.320217917681795</c:v>
                </c:pt>
                <c:pt idx="30266">
                  <c:v>18.320823244558309</c:v>
                </c:pt>
                <c:pt idx="30267">
                  <c:v>18.321428571434822</c:v>
                </c:pt>
                <c:pt idx="30268">
                  <c:v>18.322033898311336</c:v>
                </c:pt>
                <c:pt idx="30269">
                  <c:v>18.322639225187849</c:v>
                </c:pt>
                <c:pt idx="30270">
                  <c:v>18.323244552064363</c:v>
                </c:pt>
                <c:pt idx="30271">
                  <c:v>18.323849878940877</c:v>
                </c:pt>
                <c:pt idx="30272">
                  <c:v>18.32445520581739</c:v>
                </c:pt>
                <c:pt idx="30273">
                  <c:v>18.325060532693904</c:v>
                </c:pt>
                <c:pt idx="30274">
                  <c:v>18.325665859570417</c:v>
                </c:pt>
                <c:pt idx="30275">
                  <c:v>18.326271186446931</c:v>
                </c:pt>
                <c:pt idx="30276">
                  <c:v>18.326876513323445</c:v>
                </c:pt>
                <c:pt idx="30277">
                  <c:v>18.327481840199958</c:v>
                </c:pt>
                <c:pt idx="30278">
                  <c:v>18.328087167076472</c:v>
                </c:pt>
                <c:pt idx="30279">
                  <c:v>18.328692493952985</c:v>
                </c:pt>
                <c:pt idx="30280">
                  <c:v>18.329297820829499</c:v>
                </c:pt>
                <c:pt idx="30281">
                  <c:v>18.329903147706013</c:v>
                </c:pt>
                <c:pt idx="30282">
                  <c:v>18.330508474582526</c:v>
                </c:pt>
                <c:pt idx="30283">
                  <c:v>18.33111380145904</c:v>
                </c:pt>
                <c:pt idx="30284">
                  <c:v>18.331719128335553</c:v>
                </c:pt>
                <c:pt idx="30285">
                  <c:v>18.332324455212067</c:v>
                </c:pt>
                <c:pt idx="30286">
                  <c:v>18.332929782088581</c:v>
                </c:pt>
                <c:pt idx="30287">
                  <c:v>18.333535108965094</c:v>
                </c:pt>
                <c:pt idx="30288">
                  <c:v>18.334140435841608</c:v>
                </c:pt>
                <c:pt idx="30289">
                  <c:v>18.334745762718121</c:v>
                </c:pt>
                <c:pt idx="30290">
                  <c:v>18.335351089594635</c:v>
                </c:pt>
                <c:pt idx="30291">
                  <c:v>18.335956416471149</c:v>
                </c:pt>
                <c:pt idx="30292">
                  <c:v>18.336561743347662</c:v>
                </c:pt>
                <c:pt idx="30293">
                  <c:v>18.337167070224176</c:v>
                </c:pt>
                <c:pt idx="30294">
                  <c:v>18.337772397100689</c:v>
                </c:pt>
                <c:pt idx="30295">
                  <c:v>18.338377723977203</c:v>
                </c:pt>
                <c:pt idx="30296">
                  <c:v>18.338983050853717</c:v>
                </c:pt>
                <c:pt idx="30297">
                  <c:v>18.33958837773023</c:v>
                </c:pt>
                <c:pt idx="30298">
                  <c:v>18.340193704606744</c:v>
                </c:pt>
                <c:pt idx="30299">
                  <c:v>18.340799031483257</c:v>
                </c:pt>
                <c:pt idx="30300">
                  <c:v>18.341404358359771</c:v>
                </c:pt>
                <c:pt idx="30301">
                  <c:v>18.342009685236285</c:v>
                </c:pt>
                <c:pt idx="30302">
                  <c:v>18.342615012112798</c:v>
                </c:pt>
                <c:pt idx="30303">
                  <c:v>18.343220338989312</c:v>
                </c:pt>
                <c:pt idx="30304">
                  <c:v>18.343825665865825</c:v>
                </c:pt>
                <c:pt idx="30305">
                  <c:v>18.344430992742339</c:v>
                </c:pt>
                <c:pt idx="30306">
                  <c:v>18.345036319618853</c:v>
                </c:pt>
                <c:pt idx="30307">
                  <c:v>18.345641646495366</c:v>
                </c:pt>
                <c:pt idx="30308">
                  <c:v>18.34624697337188</c:v>
                </c:pt>
                <c:pt idx="30309">
                  <c:v>18.346852300248393</c:v>
                </c:pt>
                <c:pt idx="30310">
                  <c:v>18.347457627124907</c:v>
                </c:pt>
                <c:pt idx="30311">
                  <c:v>18.348062954001421</c:v>
                </c:pt>
                <c:pt idx="30312">
                  <c:v>18.348668280877934</c:v>
                </c:pt>
                <c:pt idx="30313">
                  <c:v>18.349273607754448</c:v>
                </c:pt>
                <c:pt idx="30314">
                  <c:v>18.349878934630961</c:v>
                </c:pt>
                <c:pt idx="30315">
                  <c:v>18.350484261507475</c:v>
                </c:pt>
                <c:pt idx="30316">
                  <c:v>18.351089588383989</c:v>
                </c:pt>
                <c:pt idx="30317">
                  <c:v>18.351694915260502</c:v>
                </c:pt>
                <c:pt idx="30318">
                  <c:v>18.352300242137016</c:v>
                </c:pt>
                <c:pt idx="30319">
                  <c:v>18.352905569013529</c:v>
                </c:pt>
                <c:pt idx="30320">
                  <c:v>18.353510895890043</c:v>
                </c:pt>
                <c:pt idx="30321">
                  <c:v>18.354116222766557</c:v>
                </c:pt>
                <c:pt idx="30322">
                  <c:v>18.35472154964307</c:v>
                </c:pt>
                <c:pt idx="30323">
                  <c:v>18.355326876519584</c:v>
                </c:pt>
                <c:pt idx="30324">
                  <c:v>18.355932203396097</c:v>
                </c:pt>
                <c:pt idx="30325">
                  <c:v>18.356537530272611</c:v>
                </c:pt>
                <c:pt idx="30326">
                  <c:v>18.357142857149125</c:v>
                </c:pt>
                <c:pt idx="30327">
                  <c:v>18.357748184025638</c:v>
                </c:pt>
                <c:pt idx="30328">
                  <c:v>18.358353510902152</c:v>
                </c:pt>
                <c:pt idx="30329">
                  <c:v>18.358958837778665</c:v>
                </c:pt>
                <c:pt idx="30330">
                  <c:v>18.359564164655179</c:v>
                </c:pt>
                <c:pt idx="30331">
                  <c:v>18.360169491531693</c:v>
                </c:pt>
                <c:pt idx="30332">
                  <c:v>18.360774818408206</c:v>
                </c:pt>
                <c:pt idx="30333">
                  <c:v>18.36138014528472</c:v>
                </c:pt>
                <c:pt idx="30334">
                  <c:v>18.361985472161233</c:v>
                </c:pt>
                <c:pt idx="30335">
                  <c:v>18.362590799037747</c:v>
                </c:pt>
                <c:pt idx="30336">
                  <c:v>18.363196125914261</c:v>
                </c:pt>
                <c:pt idx="30337">
                  <c:v>18.363801452790774</c:v>
                </c:pt>
                <c:pt idx="30338">
                  <c:v>18.364406779667288</c:v>
                </c:pt>
                <c:pt idx="30339">
                  <c:v>18.365012106543801</c:v>
                </c:pt>
                <c:pt idx="30340">
                  <c:v>18.365617433420315</c:v>
                </c:pt>
                <c:pt idx="30341">
                  <c:v>18.366222760296829</c:v>
                </c:pt>
                <c:pt idx="30342">
                  <c:v>18.366828087173342</c:v>
                </c:pt>
                <c:pt idx="30343">
                  <c:v>18.367433414049856</c:v>
                </c:pt>
                <c:pt idx="30344">
                  <c:v>18.368038740926369</c:v>
                </c:pt>
                <c:pt idx="30345">
                  <c:v>18.368644067802883</c:v>
                </c:pt>
                <c:pt idx="30346">
                  <c:v>18.369249394679397</c:v>
                </c:pt>
                <c:pt idx="30347">
                  <c:v>18.36985472155591</c:v>
                </c:pt>
                <c:pt idx="30348">
                  <c:v>18.370460048432424</c:v>
                </c:pt>
                <c:pt idx="30349">
                  <c:v>18.371065375308937</c:v>
                </c:pt>
                <c:pt idx="30350">
                  <c:v>18.371670702185451</c:v>
                </c:pt>
                <c:pt idx="30351">
                  <c:v>18.372276029061965</c:v>
                </c:pt>
                <c:pt idx="30352">
                  <c:v>18.372881355938478</c:v>
                </c:pt>
                <c:pt idx="30353">
                  <c:v>18.373486682814992</c:v>
                </c:pt>
                <c:pt idx="30354">
                  <c:v>18.374092009691505</c:v>
                </c:pt>
                <c:pt idx="30355">
                  <c:v>18.374697336568019</c:v>
                </c:pt>
                <c:pt idx="30356">
                  <c:v>18.375302663444533</c:v>
                </c:pt>
                <c:pt idx="30357">
                  <c:v>18.375907990321046</c:v>
                </c:pt>
                <c:pt idx="30358">
                  <c:v>18.37651331719756</c:v>
                </c:pt>
                <c:pt idx="30359">
                  <c:v>18.377118644074073</c:v>
                </c:pt>
                <c:pt idx="30360">
                  <c:v>18.377723970950587</c:v>
                </c:pt>
                <c:pt idx="30361">
                  <c:v>18.378329297827101</c:v>
                </c:pt>
                <c:pt idx="30362">
                  <c:v>18.378934624703614</c:v>
                </c:pt>
                <c:pt idx="30363">
                  <c:v>18.379539951580128</c:v>
                </c:pt>
                <c:pt idx="30364">
                  <c:v>18.380145278456641</c:v>
                </c:pt>
                <c:pt idx="30365">
                  <c:v>18.380750605333155</c:v>
                </c:pt>
                <c:pt idx="30366">
                  <c:v>18.381355932209669</c:v>
                </c:pt>
                <c:pt idx="30367">
                  <c:v>18.381961259086182</c:v>
                </c:pt>
                <c:pt idx="30368">
                  <c:v>18.382566585962696</c:v>
                </c:pt>
                <c:pt idx="30369">
                  <c:v>18.383171912839209</c:v>
                </c:pt>
                <c:pt idx="30370">
                  <c:v>18.383777239715723</c:v>
                </c:pt>
                <c:pt idx="30371">
                  <c:v>18.384382566592237</c:v>
                </c:pt>
                <c:pt idx="30372">
                  <c:v>18.38498789346875</c:v>
                </c:pt>
                <c:pt idx="30373">
                  <c:v>18.385593220345264</c:v>
                </c:pt>
                <c:pt idx="30374">
                  <c:v>18.386198547221777</c:v>
                </c:pt>
                <c:pt idx="30375">
                  <c:v>18.386803874098291</c:v>
                </c:pt>
                <c:pt idx="30376">
                  <c:v>18.387409200974805</c:v>
                </c:pt>
                <c:pt idx="30377">
                  <c:v>18.388014527851318</c:v>
                </c:pt>
                <c:pt idx="30378">
                  <c:v>18.388619854727832</c:v>
                </c:pt>
                <c:pt idx="30379">
                  <c:v>18.389225181604345</c:v>
                </c:pt>
                <c:pt idx="30380">
                  <c:v>18.389830508480859</c:v>
                </c:pt>
                <c:pt idx="30381">
                  <c:v>18.390435835357373</c:v>
                </c:pt>
                <c:pt idx="30382">
                  <c:v>18.391041162233886</c:v>
                </c:pt>
                <c:pt idx="30383">
                  <c:v>18.3916464891104</c:v>
                </c:pt>
                <c:pt idx="30384">
                  <c:v>18.392251815986913</c:v>
                </c:pt>
                <c:pt idx="30385">
                  <c:v>18.392857142863427</c:v>
                </c:pt>
                <c:pt idx="30386">
                  <c:v>18.393462469739941</c:v>
                </c:pt>
                <c:pt idx="30387">
                  <c:v>18.394067796616454</c:v>
                </c:pt>
                <c:pt idx="30388">
                  <c:v>18.394673123492968</c:v>
                </c:pt>
                <c:pt idx="30389">
                  <c:v>18.395278450369482</c:v>
                </c:pt>
                <c:pt idx="30390">
                  <c:v>18.395883777245995</c:v>
                </c:pt>
                <c:pt idx="30391">
                  <c:v>18.396489104122509</c:v>
                </c:pt>
                <c:pt idx="30392">
                  <c:v>18.397094430999022</c:v>
                </c:pt>
                <c:pt idx="30393">
                  <c:v>18.397699757875536</c:v>
                </c:pt>
                <c:pt idx="30394">
                  <c:v>18.39830508475205</c:v>
                </c:pt>
                <c:pt idx="30395">
                  <c:v>18.398910411628563</c:v>
                </c:pt>
                <c:pt idx="30396">
                  <c:v>18.399515738505077</c:v>
                </c:pt>
                <c:pt idx="30397">
                  <c:v>18.40012106538159</c:v>
                </c:pt>
                <c:pt idx="30398">
                  <c:v>18.400726392258104</c:v>
                </c:pt>
                <c:pt idx="30399">
                  <c:v>18.401331719134618</c:v>
                </c:pt>
                <c:pt idx="30400">
                  <c:v>18.401937046011131</c:v>
                </c:pt>
                <c:pt idx="30401">
                  <c:v>18.402542372887645</c:v>
                </c:pt>
                <c:pt idx="30402">
                  <c:v>18.403147699764158</c:v>
                </c:pt>
                <c:pt idx="30403">
                  <c:v>18.403753026640672</c:v>
                </c:pt>
                <c:pt idx="30404">
                  <c:v>18.404358353517186</c:v>
                </c:pt>
                <c:pt idx="30405">
                  <c:v>18.404963680393699</c:v>
                </c:pt>
                <c:pt idx="30406">
                  <c:v>18.405569007270213</c:v>
                </c:pt>
                <c:pt idx="30407">
                  <c:v>18.406174334146726</c:v>
                </c:pt>
                <c:pt idx="30408">
                  <c:v>18.40677966102324</c:v>
                </c:pt>
                <c:pt idx="30409">
                  <c:v>18.407384987899754</c:v>
                </c:pt>
                <c:pt idx="30410">
                  <c:v>18.407990314776267</c:v>
                </c:pt>
                <c:pt idx="30411">
                  <c:v>18.408595641652781</c:v>
                </c:pt>
                <c:pt idx="30412">
                  <c:v>18.409200968529294</c:v>
                </c:pt>
                <c:pt idx="30413">
                  <c:v>18.409806295405808</c:v>
                </c:pt>
                <c:pt idx="30414">
                  <c:v>18.410411622282322</c:v>
                </c:pt>
                <c:pt idx="30415">
                  <c:v>18.411016949158835</c:v>
                </c:pt>
                <c:pt idx="30416">
                  <c:v>18.411622276035349</c:v>
                </c:pt>
                <c:pt idx="30417">
                  <c:v>18.412227602911862</c:v>
                </c:pt>
                <c:pt idx="30418">
                  <c:v>18.412832929788376</c:v>
                </c:pt>
                <c:pt idx="30419">
                  <c:v>18.41343825666489</c:v>
                </c:pt>
                <c:pt idx="30420">
                  <c:v>18.414043583541403</c:v>
                </c:pt>
                <c:pt idx="30421">
                  <c:v>18.414648910417917</c:v>
                </c:pt>
                <c:pt idx="30422">
                  <c:v>18.41525423729443</c:v>
                </c:pt>
                <c:pt idx="30423">
                  <c:v>18.415859564170944</c:v>
                </c:pt>
                <c:pt idx="30424">
                  <c:v>18.416464891047458</c:v>
                </c:pt>
                <c:pt idx="30425">
                  <c:v>18.417070217923971</c:v>
                </c:pt>
                <c:pt idx="30426">
                  <c:v>18.417675544800485</c:v>
                </c:pt>
                <c:pt idx="30427">
                  <c:v>18.418280871676998</c:v>
                </c:pt>
                <c:pt idx="30428">
                  <c:v>18.418886198553512</c:v>
                </c:pt>
                <c:pt idx="30429">
                  <c:v>18.419491525430026</c:v>
                </c:pt>
                <c:pt idx="30430">
                  <c:v>18.420096852306539</c:v>
                </c:pt>
                <c:pt idx="30431">
                  <c:v>18.420702179183053</c:v>
                </c:pt>
                <c:pt idx="30432">
                  <c:v>18.421307506059566</c:v>
                </c:pt>
                <c:pt idx="30433">
                  <c:v>18.42191283293608</c:v>
                </c:pt>
                <c:pt idx="30434">
                  <c:v>18.422518159812594</c:v>
                </c:pt>
                <c:pt idx="30435">
                  <c:v>18.423123486689107</c:v>
                </c:pt>
                <c:pt idx="30436">
                  <c:v>18.423728813565621</c:v>
                </c:pt>
                <c:pt idx="30437">
                  <c:v>18.424334140442134</c:v>
                </c:pt>
                <c:pt idx="30438">
                  <c:v>18.424939467318648</c:v>
                </c:pt>
                <c:pt idx="30439">
                  <c:v>18.425544794195162</c:v>
                </c:pt>
                <c:pt idx="30440">
                  <c:v>18.426150121071675</c:v>
                </c:pt>
                <c:pt idx="30441">
                  <c:v>18.426755447948189</c:v>
                </c:pt>
                <c:pt idx="30442">
                  <c:v>18.427360774824702</c:v>
                </c:pt>
                <c:pt idx="30443">
                  <c:v>18.427966101701216</c:v>
                </c:pt>
                <c:pt idx="30444">
                  <c:v>18.42857142857773</c:v>
                </c:pt>
                <c:pt idx="30445">
                  <c:v>18.429176755454243</c:v>
                </c:pt>
                <c:pt idx="30446">
                  <c:v>18.429782082330757</c:v>
                </c:pt>
                <c:pt idx="30447">
                  <c:v>18.43038740920727</c:v>
                </c:pt>
                <c:pt idx="30448">
                  <c:v>18.430992736083784</c:v>
                </c:pt>
                <c:pt idx="30449">
                  <c:v>18.431598062960298</c:v>
                </c:pt>
                <c:pt idx="30450">
                  <c:v>18.432203389836811</c:v>
                </c:pt>
                <c:pt idx="30451">
                  <c:v>18.432808716713325</c:v>
                </c:pt>
                <c:pt idx="30452">
                  <c:v>18.433414043589838</c:v>
                </c:pt>
                <c:pt idx="30453">
                  <c:v>18.434019370466352</c:v>
                </c:pt>
                <c:pt idx="30454">
                  <c:v>18.434624697342866</c:v>
                </c:pt>
                <c:pt idx="30455">
                  <c:v>18.435230024219379</c:v>
                </c:pt>
                <c:pt idx="30456">
                  <c:v>18.435835351095893</c:v>
                </c:pt>
                <c:pt idx="30457">
                  <c:v>18.436440677972406</c:v>
                </c:pt>
                <c:pt idx="30458">
                  <c:v>18.43704600484892</c:v>
                </c:pt>
                <c:pt idx="30459">
                  <c:v>18.437651331725434</c:v>
                </c:pt>
                <c:pt idx="30460">
                  <c:v>18.438256658601947</c:v>
                </c:pt>
                <c:pt idx="30461">
                  <c:v>18.438861985478461</c:v>
                </c:pt>
                <c:pt idx="30462">
                  <c:v>18.439467312354974</c:v>
                </c:pt>
                <c:pt idx="30463">
                  <c:v>18.440072639231488</c:v>
                </c:pt>
                <c:pt idx="30464">
                  <c:v>18.440677966108002</c:v>
                </c:pt>
                <c:pt idx="30465">
                  <c:v>18.441283292984515</c:v>
                </c:pt>
                <c:pt idx="30466">
                  <c:v>18.441888619861029</c:v>
                </c:pt>
                <c:pt idx="30467">
                  <c:v>18.442493946737542</c:v>
                </c:pt>
                <c:pt idx="30468">
                  <c:v>18.443099273614056</c:v>
                </c:pt>
                <c:pt idx="30469">
                  <c:v>18.44370460049057</c:v>
                </c:pt>
                <c:pt idx="30470">
                  <c:v>18.444309927367083</c:v>
                </c:pt>
                <c:pt idx="30471">
                  <c:v>18.444915254243597</c:v>
                </c:pt>
                <c:pt idx="30472">
                  <c:v>18.44552058112011</c:v>
                </c:pt>
                <c:pt idx="30473">
                  <c:v>18.446125907996624</c:v>
                </c:pt>
                <c:pt idx="30474">
                  <c:v>18.446731234873138</c:v>
                </c:pt>
                <c:pt idx="30475">
                  <c:v>18.447336561749651</c:v>
                </c:pt>
                <c:pt idx="30476">
                  <c:v>18.447941888626165</c:v>
                </c:pt>
                <c:pt idx="30477">
                  <c:v>18.448547215502678</c:v>
                </c:pt>
                <c:pt idx="30478">
                  <c:v>18.449152542379192</c:v>
                </c:pt>
                <c:pt idx="30479">
                  <c:v>18.449757869255706</c:v>
                </c:pt>
                <c:pt idx="30480">
                  <c:v>18.450363196132219</c:v>
                </c:pt>
                <c:pt idx="30481">
                  <c:v>18.450968523008733</c:v>
                </c:pt>
                <c:pt idx="30482">
                  <c:v>18.451573849885246</c:v>
                </c:pt>
                <c:pt idx="30483">
                  <c:v>18.45217917676176</c:v>
                </c:pt>
                <c:pt idx="30484">
                  <c:v>18.452784503638274</c:v>
                </c:pt>
                <c:pt idx="30485">
                  <c:v>18.453389830514787</c:v>
                </c:pt>
                <c:pt idx="30486">
                  <c:v>18.453995157391301</c:v>
                </c:pt>
                <c:pt idx="30487">
                  <c:v>18.454600484267814</c:v>
                </c:pt>
                <c:pt idx="30488">
                  <c:v>18.455205811144328</c:v>
                </c:pt>
                <c:pt idx="30489">
                  <c:v>18.455811138020842</c:v>
                </c:pt>
                <c:pt idx="30490">
                  <c:v>18.456416464897355</c:v>
                </c:pt>
                <c:pt idx="30491">
                  <c:v>18.457021791773869</c:v>
                </c:pt>
                <c:pt idx="30492">
                  <c:v>18.457627118650382</c:v>
                </c:pt>
                <c:pt idx="30493">
                  <c:v>18.458232445526896</c:v>
                </c:pt>
                <c:pt idx="30494">
                  <c:v>18.45883777240341</c:v>
                </c:pt>
                <c:pt idx="30495">
                  <c:v>18.459443099279923</c:v>
                </c:pt>
                <c:pt idx="30496">
                  <c:v>18.460048426156437</c:v>
                </c:pt>
                <c:pt idx="30497">
                  <c:v>18.46065375303295</c:v>
                </c:pt>
                <c:pt idx="30498">
                  <c:v>18.461259079909464</c:v>
                </c:pt>
                <c:pt idx="30499">
                  <c:v>18.461864406785978</c:v>
                </c:pt>
                <c:pt idx="30500">
                  <c:v>18.462469733662491</c:v>
                </c:pt>
                <c:pt idx="30501">
                  <c:v>18.463075060539005</c:v>
                </c:pt>
                <c:pt idx="30502">
                  <c:v>18.463680387415518</c:v>
                </c:pt>
                <c:pt idx="30503">
                  <c:v>18.464285714292032</c:v>
                </c:pt>
                <c:pt idx="30504">
                  <c:v>18.464891041168546</c:v>
                </c:pt>
                <c:pt idx="30505">
                  <c:v>18.465496368045059</c:v>
                </c:pt>
                <c:pt idx="30506">
                  <c:v>18.466101694921573</c:v>
                </c:pt>
                <c:pt idx="30507">
                  <c:v>18.466707021798086</c:v>
                </c:pt>
                <c:pt idx="30508">
                  <c:v>18.4673123486746</c:v>
                </c:pt>
                <c:pt idx="30509">
                  <c:v>18.467917675551114</c:v>
                </c:pt>
                <c:pt idx="30510">
                  <c:v>18.468523002427627</c:v>
                </c:pt>
                <c:pt idx="30511">
                  <c:v>18.469128329304141</c:v>
                </c:pt>
                <c:pt idx="30512">
                  <c:v>18.469733656180654</c:v>
                </c:pt>
                <c:pt idx="30513">
                  <c:v>18.470338983057168</c:v>
                </c:pt>
                <c:pt idx="30514">
                  <c:v>18.470944309933682</c:v>
                </c:pt>
                <c:pt idx="30515">
                  <c:v>18.471549636810195</c:v>
                </c:pt>
                <c:pt idx="30516">
                  <c:v>18.472154963686709</c:v>
                </c:pt>
                <c:pt idx="30517">
                  <c:v>18.472760290563222</c:v>
                </c:pt>
                <c:pt idx="30518">
                  <c:v>18.473365617439736</c:v>
                </c:pt>
                <c:pt idx="30519">
                  <c:v>18.47397094431625</c:v>
                </c:pt>
                <c:pt idx="30520">
                  <c:v>18.474576271192763</c:v>
                </c:pt>
                <c:pt idx="30521">
                  <c:v>18.475181598069277</c:v>
                </c:pt>
                <c:pt idx="30522">
                  <c:v>18.47578692494579</c:v>
                </c:pt>
                <c:pt idx="30523">
                  <c:v>18.476392251822304</c:v>
                </c:pt>
                <c:pt idx="30524">
                  <c:v>18.476997578698818</c:v>
                </c:pt>
                <c:pt idx="30525">
                  <c:v>18.477602905575331</c:v>
                </c:pt>
                <c:pt idx="30526">
                  <c:v>18.478208232451845</c:v>
                </c:pt>
                <c:pt idx="30527">
                  <c:v>18.478813559328358</c:v>
                </c:pt>
                <c:pt idx="30528">
                  <c:v>18.479418886204872</c:v>
                </c:pt>
                <c:pt idx="30529">
                  <c:v>18.480024213081386</c:v>
                </c:pt>
                <c:pt idx="30530">
                  <c:v>18.480629539957899</c:v>
                </c:pt>
                <c:pt idx="30531">
                  <c:v>18.481234866834413</c:v>
                </c:pt>
                <c:pt idx="30532">
                  <c:v>18.481840193710926</c:v>
                </c:pt>
                <c:pt idx="30533">
                  <c:v>18.48244552058744</c:v>
                </c:pt>
                <c:pt idx="30534">
                  <c:v>18.483050847463954</c:v>
                </c:pt>
                <c:pt idx="30535">
                  <c:v>18.483656174340467</c:v>
                </c:pt>
                <c:pt idx="30536">
                  <c:v>18.484261501216981</c:v>
                </c:pt>
                <c:pt idx="30537">
                  <c:v>18.484866828093494</c:v>
                </c:pt>
                <c:pt idx="30538">
                  <c:v>18.485472154970008</c:v>
                </c:pt>
                <c:pt idx="30539">
                  <c:v>18.486077481846522</c:v>
                </c:pt>
                <c:pt idx="30540">
                  <c:v>18.486682808723035</c:v>
                </c:pt>
                <c:pt idx="30541">
                  <c:v>18.487288135599549</c:v>
                </c:pt>
                <c:pt idx="30542">
                  <c:v>18.487893462476062</c:v>
                </c:pt>
                <c:pt idx="30543">
                  <c:v>18.488498789352576</c:v>
                </c:pt>
                <c:pt idx="30544">
                  <c:v>18.48910411622909</c:v>
                </c:pt>
                <c:pt idx="30545">
                  <c:v>18.489709443105603</c:v>
                </c:pt>
                <c:pt idx="30546">
                  <c:v>18.490314769982117</c:v>
                </c:pt>
                <c:pt idx="30547">
                  <c:v>18.49092009685863</c:v>
                </c:pt>
                <c:pt idx="30548">
                  <c:v>18.491525423735144</c:v>
                </c:pt>
                <c:pt idx="30549">
                  <c:v>18.492130750611658</c:v>
                </c:pt>
                <c:pt idx="30550">
                  <c:v>18.492736077488171</c:v>
                </c:pt>
                <c:pt idx="30551">
                  <c:v>18.493341404364685</c:v>
                </c:pt>
                <c:pt idx="30552">
                  <c:v>18.493946731241198</c:v>
                </c:pt>
                <c:pt idx="30553">
                  <c:v>18.494552058117712</c:v>
                </c:pt>
                <c:pt idx="30554">
                  <c:v>18.495157384994226</c:v>
                </c:pt>
                <c:pt idx="30555">
                  <c:v>18.495762711870739</c:v>
                </c:pt>
                <c:pt idx="30556">
                  <c:v>18.496368038747253</c:v>
                </c:pt>
                <c:pt idx="30557">
                  <c:v>18.496973365623766</c:v>
                </c:pt>
                <c:pt idx="30558">
                  <c:v>18.49757869250028</c:v>
                </c:pt>
                <c:pt idx="30559">
                  <c:v>18.498184019376794</c:v>
                </c:pt>
                <c:pt idx="30560">
                  <c:v>18.498789346253307</c:v>
                </c:pt>
                <c:pt idx="30561">
                  <c:v>18.499394673129821</c:v>
                </c:pt>
                <c:pt idx="30562">
                  <c:v>18.500000000006334</c:v>
                </c:pt>
                <c:pt idx="30563">
                  <c:v>18.500605326882848</c:v>
                </c:pt>
                <c:pt idx="30564">
                  <c:v>18.501210653759362</c:v>
                </c:pt>
                <c:pt idx="30565">
                  <c:v>18.501815980635875</c:v>
                </c:pt>
                <c:pt idx="30566">
                  <c:v>18.502421307512389</c:v>
                </c:pt>
                <c:pt idx="30567">
                  <c:v>18.503026634388902</c:v>
                </c:pt>
                <c:pt idx="30568">
                  <c:v>18.503631961265416</c:v>
                </c:pt>
                <c:pt idx="30569">
                  <c:v>18.50423728814193</c:v>
                </c:pt>
                <c:pt idx="30570">
                  <c:v>18.504842615018443</c:v>
                </c:pt>
                <c:pt idx="30571">
                  <c:v>18.505447941894957</c:v>
                </c:pt>
                <c:pt idx="30572">
                  <c:v>18.50605326877147</c:v>
                </c:pt>
                <c:pt idx="30573">
                  <c:v>18.506658595647984</c:v>
                </c:pt>
                <c:pt idx="30574">
                  <c:v>18.507263922524498</c:v>
                </c:pt>
                <c:pt idx="30575">
                  <c:v>18.507869249401011</c:v>
                </c:pt>
                <c:pt idx="30576">
                  <c:v>18.508474576277525</c:v>
                </c:pt>
                <c:pt idx="30577">
                  <c:v>18.509079903154039</c:v>
                </c:pt>
                <c:pt idx="30578">
                  <c:v>18.509685230030552</c:v>
                </c:pt>
                <c:pt idx="30579">
                  <c:v>18.510290556907066</c:v>
                </c:pt>
                <c:pt idx="30580">
                  <c:v>18.510895883783579</c:v>
                </c:pt>
                <c:pt idx="30581">
                  <c:v>18.511501210660093</c:v>
                </c:pt>
                <c:pt idx="30582">
                  <c:v>18.512106537536607</c:v>
                </c:pt>
                <c:pt idx="30583">
                  <c:v>18.51271186441312</c:v>
                </c:pt>
                <c:pt idx="30584">
                  <c:v>18.513317191289634</c:v>
                </c:pt>
                <c:pt idx="30585">
                  <c:v>18.513922518166147</c:v>
                </c:pt>
                <c:pt idx="30586">
                  <c:v>18.514527845042661</c:v>
                </c:pt>
                <c:pt idx="30587">
                  <c:v>18.515133171919175</c:v>
                </c:pt>
                <c:pt idx="30588">
                  <c:v>18.515738498795688</c:v>
                </c:pt>
                <c:pt idx="30589">
                  <c:v>18.516343825672202</c:v>
                </c:pt>
                <c:pt idx="30590">
                  <c:v>18.516949152548715</c:v>
                </c:pt>
                <c:pt idx="30591">
                  <c:v>18.517554479425229</c:v>
                </c:pt>
                <c:pt idx="30592">
                  <c:v>18.518159806301743</c:v>
                </c:pt>
                <c:pt idx="30593">
                  <c:v>18.518765133178256</c:v>
                </c:pt>
                <c:pt idx="30594">
                  <c:v>18.51937046005477</c:v>
                </c:pt>
                <c:pt idx="30595">
                  <c:v>18.519975786931283</c:v>
                </c:pt>
                <c:pt idx="30596">
                  <c:v>18.520581113807797</c:v>
                </c:pt>
                <c:pt idx="30597">
                  <c:v>18.521186440684311</c:v>
                </c:pt>
                <c:pt idx="30598">
                  <c:v>18.521791767560824</c:v>
                </c:pt>
                <c:pt idx="30599">
                  <c:v>18.522397094437338</c:v>
                </c:pt>
                <c:pt idx="30600">
                  <c:v>18.523002421313851</c:v>
                </c:pt>
                <c:pt idx="30601">
                  <c:v>18.523607748190365</c:v>
                </c:pt>
                <c:pt idx="30602">
                  <c:v>18.524213075066879</c:v>
                </c:pt>
                <c:pt idx="30603">
                  <c:v>18.524818401943392</c:v>
                </c:pt>
                <c:pt idx="30604">
                  <c:v>18.525423728819906</c:v>
                </c:pt>
                <c:pt idx="30605">
                  <c:v>18.526029055696419</c:v>
                </c:pt>
                <c:pt idx="30606">
                  <c:v>18.526634382572933</c:v>
                </c:pt>
                <c:pt idx="30607">
                  <c:v>18.527239709449447</c:v>
                </c:pt>
                <c:pt idx="30608">
                  <c:v>18.52784503632596</c:v>
                </c:pt>
                <c:pt idx="30609">
                  <c:v>18.528450363202474</c:v>
                </c:pt>
                <c:pt idx="30610">
                  <c:v>18.529055690078987</c:v>
                </c:pt>
                <c:pt idx="30611">
                  <c:v>18.529661016955501</c:v>
                </c:pt>
                <c:pt idx="30612">
                  <c:v>18.530266343832015</c:v>
                </c:pt>
                <c:pt idx="30613">
                  <c:v>18.530871670708528</c:v>
                </c:pt>
                <c:pt idx="30614">
                  <c:v>18.531476997585042</c:v>
                </c:pt>
                <c:pt idx="30615">
                  <c:v>18.532082324461555</c:v>
                </c:pt>
                <c:pt idx="30616">
                  <c:v>18.532687651338069</c:v>
                </c:pt>
                <c:pt idx="30617">
                  <c:v>18.533292978214583</c:v>
                </c:pt>
                <c:pt idx="30618">
                  <c:v>18.533898305091096</c:v>
                </c:pt>
                <c:pt idx="30619">
                  <c:v>18.53450363196761</c:v>
                </c:pt>
                <c:pt idx="30620">
                  <c:v>18.535108958844123</c:v>
                </c:pt>
                <c:pt idx="30621">
                  <c:v>18.535714285720637</c:v>
                </c:pt>
                <c:pt idx="30622">
                  <c:v>18.536319612597151</c:v>
                </c:pt>
                <c:pt idx="30623">
                  <c:v>18.536924939473664</c:v>
                </c:pt>
                <c:pt idx="30624">
                  <c:v>18.537530266350178</c:v>
                </c:pt>
                <c:pt idx="30625">
                  <c:v>18.538135593226691</c:v>
                </c:pt>
                <c:pt idx="30626">
                  <c:v>18.538740920103205</c:v>
                </c:pt>
                <c:pt idx="30627">
                  <c:v>18.539346246979719</c:v>
                </c:pt>
                <c:pt idx="30628">
                  <c:v>18.539951573856232</c:v>
                </c:pt>
                <c:pt idx="30629">
                  <c:v>18.540556900732746</c:v>
                </c:pt>
                <c:pt idx="30630">
                  <c:v>18.541162227609259</c:v>
                </c:pt>
                <c:pt idx="30631">
                  <c:v>18.541767554485773</c:v>
                </c:pt>
                <c:pt idx="30632">
                  <c:v>18.542372881362287</c:v>
                </c:pt>
                <c:pt idx="30633">
                  <c:v>18.5429782082388</c:v>
                </c:pt>
                <c:pt idx="30634">
                  <c:v>18.543583535115314</c:v>
                </c:pt>
                <c:pt idx="30635">
                  <c:v>18.544188861991827</c:v>
                </c:pt>
                <c:pt idx="30636">
                  <c:v>18.544794188868341</c:v>
                </c:pt>
                <c:pt idx="30637">
                  <c:v>18.545399515744855</c:v>
                </c:pt>
                <c:pt idx="30638">
                  <c:v>18.546004842621368</c:v>
                </c:pt>
                <c:pt idx="30639">
                  <c:v>18.546610169497882</c:v>
                </c:pt>
                <c:pt idx="30640">
                  <c:v>18.547215496374395</c:v>
                </c:pt>
                <c:pt idx="30641">
                  <c:v>18.547820823250909</c:v>
                </c:pt>
                <c:pt idx="30642">
                  <c:v>18.548426150127423</c:v>
                </c:pt>
                <c:pt idx="30643">
                  <c:v>18.549031477003936</c:v>
                </c:pt>
                <c:pt idx="30644">
                  <c:v>18.54963680388045</c:v>
                </c:pt>
                <c:pt idx="30645">
                  <c:v>18.550242130756963</c:v>
                </c:pt>
                <c:pt idx="30646">
                  <c:v>18.550847457633477</c:v>
                </c:pt>
                <c:pt idx="30647">
                  <c:v>18.551452784509991</c:v>
                </c:pt>
                <c:pt idx="30648">
                  <c:v>18.552058111386504</c:v>
                </c:pt>
                <c:pt idx="30649">
                  <c:v>18.552663438263018</c:v>
                </c:pt>
                <c:pt idx="30650">
                  <c:v>18.553268765139531</c:v>
                </c:pt>
                <c:pt idx="30651">
                  <c:v>18.553874092016045</c:v>
                </c:pt>
                <c:pt idx="30652">
                  <c:v>18.554479418892559</c:v>
                </c:pt>
                <c:pt idx="30653">
                  <c:v>18.555084745769072</c:v>
                </c:pt>
                <c:pt idx="30654">
                  <c:v>18.555690072645586</c:v>
                </c:pt>
                <c:pt idx="30655">
                  <c:v>18.556295399522099</c:v>
                </c:pt>
                <c:pt idx="30656">
                  <c:v>18.556900726398613</c:v>
                </c:pt>
                <c:pt idx="30657">
                  <c:v>18.557506053275127</c:v>
                </c:pt>
                <c:pt idx="30658">
                  <c:v>18.55811138015164</c:v>
                </c:pt>
                <c:pt idx="30659">
                  <c:v>18.558716707028154</c:v>
                </c:pt>
                <c:pt idx="30660">
                  <c:v>18.559322033904667</c:v>
                </c:pt>
                <c:pt idx="30661">
                  <c:v>18.559927360781181</c:v>
                </c:pt>
                <c:pt idx="30662">
                  <c:v>18.560532687657695</c:v>
                </c:pt>
                <c:pt idx="30663">
                  <c:v>18.561138014534208</c:v>
                </c:pt>
                <c:pt idx="30664">
                  <c:v>18.561743341410722</c:v>
                </c:pt>
                <c:pt idx="30665">
                  <c:v>18.562348668287235</c:v>
                </c:pt>
                <c:pt idx="30666">
                  <c:v>18.562953995163749</c:v>
                </c:pt>
                <c:pt idx="30667">
                  <c:v>18.563559322040263</c:v>
                </c:pt>
                <c:pt idx="30668">
                  <c:v>18.564164648916776</c:v>
                </c:pt>
                <c:pt idx="30669">
                  <c:v>18.56476997579329</c:v>
                </c:pt>
                <c:pt idx="30670">
                  <c:v>18.565375302669803</c:v>
                </c:pt>
                <c:pt idx="30671">
                  <c:v>18.565980629546317</c:v>
                </c:pt>
                <c:pt idx="30672">
                  <c:v>18.566585956422831</c:v>
                </c:pt>
                <c:pt idx="30673">
                  <c:v>18.567191283299344</c:v>
                </c:pt>
                <c:pt idx="30674">
                  <c:v>18.567796610175858</c:v>
                </c:pt>
                <c:pt idx="30675">
                  <c:v>18.568401937052371</c:v>
                </c:pt>
                <c:pt idx="30676">
                  <c:v>18.569007263928885</c:v>
                </c:pt>
                <c:pt idx="30677">
                  <c:v>18.569612590805399</c:v>
                </c:pt>
                <c:pt idx="30678">
                  <c:v>18.570217917681912</c:v>
                </c:pt>
                <c:pt idx="30679">
                  <c:v>18.570823244558426</c:v>
                </c:pt>
                <c:pt idx="30680">
                  <c:v>18.571428571434939</c:v>
                </c:pt>
                <c:pt idx="30681">
                  <c:v>18.572033898311453</c:v>
                </c:pt>
                <c:pt idx="30682">
                  <c:v>18.572639225187967</c:v>
                </c:pt>
                <c:pt idx="30683">
                  <c:v>18.57324455206448</c:v>
                </c:pt>
                <c:pt idx="30684">
                  <c:v>18.573849878940994</c:v>
                </c:pt>
                <c:pt idx="30685">
                  <c:v>18.574455205817507</c:v>
                </c:pt>
                <c:pt idx="30686">
                  <c:v>18.575060532694021</c:v>
                </c:pt>
                <c:pt idx="30687">
                  <c:v>18.575665859570535</c:v>
                </c:pt>
                <c:pt idx="30688">
                  <c:v>18.576271186447048</c:v>
                </c:pt>
                <c:pt idx="30689">
                  <c:v>18.576876513323562</c:v>
                </c:pt>
                <c:pt idx="30690">
                  <c:v>18.577481840200075</c:v>
                </c:pt>
                <c:pt idx="30691">
                  <c:v>18.578087167076589</c:v>
                </c:pt>
                <c:pt idx="30692">
                  <c:v>18.578692493953103</c:v>
                </c:pt>
                <c:pt idx="30693">
                  <c:v>18.579297820829616</c:v>
                </c:pt>
                <c:pt idx="30694">
                  <c:v>18.57990314770613</c:v>
                </c:pt>
                <c:pt idx="30695">
                  <c:v>18.580508474582643</c:v>
                </c:pt>
                <c:pt idx="30696">
                  <c:v>18.581113801459157</c:v>
                </c:pt>
                <c:pt idx="30697">
                  <c:v>18.581719128335671</c:v>
                </c:pt>
                <c:pt idx="30698">
                  <c:v>18.582324455212184</c:v>
                </c:pt>
                <c:pt idx="30699">
                  <c:v>18.582929782088698</c:v>
                </c:pt>
                <c:pt idx="30700">
                  <c:v>18.583535108965211</c:v>
                </c:pt>
                <c:pt idx="30701">
                  <c:v>18.584140435841725</c:v>
                </c:pt>
                <c:pt idx="30702">
                  <c:v>18.584745762718239</c:v>
                </c:pt>
                <c:pt idx="30703">
                  <c:v>18.585351089594752</c:v>
                </c:pt>
                <c:pt idx="30704">
                  <c:v>18.585956416471266</c:v>
                </c:pt>
                <c:pt idx="30705">
                  <c:v>18.586561743347779</c:v>
                </c:pt>
                <c:pt idx="30706">
                  <c:v>18.587167070224293</c:v>
                </c:pt>
                <c:pt idx="30707">
                  <c:v>18.587772397100807</c:v>
                </c:pt>
                <c:pt idx="30708">
                  <c:v>18.58837772397732</c:v>
                </c:pt>
                <c:pt idx="30709">
                  <c:v>18.588983050853834</c:v>
                </c:pt>
                <c:pt idx="30710">
                  <c:v>18.589588377730347</c:v>
                </c:pt>
                <c:pt idx="30711">
                  <c:v>18.590193704606861</c:v>
                </c:pt>
                <c:pt idx="30712">
                  <c:v>18.590799031483375</c:v>
                </c:pt>
                <c:pt idx="30713">
                  <c:v>18.591404358359888</c:v>
                </c:pt>
                <c:pt idx="30714">
                  <c:v>18.592009685236402</c:v>
                </c:pt>
                <c:pt idx="30715">
                  <c:v>18.592615012112915</c:v>
                </c:pt>
                <c:pt idx="30716">
                  <c:v>18.593220338989429</c:v>
                </c:pt>
                <c:pt idx="30717">
                  <c:v>18.593825665865943</c:v>
                </c:pt>
                <c:pt idx="30718">
                  <c:v>18.594430992742456</c:v>
                </c:pt>
                <c:pt idx="30719">
                  <c:v>18.59503631961897</c:v>
                </c:pt>
                <c:pt idx="30720">
                  <c:v>18.595641646495483</c:v>
                </c:pt>
                <c:pt idx="30721">
                  <c:v>18.596246973371997</c:v>
                </c:pt>
                <c:pt idx="30722">
                  <c:v>18.596852300248511</c:v>
                </c:pt>
                <c:pt idx="30723">
                  <c:v>18.597457627125024</c:v>
                </c:pt>
                <c:pt idx="30724">
                  <c:v>18.598062954001538</c:v>
                </c:pt>
                <c:pt idx="30725">
                  <c:v>18.598668280878051</c:v>
                </c:pt>
                <c:pt idx="30726">
                  <c:v>18.599273607754565</c:v>
                </c:pt>
                <c:pt idx="30727">
                  <c:v>18.599878934631079</c:v>
                </c:pt>
                <c:pt idx="30728">
                  <c:v>18.600484261507592</c:v>
                </c:pt>
                <c:pt idx="30729">
                  <c:v>18.601089588384106</c:v>
                </c:pt>
                <c:pt idx="30730">
                  <c:v>18.601694915260619</c:v>
                </c:pt>
                <c:pt idx="30731">
                  <c:v>18.602300242137133</c:v>
                </c:pt>
                <c:pt idx="30732">
                  <c:v>18.602905569013647</c:v>
                </c:pt>
                <c:pt idx="30733">
                  <c:v>18.60351089589016</c:v>
                </c:pt>
                <c:pt idx="30734">
                  <c:v>18.604116222766674</c:v>
                </c:pt>
                <c:pt idx="30735">
                  <c:v>18.604721549643187</c:v>
                </c:pt>
                <c:pt idx="30736">
                  <c:v>18.605326876519701</c:v>
                </c:pt>
                <c:pt idx="30737">
                  <c:v>18.605932203396215</c:v>
                </c:pt>
                <c:pt idx="30738">
                  <c:v>18.606537530272728</c:v>
                </c:pt>
                <c:pt idx="30739">
                  <c:v>18.607142857149242</c:v>
                </c:pt>
                <c:pt idx="30740">
                  <c:v>18.607748184025755</c:v>
                </c:pt>
                <c:pt idx="30741">
                  <c:v>18.608353510902269</c:v>
                </c:pt>
                <c:pt idx="30742">
                  <c:v>18.608958837778783</c:v>
                </c:pt>
                <c:pt idx="30743">
                  <c:v>18.609564164655296</c:v>
                </c:pt>
                <c:pt idx="30744">
                  <c:v>18.61016949153181</c:v>
                </c:pt>
                <c:pt idx="30745">
                  <c:v>18.610774818408323</c:v>
                </c:pt>
                <c:pt idx="30746">
                  <c:v>18.611380145284837</c:v>
                </c:pt>
                <c:pt idx="30747">
                  <c:v>18.611985472161351</c:v>
                </c:pt>
                <c:pt idx="30748">
                  <c:v>18.612590799037864</c:v>
                </c:pt>
                <c:pt idx="30749">
                  <c:v>18.613196125914378</c:v>
                </c:pt>
                <c:pt idx="30750">
                  <c:v>18.613801452790891</c:v>
                </c:pt>
                <c:pt idx="30751">
                  <c:v>18.614406779667405</c:v>
                </c:pt>
                <c:pt idx="30752">
                  <c:v>18.615012106543919</c:v>
                </c:pt>
                <c:pt idx="30753">
                  <c:v>18.615617433420432</c:v>
                </c:pt>
                <c:pt idx="30754">
                  <c:v>18.616222760296946</c:v>
                </c:pt>
                <c:pt idx="30755">
                  <c:v>18.616828087173459</c:v>
                </c:pt>
                <c:pt idx="30756">
                  <c:v>18.617433414049973</c:v>
                </c:pt>
                <c:pt idx="30757">
                  <c:v>18.618038740926487</c:v>
                </c:pt>
                <c:pt idx="30758">
                  <c:v>18.618644067803</c:v>
                </c:pt>
                <c:pt idx="30759">
                  <c:v>18.619249394679514</c:v>
                </c:pt>
                <c:pt idx="30760">
                  <c:v>18.619854721556027</c:v>
                </c:pt>
                <c:pt idx="30761">
                  <c:v>18.620460048432541</c:v>
                </c:pt>
                <c:pt idx="30762">
                  <c:v>18.621065375309055</c:v>
                </c:pt>
                <c:pt idx="30763">
                  <c:v>18.621670702185568</c:v>
                </c:pt>
                <c:pt idx="30764">
                  <c:v>18.622276029062082</c:v>
                </c:pt>
                <c:pt idx="30765">
                  <c:v>18.622881355938596</c:v>
                </c:pt>
                <c:pt idx="30766">
                  <c:v>18.623486682815109</c:v>
                </c:pt>
                <c:pt idx="30767">
                  <c:v>18.624092009691623</c:v>
                </c:pt>
                <c:pt idx="30768">
                  <c:v>18.624697336568136</c:v>
                </c:pt>
                <c:pt idx="30769">
                  <c:v>18.62530266344465</c:v>
                </c:pt>
                <c:pt idx="30770">
                  <c:v>18.625907990321164</c:v>
                </c:pt>
                <c:pt idx="30771">
                  <c:v>18.626513317197677</c:v>
                </c:pt>
                <c:pt idx="30772">
                  <c:v>18.627118644074191</c:v>
                </c:pt>
                <c:pt idx="30773">
                  <c:v>18.627723970950704</c:v>
                </c:pt>
                <c:pt idx="30774">
                  <c:v>18.628329297827218</c:v>
                </c:pt>
                <c:pt idx="30775">
                  <c:v>18.628934624703732</c:v>
                </c:pt>
                <c:pt idx="30776">
                  <c:v>18.629539951580245</c:v>
                </c:pt>
                <c:pt idx="30777">
                  <c:v>18.630145278456759</c:v>
                </c:pt>
                <c:pt idx="30778">
                  <c:v>18.630750605333272</c:v>
                </c:pt>
                <c:pt idx="30779">
                  <c:v>18.631355932209786</c:v>
                </c:pt>
                <c:pt idx="30780">
                  <c:v>18.6319612590863</c:v>
                </c:pt>
                <c:pt idx="30781">
                  <c:v>18.632566585962813</c:v>
                </c:pt>
                <c:pt idx="30782">
                  <c:v>18.633171912839327</c:v>
                </c:pt>
                <c:pt idx="30783">
                  <c:v>18.63377723971584</c:v>
                </c:pt>
                <c:pt idx="30784">
                  <c:v>18.634382566592354</c:v>
                </c:pt>
                <c:pt idx="30785">
                  <c:v>18.634987893468868</c:v>
                </c:pt>
                <c:pt idx="30786">
                  <c:v>18.635593220345381</c:v>
                </c:pt>
                <c:pt idx="30787">
                  <c:v>18.636198547221895</c:v>
                </c:pt>
                <c:pt idx="30788">
                  <c:v>18.636803874098408</c:v>
                </c:pt>
                <c:pt idx="30789">
                  <c:v>18.637409200974922</c:v>
                </c:pt>
                <c:pt idx="30790">
                  <c:v>18.638014527851436</c:v>
                </c:pt>
                <c:pt idx="30791">
                  <c:v>18.638619854727949</c:v>
                </c:pt>
                <c:pt idx="30792">
                  <c:v>18.639225181604463</c:v>
                </c:pt>
                <c:pt idx="30793">
                  <c:v>18.639830508480976</c:v>
                </c:pt>
                <c:pt idx="30794">
                  <c:v>18.64043583535749</c:v>
                </c:pt>
                <c:pt idx="30795">
                  <c:v>18.641041162234004</c:v>
                </c:pt>
                <c:pt idx="30796">
                  <c:v>18.641646489110517</c:v>
                </c:pt>
                <c:pt idx="30797">
                  <c:v>18.642251815987031</c:v>
                </c:pt>
                <c:pt idx="30798">
                  <c:v>18.642857142863544</c:v>
                </c:pt>
                <c:pt idx="30799">
                  <c:v>18.643462469740058</c:v>
                </c:pt>
                <c:pt idx="30800">
                  <c:v>18.644067796616572</c:v>
                </c:pt>
                <c:pt idx="30801">
                  <c:v>18.644673123493085</c:v>
                </c:pt>
                <c:pt idx="30802">
                  <c:v>18.645278450369599</c:v>
                </c:pt>
                <c:pt idx="30803">
                  <c:v>18.645883777246112</c:v>
                </c:pt>
                <c:pt idx="30804">
                  <c:v>18.646489104122626</c:v>
                </c:pt>
                <c:pt idx="30805">
                  <c:v>18.64709443099914</c:v>
                </c:pt>
                <c:pt idx="30806">
                  <c:v>18.647699757875653</c:v>
                </c:pt>
                <c:pt idx="30807">
                  <c:v>18.648305084752167</c:v>
                </c:pt>
                <c:pt idx="30808">
                  <c:v>18.64891041162868</c:v>
                </c:pt>
                <c:pt idx="30809">
                  <c:v>18.649515738505194</c:v>
                </c:pt>
                <c:pt idx="30810">
                  <c:v>18.650121065381708</c:v>
                </c:pt>
                <c:pt idx="30811">
                  <c:v>18.650726392258221</c:v>
                </c:pt>
                <c:pt idx="30812">
                  <c:v>18.651331719134735</c:v>
                </c:pt>
                <c:pt idx="30813">
                  <c:v>18.651937046011248</c:v>
                </c:pt>
                <c:pt idx="30814">
                  <c:v>18.652542372887762</c:v>
                </c:pt>
                <c:pt idx="30815">
                  <c:v>18.653147699764276</c:v>
                </c:pt>
                <c:pt idx="30816">
                  <c:v>18.653753026640789</c:v>
                </c:pt>
                <c:pt idx="30817">
                  <c:v>18.654358353517303</c:v>
                </c:pt>
                <c:pt idx="30818">
                  <c:v>18.654963680393816</c:v>
                </c:pt>
                <c:pt idx="30819">
                  <c:v>18.65556900727033</c:v>
                </c:pt>
                <c:pt idx="30820">
                  <c:v>18.656174334146844</c:v>
                </c:pt>
                <c:pt idx="30821">
                  <c:v>18.656779661023357</c:v>
                </c:pt>
                <c:pt idx="30822">
                  <c:v>18.657384987899871</c:v>
                </c:pt>
                <c:pt idx="30823">
                  <c:v>18.657990314776384</c:v>
                </c:pt>
                <c:pt idx="30824">
                  <c:v>18.658595641652898</c:v>
                </c:pt>
                <c:pt idx="30825">
                  <c:v>18.659200968529412</c:v>
                </c:pt>
                <c:pt idx="30826">
                  <c:v>18.659806295405925</c:v>
                </c:pt>
                <c:pt idx="30827">
                  <c:v>18.660411622282439</c:v>
                </c:pt>
                <c:pt idx="30828">
                  <c:v>18.661016949158952</c:v>
                </c:pt>
                <c:pt idx="30829">
                  <c:v>18.661622276035466</c:v>
                </c:pt>
                <c:pt idx="30830">
                  <c:v>18.66222760291198</c:v>
                </c:pt>
                <c:pt idx="30831">
                  <c:v>18.662832929788493</c:v>
                </c:pt>
                <c:pt idx="30832">
                  <c:v>18.663438256665007</c:v>
                </c:pt>
                <c:pt idx="30833">
                  <c:v>18.66404358354152</c:v>
                </c:pt>
                <c:pt idx="30834">
                  <c:v>18.664648910418034</c:v>
                </c:pt>
                <c:pt idx="30835">
                  <c:v>18.665254237294548</c:v>
                </c:pt>
                <c:pt idx="30836">
                  <c:v>18.665859564171061</c:v>
                </c:pt>
                <c:pt idx="30837">
                  <c:v>18.666464891047575</c:v>
                </c:pt>
                <c:pt idx="30838">
                  <c:v>18.667070217924088</c:v>
                </c:pt>
                <c:pt idx="30839">
                  <c:v>18.667675544800602</c:v>
                </c:pt>
                <c:pt idx="30840">
                  <c:v>18.668280871677116</c:v>
                </c:pt>
                <c:pt idx="30841">
                  <c:v>18.668886198553629</c:v>
                </c:pt>
                <c:pt idx="30842">
                  <c:v>18.669491525430143</c:v>
                </c:pt>
                <c:pt idx="30843">
                  <c:v>18.670096852306656</c:v>
                </c:pt>
                <c:pt idx="30844">
                  <c:v>18.67070217918317</c:v>
                </c:pt>
                <c:pt idx="30845">
                  <c:v>18.671307506059684</c:v>
                </c:pt>
                <c:pt idx="30846">
                  <c:v>18.671912832936197</c:v>
                </c:pt>
                <c:pt idx="30847">
                  <c:v>18.672518159812711</c:v>
                </c:pt>
                <c:pt idx="30848">
                  <c:v>18.673123486689224</c:v>
                </c:pt>
                <c:pt idx="30849">
                  <c:v>18.673728813565738</c:v>
                </c:pt>
                <c:pt idx="30850">
                  <c:v>18.674334140442252</c:v>
                </c:pt>
                <c:pt idx="30851">
                  <c:v>18.674939467318765</c:v>
                </c:pt>
                <c:pt idx="30852">
                  <c:v>18.675544794195279</c:v>
                </c:pt>
                <c:pt idx="30853">
                  <c:v>18.676150121071792</c:v>
                </c:pt>
                <c:pt idx="30854">
                  <c:v>18.676755447948306</c:v>
                </c:pt>
                <c:pt idx="30855">
                  <c:v>18.67736077482482</c:v>
                </c:pt>
                <c:pt idx="30856">
                  <c:v>18.677966101701333</c:v>
                </c:pt>
                <c:pt idx="30857">
                  <c:v>18.678571428577847</c:v>
                </c:pt>
                <c:pt idx="30858">
                  <c:v>18.67917675545436</c:v>
                </c:pt>
                <c:pt idx="30859">
                  <c:v>18.679782082330874</c:v>
                </c:pt>
                <c:pt idx="30860">
                  <c:v>18.680387409207388</c:v>
                </c:pt>
                <c:pt idx="30861">
                  <c:v>18.680992736083901</c:v>
                </c:pt>
                <c:pt idx="30862">
                  <c:v>18.681598062960415</c:v>
                </c:pt>
                <c:pt idx="30863">
                  <c:v>18.682203389836928</c:v>
                </c:pt>
                <c:pt idx="30864">
                  <c:v>18.682808716713442</c:v>
                </c:pt>
                <c:pt idx="30865">
                  <c:v>18.683414043589956</c:v>
                </c:pt>
                <c:pt idx="30866">
                  <c:v>18.684019370466469</c:v>
                </c:pt>
                <c:pt idx="30867">
                  <c:v>18.684624697342983</c:v>
                </c:pt>
                <c:pt idx="30868">
                  <c:v>18.685230024219496</c:v>
                </c:pt>
                <c:pt idx="30869">
                  <c:v>18.68583535109601</c:v>
                </c:pt>
                <c:pt idx="30870">
                  <c:v>18.686440677972524</c:v>
                </c:pt>
                <c:pt idx="30871">
                  <c:v>18.687046004849037</c:v>
                </c:pt>
                <c:pt idx="30872">
                  <c:v>18.687651331725551</c:v>
                </c:pt>
                <c:pt idx="30873">
                  <c:v>18.688256658602064</c:v>
                </c:pt>
                <c:pt idx="30874">
                  <c:v>18.688861985478578</c:v>
                </c:pt>
                <c:pt idx="30875">
                  <c:v>18.689467312355092</c:v>
                </c:pt>
                <c:pt idx="30876">
                  <c:v>18.690072639231605</c:v>
                </c:pt>
                <c:pt idx="30877">
                  <c:v>18.690677966108119</c:v>
                </c:pt>
                <c:pt idx="30878">
                  <c:v>18.691283292984632</c:v>
                </c:pt>
                <c:pt idx="30879">
                  <c:v>18.691888619861146</c:v>
                </c:pt>
                <c:pt idx="30880">
                  <c:v>18.69249394673766</c:v>
                </c:pt>
                <c:pt idx="30881">
                  <c:v>18.693099273614173</c:v>
                </c:pt>
                <c:pt idx="30882">
                  <c:v>18.693704600490687</c:v>
                </c:pt>
                <c:pt idx="30883">
                  <c:v>18.6943099273672</c:v>
                </c:pt>
                <c:pt idx="30884">
                  <c:v>18.694915254243714</c:v>
                </c:pt>
                <c:pt idx="30885">
                  <c:v>18.695520581120228</c:v>
                </c:pt>
                <c:pt idx="30886">
                  <c:v>18.696125907996741</c:v>
                </c:pt>
                <c:pt idx="30887">
                  <c:v>18.696731234873255</c:v>
                </c:pt>
                <c:pt idx="30888">
                  <c:v>18.697336561749768</c:v>
                </c:pt>
                <c:pt idx="30889">
                  <c:v>18.697941888626282</c:v>
                </c:pt>
                <c:pt idx="30890">
                  <c:v>18.698547215502796</c:v>
                </c:pt>
                <c:pt idx="30891">
                  <c:v>18.699152542379309</c:v>
                </c:pt>
                <c:pt idx="30892">
                  <c:v>18.699757869255823</c:v>
                </c:pt>
                <c:pt idx="30893">
                  <c:v>18.700363196132336</c:v>
                </c:pt>
                <c:pt idx="30894">
                  <c:v>18.70096852300885</c:v>
                </c:pt>
                <c:pt idx="30895">
                  <c:v>18.701573849885364</c:v>
                </c:pt>
                <c:pt idx="30896">
                  <c:v>18.702179176761877</c:v>
                </c:pt>
                <c:pt idx="30897">
                  <c:v>18.702784503638391</c:v>
                </c:pt>
                <c:pt idx="30898">
                  <c:v>18.703389830514904</c:v>
                </c:pt>
                <c:pt idx="30899">
                  <c:v>18.703995157391418</c:v>
                </c:pt>
                <c:pt idx="30900">
                  <c:v>18.704600484267932</c:v>
                </c:pt>
                <c:pt idx="30901">
                  <c:v>18.705205811144445</c:v>
                </c:pt>
                <c:pt idx="30902">
                  <c:v>18.705811138020959</c:v>
                </c:pt>
                <c:pt idx="30903">
                  <c:v>18.706416464897472</c:v>
                </c:pt>
                <c:pt idx="30904">
                  <c:v>18.707021791773986</c:v>
                </c:pt>
                <c:pt idx="30905">
                  <c:v>18.7076271186505</c:v>
                </c:pt>
                <c:pt idx="30906">
                  <c:v>18.708232445527013</c:v>
                </c:pt>
                <c:pt idx="30907">
                  <c:v>18.708837772403527</c:v>
                </c:pt>
                <c:pt idx="30908">
                  <c:v>18.70944309928004</c:v>
                </c:pt>
                <c:pt idx="30909">
                  <c:v>18.710048426156554</c:v>
                </c:pt>
                <c:pt idx="30910">
                  <c:v>18.710653753033068</c:v>
                </c:pt>
                <c:pt idx="30911">
                  <c:v>18.711259079909581</c:v>
                </c:pt>
                <c:pt idx="30912">
                  <c:v>18.711864406786095</c:v>
                </c:pt>
                <c:pt idx="30913">
                  <c:v>18.712469733662608</c:v>
                </c:pt>
                <c:pt idx="30914">
                  <c:v>18.713075060539122</c:v>
                </c:pt>
                <c:pt idx="30915">
                  <c:v>18.713680387415636</c:v>
                </c:pt>
                <c:pt idx="30916">
                  <c:v>18.714285714292149</c:v>
                </c:pt>
                <c:pt idx="30917">
                  <c:v>18.714891041168663</c:v>
                </c:pt>
                <c:pt idx="30918">
                  <c:v>18.715496368045176</c:v>
                </c:pt>
                <c:pt idx="30919">
                  <c:v>18.71610169492169</c:v>
                </c:pt>
                <c:pt idx="30920">
                  <c:v>18.716707021798204</c:v>
                </c:pt>
                <c:pt idx="30921">
                  <c:v>18.717312348674717</c:v>
                </c:pt>
                <c:pt idx="30922">
                  <c:v>18.717917675551231</c:v>
                </c:pt>
                <c:pt idx="30923">
                  <c:v>18.718523002427744</c:v>
                </c:pt>
                <c:pt idx="30924">
                  <c:v>18.719128329304258</c:v>
                </c:pt>
                <c:pt idx="30925">
                  <c:v>18.719733656180772</c:v>
                </c:pt>
                <c:pt idx="30926">
                  <c:v>18.720338983057285</c:v>
                </c:pt>
                <c:pt idx="30927">
                  <c:v>18.720944309933799</c:v>
                </c:pt>
                <c:pt idx="30928">
                  <c:v>18.721549636810312</c:v>
                </c:pt>
                <c:pt idx="30929">
                  <c:v>18.722154963686826</c:v>
                </c:pt>
                <c:pt idx="30930">
                  <c:v>18.72276029056334</c:v>
                </c:pt>
                <c:pt idx="30931">
                  <c:v>18.723365617439853</c:v>
                </c:pt>
                <c:pt idx="30932">
                  <c:v>18.723970944316367</c:v>
                </c:pt>
                <c:pt idx="30933">
                  <c:v>18.72457627119288</c:v>
                </c:pt>
                <c:pt idx="30934">
                  <c:v>18.725181598069394</c:v>
                </c:pt>
                <c:pt idx="30935">
                  <c:v>18.725786924945908</c:v>
                </c:pt>
                <c:pt idx="30936">
                  <c:v>18.726392251822421</c:v>
                </c:pt>
                <c:pt idx="30937">
                  <c:v>18.726997578698935</c:v>
                </c:pt>
                <c:pt idx="30938">
                  <c:v>18.727602905575448</c:v>
                </c:pt>
                <c:pt idx="30939">
                  <c:v>18.728208232451962</c:v>
                </c:pt>
                <c:pt idx="30940">
                  <c:v>18.728813559328476</c:v>
                </c:pt>
                <c:pt idx="30941">
                  <c:v>18.729418886204989</c:v>
                </c:pt>
                <c:pt idx="30942">
                  <c:v>18.730024213081503</c:v>
                </c:pt>
                <c:pt idx="30943">
                  <c:v>18.730629539958016</c:v>
                </c:pt>
                <c:pt idx="30944">
                  <c:v>18.73123486683453</c:v>
                </c:pt>
                <c:pt idx="30945">
                  <c:v>18.731840193711044</c:v>
                </c:pt>
                <c:pt idx="30946">
                  <c:v>18.732445520587557</c:v>
                </c:pt>
                <c:pt idx="30947">
                  <c:v>18.733050847464071</c:v>
                </c:pt>
                <c:pt idx="30948">
                  <c:v>18.733656174340584</c:v>
                </c:pt>
                <c:pt idx="30949">
                  <c:v>18.734261501217098</c:v>
                </c:pt>
                <c:pt idx="30950">
                  <c:v>18.734866828093612</c:v>
                </c:pt>
                <c:pt idx="30951">
                  <c:v>18.735472154970125</c:v>
                </c:pt>
                <c:pt idx="30952">
                  <c:v>18.736077481846639</c:v>
                </c:pt>
                <c:pt idx="30953">
                  <c:v>18.736682808723153</c:v>
                </c:pt>
                <c:pt idx="30954">
                  <c:v>18.737288135599666</c:v>
                </c:pt>
                <c:pt idx="30955">
                  <c:v>18.73789346247618</c:v>
                </c:pt>
                <c:pt idx="30956">
                  <c:v>18.738498789352693</c:v>
                </c:pt>
                <c:pt idx="30957">
                  <c:v>18.739104116229207</c:v>
                </c:pt>
                <c:pt idx="30958">
                  <c:v>18.739709443105721</c:v>
                </c:pt>
                <c:pt idx="30959">
                  <c:v>18.740314769982234</c:v>
                </c:pt>
                <c:pt idx="30960">
                  <c:v>18.740920096858748</c:v>
                </c:pt>
                <c:pt idx="30961">
                  <c:v>18.741525423735261</c:v>
                </c:pt>
                <c:pt idx="30962">
                  <c:v>18.742130750611775</c:v>
                </c:pt>
                <c:pt idx="30963">
                  <c:v>18.742736077488289</c:v>
                </c:pt>
                <c:pt idx="30964">
                  <c:v>18.743341404364802</c:v>
                </c:pt>
                <c:pt idx="30965">
                  <c:v>18.743946731241316</c:v>
                </c:pt>
                <c:pt idx="30966">
                  <c:v>18.744552058117829</c:v>
                </c:pt>
                <c:pt idx="30967">
                  <c:v>18.745157384994343</c:v>
                </c:pt>
                <c:pt idx="30968">
                  <c:v>18.745762711870857</c:v>
                </c:pt>
                <c:pt idx="30969">
                  <c:v>18.74636803874737</c:v>
                </c:pt>
                <c:pt idx="30970">
                  <c:v>18.746973365623884</c:v>
                </c:pt>
                <c:pt idx="30971">
                  <c:v>18.747578692500397</c:v>
                </c:pt>
                <c:pt idx="30972">
                  <c:v>18.748184019376911</c:v>
                </c:pt>
                <c:pt idx="30973">
                  <c:v>18.748789346253425</c:v>
                </c:pt>
                <c:pt idx="30974">
                  <c:v>18.749394673129938</c:v>
                </c:pt>
                <c:pt idx="30975">
                  <c:v>18.750000000006452</c:v>
                </c:pt>
                <c:pt idx="30976">
                  <c:v>18.750605326882965</c:v>
                </c:pt>
                <c:pt idx="30977">
                  <c:v>18.751210653759479</c:v>
                </c:pt>
                <c:pt idx="30978">
                  <c:v>18.751815980635993</c:v>
                </c:pt>
                <c:pt idx="30979">
                  <c:v>18.752421307512506</c:v>
                </c:pt>
                <c:pt idx="30980">
                  <c:v>18.75302663438902</c:v>
                </c:pt>
                <c:pt idx="30981">
                  <c:v>18.753631961265533</c:v>
                </c:pt>
                <c:pt idx="30982">
                  <c:v>18.754237288142047</c:v>
                </c:pt>
                <c:pt idx="30983">
                  <c:v>18.754842615018561</c:v>
                </c:pt>
                <c:pt idx="30984">
                  <c:v>18.755447941895074</c:v>
                </c:pt>
                <c:pt idx="30985">
                  <c:v>18.756053268771588</c:v>
                </c:pt>
                <c:pt idx="30986">
                  <c:v>18.756658595648101</c:v>
                </c:pt>
                <c:pt idx="30987">
                  <c:v>18.757263922524615</c:v>
                </c:pt>
                <c:pt idx="30988">
                  <c:v>18.757869249401129</c:v>
                </c:pt>
                <c:pt idx="30989">
                  <c:v>18.758474576277642</c:v>
                </c:pt>
                <c:pt idx="30990">
                  <c:v>18.759079903154156</c:v>
                </c:pt>
                <c:pt idx="30991">
                  <c:v>18.759685230030669</c:v>
                </c:pt>
                <c:pt idx="30992">
                  <c:v>18.760290556907183</c:v>
                </c:pt>
                <c:pt idx="30993">
                  <c:v>18.760895883783697</c:v>
                </c:pt>
                <c:pt idx="30994">
                  <c:v>18.76150121066021</c:v>
                </c:pt>
                <c:pt idx="30995">
                  <c:v>18.762106537536724</c:v>
                </c:pt>
                <c:pt idx="30996">
                  <c:v>18.762711864413237</c:v>
                </c:pt>
                <c:pt idx="30997">
                  <c:v>18.763317191289751</c:v>
                </c:pt>
                <c:pt idx="30998">
                  <c:v>18.763922518166265</c:v>
                </c:pt>
                <c:pt idx="30999">
                  <c:v>18.764527845042778</c:v>
                </c:pt>
                <c:pt idx="31000">
                  <c:v>18.765133171919292</c:v>
                </c:pt>
                <c:pt idx="31001">
                  <c:v>18.765738498795805</c:v>
                </c:pt>
                <c:pt idx="31002">
                  <c:v>18.766343825672319</c:v>
                </c:pt>
                <c:pt idx="31003">
                  <c:v>18.766949152548833</c:v>
                </c:pt>
                <c:pt idx="31004">
                  <c:v>18.767554479425346</c:v>
                </c:pt>
                <c:pt idx="31005">
                  <c:v>18.76815980630186</c:v>
                </c:pt>
                <c:pt idx="31006">
                  <c:v>18.768765133178373</c:v>
                </c:pt>
                <c:pt idx="31007">
                  <c:v>18.769370460054887</c:v>
                </c:pt>
                <c:pt idx="31008">
                  <c:v>18.769975786931401</c:v>
                </c:pt>
                <c:pt idx="31009">
                  <c:v>18.770581113807914</c:v>
                </c:pt>
                <c:pt idx="31010">
                  <c:v>18.771186440684428</c:v>
                </c:pt>
                <c:pt idx="31011">
                  <c:v>18.771791767560941</c:v>
                </c:pt>
                <c:pt idx="31012">
                  <c:v>18.772397094437455</c:v>
                </c:pt>
                <c:pt idx="31013">
                  <c:v>18.773002421313969</c:v>
                </c:pt>
                <c:pt idx="31014">
                  <c:v>18.773607748190482</c:v>
                </c:pt>
                <c:pt idx="31015">
                  <c:v>18.774213075066996</c:v>
                </c:pt>
                <c:pt idx="31016">
                  <c:v>18.774818401943509</c:v>
                </c:pt>
                <c:pt idx="31017">
                  <c:v>18.775423728820023</c:v>
                </c:pt>
                <c:pt idx="31018">
                  <c:v>18.776029055696537</c:v>
                </c:pt>
                <c:pt idx="31019">
                  <c:v>18.77663438257305</c:v>
                </c:pt>
                <c:pt idx="31020">
                  <c:v>18.777239709449564</c:v>
                </c:pt>
                <c:pt idx="31021">
                  <c:v>18.777845036326077</c:v>
                </c:pt>
                <c:pt idx="31022">
                  <c:v>18.778450363202591</c:v>
                </c:pt>
                <c:pt idx="31023">
                  <c:v>18.779055690079105</c:v>
                </c:pt>
                <c:pt idx="31024">
                  <c:v>18.779661016955618</c:v>
                </c:pt>
                <c:pt idx="31025">
                  <c:v>18.780266343832132</c:v>
                </c:pt>
                <c:pt idx="31026">
                  <c:v>18.780871670708645</c:v>
                </c:pt>
                <c:pt idx="31027">
                  <c:v>18.781476997585159</c:v>
                </c:pt>
                <c:pt idx="31028">
                  <c:v>18.782082324461673</c:v>
                </c:pt>
                <c:pt idx="31029">
                  <c:v>18.782687651338186</c:v>
                </c:pt>
                <c:pt idx="31030">
                  <c:v>18.7832929782147</c:v>
                </c:pt>
                <c:pt idx="31031">
                  <c:v>18.783898305091213</c:v>
                </c:pt>
                <c:pt idx="31032">
                  <c:v>18.784503631967727</c:v>
                </c:pt>
                <c:pt idx="31033">
                  <c:v>18.785108958844241</c:v>
                </c:pt>
                <c:pt idx="31034">
                  <c:v>18.785714285720754</c:v>
                </c:pt>
                <c:pt idx="31035">
                  <c:v>18.786319612597268</c:v>
                </c:pt>
                <c:pt idx="31036">
                  <c:v>18.786924939473781</c:v>
                </c:pt>
                <c:pt idx="31037">
                  <c:v>18.787530266350295</c:v>
                </c:pt>
                <c:pt idx="31038">
                  <c:v>18.788135593226809</c:v>
                </c:pt>
                <c:pt idx="31039">
                  <c:v>18.788740920103322</c:v>
                </c:pt>
                <c:pt idx="31040">
                  <c:v>18.789346246979836</c:v>
                </c:pt>
                <c:pt idx="31041">
                  <c:v>18.789951573856349</c:v>
                </c:pt>
                <c:pt idx="31042">
                  <c:v>18.790556900732863</c:v>
                </c:pt>
                <c:pt idx="31043">
                  <c:v>18.791162227609377</c:v>
                </c:pt>
                <c:pt idx="31044">
                  <c:v>18.79176755448589</c:v>
                </c:pt>
                <c:pt idx="31045">
                  <c:v>18.792372881362404</c:v>
                </c:pt>
                <c:pt idx="31046">
                  <c:v>18.792978208238917</c:v>
                </c:pt>
                <c:pt idx="31047">
                  <c:v>18.793583535115431</c:v>
                </c:pt>
                <c:pt idx="31048">
                  <c:v>18.794188861991945</c:v>
                </c:pt>
                <c:pt idx="31049">
                  <c:v>18.794794188868458</c:v>
                </c:pt>
                <c:pt idx="31050">
                  <c:v>18.795399515744972</c:v>
                </c:pt>
                <c:pt idx="31051">
                  <c:v>18.796004842621485</c:v>
                </c:pt>
                <c:pt idx="31052">
                  <c:v>18.796610169497999</c:v>
                </c:pt>
                <c:pt idx="31053">
                  <c:v>18.797215496374513</c:v>
                </c:pt>
                <c:pt idx="31054">
                  <c:v>18.797820823251026</c:v>
                </c:pt>
                <c:pt idx="31055">
                  <c:v>18.79842615012754</c:v>
                </c:pt>
                <c:pt idx="31056">
                  <c:v>18.799031477004053</c:v>
                </c:pt>
                <c:pt idx="31057">
                  <c:v>18.799636803880567</c:v>
                </c:pt>
                <c:pt idx="31058">
                  <c:v>18.800242130757081</c:v>
                </c:pt>
                <c:pt idx="31059">
                  <c:v>18.800847457633594</c:v>
                </c:pt>
                <c:pt idx="31060">
                  <c:v>18.801452784510108</c:v>
                </c:pt>
                <c:pt idx="31061">
                  <c:v>18.802058111386621</c:v>
                </c:pt>
                <c:pt idx="31062">
                  <c:v>18.802663438263135</c:v>
                </c:pt>
                <c:pt idx="31063">
                  <c:v>18.803268765139649</c:v>
                </c:pt>
                <c:pt idx="31064">
                  <c:v>18.803874092016162</c:v>
                </c:pt>
                <c:pt idx="31065">
                  <c:v>18.804479418892676</c:v>
                </c:pt>
                <c:pt idx="31066">
                  <c:v>18.805084745769189</c:v>
                </c:pt>
                <c:pt idx="31067">
                  <c:v>18.805690072645703</c:v>
                </c:pt>
                <c:pt idx="31068">
                  <c:v>18.806295399522217</c:v>
                </c:pt>
                <c:pt idx="31069">
                  <c:v>18.80690072639873</c:v>
                </c:pt>
                <c:pt idx="31070">
                  <c:v>18.807506053275244</c:v>
                </c:pt>
                <c:pt idx="31071">
                  <c:v>18.808111380151757</c:v>
                </c:pt>
                <c:pt idx="31072">
                  <c:v>18.808716707028271</c:v>
                </c:pt>
                <c:pt idx="31073">
                  <c:v>18.809322033904785</c:v>
                </c:pt>
                <c:pt idx="31074">
                  <c:v>18.809927360781298</c:v>
                </c:pt>
                <c:pt idx="31075">
                  <c:v>18.810532687657812</c:v>
                </c:pt>
                <c:pt idx="31076">
                  <c:v>18.811138014534325</c:v>
                </c:pt>
                <c:pt idx="31077">
                  <c:v>18.811743341410839</c:v>
                </c:pt>
                <c:pt idx="31078">
                  <c:v>18.812348668287353</c:v>
                </c:pt>
                <c:pt idx="31079">
                  <c:v>18.812953995163866</c:v>
                </c:pt>
                <c:pt idx="31080">
                  <c:v>18.81355932204038</c:v>
                </c:pt>
                <c:pt idx="31081">
                  <c:v>18.814164648916893</c:v>
                </c:pt>
                <c:pt idx="31082">
                  <c:v>18.814769975793407</c:v>
                </c:pt>
                <c:pt idx="31083">
                  <c:v>18.815375302669921</c:v>
                </c:pt>
                <c:pt idx="31084">
                  <c:v>18.815980629546434</c:v>
                </c:pt>
                <c:pt idx="31085">
                  <c:v>18.816585956422948</c:v>
                </c:pt>
                <c:pt idx="31086">
                  <c:v>18.817191283299461</c:v>
                </c:pt>
                <c:pt idx="31087">
                  <c:v>18.817796610175975</c:v>
                </c:pt>
                <c:pt idx="31088">
                  <c:v>18.818401937052489</c:v>
                </c:pt>
                <c:pt idx="31089">
                  <c:v>18.819007263929002</c:v>
                </c:pt>
                <c:pt idx="31090">
                  <c:v>18.819612590805516</c:v>
                </c:pt>
                <c:pt idx="31091">
                  <c:v>18.820217917682029</c:v>
                </c:pt>
                <c:pt idx="31092">
                  <c:v>18.820823244558543</c:v>
                </c:pt>
                <c:pt idx="31093">
                  <c:v>18.821428571435057</c:v>
                </c:pt>
                <c:pt idx="31094">
                  <c:v>18.82203389831157</c:v>
                </c:pt>
                <c:pt idx="31095">
                  <c:v>18.822639225188084</c:v>
                </c:pt>
                <c:pt idx="31096">
                  <c:v>18.823244552064597</c:v>
                </c:pt>
                <c:pt idx="31097">
                  <c:v>18.823849878941111</c:v>
                </c:pt>
                <c:pt idx="31098">
                  <c:v>18.824455205817625</c:v>
                </c:pt>
                <c:pt idx="31099">
                  <c:v>18.825060532694138</c:v>
                </c:pt>
                <c:pt idx="31100">
                  <c:v>18.825665859570652</c:v>
                </c:pt>
                <c:pt idx="31101">
                  <c:v>18.826271186447165</c:v>
                </c:pt>
                <c:pt idx="31102">
                  <c:v>18.826876513323679</c:v>
                </c:pt>
                <c:pt idx="31103">
                  <c:v>18.827481840200193</c:v>
                </c:pt>
                <c:pt idx="31104">
                  <c:v>18.828087167076706</c:v>
                </c:pt>
                <c:pt idx="31105">
                  <c:v>18.82869249395322</c:v>
                </c:pt>
                <c:pt idx="31106">
                  <c:v>18.829297820829733</c:v>
                </c:pt>
                <c:pt idx="31107">
                  <c:v>18.829903147706247</c:v>
                </c:pt>
                <c:pt idx="31108">
                  <c:v>18.830508474582761</c:v>
                </c:pt>
                <c:pt idx="31109">
                  <c:v>18.831113801459274</c:v>
                </c:pt>
                <c:pt idx="31110">
                  <c:v>18.831719128335788</c:v>
                </c:pt>
                <c:pt idx="31111">
                  <c:v>18.832324455212301</c:v>
                </c:pt>
                <c:pt idx="31112">
                  <c:v>18.832929782088815</c:v>
                </c:pt>
                <c:pt idx="31113">
                  <c:v>18.833535108965329</c:v>
                </c:pt>
                <c:pt idx="31114">
                  <c:v>18.834140435841842</c:v>
                </c:pt>
                <c:pt idx="31115">
                  <c:v>18.834745762718356</c:v>
                </c:pt>
                <c:pt idx="31116">
                  <c:v>18.835351089594869</c:v>
                </c:pt>
                <c:pt idx="31117">
                  <c:v>18.835956416471383</c:v>
                </c:pt>
                <c:pt idx="31118">
                  <c:v>18.836561743347897</c:v>
                </c:pt>
                <c:pt idx="31119">
                  <c:v>18.83716707022441</c:v>
                </c:pt>
                <c:pt idx="31120">
                  <c:v>18.837772397100924</c:v>
                </c:pt>
                <c:pt idx="31121">
                  <c:v>18.838377723977437</c:v>
                </c:pt>
                <c:pt idx="31122">
                  <c:v>18.838983050853951</c:v>
                </c:pt>
                <c:pt idx="31123">
                  <c:v>18.839588377730465</c:v>
                </c:pt>
                <c:pt idx="31124">
                  <c:v>18.840193704606978</c:v>
                </c:pt>
                <c:pt idx="31125">
                  <c:v>18.840799031483492</c:v>
                </c:pt>
                <c:pt idx="31126">
                  <c:v>18.841404358360005</c:v>
                </c:pt>
                <c:pt idx="31127">
                  <c:v>18.842009685236519</c:v>
                </c:pt>
                <c:pt idx="31128">
                  <c:v>18.842615012113033</c:v>
                </c:pt>
                <c:pt idx="31129">
                  <c:v>18.843220338989546</c:v>
                </c:pt>
                <c:pt idx="31130">
                  <c:v>18.84382566586606</c:v>
                </c:pt>
                <c:pt idx="31131">
                  <c:v>18.844430992742573</c:v>
                </c:pt>
                <c:pt idx="31132">
                  <c:v>18.845036319619087</c:v>
                </c:pt>
                <c:pt idx="31133">
                  <c:v>18.845641646495601</c:v>
                </c:pt>
                <c:pt idx="31134">
                  <c:v>18.846246973372114</c:v>
                </c:pt>
                <c:pt idx="31135">
                  <c:v>18.846852300248628</c:v>
                </c:pt>
                <c:pt idx="31136">
                  <c:v>18.847457627125141</c:v>
                </c:pt>
                <c:pt idx="31137">
                  <c:v>18.848062954001655</c:v>
                </c:pt>
                <c:pt idx="31138">
                  <c:v>18.848668280878169</c:v>
                </c:pt>
                <c:pt idx="31139">
                  <c:v>18.849273607754682</c:v>
                </c:pt>
                <c:pt idx="31140">
                  <c:v>18.849878934631196</c:v>
                </c:pt>
                <c:pt idx="31141">
                  <c:v>18.85048426150771</c:v>
                </c:pt>
                <c:pt idx="31142">
                  <c:v>18.851089588384223</c:v>
                </c:pt>
                <c:pt idx="31143">
                  <c:v>18.851694915260737</c:v>
                </c:pt>
                <c:pt idx="31144">
                  <c:v>18.85230024213725</c:v>
                </c:pt>
                <c:pt idx="31145">
                  <c:v>18.852905569013764</c:v>
                </c:pt>
                <c:pt idx="31146">
                  <c:v>18.853510895890278</c:v>
                </c:pt>
                <c:pt idx="31147">
                  <c:v>18.854116222766791</c:v>
                </c:pt>
                <c:pt idx="31148">
                  <c:v>18.854721549643305</c:v>
                </c:pt>
                <c:pt idx="31149">
                  <c:v>18.855326876519818</c:v>
                </c:pt>
                <c:pt idx="31150">
                  <c:v>18.855932203396332</c:v>
                </c:pt>
                <c:pt idx="31151">
                  <c:v>18.856537530272846</c:v>
                </c:pt>
                <c:pt idx="31152">
                  <c:v>18.857142857149359</c:v>
                </c:pt>
                <c:pt idx="31153">
                  <c:v>18.857748184025873</c:v>
                </c:pt>
                <c:pt idx="31154">
                  <c:v>18.858353510902386</c:v>
                </c:pt>
                <c:pt idx="31155">
                  <c:v>18.8589588377789</c:v>
                </c:pt>
                <c:pt idx="31156">
                  <c:v>18.859564164655414</c:v>
                </c:pt>
                <c:pt idx="31157">
                  <c:v>18.860169491531927</c:v>
                </c:pt>
                <c:pt idx="31158">
                  <c:v>18.860774818408441</c:v>
                </c:pt>
                <c:pt idx="31159">
                  <c:v>18.861380145284954</c:v>
                </c:pt>
                <c:pt idx="31160">
                  <c:v>18.861985472161468</c:v>
                </c:pt>
                <c:pt idx="31161">
                  <c:v>18.862590799037982</c:v>
                </c:pt>
                <c:pt idx="31162">
                  <c:v>18.863196125914495</c:v>
                </c:pt>
                <c:pt idx="31163">
                  <c:v>18.863801452791009</c:v>
                </c:pt>
                <c:pt idx="31164">
                  <c:v>18.864406779667522</c:v>
                </c:pt>
                <c:pt idx="31165">
                  <c:v>18.865012106544036</c:v>
                </c:pt>
                <c:pt idx="31166">
                  <c:v>18.86561743342055</c:v>
                </c:pt>
                <c:pt idx="31167">
                  <c:v>18.866222760297063</c:v>
                </c:pt>
                <c:pt idx="31168">
                  <c:v>18.866828087173577</c:v>
                </c:pt>
                <c:pt idx="31169">
                  <c:v>18.86743341405009</c:v>
                </c:pt>
                <c:pt idx="31170">
                  <c:v>18.868038740926604</c:v>
                </c:pt>
                <c:pt idx="31171">
                  <c:v>18.868644067803118</c:v>
                </c:pt>
                <c:pt idx="31172">
                  <c:v>18.869249394679631</c:v>
                </c:pt>
                <c:pt idx="31173">
                  <c:v>18.869854721556145</c:v>
                </c:pt>
                <c:pt idx="31174">
                  <c:v>18.870460048432658</c:v>
                </c:pt>
                <c:pt idx="31175">
                  <c:v>18.871065375309172</c:v>
                </c:pt>
                <c:pt idx="31176">
                  <c:v>18.871670702185686</c:v>
                </c:pt>
                <c:pt idx="31177">
                  <c:v>18.872276029062199</c:v>
                </c:pt>
                <c:pt idx="31178">
                  <c:v>18.872881355938713</c:v>
                </c:pt>
                <c:pt idx="31179">
                  <c:v>18.873486682815226</c:v>
                </c:pt>
                <c:pt idx="31180">
                  <c:v>18.87409200969174</c:v>
                </c:pt>
                <c:pt idx="31181">
                  <c:v>18.874697336568254</c:v>
                </c:pt>
                <c:pt idx="31182">
                  <c:v>18.875302663444767</c:v>
                </c:pt>
                <c:pt idx="31183">
                  <c:v>18.875907990321281</c:v>
                </c:pt>
                <c:pt idx="31184">
                  <c:v>18.876513317197794</c:v>
                </c:pt>
                <c:pt idx="31185">
                  <c:v>18.877118644074308</c:v>
                </c:pt>
                <c:pt idx="31186">
                  <c:v>18.877723970950822</c:v>
                </c:pt>
                <c:pt idx="31187">
                  <c:v>18.878329297827335</c:v>
                </c:pt>
                <c:pt idx="31188">
                  <c:v>18.878934624703849</c:v>
                </c:pt>
                <c:pt idx="31189">
                  <c:v>18.879539951580362</c:v>
                </c:pt>
                <c:pt idx="31190">
                  <c:v>18.880145278456876</c:v>
                </c:pt>
                <c:pt idx="31191">
                  <c:v>18.88075060533339</c:v>
                </c:pt>
                <c:pt idx="31192">
                  <c:v>18.881355932209903</c:v>
                </c:pt>
                <c:pt idx="31193">
                  <c:v>18.881961259086417</c:v>
                </c:pt>
                <c:pt idx="31194">
                  <c:v>18.88256658596293</c:v>
                </c:pt>
                <c:pt idx="31195">
                  <c:v>18.883171912839444</c:v>
                </c:pt>
                <c:pt idx="31196">
                  <c:v>18.883777239715958</c:v>
                </c:pt>
                <c:pt idx="31197">
                  <c:v>18.884382566592471</c:v>
                </c:pt>
                <c:pt idx="31198">
                  <c:v>18.884987893468985</c:v>
                </c:pt>
                <c:pt idx="31199">
                  <c:v>18.885593220345498</c:v>
                </c:pt>
                <c:pt idx="31200">
                  <c:v>18.886198547222012</c:v>
                </c:pt>
                <c:pt idx="31201">
                  <c:v>18.886803874098526</c:v>
                </c:pt>
                <c:pt idx="31202">
                  <c:v>18.887409200975039</c:v>
                </c:pt>
                <c:pt idx="31203">
                  <c:v>18.888014527851553</c:v>
                </c:pt>
                <c:pt idx="31204">
                  <c:v>18.888619854728066</c:v>
                </c:pt>
                <c:pt idx="31205">
                  <c:v>18.88922518160458</c:v>
                </c:pt>
                <c:pt idx="31206">
                  <c:v>18.889830508481094</c:v>
                </c:pt>
                <c:pt idx="31207">
                  <c:v>18.890435835357607</c:v>
                </c:pt>
                <c:pt idx="31208">
                  <c:v>18.891041162234121</c:v>
                </c:pt>
                <c:pt idx="31209">
                  <c:v>18.891646489110634</c:v>
                </c:pt>
                <c:pt idx="31210">
                  <c:v>18.892251815987148</c:v>
                </c:pt>
                <c:pt idx="31211">
                  <c:v>18.892857142863662</c:v>
                </c:pt>
                <c:pt idx="31212">
                  <c:v>18.893462469740175</c:v>
                </c:pt>
                <c:pt idx="31213">
                  <c:v>18.894067796616689</c:v>
                </c:pt>
                <c:pt idx="31214">
                  <c:v>18.894673123493202</c:v>
                </c:pt>
                <c:pt idx="31215">
                  <c:v>18.895278450369716</c:v>
                </c:pt>
                <c:pt idx="31216">
                  <c:v>18.89588377724623</c:v>
                </c:pt>
                <c:pt idx="31217">
                  <c:v>18.896489104122743</c:v>
                </c:pt>
                <c:pt idx="31218">
                  <c:v>18.897094430999257</c:v>
                </c:pt>
                <c:pt idx="31219">
                  <c:v>18.89769975787577</c:v>
                </c:pt>
                <c:pt idx="31220">
                  <c:v>18.898305084752284</c:v>
                </c:pt>
                <c:pt idx="31221">
                  <c:v>18.898910411628798</c:v>
                </c:pt>
                <c:pt idx="31222">
                  <c:v>18.899515738505311</c:v>
                </c:pt>
                <c:pt idx="31223">
                  <c:v>18.900121065381825</c:v>
                </c:pt>
                <c:pt idx="31224">
                  <c:v>18.900726392258338</c:v>
                </c:pt>
                <c:pt idx="31225">
                  <c:v>18.901331719134852</c:v>
                </c:pt>
                <c:pt idx="31226">
                  <c:v>18.901937046011366</c:v>
                </c:pt>
                <c:pt idx="31227">
                  <c:v>18.902542372887879</c:v>
                </c:pt>
                <c:pt idx="31228">
                  <c:v>18.903147699764393</c:v>
                </c:pt>
                <c:pt idx="31229">
                  <c:v>18.903753026640906</c:v>
                </c:pt>
                <c:pt idx="31230">
                  <c:v>18.90435835351742</c:v>
                </c:pt>
                <c:pt idx="31231">
                  <c:v>18.904963680393934</c:v>
                </c:pt>
                <c:pt idx="31232">
                  <c:v>18.905569007270447</c:v>
                </c:pt>
                <c:pt idx="31233">
                  <c:v>18.906174334146961</c:v>
                </c:pt>
                <c:pt idx="31234">
                  <c:v>18.906779661023474</c:v>
                </c:pt>
                <c:pt idx="31235">
                  <c:v>18.907384987899988</c:v>
                </c:pt>
                <c:pt idx="31236">
                  <c:v>18.907990314776502</c:v>
                </c:pt>
                <c:pt idx="31237">
                  <c:v>18.908595641653015</c:v>
                </c:pt>
                <c:pt idx="31238">
                  <c:v>18.909200968529529</c:v>
                </c:pt>
                <c:pt idx="31239">
                  <c:v>18.909806295406042</c:v>
                </c:pt>
                <c:pt idx="31240">
                  <c:v>18.910411622282556</c:v>
                </c:pt>
                <c:pt idx="31241">
                  <c:v>18.91101694915907</c:v>
                </c:pt>
                <c:pt idx="31242">
                  <c:v>18.911622276035583</c:v>
                </c:pt>
                <c:pt idx="31243">
                  <c:v>18.912227602912097</c:v>
                </c:pt>
                <c:pt idx="31244">
                  <c:v>18.91283292978861</c:v>
                </c:pt>
                <c:pt idx="31245">
                  <c:v>18.913438256665124</c:v>
                </c:pt>
                <c:pt idx="31246">
                  <c:v>18.914043583541638</c:v>
                </c:pt>
                <c:pt idx="31247">
                  <c:v>18.914648910418151</c:v>
                </c:pt>
                <c:pt idx="31248">
                  <c:v>18.915254237294665</c:v>
                </c:pt>
                <c:pt idx="31249">
                  <c:v>18.915859564171178</c:v>
                </c:pt>
                <c:pt idx="31250">
                  <c:v>18.916464891047692</c:v>
                </c:pt>
                <c:pt idx="31251">
                  <c:v>18.917070217924206</c:v>
                </c:pt>
                <c:pt idx="31252">
                  <c:v>18.917675544800719</c:v>
                </c:pt>
                <c:pt idx="31253">
                  <c:v>18.918280871677233</c:v>
                </c:pt>
                <c:pt idx="31254">
                  <c:v>18.918886198553746</c:v>
                </c:pt>
                <c:pt idx="31255">
                  <c:v>18.91949152543026</c:v>
                </c:pt>
                <c:pt idx="31256">
                  <c:v>18.920096852306774</c:v>
                </c:pt>
                <c:pt idx="31257">
                  <c:v>18.920702179183287</c:v>
                </c:pt>
                <c:pt idx="31258">
                  <c:v>18.921307506059801</c:v>
                </c:pt>
                <c:pt idx="31259">
                  <c:v>18.921912832936314</c:v>
                </c:pt>
                <c:pt idx="31260">
                  <c:v>18.922518159812828</c:v>
                </c:pt>
                <c:pt idx="31261">
                  <c:v>18.923123486689342</c:v>
                </c:pt>
                <c:pt idx="31262">
                  <c:v>18.923728813565855</c:v>
                </c:pt>
                <c:pt idx="31263">
                  <c:v>18.924334140442369</c:v>
                </c:pt>
                <c:pt idx="31264">
                  <c:v>18.924939467318882</c:v>
                </c:pt>
                <c:pt idx="31265">
                  <c:v>18.925544794195396</c:v>
                </c:pt>
                <c:pt idx="31266">
                  <c:v>18.92615012107191</c:v>
                </c:pt>
                <c:pt idx="31267">
                  <c:v>18.926755447948423</c:v>
                </c:pt>
                <c:pt idx="31268">
                  <c:v>18.927360774824937</c:v>
                </c:pt>
                <c:pt idx="31269">
                  <c:v>18.92796610170145</c:v>
                </c:pt>
                <c:pt idx="31270">
                  <c:v>18.928571428577964</c:v>
                </c:pt>
                <c:pt idx="31271">
                  <c:v>18.929176755454478</c:v>
                </c:pt>
                <c:pt idx="31272">
                  <c:v>18.929782082330991</c:v>
                </c:pt>
                <c:pt idx="31273">
                  <c:v>18.930387409207505</c:v>
                </c:pt>
                <c:pt idx="31274">
                  <c:v>18.930992736084018</c:v>
                </c:pt>
                <c:pt idx="31275">
                  <c:v>18.931598062960532</c:v>
                </c:pt>
                <c:pt idx="31276">
                  <c:v>18.932203389837046</c:v>
                </c:pt>
                <c:pt idx="31277">
                  <c:v>18.932808716713559</c:v>
                </c:pt>
                <c:pt idx="31278">
                  <c:v>18.933414043590073</c:v>
                </c:pt>
                <c:pt idx="31279">
                  <c:v>18.934019370466586</c:v>
                </c:pt>
                <c:pt idx="31280">
                  <c:v>18.9346246973431</c:v>
                </c:pt>
                <c:pt idx="31281">
                  <c:v>18.935230024219614</c:v>
                </c:pt>
                <c:pt idx="31282">
                  <c:v>18.935835351096127</c:v>
                </c:pt>
                <c:pt idx="31283">
                  <c:v>18.936440677972641</c:v>
                </c:pt>
                <c:pt idx="31284">
                  <c:v>18.937046004849154</c:v>
                </c:pt>
                <c:pt idx="31285">
                  <c:v>18.937651331725668</c:v>
                </c:pt>
                <c:pt idx="31286">
                  <c:v>18.938256658602182</c:v>
                </c:pt>
                <c:pt idx="31287">
                  <c:v>18.938861985478695</c:v>
                </c:pt>
                <c:pt idx="31288">
                  <c:v>18.939467312355209</c:v>
                </c:pt>
                <c:pt idx="31289">
                  <c:v>18.940072639231722</c:v>
                </c:pt>
                <c:pt idx="31290">
                  <c:v>18.940677966108236</c:v>
                </c:pt>
                <c:pt idx="31291">
                  <c:v>18.94128329298475</c:v>
                </c:pt>
                <c:pt idx="31292">
                  <c:v>18.941888619861263</c:v>
                </c:pt>
                <c:pt idx="31293">
                  <c:v>18.942493946737777</c:v>
                </c:pt>
                <c:pt idx="31294">
                  <c:v>18.94309927361429</c:v>
                </c:pt>
                <c:pt idx="31295">
                  <c:v>18.943704600490804</c:v>
                </c:pt>
                <c:pt idx="31296">
                  <c:v>18.944309927367318</c:v>
                </c:pt>
                <c:pt idx="31297">
                  <c:v>18.944915254243831</c:v>
                </c:pt>
                <c:pt idx="31298">
                  <c:v>18.945520581120345</c:v>
                </c:pt>
                <c:pt idx="31299">
                  <c:v>18.946125907996858</c:v>
                </c:pt>
                <c:pt idx="31300">
                  <c:v>18.946731234873372</c:v>
                </c:pt>
                <c:pt idx="31301">
                  <c:v>18.947336561749886</c:v>
                </c:pt>
                <c:pt idx="31302">
                  <c:v>18.947941888626399</c:v>
                </c:pt>
                <c:pt idx="31303">
                  <c:v>18.948547215502913</c:v>
                </c:pt>
                <c:pt idx="31304">
                  <c:v>18.949152542379426</c:v>
                </c:pt>
                <c:pt idx="31305">
                  <c:v>18.94975786925594</c:v>
                </c:pt>
                <c:pt idx="31306">
                  <c:v>18.950363196132454</c:v>
                </c:pt>
                <c:pt idx="31307">
                  <c:v>18.950968523008967</c:v>
                </c:pt>
                <c:pt idx="31308">
                  <c:v>18.951573849885481</c:v>
                </c:pt>
                <c:pt idx="31309">
                  <c:v>18.952179176761994</c:v>
                </c:pt>
                <c:pt idx="31310">
                  <c:v>18.952784503638508</c:v>
                </c:pt>
                <c:pt idx="31311">
                  <c:v>18.953389830515022</c:v>
                </c:pt>
                <c:pt idx="31312">
                  <c:v>18.953995157391535</c:v>
                </c:pt>
                <c:pt idx="31313">
                  <c:v>18.954600484268049</c:v>
                </c:pt>
                <c:pt idx="31314">
                  <c:v>18.955205811144562</c:v>
                </c:pt>
                <c:pt idx="31315">
                  <c:v>18.955811138021076</c:v>
                </c:pt>
                <c:pt idx="31316">
                  <c:v>18.95641646489759</c:v>
                </c:pt>
                <c:pt idx="31317">
                  <c:v>18.957021791774103</c:v>
                </c:pt>
                <c:pt idx="31318">
                  <c:v>18.957627118650617</c:v>
                </c:pt>
                <c:pt idx="31319">
                  <c:v>18.95823244552713</c:v>
                </c:pt>
                <c:pt idx="31320">
                  <c:v>18.958837772403644</c:v>
                </c:pt>
                <c:pt idx="31321">
                  <c:v>18.959443099280158</c:v>
                </c:pt>
                <c:pt idx="31322">
                  <c:v>18.960048426156671</c:v>
                </c:pt>
                <c:pt idx="31323">
                  <c:v>18.960653753033185</c:v>
                </c:pt>
                <c:pt idx="31324">
                  <c:v>18.961259079909698</c:v>
                </c:pt>
                <c:pt idx="31325">
                  <c:v>18.961864406786212</c:v>
                </c:pt>
                <c:pt idx="31326">
                  <c:v>18.962469733662726</c:v>
                </c:pt>
                <c:pt idx="31327">
                  <c:v>18.963075060539239</c:v>
                </c:pt>
                <c:pt idx="31328">
                  <c:v>18.963680387415753</c:v>
                </c:pt>
                <c:pt idx="31329">
                  <c:v>18.964285714292267</c:v>
                </c:pt>
                <c:pt idx="31330">
                  <c:v>18.96489104116878</c:v>
                </c:pt>
                <c:pt idx="31331">
                  <c:v>18.965496368045294</c:v>
                </c:pt>
                <c:pt idx="31332">
                  <c:v>18.966101694921807</c:v>
                </c:pt>
                <c:pt idx="31333">
                  <c:v>18.966707021798321</c:v>
                </c:pt>
                <c:pt idx="31334">
                  <c:v>18.967312348674835</c:v>
                </c:pt>
                <c:pt idx="31335">
                  <c:v>18.967917675551348</c:v>
                </c:pt>
                <c:pt idx="31336">
                  <c:v>18.968523002427862</c:v>
                </c:pt>
                <c:pt idx="31337">
                  <c:v>18.969128329304375</c:v>
                </c:pt>
                <c:pt idx="31338">
                  <c:v>18.969733656180889</c:v>
                </c:pt>
                <c:pt idx="31339">
                  <c:v>18.970338983057403</c:v>
                </c:pt>
                <c:pt idx="31340">
                  <c:v>18.970944309933916</c:v>
                </c:pt>
                <c:pt idx="31341">
                  <c:v>18.97154963681043</c:v>
                </c:pt>
                <c:pt idx="31342">
                  <c:v>18.972154963686943</c:v>
                </c:pt>
                <c:pt idx="31343">
                  <c:v>18.972760290563457</c:v>
                </c:pt>
                <c:pt idx="31344">
                  <c:v>18.973365617439971</c:v>
                </c:pt>
                <c:pt idx="31345">
                  <c:v>18.973970944316484</c:v>
                </c:pt>
                <c:pt idx="31346">
                  <c:v>18.974576271192998</c:v>
                </c:pt>
                <c:pt idx="31347">
                  <c:v>18.975181598069511</c:v>
                </c:pt>
                <c:pt idx="31348">
                  <c:v>18.975786924946025</c:v>
                </c:pt>
                <c:pt idx="31349">
                  <c:v>18.976392251822539</c:v>
                </c:pt>
                <c:pt idx="31350">
                  <c:v>18.976997578699052</c:v>
                </c:pt>
                <c:pt idx="31351">
                  <c:v>18.977602905575566</c:v>
                </c:pt>
                <c:pt idx="31352">
                  <c:v>18.978208232452079</c:v>
                </c:pt>
                <c:pt idx="31353">
                  <c:v>18.978813559328593</c:v>
                </c:pt>
                <c:pt idx="31354">
                  <c:v>18.979418886205107</c:v>
                </c:pt>
                <c:pt idx="31355">
                  <c:v>18.98002421308162</c:v>
                </c:pt>
                <c:pt idx="31356">
                  <c:v>18.980629539958134</c:v>
                </c:pt>
                <c:pt idx="31357">
                  <c:v>18.981234866834647</c:v>
                </c:pt>
                <c:pt idx="31358">
                  <c:v>18.981840193711161</c:v>
                </c:pt>
                <c:pt idx="31359">
                  <c:v>18.982445520587675</c:v>
                </c:pt>
                <c:pt idx="31360">
                  <c:v>18.983050847464188</c:v>
                </c:pt>
                <c:pt idx="31361">
                  <c:v>18.983656174340702</c:v>
                </c:pt>
                <c:pt idx="31362">
                  <c:v>18.984261501217215</c:v>
                </c:pt>
                <c:pt idx="31363">
                  <c:v>18.984866828093729</c:v>
                </c:pt>
                <c:pt idx="31364">
                  <c:v>18.985472154970243</c:v>
                </c:pt>
                <c:pt idx="31365">
                  <c:v>18.986077481846756</c:v>
                </c:pt>
                <c:pt idx="31366">
                  <c:v>18.98668280872327</c:v>
                </c:pt>
                <c:pt idx="31367">
                  <c:v>18.987288135599783</c:v>
                </c:pt>
                <c:pt idx="31368">
                  <c:v>18.987893462476297</c:v>
                </c:pt>
                <c:pt idx="31369">
                  <c:v>18.988498789352811</c:v>
                </c:pt>
                <c:pt idx="31370">
                  <c:v>18.989104116229324</c:v>
                </c:pt>
                <c:pt idx="31371">
                  <c:v>18.989709443105838</c:v>
                </c:pt>
                <c:pt idx="31372">
                  <c:v>18.990314769982351</c:v>
                </c:pt>
                <c:pt idx="31373">
                  <c:v>18.990920096858865</c:v>
                </c:pt>
                <c:pt idx="31374">
                  <c:v>18.991525423735379</c:v>
                </c:pt>
                <c:pt idx="31375">
                  <c:v>18.992130750611892</c:v>
                </c:pt>
                <c:pt idx="31376">
                  <c:v>18.992736077488406</c:v>
                </c:pt>
                <c:pt idx="31377">
                  <c:v>18.993341404364919</c:v>
                </c:pt>
                <c:pt idx="31378">
                  <c:v>18.993946731241433</c:v>
                </c:pt>
                <c:pt idx="31379">
                  <c:v>18.994552058117947</c:v>
                </c:pt>
                <c:pt idx="31380">
                  <c:v>18.99515738499446</c:v>
                </c:pt>
                <c:pt idx="31381">
                  <c:v>18.995762711870974</c:v>
                </c:pt>
                <c:pt idx="31382">
                  <c:v>18.996368038747487</c:v>
                </c:pt>
                <c:pt idx="31383">
                  <c:v>18.996973365624001</c:v>
                </c:pt>
                <c:pt idx="31384">
                  <c:v>18.997578692500515</c:v>
                </c:pt>
                <c:pt idx="31385">
                  <c:v>18.998184019377028</c:v>
                </c:pt>
                <c:pt idx="31386">
                  <c:v>18.998789346253542</c:v>
                </c:pt>
                <c:pt idx="31387">
                  <c:v>18.999394673130055</c:v>
                </c:pt>
                <c:pt idx="31388">
                  <c:v>19.000000000006569</c:v>
                </c:pt>
                <c:pt idx="31389">
                  <c:v>19.000605326883083</c:v>
                </c:pt>
                <c:pt idx="31390">
                  <c:v>19.001210653759596</c:v>
                </c:pt>
                <c:pt idx="31391">
                  <c:v>19.00181598063611</c:v>
                </c:pt>
                <c:pt idx="31392">
                  <c:v>19.002421307512623</c:v>
                </c:pt>
                <c:pt idx="31393">
                  <c:v>19.003026634389137</c:v>
                </c:pt>
                <c:pt idx="31394">
                  <c:v>19.003631961265651</c:v>
                </c:pt>
                <c:pt idx="31395">
                  <c:v>19.004237288142164</c:v>
                </c:pt>
                <c:pt idx="31396">
                  <c:v>19.004842615018678</c:v>
                </c:pt>
                <c:pt idx="31397">
                  <c:v>19.005447941895191</c:v>
                </c:pt>
                <c:pt idx="31398">
                  <c:v>19.006053268771705</c:v>
                </c:pt>
                <c:pt idx="31399">
                  <c:v>19.006658595648219</c:v>
                </c:pt>
                <c:pt idx="31400">
                  <c:v>19.007263922524732</c:v>
                </c:pt>
                <c:pt idx="31401">
                  <c:v>19.007869249401246</c:v>
                </c:pt>
                <c:pt idx="31402">
                  <c:v>19.008474576277759</c:v>
                </c:pt>
                <c:pt idx="31403">
                  <c:v>19.009079903154273</c:v>
                </c:pt>
                <c:pt idx="31404">
                  <c:v>19.009685230030787</c:v>
                </c:pt>
                <c:pt idx="31405">
                  <c:v>19.0102905569073</c:v>
                </c:pt>
                <c:pt idx="31406">
                  <c:v>19.010895883783814</c:v>
                </c:pt>
                <c:pt idx="31407">
                  <c:v>19.011501210660327</c:v>
                </c:pt>
                <c:pt idx="31408">
                  <c:v>19.012106537536841</c:v>
                </c:pt>
                <c:pt idx="31409">
                  <c:v>19.012711864413355</c:v>
                </c:pt>
                <c:pt idx="31410">
                  <c:v>19.013317191289868</c:v>
                </c:pt>
                <c:pt idx="31411">
                  <c:v>19.013922518166382</c:v>
                </c:pt>
                <c:pt idx="31412">
                  <c:v>19.014527845042895</c:v>
                </c:pt>
                <c:pt idx="31413">
                  <c:v>19.015133171919409</c:v>
                </c:pt>
                <c:pt idx="31414">
                  <c:v>19.015738498795923</c:v>
                </c:pt>
                <c:pt idx="31415">
                  <c:v>19.016343825672436</c:v>
                </c:pt>
                <c:pt idx="31416">
                  <c:v>19.01694915254895</c:v>
                </c:pt>
                <c:pt idx="31417">
                  <c:v>19.017554479425463</c:v>
                </c:pt>
                <c:pt idx="31418">
                  <c:v>19.018159806301977</c:v>
                </c:pt>
                <c:pt idx="31419">
                  <c:v>19.018765133178491</c:v>
                </c:pt>
                <c:pt idx="31420">
                  <c:v>19.019370460055004</c:v>
                </c:pt>
                <c:pt idx="31421">
                  <c:v>19.019975786931518</c:v>
                </c:pt>
                <c:pt idx="31422">
                  <c:v>19.020581113808031</c:v>
                </c:pt>
                <c:pt idx="31423">
                  <c:v>19.021186440684545</c:v>
                </c:pt>
                <c:pt idx="31424">
                  <c:v>19.021791767561059</c:v>
                </c:pt>
                <c:pt idx="31425">
                  <c:v>19.022397094437572</c:v>
                </c:pt>
                <c:pt idx="31426">
                  <c:v>19.023002421314086</c:v>
                </c:pt>
                <c:pt idx="31427">
                  <c:v>19.023607748190599</c:v>
                </c:pt>
                <c:pt idx="31428">
                  <c:v>19.024213075067113</c:v>
                </c:pt>
                <c:pt idx="31429">
                  <c:v>19.024818401943627</c:v>
                </c:pt>
                <c:pt idx="31430">
                  <c:v>19.02542372882014</c:v>
                </c:pt>
                <c:pt idx="31431">
                  <c:v>19.026029055696654</c:v>
                </c:pt>
                <c:pt idx="31432">
                  <c:v>19.026634382573167</c:v>
                </c:pt>
                <c:pt idx="31433">
                  <c:v>19.027239709449681</c:v>
                </c:pt>
                <c:pt idx="31434">
                  <c:v>19.027845036326195</c:v>
                </c:pt>
                <c:pt idx="31435">
                  <c:v>19.028450363202708</c:v>
                </c:pt>
                <c:pt idx="31436">
                  <c:v>19.029055690079222</c:v>
                </c:pt>
                <c:pt idx="31437">
                  <c:v>19.029661016955735</c:v>
                </c:pt>
                <c:pt idx="31438">
                  <c:v>19.030266343832249</c:v>
                </c:pt>
                <c:pt idx="31439">
                  <c:v>19.030871670708763</c:v>
                </c:pt>
                <c:pt idx="31440">
                  <c:v>19.031476997585276</c:v>
                </c:pt>
                <c:pt idx="31441">
                  <c:v>19.03208232446179</c:v>
                </c:pt>
                <c:pt idx="31442">
                  <c:v>19.032687651338303</c:v>
                </c:pt>
                <c:pt idx="31443">
                  <c:v>19.033292978214817</c:v>
                </c:pt>
                <c:pt idx="31444">
                  <c:v>19.033898305091331</c:v>
                </c:pt>
                <c:pt idx="31445">
                  <c:v>19.034503631967844</c:v>
                </c:pt>
                <c:pt idx="31446">
                  <c:v>19.035108958844358</c:v>
                </c:pt>
                <c:pt idx="31447">
                  <c:v>19.035714285720871</c:v>
                </c:pt>
                <c:pt idx="31448">
                  <c:v>19.036319612597385</c:v>
                </c:pt>
                <c:pt idx="31449">
                  <c:v>19.036924939473899</c:v>
                </c:pt>
                <c:pt idx="31450">
                  <c:v>19.037530266350412</c:v>
                </c:pt>
                <c:pt idx="31451">
                  <c:v>19.038135593226926</c:v>
                </c:pt>
                <c:pt idx="31452">
                  <c:v>19.038740920103439</c:v>
                </c:pt>
                <c:pt idx="31453">
                  <c:v>19.039346246979953</c:v>
                </c:pt>
                <c:pt idx="31454">
                  <c:v>19.039951573856467</c:v>
                </c:pt>
                <c:pt idx="31455">
                  <c:v>19.04055690073298</c:v>
                </c:pt>
                <c:pt idx="31456">
                  <c:v>19.041162227609494</c:v>
                </c:pt>
                <c:pt idx="31457">
                  <c:v>19.041767554486007</c:v>
                </c:pt>
                <c:pt idx="31458">
                  <c:v>19.042372881362521</c:v>
                </c:pt>
                <c:pt idx="31459">
                  <c:v>19.042978208239035</c:v>
                </c:pt>
                <c:pt idx="31460">
                  <c:v>19.043583535115548</c:v>
                </c:pt>
                <c:pt idx="31461">
                  <c:v>19.044188861992062</c:v>
                </c:pt>
                <c:pt idx="31462">
                  <c:v>19.044794188868575</c:v>
                </c:pt>
                <c:pt idx="31463">
                  <c:v>19.045399515745089</c:v>
                </c:pt>
                <c:pt idx="31464">
                  <c:v>19.046004842621603</c:v>
                </c:pt>
                <c:pt idx="31465">
                  <c:v>19.046610169498116</c:v>
                </c:pt>
                <c:pt idx="31466">
                  <c:v>19.04721549637463</c:v>
                </c:pt>
                <c:pt idx="31467">
                  <c:v>19.047820823251143</c:v>
                </c:pt>
                <c:pt idx="31468">
                  <c:v>19.048426150127657</c:v>
                </c:pt>
                <c:pt idx="31469">
                  <c:v>19.049031477004171</c:v>
                </c:pt>
                <c:pt idx="31470">
                  <c:v>19.049636803880684</c:v>
                </c:pt>
                <c:pt idx="31471">
                  <c:v>19.050242130757198</c:v>
                </c:pt>
                <c:pt idx="31472">
                  <c:v>19.050847457633711</c:v>
                </c:pt>
                <c:pt idx="31473">
                  <c:v>19.051452784510225</c:v>
                </c:pt>
                <c:pt idx="31474">
                  <c:v>19.052058111386739</c:v>
                </c:pt>
                <c:pt idx="31475">
                  <c:v>19.052663438263252</c:v>
                </c:pt>
                <c:pt idx="31476">
                  <c:v>19.053268765139766</c:v>
                </c:pt>
                <c:pt idx="31477">
                  <c:v>19.053874092016279</c:v>
                </c:pt>
                <c:pt idx="31478">
                  <c:v>19.054479418892793</c:v>
                </c:pt>
                <c:pt idx="31479">
                  <c:v>19.055084745769307</c:v>
                </c:pt>
                <c:pt idx="31480">
                  <c:v>19.05569007264582</c:v>
                </c:pt>
                <c:pt idx="31481">
                  <c:v>19.056295399522334</c:v>
                </c:pt>
                <c:pt idx="31482">
                  <c:v>19.056900726398847</c:v>
                </c:pt>
                <c:pt idx="31483">
                  <c:v>19.057506053275361</c:v>
                </c:pt>
                <c:pt idx="31484">
                  <c:v>19.058111380151875</c:v>
                </c:pt>
                <c:pt idx="31485">
                  <c:v>19.058716707028388</c:v>
                </c:pt>
                <c:pt idx="31486">
                  <c:v>19.059322033904902</c:v>
                </c:pt>
                <c:pt idx="31487">
                  <c:v>19.059927360781415</c:v>
                </c:pt>
                <c:pt idx="31488">
                  <c:v>19.060532687657929</c:v>
                </c:pt>
                <c:pt idx="31489">
                  <c:v>19.061138014534443</c:v>
                </c:pt>
                <c:pt idx="31490">
                  <c:v>19.061743341410956</c:v>
                </c:pt>
                <c:pt idx="31491">
                  <c:v>19.06234866828747</c:v>
                </c:pt>
                <c:pt idx="31492">
                  <c:v>19.062953995163983</c:v>
                </c:pt>
                <c:pt idx="31493">
                  <c:v>19.063559322040497</c:v>
                </c:pt>
                <c:pt idx="31494">
                  <c:v>19.064164648917011</c:v>
                </c:pt>
                <c:pt idx="31495">
                  <c:v>19.064769975793524</c:v>
                </c:pt>
                <c:pt idx="31496">
                  <c:v>19.065375302670038</c:v>
                </c:pt>
                <c:pt idx="31497">
                  <c:v>19.065980629546551</c:v>
                </c:pt>
                <c:pt idx="31498">
                  <c:v>19.066585956423065</c:v>
                </c:pt>
                <c:pt idx="31499">
                  <c:v>19.067191283299579</c:v>
                </c:pt>
                <c:pt idx="31500">
                  <c:v>19.067796610176092</c:v>
                </c:pt>
                <c:pt idx="31501">
                  <c:v>19.068401937052606</c:v>
                </c:pt>
                <c:pt idx="31502">
                  <c:v>19.069007263929119</c:v>
                </c:pt>
                <c:pt idx="31503">
                  <c:v>19.069612590805633</c:v>
                </c:pt>
                <c:pt idx="31504">
                  <c:v>19.070217917682147</c:v>
                </c:pt>
                <c:pt idx="31505">
                  <c:v>19.07082324455866</c:v>
                </c:pt>
                <c:pt idx="31506">
                  <c:v>19.071428571435174</c:v>
                </c:pt>
                <c:pt idx="31507">
                  <c:v>19.072033898311687</c:v>
                </c:pt>
                <c:pt idx="31508">
                  <c:v>19.072639225188201</c:v>
                </c:pt>
                <c:pt idx="31509">
                  <c:v>19.073244552064715</c:v>
                </c:pt>
                <c:pt idx="31510">
                  <c:v>19.073849878941228</c:v>
                </c:pt>
                <c:pt idx="31511">
                  <c:v>19.074455205817742</c:v>
                </c:pt>
                <c:pt idx="31512">
                  <c:v>19.075060532694255</c:v>
                </c:pt>
                <c:pt idx="31513">
                  <c:v>19.075665859570769</c:v>
                </c:pt>
                <c:pt idx="31514">
                  <c:v>19.076271186447283</c:v>
                </c:pt>
                <c:pt idx="31515">
                  <c:v>19.076876513323796</c:v>
                </c:pt>
                <c:pt idx="31516">
                  <c:v>19.07748184020031</c:v>
                </c:pt>
                <c:pt idx="31517">
                  <c:v>19.078087167076824</c:v>
                </c:pt>
                <c:pt idx="31518">
                  <c:v>19.078692493953337</c:v>
                </c:pt>
                <c:pt idx="31519">
                  <c:v>19.079297820829851</c:v>
                </c:pt>
                <c:pt idx="31520">
                  <c:v>19.079903147706364</c:v>
                </c:pt>
                <c:pt idx="31521">
                  <c:v>19.080508474582878</c:v>
                </c:pt>
                <c:pt idx="31522">
                  <c:v>19.081113801459392</c:v>
                </c:pt>
                <c:pt idx="31523">
                  <c:v>19.081719128335905</c:v>
                </c:pt>
                <c:pt idx="31524">
                  <c:v>19.082324455212419</c:v>
                </c:pt>
                <c:pt idx="31525">
                  <c:v>19.082929782088932</c:v>
                </c:pt>
                <c:pt idx="31526">
                  <c:v>19.083535108965446</c:v>
                </c:pt>
                <c:pt idx="31527">
                  <c:v>19.08414043584196</c:v>
                </c:pt>
                <c:pt idx="31528">
                  <c:v>19.084745762718473</c:v>
                </c:pt>
                <c:pt idx="31529">
                  <c:v>19.085351089594987</c:v>
                </c:pt>
                <c:pt idx="31530">
                  <c:v>19.0859564164715</c:v>
                </c:pt>
                <c:pt idx="31531">
                  <c:v>19.086561743348014</c:v>
                </c:pt>
                <c:pt idx="31532">
                  <c:v>19.087167070224528</c:v>
                </c:pt>
                <c:pt idx="31533">
                  <c:v>19.087772397101041</c:v>
                </c:pt>
                <c:pt idx="31534">
                  <c:v>19.088377723977555</c:v>
                </c:pt>
                <c:pt idx="31535">
                  <c:v>19.088983050854068</c:v>
                </c:pt>
                <c:pt idx="31536">
                  <c:v>19.089588377730582</c:v>
                </c:pt>
                <c:pt idx="31537">
                  <c:v>19.090193704607096</c:v>
                </c:pt>
                <c:pt idx="31538">
                  <c:v>19.090799031483609</c:v>
                </c:pt>
                <c:pt idx="31539">
                  <c:v>19.091404358360123</c:v>
                </c:pt>
                <c:pt idx="31540">
                  <c:v>19.092009685236636</c:v>
                </c:pt>
                <c:pt idx="31541">
                  <c:v>19.09261501211315</c:v>
                </c:pt>
                <c:pt idx="31542">
                  <c:v>19.093220338989664</c:v>
                </c:pt>
                <c:pt idx="31543">
                  <c:v>19.093825665866177</c:v>
                </c:pt>
                <c:pt idx="31544">
                  <c:v>19.094430992742691</c:v>
                </c:pt>
                <c:pt idx="31545">
                  <c:v>19.095036319619204</c:v>
                </c:pt>
                <c:pt idx="31546">
                  <c:v>19.095641646495718</c:v>
                </c:pt>
                <c:pt idx="31547">
                  <c:v>19.096246973372232</c:v>
                </c:pt>
                <c:pt idx="31548">
                  <c:v>19.096852300248745</c:v>
                </c:pt>
                <c:pt idx="31549">
                  <c:v>19.097457627125259</c:v>
                </c:pt>
                <c:pt idx="31550">
                  <c:v>19.098062954001772</c:v>
                </c:pt>
                <c:pt idx="31551">
                  <c:v>19.098668280878286</c:v>
                </c:pt>
                <c:pt idx="31552">
                  <c:v>19.0992736077548</c:v>
                </c:pt>
                <c:pt idx="31553">
                  <c:v>19.099878934631313</c:v>
                </c:pt>
                <c:pt idx="31554">
                  <c:v>19.100484261507827</c:v>
                </c:pt>
                <c:pt idx="31555">
                  <c:v>19.10108958838434</c:v>
                </c:pt>
                <c:pt idx="31556">
                  <c:v>19.101694915260854</c:v>
                </c:pt>
                <c:pt idx="31557">
                  <c:v>19.102300242137368</c:v>
                </c:pt>
                <c:pt idx="31558">
                  <c:v>19.102905569013881</c:v>
                </c:pt>
                <c:pt idx="31559">
                  <c:v>19.103510895890395</c:v>
                </c:pt>
                <c:pt idx="31560">
                  <c:v>19.104116222766908</c:v>
                </c:pt>
                <c:pt idx="31561">
                  <c:v>19.104721549643422</c:v>
                </c:pt>
                <c:pt idx="31562">
                  <c:v>19.105326876519936</c:v>
                </c:pt>
                <c:pt idx="31563">
                  <c:v>19.105932203396449</c:v>
                </c:pt>
                <c:pt idx="31564">
                  <c:v>19.106537530272963</c:v>
                </c:pt>
                <c:pt idx="31565">
                  <c:v>19.107142857149476</c:v>
                </c:pt>
                <c:pt idx="31566">
                  <c:v>19.10774818402599</c:v>
                </c:pt>
                <c:pt idx="31567">
                  <c:v>19.108353510902504</c:v>
                </c:pt>
                <c:pt idx="31568">
                  <c:v>19.108958837779017</c:v>
                </c:pt>
                <c:pt idx="31569">
                  <c:v>19.109564164655531</c:v>
                </c:pt>
                <c:pt idx="31570">
                  <c:v>19.110169491532044</c:v>
                </c:pt>
                <c:pt idx="31571">
                  <c:v>19.110774818408558</c:v>
                </c:pt>
                <c:pt idx="31572">
                  <c:v>19.111380145285072</c:v>
                </c:pt>
                <c:pt idx="31573">
                  <c:v>19.111985472161585</c:v>
                </c:pt>
                <c:pt idx="31574">
                  <c:v>19.112590799038099</c:v>
                </c:pt>
                <c:pt idx="31575">
                  <c:v>19.113196125914612</c:v>
                </c:pt>
                <c:pt idx="31576">
                  <c:v>19.113801452791126</c:v>
                </c:pt>
                <c:pt idx="31577">
                  <c:v>19.11440677966764</c:v>
                </c:pt>
                <c:pt idx="31578">
                  <c:v>19.115012106544153</c:v>
                </c:pt>
                <c:pt idx="31579">
                  <c:v>19.115617433420667</c:v>
                </c:pt>
                <c:pt idx="31580">
                  <c:v>19.11622276029718</c:v>
                </c:pt>
                <c:pt idx="31581">
                  <c:v>19.116828087173694</c:v>
                </c:pt>
                <c:pt idx="31582">
                  <c:v>19.117433414050208</c:v>
                </c:pt>
                <c:pt idx="31583">
                  <c:v>19.118038740926721</c:v>
                </c:pt>
                <c:pt idx="31584">
                  <c:v>19.118644067803235</c:v>
                </c:pt>
                <c:pt idx="31585">
                  <c:v>19.119249394679748</c:v>
                </c:pt>
                <c:pt idx="31586">
                  <c:v>19.119854721556262</c:v>
                </c:pt>
                <c:pt idx="31587">
                  <c:v>19.120460048432776</c:v>
                </c:pt>
                <c:pt idx="31588">
                  <c:v>19.121065375309289</c:v>
                </c:pt>
                <c:pt idx="31589">
                  <c:v>19.121670702185803</c:v>
                </c:pt>
                <c:pt idx="31590">
                  <c:v>19.122276029062316</c:v>
                </c:pt>
                <c:pt idx="31591">
                  <c:v>19.12288135593883</c:v>
                </c:pt>
                <c:pt idx="31592">
                  <c:v>19.123486682815344</c:v>
                </c:pt>
                <c:pt idx="31593">
                  <c:v>19.124092009691857</c:v>
                </c:pt>
                <c:pt idx="31594">
                  <c:v>19.124697336568371</c:v>
                </c:pt>
                <c:pt idx="31595">
                  <c:v>19.125302663444884</c:v>
                </c:pt>
                <c:pt idx="31596">
                  <c:v>19.125907990321398</c:v>
                </c:pt>
                <c:pt idx="31597">
                  <c:v>19.126513317197912</c:v>
                </c:pt>
                <c:pt idx="31598">
                  <c:v>19.127118644074425</c:v>
                </c:pt>
                <c:pt idx="31599">
                  <c:v>19.127723970950939</c:v>
                </c:pt>
                <c:pt idx="31600">
                  <c:v>19.128329297827452</c:v>
                </c:pt>
                <c:pt idx="31601">
                  <c:v>19.128934624703966</c:v>
                </c:pt>
                <c:pt idx="31602">
                  <c:v>19.12953995158048</c:v>
                </c:pt>
                <c:pt idx="31603">
                  <c:v>19.130145278456993</c:v>
                </c:pt>
                <c:pt idx="31604">
                  <c:v>19.130750605333507</c:v>
                </c:pt>
                <c:pt idx="31605">
                  <c:v>19.13135593221002</c:v>
                </c:pt>
                <c:pt idx="31606">
                  <c:v>19.131961259086534</c:v>
                </c:pt>
                <c:pt idx="31607">
                  <c:v>19.132566585963048</c:v>
                </c:pt>
                <c:pt idx="31608">
                  <c:v>19.133171912839561</c:v>
                </c:pt>
                <c:pt idx="31609">
                  <c:v>19.133777239716075</c:v>
                </c:pt>
                <c:pt idx="31610">
                  <c:v>19.134382566592588</c:v>
                </c:pt>
                <c:pt idx="31611">
                  <c:v>19.134987893469102</c:v>
                </c:pt>
                <c:pt idx="31612">
                  <c:v>19.135593220345616</c:v>
                </c:pt>
                <c:pt idx="31613">
                  <c:v>19.136198547222129</c:v>
                </c:pt>
                <c:pt idx="31614">
                  <c:v>19.136803874098643</c:v>
                </c:pt>
                <c:pt idx="31615">
                  <c:v>19.137409200975156</c:v>
                </c:pt>
                <c:pt idx="31616">
                  <c:v>19.13801452785167</c:v>
                </c:pt>
                <c:pt idx="31617">
                  <c:v>19.138619854728184</c:v>
                </c:pt>
                <c:pt idx="31618">
                  <c:v>19.139225181604697</c:v>
                </c:pt>
                <c:pt idx="31619">
                  <c:v>19.139830508481211</c:v>
                </c:pt>
                <c:pt idx="31620">
                  <c:v>19.140435835357724</c:v>
                </c:pt>
                <c:pt idx="31621">
                  <c:v>19.141041162234238</c:v>
                </c:pt>
                <c:pt idx="31622">
                  <c:v>19.141646489110752</c:v>
                </c:pt>
                <c:pt idx="31623">
                  <c:v>19.142251815987265</c:v>
                </c:pt>
                <c:pt idx="31624">
                  <c:v>19.142857142863779</c:v>
                </c:pt>
                <c:pt idx="31625">
                  <c:v>19.143462469740292</c:v>
                </c:pt>
                <c:pt idx="31626">
                  <c:v>19.144067796616806</c:v>
                </c:pt>
                <c:pt idx="31627">
                  <c:v>19.14467312349332</c:v>
                </c:pt>
                <c:pt idx="31628">
                  <c:v>19.145278450369833</c:v>
                </c:pt>
                <c:pt idx="31629">
                  <c:v>19.145883777246347</c:v>
                </c:pt>
                <c:pt idx="31630">
                  <c:v>19.14648910412286</c:v>
                </c:pt>
                <c:pt idx="31631">
                  <c:v>19.147094430999374</c:v>
                </c:pt>
                <c:pt idx="31632">
                  <c:v>19.147699757875888</c:v>
                </c:pt>
                <c:pt idx="31633">
                  <c:v>19.148305084752401</c:v>
                </c:pt>
                <c:pt idx="31634">
                  <c:v>19.148910411628915</c:v>
                </c:pt>
                <c:pt idx="31635">
                  <c:v>19.149515738505428</c:v>
                </c:pt>
                <c:pt idx="31636">
                  <c:v>19.150121065381942</c:v>
                </c:pt>
                <c:pt idx="31637">
                  <c:v>19.150726392258456</c:v>
                </c:pt>
                <c:pt idx="31638">
                  <c:v>19.151331719134969</c:v>
                </c:pt>
                <c:pt idx="31639">
                  <c:v>19.151937046011483</c:v>
                </c:pt>
                <c:pt idx="31640">
                  <c:v>19.152542372887996</c:v>
                </c:pt>
                <c:pt idx="31641">
                  <c:v>19.15314769976451</c:v>
                </c:pt>
                <c:pt idx="31642">
                  <c:v>19.153753026641024</c:v>
                </c:pt>
                <c:pt idx="31643">
                  <c:v>19.154358353517537</c:v>
                </c:pt>
                <c:pt idx="31644">
                  <c:v>19.154963680394051</c:v>
                </c:pt>
                <c:pt idx="31645">
                  <c:v>19.155569007270564</c:v>
                </c:pt>
                <c:pt idx="31646">
                  <c:v>19.156174334147078</c:v>
                </c:pt>
                <c:pt idx="31647">
                  <c:v>19.156779661023592</c:v>
                </c:pt>
                <c:pt idx="31648">
                  <c:v>19.157384987900105</c:v>
                </c:pt>
                <c:pt idx="31649">
                  <c:v>19.157990314776619</c:v>
                </c:pt>
                <c:pt idx="31650">
                  <c:v>19.158595641653132</c:v>
                </c:pt>
                <c:pt idx="31651">
                  <c:v>19.159200968529646</c:v>
                </c:pt>
                <c:pt idx="31652">
                  <c:v>19.15980629540616</c:v>
                </c:pt>
                <c:pt idx="31653">
                  <c:v>19.160411622282673</c:v>
                </c:pt>
                <c:pt idx="31654">
                  <c:v>19.161016949159187</c:v>
                </c:pt>
                <c:pt idx="31655">
                  <c:v>19.1616222760357</c:v>
                </c:pt>
                <c:pt idx="31656">
                  <c:v>19.162227602912214</c:v>
                </c:pt>
                <c:pt idx="31657">
                  <c:v>19.162832929788728</c:v>
                </c:pt>
                <c:pt idx="31658">
                  <c:v>19.163438256665241</c:v>
                </c:pt>
                <c:pt idx="31659">
                  <c:v>19.164043583541755</c:v>
                </c:pt>
                <c:pt idx="31660">
                  <c:v>19.164648910418268</c:v>
                </c:pt>
                <c:pt idx="31661">
                  <c:v>19.165254237294782</c:v>
                </c:pt>
                <c:pt idx="31662">
                  <c:v>19.165859564171296</c:v>
                </c:pt>
                <c:pt idx="31663">
                  <c:v>19.166464891047809</c:v>
                </c:pt>
                <c:pt idx="31664">
                  <c:v>19.167070217924323</c:v>
                </c:pt>
                <c:pt idx="31665">
                  <c:v>19.167675544800836</c:v>
                </c:pt>
                <c:pt idx="31666">
                  <c:v>19.16828087167735</c:v>
                </c:pt>
                <c:pt idx="31667">
                  <c:v>19.168886198553864</c:v>
                </c:pt>
                <c:pt idx="31668">
                  <c:v>19.169491525430377</c:v>
                </c:pt>
                <c:pt idx="31669">
                  <c:v>19.170096852306891</c:v>
                </c:pt>
                <c:pt idx="31670">
                  <c:v>19.170702179183404</c:v>
                </c:pt>
                <c:pt idx="31671">
                  <c:v>19.171307506059918</c:v>
                </c:pt>
                <c:pt idx="31672">
                  <c:v>19.171912832936432</c:v>
                </c:pt>
                <c:pt idx="31673">
                  <c:v>19.172518159812945</c:v>
                </c:pt>
                <c:pt idx="31674">
                  <c:v>19.173123486689459</c:v>
                </c:pt>
                <c:pt idx="31675">
                  <c:v>19.173728813565972</c:v>
                </c:pt>
                <c:pt idx="31676">
                  <c:v>19.174334140442486</c:v>
                </c:pt>
                <c:pt idx="31677">
                  <c:v>19.174939467319</c:v>
                </c:pt>
                <c:pt idx="31678">
                  <c:v>19.175544794195513</c:v>
                </c:pt>
                <c:pt idx="31679">
                  <c:v>19.176150121072027</c:v>
                </c:pt>
                <c:pt idx="31680">
                  <c:v>19.17675544794854</c:v>
                </c:pt>
                <c:pt idx="31681">
                  <c:v>19.177360774825054</c:v>
                </c:pt>
                <c:pt idx="31682">
                  <c:v>19.177966101701568</c:v>
                </c:pt>
                <c:pt idx="31683">
                  <c:v>19.178571428578081</c:v>
                </c:pt>
                <c:pt idx="31684">
                  <c:v>19.179176755454595</c:v>
                </c:pt>
                <c:pt idx="31685">
                  <c:v>19.179782082331108</c:v>
                </c:pt>
                <c:pt idx="31686">
                  <c:v>19.180387409207622</c:v>
                </c:pt>
                <c:pt idx="31687">
                  <c:v>19.180992736084136</c:v>
                </c:pt>
                <c:pt idx="31688">
                  <c:v>19.181598062960649</c:v>
                </c:pt>
                <c:pt idx="31689">
                  <c:v>19.182203389837163</c:v>
                </c:pt>
                <c:pt idx="31690">
                  <c:v>19.182808716713676</c:v>
                </c:pt>
                <c:pt idx="31691">
                  <c:v>19.18341404359019</c:v>
                </c:pt>
                <c:pt idx="31692">
                  <c:v>19.184019370466704</c:v>
                </c:pt>
                <c:pt idx="31693">
                  <c:v>19.184624697343217</c:v>
                </c:pt>
                <c:pt idx="31694">
                  <c:v>19.185230024219731</c:v>
                </c:pt>
                <c:pt idx="31695">
                  <c:v>19.185835351096244</c:v>
                </c:pt>
                <c:pt idx="31696">
                  <c:v>19.186440677972758</c:v>
                </c:pt>
                <c:pt idx="31697">
                  <c:v>19.187046004849272</c:v>
                </c:pt>
                <c:pt idx="31698">
                  <c:v>19.187651331725785</c:v>
                </c:pt>
                <c:pt idx="31699">
                  <c:v>19.188256658602299</c:v>
                </c:pt>
                <c:pt idx="31700">
                  <c:v>19.188861985478812</c:v>
                </c:pt>
                <c:pt idx="31701">
                  <c:v>19.189467312355326</c:v>
                </c:pt>
                <c:pt idx="31702">
                  <c:v>19.19007263923184</c:v>
                </c:pt>
                <c:pt idx="31703">
                  <c:v>19.190677966108353</c:v>
                </c:pt>
                <c:pt idx="31704">
                  <c:v>19.191283292984867</c:v>
                </c:pt>
                <c:pt idx="31705">
                  <c:v>19.191888619861381</c:v>
                </c:pt>
                <c:pt idx="31706">
                  <c:v>19.192493946737894</c:v>
                </c:pt>
                <c:pt idx="31707">
                  <c:v>19.193099273614408</c:v>
                </c:pt>
                <c:pt idx="31708">
                  <c:v>19.193704600490921</c:v>
                </c:pt>
                <c:pt idx="31709">
                  <c:v>19.194309927367435</c:v>
                </c:pt>
                <c:pt idx="31710">
                  <c:v>19.194915254243949</c:v>
                </c:pt>
                <c:pt idx="31711">
                  <c:v>19.195520581120462</c:v>
                </c:pt>
                <c:pt idx="31712">
                  <c:v>19.196125907996976</c:v>
                </c:pt>
                <c:pt idx="31713">
                  <c:v>19.196731234873489</c:v>
                </c:pt>
                <c:pt idx="31714">
                  <c:v>19.197336561750003</c:v>
                </c:pt>
                <c:pt idx="31715">
                  <c:v>19.197941888626517</c:v>
                </c:pt>
                <c:pt idx="31716">
                  <c:v>19.19854721550303</c:v>
                </c:pt>
                <c:pt idx="31717">
                  <c:v>19.199152542379544</c:v>
                </c:pt>
                <c:pt idx="31718">
                  <c:v>19.199757869256057</c:v>
                </c:pt>
                <c:pt idx="31719">
                  <c:v>19.200363196132571</c:v>
                </c:pt>
                <c:pt idx="31720">
                  <c:v>19.200968523009085</c:v>
                </c:pt>
                <c:pt idx="31721">
                  <c:v>19.201573849885598</c:v>
                </c:pt>
                <c:pt idx="31722">
                  <c:v>19.202179176762112</c:v>
                </c:pt>
                <c:pt idx="31723">
                  <c:v>19.202784503638625</c:v>
                </c:pt>
                <c:pt idx="31724">
                  <c:v>19.203389830515139</c:v>
                </c:pt>
                <c:pt idx="31725">
                  <c:v>19.203995157391653</c:v>
                </c:pt>
                <c:pt idx="31726">
                  <c:v>19.204600484268166</c:v>
                </c:pt>
                <c:pt idx="31727">
                  <c:v>19.20520581114468</c:v>
                </c:pt>
                <c:pt idx="31728">
                  <c:v>19.205811138021193</c:v>
                </c:pt>
                <c:pt idx="31729">
                  <c:v>19.206416464897707</c:v>
                </c:pt>
                <c:pt idx="31730">
                  <c:v>19.207021791774221</c:v>
                </c:pt>
                <c:pt idx="31731">
                  <c:v>19.207627118650734</c:v>
                </c:pt>
                <c:pt idx="31732">
                  <c:v>19.208232445527248</c:v>
                </c:pt>
                <c:pt idx="31733">
                  <c:v>19.208837772403761</c:v>
                </c:pt>
                <c:pt idx="31734">
                  <c:v>19.209443099280275</c:v>
                </c:pt>
                <c:pt idx="31735">
                  <c:v>19.210048426156789</c:v>
                </c:pt>
                <c:pt idx="31736">
                  <c:v>19.210653753033302</c:v>
                </c:pt>
                <c:pt idx="31737">
                  <c:v>19.211259079909816</c:v>
                </c:pt>
                <c:pt idx="31738">
                  <c:v>19.211864406786329</c:v>
                </c:pt>
                <c:pt idx="31739">
                  <c:v>19.212469733662843</c:v>
                </c:pt>
                <c:pt idx="31740">
                  <c:v>19.213075060539357</c:v>
                </c:pt>
                <c:pt idx="31741">
                  <c:v>19.21368038741587</c:v>
                </c:pt>
                <c:pt idx="31742">
                  <c:v>19.214285714292384</c:v>
                </c:pt>
                <c:pt idx="31743">
                  <c:v>19.214891041168897</c:v>
                </c:pt>
                <c:pt idx="31744">
                  <c:v>19.215496368045411</c:v>
                </c:pt>
                <c:pt idx="31745">
                  <c:v>19.216101694921925</c:v>
                </c:pt>
                <c:pt idx="31746">
                  <c:v>19.216707021798438</c:v>
                </c:pt>
                <c:pt idx="31747">
                  <c:v>19.217312348674952</c:v>
                </c:pt>
                <c:pt idx="31748">
                  <c:v>19.217917675551465</c:v>
                </c:pt>
                <c:pt idx="31749">
                  <c:v>19.218523002427979</c:v>
                </c:pt>
                <c:pt idx="31750">
                  <c:v>19.219128329304493</c:v>
                </c:pt>
                <c:pt idx="31751">
                  <c:v>19.219733656181006</c:v>
                </c:pt>
                <c:pt idx="31752">
                  <c:v>19.22033898305752</c:v>
                </c:pt>
                <c:pt idx="31753">
                  <c:v>19.220944309934033</c:v>
                </c:pt>
                <c:pt idx="31754">
                  <c:v>19.221549636810547</c:v>
                </c:pt>
                <c:pt idx="31755">
                  <c:v>19.222154963687061</c:v>
                </c:pt>
                <c:pt idx="31756">
                  <c:v>19.222760290563574</c:v>
                </c:pt>
                <c:pt idx="31757">
                  <c:v>19.223365617440088</c:v>
                </c:pt>
                <c:pt idx="31758">
                  <c:v>19.223970944316601</c:v>
                </c:pt>
                <c:pt idx="31759">
                  <c:v>19.224576271193115</c:v>
                </c:pt>
                <c:pt idx="31760">
                  <c:v>19.225181598069629</c:v>
                </c:pt>
                <c:pt idx="31761">
                  <c:v>19.225786924946142</c:v>
                </c:pt>
                <c:pt idx="31762">
                  <c:v>19.226392251822656</c:v>
                </c:pt>
                <c:pt idx="31763">
                  <c:v>19.226997578699169</c:v>
                </c:pt>
                <c:pt idx="31764">
                  <c:v>19.227602905575683</c:v>
                </c:pt>
                <c:pt idx="31765">
                  <c:v>19.228208232452197</c:v>
                </c:pt>
                <c:pt idx="31766">
                  <c:v>19.22881355932871</c:v>
                </c:pt>
                <c:pt idx="31767">
                  <c:v>19.229418886205224</c:v>
                </c:pt>
                <c:pt idx="31768">
                  <c:v>19.230024213081737</c:v>
                </c:pt>
                <c:pt idx="31769">
                  <c:v>19.230629539958251</c:v>
                </c:pt>
                <c:pt idx="31770">
                  <c:v>19.231234866834765</c:v>
                </c:pt>
                <c:pt idx="31771">
                  <c:v>19.231840193711278</c:v>
                </c:pt>
                <c:pt idx="31772">
                  <c:v>19.232445520587792</c:v>
                </c:pt>
                <c:pt idx="31773">
                  <c:v>19.233050847464305</c:v>
                </c:pt>
                <c:pt idx="31774">
                  <c:v>19.233656174340819</c:v>
                </c:pt>
                <c:pt idx="31775">
                  <c:v>19.234261501217333</c:v>
                </c:pt>
                <c:pt idx="31776">
                  <c:v>19.234866828093846</c:v>
                </c:pt>
                <c:pt idx="31777">
                  <c:v>19.23547215497036</c:v>
                </c:pt>
                <c:pt idx="31778">
                  <c:v>19.236077481846873</c:v>
                </c:pt>
                <c:pt idx="31779">
                  <c:v>19.236682808723387</c:v>
                </c:pt>
                <c:pt idx="31780">
                  <c:v>19.237288135599901</c:v>
                </c:pt>
                <c:pt idx="31781">
                  <c:v>19.237893462476414</c:v>
                </c:pt>
                <c:pt idx="31782">
                  <c:v>19.238498789352928</c:v>
                </c:pt>
                <c:pt idx="31783">
                  <c:v>19.239104116229441</c:v>
                </c:pt>
                <c:pt idx="31784">
                  <c:v>19.239709443105955</c:v>
                </c:pt>
                <c:pt idx="31785">
                  <c:v>19.240314769982469</c:v>
                </c:pt>
                <c:pt idx="31786">
                  <c:v>19.240920096858982</c:v>
                </c:pt>
                <c:pt idx="31787">
                  <c:v>19.241525423735496</c:v>
                </c:pt>
                <c:pt idx="31788">
                  <c:v>19.242130750612009</c:v>
                </c:pt>
                <c:pt idx="31789">
                  <c:v>19.242736077488523</c:v>
                </c:pt>
                <c:pt idx="31790">
                  <c:v>19.243341404365037</c:v>
                </c:pt>
                <c:pt idx="31791">
                  <c:v>19.24394673124155</c:v>
                </c:pt>
                <c:pt idx="31792">
                  <c:v>19.244552058118064</c:v>
                </c:pt>
                <c:pt idx="31793">
                  <c:v>19.245157384994577</c:v>
                </c:pt>
                <c:pt idx="31794">
                  <c:v>19.245762711871091</c:v>
                </c:pt>
                <c:pt idx="31795">
                  <c:v>19.246368038747605</c:v>
                </c:pt>
                <c:pt idx="31796">
                  <c:v>19.246973365624118</c:v>
                </c:pt>
                <c:pt idx="31797">
                  <c:v>19.247578692500632</c:v>
                </c:pt>
                <c:pt idx="31798">
                  <c:v>19.248184019377145</c:v>
                </c:pt>
                <c:pt idx="31799">
                  <c:v>19.248789346253659</c:v>
                </c:pt>
                <c:pt idx="31800">
                  <c:v>19.249394673130173</c:v>
                </c:pt>
                <c:pt idx="31801">
                  <c:v>19.250000000006686</c:v>
                </c:pt>
                <c:pt idx="31802">
                  <c:v>19.2506053268832</c:v>
                </c:pt>
                <c:pt idx="31803">
                  <c:v>19.251210653759713</c:v>
                </c:pt>
                <c:pt idx="31804">
                  <c:v>19.251815980636227</c:v>
                </c:pt>
                <c:pt idx="31805">
                  <c:v>19.252421307512741</c:v>
                </c:pt>
                <c:pt idx="31806">
                  <c:v>19.253026634389254</c:v>
                </c:pt>
                <c:pt idx="31807">
                  <c:v>19.253631961265768</c:v>
                </c:pt>
                <c:pt idx="31808">
                  <c:v>19.254237288142281</c:v>
                </c:pt>
                <c:pt idx="31809">
                  <c:v>19.254842615018795</c:v>
                </c:pt>
                <c:pt idx="31810">
                  <c:v>19.255447941895309</c:v>
                </c:pt>
                <c:pt idx="31811">
                  <c:v>19.256053268771822</c:v>
                </c:pt>
                <c:pt idx="31812">
                  <c:v>19.256658595648336</c:v>
                </c:pt>
                <c:pt idx="31813">
                  <c:v>19.257263922524849</c:v>
                </c:pt>
                <c:pt idx="31814">
                  <c:v>19.257869249401363</c:v>
                </c:pt>
                <c:pt idx="31815">
                  <c:v>19.258474576277877</c:v>
                </c:pt>
                <c:pt idx="31816">
                  <c:v>19.25907990315439</c:v>
                </c:pt>
                <c:pt idx="31817">
                  <c:v>19.259685230030904</c:v>
                </c:pt>
                <c:pt idx="31818">
                  <c:v>19.260290556907417</c:v>
                </c:pt>
                <c:pt idx="31819">
                  <c:v>19.260895883783931</c:v>
                </c:pt>
                <c:pt idx="31820">
                  <c:v>19.261501210660445</c:v>
                </c:pt>
                <c:pt idx="31821">
                  <c:v>19.262106537536958</c:v>
                </c:pt>
                <c:pt idx="31822">
                  <c:v>19.262711864413472</c:v>
                </c:pt>
                <c:pt idx="31823">
                  <c:v>19.263317191289985</c:v>
                </c:pt>
                <c:pt idx="31824">
                  <c:v>19.263922518166499</c:v>
                </c:pt>
                <c:pt idx="31825">
                  <c:v>19.264527845043013</c:v>
                </c:pt>
                <c:pt idx="31826">
                  <c:v>19.265133171919526</c:v>
                </c:pt>
                <c:pt idx="31827">
                  <c:v>19.26573849879604</c:v>
                </c:pt>
                <c:pt idx="31828">
                  <c:v>19.266343825672553</c:v>
                </c:pt>
                <c:pt idx="31829">
                  <c:v>19.266949152549067</c:v>
                </c:pt>
                <c:pt idx="31830">
                  <c:v>19.267554479425581</c:v>
                </c:pt>
                <c:pt idx="31831">
                  <c:v>19.268159806302094</c:v>
                </c:pt>
                <c:pt idx="31832">
                  <c:v>19.268765133178608</c:v>
                </c:pt>
                <c:pt idx="31833">
                  <c:v>19.269370460055121</c:v>
                </c:pt>
                <c:pt idx="31834">
                  <c:v>19.269975786931635</c:v>
                </c:pt>
                <c:pt idx="31835">
                  <c:v>19.270581113808149</c:v>
                </c:pt>
                <c:pt idx="31836">
                  <c:v>19.271186440684662</c:v>
                </c:pt>
                <c:pt idx="31837">
                  <c:v>19.271791767561176</c:v>
                </c:pt>
                <c:pt idx="31838">
                  <c:v>19.272397094437689</c:v>
                </c:pt>
                <c:pt idx="31839">
                  <c:v>19.273002421314203</c:v>
                </c:pt>
                <c:pt idx="31840">
                  <c:v>19.273607748190717</c:v>
                </c:pt>
                <c:pt idx="31841">
                  <c:v>19.27421307506723</c:v>
                </c:pt>
                <c:pt idx="31842">
                  <c:v>19.274818401943744</c:v>
                </c:pt>
                <c:pt idx="31843">
                  <c:v>19.275423728820257</c:v>
                </c:pt>
                <c:pt idx="31844">
                  <c:v>19.276029055696771</c:v>
                </c:pt>
                <c:pt idx="31845">
                  <c:v>19.276634382573285</c:v>
                </c:pt>
                <c:pt idx="31846">
                  <c:v>19.277239709449798</c:v>
                </c:pt>
                <c:pt idx="31847">
                  <c:v>19.277845036326312</c:v>
                </c:pt>
                <c:pt idx="31848">
                  <c:v>19.278450363202825</c:v>
                </c:pt>
                <c:pt idx="31849">
                  <c:v>19.279055690079339</c:v>
                </c:pt>
                <c:pt idx="31850">
                  <c:v>19.279661016955853</c:v>
                </c:pt>
                <c:pt idx="31851">
                  <c:v>19.280266343832366</c:v>
                </c:pt>
                <c:pt idx="31852">
                  <c:v>19.28087167070888</c:v>
                </c:pt>
                <c:pt idx="31853">
                  <c:v>19.281476997585393</c:v>
                </c:pt>
                <c:pt idx="31854">
                  <c:v>19.282082324461907</c:v>
                </c:pt>
                <c:pt idx="31855">
                  <c:v>19.282687651338421</c:v>
                </c:pt>
                <c:pt idx="31856">
                  <c:v>19.283292978214934</c:v>
                </c:pt>
                <c:pt idx="31857">
                  <c:v>19.283898305091448</c:v>
                </c:pt>
                <c:pt idx="31858">
                  <c:v>19.284503631967961</c:v>
                </c:pt>
                <c:pt idx="31859">
                  <c:v>19.285108958844475</c:v>
                </c:pt>
                <c:pt idx="31860">
                  <c:v>19.285714285720989</c:v>
                </c:pt>
                <c:pt idx="31861">
                  <c:v>19.286319612597502</c:v>
                </c:pt>
                <c:pt idx="31862">
                  <c:v>19.286924939474016</c:v>
                </c:pt>
                <c:pt idx="31863">
                  <c:v>19.287530266350529</c:v>
                </c:pt>
                <c:pt idx="31864">
                  <c:v>19.288135593227043</c:v>
                </c:pt>
                <c:pt idx="31865">
                  <c:v>19.288740920103557</c:v>
                </c:pt>
                <c:pt idx="31866">
                  <c:v>19.28934624698007</c:v>
                </c:pt>
                <c:pt idx="31867">
                  <c:v>19.289951573856584</c:v>
                </c:pt>
                <c:pt idx="31868">
                  <c:v>19.290556900733097</c:v>
                </c:pt>
                <c:pt idx="31869">
                  <c:v>19.291162227609611</c:v>
                </c:pt>
                <c:pt idx="31870">
                  <c:v>19.291767554486125</c:v>
                </c:pt>
                <c:pt idx="31871">
                  <c:v>19.292372881362638</c:v>
                </c:pt>
                <c:pt idx="31872">
                  <c:v>19.292978208239152</c:v>
                </c:pt>
                <c:pt idx="31873">
                  <c:v>19.293583535115665</c:v>
                </c:pt>
                <c:pt idx="31874">
                  <c:v>19.294188861992179</c:v>
                </c:pt>
                <c:pt idx="31875">
                  <c:v>19.294794188868693</c:v>
                </c:pt>
                <c:pt idx="31876">
                  <c:v>19.295399515745206</c:v>
                </c:pt>
                <c:pt idx="31877">
                  <c:v>19.29600484262172</c:v>
                </c:pt>
                <c:pt idx="31878">
                  <c:v>19.296610169498233</c:v>
                </c:pt>
                <c:pt idx="31879">
                  <c:v>19.297215496374747</c:v>
                </c:pt>
                <c:pt idx="31880">
                  <c:v>19.297820823251261</c:v>
                </c:pt>
                <c:pt idx="31881">
                  <c:v>19.298426150127774</c:v>
                </c:pt>
                <c:pt idx="31882">
                  <c:v>19.299031477004288</c:v>
                </c:pt>
                <c:pt idx="31883">
                  <c:v>19.299636803880801</c:v>
                </c:pt>
                <c:pt idx="31884">
                  <c:v>19.300242130757315</c:v>
                </c:pt>
                <c:pt idx="31885">
                  <c:v>19.300847457633829</c:v>
                </c:pt>
                <c:pt idx="31886">
                  <c:v>19.301452784510342</c:v>
                </c:pt>
                <c:pt idx="31887">
                  <c:v>19.302058111386856</c:v>
                </c:pt>
                <c:pt idx="31888">
                  <c:v>19.302663438263369</c:v>
                </c:pt>
                <c:pt idx="31889">
                  <c:v>19.303268765139883</c:v>
                </c:pt>
                <c:pt idx="31890">
                  <c:v>19.303874092016397</c:v>
                </c:pt>
                <c:pt idx="31891">
                  <c:v>19.30447941889291</c:v>
                </c:pt>
                <c:pt idx="31892">
                  <c:v>19.305084745769424</c:v>
                </c:pt>
                <c:pt idx="31893">
                  <c:v>19.305690072645938</c:v>
                </c:pt>
                <c:pt idx="31894">
                  <c:v>19.306295399522451</c:v>
                </c:pt>
                <c:pt idx="31895">
                  <c:v>19.306900726398965</c:v>
                </c:pt>
                <c:pt idx="31896">
                  <c:v>19.307506053275478</c:v>
                </c:pt>
                <c:pt idx="31897">
                  <c:v>19.308111380151992</c:v>
                </c:pt>
                <c:pt idx="31898">
                  <c:v>19.308716707028506</c:v>
                </c:pt>
                <c:pt idx="31899">
                  <c:v>19.309322033905019</c:v>
                </c:pt>
                <c:pt idx="31900">
                  <c:v>19.309927360781533</c:v>
                </c:pt>
                <c:pt idx="31901">
                  <c:v>19.310532687658046</c:v>
                </c:pt>
                <c:pt idx="31902">
                  <c:v>19.31113801453456</c:v>
                </c:pt>
                <c:pt idx="31903">
                  <c:v>19.311743341411074</c:v>
                </c:pt>
                <c:pt idx="31904">
                  <c:v>19.312348668287587</c:v>
                </c:pt>
                <c:pt idx="31905">
                  <c:v>19.312953995164101</c:v>
                </c:pt>
                <c:pt idx="31906">
                  <c:v>19.313559322040614</c:v>
                </c:pt>
                <c:pt idx="31907">
                  <c:v>19.314164648917128</c:v>
                </c:pt>
                <c:pt idx="31908">
                  <c:v>19.314769975793642</c:v>
                </c:pt>
                <c:pt idx="31909">
                  <c:v>19.315375302670155</c:v>
                </c:pt>
                <c:pt idx="31910">
                  <c:v>19.315980629546669</c:v>
                </c:pt>
                <c:pt idx="31911">
                  <c:v>19.316585956423182</c:v>
                </c:pt>
                <c:pt idx="31912">
                  <c:v>19.317191283299696</c:v>
                </c:pt>
                <c:pt idx="31913">
                  <c:v>19.31779661017621</c:v>
                </c:pt>
                <c:pt idx="31914">
                  <c:v>19.318401937052723</c:v>
                </c:pt>
                <c:pt idx="31915">
                  <c:v>19.319007263929237</c:v>
                </c:pt>
                <c:pt idx="31916">
                  <c:v>19.31961259080575</c:v>
                </c:pt>
                <c:pt idx="31917">
                  <c:v>19.320217917682264</c:v>
                </c:pt>
                <c:pt idx="31918">
                  <c:v>19.320823244558778</c:v>
                </c:pt>
                <c:pt idx="31919">
                  <c:v>19.321428571435291</c:v>
                </c:pt>
                <c:pt idx="31920">
                  <c:v>19.322033898311805</c:v>
                </c:pt>
                <c:pt idx="31921">
                  <c:v>19.322639225188318</c:v>
                </c:pt>
                <c:pt idx="31922">
                  <c:v>19.323244552064832</c:v>
                </c:pt>
                <c:pt idx="31923">
                  <c:v>19.323849878941346</c:v>
                </c:pt>
                <c:pt idx="31924">
                  <c:v>19.324455205817859</c:v>
                </c:pt>
                <c:pt idx="31925">
                  <c:v>19.325060532694373</c:v>
                </c:pt>
                <c:pt idx="31926">
                  <c:v>19.325665859570886</c:v>
                </c:pt>
                <c:pt idx="31927">
                  <c:v>19.3262711864474</c:v>
                </c:pt>
                <c:pt idx="31928">
                  <c:v>19.326876513323914</c:v>
                </c:pt>
                <c:pt idx="31929">
                  <c:v>19.327481840200427</c:v>
                </c:pt>
                <c:pt idx="31930">
                  <c:v>19.328087167076941</c:v>
                </c:pt>
                <c:pt idx="31931">
                  <c:v>19.328692493953454</c:v>
                </c:pt>
                <c:pt idx="31932">
                  <c:v>19.329297820829968</c:v>
                </c:pt>
                <c:pt idx="31933">
                  <c:v>19.329903147706482</c:v>
                </c:pt>
                <c:pt idx="31934">
                  <c:v>19.330508474582995</c:v>
                </c:pt>
                <c:pt idx="31935">
                  <c:v>19.331113801459509</c:v>
                </c:pt>
                <c:pt idx="31936">
                  <c:v>19.331719128336022</c:v>
                </c:pt>
                <c:pt idx="31937">
                  <c:v>19.332324455212536</c:v>
                </c:pt>
                <c:pt idx="31938">
                  <c:v>19.33292978208905</c:v>
                </c:pt>
                <c:pt idx="31939">
                  <c:v>19.333535108965563</c:v>
                </c:pt>
                <c:pt idx="31940">
                  <c:v>19.334140435842077</c:v>
                </c:pt>
                <c:pt idx="31941">
                  <c:v>19.33474576271859</c:v>
                </c:pt>
                <c:pt idx="31942">
                  <c:v>19.335351089595104</c:v>
                </c:pt>
                <c:pt idx="31943">
                  <c:v>19.335956416471618</c:v>
                </c:pt>
                <c:pt idx="31944">
                  <c:v>19.336561743348131</c:v>
                </c:pt>
                <c:pt idx="31945">
                  <c:v>19.337167070224645</c:v>
                </c:pt>
                <c:pt idx="31946">
                  <c:v>19.337772397101158</c:v>
                </c:pt>
                <c:pt idx="31947">
                  <c:v>19.338377723977672</c:v>
                </c:pt>
                <c:pt idx="31948">
                  <c:v>19.338983050854186</c:v>
                </c:pt>
                <c:pt idx="31949">
                  <c:v>19.339588377730699</c:v>
                </c:pt>
                <c:pt idx="31950">
                  <c:v>19.340193704607213</c:v>
                </c:pt>
                <c:pt idx="31951">
                  <c:v>19.340799031483726</c:v>
                </c:pt>
                <c:pt idx="31952">
                  <c:v>19.34140435836024</c:v>
                </c:pt>
                <c:pt idx="31953">
                  <c:v>19.342009685236754</c:v>
                </c:pt>
                <c:pt idx="31954">
                  <c:v>19.342615012113267</c:v>
                </c:pt>
                <c:pt idx="31955">
                  <c:v>19.343220338989781</c:v>
                </c:pt>
                <c:pt idx="31956">
                  <c:v>19.343825665866294</c:v>
                </c:pt>
                <c:pt idx="31957">
                  <c:v>19.344430992742808</c:v>
                </c:pt>
                <c:pt idx="31958">
                  <c:v>19.345036319619322</c:v>
                </c:pt>
                <c:pt idx="31959">
                  <c:v>19.345641646495835</c:v>
                </c:pt>
                <c:pt idx="31960">
                  <c:v>19.346246973372349</c:v>
                </c:pt>
                <c:pt idx="31961">
                  <c:v>19.346852300248862</c:v>
                </c:pt>
                <c:pt idx="31962">
                  <c:v>19.347457627125376</c:v>
                </c:pt>
                <c:pt idx="31963">
                  <c:v>19.34806295400189</c:v>
                </c:pt>
                <c:pt idx="31964">
                  <c:v>19.348668280878403</c:v>
                </c:pt>
                <c:pt idx="31965">
                  <c:v>19.349273607754917</c:v>
                </c:pt>
                <c:pt idx="31966">
                  <c:v>19.34987893463143</c:v>
                </c:pt>
                <c:pt idx="31967">
                  <c:v>19.350484261507944</c:v>
                </c:pt>
                <c:pt idx="31968">
                  <c:v>19.351089588384458</c:v>
                </c:pt>
                <c:pt idx="31969">
                  <c:v>19.351694915260971</c:v>
                </c:pt>
                <c:pt idx="31970">
                  <c:v>19.352300242137485</c:v>
                </c:pt>
                <c:pt idx="31971">
                  <c:v>19.352905569013998</c:v>
                </c:pt>
                <c:pt idx="31972">
                  <c:v>19.353510895890512</c:v>
                </c:pt>
                <c:pt idx="31973">
                  <c:v>19.354116222767026</c:v>
                </c:pt>
                <c:pt idx="31974">
                  <c:v>19.354721549643539</c:v>
                </c:pt>
                <c:pt idx="31975">
                  <c:v>19.355326876520053</c:v>
                </c:pt>
                <c:pt idx="31976">
                  <c:v>19.355932203396566</c:v>
                </c:pt>
                <c:pt idx="31977">
                  <c:v>19.35653753027308</c:v>
                </c:pt>
                <c:pt idx="31978">
                  <c:v>19.357142857149594</c:v>
                </c:pt>
                <c:pt idx="31979">
                  <c:v>19.357748184026107</c:v>
                </c:pt>
                <c:pt idx="31980">
                  <c:v>19.358353510902621</c:v>
                </c:pt>
                <c:pt idx="31981">
                  <c:v>19.358958837779134</c:v>
                </c:pt>
                <c:pt idx="31982">
                  <c:v>19.359564164655648</c:v>
                </c:pt>
                <c:pt idx="31983">
                  <c:v>19.360169491532162</c:v>
                </c:pt>
                <c:pt idx="31984">
                  <c:v>19.360774818408675</c:v>
                </c:pt>
                <c:pt idx="31985">
                  <c:v>19.361380145285189</c:v>
                </c:pt>
                <c:pt idx="31986">
                  <c:v>19.361985472161702</c:v>
                </c:pt>
                <c:pt idx="31987">
                  <c:v>19.362590799038216</c:v>
                </c:pt>
                <c:pt idx="31988">
                  <c:v>19.36319612591473</c:v>
                </c:pt>
                <c:pt idx="31989">
                  <c:v>19.363801452791243</c:v>
                </c:pt>
                <c:pt idx="31990">
                  <c:v>19.364406779667757</c:v>
                </c:pt>
                <c:pt idx="31991">
                  <c:v>19.36501210654427</c:v>
                </c:pt>
                <c:pt idx="31992">
                  <c:v>19.365617433420784</c:v>
                </c:pt>
                <c:pt idx="31993">
                  <c:v>19.366222760297298</c:v>
                </c:pt>
                <c:pt idx="31994">
                  <c:v>19.366828087173811</c:v>
                </c:pt>
                <c:pt idx="31995">
                  <c:v>19.367433414050325</c:v>
                </c:pt>
                <c:pt idx="31996">
                  <c:v>19.368038740926838</c:v>
                </c:pt>
                <c:pt idx="31997">
                  <c:v>19.368644067803352</c:v>
                </c:pt>
                <c:pt idx="31998">
                  <c:v>19.369249394679866</c:v>
                </c:pt>
                <c:pt idx="31999">
                  <c:v>19.369854721556379</c:v>
                </c:pt>
                <c:pt idx="32000">
                  <c:v>19.370460048432893</c:v>
                </c:pt>
                <c:pt idx="32001">
                  <c:v>19.371065375309406</c:v>
                </c:pt>
                <c:pt idx="32002">
                  <c:v>19.37167070218592</c:v>
                </c:pt>
                <c:pt idx="32003">
                  <c:v>19.372276029062434</c:v>
                </c:pt>
                <c:pt idx="32004">
                  <c:v>19.372881355938947</c:v>
                </c:pt>
                <c:pt idx="32005">
                  <c:v>19.373486682815461</c:v>
                </c:pt>
                <c:pt idx="32006">
                  <c:v>19.374092009691974</c:v>
                </c:pt>
                <c:pt idx="32007">
                  <c:v>19.374697336568488</c:v>
                </c:pt>
                <c:pt idx="32008">
                  <c:v>19.375302663445002</c:v>
                </c:pt>
                <c:pt idx="32009">
                  <c:v>19.375907990321515</c:v>
                </c:pt>
                <c:pt idx="32010">
                  <c:v>19.376513317198029</c:v>
                </c:pt>
                <c:pt idx="32011">
                  <c:v>19.377118644074542</c:v>
                </c:pt>
                <c:pt idx="32012">
                  <c:v>19.377723970951056</c:v>
                </c:pt>
                <c:pt idx="32013">
                  <c:v>19.37832929782757</c:v>
                </c:pt>
                <c:pt idx="32014">
                  <c:v>19.378934624704083</c:v>
                </c:pt>
                <c:pt idx="32015">
                  <c:v>19.379539951580597</c:v>
                </c:pt>
                <c:pt idx="32016">
                  <c:v>19.38014527845711</c:v>
                </c:pt>
                <c:pt idx="32017">
                  <c:v>19.380750605333624</c:v>
                </c:pt>
                <c:pt idx="32018">
                  <c:v>19.381355932210138</c:v>
                </c:pt>
                <c:pt idx="32019">
                  <c:v>19.381961259086651</c:v>
                </c:pt>
                <c:pt idx="32020">
                  <c:v>19.382566585963165</c:v>
                </c:pt>
                <c:pt idx="32021">
                  <c:v>19.383171912839678</c:v>
                </c:pt>
                <c:pt idx="32022">
                  <c:v>19.383777239716192</c:v>
                </c:pt>
                <c:pt idx="32023">
                  <c:v>19.384382566592706</c:v>
                </c:pt>
                <c:pt idx="32024">
                  <c:v>19.384987893469219</c:v>
                </c:pt>
                <c:pt idx="32025">
                  <c:v>19.385593220345733</c:v>
                </c:pt>
                <c:pt idx="32026">
                  <c:v>19.386198547222246</c:v>
                </c:pt>
                <c:pt idx="32027">
                  <c:v>19.38680387409876</c:v>
                </c:pt>
                <c:pt idx="32028">
                  <c:v>19.387409200975274</c:v>
                </c:pt>
                <c:pt idx="32029">
                  <c:v>19.388014527851787</c:v>
                </c:pt>
                <c:pt idx="32030">
                  <c:v>19.388619854728301</c:v>
                </c:pt>
                <c:pt idx="32031">
                  <c:v>19.389225181604814</c:v>
                </c:pt>
                <c:pt idx="32032">
                  <c:v>19.389830508481328</c:v>
                </c:pt>
                <c:pt idx="32033">
                  <c:v>19.390435835357842</c:v>
                </c:pt>
                <c:pt idx="32034">
                  <c:v>19.391041162234355</c:v>
                </c:pt>
                <c:pt idx="32035">
                  <c:v>19.391646489110869</c:v>
                </c:pt>
                <c:pt idx="32036">
                  <c:v>19.392251815987382</c:v>
                </c:pt>
                <c:pt idx="32037">
                  <c:v>19.392857142863896</c:v>
                </c:pt>
                <c:pt idx="32038">
                  <c:v>19.39346246974041</c:v>
                </c:pt>
                <c:pt idx="32039">
                  <c:v>19.394067796616923</c:v>
                </c:pt>
                <c:pt idx="32040">
                  <c:v>19.394673123493437</c:v>
                </c:pt>
                <c:pt idx="32041">
                  <c:v>19.39527845036995</c:v>
                </c:pt>
                <c:pt idx="32042">
                  <c:v>19.395883777246464</c:v>
                </c:pt>
                <c:pt idx="32043">
                  <c:v>19.396489104122978</c:v>
                </c:pt>
                <c:pt idx="32044">
                  <c:v>19.397094430999491</c:v>
                </c:pt>
                <c:pt idx="32045">
                  <c:v>19.397699757876005</c:v>
                </c:pt>
                <c:pt idx="32046">
                  <c:v>19.398305084752518</c:v>
                </c:pt>
                <c:pt idx="32047">
                  <c:v>19.398910411629032</c:v>
                </c:pt>
                <c:pt idx="32048">
                  <c:v>19.399515738505546</c:v>
                </c:pt>
                <c:pt idx="32049">
                  <c:v>19.400121065382059</c:v>
                </c:pt>
                <c:pt idx="32050">
                  <c:v>19.400726392258573</c:v>
                </c:pt>
                <c:pt idx="32051">
                  <c:v>19.401331719135086</c:v>
                </c:pt>
                <c:pt idx="32052">
                  <c:v>19.4019370460116</c:v>
                </c:pt>
                <c:pt idx="32053">
                  <c:v>19.402542372888114</c:v>
                </c:pt>
                <c:pt idx="32054">
                  <c:v>19.403147699764627</c:v>
                </c:pt>
                <c:pt idx="32055">
                  <c:v>19.403753026641141</c:v>
                </c:pt>
                <c:pt idx="32056">
                  <c:v>19.404358353517654</c:v>
                </c:pt>
                <c:pt idx="32057">
                  <c:v>19.404963680394168</c:v>
                </c:pt>
                <c:pt idx="32058">
                  <c:v>19.405569007270682</c:v>
                </c:pt>
                <c:pt idx="32059">
                  <c:v>19.406174334147195</c:v>
                </c:pt>
                <c:pt idx="32060">
                  <c:v>19.406779661023709</c:v>
                </c:pt>
                <c:pt idx="32061">
                  <c:v>19.407384987900222</c:v>
                </c:pt>
                <c:pt idx="32062">
                  <c:v>19.407990314776736</c:v>
                </c:pt>
                <c:pt idx="32063">
                  <c:v>19.40859564165325</c:v>
                </c:pt>
                <c:pt idx="32064">
                  <c:v>19.409200968529763</c:v>
                </c:pt>
                <c:pt idx="32065">
                  <c:v>19.409806295406277</c:v>
                </c:pt>
                <c:pt idx="32066">
                  <c:v>19.41041162228279</c:v>
                </c:pt>
                <c:pt idx="32067">
                  <c:v>19.411016949159304</c:v>
                </c:pt>
                <c:pt idx="32068">
                  <c:v>19.411622276035818</c:v>
                </c:pt>
                <c:pt idx="32069">
                  <c:v>19.412227602912331</c:v>
                </c:pt>
                <c:pt idx="32070">
                  <c:v>19.412832929788845</c:v>
                </c:pt>
                <c:pt idx="32071">
                  <c:v>19.413438256665358</c:v>
                </c:pt>
                <c:pt idx="32072">
                  <c:v>19.414043583541872</c:v>
                </c:pt>
                <c:pt idx="32073">
                  <c:v>19.414648910418386</c:v>
                </c:pt>
                <c:pt idx="32074">
                  <c:v>19.415254237294899</c:v>
                </c:pt>
                <c:pt idx="32075">
                  <c:v>19.415859564171413</c:v>
                </c:pt>
                <c:pt idx="32076">
                  <c:v>19.416464891047926</c:v>
                </c:pt>
                <c:pt idx="32077">
                  <c:v>19.41707021792444</c:v>
                </c:pt>
                <c:pt idx="32078">
                  <c:v>19.417675544800954</c:v>
                </c:pt>
                <c:pt idx="32079">
                  <c:v>19.418280871677467</c:v>
                </c:pt>
                <c:pt idx="32080">
                  <c:v>19.418886198553981</c:v>
                </c:pt>
                <c:pt idx="32081">
                  <c:v>19.419491525430495</c:v>
                </c:pt>
                <c:pt idx="32082">
                  <c:v>19.420096852307008</c:v>
                </c:pt>
                <c:pt idx="32083">
                  <c:v>19.420702179183522</c:v>
                </c:pt>
                <c:pt idx="32084">
                  <c:v>19.421307506060035</c:v>
                </c:pt>
                <c:pt idx="32085">
                  <c:v>19.421912832936549</c:v>
                </c:pt>
                <c:pt idx="32086">
                  <c:v>19.422518159813063</c:v>
                </c:pt>
                <c:pt idx="32087">
                  <c:v>19.423123486689576</c:v>
                </c:pt>
                <c:pt idx="32088">
                  <c:v>19.42372881356609</c:v>
                </c:pt>
                <c:pt idx="32089">
                  <c:v>19.424334140442603</c:v>
                </c:pt>
                <c:pt idx="32090">
                  <c:v>19.424939467319117</c:v>
                </c:pt>
                <c:pt idx="32091">
                  <c:v>19.425544794195631</c:v>
                </c:pt>
                <c:pt idx="32092">
                  <c:v>19.426150121072144</c:v>
                </c:pt>
                <c:pt idx="32093">
                  <c:v>19.426755447948658</c:v>
                </c:pt>
                <c:pt idx="32094">
                  <c:v>19.427360774825171</c:v>
                </c:pt>
                <c:pt idx="32095">
                  <c:v>19.427966101701685</c:v>
                </c:pt>
                <c:pt idx="32096">
                  <c:v>19.428571428578199</c:v>
                </c:pt>
                <c:pt idx="32097">
                  <c:v>19.429176755454712</c:v>
                </c:pt>
                <c:pt idx="32098">
                  <c:v>19.429782082331226</c:v>
                </c:pt>
                <c:pt idx="32099">
                  <c:v>19.430387409207739</c:v>
                </c:pt>
                <c:pt idx="32100">
                  <c:v>19.430992736084253</c:v>
                </c:pt>
                <c:pt idx="32101">
                  <c:v>19.431598062960767</c:v>
                </c:pt>
                <c:pt idx="32102">
                  <c:v>19.43220338983728</c:v>
                </c:pt>
                <c:pt idx="32103">
                  <c:v>19.432808716713794</c:v>
                </c:pt>
                <c:pt idx="32104">
                  <c:v>19.433414043590307</c:v>
                </c:pt>
                <c:pt idx="32105">
                  <c:v>19.434019370466821</c:v>
                </c:pt>
                <c:pt idx="32106">
                  <c:v>19.434624697343335</c:v>
                </c:pt>
                <c:pt idx="32107">
                  <c:v>19.435230024219848</c:v>
                </c:pt>
                <c:pt idx="32108">
                  <c:v>19.435835351096362</c:v>
                </c:pt>
                <c:pt idx="32109">
                  <c:v>19.436440677972875</c:v>
                </c:pt>
                <c:pt idx="32110">
                  <c:v>19.437046004849389</c:v>
                </c:pt>
                <c:pt idx="32111">
                  <c:v>19.437651331725903</c:v>
                </c:pt>
                <c:pt idx="32112">
                  <c:v>19.438256658602416</c:v>
                </c:pt>
                <c:pt idx="32113">
                  <c:v>19.43886198547893</c:v>
                </c:pt>
                <c:pt idx="32114">
                  <c:v>19.439467312355443</c:v>
                </c:pt>
                <c:pt idx="32115">
                  <c:v>19.440072639231957</c:v>
                </c:pt>
                <c:pt idx="32116">
                  <c:v>19.440677966108471</c:v>
                </c:pt>
                <c:pt idx="32117">
                  <c:v>19.441283292984984</c:v>
                </c:pt>
                <c:pt idx="32118">
                  <c:v>19.441888619861498</c:v>
                </c:pt>
                <c:pt idx="32119">
                  <c:v>19.442493946738011</c:v>
                </c:pt>
                <c:pt idx="32120">
                  <c:v>19.443099273614525</c:v>
                </c:pt>
                <c:pt idx="32121">
                  <c:v>19.443704600491039</c:v>
                </c:pt>
                <c:pt idx="32122">
                  <c:v>19.444309927367552</c:v>
                </c:pt>
                <c:pt idx="32123">
                  <c:v>19.444915254244066</c:v>
                </c:pt>
                <c:pt idx="32124">
                  <c:v>19.445520581120579</c:v>
                </c:pt>
                <c:pt idx="32125">
                  <c:v>19.446125907997093</c:v>
                </c:pt>
                <c:pt idx="32126">
                  <c:v>19.446731234873607</c:v>
                </c:pt>
                <c:pt idx="32127">
                  <c:v>19.44733656175012</c:v>
                </c:pt>
                <c:pt idx="32128">
                  <c:v>19.447941888626634</c:v>
                </c:pt>
                <c:pt idx="32129">
                  <c:v>19.448547215503147</c:v>
                </c:pt>
                <c:pt idx="32130">
                  <c:v>19.449152542379661</c:v>
                </c:pt>
                <c:pt idx="32131">
                  <c:v>19.449757869256175</c:v>
                </c:pt>
                <c:pt idx="32132">
                  <c:v>19.450363196132688</c:v>
                </c:pt>
                <c:pt idx="32133">
                  <c:v>19.450968523009202</c:v>
                </c:pt>
                <c:pt idx="32134">
                  <c:v>19.451573849885715</c:v>
                </c:pt>
                <c:pt idx="32135">
                  <c:v>19.452179176762229</c:v>
                </c:pt>
                <c:pt idx="32136">
                  <c:v>19.452784503638743</c:v>
                </c:pt>
                <c:pt idx="32137">
                  <c:v>19.453389830515256</c:v>
                </c:pt>
                <c:pt idx="32138">
                  <c:v>19.45399515739177</c:v>
                </c:pt>
                <c:pt idx="32139">
                  <c:v>19.454600484268283</c:v>
                </c:pt>
                <c:pt idx="32140">
                  <c:v>19.455205811144797</c:v>
                </c:pt>
                <c:pt idx="32141">
                  <c:v>19.455811138021311</c:v>
                </c:pt>
                <c:pt idx="32142">
                  <c:v>19.456416464897824</c:v>
                </c:pt>
                <c:pt idx="32143">
                  <c:v>19.457021791774338</c:v>
                </c:pt>
                <c:pt idx="32144">
                  <c:v>19.457627118650851</c:v>
                </c:pt>
                <c:pt idx="32145">
                  <c:v>19.458232445527365</c:v>
                </c:pt>
                <c:pt idx="32146">
                  <c:v>19.458837772403879</c:v>
                </c:pt>
                <c:pt idx="32147">
                  <c:v>19.459443099280392</c:v>
                </c:pt>
                <c:pt idx="32148">
                  <c:v>19.460048426156906</c:v>
                </c:pt>
                <c:pt idx="32149">
                  <c:v>19.460653753033419</c:v>
                </c:pt>
                <c:pt idx="32150">
                  <c:v>19.461259079909933</c:v>
                </c:pt>
                <c:pt idx="32151">
                  <c:v>19.461864406786447</c:v>
                </c:pt>
                <c:pt idx="32152">
                  <c:v>19.46246973366296</c:v>
                </c:pt>
                <c:pt idx="32153">
                  <c:v>19.463075060539474</c:v>
                </c:pt>
                <c:pt idx="32154">
                  <c:v>19.463680387415987</c:v>
                </c:pt>
                <c:pt idx="32155">
                  <c:v>19.464285714292501</c:v>
                </c:pt>
                <c:pt idx="32156">
                  <c:v>19.464891041169015</c:v>
                </c:pt>
                <c:pt idx="32157">
                  <c:v>19.465496368045528</c:v>
                </c:pt>
                <c:pt idx="32158">
                  <c:v>19.466101694922042</c:v>
                </c:pt>
                <c:pt idx="32159">
                  <c:v>19.466707021798555</c:v>
                </c:pt>
                <c:pt idx="32160">
                  <c:v>19.467312348675069</c:v>
                </c:pt>
                <c:pt idx="32161">
                  <c:v>19.467917675551583</c:v>
                </c:pt>
                <c:pt idx="32162">
                  <c:v>19.468523002428096</c:v>
                </c:pt>
                <c:pt idx="32163">
                  <c:v>19.46912832930461</c:v>
                </c:pt>
                <c:pt idx="32164">
                  <c:v>19.469733656181123</c:v>
                </c:pt>
                <c:pt idx="32165">
                  <c:v>19.470338983057637</c:v>
                </c:pt>
                <c:pt idx="32166">
                  <c:v>19.470944309934151</c:v>
                </c:pt>
                <c:pt idx="32167">
                  <c:v>19.471549636810664</c:v>
                </c:pt>
                <c:pt idx="32168">
                  <c:v>19.472154963687178</c:v>
                </c:pt>
                <c:pt idx="32169">
                  <c:v>19.472760290563691</c:v>
                </c:pt>
                <c:pt idx="32170">
                  <c:v>19.473365617440205</c:v>
                </c:pt>
                <c:pt idx="32171">
                  <c:v>19.473970944316719</c:v>
                </c:pt>
                <c:pt idx="32172">
                  <c:v>19.474576271193232</c:v>
                </c:pt>
                <c:pt idx="32173">
                  <c:v>19.475181598069746</c:v>
                </c:pt>
                <c:pt idx="32174">
                  <c:v>19.475786924946259</c:v>
                </c:pt>
                <c:pt idx="32175">
                  <c:v>19.476392251822773</c:v>
                </c:pt>
                <c:pt idx="32176">
                  <c:v>19.476997578699287</c:v>
                </c:pt>
                <c:pt idx="32177">
                  <c:v>19.4776029055758</c:v>
                </c:pt>
                <c:pt idx="32178">
                  <c:v>19.478208232452314</c:v>
                </c:pt>
                <c:pt idx="32179">
                  <c:v>19.478813559328827</c:v>
                </c:pt>
                <c:pt idx="32180">
                  <c:v>19.479418886205341</c:v>
                </c:pt>
                <c:pt idx="32181">
                  <c:v>19.480024213081855</c:v>
                </c:pt>
                <c:pt idx="32182">
                  <c:v>19.480629539958368</c:v>
                </c:pt>
                <c:pt idx="32183">
                  <c:v>19.481234866834882</c:v>
                </c:pt>
                <c:pt idx="32184">
                  <c:v>19.481840193711395</c:v>
                </c:pt>
                <c:pt idx="32185">
                  <c:v>19.482445520587909</c:v>
                </c:pt>
                <c:pt idx="32186">
                  <c:v>19.483050847464423</c:v>
                </c:pt>
                <c:pt idx="32187">
                  <c:v>19.483656174340936</c:v>
                </c:pt>
                <c:pt idx="32188">
                  <c:v>19.48426150121745</c:v>
                </c:pt>
                <c:pt idx="32189">
                  <c:v>19.484866828093963</c:v>
                </c:pt>
                <c:pt idx="32190">
                  <c:v>19.485472154970477</c:v>
                </c:pt>
                <c:pt idx="32191">
                  <c:v>19.486077481846991</c:v>
                </c:pt>
                <c:pt idx="32192">
                  <c:v>19.486682808723504</c:v>
                </c:pt>
                <c:pt idx="32193">
                  <c:v>19.487288135600018</c:v>
                </c:pt>
                <c:pt idx="32194">
                  <c:v>19.487893462476531</c:v>
                </c:pt>
                <c:pt idx="32195">
                  <c:v>19.488498789353045</c:v>
                </c:pt>
                <c:pt idx="32196">
                  <c:v>19.489104116229559</c:v>
                </c:pt>
                <c:pt idx="32197">
                  <c:v>19.489709443106072</c:v>
                </c:pt>
                <c:pt idx="32198">
                  <c:v>19.490314769982586</c:v>
                </c:pt>
                <c:pt idx="32199">
                  <c:v>19.490920096859099</c:v>
                </c:pt>
                <c:pt idx="32200">
                  <c:v>19.491525423735613</c:v>
                </c:pt>
                <c:pt idx="32201">
                  <c:v>19.492130750612127</c:v>
                </c:pt>
                <c:pt idx="32202">
                  <c:v>19.49273607748864</c:v>
                </c:pt>
                <c:pt idx="32203">
                  <c:v>19.493341404365154</c:v>
                </c:pt>
                <c:pt idx="32204">
                  <c:v>19.493946731241667</c:v>
                </c:pt>
                <c:pt idx="32205">
                  <c:v>19.494552058118181</c:v>
                </c:pt>
                <c:pt idx="32206">
                  <c:v>19.495157384994695</c:v>
                </c:pt>
                <c:pt idx="32207">
                  <c:v>19.495762711871208</c:v>
                </c:pt>
                <c:pt idx="32208">
                  <c:v>19.496368038747722</c:v>
                </c:pt>
                <c:pt idx="32209">
                  <c:v>19.496973365624235</c:v>
                </c:pt>
                <c:pt idx="32210">
                  <c:v>19.497578692500749</c:v>
                </c:pt>
                <c:pt idx="32211">
                  <c:v>19.498184019377263</c:v>
                </c:pt>
                <c:pt idx="32212">
                  <c:v>19.498789346253776</c:v>
                </c:pt>
                <c:pt idx="32213">
                  <c:v>19.49939467313029</c:v>
                </c:pt>
                <c:pt idx="32214">
                  <c:v>19.500000000006803</c:v>
                </c:pt>
                <c:pt idx="32215">
                  <c:v>19.500605326883317</c:v>
                </c:pt>
                <c:pt idx="32216">
                  <c:v>19.501210653759831</c:v>
                </c:pt>
                <c:pt idx="32217">
                  <c:v>19.501815980636344</c:v>
                </c:pt>
                <c:pt idx="32218">
                  <c:v>19.502421307512858</c:v>
                </c:pt>
                <c:pt idx="32219">
                  <c:v>19.503026634389371</c:v>
                </c:pt>
                <c:pt idx="32220">
                  <c:v>19.503631961265885</c:v>
                </c:pt>
                <c:pt idx="32221">
                  <c:v>19.504237288142399</c:v>
                </c:pt>
                <c:pt idx="32222">
                  <c:v>19.504842615018912</c:v>
                </c:pt>
                <c:pt idx="32223">
                  <c:v>19.505447941895426</c:v>
                </c:pt>
                <c:pt idx="32224">
                  <c:v>19.506053268771939</c:v>
                </c:pt>
                <c:pt idx="32225">
                  <c:v>19.506658595648453</c:v>
                </c:pt>
                <c:pt idx="32226">
                  <c:v>19.507263922524967</c:v>
                </c:pt>
                <c:pt idx="32227">
                  <c:v>19.50786924940148</c:v>
                </c:pt>
                <c:pt idx="32228">
                  <c:v>19.508474576277994</c:v>
                </c:pt>
                <c:pt idx="32229">
                  <c:v>19.509079903154507</c:v>
                </c:pt>
                <c:pt idx="32230">
                  <c:v>19.509685230031021</c:v>
                </c:pt>
                <c:pt idx="32231">
                  <c:v>19.510290556907535</c:v>
                </c:pt>
                <c:pt idx="32232">
                  <c:v>19.510895883784048</c:v>
                </c:pt>
                <c:pt idx="32233">
                  <c:v>19.511501210660562</c:v>
                </c:pt>
                <c:pt idx="32234">
                  <c:v>19.512106537537075</c:v>
                </c:pt>
                <c:pt idx="32235">
                  <c:v>19.512711864413589</c:v>
                </c:pt>
                <c:pt idx="32236">
                  <c:v>19.513317191290103</c:v>
                </c:pt>
                <c:pt idx="32237">
                  <c:v>19.513922518166616</c:v>
                </c:pt>
                <c:pt idx="32238">
                  <c:v>19.51452784504313</c:v>
                </c:pt>
                <c:pt idx="32239">
                  <c:v>19.515133171919643</c:v>
                </c:pt>
                <c:pt idx="32240">
                  <c:v>19.515738498796157</c:v>
                </c:pt>
                <c:pt idx="32241">
                  <c:v>19.516343825672671</c:v>
                </c:pt>
                <c:pt idx="32242">
                  <c:v>19.516949152549184</c:v>
                </c:pt>
                <c:pt idx="32243">
                  <c:v>19.517554479425698</c:v>
                </c:pt>
                <c:pt idx="32244">
                  <c:v>19.518159806302211</c:v>
                </c:pt>
                <c:pt idx="32245">
                  <c:v>19.518765133178725</c:v>
                </c:pt>
                <c:pt idx="32246">
                  <c:v>19.519370460055239</c:v>
                </c:pt>
                <c:pt idx="32247">
                  <c:v>19.519975786931752</c:v>
                </c:pt>
                <c:pt idx="32248">
                  <c:v>19.520581113808266</c:v>
                </c:pt>
                <c:pt idx="32249">
                  <c:v>19.521186440684779</c:v>
                </c:pt>
                <c:pt idx="32250">
                  <c:v>19.521791767561293</c:v>
                </c:pt>
                <c:pt idx="32251">
                  <c:v>19.522397094437807</c:v>
                </c:pt>
                <c:pt idx="32252">
                  <c:v>19.52300242131432</c:v>
                </c:pt>
                <c:pt idx="32253">
                  <c:v>19.523607748190834</c:v>
                </c:pt>
                <c:pt idx="32254">
                  <c:v>19.524213075067347</c:v>
                </c:pt>
                <c:pt idx="32255">
                  <c:v>19.524818401943861</c:v>
                </c:pt>
                <c:pt idx="32256">
                  <c:v>19.525423728820375</c:v>
                </c:pt>
                <c:pt idx="32257">
                  <c:v>19.526029055696888</c:v>
                </c:pt>
                <c:pt idx="32258">
                  <c:v>19.526634382573402</c:v>
                </c:pt>
                <c:pt idx="32259">
                  <c:v>19.527239709449915</c:v>
                </c:pt>
                <c:pt idx="32260">
                  <c:v>19.527845036326429</c:v>
                </c:pt>
                <c:pt idx="32261">
                  <c:v>19.528450363202943</c:v>
                </c:pt>
                <c:pt idx="32262">
                  <c:v>19.529055690079456</c:v>
                </c:pt>
                <c:pt idx="32263">
                  <c:v>19.52966101695597</c:v>
                </c:pt>
                <c:pt idx="32264">
                  <c:v>19.530266343832483</c:v>
                </c:pt>
                <c:pt idx="32265">
                  <c:v>19.530871670708997</c:v>
                </c:pt>
                <c:pt idx="32266">
                  <c:v>19.531476997585511</c:v>
                </c:pt>
                <c:pt idx="32267">
                  <c:v>19.532082324462024</c:v>
                </c:pt>
                <c:pt idx="32268">
                  <c:v>19.532687651338538</c:v>
                </c:pt>
                <c:pt idx="32269">
                  <c:v>19.533292978215052</c:v>
                </c:pt>
                <c:pt idx="32270">
                  <c:v>19.533898305091565</c:v>
                </c:pt>
                <c:pt idx="32271">
                  <c:v>19.534503631968079</c:v>
                </c:pt>
                <c:pt idx="32272">
                  <c:v>19.535108958844592</c:v>
                </c:pt>
                <c:pt idx="32273">
                  <c:v>19.535714285721106</c:v>
                </c:pt>
                <c:pt idx="32274">
                  <c:v>19.53631961259762</c:v>
                </c:pt>
                <c:pt idx="32275">
                  <c:v>19.536924939474133</c:v>
                </c:pt>
                <c:pt idx="32276">
                  <c:v>19.537530266350647</c:v>
                </c:pt>
                <c:pt idx="32277">
                  <c:v>19.53813559322716</c:v>
                </c:pt>
                <c:pt idx="32278">
                  <c:v>19.538740920103674</c:v>
                </c:pt>
                <c:pt idx="32279">
                  <c:v>19.539346246980188</c:v>
                </c:pt>
                <c:pt idx="32280">
                  <c:v>19.539951573856701</c:v>
                </c:pt>
                <c:pt idx="32281">
                  <c:v>19.540556900733215</c:v>
                </c:pt>
                <c:pt idx="32282">
                  <c:v>19.541162227609728</c:v>
                </c:pt>
                <c:pt idx="32283">
                  <c:v>19.541767554486242</c:v>
                </c:pt>
                <c:pt idx="32284">
                  <c:v>19.542372881362756</c:v>
                </c:pt>
                <c:pt idx="32285">
                  <c:v>19.542978208239269</c:v>
                </c:pt>
                <c:pt idx="32286">
                  <c:v>19.543583535115783</c:v>
                </c:pt>
                <c:pt idx="32287">
                  <c:v>19.544188861992296</c:v>
                </c:pt>
                <c:pt idx="32288">
                  <c:v>19.54479418886881</c:v>
                </c:pt>
                <c:pt idx="32289">
                  <c:v>19.545399515745324</c:v>
                </c:pt>
                <c:pt idx="32290">
                  <c:v>19.546004842621837</c:v>
                </c:pt>
                <c:pt idx="32291">
                  <c:v>19.546610169498351</c:v>
                </c:pt>
                <c:pt idx="32292">
                  <c:v>19.547215496374864</c:v>
                </c:pt>
                <c:pt idx="32293">
                  <c:v>19.547820823251378</c:v>
                </c:pt>
                <c:pt idx="32294">
                  <c:v>19.548426150127892</c:v>
                </c:pt>
                <c:pt idx="32295">
                  <c:v>19.549031477004405</c:v>
                </c:pt>
                <c:pt idx="32296">
                  <c:v>19.549636803880919</c:v>
                </c:pt>
                <c:pt idx="32297">
                  <c:v>19.550242130757432</c:v>
                </c:pt>
                <c:pt idx="32298">
                  <c:v>19.550847457633946</c:v>
                </c:pt>
                <c:pt idx="32299">
                  <c:v>19.55145278451046</c:v>
                </c:pt>
                <c:pt idx="32300">
                  <c:v>19.552058111386973</c:v>
                </c:pt>
                <c:pt idx="32301">
                  <c:v>19.552663438263487</c:v>
                </c:pt>
                <c:pt idx="32302">
                  <c:v>19.55326876514</c:v>
                </c:pt>
                <c:pt idx="32303">
                  <c:v>19.553874092016514</c:v>
                </c:pt>
                <c:pt idx="32304">
                  <c:v>19.554479418893028</c:v>
                </c:pt>
                <c:pt idx="32305">
                  <c:v>19.555084745769541</c:v>
                </c:pt>
                <c:pt idx="32306">
                  <c:v>19.555690072646055</c:v>
                </c:pt>
                <c:pt idx="32307">
                  <c:v>19.556295399522568</c:v>
                </c:pt>
                <c:pt idx="32308">
                  <c:v>19.556900726399082</c:v>
                </c:pt>
                <c:pt idx="32309">
                  <c:v>19.557506053275596</c:v>
                </c:pt>
                <c:pt idx="32310">
                  <c:v>19.558111380152109</c:v>
                </c:pt>
                <c:pt idx="32311">
                  <c:v>19.558716707028623</c:v>
                </c:pt>
                <c:pt idx="32312">
                  <c:v>19.559322033905136</c:v>
                </c:pt>
                <c:pt idx="32313">
                  <c:v>19.55992736078165</c:v>
                </c:pt>
                <c:pt idx="32314">
                  <c:v>19.560532687658164</c:v>
                </c:pt>
                <c:pt idx="32315">
                  <c:v>19.561138014534677</c:v>
                </c:pt>
                <c:pt idx="32316">
                  <c:v>19.561743341411191</c:v>
                </c:pt>
                <c:pt idx="32317">
                  <c:v>19.562348668287704</c:v>
                </c:pt>
                <c:pt idx="32318">
                  <c:v>19.562953995164218</c:v>
                </c:pt>
                <c:pt idx="32319">
                  <c:v>19.563559322040732</c:v>
                </c:pt>
                <c:pt idx="32320">
                  <c:v>19.564164648917245</c:v>
                </c:pt>
                <c:pt idx="32321">
                  <c:v>19.564769975793759</c:v>
                </c:pt>
                <c:pt idx="32322">
                  <c:v>19.565375302670272</c:v>
                </c:pt>
                <c:pt idx="32323">
                  <c:v>19.565980629546786</c:v>
                </c:pt>
                <c:pt idx="32324">
                  <c:v>19.5665859564233</c:v>
                </c:pt>
                <c:pt idx="32325">
                  <c:v>19.567191283299813</c:v>
                </c:pt>
                <c:pt idx="32326">
                  <c:v>19.567796610176327</c:v>
                </c:pt>
                <c:pt idx="32327">
                  <c:v>19.56840193705284</c:v>
                </c:pt>
                <c:pt idx="32328">
                  <c:v>19.569007263929354</c:v>
                </c:pt>
                <c:pt idx="32329">
                  <c:v>19.569612590805868</c:v>
                </c:pt>
                <c:pt idx="32330">
                  <c:v>19.570217917682381</c:v>
                </c:pt>
                <c:pt idx="32331">
                  <c:v>19.570823244558895</c:v>
                </c:pt>
                <c:pt idx="32332">
                  <c:v>19.571428571435408</c:v>
                </c:pt>
                <c:pt idx="32333">
                  <c:v>19.572033898311922</c:v>
                </c:pt>
                <c:pt idx="32334">
                  <c:v>19.572639225188436</c:v>
                </c:pt>
                <c:pt idx="32335">
                  <c:v>19.573244552064949</c:v>
                </c:pt>
                <c:pt idx="32336">
                  <c:v>19.573849878941463</c:v>
                </c:pt>
                <c:pt idx="32337">
                  <c:v>19.574455205817976</c:v>
                </c:pt>
                <c:pt idx="32338">
                  <c:v>19.57506053269449</c:v>
                </c:pt>
                <c:pt idx="32339">
                  <c:v>19.575665859571004</c:v>
                </c:pt>
                <c:pt idx="32340">
                  <c:v>19.576271186447517</c:v>
                </c:pt>
                <c:pt idx="32341">
                  <c:v>19.576876513324031</c:v>
                </c:pt>
                <c:pt idx="32342">
                  <c:v>19.577481840200544</c:v>
                </c:pt>
                <c:pt idx="32343">
                  <c:v>19.578087167077058</c:v>
                </c:pt>
                <c:pt idx="32344">
                  <c:v>19.578692493953572</c:v>
                </c:pt>
                <c:pt idx="32345">
                  <c:v>19.579297820830085</c:v>
                </c:pt>
                <c:pt idx="32346">
                  <c:v>19.579903147706599</c:v>
                </c:pt>
                <c:pt idx="32347">
                  <c:v>19.580508474583112</c:v>
                </c:pt>
                <c:pt idx="32348">
                  <c:v>19.581113801459626</c:v>
                </c:pt>
                <c:pt idx="32349">
                  <c:v>19.58171912833614</c:v>
                </c:pt>
                <c:pt idx="32350">
                  <c:v>19.582324455212653</c:v>
                </c:pt>
                <c:pt idx="32351">
                  <c:v>19.582929782089167</c:v>
                </c:pt>
                <c:pt idx="32352">
                  <c:v>19.58353510896568</c:v>
                </c:pt>
                <c:pt idx="32353">
                  <c:v>19.584140435842194</c:v>
                </c:pt>
                <c:pt idx="32354">
                  <c:v>19.584745762718708</c:v>
                </c:pt>
                <c:pt idx="32355">
                  <c:v>19.585351089595221</c:v>
                </c:pt>
                <c:pt idx="32356">
                  <c:v>19.585956416471735</c:v>
                </c:pt>
                <c:pt idx="32357">
                  <c:v>19.586561743348248</c:v>
                </c:pt>
                <c:pt idx="32358">
                  <c:v>19.587167070224762</c:v>
                </c:pt>
                <c:pt idx="32359">
                  <c:v>19.587772397101276</c:v>
                </c:pt>
                <c:pt idx="32360">
                  <c:v>19.588377723977789</c:v>
                </c:pt>
                <c:pt idx="32361">
                  <c:v>19.588983050854303</c:v>
                </c:pt>
                <c:pt idx="32362">
                  <c:v>19.589588377730816</c:v>
                </c:pt>
                <c:pt idx="32363">
                  <c:v>19.59019370460733</c:v>
                </c:pt>
                <c:pt idx="32364">
                  <c:v>19.590799031483844</c:v>
                </c:pt>
                <c:pt idx="32365">
                  <c:v>19.591404358360357</c:v>
                </c:pt>
                <c:pt idx="32366">
                  <c:v>19.592009685236871</c:v>
                </c:pt>
                <c:pt idx="32367">
                  <c:v>19.592615012113384</c:v>
                </c:pt>
                <c:pt idx="32368">
                  <c:v>19.593220338989898</c:v>
                </c:pt>
                <c:pt idx="32369">
                  <c:v>19.593825665866412</c:v>
                </c:pt>
                <c:pt idx="32370">
                  <c:v>19.594430992742925</c:v>
                </c:pt>
                <c:pt idx="32371">
                  <c:v>19.595036319619439</c:v>
                </c:pt>
                <c:pt idx="32372">
                  <c:v>19.595641646495952</c:v>
                </c:pt>
                <c:pt idx="32373">
                  <c:v>19.596246973372466</c:v>
                </c:pt>
                <c:pt idx="32374">
                  <c:v>19.59685230024898</c:v>
                </c:pt>
                <c:pt idx="32375">
                  <c:v>19.597457627125493</c:v>
                </c:pt>
                <c:pt idx="32376">
                  <c:v>19.598062954002007</c:v>
                </c:pt>
                <c:pt idx="32377">
                  <c:v>19.59866828087852</c:v>
                </c:pt>
                <c:pt idx="32378">
                  <c:v>19.599273607755034</c:v>
                </c:pt>
                <c:pt idx="32379">
                  <c:v>19.599878934631548</c:v>
                </c:pt>
                <c:pt idx="32380">
                  <c:v>19.600484261508061</c:v>
                </c:pt>
                <c:pt idx="32381">
                  <c:v>19.601089588384575</c:v>
                </c:pt>
                <c:pt idx="32382">
                  <c:v>19.601694915261088</c:v>
                </c:pt>
                <c:pt idx="32383">
                  <c:v>19.602300242137602</c:v>
                </c:pt>
                <c:pt idx="32384">
                  <c:v>19.602905569014116</c:v>
                </c:pt>
                <c:pt idx="32385">
                  <c:v>19.603510895890629</c:v>
                </c:pt>
                <c:pt idx="32386">
                  <c:v>19.604116222767143</c:v>
                </c:pt>
                <c:pt idx="32387">
                  <c:v>19.604721549643656</c:v>
                </c:pt>
                <c:pt idx="32388">
                  <c:v>19.60532687652017</c:v>
                </c:pt>
                <c:pt idx="32389">
                  <c:v>19.605932203396684</c:v>
                </c:pt>
                <c:pt idx="32390">
                  <c:v>19.606537530273197</c:v>
                </c:pt>
                <c:pt idx="32391">
                  <c:v>19.607142857149711</c:v>
                </c:pt>
                <c:pt idx="32392">
                  <c:v>19.607748184026224</c:v>
                </c:pt>
                <c:pt idx="32393">
                  <c:v>19.608353510902738</c:v>
                </c:pt>
                <c:pt idx="32394">
                  <c:v>19.608958837779252</c:v>
                </c:pt>
                <c:pt idx="32395">
                  <c:v>19.609564164655765</c:v>
                </c:pt>
                <c:pt idx="32396">
                  <c:v>19.610169491532279</c:v>
                </c:pt>
                <c:pt idx="32397">
                  <c:v>19.610774818408792</c:v>
                </c:pt>
                <c:pt idx="32398">
                  <c:v>19.611380145285306</c:v>
                </c:pt>
                <c:pt idx="32399">
                  <c:v>19.61198547216182</c:v>
                </c:pt>
                <c:pt idx="32400">
                  <c:v>19.612590799038333</c:v>
                </c:pt>
                <c:pt idx="32401">
                  <c:v>19.613196125914847</c:v>
                </c:pt>
                <c:pt idx="32402">
                  <c:v>19.61380145279136</c:v>
                </c:pt>
                <c:pt idx="32403">
                  <c:v>19.614406779667874</c:v>
                </c:pt>
                <c:pt idx="32404">
                  <c:v>19.615012106544388</c:v>
                </c:pt>
                <c:pt idx="32405">
                  <c:v>19.615617433420901</c:v>
                </c:pt>
                <c:pt idx="32406">
                  <c:v>19.616222760297415</c:v>
                </c:pt>
                <c:pt idx="32407">
                  <c:v>19.616828087173928</c:v>
                </c:pt>
                <c:pt idx="32408">
                  <c:v>19.617433414050442</c:v>
                </c:pt>
                <c:pt idx="32409">
                  <c:v>19.618038740926956</c:v>
                </c:pt>
                <c:pt idx="32410">
                  <c:v>19.618644067803469</c:v>
                </c:pt>
                <c:pt idx="32411">
                  <c:v>19.619249394679983</c:v>
                </c:pt>
                <c:pt idx="32412">
                  <c:v>19.619854721556496</c:v>
                </c:pt>
                <c:pt idx="32413">
                  <c:v>19.62046004843301</c:v>
                </c:pt>
                <c:pt idx="32414">
                  <c:v>19.621065375309524</c:v>
                </c:pt>
                <c:pt idx="32415">
                  <c:v>19.621670702186037</c:v>
                </c:pt>
                <c:pt idx="32416">
                  <c:v>19.622276029062551</c:v>
                </c:pt>
                <c:pt idx="32417">
                  <c:v>19.622881355939064</c:v>
                </c:pt>
                <c:pt idx="32418">
                  <c:v>19.623486682815578</c:v>
                </c:pt>
                <c:pt idx="32419">
                  <c:v>19.624092009692092</c:v>
                </c:pt>
                <c:pt idx="32420">
                  <c:v>19.624697336568605</c:v>
                </c:pt>
                <c:pt idx="32421">
                  <c:v>19.625302663445119</c:v>
                </c:pt>
                <c:pt idx="32422">
                  <c:v>19.625907990321632</c:v>
                </c:pt>
                <c:pt idx="32423">
                  <c:v>19.626513317198146</c:v>
                </c:pt>
                <c:pt idx="32424">
                  <c:v>19.62711864407466</c:v>
                </c:pt>
                <c:pt idx="32425">
                  <c:v>19.627723970951173</c:v>
                </c:pt>
                <c:pt idx="32426">
                  <c:v>19.628329297827687</c:v>
                </c:pt>
                <c:pt idx="32427">
                  <c:v>19.6289346247042</c:v>
                </c:pt>
                <c:pt idx="32428">
                  <c:v>19.629539951580714</c:v>
                </c:pt>
                <c:pt idx="32429">
                  <c:v>19.630145278457228</c:v>
                </c:pt>
                <c:pt idx="32430">
                  <c:v>19.630750605333741</c:v>
                </c:pt>
                <c:pt idx="32431">
                  <c:v>19.631355932210255</c:v>
                </c:pt>
                <c:pt idx="32432">
                  <c:v>19.631961259086768</c:v>
                </c:pt>
                <c:pt idx="32433">
                  <c:v>19.632566585963282</c:v>
                </c:pt>
                <c:pt idx="32434">
                  <c:v>19.633171912839796</c:v>
                </c:pt>
                <c:pt idx="32435">
                  <c:v>19.633777239716309</c:v>
                </c:pt>
                <c:pt idx="32436">
                  <c:v>19.634382566592823</c:v>
                </c:pt>
                <c:pt idx="32437">
                  <c:v>19.634987893469336</c:v>
                </c:pt>
                <c:pt idx="32438">
                  <c:v>19.63559322034585</c:v>
                </c:pt>
                <c:pt idx="32439">
                  <c:v>19.636198547222364</c:v>
                </c:pt>
                <c:pt idx="32440">
                  <c:v>19.636803874098877</c:v>
                </c:pt>
                <c:pt idx="32441">
                  <c:v>19.637409200975391</c:v>
                </c:pt>
                <c:pt idx="32442">
                  <c:v>19.638014527851904</c:v>
                </c:pt>
                <c:pt idx="32443">
                  <c:v>19.638619854728418</c:v>
                </c:pt>
                <c:pt idx="32444">
                  <c:v>19.639225181604932</c:v>
                </c:pt>
                <c:pt idx="32445">
                  <c:v>19.639830508481445</c:v>
                </c:pt>
                <c:pt idx="32446">
                  <c:v>19.640435835357959</c:v>
                </c:pt>
                <c:pt idx="32447">
                  <c:v>19.641041162234472</c:v>
                </c:pt>
                <c:pt idx="32448">
                  <c:v>19.641646489110986</c:v>
                </c:pt>
                <c:pt idx="32449">
                  <c:v>19.6422518159875</c:v>
                </c:pt>
                <c:pt idx="32450">
                  <c:v>19.642857142864013</c:v>
                </c:pt>
                <c:pt idx="32451">
                  <c:v>19.643462469740527</c:v>
                </c:pt>
                <c:pt idx="32452">
                  <c:v>19.64406779661704</c:v>
                </c:pt>
                <c:pt idx="32453">
                  <c:v>19.644673123493554</c:v>
                </c:pt>
                <c:pt idx="32454">
                  <c:v>19.645278450370068</c:v>
                </c:pt>
                <c:pt idx="32455">
                  <c:v>19.645883777246581</c:v>
                </c:pt>
                <c:pt idx="32456">
                  <c:v>19.646489104123095</c:v>
                </c:pt>
                <c:pt idx="32457">
                  <c:v>19.647094430999609</c:v>
                </c:pt>
                <c:pt idx="32458">
                  <c:v>19.647699757876122</c:v>
                </c:pt>
                <c:pt idx="32459">
                  <c:v>19.648305084752636</c:v>
                </c:pt>
                <c:pt idx="32460">
                  <c:v>19.648910411629149</c:v>
                </c:pt>
                <c:pt idx="32461">
                  <c:v>19.649515738505663</c:v>
                </c:pt>
                <c:pt idx="32462">
                  <c:v>19.650121065382177</c:v>
                </c:pt>
                <c:pt idx="32463">
                  <c:v>19.65072639225869</c:v>
                </c:pt>
                <c:pt idx="32464">
                  <c:v>19.651331719135204</c:v>
                </c:pt>
                <c:pt idx="32465">
                  <c:v>19.651937046011717</c:v>
                </c:pt>
                <c:pt idx="32466">
                  <c:v>19.652542372888231</c:v>
                </c:pt>
                <c:pt idx="32467">
                  <c:v>19.653147699764745</c:v>
                </c:pt>
                <c:pt idx="32468">
                  <c:v>19.653753026641258</c:v>
                </c:pt>
                <c:pt idx="32469">
                  <c:v>19.654358353517772</c:v>
                </c:pt>
                <c:pt idx="32470">
                  <c:v>19.654963680394285</c:v>
                </c:pt>
                <c:pt idx="32471">
                  <c:v>19.655569007270799</c:v>
                </c:pt>
                <c:pt idx="32472">
                  <c:v>19.656174334147313</c:v>
                </c:pt>
                <c:pt idx="32473">
                  <c:v>19.656779661023826</c:v>
                </c:pt>
                <c:pt idx="32474">
                  <c:v>19.65738498790034</c:v>
                </c:pt>
                <c:pt idx="32475">
                  <c:v>19.657990314776853</c:v>
                </c:pt>
                <c:pt idx="32476">
                  <c:v>19.658595641653367</c:v>
                </c:pt>
                <c:pt idx="32477">
                  <c:v>19.659200968529881</c:v>
                </c:pt>
                <c:pt idx="32478">
                  <c:v>19.659806295406394</c:v>
                </c:pt>
                <c:pt idx="32479">
                  <c:v>19.660411622282908</c:v>
                </c:pt>
                <c:pt idx="32480">
                  <c:v>19.661016949159421</c:v>
                </c:pt>
                <c:pt idx="32481">
                  <c:v>19.661622276035935</c:v>
                </c:pt>
                <c:pt idx="32482">
                  <c:v>19.662227602912449</c:v>
                </c:pt>
                <c:pt idx="32483">
                  <c:v>19.662832929788962</c:v>
                </c:pt>
                <c:pt idx="32484">
                  <c:v>19.663438256665476</c:v>
                </c:pt>
                <c:pt idx="32485">
                  <c:v>19.664043583541989</c:v>
                </c:pt>
                <c:pt idx="32486">
                  <c:v>19.664648910418503</c:v>
                </c:pt>
                <c:pt idx="32487">
                  <c:v>19.665254237295017</c:v>
                </c:pt>
                <c:pt idx="32488">
                  <c:v>19.66585956417153</c:v>
                </c:pt>
                <c:pt idx="32489">
                  <c:v>19.666464891048044</c:v>
                </c:pt>
                <c:pt idx="32490">
                  <c:v>19.667070217924557</c:v>
                </c:pt>
                <c:pt idx="32491">
                  <c:v>19.667675544801071</c:v>
                </c:pt>
                <c:pt idx="32492">
                  <c:v>19.668280871677585</c:v>
                </c:pt>
                <c:pt idx="32493">
                  <c:v>19.668886198554098</c:v>
                </c:pt>
                <c:pt idx="32494">
                  <c:v>19.669491525430612</c:v>
                </c:pt>
                <c:pt idx="32495">
                  <c:v>19.670096852307125</c:v>
                </c:pt>
                <c:pt idx="32496">
                  <c:v>19.670702179183639</c:v>
                </c:pt>
                <c:pt idx="32497">
                  <c:v>19.671307506060153</c:v>
                </c:pt>
                <c:pt idx="32498">
                  <c:v>19.671912832936666</c:v>
                </c:pt>
                <c:pt idx="32499">
                  <c:v>19.67251815981318</c:v>
                </c:pt>
                <c:pt idx="32500">
                  <c:v>19.673123486689693</c:v>
                </c:pt>
                <c:pt idx="32501">
                  <c:v>19.673728813566207</c:v>
                </c:pt>
                <c:pt idx="32502">
                  <c:v>19.674334140442721</c:v>
                </c:pt>
                <c:pt idx="32503">
                  <c:v>19.674939467319234</c:v>
                </c:pt>
                <c:pt idx="32504">
                  <c:v>19.675544794195748</c:v>
                </c:pt>
                <c:pt idx="32505">
                  <c:v>19.676150121072261</c:v>
                </c:pt>
                <c:pt idx="32506">
                  <c:v>19.676755447948775</c:v>
                </c:pt>
                <c:pt idx="32507">
                  <c:v>19.677360774825289</c:v>
                </c:pt>
                <c:pt idx="32508">
                  <c:v>19.677966101701802</c:v>
                </c:pt>
                <c:pt idx="32509">
                  <c:v>19.678571428578316</c:v>
                </c:pt>
                <c:pt idx="32510">
                  <c:v>19.679176755454829</c:v>
                </c:pt>
                <c:pt idx="32511">
                  <c:v>19.679782082331343</c:v>
                </c:pt>
                <c:pt idx="32512">
                  <c:v>19.680387409207857</c:v>
                </c:pt>
                <c:pt idx="32513">
                  <c:v>19.68099273608437</c:v>
                </c:pt>
                <c:pt idx="32514">
                  <c:v>19.681598062960884</c:v>
                </c:pt>
                <c:pt idx="32515">
                  <c:v>19.682203389837397</c:v>
                </c:pt>
                <c:pt idx="32516">
                  <c:v>19.682808716713911</c:v>
                </c:pt>
                <c:pt idx="32517">
                  <c:v>19.683414043590425</c:v>
                </c:pt>
                <c:pt idx="32518">
                  <c:v>19.684019370466938</c:v>
                </c:pt>
                <c:pt idx="32519">
                  <c:v>19.684624697343452</c:v>
                </c:pt>
                <c:pt idx="32520">
                  <c:v>19.685230024219965</c:v>
                </c:pt>
                <c:pt idx="32521">
                  <c:v>19.685835351096479</c:v>
                </c:pt>
                <c:pt idx="32522">
                  <c:v>19.686440677972993</c:v>
                </c:pt>
                <c:pt idx="32523">
                  <c:v>19.687046004849506</c:v>
                </c:pt>
                <c:pt idx="32524">
                  <c:v>19.68765133172602</c:v>
                </c:pt>
                <c:pt idx="32525">
                  <c:v>19.688256658602533</c:v>
                </c:pt>
                <c:pt idx="32526">
                  <c:v>19.688861985479047</c:v>
                </c:pt>
                <c:pt idx="32527">
                  <c:v>19.689467312355561</c:v>
                </c:pt>
                <c:pt idx="32528">
                  <c:v>19.690072639232074</c:v>
                </c:pt>
                <c:pt idx="32529">
                  <c:v>19.690677966108588</c:v>
                </c:pt>
                <c:pt idx="32530">
                  <c:v>19.691283292985101</c:v>
                </c:pt>
                <c:pt idx="32531">
                  <c:v>19.691888619861615</c:v>
                </c:pt>
                <c:pt idx="32532">
                  <c:v>19.692493946738129</c:v>
                </c:pt>
                <c:pt idx="32533">
                  <c:v>19.693099273614642</c:v>
                </c:pt>
                <c:pt idx="32534">
                  <c:v>19.693704600491156</c:v>
                </c:pt>
                <c:pt idx="32535">
                  <c:v>19.694309927367669</c:v>
                </c:pt>
                <c:pt idx="32536">
                  <c:v>19.694915254244183</c:v>
                </c:pt>
                <c:pt idx="32537">
                  <c:v>19.695520581120697</c:v>
                </c:pt>
                <c:pt idx="32538">
                  <c:v>19.69612590799721</c:v>
                </c:pt>
                <c:pt idx="32539">
                  <c:v>19.696731234873724</c:v>
                </c:pt>
                <c:pt idx="32540">
                  <c:v>19.697336561750237</c:v>
                </c:pt>
                <c:pt idx="32541">
                  <c:v>19.697941888626751</c:v>
                </c:pt>
                <c:pt idx="32542">
                  <c:v>19.698547215503265</c:v>
                </c:pt>
                <c:pt idx="32543">
                  <c:v>19.699152542379778</c:v>
                </c:pt>
                <c:pt idx="32544">
                  <c:v>19.699757869256292</c:v>
                </c:pt>
                <c:pt idx="32545">
                  <c:v>19.700363196132805</c:v>
                </c:pt>
                <c:pt idx="32546">
                  <c:v>19.700968523009319</c:v>
                </c:pt>
                <c:pt idx="32547">
                  <c:v>19.701573849885833</c:v>
                </c:pt>
                <c:pt idx="32548">
                  <c:v>19.702179176762346</c:v>
                </c:pt>
                <c:pt idx="32549">
                  <c:v>19.70278450363886</c:v>
                </c:pt>
                <c:pt idx="32550">
                  <c:v>19.703389830515373</c:v>
                </c:pt>
                <c:pt idx="32551">
                  <c:v>19.703995157391887</c:v>
                </c:pt>
                <c:pt idx="32552">
                  <c:v>19.704600484268401</c:v>
                </c:pt>
                <c:pt idx="32553">
                  <c:v>19.705205811144914</c:v>
                </c:pt>
                <c:pt idx="32554">
                  <c:v>19.705811138021428</c:v>
                </c:pt>
                <c:pt idx="32555">
                  <c:v>19.706416464897941</c:v>
                </c:pt>
                <c:pt idx="32556">
                  <c:v>19.707021791774455</c:v>
                </c:pt>
                <c:pt idx="32557">
                  <c:v>19.707627118650969</c:v>
                </c:pt>
                <c:pt idx="32558">
                  <c:v>19.708232445527482</c:v>
                </c:pt>
                <c:pt idx="32559">
                  <c:v>19.708837772403996</c:v>
                </c:pt>
                <c:pt idx="32560">
                  <c:v>19.709443099280509</c:v>
                </c:pt>
                <c:pt idx="32561">
                  <c:v>19.710048426157023</c:v>
                </c:pt>
                <c:pt idx="32562">
                  <c:v>19.710653753033537</c:v>
                </c:pt>
                <c:pt idx="32563">
                  <c:v>19.71125907991005</c:v>
                </c:pt>
                <c:pt idx="32564">
                  <c:v>19.711864406786564</c:v>
                </c:pt>
                <c:pt idx="32565">
                  <c:v>19.712469733663077</c:v>
                </c:pt>
                <c:pt idx="32566">
                  <c:v>19.713075060539591</c:v>
                </c:pt>
                <c:pt idx="32567">
                  <c:v>19.713680387416105</c:v>
                </c:pt>
                <c:pt idx="32568">
                  <c:v>19.714285714292618</c:v>
                </c:pt>
                <c:pt idx="32569">
                  <c:v>19.714891041169132</c:v>
                </c:pt>
                <c:pt idx="32570">
                  <c:v>19.715496368045645</c:v>
                </c:pt>
                <c:pt idx="32571">
                  <c:v>19.716101694922159</c:v>
                </c:pt>
                <c:pt idx="32572">
                  <c:v>19.716707021798673</c:v>
                </c:pt>
                <c:pt idx="32573">
                  <c:v>19.717312348675186</c:v>
                </c:pt>
                <c:pt idx="32574">
                  <c:v>19.7179176755517</c:v>
                </c:pt>
                <c:pt idx="32575">
                  <c:v>19.718523002428213</c:v>
                </c:pt>
                <c:pt idx="32576">
                  <c:v>19.719128329304727</c:v>
                </c:pt>
                <c:pt idx="32577">
                  <c:v>19.719733656181241</c:v>
                </c:pt>
                <c:pt idx="32578">
                  <c:v>19.720338983057754</c:v>
                </c:pt>
                <c:pt idx="32579">
                  <c:v>19.720944309934268</c:v>
                </c:pt>
                <c:pt idx="32580">
                  <c:v>19.721549636810781</c:v>
                </c:pt>
                <c:pt idx="32581">
                  <c:v>19.722154963687295</c:v>
                </c:pt>
                <c:pt idx="32582">
                  <c:v>19.722760290563809</c:v>
                </c:pt>
                <c:pt idx="32583">
                  <c:v>19.723365617440322</c:v>
                </c:pt>
                <c:pt idx="32584">
                  <c:v>19.723970944316836</c:v>
                </c:pt>
                <c:pt idx="32585">
                  <c:v>19.724576271193349</c:v>
                </c:pt>
                <c:pt idx="32586">
                  <c:v>19.725181598069863</c:v>
                </c:pt>
                <c:pt idx="32587">
                  <c:v>19.725786924946377</c:v>
                </c:pt>
                <c:pt idx="32588">
                  <c:v>19.72639225182289</c:v>
                </c:pt>
                <c:pt idx="32589">
                  <c:v>19.726997578699404</c:v>
                </c:pt>
                <c:pt idx="32590">
                  <c:v>19.727602905575917</c:v>
                </c:pt>
                <c:pt idx="32591">
                  <c:v>19.728208232452431</c:v>
                </c:pt>
                <c:pt idx="32592">
                  <c:v>19.728813559328945</c:v>
                </c:pt>
                <c:pt idx="32593">
                  <c:v>19.729418886205458</c:v>
                </c:pt>
                <c:pt idx="32594">
                  <c:v>19.730024213081972</c:v>
                </c:pt>
                <c:pt idx="32595">
                  <c:v>19.730629539958485</c:v>
                </c:pt>
                <c:pt idx="32596">
                  <c:v>19.731234866834999</c:v>
                </c:pt>
                <c:pt idx="32597">
                  <c:v>19.731840193711513</c:v>
                </c:pt>
                <c:pt idx="32598">
                  <c:v>19.732445520588026</c:v>
                </c:pt>
                <c:pt idx="32599">
                  <c:v>19.73305084746454</c:v>
                </c:pt>
                <c:pt idx="32600">
                  <c:v>19.733656174341053</c:v>
                </c:pt>
                <c:pt idx="32601">
                  <c:v>19.734261501217567</c:v>
                </c:pt>
                <c:pt idx="32602">
                  <c:v>19.734866828094081</c:v>
                </c:pt>
                <c:pt idx="32603">
                  <c:v>19.735472154970594</c:v>
                </c:pt>
                <c:pt idx="32604">
                  <c:v>19.736077481847108</c:v>
                </c:pt>
                <c:pt idx="32605">
                  <c:v>19.736682808723621</c:v>
                </c:pt>
                <c:pt idx="32606">
                  <c:v>19.737288135600135</c:v>
                </c:pt>
                <c:pt idx="32607">
                  <c:v>19.737893462476649</c:v>
                </c:pt>
                <c:pt idx="32608">
                  <c:v>19.738498789353162</c:v>
                </c:pt>
                <c:pt idx="32609">
                  <c:v>19.739104116229676</c:v>
                </c:pt>
                <c:pt idx="32610">
                  <c:v>19.739709443106189</c:v>
                </c:pt>
                <c:pt idx="32611">
                  <c:v>19.740314769982703</c:v>
                </c:pt>
                <c:pt idx="32612">
                  <c:v>19.740920096859217</c:v>
                </c:pt>
                <c:pt idx="32613">
                  <c:v>19.74152542373573</c:v>
                </c:pt>
                <c:pt idx="32614">
                  <c:v>19.742130750612244</c:v>
                </c:pt>
                <c:pt idx="32615">
                  <c:v>19.742736077488757</c:v>
                </c:pt>
                <c:pt idx="32616">
                  <c:v>19.743341404365271</c:v>
                </c:pt>
                <c:pt idx="32617">
                  <c:v>19.743946731241785</c:v>
                </c:pt>
                <c:pt idx="32618">
                  <c:v>19.744552058118298</c:v>
                </c:pt>
                <c:pt idx="32619">
                  <c:v>19.745157384994812</c:v>
                </c:pt>
                <c:pt idx="32620">
                  <c:v>19.745762711871325</c:v>
                </c:pt>
                <c:pt idx="32621">
                  <c:v>19.746368038747839</c:v>
                </c:pt>
                <c:pt idx="32622">
                  <c:v>19.746973365624353</c:v>
                </c:pt>
                <c:pt idx="32623">
                  <c:v>19.747578692500866</c:v>
                </c:pt>
                <c:pt idx="32624">
                  <c:v>19.74818401937738</c:v>
                </c:pt>
                <c:pt idx="32625">
                  <c:v>19.748789346253893</c:v>
                </c:pt>
                <c:pt idx="32626">
                  <c:v>19.749394673130407</c:v>
                </c:pt>
                <c:pt idx="32627">
                  <c:v>19.750000000006921</c:v>
                </c:pt>
                <c:pt idx="32628">
                  <c:v>19.750605326883434</c:v>
                </c:pt>
                <c:pt idx="32629">
                  <c:v>19.751210653759948</c:v>
                </c:pt>
                <c:pt idx="32630">
                  <c:v>19.751815980636461</c:v>
                </c:pt>
                <c:pt idx="32631">
                  <c:v>19.752421307512975</c:v>
                </c:pt>
                <c:pt idx="32632">
                  <c:v>19.753026634389489</c:v>
                </c:pt>
                <c:pt idx="32633">
                  <c:v>19.753631961266002</c:v>
                </c:pt>
                <c:pt idx="32634">
                  <c:v>19.754237288142516</c:v>
                </c:pt>
                <c:pt idx="32635">
                  <c:v>19.754842615019029</c:v>
                </c:pt>
                <c:pt idx="32636">
                  <c:v>19.755447941895543</c:v>
                </c:pt>
                <c:pt idx="32637">
                  <c:v>19.756053268772057</c:v>
                </c:pt>
                <c:pt idx="32638">
                  <c:v>19.75665859564857</c:v>
                </c:pt>
                <c:pt idx="32639">
                  <c:v>19.757263922525084</c:v>
                </c:pt>
                <c:pt idx="32640">
                  <c:v>19.757869249401598</c:v>
                </c:pt>
                <c:pt idx="32641">
                  <c:v>19.758474576278111</c:v>
                </c:pt>
                <c:pt idx="32642">
                  <c:v>19.759079903154625</c:v>
                </c:pt>
                <c:pt idx="32643">
                  <c:v>19.759685230031138</c:v>
                </c:pt>
                <c:pt idx="32644">
                  <c:v>19.760290556907652</c:v>
                </c:pt>
                <c:pt idx="32645">
                  <c:v>19.760895883784166</c:v>
                </c:pt>
                <c:pt idx="32646">
                  <c:v>19.761501210660679</c:v>
                </c:pt>
                <c:pt idx="32647">
                  <c:v>19.762106537537193</c:v>
                </c:pt>
                <c:pt idx="32648">
                  <c:v>19.762711864413706</c:v>
                </c:pt>
                <c:pt idx="32649">
                  <c:v>19.76331719129022</c:v>
                </c:pt>
                <c:pt idx="32650">
                  <c:v>19.763922518166734</c:v>
                </c:pt>
                <c:pt idx="32651">
                  <c:v>19.764527845043247</c:v>
                </c:pt>
                <c:pt idx="32652">
                  <c:v>19.765133171919761</c:v>
                </c:pt>
                <c:pt idx="32653">
                  <c:v>19.765738498796274</c:v>
                </c:pt>
                <c:pt idx="32654">
                  <c:v>19.766343825672788</c:v>
                </c:pt>
                <c:pt idx="32655">
                  <c:v>19.766949152549302</c:v>
                </c:pt>
                <c:pt idx="32656">
                  <c:v>19.767554479425815</c:v>
                </c:pt>
                <c:pt idx="32657">
                  <c:v>19.768159806302329</c:v>
                </c:pt>
                <c:pt idx="32658">
                  <c:v>19.768765133178842</c:v>
                </c:pt>
                <c:pt idx="32659">
                  <c:v>19.769370460055356</c:v>
                </c:pt>
                <c:pt idx="32660">
                  <c:v>19.76997578693187</c:v>
                </c:pt>
                <c:pt idx="32661">
                  <c:v>19.770581113808383</c:v>
                </c:pt>
                <c:pt idx="32662">
                  <c:v>19.771186440684897</c:v>
                </c:pt>
                <c:pt idx="32663">
                  <c:v>19.77179176756141</c:v>
                </c:pt>
                <c:pt idx="32664">
                  <c:v>19.772397094437924</c:v>
                </c:pt>
                <c:pt idx="32665">
                  <c:v>19.773002421314438</c:v>
                </c:pt>
                <c:pt idx="32666">
                  <c:v>19.773607748190951</c:v>
                </c:pt>
                <c:pt idx="32667">
                  <c:v>19.774213075067465</c:v>
                </c:pt>
                <c:pt idx="32668">
                  <c:v>19.774818401943978</c:v>
                </c:pt>
                <c:pt idx="32669">
                  <c:v>19.775423728820492</c:v>
                </c:pt>
                <c:pt idx="32670">
                  <c:v>19.776029055697006</c:v>
                </c:pt>
                <c:pt idx="32671">
                  <c:v>19.776634382573519</c:v>
                </c:pt>
                <c:pt idx="32672">
                  <c:v>19.777239709450033</c:v>
                </c:pt>
                <c:pt idx="32673">
                  <c:v>19.777845036326546</c:v>
                </c:pt>
                <c:pt idx="32674">
                  <c:v>19.77845036320306</c:v>
                </c:pt>
                <c:pt idx="32675">
                  <c:v>19.779055690079574</c:v>
                </c:pt>
                <c:pt idx="32676">
                  <c:v>19.779661016956087</c:v>
                </c:pt>
                <c:pt idx="32677">
                  <c:v>19.780266343832601</c:v>
                </c:pt>
                <c:pt idx="32678">
                  <c:v>19.780871670709114</c:v>
                </c:pt>
                <c:pt idx="32679">
                  <c:v>19.781476997585628</c:v>
                </c:pt>
                <c:pt idx="32680">
                  <c:v>19.782082324462142</c:v>
                </c:pt>
                <c:pt idx="32681">
                  <c:v>19.782687651338655</c:v>
                </c:pt>
                <c:pt idx="32682">
                  <c:v>19.783292978215169</c:v>
                </c:pt>
                <c:pt idx="32683">
                  <c:v>19.783898305091682</c:v>
                </c:pt>
                <c:pt idx="32684">
                  <c:v>19.784503631968196</c:v>
                </c:pt>
                <c:pt idx="32685">
                  <c:v>19.78510895884471</c:v>
                </c:pt>
                <c:pt idx="32686">
                  <c:v>19.785714285721223</c:v>
                </c:pt>
                <c:pt idx="32687">
                  <c:v>19.786319612597737</c:v>
                </c:pt>
                <c:pt idx="32688">
                  <c:v>19.78692493947425</c:v>
                </c:pt>
                <c:pt idx="32689">
                  <c:v>19.787530266350764</c:v>
                </c:pt>
                <c:pt idx="32690">
                  <c:v>19.788135593227278</c:v>
                </c:pt>
                <c:pt idx="32691">
                  <c:v>19.788740920103791</c:v>
                </c:pt>
                <c:pt idx="32692">
                  <c:v>19.789346246980305</c:v>
                </c:pt>
                <c:pt idx="32693">
                  <c:v>19.789951573856818</c:v>
                </c:pt>
                <c:pt idx="32694">
                  <c:v>19.790556900733332</c:v>
                </c:pt>
                <c:pt idx="32695">
                  <c:v>19.791162227609846</c:v>
                </c:pt>
                <c:pt idx="32696">
                  <c:v>19.791767554486359</c:v>
                </c:pt>
                <c:pt idx="32697">
                  <c:v>19.792372881362873</c:v>
                </c:pt>
                <c:pt idx="32698">
                  <c:v>19.792978208239386</c:v>
                </c:pt>
                <c:pt idx="32699">
                  <c:v>19.7935835351159</c:v>
                </c:pt>
                <c:pt idx="32700">
                  <c:v>19.794188861992414</c:v>
                </c:pt>
                <c:pt idx="32701">
                  <c:v>19.794794188868927</c:v>
                </c:pt>
                <c:pt idx="32702">
                  <c:v>19.795399515745441</c:v>
                </c:pt>
                <c:pt idx="32703">
                  <c:v>19.796004842621954</c:v>
                </c:pt>
                <c:pt idx="32704">
                  <c:v>19.796610169498468</c:v>
                </c:pt>
                <c:pt idx="32705">
                  <c:v>19.797215496374982</c:v>
                </c:pt>
                <c:pt idx="32706">
                  <c:v>19.797820823251495</c:v>
                </c:pt>
                <c:pt idx="32707">
                  <c:v>19.798426150128009</c:v>
                </c:pt>
                <c:pt idx="32708">
                  <c:v>19.799031477004522</c:v>
                </c:pt>
                <c:pt idx="32709">
                  <c:v>19.799636803881036</c:v>
                </c:pt>
                <c:pt idx="32710">
                  <c:v>19.80024213075755</c:v>
                </c:pt>
                <c:pt idx="32711">
                  <c:v>19.800847457634063</c:v>
                </c:pt>
                <c:pt idx="32712">
                  <c:v>19.801452784510577</c:v>
                </c:pt>
                <c:pt idx="32713">
                  <c:v>19.80205811138709</c:v>
                </c:pt>
                <c:pt idx="32714">
                  <c:v>19.802663438263604</c:v>
                </c:pt>
                <c:pt idx="32715">
                  <c:v>19.803268765140118</c:v>
                </c:pt>
                <c:pt idx="32716">
                  <c:v>19.803874092016631</c:v>
                </c:pt>
                <c:pt idx="32717">
                  <c:v>19.804479418893145</c:v>
                </c:pt>
                <c:pt idx="32718">
                  <c:v>19.805084745769658</c:v>
                </c:pt>
                <c:pt idx="32719">
                  <c:v>19.805690072646172</c:v>
                </c:pt>
                <c:pt idx="32720">
                  <c:v>19.806295399522686</c:v>
                </c:pt>
                <c:pt idx="32721">
                  <c:v>19.806900726399199</c:v>
                </c:pt>
                <c:pt idx="32722">
                  <c:v>19.807506053275713</c:v>
                </c:pt>
                <c:pt idx="32723">
                  <c:v>19.808111380152226</c:v>
                </c:pt>
                <c:pt idx="32724">
                  <c:v>19.80871670702874</c:v>
                </c:pt>
                <c:pt idx="32725">
                  <c:v>19.809322033905254</c:v>
                </c:pt>
                <c:pt idx="32726">
                  <c:v>19.809927360781767</c:v>
                </c:pt>
                <c:pt idx="32727">
                  <c:v>19.810532687658281</c:v>
                </c:pt>
                <c:pt idx="32728">
                  <c:v>19.811138014534794</c:v>
                </c:pt>
                <c:pt idx="32729">
                  <c:v>19.811743341411308</c:v>
                </c:pt>
                <c:pt idx="32730">
                  <c:v>19.812348668287822</c:v>
                </c:pt>
                <c:pt idx="32731">
                  <c:v>19.812953995164335</c:v>
                </c:pt>
                <c:pt idx="32732">
                  <c:v>19.813559322040849</c:v>
                </c:pt>
                <c:pt idx="32733">
                  <c:v>19.814164648917362</c:v>
                </c:pt>
                <c:pt idx="32734">
                  <c:v>19.814769975793876</c:v>
                </c:pt>
                <c:pt idx="32735">
                  <c:v>19.81537530267039</c:v>
                </c:pt>
                <c:pt idx="32736">
                  <c:v>19.815980629546903</c:v>
                </c:pt>
                <c:pt idx="32737">
                  <c:v>19.816585956423417</c:v>
                </c:pt>
                <c:pt idx="32738">
                  <c:v>19.81719128329993</c:v>
                </c:pt>
                <c:pt idx="32739">
                  <c:v>19.817796610176444</c:v>
                </c:pt>
                <c:pt idx="32740">
                  <c:v>19.818401937052958</c:v>
                </c:pt>
                <c:pt idx="32741">
                  <c:v>19.819007263929471</c:v>
                </c:pt>
                <c:pt idx="32742">
                  <c:v>19.819612590805985</c:v>
                </c:pt>
                <c:pt idx="32743">
                  <c:v>19.820217917682498</c:v>
                </c:pt>
                <c:pt idx="32744">
                  <c:v>19.820823244559012</c:v>
                </c:pt>
                <c:pt idx="32745">
                  <c:v>19.821428571435526</c:v>
                </c:pt>
                <c:pt idx="32746">
                  <c:v>19.822033898312039</c:v>
                </c:pt>
                <c:pt idx="32747">
                  <c:v>19.822639225188553</c:v>
                </c:pt>
                <c:pt idx="32748">
                  <c:v>19.823244552065066</c:v>
                </c:pt>
                <c:pt idx="32749">
                  <c:v>19.82384987894158</c:v>
                </c:pt>
                <c:pt idx="32750">
                  <c:v>19.824455205818094</c:v>
                </c:pt>
                <c:pt idx="32751">
                  <c:v>19.825060532694607</c:v>
                </c:pt>
                <c:pt idx="32752">
                  <c:v>19.825665859571121</c:v>
                </c:pt>
                <c:pt idx="32753">
                  <c:v>19.826271186447634</c:v>
                </c:pt>
                <c:pt idx="32754">
                  <c:v>19.826876513324148</c:v>
                </c:pt>
                <c:pt idx="32755">
                  <c:v>19.827481840200662</c:v>
                </c:pt>
                <c:pt idx="32756">
                  <c:v>19.828087167077175</c:v>
                </c:pt>
                <c:pt idx="32757">
                  <c:v>19.828692493953689</c:v>
                </c:pt>
                <c:pt idx="32758">
                  <c:v>19.829297820830202</c:v>
                </c:pt>
                <c:pt idx="32759">
                  <c:v>19.829903147706716</c:v>
                </c:pt>
                <c:pt idx="32760">
                  <c:v>19.83050847458323</c:v>
                </c:pt>
                <c:pt idx="32761">
                  <c:v>19.831113801459743</c:v>
                </c:pt>
                <c:pt idx="32762">
                  <c:v>19.831719128336257</c:v>
                </c:pt>
                <c:pt idx="32763">
                  <c:v>19.83232445521277</c:v>
                </c:pt>
                <c:pt idx="32764">
                  <c:v>19.832929782089284</c:v>
                </c:pt>
                <c:pt idx="32765">
                  <c:v>19.833535108965798</c:v>
                </c:pt>
                <c:pt idx="32766">
                  <c:v>19.834140435842311</c:v>
                </c:pt>
                <c:pt idx="32767">
                  <c:v>19.834745762718825</c:v>
                </c:pt>
                <c:pt idx="32768">
                  <c:v>19.835351089595338</c:v>
                </c:pt>
                <c:pt idx="32769">
                  <c:v>19.835956416471852</c:v>
                </c:pt>
                <c:pt idx="32770">
                  <c:v>19.836561743348366</c:v>
                </c:pt>
                <c:pt idx="32771">
                  <c:v>19.837167070224879</c:v>
                </c:pt>
                <c:pt idx="32772">
                  <c:v>19.837772397101393</c:v>
                </c:pt>
                <c:pt idx="32773">
                  <c:v>19.838377723977906</c:v>
                </c:pt>
                <c:pt idx="32774">
                  <c:v>19.83898305085442</c:v>
                </c:pt>
                <c:pt idx="32775">
                  <c:v>19.839588377730934</c:v>
                </c:pt>
                <c:pt idx="32776">
                  <c:v>19.840193704607447</c:v>
                </c:pt>
                <c:pt idx="32777">
                  <c:v>19.840799031483961</c:v>
                </c:pt>
                <c:pt idx="32778">
                  <c:v>19.841404358360474</c:v>
                </c:pt>
                <c:pt idx="32779">
                  <c:v>19.842009685236988</c:v>
                </c:pt>
                <c:pt idx="32780">
                  <c:v>19.842615012113502</c:v>
                </c:pt>
                <c:pt idx="32781">
                  <c:v>19.843220338990015</c:v>
                </c:pt>
                <c:pt idx="32782">
                  <c:v>19.843825665866529</c:v>
                </c:pt>
                <c:pt idx="32783">
                  <c:v>19.844430992743042</c:v>
                </c:pt>
                <c:pt idx="32784">
                  <c:v>19.845036319619556</c:v>
                </c:pt>
                <c:pt idx="32785">
                  <c:v>19.84564164649607</c:v>
                </c:pt>
                <c:pt idx="32786">
                  <c:v>19.846246973372583</c:v>
                </c:pt>
                <c:pt idx="32787">
                  <c:v>19.846852300249097</c:v>
                </c:pt>
                <c:pt idx="32788">
                  <c:v>19.84745762712561</c:v>
                </c:pt>
                <c:pt idx="32789">
                  <c:v>19.848062954002124</c:v>
                </c:pt>
                <c:pt idx="32790">
                  <c:v>19.848668280878638</c:v>
                </c:pt>
                <c:pt idx="32791">
                  <c:v>19.849273607755151</c:v>
                </c:pt>
                <c:pt idx="32792">
                  <c:v>19.849878934631665</c:v>
                </c:pt>
                <c:pt idx="32793">
                  <c:v>19.850484261508178</c:v>
                </c:pt>
                <c:pt idx="32794">
                  <c:v>19.851089588384692</c:v>
                </c:pt>
                <c:pt idx="32795">
                  <c:v>19.851694915261206</c:v>
                </c:pt>
                <c:pt idx="32796">
                  <c:v>19.852300242137719</c:v>
                </c:pt>
                <c:pt idx="32797">
                  <c:v>19.852905569014233</c:v>
                </c:pt>
                <c:pt idx="32798">
                  <c:v>19.853510895890746</c:v>
                </c:pt>
                <c:pt idx="32799">
                  <c:v>19.85411622276726</c:v>
                </c:pt>
                <c:pt idx="32800">
                  <c:v>19.854721549643774</c:v>
                </c:pt>
                <c:pt idx="32801">
                  <c:v>19.855326876520287</c:v>
                </c:pt>
                <c:pt idx="32802">
                  <c:v>19.855932203396801</c:v>
                </c:pt>
                <c:pt idx="32803">
                  <c:v>19.856537530273314</c:v>
                </c:pt>
                <c:pt idx="32804">
                  <c:v>19.857142857149828</c:v>
                </c:pt>
                <c:pt idx="32805">
                  <c:v>19.857748184026342</c:v>
                </c:pt>
                <c:pt idx="32806">
                  <c:v>19.858353510902855</c:v>
                </c:pt>
                <c:pt idx="32807">
                  <c:v>19.858958837779369</c:v>
                </c:pt>
                <c:pt idx="32808">
                  <c:v>19.859564164655882</c:v>
                </c:pt>
                <c:pt idx="32809">
                  <c:v>19.860169491532396</c:v>
                </c:pt>
                <c:pt idx="32810">
                  <c:v>19.86077481840891</c:v>
                </c:pt>
                <c:pt idx="32811">
                  <c:v>19.861380145285423</c:v>
                </c:pt>
                <c:pt idx="32812">
                  <c:v>19.861985472161937</c:v>
                </c:pt>
                <c:pt idx="32813">
                  <c:v>19.86259079903845</c:v>
                </c:pt>
                <c:pt idx="32814">
                  <c:v>19.863196125914964</c:v>
                </c:pt>
                <c:pt idx="32815">
                  <c:v>19.863801452791478</c:v>
                </c:pt>
                <c:pt idx="32816">
                  <c:v>19.864406779667991</c:v>
                </c:pt>
                <c:pt idx="32817">
                  <c:v>19.865012106544505</c:v>
                </c:pt>
                <c:pt idx="32818">
                  <c:v>19.865617433421018</c:v>
                </c:pt>
                <c:pt idx="32819">
                  <c:v>19.866222760297532</c:v>
                </c:pt>
                <c:pt idx="32820">
                  <c:v>19.866828087174046</c:v>
                </c:pt>
                <c:pt idx="32821">
                  <c:v>19.867433414050559</c:v>
                </c:pt>
                <c:pt idx="32822">
                  <c:v>19.868038740927073</c:v>
                </c:pt>
                <c:pt idx="32823">
                  <c:v>19.868644067803586</c:v>
                </c:pt>
                <c:pt idx="32824">
                  <c:v>19.8692493946801</c:v>
                </c:pt>
                <c:pt idx="32825">
                  <c:v>19.869854721556614</c:v>
                </c:pt>
                <c:pt idx="32826">
                  <c:v>19.870460048433127</c:v>
                </c:pt>
                <c:pt idx="32827">
                  <c:v>19.871065375309641</c:v>
                </c:pt>
                <c:pt idx="32828">
                  <c:v>19.871670702186155</c:v>
                </c:pt>
                <c:pt idx="32829">
                  <c:v>19.872276029062668</c:v>
                </c:pt>
                <c:pt idx="32830">
                  <c:v>19.872881355939182</c:v>
                </c:pt>
                <c:pt idx="32831">
                  <c:v>19.873486682815695</c:v>
                </c:pt>
                <c:pt idx="32832">
                  <c:v>19.874092009692209</c:v>
                </c:pt>
                <c:pt idx="32833">
                  <c:v>19.874697336568723</c:v>
                </c:pt>
                <c:pt idx="32834">
                  <c:v>19.875302663445236</c:v>
                </c:pt>
                <c:pt idx="32835">
                  <c:v>19.87590799032175</c:v>
                </c:pt>
                <c:pt idx="32836">
                  <c:v>19.876513317198263</c:v>
                </c:pt>
                <c:pt idx="32837">
                  <c:v>19.877118644074777</c:v>
                </c:pt>
                <c:pt idx="32838">
                  <c:v>19.877723970951291</c:v>
                </c:pt>
                <c:pt idx="32839">
                  <c:v>19.878329297827804</c:v>
                </c:pt>
                <c:pt idx="32840">
                  <c:v>19.878934624704318</c:v>
                </c:pt>
                <c:pt idx="32841">
                  <c:v>19.879539951580831</c:v>
                </c:pt>
                <c:pt idx="32842">
                  <c:v>19.880145278457345</c:v>
                </c:pt>
                <c:pt idx="32843">
                  <c:v>19.880750605333859</c:v>
                </c:pt>
                <c:pt idx="32844">
                  <c:v>19.881355932210372</c:v>
                </c:pt>
                <c:pt idx="32845">
                  <c:v>19.881961259086886</c:v>
                </c:pt>
                <c:pt idx="32846">
                  <c:v>19.882566585963399</c:v>
                </c:pt>
                <c:pt idx="32847">
                  <c:v>19.883171912839913</c:v>
                </c:pt>
                <c:pt idx="32848">
                  <c:v>19.883777239716427</c:v>
                </c:pt>
                <c:pt idx="32849">
                  <c:v>19.88438256659294</c:v>
                </c:pt>
                <c:pt idx="32850">
                  <c:v>19.884987893469454</c:v>
                </c:pt>
                <c:pt idx="32851">
                  <c:v>19.885593220345967</c:v>
                </c:pt>
                <c:pt idx="32852">
                  <c:v>19.886198547222481</c:v>
                </c:pt>
                <c:pt idx="32853">
                  <c:v>19.886803874098995</c:v>
                </c:pt>
                <c:pt idx="32854">
                  <c:v>19.887409200975508</c:v>
                </c:pt>
                <c:pt idx="32855">
                  <c:v>19.888014527852022</c:v>
                </c:pt>
                <c:pt idx="32856">
                  <c:v>19.888619854728535</c:v>
                </c:pt>
                <c:pt idx="32857">
                  <c:v>19.889225181605049</c:v>
                </c:pt>
                <c:pt idx="32858">
                  <c:v>19.889830508481563</c:v>
                </c:pt>
                <c:pt idx="32859">
                  <c:v>19.890435835358076</c:v>
                </c:pt>
                <c:pt idx="32860">
                  <c:v>19.89104116223459</c:v>
                </c:pt>
                <c:pt idx="32861">
                  <c:v>19.891646489111103</c:v>
                </c:pt>
                <c:pt idx="32862">
                  <c:v>19.892251815987617</c:v>
                </c:pt>
                <c:pt idx="32863">
                  <c:v>19.892857142864131</c:v>
                </c:pt>
                <c:pt idx="32864">
                  <c:v>19.893462469740644</c:v>
                </c:pt>
                <c:pt idx="32865">
                  <c:v>19.894067796617158</c:v>
                </c:pt>
                <c:pt idx="32866">
                  <c:v>19.894673123493671</c:v>
                </c:pt>
                <c:pt idx="32867">
                  <c:v>19.895278450370185</c:v>
                </c:pt>
                <c:pt idx="32868">
                  <c:v>19.895883777246699</c:v>
                </c:pt>
                <c:pt idx="32869">
                  <c:v>19.896489104123212</c:v>
                </c:pt>
                <c:pt idx="32870">
                  <c:v>19.897094430999726</c:v>
                </c:pt>
                <c:pt idx="32871">
                  <c:v>19.897699757876239</c:v>
                </c:pt>
                <c:pt idx="32872">
                  <c:v>19.898305084752753</c:v>
                </c:pt>
                <c:pt idx="32873">
                  <c:v>19.898910411629267</c:v>
                </c:pt>
                <c:pt idx="32874">
                  <c:v>19.89951573850578</c:v>
                </c:pt>
                <c:pt idx="32875">
                  <c:v>19.900121065382294</c:v>
                </c:pt>
                <c:pt idx="32876">
                  <c:v>19.900726392258807</c:v>
                </c:pt>
                <c:pt idx="32877">
                  <c:v>19.901331719135321</c:v>
                </c:pt>
                <c:pt idx="32878">
                  <c:v>19.901937046011835</c:v>
                </c:pt>
                <c:pt idx="32879">
                  <c:v>19.902542372888348</c:v>
                </c:pt>
                <c:pt idx="32880">
                  <c:v>19.903147699764862</c:v>
                </c:pt>
                <c:pt idx="32881">
                  <c:v>19.903753026641375</c:v>
                </c:pt>
                <c:pt idx="32882">
                  <c:v>19.904358353517889</c:v>
                </c:pt>
                <c:pt idx="32883">
                  <c:v>19.904963680394403</c:v>
                </c:pt>
                <c:pt idx="32884">
                  <c:v>19.905569007270916</c:v>
                </c:pt>
                <c:pt idx="32885">
                  <c:v>19.90617433414743</c:v>
                </c:pt>
                <c:pt idx="32886">
                  <c:v>19.906779661023943</c:v>
                </c:pt>
                <c:pt idx="32887">
                  <c:v>19.907384987900457</c:v>
                </c:pt>
                <c:pt idx="32888">
                  <c:v>19.907990314776971</c:v>
                </c:pt>
                <c:pt idx="32889">
                  <c:v>19.908595641653484</c:v>
                </c:pt>
                <c:pt idx="32890">
                  <c:v>19.909200968529998</c:v>
                </c:pt>
                <c:pt idx="32891">
                  <c:v>19.909806295406511</c:v>
                </c:pt>
                <c:pt idx="32892">
                  <c:v>19.910411622283025</c:v>
                </c:pt>
                <c:pt idx="32893">
                  <c:v>19.911016949159539</c:v>
                </c:pt>
                <c:pt idx="32894">
                  <c:v>19.911622276036052</c:v>
                </c:pt>
                <c:pt idx="32895">
                  <c:v>19.912227602912566</c:v>
                </c:pt>
                <c:pt idx="32896">
                  <c:v>19.912832929789079</c:v>
                </c:pt>
                <c:pt idx="32897">
                  <c:v>19.913438256665593</c:v>
                </c:pt>
                <c:pt idx="32898">
                  <c:v>19.914043583542107</c:v>
                </c:pt>
                <c:pt idx="32899">
                  <c:v>19.91464891041862</c:v>
                </c:pt>
                <c:pt idx="32900">
                  <c:v>19.915254237295134</c:v>
                </c:pt>
                <c:pt idx="32901">
                  <c:v>19.915859564171647</c:v>
                </c:pt>
                <c:pt idx="32902">
                  <c:v>19.916464891048161</c:v>
                </c:pt>
                <c:pt idx="32903">
                  <c:v>19.917070217924675</c:v>
                </c:pt>
                <c:pt idx="32904">
                  <c:v>19.917675544801188</c:v>
                </c:pt>
                <c:pt idx="32905">
                  <c:v>19.918280871677702</c:v>
                </c:pt>
                <c:pt idx="32906">
                  <c:v>19.918886198554215</c:v>
                </c:pt>
                <c:pt idx="32907">
                  <c:v>19.919491525430729</c:v>
                </c:pt>
                <c:pt idx="32908">
                  <c:v>19.920096852307243</c:v>
                </c:pt>
                <c:pt idx="32909">
                  <c:v>19.920702179183756</c:v>
                </c:pt>
                <c:pt idx="32910">
                  <c:v>19.92130750606027</c:v>
                </c:pt>
                <c:pt idx="32911">
                  <c:v>19.921912832936783</c:v>
                </c:pt>
                <c:pt idx="32912">
                  <c:v>19.922518159813297</c:v>
                </c:pt>
                <c:pt idx="32913">
                  <c:v>19.923123486689811</c:v>
                </c:pt>
                <c:pt idx="32914">
                  <c:v>19.923728813566324</c:v>
                </c:pt>
                <c:pt idx="32915">
                  <c:v>19.924334140442838</c:v>
                </c:pt>
                <c:pt idx="32916">
                  <c:v>19.924939467319351</c:v>
                </c:pt>
                <c:pt idx="32917">
                  <c:v>19.925544794195865</c:v>
                </c:pt>
                <c:pt idx="32918">
                  <c:v>19.926150121072379</c:v>
                </c:pt>
                <c:pt idx="32919">
                  <c:v>19.926755447948892</c:v>
                </c:pt>
                <c:pt idx="32920">
                  <c:v>19.927360774825406</c:v>
                </c:pt>
                <c:pt idx="32921">
                  <c:v>19.927966101701919</c:v>
                </c:pt>
                <c:pt idx="32922">
                  <c:v>19.928571428578433</c:v>
                </c:pt>
                <c:pt idx="32923">
                  <c:v>19.929176755454947</c:v>
                </c:pt>
                <c:pt idx="32924">
                  <c:v>19.92978208233146</c:v>
                </c:pt>
                <c:pt idx="32925">
                  <c:v>19.930387409207974</c:v>
                </c:pt>
                <c:pt idx="32926">
                  <c:v>19.930992736084487</c:v>
                </c:pt>
                <c:pt idx="32927">
                  <c:v>19.931598062961001</c:v>
                </c:pt>
                <c:pt idx="32928">
                  <c:v>19.932203389837515</c:v>
                </c:pt>
                <c:pt idx="32929">
                  <c:v>19.932808716714028</c:v>
                </c:pt>
                <c:pt idx="32930">
                  <c:v>19.933414043590542</c:v>
                </c:pt>
                <c:pt idx="32931">
                  <c:v>19.934019370467055</c:v>
                </c:pt>
                <c:pt idx="32932">
                  <c:v>19.934624697343569</c:v>
                </c:pt>
                <c:pt idx="32933">
                  <c:v>19.935230024220083</c:v>
                </c:pt>
                <c:pt idx="32934">
                  <c:v>19.935835351096596</c:v>
                </c:pt>
                <c:pt idx="32935">
                  <c:v>19.93644067797311</c:v>
                </c:pt>
                <c:pt idx="32936">
                  <c:v>19.937046004849623</c:v>
                </c:pt>
                <c:pt idx="32937">
                  <c:v>19.937651331726137</c:v>
                </c:pt>
                <c:pt idx="32938">
                  <c:v>19.938256658602651</c:v>
                </c:pt>
                <c:pt idx="32939">
                  <c:v>19.938861985479164</c:v>
                </c:pt>
                <c:pt idx="32940">
                  <c:v>19.939467312355678</c:v>
                </c:pt>
                <c:pt idx="32941">
                  <c:v>19.940072639232191</c:v>
                </c:pt>
                <c:pt idx="32942">
                  <c:v>19.940677966108705</c:v>
                </c:pt>
                <c:pt idx="32943">
                  <c:v>19.941283292985219</c:v>
                </c:pt>
                <c:pt idx="32944">
                  <c:v>19.941888619861732</c:v>
                </c:pt>
                <c:pt idx="32945">
                  <c:v>19.942493946738246</c:v>
                </c:pt>
                <c:pt idx="32946">
                  <c:v>19.943099273614759</c:v>
                </c:pt>
                <c:pt idx="32947">
                  <c:v>19.943704600491273</c:v>
                </c:pt>
                <c:pt idx="32948">
                  <c:v>19.944309927367787</c:v>
                </c:pt>
                <c:pt idx="32949">
                  <c:v>19.9449152542443</c:v>
                </c:pt>
                <c:pt idx="32950">
                  <c:v>19.945520581120814</c:v>
                </c:pt>
                <c:pt idx="32951">
                  <c:v>19.946125907997327</c:v>
                </c:pt>
                <c:pt idx="32952">
                  <c:v>19.946731234873841</c:v>
                </c:pt>
                <c:pt idx="32953">
                  <c:v>19.947336561750355</c:v>
                </c:pt>
                <c:pt idx="32954">
                  <c:v>19.947941888626868</c:v>
                </c:pt>
                <c:pt idx="32955">
                  <c:v>19.948547215503382</c:v>
                </c:pt>
                <c:pt idx="32956">
                  <c:v>19.949152542379895</c:v>
                </c:pt>
                <c:pt idx="32957">
                  <c:v>19.949757869256409</c:v>
                </c:pt>
                <c:pt idx="32958">
                  <c:v>19.950363196132923</c:v>
                </c:pt>
                <c:pt idx="32959">
                  <c:v>19.950968523009436</c:v>
                </c:pt>
                <c:pt idx="32960">
                  <c:v>19.95157384988595</c:v>
                </c:pt>
                <c:pt idx="32961">
                  <c:v>19.952179176762463</c:v>
                </c:pt>
                <c:pt idx="32962">
                  <c:v>19.952784503638977</c:v>
                </c:pt>
                <c:pt idx="32963">
                  <c:v>19.953389830515491</c:v>
                </c:pt>
                <c:pt idx="32964">
                  <c:v>19.953995157392004</c:v>
                </c:pt>
                <c:pt idx="32965">
                  <c:v>19.954600484268518</c:v>
                </c:pt>
                <c:pt idx="32966">
                  <c:v>19.955205811145031</c:v>
                </c:pt>
                <c:pt idx="32967">
                  <c:v>19.955811138021545</c:v>
                </c:pt>
                <c:pt idx="32968">
                  <c:v>19.956416464898059</c:v>
                </c:pt>
                <c:pt idx="32969">
                  <c:v>19.957021791774572</c:v>
                </c:pt>
                <c:pt idx="32970">
                  <c:v>19.957627118651086</c:v>
                </c:pt>
                <c:pt idx="32971">
                  <c:v>19.958232445527599</c:v>
                </c:pt>
                <c:pt idx="32972">
                  <c:v>19.958837772404113</c:v>
                </c:pt>
                <c:pt idx="32973">
                  <c:v>19.959443099280627</c:v>
                </c:pt>
                <c:pt idx="32974">
                  <c:v>19.96004842615714</c:v>
                </c:pt>
                <c:pt idx="32975">
                  <c:v>19.960653753033654</c:v>
                </c:pt>
                <c:pt idx="32976">
                  <c:v>19.961259079910167</c:v>
                </c:pt>
                <c:pt idx="32977">
                  <c:v>19.961864406786681</c:v>
                </c:pt>
                <c:pt idx="32978">
                  <c:v>19.962469733663195</c:v>
                </c:pt>
                <c:pt idx="32979">
                  <c:v>19.963075060539708</c:v>
                </c:pt>
                <c:pt idx="32980">
                  <c:v>19.963680387416222</c:v>
                </c:pt>
                <c:pt idx="32981">
                  <c:v>19.964285714292735</c:v>
                </c:pt>
                <c:pt idx="32982">
                  <c:v>19.964891041169249</c:v>
                </c:pt>
                <c:pt idx="32983">
                  <c:v>19.965496368045763</c:v>
                </c:pt>
                <c:pt idx="32984">
                  <c:v>19.966101694922276</c:v>
                </c:pt>
                <c:pt idx="32985">
                  <c:v>19.96670702179879</c:v>
                </c:pt>
                <c:pt idx="32986">
                  <c:v>19.967312348675303</c:v>
                </c:pt>
                <c:pt idx="32987">
                  <c:v>19.967917675551817</c:v>
                </c:pt>
                <c:pt idx="32988">
                  <c:v>19.968523002428331</c:v>
                </c:pt>
                <c:pt idx="32989">
                  <c:v>19.969128329304844</c:v>
                </c:pt>
                <c:pt idx="32990">
                  <c:v>19.969733656181358</c:v>
                </c:pt>
                <c:pt idx="32991">
                  <c:v>19.970338983057871</c:v>
                </c:pt>
                <c:pt idx="32992">
                  <c:v>19.970944309934385</c:v>
                </c:pt>
                <c:pt idx="32993">
                  <c:v>19.971549636810899</c:v>
                </c:pt>
                <c:pt idx="32994">
                  <c:v>19.972154963687412</c:v>
                </c:pt>
                <c:pt idx="32995">
                  <c:v>19.972760290563926</c:v>
                </c:pt>
                <c:pt idx="32996">
                  <c:v>19.973365617440439</c:v>
                </c:pt>
                <c:pt idx="32997">
                  <c:v>19.973970944316953</c:v>
                </c:pt>
                <c:pt idx="32998">
                  <c:v>19.974576271193467</c:v>
                </c:pt>
                <c:pt idx="32999">
                  <c:v>19.97518159806998</c:v>
                </c:pt>
                <c:pt idx="33000">
                  <c:v>19.975786924946494</c:v>
                </c:pt>
                <c:pt idx="33001">
                  <c:v>19.976392251823007</c:v>
                </c:pt>
                <c:pt idx="33002">
                  <c:v>19.976997578699521</c:v>
                </c:pt>
                <c:pt idx="33003">
                  <c:v>19.977602905576035</c:v>
                </c:pt>
                <c:pt idx="33004">
                  <c:v>19.978208232452548</c:v>
                </c:pt>
                <c:pt idx="33005">
                  <c:v>19.978813559329062</c:v>
                </c:pt>
                <c:pt idx="33006">
                  <c:v>19.979418886205575</c:v>
                </c:pt>
                <c:pt idx="33007">
                  <c:v>19.980024213082089</c:v>
                </c:pt>
                <c:pt idx="33008">
                  <c:v>19.980629539958603</c:v>
                </c:pt>
                <c:pt idx="33009">
                  <c:v>19.981234866835116</c:v>
                </c:pt>
                <c:pt idx="33010">
                  <c:v>19.98184019371163</c:v>
                </c:pt>
                <c:pt idx="33011">
                  <c:v>19.982445520588143</c:v>
                </c:pt>
                <c:pt idx="33012">
                  <c:v>19.983050847464657</c:v>
                </c:pt>
                <c:pt idx="33013">
                  <c:v>19.983656174341171</c:v>
                </c:pt>
                <c:pt idx="33014">
                  <c:v>19.984261501217684</c:v>
                </c:pt>
                <c:pt idx="33015">
                  <c:v>19.984866828094198</c:v>
                </c:pt>
                <c:pt idx="33016">
                  <c:v>19.985472154970712</c:v>
                </c:pt>
                <c:pt idx="33017">
                  <c:v>19.986077481847225</c:v>
                </c:pt>
                <c:pt idx="33018">
                  <c:v>19.986682808723739</c:v>
                </c:pt>
                <c:pt idx="33019">
                  <c:v>19.987288135600252</c:v>
                </c:pt>
                <c:pt idx="33020">
                  <c:v>19.987893462476766</c:v>
                </c:pt>
                <c:pt idx="33021">
                  <c:v>19.98849878935328</c:v>
                </c:pt>
                <c:pt idx="33022">
                  <c:v>19.989104116229793</c:v>
                </c:pt>
                <c:pt idx="33023">
                  <c:v>19.989709443106307</c:v>
                </c:pt>
                <c:pt idx="33024">
                  <c:v>19.99031476998282</c:v>
                </c:pt>
                <c:pt idx="33025">
                  <c:v>19.990920096859334</c:v>
                </c:pt>
                <c:pt idx="33026">
                  <c:v>19.991525423735848</c:v>
                </c:pt>
                <c:pt idx="33027">
                  <c:v>19.992130750612361</c:v>
                </c:pt>
                <c:pt idx="33028">
                  <c:v>19.992736077488875</c:v>
                </c:pt>
                <c:pt idx="33029">
                  <c:v>19.993341404365388</c:v>
                </c:pt>
                <c:pt idx="33030">
                  <c:v>19.993946731241902</c:v>
                </c:pt>
                <c:pt idx="33031">
                  <c:v>19.994552058118416</c:v>
                </c:pt>
                <c:pt idx="33032">
                  <c:v>19.995157384994929</c:v>
                </c:pt>
                <c:pt idx="33033">
                  <c:v>19.995762711871443</c:v>
                </c:pt>
                <c:pt idx="33034">
                  <c:v>19.996368038747956</c:v>
                </c:pt>
                <c:pt idx="33035">
                  <c:v>19.99697336562447</c:v>
                </c:pt>
                <c:pt idx="33036">
                  <c:v>19.997578692500984</c:v>
                </c:pt>
                <c:pt idx="33037">
                  <c:v>19.998184019377497</c:v>
                </c:pt>
                <c:pt idx="33038">
                  <c:v>19.998789346254011</c:v>
                </c:pt>
                <c:pt idx="33039">
                  <c:v>19.999394673130524</c:v>
                </c:pt>
                <c:pt idx="33040">
                  <c:v>20.000000000007038</c:v>
                </c:pt>
                <c:pt idx="33041">
                  <c:v>20.000605326883552</c:v>
                </c:pt>
                <c:pt idx="33042">
                  <c:v>20.001210653760065</c:v>
                </c:pt>
                <c:pt idx="33043">
                  <c:v>20.001815980636579</c:v>
                </c:pt>
                <c:pt idx="33044">
                  <c:v>20.002421307513092</c:v>
                </c:pt>
                <c:pt idx="33045">
                  <c:v>20.003026634389606</c:v>
                </c:pt>
                <c:pt idx="33046">
                  <c:v>20.00363196126612</c:v>
                </c:pt>
                <c:pt idx="33047">
                  <c:v>20.004237288142633</c:v>
                </c:pt>
                <c:pt idx="33048">
                  <c:v>20.004842615019147</c:v>
                </c:pt>
                <c:pt idx="33049">
                  <c:v>20.00544794189566</c:v>
                </c:pt>
                <c:pt idx="33050">
                  <c:v>20.006053268772174</c:v>
                </c:pt>
                <c:pt idx="33051">
                  <c:v>20.006658595648688</c:v>
                </c:pt>
                <c:pt idx="33052">
                  <c:v>20.007263922525201</c:v>
                </c:pt>
                <c:pt idx="33053">
                  <c:v>20.007869249401715</c:v>
                </c:pt>
                <c:pt idx="33054">
                  <c:v>20.008474576278228</c:v>
                </c:pt>
                <c:pt idx="33055">
                  <c:v>20.009079903154742</c:v>
                </c:pt>
                <c:pt idx="33056">
                  <c:v>20.009685230031256</c:v>
                </c:pt>
                <c:pt idx="33057">
                  <c:v>20.010290556907769</c:v>
                </c:pt>
                <c:pt idx="33058">
                  <c:v>20.010895883784283</c:v>
                </c:pt>
                <c:pt idx="33059">
                  <c:v>20.011501210660796</c:v>
                </c:pt>
                <c:pt idx="33060">
                  <c:v>20.01210653753731</c:v>
                </c:pt>
                <c:pt idx="33061">
                  <c:v>20.012711864413824</c:v>
                </c:pt>
                <c:pt idx="33062">
                  <c:v>20.013317191290337</c:v>
                </c:pt>
                <c:pt idx="33063">
                  <c:v>20.013922518166851</c:v>
                </c:pt>
                <c:pt idx="33064">
                  <c:v>20.014527845043364</c:v>
                </c:pt>
                <c:pt idx="33065">
                  <c:v>20.015133171919878</c:v>
                </c:pt>
                <c:pt idx="33066">
                  <c:v>20.015738498796392</c:v>
                </c:pt>
                <c:pt idx="33067">
                  <c:v>20.016343825672905</c:v>
                </c:pt>
                <c:pt idx="33068">
                  <c:v>20.016949152549419</c:v>
                </c:pt>
                <c:pt idx="33069">
                  <c:v>20.017554479425932</c:v>
                </c:pt>
                <c:pt idx="33070">
                  <c:v>20.018159806302446</c:v>
                </c:pt>
                <c:pt idx="33071">
                  <c:v>20.01876513317896</c:v>
                </c:pt>
                <c:pt idx="33072">
                  <c:v>20.019370460055473</c:v>
                </c:pt>
                <c:pt idx="33073">
                  <c:v>20.019975786931987</c:v>
                </c:pt>
                <c:pt idx="33074">
                  <c:v>20.0205811138085</c:v>
                </c:pt>
                <c:pt idx="33075">
                  <c:v>20.021186440685014</c:v>
                </c:pt>
                <c:pt idx="33076">
                  <c:v>20.021791767561528</c:v>
                </c:pt>
                <c:pt idx="33077">
                  <c:v>20.022397094438041</c:v>
                </c:pt>
                <c:pt idx="33078">
                  <c:v>20.023002421314555</c:v>
                </c:pt>
                <c:pt idx="33079">
                  <c:v>20.023607748191068</c:v>
                </c:pt>
                <c:pt idx="33080">
                  <c:v>20.024213075067582</c:v>
                </c:pt>
                <c:pt idx="33081">
                  <c:v>20.024818401944096</c:v>
                </c:pt>
                <c:pt idx="33082">
                  <c:v>20.025423728820609</c:v>
                </c:pt>
                <c:pt idx="33083">
                  <c:v>20.026029055697123</c:v>
                </c:pt>
                <c:pt idx="33084">
                  <c:v>20.026634382573636</c:v>
                </c:pt>
                <c:pt idx="33085">
                  <c:v>20.02723970945015</c:v>
                </c:pt>
                <c:pt idx="33086">
                  <c:v>20.027845036326664</c:v>
                </c:pt>
                <c:pt idx="33087">
                  <c:v>20.028450363203177</c:v>
                </c:pt>
                <c:pt idx="33088">
                  <c:v>20.029055690079691</c:v>
                </c:pt>
                <c:pt idx="33089">
                  <c:v>20.029661016956204</c:v>
                </c:pt>
                <c:pt idx="33090">
                  <c:v>20.030266343832718</c:v>
                </c:pt>
                <c:pt idx="33091">
                  <c:v>20.030871670709232</c:v>
                </c:pt>
                <c:pt idx="33092">
                  <c:v>20.031476997585745</c:v>
                </c:pt>
                <c:pt idx="33093">
                  <c:v>20.032082324462259</c:v>
                </c:pt>
                <c:pt idx="33094">
                  <c:v>20.032687651338772</c:v>
                </c:pt>
                <c:pt idx="33095">
                  <c:v>20.033292978215286</c:v>
                </c:pt>
                <c:pt idx="33096">
                  <c:v>20.0338983050918</c:v>
                </c:pt>
                <c:pt idx="33097">
                  <c:v>20.034503631968313</c:v>
                </c:pt>
                <c:pt idx="33098">
                  <c:v>20.035108958844827</c:v>
                </c:pt>
                <c:pt idx="33099">
                  <c:v>20.03571428572134</c:v>
                </c:pt>
                <c:pt idx="33100">
                  <c:v>20.036319612597854</c:v>
                </c:pt>
                <c:pt idx="33101">
                  <c:v>20.036924939474368</c:v>
                </c:pt>
                <c:pt idx="33102">
                  <c:v>20.037530266350881</c:v>
                </c:pt>
                <c:pt idx="33103">
                  <c:v>20.038135593227395</c:v>
                </c:pt>
                <c:pt idx="33104">
                  <c:v>20.038740920103908</c:v>
                </c:pt>
                <c:pt idx="33105">
                  <c:v>20.039346246980422</c:v>
                </c:pt>
                <c:pt idx="33106">
                  <c:v>20.039951573856936</c:v>
                </c:pt>
                <c:pt idx="33107">
                  <c:v>20.040556900733449</c:v>
                </c:pt>
                <c:pt idx="33108">
                  <c:v>20.041162227609963</c:v>
                </c:pt>
                <c:pt idx="33109">
                  <c:v>20.041767554486476</c:v>
                </c:pt>
                <c:pt idx="33110">
                  <c:v>20.04237288136299</c:v>
                </c:pt>
                <c:pt idx="33111">
                  <c:v>20.042978208239504</c:v>
                </c:pt>
                <c:pt idx="33112">
                  <c:v>20.043583535116017</c:v>
                </c:pt>
                <c:pt idx="33113">
                  <c:v>20.044188861992531</c:v>
                </c:pt>
                <c:pt idx="33114">
                  <c:v>20.044794188869044</c:v>
                </c:pt>
                <c:pt idx="33115">
                  <c:v>20.045399515745558</c:v>
                </c:pt>
                <c:pt idx="33116">
                  <c:v>20.046004842622072</c:v>
                </c:pt>
                <c:pt idx="33117">
                  <c:v>20.046610169498585</c:v>
                </c:pt>
                <c:pt idx="33118">
                  <c:v>20.047215496375099</c:v>
                </c:pt>
                <c:pt idx="33119">
                  <c:v>20.047820823251612</c:v>
                </c:pt>
                <c:pt idx="33120">
                  <c:v>20.048426150128126</c:v>
                </c:pt>
                <c:pt idx="33121">
                  <c:v>20.04903147700464</c:v>
                </c:pt>
                <c:pt idx="33122">
                  <c:v>20.049636803881153</c:v>
                </c:pt>
                <c:pt idx="33123">
                  <c:v>20.050242130757667</c:v>
                </c:pt>
                <c:pt idx="33124">
                  <c:v>20.05084745763418</c:v>
                </c:pt>
                <c:pt idx="33125">
                  <c:v>20.051452784510694</c:v>
                </c:pt>
                <c:pt idx="33126">
                  <c:v>20.052058111387208</c:v>
                </c:pt>
                <c:pt idx="33127">
                  <c:v>20.052663438263721</c:v>
                </c:pt>
                <c:pt idx="33128">
                  <c:v>20.053268765140235</c:v>
                </c:pt>
                <c:pt idx="33129">
                  <c:v>20.053874092016748</c:v>
                </c:pt>
                <c:pt idx="33130">
                  <c:v>20.054479418893262</c:v>
                </c:pt>
                <c:pt idx="33131">
                  <c:v>20.055084745769776</c:v>
                </c:pt>
                <c:pt idx="33132">
                  <c:v>20.055690072646289</c:v>
                </c:pt>
                <c:pt idx="33133">
                  <c:v>20.056295399522803</c:v>
                </c:pt>
                <c:pt idx="33134">
                  <c:v>20.056900726399316</c:v>
                </c:pt>
                <c:pt idx="33135">
                  <c:v>20.05750605327583</c:v>
                </c:pt>
                <c:pt idx="33136">
                  <c:v>20.058111380152344</c:v>
                </c:pt>
                <c:pt idx="33137">
                  <c:v>20.058716707028857</c:v>
                </c:pt>
                <c:pt idx="33138">
                  <c:v>20.059322033905371</c:v>
                </c:pt>
                <c:pt idx="33139">
                  <c:v>20.059927360781884</c:v>
                </c:pt>
                <c:pt idx="33140">
                  <c:v>20.060532687658398</c:v>
                </c:pt>
                <c:pt idx="33141">
                  <c:v>20.061138014534912</c:v>
                </c:pt>
                <c:pt idx="33142">
                  <c:v>20.061743341411425</c:v>
                </c:pt>
                <c:pt idx="33143">
                  <c:v>20.062348668287939</c:v>
                </c:pt>
                <c:pt idx="33144">
                  <c:v>20.062953995164452</c:v>
                </c:pt>
                <c:pt idx="33145">
                  <c:v>20.063559322040966</c:v>
                </c:pt>
                <c:pt idx="33146">
                  <c:v>20.06416464891748</c:v>
                </c:pt>
                <c:pt idx="33147">
                  <c:v>20.064769975793993</c:v>
                </c:pt>
                <c:pt idx="33148">
                  <c:v>20.065375302670507</c:v>
                </c:pt>
                <c:pt idx="33149">
                  <c:v>20.06598062954702</c:v>
                </c:pt>
                <c:pt idx="33150">
                  <c:v>20.066585956423534</c:v>
                </c:pt>
                <c:pt idx="33151">
                  <c:v>20.067191283300048</c:v>
                </c:pt>
                <c:pt idx="33152">
                  <c:v>20.067796610176561</c:v>
                </c:pt>
                <c:pt idx="33153">
                  <c:v>20.068401937053075</c:v>
                </c:pt>
                <c:pt idx="33154">
                  <c:v>20.069007263929588</c:v>
                </c:pt>
                <c:pt idx="33155">
                  <c:v>20.069612590806102</c:v>
                </c:pt>
                <c:pt idx="33156">
                  <c:v>20.070217917682616</c:v>
                </c:pt>
                <c:pt idx="33157">
                  <c:v>20.070823244559129</c:v>
                </c:pt>
                <c:pt idx="33158">
                  <c:v>20.071428571435643</c:v>
                </c:pt>
                <c:pt idx="33159">
                  <c:v>20.072033898312156</c:v>
                </c:pt>
                <c:pt idx="33160">
                  <c:v>20.07263922518867</c:v>
                </c:pt>
                <c:pt idx="33161">
                  <c:v>20.073244552065184</c:v>
                </c:pt>
                <c:pt idx="33162">
                  <c:v>20.073849878941697</c:v>
                </c:pt>
                <c:pt idx="33163">
                  <c:v>20.074455205818211</c:v>
                </c:pt>
                <c:pt idx="33164">
                  <c:v>20.075060532694724</c:v>
                </c:pt>
                <c:pt idx="33165">
                  <c:v>20.075665859571238</c:v>
                </c:pt>
                <c:pt idx="33166">
                  <c:v>20.076271186447752</c:v>
                </c:pt>
                <c:pt idx="33167">
                  <c:v>20.076876513324265</c:v>
                </c:pt>
                <c:pt idx="33168">
                  <c:v>20.077481840200779</c:v>
                </c:pt>
                <c:pt idx="33169">
                  <c:v>20.078087167077292</c:v>
                </c:pt>
                <c:pt idx="33170">
                  <c:v>20.078692493953806</c:v>
                </c:pt>
                <c:pt idx="33171">
                  <c:v>20.07929782083032</c:v>
                </c:pt>
                <c:pt idx="33172">
                  <c:v>20.079903147706833</c:v>
                </c:pt>
                <c:pt idx="33173">
                  <c:v>20.080508474583347</c:v>
                </c:pt>
                <c:pt idx="33174">
                  <c:v>20.08111380145986</c:v>
                </c:pt>
                <c:pt idx="33175">
                  <c:v>20.081719128336374</c:v>
                </c:pt>
                <c:pt idx="33176">
                  <c:v>20.082324455212888</c:v>
                </c:pt>
                <c:pt idx="33177">
                  <c:v>20.082929782089401</c:v>
                </c:pt>
                <c:pt idx="33178">
                  <c:v>20.083535108965915</c:v>
                </c:pt>
                <c:pt idx="33179">
                  <c:v>20.084140435842428</c:v>
                </c:pt>
                <c:pt idx="33180">
                  <c:v>20.084745762718942</c:v>
                </c:pt>
                <c:pt idx="33181">
                  <c:v>20.085351089595456</c:v>
                </c:pt>
                <c:pt idx="33182">
                  <c:v>20.085956416471969</c:v>
                </c:pt>
                <c:pt idx="33183">
                  <c:v>20.086561743348483</c:v>
                </c:pt>
                <c:pt idx="33184">
                  <c:v>20.087167070224996</c:v>
                </c:pt>
                <c:pt idx="33185">
                  <c:v>20.08777239710151</c:v>
                </c:pt>
                <c:pt idx="33186">
                  <c:v>20.088377723978024</c:v>
                </c:pt>
                <c:pt idx="33187">
                  <c:v>20.088983050854537</c:v>
                </c:pt>
                <c:pt idx="33188">
                  <c:v>20.089588377731051</c:v>
                </c:pt>
                <c:pt idx="33189">
                  <c:v>20.090193704607564</c:v>
                </c:pt>
                <c:pt idx="33190">
                  <c:v>20.090799031484078</c:v>
                </c:pt>
                <c:pt idx="33191">
                  <c:v>20.091404358360592</c:v>
                </c:pt>
                <c:pt idx="33192">
                  <c:v>20.092009685237105</c:v>
                </c:pt>
                <c:pt idx="33193">
                  <c:v>20.092615012113619</c:v>
                </c:pt>
                <c:pt idx="33194">
                  <c:v>20.093220338990132</c:v>
                </c:pt>
                <c:pt idx="33195">
                  <c:v>20.093825665866646</c:v>
                </c:pt>
                <c:pt idx="33196">
                  <c:v>20.09443099274316</c:v>
                </c:pt>
                <c:pt idx="33197">
                  <c:v>20.095036319619673</c:v>
                </c:pt>
                <c:pt idx="33198">
                  <c:v>20.095641646496187</c:v>
                </c:pt>
                <c:pt idx="33199">
                  <c:v>20.0962469733727</c:v>
                </c:pt>
                <c:pt idx="33200">
                  <c:v>20.096852300249214</c:v>
                </c:pt>
                <c:pt idx="33201">
                  <c:v>20.097457627125728</c:v>
                </c:pt>
                <c:pt idx="33202">
                  <c:v>20.098062954002241</c:v>
                </c:pt>
                <c:pt idx="33203">
                  <c:v>20.098668280878755</c:v>
                </c:pt>
                <c:pt idx="33204">
                  <c:v>20.099273607755269</c:v>
                </c:pt>
                <c:pt idx="33205">
                  <c:v>20.099878934631782</c:v>
                </c:pt>
                <c:pt idx="33206">
                  <c:v>20.100484261508296</c:v>
                </c:pt>
                <c:pt idx="33207">
                  <c:v>20.101089588384809</c:v>
                </c:pt>
                <c:pt idx="33208">
                  <c:v>20.101694915261323</c:v>
                </c:pt>
                <c:pt idx="33209">
                  <c:v>20.102300242137837</c:v>
                </c:pt>
                <c:pt idx="33210">
                  <c:v>20.10290556901435</c:v>
                </c:pt>
                <c:pt idx="33211">
                  <c:v>20.103510895890864</c:v>
                </c:pt>
                <c:pt idx="33212">
                  <c:v>20.104116222767377</c:v>
                </c:pt>
                <c:pt idx="33213">
                  <c:v>20.104721549643891</c:v>
                </c:pt>
                <c:pt idx="33214">
                  <c:v>20.105326876520405</c:v>
                </c:pt>
                <c:pt idx="33215">
                  <c:v>20.105932203396918</c:v>
                </c:pt>
                <c:pt idx="33216">
                  <c:v>20.106537530273432</c:v>
                </c:pt>
                <c:pt idx="33217">
                  <c:v>20.107142857149945</c:v>
                </c:pt>
                <c:pt idx="33218">
                  <c:v>20.107748184026459</c:v>
                </c:pt>
                <c:pt idx="33219">
                  <c:v>20.108353510902973</c:v>
                </c:pt>
                <c:pt idx="33220">
                  <c:v>20.108958837779486</c:v>
                </c:pt>
                <c:pt idx="33221">
                  <c:v>20.109564164656</c:v>
                </c:pt>
                <c:pt idx="33222">
                  <c:v>20.110169491532513</c:v>
                </c:pt>
                <c:pt idx="33223">
                  <c:v>20.110774818409027</c:v>
                </c:pt>
                <c:pt idx="33224">
                  <c:v>20.111380145285541</c:v>
                </c:pt>
                <c:pt idx="33225">
                  <c:v>20.111985472162054</c:v>
                </c:pt>
                <c:pt idx="33226">
                  <c:v>20.112590799038568</c:v>
                </c:pt>
                <c:pt idx="33227">
                  <c:v>20.113196125915081</c:v>
                </c:pt>
                <c:pt idx="33228">
                  <c:v>20.113801452791595</c:v>
                </c:pt>
                <c:pt idx="33229">
                  <c:v>20.114406779668109</c:v>
                </c:pt>
                <c:pt idx="33230">
                  <c:v>20.115012106544622</c:v>
                </c:pt>
                <c:pt idx="33231">
                  <c:v>20.115617433421136</c:v>
                </c:pt>
                <c:pt idx="33232">
                  <c:v>20.116222760297649</c:v>
                </c:pt>
                <c:pt idx="33233">
                  <c:v>20.116828087174163</c:v>
                </c:pt>
                <c:pt idx="33234">
                  <c:v>20.117433414050677</c:v>
                </c:pt>
                <c:pt idx="33235">
                  <c:v>20.11803874092719</c:v>
                </c:pt>
                <c:pt idx="33236">
                  <c:v>20.118644067803704</c:v>
                </c:pt>
                <c:pt idx="33237">
                  <c:v>20.119249394680217</c:v>
                </c:pt>
                <c:pt idx="33238">
                  <c:v>20.119854721556731</c:v>
                </c:pt>
                <c:pt idx="33239">
                  <c:v>20.120460048433245</c:v>
                </c:pt>
                <c:pt idx="33240">
                  <c:v>20.121065375309758</c:v>
                </c:pt>
                <c:pt idx="33241">
                  <c:v>20.121670702186272</c:v>
                </c:pt>
                <c:pt idx="33242">
                  <c:v>20.122276029062785</c:v>
                </c:pt>
                <c:pt idx="33243">
                  <c:v>20.122881355939299</c:v>
                </c:pt>
                <c:pt idx="33244">
                  <c:v>20.123486682815813</c:v>
                </c:pt>
                <c:pt idx="33245">
                  <c:v>20.124092009692326</c:v>
                </c:pt>
                <c:pt idx="33246">
                  <c:v>20.12469733656884</c:v>
                </c:pt>
                <c:pt idx="33247">
                  <c:v>20.125302663445353</c:v>
                </c:pt>
                <c:pt idx="33248">
                  <c:v>20.125907990321867</c:v>
                </c:pt>
                <c:pt idx="33249">
                  <c:v>20.126513317198381</c:v>
                </c:pt>
                <c:pt idx="33250">
                  <c:v>20.127118644074894</c:v>
                </c:pt>
                <c:pt idx="33251">
                  <c:v>20.127723970951408</c:v>
                </c:pt>
                <c:pt idx="33252">
                  <c:v>20.128329297827921</c:v>
                </c:pt>
                <c:pt idx="33253">
                  <c:v>20.128934624704435</c:v>
                </c:pt>
                <c:pt idx="33254">
                  <c:v>20.129539951580949</c:v>
                </c:pt>
                <c:pt idx="33255">
                  <c:v>20.130145278457462</c:v>
                </c:pt>
                <c:pt idx="33256">
                  <c:v>20.130750605333976</c:v>
                </c:pt>
                <c:pt idx="33257">
                  <c:v>20.131355932210489</c:v>
                </c:pt>
                <c:pt idx="33258">
                  <c:v>20.131961259087003</c:v>
                </c:pt>
                <c:pt idx="33259">
                  <c:v>20.132566585963517</c:v>
                </c:pt>
                <c:pt idx="33260">
                  <c:v>20.13317191284003</c:v>
                </c:pt>
                <c:pt idx="33261">
                  <c:v>20.133777239716544</c:v>
                </c:pt>
                <c:pt idx="33262">
                  <c:v>20.134382566593057</c:v>
                </c:pt>
                <c:pt idx="33263">
                  <c:v>20.134987893469571</c:v>
                </c:pt>
                <c:pt idx="33264">
                  <c:v>20.135593220346085</c:v>
                </c:pt>
                <c:pt idx="33265">
                  <c:v>20.136198547222598</c:v>
                </c:pt>
                <c:pt idx="33266">
                  <c:v>20.136803874099112</c:v>
                </c:pt>
                <c:pt idx="33267">
                  <c:v>20.137409200975625</c:v>
                </c:pt>
                <c:pt idx="33268">
                  <c:v>20.138014527852139</c:v>
                </c:pt>
                <c:pt idx="33269">
                  <c:v>20.138619854728653</c:v>
                </c:pt>
                <c:pt idx="33270">
                  <c:v>20.139225181605166</c:v>
                </c:pt>
                <c:pt idx="33271">
                  <c:v>20.13983050848168</c:v>
                </c:pt>
                <c:pt idx="33272">
                  <c:v>20.140435835358193</c:v>
                </c:pt>
                <c:pt idx="33273">
                  <c:v>20.141041162234707</c:v>
                </c:pt>
                <c:pt idx="33274">
                  <c:v>20.141646489111221</c:v>
                </c:pt>
                <c:pt idx="33275">
                  <c:v>20.142251815987734</c:v>
                </c:pt>
                <c:pt idx="33276">
                  <c:v>20.142857142864248</c:v>
                </c:pt>
                <c:pt idx="33277">
                  <c:v>20.143462469740761</c:v>
                </c:pt>
                <c:pt idx="33278">
                  <c:v>20.144067796617275</c:v>
                </c:pt>
                <c:pt idx="33279">
                  <c:v>20.144673123493789</c:v>
                </c:pt>
                <c:pt idx="33280">
                  <c:v>20.145278450370302</c:v>
                </c:pt>
                <c:pt idx="33281">
                  <c:v>20.145883777246816</c:v>
                </c:pt>
                <c:pt idx="33282">
                  <c:v>20.146489104123329</c:v>
                </c:pt>
                <c:pt idx="33283">
                  <c:v>20.147094430999843</c:v>
                </c:pt>
                <c:pt idx="33284">
                  <c:v>20.147699757876357</c:v>
                </c:pt>
                <c:pt idx="33285">
                  <c:v>20.14830508475287</c:v>
                </c:pt>
                <c:pt idx="33286">
                  <c:v>20.148910411629384</c:v>
                </c:pt>
                <c:pt idx="33287">
                  <c:v>20.149515738505897</c:v>
                </c:pt>
                <c:pt idx="33288">
                  <c:v>20.150121065382411</c:v>
                </c:pt>
                <c:pt idx="33289">
                  <c:v>20.150726392258925</c:v>
                </c:pt>
                <c:pt idx="33290">
                  <c:v>20.151331719135438</c:v>
                </c:pt>
                <c:pt idx="33291">
                  <c:v>20.151937046011952</c:v>
                </c:pt>
                <c:pt idx="33292">
                  <c:v>20.152542372888465</c:v>
                </c:pt>
                <c:pt idx="33293">
                  <c:v>20.153147699764979</c:v>
                </c:pt>
                <c:pt idx="33294">
                  <c:v>20.153753026641493</c:v>
                </c:pt>
                <c:pt idx="33295">
                  <c:v>20.154358353518006</c:v>
                </c:pt>
                <c:pt idx="33296">
                  <c:v>20.15496368039452</c:v>
                </c:pt>
                <c:pt idx="33297">
                  <c:v>20.155569007271033</c:v>
                </c:pt>
                <c:pt idx="33298">
                  <c:v>20.156174334147547</c:v>
                </c:pt>
                <c:pt idx="33299">
                  <c:v>20.156779661024061</c:v>
                </c:pt>
                <c:pt idx="33300">
                  <c:v>20.157384987900574</c:v>
                </c:pt>
                <c:pt idx="33301">
                  <c:v>20.157990314777088</c:v>
                </c:pt>
                <c:pt idx="33302">
                  <c:v>20.158595641653601</c:v>
                </c:pt>
                <c:pt idx="33303">
                  <c:v>20.159200968530115</c:v>
                </c:pt>
                <c:pt idx="33304">
                  <c:v>20.159806295406629</c:v>
                </c:pt>
                <c:pt idx="33305">
                  <c:v>20.160411622283142</c:v>
                </c:pt>
                <c:pt idx="33306">
                  <c:v>20.161016949159656</c:v>
                </c:pt>
                <c:pt idx="33307">
                  <c:v>20.161622276036169</c:v>
                </c:pt>
                <c:pt idx="33308">
                  <c:v>20.162227602912683</c:v>
                </c:pt>
                <c:pt idx="33309">
                  <c:v>20.162832929789197</c:v>
                </c:pt>
                <c:pt idx="33310">
                  <c:v>20.16343825666571</c:v>
                </c:pt>
                <c:pt idx="33311">
                  <c:v>20.164043583542224</c:v>
                </c:pt>
                <c:pt idx="33312">
                  <c:v>20.164648910418737</c:v>
                </c:pt>
                <c:pt idx="33313">
                  <c:v>20.165254237295251</c:v>
                </c:pt>
                <c:pt idx="33314">
                  <c:v>20.165859564171765</c:v>
                </c:pt>
                <c:pt idx="33315">
                  <c:v>20.166464891048278</c:v>
                </c:pt>
                <c:pt idx="33316">
                  <c:v>20.167070217924792</c:v>
                </c:pt>
                <c:pt idx="33317">
                  <c:v>20.167675544801305</c:v>
                </c:pt>
                <c:pt idx="33318">
                  <c:v>20.168280871677819</c:v>
                </c:pt>
                <c:pt idx="33319">
                  <c:v>20.168886198554333</c:v>
                </c:pt>
                <c:pt idx="33320">
                  <c:v>20.169491525430846</c:v>
                </c:pt>
                <c:pt idx="33321">
                  <c:v>20.17009685230736</c:v>
                </c:pt>
                <c:pt idx="33322">
                  <c:v>20.170702179183873</c:v>
                </c:pt>
                <c:pt idx="33323">
                  <c:v>20.171307506060387</c:v>
                </c:pt>
                <c:pt idx="33324">
                  <c:v>20.171912832936901</c:v>
                </c:pt>
                <c:pt idx="33325">
                  <c:v>20.172518159813414</c:v>
                </c:pt>
                <c:pt idx="33326">
                  <c:v>20.173123486689928</c:v>
                </c:pt>
                <c:pt idx="33327">
                  <c:v>20.173728813566441</c:v>
                </c:pt>
                <c:pt idx="33328">
                  <c:v>20.174334140442955</c:v>
                </c:pt>
                <c:pt idx="33329">
                  <c:v>20.174939467319469</c:v>
                </c:pt>
                <c:pt idx="33330">
                  <c:v>20.175544794195982</c:v>
                </c:pt>
                <c:pt idx="33331">
                  <c:v>20.176150121072496</c:v>
                </c:pt>
                <c:pt idx="33332">
                  <c:v>20.176755447949009</c:v>
                </c:pt>
                <c:pt idx="33333">
                  <c:v>20.177360774825523</c:v>
                </c:pt>
                <c:pt idx="33334">
                  <c:v>20.177966101702037</c:v>
                </c:pt>
                <c:pt idx="33335">
                  <c:v>20.17857142857855</c:v>
                </c:pt>
                <c:pt idx="33336">
                  <c:v>20.179176755455064</c:v>
                </c:pt>
                <c:pt idx="33337">
                  <c:v>20.179782082331577</c:v>
                </c:pt>
                <c:pt idx="33338">
                  <c:v>20.180387409208091</c:v>
                </c:pt>
                <c:pt idx="33339">
                  <c:v>20.180992736084605</c:v>
                </c:pt>
                <c:pt idx="33340">
                  <c:v>20.181598062961118</c:v>
                </c:pt>
                <c:pt idx="33341">
                  <c:v>20.182203389837632</c:v>
                </c:pt>
                <c:pt idx="33342">
                  <c:v>20.182808716714145</c:v>
                </c:pt>
                <c:pt idx="33343">
                  <c:v>20.183414043590659</c:v>
                </c:pt>
                <c:pt idx="33344">
                  <c:v>20.184019370467173</c:v>
                </c:pt>
                <c:pt idx="33345">
                  <c:v>20.184624697343686</c:v>
                </c:pt>
                <c:pt idx="33346">
                  <c:v>20.1852300242202</c:v>
                </c:pt>
                <c:pt idx="33347">
                  <c:v>20.185835351096713</c:v>
                </c:pt>
                <c:pt idx="33348">
                  <c:v>20.186440677973227</c:v>
                </c:pt>
                <c:pt idx="33349">
                  <c:v>20.187046004849741</c:v>
                </c:pt>
                <c:pt idx="33350">
                  <c:v>20.187651331726254</c:v>
                </c:pt>
                <c:pt idx="33351">
                  <c:v>20.188256658602768</c:v>
                </c:pt>
                <c:pt idx="33352">
                  <c:v>20.188861985479281</c:v>
                </c:pt>
                <c:pt idx="33353">
                  <c:v>20.189467312355795</c:v>
                </c:pt>
                <c:pt idx="33354">
                  <c:v>20.190072639232309</c:v>
                </c:pt>
                <c:pt idx="33355">
                  <c:v>20.190677966108822</c:v>
                </c:pt>
                <c:pt idx="33356">
                  <c:v>20.191283292985336</c:v>
                </c:pt>
                <c:pt idx="33357">
                  <c:v>20.191888619861849</c:v>
                </c:pt>
                <c:pt idx="33358">
                  <c:v>20.192493946738363</c:v>
                </c:pt>
                <c:pt idx="33359">
                  <c:v>20.193099273614877</c:v>
                </c:pt>
                <c:pt idx="33360">
                  <c:v>20.19370460049139</c:v>
                </c:pt>
                <c:pt idx="33361">
                  <c:v>20.194309927367904</c:v>
                </c:pt>
                <c:pt idx="33362">
                  <c:v>20.194915254244417</c:v>
                </c:pt>
                <c:pt idx="33363">
                  <c:v>20.195520581120931</c:v>
                </c:pt>
                <c:pt idx="33364">
                  <c:v>20.196125907997445</c:v>
                </c:pt>
                <c:pt idx="33365">
                  <c:v>20.196731234873958</c:v>
                </c:pt>
                <c:pt idx="33366">
                  <c:v>20.197336561750472</c:v>
                </c:pt>
                <c:pt idx="33367">
                  <c:v>20.197941888626985</c:v>
                </c:pt>
                <c:pt idx="33368">
                  <c:v>20.198547215503499</c:v>
                </c:pt>
                <c:pt idx="33369">
                  <c:v>20.199152542380013</c:v>
                </c:pt>
                <c:pt idx="33370">
                  <c:v>20.199757869256526</c:v>
                </c:pt>
                <c:pt idx="33371">
                  <c:v>20.20036319613304</c:v>
                </c:pt>
                <c:pt idx="33372">
                  <c:v>20.200968523009553</c:v>
                </c:pt>
                <c:pt idx="33373">
                  <c:v>20.201573849886067</c:v>
                </c:pt>
                <c:pt idx="33374">
                  <c:v>20.202179176762581</c:v>
                </c:pt>
                <c:pt idx="33375">
                  <c:v>20.202784503639094</c:v>
                </c:pt>
                <c:pt idx="33376">
                  <c:v>20.203389830515608</c:v>
                </c:pt>
                <c:pt idx="33377">
                  <c:v>20.203995157392121</c:v>
                </c:pt>
                <c:pt idx="33378">
                  <c:v>20.204600484268635</c:v>
                </c:pt>
                <c:pt idx="33379">
                  <c:v>20.205205811145149</c:v>
                </c:pt>
                <c:pt idx="33380">
                  <c:v>20.205811138021662</c:v>
                </c:pt>
                <c:pt idx="33381">
                  <c:v>20.206416464898176</c:v>
                </c:pt>
                <c:pt idx="33382">
                  <c:v>20.207021791774689</c:v>
                </c:pt>
                <c:pt idx="33383">
                  <c:v>20.207627118651203</c:v>
                </c:pt>
                <c:pt idx="33384">
                  <c:v>20.208232445527717</c:v>
                </c:pt>
                <c:pt idx="33385">
                  <c:v>20.20883777240423</c:v>
                </c:pt>
                <c:pt idx="33386">
                  <c:v>20.209443099280744</c:v>
                </c:pt>
                <c:pt idx="33387">
                  <c:v>20.210048426157257</c:v>
                </c:pt>
                <c:pt idx="33388">
                  <c:v>20.210653753033771</c:v>
                </c:pt>
                <c:pt idx="33389">
                  <c:v>20.211259079910285</c:v>
                </c:pt>
                <c:pt idx="33390">
                  <c:v>20.211864406786798</c:v>
                </c:pt>
                <c:pt idx="33391">
                  <c:v>20.212469733663312</c:v>
                </c:pt>
                <c:pt idx="33392">
                  <c:v>20.213075060539826</c:v>
                </c:pt>
                <c:pt idx="33393">
                  <c:v>20.213680387416339</c:v>
                </c:pt>
                <c:pt idx="33394">
                  <c:v>20.214285714292853</c:v>
                </c:pt>
                <c:pt idx="33395">
                  <c:v>20.214891041169366</c:v>
                </c:pt>
                <c:pt idx="33396">
                  <c:v>20.21549636804588</c:v>
                </c:pt>
                <c:pt idx="33397">
                  <c:v>20.216101694922394</c:v>
                </c:pt>
                <c:pt idx="33398">
                  <c:v>20.216707021798907</c:v>
                </c:pt>
                <c:pt idx="33399">
                  <c:v>20.217312348675421</c:v>
                </c:pt>
                <c:pt idx="33400">
                  <c:v>20.217917675551934</c:v>
                </c:pt>
                <c:pt idx="33401">
                  <c:v>20.218523002428448</c:v>
                </c:pt>
                <c:pt idx="33402">
                  <c:v>20.219128329304962</c:v>
                </c:pt>
                <c:pt idx="33403">
                  <c:v>20.219733656181475</c:v>
                </c:pt>
                <c:pt idx="33404">
                  <c:v>20.220338983057989</c:v>
                </c:pt>
                <c:pt idx="33405">
                  <c:v>20.220944309934502</c:v>
                </c:pt>
                <c:pt idx="33406">
                  <c:v>20.221549636811016</c:v>
                </c:pt>
                <c:pt idx="33407">
                  <c:v>20.22215496368753</c:v>
                </c:pt>
                <c:pt idx="33408">
                  <c:v>20.222760290564043</c:v>
                </c:pt>
                <c:pt idx="33409">
                  <c:v>20.223365617440557</c:v>
                </c:pt>
                <c:pt idx="33410">
                  <c:v>20.22397094431707</c:v>
                </c:pt>
                <c:pt idx="33411">
                  <c:v>20.224576271193584</c:v>
                </c:pt>
                <c:pt idx="33412">
                  <c:v>20.225181598070098</c:v>
                </c:pt>
                <c:pt idx="33413">
                  <c:v>20.225786924946611</c:v>
                </c:pt>
                <c:pt idx="33414">
                  <c:v>20.226392251823125</c:v>
                </c:pt>
                <c:pt idx="33415">
                  <c:v>20.226997578699638</c:v>
                </c:pt>
                <c:pt idx="33416">
                  <c:v>20.227602905576152</c:v>
                </c:pt>
                <c:pt idx="33417">
                  <c:v>20.228208232452666</c:v>
                </c:pt>
                <c:pt idx="33418">
                  <c:v>20.228813559329179</c:v>
                </c:pt>
                <c:pt idx="33419">
                  <c:v>20.229418886205693</c:v>
                </c:pt>
                <c:pt idx="33420">
                  <c:v>20.230024213082206</c:v>
                </c:pt>
                <c:pt idx="33421">
                  <c:v>20.23062953995872</c:v>
                </c:pt>
                <c:pt idx="33422">
                  <c:v>20.231234866835234</c:v>
                </c:pt>
                <c:pt idx="33423">
                  <c:v>20.231840193711747</c:v>
                </c:pt>
                <c:pt idx="33424">
                  <c:v>20.232445520588261</c:v>
                </c:pt>
                <c:pt idx="33425">
                  <c:v>20.233050847464774</c:v>
                </c:pt>
                <c:pt idx="33426">
                  <c:v>20.233656174341288</c:v>
                </c:pt>
                <c:pt idx="33427">
                  <c:v>20.234261501217802</c:v>
                </c:pt>
                <c:pt idx="33428">
                  <c:v>20.234866828094315</c:v>
                </c:pt>
                <c:pt idx="33429">
                  <c:v>20.235472154970829</c:v>
                </c:pt>
                <c:pt idx="33430">
                  <c:v>20.236077481847342</c:v>
                </c:pt>
                <c:pt idx="33431">
                  <c:v>20.236682808723856</c:v>
                </c:pt>
                <c:pt idx="33432">
                  <c:v>20.23728813560037</c:v>
                </c:pt>
                <c:pt idx="33433">
                  <c:v>20.237893462476883</c:v>
                </c:pt>
                <c:pt idx="33434">
                  <c:v>20.238498789353397</c:v>
                </c:pt>
                <c:pt idx="33435">
                  <c:v>20.23910411622991</c:v>
                </c:pt>
                <c:pt idx="33436">
                  <c:v>20.239709443106424</c:v>
                </c:pt>
                <c:pt idx="33437">
                  <c:v>20.240314769982938</c:v>
                </c:pt>
                <c:pt idx="33438">
                  <c:v>20.240920096859451</c:v>
                </c:pt>
                <c:pt idx="33439">
                  <c:v>20.241525423735965</c:v>
                </c:pt>
                <c:pt idx="33440">
                  <c:v>20.242130750612478</c:v>
                </c:pt>
                <c:pt idx="33441">
                  <c:v>20.242736077488992</c:v>
                </c:pt>
                <c:pt idx="33442">
                  <c:v>20.243341404365506</c:v>
                </c:pt>
                <c:pt idx="33443">
                  <c:v>20.243946731242019</c:v>
                </c:pt>
                <c:pt idx="33444">
                  <c:v>20.244552058118533</c:v>
                </c:pt>
                <c:pt idx="33445">
                  <c:v>20.245157384995046</c:v>
                </c:pt>
                <c:pt idx="33446">
                  <c:v>20.24576271187156</c:v>
                </c:pt>
                <c:pt idx="33447">
                  <c:v>20.246368038748074</c:v>
                </c:pt>
                <c:pt idx="33448">
                  <c:v>20.246973365624587</c:v>
                </c:pt>
                <c:pt idx="33449">
                  <c:v>20.247578692501101</c:v>
                </c:pt>
                <c:pt idx="33450">
                  <c:v>20.248184019377614</c:v>
                </c:pt>
                <c:pt idx="33451">
                  <c:v>20.248789346254128</c:v>
                </c:pt>
                <c:pt idx="33452">
                  <c:v>20.249394673130642</c:v>
                </c:pt>
                <c:pt idx="33453">
                  <c:v>20.250000000007155</c:v>
                </c:pt>
                <c:pt idx="33454">
                  <c:v>20.250605326883669</c:v>
                </c:pt>
                <c:pt idx="33455">
                  <c:v>20.251210653760182</c:v>
                </c:pt>
                <c:pt idx="33456">
                  <c:v>20.251815980636696</c:v>
                </c:pt>
                <c:pt idx="33457">
                  <c:v>20.25242130751321</c:v>
                </c:pt>
                <c:pt idx="33458">
                  <c:v>20.253026634389723</c:v>
                </c:pt>
                <c:pt idx="33459">
                  <c:v>20.253631961266237</c:v>
                </c:pt>
                <c:pt idx="33460">
                  <c:v>20.25423728814275</c:v>
                </c:pt>
                <c:pt idx="33461">
                  <c:v>20.254842615019264</c:v>
                </c:pt>
                <c:pt idx="33462">
                  <c:v>20.255447941895778</c:v>
                </c:pt>
                <c:pt idx="33463">
                  <c:v>20.256053268772291</c:v>
                </c:pt>
                <c:pt idx="33464">
                  <c:v>20.256658595648805</c:v>
                </c:pt>
                <c:pt idx="33465">
                  <c:v>20.257263922525318</c:v>
                </c:pt>
                <c:pt idx="33466">
                  <c:v>20.257869249401832</c:v>
                </c:pt>
                <c:pt idx="33467">
                  <c:v>20.258474576278346</c:v>
                </c:pt>
                <c:pt idx="33468">
                  <c:v>20.259079903154859</c:v>
                </c:pt>
                <c:pt idx="33469">
                  <c:v>20.259685230031373</c:v>
                </c:pt>
                <c:pt idx="33470">
                  <c:v>20.260290556907886</c:v>
                </c:pt>
                <c:pt idx="33471">
                  <c:v>20.2608958837844</c:v>
                </c:pt>
                <c:pt idx="33472">
                  <c:v>20.261501210660914</c:v>
                </c:pt>
                <c:pt idx="33473">
                  <c:v>20.262106537537427</c:v>
                </c:pt>
                <c:pt idx="33474">
                  <c:v>20.262711864413941</c:v>
                </c:pt>
                <c:pt idx="33475">
                  <c:v>20.263317191290454</c:v>
                </c:pt>
                <c:pt idx="33476">
                  <c:v>20.263922518166968</c:v>
                </c:pt>
                <c:pt idx="33477">
                  <c:v>20.264527845043482</c:v>
                </c:pt>
                <c:pt idx="33478">
                  <c:v>20.265133171919995</c:v>
                </c:pt>
                <c:pt idx="33479">
                  <c:v>20.265738498796509</c:v>
                </c:pt>
                <c:pt idx="33480">
                  <c:v>20.266343825673022</c:v>
                </c:pt>
                <c:pt idx="33481">
                  <c:v>20.266949152549536</c:v>
                </c:pt>
                <c:pt idx="33482">
                  <c:v>20.26755447942605</c:v>
                </c:pt>
                <c:pt idx="33483">
                  <c:v>20.268159806302563</c:v>
                </c:pt>
                <c:pt idx="33484">
                  <c:v>20.268765133179077</c:v>
                </c:pt>
                <c:pt idx="33485">
                  <c:v>20.26937046005559</c:v>
                </c:pt>
                <c:pt idx="33486">
                  <c:v>20.269975786932104</c:v>
                </c:pt>
                <c:pt idx="33487">
                  <c:v>20.270581113808618</c:v>
                </c:pt>
                <c:pt idx="33488">
                  <c:v>20.271186440685131</c:v>
                </c:pt>
                <c:pt idx="33489">
                  <c:v>20.271791767561645</c:v>
                </c:pt>
                <c:pt idx="33490">
                  <c:v>20.272397094438158</c:v>
                </c:pt>
                <c:pt idx="33491">
                  <c:v>20.273002421314672</c:v>
                </c:pt>
                <c:pt idx="33492">
                  <c:v>20.273607748191186</c:v>
                </c:pt>
                <c:pt idx="33493">
                  <c:v>20.274213075067699</c:v>
                </c:pt>
                <c:pt idx="33494">
                  <c:v>20.274818401944213</c:v>
                </c:pt>
                <c:pt idx="33495">
                  <c:v>20.275423728820726</c:v>
                </c:pt>
                <c:pt idx="33496">
                  <c:v>20.27602905569724</c:v>
                </c:pt>
                <c:pt idx="33497">
                  <c:v>20.276634382573754</c:v>
                </c:pt>
                <c:pt idx="33498">
                  <c:v>20.277239709450267</c:v>
                </c:pt>
                <c:pt idx="33499">
                  <c:v>20.277845036326781</c:v>
                </c:pt>
                <c:pt idx="33500">
                  <c:v>20.278450363203294</c:v>
                </c:pt>
                <c:pt idx="33501">
                  <c:v>20.279055690079808</c:v>
                </c:pt>
                <c:pt idx="33502">
                  <c:v>20.279661016956322</c:v>
                </c:pt>
                <c:pt idx="33503">
                  <c:v>20.280266343832835</c:v>
                </c:pt>
                <c:pt idx="33504">
                  <c:v>20.280871670709349</c:v>
                </c:pt>
                <c:pt idx="33505">
                  <c:v>20.281476997585862</c:v>
                </c:pt>
                <c:pt idx="33506">
                  <c:v>20.282082324462376</c:v>
                </c:pt>
                <c:pt idx="33507">
                  <c:v>20.28268765133889</c:v>
                </c:pt>
                <c:pt idx="33508">
                  <c:v>20.283292978215403</c:v>
                </c:pt>
                <c:pt idx="33509">
                  <c:v>20.283898305091917</c:v>
                </c:pt>
                <c:pt idx="33510">
                  <c:v>20.28450363196843</c:v>
                </c:pt>
                <c:pt idx="33511">
                  <c:v>20.285108958844944</c:v>
                </c:pt>
                <c:pt idx="33512">
                  <c:v>20.285714285721458</c:v>
                </c:pt>
                <c:pt idx="33513">
                  <c:v>20.286319612597971</c:v>
                </c:pt>
                <c:pt idx="33514">
                  <c:v>20.286924939474485</c:v>
                </c:pt>
                <c:pt idx="33515">
                  <c:v>20.287530266350998</c:v>
                </c:pt>
                <c:pt idx="33516">
                  <c:v>20.288135593227512</c:v>
                </c:pt>
                <c:pt idx="33517">
                  <c:v>20.288740920104026</c:v>
                </c:pt>
                <c:pt idx="33518">
                  <c:v>20.289346246980539</c:v>
                </c:pt>
                <c:pt idx="33519">
                  <c:v>20.289951573857053</c:v>
                </c:pt>
                <c:pt idx="33520">
                  <c:v>20.290556900733566</c:v>
                </c:pt>
                <c:pt idx="33521">
                  <c:v>20.29116222761008</c:v>
                </c:pt>
                <c:pt idx="33522">
                  <c:v>20.291767554486594</c:v>
                </c:pt>
                <c:pt idx="33523">
                  <c:v>20.292372881363107</c:v>
                </c:pt>
                <c:pt idx="33524">
                  <c:v>20.292978208239621</c:v>
                </c:pt>
                <c:pt idx="33525">
                  <c:v>20.293583535116134</c:v>
                </c:pt>
                <c:pt idx="33526">
                  <c:v>20.294188861992648</c:v>
                </c:pt>
                <c:pt idx="33527">
                  <c:v>20.294794188869162</c:v>
                </c:pt>
                <c:pt idx="33528">
                  <c:v>20.295399515745675</c:v>
                </c:pt>
                <c:pt idx="33529">
                  <c:v>20.296004842622189</c:v>
                </c:pt>
                <c:pt idx="33530">
                  <c:v>20.296610169498702</c:v>
                </c:pt>
                <c:pt idx="33531">
                  <c:v>20.297215496375216</c:v>
                </c:pt>
                <c:pt idx="33532">
                  <c:v>20.29782082325173</c:v>
                </c:pt>
                <c:pt idx="33533">
                  <c:v>20.298426150128243</c:v>
                </c:pt>
                <c:pt idx="33534">
                  <c:v>20.299031477004757</c:v>
                </c:pt>
                <c:pt idx="33535">
                  <c:v>20.29963680388127</c:v>
                </c:pt>
                <c:pt idx="33536">
                  <c:v>20.300242130757784</c:v>
                </c:pt>
                <c:pt idx="33537">
                  <c:v>20.300847457634298</c:v>
                </c:pt>
                <c:pt idx="33538">
                  <c:v>20.301452784510811</c:v>
                </c:pt>
                <c:pt idx="33539">
                  <c:v>20.302058111387325</c:v>
                </c:pt>
                <c:pt idx="33540">
                  <c:v>20.302663438263838</c:v>
                </c:pt>
                <c:pt idx="33541">
                  <c:v>20.303268765140352</c:v>
                </c:pt>
                <c:pt idx="33542">
                  <c:v>20.303874092016866</c:v>
                </c:pt>
                <c:pt idx="33543">
                  <c:v>20.304479418893379</c:v>
                </c:pt>
                <c:pt idx="33544">
                  <c:v>20.305084745769893</c:v>
                </c:pt>
                <c:pt idx="33545">
                  <c:v>20.305690072646406</c:v>
                </c:pt>
                <c:pt idx="33546">
                  <c:v>20.30629539952292</c:v>
                </c:pt>
                <c:pt idx="33547">
                  <c:v>20.306900726399434</c:v>
                </c:pt>
                <c:pt idx="33548">
                  <c:v>20.307506053275947</c:v>
                </c:pt>
                <c:pt idx="33549">
                  <c:v>20.308111380152461</c:v>
                </c:pt>
                <c:pt idx="33550">
                  <c:v>20.308716707028974</c:v>
                </c:pt>
                <c:pt idx="33551">
                  <c:v>20.309322033905488</c:v>
                </c:pt>
                <c:pt idx="33552">
                  <c:v>20.309927360782002</c:v>
                </c:pt>
                <c:pt idx="33553">
                  <c:v>20.310532687658515</c:v>
                </c:pt>
                <c:pt idx="33554">
                  <c:v>20.311138014535029</c:v>
                </c:pt>
                <c:pt idx="33555">
                  <c:v>20.311743341411542</c:v>
                </c:pt>
                <c:pt idx="33556">
                  <c:v>20.312348668288056</c:v>
                </c:pt>
                <c:pt idx="33557">
                  <c:v>20.31295399516457</c:v>
                </c:pt>
                <c:pt idx="33558">
                  <c:v>20.313559322041083</c:v>
                </c:pt>
                <c:pt idx="33559">
                  <c:v>20.314164648917597</c:v>
                </c:pt>
                <c:pt idx="33560">
                  <c:v>20.31476997579411</c:v>
                </c:pt>
                <c:pt idx="33561">
                  <c:v>20.315375302670624</c:v>
                </c:pt>
                <c:pt idx="33562">
                  <c:v>20.315980629547138</c:v>
                </c:pt>
                <c:pt idx="33563">
                  <c:v>20.316585956423651</c:v>
                </c:pt>
                <c:pt idx="33564">
                  <c:v>20.317191283300165</c:v>
                </c:pt>
                <c:pt idx="33565">
                  <c:v>20.317796610176678</c:v>
                </c:pt>
                <c:pt idx="33566">
                  <c:v>20.318401937053192</c:v>
                </c:pt>
                <c:pt idx="33567">
                  <c:v>20.319007263929706</c:v>
                </c:pt>
                <c:pt idx="33568">
                  <c:v>20.319612590806219</c:v>
                </c:pt>
                <c:pt idx="33569">
                  <c:v>20.320217917682733</c:v>
                </c:pt>
                <c:pt idx="33570">
                  <c:v>20.320823244559246</c:v>
                </c:pt>
                <c:pt idx="33571">
                  <c:v>20.32142857143576</c:v>
                </c:pt>
                <c:pt idx="33572">
                  <c:v>20.322033898312274</c:v>
                </c:pt>
                <c:pt idx="33573">
                  <c:v>20.322639225188787</c:v>
                </c:pt>
                <c:pt idx="33574">
                  <c:v>20.323244552065301</c:v>
                </c:pt>
                <c:pt idx="33575">
                  <c:v>20.323849878941814</c:v>
                </c:pt>
                <c:pt idx="33576">
                  <c:v>20.324455205818328</c:v>
                </c:pt>
                <c:pt idx="33577">
                  <c:v>20.325060532694842</c:v>
                </c:pt>
                <c:pt idx="33578">
                  <c:v>20.325665859571355</c:v>
                </c:pt>
                <c:pt idx="33579">
                  <c:v>20.326271186447869</c:v>
                </c:pt>
                <c:pt idx="33580">
                  <c:v>20.326876513324383</c:v>
                </c:pt>
                <c:pt idx="33581">
                  <c:v>20.327481840200896</c:v>
                </c:pt>
                <c:pt idx="33582">
                  <c:v>20.32808716707741</c:v>
                </c:pt>
                <c:pt idx="33583">
                  <c:v>20.328692493953923</c:v>
                </c:pt>
                <c:pt idx="33584">
                  <c:v>20.329297820830437</c:v>
                </c:pt>
                <c:pt idx="33585">
                  <c:v>20.329903147706951</c:v>
                </c:pt>
                <c:pt idx="33586">
                  <c:v>20.330508474583464</c:v>
                </c:pt>
                <c:pt idx="33587">
                  <c:v>20.331113801459978</c:v>
                </c:pt>
                <c:pt idx="33588">
                  <c:v>20.331719128336491</c:v>
                </c:pt>
                <c:pt idx="33589">
                  <c:v>20.332324455213005</c:v>
                </c:pt>
                <c:pt idx="33590">
                  <c:v>20.332929782089519</c:v>
                </c:pt>
                <c:pt idx="33591">
                  <c:v>20.333535108966032</c:v>
                </c:pt>
                <c:pt idx="33592">
                  <c:v>20.334140435842546</c:v>
                </c:pt>
                <c:pt idx="33593">
                  <c:v>20.334745762719059</c:v>
                </c:pt>
                <c:pt idx="33594">
                  <c:v>20.335351089595573</c:v>
                </c:pt>
                <c:pt idx="33595">
                  <c:v>20.335956416472087</c:v>
                </c:pt>
                <c:pt idx="33596">
                  <c:v>20.3365617433486</c:v>
                </c:pt>
                <c:pt idx="33597">
                  <c:v>20.337167070225114</c:v>
                </c:pt>
                <c:pt idx="33598">
                  <c:v>20.337772397101627</c:v>
                </c:pt>
                <c:pt idx="33599">
                  <c:v>20.338377723978141</c:v>
                </c:pt>
                <c:pt idx="33600">
                  <c:v>20.338983050854655</c:v>
                </c:pt>
                <c:pt idx="33601">
                  <c:v>20.339588377731168</c:v>
                </c:pt>
                <c:pt idx="33602">
                  <c:v>20.340193704607682</c:v>
                </c:pt>
                <c:pt idx="33603">
                  <c:v>20.340799031484195</c:v>
                </c:pt>
                <c:pt idx="33604">
                  <c:v>20.341404358360709</c:v>
                </c:pt>
                <c:pt idx="33605">
                  <c:v>20.342009685237223</c:v>
                </c:pt>
                <c:pt idx="33606">
                  <c:v>20.342615012113736</c:v>
                </c:pt>
                <c:pt idx="33607">
                  <c:v>20.34322033899025</c:v>
                </c:pt>
                <c:pt idx="33608">
                  <c:v>20.343825665866763</c:v>
                </c:pt>
                <c:pt idx="33609">
                  <c:v>20.344430992743277</c:v>
                </c:pt>
                <c:pt idx="33610">
                  <c:v>20.345036319619791</c:v>
                </c:pt>
                <c:pt idx="33611">
                  <c:v>20.345641646496304</c:v>
                </c:pt>
                <c:pt idx="33612">
                  <c:v>20.346246973372818</c:v>
                </c:pt>
                <c:pt idx="33613">
                  <c:v>20.346852300249331</c:v>
                </c:pt>
                <c:pt idx="33614">
                  <c:v>20.347457627125845</c:v>
                </c:pt>
                <c:pt idx="33615">
                  <c:v>20.348062954002359</c:v>
                </c:pt>
                <c:pt idx="33616">
                  <c:v>20.348668280878872</c:v>
                </c:pt>
                <c:pt idx="33617">
                  <c:v>20.349273607755386</c:v>
                </c:pt>
                <c:pt idx="33618">
                  <c:v>20.349878934631899</c:v>
                </c:pt>
                <c:pt idx="33619">
                  <c:v>20.350484261508413</c:v>
                </c:pt>
                <c:pt idx="33620">
                  <c:v>20.351089588384927</c:v>
                </c:pt>
                <c:pt idx="33621">
                  <c:v>20.35169491526144</c:v>
                </c:pt>
                <c:pt idx="33622">
                  <c:v>20.352300242137954</c:v>
                </c:pt>
                <c:pt idx="33623">
                  <c:v>20.352905569014467</c:v>
                </c:pt>
                <c:pt idx="33624">
                  <c:v>20.353510895890981</c:v>
                </c:pt>
                <c:pt idx="33625">
                  <c:v>20.354116222767495</c:v>
                </c:pt>
                <c:pt idx="33626">
                  <c:v>20.354721549644008</c:v>
                </c:pt>
                <c:pt idx="33627">
                  <c:v>20.355326876520522</c:v>
                </c:pt>
                <c:pt idx="33628">
                  <c:v>20.355932203397035</c:v>
                </c:pt>
                <c:pt idx="33629">
                  <c:v>20.356537530273549</c:v>
                </c:pt>
                <c:pt idx="33630">
                  <c:v>20.357142857150063</c:v>
                </c:pt>
                <c:pt idx="33631">
                  <c:v>20.357748184026576</c:v>
                </c:pt>
                <c:pt idx="33632">
                  <c:v>20.35835351090309</c:v>
                </c:pt>
                <c:pt idx="33633">
                  <c:v>20.358958837779603</c:v>
                </c:pt>
                <c:pt idx="33634">
                  <c:v>20.359564164656117</c:v>
                </c:pt>
                <c:pt idx="33635">
                  <c:v>20.360169491532631</c:v>
                </c:pt>
                <c:pt idx="33636">
                  <c:v>20.360774818409144</c:v>
                </c:pt>
                <c:pt idx="33637">
                  <c:v>20.361380145285658</c:v>
                </c:pt>
                <c:pt idx="33638">
                  <c:v>20.361985472162171</c:v>
                </c:pt>
                <c:pt idx="33639">
                  <c:v>20.362590799038685</c:v>
                </c:pt>
                <c:pt idx="33640">
                  <c:v>20.363196125915199</c:v>
                </c:pt>
                <c:pt idx="33641">
                  <c:v>20.363801452791712</c:v>
                </c:pt>
                <c:pt idx="33642">
                  <c:v>20.364406779668226</c:v>
                </c:pt>
                <c:pt idx="33643">
                  <c:v>20.365012106544739</c:v>
                </c:pt>
                <c:pt idx="33644">
                  <c:v>20.365617433421253</c:v>
                </c:pt>
                <c:pt idx="33645">
                  <c:v>20.366222760297767</c:v>
                </c:pt>
                <c:pt idx="33646">
                  <c:v>20.36682808717428</c:v>
                </c:pt>
                <c:pt idx="33647">
                  <c:v>20.367433414050794</c:v>
                </c:pt>
                <c:pt idx="33648">
                  <c:v>20.368038740927307</c:v>
                </c:pt>
                <c:pt idx="33649">
                  <c:v>20.368644067803821</c:v>
                </c:pt>
                <c:pt idx="33650">
                  <c:v>20.369249394680335</c:v>
                </c:pt>
                <c:pt idx="33651">
                  <c:v>20.369854721556848</c:v>
                </c:pt>
                <c:pt idx="33652">
                  <c:v>20.370460048433362</c:v>
                </c:pt>
                <c:pt idx="33653">
                  <c:v>20.371065375309875</c:v>
                </c:pt>
                <c:pt idx="33654">
                  <c:v>20.371670702186389</c:v>
                </c:pt>
                <c:pt idx="33655">
                  <c:v>20.372276029062903</c:v>
                </c:pt>
                <c:pt idx="33656">
                  <c:v>20.372881355939416</c:v>
                </c:pt>
                <c:pt idx="33657">
                  <c:v>20.37348668281593</c:v>
                </c:pt>
                <c:pt idx="33658">
                  <c:v>20.374092009692443</c:v>
                </c:pt>
                <c:pt idx="33659">
                  <c:v>20.374697336568957</c:v>
                </c:pt>
                <c:pt idx="33660">
                  <c:v>20.375302663445471</c:v>
                </c:pt>
                <c:pt idx="33661">
                  <c:v>20.375907990321984</c:v>
                </c:pt>
                <c:pt idx="33662">
                  <c:v>20.376513317198498</c:v>
                </c:pt>
                <c:pt idx="33663">
                  <c:v>20.377118644075011</c:v>
                </c:pt>
                <c:pt idx="33664">
                  <c:v>20.377723970951525</c:v>
                </c:pt>
                <c:pt idx="33665">
                  <c:v>20.378329297828039</c:v>
                </c:pt>
                <c:pt idx="33666">
                  <c:v>20.378934624704552</c:v>
                </c:pt>
                <c:pt idx="33667">
                  <c:v>20.379539951581066</c:v>
                </c:pt>
                <c:pt idx="33668">
                  <c:v>20.380145278457579</c:v>
                </c:pt>
                <c:pt idx="33669">
                  <c:v>20.380750605334093</c:v>
                </c:pt>
                <c:pt idx="33670">
                  <c:v>20.381355932210607</c:v>
                </c:pt>
                <c:pt idx="33671">
                  <c:v>20.38196125908712</c:v>
                </c:pt>
                <c:pt idx="33672">
                  <c:v>20.382566585963634</c:v>
                </c:pt>
                <c:pt idx="33673">
                  <c:v>20.383171912840147</c:v>
                </c:pt>
                <c:pt idx="33674">
                  <c:v>20.383777239716661</c:v>
                </c:pt>
                <c:pt idx="33675">
                  <c:v>20.384382566593175</c:v>
                </c:pt>
                <c:pt idx="33676">
                  <c:v>20.384987893469688</c:v>
                </c:pt>
                <c:pt idx="33677">
                  <c:v>20.385593220346202</c:v>
                </c:pt>
                <c:pt idx="33678">
                  <c:v>20.386198547222715</c:v>
                </c:pt>
                <c:pt idx="33679">
                  <c:v>20.386803874099229</c:v>
                </c:pt>
                <c:pt idx="33680">
                  <c:v>20.387409200975743</c:v>
                </c:pt>
                <c:pt idx="33681">
                  <c:v>20.388014527852256</c:v>
                </c:pt>
                <c:pt idx="33682">
                  <c:v>20.38861985472877</c:v>
                </c:pt>
                <c:pt idx="33683">
                  <c:v>20.389225181605283</c:v>
                </c:pt>
                <c:pt idx="33684">
                  <c:v>20.389830508481797</c:v>
                </c:pt>
                <c:pt idx="33685">
                  <c:v>20.390435835358311</c:v>
                </c:pt>
                <c:pt idx="33686">
                  <c:v>20.391041162234824</c:v>
                </c:pt>
                <c:pt idx="33687">
                  <c:v>20.391646489111338</c:v>
                </c:pt>
                <c:pt idx="33688">
                  <c:v>20.392251815987851</c:v>
                </c:pt>
                <c:pt idx="33689">
                  <c:v>20.392857142864365</c:v>
                </c:pt>
                <c:pt idx="33690">
                  <c:v>20.393462469740879</c:v>
                </c:pt>
                <c:pt idx="33691">
                  <c:v>20.394067796617392</c:v>
                </c:pt>
                <c:pt idx="33692">
                  <c:v>20.394673123493906</c:v>
                </c:pt>
                <c:pt idx="33693">
                  <c:v>20.395278450370419</c:v>
                </c:pt>
                <c:pt idx="33694">
                  <c:v>20.395883777246933</c:v>
                </c:pt>
                <c:pt idx="33695">
                  <c:v>20.396489104123447</c:v>
                </c:pt>
                <c:pt idx="33696">
                  <c:v>20.39709443099996</c:v>
                </c:pt>
                <c:pt idx="33697">
                  <c:v>20.397699757876474</c:v>
                </c:pt>
                <c:pt idx="33698">
                  <c:v>20.398305084752987</c:v>
                </c:pt>
                <c:pt idx="33699">
                  <c:v>20.398910411629501</c:v>
                </c:pt>
                <c:pt idx="33700">
                  <c:v>20.399515738506015</c:v>
                </c:pt>
                <c:pt idx="33701">
                  <c:v>20.400121065382528</c:v>
                </c:pt>
                <c:pt idx="33702">
                  <c:v>20.400726392259042</c:v>
                </c:pt>
                <c:pt idx="33703">
                  <c:v>20.401331719135555</c:v>
                </c:pt>
                <c:pt idx="33704">
                  <c:v>20.401937046012069</c:v>
                </c:pt>
                <c:pt idx="33705">
                  <c:v>20.402542372888583</c:v>
                </c:pt>
                <c:pt idx="33706">
                  <c:v>20.403147699765096</c:v>
                </c:pt>
                <c:pt idx="33707">
                  <c:v>20.40375302664161</c:v>
                </c:pt>
                <c:pt idx="33708">
                  <c:v>20.404358353518123</c:v>
                </c:pt>
                <c:pt idx="33709">
                  <c:v>20.404963680394637</c:v>
                </c:pt>
                <c:pt idx="33710">
                  <c:v>20.405569007271151</c:v>
                </c:pt>
                <c:pt idx="33711">
                  <c:v>20.406174334147664</c:v>
                </c:pt>
                <c:pt idx="33712">
                  <c:v>20.406779661024178</c:v>
                </c:pt>
                <c:pt idx="33713">
                  <c:v>20.407384987900691</c:v>
                </c:pt>
                <c:pt idx="33714">
                  <c:v>20.407990314777205</c:v>
                </c:pt>
                <c:pt idx="33715">
                  <c:v>20.408595641653719</c:v>
                </c:pt>
                <c:pt idx="33716">
                  <c:v>20.409200968530232</c:v>
                </c:pt>
                <c:pt idx="33717">
                  <c:v>20.409806295406746</c:v>
                </c:pt>
                <c:pt idx="33718">
                  <c:v>20.410411622283259</c:v>
                </c:pt>
                <c:pt idx="33719">
                  <c:v>20.411016949159773</c:v>
                </c:pt>
                <c:pt idx="33720">
                  <c:v>20.411622276036287</c:v>
                </c:pt>
                <c:pt idx="33721">
                  <c:v>20.4122276029128</c:v>
                </c:pt>
                <c:pt idx="33722">
                  <c:v>20.412832929789314</c:v>
                </c:pt>
                <c:pt idx="33723">
                  <c:v>20.413438256665827</c:v>
                </c:pt>
                <c:pt idx="33724">
                  <c:v>20.414043583542341</c:v>
                </c:pt>
                <c:pt idx="33725">
                  <c:v>20.414648910418855</c:v>
                </c:pt>
                <c:pt idx="33726">
                  <c:v>20.415254237295368</c:v>
                </c:pt>
                <c:pt idx="33727">
                  <c:v>20.415859564171882</c:v>
                </c:pt>
                <c:pt idx="33728">
                  <c:v>20.416464891048395</c:v>
                </c:pt>
                <c:pt idx="33729">
                  <c:v>20.417070217924909</c:v>
                </c:pt>
                <c:pt idx="33730">
                  <c:v>20.417675544801423</c:v>
                </c:pt>
                <c:pt idx="33731">
                  <c:v>20.418280871677936</c:v>
                </c:pt>
                <c:pt idx="33732">
                  <c:v>20.41888619855445</c:v>
                </c:pt>
                <c:pt idx="33733">
                  <c:v>20.419491525430963</c:v>
                </c:pt>
                <c:pt idx="33734">
                  <c:v>20.420096852307477</c:v>
                </c:pt>
                <c:pt idx="33735">
                  <c:v>20.420702179183991</c:v>
                </c:pt>
                <c:pt idx="33736">
                  <c:v>20.421307506060504</c:v>
                </c:pt>
                <c:pt idx="33737">
                  <c:v>20.421912832937018</c:v>
                </c:pt>
                <c:pt idx="33738">
                  <c:v>20.422518159813531</c:v>
                </c:pt>
                <c:pt idx="33739">
                  <c:v>20.423123486690045</c:v>
                </c:pt>
                <c:pt idx="33740">
                  <c:v>20.423728813566559</c:v>
                </c:pt>
                <c:pt idx="33741">
                  <c:v>20.424334140443072</c:v>
                </c:pt>
                <c:pt idx="33742">
                  <c:v>20.424939467319586</c:v>
                </c:pt>
                <c:pt idx="33743">
                  <c:v>20.425544794196099</c:v>
                </c:pt>
                <c:pt idx="33744">
                  <c:v>20.426150121072613</c:v>
                </c:pt>
                <c:pt idx="33745">
                  <c:v>20.426755447949127</c:v>
                </c:pt>
                <c:pt idx="33746">
                  <c:v>20.42736077482564</c:v>
                </c:pt>
                <c:pt idx="33747">
                  <c:v>20.427966101702154</c:v>
                </c:pt>
                <c:pt idx="33748">
                  <c:v>20.428571428578667</c:v>
                </c:pt>
                <c:pt idx="33749">
                  <c:v>20.429176755455181</c:v>
                </c:pt>
                <c:pt idx="33750">
                  <c:v>20.429782082331695</c:v>
                </c:pt>
                <c:pt idx="33751">
                  <c:v>20.430387409208208</c:v>
                </c:pt>
                <c:pt idx="33752">
                  <c:v>20.430992736084722</c:v>
                </c:pt>
                <c:pt idx="33753">
                  <c:v>20.431598062961235</c:v>
                </c:pt>
                <c:pt idx="33754">
                  <c:v>20.432203389837749</c:v>
                </c:pt>
                <c:pt idx="33755">
                  <c:v>20.432808716714263</c:v>
                </c:pt>
                <c:pt idx="33756">
                  <c:v>20.433414043590776</c:v>
                </c:pt>
                <c:pt idx="33757">
                  <c:v>20.43401937046729</c:v>
                </c:pt>
                <c:pt idx="33758">
                  <c:v>20.434624697343803</c:v>
                </c:pt>
                <c:pt idx="33759">
                  <c:v>20.435230024220317</c:v>
                </c:pt>
                <c:pt idx="33760">
                  <c:v>20.435835351096831</c:v>
                </c:pt>
                <c:pt idx="33761">
                  <c:v>20.436440677973344</c:v>
                </c:pt>
                <c:pt idx="33762">
                  <c:v>20.437046004849858</c:v>
                </c:pt>
                <c:pt idx="33763">
                  <c:v>20.437651331726371</c:v>
                </c:pt>
                <c:pt idx="33764">
                  <c:v>20.438256658602885</c:v>
                </c:pt>
                <c:pt idx="33765">
                  <c:v>20.438861985479399</c:v>
                </c:pt>
                <c:pt idx="33766">
                  <c:v>20.439467312355912</c:v>
                </c:pt>
                <c:pt idx="33767">
                  <c:v>20.440072639232426</c:v>
                </c:pt>
                <c:pt idx="33768">
                  <c:v>20.44067796610894</c:v>
                </c:pt>
                <c:pt idx="33769">
                  <c:v>20.441283292985453</c:v>
                </c:pt>
                <c:pt idx="33770">
                  <c:v>20.441888619861967</c:v>
                </c:pt>
                <c:pt idx="33771">
                  <c:v>20.44249394673848</c:v>
                </c:pt>
                <c:pt idx="33772">
                  <c:v>20.443099273614994</c:v>
                </c:pt>
                <c:pt idx="33773">
                  <c:v>20.443704600491508</c:v>
                </c:pt>
                <c:pt idx="33774">
                  <c:v>20.444309927368021</c:v>
                </c:pt>
                <c:pt idx="33775">
                  <c:v>20.444915254244535</c:v>
                </c:pt>
                <c:pt idx="33776">
                  <c:v>20.445520581121048</c:v>
                </c:pt>
                <c:pt idx="33777">
                  <c:v>20.446125907997562</c:v>
                </c:pt>
                <c:pt idx="33778">
                  <c:v>20.446731234874076</c:v>
                </c:pt>
                <c:pt idx="33779">
                  <c:v>20.447336561750589</c:v>
                </c:pt>
                <c:pt idx="33780">
                  <c:v>20.447941888627103</c:v>
                </c:pt>
                <c:pt idx="33781">
                  <c:v>20.448547215503616</c:v>
                </c:pt>
                <c:pt idx="33782">
                  <c:v>20.44915254238013</c:v>
                </c:pt>
                <c:pt idx="33783">
                  <c:v>20.449757869256644</c:v>
                </c:pt>
                <c:pt idx="33784">
                  <c:v>20.450363196133157</c:v>
                </c:pt>
                <c:pt idx="33785">
                  <c:v>20.450968523009671</c:v>
                </c:pt>
                <c:pt idx="33786">
                  <c:v>20.451573849886184</c:v>
                </c:pt>
                <c:pt idx="33787">
                  <c:v>20.452179176762698</c:v>
                </c:pt>
                <c:pt idx="33788">
                  <c:v>20.452784503639212</c:v>
                </c:pt>
                <c:pt idx="33789">
                  <c:v>20.453389830515725</c:v>
                </c:pt>
                <c:pt idx="33790">
                  <c:v>20.453995157392239</c:v>
                </c:pt>
                <c:pt idx="33791">
                  <c:v>20.454600484268752</c:v>
                </c:pt>
                <c:pt idx="33792">
                  <c:v>20.455205811145266</c:v>
                </c:pt>
                <c:pt idx="33793">
                  <c:v>20.45581113802178</c:v>
                </c:pt>
                <c:pt idx="33794">
                  <c:v>20.456416464898293</c:v>
                </c:pt>
                <c:pt idx="33795">
                  <c:v>20.457021791774807</c:v>
                </c:pt>
                <c:pt idx="33796">
                  <c:v>20.45762711865132</c:v>
                </c:pt>
                <c:pt idx="33797">
                  <c:v>20.458232445527834</c:v>
                </c:pt>
                <c:pt idx="33798">
                  <c:v>20.458837772404348</c:v>
                </c:pt>
                <c:pt idx="33799">
                  <c:v>20.459443099280861</c:v>
                </c:pt>
                <c:pt idx="33800">
                  <c:v>20.460048426157375</c:v>
                </c:pt>
                <c:pt idx="33801">
                  <c:v>20.460653753033888</c:v>
                </c:pt>
                <c:pt idx="33802">
                  <c:v>20.461259079910402</c:v>
                </c:pt>
                <c:pt idx="33803">
                  <c:v>20.461864406786916</c:v>
                </c:pt>
                <c:pt idx="33804">
                  <c:v>20.462469733663429</c:v>
                </c:pt>
                <c:pt idx="33805">
                  <c:v>20.463075060539943</c:v>
                </c:pt>
                <c:pt idx="33806">
                  <c:v>20.463680387416456</c:v>
                </c:pt>
                <c:pt idx="33807">
                  <c:v>20.46428571429297</c:v>
                </c:pt>
                <c:pt idx="33808">
                  <c:v>20.464891041169484</c:v>
                </c:pt>
                <c:pt idx="33809">
                  <c:v>20.465496368045997</c:v>
                </c:pt>
                <c:pt idx="33810">
                  <c:v>20.466101694922511</c:v>
                </c:pt>
                <c:pt idx="33811">
                  <c:v>20.466707021799024</c:v>
                </c:pt>
                <c:pt idx="33812">
                  <c:v>20.467312348675538</c:v>
                </c:pt>
                <c:pt idx="33813">
                  <c:v>20.467917675552052</c:v>
                </c:pt>
                <c:pt idx="33814">
                  <c:v>20.468523002428565</c:v>
                </c:pt>
                <c:pt idx="33815">
                  <c:v>20.469128329305079</c:v>
                </c:pt>
                <c:pt idx="33816">
                  <c:v>20.469733656181592</c:v>
                </c:pt>
                <c:pt idx="33817">
                  <c:v>20.470338983058106</c:v>
                </c:pt>
                <c:pt idx="33818">
                  <c:v>20.47094430993462</c:v>
                </c:pt>
                <c:pt idx="33819">
                  <c:v>20.471549636811133</c:v>
                </c:pt>
                <c:pt idx="33820">
                  <c:v>20.472154963687647</c:v>
                </c:pt>
                <c:pt idx="33821">
                  <c:v>20.47276029056416</c:v>
                </c:pt>
                <c:pt idx="33822">
                  <c:v>20.473365617440674</c:v>
                </c:pt>
                <c:pt idx="33823">
                  <c:v>20.473970944317188</c:v>
                </c:pt>
                <c:pt idx="33824">
                  <c:v>20.474576271193701</c:v>
                </c:pt>
                <c:pt idx="33825">
                  <c:v>20.475181598070215</c:v>
                </c:pt>
                <c:pt idx="33826">
                  <c:v>20.475786924946728</c:v>
                </c:pt>
                <c:pt idx="33827">
                  <c:v>20.476392251823242</c:v>
                </c:pt>
                <c:pt idx="33828">
                  <c:v>20.476997578699756</c:v>
                </c:pt>
                <c:pt idx="33829">
                  <c:v>20.477602905576269</c:v>
                </c:pt>
                <c:pt idx="33830">
                  <c:v>20.478208232452783</c:v>
                </c:pt>
                <c:pt idx="33831">
                  <c:v>20.478813559329296</c:v>
                </c:pt>
                <c:pt idx="33832">
                  <c:v>20.47941888620581</c:v>
                </c:pt>
                <c:pt idx="33833">
                  <c:v>20.480024213082324</c:v>
                </c:pt>
                <c:pt idx="33834">
                  <c:v>20.480629539958837</c:v>
                </c:pt>
                <c:pt idx="33835">
                  <c:v>20.481234866835351</c:v>
                </c:pt>
                <c:pt idx="33836">
                  <c:v>20.481840193711864</c:v>
                </c:pt>
                <c:pt idx="33837">
                  <c:v>20.482445520588378</c:v>
                </c:pt>
                <c:pt idx="33838">
                  <c:v>20.483050847464892</c:v>
                </c:pt>
                <c:pt idx="33839">
                  <c:v>20.483656174341405</c:v>
                </c:pt>
                <c:pt idx="33840">
                  <c:v>20.484261501217919</c:v>
                </c:pt>
                <c:pt idx="33841">
                  <c:v>20.484866828094432</c:v>
                </c:pt>
                <c:pt idx="33842">
                  <c:v>20.485472154970946</c:v>
                </c:pt>
                <c:pt idx="33843">
                  <c:v>20.48607748184746</c:v>
                </c:pt>
                <c:pt idx="33844">
                  <c:v>20.486682808723973</c:v>
                </c:pt>
                <c:pt idx="33845">
                  <c:v>20.487288135600487</c:v>
                </c:pt>
                <c:pt idx="33846">
                  <c:v>20.487893462477</c:v>
                </c:pt>
                <c:pt idx="33847">
                  <c:v>20.488498789353514</c:v>
                </c:pt>
                <c:pt idx="33848">
                  <c:v>20.489104116230028</c:v>
                </c:pt>
                <c:pt idx="33849">
                  <c:v>20.489709443106541</c:v>
                </c:pt>
                <c:pt idx="33850">
                  <c:v>20.490314769983055</c:v>
                </c:pt>
                <c:pt idx="33851">
                  <c:v>20.490920096859568</c:v>
                </c:pt>
                <c:pt idx="33852">
                  <c:v>20.491525423736082</c:v>
                </c:pt>
                <c:pt idx="33853">
                  <c:v>20.492130750612596</c:v>
                </c:pt>
                <c:pt idx="33854">
                  <c:v>20.492736077489109</c:v>
                </c:pt>
                <c:pt idx="33855">
                  <c:v>20.493341404365623</c:v>
                </c:pt>
                <c:pt idx="33856">
                  <c:v>20.493946731242136</c:v>
                </c:pt>
                <c:pt idx="33857">
                  <c:v>20.49455205811865</c:v>
                </c:pt>
                <c:pt idx="33858">
                  <c:v>20.495157384995164</c:v>
                </c:pt>
                <c:pt idx="33859">
                  <c:v>20.495762711871677</c:v>
                </c:pt>
                <c:pt idx="33860">
                  <c:v>20.496368038748191</c:v>
                </c:pt>
                <c:pt idx="33861">
                  <c:v>20.496973365624704</c:v>
                </c:pt>
                <c:pt idx="33862">
                  <c:v>20.497578692501218</c:v>
                </c:pt>
                <c:pt idx="33863">
                  <c:v>20.498184019377732</c:v>
                </c:pt>
                <c:pt idx="33864">
                  <c:v>20.498789346254245</c:v>
                </c:pt>
                <c:pt idx="33865">
                  <c:v>20.499394673130759</c:v>
                </c:pt>
                <c:pt idx="33866">
                  <c:v>20.500000000007272</c:v>
                </c:pt>
                <c:pt idx="33867">
                  <c:v>20.500605326883786</c:v>
                </c:pt>
                <c:pt idx="33868">
                  <c:v>20.5012106537603</c:v>
                </c:pt>
                <c:pt idx="33869">
                  <c:v>20.501815980636813</c:v>
                </c:pt>
                <c:pt idx="33870">
                  <c:v>20.502421307513327</c:v>
                </c:pt>
                <c:pt idx="33871">
                  <c:v>20.50302663438984</c:v>
                </c:pt>
                <c:pt idx="33872">
                  <c:v>20.503631961266354</c:v>
                </c:pt>
                <c:pt idx="33873">
                  <c:v>20.504237288142868</c:v>
                </c:pt>
                <c:pt idx="33874">
                  <c:v>20.504842615019381</c:v>
                </c:pt>
                <c:pt idx="33875">
                  <c:v>20.505447941895895</c:v>
                </c:pt>
                <c:pt idx="33876">
                  <c:v>20.506053268772408</c:v>
                </c:pt>
                <c:pt idx="33877">
                  <c:v>20.506658595648922</c:v>
                </c:pt>
                <c:pt idx="33878">
                  <c:v>20.507263922525436</c:v>
                </c:pt>
                <c:pt idx="33879">
                  <c:v>20.507869249401949</c:v>
                </c:pt>
                <c:pt idx="33880">
                  <c:v>20.508474576278463</c:v>
                </c:pt>
                <c:pt idx="33881">
                  <c:v>20.509079903154976</c:v>
                </c:pt>
                <c:pt idx="33882">
                  <c:v>20.50968523003149</c:v>
                </c:pt>
                <c:pt idx="33883">
                  <c:v>20.510290556908004</c:v>
                </c:pt>
                <c:pt idx="33884">
                  <c:v>20.510895883784517</c:v>
                </c:pt>
                <c:pt idx="33885">
                  <c:v>20.511501210661031</c:v>
                </c:pt>
                <c:pt idx="33886">
                  <c:v>20.512106537537544</c:v>
                </c:pt>
                <c:pt idx="33887">
                  <c:v>20.512711864414058</c:v>
                </c:pt>
                <c:pt idx="33888">
                  <c:v>20.513317191290572</c:v>
                </c:pt>
                <c:pt idx="33889">
                  <c:v>20.513922518167085</c:v>
                </c:pt>
                <c:pt idx="33890">
                  <c:v>20.514527845043599</c:v>
                </c:pt>
                <c:pt idx="33891">
                  <c:v>20.515133171920112</c:v>
                </c:pt>
                <c:pt idx="33892">
                  <c:v>20.515738498796626</c:v>
                </c:pt>
                <c:pt idx="33893">
                  <c:v>20.51634382567314</c:v>
                </c:pt>
                <c:pt idx="33894">
                  <c:v>20.516949152549653</c:v>
                </c:pt>
                <c:pt idx="33895">
                  <c:v>20.517554479426167</c:v>
                </c:pt>
                <c:pt idx="33896">
                  <c:v>20.51815980630268</c:v>
                </c:pt>
                <c:pt idx="33897">
                  <c:v>20.518765133179194</c:v>
                </c:pt>
                <c:pt idx="33898">
                  <c:v>20.519370460055708</c:v>
                </c:pt>
                <c:pt idx="33899">
                  <c:v>20.519975786932221</c:v>
                </c:pt>
                <c:pt idx="33900">
                  <c:v>20.520581113808735</c:v>
                </c:pt>
                <c:pt idx="33901">
                  <c:v>20.521186440685248</c:v>
                </c:pt>
                <c:pt idx="33902">
                  <c:v>20.521791767561762</c:v>
                </c:pt>
                <c:pt idx="33903">
                  <c:v>20.522397094438276</c:v>
                </c:pt>
                <c:pt idx="33904">
                  <c:v>20.523002421314789</c:v>
                </c:pt>
                <c:pt idx="33905">
                  <c:v>20.523607748191303</c:v>
                </c:pt>
                <c:pt idx="33906">
                  <c:v>20.524213075067816</c:v>
                </c:pt>
                <c:pt idx="33907">
                  <c:v>20.52481840194433</c:v>
                </c:pt>
                <c:pt idx="33908">
                  <c:v>20.525423728820844</c:v>
                </c:pt>
                <c:pt idx="33909">
                  <c:v>20.526029055697357</c:v>
                </c:pt>
                <c:pt idx="33910">
                  <c:v>20.526634382573871</c:v>
                </c:pt>
                <c:pt idx="33911">
                  <c:v>20.527239709450384</c:v>
                </c:pt>
                <c:pt idx="33912">
                  <c:v>20.527845036326898</c:v>
                </c:pt>
                <c:pt idx="33913">
                  <c:v>20.528450363203412</c:v>
                </c:pt>
                <c:pt idx="33914">
                  <c:v>20.529055690079925</c:v>
                </c:pt>
                <c:pt idx="33915">
                  <c:v>20.529661016956439</c:v>
                </c:pt>
                <c:pt idx="33916">
                  <c:v>20.530266343832952</c:v>
                </c:pt>
                <c:pt idx="33917">
                  <c:v>20.530871670709466</c:v>
                </c:pt>
                <c:pt idx="33918">
                  <c:v>20.53147699758598</c:v>
                </c:pt>
                <c:pt idx="33919">
                  <c:v>20.532082324462493</c:v>
                </c:pt>
                <c:pt idx="33920">
                  <c:v>20.532687651339007</c:v>
                </c:pt>
                <c:pt idx="33921">
                  <c:v>20.53329297821552</c:v>
                </c:pt>
                <c:pt idx="33922">
                  <c:v>20.533898305092034</c:v>
                </c:pt>
                <c:pt idx="33923">
                  <c:v>20.534503631968548</c:v>
                </c:pt>
                <c:pt idx="33924">
                  <c:v>20.535108958845061</c:v>
                </c:pt>
                <c:pt idx="33925">
                  <c:v>20.535714285721575</c:v>
                </c:pt>
                <c:pt idx="33926">
                  <c:v>20.536319612598088</c:v>
                </c:pt>
                <c:pt idx="33927">
                  <c:v>20.536924939474602</c:v>
                </c:pt>
                <c:pt idx="33928">
                  <c:v>20.537530266351116</c:v>
                </c:pt>
                <c:pt idx="33929">
                  <c:v>20.538135593227629</c:v>
                </c:pt>
                <c:pt idx="33930">
                  <c:v>20.538740920104143</c:v>
                </c:pt>
                <c:pt idx="33931">
                  <c:v>20.539346246980656</c:v>
                </c:pt>
                <c:pt idx="33932">
                  <c:v>20.53995157385717</c:v>
                </c:pt>
                <c:pt idx="33933">
                  <c:v>20.540556900733684</c:v>
                </c:pt>
                <c:pt idx="33934">
                  <c:v>20.541162227610197</c:v>
                </c:pt>
                <c:pt idx="33935">
                  <c:v>20.541767554486711</c:v>
                </c:pt>
                <c:pt idx="33936">
                  <c:v>20.542372881363224</c:v>
                </c:pt>
                <c:pt idx="33937">
                  <c:v>20.542978208239738</c:v>
                </c:pt>
                <c:pt idx="33938">
                  <c:v>20.543583535116252</c:v>
                </c:pt>
                <c:pt idx="33939">
                  <c:v>20.544188861992765</c:v>
                </c:pt>
                <c:pt idx="33940">
                  <c:v>20.544794188869279</c:v>
                </c:pt>
                <c:pt idx="33941">
                  <c:v>20.545399515745792</c:v>
                </c:pt>
                <c:pt idx="33942">
                  <c:v>20.546004842622306</c:v>
                </c:pt>
                <c:pt idx="33943">
                  <c:v>20.54661016949882</c:v>
                </c:pt>
                <c:pt idx="33944">
                  <c:v>20.547215496375333</c:v>
                </c:pt>
                <c:pt idx="33945">
                  <c:v>20.547820823251847</c:v>
                </c:pt>
                <c:pt idx="33946">
                  <c:v>20.54842615012836</c:v>
                </c:pt>
                <c:pt idx="33947">
                  <c:v>20.549031477004874</c:v>
                </c:pt>
                <c:pt idx="33948">
                  <c:v>20.549636803881388</c:v>
                </c:pt>
                <c:pt idx="33949">
                  <c:v>20.550242130757901</c:v>
                </c:pt>
                <c:pt idx="33950">
                  <c:v>20.550847457634415</c:v>
                </c:pt>
                <c:pt idx="33951">
                  <c:v>20.551452784510928</c:v>
                </c:pt>
                <c:pt idx="33952">
                  <c:v>20.552058111387442</c:v>
                </c:pt>
                <c:pt idx="33953">
                  <c:v>20.552663438263956</c:v>
                </c:pt>
                <c:pt idx="33954">
                  <c:v>20.553268765140469</c:v>
                </c:pt>
                <c:pt idx="33955">
                  <c:v>20.553874092016983</c:v>
                </c:pt>
                <c:pt idx="33956">
                  <c:v>20.554479418893497</c:v>
                </c:pt>
                <c:pt idx="33957">
                  <c:v>20.55508474577001</c:v>
                </c:pt>
                <c:pt idx="33958">
                  <c:v>20.555690072646524</c:v>
                </c:pt>
                <c:pt idx="33959">
                  <c:v>20.556295399523037</c:v>
                </c:pt>
                <c:pt idx="33960">
                  <c:v>20.556900726399551</c:v>
                </c:pt>
                <c:pt idx="33961">
                  <c:v>20.557506053276065</c:v>
                </c:pt>
                <c:pt idx="33962">
                  <c:v>20.558111380152578</c:v>
                </c:pt>
                <c:pt idx="33963">
                  <c:v>20.558716707029092</c:v>
                </c:pt>
                <c:pt idx="33964">
                  <c:v>20.559322033905605</c:v>
                </c:pt>
                <c:pt idx="33965">
                  <c:v>20.559927360782119</c:v>
                </c:pt>
                <c:pt idx="33966">
                  <c:v>20.560532687658633</c:v>
                </c:pt>
                <c:pt idx="33967">
                  <c:v>20.561138014535146</c:v>
                </c:pt>
                <c:pt idx="33968">
                  <c:v>20.56174334141166</c:v>
                </c:pt>
                <c:pt idx="33969">
                  <c:v>20.562348668288173</c:v>
                </c:pt>
                <c:pt idx="33970">
                  <c:v>20.562953995164687</c:v>
                </c:pt>
                <c:pt idx="33971">
                  <c:v>20.563559322041201</c:v>
                </c:pt>
                <c:pt idx="33972">
                  <c:v>20.564164648917714</c:v>
                </c:pt>
                <c:pt idx="33973">
                  <c:v>20.564769975794228</c:v>
                </c:pt>
                <c:pt idx="33974">
                  <c:v>20.565375302670741</c:v>
                </c:pt>
                <c:pt idx="33975">
                  <c:v>20.565980629547255</c:v>
                </c:pt>
                <c:pt idx="33976">
                  <c:v>20.566585956423769</c:v>
                </c:pt>
                <c:pt idx="33977">
                  <c:v>20.567191283300282</c:v>
                </c:pt>
                <c:pt idx="33978">
                  <c:v>20.567796610176796</c:v>
                </c:pt>
                <c:pt idx="33979">
                  <c:v>20.568401937053309</c:v>
                </c:pt>
                <c:pt idx="33980">
                  <c:v>20.569007263929823</c:v>
                </c:pt>
                <c:pt idx="33981">
                  <c:v>20.569612590806337</c:v>
                </c:pt>
                <c:pt idx="33982">
                  <c:v>20.57021791768285</c:v>
                </c:pt>
                <c:pt idx="33983">
                  <c:v>20.570823244559364</c:v>
                </c:pt>
                <c:pt idx="33984">
                  <c:v>20.571428571435877</c:v>
                </c:pt>
                <c:pt idx="33985">
                  <c:v>20.572033898312391</c:v>
                </c:pt>
                <c:pt idx="33986">
                  <c:v>20.572639225188905</c:v>
                </c:pt>
                <c:pt idx="33987">
                  <c:v>20.573244552065418</c:v>
                </c:pt>
                <c:pt idx="33988">
                  <c:v>20.573849878941932</c:v>
                </c:pt>
                <c:pt idx="33989">
                  <c:v>20.574455205818445</c:v>
                </c:pt>
                <c:pt idx="33990">
                  <c:v>20.575060532694959</c:v>
                </c:pt>
                <c:pt idx="33991">
                  <c:v>20.575665859571473</c:v>
                </c:pt>
                <c:pt idx="33992">
                  <c:v>20.576271186447986</c:v>
                </c:pt>
                <c:pt idx="33993">
                  <c:v>20.5768765133245</c:v>
                </c:pt>
                <c:pt idx="33994">
                  <c:v>20.577481840201013</c:v>
                </c:pt>
                <c:pt idx="33995">
                  <c:v>20.578087167077527</c:v>
                </c:pt>
                <c:pt idx="33996">
                  <c:v>20.578692493954041</c:v>
                </c:pt>
                <c:pt idx="33997">
                  <c:v>20.579297820830554</c:v>
                </c:pt>
                <c:pt idx="33998">
                  <c:v>20.579903147707068</c:v>
                </c:pt>
                <c:pt idx="33999">
                  <c:v>20.580508474583581</c:v>
                </c:pt>
                <c:pt idx="34000">
                  <c:v>20.581113801460095</c:v>
                </c:pt>
                <c:pt idx="34001">
                  <c:v>20.581719128336609</c:v>
                </c:pt>
                <c:pt idx="34002">
                  <c:v>20.582324455213122</c:v>
                </c:pt>
                <c:pt idx="34003">
                  <c:v>20.582929782089636</c:v>
                </c:pt>
                <c:pt idx="34004">
                  <c:v>20.583535108966149</c:v>
                </c:pt>
                <c:pt idx="34005">
                  <c:v>20.584140435842663</c:v>
                </c:pt>
                <c:pt idx="34006">
                  <c:v>20.584745762719177</c:v>
                </c:pt>
                <c:pt idx="34007">
                  <c:v>20.58535108959569</c:v>
                </c:pt>
                <c:pt idx="34008">
                  <c:v>20.585956416472204</c:v>
                </c:pt>
                <c:pt idx="34009">
                  <c:v>20.586561743348717</c:v>
                </c:pt>
                <c:pt idx="34010">
                  <c:v>20.587167070225231</c:v>
                </c:pt>
                <c:pt idx="34011">
                  <c:v>20.587772397101745</c:v>
                </c:pt>
                <c:pt idx="34012">
                  <c:v>20.588377723978258</c:v>
                </c:pt>
                <c:pt idx="34013">
                  <c:v>20.588983050854772</c:v>
                </c:pt>
                <c:pt idx="34014">
                  <c:v>20.589588377731285</c:v>
                </c:pt>
                <c:pt idx="34015">
                  <c:v>20.590193704607799</c:v>
                </c:pt>
                <c:pt idx="34016">
                  <c:v>20.590799031484313</c:v>
                </c:pt>
                <c:pt idx="34017">
                  <c:v>20.591404358360826</c:v>
                </c:pt>
                <c:pt idx="34018">
                  <c:v>20.59200968523734</c:v>
                </c:pt>
                <c:pt idx="34019">
                  <c:v>20.592615012113853</c:v>
                </c:pt>
                <c:pt idx="34020">
                  <c:v>20.593220338990367</c:v>
                </c:pt>
                <c:pt idx="34021">
                  <c:v>20.593825665866881</c:v>
                </c:pt>
                <c:pt idx="34022">
                  <c:v>20.594430992743394</c:v>
                </c:pt>
                <c:pt idx="34023">
                  <c:v>20.595036319619908</c:v>
                </c:pt>
                <c:pt idx="34024">
                  <c:v>20.595641646496421</c:v>
                </c:pt>
                <c:pt idx="34025">
                  <c:v>20.596246973372935</c:v>
                </c:pt>
                <c:pt idx="34026">
                  <c:v>20.596852300249449</c:v>
                </c:pt>
                <c:pt idx="34027">
                  <c:v>20.597457627125962</c:v>
                </c:pt>
                <c:pt idx="34028">
                  <c:v>20.598062954002476</c:v>
                </c:pt>
                <c:pt idx="34029">
                  <c:v>20.598668280878989</c:v>
                </c:pt>
                <c:pt idx="34030">
                  <c:v>20.599273607755503</c:v>
                </c:pt>
                <c:pt idx="34031">
                  <c:v>20.599878934632017</c:v>
                </c:pt>
                <c:pt idx="34032">
                  <c:v>20.60048426150853</c:v>
                </c:pt>
                <c:pt idx="34033">
                  <c:v>20.601089588385044</c:v>
                </c:pt>
                <c:pt idx="34034">
                  <c:v>20.601694915261557</c:v>
                </c:pt>
                <c:pt idx="34035">
                  <c:v>20.602300242138071</c:v>
                </c:pt>
                <c:pt idx="34036">
                  <c:v>20.602905569014585</c:v>
                </c:pt>
                <c:pt idx="34037">
                  <c:v>20.603510895891098</c:v>
                </c:pt>
                <c:pt idx="34038">
                  <c:v>20.604116222767612</c:v>
                </c:pt>
                <c:pt idx="34039">
                  <c:v>20.604721549644125</c:v>
                </c:pt>
                <c:pt idx="34040">
                  <c:v>20.605326876520639</c:v>
                </c:pt>
                <c:pt idx="34041">
                  <c:v>20.605932203397153</c:v>
                </c:pt>
                <c:pt idx="34042">
                  <c:v>20.606537530273666</c:v>
                </c:pt>
                <c:pt idx="34043">
                  <c:v>20.60714285715018</c:v>
                </c:pt>
                <c:pt idx="34044">
                  <c:v>20.607748184026693</c:v>
                </c:pt>
                <c:pt idx="34045">
                  <c:v>20.608353510903207</c:v>
                </c:pt>
                <c:pt idx="34046">
                  <c:v>20.608958837779721</c:v>
                </c:pt>
                <c:pt idx="34047">
                  <c:v>20.609564164656234</c:v>
                </c:pt>
                <c:pt idx="34048">
                  <c:v>20.610169491532748</c:v>
                </c:pt>
                <c:pt idx="34049">
                  <c:v>20.610774818409261</c:v>
                </c:pt>
                <c:pt idx="34050">
                  <c:v>20.611380145285775</c:v>
                </c:pt>
                <c:pt idx="34051">
                  <c:v>20.611985472162289</c:v>
                </c:pt>
                <c:pt idx="34052">
                  <c:v>20.612590799038802</c:v>
                </c:pt>
                <c:pt idx="34053">
                  <c:v>20.613196125915316</c:v>
                </c:pt>
                <c:pt idx="34054">
                  <c:v>20.613801452791829</c:v>
                </c:pt>
                <c:pt idx="34055">
                  <c:v>20.614406779668343</c:v>
                </c:pt>
                <c:pt idx="34056">
                  <c:v>20.615012106544857</c:v>
                </c:pt>
                <c:pt idx="34057">
                  <c:v>20.61561743342137</c:v>
                </c:pt>
                <c:pt idx="34058">
                  <c:v>20.616222760297884</c:v>
                </c:pt>
                <c:pt idx="34059">
                  <c:v>20.616828087174397</c:v>
                </c:pt>
                <c:pt idx="34060">
                  <c:v>20.617433414050911</c:v>
                </c:pt>
                <c:pt idx="34061">
                  <c:v>20.618038740927425</c:v>
                </c:pt>
                <c:pt idx="34062">
                  <c:v>20.618644067803938</c:v>
                </c:pt>
                <c:pt idx="34063">
                  <c:v>20.619249394680452</c:v>
                </c:pt>
                <c:pt idx="34064">
                  <c:v>20.619854721556965</c:v>
                </c:pt>
                <c:pt idx="34065">
                  <c:v>20.620460048433479</c:v>
                </c:pt>
                <c:pt idx="34066">
                  <c:v>20.621065375309993</c:v>
                </c:pt>
                <c:pt idx="34067">
                  <c:v>20.621670702186506</c:v>
                </c:pt>
                <c:pt idx="34068">
                  <c:v>20.62227602906302</c:v>
                </c:pt>
                <c:pt idx="34069">
                  <c:v>20.622881355939533</c:v>
                </c:pt>
                <c:pt idx="34070">
                  <c:v>20.623486682816047</c:v>
                </c:pt>
                <c:pt idx="34071">
                  <c:v>20.624092009692561</c:v>
                </c:pt>
                <c:pt idx="34072">
                  <c:v>20.624697336569074</c:v>
                </c:pt>
                <c:pt idx="34073">
                  <c:v>20.625302663445588</c:v>
                </c:pt>
                <c:pt idx="34074">
                  <c:v>20.625907990322101</c:v>
                </c:pt>
                <c:pt idx="34075">
                  <c:v>20.626513317198615</c:v>
                </c:pt>
                <c:pt idx="34076">
                  <c:v>20.627118644075129</c:v>
                </c:pt>
                <c:pt idx="34077">
                  <c:v>20.627723970951642</c:v>
                </c:pt>
                <c:pt idx="34078">
                  <c:v>20.628329297828156</c:v>
                </c:pt>
                <c:pt idx="34079">
                  <c:v>20.628934624704669</c:v>
                </c:pt>
                <c:pt idx="34080">
                  <c:v>20.629539951581183</c:v>
                </c:pt>
                <c:pt idx="34081">
                  <c:v>20.630145278457697</c:v>
                </c:pt>
                <c:pt idx="34082">
                  <c:v>20.63075060533421</c:v>
                </c:pt>
                <c:pt idx="34083">
                  <c:v>20.631355932210724</c:v>
                </c:pt>
                <c:pt idx="34084">
                  <c:v>20.631961259087237</c:v>
                </c:pt>
                <c:pt idx="34085">
                  <c:v>20.632566585963751</c:v>
                </c:pt>
                <c:pt idx="34086">
                  <c:v>20.633171912840265</c:v>
                </c:pt>
                <c:pt idx="34087">
                  <c:v>20.633777239716778</c:v>
                </c:pt>
                <c:pt idx="34088">
                  <c:v>20.634382566593292</c:v>
                </c:pt>
                <c:pt idx="34089">
                  <c:v>20.634987893469805</c:v>
                </c:pt>
                <c:pt idx="34090">
                  <c:v>20.635593220346319</c:v>
                </c:pt>
                <c:pt idx="34091">
                  <c:v>20.636198547222833</c:v>
                </c:pt>
                <c:pt idx="34092">
                  <c:v>20.636803874099346</c:v>
                </c:pt>
                <c:pt idx="34093">
                  <c:v>20.63740920097586</c:v>
                </c:pt>
                <c:pt idx="34094">
                  <c:v>20.638014527852373</c:v>
                </c:pt>
                <c:pt idx="34095">
                  <c:v>20.638619854728887</c:v>
                </c:pt>
                <c:pt idx="34096">
                  <c:v>20.639225181605401</c:v>
                </c:pt>
                <c:pt idx="34097">
                  <c:v>20.639830508481914</c:v>
                </c:pt>
                <c:pt idx="34098">
                  <c:v>20.640435835358428</c:v>
                </c:pt>
                <c:pt idx="34099">
                  <c:v>20.641041162234941</c:v>
                </c:pt>
                <c:pt idx="34100">
                  <c:v>20.641646489111455</c:v>
                </c:pt>
                <c:pt idx="34101">
                  <c:v>20.642251815987969</c:v>
                </c:pt>
                <c:pt idx="34102">
                  <c:v>20.642857142864482</c:v>
                </c:pt>
                <c:pt idx="34103">
                  <c:v>20.643462469740996</c:v>
                </c:pt>
                <c:pt idx="34104">
                  <c:v>20.644067796617509</c:v>
                </c:pt>
                <c:pt idx="34105">
                  <c:v>20.644673123494023</c:v>
                </c:pt>
                <c:pt idx="34106">
                  <c:v>20.645278450370537</c:v>
                </c:pt>
                <c:pt idx="34107">
                  <c:v>20.64588377724705</c:v>
                </c:pt>
                <c:pt idx="34108">
                  <c:v>20.646489104123564</c:v>
                </c:pt>
                <c:pt idx="34109">
                  <c:v>20.647094431000077</c:v>
                </c:pt>
                <c:pt idx="34110">
                  <c:v>20.647699757876591</c:v>
                </c:pt>
                <c:pt idx="34111">
                  <c:v>20.648305084753105</c:v>
                </c:pt>
                <c:pt idx="34112">
                  <c:v>20.648910411629618</c:v>
                </c:pt>
                <c:pt idx="34113">
                  <c:v>20.649515738506132</c:v>
                </c:pt>
                <c:pt idx="34114">
                  <c:v>20.650121065382645</c:v>
                </c:pt>
                <c:pt idx="34115">
                  <c:v>20.650726392259159</c:v>
                </c:pt>
                <c:pt idx="34116">
                  <c:v>20.651331719135673</c:v>
                </c:pt>
                <c:pt idx="34117">
                  <c:v>20.651937046012186</c:v>
                </c:pt>
                <c:pt idx="34118">
                  <c:v>20.6525423728887</c:v>
                </c:pt>
                <c:pt idx="34119">
                  <c:v>20.653147699765213</c:v>
                </c:pt>
                <c:pt idx="34120">
                  <c:v>20.653753026641727</c:v>
                </c:pt>
                <c:pt idx="34121">
                  <c:v>20.654358353518241</c:v>
                </c:pt>
                <c:pt idx="34122">
                  <c:v>20.654963680394754</c:v>
                </c:pt>
                <c:pt idx="34123">
                  <c:v>20.655569007271268</c:v>
                </c:pt>
                <c:pt idx="34124">
                  <c:v>20.656174334147781</c:v>
                </c:pt>
                <c:pt idx="34125">
                  <c:v>20.656779661024295</c:v>
                </c:pt>
                <c:pt idx="34126">
                  <c:v>20.657384987900809</c:v>
                </c:pt>
                <c:pt idx="34127">
                  <c:v>20.657990314777322</c:v>
                </c:pt>
                <c:pt idx="34128">
                  <c:v>20.658595641653836</c:v>
                </c:pt>
                <c:pt idx="34129">
                  <c:v>20.659200968530349</c:v>
                </c:pt>
                <c:pt idx="34130">
                  <c:v>20.659806295406863</c:v>
                </c:pt>
                <c:pt idx="34131">
                  <c:v>20.660411622283377</c:v>
                </c:pt>
                <c:pt idx="34132">
                  <c:v>20.66101694915989</c:v>
                </c:pt>
                <c:pt idx="34133">
                  <c:v>20.661622276036404</c:v>
                </c:pt>
                <c:pt idx="34134">
                  <c:v>20.662227602912917</c:v>
                </c:pt>
                <c:pt idx="34135">
                  <c:v>20.662832929789431</c:v>
                </c:pt>
                <c:pt idx="34136">
                  <c:v>20.663438256665945</c:v>
                </c:pt>
                <c:pt idx="34137">
                  <c:v>20.664043583542458</c:v>
                </c:pt>
                <c:pt idx="34138">
                  <c:v>20.664648910418972</c:v>
                </c:pt>
                <c:pt idx="34139">
                  <c:v>20.665254237295485</c:v>
                </c:pt>
                <c:pt idx="34140">
                  <c:v>20.665859564171999</c:v>
                </c:pt>
                <c:pt idx="34141">
                  <c:v>20.666464891048513</c:v>
                </c:pt>
                <c:pt idx="34142">
                  <c:v>20.667070217925026</c:v>
                </c:pt>
                <c:pt idx="34143">
                  <c:v>20.66767554480154</c:v>
                </c:pt>
                <c:pt idx="34144">
                  <c:v>20.668280871678054</c:v>
                </c:pt>
                <c:pt idx="34145">
                  <c:v>20.668886198554567</c:v>
                </c:pt>
                <c:pt idx="34146">
                  <c:v>20.669491525431081</c:v>
                </c:pt>
                <c:pt idx="34147">
                  <c:v>20.670096852307594</c:v>
                </c:pt>
                <c:pt idx="34148">
                  <c:v>20.670702179184108</c:v>
                </c:pt>
                <c:pt idx="34149">
                  <c:v>20.671307506060622</c:v>
                </c:pt>
                <c:pt idx="34150">
                  <c:v>20.671912832937135</c:v>
                </c:pt>
                <c:pt idx="34151">
                  <c:v>20.672518159813649</c:v>
                </c:pt>
                <c:pt idx="34152">
                  <c:v>20.673123486690162</c:v>
                </c:pt>
                <c:pt idx="34153">
                  <c:v>20.673728813566676</c:v>
                </c:pt>
                <c:pt idx="34154">
                  <c:v>20.67433414044319</c:v>
                </c:pt>
                <c:pt idx="34155">
                  <c:v>20.674939467319703</c:v>
                </c:pt>
                <c:pt idx="34156">
                  <c:v>20.675544794196217</c:v>
                </c:pt>
                <c:pt idx="34157">
                  <c:v>20.67615012107273</c:v>
                </c:pt>
                <c:pt idx="34158">
                  <c:v>20.676755447949244</c:v>
                </c:pt>
                <c:pt idx="34159">
                  <c:v>20.677360774825758</c:v>
                </c:pt>
                <c:pt idx="34160">
                  <c:v>20.677966101702271</c:v>
                </c:pt>
                <c:pt idx="34161">
                  <c:v>20.678571428578785</c:v>
                </c:pt>
                <c:pt idx="34162">
                  <c:v>20.679176755455298</c:v>
                </c:pt>
                <c:pt idx="34163">
                  <c:v>20.679782082331812</c:v>
                </c:pt>
                <c:pt idx="34164">
                  <c:v>20.680387409208326</c:v>
                </c:pt>
                <c:pt idx="34165">
                  <c:v>20.680992736084839</c:v>
                </c:pt>
                <c:pt idx="34166">
                  <c:v>20.681598062961353</c:v>
                </c:pt>
                <c:pt idx="34167">
                  <c:v>20.682203389837866</c:v>
                </c:pt>
                <c:pt idx="34168">
                  <c:v>20.68280871671438</c:v>
                </c:pt>
                <c:pt idx="34169">
                  <c:v>20.683414043590894</c:v>
                </c:pt>
                <c:pt idx="34170">
                  <c:v>20.684019370467407</c:v>
                </c:pt>
                <c:pt idx="34171">
                  <c:v>20.684624697343921</c:v>
                </c:pt>
                <c:pt idx="34172">
                  <c:v>20.685230024220434</c:v>
                </c:pt>
                <c:pt idx="34173">
                  <c:v>20.685835351096948</c:v>
                </c:pt>
                <c:pt idx="34174">
                  <c:v>20.686440677973462</c:v>
                </c:pt>
                <c:pt idx="34175">
                  <c:v>20.687046004849975</c:v>
                </c:pt>
                <c:pt idx="34176">
                  <c:v>20.687651331726489</c:v>
                </c:pt>
                <c:pt idx="34177">
                  <c:v>20.688256658603002</c:v>
                </c:pt>
                <c:pt idx="34178">
                  <c:v>20.688861985479516</c:v>
                </c:pt>
                <c:pt idx="34179">
                  <c:v>20.68946731235603</c:v>
                </c:pt>
                <c:pt idx="34180">
                  <c:v>20.690072639232543</c:v>
                </c:pt>
                <c:pt idx="34181">
                  <c:v>20.690677966109057</c:v>
                </c:pt>
                <c:pt idx="34182">
                  <c:v>20.69128329298557</c:v>
                </c:pt>
                <c:pt idx="34183">
                  <c:v>20.691888619862084</c:v>
                </c:pt>
                <c:pt idx="34184">
                  <c:v>20.692493946738598</c:v>
                </c:pt>
                <c:pt idx="34185">
                  <c:v>20.693099273615111</c:v>
                </c:pt>
                <c:pt idx="34186">
                  <c:v>20.693704600491625</c:v>
                </c:pt>
                <c:pt idx="34187">
                  <c:v>20.694309927368138</c:v>
                </c:pt>
                <c:pt idx="34188">
                  <c:v>20.694915254244652</c:v>
                </c:pt>
                <c:pt idx="34189">
                  <c:v>20.695520581121166</c:v>
                </c:pt>
                <c:pt idx="34190">
                  <c:v>20.696125907997679</c:v>
                </c:pt>
                <c:pt idx="34191">
                  <c:v>20.696731234874193</c:v>
                </c:pt>
                <c:pt idx="34192">
                  <c:v>20.697336561750706</c:v>
                </c:pt>
                <c:pt idx="34193">
                  <c:v>20.69794188862722</c:v>
                </c:pt>
                <c:pt idx="34194">
                  <c:v>20.698547215503734</c:v>
                </c:pt>
                <c:pt idx="34195">
                  <c:v>20.699152542380247</c:v>
                </c:pt>
                <c:pt idx="34196">
                  <c:v>20.699757869256761</c:v>
                </c:pt>
                <c:pt idx="34197">
                  <c:v>20.700363196133274</c:v>
                </c:pt>
                <c:pt idx="34198">
                  <c:v>20.700968523009788</c:v>
                </c:pt>
                <c:pt idx="34199">
                  <c:v>20.701573849886302</c:v>
                </c:pt>
                <c:pt idx="34200">
                  <c:v>20.702179176762815</c:v>
                </c:pt>
                <c:pt idx="34201">
                  <c:v>20.702784503639329</c:v>
                </c:pt>
                <c:pt idx="34202">
                  <c:v>20.703389830515842</c:v>
                </c:pt>
                <c:pt idx="34203">
                  <c:v>20.703995157392356</c:v>
                </c:pt>
                <c:pt idx="34204">
                  <c:v>20.70460048426887</c:v>
                </c:pt>
                <c:pt idx="34205">
                  <c:v>20.705205811145383</c:v>
                </c:pt>
                <c:pt idx="34206">
                  <c:v>20.705811138021897</c:v>
                </c:pt>
                <c:pt idx="34207">
                  <c:v>20.70641646489841</c:v>
                </c:pt>
                <c:pt idx="34208">
                  <c:v>20.707021791774924</c:v>
                </c:pt>
                <c:pt idx="34209">
                  <c:v>20.707627118651438</c:v>
                </c:pt>
                <c:pt idx="34210">
                  <c:v>20.708232445527951</c:v>
                </c:pt>
                <c:pt idx="34211">
                  <c:v>20.708837772404465</c:v>
                </c:pt>
                <c:pt idx="34212">
                  <c:v>20.709443099280978</c:v>
                </c:pt>
                <c:pt idx="34213">
                  <c:v>20.710048426157492</c:v>
                </c:pt>
                <c:pt idx="34214">
                  <c:v>20.710653753034006</c:v>
                </c:pt>
                <c:pt idx="34215">
                  <c:v>20.711259079910519</c:v>
                </c:pt>
                <c:pt idx="34216">
                  <c:v>20.711864406787033</c:v>
                </c:pt>
                <c:pt idx="34217">
                  <c:v>20.712469733663546</c:v>
                </c:pt>
                <c:pt idx="34218">
                  <c:v>20.71307506054006</c:v>
                </c:pt>
                <c:pt idx="34219">
                  <c:v>20.713680387416574</c:v>
                </c:pt>
                <c:pt idx="34220">
                  <c:v>20.714285714293087</c:v>
                </c:pt>
                <c:pt idx="34221">
                  <c:v>20.714891041169601</c:v>
                </c:pt>
                <c:pt idx="34222">
                  <c:v>20.715496368046114</c:v>
                </c:pt>
                <c:pt idx="34223">
                  <c:v>20.716101694922628</c:v>
                </c:pt>
                <c:pt idx="34224">
                  <c:v>20.716707021799142</c:v>
                </c:pt>
                <c:pt idx="34225">
                  <c:v>20.717312348675655</c:v>
                </c:pt>
                <c:pt idx="34226">
                  <c:v>20.717917675552169</c:v>
                </c:pt>
                <c:pt idx="34227">
                  <c:v>20.718523002428682</c:v>
                </c:pt>
                <c:pt idx="34228">
                  <c:v>20.719128329305196</c:v>
                </c:pt>
                <c:pt idx="34229">
                  <c:v>20.71973365618171</c:v>
                </c:pt>
                <c:pt idx="34230">
                  <c:v>20.720338983058223</c:v>
                </c:pt>
                <c:pt idx="34231">
                  <c:v>20.720944309934737</c:v>
                </c:pt>
                <c:pt idx="34232">
                  <c:v>20.72154963681125</c:v>
                </c:pt>
                <c:pt idx="34233">
                  <c:v>20.722154963687764</c:v>
                </c:pt>
                <c:pt idx="34234">
                  <c:v>20.722760290564278</c:v>
                </c:pt>
                <c:pt idx="34235">
                  <c:v>20.723365617440791</c:v>
                </c:pt>
                <c:pt idx="34236">
                  <c:v>20.723970944317305</c:v>
                </c:pt>
                <c:pt idx="34237">
                  <c:v>20.724576271193818</c:v>
                </c:pt>
                <c:pt idx="34238">
                  <c:v>20.725181598070332</c:v>
                </c:pt>
                <c:pt idx="34239">
                  <c:v>20.725786924946846</c:v>
                </c:pt>
                <c:pt idx="34240">
                  <c:v>20.726392251823359</c:v>
                </c:pt>
                <c:pt idx="34241">
                  <c:v>20.726997578699873</c:v>
                </c:pt>
                <c:pt idx="34242">
                  <c:v>20.727602905576386</c:v>
                </c:pt>
                <c:pt idx="34243">
                  <c:v>20.7282082324529</c:v>
                </c:pt>
                <c:pt idx="34244">
                  <c:v>20.728813559329414</c:v>
                </c:pt>
                <c:pt idx="34245">
                  <c:v>20.729418886205927</c:v>
                </c:pt>
                <c:pt idx="34246">
                  <c:v>20.730024213082441</c:v>
                </c:pt>
                <c:pt idx="34247">
                  <c:v>20.730629539958954</c:v>
                </c:pt>
                <c:pt idx="34248">
                  <c:v>20.731234866835468</c:v>
                </c:pt>
                <c:pt idx="34249">
                  <c:v>20.731840193711982</c:v>
                </c:pt>
                <c:pt idx="34250">
                  <c:v>20.732445520588495</c:v>
                </c:pt>
                <c:pt idx="34251">
                  <c:v>20.733050847465009</c:v>
                </c:pt>
                <c:pt idx="34252">
                  <c:v>20.733656174341522</c:v>
                </c:pt>
                <c:pt idx="34253">
                  <c:v>20.734261501218036</c:v>
                </c:pt>
                <c:pt idx="34254">
                  <c:v>20.73486682809455</c:v>
                </c:pt>
                <c:pt idx="34255">
                  <c:v>20.735472154971063</c:v>
                </c:pt>
                <c:pt idx="34256">
                  <c:v>20.736077481847577</c:v>
                </c:pt>
                <c:pt idx="34257">
                  <c:v>20.73668280872409</c:v>
                </c:pt>
                <c:pt idx="34258">
                  <c:v>20.737288135600604</c:v>
                </c:pt>
                <c:pt idx="34259">
                  <c:v>20.737893462477118</c:v>
                </c:pt>
                <c:pt idx="34260">
                  <c:v>20.738498789353631</c:v>
                </c:pt>
                <c:pt idx="34261">
                  <c:v>20.739104116230145</c:v>
                </c:pt>
                <c:pt idx="34262">
                  <c:v>20.739709443106658</c:v>
                </c:pt>
                <c:pt idx="34263">
                  <c:v>20.740314769983172</c:v>
                </c:pt>
                <c:pt idx="34264">
                  <c:v>20.740920096859686</c:v>
                </c:pt>
                <c:pt idx="34265">
                  <c:v>20.741525423736199</c:v>
                </c:pt>
                <c:pt idx="34266">
                  <c:v>20.742130750612713</c:v>
                </c:pt>
                <c:pt idx="34267">
                  <c:v>20.742736077489226</c:v>
                </c:pt>
                <c:pt idx="34268">
                  <c:v>20.74334140436574</c:v>
                </c:pt>
                <c:pt idx="34269">
                  <c:v>20.743946731242254</c:v>
                </c:pt>
                <c:pt idx="34270">
                  <c:v>20.744552058118767</c:v>
                </c:pt>
                <c:pt idx="34271">
                  <c:v>20.745157384995281</c:v>
                </c:pt>
                <c:pt idx="34272">
                  <c:v>20.745762711871794</c:v>
                </c:pt>
                <c:pt idx="34273">
                  <c:v>20.746368038748308</c:v>
                </c:pt>
                <c:pt idx="34274">
                  <c:v>20.746973365624822</c:v>
                </c:pt>
                <c:pt idx="34275">
                  <c:v>20.747578692501335</c:v>
                </c:pt>
                <c:pt idx="34276">
                  <c:v>20.748184019377849</c:v>
                </c:pt>
                <c:pt idx="34277">
                  <c:v>20.748789346254362</c:v>
                </c:pt>
                <c:pt idx="34278">
                  <c:v>20.749394673130876</c:v>
                </c:pt>
                <c:pt idx="34279">
                  <c:v>20.75000000000739</c:v>
                </c:pt>
                <c:pt idx="34280">
                  <c:v>20.750605326883903</c:v>
                </c:pt>
                <c:pt idx="34281">
                  <c:v>20.751210653760417</c:v>
                </c:pt>
                <c:pt idx="34282">
                  <c:v>20.75181598063693</c:v>
                </c:pt>
                <c:pt idx="34283">
                  <c:v>20.752421307513444</c:v>
                </c:pt>
                <c:pt idx="34284">
                  <c:v>20.753026634389958</c:v>
                </c:pt>
                <c:pt idx="34285">
                  <c:v>20.753631961266471</c:v>
                </c:pt>
                <c:pt idx="34286">
                  <c:v>20.754237288142985</c:v>
                </c:pt>
                <c:pt idx="34287">
                  <c:v>20.754842615019498</c:v>
                </c:pt>
                <c:pt idx="34288">
                  <c:v>20.755447941896012</c:v>
                </c:pt>
                <c:pt idx="34289">
                  <c:v>20.756053268772526</c:v>
                </c:pt>
                <c:pt idx="34290">
                  <c:v>20.756658595649039</c:v>
                </c:pt>
                <c:pt idx="34291">
                  <c:v>20.757263922525553</c:v>
                </c:pt>
                <c:pt idx="34292">
                  <c:v>20.757869249402066</c:v>
                </c:pt>
                <c:pt idx="34293">
                  <c:v>20.75847457627858</c:v>
                </c:pt>
                <c:pt idx="34294">
                  <c:v>20.759079903155094</c:v>
                </c:pt>
                <c:pt idx="34295">
                  <c:v>20.759685230031607</c:v>
                </c:pt>
                <c:pt idx="34296">
                  <c:v>20.760290556908121</c:v>
                </c:pt>
                <c:pt idx="34297">
                  <c:v>20.760895883784634</c:v>
                </c:pt>
                <c:pt idx="34298">
                  <c:v>20.761501210661148</c:v>
                </c:pt>
                <c:pt idx="34299">
                  <c:v>20.762106537537662</c:v>
                </c:pt>
                <c:pt idx="34300">
                  <c:v>20.762711864414175</c:v>
                </c:pt>
                <c:pt idx="34301">
                  <c:v>20.763317191290689</c:v>
                </c:pt>
                <c:pt idx="34302">
                  <c:v>20.763922518167202</c:v>
                </c:pt>
                <c:pt idx="34303">
                  <c:v>20.764527845043716</c:v>
                </c:pt>
                <c:pt idx="34304">
                  <c:v>20.76513317192023</c:v>
                </c:pt>
                <c:pt idx="34305">
                  <c:v>20.765738498796743</c:v>
                </c:pt>
                <c:pt idx="34306">
                  <c:v>20.766343825673257</c:v>
                </c:pt>
                <c:pt idx="34307">
                  <c:v>20.76694915254977</c:v>
                </c:pt>
                <c:pt idx="34308">
                  <c:v>20.767554479426284</c:v>
                </c:pt>
                <c:pt idx="34309">
                  <c:v>20.768159806302798</c:v>
                </c:pt>
                <c:pt idx="34310">
                  <c:v>20.768765133179311</c:v>
                </c:pt>
                <c:pt idx="34311">
                  <c:v>20.769370460055825</c:v>
                </c:pt>
                <c:pt idx="34312">
                  <c:v>20.769975786932338</c:v>
                </c:pt>
                <c:pt idx="34313">
                  <c:v>20.770581113808852</c:v>
                </c:pt>
                <c:pt idx="34314">
                  <c:v>20.771186440685366</c:v>
                </c:pt>
                <c:pt idx="34315">
                  <c:v>20.771791767561879</c:v>
                </c:pt>
                <c:pt idx="34316">
                  <c:v>20.772397094438393</c:v>
                </c:pt>
                <c:pt idx="34317">
                  <c:v>20.773002421314906</c:v>
                </c:pt>
                <c:pt idx="34318">
                  <c:v>20.77360774819142</c:v>
                </c:pt>
                <c:pt idx="34319">
                  <c:v>20.774213075067934</c:v>
                </c:pt>
                <c:pt idx="34320">
                  <c:v>20.774818401944447</c:v>
                </c:pt>
                <c:pt idx="34321">
                  <c:v>20.775423728820961</c:v>
                </c:pt>
                <c:pt idx="34322">
                  <c:v>20.776029055697474</c:v>
                </c:pt>
                <c:pt idx="34323">
                  <c:v>20.776634382573988</c:v>
                </c:pt>
                <c:pt idx="34324">
                  <c:v>20.777239709450502</c:v>
                </c:pt>
                <c:pt idx="34325">
                  <c:v>20.777845036327015</c:v>
                </c:pt>
                <c:pt idx="34326">
                  <c:v>20.778450363203529</c:v>
                </c:pt>
                <c:pt idx="34327">
                  <c:v>20.779055690080042</c:v>
                </c:pt>
                <c:pt idx="34328">
                  <c:v>20.779661016956556</c:v>
                </c:pt>
                <c:pt idx="34329">
                  <c:v>20.78026634383307</c:v>
                </c:pt>
                <c:pt idx="34330">
                  <c:v>20.780871670709583</c:v>
                </c:pt>
                <c:pt idx="34331">
                  <c:v>20.781476997586097</c:v>
                </c:pt>
                <c:pt idx="34332">
                  <c:v>20.782082324462611</c:v>
                </c:pt>
                <c:pt idx="34333">
                  <c:v>20.782687651339124</c:v>
                </c:pt>
                <c:pt idx="34334">
                  <c:v>20.783292978215638</c:v>
                </c:pt>
                <c:pt idx="34335">
                  <c:v>20.783898305092151</c:v>
                </c:pt>
                <c:pt idx="34336">
                  <c:v>20.784503631968665</c:v>
                </c:pt>
                <c:pt idx="34337">
                  <c:v>20.785108958845179</c:v>
                </c:pt>
                <c:pt idx="34338">
                  <c:v>20.785714285721692</c:v>
                </c:pt>
                <c:pt idx="34339">
                  <c:v>20.786319612598206</c:v>
                </c:pt>
                <c:pt idx="34340">
                  <c:v>20.786924939474719</c:v>
                </c:pt>
                <c:pt idx="34341">
                  <c:v>20.787530266351233</c:v>
                </c:pt>
                <c:pt idx="34342">
                  <c:v>20.788135593227747</c:v>
                </c:pt>
                <c:pt idx="34343">
                  <c:v>20.78874092010426</c:v>
                </c:pt>
                <c:pt idx="34344">
                  <c:v>20.789346246980774</c:v>
                </c:pt>
                <c:pt idx="34345">
                  <c:v>20.789951573857287</c:v>
                </c:pt>
                <c:pt idx="34346">
                  <c:v>20.790556900733801</c:v>
                </c:pt>
                <c:pt idx="34347">
                  <c:v>20.791162227610315</c:v>
                </c:pt>
                <c:pt idx="34348">
                  <c:v>20.791767554486828</c:v>
                </c:pt>
                <c:pt idx="34349">
                  <c:v>20.792372881363342</c:v>
                </c:pt>
                <c:pt idx="34350">
                  <c:v>20.792978208239855</c:v>
                </c:pt>
                <c:pt idx="34351">
                  <c:v>20.793583535116369</c:v>
                </c:pt>
                <c:pt idx="34352">
                  <c:v>20.794188861992883</c:v>
                </c:pt>
                <c:pt idx="34353">
                  <c:v>20.794794188869396</c:v>
                </c:pt>
                <c:pt idx="34354">
                  <c:v>20.79539951574591</c:v>
                </c:pt>
                <c:pt idx="34355">
                  <c:v>20.796004842622423</c:v>
                </c:pt>
                <c:pt idx="34356">
                  <c:v>20.796610169498937</c:v>
                </c:pt>
                <c:pt idx="34357">
                  <c:v>20.797215496375451</c:v>
                </c:pt>
                <c:pt idx="34358">
                  <c:v>20.797820823251964</c:v>
                </c:pt>
                <c:pt idx="34359">
                  <c:v>20.798426150128478</c:v>
                </c:pt>
                <c:pt idx="34360">
                  <c:v>20.799031477004991</c:v>
                </c:pt>
                <c:pt idx="34361">
                  <c:v>20.799636803881505</c:v>
                </c:pt>
                <c:pt idx="34362">
                  <c:v>20.800242130758019</c:v>
                </c:pt>
                <c:pt idx="34363">
                  <c:v>20.800847457634532</c:v>
                </c:pt>
                <c:pt idx="34364">
                  <c:v>20.801452784511046</c:v>
                </c:pt>
                <c:pt idx="34365">
                  <c:v>20.802058111387559</c:v>
                </c:pt>
                <c:pt idx="34366">
                  <c:v>20.802663438264073</c:v>
                </c:pt>
                <c:pt idx="34367">
                  <c:v>20.803268765140587</c:v>
                </c:pt>
                <c:pt idx="34368">
                  <c:v>20.8038740920171</c:v>
                </c:pt>
                <c:pt idx="34369">
                  <c:v>20.804479418893614</c:v>
                </c:pt>
                <c:pt idx="34370">
                  <c:v>20.805084745770127</c:v>
                </c:pt>
                <c:pt idx="34371">
                  <c:v>20.805690072646641</c:v>
                </c:pt>
                <c:pt idx="34372">
                  <c:v>20.806295399523155</c:v>
                </c:pt>
                <c:pt idx="34373">
                  <c:v>20.806900726399668</c:v>
                </c:pt>
                <c:pt idx="34374">
                  <c:v>20.807506053276182</c:v>
                </c:pt>
                <c:pt idx="34375">
                  <c:v>20.808111380152695</c:v>
                </c:pt>
                <c:pt idx="34376">
                  <c:v>20.808716707029209</c:v>
                </c:pt>
                <c:pt idx="34377">
                  <c:v>20.809322033905723</c:v>
                </c:pt>
                <c:pt idx="34378">
                  <c:v>20.809927360782236</c:v>
                </c:pt>
                <c:pt idx="34379">
                  <c:v>20.81053268765875</c:v>
                </c:pt>
                <c:pt idx="34380">
                  <c:v>20.811138014535263</c:v>
                </c:pt>
                <c:pt idx="34381">
                  <c:v>20.811743341411777</c:v>
                </c:pt>
                <c:pt idx="34382">
                  <c:v>20.812348668288291</c:v>
                </c:pt>
                <c:pt idx="34383">
                  <c:v>20.812953995164804</c:v>
                </c:pt>
                <c:pt idx="34384">
                  <c:v>20.813559322041318</c:v>
                </c:pt>
                <c:pt idx="34385">
                  <c:v>20.814164648917831</c:v>
                </c:pt>
                <c:pt idx="34386">
                  <c:v>20.814769975794345</c:v>
                </c:pt>
                <c:pt idx="34387">
                  <c:v>20.815375302670859</c:v>
                </c:pt>
                <c:pt idx="34388">
                  <c:v>20.815980629547372</c:v>
                </c:pt>
                <c:pt idx="34389">
                  <c:v>20.816585956423886</c:v>
                </c:pt>
                <c:pt idx="34390">
                  <c:v>20.817191283300399</c:v>
                </c:pt>
                <c:pt idx="34391">
                  <c:v>20.817796610176913</c:v>
                </c:pt>
                <c:pt idx="34392">
                  <c:v>20.818401937053427</c:v>
                </c:pt>
                <c:pt idx="34393">
                  <c:v>20.81900726392994</c:v>
                </c:pt>
                <c:pt idx="34394">
                  <c:v>20.819612590806454</c:v>
                </c:pt>
                <c:pt idx="34395">
                  <c:v>20.820217917682967</c:v>
                </c:pt>
                <c:pt idx="34396">
                  <c:v>20.820823244559481</c:v>
                </c:pt>
                <c:pt idx="34397">
                  <c:v>20.821428571435995</c:v>
                </c:pt>
                <c:pt idx="34398">
                  <c:v>20.822033898312508</c:v>
                </c:pt>
                <c:pt idx="34399">
                  <c:v>20.822639225189022</c:v>
                </c:pt>
                <c:pt idx="34400">
                  <c:v>20.823244552065535</c:v>
                </c:pt>
                <c:pt idx="34401">
                  <c:v>20.823849878942049</c:v>
                </c:pt>
                <c:pt idx="34402">
                  <c:v>20.824455205818563</c:v>
                </c:pt>
                <c:pt idx="34403">
                  <c:v>20.825060532695076</c:v>
                </c:pt>
                <c:pt idx="34404">
                  <c:v>20.82566585957159</c:v>
                </c:pt>
                <c:pt idx="34405">
                  <c:v>20.826271186448103</c:v>
                </c:pt>
                <c:pt idx="34406">
                  <c:v>20.826876513324617</c:v>
                </c:pt>
                <c:pt idx="34407">
                  <c:v>20.827481840201131</c:v>
                </c:pt>
                <c:pt idx="34408">
                  <c:v>20.828087167077644</c:v>
                </c:pt>
                <c:pt idx="34409">
                  <c:v>20.828692493954158</c:v>
                </c:pt>
                <c:pt idx="34410">
                  <c:v>20.829297820830671</c:v>
                </c:pt>
                <c:pt idx="34411">
                  <c:v>20.829903147707185</c:v>
                </c:pt>
                <c:pt idx="34412">
                  <c:v>20.830508474583699</c:v>
                </c:pt>
                <c:pt idx="34413">
                  <c:v>20.831113801460212</c:v>
                </c:pt>
                <c:pt idx="34414">
                  <c:v>20.831719128336726</c:v>
                </c:pt>
                <c:pt idx="34415">
                  <c:v>20.832324455213239</c:v>
                </c:pt>
                <c:pt idx="34416">
                  <c:v>20.832929782089753</c:v>
                </c:pt>
                <c:pt idx="34417">
                  <c:v>20.833535108966267</c:v>
                </c:pt>
                <c:pt idx="34418">
                  <c:v>20.83414043584278</c:v>
                </c:pt>
                <c:pt idx="34419">
                  <c:v>20.834745762719294</c:v>
                </c:pt>
                <c:pt idx="34420">
                  <c:v>20.835351089595807</c:v>
                </c:pt>
                <c:pt idx="34421">
                  <c:v>20.835956416472321</c:v>
                </c:pt>
                <c:pt idx="34422">
                  <c:v>20.836561743348835</c:v>
                </c:pt>
                <c:pt idx="34423">
                  <c:v>20.837167070225348</c:v>
                </c:pt>
                <c:pt idx="34424">
                  <c:v>20.837772397101862</c:v>
                </c:pt>
                <c:pt idx="34425">
                  <c:v>20.838377723978375</c:v>
                </c:pt>
                <c:pt idx="34426">
                  <c:v>20.838983050854889</c:v>
                </c:pt>
                <c:pt idx="34427">
                  <c:v>20.839588377731403</c:v>
                </c:pt>
                <c:pt idx="34428">
                  <c:v>20.840193704607916</c:v>
                </c:pt>
                <c:pt idx="34429">
                  <c:v>20.84079903148443</c:v>
                </c:pt>
                <c:pt idx="34430">
                  <c:v>20.841404358360943</c:v>
                </c:pt>
                <c:pt idx="34431">
                  <c:v>20.842009685237457</c:v>
                </c:pt>
                <c:pt idx="34432">
                  <c:v>20.842615012113971</c:v>
                </c:pt>
                <c:pt idx="34433">
                  <c:v>20.843220338990484</c:v>
                </c:pt>
                <c:pt idx="34434">
                  <c:v>20.843825665866998</c:v>
                </c:pt>
                <c:pt idx="34435">
                  <c:v>20.844430992743511</c:v>
                </c:pt>
                <c:pt idx="34436">
                  <c:v>20.845036319620025</c:v>
                </c:pt>
                <c:pt idx="34437">
                  <c:v>20.845641646496539</c:v>
                </c:pt>
                <c:pt idx="34438">
                  <c:v>20.846246973373052</c:v>
                </c:pt>
                <c:pt idx="34439">
                  <c:v>20.846852300249566</c:v>
                </c:pt>
                <c:pt idx="34440">
                  <c:v>20.847457627126079</c:v>
                </c:pt>
                <c:pt idx="34441">
                  <c:v>20.848062954002593</c:v>
                </c:pt>
                <c:pt idx="34442">
                  <c:v>20.848668280879107</c:v>
                </c:pt>
                <c:pt idx="34443">
                  <c:v>20.84927360775562</c:v>
                </c:pt>
                <c:pt idx="34444">
                  <c:v>20.849878934632134</c:v>
                </c:pt>
                <c:pt idx="34445">
                  <c:v>20.850484261508647</c:v>
                </c:pt>
                <c:pt idx="34446">
                  <c:v>20.851089588385161</c:v>
                </c:pt>
                <c:pt idx="34447">
                  <c:v>20.851694915261675</c:v>
                </c:pt>
                <c:pt idx="34448">
                  <c:v>20.852300242138188</c:v>
                </c:pt>
                <c:pt idx="34449">
                  <c:v>20.852905569014702</c:v>
                </c:pt>
                <c:pt idx="34450">
                  <c:v>20.853510895891215</c:v>
                </c:pt>
                <c:pt idx="34451">
                  <c:v>20.854116222767729</c:v>
                </c:pt>
                <c:pt idx="34452">
                  <c:v>20.854721549644243</c:v>
                </c:pt>
                <c:pt idx="34453">
                  <c:v>20.855326876520756</c:v>
                </c:pt>
                <c:pt idx="34454">
                  <c:v>20.85593220339727</c:v>
                </c:pt>
                <c:pt idx="34455">
                  <c:v>20.856537530273783</c:v>
                </c:pt>
                <c:pt idx="34456">
                  <c:v>20.857142857150297</c:v>
                </c:pt>
                <c:pt idx="34457">
                  <c:v>20.857748184026811</c:v>
                </c:pt>
                <c:pt idx="34458">
                  <c:v>20.858353510903324</c:v>
                </c:pt>
                <c:pt idx="34459">
                  <c:v>20.858958837779838</c:v>
                </c:pt>
                <c:pt idx="34460">
                  <c:v>20.859564164656351</c:v>
                </c:pt>
                <c:pt idx="34461">
                  <c:v>20.860169491532865</c:v>
                </c:pt>
                <c:pt idx="34462">
                  <c:v>20.860774818409379</c:v>
                </c:pt>
                <c:pt idx="34463">
                  <c:v>20.861380145285892</c:v>
                </c:pt>
                <c:pt idx="34464">
                  <c:v>20.861985472162406</c:v>
                </c:pt>
                <c:pt idx="34465">
                  <c:v>20.862590799038919</c:v>
                </c:pt>
                <c:pt idx="34466">
                  <c:v>20.863196125915433</c:v>
                </c:pt>
                <c:pt idx="34467">
                  <c:v>20.863801452791947</c:v>
                </c:pt>
                <c:pt idx="34468">
                  <c:v>20.86440677966846</c:v>
                </c:pt>
                <c:pt idx="34469">
                  <c:v>20.865012106544974</c:v>
                </c:pt>
                <c:pt idx="34470">
                  <c:v>20.865617433421487</c:v>
                </c:pt>
                <c:pt idx="34471">
                  <c:v>20.866222760298001</c:v>
                </c:pt>
                <c:pt idx="34472">
                  <c:v>20.866828087174515</c:v>
                </c:pt>
                <c:pt idx="34473">
                  <c:v>20.867433414051028</c:v>
                </c:pt>
                <c:pt idx="34474">
                  <c:v>20.868038740927542</c:v>
                </c:pt>
                <c:pt idx="34475">
                  <c:v>20.868644067804055</c:v>
                </c:pt>
                <c:pt idx="34476">
                  <c:v>20.869249394680569</c:v>
                </c:pt>
                <c:pt idx="34477">
                  <c:v>20.869854721557083</c:v>
                </c:pt>
                <c:pt idx="34478">
                  <c:v>20.870460048433596</c:v>
                </c:pt>
                <c:pt idx="34479">
                  <c:v>20.87106537531011</c:v>
                </c:pt>
                <c:pt idx="34480">
                  <c:v>20.871670702186623</c:v>
                </c:pt>
                <c:pt idx="34481">
                  <c:v>20.872276029063137</c:v>
                </c:pt>
                <c:pt idx="34482">
                  <c:v>20.872881355939651</c:v>
                </c:pt>
                <c:pt idx="34483">
                  <c:v>20.873486682816164</c:v>
                </c:pt>
                <c:pt idx="34484">
                  <c:v>20.874092009692678</c:v>
                </c:pt>
                <c:pt idx="34485">
                  <c:v>20.874697336569191</c:v>
                </c:pt>
                <c:pt idx="34486">
                  <c:v>20.875302663445705</c:v>
                </c:pt>
                <c:pt idx="34487">
                  <c:v>20.875907990322219</c:v>
                </c:pt>
                <c:pt idx="34488">
                  <c:v>20.876513317198732</c:v>
                </c:pt>
                <c:pt idx="34489">
                  <c:v>20.877118644075246</c:v>
                </c:pt>
                <c:pt idx="34490">
                  <c:v>20.877723970951759</c:v>
                </c:pt>
                <c:pt idx="34491">
                  <c:v>20.878329297828273</c:v>
                </c:pt>
                <c:pt idx="34492">
                  <c:v>20.878934624704787</c:v>
                </c:pt>
                <c:pt idx="34493">
                  <c:v>20.8795399515813</c:v>
                </c:pt>
                <c:pt idx="34494">
                  <c:v>20.880145278457814</c:v>
                </c:pt>
                <c:pt idx="34495">
                  <c:v>20.880750605334327</c:v>
                </c:pt>
                <c:pt idx="34496">
                  <c:v>20.881355932210841</c:v>
                </c:pt>
                <c:pt idx="34497">
                  <c:v>20.881961259087355</c:v>
                </c:pt>
                <c:pt idx="34498">
                  <c:v>20.882566585963868</c:v>
                </c:pt>
                <c:pt idx="34499">
                  <c:v>20.883171912840382</c:v>
                </c:pt>
                <c:pt idx="34500">
                  <c:v>20.883777239716895</c:v>
                </c:pt>
                <c:pt idx="34501">
                  <c:v>20.884382566593409</c:v>
                </c:pt>
                <c:pt idx="34502">
                  <c:v>20.884987893469923</c:v>
                </c:pt>
                <c:pt idx="34503">
                  <c:v>20.885593220346436</c:v>
                </c:pt>
                <c:pt idx="34504">
                  <c:v>20.88619854722295</c:v>
                </c:pt>
                <c:pt idx="34505">
                  <c:v>20.886803874099463</c:v>
                </c:pt>
                <c:pt idx="34506">
                  <c:v>20.887409200975977</c:v>
                </c:pt>
                <c:pt idx="34507">
                  <c:v>20.888014527852491</c:v>
                </c:pt>
                <c:pt idx="34508">
                  <c:v>20.888619854729004</c:v>
                </c:pt>
                <c:pt idx="34509">
                  <c:v>20.889225181605518</c:v>
                </c:pt>
                <c:pt idx="34510">
                  <c:v>20.889830508482031</c:v>
                </c:pt>
                <c:pt idx="34511">
                  <c:v>20.890435835358545</c:v>
                </c:pt>
                <c:pt idx="34512">
                  <c:v>20.891041162235059</c:v>
                </c:pt>
                <c:pt idx="34513">
                  <c:v>20.891646489111572</c:v>
                </c:pt>
                <c:pt idx="34514">
                  <c:v>20.892251815988086</c:v>
                </c:pt>
                <c:pt idx="34515">
                  <c:v>20.892857142864599</c:v>
                </c:pt>
                <c:pt idx="34516">
                  <c:v>20.893462469741113</c:v>
                </c:pt>
                <c:pt idx="34517">
                  <c:v>20.894067796617627</c:v>
                </c:pt>
                <c:pt idx="34518">
                  <c:v>20.89467312349414</c:v>
                </c:pt>
                <c:pt idx="34519">
                  <c:v>20.895278450370654</c:v>
                </c:pt>
                <c:pt idx="34520">
                  <c:v>20.895883777247168</c:v>
                </c:pt>
                <c:pt idx="34521">
                  <c:v>20.896489104123681</c:v>
                </c:pt>
                <c:pt idx="34522">
                  <c:v>20.897094431000195</c:v>
                </c:pt>
                <c:pt idx="34523">
                  <c:v>20.897699757876708</c:v>
                </c:pt>
                <c:pt idx="34524">
                  <c:v>20.898305084753222</c:v>
                </c:pt>
                <c:pt idx="34525">
                  <c:v>20.898910411629736</c:v>
                </c:pt>
                <c:pt idx="34526">
                  <c:v>20.899515738506249</c:v>
                </c:pt>
                <c:pt idx="34527">
                  <c:v>20.900121065382763</c:v>
                </c:pt>
                <c:pt idx="34528">
                  <c:v>20.900726392259276</c:v>
                </c:pt>
                <c:pt idx="34529">
                  <c:v>20.90133171913579</c:v>
                </c:pt>
                <c:pt idx="34530">
                  <c:v>20.901937046012304</c:v>
                </c:pt>
                <c:pt idx="34531">
                  <c:v>20.902542372888817</c:v>
                </c:pt>
                <c:pt idx="34532">
                  <c:v>20.903147699765331</c:v>
                </c:pt>
                <c:pt idx="34533">
                  <c:v>20.903753026641844</c:v>
                </c:pt>
                <c:pt idx="34534">
                  <c:v>20.904358353518358</c:v>
                </c:pt>
                <c:pt idx="34535">
                  <c:v>20.904963680394872</c:v>
                </c:pt>
                <c:pt idx="34536">
                  <c:v>20.905569007271385</c:v>
                </c:pt>
                <c:pt idx="34537">
                  <c:v>20.906174334147899</c:v>
                </c:pt>
                <c:pt idx="34538">
                  <c:v>20.906779661024412</c:v>
                </c:pt>
                <c:pt idx="34539">
                  <c:v>20.907384987900926</c:v>
                </c:pt>
                <c:pt idx="34540">
                  <c:v>20.90799031477744</c:v>
                </c:pt>
                <c:pt idx="34541">
                  <c:v>20.908595641653953</c:v>
                </c:pt>
                <c:pt idx="34542">
                  <c:v>20.909200968530467</c:v>
                </c:pt>
                <c:pt idx="34543">
                  <c:v>20.90980629540698</c:v>
                </c:pt>
                <c:pt idx="34544">
                  <c:v>20.910411622283494</c:v>
                </c:pt>
                <c:pt idx="34545">
                  <c:v>20.911016949160008</c:v>
                </c:pt>
                <c:pt idx="34546">
                  <c:v>20.911622276036521</c:v>
                </c:pt>
                <c:pt idx="34547">
                  <c:v>20.912227602913035</c:v>
                </c:pt>
                <c:pt idx="34548">
                  <c:v>20.912832929789548</c:v>
                </c:pt>
                <c:pt idx="34549">
                  <c:v>20.913438256666062</c:v>
                </c:pt>
                <c:pt idx="34550">
                  <c:v>20.914043583542576</c:v>
                </c:pt>
                <c:pt idx="34551">
                  <c:v>20.914648910419089</c:v>
                </c:pt>
                <c:pt idx="34552">
                  <c:v>20.915254237295603</c:v>
                </c:pt>
                <c:pt idx="34553">
                  <c:v>20.915859564172116</c:v>
                </c:pt>
                <c:pt idx="34554">
                  <c:v>20.91646489104863</c:v>
                </c:pt>
                <c:pt idx="34555">
                  <c:v>20.917070217925144</c:v>
                </c:pt>
                <c:pt idx="34556">
                  <c:v>20.917675544801657</c:v>
                </c:pt>
                <c:pt idx="34557">
                  <c:v>20.918280871678171</c:v>
                </c:pt>
                <c:pt idx="34558">
                  <c:v>20.918886198554684</c:v>
                </c:pt>
                <c:pt idx="34559">
                  <c:v>20.919491525431198</c:v>
                </c:pt>
                <c:pt idx="34560">
                  <c:v>20.920096852307712</c:v>
                </c:pt>
                <c:pt idx="34561">
                  <c:v>20.920702179184225</c:v>
                </c:pt>
                <c:pt idx="34562">
                  <c:v>20.921307506060739</c:v>
                </c:pt>
                <c:pt idx="34563">
                  <c:v>20.921912832937252</c:v>
                </c:pt>
                <c:pt idx="34564">
                  <c:v>20.922518159813766</c:v>
                </c:pt>
                <c:pt idx="34565">
                  <c:v>20.92312348669028</c:v>
                </c:pt>
                <c:pt idx="34566">
                  <c:v>20.923728813566793</c:v>
                </c:pt>
                <c:pt idx="34567">
                  <c:v>20.924334140443307</c:v>
                </c:pt>
                <c:pt idx="34568">
                  <c:v>20.92493946731982</c:v>
                </c:pt>
                <c:pt idx="34569">
                  <c:v>20.925544794196334</c:v>
                </c:pt>
                <c:pt idx="34570">
                  <c:v>20.926150121072848</c:v>
                </c:pt>
                <c:pt idx="34571">
                  <c:v>20.926755447949361</c:v>
                </c:pt>
                <c:pt idx="34572">
                  <c:v>20.927360774825875</c:v>
                </c:pt>
                <c:pt idx="34573">
                  <c:v>20.927966101702388</c:v>
                </c:pt>
                <c:pt idx="34574">
                  <c:v>20.928571428578902</c:v>
                </c:pt>
                <c:pt idx="34575">
                  <c:v>20.929176755455416</c:v>
                </c:pt>
                <c:pt idx="34576">
                  <c:v>20.929782082331929</c:v>
                </c:pt>
                <c:pt idx="34577">
                  <c:v>20.930387409208443</c:v>
                </c:pt>
                <c:pt idx="34578">
                  <c:v>20.930992736084956</c:v>
                </c:pt>
                <c:pt idx="34579">
                  <c:v>20.93159806296147</c:v>
                </c:pt>
                <c:pt idx="34580">
                  <c:v>20.932203389837984</c:v>
                </c:pt>
                <c:pt idx="34581">
                  <c:v>20.932808716714497</c:v>
                </c:pt>
                <c:pt idx="34582">
                  <c:v>20.933414043591011</c:v>
                </c:pt>
                <c:pt idx="34583">
                  <c:v>20.934019370467524</c:v>
                </c:pt>
                <c:pt idx="34584">
                  <c:v>20.934624697344038</c:v>
                </c:pt>
                <c:pt idx="34585">
                  <c:v>20.935230024220552</c:v>
                </c:pt>
                <c:pt idx="34586">
                  <c:v>20.935835351097065</c:v>
                </c:pt>
                <c:pt idx="34587">
                  <c:v>20.936440677973579</c:v>
                </c:pt>
                <c:pt idx="34588">
                  <c:v>20.937046004850092</c:v>
                </c:pt>
                <c:pt idx="34589">
                  <c:v>20.937651331726606</c:v>
                </c:pt>
                <c:pt idx="34590">
                  <c:v>20.93825665860312</c:v>
                </c:pt>
                <c:pt idx="34591">
                  <c:v>20.938861985479633</c:v>
                </c:pt>
                <c:pt idx="34592">
                  <c:v>20.939467312356147</c:v>
                </c:pt>
                <c:pt idx="34593">
                  <c:v>20.94007263923266</c:v>
                </c:pt>
                <c:pt idx="34594">
                  <c:v>20.940677966109174</c:v>
                </c:pt>
                <c:pt idx="34595">
                  <c:v>20.941283292985688</c:v>
                </c:pt>
                <c:pt idx="34596">
                  <c:v>20.941888619862201</c:v>
                </c:pt>
                <c:pt idx="34597">
                  <c:v>20.942493946738715</c:v>
                </c:pt>
                <c:pt idx="34598">
                  <c:v>20.943099273615228</c:v>
                </c:pt>
                <c:pt idx="34599">
                  <c:v>20.943704600491742</c:v>
                </c:pt>
                <c:pt idx="34600">
                  <c:v>20.944309927368256</c:v>
                </c:pt>
                <c:pt idx="34601">
                  <c:v>20.944915254244769</c:v>
                </c:pt>
                <c:pt idx="34602">
                  <c:v>20.945520581121283</c:v>
                </c:pt>
                <c:pt idx="34603">
                  <c:v>20.946125907997796</c:v>
                </c:pt>
                <c:pt idx="34604">
                  <c:v>20.94673123487431</c:v>
                </c:pt>
                <c:pt idx="34605">
                  <c:v>20.947336561750824</c:v>
                </c:pt>
                <c:pt idx="34606">
                  <c:v>20.947941888627337</c:v>
                </c:pt>
                <c:pt idx="34607">
                  <c:v>20.948547215503851</c:v>
                </c:pt>
                <c:pt idx="34608">
                  <c:v>20.949152542380364</c:v>
                </c:pt>
                <c:pt idx="34609">
                  <c:v>20.949757869256878</c:v>
                </c:pt>
                <c:pt idx="34610">
                  <c:v>20.950363196133392</c:v>
                </c:pt>
                <c:pt idx="34611">
                  <c:v>20.950968523009905</c:v>
                </c:pt>
                <c:pt idx="34612">
                  <c:v>20.951573849886419</c:v>
                </c:pt>
                <c:pt idx="34613">
                  <c:v>20.952179176762932</c:v>
                </c:pt>
                <c:pt idx="34614">
                  <c:v>20.952784503639446</c:v>
                </c:pt>
                <c:pt idx="34615">
                  <c:v>20.95338983051596</c:v>
                </c:pt>
                <c:pt idx="34616">
                  <c:v>20.953995157392473</c:v>
                </c:pt>
                <c:pt idx="34617">
                  <c:v>20.954600484268987</c:v>
                </c:pt>
                <c:pt idx="34618">
                  <c:v>20.9552058111455</c:v>
                </c:pt>
                <c:pt idx="34619">
                  <c:v>20.955811138022014</c:v>
                </c:pt>
                <c:pt idx="34620">
                  <c:v>20.956416464898528</c:v>
                </c:pt>
                <c:pt idx="34621">
                  <c:v>20.957021791775041</c:v>
                </c:pt>
                <c:pt idx="34622">
                  <c:v>20.957627118651555</c:v>
                </c:pt>
                <c:pt idx="34623">
                  <c:v>20.958232445528068</c:v>
                </c:pt>
                <c:pt idx="34624">
                  <c:v>20.958837772404582</c:v>
                </c:pt>
                <c:pt idx="34625">
                  <c:v>20.959443099281096</c:v>
                </c:pt>
                <c:pt idx="34626">
                  <c:v>20.960048426157609</c:v>
                </c:pt>
                <c:pt idx="34627">
                  <c:v>20.960653753034123</c:v>
                </c:pt>
                <c:pt idx="34628">
                  <c:v>20.961259079910636</c:v>
                </c:pt>
                <c:pt idx="34629">
                  <c:v>20.96186440678715</c:v>
                </c:pt>
                <c:pt idx="34630">
                  <c:v>20.962469733663664</c:v>
                </c:pt>
                <c:pt idx="34631">
                  <c:v>20.963075060540177</c:v>
                </c:pt>
                <c:pt idx="34632">
                  <c:v>20.963680387416691</c:v>
                </c:pt>
                <c:pt idx="34633">
                  <c:v>20.964285714293204</c:v>
                </c:pt>
                <c:pt idx="34634">
                  <c:v>20.964891041169718</c:v>
                </c:pt>
                <c:pt idx="34635">
                  <c:v>20.965496368046232</c:v>
                </c:pt>
                <c:pt idx="34636">
                  <c:v>20.966101694922745</c:v>
                </c:pt>
                <c:pt idx="34637">
                  <c:v>20.966707021799259</c:v>
                </c:pt>
                <c:pt idx="34638">
                  <c:v>20.967312348675772</c:v>
                </c:pt>
                <c:pt idx="34639">
                  <c:v>20.967917675552286</c:v>
                </c:pt>
                <c:pt idx="34640">
                  <c:v>20.9685230024288</c:v>
                </c:pt>
                <c:pt idx="34641">
                  <c:v>20.969128329305313</c:v>
                </c:pt>
                <c:pt idx="34642">
                  <c:v>20.969733656181827</c:v>
                </c:pt>
                <c:pt idx="34643">
                  <c:v>20.97033898305834</c:v>
                </c:pt>
                <c:pt idx="34644">
                  <c:v>20.970944309934854</c:v>
                </c:pt>
                <c:pt idx="34645">
                  <c:v>20.971549636811368</c:v>
                </c:pt>
                <c:pt idx="34646">
                  <c:v>20.972154963687881</c:v>
                </c:pt>
                <c:pt idx="34647">
                  <c:v>20.972760290564395</c:v>
                </c:pt>
                <c:pt idx="34648">
                  <c:v>20.973365617440908</c:v>
                </c:pt>
                <c:pt idx="34649">
                  <c:v>20.973970944317422</c:v>
                </c:pt>
                <c:pt idx="34650">
                  <c:v>20.974576271193936</c:v>
                </c:pt>
                <c:pt idx="34651">
                  <c:v>20.975181598070449</c:v>
                </c:pt>
                <c:pt idx="34652">
                  <c:v>20.975786924946963</c:v>
                </c:pt>
                <c:pt idx="34653">
                  <c:v>20.976392251823476</c:v>
                </c:pt>
                <c:pt idx="34654">
                  <c:v>20.97699757869999</c:v>
                </c:pt>
                <c:pt idx="34655">
                  <c:v>20.977602905576504</c:v>
                </c:pt>
                <c:pt idx="34656">
                  <c:v>20.978208232453017</c:v>
                </c:pt>
                <c:pt idx="34657">
                  <c:v>20.978813559329531</c:v>
                </c:pt>
                <c:pt idx="34658">
                  <c:v>20.979418886206044</c:v>
                </c:pt>
                <c:pt idx="34659">
                  <c:v>20.980024213082558</c:v>
                </c:pt>
                <c:pt idx="34660">
                  <c:v>20.980629539959072</c:v>
                </c:pt>
                <c:pt idx="34661">
                  <c:v>20.981234866835585</c:v>
                </c:pt>
                <c:pt idx="34662">
                  <c:v>20.981840193712099</c:v>
                </c:pt>
                <c:pt idx="34663">
                  <c:v>20.982445520588612</c:v>
                </c:pt>
                <c:pt idx="34664">
                  <c:v>20.983050847465126</c:v>
                </c:pt>
                <c:pt idx="34665">
                  <c:v>20.98365617434164</c:v>
                </c:pt>
                <c:pt idx="34666">
                  <c:v>20.984261501218153</c:v>
                </c:pt>
                <c:pt idx="34667">
                  <c:v>20.984866828094667</c:v>
                </c:pt>
                <c:pt idx="34668">
                  <c:v>20.98547215497118</c:v>
                </c:pt>
                <c:pt idx="34669">
                  <c:v>20.986077481847694</c:v>
                </c:pt>
                <c:pt idx="34670">
                  <c:v>20.986682808724208</c:v>
                </c:pt>
                <c:pt idx="34671">
                  <c:v>20.987288135600721</c:v>
                </c:pt>
                <c:pt idx="34672">
                  <c:v>20.987893462477235</c:v>
                </c:pt>
                <c:pt idx="34673">
                  <c:v>20.988498789353748</c:v>
                </c:pt>
                <c:pt idx="34674">
                  <c:v>20.989104116230262</c:v>
                </c:pt>
                <c:pt idx="34675">
                  <c:v>20.989709443106776</c:v>
                </c:pt>
                <c:pt idx="34676">
                  <c:v>20.990314769983289</c:v>
                </c:pt>
                <c:pt idx="34677">
                  <c:v>20.990920096859803</c:v>
                </c:pt>
                <c:pt idx="34678">
                  <c:v>20.991525423736316</c:v>
                </c:pt>
                <c:pt idx="34679">
                  <c:v>20.99213075061283</c:v>
                </c:pt>
                <c:pt idx="34680">
                  <c:v>20.992736077489344</c:v>
                </c:pt>
                <c:pt idx="34681">
                  <c:v>20.993341404365857</c:v>
                </c:pt>
                <c:pt idx="34682">
                  <c:v>20.993946731242371</c:v>
                </c:pt>
                <c:pt idx="34683">
                  <c:v>20.994552058118884</c:v>
                </c:pt>
                <c:pt idx="34684">
                  <c:v>20.995157384995398</c:v>
                </c:pt>
                <c:pt idx="34685">
                  <c:v>20.995762711871912</c:v>
                </c:pt>
                <c:pt idx="34686">
                  <c:v>20.996368038748425</c:v>
                </c:pt>
                <c:pt idx="34687">
                  <c:v>20.996973365624939</c:v>
                </c:pt>
                <c:pt idx="34688">
                  <c:v>20.997578692501452</c:v>
                </c:pt>
                <c:pt idx="34689">
                  <c:v>20.998184019377966</c:v>
                </c:pt>
                <c:pt idx="34690">
                  <c:v>20.99878934625448</c:v>
                </c:pt>
                <c:pt idx="34691">
                  <c:v>20.999394673130993</c:v>
                </c:pt>
                <c:pt idx="34692">
                  <c:v>21.000000000007507</c:v>
                </c:pt>
                <c:pt idx="34693">
                  <c:v>21.00060532688402</c:v>
                </c:pt>
                <c:pt idx="34694">
                  <c:v>21.001210653760534</c:v>
                </c:pt>
                <c:pt idx="34695">
                  <c:v>21.001815980637048</c:v>
                </c:pt>
                <c:pt idx="34696">
                  <c:v>21.002421307513561</c:v>
                </c:pt>
                <c:pt idx="34697">
                  <c:v>21.003026634390075</c:v>
                </c:pt>
                <c:pt idx="34698">
                  <c:v>21.003631961266588</c:v>
                </c:pt>
                <c:pt idx="34699">
                  <c:v>21.004237288143102</c:v>
                </c:pt>
                <c:pt idx="34700">
                  <c:v>21.004842615019616</c:v>
                </c:pt>
                <c:pt idx="34701">
                  <c:v>21.005447941896129</c:v>
                </c:pt>
                <c:pt idx="34702">
                  <c:v>21.006053268772643</c:v>
                </c:pt>
                <c:pt idx="34703">
                  <c:v>21.006658595649156</c:v>
                </c:pt>
                <c:pt idx="34704">
                  <c:v>21.00726392252567</c:v>
                </c:pt>
                <c:pt idx="34705">
                  <c:v>21.007869249402184</c:v>
                </c:pt>
                <c:pt idx="34706">
                  <c:v>21.008474576278697</c:v>
                </c:pt>
                <c:pt idx="34707">
                  <c:v>21.009079903155211</c:v>
                </c:pt>
                <c:pt idx="34708">
                  <c:v>21.009685230031725</c:v>
                </c:pt>
                <c:pt idx="34709">
                  <c:v>21.010290556908238</c:v>
                </c:pt>
                <c:pt idx="34710">
                  <c:v>21.010895883784752</c:v>
                </c:pt>
                <c:pt idx="34711">
                  <c:v>21.011501210661265</c:v>
                </c:pt>
                <c:pt idx="34712">
                  <c:v>21.012106537537779</c:v>
                </c:pt>
                <c:pt idx="34713">
                  <c:v>21.012711864414293</c:v>
                </c:pt>
                <c:pt idx="34714">
                  <c:v>21.013317191290806</c:v>
                </c:pt>
                <c:pt idx="34715">
                  <c:v>21.01392251816732</c:v>
                </c:pt>
                <c:pt idx="34716">
                  <c:v>21.014527845043833</c:v>
                </c:pt>
                <c:pt idx="34717">
                  <c:v>21.015133171920347</c:v>
                </c:pt>
                <c:pt idx="34718">
                  <c:v>21.015738498796861</c:v>
                </c:pt>
                <c:pt idx="34719">
                  <c:v>21.016343825673374</c:v>
                </c:pt>
                <c:pt idx="34720">
                  <c:v>21.016949152549888</c:v>
                </c:pt>
                <c:pt idx="34721">
                  <c:v>21.017554479426401</c:v>
                </c:pt>
                <c:pt idx="34722">
                  <c:v>21.018159806302915</c:v>
                </c:pt>
                <c:pt idx="34723">
                  <c:v>21.018765133179429</c:v>
                </c:pt>
                <c:pt idx="34724">
                  <c:v>21.019370460055942</c:v>
                </c:pt>
                <c:pt idx="34725">
                  <c:v>21.019975786932456</c:v>
                </c:pt>
                <c:pt idx="34726">
                  <c:v>21.020581113808969</c:v>
                </c:pt>
                <c:pt idx="34727">
                  <c:v>21.021186440685483</c:v>
                </c:pt>
                <c:pt idx="34728">
                  <c:v>21.021791767561997</c:v>
                </c:pt>
                <c:pt idx="34729">
                  <c:v>21.02239709443851</c:v>
                </c:pt>
                <c:pt idx="34730">
                  <c:v>21.023002421315024</c:v>
                </c:pt>
                <c:pt idx="34731">
                  <c:v>21.023607748191537</c:v>
                </c:pt>
                <c:pt idx="34732">
                  <c:v>21.024213075068051</c:v>
                </c:pt>
                <c:pt idx="34733">
                  <c:v>21.024818401944565</c:v>
                </c:pt>
                <c:pt idx="34734">
                  <c:v>21.025423728821078</c:v>
                </c:pt>
                <c:pt idx="34735">
                  <c:v>21.026029055697592</c:v>
                </c:pt>
                <c:pt idx="34736">
                  <c:v>21.026634382574105</c:v>
                </c:pt>
                <c:pt idx="34737">
                  <c:v>21.027239709450619</c:v>
                </c:pt>
                <c:pt idx="34738">
                  <c:v>21.027845036327133</c:v>
                </c:pt>
                <c:pt idx="34739">
                  <c:v>21.028450363203646</c:v>
                </c:pt>
                <c:pt idx="34740">
                  <c:v>21.02905569008016</c:v>
                </c:pt>
                <c:pt idx="34741">
                  <c:v>21.029661016956673</c:v>
                </c:pt>
                <c:pt idx="34742">
                  <c:v>21.030266343833187</c:v>
                </c:pt>
                <c:pt idx="34743">
                  <c:v>21.030871670709701</c:v>
                </c:pt>
                <c:pt idx="34744">
                  <c:v>21.031476997586214</c:v>
                </c:pt>
                <c:pt idx="34745">
                  <c:v>21.032082324462728</c:v>
                </c:pt>
                <c:pt idx="34746">
                  <c:v>21.032687651339241</c:v>
                </c:pt>
                <c:pt idx="34747">
                  <c:v>21.033292978215755</c:v>
                </c:pt>
                <c:pt idx="34748">
                  <c:v>21.033898305092269</c:v>
                </c:pt>
                <c:pt idx="34749">
                  <c:v>21.034503631968782</c:v>
                </c:pt>
                <c:pt idx="34750">
                  <c:v>21.035108958845296</c:v>
                </c:pt>
                <c:pt idx="34751">
                  <c:v>21.035714285721809</c:v>
                </c:pt>
                <c:pt idx="34752">
                  <c:v>21.036319612598323</c:v>
                </c:pt>
                <c:pt idx="34753">
                  <c:v>21.036924939474837</c:v>
                </c:pt>
                <c:pt idx="34754">
                  <c:v>21.03753026635135</c:v>
                </c:pt>
                <c:pt idx="34755">
                  <c:v>21.038135593227864</c:v>
                </c:pt>
                <c:pt idx="34756">
                  <c:v>21.038740920104377</c:v>
                </c:pt>
                <c:pt idx="34757">
                  <c:v>21.039346246980891</c:v>
                </c:pt>
                <c:pt idx="34758">
                  <c:v>21.039951573857405</c:v>
                </c:pt>
                <c:pt idx="34759">
                  <c:v>21.040556900733918</c:v>
                </c:pt>
                <c:pt idx="34760">
                  <c:v>21.041162227610432</c:v>
                </c:pt>
                <c:pt idx="34761">
                  <c:v>21.041767554486945</c:v>
                </c:pt>
                <c:pt idx="34762">
                  <c:v>21.042372881363459</c:v>
                </c:pt>
                <c:pt idx="34763">
                  <c:v>21.042978208239973</c:v>
                </c:pt>
                <c:pt idx="34764">
                  <c:v>21.043583535116486</c:v>
                </c:pt>
                <c:pt idx="34765">
                  <c:v>21.044188861993</c:v>
                </c:pt>
                <c:pt idx="34766">
                  <c:v>21.044794188869513</c:v>
                </c:pt>
                <c:pt idx="34767">
                  <c:v>21.045399515746027</c:v>
                </c:pt>
                <c:pt idx="34768">
                  <c:v>21.046004842622541</c:v>
                </c:pt>
                <c:pt idx="34769">
                  <c:v>21.046610169499054</c:v>
                </c:pt>
                <c:pt idx="34770">
                  <c:v>21.047215496375568</c:v>
                </c:pt>
                <c:pt idx="34771">
                  <c:v>21.047820823252081</c:v>
                </c:pt>
                <c:pt idx="34772">
                  <c:v>21.048426150128595</c:v>
                </c:pt>
                <c:pt idx="34773">
                  <c:v>21.049031477005109</c:v>
                </c:pt>
                <c:pt idx="34774">
                  <c:v>21.049636803881622</c:v>
                </c:pt>
                <c:pt idx="34775">
                  <c:v>21.050242130758136</c:v>
                </c:pt>
                <c:pt idx="34776">
                  <c:v>21.050847457634649</c:v>
                </c:pt>
                <c:pt idx="34777">
                  <c:v>21.051452784511163</c:v>
                </c:pt>
                <c:pt idx="34778">
                  <c:v>21.052058111387677</c:v>
                </c:pt>
                <c:pt idx="34779">
                  <c:v>21.05266343826419</c:v>
                </c:pt>
                <c:pt idx="34780">
                  <c:v>21.053268765140704</c:v>
                </c:pt>
                <c:pt idx="34781">
                  <c:v>21.053874092017217</c:v>
                </c:pt>
                <c:pt idx="34782">
                  <c:v>21.054479418893731</c:v>
                </c:pt>
                <c:pt idx="34783">
                  <c:v>21.055084745770245</c:v>
                </c:pt>
                <c:pt idx="34784">
                  <c:v>21.055690072646758</c:v>
                </c:pt>
                <c:pt idx="34785">
                  <c:v>21.056295399523272</c:v>
                </c:pt>
                <c:pt idx="34786">
                  <c:v>21.056900726399785</c:v>
                </c:pt>
                <c:pt idx="34787">
                  <c:v>21.057506053276299</c:v>
                </c:pt>
                <c:pt idx="34788">
                  <c:v>21.058111380152813</c:v>
                </c:pt>
                <c:pt idx="34789">
                  <c:v>21.058716707029326</c:v>
                </c:pt>
                <c:pt idx="34790">
                  <c:v>21.05932203390584</c:v>
                </c:pt>
                <c:pt idx="34791">
                  <c:v>21.059927360782353</c:v>
                </c:pt>
                <c:pt idx="34792">
                  <c:v>21.060532687658867</c:v>
                </c:pt>
                <c:pt idx="34793">
                  <c:v>21.061138014535381</c:v>
                </c:pt>
                <c:pt idx="34794">
                  <c:v>21.061743341411894</c:v>
                </c:pt>
                <c:pt idx="34795">
                  <c:v>21.062348668288408</c:v>
                </c:pt>
                <c:pt idx="34796">
                  <c:v>21.062953995164921</c:v>
                </c:pt>
                <c:pt idx="34797">
                  <c:v>21.063559322041435</c:v>
                </c:pt>
                <c:pt idx="34798">
                  <c:v>21.064164648917949</c:v>
                </c:pt>
                <c:pt idx="34799">
                  <c:v>21.064769975794462</c:v>
                </c:pt>
                <c:pt idx="34800">
                  <c:v>21.065375302670976</c:v>
                </c:pt>
                <c:pt idx="34801">
                  <c:v>21.065980629547489</c:v>
                </c:pt>
                <c:pt idx="34802">
                  <c:v>21.066585956424003</c:v>
                </c:pt>
                <c:pt idx="34803">
                  <c:v>21.067191283300517</c:v>
                </c:pt>
                <c:pt idx="34804">
                  <c:v>21.06779661017703</c:v>
                </c:pt>
                <c:pt idx="34805">
                  <c:v>21.068401937053544</c:v>
                </c:pt>
                <c:pt idx="34806">
                  <c:v>21.069007263930057</c:v>
                </c:pt>
                <c:pt idx="34807">
                  <c:v>21.069612590806571</c:v>
                </c:pt>
                <c:pt idx="34808">
                  <c:v>21.070217917683085</c:v>
                </c:pt>
                <c:pt idx="34809">
                  <c:v>21.070823244559598</c:v>
                </c:pt>
                <c:pt idx="34810">
                  <c:v>21.071428571436112</c:v>
                </c:pt>
                <c:pt idx="34811">
                  <c:v>21.072033898312625</c:v>
                </c:pt>
                <c:pt idx="34812">
                  <c:v>21.072639225189139</c:v>
                </c:pt>
                <c:pt idx="34813">
                  <c:v>21.073244552065653</c:v>
                </c:pt>
                <c:pt idx="34814">
                  <c:v>21.073849878942166</c:v>
                </c:pt>
                <c:pt idx="34815">
                  <c:v>21.07445520581868</c:v>
                </c:pt>
                <c:pt idx="34816">
                  <c:v>21.075060532695193</c:v>
                </c:pt>
                <c:pt idx="34817">
                  <c:v>21.075665859571707</c:v>
                </c:pt>
                <c:pt idx="34818">
                  <c:v>21.076271186448221</c:v>
                </c:pt>
                <c:pt idx="34819">
                  <c:v>21.076876513324734</c:v>
                </c:pt>
                <c:pt idx="34820">
                  <c:v>21.077481840201248</c:v>
                </c:pt>
                <c:pt idx="34821">
                  <c:v>21.078087167077761</c:v>
                </c:pt>
                <c:pt idx="34822">
                  <c:v>21.078692493954275</c:v>
                </c:pt>
                <c:pt idx="34823">
                  <c:v>21.079297820830789</c:v>
                </c:pt>
                <c:pt idx="34824">
                  <c:v>21.079903147707302</c:v>
                </c:pt>
                <c:pt idx="34825">
                  <c:v>21.080508474583816</c:v>
                </c:pt>
                <c:pt idx="34826">
                  <c:v>21.081113801460329</c:v>
                </c:pt>
                <c:pt idx="34827">
                  <c:v>21.081719128336843</c:v>
                </c:pt>
                <c:pt idx="34828">
                  <c:v>21.082324455213357</c:v>
                </c:pt>
                <c:pt idx="34829">
                  <c:v>21.08292978208987</c:v>
                </c:pt>
                <c:pt idx="34830">
                  <c:v>21.083535108966384</c:v>
                </c:pt>
                <c:pt idx="34831">
                  <c:v>21.084140435842897</c:v>
                </c:pt>
                <c:pt idx="34832">
                  <c:v>21.084745762719411</c:v>
                </c:pt>
                <c:pt idx="34833">
                  <c:v>21.085351089595925</c:v>
                </c:pt>
                <c:pt idx="34834">
                  <c:v>21.085956416472438</c:v>
                </c:pt>
                <c:pt idx="34835">
                  <c:v>21.086561743348952</c:v>
                </c:pt>
                <c:pt idx="34836">
                  <c:v>21.087167070225465</c:v>
                </c:pt>
                <c:pt idx="34837">
                  <c:v>21.087772397101979</c:v>
                </c:pt>
                <c:pt idx="34838">
                  <c:v>21.088377723978493</c:v>
                </c:pt>
                <c:pt idx="34839">
                  <c:v>21.088983050855006</c:v>
                </c:pt>
                <c:pt idx="34840">
                  <c:v>21.08958837773152</c:v>
                </c:pt>
                <c:pt idx="34841">
                  <c:v>21.090193704608033</c:v>
                </c:pt>
                <c:pt idx="34842">
                  <c:v>21.090799031484547</c:v>
                </c:pt>
                <c:pt idx="34843">
                  <c:v>21.091404358361061</c:v>
                </c:pt>
                <c:pt idx="34844">
                  <c:v>21.092009685237574</c:v>
                </c:pt>
                <c:pt idx="34845">
                  <c:v>21.092615012114088</c:v>
                </c:pt>
                <c:pt idx="34846">
                  <c:v>21.093220338990601</c:v>
                </c:pt>
                <c:pt idx="34847">
                  <c:v>21.093825665867115</c:v>
                </c:pt>
                <c:pt idx="34848">
                  <c:v>21.094430992743629</c:v>
                </c:pt>
                <c:pt idx="34849">
                  <c:v>21.095036319620142</c:v>
                </c:pt>
                <c:pt idx="34850">
                  <c:v>21.095641646496656</c:v>
                </c:pt>
                <c:pt idx="34851">
                  <c:v>21.096246973373169</c:v>
                </c:pt>
                <c:pt idx="34852">
                  <c:v>21.096852300249683</c:v>
                </c:pt>
                <c:pt idx="34853">
                  <c:v>21.097457627126197</c:v>
                </c:pt>
                <c:pt idx="34854">
                  <c:v>21.09806295400271</c:v>
                </c:pt>
                <c:pt idx="34855">
                  <c:v>21.098668280879224</c:v>
                </c:pt>
                <c:pt idx="34856">
                  <c:v>21.099273607755737</c:v>
                </c:pt>
                <c:pt idx="34857">
                  <c:v>21.099878934632251</c:v>
                </c:pt>
                <c:pt idx="34858">
                  <c:v>21.100484261508765</c:v>
                </c:pt>
                <c:pt idx="34859">
                  <c:v>21.101089588385278</c:v>
                </c:pt>
                <c:pt idx="34860">
                  <c:v>21.101694915261792</c:v>
                </c:pt>
                <c:pt idx="34861">
                  <c:v>21.102300242138305</c:v>
                </c:pt>
                <c:pt idx="34862">
                  <c:v>21.102905569014819</c:v>
                </c:pt>
                <c:pt idx="34863">
                  <c:v>21.103510895891333</c:v>
                </c:pt>
                <c:pt idx="34864">
                  <c:v>21.104116222767846</c:v>
                </c:pt>
                <c:pt idx="34865">
                  <c:v>21.10472154964436</c:v>
                </c:pt>
                <c:pt idx="34866">
                  <c:v>21.105326876520873</c:v>
                </c:pt>
                <c:pt idx="34867">
                  <c:v>21.105932203397387</c:v>
                </c:pt>
                <c:pt idx="34868">
                  <c:v>21.106537530273901</c:v>
                </c:pt>
                <c:pt idx="34869">
                  <c:v>21.107142857150414</c:v>
                </c:pt>
                <c:pt idx="34870">
                  <c:v>21.107748184026928</c:v>
                </c:pt>
                <c:pt idx="34871">
                  <c:v>21.108353510903441</c:v>
                </c:pt>
                <c:pt idx="34872">
                  <c:v>21.108958837779955</c:v>
                </c:pt>
                <c:pt idx="34873">
                  <c:v>21.109564164656469</c:v>
                </c:pt>
                <c:pt idx="34874">
                  <c:v>21.110169491532982</c:v>
                </c:pt>
                <c:pt idx="34875">
                  <c:v>21.110774818409496</c:v>
                </c:pt>
                <c:pt idx="34876">
                  <c:v>21.111380145286009</c:v>
                </c:pt>
                <c:pt idx="34877">
                  <c:v>21.111985472162523</c:v>
                </c:pt>
                <c:pt idx="34878">
                  <c:v>21.112590799039037</c:v>
                </c:pt>
                <c:pt idx="34879">
                  <c:v>21.11319612591555</c:v>
                </c:pt>
                <c:pt idx="34880">
                  <c:v>21.113801452792064</c:v>
                </c:pt>
                <c:pt idx="34881">
                  <c:v>21.114406779668577</c:v>
                </c:pt>
                <c:pt idx="34882">
                  <c:v>21.115012106545091</c:v>
                </c:pt>
                <c:pt idx="34883">
                  <c:v>21.115617433421605</c:v>
                </c:pt>
                <c:pt idx="34884">
                  <c:v>21.116222760298118</c:v>
                </c:pt>
                <c:pt idx="34885">
                  <c:v>21.116828087174632</c:v>
                </c:pt>
                <c:pt idx="34886">
                  <c:v>21.117433414051145</c:v>
                </c:pt>
                <c:pt idx="34887">
                  <c:v>21.118038740927659</c:v>
                </c:pt>
                <c:pt idx="34888">
                  <c:v>21.118644067804173</c:v>
                </c:pt>
                <c:pt idx="34889">
                  <c:v>21.119249394680686</c:v>
                </c:pt>
                <c:pt idx="34890">
                  <c:v>21.1198547215572</c:v>
                </c:pt>
                <c:pt idx="34891">
                  <c:v>21.120460048433713</c:v>
                </c:pt>
                <c:pt idx="34892">
                  <c:v>21.121065375310227</c:v>
                </c:pt>
                <c:pt idx="34893">
                  <c:v>21.121670702186741</c:v>
                </c:pt>
                <c:pt idx="34894">
                  <c:v>21.122276029063254</c:v>
                </c:pt>
                <c:pt idx="34895">
                  <c:v>21.122881355939768</c:v>
                </c:pt>
                <c:pt idx="34896">
                  <c:v>21.123486682816282</c:v>
                </c:pt>
                <c:pt idx="34897">
                  <c:v>21.124092009692795</c:v>
                </c:pt>
                <c:pt idx="34898">
                  <c:v>21.124697336569309</c:v>
                </c:pt>
                <c:pt idx="34899">
                  <c:v>21.125302663445822</c:v>
                </c:pt>
                <c:pt idx="34900">
                  <c:v>21.125907990322336</c:v>
                </c:pt>
                <c:pt idx="34901">
                  <c:v>21.12651331719885</c:v>
                </c:pt>
                <c:pt idx="34902">
                  <c:v>21.127118644075363</c:v>
                </c:pt>
                <c:pt idx="34903">
                  <c:v>21.127723970951877</c:v>
                </c:pt>
                <c:pt idx="34904">
                  <c:v>21.12832929782839</c:v>
                </c:pt>
                <c:pt idx="34905">
                  <c:v>21.128934624704904</c:v>
                </c:pt>
                <c:pt idx="34906">
                  <c:v>21.129539951581418</c:v>
                </c:pt>
                <c:pt idx="34907">
                  <c:v>21.130145278457931</c:v>
                </c:pt>
                <c:pt idx="34908">
                  <c:v>21.130750605334445</c:v>
                </c:pt>
                <c:pt idx="34909">
                  <c:v>21.131355932210958</c:v>
                </c:pt>
                <c:pt idx="34910">
                  <c:v>21.131961259087472</c:v>
                </c:pt>
                <c:pt idx="34911">
                  <c:v>21.132566585963986</c:v>
                </c:pt>
                <c:pt idx="34912">
                  <c:v>21.133171912840499</c:v>
                </c:pt>
                <c:pt idx="34913">
                  <c:v>21.133777239717013</c:v>
                </c:pt>
                <c:pt idx="34914">
                  <c:v>21.134382566593526</c:v>
                </c:pt>
                <c:pt idx="34915">
                  <c:v>21.13498789347004</c:v>
                </c:pt>
                <c:pt idx="34916">
                  <c:v>21.135593220346554</c:v>
                </c:pt>
                <c:pt idx="34917">
                  <c:v>21.136198547223067</c:v>
                </c:pt>
                <c:pt idx="34918">
                  <c:v>21.136803874099581</c:v>
                </c:pt>
                <c:pt idx="34919">
                  <c:v>21.137409200976094</c:v>
                </c:pt>
                <c:pt idx="34920">
                  <c:v>21.138014527852608</c:v>
                </c:pt>
                <c:pt idx="34921">
                  <c:v>21.138619854729122</c:v>
                </c:pt>
                <c:pt idx="34922">
                  <c:v>21.139225181605635</c:v>
                </c:pt>
                <c:pt idx="34923">
                  <c:v>21.139830508482149</c:v>
                </c:pt>
                <c:pt idx="34924">
                  <c:v>21.140435835358662</c:v>
                </c:pt>
                <c:pt idx="34925">
                  <c:v>21.141041162235176</c:v>
                </c:pt>
                <c:pt idx="34926">
                  <c:v>21.14164648911169</c:v>
                </c:pt>
                <c:pt idx="34927">
                  <c:v>21.142251815988203</c:v>
                </c:pt>
                <c:pt idx="34928">
                  <c:v>21.142857142864717</c:v>
                </c:pt>
                <c:pt idx="34929">
                  <c:v>21.14346246974123</c:v>
                </c:pt>
                <c:pt idx="34930">
                  <c:v>21.144067796617744</c:v>
                </c:pt>
                <c:pt idx="34931">
                  <c:v>21.144673123494258</c:v>
                </c:pt>
                <c:pt idx="34932">
                  <c:v>21.145278450370771</c:v>
                </c:pt>
                <c:pt idx="34933">
                  <c:v>21.145883777247285</c:v>
                </c:pt>
                <c:pt idx="34934">
                  <c:v>21.146489104123798</c:v>
                </c:pt>
                <c:pt idx="34935">
                  <c:v>21.147094431000312</c:v>
                </c:pt>
                <c:pt idx="34936">
                  <c:v>21.147699757876826</c:v>
                </c:pt>
                <c:pt idx="34937">
                  <c:v>21.148305084753339</c:v>
                </c:pt>
                <c:pt idx="34938">
                  <c:v>21.148910411629853</c:v>
                </c:pt>
                <c:pt idx="34939">
                  <c:v>21.149515738506366</c:v>
                </c:pt>
                <c:pt idx="34940">
                  <c:v>21.15012106538288</c:v>
                </c:pt>
                <c:pt idx="34941">
                  <c:v>21.150726392259394</c:v>
                </c:pt>
                <c:pt idx="34942">
                  <c:v>21.151331719135907</c:v>
                </c:pt>
                <c:pt idx="34943">
                  <c:v>21.151937046012421</c:v>
                </c:pt>
                <c:pt idx="34944">
                  <c:v>21.152542372888934</c:v>
                </c:pt>
                <c:pt idx="34945">
                  <c:v>21.153147699765448</c:v>
                </c:pt>
                <c:pt idx="34946">
                  <c:v>21.153753026641962</c:v>
                </c:pt>
                <c:pt idx="34947">
                  <c:v>21.154358353518475</c:v>
                </c:pt>
                <c:pt idx="34948">
                  <c:v>21.154963680394989</c:v>
                </c:pt>
                <c:pt idx="34949">
                  <c:v>21.155569007271502</c:v>
                </c:pt>
                <c:pt idx="34950">
                  <c:v>21.156174334148016</c:v>
                </c:pt>
                <c:pt idx="34951">
                  <c:v>21.15677966102453</c:v>
                </c:pt>
                <c:pt idx="34952">
                  <c:v>21.157384987901043</c:v>
                </c:pt>
                <c:pt idx="34953">
                  <c:v>21.157990314777557</c:v>
                </c:pt>
                <c:pt idx="34954">
                  <c:v>21.15859564165407</c:v>
                </c:pt>
                <c:pt idx="34955">
                  <c:v>21.159200968530584</c:v>
                </c:pt>
                <c:pt idx="34956">
                  <c:v>21.159806295407098</c:v>
                </c:pt>
                <c:pt idx="34957">
                  <c:v>21.160411622283611</c:v>
                </c:pt>
                <c:pt idx="34958">
                  <c:v>21.161016949160125</c:v>
                </c:pt>
                <c:pt idx="34959">
                  <c:v>21.161622276036638</c:v>
                </c:pt>
                <c:pt idx="34960">
                  <c:v>21.162227602913152</c:v>
                </c:pt>
                <c:pt idx="34961">
                  <c:v>21.162832929789666</c:v>
                </c:pt>
                <c:pt idx="34962">
                  <c:v>21.163438256666179</c:v>
                </c:pt>
                <c:pt idx="34963">
                  <c:v>21.164043583542693</c:v>
                </c:pt>
                <c:pt idx="34964">
                  <c:v>21.164648910419206</c:v>
                </c:pt>
                <c:pt idx="34965">
                  <c:v>21.16525423729572</c:v>
                </c:pt>
                <c:pt idx="34966">
                  <c:v>21.165859564172234</c:v>
                </c:pt>
                <c:pt idx="34967">
                  <c:v>21.166464891048747</c:v>
                </c:pt>
                <c:pt idx="34968">
                  <c:v>21.167070217925261</c:v>
                </c:pt>
                <c:pt idx="34969">
                  <c:v>21.167675544801774</c:v>
                </c:pt>
                <c:pt idx="34970">
                  <c:v>21.168280871678288</c:v>
                </c:pt>
                <c:pt idx="34971">
                  <c:v>21.168886198554802</c:v>
                </c:pt>
                <c:pt idx="34972">
                  <c:v>21.169491525431315</c:v>
                </c:pt>
                <c:pt idx="34973">
                  <c:v>21.170096852307829</c:v>
                </c:pt>
                <c:pt idx="34974">
                  <c:v>21.170702179184342</c:v>
                </c:pt>
                <c:pt idx="34975">
                  <c:v>21.171307506060856</c:v>
                </c:pt>
                <c:pt idx="34976">
                  <c:v>21.17191283293737</c:v>
                </c:pt>
                <c:pt idx="34977">
                  <c:v>21.172518159813883</c:v>
                </c:pt>
                <c:pt idx="34978">
                  <c:v>21.173123486690397</c:v>
                </c:pt>
                <c:pt idx="34979">
                  <c:v>21.17372881356691</c:v>
                </c:pt>
                <c:pt idx="34980">
                  <c:v>21.174334140443424</c:v>
                </c:pt>
                <c:pt idx="34981">
                  <c:v>21.174939467319938</c:v>
                </c:pt>
                <c:pt idx="34982">
                  <c:v>21.175544794196451</c:v>
                </c:pt>
                <c:pt idx="34983">
                  <c:v>21.176150121072965</c:v>
                </c:pt>
                <c:pt idx="34984">
                  <c:v>21.176755447949478</c:v>
                </c:pt>
                <c:pt idx="34985">
                  <c:v>21.177360774825992</c:v>
                </c:pt>
                <c:pt idx="34986">
                  <c:v>21.177966101702506</c:v>
                </c:pt>
                <c:pt idx="34987">
                  <c:v>21.178571428579019</c:v>
                </c:pt>
                <c:pt idx="34988">
                  <c:v>21.179176755455533</c:v>
                </c:pt>
                <c:pt idx="34989">
                  <c:v>21.179782082332046</c:v>
                </c:pt>
                <c:pt idx="34990">
                  <c:v>21.18038740920856</c:v>
                </c:pt>
                <c:pt idx="34991">
                  <c:v>21.180992736085074</c:v>
                </c:pt>
                <c:pt idx="34992">
                  <c:v>21.181598062961587</c:v>
                </c:pt>
                <c:pt idx="34993">
                  <c:v>21.182203389838101</c:v>
                </c:pt>
                <c:pt idx="34994">
                  <c:v>21.182808716714614</c:v>
                </c:pt>
                <c:pt idx="34995">
                  <c:v>21.183414043591128</c:v>
                </c:pt>
                <c:pt idx="34996">
                  <c:v>21.184019370467642</c:v>
                </c:pt>
                <c:pt idx="34997">
                  <c:v>21.184624697344155</c:v>
                </c:pt>
                <c:pt idx="34998">
                  <c:v>21.185230024220669</c:v>
                </c:pt>
                <c:pt idx="34999">
                  <c:v>21.185835351097182</c:v>
                </c:pt>
                <c:pt idx="35000">
                  <c:v>21.186440677973696</c:v>
                </c:pt>
                <c:pt idx="35001">
                  <c:v>21.18704600485021</c:v>
                </c:pt>
                <c:pt idx="35002">
                  <c:v>21.187651331726723</c:v>
                </c:pt>
                <c:pt idx="35003">
                  <c:v>21.188256658603237</c:v>
                </c:pt>
                <c:pt idx="35004">
                  <c:v>21.18886198547975</c:v>
                </c:pt>
                <c:pt idx="35005">
                  <c:v>21.189467312356264</c:v>
                </c:pt>
                <c:pt idx="35006">
                  <c:v>21.190072639232778</c:v>
                </c:pt>
                <c:pt idx="35007">
                  <c:v>21.190677966109291</c:v>
                </c:pt>
                <c:pt idx="35008">
                  <c:v>21.191283292985805</c:v>
                </c:pt>
                <c:pt idx="35009">
                  <c:v>21.191888619862318</c:v>
                </c:pt>
                <c:pt idx="35010">
                  <c:v>21.192493946738832</c:v>
                </c:pt>
                <c:pt idx="35011">
                  <c:v>21.193099273615346</c:v>
                </c:pt>
                <c:pt idx="35012">
                  <c:v>21.193704600491859</c:v>
                </c:pt>
                <c:pt idx="35013">
                  <c:v>21.194309927368373</c:v>
                </c:pt>
                <c:pt idx="35014">
                  <c:v>21.194915254244886</c:v>
                </c:pt>
                <c:pt idx="35015">
                  <c:v>21.1955205811214</c:v>
                </c:pt>
                <c:pt idx="35016">
                  <c:v>21.196125907997914</c:v>
                </c:pt>
                <c:pt idx="35017">
                  <c:v>21.196731234874427</c:v>
                </c:pt>
                <c:pt idx="35018">
                  <c:v>21.197336561750941</c:v>
                </c:pt>
                <c:pt idx="35019">
                  <c:v>21.197941888627454</c:v>
                </c:pt>
                <c:pt idx="35020">
                  <c:v>21.198547215503968</c:v>
                </c:pt>
                <c:pt idx="35021">
                  <c:v>21.199152542380482</c:v>
                </c:pt>
                <c:pt idx="35022">
                  <c:v>21.199757869256995</c:v>
                </c:pt>
                <c:pt idx="35023">
                  <c:v>21.200363196133509</c:v>
                </c:pt>
                <c:pt idx="35024">
                  <c:v>21.200968523010022</c:v>
                </c:pt>
                <c:pt idx="35025">
                  <c:v>21.201573849886536</c:v>
                </c:pt>
                <c:pt idx="35026">
                  <c:v>21.20217917676305</c:v>
                </c:pt>
                <c:pt idx="35027">
                  <c:v>21.202784503639563</c:v>
                </c:pt>
                <c:pt idx="35028">
                  <c:v>21.203389830516077</c:v>
                </c:pt>
                <c:pt idx="35029">
                  <c:v>21.20399515739259</c:v>
                </c:pt>
                <c:pt idx="35030">
                  <c:v>21.204600484269104</c:v>
                </c:pt>
                <c:pt idx="35031">
                  <c:v>21.205205811145618</c:v>
                </c:pt>
                <c:pt idx="35032">
                  <c:v>21.205811138022131</c:v>
                </c:pt>
                <c:pt idx="35033">
                  <c:v>21.206416464898645</c:v>
                </c:pt>
                <c:pt idx="35034">
                  <c:v>21.207021791775158</c:v>
                </c:pt>
                <c:pt idx="35035">
                  <c:v>21.207627118651672</c:v>
                </c:pt>
                <c:pt idx="35036">
                  <c:v>21.208232445528186</c:v>
                </c:pt>
                <c:pt idx="35037">
                  <c:v>21.208837772404699</c:v>
                </c:pt>
                <c:pt idx="35038">
                  <c:v>21.209443099281213</c:v>
                </c:pt>
                <c:pt idx="35039">
                  <c:v>21.210048426157726</c:v>
                </c:pt>
                <c:pt idx="35040">
                  <c:v>21.21065375303424</c:v>
                </c:pt>
                <c:pt idx="35041">
                  <c:v>21.211259079910754</c:v>
                </c:pt>
                <c:pt idx="35042">
                  <c:v>21.211864406787267</c:v>
                </c:pt>
                <c:pt idx="35043">
                  <c:v>21.212469733663781</c:v>
                </c:pt>
                <c:pt idx="35044">
                  <c:v>21.213075060540294</c:v>
                </c:pt>
                <c:pt idx="35045">
                  <c:v>21.213680387416808</c:v>
                </c:pt>
                <c:pt idx="35046">
                  <c:v>21.214285714293322</c:v>
                </c:pt>
                <c:pt idx="35047">
                  <c:v>21.214891041169835</c:v>
                </c:pt>
                <c:pt idx="35048">
                  <c:v>21.215496368046349</c:v>
                </c:pt>
                <c:pt idx="35049">
                  <c:v>21.216101694922862</c:v>
                </c:pt>
                <c:pt idx="35050">
                  <c:v>21.216707021799376</c:v>
                </c:pt>
                <c:pt idx="35051">
                  <c:v>21.21731234867589</c:v>
                </c:pt>
                <c:pt idx="35052">
                  <c:v>21.217917675552403</c:v>
                </c:pt>
                <c:pt idx="35053">
                  <c:v>21.218523002428917</c:v>
                </c:pt>
                <c:pt idx="35054">
                  <c:v>21.21912832930543</c:v>
                </c:pt>
                <c:pt idx="35055">
                  <c:v>21.219733656181944</c:v>
                </c:pt>
                <c:pt idx="35056">
                  <c:v>21.220338983058458</c:v>
                </c:pt>
                <c:pt idx="35057">
                  <c:v>21.220944309934971</c:v>
                </c:pt>
                <c:pt idx="35058">
                  <c:v>21.221549636811485</c:v>
                </c:pt>
                <c:pt idx="35059">
                  <c:v>21.222154963687998</c:v>
                </c:pt>
                <c:pt idx="35060">
                  <c:v>21.222760290564512</c:v>
                </c:pt>
                <c:pt idx="35061">
                  <c:v>21.223365617441026</c:v>
                </c:pt>
                <c:pt idx="35062">
                  <c:v>21.223970944317539</c:v>
                </c:pt>
                <c:pt idx="35063">
                  <c:v>21.224576271194053</c:v>
                </c:pt>
                <c:pt idx="35064">
                  <c:v>21.225181598070566</c:v>
                </c:pt>
                <c:pt idx="35065">
                  <c:v>21.22578692494708</c:v>
                </c:pt>
                <c:pt idx="35066">
                  <c:v>21.226392251823594</c:v>
                </c:pt>
                <c:pt idx="35067">
                  <c:v>21.226997578700107</c:v>
                </c:pt>
                <c:pt idx="35068">
                  <c:v>21.227602905576621</c:v>
                </c:pt>
                <c:pt idx="35069">
                  <c:v>21.228208232453134</c:v>
                </c:pt>
                <c:pt idx="35070">
                  <c:v>21.228813559329648</c:v>
                </c:pt>
                <c:pt idx="35071">
                  <c:v>21.229418886206162</c:v>
                </c:pt>
                <c:pt idx="35072">
                  <c:v>21.230024213082675</c:v>
                </c:pt>
                <c:pt idx="35073">
                  <c:v>21.230629539959189</c:v>
                </c:pt>
                <c:pt idx="35074">
                  <c:v>21.231234866835702</c:v>
                </c:pt>
                <c:pt idx="35075">
                  <c:v>21.231840193712216</c:v>
                </c:pt>
                <c:pt idx="35076">
                  <c:v>21.23244552058873</c:v>
                </c:pt>
                <c:pt idx="35077">
                  <c:v>21.233050847465243</c:v>
                </c:pt>
                <c:pt idx="35078">
                  <c:v>21.233656174341757</c:v>
                </c:pt>
                <c:pt idx="35079">
                  <c:v>21.23426150121827</c:v>
                </c:pt>
                <c:pt idx="35080">
                  <c:v>21.234866828094784</c:v>
                </c:pt>
                <c:pt idx="35081">
                  <c:v>21.235472154971298</c:v>
                </c:pt>
                <c:pt idx="35082">
                  <c:v>21.236077481847811</c:v>
                </c:pt>
                <c:pt idx="35083">
                  <c:v>21.236682808724325</c:v>
                </c:pt>
                <c:pt idx="35084">
                  <c:v>21.237288135600839</c:v>
                </c:pt>
                <c:pt idx="35085">
                  <c:v>21.237893462477352</c:v>
                </c:pt>
                <c:pt idx="35086">
                  <c:v>21.238498789353866</c:v>
                </c:pt>
                <c:pt idx="35087">
                  <c:v>21.239104116230379</c:v>
                </c:pt>
                <c:pt idx="35088">
                  <c:v>21.239709443106893</c:v>
                </c:pt>
                <c:pt idx="35089">
                  <c:v>21.240314769983407</c:v>
                </c:pt>
                <c:pt idx="35090">
                  <c:v>21.24092009685992</c:v>
                </c:pt>
                <c:pt idx="35091">
                  <c:v>21.241525423736434</c:v>
                </c:pt>
                <c:pt idx="35092">
                  <c:v>21.242130750612947</c:v>
                </c:pt>
                <c:pt idx="35093">
                  <c:v>21.242736077489461</c:v>
                </c:pt>
                <c:pt idx="35094">
                  <c:v>21.243341404365975</c:v>
                </c:pt>
                <c:pt idx="35095">
                  <c:v>21.243946731242488</c:v>
                </c:pt>
                <c:pt idx="35096">
                  <c:v>21.244552058119002</c:v>
                </c:pt>
                <c:pt idx="35097">
                  <c:v>21.245157384995515</c:v>
                </c:pt>
                <c:pt idx="35098">
                  <c:v>21.245762711872029</c:v>
                </c:pt>
                <c:pt idx="35099">
                  <c:v>21.246368038748543</c:v>
                </c:pt>
                <c:pt idx="35100">
                  <c:v>21.246973365625056</c:v>
                </c:pt>
                <c:pt idx="35101">
                  <c:v>21.24757869250157</c:v>
                </c:pt>
                <c:pt idx="35102">
                  <c:v>21.248184019378083</c:v>
                </c:pt>
                <c:pt idx="35103">
                  <c:v>21.248789346254597</c:v>
                </c:pt>
                <c:pt idx="35104">
                  <c:v>21.249394673131111</c:v>
                </c:pt>
                <c:pt idx="35105">
                  <c:v>21.250000000007624</c:v>
                </c:pt>
                <c:pt idx="35106">
                  <c:v>21.250605326884138</c:v>
                </c:pt>
                <c:pt idx="35107">
                  <c:v>21.251210653760651</c:v>
                </c:pt>
                <c:pt idx="35108">
                  <c:v>21.251815980637165</c:v>
                </c:pt>
                <c:pt idx="35109">
                  <c:v>21.252421307513679</c:v>
                </c:pt>
                <c:pt idx="35110">
                  <c:v>21.253026634390192</c:v>
                </c:pt>
                <c:pt idx="35111">
                  <c:v>21.253631961266706</c:v>
                </c:pt>
                <c:pt idx="35112">
                  <c:v>21.254237288143219</c:v>
                </c:pt>
                <c:pt idx="35113">
                  <c:v>21.254842615019733</c:v>
                </c:pt>
                <c:pt idx="35114">
                  <c:v>21.255447941896247</c:v>
                </c:pt>
                <c:pt idx="35115">
                  <c:v>21.25605326877276</c:v>
                </c:pt>
                <c:pt idx="35116">
                  <c:v>21.256658595649274</c:v>
                </c:pt>
                <c:pt idx="35117">
                  <c:v>21.257263922525787</c:v>
                </c:pt>
                <c:pt idx="35118">
                  <c:v>21.257869249402301</c:v>
                </c:pt>
                <c:pt idx="35119">
                  <c:v>21.258474576278815</c:v>
                </c:pt>
                <c:pt idx="35120">
                  <c:v>21.259079903155328</c:v>
                </c:pt>
                <c:pt idx="35121">
                  <c:v>21.259685230031842</c:v>
                </c:pt>
                <c:pt idx="35122">
                  <c:v>21.260290556908355</c:v>
                </c:pt>
                <c:pt idx="35123">
                  <c:v>21.260895883784869</c:v>
                </c:pt>
                <c:pt idx="35124">
                  <c:v>21.261501210661383</c:v>
                </c:pt>
                <c:pt idx="35125">
                  <c:v>21.262106537537896</c:v>
                </c:pt>
                <c:pt idx="35126">
                  <c:v>21.26271186441441</c:v>
                </c:pt>
                <c:pt idx="35127">
                  <c:v>21.263317191290923</c:v>
                </c:pt>
                <c:pt idx="35128">
                  <c:v>21.263922518167437</c:v>
                </c:pt>
                <c:pt idx="35129">
                  <c:v>21.264527845043951</c:v>
                </c:pt>
                <c:pt idx="35130">
                  <c:v>21.265133171920464</c:v>
                </c:pt>
                <c:pt idx="35131">
                  <c:v>21.265738498796978</c:v>
                </c:pt>
                <c:pt idx="35132">
                  <c:v>21.266343825673491</c:v>
                </c:pt>
                <c:pt idx="35133">
                  <c:v>21.266949152550005</c:v>
                </c:pt>
                <c:pt idx="35134">
                  <c:v>21.267554479426519</c:v>
                </c:pt>
                <c:pt idx="35135">
                  <c:v>21.268159806303032</c:v>
                </c:pt>
                <c:pt idx="35136">
                  <c:v>21.268765133179546</c:v>
                </c:pt>
                <c:pt idx="35137">
                  <c:v>21.269370460056059</c:v>
                </c:pt>
                <c:pt idx="35138">
                  <c:v>21.269975786932573</c:v>
                </c:pt>
                <c:pt idx="35139">
                  <c:v>21.270581113809087</c:v>
                </c:pt>
                <c:pt idx="35140">
                  <c:v>21.2711864406856</c:v>
                </c:pt>
                <c:pt idx="35141">
                  <c:v>21.271791767562114</c:v>
                </c:pt>
                <c:pt idx="35142">
                  <c:v>21.272397094438627</c:v>
                </c:pt>
                <c:pt idx="35143">
                  <c:v>21.273002421315141</c:v>
                </c:pt>
                <c:pt idx="35144">
                  <c:v>21.273607748191655</c:v>
                </c:pt>
                <c:pt idx="35145">
                  <c:v>21.274213075068168</c:v>
                </c:pt>
                <c:pt idx="35146">
                  <c:v>21.274818401944682</c:v>
                </c:pt>
                <c:pt idx="35147">
                  <c:v>21.275423728821195</c:v>
                </c:pt>
                <c:pt idx="35148">
                  <c:v>21.276029055697709</c:v>
                </c:pt>
                <c:pt idx="35149">
                  <c:v>21.276634382574223</c:v>
                </c:pt>
                <c:pt idx="35150">
                  <c:v>21.277239709450736</c:v>
                </c:pt>
                <c:pt idx="35151">
                  <c:v>21.27784503632725</c:v>
                </c:pt>
                <c:pt idx="35152">
                  <c:v>21.278450363203763</c:v>
                </c:pt>
                <c:pt idx="35153">
                  <c:v>21.279055690080277</c:v>
                </c:pt>
                <c:pt idx="35154">
                  <c:v>21.279661016956791</c:v>
                </c:pt>
                <c:pt idx="35155">
                  <c:v>21.280266343833304</c:v>
                </c:pt>
                <c:pt idx="35156">
                  <c:v>21.280871670709818</c:v>
                </c:pt>
                <c:pt idx="35157">
                  <c:v>21.281476997586331</c:v>
                </c:pt>
                <c:pt idx="35158">
                  <c:v>21.282082324462845</c:v>
                </c:pt>
                <c:pt idx="35159">
                  <c:v>21.282687651339359</c:v>
                </c:pt>
                <c:pt idx="35160">
                  <c:v>21.283292978215872</c:v>
                </c:pt>
                <c:pt idx="35161">
                  <c:v>21.283898305092386</c:v>
                </c:pt>
                <c:pt idx="35162">
                  <c:v>21.284503631968899</c:v>
                </c:pt>
                <c:pt idx="35163">
                  <c:v>21.285108958845413</c:v>
                </c:pt>
                <c:pt idx="35164">
                  <c:v>21.285714285721927</c:v>
                </c:pt>
                <c:pt idx="35165">
                  <c:v>21.28631961259844</c:v>
                </c:pt>
                <c:pt idx="35166">
                  <c:v>21.286924939474954</c:v>
                </c:pt>
                <c:pt idx="35167">
                  <c:v>21.287530266351467</c:v>
                </c:pt>
                <c:pt idx="35168">
                  <c:v>21.288135593227981</c:v>
                </c:pt>
                <c:pt idx="35169">
                  <c:v>21.288740920104495</c:v>
                </c:pt>
                <c:pt idx="35170">
                  <c:v>21.289346246981008</c:v>
                </c:pt>
                <c:pt idx="35171">
                  <c:v>21.289951573857522</c:v>
                </c:pt>
                <c:pt idx="35172">
                  <c:v>21.290556900734035</c:v>
                </c:pt>
                <c:pt idx="35173">
                  <c:v>21.291162227610549</c:v>
                </c:pt>
                <c:pt idx="35174">
                  <c:v>21.291767554487063</c:v>
                </c:pt>
                <c:pt idx="35175">
                  <c:v>21.292372881363576</c:v>
                </c:pt>
                <c:pt idx="35176">
                  <c:v>21.29297820824009</c:v>
                </c:pt>
                <c:pt idx="35177">
                  <c:v>21.293583535116603</c:v>
                </c:pt>
                <c:pt idx="35178">
                  <c:v>21.294188861993117</c:v>
                </c:pt>
                <c:pt idx="35179">
                  <c:v>21.294794188869631</c:v>
                </c:pt>
                <c:pt idx="35180">
                  <c:v>21.295399515746144</c:v>
                </c:pt>
                <c:pt idx="35181">
                  <c:v>21.296004842622658</c:v>
                </c:pt>
                <c:pt idx="35182">
                  <c:v>21.296610169499171</c:v>
                </c:pt>
                <c:pt idx="35183">
                  <c:v>21.297215496375685</c:v>
                </c:pt>
                <c:pt idx="35184">
                  <c:v>21.297820823252199</c:v>
                </c:pt>
                <c:pt idx="35185">
                  <c:v>21.298426150128712</c:v>
                </c:pt>
                <c:pt idx="35186">
                  <c:v>21.299031477005226</c:v>
                </c:pt>
                <c:pt idx="35187">
                  <c:v>21.299636803881739</c:v>
                </c:pt>
                <c:pt idx="35188">
                  <c:v>21.300242130758253</c:v>
                </c:pt>
                <c:pt idx="35189">
                  <c:v>21.300847457634767</c:v>
                </c:pt>
                <c:pt idx="35190">
                  <c:v>21.30145278451128</c:v>
                </c:pt>
                <c:pt idx="35191">
                  <c:v>21.302058111387794</c:v>
                </c:pt>
                <c:pt idx="35192">
                  <c:v>21.302663438264307</c:v>
                </c:pt>
                <c:pt idx="35193">
                  <c:v>21.303268765140821</c:v>
                </c:pt>
                <c:pt idx="35194">
                  <c:v>21.303874092017335</c:v>
                </c:pt>
                <c:pt idx="35195">
                  <c:v>21.304479418893848</c:v>
                </c:pt>
                <c:pt idx="35196">
                  <c:v>21.305084745770362</c:v>
                </c:pt>
                <c:pt idx="35197">
                  <c:v>21.305690072646875</c:v>
                </c:pt>
                <c:pt idx="35198">
                  <c:v>21.306295399523389</c:v>
                </c:pt>
                <c:pt idx="35199">
                  <c:v>21.306900726399903</c:v>
                </c:pt>
                <c:pt idx="35200">
                  <c:v>21.307506053276416</c:v>
                </c:pt>
                <c:pt idx="35201">
                  <c:v>21.30811138015293</c:v>
                </c:pt>
                <c:pt idx="35202">
                  <c:v>21.308716707029443</c:v>
                </c:pt>
                <c:pt idx="35203">
                  <c:v>21.309322033905957</c:v>
                </c:pt>
                <c:pt idx="35204">
                  <c:v>21.309927360782471</c:v>
                </c:pt>
                <c:pt idx="35205">
                  <c:v>21.310532687658984</c:v>
                </c:pt>
                <c:pt idx="35206">
                  <c:v>21.311138014535498</c:v>
                </c:pt>
                <c:pt idx="35207">
                  <c:v>21.311743341412011</c:v>
                </c:pt>
                <c:pt idx="35208">
                  <c:v>21.312348668288525</c:v>
                </c:pt>
                <c:pt idx="35209">
                  <c:v>21.312953995165039</c:v>
                </c:pt>
                <c:pt idx="35210">
                  <c:v>21.313559322041552</c:v>
                </c:pt>
                <c:pt idx="35211">
                  <c:v>21.314164648918066</c:v>
                </c:pt>
                <c:pt idx="35212">
                  <c:v>21.314769975794579</c:v>
                </c:pt>
                <c:pt idx="35213">
                  <c:v>21.315375302671093</c:v>
                </c:pt>
                <c:pt idx="35214">
                  <c:v>21.315980629547607</c:v>
                </c:pt>
                <c:pt idx="35215">
                  <c:v>21.31658595642412</c:v>
                </c:pt>
                <c:pt idx="35216">
                  <c:v>21.317191283300634</c:v>
                </c:pt>
                <c:pt idx="35217">
                  <c:v>21.317796610177147</c:v>
                </c:pt>
                <c:pt idx="35218">
                  <c:v>21.318401937053661</c:v>
                </c:pt>
                <c:pt idx="35219">
                  <c:v>21.319007263930175</c:v>
                </c:pt>
                <c:pt idx="35220">
                  <c:v>21.319612590806688</c:v>
                </c:pt>
                <c:pt idx="35221">
                  <c:v>21.320217917683202</c:v>
                </c:pt>
                <c:pt idx="35222">
                  <c:v>21.320823244559715</c:v>
                </c:pt>
                <c:pt idx="35223">
                  <c:v>21.321428571436229</c:v>
                </c:pt>
                <c:pt idx="35224">
                  <c:v>21.322033898312743</c:v>
                </c:pt>
                <c:pt idx="35225">
                  <c:v>21.322639225189256</c:v>
                </c:pt>
                <c:pt idx="35226">
                  <c:v>21.32324455206577</c:v>
                </c:pt>
                <c:pt idx="35227">
                  <c:v>21.323849878942283</c:v>
                </c:pt>
                <c:pt idx="35228">
                  <c:v>21.324455205818797</c:v>
                </c:pt>
                <c:pt idx="35229">
                  <c:v>21.325060532695311</c:v>
                </c:pt>
                <c:pt idx="35230">
                  <c:v>21.325665859571824</c:v>
                </c:pt>
                <c:pt idx="35231">
                  <c:v>21.326271186448338</c:v>
                </c:pt>
                <c:pt idx="35232">
                  <c:v>21.326876513324851</c:v>
                </c:pt>
                <c:pt idx="35233">
                  <c:v>21.327481840201365</c:v>
                </c:pt>
                <c:pt idx="35234">
                  <c:v>21.328087167077879</c:v>
                </c:pt>
                <c:pt idx="35235">
                  <c:v>21.328692493954392</c:v>
                </c:pt>
                <c:pt idx="35236">
                  <c:v>21.329297820830906</c:v>
                </c:pt>
                <c:pt idx="35237">
                  <c:v>21.329903147707419</c:v>
                </c:pt>
                <c:pt idx="35238">
                  <c:v>21.330508474583933</c:v>
                </c:pt>
                <c:pt idx="35239">
                  <c:v>21.331113801460447</c:v>
                </c:pt>
                <c:pt idx="35240">
                  <c:v>21.33171912833696</c:v>
                </c:pt>
                <c:pt idx="35241">
                  <c:v>21.332324455213474</c:v>
                </c:pt>
                <c:pt idx="35242">
                  <c:v>21.332929782089987</c:v>
                </c:pt>
                <c:pt idx="35243">
                  <c:v>21.333535108966501</c:v>
                </c:pt>
                <c:pt idx="35244">
                  <c:v>21.334140435843015</c:v>
                </c:pt>
                <c:pt idx="35245">
                  <c:v>21.334745762719528</c:v>
                </c:pt>
                <c:pt idx="35246">
                  <c:v>21.335351089596042</c:v>
                </c:pt>
                <c:pt idx="35247">
                  <c:v>21.335956416472555</c:v>
                </c:pt>
                <c:pt idx="35248">
                  <c:v>21.336561743349069</c:v>
                </c:pt>
                <c:pt idx="35249">
                  <c:v>21.337167070225583</c:v>
                </c:pt>
                <c:pt idx="35250">
                  <c:v>21.337772397102096</c:v>
                </c:pt>
                <c:pt idx="35251">
                  <c:v>21.33837772397861</c:v>
                </c:pt>
                <c:pt idx="35252">
                  <c:v>21.338983050855123</c:v>
                </c:pt>
                <c:pt idx="35253">
                  <c:v>21.339588377731637</c:v>
                </c:pt>
                <c:pt idx="35254">
                  <c:v>21.340193704608151</c:v>
                </c:pt>
                <c:pt idx="35255">
                  <c:v>21.340799031484664</c:v>
                </c:pt>
                <c:pt idx="35256">
                  <c:v>21.341404358361178</c:v>
                </c:pt>
                <c:pt idx="35257">
                  <c:v>21.342009685237691</c:v>
                </c:pt>
                <c:pt idx="35258">
                  <c:v>21.342615012114205</c:v>
                </c:pt>
                <c:pt idx="35259">
                  <c:v>21.343220338990719</c:v>
                </c:pt>
                <c:pt idx="35260">
                  <c:v>21.343825665867232</c:v>
                </c:pt>
                <c:pt idx="35261">
                  <c:v>21.344430992743746</c:v>
                </c:pt>
                <c:pt idx="35262">
                  <c:v>21.345036319620259</c:v>
                </c:pt>
                <c:pt idx="35263">
                  <c:v>21.345641646496773</c:v>
                </c:pt>
                <c:pt idx="35264">
                  <c:v>21.346246973373287</c:v>
                </c:pt>
                <c:pt idx="35265">
                  <c:v>21.3468523002498</c:v>
                </c:pt>
                <c:pt idx="35266">
                  <c:v>21.347457627126314</c:v>
                </c:pt>
                <c:pt idx="35267">
                  <c:v>21.348062954002827</c:v>
                </c:pt>
                <c:pt idx="35268">
                  <c:v>21.348668280879341</c:v>
                </c:pt>
                <c:pt idx="35269">
                  <c:v>21.349273607755855</c:v>
                </c:pt>
                <c:pt idx="35270">
                  <c:v>21.349878934632368</c:v>
                </c:pt>
                <c:pt idx="35271">
                  <c:v>21.350484261508882</c:v>
                </c:pt>
                <c:pt idx="35272">
                  <c:v>21.351089588385396</c:v>
                </c:pt>
                <c:pt idx="35273">
                  <c:v>21.351694915261909</c:v>
                </c:pt>
                <c:pt idx="35274">
                  <c:v>21.352300242138423</c:v>
                </c:pt>
                <c:pt idx="35275">
                  <c:v>21.352905569014936</c:v>
                </c:pt>
                <c:pt idx="35276">
                  <c:v>21.35351089589145</c:v>
                </c:pt>
                <c:pt idx="35277">
                  <c:v>21.354116222767964</c:v>
                </c:pt>
                <c:pt idx="35278">
                  <c:v>21.354721549644477</c:v>
                </c:pt>
                <c:pt idx="35279">
                  <c:v>21.355326876520991</c:v>
                </c:pt>
                <c:pt idx="35280">
                  <c:v>21.355932203397504</c:v>
                </c:pt>
                <c:pt idx="35281">
                  <c:v>21.356537530274018</c:v>
                </c:pt>
                <c:pt idx="35282">
                  <c:v>21.357142857150532</c:v>
                </c:pt>
                <c:pt idx="35283">
                  <c:v>21.357748184027045</c:v>
                </c:pt>
                <c:pt idx="35284">
                  <c:v>21.358353510903559</c:v>
                </c:pt>
                <c:pt idx="35285">
                  <c:v>21.358958837780072</c:v>
                </c:pt>
                <c:pt idx="35286">
                  <c:v>21.359564164656586</c:v>
                </c:pt>
                <c:pt idx="35287">
                  <c:v>21.3601694915331</c:v>
                </c:pt>
                <c:pt idx="35288">
                  <c:v>21.360774818409613</c:v>
                </c:pt>
                <c:pt idx="35289">
                  <c:v>21.361380145286127</c:v>
                </c:pt>
                <c:pt idx="35290">
                  <c:v>21.36198547216264</c:v>
                </c:pt>
                <c:pt idx="35291">
                  <c:v>21.362590799039154</c:v>
                </c:pt>
                <c:pt idx="35292">
                  <c:v>21.363196125915668</c:v>
                </c:pt>
                <c:pt idx="35293">
                  <c:v>21.363801452792181</c:v>
                </c:pt>
                <c:pt idx="35294">
                  <c:v>21.364406779668695</c:v>
                </c:pt>
                <c:pt idx="35295">
                  <c:v>21.365012106545208</c:v>
                </c:pt>
                <c:pt idx="35296">
                  <c:v>21.365617433421722</c:v>
                </c:pt>
                <c:pt idx="35297">
                  <c:v>21.366222760298236</c:v>
                </c:pt>
                <c:pt idx="35298">
                  <c:v>21.366828087174749</c:v>
                </c:pt>
                <c:pt idx="35299">
                  <c:v>21.367433414051263</c:v>
                </c:pt>
                <c:pt idx="35300">
                  <c:v>21.368038740927776</c:v>
                </c:pt>
                <c:pt idx="35301">
                  <c:v>21.36864406780429</c:v>
                </c:pt>
                <c:pt idx="35302">
                  <c:v>21.369249394680804</c:v>
                </c:pt>
                <c:pt idx="35303">
                  <c:v>21.369854721557317</c:v>
                </c:pt>
                <c:pt idx="35304">
                  <c:v>21.370460048433831</c:v>
                </c:pt>
                <c:pt idx="35305">
                  <c:v>21.371065375310344</c:v>
                </c:pt>
                <c:pt idx="35306">
                  <c:v>21.371670702186858</c:v>
                </c:pt>
                <c:pt idx="35307">
                  <c:v>21.372276029063372</c:v>
                </c:pt>
                <c:pt idx="35308">
                  <c:v>21.372881355939885</c:v>
                </c:pt>
                <c:pt idx="35309">
                  <c:v>21.373486682816399</c:v>
                </c:pt>
                <c:pt idx="35310">
                  <c:v>21.374092009692912</c:v>
                </c:pt>
                <c:pt idx="35311">
                  <c:v>21.374697336569426</c:v>
                </c:pt>
                <c:pt idx="35312">
                  <c:v>21.37530266344594</c:v>
                </c:pt>
                <c:pt idx="35313">
                  <c:v>21.375907990322453</c:v>
                </c:pt>
                <c:pt idx="35314">
                  <c:v>21.376513317198967</c:v>
                </c:pt>
                <c:pt idx="35315">
                  <c:v>21.37711864407548</c:v>
                </c:pt>
                <c:pt idx="35316">
                  <c:v>21.377723970951994</c:v>
                </c:pt>
                <c:pt idx="35317">
                  <c:v>21.378329297828508</c:v>
                </c:pt>
                <c:pt idx="35318">
                  <c:v>21.378934624705021</c:v>
                </c:pt>
                <c:pt idx="35319">
                  <c:v>21.379539951581535</c:v>
                </c:pt>
                <c:pt idx="35320">
                  <c:v>21.380145278458048</c:v>
                </c:pt>
                <c:pt idx="35321">
                  <c:v>21.380750605334562</c:v>
                </c:pt>
                <c:pt idx="35322">
                  <c:v>21.381355932211076</c:v>
                </c:pt>
                <c:pt idx="35323">
                  <c:v>21.381961259087589</c:v>
                </c:pt>
                <c:pt idx="35324">
                  <c:v>21.382566585964103</c:v>
                </c:pt>
                <c:pt idx="35325">
                  <c:v>21.383171912840616</c:v>
                </c:pt>
                <c:pt idx="35326">
                  <c:v>21.38377723971713</c:v>
                </c:pt>
                <c:pt idx="35327">
                  <c:v>21.384382566593644</c:v>
                </c:pt>
                <c:pt idx="35328">
                  <c:v>21.384987893470157</c:v>
                </c:pt>
                <c:pt idx="35329">
                  <c:v>21.385593220346671</c:v>
                </c:pt>
                <c:pt idx="35330">
                  <c:v>21.386198547223184</c:v>
                </c:pt>
                <c:pt idx="35331">
                  <c:v>21.386803874099698</c:v>
                </c:pt>
                <c:pt idx="35332">
                  <c:v>21.387409200976212</c:v>
                </c:pt>
                <c:pt idx="35333">
                  <c:v>21.388014527852725</c:v>
                </c:pt>
                <c:pt idx="35334">
                  <c:v>21.388619854729239</c:v>
                </c:pt>
                <c:pt idx="35335">
                  <c:v>21.389225181605752</c:v>
                </c:pt>
                <c:pt idx="35336">
                  <c:v>21.389830508482266</c:v>
                </c:pt>
                <c:pt idx="35337">
                  <c:v>21.39043583535878</c:v>
                </c:pt>
                <c:pt idx="35338">
                  <c:v>21.391041162235293</c:v>
                </c:pt>
                <c:pt idx="35339">
                  <c:v>21.391646489111807</c:v>
                </c:pt>
                <c:pt idx="35340">
                  <c:v>21.39225181598832</c:v>
                </c:pt>
                <c:pt idx="35341">
                  <c:v>21.392857142864834</c:v>
                </c:pt>
                <c:pt idx="35342">
                  <c:v>21.393462469741348</c:v>
                </c:pt>
                <c:pt idx="35343">
                  <c:v>21.394067796617861</c:v>
                </c:pt>
                <c:pt idx="35344">
                  <c:v>21.394673123494375</c:v>
                </c:pt>
                <c:pt idx="35345">
                  <c:v>21.395278450370888</c:v>
                </c:pt>
                <c:pt idx="35346">
                  <c:v>21.395883777247402</c:v>
                </c:pt>
                <c:pt idx="35347">
                  <c:v>21.396489104123916</c:v>
                </c:pt>
                <c:pt idx="35348">
                  <c:v>21.397094431000429</c:v>
                </c:pt>
                <c:pt idx="35349">
                  <c:v>21.397699757876943</c:v>
                </c:pt>
                <c:pt idx="35350">
                  <c:v>21.398305084753456</c:v>
                </c:pt>
                <c:pt idx="35351">
                  <c:v>21.39891041162997</c:v>
                </c:pt>
                <c:pt idx="35352">
                  <c:v>21.399515738506484</c:v>
                </c:pt>
                <c:pt idx="35353">
                  <c:v>21.400121065382997</c:v>
                </c:pt>
                <c:pt idx="35354">
                  <c:v>21.400726392259511</c:v>
                </c:pt>
                <c:pt idx="35355">
                  <c:v>21.401331719136024</c:v>
                </c:pt>
                <c:pt idx="35356">
                  <c:v>21.401937046012538</c:v>
                </c:pt>
                <c:pt idx="35357">
                  <c:v>21.402542372889052</c:v>
                </c:pt>
                <c:pt idx="35358">
                  <c:v>21.403147699765565</c:v>
                </c:pt>
                <c:pt idx="35359">
                  <c:v>21.403753026642079</c:v>
                </c:pt>
                <c:pt idx="35360">
                  <c:v>21.404358353518592</c:v>
                </c:pt>
                <c:pt idx="35361">
                  <c:v>21.404963680395106</c:v>
                </c:pt>
                <c:pt idx="35362">
                  <c:v>21.40556900727162</c:v>
                </c:pt>
                <c:pt idx="35363">
                  <c:v>21.406174334148133</c:v>
                </c:pt>
                <c:pt idx="35364">
                  <c:v>21.406779661024647</c:v>
                </c:pt>
                <c:pt idx="35365">
                  <c:v>21.40738498790116</c:v>
                </c:pt>
                <c:pt idx="35366">
                  <c:v>21.407990314777674</c:v>
                </c:pt>
                <c:pt idx="35367">
                  <c:v>21.408595641654188</c:v>
                </c:pt>
                <c:pt idx="35368">
                  <c:v>21.409200968530701</c:v>
                </c:pt>
                <c:pt idx="35369">
                  <c:v>21.409806295407215</c:v>
                </c:pt>
                <c:pt idx="35370">
                  <c:v>21.410411622283728</c:v>
                </c:pt>
                <c:pt idx="35371">
                  <c:v>21.411016949160242</c:v>
                </c:pt>
                <c:pt idx="35372">
                  <c:v>21.411622276036756</c:v>
                </c:pt>
                <c:pt idx="35373">
                  <c:v>21.412227602913269</c:v>
                </c:pt>
                <c:pt idx="35374">
                  <c:v>21.412832929789783</c:v>
                </c:pt>
                <c:pt idx="35375">
                  <c:v>21.413438256666296</c:v>
                </c:pt>
                <c:pt idx="35376">
                  <c:v>21.41404358354281</c:v>
                </c:pt>
                <c:pt idx="35377">
                  <c:v>21.414648910419324</c:v>
                </c:pt>
                <c:pt idx="35378">
                  <c:v>21.415254237295837</c:v>
                </c:pt>
                <c:pt idx="35379">
                  <c:v>21.415859564172351</c:v>
                </c:pt>
                <c:pt idx="35380">
                  <c:v>21.416464891048864</c:v>
                </c:pt>
                <c:pt idx="35381">
                  <c:v>21.417070217925378</c:v>
                </c:pt>
                <c:pt idx="35382">
                  <c:v>21.417675544801892</c:v>
                </c:pt>
                <c:pt idx="35383">
                  <c:v>21.418280871678405</c:v>
                </c:pt>
                <c:pt idx="35384">
                  <c:v>21.418886198554919</c:v>
                </c:pt>
                <c:pt idx="35385">
                  <c:v>21.419491525431432</c:v>
                </c:pt>
                <c:pt idx="35386">
                  <c:v>21.420096852307946</c:v>
                </c:pt>
                <c:pt idx="35387">
                  <c:v>21.42070217918446</c:v>
                </c:pt>
                <c:pt idx="35388">
                  <c:v>21.421307506060973</c:v>
                </c:pt>
                <c:pt idx="35389">
                  <c:v>21.421912832937487</c:v>
                </c:pt>
                <c:pt idx="35390">
                  <c:v>21.422518159814</c:v>
                </c:pt>
                <c:pt idx="35391">
                  <c:v>21.423123486690514</c:v>
                </c:pt>
                <c:pt idx="35392">
                  <c:v>21.423728813567028</c:v>
                </c:pt>
                <c:pt idx="35393">
                  <c:v>21.424334140443541</c:v>
                </c:pt>
                <c:pt idx="35394">
                  <c:v>21.424939467320055</c:v>
                </c:pt>
                <c:pt idx="35395">
                  <c:v>21.425544794196568</c:v>
                </c:pt>
                <c:pt idx="35396">
                  <c:v>21.426150121073082</c:v>
                </c:pt>
                <c:pt idx="35397">
                  <c:v>21.426755447949596</c:v>
                </c:pt>
                <c:pt idx="35398">
                  <c:v>21.427360774826109</c:v>
                </c:pt>
                <c:pt idx="35399">
                  <c:v>21.427966101702623</c:v>
                </c:pt>
                <c:pt idx="35400">
                  <c:v>21.428571428579136</c:v>
                </c:pt>
                <c:pt idx="35401">
                  <c:v>21.42917675545565</c:v>
                </c:pt>
                <c:pt idx="35402">
                  <c:v>21.429782082332164</c:v>
                </c:pt>
                <c:pt idx="35403">
                  <c:v>21.430387409208677</c:v>
                </c:pt>
                <c:pt idx="35404">
                  <c:v>21.430992736085191</c:v>
                </c:pt>
                <c:pt idx="35405">
                  <c:v>21.431598062961704</c:v>
                </c:pt>
                <c:pt idx="35406">
                  <c:v>21.432203389838218</c:v>
                </c:pt>
                <c:pt idx="35407">
                  <c:v>21.432808716714732</c:v>
                </c:pt>
                <c:pt idx="35408">
                  <c:v>21.433414043591245</c:v>
                </c:pt>
                <c:pt idx="35409">
                  <c:v>21.434019370467759</c:v>
                </c:pt>
                <c:pt idx="35410">
                  <c:v>21.434624697344272</c:v>
                </c:pt>
                <c:pt idx="35411">
                  <c:v>21.435230024220786</c:v>
                </c:pt>
                <c:pt idx="35412">
                  <c:v>21.4358353510973</c:v>
                </c:pt>
                <c:pt idx="35413">
                  <c:v>21.436440677973813</c:v>
                </c:pt>
                <c:pt idx="35414">
                  <c:v>21.437046004850327</c:v>
                </c:pt>
                <c:pt idx="35415">
                  <c:v>21.43765133172684</c:v>
                </c:pt>
                <c:pt idx="35416">
                  <c:v>21.438256658603354</c:v>
                </c:pt>
                <c:pt idx="35417">
                  <c:v>21.438861985479868</c:v>
                </c:pt>
                <c:pt idx="35418">
                  <c:v>21.439467312356381</c:v>
                </c:pt>
                <c:pt idx="35419">
                  <c:v>21.440072639232895</c:v>
                </c:pt>
                <c:pt idx="35420">
                  <c:v>21.440677966109408</c:v>
                </c:pt>
                <c:pt idx="35421">
                  <c:v>21.441283292985922</c:v>
                </c:pt>
                <c:pt idx="35422">
                  <c:v>21.441888619862436</c:v>
                </c:pt>
                <c:pt idx="35423">
                  <c:v>21.442493946738949</c:v>
                </c:pt>
                <c:pt idx="35424">
                  <c:v>21.443099273615463</c:v>
                </c:pt>
                <c:pt idx="35425">
                  <c:v>21.443704600491976</c:v>
                </c:pt>
                <c:pt idx="35426">
                  <c:v>21.44430992736849</c:v>
                </c:pt>
                <c:pt idx="35427">
                  <c:v>21.444915254245004</c:v>
                </c:pt>
                <c:pt idx="35428">
                  <c:v>21.445520581121517</c:v>
                </c:pt>
                <c:pt idx="35429">
                  <c:v>21.446125907998031</c:v>
                </c:pt>
                <c:pt idx="35430">
                  <c:v>21.446731234874544</c:v>
                </c:pt>
                <c:pt idx="35431">
                  <c:v>21.447336561751058</c:v>
                </c:pt>
                <c:pt idx="35432">
                  <c:v>21.447941888627572</c:v>
                </c:pt>
                <c:pt idx="35433">
                  <c:v>21.448547215504085</c:v>
                </c:pt>
                <c:pt idx="35434">
                  <c:v>21.449152542380599</c:v>
                </c:pt>
                <c:pt idx="35435">
                  <c:v>21.449757869257112</c:v>
                </c:pt>
                <c:pt idx="35436">
                  <c:v>21.450363196133626</c:v>
                </c:pt>
                <c:pt idx="35437">
                  <c:v>21.45096852301014</c:v>
                </c:pt>
                <c:pt idx="35438">
                  <c:v>21.451573849886653</c:v>
                </c:pt>
                <c:pt idx="35439">
                  <c:v>21.452179176763167</c:v>
                </c:pt>
                <c:pt idx="35440">
                  <c:v>21.45278450363968</c:v>
                </c:pt>
                <c:pt idx="35441">
                  <c:v>21.453389830516194</c:v>
                </c:pt>
                <c:pt idx="35442">
                  <c:v>21.453995157392708</c:v>
                </c:pt>
                <c:pt idx="35443">
                  <c:v>21.454600484269221</c:v>
                </c:pt>
                <c:pt idx="35444">
                  <c:v>21.455205811145735</c:v>
                </c:pt>
                <c:pt idx="35445">
                  <c:v>21.455811138022248</c:v>
                </c:pt>
                <c:pt idx="35446">
                  <c:v>21.456416464898762</c:v>
                </c:pt>
                <c:pt idx="35447">
                  <c:v>21.457021791775276</c:v>
                </c:pt>
                <c:pt idx="35448">
                  <c:v>21.457627118651789</c:v>
                </c:pt>
                <c:pt idx="35449">
                  <c:v>21.458232445528303</c:v>
                </c:pt>
                <c:pt idx="35450">
                  <c:v>21.458837772404816</c:v>
                </c:pt>
                <c:pt idx="35451">
                  <c:v>21.45944309928133</c:v>
                </c:pt>
                <c:pt idx="35452">
                  <c:v>21.460048426157844</c:v>
                </c:pt>
                <c:pt idx="35453">
                  <c:v>21.460653753034357</c:v>
                </c:pt>
                <c:pt idx="35454">
                  <c:v>21.461259079910871</c:v>
                </c:pt>
                <c:pt idx="35455">
                  <c:v>21.461864406787384</c:v>
                </c:pt>
                <c:pt idx="35456">
                  <c:v>21.462469733663898</c:v>
                </c:pt>
                <c:pt idx="35457">
                  <c:v>21.463075060540412</c:v>
                </c:pt>
                <c:pt idx="35458">
                  <c:v>21.463680387416925</c:v>
                </c:pt>
                <c:pt idx="35459">
                  <c:v>21.464285714293439</c:v>
                </c:pt>
                <c:pt idx="35460">
                  <c:v>21.464891041169953</c:v>
                </c:pt>
                <c:pt idx="35461">
                  <c:v>21.465496368046466</c:v>
                </c:pt>
                <c:pt idx="35462">
                  <c:v>21.46610169492298</c:v>
                </c:pt>
                <c:pt idx="35463">
                  <c:v>21.466707021799493</c:v>
                </c:pt>
                <c:pt idx="35464">
                  <c:v>21.467312348676007</c:v>
                </c:pt>
                <c:pt idx="35465">
                  <c:v>21.467917675552521</c:v>
                </c:pt>
                <c:pt idx="35466">
                  <c:v>21.468523002429034</c:v>
                </c:pt>
                <c:pt idx="35467">
                  <c:v>21.469128329305548</c:v>
                </c:pt>
                <c:pt idx="35468">
                  <c:v>21.469733656182061</c:v>
                </c:pt>
                <c:pt idx="35469">
                  <c:v>21.470338983058575</c:v>
                </c:pt>
                <c:pt idx="35470">
                  <c:v>21.470944309935089</c:v>
                </c:pt>
                <c:pt idx="35471">
                  <c:v>21.471549636811602</c:v>
                </c:pt>
                <c:pt idx="35472">
                  <c:v>21.472154963688116</c:v>
                </c:pt>
                <c:pt idx="35473">
                  <c:v>21.472760290564629</c:v>
                </c:pt>
                <c:pt idx="35474">
                  <c:v>21.473365617441143</c:v>
                </c:pt>
                <c:pt idx="35475">
                  <c:v>21.473970944317657</c:v>
                </c:pt>
                <c:pt idx="35476">
                  <c:v>21.47457627119417</c:v>
                </c:pt>
                <c:pt idx="35477">
                  <c:v>21.475181598070684</c:v>
                </c:pt>
                <c:pt idx="35478">
                  <c:v>21.475786924947197</c:v>
                </c:pt>
                <c:pt idx="35479">
                  <c:v>21.476392251823711</c:v>
                </c:pt>
                <c:pt idx="35480">
                  <c:v>21.476997578700225</c:v>
                </c:pt>
                <c:pt idx="35481">
                  <c:v>21.477602905576738</c:v>
                </c:pt>
                <c:pt idx="35482">
                  <c:v>21.478208232453252</c:v>
                </c:pt>
                <c:pt idx="35483">
                  <c:v>21.478813559329765</c:v>
                </c:pt>
                <c:pt idx="35484">
                  <c:v>21.479418886206279</c:v>
                </c:pt>
                <c:pt idx="35485">
                  <c:v>21.480024213082793</c:v>
                </c:pt>
                <c:pt idx="35486">
                  <c:v>21.480629539959306</c:v>
                </c:pt>
                <c:pt idx="35487">
                  <c:v>21.48123486683582</c:v>
                </c:pt>
                <c:pt idx="35488">
                  <c:v>21.481840193712333</c:v>
                </c:pt>
                <c:pt idx="35489">
                  <c:v>21.482445520588847</c:v>
                </c:pt>
                <c:pt idx="35490">
                  <c:v>21.483050847465361</c:v>
                </c:pt>
                <c:pt idx="35491">
                  <c:v>21.483656174341874</c:v>
                </c:pt>
                <c:pt idx="35492">
                  <c:v>21.484261501218388</c:v>
                </c:pt>
                <c:pt idx="35493">
                  <c:v>21.484866828094901</c:v>
                </c:pt>
                <c:pt idx="35494">
                  <c:v>21.485472154971415</c:v>
                </c:pt>
                <c:pt idx="35495">
                  <c:v>21.486077481847929</c:v>
                </c:pt>
                <c:pt idx="35496">
                  <c:v>21.486682808724442</c:v>
                </c:pt>
                <c:pt idx="35497">
                  <c:v>21.487288135600956</c:v>
                </c:pt>
                <c:pt idx="35498">
                  <c:v>21.487893462477469</c:v>
                </c:pt>
                <c:pt idx="35499">
                  <c:v>21.488498789353983</c:v>
                </c:pt>
                <c:pt idx="35500">
                  <c:v>21.489104116230497</c:v>
                </c:pt>
                <c:pt idx="35501">
                  <c:v>21.48970944310701</c:v>
                </c:pt>
                <c:pt idx="35502">
                  <c:v>21.490314769983524</c:v>
                </c:pt>
                <c:pt idx="35503">
                  <c:v>21.490920096860037</c:v>
                </c:pt>
                <c:pt idx="35504">
                  <c:v>21.491525423736551</c:v>
                </c:pt>
                <c:pt idx="35505">
                  <c:v>21.492130750613065</c:v>
                </c:pt>
                <c:pt idx="35506">
                  <c:v>21.492736077489578</c:v>
                </c:pt>
                <c:pt idx="35507">
                  <c:v>21.493341404366092</c:v>
                </c:pt>
                <c:pt idx="35508">
                  <c:v>21.493946731242605</c:v>
                </c:pt>
                <c:pt idx="35509">
                  <c:v>21.494552058119119</c:v>
                </c:pt>
                <c:pt idx="35510">
                  <c:v>21.495157384995633</c:v>
                </c:pt>
                <c:pt idx="35511">
                  <c:v>21.495762711872146</c:v>
                </c:pt>
                <c:pt idx="35512">
                  <c:v>21.49636803874866</c:v>
                </c:pt>
                <c:pt idx="35513">
                  <c:v>21.496973365625173</c:v>
                </c:pt>
                <c:pt idx="35514">
                  <c:v>21.497578692501687</c:v>
                </c:pt>
                <c:pt idx="35515">
                  <c:v>21.498184019378201</c:v>
                </c:pt>
                <c:pt idx="35516">
                  <c:v>21.498789346254714</c:v>
                </c:pt>
                <c:pt idx="35517">
                  <c:v>21.499394673131228</c:v>
                </c:pt>
                <c:pt idx="35518">
                  <c:v>21.500000000007741</c:v>
                </c:pt>
                <c:pt idx="35519">
                  <c:v>21.500605326884255</c:v>
                </c:pt>
                <c:pt idx="35520">
                  <c:v>21.501210653760769</c:v>
                </c:pt>
                <c:pt idx="35521">
                  <c:v>21.501815980637282</c:v>
                </c:pt>
                <c:pt idx="35522">
                  <c:v>21.502421307513796</c:v>
                </c:pt>
                <c:pt idx="35523">
                  <c:v>21.503026634390309</c:v>
                </c:pt>
                <c:pt idx="35524">
                  <c:v>21.503631961266823</c:v>
                </c:pt>
                <c:pt idx="35525">
                  <c:v>21.504237288143337</c:v>
                </c:pt>
                <c:pt idx="35526">
                  <c:v>21.50484261501985</c:v>
                </c:pt>
                <c:pt idx="35527">
                  <c:v>21.505447941896364</c:v>
                </c:pt>
                <c:pt idx="35528">
                  <c:v>21.506053268772877</c:v>
                </c:pt>
                <c:pt idx="35529">
                  <c:v>21.506658595649391</c:v>
                </c:pt>
                <c:pt idx="35530">
                  <c:v>21.507263922525905</c:v>
                </c:pt>
                <c:pt idx="35531">
                  <c:v>21.507869249402418</c:v>
                </c:pt>
                <c:pt idx="35532">
                  <c:v>21.508474576278932</c:v>
                </c:pt>
                <c:pt idx="35533">
                  <c:v>21.509079903155445</c:v>
                </c:pt>
                <c:pt idx="35534">
                  <c:v>21.509685230031959</c:v>
                </c:pt>
                <c:pt idx="35535">
                  <c:v>21.510290556908473</c:v>
                </c:pt>
                <c:pt idx="35536">
                  <c:v>21.510895883784986</c:v>
                </c:pt>
                <c:pt idx="35537">
                  <c:v>21.5115012106615</c:v>
                </c:pt>
                <c:pt idx="35538">
                  <c:v>21.512106537538013</c:v>
                </c:pt>
                <c:pt idx="35539">
                  <c:v>21.512711864414527</c:v>
                </c:pt>
                <c:pt idx="35540">
                  <c:v>21.513317191291041</c:v>
                </c:pt>
                <c:pt idx="35541">
                  <c:v>21.513922518167554</c:v>
                </c:pt>
                <c:pt idx="35542">
                  <c:v>21.514527845044068</c:v>
                </c:pt>
                <c:pt idx="35543">
                  <c:v>21.515133171920581</c:v>
                </c:pt>
                <c:pt idx="35544">
                  <c:v>21.515738498797095</c:v>
                </c:pt>
                <c:pt idx="35545">
                  <c:v>21.516343825673609</c:v>
                </c:pt>
                <c:pt idx="35546">
                  <c:v>21.516949152550122</c:v>
                </c:pt>
                <c:pt idx="35547">
                  <c:v>21.517554479426636</c:v>
                </c:pt>
                <c:pt idx="35548">
                  <c:v>21.518159806303149</c:v>
                </c:pt>
                <c:pt idx="35549">
                  <c:v>21.518765133179663</c:v>
                </c:pt>
                <c:pt idx="35550">
                  <c:v>21.519370460056177</c:v>
                </c:pt>
                <c:pt idx="35551">
                  <c:v>21.51997578693269</c:v>
                </c:pt>
                <c:pt idx="35552">
                  <c:v>21.520581113809204</c:v>
                </c:pt>
                <c:pt idx="35553">
                  <c:v>21.521186440685717</c:v>
                </c:pt>
                <c:pt idx="35554">
                  <c:v>21.521791767562231</c:v>
                </c:pt>
                <c:pt idx="35555">
                  <c:v>21.522397094438745</c:v>
                </c:pt>
                <c:pt idx="35556">
                  <c:v>21.523002421315258</c:v>
                </c:pt>
                <c:pt idx="35557">
                  <c:v>21.523607748191772</c:v>
                </c:pt>
                <c:pt idx="35558">
                  <c:v>21.524213075068285</c:v>
                </c:pt>
                <c:pt idx="35559">
                  <c:v>21.524818401944799</c:v>
                </c:pt>
                <c:pt idx="35560">
                  <c:v>21.525423728821313</c:v>
                </c:pt>
                <c:pt idx="35561">
                  <c:v>21.526029055697826</c:v>
                </c:pt>
                <c:pt idx="35562">
                  <c:v>21.52663438257434</c:v>
                </c:pt>
                <c:pt idx="35563">
                  <c:v>21.527239709450853</c:v>
                </c:pt>
                <c:pt idx="35564">
                  <c:v>21.527845036327367</c:v>
                </c:pt>
                <c:pt idx="35565">
                  <c:v>21.528450363203881</c:v>
                </c:pt>
                <c:pt idx="35566">
                  <c:v>21.529055690080394</c:v>
                </c:pt>
                <c:pt idx="35567">
                  <c:v>21.529661016956908</c:v>
                </c:pt>
                <c:pt idx="35568">
                  <c:v>21.530266343833421</c:v>
                </c:pt>
                <c:pt idx="35569">
                  <c:v>21.530871670709935</c:v>
                </c:pt>
                <c:pt idx="35570">
                  <c:v>21.531476997586449</c:v>
                </c:pt>
                <c:pt idx="35571">
                  <c:v>21.532082324462962</c:v>
                </c:pt>
                <c:pt idx="35572">
                  <c:v>21.532687651339476</c:v>
                </c:pt>
                <c:pt idx="35573">
                  <c:v>21.533292978215989</c:v>
                </c:pt>
                <c:pt idx="35574">
                  <c:v>21.533898305092503</c:v>
                </c:pt>
                <c:pt idx="35575">
                  <c:v>21.534503631969017</c:v>
                </c:pt>
                <c:pt idx="35576">
                  <c:v>21.53510895884553</c:v>
                </c:pt>
                <c:pt idx="35577">
                  <c:v>21.535714285722044</c:v>
                </c:pt>
                <c:pt idx="35578">
                  <c:v>21.536319612598557</c:v>
                </c:pt>
                <c:pt idx="35579">
                  <c:v>21.536924939475071</c:v>
                </c:pt>
                <c:pt idx="35580">
                  <c:v>21.537530266351585</c:v>
                </c:pt>
                <c:pt idx="35581">
                  <c:v>21.538135593228098</c:v>
                </c:pt>
                <c:pt idx="35582">
                  <c:v>21.538740920104612</c:v>
                </c:pt>
                <c:pt idx="35583">
                  <c:v>21.539346246981125</c:v>
                </c:pt>
                <c:pt idx="35584">
                  <c:v>21.539951573857639</c:v>
                </c:pt>
                <c:pt idx="35585">
                  <c:v>21.540556900734153</c:v>
                </c:pt>
                <c:pt idx="35586">
                  <c:v>21.541162227610666</c:v>
                </c:pt>
                <c:pt idx="35587">
                  <c:v>21.54176755448718</c:v>
                </c:pt>
                <c:pt idx="35588">
                  <c:v>21.542372881363693</c:v>
                </c:pt>
                <c:pt idx="35589">
                  <c:v>21.542978208240207</c:v>
                </c:pt>
                <c:pt idx="35590">
                  <c:v>21.543583535116721</c:v>
                </c:pt>
                <c:pt idx="35591">
                  <c:v>21.544188861993234</c:v>
                </c:pt>
                <c:pt idx="35592">
                  <c:v>21.544794188869748</c:v>
                </c:pt>
                <c:pt idx="35593">
                  <c:v>21.545399515746261</c:v>
                </c:pt>
                <c:pt idx="35594">
                  <c:v>21.546004842622775</c:v>
                </c:pt>
                <c:pt idx="35595">
                  <c:v>21.546610169499289</c:v>
                </c:pt>
                <c:pt idx="35596">
                  <c:v>21.547215496375802</c:v>
                </c:pt>
                <c:pt idx="35597">
                  <c:v>21.547820823252316</c:v>
                </c:pt>
                <c:pt idx="35598">
                  <c:v>21.548426150128829</c:v>
                </c:pt>
                <c:pt idx="35599">
                  <c:v>21.549031477005343</c:v>
                </c:pt>
                <c:pt idx="35600">
                  <c:v>21.549636803881857</c:v>
                </c:pt>
                <c:pt idx="35601">
                  <c:v>21.55024213075837</c:v>
                </c:pt>
                <c:pt idx="35602">
                  <c:v>21.550847457634884</c:v>
                </c:pt>
                <c:pt idx="35603">
                  <c:v>21.551452784511397</c:v>
                </c:pt>
                <c:pt idx="35604">
                  <c:v>21.552058111387911</c:v>
                </c:pt>
                <c:pt idx="35605">
                  <c:v>21.552663438264425</c:v>
                </c:pt>
                <c:pt idx="35606">
                  <c:v>21.553268765140938</c:v>
                </c:pt>
                <c:pt idx="35607">
                  <c:v>21.553874092017452</c:v>
                </c:pt>
                <c:pt idx="35608">
                  <c:v>21.554479418893965</c:v>
                </c:pt>
                <c:pt idx="35609">
                  <c:v>21.555084745770479</c:v>
                </c:pt>
                <c:pt idx="35610">
                  <c:v>21.555690072646993</c:v>
                </c:pt>
                <c:pt idx="35611">
                  <c:v>21.556295399523506</c:v>
                </c:pt>
                <c:pt idx="35612">
                  <c:v>21.55690072640002</c:v>
                </c:pt>
                <c:pt idx="35613">
                  <c:v>21.557506053276533</c:v>
                </c:pt>
                <c:pt idx="35614">
                  <c:v>21.558111380153047</c:v>
                </c:pt>
                <c:pt idx="35615">
                  <c:v>21.558716707029561</c:v>
                </c:pt>
                <c:pt idx="35616">
                  <c:v>21.559322033906074</c:v>
                </c:pt>
                <c:pt idx="35617">
                  <c:v>21.559927360782588</c:v>
                </c:pt>
                <c:pt idx="35618">
                  <c:v>21.560532687659101</c:v>
                </c:pt>
                <c:pt idx="35619">
                  <c:v>21.561138014535615</c:v>
                </c:pt>
                <c:pt idx="35620">
                  <c:v>21.561743341412129</c:v>
                </c:pt>
                <c:pt idx="35621">
                  <c:v>21.562348668288642</c:v>
                </c:pt>
                <c:pt idx="35622">
                  <c:v>21.562953995165156</c:v>
                </c:pt>
                <c:pt idx="35623">
                  <c:v>21.563559322041669</c:v>
                </c:pt>
                <c:pt idx="35624">
                  <c:v>21.564164648918183</c:v>
                </c:pt>
                <c:pt idx="35625">
                  <c:v>21.564769975794697</c:v>
                </c:pt>
                <c:pt idx="35626">
                  <c:v>21.56537530267121</c:v>
                </c:pt>
                <c:pt idx="35627">
                  <c:v>21.565980629547724</c:v>
                </c:pt>
                <c:pt idx="35628">
                  <c:v>21.566585956424237</c:v>
                </c:pt>
                <c:pt idx="35629">
                  <c:v>21.567191283300751</c:v>
                </c:pt>
                <c:pt idx="35630">
                  <c:v>21.567796610177265</c:v>
                </c:pt>
                <c:pt idx="35631">
                  <c:v>21.568401937053778</c:v>
                </c:pt>
                <c:pt idx="35632">
                  <c:v>21.569007263930292</c:v>
                </c:pt>
                <c:pt idx="35633">
                  <c:v>21.569612590806805</c:v>
                </c:pt>
                <c:pt idx="35634">
                  <c:v>21.570217917683319</c:v>
                </c:pt>
                <c:pt idx="35635">
                  <c:v>21.570823244559833</c:v>
                </c:pt>
                <c:pt idx="35636">
                  <c:v>21.571428571436346</c:v>
                </c:pt>
                <c:pt idx="35637">
                  <c:v>21.57203389831286</c:v>
                </c:pt>
                <c:pt idx="35638">
                  <c:v>21.572639225189373</c:v>
                </c:pt>
                <c:pt idx="35639">
                  <c:v>21.573244552065887</c:v>
                </c:pt>
                <c:pt idx="35640">
                  <c:v>21.573849878942401</c:v>
                </c:pt>
                <c:pt idx="35641">
                  <c:v>21.574455205818914</c:v>
                </c:pt>
                <c:pt idx="35642">
                  <c:v>21.575060532695428</c:v>
                </c:pt>
                <c:pt idx="35643">
                  <c:v>21.575665859571941</c:v>
                </c:pt>
                <c:pt idx="35644">
                  <c:v>21.576271186448455</c:v>
                </c:pt>
                <c:pt idx="35645">
                  <c:v>21.576876513324969</c:v>
                </c:pt>
                <c:pt idx="35646">
                  <c:v>21.577481840201482</c:v>
                </c:pt>
                <c:pt idx="35647">
                  <c:v>21.578087167077996</c:v>
                </c:pt>
                <c:pt idx="35648">
                  <c:v>21.57869249395451</c:v>
                </c:pt>
                <c:pt idx="35649">
                  <c:v>21.579297820831023</c:v>
                </c:pt>
                <c:pt idx="35650">
                  <c:v>21.579903147707537</c:v>
                </c:pt>
                <c:pt idx="35651">
                  <c:v>21.58050847458405</c:v>
                </c:pt>
                <c:pt idx="35652">
                  <c:v>21.581113801460564</c:v>
                </c:pt>
                <c:pt idx="35653">
                  <c:v>21.581719128337078</c:v>
                </c:pt>
                <c:pt idx="35654">
                  <c:v>21.582324455213591</c:v>
                </c:pt>
                <c:pt idx="35655">
                  <c:v>21.582929782090105</c:v>
                </c:pt>
                <c:pt idx="35656">
                  <c:v>21.583535108966618</c:v>
                </c:pt>
                <c:pt idx="35657">
                  <c:v>21.584140435843132</c:v>
                </c:pt>
                <c:pt idx="35658">
                  <c:v>21.584745762719646</c:v>
                </c:pt>
                <c:pt idx="35659">
                  <c:v>21.585351089596159</c:v>
                </c:pt>
                <c:pt idx="35660">
                  <c:v>21.585956416472673</c:v>
                </c:pt>
                <c:pt idx="35661">
                  <c:v>21.586561743349186</c:v>
                </c:pt>
                <c:pt idx="35662">
                  <c:v>21.5871670702257</c:v>
                </c:pt>
                <c:pt idx="35663">
                  <c:v>21.587772397102214</c:v>
                </c:pt>
                <c:pt idx="35664">
                  <c:v>21.588377723978727</c:v>
                </c:pt>
                <c:pt idx="35665">
                  <c:v>21.588983050855241</c:v>
                </c:pt>
                <c:pt idx="35666">
                  <c:v>21.589588377731754</c:v>
                </c:pt>
                <c:pt idx="35667">
                  <c:v>21.590193704608268</c:v>
                </c:pt>
                <c:pt idx="35668">
                  <c:v>21.590799031484782</c:v>
                </c:pt>
                <c:pt idx="35669">
                  <c:v>21.591404358361295</c:v>
                </c:pt>
                <c:pt idx="35670">
                  <c:v>21.592009685237809</c:v>
                </c:pt>
                <c:pt idx="35671">
                  <c:v>21.592615012114322</c:v>
                </c:pt>
                <c:pt idx="35672">
                  <c:v>21.593220338990836</c:v>
                </c:pt>
                <c:pt idx="35673">
                  <c:v>21.59382566586735</c:v>
                </c:pt>
                <c:pt idx="35674">
                  <c:v>21.594430992743863</c:v>
                </c:pt>
                <c:pt idx="35675">
                  <c:v>21.595036319620377</c:v>
                </c:pt>
                <c:pt idx="35676">
                  <c:v>21.59564164649689</c:v>
                </c:pt>
                <c:pt idx="35677">
                  <c:v>21.596246973373404</c:v>
                </c:pt>
                <c:pt idx="35678">
                  <c:v>21.596852300249918</c:v>
                </c:pt>
                <c:pt idx="35679">
                  <c:v>21.597457627126431</c:v>
                </c:pt>
                <c:pt idx="35680">
                  <c:v>21.598062954002945</c:v>
                </c:pt>
                <c:pt idx="35681">
                  <c:v>21.598668280879458</c:v>
                </c:pt>
                <c:pt idx="35682">
                  <c:v>21.599273607755972</c:v>
                </c:pt>
                <c:pt idx="35683">
                  <c:v>21.599878934632486</c:v>
                </c:pt>
                <c:pt idx="35684">
                  <c:v>21.600484261508999</c:v>
                </c:pt>
                <c:pt idx="35685">
                  <c:v>21.601089588385513</c:v>
                </c:pt>
                <c:pt idx="35686">
                  <c:v>21.601694915262026</c:v>
                </c:pt>
                <c:pt idx="35687">
                  <c:v>21.60230024213854</c:v>
                </c:pt>
                <c:pt idx="35688">
                  <c:v>21.602905569015054</c:v>
                </c:pt>
                <c:pt idx="35689">
                  <c:v>21.603510895891567</c:v>
                </c:pt>
                <c:pt idx="35690">
                  <c:v>21.604116222768081</c:v>
                </c:pt>
                <c:pt idx="35691">
                  <c:v>21.604721549644594</c:v>
                </c:pt>
                <c:pt idx="35692">
                  <c:v>21.605326876521108</c:v>
                </c:pt>
                <c:pt idx="35693">
                  <c:v>21.605932203397622</c:v>
                </c:pt>
                <c:pt idx="35694">
                  <c:v>21.606537530274135</c:v>
                </c:pt>
                <c:pt idx="35695">
                  <c:v>21.607142857150649</c:v>
                </c:pt>
                <c:pt idx="35696">
                  <c:v>21.607748184027162</c:v>
                </c:pt>
                <c:pt idx="35697">
                  <c:v>21.608353510903676</c:v>
                </c:pt>
                <c:pt idx="35698">
                  <c:v>21.60895883778019</c:v>
                </c:pt>
                <c:pt idx="35699">
                  <c:v>21.609564164656703</c:v>
                </c:pt>
                <c:pt idx="35700">
                  <c:v>21.610169491533217</c:v>
                </c:pt>
                <c:pt idx="35701">
                  <c:v>21.61077481840973</c:v>
                </c:pt>
                <c:pt idx="35702">
                  <c:v>21.611380145286244</c:v>
                </c:pt>
                <c:pt idx="35703">
                  <c:v>21.611985472162758</c:v>
                </c:pt>
                <c:pt idx="35704">
                  <c:v>21.612590799039271</c:v>
                </c:pt>
                <c:pt idx="35705">
                  <c:v>21.613196125915785</c:v>
                </c:pt>
                <c:pt idx="35706">
                  <c:v>21.613801452792298</c:v>
                </c:pt>
                <c:pt idx="35707">
                  <c:v>21.614406779668812</c:v>
                </c:pt>
                <c:pt idx="35708">
                  <c:v>21.615012106545326</c:v>
                </c:pt>
                <c:pt idx="35709">
                  <c:v>21.615617433421839</c:v>
                </c:pt>
                <c:pt idx="35710">
                  <c:v>21.616222760298353</c:v>
                </c:pt>
                <c:pt idx="35711">
                  <c:v>21.616828087174866</c:v>
                </c:pt>
                <c:pt idx="35712">
                  <c:v>21.61743341405138</c:v>
                </c:pt>
                <c:pt idx="35713">
                  <c:v>21.618038740927894</c:v>
                </c:pt>
                <c:pt idx="35714">
                  <c:v>21.618644067804407</c:v>
                </c:pt>
                <c:pt idx="35715">
                  <c:v>21.619249394680921</c:v>
                </c:pt>
                <c:pt idx="35716">
                  <c:v>21.619854721557434</c:v>
                </c:pt>
                <c:pt idx="35717">
                  <c:v>21.620460048433948</c:v>
                </c:pt>
                <c:pt idx="35718">
                  <c:v>21.621065375310462</c:v>
                </c:pt>
                <c:pt idx="35719">
                  <c:v>21.621670702186975</c:v>
                </c:pt>
                <c:pt idx="35720">
                  <c:v>21.622276029063489</c:v>
                </c:pt>
                <c:pt idx="35721">
                  <c:v>21.622881355940002</c:v>
                </c:pt>
                <c:pt idx="35722">
                  <c:v>21.623486682816516</c:v>
                </c:pt>
                <c:pt idx="35723">
                  <c:v>21.62409200969303</c:v>
                </c:pt>
                <c:pt idx="35724">
                  <c:v>21.624697336569543</c:v>
                </c:pt>
                <c:pt idx="35725">
                  <c:v>21.625302663446057</c:v>
                </c:pt>
                <c:pt idx="35726">
                  <c:v>21.62590799032257</c:v>
                </c:pt>
                <c:pt idx="35727">
                  <c:v>21.626513317199084</c:v>
                </c:pt>
                <c:pt idx="35728">
                  <c:v>21.627118644075598</c:v>
                </c:pt>
                <c:pt idx="35729">
                  <c:v>21.627723970952111</c:v>
                </c:pt>
                <c:pt idx="35730">
                  <c:v>21.628329297828625</c:v>
                </c:pt>
                <c:pt idx="35731">
                  <c:v>21.628934624705138</c:v>
                </c:pt>
                <c:pt idx="35732">
                  <c:v>21.629539951581652</c:v>
                </c:pt>
                <c:pt idx="35733">
                  <c:v>21.630145278458166</c:v>
                </c:pt>
                <c:pt idx="35734">
                  <c:v>21.630750605334679</c:v>
                </c:pt>
                <c:pt idx="35735">
                  <c:v>21.631355932211193</c:v>
                </c:pt>
                <c:pt idx="35736">
                  <c:v>21.631961259087706</c:v>
                </c:pt>
                <c:pt idx="35737">
                  <c:v>21.63256658596422</c:v>
                </c:pt>
                <c:pt idx="35738">
                  <c:v>21.633171912840734</c:v>
                </c:pt>
                <c:pt idx="35739">
                  <c:v>21.633777239717247</c:v>
                </c:pt>
                <c:pt idx="35740">
                  <c:v>21.634382566593761</c:v>
                </c:pt>
                <c:pt idx="35741">
                  <c:v>21.634987893470274</c:v>
                </c:pt>
                <c:pt idx="35742">
                  <c:v>21.635593220346788</c:v>
                </c:pt>
                <c:pt idx="35743">
                  <c:v>21.636198547223302</c:v>
                </c:pt>
                <c:pt idx="35744">
                  <c:v>21.636803874099815</c:v>
                </c:pt>
                <c:pt idx="35745">
                  <c:v>21.637409200976329</c:v>
                </c:pt>
                <c:pt idx="35746">
                  <c:v>21.638014527852842</c:v>
                </c:pt>
                <c:pt idx="35747">
                  <c:v>21.638619854729356</c:v>
                </c:pt>
                <c:pt idx="35748">
                  <c:v>21.63922518160587</c:v>
                </c:pt>
                <c:pt idx="35749">
                  <c:v>21.639830508482383</c:v>
                </c:pt>
                <c:pt idx="35750">
                  <c:v>21.640435835358897</c:v>
                </c:pt>
                <c:pt idx="35751">
                  <c:v>21.64104116223541</c:v>
                </c:pt>
                <c:pt idx="35752">
                  <c:v>21.641646489111924</c:v>
                </c:pt>
                <c:pt idx="35753">
                  <c:v>21.642251815988438</c:v>
                </c:pt>
                <c:pt idx="35754">
                  <c:v>21.642857142864951</c:v>
                </c:pt>
                <c:pt idx="35755">
                  <c:v>21.643462469741465</c:v>
                </c:pt>
                <c:pt idx="35756">
                  <c:v>21.644067796617978</c:v>
                </c:pt>
                <c:pt idx="35757">
                  <c:v>21.644673123494492</c:v>
                </c:pt>
                <c:pt idx="35758">
                  <c:v>21.645278450371006</c:v>
                </c:pt>
                <c:pt idx="35759">
                  <c:v>21.645883777247519</c:v>
                </c:pt>
                <c:pt idx="35760">
                  <c:v>21.646489104124033</c:v>
                </c:pt>
                <c:pt idx="35761">
                  <c:v>21.647094431000546</c:v>
                </c:pt>
                <c:pt idx="35762">
                  <c:v>21.64769975787706</c:v>
                </c:pt>
                <c:pt idx="35763">
                  <c:v>21.648305084753574</c:v>
                </c:pt>
                <c:pt idx="35764">
                  <c:v>21.648910411630087</c:v>
                </c:pt>
                <c:pt idx="35765">
                  <c:v>21.649515738506601</c:v>
                </c:pt>
                <c:pt idx="35766">
                  <c:v>21.650121065383114</c:v>
                </c:pt>
                <c:pt idx="35767">
                  <c:v>21.650726392259628</c:v>
                </c:pt>
                <c:pt idx="35768">
                  <c:v>21.651331719136142</c:v>
                </c:pt>
                <c:pt idx="35769">
                  <c:v>21.651937046012655</c:v>
                </c:pt>
                <c:pt idx="35770">
                  <c:v>21.652542372889169</c:v>
                </c:pt>
                <c:pt idx="35771">
                  <c:v>21.653147699765682</c:v>
                </c:pt>
                <c:pt idx="35772">
                  <c:v>21.653753026642196</c:v>
                </c:pt>
                <c:pt idx="35773">
                  <c:v>21.65435835351871</c:v>
                </c:pt>
                <c:pt idx="35774">
                  <c:v>21.654963680395223</c:v>
                </c:pt>
                <c:pt idx="35775">
                  <c:v>21.655569007271737</c:v>
                </c:pt>
                <c:pt idx="35776">
                  <c:v>21.65617433414825</c:v>
                </c:pt>
                <c:pt idx="35777">
                  <c:v>21.656779661024764</c:v>
                </c:pt>
                <c:pt idx="35778">
                  <c:v>21.657384987901278</c:v>
                </c:pt>
                <c:pt idx="35779">
                  <c:v>21.657990314777791</c:v>
                </c:pt>
                <c:pt idx="35780">
                  <c:v>21.658595641654305</c:v>
                </c:pt>
                <c:pt idx="35781">
                  <c:v>21.659200968530818</c:v>
                </c:pt>
                <c:pt idx="35782">
                  <c:v>21.659806295407332</c:v>
                </c:pt>
                <c:pt idx="35783">
                  <c:v>21.660411622283846</c:v>
                </c:pt>
                <c:pt idx="35784">
                  <c:v>21.661016949160359</c:v>
                </c:pt>
                <c:pt idx="35785">
                  <c:v>21.661622276036873</c:v>
                </c:pt>
                <c:pt idx="35786">
                  <c:v>21.662227602913386</c:v>
                </c:pt>
                <c:pt idx="35787">
                  <c:v>21.6628329297899</c:v>
                </c:pt>
                <c:pt idx="35788">
                  <c:v>21.663438256666414</c:v>
                </c:pt>
                <c:pt idx="35789">
                  <c:v>21.664043583542927</c:v>
                </c:pt>
                <c:pt idx="35790">
                  <c:v>21.664648910419441</c:v>
                </c:pt>
                <c:pt idx="35791">
                  <c:v>21.665254237295954</c:v>
                </c:pt>
                <c:pt idx="35792">
                  <c:v>21.665859564172468</c:v>
                </c:pt>
                <c:pt idx="35793">
                  <c:v>21.666464891048982</c:v>
                </c:pt>
                <c:pt idx="35794">
                  <c:v>21.667070217925495</c:v>
                </c:pt>
                <c:pt idx="35795">
                  <c:v>21.667675544802009</c:v>
                </c:pt>
                <c:pt idx="35796">
                  <c:v>21.668280871678522</c:v>
                </c:pt>
                <c:pt idx="35797">
                  <c:v>21.668886198555036</c:v>
                </c:pt>
                <c:pt idx="35798">
                  <c:v>21.66949152543155</c:v>
                </c:pt>
                <c:pt idx="35799">
                  <c:v>21.670096852308063</c:v>
                </c:pt>
                <c:pt idx="35800">
                  <c:v>21.670702179184577</c:v>
                </c:pt>
                <c:pt idx="35801">
                  <c:v>21.67130750606109</c:v>
                </c:pt>
                <c:pt idx="35802">
                  <c:v>21.671912832937604</c:v>
                </c:pt>
                <c:pt idx="35803">
                  <c:v>21.672518159814118</c:v>
                </c:pt>
                <c:pt idx="35804">
                  <c:v>21.673123486690631</c:v>
                </c:pt>
                <c:pt idx="35805">
                  <c:v>21.673728813567145</c:v>
                </c:pt>
                <c:pt idx="35806">
                  <c:v>21.674334140443658</c:v>
                </c:pt>
                <c:pt idx="35807">
                  <c:v>21.674939467320172</c:v>
                </c:pt>
                <c:pt idx="35808">
                  <c:v>21.675544794196686</c:v>
                </c:pt>
                <c:pt idx="35809">
                  <c:v>21.676150121073199</c:v>
                </c:pt>
                <c:pt idx="35810">
                  <c:v>21.676755447949713</c:v>
                </c:pt>
                <c:pt idx="35811">
                  <c:v>21.677360774826226</c:v>
                </c:pt>
                <c:pt idx="35812">
                  <c:v>21.67796610170274</c:v>
                </c:pt>
                <c:pt idx="35813">
                  <c:v>21.678571428579254</c:v>
                </c:pt>
                <c:pt idx="35814">
                  <c:v>21.679176755455767</c:v>
                </c:pt>
                <c:pt idx="35815">
                  <c:v>21.679782082332281</c:v>
                </c:pt>
                <c:pt idx="35816">
                  <c:v>21.680387409208794</c:v>
                </c:pt>
                <c:pt idx="35817">
                  <c:v>21.680992736085308</c:v>
                </c:pt>
                <c:pt idx="35818">
                  <c:v>21.681598062961822</c:v>
                </c:pt>
                <c:pt idx="35819">
                  <c:v>21.682203389838335</c:v>
                </c:pt>
                <c:pt idx="35820">
                  <c:v>21.682808716714849</c:v>
                </c:pt>
                <c:pt idx="35821">
                  <c:v>21.683414043591362</c:v>
                </c:pt>
                <c:pt idx="35822">
                  <c:v>21.684019370467876</c:v>
                </c:pt>
                <c:pt idx="35823">
                  <c:v>21.68462469734439</c:v>
                </c:pt>
                <c:pt idx="35824">
                  <c:v>21.685230024220903</c:v>
                </c:pt>
                <c:pt idx="35825">
                  <c:v>21.685835351097417</c:v>
                </c:pt>
                <c:pt idx="35826">
                  <c:v>21.68644067797393</c:v>
                </c:pt>
                <c:pt idx="35827">
                  <c:v>21.687046004850444</c:v>
                </c:pt>
                <c:pt idx="35828">
                  <c:v>21.687651331726958</c:v>
                </c:pt>
                <c:pt idx="35829">
                  <c:v>21.688256658603471</c:v>
                </c:pt>
                <c:pt idx="35830">
                  <c:v>21.688861985479985</c:v>
                </c:pt>
                <c:pt idx="35831">
                  <c:v>21.689467312356498</c:v>
                </c:pt>
                <c:pt idx="35832">
                  <c:v>21.690072639233012</c:v>
                </c:pt>
                <c:pt idx="35833">
                  <c:v>21.690677966109526</c:v>
                </c:pt>
                <c:pt idx="35834">
                  <c:v>21.691283292986039</c:v>
                </c:pt>
                <c:pt idx="35835">
                  <c:v>21.691888619862553</c:v>
                </c:pt>
                <c:pt idx="35836">
                  <c:v>21.692493946739067</c:v>
                </c:pt>
                <c:pt idx="35837">
                  <c:v>21.69309927361558</c:v>
                </c:pt>
                <c:pt idx="35838">
                  <c:v>21.693704600492094</c:v>
                </c:pt>
                <c:pt idx="35839">
                  <c:v>21.694309927368607</c:v>
                </c:pt>
                <c:pt idx="35840">
                  <c:v>21.694915254245121</c:v>
                </c:pt>
                <c:pt idx="35841">
                  <c:v>21.695520581121635</c:v>
                </c:pt>
                <c:pt idx="35842">
                  <c:v>21.696125907998148</c:v>
                </c:pt>
                <c:pt idx="35843">
                  <c:v>21.696731234874662</c:v>
                </c:pt>
                <c:pt idx="35844">
                  <c:v>21.697336561751175</c:v>
                </c:pt>
                <c:pt idx="35845">
                  <c:v>21.697941888627689</c:v>
                </c:pt>
                <c:pt idx="35846">
                  <c:v>21.698547215504203</c:v>
                </c:pt>
                <c:pt idx="35847">
                  <c:v>21.699152542380716</c:v>
                </c:pt>
                <c:pt idx="35848">
                  <c:v>21.69975786925723</c:v>
                </c:pt>
                <c:pt idx="35849">
                  <c:v>21.700363196133743</c:v>
                </c:pt>
                <c:pt idx="35850">
                  <c:v>21.700968523010257</c:v>
                </c:pt>
                <c:pt idx="35851">
                  <c:v>21.701573849886771</c:v>
                </c:pt>
                <c:pt idx="35852">
                  <c:v>21.702179176763284</c:v>
                </c:pt>
                <c:pt idx="35853">
                  <c:v>21.702784503639798</c:v>
                </c:pt>
                <c:pt idx="35854">
                  <c:v>21.703389830516311</c:v>
                </c:pt>
                <c:pt idx="35855">
                  <c:v>21.703995157392825</c:v>
                </c:pt>
                <c:pt idx="35856">
                  <c:v>21.704600484269339</c:v>
                </c:pt>
                <c:pt idx="35857">
                  <c:v>21.705205811145852</c:v>
                </c:pt>
                <c:pt idx="35858">
                  <c:v>21.705811138022366</c:v>
                </c:pt>
                <c:pt idx="35859">
                  <c:v>21.706416464898879</c:v>
                </c:pt>
                <c:pt idx="35860">
                  <c:v>21.707021791775393</c:v>
                </c:pt>
                <c:pt idx="35861">
                  <c:v>21.707627118651907</c:v>
                </c:pt>
                <c:pt idx="35862">
                  <c:v>21.70823244552842</c:v>
                </c:pt>
                <c:pt idx="35863">
                  <c:v>21.708837772404934</c:v>
                </c:pt>
                <c:pt idx="35864">
                  <c:v>21.709443099281447</c:v>
                </c:pt>
                <c:pt idx="35865">
                  <c:v>21.710048426157961</c:v>
                </c:pt>
                <c:pt idx="35866">
                  <c:v>21.710653753034475</c:v>
                </c:pt>
                <c:pt idx="35867">
                  <c:v>21.711259079910988</c:v>
                </c:pt>
                <c:pt idx="35868">
                  <c:v>21.711864406787502</c:v>
                </c:pt>
                <c:pt idx="35869">
                  <c:v>21.712469733664015</c:v>
                </c:pt>
                <c:pt idx="35870">
                  <c:v>21.713075060540529</c:v>
                </c:pt>
                <c:pt idx="35871">
                  <c:v>21.713680387417043</c:v>
                </c:pt>
                <c:pt idx="35872">
                  <c:v>21.714285714293556</c:v>
                </c:pt>
                <c:pt idx="35873">
                  <c:v>21.71489104117007</c:v>
                </c:pt>
                <c:pt idx="35874">
                  <c:v>21.715496368046583</c:v>
                </c:pt>
                <c:pt idx="35875">
                  <c:v>21.716101694923097</c:v>
                </c:pt>
                <c:pt idx="35876">
                  <c:v>21.716707021799611</c:v>
                </c:pt>
                <c:pt idx="35877">
                  <c:v>21.717312348676124</c:v>
                </c:pt>
                <c:pt idx="35878">
                  <c:v>21.717917675552638</c:v>
                </c:pt>
                <c:pt idx="35879">
                  <c:v>21.718523002429151</c:v>
                </c:pt>
                <c:pt idx="35880">
                  <c:v>21.719128329305665</c:v>
                </c:pt>
                <c:pt idx="35881">
                  <c:v>21.719733656182179</c:v>
                </c:pt>
                <c:pt idx="35882">
                  <c:v>21.720338983058692</c:v>
                </c:pt>
                <c:pt idx="35883">
                  <c:v>21.720944309935206</c:v>
                </c:pt>
                <c:pt idx="35884">
                  <c:v>21.721549636811719</c:v>
                </c:pt>
                <c:pt idx="35885">
                  <c:v>21.722154963688233</c:v>
                </c:pt>
                <c:pt idx="35886">
                  <c:v>21.722760290564747</c:v>
                </c:pt>
                <c:pt idx="35887">
                  <c:v>21.72336561744126</c:v>
                </c:pt>
                <c:pt idx="35888">
                  <c:v>21.723970944317774</c:v>
                </c:pt>
                <c:pt idx="35889">
                  <c:v>21.724576271194287</c:v>
                </c:pt>
                <c:pt idx="35890">
                  <c:v>21.725181598070801</c:v>
                </c:pt>
                <c:pt idx="35891">
                  <c:v>21.725786924947315</c:v>
                </c:pt>
                <c:pt idx="35892">
                  <c:v>21.726392251823828</c:v>
                </c:pt>
                <c:pt idx="35893">
                  <c:v>21.726997578700342</c:v>
                </c:pt>
                <c:pt idx="35894">
                  <c:v>21.727602905576855</c:v>
                </c:pt>
                <c:pt idx="35895">
                  <c:v>21.728208232453369</c:v>
                </c:pt>
                <c:pt idx="35896">
                  <c:v>21.728813559329883</c:v>
                </c:pt>
                <c:pt idx="35897">
                  <c:v>21.729418886206396</c:v>
                </c:pt>
                <c:pt idx="35898">
                  <c:v>21.73002421308291</c:v>
                </c:pt>
                <c:pt idx="35899">
                  <c:v>21.730629539959423</c:v>
                </c:pt>
                <c:pt idx="35900">
                  <c:v>21.731234866835937</c:v>
                </c:pt>
                <c:pt idx="35901">
                  <c:v>21.731840193712451</c:v>
                </c:pt>
                <c:pt idx="35902">
                  <c:v>21.732445520588964</c:v>
                </c:pt>
                <c:pt idx="35903">
                  <c:v>21.733050847465478</c:v>
                </c:pt>
                <c:pt idx="35904">
                  <c:v>21.733656174341991</c:v>
                </c:pt>
                <c:pt idx="35905">
                  <c:v>21.734261501218505</c:v>
                </c:pt>
                <c:pt idx="35906">
                  <c:v>21.734866828095019</c:v>
                </c:pt>
                <c:pt idx="35907">
                  <c:v>21.735472154971532</c:v>
                </c:pt>
                <c:pt idx="35908">
                  <c:v>21.736077481848046</c:v>
                </c:pt>
                <c:pt idx="35909">
                  <c:v>21.736682808724559</c:v>
                </c:pt>
                <c:pt idx="35910">
                  <c:v>21.737288135601073</c:v>
                </c:pt>
                <c:pt idx="35911">
                  <c:v>21.737893462477587</c:v>
                </c:pt>
                <c:pt idx="35912">
                  <c:v>21.7384987893541</c:v>
                </c:pt>
                <c:pt idx="35913">
                  <c:v>21.739104116230614</c:v>
                </c:pt>
                <c:pt idx="35914">
                  <c:v>21.739709443107127</c:v>
                </c:pt>
                <c:pt idx="35915">
                  <c:v>21.740314769983641</c:v>
                </c:pt>
                <c:pt idx="35916">
                  <c:v>21.740920096860155</c:v>
                </c:pt>
                <c:pt idx="35917">
                  <c:v>21.741525423736668</c:v>
                </c:pt>
                <c:pt idx="35918">
                  <c:v>21.742130750613182</c:v>
                </c:pt>
                <c:pt idx="35919">
                  <c:v>21.742736077489695</c:v>
                </c:pt>
                <c:pt idx="35920">
                  <c:v>21.743341404366209</c:v>
                </c:pt>
                <c:pt idx="35921">
                  <c:v>21.743946731242723</c:v>
                </c:pt>
                <c:pt idx="35922">
                  <c:v>21.744552058119236</c:v>
                </c:pt>
                <c:pt idx="35923">
                  <c:v>21.74515738499575</c:v>
                </c:pt>
                <c:pt idx="35924">
                  <c:v>21.745762711872263</c:v>
                </c:pt>
                <c:pt idx="35925">
                  <c:v>21.746368038748777</c:v>
                </c:pt>
                <c:pt idx="35926">
                  <c:v>21.746973365625291</c:v>
                </c:pt>
                <c:pt idx="35927">
                  <c:v>21.747578692501804</c:v>
                </c:pt>
                <c:pt idx="35928">
                  <c:v>21.748184019378318</c:v>
                </c:pt>
                <c:pt idx="35929">
                  <c:v>21.748789346254831</c:v>
                </c:pt>
                <c:pt idx="35930">
                  <c:v>21.749394673131345</c:v>
                </c:pt>
                <c:pt idx="35931">
                  <c:v>21.750000000007859</c:v>
                </c:pt>
                <c:pt idx="35932">
                  <c:v>21.750605326884372</c:v>
                </c:pt>
                <c:pt idx="35933">
                  <c:v>21.751210653760886</c:v>
                </c:pt>
                <c:pt idx="35934">
                  <c:v>21.751815980637399</c:v>
                </c:pt>
                <c:pt idx="35935">
                  <c:v>21.752421307513913</c:v>
                </c:pt>
                <c:pt idx="35936">
                  <c:v>21.753026634390427</c:v>
                </c:pt>
                <c:pt idx="35937">
                  <c:v>21.75363196126694</c:v>
                </c:pt>
                <c:pt idx="35938">
                  <c:v>21.754237288143454</c:v>
                </c:pt>
                <c:pt idx="35939">
                  <c:v>21.754842615019967</c:v>
                </c:pt>
                <c:pt idx="35940">
                  <c:v>21.755447941896481</c:v>
                </c:pt>
                <c:pt idx="35941">
                  <c:v>21.756053268772995</c:v>
                </c:pt>
                <c:pt idx="35942">
                  <c:v>21.756658595649508</c:v>
                </c:pt>
                <c:pt idx="35943">
                  <c:v>21.757263922526022</c:v>
                </c:pt>
                <c:pt idx="35944">
                  <c:v>21.757869249402535</c:v>
                </c:pt>
                <c:pt idx="35945">
                  <c:v>21.758474576279049</c:v>
                </c:pt>
                <c:pt idx="35946">
                  <c:v>21.759079903155563</c:v>
                </c:pt>
                <c:pt idx="35947">
                  <c:v>21.759685230032076</c:v>
                </c:pt>
                <c:pt idx="35948">
                  <c:v>21.76029055690859</c:v>
                </c:pt>
                <c:pt idx="35949">
                  <c:v>21.760895883785103</c:v>
                </c:pt>
                <c:pt idx="35950">
                  <c:v>21.761501210661617</c:v>
                </c:pt>
                <c:pt idx="35951">
                  <c:v>21.762106537538131</c:v>
                </c:pt>
                <c:pt idx="35952">
                  <c:v>21.762711864414644</c:v>
                </c:pt>
                <c:pt idx="35953">
                  <c:v>21.763317191291158</c:v>
                </c:pt>
                <c:pt idx="35954">
                  <c:v>21.763922518167671</c:v>
                </c:pt>
                <c:pt idx="35955">
                  <c:v>21.764527845044185</c:v>
                </c:pt>
                <c:pt idx="35956">
                  <c:v>21.765133171920699</c:v>
                </c:pt>
                <c:pt idx="35957">
                  <c:v>21.765738498797212</c:v>
                </c:pt>
                <c:pt idx="35958">
                  <c:v>21.766343825673726</c:v>
                </c:pt>
                <c:pt idx="35959">
                  <c:v>21.766949152550239</c:v>
                </c:pt>
                <c:pt idx="35960">
                  <c:v>21.767554479426753</c:v>
                </c:pt>
                <c:pt idx="35961">
                  <c:v>21.768159806303267</c:v>
                </c:pt>
                <c:pt idx="35962">
                  <c:v>21.76876513317978</c:v>
                </c:pt>
                <c:pt idx="35963">
                  <c:v>21.769370460056294</c:v>
                </c:pt>
                <c:pt idx="35964">
                  <c:v>21.769975786932807</c:v>
                </c:pt>
                <c:pt idx="35965">
                  <c:v>21.770581113809321</c:v>
                </c:pt>
                <c:pt idx="35966">
                  <c:v>21.771186440685835</c:v>
                </c:pt>
                <c:pt idx="35967">
                  <c:v>21.771791767562348</c:v>
                </c:pt>
                <c:pt idx="35968">
                  <c:v>21.772397094438862</c:v>
                </c:pt>
                <c:pt idx="35969">
                  <c:v>21.773002421315375</c:v>
                </c:pt>
                <c:pt idx="35970">
                  <c:v>21.773607748191889</c:v>
                </c:pt>
                <c:pt idx="35971">
                  <c:v>21.774213075068403</c:v>
                </c:pt>
                <c:pt idx="35972">
                  <c:v>21.774818401944916</c:v>
                </c:pt>
                <c:pt idx="35973">
                  <c:v>21.77542372882143</c:v>
                </c:pt>
                <c:pt idx="35974">
                  <c:v>21.776029055697943</c:v>
                </c:pt>
                <c:pt idx="35975">
                  <c:v>21.776634382574457</c:v>
                </c:pt>
                <c:pt idx="35976">
                  <c:v>21.777239709450971</c:v>
                </c:pt>
                <c:pt idx="35977">
                  <c:v>21.777845036327484</c:v>
                </c:pt>
                <c:pt idx="35978">
                  <c:v>21.778450363203998</c:v>
                </c:pt>
                <c:pt idx="35979">
                  <c:v>21.779055690080511</c:v>
                </c:pt>
                <c:pt idx="35980">
                  <c:v>21.779661016957025</c:v>
                </c:pt>
                <c:pt idx="35981">
                  <c:v>21.780266343833539</c:v>
                </c:pt>
                <c:pt idx="35982">
                  <c:v>21.780871670710052</c:v>
                </c:pt>
                <c:pt idx="35983">
                  <c:v>21.781476997586566</c:v>
                </c:pt>
                <c:pt idx="35984">
                  <c:v>21.782082324463079</c:v>
                </c:pt>
                <c:pt idx="35985">
                  <c:v>21.782687651339593</c:v>
                </c:pt>
                <c:pt idx="35986">
                  <c:v>21.783292978216107</c:v>
                </c:pt>
                <c:pt idx="35987">
                  <c:v>21.78389830509262</c:v>
                </c:pt>
                <c:pt idx="35988">
                  <c:v>21.784503631969134</c:v>
                </c:pt>
                <c:pt idx="35989">
                  <c:v>21.785108958845647</c:v>
                </c:pt>
                <c:pt idx="35990">
                  <c:v>21.785714285722161</c:v>
                </c:pt>
                <c:pt idx="35991">
                  <c:v>21.786319612598675</c:v>
                </c:pt>
                <c:pt idx="35992">
                  <c:v>21.786924939475188</c:v>
                </c:pt>
                <c:pt idx="35993">
                  <c:v>21.787530266351702</c:v>
                </c:pt>
                <c:pt idx="35994">
                  <c:v>21.788135593228215</c:v>
                </c:pt>
                <c:pt idx="35995">
                  <c:v>21.788740920104729</c:v>
                </c:pt>
                <c:pt idx="35996">
                  <c:v>21.789346246981243</c:v>
                </c:pt>
                <c:pt idx="35997">
                  <c:v>21.789951573857756</c:v>
                </c:pt>
                <c:pt idx="35998">
                  <c:v>21.79055690073427</c:v>
                </c:pt>
                <c:pt idx="35999">
                  <c:v>21.791162227610783</c:v>
                </c:pt>
                <c:pt idx="36000">
                  <c:v>21.791767554487297</c:v>
                </c:pt>
                <c:pt idx="36001">
                  <c:v>21.792372881363811</c:v>
                </c:pt>
                <c:pt idx="36002">
                  <c:v>21.792978208240324</c:v>
                </c:pt>
                <c:pt idx="36003">
                  <c:v>21.793583535116838</c:v>
                </c:pt>
                <c:pt idx="36004">
                  <c:v>21.794188861993351</c:v>
                </c:pt>
                <c:pt idx="36005">
                  <c:v>21.794794188869865</c:v>
                </c:pt>
                <c:pt idx="36006">
                  <c:v>21.795399515746379</c:v>
                </c:pt>
                <c:pt idx="36007">
                  <c:v>21.796004842622892</c:v>
                </c:pt>
                <c:pt idx="36008">
                  <c:v>21.796610169499406</c:v>
                </c:pt>
                <c:pt idx="36009">
                  <c:v>21.797215496375919</c:v>
                </c:pt>
                <c:pt idx="36010">
                  <c:v>21.797820823252433</c:v>
                </c:pt>
                <c:pt idx="36011">
                  <c:v>21.798426150128947</c:v>
                </c:pt>
                <c:pt idx="36012">
                  <c:v>21.79903147700546</c:v>
                </c:pt>
                <c:pt idx="36013">
                  <c:v>21.799636803881974</c:v>
                </c:pt>
                <c:pt idx="36014">
                  <c:v>21.800242130758487</c:v>
                </c:pt>
                <c:pt idx="36015">
                  <c:v>21.800847457635001</c:v>
                </c:pt>
                <c:pt idx="36016">
                  <c:v>21.801452784511515</c:v>
                </c:pt>
                <c:pt idx="36017">
                  <c:v>21.802058111388028</c:v>
                </c:pt>
                <c:pt idx="36018">
                  <c:v>21.802663438264542</c:v>
                </c:pt>
                <c:pt idx="36019">
                  <c:v>21.803268765141055</c:v>
                </c:pt>
                <c:pt idx="36020">
                  <c:v>21.803874092017569</c:v>
                </c:pt>
                <c:pt idx="36021">
                  <c:v>21.804479418894083</c:v>
                </c:pt>
                <c:pt idx="36022">
                  <c:v>21.805084745770596</c:v>
                </c:pt>
                <c:pt idx="36023">
                  <c:v>21.80569007264711</c:v>
                </c:pt>
                <c:pt idx="36024">
                  <c:v>21.806295399523624</c:v>
                </c:pt>
                <c:pt idx="36025">
                  <c:v>21.806900726400137</c:v>
                </c:pt>
                <c:pt idx="36026">
                  <c:v>21.807506053276651</c:v>
                </c:pt>
                <c:pt idx="36027">
                  <c:v>21.808111380153164</c:v>
                </c:pt>
                <c:pt idx="36028">
                  <c:v>21.808716707029678</c:v>
                </c:pt>
                <c:pt idx="36029">
                  <c:v>21.809322033906192</c:v>
                </c:pt>
                <c:pt idx="36030">
                  <c:v>21.809927360782705</c:v>
                </c:pt>
                <c:pt idx="36031">
                  <c:v>21.810532687659219</c:v>
                </c:pt>
                <c:pt idx="36032">
                  <c:v>21.811138014535732</c:v>
                </c:pt>
                <c:pt idx="36033">
                  <c:v>21.811743341412246</c:v>
                </c:pt>
                <c:pt idx="36034">
                  <c:v>21.81234866828876</c:v>
                </c:pt>
                <c:pt idx="36035">
                  <c:v>21.812953995165273</c:v>
                </c:pt>
                <c:pt idx="36036">
                  <c:v>21.813559322041787</c:v>
                </c:pt>
                <c:pt idx="36037">
                  <c:v>21.8141646489183</c:v>
                </c:pt>
                <c:pt idx="36038">
                  <c:v>21.814769975794814</c:v>
                </c:pt>
                <c:pt idx="36039">
                  <c:v>21.815375302671328</c:v>
                </c:pt>
                <c:pt idx="36040">
                  <c:v>21.815980629547841</c:v>
                </c:pt>
                <c:pt idx="36041">
                  <c:v>21.816585956424355</c:v>
                </c:pt>
                <c:pt idx="36042">
                  <c:v>21.817191283300868</c:v>
                </c:pt>
                <c:pt idx="36043">
                  <c:v>21.817796610177382</c:v>
                </c:pt>
                <c:pt idx="36044">
                  <c:v>21.818401937053896</c:v>
                </c:pt>
                <c:pt idx="36045">
                  <c:v>21.819007263930409</c:v>
                </c:pt>
                <c:pt idx="36046">
                  <c:v>21.819612590806923</c:v>
                </c:pt>
                <c:pt idx="36047">
                  <c:v>21.820217917683436</c:v>
                </c:pt>
                <c:pt idx="36048">
                  <c:v>21.82082324455995</c:v>
                </c:pt>
                <c:pt idx="36049">
                  <c:v>21.821428571436464</c:v>
                </c:pt>
                <c:pt idx="36050">
                  <c:v>21.822033898312977</c:v>
                </c:pt>
                <c:pt idx="36051">
                  <c:v>21.822639225189491</c:v>
                </c:pt>
                <c:pt idx="36052">
                  <c:v>21.823244552066004</c:v>
                </c:pt>
                <c:pt idx="36053">
                  <c:v>21.823849878942518</c:v>
                </c:pt>
                <c:pt idx="36054">
                  <c:v>21.824455205819032</c:v>
                </c:pt>
                <c:pt idx="36055">
                  <c:v>21.825060532695545</c:v>
                </c:pt>
                <c:pt idx="36056">
                  <c:v>21.825665859572059</c:v>
                </c:pt>
                <c:pt idx="36057">
                  <c:v>21.826271186448572</c:v>
                </c:pt>
                <c:pt idx="36058">
                  <c:v>21.826876513325086</c:v>
                </c:pt>
                <c:pt idx="36059">
                  <c:v>21.8274818402016</c:v>
                </c:pt>
                <c:pt idx="36060">
                  <c:v>21.828087167078113</c:v>
                </c:pt>
                <c:pt idx="36061">
                  <c:v>21.828692493954627</c:v>
                </c:pt>
                <c:pt idx="36062">
                  <c:v>21.82929782083114</c:v>
                </c:pt>
                <c:pt idx="36063">
                  <c:v>21.829903147707654</c:v>
                </c:pt>
                <c:pt idx="36064">
                  <c:v>21.830508474584168</c:v>
                </c:pt>
                <c:pt idx="36065">
                  <c:v>21.831113801460681</c:v>
                </c:pt>
                <c:pt idx="36066">
                  <c:v>21.831719128337195</c:v>
                </c:pt>
                <c:pt idx="36067">
                  <c:v>21.832324455213708</c:v>
                </c:pt>
                <c:pt idx="36068">
                  <c:v>21.832929782090222</c:v>
                </c:pt>
                <c:pt idx="36069">
                  <c:v>21.833535108966736</c:v>
                </c:pt>
                <c:pt idx="36070">
                  <c:v>21.834140435843249</c:v>
                </c:pt>
                <c:pt idx="36071">
                  <c:v>21.834745762719763</c:v>
                </c:pt>
                <c:pt idx="36072">
                  <c:v>21.835351089596276</c:v>
                </c:pt>
                <c:pt idx="36073">
                  <c:v>21.83595641647279</c:v>
                </c:pt>
                <c:pt idx="36074">
                  <c:v>21.836561743349304</c:v>
                </c:pt>
                <c:pt idx="36075">
                  <c:v>21.837167070225817</c:v>
                </c:pt>
                <c:pt idx="36076">
                  <c:v>21.837772397102331</c:v>
                </c:pt>
                <c:pt idx="36077">
                  <c:v>21.838377723978844</c:v>
                </c:pt>
                <c:pt idx="36078">
                  <c:v>21.838983050855358</c:v>
                </c:pt>
                <c:pt idx="36079">
                  <c:v>21.839588377731872</c:v>
                </c:pt>
                <c:pt idx="36080">
                  <c:v>21.840193704608385</c:v>
                </c:pt>
                <c:pt idx="36081">
                  <c:v>21.840799031484899</c:v>
                </c:pt>
                <c:pt idx="36082">
                  <c:v>21.841404358361412</c:v>
                </c:pt>
                <c:pt idx="36083">
                  <c:v>21.842009685237926</c:v>
                </c:pt>
                <c:pt idx="36084">
                  <c:v>21.84261501211444</c:v>
                </c:pt>
                <c:pt idx="36085">
                  <c:v>21.843220338990953</c:v>
                </c:pt>
                <c:pt idx="36086">
                  <c:v>21.843825665867467</c:v>
                </c:pt>
                <c:pt idx="36087">
                  <c:v>21.84443099274398</c:v>
                </c:pt>
                <c:pt idx="36088">
                  <c:v>21.845036319620494</c:v>
                </c:pt>
                <c:pt idx="36089">
                  <c:v>21.845641646497008</c:v>
                </c:pt>
                <c:pt idx="36090">
                  <c:v>21.846246973373521</c:v>
                </c:pt>
                <c:pt idx="36091">
                  <c:v>21.846852300250035</c:v>
                </c:pt>
                <c:pt idx="36092">
                  <c:v>21.847457627126548</c:v>
                </c:pt>
                <c:pt idx="36093">
                  <c:v>21.848062954003062</c:v>
                </c:pt>
                <c:pt idx="36094">
                  <c:v>21.848668280879576</c:v>
                </c:pt>
                <c:pt idx="36095">
                  <c:v>21.849273607756089</c:v>
                </c:pt>
                <c:pt idx="36096">
                  <c:v>21.849878934632603</c:v>
                </c:pt>
                <c:pt idx="36097">
                  <c:v>21.850484261509116</c:v>
                </c:pt>
                <c:pt idx="36098">
                  <c:v>21.85108958838563</c:v>
                </c:pt>
                <c:pt idx="36099">
                  <c:v>21.851694915262144</c:v>
                </c:pt>
                <c:pt idx="36100">
                  <c:v>21.852300242138657</c:v>
                </c:pt>
                <c:pt idx="36101">
                  <c:v>21.852905569015171</c:v>
                </c:pt>
                <c:pt idx="36102">
                  <c:v>21.853510895891684</c:v>
                </c:pt>
                <c:pt idx="36103">
                  <c:v>21.854116222768198</c:v>
                </c:pt>
                <c:pt idx="36104">
                  <c:v>21.854721549644712</c:v>
                </c:pt>
                <c:pt idx="36105">
                  <c:v>21.855326876521225</c:v>
                </c:pt>
                <c:pt idx="36106">
                  <c:v>21.855932203397739</c:v>
                </c:pt>
                <c:pt idx="36107">
                  <c:v>21.856537530274252</c:v>
                </c:pt>
                <c:pt idx="36108">
                  <c:v>21.857142857150766</c:v>
                </c:pt>
                <c:pt idx="36109">
                  <c:v>21.85774818402728</c:v>
                </c:pt>
                <c:pt idx="36110">
                  <c:v>21.858353510903793</c:v>
                </c:pt>
                <c:pt idx="36111">
                  <c:v>21.858958837780307</c:v>
                </c:pt>
                <c:pt idx="36112">
                  <c:v>21.85956416465682</c:v>
                </c:pt>
                <c:pt idx="36113">
                  <c:v>21.860169491533334</c:v>
                </c:pt>
                <c:pt idx="36114">
                  <c:v>21.860774818409848</c:v>
                </c:pt>
                <c:pt idx="36115">
                  <c:v>21.861380145286361</c:v>
                </c:pt>
                <c:pt idx="36116">
                  <c:v>21.861985472162875</c:v>
                </c:pt>
                <c:pt idx="36117">
                  <c:v>21.862590799039388</c:v>
                </c:pt>
                <c:pt idx="36118">
                  <c:v>21.863196125915902</c:v>
                </c:pt>
                <c:pt idx="36119">
                  <c:v>21.863801452792416</c:v>
                </c:pt>
                <c:pt idx="36120">
                  <c:v>21.864406779668929</c:v>
                </c:pt>
                <c:pt idx="36121">
                  <c:v>21.865012106545443</c:v>
                </c:pt>
                <c:pt idx="36122">
                  <c:v>21.865617433421956</c:v>
                </c:pt>
                <c:pt idx="36123">
                  <c:v>21.86622276029847</c:v>
                </c:pt>
                <c:pt idx="36124">
                  <c:v>21.866828087174984</c:v>
                </c:pt>
                <c:pt idx="36125">
                  <c:v>21.867433414051497</c:v>
                </c:pt>
                <c:pt idx="36126">
                  <c:v>21.868038740928011</c:v>
                </c:pt>
                <c:pt idx="36127">
                  <c:v>21.868644067804524</c:v>
                </c:pt>
                <c:pt idx="36128">
                  <c:v>21.869249394681038</c:v>
                </c:pt>
                <c:pt idx="36129">
                  <c:v>21.869854721557552</c:v>
                </c:pt>
                <c:pt idx="36130">
                  <c:v>21.870460048434065</c:v>
                </c:pt>
                <c:pt idx="36131">
                  <c:v>21.871065375310579</c:v>
                </c:pt>
                <c:pt idx="36132">
                  <c:v>21.871670702187092</c:v>
                </c:pt>
                <c:pt idx="36133">
                  <c:v>21.872276029063606</c:v>
                </c:pt>
                <c:pt idx="36134">
                  <c:v>21.87288135594012</c:v>
                </c:pt>
                <c:pt idx="36135">
                  <c:v>21.873486682816633</c:v>
                </c:pt>
                <c:pt idx="36136">
                  <c:v>21.874092009693147</c:v>
                </c:pt>
                <c:pt idx="36137">
                  <c:v>21.87469733656966</c:v>
                </c:pt>
                <c:pt idx="36138">
                  <c:v>21.875302663446174</c:v>
                </c:pt>
                <c:pt idx="36139">
                  <c:v>21.875907990322688</c:v>
                </c:pt>
                <c:pt idx="36140">
                  <c:v>21.876513317199201</c:v>
                </c:pt>
                <c:pt idx="36141">
                  <c:v>21.877118644075715</c:v>
                </c:pt>
                <c:pt idx="36142">
                  <c:v>21.877723970952228</c:v>
                </c:pt>
                <c:pt idx="36143">
                  <c:v>21.878329297828742</c:v>
                </c:pt>
                <c:pt idx="36144">
                  <c:v>21.878934624705256</c:v>
                </c:pt>
                <c:pt idx="36145">
                  <c:v>21.879539951581769</c:v>
                </c:pt>
                <c:pt idx="36146">
                  <c:v>21.880145278458283</c:v>
                </c:pt>
                <c:pt idx="36147">
                  <c:v>21.880750605334796</c:v>
                </c:pt>
                <c:pt idx="36148">
                  <c:v>21.88135593221131</c:v>
                </c:pt>
                <c:pt idx="36149">
                  <c:v>21.881961259087824</c:v>
                </c:pt>
                <c:pt idx="36150">
                  <c:v>21.882566585964337</c:v>
                </c:pt>
                <c:pt idx="36151">
                  <c:v>21.883171912840851</c:v>
                </c:pt>
                <c:pt idx="36152">
                  <c:v>21.883777239717364</c:v>
                </c:pt>
                <c:pt idx="36153">
                  <c:v>21.884382566593878</c:v>
                </c:pt>
                <c:pt idx="36154">
                  <c:v>21.884987893470392</c:v>
                </c:pt>
                <c:pt idx="36155">
                  <c:v>21.885593220346905</c:v>
                </c:pt>
                <c:pt idx="36156">
                  <c:v>21.886198547223419</c:v>
                </c:pt>
                <c:pt idx="36157">
                  <c:v>21.886803874099932</c:v>
                </c:pt>
                <c:pt idx="36158">
                  <c:v>21.887409200976446</c:v>
                </c:pt>
                <c:pt idx="36159">
                  <c:v>21.88801452785296</c:v>
                </c:pt>
                <c:pt idx="36160">
                  <c:v>21.888619854729473</c:v>
                </c:pt>
                <c:pt idx="36161">
                  <c:v>21.889225181605987</c:v>
                </c:pt>
                <c:pt idx="36162">
                  <c:v>21.8898305084825</c:v>
                </c:pt>
                <c:pt idx="36163">
                  <c:v>21.890435835359014</c:v>
                </c:pt>
                <c:pt idx="36164">
                  <c:v>21.891041162235528</c:v>
                </c:pt>
                <c:pt idx="36165">
                  <c:v>21.891646489112041</c:v>
                </c:pt>
                <c:pt idx="36166">
                  <c:v>21.892251815988555</c:v>
                </c:pt>
                <c:pt idx="36167">
                  <c:v>21.892857142865068</c:v>
                </c:pt>
                <c:pt idx="36168">
                  <c:v>21.893462469741582</c:v>
                </c:pt>
                <c:pt idx="36169">
                  <c:v>21.894067796618096</c:v>
                </c:pt>
                <c:pt idx="36170">
                  <c:v>21.894673123494609</c:v>
                </c:pt>
                <c:pt idx="36171">
                  <c:v>21.895278450371123</c:v>
                </c:pt>
                <c:pt idx="36172">
                  <c:v>21.895883777247636</c:v>
                </c:pt>
                <c:pt idx="36173">
                  <c:v>21.89648910412415</c:v>
                </c:pt>
                <c:pt idx="36174">
                  <c:v>21.897094431000664</c:v>
                </c:pt>
                <c:pt idx="36175">
                  <c:v>21.897699757877177</c:v>
                </c:pt>
                <c:pt idx="36176">
                  <c:v>21.898305084753691</c:v>
                </c:pt>
                <c:pt idx="36177">
                  <c:v>21.898910411630204</c:v>
                </c:pt>
                <c:pt idx="36178">
                  <c:v>21.899515738506718</c:v>
                </c:pt>
                <c:pt idx="36179">
                  <c:v>21.900121065383232</c:v>
                </c:pt>
                <c:pt idx="36180">
                  <c:v>21.900726392259745</c:v>
                </c:pt>
                <c:pt idx="36181">
                  <c:v>21.901331719136259</c:v>
                </c:pt>
                <c:pt idx="36182">
                  <c:v>21.901937046012772</c:v>
                </c:pt>
                <c:pt idx="36183">
                  <c:v>21.902542372889286</c:v>
                </c:pt>
                <c:pt idx="36184">
                  <c:v>21.9031476997658</c:v>
                </c:pt>
                <c:pt idx="36185">
                  <c:v>21.903753026642313</c:v>
                </c:pt>
                <c:pt idx="36186">
                  <c:v>21.904358353518827</c:v>
                </c:pt>
                <c:pt idx="36187">
                  <c:v>21.90496368039534</c:v>
                </c:pt>
                <c:pt idx="36188">
                  <c:v>21.905569007271854</c:v>
                </c:pt>
                <c:pt idx="36189">
                  <c:v>21.906174334148368</c:v>
                </c:pt>
                <c:pt idx="36190">
                  <c:v>21.906779661024881</c:v>
                </c:pt>
                <c:pt idx="36191">
                  <c:v>21.907384987901395</c:v>
                </c:pt>
                <c:pt idx="36192">
                  <c:v>21.907990314777908</c:v>
                </c:pt>
                <c:pt idx="36193">
                  <c:v>21.908595641654422</c:v>
                </c:pt>
                <c:pt idx="36194">
                  <c:v>21.909200968530936</c:v>
                </c:pt>
                <c:pt idx="36195">
                  <c:v>21.909806295407449</c:v>
                </c:pt>
                <c:pt idx="36196">
                  <c:v>21.910411622283963</c:v>
                </c:pt>
                <c:pt idx="36197">
                  <c:v>21.911016949160476</c:v>
                </c:pt>
                <c:pt idx="36198">
                  <c:v>21.91162227603699</c:v>
                </c:pt>
                <c:pt idx="36199">
                  <c:v>21.912227602913504</c:v>
                </c:pt>
                <c:pt idx="36200">
                  <c:v>21.912832929790017</c:v>
                </c:pt>
                <c:pt idx="36201">
                  <c:v>21.913438256666531</c:v>
                </c:pt>
                <c:pt idx="36202">
                  <c:v>21.914043583543044</c:v>
                </c:pt>
                <c:pt idx="36203">
                  <c:v>21.914648910419558</c:v>
                </c:pt>
                <c:pt idx="36204">
                  <c:v>21.915254237296072</c:v>
                </c:pt>
                <c:pt idx="36205">
                  <c:v>21.915859564172585</c:v>
                </c:pt>
                <c:pt idx="36206">
                  <c:v>21.916464891049099</c:v>
                </c:pt>
                <c:pt idx="36207">
                  <c:v>21.917070217925612</c:v>
                </c:pt>
                <c:pt idx="36208">
                  <c:v>21.917675544802126</c:v>
                </c:pt>
                <c:pt idx="36209">
                  <c:v>21.91828087167864</c:v>
                </c:pt>
                <c:pt idx="36210">
                  <c:v>21.918886198555153</c:v>
                </c:pt>
                <c:pt idx="36211">
                  <c:v>21.919491525431667</c:v>
                </c:pt>
                <c:pt idx="36212">
                  <c:v>21.920096852308181</c:v>
                </c:pt>
                <c:pt idx="36213">
                  <c:v>21.920702179184694</c:v>
                </c:pt>
                <c:pt idx="36214">
                  <c:v>21.921307506061208</c:v>
                </c:pt>
                <c:pt idx="36215">
                  <c:v>21.921912832937721</c:v>
                </c:pt>
                <c:pt idx="36216">
                  <c:v>21.922518159814235</c:v>
                </c:pt>
                <c:pt idx="36217">
                  <c:v>21.923123486690749</c:v>
                </c:pt>
                <c:pt idx="36218">
                  <c:v>21.923728813567262</c:v>
                </c:pt>
                <c:pt idx="36219">
                  <c:v>21.924334140443776</c:v>
                </c:pt>
                <c:pt idx="36220">
                  <c:v>21.924939467320289</c:v>
                </c:pt>
                <c:pt idx="36221">
                  <c:v>21.925544794196803</c:v>
                </c:pt>
                <c:pt idx="36222">
                  <c:v>21.926150121073317</c:v>
                </c:pt>
                <c:pt idx="36223">
                  <c:v>21.92675544794983</c:v>
                </c:pt>
                <c:pt idx="36224">
                  <c:v>21.927360774826344</c:v>
                </c:pt>
                <c:pt idx="36225">
                  <c:v>21.927966101702857</c:v>
                </c:pt>
                <c:pt idx="36226">
                  <c:v>21.928571428579371</c:v>
                </c:pt>
                <c:pt idx="36227">
                  <c:v>21.929176755455885</c:v>
                </c:pt>
                <c:pt idx="36228">
                  <c:v>21.929782082332398</c:v>
                </c:pt>
                <c:pt idx="36229">
                  <c:v>21.930387409208912</c:v>
                </c:pt>
                <c:pt idx="36230">
                  <c:v>21.930992736085425</c:v>
                </c:pt>
                <c:pt idx="36231">
                  <c:v>21.931598062961939</c:v>
                </c:pt>
                <c:pt idx="36232">
                  <c:v>21.932203389838453</c:v>
                </c:pt>
                <c:pt idx="36233">
                  <c:v>21.932808716714966</c:v>
                </c:pt>
                <c:pt idx="36234">
                  <c:v>21.93341404359148</c:v>
                </c:pt>
                <c:pt idx="36235">
                  <c:v>21.934019370467993</c:v>
                </c:pt>
                <c:pt idx="36236">
                  <c:v>21.934624697344507</c:v>
                </c:pt>
                <c:pt idx="36237">
                  <c:v>21.935230024221021</c:v>
                </c:pt>
                <c:pt idx="36238">
                  <c:v>21.935835351097534</c:v>
                </c:pt>
                <c:pt idx="36239">
                  <c:v>21.936440677974048</c:v>
                </c:pt>
                <c:pt idx="36240">
                  <c:v>21.937046004850561</c:v>
                </c:pt>
                <c:pt idx="36241">
                  <c:v>21.937651331727075</c:v>
                </c:pt>
                <c:pt idx="36242">
                  <c:v>21.938256658603589</c:v>
                </c:pt>
                <c:pt idx="36243">
                  <c:v>21.938861985480102</c:v>
                </c:pt>
                <c:pt idx="36244">
                  <c:v>21.939467312356616</c:v>
                </c:pt>
                <c:pt idx="36245">
                  <c:v>21.940072639233129</c:v>
                </c:pt>
                <c:pt idx="36246">
                  <c:v>21.940677966109643</c:v>
                </c:pt>
                <c:pt idx="36247">
                  <c:v>21.941283292986157</c:v>
                </c:pt>
                <c:pt idx="36248">
                  <c:v>21.94188861986267</c:v>
                </c:pt>
                <c:pt idx="36249">
                  <c:v>21.942493946739184</c:v>
                </c:pt>
                <c:pt idx="36250">
                  <c:v>21.943099273615697</c:v>
                </c:pt>
                <c:pt idx="36251">
                  <c:v>21.943704600492211</c:v>
                </c:pt>
                <c:pt idx="36252">
                  <c:v>21.944309927368725</c:v>
                </c:pt>
                <c:pt idx="36253">
                  <c:v>21.944915254245238</c:v>
                </c:pt>
                <c:pt idx="36254">
                  <c:v>21.945520581121752</c:v>
                </c:pt>
                <c:pt idx="36255">
                  <c:v>21.946125907998265</c:v>
                </c:pt>
                <c:pt idx="36256">
                  <c:v>21.946731234874779</c:v>
                </c:pt>
                <c:pt idx="36257">
                  <c:v>21.947336561751293</c:v>
                </c:pt>
                <c:pt idx="36258">
                  <c:v>21.947941888627806</c:v>
                </c:pt>
                <c:pt idx="36259">
                  <c:v>21.94854721550432</c:v>
                </c:pt>
                <c:pt idx="36260">
                  <c:v>21.949152542380833</c:v>
                </c:pt>
                <c:pt idx="36261">
                  <c:v>21.949757869257347</c:v>
                </c:pt>
                <c:pt idx="36262">
                  <c:v>21.950363196133861</c:v>
                </c:pt>
                <c:pt idx="36263">
                  <c:v>21.950968523010374</c:v>
                </c:pt>
                <c:pt idx="36264">
                  <c:v>21.951573849886888</c:v>
                </c:pt>
                <c:pt idx="36265">
                  <c:v>21.952179176763401</c:v>
                </c:pt>
                <c:pt idx="36266">
                  <c:v>21.952784503639915</c:v>
                </c:pt>
                <c:pt idx="36267">
                  <c:v>21.953389830516429</c:v>
                </c:pt>
                <c:pt idx="36268">
                  <c:v>21.953995157392942</c:v>
                </c:pt>
                <c:pt idx="36269">
                  <c:v>21.954600484269456</c:v>
                </c:pt>
                <c:pt idx="36270">
                  <c:v>21.955205811145969</c:v>
                </c:pt>
                <c:pt idx="36271">
                  <c:v>21.955811138022483</c:v>
                </c:pt>
                <c:pt idx="36272">
                  <c:v>21.956416464898997</c:v>
                </c:pt>
                <c:pt idx="36273">
                  <c:v>21.95702179177551</c:v>
                </c:pt>
                <c:pt idx="36274">
                  <c:v>21.957627118652024</c:v>
                </c:pt>
                <c:pt idx="36275">
                  <c:v>21.958232445528537</c:v>
                </c:pt>
                <c:pt idx="36276">
                  <c:v>21.958837772405051</c:v>
                </c:pt>
                <c:pt idx="36277">
                  <c:v>21.959443099281565</c:v>
                </c:pt>
                <c:pt idx="36278">
                  <c:v>21.960048426158078</c:v>
                </c:pt>
                <c:pt idx="36279">
                  <c:v>21.960653753034592</c:v>
                </c:pt>
                <c:pt idx="36280">
                  <c:v>21.961259079911105</c:v>
                </c:pt>
                <c:pt idx="36281">
                  <c:v>21.961864406787619</c:v>
                </c:pt>
                <c:pt idx="36282">
                  <c:v>21.962469733664133</c:v>
                </c:pt>
                <c:pt idx="36283">
                  <c:v>21.963075060540646</c:v>
                </c:pt>
                <c:pt idx="36284">
                  <c:v>21.96368038741716</c:v>
                </c:pt>
                <c:pt idx="36285">
                  <c:v>21.964285714293673</c:v>
                </c:pt>
                <c:pt idx="36286">
                  <c:v>21.964891041170187</c:v>
                </c:pt>
                <c:pt idx="36287">
                  <c:v>21.965496368046701</c:v>
                </c:pt>
                <c:pt idx="36288">
                  <c:v>21.966101694923214</c:v>
                </c:pt>
                <c:pt idx="36289">
                  <c:v>21.966707021799728</c:v>
                </c:pt>
                <c:pt idx="36290">
                  <c:v>21.967312348676241</c:v>
                </c:pt>
                <c:pt idx="36291">
                  <c:v>21.967917675552755</c:v>
                </c:pt>
                <c:pt idx="36292">
                  <c:v>21.968523002429269</c:v>
                </c:pt>
                <c:pt idx="36293">
                  <c:v>21.969128329305782</c:v>
                </c:pt>
                <c:pt idx="36294">
                  <c:v>21.969733656182296</c:v>
                </c:pt>
                <c:pt idx="36295">
                  <c:v>21.970338983058809</c:v>
                </c:pt>
                <c:pt idx="36296">
                  <c:v>21.970944309935323</c:v>
                </c:pt>
                <c:pt idx="36297">
                  <c:v>21.971549636811837</c:v>
                </c:pt>
                <c:pt idx="36298">
                  <c:v>21.97215496368835</c:v>
                </c:pt>
                <c:pt idx="36299">
                  <c:v>21.972760290564864</c:v>
                </c:pt>
                <c:pt idx="36300">
                  <c:v>21.973365617441377</c:v>
                </c:pt>
                <c:pt idx="36301">
                  <c:v>21.973970944317891</c:v>
                </c:pt>
                <c:pt idx="36302">
                  <c:v>21.974576271194405</c:v>
                </c:pt>
                <c:pt idx="36303">
                  <c:v>21.975181598070918</c:v>
                </c:pt>
                <c:pt idx="36304">
                  <c:v>21.975786924947432</c:v>
                </c:pt>
                <c:pt idx="36305">
                  <c:v>21.976392251823945</c:v>
                </c:pt>
                <c:pt idx="36306">
                  <c:v>21.976997578700459</c:v>
                </c:pt>
                <c:pt idx="36307">
                  <c:v>21.977602905576973</c:v>
                </c:pt>
                <c:pt idx="36308">
                  <c:v>21.978208232453486</c:v>
                </c:pt>
                <c:pt idx="36309">
                  <c:v>21.97881355933</c:v>
                </c:pt>
                <c:pt idx="36310">
                  <c:v>21.979418886206513</c:v>
                </c:pt>
                <c:pt idx="36311">
                  <c:v>21.980024213083027</c:v>
                </c:pt>
                <c:pt idx="36312">
                  <c:v>21.980629539959541</c:v>
                </c:pt>
                <c:pt idx="36313">
                  <c:v>21.981234866836054</c:v>
                </c:pt>
                <c:pt idx="36314">
                  <c:v>21.981840193712568</c:v>
                </c:pt>
                <c:pt idx="36315">
                  <c:v>21.982445520589081</c:v>
                </c:pt>
                <c:pt idx="36316">
                  <c:v>21.983050847465595</c:v>
                </c:pt>
                <c:pt idx="36317">
                  <c:v>21.983656174342109</c:v>
                </c:pt>
                <c:pt idx="36318">
                  <c:v>21.984261501218622</c:v>
                </c:pt>
                <c:pt idx="36319">
                  <c:v>21.984866828095136</c:v>
                </c:pt>
                <c:pt idx="36320">
                  <c:v>21.985472154971649</c:v>
                </c:pt>
                <c:pt idx="36321">
                  <c:v>21.986077481848163</c:v>
                </c:pt>
                <c:pt idx="36322">
                  <c:v>21.986682808724677</c:v>
                </c:pt>
                <c:pt idx="36323">
                  <c:v>21.98728813560119</c:v>
                </c:pt>
                <c:pt idx="36324">
                  <c:v>21.987893462477704</c:v>
                </c:pt>
                <c:pt idx="36325">
                  <c:v>21.988498789354217</c:v>
                </c:pt>
                <c:pt idx="36326">
                  <c:v>21.989104116230731</c:v>
                </c:pt>
                <c:pt idx="36327">
                  <c:v>21.989709443107245</c:v>
                </c:pt>
                <c:pt idx="36328">
                  <c:v>21.990314769983758</c:v>
                </c:pt>
                <c:pt idx="36329">
                  <c:v>21.990920096860272</c:v>
                </c:pt>
                <c:pt idx="36330">
                  <c:v>21.991525423736785</c:v>
                </c:pt>
                <c:pt idx="36331">
                  <c:v>21.992130750613299</c:v>
                </c:pt>
                <c:pt idx="36332">
                  <c:v>21.992736077489813</c:v>
                </c:pt>
                <c:pt idx="36333">
                  <c:v>21.993341404366326</c:v>
                </c:pt>
                <c:pt idx="36334">
                  <c:v>21.99394673124284</c:v>
                </c:pt>
                <c:pt idx="36335">
                  <c:v>21.994552058119353</c:v>
                </c:pt>
                <c:pt idx="36336">
                  <c:v>21.995157384995867</c:v>
                </c:pt>
                <c:pt idx="36337">
                  <c:v>21.995762711872381</c:v>
                </c:pt>
                <c:pt idx="36338">
                  <c:v>21.996368038748894</c:v>
                </c:pt>
                <c:pt idx="36339">
                  <c:v>21.996973365625408</c:v>
                </c:pt>
                <c:pt idx="36340">
                  <c:v>21.997578692501921</c:v>
                </c:pt>
                <c:pt idx="36341">
                  <c:v>21.998184019378435</c:v>
                </c:pt>
                <c:pt idx="36342">
                  <c:v>21.998789346254949</c:v>
                </c:pt>
                <c:pt idx="36343">
                  <c:v>21.999394673131462</c:v>
                </c:pt>
                <c:pt idx="36344">
                  <c:v>22.000000000007976</c:v>
                </c:pt>
                <c:pt idx="36345">
                  <c:v>22.000605326884489</c:v>
                </c:pt>
                <c:pt idx="36346">
                  <c:v>22.001210653761003</c:v>
                </c:pt>
                <c:pt idx="36347">
                  <c:v>22.001815980637517</c:v>
                </c:pt>
                <c:pt idx="36348">
                  <c:v>22.00242130751403</c:v>
                </c:pt>
                <c:pt idx="36349">
                  <c:v>22.003026634390544</c:v>
                </c:pt>
                <c:pt idx="36350">
                  <c:v>22.003631961267057</c:v>
                </c:pt>
                <c:pt idx="36351">
                  <c:v>22.004237288143571</c:v>
                </c:pt>
                <c:pt idx="36352">
                  <c:v>22.004842615020085</c:v>
                </c:pt>
                <c:pt idx="36353">
                  <c:v>22.005447941896598</c:v>
                </c:pt>
                <c:pt idx="36354">
                  <c:v>22.006053268773112</c:v>
                </c:pt>
                <c:pt idx="36355">
                  <c:v>22.006658595649625</c:v>
                </c:pt>
                <c:pt idx="36356">
                  <c:v>22.007263922526139</c:v>
                </c:pt>
                <c:pt idx="36357">
                  <c:v>22.007869249402653</c:v>
                </c:pt>
                <c:pt idx="36358">
                  <c:v>22.008474576279166</c:v>
                </c:pt>
                <c:pt idx="36359">
                  <c:v>22.00907990315568</c:v>
                </c:pt>
                <c:pt idx="36360">
                  <c:v>22.009685230032193</c:v>
                </c:pt>
                <c:pt idx="36361">
                  <c:v>22.010290556908707</c:v>
                </c:pt>
                <c:pt idx="36362">
                  <c:v>22.010895883785221</c:v>
                </c:pt>
                <c:pt idx="36363">
                  <c:v>22.011501210661734</c:v>
                </c:pt>
                <c:pt idx="36364">
                  <c:v>22.012106537538248</c:v>
                </c:pt>
                <c:pt idx="36365">
                  <c:v>22.012711864414761</c:v>
                </c:pt>
                <c:pt idx="36366">
                  <c:v>22.013317191291275</c:v>
                </c:pt>
                <c:pt idx="36367">
                  <c:v>22.013922518167789</c:v>
                </c:pt>
                <c:pt idx="36368">
                  <c:v>22.014527845044302</c:v>
                </c:pt>
                <c:pt idx="36369">
                  <c:v>22.015133171920816</c:v>
                </c:pt>
                <c:pt idx="36370">
                  <c:v>22.015738498797329</c:v>
                </c:pt>
                <c:pt idx="36371">
                  <c:v>22.016343825673843</c:v>
                </c:pt>
                <c:pt idx="36372">
                  <c:v>22.016949152550357</c:v>
                </c:pt>
                <c:pt idx="36373">
                  <c:v>22.01755447942687</c:v>
                </c:pt>
                <c:pt idx="36374">
                  <c:v>22.018159806303384</c:v>
                </c:pt>
                <c:pt idx="36375">
                  <c:v>22.018765133179897</c:v>
                </c:pt>
                <c:pt idx="36376">
                  <c:v>22.019370460056411</c:v>
                </c:pt>
                <c:pt idx="36377">
                  <c:v>22.019975786932925</c:v>
                </c:pt>
                <c:pt idx="36378">
                  <c:v>22.020581113809438</c:v>
                </c:pt>
                <c:pt idx="36379">
                  <c:v>22.021186440685952</c:v>
                </c:pt>
                <c:pt idx="36380">
                  <c:v>22.021791767562465</c:v>
                </c:pt>
                <c:pt idx="36381">
                  <c:v>22.022397094438979</c:v>
                </c:pt>
                <c:pt idx="36382">
                  <c:v>22.023002421315493</c:v>
                </c:pt>
                <c:pt idx="36383">
                  <c:v>22.023607748192006</c:v>
                </c:pt>
                <c:pt idx="36384">
                  <c:v>22.02421307506852</c:v>
                </c:pt>
                <c:pt idx="36385">
                  <c:v>22.024818401945033</c:v>
                </c:pt>
                <c:pt idx="36386">
                  <c:v>22.025423728821547</c:v>
                </c:pt>
                <c:pt idx="36387">
                  <c:v>22.026029055698061</c:v>
                </c:pt>
                <c:pt idx="36388">
                  <c:v>22.026634382574574</c:v>
                </c:pt>
                <c:pt idx="36389">
                  <c:v>22.027239709451088</c:v>
                </c:pt>
                <c:pt idx="36390">
                  <c:v>22.027845036327601</c:v>
                </c:pt>
                <c:pt idx="36391">
                  <c:v>22.028450363204115</c:v>
                </c:pt>
                <c:pt idx="36392">
                  <c:v>22.029055690080629</c:v>
                </c:pt>
                <c:pt idx="36393">
                  <c:v>22.029661016957142</c:v>
                </c:pt>
                <c:pt idx="36394">
                  <c:v>22.030266343833656</c:v>
                </c:pt>
                <c:pt idx="36395">
                  <c:v>22.030871670710169</c:v>
                </c:pt>
                <c:pt idx="36396">
                  <c:v>22.031476997586683</c:v>
                </c:pt>
                <c:pt idx="36397">
                  <c:v>22.032082324463197</c:v>
                </c:pt>
                <c:pt idx="36398">
                  <c:v>22.03268765133971</c:v>
                </c:pt>
                <c:pt idx="36399">
                  <c:v>22.033292978216224</c:v>
                </c:pt>
                <c:pt idx="36400">
                  <c:v>22.033898305092738</c:v>
                </c:pt>
                <c:pt idx="36401">
                  <c:v>22.034503631969251</c:v>
                </c:pt>
                <c:pt idx="36402">
                  <c:v>22.035108958845765</c:v>
                </c:pt>
                <c:pt idx="36403">
                  <c:v>22.035714285722278</c:v>
                </c:pt>
                <c:pt idx="36404">
                  <c:v>22.036319612598792</c:v>
                </c:pt>
                <c:pt idx="36405">
                  <c:v>22.036924939475306</c:v>
                </c:pt>
                <c:pt idx="36406">
                  <c:v>22.037530266351819</c:v>
                </c:pt>
                <c:pt idx="36407">
                  <c:v>22.038135593228333</c:v>
                </c:pt>
                <c:pt idx="36408">
                  <c:v>22.038740920104846</c:v>
                </c:pt>
                <c:pt idx="36409">
                  <c:v>22.03934624698136</c:v>
                </c:pt>
                <c:pt idx="36410">
                  <c:v>22.039951573857874</c:v>
                </c:pt>
                <c:pt idx="36411">
                  <c:v>22.040556900734387</c:v>
                </c:pt>
                <c:pt idx="36412">
                  <c:v>22.041162227610901</c:v>
                </c:pt>
                <c:pt idx="36413">
                  <c:v>22.041767554487414</c:v>
                </c:pt>
                <c:pt idx="36414">
                  <c:v>22.042372881363928</c:v>
                </c:pt>
                <c:pt idx="36415">
                  <c:v>22.042978208240442</c:v>
                </c:pt>
                <c:pt idx="36416">
                  <c:v>22.043583535116955</c:v>
                </c:pt>
                <c:pt idx="36417">
                  <c:v>22.044188861993469</c:v>
                </c:pt>
                <c:pt idx="36418">
                  <c:v>22.044794188869982</c:v>
                </c:pt>
                <c:pt idx="36419">
                  <c:v>22.045399515746496</c:v>
                </c:pt>
                <c:pt idx="36420">
                  <c:v>22.04600484262301</c:v>
                </c:pt>
                <c:pt idx="36421">
                  <c:v>22.046610169499523</c:v>
                </c:pt>
                <c:pt idx="36422">
                  <c:v>22.047215496376037</c:v>
                </c:pt>
                <c:pt idx="36423">
                  <c:v>22.04782082325255</c:v>
                </c:pt>
                <c:pt idx="36424">
                  <c:v>22.048426150129064</c:v>
                </c:pt>
                <c:pt idx="36425">
                  <c:v>22.049031477005578</c:v>
                </c:pt>
                <c:pt idx="36426">
                  <c:v>22.049636803882091</c:v>
                </c:pt>
                <c:pt idx="36427">
                  <c:v>22.050242130758605</c:v>
                </c:pt>
                <c:pt idx="36428">
                  <c:v>22.050847457635118</c:v>
                </c:pt>
                <c:pt idx="36429">
                  <c:v>22.051452784511632</c:v>
                </c:pt>
                <c:pt idx="36430">
                  <c:v>22.052058111388146</c:v>
                </c:pt>
                <c:pt idx="36431">
                  <c:v>22.052663438264659</c:v>
                </c:pt>
                <c:pt idx="36432">
                  <c:v>22.053268765141173</c:v>
                </c:pt>
                <c:pt idx="36433">
                  <c:v>22.053874092017686</c:v>
                </c:pt>
                <c:pt idx="36434">
                  <c:v>22.0544794188942</c:v>
                </c:pt>
                <c:pt idx="36435">
                  <c:v>22.055084745770714</c:v>
                </c:pt>
                <c:pt idx="36436">
                  <c:v>22.055690072647227</c:v>
                </c:pt>
                <c:pt idx="36437">
                  <c:v>22.056295399523741</c:v>
                </c:pt>
                <c:pt idx="36438">
                  <c:v>22.056900726400254</c:v>
                </c:pt>
                <c:pt idx="36439">
                  <c:v>22.057506053276768</c:v>
                </c:pt>
                <c:pt idx="36440">
                  <c:v>22.058111380153282</c:v>
                </c:pt>
                <c:pt idx="36441">
                  <c:v>22.058716707029795</c:v>
                </c:pt>
                <c:pt idx="36442">
                  <c:v>22.059322033906309</c:v>
                </c:pt>
                <c:pt idx="36443">
                  <c:v>22.059927360782822</c:v>
                </c:pt>
                <c:pt idx="36444">
                  <c:v>22.060532687659336</c:v>
                </c:pt>
                <c:pt idx="36445">
                  <c:v>22.06113801453585</c:v>
                </c:pt>
                <c:pt idx="36446">
                  <c:v>22.061743341412363</c:v>
                </c:pt>
                <c:pt idx="36447">
                  <c:v>22.062348668288877</c:v>
                </c:pt>
                <c:pt idx="36448">
                  <c:v>22.06295399516539</c:v>
                </c:pt>
                <c:pt idx="36449">
                  <c:v>22.063559322041904</c:v>
                </c:pt>
                <c:pt idx="36450">
                  <c:v>22.064164648918418</c:v>
                </c:pt>
                <c:pt idx="36451">
                  <c:v>22.064769975794931</c:v>
                </c:pt>
                <c:pt idx="36452">
                  <c:v>22.065375302671445</c:v>
                </c:pt>
                <c:pt idx="36453">
                  <c:v>22.065980629547958</c:v>
                </c:pt>
                <c:pt idx="36454">
                  <c:v>22.066585956424472</c:v>
                </c:pt>
                <c:pt idx="36455">
                  <c:v>22.067191283300986</c:v>
                </c:pt>
                <c:pt idx="36456">
                  <c:v>22.067796610177499</c:v>
                </c:pt>
                <c:pt idx="36457">
                  <c:v>22.068401937054013</c:v>
                </c:pt>
                <c:pt idx="36458">
                  <c:v>22.069007263930526</c:v>
                </c:pt>
                <c:pt idx="36459">
                  <c:v>22.06961259080704</c:v>
                </c:pt>
                <c:pt idx="36460">
                  <c:v>22.070217917683554</c:v>
                </c:pt>
                <c:pt idx="36461">
                  <c:v>22.070823244560067</c:v>
                </c:pt>
                <c:pt idx="36462">
                  <c:v>22.071428571436581</c:v>
                </c:pt>
                <c:pt idx="36463">
                  <c:v>22.072033898313094</c:v>
                </c:pt>
                <c:pt idx="36464">
                  <c:v>22.072639225189608</c:v>
                </c:pt>
                <c:pt idx="36465">
                  <c:v>22.073244552066122</c:v>
                </c:pt>
                <c:pt idx="36466">
                  <c:v>22.073849878942635</c:v>
                </c:pt>
                <c:pt idx="36467">
                  <c:v>22.074455205819149</c:v>
                </c:pt>
                <c:pt idx="36468">
                  <c:v>22.075060532695662</c:v>
                </c:pt>
                <c:pt idx="36469">
                  <c:v>22.075665859572176</c:v>
                </c:pt>
                <c:pt idx="36470">
                  <c:v>22.07627118644869</c:v>
                </c:pt>
                <c:pt idx="36471">
                  <c:v>22.076876513325203</c:v>
                </c:pt>
                <c:pt idx="36472">
                  <c:v>22.077481840201717</c:v>
                </c:pt>
                <c:pt idx="36473">
                  <c:v>22.07808716707823</c:v>
                </c:pt>
                <c:pt idx="36474">
                  <c:v>22.078692493954744</c:v>
                </c:pt>
                <c:pt idx="36475">
                  <c:v>22.079297820831258</c:v>
                </c:pt>
                <c:pt idx="36476">
                  <c:v>22.079903147707771</c:v>
                </c:pt>
                <c:pt idx="36477">
                  <c:v>22.080508474584285</c:v>
                </c:pt>
                <c:pt idx="36478">
                  <c:v>22.081113801460798</c:v>
                </c:pt>
                <c:pt idx="36479">
                  <c:v>22.081719128337312</c:v>
                </c:pt>
                <c:pt idx="36480">
                  <c:v>22.082324455213826</c:v>
                </c:pt>
                <c:pt idx="36481">
                  <c:v>22.082929782090339</c:v>
                </c:pt>
                <c:pt idx="36482">
                  <c:v>22.083535108966853</c:v>
                </c:pt>
                <c:pt idx="36483">
                  <c:v>22.084140435843366</c:v>
                </c:pt>
                <c:pt idx="36484">
                  <c:v>22.08474576271988</c:v>
                </c:pt>
                <c:pt idx="36485">
                  <c:v>22.085351089596394</c:v>
                </c:pt>
                <c:pt idx="36486">
                  <c:v>22.085956416472907</c:v>
                </c:pt>
                <c:pt idx="36487">
                  <c:v>22.086561743349421</c:v>
                </c:pt>
                <c:pt idx="36488">
                  <c:v>22.087167070225934</c:v>
                </c:pt>
                <c:pt idx="36489">
                  <c:v>22.087772397102448</c:v>
                </c:pt>
                <c:pt idx="36490">
                  <c:v>22.088377723978962</c:v>
                </c:pt>
                <c:pt idx="36491">
                  <c:v>22.088983050855475</c:v>
                </c:pt>
                <c:pt idx="36492">
                  <c:v>22.089588377731989</c:v>
                </c:pt>
                <c:pt idx="36493">
                  <c:v>22.090193704608502</c:v>
                </c:pt>
                <c:pt idx="36494">
                  <c:v>22.090799031485016</c:v>
                </c:pt>
                <c:pt idx="36495">
                  <c:v>22.09140435836153</c:v>
                </c:pt>
                <c:pt idx="36496">
                  <c:v>22.092009685238043</c:v>
                </c:pt>
                <c:pt idx="36497">
                  <c:v>22.092615012114557</c:v>
                </c:pt>
                <c:pt idx="36498">
                  <c:v>22.09322033899107</c:v>
                </c:pt>
                <c:pt idx="36499">
                  <c:v>22.093825665867584</c:v>
                </c:pt>
                <c:pt idx="36500">
                  <c:v>22.094430992744098</c:v>
                </c:pt>
                <c:pt idx="36501">
                  <c:v>22.095036319620611</c:v>
                </c:pt>
                <c:pt idx="36502">
                  <c:v>22.095641646497125</c:v>
                </c:pt>
                <c:pt idx="36503">
                  <c:v>22.096246973373638</c:v>
                </c:pt>
                <c:pt idx="36504">
                  <c:v>22.096852300250152</c:v>
                </c:pt>
                <c:pt idx="36505">
                  <c:v>22.097457627126666</c:v>
                </c:pt>
                <c:pt idx="36506">
                  <c:v>22.098062954003179</c:v>
                </c:pt>
                <c:pt idx="36507">
                  <c:v>22.098668280879693</c:v>
                </c:pt>
                <c:pt idx="36508">
                  <c:v>22.099273607756206</c:v>
                </c:pt>
                <c:pt idx="36509">
                  <c:v>22.09987893463272</c:v>
                </c:pt>
                <c:pt idx="36510">
                  <c:v>22.100484261509234</c:v>
                </c:pt>
                <c:pt idx="36511">
                  <c:v>22.101089588385747</c:v>
                </c:pt>
                <c:pt idx="36512">
                  <c:v>22.101694915262261</c:v>
                </c:pt>
                <c:pt idx="36513">
                  <c:v>22.102300242138774</c:v>
                </c:pt>
                <c:pt idx="36514">
                  <c:v>22.102905569015288</c:v>
                </c:pt>
                <c:pt idx="36515">
                  <c:v>22.103510895891802</c:v>
                </c:pt>
                <c:pt idx="36516">
                  <c:v>22.104116222768315</c:v>
                </c:pt>
                <c:pt idx="36517">
                  <c:v>22.104721549644829</c:v>
                </c:pt>
                <c:pt idx="36518">
                  <c:v>22.105326876521342</c:v>
                </c:pt>
                <c:pt idx="36519">
                  <c:v>22.105932203397856</c:v>
                </c:pt>
                <c:pt idx="36520">
                  <c:v>22.10653753027437</c:v>
                </c:pt>
                <c:pt idx="36521">
                  <c:v>22.107142857150883</c:v>
                </c:pt>
                <c:pt idx="36522">
                  <c:v>22.107748184027397</c:v>
                </c:pt>
                <c:pt idx="36523">
                  <c:v>22.10835351090391</c:v>
                </c:pt>
                <c:pt idx="36524">
                  <c:v>22.108958837780424</c:v>
                </c:pt>
                <c:pt idx="36525">
                  <c:v>22.109564164656938</c:v>
                </c:pt>
                <c:pt idx="36526">
                  <c:v>22.110169491533451</c:v>
                </c:pt>
                <c:pt idx="36527">
                  <c:v>22.110774818409965</c:v>
                </c:pt>
                <c:pt idx="36528">
                  <c:v>22.111380145286478</c:v>
                </c:pt>
                <c:pt idx="36529">
                  <c:v>22.111985472162992</c:v>
                </c:pt>
                <c:pt idx="36530">
                  <c:v>22.112590799039506</c:v>
                </c:pt>
                <c:pt idx="36531">
                  <c:v>22.113196125916019</c:v>
                </c:pt>
                <c:pt idx="36532">
                  <c:v>22.113801452792533</c:v>
                </c:pt>
                <c:pt idx="36533">
                  <c:v>22.114406779669046</c:v>
                </c:pt>
                <c:pt idx="36534">
                  <c:v>22.11501210654556</c:v>
                </c:pt>
                <c:pt idx="36535">
                  <c:v>22.115617433422074</c:v>
                </c:pt>
                <c:pt idx="36536">
                  <c:v>22.116222760298587</c:v>
                </c:pt>
                <c:pt idx="36537">
                  <c:v>22.116828087175101</c:v>
                </c:pt>
                <c:pt idx="36538">
                  <c:v>22.117433414051614</c:v>
                </c:pt>
                <c:pt idx="36539">
                  <c:v>22.118038740928128</c:v>
                </c:pt>
                <c:pt idx="36540">
                  <c:v>22.118644067804642</c:v>
                </c:pt>
                <c:pt idx="36541">
                  <c:v>22.119249394681155</c:v>
                </c:pt>
                <c:pt idx="36542">
                  <c:v>22.119854721557669</c:v>
                </c:pt>
                <c:pt idx="36543">
                  <c:v>22.120460048434182</c:v>
                </c:pt>
                <c:pt idx="36544">
                  <c:v>22.121065375310696</c:v>
                </c:pt>
                <c:pt idx="36545">
                  <c:v>22.12167070218721</c:v>
                </c:pt>
                <c:pt idx="36546">
                  <c:v>22.122276029063723</c:v>
                </c:pt>
                <c:pt idx="36547">
                  <c:v>22.122881355940237</c:v>
                </c:pt>
                <c:pt idx="36548">
                  <c:v>22.12348668281675</c:v>
                </c:pt>
                <c:pt idx="36549">
                  <c:v>22.124092009693264</c:v>
                </c:pt>
                <c:pt idx="36550">
                  <c:v>22.124697336569778</c:v>
                </c:pt>
                <c:pt idx="36551">
                  <c:v>22.125302663446291</c:v>
                </c:pt>
                <c:pt idx="36552">
                  <c:v>22.125907990322805</c:v>
                </c:pt>
                <c:pt idx="36553">
                  <c:v>22.126513317199318</c:v>
                </c:pt>
                <c:pt idx="36554">
                  <c:v>22.127118644075832</c:v>
                </c:pt>
                <c:pt idx="36555">
                  <c:v>22.127723970952346</c:v>
                </c:pt>
                <c:pt idx="36556">
                  <c:v>22.128329297828859</c:v>
                </c:pt>
                <c:pt idx="36557">
                  <c:v>22.128934624705373</c:v>
                </c:pt>
                <c:pt idx="36558">
                  <c:v>22.129539951581886</c:v>
                </c:pt>
                <c:pt idx="36559">
                  <c:v>22.1301452784584</c:v>
                </c:pt>
                <c:pt idx="36560">
                  <c:v>22.130750605334914</c:v>
                </c:pt>
                <c:pt idx="36561">
                  <c:v>22.131355932211427</c:v>
                </c:pt>
                <c:pt idx="36562">
                  <c:v>22.131961259087941</c:v>
                </c:pt>
                <c:pt idx="36563">
                  <c:v>22.132566585964454</c:v>
                </c:pt>
                <c:pt idx="36564">
                  <c:v>22.133171912840968</c:v>
                </c:pt>
                <c:pt idx="36565">
                  <c:v>22.133777239717482</c:v>
                </c:pt>
                <c:pt idx="36566">
                  <c:v>22.134382566593995</c:v>
                </c:pt>
                <c:pt idx="36567">
                  <c:v>22.134987893470509</c:v>
                </c:pt>
                <c:pt idx="36568">
                  <c:v>22.135593220347022</c:v>
                </c:pt>
                <c:pt idx="36569">
                  <c:v>22.136198547223536</c:v>
                </c:pt>
                <c:pt idx="36570">
                  <c:v>22.13680387410005</c:v>
                </c:pt>
                <c:pt idx="36571">
                  <c:v>22.137409200976563</c:v>
                </c:pt>
                <c:pt idx="36572">
                  <c:v>22.138014527853077</c:v>
                </c:pt>
                <c:pt idx="36573">
                  <c:v>22.13861985472959</c:v>
                </c:pt>
                <c:pt idx="36574">
                  <c:v>22.139225181606104</c:v>
                </c:pt>
                <c:pt idx="36575">
                  <c:v>22.139830508482618</c:v>
                </c:pt>
                <c:pt idx="36576">
                  <c:v>22.140435835359131</c:v>
                </c:pt>
                <c:pt idx="36577">
                  <c:v>22.141041162235645</c:v>
                </c:pt>
                <c:pt idx="36578">
                  <c:v>22.141646489112158</c:v>
                </c:pt>
                <c:pt idx="36579">
                  <c:v>22.142251815988672</c:v>
                </c:pt>
                <c:pt idx="36580">
                  <c:v>22.142857142865186</c:v>
                </c:pt>
                <c:pt idx="36581">
                  <c:v>22.143462469741699</c:v>
                </c:pt>
                <c:pt idx="36582">
                  <c:v>22.144067796618213</c:v>
                </c:pt>
                <c:pt idx="36583">
                  <c:v>22.144673123494726</c:v>
                </c:pt>
                <c:pt idx="36584">
                  <c:v>22.14527845037124</c:v>
                </c:pt>
                <c:pt idx="36585">
                  <c:v>22.145883777247754</c:v>
                </c:pt>
                <c:pt idx="36586">
                  <c:v>22.146489104124267</c:v>
                </c:pt>
                <c:pt idx="36587">
                  <c:v>22.147094431000781</c:v>
                </c:pt>
                <c:pt idx="36588">
                  <c:v>22.147699757877295</c:v>
                </c:pt>
                <c:pt idx="36589">
                  <c:v>22.148305084753808</c:v>
                </c:pt>
                <c:pt idx="36590">
                  <c:v>22.148910411630322</c:v>
                </c:pt>
                <c:pt idx="36591">
                  <c:v>22.149515738506835</c:v>
                </c:pt>
                <c:pt idx="36592">
                  <c:v>22.150121065383349</c:v>
                </c:pt>
                <c:pt idx="36593">
                  <c:v>22.150726392259863</c:v>
                </c:pt>
                <c:pt idx="36594">
                  <c:v>22.151331719136376</c:v>
                </c:pt>
                <c:pt idx="36595">
                  <c:v>22.15193704601289</c:v>
                </c:pt>
                <c:pt idx="36596">
                  <c:v>22.152542372889403</c:v>
                </c:pt>
                <c:pt idx="36597">
                  <c:v>22.153147699765917</c:v>
                </c:pt>
                <c:pt idx="36598">
                  <c:v>22.153753026642431</c:v>
                </c:pt>
                <c:pt idx="36599">
                  <c:v>22.154358353518944</c:v>
                </c:pt>
                <c:pt idx="36600">
                  <c:v>22.154963680395458</c:v>
                </c:pt>
                <c:pt idx="36601">
                  <c:v>22.155569007271971</c:v>
                </c:pt>
                <c:pt idx="36602">
                  <c:v>22.156174334148485</c:v>
                </c:pt>
                <c:pt idx="36603">
                  <c:v>22.156779661024999</c:v>
                </c:pt>
                <c:pt idx="36604">
                  <c:v>22.157384987901512</c:v>
                </c:pt>
                <c:pt idx="36605">
                  <c:v>22.157990314778026</c:v>
                </c:pt>
                <c:pt idx="36606">
                  <c:v>22.158595641654539</c:v>
                </c:pt>
                <c:pt idx="36607">
                  <c:v>22.159200968531053</c:v>
                </c:pt>
                <c:pt idx="36608">
                  <c:v>22.159806295407567</c:v>
                </c:pt>
                <c:pt idx="36609">
                  <c:v>22.16041162228408</c:v>
                </c:pt>
                <c:pt idx="36610">
                  <c:v>22.161016949160594</c:v>
                </c:pt>
                <c:pt idx="36611">
                  <c:v>22.161622276037107</c:v>
                </c:pt>
                <c:pt idx="36612">
                  <c:v>22.162227602913621</c:v>
                </c:pt>
                <c:pt idx="36613">
                  <c:v>22.162832929790135</c:v>
                </c:pt>
                <c:pt idx="36614">
                  <c:v>22.163438256666648</c:v>
                </c:pt>
                <c:pt idx="36615">
                  <c:v>22.164043583543162</c:v>
                </c:pt>
                <c:pt idx="36616">
                  <c:v>22.164648910419675</c:v>
                </c:pt>
                <c:pt idx="36617">
                  <c:v>22.165254237296189</c:v>
                </c:pt>
                <c:pt idx="36618">
                  <c:v>22.165859564172703</c:v>
                </c:pt>
                <c:pt idx="36619">
                  <c:v>22.166464891049216</c:v>
                </c:pt>
                <c:pt idx="36620">
                  <c:v>22.16707021792573</c:v>
                </c:pt>
                <c:pt idx="36621">
                  <c:v>22.167675544802243</c:v>
                </c:pt>
                <c:pt idx="36622">
                  <c:v>22.168280871678757</c:v>
                </c:pt>
                <c:pt idx="36623">
                  <c:v>22.168886198555271</c:v>
                </c:pt>
                <c:pt idx="36624">
                  <c:v>22.169491525431784</c:v>
                </c:pt>
                <c:pt idx="36625">
                  <c:v>22.170096852308298</c:v>
                </c:pt>
                <c:pt idx="36626">
                  <c:v>22.170702179184811</c:v>
                </c:pt>
                <c:pt idx="36627">
                  <c:v>22.171307506061325</c:v>
                </c:pt>
                <c:pt idx="36628">
                  <c:v>22.171912832937839</c:v>
                </c:pt>
                <c:pt idx="36629">
                  <c:v>22.172518159814352</c:v>
                </c:pt>
                <c:pt idx="36630">
                  <c:v>22.173123486690866</c:v>
                </c:pt>
                <c:pt idx="36631">
                  <c:v>22.173728813567379</c:v>
                </c:pt>
                <c:pt idx="36632">
                  <c:v>22.174334140443893</c:v>
                </c:pt>
                <c:pt idx="36633">
                  <c:v>22.174939467320407</c:v>
                </c:pt>
                <c:pt idx="36634">
                  <c:v>22.17554479419692</c:v>
                </c:pt>
                <c:pt idx="36635">
                  <c:v>22.176150121073434</c:v>
                </c:pt>
                <c:pt idx="36636">
                  <c:v>22.176755447949947</c:v>
                </c:pt>
                <c:pt idx="36637">
                  <c:v>22.177360774826461</c:v>
                </c:pt>
                <c:pt idx="36638">
                  <c:v>22.177966101702975</c:v>
                </c:pt>
                <c:pt idx="36639">
                  <c:v>22.178571428579488</c:v>
                </c:pt>
                <c:pt idx="36640">
                  <c:v>22.179176755456002</c:v>
                </c:pt>
                <c:pt idx="36641">
                  <c:v>22.179782082332515</c:v>
                </c:pt>
                <c:pt idx="36642">
                  <c:v>22.180387409209029</c:v>
                </c:pt>
                <c:pt idx="36643">
                  <c:v>22.180992736085543</c:v>
                </c:pt>
                <c:pt idx="36644">
                  <c:v>22.181598062962056</c:v>
                </c:pt>
                <c:pt idx="36645">
                  <c:v>22.18220338983857</c:v>
                </c:pt>
                <c:pt idx="36646">
                  <c:v>22.182808716715083</c:v>
                </c:pt>
                <c:pt idx="36647">
                  <c:v>22.183414043591597</c:v>
                </c:pt>
                <c:pt idx="36648">
                  <c:v>22.184019370468111</c:v>
                </c:pt>
                <c:pt idx="36649">
                  <c:v>22.184624697344624</c:v>
                </c:pt>
                <c:pt idx="36650">
                  <c:v>22.185230024221138</c:v>
                </c:pt>
                <c:pt idx="36651">
                  <c:v>22.185835351097651</c:v>
                </c:pt>
                <c:pt idx="36652">
                  <c:v>22.186440677974165</c:v>
                </c:pt>
                <c:pt idx="36653">
                  <c:v>22.187046004850679</c:v>
                </c:pt>
                <c:pt idx="36654">
                  <c:v>22.187651331727192</c:v>
                </c:pt>
                <c:pt idx="36655">
                  <c:v>22.188256658603706</c:v>
                </c:pt>
                <c:pt idx="36656">
                  <c:v>22.188861985480219</c:v>
                </c:pt>
                <c:pt idx="36657">
                  <c:v>22.189467312356733</c:v>
                </c:pt>
                <c:pt idx="36658">
                  <c:v>22.190072639233247</c:v>
                </c:pt>
                <c:pt idx="36659">
                  <c:v>22.19067796610976</c:v>
                </c:pt>
                <c:pt idx="36660">
                  <c:v>22.191283292986274</c:v>
                </c:pt>
                <c:pt idx="36661">
                  <c:v>22.191888619862787</c:v>
                </c:pt>
                <c:pt idx="36662">
                  <c:v>22.192493946739301</c:v>
                </c:pt>
                <c:pt idx="36663">
                  <c:v>22.193099273615815</c:v>
                </c:pt>
                <c:pt idx="36664">
                  <c:v>22.193704600492328</c:v>
                </c:pt>
                <c:pt idx="36665">
                  <c:v>22.194309927368842</c:v>
                </c:pt>
                <c:pt idx="36666">
                  <c:v>22.194915254245355</c:v>
                </c:pt>
                <c:pt idx="36667">
                  <c:v>22.195520581121869</c:v>
                </c:pt>
                <c:pt idx="36668">
                  <c:v>22.196125907998383</c:v>
                </c:pt>
                <c:pt idx="36669">
                  <c:v>22.196731234874896</c:v>
                </c:pt>
                <c:pt idx="36670">
                  <c:v>22.19733656175141</c:v>
                </c:pt>
                <c:pt idx="36671">
                  <c:v>22.197941888627923</c:v>
                </c:pt>
                <c:pt idx="36672">
                  <c:v>22.198547215504437</c:v>
                </c:pt>
                <c:pt idx="36673">
                  <c:v>22.199152542380951</c:v>
                </c:pt>
                <c:pt idx="36674">
                  <c:v>22.199757869257464</c:v>
                </c:pt>
                <c:pt idx="36675">
                  <c:v>22.200363196133978</c:v>
                </c:pt>
                <c:pt idx="36676">
                  <c:v>22.200968523010491</c:v>
                </c:pt>
                <c:pt idx="36677">
                  <c:v>22.201573849887005</c:v>
                </c:pt>
                <c:pt idx="36678">
                  <c:v>22.202179176763519</c:v>
                </c:pt>
                <c:pt idx="36679">
                  <c:v>22.202784503640032</c:v>
                </c:pt>
                <c:pt idx="36680">
                  <c:v>22.203389830516546</c:v>
                </c:pt>
                <c:pt idx="36681">
                  <c:v>22.203995157393059</c:v>
                </c:pt>
                <c:pt idx="36682">
                  <c:v>22.204600484269573</c:v>
                </c:pt>
                <c:pt idx="36683">
                  <c:v>22.205205811146087</c:v>
                </c:pt>
                <c:pt idx="36684">
                  <c:v>22.2058111380226</c:v>
                </c:pt>
                <c:pt idx="36685">
                  <c:v>22.206416464899114</c:v>
                </c:pt>
                <c:pt idx="36686">
                  <c:v>22.207021791775627</c:v>
                </c:pt>
                <c:pt idx="36687">
                  <c:v>22.207627118652141</c:v>
                </c:pt>
                <c:pt idx="36688">
                  <c:v>22.208232445528655</c:v>
                </c:pt>
                <c:pt idx="36689">
                  <c:v>22.208837772405168</c:v>
                </c:pt>
                <c:pt idx="36690">
                  <c:v>22.209443099281682</c:v>
                </c:pt>
                <c:pt idx="36691">
                  <c:v>22.210048426158195</c:v>
                </c:pt>
                <c:pt idx="36692">
                  <c:v>22.210653753034709</c:v>
                </c:pt>
                <c:pt idx="36693">
                  <c:v>22.211259079911223</c:v>
                </c:pt>
                <c:pt idx="36694">
                  <c:v>22.211864406787736</c:v>
                </c:pt>
                <c:pt idx="36695">
                  <c:v>22.21246973366425</c:v>
                </c:pt>
                <c:pt idx="36696">
                  <c:v>22.213075060540763</c:v>
                </c:pt>
                <c:pt idx="36697">
                  <c:v>22.213680387417277</c:v>
                </c:pt>
                <c:pt idx="36698">
                  <c:v>22.214285714293791</c:v>
                </c:pt>
                <c:pt idx="36699">
                  <c:v>22.214891041170304</c:v>
                </c:pt>
                <c:pt idx="36700">
                  <c:v>22.215496368046818</c:v>
                </c:pt>
                <c:pt idx="36701">
                  <c:v>22.216101694923331</c:v>
                </c:pt>
                <c:pt idx="36702">
                  <c:v>22.216707021799845</c:v>
                </c:pt>
                <c:pt idx="36703">
                  <c:v>22.217312348676359</c:v>
                </c:pt>
                <c:pt idx="36704">
                  <c:v>22.217917675552872</c:v>
                </c:pt>
                <c:pt idx="36705">
                  <c:v>22.218523002429386</c:v>
                </c:pt>
                <c:pt idx="36706">
                  <c:v>22.219128329305899</c:v>
                </c:pt>
                <c:pt idx="36707">
                  <c:v>22.219733656182413</c:v>
                </c:pt>
                <c:pt idx="36708">
                  <c:v>22.220338983058927</c:v>
                </c:pt>
                <c:pt idx="36709">
                  <c:v>22.22094430993544</c:v>
                </c:pt>
                <c:pt idx="36710">
                  <c:v>22.221549636811954</c:v>
                </c:pt>
                <c:pt idx="36711">
                  <c:v>22.222154963688467</c:v>
                </c:pt>
                <c:pt idx="36712">
                  <c:v>22.222760290564981</c:v>
                </c:pt>
                <c:pt idx="36713">
                  <c:v>22.223365617441495</c:v>
                </c:pt>
                <c:pt idx="36714">
                  <c:v>22.223970944318008</c:v>
                </c:pt>
                <c:pt idx="36715">
                  <c:v>22.224576271194522</c:v>
                </c:pt>
                <c:pt idx="36716">
                  <c:v>22.225181598071035</c:v>
                </c:pt>
                <c:pt idx="36717">
                  <c:v>22.225786924947549</c:v>
                </c:pt>
                <c:pt idx="36718">
                  <c:v>22.226392251824063</c:v>
                </c:pt>
                <c:pt idx="36719">
                  <c:v>22.226997578700576</c:v>
                </c:pt>
                <c:pt idx="36720">
                  <c:v>22.22760290557709</c:v>
                </c:pt>
                <c:pt idx="36721">
                  <c:v>22.228208232453603</c:v>
                </c:pt>
                <c:pt idx="36722">
                  <c:v>22.228813559330117</c:v>
                </c:pt>
                <c:pt idx="36723">
                  <c:v>22.229418886206631</c:v>
                </c:pt>
                <c:pt idx="36724">
                  <c:v>22.230024213083144</c:v>
                </c:pt>
                <c:pt idx="36725">
                  <c:v>22.230629539959658</c:v>
                </c:pt>
                <c:pt idx="36726">
                  <c:v>22.231234866836171</c:v>
                </c:pt>
                <c:pt idx="36727">
                  <c:v>22.231840193712685</c:v>
                </c:pt>
                <c:pt idx="36728">
                  <c:v>22.232445520589199</c:v>
                </c:pt>
                <c:pt idx="36729">
                  <c:v>22.233050847465712</c:v>
                </c:pt>
                <c:pt idx="36730">
                  <c:v>22.233656174342226</c:v>
                </c:pt>
                <c:pt idx="36731">
                  <c:v>22.234261501218739</c:v>
                </c:pt>
                <c:pt idx="36732">
                  <c:v>22.234866828095253</c:v>
                </c:pt>
                <c:pt idx="36733">
                  <c:v>22.235472154971767</c:v>
                </c:pt>
                <c:pt idx="36734">
                  <c:v>22.23607748184828</c:v>
                </c:pt>
                <c:pt idx="36735">
                  <c:v>22.236682808724794</c:v>
                </c:pt>
                <c:pt idx="36736">
                  <c:v>22.237288135601307</c:v>
                </c:pt>
                <c:pt idx="36737">
                  <c:v>22.237893462477821</c:v>
                </c:pt>
                <c:pt idx="36738">
                  <c:v>22.238498789354335</c:v>
                </c:pt>
                <c:pt idx="36739">
                  <c:v>22.239104116230848</c:v>
                </c:pt>
                <c:pt idx="36740">
                  <c:v>22.239709443107362</c:v>
                </c:pt>
                <c:pt idx="36741">
                  <c:v>22.240314769983875</c:v>
                </c:pt>
                <c:pt idx="36742">
                  <c:v>22.240920096860389</c:v>
                </c:pt>
                <c:pt idx="36743">
                  <c:v>22.241525423736903</c:v>
                </c:pt>
                <c:pt idx="36744">
                  <c:v>22.242130750613416</c:v>
                </c:pt>
                <c:pt idx="36745">
                  <c:v>22.24273607748993</c:v>
                </c:pt>
                <c:pt idx="36746">
                  <c:v>22.243341404366443</c:v>
                </c:pt>
                <c:pt idx="36747">
                  <c:v>22.243946731242957</c:v>
                </c:pt>
                <c:pt idx="36748">
                  <c:v>22.244552058119471</c:v>
                </c:pt>
                <c:pt idx="36749">
                  <c:v>22.245157384995984</c:v>
                </c:pt>
                <c:pt idx="36750">
                  <c:v>22.245762711872498</c:v>
                </c:pt>
                <c:pt idx="36751">
                  <c:v>22.246368038749011</c:v>
                </c:pt>
                <c:pt idx="36752">
                  <c:v>22.246973365625525</c:v>
                </c:pt>
                <c:pt idx="36753">
                  <c:v>22.247578692502039</c:v>
                </c:pt>
                <c:pt idx="36754">
                  <c:v>22.248184019378552</c:v>
                </c:pt>
                <c:pt idx="36755">
                  <c:v>22.248789346255066</c:v>
                </c:pt>
                <c:pt idx="36756">
                  <c:v>22.249394673131579</c:v>
                </c:pt>
                <c:pt idx="36757">
                  <c:v>22.250000000008093</c:v>
                </c:pt>
                <c:pt idx="36758">
                  <c:v>22.250605326884607</c:v>
                </c:pt>
                <c:pt idx="36759">
                  <c:v>22.25121065376112</c:v>
                </c:pt>
                <c:pt idx="36760">
                  <c:v>22.251815980637634</c:v>
                </c:pt>
                <c:pt idx="36761">
                  <c:v>22.252421307514147</c:v>
                </c:pt>
                <c:pt idx="36762">
                  <c:v>22.253026634390661</c:v>
                </c:pt>
                <c:pt idx="36763">
                  <c:v>22.253631961267175</c:v>
                </c:pt>
                <c:pt idx="36764">
                  <c:v>22.254237288143688</c:v>
                </c:pt>
                <c:pt idx="36765">
                  <c:v>22.254842615020202</c:v>
                </c:pt>
                <c:pt idx="36766">
                  <c:v>22.255447941896715</c:v>
                </c:pt>
                <c:pt idx="36767">
                  <c:v>22.256053268773229</c:v>
                </c:pt>
                <c:pt idx="36768">
                  <c:v>22.256658595649743</c:v>
                </c:pt>
                <c:pt idx="36769">
                  <c:v>22.257263922526256</c:v>
                </c:pt>
                <c:pt idx="36770">
                  <c:v>22.25786924940277</c:v>
                </c:pt>
                <c:pt idx="36771">
                  <c:v>22.258474576279283</c:v>
                </c:pt>
                <c:pt idx="36772">
                  <c:v>22.259079903155797</c:v>
                </c:pt>
                <c:pt idx="36773">
                  <c:v>22.259685230032311</c:v>
                </c:pt>
                <c:pt idx="36774">
                  <c:v>22.260290556908824</c:v>
                </c:pt>
                <c:pt idx="36775">
                  <c:v>22.260895883785338</c:v>
                </c:pt>
                <c:pt idx="36776">
                  <c:v>22.261501210661852</c:v>
                </c:pt>
                <c:pt idx="36777">
                  <c:v>22.262106537538365</c:v>
                </c:pt>
                <c:pt idx="36778">
                  <c:v>22.262711864414879</c:v>
                </c:pt>
                <c:pt idx="36779">
                  <c:v>22.263317191291392</c:v>
                </c:pt>
                <c:pt idx="36780">
                  <c:v>22.263922518167906</c:v>
                </c:pt>
                <c:pt idx="36781">
                  <c:v>22.26452784504442</c:v>
                </c:pt>
                <c:pt idx="36782">
                  <c:v>22.265133171920933</c:v>
                </c:pt>
                <c:pt idx="36783">
                  <c:v>22.265738498797447</c:v>
                </c:pt>
                <c:pt idx="36784">
                  <c:v>22.26634382567396</c:v>
                </c:pt>
                <c:pt idx="36785">
                  <c:v>22.266949152550474</c:v>
                </c:pt>
                <c:pt idx="36786">
                  <c:v>22.267554479426988</c:v>
                </c:pt>
                <c:pt idx="36787">
                  <c:v>22.268159806303501</c:v>
                </c:pt>
                <c:pt idx="36788">
                  <c:v>22.268765133180015</c:v>
                </c:pt>
                <c:pt idx="36789">
                  <c:v>22.269370460056528</c:v>
                </c:pt>
                <c:pt idx="36790">
                  <c:v>22.269975786933042</c:v>
                </c:pt>
                <c:pt idx="36791">
                  <c:v>22.270581113809556</c:v>
                </c:pt>
                <c:pt idx="36792">
                  <c:v>22.271186440686069</c:v>
                </c:pt>
                <c:pt idx="36793">
                  <c:v>22.271791767562583</c:v>
                </c:pt>
                <c:pt idx="36794">
                  <c:v>22.272397094439096</c:v>
                </c:pt>
                <c:pt idx="36795">
                  <c:v>22.27300242131561</c:v>
                </c:pt>
                <c:pt idx="36796">
                  <c:v>22.273607748192124</c:v>
                </c:pt>
                <c:pt idx="36797">
                  <c:v>22.274213075068637</c:v>
                </c:pt>
                <c:pt idx="36798">
                  <c:v>22.274818401945151</c:v>
                </c:pt>
                <c:pt idx="36799">
                  <c:v>22.275423728821664</c:v>
                </c:pt>
                <c:pt idx="36800">
                  <c:v>22.276029055698178</c:v>
                </c:pt>
                <c:pt idx="36801">
                  <c:v>22.276634382574692</c:v>
                </c:pt>
                <c:pt idx="36802">
                  <c:v>22.277239709451205</c:v>
                </c:pt>
                <c:pt idx="36803">
                  <c:v>22.277845036327719</c:v>
                </c:pt>
                <c:pt idx="36804">
                  <c:v>22.278450363204232</c:v>
                </c:pt>
                <c:pt idx="36805">
                  <c:v>22.279055690080746</c:v>
                </c:pt>
                <c:pt idx="36806">
                  <c:v>22.27966101695726</c:v>
                </c:pt>
                <c:pt idx="36807">
                  <c:v>22.280266343833773</c:v>
                </c:pt>
                <c:pt idx="36808">
                  <c:v>22.280871670710287</c:v>
                </c:pt>
                <c:pt idx="36809">
                  <c:v>22.2814769975868</c:v>
                </c:pt>
                <c:pt idx="36810">
                  <c:v>22.282082324463314</c:v>
                </c:pt>
                <c:pt idx="36811">
                  <c:v>22.282687651339828</c:v>
                </c:pt>
                <c:pt idx="36812">
                  <c:v>22.283292978216341</c:v>
                </c:pt>
                <c:pt idx="36813">
                  <c:v>22.283898305092855</c:v>
                </c:pt>
                <c:pt idx="36814">
                  <c:v>22.284503631969368</c:v>
                </c:pt>
                <c:pt idx="36815">
                  <c:v>22.285108958845882</c:v>
                </c:pt>
                <c:pt idx="36816">
                  <c:v>22.285714285722396</c:v>
                </c:pt>
                <c:pt idx="36817">
                  <c:v>22.286319612598909</c:v>
                </c:pt>
                <c:pt idx="36818">
                  <c:v>22.286924939475423</c:v>
                </c:pt>
                <c:pt idx="36819">
                  <c:v>22.287530266351936</c:v>
                </c:pt>
                <c:pt idx="36820">
                  <c:v>22.28813559322845</c:v>
                </c:pt>
                <c:pt idx="36821">
                  <c:v>22.288740920104964</c:v>
                </c:pt>
                <c:pt idx="36822">
                  <c:v>22.289346246981477</c:v>
                </c:pt>
                <c:pt idx="36823">
                  <c:v>22.289951573857991</c:v>
                </c:pt>
                <c:pt idx="36824">
                  <c:v>22.290556900734504</c:v>
                </c:pt>
                <c:pt idx="36825">
                  <c:v>22.291162227611018</c:v>
                </c:pt>
                <c:pt idx="36826">
                  <c:v>22.291767554487532</c:v>
                </c:pt>
                <c:pt idx="36827">
                  <c:v>22.292372881364045</c:v>
                </c:pt>
                <c:pt idx="36828">
                  <c:v>22.292978208240559</c:v>
                </c:pt>
                <c:pt idx="36829">
                  <c:v>22.293583535117072</c:v>
                </c:pt>
                <c:pt idx="36830">
                  <c:v>22.294188861993586</c:v>
                </c:pt>
                <c:pt idx="36831">
                  <c:v>22.2947941888701</c:v>
                </c:pt>
                <c:pt idx="36832">
                  <c:v>22.295399515746613</c:v>
                </c:pt>
                <c:pt idx="36833">
                  <c:v>22.296004842623127</c:v>
                </c:pt>
                <c:pt idx="36834">
                  <c:v>22.29661016949964</c:v>
                </c:pt>
                <c:pt idx="36835">
                  <c:v>22.297215496376154</c:v>
                </c:pt>
                <c:pt idx="36836">
                  <c:v>22.297820823252668</c:v>
                </c:pt>
                <c:pt idx="36837">
                  <c:v>22.298426150129181</c:v>
                </c:pt>
                <c:pt idx="36838">
                  <c:v>22.299031477005695</c:v>
                </c:pt>
                <c:pt idx="36839">
                  <c:v>22.299636803882208</c:v>
                </c:pt>
                <c:pt idx="36840">
                  <c:v>22.300242130758722</c:v>
                </c:pt>
                <c:pt idx="36841">
                  <c:v>22.300847457635236</c:v>
                </c:pt>
                <c:pt idx="36842">
                  <c:v>22.301452784511749</c:v>
                </c:pt>
                <c:pt idx="36843">
                  <c:v>22.302058111388263</c:v>
                </c:pt>
                <c:pt idx="36844">
                  <c:v>22.302663438264776</c:v>
                </c:pt>
                <c:pt idx="36845">
                  <c:v>22.30326876514129</c:v>
                </c:pt>
                <c:pt idx="36846">
                  <c:v>22.303874092017804</c:v>
                </c:pt>
                <c:pt idx="36847">
                  <c:v>22.304479418894317</c:v>
                </c:pt>
                <c:pt idx="36848">
                  <c:v>22.305084745770831</c:v>
                </c:pt>
                <c:pt idx="36849">
                  <c:v>22.305690072647344</c:v>
                </c:pt>
                <c:pt idx="36850">
                  <c:v>22.306295399523858</c:v>
                </c:pt>
                <c:pt idx="36851">
                  <c:v>22.306900726400372</c:v>
                </c:pt>
                <c:pt idx="36852">
                  <c:v>22.307506053276885</c:v>
                </c:pt>
                <c:pt idx="36853">
                  <c:v>22.308111380153399</c:v>
                </c:pt>
                <c:pt idx="36854">
                  <c:v>22.308716707029912</c:v>
                </c:pt>
                <c:pt idx="36855">
                  <c:v>22.309322033906426</c:v>
                </c:pt>
                <c:pt idx="36856">
                  <c:v>22.30992736078294</c:v>
                </c:pt>
                <c:pt idx="36857">
                  <c:v>22.310532687659453</c:v>
                </c:pt>
                <c:pt idx="36858">
                  <c:v>22.311138014535967</c:v>
                </c:pt>
                <c:pt idx="36859">
                  <c:v>22.31174334141248</c:v>
                </c:pt>
                <c:pt idx="36860">
                  <c:v>22.312348668288994</c:v>
                </c:pt>
                <c:pt idx="36861">
                  <c:v>22.312953995165508</c:v>
                </c:pt>
                <c:pt idx="36862">
                  <c:v>22.313559322042021</c:v>
                </c:pt>
                <c:pt idx="36863">
                  <c:v>22.314164648918535</c:v>
                </c:pt>
                <c:pt idx="36864">
                  <c:v>22.314769975795048</c:v>
                </c:pt>
                <c:pt idx="36865">
                  <c:v>22.315375302671562</c:v>
                </c:pt>
                <c:pt idx="36866">
                  <c:v>22.315980629548076</c:v>
                </c:pt>
                <c:pt idx="36867">
                  <c:v>22.316585956424589</c:v>
                </c:pt>
                <c:pt idx="36868">
                  <c:v>22.317191283301103</c:v>
                </c:pt>
                <c:pt idx="36869">
                  <c:v>22.317796610177616</c:v>
                </c:pt>
                <c:pt idx="36870">
                  <c:v>22.31840193705413</c:v>
                </c:pt>
                <c:pt idx="36871">
                  <c:v>22.319007263930644</c:v>
                </c:pt>
                <c:pt idx="36872">
                  <c:v>22.319612590807157</c:v>
                </c:pt>
                <c:pt idx="36873">
                  <c:v>22.320217917683671</c:v>
                </c:pt>
                <c:pt idx="36874">
                  <c:v>22.320823244560184</c:v>
                </c:pt>
                <c:pt idx="36875">
                  <c:v>22.321428571436698</c:v>
                </c:pt>
                <c:pt idx="36876">
                  <c:v>22.322033898313212</c:v>
                </c:pt>
                <c:pt idx="36877">
                  <c:v>22.322639225189725</c:v>
                </c:pt>
                <c:pt idx="36878">
                  <c:v>22.323244552066239</c:v>
                </c:pt>
                <c:pt idx="36879">
                  <c:v>22.323849878942752</c:v>
                </c:pt>
                <c:pt idx="36880">
                  <c:v>22.324455205819266</c:v>
                </c:pt>
                <c:pt idx="36881">
                  <c:v>22.32506053269578</c:v>
                </c:pt>
                <c:pt idx="36882">
                  <c:v>22.325665859572293</c:v>
                </c:pt>
                <c:pt idx="36883">
                  <c:v>22.326271186448807</c:v>
                </c:pt>
                <c:pt idx="36884">
                  <c:v>22.32687651332532</c:v>
                </c:pt>
                <c:pt idx="36885">
                  <c:v>22.327481840201834</c:v>
                </c:pt>
                <c:pt idx="36886">
                  <c:v>22.328087167078348</c:v>
                </c:pt>
                <c:pt idx="36887">
                  <c:v>22.328692493954861</c:v>
                </c:pt>
                <c:pt idx="36888">
                  <c:v>22.329297820831375</c:v>
                </c:pt>
                <c:pt idx="36889">
                  <c:v>22.329903147707888</c:v>
                </c:pt>
                <c:pt idx="36890">
                  <c:v>22.330508474584402</c:v>
                </c:pt>
                <c:pt idx="36891">
                  <c:v>22.331113801460916</c:v>
                </c:pt>
                <c:pt idx="36892">
                  <c:v>22.331719128337429</c:v>
                </c:pt>
                <c:pt idx="36893">
                  <c:v>22.332324455213943</c:v>
                </c:pt>
                <c:pt idx="36894">
                  <c:v>22.332929782090456</c:v>
                </c:pt>
                <c:pt idx="36895">
                  <c:v>22.33353510896697</c:v>
                </c:pt>
                <c:pt idx="36896">
                  <c:v>22.334140435843484</c:v>
                </c:pt>
                <c:pt idx="36897">
                  <c:v>22.334745762719997</c:v>
                </c:pt>
                <c:pt idx="36898">
                  <c:v>22.335351089596511</c:v>
                </c:pt>
                <c:pt idx="36899">
                  <c:v>22.335956416473024</c:v>
                </c:pt>
                <c:pt idx="36900">
                  <c:v>22.336561743349538</c:v>
                </c:pt>
                <c:pt idx="36901">
                  <c:v>22.337167070226052</c:v>
                </c:pt>
                <c:pt idx="36902">
                  <c:v>22.337772397102565</c:v>
                </c:pt>
                <c:pt idx="36903">
                  <c:v>22.338377723979079</c:v>
                </c:pt>
                <c:pt idx="36904">
                  <c:v>22.338983050855592</c:v>
                </c:pt>
                <c:pt idx="36905">
                  <c:v>22.339588377732106</c:v>
                </c:pt>
                <c:pt idx="36906">
                  <c:v>22.34019370460862</c:v>
                </c:pt>
                <c:pt idx="36907">
                  <c:v>22.340799031485133</c:v>
                </c:pt>
                <c:pt idx="36908">
                  <c:v>22.341404358361647</c:v>
                </c:pt>
                <c:pt idx="36909">
                  <c:v>22.34200968523816</c:v>
                </c:pt>
                <c:pt idx="36910">
                  <c:v>22.342615012114674</c:v>
                </c:pt>
                <c:pt idx="36911">
                  <c:v>22.343220338991188</c:v>
                </c:pt>
                <c:pt idx="36912">
                  <c:v>22.343825665867701</c:v>
                </c:pt>
                <c:pt idx="36913">
                  <c:v>22.344430992744215</c:v>
                </c:pt>
                <c:pt idx="36914">
                  <c:v>22.345036319620728</c:v>
                </c:pt>
                <c:pt idx="36915">
                  <c:v>22.345641646497242</c:v>
                </c:pt>
                <c:pt idx="36916">
                  <c:v>22.346246973373756</c:v>
                </c:pt>
                <c:pt idx="36917">
                  <c:v>22.346852300250269</c:v>
                </c:pt>
                <c:pt idx="36918">
                  <c:v>22.347457627126783</c:v>
                </c:pt>
                <c:pt idx="36919">
                  <c:v>22.348062954003296</c:v>
                </c:pt>
                <c:pt idx="36920">
                  <c:v>22.34866828087981</c:v>
                </c:pt>
                <c:pt idx="36921">
                  <c:v>22.349273607756324</c:v>
                </c:pt>
                <c:pt idx="36922">
                  <c:v>22.349878934632837</c:v>
                </c:pt>
                <c:pt idx="36923">
                  <c:v>22.350484261509351</c:v>
                </c:pt>
                <c:pt idx="36924">
                  <c:v>22.351089588385864</c:v>
                </c:pt>
                <c:pt idx="36925">
                  <c:v>22.351694915262378</c:v>
                </c:pt>
                <c:pt idx="36926">
                  <c:v>22.352300242138892</c:v>
                </c:pt>
                <c:pt idx="36927">
                  <c:v>22.352905569015405</c:v>
                </c:pt>
                <c:pt idx="36928">
                  <c:v>22.353510895891919</c:v>
                </c:pt>
                <c:pt idx="36929">
                  <c:v>22.354116222768432</c:v>
                </c:pt>
                <c:pt idx="36930">
                  <c:v>22.354721549644946</c:v>
                </c:pt>
                <c:pt idx="36931">
                  <c:v>22.35532687652146</c:v>
                </c:pt>
                <c:pt idx="36932">
                  <c:v>22.355932203397973</c:v>
                </c:pt>
                <c:pt idx="36933">
                  <c:v>22.356537530274487</c:v>
                </c:pt>
                <c:pt idx="36934">
                  <c:v>22.357142857151</c:v>
                </c:pt>
                <c:pt idx="36935">
                  <c:v>22.357748184027514</c:v>
                </c:pt>
                <c:pt idx="36936">
                  <c:v>22.358353510904028</c:v>
                </c:pt>
                <c:pt idx="36937">
                  <c:v>22.358958837780541</c:v>
                </c:pt>
                <c:pt idx="36938">
                  <c:v>22.359564164657055</c:v>
                </c:pt>
                <c:pt idx="36939">
                  <c:v>22.360169491533568</c:v>
                </c:pt>
                <c:pt idx="36940">
                  <c:v>22.360774818410082</c:v>
                </c:pt>
                <c:pt idx="36941">
                  <c:v>22.361380145286596</c:v>
                </c:pt>
                <c:pt idx="36942">
                  <c:v>22.361985472163109</c:v>
                </c:pt>
                <c:pt idx="36943">
                  <c:v>22.362590799039623</c:v>
                </c:pt>
                <c:pt idx="36944">
                  <c:v>22.363196125916136</c:v>
                </c:pt>
                <c:pt idx="36945">
                  <c:v>22.36380145279265</c:v>
                </c:pt>
                <c:pt idx="36946">
                  <c:v>22.364406779669164</c:v>
                </c:pt>
                <c:pt idx="36947">
                  <c:v>22.365012106545677</c:v>
                </c:pt>
                <c:pt idx="36948">
                  <c:v>22.365617433422191</c:v>
                </c:pt>
                <c:pt idx="36949">
                  <c:v>22.366222760298704</c:v>
                </c:pt>
                <c:pt idx="36950">
                  <c:v>22.366828087175218</c:v>
                </c:pt>
                <c:pt idx="36951">
                  <c:v>22.367433414051732</c:v>
                </c:pt>
                <c:pt idx="36952">
                  <c:v>22.368038740928245</c:v>
                </c:pt>
                <c:pt idx="36953">
                  <c:v>22.368644067804759</c:v>
                </c:pt>
                <c:pt idx="36954">
                  <c:v>22.369249394681272</c:v>
                </c:pt>
                <c:pt idx="36955">
                  <c:v>22.369854721557786</c:v>
                </c:pt>
                <c:pt idx="36956">
                  <c:v>22.3704600484343</c:v>
                </c:pt>
                <c:pt idx="36957">
                  <c:v>22.371065375310813</c:v>
                </c:pt>
                <c:pt idx="36958">
                  <c:v>22.371670702187327</c:v>
                </c:pt>
                <c:pt idx="36959">
                  <c:v>22.37227602906384</c:v>
                </c:pt>
                <c:pt idx="36960">
                  <c:v>22.372881355940354</c:v>
                </c:pt>
                <c:pt idx="36961">
                  <c:v>22.373486682816868</c:v>
                </c:pt>
                <c:pt idx="36962">
                  <c:v>22.374092009693381</c:v>
                </c:pt>
                <c:pt idx="36963">
                  <c:v>22.374697336569895</c:v>
                </c:pt>
                <c:pt idx="36964">
                  <c:v>22.375302663446409</c:v>
                </c:pt>
                <c:pt idx="36965">
                  <c:v>22.375907990322922</c:v>
                </c:pt>
                <c:pt idx="36966">
                  <c:v>22.376513317199436</c:v>
                </c:pt>
                <c:pt idx="36967">
                  <c:v>22.377118644075949</c:v>
                </c:pt>
                <c:pt idx="36968">
                  <c:v>22.377723970952463</c:v>
                </c:pt>
                <c:pt idx="36969">
                  <c:v>22.378329297828977</c:v>
                </c:pt>
                <c:pt idx="36970">
                  <c:v>22.37893462470549</c:v>
                </c:pt>
                <c:pt idx="36971">
                  <c:v>22.379539951582004</c:v>
                </c:pt>
                <c:pt idx="36972">
                  <c:v>22.380145278458517</c:v>
                </c:pt>
                <c:pt idx="36973">
                  <c:v>22.380750605335031</c:v>
                </c:pt>
                <c:pt idx="36974">
                  <c:v>22.381355932211545</c:v>
                </c:pt>
                <c:pt idx="36975">
                  <c:v>22.381961259088058</c:v>
                </c:pt>
                <c:pt idx="36976">
                  <c:v>22.382566585964572</c:v>
                </c:pt>
                <c:pt idx="36977">
                  <c:v>22.383171912841085</c:v>
                </c:pt>
                <c:pt idx="36978">
                  <c:v>22.383777239717599</c:v>
                </c:pt>
                <c:pt idx="36979">
                  <c:v>22.384382566594113</c:v>
                </c:pt>
                <c:pt idx="36980">
                  <c:v>22.384987893470626</c:v>
                </c:pt>
                <c:pt idx="36981">
                  <c:v>22.38559322034714</c:v>
                </c:pt>
                <c:pt idx="36982">
                  <c:v>22.386198547223653</c:v>
                </c:pt>
                <c:pt idx="36983">
                  <c:v>22.386803874100167</c:v>
                </c:pt>
                <c:pt idx="36984">
                  <c:v>22.387409200976681</c:v>
                </c:pt>
                <c:pt idx="36985">
                  <c:v>22.388014527853194</c:v>
                </c:pt>
                <c:pt idx="36986">
                  <c:v>22.388619854729708</c:v>
                </c:pt>
                <c:pt idx="36987">
                  <c:v>22.389225181606221</c:v>
                </c:pt>
                <c:pt idx="36988">
                  <c:v>22.389830508482735</c:v>
                </c:pt>
                <c:pt idx="36989">
                  <c:v>22.390435835359249</c:v>
                </c:pt>
                <c:pt idx="36990">
                  <c:v>22.391041162235762</c:v>
                </c:pt>
                <c:pt idx="36991">
                  <c:v>22.391646489112276</c:v>
                </c:pt>
                <c:pt idx="36992">
                  <c:v>22.392251815988789</c:v>
                </c:pt>
                <c:pt idx="36993">
                  <c:v>22.392857142865303</c:v>
                </c:pt>
                <c:pt idx="36994">
                  <c:v>22.393462469741817</c:v>
                </c:pt>
                <c:pt idx="36995">
                  <c:v>22.39406779661833</c:v>
                </c:pt>
                <c:pt idx="36996">
                  <c:v>22.394673123494844</c:v>
                </c:pt>
                <c:pt idx="36997">
                  <c:v>22.395278450371357</c:v>
                </c:pt>
                <c:pt idx="36998">
                  <c:v>22.395883777247871</c:v>
                </c:pt>
                <c:pt idx="36999">
                  <c:v>22.396489104124385</c:v>
                </c:pt>
                <c:pt idx="37000">
                  <c:v>22.397094431000898</c:v>
                </c:pt>
                <c:pt idx="37001">
                  <c:v>22.397699757877412</c:v>
                </c:pt>
                <c:pt idx="37002">
                  <c:v>22.398305084753925</c:v>
                </c:pt>
                <c:pt idx="37003">
                  <c:v>22.398910411630439</c:v>
                </c:pt>
                <c:pt idx="37004">
                  <c:v>22.399515738506953</c:v>
                </c:pt>
                <c:pt idx="37005">
                  <c:v>22.400121065383466</c:v>
                </c:pt>
                <c:pt idx="37006">
                  <c:v>22.40072639225998</c:v>
                </c:pt>
                <c:pt idx="37007">
                  <c:v>22.401331719136493</c:v>
                </c:pt>
                <c:pt idx="37008">
                  <c:v>22.401937046013007</c:v>
                </c:pt>
                <c:pt idx="37009">
                  <c:v>22.402542372889521</c:v>
                </c:pt>
                <c:pt idx="37010">
                  <c:v>22.403147699766034</c:v>
                </c:pt>
                <c:pt idx="37011">
                  <c:v>22.403753026642548</c:v>
                </c:pt>
                <c:pt idx="37012">
                  <c:v>22.404358353519061</c:v>
                </c:pt>
                <c:pt idx="37013">
                  <c:v>22.404963680395575</c:v>
                </c:pt>
                <c:pt idx="37014">
                  <c:v>22.405569007272089</c:v>
                </c:pt>
                <c:pt idx="37015">
                  <c:v>22.406174334148602</c:v>
                </c:pt>
                <c:pt idx="37016">
                  <c:v>22.406779661025116</c:v>
                </c:pt>
                <c:pt idx="37017">
                  <c:v>22.407384987901629</c:v>
                </c:pt>
                <c:pt idx="37018">
                  <c:v>22.407990314778143</c:v>
                </c:pt>
                <c:pt idx="37019">
                  <c:v>22.408595641654657</c:v>
                </c:pt>
                <c:pt idx="37020">
                  <c:v>22.40920096853117</c:v>
                </c:pt>
                <c:pt idx="37021">
                  <c:v>22.409806295407684</c:v>
                </c:pt>
                <c:pt idx="37022">
                  <c:v>22.410411622284197</c:v>
                </c:pt>
                <c:pt idx="37023">
                  <c:v>22.411016949160711</c:v>
                </c:pt>
                <c:pt idx="37024">
                  <c:v>22.411622276037225</c:v>
                </c:pt>
                <c:pt idx="37025">
                  <c:v>22.412227602913738</c:v>
                </c:pt>
                <c:pt idx="37026">
                  <c:v>22.412832929790252</c:v>
                </c:pt>
                <c:pt idx="37027">
                  <c:v>22.413438256666765</c:v>
                </c:pt>
                <c:pt idx="37028">
                  <c:v>22.414043583543279</c:v>
                </c:pt>
                <c:pt idx="37029">
                  <c:v>22.414648910419793</c:v>
                </c:pt>
                <c:pt idx="37030">
                  <c:v>22.415254237296306</c:v>
                </c:pt>
                <c:pt idx="37031">
                  <c:v>22.41585956417282</c:v>
                </c:pt>
                <c:pt idx="37032">
                  <c:v>22.416464891049333</c:v>
                </c:pt>
                <c:pt idx="37033">
                  <c:v>22.417070217925847</c:v>
                </c:pt>
                <c:pt idx="37034">
                  <c:v>22.417675544802361</c:v>
                </c:pt>
                <c:pt idx="37035">
                  <c:v>22.418280871678874</c:v>
                </c:pt>
                <c:pt idx="37036">
                  <c:v>22.418886198555388</c:v>
                </c:pt>
                <c:pt idx="37037">
                  <c:v>22.419491525431901</c:v>
                </c:pt>
                <c:pt idx="37038">
                  <c:v>22.420096852308415</c:v>
                </c:pt>
                <c:pt idx="37039">
                  <c:v>22.420702179184929</c:v>
                </c:pt>
                <c:pt idx="37040">
                  <c:v>22.421307506061442</c:v>
                </c:pt>
                <c:pt idx="37041">
                  <c:v>22.421912832937956</c:v>
                </c:pt>
                <c:pt idx="37042">
                  <c:v>22.422518159814469</c:v>
                </c:pt>
                <c:pt idx="37043">
                  <c:v>22.423123486690983</c:v>
                </c:pt>
                <c:pt idx="37044">
                  <c:v>22.423728813567497</c:v>
                </c:pt>
                <c:pt idx="37045">
                  <c:v>22.42433414044401</c:v>
                </c:pt>
                <c:pt idx="37046">
                  <c:v>22.424939467320524</c:v>
                </c:pt>
                <c:pt idx="37047">
                  <c:v>22.425544794197037</c:v>
                </c:pt>
                <c:pt idx="37048">
                  <c:v>22.426150121073551</c:v>
                </c:pt>
                <c:pt idx="37049">
                  <c:v>22.426755447950065</c:v>
                </c:pt>
                <c:pt idx="37050">
                  <c:v>22.427360774826578</c:v>
                </c:pt>
                <c:pt idx="37051">
                  <c:v>22.427966101703092</c:v>
                </c:pt>
                <c:pt idx="37052">
                  <c:v>22.428571428579605</c:v>
                </c:pt>
                <c:pt idx="37053">
                  <c:v>22.429176755456119</c:v>
                </c:pt>
                <c:pt idx="37054">
                  <c:v>22.429782082332633</c:v>
                </c:pt>
                <c:pt idx="37055">
                  <c:v>22.430387409209146</c:v>
                </c:pt>
                <c:pt idx="37056">
                  <c:v>22.43099273608566</c:v>
                </c:pt>
                <c:pt idx="37057">
                  <c:v>22.431598062962173</c:v>
                </c:pt>
                <c:pt idx="37058">
                  <c:v>22.432203389838687</c:v>
                </c:pt>
                <c:pt idx="37059">
                  <c:v>22.432808716715201</c:v>
                </c:pt>
                <c:pt idx="37060">
                  <c:v>22.433414043591714</c:v>
                </c:pt>
                <c:pt idx="37061">
                  <c:v>22.434019370468228</c:v>
                </c:pt>
                <c:pt idx="37062">
                  <c:v>22.434624697344741</c:v>
                </c:pt>
                <c:pt idx="37063">
                  <c:v>22.435230024221255</c:v>
                </c:pt>
                <c:pt idx="37064">
                  <c:v>22.435835351097769</c:v>
                </c:pt>
                <c:pt idx="37065">
                  <c:v>22.436440677974282</c:v>
                </c:pt>
                <c:pt idx="37066">
                  <c:v>22.437046004850796</c:v>
                </c:pt>
                <c:pt idx="37067">
                  <c:v>22.437651331727309</c:v>
                </c:pt>
                <c:pt idx="37068">
                  <c:v>22.438256658603823</c:v>
                </c:pt>
                <c:pt idx="37069">
                  <c:v>22.438861985480337</c:v>
                </c:pt>
                <c:pt idx="37070">
                  <c:v>22.43946731235685</c:v>
                </c:pt>
                <c:pt idx="37071">
                  <c:v>22.440072639233364</c:v>
                </c:pt>
                <c:pt idx="37072">
                  <c:v>22.440677966109877</c:v>
                </c:pt>
                <c:pt idx="37073">
                  <c:v>22.441283292986391</c:v>
                </c:pt>
                <c:pt idx="37074">
                  <c:v>22.441888619862905</c:v>
                </c:pt>
                <c:pt idx="37075">
                  <c:v>22.442493946739418</c:v>
                </c:pt>
                <c:pt idx="37076">
                  <c:v>22.443099273615932</c:v>
                </c:pt>
                <c:pt idx="37077">
                  <c:v>22.443704600492445</c:v>
                </c:pt>
                <c:pt idx="37078">
                  <c:v>22.444309927368959</c:v>
                </c:pt>
                <c:pt idx="37079">
                  <c:v>22.444915254245473</c:v>
                </c:pt>
                <c:pt idx="37080">
                  <c:v>22.445520581121986</c:v>
                </c:pt>
                <c:pt idx="37081">
                  <c:v>22.4461259079985</c:v>
                </c:pt>
                <c:pt idx="37082">
                  <c:v>22.446731234875013</c:v>
                </c:pt>
                <c:pt idx="37083">
                  <c:v>22.447336561751527</c:v>
                </c:pt>
                <c:pt idx="37084">
                  <c:v>22.447941888628041</c:v>
                </c:pt>
                <c:pt idx="37085">
                  <c:v>22.448547215504554</c:v>
                </c:pt>
                <c:pt idx="37086">
                  <c:v>22.449152542381068</c:v>
                </c:pt>
                <c:pt idx="37087">
                  <c:v>22.449757869257581</c:v>
                </c:pt>
                <c:pt idx="37088">
                  <c:v>22.450363196134095</c:v>
                </c:pt>
                <c:pt idx="37089">
                  <c:v>22.450968523010609</c:v>
                </c:pt>
                <c:pt idx="37090">
                  <c:v>22.451573849887122</c:v>
                </c:pt>
                <c:pt idx="37091">
                  <c:v>22.452179176763636</c:v>
                </c:pt>
                <c:pt idx="37092">
                  <c:v>22.452784503640149</c:v>
                </c:pt>
                <c:pt idx="37093">
                  <c:v>22.453389830516663</c:v>
                </c:pt>
                <c:pt idx="37094">
                  <c:v>22.453995157393177</c:v>
                </c:pt>
                <c:pt idx="37095">
                  <c:v>22.45460048426969</c:v>
                </c:pt>
                <c:pt idx="37096">
                  <c:v>22.455205811146204</c:v>
                </c:pt>
                <c:pt idx="37097">
                  <c:v>22.455811138022717</c:v>
                </c:pt>
                <c:pt idx="37098">
                  <c:v>22.456416464899231</c:v>
                </c:pt>
                <c:pt idx="37099">
                  <c:v>22.457021791775745</c:v>
                </c:pt>
                <c:pt idx="37100">
                  <c:v>22.457627118652258</c:v>
                </c:pt>
                <c:pt idx="37101">
                  <c:v>22.458232445528772</c:v>
                </c:pt>
                <c:pt idx="37102">
                  <c:v>22.458837772405285</c:v>
                </c:pt>
                <c:pt idx="37103">
                  <c:v>22.459443099281799</c:v>
                </c:pt>
                <c:pt idx="37104">
                  <c:v>22.460048426158313</c:v>
                </c:pt>
                <c:pt idx="37105">
                  <c:v>22.460653753034826</c:v>
                </c:pt>
                <c:pt idx="37106">
                  <c:v>22.46125907991134</c:v>
                </c:pt>
                <c:pt idx="37107">
                  <c:v>22.461864406787853</c:v>
                </c:pt>
                <c:pt idx="37108">
                  <c:v>22.462469733664367</c:v>
                </c:pt>
                <c:pt idx="37109">
                  <c:v>22.463075060540881</c:v>
                </c:pt>
                <c:pt idx="37110">
                  <c:v>22.463680387417394</c:v>
                </c:pt>
                <c:pt idx="37111">
                  <c:v>22.464285714293908</c:v>
                </c:pt>
                <c:pt idx="37112">
                  <c:v>22.464891041170421</c:v>
                </c:pt>
                <c:pt idx="37113">
                  <c:v>22.465496368046935</c:v>
                </c:pt>
                <c:pt idx="37114">
                  <c:v>22.466101694923449</c:v>
                </c:pt>
                <c:pt idx="37115">
                  <c:v>22.466707021799962</c:v>
                </c:pt>
                <c:pt idx="37116">
                  <c:v>22.467312348676476</c:v>
                </c:pt>
                <c:pt idx="37117">
                  <c:v>22.467917675552989</c:v>
                </c:pt>
                <c:pt idx="37118">
                  <c:v>22.468523002429503</c:v>
                </c:pt>
                <c:pt idx="37119">
                  <c:v>22.469128329306017</c:v>
                </c:pt>
                <c:pt idx="37120">
                  <c:v>22.46973365618253</c:v>
                </c:pt>
                <c:pt idx="37121">
                  <c:v>22.470338983059044</c:v>
                </c:pt>
                <c:pt idx="37122">
                  <c:v>22.470944309935557</c:v>
                </c:pt>
                <c:pt idx="37123">
                  <c:v>22.471549636812071</c:v>
                </c:pt>
                <c:pt idx="37124">
                  <c:v>22.472154963688585</c:v>
                </c:pt>
                <c:pt idx="37125">
                  <c:v>22.472760290565098</c:v>
                </c:pt>
                <c:pt idx="37126">
                  <c:v>22.473365617441612</c:v>
                </c:pt>
                <c:pt idx="37127">
                  <c:v>22.473970944318125</c:v>
                </c:pt>
                <c:pt idx="37128">
                  <c:v>22.474576271194639</c:v>
                </c:pt>
                <c:pt idx="37129">
                  <c:v>22.475181598071153</c:v>
                </c:pt>
                <c:pt idx="37130">
                  <c:v>22.475786924947666</c:v>
                </c:pt>
                <c:pt idx="37131">
                  <c:v>22.47639225182418</c:v>
                </c:pt>
                <c:pt idx="37132">
                  <c:v>22.476997578700693</c:v>
                </c:pt>
                <c:pt idx="37133">
                  <c:v>22.477602905577207</c:v>
                </c:pt>
                <c:pt idx="37134">
                  <c:v>22.478208232453721</c:v>
                </c:pt>
                <c:pt idx="37135">
                  <c:v>22.478813559330234</c:v>
                </c:pt>
                <c:pt idx="37136">
                  <c:v>22.479418886206748</c:v>
                </c:pt>
                <c:pt idx="37137">
                  <c:v>22.480024213083261</c:v>
                </c:pt>
                <c:pt idx="37138">
                  <c:v>22.480629539959775</c:v>
                </c:pt>
                <c:pt idx="37139">
                  <c:v>22.481234866836289</c:v>
                </c:pt>
                <c:pt idx="37140">
                  <c:v>22.481840193712802</c:v>
                </c:pt>
                <c:pt idx="37141">
                  <c:v>22.482445520589316</c:v>
                </c:pt>
                <c:pt idx="37142">
                  <c:v>22.483050847465829</c:v>
                </c:pt>
                <c:pt idx="37143">
                  <c:v>22.483656174342343</c:v>
                </c:pt>
                <c:pt idx="37144">
                  <c:v>22.484261501218857</c:v>
                </c:pt>
                <c:pt idx="37145">
                  <c:v>22.48486682809537</c:v>
                </c:pt>
                <c:pt idx="37146">
                  <c:v>22.485472154971884</c:v>
                </c:pt>
                <c:pt idx="37147">
                  <c:v>22.486077481848397</c:v>
                </c:pt>
                <c:pt idx="37148">
                  <c:v>22.486682808724911</c:v>
                </c:pt>
                <c:pt idx="37149">
                  <c:v>22.487288135601425</c:v>
                </c:pt>
                <c:pt idx="37150">
                  <c:v>22.487893462477938</c:v>
                </c:pt>
                <c:pt idx="37151">
                  <c:v>22.488498789354452</c:v>
                </c:pt>
                <c:pt idx="37152">
                  <c:v>22.489104116230966</c:v>
                </c:pt>
                <c:pt idx="37153">
                  <c:v>22.489709443107479</c:v>
                </c:pt>
                <c:pt idx="37154">
                  <c:v>22.490314769983993</c:v>
                </c:pt>
                <c:pt idx="37155">
                  <c:v>22.490920096860506</c:v>
                </c:pt>
                <c:pt idx="37156">
                  <c:v>22.49152542373702</c:v>
                </c:pt>
                <c:pt idx="37157">
                  <c:v>22.492130750613534</c:v>
                </c:pt>
                <c:pt idx="37158">
                  <c:v>22.492736077490047</c:v>
                </c:pt>
                <c:pt idx="37159">
                  <c:v>22.493341404366561</c:v>
                </c:pt>
                <c:pt idx="37160">
                  <c:v>22.493946731243074</c:v>
                </c:pt>
                <c:pt idx="37161">
                  <c:v>22.494552058119588</c:v>
                </c:pt>
                <c:pt idx="37162">
                  <c:v>22.495157384996102</c:v>
                </c:pt>
                <c:pt idx="37163">
                  <c:v>22.495762711872615</c:v>
                </c:pt>
                <c:pt idx="37164">
                  <c:v>22.496368038749129</c:v>
                </c:pt>
                <c:pt idx="37165">
                  <c:v>22.496973365625642</c:v>
                </c:pt>
                <c:pt idx="37166">
                  <c:v>22.497578692502156</c:v>
                </c:pt>
                <c:pt idx="37167">
                  <c:v>22.49818401937867</c:v>
                </c:pt>
                <c:pt idx="37168">
                  <c:v>22.498789346255183</c:v>
                </c:pt>
                <c:pt idx="37169">
                  <c:v>22.499394673131697</c:v>
                </c:pt>
                <c:pt idx="37170">
                  <c:v>22.50000000000821</c:v>
                </c:pt>
                <c:pt idx="37171">
                  <c:v>22.500605326884724</c:v>
                </c:pt>
                <c:pt idx="37172">
                  <c:v>22.501210653761238</c:v>
                </c:pt>
                <c:pt idx="37173">
                  <c:v>22.501815980637751</c:v>
                </c:pt>
                <c:pt idx="37174">
                  <c:v>22.502421307514265</c:v>
                </c:pt>
                <c:pt idx="37175">
                  <c:v>22.503026634390778</c:v>
                </c:pt>
                <c:pt idx="37176">
                  <c:v>22.503631961267292</c:v>
                </c:pt>
                <c:pt idx="37177">
                  <c:v>22.504237288143806</c:v>
                </c:pt>
                <c:pt idx="37178">
                  <c:v>22.504842615020319</c:v>
                </c:pt>
                <c:pt idx="37179">
                  <c:v>22.505447941896833</c:v>
                </c:pt>
                <c:pt idx="37180">
                  <c:v>22.506053268773346</c:v>
                </c:pt>
                <c:pt idx="37181">
                  <c:v>22.50665859564986</c:v>
                </c:pt>
                <c:pt idx="37182">
                  <c:v>22.507263922526374</c:v>
                </c:pt>
                <c:pt idx="37183">
                  <c:v>22.507869249402887</c:v>
                </c:pt>
                <c:pt idx="37184">
                  <c:v>22.508474576279401</c:v>
                </c:pt>
                <c:pt idx="37185">
                  <c:v>22.509079903155914</c:v>
                </c:pt>
                <c:pt idx="37186">
                  <c:v>22.509685230032428</c:v>
                </c:pt>
                <c:pt idx="37187">
                  <c:v>22.510290556908942</c:v>
                </c:pt>
                <c:pt idx="37188">
                  <c:v>22.510895883785455</c:v>
                </c:pt>
                <c:pt idx="37189">
                  <c:v>22.511501210661969</c:v>
                </c:pt>
                <c:pt idx="37190">
                  <c:v>22.512106537538482</c:v>
                </c:pt>
                <c:pt idx="37191">
                  <c:v>22.512711864414996</c:v>
                </c:pt>
                <c:pt idx="37192">
                  <c:v>22.51331719129151</c:v>
                </c:pt>
                <c:pt idx="37193">
                  <c:v>22.513922518168023</c:v>
                </c:pt>
                <c:pt idx="37194">
                  <c:v>22.514527845044537</c:v>
                </c:pt>
                <c:pt idx="37195">
                  <c:v>22.51513317192105</c:v>
                </c:pt>
                <c:pt idx="37196">
                  <c:v>22.515738498797564</c:v>
                </c:pt>
                <c:pt idx="37197">
                  <c:v>22.516343825674078</c:v>
                </c:pt>
                <c:pt idx="37198">
                  <c:v>22.516949152550591</c:v>
                </c:pt>
                <c:pt idx="37199">
                  <c:v>22.517554479427105</c:v>
                </c:pt>
                <c:pt idx="37200">
                  <c:v>22.518159806303618</c:v>
                </c:pt>
                <c:pt idx="37201">
                  <c:v>22.518765133180132</c:v>
                </c:pt>
                <c:pt idx="37202">
                  <c:v>22.519370460056646</c:v>
                </c:pt>
                <c:pt idx="37203">
                  <c:v>22.519975786933159</c:v>
                </c:pt>
                <c:pt idx="37204">
                  <c:v>22.520581113809673</c:v>
                </c:pt>
                <c:pt idx="37205">
                  <c:v>22.521186440686186</c:v>
                </c:pt>
                <c:pt idx="37206">
                  <c:v>22.5217917675627</c:v>
                </c:pt>
                <c:pt idx="37207">
                  <c:v>22.522397094439214</c:v>
                </c:pt>
                <c:pt idx="37208">
                  <c:v>22.523002421315727</c:v>
                </c:pt>
                <c:pt idx="37209">
                  <c:v>22.523607748192241</c:v>
                </c:pt>
                <c:pt idx="37210">
                  <c:v>22.524213075068754</c:v>
                </c:pt>
                <c:pt idx="37211">
                  <c:v>22.524818401945268</c:v>
                </c:pt>
                <c:pt idx="37212">
                  <c:v>22.525423728821782</c:v>
                </c:pt>
                <c:pt idx="37213">
                  <c:v>22.526029055698295</c:v>
                </c:pt>
                <c:pt idx="37214">
                  <c:v>22.526634382574809</c:v>
                </c:pt>
                <c:pt idx="37215">
                  <c:v>22.527239709451322</c:v>
                </c:pt>
                <c:pt idx="37216">
                  <c:v>22.527845036327836</c:v>
                </c:pt>
                <c:pt idx="37217">
                  <c:v>22.52845036320435</c:v>
                </c:pt>
                <c:pt idx="37218">
                  <c:v>22.529055690080863</c:v>
                </c:pt>
                <c:pt idx="37219">
                  <c:v>22.529661016957377</c:v>
                </c:pt>
                <c:pt idx="37220">
                  <c:v>22.53026634383389</c:v>
                </c:pt>
                <c:pt idx="37221">
                  <c:v>22.530871670710404</c:v>
                </c:pt>
                <c:pt idx="37222">
                  <c:v>22.531476997586918</c:v>
                </c:pt>
                <c:pt idx="37223">
                  <c:v>22.532082324463431</c:v>
                </c:pt>
                <c:pt idx="37224">
                  <c:v>22.532687651339945</c:v>
                </c:pt>
                <c:pt idx="37225">
                  <c:v>22.533292978216458</c:v>
                </c:pt>
                <c:pt idx="37226">
                  <c:v>22.533898305092972</c:v>
                </c:pt>
                <c:pt idx="37227">
                  <c:v>22.534503631969486</c:v>
                </c:pt>
                <c:pt idx="37228">
                  <c:v>22.535108958845999</c:v>
                </c:pt>
                <c:pt idx="37229">
                  <c:v>22.535714285722513</c:v>
                </c:pt>
                <c:pt idx="37230">
                  <c:v>22.536319612599026</c:v>
                </c:pt>
                <c:pt idx="37231">
                  <c:v>22.53692493947554</c:v>
                </c:pt>
                <c:pt idx="37232">
                  <c:v>22.537530266352054</c:v>
                </c:pt>
                <c:pt idx="37233">
                  <c:v>22.538135593228567</c:v>
                </c:pt>
                <c:pt idx="37234">
                  <c:v>22.538740920105081</c:v>
                </c:pt>
                <c:pt idx="37235">
                  <c:v>22.539346246981594</c:v>
                </c:pt>
                <c:pt idx="37236">
                  <c:v>22.539951573858108</c:v>
                </c:pt>
                <c:pt idx="37237">
                  <c:v>22.540556900734622</c:v>
                </c:pt>
                <c:pt idx="37238">
                  <c:v>22.541162227611135</c:v>
                </c:pt>
                <c:pt idx="37239">
                  <c:v>22.541767554487649</c:v>
                </c:pt>
                <c:pt idx="37240">
                  <c:v>22.542372881364162</c:v>
                </c:pt>
                <c:pt idx="37241">
                  <c:v>22.542978208240676</c:v>
                </c:pt>
                <c:pt idx="37242">
                  <c:v>22.54358353511719</c:v>
                </c:pt>
                <c:pt idx="37243">
                  <c:v>22.544188861993703</c:v>
                </c:pt>
                <c:pt idx="37244">
                  <c:v>22.544794188870217</c:v>
                </c:pt>
                <c:pt idx="37245">
                  <c:v>22.54539951574673</c:v>
                </c:pt>
                <c:pt idx="37246">
                  <c:v>22.546004842623244</c:v>
                </c:pt>
                <c:pt idx="37247">
                  <c:v>22.546610169499758</c:v>
                </c:pt>
                <c:pt idx="37248">
                  <c:v>22.547215496376271</c:v>
                </c:pt>
                <c:pt idx="37249">
                  <c:v>22.547820823252785</c:v>
                </c:pt>
                <c:pt idx="37250">
                  <c:v>22.548426150129298</c:v>
                </c:pt>
                <c:pt idx="37251">
                  <c:v>22.549031477005812</c:v>
                </c:pt>
                <c:pt idx="37252">
                  <c:v>22.549636803882326</c:v>
                </c:pt>
                <c:pt idx="37253">
                  <c:v>22.550242130758839</c:v>
                </c:pt>
                <c:pt idx="37254">
                  <c:v>22.550847457635353</c:v>
                </c:pt>
                <c:pt idx="37255">
                  <c:v>22.551452784511866</c:v>
                </c:pt>
                <c:pt idx="37256">
                  <c:v>22.55205811138838</c:v>
                </c:pt>
                <c:pt idx="37257">
                  <c:v>22.552663438264894</c:v>
                </c:pt>
                <c:pt idx="37258">
                  <c:v>22.553268765141407</c:v>
                </c:pt>
                <c:pt idx="37259">
                  <c:v>22.553874092017921</c:v>
                </c:pt>
                <c:pt idx="37260">
                  <c:v>22.554479418894434</c:v>
                </c:pt>
                <c:pt idx="37261">
                  <c:v>22.555084745770948</c:v>
                </c:pt>
                <c:pt idx="37262">
                  <c:v>22.555690072647462</c:v>
                </c:pt>
                <c:pt idx="37263">
                  <c:v>22.556295399523975</c:v>
                </c:pt>
                <c:pt idx="37264">
                  <c:v>22.556900726400489</c:v>
                </c:pt>
                <c:pt idx="37265">
                  <c:v>22.557506053277002</c:v>
                </c:pt>
                <c:pt idx="37266">
                  <c:v>22.558111380153516</c:v>
                </c:pt>
                <c:pt idx="37267">
                  <c:v>22.55871670703003</c:v>
                </c:pt>
                <c:pt idx="37268">
                  <c:v>22.559322033906543</c:v>
                </c:pt>
                <c:pt idx="37269">
                  <c:v>22.559927360783057</c:v>
                </c:pt>
                <c:pt idx="37270">
                  <c:v>22.56053268765957</c:v>
                </c:pt>
                <c:pt idx="37271">
                  <c:v>22.561138014536084</c:v>
                </c:pt>
                <c:pt idx="37272">
                  <c:v>22.561743341412598</c:v>
                </c:pt>
                <c:pt idx="37273">
                  <c:v>22.562348668289111</c:v>
                </c:pt>
                <c:pt idx="37274">
                  <c:v>22.562953995165625</c:v>
                </c:pt>
                <c:pt idx="37275">
                  <c:v>22.563559322042138</c:v>
                </c:pt>
                <c:pt idx="37276">
                  <c:v>22.564164648918652</c:v>
                </c:pt>
                <c:pt idx="37277">
                  <c:v>22.564769975795166</c:v>
                </c:pt>
                <c:pt idx="37278">
                  <c:v>22.565375302671679</c:v>
                </c:pt>
                <c:pt idx="37279">
                  <c:v>22.565980629548193</c:v>
                </c:pt>
                <c:pt idx="37280">
                  <c:v>22.566585956424706</c:v>
                </c:pt>
                <c:pt idx="37281">
                  <c:v>22.56719128330122</c:v>
                </c:pt>
                <c:pt idx="37282">
                  <c:v>22.567796610177734</c:v>
                </c:pt>
                <c:pt idx="37283">
                  <c:v>22.568401937054247</c:v>
                </c:pt>
                <c:pt idx="37284">
                  <c:v>22.569007263930761</c:v>
                </c:pt>
                <c:pt idx="37285">
                  <c:v>22.569612590807274</c:v>
                </c:pt>
                <c:pt idx="37286">
                  <c:v>22.570217917683788</c:v>
                </c:pt>
                <c:pt idx="37287">
                  <c:v>22.570823244560302</c:v>
                </c:pt>
                <c:pt idx="37288">
                  <c:v>22.571428571436815</c:v>
                </c:pt>
                <c:pt idx="37289">
                  <c:v>22.572033898313329</c:v>
                </c:pt>
                <c:pt idx="37290">
                  <c:v>22.572639225189842</c:v>
                </c:pt>
                <c:pt idx="37291">
                  <c:v>22.573244552066356</c:v>
                </c:pt>
                <c:pt idx="37292">
                  <c:v>22.57384987894287</c:v>
                </c:pt>
                <c:pt idx="37293">
                  <c:v>22.574455205819383</c:v>
                </c:pt>
                <c:pt idx="37294">
                  <c:v>22.575060532695897</c:v>
                </c:pt>
                <c:pt idx="37295">
                  <c:v>22.57566585957241</c:v>
                </c:pt>
                <c:pt idx="37296">
                  <c:v>22.576271186448924</c:v>
                </c:pt>
                <c:pt idx="37297">
                  <c:v>22.576876513325438</c:v>
                </c:pt>
                <c:pt idx="37298">
                  <c:v>22.577481840201951</c:v>
                </c:pt>
                <c:pt idx="37299">
                  <c:v>22.578087167078465</c:v>
                </c:pt>
                <c:pt idx="37300">
                  <c:v>22.578692493954978</c:v>
                </c:pt>
                <c:pt idx="37301">
                  <c:v>22.579297820831492</c:v>
                </c:pt>
                <c:pt idx="37302">
                  <c:v>22.579903147708006</c:v>
                </c:pt>
                <c:pt idx="37303">
                  <c:v>22.580508474584519</c:v>
                </c:pt>
                <c:pt idx="37304">
                  <c:v>22.581113801461033</c:v>
                </c:pt>
                <c:pt idx="37305">
                  <c:v>22.581719128337546</c:v>
                </c:pt>
                <c:pt idx="37306">
                  <c:v>22.58232445521406</c:v>
                </c:pt>
                <c:pt idx="37307">
                  <c:v>22.582929782090574</c:v>
                </c:pt>
                <c:pt idx="37308">
                  <c:v>22.583535108967087</c:v>
                </c:pt>
                <c:pt idx="37309">
                  <c:v>22.584140435843601</c:v>
                </c:pt>
                <c:pt idx="37310">
                  <c:v>22.584745762720114</c:v>
                </c:pt>
                <c:pt idx="37311">
                  <c:v>22.585351089596628</c:v>
                </c:pt>
                <c:pt idx="37312">
                  <c:v>22.585956416473142</c:v>
                </c:pt>
                <c:pt idx="37313">
                  <c:v>22.586561743349655</c:v>
                </c:pt>
                <c:pt idx="37314">
                  <c:v>22.587167070226169</c:v>
                </c:pt>
                <c:pt idx="37315">
                  <c:v>22.587772397102682</c:v>
                </c:pt>
                <c:pt idx="37316">
                  <c:v>22.588377723979196</c:v>
                </c:pt>
                <c:pt idx="37317">
                  <c:v>22.58898305085571</c:v>
                </c:pt>
                <c:pt idx="37318">
                  <c:v>22.589588377732223</c:v>
                </c:pt>
                <c:pt idx="37319">
                  <c:v>22.590193704608737</c:v>
                </c:pt>
                <c:pt idx="37320">
                  <c:v>22.59079903148525</c:v>
                </c:pt>
                <c:pt idx="37321">
                  <c:v>22.591404358361764</c:v>
                </c:pt>
                <c:pt idx="37322">
                  <c:v>22.592009685238278</c:v>
                </c:pt>
                <c:pt idx="37323">
                  <c:v>22.592615012114791</c:v>
                </c:pt>
                <c:pt idx="37324">
                  <c:v>22.593220338991305</c:v>
                </c:pt>
                <c:pt idx="37325">
                  <c:v>22.593825665867818</c:v>
                </c:pt>
                <c:pt idx="37326">
                  <c:v>22.594430992744332</c:v>
                </c:pt>
                <c:pt idx="37327">
                  <c:v>22.595036319620846</c:v>
                </c:pt>
                <c:pt idx="37328">
                  <c:v>22.595641646497359</c:v>
                </c:pt>
                <c:pt idx="37329">
                  <c:v>22.596246973373873</c:v>
                </c:pt>
                <c:pt idx="37330">
                  <c:v>22.596852300250386</c:v>
                </c:pt>
                <c:pt idx="37331">
                  <c:v>22.5974576271269</c:v>
                </c:pt>
                <c:pt idx="37332">
                  <c:v>22.598062954003414</c:v>
                </c:pt>
                <c:pt idx="37333">
                  <c:v>22.598668280879927</c:v>
                </c:pt>
                <c:pt idx="37334">
                  <c:v>22.599273607756441</c:v>
                </c:pt>
                <c:pt idx="37335">
                  <c:v>22.599878934632954</c:v>
                </c:pt>
                <c:pt idx="37336">
                  <c:v>22.600484261509468</c:v>
                </c:pt>
                <c:pt idx="37337">
                  <c:v>22.601089588385982</c:v>
                </c:pt>
                <c:pt idx="37338">
                  <c:v>22.601694915262495</c:v>
                </c:pt>
                <c:pt idx="37339">
                  <c:v>22.602300242139009</c:v>
                </c:pt>
                <c:pt idx="37340">
                  <c:v>22.602905569015523</c:v>
                </c:pt>
                <c:pt idx="37341">
                  <c:v>22.603510895892036</c:v>
                </c:pt>
                <c:pt idx="37342">
                  <c:v>22.60411622276855</c:v>
                </c:pt>
                <c:pt idx="37343">
                  <c:v>22.604721549645063</c:v>
                </c:pt>
                <c:pt idx="37344">
                  <c:v>22.605326876521577</c:v>
                </c:pt>
                <c:pt idx="37345">
                  <c:v>22.605932203398091</c:v>
                </c:pt>
                <c:pt idx="37346">
                  <c:v>22.606537530274604</c:v>
                </c:pt>
                <c:pt idx="37347">
                  <c:v>22.607142857151118</c:v>
                </c:pt>
                <c:pt idx="37348">
                  <c:v>22.607748184027631</c:v>
                </c:pt>
                <c:pt idx="37349">
                  <c:v>22.608353510904145</c:v>
                </c:pt>
                <c:pt idx="37350">
                  <c:v>22.608958837780659</c:v>
                </c:pt>
                <c:pt idx="37351">
                  <c:v>22.609564164657172</c:v>
                </c:pt>
                <c:pt idx="37352">
                  <c:v>22.610169491533686</c:v>
                </c:pt>
                <c:pt idx="37353">
                  <c:v>22.610774818410199</c:v>
                </c:pt>
                <c:pt idx="37354">
                  <c:v>22.611380145286713</c:v>
                </c:pt>
                <c:pt idx="37355">
                  <c:v>22.611985472163227</c:v>
                </c:pt>
                <c:pt idx="37356">
                  <c:v>22.61259079903974</c:v>
                </c:pt>
                <c:pt idx="37357">
                  <c:v>22.613196125916254</c:v>
                </c:pt>
                <c:pt idx="37358">
                  <c:v>22.613801452792767</c:v>
                </c:pt>
                <c:pt idx="37359">
                  <c:v>22.614406779669281</c:v>
                </c:pt>
                <c:pt idx="37360">
                  <c:v>22.615012106545795</c:v>
                </c:pt>
                <c:pt idx="37361">
                  <c:v>22.615617433422308</c:v>
                </c:pt>
                <c:pt idx="37362">
                  <c:v>22.616222760298822</c:v>
                </c:pt>
                <c:pt idx="37363">
                  <c:v>22.616828087175335</c:v>
                </c:pt>
                <c:pt idx="37364">
                  <c:v>22.617433414051849</c:v>
                </c:pt>
                <c:pt idx="37365">
                  <c:v>22.618038740928363</c:v>
                </c:pt>
                <c:pt idx="37366">
                  <c:v>22.618644067804876</c:v>
                </c:pt>
                <c:pt idx="37367">
                  <c:v>22.61924939468139</c:v>
                </c:pt>
                <c:pt idx="37368">
                  <c:v>22.619854721557903</c:v>
                </c:pt>
                <c:pt idx="37369">
                  <c:v>22.620460048434417</c:v>
                </c:pt>
                <c:pt idx="37370">
                  <c:v>22.621065375310931</c:v>
                </c:pt>
                <c:pt idx="37371">
                  <c:v>22.621670702187444</c:v>
                </c:pt>
                <c:pt idx="37372">
                  <c:v>22.622276029063958</c:v>
                </c:pt>
                <c:pt idx="37373">
                  <c:v>22.622881355940471</c:v>
                </c:pt>
                <c:pt idx="37374">
                  <c:v>22.623486682816985</c:v>
                </c:pt>
                <c:pt idx="37375">
                  <c:v>22.624092009693499</c:v>
                </c:pt>
                <c:pt idx="37376">
                  <c:v>22.624697336570012</c:v>
                </c:pt>
                <c:pt idx="37377">
                  <c:v>22.625302663446526</c:v>
                </c:pt>
                <c:pt idx="37378">
                  <c:v>22.625907990323039</c:v>
                </c:pt>
                <c:pt idx="37379">
                  <c:v>22.626513317199553</c:v>
                </c:pt>
                <c:pt idx="37380">
                  <c:v>22.627118644076067</c:v>
                </c:pt>
                <c:pt idx="37381">
                  <c:v>22.62772397095258</c:v>
                </c:pt>
                <c:pt idx="37382">
                  <c:v>22.628329297829094</c:v>
                </c:pt>
                <c:pt idx="37383">
                  <c:v>22.628934624705607</c:v>
                </c:pt>
                <c:pt idx="37384">
                  <c:v>22.629539951582121</c:v>
                </c:pt>
                <c:pt idx="37385">
                  <c:v>22.630145278458635</c:v>
                </c:pt>
                <c:pt idx="37386">
                  <c:v>22.630750605335148</c:v>
                </c:pt>
                <c:pt idx="37387">
                  <c:v>22.631355932211662</c:v>
                </c:pt>
                <c:pt idx="37388">
                  <c:v>22.631961259088175</c:v>
                </c:pt>
                <c:pt idx="37389">
                  <c:v>22.632566585964689</c:v>
                </c:pt>
                <c:pt idx="37390">
                  <c:v>22.633171912841203</c:v>
                </c:pt>
                <c:pt idx="37391">
                  <c:v>22.633777239717716</c:v>
                </c:pt>
                <c:pt idx="37392">
                  <c:v>22.63438256659423</c:v>
                </c:pt>
                <c:pt idx="37393">
                  <c:v>22.634987893470743</c:v>
                </c:pt>
                <c:pt idx="37394">
                  <c:v>22.635593220347257</c:v>
                </c:pt>
                <c:pt idx="37395">
                  <c:v>22.636198547223771</c:v>
                </c:pt>
                <c:pt idx="37396">
                  <c:v>22.636803874100284</c:v>
                </c:pt>
                <c:pt idx="37397">
                  <c:v>22.637409200976798</c:v>
                </c:pt>
                <c:pt idx="37398">
                  <c:v>22.638014527853311</c:v>
                </c:pt>
                <c:pt idx="37399">
                  <c:v>22.638619854729825</c:v>
                </c:pt>
                <c:pt idx="37400">
                  <c:v>22.639225181606339</c:v>
                </c:pt>
                <c:pt idx="37401">
                  <c:v>22.639830508482852</c:v>
                </c:pt>
                <c:pt idx="37402">
                  <c:v>22.640435835359366</c:v>
                </c:pt>
                <c:pt idx="37403">
                  <c:v>22.641041162235879</c:v>
                </c:pt>
                <c:pt idx="37404">
                  <c:v>22.641646489112393</c:v>
                </c:pt>
                <c:pt idx="37405">
                  <c:v>22.642251815988907</c:v>
                </c:pt>
                <c:pt idx="37406">
                  <c:v>22.64285714286542</c:v>
                </c:pt>
                <c:pt idx="37407">
                  <c:v>22.643462469741934</c:v>
                </c:pt>
                <c:pt idx="37408">
                  <c:v>22.644067796618447</c:v>
                </c:pt>
                <c:pt idx="37409">
                  <c:v>22.644673123494961</c:v>
                </c:pt>
                <c:pt idx="37410">
                  <c:v>22.645278450371475</c:v>
                </c:pt>
                <c:pt idx="37411">
                  <c:v>22.645883777247988</c:v>
                </c:pt>
                <c:pt idx="37412">
                  <c:v>22.646489104124502</c:v>
                </c:pt>
                <c:pt idx="37413">
                  <c:v>22.647094431001015</c:v>
                </c:pt>
                <c:pt idx="37414">
                  <c:v>22.647699757877529</c:v>
                </c:pt>
                <c:pt idx="37415">
                  <c:v>22.648305084754043</c:v>
                </c:pt>
                <c:pt idx="37416">
                  <c:v>22.648910411630556</c:v>
                </c:pt>
                <c:pt idx="37417">
                  <c:v>22.64951573850707</c:v>
                </c:pt>
                <c:pt idx="37418">
                  <c:v>22.650121065383583</c:v>
                </c:pt>
                <c:pt idx="37419">
                  <c:v>22.650726392260097</c:v>
                </c:pt>
                <c:pt idx="37420">
                  <c:v>22.651331719136611</c:v>
                </c:pt>
                <c:pt idx="37421">
                  <c:v>22.651937046013124</c:v>
                </c:pt>
                <c:pt idx="37422">
                  <c:v>22.652542372889638</c:v>
                </c:pt>
                <c:pt idx="37423">
                  <c:v>22.653147699766151</c:v>
                </c:pt>
                <c:pt idx="37424">
                  <c:v>22.653753026642665</c:v>
                </c:pt>
                <c:pt idx="37425">
                  <c:v>22.654358353519179</c:v>
                </c:pt>
                <c:pt idx="37426">
                  <c:v>22.654963680395692</c:v>
                </c:pt>
                <c:pt idx="37427">
                  <c:v>22.655569007272206</c:v>
                </c:pt>
                <c:pt idx="37428">
                  <c:v>22.656174334148719</c:v>
                </c:pt>
                <c:pt idx="37429">
                  <c:v>22.656779661025233</c:v>
                </c:pt>
                <c:pt idx="37430">
                  <c:v>22.657384987901747</c:v>
                </c:pt>
                <c:pt idx="37431">
                  <c:v>22.65799031477826</c:v>
                </c:pt>
                <c:pt idx="37432">
                  <c:v>22.658595641654774</c:v>
                </c:pt>
                <c:pt idx="37433">
                  <c:v>22.659200968531287</c:v>
                </c:pt>
                <c:pt idx="37434">
                  <c:v>22.659806295407801</c:v>
                </c:pt>
                <c:pt idx="37435">
                  <c:v>22.660411622284315</c:v>
                </c:pt>
                <c:pt idx="37436">
                  <c:v>22.661016949160828</c:v>
                </c:pt>
                <c:pt idx="37437">
                  <c:v>22.661622276037342</c:v>
                </c:pt>
                <c:pt idx="37438">
                  <c:v>22.662227602913855</c:v>
                </c:pt>
                <c:pt idx="37439">
                  <c:v>22.662832929790369</c:v>
                </c:pt>
                <c:pt idx="37440">
                  <c:v>22.663438256666883</c:v>
                </c:pt>
                <c:pt idx="37441">
                  <c:v>22.664043583543396</c:v>
                </c:pt>
                <c:pt idx="37442">
                  <c:v>22.66464891041991</c:v>
                </c:pt>
                <c:pt idx="37443">
                  <c:v>22.665254237296423</c:v>
                </c:pt>
                <c:pt idx="37444">
                  <c:v>22.665859564172937</c:v>
                </c:pt>
                <c:pt idx="37445">
                  <c:v>22.666464891049451</c:v>
                </c:pt>
                <c:pt idx="37446">
                  <c:v>22.667070217925964</c:v>
                </c:pt>
                <c:pt idx="37447">
                  <c:v>22.667675544802478</c:v>
                </c:pt>
                <c:pt idx="37448">
                  <c:v>22.668280871678991</c:v>
                </c:pt>
                <c:pt idx="37449">
                  <c:v>22.668886198555505</c:v>
                </c:pt>
                <c:pt idx="37450">
                  <c:v>22.669491525432019</c:v>
                </c:pt>
                <c:pt idx="37451">
                  <c:v>22.670096852308532</c:v>
                </c:pt>
                <c:pt idx="37452">
                  <c:v>22.670702179185046</c:v>
                </c:pt>
                <c:pt idx="37453">
                  <c:v>22.671307506061559</c:v>
                </c:pt>
                <c:pt idx="37454">
                  <c:v>22.671912832938073</c:v>
                </c:pt>
                <c:pt idx="37455">
                  <c:v>22.672518159814587</c:v>
                </c:pt>
                <c:pt idx="37456">
                  <c:v>22.6731234866911</c:v>
                </c:pt>
                <c:pt idx="37457">
                  <c:v>22.673728813567614</c:v>
                </c:pt>
                <c:pt idx="37458">
                  <c:v>22.674334140444127</c:v>
                </c:pt>
                <c:pt idx="37459">
                  <c:v>22.674939467320641</c:v>
                </c:pt>
                <c:pt idx="37460">
                  <c:v>22.675544794197155</c:v>
                </c:pt>
                <c:pt idx="37461">
                  <c:v>22.676150121073668</c:v>
                </c:pt>
                <c:pt idx="37462">
                  <c:v>22.676755447950182</c:v>
                </c:pt>
                <c:pt idx="37463">
                  <c:v>22.677360774826695</c:v>
                </c:pt>
                <c:pt idx="37464">
                  <c:v>22.677966101703209</c:v>
                </c:pt>
                <c:pt idx="37465">
                  <c:v>22.678571428579723</c:v>
                </c:pt>
                <c:pt idx="37466">
                  <c:v>22.679176755456236</c:v>
                </c:pt>
                <c:pt idx="37467">
                  <c:v>22.67978208233275</c:v>
                </c:pt>
                <c:pt idx="37468">
                  <c:v>22.680387409209263</c:v>
                </c:pt>
                <c:pt idx="37469">
                  <c:v>22.680992736085777</c:v>
                </c:pt>
                <c:pt idx="37470">
                  <c:v>22.681598062962291</c:v>
                </c:pt>
                <c:pt idx="37471">
                  <c:v>22.682203389838804</c:v>
                </c:pt>
                <c:pt idx="37472">
                  <c:v>22.682808716715318</c:v>
                </c:pt>
                <c:pt idx="37473">
                  <c:v>22.683414043591831</c:v>
                </c:pt>
                <c:pt idx="37474">
                  <c:v>22.684019370468345</c:v>
                </c:pt>
                <c:pt idx="37475">
                  <c:v>22.684624697344859</c:v>
                </c:pt>
                <c:pt idx="37476">
                  <c:v>22.685230024221372</c:v>
                </c:pt>
                <c:pt idx="37477">
                  <c:v>22.685835351097886</c:v>
                </c:pt>
                <c:pt idx="37478">
                  <c:v>22.686440677974399</c:v>
                </c:pt>
                <c:pt idx="37479">
                  <c:v>22.687046004850913</c:v>
                </c:pt>
                <c:pt idx="37480">
                  <c:v>22.687651331727427</c:v>
                </c:pt>
                <c:pt idx="37481">
                  <c:v>22.68825665860394</c:v>
                </c:pt>
                <c:pt idx="37482">
                  <c:v>22.688861985480454</c:v>
                </c:pt>
                <c:pt idx="37483">
                  <c:v>22.689467312356967</c:v>
                </c:pt>
                <c:pt idx="37484">
                  <c:v>22.690072639233481</c:v>
                </c:pt>
                <c:pt idx="37485">
                  <c:v>22.690677966109995</c:v>
                </c:pt>
                <c:pt idx="37486">
                  <c:v>22.691283292986508</c:v>
                </c:pt>
                <c:pt idx="37487">
                  <c:v>22.691888619863022</c:v>
                </c:pt>
                <c:pt idx="37488">
                  <c:v>22.692493946739535</c:v>
                </c:pt>
                <c:pt idx="37489">
                  <c:v>22.693099273616049</c:v>
                </c:pt>
                <c:pt idx="37490">
                  <c:v>22.693704600492563</c:v>
                </c:pt>
                <c:pt idx="37491">
                  <c:v>22.694309927369076</c:v>
                </c:pt>
                <c:pt idx="37492">
                  <c:v>22.69491525424559</c:v>
                </c:pt>
                <c:pt idx="37493">
                  <c:v>22.695520581122103</c:v>
                </c:pt>
                <c:pt idx="37494">
                  <c:v>22.696125907998617</c:v>
                </c:pt>
                <c:pt idx="37495">
                  <c:v>22.696731234875131</c:v>
                </c:pt>
                <c:pt idx="37496">
                  <c:v>22.697336561751644</c:v>
                </c:pt>
                <c:pt idx="37497">
                  <c:v>22.697941888628158</c:v>
                </c:pt>
                <c:pt idx="37498">
                  <c:v>22.698547215504671</c:v>
                </c:pt>
                <c:pt idx="37499">
                  <c:v>22.699152542381185</c:v>
                </c:pt>
                <c:pt idx="37500">
                  <c:v>22.699757869257699</c:v>
                </c:pt>
                <c:pt idx="37501">
                  <c:v>22.700363196134212</c:v>
                </c:pt>
                <c:pt idx="37502">
                  <c:v>22.700968523010726</c:v>
                </c:pt>
                <c:pt idx="37503">
                  <c:v>22.701573849887239</c:v>
                </c:pt>
                <c:pt idx="37504">
                  <c:v>22.702179176763753</c:v>
                </c:pt>
                <c:pt idx="37505">
                  <c:v>22.702784503640267</c:v>
                </c:pt>
                <c:pt idx="37506">
                  <c:v>22.70338983051678</c:v>
                </c:pt>
                <c:pt idx="37507">
                  <c:v>22.703995157393294</c:v>
                </c:pt>
                <c:pt idx="37508">
                  <c:v>22.704600484269807</c:v>
                </c:pt>
                <c:pt idx="37509">
                  <c:v>22.705205811146321</c:v>
                </c:pt>
                <c:pt idx="37510">
                  <c:v>22.705811138022835</c:v>
                </c:pt>
                <c:pt idx="37511">
                  <c:v>22.706416464899348</c:v>
                </c:pt>
                <c:pt idx="37512">
                  <c:v>22.707021791775862</c:v>
                </c:pt>
                <c:pt idx="37513">
                  <c:v>22.707627118652375</c:v>
                </c:pt>
                <c:pt idx="37514">
                  <c:v>22.708232445528889</c:v>
                </c:pt>
                <c:pt idx="37515">
                  <c:v>22.708837772405403</c:v>
                </c:pt>
                <c:pt idx="37516">
                  <c:v>22.709443099281916</c:v>
                </c:pt>
                <c:pt idx="37517">
                  <c:v>22.71004842615843</c:v>
                </c:pt>
                <c:pt idx="37518">
                  <c:v>22.710653753034943</c:v>
                </c:pt>
                <c:pt idx="37519">
                  <c:v>22.711259079911457</c:v>
                </c:pt>
                <c:pt idx="37520">
                  <c:v>22.711864406787971</c:v>
                </c:pt>
                <c:pt idx="37521">
                  <c:v>22.712469733664484</c:v>
                </c:pt>
                <c:pt idx="37522">
                  <c:v>22.713075060540998</c:v>
                </c:pt>
                <c:pt idx="37523">
                  <c:v>22.713680387417511</c:v>
                </c:pt>
                <c:pt idx="37524">
                  <c:v>22.714285714294025</c:v>
                </c:pt>
                <c:pt idx="37525">
                  <c:v>22.714891041170539</c:v>
                </c:pt>
                <c:pt idx="37526">
                  <c:v>22.715496368047052</c:v>
                </c:pt>
                <c:pt idx="37527">
                  <c:v>22.716101694923566</c:v>
                </c:pt>
                <c:pt idx="37528">
                  <c:v>22.71670702180008</c:v>
                </c:pt>
                <c:pt idx="37529">
                  <c:v>22.717312348676593</c:v>
                </c:pt>
                <c:pt idx="37530">
                  <c:v>22.717917675553107</c:v>
                </c:pt>
                <c:pt idx="37531">
                  <c:v>22.71852300242962</c:v>
                </c:pt>
                <c:pt idx="37532">
                  <c:v>22.719128329306134</c:v>
                </c:pt>
                <c:pt idx="37533">
                  <c:v>22.719733656182648</c:v>
                </c:pt>
                <c:pt idx="37534">
                  <c:v>22.720338983059161</c:v>
                </c:pt>
                <c:pt idx="37535">
                  <c:v>22.720944309935675</c:v>
                </c:pt>
                <c:pt idx="37536">
                  <c:v>22.721549636812188</c:v>
                </c:pt>
                <c:pt idx="37537">
                  <c:v>22.722154963688702</c:v>
                </c:pt>
                <c:pt idx="37538">
                  <c:v>22.722760290565216</c:v>
                </c:pt>
                <c:pt idx="37539">
                  <c:v>22.723365617441729</c:v>
                </c:pt>
                <c:pt idx="37540">
                  <c:v>22.723970944318243</c:v>
                </c:pt>
                <c:pt idx="37541">
                  <c:v>22.724576271194756</c:v>
                </c:pt>
                <c:pt idx="37542">
                  <c:v>22.72518159807127</c:v>
                </c:pt>
                <c:pt idx="37543">
                  <c:v>22.725786924947784</c:v>
                </c:pt>
                <c:pt idx="37544">
                  <c:v>22.726392251824297</c:v>
                </c:pt>
                <c:pt idx="37545">
                  <c:v>22.726997578700811</c:v>
                </c:pt>
                <c:pt idx="37546">
                  <c:v>22.727602905577324</c:v>
                </c:pt>
                <c:pt idx="37547">
                  <c:v>22.728208232453838</c:v>
                </c:pt>
                <c:pt idx="37548">
                  <c:v>22.728813559330352</c:v>
                </c:pt>
                <c:pt idx="37549">
                  <c:v>22.729418886206865</c:v>
                </c:pt>
                <c:pt idx="37550">
                  <c:v>22.730024213083379</c:v>
                </c:pt>
                <c:pt idx="37551">
                  <c:v>22.730629539959892</c:v>
                </c:pt>
                <c:pt idx="37552">
                  <c:v>22.731234866836406</c:v>
                </c:pt>
                <c:pt idx="37553">
                  <c:v>22.73184019371292</c:v>
                </c:pt>
                <c:pt idx="37554">
                  <c:v>22.732445520589433</c:v>
                </c:pt>
                <c:pt idx="37555">
                  <c:v>22.733050847465947</c:v>
                </c:pt>
                <c:pt idx="37556">
                  <c:v>22.73365617434246</c:v>
                </c:pt>
                <c:pt idx="37557">
                  <c:v>22.734261501218974</c:v>
                </c:pt>
                <c:pt idx="37558">
                  <c:v>22.734866828095488</c:v>
                </c:pt>
                <c:pt idx="37559">
                  <c:v>22.735472154972001</c:v>
                </c:pt>
                <c:pt idx="37560">
                  <c:v>22.736077481848515</c:v>
                </c:pt>
                <c:pt idx="37561">
                  <c:v>22.736682808725028</c:v>
                </c:pt>
                <c:pt idx="37562">
                  <c:v>22.737288135601542</c:v>
                </c:pt>
                <c:pt idx="37563">
                  <c:v>22.737893462478056</c:v>
                </c:pt>
                <c:pt idx="37564">
                  <c:v>22.738498789354569</c:v>
                </c:pt>
                <c:pt idx="37565">
                  <c:v>22.739104116231083</c:v>
                </c:pt>
                <c:pt idx="37566">
                  <c:v>22.739709443107596</c:v>
                </c:pt>
                <c:pt idx="37567">
                  <c:v>22.74031476998411</c:v>
                </c:pt>
                <c:pt idx="37568">
                  <c:v>22.740920096860624</c:v>
                </c:pt>
                <c:pt idx="37569">
                  <c:v>22.741525423737137</c:v>
                </c:pt>
                <c:pt idx="37570">
                  <c:v>22.742130750613651</c:v>
                </c:pt>
                <c:pt idx="37571">
                  <c:v>22.742736077490164</c:v>
                </c:pt>
                <c:pt idx="37572">
                  <c:v>22.743341404366678</c:v>
                </c:pt>
                <c:pt idx="37573">
                  <c:v>22.743946731243192</c:v>
                </c:pt>
                <c:pt idx="37574">
                  <c:v>22.744552058119705</c:v>
                </c:pt>
                <c:pt idx="37575">
                  <c:v>22.745157384996219</c:v>
                </c:pt>
                <c:pt idx="37576">
                  <c:v>22.745762711872732</c:v>
                </c:pt>
                <c:pt idx="37577">
                  <c:v>22.746368038749246</c:v>
                </c:pt>
                <c:pt idx="37578">
                  <c:v>22.74697336562576</c:v>
                </c:pt>
                <c:pt idx="37579">
                  <c:v>22.747578692502273</c:v>
                </c:pt>
                <c:pt idx="37580">
                  <c:v>22.748184019378787</c:v>
                </c:pt>
                <c:pt idx="37581">
                  <c:v>22.7487893462553</c:v>
                </c:pt>
                <c:pt idx="37582">
                  <c:v>22.749394673131814</c:v>
                </c:pt>
                <c:pt idx="37583">
                  <c:v>22.750000000008328</c:v>
                </c:pt>
                <c:pt idx="37584">
                  <c:v>22.750605326884841</c:v>
                </c:pt>
                <c:pt idx="37585">
                  <c:v>22.751210653761355</c:v>
                </c:pt>
                <c:pt idx="37586">
                  <c:v>22.751815980637868</c:v>
                </c:pt>
                <c:pt idx="37587">
                  <c:v>22.752421307514382</c:v>
                </c:pt>
                <c:pt idx="37588">
                  <c:v>22.753026634390896</c:v>
                </c:pt>
                <c:pt idx="37589">
                  <c:v>22.753631961267409</c:v>
                </c:pt>
                <c:pt idx="37590">
                  <c:v>22.754237288143923</c:v>
                </c:pt>
                <c:pt idx="37591">
                  <c:v>22.754842615020436</c:v>
                </c:pt>
                <c:pt idx="37592">
                  <c:v>22.75544794189695</c:v>
                </c:pt>
                <c:pt idx="37593">
                  <c:v>22.756053268773464</c:v>
                </c:pt>
                <c:pt idx="37594">
                  <c:v>22.756658595649977</c:v>
                </c:pt>
                <c:pt idx="37595">
                  <c:v>22.757263922526491</c:v>
                </c:pt>
                <c:pt idx="37596">
                  <c:v>22.757869249403004</c:v>
                </c:pt>
                <c:pt idx="37597">
                  <c:v>22.758474576279518</c:v>
                </c:pt>
                <c:pt idx="37598">
                  <c:v>22.759079903156032</c:v>
                </c:pt>
                <c:pt idx="37599">
                  <c:v>22.759685230032545</c:v>
                </c:pt>
                <c:pt idx="37600">
                  <c:v>22.760290556909059</c:v>
                </c:pt>
                <c:pt idx="37601">
                  <c:v>22.760895883785572</c:v>
                </c:pt>
                <c:pt idx="37602">
                  <c:v>22.761501210662086</c:v>
                </c:pt>
                <c:pt idx="37603">
                  <c:v>22.7621065375386</c:v>
                </c:pt>
                <c:pt idx="37604">
                  <c:v>22.762711864415113</c:v>
                </c:pt>
                <c:pt idx="37605">
                  <c:v>22.763317191291627</c:v>
                </c:pt>
                <c:pt idx="37606">
                  <c:v>22.76392251816814</c:v>
                </c:pt>
                <c:pt idx="37607">
                  <c:v>22.764527845044654</c:v>
                </c:pt>
                <c:pt idx="37608">
                  <c:v>22.765133171921168</c:v>
                </c:pt>
                <c:pt idx="37609">
                  <c:v>22.765738498797681</c:v>
                </c:pt>
                <c:pt idx="37610">
                  <c:v>22.766343825674195</c:v>
                </c:pt>
                <c:pt idx="37611">
                  <c:v>22.766949152550708</c:v>
                </c:pt>
                <c:pt idx="37612">
                  <c:v>22.767554479427222</c:v>
                </c:pt>
                <c:pt idx="37613">
                  <c:v>22.768159806303736</c:v>
                </c:pt>
                <c:pt idx="37614">
                  <c:v>22.768765133180249</c:v>
                </c:pt>
                <c:pt idx="37615">
                  <c:v>22.769370460056763</c:v>
                </c:pt>
                <c:pt idx="37616">
                  <c:v>22.769975786933276</c:v>
                </c:pt>
                <c:pt idx="37617">
                  <c:v>22.77058111380979</c:v>
                </c:pt>
                <c:pt idx="37618">
                  <c:v>22.771186440686304</c:v>
                </c:pt>
                <c:pt idx="37619">
                  <c:v>22.771791767562817</c:v>
                </c:pt>
                <c:pt idx="37620">
                  <c:v>22.772397094439331</c:v>
                </c:pt>
                <c:pt idx="37621">
                  <c:v>22.773002421315844</c:v>
                </c:pt>
                <c:pt idx="37622">
                  <c:v>22.773607748192358</c:v>
                </c:pt>
                <c:pt idx="37623">
                  <c:v>22.774213075068872</c:v>
                </c:pt>
                <c:pt idx="37624">
                  <c:v>22.774818401945385</c:v>
                </c:pt>
                <c:pt idx="37625">
                  <c:v>22.775423728821899</c:v>
                </c:pt>
                <c:pt idx="37626">
                  <c:v>22.776029055698412</c:v>
                </c:pt>
                <c:pt idx="37627">
                  <c:v>22.776634382574926</c:v>
                </c:pt>
                <c:pt idx="37628">
                  <c:v>22.77723970945144</c:v>
                </c:pt>
                <c:pt idx="37629">
                  <c:v>22.777845036327953</c:v>
                </c:pt>
                <c:pt idx="37630">
                  <c:v>22.778450363204467</c:v>
                </c:pt>
                <c:pt idx="37631">
                  <c:v>22.77905569008098</c:v>
                </c:pt>
                <c:pt idx="37632">
                  <c:v>22.779661016957494</c:v>
                </c:pt>
                <c:pt idx="37633">
                  <c:v>22.780266343834008</c:v>
                </c:pt>
                <c:pt idx="37634">
                  <c:v>22.780871670710521</c:v>
                </c:pt>
                <c:pt idx="37635">
                  <c:v>22.781476997587035</c:v>
                </c:pt>
                <c:pt idx="37636">
                  <c:v>22.782082324463548</c:v>
                </c:pt>
                <c:pt idx="37637">
                  <c:v>22.782687651340062</c:v>
                </c:pt>
                <c:pt idx="37638">
                  <c:v>22.783292978216576</c:v>
                </c:pt>
                <c:pt idx="37639">
                  <c:v>22.783898305093089</c:v>
                </c:pt>
                <c:pt idx="37640">
                  <c:v>22.784503631969603</c:v>
                </c:pt>
                <c:pt idx="37641">
                  <c:v>22.785108958846116</c:v>
                </c:pt>
                <c:pt idx="37642">
                  <c:v>22.78571428572263</c:v>
                </c:pt>
                <c:pt idx="37643">
                  <c:v>22.786319612599144</c:v>
                </c:pt>
                <c:pt idx="37644">
                  <c:v>22.786924939475657</c:v>
                </c:pt>
                <c:pt idx="37645">
                  <c:v>22.787530266352171</c:v>
                </c:pt>
                <c:pt idx="37646">
                  <c:v>22.788135593228684</c:v>
                </c:pt>
                <c:pt idx="37647">
                  <c:v>22.788740920105198</c:v>
                </c:pt>
                <c:pt idx="37648">
                  <c:v>22.789346246981712</c:v>
                </c:pt>
                <c:pt idx="37649">
                  <c:v>22.789951573858225</c:v>
                </c:pt>
                <c:pt idx="37650">
                  <c:v>22.790556900734739</c:v>
                </c:pt>
                <c:pt idx="37651">
                  <c:v>22.791162227611252</c:v>
                </c:pt>
                <c:pt idx="37652">
                  <c:v>22.791767554487766</c:v>
                </c:pt>
                <c:pt idx="37653">
                  <c:v>22.79237288136428</c:v>
                </c:pt>
                <c:pt idx="37654">
                  <c:v>22.792978208240793</c:v>
                </c:pt>
                <c:pt idx="37655">
                  <c:v>22.793583535117307</c:v>
                </c:pt>
                <c:pt idx="37656">
                  <c:v>22.79418886199382</c:v>
                </c:pt>
                <c:pt idx="37657">
                  <c:v>22.794794188870334</c:v>
                </c:pt>
                <c:pt idx="37658">
                  <c:v>22.795399515746848</c:v>
                </c:pt>
                <c:pt idx="37659">
                  <c:v>22.796004842623361</c:v>
                </c:pt>
                <c:pt idx="37660">
                  <c:v>22.796610169499875</c:v>
                </c:pt>
                <c:pt idx="37661">
                  <c:v>22.797215496376388</c:v>
                </c:pt>
                <c:pt idx="37662">
                  <c:v>22.797820823252902</c:v>
                </c:pt>
                <c:pt idx="37663">
                  <c:v>22.798426150129416</c:v>
                </c:pt>
                <c:pt idx="37664">
                  <c:v>22.799031477005929</c:v>
                </c:pt>
                <c:pt idx="37665">
                  <c:v>22.799636803882443</c:v>
                </c:pt>
                <c:pt idx="37666">
                  <c:v>22.800242130758956</c:v>
                </c:pt>
                <c:pt idx="37667">
                  <c:v>22.80084745763547</c:v>
                </c:pt>
                <c:pt idx="37668">
                  <c:v>22.801452784511984</c:v>
                </c:pt>
                <c:pt idx="37669">
                  <c:v>22.802058111388497</c:v>
                </c:pt>
                <c:pt idx="37670">
                  <c:v>22.802663438265011</c:v>
                </c:pt>
                <c:pt idx="37671">
                  <c:v>22.803268765141524</c:v>
                </c:pt>
                <c:pt idx="37672">
                  <c:v>22.803874092018038</c:v>
                </c:pt>
                <c:pt idx="37673">
                  <c:v>22.804479418894552</c:v>
                </c:pt>
                <c:pt idx="37674">
                  <c:v>22.805084745771065</c:v>
                </c:pt>
                <c:pt idx="37675">
                  <c:v>22.805690072647579</c:v>
                </c:pt>
                <c:pt idx="37676">
                  <c:v>22.806295399524092</c:v>
                </c:pt>
                <c:pt idx="37677">
                  <c:v>22.806900726400606</c:v>
                </c:pt>
                <c:pt idx="37678">
                  <c:v>22.80750605327712</c:v>
                </c:pt>
                <c:pt idx="37679">
                  <c:v>22.808111380153633</c:v>
                </c:pt>
                <c:pt idx="37680">
                  <c:v>22.808716707030147</c:v>
                </c:pt>
                <c:pt idx="37681">
                  <c:v>22.80932203390666</c:v>
                </c:pt>
                <c:pt idx="37682">
                  <c:v>22.809927360783174</c:v>
                </c:pt>
                <c:pt idx="37683">
                  <c:v>22.810532687659688</c:v>
                </c:pt>
                <c:pt idx="37684">
                  <c:v>22.811138014536201</c:v>
                </c:pt>
                <c:pt idx="37685">
                  <c:v>22.811743341412715</c:v>
                </c:pt>
                <c:pt idx="37686">
                  <c:v>22.812348668289228</c:v>
                </c:pt>
                <c:pt idx="37687">
                  <c:v>22.812953995165742</c:v>
                </c:pt>
                <c:pt idx="37688">
                  <c:v>22.813559322042256</c:v>
                </c:pt>
                <c:pt idx="37689">
                  <c:v>22.814164648918769</c:v>
                </c:pt>
                <c:pt idx="37690">
                  <c:v>22.814769975795283</c:v>
                </c:pt>
                <c:pt idx="37691">
                  <c:v>22.815375302671796</c:v>
                </c:pt>
                <c:pt idx="37692">
                  <c:v>22.81598062954831</c:v>
                </c:pt>
                <c:pt idx="37693">
                  <c:v>22.816585956424824</c:v>
                </c:pt>
                <c:pt idx="37694">
                  <c:v>22.817191283301337</c:v>
                </c:pt>
                <c:pt idx="37695">
                  <c:v>22.817796610177851</c:v>
                </c:pt>
                <c:pt idx="37696">
                  <c:v>22.818401937054364</c:v>
                </c:pt>
                <c:pt idx="37697">
                  <c:v>22.819007263930878</c:v>
                </c:pt>
                <c:pt idx="37698">
                  <c:v>22.819612590807392</c:v>
                </c:pt>
                <c:pt idx="37699">
                  <c:v>22.820217917683905</c:v>
                </c:pt>
                <c:pt idx="37700">
                  <c:v>22.820823244560419</c:v>
                </c:pt>
                <c:pt idx="37701">
                  <c:v>22.821428571436932</c:v>
                </c:pt>
                <c:pt idx="37702">
                  <c:v>22.822033898313446</c:v>
                </c:pt>
                <c:pt idx="37703">
                  <c:v>22.82263922518996</c:v>
                </c:pt>
                <c:pt idx="37704">
                  <c:v>22.823244552066473</c:v>
                </c:pt>
                <c:pt idx="37705">
                  <c:v>22.823849878942987</c:v>
                </c:pt>
                <c:pt idx="37706">
                  <c:v>22.8244552058195</c:v>
                </c:pt>
                <c:pt idx="37707">
                  <c:v>22.825060532696014</c:v>
                </c:pt>
                <c:pt idx="37708">
                  <c:v>22.825665859572528</c:v>
                </c:pt>
                <c:pt idx="37709">
                  <c:v>22.826271186449041</c:v>
                </c:pt>
                <c:pt idx="37710">
                  <c:v>22.826876513325555</c:v>
                </c:pt>
                <c:pt idx="37711">
                  <c:v>22.827481840202068</c:v>
                </c:pt>
                <c:pt idx="37712">
                  <c:v>22.828087167078582</c:v>
                </c:pt>
                <c:pt idx="37713">
                  <c:v>22.828692493955096</c:v>
                </c:pt>
                <c:pt idx="37714">
                  <c:v>22.829297820831609</c:v>
                </c:pt>
                <c:pt idx="37715">
                  <c:v>22.829903147708123</c:v>
                </c:pt>
                <c:pt idx="37716">
                  <c:v>22.830508474584637</c:v>
                </c:pt>
                <c:pt idx="37717">
                  <c:v>22.83111380146115</c:v>
                </c:pt>
                <c:pt idx="37718">
                  <c:v>22.831719128337664</c:v>
                </c:pt>
                <c:pt idx="37719">
                  <c:v>22.832324455214177</c:v>
                </c:pt>
                <c:pt idx="37720">
                  <c:v>22.832929782090691</c:v>
                </c:pt>
                <c:pt idx="37721">
                  <c:v>22.833535108967205</c:v>
                </c:pt>
                <c:pt idx="37722">
                  <c:v>22.834140435843718</c:v>
                </c:pt>
                <c:pt idx="37723">
                  <c:v>22.834745762720232</c:v>
                </c:pt>
                <c:pt idx="37724">
                  <c:v>22.835351089596745</c:v>
                </c:pt>
                <c:pt idx="37725">
                  <c:v>22.835956416473259</c:v>
                </c:pt>
                <c:pt idx="37726">
                  <c:v>22.836561743349773</c:v>
                </c:pt>
                <c:pt idx="37727">
                  <c:v>22.837167070226286</c:v>
                </c:pt>
                <c:pt idx="37728">
                  <c:v>22.8377723971028</c:v>
                </c:pt>
                <c:pt idx="37729">
                  <c:v>22.838377723979313</c:v>
                </c:pt>
                <c:pt idx="37730">
                  <c:v>22.838983050855827</c:v>
                </c:pt>
                <c:pt idx="37731">
                  <c:v>22.839588377732341</c:v>
                </c:pt>
                <c:pt idx="37732">
                  <c:v>22.840193704608854</c:v>
                </c:pt>
                <c:pt idx="37733">
                  <c:v>22.840799031485368</c:v>
                </c:pt>
                <c:pt idx="37734">
                  <c:v>22.841404358361881</c:v>
                </c:pt>
                <c:pt idx="37735">
                  <c:v>22.842009685238395</c:v>
                </c:pt>
                <c:pt idx="37736">
                  <c:v>22.842615012114909</c:v>
                </c:pt>
                <c:pt idx="37737">
                  <c:v>22.843220338991422</c:v>
                </c:pt>
                <c:pt idx="37738">
                  <c:v>22.843825665867936</c:v>
                </c:pt>
                <c:pt idx="37739">
                  <c:v>22.844430992744449</c:v>
                </c:pt>
                <c:pt idx="37740">
                  <c:v>22.845036319620963</c:v>
                </c:pt>
                <c:pt idx="37741">
                  <c:v>22.845641646497477</c:v>
                </c:pt>
                <c:pt idx="37742">
                  <c:v>22.84624697337399</c:v>
                </c:pt>
                <c:pt idx="37743">
                  <c:v>22.846852300250504</c:v>
                </c:pt>
                <c:pt idx="37744">
                  <c:v>22.847457627127017</c:v>
                </c:pt>
                <c:pt idx="37745">
                  <c:v>22.848062954003531</c:v>
                </c:pt>
                <c:pt idx="37746">
                  <c:v>22.848668280880045</c:v>
                </c:pt>
                <c:pt idx="37747">
                  <c:v>22.849273607756558</c:v>
                </c:pt>
                <c:pt idx="37748">
                  <c:v>22.849878934633072</c:v>
                </c:pt>
                <c:pt idx="37749">
                  <c:v>22.850484261509585</c:v>
                </c:pt>
                <c:pt idx="37750">
                  <c:v>22.851089588386099</c:v>
                </c:pt>
                <c:pt idx="37751">
                  <c:v>22.851694915262613</c:v>
                </c:pt>
                <c:pt idx="37752">
                  <c:v>22.852300242139126</c:v>
                </c:pt>
                <c:pt idx="37753">
                  <c:v>22.85290556901564</c:v>
                </c:pt>
                <c:pt idx="37754">
                  <c:v>22.853510895892153</c:v>
                </c:pt>
                <c:pt idx="37755">
                  <c:v>22.854116222768667</c:v>
                </c:pt>
                <c:pt idx="37756">
                  <c:v>22.854721549645181</c:v>
                </c:pt>
                <c:pt idx="37757">
                  <c:v>22.855326876521694</c:v>
                </c:pt>
                <c:pt idx="37758">
                  <c:v>22.855932203398208</c:v>
                </c:pt>
                <c:pt idx="37759">
                  <c:v>22.856537530274721</c:v>
                </c:pt>
                <c:pt idx="37760">
                  <c:v>22.857142857151235</c:v>
                </c:pt>
                <c:pt idx="37761">
                  <c:v>22.857748184027749</c:v>
                </c:pt>
                <c:pt idx="37762">
                  <c:v>22.858353510904262</c:v>
                </c:pt>
                <c:pt idx="37763">
                  <c:v>22.858958837780776</c:v>
                </c:pt>
                <c:pt idx="37764">
                  <c:v>22.859564164657289</c:v>
                </c:pt>
                <c:pt idx="37765">
                  <c:v>22.860169491533803</c:v>
                </c:pt>
                <c:pt idx="37766">
                  <c:v>22.860774818410317</c:v>
                </c:pt>
                <c:pt idx="37767">
                  <c:v>22.86138014528683</c:v>
                </c:pt>
                <c:pt idx="37768">
                  <c:v>22.861985472163344</c:v>
                </c:pt>
                <c:pt idx="37769">
                  <c:v>22.862590799039857</c:v>
                </c:pt>
                <c:pt idx="37770">
                  <c:v>22.863196125916371</c:v>
                </c:pt>
                <c:pt idx="37771">
                  <c:v>22.863801452792885</c:v>
                </c:pt>
                <c:pt idx="37772">
                  <c:v>22.864406779669398</c:v>
                </c:pt>
                <c:pt idx="37773">
                  <c:v>22.865012106545912</c:v>
                </c:pt>
                <c:pt idx="37774">
                  <c:v>22.865617433422425</c:v>
                </c:pt>
                <c:pt idx="37775">
                  <c:v>22.866222760298939</c:v>
                </c:pt>
                <c:pt idx="37776">
                  <c:v>22.866828087175453</c:v>
                </c:pt>
                <c:pt idx="37777">
                  <c:v>22.867433414051966</c:v>
                </c:pt>
                <c:pt idx="37778">
                  <c:v>22.86803874092848</c:v>
                </c:pt>
                <c:pt idx="37779">
                  <c:v>22.868644067804993</c:v>
                </c:pt>
                <c:pt idx="37780">
                  <c:v>22.869249394681507</c:v>
                </c:pt>
                <c:pt idx="37781">
                  <c:v>22.869854721558021</c:v>
                </c:pt>
                <c:pt idx="37782">
                  <c:v>22.870460048434534</c:v>
                </c:pt>
                <c:pt idx="37783">
                  <c:v>22.871065375311048</c:v>
                </c:pt>
                <c:pt idx="37784">
                  <c:v>22.871670702187561</c:v>
                </c:pt>
                <c:pt idx="37785">
                  <c:v>22.872276029064075</c:v>
                </c:pt>
                <c:pt idx="37786">
                  <c:v>22.872881355940589</c:v>
                </c:pt>
                <c:pt idx="37787">
                  <c:v>22.873486682817102</c:v>
                </c:pt>
                <c:pt idx="37788">
                  <c:v>22.874092009693616</c:v>
                </c:pt>
                <c:pt idx="37789">
                  <c:v>22.874697336570129</c:v>
                </c:pt>
                <c:pt idx="37790">
                  <c:v>22.875302663446643</c:v>
                </c:pt>
                <c:pt idx="37791">
                  <c:v>22.875907990323157</c:v>
                </c:pt>
                <c:pt idx="37792">
                  <c:v>22.87651331719967</c:v>
                </c:pt>
                <c:pt idx="37793">
                  <c:v>22.877118644076184</c:v>
                </c:pt>
                <c:pt idx="37794">
                  <c:v>22.877723970952697</c:v>
                </c:pt>
                <c:pt idx="37795">
                  <c:v>22.878329297829211</c:v>
                </c:pt>
                <c:pt idx="37796">
                  <c:v>22.878934624705725</c:v>
                </c:pt>
                <c:pt idx="37797">
                  <c:v>22.879539951582238</c:v>
                </c:pt>
                <c:pt idx="37798">
                  <c:v>22.880145278458752</c:v>
                </c:pt>
                <c:pt idx="37799">
                  <c:v>22.880750605335265</c:v>
                </c:pt>
                <c:pt idx="37800">
                  <c:v>22.881355932211779</c:v>
                </c:pt>
                <c:pt idx="37801">
                  <c:v>22.881961259088293</c:v>
                </c:pt>
                <c:pt idx="37802">
                  <c:v>22.882566585964806</c:v>
                </c:pt>
                <c:pt idx="37803">
                  <c:v>22.88317191284132</c:v>
                </c:pt>
                <c:pt idx="37804">
                  <c:v>22.883777239717833</c:v>
                </c:pt>
                <c:pt idx="37805">
                  <c:v>22.884382566594347</c:v>
                </c:pt>
                <c:pt idx="37806">
                  <c:v>22.884987893470861</c:v>
                </c:pt>
                <c:pt idx="37807">
                  <c:v>22.885593220347374</c:v>
                </c:pt>
                <c:pt idx="37808">
                  <c:v>22.886198547223888</c:v>
                </c:pt>
                <c:pt idx="37809">
                  <c:v>22.886803874100401</c:v>
                </c:pt>
                <c:pt idx="37810">
                  <c:v>22.887409200976915</c:v>
                </c:pt>
                <c:pt idx="37811">
                  <c:v>22.888014527853429</c:v>
                </c:pt>
                <c:pt idx="37812">
                  <c:v>22.888619854729942</c:v>
                </c:pt>
                <c:pt idx="37813">
                  <c:v>22.889225181606456</c:v>
                </c:pt>
                <c:pt idx="37814">
                  <c:v>22.889830508482969</c:v>
                </c:pt>
                <c:pt idx="37815">
                  <c:v>22.890435835359483</c:v>
                </c:pt>
                <c:pt idx="37816">
                  <c:v>22.891041162235997</c:v>
                </c:pt>
                <c:pt idx="37817">
                  <c:v>22.89164648911251</c:v>
                </c:pt>
                <c:pt idx="37818">
                  <c:v>22.892251815989024</c:v>
                </c:pt>
                <c:pt idx="37819">
                  <c:v>22.892857142865537</c:v>
                </c:pt>
                <c:pt idx="37820">
                  <c:v>22.893462469742051</c:v>
                </c:pt>
                <c:pt idx="37821">
                  <c:v>22.894067796618565</c:v>
                </c:pt>
                <c:pt idx="37822">
                  <c:v>22.894673123495078</c:v>
                </c:pt>
                <c:pt idx="37823">
                  <c:v>22.895278450371592</c:v>
                </c:pt>
                <c:pt idx="37824">
                  <c:v>22.895883777248105</c:v>
                </c:pt>
                <c:pt idx="37825">
                  <c:v>22.896489104124619</c:v>
                </c:pt>
                <c:pt idx="37826">
                  <c:v>22.897094431001133</c:v>
                </c:pt>
                <c:pt idx="37827">
                  <c:v>22.897699757877646</c:v>
                </c:pt>
                <c:pt idx="37828">
                  <c:v>22.89830508475416</c:v>
                </c:pt>
                <c:pt idx="37829">
                  <c:v>22.898910411630673</c:v>
                </c:pt>
                <c:pt idx="37830">
                  <c:v>22.899515738507187</c:v>
                </c:pt>
                <c:pt idx="37831">
                  <c:v>22.900121065383701</c:v>
                </c:pt>
                <c:pt idx="37832">
                  <c:v>22.900726392260214</c:v>
                </c:pt>
                <c:pt idx="37833">
                  <c:v>22.901331719136728</c:v>
                </c:pt>
                <c:pt idx="37834">
                  <c:v>22.901937046013241</c:v>
                </c:pt>
                <c:pt idx="37835">
                  <c:v>22.902542372889755</c:v>
                </c:pt>
                <c:pt idx="37836">
                  <c:v>22.903147699766269</c:v>
                </c:pt>
                <c:pt idx="37837">
                  <c:v>22.903753026642782</c:v>
                </c:pt>
                <c:pt idx="37838">
                  <c:v>22.904358353519296</c:v>
                </c:pt>
                <c:pt idx="37839">
                  <c:v>22.904963680395809</c:v>
                </c:pt>
                <c:pt idx="37840">
                  <c:v>22.905569007272323</c:v>
                </c:pt>
                <c:pt idx="37841">
                  <c:v>22.906174334148837</c:v>
                </c:pt>
                <c:pt idx="37842">
                  <c:v>22.90677966102535</c:v>
                </c:pt>
                <c:pt idx="37843">
                  <c:v>22.907384987901864</c:v>
                </c:pt>
                <c:pt idx="37844">
                  <c:v>22.907990314778377</c:v>
                </c:pt>
                <c:pt idx="37845">
                  <c:v>22.908595641654891</c:v>
                </c:pt>
                <c:pt idx="37846">
                  <c:v>22.909200968531405</c:v>
                </c:pt>
                <c:pt idx="37847">
                  <c:v>22.909806295407918</c:v>
                </c:pt>
                <c:pt idx="37848">
                  <c:v>22.910411622284432</c:v>
                </c:pt>
                <c:pt idx="37849">
                  <c:v>22.911016949160945</c:v>
                </c:pt>
                <c:pt idx="37850">
                  <c:v>22.911622276037459</c:v>
                </c:pt>
                <c:pt idx="37851">
                  <c:v>22.912227602913973</c:v>
                </c:pt>
                <c:pt idx="37852">
                  <c:v>22.912832929790486</c:v>
                </c:pt>
                <c:pt idx="37853">
                  <c:v>22.913438256667</c:v>
                </c:pt>
                <c:pt idx="37854">
                  <c:v>22.914043583543513</c:v>
                </c:pt>
                <c:pt idx="37855">
                  <c:v>22.914648910420027</c:v>
                </c:pt>
                <c:pt idx="37856">
                  <c:v>22.915254237296541</c:v>
                </c:pt>
                <c:pt idx="37857">
                  <c:v>22.915859564173054</c:v>
                </c:pt>
                <c:pt idx="37858">
                  <c:v>22.916464891049568</c:v>
                </c:pt>
                <c:pt idx="37859">
                  <c:v>22.917070217926081</c:v>
                </c:pt>
                <c:pt idx="37860">
                  <c:v>22.917675544802595</c:v>
                </c:pt>
                <c:pt idx="37861">
                  <c:v>22.918280871679109</c:v>
                </c:pt>
                <c:pt idx="37862">
                  <c:v>22.918886198555622</c:v>
                </c:pt>
                <c:pt idx="37863">
                  <c:v>22.919491525432136</c:v>
                </c:pt>
                <c:pt idx="37864">
                  <c:v>22.920096852308649</c:v>
                </c:pt>
                <c:pt idx="37865">
                  <c:v>22.920702179185163</c:v>
                </c:pt>
                <c:pt idx="37866">
                  <c:v>22.921307506061677</c:v>
                </c:pt>
                <c:pt idx="37867">
                  <c:v>22.92191283293819</c:v>
                </c:pt>
                <c:pt idx="37868">
                  <c:v>22.922518159814704</c:v>
                </c:pt>
                <c:pt idx="37869">
                  <c:v>22.923123486691217</c:v>
                </c:pt>
                <c:pt idx="37870">
                  <c:v>22.923728813567731</c:v>
                </c:pt>
                <c:pt idx="37871">
                  <c:v>22.924334140444245</c:v>
                </c:pt>
                <c:pt idx="37872">
                  <c:v>22.924939467320758</c:v>
                </c:pt>
                <c:pt idx="37873">
                  <c:v>22.925544794197272</c:v>
                </c:pt>
                <c:pt idx="37874">
                  <c:v>22.926150121073785</c:v>
                </c:pt>
                <c:pt idx="37875">
                  <c:v>22.926755447950299</c:v>
                </c:pt>
                <c:pt idx="37876">
                  <c:v>22.927360774826813</c:v>
                </c:pt>
                <c:pt idx="37877">
                  <c:v>22.927966101703326</c:v>
                </c:pt>
                <c:pt idx="37878">
                  <c:v>22.92857142857984</c:v>
                </c:pt>
                <c:pt idx="37879">
                  <c:v>22.929176755456353</c:v>
                </c:pt>
                <c:pt idx="37880">
                  <c:v>22.929782082332867</c:v>
                </c:pt>
                <c:pt idx="37881">
                  <c:v>22.930387409209381</c:v>
                </c:pt>
                <c:pt idx="37882">
                  <c:v>22.930992736085894</c:v>
                </c:pt>
                <c:pt idx="37883">
                  <c:v>22.931598062962408</c:v>
                </c:pt>
                <c:pt idx="37884">
                  <c:v>22.932203389838921</c:v>
                </c:pt>
                <c:pt idx="37885">
                  <c:v>22.932808716715435</c:v>
                </c:pt>
                <c:pt idx="37886">
                  <c:v>22.933414043591949</c:v>
                </c:pt>
                <c:pt idx="37887">
                  <c:v>22.934019370468462</c:v>
                </c:pt>
                <c:pt idx="37888">
                  <c:v>22.934624697344976</c:v>
                </c:pt>
                <c:pt idx="37889">
                  <c:v>22.935230024221489</c:v>
                </c:pt>
                <c:pt idx="37890">
                  <c:v>22.935835351098003</c:v>
                </c:pt>
                <c:pt idx="37891">
                  <c:v>22.936440677974517</c:v>
                </c:pt>
                <c:pt idx="37892">
                  <c:v>22.93704600485103</c:v>
                </c:pt>
                <c:pt idx="37893">
                  <c:v>22.937651331727544</c:v>
                </c:pt>
                <c:pt idx="37894">
                  <c:v>22.938256658604057</c:v>
                </c:pt>
                <c:pt idx="37895">
                  <c:v>22.938861985480571</c:v>
                </c:pt>
                <c:pt idx="37896">
                  <c:v>22.939467312357085</c:v>
                </c:pt>
                <c:pt idx="37897">
                  <c:v>22.940072639233598</c:v>
                </c:pt>
                <c:pt idx="37898">
                  <c:v>22.940677966110112</c:v>
                </c:pt>
                <c:pt idx="37899">
                  <c:v>22.941283292986625</c:v>
                </c:pt>
                <c:pt idx="37900">
                  <c:v>22.941888619863139</c:v>
                </c:pt>
                <c:pt idx="37901">
                  <c:v>22.942493946739653</c:v>
                </c:pt>
                <c:pt idx="37902">
                  <c:v>22.943099273616166</c:v>
                </c:pt>
                <c:pt idx="37903">
                  <c:v>22.94370460049268</c:v>
                </c:pt>
                <c:pt idx="37904">
                  <c:v>22.944309927369194</c:v>
                </c:pt>
                <c:pt idx="37905">
                  <c:v>22.944915254245707</c:v>
                </c:pt>
                <c:pt idx="37906">
                  <c:v>22.945520581122221</c:v>
                </c:pt>
                <c:pt idx="37907">
                  <c:v>22.946125907998734</c:v>
                </c:pt>
                <c:pt idx="37908">
                  <c:v>22.946731234875248</c:v>
                </c:pt>
                <c:pt idx="37909">
                  <c:v>22.947336561751762</c:v>
                </c:pt>
                <c:pt idx="37910">
                  <c:v>22.947941888628275</c:v>
                </c:pt>
                <c:pt idx="37911">
                  <c:v>22.948547215504789</c:v>
                </c:pt>
                <c:pt idx="37912">
                  <c:v>22.949152542381302</c:v>
                </c:pt>
                <c:pt idx="37913">
                  <c:v>22.949757869257816</c:v>
                </c:pt>
                <c:pt idx="37914">
                  <c:v>22.95036319613433</c:v>
                </c:pt>
                <c:pt idx="37915">
                  <c:v>22.950968523010843</c:v>
                </c:pt>
                <c:pt idx="37916">
                  <c:v>22.951573849887357</c:v>
                </c:pt>
                <c:pt idx="37917">
                  <c:v>22.95217917676387</c:v>
                </c:pt>
                <c:pt idx="37918">
                  <c:v>22.952784503640384</c:v>
                </c:pt>
                <c:pt idx="37919">
                  <c:v>22.953389830516898</c:v>
                </c:pt>
                <c:pt idx="37920">
                  <c:v>22.953995157393411</c:v>
                </c:pt>
                <c:pt idx="37921">
                  <c:v>22.954600484269925</c:v>
                </c:pt>
                <c:pt idx="37922">
                  <c:v>22.955205811146438</c:v>
                </c:pt>
                <c:pt idx="37923">
                  <c:v>22.955811138022952</c:v>
                </c:pt>
                <c:pt idx="37924">
                  <c:v>22.956416464899466</c:v>
                </c:pt>
                <c:pt idx="37925">
                  <c:v>22.957021791775979</c:v>
                </c:pt>
                <c:pt idx="37926">
                  <c:v>22.957627118652493</c:v>
                </c:pt>
                <c:pt idx="37927">
                  <c:v>22.958232445529006</c:v>
                </c:pt>
                <c:pt idx="37928">
                  <c:v>22.95883777240552</c:v>
                </c:pt>
                <c:pt idx="37929">
                  <c:v>22.959443099282034</c:v>
                </c:pt>
                <c:pt idx="37930">
                  <c:v>22.960048426158547</c:v>
                </c:pt>
                <c:pt idx="37931">
                  <c:v>22.960653753035061</c:v>
                </c:pt>
                <c:pt idx="37932">
                  <c:v>22.961259079911574</c:v>
                </c:pt>
                <c:pt idx="37933">
                  <c:v>22.961864406788088</c:v>
                </c:pt>
                <c:pt idx="37934">
                  <c:v>22.962469733664602</c:v>
                </c:pt>
                <c:pt idx="37935">
                  <c:v>22.963075060541115</c:v>
                </c:pt>
                <c:pt idx="37936">
                  <c:v>22.963680387417629</c:v>
                </c:pt>
                <c:pt idx="37937">
                  <c:v>22.964285714294142</c:v>
                </c:pt>
                <c:pt idx="37938">
                  <c:v>22.964891041170656</c:v>
                </c:pt>
                <c:pt idx="37939">
                  <c:v>22.96549636804717</c:v>
                </c:pt>
                <c:pt idx="37940">
                  <c:v>22.966101694923683</c:v>
                </c:pt>
                <c:pt idx="37941">
                  <c:v>22.966707021800197</c:v>
                </c:pt>
                <c:pt idx="37942">
                  <c:v>22.96731234867671</c:v>
                </c:pt>
                <c:pt idx="37943">
                  <c:v>22.967917675553224</c:v>
                </c:pt>
                <c:pt idx="37944">
                  <c:v>22.968523002429738</c:v>
                </c:pt>
                <c:pt idx="37945">
                  <c:v>22.969128329306251</c:v>
                </c:pt>
                <c:pt idx="37946">
                  <c:v>22.969733656182765</c:v>
                </c:pt>
                <c:pt idx="37947">
                  <c:v>22.970338983059278</c:v>
                </c:pt>
                <c:pt idx="37948">
                  <c:v>22.970944309935792</c:v>
                </c:pt>
                <c:pt idx="37949">
                  <c:v>22.971549636812306</c:v>
                </c:pt>
                <c:pt idx="37950">
                  <c:v>22.972154963688819</c:v>
                </c:pt>
                <c:pt idx="37951">
                  <c:v>22.972760290565333</c:v>
                </c:pt>
                <c:pt idx="37952">
                  <c:v>22.973365617441846</c:v>
                </c:pt>
                <c:pt idx="37953">
                  <c:v>22.97397094431836</c:v>
                </c:pt>
                <c:pt idx="37954">
                  <c:v>22.974576271194874</c:v>
                </c:pt>
                <c:pt idx="37955">
                  <c:v>22.975181598071387</c:v>
                </c:pt>
                <c:pt idx="37956">
                  <c:v>22.975786924947901</c:v>
                </c:pt>
                <c:pt idx="37957">
                  <c:v>22.976392251824414</c:v>
                </c:pt>
                <c:pt idx="37958">
                  <c:v>22.976997578700928</c:v>
                </c:pt>
                <c:pt idx="37959">
                  <c:v>22.977602905577442</c:v>
                </c:pt>
                <c:pt idx="37960">
                  <c:v>22.978208232453955</c:v>
                </c:pt>
                <c:pt idx="37961">
                  <c:v>22.978813559330469</c:v>
                </c:pt>
                <c:pt idx="37962">
                  <c:v>22.979418886206982</c:v>
                </c:pt>
                <c:pt idx="37963">
                  <c:v>22.980024213083496</c:v>
                </c:pt>
                <c:pt idx="37964">
                  <c:v>22.98062953996001</c:v>
                </c:pt>
                <c:pt idx="37965">
                  <c:v>22.981234866836523</c:v>
                </c:pt>
                <c:pt idx="37966">
                  <c:v>22.981840193713037</c:v>
                </c:pt>
                <c:pt idx="37967">
                  <c:v>22.98244552058955</c:v>
                </c:pt>
                <c:pt idx="37968">
                  <c:v>22.983050847466064</c:v>
                </c:pt>
                <c:pt idx="37969">
                  <c:v>22.983656174342578</c:v>
                </c:pt>
                <c:pt idx="37970">
                  <c:v>22.984261501219091</c:v>
                </c:pt>
                <c:pt idx="37971">
                  <c:v>22.984866828095605</c:v>
                </c:pt>
                <c:pt idx="37972">
                  <c:v>22.985472154972118</c:v>
                </c:pt>
                <c:pt idx="37973">
                  <c:v>22.986077481848632</c:v>
                </c:pt>
                <c:pt idx="37974">
                  <c:v>22.986682808725146</c:v>
                </c:pt>
                <c:pt idx="37975">
                  <c:v>22.987288135601659</c:v>
                </c:pt>
                <c:pt idx="37976">
                  <c:v>22.987893462478173</c:v>
                </c:pt>
                <c:pt idx="37977">
                  <c:v>22.988498789354686</c:v>
                </c:pt>
                <c:pt idx="37978">
                  <c:v>22.9891041162312</c:v>
                </c:pt>
                <c:pt idx="37979">
                  <c:v>22.989709443107714</c:v>
                </c:pt>
                <c:pt idx="37980">
                  <c:v>22.990314769984227</c:v>
                </c:pt>
                <c:pt idx="37981">
                  <c:v>22.990920096860741</c:v>
                </c:pt>
                <c:pt idx="37982">
                  <c:v>22.991525423737254</c:v>
                </c:pt>
                <c:pt idx="37983">
                  <c:v>22.992130750613768</c:v>
                </c:pt>
                <c:pt idx="37984">
                  <c:v>22.992736077490282</c:v>
                </c:pt>
                <c:pt idx="37985">
                  <c:v>22.993341404366795</c:v>
                </c:pt>
                <c:pt idx="37986">
                  <c:v>22.993946731243309</c:v>
                </c:pt>
                <c:pt idx="37987">
                  <c:v>22.994552058119822</c:v>
                </c:pt>
                <c:pt idx="37988">
                  <c:v>22.995157384996336</c:v>
                </c:pt>
                <c:pt idx="37989">
                  <c:v>22.99576271187285</c:v>
                </c:pt>
                <c:pt idx="37990">
                  <c:v>22.996368038749363</c:v>
                </c:pt>
                <c:pt idx="37991">
                  <c:v>22.996973365625877</c:v>
                </c:pt>
                <c:pt idx="37992">
                  <c:v>22.99757869250239</c:v>
                </c:pt>
                <c:pt idx="37993">
                  <c:v>22.998184019378904</c:v>
                </c:pt>
                <c:pt idx="37994">
                  <c:v>22.998789346255418</c:v>
                </c:pt>
                <c:pt idx="37995">
                  <c:v>22.999394673131931</c:v>
                </c:pt>
                <c:pt idx="37996">
                  <c:v>23.000000000008445</c:v>
                </c:pt>
                <c:pt idx="37997">
                  <c:v>23.000605326884958</c:v>
                </c:pt>
                <c:pt idx="37998">
                  <c:v>23.001210653761472</c:v>
                </c:pt>
                <c:pt idx="37999">
                  <c:v>23.001815980637986</c:v>
                </c:pt>
                <c:pt idx="38000">
                  <c:v>23.002421307514499</c:v>
                </c:pt>
                <c:pt idx="38001">
                  <c:v>23.003026634391013</c:v>
                </c:pt>
                <c:pt idx="38002">
                  <c:v>23.003631961267526</c:v>
                </c:pt>
                <c:pt idx="38003">
                  <c:v>23.00423728814404</c:v>
                </c:pt>
                <c:pt idx="38004">
                  <c:v>23.004842615020554</c:v>
                </c:pt>
                <c:pt idx="38005">
                  <c:v>23.005447941897067</c:v>
                </c:pt>
                <c:pt idx="38006">
                  <c:v>23.006053268773581</c:v>
                </c:pt>
                <c:pt idx="38007">
                  <c:v>23.006658595650094</c:v>
                </c:pt>
                <c:pt idx="38008">
                  <c:v>23.007263922526608</c:v>
                </c:pt>
                <c:pt idx="38009">
                  <c:v>23.007869249403122</c:v>
                </c:pt>
                <c:pt idx="38010">
                  <c:v>23.008474576279635</c:v>
                </c:pt>
                <c:pt idx="38011">
                  <c:v>23.009079903156149</c:v>
                </c:pt>
                <c:pt idx="38012">
                  <c:v>23.009685230032662</c:v>
                </c:pt>
                <c:pt idx="38013">
                  <c:v>23.010290556909176</c:v>
                </c:pt>
                <c:pt idx="38014">
                  <c:v>23.01089588378569</c:v>
                </c:pt>
                <c:pt idx="38015">
                  <c:v>23.011501210662203</c:v>
                </c:pt>
                <c:pt idx="38016">
                  <c:v>23.012106537538717</c:v>
                </c:pt>
                <c:pt idx="38017">
                  <c:v>23.01271186441523</c:v>
                </c:pt>
                <c:pt idx="38018">
                  <c:v>23.013317191291744</c:v>
                </c:pt>
                <c:pt idx="38019">
                  <c:v>23.013922518168258</c:v>
                </c:pt>
                <c:pt idx="38020">
                  <c:v>23.014527845044771</c:v>
                </c:pt>
                <c:pt idx="38021">
                  <c:v>23.015133171921285</c:v>
                </c:pt>
                <c:pt idx="38022">
                  <c:v>23.015738498797798</c:v>
                </c:pt>
                <c:pt idx="38023">
                  <c:v>23.016343825674312</c:v>
                </c:pt>
                <c:pt idx="38024">
                  <c:v>23.016949152550826</c:v>
                </c:pt>
                <c:pt idx="38025">
                  <c:v>23.017554479427339</c:v>
                </c:pt>
                <c:pt idx="38026">
                  <c:v>23.018159806303853</c:v>
                </c:pt>
                <c:pt idx="38027">
                  <c:v>23.018765133180366</c:v>
                </c:pt>
                <c:pt idx="38028">
                  <c:v>23.01937046005688</c:v>
                </c:pt>
                <c:pt idx="38029">
                  <c:v>23.019975786933394</c:v>
                </c:pt>
                <c:pt idx="38030">
                  <c:v>23.020581113809907</c:v>
                </c:pt>
                <c:pt idx="38031">
                  <c:v>23.021186440686421</c:v>
                </c:pt>
                <c:pt idx="38032">
                  <c:v>23.021791767562934</c:v>
                </c:pt>
                <c:pt idx="38033">
                  <c:v>23.022397094439448</c:v>
                </c:pt>
                <c:pt idx="38034">
                  <c:v>23.023002421315962</c:v>
                </c:pt>
                <c:pt idx="38035">
                  <c:v>23.023607748192475</c:v>
                </c:pt>
                <c:pt idx="38036">
                  <c:v>23.024213075068989</c:v>
                </c:pt>
                <c:pt idx="38037">
                  <c:v>23.024818401945502</c:v>
                </c:pt>
                <c:pt idx="38038">
                  <c:v>23.025423728822016</c:v>
                </c:pt>
                <c:pt idx="38039">
                  <c:v>23.02602905569853</c:v>
                </c:pt>
                <c:pt idx="38040">
                  <c:v>23.026634382575043</c:v>
                </c:pt>
                <c:pt idx="38041">
                  <c:v>23.027239709451557</c:v>
                </c:pt>
                <c:pt idx="38042">
                  <c:v>23.02784503632807</c:v>
                </c:pt>
                <c:pt idx="38043">
                  <c:v>23.028450363204584</c:v>
                </c:pt>
                <c:pt idx="38044">
                  <c:v>23.029055690081098</c:v>
                </c:pt>
                <c:pt idx="38045">
                  <c:v>23.029661016957611</c:v>
                </c:pt>
                <c:pt idx="38046">
                  <c:v>23.030266343834125</c:v>
                </c:pt>
                <c:pt idx="38047">
                  <c:v>23.030871670710638</c:v>
                </c:pt>
                <c:pt idx="38048">
                  <c:v>23.031476997587152</c:v>
                </c:pt>
                <c:pt idx="38049">
                  <c:v>23.032082324463666</c:v>
                </c:pt>
                <c:pt idx="38050">
                  <c:v>23.032687651340179</c:v>
                </c:pt>
                <c:pt idx="38051">
                  <c:v>23.033292978216693</c:v>
                </c:pt>
                <c:pt idx="38052">
                  <c:v>23.033898305093206</c:v>
                </c:pt>
                <c:pt idx="38053">
                  <c:v>23.03450363196972</c:v>
                </c:pt>
                <c:pt idx="38054">
                  <c:v>23.035108958846234</c:v>
                </c:pt>
                <c:pt idx="38055">
                  <c:v>23.035714285722747</c:v>
                </c:pt>
                <c:pt idx="38056">
                  <c:v>23.036319612599261</c:v>
                </c:pt>
                <c:pt idx="38057">
                  <c:v>23.036924939475774</c:v>
                </c:pt>
                <c:pt idx="38058">
                  <c:v>23.037530266352288</c:v>
                </c:pt>
                <c:pt idx="38059">
                  <c:v>23.038135593228802</c:v>
                </c:pt>
                <c:pt idx="38060">
                  <c:v>23.038740920105315</c:v>
                </c:pt>
                <c:pt idx="38061">
                  <c:v>23.039346246981829</c:v>
                </c:pt>
                <c:pt idx="38062">
                  <c:v>23.039951573858342</c:v>
                </c:pt>
                <c:pt idx="38063">
                  <c:v>23.040556900734856</c:v>
                </c:pt>
                <c:pt idx="38064">
                  <c:v>23.04116222761137</c:v>
                </c:pt>
                <c:pt idx="38065">
                  <c:v>23.041767554487883</c:v>
                </c:pt>
                <c:pt idx="38066">
                  <c:v>23.042372881364397</c:v>
                </c:pt>
                <c:pt idx="38067">
                  <c:v>23.04297820824091</c:v>
                </c:pt>
                <c:pt idx="38068">
                  <c:v>23.043583535117424</c:v>
                </c:pt>
                <c:pt idx="38069">
                  <c:v>23.044188861993938</c:v>
                </c:pt>
                <c:pt idx="38070">
                  <c:v>23.044794188870451</c:v>
                </c:pt>
                <c:pt idx="38071">
                  <c:v>23.045399515746965</c:v>
                </c:pt>
                <c:pt idx="38072">
                  <c:v>23.046004842623478</c:v>
                </c:pt>
                <c:pt idx="38073">
                  <c:v>23.046610169499992</c:v>
                </c:pt>
                <c:pt idx="38074">
                  <c:v>23.047215496376506</c:v>
                </c:pt>
                <c:pt idx="38075">
                  <c:v>23.047820823253019</c:v>
                </c:pt>
                <c:pt idx="38076">
                  <c:v>23.048426150129533</c:v>
                </c:pt>
                <c:pt idx="38077">
                  <c:v>23.049031477006046</c:v>
                </c:pt>
                <c:pt idx="38078">
                  <c:v>23.04963680388256</c:v>
                </c:pt>
                <c:pt idx="38079">
                  <c:v>23.050242130759074</c:v>
                </c:pt>
                <c:pt idx="38080">
                  <c:v>23.050847457635587</c:v>
                </c:pt>
                <c:pt idx="38081">
                  <c:v>23.051452784512101</c:v>
                </c:pt>
                <c:pt idx="38082">
                  <c:v>23.052058111388614</c:v>
                </c:pt>
                <c:pt idx="38083">
                  <c:v>23.052663438265128</c:v>
                </c:pt>
                <c:pt idx="38084">
                  <c:v>23.053268765141642</c:v>
                </c:pt>
                <c:pt idx="38085">
                  <c:v>23.053874092018155</c:v>
                </c:pt>
                <c:pt idx="38086">
                  <c:v>23.054479418894669</c:v>
                </c:pt>
                <c:pt idx="38087">
                  <c:v>23.055084745771182</c:v>
                </c:pt>
                <c:pt idx="38088">
                  <c:v>23.055690072647696</c:v>
                </c:pt>
                <c:pt idx="38089">
                  <c:v>23.05629539952421</c:v>
                </c:pt>
                <c:pt idx="38090">
                  <c:v>23.056900726400723</c:v>
                </c:pt>
                <c:pt idx="38091">
                  <c:v>23.057506053277237</c:v>
                </c:pt>
                <c:pt idx="38092">
                  <c:v>23.058111380153751</c:v>
                </c:pt>
                <c:pt idx="38093">
                  <c:v>23.058716707030264</c:v>
                </c:pt>
                <c:pt idx="38094">
                  <c:v>23.059322033906778</c:v>
                </c:pt>
                <c:pt idx="38095">
                  <c:v>23.059927360783291</c:v>
                </c:pt>
                <c:pt idx="38096">
                  <c:v>23.060532687659805</c:v>
                </c:pt>
                <c:pt idx="38097">
                  <c:v>23.061138014536319</c:v>
                </c:pt>
                <c:pt idx="38098">
                  <c:v>23.061743341412832</c:v>
                </c:pt>
                <c:pt idx="38099">
                  <c:v>23.062348668289346</c:v>
                </c:pt>
                <c:pt idx="38100">
                  <c:v>23.062953995165859</c:v>
                </c:pt>
                <c:pt idx="38101">
                  <c:v>23.063559322042373</c:v>
                </c:pt>
                <c:pt idx="38102">
                  <c:v>23.064164648918887</c:v>
                </c:pt>
                <c:pt idx="38103">
                  <c:v>23.0647699757954</c:v>
                </c:pt>
                <c:pt idx="38104">
                  <c:v>23.065375302671914</c:v>
                </c:pt>
                <c:pt idx="38105">
                  <c:v>23.065980629548427</c:v>
                </c:pt>
                <c:pt idx="38106">
                  <c:v>23.066585956424941</c:v>
                </c:pt>
                <c:pt idx="38107">
                  <c:v>23.067191283301455</c:v>
                </c:pt>
                <c:pt idx="38108">
                  <c:v>23.067796610177968</c:v>
                </c:pt>
                <c:pt idx="38109">
                  <c:v>23.068401937054482</c:v>
                </c:pt>
                <c:pt idx="38110">
                  <c:v>23.069007263930995</c:v>
                </c:pt>
                <c:pt idx="38111">
                  <c:v>23.069612590807509</c:v>
                </c:pt>
                <c:pt idx="38112">
                  <c:v>23.070217917684023</c:v>
                </c:pt>
                <c:pt idx="38113">
                  <c:v>23.070823244560536</c:v>
                </c:pt>
                <c:pt idx="38114">
                  <c:v>23.07142857143705</c:v>
                </c:pt>
                <c:pt idx="38115">
                  <c:v>23.072033898313563</c:v>
                </c:pt>
                <c:pt idx="38116">
                  <c:v>23.072639225190077</c:v>
                </c:pt>
                <c:pt idx="38117">
                  <c:v>23.073244552066591</c:v>
                </c:pt>
                <c:pt idx="38118">
                  <c:v>23.073849878943104</c:v>
                </c:pt>
                <c:pt idx="38119">
                  <c:v>23.074455205819618</c:v>
                </c:pt>
                <c:pt idx="38120">
                  <c:v>23.075060532696131</c:v>
                </c:pt>
                <c:pt idx="38121">
                  <c:v>23.075665859572645</c:v>
                </c:pt>
                <c:pt idx="38122">
                  <c:v>23.076271186449159</c:v>
                </c:pt>
                <c:pt idx="38123">
                  <c:v>23.076876513325672</c:v>
                </c:pt>
                <c:pt idx="38124">
                  <c:v>23.077481840202186</c:v>
                </c:pt>
                <c:pt idx="38125">
                  <c:v>23.078087167078699</c:v>
                </c:pt>
                <c:pt idx="38126">
                  <c:v>23.078692493955213</c:v>
                </c:pt>
                <c:pt idx="38127">
                  <c:v>23.079297820831727</c:v>
                </c:pt>
                <c:pt idx="38128">
                  <c:v>23.07990314770824</c:v>
                </c:pt>
                <c:pt idx="38129">
                  <c:v>23.080508474584754</c:v>
                </c:pt>
                <c:pt idx="38130">
                  <c:v>23.081113801461267</c:v>
                </c:pt>
                <c:pt idx="38131">
                  <c:v>23.081719128337781</c:v>
                </c:pt>
                <c:pt idx="38132">
                  <c:v>23.082324455214295</c:v>
                </c:pt>
                <c:pt idx="38133">
                  <c:v>23.082929782090808</c:v>
                </c:pt>
                <c:pt idx="38134">
                  <c:v>23.083535108967322</c:v>
                </c:pt>
                <c:pt idx="38135">
                  <c:v>23.084140435843835</c:v>
                </c:pt>
                <c:pt idx="38136">
                  <c:v>23.084745762720349</c:v>
                </c:pt>
                <c:pt idx="38137">
                  <c:v>23.085351089596863</c:v>
                </c:pt>
                <c:pt idx="38138">
                  <c:v>23.085956416473376</c:v>
                </c:pt>
                <c:pt idx="38139">
                  <c:v>23.08656174334989</c:v>
                </c:pt>
                <c:pt idx="38140">
                  <c:v>23.087167070226403</c:v>
                </c:pt>
                <c:pt idx="38141">
                  <c:v>23.087772397102917</c:v>
                </c:pt>
                <c:pt idx="38142">
                  <c:v>23.088377723979431</c:v>
                </c:pt>
                <c:pt idx="38143">
                  <c:v>23.088983050855944</c:v>
                </c:pt>
                <c:pt idx="38144">
                  <c:v>23.089588377732458</c:v>
                </c:pt>
                <c:pt idx="38145">
                  <c:v>23.090193704608971</c:v>
                </c:pt>
                <c:pt idx="38146">
                  <c:v>23.090799031485485</c:v>
                </c:pt>
                <c:pt idx="38147">
                  <c:v>23.091404358361999</c:v>
                </c:pt>
                <c:pt idx="38148">
                  <c:v>23.092009685238512</c:v>
                </c:pt>
                <c:pt idx="38149">
                  <c:v>23.092615012115026</c:v>
                </c:pt>
                <c:pt idx="38150">
                  <c:v>23.093220338991539</c:v>
                </c:pt>
                <c:pt idx="38151">
                  <c:v>23.093825665868053</c:v>
                </c:pt>
                <c:pt idx="38152">
                  <c:v>23.094430992744567</c:v>
                </c:pt>
                <c:pt idx="38153">
                  <c:v>23.09503631962108</c:v>
                </c:pt>
                <c:pt idx="38154">
                  <c:v>23.095641646497594</c:v>
                </c:pt>
                <c:pt idx="38155">
                  <c:v>23.096246973374107</c:v>
                </c:pt>
                <c:pt idx="38156">
                  <c:v>23.096852300250621</c:v>
                </c:pt>
                <c:pt idx="38157">
                  <c:v>23.097457627127135</c:v>
                </c:pt>
                <c:pt idx="38158">
                  <c:v>23.098062954003648</c:v>
                </c:pt>
                <c:pt idx="38159">
                  <c:v>23.098668280880162</c:v>
                </c:pt>
                <c:pt idx="38160">
                  <c:v>23.099273607756675</c:v>
                </c:pt>
                <c:pt idx="38161">
                  <c:v>23.099878934633189</c:v>
                </c:pt>
                <c:pt idx="38162">
                  <c:v>23.100484261509703</c:v>
                </c:pt>
                <c:pt idx="38163">
                  <c:v>23.101089588386216</c:v>
                </c:pt>
                <c:pt idx="38164">
                  <c:v>23.10169491526273</c:v>
                </c:pt>
                <c:pt idx="38165">
                  <c:v>23.102300242139243</c:v>
                </c:pt>
                <c:pt idx="38166">
                  <c:v>23.102905569015757</c:v>
                </c:pt>
                <c:pt idx="38167">
                  <c:v>23.103510895892271</c:v>
                </c:pt>
                <c:pt idx="38168">
                  <c:v>23.104116222768784</c:v>
                </c:pt>
                <c:pt idx="38169">
                  <c:v>23.104721549645298</c:v>
                </c:pt>
                <c:pt idx="38170">
                  <c:v>23.105326876521811</c:v>
                </c:pt>
                <c:pt idx="38171">
                  <c:v>23.105932203398325</c:v>
                </c:pt>
                <c:pt idx="38172">
                  <c:v>23.106537530274839</c:v>
                </c:pt>
                <c:pt idx="38173">
                  <c:v>23.107142857151352</c:v>
                </c:pt>
                <c:pt idx="38174">
                  <c:v>23.107748184027866</c:v>
                </c:pt>
                <c:pt idx="38175">
                  <c:v>23.108353510904379</c:v>
                </c:pt>
                <c:pt idx="38176">
                  <c:v>23.108958837780893</c:v>
                </c:pt>
                <c:pt idx="38177">
                  <c:v>23.109564164657407</c:v>
                </c:pt>
                <c:pt idx="38178">
                  <c:v>23.11016949153392</c:v>
                </c:pt>
                <c:pt idx="38179">
                  <c:v>23.110774818410434</c:v>
                </c:pt>
                <c:pt idx="38180">
                  <c:v>23.111380145286947</c:v>
                </c:pt>
                <c:pt idx="38181">
                  <c:v>23.111985472163461</c:v>
                </c:pt>
                <c:pt idx="38182">
                  <c:v>23.112590799039975</c:v>
                </c:pt>
                <c:pt idx="38183">
                  <c:v>23.113196125916488</c:v>
                </c:pt>
                <c:pt idx="38184">
                  <c:v>23.113801452793002</c:v>
                </c:pt>
                <c:pt idx="38185">
                  <c:v>23.114406779669515</c:v>
                </c:pt>
                <c:pt idx="38186">
                  <c:v>23.115012106546029</c:v>
                </c:pt>
                <c:pt idx="38187">
                  <c:v>23.115617433422543</c:v>
                </c:pt>
                <c:pt idx="38188">
                  <c:v>23.116222760299056</c:v>
                </c:pt>
                <c:pt idx="38189">
                  <c:v>23.11682808717557</c:v>
                </c:pt>
                <c:pt idx="38190">
                  <c:v>23.117433414052083</c:v>
                </c:pt>
                <c:pt idx="38191">
                  <c:v>23.118038740928597</c:v>
                </c:pt>
                <c:pt idx="38192">
                  <c:v>23.118644067805111</c:v>
                </c:pt>
                <c:pt idx="38193">
                  <c:v>23.119249394681624</c:v>
                </c:pt>
                <c:pt idx="38194">
                  <c:v>23.119854721558138</c:v>
                </c:pt>
                <c:pt idx="38195">
                  <c:v>23.120460048434651</c:v>
                </c:pt>
                <c:pt idx="38196">
                  <c:v>23.121065375311165</c:v>
                </c:pt>
                <c:pt idx="38197">
                  <c:v>23.121670702187679</c:v>
                </c:pt>
                <c:pt idx="38198">
                  <c:v>23.122276029064192</c:v>
                </c:pt>
                <c:pt idx="38199">
                  <c:v>23.122881355940706</c:v>
                </c:pt>
                <c:pt idx="38200">
                  <c:v>23.123486682817219</c:v>
                </c:pt>
                <c:pt idx="38201">
                  <c:v>23.124092009693733</c:v>
                </c:pt>
                <c:pt idx="38202">
                  <c:v>23.124697336570247</c:v>
                </c:pt>
                <c:pt idx="38203">
                  <c:v>23.12530266344676</c:v>
                </c:pt>
                <c:pt idx="38204">
                  <c:v>23.125907990323274</c:v>
                </c:pt>
                <c:pt idx="38205">
                  <c:v>23.126513317199787</c:v>
                </c:pt>
                <c:pt idx="38206">
                  <c:v>23.127118644076301</c:v>
                </c:pt>
                <c:pt idx="38207">
                  <c:v>23.127723970952815</c:v>
                </c:pt>
                <c:pt idx="38208">
                  <c:v>23.128329297829328</c:v>
                </c:pt>
                <c:pt idx="38209">
                  <c:v>23.128934624705842</c:v>
                </c:pt>
                <c:pt idx="38210">
                  <c:v>23.129539951582355</c:v>
                </c:pt>
                <c:pt idx="38211">
                  <c:v>23.130145278458869</c:v>
                </c:pt>
                <c:pt idx="38212">
                  <c:v>23.130750605335383</c:v>
                </c:pt>
                <c:pt idx="38213">
                  <c:v>23.131355932211896</c:v>
                </c:pt>
                <c:pt idx="38214">
                  <c:v>23.13196125908841</c:v>
                </c:pt>
                <c:pt idx="38215">
                  <c:v>23.132566585964923</c:v>
                </c:pt>
                <c:pt idx="38216">
                  <c:v>23.133171912841437</c:v>
                </c:pt>
                <c:pt idx="38217">
                  <c:v>23.133777239717951</c:v>
                </c:pt>
                <c:pt idx="38218">
                  <c:v>23.134382566594464</c:v>
                </c:pt>
                <c:pt idx="38219">
                  <c:v>23.134987893470978</c:v>
                </c:pt>
                <c:pt idx="38220">
                  <c:v>23.135593220347491</c:v>
                </c:pt>
                <c:pt idx="38221">
                  <c:v>23.136198547224005</c:v>
                </c:pt>
                <c:pt idx="38222">
                  <c:v>23.136803874100519</c:v>
                </c:pt>
                <c:pt idx="38223">
                  <c:v>23.137409200977032</c:v>
                </c:pt>
                <c:pt idx="38224">
                  <c:v>23.138014527853546</c:v>
                </c:pt>
                <c:pt idx="38225">
                  <c:v>23.138619854730059</c:v>
                </c:pt>
                <c:pt idx="38226">
                  <c:v>23.139225181606573</c:v>
                </c:pt>
                <c:pt idx="38227">
                  <c:v>23.139830508483087</c:v>
                </c:pt>
                <c:pt idx="38228">
                  <c:v>23.1404358353596</c:v>
                </c:pt>
                <c:pt idx="38229">
                  <c:v>23.141041162236114</c:v>
                </c:pt>
                <c:pt idx="38230">
                  <c:v>23.141646489112627</c:v>
                </c:pt>
                <c:pt idx="38231">
                  <c:v>23.142251815989141</c:v>
                </c:pt>
                <c:pt idx="38232">
                  <c:v>23.142857142865655</c:v>
                </c:pt>
                <c:pt idx="38233">
                  <c:v>23.143462469742168</c:v>
                </c:pt>
                <c:pt idx="38234">
                  <c:v>23.144067796618682</c:v>
                </c:pt>
                <c:pt idx="38235">
                  <c:v>23.144673123495195</c:v>
                </c:pt>
                <c:pt idx="38236">
                  <c:v>23.145278450371709</c:v>
                </c:pt>
                <c:pt idx="38237">
                  <c:v>23.145883777248223</c:v>
                </c:pt>
                <c:pt idx="38238">
                  <c:v>23.146489104124736</c:v>
                </c:pt>
                <c:pt idx="38239">
                  <c:v>23.14709443100125</c:v>
                </c:pt>
                <c:pt idx="38240">
                  <c:v>23.147699757877763</c:v>
                </c:pt>
                <c:pt idx="38241">
                  <c:v>23.148305084754277</c:v>
                </c:pt>
                <c:pt idx="38242">
                  <c:v>23.148910411630791</c:v>
                </c:pt>
                <c:pt idx="38243">
                  <c:v>23.149515738507304</c:v>
                </c:pt>
                <c:pt idx="38244">
                  <c:v>23.150121065383818</c:v>
                </c:pt>
                <c:pt idx="38245">
                  <c:v>23.150726392260331</c:v>
                </c:pt>
                <c:pt idx="38246">
                  <c:v>23.151331719136845</c:v>
                </c:pt>
                <c:pt idx="38247">
                  <c:v>23.151937046013359</c:v>
                </c:pt>
                <c:pt idx="38248">
                  <c:v>23.152542372889872</c:v>
                </c:pt>
                <c:pt idx="38249">
                  <c:v>23.153147699766386</c:v>
                </c:pt>
                <c:pt idx="38250">
                  <c:v>23.153753026642899</c:v>
                </c:pt>
                <c:pt idx="38251">
                  <c:v>23.154358353519413</c:v>
                </c:pt>
                <c:pt idx="38252">
                  <c:v>23.154963680395927</c:v>
                </c:pt>
                <c:pt idx="38253">
                  <c:v>23.15556900727244</c:v>
                </c:pt>
                <c:pt idx="38254">
                  <c:v>23.156174334148954</c:v>
                </c:pt>
                <c:pt idx="38255">
                  <c:v>23.156779661025467</c:v>
                </c:pt>
                <c:pt idx="38256">
                  <c:v>23.157384987901981</c:v>
                </c:pt>
                <c:pt idx="38257">
                  <c:v>23.157990314778495</c:v>
                </c:pt>
                <c:pt idx="38258">
                  <c:v>23.158595641655008</c:v>
                </c:pt>
                <c:pt idx="38259">
                  <c:v>23.159200968531522</c:v>
                </c:pt>
                <c:pt idx="38260">
                  <c:v>23.159806295408035</c:v>
                </c:pt>
                <c:pt idx="38261">
                  <c:v>23.160411622284549</c:v>
                </c:pt>
                <c:pt idx="38262">
                  <c:v>23.161016949161063</c:v>
                </c:pt>
                <c:pt idx="38263">
                  <c:v>23.161622276037576</c:v>
                </c:pt>
                <c:pt idx="38264">
                  <c:v>23.16222760291409</c:v>
                </c:pt>
                <c:pt idx="38265">
                  <c:v>23.162832929790603</c:v>
                </c:pt>
                <c:pt idx="38266">
                  <c:v>23.163438256667117</c:v>
                </c:pt>
                <c:pt idx="38267">
                  <c:v>23.164043583543631</c:v>
                </c:pt>
                <c:pt idx="38268">
                  <c:v>23.164648910420144</c:v>
                </c:pt>
                <c:pt idx="38269">
                  <c:v>23.165254237296658</c:v>
                </c:pt>
                <c:pt idx="38270">
                  <c:v>23.165859564173171</c:v>
                </c:pt>
                <c:pt idx="38271">
                  <c:v>23.166464891049685</c:v>
                </c:pt>
                <c:pt idx="38272">
                  <c:v>23.167070217926199</c:v>
                </c:pt>
                <c:pt idx="38273">
                  <c:v>23.167675544802712</c:v>
                </c:pt>
                <c:pt idx="38274">
                  <c:v>23.168280871679226</c:v>
                </c:pt>
                <c:pt idx="38275">
                  <c:v>23.168886198555739</c:v>
                </c:pt>
                <c:pt idx="38276">
                  <c:v>23.169491525432253</c:v>
                </c:pt>
                <c:pt idx="38277">
                  <c:v>23.170096852308767</c:v>
                </c:pt>
                <c:pt idx="38278">
                  <c:v>23.17070217918528</c:v>
                </c:pt>
                <c:pt idx="38279">
                  <c:v>23.171307506061794</c:v>
                </c:pt>
                <c:pt idx="38280">
                  <c:v>23.171912832938308</c:v>
                </c:pt>
                <c:pt idx="38281">
                  <c:v>23.172518159814821</c:v>
                </c:pt>
                <c:pt idx="38282">
                  <c:v>23.173123486691335</c:v>
                </c:pt>
                <c:pt idx="38283">
                  <c:v>23.173728813567848</c:v>
                </c:pt>
                <c:pt idx="38284">
                  <c:v>23.174334140444362</c:v>
                </c:pt>
                <c:pt idx="38285">
                  <c:v>23.174939467320876</c:v>
                </c:pt>
                <c:pt idx="38286">
                  <c:v>23.175544794197389</c:v>
                </c:pt>
                <c:pt idx="38287">
                  <c:v>23.176150121073903</c:v>
                </c:pt>
                <c:pt idx="38288">
                  <c:v>23.176755447950416</c:v>
                </c:pt>
                <c:pt idx="38289">
                  <c:v>23.17736077482693</c:v>
                </c:pt>
                <c:pt idx="38290">
                  <c:v>23.177966101703444</c:v>
                </c:pt>
                <c:pt idx="38291">
                  <c:v>23.178571428579957</c:v>
                </c:pt>
                <c:pt idx="38292">
                  <c:v>23.179176755456471</c:v>
                </c:pt>
                <c:pt idx="38293">
                  <c:v>23.179782082332984</c:v>
                </c:pt>
                <c:pt idx="38294">
                  <c:v>23.180387409209498</c:v>
                </c:pt>
                <c:pt idx="38295">
                  <c:v>23.180992736086012</c:v>
                </c:pt>
                <c:pt idx="38296">
                  <c:v>23.181598062962525</c:v>
                </c:pt>
                <c:pt idx="38297">
                  <c:v>23.182203389839039</c:v>
                </c:pt>
                <c:pt idx="38298">
                  <c:v>23.182808716715552</c:v>
                </c:pt>
                <c:pt idx="38299">
                  <c:v>23.183414043592066</c:v>
                </c:pt>
                <c:pt idx="38300">
                  <c:v>23.18401937046858</c:v>
                </c:pt>
                <c:pt idx="38301">
                  <c:v>23.184624697345093</c:v>
                </c:pt>
                <c:pt idx="38302">
                  <c:v>23.185230024221607</c:v>
                </c:pt>
                <c:pt idx="38303">
                  <c:v>23.18583535109812</c:v>
                </c:pt>
                <c:pt idx="38304">
                  <c:v>23.186440677974634</c:v>
                </c:pt>
                <c:pt idx="38305">
                  <c:v>23.187046004851148</c:v>
                </c:pt>
                <c:pt idx="38306">
                  <c:v>23.187651331727661</c:v>
                </c:pt>
                <c:pt idx="38307">
                  <c:v>23.188256658604175</c:v>
                </c:pt>
                <c:pt idx="38308">
                  <c:v>23.188861985480688</c:v>
                </c:pt>
                <c:pt idx="38309">
                  <c:v>23.189467312357202</c:v>
                </c:pt>
                <c:pt idx="38310">
                  <c:v>23.190072639233716</c:v>
                </c:pt>
                <c:pt idx="38311">
                  <c:v>23.190677966110229</c:v>
                </c:pt>
                <c:pt idx="38312">
                  <c:v>23.191283292986743</c:v>
                </c:pt>
                <c:pt idx="38313">
                  <c:v>23.191888619863256</c:v>
                </c:pt>
                <c:pt idx="38314">
                  <c:v>23.19249394673977</c:v>
                </c:pt>
                <c:pt idx="38315">
                  <c:v>23.193099273616284</c:v>
                </c:pt>
                <c:pt idx="38316">
                  <c:v>23.193704600492797</c:v>
                </c:pt>
                <c:pt idx="38317">
                  <c:v>23.194309927369311</c:v>
                </c:pt>
                <c:pt idx="38318">
                  <c:v>23.194915254245824</c:v>
                </c:pt>
                <c:pt idx="38319">
                  <c:v>23.195520581122338</c:v>
                </c:pt>
                <c:pt idx="38320">
                  <c:v>23.196125907998852</c:v>
                </c:pt>
                <c:pt idx="38321">
                  <c:v>23.196731234875365</c:v>
                </c:pt>
                <c:pt idx="38322">
                  <c:v>23.197336561751879</c:v>
                </c:pt>
                <c:pt idx="38323">
                  <c:v>23.197941888628392</c:v>
                </c:pt>
                <c:pt idx="38324">
                  <c:v>23.198547215504906</c:v>
                </c:pt>
                <c:pt idx="38325">
                  <c:v>23.19915254238142</c:v>
                </c:pt>
                <c:pt idx="38326">
                  <c:v>23.199757869257933</c:v>
                </c:pt>
                <c:pt idx="38327">
                  <c:v>23.200363196134447</c:v>
                </c:pt>
                <c:pt idx="38328">
                  <c:v>23.20096852301096</c:v>
                </c:pt>
                <c:pt idx="38329">
                  <c:v>23.201573849887474</c:v>
                </c:pt>
                <c:pt idx="38330">
                  <c:v>23.202179176763988</c:v>
                </c:pt>
                <c:pt idx="38331">
                  <c:v>23.202784503640501</c:v>
                </c:pt>
                <c:pt idx="38332">
                  <c:v>23.203389830517015</c:v>
                </c:pt>
                <c:pt idx="38333">
                  <c:v>23.203995157393528</c:v>
                </c:pt>
                <c:pt idx="38334">
                  <c:v>23.204600484270042</c:v>
                </c:pt>
                <c:pt idx="38335">
                  <c:v>23.205205811146556</c:v>
                </c:pt>
                <c:pt idx="38336">
                  <c:v>23.205811138023069</c:v>
                </c:pt>
                <c:pt idx="38337">
                  <c:v>23.206416464899583</c:v>
                </c:pt>
                <c:pt idx="38338">
                  <c:v>23.207021791776096</c:v>
                </c:pt>
                <c:pt idx="38339">
                  <c:v>23.20762711865261</c:v>
                </c:pt>
                <c:pt idx="38340">
                  <c:v>23.208232445529124</c:v>
                </c:pt>
                <c:pt idx="38341">
                  <c:v>23.208837772405637</c:v>
                </c:pt>
                <c:pt idx="38342">
                  <c:v>23.209443099282151</c:v>
                </c:pt>
                <c:pt idx="38343">
                  <c:v>23.210048426158664</c:v>
                </c:pt>
                <c:pt idx="38344">
                  <c:v>23.210653753035178</c:v>
                </c:pt>
                <c:pt idx="38345">
                  <c:v>23.211259079911692</c:v>
                </c:pt>
                <c:pt idx="38346">
                  <c:v>23.211864406788205</c:v>
                </c:pt>
                <c:pt idx="38347">
                  <c:v>23.212469733664719</c:v>
                </c:pt>
                <c:pt idx="38348">
                  <c:v>23.213075060541232</c:v>
                </c:pt>
                <c:pt idx="38349">
                  <c:v>23.213680387417746</c:v>
                </c:pt>
                <c:pt idx="38350">
                  <c:v>23.21428571429426</c:v>
                </c:pt>
                <c:pt idx="38351">
                  <c:v>23.214891041170773</c:v>
                </c:pt>
                <c:pt idx="38352">
                  <c:v>23.215496368047287</c:v>
                </c:pt>
                <c:pt idx="38353">
                  <c:v>23.2161016949238</c:v>
                </c:pt>
                <c:pt idx="38354">
                  <c:v>23.216707021800314</c:v>
                </c:pt>
                <c:pt idx="38355">
                  <c:v>23.217312348676828</c:v>
                </c:pt>
                <c:pt idx="38356">
                  <c:v>23.217917675553341</c:v>
                </c:pt>
                <c:pt idx="38357">
                  <c:v>23.218523002429855</c:v>
                </c:pt>
                <c:pt idx="38358">
                  <c:v>23.219128329306368</c:v>
                </c:pt>
                <c:pt idx="38359">
                  <c:v>23.219733656182882</c:v>
                </c:pt>
                <c:pt idx="38360">
                  <c:v>23.220338983059396</c:v>
                </c:pt>
                <c:pt idx="38361">
                  <c:v>23.220944309935909</c:v>
                </c:pt>
                <c:pt idx="38362">
                  <c:v>23.221549636812423</c:v>
                </c:pt>
                <c:pt idx="38363">
                  <c:v>23.222154963688936</c:v>
                </c:pt>
                <c:pt idx="38364">
                  <c:v>23.22276029056545</c:v>
                </c:pt>
                <c:pt idx="38365">
                  <c:v>23.223365617441964</c:v>
                </c:pt>
                <c:pt idx="38366">
                  <c:v>23.223970944318477</c:v>
                </c:pt>
                <c:pt idx="38367">
                  <c:v>23.224576271194991</c:v>
                </c:pt>
                <c:pt idx="38368">
                  <c:v>23.225181598071504</c:v>
                </c:pt>
                <c:pt idx="38369">
                  <c:v>23.225786924948018</c:v>
                </c:pt>
                <c:pt idx="38370">
                  <c:v>23.226392251824532</c:v>
                </c:pt>
                <c:pt idx="38371">
                  <c:v>23.226997578701045</c:v>
                </c:pt>
                <c:pt idx="38372">
                  <c:v>23.227602905577559</c:v>
                </c:pt>
                <c:pt idx="38373">
                  <c:v>23.228208232454072</c:v>
                </c:pt>
                <c:pt idx="38374">
                  <c:v>23.228813559330586</c:v>
                </c:pt>
                <c:pt idx="38375">
                  <c:v>23.2294188862071</c:v>
                </c:pt>
                <c:pt idx="38376">
                  <c:v>23.230024213083613</c:v>
                </c:pt>
                <c:pt idx="38377">
                  <c:v>23.230629539960127</c:v>
                </c:pt>
                <c:pt idx="38378">
                  <c:v>23.23123486683664</c:v>
                </c:pt>
                <c:pt idx="38379">
                  <c:v>23.231840193713154</c:v>
                </c:pt>
                <c:pt idx="38380">
                  <c:v>23.232445520589668</c:v>
                </c:pt>
                <c:pt idx="38381">
                  <c:v>23.233050847466181</c:v>
                </c:pt>
                <c:pt idx="38382">
                  <c:v>23.233656174342695</c:v>
                </c:pt>
                <c:pt idx="38383">
                  <c:v>23.234261501219208</c:v>
                </c:pt>
                <c:pt idx="38384">
                  <c:v>23.234866828095722</c:v>
                </c:pt>
                <c:pt idx="38385">
                  <c:v>23.235472154972236</c:v>
                </c:pt>
                <c:pt idx="38386">
                  <c:v>23.236077481848749</c:v>
                </c:pt>
                <c:pt idx="38387">
                  <c:v>23.236682808725263</c:v>
                </c:pt>
                <c:pt idx="38388">
                  <c:v>23.237288135601776</c:v>
                </c:pt>
                <c:pt idx="38389">
                  <c:v>23.23789346247829</c:v>
                </c:pt>
                <c:pt idx="38390">
                  <c:v>23.238498789354804</c:v>
                </c:pt>
                <c:pt idx="38391">
                  <c:v>23.239104116231317</c:v>
                </c:pt>
                <c:pt idx="38392">
                  <c:v>23.239709443107831</c:v>
                </c:pt>
                <c:pt idx="38393">
                  <c:v>23.240314769984344</c:v>
                </c:pt>
                <c:pt idx="38394">
                  <c:v>23.240920096860858</c:v>
                </c:pt>
                <c:pt idx="38395">
                  <c:v>23.241525423737372</c:v>
                </c:pt>
                <c:pt idx="38396">
                  <c:v>23.242130750613885</c:v>
                </c:pt>
                <c:pt idx="38397">
                  <c:v>23.242736077490399</c:v>
                </c:pt>
                <c:pt idx="38398">
                  <c:v>23.243341404366912</c:v>
                </c:pt>
                <c:pt idx="38399">
                  <c:v>23.243946731243426</c:v>
                </c:pt>
                <c:pt idx="38400">
                  <c:v>23.24455205811994</c:v>
                </c:pt>
                <c:pt idx="38401">
                  <c:v>23.245157384996453</c:v>
                </c:pt>
                <c:pt idx="38402">
                  <c:v>23.245762711872967</c:v>
                </c:pt>
                <c:pt idx="38403">
                  <c:v>23.24636803874948</c:v>
                </c:pt>
                <c:pt idx="38404">
                  <c:v>23.246973365625994</c:v>
                </c:pt>
                <c:pt idx="38405">
                  <c:v>23.247578692502508</c:v>
                </c:pt>
                <c:pt idx="38406">
                  <c:v>23.248184019379021</c:v>
                </c:pt>
                <c:pt idx="38407">
                  <c:v>23.248789346255535</c:v>
                </c:pt>
                <c:pt idx="38408">
                  <c:v>23.249394673132048</c:v>
                </c:pt>
                <c:pt idx="38409">
                  <c:v>23.250000000008562</c:v>
                </c:pt>
                <c:pt idx="38410">
                  <c:v>23.250605326885076</c:v>
                </c:pt>
                <c:pt idx="38411">
                  <c:v>23.251210653761589</c:v>
                </c:pt>
                <c:pt idx="38412">
                  <c:v>23.251815980638103</c:v>
                </c:pt>
                <c:pt idx="38413">
                  <c:v>23.252421307514616</c:v>
                </c:pt>
                <c:pt idx="38414">
                  <c:v>23.25302663439113</c:v>
                </c:pt>
                <c:pt idx="38415">
                  <c:v>23.253631961267644</c:v>
                </c:pt>
                <c:pt idx="38416">
                  <c:v>23.254237288144157</c:v>
                </c:pt>
                <c:pt idx="38417">
                  <c:v>23.254842615020671</c:v>
                </c:pt>
                <c:pt idx="38418">
                  <c:v>23.255447941897184</c:v>
                </c:pt>
                <c:pt idx="38419">
                  <c:v>23.256053268773698</c:v>
                </c:pt>
                <c:pt idx="38420">
                  <c:v>23.256658595650212</c:v>
                </c:pt>
                <c:pt idx="38421">
                  <c:v>23.257263922526725</c:v>
                </c:pt>
                <c:pt idx="38422">
                  <c:v>23.257869249403239</c:v>
                </c:pt>
                <c:pt idx="38423">
                  <c:v>23.258474576279752</c:v>
                </c:pt>
                <c:pt idx="38424">
                  <c:v>23.259079903156266</c:v>
                </c:pt>
                <c:pt idx="38425">
                  <c:v>23.25968523003278</c:v>
                </c:pt>
                <c:pt idx="38426">
                  <c:v>23.260290556909293</c:v>
                </c:pt>
                <c:pt idx="38427">
                  <c:v>23.260895883785807</c:v>
                </c:pt>
                <c:pt idx="38428">
                  <c:v>23.26150121066232</c:v>
                </c:pt>
                <c:pt idx="38429">
                  <c:v>23.262106537538834</c:v>
                </c:pt>
                <c:pt idx="38430">
                  <c:v>23.262711864415348</c:v>
                </c:pt>
                <c:pt idx="38431">
                  <c:v>23.263317191291861</c:v>
                </c:pt>
                <c:pt idx="38432">
                  <c:v>23.263922518168375</c:v>
                </c:pt>
                <c:pt idx="38433">
                  <c:v>23.264527845044888</c:v>
                </c:pt>
                <c:pt idx="38434">
                  <c:v>23.265133171921402</c:v>
                </c:pt>
                <c:pt idx="38435">
                  <c:v>23.265738498797916</c:v>
                </c:pt>
                <c:pt idx="38436">
                  <c:v>23.266343825674429</c:v>
                </c:pt>
                <c:pt idx="38437">
                  <c:v>23.266949152550943</c:v>
                </c:pt>
                <c:pt idx="38438">
                  <c:v>23.267554479427456</c:v>
                </c:pt>
                <c:pt idx="38439">
                  <c:v>23.26815980630397</c:v>
                </c:pt>
                <c:pt idx="38440">
                  <c:v>23.268765133180484</c:v>
                </c:pt>
                <c:pt idx="38441">
                  <c:v>23.269370460056997</c:v>
                </c:pt>
                <c:pt idx="38442">
                  <c:v>23.269975786933511</c:v>
                </c:pt>
                <c:pt idx="38443">
                  <c:v>23.270581113810024</c:v>
                </c:pt>
                <c:pt idx="38444">
                  <c:v>23.271186440686538</c:v>
                </c:pt>
                <c:pt idx="38445">
                  <c:v>23.271791767563052</c:v>
                </c:pt>
                <c:pt idx="38446">
                  <c:v>23.272397094439565</c:v>
                </c:pt>
                <c:pt idx="38447">
                  <c:v>23.273002421316079</c:v>
                </c:pt>
                <c:pt idx="38448">
                  <c:v>23.273607748192592</c:v>
                </c:pt>
                <c:pt idx="38449">
                  <c:v>23.274213075069106</c:v>
                </c:pt>
                <c:pt idx="38450">
                  <c:v>23.27481840194562</c:v>
                </c:pt>
                <c:pt idx="38451">
                  <c:v>23.275423728822133</c:v>
                </c:pt>
                <c:pt idx="38452">
                  <c:v>23.276029055698647</c:v>
                </c:pt>
                <c:pt idx="38453">
                  <c:v>23.27663438257516</c:v>
                </c:pt>
                <c:pt idx="38454">
                  <c:v>23.277239709451674</c:v>
                </c:pt>
                <c:pt idx="38455">
                  <c:v>23.277845036328188</c:v>
                </c:pt>
                <c:pt idx="38456">
                  <c:v>23.278450363204701</c:v>
                </c:pt>
                <c:pt idx="38457">
                  <c:v>23.279055690081215</c:v>
                </c:pt>
                <c:pt idx="38458">
                  <c:v>23.279661016957728</c:v>
                </c:pt>
                <c:pt idx="38459">
                  <c:v>23.280266343834242</c:v>
                </c:pt>
                <c:pt idx="38460">
                  <c:v>23.280871670710756</c:v>
                </c:pt>
                <c:pt idx="38461">
                  <c:v>23.281476997587269</c:v>
                </c:pt>
                <c:pt idx="38462">
                  <c:v>23.282082324463783</c:v>
                </c:pt>
                <c:pt idx="38463">
                  <c:v>23.282687651340296</c:v>
                </c:pt>
                <c:pt idx="38464">
                  <c:v>23.28329297821681</c:v>
                </c:pt>
                <c:pt idx="38465">
                  <c:v>23.283898305093324</c:v>
                </c:pt>
                <c:pt idx="38466">
                  <c:v>23.284503631969837</c:v>
                </c:pt>
                <c:pt idx="38467">
                  <c:v>23.285108958846351</c:v>
                </c:pt>
                <c:pt idx="38468">
                  <c:v>23.285714285722865</c:v>
                </c:pt>
                <c:pt idx="38469">
                  <c:v>23.286319612599378</c:v>
                </c:pt>
                <c:pt idx="38470">
                  <c:v>23.286924939475892</c:v>
                </c:pt>
                <c:pt idx="38471">
                  <c:v>23.287530266352405</c:v>
                </c:pt>
                <c:pt idx="38472">
                  <c:v>23.288135593228919</c:v>
                </c:pt>
                <c:pt idx="38473">
                  <c:v>23.288740920105433</c:v>
                </c:pt>
                <c:pt idx="38474">
                  <c:v>23.289346246981946</c:v>
                </c:pt>
                <c:pt idx="38475">
                  <c:v>23.28995157385846</c:v>
                </c:pt>
                <c:pt idx="38476">
                  <c:v>23.290556900734973</c:v>
                </c:pt>
                <c:pt idx="38477">
                  <c:v>23.291162227611487</c:v>
                </c:pt>
                <c:pt idx="38478">
                  <c:v>23.291767554488001</c:v>
                </c:pt>
                <c:pt idx="38479">
                  <c:v>23.292372881364514</c:v>
                </c:pt>
                <c:pt idx="38480">
                  <c:v>23.292978208241028</c:v>
                </c:pt>
                <c:pt idx="38481">
                  <c:v>23.293583535117541</c:v>
                </c:pt>
                <c:pt idx="38482">
                  <c:v>23.294188861994055</c:v>
                </c:pt>
                <c:pt idx="38483">
                  <c:v>23.294794188870569</c:v>
                </c:pt>
                <c:pt idx="38484">
                  <c:v>23.295399515747082</c:v>
                </c:pt>
                <c:pt idx="38485">
                  <c:v>23.296004842623596</c:v>
                </c:pt>
                <c:pt idx="38486">
                  <c:v>23.296610169500109</c:v>
                </c:pt>
                <c:pt idx="38487">
                  <c:v>23.297215496376623</c:v>
                </c:pt>
                <c:pt idx="38488">
                  <c:v>23.297820823253137</c:v>
                </c:pt>
                <c:pt idx="38489">
                  <c:v>23.29842615012965</c:v>
                </c:pt>
                <c:pt idx="38490">
                  <c:v>23.299031477006164</c:v>
                </c:pt>
                <c:pt idx="38491">
                  <c:v>23.299636803882677</c:v>
                </c:pt>
                <c:pt idx="38492">
                  <c:v>23.300242130759191</c:v>
                </c:pt>
                <c:pt idx="38493">
                  <c:v>23.300847457635705</c:v>
                </c:pt>
                <c:pt idx="38494">
                  <c:v>23.301452784512218</c:v>
                </c:pt>
                <c:pt idx="38495">
                  <c:v>23.302058111388732</c:v>
                </c:pt>
                <c:pt idx="38496">
                  <c:v>23.302663438265245</c:v>
                </c:pt>
                <c:pt idx="38497">
                  <c:v>23.303268765141759</c:v>
                </c:pt>
                <c:pt idx="38498">
                  <c:v>23.303874092018273</c:v>
                </c:pt>
                <c:pt idx="38499">
                  <c:v>23.304479418894786</c:v>
                </c:pt>
                <c:pt idx="38500">
                  <c:v>23.3050847457713</c:v>
                </c:pt>
                <c:pt idx="38501">
                  <c:v>23.305690072647813</c:v>
                </c:pt>
                <c:pt idx="38502">
                  <c:v>23.306295399524327</c:v>
                </c:pt>
                <c:pt idx="38503">
                  <c:v>23.306900726400841</c:v>
                </c:pt>
                <c:pt idx="38504">
                  <c:v>23.307506053277354</c:v>
                </c:pt>
                <c:pt idx="38505">
                  <c:v>23.308111380153868</c:v>
                </c:pt>
                <c:pt idx="38506">
                  <c:v>23.308716707030381</c:v>
                </c:pt>
                <c:pt idx="38507">
                  <c:v>23.309322033906895</c:v>
                </c:pt>
                <c:pt idx="38508">
                  <c:v>23.309927360783409</c:v>
                </c:pt>
                <c:pt idx="38509">
                  <c:v>23.310532687659922</c:v>
                </c:pt>
                <c:pt idx="38510">
                  <c:v>23.311138014536436</c:v>
                </c:pt>
                <c:pt idx="38511">
                  <c:v>23.311743341412949</c:v>
                </c:pt>
                <c:pt idx="38512">
                  <c:v>23.312348668289463</c:v>
                </c:pt>
                <c:pt idx="38513">
                  <c:v>23.312953995165977</c:v>
                </c:pt>
                <c:pt idx="38514">
                  <c:v>23.31355932204249</c:v>
                </c:pt>
                <c:pt idx="38515">
                  <c:v>23.314164648919004</c:v>
                </c:pt>
                <c:pt idx="38516">
                  <c:v>23.314769975795517</c:v>
                </c:pt>
                <c:pt idx="38517">
                  <c:v>23.315375302672031</c:v>
                </c:pt>
                <c:pt idx="38518">
                  <c:v>23.315980629548545</c:v>
                </c:pt>
                <c:pt idx="38519">
                  <c:v>23.316585956425058</c:v>
                </c:pt>
                <c:pt idx="38520">
                  <c:v>23.317191283301572</c:v>
                </c:pt>
                <c:pt idx="38521">
                  <c:v>23.317796610178085</c:v>
                </c:pt>
                <c:pt idx="38522">
                  <c:v>23.318401937054599</c:v>
                </c:pt>
                <c:pt idx="38523">
                  <c:v>23.319007263931113</c:v>
                </c:pt>
                <c:pt idx="38524">
                  <c:v>23.319612590807626</c:v>
                </c:pt>
                <c:pt idx="38525">
                  <c:v>23.32021791768414</c:v>
                </c:pt>
                <c:pt idx="38526">
                  <c:v>23.320823244560653</c:v>
                </c:pt>
                <c:pt idx="38527">
                  <c:v>23.321428571437167</c:v>
                </c:pt>
                <c:pt idx="38528">
                  <c:v>23.322033898313681</c:v>
                </c:pt>
                <c:pt idx="38529">
                  <c:v>23.322639225190194</c:v>
                </c:pt>
                <c:pt idx="38530">
                  <c:v>23.323244552066708</c:v>
                </c:pt>
                <c:pt idx="38531">
                  <c:v>23.323849878943221</c:v>
                </c:pt>
                <c:pt idx="38532">
                  <c:v>23.324455205819735</c:v>
                </c:pt>
                <c:pt idx="38533">
                  <c:v>23.325060532696249</c:v>
                </c:pt>
                <c:pt idx="38534">
                  <c:v>23.325665859572762</c:v>
                </c:pt>
                <c:pt idx="38535">
                  <c:v>23.326271186449276</c:v>
                </c:pt>
                <c:pt idx="38536">
                  <c:v>23.326876513325789</c:v>
                </c:pt>
                <c:pt idx="38537">
                  <c:v>23.327481840202303</c:v>
                </c:pt>
                <c:pt idx="38538">
                  <c:v>23.328087167078817</c:v>
                </c:pt>
                <c:pt idx="38539">
                  <c:v>23.32869249395533</c:v>
                </c:pt>
                <c:pt idx="38540">
                  <c:v>23.329297820831844</c:v>
                </c:pt>
                <c:pt idx="38541">
                  <c:v>23.329903147708357</c:v>
                </c:pt>
                <c:pt idx="38542">
                  <c:v>23.330508474584871</c:v>
                </c:pt>
                <c:pt idx="38543">
                  <c:v>23.331113801461385</c:v>
                </c:pt>
                <c:pt idx="38544">
                  <c:v>23.331719128337898</c:v>
                </c:pt>
                <c:pt idx="38545">
                  <c:v>23.332324455214412</c:v>
                </c:pt>
                <c:pt idx="38546">
                  <c:v>23.332929782090925</c:v>
                </c:pt>
                <c:pt idx="38547">
                  <c:v>23.333535108967439</c:v>
                </c:pt>
                <c:pt idx="38548">
                  <c:v>23.334140435843953</c:v>
                </c:pt>
                <c:pt idx="38549">
                  <c:v>23.334745762720466</c:v>
                </c:pt>
                <c:pt idx="38550">
                  <c:v>23.33535108959698</c:v>
                </c:pt>
                <c:pt idx="38551">
                  <c:v>23.335956416473493</c:v>
                </c:pt>
                <c:pt idx="38552">
                  <c:v>23.336561743350007</c:v>
                </c:pt>
                <c:pt idx="38553">
                  <c:v>23.337167070226521</c:v>
                </c:pt>
                <c:pt idx="38554">
                  <c:v>23.337772397103034</c:v>
                </c:pt>
                <c:pt idx="38555">
                  <c:v>23.338377723979548</c:v>
                </c:pt>
                <c:pt idx="38556">
                  <c:v>23.338983050856061</c:v>
                </c:pt>
                <c:pt idx="38557">
                  <c:v>23.339588377732575</c:v>
                </c:pt>
                <c:pt idx="38558">
                  <c:v>23.340193704609089</c:v>
                </c:pt>
                <c:pt idx="38559">
                  <c:v>23.340799031485602</c:v>
                </c:pt>
                <c:pt idx="38560">
                  <c:v>23.341404358362116</c:v>
                </c:pt>
                <c:pt idx="38561">
                  <c:v>23.342009685238629</c:v>
                </c:pt>
                <c:pt idx="38562">
                  <c:v>23.342615012115143</c:v>
                </c:pt>
                <c:pt idx="38563">
                  <c:v>23.343220338991657</c:v>
                </c:pt>
                <c:pt idx="38564">
                  <c:v>23.34382566586817</c:v>
                </c:pt>
                <c:pt idx="38565">
                  <c:v>23.344430992744684</c:v>
                </c:pt>
                <c:pt idx="38566">
                  <c:v>23.345036319621197</c:v>
                </c:pt>
                <c:pt idx="38567">
                  <c:v>23.345641646497711</c:v>
                </c:pt>
                <c:pt idx="38568">
                  <c:v>23.346246973374225</c:v>
                </c:pt>
                <c:pt idx="38569">
                  <c:v>23.346852300250738</c:v>
                </c:pt>
                <c:pt idx="38570">
                  <c:v>23.347457627127252</c:v>
                </c:pt>
                <c:pt idx="38571">
                  <c:v>23.348062954003765</c:v>
                </c:pt>
                <c:pt idx="38572">
                  <c:v>23.348668280880279</c:v>
                </c:pt>
                <c:pt idx="38573">
                  <c:v>23.349273607756793</c:v>
                </c:pt>
                <c:pt idx="38574">
                  <c:v>23.349878934633306</c:v>
                </c:pt>
                <c:pt idx="38575">
                  <c:v>23.35048426150982</c:v>
                </c:pt>
                <c:pt idx="38576">
                  <c:v>23.351089588386333</c:v>
                </c:pt>
                <c:pt idx="38577">
                  <c:v>23.351694915262847</c:v>
                </c:pt>
                <c:pt idx="38578">
                  <c:v>23.352300242139361</c:v>
                </c:pt>
                <c:pt idx="38579">
                  <c:v>23.352905569015874</c:v>
                </c:pt>
                <c:pt idx="38580">
                  <c:v>23.353510895892388</c:v>
                </c:pt>
                <c:pt idx="38581">
                  <c:v>23.354116222768901</c:v>
                </c:pt>
                <c:pt idx="38582">
                  <c:v>23.354721549645415</c:v>
                </c:pt>
                <c:pt idx="38583">
                  <c:v>23.355326876521929</c:v>
                </c:pt>
                <c:pt idx="38584">
                  <c:v>23.355932203398442</c:v>
                </c:pt>
                <c:pt idx="38585">
                  <c:v>23.356537530274956</c:v>
                </c:pt>
                <c:pt idx="38586">
                  <c:v>23.357142857151469</c:v>
                </c:pt>
                <c:pt idx="38587">
                  <c:v>23.357748184027983</c:v>
                </c:pt>
                <c:pt idx="38588">
                  <c:v>23.358353510904497</c:v>
                </c:pt>
                <c:pt idx="38589">
                  <c:v>23.35895883778101</c:v>
                </c:pt>
                <c:pt idx="38590">
                  <c:v>23.359564164657524</c:v>
                </c:pt>
                <c:pt idx="38591">
                  <c:v>23.360169491534037</c:v>
                </c:pt>
                <c:pt idx="38592">
                  <c:v>23.360774818410551</c:v>
                </c:pt>
                <c:pt idx="38593">
                  <c:v>23.361380145287065</c:v>
                </c:pt>
                <c:pt idx="38594">
                  <c:v>23.361985472163578</c:v>
                </c:pt>
                <c:pt idx="38595">
                  <c:v>23.362590799040092</c:v>
                </c:pt>
                <c:pt idx="38596">
                  <c:v>23.363196125916605</c:v>
                </c:pt>
                <c:pt idx="38597">
                  <c:v>23.363801452793119</c:v>
                </c:pt>
                <c:pt idx="38598">
                  <c:v>23.364406779669633</c:v>
                </c:pt>
                <c:pt idx="38599">
                  <c:v>23.365012106546146</c:v>
                </c:pt>
                <c:pt idx="38600">
                  <c:v>23.36561743342266</c:v>
                </c:pt>
                <c:pt idx="38601">
                  <c:v>23.366222760299173</c:v>
                </c:pt>
                <c:pt idx="38602">
                  <c:v>23.366828087175687</c:v>
                </c:pt>
                <c:pt idx="38603">
                  <c:v>23.367433414052201</c:v>
                </c:pt>
                <c:pt idx="38604">
                  <c:v>23.368038740928714</c:v>
                </c:pt>
                <c:pt idx="38605">
                  <c:v>23.368644067805228</c:v>
                </c:pt>
                <c:pt idx="38606">
                  <c:v>23.369249394681741</c:v>
                </c:pt>
                <c:pt idx="38607">
                  <c:v>23.369854721558255</c:v>
                </c:pt>
                <c:pt idx="38608">
                  <c:v>23.370460048434769</c:v>
                </c:pt>
                <c:pt idx="38609">
                  <c:v>23.371065375311282</c:v>
                </c:pt>
                <c:pt idx="38610">
                  <c:v>23.371670702187796</c:v>
                </c:pt>
                <c:pt idx="38611">
                  <c:v>23.372276029064309</c:v>
                </c:pt>
                <c:pt idx="38612">
                  <c:v>23.372881355940823</c:v>
                </c:pt>
                <c:pt idx="38613">
                  <c:v>23.373486682817337</c:v>
                </c:pt>
                <c:pt idx="38614">
                  <c:v>23.37409200969385</c:v>
                </c:pt>
                <c:pt idx="38615">
                  <c:v>23.374697336570364</c:v>
                </c:pt>
                <c:pt idx="38616">
                  <c:v>23.375302663446877</c:v>
                </c:pt>
                <c:pt idx="38617">
                  <c:v>23.375907990323391</c:v>
                </c:pt>
                <c:pt idx="38618">
                  <c:v>23.376513317199905</c:v>
                </c:pt>
                <c:pt idx="38619">
                  <c:v>23.377118644076418</c:v>
                </c:pt>
                <c:pt idx="38620">
                  <c:v>23.377723970952932</c:v>
                </c:pt>
                <c:pt idx="38621">
                  <c:v>23.378329297829445</c:v>
                </c:pt>
                <c:pt idx="38622">
                  <c:v>23.378934624705959</c:v>
                </c:pt>
                <c:pt idx="38623">
                  <c:v>23.379539951582473</c:v>
                </c:pt>
                <c:pt idx="38624">
                  <c:v>23.380145278458986</c:v>
                </c:pt>
                <c:pt idx="38625">
                  <c:v>23.3807506053355</c:v>
                </c:pt>
                <c:pt idx="38626">
                  <c:v>23.381355932212013</c:v>
                </c:pt>
                <c:pt idx="38627">
                  <c:v>23.381961259088527</c:v>
                </c:pt>
                <c:pt idx="38628">
                  <c:v>23.382566585965041</c:v>
                </c:pt>
                <c:pt idx="38629">
                  <c:v>23.383171912841554</c:v>
                </c:pt>
                <c:pt idx="38630">
                  <c:v>23.383777239718068</c:v>
                </c:pt>
                <c:pt idx="38631">
                  <c:v>23.384382566594581</c:v>
                </c:pt>
                <c:pt idx="38632">
                  <c:v>23.384987893471095</c:v>
                </c:pt>
                <c:pt idx="38633">
                  <c:v>23.385593220347609</c:v>
                </c:pt>
                <c:pt idx="38634">
                  <c:v>23.386198547224122</c:v>
                </c:pt>
                <c:pt idx="38635">
                  <c:v>23.386803874100636</c:v>
                </c:pt>
                <c:pt idx="38636">
                  <c:v>23.387409200977149</c:v>
                </c:pt>
                <c:pt idx="38637">
                  <c:v>23.388014527853663</c:v>
                </c:pt>
                <c:pt idx="38638">
                  <c:v>23.388619854730177</c:v>
                </c:pt>
                <c:pt idx="38639">
                  <c:v>23.38922518160669</c:v>
                </c:pt>
                <c:pt idx="38640">
                  <c:v>23.389830508483204</c:v>
                </c:pt>
                <c:pt idx="38641">
                  <c:v>23.390435835359717</c:v>
                </c:pt>
                <c:pt idx="38642">
                  <c:v>23.391041162236231</c:v>
                </c:pt>
                <c:pt idx="38643">
                  <c:v>23.391646489112745</c:v>
                </c:pt>
                <c:pt idx="38644">
                  <c:v>23.392251815989258</c:v>
                </c:pt>
                <c:pt idx="38645">
                  <c:v>23.392857142865772</c:v>
                </c:pt>
                <c:pt idx="38646">
                  <c:v>23.393462469742285</c:v>
                </c:pt>
                <c:pt idx="38647">
                  <c:v>23.394067796618799</c:v>
                </c:pt>
                <c:pt idx="38648">
                  <c:v>23.394673123495313</c:v>
                </c:pt>
                <c:pt idx="38649">
                  <c:v>23.395278450371826</c:v>
                </c:pt>
                <c:pt idx="38650">
                  <c:v>23.39588377724834</c:v>
                </c:pt>
                <c:pt idx="38651">
                  <c:v>23.396489104124853</c:v>
                </c:pt>
                <c:pt idx="38652">
                  <c:v>23.397094431001367</c:v>
                </c:pt>
                <c:pt idx="38653">
                  <c:v>23.397699757877881</c:v>
                </c:pt>
                <c:pt idx="38654">
                  <c:v>23.398305084754394</c:v>
                </c:pt>
                <c:pt idx="38655">
                  <c:v>23.398910411630908</c:v>
                </c:pt>
                <c:pt idx="38656">
                  <c:v>23.399515738507422</c:v>
                </c:pt>
                <c:pt idx="38657">
                  <c:v>23.400121065383935</c:v>
                </c:pt>
                <c:pt idx="38658">
                  <c:v>23.400726392260449</c:v>
                </c:pt>
                <c:pt idx="38659">
                  <c:v>23.401331719136962</c:v>
                </c:pt>
                <c:pt idx="38660">
                  <c:v>23.401937046013476</c:v>
                </c:pt>
                <c:pt idx="38661">
                  <c:v>23.40254237288999</c:v>
                </c:pt>
                <c:pt idx="38662">
                  <c:v>23.403147699766503</c:v>
                </c:pt>
                <c:pt idx="38663">
                  <c:v>23.403753026643017</c:v>
                </c:pt>
                <c:pt idx="38664">
                  <c:v>23.40435835351953</c:v>
                </c:pt>
                <c:pt idx="38665">
                  <c:v>23.404963680396044</c:v>
                </c:pt>
                <c:pt idx="38666">
                  <c:v>23.405569007272558</c:v>
                </c:pt>
                <c:pt idx="38667">
                  <c:v>23.406174334149071</c:v>
                </c:pt>
                <c:pt idx="38668">
                  <c:v>23.406779661025585</c:v>
                </c:pt>
                <c:pt idx="38669">
                  <c:v>23.407384987902098</c:v>
                </c:pt>
                <c:pt idx="38670">
                  <c:v>23.407990314778612</c:v>
                </c:pt>
                <c:pt idx="38671">
                  <c:v>23.408595641655126</c:v>
                </c:pt>
                <c:pt idx="38672">
                  <c:v>23.409200968531639</c:v>
                </c:pt>
                <c:pt idx="38673">
                  <c:v>23.409806295408153</c:v>
                </c:pt>
                <c:pt idx="38674">
                  <c:v>23.410411622284666</c:v>
                </c:pt>
                <c:pt idx="38675">
                  <c:v>23.41101694916118</c:v>
                </c:pt>
                <c:pt idx="38676">
                  <c:v>23.411622276037694</c:v>
                </c:pt>
                <c:pt idx="38677">
                  <c:v>23.412227602914207</c:v>
                </c:pt>
                <c:pt idx="38678">
                  <c:v>23.412832929790721</c:v>
                </c:pt>
                <c:pt idx="38679">
                  <c:v>23.413438256667234</c:v>
                </c:pt>
                <c:pt idx="38680">
                  <c:v>23.414043583543748</c:v>
                </c:pt>
                <c:pt idx="38681">
                  <c:v>23.414648910420262</c:v>
                </c:pt>
                <c:pt idx="38682">
                  <c:v>23.415254237296775</c:v>
                </c:pt>
                <c:pt idx="38683">
                  <c:v>23.415859564173289</c:v>
                </c:pt>
                <c:pt idx="38684">
                  <c:v>23.416464891049802</c:v>
                </c:pt>
                <c:pt idx="38685">
                  <c:v>23.417070217926316</c:v>
                </c:pt>
                <c:pt idx="38686">
                  <c:v>23.41767554480283</c:v>
                </c:pt>
                <c:pt idx="38687">
                  <c:v>23.418280871679343</c:v>
                </c:pt>
                <c:pt idx="38688">
                  <c:v>23.418886198555857</c:v>
                </c:pt>
                <c:pt idx="38689">
                  <c:v>23.41949152543237</c:v>
                </c:pt>
                <c:pt idx="38690">
                  <c:v>23.420096852308884</c:v>
                </c:pt>
                <c:pt idx="38691">
                  <c:v>23.420702179185398</c:v>
                </c:pt>
                <c:pt idx="38692">
                  <c:v>23.421307506061911</c:v>
                </c:pt>
                <c:pt idx="38693">
                  <c:v>23.421912832938425</c:v>
                </c:pt>
                <c:pt idx="38694">
                  <c:v>23.422518159814938</c:v>
                </c:pt>
                <c:pt idx="38695">
                  <c:v>23.423123486691452</c:v>
                </c:pt>
                <c:pt idx="38696">
                  <c:v>23.423728813567966</c:v>
                </c:pt>
                <c:pt idx="38697">
                  <c:v>23.424334140444479</c:v>
                </c:pt>
                <c:pt idx="38698">
                  <c:v>23.424939467320993</c:v>
                </c:pt>
                <c:pt idx="38699">
                  <c:v>23.425544794197506</c:v>
                </c:pt>
                <c:pt idx="38700">
                  <c:v>23.42615012107402</c:v>
                </c:pt>
                <c:pt idx="38701">
                  <c:v>23.426755447950534</c:v>
                </c:pt>
                <c:pt idx="38702">
                  <c:v>23.427360774827047</c:v>
                </c:pt>
                <c:pt idx="38703">
                  <c:v>23.427966101703561</c:v>
                </c:pt>
                <c:pt idx="38704">
                  <c:v>23.428571428580074</c:v>
                </c:pt>
                <c:pt idx="38705">
                  <c:v>23.429176755456588</c:v>
                </c:pt>
                <c:pt idx="38706">
                  <c:v>23.429782082333102</c:v>
                </c:pt>
                <c:pt idx="38707">
                  <c:v>23.430387409209615</c:v>
                </c:pt>
                <c:pt idx="38708">
                  <c:v>23.430992736086129</c:v>
                </c:pt>
                <c:pt idx="38709">
                  <c:v>23.431598062962642</c:v>
                </c:pt>
                <c:pt idx="38710">
                  <c:v>23.432203389839156</c:v>
                </c:pt>
                <c:pt idx="38711">
                  <c:v>23.43280871671567</c:v>
                </c:pt>
                <c:pt idx="38712">
                  <c:v>23.433414043592183</c:v>
                </c:pt>
                <c:pt idx="38713">
                  <c:v>23.434019370468697</c:v>
                </c:pt>
                <c:pt idx="38714">
                  <c:v>23.43462469734521</c:v>
                </c:pt>
                <c:pt idx="38715">
                  <c:v>23.435230024221724</c:v>
                </c:pt>
                <c:pt idx="38716">
                  <c:v>23.435835351098238</c:v>
                </c:pt>
                <c:pt idx="38717">
                  <c:v>23.436440677974751</c:v>
                </c:pt>
                <c:pt idx="38718">
                  <c:v>23.437046004851265</c:v>
                </c:pt>
                <c:pt idx="38719">
                  <c:v>23.437651331727778</c:v>
                </c:pt>
                <c:pt idx="38720">
                  <c:v>23.438256658604292</c:v>
                </c:pt>
                <c:pt idx="38721">
                  <c:v>23.438861985480806</c:v>
                </c:pt>
                <c:pt idx="38722">
                  <c:v>23.439467312357319</c:v>
                </c:pt>
                <c:pt idx="38723">
                  <c:v>23.440072639233833</c:v>
                </c:pt>
                <c:pt idx="38724">
                  <c:v>23.440677966110346</c:v>
                </c:pt>
                <c:pt idx="38725">
                  <c:v>23.44128329298686</c:v>
                </c:pt>
                <c:pt idx="38726">
                  <c:v>23.441888619863374</c:v>
                </c:pt>
                <c:pt idx="38727">
                  <c:v>23.442493946739887</c:v>
                </c:pt>
                <c:pt idx="38728">
                  <c:v>23.443099273616401</c:v>
                </c:pt>
                <c:pt idx="38729">
                  <c:v>23.443704600492914</c:v>
                </c:pt>
                <c:pt idx="38730">
                  <c:v>23.444309927369428</c:v>
                </c:pt>
                <c:pt idx="38731">
                  <c:v>23.444915254245942</c:v>
                </c:pt>
                <c:pt idx="38732">
                  <c:v>23.445520581122455</c:v>
                </c:pt>
                <c:pt idx="38733">
                  <c:v>23.446125907998969</c:v>
                </c:pt>
                <c:pt idx="38734">
                  <c:v>23.446731234875482</c:v>
                </c:pt>
                <c:pt idx="38735">
                  <c:v>23.447336561751996</c:v>
                </c:pt>
                <c:pt idx="38736">
                  <c:v>23.44794188862851</c:v>
                </c:pt>
                <c:pt idx="38737">
                  <c:v>23.448547215505023</c:v>
                </c:pt>
                <c:pt idx="38738">
                  <c:v>23.449152542381537</c:v>
                </c:pt>
                <c:pt idx="38739">
                  <c:v>23.44975786925805</c:v>
                </c:pt>
                <c:pt idx="38740">
                  <c:v>23.450363196134564</c:v>
                </c:pt>
                <c:pt idx="38741">
                  <c:v>23.450968523011078</c:v>
                </c:pt>
                <c:pt idx="38742">
                  <c:v>23.451573849887591</c:v>
                </c:pt>
                <c:pt idx="38743">
                  <c:v>23.452179176764105</c:v>
                </c:pt>
                <c:pt idx="38744">
                  <c:v>23.452784503640618</c:v>
                </c:pt>
                <c:pt idx="38745">
                  <c:v>23.453389830517132</c:v>
                </c:pt>
                <c:pt idx="38746">
                  <c:v>23.453995157393646</c:v>
                </c:pt>
                <c:pt idx="38747">
                  <c:v>23.454600484270159</c:v>
                </c:pt>
                <c:pt idx="38748">
                  <c:v>23.455205811146673</c:v>
                </c:pt>
                <c:pt idx="38749">
                  <c:v>23.455811138023186</c:v>
                </c:pt>
                <c:pt idx="38750">
                  <c:v>23.4564164648997</c:v>
                </c:pt>
                <c:pt idx="38751">
                  <c:v>23.457021791776214</c:v>
                </c:pt>
                <c:pt idx="38752">
                  <c:v>23.457627118652727</c:v>
                </c:pt>
                <c:pt idx="38753">
                  <c:v>23.458232445529241</c:v>
                </c:pt>
                <c:pt idx="38754">
                  <c:v>23.458837772405754</c:v>
                </c:pt>
                <c:pt idx="38755">
                  <c:v>23.459443099282268</c:v>
                </c:pt>
                <c:pt idx="38756">
                  <c:v>23.460048426158782</c:v>
                </c:pt>
                <c:pt idx="38757">
                  <c:v>23.460653753035295</c:v>
                </c:pt>
                <c:pt idx="38758">
                  <c:v>23.461259079911809</c:v>
                </c:pt>
                <c:pt idx="38759">
                  <c:v>23.461864406788322</c:v>
                </c:pt>
                <c:pt idx="38760">
                  <c:v>23.462469733664836</c:v>
                </c:pt>
                <c:pt idx="38761">
                  <c:v>23.46307506054135</c:v>
                </c:pt>
                <c:pt idx="38762">
                  <c:v>23.463680387417863</c:v>
                </c:pt>
                <c:pt idx="38763">
                  <c:v>23.464285714294377</c:v>
                </c:pt>
                <c:pt idx="38764">
                  <c:v>23.46489104117089</c:v>
                </c:pt>
                <c:pt idx="38765">
                  <c:v>23.465496368047404</c:v>
                </c:pt>
                <c:pt idx="38766">
                  <c:v>23.466101694923918</c:v>
                </c:pt>
                <c:pt idx="38767">
                  <c:v>23.466707021800431</c:v>
                </c:pt>
                <c:pt idx="38768">
                  <c:v>23.467312348676945</c:v>
                </c:pt>
                <c:pt idx="38769">
                  <c:v>23.467917675553458</c:v>
                </c:pt>
                <c:pt idx="38770">
                  <c:v>23.468523002429972</c:v>
                </c:pt>
                <c:pt idx="38771">
                  <c:v>23.469128329306486</c:v>
                </c:pt>
                <c:pt idx="38772">
                  <c:v>23.469733656182999</c:v>
                </c:pt>
                <c:pt idx="38773">
                  <c:v>23.470338983059513</c:v>
                </c:pt>
                <c:pt idx="38774">
                  <c:v>23.470944309936026</c:v>
                </c:pt>
                <c:pt idx="38775">
                  <c:v>23.47154963681254</c:v>
                </c:pt>
                <c:pt idx="38776">
                  <c:v>23.472154963689054</c:v>
                </c:pt>
                <c:pt idx="38777">
                  <c:v>23.472760290565567</c:v>
                </c:pt>
                <c:pt idx="38778">
                  <c:v>23.473365617442081</c:v>
                </c:pt>
                <c:pt idx="38779">
                  <c:v>23.473970944318594</c:v>
                </c:pt>
                <c:pt idx="38780">
                  <c:v>23.474576271195108</c:v>
                </c:pt>
                <c:pt idx="38781">
                  <c:v>23.475181598071622</c:v>
                </c:pt>
                <c:pt idx="38782">
                  <c:v>23.475786924948135</c:v>
                </c:pt>
                <c:pt idx="38783">
                  <c:v>23.476392251824649</c:v>
                </c:pt>
                <c:pt idx="38784">
                  <c:v>23.476997578701162</c:v>
                </c:pt>
                <c:pt idx="38785">
                  <c:v>23.477602905577676</c:v>
                </c:pt>
                <c:pt idx="38786">
                  <c:v>23.47820823245419</c:v>
                </c:pt>
                <c:pt idx="38787">
                  <c:v>23.478813559330703</c:v>
                </c:pt>
                <c:pt idx="38788">
                  <c:v>23.479418886207217</c:v>
                </c:pt>
                <c:pt idx="38789">
                  <c:v>23.48002421308373</c:v>
                </c:pt>
                <c:pt idx="38790">
                  <c:v>23.480629539960244</c:v>
                </c:pt>
                <c:pt idx="38791">
                  <c:v>23.481234866836758</c:v>
                </c:pt>
                <c:pt idx="38792">
                  <c:v>23.481840193713271</c:v>
                </c:pt>
                <c:pt idx="38793">
                  <c:v>23.482445520589785</c:v>
                </c:pt>
                <c:pt idx="38794">
                  <c:v>23.483050847466298</c:v>
                </c:pt>
                <c:pt idx="38795">
                  <c:v>23.483656174342812</c:v>
                </c:pt>
                <c:pt idx="38796">
                  <c:v>23.484261501219326</c:v>
                </c:pt>
                <c:pt idx="38797">
                  <c:v>23.484866828095839</c:v>
                </c:pt>
                <c:pt idx="38798">
                  <c:v>23.485472154972353</c:v>
                </c:pt>
                <c:pt idx="38799">
                  <c:v>23.486077481848866</c:v>
                </c:pt>
                <c:pt idx="38800">
                  <c:v>23.48668280872538</c:v>
                </c:pt>
                <c:pt idx="38801">
                  <c:v>23.487288135601894</c:v>
                </c:pt>
                <c:pt idx="38802">
                  <c:v>23.487893462478407</c:v>
                </c:pt>
                <c:pt idx="38803">
                  <c:v>23.488498789354921</c:v>
                </c:pt>
                <c:pt idx="38804">
                  <c:v>23.489104116231434</c:v>
                </c:pt>
                <c:pt idx="38805">
                  <c:v>23.489709443107948</c:v>
                </c:pt>
                <c:pt idx="38806">
                  <c:v>23.490314769984462</c:v>
                </c:pt>
                <c:pt idx="38807">
                  <c:v>23.490920096860975</c:v>
                </c:pt>
                <c:pt idx="38808">
                  <c:v>23.491525423737489</c:v>
                </c:pt>
                <c:pt idx="38809">
                  <c:v>23.492130750614002</c:v>
                </c:pt>
                <c:pt idx="38810">
                  <c:v>23.492736077490516</c:v>
                </c:pt>
                <c:pt idx="38811">
                  <c:v>23.49334140436703</c:v>
                </c:pt>
                <c:pt idx="38812">
                  <c:v>23.493946731243543</c:v>
                </c:pt>
                <c:pt idx="38813">
                  <c:v>23.494552058120057</c:v>
                </c:pt>
                <c:pt idx="38814">
                  <c:v>23.49515738499657</c:v>
                </c:pt>
                <c:pt idx="38815">
                  <c:v>23.495762711873084</c:v>
                </c:pt>
                <c:pt idx="38816">
                  <c:v>23.496368038749598</c:v>
                </c:pt>
                <c:pt idx="38817">
                  <c:v>23.496973365626111</c:v>
                </c:pt>
                <c:pt idx="38818">
                  <c:v>23.497578692502625</c:v>
                </c:pt>
                <c:pt idx="38819">
                  <c:v>23.498184019379138</c:v>
                </c:pt>
                <c:pt idx="38820">
                  <c:v>23.498789346255652</c:v>
                </c:pt>
                <c:pt idx="38821">
                  <c:v>23.499394673132166</c:v>
                </c:pt>
                <c:pt idx="38822">
                  <c:v>23.500000000008679</c:v>
                </c:pt>
                <c:pt idx="38823">
                  <c:v>23.500605326885193</c:v>
                </c:pt>
                <c:pt idx="38824">
                  <c:v>23.501210653761706</c:v>
                </c:pt>
                <c:pt idx="38825">
                  <c:v>23.50181598063822</c:v>
                </c:pt>
                <c:pt idx="38826">
                  <c:v>23.502421307514734</c:v>
                </c:pt>
                <c:pt idx="38827">
                  <c:v>23.503026634391247</c:v>
                </c:pt>
                <c:pt idx="38828">
                  <c:v>23.503631961267761</c:v>
                </c:pt>
                <c:pt idx="38829">
                  <c:v>23.504237288144274</c:v>
                </c:pt>
                <c:pt idx="38830">
                  <c:v>23.504842615020788</c:v>
                </c:pt>
                <c:pt idx="38831">
                  <c:v>23.505447941897302</c:v>
                </c:pt>
                <c:pt idx="38832">
                  <c:v>23.506053268773815</c:v>
                </c:pt>
                <c:pt idx="38833">
                  <c:v>23.506658595650329</c:v>
                </c:pt>
                <c:pt idx="38834">
                  <c:v>23.507263922526842</c:v>
                </c:pt>
                <c:pt idx="38835">
                  <c:v>23.507869249403356</c:v>
                </c:pt>
                <c:pt idx="38836">
                  <c:v>23.50847457627987</c:v>
                </c:pt>
                <c:pt idx="38837">
                  <c:v>23.509079903156383</c:v>
                </c:pt>
                <c:pt idx="38838">
                  <c:v>23.509685230032897</c:v>
                </c:pt>
                <c:pt idx="38839">
                  <c:v>23.51029055690941</c:v>
                </c:pt>
                <c:pt idx="38840">
                  <c:v>23.510895883785924</c:v>
                </c:pt>
                <c:pt idx="38841">
                  <c:v>23.511501210662438</c:v>
                </c:pt>
                <c:pt idx="38842">
                  <c:v>23.512106537538951</c:v>
                </c:pt>
                <c:pt idx="38843">
                  <c:v>23.512711864415465</c:v>
                </c:pt>
                <c:pt idx="38844">
                  <c:v>23.513317191291979</c:v>
                </c:pt>
                <c:pt idx="38845">
                  <c:v>23.513922518168492</c:v>
                </c:pt>
                <c:pt idx="38846">
                  <c:v>23.514527845045006</c:v>
                </c:pt>
                <c:pt idx="38847">
                  <c:v>23.515133171921519</c:v>
                </c:pt>
                <c:pt idx="38848">
                  <c:v>23.515738498798033</c:v>
                </c:pt>
                <c:pt idx="38849">
                  <c:v>23.516343825674547</c:v>
                </c:pt>
                <c:pt idx="38850">
                  <c:v>23.51694915255106</c:v>
                </c:pt>
                <c:pt idx="38851">
                  <c:v>23.517554479427574</c:v>
                </c:pt>
                <c:pt idx="38852">
                  <c:v>23.518159806304087</c:v>
                </c:pt>
                <c:pt idx="38853">
                  <c:v>23.518765133180601</c:v>
                </c:pt>
                <c:pt idx="38854">
                  <c:v>23.519370460057115</c:v>
                </c:pt>
                <c:pt idx="38855">
                  <c:v>23.519975786933628</c:v>
                </c:pt>
                <c:pt idx="38856">
                  <c:v>23.520581113810142</c:v>
                </c:pt>
                <c:pt idx="38857">
                  <c:v>23.521186440686655</c:v>
                </c:pt>
                <c:pt idx="38858">
                  <c:v>23.521791767563169</c:v>
                </c:pt>
                <c:pt idx="38859">
                  <c:v>23.522397094439683</c:v>
                </c:pt>
                <c:pt idx="38860">
                  <c:v>23.523002421316196</c:v>
                </c:pt>
                <c:pt idx="38861">
                  <c:v>23.52360774819271</c:v>
                </c:pt>
                <c:pt idx="38862">
                  <c:v>23.524213075069223</c:v>
                </c:pt>
                <c:pt idx="38863">
                  <c:v>23.524818401945737</c:v>
                </c:pt>
                <c:pt idx="38864">
                  <c:v>23.525423728822251</c:v>
                </c:pt>
                <c:pt idx="38865">
                  <c:v>23.526029055698764</c:v>
                </c:pt>
                <c:pt idx="38866">
                  <c:v>23.526634382575278</c:v>
                </c:pt>
                <c:pt idx="38867">
                  <c:v>23.527239709451791</c:v>
                </c:pt>
                <c:pt idx="38868">
                  <c:v>23.527845036328305</c:v>
                </c:pt>
                <c:pt idx="38869">
                  <c:v>23.528450363204819</c:v>
                </c:pt>
                <c:pt idx="38870">
                  <c:v>23.529055690081332</c:v>
                </c:pt>
                <c:pt idx="38871">
                  <c:v>23.529661016957846</c:v>
                </c:pt>
                <c:pt idx="38872">
                  <c:v>23.530266343834359</c:v>
                </c:pt>
                <c:pt idx="38873">
                  <c:v>23.530871670710873</c:v>
                </c:pt>
                <c:pt idx="38874">
                  <c:v>23.531476997587387</c:v>
                </c:pt>
                <c:pt idx="38875">
                  <c:v>23.5320823244639</c:v>
                </c:pt>
                <c:pt idx="38876">
                  <c:v>23.532687651340414</c:v>
                </c:pt>
                <c:pt idx="38877">
                  <c:v>23.533292978216927</c:v>
                </c:pt>
                <c:pt idx="38878">
                  <c:v>23.533898305093441</c:v>
                </c:pt>
                <c:pt idx="38879">
                  <c:v>23.534503631969955</c:v>
                </c:pt>
                <c:pt idx="38880">
                  <c:v>23.535108958846468</c:v>
                </c:pt>
                <c:pt idx="38881">
                  <c:v>23.535714285722982</c:v>
                </c:pt>
                <c:pt idx="38882">
                  <c:v>23.536319612599495</c:v>
                </c:pt>
                <c:pt idx="38883">
                  <c:v>23.536924939476009</c:v>
                </c:pt>
                <c:pt idx="38884">
                  <c:v>23.537530266352523</c:v>
                </c:pt>
                <c:pt idx="38885">
                  <c:v>23.538135593229036</c:v>
                </c:pt>
                <c:pt idx="38886">
                  <c:v>23.53874092010555</c:v>
                </c:pt>
                <c:pt idx="38887">
                  <c:v>23.539346246982063</c:v>
                </c:pt>
                <c:pt idx="38888">
                  <c:v>23.539951573858577</c:v>
                </c:pt>
                <c:pt idx="38889">
                  <c:v>23.540556900735091</c:v>
                </c:pt>
                <c:pt idx="38890">
                  <c:v>23.541162227611604</c:v>
                </c:pt>
                <c:pt idx="38891">
                  <c:v>23.541767554488118</c:v>
                </c:pt>
                <c:pt idx="38892">
                  <c:v>23.542372881364631</c:v>
                </c:pt>
                <c:pt idx="38893">
                  <c:v>23.542978208241145</c:v>
                </c:pt>
                <c:pt idx="38894">
                  <c:v>23.543583535117659</c:v>
                </c:pt>
                <c:pt idx="38895">
                  <c:v>23.544188861994172</c:v>
                </c:pt>
                <c:pt idx="38896">
                  <c:v>23.544794188870686</c:v>
                </c:pt>
                <c:pt idx="38897">
                  <c:v>23.545399515747199</c:v>
                </c:pt>
                <c:pt idx="38898">
                  <c:v>23.546004842623713</c:v>
                </c:pt>
                <c:pt idx="38899">
                  <c:v>23.546610169500227</c:v>
                </c:pt>
                <c:pt idx="38900">
                  <c:v>23.54721549637674</c:v>
                </c:pt>
                <c:pt idx="38901">
                  <c:v>23.547820823253254</c:v>
                </c:pt>
                <c:pt idx="38902">
                  <c:v>23.548426150129767</c:v>
                </c:pt>
                <c:pt idx="38903">
                  <c:v>23.549031477006281</c:v>
                </c:pt>
                <c:pt idx="38904">
                  <c:v>23.549636803882795</c:v>
                </c:pt>
                <c:pt idx="38905">
                  <c:v>23.550242130759308</c:v>
                </c:pt>
                <c:pt idx="38906">
                  <c:v>23.550847457635822</c:v>
                </c:pt>
                <c:pt idx="38907">
                  <c:v>23.551452784512335</c:v>
                </c:pt>
                <c:pt idx="38908">
                  <c:v>23.552058111388849</c:v>
                </c:pt>
                <c:pt idx="38909">
                  <c:v>23.552663438265363</c:v>
                </c:pt>
                <c:pt idx="38910">
                  <c:v>23.553268765141876</c:v>
                </c:pt>
                <c:pt idx="38911">
                  <c:v>23.55387409201839</c:v>
                </c:pt>
                <c:pt idx="38912">
                  <c:v>23.554479418894903</c:v>
                </c:pt>
                <c:pt idx="38913">
                  <c:v>23.555084745771417</c:v>
                </c:pt>
                <c:pt idx="38914">
                  <c:v>23.555690072647931</c:v>
                </c:pt>
                <c:pt idx="38915">
                  <c:v>23.556295399524444</c:v>
                </c:pt>
                <c:pt idx="38916">
                  <c:v>23.556900726400958</c:v>
                </c:pt>
                <c:pt idx="38917">
                  <c:v>23.557506053277471</c:v>
                </c:pt>
                <c:pt idx="38918">
                  <c:v>23.558111380153985</c:v>
                </c:pt>
                <c:pt idx="38919">
                  <c:v>23.558716707030499</c:v>
                </c:pt>
                <c:pt idx="38920">
                  <c:v>23.559322033907012</c:v>
                </c:pt>
                <c:pt idx="38921">
                  <c:v>23.559927360783526</c:v>
                </c:pt>
                <c:pt idx="38922">
                  <c:v>23.560532687660039</c:v>
                </c:pt>
                <c:pt idx="38923">
                  <c:v>23.561138014536553</c:v>
                </c:pt>
                <c:pt idx="38924">
                  <c:v>23.561743341413067</c:v>
                </c:pt>
                <c:pt idx="38925">
                  <c:v>23.56234866828958</c:v>
                </c:pt>
                <c:pt idx="38926">
                  <c:v>23.562953995166094</c:v>
                </c:pt>
                <c:pt idx="38927">
                  <c:v>23.563559322042607</c:v>
                </c:pt>
                <c:pt idx="38928">
                  <c:v>23.564164648919121</c:v>
                </c:pt>
                <c:pt idx="38929">
                  <c:v>23.564769975795635</c:v>
                </c:pt>
                <c:pt idx="38930">
                  <c:v>23.565375302672148</c:v>
                </c:pt>
                <c:pt idx="38931">
                  <c:v>23.565980629548662</c:v>
                </c:pt>
                <c:pt idx="38932">
                  <c:v>23.566585956425175</c:v>
                </c:pt>
                <c:pt idx="38933">
                  <c:v>23.567191283301689</c:v>
                </c:pt>
                <c:pt idx="38934">
                  <c:v>23.567796610178203</c:v>
                </c:pt>
                <c:pt idx="38935">
                  <c:v>23.568401937054716</c:v>
                </c:pt>
                <c:pt idx="38936">
                  <c:v>23.56900726393123</c:v>
                </c:pt>
                <c:pt idx="38937">
                  <c:v>23.569612590807743</c:v>
                </c:pt>
                <c:pt idx="38938">
                  <c:v>23.570217917684257</c:v>
                </c:pt>
                <c:pt idx="38939">
                  <c:v>23.570823244560771</c:v>
                </c:pt>
                <c:pt idx="38940">
                  <c:v>23.571428571437284</c:v>
                </c:pt>
                <c:pt idx="38941">
                  <c:v>23.572033898313798</c:v>
                </c:pt>
                <c:pt idx="38942">
                  <c:v>23.572639225190311</c:v>
                </c:pt>
                <c:pt idx="38943">
                  <c:v>23.573244552066825</c:v>
                </c:pt>
                <c:pt idx="38944">
                  <c:v>23.573849878943339</c:v>
                </c:pt>
                <c:pt idx="38945">
                  <c:v>23.574455205819852</c:v>
                </c:pt>
                <c:pt idx="38946">
                  <c:v>23.575060532696366</c:v>
                </c:pt>
                <c:pt idx="38947">
                  <c:v>23.575665859572879</c:v>
                </c:pt>
                <c:pt idx="38948">
                  <c:v>23.576271186449393</c:v>
                </c:pt>
                <c:pt idx="38949">
                  <c:v>23.576876513325907</c:v>
                </c:pt>
                <c:pt idx="38950">
                  <c:v>23.57748184020242</c:v>
                </c:pt>
                <c:pt idx="38951">
                  <c:v>23.578087167078934</c:v>
                </c:pt>
                <c:pt idx="38952">
                  <c:v>23.578692493955447</c:v>
                </c:pt>
                <c:pt idx="38953">
                  <c:v>23.579297820831961</c:v>
                </c:pt>
                <c:pt idx="38954">
                  <c:v>23.579903147708475</c:v>
                </c:pt>
                <c:pt idx="38955">
                  <c:v>23.580508474584988</c:v>
                </c:pt>
                <c:pt idx="38956">
                  <c:v>23.581113801461502</c:v>
                </c:pt>
                <c:pt idx="38957">
                  <c:v>23.581719128338015</c:v>
                </c:pt>
                <c:pt idx="38958">
                  <c:v>23.582324455214529</c:v>
                </c:pt>
                <c:pt idx="38959">
                  <c:v>23.582929782091043</c:v>
                </c:pt>
                <c:pt idx="38960">
                  <c:v>23.583535108967556</c:v>
                </c:pt>
                <c:pt idx="38961">
                  <c:v>23.58414043584407</c:v>
                </c:pt>
                <c:pt idx="38962">
                  <c:v>23.584745762720583</c:v>
                </c:pt>
                <c:pt idx="38963">
                  <c:v>23.585351089597097</c:v>
                </c:pt>
                <c:pt idx="38964">
                  <c:v>23.585956416473611</c:v>
                </c:pt>
                <c:pt idx="38965">
                  <c:v>23.586561743350124</c:v>
                </c:pt>
                <c:pt idx="38966">
                  <c:v>23.587167070226638</c:v>
                </c:pt>
                <c:pt idx="38967">
                  <c:v>23.587772397103151</c:v>
                </c:pt>
                <c:pt idx="38968">
                  <c:v>23.588377723979665</c:v>
                </c:pt>
                <c:pt idx="38969">
                  <c:v>23.588983050856179</c:v>
                </c:pt>
                <c:pt idx="38970">
                  <c:v>23.589588377732692</c:v>
                </c:pt>
                <c:pt idx="38971">
                  <c:v>23.590193704609206</c:v>
                </c:pt>
                <c:pt idx="38972">
                  <c:v>23.590799031485719</c:v>
                </c:pt>
                <c:pt idx="38973">
                  <c:v>23.591404358362233</c:v>
                </c:pt>
                <c:pt idx="38974">
                  <c:v>23.592009685238747</c:v>
                </c:pt>
                <c:pt idx="38975">
                  <c:v>23.59261501211526</c:v>
                </c:pt>
                <c:pt idx="38976">
                  <c:v>23.593220338991774</c:v>
                </c:pt>
                <c:pt idx="38977">
                  <c:v>23.593825665868287</c:v>
                </c:pt>
                <c:pt idx="38978">
                  <c:v>23.594430992744801</c:v>
                </c:pt>
                <c:pt idx="38979">
                  <c:v>23.595036319621315</c:v>
                </c:pt>
                <c:pt idx="38980">
                  <c:v>23.595641646497828</c:v>
                </c:pt>
                <c:pt idx="38981">
                  <c:v>23.596246973374342</c:v>
                </c:pt>
                <c:pt idx="38982">
                  <c:v>23.596852300250855</c:v>
                </c:pt>
                <c:pt idx="38983">
                  <c:v>23.597457627127369</c:v>
                </c:pt>
                <c:pt idx="38984">
                  <c:v>23.598062954003883</c:v>
                </c:pt>
                <c:pt idx="38985">
                  <c:v>23.598668280880396</c:v>
                </c:pt>
                <c:pt idx="38986">
                  <c:v>23.59927360775691</c:v>
                </c:pt>
                <c:pt idx="38987">
                  <c:v>23.599878934633423</c:v>
                </c:pt>
                <c:pt idx="38988">
                  <c:v>23.600484261509937</c:v>
                </c:pt>
                <c:pt idx="38989">
                  <c:v>23.601089588386451</c:v>
                </c:pt>
                <c:pt idx="38990">
                  <c:v>23.601694915262964</c:v>
                </c:pt>
                <c:pt idx="38991">
                  <c:v>23.602300242139478</c:v>
                </c:pt>
                <c:pt idx="38992">
                  <c:v>23.602905569015991</c:v>
                </c:pt>
                <c:pt idx="38993">
                  <c:v>23.603510895892505</c:v>
                </c:pt>
                <c:pt idx="38994">
                  <c:v>23.604116222769019</c:v>
                </c:pt>
                <c:pt idx="38995">
                  <c:v>23.604721549645532</c:v>
                </c:pt>
                <c:pt idx="38996">
                  <c:v>23.605326876522046</c:v>
                </c:pt>
                <c:pt idx="38997">
                  <c:v>23.605932203398559</c:v>
                </c:pt>
                <c:pt idx="38998">
                  <c:v>23.606537530275073</c:v>
                </c:pt>
                <c:pt idx="38999">
                  <c:v>23.607142857151587</c:v>
                </c:pt>
                <c:pt idx="39000">
                  <c:v>23.6077481840281</c:v>
                </c:pt>
                <c:pt idx="39001">
                  <c:v>23.608353510904614</c:v>
                </c:pt>
                <c:pt idx="39002">
                  <c:v>23.608958837781127</c:v>
                </c:pt>
                <c:pt idx="39003">
                  <c:v>23.609564164657641</c:v>
                </c:pt>
                <c:pt idx="39004">
                  <c:v>23.610169491534155</c:v>
                </c:pt>
                <c:pt idx="39005">
                  <c:v>23.610774818410668</c:v>
                </c:pt>
                <c:pt idx="39006">
                  <c:v>23.611380145287182</c:v>
                </c:pt>
                <c:pt idx="39007">
                  <c:v>23.611985472163695</c:v>
                </c:pt>
                <c:pt idx="39008">
                  <c:v>23.612590799040209</c:v>
                </c:pt>
                <c:pt idx="39009">
                  <c:v>23.613196125916723</c:v>
                </c:pt>
                <c:pt idx="39010">
                  <c:v>23.613801452793236</c:v>
                </c:pt>
                <c:pt idx="39011">
                  <c:v>23.61440677966975</c:v>
                </c:pt>
                <c:pt idx="39012">
                  <c:v>23.615012106546263</c:v>
                </c:pt>
                <c:pt idx="39013">
                  <c:v>23.615617433422777</c:v>
                </c:pt>
                <c:pt idx="39014">
                  <c:v>23.616222760299291</c:v>
                </c:pt>
                <c:pt idx="39015">
                  <c:v>23.616828087175804</c:v>
                </c:pt>
                <c:pt idx="39016">
                  <c:v>23.617433414052318</c:v>
                </c:pt>
                <c:pt idx="39017">
                  <c:v>23.618038740928831</c:v>
                </c:pt>
                <c:pt idx="39018">
                  <c:v>23.618644067805345</c:v>
                </c:pt>
                <c:pt idx="39019">
                  <c:v>23.619249394681859</c:v>
                </c:pt>
                <c:pt idx="39020">
                  <c:v>23.619854721558372</c:v>
                </c:pt>
                <c:pt idx="39021">
                  <c:v>23.620460048434886</c:v>
                </c:pt>
                <c:pt idx="39022">
                  <c:v>23.621065375311399</c:v>
                </c:pt>
                <c:pt idx="39023">
                  <c:v>23.621670702187913</c:v>
                </c:pt>
                <c:pt idx="39024">
                  <c:v>23.622276029064427</c:v>
                </c:pt>
                <c:pt idx="39025">
                  <c:v>23.62288135594094</c:v>
                </c:pt>
                <c:pt idx="39026">
                  <c:v>23.623486682817454</c:v>
                </c:pt>
                <c:pt idx="39027">
                  <c:v>23.624092009693967</c:v>
                </c:pt>
                <c:pt idx="39028">
                  <c:v>23.624697336570481</c:v>
                </c:pt>
                <c:pt idx="39029">
                  <c:v>23.625302663446995</c:v>
                </c:pt>
                <c:pt idx="39030">
                  <c:v>23.625907990323508</c:v>
                </c:pt>
                <c:pt idx="39031">
                  <c:v>23.626513317200022</c:v>
                </c:pt>
                <c:pt idx="39032">
                  <c:v>23.627118644076536</c:v>
                </c:pt>
                <c:pt idx="39033">
                  <c:v>23.627723970953049</c:v>
                </c:pt>
                <c:pt idx="39034">
                  <c:v>23.628329297829563</c:v>
                </c:pt>
                <c:pt idx="39035">
                  <c:v>23.628934624706076</c:v>
                </c:pt>
                <c:pt idx="39036">
                  <c:v>23.62953995158259</c:v>
                </c:pt>
                <c:pt idx="39037">
                  <c:v>23.630145278459104</c:v>
                </c:pt>
                <c:pt idx="39038">
                  <c:v>23.630750605335617</c:v>
                </c:pt>
                <c:pt idx="39039">
                  <c:v>23.631355932212131</c:v>
                </c:pt>
                <c:pt idx="39040">
                  <c:v>23.631961259088644</c:v>
                </c:pt>
                <c:pt idx="39041">
                  <c:v>23.632566585965158</c:v>
                </c:pt>
                <c:pt idx="39042">
                  <c:v>23.633171912841672</c:v>
                </c:pt>
                <c:pt idx="39043">
                  <c:v>23.633777239718185</c:v>
                </c:pt>
                <c:pt idx="39044">
                  <c:v>23.634382566594699</c:v>
                </c:pt>
                <c:pt idx="39045">
                  <c:v>23.634987893471212</c:v>
                </c:pt>
                <c:pt idx="39046">
                  <c:v>23.635593220347726</c:v>
                </c:pt>
                <c:pt idx="39047">
                  <c:v>23.63619854722424</c:v>
                </c:pt>
                <c:pt idx="39048">
                  <c:v>23.636803874100753</c:v>
                </c:pt>
                <c:pt idx="39049">
                  <c:v>23.637409200977267</c:v>
                </c:pt>
                <c:pt idx="39050">
                  <c:v>23.63801452785378</c:v>
                </c:pt>
                <c:pt idx="39051">
                  <c:v>23.638619854730294</c:v>
                </c:pt>
                <c:pt idx="39052">
                  <c:v>23.639225181606808</c:v>
                </c:pt>
                <c:pt idx="39053">
                  <c:v>23.639830508483321</c:v>
                </c:pt>
                <c:pt idx="39054">
                  <c:v>23.640435835359835</c:v>
                </c:pt>
                <c:pt idx="39055">
                  <c:v>23.641041162236348</c:v>
                </c:pt>
                <c:pt idx="39056">
                  <c:v>23.641646489112862</c:v>
                </c:pt>
                <c:pt idx="39057">
                  <c:v>23.642251815989376</c:v>
                </c:pt>
                <c:pt idx="39058">
                  <c:v>23.642857142865889</c:v>
                </c:pt>
                <c:pt idx="39059">
                  <c:v>23.643462469742403</c:v>
                </c:pt>
                <c:pt idx="39060">
                  <c:v>23.644067796618916</c:v>
                </c:pt>
                <c:pt idx="39061">
                  <c:v>23.64467312349543</c:v>
                </c:pt>
                <c:pt idx="39062">
                  <c:v>23.645278450371944</c:v>
                </c:pt>
                <c:pt idx="39063">
                  <c:v>23.645883777248457</c:v>
                </c:pt>
                <c:pt idx="39064">
                  <c:v>23.646489104124971</c:v>
                </c:pt>
                <c:pt idx="39065">
                  <c:v>23.647094431001484</c:v>
                </c:pt>
                <c:pt idx="39066">
                  <c:v>23.647699757877998</c:v>
                </c:pt>
                <c:pt idx="39067">
                  <c:v>23.648305084754512</c:v>
                </c:pt>
                <c:pt idx="39068">
                  <c:v>23.648910411631025</c:v>
                </c:pt>
                <c:pt idx="39069">
                  <c:v>23.649515738507539</c:v>
                </c:pt>
                <c:pt idx="39070">
                  <c:v>23.650121065384052</c:v>
                </c:pt>
                <c:pt idx="39071">
                  <c:v>23.650726392260566</c:v>
                </c:pt>
                <c:pt idx="39072">
                  <c:v>23.65133171913708</c:v>
                </c:pt>
                <c:pt idx="39073">
                  <c:v>23.651937046013593</c:v>
                </c:pt>
                <c:pt idx="39074">
                  <c:v>23.652542372890107</c:v>
                </c:pt>
                <c:pt idx="39075">
                  <c:v>23.65314769976662</c:v>
                </c:pt>
                <c:pt idx="39076">
                  <c:v>23.653753026643134</c:v>
                </c:pt>
                <c:pt idx="39077">
                  <c:v>23.654358353519648</c:v>
                </c:pt>
                <c:pt idx="39078">
                  <c:v>23.654963680396161</c:v>
                </c:pt>
                <c:pt idx="39079">
                  <c:v>23.655569007272675</c:v>
                </c:pt>
                <c:pt idx="39080">
                  <c:v>23.656174334149188</c:v>
                </c:pt>
                <c:pt idx="39081">
                  <c:v>23.656779661025702</c:v>
                </c:pt>
                <c:pt idx="39082">
                  <c:v>23.657384987902216</c:v>
                </c:pt>
                <c:pt idx="39083">
                  <c:v>23.657990314778729</c:v>
                </c:pt>
                <c:pt idx="39084">
                  <c:v>23.658595641655243</c:v>
                </c:pt>
                <c:pt idx="39085">
                  <c:v>23.659200968531756</c:v>
                </c:pt>
                <c:pt idx="39086">
                  <c:v>23.65980629540827</c:v>
                </c:pt>
                <c:pt idx="39087">
                  <c:v>23.660411622284784</c:v>
                </c:pt>
                <c:pt idx="39088">
                  <c:v>23.661016949161297</c:v>
                </c:pt>
                <c:pt idx="39089">
                  <c:v>23.661622276037811</c:v>
                </c:pt>
                <c:pt idx="39090">
                  <c:v>23.662227602914324</c:v>
                </c:pt>
                <c:pt idx="39091">
                  <c:v>23.662832929790838</c:v>
                </c:pt>
                <c:pt idx="39092">
                  <c:v>23.663438256667352</c:v>
                </c:pt>
                <c:pt idx="39093">
                  <c:v>23.664043583543865</c:v>
                </c:pt>
                <c:pt idx="39094">
                  <c:v>23.664648910420379</c:v>
                </c:pt>
                <c:pt idx="39095">
                  <c:v>23.665254237296892</c:v>
                </c:pt>
                <c:pt idx="39096">
                  <c:v>23.665859564173406</c:v>
                </c:pt>
                <c:pt idx="39097">
                  <c:v>23.66646489104992</c:v>
                </c:pt>
                <c:pt idx="39098">
                  <c:v>23.667070217926433</c:v>
                </c:pt>
                <c:pt idx="39099">
                  <c:v>23.667675544802947</c:v>
                </c:pt>
                <c:pt idx="39100">
                  <c:v>23.66828087167946</c:v>
                </c:pt>
                <c:pt idx="39101">
                  <c:v>23.668886198555974</c:v>
                </c:pt>
                <c:pt idx="39102">
                  <c:v>23.669491525432488</c:v>
                </c:pt>
                <c:pt idx="39103">
                  <c:v>23.670096852309001</c:v>
                </c:pt>
                <c:pt idx="39104">
                  <c:v>23.670702179185515</c:v>
                </c:pt>
                <c:pt idx="39105">
                  <c:v>23.671307506062028</c:v>
                </c:pt>
                <c:pt idx="39106">
                  <c:v>23.671912832938542</c:v>
                </c:pt>
                <c:pt idx="39107">
                  <c:v>23.672518159815056</c:v>
                </c:pt>
                <c:pt idx="39108">
                  <c:v>23.673123486691569</c:v>
                </c:pt>
                <c:pt idx="39109">
                  <c:v>23.673728813568083</c:v>
                </c:pt>
                <c:pt idx="39110">
                  <c:v>23.674334140444596</c:v>
                </c:pt>
                <c:pt idx="39111">
                  <c:v>23.67493946732111</c:v>
                </c:pt>
                <c:pt idx="39112">
                  <c:v>23.675544794197624</c:v>
                </c:pt>
                <c:pt idx="39113">
                  <c:v>23.676150121074137</c:v>
                </c:pt>
                <c:pt idx="39114">
                  <c:v>23.676755447950651</c:v>
                </c:pt>
                <c:pt idx="39115">
                  <c:v>23.677360774827164</c:v>
                </c:pt>
                <c:pt idx="39116">
                  <c:v>23.677966101703678</c:v>
                </c:pt>
                <c:pt idx="39117">
                  <c:v>23.678571428580192</c:v>
                </c:pt>
                <c:pt idx="39118">
                  <c:v>23.679176755456705</c:v>
                </c:pt>
                <c:pt idx="39119">
                  <c:v>23.679782082333219</c:v>
                </c:pt>
                <c:pt idx="39120">
                  <c:v>23.680387409209732</c:v>
                </c:pt>
                <c:pt idx="39121">
                  <c:v>23.680992736086246</c:v>
                </c:pt>
                <c:pt idx="39122">
                  <c:v>23.68159806296276</c:v>
                </c:pt>
                <c:pt idx="39123">
                  <c:v>23.682203389839273</c:v>
                </c:pt>
                <c:pt idx="39124">
                  <c:v>23.682808716715787</c:v>
                </c:pt>
                <c:pt idx="39125">
                  <c:v>23.6834140435923</c:v>
                </c:pt>
                <c:pt idx="39126">
                  <c:v>23.684019370468814</c:v>
                </c:pt>
                <c:pt idx="39127">
                  <c:v>23.684624697345328</c:v>
                </c:pt>
                <c:pt idx="39128">
                  <c:v>23.685230024221841</c:v>
                </c:pt>
                <c:pt idx="39129">
                  <c:v>23.685835351098355</c:v>
                </c:pt>
                <c:pt idx="39130">
                  <c:v>23.686440677974868</c:v>
                </c:pt>
                <c:pt idx="39131">
                  <c:v>23.687046004851382</c:v>
                </c:pt>
                <c:pt idx="39132">
                  <c:v>23.687651331727896</c:v>
                </c:pt>
                <c:pt idx="39133">
                  <c:v>23.688256658604409</c:v>
                </c:pt>
                <c:pt idx="39134">
                  <c:v>23.688861985480923</c:v>
                </c:pt>
                <c:pt idx="39135">
                  <c:v>23.689467312357436</c:v>
                </c:pt>
                <c:pt idx="39136">
                  <c:v>23.69007263923395</c:v>
                </c:pt>
                <c:pt idx="39137">
                  <c:v>23.690677966110464</c:v>
                </c:pt>
                <c:pt idx="39138">
                  <c:v>23.691283292986977</c:v>
                </c:pt>
                <c:pt idx="39139">
                  <c:v>23.691888619863491</c:v>
                </c:pt>
                <c:pt idx="39140">
                  <c:v>23.692493946740004</c:v>
                </c:pt>
                <c:pt idx="39141">
                  <c:v>23.693099273616518</c:v>
                </c:pt>
                <c:pt idx="39142">
                  <c:v>23.693704600493032</c:v>
                </c:pt>
                <c:pt idx="39143">
                  <c:v>23.694309927369545</c:v>
                </c:pt>
                <c:pt idx="39144">
                  <c:v>23.694915254246059</c:v>
                </c:pt>
                <c:pt idx="39145">
                  <c:v>23.695520581122572</c:v>
                </c:pt>
                <c:pt idx="39146">
                  <c:v>23.696125907999086</c:v>
                </c:pt>
                <c:pt idx="39147">
                  <c:v>23.6967312348756</c:v>
                </c:pt>
                <c:pt idx="39148">
                  <c:v>23.697336561752113</c:v>
                </c:pt>
                <c:pt idx="39149">
                  <c:v>23.697941888628627</c:v>
                </c:pt>
                <c:pt idx="39150">
                  <c:v>23.69854721550514</c:v>
                </c:pt>
                <c:pt idx="39151">
                  <c:v>23.699152542381654</c:v>
                </c:pt>
                <c:pt idx="39152">
                  <c:v>23.699757869258168</c:v>
                </c:pt>
                <c:pt idx="39153">
                  <c:v>23.700363196134681</c:v>
                </c:pt>
                <c:pt idx="39154">
                  <c:v>23.700968523011195</c:v>
                </c:pt>
                <c:pt idx="39155">
                  <c:v>23.701573849887708</c:v>
                </c:pt>
                <c:pt idx="39156">
                  <c:v>23.702179176764222</c:v>
                </c:pt>
                <c:pt idx="39157">
                  <c:v>23.702784503640736</c:v>
                </c:pt>
                <c:pt idx="39158">
                  <c:v>23.703389830517249</c:v>
                </c:pt>
                <c:pt idx="39159">
                  <c:v>23.703995157393763</c:v>
                </c:pt>
                <c:pt idx="39160">
                  <c:v>23.704600484270276</c:v>
                </c:pt>
                <c:pt idx="39161">
                  <c:v>23.70520581114679</c:v>
                </c:pt>
                <c:pt idx="39162">
                  <c:v>23.705811138023304</c:v>
                </c:pt>
                <c:pt idx="39163">
                  <c:v>23.706416464899817</c:v>
                </c:pt>
                <c:pt idx="39164">
                  <c:v>23.707021791776331</c:v>
                </c:pt>
                <c:pt idx="39165">
                  <c:v>23.707627118652844</c:v>
                </c:pt>
                <c:pt idx="39166">
                  <c:v>23.708232445529358</c:v>
                </c:pt>
                <c:pt idx="39167">
                  <c:v>23.708837772405872</c:v>
                </c:pt>
                <c:pt idx="39168">
                  <c:v>23.709443099282385</c:v>
                </c:pt>
                <c:pt idx="39169">
                  <c:v>23.710048426158899</c:v>
                </c:pt>
                <c:pt idx="39170">
                  <c:v>23.710653753035412</c:v>
                </c:pt>
                <c:pt idx="39171">
                  <c:v>23.711259079911926</c:v>
                </c:pt>
                <c:pt idx="39172">
                  <c:v>23.71186440678844</c:v>
                </c:pt>
                <c:pt idx="39173">
                  <c:v>23.712469733664953</c:v>
                </c:pt>
                <c:pt idx="39174">
                  <c:v>23.713075060541467</c:v>
                </c:pt>
                <c:pt idx="39175">
                  <c:v>23.71368038741798</c:v>
                </c:pt>
                <c:pt idx="39176">
                  <c:v>23.714285714294494</c:v>
                </c:pt>
                <c:pt idx="39177">
                  <c:v>23.714891041171008</c:v>
                </c:pt>
                <c:pt idx="39178">
                  <c:v>23.715496368047521</c:v>
                </c:pt>
                <c:pt idx="39179">
                  <c:v>23.716101694924035</c:v>
                </c:pt>
                <c:pt idx="39180">
                  <c:v>23.716707021800548</c:v>
                </c:pt>
                <c:pt idx="39181">
                  <c:v>23.717312348677062</c:v>
                </c:pt>
                <c:pt idx="39182">
                  <c:v>23.717917675553576</c:v>
                </c:pt>
                <c:pt idx="39183">
                  <c:v>23.718523002430089</c:v>
                </c:pt>
                <c:pt idx="39184">
                  <c:v>23.719128329306603</c:v>
                </c:pt>
                <c:pt idx="39185">
                  <c:v>23.719733656183116</c:v>
                </c:pt>
                <c:pt idx="39186">
                  <c:v>23.72033898305963</c:v>
                </c:pt>
                <c:pt idx="39187">
                  <c:v>23.720944309936144</c:v>
                </c:pt>
                <c:pt idx="39188">
                  <c:v>23.721549636812657</c:v>
                </c:pt>
                <c:pt idx="39189">
                  <c:v>23.722154963689171</c:v>
                </c:pt>
                <c:pt idx="39190">
                  <c:v>23.722760290565684</c:v>
                </c:pt>
                <c:pt idx="39191">
                  <c:v>23.723365617442198</c:v>
                </c:pt>
                <c:pt idx="39192">
                  <c:v>23.723970944318712</c:v>
                </c:pt>
                <c:pt idx="39193">
                  <c:v>23.724576271195225</c:v>
                </c:pt>
                <c:pt idx="39194">
                  <c:v>23.725181598071739</c:v>
                </c:pt>
                <c:pt idx="39195">
                  <c:v>23.725786924948252</c:v>
                </c:pt>
                <c:pt idx="39196">
                  <c:v>23.726392251824766</c:v>
                </c:pt>
                <c:pt idx="39197">
                  <c:v>23.72699757870128</c:v>
                </c:pt>
                <c:pt idx="39198">
                  <c:v>23.727602905577793</c:v>
                </c:pt>
                <c:pt idx="39199">
                  <c:v>23.728208232454307</c:v>
                </c:pt>
                <c:pt idx="39200">
                  <c:v>23.72881355933082</c:v>
                </c:pt>
                <c:pt idx="39201">
                  <c:v>23.729418886207334</c:v>
                </c:pt>
                <c:pt idx="39202">
                  <c:v>23.730024213083848</c:v>
                </c:pt>
                <c:pt idx="39203">
                  <c:v>23.730629539960361</c:v>
                </c:pt>
                <c:pt idx="39204">
                  <c:v>23.731234866836875</c:v>
                </c:pt>
                <c:pt idx="39205">
                  <c:v>23.731840193713388</c:v>
                </c:pt>
                <c:pt idx="39206">
                  <c:v>23.732445520589902</c:v>
                </c:pt>
                <c:pt idx="39207">
                  <c:v>23.733050847466416</c:v>
                </c:pt>
                <c:pt idx="39208">
                  <c:v>23.733656174342929</c:v>
                </c:pt>
                <c:pt idx="39209">
                  <c:v>23.734261501219443</c:v>
                </c:pt>
                <c:pt idx="39210">
                  <c:v>23.734866828095956</c:v>
                </c:pt>
                <c:pt idx="39211">
                  <c:v>23.73547215497247</c:v>
                </c:pt>
                <c:pt idx="39212">
                  <c:v>23.736077481848984</c:v>
                </c:pt>
                <c:pt idx="39213">
                  <c:v>23.736682808725497</c:v>
                </c:pt>
                <c:pt idx="39214">
                  <c:v>23.737288135602011</c:v>
                </c:pt>
                <c:pt idx="39215">
                  <c:v>23.737893462478524</c:v>
                </c:pt>
                <c:pt idx="39216">
                  <c:v>23.738498789355038</c:v>
                </c:pt>
                <c:pt idx="39217">
                  <c:v>23.739104116231552</c:v>
                </c:pt>
                <c:pt idx="39218">
                  <c:v>23.739709443108065</c:v>
                </c:pt>
                <c:pt idx="39219">
                  <c:v>23.740314769984579</c:v>
                </c:pt>
                <c:pt idx="39220">
                  <c:v>23.740920096861093</c:v>
                </c:pt>
                <c:pt idx="39221">
                  <c:v>23.741525423737606</c:v>
                </c:pt>
                <c:pt idx="39222">
                  <c:v>23.74213075061412</c:v>
                </c:pt>
                <c:pt idx="39223">
                  <c:v>23.742736077490633</c:v>
                </c:pt>
                <c:pt idx="39224">
                  <c:v>23.743341404367147</c:v>
                </c:pt>
                <c:pt idx="39225">
                  <c:v>23.743946731243661</c:v>
                </c:pt>
                <c:pt idx="39226">
                  <c:v>23.744552058120174</c:v>
                </c:pt>
                <c:pt idx="39227">
                  <c:v>23.745157384996688</c:v>
                </c:pt>
                <c:pt idx="39228">
                  <c:v>23.745762711873201</c:v>
                </c:pt>
                <c:pt idx="39229">
                  <c:v>23.746368038749715</c:v>
                </c:pt>
                <c:pt idx="39230">
                  <c:v>23.746973365626229</c:v>
                </c:pt>
                <c:pt idx="39231">
                  <c:v>23.747578692502742</c:v>
                </c:pt>
                <c:pt idx="39232">
                  <c:v>23.748184019379256</c:v>
                </c:pt>
                <c:pt idx="39233">
                  <c:v>23.748789346255769</c:v>
                </c:pt>
                <c:pt idx="39234">
                  <c:v>23.749394673132283</c:v>
                </c:pt>
                <c:pt idx="39235">
                  <c:v>23.750000000008797</c:v>
                </c:pt>
                <c:pt idx="39236">
                  <c:v>23.75060532688531</c:v>
                </c:pt>
                <c:pt idx="39237">
                  <c:v>23.751210653761824</c:v>
                </c:pt>
                <c:pt idx="39238">
                  <c:v>23.751815980638337</c:v>
                </c:pt>
                <c:pt idx="39239">
                  <c:v>23.752421307514851</c:v>
                </c:pt>
                <c:pt idx="39240">
                  <c:v>23.753026634391365</c:v>
                </c:pt>
                <c:pt idx="39241">
                  <c:v>23.753631961267878</c:v>
                </c:pt>
                <c:pt idx="39242">
                  <c:v>23.754237288144392</c:v>
                </c:pt>
                <c:pt idx="39243">
                  <c:v>23.754842615020905</c:v>
                </c:pt>
                <c:pt idx="39244">
                  <c:v>23.755447941897419</c:v>
                </c:pt>
                <c:pt idx="39245">
                  <c:v>23.756053268773933</c:v>
                </c:pt>
                <c:pt idx="39246">
                  <c:v>23.756658595650446</c:v>
                </c:pt>
                <c:pt idx="39247">
                  <c:v>23.75726392252696</c:v>
                </c:pt>
                <c:pt idx="39248">
                  <c:v>23.757869249403473</c:v>
                </c:pt>
                <c:pt idx="39249">
                  <c:v>23.758474576279987</c:v>
                </c:pt>
                <c:pt idx="39250">
                  <c:v>23.759079903156501</c:v>
                </c:pt>
                <c:pt idx="39251">
                  <c:v>23.759685230033014</c:v>
                </c:pt>
                <c:pt idx="39252">
                  <c:v>23.760290556909528</c:v>
                </c:pt>
                <c:pt idx="39253">
                  <c:v>23.760895883786041</c:v>
                </c:pt>
                <c:pt idx="39254">
                  <c:v>23.761501210662555</c:v>
                </c:pt>
                <c:pt idx="39255">
                  <c:v>23.762106537539069</c:v>
                </c:pt>
                <c:pt idx="39256">
                  <c:v>23.762711864415582</c:v>
                </c:pt>
                <c:pt idx="39257">
                  <c:v>23.763317191292096</c:v>
                </c:pt>
                <c:pt idx="39258">
                  <c:v>23.763922518168609</c:v>
                </c:pt>
                <c:pt idx="39259">
                  <c:v>23.764527845045123</c:v>
                </c:pt>
                <c:pt idx="39260">
                  <c:v>23.765133171921637</c:v>
                </c:pt>
                <c:pt idx="39261">
                  <c:v>23.76573849879815</c:v>
                </c:pt>
                <c:pt idx="39262">
                  <c:v>23.766343825674664</c:v>
                </c:pt>
                <c:pt idx="39263">
                  <c:v>23.766949152551177</c:v>
                </c:pt>
                <c:pt idx="39264">
                  <c:v>23.767554479427691</c:v>
                </c:pt>
                <c:pt idx="39265">
                  <c:v>23.768159806304205</c:v>
                </c:pt>
                <c:pt idx="39266">
                  <c:v>23.768765133180718</c:v>
                </c:pt>
                <c:pt idx="39267">
                  <c:v>23.769370460057232</c:v>
                </c:pt>
                <c:pt idx="39268">
                  <c:v>23.769975786933745</c:v>
                </c:pt>
                <c:pt idx="39269">
                  <c:v>23.770581113810259</c:v>
                </c:pt>
                <c:pt idx="39270">
                  <c:v>23.771186440686773</c:v>
                </c:pt>
                <c:pt idx="39271">
                  <c:v>23.771791767563286</c:v>
                </c:pt>
                <c:pt idx="39272">
                  <c:v>23.7723970944398</c:v>
                </c:pt>
                <c:pt idx="39273">
                  <c:v>23.773002421316313</c:v>
                </c:pt>
                <c:pt idx="39274">
                  <c:v>23.773607748192827</c:v>
                </c:pt>
                <c:pt idx="39275">
                  <c:v>23.774213075069341</c:v>
                </c:pt>
                <c:pt idx="39276">
                  <c:v>23.774818401945854</c:v>
                </c:pt>
                <c:pt idx="39277">
                  <c:v>23.775423728822368</c:v>
                </c:pt>
                <c:pt idx="39278">
                  <c:v>23.776029055698881</c:v>
                </c:pt>
                <c:pt idx="39279">
                  <c:v>23.776634382575395</c:v>
                </c:pt>
                <c:pt idx="39280">
                  <c:v>23.777239709451909</c:v>
                </c:pt>
                <c:pt idx="39281">
                  <c:v>23.777845036328422</c:v>
                </c:pt>
                <c:pt idx="39282">
                  <c:v>23.778450363204936</c:v>
                </c:pt>
                <c:pt idx="39283">
                  <c:v>23.779055690081449</c:v>
                </c:pt>
                <c:pt idx="39284">
                  <c:v>23.779661016957963</c:v>
                </c:pt>
                <c:pt idx="39285">
                  <c:v>23.780266343834477</c:v>
                </c:pt>
                <c:pt idx="39286">
                  <c:v>23.78087167071099</c:v>
                </c:pt>
                <c:pt idx="39287">
                  <c:v>23.781476997587504</c:v>
                </c:pt>
                <c:pt idx="39288">
                  <c:v>23.782082324464017</c:v>
                </c:pt>
                <c:pt idx="39289">
                  <c:v>23.782687651340531</c:v>
                </c:pt>
                <c:pt idx="39290">
                  <c:v>23.783292978217045</c:v>
                </c:pt>
                <c:pt idx="39291">
                  <c:v>23.783898305093558</c:v>
                </c:pt>
                <c:pt idx="39292">
                  <c:v>23.784503631970072</c:v>
                </c:pt>
                <c:pt idx="39293">
                  <c:v>23.785108958846585</c:v>
                </c:pt>
                <c:pt idx="39294">
                  <c:v>23.785714285723099</c:v>
                </c:pt>
                <c:pt idx="39295">
                  <c:v>23.786319612599613</c:v>
                </c:pt>
                <c:pt idx="39296">
                  <c:v>23.786924939476126</c:v>
                </c:pt>
                <c:pt idx="39297">
                  <c:v>23.78753026635264</c:v>
                </c:pt>
                <c:pt idx="39298">
                  <c:v>23.788135593229153</c:v>
                </c:pt>
                <c:pt idx="39299">
                  <c:v>23.788740920105667</c:v>
                </c:pt>
                <c:pt idx="39300">
                  <c:v>23.789346246982181</c:v>
                </c:pt>
                <c:pt idx="39301">
                  <c:v>23.789951573858694</c:v>
                </c:pt>
                <c:pt idx="39302">
                  <c:v>23.790556900735208</c:v>
                </c:pt>
                <c:pt idx="39303">
                  <c:v>23.791162227611721</c:v>
                </c:pt>
                <c:pt idx="39304">
                  <c:v>23.791767554488235</c:v>
                </c:pt>
                <c:pt idx="39305">
                  <c:v>23.792372881364749</c:v>
                </c:pt>
                <c:pt idx="39306">
                  <c:v>23.792978208241262</c:v>
                </c:pt>
                <c:pt idx="39307">
                  <c:v>23.793583535117776</c:v>
                </c:pt>
                <c:pt idx="39308">
                  <c:v>23.794188861994289</c:v>
                </c:pt>
                <c:pt idx="39309">
                  <c:v>23.794794188870803</c:v>
                </c:pt>
                <c:pt idx="39310">
                  <c:v>23.795399515747317</c:v>
                </c:pt>
                <c:pt idx="39311">
                  <c:v>23.79600484262383</c:v>
                </c:pt>
                <c:pt idx="39312">
                  <c:v>23.796610169500344</c:v>
                </c:pt>
                <c:pt idx="39313">
                  <c:v>23.797215496376857</c:v>
                </c:pt>
                <c:pt idx="39314">
                  <c:v>23.797820823253371</c:v>
                </c:pt>
                <c:pt idx="39315">
                  <c:v>23.798426150129885</c:v>
                </c:pt>
                <c:pt idx="39316">
                  <c:v>23.799031477006398</c:v>
                </c:pt>
                <c:pt idx="39317">
                  <c:v>23.799636803882912</c:v>
                </c:pt>
                <c:pt idx="39318">
                  <c:v>23.800242130759425</c:v>
                </c:pt>
                <c:pt idx="39319">
                  <c:v>23.800847457635939</c:v>
                </c:pt>
                <c:pt idx="39320">
                  <c:v>23.801452784512453</c:v>
                </c:pt>
                <c:pt idx="39321">
                  <c:v>23.802058111388966</c:v>
                </c:pt>
                <c:pt idx="39322">
                  <c:v>23.80266343826548</c:v>
                </c:pt>
                <c:pt idx="39323">
                  <c:v>23.803268765141993</c:v>
                </c:pt>
                <c:pt idx="39324">
                  <c:v>23.803874092018507</c:v>
                </c:pt>
                <c:pt idx="39325">
                  <c:v>23.804479418895021</c:v>
                </c:pt>
                <c:pt idx="39326">
                  <c:v>23.805084745771534</c:v>
                </c:pt>
                <c:pt idx="39327">
                  <c:v>23.805690072648048</c:v>
                </c:pt>
                <c:pt idx="39328">
                  <c:v>23.806295399524561</c:v>
                </c:pt>
                <c:pt idx="39329">
                  <c:v>23.806900726401075</c:v>
                </c:pt>
                <c:pt idx="39330">
                  <c:v>23.807506053277589</c:v>
                </c:pt>
                <c:pt idx="39331">
                  <c:v>23.808111380154102</c:v>
                </c:pt>
                <c:pt idx="39332">
                  <c:v>23.808716707030616</c:v>
                </c:pt>
                <c:pt idx="39333">
                  <c:v>23.809322033907129</c:v>
                </c:pt>
                <c:pt idx="39334">
                  <c:v>23.809927360783643</c:v>
                </c:pt>
                <c:pt idx="39335">
                  <c:v>23.810532687660157</c:v>
                </c:pt>
                <c:pt idx="39336">
                  <c:v>23.81113801453667</c:v>
                </c:pt>
                <c:pt idx="39337">
                  <c:v>23.811743341413184</c:v>
                </c:pt>
                <c:pt idx="39338">
                  <c:v>23.812348668289697</c:v>
                </c:pt>
                <c:pt idx="39339">
                  <c:v>23.812953995166211</c:v>
                </c:pt>
                <c:pt idx="39340">
                  <c:v>23.813559322042725</c:v>
                </c:pt>
                <c:pt idx="39341">
                  <c:v>23.814164648919238</c:v>
                </c:pt>
                <c:pt idx="39342">
                  <c:v>23.814769975795752</c:v>
                </c:pt>
                <c:pt idx="39343">
                  <c:v>23.815375302672265</c:v>
                </c:pt>
                <c:pt idx="39344">
                  <c:v>23.815980629548779</c:v>
                </c:pt>
                <c:pt idx="39345">
                  <c:v>23.816585956425293</c:v>
                </c:pt>
                <c:pt idx="39346">
                  <c:v>23.817191283301806</c:v>
                </c:pt>
                <c:pt idx="39347">
                  <c:v>23.81779661017832</c:v>
                </c:pt>
                <c:pt idx="39348">
                  <c:v>23.818401937054833</c:v>
                </c:pt>
                <c:pt idx="39349">
                  <c:v>23.819007263931347</c:v>
                </c:pt>
                <c:pt idx="39350">
                  <c:v>23.819612590807861</c:v>
                </c:pt>
                <c:pt idx="39351">
                  <c:v>23.820217917684374</c:v>
                </c:pt>
                <c:pt idx="39352">
                  <c:v>23.820823244560888</c:v>
                </c:pt>
                <c:pt idx="39353">
                  <c:v>23.821428571437401</c:v>
                </c:pt>
                <c:pt idx="39354">
                  <c:v>23.822033898313915</c:v>
                </c:pt>
                <c:pt idx="39355">
                  <c:v>23.822639225190429</c:v>
                </c:pt>
                <c:pt idx="39356">
                  <c:v>23.823244552066942</c:v>
                </c:pt>
                <c:pt idx="39357">
                  <c:v>23.823849878943456</c:v>
                </c:pt>
                <c:pt idx="39358">
                  <c:v>23.824455205819969</c:v>
                </c:pt>
                <c:pt idx="39359">
                  <c:v>23.825060532696483</c:v>
                </c:pt>
                <c:pt idx="39360">
                  <c:v>23.825665859572997</c:v>
                </c:pt>
                <c:pt idx="39361">
                  <c:v>23.82627118644951</c:v>
                </c:pt>
                <c:pt idx="39362">
                  <c:v>23.826876513326024</c:v>
                </c:pt>
                <c:pt idx="39363">
                  <c:v>23.827481840202537</c:v>
                </c:pt>
                <c:pt idx="39364">
                  <c:v>23.828087167079051</c:v>
                </c:pt>
                <c:pt idx="39365">
                  <c:v>23.828692493955565</c:v>
                </c:pt>
                <c:pt idx="39366">
                  <c:v>23.829297820832078</c:v>
                </c:pt>
                <c:pt idx="39367">
                  <c:v>23.829903147708592</c:v>
                </c:pt>
                <c:pt idx="39368">
                  <c:v>23.830508474585105</c:v>
                </c:pt>
                <c:pt idx="39369">
                  <c:v>23.831113801461619</c:v>
                </c:pt>
                <c:pt idx="39370">
                  <c:v>23.831719128338133</c:v>
                </c:pt>
                <c:pt idx="39371">
                  <c:v>23.832324455214646</c:v>
                </c:pt>
                <c:pt idx="39372">
                  <c:v>23.83292978209116</c:v>
                </c:pt>
                <c:pt idx="39373">
                  <c:v>23.833535108967673</c:v>
                </c:pt>
                <c:pt idx="39374">
                  <c:v>23.834140435844187</c:v>
                </c:pt>
                <c:pt idx="39375">
                  <c:v>23.834745762720701</c:v>
                </c:pt>
                <c:pt idx="39376">
                  <c:v>23.835351089597214</c:v>
                </c:pt>
                <c:pt idx="39377">
                  <c:v>23.835956416473728</c:v>
                </c:pt>
                <c:pt idx="39378">
                  <c:v>23.836561743350241</c:v>
                </c:pt>
                <c:pt idx="39379">
                  <c:v>23.837167070226755</c:v>
                </c:pt>
                <c:pt idx="39380">
                  <c:v>23.837772397103269</c:v>
                </c:pt>
                <c:pt idx="39381">
                  <c:v>23.838377723979782</c:v>
                </c:pt>
                <c:pt idx="39382">
                  <c:v>23.838983050856296</c:v>
                </c:pt>
                <c:pt idx="39383">
                  <c:v>23.839588377732809</c:v>
                </c:pt>
                <c:pt idx="39384">
                  <c:v>23.840193704609323</c:v>
                </c:pt>
                <c:pt idx="39385">
                  <c:v>23.840799031485837</c:v>
                </c:pt>
                <c:pt idx="39386">
                  <c:v>23.84140435836235</c:v>
                </c:pt>
                <c:pt idx="39387">
                  <c:v>23.842009685238864</c:v>
                </c:pt>
                <c:pt idx="39388">
                  <c:v>23.842615012115377</c:v>
                </c:pt>
                <c:pt idx="39389">
                  <c:v>23.843220338991891</c:v>
                </c:pt>
                <c:pt idx="39390">
                  <c:v>23.843825665868405</c:v>
                </c:pt>
                <c:pt idx="39391">
                  <c:v>23.844430992744918</c:v>
                </c:pt>
                <c:pt idx="39392">
                  <c:v>23.845036319621432</c:v>
                </c:pt>
                <c:pt idx="39393">
                  <c:v>23.845641646497945</c:v>
                </c:pt>
                <c:pt idx="39394">
                  <c:v>23.846246973374459</c:v>
                </c:pt>
                <c:pt idx="39395">
                  <c:v>23.846852300250973</c:v>
                </c:pt>
                <c:pt idx="39396">
                  <c:v>23.847457627127486</c:v>
                </c:pt>
                <c:pt idx="39397">
                  <c:v>23.848062954004</c:v>
                </c:pt>
                <c:pt idx="39398">
                  <c:v>23.848668280880513</c:v>
                </c:pt>
                <c:pt idx="39399">
                  <c:v>23.849273607757027</c:v>
                </c:pt>
                <c:pt idx="39400">
                  <c:v>23.849878934633541</c:v>
                </c:pt>
                <c:pt idx="39401">
                  <c:v>23.850484261510054</c:v>
                </c:pt>
                <c:pt idx="39402">
                  <c:v>23.851089588386568</c:v>
                </c:pt>
                <c:pt idx="39403">
                  <c:v>23.851694915263081</c:v>
                </c:pt>
                <c:pt idx="39404">
                  <c:v>23.852300242139595</c:v>
                </c:pt>
                <c:pt idx="39405">
                  <c:v>23.852905569016109</c:v>
                </c:pt>
                <c:pt idx="39406">
                  <c:v>23.853510895892622</c:v>
                </c:pt>
                <c:pt idx="39407">
                  <c:v>23.854116222769136</c:v>
                </c:pt>
                <c:pt idx="39408">
                  <c:v>23.85472154964565</c:v>
                </c:pt>
                <c:pt idx="39409">
                  <c:v>23.855326876522163</c:v>
                </c:pt>
                <c:pt idx="39410">
                  <c:v>23.855932203398677</c:v>
                </c:pt>
                <c:pt idx="39411">
                  <c:v>23.85653753027519</c:v>
                </c:pt>
                <c:pt idx="39412">
                  <c:v>23.857142857151704</c:v>
                </c:pt>
                <c:pt idx="39413">
                  <c:v>23.857748184028218</c:v>
                </c:pt>
                <c:pt idx="39414">
                  <c:v>23.858353510904731</c:v>
                </c:pt>
                <c:pt idx="39415">
                  <c:v>23.858958837781245</c:v>
                </c:pt>
                <c:pt idx="39416">
                  <c:v>23.859564164657758</c:v>
                </c:pt>
                <c:pt idx="39417">
                  <c:v>23.860169491534272</c:v>
                </c:pt>
                <c:pt idx="39418">
                  <c:v>23.860774818410786</c:v>
                </c:pt>
                <c:pt idx="39419">
                  <c:v>23.861380145287299</c:v>
                </c:pt>
                <c:pt idx="39420">
                  <c:v>23.861985472163813</c:v>
                </c:pt>
                <c:pt idx="39421">
                  <c:v>23.862590799040326</c:v>
                </c:pt>
                <c:pt idx="39422">
                  <c:v>23.86319612591684</c:v>
                </c:pt>
                <c:pt idx="39423">
                  <c:v>23.863801452793354</c:v>
                </c:pt>
                <c:pt idx="39424">
                  <c:v>23.864406779669867</c:v>
                </c:pt>
                <c:pt idx="39425">
                  <c:v>23.865012106546381</c:v>
                </c:pt>
                <c:pt idx="39426">
                  <c:v>23.865617433422894</c:v>
                </c:pt>
                <c:pt idx="39427">
                  <c:v>23.866222760299408</c:v>
                </c:pt>
                <c:pt idx="39428">
                  <c:v>23.866828087175922</c:v>
                </c:pt>
                <c:pt idx="39429">
                  <c:v>23.867433414052435</c:v>
                </c:pt>
                <c:pt idx="39430">
                  <c:v>23.868038740928949</c:v>
                </c:pt>
                <c:pt idx="39431">
                  <c:v>23.868644067805462</c:v>
                </c:pt>
                <c:pt idx="39432">
                  <c:v>23.869249394681976</c:v>
                </c:pt>
                <c:pt idx="39433">
                  <c:v>23.86985472155849</c:v>
                </c:pt>
                <c:pt idx="39434">
                  <c:v>23.870460048435003</c:v>
                </c:pt>
                <c:pt idx="39435">
                  <c:v>23.871065375311517</c:v>
                </c:pt>
                <c:pt idx="39436">
                  <c:v>23.87167070218803</c:v>
                </c:pt>
                <c:pt idx="39437">
                  <c:v>23.872276029064544</c:v>
                </c:pt>
                <c:pt idx="39438">
                  <c:v>23.872881355941058</c:v>
                </c:pt>
                <c:pt idx="39439">
                  <c:v>23.873486682817571</c:v>
                </c:pt>
                <c:pt idx="39440">
                  <c:v>23.874092009694085</c:v>
                </c:pt>
                <c:pt idx="39441">
                  <c:v>23.874697336570598</c:v>
                </c:pt>
                <c:pt idx="39442">
                  <c:v>23.875302663447112</c:v>
                </c:pt>
                <c:pt idx="39443">
                  <c:v>23.875907990323626</c:v>
                </c:pt>
                <c:pt idx="39444">
                  <c:v>23.876513317200139</c:v>
                </c:pt>
                <c:pt idx="39445">
                  <c:v>23.877118644076653</c:v>
                </c:pt>
                <c:pt idx="39446">
                  <c:v>23.877723970953166</c:v>
                </c:pt>
                <c:pt idx="39447">
                  <c:v>23.87832929782968</c:v>
                </c:pt>
                <c:pt idx="39448">
                  <c:v>23.878934624706194</c:v>
                </c:pt>
                <c:pt idx="39449">
                  <c:v>23.879539951582707</c:v>
                </c:pt>
                <c:pt idx="39450">
                  <c:v>23.880145278459221</c:v>
                </c:pt>
                <c:pt idx="39451">
                  <c:v>23.880750605335734</c:v>
                </c:pt>
                <c:pt idx="39452">
                  <c:v>23.881355932212248</c:v>
                </c:pt>
                <c:pt idx="39453">
                  <c:v>23.881961259088762</c:v>
                </c:pt>
                <c:pt idx="39454">
                  <c:v>23.882566585965275</c:v>
                </c:pt>
                <c:pt idx="39455">
                  <c:v>23.883171912841789</c:v>
                </c:pt>
                <c:pt idx="39456">
                  <c:v>23.883777239718302</c:v>
                </c:pt>
                <c:pt idx="39457">
                  <c:v>23.884382566594816</c:v>
                </c:pt>
                <c:pt idx="39458">
                  <c:v>23.88498789347133</c:v>
                </c:pt>
                <c:pt idx="39459">
                  <c:v>23.885593220347843</c:v>
                </c:pt>
                <c:pt idx="39460">
                  <c:v>23.886198547224357</c:v>
                </c:pt>
                <c:pt idx="39461">
                  <c:v>23.88680387410087</c:v>
                </c:pt>
                <c:pt idx="39462">
                  <c:v>23.887409200977384</c:v>
                </c:pt>
                <c:pt idx="39463">
                  <c:v>23.888014527853898</c:v>
                </c:pt>
                <c:pt idx="39464">
                  <c:v>23.888619854730411</c:v>
                </c:pt>
                <c:pt idx="39465">
                  <c:v>23.889225181606925</c:v>
                </c:pt>
                <c:pt idx="39466">
                  <c:v>23.889830508483438</c:v>
                </c:pt>
                <c:pt idx="39467">
                  <c:v>23.890435835359952</c:v>
                </c:pt>
                <c:pt idx="39468">
                  <c:v>23.891041162236466</c:v>
                </c:pt>
                <c:pt idx="39469">
                  <c:v>23.891646489112979</c:v>
                </c:pt>
                <c:pt idx="39470">
                  <c:v>23.892251815989493</c:v>
                </c:pt>
                <c:pt idx="39471">
                  <c:v>23.892857142866006</c:v>
                </c:pt>
                <c:pt idx="39472">
                  <c:v>23.89346246974252</c:v>
                </c:pt>
                <c:pt idx="39473">
                  <c:v>23.894067796619034</c:v>
                </c:pt>
                <c:pt idx="39474">
                  <c:v>23.894673123495547</c:v>
                </c:pt>
                <c:pt idx="39475">
                  <c:v>23.895278450372061</c:v>
                </c:pt>
                <c:pt idx="39476">
                  <c:v>23.895883777248574</c:v>
                </c:pt>
                <c:pt idx="39477">
                  <c:v>23.896489104125088</c:v>
                </c:pt>
                <c:pt idx="39478">
                  <c:v>23.897094431001602</c:v>
                </c:pt>
                <c:pt idx="39479">
                  <c:v>23.897699757878115</c:v>
                </c:pt>
                <c:pt idx="39480">
                  <c:v>23.898305084754629</c:v>
                </c:pt>
                <c:pt idx="39481">
                  <c:v>23.898910411631142</c:v>
                </c:pt>
                <c:pt idx="39482">
                  <c:v>23.899515738507656</c:v>
                </c:pt>
                <c:pt idx="39483">
                  <c:v>23.90012106538417</c:v>
                </c:pt>
                <c:pt idx="39484">
                  <c:v>23.900726392260683</c:v>
                </c:pt>
                <c:pt idx="39485">
                  <c:v>23.901331719137197</c:v>
                </c:pt>
                <c:pt idx="39486">
                  <c:v>23.90193704601371</c:v>
                </c:pt>
                <c:pt idx="39487">
                  <c:v>23.902542372890224</c:v>
                </c:pt>
                <c:pt idx="39488">
                  <c:v>23.903147699766738</c:v>
                </c:pt>
                <c:pt idx="39489">
                  <c:v>23.903753026643251</c:v>
                </c:pt>
                <c:pt idx="39490">
                  <c:v>23.904358353519765</c:v>
                </c:pt>
                <c:pt idx="39491">
                  <c:v>23.904963680396278</c:v>
                </c:pt>
                <c:pt idx="39492">
                  <c:v>23.905569007272792</c:v>
                </c:pt>
                <c:pt idx="39493">
                  <c:v>23.906174334149306</c:v>
                </c:pt>
                <c:pt idx="39494">
                  <c:v>23.906779661025819</c:v>
                </c:pt>
                <c:pt idx="39495">
                  <c:v>23.907384987902333</c:v>
                </c:pt>
                <c:pt idx="39496">
                  <c:v>23.907990314778846</c:v>
                </c:pt>
                <c:pt idx="39497">
                  <c:v>23.90859564165536</c:v>
                </c:pt>
                <c:pt idx="39498">
                  <c:v>23.909200968531874</c:v>
                </c:pt>
                <c:pt idx="39499">
                  <c:v>23.909806295408387</c:v>
                </c:pt>
                <c:pt idx="39500">
                  <c:v>23.910411622284901</c:v>
                </c:pt>
                <c:pt idx="39501">
                  <c:v>23.911016949161414</c:v>
                </c:pt>
                <c:pt idx="39502">
                  <c:v>23.911622276037928</c:v>
                </c:pt>
                <c:pt idx="39503">
                  <c:v>23.912227602914442</c:v>
                </c:pt>
                <c:pt idx="39504">
                  <c:v>23.912832929790955</c:v>
                </c:pt>
                <c:pt idx="39505">
                  <c:v>23.913438256667469</c:v>
                </c:pt>
                <c:pt idx="39506">
                  <c:v>23.914043583543982</c:v>
                </c:pt>
                <c:pt idx="39507">
                  <c:v>23.914648910420496</c:v>
                </c:pt>
                <c:pt idx="39508">
                  <c:v>23.91525423729701</c:v>
                </c:pt>
                <c:pt idx="39509">
                  <c:v>23.915859564173523</c:v>
                </c:pt>
                <c:pt idx="39510">
                  <c:v>23.916464891050037</c:v>
                </c:pt>
                <c:pt idx="39511">
                  <c:v>23.91707021792655</c:v>
                </c:pt>
                <c:pt idx="39512">
                  <c:v>23.917675544803064</c:v>
                </c:pt>
                <c:pt idx="39513">
                  <c:v>23.918280871679578</c:v>
                </c:pt>
                <c:pt idx="39514">
                  <c:v>23.918886198556091</c:v>
                </c:pt>
                <c:pt idx="39515">
                  <c:v>23.919491525432605</c:v>
                </c:pt>
                <c:pt idx="39516">
                  <c:v>23.920096852309118</c:v>
                </c:pt>
                <c:pt idx="39517">
                  <c:v>23.920702179185632</c:v>
                </c:pt>
                <c:pt idx="39518">
                  <c:v>23.921307506062146</c:v>
                </c:pt>
                <c:pt idx="39519">
                  <c:v>23.921912832938659</c:v>
                </c:pt>
                <c:pt idx="39520">
                  <c:v>23.922518159815173</c:v>
                </c:pt>
                <c:pt idx="39521">
                  <c:v>23.923123486691686</c:v>
                </c:pt>
                <c:pt idx="39522">
                  <c:v>23.9237288135682</c:v>
                </c:pt>
                <c:pt idx="39523">
                  <c:v>23.924334140444714</c:v>
                </c:pt>
                <c:pt idx="39524">
                  <c:v>23.924939467321227</c:v>
                </c:pt>
                <c:pt idx="39525">
                  <c:v>23.925544794197741</c:v>
                </c:pt>
                <c:pt idx="39526">
                  <c:v>23.926150121074254</c:v>
                </c:pt>
                <c:pt idx="39527">
                  <c:v>23.926755447950768</c:v>
                </c:pt>
                <c:pt idx="39528">
                  <c:v>23.927360774827282</c:v>
                </c:pt>
                <c:pt idx="39529">
                  <c:v>23.927966101703795</c:v>
                </c:pt>
                <c:pt idx="39530">
                  <c:v>23.928571428580309</c:v>
                </c:pt>
                <c:pt idx="39531">
                  <c:v>23.929176755456822</c:v>
                </c:pt>
                <c:pt idx="39532">
                  <c:v>23.929782082333336</c:v>
                </c:pt>
                <c:pt idx="39533">
                  <c:v>23.93038740920985</c:v>
                </c:pt>
                <c:pt idx="39534">
                  <c:v>23.930992736086363</c:v>
                </c:pt>
                <c:pt idx="39535">
                  <c:v>23.931598062962877</c:v>
                </c:pt>
                <c:pt idx="39536">
                  <c:v>23.93220338983939</c:v>
                </c:pt>
                <c:pt idx="39537">
                  <c:v>23.932808716715904</c:v>
                </c:pt>
                <c:pt idx="39538">
                  <c:v>23.933414043592418</c:v>
                </c:pt>
                <c:pt idx="39539">
                  <c:v>23.934019370468931</c:v>
                </c:pt>
                <c:pt idx="39540">
                  <c:v>23.934624697345445</c:v>
                </c:pt>
                <c:pt idx="39541">
                  <c:v>23.935230024221958</c:v>
                </c:pt>
                <c:pt idx="39542">
                  <c:v>23.935835351098472</c:v>
                </c:pt>
                <c:pt idx="39543">
                  <c:v>23.936440677974986</c:v>
                </c:pt>
                <c:pt idx="39544">
                  <c:v>23.937046004851499</c:v>
                </c:pt>
                <c:pt idx="39545">
                  <c:v>23.937651331728013</c:v>
                </c:pt>
                <c:pt idx="39546">
                  <c:v>23.938256658604526</c:v>
                </c:pt>
                <c:pt idx="39547">
                  <c:v>23.93886198548104</c:v>
                </c:pt>
                <c:pt idx="39548">
                  <c:v>23.939467312357554</c:v>
                </c:pt>
                <c:pt idx="39549">
                  <c:v>23.940072639234067</c:v>
                </c:pt>
                <c:pt idx="39550">
                  <c:v>23.940677966110581</c:v>
                </c:pt>
                <c:pt idx="39551">
                  <c:v>23.941283292987094</c:v>
                </c:pt>
                <c:pt idx="39552">
                  <c:v>23.941888619863608</c:v>
                </c:pt>
                <c:pt idx="39553">
                  <c:v>23.942493946740122</c:v>
                </c:pt>
                <c:pt idx="39554">
                  <c:v>23.943099273616635</c:v>
                </c:pt>
                <c:pt idx="39555">
                  <c:v>23.943704600493149</c:v>
                </c:pt>
                <c:pt idx="39556">
                  <c:v>23.944309927369662</c:v>
                </c:pt>
                <c:pt idx="39557">
                  <c:v>23.944915254246176</c:v>
                </c:pt>
                <c:pt idx="39558">
                  <c:v>23.94552058112269</c:v>
                </c:pt>
                <c:pt idx="39559">
                  <c:v>23.946125907999203</c:v>
                </c:pt>
                <c:pt idx="39560">
                  <c:v>23.946731234875717</c:v>
                </c:pt>
                <c:pt idx="39561">
                  <c:v>23.94733656175223</c:v>
                </c:pt>
                <c:pt idx="39562">
                  <c:v>23.947941888628744</c:v>
                </c:pt>
                <c:pt idx="39563">
                  <c:v>23.948547215505258</c:v>
                </c:pt>
                <c:pt idx="39564">
                  <c:v>23.949152542381771</c:v>
                </c:pt>
                <c:pt idx="39565">
                  <c:v>23.949757869258285</c:v>
                </c:pt>
                <c:pt idx="39566">
                  <c:v>23.950363196134798</c:v>
                </c:pt>
                <c:pt idx="39567">
                  <c:v>23.950968523011312</c:v>
                </c:pt>
                <c:pt idx="39568">
                  <c:v>23.951573849887826</c:v>
                </c:pt>
                <c:pt idx="39569">
                  <c:v>23.952179176764339</c:v>
                </c:pt>
                <c:pt idx="39570">
                  <c:v>23.952784503640853</c:v>
                </c:pt>
                <c:pt idx="39571">
                  <c:v>23.953389830517366</c:v>
                </c:pt>
                <c:pt idx="39572">
                  <c:v>23.95399515739388</c:v>
                </c:pt>
                <c:pt idx="39573">
                  <c:v>23.954600484270394</c:v>
                </c:pt>
                <c:pt idx="39574">
                  <c:v>23.955205811146907</c:v>
                </c:pt>
                <c:pt idx="39575">
                  <c:v>23.955811138023421</c:v>
                </c:pt>
                <c:pt idx="39576">
                  <c:v>23.956416464899934</c:v>
                </c:pt>
                <c:pt idx="39577">
                  <c:v>23.957021791776448</c:v>
                </c:pt>
                <c:pt idx="39578">
                  <c:v>23.957627118652962</c:v>
                </c:pt>
                <c:pt idx="39579">
                  <c:v>23.958232445529475</c:v>
                </c:pt>
                <c:pt idx="39580">
                  <c:v>23.958837772405989</c:v>
                </c:pt>
                <c:pt idx="39581">
                  <c:v>23.959443099282502</c:v>
                </c:pt>
                <c:pt idx="39582">
                  <c:v>23.960048426159016</c:v>
                </c:pt>
                <c:pt idx="39583">
                  <c:v>23.96065375303553</c:v>
                </c:pt>
                <c:pt idx="39584">
                  <c:v>23.961259079912043</c:v>
                </c:pt>
                <c:pt idx="39585">
                  <c:v>23.961864406788557</c:v>
                </c:pt>
                <c:pt idx="39586">
                  <c:v>23.96246973366507</c:v>
                </c:pt>
                <c:pt idx="39587">
                  <c:v>23.963075060541584</c:v>
                </c:pt>
                <c:pt idx="39588">
                  <c:v>23.963680387418098</c:v>
                </c:pt>
                <c:pt idx="39589">
                  <c:v>23.964285714294611</c:v>
                </c:pt>
                <c:pt idx="39590">
                  <c:v>23.964891041171125</c:v>
                </c:pt>
                <c:pt idx="39591">
                  <c:v>23.965496368047638</c:v>
                </c:pt>
                <c:pt idx="39592">
                  <c:v>23.966101694924152</c:v>
                </c:pt>
                <c:pt idx="39593">
                  <c:v>23.966707021800666</c:v>
                </c:pt>
                <c:pt idx="39594">
                  <c:v>23.967312348677179</c:v>
                </c:pt>
                <c:pt idx="39595">
                  <c:v>23.967917675553693</c:v>
                </c:pt>
                <c:pt idx="39596">
                  <c:v>23.968523002430207</c:v>
                </c:pt>
                <c:pt idx="39597">
                  <c:v>23.96912832930672</c:v>
                </c:pt>
                <c:pt idx="39598">
                  <c:v>23.969733656183234</c:v>
                </c:pt>
                <c:pt idx="39599">
                  <c:v>23.970338983059747</c:v>
                </c:pt>
                <c:pt idx="39600">
                  <c:v>23.970944309936261</c:v>
                </c:pt>
                <c:pt idx="39601">
                  <c:v>23.971549636812775</c:v>
                </c:pt>
                <c:pt idx="39602">
                  <c:v>23.972154963689288</c:v>
                </c:pt>
                <c:pt idx="39603">
                  <c:v>23.972760290565802</c:v>
                </c:pt>
                <c:pt idx="39604">
                  <c:v>23.973365617442315</c:v>
                </c:pt>
                <c:pt idx="39605">
                  <c:v>23.973970944318829</c:v>
                </c:pt>
                <c:pt idx="39606">
                  <c:v>23.974576271195343</c:v>
                </c:pt>
                <c:pt idx="39607">
                  <c:v>23.975181598071856</c:v>
                </c:pt>
                <c:pt idx="39608">
                  <c:v>23.97578692494837</c:v>
                </c:pt>
                <c:pt idx="39609">
                  <c:v>23.976392251824883</c:v>
                </c:pt>
                <c:pt idx="39610">
                  <c:v>23.976997578701397</c:v>
                </c:pt>
                <c:pt idx="39611">
                  <c:v>23.977602905577911</c:v>
                </c:pt>
                <c:pt idx="39612">
                  <c:v>23.978208232454424</c:v>
                </c:pt>
                <c:pt idx="39613">
                  <c:v>23.978813559330938</c:v>
                </c:pt>
                <c:pt idx="39614">
                  <c:v>23.979418886207451</c:v>
                </c:pt>
                <c:pt idx="39615">
                  <c:v>23.980024213083965</c:v>
                </c:pt>
                <c:pt idx="39616">
                  <c:v>23.980629539960479</c:v>
                </c:pt>
                <c:pt idx="39617">
                  <c:v>23.981234866836992</c:v>
                </c:pt>
                <c:pt idx="39618">
                  <c:v>23.981840193713506</c:v>
                </c:pt>
                <c:pt idx="39619">
                  <c:v>23.982445520590019</c:v>
                </c:pt>
                <c:pt idx="39620">
                  <c:v>23.983050847466533</c:v>
                </c:pt>
                <c:pt idx="39621">
                  <c:v>23.983656174343047</c:v>
                </c:pt>
                <c:pt idx="39622">
                  <c:v>23.98426150121956</c:v>
                </c:pt>
                <c:pt idx="39623">
                  <c:v>23.984866828096074</c:v>
                </c:pt>
                <c:pt idx="39624">
                  <c:v>23.985472154972587</c:v>
                </c:pt>
                <c:pt idx="39625">
                  <c:v>23.986077481849101</c:v>
                </c:pt>
                <c:pt idx="39626">
                  <c:v>23.986682808725615</c:v>
                </c:pt>
                <c:pt idx="39627">
                  <c:v>23.987288135602128</c:v>
                </c:pt>
                <c:pt idx="39628">
                  <c:v>23.987893462478642</c:v>
                </c:pt>
                <c:pt idx="39629">
                  <c:v>23.988498789355155</c:v>
                </c:pt>
                <c:pt idx="39630">
                  <c:v>23.989104116231669</c:v>
                </c:pt>
                <c:pt idx="39631">
                  <c:v>23.989709443108183</c:v>
                </c:pt>
                <c:pt idx="39632">
                  <c:v>23.990314769984696</c:v>
                </c:pt>
                <c:pt idx="39633">
                  <c:v>23.99092009686121</c:v>
                </c:pt>
                <c:pt idx="39634">
                  <c:v>23.991525423737723</c:v>
                </c:pt>
                <c:pt idx="39635">
                  <c:v>23.992130750614237</c:v>
                </c:pt>
                <c:pt idx="39636">
                  <c:v>23.992736077490751</c:v>
                </c:pt>
                <c:pt idx="39637">
                  <c:v>23.993341404367264</c:v>
                </c:pt>
                <c:pt idx="39638">
                  <c:v>23.993946731243778</c:v>
                </c:pt>
                <c:pt idx="39639">
                  <c:v>23.994552058120291</c:v>
                </c:pt>
                <c:pt idx="39640">
                  <c:v>23.995157384996805</c:v>
                </c:pt>
                <c:pt idx="39641">
                  <c:v>23.995762711873319</c:v>
                </c:pt>
                <c:pt idx="39642">
                  <c:v>23.996368038749832</c:v>
                </c:pt>
                <c:pt idx="39643">
                  <c:v>23.996973365626346</c:v>
                </c:pt>
                <c:pt idx="39644">
                  <c:v>23.997578692502859</c:v>
                </c:pt>
                <c:pt idx="39645">
                  <c:v>23.998184019379373</c:v>
                </c:pt>
                <c:pt idx="39646">
                  <c:v>23.998789346255887</c:v>
                </c:pt>
                <c:pt idx="39647">
                  <c:v>23.9993946731324</c:v>
                </c:pt>
                <c:pt idx="39648">
                  <c:v>24.000000000008914</c:v>
                </c:pt>
                <c:pt idx="39649">
                  <c:v>24.000605326885427</c:v>
                </c:pt>
                <c:pt idx="39650">
                  <c:v>24.001210653761941</c:v>
                </c:pt>
                <c:pt idx="39651">
                  <c:v>24.001815980638455</c:v>
                </c:pt>
                <c:pt idx="39652">
                  <c:v>24.002421307514968</c:v>
                </c:pt>
                <c:pt idx="39653">
                  <c:v>24.003026634391482</c:v>
                </c:pt>
                <c:pt idx="39654">
                  <c:v>24.003631961267995</c:v>
                </c:pt>
                <c:pt idx="39655">
                  <c:v>24.004237288144509</c:v>
                </c:pt>
                <c:pt idx="39656">
                  <c:v>24.004842615021023</c:v>
                </c:pt>
                <c:pt idx="39657">
                  <c:v>24.005447941897536</c:v>
                </c:pt>
                <c:pt idx="39658">
                  <c:v>24.00605326877405</c:v>
                </c:pt>
                <c:pt idx="39659">
                  <c:v>24.006658595650563</c:v>
                </c:pt>
                <c:pt idx="39660">
                  <c:v>24.007263922527077</c:v>
                </c:pt>
                <c:pt idx="39661">
                  <c:v>24.007869249403591</c:v>
                </c:pt>
                <c:pt idx="39662">
                  <c:v>24.008474576280104</c:v>
                </c:pt>
                <c:pt idx="39663">
                  <c:v>24.009079903156618</c:v>
                </c:pt>
                <c:pt idx="39664">
                  <c:v>24.009685230033131</c:v>
                </c:pt>
                <c:pt idx="39665">
                  <c:v>24.010290556909645</c:v>
                </c:pt>
                <c:pt idx="39666">
                  <c:v>24.010895883786159</c:v>
                </c:pt>
                <c:pt idx="39667">
                  <c:v>24.011501210662672</c:v>
                </c:pt>
                <c:pt idx="39668">
                  <c:v>24.012106537539186</c:v>
                </c:pt>
                <c:pt idx="39669">
                  <c:v>24.012711864415699</c:v>
                </c:pt>
                <c:pt idx="39670">
                  <c:v>24.013317191292213</c:v>
                </c:pt>
                <c:pt idx="39671">
                  <c:v>24.013922518168727</c:v>
                </c:pt>
                <c:pt idx="39672">
                  <c:v>24.01452784504524</c:v>
                </c:pt>
                <c:pt idx="39673">
                  <c:v>24.015133171921754</c:v>
                </c:pt>
                <c:pt idx="39674">
                  <c:v>24.015738498798267</c:v>
                </c:pt>
                <c:pt idx="39675">
                  <c:v>24.016343825674781</c:v>
                </c:pt>
                <c:pt idx="39676">
                  <c:v>24.016949152551295</c:v>
                </c:pt>
                <c:pt idx="39677">
                  <c:v>24.017554479427808</c:v>
                </c:pt>
                <c:pt idx="39678">
                  <c:v>24.018159806304322</c:v>
                </c:pt>
                <c:pt idx="39679">
                  <c:v>24.018765133180835</c:v>
                </c:pt>
                <c:pt idx="39680">
                  <c:v>24.019370460057349</c:v>
                </c:pt>
                <c:pt idx="39681">
                  <c:v>24.019975786933863</c:v>
                </c:pt>
                <c:pt idx="39682">
                  <c:v>24.020581113810376</c:v>
                </c:pt>
                <c:pt idx="39683">
                  <c:v>24.02118644068689</c:v>
                </c:pt>
                <c:pt idx="39684">
                  <c:v>24.021791767563403</c:v>
                </c:pt>
                <c:pt idx="39685">
                  <c:v>24.022397094439917</c:v>
                </c:pt>
                <c:pt idx="39686">
                  <c:v>24.023002421316431</c:v>
                </c:pt>
                <c:pt idx="39687">
                  <c:v>24.023607748192944</c:v>
                </c:pt>
                <c:pt idx="39688">
                  <c:v>24.024213075069458</c:v>
                </c:pt>
                <c:pt idx="39689">
                  <c:v>24.024818401945971</c:v>
                </c:pt>
                <c:pt idx="39690">
                  <c:v>24.025423728822485</c:v>
                </c:pt>
                <c:pt idx="39691">
                  <c:v>24.026029055698999</c:v>
                </c:pt>
                <c:pt idx="39692">
                  <c:v>24.026634382575512</c:v>
                </c:pt>
                <c:pt idx="39693">
                  <c:v>24.027239709452026</c:v>
                </c:pt>
                <c:pt idx="39694">
                  <c:v>24.027845036328539</c:v>
                </c:pt>
                <c:pt idx="39695">
                  <c:v>24.028450363205053</c:v>
                </c:pt>
                <c:pt idx="39696">
                  <c:v>24.029055690081567</c:v>
                </c:pt>
                <c:pt idx="39697">
                  <c:v>24.02966101695808</c:v>
                </c:pt>
                <c:pt idx="39698">
                  <c:v>24.030266343834594</c:v>
                </c:pt>
                <c:pt idx="39699">
                  <c:v>24.030871670711107</c:v>
                </c:pt>
                <c:pt idx="39700">
                  <c:v>24.031476997587621</c:v>
                </c:pt>
                <c:pt idx="39701">
                  <c:v>24.032082324464135</c:v>
                </c:pt>
                <c:pt idx="39702">
                  <c:v>24.032687651340648</c:v>
                </c:pt>
                <c:pt idx="39703">
                  <c:v>24.033292978217162</c:v>
                </c:pt>
                <c:pt idx="39704">
                  <c:v>24.033898305093675</c:v>
                </c:pt>
                <c:pt idx="39705">
                  <c:v>24.034503631970189</c:v>
                </c:pt>
                <c:pt idx="39706">
                  <c:v>24.035108958846703</c:v>
                </c:pt>
                <c:pt idx="39707">
                  <c:v>24.035714285723216</c:v>
                </c:pt>
                <c:pt idx="39708">
                  <c:v>24.03631961259973</c:v>
                </c:pt>
                <c:pt idx="39709">
                  <c:v>24.036924939476243</c:v>
                </c:pt>
                <c:pt idx="39710">
                  <c:v>24.037530266352757</c:v>
                </c:pt>
                <c:pt idx="39711">
                  <c:v>24.038135593229271</c:v>
                </c:pt>
                <c:pt idx="39712">
                  <c:v>24.038740920105784</c:v>
                </c:pt>
                <c:pt idx="39713">
                  <c:v>24.039346246982298</c:v>
                </c:pt>
                <c:pt idx="39714">
                  <c:v>24.039951573858811</c:v>
                </c:pt>
                <c:pt idx="39715">
                  <c:v>24.040556900735325</c:v>
                </c:pt>
                <c:pt idx="39716">
                  <c:v>24.041162227611839</c:v>
                </c:pt>
                <c:pt idx="39717">
                  <c:v>24.041767554488352</c:v>
                </c:pt>
                <c:pt idx="39718">
                  <c:v>24.042372881364866</c:v>
                </c:pt>
                <c:pt idx="39719">
                  <c:v>24.042978208241379</c:v>
                </c:pt>
                <c:pt idx="39720">
                  <c:v>24.043583535117893</c:v>
                </c:pt>
                <c:pt idx="39721">
                  <c:v>24.044188861994407</c:v>
                </c:pt>
                <c:pt idx="39722">
                  <c:v>24.04479418887092</c:v>
                </c:pt>
                <c:pt idx="39723">
                  <c:v>24.045399515747434</c:v>
                </c:pt>
                <c:pt idx="39724">
                  <c:v>24.046004842623947</c:v>
                </c:pt>
                <c:pt idx="39725">
                  <c:v>24.046610169500461</c:v>
                </c:pt>
                <c:pt idx="39726">
                  <c:v>24.047215496376975</c:v>
                </c:pt>
                <c:pt idx="39727">
                  <c:v>24.047820823253488</c:v>
                </c:pt>
                <c:pt idx="39728">
                  <c:v>24.048426150130002</c:v>
                </c:pt>
                <c:pt idx="39729">
                  <c:v>24.049031477006515</c:v>
                </c:pt>
                <c:pt idx="39730">
                  <c:v>24.049636803883029</c:v>
                </c:pt>
                <c:pt idx="39731">
                  <c:v>24.050242130759543</c:v>
                </c:pt>
                <c:pt idx="39732">
                  <c:v>24.050847457636056</c:v>
                </c:pt>
                <c:pt idx="39733">
                  <c:v>24.05145278451257</c:v>
                </c:pt>
                <c:pt idx="39734">
                  <c:v>24.052058111389083</c:v>
                </c:pt>
                <c:pt idx="39735">
                  <c:v>24.052663438265597</c:v>
                </c:pt>
                <c:pt idx="39736">
                  <c:v>24.053268765142111</c:v>
                </c:pt>
                <c:pt idx="39737">
                  <c:v>24.053874092018624</c:v>
                </c:pt>
                <c:pt idx="39738">
                  <c:v>24.054479418895138</c:v>
                </c:pt>
                <c:pt idx="39739">
                  <c:v>24.055084745771651</c:v>
                </c:pt>
                <c:pt idx="39740">
                  <c:v>24.055690072648165</c:v>
                </c:pt>
                <c:pt idx="39741">
                  <c:v>24.056295399524679</c:v>
                </c:pt>
                <c:pt idx="39742">
                  <c:v>24.056900726401192</c:v>
                </c:pt>
                <c:pt idx="39743">
                  <c:v>24.057506053277706</c:v>
                </c:pt>
                <c:pt idx="39744">
                  <c:v>24.058111380154219</c:v>
                </c:pt>
                <c:pt idx="39745">
                  <c:v>24.058716707030733</c:v>
                </c:pt>
                <c:pt idx="39746">
                  <c:v>24.059322033907247</c:v>
                </c:pt>
                <c:pt idx="39747">
                  <c:v>24.05992736078376</c:v>
                </c:pt>
                <c:pt idx="39748">
                  <c:v>24.060532687660274</c:v>
                </c:pt>
                <c:pt idx="39749">
                  <c:v>24.061138014536787</c:v>
                </c:pt>
                <c:pt idx="39750">
                  <c:v>24.061743341413301</c:v>
                </c:pt>
                <c:pt idx="39751">
                  <c:v>24.062348668289815</c:v>
                </c:pt>
                <c:pt idx="39752">
                  <c:v>24.062953995166328</c:v>
                </c:pt>
                <c:pt idx="39753">
                  <c:v>24.063559322042842</c:v>
                </c:pt>
                <c:pt idx="39754">
                  <c:v>24.064164648919355</c:v>
                </c:pt>
                <c:pt idx="39755">
                  <c:v>24.064769975795869</c:v>
                </c:pt>
                <c:pt idx="39756">
                  <c:v>24.065375302672383</c:v>
                </c:pt>
                <c:pt idx="39757">
                  <c:v>24.065980629548896</c:v>
                </c:pt>
                <c:pt idx="39758">
                  <c:v>24.06658595642541</c:v>
                </c:pt>
                <c:pt idx="39759">
                  <c:v>24.067191283301923</c:v>
                </c:pt>
                <c:pt idx="39760">
                  <c:v>24.067796610178437</c:v>
                </c:pt>
                <c:pt idx="39761">
                  <c:v>24.068401937054951</c:v>
                </c:pt>
                <c:pt idx="39762">
                  <c:v>24.069007263931464</c:v>
                </c:pt>
                <c:pt idx="39763">
                  <c:v>24.069612590807978</c:v>
                </c:pt>
                <c:pt idx="39764">
                  <c:v>24.070217917684491</c:v>
                </c:pt>
                <c:pt idx="39765">
                  <c:v>24.070823244561005</c:v>
                </c:pt>
                <c:pt idx="39766">
                  <c:v>24.071428571437519</c:v>
                </c:pt>
                <c:pt idx="39767">
                  <c:v>24.072033898314032</c:v>
                </c:pt>
                <c:pt idx="39768">
                  <c:v>24.072639225190546</c:v>
                </c:pt>
                <c:pt idx="39769">
                  <c:v>24.073244552067059</c:v>
                </c:pt>
                <c:pt idx="39770">
                  <c:v>24.073849878943573</c:v>
                </c:pt>
                <c:pt idx="39771">
                  <c:v>24.074455205820087</c:v>
                </c:pt>
                <c:pt idx="39772">
                  <c:v>24.0750605326966</c:v>
                </c:pt>
                <c:pt idx="39773">
                  <c:v>24.075665859573114</c:v>
                </c:pt>
                <c:pt idx="39774">
                  <c:v>24.076271186449627</c:v>
                </c:pt>
                <c:pt idx="39775">
                  <c:v>24.076876513326141</c:v>
                </c:pt>
                <c:pt idx="39776">
                  <c:v>24.077481840202655</c:v>
                </c:pt>
                <c:pt idx="39777">
                  <c:v>24.078087167079168</c:v>
                </c:pt>
                <c:pt idx="39778">
                  <c:v>24.078692493955682</c:v>
                </c:pt>
                <c:pt idx="39779">
                  <c:v>24.079297820832195</c:v>
                </c:pt>
                <c:pt idx="39780">
                  <c:v>24.079903147708709</c:v>
                </c:pt>
                <c:pt idx="39781">
                  <c:v>24.080508474585223</c:v>
                </c:pt>
                <c:pt idx="39782">
                  <c:v>24.081113801461736</c:v>
                </c:pt>
                <c:pt idx="39783">
                  <c:v>24.08171912833825</c:v>
                </c:pt>
                <c:pt idx="39784">
                  <c:v>24.082324455214764</c:v>
                </c:pt>
                <c:pt idx="39785">
                  <c:v>24.082929782091277</c:v>
                </c:pt>
                <c:pt idx="39786">
                  <c:v>24.083535108967791</c:v>
                </c:pt>
                <c:pt idx="39787">
                  <c:v>24.084140435844304</c:v>
                </c:pt>
                <c:pt idx="39788">
                  <c:v>24.084745762720818</c:v>
                </c:pt>
                <c:pt idx="39789">
                  <c:v>24.085351089597332</c:v>
                </c:pt>
                <c:pt idx="39790">
                  <c:v>24.085956416473845</c:v>
                </c:pt>
                <c:pt idx="39791">
                  <c:v>24.086561743350359</c:v>
                </c:pt>
                <c:pt idx="39792">
                  <c:v>24.087167070226872</c:v>
                </c:pt>
                <c:pt idx="39793">
                  <c:v>24.087772397103386</c:v>
                </c:pt>
                <c:pt idx="39794">
                  <c:v>24.0883777239799</c:v>
                </c:pt>
                <c:pt idx="39795">
                  <c:v>24.088983050856413</c:v>
                </c:pt>
                <c:pt idx="39796">
                  <c:v>24.089588377732927</c:v>
                </c:pt>
                <c:pt idx="39797">
                  <c:v>24.09019370460944</c:v>
                </c:pt>
                <c:pt idx="39798">
                  <c:v>24.090799031485954</c:v>
                </c:pt>
                <c:pt idx="39799">
                  <c:v>24.091404358362468</c:v>
                </c:pt>
                <c:pt idx="39800">
                  <c:v>24.092009685238981</c:v>
                </c:pt>
                <c:pt idx="39801">
                  <c:v>24.092615012115495</c:v>
                </c:pt>
                <c:pt idx="39802">
                  <c:v>24.093220338992008</c:v>
                </c:pt>
                <c:pt idx="39803">
                  <c:v>24.093825665868522</c:v>
                </c:pt>
                <c:pt idx="39804">
                  <c:v>24.094430992745036</c:v>
                </c:pt>
                <c:pt idx="39805">
                  <c:v>24.095036319621549</c:v>
                </c:pt>
                <c:pt idx="39806">
                  <c:v>24.095641646498063</c:v>
                </c:pt>
                <c:pt idx="39807">
                  <c:v>24.096246973374576</c:v>
                </c:pt>
                <c:pt idx="39808">
                  <c:v>24.09685230025109</c:v>
                </c:pt>
                <c:pt idx="39809">
                  <c:v>24.097457627127604</c:v>
                </c:pt>
                <c:pt idx="39810">
                  <c:v>24.098062954004117</c:v>
                </c:pt>
                <c:pt idx="39811">
                  <c:v>24.098668280880631</c:v>
                </c:pt>
                <c:pt idx="39812">
                  <c:v>24.099273607757144</c:v>
                </c:pt>
                <c:pt idx="39813">
                  <c:v>24.099878934633658</c:v>
                </c:pt>
                <c:pt idx="39814">
                  <c:v>24.100484261510172</c:v>
                </c:pt>
                <c:pt idx="39815">
                  <c:v>24.101089588386685</c:v>
                </c:pt>
                <c:pt idx="39816">
                  <c:v>24.101694915263199</c:v>
                </c:pt>
                <c:pt idx="39817">
                  <c:v>24.102300242139712</c:v>
                </c:pt>
                <c:pt idx="39818">
                  <c:v>24.102905569016226</c:v>
                </c:pt>
                <c:pt idx="39819">
                  <c:v>24.10351089589274</c:v>
                </c:pt>
                <c:pt idx="39820">
                  <c:v>24.104116222769253</c:v>
                </c:pt>
                <c:pt idx="39821">
                  <c:v>24.104721549645767</c:v>
                </c:pt>
                <c:pt idx="39822">
                  <c:v>24.10532687652228</c:v>
                </c:pt>
                <c:pt idx="39823">
                  <c:v>24.105932203398794</c:v>
                </c:pt>
                <c:pt idx="39824">
                  <c:v>24.106537530275308</c:v>
                </c:pt>
                <c:pt idx="39825">
                  <c:v>24.107142857151821</c:v>
                </c:pt>
                <c:pt idx="39826">
                  <c:v>24.107748184028335</c:v>
                </c:pt>
                <c:pt idx="39827">
                  <c:v>24.108353510904848</c:v>
                </c:pt>
                <c:pt idx="39828">
                  <c:v>24.108958837781362</c:v>
                </c:pt>
                <c:pt idx="39829">
                  <c:v>24.109564164657876</c:v>
                </c:pt>
                <c:pt idx="39830">
                  <c:v>24.110169491534389</c:v>
                </c:pt>
                <c:pt idx="39831">
                  <c:v>24.110774818410903</c:v>
                </c:pt>
                <c:pt idx="39832">
                  <c:v>24.111380145287416</c:v>
                </c:pt>
                <c:pt idx="39833">
                  <c:v>24.11198547216393</c:v>
                </c:pt>
                <c:pt idx="39834">
                  <c:v>24.112590799040444</c:v>
                </c:pt>
                <c:pt idx="39835">
                  <c:v>24.113196125916957</c:v>
                </c:pt>
                <c:pt idx="39836">
                  <c:v>24.113801452793471</c:v>
                </c:pt>
                <c:pt idx="39837">
                  <c:v>24.114406779669984</c:v>
                </c:pt>
                <c:pt idx="39838">
                  <c:v>24.115012106546498</c:v>
                </c:pt>
                <c:pt idx="39839">
                  <c:v>24.115617433423012</c:v>
                </c:pt>
                <c:pt idx="39840">
                  <c:v>24.116222760299525</c:v>
                </c:pt>
                <c:pt idx="39841">
                  <c:v>24.116828087176039</c:v>
                </c:pt>
                <c:pt idx="39842">
                  <c:v>24.117433414052552</c:v>
                </c:pt>
                <c:pt idx="39843">
                  <c:v>24.118038740929066</c:v>
                </c:pt>
                <c:pt idx="39844">
                  <c:v>24.11864406780558</c:v>
                </c:pt>
                <c:pt idx="39845">
                  <c:v>24.119249394682093</c:v>
                </c:pt>
                <c:pt idx="39846">
                  <c:v>24.119854721558607</c:v>
                </c:pt>
                <c:pt idx="39847">
                  <c:v>24.12046004843512</c:v>
                </c:pt>
                <c:pt idx="39848">
                  <c:v>24.121065375311634</c:v>
                </c:pt>
                <c:pt idx="39849">
                  <c:v>24.121670702188148</c:v>
                </c:pt>
                <c:pt idx="39850">
                  <c:v>24.122276029064661</c:v>
                </c:pt>
                <c:pt idx="39851">
                  <c:v>24.122881355941175</c:v>
                </c:pt>
                <c:pt idx="39852">
                  <c:v>24.123486682817688</c:v>
                </c:pt>
                <c:pt idx="39853">
                  <c:v>24.124092009694202</c:v>
                </c:pt>
                <c:pt idx="39854">
                  <c:v>24.124697336570716</c:v>
                </c:pt>
                <c:pt idx="39855">
                  <c:v>24.125302663447229</c:v>
                </c:pt>
                <c:pt idx="39856">
                  <c:v>24.125907990323743</c:v>
                </c:pt>
                <c:pt idx="39857">
                  <c:v>24.126513317200256</c:v>
                </c:pt>
                <c:pt idx="39858">
                  <c:v>24.12711864407677</c:v>
                </c:pt>
                <c:pt idx="39859">
                  <c:v>24.127723970953284</c:v>
                </c:pt>
                <c:pt idx="39860">
                  <c:v>24.128329297829797</c:v>
                </c:pt>
                <c:pt idx="39861">
                  <c:v>24.128934624706311</c:v>
                </c:pt>
                <c:pt idx="39862">
                  <c:v>24.129539951582824</c:v>
                </c:pt>
                <c:pt idx="39863">
                  <c:v>24.130145278459338</c:v>
                </c:pt>
                <c:pt idx="39864">
                  <c:v>24.130750605335852</c:v>
                </c:pt>
                <c:pt idx="39865">
                  <c:v>24.131355932212365</c:v>
                </c:pt>
                <c:pt idx="39866">
                  <c:v>24.131961259088879</c:v>
                </c:pt>
                <c:pt idx="39867">
                  <c:v>24.132566585965392</c:v>
                </c:pt>
                <c:pt idx="39868">
                  <c:v>24.133171912841906</c:v>
                </c:pt>
                <c:pt idx="39869">
                  <c:v>24.13377723971842</c:v>
                </c:pt>
                <c:pt idx="39870">
                  <c:v>24.134382566594933</c:v>
                </c:pt>
                <c:pt idx="39871">
                  <c:v>24.134987893471447</c:v>
                </c:pt>
                <c:pt idx="39872">
                  <c:v>24.13559322034796</c:v>
                </c:pt>
                <c:pt idx="39873">
                  <c:v>24.136198547224474</c:v>
                </c:pt>
                <c:pt idx="39874">
                  <c:v>24.136803874100988</c:v>
                </c:pt>
                <c:pt idx="39875">
                  <c:v>24.137409200977501</c:v>
                </c:pt>
                <c:pt idx="39876">
                  <c:v>24.138014527854015</c:v>
                </c:pt>
                <c:pt idx="39877">
                  <c:v>24.138619854730528</c:v>
                </c:pt>
                <c:pt idx="39878">
                  <c:v>24.139225181607042</c:v>
                </c:pt>
                <c:pt idx="39879">
                  <c:v>24.139830508483556</c:v>
                </c:pt>
                <c:pt idx="39880">
                  <c:v>24.140435835360069</c:v>
                </c:pt>
                <c:pt idx="39881">
                  <c:v>24.141041162236583</c:v>
                </c:pt>
                <c:pt idx="39882">
                  <c:v>24.141646489113096</c:v>
                </c:pt>
                <c:pt idx="39883">
                  <c:v>24.14225181598961</c:v>
                </c:pt>
                <c:pt idx="39884">
                  <c:v>24.142857142866124</c:v>
                </c:pt>
                <c:pt idx="39885">
                  <c:v>24.143462469742637</c:v>
                </c:pt>
                <c:pt idx="39886">
                  <c:v>24.144067796619151</c:v>
                </c:pt>
                <c:pt idx="39887">
                  <c:v>24.144673123495664</c:v>
                </c:pt>
                <c:pt idx="39888">
                  <c:v>24.145278450372178</c:v>
                </c:pt>
                <c:pt idx="39889">
                  <c:v>24.145883777248692</c:v>
                </c:pt>
                <c:pt idx="39890">
                  <c:v>24.146489104125205</c:v>
                </c:pt>
                <c:pt idx="39891">
                  <c:v>24.147094431001719</c:v>
                </c:pt>
                <c:pt idx="39892">
                  <c:v>24.147699757878232</c:v>
                </c:pt>
                <c:pt idx="39893">
                  <c:v>24.148305084754746</c:v>
                </c:pt>
                <c:pt idx="39894">
                  <c:v>24.14891041163126</c:v>
                </c:pt>
                <c:pt idx="39895">
                  <c:v>24.149515738507773</c:v>
                </c:pt>
                <c:pt idx="39896">
                  <c:v>24.150121065384287</c:v>
                </c:pt>
                <c:pt idx="39897">
                  <c:v>24.1507263922608</c:v>
                </c:pt>
                <c:pt idx="39898">
                  <c:v>24.151331719137314</c:v>
                </c:pt>
                <c:pt idx="39899">
                  <c:v>24.151937046013828</c:v>
                </c:pt>
                <c:pt idx="39900">
                  <c:v>24.152542372890341</c:v>
                </c:pt>
                <c:pt idx="39901">
                  <c:v>24.153147699766855</c:v>
                </c:pt>
                <c:pt idx="39902">
                  <c:v>24.153753026643368</c:v>
                </c:pt>
                <c:pt idx="39903">
                  <c:v>24.154358353519882</c:v>
                </c:pt>
                <c:pt idx="39904">
                  <c:v>24.154963680396396</c:v>
                </c:pt>
                <c:pt idx="39905">
                  <c:v>24.155569007272909</c:v>
                </c:pt>
                <c:pt idx="39906">
                  <c:v>24.156174334149423</c:v>
                </c:pt>
                <c:pt idx="39907">
                  <c:v>24.156779661025936</c:v>
                </c:pt>
                <c:pt idx="39908">
                  <c:v>24.15738498790245</c:v>
                </c:pt>
                <c:pt idx="39909">
                  <c:v>24.157990314778964</c:v>
                </c:pt>
                <c:pt idx="39910">
                  <c:v>24.158595641655477</c:v>
                </c:pt>
                <c:pt idx="39911">
                  <c:v>24.159200968531991</c:v>
                </c:pt>
                <c:pt idx="39912">
                  <c:v>24.159806295408504</c:v>
                </c:pt>
                <c:pt idx="39913">
                  <c:v>24.160411622285018</c:v>
                </c:pt>
                <c:pt idx="39914">
                  <c:v>24.161016949161532</c:v>
                </c:pt>
                <c:pt idx="39915">
                  <c:v>24.161622276038045</c:v>
                </c:pt>
                <c:pt idx="39916">
                  <c:v>24.162227602914559</c:v>
                </c:pt>
                <c:pt idx="39917">
                  <c:v>24.162832929791072</c:v>
                </c:pt>
                <c:pt idx="39918">
                  <c:v>24.163438256667586</c:v>
                </c:pt>
                <c:pt idx="39919">
                  <c:v>24.1640435835441</c:v>
                </c:pt>
                <c:pt idx="39920">
                  <c:v>24.164648910420613</c:v>
                </c:pt>
                <c:pt idx="39921">
                  <c:v>24.165254237297127</c:v>
                </c:pt>
                <c:pt idx="39922">
                  <c:v>24.16585956417364</c:v>
                </c:pt>
                <c:pt idx="39923">
                  <c:v>24.166464891050154</c:v>
                </c:pt>
                <c:pt idx="39924">
                  <c:v>24.167070217926668</c:v>
                </c:pt>
                <c:pt idx="39925">
                  <c:v>24.167675544803181</c:v>
                </c:pt>
                <c:pt idx="39926">
                  <c:v>24.168280871679695</c:v>
                </c:pt>
                <c:pt idx="39927">
                  <c:v>24.168886198556208</c:v>
                </c:pt>
                <c:pt idx="39928">
                  <c:v>24.169491525432722</c:v>
                </c:pt>
                <c:pt idx="39929">
                  <c:v>24.170096852309236</c:v>
                </c:pt>
                <c:pt idx="39930">
                  <c:v>24.170702179185749</c:v>
                </c:pt>
                <c:pt idx="39931">
                  <c:v>24.171307506062263</c:v>
                </c:pt>
                <c:pt idx="39932">
                  <c:v>24.171912832938776</c:v>
                </c:pt>
                <c:pt idx="39933">
                  <c:v>24.17251815981529</c:v>
                </c:pt>
                <c:pt idx="39934">
                  <c:v>24.173123486691804</c:v>
                </c:pt>
                <c:pt idx="39935">
                  <c:v>24.173728813568317</c:v>
                </c:pt>
                <c:pt idx="39936">
                  <c:v>24.174334140444831</c:v>
                </c:pt>
                <c:pt idx="39937">
                  <c:v>24.174939467321344</c:v>
                </c:pt>
                <c:pt idx="39938">
                  <c:v>24.175544794197858</c:v>
                </c:pt>
                <c:pt idx="39939">
                  <c:v>24.176150121074372</c:v>
                </c:pt>
                <c:pt idx="39940">
                  <c:v>24.176755447950885</c:v>
                </c:pt>
                <c:pt idx="39941">
                  <c:v>24.177360774827399</c:v>
                </c:pt>
                <c:pt idx="39942">
                  <c:v>24.177966101703912</c:v>
                </c:pt>
                <c:pt idx="39943">
                  <c:v>24.178571428580426</c:v>
                </c:pt>
                <c:pt idx="39944">
                  <c:v>24.17917675545694</c:v>
                </c:pt>
                <c:pt idx="39945">
                  <c:v>24.179782082333453</c:v>
                </c:pt>
                <c:pt idx="39946">
                  <c:v>24.180387409209967</c:v>
                </c:pt>
                <c:pt idx="39947">
                  <c:v>24.18099273608648</c:v>
                </c:pt>
                <c:pt idx="39948">
                  <c:v>24.181598062962994</c:v>
                </c:pt>
                <c:pt idx="39949">
                  <c:v>24.182203389839508</c:v>
                </c:pt>
                <c:pt idx="39950">
                  <c:v>24.182808716716021</c:v>
                </c:pt>
                <c:pt idx="39951">
                  <c:v>24.183414043592535</c:v>
                </c:pt>
                <c:pt idx="39952">
                  <c:v>24.184019370469048</c:v>
                </c:pt>
                <c:pt idx="39953">
                  <c:v>24.184624697345562</c:v>
                </c:pt>
                <c:pt idx="39954">
                  <c:v>24.185230024222076</c:v>
                </c:pt>
                <c:pt idx="39955">
                  <c:v>24.185835351098589</c:v>
                </c:pt>
                <c:pt idx="39956">
                  <c:v>24.186440677975103</c:v>
                </c:pt>
                <c:pt idx="39957">
                  <c:v>24.187046004851616</c:v>
                </c:pt>
                <c:pt idx="39958">
                  <c:v>24.18765133172813</c:v>
                </c:pt>
                <c:pt idx="39959">
                  <c:v>24.188256658604644</c:v>
                </c:pt>
                <c:pt idx="39960">
                  <c:v>24.188861985481157</c:v>
                </c:pt>
                <c:pt idx="39961">
                  <c:v>24.189467312357671</c:v>
                </c:pt>
                <c:pt idx="39962">
                  <c:v>24.190072639234184</c:v>
                </c:pt>
                <c:pt idx="39963">
                  <c:v>24.190677966110698</c:v>
                </c:pt>
                <c:pt idx="39964">
                  <c:v>24.191283292987212</c:v>
                </c:pt>
                <c:pt idx="39965">
                  <c:v>24.191888619863725</c:v>
                </c:pt>
                <c:pt idx="39966">
                  <c:v>24.192493946740239</c:v>
                </c:pt>
                <c:pt idx="39967">
                  <c:v>24.193099273616752</c:v>
                </c:pt>
                <c:pt idx="39968">
                  <c:v>24.193704600493266</c:v>
                </c:pt>
                <c:pt idx="39969">
                  <c:v>24.19430992736978</c:v>
                </c:pt>
                <c:pt idx="39970">
                  <c:v>24.194915254246293</c:v>
                </c:pt>
                <c:pt idx="39971">
                  <c:v>24.195520581122807</c:v>
                </c:pt>
                <c:pt idx="39972">
                  <c:v>24.196125907999321</c:v>
                </c:pt>
                <c:pt idx="39973">
                  <c:v>24.196731234875834</c:v>
                </c:pt>
                <c:pt idx="39974">
                  <c:v>24.197336561752348</c:v>
                </c:pt>
                <c:pt idx="39975">
                  <c:v>24.197941888628861</c:v>
                </c:pt>
                <c:pt idx="39976">
                  <c:v>24.198547215505375</c:v>
                </c:pt>
                <c:pt idx="39977">
                  <c:v>24.199152542381889</c:v>
                </c:pt>
                <c:pt idx="39978">
                  <c:v>24.199757869258402</c:v>
                </c:pt>
                <c:pt idx="39979">
                  <c:v>24.200363196134916</c:v>
                </c:pt>
                <c:pt idx="39980">
                  <c:v>24.200968523011429</c:v>
                </c:pt>
                <c:pt idx="39981">
                  <c:v>24.201573849887943</c:v>
                </c:pt>
                <c:pt idx="39982">
                  <c:v>24.202179176764457</c:v>
                </c:pt>
                <c:pt idx="39983">
                  <c:v>24.20278450364097</c:v>
                </c:pt>
                <c:pt idx="39984">
                  <c:v>24.203389830517484</c:v>
                </c:pt>
                <c:pt idx="39985">
                  <c:v>24.203995157393997</c:v>
                </c:pt>
                <c:pt idx="39986">
                  <c:v>24.204600484270511</c:v>
                </c:pt>
                <c:pt idx="39987">
                  <c:v>24.205205811147025</c:v>
                </c:pt>
                <c:pt idx="39988">
                  <c:v>24.205811138023538</c:v>
                </c:pt>
                <c:pt idx="39989">
                  <c:v>24.206416464900052</c:v>
                </c:pt>
                <c:pt idx="39990">
                  <c:v>24.207021791776565</c:v>
                </c:pt>
                <c:pt idx="39991">
                  <c:v>24.207627118653079</c:v>
                </c:pt>
                <c:pt idx="39992">
                  <c:v>24.208232445529593</c:v>
                </c:pt>
                <c:pt idx="39993">
                  <c:v>24.208837772406106</c:v>
                </c:pt>
                <c:pt idx="39994">
                  <c:v>24.20944309928262</c:v>
                </c:pt>
                <c:pt idx="39995">
                  <c:v>24.210048426159133</c:v>
                </c:pt>
                <c:pt idx="39996">
                  <c:v>24.210653753035647</c:v>
                </c:pt>
                <c:pt idx="39997">
                  <c:v>24.211259079912161</c:v>
                </c:pt>
                <c:pt idx="39998">
                  <c:v>24.211864406788674</c:v>
                </c:pt>
                <c:pt idx="39999">
                  <c:v>24.212469733665188</c:v>
                </c:pt>
                <c:pt idx="40000">
                  <c:v>24.213075060541701</c:v>
                </c:pt>
                <c:pt idx="40001">
                  <c:v>24.213680387418215</c:v>
                </c:pt>
                <c:pt idx="40002">
                  <c:v>24.214285714294729</c:v>
                </c:pt>
                <c:pt idx="40003">
                  <c:v>24.214891041171242</c:v>
                </c:pt>
                <c:pt idx="40004">
                  <c:v>24.215496368047756</c:v>
                </c:pt>
                <c:pt idx="40005">
                  <c:v>24.216101694924269</c:v>
                </c:pt>
                <c:pt idx="40006">
                  <c:v>24.216707021800783</c:v>
                </c:pt>
                <c:pt idx="40007">
                  <c:v>24.217312348677297</c:v>
                </c:pt>
                <c:pt idx="40008">
                  <c:v>24.21791767555381</c:v>
                </c:pt>
                <c:pt idx="40009">
                  <c:v>24.218523002430324</c:v>
                </c:pt>
                <c:pt idx="40010">
                  <c:v>24.219128329306837</c:v>
                </c:pt>
                <c:pt idx="40011">
                  <c:v>24.219733656183351</c:v>
                </c:pt>
                <c:pt idx="40012">
                  <c:v>24.220338983059865</c:v>
                </c:pt>
                <c:pt idx="40013">
                  <c:v>24.220944309936378</c:v>
                </c:pt>
                <c:pt idx="40014">
                  <c:v>24.221549636812892</c:v>
                </c:pt>
                <c:pt idx="40015">
                  <c:v>24.222154963689405</c:v>
                </c:pt>
                <c:pt idx="40016">
                  <c:v>24.222760290565919</c:v>
                </c:pt>
                <c:pt idx="40017">
                  <c:v>24.223365617442433</c:v>
                </c:pt>
                <c:pt idx="40018">
                  <c:v>24.223970944318946</c:v>
                </c:pt>
                <c:pt idx="40019">
                  <c:v>24.22457627119546</c:v>
                </c:pt>
                <c:pt idx="40020">
                  <c:v>24.225181598071973</c:v>
                </c:pt>
                <c:pt idx="40021">
                  <c:v>24.225786924948487</c:v>
                </c:pt>
                <c:pt idx="40022">
                  <c:v>24.226392251825001</c:v>
                </c:pt>
                <c:pt idx="40023">
                  <c:v>24.226997578701514</c:v>
                </c:pt>
                <c:pt idx="40024">
                  <c:v>24.227602905578028</c:v>
                </c:pt>
                <c:pt idx="40025">
                  <c:v>24.228208232454541</c:v>
                </c:pt>
                <c:pt idx="40026">
                  <c:v>24.228813559331055</c:v>
                </c:pt>
                <c:pt idx="40027">
                  <c:v>24.229418886207569</c:v>
                </c:pt>
                <c:pt idx="40028">
                  <c:v>24.230024213084082</c:v>
                </c:pt>
                <c:pt idx="40029">
                  <c:v>24.230629539960596</c:v>
                </c:pt>
                <c:pt idx="40030">
                  <c:v>24.231234866837109</c:v>
                </c:pt>
                <c:pt idx="40031">
                  <c:v>24.231840193713623</c:v>
                </c:pt>
                <c:pt idx="40032">
                  <c:v>24.232445520590137</c:v>
                </c:pt>
                <c:pt idx="40033">
                  <c:v>24.23305084746665</c:v>
                </c:pt>
                <c:pt idx="40034">
                  <c:v>24.233656174343164</c:v>
                </c:pt>
                <c:pt idx="40035">
                  <c:v>24.234261501219677</c:v>
                </c:pt>
                <c:pt idx="40036">
                  <c:v>24.234866828096191</c:v>
                </c:pt>
                <c:pt idx="40037">
                  <c:v>24.235472154972705</c:v>
                </c:pt>
                <c:pt idx="40038">
                  <c:v>24.236077481849218</c:v>
                </c:pt>
                <c:pt idx="40039">
                  <c:v>24.236682808725732</c:v>
                </c:pt>
                <c:pt idx="40040">
                  <c:v>24.237288135602245</c:v>
                </c:pt>
                <c:pt idx="40041">
                  <c:v>24.237893462478759</c:v>
                </c:pt>
                <c:pt idx="40042">
                  <c:v>24.238498789355273</c:v>
                </c:pt>
                <c:pt idx="40043">
                  <c:v>24.239104116231786</c:v>
                </c:pt>
                <c:pt idx="40044">
                  <c:v>24.2397094431083</c:v>
                </c:pt>
                <c:pt idx="40045">
                  <c:v>24.240314769984813</c:v>
                </c:pt>
                <c:pt idx="40046">
                  <c:v>24.240920096861327</c:v>
                </c:pt>
                <c:pt idx="40047">
                  <c:v>24.241525423737841</c:v>
                </c:pt>
                <c:pt idx="40048">
                  <c:v>24.242130750614354</c:v>
                </c:pt>
                <c:pt idx="40049">
                  <c:v>24.242736077490868</c:v>
                </c:pt>
                <c:pt idx="40050">
                  <c:v>24.243341404367381</c:v>
                </c:pt>
                <c:pt idx="40051">
                  <c:v>24.243946731243895</c:v>
                </c:pt>
                <c:pt idx="40052">
                  <c:v>24.244552058120409</c:v>
                </c:pt>
                <c:pt idx="40053">
                  <c:v>24.245157384996922</c:v>
                </c:pt>
                <c:pt idx="40054">
                  <c:v>24.245762711873436</c:v>
                </c:pt>
                <c:pt idx="40055">
                  <c:v>24.246368038749949</c:v>
                </c:pt>
                <c:pt idx="40056">
                  <c:v>24.246973365626463</c:v>
                </c:pt>
                <c:pt idx="40057">
                  <c:v>24.247578692502977</c:v>
                </c:pt>
                <c:pt idx="40058">
                  <c:v>24.24818401937949</c:v>
                </c:pt>
                <c:pt idx="40059">
                  <c:v>24.248789346256004</c:v>
                </c:pt>
                <c:pt idx="40060">
                  <c:v>24.249394673132517</c:v>
                </c:pt>
                <c:pt idx="40061">
                  <c:v>24.250000000009031</c:v>
                </c:pt>
                <c:pt idx="40062">
                  <c:v>24.250605326885545</c:v>
                </c:pt>
                <c:pt idx="40063">
                  <c:v>24.251210653762058</c:v>
                </c:pt>
                <c:pt idx="40064">
                  <c:v>24.251815980638572</c:v>
                </c:pt>
                <c:pt idx="40065">
                  <c:v>24.252421307515085</c:v>
                </c:pt>
                <c:pt idx="40066">
                  <c:v>24.253026634391599</c:v>
                </c:pt>
                <c:pt idx="40067">
                  <c:v>24.253631961268113</c:v>
                </c:pt>
                <c:pt idx="40068">
                  <c:v>24.254237288144626</c:v>
                </c:pt>
                <c:pt idx="40069">
                  <c:v>24.25484261502114</c:v>
                </c:pt>
                <c:pt idx="40070">
                  <c:v>24.255447941897653</c:v>
                </c:pt>
                <c:pt idx="40071">
                  <c:v>24.256053268774167</c:v>
                </c:pt>
                <c:pt idx="40072">
                  <c:v>24.256658595650681</c:v>
                </c:pt>
                <c:pt idx="40073">
                  <c:v>24.257263922527194</c:v>
                </c:pt>
                <c:pt idx="40074">
                  <c:v>24.257869249403708</c:v>
                </c:pt>
                <c:pt idx="40075">
                  <c:v>24.258474576280221</c:v>
                </c:pt>
                <c:pt idx="40076">
                  <c:v>24.259079903156735</c:v>
                </c:pt>
                <c:pt idx="40077">
                  <c:v>24.259685230033249</c:v>
                </c:pt>
                <c:pt idx="40078">
                  <c:v>24.260290556909762</c:v>
                </c:pt>
                <c:pt idx="40079">
                  <c:v>24.260895883786276</c:v>
                </c:pt>
                <c:pt idx="40080">
                  <c:v>24.261501210662789</c:v>
                </c:pt>
                <c:pt idx="40081">
                  <c:v>24.262106537539303</c:v>
                </c:pt>
                <c:pt idx="40082">
                  <c:v>24.262711864415817</c:v>
                </c:pt>
                <c:pt idx="40083">
                  <c:v>24.26331719129233</c:v>
                </c:pt>
                <c:pt idx="40084">
                  <c:v>24.263922518168844</c:v>
                </c:pt>
                <c:pt idx="40085">
                  <c:v>24.264527845045357</c:v>
                </c:pt>
                <c:pt idx="40086">
                  <c:v>24.265133171921871</c:v>
                </c:pt>
                <c:pt idx="40087">
                  <c:v>24.265738498798385</c:v>
                </c:pt>
                <c:pt idx="40088">
                  <c:v>24.266343825674898</c:v>
                </c:pt>
                <c:pt idx="40089">
                  <c:v>24.266949152551412</c:v>
                </c:pt>
                <c:pt idx="40090">
                  <c:v>24.267554479427925</c:v>
                </c:pt>
                <c:pt idx="40091">
                  <c:v>24.268159806304439</c:v>
                </c:pt>
                <c:pt idx="40092">
                  <c:v>24.268765133180953</c:v>
                </c:pt>
                <c:pt idx="40093">
                  <c:v>24.269370460057466</c:v>
                </c:pt>
                <c:pt idx="40094">
                  <c:v>24.26997578693398</c:v>
                </c:pt>
                <c:pt idx="40095">
                  <c:v>24.270581113810493</c:v>
                </c:pt>
                <c:pt idx="40096">
                  <c:v>24.271186440687007</c:v>
                </c:pt>
                <c:pt idx="40097">
                  <c:v>24.271791767563521</c:v>
                </c:pt>
                <c:pt idx="40098">
                  <c:v>24.272397094440034</c:v>
                </c:pt>
                <c:pt idx="40099">
                  <c:v>24.273002421316548</c:v>
                </c:pt>
                <c:pt idx="40100">
                  <c:v>24.273607748193061</c:v>
                </c:pt>
                <c:pt idx="40101">
                  <c:v>24.274213075069575</c:v>
                </c:pt>
                <c:pt idx="40102">
                  <c:v>24.274818401946089</c:v>
                </c:pt>
                <c:pt idx="40103">
                  <c:v>24.275423728822602</c:v>
                </c:pt>
                <c:pt idx="40104">
                  <c:v>24.276029055699116</c:v>
                </c:pt>
                <c:pt idx="40105">
                  <c:v>24.276634382575629</c:v>
                </c:pt>
                <c:pt idx="40106">
                  <c:v>24.277239709452143</c:v>
                </c:pt>
                <c:pt idx="40107">
                  <c:v>24.277845036328657</c:v>
                </c:pt>
                <c:pt idx="40108">
                  <c:v>24.27845036320517</c:v>
                </c:pt>
                <c:pt idx="40109">
                  <c:v>24.279055690081684</c:v>
                </c:pt>
                <c:pt idx="40110">
                  <c:v>24.279661016958197</c:v>
                </c:pt>
                <c:pt idx="40111">
                  <c:v>24.280266343834711</c:v>
                </c:pt>
                <c:pt idx="40112">
                  <c:v>24.280871670711225</c:v>
                </c:pt>
                <c:pt idx="40113">
                  <c:v>24.281476997587738</c:v>
                </c:pt>
                <c:pt idx="40114">
                  <c:v>24.282082324464252</c:v>
                </c:pt>
                <c:pt idx="40115">
                  <c:v>24.282687651340765</c:v>
                </c:pt>
                <c:pt idx="40116">
                  <c:v>24.283292978217279</c:v>
                </c:pt>
                <c:pt idx="40117">
                  <c:v>24.283898305093793</c:v>
                </c:pt>
                <c:pt idx="40118">
                  <c:v>24.284503631970306</c:v>
                </c:pt>
                <c:pt idx="40119">
                  <c:v>24.28510895884682</c:v>
                </c:pt>
                <c:pt idx="40120">
                  <c:v>24.285714285723333</c:v>
                </c:pt>
                <c:pt idx="40121">
                  <c:v>24.286319612599847</c:v>
                </c:pt>
                <c:pt idx="40122">
                  <c:v>24.286924939476361</c:v>
                </c:pt>
                <c:pt idx="40123">
                  <c:v>24.287530266352874</c:v>
                </c:pt>
                <c:pt idx="40124">
                  <c:v>24.288135593229388</c:v>
                </c:pt>
                <c:pt idx="40125">
                  <c:v>24.288740920105901</c:v>
                </c:pt>
                <c:pt idx="40126">
                  <c:v>24.289346246982415</c:v>
                </c:pt>
                <c:pt idx="40127">
                  <c:v>24.289951573858929</c:v>
                </c:pt>
                <c:pt idx="40128">
                  <c:v>24.290556900735442</c:v>
                </c:pt>
                <c:pt idx="40129">
                  <c:v>24.291162227611956</c:v>
                </c:pt>
                <c:pt idx="40130">
                  <c:v>24.291767554488469</c:v>
                </c:pt>
                <c:pt idx="40131">
                  <c:v>24.292372881364983</c:v>
                </c:pt>
                <c:pt idx="40132">
                  <c:v>24.292978208241497</c:v>
                </c:pt>
                <c:pt idx="40133">
                  <c:v>24.29358353511801</c:v>
                </c:pt>
                <c:pt idx="40134">
                  <c:v>24.294188861994524</c:v>
                </c:pt>
                <c:pt idx="40135">
                  <c:v>24.294794188871037</c:v>
                </c:pt>
                <c:pt idx="40136">
                  <c:v>24.295399515747551</c:v>
                </c:pt>
                <c:pt idx="40137">
                  <c:v>24.296004842624065</c:v>
                </c:pt>
                <c:pt idx="40138">
                  <c:v>24.296610169500578</c:v>
                </c:pt>
                <c:pt idx="40139">
                  <c:v>24.297215496377092</c:v>
                </c:pt>
                <c:pt idx="40140">
                  <c:v>24.297820823253605</c:v>
                </c:pt>
                <c:pt idx="40141">
                  <c:v>24.298426150130119</c:v>
                </c:pt>
                <c:pt idx="40142">
                  <c:v>24.299031477006633</c:v>
                </c:pt>
                <c:pt idx="40143">
                  <c:v>24.299636803883146</c:v>
                </c:pt>
                <c:pt idx="40144">
                  <c:v>24.30024213075966</c:v>
                </c:pt>
                <c:pt idx="40145">
                  <c:v>24.300847457636173</c:v>
                </c:pt>
                <c:pt idx="40146">
                  <c:v>24.301452784512687</c:v>
                </c:pt>
                <c:pt idx="40147">
                  <c:v>24.302058111389201</c:v>
                </c:pt>
                <c:pt idx="40148">
                  <c:v>24.302663438265714</c:v>
                </c:pt>
                <c:pt idx="40149">
                  <c:v>24.303268765142228</c:v>
                </c:pt>
                <c:pt idx="40150">
                  <c:v>24.303874092018741</c:v>
                </c:pt>
                <c:pt idx="40151">
                  <c:v>24.304479418895255</c:v>
                </c:pt>
                <c:pt idx="40152">
                  <c:v>24.305084745771769</c:v>
                </c:pt>
                <c:pt idx="40153">
                  <c:v>24.305690072648282</c:v>
                </c:pt>
                <c:pt idx="40154">
                  <c:v>24.306295399524796</c:v>
                </c:pt>
                <c:pt idx="40155">
                  <c:v>24.306900726401309</c:v>
                </c:pt>
                <c:pt idx="40156">
                  <c:v>24.307506053277823</c:v>
                </c:pt>
                <c:pt idx="40157">
                  <c:v>24.308111380154337</c:v>
                </c:pt>
                <c:pt idx="40158">
                  <c:v>24.30871670703085</c:v>
                </c:pt>
                <c:pt idx="40159">
                  <c:v>24.309322033907364</c:v>
                </c:pt>
                <c:pt idx="40160">
                  <c:v>24.309927360783878</c:v>
                </c:pt>
                <c:pt idx="40161">
                  <c:v>24.310532687660391</c:v>
                </c:pt>
                <c:pt idx="40162">
                  <c:v>24.311138014536905</c:v>
                </c:pt>
                <c:pt idx="40163">
                  <c:v>24.311743341413418</c:v>
                </c:pt>
                <c:pt idx="40164">
                  <c:v>24.312348668289932</c:v>
                </c:pt>
                <c:pt idx="40165">
                  <c:v>24.312953995166446</c:v>
                </c:pt>
                <c:pt idx="40166">
                  <c:v>24.313559322042959</c:v>
                </c:pt>
                <c:pt idx="40167">
                  <c:v>24.314164648919473</c:v>
                </c:pt>
                <c:pt idx="40168">
                  <c:v>24.314769975795986</c:v>
                </c:pt>
                <c:pt idx="40169">
                  <c:v>24.3153753026725</c:v>
                </c:pt>
                <c:pt idx="40170">
                  <c:v>24.315980629549014</c:v>
                </c:pt>
                <c:pt idx="40171">
                  <c:v>24.316585956425527</c:v>
                </c:pt>
                <c:pt idx="40172">
                  <c:v>24.317191283302041</c:v>
                </c:pt>
                <c:pt idx="40173">
                  <c:v>24.317796610178554</c:v>
                </c:pt>
                <c:pt idx="40174">
                  <c:v>24.318401937055068</c:v>
                </c:pt>
                <c:pt idx="40175">
                  <c:v>24.319007263931582</c:v>
                </c:pt>
                <c:pt idx="40176">
                  <c:v>24.319612590808095</c:v>
                </c:pt>
                <c:pt idx="40177">
                  <c:v>24.320217917684609</c:v>
                </c:pt>
                <c:pt idx="40178">
                  <c:v>24.320823244561122</c:v>
                </c:pt>
                <c:pt idx="40179">
                  <c:v>24.321428571437636</c:v>
                </c:pt>
                <c:pt idx="40180">
                  <c:v>24.32203389831415</c:v>
                </c:pt>
                <c:pt idx="40181">
                  <c:v>24.322639225190663</c:v>
                </c:pt>
                <c:pt idx="40182">
                  <c:v>24.323244552067177</c:v>
                </c:pt>
                <c:pt idx="40183">
                  <c:v>24.32384987894369</c:v>
                </c:pt>
                <c:pt idx="40184">
                  <c:v>24.324455205820204</c:v>
                </c:pt>
                <c:pt idx="40185">
                  <c:v>24.325060532696718</c:v>
                </c:pt>
                <c:pt idx="40186">
                  <c:v>24.325665859573231</c:v>
                </c:pt>
                <c:pt idx="40187">
                  <c:v>24.326271186449745</c:v>
                </c:pt>
                <c:pt idx="40188">
                  <c:v>24.326876513326258</c:v>
                </c:pt>
                <c:pt idx="40189">
                  <c:v>24.327481840202772</c:v>
                </c:pt>
                <c:pt idx="40190">
                  <c:v>24.328087167079286</c:v>
                </c:pt>
                <c:pt idx="40191">
                  <c:v>24.328692493955799</c:v>
                </c:pt>
                <c:pt idx="40192">
                  <c:v>24.329297820832313</c:v>
                </c:pt>
                <c:pt idx="40193">
                  <c:v>24.329903147708826</c:v>
                </c:pt>
                <c:pt idx="40194">
                  <c:v>24.33050847458534</c:v>
                </c:pt>
                <c:pt idx="40195">
                  <c:v>24.331113801461854</c:v>
                </c:pt>
                <c:pt idx="40196">
                  <c:v>24.331719128338367</c:v>
                </c:pt>
                <c:pt idx="40197">
                  <c:v>24.332324455214881</c:v>
                </c:pt>
                <c:pt idx="40198">
                  <c:v>24.332929782091394</c:v>
                </c:pt>
                <c:pt idx="40199">
                  <c:v>24.333535108967908</c:v>
                </c:pt>
                <c:pt idx="40200">
                  <c:v>24.334140435844422</c:v>
                </c:pt>
                <c:pt idx="40201">
                  <c:v>24.334745762720935</c:v>
                </c:pt>
                <c:pt idx="40202">
                  <c:v>24.335351089597449</c:v>
                </c:pt>
                <c:pt idx="40203">
                  <c:v>24.335956416473962</c:v>
                </c:pt>
                <c:pt idx="40204">
                  <c:v>24.336561743350476</c:v>
                </c:pt>
                <c:pt idx="40205">
                  <c:v>24.33716707022699</c:v>
                </c:pt>
                <c:pt idx="40206">
                  <c:v>24.337772397103503</c:v>
                </c:pt>
                <c:pt idx="40207">
                  <c:v>24.338377723980017</c:v>
                </c:pt>
                <c:pt idx="40208">
                  <c:v>24.33898305085653</c:v>
                </c:pt>
                <c:pt idx="40209">
                  <c:v>24.339588377733044</c:v>
                </c:pt>
                <c:pt idx="40210">
                  <c:v>24.340193704609558</c:v>
                </c:pt>
                <c:pt idx="40211">
                  <c:v>24.340799031486071</c:v>
                </c:pt>
                <c:pt idx="40212">
                  <c:v>24.341404358362585</c:v>
                </c:pt>
                <c:pt idx="40213">
                  <c:v>24.342009685239098</c:v>
                </c:pt>
                <c:pt idx="40214">
                  <c:v>24.342615012115612</c:v>
                </c:pt>
                <c:pt idx="40215">
                  <c:v>24.343220338992126</c:v>
                </c:pt>
                <c:pt idx="40216">
                  <c:v>24.343825665868639</c:v>
                </c:pt>
                <c:pt idx="40217">
                  <c:v>24.344430992745153</c:v>
                </c:pt>
                <c:pt idx="40218">
                  <c:v>24.345036319621666</c:v>
                </c:pt>
                <c:pt idx="40219">
                  <c:v>24.34564164649818</c:v>
                </c:pt>
                <c:pt idx="40220">
                  <c:v>24.346246973374694</c:v>
                </c:pt>
                <c:pt idx="40221">
                  <c:v>24.346852300251207</c:v>
                </c:pt>
                <c:pt idx="40222">
                  <c:v>24.347457627127721</c:v>
                </c:pt>
                <c:pt idx="40223">
                  <c:v>24.348062954004234</c:v>
                </c:pt>
                <c:pt idx="40224">
                  <c:v>24.348668280880748</c:v>
                </c:pt>
                <c:pt idx="40225">
                  <c:v>24.349273607757262</c:v>
                </c:pt>
                <c:pt idx="40226">
                  <c:v>24.349878934633775</c:v>
                </c:pt>
                <c:pt idx="40227">
                  <c:v>24.350484261510289</c:v>
                </c:pt>
                <c:pt idx="40228">
                  <c:v>24.351089588386802</c:v>
                </c:pt>
                <c:pt idx="40229">
                  <c:v>24.351694915263316</c:v>
                </c:pt>
                <c:pt idx="40230">
                  <c:v>24.35230024213983</c:v>
                </c:pt>
                <c:pt idx="40231">
                  <c:v>24.352905569016343</c:v>
                </c:pt>
                <c:pt idx="40232">
                  <c:v>24.353510895892857</c:v>
                </c:pt>
                <c:pt idx="40233">
                  <c:v>24.35411622276937</c:v>
                </c:pt>
                <c:pt idx="40234">
                  <c:v>24.354721549645884</c:v>
                </c:pt>
                <c:pt idx="40235">
                  <c:v>24.355326876522398</c:v>
                </c:pt>
                <c:pt idx="40236">
                  <c:v>24.355932203398911</c:v>
                </c:pt>
                <c:pt idx="40237">
                  <c:v>24.356537530275425</c:v>
                </c:pt>
                <c:pt idx="40238">
                  <c:v>24.357142857151938</c:v>
                </c:pt>
                <c:pt idx="40239">
                  <c:v>24.357748184028452</c:v>
                </c:pt>
                <c:pt idx="40240">
                  <c:v>24.358353510904966</c:v>
                </c:pt>
                <c:pt idx="40241">
                  <c:v>24.358958837781479</c:v>
                </c:pt>
                <c:pt idx="40242">
                  <c:v>24.359564164657993</c:v>
                </c:pt>
                <c:pt idx="40243">
                  <c:v>24.360169491534506</c:v>
                </c:pt>
                <c:pt idx="40244">
                  <c:v>24.36077481841102</c:v>
                </c:pt>
                <c:pt idx="40245">
                  <c:v>24.361380145287534</c:v>
                </c:pt>
                <c:pt idx="40246">
                  <c:v>24.361985472164047</c:v>
                </c:pt>
                <c:pt idx="40247">
                  <c:v>24.362590799040561</c:v>
                </c:pt>
                <c:pt idx="40248">
                  <c:v>24.363196125917074</c:v>
                </c:pt>
                <c:pt idx="40249">
                  <c:v>24.363801452793588</c:v>
                </c:pt>
                <c:pt idx="40250">
                  <c:v>24.364406779670102</c:v>
                </c:pt>
                <c:pt idx="40251">
                  <c:v>24.365012106546615</c:v>
                </c:pt>
                <c:pt idx="40252">
                  <c:v>24.365617433423129</c:v>
                </c:pt>
                <c:pt idx="40253">
                  <c:v>24.366222760299642</c:v>
                </c:pt>
                <c:pt idx="40254">
                  <c:v>24.366828087176156</c:v>
                </c:pt>
                <c:pt idx="40255">
                  <c:v>24.36743341405267</c:v>
                </c:pt>
                <c:pt idx="40256">
                  <c:v>24.368038740929183</c:v>
                </c:pt>
                <c:pt idx="40257">
                  <c:v>24.368644067805697</c:v>
                </c:pt>
                <c:pt idx="40258">
                  <c:v>24.36924939468221</c:v>
                </c:pt>
                <c:pt idx="40259">
                  <c:v>24.369854721558724</c:v>
                </c:pt>
                <c:pt idx="40260">
                  <c:v>24.370460048435238</c:v>
                </c:pt>
                <c:pt idx="40261">
                  <c:v>24.371065375311751</c:v>
                </c:pt>
                <c:pt idx="40262">
                  <c:v>24.371670702188265</c:v>
                </c:pt>
                <c:pt idx="40263">
                  <c:v>24.372276029064778</c:v>
                </c:pt>
                <c:pt idx="40264">
                  <c:v>24.372881355941292</c:v>
                </c:pt>
                <c:pt idx="40265">
                  <c:v>24.373486682817806</c:v>
                </c:pt>
                <c:pt idx="40266">
                  <c:v>24.374092009694319</c:v>
                </c:pt>
                <c:pt idx="40267">
                  <c:v>24.374697336570833</c:v>
                </c:pt>
                <c:pt idx="40268">
                  <c:v>24.375302663447346</c:v>
                </c:pt>
                <c:pt idx="40269">
                  <c:v>24.37590799032386</c:v>
                </c:pt>
                <c:pt idx="40270">
                  <c:v>24.376513317200374</c:v>
                </c:pt>
                <c:pt idx="40271">
                  <c:v>24.377118644076887</c:v>
                </c:pt>
                <c:pt idx="40272">
                  <c:v>24.377723970953401</c:v>
                </c:pt>
                <c:pt idx="40273">
                  <c:v>24.378329297829914</c:v>
                </c:pt>
                <c:pt idx="40274">
                  <c:v>24.378934624706428</c:v>
                </c:pt>
                <c:pt idx="40275">
                  <c:v>24.379539951582942</c:v>
                </c:pt>
                <c:pt idx="40276">
                  <c:v>24.380145278459455</c:v>
                </c:pt>
                <c:pt idx="40277">
                  <c:v>24.380750605335969</c:v>
                </c:pt>
                <c:pt idx="40278">
                  <c:v>24.381355932212482</c:v>
                </c:pt>
                <c:pt idx="40279">
                  <c:v>24.381961259088996</c:v>
                </c:pt>
                <c:pt idx="40280">
                  <c:v>24.38256658596551</c:v>
                </c:pt>
                <c:pt idx="40281">
                  <c:v>24.383171912842023</c:v>
                </c:pt>
                <c:pt idx="40282">
                  <c:v>24.383777239718537</c:v>
                </c:pt>
                <c:pt idx="40283">
                  <c:v>24.38438256659505</c:v>
                </c:pt>
                <c:pt idx="40284">
                  <c:v>24.384987893471564</c:v>
                </c:pt>
                <c:pt idx="40285">
                  <c:v>24.385593220348078</c:v>
                </c:pt>
                <c:pt idx="40286">
                  <c:v>24.386198547224591</c:v>
                </c:pt>
                <c:pt idx="40287">
                  <c:v>24.386803874101105</c:v>
                </c:pt>
                <c:pt idx="40288">
                  <c:v>24.387409200977618</c:v>
                </c:pt>
                <c:pt idx="40289">
                  <c:v>24.388014527854132</c:v>
                </c:pt>
                <c:pt idx="40290">
                  <c:v>24.388619854730646</c:v>
                </c:pt>
                <c:pt idx="40291">
                  <c:v>24.389225181607159</c:v>
                </c:pt>
                <c:pt idx="40292">
                  <c:v>24.389830508483673</c:v>
                </c:pt>
                <c:pt idx="40293">
                  <c:v>24.390435835360186</c:v>
                </c:pt>
                <c:pt idx="40294">
                  <c:v>24.3910411622367</c:v>
                </c:pt>
                <c:pt idx="40295">
                  <c:v>24.391646489113214</c:v>
                </c:pt>
                <c:pt idx="40296">
                  <c:v>24.392251815989727</c:v>
                </c:pt>
                <c:pt idx="40297">
                  <c:v>24.392857142866241</c:v>
                </c:pt>
                <c:pt idx="40298">
                  <c:v>24.393462469742754</c:v>
                </c:pt>
                <c:pt idx="40299">
                  <c:v>24.394067796619268</c:v>
                </c:pt>
                <c:pt idx="40300">
                  <c:v>24.394673123495782</c:v>
                </c:pt>
                <c:pt idx="40301">
                  <c:v>24.395278450372295</c:v>
                </c:pt>
                <c:pt idx="40302">
                  <c:v>24.395883777248809</c:v>
                </c:pt>
                <c:pt idx="40303">
                  <c:v>24.396489104125322</c:v>
                </c:pt>
                <c:pt idx="40304">
                  <c:v>24.397094431001836</c:v>
                </c:pt>
                <c:pt idx="40305">
                  <c:v>24.39769975787835</c:v>
                </c:pt>
                <c:pt idx="40306">
                  <c:v>24.398305084754863</c:v>
                </c:pt>
                <c:pt idx="40307">
                  <c:v>24.398910411631377</c:v>
                </c:pt>
                <c:pt idx="40308">
                  <c:v>24.39951573850789</c:v>
                </c:pt>
                <c:pt idx="40309">
                  <c:v>24.400121065384404</c:v>
                </c:pt>
                <c:pt idx="40310">
                  <c:v>24.400726392260918</c:v>
                </c:pt>
                <c:pt idx="40311">
                  <c:v>24.401331719137431</c:v>
                </c:pt>
                <c:pt idx="40312">
                  <c:v>24.401937046013945</c:v>
                </c:pt>
                <c:pt idx="40313">
                  <c:v>24.402542372890458</c:v>
                </c:pt>
                <c:pt idx="40314">
                  <c:v>24.403147699766972</c:v>
                </c:pt>
                <c:pt idx="40315">
                  <c:v>24.403753026643486</c:v>
                </c:pt>
                <c:pt idx="40316">
                  <c:v>24.404358353519999</c:v>
                </c:pt>
                <c:pt idx="40317">
                  <c:v>24.404963680396513</c:v>
                </c:pt>
                <c:pt idx="40318">
                  <c:v>24.405569007273026</c:v>
                </c:pt>
                <c:pt idx="40319">
                  <c:v>24.40617433414954</c:v>
                </c:pt>
                <c:pt idx="40320">
                  <c:v>24.406779661026054</c:v>
                </c:pt>
                <c:pt idx="40321">
                  <c:v>24.407384987902567</c:v>
                </c:pt>
                <c:pt idx="40322">
                  <c:v>24.407990314779081</c:v>
                </c:pt>
                <c:pt idx="40323">
                  <c:v>24.408595641655594</c:v>
                </c:pt>
                <c:pt idx="40324">
                  <c:v>24.409200968532108</c:v>
                </c:pt>
                <c:pt idx="40325">
                  <c:v>24.409806295408622</c:v>
                </c:pt>
                <c:pt idx="40326">
                  <c:v>24.410411622285135</c:v>
                </c:pt>
                <c:pt idx="40327">
                  <c:v>24.411016949161649</c:v>
                </c:pt>
                <c:pt idx="40328">
                  <c:v>24.411622276038162</c:v>
                </c:pt>
                <c:pt idx="40329">
                  <c:v>24.412227602914676</c:v>
                </c:pt>
                <c:pt idx="40330">
                  <c:v>24.41283292979119</c:v>
                </c:pt>
                <c:pt idx="40331">
                  <c:v>24.413438256667703</c:v>
                </c:pt>
                <c:pt idx="40332">
                  <c:v>24.414043583544217</c:v>
                </c:pt>
                <c:pt idx="40333">
                  <c:v>24.41464891042073</c:v>
                </c:pt>
                <c:pt idx="40334">
                  <c:v>24.415254237297244</c:v>
                </c:pt>
                <c:pt idx="40335">
                  <c:v>24.415859564173758</c:v>
                </c:pt>
                <c:pt idx="40336">
                  <c:v>24.416464891050271</c:v>
                </c:pt>
                <c:pt idx="40337">
                  <c:v>24.417070217926785</c:v>
                </c:pt>
                <c:pt idx="40338">
                  <c:v>24.417675544803298</c:v>
                </c:pt>
                <c:pt idx="40339">
                  <c:v>24.418280871679812</c:v>
                </c:pt>
                <c:pt idx="40340">
                  <c:v>24.418886198556326</c:v>
                </c:pt>
                <c:pt idx="40341">
                  <c:v>24.419491525432839</c:v>
                </c:pt>
                <c:pt idx="40342">
                  <c:v>24.420096852309353</c:v>
                </c:pt>
                <c:pt idx="40343">
                  <c:v>24.420702179185866</c:v>
                </c:pt>
                <c:pt idx="40344">
                  <c:v>24.42130750606238</c:v>
                </c:pt>
                <c:pt idx="40345">
                  <c:v>24.421912832938894</c:v>
                </c:pt>
                <c:pt idx="40346">
                  <c:v>24.422518159815407</c:v>
                </c:pt>
                <c:pt idx="40347">
                  <c:v>24.423123486691921</c:v>
                </c:pt>
                <c:pt idx="40348">
                  <c:v>24.423728813568435</c:v>
                </c:pt>
                <c:pt idx="40349">
                  <c:v>24.424334140444948</c:v>
                </c:pt>
                <c:pt idx="40350">
                  <c:v>24.424939467321462</c:v>
                </c:pt>
                <c:pt idx="40351">
                  <c:v>24.425544794197975</c:v>
                </c:pt>
                <c:pt idx="40352">
                  <c:v>24.426150121074489</c:v>
                </c:pt>
                <c:pt idx="40353">
                  <c:v>24.426755447951003</c:v>
                </c:pt>
                <c:pt idx="40354">
                  <c:v>24.427360774827516</c:v>
                </c:pt>
                <c:pt idx="40355">
                  <c:v>24.42796610170403</c:v>
                </c:pt>
                <c:pt idx="40356">
                  <c:v>24.428571428580543</c:v>
                </c:pt>
                <c:pt idx="40357">
                  <c:v>24.429176755457057</c:v>
                </c:pt>
                <c:pt idx="40358">
                  <c:v>24.429782082333571</c:v>
                </c:pt>
                <c:pt idx="40359">
                  <c:v>24.430387409210084</c:v>
                </c:pt>
                <c:pt idx="40360">
                  <c:v>24.430992736086598</c:v>
                </c:pt>
                <c:pt idx="40361">
                  <c:v>24.431598062963111</c:v>
                </c:pt>
                <c:pt idx="40362">
                  <c:v>24.432203389839625</c:v>
                </c:pt>
                <c:pt idx="40363">
                  <c:v>24.432808716716139</c:v>
                </c:pt>
                <c:pt idx="40364">
                  <c:v>24.433414043592652</c:v>
                </c:pt>
                <c:pt idx="40365">
                  <c:v>24.434019370469166</c:v>
                </c:pt>
                <c:pt idx="40366">
                  <c:v>24.434624697345679</c:v>
                </c:pt>
                <c:pt idx="40367">
                  <c:v>24.435230024222193</c:v>
                </c:pt>
                <c:pt idx="40368">
                  <c:v>24.435835351098707</c:v>
                </c:pt>
                <c:pt idx="40369">
                  <c:v>24.43644067797522</c:v>
                </c:pt>
                <c:pt idx="40370">
                  <c:v>24.437046004851734</c:v>
                </c:pt>
                <c:pt idx="40371">
                  <c:v>24.437651331728247</c:v>
                </c:pt>
                <c:pt idx="40372">
                  <c:v>24.438256658604761</c:v>
                </c:pt>
                <c:pt idx="40373">
                  <c:v>24.438861985481275</c:v>
                </c:pt>
                <c:pt idx="40374">
                  <c:v>24.439467312357788</c:v>
                </c:pt>
                <c:pt idx="40375">
                  <c:v>24.440072639234302</c:v>
                </c:pt>
                <c:pt idx="40376">
                  <c:v>24.440677966110815</c:v>
                </c:pt>
                <c:pt idx="40377">
                  <c:v>24.441283292987329</c:v>
                </c:pt>
                <c:pt idx="40378">
                  <c:v>24.441888619863843</c:v>
                </c:pt>
                <c:pt idx="40379">
                  <c:v>24.442493946740356</c:v>
                </c:pt>
                <c:pt idx="40380">
                  <c:v>24.44309927361687</c:v>
                </c:pt>
                <c:pt idx="40381">
                  <c:v>24.443704600493383</c:v>
                </c:pt>
                <c:pt idx="40382">
                  <c:v>24.444309927369897</c:v>
                </c:pt>
                <c:pt idx="40383">
                  <c:v>24.444915254246411</c:v>
                </c:pt>
                <c:pt idx="40384">
                  <c:v>24.445520581122924</c:v>
                </c:pt>
                <c:pt idx="40385">
                  <c:v>24.446125907999438</c:v>
                </c:pt>
                <c:pt idx="40386">
                  <c:v>24.446731234875951</c:v>
                </c:pt>
                <c:pt idx="40387">
                  <c:v>24.447336561752465</c:v>
                </c:pt>
                <c:pt idx="40388">
                  <c:v>24.447941888628979</c:v>
                </c:pt>
                <c:pt idx="40389">
                  <c:v>24.448547215505492</c:v>
                </c:pt>
                <c:pt idx="40390">
                  <c:v>24.449152542382006</c:v>
                </c:pt>
                <c:pt idx="40391">
                  <c:v>24.449757869258519</c:v>
                </c:pt>
                <c:pt idx="40392">
                  <c:v>24.450363196135033</c:v>
                </c:pt>
                <c:pt idx="40393">
                  <c:v>24.450968523011547</c:v>
                </c:pt>
                <c:pt idx="40394">
                  <c:v>24.45157384988806</c:v>
                </c:pt>
                <c:pt idx="40395">
                  <c:v>24.452179176764574</c:v>
                </c:pt>
                <c:pt idx="40396">
                  <c:v>24.452784503641087</c:v>
                </c:pt>
                <c:pt idx="40397">
                  <c:v>24.453389830517601</c:v>
                </c:pt>
                <c:pt idx="40398">
                  <c:v>24.453995157394115</c:v>
                </c:pt>
                <c:pt idx="40399">
                  <c:v>24.454600484270628</c:v>
                </c:pt>
                <c:pt idx="40400">
                  <c:v>24.455205811147142</c:v>
                </c:pt>
                <c:pt idx="40401">
                  <c:v>24.455811138023655</c:v>
                </c:pt>
                <c:pt idx="40402">
                  <c:v>24.456416464900169</c:v>
                </c:pt>
                <c:pt idx="40403">
                  <c:v>24.457021791776683</c:v>
                </c:pt>
                <c:pt idx="40404">
                  <c:v>24.457627118653196</c:v>
                </c:pt>
                <c:pt idx="40405">
                  <c:v>24.45823244552971</c:v>
                </c:pt>
                <c:pt idx="40406">
                  <c:v>24.458837772406223</c:v>
                </c:pt>
                <c:pt idx="40407">
                  <c:v>24.459443099282737</c:v>
                </c:pt>
                <c:pt idx="40408">
                  <c:v>24.460048426159251</c:v>
                </c:pt>
                <c:pt idx="40409">
                  <c:v>24.460653753035764</c:v>
                </c:pt>
                <c:pt idx="40410">
                  <c:v>24.461259079912278</c:v>
                </c:pt>
                <c:pt idx="40411">
                  <c:v>24.461864406788791</c:v>
                </c:pt>
                <c:pt idx="40412">
                  <c:v>24.462469733665305</c:v>
                </c:pt>
                <c:pt idx="40413">
                  <c:v>24.463075060541819</c:v>
                </c:pt>
                <c:pt idx="40414">
                  <c:v>24.463680387418332</c:v>
                </c:pt>
                <c:pt idx="40415">
                  <c:v>24.464285714294846</c:v>
                </c:pt>
                <c:pt idx="40416">
                  <c:v>24.464891041171359</c:v>
                </c:pt>
                <c:pt idx="40417">
                  <c:v>24.465496368047873</c:v>
                </c:pt>
                <c:pt idx="40418">
                  <c:v>24.466101694924387</c:v>
                </c:pt>
                <c:pt idx="40419">
                  <c:v>24.4667070218009</c:v>
                </c:pt>
                <c:pt idx="40420">
                  <c:v>24.467312348677414</c:v>
                </c:pt>
                <c:pt idx="40421">
                  <c:v>24.467917675553927</c:v>
                </c:pt>
                <c:pt idx="40422">
                  <c:v>24.468523002430441</c:v>
                </c:pt>
                <c:pt idx="40423">
                  <c:v>24.469128329306955</c:v>
                </c:pt>
                <c:pt idx="40424">
                  <c:v>24.469733656183468</c:v>
                </c:pt>
                <c:pt idx="40425">
                  <c:v>24.470338983059982</c:v>
                </c:pt>
                <c:pt idx="40426">
                  <c:v>24.470944309936495</c:v>
                </c:pt>
                <c:pt idx="40427">
                  <c:v>24.471549636813009</c:v>
                </c:pt>
                <c:pt idx="40428">
                  <c:v>24.472154963689523</c:v>
                </c:pt>
                <c:pt idx="40429">
                  <c:v>24.472760290566036</c:v>
                </c:pt>
                <c:pt idx="40430">
                  <c:v>24.47336561744255</c:v>
                </c:pt>
                <c:pt idx="40431">
                  <c:v>24.473970944319063</c:v>
                </c:pt>
                <c:pt idx="40432">
                  <c:v>24.474576271195577</c:v>
                </c:pt>
                <c:pt idx="40433">
                  <c:v>24.475181598072091</c:v>
                </c:pt>
                <c:pt idx="40434">
                  <c:v>24.475786924948604</c:v>
                </c:pt>
                <c:pt idx="40435">
                  <c:v>24.476392251825118</c:v>
                </c:pt>
                <c:pt idx="40436">
                  <c:v>24.476997578701631</c:v>
                </c:pt>
                <c:pt idx="40437">
                  <c:v>24.477602905578145</c:v>
                </c:pt>
                <c:pt idx="40438">
                  <c:v>24.478208232454659</c:v>
                </c:pt>
                <c:pt idx="40439">
                  <c:v>24.478813559331172</c:v>
                </c:pt>
                <c:pt idx="40440">
                  <c:v>24.479418886207686</c:v>
                </c:pt>
                <c:pt idx="40441">
                  <c:v>24.480024213084199</c:v>
                </c:pt>
                <c:pt idx="40442">
                  <c:v>24.480629539960713</c:v>
                </c:pt>
                <c:pt idx="40443">
                  <c:v>24.481234866837227</c:v>
                </c:pt>
                <c:pt idx="40444">
                  <c:v>24.48184019371374</c:v>
                </c:pt>
                <c:pt idx="40445">
                  <c:v>24.482445520590254</c:v>
                </c:pt>
                <c:pt idx="40446">
                  <c:v>24.483050847466767</c:v>
                </c:pt>
                <c:pt idx="40447">
                  <c:v>24.483656174343281</c:v>
                </c:pt>
                <c:pt idx="40448">
                  <c:v>24.484261501219795</c:v>
                </c:pt>
                <c:pt idx="40449">
                  <c:v>24.484866828096308</c:v>
                </c:pt>
                <c:pt idx="40450">
                  <c:v>24.485472154972822</c:v>
                </c:pt>
                <c:pt idx="40451">
                  <c:v>24.486077481849335</c:v>
                </c:pt>
                <c:pt idx="40452">
                  <c:v>24.486682808725849</c:v>
                </c:pt>
                <c:pt idx="40453">
                  <c:v>24.487288135602363</c:v>
                </c:pt>
                <c:pt idx="40454">
                  <c:v>24.487893462478876</c:v>
                </c:pt>
                <c:pt idx="40455">
                  <c:v>24.48849878935539</c:v>
                </c:pt>
                <c:pt idx="40456">
                  <c:v>24.489104116231903</c:v>
                </c:pt>
                <c:pt idx="40457">
                  <c:v>24.489709443108417</c:v>
                </c:pt>
                <c:pt idx="40458">
                  <c:v>24.490314769984931</c:v>
                </c:pt>
                <c:pt idx="40459">
                  <c:v>24.490920096861444</c:v>
                </c:pt>
                <c:pt idx="40460">
                  <c:v>24.491525423737958</c:v>
                </c:pt>
                <c:pt idx="40461">
                  <c:v>24.492130750614471</c:v>
                </c:pt>
                <c:pt idx="40462">
                  <c:v>24.492736077490985</c:v>
                </c:pt>
                <c:pt idx="40463">
                  <c:v>24.493341404367499</c:v>
                </c:pt>
                <c:pt idx="40464">
                  <c:v>24.493946731244012</c:v>
                </c:pt>
                <c:pt idx="40465">
                  <c:v>24.494552058120526</c:v>
                </c:pt>
                <c:pt idx="40466">
                  <c:v>24.495157384997039</c:v>
                </c:pt>
                <c:pt idx="40467">
                  <c:v>24.495762711873553</c:v>
                </c:pt>
                <c:pt idx="40468">
                  <c:v>24.496368038750067</c:v>
                </c:pt>
                <c:pt idx="40469">
                  <c:v>24.49697336562658</c:v>
                </c:pt>
                <c:pt idx="40470">
                  <c:v>24.497578692503094</c:v>
                </c:pt>
                <c:pt idx="40471">
                  <c:v>24.498184019379607</c:v>
                </c:pt>
                <c:pt idx="40472">
                  <c:v>24.498789346256121</c:v>
                </c:pt>
                <c:pt idx="40473">
                  <c:v>24.499394673132635</c:v>
                </c:pt>
                <c:pt idx="40474">
                  <c:v>24.500000000009148</c:v>
                </c:pt>
                <c:pt idx="40475">
                  <c:v>24.500605326885662</c:v>
                </c:pt>
                <c:pt idx="40476">
                  <c:v>24.501210653762175</c:v>
                </c:pt>
                <c:pt idx="40477">
                  <c:v>24.501815980638689</c:v>
                </c:pt>
                <c:pt idx="40478">
                  <c:v>24.502421307515203</c:v>
                </c:pt>
                <c:pt idx="40479">
                  <c:v>24.503026634391716</c:v>
                </c:pt>
                <c:pt idx="40480">
                  <c:v>24.50363196126823</c:v>
                </c:pt>
                <c:pt idx="40481">
                  <c:v>24.504237288144743</c:v>
                </c:pt>
                <c:pt idx="40482">
                  <c:v>24.504842615021257</c:v>
                </c:pt>
                <c:pt idx="40483">
                  <c:v>24.505447941897771</c:v>
                </c:pt>
                <c:pt idx="40484">
                  <c:v>24.506053268774284</c:v>
                </c:pt>
                <c:pt idx="40485">
                  <c:v>24.506658595650798</c:v>
                </c:pt>
                <c:pt idx="40486">
                  <c:v>24.507263922527311</c:v>
                </c:pt>
                <c:pt idx="40487">
                  <c:v>24.507869249403825</c:v>
                </c:pt>
                <c:pt idx="40488">
                  <c:v>24.508474576280339</c:v>
                </c:pt>
                <c:pt idx="40489">
                  <c:v>24.509079903156852</c:v>
                </c:pt>
                <c:pt idx="40490">
                  <c:v>24.509685230033366</c:v>
                </c:pt>
                <c:pt idx="40491">
                  <c:v>24.510290556909879</c:v>
                </c:pt>
                <c:pt idx="40492">
                  <c:v>24.510895883786393</c:v>
                </c:pt>
                <c:pt idx="40493">
                  <c:v>24.511501210662907</c:v>
                </c:pt>
                <c:pt idx="40494">
                  <c:v>24.51210653753942</c:v>
                </c:pt>
                <c:pt idx="40495">
                  <c:v>24.512711864415934</c:v>
                </c:pt>
                <c:pt idx="40496">
                  <c:v>24.513317191292447</c:v>
                </c:pt>
                <c:pt idx="40497">
                  <c:v>24.513922518168961</c:v>
                </c:pt>
                <c:pt idx="40498">
                  <c:v>24.514527845045475</c:v>
                </c:pt>
                <c:pt idx="40499">
                  <c:v>24.515133171921988</c:v>
                </c:pt>
                <c:pt idx="40500">
                  <c:v>24.515738498798502</c:v>
                </c:pt>
                <c:pt idx="40501">
                  <c:v>24.516343825675015</c:v>
                </c:pt>
                <c:pt idx="40502">
                  <c:v>24.516949152551529</c:v>
                </c:pt>
                <c:pt idx="40503">
                  <c:v>24.517554479428043</c:v>
                </c:pt>
                <c:pt idx="40504">
                  <c:v>24.518159806304556</c:v>
                </c:pt>
                <c:pt idx="40505">
                  <c:v>24.51876513318107</c:v>
                </c:pt>
                <c:pt idx="40506">
                  <c:v>24.519370460057583</c:v>
                </c:pt>
                <c:pt idx="40507">
                  <c:v>24.519975786934097</c:v>
                </c:pt>
                <c:pt idx="40508">
                  <c:v>24.520581113810611</c:v>
                </c:pt>
                <c:pt idx="40509">
                  <c:v>24.521186440687124</c:v>
                </c:pt>
                <c:pt idx="40510">
                  <c:v>24.521791767563638</c:v>
                </c:pt>
                <c:pt idx="40511">
                  <c:v>24.522397094440151</c:v>
                </c:pt>
                <c:pt idx="40512">
                  <c:v>24.523002421316665</c:v>
                </c:pt>
                <c:pt idx="40513">
                  <c:v>24.523607748193179</c:v>
                </c:pt>
                <c:pt idx="40514">
                  <c:v>24.524213075069692</c:v>
                </c:pt>
                <c:pt idx="40515">
                  <c:v>24.524818401946206</c:v>
                </c:pt>
                <c:pt idx="40516">
                  <c:v>24.525423728822719</c:v>
                </c:pt>
                <c:pt idx="40517">
                  <c:v>24.526029055699233</c:v>
                </c:pt>
                <c:pt idx="40518">
                  <c:v>24.526634382575747</c:v>
                </c:pt>
                <c:pt idx="40519">
                  <c:v>24.52723970945226</c:v>
                </c:pt>
                <c:pt idx="40520">
                  <c:v>24.527845036328774</c:v>
                </c:pt>
                <c:pt idx="40521">
                  <c:v>24.528450363205287</c:v>
                </c:pt>
                <c:pt idx="40522">
                  <c:v>24.529055690081801</c:v>
                </c:pt>
                <c:pt idx="40523">
                  <c:v>24.529661016958315</c:v>
                </c:pt>
                <c:pt idx="40524">
                  <c:v>24.530266343834828</c:v>
                </c:pt>
                <c:pt idx="40525">
                  <c:v>24.530871670711342</c:v>
                </c:pt>
                <c:pt idx="40526">
                  <c:v>24.531476997587855</c:v>
                </c:pt>
                <c:pt idx="40527">
                  <c:v>24.532082324464369</c:v>
                </c:pt>
                <c:pt idx="40528">
                  <c:v>24.532687651340883</c:v>
                </c:pt>
                <c:pt idx="40529">
                  <c:v>24.533292978217396</c:v>
                </c:pt>
                <c:pt idx="40530">
                  <c:v>24.53389830509391</c:v>
                </c:pt>
                <c:pt idx="40531">
                  <c:v>24.534503631970423</c:v>
                </c:pt>
                <c:pt idx="40532">
                  <c:v>24.535108958846937</c:v>
                </c:pt>
                <c:pt idx="40533">
                  <c:v>24.535714285723451</c:v>
                </c:pt>
                <c:pt idx="40534">
                  <c:v>24.536319612599964</c:v>
                </c:pt>
                <c:pt idx="40535">
                  <c:v>24.536924939476478</c:v>
                </c:pt>
                <c:pt idx="40536">
                  <c:v>24.537530266352992</c:v>
                </c:pt>
                <c:pt idx="40537">
                  <c:v>24.538135593229505</c:v>
                </c:pt>
                <c:pt idx="40538">
                  <c:v>24.538740920106019</c:v>
                </c:pt>
                <c:pt idx="40539">
                  <c:v>24.539346246982532</c:v>
                </c:pt>
                <c:pt idx="40540">
                  <c:v>24.539951573859046</c:v>
                </c:pt>
                <c:pt idx="40541">
                  <c:v>24.54055690073556</c:v>
                </c:pt>
                <c:pt idx="40542">
                  <c:v>24.541162227612073</c:v>
                </c:pt>
                <c:pt idx="40543">
                  <c:v>24.541767554488587</c:v>
                </c:pt>
                <c:pt idx="40544">
                  <c:v>24.5423728813651</c:v>
                </c:pt>
                <c:pt idx="40545">
                  <c:v>24.542978208241614</c:v>
                </c:pt>
                <c:pt idx="40546">
                  <c:v>24.543583535118128</c:v>
                </c:pt>
                <c:pt idx="40547">
                  <c:v>24.544188861994641</c:v>
                </c:pt>
                <c:pt idx="40548">
                  <c:v>24.544794188871155</c:v>
                </c:pt>
                <c:pt idx="40549">
                  <c:v>24.545399515747668</c:v>
                </c:pt>
                <c:pt idx="40550">
                  <c:v>24.546004842624182</c:v>
                </c:pt>
                <c:pt idx="40551">
                  <c:v>24.546610169500696</c:v>
                </c:pt>
                <c:pt idx="40552">
                  <c:v>24.547215496377209</c:v>
                </c:pt>
                <c:pt idx="40553">
                  <c:v>24.547820823253723</c:v>
                </c:pt>
                <c:pt idx="40554">
                  <c:v>24.548426150130236</c:v>
                </c:pt>
                <c:pt idx="40555">
                  <c:v>24.54903147700675</c:v>
                </c:pt>
                <c:pt idx="40556">
                  <c:v>24.549636803883264</c:v>
                </c:pt>
                <c:pt idx="40557">
                  <c:v>24.550242130759777</c:v>
                </c:pt>
                <c:pt idx="40558">
                  <c:v>24.550847457636291</c:v>
                </c:pt>
                <c:pt idx="40559">
                  <c:v>24.551452784512804</c:v>
                </c:pt>
                <c:pt idx="40560">
                  <c:v>24.552058111389318</c:v>
                </c:pt>
                <c:pt idx="40561">
                  <c:v>24.552663438265832</c:v>
                </c:pt>
                <c:pt idx="40562">
                  <c:v>24.553268765142345</c:v>
                </c:pt>
                <c:pt idx="40563">
                  <c:v>24.553874092018859</c:v>
                </c:pt>
                <c:pt idx="40564">
                  <c:v>24.554479418895372</c:v>
                </c:pt>
                <c:pt idx="40565">
                  <c:v>24.555084745771886</c:v>
                </c:pt>
                <c:pt idx="40566">
                  <c:v>24.5556900726484</c:v>
                </c:pt>
                <c:pt idx="40567">
                  <c:v>24.556295399524913</c:v>
                </c:pt>
                <c:pt idx="40568">
                  <c:v>24.556900726401427</c:v>
                </c:pt>
                <c:pt idx="40569">
                  <c:v>24.55750605327794</c:v>
                </c:pt>
                <c:pt idx="40570">
                  <c:v>24.558111380154454</c:v>
                </c:pt>
                <c:pt idx="40571">
                  <c:v>24.558716707030968</c:v>
                </c:pt>
                <c:pt idx="40572">
                  <c:v>24.559322033907481</c:v>
                </c:pt>
                <c:pt idx="40573">
                  <c:v>24.559927360783995</c:v>
                </c:pt>
                <c:pt idx="40574">
                  <c:v>24.560532687660508</c:v>
                </c:pt>
                <c:pt idx="40575">
                  <c:v>24.561138014537022</c:v>
                </c:pt>
                <c:pt idx="40576">
                  <c:v>24.561743341413536</c:v>
                </c:pt>
                <c:pt idx="40577">
                  <c:v>24.562348668290049</c:v>
                </c:pt>
                <c:pt idx="40578">
                  <c:v>24.562953995166563</c:v>
                </c:pt>
                <c:pt idx="40579">
                  <c:v>24.563559322043076</c:v>
                </c:pt>
                <c:pt idx="40580">
                  <c:v>24.56416464891959</c:v>
                </c:pt>
                <c:pt idx="40581">
                  <c:v>24.564769975796104</c:v>
                </c:pt>
                <c:pt idx="40582">
                  <c:v>24.565375302672617</c:v>
                </c:pt>
                <c:pt idx="40583">
                  <c:v>24.565980629549131</c:v>
                </c:pt>
                <c:pt idx="40584">
                  <c:v>24.566585956425644</c:v>
                </c:pt>
                <c:pt idx="40585">
                  <c:v>24.567191283302158</c:v>
                </c:pt>
                <c:pt idx="40586">
                  <c:v>24.567796610178672</c:v>
                </c:pt>
                <c:pt idx="40587">
                  <c:v>24.568401937055185</c:v>
                </c:pt>
                <c:pt idx="40588">
                  <c:v>24.569007263931699</c:v>
                </c:pt>
                <c:pt idx="40589">
                  <c:v>24.569612590808212</c:v>
                </c:pt>
                <c:pt idx="40590">
                  <c:v>24.570217917684726</c:v>
                </c:pt>
                <c:pt idx="40591">
                  <c:v>24.57082324456124</c:v>
                </c:pt>
                <c:pt idx="40592">
                  <c:v>24.571428571437753</c:v>
                </c:pt>
                <c:pt idx="40593">
                  <c:v>24.572033898314267</c:v>
                </c:pt>
                <c:pt idx="40594">
                  <c:v>24.57263922519078</c:v>
                </c:pt>
                <c:pt idx="40595">
                  <c:v>24.573244552067294</c:v>
                </c:pt>
                <c:pt idx="40596">
                  <c:v>24.573849878943808</c:v>
                </c:pt>
                <c:pt idx="40597">
                  <c:v>24.574455205820321</c:v>
                </c:pt>
                <c:pt idx="40598">
                  <c:v>24.575060532696835</c:v>
                </c:pt>
                <c:pt idx="40599">
                  <c:v>24.575665859573348</c:v>
                </c:pt>
                <c:pt idx="40600">
                  <c:v>24.576271186449862</c:v>
                </c:pt>
                <c:pt idx="40601">
                  <c:v>24.576876513326376</c:v>
                </c:pt>
                <c:pt idx="40602">
                  <c:v>24.577481840202889</c:v>
                </c:pt>
                <c:pt idx="40603">
                  <c:v>24.578087167079403</c:v>
                </c:pt>
                <c:pt idx="40604">
                  <c:v>24.578692493955916</c:v>
                </c:pt>
                <c:pt idx="40605">
                  <c:v>24.57929782083243</c:v>
                </c:pt>
                <c:pt idx="40606">
                  <c:v>24.579903147708944</c:v>
                </c:pt>
                <c:pt idx="40607">
                  <c:v>24.580508474585457</c:v>
                </c:pt>
                <c:pt idx="40608">
                  <c:v>24.581113801461971</c:v>
                </c:pt>
                <c:pt idx="40609">
                  <c:v>24.581719128338484</c:v>
                </c:pt>
                <c:pt idx="40610">
                  <c:v>24.582324455214998</c:v>
                </c:pt>
                <c:pt idx="40611">
                  <c:v>24.582929782091512</c:v>
                </c:pt>
                <c:pt idx="40612">
                  <c:v>24.583535108968025</c:v>
                </c:pt>
                <c:pt idx="40613">
                  <c:v>24.584140435844539</c:v>
                </c:pt>
                <c:pt idx="40614">
                  <c:v>24.584745762721052</c:v>
                </c:pt>
                <c:pt idx="40615">
                  <c:v>24.585351089597566</c:v>
                </c:pt>
                <c:pt idx="40616">
                  <c:v>24.58595641647408</c:v>
                </c:pt>
                <c:pt idx="40617">
                  <c:v>24.586561743350593</c:v>
                </c:pt>
                <c:pt idx="40618">
                  <c:v>24.587167070227107</c:v>
                </c:pt>
                <c:pt idx="40619">
                  <c:v>24.58777239710362</c:v>
                </c:pt>
                <c:pt idx="40620">
                  <c:v>24.588377723980134</c:v>
                </c:pt>
                <c:pt idx="40621">
                  <c:v>24.588983050856648</c:v>
                </c:pt>
                <c:pt idx="40622">
                  <c:v>24.589588377733161</c:v>
                </c:pt>
                <c:pt idx="40623">
                  <c:v>24.590193704609675</c:v>
                </c:pt>
                <c:pt idx="40624">
                  <c:v>24.590799031486188</c:v>
                </c:pt>
                <c:pt idx="40625">
                  <c:v>24.591404358362702</c:v>
                </c:pt>
                <c:pt idx="40626">
                  <c:v>24.592009685239216</c:v>
                </c:pt>
                <c:pt idx="40627">
                  <c:v>24.592615012115729</c:v>
                </c:pt>
                <c:pt idx="40628">
                  <c:v>24.593220338992243</c:v>
                </c:pt>
                <c:pt idx="40629">
                  <c:v>24.593825665868756</c:v>
                </c:pt>
                <c:pt idx="40630">
                  <c:v>24.59443099274527</c:v>
                </c:pt>
                <c:pt idx="40631">
                  <c:v>24.595036319621784</c:v>
                </c:pt>
                <c:pt idx="40632">
                  <c:v>24.595641646498297</c:v>
                </c:pt>
                <c:pt idx="40633">
                  <c:v>24.596246973374811</c:v>
                </c:pt>
                <c:pt idx="40634">
                  <c:v>24.596852300251324</c:v>
                </c:pt>
                <c:pt idx="40635">
                  <c:v>24.597457627127838</c:v>
                </c:pt>
                <c:pt idx="40636">
                  <c:v>24.598062954004352</c:v>
                </c:pt>
                <c:pt idx="40637">
                  <c:v>24.598668280880865</c:v>
                </c:pt>
                <c:pt idx="40638">
                  <c:v>24.599273607757379</c:v>
                </c:pt>
                <c:pt idx="40639">
                  <c:v>24.599878934633892</c:v>
                </c:pt>
                <c:pt idx="40640">
                  <c:v>24.600484261510406</c:v>
                </c:pt>
                <c:pt idx="40641">
                  <c:v>24.60108958838692</c:v>
                </c:pt>
                <c:pt idx="40642">
                  <c:v>24.601694915263433</c:v>
                </c:pt>
                <c:pt idx="40643">
                  <c:v>24.602300242139947</c:v>
                </c:pt>
                <c:pt idx="40644">
                  <c:v>24.60290556901646</c:v>
                </c:pt>
                <c:pt idx="40645">
                  <c:v>24.603510895892974</c:v>
                </c:pt>
                <c:pt idx="40646">
                  <c:v>24.604116222769488</c:v>
                </c:pt>
                <c:pt idx="40647">
                  <c:v>24.604721549646001</c:v>
                </c:pt>
                <c:pt idx="40648">
                  <c:v>24.605326876522515</c:v>
                </c:pt>
                <c:pt idx="40649">
                  <c:v>24.605932203399028</c:v>
                </c:pt>
                <c:pt idx="40650">
                  <c:v>24.606537530275542</c:v>
                </c:pt>
                <c:pt idx="40651">
                  <c:v>24.607142857152056</c:v>
                </c:pt>
                <c:pt idx="40652">
                  <c:v>24.607748184028569</c:v>
                </c:pt>
                <c:pt idx="40653">
                  <c:v>24.608353510905083</c:v>
                </c:pt>
                <c:pt idx="40654">
                  <c:v>24.608958837781596</c:v>
                </c:pt>
                <c:pt idx="40655">
                  <c:v>24.60956416465811</c:v>
                </c:pt>
                <c:pt idx="40656">
                  <c:v>24.610169491534624</c:v>
                </c:pt>
                <c:pt idx="40657">
                  <c:v>24.610774818411137</c:v>
                </c:pt>
                <c:pt idx="40658">
                  <c:v>24.611380145287651</c:v>
                </c:pt>
                <c:pt idx="40659">
                  <c:v>24.611985472164164</c:v>
                </c:pt>
                <c:pt idx="40660">
                  <c:v>24.612590799040678</c:v>
                </c:pt>
                <c:pt idx="40661">
                  <c:v>24.613196125917192</c:v>
                </c:pt>
                <c:pt idx="40662">
                  <c:v>24.613801452793705</c:v>
                </c:pt>
                <c:pt idx="40663">
                  <c:v>24.614406779670219</c:v>
                </c:pt>
                <c:pt idx="40664">
                  <c:v>24.615012106546732</c:v>
                </c:pt>
                <c:pt idx="40665">
                  <c:v>24.615617433423246</c:v>
                </c:pt>
                <c:pt idx="40666">
                  <c:v>24.61622276029976</c:v>
                </c:pt>
                <c:pt idx="40667">
                  <c:v>24.616828087176273</c:v>
                </c:pt>
                <c:pt idx="40668">
                  <c:v>24.617433414052787</c:v>
                </c:pt>
                <c:pt idx="40669">
                  <c:v>24.6180387409293</c:v>
                </c:pt>
                <c:pt idx="40670">
                  <c:v>24.618644067805814</c:v>
                </c:pt>
                <c:pt idx="40671">
                  <c:v>24.619249394682328</c:v>
                </c:pt>
                <c:pt idx="40672">
                  <c:v>24.619854721558841</c:v>
                </c:pt>
                <c:pt idx="40673">
                  <c:v>24.620460048435355</c:v>
                </c:pt>
                <c:pt idx="40674">
                  <c:v>24.621065375311868</c:v>
                </c:pt>
                <c:pt idx="40675">
                  <c:v>24.621670702188382</c:v>
                </c:pt>
                <c:pt idx="40676">
                  <c:v>24.622276029064896</c:v>
                </c:pt>
                <c:pt idx="40677">
                  <c:v>24.622881355941409</c:v>
                </c:pt>
                <c:pt idx="40678">
                  <c:v>24.623486682817923</c:v>
                </c:pt>
                <c:pt idx="40679">
                  <c:v>24.624092009694436</c:v>
                </c:pt>
                <c:pt idx="40680">
                  <c:v>24.62469733657095</c:v>
                </c:pt>
                <c:pt idx="40681">
                  <c:v>24.625302663447464</c:v>
                </c:pt>
                <c:pt idx="40682">
                  <c:v>24.625907990323977</c:v>
                </c:pt>
                <c:pt idx="40683">
                  <c:v>24.626513317200491</c:v>
                </c:pt>
                <c:pt idx="40684">
                  <c:v>24.627118644077004</c:v>
                </c:pt>
                <c:pt idx="40685">
                  <c:v>24.627723970953518</c:v>
                </c:pt>
                <c:pt idx="40686">
                  <c:v>24.628329297830032</c:v>
                </c:pt>
                <c:pt idx="40687">
                  <c:v>24.628934624706545</c:v>
                </c:pt>
                <c:pt idx="40688">
                  <c:v>24.629539951583059</c:v>
                </c:pt>
                <c:pt idx="40689">
                  <c:v>24.630145278459572</c:v>
                </c:pt>
                <c:pt idx="40690">
                  <c:v>24.630750605336086</c:v>
                </c:pt>
                <c:pt idx="40691">
                  <c:v>24.6313559322126</c:v>
                </c:pt>
                <c:pt idx="40692">
                  <c:v>24.631961259089113</c:v>
                </c:pt>
                <c:pt idx="40693">
                  <c:v>24.632566585965627</c:v>
                </c:pt>
                <c:pt idx="40694">
                  <c:v>24.63317191284214</c:v>
                </c:pt>
                <c:pt idx="40695">
                  <c:v>24.633777239718654</c:v>
                </c:pt>
                <c:pt idx="40696">
                  <c:v>24.634382566595168</c:v>
                </c:pt>
                <c:pt idx="40697">
                  <c:v>24.634987893471681</c:v>
                </c:pt>
                <c:pt idx="40698">
                  <c:v>24.635593220348195</c:v>
                </c:pt>
                <c:pt idx="40699">
                  <c:v>24.636198547224708</c:v>
                </c:pt>
                <c:pt idx="40700">
                  <c:v>24.636803874101222</c:v>
                </c:pt>
                <c:pt idx="40701">
                  <c:v>24.637409200977736</c:v>
                </c:pt>
                <c:pt idx="40702">
                  <c:v>24.638014527854249</c:v>
                </c:pt>
                <c:pt idx="40703">
                  <c:v>24.638619854730763</c:v>
                </c:pt>
                <c:pt idx="40704">
                  <c:v>24.639225181607276</c:v>
                </c:pt>
                <c:pt idx="40705">
                  <c:v>24.63983050848379</c:v>
                </c:pt>
                <c:pt idx="40706">
                  <c:v>24.640435835360304</c:v>
                </c:pt>
                <c:pt idx="40707">
                  <c:v>24.641041162236817</c:v>
                </c:pt>
                <c:pt idx="40708">
                  <c:v>24.641646489113331</c:v>
                </c:pt>
                <c:pt idx="40709">
                  <c:v>24.642251815989844</c:v>
                </c:pt>
                <c:pt idx="40710">
                  <c:v>24.642857142866358</c:v>
                </c:pt>
                <c:pt idx="40711">
                  <c:v>24.643462469742872</c:v>
                </c:pt>
                <c:pt idx="40712">
                  <c:v>24.644067796619385</c:v>
                </c:pt>
                <c:pt idx="40713">
                  <c:v>24.644673123495899</c:v>
                </c:pt>
                <c:pt idx="40714">
                  <c:v>24.645278450372412</c:v>
                </c:pt>
                <c:pt idx="40715">
                  <c:v>24.645883777248926</c:v>
                </c:pt>
                <c:pt idx="40716">
                  <c:v>24.64648910412544</c:v>
                </c:pt>
                <c:pt idx="40717">
                  <c:v>24.647094431001953</c:v>
                </c:pt>
                <c:pt idx="40718">
                  <c:v>24.647699757878467</c:v>
                </c:pt>
                <c:pt idx="40719">
                  <c:v>24.64830508475498</c:v>
                </c:pt>
                <c:pt idx="40720">
                  <c:v>24.648910411631494</c:v>
                </c:pt>
                <c:pt idx="40721">
                  <c:v>24.649515738508008</c:v>
                </c:pt>
                <c:pt idx="40722">
                  <c:v>24.650121065384521</c:v>
                </c:pt>
                <c:pt idx="40723">
                  <c:v>24.650726392261035</c:v>
                </c:pt>
                <c:pt idx="40724">
                  <c:v>24.651331719137549</c:v>
                </c:pt>
                <c:pt idx="40725">
                  <c:v>24.651937046014062</c:v>
                </c:pt>
                <c:pt idx="40726">
                  <c:v>24.652542372890576</c:v>
                </c:pt>
                <c:pt idx="40727">
                  <c:v>24.653147699767089</c:v>
                </c:pt>
                <c:pt idx="40728">
                  <c:v>24.653753026643603</c:v>
                </c:pt>
                <c:pt idx="40729">
                  <c:v>24.654358353520117</c:v>
                </c:pt>
                <c:pt idx="40730">
                  <c:v>24.65496368039663</c:v>
                </c:pt>
                <c:pt idx="40731">
                  <c:v>24.655569007273144</c:v>
                </c:pt>
                <c:pt idx="40732">
                  <c:v>24.656174334149657</c:v>
                </c:pt>
                <c:pt idx="40733">
                  <c:v>24.656779661026171</c:v>
                </c:pt>
                <c:pt idx="40734">
                  <c:v>24.657384987902685</c:v>
                </c:pt>
                <c:pt idx="40735">
                  <c:v>24.657990314779198</c:v>
                </c:pt>
                <c:pt idx="40736">
                  <c:v>24.658595641655712</c:v>
                </c:pt>
                <c:pt idx="40737">
                  <c:v>24.659200968532225</c:v>
                </c:pt>
                <c:pt idx="40738">
                  <c:v>24.659806295408739</c:v>
                </c:pt>
                <c:pt idx="40739">
                  <c:v>24.660411622285253</c:v>
                </c:pt>
                <c:pt idx="40740">
                  <c:v>24.661016949161766</c:v>
                </c:pt>
                <c:pt idx="40741">
                  <c:v>24.66162227603828</c:v>
                </c:pt>
                <c:pt idx="40742">
                  <c:v>24.662227602914793</c:v>
                </c:pt>
                <c:pt idx="40743">
                  <c:v>24.662832929791307</c:v>
                </c:pt>
                <c:pt idx="40744">
                  <c:v>24.663438256667821</c:v>
                </c:pt>
                <c:pt idx="40745">
                  <c:v>24.664043583544334</c:v>
                </c:pt>
                <c:pt idx="40746">
                  <c:v>24.664648910420848</c:v>
                </c:pt>
                <c:pt idx="40747">
                  <c:v>24.665254237297361</c:v>
                </c:pt>
                <c:pt idx="40748">
                  <c:v>24.665859564173875</c:v>
                </c:pt>
                <c:pt idx="40749">
                  <c:v>24.666464891050389</c:v>
                </c:pt>
                <c:pt idx="40750">
                  <c:v>24.667070217926902</c:v>
                </c:pt>
                <c:pt idx="40751">
                  <c:v>24.667675544803416</c:v>
                </c:pt>
                <c:pt idx="40752">
                  <c:v>24.668280871679929</c:v>
                </c:pt>
                <c:pt idx="40753">
                  <c:v>24.668886198556443</c:v>
                </c:pt>
                <c:pt idx="40754">
                  <c:v>24.669491525432957</c:v>
                </c:pt>
                <c:pt idx="40755">
                  <c:v>24.67009685230947</c:v>
                </c:pt>
                <c:pt idx="40756">
                  <c:v>24.670702179185984</c:v>
                </c:pt>
                <c:pt idx="40757">
                  <c:v>24.671307506062497</c:v>
                </c:pt>
                <c:pt idx="40758">
                  <c:v>24.671912832939011</c:v>
                </c:pt>
                <c:pt idx="40759">
                  <c:v>24.672518159815525</c:v>
                </c:pt>
                <c:pt idx="40760">
                  <c:v>24.673123486692038</c:v>
                </c:pt>
                <c:pt idx="40761">
                  <c:v>24.673728813568552</c:v>
                </c:pt>
                <c:pt idx="40762">
                  <c:v>24.674334140445065</c:v>
                </c:pt>
                <c:pt idx="40763">
                  <c:v>24.674939467321579</c:v>
                </c:pt>
                <c:pt idx="40764">
                  <c:v>24.675544794198093</c:v>
                </c:pt>
                <c:pt idx="40765">
                  <c:v>24.676150121074606</c:v>
                </c:pt>
                <c:pt idx="40766">
                  <c:v>24.67675544795112</c:v>
                </c:pt>
                <c:pt idx="40767">
                  <c:v>24.677360774827633</c:v>
                </c:pt>
                <c:pt idx="40768">
                  <c:v>24.677966101704147</c:v>
                </c:pt>
                <c:pt idx="40769">
                  <c:v>24.678571428580661</c:v>
                </c:pt>
                <c:pt idx="40770">
                  <c:v>24.679176755457174</c:v>
                </c:pt>
                <c:pt idx="40771">
                  <c:v>24.679782082333688</c:v>
                </c:pt>
                <c:pt idx="40772">
                  <c:v>24.680387409210201</c:v>
                </c:pt>
                <c:pt idx="40773">
                  <c:v>24.680992736086715</c:v>
                </c:pt>
                <c:pt idx="40774">
                  <c:v>24.681598062963229</c:v>
                </c:pt>
                <c:pt idx="40775">
                  <c:v>24.682203389839742</c:v>
                </c:pt>
                <c:pt idx="40776">
                  <c:v>24.682808716716256</c:v>
                </c:pt>
                <c:pt idx="40777">
                  <c:v>24.683414043592769</c:v>
                </c:pt>
                <c:pt idx="40778">
                  <c:v>24.684019370469283</c:v>
                </c:pt>
                <c:pt idx="40779">
                  <c:v>24.684624697345797</c:v>
                </c:pt>
                <c:pt idx="40780">
                  <c:v>24.68523002422231</c:v>
                </c:pt>
                <c:pt idx="40781">
                  <c:v>24.685835351098824</c:v>
                </c:pt>
                <c:pt idx="40782">
                  <c:v>24.686440677975337</c:v>
                </c:pt>
                <c:pt idx="40783">
                  <c:v>24.687046004851851</c:v>
                </c:pt>
                <c:pt idx="40784">
                  <c:v>24.687651331728365</c:v>
                </c:pt>
                <c:pt idx="40785">
                  <c:v>24.688256658604878</c:v>
                </c:pt>
                <c:pt idx="40786">
                  <c:v>24.688861985481392</c:v>
                </c:pt>
                <c:pt idx="40787">
                  <c:v>24.689467312357905</c:v>
                </c:pt>
                <c:pt idx="40788">
                  <c:v>24.690072639234419</c:v>
                </c:pt>
                <c:pt idx="40789">
                  <c:v>24.690677966110933</c:v>
                </c:pt>
                <c:pt idx="40790">
                  <c:v>24.691283292987446</c:v>
                </c:pt>
                <c:pt idx="40791">
                  <c:v>24.69188861986396</c:v>
                </c:pt>
                <c:pt idx="40792">
                  <c:v>24.692493946740473</c:v>
                </c:pt>
                <c:pt idx="40793">
                  <c:v>24.693099273616987</c:v>
                </c:pt>
                <c:pt idx="40794">
                  <c:v>24.693704600493501</c:v>
                </c:pt>
                <c:pt idx="40795">
                  <c:v>24.694309927370014</c:v>
                </c:pt>
                <c:pt idx="40796">
                  <c:v>24.694915254246528</c:v>
                </c:pt>
                <c:pt idx="40797">
                  <c:v>24.695520581123041</c:v>
                </c:pt>
                <c:pt idx="40798">
                  <c:v>24.696125907999555</c:v>
                </c:pt>
                <c:pt idx="40799">
                  <c:v>24.696731234876069</c:v>
                </c:pt>
                <c:pt idx="40800">
                  <c:v>24.697336561752582</c:v>
                </c:pt>
                <c:pt idx="40801">
                  <c:v>24.697941888629096</c:v>
                </c:pt>
                <c:pt idx="40802">
                  <c:v>24.698547215505609</c:v>
                </c:pt>
                <c:pt idx="40803">
                  <c:v>24.699152542382123</c:v>
                </c:pt>
                <c:pt idx="40804">
                  <c:v>24.699757869258637</c:v>
                </c:pt>
                <c:pt idx="40805">
                  <c:v>24.70036319613515</c:v>
                </c:pt>
                <c:pt idx="40806">
                  <c:v>24.700968523011664</c:v>
                </c:pt>
                <c:pt idx="40807">
                  <c:v>24.701573849888177</c:v>
                </c:pt>
                <c:pt idx="40808">
                  <c:v>24.702179176764691</c:v>
                </c:pt>
                <c:pt idx="40809">
                  <c:v>24.702784503641205</c:v>
                </c:pt>
                <c:pt idx="40810">
                  <c:v>24.703389830517718</c:v>
                </c:pt>
                <c:pt idx="40811">
                  <c:v>24.703995157394232</c:v>
                </c:pt>
                <c:pt idx="40812">
                  <c:v>24.704600484270745</c:v>
                </c:pt>
                <c:pt idx="40813">
                  <c:v>24.705205811147259</c:v>
                </c:pt>
                <c:pt idx="40814">
                  <c:v>24.705811138023773</c:v>
                </c:pt>
                <c:pt idx="40815">
                  <c:v>24.706416464900286</c:v>
                </c:pt>
                <c:pt idx="40816">
                  <c:v>24.7070217917768</c:v>
                </c:pt>
                <c:pt idx="40817">
                  <c:v>24.707627118653313</c:v>
                </c:pt>
                <c:pt idx="40818">
                  <c:v>24.708232445529827</c:v>
                </c:pt>
                <c:pt idx="40819">
                  <c:v>24.708837772406341</c:v>
                </c:pt>
                <c:pt idx="40820">
                  <c:v>24.709443099282854</c:v>
                </c:pt>
                <c:pt idx="40821">
                  <c:v>24.710048426159368</c:v>
                </c:pt>
                <c:pt idx="40822">
                  <c:v>24.710653753035881</c:v>
                </c:pt>
                <c:pt idx="40823">
                  <c:v>24.711259079912395</c:v>
                </c:pt>
                <c:pt idx="40824">
                  <c:v>24.711864406788909</c:v>
                </c:pt>
                <c:pt idx="40825">
                  <c:v>24.712469733665422</c:v>
                </c:pt>
                <c:pt idx="40826">
                  <c:v>24.713075060541936</c:v>
                </c:pt>
                <c:pt idx="40827">
                  <c:v>24.713680387418449</c:v>
                </c:pt>
                <c:pt idx="40828">
                  <c:v>24.714285714294963</c:v>
                </c:pt>
                <c:pt idx="40829">
                  <c:v>24.714891041171477</c:v>
                </c:pt>
                <c:pt idx="40830">
                  <c:v>24.71549636804799</c:v>
                </c:pt>
                <c:pt idx="40831">
                  <c:v>24.716101694924504</c:v>
                </c:pt>
                <c:pt idx="40832">
                  <c:v>24.716707021801017</c:v>
                </c:pt>
                <c:pt idx="40833">
                  <c:v>24.717312348677531</c:v>
                </c:pt>
                <c:pt idx="40834">
                  <c:v>24.717917675554045</c:v>
                </c:pt>
                <c:pt idx="40835">
                  <c:v>24.718523002430558</c:v>
                </c:pt>
                <c:pt idx="40836">
                  <c:v>24.719128329307072</c:v>
                </c:pt>
                <c:pt idx="40837">
                  <c:v>24.719733656183585</c:v>
                </c:pt>
                <c:pt idx="40838">
                  <c:v>24.720338983060099</c:v>
                </c:pt>
                <c:pt idx="40839">
                  <c:v>24.720944309936613</c:v>
                </c:pt>
                <c:pt idx="40840">
                  <c:v>24.721549636813126</c:v>
                </c:pt>
                <c:pt idx="40841">
                  <c:v>24.72215496368964</c:v>
                </c:pt>
                <c:pt idx="40842">
                  <c:v>24.722760290566153</c:v>
                </c:pt>
                <c:pt idx="40843">
                  <c:v>24.723365617442667</c:v>
                </c:pt>
                <c:pt idx="40844">
                  <c:v>24.723970944319181</c:v>
                </c:pt>
                <c:pt idx="40845">
                  <c:v>24.724576271195694</c:v>
                </c:pt>
                <c:pt idx="40846">
                  <c:v>24.725181598072208</c:v>
                </c:pt>
                <c:pt idx="40847">
                  <c:v>24.725786924948721</c:v>
                </c:pt>
                <c:pt idx="40848">
                  <c:v>24.726392251825235</c:v>
                </c:pt>
                <c:pt idx="40849">
                  <c:v>24.726997578701749</c:v>
                </c:pt>
                <c:pt idx="40850">
                  <c:v>24.727602905578262</c:v>
                </c:pt>
                <c:pt idx="40851">
                  <c:v>24.728208232454776</c:v>
                </c:pt>
                <c:pt idx="40852">
                  <c:v>24.728813559331289</c:v>
                </c:pt>
                <c:pt idx="40853">
                  <c:v>24.729418886207803</c:v>
                </c:pt>
                <c:pt idx="40854">
                  <c:v>24.730024213084317</c:v>
                </c:pt>
                <c:pt idx="40855">
                  <c:v>24.73062953996083</c:v>
                </c:pt>
                <c:pt idx="40856">
                  <c:v>24.731234866837344</c:v>
                </c:pt>
                <c:pt idx="40857">
                  <c:v>24.731840193713857</c:v>
                </c:pt>
                <c:pt idx="40858">
                  <c:v>24.732445520590371</c:v>
                </c:pt>
                <c:pt idx="40859">
                  <c:v>24.733050847466885</c:v>
                </c:pt>
                <c:pt idx="40860">
                  <c:v>24.733656174343398</c:v>
                </c:pt>
                <c:pt idx="40861">
                  <c:v>24.734261501219912</c:v>
                </c:pt>
                <c:pt idx="40862">
                  <c:v>24.734866828096425</c:v>
                </c:pt>
                <c:pt idx="40863">
                  <c:v>24.735472154972939</c:v>
                </c:pt>
                <c:pt idx="40864">
                  <c:v>24.736077481849453</c:v>
                </c:pt>
                <c:pt idx="40865">
                  <c:v>24.736682808725966</c:v>
                </c:pt>
                <c:pt idx="40866">
                  <c:v>24.73728813560248</c:v>
                </c:pt>
                <c:pt idx="40867">
                  <c:v>24.737893462478993</c:v>
                </c:pt>
                <c:pt idx="40868">
                  <c:v>24.738498789355507</c:v>
                </c:pt>
                <c:pt idx="40869">
                  <c:v>24.739104116232021</c:v>
                </c:pt>
                <c:pt idx="40870">
                  <c:v>24.739709443108534</c:v>
                </c:pt>
                <c:pt idx="40871">
                  <c:v>24.740314769985048</c:v>
                </c:pt>
                <c:pt idx="40872">
                  <c:v>24.740920096861561</c:v>
                </c:pt>
                <c:pt idx="40873">
                  <c:v>24.741525423738075</c:v>
                </c:pt>
                <c:pt idx="40874">
                  <c:v>24.742130750614589</c:v>
                </c:pt>
                <c:pt idx="40875">
                  <c:v>24.742736077491102</c:v>
                </c:pt>
                <c:pt idx="40876">
                  <c:v>24.743341404367616</c:v>
                </c:pt>
                <c:pt idx="40877">
                  <c:v>24.743946731244129</c:v>
                </c:pt>
                <c:pt idx="40878">
                  <c:v>24.744552058120643</c:v>
                </c:pt>
                <c:pt idx="40879">
                  <c:v>24.745157384997157</c:v>
                </c:pt>
                <c:pt idx="40880">
                  <c:v>24.74576271187367</c:v>
                </c:pt>
                <c:pt idx="40881">
                  <c:v>24.746368038750184</c:v>
                </c:pt>
                <c:pt idx="40882">
                  <c:v>24.746973365626697</c:v>
                </c:pt>
                <c:pt idx="40883">
                  <c:v>24.747578692503211</c:v>
                </c:pt>
                <c:pt idx="40884">
                  <c:v>24.748184019379725</c:v>
                </c:pt>
                <c:pt idx="40885">
                  <c:v>24.748789346256238</c:v>
                </c:pt>
                <c:pt idx="40886">
                  <c:v>24.749394673132752</c:v>
                </c:pt>
                <c:pt idx="40887">
                  <c:v>24.750000000009265</c:v>
                </c:pt>
                <c:pt idx="40888">
                  <c:v>24.750605326885779</c:v>
                </c:pt>
                <c:pt idx="40889">
                  <c:v>24.751210653762293</c:v>
                </c:pt>
                <c:pt idx="40890">
                  <c:v>24.751815980638806</c:v>
                </c:pt>
                <c:pt idx="40891">
                  <c:v>24.75242130751532</c:v>
                </c:pt>
                <c:pt idx="40892">
                  <c:v>24.753026634391833</c:v>
                </c:pt>
                <c:pt idx="40893">
                  <c:v>24.753631961268347</c:v>
                </c:pt>
                <c:pt idx="40894">
                  <c:v>24.754237288144861</c:v>
                </c:pt>
                <c:pt idx="40895">
                  <c:v>24.754842615021374</c:v>
                </c:pt>
                <c:pt idx="40896">
                  <c:v>24.755447941897888</c:v>
                </c:pt>
                <c:pt idx="40897">
                  <c:v>24.756053268774401</c:v>
                </c:pt>
                <c:pt idx="40898">
                  <c:v>24.756658595650915</c:v>
                </c:pt>
                <c:pt idx="40899">
                  <c:v>24.757263922527429</c:v>
                </c:pt>
                <c:pt idx="40900">
                  <c:v>24.757869249403942</c:v>
                </c:pt>
                <c:pt idx="40901">
                  <c:v>24.758474576280456</c:v>
                </c:pt>
                <c:pt idx="40902">
                  <c:v>24.759079903156969</c:v>
                </c:pt>
                <c:pt idx="40903">
                  <c:v>24.759685230033483</c:v>
                </c:pt>
                <c:pt idx="40904">
                  <c:v>24.760290556909997</c:v>
                </c:pt>
                <c:pt idx="40905">
                  <c:v>24.76089588378651</c:v>
                </c:pt>
                <c:pt idx="40906">
                  <c:v>24.761501210663024</c:v>
                </c:pt>
                <c:pt idx="40907">
                  <c:v>24.762106537539537</c:v>
                </c:pt>
                <c:pt idx="40908">
                  <c:v>24.762711864416051</c:v>
                </c:pt>
                <c:pt idx="40909">
                  <c:v>24.763317191292565</c:v>
                </c:pt>
                <c:pt idx="40910">
                  <c:v>24.763922518169078</c:v>
                </c:pt>
                <c:pt idx="40911">
                  <c:v>24.764527845045592</c:v>
                </c:pt>
                <c:pt idx="40912">
                  <c:v>24.765133171922106</c:v>
                </c:pt>
                <c:pt idx="40913">
                  <c:v>24.765738498798619</c:v>
                </c:pt>
                <c:pt idx="40914">
                  <c:v>24.766343825675133</c:v>
                </c:pt>
                <c:pt idx="40915">
                  <c:v>24.766949152551646</c:v>
                </c:pt>
                <c:pt idx="40916">
                  <c:v>24.76755447942816</c:v>
                </c:pt>
                <c:pt idx="40917">
                  <c:v>24.768159806304674</c:v>
                </c:pt>
                <c:pt idx="40918">
                  <c:v>24.768765133181187</c:v>
                </c:pt>
                <c:pt idx="40919">
                  <c:v>24.769370460057701</c:v>
                </c:pt>
                <c:pt idx="40920">
                  <c:v>24.769975786934214</c:v>
                </c:pt>
                <c:pt idx="40921">
                  <c:v>24.770581113810728</c:v>
                </c:pt>
                <c:pt idx="40922">
                  <c:v>24.771186440687242</c:v>
                </c:pt>
                <c:pt idx="40923">
                  <c:v>24.771791767563755</c:v>
                </c:pt>
                <c:pt idx="40924">
                  <c:v>24.772397094440269</c:v>
                </c:pt>
                <c:pt idx="40925">
                  <c:v>24.773002421316782</c:v>
                </c:pt>
                <c:pt idx="40926">
                  <c:v>24.773607748193296</c:v>
                </c:pt>
                <c:pt idx="40927">
                  <c:v>24.77421307506981</c:v>
                </c:pt>
                <c:pt idx="40928">
                  <c:v>24.774818401946323</c:v>
                </c:pt>
                <c:pt idx="40929">
                  <c:v>24.775423728822837</c:v>
                </c:pt>
                <c:pt idx="40930">
                  <c:v>24.77602905569935</c:v>
                </c:pt>
                <c:pt idx="40931">
                  <c:v>24.776634382575864</c:v>
                </c:pt>
                <c:pt idx="40932">
                  <c:v>24.777239709452378</c:v>
                </c:pt>
                <c:pt idx="40933">
                  <c:v>24.777845036328891</c:v>
                </c:pt>
                <c:pt idx="40934">
                  <c:v>24.778450363205405</c:v>
                </c:pt>
                <c:pt idx="40935">
                  <c:v>24.779055690081918</c:v>
                </c:pt>
                <c:pt idx="40936">
                  <c:v>24.779661016958432</c:v>
                </c:pt>
                <c:pt idx="40937">
                  <c:v>24.780266343834946</c:v>
                </c:pt>
                <c:pt idx="40938">
                  <c:v>24.780871670711459</c:v>
                </c:pt>
                <c:pt idx="40939">
                  <c:v>24.781476997587973</c:v>
                </c:pt>
                <c:pt idx="40940">
                  <c:v>24.782082324464486</c:v>
                </c:pt>
                <c:pt idx="40941">
                  <c:v>24.782687651341</c:v>
                </c:pt>
                <c:pt idx="40942">
                  <c:v>24.783292978217514</c:v>
                </c:pt>
                <c:pt idx="40943">
                  <c:v>24.783898305094027</c:v>
                </c:pt>
                <c:pt idx="40944">
                  <c:v>24.784503631970541</c:v>
                </c:pt>
                <c:pt idx="40945">
                  <c:v>24.785108958847054</c:v>
                </c:pt>
                <c:pt idx="40946">
                  <c:v>24.785714285723568</c:v>
                </c:pt>
                <c:pt idx="40947">
                  <c:v>24.786319612600082</c:v>
                </c:pt>
                <c:pt idx="40948">
                  <c:v>24.786924939476595</c:v>
                </c:pt>
                <c:pt idx="40949">
                  <c:v>24.787530266353109</c:v>
                </c:pt>
                <c:pt idx="40950">
                  <c:v>24.788135593229622</c:v>
                </c:pt>
                <c:pt idx="40951">
                  <c:v>24.788740920106136</c:v>
                </c:pt>
                <c:pt idx="40952">
                  <c:v>24.78934624698265</c:v>
                </c:pt>
                <c:pt idx="40953">
                  <c:v>24.789951573859163</c:v>
                </c:pt>
                <c:pt idx="40954">
                  <c:v>24.790556900735677</c:v>
                </c:pt>
                <c:pt idx="40955">
                  <c:v>24.79116222761219</c:v>
                </c:pt>
                <c:pt idx="40956">
                  <c:v>24.791767554488704</c:v>
                </c:pt>
                <c:pt idx="40957">
                  <c:v>24.792372881365218</c:v>
                </c:pt>
                <c:pt idx="40958">
                  <c:v>24.792978208241731</c:v>
                </c:pt>
                <c:pt idx="40959">
                  <c:v>24.793583535118245</c:v>
                </c:pt>
                <c:pt idx="40960">
                  <c:v>24.794188861994758</c:v>
                </c:pt>
                <c:pt idx="40961">
                  <c:v>24.794794188871272</c:v>
                </c:pt>
                <c:pt idx="40962">
                  <c:v>24.795399515747786</c:v>
                </c:pt>
                <c:pt idx="40963">
                  <c:v>24.796004842624299</c:v>
                </c:pt>
                <c:pt idx="40964">
                  <c:v>24.796610169500813</c:v>
                </c:pt>
                <c:pt idx="40965">
                  <c:v>24.797215496377326</c:v>
                </c:pt>
                <c:pt idx="40966">
                  <c:v>24.79782082325384</c:v>
                </c:pt>
                <c:pt idx="40967">
                  <c:v>24.798426150130354</c:v>
                </c:pt>
                <c:pt idx="40968">
                  <c:v>24.799031477006867</c:v>
                </c:pt>
                <c:pt idx="40969">
                  <c:v>24.799636803883381</c:v>
                </c:pt>
                <c:pt idx="40970">
                  <c:v>24.800242130759894</c:v>
                </c:pt>
                <c:pt idx="40971">
                  <c:v>24.800847457636408</c:v>
                </c:pt>
                <c:pt idx="40972">
                  <c:v>24.801452784512922</c:v>
                </c:pt>
                <c:pt idx="40973">
                  <c:v>24.802058111389435</c:v>
                </c:pt>
                <c:pt idx="40974">
                  <c:v>24.802663438265949</c:v>
                </c:pt>
                <c:pt idx="40975">
                  <c:v>24.803268765142462</c:v>
                </c:pt>
                <c:pt idx="40976">
                  <c:v>24.803874092018976</c:v>
                </c:pt>
                <c:pt idx="40977">
                  <c:v>24.80447941889549</c:v>
                </c:pt>
                <c:pt idx="40978">
                  <c:v>24.805084745772003</c:v>
                </c:pt>
                <c:pt idx="40979">
                  <c:v>24.805690072648517</c:v>
                </c:pt>
                <c:pt idx="40980">
                  <c:v>24.80629539952503</c:v>
                </c:pt>
                <c:pt idx="40981">
                  <c:v>24.806900726401544</c:v>
                </c:pt>
                <c:pt idx="40982">
                  <c:v>24.807506053278058</c:v>
                </c:pt>
                <c:pt idx="40983">
                  <c:v>24.808111380154571</c:v>
                </c:pt>
                <c:pt idx="40984">
                  <c:v>24.808716707031085</c:v>
                </c:pt>
                <c:pt idx="40985">
                  <c:v>24.809322033907598</c:v>
                </c:pt>
                <c:pt idx="40986">
                  <c:v>24.809927360784112</c:v>
                </c:pt>
                <c:pt idx="40987">
                  <c:v>24.810532687660626</c:v>
                </c:pt>
                <c:pt idx="40988">
                  <c:v>24.811138014537139</c:v>
                </c:pt>
                <c:pt idx="40989">
                  <c:v>24.811743341413653</c:v>
                </c:pt>
                <c:pt idx="40990">
                  <c:v>24.812348668290166</c:v>
                </c:pt>
                <c:pt idx="40991">
                  <c:v>24.81295399516668</c:v>
                </c:pt>
                <c:pt idx="40992">
                  <c:v>24.813559322043194</c:v>
                </c:pt>
                <c:pt idx="40993">
                  <c:v>24.814164648919707</c:v>
                </c:pt>
                <c:pt idx="40994">
                  <c:v>24.814769975796221</c:v>
                </c:pt>
                <c:pt idx="40995">
                  <c:v>24.815375302672734</c:v>
                </c:pt>
                <c:pt idx="40996">
                  <c:v>24.815980629549248</c:v>
                </c:pt>
                <c:pt idx="40997">
                  <c:v>24.816585956425762</c:v>
                </c:pt>
                <c:pt idx="40998">
                  <c:v>24.817191283302275</c:v>
                </c:pt>
                <c:pt idx="40999">
                  <c:v>24.817796610178789</c:v>
                </c:pt>
                <c:pt idx="41000">
                  <c:v>24.818401937055302</c:v>
                </c:pt>
                <c:pt idx="41001">
                  <c:v>24.819007263931816</c:v>
                </c:pt>
                <c:pt idx="41002">
                  <c:v>24.81961259080833</c:v>
                </c:pt>
                <c:pt idx="41003">
                  <c:v>24.820217917684843</c:v>
                </c:pt>
                <c:pt idx="41004">
                  <c:v>24.820823244561357</c:v>
                </c:pt>
                <c:pt idx="41005">
                  <c:v>24.82142857143787</c:v>
                </c:pt>
                <c:pt idx="41006">
                  <c:v>24.822033898314384</c:v>
                </c:pt>
                <c:pt idx="41007">
                  <c:v>24.822639225190898</c:v>
                </c:pt>
                <c:pt idx="41008">
                  <c:v>24.823244552067411</c:v>
                </c:pt>
                <c:pt idx="41009">
                  <c:v>24.823849878943925</c:v>
                </c:pt>
                <c:pt idx="41010">
                  <c:v>24.824455205820438</c:v>
                </c:pt>
                <c:pt idx="41011">
                  <c:v>24.825060532696952</c:v>
                </c:pt>
                <c:pt idx="41012">
                  <c:v>24.825665859573466</c:v>
                </c:pt>
                <c:pt idx="41013">
                  <c:v>24.826271186449979</c:v>
                </c:pt>
                <c:pt idx="41014">
                  <c:v>24.826876513326493</c:v>
                </c:pt>
                <c:pt idx="41015">
                  <c:v>24.827481840203006</c:v>
                </c:pt>
                <c:pt idx="41016">
                  <c:v>24.82808716707952</c:v>
                </c:pt>
                <c:pt idx="41017">
                  <c:v>24.828692493956034</c:v>
                </c:pt>
                <c:pt idx="41018">
                  <c:v>24.829297820832547</c:v>
                </c:pt>
                <c:pt idx="41019">
                  <c:v>24.829903147709061</c:v>
                </c:pt>
                <c:pt idx="41020">
                  <c:v>24.830508474585574</c:v>
                </c:pt>
                <c:pt idx="41021">
                  <c:v>24.831113801462088</c:v>
                </c:pt>
                <c:pt idx="41022">
                  <c:v>24.831719128338602</c:v>
                </c:pt>
                <c:pt idx="41023">
                  <c:v>24.832324455215115</c:v>
                </c:pt>
                <c:pt idx="41024">
                  <c:v>24.832929782091629</c:v>
                </c:pt>
                <c:pt idx="41025">
                  <c:v>24.833535108968142</c:v>
                </c:pt>
                <c:pt idx="41026">
                  <c:v>24.834140435844656</c:v>
                </c:pt>
                <c:pt idx="41027">
                  <c:v>24.83474576272117</c:v>
                </c:pt>
                <c:pt idx="41028">
                  <c:v>24.835351089597683</c:v>
                </c:pt>
                <c:pt idx="41029">
                  <c:v>24.835956416474197</c:v>
                </c:pt>
                <c:pt idx="41030">
                  <c:v>24.83656174335071</c:v>
                </c:pt>
                <c:pt idx="41031">
                  <c:v>24.837167070227224</c:v>
                </c:pt>
                <c:pt idx="41032">
                  <c:v>24.837772397103738</c:v>
                </c:pt>
                <c:pt idx="41033">
                  <c:v>24.838377723980251</c:v>
                </c:pt>
                <c:pt idx="41034">
                  <c:v>24.838983050856765</c:v>
                </c:pt>
                <c:pt idx="41035">
                  <c:v>24.839588377733278</c:v>
                </c:pt>
                <c:pt idx="41036">
                  <c:v>24.840193704609792</c:v>
                </c:pt>
                <c:pt idx="41037">
                  <c:v>24.840799031486306</c:v>
                </c:pt>
                <c:pt idx="41038">
                  <c:v>24.841404358362819</c:v>
                </c:pt>
                <c:pt idx="41039">
                  <c:v>24.842009685239333</c:v>
                </c:pt>
                <c:pt idx="41040">
                  <c:v>24.842615012115846</c:v>
                </c:pt>
                <c:pt idx="41041">
                  <c:v>24.84322033899236</c:v>
                </c:pt>
                <c:pt idx="41042">
                  <c:v>24.843825665868874</c:v>
                </c:pt>
                <c:pt idx="41043">
                  <c:v>24.844430992745387</c:v>
                </c:pt>
                <c:pt idx="41044">
                  <c:v>24.845036319621901</c:v>
                </c:pt>
                <c:pt idx="41045">
                  <c:v>24.845641646498414</c:v>
                </c:pt>
                <c:pt idx="41046">
                  <c:v>24.846246973374928</c:v>
                </c:pt>
                <c:pt idx="41047">
                  <c:v>24.846852300251442</c:v>
                </c:pt>
                <c:pt idx="41048">
                  <c:v>24.847457627127955</c:v>
                </c:pt>
                <c:pt idx="41049">
                  <c:v>24.848062954004469</c:v>
                </c:pt>
                <c:pt idx="41050">
                  <c:v>24.848668280880982</c:v>
                </c:pt>
                <c:pt idx="41051">
                  <c:v>24.849273607757496</c:v>
                </c:pt>
                <c:pt idx="41052">
                  <c:v>24.84987893463401</c:v>
                </c:pt>
                <c:pt idx="41053">
                  <c:v>24.850484261510523</c:v>
                </c:pt>
                <c:pt idx="41054">
                  <c:v>24.851089588387037</c:v>
                </c:pt>
                <c:pt idx="41055">
                  <c:v>24.85169491526355</c:v>
                </c:pt>
                <c:pt idx="41056">
                  <c:v>24.852300242140064</c:v>
                </c:pt>
                <c:pt idx="41057">
                  <c:v>24.852905569016578</c:v>
                </c:pt>
                <c:pt idx="41058">
                  <c:v>24.853510895893091</c:v>
                </c:pt>
                <c:pt idx="41059">
                  <c:v>24.854116222769605</c:v>
                </c:pt>
                <c:pt idx="41060">
                  <c:v>24.854721549646118</c:v>
                </c:pt>
                <c:pt idx="41061">
                  <c:v>24.855326876522632</c:v>
                </c:pt>
                <c:pt idx="41062">
                  <c:v>24.855932203399146</c:v>
                </c:pt>
                <c:pt idx="41063">
                  <c:v>24.856537530275659</c:v>
                </c:pt>
                <c:pt idx="41064">
                  <c:v>24.857142857152173</c:v>
                </c:pt>
                <c:pt idx="41065">
                  <c:v>24.857748184028686</c:v>
                </c:pt>
                <c:pt idx="41066">
                  <c:v>24.8583535109052</c:v>
                </c:pt>
                <c:pt idx="41067">
                  <c:v>24.858958837781714</c:v>
                </c:pt>
                <c:pt idx="41068">
                  <c:v>24.859564164658227</c:v>
                </c:pt>
                <c:pt idx="41069">
                  <c:v>24.860169491534741</c:v>
                </c:pt>
                <c:pt idx="41070">
                  <c:v>24.860774818411254</c:v>
                </c:pt>
                <c:pt idx="41071">
                  <c:v>24.861380145287768</c:v>
                </c:pt>
                <c:pt idx="41072">
                  <c:v>24.861985472164282</c:v>
                </c:pt>
                <c:pt idx="41073">
                  <c:v>24.862590799040795</c:v>
                </c:pt>
                <c:pt idx="41074">
                  <c:v>24.863196125917309</c:v>
                </c:pt>
                <c:pt idx="41075">
                  <c:v>24.863801452793822</c:v>
                </c:pt>
                <c:pt idx="41076">
                  <c:v>24.864406779670336</c:v>
                </c:pt>
                <c:pt idx="41077">
                  <c:v>24.86501210654685</c:v>
                </c:pt>
                <c:pt idx="41078">
                  <c:v>24.865617433423363</c:v>
                </c:pt>
                <c:pt idx="41079">
                  <c:v>24.866222760299877</c:v>
                </c:pt>
                <c:pt idx="41080">
                  <c:v>24.86682808717639</c:v>
                </c:pt>
                <c:pt idx="41081">
                  <c:v>24.867433414052904</c:v>
                </c:pt>
                <c:pt idx="41082">
                  <c:v>24.868038740929418</c:v>
                </c:pt>
                <c:pt idx="41083">
                  <c:v>24.868644067805931</c:v>
                </c:pt>
                <c:pt idx="41084">
                  <c:v>24.869249394682445</c:v>
                </c:pt>
                <c:pt idx="41085">
                  <c:v>24.869854721558958</c:v>
                </c:pt>
                <c:pt idx="41086">
                  <c:v>24.870460048435472</c:v>
                </c:pt>
                <c:pt idx="41087">
                  <c:v>24.871065375311986</c:v>
                </c:pt>
                <c:pt idx="41088">
                  <c:v>24.871670702188499</c:v>
                </c:pt>
                <c:pt idx="41089">
                  <c:v>24.872276029065013</c:v>
                </c:pt>
                <c:pt idx="41090">
                  <c:v>24.872881355941526</c:v>
                </c:pt>
                <c:pt idx="41091">
                  <c:v>24.87348668281804</c:v>
                </c:pt>
                <c:pt idx="41092">
                  <c:v>24.874092009694554</c:v>
                </c:pt>
                <c:pt idx="41093">
                  <c:v>24.874697336571067</c:v>
                </c:pt>
                <c:pt idx="41094">
                  <c:v>24.875302663447581</c:v>
                </c:pt>
                <c:pt idx="41095">
                  <c:v>24.875907990324094</c:v>
                </c:pt>
                <c:pt idx="41096">
                  <c:v>24.876513317200608</c:v>
                </c:pt>
                <c:pt idx="41097">
                  <c:v>24.877118644077122</c:v>
                </c:pt>
                <c:pt idx="41098">
                  <c:v>24.877723970953635</c:v>
                </c:pt>
                <c:pt idx="41099">
                  <c:v>24.878329297830149</c:v>
                </c:pt>
                <c:pt idx="41100">
                  <c:v>24.878934624706663</c:v>
                </c:pt>
                <c:pt idx="41101">
                  <c:v>24.879539951583176</c:v>
                </c:pt>
                <c:pt idx="41102">
                  <c:v>24.88014527845969</c:v>
                </c:pt>
                <c:pt idx="41103">
                  <c:v>24.880750605336203</c:v>
                </c:pt>
                <c:pt idx="41104">
                  <c:v>24.881355932212717</c:v>
                </c:pt>
                <c:pt idx="41105">
                  <c:v>24.881961259089231</c:v>
                </c:pt>
                <c:pt idx="41106">
                  <c:v>24.882566585965744</c:v>
                </c:pt>
                <c:pt idx="41107">
                  <c:v>24.883171912842258</c:v>
                </c:pt>
                <c:pt idx="41108">
                  <c:v>24.883777239718771</c:v>
                </c:pt>
                <c:pt idx="41109">
                  <c:v>24.884382566595285</c:v>
                </c:pt>
                <c:pt idx="41110">
                  <c:v>24.884987893471799</c:v>
                </c:pt>
                <c:pt idx="41111">
                  <c:v>24.885593220348312</c:v>
                </c:pt>
                <c:pt idx="41112">
                  <c:v>24.886198547224826</c:v>
                </c:pt>
                <c:pt idx="41113">
                  <c:v>24.886803874101339</c:v>
                </c:pt>
                <c:pt idx="41114">
                  <c:v>24.887409200977853</c:v>
                </c:pt>
                <c:pt idx="41115">
                  <c:v>24.888014527854367</c:v>
                </c:pt>
                <c:pt idx="41116">
                  <c:v>24.88861985473088</c:v>
                </c:pt>
                <c:pt idx="41117">
                  <c:v>24.889225181607394</c:v>
                </c:pt>
                <c:pt idx="41118">
                  <c:v>24.889830508483907</c:v>
                </c:pt>
                <c:pt idx="41119">
                  <c:v>24.890435835360421</c:v>
                </c:pt>
                <c:pt idx="41120">
                  <c:v>24.891041162236935</c:v>
                </c:pt>
                <c:pt idx="41121">
                  <c:v>24.891646489113448</c:v>
                </c:pt>
                <c:pt idx="41122">
                  <c:v>24.892251815989962</c:v>
                </c:pt>
                <c:pt idx="41123">
                  <c:v>24.892857142866475</c:v>
                </c:pt>
                <c:pt idx="41124">
                  <c:v>24.893462469742989</c:v>
                </c:pt>
                <c:pt idx="41125">
                  <c:v>24.894067796619503</c:v>
                </c:pt>
                <c:pt idx="41126">
                  <c:v>24.894673123496016</c:v>
                </c:pt>
                <c:pt idx="41127">
                  <c:v>24.89527845037253</c:v>
                </c:pt>
                <c:pt idx="41128">
                  <c:v>24.895883777249043</c:v>
                </c:pt>
                <c:pt idx="41129">
                  <c:v>24.896489104125557</c:v>
                </c:pt>
                <c:pt idx="41130">
                  <c:v>24.897094431002071</c:v>
                </c:pt>
                <c:pt idx="41131">
                  <c:v>24.897699757878584</c:v>
                </c:pt>
                <c:pt idx="41132">
                  <c:v>24.898305084755098</c:v>
                </c:pt>
                <c:pt idx="41133">
                  <c:v>24.898910411631611</c:v>
                </c:pt>
                <c:pt idx="41134">
                  <c:v>24.899515738508125</c:v>
                </c:pt>
                <c:pt idx="41135">
                  <c:v>24.900121065384639</c:v>
                </c:pt>
                <c:pt idx="41136">
                  <c:v>24.900726392261152</c:v>
                </c:pt>
                <c:pt idx="41137">
                  <c:v>24.901331719137666</c:v>
                </c:pt>
                <c:pt idx="41138">
                  <c:v>24.901937046014179</c:v>
                </c:pt>
                <c:pt idx="41139">
                  <c:v>24.902542372890693</c:v>
                </c:pt>
                <c:pt idx="41140">
                  <c:v>24.903147699767207</c:v>
                </c:pt>
                <c:pt idx="41141">
                  <c:v>24.90375302664372</c:v>
                </c:pt>
                <c:pt idx="41142">
                  <c:v>24.904358353520234</c:v>
                </c:pt>
                <c:pt idx="41143">
                  <c:v>24.904963680396747</c:v>
                </c:pt>
                <c:pt idx="41144">
                  <c:v>24.905569007273261</c:v>
                </c:pt>
                <c:pt idx="41145">
                  <c:v>24.906174334149775</c:v>
                </c:pt>
                <c:pt idx="41146">
                  <c:v>24.906779661026288</c:v>
                </c:pt>
                <c:pt idx="41147">
                  <c:v>24.907384987902802</c:v>
                </c:pt>
                <c:pt idx="41148">
                  <c:v>24.907990314779315</c:v>
                </c:pt>
                <c:pt idx="41149">
                  <c:v>24.908595641655829</c:v>
                </c:pt>
                <c:pt idx="41150">
                  <c:v>24.909200968532343</c:v>
                </c:pt>
                <c:pt idx="41151">
                  <c:v>24.909806295408856</c:v>
                </c:pt>
                <c:pt idx="41152">
                  <c:v>24.91041162228537</c:v>
                </c:pt>
                <c:pt idx="41153">
                  <c:v>24.911016949161883</c:v>
                </c:pt>
                <c:pt idx="41154">
                  <c:v>24.911622276038397</c:v>
                </c:pt>
                <c:pt idx="41155">
                  <c:v>24.912227602914911</c:v>
                </c:pt>
                <c:pt idx="41156">
                  <c:v>24.912832929791424</c:v>
                </c:pt>
                <c:pt idx="41157">
                  <c:v>24.913438256667938</c:v>
                </c:pt>
                <c:pt idx="41158">
                  <c:v>24.914043583544451</c:v>
                </c:pt>
                <c:pt idx="41159">
                  <c:v>24.914648910420965</c:v>
                </c:pt>
                <c:pt idx="41160">
                  <c:v>24.915254237297479</c:v>
                </c:pt>
                <c:pt idx="41161">
                  <c:v>24.915859564173992</c:v>
                </c:pt>
                <c:pt idx="41162">
                  <c:v>24.916464891050506</c:v>
                </c:pt>
                <c:pt idx="41163">
                  <c:v>24.917070217927019</c:v>
                </c:pt>
                <c:pt idx="41164">
                  <c:v>24.917675544803533</c:v>
                </c:pt>
                <c:pt idx="41165">
                  <c:v>24.918280871680047</c:v>
                </c:pt>
                <c:pt idx="41166">
                  <c:v>24.91888619855656</c:v>
                </c:pt>
                <c:pt idx="41167">
                  <c:v>24.919491525433074</c:v>
                </c:pt>
                <c:pt idx="41168">
                  <c:v>24.920096852309587</c:v>
                </c:pt>
                <c:pt idx="41169">
                  <c:v>24.920702179186101</c:v>
                </c:pt>
                <c:pt idx="41170">
                  <c:v>24.921307506062615</c:v>
                </c:pt>
                <c:pt idx="41171">
                  <c:v>24.921912832939128</c:v>
                </c:pt>
                <c:pt idx="41172">
                  <c:v>24.922518159815642</c:v>
                </c:pt>
                <c:pt idx="41173">
                  <c:v>24.923123486692155</c:v>
                </c:pt>
                <c:pt idx="41174">
                  <c:v>24.923728813568669</c:v>
                </c:pt>
                <c:pt idx="41175">
                  <c:v>24.924334140445183</c:v>
                </c:pt>
                <c:pt idx="41176">
                  <c:v>24.924939467321696</c:v>
                </c:pt>
                <c:pt idx="41177">
                  <c:v>24.92554479419821</c:v>
                </c:pt>
                <c:pt idx="41178">
                  <c:v>24.926150121074723</c:v>
                </c:pt>
                <c:pt idx="41179">
                  <c:v>24.926755447951237</c:v>
                </c:pt>
                <c:pt idx="41180">
                  <c:v>24.927360774827751</c:v>
                </c:pt>
                <c:pt idx="41181">
                  <c:v>24.927966101704264</c:v>
                </c:pt>
                <c:pt idx="41182">
                  <c:v>24.928571428580778</c:v>
                </c:pt>
                <c:pt idx="41183">
                  <c:v>24.929176755457291</c:v>
                </c:pt>
                <c:pt idx="41184">
                  <c:v>24.929782082333805</c:v>
                </c:pt>
                <c:pt idx="41185">
                  <c:v>24.930387409210319</c:v>
                </c:pt>
                <c:pt idx="41186">
                  <c:v>24.930992736086832</c:v>
                </c:pt>
                <c:pt idx="41187">
                  <c:v>24.931598062963346</c:v>
                </c:pt>
                <c:pt idx="41188">
                  <c:v>24.932203389839859</c:v>
                </c:pt>
                <c:pt idx="41189">
                  <c:v>24.932808716716373</c:v>
                </c:pt>
                <c:pt idx="41190">
                  <c:v>24.933414043592887</c:v>
                </c:pt>
                <c:pt idx="41191">
                  <c:v>24.9340193704694</c:v>
                </c:pt>
                <c:pt idx="41192">
                  <c:v>24.934624697345914</c:v>
                </c:pt>
                <c:pt idx="41193">
                  <c:v>24.935230024222427</c:v>
                </c:pt>
                <c:pt idx="41194">
                  <c:v>24.935835351098941</c:v>
                </c:pt>
                <c:pt idx="41195">
                  <c:v>24.936440677975455</c:v>
                </c:pt>
                <c:pt idx="41196">
                  <c:v>24.937046004851968</c:v>
                </c:pt>
                <c:pt idx="41197">
                  <c:v>24.937651331728482</c:v>
                </c:pt>
                <c:pt idx="41198">
                  <c:v>24.938256658604995</c:v>
                </c:pt>
                <c:pt idx="41199">
                  <c:v>24.938861985481509</c:v>
                </c:pt>
                <c:pt idx="41200">
                  <c:v>24.939467312358023</c:v>
                </c:pt>
                <c:pt idx="41201">
                  <c:v>24.940072639234536</c:v>
                </c:pt>
                <c:pt idx="41202">
                  <c:v>24.94067796611105</c:v>
                </c:pt>
                <c:pt idx="41203">
                  <c:v>24.941283292987563</c:v>
                </c:pt>
                <c:pt idx="41204">
                  <c:v>24.941888619864077</c:v>
                </c:pt>
                <c:pt idx="41205">
                  <c:v>24.942493946740591</c:v>
                </c:pt>
                <c:pt idx="41206">
                  <c:v>24.943099273617104</c:v>
                </c:pt>
                <c:pt idx="41207">
                  <c:v>24.943704600493618</c:v>
                </c:pt>
                <c:pt idx="41208">
                  <c:v>24.944309927370131</c:v>
                </c:pt>
                <c:pt idx="41209">
                  <c:v>24.944915254246645</c:v>
                </c:pt>
                <c:pt idx="41210">
                  <c:v>24.945520581123159</c:v>
                </c:pt>
                <c:pt idx="41211">
                  <c:v>24.946125907999672</c:v>
                </c:pt>
                <c:pt idx="41212">
                  <c:v>24.946731234876186</c:v>
                </c:pt>
                <c:pt idx="41213">
                  <c:v>24.947336561752699</c:v>
                </c:pt>
                <c:pt idx="41214">
                  <c:v>24.947941888629213</c:v>
                </c:pt>
                <c:pt idx="41215">
                  <c:v>24.948547215505727</c:v>
                </c:pt>
                <c:pt idx="41216">
                  <c:v>24.94915254238224</c:v>
                </c:pt>
                <c:pt idx="41217">
                  <c:v>24.949757869258754</c:v>
                </c:pt>
                <c:pt idx="41218">
                  <c:v>24.950363196135267</c:v>
                </c:pt>
                <c:pt idx="41219">
                  <c:v>24.950968523011781</c:v>
                </c:pt>
                <c:pt idx="41220">
                  <c:v>24.951573849888295</c:v>
                </c:pt>
                <c:pt idx="41221">
                  <c:v>24.952179176764808</c:v>
                </c:pt>
                <c:pt idx="41222">
                  <c:v>24.952784503641322</c:v>
                </c:pt>
                <c:pt idx="41223">
                  <c:v>24.953389830517835</c:v>
                </c:pt>
                <c:pt idx="41224">
                  <c:v>24.953995157394349</c:v>
                </c:pt>
                <c:pt idx="41225">
                  <c:v>24.954600484270863</c:v>
                </c:pt>
                <c:pt idx="41226">
                  <c:v>24.955205811147376</c:v>
                </c:pt>
                <c:pt idx="41227">
                  <c:v>24.95581113802389</c:v>
                </c:pt>
                <c:pt idx="41228">
                  <c:v>24.956416464900403</c:v>
                </c:pt>
                <c:pt idx="41229">
                  <c:v>24.957021791776917</c:v>
                </c:pt>
                <c:pt idx="41230">
                  <c:v>24.957627118653431</c:v>
                </c:pt>
                <c:pt idx="41231">
                  <c:v>24.958232445529944</c:v>
                </c:pt>
                <c:pt idx="41232">
                  <c:v>24.958837772406458</c:v>
                </c:pt>
                <c:pt idx="41233">
                  <c:v>24.959443099282971</c:v>
                </c:pt>
                <c:pt idx="41234">
                  <c:v>24.960048426159485</c:v>
                </c:pt>
                <c:pt idx="41235">
                  <c:v>24.960653753035999</c:v>
                </c:pt>
                <c:pt idx="41236">
                  <c:v>24.961259079912512</c:v>
                </c:pt>
                <c:pt idx="41237">
                  <c:v>24.961864406789026</c:v>
                </c:pt>
                <c:pt idx="41238">
                  <c:v>24.962469733665539</c:v>
                </c:pt>
                <c:pt idx="41239">
                  <c:v>24.963075060542053</c:v>
                </c:pt>
                <c:pt idx="41240">
                  <c:v>24.963680387418567</c:v>
                </c:pt>
                <c:pt idx="41241">
                  <c:v>24.96428571429508</c:v>
                </c:pt>
                <c:pt idx="41242">
                  <c:v>24.964891041171594</c:v>
                </c:pt>
                <c:pt idx="41243">
                  <c:v>24.965496368048107</c:v>
                </c:pt>
                <c:pt idx="41244">
                  <c:v>24.966101694924621</c:v>
                </c:pt>
                <c:pt idx="41245">
                  <c:v>24.966707021801135</c:v>
                </c:pt>
                <c:pt idx="41246">
                  <c:v>24.967312348677648</c:v>
                </c:pt>
                <c:pt idx="41247">
                  <c:v>24.967917675554162</c:v>
                </c:pt>
                <c:pt idx="41248">
                  <c:v>24.968523002430675</c:v>
                </c:pt>
                <c:pt idx="41249">
                  <c:v>24.969128329307189</c:v>
                </c:pt>
                <c:pt idx="41250">
                  <c:v>24.969733656183703</c:v>
                </c:pt>
                <c:pt idx="41251">
                  <c:v>24.970338983060216</c:v>
                </c:pt>
                <c:pt idx="41252">
                  <c:v>24.97094430993673</c:v>
                </c:pt>
                <c:pt idx="41253">
                  <c:v>24.971549636813243</c:v>
                </c:pt>
                <c:pt idx="41254">
                  <c:v>24.972154963689757</c:v>
                </c:pt>
                <c:pt idx="41255">
                  <c:v>24.972760290566271</c:v>
                </c:pt>
                <c:pt idx="41256">
                  <c:v>24.973365617442784</c:v>
                </c:pt>
                <c:pt idx="41257">
                  <c:v>24.973970944319298</c:v>
                </c:pt>
                <c:pt idx="41258">
                  <c:v>24.974576271195811</c:v>
                </c:pt>
                <c:pt idx="41259">
                  <c:v>24.975181598072325</c:v>
                </c:pt>
                <c:pt idx="41260">
                  <c:v>24.975786924948839</c:v>
                </c:pt>
                <c:pt idx="41261">
                  <c:v>24.976392251825352</c:v>
                </c:pt>
                <c:pt idx="41262">
                  <c:v>24.976997578701866</c:v>
                </c:pt>
                <c:pt idx="41263">
                  <c:v>24.977602905578379</c:v>
                </c:pt>
                <c:pt idx="41264">
                  <c:v>24.978208232454893</c:v>
                </c:pt>
                <c:pt idx="41265">
                  <c:v>24.978813559331407</c:v>
                </c:pt>
                <c:pt idx="41266">
                  <c:v>24.97941888620792</c:v>
                </c:pt>
                <c:pt idx="41267">
                  <c:v>24.980024213084434</c:v>
                </c:pt>
                <c:pt idx="41268">
                  <c:v>24.980629539960947</c:v>
                </c:pt>
                <c:pt idx="41269">
                  <c:v>24.981234866837461</c:v>
                </c:pt>
                <c:pt idx="41270">
                  <c:v>24.981840193713975</c:v>
                </c:pt>
                <c:pt idx="41271">
                  <c:v>24.982445520590488</c:v>
                </c:pt>
                <c:pt idx="41272">
                  <c:v>24.983050847467002</c:v>
                </c:pt>
                <c:pt idx="41273">
                  <c:v>24.983656174343515</c:v>
                </c:pt>
                <c:pt idx="41274">
                  <c:v>24.984261501220029</c:v>
                </c:pt>
                <c:pt idx="41275">
                  <c:v>24.984866828096543</c:v>
                </c:pt>
                <c:pt idx="41276">
                  <c:v>24.985472154973056</c:v>
                </c:pt>
                <c:pt idx="41277">
                  <c:v>24.98607748184957</c:v>
                </c:pt>
                <c:pt idx="41278">
                  <c:v>24.986682808726083</c:v>
                </c:pt>
                <c:pt idx="41279">
                  <c:v>24.987288135602597</c:v>
                </c:pt>
                <c:pt idx="41280">
                  <c:v>24.987893462479111</c:v>
                </c:pt>
                <c:pt idx="41281">
                  <c:v>24.988498789355624</c:v>
                </c:pt>
                <c:pt idx="41282">
                  <c:v>24.989104116232138</c:v>
                </c:pt>
                <c:pt idx="41283">
                  <c:v>24.989709443108651</c:v>
                </c:pt>
                <c:pt idx="41284">
                  <c:v>24.990314769985165</c:v>
                </c:pt>
                <c:pt idx="41285">
                  <c:v>24.990920096861679</c:v>
                </c:pt>
                <c:pt idx="41286">
                  <c:v>24.991525423738192</c:v>
                </c:pt>
                <c:pt idx="41287">
                  <c:v>24.992130750614706</c:v>
                </c:pt>
                <c:pt idx="41288">
                  <c:v>24.99273607749122</c:v>
                </c:pt>
                <c:pt idx="41289">
                  <c:v>24.993341404367733</c:v>
                </c:pt>
                <c:pt idx="41290">
                  <c:v>24.993946731244247</c:v>
                </c:pt>
                <c:pt idx="41291">
                  <c:v>24.99455205812076</c:v>
                </c:pt>
                <c:pt idx="41292">
                  <c:v>24.995157384997274</c:v>
                </c:pt>
                <c:pt idx="41293">
                  <c:v>24.995762711873788</c:v>
                </c:pt>
                <c:pt idx="41294">
                  <c:v>24.996368038750301</c:v>
                </c:pt>
                <c:pt idx="41295">
                  <c:v>24.996973365626815</c:v>
                </c:pt>
                <c:pt idx="41296">
                  <c:v>24.997578692503328</c:v>
                </c:pt>
                <c:pt idx="41297">
                  <c:v>24.998184019379842</c:v>
                </c:pt>
                <c:pt idx="41298">
                  <c:v>24.998789346256356</c:v>
                </c:pt>
                <c:pt idx="41299">
                  <c:v>24.999394673132869</c:v>
                </c:pt>
                <c:pt idx="41300">
                  <c:v>25.000000000009383</c:v>
                </c:pt>
                <c:pt idx="41301">
                  <c:v>25.000605326885896</c:v>
                </c:pt>
                <c:pt idx="41302">
                  <c:v>25.00121065376241</c:v>
                </c:pt>
                <c:pt idx="41303">
                  <c:v>25.001815980638924</c:v>
                </c:pt>
                <c:pt idx="41304">
                  <c:v>25.002421307515437</c:v>
                </c:pt>
                <c:pt idx="41305">
                  <c:v>25.003026634391951</c:v>
                </c:pt>
                <c:pt idx="41306">
                  <c:v>25.003631961268464</c:v>
                </c:pt>
                <c:pt idx="41307">
                  <c:v>25.004237288144978</c:v>
                </c:pt>
                <c:pt idx="41308">
                  <c:v>25.004842615021492</c:v>
                </c:pt>
                <c:pt idx="41309">
                  <c:v>25.005447941898005</c:v>
                </c:pt>
                <c:pt idx="41310">
                  <c:v>25.006053268774519</c:v>
                </c:pt>
                <c:pt idx="41311">
                  <c:v>25.006658595651032</c:v>
                </c:pt>
                <c:pt idx="41312">
                  <c:v>25.007263922527546</c:v>
                </c:pt>
                <c:pt idx="41313">
                  <c:v>25.00786924940406</c:v>
                </c:pt>
                <c:pt idx="41314">
                  <c:v>25.008474576280573</c:v>
                </c:pt>
                <c:pt idx="41315">
                  <c:v>25.009079903157087</c:v>
                </c:pt>
                <c:pt idx="41316">
                  <c:v>25.0096852300336</c:v>
                </c:pt>
                <c:pt idx="41317">
                  <c:v>25.010290556910114</c:v>
                </c:pt>
                <c:pt idx="41318">
                  <c:v>25.010895883786628</c:v>
                </c:pt>
                <c:pt idx="41319">
                  <c:v>25.011501210663141</c:v>
                </c:pt>
                <c:pt idx="41320">
                  <c:v>25.012106537539655</c:v>
                </c:pt>
                <c:pt idx="41321">
                  <c:v>25.012711864416168</c:v>
                </c:pt>
                <c:pt idx="41322">
                  <c:v>25.013317191292682</c:v>
                </c:pt>
                <c:pt idx="41323">
                  <c:v>25.013922518169196</c:v>
                </c:pt>
                <c:pt idx="41324">
                  <c:v>25.014527845045709</c:v>
                </c:pt>
                <c:pt idx="41325">
                  <c:v>25.015133171922223</c:v>
                </c:pt>
                <c:pt idx="41326">
                  <c:v>25.015738498798736</c:v>
                </c:pt>
                <c:pt idx="41327">
                  <c:v>25.01634382567525</c:v>
                </c:pt>
                <c:pt idx="41328">
                  <c:v>25.016949152551764</c:v>
                </c:pt>
                <c:pt idx="41329">
                  <c:v>25.017554479428277</c:v>
                </c:pt>
                <c:pt idx="41330">
                  <c:v>25.018159806304791</c:v>
                </c:pt>
                <c:pt idx="41331">
                  <c:v>25.018765133181304</c:v>
                </c:pt>
                <c:pt idx="41332">
                  <c:v>25.019370460057818</c:v>
                </c:pt>
                <c:pt idx="41333">
                  <c:v>25.019975786934332</c:v>
                </c:pt>
                <c:pt idx="41334">
                  <c:v>25.020581113810845</c:v>
                </c:pt>
                <c:pt idx="41335">
                  <c:v>25.021186440687359</c:v>
                </c:pt>
                <c:pt idx="41336">
                  <c:v>25.021791767563872</c:v>
                </c:pt>
                <c:pt idx="41337">
                  <c:v>25.022397094440386</c:v>
                </c:pt>
                <c:pt idx="41338">
                  <c:v>25.0230024213169</c:v>
                </c:pt>
                <c:pt idx="41339">
                  <c:v>25.023607748193413</c:v>
                </c:pt>
                <c:pt idx="41340">
                  <c:v>25.024213075069927</c:v>
                </c:pt>
                <c:pt idx="41341">
                  <c:v>25.02481840194644</c:v>
                </c:pt>
                <c:pt idx="41342">
                  <c:v>25.025423728822954</c:v>
                </c:pt>
                <c:pt idx="41343">
                  <c:v>25.026029055699468</c:v>
                </c:pt>
                <c:pt idx="41344">
                  <c:v>25.026634382575981</c:v>
                </c:pt>
                <c:pt idx="41345">
                  <c:v>25.027239709452495</c:v>
                </c:pt>
                <c:pt idx="41346">
                  <c:v>25.027845036329008</c:v>
                </c:pt>
                <c:pt idx="41347">
                  <c:v>25.028450363205522</c:v>
                </c:pt>
                <c:pt idx="41348">
                  <c:v>25.029055690082036</c:v>
                </c:pt>
                <c:pt idx="41349">
                  <c:v>25.029661016958549</c:v>
                </c:pt>
                <c:pt idx="41350">
                  <c:v>25.030266343835063</c:v>
                </c:pt>
                <c:pt idx="41351">
                  <c:v>25.030871670711576</c:v>
                </c:pt>
                <c:pt idx="41352">
                  <c:v>25.03147699758809</c:v>
                </c:pt>
                <c:pt idx="41353">
                  <c:v>25.032082324464604</c:v>
                </c:pt>
                <c:pt idx="41354">
                  <c:v>25.032687651341117</c:v>
                </c:pt>
                <c:pt idx="41355">
                  <c:v>25.033292978217631</c:v>
                </c:pt>
                <c:pt idx="41356">
                  <c:v>25.033898305094144</c:v>
                </c:pt>
                <c:pt idx="41357">
                  <c:v>25.034503631970658</c:v>
                </c:pt>
                <c:pt idx="41358">
                  <c:v>25.035108958847172</c:v>
                </c:pt>
                <c:pt idx="41359">
                  <c:v>25.035714285723685</c:v>
                </c:pt>
                <c:pt idx="41360">
                  <c:v>25.036319612600199</c:v>
                </c:pt>
                <c:pt idx="41361">
                  <c:v>25.036924939476712</c:v>
                </c:pt>
                <c:pt idx="41362">
                  <c:v>25.037530266353226</c:v>
                </c:pt>
                <c:pt idx="41363">
                  <c:v>25.03813559322974</c:v>
                </c:pt>
                <c:pt idx="41364">
                  <c:v>25.038740920106253</c:v>
                </c:pt>
                <c:pt idx="41365">
                  <c:v>25.039346246982767</c:v>
                </c:pt>
                <c:pt idx="41366">
                  <c:v>25.03995157385928</c:v>
                </c:pt>
                <c:pt idx="41367">
                  <c:v>25.040556900735794</c:v>
                </c:pt>
                <c:pt idx="41368">
                  <c:v>25.041162227612308</c:v>
                </c:pt>
                <c:pt idx="41369">
                  <c:v>25.041767554488821</c:v>
                </c:pt>
                <c:pt idx="41370">
                  <c:v>25.042372881365335</c:v>
                </c:pt>
                <c:pt idx="41371">
                  <c:v>25.042978208241848</c:v>
                </c:pt>
                <c:pt idx="41372">
                  <c:v>25.043583535118362</c:v>
                </c:pt>
                <c:pt idx="41373">
                  <c:v>25.044188861994876</c:v>
                </c:pt>
                <c:pt idx="41374">
                  <c:v>25.044794188871389</c:v>
                </c:pt>
                <c:pt idx="41375">
                  <c:v>25.045399515747903</c:v>
                </c:pt>
                <c:pt idx="41376">
                  <c:v>25.046004842624416</c:v>
                </c:pt>
                <c:pt idx="41377">
                  <c:v>25.04661016950093</c:v>
                </c:pt>
                <c:pt idx="41378">
                  <c:v>25.047215496377444</c:v>
                </c:pt>
                <c:pt idx="41379">
                  <c:v>25.047820823253957</c:v>
                </c:pt>
                <c:pt idx="41380">
                  <c:v>25.048426150130471</c:v>
                </c:pt>
                <c:pt idx="41381">
                  <c:v>25.049031477006984</c:v>
                </c:pt>
                <c:pt idx="41382">
                  <c:v>25.049636803883498</c:v>
                </c:pt>
                <c:pt idx="41383">
                  <c:v>25.050242130760012</c:v>
                </c:pt>
                <c:pt idx="41384">
                  <c:v>25.050847457636525</c:v>
                </c:pt>
                <c:pt idx="41385">
                  <c:v>25.051452784513039</c:v>
                </c:pt>
                <c:pt idx="41386">
                  <c:v>25.052058111389552</c:v>
                </c:pt>
                <c:pt idx="41387">
                  <c:v>25.052663438266066</c:v>
                </c:pt>
                <c:pt idx="41388">
                  <c:v>25.05326876514258</c:v>
                </c:pt>
                <c:pt idx="41389">
                  <c:v>25.053874092019093</c:v>
                </c:pt>
                <c:pt idx="41390">
                  <c:v>25.054479418895607</c:v>
                </c:pt>
                <c:pt idx="41391">
                  <c:v>25.05508474577212</c:v>
                </c:pt>
                <c:pt idx="41392">
                  <c:v>25.055690072648634</c:v>
                </c:pt>
                <c:pt idx="41393">
                  <c:v>25.056295399525148</c:v>
                </c:pt>
                <c:pt idx="41394">
                  <c:v>25.056900726401661</c:v>
                </c:pt>
                <c:pt idx="41395">
                  <c:v>25.057506053278175</c:v>
                </c:pt>
                <c:pt idx="41396">
                  <c:v>25.058111380154688</c:v>
                </c:pt>
                <c:pt idx="41397">
                  <c:v>25.058716707031202</c:v>
                </c:pt>
                <c:pt idx="41398">
                  <c:v>25.059322033907716</c:v>
                </c:pt>
                <c:pt idx="41399">
                  <c:v>25.059927360784229</c:v>
                </c:pt>
                <c:pt idx="41400">
                  <c:v>25.060532687660743</c:v>
                </c:pt>
                <c:pt idx="41401">
                  <c:v>25.061138014537256</c:v>
                </c:pt>
                <c:pt idx="41402">
                  <c:v>25.06174334141377</c:v>
                </c:pt>
                <c:pt idx="41403">
                  <c:v>25.062348668290284</c:v>
                </c:pt>
                <c:pt idx="41404">
                  <c:v>25.062953995166797</c:v>
                </c:pt>
                <c:pt idx="41405">
                  <c:v>25.063559322043311</c:v>
                </c:pt>
                <c:pt idx="41406">
                  <c:v>25.064164648919824</c:v>
                </c:pt>
                <c:pt idx="41407">
                  <c:v>25.064769975796338</c:v>
                </c:pt>
                <c:pt idx="41408">
                  <c:v>25.065375302672852</c:v>
                </c:pt>
                <c:pt idx="41409">
                  <c:v>25.065980629549365</c:v>
                </c:pt>
                <c:pt idx="41410">
                  <c:v>25.066585956425879</c:v>
                </c:pt>
                <c:pt idx="41411">
                  <c:v>25.067191283302392</c:v>
                </c:pt>
                <c:pt idx="41412">
                  <c:v>25.067796610178906</c:v>
                </c:pt>
                <c:pt idx="41413">
                  <c:v>25.06840193705542</c:v>
                </c:pt>
                <c:pt idx="41414">
                  <c:v>25.069007263931933</c:v>
                </c:pt>
                <c:pt idx="41415">
                  <c:v>25.069612590808447</c:v>
                </c:pt>
                <c:pt idx="41416">
                  <c:v>25.07021791768496</c:v>
                </c:pt>
                <c:pt idx="41417">
                  <c:v>25.070823244561474</c:v>
                </c:pt>
                <c:pt idx="41418">
                  <c:v>25.071428571437988</c:v>
                </c:pt>
                <c:pt idx="41419">
                  <c:v>25.072033898314501</c:v>
                </c:pt>
                <c:pt idx="41420">
                  <c:v>25.072639225191015</c:v>
                </c:pt>
                <c:pt idx="41421">
                  <c:v>25.073244552067528</c:v>
                </c:pt>
                <c:pt idx="41422">
                  <c:v>25.073849878944042</c:v>
                </c:pt>
                <c:pt idx="41423">
                  <c:v>25.074455205820556</c:v>
                </c:pt>
                <c:pt idx="41424">
                  <c:v>25.075060532697069</c:v>
                </c:pt>
                <c:pt idx="41425">
                  <c:v>25.075665859573583</c:v>
                </c:pt>
                <c:pt idx="41426">
                  <c:v>25.076271186450096</c:v>
                </c:pt>
                <c:pt idx="41427">
                  <c:v>25.07687651332661</c:v>
                </c:pt>
                <c:pt idx="41428">
                  <c:v>25.077481840203124</c:v>
                </c:pt>
                <c:pt idx="41429">
                  <c:v>25.078087167079637</c:v>
                </c:pt>
                <c:pt idx="41430">
                  <c:v>25.078692493956151</c:v>
                </c:pt>
                <c:pt idx="41431">
                  <c:v>25.079297820832664</c:v>
                </c:pt>
                <c:pt idx="41432">
                  <c:v>25.079903147709178</c:v>
                </c:pt>
                <c:pt idx="41433">
                  <c:v>25.080508474585692</c:v>
                </c:pt>
                <c:pt idx="41434">
                  <c:v>25.081113801462205</c:v>
                </c:pt>
                <c:pt idx="41435">
                  <c:v>25.081719128338719</c:v>
                </c:pt>
                <c:pt idx="41436">
                  <c:v>25.082324455215232</c:v>
                </c:pt>
                <c:pt idx="41437">
                  <c:v>25.082929782091746</c:v>
                </c:pt>
                <c:pt idx="41438">
                  <c:v>25.08353510896826</c:v>
                </c:pt>
                <c:pt idx="41439">
                  <c:v>25.084140435844773</c:v>
                </c:pt>
                <c:pt idx="41440">
                  <c:v>25.084745762721287</c:v>
                </c:pt>
                <c:pt idx="41441">
                  <c:v>25.0853510895978</c:v>
                </c:pt>
                <c:pt idx="41442">
                  <c:v>25.085956416474314</c:v>
                </c:pt>
                <c:pt idx="41443">
                  <c:v>25.086561743350828</c:v>
                </c:pt>
                <c:pt idx="41444">
                  <c:v>25.087167070227341</c:v>
                </c:pt>
                <c:pt idx="41445">
                  <c:v>25.087772397103855</c:v>
                </c:pt>
                <c:pt idx="41446">
                  <c:v>25.088377723980368</c:v>
                </c:pt>
                <c:pt idx="41447">
                  <c:v>25.088983050856882</c:v>
                </c:pt>
                <c:pt idx="41448">
                  <c:v>25.089588377733396</c:v>
                </c:pt>
                <c:pt idx="41449">
                  <c:v>25.090193704609909</c:v>
                </c:pt>
                <c:pt idx="41450">
                  <c:v>25.090799031486423</c:v>
                </c:pt>
                <c:pt idx="41451">
                  <c:v>25.091404358362936</c:v>
                </c:pt>
                <c:pt idx="41452">
                  <c:v>25.09200968523945</c:v>
                </c:pt>
                <c:pt idx="41453">
                  <c:v>25.092615012115964</c:v>
                </c:pt>
                <c:pt idx="41454">
                  <c:v>25.093220338992477</c:v>
                </c:pt>
                <c:pt idx="41455">
                  <c:v>25.093825665868991</c:v>
                </c:pt>
                <c:pt idx="41456">
                  <c:v>25.094430992745504</c:v>
                </c:pt>
                <c:pt idx="41457">
                  <c:v>25.095036319622018</c:v>
                </c:pt>
                <c:pt idx="41458">
                  <c:v>25.095641646498532</c:v>
                </c:pt>
                <c:pt idx="41459">
                  <c:v>25.096246973375045</c:v>
                </c:pt>
                <c:pt idx="41460">
                  <c:v>25.096852300251559</c:v>
                </c:pt>
                <c:pt idx="41461">
                  <c:v>25.097457627128072</c:v>
                </c:pt>
                <c:pt idx="41462">
                  <c:v>25.098062954004586</c:v>
                </c:pt>
                <c:pt idx="41463">
                  <c:v>25.0986682808811</c:v>
                </c:pt>
                <c:pt idx="41464">
                  <c:v>25.099273607757613</c:v>
                </c:pt>
                <c:pt idx="41465">
                  <c:v>25.099878934634127</c:v>
                </c:pt>
                <c:pt idx="41466">
                  <c:v>25.10048426151064</c:v>
                </c:pt>
                <c:pt idx="41467">
                  <c:v>25.101089588387154</c:v>
                </c:pt>
                <c:pt idx="41468">
                  <c:v>25.101694915263668</c:v>
                </c:pt>
                <c:pt idx="41469">
                  <c:v>25.102300242140181</c:v>
                </c:pt>
                <c:pt idx="41470">
                  <c:v>25.102905569016695</c:v>
                </c:pt>
                <c:pt idx="41471">
                  <c:v>25.103510895893208</c:v>
                </c:pt>
                <c:pt idx="41472">
                  <c:v>25.104116222769722</c:v>
                </c:pt>
                <c:pt idx="41473">
                  <c:v>25.104721549646236</c:v>
                </c:pt>
                <c:pt idx="41474">
                  <c:v>25.105326876522749</c:v>
                </c:pt>
                <c:pt idx="41475">
                  <c:v>25.105932203399263</c:v>
                </c:pt>
                <c:pt idx="41476">
                  <c:v>25.106537530275777</c:v>
                </c:pt>
                <c:pt idx="41477">
                  <c:v>25.10714285715229</c:v>
                </c:pt>
                <c:pt idx="41478">
                  <c:v>25.107748184028804</c:v>
                </c:pt>
                <c:pt idx="41479">
                  <c:v>25.108353510905317</c:v>
                </c:pt>
                <c:pt idx="41480">
                  <c:v>25.108958837781831</c:v>
                </c:pt>
                <c:pt idx="41481">
                  <c:v>25.109564164658345</c:v>
                </c:pt>
                <c:pt idx="41482">
                  <c:v>25.110169491534858</c:v>
                </c:pt>
                <c:pt idx="41483">
                  <c:v>25.110774818411372</c:v>
                </c:pt>
                <c:pt idx="41484">
                  <c:v>25.111380145287885</c:v>
                </c:pt>
                <c:pt idx="41485">
                  <c:v>25.111985472164399</c:v>
                </c:pt>
                <c:pt idx="41486">
                  <c:v>25.112590799040913</c:v>
                </c:pt>
                <c:pt idx="41487">
                  <c:v>25.113196125917426</c:v>
                </c:pt>
                <c:pt idx="41488">
                  <c:v>25.11380145279394</c:v>
                </c:pt>
                <c:pt idx="41489">
                  <c:v>25.114406779670453</c:v>
                </c:pt>
                <c:pt idx="41490">
                  <c:v>25.115012106546967</c:v>
                </c:pt>
                <c:pt idx="41491">
                  <c:v>25.115617433423481</c:v>
                </c:pt>
                <c:pt idx="41492">
                  <c:v>25.116222760299994</c:v>
                </c:pt>
                <c:pt idx="41493">
                  <c:v>25.116828087176508</c:v>
                </c:pt>
                <c:pt idx="41494">
                  <c:v>25.117433414053021</c:v>
                </c:pt>
                <c:pt idx="41495">
                  <c:v>25.118038740929535</c:v>
                </c:pt>
                <c:pt idx="41496">
                  <c:v>25.118644067806049</c:v>
                </c:pt>
                <c:pt idx="41497">
                  <c:v>25.119249394682562</c:v>
                </c:pt>
                <c:pt idx="41498">
                  <c:v>25.119854721559076</c:v>
                </c:pt>
                <c:pt idx="41499">
                  <c:v>25.120460048435589</c:v>
                </c:pt>
                <c:pt idx="41500">
                  <c:v>25.121065375312103</c:v>
                </c:pt>
                <c:pt idx="41501">
                  <c:v>25.121670702188617</c:v>
                </c:pt>
                <c:pt idx="41502">
                  <c:v>25.12227602906513</c:v>
                </c:pt>
                <c:pt idx="41503">
                  <c:v>25.122881355941644</c:v>
                </c:pt>
                <c:pt idx="41504">
                  <c:v>25.123486682818157</c:v>
                </c:pt>
                <c:pt idx="41505">
                  <c:v>25.124092009694671</c:v>
                </c:pt>
                <c:pt idx="41506">
                  <c:v>25.124697336571185</c:v>
                </c:pt>
                <c:pt idx="41507">
                  <c:v>25.125302663447698</c:v>
                </c:pt>
                <c:pt idx="41508">
                  <c:v>25.125907990324212</c:v>
                </c:pt>
                <c:pt idx="41509">
                  <c:v>25.126513317200725</c:v>
                </c:pt>
                <c:pt idx="41510">
                  <c:v>25.127118644077239</c:v>
                </c:pt>
                <c:pt idx="41511">
                  <c:v>25.127723970953753</c:v>
                </c:pt>
                <c:pt idx="41512">
                  <c:v>25.128329297830266</c:v>
                </c:pt>
                <c:pt idx="41513">
                  <c:v>25.12893462470678</c:v>
                </c:pt>
                <c:pt idx="41514">
                  <c:v>25.129539951583293</c:v>
                </c:pt>
                <c:pt idx="41515">
                  <c:v>25.130145278459807</c:v>
                </c:pt>
                <c:pt idx="41516">
                  <c:v>25.130750605336321</c:v>
                </c:pt>
                <c:pt idx="41517">
                  <c:v>25.131355932212834</c:v>
                </c:pt>
                <c:pt idx="41518">
                  <c:v>25.131961259089348</c:v>
                </c:pt>
                <c:pt idx="41519">
                  <c:v>25.132566585965861</c:v>
                </c:pt>
                <c:pt idx="41520">
                  <c:v>25.133171912842375</c:v>
                </c:pt>
                <c:pt idx="41521">
                  <c:v>25.133777239718889</c:v>
                </c:pt>
                <c:pt idx="41522">
                  <c:v>25.134382566595402</c:v>
                </c:pt>
                <c:pt idx="41523">
                  <c:v>25.134987893471916</c:v>
                </c:pt>
                <c:pt idx="41524">
                  <c:v>25.135593220348429</c:v>
                </c:pt>
                <c:pt idx="41525">
                  <c:v>25.136198547224943</c:v>
                </c:pt>
                <c:pt idx="41526">
                  <c:v>25.136803874101457</c:v>
                </c:pt>
                <c:pt idx="41527">
                  <c:v>25.13740920097797</c:v>
                </c:pt>
                <c:pt idx="41528">
                  <c:v>25.138014527854484</c:v>
                </c:pt>
                <c:pt idx="41529">
                  <c:v>25.138619854730997</c:v>
                </c:pt>
                <c:pt idx="41530">
                  <c:v>25.139225181607511</c:v>
                </c:pt>
                <c:pt idx="41531">
                  <c:v>25.139830508484025</c:v>
                </c:pt>
                <c:pt idx="41532">
                  <c:v>25.140435835360538</c:v>
                </c:pt>
                <c:pt idx="41533">
                  <c:v>25.141041162237052</c:v>
                </c:pt>
                <c:pt idx="41534">
                  <c:v>25.141646489113565</c:v>
                </c:pt>
                <c:pt idx="41535">
                  <c:v>25.142251815990079</c:v>
                </c:pt>
                <c:pt idx="41536">
                  <c:v>25.142857142866593</c:v>
                </c:pt>
                <c:pt idx="41537">
                  <c:v>25.143462469743106</c:v>
                </c:pt>
                <c:pt idx="41538">
                  <c:v>25.14406779661962</c:v>
                </c:pt>
                <c:pt idx="41539">
                  <c:v>25.144673123496133</c:v>
                </c:pt>
                <c:pt idx="41540">
                  <c:v>25.145278450372647</c:v>
                </c:pt>
                <c:pt idx="41541">
                  <c:v>25.145883777249161</c:v>
                </c:pt>
                <c:pt idx="41542">
                  <c:v>25.146489104125674</c:v>
                </c:pt>
                <c:pt idx="41543">
                  <c:v>25.147094431002188</c:v>
                </c:pt>
                <c:pt idx="41544">
                  <c:v>25.147699757878701</c:v>
                </c:pt>
                <c:pt idx="41545">
                  <c:v>25.148305084755215</c:v>
                </c:pt>
                <c:pt idx="41546">
                  <c:v>25.148910411631729</c:v>
                </c:pt>
                <c:pt idx="41547">
                  <c:v>25.149515738508242</c:v>
                </c:pt>
                <c:pt idx="41548">
                  <c:v>25.150121065384756</c:v>
                </c:pt>
                <c:pt idx="41549">
                  <c:v>25.150726392261269</c:v>
                </c:pt>
                <c:pt idx="41550">
                  <c:v>25.151331719137783</c:v>
                </c:pt>
                <c:pt idx="41551">
                  <c:v>25.151937046014297</c:v>
                </c:pt>
                <c:pt idx="41552">
                  <c:v>25.15254237289081</c:v>
                </c:pt>
                <c:pt idx="41553">
                  <c:v>25.153147699767324</c:v>
                </c:pt>
                <c:pt idx="41554">
                  <c:v>25.153753026643837</c:v>
                </c:pt>
                <c:pt idx="41555">
                  <c:v>25.154358353520351</c:v>
                </c:pt>
                <c:pt idx="41556">
                  <c:v>25.154963680396865</c:v>
                </c:pt>
                <c:pt idx="41557">
                  <c:v>25.155569007273378</c:v>
                </c:pt>
                <c:pt idx="41558">
                  <c:v>25.156174334149892</c:v>
                </c:pt>
                <c:pt idx="41559">
                  <c:v>25.156779661026405</c:v>
                </c:pt>
                <c:pt idx="41560">
                  <c:v>25.157384987902919</c:v>
                </c:pt>
                <c:pt idx="41561">
                  <c:v>25.157990314779433</c:v>
                </c:pt>
                <c:pt idx="41562">
                  <c:v>25.158595641655946</c:v>
                </c:pt>
                <c:pt idx="41563">
                  <c:v>25.15920096853246</c:v>
                </c:pt>
                <c:pt idx="41564">
                  <c:v>25.159806295408973</c:v>
                </c:pt>
                <c:pt idx="41565">
                  <c:v>25.160411622285487</c:v>
                </c:pt>
                <c:pt idx="41566">
                  <c:v>25.161016949162001</c:v>
                </c:pt>
                <c:pt idx="41567">
                  <c:v>25.161622276038514</c:v>
                </c:pt>
                <c:pt idx="41568">
                  <c:v>25.162227602915028</c:v>
                </c:pt>
                <c:pt idx="41569">
                  <c:v>25.162832929791541</c:v>
                </c:pt>
                <c:pt idx="41570">
                  <c:v>25.163438256668055</c:v>
                </c:pt>
                <c:pt idx="41571">
                  <c:v>25.164043583544569</c:v>
                </c:pt>
                <c:pt idx="41572">
                  <c:v>25.164648910421082</c:v>
                </c:pt>
                <c:pt idx="41573">
                  <c:v>25.165254237297596</c:v>
                </c:pt>
                <c:pt idx="41574">
                  <c:v>25.165859564174109</c:v>
                </c:pt>
                <c:pt idx="41575">
                  <c:v>25.166464891050623</c:v>
                </c:pt>
                <c:pt idx="41576">
                  <c:v>25.167070217927137</c:v>
                </c:pt>
                <c:pt idx="41577">
                  <c:v>25.16767554480365</c:v>
                </c:pt>
                <c:pt idx="41578">
                  <c:v>25.168280871680164</c:v>
                </c:pt>
                <c:pt idx="41579">
                  <c:v>25.168886198556677</c:v>
                </c:pt>
                <c:pt idx="41580">
                  <c:v>25.169491525433191</c:v>
                </c:pt>
                <c:pt idx="41581">
                  <c:v>25.170096852309705</c:v>
                </c:pt>
                <c:pt idx="41582">
                  <c:v>25.170702179186218</c:v>
                </c:pt>
                <c:pt idx="41583">
                  <c:v>25.171307506062732</c:v>
                </c:pt>
                <c:pt idx="41584">
                  <c:v>25.171912832939245</c:v>
                </c:pt>
                <c:pt idx="41585">
                  <c:v>25.172518159815759</c:v>
                </c:pt>
                <c:pt idx="41586">
                  <c:v>25.173123486692273</c:v>
                </c:pt>
                <c:pt idx="41587">
                  <c:v>25.173728813568786</c:v>
                </c:pt>
                <c:pt idx="41588">
                  <c:v>25.1743341404453</c:v>
                </c:pt>
                <c:pt idx="41589">
                  <c:v>25.174939467321813</c:v>
                </c:pt>
                <c:pt idx="41590">
                  <c:v>25.175544794198327</c:v>
                </c:pt>
                <c:pt idx="41591">
                  <c:v>25.176150121074841</c:v>
                </c:pt>
                <c:pt idx="41592">
                  <c:v>25.176755447951354</c:v>
                </c:pt>
                <c:pt idx="41593">
                  <c:v>25.177360774827868</c:v>
                </c:pt>
                <c:pt idx="41594">
                  <c:v>25.177966101704381</c:v>
                </c:pt>
                <c:pt idx="41595">
                  <c:v>25.178571428580895</c:v>
                </c:pt>
                <c:pt idx="41596">
                  <c:v>25.179176755457409</c:v>
                </c:pt>
                <c:pt idx="41597">
                  <c:v>25.179782082333922</c:v>
                </c:pt>
                <c:pt idx="41598">
                  <c:v>25.180387409210436</c:v>
                </c:pt>
                <c:pt idx="41599">
                  <c:v>25.180992736086949</c:v>
                </c:pt>
                <c:pt idx="41600">
                  <c:v>25.181598062963463</c:v>
                </c:pt>
                <c:pt idx="41601">
                  <c:v>25.182203389839977</c:v>
                </c:pt>
                <c:pt idx="41602">
                  <c:v>25.18280871671649</c:v>
                </c:pt>
                <c:pt idx="41603">
                  <c:v>25.183414043593004</c:v>
                </c:pt>
                <c:pt idx="41604">
                  <c:v>25.184019370469517</c:v>
                </c:pt>
                <c:pt idx="41605">
                  <c:v>25.184624697346031</c:v>
                </c:pt>
                <c:pt idx="41606">
                  <c:v>25.185230024222545</c:v>
                </c:pt>
                <c:pt idx="41607">
                  <c:v>25.185835351099058</c:v>
                </c:pt>
                <c:pt idx="41608">
                  <c:v>25.186440677975572</c:v>
                </c:pt>
                <c:pt idx="41609">
                  <c:v>25.187046004852085</c:v>
                </c:pt>
                <c:pt idx="41610">
                  <c:v>25.187651331728599</c:v>
                </c:pt>
                <c:pt idx="41611">
                  <c:v>25.188256658605113</c:v>
                </c:pt>
                <c:pt idx="41612">
                  <c:v>25.188861985481626</c:v>
                </c:pt>
                <c:pt idx="41613">
                  <c:v>25.18946731235814</c:v>
                </c:pt>
                <c:pt idx="41614">
                  <c:v>25.190072639234653</c:v>
                </c:pt>
                <c:pt idx="41615">
                  <c:v>25.190677966111167</c:v>
                </c:pt>
                <c:pt idx="41616">
                  <c:v>25.191283292987681</c:v>
                </c:pt>
                <c:pt idx="41617">
                  <c:v>25.191888619864194</c:v>
                </c:pt>
                <c:pt idx="41618">
                  <c:v>25.192493946740708</c:v>
                </c:pt>
                <c:pt idx="41619">
                  <c:v>25.193099273617221</c:v>
                </c:pt>
                <c:pt idx="41620">
                  <c:v>25.193704600493735</c:v>
                </c:pt>
                <c:pt idx="41621">
                  <c:v>25.194309927370249</c:v>
                </c:pt>
                <c:pt idx="41622">
                  <c:v>25.194915254246762</c:v>
                </c:pt>
                <c:pt idx="41623">
                  <c:v>25.195520581123276</c:v>
                </c:pt>
                <c:pt idx="41624">
                  <c:v>25.196125907999789</c:v>
                </c:pt>
                <c:pt idx="41625">
                  <c:v>25.196731234876303</c:v>
                </c:pt>
                <c:pt idx="41626">
                  <c:v>25.197336561752817</c:v>
                </c:pt>
                <c:pt idx="41627">
                  <c:v>25.19794188862933</c:v>
                </c:pt>
                <c:pt idx="41628">
                  <c:v>25.198547215505844</c:v>
                </c:pt>
                <c:pt idx="41629">
                  <c:v>25.199152542382357</c:v>
                </c:pt>
                <c:pt idx="41630">
                  <c:v>25.199757869258871</c:v>
                </c:pt>
                <c:pt idx="41631">
                  <c:v>25.200363196135385</c:v>
                </c:pt>
                <c:pt idx="41632">
                  <c:v>25.200968523011898</c:v>
                </c:pt>
                <c:pt idx="41633">
                  <c:v>25.201573849888412</c:v>
                </c:pt>
                <c:pt idx="41634">
                  <c:v>25.202179176764925</c:v>
                </c:pt>
                <c:pt idx="41635">
                  <c:v>25.202784503641439</c:v>
                </c:pt>
                <c:pt idx="41636">
                  <c:v>25.203389830517953</c:v>
                </c:pt>
                <c:pt idx="41637">
                  <c:v>25.203995157394466</c:v>
                </c:pt>
                <c:pt idx="41638">
                  <c:v>25.20460048427098</c:v>
                </c:pt>
                <c:pt idx="41639">
                  <c:v>25.205205811147493</c:v>
                </c:pt>
                <c:pt idx="41640">
                  <c:v>25.205811138024007</c:v>
                </c:pt>
                <c:pt idx="41641">
                  <c:v>25.206416464900521</c:v>
                </c:pt>
                <c:pt idx="41642">
                  <c:v>25.207021791777034</c:v>
                </c:pt>
                <c:pt idx="41643">
                  <c:v>25.207627118653548</c:v>
                </c:pt>
                <c:pt idx="41644">
                  <c:v>25.208232445530061</c:v>
                </c:pt>
                <c:pt idx="41645">
                  <c:v>25.208837772406575</c:v>
                </c:pt>
                <c:pt idx="41646">
                  <c:v>25.209443099283089</c:v>
                </c:pt>
                <c:pt idx="41647">
                  <c:v>25.210048426159602</c:v>
                </c:pt>
                <c:pt idx="41648">
                  <c:v>25.210653753036116</c:v>
                </c:pt>
                <c:pt idx="41649">
                  <c:v>25.211259079912629</c:v>
                </c:pt>
                <c:pt idx="41650">
                  <c:v>25.211864406789143</c:v>
                </c:pt>
                <c:pt idx="41651">
                  <c:v>25.212469733665657</c:v>
                </c:pt>
                <c:pt idx="41652">
                  <c:v>25.21307506054217</c:v>
                </c:pt>
                <c:pt idx="41653">
                  <c:v>25.213680387418684</c:v>
                </c:pt>
                <c:pt idx="41654">
                  <c:v>25.214285714295197</c:v>
                </c:pt>
                <c:pt idx="41655">
                  <c:v>25.214891041171711</c:v>
                </c:pt>
                <c:pt idx="41656">
                  <c:v>25.215496368048225</c:v>
                </c:pt>
                <c:pt idx="41657">
                  <c:v>25.216101694924738</c:v>
                </c:pt>
                <c:pt idx="41658">
                  <c:v>25.216707021801252</c:v>
                </c:pt>
                <c:pt idx="41659">
                  <c:v>25.217312348677765</c:v>
                </c:pt>
                <c:pt idx="41660">
                  <c:v>25.217917675554279</c:v>
                </c:pt>
                <c:pt idx="41661">
                  <c:v>25.218523002430793</c:v>
                </c:pt>
                <c:pt idx="41662">
                  <c:v>25.219128329307306</c:v>
                </c:pt>
                <c:pt idx="41663">
                  <c:v>25.21973365618382</c:v>
                </c:pt>
                <c:pt idx="41664">
                  <c:v>25.220338983060334</c:v>
                </c:pt>
                <c:pt idx="41665">
                  <c:v>25.220944309936847</c:v>
                </c:pt>
                <c:pt idx="41666">
                  <c:v>25.221549636813361</c:v>
                </c:pt>
                <c:pt idx="41667">
                  <c:v>25.222154963689874</c:v>
                </c:pt>
                <c:pt idx="41668">
                  <c:v>25.222760290566388</c:v>
                </c:pt>
                <c:pt idx="41669">
                  <c:v>25.223365617442902</c:v>
                </c:pt>
                <c:pt idx="41670">
                  <c:v>25.223970944319415</c:v>
                </c:pt>
                <c:pt idx="41671">
                  <c:v>25.224576271195929</c:v>
                </c:pt>
                <c:pt idx="41672">
                  <c:v>25.225181598072442</c:v>
                </c:pt>
                <c:pt idx="41673">
                  <c:v>25.225786924948956</c:v>
                </c:pt>
                <c:pt idx="41674">
                  <c:v>25.22639225182547</c:v>
                </c:pt>
                <c:pt idx="41675">
                  <c:v>25.226997578701983</c:v>
                </c:pt>
                <c:pt idx="41676">
                  <c:v>25.227602905578497</c:v>
                </c:pt>
                <c:pt idx="41677">
                  <c:v>25.22820823245501</c:v>
                </c:pt>
                <c:pt idx="41678">
                  <c:v>25.228813559331524</c:v>
                </c:pt>
                <c:pt idx="41679">
                  <c:v>25.229418886208038</c:v>
                </c:pt>
                <c:pt idx="41680">
                  <c:v>25.230024213084551</c:v>
                </c:pt>
                <c:pt idx="41681">
                  <c:v>25.230629539961065</c:v>
                </c:pt>
                <c:pt idx="41682">
                  <c:v>25.231234866837578</c:v>
                </c:pt>
                <c:pt idx="41683">
                  <c:v>25.231840193714092</c:v>
                </c:pt>
                <c:pt idx="41684">
                  <c:v>25.232445520590606</c:v>
                </c:pt>
                <c:pt idx="41685">
                  <c:v>25.233050847467119</c:v>
                </c:pt>
                <c:pt idx="41686">
                  <c:v>25.233656174343633</c:v>
                </c:pt>
                <c:pt idx="41687">
                  <c:v>25.234261501220146</c:v>
                </c:pt>
                <c:pt idx="41688">
                  <c:v>25.23486682809666</c:v>
                </c:pt>
                <c:pt idx="41689">
                  <c:v>25.235472154973174</c:v>
                </c:pt>
                <c:pt idx="41690">
                  <c:v>25.236077481849687</c:v>
                </c:pt>
                <c:pt idx="41691">
                  <c:v>25.236682808726201</c:v>
                </c:pt>
                <c:pt idx="41692">
                  <c:v>25.237288135602714</c:v>
                </c:pt>
                <c:pt idx="41693">
                  <c:v>25.237893462479228</c:v>
                </c:pt>
                <c:pt idx="41694">
                  <c:v>25.238498789355742</c:v>
                </c:pt>
                <c:pt idx="41695">
                  <c:v>25.239104116232255</c:v>
                </c:pt>
                <c:pt idx="41696">
                  <c:v>25.239709443108769</c:v>
                </c:pt>
                <c:pt idx="41697">
                  <c:v>25.240314769985282</c:v>
                </c:pt>
                <c:pt idx="41698">
                  <c:v>25.240920096861796</c:v>
                </c:pt>
                <c:pt idx="41699">
                  <c:v>25.24152542373831</c:v>
                </c:pt>
                <c:pt idx="41700">
                  <c:v>25.242130750614823</c:v>
                </c:pt>
                <c:pt idx="41701">
                  <c:v>25.242736077491337</c:v>
                </c:pt>
                <c:pt idx="41702">
                  <c:v>25.24334140436785</c:v>
                </c:pt>
                <c:pt idx="41703">
                  <c:v>25.243946731244364</c:v>
                </c:pt>
                <c:pt idx="41704">
                  <c:v>25.244552058120878</c:v>
                </c:pt>
                <c:pt idx="41705">
                  <c:v>25.245157384997391</c:v>
                </c:pt>
                <c:pt idx="41706">
                  <c:v>25.245762711873905</c:v>
                </c:pt>
                <c:pt idx="41707">
                  <c:v>25.246368038750418</c:v>
                </c:pt>
                <c:pt idx="41708">
                  <c:v>25.246973365626932</c:v>
                </c:pt>
                <c:pt idx="41709">
                  <c:v>25.247578692503446</c:v>
                </c:pt>
                <c:pt idx="41710">
                  <c:v>25.248184019379959</c:v>
                </c:pt>
                <c:pt idx="41711">
                  <c:v>25.248789346256473</c:v>
                </c:pt>
                <c:pt idx="41712">
                  <c:v>25.249394673132986</c:v>
                </c:pt>
                <c:pt idx="41713">
                  <c:v>25.2500000000095</c:v>
                </c:pt>
                <c:pt idx="41714">
                  <c:v>25.250605326886014</c:v>
                </c:pt>
                <c:pt idx="41715">
                  <c:v>25.251210653762527</c:v>
                </c:pt>
                <c:pt idx="41716">
                  <c:v>25.251815980639041</c:v>
                </c:pt>
                <c:pt idx="41717">
                  <c:v>25.252421307515554</c:v>
                </c:pt>
                <c:pt idx="41718">
                  <c:v>25.253026634392068</c:v>
                </c:pt>
                <c:pt idx="41719">
                  <c:v>25.253631961268582</c:v>
                </c:pt>
                <c:pt idx="41720">
                  <c:v>25.254237288145095</c:v>
                </c:pt>
                <c:pt idx="41721">
                  <c:v>25.254842615021609</c:v>
                </c:pt>
                <c:pt idx="41722">
                  <c:v>25.255447941898122</c:v>
                </c:pt>
                <c:pt idx="41723">
                  <c:v>25.256053268774636</c:v>
                </c:pt>
                <c:pt idx="41724">
                  <c:v>25.25665859565115</c:v>
                </c:pt>
                <c:pt idx="41725">
                  <c:v>25.257263922527663</c:v>
                </c:pt>
                <c:pt idx="41726">
                  <c:v>25.257869249404177</c:v>
                </c:pt>
                <c:pt idx="41727">
                  <c:v>25.25847457628069</c:v>
                </c:pt>
                <c:pt idx="41728">
                  <c:v>25.259079903157204</c:v>
                </c:pt>
                <c:pt idx="41729">
                  <c:v>25.259685230033718</c:v>
                </c:pt>
                <c:pt idx="41730">
                  <c:v>25.260290556910231</c:v>
                </c:pt>
                <c:pt idx="41731">
                  <c:v>25.260895883786745</c:v>
                </c:pt>
                <c:pt idx="41732">
                  <c:v>25.261501210663258</c:v>
                </c:pt>
                <c:pt idx="41733">
                  <c:v>25.262106537539772</c:v>
                </c:pt>
                <c:pt idx="41734">
                  <c:v>25.262711864416286</c:v>
                </c:pt>
                <c:pt idx="41735">
                  <c:v>25.263317191292799</c:v>
                </c:pt>
                <c:pt idx="41736">
                  <c:v>25.263922518169313</c:v>
                </c:pt>
                <c:pt idx="41737">
                  <c:v>25.264527845045826</c:v>
                </c:pt>
                <c:pt idx="41738">
                  <c:v>25.26513317192234</c:v>
                </c:pt>
                <c:pt idx="41739">
                  <c:v>25.265738498798854</c:v>
                </c:pt>
                <c:pt idx="41740">
                  <c:v>25.266343825675367</c:v>
                </c:pt>
                <c:pt idx="41741">
                  <c:v>25.266949152551881</c:v>
                </c:pt>
                <c:pt idx="41742">
                  <c:v>25.267554479428394</c:v>
                </c:pt>
                <c:pt idx="41743">
                  <c:v>25.268159806304908</c:v>
                </c:pt>
                <c:pt idx="41744">
                  <c:v>25.268765133181422</c:v>
                </c:pt>
                <c:pt idx="41745">
                  <c:v>25.269370460057935</c:v>
                </c:pt>
                <c:pt idx="41746">
                  <c:v>25.269975786934449</c:v>
                </c:pt>
                <c:pt idx="41747">
                  <c:v>25.270581113810962</c:v>
                </c:pt>
                <c:pt idx="41748">
                  <c:v>25.271186440687476</c:v>
                </c:pt>
                <c:pt idx="41749">
                  <c:v>25.27179176756399</c:v>
                </c:pt>
                <c:pt idx="41750">
                  <c:v>25.272397094440503</c:v>
                </c:pt>
                <c:pt idx="41751">
                  <c:v>25.273002421317017</c:v>
                </c:pt>
                <c:pt idx="41752">
                  <c:v>25.27360774819353</c:v>
                </c:pt>
                <c:pt idx="41753">
                  <c:v>25.274213075070044</c:v>
                </c:pt>
                <c:pt idx="41754">
                  <c:v>25.274818401946558</c:v>
                </c:pt>
                <c:pt idx="41755">
                  <c:v>25.275423728823071</c:v>
                </c:pt>
                <c:pt idx="41756">
                  <c:v>25.276029055699585</c:v>
                </c:pt>
                <c:pt idx="41757">
                  <c:v>25.276634382576098</c:v>
                </c:pt>
                <c:pt idx="41758">
                  <c:v>25.277239709452612</c:v>
                </c:pt>
                <c:pt idx="41759">
                  <c:v>25.277845036329126</c:v>
                </c:pt>
                <c:pt idx="41760">
                  <c:v>25.278450363205639</c:v>
                </c:pt>
                <c:pt idx="41761">
                  <c:v>25.279055690082153</c:v>
                </c:pt>
                <c:pt idx="41762">
                  <c:v>25.279661016958666</c:v>
                </c:pt>
                <c:pt idx="41763">
                  <c:v>25.28026634383518</c:v>
                </c:pt>
                <c:pt idx="41764">
                  <c:v>25.280871670711694</c:v>
                </c:pt>
                <c:pt idx="41765">
                  <c:v>25.281476997588207</c:v>
                </c:pt>
                <c:pt idx="41766">
                  <c:v>25.282082324464721</c:v>
                </c:pt>
                <c:pt idx="41767">
                  <c:v>25.282687651341234</c:v>
                </c:pt>
                <c:pt idx="41768">
                  <c:v>25.283292978217748</c:v>
                </c:pt>
                <c:pt idx="41769">
                  <c:v>25.283898305094262</c:v>
                </c:pt>
                <c:pt idx="41770">
                  <c:v>25.284503631970775</c:v>
                </c:pt>
                <c:pt idx="41771">
                  <c:v>25.285108958847289</c:v>
                </c:pt>
                <c:pt idx="41772">
                  <c:v>25.285714285723802</c:v>
                </c:pt>
                <c:pt idx="41773">
                  <c:v>25.286319612600316</c:v>
                </c:pt>
                <c:pt idx="41774">
                  <c:v>25.28692493947683</c:v>
                </c:pt>
                <c:pt idx="41775">
                  <c:v>25.287530266353343</c:v>
                </c:pt>
                <c:pt idx="41776">
                  <c:v>25.288135593229857</c:v>
                </c:pt>
                <c:pt idx="41777">
                  <c:v>25.28874092010637</c:v>
                </c:pt>
                <c:pt idx="41778">
                  <c:v>25.289346246982884</c:v>
                </c:pt>
                <c:pt idx="41779">
                  <c:v>25.289951573859398</c:v>
                </c:pt>
                <c:pt idx="41780">
                  <c:v>25.290556900735911</c:v>
                </c:pt>
                <c:pt idx="41781">
                  <c:v>25.291162227612425</c:v>
                </c:pt>
                <c:pt idx="41782">
                  <c:v>25.291767554488938</c:v>
                </c:pt>
                <c:pt idx="41783">
                  <c:v>25.292372881365452</c:v>
                </c:pt>
                <c:pt idx="41784">
                  <c:v>25.292978208241966</c:v>
                </c:pt>
                <c:pt idx="41785">
                  <c:v>25.293583535118479</c:v>
                </c:pt>
                <c:pt idx="41786">
                  <c:v>25.294188861994993</c:v>
                </c:pt>
                <c:pt idx="41787">
                  <c:v>25.294794188871506</c:v>
                </c:pt>
                <c:pt idx="41788">
                  <c:v>25.29539951574802</c:v>
                </c:pt>
                <c:pt idx="41789">
                  <c:v>25.296004842624534</c:v>
                </c:pt>
                <c:pt idx="41790">
                  <c:v>25.296610169501047</c:v>
                </c:pt>
                <c:pt idx="41791">
                  <c:v>25.297215496377561</c:v>
                </c:pt>
                <c:pt idx="41792">
                  <c:v>25.297820823254074</c:v>
                </c:pt>
                <c:pt idx="41793">
                  <c:v>25.298426150130588</c:v>
                </c:pt>
                <c:pt idx="41794">
                  <c:v>25.299031477007102</c:v>
                </c:pt>
                <c:pt idx="41795">
                  <c:v>25.299636803883615</c:v>
                </c:pt>
                <c:pt idx="41796">
                  <c:v>25.300242130760129</c:v>
                </c:pt>
                <c:pt idx="41797">
                  <c:v>25.300847457636642</c:v>
                </c:pt>
                <c:pt idx="41798">
                  <c:v>25.301452784513156</c:v>
                </c:pt>
                <c:pt idx="41799">
                  <c:v>25.30205811138967</c:v>
                </c:pt>
                <c:pt idx="41800">
                  <c:v>25.302663438266183</c:v>
                </c:pt>
                <c:pt idx="41801">
                  <c:v>25.303268765142697</c:v>
                </c:pt>
                <c:pt idx="41802">
                  <c:v>25.30387409201921</c:v>
                </c:pt>
                <c:pt idx="41803">
                  <c:v>25.304479418895724</c:v>
                </c:pt>
                <c:pt idx="41804">
                  <c:v>25.305084745772238</c:v>
                </c:pt>
                <c:pt idx="41805">
                  <c:v>25.305690072648751</c:v>
                </c:pt>
                <c:pt idx="41806">
                  <c:v>25.306295399525265</c:v>
                </c:pt>
                <c:pt idx="41807">
                  <c:v>25.306900726401778</c:v>
                </c:pt>
                <c:pt idx="41808">
                  <c:v>25.307506053278292</c:v>
                </c:pt>
                <c:pt idx="41809">
                  <c:v>25.308111380154806</c:v>
                </c:pt>
                <c:pt idx="41810">
                  <c:v>25.308716707031319</c:v>
                </c:pt>
                <c:pt idx="41811">
                  <c:v>25.309322033907833</c:v>
                </c:pt>
                <c:pt idx="41812">
                  <c:v>25.309927360784346</c:v>
                </c:pt>
                <c:pt idx="41813">
                  <c:v>25.31053268766086</c:v>
                </c:pt>
                <c:pt idx="41814">
                  <c:v>25.311138014537374</c:v>
                </c:pt>
                <c:pt idx="41815">
                  <c:v>25.311743341413887</c:v>
                </c:pt>
                <c:pt idx="41816">
                  <c:v>25.312348668290401</c:v>
                </c:pt>
                <c:pt idx="41817">
                  <c:v>25.312953995166914</c:v>
                </c:pt>
                <c:pt idx="41818">
                  <c:v>25.313559322043428</c:v>
                </c:pt>
                <c:pt idx="41819">
                  <c:v>25.314164648919942</c:v>
                </c:pt>
                <c:pt idx="41820">
                  <c:v>25.314769975796455</c:v>
                </c:pt>
                <c:pt idx="41821">
                  <c:v>25.315375302672969</c:v>
                </c:pt>
                <c:pt idx="41822">
                  <c:v>25.315980629549482</c:v>
                </c:pt>
                <c:pt idx="41823">
                  <c:v>25.316585956425996</c:v>
                </c:pt>
                <c:pt idx="41824">
                  <c:v>25.31719128330251</c:v>
                </c:pt>
                <c:pt idx="41825">
                  <c:v>25.317796610179023</c:v>
                </c:pt>
                <c:pt idx="41826">
                  <c:v>25.318401937055537</c:v>
                </c:pt>
                <c:pt idx="41827">
                  <c:v>25.31900726393205</c:v>
                </c:pt>
                <c:pt idx="41828">
                  <c:v>25.319612590808564</c:v>
                </c:pt>
                <c:pt idx="41829">
                  <c:v>25.320217917685078</c:v>
                </c:pt>
                <c:pt idx="41830">
                  <c:v>25.320823244561591</c:v>
                </c:pt>
                <c:pt idx="41831">
                  <c:v>25.321428571438105</c:v>
                </c:pt>
                <c:pt idx="41832">
                  <c:v>25.322033898314618</c:v>
                </c:pt>
                <c:pt idx="41833">
                  <c:v>25.322639225191132</c:v>
                </c:pt>
                <c:pt idx="41834">
                  <c:v>25.323244552067646</c:v>
                </c:pt>
                <c:pt idx="41835">
                  <c:v>25.323849878944159</c:v>
                </c:pt>
                <c:pt idx="41836">
                  <c:v>25.324455205820673</c:v>
                </c:pt>
                <c:pt idx="41837">
                  <c:v>25.325060532697186</c:v>
                </c:pt>
                <c:pt idx="41838">
                  <c:v>25.3256658595737</c:v>
                </c:pt>
                <c:pt idx="41839">
                  <c:v>25.326271186450214</c:v>
                </c:pt>
                <c:pt idx="41840">
                  <c:v>25.326876513326727</c:v>
                </c:pt>
                <c:pt idx="41841">
                  <c:v>25.327481840203241</c:v>
                </c:pt>
                <c:pt idx="41842">
                  <c:v>25.328087167079754</c:v>
                </c:pt>
                <c:pt idx="41843">
                  <c:v>25.328692493956268</c:v>
                </c:pt>
                <c:pt idx="41844">
                  <c:v>25.329297820832782</c:v>
                </c:pt>
                <c:pt idx="41845">
                  <c:v>25.329903147709295</c:v>
                </c:pt>
                <c:pt idx="41846">
                  <c:v>25.330508474585809</c:v>
                </c:pt>
                <c:pt idx="41847">
                  <c:v>25.331113801462322</c:v>
                </c:pt>
                <c:pt idx="41848">
                  <c:v>25.331719128338836</c:v>
                </c:pt>
                <c:pt idx="41849">
                  <c:v>25.33232445521535</c:v>
                </c:pt>
                <c:pt idx="41850">
                  <c:v>25.332929782091863</c:v>
                </c:pt>
                <c:pt idx="41851">
                  <c:v>25.333535108968377</c:v>
                </c:pt>
                <c:pt idx="41852">
                  <c:v>25.334140435844891</c:v>
                </c:pt>
                <c:pt idx="41853">
                  <c:v>25.334745762721404</c:v>
                </c:pt>
                <c:pt idx="41854">
                  <c:v>25.335351089597918</c:v>
                </c:pt>
                <c:pt idx="41855">
                  <c:v>25.335956416474431</c:v>
                </c:pt>
                <c:pt idx="41856">
                  <c:v>25.336561743350945</c:v>
                </c:pt>
                <c:pt idx="41857">
                  <c:v>25.337167070227459</c:v>
                </c:pt>
                <c:pt idx="41858">
                  <c:v>25.337772397103972</c:v>
                </c:pt>
                <c:pt idx="41859">
                  <c:v>25.338377723980486</c:v>
                </c:pt>
                <c:pt idx="41860">
                  <c:v>25.338983050856999</c:v>
                </c:pt>
                <c:pt idx="41861">
                  <c:v>25.339588377733513</c:v>
                </c:pt>
                <c:pt idx="41862">
                  <c:v>25.340193704610027</c:v>
                </c:pt>
                <c:pt idx="41863">
                  <c:v>25.34079903148654</c:v>
                </c:pt>
                <c:pt idx="41864">
                  <c:v>25.341404358363054</c:v>
                </c:pt>
                <c:pt idx="41865">
                  <c:v>25.342009685239567</c:v>
                </c:pt>
                <c:pt idx="41866">
                  <c:v>25.342615012116081</c:v>
                </c:pt>
                <c:pt idx="41867">
                  <c:v>25.343220338992595</c:v>
                </c:pt>
                <c:pt idx="41868">
                  <c:v>25.343825665869108</c:v>
                </c:pt>
                <c:pt idx="41869">
                  <c:v>25.344430992745622</c:v>
                </c:pt>
                <c:pt idx="41870">
                  <c:v>25.345036319622135</c:v>
                </c:pt>
                <c:pt idx="41871">
                  <c:v>25.345641646498649</c:v>
                </c:pt>
                <c:pt idx="41872">
                  <c:v>25.346246973375163</c:v>
                </c:pt>
                <c:pt idx="41873">
                  <c:v>25.346852300251676</c:v>
                </c:pt>
                <c:pt idx="41874">
                  <c:v>25.34745762712819</c:v>
                </c:pt>
                <c:pt idx="41875">
                  <c:v>25.348062954004703</c:v>
                </c:pt>
                <c:pt idx="41876">
                  <c:v>25.348668280881217</c:v>
                </c:pt>
                <c:pt idx="41877">
                  <c:v>25.349273607757731</c:v>
                </c:pt>
                <c:pt idx="41878">
                  <c:v>25.349878934634244</c:v>
                </c:pt>
                <c:pt idx="41879">
                  <c:v>25.350484261510758</c:v>
                </c:pt>
                <c:pt idx="41880">
                  <c:v>25.351089588387271</c:v>
                </c:pt>
                <c:pt idx="41881">
                  <c:v>25.351694915263785</c:v>
                </c:pt>
                <c:pt idx="41882">
                  <c:v>25.352300242140299</c:v>
                </c:pt>
                <c:pt idx="41883">
                  <c:v>25.352905569016812</c:v>
                </c:pt>
                <c:pt idx="41884">
                  <c:v>25.353510895893326</c:v>
                </c:pt>
                <c:pt idx="41885">
                  <c:v>25.354116222769839</c:v>
                </c:pt>
                <c:pt idx="41886">
                  <c:v>25.354721549646353</c:v>
                </c:pt>
                <c:pt idx="41887">
                  <c:v>25.355326876522867</c:v>
                </c:pt>
                <c:pt idx="41888">
                  <c:v>25.35593220339938</c:v>
                </c:pt>
                <c:pt idx="41889">
                  <c:v>25.356537530275894</c:v>
                </c:pt>
                <c:pt idx="41890">
                  <c:v>25.357142857152407</c:v>
                </c:pt>
                <c:pt idx="41891">
                  <c:v>25.357748184028921</c:v>
                </c:pt>
                <c:pt idx="41892">
                  <c:v>25.358353510905435</c:v>
                </c:pt>
                <c:pt idx="41893">
                  <c:v>25.358958837781948</c:v>
                </c:pt>
                <c:pt idx="41894">
                  <c:v>25.359564164658462</c:v>
                </c:pt>
                <c:pt idx="41895">
                  <c:v>25.360169491534975</c:v>
                </c:pt>
                <c:pt idx="41896">
                  <c:v>25.360774818411489</c:v>
                </c:pt>
                <c:pt idx="41897">
                  <c:v>25.361380145288003</c:v>
                </c:pt>
                <c:pt idx="41898">
                  <c:v>25.361985472164516</c:v>
                </c:pt>
                <c:pt idx="41899">
                  <c:v>25.36259079904103</c:v>
                </c:pt>
                <c:pt idx="41900">
                  <c:v>25.363196125917543</c:v>
                </c:pt>
                <c:pt idx="41901">
                  <c:v>25.363801452794057</c:v>
                </c:pt>
                <c:pt idx="41902">
                  <c:v>25.364406779670571</c:v>
                </c:pt>
                <c:pt idx="41903">
                  <c:v>25.365012106547084</c:v>
                </c:pt>
                <c:pt idx="41904">
                  <c:v>25.365617433423598</c:v>
                </c:pt>
                <c:pt idx="41905">
                  <c:v>25.366222760300111</c:v>
                </c:pt>
                <c:pt idx="41906">
                  <c:v>25.366828087176625</c:v>
                </c:pt>
                <c:pt idx="41907">
                  <c:v>25.367433414053139</c:v>
                </c:pt>
                <c:pt idx="41908">
                  <c:v>25.368038740929652</c:v>
                </c:pt>
                <c:pt idx="41909">
                  <c:v>25.368644067806166</c:v>
                </c:pt>
                <c:pt idx="41910">
                  <c:v>25.369249394682679</c:v>
                </c:pt>
                <c:pt idx="41911">
                  <c:v>25.369854721559193</c:v>
                </c:pt>
                <c:pt idx="41912">
                  <c:v>25.370460048435707</c:v>
                </c:pt>
                <c:pt idx="41913">
                  <c:v>25.37106537531222</c:v>
                </c:pt>
                <c:pt idx="41914">
                  <c:v>25.371670702188734</c:v>
                </c:pt>
                <c:pt idx="41915">
                  <c:v>25.372276029065247</c:v>
                </c:pt>
                <c:pt idx="41916">
                  <c:v>25.372881355941761</c:v>
                </c:pt>
                <c:pt idx="41917">
                  <c:v>25.373486682818275</c:v>
                </c:pt>
                <c:pt idx="41918">
                  <c:v>25.374092009694788</c:v>
                </c:pt>
                <c:pt idx="41919">
                  <c:v>25.374697336571302</c:v>
                </c:pt>
                <c:pt idx="41920">
                  <c:v>25.375302663447815</c:v>
                </c:pt>
                <c:pt idx="41921">
                  <c:v>25.375907990324329</c:v>
                </c:pt>
                <c:pt idx="41922">
                  <c:v>25.376513317200843</c:v>
                </c:pt>
                <c:pt idx="41923">
                  <c:v>25.377118644077356</c:v>
                </c:pt>
                <c:pt idx="41924">
                  <c:v>25.37772397095387</c:v>
                </c:pt>
                <c:pt idx="41925">
                  <c:v>25.378329297830383</c:v>
                </c:pt>
                <c:pt idx="41926">
                  <c:v>25.378934624706897</c:v>
                </c:pt>
                <c:pt idx="41927">
                  <c:v>25.379539951583411</c:v>
                </c:pt>
                <c:pt idx="41928">
                  <c:v>25.380145278459924</c:v>
                </c:pt>
                <c:pt idx="41929">
                  <c:v>25.380750605336438</c:v>
                </c:pt>
                <c:pt idx="41930">
                  <c:v>25.381355932212951</c:v>
                </c:pt>
                <c:pt idx="41931">
                  <c:v>25.381961259089465</c:v>
                </c:pt>
                <c:pt idx="41932">
                  <c:v>25.382566585965979</c:v>
                </c:pt>
                <c:pt idx="41933">
                  <c:v>25.383171912842492</c:v>
                </c:pt>
                <c:pt idx="41934">
                  <c:v>25.383777239719006</c:v>
                </c:pt>
                <c:pt idx="41935">
                  <c:v>25.384382566595519</c:v>
                </c:pt>
                <c:pt idx="41936">
                  <c:v>25.384987893472033</c:v>
                </c:pt>
                <c:pt idx="41937">
                  <c:v>25.385593220348547</c:v>
                </c:pt>
                <c:pt idx="41938">
                  <c:v>25.38619854722506</c:v>
                </c:pt>
                <c:pt idx="41939">
                  <c:v>25.386803874101574</c:v>
                </c:pt>
                <c:pt idx="41940">
                  <c:v>25.387409200978087</c:v>
                </c:pt>
                <c:pt idx="41941">
                  <c:v>25.388014527854601</c:v>
                </c:pt>
                <c:pt idx="41942">
                  <c:v>25.388619854731115</c:v>
                </c:pt>
                <c:pt idx="41943">
                  <c:v>25.389225181607628</c:v>
                </c:pt>
                <c:pt idx="41944">
                  <c:v>25.389830508484142</c:v>
                </c:pt>
                <c:pt idx="41945">
                  <c:v>25.390435835360655</c:v>
                </c:pt>
                <c:pt idx="41946">
                  <c:v>25.391041162237169</c:v>
                </c:pt>
                <c:pt idx="41947">
                  <c:v>25.391646489113683</c:v>
                </c:pt>
                <c:pt idx="41948">
                  <c:v>25.392251815990196</c:v>
                </c:pt>
                <c:pt idx="41949">
                  <c:v>25.39285714286671</c:v>
                </c:pt>
                <c:pt idx="41950">
                  <c:v>25.393462469743223</c:v>
                </c:pt>
                <c:pt idx="41951">
                  <c:v>25.394067796619737</c:v>
                </c:pt>
                <c:pt idx="41952">
                  <c:v>25.394673123496251</c:v>
                </c:pt>
                <c:pt idx="41953">
                  <c:v>25.395278450372764</c:v>
                </c:pt>
                <c:pt idx="41954">
                  <c:v>25.395883777249278</c:v>
                </c:pt>
                <c:pt idx="41955">
                  <c:v>25.396489104125791</c:v>
                </c:pt>
                <c:pt idx="41956">
                  <c:v>25.397094431002305</c:v>
                </c:pt>
                <c:pt idx="41957">
                  <c:v>25.397699757878819</c:v>
                </c:pt>
                <c:pt idx="41958">
                  <c:v>25.398305084755332</c:v>
                </c:pt>
                <c:pt idx="41959">
                  <c:v>25.398910411631846</c:v>
                </c:pt>
                <c:pt idx="41960">
                  <c:v>25.399515738508359</c:v>
                </c:pt>
                <c:pt idx="41961">
                  <c:v>25.400121065384873</c:v>
                </c:pt>
                <c:pt idx="41962">
                  <c:v>25.400726392261387</c:v>
                </c:pt>
                <c:pt idx="41963">
                  <c:v>25.4013317191379</c:v>
                </c:pt>
                <c:pt idx="41964">
                  <c:v>25.401937046014414</c:v>
                </c:pt>
                <c:pt idx="41965">
                  <c:v>25.402542372890927</c:v>
                </c:pt>
                <c:pt idx="41966">
                  <c:v>25.403147699767441</c:v>
                </c:pt>
                <c:pt idx="41967">
                  <c:v>25.403753026643955</c:v>
                </c:pt>
                <c:pt idx="41968">
                  <c:v>25.404358353520468</c:v>
                </c:pt>
                <c:pt idx="41969">
                  <c:v>25.404963680396982</c:v>
                </c:pt>
                <c:pt idx="41970">
                  <c:v>25.405569007273495</c:v>
                </c:pt>
                <c:pt idx="41971">
                  <c:v>25.406174334150009</c:v>
                </c:pt>
                <c:pt idx="41972">
                  <c:v>25.406779661026523</c:v>
                </c:pt>
                <c:pt idx="41973">
                  <c:v>25.407384987903036</c:v>
                </c:pt>
                <c:pt idx="41974">
                  <c:v>25.40799031477955</c:v>
                </c:pt>
                <c:pt idx="41975">
                  <c:v>25.408595641656063</c:v>
                </c:pt>
                <c:pt idx="41976">
                  <c:v>25.409200968532577</c:v>
                </c:pt>
                <c:pt idx="41977">
                  <c:v>25.409806295409091</c:v>
                </c:pt>
                <c:pt idx="41978">
                  <c:v>25.410411622285604</c:v>
                </c:pt>
                <c:pt idx="41979">
                  <c:v>25.411016949162118</c:v>
                </c:pt>
                <c:pt idx="41980">
                  <c:v>25.411622276038631</c:v>
                </c:pt>
                <c:pt idx="41981">
                  <c:v>25.412227602915145</c:v>
                </c:pt>
                <c:pt idx="41982">
                  <c:v>25.412832929791659</c:v>
                </c:pt>
                <c:pt idx="41983">
                  <c:v>25.413438256668172</c:v>
                </c:pt>
                <c:pt idx="41984">
                  <c:v>25.414043583544686</c:v>
                </c:pt>
                <c:pt idx="41985">
                  <c:v>25.414648910421199</c:v>
                </c:pt>
                <c:pt idx="41986">
                  <c:v>25.415254237297713</c:v>
                </c:pt>
                <c:pt idx="41987">
                  <c:v>25.415859564174227</c:v>
                </c:pt>
                <c:pt idx="41988">
                  <c:v>25.41646489105074</c:v>
                </c:pt>
                <c:pt idx="41989">
                  <c:v>25.417070217927254</c:v>
                </c:pt>
                <c:pt idx="41990">
                  <c:v>25.417675544803767</c:v>
                </c:pt>
                <c:pt idx="41991">
                  <c:v>25.418280871680281</c:v>
                </c:pt>
                <c:pt idx="41992">
                  <c:v>25.418886198556795</c:v>
                </c:pt>
                <c:pt idx="41993">
                  <c:v>25.419491525433308</c:v>
                </c:pt>
                <c:pt idx="41994">
                  <c:v>25.420096852309822</c:v>
                </c:pt>
                <c:pt idx="41995">
                  <c:v>25.420702179186335</c:v>
                </c:pt>
                <c:pt idx="41996">
                  <c:v>25.421307506062849</c:v>
                </c:pt>
                <c:pt idx="41997">
                  <c:v>25.421912832939363</c:v>
                </c:pt>
                <c:pt idx="41998">
                  <c:v>25.422518159815876</c:v>
                </c:pt>
                <c:pt idx="41999">
                  <c:v>25.42312348669239</c:v>
                </c:pt>
                <c:pt idx="42000">
                  <c:v>25.423728813568903</c:v>
                </c:pt>
                <c:pt idx="42001">
                  <c:v>25.424334140445417</c:v>
                </c:pt>
                <c:pt idx="42002">
                  <c:v>25.424939467321931</c:v>
                </c:pt>
                <c:pt idx="42003">
                  <c:v>25.425544794198444</c:v>
                </c:pt>
                <c:pt idx="42004">
                  <c:v>25.426150121074958</c:v>
                </c:pt>
                <c:pt idx="42005">
                  <c:v>25.426755447951471</c:v>
                </c:pt>
                <c:pt idx="42006">
                  <c:v>25.427360774827985</c:v>
                </c:pt>
                <c:pt idx="42007">
                  <c:v>25.427966101704499</c:v>
                </c:pt>
                <c:pt idx="42008">
                  <c:v>25.428571428581012</c:v>
                </c:pt>
                <c:pt idx="42009">
                  <c:v>25.429176755457526</c:v>
                </c:pt>
                <c:pt idx="42010">
                  <c:v>25.429782082334039</c:v>
                </c:pt>
                <c:pt idx="42011">
                  <c:v>25.430387409210553</c:v>
                </c:pt>
                <c:pt idx="42012">
                  <c:v>25.430992736087067</c:v>
                </c:pt>
                <c:pt idx="42013">
                  <c:v>25.43159806296358</c:v>
                </c:pt>
                <c:pt idx="42014">
                  <c:v>25.432203389840094</c:v>
                </c:pt>
                <c:pt idx="42015">
                  <c:v>25.432808716716607</c:v>
                </c:pt>
                <c:pt idx="42016">
                  <c:v>25.433414043593121</c:v>
                </c:pt>
                <c:pt idx="42017">
                  <c:v>25.434019370469635</c:v>
                </c:pt>
                <c:pt idx="42018">
                  <c:v>25.434624697346148</c:v>
                </c:pt>
                <c:pt idx="42019">
                  <c:v>25.435230024222662</c:v>
                </c:pt>
                <c:pt idx="42020">
                  <c:v>25.435835351099175</c:v>
                </c:pt>
                <c:pt idx="42021">
                  <c:v>25.436440677975689</c:v>
                </c:pt>
                <c:pt idx="42022">
                  <c:v>25.437046004852203</c:v>
                </c:pt>
                <c:pt idx="42023">
                  <c:v>25.437651331728716</c:v>
                </c:pt>
                <c:pt idx="42024">
                  <c:v>25.43825665860523</c:v>
                </c:pt>
                <c:pt idx="42025">
                  <c:v>25.438861985481743</c:v>
                </c:pt>
                <c:pt idx="42026">
                  <c:v>25.439467312358257</c:v>
                </c:pt>
                <c:pt idx="42027">
                  <c:v>25.440072639234771</c:v>
                </c:pt>
                <c:pt idx="42028">
                  <c:v>25.440677966111284</c:v>
                </c:pt>
                <c:pt idx="42029">
                  <c:v>25.441283292987798</c:v>
                </c:pt>
                <c:pt idx="42030">
                  <c:v>25.441888619864311</c:v>
                </c:pt>
                <c:pt idx="42031">
                  <c:v>25.442493946740825</c:v>
                </c:pt>
                <c:pt idx="42032">
                  <c:v>25.443099273617339</c:v>
                </c:pt>
                <c:pt idx="42033">
                  <c:v>25.443704600493852</c:v>
                </c:pt>
                <c:pt idx="42034">
                  <c:v>25.444309927370366</c:v>
                </c:pt>
                <c:pt idx="42035">
                  <c:v>25.444915254246879</c:v>
                </c:pt>
                <c:pt idx="42036">
                  <c:v>25.445520581123393</c:v>
                </c:pt>
                <c:pt idx="42037">
                  <c:v>25.446125907999907</c:v>
                </c:pt>
                <c:pt idx="42038">
                  <c:v>25.44673123487642</c:v>
                </c:pt>
                <c:pt idx="42039">
                  <c:v>25.447336561752934</c:v>
                </c:pt>
                <c:pt idx="42040">
                  <c:v>25.447941888629448</c:v>
                </c:pt>
                <c:pt idx="42041">
                  <c:v>25.448547215505961</c:v>
                </c:pt>
                <c:pt idx="42042">
                  <c:v>25.449152542382475</c:v>
                </c:pt>
                <c:pt idx="42043">
                  <c:v>25.449757869258988</c:v>
                </c:pt>
                <c:pt idx="42044">
                  <c:v>25.450363196135502</c:v>
                </c:pt>
                <c:pt idx="42045">
                  <c:v>25.450968523012016</c:v>
                </c:pt>
                <c:pt idx="42046">
                  <c:v>25.451573849888529</c:v>
                </c:pt>
                <c:pt idx="42047">
                  <c:v>25.452179176765043</c:v>
                </c:pt>
                <c:pt idx="42048">
                  <c:v>25.452784503641556</c:v>
                </c:pt>
                <c:pt idx="42049">
                  <c:v>25.45338983051807</c:v>
                </c:pt>
                <c:pt idx="42050">
                  <c:v>25.453995157394584</c:v>
                </c:pt>
                <c:pt idx="42051">
                  <c:v>25.454600484271097</c:v>
                </c:pt>
                <c:pt idx="42052">
                  <c:v>25.455205811147611</c:v>
                </c:pt>
                <c:pt idx="42053">
                  <c:v>25.455811138024124</c:v>
                </c:pt>
                <c:pt idx="42054">
                  <c:v>25.456416464900638</c:v>
                </c:pt>
                <c:pt idx="42055">
                  <c:v>25.457021791777152</c:v>
                </c:pt>
                <c:pt idx="42056">
                  <c:v>25.457627118653665</c:v>
                </c:pt>
                <c:pt idx="42057">
                  <c:v>25.458232445530179</c:v>
                </c:pt>
                <c:pt idx="42058">
                  <c:v>25.458837772406692</c:v>
                </c:pt>
                <c:pt idx="42059">
                  <c:v>25.459443099283206</c:v>
                </c:pt>
                <c:pt idx="42060">
                  <c:v>25.46004842615972</c:v>
                </c:pt>
                <c:pt idx="42061">
                  <c:v>25.460653753036233</c:v>
                </c:pt>
                <c:pt idx="42062">
                  <c:v>25.461259079912747</c:v>
                </c:pt>
                <c:pt idx="42063">
                  <c:v>25.46186440678926</c:v>
                </c:pt>
                <c:pt idx="42064">
                  <c:v>25.462469733665774</c:v>
                </c:pt>
                <c:pt idx="42065">
                  <c:v>25.463075060542288</c:v>
                </c:pt>
                <c:pt idx="42066">
                  <c:v>25.463680387418801</c:v>
                </c:pt>
                <c:pt idx="42067">
                  <c:v>25.464285714295315</c:v>
                </c:pt>
                <c:pt idx="42068">
                  <c:v>25.464891041171828</c:v>
                </c:pt>
                <c:pt idx="42069">
                  <c:v>25.465496368048342</c:v>
                </c:pt>
                <c:pt idx="42070">
                  <c:v>25.466101694924856</c:v>
                </c:pt>
                <c:pt idx="42071">
                  <c:v>25.466707021801369</c:v>
                </c:pt>
                <c:pt idx="42072">
                  <c:v>25.467312348677883</c:v>
                </c:pt>
                <c:pt idx="42073">
                  <c:v>25.467917675554396</c:v>
                </c:pt>
                <c:pt idx="42074">
                  <c:v>25.46852300243091</c:v>
                </c:pt>
                <c:pt idx="42075">
                  <c:v>25.469128329307424</c:v>
                </c:pt>
                <c:pt idx="42076">
                  <c:v>25.469733656183937</c:v>
                </c:pt>
                <c:pt idx="42077">
                  <c:v>25.470338983060451</c:v>
                </c:pt>
                <c:pt idx="42078">
                  <c:v>25.470944309936964</c:v>
                </c:pt>
                <c:pt idx="42079">
                  <c:v>25.471549636813478</c:v>
                </c:pt>
                <c:pt idx="42080">
                  <c:v>25.472154963689992</c:v>
                </c:pt>
                <c:pt idx="42081">
                  <c:v>25.472760290566505</c:v>
                </c:pt>
                <c:pt idx="42082">
                  <c:v>25.473365617443019</c:v>
                </c:pt>
                <c:pt idx="42083">
                  <c:v>25.473970944319532</c:v>
                </c:pt>
                <c:pt idx="42084">
                  <c:v>25.474576271196046</c:v>
                </c:pt>
                <c:pt idx="42085">
                  <c:v>25.47518159807256</c:v>
                </c:pt>
                <c:pt idx="42086">
                  <c:v>25.475786924949073</c:v>
                </c:pt>
                <c:pt idx="42087">
                  <c:v>25.476392251825587</c:v>
                </c:pt>
                <c:pt idx="42088">
                  <c:v>25.4769975787021</c:v>
                </c:pt>
                <c:pt idx="42089">
                  <c:v>25.477602905578614</c:v>
                </c:pt>
                <c:pt idx="42090">
                  <c:v>25.478208232455128</c:v>
                </c:pt>
                <c:pt idx="42091">
                  <c:v>25.478813559331641</c:v>
                </c:pt>
                <c:pt idx="42092">
                  <c:v>25.479418886208155</c:v>
                </c:pt>
                <c:pt idx="42093">
                  <c:v>25.480024213084668</c:v>
                </c:pt>
                <c:pt idx="42094">
                  <c:v>25.480629539961182</c:v>
                </c:pt>
                <c:pt idx="42095">
                  <c:v>25.481234866837696</c:v>
                </c:pt>
                <c:pt idx="42096">
                  <c:v>25.481840193714209</c:v>
                </c:pt>
                <c:pt idx="42097">
                  <c:v>25.482445520590723</c:v>
                </c:pt>
                <c:pt idx="42098">
                  <c:v>25.483050847467236</c:v>
                </c:pt>
                <c:pt idx="42099">
                  <c:v>25.48365617434375</c:v>
                </c:pt>
                <c:pt idx="42100">
                  <c:v>25.484261501220264</c:v>
                </c:pt>
                <c:pt idx="42101">
                  <c:v>25.484866828096777</c:v>
                </c:pt>
                <c:pt idx="42102">
                  <c:v>25.485472154973291</c:v>
                </c:pt>
                <c:pt idx="42103">
                  <c:v>25.486077481849804</c:v>
                </c:pt>
                <c:pt idx="42104">
                  <c:v>25.486682808726318</c:v>
                </c:pt>
                <c:pt idx="42105">
                  <c:v>25.487288135602832</c:v>
                </c:pt>
                <c:pt idx="42106">
                  <c:v>25.487893462479345</c:v>
                </c:pt>
                <c:pt idx="42107">
                  <c:v>25.488498789355859</c:v>
                </c:pt>
                <c:pt idx="42108">
                  <c:v>25.489104116232372</c:v>
                </c:pt>
                <c:pt idx="42109">
                  <c:v>25.489709443108886</c:v>
                </c:pt>
                <c:pt idx="42110">
                  <c:v>25.4903147699854</c:v>
                </c:pt>
                <c:pt idx="42111">
                  <c:v>25.490920096861913</c:v>
                </c:pt>
                <c:pt idx="42112">
                  <c:v>25.491525423738427</c:v>
                </c:pt>
                <c:pt idx="42113">
                  <c:v>25.49213075061494</c:v>
                </c:pt>
                <c:pt idx="42114">
                  <c:v>25.492736077491454</c:v>
                </c:pt>
                <c:pt idx="42115">
                  <c:v>25.493341404367968</c:v>
                </c:pt>
                <c:pt idx="42116">
                  <c:v>25.493946731244481</c:v>
                </c:pt>
                <c:pt idx="42117">
                  <c:v>25.494552058120995</c:v>
                </c:pt>
                <c:pt idx="42118">
                  <c:v>25.495157384997508</c:v>
                </c:pt>
                <c:pt idx="42119">
                  <c:v>25.495762711874022</c:v>
                </c:pt>
                <c:pt idx="42120">
                  <c:v>25.496368038750536</c:v>
                </c:pt>
                <c:pt idx="42121">
                  <c:v>25.496973365627049</c:v>
                </c:pt>
                <c:pt idx="42122">
                  <c:v>25.497578692503563</c:v>
                </c:pt>
                <c:pt idx="42123">
                  <c:v>25.498184019380076</c:v>
                </c:pt>
                <c:pt idx="42124">
                  <c:v>25.49878934625659</c:v>
                </c:pt>
                <c:pt idx="42125">
                  <c:v>25.499394673133104</c:v>
                </c:pt>
                <c:pt idx="42126">
                  <c:v>25.500000000009617</c:v>
                </c:pt>
                <c:pt idx="42127">
                  <c:v>25.500605326886131</c:v>
                </c:pt>
                <c:pt idx="42128">
                  <c:v>25.501210653762644</c:v>
                </c:pt>
                <c:pt idx="42129">
                  <c:v>25.501815980639158</c:v>
                </c:pt>
                <c:pt idx="42130">
                  <c:v>25.502421307515672</c:v>
                </c:pt>
                <c:pt idx="42131">
                  <c:v>25.503026634392185</c:v>
                </c:pt>
                <c:pt idx="42132">
                  <c:v>25.503631961268699</c:v>
                </c:pt>
                <c:pt idx="42133">
                  <c:v>25.504237288145212</c:v>
                </c:pt>
                <c:pt idx="42134">
                  <c:v>25.504842615021726</c:v>
                </c:pt>
                <c:pt idx="42135">
                  <c:v>25.50544794189824</c:v>
                </c:pt>
                <c:pt idx="42136">
                  <c:v>25.506053268774753</c:v>
                </c:pt>
                <c:pt idx="42137">
                  <c:v>25.506658595651267</c:v>
                </c:pt>
                <c:pt idx="42138">
                  <c:v>25.50726392252778</c:v>
                </c:pt>
                <c:pt idx="42139">
                  <c:v>25.507869249404294</c:v>
                </c:pt>
                <c:pt idx="42140">
                  <c:v>25.508474576280808</c:v>
                </c:pt>
                <c:pt idx="42141">
                  <c:v>25.509079903157321</c:v>
                </c:pt>
                <c:pt idx="42142">
                  <c:v>25.509685230033835</c:v>
                </c:pt>
                <c:pt idx="42143">
                  <c:v>25.510290556910348</c:v>
                </c:pt>
                <c:pt idx="42144">
                  <c:v>25.510895883786862</c:v>
                </c:pt>
                <c:pt idx="42145">
                  <c:v>25.511501210663376</c:v>
                </c:pt>
                <c:pt idx="42146">
                  <c:v>25.512106537539889</c:v>
                </c:pt>
                <c:pt idx="42147">
                  <c:v>25.512711864416403</c:v>
                </c:pt>
                <c:pt idx="42148">
                  <c:v>25.513317191292916</c:v>
                </c:pt>
                <c:pt idx="42149">
                  <c:v>25.51392251816943</c:v>
                </c:pt>
                <c:pt idx="42150">
                  <c:v>25.514527845045944</c:v>
                </c:pt>
                <c:pt idx="42151">
                  <c:v>25.515133171922457</c:v>
                </c:pt>
                <c:pt idx="42152">
                  <c:v>25.515738498798971</c:v>
                </c:pt>
                <c:pt idx="42153">
                  <c:v>25.516343825675484</c:v>
                </c:pt>
                <c:pt idx="42154">
                  <c:v>25.516949152551998</c:v>
                </c:pt>
                <c:pt idx="42155">
                  <c:v>25.517554479428512</c:v>
                </c:pt>
                <c:pt idx="42156">
                  <c:v>25.518159806305025</c:v>
                </c:pt>
                <c:pt idx="42157">
                  <c:v>25.518765133181539</c:v>
                </c:pt>
                <c:pt idx="42158">
                  <c:v>25.519370460058052</c:v>
                </c:pt>
                <c:pt idx="42159">
                  <c:v>25.519975786934566</c:v>
                </c:pt>
                <c:pt idx="42160">
                  <c:v>25.52058111381108</c:v>
                </c:pt>
                <c:pt idx="42161">
                  <c:v>25.521186440687593</c:v>
                </c:pt>
                <c:pt idx="42162">
                  <c:v>25.521791767564107</c:v>
                </c:pt>
                <c:pt idx="42163">
                  <c:v>25.52239709444062</c:v>
                </c:pt>
                <c:pt idx="42164">
                  <c:v>25.523002421317134</c:v>
                </c:pt>
                <c:pt idx="42165">
                  <c:v>25.523607748193648</c:v>
                </c:pt>
                <c:pt idx="42166">
                  <c:v>25.524213075070161</c:v>
                </c:pt>
                <c:pt idx="42167">
                  <c:v>25.524818401946675</c:v>
                </c:pt>
                <c:pt idx="42168">
                  <c:v>25.525423728823188</c:v>
                </c:pt>
                <c:pt idx="42169">
                  <c:v>25.526029055699702</c:v>
                </c:pt>
                <c:pt idx="42170">
                  <c:v>25.526634382576216</c:v>
                </c:pt>
                <c:pt idx="42171">
                  <c:v>25.527239709452729</c:v>
                </c:pt>
                <c:pt idx="42172">
                  <c:v>25.527845036329243</c:v>
                </c:pt>
                <c:pt idx="42173">
                  <c:v>25.528450363205756</c:v>
                </c:pt>
                <c:pt idx="42174">
                  <c:v>25.52905569008227</c:v>
                </c:pt>
                <c:pt idx="42175">
                  <c:v>25.529661016958784</c:v>
                </c:pt>
                <c:pt idx="42176">
                  <c:v>25.530266343835297</c:v>
                </c:pt>
                <c:pt idx="42177">
                  <c:v>25.530871670711811</c:v>
                </c:pt>
                <c:pt idx="42178">
                  <c:v>25.531476997588324</c:v>
                </c:pt>
                <c:pt idx="42179">
                  <c:v>25.532082324464838</c:v>
                </c:pt>
                <c:pt idx="42180">
                  <c:v>25.532687651341352</c:v>
                </c:pt>
                <c:pt idx="42181">
                  <c:v>25.533292978217865</c:v>
                </c:pt>
                <c:pt idx="42182">
                  <c:v>25.533898305094379</c:v>
                </c:pt>
                <c:pt idx="42183">
                  <c:v>25.534503631970892</c:v>
                </c:pt>
                <c:pt idx="42184">
                  <c:v>25.535108958847406</c:v>
                </c:pt>
                <c:pt idx="42185">
                  <c:v>25.53571428572392</c:v>
                </c:pt>
                <c:pt idx="42186">
                  <c:v>25.536319612600433</c:v>
                </c:pt>
                <c:pt idx="42187">
                  <c:v>25.536924939476947</c:v>
                </c:pt>
                <c:pt idx="42188">
                  <c:v>25.53753026635346</c:v>
                </c:pt>
                <c:pt idx="42189">
                  <c:v>25.538135593229974</c:v>
                </c:pt>
                <c:pt idx="42190">
                  <c:v>25.538740920106488</c:v>
                </c:pt>
                <c:pt idx="42191">
                  <c:v>25.539346246983001</c:v>
                </c:pt>
                <c:pt idx="42192">
                  <c:v>25.539951573859515</c:v>
                </c:pt>
                <c:pt idx="42193">
                  <c:v>25.540556900736028</c:v>
                </c:pt>
                <c:pt idx="42194">
                  <c:v>25.541162227612542</c:v>
                </c:pt>
                <c:pt idx="42195">
                  <c:v>25.541767554489056</c:v>
                </c:pt>
                <c:pt idx="42196">
                  <c:v>25.542372881365569</c:v>
                </c:pt>
                <c:pt idx="42197">
                  <c:v>25.542978208242083</c:v>
                </c:pt>
                <c:pt idx="42198">
                  <c:v>25.543583535118596</c:v>
                </c:pt>
                <c:pt idx="42199">
                  <c:v>25.54418886199511</c:v>
                </c:pt>
                <c:pt idx="42200">
                  <c:v>25.544794188871624</c:v>
                </c:pt>
                <c:pt idx="42201">
                  <c:v>25.545399515748137</c:v>
                </c:pt>
                <c:pt idx="42202">
                  <c:v>25.546004842624651</c:v>
                </c:pt>
                <c:pt idx="42203">
                  <c:v>25.546610169501164</c:v>
                </c:pt>
                <c:pt idx="42204">
                  <c:v>25.547215496377678</c:v>
                </c:pt>
                <c:pt idx="42205">
                  <c:v>25.547820823254192</c:v>
                </c:pt>
                <c:pt idx="42206">
                  <c:v>25.548426150130705</c:v>
                </c:pt>
                <c:pt idx="42207">
                  <c:v>25.549031477007219</c:v>
                </c:pt>
                <c:pt idx="42208">
                  <c:v>25.549636803883732</c:v>
                </c:pt>
                <c:pt idx="42209">
                  <c:v>25.550242130760246</c:v>
                </c:pt>
                <c:pt idx="42210">
                  <c:v>25.55084745763676</c:v>
                </c:pt>
                <c:pt idx="42211">
                  <c:v>25.551452784513273</c:v>
                </c:pt>
                <c:pt idx="42212">
                  <c:v>25.552058111389787</c:v>
                </c:pt>
                <c:pt idx="42213">
                  <c:v>25.5526634382663</c:v>
                </c:pt>
                <c:pt idx="42214">
                  <c:v>25.553268765142814</c:v>
                </c:pt>
                <c:pt idx="42215">
                  <c:v>25.553874092019328</c:v>
                </c:pt>
                <c:pt idx="42216">
                  <c:v>25.554479418895841</c:v>
                </c:pt>
                <c:pt idx="42217">
                  <c:v>25.555084745772355</c:v>
                </c:pt>
                <c:pt idx="42218">
                  <c:v>25.555690072648868</c:v>
                </c:pt>
                <c:pt idx="42219">
                  <c:v>25.556295399525382</c:v>
                </c:pt>
                <c:pt idx="42220">
                  <c:v>25.556900726401896</c:v>
                </c:pt>
                <c:pt idx="42221">
                  <c:v>25.557506053278409</c:v>
                </c:pt>
                <c:pt idx="42222">
                  <c:v>25.558111380154923</c:v>
                </c:pt>
                <c:pt idx="42223">
                  <c:v>25.558716707031436</c:v>
                </c:pt>
                <c:pt idx="42224">
                  <c:v>25.55932203390795</c:v>
                </c:pt>
                <c:pt idx="42225">
                  <c:v>25.559927360784464</c:v>
                </c:pt>
                <c:pt idx="42226">
                  <c:v>25.560532687660977</c:v>
                </c:pt>
                <c:pt idx="42227">
                  <c:v>25.561138014537491</c:v>
                </c:pt>
                <c:pt idx="42228">
                  <c:v>25.561743341414005</c:v>
                </c:pt>
                <c:pt idx="42229">
                  <c:v>25.562348668290518</c:v>
                </c:pt>
                <c:pt idx="42230">
                  <c:v>25.562953995167032</c:v>
                </c:pt>
                <c:pt idx="42231">
                  <c:v>25.563559322043545</c:v>
                </c:pt>
                <c:pt idx="42232">
                  <c:v>25.564164648920059</c:v>
                </c:pt>
                <c:pt idx="42233">
                  <c:v>25.564769975796573</c:v>
                </c:pt>
                <c:pt idx="42234">
                  <c:v>25.565375302673086</c:v>
                </c:pt>
                <c:pt idx="42235">
                  <c:v>25.5659806295496</c:v>
                </c:pt>
                <c:pt idx="42236">
                  <c:v>25.566585956426113</c:v>
                </c:pt>
                <c:pt idx="42237">
                  <c:v>25.567191283302627</c:v>
                </c:pt>
                <c:pt idx="42238">
                  <c:v>25.567796610179141</c:v>
                </c:pt>
                <c:pt idx="42239">
                  <c:v>25.568401937055654</c:v>
                </c:pt>
                <c:pt idx="42240">
                  <c:v>25.569007263932168</c:v>
                </c:pt>
                <c:pt idx="42241">
                  <c:v>25.569612590808681</c:v>
                </c:pt>
                <c:pt idx="42242">
                  <c:v>25.570217917685195</c:v>
                </c:pt>
                <c:pt idx="42243">
                  <c:v>25.570823244561709</c:v>
                </c:pt>
                <c:pt idx="42244">
                  <c:v>25.571428571438222</c:v>
                </c:pt>
                <c:pt idx="42245">
                  <c:v>25.572033898314736</c:v>
                </c:pt>
                <c:pt idx="42246">
                  <c:v>25.572639225191249</c:v>
                </c:pt>
                <c:pt idx="42247">
                  <c:v>25.573244552067763</c:v>
                </c:pt>
                <c:pt idx="42248">
                  <c:v>25.573849878944277</c:v>
                </c:pt>
                <c:pt idx="42249">
                  <c:v>25.57445520582079</c:v>
                </c:pt>
                <c:pt idx="42250">
                  <c:v>25.575060532697304</c:v>
                </c:pt>
                <c:pt idx="42251">
                  <c:v>25.575665859573817</c:v>
                </c:pt>
                <c:pt idx="42252">
                  <c:v>25.576271186450331</c:v>
                </c:pt>
                <c:pt idx="42253">
                  <c:v>25.576876513326845</c:v>
                </c:pt>
                <c:pt idx="42254">
                  <c:v>25.577481840203358</c:v>
                </c:pt>
                <c:pt idx="42255">
                  <c:v>25.578087167079872</c:v>
                </c:pt>
                <c:pt idx="42256">
                  <c:v>25.578692493956385</c:v>
                </c:pt>
                <c:pt idx="42257">
                  <c:v>25.579297820832899</c:v>
                </c:pt>
                <c:pt idx="42258">
                  <c:v>25.579903147709413</c:v>
                </c:pt>
                <c:pt idx="42259">
                  <c:v>25.580508474585926</c:v>
                </c:pt>
                <c:pt idx="42260">
                  <c:v>25.58111380146244</c:v>
                </c:pt>
                <c:pt idx="42261">
                  <c:v>25.581719128338953</c:v>
                </c:pt>
                <c:pt idx="42262">
                  <c:v>25.582324455215467</c:v>
                </c:pt>
                <c:pt idx="42263">
                  <c:v>25.582929782091981</c:v>
                </c:pt>
                <c:pt idx="42264">
                  <c:v>25.583535108968494</c:v>
                </c:pt>
                <c:pt idx="42265">
                  <c:v>25.584140435845008</c:v>
                </c:pt>
                <c:pt idx="42266">
                  <c:v>25.584745762721521</c:v>
                </c:pt>
                <c:pt idx="42267">
                  <c:v>25.585351089598035</c:v>
                </c:pt>
                <c:pt idx="42268">
                  <c:v>25.585956416474549</c:v>
                </c:pt>
                <c:pt idx="42269">
                  <c:v>25.586561743351062</c:v>
                </c:pt>
                <c:pt idx="42270">
                  <c:v>25.587167070227576</c:v>
                </c:pt>
                <c:pt idx="42271">
                  <c:v>25.587772397104089</c:v>
                </c:pt>
                <c:pt idx="42272">
                  <c:v>25.588377723980603</c:v>
                </c:pt>
                <c:pt idx="42273">
                  <c:v>25.588983050857117</c:v>
                </c:pt>
                <c:pt idx="42274">
                  <c:v>25.58958837773363</c:v>
                </c:pt>
                <c:pt idx="42275">
                  <c:v>25.590193704610144</c:v>
                </c:pt>
                <c:pt idx="42276">
                  <c:v>25.590799031486657</c:v>
                </c:pt>
                <c:pt idx="42277">
                  <c:v>25.591404358363171</c:v>
                </c:pt>
                <c:pt idx="42278">
                  <c:v>25.592009685239685</c:v>
                </c:pt>
                <c:pt idx="42279">
                  <c:v>25.592615012116198</c:v>
                </c:pt>
                <c:pt idx="42280">
                  <c:v>25.593220338992712</c:v>
                </c:pt>
                <c:pt idx="42281">
                  <c:v>25.593825665869225</c:v>
                </c:pt>
                <c:pt idx="42282">
                  <c:v>25.594430992745739</c:v>
                </c:pt>
                <c:pt idx="42283">
                  <c:v>25.595036319622253</c:v>
                </c:pt>
                <c:pt idx="42284">
                  <c:v>25.595641646498766</c:v>
                </c:pt>
                <c:pt idx="42285">
                  <c:v>25.59624697337528</c:v>
                </c:pt>
                <c:pt idx="42286">
                  <c:v>25.596852300251793</c:v>
                </c:pt>
                <c:pt idx="42287">
                  <c:v>25.597457627128307</c:v>
                </c:pt>
                <c:pt idx="42288">
                  <c:v>25.598062954004821</c:v>
                </c:pt>
                <c:pt idx="42289">
                  <c:v>25.598668280881334</c:v>
                </c:pt>
                <c:pt idx="42290">
                  <c:v>25.599273607757848</c:v>
                </c:pt>
                <c:pt idx="42291">
                  <c:v>25.599878934634361</c:v>
                </c:pt>
                <c:pt idx="42292">
                  <c:v>25.600484261510875</c:v>
                </c:pt>
                <c:pt idx="42293">
                  <c:v>25.601089588387389</c:v>
                </c:pt>
                <c:pt idx="42294">
                  <c:v>25.601694915263902</c:v>
                </c:pt>
                <c:pt idx="42295">
                  <c:v>25.602300242140416</c:v>
                </c:pt>
                <c:pt idx="42296">
                  <c:v>25.602905569016929</c:v>
                </c:pt>
                <c:pt idx="42297">
                  <c:v>25.603510895893443</c:v>
                </c:pt>
                <c:pt idx="42298">
                  <c:v>25.604116222769957</c:v>
                </c:pt>
                <c:pt idx="42299">
                  <c:v>25.60472154964647</c:v>
                </c:pt>
                <c:pt idx="42300">
                  <c:v>25.605326876522984</c:v>
                </c:pt>
                <c:pt idx="42301">
                  <c:v>25.605932203399497</c:v>
                </c:pt>
                <c:pt idx="42302">
                  <c:v>25.606537530276011</c:v>
                </c:pt>
                <c:pt idx="42303">
                  <c:v>25.607142857152525</c:v>
                </c:pt>
                <c:pt idx="42304">
                  <c:v>25.607748184029038</c:v>
                </c:pt>
                <c:pt idx="42305">
                  <c:v>25.608353510905552</c:v>
                </c:pt>
                <c:pt idx="42306">
                  <c:v>25.608958837782065</c:v>
                </c:pt>
                <c:pt idx="42307">
                  <c:v>25.609564164658579</c:v>
                </c:pt>
                <c:pt idx="42308">
                  <c:v>25.610169491535093</c:v>
                </c:pt>
                <c:pt idx="42309">
                  <c:v>25.610774818411606</c:v>
                </c:pt>
                <c:pt idx="42310">
                  <c:v>25.61138014528812</c:v>
                </c:pt>
                <c:pt idx="42311">
                  <c:v>25.611985472164633</c:v>
                </c:pt>
                <c:pt idx="42312">
                  <c:v>25.612590799041147</c:v>
                </c:pt>
                <c:pt idx="42313">
                  <c:v>25.613196125917661</c:v>
                </c:pt>
                <c:pt idx="42314">
                  <c:v>25.613801452794174</c:v>
                </c:pt>
                <c:pt idx="42315">
                  <c:v>25.614406779670688</c:v>
                </c:pt>
                <c:pt idx="42316">
                  <c:v>25.615012106547201</c:v>
                </c:pt>
                <c:pt idx="42317">
                  <c:v>25.615617433423715</c:v>
                </c:pt>
                <c:pt idx="42318">
                  <c:v>25.616222760300229</c:v>
                </c:pt>
                <c:pt idx="42319">
                  <c:v>25.616828087176742</c:v>
                </c:pt>
                <c:pt idx="42320">
                  <c:v>25.617433414053256</c:v>
                </c:pt>
                <c:pt idx="42321">
                  <c:v>25.618038740929769</c:v>
                </c:pt>
                <c:pt idx="42322">
                  <c:v>25.618644067806283</c:v>
                </c:pt>
                <c:pt idx="42323">
                  <c:v>25.619249394682797</c:v>
                </c:pt>
                <c:pt idx="42324">
                  <c:v>25.61985472155931</c:v>
                </c:pt>
                <c:pt idx="42325">
                  <c:v>25.620460048435824</c:v>
                </c:pt>
                <c:pt idx="42326">
                  <c:v>25.621065375312337</c:v>
                </c:pt>
                <c:pt idx="42327">
                  <c:v>25.621670702188851</c:v>
                </c:pt>
                <c:pt idx="42328">
                  <c:v>25.622276029065365</c:v>
                </c:pt>
                <c:pt idx="42329">
                  <c:v>25.622881355941878</c:v>
                </c:pt>
                <c:pt idx="42330">
                  <c:v>25.623486682818392</c:v>
                </c:pt>
                <c:pt idx="42331">
                  <c:v>25.624092009694905</c:v>
                </c:pt>
                <c:pt idx="42332">
                  <c:v>25.624697336571419</c:v>
                </c:pt>
                <c:pt idx="42333">
                  <c:v>25.625302663447933</c:v>
                </c:pt>
                <c:pt idx="42334">
                  <c:v>25.625907990324446</c:v>
                </c:pt>
                <c:pt idx="42335">
                  <c:v>25.62651331720096</c:v>
                </c:pt>
                <c:pt idx="42336">
                  <c:v>25.627118644077473</c:v>
                </c:pt>
                <c:pt idx="42337">
                  <c:v>25.627723970953987</c:v>
                </c:pt>
                <c:pt idx="42338">
                  <c:v>25.628329297830501</c:v>
                </c:pt>
                <c:pt idx="42339">
                  <c:v>25.628934624707014</c:v>
                </c:pt>
                <c:pt idx="42340">
                  <c:v>25.629539951583528</c:v>
                </c:pt>
                <c:pt idx="42341">
                  <c:v>25.630145278460041</c:v>
                </c:pt>
                <c:pt idx="42342">
                  <c:v>25.630750605336555</c:v>
                </c:pt>
                <c:pt idx="42343">
                  <c:v>25.631355932213069</c:v>
                </c:pt>
                <c:pt idx="42344">
                  <c:v>25.631961259089582</c:v>
                </c:pt>
                <c:pt idx="42345">
                  <c:v>25.632566585966096</c:v>
                </c:pt>
                <c:pt idx="42346">
                  <c:v>25.633171912842609</c:v>
                </c:pt>
                <c:pt idx="42347">
                  <c:v>25.633777239719123</c:v>
                </c:pt>
                <c:pt idx="42348">
                  <c:v>25.634382566595637</c:v>
                </c:pt>
                <c:pt idx="42349">
                  <c:v>25.63498789347215</c:v>
                </c:pt>
                <c:pt idx="42350">
                  <c:v>25.635593220348664</c:v>
                </c:pt>
                <c:pt idx="42351">
                  <c:v>25.636198547225177</c:v>
                </c:pt>
                <c:pt idx="42352">
                  <c:v>25.636803874101691</c:v>
                </c:pt>
                <c:pt idx="42353">
                  <c:v>25.637409200978205</c:v>
                </c:pt>
                <c:pt idx="42354">
                  <c:v>25.638014527854718</c:v>
                </c:pt>
                <c:pt idx="42355">
                  <c:v>25.638619854731232</c:v>
                </c:pt>
                <c:pt idx="42356">
                  <c:v>25.639225181607745</c:v>
                </c:pt>
                <c:pt idx="42357">
                  <c:v>25.639830508484259</c:v>
                </c:pt>
                <c:pt idx="42358">
                  <c:v>25.640435835360773</c:v>
                </c:pt>
                <c:pt idx="42359">
                  <c:v>25.641041162237286</c:v>
                </c:pt>
                <c:pt idx="42360">
                  <c:v>25.6416464891138</c:v>
                </c:pt>
                <c:pt idx="42361">
                  <c:v>25.642251815990313</c:v>
                </c:pt>
                <c:pt idx="42362">
                  <c:v>25.642857142866827</c:v>
                </c:pt>
                <c:pt idx="42363">
                  <c:v>25.643462469743341</c:v>
                </c:pt>
                <c:pt idx="42364">
                  <c:v>25.644067796619854</c:v>
                </c:pt>
                <c:pt idx="42365">
                  <c:v>25.644673123496368</c:v>
                </c:pt>
                <c:pt idx="42366">
                  <c:v>25.645278450372881</c:v>
                </c:pt>
                <c:pt idx="42367">
                  <c:v>25.645883777249395</c:v>
                </c:pt>
                <c:pt idx="42368">
                  <c:v>25.646489104125909</c:v>
                </c:pt>
                <c:pt idx="42369">
                  <c:v>25.647094431002422</c:v>
                </c:pt>
                <c:pt idx="42370">
                  <c:v>25.647699757878936</c:v>
                </c:pt>
                <c:pt idx="42371">
                  <c:v>25.648305084755449</c:v>
                </c:pt>
                <c:pt idx="42372">
                  <c:v>25.648910411631963</c:v>
                </c:pt>
                <c:pt idx="42373">
                  <c:v>25.649515738508477</c:v>
                </c:pt>
                <c:pt idx="42374">
                  <c:v>25.65012106538499</c:v>
                </c:pt>
                <c:pt idx="42375">
                  <c:v>25.650726392261504</c:v>
                </c:pt>
                <c:pt idx="42376">
                  <c:v>25.651331719138017</c:v>
                </c:pt>
                <c:pt idx="42377">
                  <c:v>25.651937046014531</c:v>
                </c:pt>
                <c:pt idx="42378">
                  <c:v>25.652542372891045</c:v>
                </c:pt>
                <c:pt idx="42379">
                  <c:v>25.653147699767558</c:v>
                </c:pt>
                <c:pt idx="42380">
                  <c:v>25.653753026644072</c:v>
                </c:pt>
                <c:pt idx="42381">
                  <c:v>25.654358353520585</c:v>
                </c:pt>
                <c:pt idx="42382">
                  <c:v>25.654963680397099</c:v>
                </c:pt>
                <c:pt idx="42383">
                  <c:v>25.655569007273613</c:v>
                </c:pt>
                <c:pt idx="42384">
                  <c:v>25.656174334150126</c:v>
                </c:pt>
                <c:pt idx="42385">
                  <c:v>25.65677966102664</c:v>
                </c:pt>
                <c:pt idx="42386">
                  <c:v>25.657384987903153</c:v>
                </c:pt>
                <c:pt idx="42387">
                  <c:v>25.657990314779667</c:v>
                </c:pt>
                <c:pt idx="42388">
                  <c:v>25.658595641656181</c:v>
                </c:pt>
                <c:pt idx="42389">
                  <c:v>25.659200968532694</c:v>
                </c:pt>
                <c:pt idx="42390">
                  <c:v>25.659806295409208</c:v>
                </c:pt>
                <c:pt idx="42391">
                  <c:v>25.660411622285721</c:v>
                </c:pt>
                <c:pt idx="42392">
                  <c:v>25.661016949162235</c:v>
                </c:pt>
                <c:pt idx="42393">
                  <c:v>25.661622276038749</c:v>
                </c:pt>
                <c:pt idx="42394">
                  <c:v>25.662227602915262</c:v>
                </c:pt>
                <c:pt idx="42395">
                  <c:v>25.662832929791776</c:v>
                </c:pt>
                <c:pt idx="42396">
                  <c:v>25.663438256668289</c:v>
                </c:pt>
                <c:pt idx="42397">
                  <c:v>25.664043583544803</c:v>
                </c:pt>
                <c:pt idx="42398">
                  <c:v>25.664648910421317</c:v>
                </c:pt>
                <c:pt idx="42399">
                  <c:v>25.66525423729783</c:v>
                </c:pt>
                <c:pt idx="42400">
                  <c:v>25.665859564174344</c:v>
                </c:pt>
                <c:pt idx="42401">
                  <c:v>25.666464891050857</c:v>
                </c:pt>
                <c:pt idx="42402">
                  <c:v>25.667070217927371</c:v>
                </c:pt>
                <c:pt idx="42403">
                  <c:v>25.667675544803885</c:v>
                </c:pt>
                <c:pt idx="42404">
                  <c:v>25.668280871680398</c:v>
                </c:pt>
                <c:pt idx="42405">
                  <c:v>25.668886198556912</c:v>
                </c:pt>
                <c:pt idx="42406">
                  <c:v>25.669491525433425</c:v>
                </c:pt>
                <c:pt idx="42407">
                  <c:v>25.670096852309939</c:v>
                </c:pt>
                <c:pt idx="42408">
                  <c:v>25.670702179186453</c:v>
                </c:pt>
                <c:pt idx="42409">
                  <c:v>25.671307506062966</c:v>
                </c:pt>
                <c:pt idx="42410">
                  <c:v>25.67191283293948</c:v>
                </c:pt>
                <c:pt idx="42411">
                  <c:v>25.672518159815993</c:v>
                </c:pt>
                <c:pt idx="42412">
                  <c:v>25.673123486692507</c:v>
                </c:pt>
                <c:pt idx="42413">
                  <c:v>25.673728813569021</c:v>
                </c:pt>
                <c:pt idx="42414">
                  <c:v>25.674334140445534</c:v>
                </c:pt>
                <c:pt idx="42415">
                  <c:v>25.674939467322048</c:v>
                </c:pt>
                <c:pt idx="42416">
                  <c:v>25.675544794198562</c:v>
                </c:pt>
                <c:pt idx="42417">
                  <c:v>25.676150121075075</c:v>
                </c:pt>
                <c:pt idx="42418">
                  <c:v>25.676755447951589</c:v>
                </c:pt>
                <c:pt idx="42419">
                  <c:v>25.677360774828102</c:v>
                </c:pt>
                <c:pt idx="42420">
                  <c:v>25.677966101704616</c:v>
                </c:pt>
                <c:pt idx="42421">
                  <c:v>25.67857142858113</c:v>
                </c:pt>
                <c:pt idx="42422">
                  <c:v>25.679176755457643</c:v>
                </c:pt>
                <c:pt idx="42423">
                  <c:v>25.679782082334157</c:v>
                </c:pt>
                <c:pt idx="42424">
                  <c:v>25.68038740921067</c:v>
                </c:pt>
                <c:pt idx="42425">
                  <c:v>25.680992736087184</c:v>
                </c:pt>
                <c:pt idx="42426">
                  <c:v>25.681598062963698</c:v>
                </c:pt>
                <c:pt idx="42427">
                  <c:v>25.682203389840211</c:v>
                </c:pt>
                <c:pt idx="42428">
                  <c:v>25.682808716716725</c:v>
                </c:pt>
                <c:pt idx="42429">
                  <c:v>25.683414043593238</c:v>
                </c:pt>
                <c:pt idx="42430">
                  <c:v>25.684019370469752</c:v>
                </c:pt>
                <c:pt idx="42431">
                  <c:v>25.684624697346266</c:v>
                </c:pt>
                <c:pt idx="42432">
                  <c:v>25.685230024222779</c:v>
                </c:pt>
                <c:pt idx="42433">
                  <c:v>25.685835351099293</c:v>
                </c:pt>
                <c:pt idx="42434">
                  <c:v>25.686440677975806</c:v>
                </c:pt>
                <c:pt idx="42435">
                  <c:v>25.68704600485232</c:v>
                </c:pt>
                <c:pt idx="42436">
                  <c:v>25.687651331728834</c:v>
                </c:pt>
                <c:pt idx="42437">
                  <c:v>25.688256658605347</c:v>
                </c:pt>
                <c:pt idx="42438">
                  <c:v>25.688861985481861</c:v>
                </c:pt>
                <c:pt idx="42439">
                  <c:v>25.689467312358374</c:v>
                </c:pt>
                <c:pt idx="42440">
                  <c:v>25.690072639234888</c:v>
                </c:pt>
                <c:pt idx="42441">
                  <c:v>25.690677966111402</c:v>
                </c:pt>
                <c:pt idx="42442">
                  <c:v>25.691283292987915</c:v>
                </c:pt>
                <c:pt idx="42443">
                  <c:v>25.691888619864429</c:v>
                </c:pt>
                <c:pt idx="42444">
                  <c:v>25.692493946740942</c:v>
                </c:pt>
                <c:pt idx="42445">
                  <c:v>25.693099273617456</c:v>
                </c:pt>
                <c:pt idx="42446">
                  <c:v>25.69370460049397</c:v>
                </c:pt>
                <c:pt idx="42447">
                  <c:v>25.694309927370483</c:v>
                </c:pt>
                <c:pt idx="42448">
                  <c:v>25.694915254246997</c:v>
                </c:pt>
                <c:pt idx="42449">
                  <c:v>25.69552058112351</c:v>
                </c:pt>
                <c:pt idx="42450">
                  <c:v>25.696125908000024</c:v>
                </c:pt>
                <c:pt idx="42451">
                  <c:v>25.696731234876538</c:v>
                </c:pt>
                <c:pt idx="42452">
                  <c:v>25.697336561753051</c:v>
                </c:pt>
                <c:pt idx="42453">
                  <c:v>25.697941888629565</c:v>
                </c:pt>
                <c:pt idx="42454">
                  <c:v>25.698547215506078</c:v>
                </c:pt>
                <c:pt idx="42455">
                  <c:v>25.699152542382592</c:v>
                </c:pt>
                <c:pt idx="42456">
                  <c:v>25.699757869259106</c:v>
                </c:pt>
                <c:pt idx="42457">
                  <c:v>25.700363196135619</c:v>
                </c:pt>
                <c:pt idx="42458">
                  <c:v>25.700968523012133</c:v>
                </c:pt>
                <c:pt idx="42459">
                  <c:v>25.701573849888646</c:v>
                </c:pt>
                <c:pt idx="42460">
                  <c:v>25.70217917676516</c:v>
                </c:pt>
                <c:pt idx="42461">
                  <c:v>25.702784503641674</c:v>
                </c:pt>
                <c:pt idx="42462">
                  <c:v>25.703389830518187</c:v>
                </c:pt>
                <c:pt idx="42463">
                  <c:v>25.703995157394701</c:v>
                </c:pt>
                <c:pt idx="42464">
                  <c:v>25.704600484271214</c:v>
                </c:pt>
                <c:pt idx="42465">
                  <c:v>25.705205811147728</c:v>
                </c:pt>
                <c:pt idx="42466">
                  <c:v>25.705811138024242</c:v>
                </c:pt>
                <c:pt idx="42467">
                  <c:v>25.706416464900755</c:v>
                </c:pt>
                <c:pt idx="42468">
                  <c:v>25.707021791777269</c:v>
                </c:pt>
                <c:pt idx="42469">
                  <c:v>25.707627118653782</c:v>
                </c:pt>
                <c:pt idx="42470">
                  <c:v>25.708232445530296</c:v>
                </c:pt>
                <c:pt idx="42471">
                  <c:v>25.70883777240681</c:v>
                </c:pt>
                <c:pt idx="42472">
                  <c:v>25.709443099283323</c:v>
                </c:pt>
                <c:pt idx="42473">
                  <c:v>25.710048426159837</c:v>
                </c:pt>
                <c:pt idx="42474">
                  <c:v>25.71065375303635</c:v>
                </c:pt>
                <c:pt idx="42475">
                  <c:v>25.711259079912864</c:v>
                </c:pt>
                <c:pt idx="42476">
                  <c:v>25.711864406789378</c:v>
                </c:pt>
                <c:pt idx="42477">
                  <c:v>25.712469733665891</c:v>
                </c:pt>
                <c:pt idx="42478">
                  <c:v>25.713075060542405</c:v>
                </c:pt>
                <c:pt idx="42479">
                  <c:v>25.713680387418918</c:v>
                </c:pt>
                <c:pt idx="42480">
                  <c:v>25.714285714295432</c:v>
                </c:pt>
                <c:pt idx="42481">
                  <c:v>25.714891041171946</c:v>
                </c:pt>
                <c:pt idx="42482">
                  <c:v>25.715496368048459</c:v>
                </c:pt>
                <c:pt idx="42483">
                  <c:v>25.716101694924973</c:v>
                </c:pt>
                <c:pt idx="42484">
                  <c:v>25.716707021801486</c:v>
                </c:pt>
                <c:pt idx="42485">
                  <c:v>25.717312348678</c:v>
                </c:pt>
                <c:pt idx="42486">
                  <c:v>25.717917675554514</c:v>
                </c:pt>
                <c:pt idx="42487">
                  <c:v>25.718523002431027</c:v>
                </c:pt>
                <c:pt idx="42488">
                  <c:v>25.719128329307541</c:v>
                </c:pt>
                <c:pt idx="42489">
                  <c:v>25.719733656184054</c:v>
                </c:pt>
                <c:pt idx="42490">
                  <c:v>25.720338983060568</c:v>
                </c:pt>
                <c:pt idx="42491">
                  <c:v>25.720944309937082</c:v>
                </c:pt>
                <c:pt idx="42492">
                  <c:v>25.721549636813595</c:v>
                </c:pt>
                <c:pt idx="42493">
                  <c:v>25.722154963690109</c:v>
                </c:pt>
                <c:pt idx="42494">
                  <c:v>25.722760290566622</c:v>
                </c:pt>
                <c:pt idx="42495">
                  <c:v>25.723365617443136</c:v>
                </c:pt>
                <c:pt idx="42496">
                  <c:v>25.72397094431965</c:v>
                </c:pt>
                <c:pt idx="42497">
                  <c:v>25.724576271196163</c:v>
                </c:pt>
                <c:pt idx="42498">
                  <c:v>25.725181598072677</c:v>
                </c:pt>
                <c:pt idx="42499">
                  <c:v>25.72578692494919</c:v>
                </c:pt>
                <c:pt idx="42500">
                  <c:v>25.726392251825704</c:v>
                </c:pt>
                <c:pt idx="42501">
                  <c:v>25.726997578702218</c:v>
                </c:pt>
                <c:pt idx="42502">
                  <c:v>25.727602905578731</c:v>
                </c:pt>
                <c:pt idx="42503">
                  <c:v>25.728208232455245</c:v>
                </c:pt>
                <c:pt idx="42504">
                  <c:v>25.728813559331758</c:v>
                </c:pt>
                <c:pt idx="42505">
                  <c:v>25.729418886208272</c:v>
                </c:pt>
                <c:pt idx="42506">
                  <c:v>25.730024213084786</c:v>
                </c:pt>
                <c:pt idx="42507">
                  <c:v>25.730629539961299</c:v>
                </c:pt>
                <c:pt idx="42508">
                  <c:v>25.731234866837813</c:v>
                </c:pt>
                <c:pt idx="42509">
                  <c:v>25.731840193714326</c:v>
                </c:pt>
                <c:pt idx="42510">
                  <c:v>25.73244552059084</c:v>
                </c:pt>
                <c:pt idx="42511">
                  <c:v>25.733050847467354</c:v>
                </c:pt>
                <c:pt idx="42512">
                  <c:v>25.733656174343867</c:v>
                </c:pt>
                <c:pt idx="42513">
                  <c:v>25.734261501220381</c:v>
                </c:pt>
                <c:pt idx="42514">
                  <c:v>25.734866828096894</c:v>
                </c:pt>
                <c:pt idx="42515">
                  <c:v>25.735472154973408</c:v>
                </c:pt>
                <c:pt idx="42516">
                  <c:v>25.736077481849922</c:v>
                </c:pt>
                <c:pt idx="42517">
                  <c:v>25.736682808726435</c:v>
                </c:pt>
                <c:pt idx="42518">
                  <c:v>25.737288135602949</c:v>
                </c:pt>
                <c:pt idx="42519">
                  <c:v>25.737893462479462</c:v>
                </c:pt>
                <c:pt idx="42520">
                  <c:v>25.738498789355976</c:v>
                </c:pt>
                <c:pt idx="42521">
                  <c:v>25.73910411623249</c:v>
                </c:pt>
                <c:pt idx="42522">
                  <c:v>25.739709443109003</c:v>
                </c:pt>
                <c:pt idx="42523">
                  <c:v>25.740314769985517</c:v>
                </c:pt>
                <c:pt idx="42524">
                  <c:v>25.74092009686203</c:v>
                </c:pt>
                <c:pt idx="42525">
                  <c:v>25.741525423738544</c:v>
                </c:pt>
                <c:pt idx="42526">
                  <c:v>25.742130750615058</c:v>
                </c:pt>
                <c:pt idx="42527">
                  <c:v>25.742736077491571</c:v>
                </c:pt>
                <c:pt idx="42528">
                  <c:v>25.743341404368085</c:v>
                </c:pt>
                <c:pt idx="42529">
                  <c:v>25.743946731244598</c:v>
                </c:pt>
                <c:pt idx="42530">
                  <c:v>25.744552058121112</c:v>
                </c:pt>
                <c:pt idx="42531">
                  <c:v>25.745157384997626</c:v>
                </c:pt>
                <c:pt idx="42532">
                  <c:v>25.745762711874139</c:v>
                </c:pt>
                <c:pt idx="42533">
                  <c:v>25.746368038750653</c:v>
                </c:pt>
                <c:pt idx="42534">
                  <c:v>25.746973365627166</c:v>
                </c:pt>
                <c:pt idx="42535">
                  <c:v>25.74757869250368</c:v>
                </c:pt>
                <c:pt idx="42536">
                  <c:v>25.748184019380194</c:v>
                </c:pt>
                <c:pt idx="42537">
                  <c:v>25.748789346256707</c:v>
                </c:pt>
                <c:pt idx="42538">
                  <c:v>25.749394673133221</c:v>
                </c:pt>
                <c:pt idx="42539">
                  <c:v>25.750000000009734</c:v>
                </c:pt>
                <c:pt idx="42540">
                  <c:v>25.750605326886248</c:v>
                </c:pt>
                <c:pt idx="42541">
                  <c:v>25.751210653762762</c:v>
                </c:pt>
                <c:pt idx="42542">
                  <c:v>25.751815980639275</c:v>
                </c:pt>
                <c:pt idx="42543">
                  <c:v>25.752421307515789</c:v>
                </c:pt>
                <c:pt idx="42544">
                  <c:v>25.753026634392302</c:v>
                </c:pt>
                <c:pt idx="42545">
                  <c:v>25.753631961268816</c:v>
                </c:pt>
                <c:pt idx="42546">
                  <c:v>25.75423728814533</c:v>
                </c:pt>
                <c:pt idx="42547">
                  <c:v>25.754842615021843</c:v>
                </c:pt>
                <c:pt idx="42548">
                  <c:v>25.755447941898357</c:v>
                </c:pt>
                <c:pt idx="42549">
                  <c:v>25.75605326877487</c:v>
                </c:pt>
                <c:pt idx="42550">
                  <c:v>25.756658595651384</c:v>
                </c:pt>
                <c:pt idx="42551">
                  <c:v>25.757263922527898</c:v>
                </c:pt>
                <c:pt idx="42552">
                  <c:v>25.757869249404411</c:v>
                </c:pt>
                <c:pt idx="42553">
                  <c:v>25.758474576280925</c:v>
                </c:pt>
                <c:pt idx="42554">
                  <c:v>25.759079903157438</c:v>
                </c:pt>
                <c:pt idx="42555">
                  <c:v>25.759685230033952</c:v>
                </c:pt>
                <c:pt idx="42556">
                  <c:v>25.760290556910466</c:v>
                </c:pt>
                <c:pt idx="42557">
                  <c:v>25.760895883786979</c:v>
                </c:pt>
                <c:pt idx="42558">
                  <c:v>25.761501210663493</c:v>
                </c:pt>
                <c:pt idx="42559">
                  <c:v>25.762106537540006</c:v>
                </c:pt>
                <c:pt idx="42560">
                  <c:v>25.76271186441652</c:v>
                </c:pt>
                <c:pt idx="42561">
                  <c:v>25.763317191293034</c:v>
                </c:pt>
                <c:pt idx="42562">
                  <c:v>25.763922518169547</c:v>
                </c:pt>
                <c:pt idx="42563">
                  <c:v>25.764527845046061</c:v>
                </c:pt>
                <c:pt idx="42564">
                  <c:v>25.765133171922574</c:v>
                </c:pt>
                <c:pt idx="42565">
                  <c:v>25.765738498799088</c:v>
                </c:pt>
                <c:pt idx="42566">
                  <c:v>25.766343825675602</c:v>
                </c:pt>
                <c:pt idx="42567">
                  <c:v>25.766949152552115</c:v>
                </c:pt>
                <c:pt idx="42568">
                  <c:v>25.767554479428629</c:v>
                </c:pt>
                <c:pt idx="42569">
                  <c:v>25.768159806305142</c:v>
                </c:pt>
                <c:pt idx="42570">
                  <c:v>25.768765133181656</c:v>
                </c:pt>
                <c:pt idx="42571">
                  <c:v>25.76937046005817</c:v>
                </c:pt>
                <c:pt idx="42572">
                  <c:v>25.769975786934683</c:v>
                </c:pt>
                <c:pt idx="42573">
                  <c:v>25.770581113811197</c:v>
                </c:pt>
                <c:pt idx="42574">
                  <c:v>25.77118644068771</c:v>
                </c:pt>
                <c:pt idx="42575">
                  <c:v>25.771791767564224</c:v>
                </c:pt>
                <c:pt idx="42576">
                  <c:v>25.772397094440738</c:v>
                </c:pt>
                <c:pt idx="42577">
                  <c:v>25.773002421317251</c:v>
                </c:pt>
                <c:pt idx="42578">
                  <c:v>25.773607748193765</c:v>
                </c:pt>
                <c:pt idx="42579">
                  <c:v>25.774213075070278</c:v>
                </c:pt>
                <c:pt idx="42580">
                  <c:v>25.774818401946792</c:v>
                </c:pt>
                <c:pt idx="42581">
                  <c:v>25.775423728823306</c:v>
                </c:pt>
                <c:pt idx="42582">
                  <c:v>25.776029055699819</c:v>
                </c:pt>
                <c:pt idx="42583">
                  <c:v>25.776634382576333</c:v>
                </c:pt>
                <c:pt idx="42584">
                  <c:v>25.777239709452846</c:v>
                </c:pt>
                <c:pt idx="42585">
                  <c:v>25.77784503632936</c:v>
                </c:pt>
                <c:pt idx="42586">
                  <c:v>25.778450363205874</c:v>
                </c:pt>
                <c:pt idx="42587">
                  <c:v>25.779055690082387</c:v>
                </c:pt>
                <c:pt idx="42588">
                  <c:v>25.779661016958901</c:v>
                </c:pt>
                <c:pt idx="42589">
                  <c:v>25.780266343835414</c:v>
                </c:pt>
                <c:pt idx="42590">
                  <c:v>25.780871670711928</c:v>
                </c:pt>
                <c:pt idx="42591">
                  <c:v>25.781476997588442</c:v>
                </c:pt>
                <c:pt idx="42592">
                  <c:v>25.782082324464955</c:v>
                </c:pt>
                <c:pt idx="42593">
                  <c:v>25.782687651341469</c:v>
                </c:pt>
                <c:pt idx="42594">
                  <c:v>25.783292978217982</c:v>
                </c:pt>
                <c:pt idx="42595">
                  <c:v>25.783898305094496</c:v>
                </c:pt>
                <c:pt idx="42596">
                  <c:v>25.78450363197101</c:v>
                </c:pt>
                <c:pt idx="42597">
                  <c:v>25.785108958847523</c:v>
                </c:pt>
                <c:pt idx="42598">
                  <c:v>25.785714285724037</c:v>
                </c:pt>
                <c:pt idx="42599">
                  <c:v>25.78631961260055</c:v>
                </c:pt>
                <c:pt idx="42600">
                  <c:v>25.786924939477064</c:v>
                </c:pt>
                <c:pt idx="42601">
                  <c:v>25.787530266353578</c:v>
                </c:pt>
                <c:pt idx="42602">
                  <c:v>25.788135593230091</c:v>
                </c:pt>
                <c:pt idx="42603">
                  <c:v>25.788740920106605</c:v>
                </c:pt>
                <c:pt idx="42604">
                  <c:v>25.789346246983119</c:v>
                </c:pt>
                <c:pt idx="42605">
                  <c:v>25.789951573859632</c:v>
                </c:pt>
                <c:pt idx="42606">
                  <c:v>25.790556900736146</c:v>
                </c:pt>
                <c:pt idx="42607">
                  <c:v>25.791162227612659</c:v>
                </c:pt>
                <c:pt idx="42608">
                  <c:v>25.791767554489173</c:v>
                </c:pt>
                <c:pt idx="42609">
                  <c:v>25.792372881365687</c:v>
                </c:pt>
                <c:pt idx="42610">
                  <c:v>25.7929782082422</c:v>
                </c:pt>
                <c:pt idx="42611">
                  <c:v>25.793583535118714</c:v>
                </c:pt>
                <c:pt idx="42612">
                  <c:v>25.794188861995227</c:v>
                </c:pt>
                <c:pt idx="42613">
                  <c:v>25.794794188871741</c:v>
                </c:pt>
                <c:pt idx="42614">
                  <c:v>25.795399515748255</c:v>
                </c:pt>
                <c:pt idx="42615">
                  <c:v>25.796004842624768</c:v>
                </c:pt>
                <c:pt idx="42616">
                  <c:v>25.796610169501282</c:v>
                </c:pt>
                <c:pt idx="42617">
                  <c:v>25.797215496377795</c:v>
                </c:pt>
                <c:pt idx="42618">
                  <c:v>25.797820823254309</c:v>
                </c:pt>
                <c:pt idx="42619">
                  <c:v>25.798426150130823</c:v>
                </c:pt>
                <c:pt idx="42620">
                  <c:v>25.799031477007336</c:v>
                </c:pt>
                <c:pt idx="42621">
                  <c:v>25.79963680388385</c:v>
                </c:pt>
                <c:pt idx="42622">
                  <c:v>25.800242130760363</c:v>
                </c:pt>
                <c:pt idx="42623">
                  <c:v>25.800847457636877</c:v>
                </c:pt>
                <c:pt idx="42624">
                  <c:v>25.801452784513391</c:v>
                </c:pt>
                <c:pt idx="42625">
                  <c:v>25.802058111389904</c:v>
                </c:pt>
                <c:pt idx="42626">
                  <c:v>25.802663438266418</c:v>
                </c:pt>
                <c:pt idx="42627">
                  <c:v>25.803268765142931</c:v>
                </c:pt>
                <c:pt idx="42628">
                  <c:v>25.803874092019445</c:v>
                </c:pt>
                <c:pt idx="42629">
                  <c:v>25.804479418895959</c:v>
                </c:pt>
                <c:pt idx="42630">
                  <c:v>25.805084745772472</c:v>
                </c:pt>
                <c:pt idx="42631">
                  <c:v>25.805690072648986</c:v>
                </c:pt>
                <c:pt idx="42632">
                  <c:v>25.806295399525499</c:v>
                </c:pt>
                <c:pt idx="42633">
                  <c:v>25.806900726402013</c:v>
                </c:pt>
                <c:pt idx="42634">
                  <c:v>25.807506053278527</c:v>
                </c:pt>
                <c:pt idx="42635">
                  <c:v>25.80811138015504</c:v>
                </c:pt>
                <c:pt idx="42636">
                  <c:v>25.808716707031554</c:v>
                </c:pt>
                <c:pt idx="42637">
                  <c:v>25.809322033908067</c:v>
                </c:pt>
                <c:pt idx="42638">
                  <c:v>25.809927360784581</c:v>
                </c:pt>
                <c:pt idx="42639">
                  <c:v>25.810532687661095</c:v>
                </c:pt>
                <c:pt idx="42640">
                  <c:v>25.811138014537608</c:v>
                </c:pt>
                <c:pt idx="42641">
                  <c:v>25.811743341414122</c:v>
                </c:pt>
                <c:pt idx="42642">
                  <c:v>25.812348668290635</c:v>
                </c:pt>
                <c:pt idx="42643">
                  <c:v>25.812953995167149</c:v>
                </c:pt>
                <c:pt idx="42644">
                  <c:v>25.813559322043663</c:v>
                </c:pt>
                <c:pt idx="42645">
                  <c:v>25.814164648920176</c:v>
                </c:pt>
                <c:pt idx="42646">
                  <c:v>25.81476997579669</c:v>
                </c:pt>
                <c:pt idx="42647">
                  <c:v>25.815375302673203</c:v>
                </c:pt>
                <c:pt idx="42648">
                  <c:v>25.815980629549717</c:v>
                </c:pt>
                <c:pt idx="42649">
                  <c:v>25.816585956426231</c:v>
                </c:pt>
                <c:pt idx="42650">
                  <c:v>25.817191283302744</c:v>
                </c:pt>
                <c:pt idx="42651">
                  <c:v>25.817796610179258</c:v>
                </c:pt>
                <c:pt idx="42652">
                  <c:v>25.818401937055771</c:v>
                </c:pt>
                <c:pt idx="42653">
                  <c:v>25.819007263932285</c:v>
                </c:pt>
                <c:pt idx="42654">
                  <c:v>25.819612590808799</c:v>
                </c:pt>
                <c:pt idx="42655">
                  <c:v>25.820217917685312</c:v>
                </c:pt>
                <c:pt idx="42656">
                  <c:v>25.820823244561826</c:v>
                </c:pt>
                <c:pt idx="42657">
                  <c:v>25.821428571438339</c:v>
                </c:pt>
                <c:pt idx="42658">
                  <c:v>25.822033898314853</c:v>
                </c:pt>
                <c:pt idx="42659">
                  <c:v>25.822639225191367</c:v>
                </c:pt>
                <c:pt idx="42660">
                  <c:v>25.82324455206788</c:v>
                </c:pt>
                <c:pt idx="42661">
                  <c:v>25.823849878944394</c:v>
                </c:pt>
                <c:pt idx="42662">
                  <c:v>25.824455205820907</c:v>
                </c:pt>
                <c:pt idx="42663">
                  <c:v>25.825060532697421</c:v>
                </c:pt>
                <c:pt idx="42664">
                  <c:v>25.825665859573935</c:v>
                </c:pt>
                <c:pt idx="42665">
                  <c:v>25.826271186450448</c:v>
                </c:pt>
                <c:pt idx="42666">
                  <c:v>25.826876513326962</c:v>
                </c:pt>
                <c:pt idx="42667">
                  <c:v>25.827481840203475</c:v>
                </c:pt>
                <c:pt idx="42668">
                  <c:v>25.828087167079989</c:v>
                </c:pt>
                <c:pt idx="42669">
                  <c:v>25.828692493956503</c:v>
                </c:pt>
                <c:pt idx="42670">
                  <c:v>25.829297820833016</c:v>
                </c:pt>
                <c:pt idx="42671">
                  <c:v>25.82990314770953</c:v>
                </c:pt>
                <c:pt idx="42672">
                  <c:v>25.830508474586043</c:v>
                </c:pt>
                <c:pt idx="42673">
                  <c:v>25.831113801462557</c:v>
                </c:pt>
                <c:pt idx="42674">
                  <c:v>25.831719128339071</c:v>
                </c:pt>
                <c:pt idx="42675">
                  <c:v>25.832324455215584</c:v>
                </c:pt>
                <c:pt idx="42676">
                  <c:v>25.832929782092098</c:v>
                </c:pt>
                <c:pt idx="42677">
                  <c:v>25.833535108968611</c:v>
                </c:pt>
                <c:pt idx="42678">
                  <c:v>25.834140435845125</c:v>
                </c:pt>
                <c:pt idx="42679">
                  <c:v>25.834745762721639</c:v>
                </c:pt>
                <c:pt idx="42680">
                  <c:v>25.835351089598152</c:v>
                </c:pt>
                <c:pt idx="42681">
                  <c:v>25.835956416474666</c:v>
                </c:pt>
                <c:pt idx="42682">
                  <c:v>25.836561743351179</c:v>
                </c:pt>
                <c:pt idx="42683">
                  <c:v>25.837167070227693</c:v>
                </c:pt>
                <c:pt idx="42684">
                  <c:v>25.837772397104207</c:v>
                </c:pt>
                <c:pt idx="42685">
                  <c:v>25.83837772398072</c:v>
                </c:pt>
                <c:pt idx="42686">
                  <c:v>25.838983050857234</c:v>
                </c:pt>
                <c:pt idx="42687">
                  <c:v>25.839588377733747</c:v>
                </c:pt>
                <c:pt idx="42688">
                  <c:v>25.840193704610261</c:v>
                </c:pt>
                <c:pt idx="42689">
                  <c:v>25.840799031486775</c:v>
                </c:pt>
                <c:pt idx="42690">
                  <c:v>25.841404358363288</c:v>
                </c:pt>
                <c:pt idx="42691">
                  <c:v>25.842009685239802</c:v>
                </c:pt>
                <c:pt idx="42692">
                  <c:v>25.842615012116315</c:v>
                </c:pt>
                <c:pt idx="42693">
                  <c:v>25.843220338992829</c:v>
                </c:pt>
                <c:pt idx="42694">
                  <c:v>25.843825665869343</c:v>
                </c:pt>
                <c:pt idx="42695">
                  <c:v>25.844430992745856</c:v>
                </c:pt>
                <c:pt idx="42696">
                  <c:v>25.84503631962237</c:v>
                </c:pt>
                <c:pt idx="42697">
                  <c:v>25.845641646498883</c:v>
                </c:pt>
                <c:pt idx="42698">
                  <c:v>25.846246973375397</c:v>
                </c:pt>
                <c:pt idx="42699">
                  <c:v>25.846852300251911</c:v>
                </c:pt>
                <c:pt idx="42700">
                  <c:v>25.847457627128424</c:v>
                </c:pt>
                <c:pt idx="42701">
                  <c:v>25.848062954004938</c:v>
                </c:pt>
                <c:pt idx="42702">
                  <c:v>25.848668280881451</c:v>
                </c:pt>
                <c:pt idx="42703">
                  <c:v>25.849273607757965</c:v>
                </c:pt>
                <c:pt idx="42704">
                  <c:v>25.849878934634479</c:v>
                </c:pt>
                <c:pt idx="42705">
                  <c:v>25.850484261510992</c:v>
                </c:pt>
                <c:pt idx="42706">
                  <c:v>25.851089588387506</c:v>
                </c:pt>
                <c:pt idx="42707">
                  <c:v>25.851694915264019</c:v>
                </c:pt>
                <c:pt idx="42708">
                  <c:v>25.852300242140533</c:v>
                </c:pt>
                <c:pt idx="42709">
                  <c:v>25.852905569017047</c:v>
                </c:pt>
                <c:pt idx="42710">
                  <c:v>25.85351089589356</c:v>
                </c:pt>
                <c:pt idx="42711">
                  <c:v>25.854116222770074</c:v>
                </c:pt>
                <c:pt idx="42712">
                  <c:v>25.854721549646587</c:v>
                </c:pt>
                <c:pt idx="42713">
                  <c:v>25.855326876523101</c:v>
                </c:pt>
                <c:pt idx="42714">
                  <c:v>25.855932203399615</c:v>
                </c:pt>
                <c:pt idx="42715">
                  <c:v>25.856537530276128</c:v>
                </c:pt>
                <c:pt idx="42716">
                  <c:v>25.857142857152642</c:v>
                </c:pt>
                <c:pt idx="42717">
                  <c:v>25.857748184029155</c:v>
                </c:pt>
                <c:pt idx="42718">
                  <c:v>25.858353510905669</c:v>
                </c:pt>
                <c:pt idx="42719">
                  <c:v>25.858958837782183</c:v>
                </c:pt>
                <c:pt idx="42720">
                  <c:v>25.859564164658696</c:v>
                </c:pt>
                <c:pt idx="42721">
                  <c:v>25.86016949153521</c:v>
                </c:pt>
                <c:pt idx="42722">
                  <c:v>25.860774818411723</c:v>
                </c:pt>
                <c:pt idx="42723">
                  <c:v>25.861380145288237</c:v>
                </c:pt>
                <c:pt idx="42724">
                  <c:v>25.861985472164751</c:v>
                </c:pt>
                <c:pt idx="42725">
                  <c:v>25.862590799041264</c:v>
                </c:pt>
                <c:pt idx="42726">
                  <c:v>25.863196125917778</c:v>
                </c:pt>
                <c:pt idx="42727">
                  <c:v>25.863801452794291</c:v>
                </c:pt>
                <c:pt idx="42728">
                  <c:v>25.864406779670805</c:v>
                </c:pt>
                <c:pt idx="42729">
                  <c:v>25.865012106547319</c:v>
                </c:pt>
                <c:pt idx="42730">
                  <c:v>25.865617433423832</c:v>
                </c:pt>
                <c:pt idx="42731">
                  <c:v>25.866222760300346</c:v>
                </c:pt>
                <c:pt idx="42732">
                  <c:v>25.866828087176859</c:v>
                </c:pt>
                <c:pt idx="42733">
                  <c:v>25.867433414053373</c:v>
                </c:pt>
                <c:pt idx="42734">
                  <c:v>25.868038740929887</c:v>
                </c:pt>
                <c:pt idx="42735">
                  <c:v>25.8686440678064</c:v>
                </c:pt>
                <c:pt idx="42736">
                  <c:v>25.869249394682914</c:v>
                </c:pt>
                <c:pt idx="42737">
                  <c:v>25.869854721559427</c:v>
                </c:pt>
                <c:pt idx="42738">
                  <c:v>25.870460048435941</c:v>
                </c:pt>
                <c:pt idx="42739">
                  <c:v>25.871065375312455</c:v>
                </c:pt>
                <c:pt idx="42740">
                  <c:v>25.871670702188968</c:v>
                </c:pt>
                <c:pt idx="42741">
                  <c:v>25.872276029065482</c:v>
                </c:pt>
                <c:pt idx="42742">
                  <c:v>25.872881355941995</c:v>
                </c:pt>
                <c:pt idx="42743">
                  <c:v>25.873486682818509</c:v>
                </c:pt>
                <c:pt idx="42744">
                  <c:v>25.874092009695023</c:v>
                </c:pt>
                <c:pt idx="42745">
                  <c:v>25.874697336571536</c:v>
                </c:pt>
                <c:pt idx="42746">
                  <c:v>25.87530266344805</c:v>
                </c:pt>
                <c:pt idx="42747">
                  <c:v>25.875907990324563</c:v>
                </c:pt>
                <c:pt idx="42748">
                  <c:v>25.876513317201077</c:v>
                </c:pt>
                <c:pt idx="42749">
                  <c:v>25.877118644077591</c:v>
                </c:pt>
                <c:pt idx="42750">
                  <c:v>25.877723970954104</c:v>
                </c:pt>
                <c:pt idx="42751">
                  <c:v>25.878329297830618</c:v>
                </c:pt>
                <c:pt idx="42752">
                  <c:v>25.878934624707131</c:v>
                </c:pt>
                <c:pt idx="42753">
                  <c:v>25.879539951583645</c:v>
                </c:pt>
                <c:pt idx="42754">
                  <c:v>25.880145278460159</c:v>
                </c:pt>
                <c:pt idx="42755">
                  <c:v>25.880750605336672</c:v>
                </c:pt>
                <c:pt idx="42756">
                  <c:v>25.881355932213186</c:v>
                </c:pt>
                <c:pt idx="42757">
                  <c:v>25.881961259089699</c:v>
                </c:pt>
                <c:pt idx="42758">
                  <c:v>25.882566585966213</c:v>
                </c:pt>
                <c:pt idx="42759">
                  <c:v>25.883171912842727</c:v>
                </c:pt>
                <c:pt idx="42760">
                  <c:v>25.88377723971924</c:v>
                </c:pt>
                <c:pt idx="42761">
                  <c:v>25.884382566595754</c:v>
                </c:pt>
                <c:pt idx="42762">
                  <c:v>25.884987893472267</c:v>
                </c:pt>
                <c:pt idx="42763">
                  <c:v>25.885593220348781</c:v>
                </c:pt>
                <c:pt idx="42764">
                  <c:v>25.886198547225295</c:v>
                </c:pt>
                <c:pt idx="42765">
                  <c:v>25.886803874101808</c:v>
                </c:pt>
                <c:pt idx="42766">
                  <c:v>25.887409200978322</c:v>
                </c:pt>
                <c:pt idx="42767">
                  <c:v>25.888014527854835</c:v>
                </c:pt>
                <c:pt idx="42768">
                  <c:v>25.888619854731349</c:v>
                </c:pt>
                <c:pt idx="42769">
                  <c:v>25.889225181607863</c:v>
                </c:pt>
                <c:pt idx="42770">
                  <c:v>25.889830508484376</c:v>
                </c:pt>
                <c:pt idx="42771">
                  <c:v>25.89043583536089</c:v>
                </c:pt>
                <c:pt idx="42772">
                  <c:v>25.891041162237403</c:v>
                </c:pt>
                <c:pt idx="42773">
                  <c:v>25.891646489113917</c:v>
                </c:pt>
                <c:pt idx="42774">
                  <c:v>25.892251815990431</c:v>
                </c:pt>
                <c:pt idx="42775">
                  <c:v>25.892857142866944</c:v>
                </c:pt>
                <c:pt idx="42776">
                  <c:v>25.893462469743458</c:v>
                </c:pt>
                <c:pt idx="42777">
                  <c:v>25.894067796619971</c:v>
                </c:pt>
                <c:pt idx="42778">
                  <c:v>25.894673123496485</c:v>
                </c:pt>
                <c:pt idx="42779">
                  <c:v>25.895278450372999</c:v>
                </c:pt>
                <c:pt idx="42780">
                  <c:v>25.895883777249512</c:v>
                </c:pt>
                <c:pt idx="42781">
                  <c:v>25.896489104126026</c:v>
                </c:pt>
                <c:pt idx="42782">
                  <c:v>25.897094431002539</c:v>
                </c:pt>
                <c:pt idx="42783">
                  <c:v>25.897699757879053</c:v>
                </c:pt>
                <c:pt idx="42784">
                  <c:v>25.898305084755567</c:v>
                </c:pt>
                <c:pt idx="42785">
                  <c:v>25.89891041163208</c:v>
                </c:pt>
                <c:pt idx="42786">
                  <c:v>25.899515738508594</c:v>
                </c:pt>
                <c:pt idx="42787">
                  <c:v>25.900121065385107</c:v>
                </c:pt>
                <c:pt idx="42788">
                  <c:v>25.900726392261621</c:v>
                </c:pt>
                <c:pt idx="42789">
                  <c:v>25.901331719138135</c:v>
                </c:pt>
                <c:pt idx="42790">
                  <c:v>25.901937046014648</c:v>
                </c:pt>
                <c:pt idx="42791">
                  <c:v>25.902542372891162</c:v>
                </c:pt>
                <c:pt idx="42792">
                  <c:v>25.903147699767676</c:v>
                </c:pt>
                <c:pt idx="42793">
                  <c:v>25.903753026644189</c:v>
                </c:pt>
                <c:pt idx="42794">
                  <c:v>25.904358353520703</c:v>
                </c:pt>
                <c:pt idx="42795">
                  <c:v>25.904963680397216</c:v>
                </c:pt>
                <c:pt idx="42796">
                  <c:v>25.90556900727373</c:v>
                </c:pt>
                <c:pt idx="42797">
                  <c:v>25.906174334150244</c:v>
                </c:pt>
                <c:pt idx="42798">
                  <c:v>25.906779661026757</c:v>
                </c:pt>
                <c:pt idx="42799">
                  <c:v>25.907384987903271</c:v>
                </c:pt>
                <c:pt idx="42800">
                  <c:v>25.907990314779784</c:v>
                </c:pt>
                <c:pt idx="42801">
                  <c:v>25.908595641656298</c:v>
                </c:pt>
                <c:pt idx="42802">
                  <c:v>25.909200968532812</c:v>
                </c:pt>
                <c:pt idx="42803">
                  <c:v>25.909806295409325</c:v>
                </c:pt>
                <c:pt idx="42804">
                  <c:v>25.910411622285839</c:v>
                </c:pt>
                <c:pt idx="42805">
                  <c:v>25.911016949162352</c:v>
                </c:pt>
                <c:pt idx="42806">
                  <c:v>25.911622276038866</c:v>
                </c:pt>
                <c:pt idx="42807">
                  <c:v>25.91222760291538</c:v>
                </c:pt>
                <c:pt idx="42808">
                  <c:v>25.912832929791893</c:v>
                </c:pt>
                <c:pt idx="42809">
                  <c:v>25.913438256668407</c:v>
                </c:pt>
                <c:pt idx="42810">
                  <c:v>25.91404358354492</c:v>
                </c:pt>
                <c:pt idx="42811">
                  <c:v>25.914648910421434</c:v>
                </c:pt>
                <c:pt idx="42812">
                  <c:v>25.915254237297948</c:v>
                </c:pt>
                <c:pt idx="42813">
                  <c:v>25.915859564174461</c:v>
                </c:pt>
                <c:pt idx="42814">
                  <c:v>25.916464891050975</c:v>
                </c:pt>
                <c:pt idx="42815">
                  <c:v>25.917070217927488</c:v>
                </c:pt>
                <c:pt idx="42816">
                  <c:v>25.917675544804002</c:v>
                </c:pt>
                <c:pt idx="42817">
                  <c:v>25.918280871680516</c:v>
                </c:pt>
                <c:pt idx="42818">
                  <c:v>25.918886198557029</c:v>
                </c:pt>
                <c:pt idx="42819">
                  <c:v>25.919491525433543</c:v>
                </c:pt>
                <c:pt idx="42820">
                  <c:v>25.920096852310056</c:v>
                </c:pt>
                <c:pt idx="42821">
                  <c:v>25.92070217918657</c:v>
                </c:pt>
                <c:pt idx="42822">
                  <c:v>25.921307506063084</c:v>
                </c:pt>
                <c:pt idx="42823">
                  <c:v>25.921912832939597</c:v>
                </c:pt>
                <c:pt idx="42824">
                  <c:v>25.922518159816111</c:v>
                </c:pt>
                <c:pt idx="42825">
                  <c:v>25.923123486692624</c:v>
                </c:pt>
                <c:pt idx="42826">
                  <c:v>25.923728813569138</c:v>
                </c:pt>
                <c:pt idx="42827">
                  <c:v>25.924334140445652</c:v>
                </c:pt>
                <c:pt idx="42828">
                  <c:v>25.924939467322165</c:v>
                </c:pt>
                <c:pt idx="42829">
                  <c:v>25.925544794198679</c:v>
                </c:pt>
                <c:pt idx="42830">
                  <c:v>25.926150121075192</c:v>
                </c:pt>
                <c:pt idx="42831">
                  <c:v>25.926755447951706</c:v>
                </c:pt>
                <c:pt idx="42832">
                  <c:v>25.92736077482822</c:v>
                </c:pt>
                <c:pt idx="42833">
                  <c:v>25.927966101704733</c:v>
                </c:pt>
                <c:pt idx="42834">
                  <c:v>25.928571428581247</c:v>
                </c:pt>
                <c:pt idx="42835">
                  <c:v>25.92917675545776</c:v>
                </c:pt>
                <c:pt idx="42836">
                  <c:v>25.929782082334274</c:v>
                </c:pt>
                <c:pt idx="42837">
                  <c:v>25.930387409210788</c:v>
                </c:pt>
                <c:pt idx="42838">
                  <c:v>25.930992736087301</c:v>
                </c:pt>
                <c:pt idx="42839">
                  <c:v>25.931598062963815</c:v>
                </c:pt>
                <c:pt idx="42840">
                  <c:v>25.932203389840328</c:v>
                </c:pt>
                <c:pt idx="42841">
                  <c:v>25.932808716716842</c:v>
                </c:pt>
                <c:pt idx="42842">
                  <c:v>25.933414043593356</c:v>
                </c:pt>
                <c:pt idx="42843">
                  <c:v>25.934019370469869</c:v>
                </c:pt>
                <c:pt idx="42844">
                  <c:v>25.934624697346383</c:v>
                </c:pt>
                <c:pt idx="42845">
                  <c:v>25.935230024222896</c:v>
                </c:pt>
                <c:pt idx="42846">
                  <c:v>25.93583535109941</c:v>
                </c:pt>
                <c:pt idx="42847">
                  <c:v>25.936440677975924</c:v>
                </c:pt>
                <c:pt idx="42848">
                  <c:v>25.937046004852437</c:v>
                </c:pt>
                <c:pt idx="42849">
                  <c:v>25.937651331728951</c:v>
                </c:pt>
                <c:pt idx="42850">
                  <c:v>25.938256658605464</c:v>
                </c:pt>
                <c:pt idx="42851">
                  <c:v>25.938861985481978</c:v>
                </c:pt>
                <c:pt idx="42852">
                  <c:v>25.939467312358492</c:v>
                </c:pt>
                <c:pt idx="42853">
                  <c:v>25.940072639235005</c:v>
                </c:pt>
                <c:pt idx="42854">
                  <c:v>25.940677966111519</c:v>
                </c:pt>
                <c:pt idx="42855">
                  <c:v>25.941283292988032</c:v>
                </c:pt>
                <c:pt idx="42856">
                  <c:v>25.941888619864546</c:v>
                </c:pt>
                <c:pt idx="42857">
                  <c:v>25.94249394674106</c:v>
                </c:pt>
                <c:pt idx="42858">
                  <c:v>25.943099273617573</c:v>
                </c:pt>
                <c:pt idx="42859">
                  <c:v>25.943704600494087</c:v>
                </c:pt>
                <c:pt idx="42860">
                  <c:v>25.9443099273706</c:v>
                </c:pt>
                <c:pt idx="42861">
                  <c:v>25.944915254247114</c:v>
                </c:pt>
                <c:pt idx="42862">
                  <c:v>25.945520581123628</c:v>
                </c:pt>
                <c:pt idx="42863">
                  <c:v>25.946125908000141</c:v>
                </c:pt>
                <c:pt idx="42864">
                  <c:v>25.946731234876655</c:v>
                </c:pt>
                <c:pt idx="42865">
                  <c:v>25.947336561753168</c:v>
                </c:pt>
                <c:pt idx="42866">
                  <c:v>25.947941888629682</c:v>
                </c:pt>
                <c:pt idx="42867">
                  <c:v>25.948547215506196</c:v>
                </c:pt>
                <c:pt idx="42868">
                  <c:v>25.949152542382709</c:v>
                </c:pt>
                <c:pt idx="42869">
                  <c:v>25.949757869259223</c:v>
                </c:pt>
                <c:pt idx="42870">
                  <c:v>25.950363196135736</c:v>
                </c:pt>
                <c:pt idx="42871">
                  <c:v>25.95096852301225</c:v>
                </c:pt>
                <c:pt idx="42872">
                  <c:v>25.951573849888764</c:v>
                </c:pt>
                <c:pt idx="42873">
                  <c:v>25.952179176765277</c:v>
                </c:pt>
                <c:pt idx="42874">
                  <c:v>25.952784503641791</c:v>
                </c:pt>
                <c:pt idx="42875">
                  <c:v>25.953389830518304</c:v>
                </c:pt>
                <c:pt idx="42876">
                  <c:v>25.953995157394818</c:v>
                </c:pt>
                <c:pt idx="42877">
                  <c:v>25.954600484271332</c:v>
                </c:pt>
                <c:pt idx="42878">
                  <c:v>25.955205811147845</c:v>
                </c:pt>
                <c:pt idx="42879">
                  <c:v>25.955811138024359</c:v>
                </c:pt>
                <c:pt idx="42880">
                  <c:v>25.956416464900872</c:v>
                </c:pt>
                <c:pt idx="42881">
                  <c:v>25.957021791777386</c:v>
                </c:pt>
                <c:pt idx="42882">
                  <c:v>25.9576271186539</c:v>
                </c:pt>
                <c:pt idx="42883">
                  <c:v>25.958232445530413</c:v>
                </c:pt>
                <c:pt idx="42884">
                  <c:v>25.958837772406927</c:v>
                </c:pt>
                <c:pt idx="42885">
                  <c:v>25.95944309928344</c:v>
                </c:pt>
                <c:pt idx="42886">
                  <c:v>25.960048426159954</c:v>
                </c:pt>
                <c:pt idx="42887">
                  <c:v>25.960653753036468</c:v>
                </c:pt>
                <c:pt idx="42888">
                  <c:v>25.961259079912981</c:v>
                </c:pt>
                <c:pt idx="42889">
                  <c:v>25.961864406789495</c:v>
                </c:pt>
                <c:pt idx="42890">
                  <c:v>25.962469733666008</c:v>
                </c:pt>
                <c:pt idx="42891">
                  <c:v>25.963075060542522</c:v>
                </c:pt>
                <c:pt idx="42892">
                  <c:v>25.963680387419036</c:v>
                </c:pt>
                <c:pt idx="42893">
                  <c:v>25.964285714295549</c:v>
                </c:pt>
                <c:pt idx="42894">
                  <c:v>25.964891041172063</c:v>
                </c:pt>
                <c:pt idx="42895">
                  <c:v>25.965496368048576</c:v>
                </c:pt>
                <c:pt idx="42896">
                  <c:v>25.96610169492509</c:v>
                </c:pt>
                <c:pt idx="42897">
                  <c:v>25.966707021801604</c:v>
                </c:pt>
                <c:pt idx="42898">
                  <c:v>25.967312348678117</c:v>
                </c:pt>
                <c:pt idx="42899">
                  <c:v>25.967917675554631</c:v>
                </c:pt>
                <c:pt idx="42900">
                  <c:v>25.968523002431144</c:v>
                </c:pt>
                <c:pt idx="42901">
                  <c:v>25.969128329307658</c:v>
                </c:pt>
                <c:pt idx="42902">
                  <c:v>25.969733656184172</c:v>
                </c:pt>
                <c:pt idx="42903">
                  <c:v>25.970338983060685</c:v>
                </c:pt>
                <c:pt idx="42904">
                  <c:v>25.970944309937199</c:v>
                </c:pt>
                <c:pt idx="42905">
                  <c:v>25.971549636813712</c:v>
                </c:pt>
                <c:pt idx="42906">
                  <c:v>25.972154963690226</c:v>
                </c:pt>
                <c:pt idx="42907">
                  <c:v>25.97276029056674</c:v>
                </c:pt>
                <c:pt idx="42908">
                  <c:v>25.973365617443253</c:v>
                </c:pt>
                <c:pt idx="42909">
                  <c:v>25.973970944319767</c:v>
                </c:pt>
                <c:pt idx="42910">
                  <c:v>25.97457627119628</c:v>
                </c:pt>
                <c:pt idx="42911">
                  <c:v>25.975181598072794</c:v>
                </c:pt>
                <c:pt idx="42912">
                  <c:v>25.975786924949308</c:v>
                </c:pt>
                <c:pt idx="42913">
                  <c:v>25.976392251825821</c:v>
                </c:pt>
                <c:pt idx="42914">
                  <c:v>25.976997578702335</c:v>
                </c:pt>
                <c:pt idx="42915">
                  <c:v>25.977602905578848</c:v>
                </c:pt>
                <c:pt idx="42916">
                  <c:v>25.978208232455362</c:v>
                </c:pt>
                <c:pt idx="42917">
                  <c:v>25.978813559331876</c:v>
                </c:pt>
                <c:pt idx="42918">
                  <c:v>25.979418886208389</c:v>
                </c:pt>
                <c:pt idx="42919">
                  <c:v>25.980024213084903</c:v>
                </c:pt>
                <c:pt idx="42920">
                  <c:v>25.980629539961416</c:v>
                </c:pt>
                <c:pt idx="42921">
                  <c:v>25.98123486683793</c:v>
                </c:pt>
                <c:pt idx="42922">
                  <c:v>25.981840193714444</c:v>
                </c:pt>
                <c:pt idx="42923">
                  <c:v>25.982445520590957</c:v>
                </c:pt>
                <c:pt idx="42924">
                  <c:v>25.983050847467471</c:v>
                </c:pt>
                <c:pt idx="42925">
                  <c:v>25.983656174343984</c:v>
                </c:pt>
                <c:pt idx="42926">
                  <c:v>25.984261501220498</c:v>
                </c:pt>
                <c:pt idx="42927">
                  <c:v>25.984866828097012</c:v>
                </c:pt>
                <c:pt idx="42928">
                  <c:v>25.985472154973525</c:v>
                </c:pt>
                <c:pt idx="42929">
                  <c:v>25.986077481850039</c:v>
                </c:pt>
                <c:pt idx="42930">
                  <c:v>25.986682808726552</c:v>
                </c:pt>
                <c:pt idx="42931">
                  <c:v>25.987288135603066</c:v>
                </c:pt>
                <c:pt idx="42932">
                  <c:v>25.98789346247958</c:v>
                </c:pt>
                <c:pt idx="42933">
                  <c:v>25.988498789356093</c:v>
                </c:pt>
                <c:pt idx="42934">
                  <c:v>25.989104116232607</c:v>
                </c:pt>
                <c:pt idx="42935">
                  <c:v>25.98970944310912</c:v>
                </c:pt>
                <c:pt idx="42936">
                  <c:v>25.990314769985634</c:v>
                </c:pt>
                <c:pt idx="42937">
                  <c:v>25.990920096862148</c:v>
                </c:pt>
                <c:pt idx="42938">
                  <c:v>25.991525423738661</c:v>
                </c:pt>
                <c:pt idx="42939">
                  <c:v>25.992130750615175</c:v>
                </c:pt>
                <c:pt idx="42940">
                  <c:v>25.992736077491688</c:v>
                </c:pt>
                <c:pt idx="42941">
                  <c:v>25.993341404368202</c:v>
                </c:pt>
                <c:pt idx="42942">
                  <c:v>25.993946731244716</c:v>
                </c:pt>
                <c:pt idx="42943">
                  <c:v>25.994552058121229</c:v>
                </c:pt>
                <c:pt idx="42944">
                  <c:v>25.995157384997743</c:v>
                </c:pt>
                <c:pt idx="42945">
                  <c:v>25.995762711874256</c:v>
                </c:pt>
                <c:pt idx="42946">
                  <c:v>25.99636803875077</c:v>
                </c:pt>
                <c:pt idx="42947">
                  <c:v>25.996973365627284</c:v>
                </c:pt>
                <c:pt idx="42948">
                  <c:v>25.997578692503797</c:v>
                </c:pt>
                <c:pt idx="42949">
                  <c:v>25.998184019380311</c:v>
                </c:pt>
                <c:pt idx="42950">
                  <c:v>25.998789346256824</c:v>
                </c:pt>
                <c:pt idx="42951">
                  <c:v>25.999394673133338</c:v>
                </c:pt>
                <c:pt idx="42952">
                  <c:v>26.000000000009852</c:v>
                </c:pt>
                <c:pt idx="42953">
                  <c:v>26.000605326886365</c:v>
                </c:pt>
                <c:pt idx="42954">
                  <c:v>26.001210653762879</c:v>
                </c:pt>
                <c:pt idx="42955">
                  <c:v>26.001815980639392</c:v>
                </c:pt>
                <c:pt idx="42956">
                  <c:v>26.002421307515906</c:v>
                </c:pt>
                <c:pt idx="42957">
                  <c:v>26.00302663439242</c:v>
                </c:pt>
                <c:pt idx="42958">
                  <c:v>26.003631961268933</c:v>
                </c:pt>
                <c:pt idx="42959">
                  <c:v>26.004237288145447</c:v>
                </c:pt>
                <c:pt idx="42960">
                  <c:v>26.00484261502196</c:v>
                </c:pt>
                <c:pt idx="42961">
                  <c:v>26.005447941898474</c:v>
                </c:pt>
                <c:pt idx="42962">
                  <c:v>26.006053268774988</c:v>
                </c:pt>
                <c:pt idx="42963">
                  <c:v>26.006658595651501</c:v>
                </c:pt>
                <c:pt idx="42964">
                  <c:v>26.007263922528015</c:v>
                </c:pt>
                <c:pt idx="42965">
                  <c:v>26.007869249404528</c:v>
                </c:pt>
                <c:pt idx="42966">
                  <c:v>26.008474576281042</c:v>
                </c:pt>
                <c:pt idx="42967">
                  <c:v>26.009079903157556</c:v>
                </c:pt>
                <c:pt idx="42968">
                  <c:v>26.009685230034069</c:v>
                </c:pt>
                <c:pt idx="42969">
                  <c:v>26.010290556910583</c:v>
                </c:pt>
                <c:pt idx="42970">
                  <c:v>26.010895883787096</c:v>
                </c:pt>
                <c:pt idx="42971">
                  <c:v>26.01150121066361</c:v>
                </c:pt>
                <c:pt idx="42972">
                  <c:v>26.012106537540124</c:v>
                </c:pt>
                <c:pt idx="42973">
                  <c:v>26.012711864416637</c:v>
                </c:pt>
                <c:pt idx="42974">
                  <c:v>26.013317191293151</c:v>
                </c:pt>
                <c:pt idx="42975">
                  <c:v>26.013922518169664</c:v>
                </c:pt>
                <c:pt idx="42976">
                  <c:v>26.014527845046178</c:v>
                </c:pt>
                <c:pt idx="42977">
                  <c:v>26.015133171922692</c:v>
                </c:pt>
                <c:pt idx="42978">
                  <c:v>26.015738498799205</c:v>
                </c:pt>
                <c:pt idx="42979">
                  <c:v>26.016343825675719</c:v>
                </c:pt>
                <c:pt idx="42980">
                  <c:v>26.016949152552233</c:v>
                </c:pt>
                <c:pt idx="42981">
                  <c:v>26.017554479428746</c:v>
                </c:pt>
                <c:pt idx="42982">
                  <c:v>26.01815980630526</c:v>
                </c:pt>
                <c:pt idx="42983">
                  <c:v>26.018765133181773</c:v>
                </c:pt>
                <c:pt idx="42984">
                  <c:v>26.019370460058287</c:v>
                </c:pt>
                <c:pt idx="42985">
                  <c:v>26.019975786934801</c:v>
                </c:pt>
                <c:pt idx="42986">
                  <c:v>26.020581113811314</c:v>
                </c:pt>
                <c:pt idx="42987">
                  <c:v>26.021186440687828</c:v>
                </c:pt>
                <c:pt idx="42988">
                  <c:v>26.021791767564341</c:v>
                </c:pt>
                <c:pt idx="42989">
                  <c:v>26.022397094440855</c:v>
                </c:pt>
                <c:pt idx="42990">
                  <c:v>26.023002421317369</c:v>
                </c:pt>
                <c:pt idx="42991">
                  <c:v>26.023607748193882</c:v>
                </c:pt>
                <c:pt idx="42992">
                  <c:v>26.024213075070396</c:v>
                </c:pt>
                <c:pt idx="42993">
                  <c:v>26.024818401946909</c:v>
                </c:pt>
                <c:pt idx="42994">
                  <c:v>26.025423728823423</c:v>
                </c:pt>
                <c:pt idx="42995">
                  <c:v>26.026029055699937</c:v>
                </c:pt>
                <c:pt idx="42996">
                  <c:v>26.02663438257645</c:v>
                </c:pt>
                <c:pt idx="42997">
                  <c:v>26.027239709452964</c:v>
                </c:pt>
                <c:pt idx="42998">
                  <c:v>26.027845036329477</c:v>
                </c:pt>
                <c:pt idx="42999">
                  <c:v>26.028450363205991</c:v>
                </c:pt>
                <c:pt idx="43000">
                  <c:v>26.029055690082505</c:v>
                </c:pt>
                <c:pt idx="43001">
                  <c:v>26.029661016959018</c:v>
                </c:pt>
                <c:pt idx="43002">
                  <c:v>26.030266343835532</c:v>
                </c:pt>
                <c:pt idx="43003">
                  <c:v>26.030871670712045</c:v>
                </c:pt>
                <c:pt idx="43004">
                  <c:v>26.031476997588559</c:v>
                </c:pt>
                <c:pt idx="43005">
                  <c:v>26.032082324465073</c:v>
                </c:pt>
                <c:pt idx="43006">
                  <c:v>26.032687651341586</c:v>
                </c:pt>
                <c:pt idx="43007">
                  <c:v>26.0332929782181</c:v>
                </c:pt>
                <c:pt idx="43008">
                  <c:v>26.033898305094613</c:v>
                </c:pt>
                <c:pt idx="43009">
                  <c:v>26.034503631971127</c:v>
                </c:pt>
                <c:pt idx="43010">
                  <c:v>26.035108958847641</c:v>
                </c:pt>
                <c:pt idx="43011">
                  <c:v>26.035714285724154</c:v>
                </c:pt>
                <c:pt idx="43012">
                  <c:v>26.036319612600668</c:v>
                </c:pt>
                <c:pt idx="43013">
                  <c:v>26.036924939477181</c:v>
                </c:pt>
                <c:pt idx="43014">
                  <c:v>26.037530266353695</c:v>
                </c:pt>
                <c:pt idx="43015">
                  <c:v>26.038135593230209</c:v>
                </c:pt>
                <c:pt idx="43016">
                  <c:v>26.038740920106722</c:v>
                </c:pt>
                <c:pt idx="43017">
                  <c:v>26.039346246983236</c:v>
                </c:pt>
                <c:pt idx="43018">
                  <c:v>26.039951573859749</c:v>
                </c:pt>
                <c:pt idx="43019">
                  <c:v>26.040556900736263</c:v>
                </c:pt>
                <c:pt idx="43020">
                  <c:v>26.041162227612777</c:v>
                </c:pt>
                <c:pt idx="43021">
                  <c:v>26.04176755448929</c:v>
                </c:pt>
                <c:pt idx="43022">
                  <c:v>26.042372881365804</c:v>
                </c:pt>
                <c:pt idx="43023">
                  <c:v>26.042978208242317</c:v>
                </c:pt>
                <c:pt idx="43024">
                  <c:v>26.043583535118831</c:v>
                </c:pt>
                <c:pt idx="43025">
                  <c:v>26.044188861995345</c:v>
                </c:pt>
                <c:pt idx="43026">
                  <c:v>26.044794188871858</c:v>
                </c:pt>
                <c:pt idx="43027">
                  <c:v>26.045399515748372</c:v>
                </c:pt>
                <c:pt idx="43028">
                  <c:v>26.046004842624885</c:v>
                </c:pt>
                <c:pt idx="43029">
                  <c:v>26.046610169501399</c:v>
                </c:pt>
                <c:pt idx="43030">
                  <c:v>26.047215496377913</c:v>
                </c:pt>
                <c:pt idx="43031">
                  <c:v>26.047820823254426</c:v>
                </c:pt>
                <c:pt idx="43032">
                  <c:v>26.04842615013094</c:v>
                </c:pt>
                <c:pt idx="43033">
                  <c:v>26.049031477007453</c:v>
                </c:pt>
                <c:pt idx="43034">
                  <c:v>26.049636803883967</c:v>
                </c:pt>
                <c:pt idx="43035">
                  <c:v>26.050242130760481</c:v>
                </c:pt>
                <c:pt idx="43036">
                  <c:v>26.050847457636994</c:v>
                </c:pt>
                <c:pt idx="43037">
                  <c:v>26.051452784513508</c:v>
                </c:pt>
                <c:pt idx="43038">
                  <c:v>26.052058111390021</c:v>
                </c:pt>
                <c:pt idx="43039">
                  <c:v>26.052663438266535</c:v>
                </c:pt>
                <c:pt idx="43040">
                  <c:v>26.053268765143049</c:v>
                </c:pt>
                <c:pt idx="43041">
                  <c:v>26.053874092019562</c:v>
                </c:pt>
                <c:pt idx="43042">
                  <c:v>26.054479418896076</c:v>
                </c:pt>
                <c:pt idx="43043">
                  <c:v>26.055084745772589</c:v>
                </c:pt>
                <c:pt idx="43044">
                  <c:v>26.055690072649103</c:v>
                </c:pt>
                <c:pt idx="43045">
                  <c:v>26.056295399525617</c:v>
                </c:pt>
                <c:pt idx="43046">
                  <c:v>26.05690072640213</c:v>
                </c:pt>
                <c:pt idx="43047">
                  <c:v>26.057506053278644</c:v>
                </c:pt>
                <c:pt idx="43048">
                  <c:v>26.058111380155157</c:v>
                </c:pt>
                <c:pt idx="43049">
                  <c:v>26.058716707031671</c:v>
                </c:pt>
                <c:pt idx="43050">
                  <c:v>26.059322033908185</c:v>
                </c:pt>
                <c:pt idx="43051">
                  <c:v>26.059927360784698</c:v>
                </c:pt>
                <c:pt idx="43052">
                  <c:v>26.060532687661212</c:v>
                </c:pt>
                <c:pt idx="43053">
                  <c:v>26.061138014537725</c:v>
                </c:pt>
                <c:pt idx="43054">
                  <c:v>26.061743341414239</c:v>
                </c:pt>
                <c:pt idx="43055">
                  <c:v>26.062348668290753</c:v>
                </c:pt>
                <c:pt idx="43056">
                  <c:v>26.062953995167266</c:v>
                </c:pt>
                <c:pt idx="43057">
                  <c:v>26.06355932204378</c:v>
                </c:pt>
                <c:pt idx="43058">
                  <c:v>26.064164648920293</c:v>
                </c:pt>
                <c:pt idx="43059">
                  <c:v>26.064769975796807</c:v>
                </c:pt>
                <c:pt idx="43060">
                  <c:v>26.065375302673321</c:v>
                </c:pt>
                <c:pt idx="43061">
                  <c:v>26.065980629549834</c:v>
                </c:pt>
                <c:pt idx="43062">
                  <c:v>26.066585956426348</c:v>
                </c:pt>
                <c:pt idx="43063">
                  <c:v>26.067191283302861</c:v>
                </c:pt>
                <c:pt idx="43064">
                  <c:v>26.067796610179375</c:v>
                </c:pt>
                <c:pt idx="43065">
                  <c:v>26.068401937055889</c:v>
                </c:pt>
                <c:pt idx="43066">
                  <c:v>26.069007263932402</c:v>
                </c:pt>
                <c:pt idx="43067">
                  <c:v>26.069612590808916</c:v>
                </c:pt>
                <c:pt idx="43068">
                  <c:v>26.070217917685429</c:v>
                </c:pt>
                <c:pt idx="43069">
                  <c:v>26.070823244561943</c:v>
                </c:pt>
                <c:pt idx="43070">
                  <c:v>26.071428571438457</c:v>
                </c:pt>
                <c:pt idx="43071">
                  <c:v>26.07203389831497</c:v>
                </c:pt>
                <c:pt idx="43072">
                  <c:v>26.072639225191484</c:v>
                </c:pt>
                <c:pt idx="43073">
                  <c:v>26.073244552067997</c:v>
                </c:pt>
                <c:pt idx="43074">
                  <c:v>26.073849878944511</c:v>
                </c:pt>
                <c:pt idx="43075">
                  <c:v>26.074455205821025</c:v>
                </c:pt>
                <c:pt idx="43076">
                  <c:v>26.075060532697538</c:v>
                </c:pt>
                <c:pt idx="43077">
                  <c:v>26.075665859574052</c:v>
                </c:pt>
                <c:pt idx="43078">
                  <c:v>26.076271186450565</c:v>
                </c:pt>
                <c:pt idx="43079">
                  <c:v>26.076876513327079</c:v>
                </c:pt>
                <c:pt idx="43080">
                  <c:v>26.077481840203593</c:v>
                </c:pt>
                <c:pt idx="43081">
                  <c:v>26.078087167080106</c:v>
                </c:pt>
                <c:pt idx="43082">
                  <c:v>26.07869249395662</c:v>
                </c:pt>
                <c:pt idx="43083">
                  <c:v>26.079297820833133</c:v>
                </c:pt>
                <c:pt idx="43084">
                  <c:v>26.079903147709647</c:v>
                </c:pt>
                <c:pt idx="43085">
                  <c:v>26.080508474586161</c:v>
                </c:pt>
                <c:pt idx="43086">
                  <c:v>26.081113801462674</c:v>
                </c:pt>
                <c:pt idx="43087">
                  <c:v>26.081719128339188</c:v>
                </c:pt>
                <c:pt idx="43088">
                  <c:v>26.082324455215701</c:v>
                </c:pt>
                <c:pt idx="43089">
                  <c:v>26.082929782092215</c:v>
                </c:pt>
                <c:pt idx="43090">
                  <c:v>26.083535108968729</c:v>
                </c:pt>
                <c:pt idx="43091">
                  <c:v>26.084140435845242</c:v>
                </c:pt>
                <c:pt idx="43092">
                  <c:v>26.084745762721756</c:v>
                </c:pt>
                <c:pt idx="43093">
                  <c:v>26.085351089598269</c:v>
                </c:pt>
                <c:pt idx="43094">
                  <c:v>26.085956416474783</c:v>
                </c:pt>
                <c:pt idx="43095">
                  <c:v>26.086561743351297</c:v>
                </c:pt>
                <c:pt idx="43096">
                  <c:v>26.08716707022781</c:v>
                </c:pt>
                <c:pt idx="43097">
                  <c:v>26.087772397104324</c:v>
                </c:pt>
                <c:pt idx="43098">
                  <c:v>26.088377723980837</c:v>
                </c:pt>
                <c:pt idx="43099">
                  <c:v>26.088983050857351</c:v>
                </c:pt>
                <c:pt idx="43100">
                  <c:v>26.089588377733865</c:v>
                </c:pt>
                <c:pt idx="43101">
                  <c:v>26.090193704610378</c:v>
                </c:pt>
                <c:pt idx="43102">
                  <c:v>26.090799031486892</c:v>
                </c:pt>
                <c:pt idx="43103">
                  <c:v>26.091404358363405</c:v>
                </c:pt>
                <c:pt idx="43104">
                  <c:v>26.092009685239919</c:v>
                </c:pt>
                <c:pt idx="43105">
                  <c:v>26.092615012116433</c:v>
                </c:pt>
                <c:pt idx="43106">
                  <c:v>26.093220338992946</c:v>
                </c:pt>
                <c:pt idx="43107">
                  <c:v>26.09382566586946</c:v>
                </c:pt>
                <c:pt idx="43108">
                  <c:v>26.094430992745973</c:v>
                </c:pt>
                <c:pt idx="43109">
                  <c:v>26.095036319622487</c:v>
                </c:pt>
                <c:pt idx="43110">
                  <c:v>26.095641646499001</c:v>
                </c:pt>
                <c:pt idx="43111">
                  <c:v>26.096246973375514</c:v>
                </c:pt>
                <c:pt idx="43112">
                  <c:v>26.096852300252028</c:v>
                </c:pt>
                <c:pt idx="43113">
                  <c:v>26.097457627128541</c:v>
                </c:pt>
                <c:pt idx="43114">
                  <c:v>26.098062954005055</c:v>
                </c:pt>
                <c:pt idx="43115">
                  <c:v>26.098668280881569</c:v>
                </c:pt>
                <c:pt idx="43116">
                  <c:v>26.099273607758082</c:v>
                </c:pt>
                <c:pt idx="43117">
                  <c:v>26.099878934634596</c:v>
                </c:pt>
                <c:pt idx="43118">
                  <c:v>26.100484261511109</c:v>
                </c:pt>
                <c:pt idx="43119">
                  <c:v>26.101089588387623</c:v>
                </c:pt>
                <c:pt idx="43120">
                  <c:v>26.101694915264137</c:v>
                </c:pt>
                <c:pt idx="43121">
                  <c:v>26.10230024214065</c:v>
                </c:pt>
                <c:pt idx="43122">
                  <c:v>26.102905569017164</c:v>
                </c:pt>
                <c:pt idx="43123">
                  <c:v>26.103510895893677</c:v>
                </c:pt>
                <c:pt idx="43124">
                  <c:v>26.104116222770191</c:v>
                </c:pt>
                <c:pt idx="43125">
                  <c:v>26.104721549646705</c:v>
                </c:pt>
                <c:pt idx="43126">
                  <c:v>26.105326876523218</c:v>
                </c:pt>
                <c:pt idx="43127">
                  <c:v>26.105932203399732</c:v>
                </c:pt>
                <c:pt idx="43128">
                  <c:v>26.106537530276245</c:v>
                </c:pt>
                <c:pt idx="43129">
                  <c:v>26.107142857152759</c:v>
                </c:pt>
                <c:pt idx="43130">
                  <c:v>26.107748184029273</c:v>
                </c:pt>
                <c:pt idx="43131">
                  <c:v>26.108353510905786</c:v>
                </c:pt>
                <c:pt idx="43132">
                  <c:v>26.1089588377823</c:v>
                </c:pt>
                <c:pt idx="43133">
                  <c:v>26.109564164658813</c:v>
                </c:pt>
                <c:pt idx="43134">
                  <c:v>26.110169491535327</c:v>
                </c:pt>
                <c:pt idx="43135">
                  <c:v>26.110774818411841</c:v>
                </c:pt>
                <c:pt idx="43136">
                  <c:v>26.111380145288354</c:v>
                </c:pt>
                <c:pt idx="43137">
                  <c:v>26.111985472164868</c:v>
                </c:pt>
                <c:pt idx="43138">
                  <c:v>26.112590799041381</c:v>
                </c:pt>
                <c:pt idx="43139">
                  <c:v>26.113196125917895</c:v>
                </c:pt>
                <c:pt idx="43140">
                  <c:v>26.113801452794409</c:v>
                </c:pt>
                <c:pt idx="43141">
                  <c:v>26.114406779670922</c:v>
                </c:pt>
                <c:pt idx="43142">
                  <c:v>26.115012106547436</c:v>
                </c:pt>
                <c:pt idx="43143">
                  <c:v>26.115617433423949</c:v>
                </c:pt>
                <c:pt idx="43144">
                  <c:v>26.116222760300463</c:v>
                </c:pt>
                <c:pt idx="43145">
                  <c:v>26.116828087176977</c:v>
                </c:pt>
                <c:pt idx="43146">
                  <c:v>26.11743341405349</c:v>
                </c:pt>
                <c:pt idx="43147">
                  <c:v>26.118038740930004</c:v>
                </c:pt>
                <c:pt idx="43148">
                  <c:v>26.118644067806517</c:v>
                </c:pt>
                <c:pt idx="43149">
                  <c:v>26.119249394683031</c:v>
                </c:pt>
                <c:pt idx="43150">
                  <c:v>26.119854721559545</c:v>
                </c:pt>
                <c:pt idx="43151">
                  <c:v>26.120460048436058</c:v>
                </c:pt>
                <c:pt idx="43152">
                  <c:v>26.121065375312572</c:v>
                </c:pt>
                <c:pt idx="43153">
                  <c:v>26.121670702189085</c:v>
                </c:pt>
                <c:pt idx="43154">
                  <c:v>26.122276029065599</c:v>
                </c:pt>
                <c:pt idx="43155">
                  <c:v>26.122881355942113</c:v>
                </c:pt>
                <c:pt idx="43156">
                  <c:v>26.123486682818626</c:v>
                </c:pt>
                <c:pt idx="43157">
                  <c:v>26.12409200969514</c:v>
                </c:pt>
                <c:pt idx="43158">
                  <c:v>26.124697336571653</c:v>
                </c:pt>
                <c:pt idx="43159">
                  <c:v>26.125302663448167</c:v>
                </c:pt>
                <c:pt idx="43160">
                  <c:v>26.125907990324681</c:v>
                </c:pt>
                <c:pt idx="43161">
                  <c:v>26.126513317201194</c:v>
                </c:pt>
                <c:pt idx="43162">
                  <c:v>26.127118644077708</c:v>
                </c:pt>
                <c:pt idx="43163">
                  <c:v>26.127723970954221</c:v>
                </c:pt>
                <c:pt idx="43164">
                  <c:v>26.128329297830735</c:v>
                </c:pt>
                <c:pt idx="43165">
                  <c:v>26.128934624707249</c:v>
                </c:pt>
                <c:pt idx="43166">
                  <c:v>26.129539951583762</c:v>
                </c:pt>
                <c:pt idx="43167">
                  <c:v>26.130145278460276</c:v>
                </c:pt>
                <c:pt idx="43168">
                  <c:v>26.13075060533679</c:v>
                </c:pt>
                <c:pt idx="43169">
                  <c:v>26.131355932213303</c:v>
                </c:pt>
                <c:pt idx="43170">
                  <c:v>26.131961259089817</c:v>
                </c:pt>
                <c:pt idx="43171">
                  <c:v>26.13256658596633</c:v>
                </c:pt>
                <c:pt idx="43172">
                  <c:v>26.133171912842844</c:v>
                </c:pt>
                <c:pt idx="43173">
                  <c:v>26.133777239719358</c:v>
                </c:pt>
                <c:pt idx="43174">
                  <c:v>26.134382566595871</c:v>
                </c:pt>
                <c:pt idx="43175">
                  <c:v>26.134987893472385</c:v>
                </c:pt>
                <c:pt idx="43176">
                  <c:v>26.135593220348898</c:v>
                </c:pt>
                <c:pt idx="43177">
                  <c:v>26.136198547225412</c:v>
                </c:pt>
                <c:pt idx="43178">
                  <c:v>26.136803874101926</c:v>
                </c:pt>
                <c:pt idx="43179">
                  <c:v>26.137409200978439</c:v>
                </c:pt>
                <c:pt idx="43180">
                  <c:v>26.138014527854953</c:v>
                </c:pt>
                <c:pt idx="43181">
                  <c:v>26.138619854731466</c:v>
                </c:pt>
                <c:pt idx="43182">
                  <c:v>26.13922518160798</c:v>
                </c:pt>
                <c:pt idx="43183">
                  <c:v>26.139830508484494</c:v>
                </c:pt>
                <c:pt idx="43184">
                  <c:v>26.140435835361007</c:v>
                </c:pt>
                <c:pt idx="43185">
                  <c:v>26.141041162237521</c:v>
                </c:pt>
                <c:pt idx="43186">
                  <c:v>26.141646489114034</c:v>
                </c:pt>
                <c:pt idx="43187">
                  <c:v>26.142251815990548</c:v>
                </c:pt>
                <c:pt idx="43188">
                  <c:v>26.142857142867062</c:v>
                </c:pt>
                <c:pt idx="43189">
                  <c:v>26.143462469743575</c:v>
                </c:pt>
                <c:pt idx="43190">
                  <c:v>26.144067796620089</c:v>
                </c:pt>
                <c:pt idx="43191">
                  <c:v>26.144673123496602</c:v>
                </c:pt>
                <c:pt idx="43192">
                  <c:v>26.145278450373116</c:v>
                </c:pt>
                <c:pt idx="43193">
                  <c:v>26.14588377724963</c:v>
                </c:pt>
                <c:pt idx="43194">
                  <c:v>26.146489104126143</c:v>
                </c:pt>
                <c:pt idx="43195">
                  <c:v>26.147094431002657</c:v>
                </c:pt>
                <c:pt idx="43196">
                  <c:v>26.14769975787917</c:v>
                </c:pt>
                <c:pt idx="43197">
                  <c:v>26.148305084755684</c:v>
                </c:pt>
                <c:pt idx="43198">
                  <c:v>26.148910411632198</c:v>
                </c:pt>
                <c:pt idx="43199">
                  <c:v>26.149515738508711</c:v>
                </c:pt>
                <c:pt idx="43200">
                  <c:v>26.150121065385225</c:v>
                </c:pt>
                <c:pt idx="43201">
                  <c:v>26.150726392261738</c:v>
                </c:pt>
                <c:pt idx="43202">
                  <c:v>26.151331719138252</c:v>
                </c:pt>
                <c:pt idx="43203">
                  <c:v>26.151937046014766</c:v>
                </c:pt>
                <c:pt idx="43204">
                  <c:v>26.152542372891279</c:v>
                </c:pt>
                <c:pt idx="43205">
                  <c:v>26.153147699767793</c:v>
                </c:pt>
                <c:pt idx="43206">
                  <c:v>26.153753026644306</c:v>
                </c:pt>
                <c:pt idx="43207">
                  <c:v>26.15435835352082</c:v>
                </c:pt>
                <c:pt idx="43208">
                  <c:v>26.154963680397334</c:v>
                </c:pt>
                <c:pt idx="43209">
                  <c:v>26.155569007273847</c:v>
                </c:pt>
                <c:pt idx="43210">
                  <c:v>26.156174334150361</c:v>
                </c:pt>
                <c:pt idx="43211">
                  <c:v>26.156779661026874</c:v>
                </c:pt>
                <c:pt idx="43212">
                  <c:v>26.157384987903388</c:v>
                </c:pt>
                <c:pt idx="43213">
                  <c:v>26.157990314779902</c:v>
                </c:pt>
                <c:pt idx="43214">
                  <c:v>26.158595641656415</c:v>
                </c:pt>
                <c:pt idx="43215">
                  <c:v>26.159200968532929</c:v>
                </c:pt>
                <c:pt idx="43216">
                  <c:v>26.159806295409442</c:v>
                </c:pt>
                <c:pt idx="43217">
                  <c:v>26.160411622285956</c:v>
                </c:pt>
                <c:pt idx="43218">
                  <c:v>26.16101694916247</c:v>
                </c:pt>
                <c:pt idx="43219">
                  <c:v>26.161622276038983</c:v>
                </c:pt>
                <c:pt idx="43220">
                  <c:v>26.162227602915497</c:v>
                </c:pt>
                <c:pt idx="43221">
                  <c:v>26.16283292979201</c:v>
                </c:pt>
                <c:pt idx="43222">
                  <c:v>26.163438256668524</c:v>
                </c:pt>
                <c:pt idx="43223">
                  <c:v>26.164043583545038</c:v>
                </c:pt>
                <c:pt idx="43224">
                  <c:v>26.164648910421551</c:v>
                </c:pt>
                <c:pt idx="43225">
                  <c:v>26.165254237298065</c:v>
                </c:pt>
                <c:pt idx="43226">
                  <c:v>26.165859564174578</c:v>
                </c:pt>
                <c:pt idx="43227">
                  <c:v>26.166464891051092</c:v>
                </c:pt>
                <c:pt idx="43228">
                  <c:v>26.167070217927606</c:v>
                </c:pt>
                <c:pt idx="43229">
                  <c:v>26.167675544804119</c:v>
                </c:pt>
                <c:pt idx="43230">
                  <c:v>26.168280871680633</c:v>
                </c:pt>
                <c:pt idx="43231">
                  <c:v>26.168886198557146</c:v>
                </c:pt>
                <c:pt idx="43232">
                  <c:v>26.16949152543366</c:v>
                </c:pt>
                <c:pt idx="43233">
                  <c:v>26.170096852310174</c:v>
                </c:pt>
                <c:pt idx="43234">
                  <c:v>26.170702179186687</c:v>
                </c:pt>
                <c:pt idx="43235">
                  <c:v>26.171307506063201</c:v>
                </c:pt>
                <c:pt idx="43236">
                  <c:v>26.171912832939714</c:v>
                </c:pt>
                <c:pt idx="43237">
                  <c:v>26.172518159816228</c:v>
                </c:pt>
                <c:pt idx="43238">
                  <c:v>26.173123486692742</c:v>
                </c:pt>
                <c:pt idx="43239">
                  <c:v>26.173728813569255</c:v>
                </c:pt>
                <c:pt idx="43240">
                  <c:v>26.174334140445769</c:v>
                </c:pt>
                <c:pt idx="43241">
                  <c:v>26.174939467322282</c:v>
                </c:pt>
                <c:pt idx="43242">
                  <c:v>26.175544794198796</c:v>
                </c:pt>
                <c:pt idx="43243">
                  <c:v>26.17615012107531</c:v>
                </c:pt>
                <c:pt idx="43244">
                  <c:v>26.176755447951823</c:v>
                </c:pt>
                <c:pt idx="43245">
                  <c:v>26.177360774828337</c:v>
                </c:pt>
                <c:pt idx="43246">
                  <c:v>26.17796610170485</c:v>
                </c:pt>
                <c:pt idx="43247">
                  <c:v>26.178571428581364</c:v>
                </c:pt>
                <c:pt idx="43248">
                  <c:v>26.179176755457878</c:v>
                </c:pt>
                <c:pt idx="43249">
                  <c:v>26.179782082334391</c:v>
                </c:pt>
                <c:pt idx="43250">
                  <c:v>26.180387409210905</c:v>
                </c:pt>
                <c:pt idx="43251">
                  <c:v>26.180992736087418</c:v>
                </c:pt>
                <c:pt idx="43252">
                  <c:v>26.181598062963932</c:v>
                </c:pt>
                <c:pt idx="43253">
                  <c:v>26.182203389840446</c:v>
                </c:pt>
                <c:pt idx="43254">
                  <c:v>26.182808716716959</c:v>
                </c:pt>
                <c:pt idx="43255">
                  <c:v>26.183414043593473</c:v>
                </c:pt>
                <c:pt idx="43256">
                  <c:v>26.184019370469986</c:v>
                </c:pt>
                <c:pt idx="43257">
                  <c:v>26.1846246973465</c:v>
                </c:pt>
                <c:pt idx="43258">
                  <c:v>26.185230024223014</c:v>
                </c:pt>
                <c:pt idx="43259">
                  <c:v>26.185835351099527</c:v>
                </c:pt>
                <c:pt idx="43260">
                  <c:v>26.186440677976041</c:v>
                </c:pt>
                <c:pt idx="43261">
                  <c:v>26.187046004852554</c:v>
                </c:pt>
                <c:pt idx="43262">
                  <c:v>26.187651331729068</c:v>
                </c:pt>
                <c:pt idx="43263">
                  <c:v>26.188256658605582</c:v>
                </c:pt>
                <c:pt idx="43264">
                  <c:v>26.188861985482095</c:v>
                </c:pt>
                <c:pt idx="43265">
                  <c:v>26.189467312358609</c:v>
                </c:pt>
                <c:pt idx="43266">
                  <c:v>26.190072639235122</c:v>
                </c:pt>
                <c:pt idx="43267">
                  <c:v>26.190677966111636</c:v>
                </c:pt>
                <c:pt idx="43268">
                  <c:v>26.19128329298815</c:v>
                </c:pt>
                <c:pt idx="43269">
                  <c:v>26.191888619864663</c:v>
                </c:pt>
                <c:pt idx="43270">
                  <c:v>26.192493946741177</c:v>
                </c:pt>
                <c:pt idx="43271">
                  <c:v>26.19309927361769</c:v>
                </c:pt>
                <c:pt idx="43272">
                  <c:v>26.193704600494204</c:v>
                </c:pt>
                <c:pt idx="43273">
                  <c:v>26.194309927370718</c:v>
                </c:pt>
                <c:pt idx="43274">
                  <c:v>26.194915254247231</c:v>
                </c:pt>
                <c:pt idx="43275">
                  <c:v>26.195520581123745</c:v>
                </c:pt>
                <c:pt idx="43276">
                  <c:v>26.196125908000258</c:v>
                </c:pt>
                <c:pt idx="43277">
                  <c:v>26.196731234876772</c:v>
                </c:pt>
                <c:pt idx="43278">
                  <c:v>26.197336561753286</c:v>
                </c:pt>
                <c:pt idx="43279">
                  <c:v>26.197941888629799</c:v>
                </c:pt>
                <c:pt idx="43280">
                  <c:v>26.198547215506313</c:v>
                </c:pt>
                <c:pt idx="43281">
                  <c:v>26.199152542382826</c:v>
                </c:pt>
                <c:pt idx="43282">
                  <c:v>26.19975786925934</c:v>
                </c:pt>
                <c:pt idx="43283">
                  <c:v>26.200363196135854</c:v>
                </c:pt>
                <c:pt idx="43284">
                  <c:v>26.200968523012367</c:v>
                </c:pt>
                <c:pt idx="43285">
                  <c:v>26.201573849888881</c:v>
                </c:pt>
                <c:pt idx="43286">
                  <c:v>26.202179176765394</c:v>
                </c:pt>
                <c:pt idx="43287">
                  <c:v>26.202784503641908</c:v>
                </c:pt>
                <c:pt idx="43288">
                  <c:v>26.203389830518422</c:v>
                </c:pt>
                <c:pt idx="43289">
                  <c:v>26.203995157394935</c:v>
                </c:pt>
                <c:pt idx="43290">
                  <c:v>26.204600484271449</c:v>
                </c:pt>
                <c:pt idx="43291">
                  <c:v>26.205205811147962</c:v>
                </c:pt>
                <c:pt idx="43292">
                  <c:v>26.205811138024476</c:v>
                </c:pt>
                <c:pt idx="43293">
                  <c:v>26.20641646490099</c:v>
                </c:pt>
                <c:pt idx="43294">
                  <c:v>26.207021791777503</c:v>
                </c:pt>
                <c:pt idx="43295">
                  <c:v>26.207627118654017</c:v>
                </c:pt>
                <c:pt idx="43296">
                  <c:v>26.20823244553053</c:v>
                </c:pt>
                <c:pt idx="43297">
                  <c:v>26.208837772407044</c:v>
                </c:pt>
                <c:pt idx="43298">
                  <c:v>26.209443099283558</c:v>
                </c:pt>
                <c:pt idx="43299">
                  <c:v>26.210048426160071</c:v>
                </c:pt>
                <c:pt idx="43300">
                  <c:v>26.210653753036585</c:v>
                </c:pt>
                <c:pt idx="43301">
                  <c:v>26.211259079913098</c:v>
                </c:pt>
                <c:pt idx="43302">
                  <c:v>26.211864406789612</c:v>
                </c:pt>
                <c:pt idx="43303">
                  <c:v>26.212469733666126</c:v>
                </c:pt>
                <c:pt idx="43304">
                  <c:v>26.213075060542639</c:v>
                </c:pt>
                <c:pt idx="43305">
                  <c:v>26.213680387419153</c:v>
                </c:pt>
                <c:pt idx="43306">
                  <c:v>26.214285714295666</c:v>
                </c:pt>
                <c:pt idx="43307">
                  <c:v>26.21489104117218</c:v>
                </c:pt>
                <c:pt idx="43308">
                  <c:v>26.215496368048694</c:v>
                </c:pt>
                <c:pt idx="43309">
                  <c:v>26.216101694925207</c:v>
                </c:pt>
                <c:pt idx="43310">
                  <c:v>26.216707021801721</c:v>
                </c:pt>
                <c:pt idx="43311">
                  <c:v>26.217312348678234</c:v>
                </c:pt>
                <c:pt idx="43312">
                  <c:v>26.217917675554748</c:v>
                </c:pt>
                <c:pt idx="43313">
                  <c:v>26.218523002431262</c:v>
                </c:pt>
                <c:pt idx="43314">
                  <c:v>26.219128329307775</c:v>
                </c:pt>
                <c:pt idx="43315">
                  <c:v>26.219733656184289</c:v>
                </c:pt>
                <c:pt idx="43316">
                  <c:v>26.220338983060802</c:v>
                </c:pt>
                <c:pt idx="43317">
                  <c:v>26.220944309937316</c:v>
                </c:pt>
                <c:pt idx="43318">
                  <c:v>26.22154963681383</c:v>
                </c:pt>
                <c:pt idx="43319">
                  <c:v>26.222154963690343</c:v>
                </c:pt>
                <c:pt idx="43320">
                  <c:v>26.222760290566857</c:v>
                </c:pt>
                <c:pt idx="43321">
                  <c:v>26.22336561744337</c:v>
                </c:pt>
                <c:pt idx="43322">
                  <c:v>26.223970944319884</c:v>
                </c:pt>
                <c:pt idx="43323">
                  <c:v>26.224576271196398</c:v>
                </c:pt>
                <c:pt idx="43324">
                  <c:v>26.225181598072911</c:v>
                </c:pt>
                <c:pt idx="43325">
                  <c:v>26.225786924949425</c:v>
                </c:pt>
                <c:pt idx="43326">
                  <c:v>26.226392251825938</c:v>
                </c:pt>
                <c:pt idx="43327">
                  <c:v>26.226997578702452</c:v>
                </c:pt>
                <c:pt idx="43328">
                  <c:v>26.227602905578966</c:v>
                </c:pt>
                <c:pt idx="43329">
                  <c:v>26.228208232455479</c:v>
                </c:pt>
                <c:pt idx="43330">
                  <c:v>26.228813559331993</c:v>
                </c:pt>
                <c:pt idx="43331">
                  <c:v>26.229418886208506</c:v>
                </c:pt>
                <c:pt idx="43332">
                  <c:v>26.23002421308502</c:v>
                </c:pt>
                <c:pt idx="43333">
                  <c:v>26.230629539961534</c:v>
                </c:pt>
                <c:pt idx="43334">
                  <c:v>26.231234866838047</c:v>
                </c:pt>
                <c:pt idx="43335">
                  <c:v>26.231840193714561</c:v>
                </c:pt>
                <c:pt idx="43336">
                  <c:v>26.232445520591074</c:v>
                </c:pt>
                <c:pt idx="43337">
                  <c:v>26.233050847467588</c:v>
                </c:pt>
                <c:pt idx="43338">
                  <c:v>26.233656174344102</c:v>
                </c:pt>
                <c:pt idx="43339">
                  <c:v>26.234261501220615</c:v>
                </c:pt>
                <c:pt idx="43340">
                  <c:v>26.234866828097129</c:v>
                </c:pt>
                <c:pt idx="43341">
                  <c:v>26.235472154973642</c:v>
                </c:pt>
                <c:pt idx="43342">
                  <c:v>26.236077481850156</c:v>
                </c:pt>
                <c:pt idx="43343">
                  <c:v>26.23668280872667</c:v>
                </c:pt>
                <c:pt idx="43344">
                  <c:v>26.237288135603183</c:v>
                </c:pt>
                <c:pt idx="43345">
                  <c:v>26.237893462479697</c:v>
                </c:pt>
                <c:pt idx="43346">
                  <c:v>26.23849878935621</c:v>
                </c:pt>
                <c:pt idx="43347">
                  <c:v>26.239104116232724</c:v>
                </c:pt>
                <c:pt idx="43348">
                  <c:v>26.239709443109238</c:v>
                </c:pt>
                <c:pt idx="43349">
                  <c:v>26.240314769985751</c:v>
                </c:pt>
                <c:pt idx="43350">
                  <c:v>26.240920096862265</c:v>
                </c:pt>
                <c:pt idx="43351">
                  <c:v>26.241525423738778</c:v>
                </c:pt>
                <c:pt idx="43352">
                  <c:v>26.242130750615292</c:v>
                </c:pt>
                <c:pt idx="43353">
                  <c:v>26.242736077491806</c:v>
                </c:pt>
                <c:pt idx="43354">
                  <c:v>26.243341404368319</c:v>
                </c:pt>
                <c:pt idx="43355">
                  <c:v>26.243946731244833</c:v>
                </c:pt>
                <c:pt idx="43356">
                  <c:v>26.244552058121347</c:v>
                </c:pt>
                <c:pt idx="43357">
                  <c:v>26.24515738499786</c:v>
                </c:pt>
                <c:pt idx="43358">
                  <c:v>26.245762711874374</c:v>
                </c:pt>
                <c:pt idx="43359">
                  <c:v>26.246368038750887</c:v>
                </c:pt>
                <c:pt idx="43360">
                  <c:v>26.246973365627401</c:v>
                </c:pt>
                <c:pt idx="43361">
                  <c:v>26.247578692503915</c:v>
                </c:pt>
                <c:pt idx="43362">
                  <c:v>26.248184019380428</c:v>
                </c:pt>
                <c:pt idx="43363">
                  <c:v>26.248789346256942</c:v>
                </c:pt>
                <c:pt idx="43364">
                  <c:v>26.249394673133455</c:v>
                </c:pt>
                <c:pt idx="43365">
                  <c:v>26.250000000009969</c:v>
                </c:pt>
                <c:pt idx="43366">
                  <c:v>26.250605326886483</c:v>
                </c:pt>
                <c:pt idx="43367">
                  <c:v>26.251210653762996</c:v>
                </c:pt>
                <c:pt idx="43368">
                  <c:v>26.25181598063951</c:v>
                </c:pt>
                <c:pt idx="43369">
                  <c:v>26.252421307516023</c:v>
                </c:pt>
                <c:pt idx="43370">
                  <c:v>26.253026634392537</c:v>
                </c:pt>
                <c:pt idx="43371">
                  <c:v>26.253631961269051</c:v>
                </c:pt>
                <c:pt idx="43372">
                  <c:v>26.254237288145564</c:v>
                </c:pt>
                <c:pt idx="43373">
                  <c:v>26.254842615022078</c:v>
                </c:pt>
                <c:pt idx="43374">
                  <c:v>26.255447941898591</c:v>
                </c:pt>
                <c:pt idx="43375">
                  <c:v>26.256053268775105</c:v>
                </c:pt>
                <c:pt idx="43376">
                  <c:v>26.256658595651619</c:v>
                </c:pt>
                <c:pt idx="43377">
                  <c:v>26.257263922528132</c:v>
                </c:pt>
                <c:pt idx="43378">
                  <c:v>26.257869249404646</c:v>
                </c:pt>
                <c:pt idx="43379">
                  <c:v>26.258474576281159</c:v>
                </c:pt>
                <c:pt idx="43380">
                  <c:v>26.259079903157673</c:v>
                </c:pt>
                <c:pt idx="43381">
                  <c:v>26.259685230034187</c:v>
                </c:pt>
                <c:pt idx="43382">
                  <c:v>26.2602905569107</c:v>
                </c:pt>
                <c:pt idx="43383">
                  <c:v>26.260895883787214</c:v>
                </c:pt>
                <c:pt idx="43384">
                  <c:v>26.261501210663727</c:v>
                </c:pt>
                <c:pt idx="43385">
                  <c:v>26.262106537540241</c:v>
                </c:pt>
                <c:pt idx="43386">
                  <c:v>26.262711864416755</c:v>
                </c:pt>
                <c:pt idx="43387">
                  <c:v>26.263317191293268</c:v>
                </c:pt>
                <c:pt idx="43388">
                  <c:v>26.263922518169782</c:v>
                </c:pt>
                <c:pt idx="43389">
                  <c:v>26.264527845046295</c:v>
                </c:pt>
                <c:pt idx="43390">
                  <c:v>26.265133171922809</c:v>
                </c:pt>
                <c:pt idx="43391">
                  <c:v>26.265738498799323</c:v>
                </c:pt>
                <c:pt idx="43392">
                  <c:v>26.266343825675836</c:v>
                </c:pt>
                <c:pt idx="43393">
                  <c:v>26.26694915255235</c:v>
                </c:pt>
                <c:pt idx="43394">
                  <c:v>26.267554479428863</c:v>
                </c:pt>
                <c:pt idx="43395">
                  <c:v>26.268159806305377</c:v>
                </c:pt>
                <c:pt idx="43396">
                  <c:v>26.268765133181891</c:v>
                </c:pt>
                <c:pt idx="43397">
                  <c:v>26.269370460058404</c:v>
                </c:pt>
                <c:pt idx="43398">
                  <c:v>26.269975786934918</c:v>
                </c:pt>
                <c:pt idx="43399">
                  <c:v>26.270581113811431</c:v>
                </c:pt>
                <c:pt idx="43400">
                  <c:v>26.271186440687945</c:v>
                </c:pt>
                <c:pt idx="43401">
                  <c:v>26.271791767564459</c:v>
                </c:pt>
                <c:pt idx="43402">
                  <c:v>26.272397094440972</c:v>
                </c:pt>
                <c:pt idx="43403">
                  <c:v>26.273002421317486</c:v>
                </c:pt>
                <c:pt idx="43404">
                  <c:v>26.273607748193999</c:v>
                </c:pt>
                <c:pt idx="43405">
                  <c:v>26.274213075070513</c:v>
                </c:pt>
                <c:pt idx="43406">
                  <c:v>26.274818401947027</c:v>
                </c:pt>
                <c:pt idx="43407">
                  <c:v>26.27542372882354</c:v>
                </c:pt>
                <c:pt idx="43408">
                  <c:v>26.276029055700054</c:v>
                </c:pt>
                <c:pt idx="43409">
                  <c:v>26.276634382576567</c:v>
                </c:pt>
                <c:pt idx="43410">
                  <c:v>26.277239709453081</c:v>
                </c:pt>
                <c:pt idx="43411">
                  <c:v>26.277845036329595</c:v>
                </c:pt>
                <c:pt idx="43412">
                  <c:v>26.278450363206108</c:v>
                </c:pt>
                <c:pt idx="43413">
                  <c:v>26.279055690082622</c:v>
                </c:pt>
                <c:pt idx="43414">
                  <c:v>26.279661016959135</c:v>
                </c:pt>
                <c:pt idx="43415">
                  <c:v>26.280266343835649</c:v>
                </c:pt>
                <c:pt idx="43416">
                  <c:v>26.280871670712163</c:v>
                </c:pt>
                <c:pt idx="43417">
                  <c:v>26.281476997588676</c:v>
                </c:pt>
                <c:pt idx="43418">
                  <c:v>26.28208232446519</c:v>
                </c:pt>
                <c:pt idx="43419">
                  <c:v>26.282687651341703</c:v>
                </c:pt>
                <c:pt idx="43420">
                  <c:v>26.283292978218217</c:v>
                </c:pt>
                <c:pt idx="43421">
                  <c:v>26.283898305094731</c:v>
                </c:pt>
                <c:pt idx="43422">
                  <c:v>26.284503631971244</c:v>
                </c:pt>
                <c:pt idx="43423">
                  <c:v>26.285108958847758</c:v>
                </c:pt>
                <c:pt idx="43424">
                  <c:v>26.285714285724271</c:v>
                </c:pt>
                <c:pt idx="43425">
                  <c:v>26.286319612600785</c:v>
                </c:pt>
                <c:pt idx="43426">
                  <c:v>26.286924939477299</c:v>
                </c:pt>
                <c:pt idx="43427">
                  <c:v>26.287530266353812</c:v>
                </c:pt>
                <c:pt idx="43428">
                  <c:v>26.288135593230326</c:v>
                </c:pt>
                <c:pt idx="43429">
                  <c:v>26.288740920106839</c:v>
                </c:pt>
                <c:pt idx="43430">
                  <c:v>26.289346246983353</c:v>
                </c:pt>
                <c:pt idx="43431">
                  <c:v>26.289951573859867</c:v>
                </c:pt>
                <c:pt idx="43432">
                  <c:v>26.29055690073638</c:v>
                </c:pt>
                <c:pt idx="43433">
                  <c:v>26.291162227612894</c:v>
                </c:pt>
                <c:pt idx="43434">
                  <c:v>26.291767554489407</c:v>
                </c:pt>
                <c:pt idx="43435">
                  <c:v>26.292372881365921</c:v>
                </c:pt>
                <c:pt idx="43436">
                  <c:v>26.292978208242435</c:v>
                </c:pt>
                <c:pt idx="43437">
                  <c:v>26.293583535118948</c:v>
                </c:pt>
                <c:pt idx="43438">
                  <c:v>26.294188861995462</c:v>
                </c:pt>
                <c:pt idx="43439">
                  <c:v>26.294794188871975</c:v>
                </c:pt>
                <c:pt idx="43440">
                  <c:v>26.295399515748489</c:v>
                </c:pt>
                <c:pt idx="43441">
                  <c:v>26.296004842625003</c:v>
                </c:pt>
                <c:pt idx="43442">
                  <c:v>26.296610169501516</c:v>
                </c:pt>
                <c:pt idx="43443">
                  <c:v>26.29721549637803</c:v>
                </c:pt>
                <c:pt idx="43444">
                  <c:v>26.297820823254543</c:v>
                </c:pt>
                <c:pt idx="43445">
                  <c:v>26.298426150131057</c:v>
                </c:pt>
                <c:pt idx="43446">
                  <c:v>26.299031477007571</c:v>
                </c:pt>
                <c:pt idx="43447">
                  <c:v>26.299636803884084</c:v>
                </c:pt>
                <c:pt idx="43448">
                  <c:v>26.300242130760598</c:v>
                </c:pt>
                <c:pt idx="43449">
                  <c:v>26.300847457637111</c:v>
                </c:pt>
                <c:pt idx="43450">
                  <c:v>26.301452784513625</c:v>
                </c:pt>
                <c:pt idx="43451">
                  <c:v>26.302058111390139</c:v>
                </c:pt>
                <c:pt idx="43452">
                  <c:v>26.302663438266652</c:v>
                </c:pt>
                <c:pt idx="43453">
                  <c:v>26.303268765143166</c:v>
                </c:pt>
                <c:pt idx="43454">
                  <c:v>26.303874092019679</c:v>
                </c:pt>
                <c:pt idx="43455">
                  <c:v>26.304479418896193</c:v>
                </c:pt>
                <c:pt idx="43456">
                  <c:v>26.305084745772707</c:v>
                </c:pt>
                <c:pt idx="43457">
                  <c:v>26.30569007264922</c:v>
                </c:pt>
                <c:pt idx="43458">
                  <c:v>26.306295399525734</c:v>
                </c:pt>
                <c:pt idx="43459">
                  <c:v>26.306900726402247</c:v>
                </c:pt>
                <c:pt idx="43460">
                  <c:v>26.307506053278761</c:v>
                </c:pt>
                <c:pt idx="43461">
                  <c:v>26.308111380155275</c:v>
                </c:pt>
                <c:pt idx="43462">
                  <c:v>26.308716707031788</c:v>
                </c:pt>
                <c:pt idx="43463">
                  <c:v>26.309322033908302</c:v>
                </c:pt>
                <c:pt idx="43464">
                  <c:v>26.309927360784815</c:v>
                </c:pt>
                <c:pt idx="43465">
                  <c:v>26.310532687661329</c:v>
                </c:pt>
                <c:pt idx="43466">
                  <c:v>26.311138014537843</c:v>
                </c:pt>
                <c:pt idx="43467">
                  <c:v>26.311743341414356</c:v>
                </c:pt>
                <c:pt idx="43468">
                  <c:v>26.31234866829087</c:v>
                </c:pt>
                <c:pt idx="43469">
                  <c:v>26.312953995167383</c:v>
                </c:pt>
                <c:pt idx="43470">
                  <c:v>26.313559322043897</c:v>
                </c:pt>
                <c:pt idx="43471">
                  <c:v>26.314164648920411</c:v>
                </c:pt>
                <c:pt idx="43472">
                  <c:v>26.314769975796924</c:v>
                </c:pt>
                <c:pt idx="43473">
                  <c:v>26.315375302673438</c:v>
                </c:pt>
                <c:pt idx="43474">
                  <c:v>26.315980629549951</c:v>
                </c:pt>
                <c:pt idx="43475">
                  <c:v>26.316585956426465</c:v>
                </c:pt>
                <c:pt idx="43476">
                  <c:v>26.317191283302979</c:v>
                </c:pt>
                <c:pt idx="43477">
                  <c:v>26.317796610179492</c:v>
                </c:pt>
                <c:pt idx="43478">
                  <c:v>26.318401937056006</c:v>
                </c:pt>
                <c:pt idx="43479">
                  <c:v>26.319007263932519</c:v>
                </c:pt>
                <c:pt idx="43480">
                  <c:v>26.319612590809033</c:v>
                </c:pt>
                <c:pt idx="43481">
                  <c:v>26.320217917685547</c:v>
                </c:pt>
                <c:pt idx="43482">
                  <c:v>26.32082324456206</c:v>
                </c:pt>
                <c:pt idx="43483">
                  <c:v>26.321428571438574</c:v>
                </c:pt>
                <c:pt idx="43484">
                  <c:v>26.322033898315087</c:v>
                </c:pt>
                <c:pt idx="43485">
                  <c:v>26.322639225191601</c:v>
                </c:pt>
                <c:pt idx="43486">
                  <c:v>26.323244552068115</c:v>
                </c:pt>
                <c:pt idx="43487">
                  <c:v>26.323849878944628</c:v>
                </c:pt>
                <c:pt idx="43488">
                  <c:v>26.324455205821142</c:v>
                </c:pt>
                <c:pt idx="43489">
                  <c:v>26.325060532697655</c:v>
                </c:pt>
                <c:pt idx="43490">
                  <c:v>26.325665859574169</c:v>
                </c:pt>
                <c:pt idx="43491">
                  <c:v>26.326271186450683</c:v>
                </c:pt>
                <c:pt idx="43492">
                  <c:v>26.326876513327196</c:v>
                </c:pt>
                <c:pt idx="43493">
                  <c:v>26.32748184020371</c:v>
                </c:pt>
                <c:pt idx="43494">
                  <c:v>26.328087167080223</c:v>
                </c:pt>
                <c:pt idx="43495">
                  <c:v>26.328692493956737</c:v>
                </c:pt>
                <c:pt idx="43496">
                  <c:v>26.329297820833251</c:v>
                </c:pt>
                <c:pt idx="43497">
                  <c:v>26.329903147709764</c:v>
                </c:pt>
                <c:pt idx="43498">
                  <c:v>26.330508474586278</c:v>
                </c:pt>
                <c:pt idx="43499">
                  <c:v>26.331113801462791</c:v>
                </c:pt>
                <c:pt idx="43500">
                  <c:v>26.331719128339305</c:v>
                </c:pt>
                <c:pt idx="43501">
                  <c:v>26.332324455215819</c:v>
                </c:pt>
                <c:pt idx="43502">
                  <c:v>26.332929782092332</c:v>
                </c:pt>
                <c:pt idx="43503">
                  <c:v>26.333535108968846</c:v>
                </c:pt>
                <c:pt idx="43504">
                  <c:v>26.334140435845359</c:v>
                </c:pt>
                <c:pt idx="43505">
                  <c:v>26.334745762721873</c:v>
                </c:pt>
                <c:pt idx="43506">
                  <c:v>26.335351089598387</c:v>
                </c:pt>
                <c:pt idx="43507">
                  <c:v>26.3359564164749</c:v>
                </c:pt>
                <c:pt idx="43508">
                  <c:v>26.336561743351414</c:v>
                </c:pt>
                <c:pt idx="43509">
                  <c:v>26.337167070227927</c:v>
                </c:pt>
                <c:pt idx="43510">
                  <c:v>26.337772397104441</c:v>
                </c:pt>
                <c:pt idx="43511">
                  <c:v>26.338377723980955</c:v>
                </c:pt>
                <c:pt idx="43512">
                  <c:v>26.338983050857468</c:v>
                </c:pt>
                <c:pt idx="43513">
                  <c:v>26.339588377733982</c:v>
                </c:pt>
                <c:pt idx="43514">
                  <c:v>26.340193704610495</c:v>
                </c:pt>
                <c:pt idx="43515">
                  <c:v>26.340799031487009</c:v>
                </c:pt>
                <c:pt idx="43516">
                  <c:v>26.341404358363523</c:v>
                </c:pt>
                <c:pt idx="43517">
                  <c:v>26.342009685240036</c:v>
                </c:pt>
                <c:pt idx="43518">
                  <c:v>26.34261501211655</c:v>
                </c:pt>
                <c:pt idx="43519">
                  <c:v>26.343220338993063</c:v>
                </c:pt>
                <c:pt idx="43520">
                  <c:v>26.343825665869577</c:v>
                </c:pt>
                <c:pt idx="43521">
                  <c:v>26.344430992746091</c:v>
                </c:pt>
                <c:pt idx="43522">
                  <c:v>26.345036319622604</c:v>
                </c:pt>
                <c:pt idx="43523">
                  <c:v>26.345641646499118</c:v>
                </c:pt>
                <c:pt idx="43524">
                  <c:v>26.346246973375631</c:v>
                </c:pt>
                <c:pt idx="43525">
                  <c:v>26.346852300252145</c:v>
                </c:pt>
                <c:pt idx="43526">
                  <c:v>26.347457627128659</c:v>
                </c:pt>
                <c:pt idx="43527">
                  <c:v>26.348062954005172</c:v>
                </c:pt>
                <c:pt idx="43528">
                  <c:v>26.348668280881686</c:v>
                </c:pt>
                <c:pt idx="43529">
                  <c:v>26.349273607758199</c:v>
                </c:pt>
                <c:pt idx="43530">
                  <c:v>26.349878934634713</c:v>
                </c:pt>
                <c:pt idx="43531">
                  <c:v>26.350484261511227</c:v>
                </c:pt>
                <c:pt idx="43532">
                  <c:v>26.35108958838774</c:v>
                </c:pt>
                <c:pt idx="43533">
                  <c:v>26.351694915264254</c:v>
                </c:pt>
                <c:pt idx="43534">
                  <c:v>26.352300242140767</c:v>
                </c:pt>
                <c:pt idx="43535">
                  <c:v>26.352905569017281</c:v>
                </c:pt>
                <c:pt idx="43536">
                  <c:v>26.353510895893795</c:v>
                </c:pt>
                <c:pt idx="43537">
                  <c:v>26.354116222770308</c:v>
                </c:pt>
                <c:pt idx="43538">
                  <c:v>26.354721549646822</c:v>
                </c:pt>
                <c:pt idx="43539">
                  <c:v>26.355326876523335</c:v>
                </c:pt>
                <c:pt idx="43540">
                  <c:v>26.355932203399849</c:v>
                </c:pt>
                <c:pt idx="43541">
                  <c:v>26.356537530276363</c:v>
                </c:pt>
                <c:pt idx="43542">
                  <c:v>26.357142857152876</c:v>
                </c:pt>
                <c:pt idx="43543">
                  <c:v>26.35774818402939</c:v>
                </c:pt>
                <c:pt idx="43544">
                  <c:v>26.358353510905904</c:v>
                </c:pt>
                <c:pt idx="43545">
                  <c:v>26.358958837782417</c:v>
                </c:pt>
                <c:pt idx="43546">
                  <c:v>26.359564164658931</c:v>
                </c:pt>
                <c:pt idx="43547">
                  <c:v>26.360169491535444</c:v>
                </c:pt>
                <c:pt idx="43548">
                  <c:v>26.360774818411958</c:v>
                </c:pt>
                <c:pt idx="43549">
                  <c:v>26.361380145288472</c:v>
                </c:pt>
                <c:pt idx="43550">
                  <c:v>26.361985472164985</c:v>
                </c:pt>
                <c:pt idx="43551">
                  <c:v>26.362590799041499</c:v>
                </c:pt>
                <c:pt idx="43552">
                  <c:v>26.363196125918012</c:v>
                </c:pt>
                <c:pt idx="43553">
                  <c:v>26.363801452794526</c:v>
                </c:pt>
                <c:pt idx="43554">
                  <c:v>26.36440677967104</c:v>
                </c:pt>
                <c:pt idx="43555">
                  <c:v>26.365012106547553</c:v>
                </c:pt>
                <c:pt idx="43556">
                  <c:v>26.365617433424067</c:v>
                </c:pt>
                <c:pt idx="43557">
                  <c:v>26.36622276030058</c:v>
                </c:pt>
                <c:pt idx="43558">
                  <c:v>26.366828087177094</c:v>
                </c:pt>
                <c:pt idx="43559">
                  <c:v>26.367433414053608</c:v>
                </c:pt>
                <c:pt idx="43560">
                  <c:v>26.368038740930121</c:v>
                </c:pt>
                <c:pt idx="43561">
                  <c:v>26.368644067806635</c:v>
                </c:pt>
                <c:pt idx="43562">
                  <c:v>26.369249394683148</c:v>
                </c:pt>
                <c:pt idx="43563">
                  <c:v>26.369854721559662</c:v>
                </c:pt>
                <c:pt idx="43564">
                  <c:v>26.370460048436176</c:v>
                </c:pt>
                <c:pt idx="43565">
                  <c:v>26.371065375312689</c:v>
                </c:pt>
                <c:pt idx="43566">
                  <c:v>26.371670702189203</c:v>
                </c:pt>
                <c:pt idx="43567">
                  <c:v>26.372276029065716</c:v>
                </c:pt>
                <c:pt idx="43568">
                  <c:v>26.37288135594223</c:v>
                </c:pt>
                <c:pt idx="43569">
                  <c:v>26.373486682818744</c:v>
                </c:pt>
                <c:pt idx="43570">
                  <c:v>26.374092009695257</c:v>
                </c:pt>
                <c:pt idx="43571">
                  <c:v>26.374697336571771</c:v>
                </c:pt>
                <c:pt idx="43572">
                  <c:v>26.375302663448284</c:v>
                </c:pt>
                <c:pt idx="43573">
                  <c:v>26.375907990324798</c:v>
                </c:pt>
                <c:pt idx="43574">
                  <c:v>26.376513317201312</c:v>
                </c:pt>
                <c:pt idx="43575">
                  <c:v>26.377118644077825</c:v>
                </c:pt>
                <c:pt idx="43576">
                  <c:v>26.377723970954339</c:v>
                </c:pt>
                <c:pt idx="43577">
                  <c:v>26.378329297830852</c:v>
                </c:pt>
                <c:pt idx="43578">
                  <c:v>26.378934624707366</c:v>
                </c:pt>
                <c:pt idx="43579">
                  <c:v>26.37953995158388</c:v>
                </c:pt>
                <c:pt idx="43580">
                  <c:v>26.380145278460393</c:v>
                </c:pt>
                <c:pt idx="43581">
                  <c:v>26.380750605336907</c:v>
                </c:pt>
                <c:pt idx="43582">
                  <c:v>26.38135593221342</c:v>
                </c:pt>
                <c:pt idx="43583">
                  <c:v>26.381961259089934</c:v>
                </c:pt>
                <c:pt idx="43584">
                  <c:v>26.382566585966448</c:v>
                </c:pt>
                <c:pt idx="43585">
                  <c:v>26.383171912842961</c:v>
                </c:pt>
                <c:pt idx="43586">
                  <c:v>26.383777239719475</c:v>
                </c:pt>
                <c:pt idx="43587">
                  <c:v>26.384382566595988</c:v>
                </c:pt>
                <c:pt idx="43588">
                  <c:v>26.384987893472502</c:v>
                </c:pt>
                <c:pt idx="43589">
                  <c:v>26.385593220349016</c:v>
                </c:pt>
                <c:pt idx="43590">
                  <c:v>26.386198547225529</c:v>
                </c:pt>
                <c:pt idx="43591">
                  <c:v>26.386803874102043</c:v>
                </c:pt>
                <c:pt idx="43592">
                  <c:v>26.387409200978556</c:v>
                </c:pt>
                <c:pt idx="43593">
                  <c:v>26.38801452785507</c:v>
                </c:pt>
                <c:pt idx="43594">
                  <c:v>26.388619854731584</c:v>
                </c:pt>
                <c:pt idx="43595">
                  <c:v>26.389225181608097</c:v>
                </c:pt>
                <c:pt idx="43596">
                  <c:v>26.389830508484611</c:v>
                </c:pt>
                <c:pt idx="43597">
                  <c:v>26.390435835361124</c:v>
                </c:pt>
                <c:pt idx="43598">
                  <c:v>26.391041162237638</c:v>
                </c:pt>
                <c:pt idx="43599">
                  <c:v>26.391646489114152</c:v>
                </c:pt>
                <c:pt idx="43600">
                  <c:v>26.392251815990665</c:v>
                </c:pt>
                <c:pt idx="43601">
                  <c:v>26.392857142867179</c:v>
                </c:pt>
                <c:pt idx="43602">
                  <c:v>26.393462469743692</c:v>
                </c:pt>
                <c:pt idx="43603">
                  <c:v>26.394067796620206</c:v>
                </c:pt>
                <c:pt idx="43604">
                  <c:v>26.39467312349672</c:v>
                </c:pt>
                <c:pt idx="43605">
                  <c:v>26.395278450373233</c:v>
                </c:pt>
                <c:pt idx="43606">
                  <c:v>26.395883777249747</c:v>
                </c:pt>
                <c:pt idx="43607">
                  <c:v>26.39648910412626</c:v>
                </c:pt>
                <c:pt idx="43608">
                  <c:v>26.397094431002774</c:v>
                </c:pt>
                <c:pt idx="43609">
                  <c:v>26.397699757879288</c:v>
                </c:pt>
                <c:pt idx="43610">
                  <c:v>26.398305084755801</c:v>
                </c:pt>
                <c:pt idx="43611">
                  <c:v>26.398910411632315</c:v>
                </c:pt>
                <c:pt idx="43612">
                  <c:v>26.399515738508828</c:v>
                </c:pt>
                <c:pt idx="43613">
                  <c:v>26.400121065385342</c:v>
                </c:pt>
                <c:pt idx="43614">
                  <c:v>26.400726392261856</c:v>
                </c:pt>
                <c:pt idx="43615">
                  <c:v>26.401331719138369</c:v>
                </c:pt>
                <c:pt idx="43616">
                  <c:v>26.401937046014883</c:v>
                </c:pt>
                <c:pt idx="43617">
                  <c:v>26.402542372891396</c:v>
                </c:pt>
                <c:pt idx="43618">
                  <c:v>26.40314769976791</c:v>
                </c:pt>
                <c:pt idx="43619">
                  <c:v>26.403753026644424</c:v>
                </c:pt>
                <c:pt idx="43620">
                  <c:v>26.404358353520937</c:v>
                </c:pt>
                <c:pt idx="43621">
                  <c:v>26.404963680397451</c:v>
                </c:pt>
                <c:pt idx="43622">
                  <c:v>26.405569007273964</c:v>
                </c:pt>
                <c:pt idx="43623">
                  <c:v>26.406174334150478</c:v>
                </c:pt>
                <c:pt idx="43624">
                  <c:v>26.406779661026992</c:v>
                </c:pt>
                <c:pt idx="43625">
                  <c:v>26.407384987903505</c:v>
                </c:pt>
                <c:pt idx="43626">
                  <c:v>26.407990314780019</c:v>
                </c:pt>
                <c:pt idx="43627">
                  <c:v>26.408595641656532</c:v>
                </c:pt>
                <c:pt idx="43628">
                  <c:v>26.409200968533046</c:v>
                </c:pt>
                <c:pt idx="43629">
                  <c:v>26.40980629540956</c:v>
                </c:pt>
                <c:pt idx="43630">
                  <c:v>26.410411622286073</c:v>
                </c:pt>
                <c:pt idx="43631">
                  <c:v>26.411016949162587</c:v>
                </c:pt>
                <c:pt idx="43632">
                  <c:v>26.4116222760391</c:v>
                </c:pt>
                <c:pt idx="43633">
                  <c:v>26.412227602915614</c:v>
                </c:pt>
                <c:pt idx="43634">
                  <c:v>26.412832929792128</c:v>
                </c:pt>
                <c:pt idx="43635">
                  <c:v>26.413438256668641</c:v>
                </c:pt>
                <c:pt idx="43636">
                  <c:v>26.414043583545155</c:v>
                </c:pt>
                <c:pt idx="43637">
                  <c:v>26.414648910421668</c:v>
                </c:pt>
                <c:pt idx="43638">
                  <c:v>26.415254237298182</c:v>
                </c:pt>
                <c:pt idx="43639">
                  <c:v>26.415859564174696</c:v>
                </c:pt>
                <c:pt idx="43640">
                  <c:v>26.416464891051209</c:v>
                </c:pt>
                <c:pt idx="43641">
                  <c:v>26.417070217927723</c:v>
                </c:pt>
                <c:pt idx="43642">
                  <c:v>26.417675544804236</c:v>
                </c:pt>
                <c:pt idx="43643">
                  <c:v>26.41828087168075</c:v>
                </c:pt>
                <c:pt idx="43644">
                  <c:v>26.418886198557264</c:v>
                </c:pt>
                <c:pt idx="43645">
                  <c:v>26.419491525433777</c:v>
                </c:pt>
                <c:pt idx="43646">
                  <c:v>26.420096852310291</c:v>
                </c:pt>
                <c:pt idx="43647">
                  <c:v>26.420702179186804</c:v>
                </c:pt>
                <c:pt idx="43648">
                  <c:v>26.421307506063318</c:v>
                </c:pt>
                <c:pt idx="43649">
                  <c:v>26.421912832939832</c:v>
                </c:pt>
                <c:pt idx="43650">
                  <c:v>26.422518159816345</c:v>
                </c:pt>
                <c:pt idx="43651">
                  <c:v>26.423123486692859</c:v>
                </c:pt>
                <c:pt idx="43652">
                  <c:v>26.423728813569372</c:v>
                </c:pt>
                <c:pt idx="43653">
                  <c:v>26.424334140445886</c:v>
                </c:pt>
                <c:pt idx="43654">
                  <c:v>26.4249394673224</c:v>
                </c:pt>
                <c:pt idx="43655">
                  <c:v>26.425544794198913</c:v>
                </c:pt>
                <c:pt idx="43656">
                  <c:v>26.426150121075427</c:v>
                </c:pt>
                <c:pt idx="43657">
                  <c:v>26.42675544795194</c:v>
                </c:pt>
                <c:pt idx="43658">
                  <c:v>26.427360774828454</c:v>
                </c:pt>
                <c:pt idx="43659">
                  <c:v>26.427966101704968</c:v>
                </c:pt>
                <c:pt idx="43660">
                  <c:v>26.428571428581481</c:v>
                </c:pt>
                <c:pt idx="43661">
                  <c:v>26.429176755457995</c:v>
                </c:pt>
                <c:pt idx="43662">
                  <c:v>26.429782082334508</c:v>
                </c:pt>
                <c:pt idx="43663">
                  <c:v>26.430387409211022</c:v>
                </c:pt>
                <c:pt idx="43664">
                  <c:v>26.430992736087536</c:v>
                </c:pt>
                <c:pt idx="43665">
                  <c:v>26.431598062964049</c:v>
                </c:pt>
                <c:pt idx="43666">
                  <c:v>26.432203389840563</c:v>
                </c:pt>
                <c:pt idx="43667">
                  <c:v>26.432808716717076</c:v>
                </c:pt>
                <c:pt idx="43668">
                  <c:v>26.43341404359359</c:v>
                </c:pt>
                <c:pt idx="43669">
                  <c:v>26.434019370470104</c:v>
                </c:pt>
                <c:pt idx="43670">
                  <c:v>26.434624697346617</c:v>
                </c:pt>
                <c:pt idx="43671">
                  <c:v>26.435230024223131</c:v>
                </c:pt>
                <c:pt idx="43672">
                  <c:v>26.435835351099644</c:v>
                </c:pt>
                <c:pt idx="43673">
                  <c:v>26.436440677976158</c:v>
                </c:pt>
                <c:pt idx="43674">
                  <c:v>26.437046004852672</c:v>
                </c:pt>
                <c:pt idx="43675">
                  <c:v>26.437651331729185</c:v>
                </c:pt>
                <c:pt idx="43676">
                  <c:v>26.438256658605699</c:v>
                </c:pt>
                <c:pt idx="43677">
                  <c:v>26.438861985482212</c:v>
                </c:pt>
                <c:pt idx="43678">
                  <c:v>26.439467312358726</c:v>
                </c:pt>
                <c:pt idx="43679">
                  <c:v>26.44007263923524</c:v>
                </c:pt>
                <c:pt idx="43680">
                  <c:v>26.440677966111753</c:v>
                </c:pt>
                <c:pt idx="43681">
                  <c:v>26.441283292988267</c:v>
                </c:pt>
                <c:pt idx="43682">
                  <c:v>26.44188861986478</c:v>
                </c:pt>
                <c:pt idx="43683">
                  <c:v>26.442493946741294</c:v>
                </c:pt>
                <c:pt idx="43684">
                  <c:v>26.443099273617808</c:v>
                </c:pt>
                <c:pt idx="43685">
                  <c:v>26.443704600494321</c:v>
                </c:pt>
                <c:pt idx="43686">
                  <c:v>26.444309927370835</c:v>
                </c:pt>
                <c:pt idx="43687">
                  <c:v>26.444915254247348</c:v>
                </c:pt>
                <c:pt idx="43688">
                  <c:v>26.445520581123862</c:v>
                </c:pt>
                <c:pt idx="43689">
                  <c:v>26.446125908000376</c:v>
                </c:pt>
                <c:pt idx="43690">
                  <c:v>26.446731234876889</c:v>
                </c:pt>
                <c:pt idx="43691">
                  <c:v>26.447336561753403</c:v>
                </c:pt>
                <c:pt idx="43692">
                  <c:v>26.447941888629916</c:v>
                </c:pt>
                <c:pt idx="43693">
                  <c:v>26.44854721550643</c:v>
                </c:pt>
                <c:pt idx="43694">
                  <c:v>26.449152542382944</c:v>
                </c:pt>
                <c:pt idx="43695">
                  <c:v>26.449757869259457</c:v>
                </c:pt>
                <c:pt idx="43696">
                  <c:v>26.450363196135971</c:v>
                </c:pt>
                <c:pt idx="43697">
                  <c:v>26.450968523012484</c:v>
                </c:pt>
                <c:pt idx="43698">
                  <c:v>26.451573849888998</c:v>
                </c:pt>
                <c:pt idx="43699">
                  <c:v>26.452179176765512</c:v>
                </c:pt>
                <c:pt idx="43700">
                  <c:v>26.452784503642025</c:v>
                </c:pt>
                <c:pt idx="43701">
                  <c:v>26.453389830518539</c:v>
                </c:pt>
                <c:pt idx="43702">
                  <c:v>26.453995157395052</c:v>
                </c:pt>
                <c:pt idx="43703">
                  <c:v>26.454600484271566</c:v>
                </c:pt>
                <c:pt idx="43704">
                  <c:v>26.45520581114808</c:v>
                </c:pt>
                <c:pt idx="43705">
                  <c:v>26.455811138024593</c:v>
                </c:pt>
                <c:pt idx="43706">
                  <c:v>26.456416464901107</c:v>
                </c:pt>
                <c:pt idx="43707">
                  <c:v>26.45702179177762</c:v>
                </c:pt>
                <c:pt idx="43708">
                  <c:v>26.457627118654134</c:v>
                </c:pt>
                <c:pt idx="43709">
                  <c:v>26.458232445530648</c:v>
                </c:pt>
                <c:pt idx="43710">
                  <c:v>26.458837772407161</c:v>
                </c:pt>
                <c:pt idx="43711">
                  <c:v>26.459443099283675</c:v>
                </c:pt>
                <c:pt idx="43712">
                  <c:v>26.460048426160188</c:v>
                </c:pt>
                <c:pt idx="43713">
                  <c:v>26.460653753036702</c:v>
                </c:pt>
                <c:pt idx="43714">
                  <c:v>26.461259079913216</c:v>
                </c:pt>
                <c:pt idx="43715">
                  <c:v>26.461864406789729</c:v>
                </c:pt>
                <c:pt idx="43716">
                  <c:v>26.462469733666243</c:v>
                </c:pt>
                <c:pt idx="43717">
                  <c:v>26.463075060542756</c:v>
                </c:pt>
                <c:pt idx="43718">
                  <c:v>26.46368038741927</c:v>
                </c:pt>
                <c:pt idx="43719">
                  <c:v>26.464285714295784</c:v>
                </c:pt>
                <c:pt idx="43720">
                  <c:v>26.464891041172297</c:v>
                </c:pt>
                <c:pt idx="43721">
                  <c:v>26.465496368048811</c:v>
                </c:pt>
                <c:pt idx="43722">
                  <c:v>26.466101694925324</c:v>
                </c:pt>
                <c:pt idx="43723">
                  <c:v>26.466707021801838</c:v>
                </c:pt>
                <c:pt idx="43724">
                  <c:v>26.467312348678352</c:v>
                </c:pt>
                <c:pt idx="43725">
                  <c:v>26.467917675554865</c:v>
                </c:pt>
                <c:pt idx="43726">
                  <c:v>26.468523002431379</c:v>
                </c:pt>
                <c:pt idx="43727">
                  <c:v>26.469128329307892</c:v>
                </c:pt>
                <c:pt idx="43728">
                  <c:v>26.469733656184406</c:v>
                </c:pt>
                <c:pt idx="43729">
                  <c:v>26.47033898306092</c:v>
                </c:pt>
                <c:pt idx="43730">
                  <c:v>26.470944309937433</c:v>
                </c:pt>
                <c:pt idx="43731">
                  <c:v>26.471549636813947</c:v>
                </c:pt>
                <c:pt idx="43732">
                  <c:v>26.472154963690461</c:v>
                </c:pt>
                <c:pt idx="43733">
                  <c:v>26.472760290566974</c:v>
                </c:pt>
                <c:pt idx="43734">
                  <c:v>26.473365617443488</c:v>
                </c:pt>
                <c:pt idx="43735">
                  <c:v>26.473970944320001</c:v>
                </c:pt>
                <c:pt idx="43736">
                  <c:v>26.474576271196515</c:v>
                </c:pt>
                <c:pt idx="43737">
                  <c:v>26.475181598073029</c:v>
                </c:pt>
                <c:pt idx="43738">
                  <c:v>26.475786924949542</c:v>
                </c:pt>
                <c:pt idx="43739">
                  <c:v>26.476392251826056</c:v>
                </c:pt>
                <c:pt idx="43740">
                  <c:v>26.476997578702569</c:v>
                </c:pt>
                <c:pt idx="43741">
                  <c:v>26.477602905579083</c:v>
                </c:pt>
                <c:pt idx="43742">
                  <c:v>26.478208232455597</c:v>
                </c:pt>
                <c:pt idx="43743">
                  <c:v>26.47881355933211</c:v>
                </c:pt>
                <c:pt idx="43744">
                  <c:v>26.479418886208624</c:v>
                </c:pt>
                <c:pt idx="43745">
                  <c:v>26.480024213085137</c:v>
                </c:pt>
                <c:pt idx="43746">
                  <c:v>26.480629539961651</c:v>
                </c:pt>
                <c:pt idx="43747">
                  <c:v>26.481234866838165</c:v>
                </c:pt>
                <c:pt idx="43748">
                  <c:v>26.481840193714678</c:v>
                </c:pt>
                <c:pt idx="43749">
                  <c:v>26.482445520591192</c:v>
                </c:pt>
                <c:pt idx="43750">
                  <c:v>26.483050847467705</c:v>
                </c:pt>
                <c:pt idx="43751">
                  <c:v>26.483656174344219</c:v>
                </c:pt>
                <c:pt idx="43752">
                  <c:v>26.484261501220733</c:v>
                </c:pt>
                <c:pt idx="43753">
                  <c:v>26.484866828097246</c:v>
                </c:pt>
                <c:pt idx="43754">
                  <c:v>26.48547215497376</c:v>
                </c:pt>
                <c:pt idx="43755">
                  <c:v>26.486077481850273</c:v>
                </c:pt>
                <c:pt idx="43756">
                  <c:v>26.486682808726787</c:v>
                </c:pt>
                <c:pt idx="43757">
                  <c:v>26.487288135603301</c:v>
                </c:pt>
                <c:pt idx="43758">
                  <c:v>26.487893462479814</c:v>
                </c:pt>
                <c:pt idx="43759">
                  <c:v>26.488498789356328</c:v>
                </c:pt>
                <c:pt idx="43760">
                  <c:v>26.489104116232841</c:v>
                </c:pt>
                <c:pt idx="43761">
                  <c:v>26.489709443109355</c:v>
                </c:pt>
                <c:pt idx="43762">
                  <c:v>26.490314769985869</c:v>
                </c:pt>
                <c:pt idx="43763">
                  <c:v>26.490920096862382</c:v>
                </c:pt>
                <c:pt idx="43764">
                  <c:v>26.491525423738896</c:v>
                </c:pt>
                <c:pt idx="43765">
                  <c:v>26.492130750615409</c:v>
                </c:pt>
                <c:pt idx="43766">
                  <c:v>26.492736077491923</c:v>
                </c:pt>
                <c:pt idx="43767">
                  <c:v>26.493341404368437</c:v>
                </c:pt>
                <c:pt idx="43768">
                  <c:v>26.49394673124495</c:v>
                </c:pt>
                <c:pt idx="43769">
                  <c:v>26.494552058121464</c:v>
                </c:pt>
                <c:pt idx="43770">
                  <c:v>26.495157384997977</c:v>
                </c:pt>
                <c:pt idx="43771">
                  <c:v>26.495762711874491</c:v>
                </c:pt>
                <c:pt idx="43772">
                  <c:v>26.496368038751005</c:v>
                </c:pt>
                <c:pt idx="43773">
                  <c:v>26.496973365627518</c:v>
                </c:pt>
                <c:pt idx="43774">
                  <c:v>26.497578692504032</c:v>
                </c:pt>
                <c:pt idx="43775">
                  <c:v>26.498184019380545</c:v>
                </c:pt>
                <c:pt idx="43776">
                  <c:v>26.498789346257059</c:v>
                </c:pt>
                <c:pt idx="43777">
                  <c:v>26.499394673133573</c:v>
                </c:pt>
                <c:pt idx="43778">
                  <c:v>26.500000000010086</c:v>
                </c:pt>
                <c:pt idx="43779">
                  <c:v>26.5006053268866</c:v>
                </c:pt>
                <c:pt idx="43780">
                  <c:v>26.501210653763113</c:v>
                </c:pt>
                <c:pt idx="43781">
                  <c:v>26.501815980639627</c:v>
                </c:pt>
                <c:pt idx="43782">
                  <c:v>26.502421307516141</c:v>
                </c:pt>
                <c:pt idx="43783">
                  <c:v>26.503026634392654</c:v>
                </c:pt>
                <c:pt idx="43784">
                  <c:v>26.503631961269168</c:v>
                </c:pt>
                <c:pt idx="43785">
                  <c:v>26.504237288145681</c:v>
                </c:pt>
                <c:pt idx="43786">
                  <c:v>26.504842615022195</c:v>
                </c:pt>
                <c:pt idx="43787">
                  <c:v>26.505447941898709</c:v>
                </c:pt>
                <c:pt idx="43788">
                  <c:v>26.506053268775222</c:v>
                </c:pt>
                <c:pt idx="43789">
                  <c:v>26.506658595651736</c:v>
                </c:pt>
                <c:pt idx="43790">
                  <c:v>26.507263922528249</c:v>
                </c:pt>
                <c:pt idx="43791">
                  <c:v>26.507869249404763</c:v>
                </c:pt>
                <c:pt idx="43792">
                  <c:v>26.508474576281277</c:v>
                </c:pt>
                <c:pt idx="43793">
                  <c:v>26.50907990315779</c:v>
                </c:pt>
                <c:pt idx="43794">
                  <c:v>26.509685230034304</c:v>
                </c:pt>
                <c:pt idx="43795">
                  <c:v>26.510290556910817</c:v>
                </c:pt>
                <c:pt idx="43796">
                  <c:v>26.510895883787331</c:v>
                </c:pt>
                <c:pt idx="43797">
                  <c:v>26.511501210663845</c:v>
                </c:pt>
                <c:pt idx="43798">
                  <c:v>26.512106537540358</c:v>
                </c:pt>
                <c:pt idx="43799">
                  <c:v>26.512711864416872</c:v>
                </c:pt>
                <c:pt idx="43800">
                  <c:v>26.513317191293385</c:v>
                </c:pt>
                <c:pt idx="43801">
                  <c:v>26.513922518169899</c:v>
                </c:pt>
                <c:pt idx="43802">
                  <c:v>26.514527845046413</c:v>
                </c:pt>
                <c:pt idx="43803">
                  <c:v>26.515133171922926</c:v>
                </c:pt>
                <c:pt idx="43804">
                  <c:v>26.51573849879944</c:v>
                </c:pt>
                <c:pt idx="43805">
                  <c:v>26.516343825675953</c:v>
                </c:pt>
                <c:pt idx="43806">
                  <c:v>26.516949152552467</c:v>
                </c:pt>
                <c:pt idx="43807">
                  <c:v>26.517554479428981</c:v>
                </c:pt>
                <c:pt idx="43808">
                  <c:v>26.518159806305494</c:v>
                </c:pt>
                <c:pt idx="43809">
                  <c:v>26.518765133182008</c:v>
                </c:pt>
                <c:pt idx="43810">
                  <c:v>26.519370460058521</c:v>
                </c:pt>
                <c:pt idx="43811">
                  <c:v>26.519975786935035</c:v>
                </c:pt>
                <c:pt idx="43812">
                  <c:v>26.520581113811549</c:v>
                </c:pt>
                <c:pt idx="43813">
                  <c:v>26.521186440688062</c:v>
                </c:pt>
                <c:pt idx="43814">
                  <c:v>26.521791767564576</c:v>
                </c:pt>
                <c:pt idx="43815">
                  <c:v>26.522397094441089</c:v>
                </c:pt>
                <c:pt idx="43816">
                  <c:v>26.523002421317603</c:v>
                </c:pt>
                <c:pt idx="43817">
                  <c:v>26.523607748194117</c:v>
                </c:pt>
                <c:pt idx="43818">
                  <c:v>26.52421307507063</c:v>
                </c:pt>
                <c:pt idx="43819">
                  <c:v>26.524818401947144</c:v>
                </c:pt>
                <c:pt idx="43820">
                  <c:v>26.525423728823657</c:v>
                </c:pt>
                <c:pt idx="43821">
                  <c:v>26.526029055700171</c:v>
                </c:pt>
                <c:pt idx="43822">
                  <c:v>26.526634382576685</c:v>
                </c:pt>
                <c:pt idx="43823">
                  <c:v>26.527239709453198</c:v>
                </c:pt>
                <c:pt idx="43824">
                  <c:v>26.527845036329712</c:v>
                </c:pt>
                <c:pt idx="43825">
                  <c:v>26.528450363206225</c:v>
                </c:pt>
                <c:pt idx="43826">
                  <c:v>26.529055690082739</c:v>
                </c:pt>
                <c:pt idx="43827">
                  <c:v>26.529661016959253</c:v>
                </c:pt>
                <c:pt idx="43828">
                  <c:v>26.530266343835766</c:v>
                </c:pt>
                <c:pt idx="43829">
                  <c:v>26.53087167071228</c:v>
                </c:pt>
                <c:pt idx="43830">
                  <c:v>26.531476997588793</c:v>
                </c:pt>
                <c:pt idx="43831">
                  <c:v>26.532082324465307</c:v>
                </c:pt>
                <c:pt idx="43832">
                  <c:v>26.532687651341821</c:v>
                </c:pt>
                <c:pt idx="43833">
                  <c:v>26.533292978218334</c:v>
                </c:pt>
                <c:pt idx="43834">
                  <c:v>26.533898305094848</c:v>
                </c:pt>
                <c:pt idx="43835">
                  <c:v>26.534503631971361</c:v>
                </c:pt>
                <c:pt idx="43836">
                  <c:v>26.535108958847875</c:v>
                </c:pt>
                <c:pt idx="43837">
                  <c:v>26.535714285724389</c:v>
                </c:pt>
                <c:pt idx="43838">
                  <c:v>26.536319612600902</c:v>
                </c:pt>
                <c:pt idx="43839">
                  <c:v>26.536924939477416</c:v>
                </c:pt>
                <c:pt idx="43840">
                  <c:v>26.537530266353929</c:v>
                </c:pt>
                <c:pt idx="43841">
                  <c:v>26.538135593230443</c:v>
                </c:pt>
                <c:pt idx="43842">
                  <c:v>26.538740920106957</c:v>
                </c:pt>
                <c:pt idx="43843">
                  <c:v>26.53934624698347</c:v>
                </c:pt>
                <c:pt idx="43844">
                  <c:v>26.539951573859984</c:v>
                </c:pt>
                <c:pt idx="43845">
                  <c:v>26.540556900736497</c:v>
                </c:pt>
                <c:pt idx="43846">
                  <c:v>26.541162227613011</c:v>
                </c:pt>
                <c:pt idx="43847">
                  <c:v>26.541767554489525</c:v>
                </c:pt>
                <c:pt idx="43848">
                  <c:v>26.542372881366038</c:v>
                </c:pt>
                <c:pt idx="43849">
                  <c:v>26.542978208242552</c:v>
                </c:pt>
                <c:pt idx="43850">
                  <c:v>26.543583535119065</c:v>
                </c:pt>
                <c:pt idx="43851">
                  <c:v>26.544188861995579</c:v>
                </c:pt>
                <c:pt idx="43852">
                  <c:v>26.544794188872093</c:v>
                </c:pt>
                <c:pt idx="43853">
                  <c:v>26.545399515748606</c:v>
                </c:pt>
                <c:pt idx="43854">
                  <c:v>26.54600484262512</c:v>
                </c:pt>
                <c:pt idx="43855">
                  <c:v>26.546610169501633</c:v>
                </c:pt>
                <c:pt idx="43856">
                  <c:v>26.547215496378147</c:v>
                </c:pt>
                <c:pt idx="43857">
                  <c:v>26.547820823254661</c:v>
                </c:pt>
                <c:pt idx="43858">
                  <c:v>26.548426150131174</c:v>
                </c:pt>
                <c:pt idx="43859">
                  <c:v>26.549031477007688</c:v>
                </c:pt>
                <c:pt idx="43860">
                  <c:v>26.549636803884201</c:v>
                </c:pt>
                <c:pt idx="43861">
                  <c:v>26.550242130760715</c:v>
                </c:pt>
                <c:pt idx="43862">
                  <c:v>26.550847457637229</c:v>
                </c:pt>
                <c:pt idx="43863">
                  <c:v>26.551452784513742</c:v>
                </c:pt>
                <c:pt idx="43864">
                  <c:v>26.552058111390256</c:v>
                </c:pt>
                <c:pt idx="43865">
                  <c:v>26.552663438266769</c:v>
                </c:pt>
                <c:pt idx="43866">
                  <c:v>26.553268765143283</c:v>
                </c:pt>
                <c:pt idx="43867">
                  <c:v>26.553874092019797</c:v>
                </c:pt>
                <c:pt idx="43868">
                  <c:v>26.55447941889631</c:v>
                </c:pt>
                <c:pt idx="43869">
                  <c:v>26.555084745772824</c:v>
                </c:pt>
                <c:pt idx="43870">
                  <c:v>26.555690072649337</c:v>
                </c:pt>
                <c:pt idx="43871">
                  <c:v>26.556295399525851</c:v>
                </c:pt>
                <c:pt idx="43872">
                  <c:v>26.556900726402365</c:v>
                </c:pt>
                <c:pt idx="43873">
                  <c:v>26.557506053278878</c:v>
                </c:pt>
                <c:pt idx="43874">
                  <c:v>26.558111380155392</c:v>
                </c:pt>
                <c:pt idx="43875">
                  <c:v>26.558716707031905</c:v>
                </c:pt>
                <c:pt idx="43876">
                  <c:v>26.559322033908419</c:v>
                </c:pt>
                <c:pt idx="43877">
                  <c:v>26.559927360784933</c:v>
                </c:pt>
                <c:pt idx="43878">
                  <c:v>26.560532687661446</c:v>
                </c:pt>
                <c:pt idx="43879">
                  <c:v>26.56113801453796</c:v>
                </c:pt>
                <c:pt idx="43880">
                  <c:v>26.561743341414473</c:v>
                </c:pt>
                <c:pt idx="43881">
                  <c:v>26.562348668290987</c:v>
                </c:pt>
                <c:pt idx="43882">
                  <c:v>26.562953995167501</c:v>
                </c:pt>
                <c:pt idx="43883">
                  <c:v>26.563559322044014</c:v>
                </c:pt>
                <c:pt idx="43884">
                  <c:v>26.564164648920528</c:v>
                </c:pt>
                <c:pt idx="43885">
                  <c:v>26.564769975797041</c:v>
                </c:pt>
                <c:pt idx="43886">
                  <c:v>26.565375302673555</c:v>
                </c:pt>
                <c:pt idx="43887">
                  <c:v>26.565980629550069</c:v>
                </c:pt>
                <c:pt idx="43888">
                  <c:v>26.566585956426582</c:v>
                </c:pt>
                <c:pt idx="43889">
                  <c:v>26.567191283303096</c:v>
                </c:pt>
                <c:pt idx="43890">
                  <c:v>26.567796610179609</c:v>
                </c:pt>
                <c:pt idx="43891">
                  <c:v>26.568401937056123</c:v>
                </c:pt>
                <c:pt idx="43892">
                  <c:v>26.569007263932637</c:v>
                </c:pt>
                <c:pt idx="43893">
                  <c:v>26.56961259080915</c:v>
                </c:pt>
                <c:pt idx="43894">
                  <c:v>26.570217917685664</c:v>
                </c:pt>
                <c:pt idx="43895">
                  <c:v>26.570823244562177</c:v>
                </c:pt>
                <c:pt idx="43896">
                  <c:v>26.571428571438691</c:v>
                </c:pt>
                <c:pt idx="43897">
                  <c:v>26.572033898315205</c:v>
                </c:pt>
                <c:pt idx="43898">
                  <c:v>26.572639225191718</c:v>
                </c:pt>
                <c:pt idx="43899">
                  <c:v>26.573244552068232</c:v>
                </c:pt>
                <c:pt idx="43900">
                  <c:v>26.573849878944745</c:v>
                </c:pt>
                <c:pt idx="43901">
                  <c:v>26.574455205821259</c:v>
                </c:pt>
                <c:pt idx="43902">
                  <c:v>26.575060532697773</c:v>
                </c:pt>
                <c:pt idx="43903">
                  <c:v>26.575665859574286</c:v>
                </c:pt>
                <c:pt idx="43904">
                  <c:v>26.5762711864508</c:v>
                </c:pt>
                <c:pt idx="43905">
                  <c:v>26.576876513327313</c:v>
                </c:pt>
                <c:pt idx="43906">
                  <c:v>26.577481840203827</c:v>
                </c:pt>
                <c:pt idx="43907">
                  <c:v>26.578087167080341</c:v>
                </c:pt>
                <c:pt idx="43908">
                  <c:v>26.578692493956854</c:v>
                </c:pt>
                <c:pt idx="43909">
                  <c:v>26.579297820833368</c:v>
                </c:pt>
                <c:pt idx="43910">
                  <c:v>26.579903147709881</c:v>
                </c:pt>
                <c:pt idx="43911">
                  <c:v>26.580508474586395</c:v>
                </c:pt>
                <c:pt idx="43912">
                  <c:v>26.581113801462909</c:v>
                </c:pt>
                <c:pt idx="43913">
                  <c:v>26.581719128339422</c:v>
                </c:pt>
                <c:pt idx="43914">
                  <c:v>26.582324455215936</c:v>
                </c:pt>
                <c:pt idx="43915">
                  <c:v>26.582929782092449</c:v>
                </c:pt>
                <c:pt idx="43916">
                  <c:v>26.583535108968963</c:v>
                </c:pt>
                <c:pt idx="43917">
                  <c:v>26.584140435845477</c:v>
                </c:pt>
                <c:pt idx="43918">
                  <c:v>26.58474576272199</c:v>
                </c:pt>
                <c:pt idx="43919">
                  <c:v>26.585351089598504</c:v>
                </c:pt>
                <c:pt idx="43920">
                  <c:v>26.585956416475018</c:v>
                </c:pt>
                <c:pt idx="43921">
                  <c:v>26.586561743351531</c:v>
                </c:pt>
                <c:pt idx="43922">
                  <c:v>26.587167070228045</c:v>
                </c:pt>
                <c:pt idx="43923">
                  <c:v>26.587772397104558</c:v>
                </c:pt>
                <c:pt idx="43924">
                  <c:v>26.588377723981072</c:v>
                </c:pt>
                <c:pt idx="43925">
                  <c:v>26.588983050857586</c:v>
                </c:pt>
                <c:pt idx="43926">
                  <c:v>26.589588377734099</c:v>
                </c:pt>
                <c:pt idx="43927">
                  <c:v>26.590193704610613</c:v>
                </c:pt>
                <c:pt idx="43928">
                  <c:v>26.590799031487126</c:v>
                </c:pt>
                <c:pt idx="43929">
                  <c:v>26.59140435836364</c:v>
                </c:pt>
                <c:pt idx="43930">
                  <c:v>26.592009685240154</c:v>
                </c:pt>
                <c:pt idx="43931">
                  <c:v>26.592615012116667</c:v>
                </c:pt>
                <c:pt idx="43932">
                  <c:v>26.593220338993181</c:v>
                </c:pt>
                <c:pt idx="43933">
                  <c:v>26.593825665869694</c:v>
                </c:pt>
                <c:pt idx="43934">
                  <c:v>26.594430992746208</c:v>
                </c:pt>
                <c:pt idx="43935">
                  <c:v>26.595036319622722</c:v>
                </c:pt>
                <c:pt idx="43936">
                  <c:v>26.595641646499235</c:v>
                </c:pt>
                <c:pt idx="43937">
                  <c:v>26.596246973375749</c:v>
                </c:pt>
                <c:pt idx="43938">
                  <c:v>26.596852300252262</c:v>
                </c:pt>
                <c:pt idx="43939">
                  <c:v>26.597457627128776</c:v>
                </c:pt>
                <c:pt idx="43940">
                  <c:v>26.59806295400529</c:v>
                </c:pt>
                <c:pt idx="43941">
                  <c:v>26.598668280881803</c:v>
                </c:pt>
                <c:pt idx="43942">
                  <c:v>26.599273607758317</c:v>
                </c:pt>
                <c:pt idx="43943">
                  <c:v>26.59987893463483</c:v>
                </c:pt>
                <c:pt idx="43944">
                  <c:v>26.600484261511344</c:v>
                </c:pt>
                <c:pt idx="43945">
                  <c:v>26.601089588387858</c:v>
                </c:pt>
                <c:pt idx="43946">
                  <c:v>26.601694915264371</c:v>
                </c:pt>
                <c:pt idx="43947">
                  <c:v>26.602300242140885</c:v>
                </c:pt>
                <c:pt idx="43948">
                  <c:v>26.602905569017398</c:v>
                </c:pt>
                <c:pt idx="43949">
                  <c:v>26.603510895893912</c:v>
                </c:pt>
                <c:pt idx="43950">
                  <c:v>26.604116222770426</c:v>
                </c:pt>
                <c:pt idx="43951">
                  <c:v>26.604721549646939</c:v>
                </c:pt>
                <c:pt idx="43952">
                  <c:v>26.605326876523453</c:v>
                </c:pt>
                <c:pt idx="43953">
                  <c:v>26.605932203399966</c:v>
                </c:pt>
                <c:pt idx="43954">
                  <c:v>26.60653753027648</c:v>
                </c:pt>
                <c:pt idx="43955">
                  <c:v>26.607142857152994</c:v>
                </c:pt>
                <c:pt idx="43956">
                  <c:v>26.607748184029507</c:v>
                </c:pt>
                <c:pt idx="43957">
                  <c:v>26.608353510906021</c:v>
                </c:pt>
                <c:pt idx="43958">
                  <c:v>26.608958837782534</c:v>
                </c:pt>
                <c:pt idx="43959">
                  <c:v>26.609564164659048</c:v>
                </c:pt>
                <c:pt idx="43960">
                  <c:v>26.610169491535562</c:v>
                </c:pt>
                <c:pt idx="43961">
                  <c:v>26.610774818412075</c:v>
                </c:pt>
                <c:pt idx="43962">
                  <c:v>26.611380145288589</c:v>
                </c:pt>
                <c:pt idx="43963">
                  <c:v>26.611985472165102</c:v>
                </c:pt>
                <c:pt idx="43964">
                  <c:v>26.612590799041616</c:v>
                </c:pt>
                <c:pt idx="43965">
                  <c:v>26.61319612591813</c:v>
                </c:pt>
                <c:pt idx="43966">
                  <c:v>26.613801452794643</c:v>
                </c:pt>
                <c:pt idx="43967">
                  <c:v>26.614406779671157</c:v>
                </c:pt>
                <c:pt idx="43968">
                  <c:v>26.61501210654767</c:v>
                </c:pt>
                <c:pt idx="43969">
                  <c:v>26.615617433424184</c:v>
                </c:pt>
                <c:pt idx="43970">
                  <c:v>26.616222760300698</c:v>
                </c:pt>
                <c:pt idx="43971">
                  <c:v>26.616828087177211</c:v>
                </c:pt>
                <c:pt idx="43972">
                  <c:v>26.617433414053725</c:v>
                </c:pt>
                <c:pt idx="43973">
                  <c:v>26.618038740930238</c:v>
                </c:pt>
                <c:pt idx="43974">
                  <c:v>26.618644067806752</c:v>
                </c:pt>
                <c:pt idx="43975">
                  <c:v>26.619249394683266</c:v>
                </c:pt>
                <c:pt idx="43976">
                  <c:v>26.619854721559779</c:v>
                </c:pt>
                <c:pt idx="43977">
                  <c:v>26.620460048436293</c:v>
                </c:pt>
                <c:pt idx="43978">
                  <c:v>26.621065375312806</c:v>
                </c:pt>
                <c:pt idx="43979">
                  <c:v>26.62167070218932</c:v>
                </c:pt>
                <c:pt idx="43980">
                  <c:v>26.622276029065834</c:v>
                </c:pt>
                <c:pt idx="43981">
                  <c:v>26.622881355942347</c:v>
                </c:pt>
                <c:pt idx="43982">
                  <c:v>26.623486682818861</c:v>
                </c:pt>
                <c:pt idx="43983">
                  <c:v>26.624092009695374</c:v>
                </c:pt>
                <c:pt idx="43984">
                  <c:v>26.624697336571888</c:v>
                </c:pt>
                <c:pt idx="43985">
                  <c:v>26.625302663448402</c:v>
                </c:pt>
                <c:pt idx="43986">
                  <c:v>26.625907990324915</c:v>
                </c:pt>
                <c:pt idx="43987">
                  <c:v>26.626513317201429</c:v>
                </c:pt>
                <c:pt idx="43988">
                  <c:v>26.627118644077942</c:v>
                </c:pt>
                <c:pt idx="43989">
                  <c:v>26.627723970954456</c:v>
                </c:pt>
                <c:pt idx="43990">
                  <c:v>26.62832929783097</c:v>
                </c:pt>
                <c:pt idx="43991">
                  <c:v>26.628934624707483</c:v>
                </c:pt>
                <c:pt idx="43992">
                  <c:v>26.629539951583997</c:v>
                </c:pt>
                <c:pt idx="43993">
                  <c:v>26.63014527846051</c:v>
                </c:pt>
                <c:pt idx="43994">
                  <c:v>26.630750605337024</c:v>
                </c:pt>
                <c:pt idx="43995">
                  <c:v>26.631355932213538</c:v>
                </c:pt>
                <c:pt idx="43996">
                  <c:v>26.631961259090051</c:v>
                </c:pt>
                <c:pt idx="43997">
                  <c:v>26.632566585966565</c:v>
                </c:pt>
                <c:pt idx="43998">
                  <c:v>26.633171912843078</c:v>
                </c:pt>
                <c:pt idx="43999">
                  <c:v>26.633777239719592</c:v>
                </c:pt>
                <c:pt idx="44000">
                  <c:v>26.634382566596106</c:v>
                </c:pt>
                <c:pt idx="44001">
                  <c:v>26.634987893472619</c:v>
                </c:pt>
                <c:pt idx="44002">
                  <c:v>26.635593220349133</c:v>
                </c:pt>
                <c:pt idx="44003">
                  <c:v>26.636198547225646</c:v>
                </c:pt>
                <c:pt idx="44004">
                  <c:v>26.63680387410216</c:v>
                </c:pt>
                <c:pt idx="44005">
                  <c:v>26.637409200978674</c:v>
                </c:pt>
                <c:pt idx="44006">
                  <c:v>26.638014527855187</c:v>
                </c:pt>
                <c:pt idx="44007">
                  <c:v>26.638619854731701</c:v>
                </c:pt>
                <c:pt idx="44008">
                  <c:v>26.639225181608214</c:v>
                </c:pt>
                <c:pt idx="44009">
                  <c:v>26.639830508484728</c:v>
                </c:pt>
                <c:pt idx="44010">
                  <c:v>26.640435835361242</c:v>
                </c:pt>
                <c:pt idx="44011">
                  <c:v>26.641041162237755</c:v>
                </c:pt>
                <c:pt idx="44012">
                  <c:v>26.641646489114269</c:v>
                </c:pt>
                <c:pt idx="44013">
                  <c:v>26.642251815990782</c:v>
                </c:pt>
                <c:pt idx="44014">
                  <c:v>26.642857142867296</c:v>
                </c:pt>
                <c:pt idx="44015">
                  <c:v>26.64346246974381</c:v>
                </c:pt>
                <c:pt idx="44016">
                  <c:v>26.644067796620323</c:v>
                </c:pt>
                <c:pt idx="44017">
                  <c:v>26.644673123496837</c:v>
                </c:pt>
                <c:pt idx="44018">
                  <c:v>26.64527845037335</c:v>
                </c:pt>
                <c:pt idx="44019">
                  <c:v>26.645883777249864</c:v>
                </c:pt>
                <c:pt idx="44020">
                  <c:v>26.646489104126378</c:v>
                </c:pt>
                <c:pt idx="44021">
                  <c:v>26.647094431002891</c:v>
                </c:pt>
                <c:pt idx="44022">
                  <c:v>26.647699757879405</c:v>
                </c:pt>
                <c:pt idx="44023">
                  <c:v>26.648305084755918</c:v>
                </c:pt>
                <c:pt idx="44024">
                  <c:v>26.648910411632432</c:v>
                </c:pt>
                <c:pt idx="44025">
                  <c:v>26.649515738508946</c:v>
                </c:pt>
                <c:pt idx="44026">
                  <c:v>26.650121065385459</c:v>
                </c:pt>
                <c:pt idx="44027">
                  <c:v>26.650726392261973</c:v>
                </c:pt>
                <c:pt idx="44028">
                  <c:v>26.651331719138486</c:v>
                </c:pt>
                <c:pt idx="44029">
                  <c:v>26.651937046015</c:v>
                </c:pt>
                <c:pt idx="44030">
                  <c:v>26.652542372891514</c:v>
                </c:pt>
                <c:pt idx="44031">
                  <c:v>26.653147699768027</c:v>
                </c:pt>
                <c:pt idx="44032">
                  <c:v>26.653753026644541</c:v>
                </c:pt>
                <c:pt idx="44033">
                  <c:v>26.654358353521054</c:v>
                </c:pt>
                <c:pt idx="44034">
                  <c:v>26.654963680397568</c:v>
                </c:pt>
                <c:pt idx="44035">
                  <c:v>26.655569007274082</c:v>
                </c:pt>
                <c:pt idx="44036">
                  <c:v>26.656174334150595</c:v>
                </c:pt>
                <c:pt idx="44037">
                  <c:v>26.656779661027109</c:v>
                </c:pt>
                <c:pt idx="44038">
                  <c:v>26.657384987903622</c:v>
                </c:pt>
                <c:pt idx="44039">
                  <c:v>26.657990314780136</c:v>
                </c:pt>
                <c:pt idx="44040">
                  <c:v>26.65859564165665</c:v>
                </c:pt>
                <c:pt idx="44041">
                  <c:v>26.659200968533163</c:v>
                </c:pt>
                <c:pt idx="44042">
                  <c:v>26.659806295409677</c:v>
                </c:pt>
                <c:pt idx="44043">
                  <c:v>26.66041162228619</c:v>
                </c:pt>
                <c:pt idx="44044">
                  <c:v>26.661016949162704</c:v>
                </c:pt>
                <c:pt idx="44045">
                  <c:v>26.661622276039218</c:v>
                </c:pt>
                <c:pt idx="44046">
                  <c:v>26.662227602915731</c:v>
                </c:pt>
                <c:pt idx="44047">
                  <c:v>26.662832929792245</c:v>
                </c:pt>
                <c:pt idx="44048">
                  <c:v>26.663438256668758</c:v>
                </c:pt>
                <c:pt idx="44049">
                  <c:v>26.664043583545272</c:v>
                </c:pt>
                <c:pt idx="44050">
                  <c:v>26.664648910421786</c:v>
                </c:pt>
                <c:pt idx="44051">
                  <c:v>26.665254237298299</c:v>
                </c:pt>
                <c:pt idx="44052">
                  <c:v>26.665859564174813</c:v>
                </c:pt>
                <c:pt idx="44053">
                  <c:v>26.666464891051326</c:v>
                </c:pt>
                <c:pt idx="44054">
                  <c:v>26.66707021792784</c:v>
                </c:pt>
                <c:pt idx="44055">
                  <c:v>26.667675544804354</c:v>
                </c:pt>
                <c:pt idx="44056">
                  <c:v>26.668280871680867</c:v>
                </c:pt>
                <c:pt idx="44057">
                  <c:v>26.668886198557381</c:v>
                </c:pt>
                <c:pt idx="44058">
                  <c:v>26.669491525433894</c:v>
                </c:pt>
                <c:pt idx="44059">
                  <c:v>26.670096852310408</c:v>
                </c:pt>
                <c:pt idx="44060">
                  <c:v>26.670702179186922</c:v>
                </c:pt>
                <c:pt idx="44061">
                  <c:v>26.671307506063435</c:v>
                </c:pt>
                <c:pt idx="44062">
                  <c:v>26.671912832939949</c:v>
                </c:pt>
                <c:pt idx="44063">
                  <c:v>26.672518159816462</c:v>
                </c:pt>
                <c:pt idx="44064">
                  <c:v>26.673123486692976</c:v>
                </c:pt>
                <c:pt idx="44065">
                  <c:v>26.67372881356949</c:v>
                </c:pt>
                <c:pt idx="44066">
                  <c:v>26.674334140446003</c:v>
                </c:pt>
                <c:pt idx="44067">
                  <c:v>26.674939467322517</c:v>
                </c:pt>
                <c:pt idx="44068">
                  <c:v>26.67554479419903</c:v>
                </c:pt>
                <c:pt idx="44069">
                  <c:v>26.676150121075544</c:v>
                </c:pt>
                <c:pt idx="44070">
                  <c:v>26.676755447952058</c:v>
                </c:pt>
                <c:pt idx="44071">
                  <c:v>26.677360774828571</c:v>
                </c:pt>
                <c:pt idx="44072">
                  <c:v>26.677966101705085</c:v>
                </c:pt>
                <c:pt idx="44073">
                  <c:v>26.678571428581598</c:v>
                </c:pt>
                <c:pt idx="44074">
                  <c:v>26.679176755458112</c:v>
                </c:pt>
                <c:pt idx="44075">
                  <c:v>26.679782082334626</c:v>
                </c:pt>
                <c:pt idx="44076">
                  <c:v>26.680387409211139</c:v>
                </c:pt>
                <c:pt idx="44077">
                  <c:v>26.680992736087653</c:v>
                </c:pt>
                <c:pt idx="44078">
                  <c:v>26.681598062964166</c:v>
                </c:pt>
                <c:pt idx="44079">
                  <c:v>26.68220338984068</c:v>
                </c:pt>
                <c:pt idx="44080">
                  <c:v>26.682808716717194</c:v>
                </c:pt>
                <c:pt idx="44081">
                  <c:v>26.683414043593707</c:v>
                </c:pt>
                <c:pt idx="44082">
                  <c:v>26.684019370470221</c:v>
                </c:pt>
                <c:pt idx="44083">
                  <c:v>26.684624697346734</c:v>
                </c:pt>
                <c:pt idx="44084">
                  <c:v>26.685230024223248</c:v>
                </c:pt>
                <c:pt idx="44085">
                  <c:v>26.685835351099762</c:v>
                </c:pt>
                <c:pt idx="44086">
                  <c:v>26.686440677976275</c:v>
                </c:pt>
                <c:pt idx="44087">
                  <c:v>26.687046004852789</c:v>
                </c:pt>
                <c:pt idx="44088">
                  <c:v>26.687651331729302</c:v>
                </c:pt>
                <c:pt idx="44089">
                  <c:v>26.688256658605816</c:v>
                </c:pt>
                <c:pt idx="44090">
                  <c:v>26.68886198548233</c:v>
                </c:pt>
                <c:pt idx="44091">
                  <c:v>26.689467312358843</c:v>
                </c:pt>
                <c:pt idx="44092">
                  <c:v>26.690072639235357</c:v>
                </c:pt>
                <c:pt idx="44093">
                  <c:v>26.69067796611187</c:v>
                </c:pt>
                <c:pt idx="44094">
                  <c:v>26.691283292988384</c:v>
                </c:pt>
                <c:pt idx="44095">
                  <c:v>26.691888619864898</c:v>
                </c:pt>
                <c:pt idx="44096">
                  <c:v>26.692493946741411</c:v>
                </c:pt>
                <c:pt idx="44097">
                  <c:v>26.693099273617925</c:v>
                </c:pt>
                <c:pt idx="44098">
                  <c:v>26.693704600494438</c:v>
                </c:pt>
                <c:pt idx="44099">
                  <c:v>26.694309927370952</c:v>
                </c:pt>
                <c:pt idx="44100">
                  <c:v>26.694915254247466</c:v>
                </c:pt>
                <c:pt idx="44101">
                  <c:v>26.695520581123979</c:v>
                </c:pt>
                <c:pt idx="44102">
                  <c:v>26.696125908000493</c:v>
                </c:pt>
                <c:pt idx="44103">
                  <c:v>26.696731234877007</c:v>
                </c:pt>
                <c:pt idx="44104">
                  <c:v>26.69733656175352</c:v>
                </c:pt>
                <c:pt idx="44105">
                  <c:v>26.697941888630034</c:v>
                </c:pt>
                <c:pt idx="44106">
                  <c:v>26.698547215506547</c:v>
                </c:pt>
                <c:pt idx="44107">
                  <c:v>26.699152542383061</c:v>
                </c:pt>
                <c:pt idx="44108">
                  <c:v>26.699757869259575</c:v>
                </c:pt>
                <c:pt idx="44109">
                  <c:v>26.700363196136088</c:v>
                </c:pt>
                <c:pt idx="44110">
                  <c:v>26.700968523012602</c:v>
                </c:pt>
                <c:pt idx="44111">
                  <c:v>26.701573849889115</c:v>
                </c:pt>
                <c:pt idx="44112">
                  <c:v>26.702179176765629</c:v>
                </c:pt>
                <c:pt idx="44113">
                  <c:v>26.702784503642143</c:v>
                </c:pt>
                <c:pt idx="44114">
                  <c:v>26.703389830518656</c:v>
                </c:pt>
                <c:pt idx="44115">
                  <c:v>26.70399515739517</c:v>
                </c:pt>
                <c:pt idx="44116">
                  <c:v>26.704600484271683</c:v>
                </c:pt>
                <c:pt idx="44117">
                  <c:v>26.705205811148197</c:v>
                </c:pt>
                <c:pt idx="44118">
                  <c:v>26.705811138024711</c:v>
                </c:pt>
                <c:pt idx="44119">
                  <c:v>26.706416464901224</c:v>
                </c:pt>
                <c:pt idx="44120">
                  <c:v>26.707021791777738</c:v>
                </c:pt>
                <c:pt idx="44121">
                  <c:v>26.707627118654251</c:v>
                </c:pt>
                <c:pt idx="44122">
                  <c:v>26.708232445530765</c:v>
                </c:pt>
                <c:pt idx="44123">
                  <c:v>26.708837772407279</c:v>
                </c:pt>
                <c:pt idx="44124">
                  <c:v>26.709443099283792</c:v>
                </c:pt>
                <c:pt idx="44125">
                  <c:v>26.710048426160306</c:v>
                </c:pt>
                <c:pt idx="44126">
                  <c:v>26.710653753036819</c:v>
                </c:pt>
                <c:pt idx="44127">
                  <c:v>26.711259079913333</c:v>
                </c:pt>
                <c:pt idx="44128">
                  <c:v>26.711864406789847</c:v>
                </c:pt>
                <c:pt idx="44129">
                  <c:v>26.71246973366636</c:v>
                </c:pt>
                <c:pt idx="44130">
                  <c:v>26.713075060542874</c:v>
                </c:pt>
                <c:pt idx="44131">
                  <c:v>26.713680387419387</c:v>
                </c:pt>
                <c:pt idx="44132">
                  <c:v>26.714285714295901</c:v>
                </c:pt>
                <c:pt idx="44133">
                  <c:v>26.714891041172415</c:v>
                </c:pt>
                <c:pt idx="44134">
                  <c:v>26.715496368048928</c:v>
                </c:pt>
                <c:pt idx="44135">
                  <c:v>26.716101694925442</c:v>
                </c:pt>
                <c:pt idx="44136">
                  <c:v>26.716707021801955</c:v>
                </c:pt>
                <c:pt idx="44137">
                  <c:v>26.717312348678469</c:v>
                </c:pt>
                <c:pt idx="44138">
                  <c:v>26.717917675554983</c:v>
                </c:pt>
                <c:pt idx="44139">
                  <c:v>26.718523002431496</c:v>
                </c:pt>
                <c:pt idx="44140">
                  <c:v>26.71912832930801</c:v>
                </c:pt>
                <c:pt idx="44141">
                  <c:v>26.719733656184523</c:v>
                </c:pt>
                <c:pt idx="44142">
                  <c:v>26.720338983061037</c:v>
                </c:pt>
                <c:pt idx="44143">
                  <c:v>26.720944309937551</c:v>
                </c:pt>
                <c:pt idx="44144">
                  <c:v>26.721549636814064</c:v>
                </c:pt>
                <c:pt idx="44145">
                  <c:v>26.722154963690578</c:v>
                </c:pt>
                <c:pt idx="44146">
                  <c:v>26.722760290567091</c:v>
                </c:pt>
                <c:pt idx="44147">
                  <c:v>26.723365617443605</c:v>
                </c:pt>
                <c:pt idx="44148">
                  <c:v>26.723970944320119</c:v>
                </c:pt>
                <c:pt idx="44149">
                  <c:v>26.724576271196632</c:v>
                </c:pt>
                <c:pt idx="44150">
                  <c:v>26.725181598073146</c:v>
                </c:pt>
                <c:pt idx="44151">
                  <c:v>26.725786924949659</c:v>
                </c:pt>
                <c:pt idx="44152">
                  <c:v>26.726392251826173</c:v>
                </c:pt>
                <c:pt idx="44153">
                  <c:v>26.726997578702687</c:v>
                </c:pt>
                <c:pt idx="44154">
                  <c:v>26.7276029055792</c:v>
                </c:pt>
                <c:pt idx="44155">
                  <c:v>26.728208232455714</c:v>
                </c:pt>
                <c:pt idx="44156">
                  <c:v>26.728813559332227</c:v>
                </c:pt>
                <c:pt idx="44157">
                  <c:v>26.729418886208741</c:v>
                </c:pt>
                <c:pt idx="44158">
                  <c:v>26.730024213085255</c:v>
                </c:pt>
                <c:pt idx="44159">
                  <c:v>26.730629539961768</c:v>
                </c:pt>
                <c:pt idx="44160">
                  <c:v>26.731234866838282</c:v>
                </c:pt>
                <c:pt idx="44161">
                  <c:v>26.731840193714795</c:v>
                </c:pt>
                <c:pt idx="44162">
                  <c:v>26.732445520591309</c:v>
                </c:pt>
                <c:pt idx="44163">
                  <c:v>26.733050847467823</c:v>
                </c:pt>
                <c:pt idx="44164">
                  <c:v>26.733656174344336</c:v>
                </c:pt>
                <c:pt idx="44165">
                  <c:v>26.73426150122085</c:v>
                </c:pt>
                <c:pt idx="44166">
                  <c:v>26.734866828097363</c:v>
                </c:pt>
                <c:pt idx="44167">
                  <c:v>26.735472154973877</c:v>
                </c:pt>
                <c:pt idx="44168">
                  <c:v>26.736077481850391</c:v>
                </c:pt>
                <c:pt idx="44169">
                  <c:v>26.736682808726904</c:v>
                </c:pt>
                <c:pt idx="44170">
                  <c:v>26.737288135603418</c:v>
                </c:pt>
                <c:pt idx="44171">
                  <c:v>26.737893462479931</c:v>
                </c:pt>
                <c:pt idx="44172">
                  <c:v>26.738498789356445</c:v>
                </c:pt>
                <c:pt idx="44173">
                  <c:v>26.739104116232959</c:v>
                </c:pt>
                <c:pt idx="44174">
                  <c:v>26.739709443109472</c:v>
                </c:pt>
                <c:pt idx="44175">
                  <c:v>26.740314769985986</c:v>
                </c:pt>
                <c:pt idx="44176">
                  <c:v>26.740920096862499</c:v>
                </c:pt>
                <c:pt idx="44177">
                  <c:v>26.741525423739013</c:v>
                </c:pt>
                <c:pt idx="44178">
                  <c:v>26.742130750615527</c:v>
                </c:pt>
                <c:pt idx="44179">
                  <c:v>26.74273607749204</c:v>
                </c:pt>
                <c:pt idx="44180">
                  <c:v>26.743341404368554</c:v>
                </c:pt>
                <c:pt idx="44181">
                  <c:v>26.743946731245067</c:v>
                </c:pt>
                <c:pt idx="44182">
                  <c:v>26.744552058121581</c:v>
                </c:pt>
                <c:pt idx="44183">
                  <c:v>26.745157384998095</c:v>
                </c:pt>
                <c:pt idx="44184">
                  <c:v>26.745762711874608</c:v>
                </c:pt>
                <c:pt idx="44185">
                  <c:v>26.746368038751122</c:v>
                </c:pt>
                <c:pt idx="44186">
                  <c:v>26.746973365627635</c:v>
                </c:pt>
                <c:pt idx="44187">
                  <c:v>26.747578692504149</c:v>
                </c:pt>
                <c:pt idx="44188">
                  <c:v>26.748184019380663</c:v>
                </c:pt>
                <c:pt idx="44189">
                  <c:v>26.748789346257176</c:v>
                </c:pt>
                <c:pt idx="44190">
                  <c:v>26.74939467313369</c:v>
                </c:pt>
                <c:pt idx="44191">
                  <c:v>26.750000000010203</c:v>
                </c:pt>
                <c:pt idx="44192">
                  <c:v>26.750605326886717</c:v>
                </c:pt>
                <c:pt idx="44193">
                  <c:v>26.751210653763231</c:v>
                </c:pt>
                <c:pt idx="44194">
                  <c:v>26.751815980639744</c:v>
                </c:pt>
                <c:pt idx="44195">
                  <c:v>26.752421307516258</c:v>
                </c:pt>
                <c:pt idx="44196">
                  <c:v>26.753026634392771</c:v>
                </c:pt>
                <c:pt idx="44197">
                  <c:v>26.753631961269285</c:v>
                </c:pt>
                <c:pt idx="44198">
                  <c:v>26.754237288145799</c:v>
                </c:pt>
                <c:pt idx="44199">
                  <c:v>26.754842615022312</c:v>
                </c:pt>
                <c:pt idx="44200">
                  <c:v>26.755447941898826</c:v>
                </c:pt>
                <c:pt idx="44201">
                  <c:v>26.756053268775339</c:v>
                </c:pt>
                <c:pt idx="44202">
                  <c:v>26.756658595651853</c:v>
                </c:pt>
                <c:pt idx="44203">
                  <c:v>26.757263922528367</c:v>
                </c:pt>
                <c:pt idx="44204">
                  <c:v>26.75786924940488</c:v>
                </c:pt>
                <c:pt idx="44205">
                  <c:v>26.758474576281394</c:v>
                </c:pt>
                <c:pt idx="44206">
                  <c:v>26.759079903157907</c:v>
                </c:pt>
                <c:pt idx="44207">
                  <c:v>26.759685230034421</c:v>
                </c:pt>
                <c:pt idx="44208">
                  <c:v>26.760290556910935</c:v>
                </c:pt>
                <c:pt idx="44209">
                  <c:v>26.760895883787448</c:v>
                </c:pt>
                <c:pt idx="44210">
                  <c:v>26.761501210663962</c:v>
                </c:pt>
                <c:pt idx="44211">
                  <c:v>26.762106537540475</c:v>
                </c:pt>
                <c:pt idx="44212">
                  <c:v>26.762711864416989</c:v>
                </c:pt>
                <c:pt idx="44213">
                  <c:v>26.763317191293503</c:v>
                </c:pt>
                <c:pt idx="44214">
                  <c:v>26.763922518170016</c:v>
                </c:pt>
                <c:pt idx="44215">
                  <c:v>26.76452784504653</c:v>
                </c:pt>
                <c:pt idx="44216">
                  <c:v>26.765133171923043</c:v>
                </c:pt>
                <c:pt idx="44217">
                  <c:v>26.765738498799557</c:v>
                </c:pt>
                <c:pt idx="44218">
                  <c:v>26.766343825676071</c:v>
                </c:pt>
                <c:pt idx="44219">
                  <c:v>26.766949152552584</c:v>
                </c:pt>
                <c:pt idx="44220">
                  <c:v>26.767554479429098</c:v>
                </c:pt>
                <c:pt idx="44221">
                  <c:v>26.768159806305611</c:v>
                </c:pt>
                <c:pt idx="44222">
                  <c:v>26.768765133182125</c:v>
                </c:pt>
                <c:pt idx="44223">
                  <c:v>26.769370460058639</c:v>
                </c:pt>
                <c:pt idx="44224">
                  <c:v>26.769975786935152</c:v>
                </c:pt>
                <c:pt idx="44225">
                  <c:v>26.770581113811666</c:v>
                </c:pt>
                <c:pt idx="44226">
                  <c:v>26.771186440688179</c:v>
                </c:pt>
                <c:pt idx="44227">
                  <c:v>26.771791767564693</c:v>
                </c:pt>
                <c:pt idx="44228">
                  <c:v>26.772397094441207</c:v>
                </c:pt>
                <c:pt idx="44229">
                  <c:v>26.77300242131772</c:v>
                </c:pt>
                <c:pt idx="44230">
                  <c:v>26.773607748194234</c:v>
                </c:pt>
                <c:pt idx="44231">
                  <c:v>26.774213075070747</c:v>
                </c:pt>
                <c:pt idx="44232">
                  <c:v>26.774818401947261</c:v>
                </c:pt>
                <c:pt idx="44233">
                  <c:v>26.775423728823775</c:v>
                </c:pt>
                <c:pt idx="44234">
                  <c:v>26.776029055700288</c:v>
                </c:pt>
                <c:pt idx="44235">
                  <c:v>26.776634382576802</c:v>
                </c:pt>
                <c:pt idx="44236">
                  <c:v>26.777239709453315</c:v>
                </c:pt>
                <c:pt idx="44237">
                  <c:v>26.777845036329829</c:v>
                </c:pt>
                <c:pt idx="44238">
                  <c:v>26.778450363206343</c:v>
                </c:pt>
                <c:pt idx="44239">
                  <c:v>26.779055690082856</c:v>
                </c:pt>
                <c:pt idx="44240">
                  <c:v>26.77966101695937</c:v>
                </c:pt>
                <c:pt idx="44241">
                  <c:v>26.780266343835883</c:v>
                </c:pt>
                <c:pt idx="44242">
                  <c:v>26.780871670712397</c:v>
                </c:pt>
                <c:pt idx="44243">
                  <c:v>26.781476997588911</c:v>
                </c:pt>
                <c:pt idx="44244">
                  <c:v>26.782082324465424</c:v>
                </c:pt>
                <c:pt idx="44245">
                  <c:v>26.782687651341938</c:v>
                </c:pt>
                <c:pt idx="44246">
                  <c:v>26.783292978218451</c:v>
                </c:pt>
                <c:pt idx="44247">
                  <c:v>26.783898305094965</c:v>
                </c:pt>
                <c:pt idx="44248">
                  <c:v>26.784503631971479</c:v>
                </c:pt>
                <c:pt idx="44249">
                  <c:v>26.785108958847992</c:v>
                </c:pt>
                <c:pt idx="44250">
                  <c:v>26.785714285724506</c:v>
                </c:pt>
                <c:pt idx="44251">
                  <c:v>26.786319612601019</c:v>
                </c:pt>
                <c:pt idx="44252">
                  <c:v>26.786924939477533</c:v>
                </c:pt>
                <c:pt idx="44253">
                  <c:v>26.787530266354047</c:v>
                </c:pt>
                <c:pt idx="44254">
                  <c:v>26.78813559323056</c:v>
                </c:pt>
                <c:pt idx="44255">
                  <c:v>26.788740920107074</c:v>
                </c:pt>
                <c:pt idx="44256">
                  <c:v>26.789346246983587</c:v>
                </c:pt>
                <c:pt idx="44257">
                  <c:v>26.789951573860101</c:v>
                </c:pt>
                <c:pt idx="44258">
                  <c:v>26.790556900736615</c:v>
                </c:pt>
                <c:pt idx="44259">
                  <c:v>26.791162227613128</c:v>
                </c:pt>
                <c:pt idx="44260">
                  <c:v>26.791767554489642</c:v>
                </c:pt>
                <c:pt idx="44261">
                  <c:v>26.792372881366155</c:v>
                </c:pt>
                <c:pt idx="44262">
                  <c:v>26.792978208242669</c:v>
                </c:pt>
                <c:pt idx="44263">
                  <c:v>26.793583535119183</c:v>
                </c:pt>
                <c:pt idx="44264">
                  <c:v>26.794188861995696</c:v>
                </c:pt>
                <c:pt idx="44265">
                  <c:v>26.79479418887221</c:v>
                </c:pt>
                <c:pt idx="44266">
                  <c:v>26.795399515748723</c:v>
                </c:pt>
                <c:pt idx="44267">
                  <c:v>26.796004842625237</c:v>
                </c:pt>
                <c:pt idx="44268">
                  <c:v>26.796610169501751</c:v>
                </c:pt>
                <c:pt idx="44269">
                  <c:v>26.797215496378264</c:v>
                </c:pt>
                <c:pt idx="44270">
                  <c:v>26.797820823254778</c:v>
                </c:pt>
                <c:pt idx="44271">
                  <c:v>26.798426150131291</c:v>
                </c:pt>
                <c:pt idx="44272">
                  <c:v>26.799031477007805</c:v>
                </c:pt>
                <c:pt idx="44273">
                  <c:v>26.799636803884319</c:v>
                </c:pt>
                <c:pt idx="44274">
                  <c:v>26.800242130760832</c:v>
                </c:pt>
                <c:pt idx="44275">
                  <c:v>26.800847457637346</c:v>
                </c:pt>
                <c:pt idx="44276">
                  <c:v>26.801452784513859</c:v>
                </c:pt>
                <c:pt idx="44277">
                  <c:v>26.802058111390373</c:v>
                </c:pt>
                <c:pt idx="44278">
                  <c:v>26.802663438266887</c:v>
                </c:pt>
                <c:pt idx="44279">
                  <c:v>26.8032687651434</c:v>
                </c:pt>
                <c:pt idx="44280">
                  <c:v>26.803874092019914</c:v>
                </c:pt>
                <c:pt idx="44281">
                  <c:v>26.804479418896427</c:v>
                </c:pt>
                <c:pt idx="44282">
                  <c:v>26.805084745772941</c:v>
                </c:pt>
                <c:pt idx="44283">
                  <c:v>26.805690072649455</c:v>
                </c:pt>
                <c:pt idx="44284">
                  <c:v>26.806295399525968</c:v>
                </c:pt>
                <c:pt idx="44285">
                  <c:v>26.806900726402482</c:v>
                </c:pt>
                <c:pt idx="44286">
                  <c:v>26.807506053278995</c:v>
                </c:pt>
                <c:pt idx="44287">
                  <c:v>26.808111380155509</c:v>
                </c:pt>
                <c:pt idx="44288">
                  <c:v>26.808716707032023</c:v>
                </c:pt>
                <c:pt idx="44289">
                  <c:v>26.809322033908536</c:v>
                </c:pt>
                <c:pt idx="44290">
                  <c:v>26.80992736078505</c:v>
                </c:pt>
                <c:pt idx="44291">
                  <c:v>26.810532687661564</c:v>
                </c:pt>
                <c:pt idx="44292">
                  <c:v>26.811138014538077</c:v>
                </c:pt>
                <c:pt idx="44293">
                  <c:v>26.811743341414591</c:v>
                </c:pt>
                <c:pt idx="44294">
                  <c:v>26.812348668291104</c:v>
                </c:pt>
                <c:pt idx="44295">
                  <c:v>26.812953995167618</c:v>
                </c:pt>
                <c:pt idx="44296">
                  <c:v>26.813559322044132</c:v>
                </c:pt>
                <c:pt idx="44297">
                  <c:v>26.814164648920645</c:v>
                </c:pt>
                <c:pt idx="44298">
                  <c:v>26.814769975797159</c:v>
                </c:pt>
                <c:pt idx="44299">
                  <c:v>26.815375302673672</c:v>
                </c:pt>
                <c:pt idx="44300">
                  <c:v>26.815980629550186</c:v>
                </c:pt>
                <c:pt idx="44301">
                  <c:v>26.8165859564267</c:v>
                </c:pt>
                <c:pt idx="44302">
                  <c:v>26.817191283303213</c:v>
                </c:pt>
                <c:pt idx="44303">
                  <c:v>26.817796610179727</c:v>
                </c:pt>
                <c:pt idx="44304">
                  <c:v>26.81840193705624</c:v>
                </c:pt>
                <c:pt idx="44305">
                  <c:v>26.819007263932754</c:v>
                </c:pt>
                <c:pt idx="44306">
                  <c:v>26.819612590809268</c:v>
                </c:pt>
                <c:pt idx="44307">
                  <c:v>26.820217917685781</c:v>
                </c:pt>
                <c:pt idx="44308">
                  <c:v>26.820823244562295</c:v>
                </c:pt>
                <c:pt idx="44309">
                  <c:v>26.821428571438808</c:v>
                </c:pt>
                <c:pt idx="44310">
                  <c:v>26.822033898315322</c:v>
                </c:pt>
                <c:pt idx="44311">
                  <c:v>26.822639225191836</c:v>
                </c:pt>
                <c:pt idx="44312">
                  <c:v>26.823244552068349</c:v>
                </c:pt>
                <c:pt idx="44313">
                  <c:v>26.823849878944863</c:v>
                </c:pt>
                <c:pt idx="44314">
                  <c:v>26.824455205821376</c:v>
                </c:pt>
                <c:pt idx="44315">
                  <c:v>26.82506053269789</c:v>
                </c:pt>
                <c:pt idx="44316">
                  <c:v>26.825665859574404</c:v>
                </c:pt>
                <c:pt idx="44317">
                  <c:v>26.826271186450917</c:v>
                </c:pt>
                <c:pt idx="44318">
                  <c:v>26.826876513327431</c:v>
                </c:pt>
                <c:pt idx="44319">
                  <c:v>26.827481840203944</c:v>
                </c:pt>
                <c:pt idx="44320">
                  <c:v>26.828087167080458</c:v>
                </c:pt>
                <c:pt idx="44321">
                  <c:v>26.828692493956972</c:v>
                </c:pt>
                <c:pt idx="44322">
                  <c:v>26.829297820833485</c:v>
                </c:pt>
                <c:pt idx="44323">
                  <c:v>26.829903147709999</c:v>
                </c:pt>
                <c:pt idx="44324">
                  <c:v>26.830508474586512</c:v>
                </c:pt>
                <c:pt idx="44325">
                  <c:v>26.831113801463026</c:v>
                </c:pt>
                <c:pt idx="44326">
                  <c:v>26.83171912833954</c:v>
                </c:pt>
                <c:pt idx="44327">
                  <c:v>26.832324455216053</c:v>
                </c:pt>
                <c:pt idx="44328">
                  <c:v>26.832929782092567</c:v>
                </c:pt>
                <c:pt idx="44329">
                  <c:v>26.83353510896908</c:v>
                </c:pt>
                <c:pt idx="44330">
                  <c:v>26.834140435845594</c:v>
                </c:pt>
                <c:pt idx="44331">
                  <c:v>26.834745762722108</c:v>
                </c:pt>
                <c:pt idx="44332">
                  <c:v>26.835351089598621</c:v>
                </c:pt>
                <c:pt idx="44333">
                  <c:v>26.835956416475135</c:v>
                </c:pt>
                <c:pt idx="44334">
                  <c:v>26.836561743351648</c:v>
                </c:pt>
                <c:pt idx="44335">
                  <c:v>26.837167070228162</c:v>
                </c:pt>
                <c:pt idx="44336">
                  <c:v>26.837772397104676</c:v>
                </c:pt>
                <c:pt idx="44337">
                  <c:v>26.838377723981189</c:v>
                </c:pt>
                <c:pt idx="44338">
                  <c:v>26.838983050857703</c:v>
                </c:pt>
                <c:pt idx="44339">
                  <c:v>26.839588377734216</c:v>
                </c:pt>
                <c:pt idx="44340">
                  <c:v>26.84019370461073</c:v>
                </c:pt>
                <c:pt idx="44341">
                  <c:v>26.840799031487244</c:v>
                </c:pt>
                <c:pt idx="44342">
                  <c:v>26.841404358363757</c:v>
                </c:pt>
                <c:pt idx="44343">
                  <c:v>26.842009685240271</c:v>
                </c:pt>
                <c:pt idx="44344">
                  <c:v>26.842615012116784</c:v>
                </c:pt>
                <c:pt idx="44345">
                  <c:v>26.843220338993298</c:v>
                </c:pt>
                <c:pt idx="44346">
                  <c:v>26.843825665869812</c:v>
                </c:pt>
                <c:pt idx="44347">
                  <c:v>26.844430992746325</c:v>
                </c:pt>
                <c:pt idx="44348">
                  <c:v>26.845036319622839</c:v>
                </c:pt>
                <c:pt idx="44349">
                  <c:v>26.845641646499352</c:v>
                </c:pt>
                <c:pt idx="44350">
                  <c:v>26.846246973375866</c:v>
                </c:pt>
                <c:pt idx="44351">
                  <c:v>26.84685230025238</c:v>
                </c:pt>
                <c:pt idx="44352">
                  <c:v>26.847457627128893</c:v>
                </c:pt>
                <c:pt idx="44353">
                  <c:v>26.848062954005407</c:v>
                </c:pt>
                <c:pt idx="44354">
                  <c:v>26.84866828088192</c:v>
                </c:pt>
                <c:pt idx="44355">
                  <c:v>26.849273607758434</c:v>
                </c:pt>
                <c:pt idx="44356">
                  <c:v>26.849878934634948</c:v>
                </c:pt>
                <c:pt idx="44357">
                  <c:v>26.850484261511461</c:v>
                </c:pt>
                <c:pt idx="44358">
                  <c:v>26.851089588387975</c:v>
                </c:pt>
                <c:pt idx="44359">
                  <c:v>26.851694915264488</c:v>
                </c:pt>
                <c:pt idx="44360">
                  <c:v>26.852300242141002</c:v>
                </c:pt>
                <c:pt idx="44361">
                  <c:v>26.852905569017516</c:v>
                </c:pt>
                <c:pt idx="44362">
                  <c:v>26.853510895894029</c:v>
                </c:pt>
                <c:pt idx="44363">
                  <c:v>26.854116222770543</c:v>
                </c:pt>
                <c:pt idx="44364">
                  <c:v>26.854721549647056</c:v>
                </c:pt>
                <c:pt idx="44365">
                  <c:v>26.85532687652357</c:v>
                </c:pt>
                <c:pt idx="44366">
                  <c:v>26.855932203400084</c:v>
                </c:pt>
                <c:pt idx="44367">
                  <c:v>26.856537530276597</c:v>
                </c:pt>
                <c:pt idx="44368">
                  <c:v>26.857142857153111</c:v>
                </c:pt>
                <c:pt idx="44369">
                  <c:v>26.857748184029624</c:v>
                </c:pt>
                <c:pt idx="44370">
                  <c:v>26.858353510906138</c:v>
                </c:pt>
                <c:pt idx="44371">
                  <c:v>26.858958837782652</c:v>
                </c:pt>
                <c:pt idx="44372">
                  <c:v>26.859564164659165</c:v>
                </c:pt>
                <c:pt idx="44373">
                  <c:v>26.860169491535679</c:v>
                </c:pt>
                <c:pt idx="44374">
                  <c:v>26.860774818412192</c:v>
                </c:pt>
                <c:pt idx="44375">
                  <c:v>26.861380145288706</c:v>
                </c:pt>
                <c:pt idx="44376">
                  <c:v>26.86198547216522</c:v>
                </c:pt>
                <c:pt idx="44377">
                  <c:v>26.862590799041733</c:v>
                </c:pt>
                <c:pt idx="44378">
                  <c:v>26.863196125918247</c:v>
                </c:pt>
                <c:pt idx="44379">
                  <c:v>26.86380145279476</c:v>
                </c:pt>
                <c:pt idx="44380">
                  <c:v>26.864406779671274</c:v>
                </c:pt>
                <c:pt idx="44381">
                  <c:v>26.865012106547788</c:v>
                </c:pt>
                <c:pt idx="44382">
                  <c:v>26.865617433424301</c:v>
                </c:pt>
                <c:pt idx="44383">
                  <c:v>26.866222760300815</c:v>
                </c:pt>
                <c:pt idx="44384">
                  <c:v>26.866828087177328</c:v>
                </c:pt>
                <c:pt idx="44385">
                  <c:v>26.867433414053842</c:v>
                </c:pt>
                <c:pt idx="44386">
                  <c:v>26.868038740930356</c:v>
                </c:pt>
                <c:pt idx="44387">
                  <c:v>26.868644067806869</c:v>
                </c:pt>
                <c:pt idx="44388">
                  <c:v>26.869249394683383</c:v>
                </c:pt>
                <c:pt idx="44389">
                  <c:v>26.869854721559896</c:v>
                </c:pt>
                <c:pt idx="44390">
                  <c:v>26.87046004843641</c:v>
                </c:pt>
                <c:pt idx="44391">
                  <c:v>26.871065375312924</c:v>
                </c:pt>
                <c:pt idx="44392">
                  <c:v>26.871670702189437</c:v>
                </c:pt>
                <c:pt idx="44393">
                  <c:v>26.872276029065951</c:v>
                </c:pt>
                <c:pt idx="44394">
                  <c:v>26.872881355942464</c:v>
                </c:pt>
                <c:pt idx="44395">
                  <c:v>26.873486682818978</c:v>
                </c:pt>
                <c:pt idx="44396">
                  <c:v>26.874092009695492</c:v>
                </c:pt>
                <c:pt idx="44397">
                  <c:v>26.874697336572005</c:v>
                </c:pt>
                <c:pt idx="44398">
                  <c:v>26.875302663448519</c:v>
                </c:pt>
                <c:pt idx="44399">
                  <c:v>26.875907990325032</c:v>
                </c:pt>
                <c:pt idx="44400">
                  <c:v>26.876513317201546</c:v>
                </c:pt>
                <c:pt idx="44401">
                  <c:v>26.87711864407806</c:v>
                </c:pt>
                <c:pt idx="44402">
                  <c:v>26.877723970954573</c:v>
                </c:pt>
                <c:pt idx="44403">
                  <c:v>26.878329297831087</c:v>
                </c:pt>
                <c:pt idx="44404">
                  <c:v>26.8789346247076</c:v>
                </c:pt>
                <c:pt idx="44405">
                  <c:v>26.879539951584114</c:v>
                </c:pt>
                <c:pt idx="44406">
                  <c:v>26.880145278460628</c:v>
                </c:pt>
                <c:pt idx="44407">
                  <c:v>26.880750605337141</c:v>
                </c:pt>
                <c:pt idx="44408">
                  <c:v>26.881355932213655</c:v>
                </c:pt>
                <c:pt idx="44409">
                  <c:v>26.881961259090168</c:v>
                </c:pt>
                <c:pt idx="44410">
                  <c:v>26.882566585966682</c:v>
                </c:pt>
                <c:pt idx="44411">
                  <c:v>26.883171912843196</c:v>
                </c:pt>
                <c:pt idx="44412">
                  <c:v>26.883777239719709</c:v>
                </c:pt>
                <c:pt idx="44413">
                  <c:v>26.884382566596223</c:v>
                </c:pt>
                <c:pt idx="44414">
                  <c:v>26.884987893472736</c:v>
                </c:pt>
                <c:pt idx="44415">
                  <c:v>26.88559322034925</c:v>
                </c:pt>
                <c:pt idx="44416">
                  <c:v>26.886198547225764</c:v>
                </c:pt>
                <c:pt idx="44417">
                  <c:v>26.886803874102277</c:v>
                </c:pt>
                <c:pt idx="44418">
                  <c:v>26.887409200978791</c:v>
                </c:pt>
                <c:pt idx="44419">
                  <c:v>26.888014527855304</c:v>
                </c:pt>
                <c:pt idx="44420">
                  <c:v>26.888619854731818</c:v>
                </c:pt>
                <c:pt idx="44421">
                  <c:v>26.889225181608332</c:v>
                </c:pt>
                <c:pt idx="44422">
                  <c:v>26.889830508484845</c:v>
                </c:pt>
                <c:pt idx="44423">
                  <c:v>26.890435835361359</c:v>
                </c:pt>
                <c:pt idx="44424">
                  <c:v>26.891041162237872</c:v>
                </c:pt>
                <c:pt idx="44425">
                  <c:v>26.891646489114386</c:v>
                </c:pt>
                <c:pt idx="44426">
                  <c:v>26.8922518159909</c:v>
                </c:pt>
                <c:pt idx="44427">
                  <c:v>26.892857142867413</c:v>
                </c:pt>
                <c:pt idx="44428">
                  <c:v>26.893462469743927</c:v>
                </c:pt>
                <c:pt idx="44429">
                  <c:v>26.89406779662044</c:v>
                </c:pt>
                <c:pt idx="44430">
                  <c:v>26.894673123496954</c:v>
                </c:pt>
                <c:pt idx="44431">
                  <c:v>26.895278450373468</c:v>
                </c:pt>
                <c:pt idx="44432">
                  <c:v>26.895883777249981</c:v>
                </c:pt>
                <c:pt idx="44433">
                  <c:v>26.896489104126495</c:v>
                </c:pt>
                <c:pt idx="44434">
                  <c:v>26.897094431003008</c:v>
                </c:pt>
                <c:pt idx="44435">
                  <c:v>26.897699757879522</c:v>
                </c:pt>
                <c:pt idx="44436">
                  <c:v>26.898305084756036</c:v>
                </c:pt>
                <c:pt idx="44437">
                  <c:v>26.898910411632549</c:v>
                </c:pt>
                <c:pt idx="44438">
                  <c:v>26.899515738509063</c:v>
                </c:pt>
                <c:pt idx="44439">
                  <c:v>26.900121065385576</c:v>
                </c:pt>
                <c:pt idx="44440">
                  <c:v>26.90072639226209</c:v>
                </c:pt>
                <c:pt idx="44441">
                  <c:v>26.901331719138604</c:v>
                </c:pt>
                <c:pt idx="44442">
                  <c:v>26.901937046015117</c:v>
                </c:pt>
                <c:pt idx="44443">
                  <c:v>26.902542372891631</c:v>
                </c:pt>
                <c:pt idx="44444">
                  <c:v>26.903147699768144</c:v>
                </c:pt>
                <c:pt idx="44445">
                  <c:v>26.903753026644658</c:v>
                </c:pt>
                <c:pt idx="44446">
                  <c:v>26.904358353521172</c:v>
                </c:pt>
                <c:pt idx="44447">
                  <c:v>26.904963680397685</c:v>
                </c:pt>
                <c:pt idx="44448">
                  <c:v>26.905569007274199</c:v>
                </c:pt>
                <c:pt idx="44449">
                  <c:v>26.906174334150712</c:v>
                </c:pt>
                <c:pt idx="44450">
                  <c:v>26.906779661027226</c:v>
                </c:pt>
                <c:pt idx="44451">
                  <c:v>26.90738498790374</c:v>
                </c:pt>
                <c:pt idx="44452">
                  <c:v>26.907990314780253</c:v>
                </c:pt>
                <c:pt idx="44453">
                  <c:v>26.908595641656767</c:v>
                </c:pt>
                <c:pt idx="44454">
                  <c:v>26.90920096853328</c:v>
                </c:pt>
                <c:pt idx="44455">
                  <c:v>26.909806295409794</c:v>
                </c:pt>
                <c:pt idx="44456">
                  <c:v>26.910411622286308</c:v>
                </c:pt>
                <c:pt idx="44457">
                  <c:v>26.911016949162821</c:v>
                </c:pt>
                <c:pt idx="44458">
                  <c:v>26.911622276039335</c:v>
                </c:pt>
                <c:pt idx="44459">
                  <c:v>26.912227602915848</c:v>
                </c:pt>
                <c:pt idx="44460">
                  <c:v>26.912832929792362</c:v>
                </c:pt>
                <c:pt idx="44461">
                  <c:v>26.913438256668876</c:v>
                </c:pt>
                <c:pt idx="44462">
                  <c:v>26.914043583545389</c:v>
                </c:pt>
                <c:pt idx="44463">
                  <c:v>26.914648910421903</c:v>
                </c:pt>
                <c:pt idx="44464">
                  <c:v>26.915254237298416</c:v>
                </c:pt>
                <c:pt idx="44465">
                  <c:v>26.91585956417493</c:v>
                </c:pt>
                <c:pt idx="44466">
                  <c:v>26.916464891051444</c:v>
                </c:pt>
                <c:pt idx="44467">
                  <c:v>26.917070217927957</c:v>
                </c:pt>
                <c:pt idx="44468">
                  <c:v>26.917675544804471</c:v>
                </c:pt>
                <c:pt idx="44469">
                  <c:v>26.918280871680984</c:v>
                </c:pt>
                <c:pt idx="44470">
                  <c:v>26.918886198557498</c:v>
                </c:pt>
                <c:pt idx="44471">
                  <c:v>26.919491525434012</c:v>
                </c:pt>
                <c:pt idx="44472">
                  <c:v>26.920096852310525</c:v>
                </c:pt>
                <c:pt idx="44473">
                  <c:v>26.920702179187039</c:v>
                </c:pt>
                <c:pt idx="44474">
                  <c:v>26.921307506063552</c:v>
                </c:pt>
                <c:pt idx="44475">
                  <c:v>26.921912832940066</c:v>
                </c:pt>
                <c:pt idx="44476">
                  <c:v>26.92251815981658</c:v>
                </c:pt>
                <c:pt idx="44477">
                  <c:v>26.923123486693093</c:v>
                </c:pt>
                <c:pt idx="44478">
                  <c:v>26.923728813569607</c:v>
                </c:pt>
                <c:pt idx="44479">
                  <c:v>26.924334140446121</c:v>
                </c:pt>
                <c:pt idx="44480">
                  <c:v>26.924939467322634</c:v>
                </c:pt>
                <c:pt idx="44481">
                  <c:v>26.925544794199148</c:v>
                </c:pt>
                <c:pt idx="44482">
                  <c:v>26.926150121075661</c:v>
                </c:pt>
                <c:pt idx="44483">
                  <c:v>26.926755447952175</c:v>
                </c:pt>
                <c:pt idx="44484">
                  <c:v>26.927360774828689</c:v>
                </c:pt>
                <c:pt idx="44485">
                  <c:v>26.927966101705202</c:v>
                </c:pt>
                <c:pt idx="44486">
                  <c:v>26.928571428581716</c:v>
                </c:pt>
                <c:pt idx="44487">
                  <c:v>26.929176755458229</c:v>
                </c:pt>
                <c:pt idx="44488">
                  <c:v>26.929782082334743</c:v>
                </c:pt>
                <c:pt idx="44489">
                  <c:v>26.930387409211257</c:v>
                </c:pt>
                <c:pt idx="44490">
                  <c:v>26.93099273608777</c:v>
                </c:pt>
                <c:pt idx="44491">
                  <c:v>26.931598062964284</c:v>
                </c:pt>
                <c:pt idx="44492">
                  <c:v>26.932203389840797</c:v>
                </c:pt>
                <c:pt idx="44493">
                  <c:v>26.932808716717311</c:v>
                </c:pt>
                <c:pt idx="44494">
                  <c:v>26.933414043593825</c:v>
                </c:pt>
                <c:pt idx="44495">
                  <c:v>26.934019370470338</c:v>
                </c:pt>
                <c:pt idx="44496">
                  <c:v>26.934624697346852</c:v>
                </c:pt>
                <c:pt idx="44497">
                  <c:v>26.935230024223365</c:v>
                </c:pt>
                <c:pt idx="44498">
                  <c:v>26.935835351099879</c:v>
                </c:pt>
                <c:pt idx="44499">
                  <c:v>26.936440677976393</c:v>
                </c:pt>
                <c:pt idx="44500">
                  <c:v>26.937046004852906</c:v>
                </c:pt>
                <c:pt idx="44501">
                  <c:v>26.93765133172942</c:v>
                </c:pt>
                <c:pt idx="44502">
                  <c:v>26.938256658605933</c:v>
                </c:pt>
                <c:pt idx="44503">
                  <c:v>26.938861985482447</c:v>
                </c:pt>
                <c:pt idx="44504">
                  <c:v>26.939467312358961</c:v>
                </c:pt>
                <c:pt idx="44505">
                  <c:v>26.940072639235474</c:v>
                </c:pt>
                <c:pt idx="44506">
                  <c:v>26.940677966111988</c:v>
                </c:pt>
                <c:pt idx="44507">
                  <c:v>26.941283292988501</c:v>
                </c:pt>
                <c:pt idx="44508">
                  <c:v>26.941888619865015</c:v>
                </c:pt>
                <c:pt idx="44509">
                  <c:v>26.942493946741529</c:v>
                </c:pt>
                <c:pt idx="44510">
                  <c:v>26.943099273618042</c:v>
                </c:pt>
                <c:pt idx="44511">
                  <c:v>26.943704600494556</c:v>
                </c:pt>
                <c:pt idx="44512">
                  <c:v>26.944309927371069</c:v>
                </c:pt>
                <c:pt idx="44513">
                  <c:v>26.944915254247583</c:v>
                </c:pt>
                <c:pt idx="44514">
                  <c:v>26.945520581124097</c:v>
                </c:pt>
                <c:pt idx="44515">
                  <c:v>26.94612590800061</c:v>
                </c:pt>
                <c:pt idx="44516">
                  <c:v>26.946731234877124</c:v>
                </c:pt>
                <c:pt idx="44517">
                  <c:v>26.947336561753637</c:v>
                </c:pt>
                <c:pt idx="44518">
                  <c:v>26.947941888630151</c:v>
                </c:pt>
                <c:pt idx="44519">
                  <c:v>26.948547215506665</c:v>
                </c:pt>
                <c:pt idx="44520">
                  <c:v>26.949152542383178</c:v>
                </c:pt>
                <c:pt idx="44521">
                  <c:v>26.949757869259692</c:v>
                </c:pt>
                <c:pt idx="44522">
                  <c:v>26.950363196136205</c:v>
                </c:pt>
                <c:pt idx="44523">
                  <c:v>26.950968523012719</c:v>
                </c:pt>
                <c:pt idx="44524">
                  <c:v>26.951573849889233</c:v>
                </c:pt>
                <c:pt idx="44525">
                  <c:v>26.952179176765746</c:v>
                </c:pt>
                <c:pt idx="44526">
                  <c:v>26.95278450364226</c:v>
                </c:pt>
                <c:pt idx="44527">
                  <c:v>26.953389830518773</c:v>
                </c:pt>
                <c:pt idx="44528">
                  <c:v>26.953995157395287</c:v>
                </c:pt>
                <c:pt idx="44529">
                  <c:v>26.954600484271801</c:v>
                </c:pt>
                <c:pt idx="44530">
                  <c:v>26.955205811148314</c:v>
                </c:pt>
                <c:pt idx="44531">
                  <c:v>26.955811138024828</c:v>
                </c:pt>
                <c:pt idx="44532">
                  <c:v>26.956416464901341</c:v>
                </c:pt>
                <c:pt idx="44533">
                  <c:v>26.957021791777855</c:v>
                </c:pt>
                <c:pt idx="44534">
                  <c:v>26.957627118654369</c:v>
                </c:pt>
                <c:pt idx="44535">
                  <c:v>26.958232445530882</c:v>
                </c:pt>
                <c:pt idx="44536">
                  <c:v>26.958837772407396</c:v>
                </c:pt>
                <c:pt idx="44537">
                  <c:v>26.959443099283909</c:v>
                </c:pt>
                <c:pt idx="44538">
                  <c:v>26.960048426160423</c:v>
                </c:pt>
                <c:pt idx="44539">
                  <c:v>26.960653753036937</c:v>
                </c:pt>
                <c:pt idx="44540">
                  <c:v>26.96125907991345</c:v>
                </c:pt>
                <c:pt idx="44541">
                  <c:v>26.961864406789964</c:v>
                </c:pt>
                <c:pt idx="44542">
                  <c:v>26.962469733666477</c:v>
                </c:pt>
                <c:pt idx="44543">
                  <c:v>26.963075060542991</c:v>
                </c:pt>
                <c:pt idx="44544">
                  <c:v>26.963680387419505</c:v>
                </c:pt>
                <c:pt idx="44545">
                  <c:v>26.964285714296018</c:v>
                </c:pt>
                <c:pt idx="44546">
                  <c:v>26.964891041172532</c:v>
                </c:pt>
                <c:pt idx="44547">
                  <c:v>26.965496368049045</c:v>
                </c:pt>
                <c:pt idx="44548">
                  <c:v>26.966101694925559</c:v>
                </c:pt>
                <c:pt idx="44549">
                  <c:v>26.966707021802073</c:v>
                </c:pt>
                <c:pt idx="44550">
                  <c:v>26.967312348678586</c:v>
                </c:pt>
                <c:pt idx="44551">
                  <c:v>26.9679176755551</c:v>
                </c:pt>
                <c:pt idx="44552">
                  <c:v>26.968523002431613</c:v>
                </c:pt>
                <c:pt idx="44553">
                  <c:v>26.969128329308127</c:v>
                </c:pt>
                <c:pt idx="44554">
                  <c:v>26.969733656184641</c:v>
                </c:pt>
                <c:pt idx="44555">
                  <c:v>26.970338983061154</c:v>
                </c:pt>
                <c:pt idx="44556">
                  <c:v>26.970944309937668</c:v>
                </c:pt>
                <c:pt idx="44557">
                  <c:v>26.971549636814181</c:v>
                </c:pt>
                <c:pt idx="44558">
                  <c:v>26.972154963690695</c:v>
                </c:pt>
                <c:pt idx="44559">
                  <c:v>26.972760290567209</c:v>
                </c:pt>
                <c:pt idx="44560">
                  <c:v>26.973365617443722</c:v>
                </c:pt>
                <c:pt idx="44561">
                  <c:v>26.973970944320236</c:v>
                </c:pt>
                <c:pt idx="44562">
                  <c:v>26.974576271196749</c:v>
                </c:pt>
                <c:pt idx="44563">
                  <c:v>26.975181598073263</c:v>
                </c:pt>
                <c:pt idx="44564">
                  <c:v>26.975786924949777</c:v>
                </c:pt>
                <c:pt idx="44565">
                  <c:v>26.97639225182629</c:v>
                </c:pt>
                <c:pt idx="44566">
                  <c:v>26.976997578702804</c:v>
                </c:pt>
                <c:pt idx="44567">
                  <c:v>26.977602905579317</c:v>
                </c:pt>
                <c:pt idx="44568">
                  <c:v>26.978208232455831</c:v>
                </c:pt>
                <c:pt idx="44569">
                  <c:v>26.978813559332345</c:v>
                </c:pt>
                <c:pt idx="44570">
                  <c:v>26.979418886208858</c:v>
                </c:pt>
                <c:pt idx="44571">
                  <c:v>26.980024213085372</c:v>
                </c:pt>
                <c:pt idx="44572">
                  <c:v>26.980629539961885</c:v>
                </c:pt>
                <c:pt idx="44573">
                  <c:v>26.981234866838399</c:v>
                </c:pt>
                <c:pt idx="44574">
                  <c:v>26.981840193714913</c:v>
                </c:pt>
                <c:pt idx="44575">
                  <c:v>26.982445520591426</c:v>
                </c:pt>
                <c:pt idx="44576">
                  <c:v>26.98305084746794</c:v>
                </c:pt>
                <c:pt idx="44577">
                  <c:v>26.983656174344453</c:v>
                </c:pt>
                <c:pt idx="44578">
                  <c:v>26.984261501220967</c:v>
                </c:pt>
                <c:pt idx="44579">
                  <c:v>26.984866828097481</c:v>
                </c:pt>
                <c:pt idx="44580">
                  <c:v>26.985472154973994</c:v>
                </c:pt>
                <c:pt idx="44581">
                  <c:v>26.986077481850508</c:v>
                </c:pt>
                <c:pt idx="44582">
                  <c:v>26.986682808727021</c:v>
                </c:pt>
                <c:pt idx="44583">
                  <c:v>26.987288135603535</c:v>
                </c:pt>
                <c:pt idx="44584">
                  <c:v>26.987893462480049</c:v>
                </c:pt>
                <c:pt idx="44585">
                  <c:v>26.988498789356562</c:v>
                </c:pt>
                <c:pt idx="44586">
                  <c:v>26.989104116233076</c:v>
                </c:pt>
                <c:pt idx="44587">
                  <c:v>26.989709443109589</c:v>
                </c:pt>
                <c:pt idx="44588">
                  <c:v>26.990314769986103</c:v>
                </c:pt>
                <c:pt idx="44589">
                  <c:v>26.990920096862617</c:v>
                </c:pt>
                <c:pt idx="44590">
                  <c:v>26.99152542373913</c:v>
                </c:pt>
                <c:pt idx="44591">
                  <c:v>26.992130750615644</c:v>
                </c:pt>
                <c:pt idx="44592">
                  <c:v>26.992736077492157</c:v>
                </c:pt>
                <c:pt idx="44593">
                  <c:v>26.993341404368671</c:v>
                </c:pt>
                <c:pt idx="44594">
                  <c:v>26.993946731245185</c:v>
                </c:pt>
                <c:pt idx="44595">
                  <c:v>26.994552058121698</c:v>
                </c:pt>
                <c:pt idx="44596">
                  <c:v>26.995157384998212</c:v>
                </c:pt>
                <c:pt idx="44597">
                  <c:v>26.995762711874725</c:v>
                </c:pt>
                <c:pt idx="44598">
                  <c:v>26.996368038751239</c:v>
                </c:pt>
                <c:pt idx="44599">
                  <c:v>26.996973365627753</c:v>
                </c:pt>
                <c:pt idx="44600">
                  <c:v>26.997578692504266</c:v>
                </c:pt>
                <c:pt idx="44601">
                  <c:v>26.99818401938078</c:v>
                </c:pt>
                <c:pt idx="44602">
                  <c:v>26.998789346257293</c:v>
                </c:pt>
                <c:pt idx="44603">
                  <c:v>26.999394673133807</c:v>
                </c:pt>
                <c:pt idx="44604">
                  <c:v>27.000000000010321</c:v>
                </c:pt>
                <c:pt idx="44605">
                  <c:v>27.000605326886834</c:v>
                </c:pt>
                <c:pt idx="44606">
                  <c:v>27.001210653763348</c:v>
                </c:pt>
                <c:pt idx="44607">
                  <c:v>27.001815980639861</c:v>
                </c:pt>
                <c:pt idx="44608">
                  <c:v>27.002421307516375</c:v>
                </c:pt>
                <c:pt idx="44609">
                  <c:v>27.003026634392889</c:v>
                </c:pt>
                <c:pt idx="44610">
                  <c:v>27.003631961269402</c:v>
                </c:pt>
                <c:pt idx="44611">
                  <c:v>27.004237288145916</c:v>
                </c:pt>
                <c:pt idx="44612">
                  <c:v>27.004842615022429</c:v>
                </c:pt>
                <c:pt idx="44613">
                  <c:v>27.005447941898943</c:v>
                </c:pt>
                <c:pt idx="44614">
                  <c:v>27.006053268775457</c:v>
                </c:pt>
                <c:pt idx="44615">
                  <c:v>27.00665859565197</c:v>
                </c:pt>
                <c:pt idx="44616">
                  <c:v>27.007263922528484</c:v>
                </c:pt>
                <c:pt idx="44617">
                  <c:v>27.007869249404997</c:v>
                </c:pt>
                <c:pt idx="44618">
                  <c:v>27.008474576281511</c:v>
                </c:pt>
                <c:pt idx="44619">
                  <c:v>27.009079903158025</c:v>
                </c:pt>
                <c:pt idx="44620">
                  <c:v>27.009685230034538</c:v>
                </c:pt>
                <c:pt idx="44621">
                  <c:v>27.010290556911052</c:v>
                </c:pt>
                <c:pt idx="44622">
                  <c:v>27.010895883787565</c:v>
                </c:pt>
                <c:pt idx="44623">
                  <c:v>27.011501210664079</c:v>
                </c:pt>
                <c:pt idx="44624">
                  <c:v>27.012106537540593</c:v>
                </c:pt>
                <c:pt idx="44625">
                  <c:v>27.012711864417106</c:v>
                </c:pt>
                <c:pt idx="44626">
                  <c:v>27.01331719129362</c:v>
                </c:pt>
                <c:pt idx="44627">
                  <c:v>27.013922518170133</c:v>
                </c:pt>
                <c:pt idx="44628">
                  <c:v>27.014527845046647</c:v>
                </c:pt>
                <c:pt idx="44629">
                  <c:v>27.015133171923161</c:v>
                </c:pt>
                <c:pt idx="44630">
                  <c:v>27.015738498799674</c:v>
                </c:pt>
                <c:pt idx="44631">
                  <c:v>27.016343825676188</c:v>
                </c:pt>
                <c:pt idx="44632">
                  <c:v>27.016949152552701</c:v>
                </c:pt>
                <c:pt idx="44633">
                  <c:v>27.017554479429215</c:v>
                </c:pt>
                <c:pt idx="44634">
                  <c:v>27.018159806305729</c:v>
                </c:pt>
                <c:pt idx="44635">
                  <c:v>27.018765133182242</c:v>
                </c:pt>
                <c:pt idx="44636">
                  <c:v>27.019370460058756</c:v>
                </c:pt>
                <c:pt idx="44637">
                  <c:v>27.019975786935269</c:v>
                </c:pt>
                <c:pt idx="44638">
                  <c:v>27.020581113811783</c:v>
                </c:pt>
                <c:pt idx="44639">
                  <c:v>27.021186440688297</c:v>
                </c:pt>
                <c:pt idx="44640">
                  <c:v>27.02179176756481</c:v>
                </c:pt>
                <c:pt idx="44641">
                  <c:v>27.022397094441324</c:v>
                </c:pt>
                <c:pt idx="44642">
                  <c:v>27.023002421317837</c:v>
                </c:pt>
                <c:pt idx="44643">
                  <c:v>27.023607748194351</c:v>
                </c:pt>
                <c:pt idx="44644">
                  <c:v>27.024213075070865</c:v>
                </c:pt>
                <c:pt idx="44645">
                  <c:v>27.024818401947378</c:v>
                </c:pt>
                <c:pt idx="44646">
                  <c:v>27.025423728823892</c:v>
                </c:pt>
                <c:pt idx="44647">
                  <c:v>27.026029055700405</c:v>
                </c:pt>
                <c:pt idx="44648">
                  <c:v>27.026634382576919</c:v>
                </c:pt>
                <c:pt idx="44649">
                  <c:v>27.027239709453433</c:v>
                </c:pt>
                <c:pt idx="44650">
                  <c:v>27.027845036329946</c:v>
                </c:pt>
                <c:pt idx="44651">
                  <c:v>27.02845036320646</c:v>
                </c:pt>
                <c:pt idx="44652">
                  <c:v>27.029055690082973</c:v>
                </c:pt>
                <c:pt idx="44653">
                  <c:v>27.029661016959487</c:v>
                </c:pt>
                <c:pt idx="44654">
                  <c:v>27.030266343836001</c:v>
                </c:pt>
                <c:pt idx="44655">
                  <c:v>27.030871670712514</c:v>
                </c:pt>
                <c:pt idx="44656">
                  <c:v>27.031476997589028</c:v>
                </c:pt>
                <c:pt idx="44657">
                  <c:v>27.032082324465541</c:v>
                </c:pt>
                <c:pt idx="44658">
                  <c:v>27.032687651342055</c:v>
                </c:pt>
                <c:pt idx="44659">
                  <c:v>27.033292978218569</c:v>
                </c:pt>
                <c:pt idx="44660">
                  <c:v>27.033898305095082</c:v>
                </c:pt>
                <c:pt idx="44661">
                  <c:v>27.034503631971596</c:v>
                </c:pt>
                <c:pt idx="44662">
                  <c:v>27.035108958848109</c:v>
                </c:pt>
                <c:pt idx="44663">
                  <c:v>27.035714285724623</c:v>
                </c:pt>
                <c:pt idx="44664">
                  <c:v>27.036319612601137</c:v>
                </c:pt>
                <c:pt idx="44665">
                  <c:v>27.03692493947765</c:v>
                </c:pt>
                <c:pt idx="44666">
                  <c:v>27.037530266354164</c:v>
                </c:pt>
                <c:pt idx="44667">
                  <c:v>27.038135593230678</c:v>
                </c:pt>
                <c:pt idx="44668">
                  <c:v>27.038740920107191</c:v>
                </c:pt>
                <c:pt idx="44669">
                  <c:v>27.039346246983705</c:v>
                </c:pt>
                <c:pt idx="44670">
                  <c:v>27.039951573860218</c:v>
                </c:pt>
                <c:pt idx="44671">
                  <c:v>27.040556900736732</c:v>
                </c:pt>
                <c:pt idx="44672">
                  <c:v>27.041162227613246</c:v>
                </c:pt>
                <c:pt idx="44673">
                  <c:v>27.041767554489759</c:v>
                </c:pt>
                <c:pt idx="44674">
                  <c:v>27.042372881366273</c:v>
                </c:pt>
                <c:pt idx="44675">
                  <c:v>27.042978208242786</c:v>
                </c:pt>
                <c:pt idx="44676">
                  <c:v>27.0435835351193</c:v>
                </c:pt>
                <c:pt idx="44677">
                  <c:v>27.044188861995814</c:v>
                </c:pt>
                <c:pt idx="44678">
                  <c:v>27.044794188872327</c:v>
                </c:pt>
                <c:pt idx="44679">
                  <c:v>27.045399515748841</c:v>
                </c:pt>
                <c:pt idx="44680">
                  <c:v>27.046004842625354</c:v>
                </c:pt>
                <c:pt idx="44681">
                  <c:v>27.046610169501868</c:v>
                </c:pt>
                <c:pt idx="44682">
                  <c:v>27.047215496378382</c:v>
                </c:pt>
                <c:pt idx="44683">
                  <c:v>27.047820823254895</c:v>
                </c:pt>
                <c:pt idx="44684">
                  <c:v>27.048426150131409</c:v>
                </c:pt>
                <c:pt idx="44685">
                  <c:v>27.049031477007922</c:v>
                </c:pt>
                <c:pt idx="44686">
                  <c:v>27.049636803884436</c:v>
                </c:pt>
                <c:pt idx="44687">
                  <c:v>27.05024213076095</c:v>
                </c:pt>
                <c:pt idx="44688">
                  <c:v>27.050847457637463</c:v>
                </c:pt>
                <c:pt idx="44689">
                  <c:v>27.051452784513977</c:v>
                </c:pt>
                <c:pt idx="44690">
                  <c:v>27.05205811139049</c:v>
                </c:pt>
                <c:pt idx="44691">
                  <c:v>27.052663438267004</c:v>
                </c:pt>
                <c:pt idx="44692">
                  <c:v>27.053268765143518</c:v>
                </c:pt>
                <c:pt idx="44693">
                  <c:v>27.053874092020031</c:v>
                </c:pt>
                <c:pt idx="44694">
                  <c:v>27.054479418896545</c:v>
                </c:pt>
                <c:pt idx="44695">
                  <c:v>27.055084745773058</c:v>
                </c:pt>
                <c:pt idx="44696">
                  <c:v>27.055690072649572</c:v>
                </c:pt>
                <c:pt idx="44697">
                  <c:v>27.056295399526086</c:v>
                </c:pt>
                <c:pt idx="44698">
                  <c:v>27.056900726402599</c:v>
                </c:pt>
                <c:pt idx="44699">
                  <c:v>27.057506053279113</c:v>
                </c:pt>
                <c:pt idx="44700">
                  <c:v>27.058111380155626</c:v>
                </c:pt>
                <c:pt idx="44701">
                  <c:v>27.05871670703214</c:v>
                </c:pt>
                <c:pt idx="44702">
                  <c:v>27.059322033908654</c:v>
                </c:pt>
                <c:pt idx="44703">
                  <c:v>27.059927360785167</c:v>
                </c:pt>
                <c:pt idx="44704">
                  <c:v>27.060532687661681</c:v>
                </c:pt>
                <c:pt idx="44705">
                  <c:v>27.061138014538194</c:v>
                </c:pt>
                <c:pt idx="44706">
                  <c:v>27.061743341414708</c:v>
                </c:pt>
                <c:pt idx="44707">
                  <c:v>27.062348668291222</c:v>
                </c:pt>
                <c:pt idx="44708">
                  <c:v>27.062953995167735</c:v>
                </c:pt>
                <c:pt idx="44709">
                  <c:v>27.063559322044249</c:v>
                </c:pt>
                <c:pt idx="44710">
                  <c:v>27.064164648920762</c:v>
                </c:pt>
                <c:pt idx="44711">
                  <c:v>27.064769975797276</c:v>
                </c:pt>
                <c:pt idx="44712">
                  <c:v>27.06537530267379</c:v>
                </c:pt>
                <c:pt idx="44713">
                  <c:v>27.065980629550303</c:v>
                </c:pt>
                <c:pt idx="44714">
                  <c:v>27.066585956426817</c:v>
                </c:pt>
                <c:pt idx="44715">
                  <c:v>27.06719128330333</c:v>
                </c:pt>
                <c:pt idx="44716">
                  <c:v>27.067796610179844</c:v>
                </c:pt>
                <c:pt idx="44717">
                  <c:v>27.068401937056358</c:v>
                </c:pt>
                <c:pt idx="44718">
                  <c:v>27.069007263932871</c:v>
                </c:pt>
                <c:pt idx="44719">
                  <c:v>27.069612590809385</c:v>
                </c:pt>
                <c:pt idx="44720">
                  <c:v>27.070217917685898</c:v>
                </c:pt>
                <c:pt idx="44721">
                  <c:v>27.070823244562412</c:v>
                </c:pt>
                <c:pt idx="44722">
                  <c:v>27.071428571438926</c:v>
                </c:pt>
                <c:pt idx="44723">
                  <c:v>27.072033898315439</c:v>
                </c:pt>
                <c:pt idx="44724">
                  <c:v>27.072639225191953</c:v>
                </c:pt>
                <c:pt idx="44725">
                  <c:v>27.073244552068466</c:v>
                </c:pt>
                <c:pt idx="44726">
                  <c:v>27.07384987894498</c:v>
                </c:pt>
                <c:pt idx="44727">
                  <c:v>27.074455205821494</c:v>
                </c:pt>
                <c:pt idx="44728">
                  <c:v>27.075060532698007</c:v>
                </c:pt>
                <c:pt idx="44729">
                  <c:v>27.075665859574521</c:v>
                </c:pt>
                <c:pt idx="44730">
                  <c:v>27.076271186451034</c:v>
                </c:pt>
                <c:pt idx="44731">
                  <c:v>27.076876513327548</c:v>
                </c:pt>
                <c:pt idx="44732">
                  <c:v>27.077481840204062</c:v>
                </c:pt>
                <c:pt idx="44733">
                  <c:v>27.078087167080575</c:v>
                </c:pt>
                <c:pt idx="44734">
                  <c:v>27.078692493957089</c:v>
                </c:pt>
                <c:pt idx="44735">
                  <c:v>27.079297820833602</c:v>
                </c:pt>
                <c:pt idx="44736">
                  <c:v>27.079903147710116</c:v>
                </c:pt>
                <c:pt idx="44737">
                  <c:v>27.08050847458663</c:v>
                </c:pt>
                <c:pt idx="44738">
                  <c:v>27.081113801463143</c:v>
                </c:pt>
                <c:pt idx="44739">
                  <c:v>27.081719128339657</c:v>
                </c:pt>
                <c:pt idx="44740">
                  <c:v>27.08232445521617</c:v>
                </c:pt>
                <c:pt idx="44741">
                  <c:v>27.082929782092684</c:v>
                </c:pt>
                <c:pt idx="44742">
                  <c:v>27.083535108969198</c:v>
                </c:pt>
                <c:pt idx="44743">
                  <c:v>27.084140435845711</c:v>
                </c:pt>
                <c:pt idx="44744">
                  <c:v>27.084745762722225</c:v>
                </c:pt>
                <c:pt idx="44745">
                  <c:v>27.085351089598738</c:v>
                </c:pt>
                <c:pt idx="44746">
                  <c:v>27.085956416475252</c:v>
                </c:pt>
                <c:pt idx="44747">
                  <c:v>27.086561743351766</c:v>
                </c:pt>
                <c:pt idx="44748">
                  <c:v>27.087167070228279</c:v>
                </c:pt>
                <c:pt idx="44749">
                  <c:v>27.087772397104793</c:v>
                </c:pt>
                <c:pt idx="44750">
                  <c:v>27.088377723981306</c:v>
                </c:pt>
                <c:pt idx="44751">
                  <c:v>27.08898305085782</c:v>
                </c:pt>
                <c:pt idx="44752">
                  <c:v>27.089588377734334</c:v>
                </c:pt>
                <c:pt idx="44753">
                  <c:v>27.090193704610847</c:v>
                </c:pt>
                <c:pt idx="44754">
                  <c:v>27.090799031487361</c:v>
                </c:pt>
                <c:pt idx="44755">
                  <c:v>27.091404358363874</c:v>
                </c:pt>
                <c:pt idx="44756">
                  <c:v>27.092009685240388</c:v>
                </c:pt>
                <c:pt idx="44757">
                  <c:v>27.092615012116902</c:v>
                </c:pt>
                <c:pt idx="44758">
                  <c:v>27.093220338993415</c:v>
                </c:pt>
                <c:pt idx="44759">
                  <c:v>27.093825665869929</c:v>
                </c:pt>
                <c:pt idx="44760">
                  <c:v>27.094430992746442</c:v>
                </c:pt>
                <c:pt idx="44761">
                  <c:v>27.095036319622956</c:v>
                </c:pt>
                <c:pt idx="44762">
                  <c:v>27.09564164649947</c:v>
                </c:pt>
                <c:pt idx="44763">
                  <c:v>27.096246973375983</c:v>
                </c:pt>
                <c:pt idx="44764">
                  <c:v>27.096852300252497</c:v>
                </c:pt>
                <c:pt idx="44765">
                  <c:v>27.09745762712901</c:v>
                </c:pt>
                <c:pt idx="44766">
                  <c:v>27.098062954005524</c:v>
                </c:pt>
                <c:pt idx="44767">
                  <c:v>27.098668280882038</c:v>
                </c:pt>
                <c:pt idx="44768">
                  <c:v>27.099273607758551</c:v>
                </c:pt>
                <c:pt idx="44769">
                  <c:v>27.099878934635065</c:v>
                </c:pt>
                <c:pt idx="44770">
                  <c:v>27.100484261511578</c:v>
                </c:pt>
                <c:pt idx="44771">
                  <c:v>27.101089588388092</c:v>
                </c:pt>
                <c:pt idx="44772">
                  <c:v>27.101694915264606</c:v>
                </c:pt>
                <c:pt idx="44773">
                  <c:v>27.102300242141119</c:v>
                </c:pt>
                <c:pt idx="44774">
                  <c:v>27.102905569017633</c:v>
                </c:pt>
                <c:pt idx="44775">
                  <c:v>27.103510895894146</c:v>
                </c:pt>
                <c:pt idx="44776">
                  <c:v>27.10411622277066</c:v>
                </c:pt>
                <c:pt idx="44777">
                  <c:v>27.104721549647174</c:v>
                </c:pt>
                <c:pt idx="44778">
                  <c:v>27.105326876523687</c:v>
                </c:pt>
                <c:pt idx="44779">
                  <c:v>27.105932203400201</c:v>
                </c:pt>
                <c:pt idx="44780">
                  <c:v>27.106537530276714</c:v>
                </c:pt>
                <c:pt idx="44781">
                  <c:v>27.107142857153228</c:v>
                </c:pt>
                <c:pt idx="44782">
                  <c:v>27.107748184029742</c:v>
                </c:pt>
                <c:pt idx="44783">
                  <c:v>27.108353510906255</c:v>
                </c:pt>
                <c:pt idx="44784">
                  <c:v>27.108958837782769</c:v>
                </c:pt>
                <c:pt idx="44785">
                  <c:v>27.109564164659282</c:v>
                </c:pt>
                <c:pt idx="44786">
                  <c:v>27.110169491535796</c:v>
                </c:pt>
                <c:pt idx="44787">
                  <c:v>27.11077481841231</c:v>
                </c:pt>
                <c:pt idx="44788">
                  <c:v>27.111380145288823</c:v>
                </c:pt>
                <c:pt idx="44789">
                  <c:v>27.111985472165337</c:v>
                </c:pt>
                <c:pt idx="44790">
                  <c:v>27.11259079904185</c:v>
                </c:pt>
                <c:pt idx="44791">
                  <c:v>27.113196125918364</c:v>
                </c:pt>
                <c:pt idx="44792">
                  <c:v>27.113801452794878</c:v>
                </c:pt>
                <c:pt idx="44793">
                  <c:v>27.114406779671391</c:v>
                </c:pt>
                <c:pt idx="44794">
                  <c:v>27.115012106547905</c:v>
                </c:pt>
                <c:pt idx="44795">
                  <c:v>27.115617433424418</c:v>
                </c:pt>
                <c:pt idx="44796">
                  <c:v>27.116222760300932</c:v>
                </c:pt>
                <c:pt idx="44797">
                  <c:v>27.116828087177446</c:v>
                </c:pt>
                <c:pt idx="44798">
                  <c:v>27.117433414053959</c:v>
                </c:pt>
                <c:pt idx="44799">
                  <c:v>27.118038740930473</c:v>
                </c:pt>
                <c:pt idx="44800">
                  <c:v>27.118644067806986</c:v>
                </c:pt>
                <c:pt idx="44801">
                  <c:v>27.1192493946835</c:v>
                </c:pt>
                <c:pt idx="44802">
                  <c:v>27.119854721560014</c:v>
                </c:pt>
                <c:pt idx="44803">
                  <c:v>27.120460048436527</c:v>
                </c:pt>
                <c:pt idx="44804">
                  <c:v>27.121065375313041</c:v>
                </c:pt>
                <c:pt idx="44805">
                  <c:v>27.121670702189554</c:v>
                </c:pt>
                <c:pt idx="44806">
                  <c:v>27.122276029066068</c:v>
                </c:pt>
                <c:pt idx="44807">
                  <c:v>27.122881355942582</c:v>
                </c:pt>
                <c:pt idx="44808">
                  <c:v>27.123486682819095</c:v>
                </c:pt>
                <c:pt idx="44809">
                  <c:v>27.124092009695609</c:v>
                </c:pt>
                <c:pt idx="44810">
                  <c:v>27.124697336572122</c:v>
                </c:pt>
                <c:pt idx="44811">
                  <c:v>27.125302663448636</c:v>
                </c:pt>
                <c:pt idx="44812">
                  <c:v>27.12590799032515</c:v>
                </c:pt>
                <c:pt idx="44813">
                  <c:v>27.126513317201663</c:v>
                </c:pt>
                <c:pt idx="44814">
                  <c:v>27.127118644078177</c:v>
                </c:pt>
                <c:pt idx="44815">
                  <c:v>27.12772397095469</c:v>
                </c:pt>
                <c:pt idx="44816">
                  <c:v>27.128329297831204</c:v>
                </c:pt>
                <c:pt idx="44817">
                  <c:v>27.128934624707718</c:v>
                </c:pt>
                <c:pt idx="44818">
                  <c:v>27.129539951584231</c:v>
                </c:pt>
                <c:pt idx="44819">
                  <c:v>27.130145278460745</c:v>
                </c:pt>
                <c:pt idx="44820">
                  <c:v>27.130750605337258</c:v>
                </c:pt>
                <c:pt idx="44821">
                  <c:v>27.131355932213772</c:v>
                </c:pt>
                <c:pt idx="44822">
                  <c:v>27.131961259090286</c:v>
                </c:pt>
                <c:pt idx="44823">
                  <c:v>27.132566585966799</c:v>
                </c:pt>
                <c:pt idx="44824">
                  <c:v>27.133171912843313</c:v>
                </c:pt>
                <c:pt idx="44825">
                  <c:v>27.133777239719826</c:v>
                </c:pt>
                <c:pt idx="44826">
                  <c:v>27.13438256659634</c:v>
                </c:pt>
                <c:pt idx="44827">
                  <c:v>27.134987893472854</c:v>
                </c:pt>
                <c:pt idx="44828">
                  <c:v>27.135593220349367</c:v>
                </c:pt>
                <c:pt idx="44829">
                  <c:v>27.136198547225881</c:v>
                </c:pt>
                <c:pt idx="44830">
                  <c:v>27.136803874102394</c:v>
                </c:pt>
                <c:pt idx="44831">
                  <c:v>27.137409200978908</c:v>
                </c:pt>
                <c:pt idx="44832">
                  <c:v>27.138014527855422</c:v>
                </c:pt>
                <c:pt idx="44833">
                  <c:v>27.138619854731935</c:v>
                </c:pt>
                <c:pt idx="44834">
                  <c:v>27.139225181608449</c:v>
                </c:pt>
                <c:pt idx="44835">
                  <c:v>27.139830508484962</c:v>
                </c:pt>
                <c:pt idx="44836">
                  <c:v>27.140435835361476</c:v>
                </c:pt>
                <c:pt idx="44837">
                  <c:v>27.14104116223799</c:v>
                </c:pt>
                <c:pt idx="44838">
                  <c:v>27.141646489114503</c:v>
                </c:pt>
                <c:pt idx="44839">
                  <c:v>27.142251815991017</c:v>
                </c:pt>
                <c:pt idx="44840">
                  <c:v>27.14285714286753</c:v>
                </c:pt>
                <c:pt idx="44841">
                  <c:v>27.143462469744044</c:v>
                </c:pt>
                <c:pt idx="44842">
                  <c:v>27.144067796620558</c:v>
                </c:pt>
                <c:pt idx="44843">
                  <c:v>27.144673123497071</c:v>
                </c:pt>
                <c:pt idx="44844">
                  <c:v>27.145278450373585</c:v>
                </c:pt>
                <c:pt idx="44845">
                  <c:v>27.145883777250098</c:v>
                </c:pt>
                <c:pt idx="44846">
                  <c:v>27.146489104126612</c:v>
                </c:pt>
                <c:pt idx="44847">
                  <c:v>27.147094431003126</c:v>
                </c:pt>
                <c:pt idx="44848">
                  <c:v>27.147699757879639</c:v>
                </c:pt>
                <c:pt idx="44849">
                  <c:v>27.148305084756153</c:v>
                </c:pt>
                <c:pt idx="44850">
                  <c:v>27.148910411632666</c:v>
                </c:pt>
                <c:pt idx="44851">
                  <c:v>27.14951573850918</c:v>
                </c:pt>
                <c:pt idx="44852">
                  <c:v>27.150121065385694</c:v>
                </c:pt>
                <c:pt idx="44853">
                  <c:v>27.150726392262207</c:v>
                </c:pt>
                <c:pt idx="44854">
                  <c:v>27.151331719138721</c:v>
                </c:pt>
                <c:pt idx="44855">
                  <c:v>27.151937046015235</c:v>
                </c:pt>
                <c:pt idx="44856">
                  <c:v>27.152542372891748</c:v>
                </c:pt>
                <c:pt idx="44857">
                  <c:v>27.153147699768262</c:v>
                </c:pt>
                <c:pt idx="44858">
                  <c:v>27.153753026644775</c:v>
                </c:pt>
                <c:pt idx="44859">
                  <c:v>27.154358353521289</c:v>
                </c:pt>
                <c:pt idx="44860">
                  <c:v>27.154963680397803</c:v>
                </c:pt>
                <c:pt idx="44861">
                  <c:v>27.155569007274316</c:v>
                </c:pt>
                <c:pt idx="44862">
                  <c:v>27.15617433415083</c:v>
                </c:pt>
                <c:pt idx="44863">
                  <c:v>27.156779661027343</c:v>
                </c:pt>
                <c:pt idx="44864">
                  <c:v>27.157384987903857</c:v>
                </c:pt>
                <c:pt idx="44865">
                  <c:v>27.157990314780371</c:v>
                </c:pt>
                <c:pt idx="44866">
                  <c:v>27.158595641656884</c:v>
                </c:pt>
                <c:pt idx="44867">
                  <c:v>27.159200968533398</c:v>
                </c:pt>
                <c:pt idx="44868">
                  <c:v>27.159806295409911</c:v>
                </c:pt>
                <c:pt idx="44869">
                  <c:v>27.160411622286425</c:v>
                </c:pt>
                <c:pt idx="44870">
                  <c:v>27.161016949162939</c:v>
                </c:pt>
                <c:pt idx="44871">
                  <c:v>27.161622276039452</c:v>
                </c:pt>
                <c:pt idx="44872">
                  <c:v>27.162227602915966</c:v>
                </c:pt>
                <c:pt idx="44873">
                  <c:v>27.162832929792479</c:v>
                </c:pt>
                <c:pt idx="44874">
                  <c:v>27.163438256668993</c:v>
                </c:pt>
                <c:pt idx="44875">
                  <c:v>27.164043583545507</c:v>
                </c:pt>
                <c:pt idx="44876">
                  <c:v>27.16464891042202</c:v>
                </c:pt>
                <c:pt idx="44877">
                  <c:v>27.165254237298534</c:v>
                </c:pt>
                <c:pt idx="44878">
                  <c:v>27.165859564175047</c:v>
                </c:pt>
                <c:pt idx="44879">
                  <c:v>27.166464891051561</c:v>
                </c:pt>
                <c:pt idx="44880">
                  <c:v>27.167070217928075</c:v>
                </c:pt>
                <c:pt idx="44881">
                  <c:v>27.167675544804588</c:v>
                </c:pt>
                <c:pt idx="44882">
                  <c:v>27.168280871681102</c:v>
                </c:pt>
                <c:pt idx="44883">
                  <c:v>27.168886198557615</c:v>
                </c:pt>
                <c:pt idx="44884">
                  <c:v>27.169491525434129</c:v>
                </c:pt>
                <c:pt idx="44885">
                  <c:v>27.170096852310643</c:v>
                </c:pt>
                <c:pt idx="44886">
                  <c:v>27.170702179187156</c:v>
                </c:pt>
                <c:pt idx="44887">
                  <c:v>27.17130750606367</c:v>
                </c:pt>
                <c:pt idx="44888">
                  <c:v>27.171912832940183</c:v>
                </c:pt>
                <c:pt idx="44889">
                  <c:v>27.172518159816697</c:v>
                </c:pt>
                <c:pt idx="44890">
                  <c:v>27.173123486693211</c:v>
                </c:pt>
                <c:pt idx="44891">
                  <c:v>27.173728813569724</c:v>
                </c:pt>
                <c:pt idx="44892">
                  <c:v>27.174334140446238</c:v>
                </c:pt>
                <c:pt idx="44893">
                  <c:v>27.174939467322751</c:v>
                </c:pt>
                <c:pt idx="44894">
                  <c:v>27.175544794199265</c:v>
                </c:pt>
                <c:pt idx="44895">
                  <c:v>27.176150121075779</c:v>
                </c:pt>
                <c:pt idx="44896">
                  <c:v>27.176755447952292</c:v>
                </c:pt>
                <c:pt idx="44897">
                  <c:v>27.177360774828806</c:v>
                </c:pt>
                <c:pt idx="44898">
                  <c:v>27.177966101705319</c:v>
                </c:pt>
                <c:pt idx="44899">
                  <c:v>27.178571428581833</c:v>
                </c:pt>
                <c:pt idx="44900">
                  <c:v>27.179176755458347</c:v>
                </c:pt>
                <c:pt idx="44901">
                  <c:v>27.17978208233486</c:v>
                </c:pt>
                <c:pt idx="44902">
                  <c:v>27.180387409211374</c:v>
                </c:pt>
                <c:pt idx="44903">
                  <c:v>27.180992736087887</c:v>
                </c:pt>
                <c:pt idx="44904">
                  <c:v>27.181598062964401</c:v>
                </c:pt>
                <c:pt idx="44905">
                  <c:v>27.182203389840915</c:v>
                </c:pt>
                <c:pt idx="44906">
                  <c:v>27.182808716717428</c:v>
                </c:pt>
                <c:pt idx="44907">
                  <c:v>27.183414043593942</c:v>
                </c:pt>
                <c:pt idx="44908">
                  <c:v>27.184019370470455</c:v>
                </c:pt>
                <c:pt idx="44909">
                  <c:v>27.184624697346969</c:v>
                </c:pt>
                <c:pt idx="44910">
                  <c:v>27.185230024223483</c:v>
                </c:pt>
                <c:pt idx="44911">
                  <c:v>27.185835351099996</c:v>
                </c:pt>
                <c:pt idx="44912">
                  <c:v>27.18644067797651</c:v>
                </c:pt>
                <c:pt idx="44913">
                  <c:v>27.187046004853023</c:v>
                </c:pt>
                <c:pt idx="44914">
                  <c:v>27.187651331729537</c:v>
                </c:pt>
                <c:pt idx="44915">
                  <c:v>27.188256658606051</c:v>
                </c:pt>
                <c:pt idx="44916">
                  <c:v>27.188861985482564</c:v>
                </c:pt>
                <c:pt idx="44917">
                  <c:v>27.189467312359078</c:v>
                </c:pt>
                <c:pt idx="44918">
                  <c:v>27.190072639235591</c:v>
                </c:pt>
                <c:pt idx="44919">
                  <c:v>27.190677966112105</c:v>
                </c:pt>
                <c:pt idx="44920">
                  <c:v>27.191283292988619</c:v>
                </c:pt>
                <c:pt idx="44921">
                  <c:v>27.191888619865132</c:v>
                </c:pt>
                <c:pt idx="44922">
                  <c:v>27.192493946741646</c:v>
                </c:pt>
                <c:pt idx="44923">
                  <c:v>27.193099273618159</c:v>
                </c:pt>
                <c:pt idx="44924">
                  <c:v>27.193704600494673</c:v>
                </c:pt>
                <c:pt idx="44925">
                  <c:v>27.194309927371187</c:v>
                </c:pt>
                <c:pt idx="44926">
                  <c:v>27.1949152542477</c:v>
                </c:pt>
                <c:pt idx="44927">
                  <c:v>27.195520581124214</c:v>
                </c:pt>
                <c:pt idx="44928">
                  <c:v>27.196125908000727</c:v>
                </c:pt>
                <c:pt idx="44929">
                  <c:v>27.196731234877241</c:v>
                </c:pt>
                <c:pt idx="44930">
                  <c:v>27.197336561753755</c:v>
                </c:pt>
                <c:pt idx="44931">
                  <c:v>27.197941888630268</c:v>
                </c:pt>
                <c:pt idx="44932">
                  <c:v>27.198547215506782</c:v>
                </c:pt>
                <c:pt idx="44933">
                  <c:v>27.199152542383295</c:v>
                </c:pt>
                <c:pt idx="44934">
                  <c:v>27.199757869259809</c:v>
                </c:pt>
                <c:pt idx="44935">
                  <c:v>27.200363196136323</c:v>
                </c:pt>
                <c:pt idx="44936">
                  <c:v>27.200968523012836</c:v>
                </c:pt>
                <c:pt idx="44937">
                  <c:v>27.20157384988935</c:v>
                </c:pt>
                <c:pt idx="44938">
                  <c:v>27.202179176765863</c:v>
                </c:pt>
                <c:pt idx="44939">
                  <c:v>27.202784503642377</c:v>
                </c:pt>
                <c:pt idx="44940">
                  <c:v>27.203389830518891</c:v>
                </c:pt>
                <c:pt idx="44941">
                  <c:v>27.203995157395404</c:v>
                </c:pt>
                <c:pt idx="44942">
                  <c:v>27.204600484271918</c:v>
                </c:pt>
                <c:pt idx="44943">
                  <c:v>27.205205811148431</c:v>
                </c:pt>
                <c:pt idx="44944">
                  <c:v>27.205811138024945</c:v>
                </c:pt>
                <c:pt idx="44945">
                  <c:v>27.206416464901459</c:v>
                </c:pt>
                <c:pt idx="44946">
                  <c:v>27.207021791777972</c:v>
                </c:pt>
                <c:pt idx="44947">
                  <c:v>27.207627118654486</c:v>
                </c:pt>
                <c:pt idx="44948">
                  <c:v>27.208232445530999</c:v>
                </c:pt>
                <c:pt idx="44949">
                  <c:v>27.208837772407513</c:v>
                </c:pt>
                <c:pt idx="44950">
                  <c:v>27.209443099284027</c:v>
                </c:pt>
                <c:pt idx="44951">
                  <c:v>27.21004842616054</c:v>
                </c:pt>
                <c:pt idx="44952">
                  <c:v>27.210653753037054</c:v>
                </c:pt>
                <c:pt idx="44953">
                  <c:v>27.211259079913567</c:v>
                </c:pt>
                <c:pt idx="44954">
                  <c:v>27.211864406790081</c:v>
                </c:pt>
                <c:pt idx="44955">
                  <c:v>27.212469733666595</c:v>
                </c:pt>
                <c:pt idx="44956">
                  <c:v>27.213075060543108</c:v>
                </c:pt>
                <c:pt idx="44957">
                  <c:v>27.213680387419622</c:v>
                </c:pt>
                <c:pt idx="44958">
                  <c:v>27.214285714296135</c:v>
                </c:pt>
                <c:pt idx="44959">
                  <c:v>27.214891041172649</c:v>
                </c:pt>
                <c:pt idx="44960">
                  <c:v>27.215496368049163</c:v>
                </c:pt>
                <c:pt idx="44961">
                  <c:v>27.216101694925676</c:v>
                </c:pt>
                <c:pt idx="44962">
                  <c:v>27.21670702180219</c:v>
                </c:pt>
                <c:pt idx="44963">
                  <c:v>27.217312348678703</c:v>
                </c:pt>
                <c:pt idx="44964">
                  <c:v>27.217917675555217</c:v>
                </c:pt>
                <c:pt idx="44965">
                  <c:v>27.218523002431731</c:v>
                </c:pt>
                <c:pt idx="44966">
                  <c:v>27.219128329308244</c:v>
                </c:pt>
                <c:pt idx="44967">
                  <c:v>27.219733656184758</c:v>
                </c:pt>
                <c:pt idx="44968">
                  <c:v>27.220338983061271</c:v>
                </c:pt>
                <c:pt idx="44969">
                  <c:v>27.220944309937785</c:v>
                </c:pt>
                <c:pt idx="44970">
                  <c:v>27.221549636814299</c:v>
                </c:pt>
                <c:pt idx="44971">
                  <c:v>27.222154963690812</c:v>
                </c:pt>
                <c:pt idx="44972">
                  <c:v>27.222760290567326</c:v>
                </c:pt>
                <c:pt idx="44973">
                  <c:v>27.223365617443839</c:v>
                </c:pt>
                <c:pt idx="44974">
                  <c:v>27.223970944320353</c:v>
                </c:pt>
                <c:pt idx="44975">
                  <c:v>27.224576271196867</c:v>
                </c:pt>
                <c:pt idx="44976">
                  <c:v>27.22518159807338</c:v>
                </c:pt>
                <c:pt idx="44977">
                  <c:v>27.225786924949894</c:v>
                </c:pt>
                <c:pt idx="44978">
                  <c:v>27.226392251826407</c:v>
                </c:pt>
                <c:pt idx="44979">
                  <c:v>27.226997578702921</c:v>
                </c:pt>
                <c:pt idx="44980">
                  <c:v>27.227602905579435</c:v>
                </c:pt>
                <c:pt idx="44981">
                  <c:v>27.228208232455948</c:v>
                </c:pt>
                <c:pt idx="44982">
                  <c:v>27.228813559332462</c:v>
                </c:pt>
                <c:pt idx="44983">
                  <c:v>27.229418886208975</c:v>
                </c:pt>
                <c:pt idx="44984">
                  <c:v>27.230024213085489</c:v>
                </c:pt>
                <c:pt idx="44985">
                  <c:v>27.230629539962003</c:v>
                </c:pt>
                <c:pt idx="44986">
                  <c:v>27.231234866838516</c:v>
                </c:pt>
                <c:pt idx="44987">
                  <c:v>27.23184019371503</c:v>
                </c:pt>
                <c:pt idx="44988">
                  <c:v>27.232445520591543</c:v>
                </c:pt>
                <c:pt idx="44989">
                  <c:v>27.233050847468057</c:v>
                </c:pt>
                <c:pt idx="44990">
                  <c:v>27.233656174344571</c:v>
                </c:pt>
                <c:pt idx="44991">
                  <c:v>27.234261501221084</c:v>
                </c:pt>
                <c:pt idx="44992">
                  <c:v>27.234866828097598</c:v>
                </c:pt>
                <c:pt idx="44993">
                  <c:v>27.235472154974111</c:v>
                </c:pt>
                <c:pt idx="44994">
                  <c:v>27.236077481850625</c:v>
                </c:pt>
                <c:pt idx="44995">
                  <c:v>27.236682808727139</c:v>
                </c:pt>
                <c:pt idx="44996">
                  <c:v>27.237288135603652</c:v>
                </c:pt>
                <c:pt idx="44997">
                  <c:v>27.237893462480166</c:v>
                </c:pt>
                <c:pt idx="44998">
                  <c:v>27.238498789356679</c:v>
                </c:pt>
                <c:pt idx="44999">
                  <c:v>27.239104116233193</c:v>
                </c:pt>
                <c:pt idx="45000">
                  <c:v>27.239709443109707</c:v>
                </c:pt>
                <c:pt idx="45001">
                  <c:v>27.24031476998622</c:v>
                </c:pt>
                <c:pt idx="45002">
                  <c:v>27.240920096862734</c:v>
                </c:pt>
                <c:pt idx="45003">
                  <c:v>27.241525423739247</c:v>
                </c:pt>
                <c:pt idx="45004">
                  <c:v>27.242130750615761</c:v>
                </c:pt>
                <c:pt idx="45005">
                  <c:v>27.242736077492275</c:v>
                </c:pt>
                <c:pt idx="45006">
                  <c:v>27.243341404368788</c:v>
                </c:pt>
                <c:pt idx="45007">
                  <c:v>27.243946731245302</c:v>
                </c:pt>
                <c:pt idx="45008">
                  <c:v>27.244552058121815</c:v>
                </c:pt>
                <c:pt idx="45009">
                  <c:v>27.245157384998329</c:v>
                </c:pt>
                <c:pt idx="45010">
                  <c:v>27.245762711874843</c:v>
                </c:pt>
                <c:pt idx="45011">
                  <c:v>27.246368038751356</c:v>
                </c:pt>
                <c:pt idx="45012">
                  <c:v>27.24697336562787</c:v>
                </c:pt>
                <c:pt idx="45013">
                  <c:v>27.247578692504383</c:v>
                </c:pt>
                <c:pt idx="45014">
                  <c:v>27.248184019380897</c:v>
                </c:pt>
                <c:pt idx="45015">
                  <c:v>27.248789346257411</c:v>
                </c:pt>
                <c:pt idx="45016">
                  <c:v>27.249394673133924</c:v>
                </c:pt>
                <c:pt idx="45017">
                  <c:v>27.250000000010438</c:v>
                </c:pt>
                <c:pt idx="45018">
                  <c:v>27.250605326886951</c:v>
                </c:pt>
                <c:pt idx="45019">
                  <c:v>27.251210653763465</c:v>
                </c:pt>
                <c:pt idx="45020">
                  <c:v>27.251815980639979</c:v>
                </c:pt>
                <c:pt idx="45021">
                  <c:v>27.252421307516492</c:v>
                </c:pt>
                <c:pt idx="45022">
                  <c:v>27.253026634393006</c:v>
                </c:pt>
                <c:pt idx="45023">
                  <c:v>27.253631961269519</c:v>
                </c:pt>
                <c:pt idx="45024">
                  <c:v>27.254237288146033</c:v>
                </c:pt>
                <c:pt idx="45025">
                  <c:v>27.254842615022547</c:v>
                </c:pt>
                <c:pt idx="45026">
                  <c:v>27.25544794189906</c:v>
                </c:pt>
                <c:pt idx="45027">
                  <c:v>27.256053268775574</c:v>
                </c:pt>
                <c:pt idx="45028">
                  <c:v>27.256658595652087</c:v>
                </c:pt>
                <c:pt idx="45029">
                  <c:v>27.257263922528601</c:v>
                </c:pt>
                <c:pt idx="45030">
                  <c:v>27.257869249405115</c:v>
                </c:pt>
                <c:pt idx="45031">
                  <c:v>27.258474576281628</c:v>
                </c:pt>
                <c:pt idx="45032">
                  <c:v>27.259079903158142</c:v>
                </c:pt>
                <c:pt idx="45033">
                  <c:v>27.259685230034655</c:v>
                </c:pt>
                <c:pt idx="45034">
                  <c:v>27.260290556911169</c:v>
                </c:pt>
                <c:pt idx="45035">
                  <c:v>27.260895883787683</c:v>
                </c:pt>
                <c:pt idx="45036">
                  <c:v>27.261501210664196</c:v>
                </c:pt>
                <c:pt idx="45037">
                  <c:v>27.26210653754071</c:v>
                </c:pt>
                <c:pt idx="45038">
                  <c:v>27.262711864417223</c:v>
                </c:pt>
                <c:pt idx="45039">
                  <c:v>27.263317191293737</c:v>
                </c:pt>
                <c:pt idx="45040">
                  <c:v>27.263922518170251</c:v>
                </c:pt>
                <c:pt idx="45041">
                  <c:v>27.264527845046764</c:v>
                </c:pt>
                <c:pt idx="45042">
                  <c:v>27.265133171923278</c:v>
                </c:pt>
                <c:pt idx="45043">
                  <c:v>27.265738498799792</c:v>
                </c:pt>
                <c:pt idx="45044">
                  <c:v>27.266343825676305</c:v>
                </c:pt>
                <c:pt idx="45045">
                  <c:v>27.266949152552819</c:v>
                </c:pt>
                <c:pt idx="45046">
                  <c:v>27.267554479429332</c:v>
                </c:pt>
                <c:pt idx="45047">
                  <c:v>27.268159806305846</c:v>
                </c:pt>
                <c:pt idx="45048">
                  <c:v>27.26876513318236</c:v>
                </c:pt>
                <c:pt idx="45049">
                  <c:v>27.269370460058873</c:v>
                </c:pt>
                <c:pt idx="45050">
                  <c:v>27.269975786935387</c:v>
                </c:pt>
                <c:pt idx="45051">
                  <c:v>27.2705811138119</c:v>
                </c:pt>
                <c:pt idx="45052">
                  <c:v>27.271186440688414</c:v>
                </c:pt>
                <c:pt idx="45053">
                  <c:v>27.271791767564928</c:v>
                </c:pt>
                <c:pt idx="45054">
                  <c:v>27.272397094441441</c:v>
                </c:pt>
                <c:pt idx="45055">
                  <c:v>27.273002421317955</c:v>
                </c:pt>
                <c:pt idx="45056">
                  <c:v>27.273607748194468</c:v>
                </c:pt>
                <c:pt idx="45057">
                  <c:v>27.274213075070982</c:v>
                </c:pt>
                <c:pt idx="45058">
                  <c:v>27.274818401947496</c:v>
                </c:pt>
                <c:pt idx="45059">
                  <c:v>27.275423728824009</c:v>
                </c:pt>
                <c:pt idx="45060">
                  <c:v>27.276029055700523</c:v>
                </c:pt>
                <c:pt idx="45061">
                  <c:v>27.276634382577036</c:v>
                </c:pt>
                <c:pt idx="45062">
                  <c:v>27.27723970945355</c:v>
                </c:pt>
                <c:pt idx="45063">
                  <c:v>27.277845036330064</c:v>
                </c:pt>
                <c:pt idx="45064">
                  <c:v>27.278450363206577</c:v>
                </c:pt>
                <c:pt idx="45065">
                  <c:v>27.279055690083091</c:v>
                </c:pt>
                <c:pt idx="45066">
                  <c:v>27.279661016959604</c:v>
                </c:pt>
                <c:pt idx="45067">
                  <c:v>27.280266343836118</c:v>
                </c:pt>
                <c:pt idx="45068">
                  <c:v>27.280871670712632</c:v>
                </c:pt>
                <c:pt idx="45069">
                  <c:v>27.281476997589145</c:v>
                </c:pt>
                <c:pt idx="45070">
                  <c:v>27.282082324465659</c:v>
                </c:pt>
                <c:pt idx="45071">
                  <c:v>27.282687651342172</c:v>
                </c:pt>
                <c:pt idx="45072">
                  <c:v>27.283292978218686</c:v>
                </c:pt>
                <c:pt idx="45073">
                  <c:v>27.2838983050952</c:v>
                </c:pt>
                <c:pt idx="45074">
                  <c:v>27.284503631971713</c:v>
                </c:pt>
                <c:pt idx="45075">
                  <c:v>27.285108958848227</c:v>
                </c:pt>
                <c:pt idx="45076">
                  <c:v>27.28571428572474</c:v>
                </c:pt>
                <c:pt idx="45077">
                  <c:v>27.286319612601254</c:v>
                </c:pt>
                <c:pt idx="45078">
                  <c:v>27.286924939477768</c:v>
                </c:pt>
                <c:pt idx="45079">
                  <c:v>27.287530266354281</c:v>
                </c:pt>
                <c:pt idx="45080">
                  <c:v>27.288135593230795</c:v>
                </c:pt>
                <c:pt idx="45081">
                  <c:v>27.288740920107308</c:v>
                </c:pt>
                <c:pt idx="45082">
                  <c:v>27.289346246983822</c:v>
                </c:pt>
                <c:pt idx="45083">
                  <c:v>27.289951573860336</c:v>
                </c:pt>
                <c:pt idx="45084">
                  <c:v>27.290556900736849</c:v>
                </c:pt>
                <c:pt idx="45085">
                  <c:v>27.291162227613363</c:v>
                </c:pt>
                <c:pt idx="45086">
                  <c:v>27.291767554489876</c:v>
                </c:pt>
                <c:pt idx="45087">
                  <c:v>27.29237288136639</c:v>
                </c:pt>
                <c:pt idx="45088">
                  <c:v>27.292978208242904</c:v>
                </c:pt>
                <c:pt idx="45089">
                  <c:v>27.293583535119417</c:v>
                </c:pt>
                <c:pt idx="45090">
                  <c:v>27.294188861995931</c:v>
                </c:pt>
                <c:pt idx="45091">
                  <c:v>27.294794188872444</c:v>
                </c:pt>
                <c:pt idx="45092">
                  <c:v>27.295399515748958</c:v>
                </c:pt>
                <c:pt idx="45093">
                  <c:v>27.296004842625472</c:v>
                </c:pt>
                <c:pt idx="45094">
                  <c:v>27.296610169501985</c:v>
                </c:pt>
                <c:pt idx="45095">
                  <c:v>27.297215496378499</c:v>
                </c:pt>
                <c:pt idx="45096">
                  <c:v>27.297820823255012</c:v>
                </c:pt>
                <c:pt idx="45097">
                  <c:v>27.298426150131526</c:v>
                </c:pt>
                <c:pt idx="45098">
                  <c:v>27.29903147700804</c:v>
                </c:pt>
                <c:pt idx="45099">
                  <c:v>27.299636803884553</c:v>
                </c:pt>
                <c:pt idx="45100">
                  <c:v>27.300242130761067</c:v>
                </c:pt>
                <c:pt idx="45101">
                  <c:v>27.30084745763758</c:v>
                </c:pt>
                <c:pt idx="45102">
                  <c:v>27.301452784514094</c:v>
                </c:pt>
                <c:pt idx="45103">
                  <c:v>27.302058111390608</c:v>
                </c:pt>
                <c:pt idx="45104">
                  <c:v>27.302663438267121</c:v>
                </c:pt>
                <c:pt idx="45105">
                  <c:v>27.303268765143635</c:v>
                </c:pt>
                <c:pt idx="45106">
                  <c:v>27.303874092020148</c:v>
                </c:pt>
                <c:pt idx="45107">
                  <c:v>27.304479418896662</c:v>
                </c:pt>
                <c:pt idx="45108">
                  <c:v>27.305084745773176</c:v>
                </c:pt>
                <c:pt idx="45109">
                  <c:v>27.305690072649689</c:v>
                </c:pt>
                <c:pt idx="45110">
                  <c:v>27.306295399526203</c:v>
                </c:pt>
                <c:pt idx="45111">
                  <c:v>27.306900726402716</c:v>
                </c:pt>
                <c:pt idx="45112">
                  <c:v>27.30750605327923</c:v>
                </c:pt>
                <c:pt idx="45113">
                  <c:v>27.308111380155744</c:v>
                </c:pt>
                <c:pt idx="45114">
                  <c:v>27.308716707032257</c:v>
                </c:pt>
                <c:pt idx="45115">
                  <c:v>27.309322033908771</c:v>
                </c:pt>
                <c:pt idx="45116">
                  <c:v>27.309927360785284</c:v>
                </c:pt>
                <c:pt idx="45117">
                  <c:v>27.310532687661798</c:v>
                </c:pt>
                <c:pt idx="45118">
                  <c:v>27.311138014538312</c:v>
                </c:pt>
                <c:pt idx="45119">
                  <c:v>27.311743341414825</c:v>
                </c:pt>
                <c:pt idx="45120">
                  <c:v>27.312348668291339</c:v>
                </c:pt>
                <c:pt idx="45121">
                  <c:v>27.312953995167852</c:v>
                </c:pt>
                <c:pt idx="45122">
                  <c:v>27.313559322044366</c:v>
                </c:pt>
                <c:pt idx="45123">
                  <c:v>27.31416464892088</c:v>
                </c:pt>
                <c:pt idx="45124">
                  <c:v>27.314769975797393</c:v>
                </c:pt>
                <c:pt idx="45125">
                  <c:v>27.315375302673907</c:v>
                </c:pt>
                <c:pt idx="45126">
                  <c:v>27.31598062955042</c:v>
                </c:pt>
                <c:pt idx="45127">
                  <c:v>27.316585956426934</c:v>
                </c:pt>
                <c:pt idx="45128">
                  <c:v>27.317191283303448</c:v>
                </c:pt>
                <c:pt idx="45129">
                  <c:v>27.317796610179961</c:v>
                </c:pt>
                <c:pt idx="45130">
                  <c:v>27.318401937056475</c:v>
                </c:pt>
                <c:pt idx="45131">
                  <c:v>27.319007263932988</c:v>
                </c:pt>
                <c:pt idx="45132">
                  <c:v>27.319612590809502</c:v>
                </c:pt>
                <c:pt idx="45133">
                  <c:v>27.320217917686016</c:v>
                </c:pt>
                <c:pt idx="45134">
                  <c:v>27.320823244562529</c:v>
                </c:pt>
                <c:pt idx="45135">
                  <c:v>27.321428571439043</c:v>
                </c:pt>
                <c:pt idx="45136">
                  <c:v>27.322033898315556</c:v>
                </c:pt>
                <c:pt idx="45137">
                  <c:v>27.32263922519207</c:v>
                </c:pt>
                <c:pt idx="45138">
                  <c:v>27.323244552068584</c:v>
                </c:pt>
                <c:pt idx="45139">
                  <c:v>27.323849878945097</c:v>
                </c:pt>
                <c:pt idx="45140">
                  <c:v>27.324455205821611</c:v>
                </c:pt>
                <c:pt idx="45141">
                  <c:v>27.325060532698124</c:v>
                </c:pt>
                <c:pt idx="45142">
                  <c:v>27.325665859574638</c:v>
                </c:pt>
                <c:pt idx="45143">
                  <c:v>27.326271186451152</c:v>
                </c:pt>
                <c:pt idx="45144">
                  <c:v>27.326876513327665</c:v>
                </c:pt>
                <c:pt idx="45145">
                  <c:v>27.327481840204179</c:v>
                </c:pt>
                <c:pt idx="45146">
                  <c:v>27.328087167080692</c:v>
                </c:pt>
                <c:pt idx="45147">
                  <c:v>27.328692493957206</c:v>
                </c:pt>
                <c:pt idx="45148">
                  <c:v>27.32929782083372</c:v>
                </c:pt>
                <c:pt idx="45149">
                  <c:v>27.329903147710233</c:v>
                </c:pt>
                <c:pt idx="45150">
                  <c:v>27.330508474586747</c:v>
                </c:pt>
                <c:pt idx="45151">
                  <c:v>27.33111380146326</c:v>
                </c:pt>
                <c:pt idx="45152">
                  <c:v>27.331719128339774</c:v>
                </c:pt>
                <c:pt idx="45153">
                  <c:v>27.332324455216288</c:v>
                </c:pt>
                <c:pt idx="45154">
                  <c:v>27.332929782092801</c:v>
                </c:pt>
                <c:pt idx="45155">
                  <c:v>27.333535108969315</c:v>
                </c:pt>
                <c:pt idx="45156">
                  <c:v>27.334140435845828</c:v>
                </c:pt>
                <c:pt idx="45157">
                  <c:v>27.334745762722342</c:v>
                </c:pt>
                <c:pt idx="45158">
                  <c:v>27.335351089598856</c:v>
                </c:pt>
                <c:pt idx="45159">
                  <c:v>27.335956416475369</c:v>
                </c:pt>
                <c:pt idx="45160">
                  <c:v>27.336561743351883</c:v>
                </c:pt>
                <c:pt idx="45161">
                  <c:v>27.337167070228396</c:v>
                </c:pt>
                <c:pt idx="45162">
                  <c:v>27.33777239710491</c:v>
                </c:pt>
                <c:pt idx="45163">
                  <c:v>27.338377723981424</c:v>
                </c:pt>
                <c:pt idx="45164">
                  <c:v>27.338983050857937</c:v>
                </c:pt>
                <c:pt idx="45165">
                  <c:v>27.339588377734451</c:v>
                </c:pt>
                <c:pt idx="45166">
                  <c:v>27.340193704610964</c:v>
                </c:pt>
                <c:pt idx="45167">
                  <c:v>27.340799031487478</c:v>
                </c:pt>
                <c:pt idx="45168">
                  <c:v>27.341404358363992</c:v>
                </c:pt>
                <c:pt idx="45169">
                  <c:v>27.342009685240505</c:v>
                </c:pt>
                <c:pt idx="45170">
                  <c:v>27.342615012117019</c:v>
                </c:pt>
                <c:pt idx="45171">
                  <c:v>27.343220338993532</c:v>
                </c:pt>
                <c:pt idx="45172">
                  <c:v>27.343825665870046</c:v>
                </c:pt>
                <c:pt idx="45173">
                  <c:v>27.34443099274656</c:v>
                </c:pt>
                <c:pt idx="45174">
                  <c:v>27.345036319623073</c:v>
                </c:pt>
                <c:pt idx="45175">
                  <c:v>27.345641646499587</c:v>
                </c:pt>
                <c:pt idx="45176">
                  <c:v>27.3462469733761</c:v>
                </c:pt>
                <c:pt idx="45177">
                  <c:v>27.346852300252614</c:v>
                </c:pt>
                <c:pt idx="45178">
                  <c:v>27.347457627129128</c:v>
                </c:pt>
                <c:pt idx="45179">
                  <c:v>27.348062954005641</c:v>
                </c:pt>
                <c:pt idx="45180">
                  <c:v>27.348668280882155</c:v>
                </c:pt>
                <c:pt idx="45181">
                  <c:v>27.349273607758668</c:v>
                </c:pt>
                <c:pt idx="45182">
                  <c:v>27.349878934635182</c:v>
                </c:pt>
                <c:pt idx="45183">
                  <c:v>27.350484261511696</c:v>
                </c:pt>
                <c:pt idx="45184">
                  <c:v>27.351089588388209</c:v>
                </c:pt>
                <c:pt idx="45185">
                  <c:v>27.351694915264723</c:v>
                </c:pt>
                <c:pt idx="45186">
                  <c:v>27.352300242141236</c:v>
                </c:pt>
                <c:pt idx="45187">
                  <c:v>27.35290556901775</c:v>
                </c:pt>
                <c:pt idx="45188">
                  <c:v>27.353510895894264</c:v>
                </c:pt>
                <c:pt idx="45189">
                  <c:v>27.354116222770777</c:v>
                </c:pt>
                <c:pt idx="45190">
                  <c:v>27.354721549647291</c:v>
                </c:pt>
                <c:pt idx="45191">
                  <c:v>27.355326876523804</c:v>
                </c:pt>
                <c:pt idx="45192">
                  <c:v>27.355932203400318</c:v>
                </c:pt>
                <c:pt idx="45193">
                  <c:v>27.356537530276832</c:v>
                </c:pt>
                <c:pt idx="45194">
                  <c:v>27.357142857153345</c:v>
                </c:pt>
                <c:pt idx="45195">
                  <c:v>27.357748184029859</c:v>
                </c:pt>
                <c:pt idx="45196">
                  <c:v>27.358353510906372</c:v>
                </c:pt>
                <c:pt idx="45197">
                  <c:v>27.358958837782886</c:v>
                </c:pt>
                <c:pt idx="45198">
                  <c:v>27.3595641646594</c:v>
                </c:pt>
                <c:pt idx="45199">
                  <c:v>27.360169491535913</c:v>
                </c:pt>
                <c:pt idx="45200">
                  <c:v>27.360774818412427</c:v>
                </c:pt>
                <c:pt idx="45201">
                  <c:v>27.36138014528894</c:v>
                </c:pt>
                <c:pt idx="45202">
                  <c:v>27.361985472165454</c:v>
                </c:pt>
                <c:pt idx="45203">
                  <c:v>27.362590799041968</c:v>
                </c:pt>
                <c:pt idx="45204">
                  <c:v>27.363196125918481</c:v>
                </c:pt>
                <c:pt idx="45205">
                  <c:v>27.363801452794995</c:v>
                </c:pt>
                <c:pt idx="45206">
                  <c:v>27.364406779671508</c:v>
                </c:pt>
                <c:pt idx="45207">
                  <c:v>27.365012106548022</c:v>
                </c:pt>
                <c:pt idx="45208">
                  <c:v>27.365617433424536</c:v>
                </c:pt>
                <c:pt idx="45209">
                  <c:v>27.366222760301049</c:v>
                </c:pt>
                <c:pt idx="45210">
                  <c:v>27.366828087177563</c:v>
                </c:pt>
                <c:pt idx="45211">
                  <c:v>27.367433414054076</c:v>
                </c:pt>
                <c:pt idx="45212">
                  <c:v>27.36803874093059</c:v>
                </c:pt>
                <c:pt idx="45213">
                  <c:v>27.368644067807104</c:v>
                </c:pt>
                <c:pt idx="45214">
                  <c:v>27.369249394683617</c:v>
                </c:pt>
                <c:pt idx="45215">
                  <c:v>27.369854721560131</c:v>
                </c:pt>
                <c:pt idx="45216">
                  <c:v>27.370460048436644</c:v>
                </c:pt>
                <c:pt idx="45217">
                  <c:v>27.371065375313158</c:v>
                </c:pt>
                <c:pt idx="45218">
                  <c:v>27.371670702189672</c:v>
                </c:pt>
                <c:pt idx="45219">
                  <c:v>27.372276029066185</c:v>
                </c:pt>
                <c:pt idx="45220">
                  <c:v>27.372881355942699</c:v>
                </c:pt>
                <c:pt idx="45221">
                  <c:v>27.373486682819212</c:v>
                </c:pt>
                <c:pt idx="45222">
                  <c:v>27.374092009695726</c:v>
                </c:pt>
                <c:pt idx="45223">
                  <c:v>27.37469733657224</c:v>
                </c:pt>
                <c:pt idx="45224">
                  <c:v>27.375302663448753</c:v>
                </c:pt>
                <c:pt idx="45225">
                  <c:v>27.375907990325267</c:v>
                </c:pt>
                <c:pt idx="45226">
                  <c:v>27.37651331720178</c:v>
                </c:pt>
                <c:pt idx="45227">
                  <c:v>27.377118644078294</c:v>
                </c:pt>
                <c:pt idx="45228">
                  <c:v>27.377723970954808</c:v>
                </c:pt>
                <c:pt idx="45229">
                  <c:v>27.378329297831321</c:v>
                </c:pt>
                <c:pt idx="45230">
                  <c:v>27.378934624707835</c:v>
                </c:pt>
                <c:pt idx="45231">
                  <c:v>27.379539951584349</c:v>
                </c:pt>
                <c:pt idx="45232">
                  <c:v>27.380145278460862</c:v>
                </c:pt>
                <c:pt idx="45233">
                  <c:v>27.380750605337376</c:v>
                </c:pt>
                <c:pt idx="45234">
                  <c:v>27.381355932213889</c:v>
                </c:pt>
                <c:pt idx="45235">
                  <c:v>27.381961259090403</c:v>
                </c:pt>
                <c:pt idx="45236">
                  <c:v>27.382566585966917</c:v>
                </c:pt>
                <c:pt idx="45237">
                  <c:v>27.38317191284343</c:v>
                </c:pt>
                <c:pt idx="45238">
                  <c:v>27.383777239719944</c:v>
                </c:pt>
                <c:pt idx="45239">
                  <c:v>27.384382566596457</c:v>
                </c:pt>
                <c:pt idx="45240">
                  <c:v>27.384987893472971</c:v>
                </c:pt>
                <c:pt idx="45241">
                  <c:v>27.385593220349485</c:v>
                </c:pt>
                <c:pt idx="45242">
                  <c:v>27.386198547225998</c:v>
                </c:pt>
                <c:pt idx="45243">
                  <c:v>27.386803874102512</c:v>
                </c:pt>
                <c:pt idx="45244">
                  <c:v>27.387409200979025</c:v>
                </c:pt>
                <c:pt idx="45245">
                  <c:v>27.388014527855539</c:v>
                </c:pt>
                <c:pt idx="45246">
                  <c:v>27.388619854732053</c:v>
                </c:pt>
                <c:pt idx="45247">
                  <c:v>27.389225181608566</c:v>
                </c:pt>
                <c:pt idx="45248">
                  <c:v>27.38983050848508</c:v>
                </c:pt>
                <c:pt idx="45249">
                  <c:v>27.390435835361593</c:v>
                </c:pt>
                <c:pt idx="45250">
                  <c:v>27.391041162238107</c:v>
                </c:pt>
                <c:pt idx="45251">
                  <c:v>27.391646489114621</c:v>
                </c:pt>
                <c:pt idx="45252">
                  <c:v>27.392251815991134</c:v>
                </c:pt>
                <c:pt idx="45253">
                  <c:v>27.392857142867648</c:v>
                </c:pt>
                <c:pt idx="45254">
                  <c:v>27.393462469744161</c:v>
                </c:pt>
                <c:pt idx="45255">
                  <c:v>27.394067796620675</c:v>
                </c:pt>
                <c:pt idx="45256">
                  <c:v>27.394673123497189</c:v>
                </c:pt>
                <c:pt idx="45257">
                  <c:v>27.395278450373702</c:v>
                </c:pt>
                <c:pt idx="45258">
                  <c:v>27.395883777250216</c:v>
                </c:pt>
                <c:pt idx="45259">
                  <c:v>27.396489104126729</c:v>
                </c:pt>
                <c:pt idx="45260">
                  <c:v>27.397094431003243</c:v>
                </c:pt>
                <c:pt idx="45261">
                  <c:v>27.397699757879757</c:v>
                </c:pt>
                <c:pt idx="45262">
                  <c:v>27.39830508475627</c:v>
                </c:pt>
                <c:pt idx="45263">
                  <c:v>27.398910411632784</c:v>
                </c:pt>
                <c:pt idx="45264">
                  <c:v>27.399515738509297</c:v>
                </c:pt>
                <c:pt idx="45265">
                  <c:v>27.400121065385811</c:v>
                </c:pt>
                <c:pt idx="45266">
                  <c:v>27.400726392262325</c:v>
                </c:pt>
                <c:pt idx="45267">
                  <c:v>27.401331719138838</c:v>
                </c:pt>
                <c:pt idx="45268">
                  <c:v>27.401937046015352</c:v>
                </c:pt>
                <c:pt idx="45269">
                  <c:v>27.402542372891865</c:v>
                </c:pt>
                <c:pt idx="45270">
                  <c:v>27.403147699768379</c:v>
                </c:pt>
                <c:pt idx="45271">
                  <c:v>27.403753026644893</c:v>
                </c:pt>
                <c:pt idx="45272">
                  <c:v>27.404358353521406</c:v>
                </c:pt>
                <c:pt idx="45273">
                  <c:v>27.40496368039792</c:v>
                </c:pt>
                <c:pt idx="45274">
                  <c:v>27.405569007274433</c:v>
                </c:pt>
                <c:pt idx="45275">
                  <c:v>27.406174334150947</c:v>
                </c:pt>
                <c:pt idx="45276">
                  <c:v>27.406779661027461</c:v>
                </c:pt>
                <c:pt idx="45277">
                  <c:v>27.407384987903974</c:v>
                </c:pt>
                <c:pt idx="45278">
                  <c:v>27.407990314780488</c:v>
                </c:pt>
                <c:pt idx="45279">
                  <c:v>27.408595641657001</c:v>
                </c:pt>
                <c:pt idx="45280">
                  <c:v>27.409200968533515</c:v>
                </c:pt>
                <c:pt idx="45281">
                  <c:v>27.409806295410029</c:v>
                </c:pt>
                <c:pt idx="45282">
                  <c:v>27.410411622286542</c:v>
                </c:pt>
                <c:pt idx="45283">
                  <c:v>27.411016949163056</c:v>
                </c:pt>
                <c:pt idx="45284">
                  <c:v>27.411622276039569</c:v>
                </c:pt>
                <c:pt idx="45285">
                  <c:v>27.412227602916083</c:v>
                </c:pt>
                <c:pt idx="45286">
                  <c:v>27.412832929792597</c:v>
                </c:pt>
                <c:pt idx="45287">
                  <c:v>27.41343825666911</c:v>
                </c:pt>
                <c:pt idx="45288">
                  <c:v>27.414043583545624</c:v>
                </c:pt>
                <c:pt idx="45289">
                  <c:v>27.414648910422137</c:v>
                </c:pt>
                <c:pt idx="45290">
                  <c:v>27.415254237298651</c:v>
                </c:pt>
                <c:pt idx="45291">
                  <c:v>27.415859564175165</c:v>
                </c:pt>
                <c:pt idx="45292">
                  <c:v>27.416464891051678</c:v>
                </c:pt>
                <c:pt idx="45293">
                  <c:v>27.417070217928192</c:v>
                </c:pt>
                <c:pt idx="45294">
                  <c:v>27.417675544804705</c:v>
                </c:pt>
                <c:pt idx="45295">
                  <c:v>27.418280871681219</c:v>
                </c:pt>
                <c:pt idx="45296">
                  <c:v>27.418886198557733</c:v>
                </c:pt>
                <c:pt idx="45297">
                  <c:v>27.419491525434246</c:v>
                </c:pt>
                <c:pt idx="45298">
                  <c:v>27.42009685231076</c:v>
                </c:pt>
                <c:pt idx="45299">
                  <c:v>27.420702179187273</c:v>
                </c:pt>
                <c:pt idx="45300">
                  <c:v>27.421307506063787</c:v>
                </c:pt>
                <c:pt idx="45301">
                  <c:v>27.421912832940301</c:v>
                </c:pt>
                <c:pt idx="45302">
                  <c:v>27.422518159816814</c:v>
                </c:pt>
                <c:pt idx="45303">
                  <c:v>27.423123486693328</c:v>
                </c:pt>
                <c:pt idx="45304">
                  <c:v>27.423728813569841</c:v>
                </c:pt>
                <c:pt idx="45305">
                  <c:v>27.424334140446355</c:v>
                </c:pt>
                <c:pt idx="45306">
                  <c:v>27.424939467322869</c:v>
                </c:pt>
                <c:pt idx="45307">
                  <c:v>27.425544794199382</c:v>
                </c:pt>
                <c:pt idx="45308">
                  <c:v>27.426150121075896</c:v>
                </c:pt>
                <c:pt idx="45309">
                  <c:v>27.426755447952409</c:v>
                </c:pt>
                <c:pt idx="45310">
                  <c:v>27.427360774828923</c:v>
                </c:pt>
                <c:pt idx="45311">
                  <c:v>27.427966101705437</c:v>
                </c:pt>
                <c:pt idx="45312">
                  <c:v>27.42857142858195</c:v>
                </c:pt>
                <c:pt idx="45313">
                  <c:v>27.429176755458464</c:v>
                </c:pt>
                <c:pt idx="45314">
                  <c:v>27.429782082334977</c:v>
                </c:pt>
                <c:pt idx="45315">
                  <c:v>27.430387409211491</c:v>
                </c:pt>
                <c:pt idx="45316">
                  <c:v>27.430992736088005</c:v>
                </c:pt>
                <c:pt idx="45317">
                  <c:v>27.431598062964518</c:v>
                </c:pt>
                <c:pt idx="45318">
                  <c:v>27.432203389841032</c:v>
                </c:pt>
                <c:pt idx="45319">
                  <c:v>27.432808716717545</c:v>
                </c:pt>
                <c:pt idx="45320">
                  <c:v>27.433414043594059</c:v>
                </c:pt>
                <c:pt idx="45321">
                  <c:v>27.434019370470573</c:v>
                </c:pt>
                <c:pt idx="45322">
                  <c:v>27.434624697347086</c:v>
                </c:pt>
                <c:pt idx="45323">
                  <c:v>27.4352300242236</c:v>
                </c:pt>
                <c:pt idx="45324">
                  <c:v>27.435835351100113</c:v>
                </c:pt>
                <c:pt idx="45325">
                  <c:v>27.436440677976627</c:v>
                </c:pt>
                <c:pt idx="45326">
                  <c:v>27.437046004853141</c:v>
                </c:pt>
                <c:pt idx="45327">
                  <c:v>27.437651331729654</c:v>
                </c:pt>
                <c:pt idx="45328">
                  <c:v>27.438256658606168</c:v>
                </c:pt>
                <c:pt idx="45329">
                  <c:v>27.438861985482681</c:v>
                </c:pt>
                <c:pt idx="45330">
                  <c:v>27.439467312359195</c:v>
                </c:pt>
                <c:pt idx="45331">
                  <c:v>27.440072639235709</c:v>
                </c:pt>
                <c:pt idx="45332">
                  <c:v>27.440677966112222</c:v>
                </c:pt>
                <c:pt idx="45333">
                  <c:v>27.441283292988736</c:v>
                </c:pt>
                <c:pt idx="45334">
                  <c:v>27.441888619865249</c:v>
                </c:pt>
                <c:pt idx="45335">
                  <c:v>27.442493946741763</c:v>
                </c:pt>
                <c:pt idx="45336">
                  <c:v>27.443099273618277</c:v>
                </c:pt>
                <c:pt idx="45337">
                  <c:v>27.44370460049479</c:v>
                </c:pt>
                <c:pt idx="45338">
                  <c:v>27.444309927371304</c:v>
                </c:pt>
                <c:pt idx="45339">
                  <c:v>27.444915254247817</c:v>
                </c:pt>
                <c:pt idx="45340">
                  <c:v>27.445520581124331</c:v>
                </c:pt>
                <c:pt idx="45341">
                  <c:v>27.446125908000845</c:v>
                </c:pt>
                <c:pt idx="45342">
                  <c:v>27.446731234877358</c:v>
                </c:pt>
                <c:pt idx="45343">
                  <c:v>27.447336561753872</c:v>
                </c:pt>
                <c:pt idx="45344">
                  <c:v>27.447941888630385</c:v>
                </c:pt>
                <c:pt idx="45345">
                  <c:v>27.448547215506899</c:v>
                </c:pt>
                <c:pt idx="45346">
                  <c:v>27.449152542383413</c:v>
                </c:pt>
                <c:pt idx="45347">
                  <c:v>27.449757869259926</c:v>
                </c:pt>
                <c:pt idx="45348">
                  <c:v>27.45036319613644</c:v>
                </c:pt>
                <c:pt idx="45349">
                  <c:v>27.450968523012953</c:v>
                </c:pt>
                <c:pt idx="45350">
                  <c:v>27.451573849889467</c:v>
                </c:pt>
                <c:pt idx="45351">
                  <c:v>27.452179176765981</c:v>
                </c:pt>
                <c:pt idx="45352">
                  <c:v>27.452784503642494</c:v>
                </c:pt>
                <c:pt idx="45353">
                  <c:v>27.453389830519008</c:v>
                </c:pt>
                <c:pt idx="45354">
                  <c:v>27.453995157395521</c:v>
                </c:pt>
                <c:pt idx="45355">
                  <c:v>27.454600484272035</c:v>
                </c:pt>
                <c:pt idx="45356">
                  <c:v>27.455205811148549</c:v>
                </c:pt>
                <c:pt idx="45357">
                  <c:v>27.455811138025062</c:v>
                </c:pt>
                <c:pt idx="45358">
                  <c:v>27.456416464901576</c:v>
                </c:pt>
                <c:pt idx="45359">
                  <c:v>27.457021791778089</c:v>
                </c:pt>
                <c:pt idx="45360">
                  <c:v>27.457627118654603</c:v>
                </c:pt>
                <c:pt idx="45361">
                  <c:v>27.458232445531117</c:v>
                </c:pt>
                <c:pt idx="45362">
                  <c:v>27.45883777240763</c:v>
                </c:pt>
                <c:pt idx="45363">
                  <c:v>27.459443099284144</c:v>
                </c:pt>
                <c:pt idx="45364">
                  <c:v>27.460048426160657</c:v>
                </c:pt>
                <c:pt idx="45365">
                  <c:v>27.460653753037171</c:v>
                </c:pt>
                <c:pt idx="45366">
                  <c:v>27.461259079913685</c:v>
                </c:pt>
                <c:pt idx="45367">
                  <c:v>27.461864406790198</c:v>
                </c:pt>
                <c:pt idx="45368">
                  <c:v>27.462469733666712</c:v>
                </c:pt>
                <c:pt idx="45369">
                  <c:v>27.463075060543225</c:v>
                </c:pt>
                <c:pt idx="45370">
                  <c:v>27.463680387419739</c:v>
                </c:pt>
                <c:pt idx="45371">
                  <c:v>27.464285714296253</c:v>
                </c:pt>
                <c:pt idx="45372">
                  <c:v>27.464891041172766</c:v>
                </c:pt>
                <c:pt idx="45373">
                  <c:v>27.46549636804928</c:v>
                </c:pt>
                <c:pt idx="45374">
                  <c:v>27.466101694925793</c:v>
                </c:pt>
                <c:pt idx="45375">
                  <c:v>27.466707021802307</c:v>
                </c:pt>
                <c:pt idx="45376">
                  <c:v>27.467312348678821</c:v>
                </c:pt>
                <c:pt idx="45377">
                  <c:v>27.467917675555334</c:v>
                </c:pt>
                <c:pt idx="45378">
                  <c:v>27.468523002431848</c:v>
                </c:pt>
                <c:pt idx="45379">
                  <c:v>27.469128329308361</c:v>
                </c:pt>
                <c:pt idx="45380">
                  <c:v>27.469733656184875</c:v>
                </c:pt>
                <c:pt idx="45381">
                  <c:v>27.470338983061389</c:v>
                </c:pt>
                <c:pt idx="45382">
                  <c:v>27.470944309937902</c:v>
                </c:pt>
                <c:pt idx="45383">
                  <c:v>27.471549636814416</c:v>
                </c:pt>
                <c:pt idx="45384">
                  <c:v>27.472154963690929</c:v>
                </c:pt>
                <c:pt idx="45385">
                  <c:v>27.472760290567443</c:v>
                </c:pt>
                <c:pt idx="45386">
                  <c:v>27.473365617443957</c:v>
                </c:pt>
                <c:pt idx="45387">
                  <c:v>27.47397094432047</c:v>
                </c:pt>
                <c:pt idx="45388">
                  <c:v>27.474576271196984</c:v>
                </c:pt>
                <c:pt idx="45389">
                  <c:v>27.475181598073497</c:v>
                </c:pt>
                <c:pt idx="45390">
                  <c:v>27.475786924950011</c:v>
                </c:pt>
                <c:pt idx="45391">
                  <c:v>27.476392251826525</c:v>
                </c:pt>
                <c:pt idx="45392">
                  <c:v>27.476997578703038</c:v>
                </c:pt>
                <c:pt idx="45393">
                  <c:v>27.477602905579552</c:v>
                </c:pt>
                <c:pt idx="45394">
                  <c:v>27.478208232456065</c:v>
                </c:pt>
                <c:pt idx="45395">
                  <c:v>27.478813559332579</c:v>
                </c:pt>
                <c:pt idx="45396">
                  <c:v>27.479418886209093</c:v>
                </c:pt>
                <c:pt idx="45397">
                  <c:v>27.480024213085606</c:v>
                </c:pt>
                <c:pt idx="45398">
                  <c:v>27.48062953996212</c:v>
                </c:pt>
                <c:pt idx="45399">
                  <c:v>27.481234866838633</c:v>
                </c:pt>
                <c:pt idx="45400">
                  <c:v>27.481840193715147</c:v>
                </c:pt>
                <c:pt idx="45401">
                  <c:v>27.482445520591661</c:v>
                </c:pt>
                <c:pt idx="45402">
                  <c:v>27.483050847468174</c:v>
                </c:pt>
                <c:pt idx="45403">
                  <c:v>27.483656174344688</c:v>
                </c:pt>
                <c:pt idx="45404">
                  <c:v>27.484261501221201</c:v>
                </c:pt>
                <c:pt idx="45405">
                  <c:v>27.484866828097715</c:v>
                </c:pt>
                <c:pt idx="45406">
                  <c:v>27.485472154974229</c:v>
                </c:pt>
                <c:pt idx="45407">
                  <c:v>27.486077481850742</c:v>
                </c:pt>
                <c:pt idx="45408">
                  <c:v>27.486682808727256</c:v>
                </c:pt>
                <c:pt idx="45409">
                  <c:v>27.487288135603769</c:v>
                </c:pt>
                <c:pt idx="45410">
                  <c:v>27.487893462480283</c:v>
                </c:pt>
                <c:pt idx="45411">
                  <c:v>27.488498789356797</c:v>
                </c:pt>
                <c:pt idx="45412">
                  <c:v>27.48910411623331</c:v>
                </c:pt>
                <c:pt idx="45413">
                  <c:v>27.489709443109824</c:v>
                </c:pt>
                <c:pt idx="45414">
                  <c:v>27.490314769986337</c:v>
                </c:pt>
                <c:pt idx="45415">
                  <c:v>27.490920096862851</c:v>
                </c:pt>
                <c:pt idx="45416">
                  <c:v>27.491525423739365</c:v>
                </c:pt>
                <c:pt idx="45417">
                  <c:v>27.492130750615878</c:v>
                </c:pt>
                <c:pt idx="45418">
                  <c:v>27.492736077492392</c:v>
                </c:pt>
                <c:pt idx="45419">
                  <c:v>27.493341404368906</c:v>
                </c:pt>
                <c:pt idx="45420">
                  <c:v>27.493946731245419</c:v>
                </c:pt>
                <c:pt idx="45421">
                  <c:v>27.494552058121933</c:v>
                </c:pt>
                <c:pt idx="45422">
                  <c:v>27.495157384998446</c:v>
                </c:pt>
                <c:pt idx="45423">
                  <c:v>27.49576271187496</c:v>
                </c:pt>
                <c:pt idx="45424">
                  <c:v>27.496368038751474</c:v>
                </c:pt>
                <c:pt idx="45425">
                  <c:v>27.496973365627987</c:v>
                </c:pt>
                <c:pt idx="45426">
                  <c:v>27.497578692504501</c:v>
                </c:pt>
                <c:pt idx="45427">
                  <c:v>27.498184019381014</c:v>
                </c:pt>
                <c:pt idx="45428">
                  <c:v>27.498789346257528</c:v>
                </c:pt>
                <c:pt idx="45429">
                  <c:v>27.499394673134042</c:v>
                </c:pt>
                <c:pt idx="45430">
                  <c:v>27.500000000010555</c:v>
                </c:pt>
                <c:pt idx="45431">
                  <c:v>27.500605326887069</c:v>
                </c:pt>
                <c:pt idx="45432">
                  <c:v>27.501210653763582</c:v>
                </c:pt>
                <c:pt idx="45433">
                  <c:v>27.501815980640096</c:v>
                </c:pt>
                <c:pt idx="45434">
                  <c:v>27.50242130751661</c:v>
                </c:pt>
                <c:pt idx="45435">
                  <c:v>27.503026634393123</c:v>
                </c:pt>
                <c:pt idx="45436">
                  <c:v>27.503631961269637</c:v>
                </c:pt>
                <c:pt idx="45437">
                  <c:v>27.50423728814615</c:v>
                </c:pt>
                <c:pt idx="45438">
                  <c:v>27.504842615022664</c:v>
                </c:pt>
                <c:pt idx="45439">
                  <c:v>27.505447941899178</c:v>
                </c:pt>
                <c:pt idx="45440">
                  <c:v>27.506053268775691</c:v>
                </c:pt>
                <c:pt idx="45441">
                  <c:v>27.506658595652205</c:v>
                </c:pt>
                <c:pt idx="45442">
                  <c:v>27.507263922528718</c:v>
                </c:pt>
                <c:pt idx="45443">
                  <c:v>27.507869249405232</c:v>
                </c:pt>
                <c:pt idx="45444">
                  <c:v>27.508474576281746</c:v>
                </c:pt>
                <c:pt idx="45445">
                  <c:v>27.509079903158259</c:v>
                </c:pt>
                <c:pt idx="45446">
                  <c:v>27.509685230034773</c:v>
                </c:pt>
                <c:pt idx="45447">
                  <c:v>27.510290556911286</c:v>
                </c:pt>
                <c:pt idx="45448">
                  <c:v>27.5108958837878</c:v>
                </c:pt>
                <c:pt idx="45449">
                  <c:v>27.511501210664314</c:v>
                </c:pt>
                <c:pt idx="45450">
                  <c:v>27.512106537540827</c:v>
                </c:pt>
                <c:pt idx="45451">
                  <c:v>27.512711864417341</c:v>
                </c:pt>
                <c:pt idx="45452">
                  <c:v>27.513317191293854</c:v>
                </c:pt>
                <c:pt idx="45453">
                  <c:v>27.513922518170368</c:v>
                </c:pt>
                <c:pt idx="45454">
                  <c:v>27.514527845046882</c:v>
                </c:pt>
                <c:pt idx="45455">
                  <c:v>27.515133171923395</c:v>
                </c:pt>
                <c:pt idx="45456">
                  <c:v>27.515738498799909</c:v>
                </c:pt>
                <c:pt idx="45457">
                  <c:v>27.516343825676422</c:v>
                </c:pt>
                <c:pt idx="45458">
                  <c:v>27.516949152552936</c:v>
                </c:pt>
                <c:pt idx="45459">
                  <c:v>27.51755447942945</c:v>
                </c:pt>
                <c:pt idx="45460">
                  <c:v>27.518159806305963</c:v>
                </c:pt>
                <c:pt idx="45461">
                  <c:v>27.518765133182477</c:v>
                </c:pt>
                <c:pt idx="45462">
                  <c:v>27.51937046005899</c:v>
                </c:pt>
                <c:pt idx="45463">
                  <c:v>27.519975786935504</c:v>
                </c:pt>
                <c:pt idx="45464">
                  <c:v>27.520581113812018</c:v>
                </c:pt>
                <c:pt idx="45465">
                  <c:v>27.521186440688531</c:v>
                </c:pt>
                <c:pt idx="45466">
                  <c:v>27.521791767565045</c:v>
                </c:pt>
                <c:pt idx="45467">
                  <c:v>27.522397094441558</c:v>
                </c:pt>
                <c:pt idx="45468">
                  <c:v>27.523002421318072</c:v>
                </c:pt>
                <c:pt idx="45469">
                  <c:v>27.523607748194586</c:v>
                </c:pt>
                <c:pt idx="45470">
                  <c:v>27.524213075071099</c:v>
                </c:pt>
                <c:pt idx="45471">
                  <c:v>27.524818401947613</c:v>
                </c:pt>
                <c:pt idx="45472">
                  <c:v>27.525423728824126</c:v>
                </c:pt>
                <c:pt idx="45473">
                  <c:v>27.52602905570064</c:v>
                </c:pt>
                <c:pt idx="45474">
                  <c:v>27.526634382577154</c:v>
                </c:pt>
                <c:pt idx="45475">
                  <c:v>27.527239709453667</c:v>
                </c:pt>
                <c:pt idx="45476">
                  <c:v>27.527845036330181</c:v>
                </c:pt>
                <c:pt idx="45477">
                  <c:v>27.528450363206694</c:v>
                </c:pt>
                <c:pt idx="45478">
                  <c:v>27.529055690083208</c:v>
                </c:pt>
                <c:pt idx="45479">
                  <c:v>27.529661016959722</c:v>
                </c:pt>
                <c:pt idx="45480">
                  <c:v>27.530266343836235</c:v>
                </c:pt>
                <c:pt idx="45481">
                  <c:v>27.530871670712749</c:v>
                </c:pt>
                <c:pt idx="45482">
                  <c:v>27.531476997589262</c:v>
                </c:pt>
                <c:pt idx="45483">
                  <c:v>27.532082324465776</c:v>
                </c:pt>
                <c:pt idx="45484">
                  <c:v>27.53268765134229</c:v>
                </c:pt>
                <c:pt idx="45485">
                  <c:v>27.533292978218803</c:v>
                </c:pt>
                <c:pt idx="45486">
                  <c:v>27.533898305095317</c:v>
                </c:pt>
                <c:pt idx="45487">
                  <c:v>27.53450363197183</c:v>
                </c:pt>
                <c:pt idx="45488">
                  <c:v>27.535108958848344</c:v>
                </c:pt>
                <c:pt idx="45489">
                  <c:v>27.535714285724858</c:v>
                </c:pt>
                <c:pt idx="45490">
                  <c:v>27.536319612601371</c:v>
                </c:pt>
                <c:pt idx="45491">
                  <c:v>27.536924939477885</c:v>
                </c:pt>
                <c:pt idx="45492">
                  <c:v>27.537530266354398</c:v>
                </c:pt>
                <c:pt idx="45493">
                  <c:v>27.538135593230912</c:v>
                </c:pt>
                <c:pt idx="45494">
                  <c:v>27.538740920107426</c:v>
                </c:pt>
                <c:pt idx="45495">
                  <c:v>27.539346246983939</c:v>
                </c:pt>
                <c:pt idx="45496">
                  <c:v>27.539951573860453</c:v>
                </c:pt>
                <c:pt idx="45497">
                  <c:v>27.540556900736966</c:v>
                </c:pt>
                <c:pt idx="45498">
                  <c:v>27.54116222761348</c:v>
                </c:pt>
                <c:pt idx="45499">
                  <c:v>27.541767554489994</c:v>
                </c:pt>
                <c:pt idx="45500">
                  <c:v>27.542372881366507</c:v>
                </c:pt>
                <c:pt idx="45501">
                  <c:v>27.542978208243021</c:v>
                </c:pt>
                <c:pt idx="45502">
                  <c:v>27.543583535119534</c:v>
                </c:pt>
                <c:pt idx="45503">
                  <c:v>27.544188861996048</c:v>
                </c:pt>
                <c:pt idx="45504">
                  <c:v>27.544794188872562</c:v>
                </c:pt>
                <c:pt idx="45505">
                  <c:v>27.545399515749075</c:v>
                </c:pt>
                <c:pt idx="45506">
                  <c:v>27.546004842625589</c:v>
                </c:pt>
                <c:pt idx="45507">
                  <c:v>27.546610169502102</c:v>
                </c:pt>
                <c:pt idx="45508">
                  <c:v>27.547215496378616</c:v>
                </c:pt>
                <c:pt idx="45509">
                  <c:v>27.54782082325513</c:v>
                </c:pt>
                <c:pt idx="45510">
                  <c:v>27.548426150131643</c:v>
                </c:pt>
                <c:pt idx="45511">
                  <c:v>27.549031477008157</c:v>
                </c:pt>
                <c:pt idx="45512">
                  <c:v>27.54963680388467</c:v>
                </c:pt>
                <c:pt idx="45513">
                  <c:v>27.550242130761184</c:v>
                </c:pt>
                <c:pt idx="45514">
                  <c:v>27.550847457637698</c:v>
                </c:pt>
                <c:pt idx="45515">
                  <c:v>27.551452784514211</c:v>
                </c:pt>
                <c:pt idx="45516">
                  <c:v>27.552058111390725</c:v>
                </c:pt>
                <c:pt idx="45517">
                  <c:v>27.552663438267238</c:v>
                </c:pt>
                <c:pt idx="45518">
                  <c:v>27.553268765143752</c:v>
                </c:pt>
                <c:pt idx="45519">
                  <c:v>27.553874092020266</c:v>
                </c:pt>
                <c:pt idx="45520">
                  <c:v>27.554479418896779</c:v>
                </c:pt>
                <c:pt idx="45521">
                  <c:v>27.555084745773293</c:v>
                </c:pt>
                <c:pt idx="45522">
                  <c:v>27.555690072649806</c:v>
                </c:pt>
                <c:pt idx="45523">
                  <c:v>27.55629539952632</c:v>
                </c:pt>
                <c:pt idx="45524">
                  <c:v>27.556900726402834</c:v>
                </c:pt>
                <c:pt idx="45525">
                  <c:v>27.557506053279347</c:v>
                </c:pt>
                <c:pt idx="45526">
                  <c:v>27.558111380155861</c:v>
                </c:pt>
                <c:pt idx="45527">
                  <c:v>27.558716707032374</c:v>
                </c:pt>
                <c:pt idx="45528">
                  <c:v>27.559322033908888</c:v>
                </c:pt>
                <c:pt idx="45529">
                  <c:v>27.559927360785402</c:v>
                </c:pt>
                <c:pt idx="45530">
                  <c:v>27.560532687661915</c:v>
                </c:pt>
                <c:pt idx="45531">
                  <c:v>27.561138014538429</c:v>
                </c:pt>
                <c:pt idx="45532">
                  <c:v>27.561743341414942</c:v>
                </c:pt>
                <c:pt idx="45533">
                  <c:v>27.562348668291456</c:v>
                </c:pt>
                <c:pt idx="45534">
                  <c:v>27.56295399516797</c:v>
                </c:pt>
                <c:pt idx="45535">
                  <c:v>27.563559322044483</c:v>
                </c:pt>
                <c:pt idx="45536">
                  <c:v>27.564164648920997</c:v>
                </c:pt>
                <c:pt idx="45537">
                  <c:v>27.56476997579751</c:v>
                </c:pt>
                <c:pt idx="45538">
                  <c:v>27.565375302674024</c:v>
                </c:pt>
                <c:pt idx="45539">
                  <c:v>27.565980629550538</c:v>
                </c:pt>
                <c:pt idx="45540">
                  <c:v>27.566585956427051</c:v>
                </c:pt>
                <c:pt idx="45541">
                  <c:v>27.567191283303565</c:v>
                </c:pt>
                <c:pt idx="45542">
                  <c:v>27.567796610180078</c:v>
                </c:pt>
                <c:pt idx="45543">
                  <c:v>27.568401937056592</c:v>
                </c:pt>
                <c:pt idx="45544">
                  <c:v>27.569007263933106</c:v>
                </c:pt>
                <c:pt idx="45545">
                  <c:v>27.569612590809619</c:v>
                </c:pt>
                <c:pt idx="45546">
                  <c:v>27.570217917686133</c:v>
                </c:pt>
                <c:pt idx="45547">
                  <c:v>27.570823244562646</c:v>
                </c:pt>
                <c:pt idx="45548">
                  <c:v>27.57142857143916</c:v>
                </c:pt>
                <c:pt idx="45549">
                  <c:v>27.572033898315674</c:v>
                </c:pt>
                <c:pt idx="45550">
                  <c:v>27.572639225192187</c:v>
                </c:pt>
                <c:pt idx="45551">
                  <c:v>27.573244552068701</c:v>
                </c:pt>
                <c:pt idx="45552">
                  <c:v>27.573849878945214</c:v>
                </c:pt>
                <c:pt idx="45553">
                  <c:v>27.574455205821728</c:v>
                </c:pt>
                <c:pt idx="45554">
                  <c:v>27.575060532698242</c:v>
                </c:pt>
                <c:pt idx="45555">
                  <c:v>27.575665859574755</c:v>
                </c:pt>
                <c:pt idx="45556">
                  <c:v>27.576271186451269</c:v>
                </c:pt>
                <c:pt idx="45557">
                  <c:v>27.576876513327782</c:v>
                </c:pt>
                <c:pt idx="45558">
                  <c:v>27.577481840204296</c:v>
                </c:pt>
                <c:pt idx="45559">
                  <c:v>27.57808716708081</c:v>
                </c:pt>
                <c:pt idx="45560">
                  <c:v>27.578692493957323</c:v>
                </c:pt>
                <c:pt idx="45561">
                  <c:v>27.579297820833837</c:v>
                </c:pt>
                <c:pt idx="45562">
                  <c:v>27.57990314771035</c:v>
                </c:pt>
                <c:pt idx="45563">
                  <c:v>27.580508474586864</c:v>
                </c:pt>
                <c:pt idx="45564">
                  <c:v>27.581113801463378</c:v>
                </c:pt>
                <c:pt idx="45565">
                  <c:v>27.581719128339891</c:v>
                </c:pt>
                <c:pt idx="45566">
                  <c:v>27.582324455216405</c:v>
                </c:pt>
                <c:pt idx="45567">
                  <c:v>27.582929782092918</c:v>
                </c:pt>
                <c:pt idx="45568">
                  <c:v>27.583535108969432</c:v>
                </c:pt>
                <c:pt idx="45569">
                  <c:v>27.584140435845946</c:v>
                </c:pt>
                <c:pt idx="45570">
                  <c:v>27.584745762722459</c:v>
                </c:pt>
                <c:pt idx="45571">
                  <c:v>27.585351089598973</c:v>
                </c:pt>
                <c:pt idx="45572">
                  <c:v>27.585956416475486</c:v>
                </c:pt>
                <c:pt idx="45573">
                  <c:v>27.586561743352</c:v>
                </c:pt>
                <c:pt idx="45574">
                  <c:v>27.587167070228514</c:v>
                </c:pt>
                <c:pt idx="45575">
                  <c:v>27.587772397105027</c:v>
                </c:pt>
                <c:pt idx="45576">
                  <c:v>27.588377723981541</c:v>
                </c:pt>
                <c:pt idx="45577">
                  <c:v>27.588983050858054</c:v>
                </c:pt>
                <c:pt idx="45578">
                  <c:v>27.589588377734568</c:v>
                </c:pt>
                <c:pt idx="45579">
                  <c:v>27.590193704611082</c:v>
                </c:pt>
                <c:pt idx="45580">
                  <c:v>27.590799031487595</c:v>
                </c:pt>
                <c:pt idx="45581">
                  <c:v>27.591404358364109</c:v>
                </c:pt>
                <c:pt idx="45582">
                  <c:v>27.592009685240622</c:v>
                </c:pt>
                <c:pt idx="45583">
                  <c:v>27.592615012117136</c:v>
                </c:pt>
                <c:pt idx="45584">
                  <c:v>27.59322033899365</c:v>
                </c:pt>
                <c:pt idx="45585">
                  <c:v>27.593825665870163</c:v>
                </c:pt>
                <c:pt idx="45586">
                  <c:v>27.594430992746677</c:v>
                </c:pt>
                <c:pt idx="45587">
                  <c:v>27.59503631962319</c:v>
                </c:pt>
                <c:pt idx="45588">
                  <c:v>27.595641646499704</c:v>
                </c:pt>
                <c:pt idx="45589">
                  <c:v>27.596246973376218</c:v>
                </c:pt>
                <c:pt idx="45590">
                  <c:v>27.596852300252731</c:v>
                </c:pt>
                <c:pt idx="45591">
                  <c:v>27.597457627129245</c:v>
                </c:pt>
                <c:pt idx="45592">
                  <c:v>27.598062954005758</c:v>
                </c:pt>
                <c:pt idx="45593">
                  <c:v>27.598668280882272</c:v>
                </c:pt>
                <c:pt idx="45594">
                  <c:v>27.599273607758786</c:v>
                </c:pt>
                <c:pt idx="45595">
                  <c:v>27.599878934635299</c:v>
                </c:pt>
                <c:pt idx="45596">
                  <c:v>27.600484261511813</c:v>
                </c:pt>
                <c:pt idx="45597">
                  <c:v>27.601089588388326</c:v>
                </c:pt>
                <c:pt idx="45598">
                  <c:v>27.60169491526484</c:v>
                </c:pt>
                <c:pt idx="45599">
                  <c:v>27.602300242141354</c:v>
                </c:pt>
                <c:pt idx="45600">
                  <c:v>27.602905569017867</c:v>
                </c:pt>
                <c:pt idx="45601">
                  <c:v>27.603510895894381</c:v>
                </c:pt>
                <c:pt idx="45602">
                  <c:v>27.604116222770894</c:v>
                </c:pt>
                <c:pt idx="45603">
                  <c:v>27.604721549647408</c:v>
                </c:pt>
                <c:pt idx="45604">
                  <c:v>27.605326876523922</c:v>
                </c:pt>
                <c:pt idx="45605">
                  <c:v>27.605932203400435</c:v>
                </c:pt>
                <c:pt idx="45606">
                  <c:v>27.606537530276949</c:v>
                </c:pt>
                <c:pt idx="45607">
                  <c:v>27.607142857153463</c:v>
                </c:pt>
                <c:pt idx="45608">
                  <c:v>27.607748184029976</c:v>
                </c:pt>
                <c:pt idx="45609">
                  <c:v>27.60835351090649</c:v>
                </c:pt>
                <c:pt idx="45610">
                  <c:v>27.608958837783003</c:v>
                </c:pt>
                <c:pt idx="45611">
                  <c:v>27.609564164659517</c:v>
                </c:pt>
                <c:pt idx="45612">
                  <c:v>27.610169491536031</c:v>
                </c:pt>
                <c:pt idx="45613">
                  <c:v>27.610774818412544</c:v>
                </c:pt>
                <c:pt idx="45614">
                  <c:v>27.611380145289058</c:v>
                </c:pt>
                <c:pt idx="45615">
                  <c:v>27.611985472165571</c:v>
                </c:pt>
                <c:pt idx="45616">
                  <c:v>27.612590799042085</c:v>
                </c:pt>
                <c:pt idx="45617">
                  <c:v>27.613196125918599</c:v>
                </c:pt>
                <c:pt idx="45618">
                  <c:v>27.613801452795112</c:v>
                </c:pt>
                <c:pt idx="45619">
                  <c:v>27.614406779671626</c:v>
                </c:pt>
                <c:pt idx="45620">
                  <c:v>27.615012106548139</c:v>
                </c:pt>
                <c:pt idx="45621">
                  <c:v>27.615617433424653</c:v>
                </c:pt>
                <c:pt idx="45622">
                  <c:v>27.616222760301167</c:v>
                </c:pt>
                <c:pt idx="45623">
                  <c:v>27.61682808717768</c:v>
                </c:pt>
                <c:pt idx="45624">
                  <c:v>27.617433414054194</c:v>
                </c:pt>
                <c:pt idx="45625">
                  <c:v>27.618038740930707</c:v>
                </c:pt>
                <c:pt idx="45626">
                  <c:v>27.618644067807221</c:v>
                </c:pt>
                <c:pt idx="45627">
                  <c:v>27.619249394683735</c:v>
                </c:pt>
                <c:pt idx="45628">
                  <c:v>27.619854721560248</c:v>
                </c:pt>
                <c:pt idx="45629">
                  <c:v>27.620460048436762</c:v>
                </c:pt>
                <c:pt idx="45630">
                  <c:v>27.621065375313275</c:v>
                </c:pt>
                <c:pt idx="45631">
                  <c:v>27.621670702189789</c:v>
                </c:pt>
                <c:pt idx="45632">
                  <c:v>27.622276029066303</c:v>
                </c:pt>
                <c:pt idx="45633">
                  <c:v>27.622881355942816</c:v>
                </c:pt>
                <c:pt idx="45634">
                  <c:v>27.62348668281933</c:v>
                </c:pt>
                <c:pt idx="45635">
                  <c:v>27.624092009695843</c:v>
                </c:pt>
                <c:pt idx="45636">
                  <c:v>27.624697336572357</c:v>
                </c:pt>
                <c:pt idx="45637">
                  <c:v>27.625302663448871</c:v>
                </c:pt>
                <c:pt idx="45638">
                  <c:v>27.625907990325384</c:v>
                </c:pt>
                <c:pt idx="45639">
                  <c:v>27.626513317201898</c:v>
                </c:pt>
                <c:pt idx="45640">
                  <c:v>27.627118644078411</c:v>
                </c:pt>
                <c:pt idx="45641">
                  <c:v>27.627723970954925</c:v>
                </c:pt>
                <c:pt idx="45642">
                  <c:v>27.628329297831439</c:v>
                </c:pt>
                <c:pt idx="45643">
                  <c:v>27.628934624707952</c:v>
                </c:pt>
                <c:pt idx="45644">
                  <c:v>27.629539951584466</c:v>
                </c:pt>
                <c:pt idx="45645">
                  <c:v>27.630145278460979</c:v>
                </c:pt>
                <c:pt idx="45646">
                  <c:v>27.630750605337493</c:v>
                </c:pt>
                <c:pt idx="45647">
                  <c:v>27.631355932214007</c:v>
                </c:pt>
                <c:pt idx="45648">
                  <c:v>27.63196125909052</c:v>
                </c:pt>
                <c:pt idx="45649">
                  <c:v>27.632566585967034</c:v>
                </c:pt>
                <c:pt idx="45650">
                  <c:v>27.633171912843547</c:v>
                </c:pt>
                <c:pt idx="45651">
                  <c:v>27.633777239720061</c:v>
                </c:pt>
                <c:pt idx="45652">
                  <c:v>27.634382566596575</c:v>
                </c:pt>
                <c:pt idx="45653">
                  <c:v>27.634987893473088</c:v>
                </c:pt>
                <c:pt idx="45654">
                  <c:v>27.635593220349602</c:v>
                </c:pt>
                <c:pt idx="45655">
                  <c:v>27.636198547226115</c:v>
                </c:pt>
                <c:pt idx="45656">
                  <c:v>27.636803874102629</c:v>
                </c:pt>
                <c:pt idx="45657">
                  <c:v>27.637409200979143</c:v>
                </c:pt>
                <c:pt idx="45658">
                  <c:v>27.638014527855656</c:v>
                </c:pt>
                <c:pt idx="45659">
                  <c:v>27.63861985473217</c:v>
                </c:pt>
                <c:pt idx="45660">
                  <c:v>27.639225181608683</c:v>
                </c:pt>
                <c:pt idx="45661">
                  <c:v>27.639830508485197</c:v>
                </c:pt>
                <c:pt idx="45662">
                  <c:v>27.640435835361711</c:v>
                </c:pt>
                <c:pt idx="45663">
                  <c:v>27.641041162238224</c:v>
                </c:pt>
                <c:pt idx="45664">
                  <c:v>27.641646489114738</c:v>
                </c:pt>
                <c:pt idx="45665">
                  <c:v>27.642251815991251</c:v>
                </c:pt>
                <c:pt idx="45666">
                  <c:v>27.642857142867765</c:v>
                </c:pt>
                <c:pt idx="45667">
                  <c:v>27.643462469744279</c:v>
                </c:pt>
                <c:pt idx="45668">
                  <c:v>27.644067796620792</c:v>
                </c:pt>
                <c:pt idx="45669">
                  <c:v>27.644673123497306</c:v>
                </c:pt>
                <c:pt idx="45670">
                  <c:v>27.645278450373819</c:v>
                </c:pt>
                <c:pt idx="45671">
                  <c:v>27.645883777250333</c:v>
                </c:pt>
                <c:pt idx="45672">
                  <c:v>27.646489104126847</c:v>
                </c:pt>
                <c:pt idx="45673">
                  <c:v>27.64709443100336</c:v>
                </c:pt>
                <c:pt idx="45674">
                  <c:v>27.647699757879874</c:v>
                </c:pt>
                <c:pt idx="45675">
                  <c:v>27.648305084756387</c:v>
                </c:pt>
                <c:pt idx="45676">
                  <c:v>27.648910411632901</c:v>
                </c:pt>
                <c:pt idx="45677">
                  <c:v>27.649515738509415</c:v>
                </c:pt>
                <c:pt idx="45678">
                  <c:v>27.650121065385928</c:v>
                </c:pt>
                <c:pt idx="45679">
                  <c:v>27.650726392262442</c:v>
                </c:pt>
                <c:pt idx="45680">
                  <c:v>27.651331719138955</c:v>
                </c:pt>
                <c:pt idx="45681">
                  <c:v>27.651937046015469</c:v>
                </c:pt>
                <c:pt idx="45682">
                  <c:v>27.652542372891983</c:v>
                </c:pt>
                <c:pt idx="45683">
                  <c:v>27.653147699768496</c:v>
                </c:pt>
                <c:pt idx="45684">
                  <c:v>27.65375302664501</c:v>
                </c:pt>
                <c:pt idx="45685">
                  <c:v>27.654358353521523</c:v>
                </c:pt>
                <c:pt idx="45686">
                  <c:v>27.654963680398037</c:v>
                </c:pt>
                <c:pt idx="45687">
                  <c:v>27.655569007274551</c:v>
                </c:pt>
                <c:pt idx="45688">
                  <c:v>27.656174334151064</c:v>
                </c:pt>
                <c:pt idx="45689">
                  <c:v>27.656779661027578</c:v>
                </c:pt>
                <c:pt idx="45690">
                  <c:v>27.657384987904091</c:v>
                </c:pt>
                <c:pt idx="45691">
                  <c:v>27.657990314780605</c:v>
                </c:pt>
                <c:pt idx="45692">
                  <c:v>27.658595641657119</c:v>
                </c:pt>
                <c:pt idx="45693">
                  <c:v>27.659200968533632</c:v>
                </c:pt>
                <c:pt idx="45694">
                  <c:v>27.659806295410146</c:v>
                </c:pt>
                <c:pt idx="45695">
                  <c:v>27.660411622286659</c:v>
                </c:pt>
                <c:pt idx="45696">
                  <c:v>27.661016949163173</c:v>
                </c:pt>
                <c:pt idx="45697">
                  <c:v>27.661622276039687</c:v>
                </c:pt>
                <c:pt idx="45698">
                  <c:v>27.6622276029162</c:v>
                </c:pt>
                <c:pt idx="45699">
                  <c:v>27.662832929792714</c:v>
                </c:pt>
                <c:pt idx="45700">
                  <c:v>27.663438256669227</c:v>
                </c:pt>
                <c:pt idx="45701">
                  <c:v>27.664043583545741</c:v>
                </c:pt>
                <c:pt idx="45702">
                  <c:v>27.664648910422255</c:v>
                </c:pt>
                <c:pt idx="45703">
                  <c:v>27.665254237298768</c:v>
                </c:pt>
                <c:pt idx="45704">
                  <c:v>27.665859564175282</c:v>
                </c:pt>
                <c:pt idx="45705">
                  <c:v>27.666464891051795</c:v>
                </c:pt>
                <c:pt idx="45706">
                  <c:v>27.667070217928309</c:v>
                </c:pt>
                <c:pt idx="45707">
                  <c:v>27.667675544804823</c:v>
                </c:pt>
                <c:pt idx="45708">
                  <c:v>27.668280871681336</c:v>
                </c:pt>
                <c:pt idx="45709">
                  <c:v>27.66888619855785</c:v>
                </c:pt>
                <c:pt idx="45710">
                  <c:v>27.669491525434363</c:v>
                </c:pt>
                <c:pt idx="45711">
                  <c:v>27.670096852310877</c:v>
                </c:pt>
                <c:pt idx="45712">
                  <c:v>27.670702179187391</c:v>
                </c:pt>
                <c:pt idx="45713">
                  <c:v>27.671307506063904</c:v>
                </c:pt>
                <c:pt idx="45714">
                  <c:v>27.671912832940418</c:v>
                </c:pt>
                <c:pt idx="45715">
                  <c:v>27.672518159816931</c:v>
                </c:pt>
                <c:pt idx="45716">
                  <c:v>27.673123486693445</c:v>
                </c:pt>
                <c:pt idx="45717">
                  <c:v>27.673728813569959</c:v>
                </c:pt>
                <c:pt idx="45718">
                  <c:v>27.674334140446472</c:v>
                </c:pt>
                <c:pt idx="45719">
                  <c:v>27.674939467322986</c:v>
                </c:pt>
                <c:pt idx="45720">
                  <c:v>27.675544794199499</c:v>
                </c:pt>
                <c:pt idx="45721">
                  <c:v>27.676150121076013</c:v>
                </c:pt>
                <c:pt idx="45722">
                  <c:v>27.676755447952527</c:v>
                </c:pt>
                <c:pt idx="45723">
                  <c:v>27.67736077482904</c:v>
                </c:pt>
                <c:pt idx="45724">
                  <c:v>27.677966101705554</c:v>
                </c:pt>
                <c:pt idx="45725">
                  <c:v>27.678571428582067</c:v>
                </c:pt>
                <c:pt idx="45726">
                  <c:v>27.679176755458581</c:v>
                </c:pt>
                <c:pt idx="45727">
                  <c:v>27.679782082335095</c:v>
                </c:pt>
                <c:pt idx="45728">
                  <c:v>27.680387409211608</c:v>
                </c:pt>
                <c:pt idx="45729">
                  <c:v>27.680992736088122</c:v>
                </c:pt>
                <c:pt idx="45730">
                  <c:v>27.681598062964635</c:v>
                </c:pt>
                <c:pt idx="45731">
                  <c:v>27.682203389841149</c:v>
                </c:pt>
                <c:pt idx="45732">
                  <c:v>27.682808716717663</c:v>
                </c:pt>
                <c:pt idx="45733">
                  <c:v>27.683414043594176</c:v>
                </c:pt>
                <c:pt idx="45734">
                  <c:v>27.68401937047069</c:v>
                </c:pt>
                <c:pt idx="45735">
                  <c:v>27.684624697347203</c:v>
                </c:pt>
                <c:pt idx="45736">
                  <c:v>27.685230024223717</c:v>
                </c:pt>
                <c:pt idx="45737">
                  <c:v>27.685835351100231</c:v>
                </c:pt>
                <c:pt idx="45738">
                  <c:v>27.686440677976744</c:v>
                </c:pt>
                <c:pt idx="45739">
                  <c:v>27.687046004853258</c:v>
                </c:pt>
                <c:pt idx="45740">
                  <c:v>27.687651331729771</c:v>
                </c:pt>
                <c:pt idx="45741">
                  <c:v>27.688256658606285</c:v>
                </c:pt>
                <c:pt idx="45742">
                  <c:v>27.688861985482799</c:v>
                </c:pt>
                <c:pt idx="45743">
                  <c:v>27.689467312359312</c:v>
                </c:pt>
                <c:pt idx="45744">
                  <c:v>27.690072639235826</c:v>
                </c:pt>
                <c:pt idx="45745">
                  <c:v>27.690677966112339</c:v>
                </c:pt>
                <c:pt idx="45746">
                  <c:v>27.691283292988853</c:v>
                </c:pt>
                <c:pt idx="45747">
                  <c:v>27.691888619865367</c:v>
                </c:pt>
                <c:pt idx="45748">
                  <c:v>27.69249394674188</c:v>
                </c:pt>
                <c:pt idx="45749">
                  <c:v>27.693099273618394</c:v>
                </c:pt>
                <c:pt idx="45750">
                  <c:v>27.693704600494907</c:v>
                </c:pt>
                <c:pt idx="45751">
                  <c:v>27.694309927371421</c:v>
                </c:pt>
                <c:pt idx="45752">
                  <c:v>27.694915254247935</c:v>
                </c:pt>
                <c:pt idx="45753">
                  <c:v>27.695520581124448</c:v>
                </c:pt>
                <c:pt idx="45754">
                  <c:v>27.696125908000962</c:v>
                </c:pt>
                <c:pt idx="45755">
                  <c:v>27.696731234877475</c:v>
                </c:pt>
                <c:pt idx="45756">
                  <c:v>27.697336561753989</c:v>
                </c:pt>
                <c:pt idx="45757">
                  <c:v>27.697941888630503</c:v>
                </c:pt>
                <c:pt idx="45758">
                  <c:v>27.698547215507016</c:v>
                </c:pt>
                <c:pt idx="45759">
                  <c:v>27.69915254238353</c:v>
                </c:pt>
                <c:pt idx="45760">
                  <c:v>27.699757869260043</c:v>
                </c:pt>
                <c:pt idx="45761">
                  <c:v>27.700363196136557</c:v>
                </c:pt>
                <c:pt idx="45762">
                  <c:v>27.700968523013071</c:v>
                </c:pt>
                <c:pt idx="45763">
                  <c:v>27.701573849889584</c:v>
                </c:pt>
                <c:pt idx="45764">
                  <c:v>27.702179176766098</c:v>
                </c:pt>
                <c:pt idx="45765">
                  <c:v>27.702784503642611</c:v>
                </c:pt>
                <c:pt idx="45766">
                  <c:v>27.703389830519125</c:v>
                </c:pt>
                <c:pt idx="45767">
                  <c:v>27.703995157395639</c:v>
                </c:pt>
                <c:pt idx="45768">
                  <c:v>27.704600484272152</c:v>
                </c:pt>
                <c:pt idx="45769">
                  <c:v>27.705205811148666</c:v>
                </c:pt>
                <c:pt idx="45770">
                  <c:v>27.705811138025179</c:v>
                </c:pt>
                <c:pt idx="45771">
                  <c:v>27.706416464901693</c:v>
                </c:pt>
                <c:pt idx="45772">
                  <c:v>27.707021791778207</c:v>
                </c:pt>
                <c:pt idx="45773">
                  <c:v>27.70762711865472</c:v>
                </c:pt>
                <c:pt idx="45774">
                  <c:v>27.708232445531234</c:v>
                </c:pt>
                <c:pt idx="45775">
                  <c:v>27.708837772407747</c:v>
                </c:pt>
                <c:pt idx="45776">
                  <c:v>27.709443099284261</c:v>
                </c:pt>
                <c:pt idx="45777">
                  <c:v>27.710048426160775</c:v>
                </c:pt>
                <c:pt idx="45778">
                  <c:v>27.710653753037288</c:v>
                </c:pt>
                <c:pt idx="45779">
                  <c:v>27.711259079913802</c:v>
                </c:pt>
                <c:pt idx="45780">
                  <c:v>27.711864406790315</c:v>
                </c:pt>
                <c:pt idx="45781">
                  <c:v>27.712469733666829</c:v>
                </c:pt>
                <c:pt idx="45782">
                  <c:v>27.713075060543343</c:v>
                </c:pt>
                <c:pt idx="45783">
                  <c:v>27.713680387419856</c:v>
                </c:pt>
                <c:pt idx="45784">
                  <c:v>27.71428571429637</c:v>
                </c:pt>
                <c:pt idx="45785">
                  <c:v>27.714891041172883</c:v>
                </c:pt>
                <c:pt idx="45786">
                  <c:v>27.715496368049397</c:v>
                </c:pt>
                <c:pt idx="45787">
                  <c:v>27.716101694925911</c:v>
                </c:pt>
                <c:pt idx="45788">
                  <c:v>27.716707021802424</c:v>
                </c:pt>
                <c:pt idx="45789">
                  <c:v>27.717312348678938</c:v>
                </c:pt>
                <c:pt idx="45790">
                  <c:v>27.717917675555451</c:v>
                </c:pt>
                <c:pt idx="45791">
                  <c:v>27.718523002431965</c:v>
                </c:pt>
                <c:pt idx="45792">
                  <c:v>27.719128329308479</c:v>
                </c:pt>
                <c:pt idx="45793">
                  <c:v>27.719733656184992</c:v>
                </c:pt>
                <c:pt idx="45794">
                  <c:v>27.720338983061506</c:v>
                </c:pt>
                <c:pt idx="45795">
                  <c:v>27.72094430993802</c:v>
                </c:pt>
                <c:pt idx="45796">
                  <c:v>27.721549636814533</c:v>
                </c:pt>
                <c:pt idx="45797">
                  <c:v>27.722154963691047</c:v>
                </c:pt>
                <c:pt idx="45798">
                  <c:v>27.72276029056756</c:v>
                </c:pt>
                <c:pt idx="45799">
                  <c:v>27.723365617444074</c:v>
                </c:pt>
                <c:pt idx="45800">
                  <c:v>27.723970944320588</c:v>
                </c:pt>
                <c:pt idx="45801">
                  <c:v>27.724576271197101</c:v>
                </c:pt>
                <c:pt idx="45802">
                  <c:v>27.725181598073615</c:v>
                </c:pt>
                <c:pt idx="45803">
                  <c:v>27.725786924950128</c:v>
                </c:pt>
                <c:pt idx="45804">
                  <c:v>27.726392251826642</c:v>
                </c:pt>
                <c:pt idx="45805">
                  <c:v>27.726997578703156</c:v>
                </c:pt>
                <c:pt idx="45806">
                  <c:v>27.727602905579669</c:v>
                </c:pt>
                <c:pt idx="45807">
                  <c:v>27.728208232456183</c:v>
                </c:pt>
                <c:pt idx="45808">
                  <c:v>27.728813559332696</c:v>
                </c:pt>
                <c:pt idx="45809">
                  <c:v>27.72941888620921</c:v>
                </c:pt>
                <c:pt idx="45810">
                  <c:v>27.730024213085724</c:v>
                </c:pt>
                <c:pt idx="45811">
                  <c:v>27.730629539962237</c:v>
                </c:pt>
                <c:pt idx="45812">
                  <c:v>27.731234866838751</c:v>
                </c:pt>
                <c:pt idx="45813">
                  <c:v>27.731840193715264</c:v>
                </c:pt>
                <c:pt idx="45814">
                  <c:v>27.732445520591778</c:v>
                </c:pt>
                <c:pt idx="45815">
                  <c:v>27.733050847468292</c:v>
                </c:pt>
                <c:pt idx="45816">
                  <c:v>27.733656174344805</c:v>
                </c:pt>
                <c:pt idx="45817">
                  <c:v>27.734261501221319</c:v>
                </c:pt>
                <c:pt idx="45818">
                  <c:v>27.734866828097832</c:v>
                </c:pt>
                <c:pt idx="45819">
                  <c:v>27.735472154974346</c:v>
                </c:pt>
                <c:pt idx="45820">
                  <c:v>27.73607748185086</c:v>
                </c:pt>
                <c:pt idx="45821">
                  <c:v>27.736682808727373</c:v>
                </c:pt>
                <c:pt idx="45822">
                  <c:v>27.737288135603887</c:v>
                </c:pt>
                <c:pt idx="45823">
                  <c:v>27.7378934624804</c:v>
                </c:pt>
                <c:pt idx="45824">
                  <c:v>27.738498789356914</c:v>
                </c:pt>
                <c:pt idx="45825">
                  <c:v>27.739104116233428</c:v>
                </c:pt>
                <c:pt idx="45826">
                  <c:v>27.739709443109941</c:v>
                </c:pt>
                <c:pt idx="45827">
                  <c:v>27.740314769986455</c:v>
                </c:pt>
                <c:pt idx="45828">
                  <c:v>27.740920096862968</c:v>
                </c:pt>
                <c:pt idx="45829">
                  <c:v>27.741525423739482</c:v>
                </c:pt>
                <c:pt idx="45830">
                  <c:v>27.742130750615996</c:v>
                </c:pt>
                <c:pt idx="45831">
                  <c:v>27.742736077492509</c:v>
                </c:pt>
                <c:pt idx="45832">
                  <c:v>27.743341404369023</c:v>
                </c:pt>
                <c:pt idx="45833">
                  <c:v>27.743946731245536</c:v>
                </c:pt>
                <c:pt idx="45834">
                  <c:v>27.74455205812205</c:v>
                </c:pt>
                <c:pt idx="45835">
                  <c:v>27.745157384998564</c:v>
                </c:pt>
                <c:pt idx="45836">
                  <c:v>27.745762711875077</c:v>
                </c:pt>
                <c:pt idx="45837">
                  <c:v>27.746368038751591</c:v>
                </c:pt>
                <c:pt idx="45838">
                  <c:v>27.746973365628104</c:v>
                </c:pt>
                <c:pt idx="45839">
                  <c:v>27.747578692504618</c:v>
                </c:pt>
                <c:pt idx="45840">
                  <c:v>27.748184019381132</c:v>
                </c:pt>
                <c:pt idx="45841">
                  <c:v>27.748789346257645</c:v>
                </c:pt>
                <c:pt idx="45842">
                  <c:v>27.749394673134159</c:v>
                </c:pt>
                <c:pt idx="45843">
                  <c:v>27.750000000010672</c:v>
                </c:pt>
                <c:pt idx="45844">
                  <c:v>27.750605326887186</c:v>
                </c:pt>
                <c:pt idx="45845">
                  <c:v>27.7512106537637</c:v>
                </c:pt>
                <c:pt idx="45846">
                  <c:v>27.751815980640213</c:v>
                </c:pt>
                <c:pt idx="45847">
                  <c:v>27.752421307516727</c:v>
                </c:pt>
                <c:pt idx="45848">
                  <c:v>27.75302663439324</c:v>
                </c:pt>
                <c:pt idx="45849">
                  <c:v>27.753631961269754</c:v>
                </c:pt>
                <c:pt idx="45850">
                  <c:v>27.754237288146268</c:v>
                </c:pt>
                <c:pt idx="45851">
                  <c:v>27.754842615022781</c:v>
                </c:pt>
                <c:pt idx="45852">
                  <c:v>27.755447941899295</c:v>
                </c:pt>
                <c:pt idx="45853">
                  <c:v>27.756053268775808</c:v>
                </c:pt>
                <c:pt idx="45854">
                  <c:v>27.756658595652322</c:v>
                </c:pt>
                <c:pt idx="45855">
                  <c:v>27.757263922528836</c:v>
                </c:pt>
                <c:pt idx="45856">
                  <c:v>27.757869249405349</c:v>
                </c:pt>
                <c:pt idx="45857">
                  <c:v>27.758474576281863</c:v>
                </c:pt>
                <c:pt idx="45858">
                  <c:v>27.759079903158376</c:v>
                </c:pt>
                <c:pt idx="45859">
                  <c:v>27.75968523003489</c:v>
                </c:pt>
                <c:pt idx="45860">
                  <c:v>27.760290556911404</c:v>
                </c:pt>
                <c:pt idx="45861">
                  <c:v>27.760895883787917</c:v>
                </c:pt>
                <c:pt idx="45862">
                  <c:v>27.761501210664431</c:v>
                </c:pt>
                <c:pt idx="45863">
                  <c:v>27.762106537540944</c:v>
                </c:pt>
                <c:pt idx="45864">
                  <c:v>27.762711864417458</c:v>
                </c:pt>
                <c:pt idx="45865">
                  <c:v>27.763317191293972</c:v>
                </c:pt>
                <c:pt idx="45866">
                  <c:v>27.763922518170485</c:v>
                </c:pt>
                <c:pt idx="45867">
                  <c:v>27.764527845046999</c:v>
                </c:pt>
                <c:pt idx="45868">
                  <c:v>27.765133171923512</c:v>
                </c:pt>
                <c:pt idx="45869">
                  <c:v>27.765738498800026</c:v>
                </c:pt>
                <c:pt idx="45870">
                  <c:v>27.76634382567654</c:v>
                </c:pt>
                <c:pt idx="45871">
                  <c:v>27.766949152553053</c:v>
                </c:pt>
                <c:pt idx="45872">
                  <c:v>27.767554479429567</c:v>
                </c:pt>
                <c:pt idx="45873">
                  <c:v>27.76815980630608</c:v>
                </c:pt>
                <c:pt idx="45874">
                  <c:v>27.768765133182594</c:v>
                </c:pt>
                <c:pt idx="45875">
                  <c:v>27.769370460059108</c:v>
                </c:pt>
                <c:pt idx="45876">
                  <c:v>27.769975786935621</c:v>
                </c:pt>
                <c:pt idx="45877">
                  <c:v>27.770581113812135</c:v>
                </c:pt>
                <c:pt idx="45878">
                  <c:v>27.771186440688648</c:v>
                </c:pt>
                <c:pt idx="45879">
                  <c:v>27.771791767565162</c:v>
                </c:pt>
                <c:pt idx="45880">
                  <c:v>27.772397094441676</c:v>
                </c:pt>
                <c:pt idx="45881">
                  <c:v>27.773002421318189</c:v>
                </c:pt>
                <c:pt idx="45882">
                  <c:v>27.773607748194703</c:v>
                </c:pt>
                <c:pt idx="45883">
                  <c:v>27.774213075071216</c:v>
                </c:pt>
                <c:pt idx="45884">
                  <c:v>27.77481840194773</c:v>
                </c:pt>
                <c:pt idx="45885">
                  <c:v>27.775423728824244</c:v>
                </c:pt>
                <c:pt idx="45886">
                  <c:v>27.776029055700757</c:v>
                </c:pt>
                <c:pt idx="45887">
                  <c:v>27.776634382577271</c:v>
                </c:pt>
                <c:pt idx="45888">
                  <c:v>27.777239709453784</c:v>
                </c:pt>
                <c:pt idx="45889">
                  <c:v>27.777845036330298</c:v>
                </c:pt>
                <c:pt idx="45890">
                  <c:v>27.778450363206812</c:v>
                </c:pt>
                <c:pt idx="45891">
                  <c:v>27.779055690083325</c:v>
                </c:pt>
                <c:pt idx="45892">
                  <c:v>27.779661016959839</c:v>
                </c:pt>
                <c:pt idx="45893">
                  <c:v>27.780266343836352</c:v>
                </c:pt>
                <c:pt idx="45894">
                  <c:v>27.780871670712866</c:v>
                </c:pt>
                <c:pt idx="45895">
                  <c:v>27.78147699758938</c:v>
                </c:pt>
                <c:pt idx="45896">
                  <c:v>27.782082324465893</c:v>
                </c:pt>
                <c:pt idx="45897">
                  <c:v>27.782687651342407</c:v>
                </c:pt>
                <c:pt idx="45898">
                  <c:v>27.78329297821892</c:v>
                </c:pt>
                <c:pt idx="45899">
                  <c:v>27.783898305095434</c:v>
                </c:pt>
                <c:pt idx="45900">
                  <c:v>27.784503631971948</c:v>
                </c:pt>
                <c:pt idx="45901">
                  <c:v>27.785108958848461</c:v>
                </c:pt>
                <c:pt idx="45902">
                  <c:v>27.785714285724975</c:v>
                </c:pt>
                <c:pt idx="45903">
                  <c:v>27.786319612601488</c:v>
                </c:pt>
                <c:pt idx="45904">
                  <c:v>27.786924939478002</c:v>
                </c:pt>
                <c:pt idx="45905">
                  <c:v>27.787530266354516</c:v>
                </c:pt>
                <c:pt idx="45906">
                  <c:v>27.788135593231029</c:v>
                </c:pt>
                <c:pt idx="45907">
                  <c:v>27.788740920107543</c:v>
                </c:pt>
                <c:pt idx="45908">
                  <c:v>27.789346246984056</c:v>
                </c:pt>
                <c:pt idx="45909">
                  <c:v>27.78995157386057</c:v>
                </c:pt>
                <c:pt idx="45910">
                  <c:v>27.790556900737084</c:v>
                </c:pt>
                <c:pt idx="45911">
                  <c:v>27.791162227613597</c:v>
                </c:pt>
                <c:pt idx="45912">
                  <c:v>27.791767554490111</c:v>
                </c:pt>
                <c:pt idx="45913">
                  <c:v>27.792372881366624</c:v>
                </c:pt>
                <c:pt idx="45914">
                  <c:v>27.792978208243138</c:v>
                </c:pt>
                <c:pt idx="45915">
                  <c:v>27.793583535119652</c:v>
                </c:pt>
                <c:pt idx="45916">
                  <c:v>27.794188861996165</c:v>
                </c:pt>
                <c:pt idx="45917">
                  <c:v>27.794794188872679</c:v>
                </c:pt>
                <c:pt idx="45918">
                  <c:v>27.795399515749192</c:v>
                </c:pt>
                <c:pt idx="45919">
                  <c:v>27.796004842625706</c:v>
                </c:pt>
                <c:pt idx="45920">
                  <c:v>27.79661016950222</c:v>
                </c:pt>
                <c:pt idx="45921">
                  <c:v>27.797215496378733</c:v>
                </c:pt>
                <c:pt idx="45922">
                  <c:v>27.797820823255247</c:v>
                </c:pt>
                <c:pt idx="45923">
                  <c:v>27.79842615013176</c:v>
                </c:pt>
                <c:pt idx="45924">
                  <c:v>27.799031477008274</c:v>
                </c:pt>
                <c:pt idx="45925">
                  <c:v>27.799636803884788</c:v>
                </c:pt>
                <c:pt idx="45926">
                  <c:v>27.800242130761301</c:v>
                </c:pt>
                <c:pt idx="45927">
                  <c:v>27.800847457637815</c:v>
                </c:pt>
                <c:pt idx="45928">
                  <c:v>27.801452784514328</c:v>
                </c:pt>
                <c:pt idx="45929">
                  <c:v>27.802058111390842</c:v>
                </c:pt>
                <c:pt idx="45930">
                  <c:v>27.802663438267356</c:v>
                </c:pt>
                <c:pt idx="45931">
                  <c:v>27.803268765143869</c:v>
                </c:pt>
                <c:pt idx="45932">
                  <c:v>27.803874092020383</c:v>
                </c:pt>
                <c:pt idx="45933">
                  <c:v>27.804479418896896</c:v>
                </c:pt>
                <c:pt idx="45934">
                  <c:v>27.80508474577341</c:v>
                </c:pt>
                <c:pt idx="45935">
                  <c:v>27.805690072649924</c:v>
                </c:pt>
                <c:pt idx="45936">
                  <c:v>27.806295399526437</c:v>
                </c:pt>
                <c:pt idx="45937">
                  <c:v>27.806900726402951</c:v>
                </c:pt>
                <c:pt idx="45938">
                  <c:v>27.807506053279464</c:v>
                </c:pt>
                <c:pt idx="45939">
                  <c:v>27.808111380155978</c:v>
                </c:pt>
                <c:pt idx="45940">
                  <c:v>27.808716707032492</c:v>
                </c:pt>
                <c:pt idx="45941">
                  <c:v>27.809322033909005</c:v>
                </c:pt>
                <c:pt idx="45942">
                  <c:v>27.809927360785519</c:v>
                </c:pt>
                <c:pt idx="45943">
                  <c:v>27.810532687662032</c:v>
                </c:pt>
                <c:pt idx="45944">
                  <c:v>27.811138014538546</c:v>
                </c:pt>
                <c:pt idx="45945">
                  <c:v>27.81174334141506</c:v>
                </c:pt>
                <c:pt idx="45946">
                  <c:v>27.812348668291573</c:v>
                </c:pt>
                <c:pt idx="45947">
                  <c:v>27.812953995168087</c:v>
                </c:pt>
                <c:pt idx="45948">
                  <c:v>27.8135593220446</c:v>
                </c:pt>
                <c:pt idx="45949">
                  <c:v>27.814164648921114</c:v>
                </c:pt>
                <c:pt idx="45950">
                  <c:v>27.814769975797628</c:v>
                </c:pt>
                <c:pt idx="45951">
                  <c:v>27.815375302674141</c:v>
                </c:pt>
                <c:pt idx="45952">
                  <c:v>27.815980629550655</c:v>
                </c:pt>
                <c:pt idx="45953">
                  <c:v>27.816585956427168</c:v>
                </c:pt>
                <c:pt idx="45954">
                  <c:v>27.817191283303682</c:v>
                </c:pt>
                <c:pt idx="45955">
                  <c:v>27.817796610180196</c:v>
                </c:pt>
                <c:pt idx="45956">
                  <c:v>27.818401937056709</c:v>
                </c:pt>
                <c:pt idx="45957">
                  <c:v>27.819007263933223</c:v>
                </c:pt>
                <c:pt idx="45958">
                  <c:v>27.819612590809736</c:v>
                </c:pt>
                <c:pt idx="45959">
                  <c:v>27.82021791768625</c:v>
                </c:pt>
                <c:pt idx="45960">
                  <c:v>27.820823244562764</c:v>
                </c:pt>
                <c:pt idx="45961">
                  <c:v>27.821428571439277</c:v>
                </c:pt>
                <c:pt idx="45962">
                  <c:v>27.822033898315791</c:v>
                </c:pt>
                <c:pt idx="45963">
                  <c:v>27.822639225192304</c:v>
                </c:pt>
                <c:pt idx="45964">
                  <c:v>27.823244552068818</c:v>
                </c:pt>
                <c:pt idx="45965">
                  <c:v>27.823849878945332</c:v>
                </c:pt>
                <c:pt idx="45966">
                  <c:v>27.824455205821845</c:v>
                </c:pt>
                <c:pt idx="45967">
                  <c:v>27.825060532698359</c:v>
                </c:pt>
                <c:pt idx="45968">
                  <c:v>27.825665859574872</c:v>
                </c:pt>
                <c:pt idx="45969">
                  <c:v>27.826271186451386</c:v>
                </c:pt>
                <c:pt idx="45970">
                  <c:v>27.8268765133279</c:v>
                </c:pt>
                <c:pt idx="45971">
                  <c:v>27.827481840204413</c:v>
                </c:pt>
                <c:pt idx="45972">
                  <c:v>27.828087167080927</c:v>
                </c:pt>
                <c:pt idx="45973">
                  <c:v>27.82869249395744</c:v>
                </c:pt>
                <c:pt idx="45974">
                  <c:v>27.829297820833954</c:v>
                </c:pt>
                <c:pt idx="45975">
                  <c:v>27.829903147710468</c:v>
                </c:pt>
                <c:pt idx="45976">
                  <c:v>27.830508474586981</c:v>
                </c:pt>
                <c:pt idx="45977">
                  <c:v>27.831113801463495</c:v>
                </c:pt>
                <c:pt idx="45978">
                  <c:v>27.831719128340008</c:v>
                </c:pt>
                <c:pt idx="45979">
                  <c:v>27.832324455216522</c:v>
                </c:pt>
                <c:pt idx="45980">
                  <c:v>27.832929782093036</c:v>
                </c:pt>
                <c:pt idx="45981">
                  <c:v>27.833535108969549</c:v>
                </c:pt>
                <c:pt idx="45982">
                  <c:v>27.834140435846063</c:v>
                </c:pt>
                <c:pt idx="45983">
                  <c:v>27.834745762722577</c:v>
                </c:pt>
                <c:pt idx="45984">
                  <c:v>27.83535108959909</c:v>
                </c:pt>
                <c:pt idx="45985">
                  <c:v>27.835956416475604</c:v>
                </c:pt>
                <c:pt idx="45986">
                  <c:v>27.836561743352117</c:v>
                </c:pt>
                <c:pt idx="45987">
                  <c:v>27.837167070228631</c:v>
                </c:pt>
                <c:pt idx="45988">
                  <c:v>27.837772397105145</c:v>
                </c:pt>
                <c:pt idx="45989">
                  <c:v>27.838377723981658</c:v>
                </c:pt>
                <c:pt idx="45990">
                  <c:v>27.838983050858172</c:v>
                </c:pt>
                <c:pt idx="45991">
                  <c:v>27.839588377734685</c:v>
                </c:pt>
                <c:pt idx="45992">
                  <c:v>27.840193704611199</c:v>
                </c:pt>
                <c:pt idx="45993">
                  <c:v>27.840799031487713</c:v>
                </c:pt>
                <c:pt idx="45994">
                  <c:v>27.841404358364226</c:v>
                </c:pt>
                <c:pt idx="45995">
                  <c:v>27.84200968524074</c:v>
                </c:pt>
                <c:pt idx="45996">
                  <c:v>27.842615012117253</c:v>
                </c:pt>
                <c:pt idx="45997">
                  <c:v>27.843220338993767</c:v>
                </c:pt>
                <c:pt idx="45998">
                  <c:v>27.843825665870281</c:v>
                </c:pt>
                <c:pt idx="45999">
                  <c:v>27.844430992746794</c:v>
                </c:pt>
                <c:pt idx="46000">
                  <c:v>27.845036319623308</c:v>
                </c:pt>
                <c:pt idx="46001">
                  <c:v>27.845641646499821</c:v>
                </c:pt>
                <c:pt idx="46002">
                  <c:v>27.846246973376335</c:v>
                </c:pt>
                <c:pt idx="46003">
                  <c:v>27.846852300252849</c:v>
                </c:pt>
                <c:pt idx="46004">
                  <c:v>27.847457627129362</c:v>
                </c:pt>
                <c:pt idx="46005">
                  <c:v>27.848062954005876</c:v>
                </c:pt>
                <c:pt idx="46006">
                  <c:v>27.848668280882389</c:v>
                </c:pt>
                <c:pt idx="46007">
                  <c:v>27.849273607758903</c:v>
                </c:pt>
                <c:pt idx="46008">
                  <c:v>27.849878934635417</c:v>
                </c:pt>
                <c:pt idx="46009">
                  <c:v>27.85048426151193</c:v>
                </c:pt>
                <c:pt idx="46010">
                  <c:v>27.851089588388444</c:v>
                </c:pt>
                <c:pt idx="46011">
                  <c:v>27.851694915264957</c:v>
                </c:pt>
                <c:pt idx="46012">
                  <c:v>27.852300242141471</c:v>
                </c:pt>
                <c:pt idx="46013">
                  <c:v>27.852905569017985</c:v>
                </c:pt>
                <c:pt idx="46014">
                  <c:v>27.853510895894498</c:v>
                </c:pt>
                <c:pt idx="46015">
                  <c:v>27.854116222771012</c:v>
                </c:pt>
                <c:pt idx="46016">
                  <c:v>27.854721549647525</c:v>
                </c:pt>
                <c:pt idx="46017">
                  <c:v>27.855326876524039</c:v>
                </c:pt>
                <c:pt idx="46018">
                  <c:v>27.855932203400553</c:v>
                </c:pt>
                <c:pt idx="46019">
                  <c:v>27.856537530277066</c:v>
                </c:pt>
                <c:pt idx="46020">
                  <c:v>27.85714285715358</c:v>
                </c:pt>
                <c:pt idx="46021">
                  <c:v>27.857748184030093</c:v>
                </c:pt>
                <c:pt idx="46022">
                  <c:v>27.858353510906607</c:v>
                </c:pt>
                <c:pt idx="46023">
                  <c:v>27.858958837783121</c:v>
                </c:pt>
                <c:pt idx="46024">
                  <c:v>27.859564164659634</c:v>
                </c:pt>
                <c:pt idx="46025">
                  <c:v>27.860169491536148</c:v>
                </c:pt>
                <c:pt idx="46026">
                  <c:v>27.860774818412661</c:v>
                </c:pt>
                <c:pt idx="46027">
                  <c:v>27.861380145289175</c:v>
                </c:pt>
                <c:pt idx="46028">
                  <c:v>27.861985472165689</c:v>
                </c:pt>
                <c:pt idx="46029">
                  <c:v>27.862590799042202</c:v>
                </c:pt>
                <c:pt idx="46030">
                  <c:v>27.863196125918716</c:v>
                </c:pt>
                <c:pt idx="46031">
                  <c:v>27.863801452795229</c:v>
                </c:pt>
                <c:pt idx="46032">
                  <c:v>27.864406779671743</c:v>
                </c:pt>
                <c:pt idx="46033">
                  <c:v>27.865012106548257</c:v>
                </c:pt>
                <c:pt idx="46034">
                  <c:v>27.86561743342477</c:v>
                </c:pt>
                <c:pt idx="46035">
                  <c:v>27.866222760301284</c:v>
                </c:pt>
                <c:pt idx="46036">
                  <c:v>27.866828087177797</c:v>
                </c:pt>
                <c:pt idx="46037">
                  <c:v>27.867433414054311</c:v>
                </c:pt>
                <c:pt idx="46038">
                  <c:v>27.868038740930825</c:v>
                </c:pt>
                <c:pt idx="46039">
                  <c:v>27.868644067807338</c:v>
                </c:pt>
                <c:pt idx="46040">
                  <c:v>27.869249394683852</c:v>
                </c:pt>
                <c:pt idx="46041">
                  <c:v>27.869854721560365</c:v>
                </c:pt>
                <c:pt idx="46042">
                  <c:v>27.870460048436879</c:v>
                </c:pt>
                <c:pt idx="46043">
                  <c:v>27.871065375313393</c:v>
                </c:pt>
                <c:pt idx="46044">
                  <c:v>27.871670702189906</c:v>
                </c:pt>
                <c:pt idx="46045">
                  <c:v>27.87227602906642</c:v>
                </c:pt>
                <c:pt idx="46046">
                  <c:v>27.872881355942933</c:v>
                </c:pt>
                <c:pt idx="46047">
                  <c:v>27.873486682819447</c:v>
                </c:pt>
                <c:pt idx="46048">
                  <c:v>27.874092009695961</c:v>
                </c:pt>
                <c:pt idx="46049">
                  <c:v>27.874697336572474</c:v>
                </c:pt>
                <c:pt idx="46050">
                  <c:v>27.875302663448988</c:v>
                </c:pt>
                <c:pt idx="46051">
                  <c:v>27.875907990325501</c:v>
                </c:pt>
                <c:pt idx="46052">
                  <c:v>27.876513317202015</c:v>
                </c:pt>
                <c:pt idx="46053">
                  <c:v>27.877118644078529</c:v>
                </c:pt>
                <c:pt idx="46054">
                  <c:v>27.877723970955042</c:v>
                </c:pt>
                <c:pt idx="46055">
                  <c:v>27.878329297831556</c:v>
                </c:pt>
                <c:pt idx="46056">
                  <c:v>27.878934624708069</c:v>
                </c:pt>
                <c:pt idx="46057">
                  <c:v>27.879539951584583</c:v>
                </c:pt>
                <c:pt idx="46058">
                  <c:v>27.880145278461097</c:v>
                </c:pt>
                <c:pt idx="46059">
                  <c:v>27.88075060533761</c:v>
                </c:pt>
                <c:pt idx="46060">
                  <c:v>27.881355932214124</c:v>
                </c:pt>
                <c:pt idx="46061">
                  <c:v>27.881961259090637</c:v>
                </c:pt>
                <c:pt idx="46062">
                  <c:v>27.882566585967151</c:v>
                </c:pt>
                <c:pt idx="46063">
                  <c:v>27.883171912843665</c:v>
                </c:pt>
                <c:pt idx="46064">
                  <c:v>27.883777239720178</c:v>
                </c:pt>
                <c:pt idx="46065">
                  <c:v>27.884382566596692</c:v>
                </c:pt>
                <c:pt idx="46066">
                  <c:v>27.884987893473205</c:v>
                </c:pt>
                <c:pt idx="46067">
                  <c:v>27.885593220349719</c:v>
                </c:pt>
                <c:pt idx="46068">
                  <c:v>27.886198547226233</c:v>
                </c:pt>
                <c:pt idx="46069">
                  <c:v>27.886803874102746</c:v>
                </c:pt>
                <c:pt idx="46070">
                  <c:v>27.88740920097926</c:v>
                </c:pt>
                <c:pt idx="46071">
                  <c:v>27.888014527855773</c:v>
                </c:pt>
                <c:pt idx="46072">
                  <c:v>27.888619854732287</c:v>
                </c:pt>
                <c:pt idx="46073">
                  <c:v>27.889225181608801</c:v>
                </c:pt>
                <c:pt idx="46074">
                  <c:v>27.889830508485314</c:v>
                </c:pt>
                <c:pt idx="46075">
                  <c:v>27.890435835361828</c:v>
                </c:pt>
                <c:pt idx="46076">
                  <c:v>27.891041162238341</c:v>
                </c:pt>
                <c:pt idx="46077">
                  <c:v>27.891646489114855</c:v>
                </c:pt>
                <c:pt idx="46078">
                  <c:v>27.892251815991369</c:v>
                </c:pt>
                <c:pt idx="46079">
                  <c:v>27.892857142867882</c:v>
                </c:pt>
                <c:pt idx="46080">
                  <c:v>27.893462469744396</c:v>
                </c:pt>
                <c:pt idx="46081">
                  <c:v>27.894067796620909</c:v>
                </c:pt>
                <c:pt idx="46082">
                  <c:v>27.894673123497423</c:v>
                </c:pt>
                <c:pt idx="46083">
                  <c:v>27.895278450373937</c:v>
                </c:pt>
                <c:pt idx="46084">
                  <c:v>27.89588377725045</c:v>
                </c:pt>
                <c:pt idx="46085">
                  <c:v>27.896489104126964</c:v>
                </c:pt>
                <c:pt idx="46086">
                  <c:v>27.897094431003477</c:v>
                </c:pt>
                <c:pt idx="46087">
                  <c:v>27.897699757879991</c:v>
                </c:pt>
                <c:pt idx="46088">
                  <c:v>27.898305084756505</c:v>
                </c:pt>
                <c:pt idx="46089">
                  <c:v>27.898910411633018</c:v>
                </c:pt>
                <c:pt idx="46090">
                  <c:v>27.899515738509532</c:v>
                </c:pt>
                <c:pt idx="46091">
                  <c:v>27.900121065386045</c:v>
                </c:pt>
                <c:pt idx="46092">
                  <c:v>27.900726392262559</c:v>
                </c:pt>
                <c:pt idx="46093">
                  <c:v>27.901331719139073</c:v>
                </c:pt>
                <c:pt idx="46094">
                  <c:v>27.901937046015586</c:v>
                </c:pt>
                <c:pt idx="46095">
                  <c:v>27.9025423728921</c:v>
                </c:pt>
                <c:pt idx="46096">
                  <c:v>27.903147699768613</c:v>
                </c:pt>
                <c:pt idx="46097">
                  <c:v>27.903753026645127</c:v>
                </c:pt>
                <c:pt idx="46098">
                  <c:v>27.904358353521641</c:v>
                </c:pt>
                <c:pt idx="46099">
                  <c:v>27.904963680398154</c:v>
                </c:pt>
                <c:pt idx="46100">
                  <c:v>27.905569007274668</c:v>
                </c:pt>
                <c:pt idx="46101">
                  <c:v>27.906174334151181</c:v>
                </c:pt>
                <c:pt idx="46102">
                  <c:v>27.906779661027695</c:v>
                </c:pt>
                <c:pt idx="46103">
                  <c:v>27.907384987904209</c:v>
                </c:pt>
                <c:pt idx="46104">
                  <c:v>27.907990314780722</c:v>
                </c:pt>
                <c:pt idx="46105">
                  <c:v>27.908595641657236</c:v>
                </c:pt>
                <c:pt idx="46106">
                  <c:v>27.909200968533749</c:v>
                </c:pt>
                <c:pt idx="46107">
                  <c:v>27.909806295410263</c:v>
                </c:pt>
                <c:pt idx="46108">
                  <c:v>27.910411622286777</c:v>
                </c:pt>
                <c:pt idx="46109">
                  <c:v>27.91101694916329</c:v>
                </c:pt>
                <c:pt idx="46110">
                  <c:v>27.911622276039804</c:v>
                </c:pt>
                <c:pt idx="46111">
                  <c:v>27.912227602916317</c:v>
                </c:pt>
                <c:pt idx="46112">
                  <c:v>27.912832929792831</c:v>
                </c:pt>
                <c:pt idx="46113">
                  <c:v>27.913438256669345</c:v>
                </c:pt>
                <c:pt idx="46114">
                  <c:v>27.914043583545858</c:v>
                </c:pt>
                <c:pt idx="46115">
                  <c:v>27.914648910422372</c:v>
                </c:pt>
                <c:pt idx="46116">
                  <c:v>27.915254237298885</c:v>
                </c:pt>
                <c:pt idx="46117">
                  <c:v>27.915859564175399</c:v>
                </c:pt>
                <c:pt idx="46118">
                  <c:v>27.916464891051913</c:v>
                </c:pt>
                <c:pt idx="46119">
                  <c:v>27.917070217928426</c:v>
                </c:pt>
                <c:pt idx="46120">
                  <c:v>27.91767554480494</c:v>
                </c:pt>
                <c:pt idx="46121">
                  <c:v>27.918280871681453</c:v>
                </c:pt>
                <c:pt idx="46122">
                  <c:v>27.918886198557967</c:v>
                </c:pt>
                <c:pt idx="46123">
                  <c:v>27.919491525434481</c:v>
                </c:pt>
                <c:pt idx="46124">
                  <c:v>27.920096852310994</c:v>
                </c:pt>
                <c:pt idx="46125">
                  <c:v>27.920702179187508</c:v>
                </c:pt>
                <c:pt idx="46126">
                  <c:v>27.921307506064021</c:v>
                </c:pt>
                <c:pt idx="46127">
                  <c:v>27.921912832940535</c:v>
                </c:pt>
                <c:pt idx="46128">
                  <c:v>27.922518159817049</c:v>
                </c:pt>
                <c:pt idx="46129">
                  <c:v>27.923123486693562</c:v>
                </c:pt>
                <c:pt idx="46130">
                  <c:v>27.923728813570076</c:v>
                </c:pt>
                <c:pt idx="46131">
                  <c:v>27.924334140446589</c:v>
                </c:pt>
                <c:pt idx="46132">
                  <c:v>27.924939467323103</c:v>
                </c:pt>
                <c:pt idx="46133">
                  <c:v>27.925544794199617</c:v>
                </c:pt>
                <c:pt idx="46134">
                  <c:v>27.92615012107613</c:v>
                </c:pt>
                <c:pt idx="46135">
                  <c:v>27.926755447952644</c:v>
                </c:pt>
                <c:pt idx="46136">
                  <c:v>27.927360774829157</c:v>
                </c:pt>
                <c:pt idx="46137">
                  <c:v>27.927966101705671</c:v>
                </c:pt>
                <c:pt idx="46138">
                  <c:v>27.928571428582185</c:v>
                </c:pt>
                <c:pt idx="46139">
                  <c:v>27.929176755458698</c:v>
                </c:pt>
                <c:pt idx="46140">
                  <c:v>27.929782082335212</c:v>
                </c:pt>
                <c:pt idx="46141">
                  <c:v>27.930387409211725</c:v>
                </c:pt>
                <c:pt idx="46142">
                  <c:v>27.930992736088239</c:v>
                </c:pt>
                <c:pt idx="46143">
                  <c:v>27.931598062964753</c:v>
                </c:pt>
                <c:pt idx="46144">
                  <c:v>27.932203389841266</c:v>
                </c:pt>
                <c:pt idx="46145">
                  <c:v>27.93280871671778</c:v>
                </c:pt>
                <c:pt idx="46146">
                  <c:v>27.933414043594293</c:v>
                </c:pt>
                <c:pt idx="46147">
                  <c:v>27.934019370470807</c:v>
                </c:pt>
                <c:pt idx="46148">
                  <c:v>27.934624697347321</c:v>
                </c:pt>
                <c:pt idx="46149">
                  <c:v>27.935230024223834</c:v>
                </c:pt>
                <c:pt idx="46150">
                  <c:v>27.935835351100348</c:v>
                </c:pt>
                <c:pt idx="46151">
                  <c:v>27.936440677976861</c:v>
                </c:pt>
                <c:pt idx="46152">
                  <c:v>27.937046004853375</c:v>
                </c:pt>
                <c:pt idx="46153">
                  <c:v>27.937651331729889</c:v>
                </c:pt>
                <c:pt idx="46154">
                  <c:v>27.938256658606402</c:v>
                </c:pt>
                <c:pt idx="46155">
                  <c:v>27.938861985482916</c:v>
                </c:pt>
                <c:pt idx="46156">
                  <c:v>27.939467312359429</c:v>
                </c:pt>
                <c:pt idx="46157">
                  <c:v>27.940072639235943</c:v>
                </c:pt>
                <c:pt idx="46158">
                  <c:v>27.940677966112457</c:v>
                </c:pt>
                <c:pt idx="46159">
                  <c:v>27.94128329298897</c:v>
                </c:pt>
                <c:pt idx="46160">
                  <c:v>27.941888619865484</c:v>
                </c:pt>
                <c:pt idx="46161">
                  <c:v>27.942493946741997</c:v>
                </c:pt>
                <c:pt idx="46162">
                  <c:v>27.943099273618511</c:v>
                </c:pt>
                <c:pt idx="46163">
                  <c:v>27.943704600495025</c:v>
                </c:pt>
                <c:pt idx="46164">
                  <c:v>27.944309927371538</c:v>
                </c:pt>
                <c:pt idx="46165">
                  <c:v>27.944915254248052</c:v>
                </c:pt>
                <c:pt idx="46166">
                  <c:v>27.945520581124565</c:v>
                </c:pt>
                <c:pt idx="46167">
                  <c:v>27.946125908001079</c:v>
                </c:pt>
                <c:pt idx="46168">
                  <c:v>27.946731234877593</c:v>
                </c:pt>
                <c:pt idx="46169">
                  <c:v>27.947336561754106</c:v>
                </c:pt>
                <c:pt idx="46170">
                  <c:v>27.94794188863062</c:v>
                </c:pt>
                <c:pt idx="46171">
                  <c:v>27.948547215507134</c:v>
                </c:pt>
                <c:pt idx="46172">
                  <c:v>27.949152542383647</c:v>
                </c:pt>
                <c:pt idx="46173">
                  <c:v>27.949757869260161</c:v>
                </c:pt>
                <c:pt idx="46174">
                  <c:v>27.950363196136674</c:v>
                </c:pt>
                <c:pt idx="46175">
                  <c:v>27.950968523013188</c:v>
                </c:pt>
                <c:pt idx="46176">
                  <c:v>27.951573849889702</c:v>
                </c:pt>
                <c:pt idx="46177">
                  <c:v>27.952179176766215</c:v>
                </c:pt>
                <c:pt idx="46178">
                  <c:v>27.952784503642729</c:v>
                </c:pt>
                <c:pt idx="46179">
                  <c:v>27.953389830519242</c:v>
                </c:pt>
                <c:pt idx="46180">
                  <c:v>27.953995157395756</c:v>
                </c:pt>
                <c:pt idx="46181">
                  <c:v>27.95460048427227</c:v>
                </c:pt>
                <c:pt idx="46182">
                  <c:v>27.955205811148783</c:v>
                </c:pt>
                <c:pt idx="46183">
                  <c:v>27.955811138025297</c:v>
                </c:pt>
                <c:pt idx="46184">
                  <c:v>27.95641646490181</c:v>
                </c:pt>
                <c:pt idx="46185">
                  <c:v>27.957021791778324</c:v>
                </c:pt>
                <c:pt idx="46186">
                  <c:v>27.957627118654838</c:v>
                </c:pt>
                <c:pt idx="46187">
                  <c:v>27.958232445531351</c:v>
                </c:pt>
                <c:pt idx="46188">
                  <c:v>27.958837772407865</c:v>
                </c:pt>
                <c:pt idx="46189">
                  <c:v>27.959443099284378</c:v>
                </c:pt>
                <c:pt idx="46190">
                  <c:v>27.960048426160892</c:v>
                </c:pt>
                <c:pt idx="46191">
                  <c:v>27.960653753037406</c:v>
                </c:pt>
                <c:pt idx="46192">
                  <c:v>27.961259079913919</c:v>
                </c:pt>
                <c:pt idx="46193">
                  <c:v>27.961864406790433</c:v>
                </c:pt>
                <c:pt idx="46194">
                  <c:v>27.962469733666946</c:v>
                </c:pt>
                <c:pt idx="46195">
                  <c:v>27.96307506054346</c:v>
                </c:pt>
                <c:pt idx="46196">
                  <c:v>27.963680387419974</c:v>
                </c:pt>
                <c:pt idx="46197">
                  <c:v>27.964285714296487</c:v>
                </c:pt>
                <c:pt idx="46198">
                  <c:v>27.964891041173001</c:v>
                </c:pt>
                <c:pt idx="46199">
                  <c:v>27.965496368049514</c:v>
                </c:pt>
                <c:pt idx="46200">
                  <c:v>27.966101694926028</c:v>
                </c:pt>
                <c:pt idx="46201">
                  <c:v>27.966707021802542</c:v>
                </c:pt>
                <c:pt idx="46202">
                  <c:v>27.967312348679055</c:v>
                </c:pt>
                <c:pt idx="46203">
                  <c:v>27.967917675555569</c:v>
                </c:pt>
                <c:pt idx="46204">
                  <c:v>27.968523002432082</c:v>
                </c:pt>
                <c:pt idx="46205">
                  <c:v>27.969128329308596</c:v>
                </c:pt>
                <c:pt idx="46206">
                  <c:v>27.96973365618511</c:v>
                </c:pt>
                <c:pt idx="46207">
                  <c:v>27.970338983061623</c:v>
                </c:pt>
                <c:pt idx="46208">
                  <c:v>27.970944309938137</c:v>
                </c:pt>
                <c:pt idx="46209">
                  <c:v>27.97154963681465</c:v>
                </c:pt>
                <c:pt idx="46210">
                  <c:v>27.972154963691164</c:v>
                </c:pt>
                <c:pt idx="46211">
                  <c:v>27.972760290567678</c:v>
                </c:pt>
                <c:pt idx="46212">
                  <c:v>27.973365617444191</c:v>
                </c:pt>
                <c:pt idx="46213">
                  <c:v>27.973970944320705</c:v>
                </c:pt>
                <c:pt idx="46214">
                  <c:v>27.974576271197218</c:v>
                </c:pt>
                <c:pt idx="46215">
                  <c:v>27.975181598073732</c:v>
                </c:pt>
                <c:pt idx="46216">
                  <c:v>27.975786924950246</c:v>
                </c:pt>
                <c:pt idx="46217">
                  <c:v>27.976392251826759</c:v>
                </c:pt>
                <c:pt idx="46218">
                  <c:v>27.976997578703273</c:v>
                </c:pt>
                <c:pt idx="46219">
                  <c:v>27.977602905579786</c:v>
                </c:pt>
                <c:pt idx="46220">
                  <c:v>27.9782082324563</c:v>
                </c:pt>
                <c:pt idx="46221">
                  <c:v>27.978813559332814</c:v>
                </c:pt>
                <c:pt idx="46222">
                  <c:v>27.979418886209327</c:v>
                </c:pt>
                <c:pt idx="46223">
                  <c:v>27.980024213085841</c:v>
                </c:pt>
                <c:pt idx="46224">
                  <c:v>27.980629539962354</c:v>
                </c:pt>
                <c:pt idx="46225">
                  <c:v>27.981234866838868</c:v>
                </c:pt>
                <c:pt idx="46226">
                  <c:v>27.981840193715382</c:v>
                </c:pt>
                <c:pt idx="46227">
                  <c:v>27.982445520591895</c:v>
                </c:pt>
                <c:pt idx="46228">
                  <c:v>27.983050847468409</c:v>
                </c:pt>
                <c:pt idx="46229">
                  <c:v>27.983656174344922</c:v>
                </c:pt>
                <c:pt idx="46230">
                  <c:v>27.984261501221436</c:v>
                </c:pt>
                <c:pt idx="46231">
                  <c:v>27.98486682809795</c:v>
                </c:pt>
                <c:pt idx="46232">
                  <c:v>27.985472154974463</c:v>
                </c:pt>
                <c:pt idx="46233">
                  <c:v>27.986077481850977</c:v>
                </c:pt>
                <c:pt idx="46234">
                  <c:v>27.98668280872749</c:v>
                </c:pt>
                <c:pt idx="46235">
                  <c:v>27.987288135604004</c:v>
                </c:pt>
                <c:pt idx="46236">
                  <c:v>27.987893462480518</c:v>
                </c:pt>
                <c:pt idx="46237">
                  <c:v>27.988498789357031</c:v>
                </c:pt>
                <c:pt idx="46238">
                  <c:v>27.989104116233545</c:v>
                </c:pt>
                <c:pt idx="46239">
                  <c:v>27.989709443110058</c:v>
                </c:pt>
                <c:pt idx="46240">
                  <c:v>27.990314769986572</c:v>
                </c:pt>
                <c:pt idx="46241">
                  <c:v>27.990920096863086</c:v>
                </c:pt>
                <c:pt idx="46242">
                  <c:v>27.991525423739599</c:v>
                </c:pt>
                <c:pt idx="46243">
                  <c:v>27.992130750616113</c:v>
                </c:pt>
                <c:pt idx="46244">
                  <c:v>27.992736077492626</c:v>
                </c:pt>
                <c:pt idx="46245">
                  <c:v>27.99334140436914</c:v>
                </c:pt>
                <c:pt idx="46246">
                  <c:v>27.993946731245654</c:v>
                </c:pt>
                <c:pt idx="46247">
                  <c:v>27.994552058122167</c:v>
                </c:pt>
                <c:pt idx="46248">
                  <c:v>27.995157384998681</c:v>
                </c:pt>
                <c:pt idx="46249">
                  <c:v>27.995762711875194</c:v>
                </c:pt>
                <c:pt idx="46250">
                  <c:v>27.996368038751708</c:v>
                </c:pt>
                <c:pt idx="46251">
                  <c:v>27.996973365628222</c:v>
                </c:pt>
                <c:pt idx="46252">
                  <c:v>27.997578692504735</c:v>
                </c:pt>
                <c:pt idx="46253">
                  <c:v>27.998184019381249</c:v>
                </c:pt>
                <c:pt idx="46254">
                  <c:v>27.998789346257762</c:v>
                </c:pt>
                <c:pt idx="46255">
                  <c:v>27.999394673134276</c:v>
                </c:pt>
                <c:pt idx="46256">
                  <c:v>28.00000000001079</c:v>
                </c:pt>
                <c:pt idx="46257">
                  <c:v>28.000605326887303</c:v>
                </c:pt>
                <c:pt idx="46258">
                  <c:v>28.001210653763817</c:v>
                </c:pt>
                <c:pt idx="46259">
                  <c:v>28.00181598064033</c:v>
                </c:pt>
                <c:pt idx="46260">
                  <c:v>28.002421307516844</c:v>
                </c:pt>
                <c:pt idx="46261">
                  <c:v>28.003026634393358</c:v>
                </c:pt>
                <c:pt idx="46262">
                  <c:v>28.003631961269871</c:v>
                </c:pt>
                <c:pt idx="46263">
                  <c:v>28.004237288146385</c:v>
                </c:pt>
                <c:pt idx="46264">
                  <c:v>28.004842615022898</c:v>
                </c:pt>
                <c:pt idx="46265">
                  <c:v>28.005447941899412</c:v>
                </c:pt>
                <c:pt idx="46266">
                  <c:v>28.006053268775926</c:v>
                </c:pt>
                <c:pt idx="46267">
                  <c:v>28.006658595652439</c:v>
                </c:pt>
                <c:pt idx="46268">
                  <c:v>28.007263922528953</c:v>
                </c:pt>
                <c:pt idx="46269">
                  <c:v>28.007869249405466</c:v>
                </c:pt>
                <c:pt idx="46270">
                  <c:v>28.00847457628198</c:v>
                </c:pt>
                <c:pt idx="46271">
                  <c:v>28.009079903158494</c:v>
                </c:pt>
                <c:pt idx="46272">
                  <c:v>28.009685230035007</c:v>
                </c:pt>
                <c:pt idx="46273">
                  <c:v>28.010290556911521</c:v>
                </c:pt>
                <c:pt idx="46274">
                  <c:v>28.010895883788034</c:v>
                </c:pt>
                <c:pt idx="46275">
                  <c:v>28.011501210664548</c:v>
                </c:pt>
                <c:pt idx="46276">
                  <c:v>28.012106537541062</c:v>
                </c:pt>
                <c:pt idx="46277">
                  <c:v>28.012711864417575</c:v>
                </c:pt>
                <c:pt idx="46278">
                  <c:v>28.013317191294089</c:v>
                </c:pt>
                <c:pt idx="46279">
                  <c:v>28.013922518170602</c:v>
                </c:pt>
                <c:pt idx="46280">
                  <c:v>28.014527845047116</c:v>
                </c:pt>
                <c:pt idx="46281">
                  <c:v>28.01513317192363</c:v>
                </c:pt>
                <c:pt idx="46282">
                  <c:v>28.015738498800143</c:v>
                </c:pt>
                <c:pt idx="46283">
                  <c:v>28.016343825676657</c:v>
                </c:pt>
                <c:pt idx="46284">
                  <c:v>28.01694915255317</c:v>
                </c:pt>
                <c:pt idx="46285">
                  <c:v>28.017554479429684</c:v>
                </c:pt>
                <c:pt idx="46286">
                  <c:v>28.018159806306198</c:v>
                </c:pt>
                <c:pt idx="46287">
                  <c:v>28.018765133182711</c:v>
                </c:pt>
                <c:pt idx="46288">
                  <c:v>28.019370460059225</c:v>
                </c:pt>
                <c:pt idx="46289">
                  <c:v>28.019975786935738</c:v>
                </c:pt>
                <c:pt idx="46290">
                  <c:v>28.020581113812252</c:v>
                </c:pt>
                <c:pt idx="46291">
                  <c:v>28.021186440688766</c:v>
                </c:pt>
                <c:pt idx="46292">
                  <c:v>28.021791767565279</c:v>
                </c:pt>
                <c:pt idx="46293">
                  <c:v>28.022397094441793</c:v>
                </c:pt>
                <c:pt idx="46294">
                  <c:v>28.023002421318306</c:v>
                </c:pt>
                <c:pt idx="46295">
                  <c:v>28.02360774819482</c:v>
                </c:pt>
                <c:pt idx="46296">
                  <c:v>28.024213075071334</c:v>
                </c:pt>
                <c:pt idx="46297">
                  <c:v>28.024818401947847</c:v>
                </c:pt>
                <c:pt idx="46298">
                  <c:v>28.025423728824361</c:v>
                </c:pt>
                <c:pt idx="46299">
                  <c:v>28.026029055700874</c:v>
                </c:pt>
                <c:pt idx="46300">
                  <c:v>28.026634382577388</c:v>
                </c:pt>
                <c:pt idx="46301">
                  <c:v>28.027239709453902</c:v>
                </c:pt>
                <c:pt idx="46302">
                  <c:v>28.027845036330415</c:v>
                </c:pt>
                <c:pt idx="46303">
                  <c:v>28.028450363206929</c:v>
                </c:pt>
                <c:pt idx="46304">
                  <c:v>28.029055690083442</c:v>
                </c:pt>
                <c:pt idx="46305">
                  <c:v>28.029661016959956</c:v>
                </c:pt>
                <c:pt idx="46306">
                  <c:v>28.03026634383647</c:v>
                </c:pt>
                <c:pt idx="46307">
                  <c:v>28.030871670712983</c:v>
                </c:pt>
                <c:pt idx="46308">
                  <c:v>28.031476997589497</c:v>
                </c:pt>
                <c:pt idx="46309">
                  <c:v>28.03208232446601</c:v>
                </c:pt>
                <c:pt idx="46310">
                  <c:v>28.032687651342524</c:v>
                </c:pt>
                <c:pt idx="46311">
                  <c:v>28.033292978219038</c:v>
                </c:pt>
                <c:pt idx="46312">
                  <c:v>28.033898305095551</c:v>
                </c:pt>
                <c:pt idx="46313">
                  <c:v>28.034503631972065</c:v>
                </c:pt>
                <c:pt idx="46314">
                  <c:v>28.035108958848578</c:v>
                </c:pt>
                <c:pt idx="46315">
                  <c:v>28.035714285725092</c:v>
                </c:pt>
                <c:pt idx="46316">
                  <c:v>28.036319612601606</c:v>
                </c:pt>
                <c:pt idx="46317">
                  <c:v>28.036924939478119</c:v>
                </c:pt>
                <c:pt idx="46318">
                  <c:v>28.037530266354633</c:v>
                </c:pt>
                <c:pt idx="46319">
                  <c:v>28.038135593231146</c:v>
                </c:pt>
                <c:pt idx="46320">
                  <c:v>28.03874092010766</c:v>
                </c:pt>
                <c:pt idx="46321">
                  <c:v>28.039346246984174</c:v>
                </c:pt>
                <c:pt idx="46322">
                  <c:v>28.039951573860687</c:v>
                </c:pt>
                <c:pt idx="46323">
                  <c:v>28.040556900737201</c:v>
                </c:pt>
                <c:pt idx="46324">
                  <c:v>28.041162227613714</c:v>
                </c:pt>
                <c:pt idx="46325">
                  <c:v>28.041767554490228</c:v>
                </c:pt>
                <c:pt idx="46326">
                  <c:v>28.042372881366742</c:v>
                </c:pt>
                <c:pt idx="46327">
                  <c:v>28.042978208243255</c:v>
                </c:pt>
                <c:pt idx="46328">
                  <c:v>28.043583535119769</c:v>
                </c:pt>
                <c:pt idx="46329">
                  <c:v>28.044188861996282</c:v>
                </c:pt>
                <c:pt idx="46330">
                  <c:v>28.044794188872796</c:v>
                </c:pt>
                <c:pt idx="46331">
                  <c:v>28.04539951574931</c:v>
                </c:pt>
                <c:pt idx="46332">
                  <c:v>28.046004842625823</c:v>
                </c:pt>
                <c:pt idx="46333">
                  <c:v>28.046610169502337</c:v>
                </c:pt>
                <c:pt idx="46334">
                  <c:v>28.04721549637885</c:v>
                </c:pt>
                <c:pt idx="46335">
                  <c:v>28.047820823255364</c:v>
                </c:pt>
                <c:pt idx="46336">
                  <c:v>28.048426150131878</c:v>
                </c:pt>
                <c:pt idx="46337">
                  <c:v>28.049031477008391</c:v>
                </c:pt>
                <c:pt idx="46338">
                  <c:v>28.049636803884905</c:v>
                </c:pt>
                <c:pt idx="46339">
                  <c:v>28.050242130761418</c:v>
                </c:pt>
                <c:pt idx="46340">
                  <c:v>28.050847457637932</c:v>
                </c:pt>
                <c:pt idx="46341">
                  <c:v>28.051452784514446</c:v>
                </c:pt>
                <c:pt idx="46342">
                  <c:v>28.052058111390959</c:v>
                </c:pt>
                <c:pt idx="46343">
                  <c:v>28.052663438267473</c:v>
                </c:pt>
                <c:pt idx="46344">
                  <c:v>28.053268765143986</c:v>
                </c:pt>
                <c:pt idx="46345">
                  <c:v>28.0538740920205</c:v>
                </c:pt>
                <c:pt idx="46346">
                  <c:v>28.054479418897014</c:v>
                </c:pt>
                <c:pt idx="46347">
                  <c:v>28.055084745773527</c:v>
                </c:pt>
                <c:pt idx="46348">
                  <c:v>28.055690072650041</c:v>
                </c:pt>
                <c:pt idx="46349">
                  <c:v>28.056295399526554</c:v>
                </c:pt>
                <c:pt idx="46350">
                  <c:v>28.056900726403068</c:v>
                </c:pt>
                <c:pt idx="46351">
                  <c:v>28.057506053279582</c:v>
                </c:pt>
                <c:pt idx="46352">
                  <c:v>28.058111380156095</c:v>
                </c:pt>
                <c:pt idx="46353">
                  <c:v>28.058716707032609</c:v>
                </c:pt>
                <c:pt idx="46354">
                  <c:v>28.059322033909122</c:v>
                </c:pt>
                <c:pt idx="46355">
                  <c:v>28.059927360785636</c:v>
                </c:pt>
                <c:pt idx="46356">
                  <c:v>28.06053268766215</c:v>
                </c:pt>
                <c:pt idx="46357">
                  <c:v>28.061138014538663</c:v>
                </c:pt>
                <c:pt idx="46358">
                  <c:v>28.061743341415177</c:v>
                </c:pt>
                <c:pt idx="46359">
                  <c:v>28.062348668291691</c:v>
                </c:pt>
                <c:pt idx="46360">
                  <c:v>28.062953995168204</c:v>
                </c:pt>
                <c:pt idx="46361">
                  <c:v>28.063559322044718</c:v>
                </c:pt>
                <c:pt idx="46362">
                  <c:v>28.064164648921231</c:v>
                </c:pt>
                <c:pt idx="46363">
                  <c:v>28.064769975797745</c:v>
                </c:pt>
                <c:pt idx="46364">
                  <c:v>28.065375302674259</c:v>
                </c:pt>
                <c:pt idx="46365">
                  <c:v>28.065980629550772</c:v>
                </c:pt>
                <c:pt idx="46366">
                  <c:v>28.066585956427286</c:v>
                </c:pt>
                <c:pt idx="46367">
                  <c:v>28.067191283303799</c:v>
                </c:pt>
                <c:pt idx="46368">
                  <c:v>28.067796610180313</c:v>
                </c:pt>
                <c:pt idx="46369">
                  <c:v>28.068401937056827</c:v>
                </c:pt>
                <c:pt idx="46370">
                  <c:v>28.06900726393334</c:v>
                </c:pt>
                <c:pt idx="46371">
                  <c:v>28.069612590809854</c:v>
                </c:pt>
                <c:pt idx="46372">
                  <c:v>28.070217917686367</c:v>
                </c:pt>
                <c:pt idx="46373">
                  <c:v>28.070823244562881</c:v>
                </c:pt>
                <c:pt idx="46374">
                  <c:v>28.071428571439395</c:v>
                </c:pt>
                <c:pt idx="46375">
                  <c:v>28.072033898315908</c:v>
                </c:pt>
                <c:pt idx="46376">
                  <c:v>28.072639225192422</c:v>
                </c:pt>
                <c:pt idx="46377">
                  <c:v>28.073244552068935</c:v>
                </c:pt>
                <c:pt idx="46378">
                  <c:v>28.073849878945449</c:v>
                </c:pt>
                <c:pt idx="46379">
                  <c:v>28.074455205821963</c:v>
                </c:pt>
                <c:pt idx="46380">
                  <c:v>28.075060532698476</c:v>
                </c:pt>
                <c:pt idx="46381">
                  <c:v>28.07566585957499</c:v>
                </c:pt>
                <c:pt idx="46382">
                  <c:v>28.076271186451503</c:v>
                </c:pt>
                <c:pt idx="46383">
                  <c:v>28.076876513328017</c:v>
                </c:pt>
                <c:pt idx="46384">
                  <c:v>28.077481840204531</c:v>
                </c:pt>
                <c:pt idx="46385">
                  <c:v>28.078087167081044</c:v>
                </c:pt>
                <c:pt idx="46386">
                  <c:v>28.078692493957558</c:v>
                </c:pt>
                <c:pt idx="46387">
                  <c:v>28.079297820834071</c:v>
                </c:pt>
                <c:pt idx="46388">
                  <c:v>28.079903147710585</c:v>
                </c:pt>
                <c:pt idx="46389">
                  <c:v>28.080508474587099</c:v>
                </c:pt>
                <c:pt idx="46390">
                  <c:v>28.081113801463612</c:v>
                </c:pt>
                <c:pt idx="46391">
                  <c:v>28.081719128340126</c:v>
                </c:pt>
                <c:pt idx="46392">
                  <c:v>28.082324455216639</c:v>
                </c:pt>
                <c:pt idx="46393">
                  <c:v>28.082929782093153</c:v>
                </c:pt>
                <c:pt idx="46394">
                  <c:v>28.083535108969667</c:v>
                </c:pt>
                <c:pt idx="46395">
                  <c:v>28.08414043584618</c:v>
                </c:pt>
                <c:pt idx="46396">
                  <c:v>28.084745762722694</c:v>
                </c:pt>
                <c:pt idx="46397">
                  <c:v>28.085351089599207</c:v>
                </c:pt>
                <c:pt idx="46398">
                  <c:v>28.085956416475721</c:v>
                </c:pt>
                <c:pt idx="46399">
                  <c:v>28.086561743352235</c:v>
                </c:pt>
                <c:pt idx="46400">
                  <c:v>28.087167070228748</c:v>
                </c:pt>
                <c:pt idx="46401">
                  <c:v>28.087772397105262</c:v>
                </c:pt>
                <c:pt idx="46402">
                  <c:v>28.088377723981775</c:v>
                </c:pt>
                <c:pt idx="46403">
                  <c:v>28.088983050858289</c:v>
                </c:pt>
                <c:pt idx="46404">
                  <c:v>28.089588377734803</c:v>
                </c:pt>
                <c:pt idx="46405">
                  <c:v>28.090193704611316</c:v>
                </c:pt>
                <c:pt idx="46406">
                  <c:v>28.09079903148783</c:v>
                </c:pt>
                <c:pt idx="46407">
                  <c:v>28.091404358364343</c:v>
                </c:pt>
                <c:pt idx="46408">
                  <c:v>28.092009685240857</c:v>
                </c:pt>
                <c:pt idx="46409">
                  <c:v>28.092615012117371</c:v>
                </c:pt>
                <c:pt idx="46410">
                  <c:v>28.093220338993884</c:v>
                </c:pt>
                <c:pt idx="46411">
                  <c:v>28.093825665870398</c:v>
                </c:pt>
                <c:pt idx="46412">
                  <c:v>28.094430992746911</c:v>
                </c:pt>
                <c:pt idx="46413">
                  <c:v>28.095036319623425</c:v>
                </c:pt>
                <c:pt idx="46414">
                  <c:v>28.095641646499939</c:v>
                </c:pt>
                <c:pt idx="46415">
                  <c:v>28.096246973376452</c:v>
                </c:pt>
                <c:pt idx="46416">
                  <c:v>28.096852300252966</c:v>
                </c:pt>
                <c:pt idx="46417">
                  <c:v>28.097457627129479</c:v>
                </c:pt>
                <c:pt idx="46418">
                  <c:v>28.098062954005993</c:v>
                </c:pt>
                <c:pt idx="46419">
                  <c:v>28.098668280882507</c:v>
                </c:pt>
                <c:pt idx="46420">
                  <c:v>28.09927360775902</c:v>
                </c:pt>
                <c:pt idx="46421">
                  <c:v>28.099878934635534</c:v>
                </c:pt>
                <c:pt idx="46422">
                  <c:v>28.100484261512047</c:v>
                </c:pt>
                <c:pt idx="46423">
                  <c:v>28.101089588388561</c:v>
                </c:pt>
                <c:pt idx="46424">
                  <c:v>28.101694915265075</c:v>
                </c:pt>
                <c:pt idx="46425">
                  <c:v>28.102300242141588</c:v>
                </c:pt>
                <c:pt idx="46426">
                  <c:v>28.102905569018102</c:v>
                </c:pt>
                <c:pt idx="46427">
                  <c:v>28.103510895894615</c:v>
                </c:pt>
                <c:pt idx="46428">
                  <c:v>28.104116222771129</c:v>
                </c:pt>
                <c:pt idx="46429">
                  <c:v>28.104721549647643</c:v>
                </c:pt>
                <c:pt idx="46430">
                  <c:v>28.105326876524156</c:v>
                </c:pt>
                <c:pt idx="46431">
                  <c:v>28.10593220340067</c:v>
                </c:pt>
                <c:pt idx="46432">
                  <c:v>28.106537530277183</c:v>
                </c:pt>
                <c:pt idx="46433">
                  <c:v>28.107142857153697</c:v>
                </c:pt>
                <c:pt idx="46434">
                  <c:v>28.107748184030211</c:v>
                </c:pt>
                <c:pt idx="46435">
                  <c:v>28.108353510906724</c:v>
                </c:pt>
                <c:pt idx="46436">
                  <c:v>28.108958837783238</c:v>
                </c:pt>
                <c:pt idx="46437">
                  <c:v>28.109564164659751</c:v>
                </c:pt>
                <c:pt idx="46438">
                  <c:v>28.110169491536265</c:v>
                </c:pt>
                <c:pt idx="46439">
                  <c:v>28.110774818412779</c:v>
                </c:pt>
                <c:pt idx="46440">
                  <c:v>28.111380145289292</c:v>
                </c:pt>
                <c:pt idx="46441">
                  <c:v>28.111985472165806</c:v>
                </c:pt>
                <c:pt idx="46442">
                  <c:v>28.112590799042319</c:v>
                </c:pt>
                <c:pt idx="46443">
                  <c:v>28.113196125918833</c:v>
                </c:pt>
                <c:pt idx="46444">
                  <c:v>28.113801452795347</c:v>
                </c:pt>
                <c:pt idx="46445">
                  <c:v>28.11440677967186</c:v>
                </c:pt>
                <c:pt idx="46446">
                  <c:v>28.115012106548374</c:v>
                </c:pt>
                <c:pt idx="46447">
                  <c:v>28.115617433424887</c:v>
                </c:pt>
                <c:pt idx="46448">
                  <c:v>28.116222760301401</c:v>
                </c:pt>
                <c:pt idx="46449">
                  <c:v>28.116828087177915</c:v>
                </c:pt>
                <c:pt idx="46450">
                  <c:v>28.117433414054428</c:v>
                </c:pt>
                <c:pt idx="46451">
                  <c:v>28.118038740930942</c:v>
                </c:pt>
                <c:pt idx="46452">
                  <c:v>28.118644067807455</c:v>
                </c:pt>
                <c:pt idx="46453">
                  <c:v>28.119249394683969</c:v>
                </c:pt>
                <c:pt idx="46454">
                  <c:v>28.119854721560483</c:v>
                </c:pt>
                <c:pt idx="46455">
                  <c:v>28.120460048436996</c:v>
                </c:pt>
                <c:pt idx="46456">
                  <c:v>28.12106537531351</c:v>
                </c:pt>
                <c:pt idx="46457">
                  <c:v>28.121670702190023</c:v>
                </c:pt>
                <c:pt idx="46458">
                  <c:v>28.122276029066537</c:v>
                </c:pt>
                <c:pt idx="46459">
                  <c:v>28.122881355943051</c:v>
                </c:pt>
                <c:pt idx="46460">
                  <c:v>28.123486682819564</c:v>
                </c:pt>
                <c:pt idx="46461">
                  <c:v>28.124092009696078</c:v>
                </c:pt>
                <c:pt idx="46462">
                  <c:v>28.124697336572591</c:v>
                </c:pt>
                <c:pt idx="46463">
                  <c:v>28.125302663449105</c:v>
                </c:pt>
                <c:pt idx="46464">
                  <c:v>28.125907990325619</c:v>
                </c:pt>
                <c:pt idx="46465">
                  <c:v>28.126513317202132</c:v>
                </c:pt>
                <c:pt idx="46466">
                  <c:v>28.127118644078646</c:v>
                </c:pt>
                <c:pt idx="46467">
                  <c:v>28.127723970955159</c:v>
                </c:pt>
                <c:pt idx="46468">
                  <c:v>28.128329297831673</c:v>
                </c:pt>
                <c:pt idx="46469">
                  <c:v>28.128934624708187</c:v>
                </c:pt>
                <c:pt idx="46470">
                  <c:v>28.1295399515847</c:v>
                </c:pt>
                <c:pt idx="46471">
                  <c:v>28.130145278461214</c:v>
                </c:pt>
                <c:pt idx="46472">
                  <c:v>28.130750605337727</c:v>
                </c:pt>
                <c:pt idx="46473">
                  <c:v>28.131355932214241</c:v>
                </c:pt>
                <c:pt idx="46474">
                  <c:v>28.131961259090755</c:v>
                </c:pt>
                <c:pt idx="46475">
                  <c:v>28.132566585967268</c:v>
                </c:pt>
                <c:pt idx="46476">
                  <c:v>28.133171912843782</c:v>
                </c:pt>
                <c:pt idx="46477">
                  <c:v>28.133777239720295</c:v>
                </c:pt>
                <c:pt idx="46478">
                  <c:v>28.134382566596809</c:v>
                </c:pt>
                <c:pt idx="46479">
                  <c:v>28.134987893473323</c:v>
                </c:pt>
                <c:pt idx="46480">
                  <c:v>28.135593220349836</c:v>
                </c:pt>
                <c:pt idx="46481">
                  <c:v>28.13619854722635</c:v>
                </c:pt>
                <c:pt idx="46482">
                  <c:v>28.136803874102863</c:v>
                </c:pt>
                <c:pt idx="46483">
                  <c:v>28.137409200979377</c:v>
                </c:pt>
                <c:pt idx="46484">
                  <c:v>28.138014527855891</c:v>
                </c:pt>
                <c:pt idx="46485">
                  <c:v>28.138619854732404</c:v>
                </c:pt>
                <c:pt idx="46486">
                  <c:v>28.139225181608918</c:v>
                </c:pt>
                <c:pt idx="46487">
                  <c:v>28.139830508485431</c:v>
                </c:pt>
                <c:pt idx="46488">
                  <c:v>28.140435835361945</c:v>
                </c:pt>
                <c:pt idx="46489">
                  <c:v>28.141041162238459</c:v>
                </c:pt>
                <c:pt idx="46490">
                  <c:v>28.141646489114972</c:v>
                </c:pt>
                <c:pt idx="46491">
                  <c:v>28.142251815991486</c:v>
                </c:pt>
                <c:pt idx="46492">
                  <c:v>28.142857142867999</c:v>
                </c:pt>
                <c:pt idx="46493">
                  <c:v>28.143462469744513</c:v>
                </c:pt>
                <c:pt idx="46494">
                  <c:v>28.144067796621027</c:v>
                </c:pt>
                <c:pt idx="46495">
                  <c:v>28.14467312349754</c:v>
                </c:pt>
                <c:pt idx="46496">
                  <c:v>28.145278450374054</c:v>
                </c:pt>
                <c:pt idx="46497">
                  <c:v>28.145883777250567</c:v>
                </c:pt>
                <c:pt idx="46498">
                  <c:v>28.146489104127081</c:v>
                </c:pt>
                <c:pt idx="46499">
                  <c:v>28.147094431003595</c:v>
                </c:pt>
                <c:pt idx="46500">
                  <c:v>28.147699757880108</c:v>
                </c:pt>
                <c:pt idx="46501">
                  <c:v>28.148305084756622</c:v>
                </c:pt>
                <c:pt idx="46502">
                  <c:v>28.148910411633135</c:v>
                </c:pt>
                <c:pt idx="46503">
                  <c:v>28.149515738509649</c:v>
                </c:pt>
                <c:pt idx="46504">
                  <c:v>28.150121065386163</c:v>
                </c:pt>
                <c:pt idx="46505">
                  <c:v>28.150726392262676</c:v>
                </c:pt>
                <c:pt idx="46506">
                  <c:v>28.15133171913919</c:v>
                </c:pt>
                <c:pt idx="46507">
                  <c:v>28.151937046015703</c:v>
                </c:pt>
                <c:pt idx="46508">
                  <c:v>28.152542372892217</c:v>
                </c:pt>
                <c:pt idx="46509">
                  <c:v>28.153147699768731</c:v>
                </c:pt>
                <c:pt idx="46510">
                  <c:v>28.153753026645244</c:v>
                </c:pt>
                <c:pt idx="46511">
                  <c:v>28.154358353521758</c:v>
                </c:pt>
                <c:pt idx="46512">
                  <c:v>28.154963680398271</c:v>
                </c:pt>
                <c:pt idx="46513">
                  <c:v>28.155569007274785</c:v>
                </c:pt>
                <c:pt idx="46514">
                  <c:v>28.156174334151299</c:v>
                </c:pt>
                <c:pt idx="46515">
                  <c:v>28.156779661027812</c:v>
                </c:pt>
                <c:pt idx="46516">
                  <c:v>28.157384987904326</c:v>
                </c:pt>
                <c:pt idx="46517">
                  <c:v>28.157990314780839</c:v>
                </c:pt>
                <c:pt idx="46518">
                  <c:v>28.158595641657353</c:v>
                </c:pt>
                <c:pt idx="46519">
                  <c:v>28.159200968533867</c:v>
                </c:pt>
                <c:pt idx="46520">
                  <c:v>28.15980629541038</c:v>
                </c:pt>
                <c:pt idx="46521">
                  <c:v>28.160411622286894</c:v>
                </c:pt>
                <c:pt idx="46522">
                  <c:v>28.161016949163407</c:v>
                </c:pt>
                <c:pt idx="46523">
                  <c:v>28.161622276039921</c:v>
                </c:pt>
                <c:pt idx="46524">
                  <c:v>28.162227602916435</c:v>
                </c:pt>
                <c:pt idx="46525">
                  <c:v>28.162832929792948</c:v>
                </c:pt>
                <c:pt idx="46526">
                  <c:v>28.163438256669462</c:v>
                </c:pt>
                <c:pt idx="46527">
                  <c:v>28.164043583545975</c:v>
                </c:pt>
                <c:pt idx="46528">
                  <c:v>28.164648910422489</c:v>
                </c:pt>
                <c:pt idx="46529">
                  <c:v>28.165254237299003</c:v>
                </c:pt>
                <c:pt idx="46530">
                  <c:v>28.165859564175516</c:v>
                </c:pt>
                <c:pt idx="46531">
                  <c:v>28.16646489105203</c:v>
                </c:pt>
                <c:pt idx="46532">
                  <c:v>28.167070217928543</c:v>
                </c:pt>
                <c:pt idx="46533">
                  <c:v>28.167675544805057</c:v>
                </c:pt>
                <c:pt idx="46534">
                  <c:v>28.168280871681571</c:v>
                </c:pt>
                <c:pt idx="46535">
                  <c:v>28.168886198558084</c:v>
                </c:pt>
                <c:pt idx="46536">
                  <c:v>28.169491525434598</c:v>
                </c:pt>
                <c:pt idx="46537">
                  <c:v>28.170096852311111</c:v>
                </c:pt>
                <c:pt idx="46538">
                  <c:v>28.170702179187625</c:v>
                </c:pt>
                <c:pt idx="46539">
                  <c:v>28.171307506064139</c:v>
                </c:pt>
                <c:pt idx="46540">
                  <c:v>28.171912832940652</c:v>
                </c:pt>
                <c:pt idx="46541">
                  <c:v>28.172518159817166</c:v>
                </c:pt>
                <c:pt idx="46542">
                  <c:v>28.173123486693679</c:v>
                </c:pt>
                <c:pt idx="46543">
                  <c:v>28.173728813570193</c:v>
                </c:pt>
                <c:pt idx="46544">
                  <c:v>28.174334140446707</c:v>
                </c:pt>
                <c:pt idx="46545">
                  <c:v>28.17493946732322</c:v>
                </c:pt>
                <c:pt idx="46546">
                  <c:v>28.175544794199734</c:v>
                </c:pt>
                <c:pt idx="46547">
                  <c:v>28.176150121076248</c:v>
                </c:pt>
                <c:pt idx="46548">
                  <c:v>28.176755447952761</c:v>
                </c:pt>
                <c:pt idx="46549">
                  <c:v>28.177360774829275</c:v>
                </c:pt>
                <c:pt idx="46550">
                  <c:v>28.177966101705788</c:v>
                </c:pt>
                <c:pt idx="46551">
                  <c:v>28.178571428582302</c:v>
                </c:pt>
                <c:pt idx="46552">
                  <c:v>28.179176755458816</c:v>
                </c:pt>
                <c:pt idx="46553">
                  <c:v>28.179782082335329</c:v>
                </c:pt>
                <c:pt idx="46554">
                  <c:v>28.180387409211843</c:v>
                </c:pt>
                <c:pt idx="46555">
                  <c:v>28.180992736088356</c:v>
                </c:pt>
                <c:pt idx="46556">
                  <c:v>28.18159806296487</c:v>
                </c:pt>
                <c:pt idx="46557">
                  <c:v>28.182203389841384</c:v>
                </c:pt>
                <c:pt idx="46558">
                  <c:v>28.182808716717897</c:v>
                </c:pt>
                <c:pt idx="46559">
                  <c:v>28.183414043594411</c:v>
                </c:pt>
                <c:pt idx="46560">
                  <c:v>28.184019370470924</c:v>
                </c:pt>
                <c:pt idx="46561">
                  <c:v>28.184624697347438</c:v>
                </c:pt>
                <c:pt idx="46562">
                  <c:v>28.185230024223952</c:v>
                </c:pt>
                <c:pt idx="46563">
                  <c:v>28.185835351100465</c:v>
                </c:pt>
                <c:pt idx="46564">
                  <c:v>28.186440677976979</c:v>
                </c:pt>
                <c:pt idx="46565">
                  <c:v>28.187046004853492</c:v>
                </c:pt>
                <c:pt idx="46566">
                  <c:v>28.187651331730006</c:v>
                </c:pt>
                <c:pt idx="46567">
                  <c:v>28.18825665860652</c:v>
                </c:pt>
                <c:pt idx="46568">
                  <c:v>28.188861985483033</c:v>
                </c:pt>
                <c:pt idx="46569">
                  <c:v>28.189467312359547</c:v>
                </c:pt>
                <c:pt idx="46570">
                  <c:v>28.19007263923606</c:v>
                </c:pt>
                <c:pt idx="46571">
                  <c:v>28.190677966112574</c:v>
                </c:pt>
                <c:pt idx="46572">
                  <c:v>28.191283292989088</c:v>
                </c:pt>
                <c:pt idx="46573">
                  <c:v>28.191888619865601</c:v>
                </c:pt>
                <c:pt idx="46574">
                  <c:v>28.192493946742115</c:v>
                </c:pt>
                <c:pt idx="46575">
                  <c:v>28.193099273618628</c:v>
                </c:pt>
                <c:pt idx="46576">
                  <c:v>28.193704600495142</c:v>
                </c:pt>
                <c:pt idx="46577">
                  <c:v>28.194309927371656</c:v>
                </c:pt>
                <c:pt idx="46578">
                  <c:v>28.194915254248169</c:v>
                </c:pt>
                <c:pt idx="46579">
                  <c:v>28.195520581124683</c:v>
                </c:pt>
                <c:pt idx="46580">
                  <c:v>28.196125908001196</c:v>
                </c:pt>
                <c:pt idx="46581">
                  <c:v>28.19673123487771</c:v>
                </c:pt>
                <c:pt idx="46582">
                  <c:v>28.197336561754224</c:v>
                </c:pt>
                <c:pt idx="46583">
                  <c:v>28.197941888630737</c:v>
                </c:pt>
                <c:pt idx="46584">
                  <c:v>28.198547215507251</c:v>
                </c:pt>
                <c:pt idx="46585">
                  <c:v>28.199152542383764</c:v>
                </c:pt>
                <c:pt idx="46586">
                  <c:v>28.199757869260278</c:v>
                </c:pt>
                <c:pt idx="46587">
                  <c:v>28.200363196136792</c:v>
                </c:pt>
                <c:pt idx="46588">
                  <c:v>28.200968523013305</c:v>
                </c:pt>
                <c:pt idx="46589">
                  <c:v>28.201573849889819</c:v>
                </c:pt>
                <c:pt idx="46590">
                  <c:v>28.202179176766332</c:v>
                </c:pt>
                <c:pt idx="46591">
                  <c:v>28.202784503642846</c:v>
                </c:pt>
                <c:pt idx="46592">
                  <c:v>28.20338983051936</c:v>
                </c:pt>
                <c:pt idx="46593">
                  <c:v>28.203995157395873</c:v>
                </c:pt>
                <c:pt idx="46594">
                  <c:v>28.204600484272387</c:v>
                </c:pt>
                <c:pt idx="46595">
                  <c:v>28.2052058111489</c:v>
                </c:pt>
                <c:pt idx="46596">
                  <c:v>28.205811138025414</c:v>
                </c:pt>
                <c:pt idx="46597">
                  <c:v>28.206416464901928</c:v>
                </c:pt>
                <c:pt idx="46598">
                  <c:v>28.207021791778441</c:v>
                </c:pt>
                <c:pt idx="46599">
                  <c:v>28.207627118654955</c:v>
                </c:pt>
                <c:pt idx="46600">
                  <c:v>28.208232445531468</c:v>
                </c:pt>
                <c:pt idx="46601">
                  <c:v>28.208837772407982</c:v>
                </c:pt>
                <c:pt idx="46602">
                  <c:v>28.209443099284496</c:v>
                </c:pt>
                <c:pt idx="46603">
                  <c:v>28.210048426161009</c:v>
                </c:pt>
                <c:pt idx="46604">
                  <c:v>28.210653753037523</c:v>
                </c:pt>
                <c:pt idx="46605">
                  <c:v>28.211259079914036</c:v>
                </c:pt>
                <c:pt idx="46606">
                  <c:v>28.21186440679055</c:v>
                </c:pt>
                <c:pt idx="46607">
                  <c:v>28.212469733667064</c:v>
                </c:pt>
                <c:pt idx="46608">
                  <c:v>28.213075060543577</c:v>
                </c:pt>
                <c:pt idx="46609">
                  <c:v>28.213680387420091</c:v>
                </c:pt>
                <c:pt idx="46610">
                  <c:v>28.214285714296604</c:v>
                </c:pt>
                <c:pt idx="46611">
                  <c:v>28.214891041173118</c:v>
                </c:pt>
                <c:pt idx="46612">
                  <c:v>28.215496368049632</c:v>
                </c:pt>
                <c:pt idx="46613">
                  <c:v>28.216101694926145</c:v>
                </c:pt>
                <c:pt idx="46614">
                  <c:v>28.216707021802659</c:v>
                </c:pt>
                <c:pt idx="46615">
                  <c:v>28.217312348679172</c:v>
                </c:pt>
                <c:pt idx="46616">
                  <c:v>28.217917675555686</c:v>
                </c:pt>
                <c:pt idx="46617">
                  <c:v>28.2185230024322</c:v>
                </c:pt>
                <c:pt idx="46618">
                  <c:v>28.219128329308713</c:v>
                </c:pt>
                <c:pt idx="46619">
                  <c:v>28.219733656185227</c:v>
                </c:pt>
                <c:pt idx="46620">
                  <c:v>28.22033898306174</c:v>
                </c:pt>
                <c:pt idx="46621">
                  <c:v>28.220944309938254</c:v>
                </c:pt>
                <c:pt idx="46622">
                  <c:v>28.221549636814768</c:v>
                </c:pt>
                <c:pt idx="46623">
                  <c:v>28.222154963691281</c:v>
                </c:pt>
                <c:pt idx="46624">
                  <c:v>28.222760290567795</c:v>
                </c:pt>
                <c:pt idx="46625">
                  <c:v>28.223365617444308</c:v>
                </c:pt>
                <c:pt idx="46626">
                  <c:v>28.223970944320822</c:v>
                </c:pt>
                <c:pt idx="46627">
                  <c:v>28.224576271197336</c:v>
                </c:pt>
                <c:pt idx="46628">
                  <c:v>28.225181598073849</c:v>
                </c:pt>
                <c:pt idx="46629">
                  <c:v>28.225786924950363</c:v>
                </c:pt>
                <c:pt idx="46630">
                  <c:v>28.226392251826876</c:v>
                </c:pt>
                <c:pt idx="46631">
                  <c:v>28.22699757870339</c:v>
                </c:pt>
                <c:pt idx="46632">
                  <c:v>28.227602905579904</c:v>
                </c:pt>
                <c:pt idx="46633">
                  <c:v>28.228208232456417</c:v>
                </c:pt>
                <c:pt idx="46634">
                  <c:v>28.228813559332931</c:v>
                </c:pt>
                <c:pt idx="46635">
                  <c:v>28.229418886209444</c:v>
                </c:pt>
                <c:pt idx="46636">
                  <c:v>28.230024213085958</c:v>
                </c:pt>
                <c:pt idx="46637">
                  <c:v>28.230629539962472</c:v>
                </c:pt>
                <c:pt idx="46638">
                  <c:v>28.231234866838985</c:v>
                </c:pt>
                <c:pt idx="46639">
                  <c:v>28.231840193715499</c:v>
                </c:pt>
                <c:pt idx="46640">
                  <c:v>28.232445520592012</c:v>
                </c:pt>
                <c:pt idx="46641">
                  <c:v>28.233050847468526</c:v>
                </c:pt>
                <c:pt idx="46642">
                  <c:v>28.23365617434504</c:v>
                </c:pt>
                <c:pt idx="46643">
                  <c:v>28.234261501221553</c:v>
                </c:pt>
                <c:pt idx="46644">
                  <c:v>28.234866828098067</c:v>
                </c:pt>
                <c:pt idx="46645">
                  <c:v>28.23547215497458</c:v>
                </c:pt>
                <c:pt idx="46646">
                  <c:v>28.236077481851094</c:v>
                </c:pt>
                <c:pt idx="46647">
                  <c:v>28.236682808727608</c:v>
                </c:pt>
                <c:pt idx="46648">
                  <c:v>28.237288135604121</c:v>
                </c:pt>
                <c:pt idx="46649">
                  <c:v>28.237893462480635</c:v>
                </c:pt>
                <c:pt idx="46650">
                  <c:v>28.238498789357148</c:v>
                </c:pt>
                <c:pt idx="46651">
                  <c:v>28.239104116233662</c:v>
                </c:pt>
                <c:pt idx="46652">
                  <c:v>28.239709443110176</c:v>
                </c:pt>
                <c:pt idx="46653">
                  <c:v>28.240314769986689</c:v>
                </c:pt>
                <c:pt idx="46654">
                  <c:v>28.240920096863203</c:v>
                </c:pt>
                <c:pt idx="46655">
                  <c:v>28.241525423739716</c:v>
                </c:pt>
                <c:pt idx="46656">
                  <c:v>28.24213075061623</c:v>
                </c:pt>
                <c:pt idx="46657">
                  <c:v>28.242736077492744</c:v>
                </c:pt>
                <c:pt idx="46658">
                  <c:v>28.243341404369257</c:v>
                </c:pt>
                <c:pt idx="46659">
                  <c:v>28.243946731245771</c:v>
                </c:pt>
                <c:pt idx="46660">
                  <c:v>28.244552058122284</c:v>
                </c:pt>
                <c:pt idx="46661">
                  <c:v>28.245157384998798</c:v>
                </c:pt>
                <c:pt idx="46662">
                  <c:v>28.245762711875312</c:v>
                </c:pt>
                <c:pt idx="46663">
                  <c:v>28.246368038751825</c:v>
                </c:pt>
                <c:pt idx="46664">
                  <c:v>28.246973365628339</c:v>
                </c:pt>
                <c:pt idx="46665">
                  <c:v>28.247578692504852</c:v>
                </c:pt>
                <c:pt idx="46666">
                  <c:v>28.248184019381366</c:v>
                </c:pt>
                <c:pt idx="46667">
                  <c:v>28.24878934625788</c:v>
                </c:pt>
                <c:pt idx="46668">
                  <c:v>28.249394673134393</c:v>
                </c:pt>
                <c:pt idx="46669">
                  <c:v>28.250000000010907</c:v>
                </c:pt>
                <c:pt idx="46670">
                  <c:v>28.25060532688742</c:v>
                </c:pt>
                <c:pt idx="46671">
                  <c:v>28.251210653763934</c:v>
                </c:pt>
                <c:pt idx="46672">
                  <c:v>28.251815980640448</c:v>
                </c:pt>
                <c:pt idx="46673">
                  <c:v>28.252421307516961</c:v>
                </c:pt>
                <c:pt idx="46674">
                  <c:v>28.253026634393475</c:v>
                </c:pt>
                <c:pt idx="46675">
                  <c:v>28.253631961269988</c:v>
                </c:pt>
                <c:pt idx="46676">
                  <c:v>28.254237288146502</c:v>
                </c:pt>
                <c:pt idx="46677">
                  <c:v>28.254842615023016</c:v>
                </c:pt>
                <c:pt idx="46678">
                  <c:v>28.255447941899529</c:v>
                </c:pt>
                <c:pt idx="46679">
                  <c:v>28.256053268776043</c:v>
                </c:pt>
                <c:pt idx="46680">
                  <c:v>28.256658595652556</c:v>
                </c:pt>
                <c:pt idx="46681">
                  <c:v>28.25726392252907</c:v>
                </c:pt>
                <c:pt idx="46682">
                  <c:v>28.257869249405584</c:v>
                </c:pt>
                <c:pt idx="46683">
                  <c:v>28.258474576282097</c:v>
                </c:pt>
                <c:pt idx="46684">
                  <c:v>28.259079903158611</c:v>
                </c:pt>
                <c:pt idx="46685">
                  <c:v>28.259685230035124</c:v>
                </c:pt>
                <c:pt idx="46686">
                  <c:v>28.260290556911638</c:v>
                </c:pt>
                <c:pt idx="46687">
                  <c:v>28.260895883788152</c:v>
                </c:pt>
                <c:pt idx="46688">
                  <c:v>28.261501210664665</c:v>
                </c:pt>
                <c:pt idx="46689">
                  <c:v>28.262106537541179</c:v>
                </c:pt>
                <c:pt idx="46690">
                  <c:v>28.262711864417692</c:v>
                </c:pt>
                <c:pt idx="46691">
                  <c:v>28.263317191294206</c:v>
                </c:pt>
                <c:pt idx="46692">
                  <c:v>28.26392251817072</c:v>
                </c:pt>
                <c:pt idx="46693">
                  <c:v>28.264527845047233</c:v>
                </c:pt>
                <c:pt idx="46694">
                  <c:v>28.265133171923747</c:v>
                </c:pt>
                <c:pt idx="46695">
                  <c:v>28.26573849880026</c:v>
                </c:pt>
                <c:pt idx="46696">
                  <c:v>28.266343825676774</c:v>
                </c:pt>
                <c:pt idx="46697">
                  <c:v>28.266949152553288</c:v>
                </c:pt>
                <c:pt idx="46698">
                  <c:v>28.267554479429801</c:v>
                </c:pt>
                <c:pt idx="46699">
                  <c:v>28.268159806306315</c:v>
                </c:pt>
                <c:pt idx="46700">
                  <c:v>28.268765133182828</c:v>
                </c:pt>
                <c:pt idx="46701">
                  <c:v>28.269370460059342</c:v>
                </c:pt>
                <c:pt idx="46702">
                  <c:v>28.269975786935856</c:v>
                </c:pt>
                <c:pt idx="46703">
                  <c:v>28.270581113812369</c:v>
                </c:pt>
                <c:pt idx="46704">
                  <c:v>28.271186440688883</c:v>
                </c:pt>
                <c:pt idx="46705">
                  <c:v>28.271791767565396</c:v>
                </c:pt>
                <c:pt idx="46706">
                  <c:v>28.27239709444191</c:v>
                </c:pt>
                <c:pt idx="46707">
                  <c:v>28.273002421318424</c:v>
                </c:pt>
                <c:pt idx="46708">
                  <c:v>28.273607748194937</c:v>
                </c:pt>
                <c:pt idx="46709">
                  <c:v>28.274213075071451</c:v>
                </c:pt>
                <c:pt idx="46710">
                  <c:v>28.274818401947964</c:v>
                </c:pt>
                <c:pt idx="46711">
                  <c:v>28.275423728824478</c:v>
                </c:pt>
                <c:pt idx="46712">
                  <c:v>28.276029055700992</c:v>
                </c:pt>
                <c:pt idx="46713">
                  <c:v>28.276634382577505</c:v>
                </c:pt>
                <c:pt idx="46714">
                  <c:v>28.277239709454019</c:v>
                </c:pt>
                <c:pt idx="46715">
                  <c:v>28.277845036330532</c:v>
                </c:pt>
                <c:pt idx="46716">
                  <c:v>28.278450363207046</c:v>
                </c:pt>
                <c:pt idx="46717">
                  <c:v>28.27905569008356</c:v>
                </c:pt>
                <c:pt idx="46718">
                  <c:v>28.279661016960073</c:v>
                </c:pt>
                <c:pt idx="46719">
                  <c:v>28.280266343836587</c:v>
                </c:pt>
                <c:pt idx="46720">
                  <c:v>28.2808716707131</c:v>
                </c:pt>
                <c:pt idx="46721">
                  <c:v>28.281476997589614</c:v>
                </c:pt>
                <c:pt idx="46722">
                  <c:v>28.282082324466128</c:v>
                </c:pt>
                <c:pt idx="46723">
                  <c:v>28.282687651342641</c:v>
                </c:pt>
                <c:pt idx="46724">
                  <c:v>28.283292978219155</c:v>
                </c:pt>
                <c:pt idx="46725">
                  <c:v>28.283898305095668</c:v>
                </c:pt>
                <c:pt idx="46726">
                  <c:v>28.284503631972182</c:v>
                </c:pt>
                <c:pt idx="46727">
                  <c:v>28.285108958848696</c:v>
                </c:pt>
                <c:pt idx="46728">
                  <c:v>28.285714285725209</c:v>
                </c:pt>
                <c:pt idx="46729">
                  <c:v>28.286319612601723</c:v>
                </c:pt>
                <c:pt idx="46730">
                  <c:v>28.286924939478236</c:v>
                </c:pt>
                <c:pt idx="46731">
                  <c:v>28.28753026635475</c:v>
                </c:pt>
                <c:pt idx="46732">
                  <c:v>28.288135593231264</c:v>
                </c:pt>
                <c:pt idx="46733">
                  <c:v>28.288740920107777</c:v>
                </c:pt>
                <c:pt idx="46734">
                  <c:v>28.289346246984291</c:v>
                </c:pt>
                <c:pt idx="46735">
                  <c:v>28.289951573860805</c:v>
                </c:pt>
                <c:pt idx="46736">
                  <c:v>28.290556900737318</c:v>
                </c:pt>
                <c:pt idx="46737">
                  <c:v>28.291162227613832</c:v>
                </c:pt>
                <c:pt idx="46738">
                  <c:v>28.291767554490345</c:v>
                </c:pt>
                <c:pt idx="46739">
                  <c:v>28.292372881366859</c:v>
                </c:pt>
                <c:pt idx="46740">
                  <c:v>28.292978208243373</c:v>
                </c:pt>
                <c:pt idx="46741">
                  <c:v>28.293583535119886</c:v>
                </c:pt>
                <c:pt idx="46742">
                  <c:v>28.2941888619964</c:v>
                </c:pt>
                <c:pt idx="46743">
                  <c:v>28.294794188872913</c:v>
                </c:pt>
                <c:pt idx="46744">
                  <c:v>28.295399515749427</c:v>
                </c:pt>
                <c:pt idx="46745">
                  <c:v>28.296004842625941</c:v>
                </c:pt>
                <c:pt idx="46746">
                  <c:v>28.296610169502454</c:v>
                </c:pt>
                <c:pt idx="46747">
                  <c:v>28.297215496378968</c:v>
                </c:pt>
                <c:pt idx="46748">
                  <c:v>28.297820823255481</c:v>
                </c:pt>
                <c:pt idx="46749">
                  <c:v>28.298426150131995</c:v>
                </c:pt>
                <c:pt idx="46750">
                  <c:v>28.299031477008509</c:v>
                </c:pt>
                <c:pt idx="46751">
                  <c:v>28.299636803885022</c:v>
                </c:pt>
                <c:pt idx="46752">
                  <c:v>28.300242130761536</c:v>
                </c:pt>
                <c:pt idx="46753">
                  <c:v>28.300847457638049</c:v>
                </c:pt>
                <c:pt idx="46754">
                  <c:v>28.301452784514563</c:v>
                </c:pt>
                <c:pt idx="46755">
                  <c:v>28.302058111391077</c:v>
                </c:pt>
                <c:pt idx="46756">
                  <c:v>28.30266343826759</c:v>
                </c:pt>
                <c:pt idx="46757">
                  <c:v>28.303268765144104</c:v>
                </c:pt>
                <c:pt idx="46758">
                  <c:v>28.303874092020617</c:v>
                </c:pt>
                <c:pt idx="46759">
                  <c:v>28.304479418897131</c:v>
                </c:pt>
                <c:pt idx="46760">
                  <c:v>28.305084745773645</c:v>
                </c:pt>
                <c:pt idx="46761">
                  <c:v>28.305690072650158</c:v>
                </c:pt>
                <c:pt idx="46762">
                  <c:v>28.306295399526672</c:v>
                </c:pt>
                <c:pt idx="46763">
                  <c:v>28.306900726403185</c:v>
                </c:pt>
                <c:pt idx="46764">
                  <c:v>28.307506053279699</c:v>
                </c:pt>
                <c:pt idx="46765">
                  <c:v>28.308111380156213</c:v>
                </c:pt>
                <c:pt idx="46766">
                  <c:v>28.308716707032726</c:v>
                </c:pt>
                <c:pt idx="46767">
                  <c:v>28.30932203390924</c:v>
                </c:pt>
                <c:pt idx="46768">
                  <c:v>28.309927360785753</c:v>
                </c:pt>
                <c:pt idx="46769">
                  <c:v>28.310532687662267</c:v>
                </c:pt>
                <c:pt idx="46770">
                  <c:v>28.311138014538781</c:v>
                </c:pt>
                <c:pt idx="46771">
                  <c:v>28.311743341415294</c:v>
                </c:pt>
                <c:pt idx="46772">
                  <c:v>28.312348668291808</c:v>
                </c:pt>
                <c:pt idx="46773">
                  <c:v>28.312953995168321</c:v>
                </c:pt>
                <c:pt idx="46774">
                  <c:v>28.313559322044835</c:v>
                </c:pt>
                <c:pt idx="46775">
                  <c:v>28.314164648921349</c:v>
                </c:pt>
                <c:pt idx="46776">
                  <c:v>28.314769975797862</c:v>
                </c:pt>
                <c:pt idx="46777">
                  <c:v>28.315375302674376</c:v>
                </c:pt>
                <c:pt idx="46778">
                  <c:v>28.315980629550889</c:v>
                </c:pt>
                <c:pt idx="46779">
                  <c:v>28.316585956427403</c:v>
                </c:pt>
                <c:pt idx="46780">
                  <c:v>28.317191283303917</c:v>
                </c:pt>
                <c:pt idx="46781">
                  <c:v>28.31779661018043</c:v>
                </c:pt>
                <c:pt idx="46782">
                  <c:v>28.318401937056944</c:v>
                </c:pt>
                <c:pt idx="46783">
                  <c:v>28.319007263933457</c:v>
                </c:pt>
                <c:pt idx="46784">
                  <c:v>28.319612590809971</c:v>
                </c:pt>
                <c:pt idx="46785">
                  <c:v>28.320217917686485</c:v>
                </c:pt>
                <c:pt idx="46786">
                  <c:v>28.320823244562998</c:v>
                </c:pt>
                <c:pt idx="46787">
                  <c:v>28.321428571439512</c:v>
                </c:pt>
                <c:pt idx="46788">
                  <c:v>28.322033898316025</c:v>
                </c:pt>
                <c:pt idx="46789">
                  <c:v>28.322639225192539</c:v>
                </c:pt>
                <c:pt idx="46790">
                  <c:v>28.323244552069053</c:v>
                </c:pt>
                <c:pt idx="46791">
                  <c:v>28.323849878945566</c:v>
                </c:pt>
                <c:pt idx="46792">
                  <c:v>28.32445520582208</c:v>
                </c:pt>
                <c:pt idx="46793">
                  <c:v>28.325060532698593</c:v>
                </c:pt>
                <c:pt idx="46794">
                  <c:v>28.325665859575107</c:v>
                </c:pt>
                <c:pt idx="46795">
                  <c:v>28.326271186451621</c:v>
                </c:pt>
                <c:pt idx="46796">
                  <c:v>28.326876513328134</c:v>
                </c:pt>
                <c:pt idx="46797">
                  <c:v>28.327481840204648</c:v>
                </c:pt>
                <c:pt idx="46798">
                  <c:v>28.328087167081161</c:v>
                </c:pt>
                <c:pt idx="46799">
                  <c:v>28.328692493957675</c:v>
                </c:pt>
                <c:pt idx="46800">
                  <c:v>28.329297820834189</c:v>
                </c:pt>
                <c:pt idx="46801">
                  <c:v>28.329903147710702</c:v>
                </c:pt>
                <c:pt idx="46802">
                  <c:v>28.330508474587216</c:v>
                </c:pt>
                <c:pt idx="46803">
                  <c:v>28.331113801463729</c:v>
                </c:pt>
                <c:pt idx="46804">
                  <c:v>28.331719128340243</c:v>
                </c:pt>
                <c:pt idx="46805">
                  <c:v>28.332324455216757</c:v>
                </c:pt>
                <c:pt idx="46806">
                  <c:v>28.33292978209327</c:v>
                </c:pt>
                <c:pt idx="46807">
                  <c:v>28.333535108969784</c:v>
                </c:pt>
                <c:pt idx="46808">
                  <c:v>28.334140435846297</c:v>
                </c:pt>
                <c:pt idx="46809">
                  <c:v>28.334745762722811</c:v>
                </c:pt>
                <c:pt idx="46810">
                  <c:v>28.335351089599325</c:v>
                </c:pt>
                <c:pt idx="46811">
                  <c:v>28.335956416475838</c:v>
                </c:pt>
                <c:pt idx="46812">
                  <c:v>28.336561743352352</c:v>
                </c:pt>
                <c:pt idx="46813">
                  <c:v>28.337167070228865</c:v>
                </c:pt>
                <c:pt idx="46814">
                  <c:v>28.337772397105379</c:v>
                </c:pt>
                <c:pt idx="46815">
                  <c:v>28.338377723981893</c:v>
                </c:pt>
                <c:pt idx="46816">
                  <c:v>28.338983050858406</c:v>
                </c:pt>
                <c:pt idx="46817">
                  <c:v>28.33958837773492</c:v>
                </c:pt>
                <c:pt idx="46818">
                  <c:v>28.340193704611433</c:v>
                </c:pt>
                <c:pt idx="46819">
                  <c:v>28.340799031487947</c:v>
                </c:pt>
                <c:pt idx="46820">
                  <c:v>28.341404358364461</c:v>
                </c:pt>
                <c:pt idx="46821">
                  <c:v>28.342009685240974</c:v>
                </c:pt>
                <c:pt idx="46822">
                  <c:v>28.342615012117488</c:v>
                </c:pt>
                <c:pt idx="46823">
                  <c:v>28.343220338994001</c:v>
                </c:pt>
                <c:pt idx="46824">
                  <c:v>28.343825665870515</c:v>
                </c:pt>
                <c:pt idx="46825">
                  <c:v>28.344430992747029</c:v>
                </c:pt>
                <c:pt idx="46826">
                  <c:v>28.345036319623542</c:v>
                </c:pt>
                <c:pt idx="46827">
                  <c:v>28.345641646500056</c:v>
                </c:pt>
                <c:pt idx="46828">
                  <c:v>28.346246973376569</c:v>
                </c:pt>
                <c:pt idx="46829">
                  <c:v>28.346852300253083</c:v>
                </c:pt>
                <c:pt idx="46830">
                  <c:v>28.347457627129597</c:v>
                </c:pt>
                <c:pt idx="46831">
                  <c:v>28.34806295400611</c:v>
                </c:pt>
                <c:pt idx="46832">
                  <c:v>28.348668280882624</c:v>
                </c:pt>
                <c:pt idx="46833">
                  <c:v>28.349273607759137</c:v>
                </c:pt>
                <c:pt idx="46834">
                  <c:v>28.349878934635651</c:v>
                </c:pt>
                <c:pt idx="46835">
                  <c:v>28.350484261512165</c:v>
                </c:pt>
                <c:pt idx="46836">
                  <c:v>28.351089588388678</c:v>
                </c:pt>
                <c:pt idx="46837">
                  <c:v>28.351694915265192</c:v>
                </c:pt>
                <c:pt idx="46838">
                  <c:v>28.352300242141705</c:v>
                </c:pt>
                <c:pt idx="46839">
                  <c:v>28.352905569018219</c:v>
                </c:pt>
                <c:pt idx="46840">
                  <c:v>28.353510895894733</c:v>
                </c:pt>
                <c:pt idx="46841">
                  <c:v>28.354116222771246</c:v>
                </c:pt>
                <c:pt idx="46842">
                  <c:v>28.35472154964776</c:v>
                </c:pt>
                <c:pt idx="46843">
                  <c:v>28.355326876524273</c:v>
                </c:pt>
                <c:pt idx="46844">
                  <c:v>28.355932203400787</c:v>
                </c:pt>
                <c:pt idx="46845">
                  <c:v>28.356537530277301</c:v>
                </c:pt>
                <c:pt idx="46846">
                  <c:v>28.357142857153814</c:v>
                </c:pt>
                <c:pt idx="46847">
                  <c:v>28.357748184030328</c:v>
                </c:pt>
                <c:pt idx="46848">
                  <c:v>28.358353510906841</c:v>
                </c:pt>
                <c:pt idx="46849">
                  <c:v>28.358958837783355</c:v>
                </c:pt>
                <c:pt idx="46850">
                  <c:v>28.359564164659869</c:v>
                </c:pt>
                <c:pt idx="46851">
                  <c:v>28.360169491536382</c:v>
                </c:pt>
                <c:pt idx="46852">
                  <c:v>28.360774818412896</c:v>
                </c:pt>
                <c:pt idx="46853">
                  <c:v>28.361380145289409</c:v>
                </c:pt>
                <c:pt idx="46854">
                  <c:v>28.361985472165923</c:v>
                </c:pt>
                <c:pt idx="46855">
                  <c:v>28.362590799042437</c:v>
                </c:pt>
                <c:pt idx="46856">
                  <c:v>28.36319612591895</c:v>
                </c:pt>
                <c:pt idx="46857">
                  <c:v>28.363801452795464</c:v>
                </c:pt>
                <c:pt idx="46858">
                  <c:v>28.364406779671977</c:v>
                </c:pt>
                <c:pt idx="46859">
                  <c:v>28.365012106548491</c:v>
                </c:pt>
                <c:pt idx="46860">
                  <c:v>28.365617433425005</c:v>
                </c:pt>
                <c:pt idx="46861">
                  <c:v>28.366222760301518</c:v>
                </c:pt>
                <c:pt idx="46862">
                  <c:v>28.366828087178032</c:v>
                </c:pt>
                <c:pt idx="46863">
                  <c:v>28.367433414054545</c:v>
                </c:pt>
                <c:pt idx="46864">
                  <c:v>28.368038740931059</c:v>
                </c:pt>
                <c:pt idx="46865">
                  <c:v>28.368644067807573</c:v>
                </c:pt>
                <c:pt idx="46866">
                  <c:v>28.369249394684086</c:v>
                </c:pt>
                <c:pt idx="46867">
                  <c:v>28.3698547215606</c:v>
                </c:pt>
                <c:pt idx="46868">
                  <c:v>28.370460048437113</c:v>
                </c:pt>
                <c:pt idx="46869">
                  <c:v>28.371065375313627</c:v>
                </c:pt>
                <c:pt idx="46870">
                  <c:v>28.371670702190141</c:v>
                </c:pt>
                <c:pt idx="46871">
                  <c:v>28.372276029066654</c:v>
                </c:pt>
                <c:pt idx="46872">
                  <c:v>28.372881355943168</c:v>
                </c:pt>
                <c:pt idx="46873">
                  <c:v>28.373486682819681</c:v>
                </c:pt>
                <c:pt idx="46874">
                  <c:v>28.374092009696195</c:v>
                </c:pt>
                <c:pt idx="46875">
                  <c:v>28.374697336572709</c:v>
                </c:pt>
                <c:pt idx="46876">
                  <c:v>28.375302663449222</c:v>
                </c:pt>
                <c:pt idx="46877">
                  <c:v>28.375907990325736</c:v>
                </c:pt>
                <c:pt idx="46878">
                  <c:v>28.376513317202249</c:v>
                </c:pt>
                <c:pt idx="46879">
                  <c:v>28.377118644078763</c:v>
                </c:pt>
                <c:pt idx="46880">
                  <c:v>28.377723970955277</c:v>
                </c:pt>
                <c:pt idx="46881">
                  <c:v>28.37832929783179</c:v>
                </c:pt>
                <c:pt idx="46882">
                  <c:v>28.378934624708304</c:v>
                </c:pt>
                <c:pt idx="46883">
                  <c:v>28.379539951584817</c:v>
                </c:pt>
                <c:pt idx="46884">
                  <c:v>28.380145278461331</c:v>
                </c:pt>
                <c:pt idx="46885">
                  <c:v>28.380750605337845</c:v>
                </c:pt>
                <c:pt idx="46886">
                  <c:v>28.381355932214358</c:v>
                </c:pt>
                <c:pt idx="46887">
                  <c:v>28.381961259090872</c:v>
                </c:pt>
                <c:pt idx="46888">
                  <c:v>28.382566585967385</c:v>
                </c:pt>
                <c:pt idx="46889">
                  <c:v>28.383171912843899</c:v>
                </c:pt>
                <c:pt idx="46890">
                  <c:v>28.383777239720413</c:v>
                </c:pt>
                <c:pt idx="46891">
                  <c:v>28.384382566596926</c:v>
                </c:pt>
                <c:pt idx="46892">
                  <c:v>28.38498789347344</c:v>
                </c:pt>
                <c:pt idx="46893">
                  <c:v>28.385593220349953</c:v>
                </c:pt>
                <c:pt idx="46894">
                  <c:v>28.386198547226467</c:v>
                </c:pt>
                <c:pt idx="46895">
                  <c:v>28.386803874102981</c:v>
                </c:pt>
                <c:pt idx="46896">
                  <c:v>28.387409200979494</c:v>
                </c:pt>
                <c:pt idx="46897">
                  <c:v>28.388014527856008</c:v>
                </c:pt>
                <c:pt idx="46898">
                  <c:v>28.388619854732521</c:v>
                </c:pt>
                <c:pt idx="46899">
                  <c:v>28.389225181609035</c:v>
                </c:pt>
                <c:pt idx="46900">
                  <c:v>28.389830508485549</c:v>
                </c:pt>
                <c:pt idx="46901">
                  <c:v>28.390435835362062</c:v>
                </c:pt>
                <c:pt idx="46902">
                  <c:v>28.391041162238576</c:v>
                </c:pt>
                <c:pt idx="46903">
                  <c:v>28.391646489115089</c:v>
                </c:pt>
                <c:pt idx="46904">
                  <c:v>28.392251815991603</c:v>
                </c:pt>
                <c:pt idx="46905">
                  <c:v>28.392857142868117</c:v>
                </c:pt>
                <c:pt idx="46906">
                  <c:v>28.39346246974463</c:v>
                </c:pt>
                <c:pt idx="46907">
                  <c:v>28.394067796621144</c:v>
                </c:pt>
                <c:pt idx="46908">
                  <c:v>28.394673123497657</c:v>
                </c:pt>
                <c:pt idx="46909">
                  <c:v>28.395278450374171</c:v>
                </c:pt>
                <c:pt idx="46910">
                  <c:v>28.395883777250685</c:v>
                </c:pt>
                <c:pt idx="46911">
                  <c:v>28.396489104127198</c:v>
                </c:pt>
                <c:pt idx="46912">
                  <c:v>28.397094431003712</c:v>
                </c:pt>
                <c:pt idx="46913">
                  <c:v>28.397699757880225</c:v>
                </c:pt>
                <c:pt idx="46914">
                  <c:v>28.398305084756739</c:v>
                </c:pt>
                <c:pt idx="46915">
                  <c:v>28.398910411633253</c:v>
                </c:pt>
                <c:pt idx="46916">
                  <c:v>28.399515738509766</c:v>
                </c:pt>
                <c:pt idx="46917">
                  <c:v>28.40012106538628</c:v>
                </c:pt>
                <c:pt idx="46918">
                  <c:v>28.400726392262793</c:v>
                </c:pt>
                <c:pt idx="46919">
                  <c:v>28.401331719139307</c:v>
                </c:pt>
                <c:pt idx="46920">
                  <c:v>28.401937046015821</c:v>
                </c:pt>
                <c:pt idx="46921">
                  <c:v>28.402542372892334</c:v>
                </c:pt>
                <c:pt idx="46922">
                  <c:v>28.403147699768848</c:v>
                </c:pt>
                <c:pt idx="46923">
                  <c:v>28.403753026645362</c:v>
                </c:pt>
                <c:pt idx="46924">
                  <c:v>28.404358353521875</c:v>
                </c:pt>
                <c:pt idx="46925">
                  <c:v>28.404963680398389</c:v>
                </c:pt>
                <c:pt idx="46926">
                  <c:v>28.405569007274902</c:v>
                </c:pt>
                <c:pt idx="46927">
                  <c:v>28.406174334151416</c:v>
                </c:pt>
                <c:pt idx="46928">
                  <c:v>28.40677966102793</c:v>
                </c:pt>
                <c:pt idx="46929">
                  <c:v>28.407384987904443</c:v>
                </c:pt>
                <c:pt idx="46930">
                  <c:v>28.407990314780957</c:v>
                </c:pt>
                <c:pt idx="46931">
                  <c:v>28.40859564165747</c:v>
                </c:pt>
                <c:pt idx="46932">
                  <c:v>28.409200968533984</c:v>
                </c:pt>
                <c:pt idx="46933">
                  <c:v>28.409806295410498</c:v>
                </c:pt>
                <c:pt idx="46934">
                  <c:v>28.410411622287011</c:v>
                </c:pt>
                <c:pt idx="46935">
                  <c:v>28.411016949163525</c:v>
                </c:pt>
                <c:pt idx="46936">
                  <c:v>28.411622276040038</c:v>
                </c:pt>
                <c:pt idx="46937">
                  <c:v>28.412227602916552</c:v>
                </c:pt>
                <c:pt idx="46938">
                  <c:v>28.412832929793066</c:v>
                </c:pt>
                <c:pt idx="46939">
                  <c:v>28.413438256669579</c:v>
                </c:pt>
                <c:pt idx="46940">
                  <c:v>28.414043583546093</c:v>
                </c:pt>
                <c:pt idx="46941">
                  <c:v>28.414648910422606</c:v>
                </c:pt>
                <c:pt idx="46942">
                  <c:v>28.41525423729912</c:v>
                </c:pt>
                <c:pt idx="46943">
                  <c:v>28.415859564175634</c:v>
                </c:pt>
                <c:pt idx="46944">
                  <c:v>28.416464891052147</c:v>
                </c:pt>
                <c:pt idx="46945">
                  <c:v>28.417070217928661</c:v>
                </c:pt>
                <c:pt idx="46946">
                  <c:v>28.417675544805174</c:v>
                </c:pt>
                <c:pt idx="46947">
                  <c:v>28.418280871681688</c:v>
                </c:pt>
                <c:pt idx="46948">
                  <c:v>28.418886198558202</c:v>
                </c:pt>
                <c:pt idx="46949">
                  <c:v>28.419491525434715</c:v>
                </c:pt>
                <c:pt idx="46950">
                  <c:v>28.420096852311229</c:v>
                </c:pt>
                <c:pt idx="46951">
                  <c:v>28.420702179187742</c:v>
                </c:pt>
                <c:pt idx="46952">
                  <c:v>28.421307506064256</c:v>
                </c:pt>
                <c:pt idx="46953">
                  <c:v>28.42191283294077</c:v>
                </c:pt>
                <c:pt idx="46954">
                  <c:v>28.422518159817283</c:v>
                </c:pt>
                <c:pt idx="46955">
                  <c:v>28.423123486693797</c:v>
                </c:pt>
                <c:pt idx="46956">
                  <c:v>28.42372881357031</c:v>
                </c:pt>
                <c:pt idx="46957">
                  <c:v>28.424334140446824</c:v>
                </c:pt>
                <c:pt idx="46958">
                  <c:v>28.424939467323338</c:v>
                </c:pt>
                <c:pt idx="46959">
                  <c:v>28.425544794199851</c:v>
                </c:pt>
                <c:pt idx="46960">
                  <c:v>28.426150121076365</c:v>
                </c:pt>
                <c:pt idx="46961">
                  <c:v>28.426755447952878</c:v>
                </c:pt>
                <c:pt idx="46962">
                  <c:v>28.427360774829392</c:v>
                </c:pt>
                <c:pt idx="46963">
                  <c:v>28.427966101705906</c:v>
                </c:pt>
                <c:pt idx="46964">
                  <c:v>28.428571428582419</c:v>
                </c:pt>
                <c:pt idx="46965">
                  <c:v>28.429176755458933</c:v>
                </c:pt>
                <c:pt idx="46966">
                  <c:v>28.429782082335446</c:v>
                </c:pt>
                <c:pt idx="46967">
                  <c:v>28.43038740921196</c:v>
                </c:pt>
                <c:pt idx="46968">
                  <c:v>28.430992736088474</c:v>
                </c:pt>
                <c:pt idx="46969">
                  <c:v>28.431598062964987</c:v>
                </c:pt>
                <c:pt idx="46970">
                  <c:v>28.432203389841501</c:v>
                </c:pt>
                <c:pt idx="46971">
                  <c:v>28.432808716718014</c:v>
                </c:pt>
                <c:pt idx="46972">
                  <c:v>28.433414043594528</c:v>
                </c:pt>
                <c:pt idx="46973">
                  <c:v>28.434019370471042</c:v>
                </c:pt>
                <c:pt idx="46974">
                  <c:v>28.434624697347555</c:v>
                </c:pt>
                <c:pt idx="46975">
                  <c:v>28.435230024224069</c:v>
                </c:pt>
                <c:pt idx="46976">
                  <c:v>28.435835351100582</c:v>
                </c:pt>
                <c:pt idx="46977">
                  <c:v>28.436440677977096</c:v>
                </c:pt>
                <c:pt idx="46978">
                  <c:v>28.43704600485361</c:v>
                </c:pt>
                <c:pt idx="46979">
                  <c:v>28.437651331730123</c:v>
                </c:pt>
                <c:pt idx="46980">
                  <c:v>28.438256658606637</c:v>
                </c:pt>
                <c:pt idx="46981">
                  <c:v>28.43886198548315</c:v>
                </c:pt>
                <c:pt idx="46982">
                  <c:v>28.439467312359664</c:v>
                </c:pt>
                <c:pt idx="46983">
                  <c:v>28.440072639236178</c:v>
                </c:pt>
                <c:pt idx="46984">
                  <c:v>28.440677966112691</c:v>
                </c:pt>
                <c:pt idx="46985">
                  <c:v>28.441283292989205</c:v>
                </c:pt>
                <c:pt idx="46986">
                  <c:v>28.441888619865718</c:v>
                </c:pt>
                <c:pt idx="46987">
                  <c:v>28.442493946742232</c:v>
                </c:pt>
                <c:pt idx="46988">
                  <c:v>28.443099273618746</c:v>
                </c:pt>
                <c:pt idx="46989">
                  <c:v>28.443704600495259</c:v>
                </c:pt>
                <c:pt idx="46990">
                  <c:v>28.444309927371773</c:v>
                </c:pt>
                <c:pt idx="46991">
                  <c:v>28.444915254248286</c:v>
                </c:pt>
                <c:pt idx="46992">
                  <c:v>28.4455205811248</c:v>
                </c:pt>
                <c:pt idx="46993">
                  <c:v>28.446125908001314</c:v>
                </c:pt>
                <c:pt idx="46994">
                  <c:v>28.446731234877827</c:v>
                </c:pt>
                <c:pt idx="46995">
                  <c:v>28.447336561754341</c:v>
                </c:pt>
                <c:pt idx="46996">
                  <c:v>28.447941888630854</c:v>
                </c:pt>
                <c:pt idx="46997">
                  <c:v>28.448547215507368</c:v>
                </c:pt>
                <c:pt idx="46998">
                  <c:v>28.449152542383882</c:v>
                </c:pt>
                <c:pt idx="46999">
                  <c:v>28.449757869260395</c:v>
                </c:pt>
                <c:pt idx="47000">
                  <c:v>28.450363196136909</c:v>
                </c:pt>
                <c:pt idx="47001">
                  <c:v>28.450968523013422</c:v>
                </c:pt>
                <c:pt idx="47002">
                  <c:v>28.451573849889936</c:v>
                </c:pt>
                <c:pt idx="47003">
                  <c:v>28.45217917676645</c:v>
                </c:pt>
                <c:pt idx="47004">
                  <c:v>28.452784503642963</c:v>
                </c:pt>
                <c:pt idx="47005">
                  <c:v>28.453389830519477</c:v>
                </c:pt>
                <c:pt idx="47006">
                  <c:v>28.45399515739599</c:v>
                </c:pt>
                <c:pt idx="47007">
                  <c:v>28.454600484272504</c:v>
                </c:pt>
                <c:pt idx="47008">
                  <c:v>28.455205811149018</c:v>
                </c:pt>
                <c:pt idx="47009">
                  <c:v>28.455811138025531</c:v>
                </c:pt>
                <c:pt idx="47010">
                  <c:v>28.456416464902045</c:v>
                </c:pt>
                <c:pt idx="47011">
                  <c:v>28.457021791778558</c:v>
                </c:pt>
                <c:pt idx="47012">
                  <c:v>28.457627118655072</c:v>
                </c:pt>
                <c:pt idx="47013">
                  <c:v>28.458232445531586</c:v>
                </c:pt>
                <c:pt idx="47014">
                  <c:v>28.458837772408099</c:v>
                </c:pt>
                <c:pt idx="47015">
                  <c:v>28.459443099284613</c:v>
                </c:pt>
                <c:pt idx="47016">
                  <c:v>28.460048426161126</c:v>
                </c:pt>
                <c:pt idx="47017">
                  <c:v>28.46065375303764</c:v>
                </c:pt>
                <c:pt idx="47018">
                  <c:v>28.461259079914154</c:v>
                </c:pt>
                <c:pt idx="47019">
                  <c:v>28.461864406790667</c:v>
                </c:pt>
                <c:pt idx="47020">
                  <c:v>28.462469733667181</c:v>
                </c:pt>
                <c:pt idx="47021">
                  <c:v>28.463075060543694</c:v>
                </c:pt>
                <c:pt idx="47022">
                  <c:v>28.463680387420208</c:v>
                </c:pt>
                <c:pt idx="47023">
                  <c:v>28.464285714296722</c:v>
                </c:pt>
                <c:pt idx="47024">
                  <c:v>28.464891041173235</c:v>
                </c:pt>
                <c:pt idx="47025">
                  <c:v>28.465496368049749</c:v>
                </c:pt>
                <c:pt idx="47026">
                  <c:v>28.466101694926262</c:v>
                </c:pt>
                <c:pt idx="47027">
                  <c:v>28.466707021802776</c:v>
                </c:pt>
                <c:pt idx="47028">
                  <c:v>28.46731234867929</c:v>
                </c:pt>
                <c:pt idx="47029">
                  <c:v>28.467917675555803</c:v>
                </c:pt>
                <c:pt idx="47030">
                  <c:v>28.468523002432317</c:v>
                </c:pt>
                <c:pt idx="47031">
                  <c:v>28.46912832930883</c:v>
                </c:pt>
                <c:pt idx="47032">
                  <c:v>28.469733656185344</c:v>
                </c:pt>
                <c:pt idx="47033">
                  <c:v>28.470338983061858</c:v>
                </c:pt>
                <c:pt idx="47034">
                  <c:v>28.470944309938371</c:v>
                </c:pt>
                <c:pt idx="47035">
                  <c:v>28.471549636814885</c:v>
                </c:pt>
                <c:pt idx="47036">
                  <c:v>28.472154963691398</c:v>
                </c:pt>
                <c:pt idx="47037">
                  <c:v>28.472760290567912</c:v>
                </c:pt>
                <c:pt idx="47038">
                  <c:v>28.473365617444426</c:v>
                </c:pt>
                <c:pt idx="47039">
                  <c:v>28.473970944320939</c:v>
                </c:pt>
                <c:pt idx="47040">
                  <c:v>28.474576271197453</c:v>
                </c:pt>
                <c:pt idx="47041">
                  <c:v>28.475181598073966</c:v>
                </c:pt>
                <c:pt idx="47042">
                  <c:v>28.47578692495048</c:v>
                </c:pt>
                <c:pt idx="47043">
                  <c:v>28.476392251826994</c:v>
                </c:pt>
                <c:pt idx="47044">
                  <c:v>28.476997578703507</c:v>
                </c:pt>
                <c:pt idx="47045">
                  <c:v>28.477602905580021</c:v>
                </c:pt>
                <c:pt idx="47046">
                  <c:v>28.478208232456534</c:v>
                </c:pt>
                <c:pt idx="47047">
                  <c:v>28.478813559333048</c:v>
                </c:pt>
                <c:pt idx="47048">
                  <c:v>28.479418886209562</c:v>
                </c:pt>
                <c:pt idx="47049">
                  <c:v>28.480024213086075</c:v>
                </c:pt>
                <c:pt idx="47050">
                  <c:v>28.480629539962589</c:v>
                </c:pt>
                <c:pt idx="47051">
                  <c:v>28.481234866839102</c:v>
                </c:pt>
                <c:pt idx="47052">
                  <c:v>28.481840193715616</c:v>
                </c:pt>
                <c:pt idx="47053">
                  <c:v>28.48244552059213</c:v>
                </c:pt>
                <c:pt idx="47054">
                  <c:v>28.483050847468643</c:v>
                </c:pt>
                <c:pt idx="47055">
                  <c:v>28.483656174345157</c:v>
                </c:pt>
                <c:pt idx="47056">
                  <c:v>28.48426150122167</c:v>
                </c:pt>
                <c:pt idx="47057">
                  <c:v>28.484866828098184</c:v>
                </c:pt>
                <c:pt idx="47058">
                  <c:v>28.485472154974698</c:v>
                </c:pt>
                <c:pt idx="47059">
                  <c:v>28.486077481851211</c:v>
                </c:pt>
                <c:pt idx="47060">
                  <c:v>28.486682808727725</c:v>
                </c:pt>
                <c:pt idx="47061">
                  <c:v>28.487288135604238</c:v>
                </c:pt>
                <c:pt idx="47062">
                  <c:v>28.487893462480752</c:v>
                </c:pt>
                <c:pt idx="47063">
                  <c:v>28.488498789357266</c:v>
                </c:pt>
                <c:pt idx="47064">
                  <c:v>28.489104116233779</c:v>
                </c:pt>
                <c:pt idx="47065">
                  <c:v>28.489709443110293</c:v>
                </c:pt>
                <c:pt idx="47066">
                  <c:v>28.490314769986806</c:v>
                </c:pt>
                <c:pt idx="47067">
                  <c:v>28.49092009686332</c:v>
                </c:pt>
                <c:pt idx="47068">
                  <c:v>28.491525423739834</c:v>
                </c:pt>
                <c:pt idx="47069">
                  <c:v>28.492130750616347</c:v>
                </c:pt>
                <c:pt idx="47070">
                  <c:v>28.492736077492861</c:v>
                </c:pt>
                <c:pt idx="47071">
                  <c:v>28.493341404369374</c:v>
                </c:pt>
                <c:pt idx="47072">
                  <c:v>28.493946731245888</c:v>
                </c:pt>
                <c:pt idx="47073">
                  <c:v>28.494552058122402</c:v>
                </c:pt>
                <c:pt idx="47074">
                  <c:v>28.495157384998915</c:v>
                </c:pt>
                <c:pt idx="47075">
                  <c:v>28.495762711875429</c:v>
                </c:pt>
                <c:pt idx="47076">
                  <c:v>28.496368038751942</c:v>
                </c:pt>
                <c:pt idx="47077">
                  <c:v>28.496973365628456</c:v>
                </c:pt>
                <c:pt idx="47078">
                  <c:v>28.49757869250497</c:v>
                </c:pt>
                <c:pt idx="47079">
                  <c:v>28.498184019381483</c:v>
                </c:pt>
                <c:pt idx="47080">
                  <c:v>28.498789346257997</c:v>
                </c:pt>
                <c:pt idx="47081">
                  <c:v>28.49939467313451</c:v>
                </c:pt>
                <c:pt idx="47082">
                  <c:v>28.500000000011024</c:v>
                </c:pt>
                <c:pt idx="47083">
                  <c:v>28.500605326887538</c:v>
                </c:pt>
                <c:pt idx="47084">
                  <c:v>28.501210653764051</c:v>
                </c:pt>
                <c:pt idx="47085">
                  <c:v>28.501815980640565</c:v>
                </c:pt>
                <c:pt idx="47086">
                  <c:v>28.502421307517078</c:v>
                </c:pt>
                <c:pt idx="47087">
                  <c:v>28.503026634393592</c:v>
                </c:pt>
                <c:pt idx="47088">
                  <c:v>28.503631961270106</c:v>
                </c:pt>
                <c:pt idx="47089">
                  <c:v>28.504237288146619</c:v>
                </c:pt>
                <c:pt idx="47090">
                  <c:v>28.504842615023133</c:v>
                </c:pt>
                <c:pt idx="47091">
                  <c:v>28.505447941899646</c:v>
                </c:pt>
                <c:pt idx="47092">
                  <c:v>28.50605326877616</c:v>
                </c:pt>
                <c:pt idx="47093">
                  <c:v>28.506658595652674</c:v>
                </c:pt>
                <c:pt idx="47094">
                  <c:v>28.507263922529187</c:v>
                </c:pt>
                <c:pt idx="47095">
                  <c:v>28.507869249405701</c:v>
                </c:pt>
                <c:pt idx="47096">
                  <c:v>28.508474576282214</c:v>
                </c:pt>
                <c:pt idx="47097">
                  <c:v>28.509079903158728</c:v>
                </c:pt>
                <c:pt idx="47098">
                  <c:v>28.509685230035242</c:v>
                </c:pt>
                <c:pt idx="47099">
                  <c:v>28.510290556911755</c:v>
                </c:pt>
                <c:pt idx="47100">
                  <c:v>28.510895883788269</c:v>
                </c:pt>
                <c:pt idx="47101">
                  <c:v>28.511501210664782</c:v>
                </c:pt>
                <c:pt idx="47102">
                  <c:v>28.512106537541296</c:v>
                </c:pt>
                <c:pt idx="47103">
                  <c:v>28.51271186441781</c:v>
                </c:pt>
                <c:pt idx="47104">
                  <c:v>28.513317191294323</c:v>
                </c:pt>
                <c:pt idx="47105">
                  <c:v>28.513922518170837</c:v>
                </c:pt>
                <c:pt idx="47106">
                  <c:v>28.51452784504735</c:v>
                </c:pt>
                <c:pt idx="47107">
                  <c:v>28.515133171923864</c:v>
                </c:pt>
                <c:pt idx="47108">
                  <c:v>28.515738498800378</c:v>
                </c:pt>
                <c:pt idx="47109">
                  <c:v>28.516343825676891</c:v>
                </c:pt>
                <c:pt idx="47110">
                  <c:v>28.516949152553405</c:v>
                </c:pt>
                <c:pt idx="47111">
                  <c:v>28.517554479429919</c:v>
                </c:pt>
                <c:pt idx="47112">
                  <c:v>28.518159806306432</c:v>
                </c:pt>
                <c:pt idx="47113">
                  <c:v>28.518765133182946</c:v>
                </c:pt>
                <c:pt idx="47114">
                  <c:v>28.519370460059459</c:v>
                </c:pt>
                <c:pt idx="47115">
                  <c:v>28.519975786935973</c:v>
                </c:pt>
                <c:pt idx="47116">
                  <c:v>28.520581113812487</c:v>
                </c:pt>
                <c:pt idx="47117">
                  <c:v>28.521186440689</c:v>
                </c:pt>
                <c:pt idx="47118">
                  <c:v>28.521791767565514</c:v>
                </c:pt>
                <c:pt idx="47119">
                  <c:v>28.522397094442027</c:v>
                </c:pt>
                <c:pt idx="47120">
                  <c:v>28.523002421318541</c:v>
                </c:pt>
                <c:pt idx="47121">
                  <c:v>28.523607748195055</c:v>
                </c:pt>
                <c:pt idx="47122">
                  <c:v>28.524213075071568</c:v>
                </c:pt>
                <c:pt idx="47123">
                  <c:v>28.524818401948082</c:v>
                </c:pt>
                <c:pt idx="47124">
                  <c:v>28.525423728824595</c:v>
                </c:pt>
                <c:pt idx="47125">
                  <c:v>28.526029055701109</c:v>
                </c:pt>
                <c:pt idx="47126">
                  <c:v>28.526634382577623</c:v>
                </c:pt>
                <c:pt idx="47127">
                  <c:v>28.527239709454136</c:v>
                </c:pt>
                <c:pt idx="47128">
                  <c:v>28.52784503633065</c:v>
                </c:pt>
                <c:pt idx="47129">
                  <c:v>28.528450363207163</c:v>
                </c:pt>
                <c:pt idx="47130">
                  <c:v>28.529055690083677</c:v>
                </c:pt>
                <c:pt idx="47131">
                  <c:v>28.529661016960191</c:v>
                </c:pt>
                <c:pt idx="47132">
                  <c:v>28.530266343836704</c:v>
                </c:pt>
                <c:pt idx="47133">
                  <c:v>28.530871670713218</c:v>
                </c:pt>
                <c:pt idx="47134">
                  <c:v>28.531476997589731</c:v>
                </c:pt>
                <c:pt idx="47135">
                  <c:v>28.532082324466245</c:v>
                </c:pt>
                <c:pt idx="47136">
                  <c:v>28.532687651342759</c:v>
                </c:pt>
                <c:pt idx="47137">
                  <c:v>28.533292978219272</c:v>
                </c:pt>
                <c:pt idx="47138">
                  <c:v>28.533898305095786</c:v>
                </c:pt>
                <c:pt idx="47139">
                  <c:v>28.534503631972299</c:v>
                </c:pt>
                <c:pt idx="47140">
                  <c:v>28.535108958848813</c:v>
                </c:pt>
                <c:pt idx="47141">
                  <c:v>28.535714285725327</c:v>
                </c:pt>
                <c:pt idx="47142">
                  <c:v>28.53631961260184</c:v>
                </c:pt>
                <c:pt idx="47143">
                  <c:v>28.536924939478354</c:v>
                </c:pt>
                <c:pt idx="47144">
                  <c:v>28.537530266354867</c:v>
                </c:pt>
                <c:pt idx="47145">
                  <c:v>28.538135593231381</c:v>
                </c:pt>
                <c:pt idx="47146">
                  <c:v>28.538740920107895</c:v>
                </c:pt>
                <c:pt idx="47147">
                  <c:v>28.539346246984408</c:v>
                </c:pt>
                <c:pt idx="47148">
                  <c:v>28.539951573860922</c:v>
                </c:pt>
                <c:pt idx="47149">
                  <c:v>28.540556900737435</c:v>
                </c:pt>
                <c:pt idx="47150">
                  <c:v>28.541162227613949</c:v>
                </c:pt>
                <c:pt idx="47151">
                  <c:v>28.541767554490463</c:v>
                </c:pt>
                <c:pt idx="47152">
                  <c:v>28.542372881366976</c:v>
                </c:pt>
                <c:pt idx="47153">
                  <c:v>28.54297820824349</c:v>
                </c:pt>
                <c:pt idx="47154">
                  <c:v>28.543583535120003</c:v>
                </c:pt>
                <c:pt idx="47155">
                  <c:v>28.544188861996517</c:v>
                </c:pt>
                <c:pt idx="47156">
                  <c:v>28.544794188873031</c:v>
                </c:pt>
                <c:pt idx="47157">
                  <c:v>28.545399515749544</c:v>
                </c:pt>
                <c:pt idx="47158">
                  <c:v>28.546004842626058</c:v>
                </c:pt>
                <c:pt idx="47159">
                  <c:v>28.546610169502571</c:v>
                </c:pt>
                <c:pt idx="47160">
                  <c:v>28.547215496379085</c:v>
                </c:pt>
                <c:pt idx="47161">
                  <c:v>28.547820823255599</c:v>
                </c:pt>
                <c:pt idx="47162">
                  <c:v>28.548426150132112</c:v>
                </c:pt>
                <c:pt idx="47163">
                  <c:v>28.549031477008626</c:v>
                </c:pt>
                <c:pt idx="47164">
                  <c:v>28.549636803885139</c:v>
                </c:pt>
                <c:pt idx="47165">
                  <c:v>28.550242130761653</c:v>
                </c:pt>
                <c:pt idx="47166">
                  <c:v>28.550847457638167</c:v>
                </c:pt>
                <c:pt idx="47167">
                  <c:v>28.55145278451468</c:v>
                </c:pt>
                <c:pt idx="47168">
                  <c:v>28.552058111391194</c:v>
                </c:pt>
                <c:pt idx="47169">
                  <c:v>28.552663438267707</c:v>
                </c:pt>
                <c:pt idx="47170">
                  <c:v>28.553268765144221</c:v>
                </c:pt>
                <c:pt idx="47171">
                  <c:v>28.553874092020735</c:v>
                </c:pt>
                <c:pt idx="47172">
                  <c:v>28.554479418897248</c:v>
                </c:pt>
                <c:pt idx="47173">
                  <c:v>28.555084745773762</c:v>
                </c:pt>
                <c:pt idx="47174">
                  <c:v>28.555690072650275</c:v>
                </c:pt>
                <c:pt idx="47175">
                  <c:v>28.556295399526789</c:v>
                </c:pt>
                <c:pt idx="47176">
                  <c:v>28.556900726403303</c:v>
                </c:pt>
                <c:pt idx="47177">
                  <c:v>28.557506053279816</c:v>
                </c:pt>
                <c:pt idx="47178">
                  <c:v>28.55811138015633</c:v>
                </c:pt>
                <c:pt idx="47179">
                  <c:v>28.558716707032843</c:v>
                </c:pt>
                <c:pt idx="47180">
                  <c:v>28.559322033909357</c:v>
                </c:pt>
                <c:pt idx="47181">
                  <c:v>28.559927360785871</c:v>
                </c:pt>
                <c:pt idx="47182">
                  <c:v>28.560532687662384</c:v>
                </c:pt>
                <c:pt idx="47183">
                  <c:v>28.561138014538898</c:v>
                </c:pt>
                <c:pt idx="47184">
                  <c:v>28.561743341415411</c:v>
                </c:pt>
                <c:pt idx="47185">
                  <c:v>28.562348668291925</c:v>
                </c:pt>
                <c:pt idx="47186">
                  <c:v>28.562953995168439</c:v>
                </c:pt>
                <c:pt idx="47187">
                  <c:v>28.563559322044952</c:v>
                </c:pt>
                <c:pt idx="47188">
                  <c:v>28.564164648921466</c:v>
                </c:pt>
                <c:pt idx="47189">
                  <c:v>28.564769975797979</c:v>
                </c:pt>
                <c:pt idx="47190">
                  <c:v>28.565375302674493</c:v>
                </c:pt>
                <c:pt idx="47191">
                  <c:v>28.565980629551007</c:v>
                </c:pt>
                <c:pt idx="47192">
                  <c:v>28.56658595642752</c:v>
                </c:pt>
                <c:pt idx="47193">
                  <c:v>28.567191283304034</c:v>
                </c:pt>
                <c:pt idx="47194">
                  <c:v>28.567796610180547</c:v>
                </c:pt>
                <c:pt idx="47195">
                  <c:v>28.568401937057061</c:v>
                </c:pt>
                <c:pt idx="47196">
                  <c:v>28.569007263933575</c:v>
                </c:pt>
                <c:pt idx="47197">
                  <c:v>28.569612590810088</c:v>
                </c:pt>
                <c:pt idx="47198">
                  <c:v>28.570217917686602</c:v>
                </c:pt>
                <c:pt idx="47199">
                  <c:v>28.570823244563115</c:v>
                </c:pt>
                <c:pt idx="47200">
                  <c:v>28.571428571439629</c:v>
                </c:pt>
                <c:pt idx="47201">
                  <c:v>28.572033898316143</c:v>
                </c:pt>
                <c:pt idx="47202">
                  <c:v>28.572639225192656</c:v>
                </c:pt>
                <c:pt idx="47203">
                  <c:v>28.57324455206917</c:v>
                </c:pt>
                <c:pt idx="47204">
                  <c:v>28.573849878945683</c:v>
                </c:pt>
                <c:pt idx="47205">
                  <c:v>28.574455205822197</c:v>
                </c:pt>
                <c:pt idx="47206">
                  <c:v>28.575060532698711</c:v>
                </c:pt>
                <c:pt idx="47207">
                  <c:v>28.575665859575224</c:v>
                </c:pt>
                <c:pt idx="47208">
                  <c:v>28.576271186451738</c:v>
                </c:pt>
                <c:pt idx="47209">
                  <c:v>28.576876513328251</c:v>
                </c:pt>
                <c:pt idx="47210">
                  <c:v>28.577481840204765</c:v>
                </c:pt>
                <c:pt idx="47211">
                  <c:v>28.578087167081279</c:v>
                </c:pt>
                <c:pt idx="47212">
                  <c:v>28.578692493957792</c:v>
                </c:pt>
                <c:pt idx="47213">
                  <c:v>28.579297820834306</c:v>
                </c:pt>
                <c:pt idx="47214">
                  <c:v>28.579903147710819</c:v>
                </c:pt>
                <c:pt idx="47215">
                  <c:v>28.580508474587333</c:v>
                </c:pt>
                <c:pt idx="47216">
                  <c:v>28.581113801463847</c:v>
                </c:pt>
                <c:pt idx="47217">
                  <c:v>28.58171912834036</c:v>
                </c:pt>
                <c:pt idx="47218">
                  <c:v>28.582324455216874</c:v>
                </c:pt>
                <c:pt idx="47219">
                  <c:v>28.582929782093387</c:v>
                </c:pt>
                <c:pt idx="47220">
                  <c:v>28.583535108969901</c:v>
                </c:pt>
                <c:pt idx="47221">
                  <c:v>28.584140435846415</c:v>
                </c:pt>
                <c:pt idx="47222">
                  <c:v>28.584745762722928</c:v>
                </c:pt>
                <c:pt idx="47223">
                  <c:v>28.585351089599442</c:v>
                </c:pt>
                <c:pt idx="47224">
                  <c:v>28.585956416475955</c:v>
                </c:pt>
                <c:pt idx="47225">
                  <c:v>28.586561743352469</c:v>
                </c:pt>
                <c:pt idx="47226">
                  <c:v>28.587167070228983</c:v>
                </c:pt>
                <c:pt idx="47227">
                  <c:v>28.587772397105496</c:v>
                </c:pt>
                <c:pt idx="47228">
                  <c:v>28.58837772398201</c:v>
                </c:pt>
                <c:pt idx="47229">
                  <c:v>28.588983050858523</c:v>
                </c:pt>
                <c:pt idx="47230">
                  <c:v>28.589588377735037</c:v>
                </c:pt>
                <c:pt idx="47231">
                  <c:v>28.590193704611551</c:v>
                </c:pt>
                <c:pt idx="47232">
                  <c:v>28.590799031488064</c:v>
                </c:pt>
                <c:pt idx="47233">
                  <c:v>28.591404358364578</c:v>
                </c:pt>
                <c:pt idx="47234">
                  <c:v>28.592009685241091</c:v>
                </c:pt>
                <c:pt idx="47235">
                  <c:v>28.592615012117605</c:v>
                </c:pt>
                <c:pt idx="47236">
                  <c:v>28.593220338994119</c:v>
                </c:pt>
                <c:pt idx="47237">
                  <c:v>28.593825665870632</c:v>
                </c:pt>
                <c:pt idx="47238">
                  <c:v>28.594430992747146</c:v>
                </c:pt>
                <c:pt idx="47239">
                  <c:v>28.595036319623659</c:v>
                </c:pt>
                <c:pt idx="47240">
                  <c:v>28.595641646500173</c:v>
                </c:pt>
                <c:pt idx="47241">
                  <c:v>28.596246973376687</c:v>
                </c:pt>
                <c:pt idx="47242">
                  <c:v>28.5968523002532</c:v>
                </c:pt>
                <c:pt idx="47243">
                  <c:v>28.597457627129714</c:v>
                </c:pt>
                <c:pt idx="47244">
                  <c:v>28.598062954006227</c:v>
                </c:pt>
                <c:pt idx="47245">
                  <c:v>28.598668280882741</c:v>
                </c:pt>
                <c:pt idx="47246">
                  <c:v>28.599273607759255</c:v>
                </c:pt>
                <c:pt idx="47247">
                  <c:v>28.599878934635768</c:v>
                </c:pt>
                <c:pt idx="47248">
                  <c:v>28.600484261512282</c:v>
                </c:pt>
                <c:pt idx="47249">
                  <c:v>28.601089588388795</c:v>
                </c:pt>
                <c:pt idx="47250">
                  <c:v>28.601694915265309</c:v>
                </c:pt>
                <c:pt idx="47251">
                  <c:v>28.602300242141823</c:v>
                </c:pt>
                <c:pt idx="47252">
                  <c:v>28.602905569018336</c:v>
                </c:pt>
                <c:pt idx="47253">
                  <c:v>28.60351089589485</c:v>
                </c:pt>
                <c:pt idx="47254">
                  <c:v>28.604116222771363</c:v>
                </c:pt>
                <c:pt idx="47255">
                  <c:v>28.604721549647877</c:v>
                </c:pt>
                <c:pt idx="47256">
                  <c:v>28.605326876524391</c:v>
                </c:pt>
                <c:pt idx="47257">
                  <c:v>28.605932203400904</c:v>
                </c:pt>
                <c:pt idx="47258">
                  <c:v>28.606537530277418</c:v>
                </c:pt>
                <c:pt idx="47259">
                  <c:v>28.607142857153931</c:v>
                </c:pt>
                <c:pt idx="47260">
                  <c:v>28.607748184030445</c:v>
                </c:pt>
                <c:pt idx="47261">
                  <c:v>28.608353510906959</c:v>
                </c:pt>
                <c:pt idx="47262">
                  <c:v>28.608958837783472</c:v>
                </c:pt>
                <c:pt idx="47263">
                  <c:v>28.609564164659986</c:v>
                </c:pt>
                <c:pt idx="47264">
                  <c:v>28.610169491536499</c:v>
                </c:pt>
                <c:pt idx="47265">
                  <c:v>28.610774818413013</c:v>
                </c:pt>
                <c:pt idx="47266">
                  <c:v>28.611380145289527</c:v>
                </c:pt>
                <c:pt idx="47267">
                  <c:v>28.61198547216604</c:v>
                </c:pt>
                <c:pt idx="47268">
                  <c:v>28.612590799042554</c:v>
                </c:pt>
                <c:pt idx="47269">
                  <c:v>28.613196125919067</c:v>
                </c:pt>
                <c:pt idx="47270">
                  <c:v>28.613801452795581</c:v>
                </c:pt>
                <c:pt idx="47271">
                  <c:v>28.614406779672095</c:v>
                </c:pt>
                <c:pt idx="47272">
                  <c:v>28.615012106548608</c:v>
                </c:pt>
                <c:pt idx="47273">
                  <c:v>28.615617433425122</c:v>
                </c:pt>
                <c:pt idx="47274">
                  <c:v>28.616222760301635</c:v>
                </c:pt>
                <c:pt idx="47275">
                  <c:v>28.616828087178149</c:v>
                </c:pt>
                <c:pt idx="47276">
                  <c:v>28.617433414054663</c:v>
                </c:pt>
                <c:pt idx="47277">
                  <c:v>28.618038740931176</c:v>
                </c:pt>
                <c:pt idx="47278">
                  <c:v>28.61864406780769</c:v>
                </c:pt>
                <c:pt idx="47279">
                  <c:v>28.619249394684203</c:v>
                </c:pt>
                <c:pt idx="47280">
                  <c:v>28.619854721560717</c:v>
                </c:pt>
                <c:pt idx="47281">
                  <c:v>28.620460048437231</c:v>
                </c:pt>
                <c:pt idx="47282">
                  <c:v>28.621065375313744</c:v>
                </c:pt>
                <c:pt idx="47283">
                  <c:v>28.621670702190258</c:v>
                </c:pt>
                <c:pt idx="47284">
                  <c:v>28.622276029066771</c:v>
                </c:pt>
                <c:pt idx="47285">
                  <c:v>28.622881355943285</c:v>
                </c:pt>
                <c:pt idx="47286">
                  <c:v>28.623486682819799</c:v>
                </c:pt>
                <c:pt idx="47287">
                  <c:v>28.624092009696312</c:v>
                </c:pt>
                <c:pt idx="47288">
                  <c:v>28.624697336572826</c:v>
                </c:pt>
                <c:pt idx="47289">
                  <c:v>28.625302663449339</c:v>
                </c:pt>
                <c:pt idx="47290">
                  <c:v>28.625907990325853</c:v>
                </c:pt>
                <c:pt idx="47291">
                  <c:v>28.626513317202367</c:v>
                </c:pt>
                <c:pt idx="47292">
                  <c:v>28.62711864407888</c:v>
                </c:pt>
                <c:pt idx="47293">
                  <c:v>28.627723970955394</c:v>
                </c:pt>
                <c:pt idx="47294">
                  <c:v>28.628329297831907</c:v>
                </c:pt>
                <c:pt idx="47295">
                  <c:v>28.628934624708421</c:v>
                </c:pt>
                <c:pt idx="47296">
                  <c:v>28.629539951584935</c:v>
                </c:pt>
                <c:pt idx="47297">
                  <c:v>28.630145278461448</c:v>
                </c:pt>
                <c:pt idx="47298">
                  <c:v>28.630750605337962</c:v>
                </c:pt>
                <c:pt idx="47299">
                  <c:v>28.631355932214476</c:v>
                </c:pt>
                <c:pt idx="47300">
                  <c:v>28.631961259090989</c:v>
                </c:pt>
                <c:pt idx="47301">
                  <c:v>28.632566585967503</c:v>
                </c:pt>
                <c:pt idx="47302">
                  <c:v>28.633171912844016</c:v>
                </c:pt>
                <c:pt idx="47303">
                  <c:v>28.63377723972053</c:v>
                </c:pt>
                <c:pt idx="47304">
                  <c:v>28.634382566597044</c:v>
                </c:pt>
                <c:pt idx="47305">
                  <c:v>28.634987893473557</c:v>
                </c:pt>
                <c:pt idx="47306">
                  <c:v>28.635593220350071</c:v>
                </c:pt>
                <c:pt idx="47307">
                  <c:v>28.636198547226584</c:v>
                </c:pt>
                <c:pt idx="47308">
                  <c:v>28.636803874103098</c:v>
                </c:pt>
                <c:pt idx="47309">
                  <c:v>28.637409200979612</c:v>
                </c:pt>
                <c:pt idx="47310">
                  <c:v>28.638014527856125</c:v>
                </c:pt>
                <c:pt idx="47311">
                  <c:v>28.638619854732639</c:v>
                </c:pt>
                <c:pt idx="47312">
                  <c:v>28.639225181609152</c:v>
                </c:pt>
                <c:pt idx="47313">
                  <c:v>28.639830508485666</c:v>
                </c:pt>
                <c:pt idx="47314">
                  <c:v>28.64043583536218</c:v>
                </c:pt>
                <c:pt idx="47315">
                  <c:v>28.641041162238693</c:v>
                </c:pt>
                <c:pt idx="47316">
                  <c:v>28.641646489115207</c:v>
                </c:pt>
                <c:pt idx="47317">
                  <c:v>28.64225181599172</c:v>
                </c:pt>
                <c:pt idx="47318">
                  <c:v>28.642857142868234</c:v>
                </c:pt>
                <c:pt idx="47319">
                  <c:v>28.643462469744748</c:v>
                </c:pt>
                <c:pt idx="47320">
                  <c:v>28.644067796621261</c:v>
                </c:pt>
                <c:pt idx="47321">
                  <c:v>28.644673123497775</c:v>
                </c:pt>
                <c:pt idx="47322">
                  <c:v>28.645278450374288</c:v>
                </c:pt>
                <c:pt idx="47323">
                  <c:v>28.645883777250802</c:v>
                </c:pt>
                <c:pt idx="47324">
                  <c:v>28.646489104127316</c:v>
                </c:pt>
                <c:pt idx="47325">
                  <c:v>28.647094431003829</c:v>
                </c:pt>
                <c:pt idx="47326">
                  <c:v>28.647699757880343</c:v>
                </c:pt>
                <c:pt idx="47327">
                  <c:v>28.648305084756856</c:v>
                </c:pt>
                <c:pt idx="47328">
                  <c:v>28.64891041163337</c:v>
                </c:pt>
                <c:pt idx="47329">
                  <c:v>28.649515738509884</c:v>
                </c:pt>
                <c:pt idx="47330">
                  <c:v>28.650121065386397</c:v>
                </c:pt>
                <c:pt idx="47331">
                  <c:v>28.650726392262911</c:v>
                </c:pt>
                <c:pt idx="47332">
                  <c:v>28.651331719139424</c:v>
                </c:pt>
                <c:pt idx="47333">
                  <c:v>28.651937046015938</c:v>
                </c:pt>
                <c:pt idx="47334">
                  <c:v>28.652542372892452</c:v>
                </c:pt>
                <c:pt idx="47335">
                  <c:v>28.653147699768965</c:v>
                </c:pt>
                <c:pt idx="47336">
                  <c:v>28.653753026645479</c:v>
                </c:pt>
                <c:pt idx="47337">
                  <c:v>28.654358353521992</c:v>
                </c:pt>
                <c:pt idx="47338">
                  <c:v>28.654963680398506</c:v>
                </c:pt>
                <c:pt idx="47339">
                  <c:v>28.65556900727502</c:v>
                </c:pt>
                <c:pt idx="47340">
                  <c:v>28.656174334151533</c:v>
                </c:pt>
                <c:pt idx="47341">
                  <c:v>28.656779661028047</c:v>
                </c:pt>
                <c:pt idx="47342">
                  <c:v>28.65738498790456</c:v>
                </c:pt>
                <c:pt idx="47343">
                  <c:v>28.657990314781074</c:v>
                </c:pt>
                <c:pt idx="47344">
                  <c:v>28.658595641657588</c:v>
                </c:pt>
                <c:pt idx="47345">
                  <c:v>28.659200968534101</c:v>
                </c:pt>
                <c:pt idx="47346">
                  <c:v>28.659806295410615</c:v>
                </c:pt>
                <c:pt idx="47347">
                  <c:v>28.660411622287128</c:v>
                </c:pt>
                <c:pt idx="47348">
                  <c:v>28.661016949163642</c:v>
                </c:pt>
                <c:pt idx="47349">
                  <c:v>28.661622276040156</c:v>
                </c:pt>
                <c:pt idx="47350">
                  <c:v>28.662227602916669</c:v>
                </c:pt>
                <c:pt idx="47351">
                  <c:v>28.662832929793183</c:v>
                </c:pt>
                <c:pt idx="47352">
                  <c:v>28.663438256669696</c:v>
                </c:pt>
                <c:pt idx="47353">
                  <c:v>28.66404358354621</c:v>
                </c:pt>
                <c:pt idx="47354">
                  <c:v>28.664648910422724</c:v>
                </c:pt>
                <c:pt idx="47355">
                  <c:v>28.665254237299237</c:v>
                </c:pt>
                <c:pt idx="47356">
                  <c:v>28.665859564175751</c:v>
                </c:pt>
                <c:pt idx="47357">
                  <c:v>28.666464891052264</c:v>
                </c:pt>
                <c:pt idx="47358">
                  <c:v>28.667070217928778</c:v>
                </c:pt>
                <c:pt idx="47359">
                  <c:v>28.667675544805292</c:v>
                </c:pt>
                <c:pt idx="47360">
                  <c:v>28.668280871681805</c:v>
                </c:pt>
                <c:pt idx="47361">
                  <c:v>28.668886198558319</c:v>
                </c:pt>
                <c:pt idx="47362">
                  <c:v>28.669491525434832</c:v>
                </c:pt>
                <c:pt idx="47363">
                  <c:v>28.670096852311346</c:v>
                </c:pt>
                <c:pt idx="47364">
                  <c:v>28.67070217918786</c:v>
                </c:pt>
                <c:pt idx="47365">
                  <c:v>28.671307506064373</c:v>
                </c:pt>
                <c:pt idx="47366">
                  <c:v>28.671912832940887</c:v>
                </c:pt>
                <c:pt idx="47367">
                  <c:v>28.6725181598174</c:v>
                </c:pt>
                <c:pt idx="47368">
                  <c:v>28.673123486693914</c:v>
                </c:pt>
                <c:pt idx="47369">
                  <c:v>28.673728813570428</c:v>
                </c:pt>
                <c:pt idx="47370">
                  <c:v>28.674334140446941</c:v>
                </c:pt>
                <c:pt idx="47371">
                  <c:v>28.674939467323455</c:v>
                </c:pt>
                <c:pt idx="47372">
                  <c:v>28.675544794199968</c:v>
                </c:pt>
                <c:pt idx="47373">
                  <c:v>28.676150121076482</c:v>
                </c:pt>
                <c:pt idx="47374">
                  <c:v>28.676755447952996</c:v>
                </c:pt>
                <c:pt idx="47375">
                  <c:v>28.677360774829509</c:v>
                </c:pt>
                <c:pt idx="47376">
                  <c:v>28.677966101706023</c:v>
                </c:pt>
                <c:pt idx="47377">
                  <c:v>28.678571428582536</c:v>
                </c:pt>
                <c:pt idx="47378">
                  <c:v>28.67917675545905</c:v>
                </c:pt>
                <c:pt idx="47379">
                  <c:v>28.679782082335564</c:v>
                </c:pt>
                <c:pt idx="47380">
                  <c:v>28.680387409212077</c:v>
                </c:pt>
                <c:pt idx="47381">
                  <c:v>28.680992736088591</c:v>
                </c:pt>
                <c:pt idx="47382">
                  <c:v>28.681598062965104</c:v>
                </c:pt>
                <c:pt idx="47383">
                  <c:v>28.682203389841618</c:v>
                </c:pt>
                <c:pt idx="47384">
                  <c:v>28.682808716718132</c:v>
                </c:pt>
                <c:pt idx="47385">
                  <c:v>28.683414043594645</c:v>
                </c:pt>
                <c:pt idx="47386">
                  <c:v>28.684019370471159</c:v>
                </c:pt>
                <c:pt idx="47387">
                  <c:v>28.684624697347672</c:v>
                </c:pt>
                <c:pt idx="47388">
                  <c:v>28.685230024224186</c:v>
                </c:pt>
                <c:pt idx="47389">
                  <c:v>28.6858353511007</c:v>
                </c:pt>
                <c:pt idx="47390">
                  <c:v>28.686440677977213</c:v>
                </c:pt>
                <c:pt idx="47391">
                  <c:v>28.687046004853727</c:v>
                </c:pt>
                <c:pt idx="47392">
                  <c:v>28.68765133173024</c:v>
                </c:pt>
                <c:pt idx="47393">
                  <c:v>28.688256658606754</c:v>
                </c:pt>
                <c:pt idx="47394">
                  <c:v>28.688861985483268</c:v>
                </c:pt>
                <c:pt idx="47395">
                  <c:v>28.689467312359781</c:v>
                </c:pt>
                <c:pt idx="47396">
                  <c:v>28.690072639236295</c:v>
                </c:pt>
                <c:pt idx="47397">
                  <c:v>28.690677966112808</c:v>
                </c:pt>
                <c:pt idx="47398">
                  <c:v>28.691283292989322</c:v>
                </c:pt>
                <c:pt idx="47399">
                  <c:v>28.691888619865836</c:v>
                </c:pt>
                <c:pt idx="47400">
                  <c:v>28.692493946742349</c:v>
                </c:pt>
                <c:pt idx="47401">
                  <c:v>28.693099273618863</c:v>
                </c:pt>
                <c:pt idx="47402">
                  <c:v>28.693704600495376</c:v>
                </c:pt>
                <c:pt idx="47403">
                  <c:v>28.69430992737189</c:v>
                </c:pt>
                <c:pt idx="47404">
                  <c:v>28.694915254248404</c:v>
                </c:pt>
                <c:pt idx="47405">
                  <c:v>28.695520581124917</c:v>
                </c:pt>
                <c:pt idx="47406">
                  <c:v>28.696125908001431</c:v>
                </c:pt>
                <c:pt idx="47407">
                  <c:v>28.696731234877944</c:v>
                </c:pt>
                <c:pt idx="47408">
                  <c:v>28.697336561754458</c:v>
                </c:pt>
                <c:pt idx="47409">
                  <c:v>28.697941888630972</c:v>
                </c:pt>
                <c:pt idx="47410">
                  <c:v>28.698547215507485</c:v>
                </c:pt>
                <c:pt idx="47411">
                  <c:v>28.699152542383999</c:v>
                </c:pt>
                <c:pt idx="47412">
                  <c:v>28.699757869260512</c:v>
                </c:pt>
                <c:pt idx="47413">
                  <c:v>28.700363196137026</c:v>
                </c:pt>
                <c:pt idx="47414">
                  <c:v>28.70096852301354</c:v>
                </c:pt>
                <c:pt idx="47415">
                  <c:v>28.701573849890053</c:v>
                </c:pt>
                <c:pt idx="47416">
                  <c:v>28.702179176766567</c:v>
                </c:pt>
                <c:pt idx="47417">
                  <c:v>28.70278450364308</c:v>
                </c:pt>
                <c:pt idx="47418">
                  <c:v>28.703389830519594</c:v>
                </c:pt>
                <c:pt idx="47419">
                  <c:v>28.703995157396108</c:v>
                </c:pt>
                <c:pt idx="47420">
                  <c:v>28.704600484272621</c:v>
                </c:pt>
                <c:pt idx="47421">
                  <c:v>28.705205811149135</c:v>
                </c:pt>
                <c:pt idx="47422">
                  <c:v>28.705811138025648</c:v>
                </c:pt>
                <c:pt idx="47423">
                  <c:v>28.706416464902162</c:v>
                </c:pt>
                <c:pt idx="47424">
                  <c:v>28.707021791778676</c:v>
                </c:pt>
                <c:pt idx="47425">
                  <c:v>28.707627118655189</c:v>
                </c:pt>
                <c:pt idx="47426">
                  <c:v>28.708232445531703</c:v>
                </c:pt>
                <c:pt idx="47427">
                  <c:v>28.708837772408216</c:v>
                </c:pt>
                <c:pt idx="47428">
                  <c:v>28.70944309928473</c:v>
                </c:pt>
                <c:pt idx="47429">
                  <c:v>28.710048426161244</c:v>
                </c:pt>
                <c:pt idx="47430">
                  <c:v>28.710653753037757</c:v>
                </c:pt>
                <c:pt idx="47431">
                  <c:v>28.711259079914271</c:v>
                </c:pt>
                <c:pt idx="47432">
                  <c:v>28.711864406790784</c:v>
                </c:pt>
                <c:pt idx="47433">
                  <c:v>28.712469733667298</c:v>
                </c:pt>
                <c:pt idx="47434">
                  <c:v>28.713075060543812</c:v>
                </c:pt>
                <c:pt idx="47435">
                  <c:v>28.713680387420325</c:v>
                </c:pt>
                <c:pt idx="47436">
                  <c:v>28.714285714296839</c:v>
                </c:pt>
                <c:pt idx="47437">
                  <c:v>28.714891041173352</c:v>
                </c:pt>
                <c:pt idx="47438">
                  <c:v>28.715496368049866</c:v>
                </c:pt>
                <c:pt idx="47439">
                  <c:v>28.71610169492638</c:v>
                </c:pt>
                <c:pt idx="47440">
                  <c:v>28.716707021802893</c:v>
                </c:pt>
                <c:pt idx="47441">
                  <c:v>28.717312348679407</c:v>
                </c:pt>
                <c:pt idx="47442">
                  <c:v>28.71791767555592</c:v>
                </c:pt>
                <c:pt idx="47443">
                  <c:v>28.718523002432434</c:v>
                </c:pt>
                <c:pt idx="47444">
                  <c:v>28.719128329308948</c:v>
                </c:pt>
                <c:pt idx="47445">
                  <c:v>28.719733656185461</c:v>
                </c:pt>
                <c:pt idx="47446">
                  <c:v>28.720338983061975</c:v>
                </c:pt>
                <c:pt idx="47447">
                  <c:v>28.720944309938488</c:v>
                </c:pt>
                <c:pt idx="47448">
                  <c:v>28.721549636815002</c:v>
                </c:pt>
                <c:pt idx="47449">
                  <c:v>28.722154963691516</c:v>
                </c:pt>
                <c:pt idx="47450">
                  <c:v>28.722760290568029</c:v>
                </c:pt>
                <c:pt idx="47451">
                  <c:v>28.723365617444543</c:v>
                </c:pt>
                <c:pt idx="47452">
                  <c:v>28.723970944321056</c:v>
                </c:pt>
                <c:pt idx="47453">
                  <c:v>28.72457627119757</c:v>
                </c:pt>
                <c:pt idx="47454">
                  <c:v>28.725181598074084</c:v>
                </c:pt>
                <c:pt idx="47455">
                  <c:v>28.725786924950597</c:v>
                </c:pt>
                <c:pt idx="47456">
                  <c:v>28.726392251827111</c:v>
                </c:pt>
                <c:pt idx="47457">
                  <c:v>28.726997578703624</c:v>
                </c:pt>
                <c:pt idx="47458">
                  <c:v>28.727602905580138</c:v>
                </c:pt>
                <c:pt idx="47459">
                  <c:v>28.728208232456652</c:v>
                </c:pt>
                <c:pt idx="47460">
                  <c:v>28.728813559333165</c:v>
                </c:pt>
                <c:pt idx="47461">
                  <c:v>28.729418886209679</c:v>
                </c:pt>
                <c:pt idx="47462">
                  <c:v>28.730024213086192</c:v>
                </c:pt>
                <c:pt idx="47463">
                  <c:v>28.730629539962706</c:v>
                </c:pt>
                <c:pt idx="47464">
                  <c:v>28.73123486683922</c:v>
                </c:pt>
                <c:pt idx="47465">
                  <c:v>28.731840193715733</c:v>
                </c:pt>
                <c:pt idx="47466">
                  <c:v>28.732445520592247</c:v>
                </c:pt>
                <c:pt idx="47467">
                  <c:v>28.73305084746876</c:v>
                </c:pt>
                <c:pt idx="47468">
                  <c:v>28.733656174345274</c:v>
                </c:pt>
                <c:pt idx="47469">
                  <c:v>28.734261501221788</c:v>
                </c:pt>
                <c:pt idx="47470">
                  <c:v>28.734866828098301</c:v>
                </c:pt>
                <c:pt idx="47471">
                  <c:v>28.735472154974815</c:v>
                </c:pt>
                <c:pt idx="47472">
                  <c:v>28.736077481851328</c:v>
                </c:pt>
                <c:pt idx="47473">
                  <c:v>28.736682808727842</c:v>
                </c:pt>
                <c:pt idx="47474">
                  <c:v>28.737288135604356</c:v>
                </c:pt>
                <c:pt idx="47475">
                  <c:v>28.737893462480869</c:v>
                </c:pt>
                <c:pt idx="47476">
                  <c:v>28.738498789357383</c:v>
                </c:pt>
                <c:pt idx="47477">
                  <c:v>28.739104116233896</c:v>
                </c:pt>
                <c:pt idx="47478">
                  <c:v>28.73970944311041</c:v>
                </c:pt>
                <c:pt idx="47479">
                  <c:v>28.740314769986924</c:v>
                </c:pt>
                <c:pt idx="47480">
                  <c:v>28.740920096863437</c:v>
                </c:pt>
                <c:pt idx="47481">
                  <c:v>28.741525423739951</c:v>
                </c:pt>
                <c:pt idx="47482">
                  <c:v>28.742130750616464</c:v>
                </c:pt>
                <c:pt idx="47483">
                  <c:v>28.742736077492978</c:v>
                </c:pt>
                <c:pt idx="47484">
                  <c:v>28.743341404369492</c:v>
                </c:pt>
                <c:pt idx="47485">
                  <c:v>28.743946731246005</c:v>
                </c:pt>
                <c:pt idx="47486">
                  <c:v>28.744552058122519</c:v>
                </c:pt>
                <c:pt idx="47487">
                  <c:v>28.745157384999033</c:v>
                </c:pt>
                <c:pt idx="47488">
                  <c:v>28.745762711875546</c:v>
                </c:pt>
                <c:pt idx="47489">
                  <c:v>28.74636803875206</c:v>
                </c:pt>
                <c:pt idx="47490">
                  <c:v>28.746973365628573</c:v>
                </c:pt>
                <c:pt idx="47491">
                  <c:v>28.747578692505087</c:v>
                </c:pt>
                <c:pt idx="47492">
                  <c:v>28.748184019381601</c:v>
                </c:pt>
                <c:pt idx="47493">
                  <c:v>28.748789346258114</c:v>
                </c:pt>
                <c:pt idx="47494">
                  <c:v>28.749394673134628</c:v>
                </c:pt>
                <c:pt idx="47495">
                  <c:v>28.750000000011141</c:v>
                </c:pt>
                <c:pt idx="47496">
                  <c:v>28.750605326887655</c:v>
                </c:pt>
                <c:pt idx="47497">
                  <c:v>28.751210653764169</c:v>
                </c:pt>
                <c:pt idx="47498">
                  <c:v>28.751815980640682</c:v>
                </c:pt>
                <c:pt idx="47499">
                  <c:v>28.752421307517196</c:v>
                </c:pt>
                <c:pt idx="47500">
                  <c:v>28.753026634393709</c:v>
                </c:pt>
                <c:pt idx="47501">
                  <c:v>28.753631961270223</c:v>
                </c:pt>
                <c:pt idx="47502">
                  <c:v>28.754237288146737</c:v>
                </c:pt>
                <c:pt idx="47503">
                  <c:v>28.75484261502325</c:v>
                </c:pt>
                <c:pt idx="47504">
                  <c:v>28.755447941899764</c:v>
                </c:pt>
                <c:pt idx="47505">
                  <c:v>28.756053268776277</c:v>
                </c:pt>
                <c:pt idx="47506">
                  <c:v>28.756658595652791</c:v>
                </c:pt>
                <c:pt idx="47507">
                  <c:v>28.757263922529305</c:v>
                </c:pt>
                <c:pt idx="47508">
                  <c:v>28.757869249405818</c:v>
                </c:pt>
                <c:pt idx="47509">
                  <c:v>28.758474576282332</c:v>
                </c:pt>
                <c:pt idx="47510">
                  <c:v>28.759079903158845</c:v>
                </c:pt>
                <c:pt idx="47511">
                  <c:v>28.759685230035359</c:v>
                </c:pt>
                <c:pt idx="47512">
                  <c:v>28.760290556911873</c:v>
                </c:pt>
                <c:pt idx="47513">
                  <c:v>28.760895883788386</c:v>
                </c:pt>
                <c:pt idx="47514">
                  <c:v>28.7615012106649</c:v>
                </c:pt>
                <c:pt idx="47515">
                  <c:v>28.762106537541413</c:v>
                </c:pt>
                <c:pt idx="47516">
                  <c:v>28.762711864417927</c:v>
                </c:pt>
                <c:pt idx="47517">
                  <c:v>28.763317191294441</c:v>
                </c:pt>
                <c:pt idx="47518">
                  <c:v>28.763922518170954</c:v>
                </c:pt>
                <c:pt idx="47519">
                  <c:v>28.764527845047468</c:v>
                </c:pt>
                <c:pt idx="47520">
                  <c:v>28.765133171923981</c:v>
                </c:pt>
                <c:pt idx="47521">
                  <c:v>28.765738498800495</c:v>
                </c:pt>
                <c:pt idx="47522">
                  <c:v>28.766343825677009</c:v>
                </c:pt>
                <c:pt idx="47523">
                  <c:v>28.766949152553522</c:v>
                </c:pt>
                <c:pt idx="47524">
                  <c:v>28.767554479430036</c:v>
                </c:pt>
                <c:pt idx="47525">
                  <c:v>28.768159806306549</c:v>
                </c:pt>
                <c:pt idx="47526">
                  <c:v>28.768765133183063</c:v>
                </c:pt>
                <c:pt idx="47527">
                  <c:v>28.769370460059577</c:v>
                </c:pt>
                <c:pt idx="47528">
                  <c:v>28.76997578693609</c:v>
                </c:pt>
                <c:pt idx="47529">
                  <c:v>28.770581113812604</c:v>
                </c:pt>
                <c:pt idx="47530">
                  <c:v>28.771186440689117</c:v>
                </c:pt>
                <c:pt idx="47531">
                  <c:v>28.771791767565631</c:v>
                </c:pt>
                <c:pt idx="47532">
                  <c:v>28.772397094442145</c:v>
                </c:pt>
                <c:pt idx="47533">
                  <c:v>28.773002421318658</c:v>
                </c:pt>
                <c:pt idx="47534">
                  <c:v>28.773607748195172</c:v>
                </c:pt>
                <c:pt idx="47535">
                  <c:v>28.774213075071685</c:v>
                </c:pt>
                <c:pt idx="47536">
                  <c:v>28.774818401948199</c:v>
                </c:pt>
                <c:pt idx="47537">
                  <c:v>28.775423728824713</c:v>
                </c:pt>
                <c:pt idx="47538">
                  <c:v>28.776029055701226</c:v>
                </c:pt>
                <c:pt idx="47539">
                  <c:v>28.77663438257774</c:v>
                </c:pt>
                <c:pt idx="47540">
                  <c:v>28.777239709454253</c:v>
                </c:pt>
                <c:pt idx="47541">
                  <c:v>28.777845036330767</c:v>
                </c:pt>
                <c:pt idx="47542">
                  <c:v>28.778450363207281</c:v>
                </c:pt>
                <c:pt idx="47543">
                  <c:v>28.779055690083794</c:v>
                </c:pt>
                <c:pt idx="47544">
                  <c:v>28.779661016960308</c:v>
                </c:pt>
                <c:pt idx="47545">
                  <c:v>28.780266343836821</c:v>
                </c:pt>
                <c:pt idx="47546">
                  <c:v>28.780871670713335</c:v>
                </c:pt>
                <c:pt idx="47547">
                  <c:v>28.781476997589849</c:v>
                </c:pt>
                <c:pt idx="47548">
                  <c:v>28.782082324466362</c:v>
                </c:pt>
                <c:pt idx="47549">
                  <c:v>28.782687651342876</c:v>
                </c:pt>
                <c:pt idx="47550">
                  <c:v>28.783292978219389</c:v>
                </c:pt>
                <c:pt idx="47551">
                  <c:v>28.783898305095903</c:v>
                </c:pt>
                <c:pt idx="47552">
                  <c:v>28.784503631972417</c:v>
                </c:pt>
                <c:pt idx="47553">
                  <c:v>28.78510895884893</c:v>
                </c:pt>
                <c:pt idx="47554">
                  <c:v>28.785714285725444</c:v>
                </c:pt>
                <c:pt idx="47555">
                  <c:v>28.786319612601957</c:v>
                </c:pt>
                <c:pt idx="47556">
                  <c:v>28.786924939478471</c:v>
                </c:pt>
                <c:pt idx="47557">
                  <c:v>28.787530266354985</c:v>
                </c:pt>
                <c:pt idx="47558">
                  <c:v>28.788135593231498</c:v>
                </c:pt>
                <c:pt idx="47559">
                  <c:v>28.788740920108012</c:v>
                </c:pt>
                <c:pt idx="47560">
                  <c:v>28.789346246984525</c:v>
                </c:pt>
                <c:pt idx="47561">
                  <c:v>28.789951573861039</c:v>
                </c:pt>
                <c:pt idx="47562">
                  <c:v>28.790556900737553</c:v>
                </c:pt>
                <c:pt idx="47563">
                  <c:v>28.791162227614066</c:v>
                </c:pt>
                <c:pt idx="47564">
                  <c:v>28.79176755449058</c:v>
                </c:pt>
                <c:pt idx="47565">
                  <c:v>28.792372881367093</c:v>
                </c:pt>
                <c:pt idx="47566">
                  <c:v>28.792978208243607</c:v>
                </c:pt>
                <c:pt idx="47567">
                  <c:v>28.793583535120121</c:v>
                </c:pt>
                <c:pt idx="47568">
                  <c:v>28.794188861996634</c:v>
                </c:pt>
                <c:pt idx="47569">
                  <c:v>28.794794188873148</c:v>
                </c:pt>
                <c:pt idx="47570">
                  <c:v>28.795399515749661</c:v>
                </c:pt>
                <c:pt idx="47571">
                  <c:v>28.796004842626175</c:v>
                </c:pt>
                <c:pt idx="47572">
                  <c:v>28.796610169502689</c:v>
                </c:pt>
                <c:pt idx="47573">
                  <c:v>28.797215496379202</c:v>
                </c:pt>
                <c:pt idx="47574">
                  <c:v>28.797820823255716</c:v>
                </c:pt>
                <c:pt idx="47575">
                  <c:v>28.798426150132229</c:v>
                </c:pt>
                <c:pt idx="47576">
                  <c:v>28.799031477008743</c:v>
                </c:pt>
                <c:pt idx="47577">
                  <c:v>28.799636803885257</c:v>
                </c:pt>
                <c:pt idx="47578">
                  <c:v>28.80024213076177</c:v>
                </c:pt>
                <c:pt idx="47579">
                  <c:v>28.800847457638284</c:v>
                </c:pt>
                <c:pt idx="47580">
                  <c:v>28.801452784514797</c:v>
                </c:pt>
                <c:pt idx="47581">
                  <c:v>28.802058111391311</c:v>
                </c:pt>
                <c:pt idx="47582">
                  <c:v>28.802663438267825</c:v>
                </c:pt>
                <c:pt idx="47583">
                  <c:v>28.803268765144338</c:v>
                </c:pt>
                <c:pt idx="47584">
                  <c:v>28.803874092020852</c:v>
                </c:pt>
                <c:pt idx="47585">
                  <c:v>28.804479418897365</c:v>
                </c:pt>
                <c:pt idx="47586">
                  <c:v>28.805084745773879</c:v>
                </c:pt>
                <c:pt idx="47587">
                  <c:v>28.805690072650393</c:v>
                </c:pt>
                <c:pt idx="47588">
                  <c:v>28.806295399526906</c:v>
                </c:pt>
                <c:pt idx="47589">
                  <c:v>28.80690072640342</c:v>
                </c:pt>
                <c:pt idx="47590">
                  <c:v>28.807506053279933</c:v>
                </c:pt>
                <c:pt idx="47591">
                  <c:v>28.808111380156447</c:v>
                </c:pt>
                <c:pt idx="47592">
                  <c:v>28.808716707032961</c:v>
                </c:pt>
                <c:pt idx="47593">
                  <c:v>28.809322033909474</c:v>
                </c:pt>
                <c:pt idx="47594">
                  <c:v>28.809927360785988</c:v>
                </c:pt>
                <c:pt idx="47595">
                  <c:v>28.810532687662501</c:v>
                </c:pt>
                <c:pt idx="47596">
                  <c:v>28.811138014539015</c:v>
                </c:pt>
                <c:pt idx="47597">
                  <c:v>28.811743341415529</c:v>
                </c:pt>
                <c:pt idx="47598">
                  <c:v>28.812348668292042</c:v>
                </c:pt>
                <c:pt idx="47599">
                  <c:v>28.812953995168556</c:v>
                </c:pt>
                <c:pt idx="47600">
                  <c:v>28.813559322045069</c:v>
                </c:pt>
                <c:pt idx="47601">
                  <c:v>28.814164648921583</c:v>
                </c:pt>
                <c:pt idx="47602">
                  <c:v>28.814769975798097</c:v>
                </c:pt>
                <c:pt idx="47603">
                  <c:v>28.81537530267461</c:v>
                </c:pt>
                <c:pt idx="47604">
                  <c:v>28.815980629551124</c:v>
                </c:pt>
                <c:pt idx="47605">
                  <c:v>28.816585956427637</c:v>
                </c:pt>
                <c:pt idx="47606">
                  <c:v>28.817191283304151</c:v>
                </c:pt>
                <c:pt idx="47607">
                  <c:v>28.817796610180665</c:v>
                </c:pt>
                <c:pt idx="47608">
                  <c:v>28.818401937057178</c:v>
                </c:pt>
                <c:pt idx="47609">
                  <c:v>28.819007263933692</c:v>
                </c:pt>
                <c:pt idx="47610">
                  <c:v>28.819612590810205</c:v>
                </c:pt>
                <c:pt idx="47611">
                  <c:v>28.820217917686719</c:v>
                </c:pt>
                <c:pt idx="47612">
                  <c:v>28.820823244563233</c:v>
                </c:pt>
                <c:pt idx="47613">
                  <c:v>28.821428571439746</c:v>
                </c:pt>
                <c:pt idx="47614">
                  <c:v>28.82203389831626</c:v>
                </c:pt>
                <c:pt idx="47615">
                  <c:v>28.822639225192773</c:v>
                </c:pt>
                <c:pt idx="47616">
                  <c:v>28.823244552069287</c:v>
                </c:pt>
                <c:pt idx="47617">
                  <c:v>28.823849878945801</c:v>
                </c:pt>
                <c:pt idx="47618">
                  <c:v>28.824455205822314</c:v>
                </c:pt>
                <c:pt idx="47619">
                  <c:v>28.825060532698828</c:v>
                </c:pt>
                <c:pt idx="47620">
                  <c:v>28.825665859575341</c:v>
                </c:pt>
                <c:pt idx="47621">
                  <c:v>28.826271186451855</c:v>
                </c:pt>
                <c:pt idx="47622">
                  <c:v>28.826876513328369</c:v>
                </c:pt>
                <c:pt idx="47623">
                  <c:v>28.827481840204882</c:v>
                </c:pt>
                <c:pt idx="47624">
                  <c:v>28.828087167081396</c:v>
                </c:pt>
                <c:pt idx="47625">
                  <c:v>28.828692493957909</c:v>
                </c:pt>
                <c:pt idx="47626">
                  <c:v>28.829297820834423</c:v>
                </c:pt>
                <c:pt idx="47627">
                  <c:v>28.829903147710937</c:v>
                </c:pt>
                <c:pt idx="47628">
                  <c:v>28.83050847458745</c:v>
                </c:pt>
                <c:pt idx="47629">
                  <c:v>28.831113801463964</c:v>
                </c:pt>
                <c:pt idx="47630">
                  <c:v>28.831719128340477</c:v>
                </c:pt>
                <c:pt idx="47631">
                  <c:v>28.832324455216991</c:v>
                </c:pt>
                <c:pt idx="47632">
                  <c:v>28.832929782093505</c:v>
                </c:pt>
                <c:pt idx="47633">
                  <c:v>28.833535108970018</c:v>
                </c:pt>
                <c:pt idx="47634">
                  <c:v>28.834140435846532</c:v>
                </c:pt>
                <c:pt idx="47635">
                  <c:v>28.834745762723045</c:v>
                </c:pt>
                <c:pt idx="47636">
                  <c:v>28.835351089599559</c:v>
                </c:pt>
                <c:pt idx="47637">
                  <c:v>28.835956416476073</c:v>
                </c:pt>
                <c:pt idx="47638">
                  <c:v>28.836561743352586</c:v>
                </c:pt>
                <c:pt idx="47639">
                  <c:v>28.8371670702291</c:v>
                </c:pt>
                <c:pt idx="47640">
                  <c:v>28.837772397105613</c:v>
                </c:pt>
                <c:pt idx="47641">
                  <c:v>28.838377723982127</c:v>
                </c:pt>
                <c:pt idx="47642">
                  <c:v>28.838983050858641</c:v>
                </c:pt>
                <c:pt idx="47643">
                  <c:v>28.839588377735154</c:v>
                </c:pt>
                <c:pt idx="47644">
                  <c:v>28.840193704611668</c:v>
                </c:pt>
                <c:pt idx="47645">
                  <c:v>28.840799031488181</c:v>
                </c:pt>
                <c:pt idx="47646">
                  <c:v>28.841404358364695</c:v>
                </c:pt>
                <c:pt idx="47647">
                  <c:v>28.842009685241209</c:v>
                </c:pt>
                <c:pt idx="47648">
                  <c:v>28.842615012117722</c:v>
                </c:pt>
                <c:pt idx="47649">
                  <c:v>28.843220338994236</c:v>
                </c:pt>
                <c:pt idx="47650">
                  <c:v>28.843825665870749</c:v>
                </c:pt>
                <c:pt idx="47651">
                  <c:v>28.844430992747263</c:v>
                </c:pt>
                <c:pt idx="47652">
                  <c:v>28.845036319623777</c:v>
                </c:pt>
                <c:pt idx="47653">
                  <c:v>28.84564164650029</c:v>
                </c:pt>
                <c:pt idx="47654">
                  <c:v>28.846246973376804</c:v>
                </c:pt>
                <c:pt idx="47655">
                  <c:v>28.846852300253317</c:v>
                </c:pt>
                <c:pt idx="47656">
                  <c:v>28.847457627129831</c:v>
                </c:pt>
                <c:pt idx="47657">
                  <c:v>28.848062954006345</c:v>
                </c:pt>
                <c:pt idx="47658">
                  <c:v>28.848668280882858</c:v>
                </c:pt>
                <c:pt idx="47659">
                  <c:v>28.849273607759372</c:v>
                </c:pt>
                <c:pt idx="47660">
                  <c:v>28.849878934635885</c:v>
                </c:pt>
                <c:pt idx="47661">
                  <c:v>28.850484261512399</c:v>
                </c:pt>
                <c:pt idx="47662">
                  <c:v>28.851089588388913</c:v>
                </c:pt>
                <c:pt idx="47663">
                  <c:v>28.851694915265426</c:v>
                </c:pt>
                <c:pt idx="47664">
                  <c:v>28.85230024214194</c:v>
                </c:pt>
                <c:pt idx="47665">
                  <c:v>28.852905569018453</c:v>
                </c:pt>
                <c:pt idx="47666">
                  <c:v>28.853510895894967</c:v>
                </c:pt>
                <c:pt idx="47667">
                  <c:v>28.854116222771481</c:v>
                </c:pt>
                <c:pt idx="47668">
                  <c:v>28.854721549647994</c:v>
                </c:pt>
                <c:pt idx="47669">
                  <c:v>28.855326876524508</c:v>
                </c:pt>
                <c:pt idx="47670">
                  <c:v>28.855932203401021</c:v>
                </c:pt>
                <c:pt idx="47671">
                  <c:v>28.856537530277535</c:v>
                </c:pt>
                <c:pt idx="47672">
                  <c:v>28.857142857154049</c:v>
                </c:pt>
                <c:pt idx="47673">
                  <c:v>28.857748184030562</c:v>
                </c:pt>
                <c:pt idx="47674">
                  <c:v>28.858353510907076</c:v>
                </c:pt>
                <c:pt idx="47675">
                  <c:v>28.85895883778359</c:v>
                </c:pt>
                <c:pt idx="47676">
                  <c:v>28.859564164660103</c:v>
                </c:pt>
                <c:pt idx="47677">
                  <c:v>28.860169491536617</c:v>
                </c:pt>
                <c:pt idx="47678">
                  <c:v>28.86077481841313</c:v>
                </c:pt>
                <c:pt idx="47679">
                  <c:v>28.861380145289644</c:v>
                </c:pt>
                <c:pt idx="47680">
                  <c:v>28.861985472166158</c:v>
                </c:pt>
                <c:pt idx="47681">
                  <c:v>28.862590799042671</c:v>
                </c:pt>
                <c:pt idx="47682">
                  <c:v>28.863196125919185</c:v>
                </c:pt>
                <c:pt idx="47683">
                  <c:v>28.863801452795698</c:v>
                </c:pt>
                <c:pt idx="47684">
                  <c:v>28.864406779672212</c:v>
                </c:pt>
                <c:pt idx="47685">
                  <c:v>28.865012106548726</c:v>
                </c:pt>
                <c:pt idx="47686">
                  <c:v>28.865617433425239</c:v>
                </c:pt>
                <c:pt idx="47687">
                  <c:v>28.866222760301753</c:v>
                </c:pt>
                <c:pt idx="47688">
                  <c:v>28.866828087178266</c:v>
                </c:pt>
                <c:pt idx="47689">
                  <c:v>28.86743341405478</c:v>
                </c:pt>
                <c:pt idx="47690">
                  <c:v>28.868038740931294</c:v>
                </c:pt>
                <c:pt idx="47691">
                  <c:v>28.868644067807807</c:v>
                </c:pt>
                <c:pt idx="47692">
                  <c:v>28.869249394684321</c:v>
                </c:pt>
                <c:pt idx="47693">
                  <c:v>28.869854721560834</c:v>
                </c:pt>
                <c:pt idx="47694">
                  <c:v>28.870460048437348</c:v>
                </c:pt>
                <c:pt idx="47695">
                  <c:v>28.871065375313862</c:v>
                </c:pt>
                <c:pt idx="47696">
                  <c:v>28.871670702190375</c:v>
                </c:pt>
                <c:pt idx="47697">
                  <c:v>28.872276029066889</c:v>
                </c:pt>
                <c:pt idx="47698">
                  <c:v>28.872881355943402</c:v>
                </c:pt>
                <c:pt idx="47699">
                  <c:v>28.873486682819916</c:v>
                </c:pt>
                <c:pt idx="47700">
                  <c:v>28.87409200969643</c:v>
                </c:pt>
                <c:pt idx="47701">
                  <c:v>28.874697336572943</c:v>
                </c:pt>
                <c:pt idx="47702">
                  <c:v>28.875302663449457</c:v>
                </c:pt>
                <c:pt idx="47703">
                  <c:v>28.87590799032597</c:v>
                </c:pt>
                <c:pt idx="47704">
                  <c:v>28.876513317202484</c:v>
                </c:pt>
                <c:pt idx="47705">
                  <c:v>28.877118644078998</c:v>
                </c:pt>
                <c:pt idx="47706">
                  <c:v>28.877723970955511</c:v>
                </c:pt>
                <c:pt idx="47707">
                  <c:v>28.878329297832025</c:v>
                </c:pt>
                <c:pt idx="47708">
                  <c:v>28.878934624708538</c:v>
                </c:pt>
                <c:pt idx="47709">
                  <c:v>28.879539951585052</c:v>
                </c:pt>
                <c:pt idx="47710">
                  <c:v>28.880145278461566</c:v>
                </c:pt>
                <c:pt idx="47711">
                  <c:v>28.880750605338079</c:v>
                </c:pt>
                <c:pt idx="47712">
                  <c:v>28.881355932214593</c:v>
                </c:pt>
                <c:pt idx="47713">
                  <c:v>28.881961259091106</c:v>
                </c:pt>
                <c:pt idx="47714">
                  <c:v>28.88256658596762</c:v>
                </c:pt>
                <c:pt idx="47715">
                  <c:v>28.883171912844134</c:v>
                </c:pt>
                <c:pt idx="47716">
                  <c:v>28.883777239720647</c:v>
                </c:pt>
                <c:pt idx="47717">
                  <c:v>28.884382566597161</c:v>
                </c:pt>
                <c:pt idx="47718">
                  <c:v>28.884987893473674</c:v>
                </c:pt>
                <c:pt idx="47719">
                  <c:v>28.885593220350188</c:v>
                </c:pt>
                <c:pt idx="47720">
                  <c:v>28.886198547226702</c:v>
                </c:pt>
                <c:pt idx="47721">
                  <c:v>28.886803874103215</c:v>
                </c:pt>
                <c:pt idx="47722">
                  <c:v>28.887409200979729</c:v>
                </c:pt>
                <c:pt idx="47723">
                  <c:v>28.888014527856242</c:v>
                </c:pt>
                <c:pt idx="47724">
                  <c:v>28.888619854732756</c:v>
                </c:pt>
                <c:pt idx="47725">
                  <c:v>28.88922518160927</c:v>
                </c:pt>
                <c:pt idx="47726">
                  <c:v>28.889830508485783</c:v>
                </c:pt>
                <c:pt idx="47727">
                  <c:v>28.890435835362297</c:v>
                </c:pt>
                <c:pt idx="47728">
                  <c:v>28.89104116223881</c:v>
                </c:pt>
                <c:pt idx="47729">
                  <c:v>28.891646489115324</c:v>
                </c:pt>
                <c:pt idx="47730">
                  <c:v>28.892251815991838</c:v>
                </c:pt>
                <c:pt idx="47731">
                  <c:v>28.892857142868351</c:v>
                </c:pt>
                <c:pt idx="47732">
                  <c:v>28.893462469744865</c:v>
                </c:pt>
                <c:pt idx="47733">
                  <c:v>28.894067796621378</c:v>
                </c:pt>
                <c:pt idx="47734">
                  <c:v>28.894673123497892</c:v>
                </c:pt>
                <c:pt idx="47735">
                  <c:v>28.895278450374406</c:v>
                </c:pt>
                <c:pt idx="47736">
                  <c:v>28.895883777250919</c:v>
                </c:pt>
                <c:pt idx="47737">
                  <c:v>28.896489104127433</c:v>
                </c:pt>
                <c:pt idx="47738">
                  <c:v>28.897094431003946</c:v>
                </c:pt>
                <c:pt idx="47739">
                  <c:v>28.89769975788046</c:v>
                </c:pt>
                <c:pt idx="47740">
                  <c:v>28.898305084756974</c:v>
                </c:pt>
                <c:pt idx="47741">
                  <c:v>28.898910411633487</c:v>
                </c:pt>
                <c:pt idx="47742">
                  <c:v>28.899515738510001</c:v>
                </c:pt>
                <c:pt idx="47743">
                  <c:v>28.900121065386514</c:v>
                </c:pt>
                <c:pt idx="47744">
                  <c:v>28.900726392263028</c:v>
                </c:pt>
                <c:pt idx="47745">
                  <c:v>28.901331719139542</c:v>
                </c:pt>
                <c:pt idx="47746">
                  <c:v>28.901937046016055</c:v>
                </c:pt>
                <c:pt idx="47747">
                  <c:v>28.902542372892569</c:v>
                </c:pt>
                <c:pt idx="47748">
                  <c:v>28.903147699769082</c:v>
                </c:pt>
                <c:pt idx="47749">
                  <c:v>28.903753026645596</c:v>
                </c:pt>
                <c:pt idx="47750">
                  <c:v>28.90435835352211</c:v>
                </c:pt>
                <c:pt idx="47751">
                  <c:v>28.904963680398623</c:v>
                </c:pt>
                <c:pt idx="47752">
                  <c:v>28.905569007275137</c:v>
                </c:pt>
                <c:pt idx="47753">
                  <c:v>28.90617433415165</c:v>
                </c:pt>
                <c:pt idx="47754">
                  <c:v>28.906779661028164</c:v>
                </c:pt>
                <c:pt idx="47755">
                  <c:v>28.907384987904678</c:v>
                </c:pt>
                <c:pt idx="47756">
                  <c:v>28.907990314781191</c:v>
                </c:pt>
                <c:pt idx="47757">
                  <c:v>28.908595641657705</c:v>
                </c:pt>
                <c:pt idx="47758">
                  <c:v>28.909200968534218</c:v>
                </c:pt>
                <c:pt idx="47759">
                  <c:v>28.909806295410732</c:v>
                </c:pt>
                <c:pt idx="47760">
                  <c:v>28.910411622287246</c:v>
                </c:pt>
                <c:pt idx="47761">
                  <c:v>28.911016949163759</c:v>
                </c:pt>
                <c:pt idx="47762">
                  <c:v>28.911622276040273</c:v>
                </c:pt>
                <c:pt idx="47763">
                  <c:v>28.912227602916786</c:v>
                </c:pt>
                <c:pt idx="47764">
                  <c:v>28.9128329297933</c:v>
                </c:pt>
                <c:pt idx="47765">
                  <c:v>28.913438256669814</c:v>
                </c:pt>
                <c:pt idx="47766">
                  <c:v>28.914043583546327</c:v>
                </c:pt>
                <c:pt idx="47767">
                  <c:v>28.914648910422841</c:v>
                </c:pt>
                <c:pt idx="47768">
                  <c:v>28.915254237299354</c:v>
                </c:pt>
                <c:pt idx="47769">
                  <c:v>28.915859564175868</c:v>
                </c:pt>
                <c:pt idx="47770">
                  <c:v>28.916464891052382</c:v>
                </c:pt>
                <c:pt idx="47771">
                  <c:v>28.917070217928895</c:v>
                </c:pt>
                <c:pt idx="47772">
                  <c:v>28.917675544805409</c:v>
                </c:pt>
                <c:pt idx="47773">
                  <c:v>28.918280871681922</c:v>
                </c:pt>
                <c:pt idx="47774">
                  <c:v>28.918886198558436</c:v>
                </c:pt>
                <c:pt idx="47775">
                  <c:v>28.91949152543495</c:v>
                </c:pt>
                <c:pt idx="47776">
                  <c:v>28.920096852311463</c:v>
                </c:pt>
                <c:pt idx="47777">
                  <c:v>28.920702179187977</c:v>
                </c:pt>
                <c:pt idx="47778">
                  <c:v>28.92130750606449</c:v>
                </c:pt>
                <c:pt idx="47779">
                  <c:v>28.921912832941004</c:v>
                </c:pt>
                <c:pt idx="47780">
                  <c:v>28.922518159817518</c:v>
                </c:pt>
                <c:pt idx="47781">
                  <c:v>28.923123486694031</c:v>
                </c:pt>
                <c:pt idx="47782">
                  <c:v>28.923728813570545</c:v>
                </c:pt>
                <c:pt idx="47783">
                  <c:v>28.924334140447058</c:v>
                </c:pt>
                <c:pt idx="47784">
                  <c:v>28.924939467323572</c:v>
                </c:pt>
                <c:pt idx="47785">
                  <c:v>28.925544794200086</c:v>
                </c:pt>
                <c:pt idx="47786">
                  <c:v>28.926150121076599</c:v>
                </c:pt>
                <c:pt idx="47787">
                  <c:v>28.926755447953113</c:v>
                </c:pt>
                <c:pt idx="47788">
                  <c:v>28.927360774829626</c:v>
                </c:pt>
                <c:pt idx="47789">
                  <c:v>28.92796610170614</c:v>
                </c:pt>
                <c:pt idx="47790">
                  <c:v>28.928571428582654</c:v>
                </c:pt>
                <c:pt idx="47791">
                  <c:v>28.929176755459167</c:v>
                </c:pt>
                <c:pt idx="47792">
                  <c:v>28.929782082335681</c:v>
                </c:pt>
                <c:pt idx="47793">
                  <c:v>28.930387409212194</c:v>
                </c:pt>
                <c:pt idx="47794">
                  <c:v>28.930992736088708</c:v>
                </c:pt>
                <c:pt idx="47795">
                  <c:v>28.931598062965222</c:v>
                </c:pt>
                <c:pt idx="47796">
                  <c:v>28.932203389841735</c:v>
                </c:pt>
                <c:pt idx="47797">
                  <c:v>28.932808716718249</c:v>
                </c:pt>
                <c:pt idx="47798">
                  <c:v>28.933414043594762</c:v>
                </c:pt>
                <c:pt idx="47799">
                  <c:v>28.934019370471276</c:v>
                </c:pt>
                <c:pt idx="47800">
                  <c:v>28.93462469734779</c:v>
                </c:pt>
                <c:pt idx="47801">
                  <c:v>28.935230024224303</c:v>
                </c:pt>
                <c:pt idx="47802">
                  <c:v>28.935835351100817</c:v>
                </c:pt>
                <c:pt idx="47803">
                  <c:v>28.93644067797733</c:v>
                </c:pt>
                <c:pt idx="47804">
                  <c:v>28.937046004853844</c:v>
                </c:pt>
                <c:pt idx="47805">
                  <c:v>28.937651331730358</c:v>
                </c:pt>
                <c:pt idx="47806">
                  <c:v>28.938256658606871</c:v>
                </c:pt>
                <c:pt idx="47807">
                  <c:v>28.938861985483385</c:v>
                </c:pt>
                <c:pt idx="47808">
                  <c:v>28.939467312359898</c:v>
                </c:pt>
                <c:pt idx="47809">
                  <c:v>28.940072639236412</c:v>
                </c:pt>
                <c:pt idx="47810">
                  <c:v>28.940677966112926</c:v>
                </c:pt>
                <c:pt idx="47811">
                  <c:v>28.941283292989439</c:v>
                </c:pt>
                <c:pt idx="47812">
                  <c:v>28.941888619865953</c:v>
                </c:pt>
                <c:pt idx="47813">
                  <c:v>28.942493946742466</c:v>
                </c:pt>
                <c:pt idx="47814">
                  <c:v>28.94309927361898</c:v>
                </c:pt>
                <c:pt idx="47815">
                  <c:v>28.943704600495494</c:v>
                </c:pt>
                <c:pt idx="47816">
                  <c:v>28.944309927372007</c:v>
                </c:pt>
                <c:pt idx="47817">
                  <c:v>28.944915254248521</c:v>
                </c:pt>
                <c:pt idx="47818">
                  <c:v>28.945520581125034</c:v>
                </c:pt>
                <c:pt idx="47819">
                  <c:v>28.946125908001548</c:v>
                </c:pt>
                <c:pt idx="47820">
                  <c:v>28.946731234878062</c:v>
                </c:pt>
                <c:pt idx="47821">
                  <c:v>28.947336561754575</c:v>
                </c:pt>
                <c:pt idx="47822">
                  <c:v>28.947941888631089</c:v>
                </c:pt>
                <c:pt idx="47823">
                  <c:v>28.948547215507602</c:v>
                </c:pt>
                <c:pt idx="47824">
                  <c:v>28.949152542384116</c:v>
                </c:pt>
                <c:pt idx="47825">
                  <c:v>28.94975786926063</c:v>
                </c:pt>
                <c:pt idx="47826">
                  <c:v>28.950363196137143</c:v>
                </c:pt>
                <c:pt idx="47827">
                  <c:v>28.950968523013657</c:v>
                </c:pt>
                <c:pt idx="47828">
                  <c:v>28.95157384989017</c:v>
                </c:pt>
                <c:pt idx="47829">
                  <c:v>28.952179176766684</c:v>
                </c:pt>
                <c:pt idx="47830">
                  <c:v>28.952784503643198</c:v>
                </c:pt>
                <c:pt idx="47831">
                  <c:v>28.953389830519711</c:v>
                </c:pt>
                <c:pt idx="47832">
                  <c:v>28.953995157396225</c:v>
                </c:pt>
                <c:pt idx="47833">
                  <c:v>28.954600484272738</c:v>
                </c:pt>
                <c:pt idx="47834">
                  <c:v>28.955205811149252</c:v>
                </c:pt>
                <c:pt idx="47835">
                  <c:v>28.955811138025766</c:v>
                </c:pt>
                <c:pt idx="47836">
                  <c:v>28.956416464902279</c:v>
                </c:pt>
                <c:pt idx="47837">
                  <c:v>28.957021791778793</c:v>
                </c:pt>
                <c:pt idx="47838">
                  <c:v>28.957627118655306</c:v>
                </c:pt>
                <c:pt idx="47839">
                  <c:v>28.95823244553182</c:v>
                </c:pt>
                <c:pt idx="47840">
                  <c:v>28.958837772408334</c:v>
                </c:pt>
                <c:pt idx="47841">
                  <c:v>28.959443099284847</c:v>
                </c:pt>
                <c:pt idx="47842">
                  <c:v>28.960048426161361</c:v>
                </c:pt>
                <c:pt idx="47843">
                  <c:v>28.960653753037874</c:v>
                </c:pt>
                <c:pt idx="47844">
                  <c:v>28.961259079914388</c:v>
                </c:pt>
                <c:pt idx="47845">
                  <c:v>28.961864406790902</c:v>
                </c:pt>
                <c:pt idx="47846">
                  <c:v>28.962469733667415</c:v>
                </c:pt>
                <c:pt idx="47847">
                  <c:v>28.963075060543929</c:v>
                </c:pt>
                <c:pt idx="47848">
                  <c:v>28.963680387420442</c:v>
                </c:pt>
                <c:pt idx="47849">
                  <c:v>28.964285714296956</c:v>
                </c:pt>
                <c:pt idx="47850">
                  <c:v>28.96489104117347</c:v>
                </c:pt>
                <c:pt idx="47851">
                  <c:v>28.965496368049983</c:v>
                </c:pt>
                <c:pt idx="47852">
                  <c:v>28.966101694926497</c:v>
                </c:pt>
                <c:pt idx="47853">
                  <c:v>28.96670702180301</c:v>
                </c:pt>
                <c:pt idx="47854">
                  <c:v>28.967312348679524</c:v>
                </c:pt>
                <c:pt idx="47855">
                  <c:v>28.967917675556038</c:v>
                </c:pt>
                <c:pt idx="47856">
                  <c:v>28.968523002432551</c:v>
                </c:pt>
                <c:pt idx="47857">
                  <c:v>28.969128329309065</c:v>
                </c:pt>
                <c:pt idx="47858">
                  <c:v>28.969733656185578</c:v>
                </c:pt>
                <c:pt idx="47859">
                  <c:v>28.970338983062092</c:v>
                </c:pt>
                <c:pt idx="47860">
                  <c:v>28.970944309938606</c:v>
                </c:pt>
                <c:pt idx="47861">
                  <c:v>28.971549636815119</c:v>
                </c:pt>
                <c:pt idx="47862">
                  <c:v>28.972154963691633</c:v>
                </c:pt>
                <c:pt idx="47863">
                  <c:v>28.972760290568147</c:v>
                </c:pt>
                <c:pt idx="47864">
                  <c:v>28.97336561744466</c:v>
                </c:pt>
                <c:pt idx="47865">
                  <c:v>28.973970944321174</c:v>
                </c:pt>
                <c:pt idx="47866">
                  <c:v>28.974576271197687</c:v>
                </c:pt>
                <c:pt idx="47867">
                  <c:v>28.975181598074201</c:v>
                </c:pt>
                <c:pt idx="47868">
                  <c:v>28.975786924950715</c:v>
                </c:pt>
                <c:pt idx="47869">
                  <c:v>28.976392251827228</c:v>
                </c:pt>
                <c:pt idx="47870">
                  <c:v>28.976997578703742</c:v>
                </c:pt>
                <c:pt idx="47871">
                  <c:v>28.977602905580255</c:v>
                </c:pt>
                <c:pt idx="47872">
                  <c:v>28.978208232456769</c:v>
                </c:pt>
                <c:pt idx="47873">
                  <c:v>28.978813559333283</c:v>
                </c:pt>
                <c:pt idx="47874">
                  <c:v>28.979418886209796</c:v>
                </c:pt>
                <c:pt idx="47875">
                  <c:v>28.98002421308631</c:v>
                </c:pt>
                <c:pt idx="47876">
                  <c:v>28.980629539962823</c:v>
                </c:pt>
                <c:pt idx="47877">
                  <c:v>28.981234866839337</c:v>
                </c:pt>
                <c:pt idx="47878">
                  <c:v>28.981840193715851</c:v>
                </c:pt>
                <c:pt idx="47879">
                  <c:v>28.982445520592364</c:v>
                </c:pt>
                <c:pt idx="47880">
                  <c:v>28.983050847468878</c:v>
                </c:pt>
                <c:pt idx="47881">
                  <c:v>28.983656174345391</c:v>
                </c:pt>
                <c:pt idx="47882">
                  <c:v>28.984261501221905</c:v>
                </c:pt>
                <c:pt idx="47883">
                  <c:v>28.984866828098419</c:v>
                </c:pt>
                <c:pt idx="47884">
                  <c:v>28.985472154974932</c:v>
                </c:pt>
                <c:pt idx="47885">
                  <c:v>28.986077481851446</c:v>
                </c:pt>
                <c:pt idx="47886">
                  <c:v>28.986682808727959</c:v>
                </c:pt>
                <c:pt idx="47887">
                  <c:v>28.987288135604473</c:v>
                </c:pt>
                <c:pt idx="47888">
                  <c:v>28.987893462480987</c:v>
                </c:pt>
                <c:pt idx="47889">
                  <c:v>28.9884987893575</c:v>
                </c:pt>
                <c:pt idx="47890">
                  <c:v>28.989104116234014</c:v>
                </c:pt>
                <c:pt idx="47891">
                  <c:v>28.989709443110527</c:v>
                </c:pt>
                <c:pt idx="47892">
                  <c:v>28.990314769987041</c:v>
                </c:pt>
                <c:pt idx="47893">
                  <c:v>28.990920096863555</c:v>
                </c:pt>
                <c:pt idx="47894">
                  <c:v>28.991525423740068</c:v>
                </c:pt>
                <c:pt idx="47895">
                  <c:v>28.992130750616582</c:v>
                </c:pt>
                <c:pt idx="47896">
                  <c:v>28.992736077493095</c:v>
                </c:pt>
                <c:pt idx="47897">
                  <c:v>28.993341404369609</c:v>
                </c:pt>
                <c:pt idx="47898">
                  <c:v>28.993946731246123</c:v>
                </c:pt>
                <c:pt idx="47899">
                  <c:v>28.994552058122636</c:v>
                </c:pt>
                <c:pt idx="47900">
                  <c:v>28.99515738499915</c:v>
                </c:pt>
                <c:pt idx="47901">
                  <c:v>28.995762711875663</c:v>
                </c:pt>
                <c:pt idx="47902">
                  <c:v>28.996368038752177</c:v>
                </c:pt>
                <c:pt idx="47903">
                  <c:v>28.996973365628691</c:v>
                </c:pt>
                <c:pt idx="47904">
                  <c:v>28.997578692505204</c:v>
                </c:pt>
                <c:pt idx="47905">
                  <c:v>28.998184019381718</c:v>
                </c:pt>
                <c:pt idx="47906">
                  <c:v>28.998789346258231</c:v>
                </c:pt>
                <c:pt idx="47907">
                  <c:v>28.999394673134745</c:v>
                </c:pt>
                <c:pt idx="47908">
                  <c:v>29.000000000011259</c:v>
                </c:pt>
                <c:pt idx="47909">
                  <c:v>29.000605326887772</c:v>
                </c:pt>
                <c:pt idx="47910">
                  <c:v>29.001210653764286</c:v>
                </c:pt>
                <c:pt idx="47911">
                  <c:v>29.001815980640799</c:v>
                </c:pt>
                <c:pt idx="47912">
                  <c:v>29.002421307517313</c:v>
                </c:pt>
                <c:pt idx="47913">
                  <c:v>29.003026634393827</c:v>
                </c:pt>
                <c:pt idx="47914">
                  <c:v>29.00363196127034</c:v>
                </c:pt>
                <c:pt idx="47915">
                  <c:v>29.004237288146854</c:v>
                </c:pt>
                <c:pt idx="47916">
                  <c:v>29.004842615023367</c:v>
                </c:pt>
                <c:pt idx="47917">
                  <c:v>29.005447941899881</c:v>
                </c:pt>
                <c:pt idx="47918">
                  <c:v>29.006053268776395</c:v>
                </c:pt>
                <c:pt idx="47919">
                  <c:v>29.006658595652908</c:v>
                </c:pt>
                <c:pt idx="47920">
                  <c:v>29.007263922529422</c:v>
                </c:pt>
                <c:pt idx="47921">
                  <c:v>29.007869249405935</c:v>
                </c:pt>
                <c:pt idx="47922">
                  <c:v>29.008474576282449</c:v>
                </c:pt>
                <c:pt idx="47923">
                  <c:v>29.009079903158963</c:v>
                </c:pt>
                <c:pt idx="47924">
                  <c:v>29.009685230035476</c:v>
                </c:pt>
                <c:pt idx="47925">
                  <c:v>29.01029055691199</c:v>
                </c:pt>
                <c:pt idx="47926">
                  <c:v>29.010895883788503</c:v>
                </c:pt>
                <c:pt idx="47927">
                  <c:v>29.011501210665017</c:v>
                </c:pt>
                <c:pt idx="47928">
                  <c:v>29.012106537541531</c:v>
                </c:pt>
                <c:pt idx="47929">
                  <c:v>29.012711864418044</c:v>
                </c:pt>
                <c:pt idx="47930">
                  <c:v>29.013317191294558</c:v>
                </c:pt>
                <c:pt idx="47931">
                  <c:v>29.013922518171071</c:v>
                </c:pt>
                <c:pt idx="47932">
                  <c:v>29.014527845047585</c:v>
                </c:pt>
                <c:pt idx="47933">
                  <c:v>29.015133171924099</c:v>
                </c:pt>
                <c:pt idx="47934">
                  <c:v>29.015738498800612</c:v>
                </c:pt>
                <c:pt idx="47935">
                  <c:v>29.016343825677126</c:v>
                </c:pt>
                <c:pt idx="47936">
                  <c:v>29.016949152553639</c:v>
                </c:pt>
                <c:pt idx="47937">
                  <c:v>29.017554479430153</c:v>
                </c:pt>
                <c:pt idx="47938">
                  <c:v>29.018159806306667</c:v>
                </c:pt>
                <c:pt idx="47939">
                  <c:v>29.01876513318318</c:v>
                </c:pt>
                <c:pt idx="47940">
                  <c:v>29.019370460059694</c:v>
                </c:pt>
                <c:pt idx="47941">
                  <c:v>29.019975786936207</c:v>
                </c:pt>
                <c:pt idx="47942">
                  <c:v>29.020581113812721</c:v>
                </c:pt>
                <c:pt idx="47943">
                  <c:v>29.021186440689235</c:v>
                </c:pt>
                <c:pt idx="47944">
                  <c:v>29.021791767565748</c:v>
                </c:pt>
                <c:pt idx="47945">
                  <c:v>29.022397094442262</c:v>
                </c:pt>
                <c:pt idx="47946">
                  <c:v>29.023002421318775</c:v>
                </c:pt>
                <c:pt idx="47947">
                  <c:v>29.023607748195289</c:v>
                </c:pt>
                <c:pt idx="47948">
                  <c:v>29.024213075071803</c:v>
                </c:pt>
                <c:pt idx="47949">
                  <c:v>29.024818401948316</c:v>
                </c:pt>
                <c:pt idx="47950">
                  <c:v>29.02542372882483</c:v>
                </c:pt>
                <c:pt idx="47951">
                  <c:v>29.026029055701343</c:v>
                </c:pt>
                <c:pt idx="47952">
                  <c:v>29.026634382577857</c:v>
                </c:pt>
                <c:pt idx="47953">
                  <c:v>29.027239709454371</c:v>
                </c:pt>
                <c:pt idx="47954">
                  <c:v>29.027845036330884</c:v>
                </c:pt>
                <c:pt idx="47955">
                  <c:v>29.028450363207398</c:v>
                </c:pt>
                <c:pt idx="47956">
                  <c:v>29.029055690083911</c:v>
                </c:pt>
                <c:pt idx="47957">
                  <c:v>29.029661016960425</c:v>
                </c:pt>
                <c:pt idx="47958">
                  <c:v>29.030266343836939</c:v>
                </c:pt>
                <c:pt idx="47959">
                  <c:v>29.030871670713452</c:v>
                </c:pt>
                <c:pt idx="47960">
                  <c:v>29.031476997589966</c:v>
                </c:pt>
                <c:pt idx="47961">
                  <c:v>29.032082324466479</c:v>
                </c:pt>
                <c:pt idx="47962">
                  <c:v>29.032687651342993</c:v>
                </c:pt>
                <c:pt idx="47963">
                  <c:v>29.033292978219507</c:v>
                </c:pt>
                <c:pt idx="47964">
                  <c:v>29.03389830509602</c:v>
                </c:pt>
                <c:pt idx="47965">
                  <c:v>29.034503631972534</c:v>
                </c:pt>
                <c:pt idx="47966">
                  <c:v>29.035108958849047</c:v>
                </c:pt>
                <c:pt idx="47967">
                  <c:v>29.035714285725561</c:v>
                </c:pt>
                <c:pt idx="47968">
                  <c:v>29.036319612602075</c:v>
                </c:pt>
                <c:pt idx="47969">
                  <c:v>29.036924939478588</c:v>
                </c:pt>
                <c:pt idx="47970">
                  <c:v>29.037530266355102</c:v>
                </c:pt>
                <c:pt idx="47971">
                  <c:v>29.038135593231615</c:v>
                </c:pt>
                <c:pt idx="47972">
                  <c:v>29.038740920108129</c:v>
                </c:pt>
                <c:pt idx="47973">
                  <c:v>29.039346246984643</c:v>
                </c:pt>
                <c:pt idx="47974">
                  <c:v>29.039951573861156</c:v>
                </c:pt>
                <c:pt idx="47975">
                  <c:v>29.04055690073767</c:v>
                </c:pt>
                <c:pt idx="47976">
                  <c:v>29.041162227614183</c:v>
                </c:pt>
                <c:pt idx="47977">
                  <c:v>29.041767554490697</c:v>
                </c:pt>
                <c:pt idx="47978">
                  <c:v>29.042372881367211</c:v>
                </c:pt>
                <c:pt idx="47979">
                  <c:v>29.042978208243724</c:v>
                </c:pt>
                <c:pt idx="47980">
                  <c:v>29.043583535120238</c:v>
                </c:pt>
                <c:pt idx="47981">
                  <c:v>29.044188861996751</c:v>
                </c:pt>
                <c:pt idx="47982">
                  <c:v>29.044794188873265</c:v>
                </c:pt>
                <c:pt idx="47983">
                  <c:v>29.045399515749779</c:v>
                </c:pt>
                <c:pt idx="47984">
                  <c:v>29.046004842626292</c:v>
                </c:pt>
                <c:pt idx="47985">
                  <c:v>29.046610169502806</c:v>
                </c:pt>
                <c:pt idx="47986">
                  <c:v>29.047215496379319</c:v>
                </c:pt>
                <c:pt idx="47987">
                  <c:v>29.047820823255833</c:v>
                </c:pt>
                <c:pt idx="47988">
                  <c:v>29.048426150132347</c:v>
                </c:pt>
                <c:pt idx="47989">
                  <c:v>29.04903147700886</c:v>
                </c:pt>
                <c:pt idx="47990">
                  <c:v>29.049636803885374</c:v>
                </c:pt>
                <c:pt idx="47991">
                  <c:v>29.050242130761887</c:v>
                </c:pt>
                <c:pt idx="47992">
                  <c:v>29.050847457638401</c:v>
                </c:pt>
                <c:pt idx="47993">
                  <c:v>29.051452784514915</c:v>
                </c:pt>
                <c:pt idx="47994">
                  <c:v>29.052058111391428</c:v>
                </c:pt>
                <c:pt idx="47995">
                  <c:v>29.052663438267942</c:v>
                </c:pt>
                <c:pt idx="47996">
                  <c:v>29.053268765144455</c:v>
                </c:pt>
                <c:pt idx="47997">
                  <c:v>29.053874092020969</c:v>
                </c:pt>
                <c:pt idx="47998">
                  <c:v>29.054479418897483</c:v>
                </c:pt>
                <c:pt idx="47999">
                  <c:v>29.055084745773996</c:v>
                </c:pt>
                <c:pt idx="48000">
                  <c:v>29.05569007265051</c:v>
                </c:pt>
                <c:pt idx="48001">
                  <c:v>29.056295399527023</c:v>
                </c:pt>
                <c:pt idx="48002">
                  <c:v>29.056900726403537</c:v>
                </c:pt>
                <c:pt idx="48003">
                  <c:v>29.057506053280051</c:v>
                </c:pt>
                <c:pt idx="48004">
                  <c:v>29.058111380156564</c:v>
                </c:pt>
                <c:pt idx="48005">
                  <c:v>29.058716707033078</c:v>
                </c:pt>
                <c:pt idx="48006">
                  <c:v>29.059322033909591</c:v>
                </c:pt>
                <c:pt idx="48007">
                  <c:v>29.059927360786105</c:v>
                </c:pt>
                <c:pt idx="48008">
                  <c:v>29.060532687662619</c:v>
                </c:pt>
                <c:pt idx="48009">
                  <c:v>29.061138014539132</c:v>
                </c:pt>
                <c:pt idx="48010">
                  <c:v>29.061743341415646</c:v>
                </c:pt>
                <c:pt idx="48011">
                  <c:v>29.062348668292159</c:v>
                </c:pt>
                <c:pt idx="48012">
                  <c:v>29.062953995168673</c:v>
                </c:pt>
                <c:pt idx="48013">
                  <c:v>29.063559322045187</c:v>
                </c:pt>
                <c:pt idx="48014">
                  <c:v>29.0641646489217</c:v>
                </c:pt>
                <c:pt idx="48015">
                  <c:v>29.064769975798214</c:v>
                </c:pt>
                <c:pt idx="48016">
                  <c:v>29.065375302674727</c:v>
                </c:pt>
                <c:pt idx="48017">
                  <c:v>29.065980629551241</c:v>
                </c:pt>
                <c:pt idx="48018">
                  <c:v>29.066585956427755</c:v>
                </c:pt>
                <c:pt idx="48019">
                  <c:v>29.067191283304268</c:v>
                </c:pt>
                <c:pt idx="48020">
                  <c:v>29.067796610180782</c:v>
                </c:pt>
                <c:pt idx="48021">
                  <c:v>29.068401937057295</c:v>
                </c:pt>
                <c:pt idx="48022">
                  <c:v>29.069007263933809</c:v>
                </c:pt>
                <c:pt idx="48023">
                  <c:v>29.069612590810323</c:v>
                </c:pt>
                <c:pt idx="48024">
                  <c:v>29.070217917686836</c:v>
                </c:pt>
                <c:pt idx="48025">
                  <c:v>29.07082324456335</c:v>
                </c:pt>
                <c:pt idx="48026">
                  <c:v>29.071428571439863</c:v>
                </c:pt>
                <c:pt idx="48027">
                  <c:v>29.072033898316377</c:v>
                </c:pt>
                <c:pt idx="48028">
                  <c:v>29.072639225192891</c:v>
                </c:pt>
                <c:pt idx="48029">
                  <c:v>29.073244552069404</c:v>
                </c:pt>
                <c:pt idx="48030">
                  <c:v>29.073849878945918</c:v>
                </c:pt>
                <c:pt idx="48031">
                  <c:v>29.074455205822431</c:v>
                </c:pt>
                <c:pt idx="48032">
                  <c:v>29.075060532698945</c:v>
                </c:pt>
                <c:pt idx="48033">
                  <c:v>29.075665859575459</c:v>
                </c:pt>
                <c:pt idx="48034">
                  <c:v>29.076271186451972</c:v>
                </c:pt>
                <c:pt idx="48035">
                  <c:v>29.076876513328486</c:v>
                </c:pt>
                <c:pt idx="48036">
                  <c:v>29.077481840204999</c:v>
                </c:pt>
                <c:pt idx="48037">
                  <c:v>29.078087167081513</c:v>
                </c:pt>
                <c:pt idx="48038">
                  <c:v>29.078692493958027</c:v>
                </c:pt>
                <c:pt idx="48039">
                  <c:v>29.07929782083454</c:v>
                </c:pt>
                <c:pt idx="48040">
                  <c:v>29.079903147711054</c:v>
                </c:pt>
                <c:pt idx="48041">
                  <c:v>29.080508474587567</c:v>
                </c:pt>
                <c:pt idx="48042">
                  <c:v>29.081113801464081</c:v>
                </c:pt>
                <c:pt idx="48043">
                  <c:v>29.081719128340595</c:v>
                </c:pt>
                <c:pt idx="48044">
                  <c:v>29.082324455217108</c:v>
                </c:pt>
                <c:pt idx="48045">
                  <c:v>29.082929782093622</c:v>
                </c:pt>
                <c:pt idx="48046">
                  <c:v>29.083535108970135</c:v>
                </c:pt>
                <c:pt idx="48047">
                  <c:v>29.084140435846649</c:v>
                </c:pt>
                <c:pt idx="48048">
                  <c:v>29.084745762723163</c:v>
                </c:pt>
                <c:pt idx="48049">
                  <c:v>29.085351089599676</c:v>
                </c:pt>
                <c:pt idx="48050">
                  <c:v>29.08595641647619</c:v>
                </c:pt>
                <c:pt idx="48051">
                  <c:v>29.086561743352704</c:v>
                </c:pt>
                <c:pt idx="48052">
                  <c:v>29.087167070229217</c:v>
                </c:pt>
                <c:pt idx="48053">
                  <c:v>29.087772397105731</c:v>
                </c:pt>
                <c:pt idx="48054">
                  <c:v>29.088377723982244</c:v>
                </c:pt>
                <c:pt idx="48055">
                  <c:v>29.088983050858758</c:v>
                </c:pt>
                <c:pt idx="48056">
                  <c:v>29.089588377735272</c:v>
                </c:pt>
                <c:pt idx="48057">
                  <c:v>29.090193704611785</c:v>
                </c:pt>
                <c:pt idx="48058">
                  <c:v>29.090799031488299</c:v>
                </c:pt>
                <c:pt idx="48059">
                  <c:v>29.091404358364812</c:v>
                </c:pt>
                <c:pt idx="48060">
                  <c:v>29.092009685241326</c:v>
                </c:pt>
                <c:pt idx="48061">
                  <c:v>29.09261501211784</c:v>
                </c:pt>
                <c:pt idx="48062">
                  <c:v>29.093220338994353</c:v>
                </c:pt>
                <c:pt idx="48063">
                  <c:v>29.093825665870867</c:v>
                </c:pt>
                <c:pt idx="48064">
                  <c:v>29.09443099274738</c:v>
                </c:pt>
                <c:pt idx="48065">
                  <c:v>29.095036319623894</c:v>
                </c:pt>
                <c:pt idx="48066">
                  <c:v>29.095641646500408</c:v>
                </c:pt>
                <c:pt idx="48067">
                  <c:v>29.096246973376921</c:v>
                </c:pt>
                <c:pt idx="48068">
                  <c:v>29.096852300253435</c:v>
                </c:pt>
                <c:pt idx="48069">
                  <c:v>29.097457627129948</c:v>
                </c:pt>
                <c:pt idx="48070">
                  <c:v>29.098062954006462</c:v>
                </c:pt>
                <c:pt idx="48071">
                  <c:v>29.098668280882976</c:v>
                </c:pt>
                <c:pt idx="48072">
                  <c:v>29.099273607759489</c:v>
                </c:pt>
                <c:pt idx="48073">
                  <c:v>29.099878934636003</c:v>
                </c:pt>
                <c:pt idx="48074">
                  <c:v>29.100484261512516</c:v>
                </c:pt>
                <c:pt idx="48075">
                  <c:v>29.10108958838903</c:v>
                </c:pt>
                <c:pt idx="48076">
                  <c:v>29.101694915265544</c:v>
                </c:pt>
                <c:pt idx="48077">
                  <c:v>29.102300242142057</c:v>
                </c:pt>
                <c:pt idx="48078">
                  <c:v>29.102905569018571</c:v>
                </c:pt>
                <c:pt idx="48079">
                  <c:v>29.103510895895084</c:v>
                </c:pt>
                <c:pt idx="48080">
                  <c:v>29.104116222771598</c:v>
                </c:pt>
                <c:pt idx="48081">
                  <c:v>29.104721549648112</c:v>
                </c:pt>
                <c:pt idx="48082">
                  <c:v>29.105326876524625</c:v>
                </c:pt>
                <c:pt idx="48083">
                  <c:v>29.105932203401139</c:v>
                </c:pt>
                <c:pt idx="48084">
                  <c:v>29.106537530277652</c:v>
                </c:pt>
                <c:pt idx="48085">
                  <c:v>29.107142857154166</c:v>
                </c:pt>
                <c:pt idx="48086">
                  <c:v>29.10774818403068</c:v>
                </c:pt>
                <c:pt idx="48087">
                  <c:v>29.108353510907193</c:v>
                </c:pt>
                <c:pt idx="48088">
                  <c:v>29.108958837783707</c:v>
                </c:pt>
                <c:pt idx="48089">
                  <c:v>29.10956416466022</c:v>
                </c:pt>
                <c:pt idx="48090">
                  <c:v>29.110169491536734</c:v>
                </c:pt>
                <c:pt idx="48091">
                  <c:v>29.110774818413248</c:v>
                </c:pt>
                <c:pt idx="48092">
                  <c:v>29.111380145289761</c:v>
                </c:pt>
                <c:pt idx="48093">
                  <c:v>29.111985472166275</c:v>
                </c:pt>
                <c:pt idx="48094">
                  <c:v>29.112590799042788</c:v>
                </c:pt>
                <c:pt idx="48095">
                  <c:v>29.113196125919302</c:v>
                </c:pt>
                <c:pt idx="48096">
                  <c:v>29.113801452795816</c:v>
                </c:pt>
                <c:pt idx="48097">
                  <c:v>29.114406779672329</c:v>
                </c:pt>
                <c:pt idx="48098">
                  <c:v>29.115012106548843</c:v>
                </c:pt>
                <c:pt idx="48099">
                  <c:v>29.115617433425356</c:v>
                </c:pt>
                <c:pt idx="48100">
                  <c:v>29.11622276030187</c:v>
                </c:pt>
                <c:pt idx="48101">
                  <c:v>29.116828087178384</c:v>
                </c:pt>
                <c:pt idx="48102">
                  <c:v>29.117433414054897</c:v>
                </c:pt>
                <c:pt idx="48103">
                  <c:v>29.118038740931411</c:v>
                </c:pt>
                <c:pt idx="48104">
                  <c:v>29.118644067807924</c:v>
                </c:pt>
                <c:pt idx="48105">
                  <c:v>29.119249394684438</c:v>
                </c:pt>
                <c:pt idx="48106">
                  <c:v>29.119854721560952</c:v>
                </c:pt>
                <c:pt idx="48107">
                  <c:v>29.120460048437465</c:v>
                </c:pt>
                <c:pt idx="48108">
                  <c:v>29.121065375313979</c:v>
                </c:pt>
                <c:pt idx="48109">
                  <c:v>29.121670702190492</c:v>
                </c:pt>
                <c:pt idx="48110">
                  <c:v>29.122276029067006</c:v>
                </c:pt>
                <c:pt idx="48111">
                  <c:v>29.12288135594352</c:v>
                </c:pt>
                <c:pt idx="48112">
                  <c:v>29.123486682820033</c:v>
                </c:pt>
                <c:pt idx="48113">
                  <c:v>29.124092009696547</c:v>
                </c:pt>
                <c:pt idx="48114">
                  <c:v>29.12469733657306</c:v>
                </c:pt>
                <c:pt idx="48115">
                  <c:v>29.125302663449574</c:v>
                </c:pt>
                <c:pt idx="48116">
                  <c:v>29.125907990326088</c:v>
                </c:pt>
                <c:pt idx="48117">
                  <c:v>29.126513317202601</c:v>
                </c:pt>
                <c:pt idx="48118">
                  <c:v>29.127118644079115</c:v>
                </c:pt>
                <c:pt idx="48119">
                  <c:v>29.127723970955628</c:v>
                </c:pt>
                <c:pt idx="48120">
                  <c:v>29.128329297832142</c:v>
                </c:pt>
                <c:pt idx="48121">
                  <c:v>29.128934624708656</c:v>
                </c:pt>
                <c:pt idx="48122">
                  <c:v>29.129539951585169</c:v>
                </c:pt>
                <c:pt idx="48123">
                  <c:v>29.130145278461683</c:v>
                </c:pt>
                <c:pt idx="48124">
                  <c:v>29.130750605338196</c:v>
                </c:pt>
                <c:pt idx="48125">
                  <c:v>29.13135593221471</c:v>
                </c:pt>
                <c:pt idx="48126">
                  <c:v>29.131961259091224</c:v>
                </c:pt>
                <c:pt idx="48127">
                  <c:v>29.132566585967737</c:v>
                </c:pt>
                <c:pt idx="48128">
                  <c:v>29.133171912844251</c:v>
                </c:pt>
                <c:pt idx="48129">
                  <c:v>29.133777239720764</c:v>
                </c:pt>
                <c:pt idx="48130">
                  <c:v>29.134382566597278</c:v>
                </c:pt>
                <c:pt idx="48131">
                  <c:v>29.134987893473792</c:v>
                </c:pt>
                <c:pt idx="48132">
                  <c:v>29.135593220350305</c:v>
                </c:pt>
                <c:pt idx="48133">
                  <c:v>29.136198547226819</c:v>
                </c:pt>
                <c:pt idx="48134">
                  <c:v>29.136803874103332</c:v>
                </c:pt>
                <c:pt idx="48135">
                  <c:v>29.137409200979846</c:v>
                </c:pt>
                <c:pt idx="48136">
                  <c:v>29.13801452785636</c:v>
                </c:pt>
                <c:pt idx="48137">
                  <c:v>29.138619854732873</c:v>
                </c:pt>
                <c:pt idx="48138">
                  <c:v>29.139225181609387</c:v>
                </c:pt>
                <c:pt idx="48139">
                  <c:v>29.1398305084859</c:v>
                </c:pt>
                <c:pt idx="48140">
                  <c:v>29.140435835362414</c:v>
                </c:pt>
                <c:pt idx="48141">
                  <c:v>29.141041162238928</c:v>
                </c:pt>
                <c:pt idx="48142">
                  <c:v>29.141646489115441</c:v>
                </c:pt>
                <c:pt idx="48143">
                  <c:v>29.142251815991955</c:v>
                </c:pt>
                <c:pt idx="48144">
                  <c:v>29.142857142868468</c:v>
                </c:pt>
                <c:pt idx="48145">
                  <c:v>29.143462469744982</c:v>
                </c:pt>
                <c:pt idx="48146">
                  <c:v>29.144067796621496</c:v>
                </c:pt>
                <c:pt idx="48147">
                  <c:v>29.144673123498009</c:v>
                </c:pt>
                <c:pt idx="48148">
                  <c:v>29.145278450374523</c:v>
                </c:pt>
                <c:pt idx="48149">
                  <c:v>29.145883777251036</c:v>
                </c:pt>
                <c:pt idx="48150">
                  <c:v>29.14648910412755</c:v>
                </c:pt>
                <c:pt idx="48151">
                  <c:v>29.147094431004064</c:v>
                </c:pt>
                <c:pt idx="48152">
                  <c:v>29.147699757880577</c:v>
                </c:pt>
                <c:pt idx="48153">
                  <c:v>29.148305084757091</c:v>
                </c:pt>
                <c:pt idx="48154">
                  <c:v>29.148910411633604</c:v>
                </c:pt>
                <c:pt idx="48155">
                  <c:v>29.149515738510118</c:v>
                </c:pt>
                <c:pt idx="48156">
                  <c:v>29.150121065386632</c:v>
                </c:pt>
                <c:pt idx="48157">
                  <c:v>29.150726392263145</c:v>
                </c:pt>
                <c:pt idx="48158">
                  <c:v>29.151331719139659</c:v>
                </c:pt>
                <c:pt idx="48159">
                  <c:v>29.151937046016172</c:v>
                </c:pt>
                <c:pt idx="48160">
                  <c:v>29.152542372892686</c:v>
                </c:pt>
                <c:pt idx="48161">
                  <c:v>29.1531476997692</c:v>
                </c:pt>
                <c:pt idx="48162">
                  <c:v>29.153753026645713</c:v>
                </c:pt>
                <c:pt idx="48163">
                  <c:v>29.154358353522227</c:v>
                </c:pt>
                <c:pt idx="48164">
                  <c:v>29.15496368039874</c:v>
                </c:pt>
                <c:pt idx="48165">
                  <c:v>29.155569007275254</c:v>
                </c:pt>
                <c:pt idx="48166">
                  <c:v>29.156174334151768</c:v>
                </c:pt>
                <c:pt idx="48167">
                  <c:v>29.156779661028281</c:v>
                </c:pt>
                <c:pt idx="48168">
                  <c:v>29.157384987904795</c:v>
                </c:pt>
                <c:pt idx="48169">
                  <c:v>29.157990314781308</c:v>
                </c:pt>
                <c:pt idx="48170">
                  <c:v>29.158595641657822</c:v>
                </c:pt>
                <c:pt idx="48171">
                  <c:v>29.159200968534336</c:v>
                </c:pt>
                <c:pt idx="48172">
                  <c:v>29.159806295410849</c:v>
                </c:pt>
                <c:pt idx="48173">
                  <c:v>29.160411622287363</c:v>
                </c:pt>
                <c:pt idx="48174">
                  <c:v>29.161016949163876</c:v>
                </c:pt>
                <c:pt idx="48175">
                  <c:v>29.16162227604039</c:v>
                </c:pt>
                <c:pt idx="48176">
                  <c:v>29.162227602916904</c:v>
                </c:pt>
                <c:pt idx="48177">
                  <c:v>29.162832929793417</c:v>
                </c:pt>
                <c:pt idx="48178">
                  <c:v>29.163438256669931</c:v>
                </c:pt>
                <c:pt idx="48179">
                  <c:v>29.164043583546444</c:v>
                </c:pt>
                <c:pt idx="48180">
                  <c:v>29.164648910422958</c:v>
                </c:pt>
                <c:pt idx="48181">
                  <c:v>29.165254237299472</c:v>
                </c:pt>
                <c:pt idx="48182">
                  <c:v>29.165859564175985</c:v>
                </c:pt>
                <c:pt idx="48183">
                  <c:v>29.166464891052499</c:v>
                </c:pt>
                <c:pt idx="48184">
                  <c:v>29.167070217929012</c:v>
                </c:pt>
                <c:pt idx="48185">
                  <c:v>29.167675544805526</c:v>
                </c:pt>
                <c:pt idx="48186">
                  <c:v>29.16828087168204</c:v>
                </c:pt>
                <c:pt idx="48187">
                  <c:v>29.168886198558553</c:v>
                </c:pt>
                <c:pt idx="48188">
                  <c:v>29.169491525435067</c:v>
                </c:pt>
                <c:pt idx="48189">
                  <c:v>29.17009685231158</c:v>
                </c:pt>
                <c:pt idx="48190">
                  <c:v>29.170702179188094</c:v>
                </c:pt>
                <c:pt idx="48191">
                  <c:v>29.171307506064608</c:v>
                </c:pt>
                <c:pt idx="48192">
                  <c:v>29.171912832941121</c:v>
                </c:pt>
                <c:pt idx="48193">
                  <c:v>29.172518159817635</c:v>
                </c:pt>
                <c:pt idx="48194">
                  <c:v>29.173123486694148</c:v>
                </c:pt>
                <c:pt idx="48195">
                  <c:v>29.173728813570662</c:v>
                </c:pt>
                <c:pt idx="48196">
                  <c:v>29.174334140447176</c:v>
                </c:pt>
                <c:pt idx="48197">
                  <c:v>29.174939467323689</c:v>
                </c:pt>
                <c:pt idx="48198">
                  <c:v>29.175544794200203</c:v>
                </c:pt>
                <c:pt idx="48199">
                  <c:v>29.176150121076716</c:v>
                </c:pt>
                <c:pt idx="48200">
                  <c:v>29.17675544795323</c:v>
                </c:pt>
                <c:pt idx="48201">
                  <c:v>29.177360774829744</c:v>
                </c:pt>
                <c:pt idx="48202">
                  <c:v>29.177966101706257</c:v>
                </c:pt>
                <c:pt idx="48203">
                  <c:v>29.178571428582771</c:v>
                </c:pt>
                <c:pt idx="48204">
                  <c:v>29.179176755459284</c:v>
                </c:pt>
                <c:pt idx="48205">
                  <c:v>29.179782082335798</c:v>
                </c:pt>
                <c:pt idx="48206">
                  <c:v>29.180387409212312</c:v>
                </c:pt>
                <c:pt idx="48207">
                  <c:v>29.180992736088825</c:v>
                </c:pt>
                <c:pt idx="48208">
                  <c:v>29.181598062965339</c:v>
                </c:pt>
                <c:pt idx="48209">
                  <c:v>29.182203389841852</c:v>
                </c:pt>
                <c:pt idx="48210">
                  <c:v>29.182808716718366</c:v>
                </c:pt>
                <c:pt idx="48211">
                  <c:v>29.18341404359488</c:v>
                </c:pt>
                <c:pt idx="48212">
                  <c:v>29.184019370471393</c:v>
                </c:pt>
                <c:pt idx="48213">
                  <c:v>29.184624697347907</c:v>
                </c:pt>
                <c:pt idx="48214">
                  <c:v>29.18523002422442</c:v>
                </c:pt>
                <c:pt idx="48215">
                  <c:v>29.185835351100934</c:v>
                </c:pt>
                <c:pt idx="48216">
                  <c:v>29.186440677977448</c:v>
                </c:pt>
                <c:pt idx="48217">
                  <c:v>29.187046004853961</c:v>
                </c:pt>
                <c:pt idx="48218">
                  <c:v>29.187651331730475</c:v>
                </c:pt>
                <c:pt idx="48219">
                  <c:v>29.188256658606988</c:v>
                </c:pt>
                <c:pt idx="48220">
                  <c:v>29.188861985483502</c:v>
                </c:pt>
                <c:pt idx="48221">
                  <c:v>29.189467312360016</c:v>
                </c:pt>
                <c:pt idx="48222">
                  <c:v>29.190072639236529</c:v>
                </c:pt>
                <c:pt idx="48223">
                  <c:v>29.190677966113043</c:v>
                </c:pt>
                <c:pt idx="48224">
                  <c:v>29.191283292989556</c:v>
                </c:pt>
                <c:pt idx="48225">
                  <c:v>29.19188861986607</c:v>
                </c:pt>
                <c:pt idx="48226">
                  <c:v>29.192493946742584</c:v>
                </c:pt>
                <c:pt idx="48227">
                  <c:v>29.193099273619097</c:v>
                </c:pt>
                <c:pt idx="48228">
                  <c:v>29.193704600495611</c:v>
                </c:pt>
                <c:pt idx="48229">
                  <c:v>29.194309927372124</c:v>
                </c:pt>
                <c:pt idx="48230">
                  <c:v>29.194915254248638</c:v>
                </c:pt>
                <c:pt idx="48231">
                  <c:v>29.195520581125152</c:v>
                </c:pt>
                <c:pt idx="48232">
                  <c:v>29.196125908001665</c:v>
                </c:pt>
                <c:pt idx="48233">
                  <c:v>29.196731234878179</c:v>
                </c:pt>
                <c:pt idx="48234">
                  <c:v>29.197336561754692</c:v>
                </c:pt>
                <c:pt idx="48235">
                  <c:v>29.197941888631206</c:v>
                </c:pt>
                <c:pt idx="48236">
                  <c:v>29.19854721550772</c:v>
                </c:pt>
                <c:pt idx="48237">
                  <c:v>29.199152542384233</c:v>
                </c:pt>
                <c:pt idx="48238">
                  <c:v>29.199757869260747</c:v>
                </c:pt>
                <c:pt idx="48239">
                  <c:v>29.200363196137261</c:v>
                </c:pt>
                <c:pt idx="48240">
                  <c:v>29.200968523013774</c:v>
                </c:pt>
                <c:pt idx="48241">
                  <c:v>29.201573849890288</c:v>
                </c:pt>
                <c:pt idx="48242">
                  <c:v>29.202179176766801</c:v>
                </c:pt>
                <c:pt idx="48243">
                  <c:v>29.202784503643315</c:v>
                </c:pt>
                <c:pt idx="48244">
                  <c:v>29.203389830519829</c:v>
                </c:pt>
                <c:pt idx="48245">
                  <c:v>29.203995157396342</c:v>
                </c:pt>
                <c:pt idx="48246">
                  <c:v>29.204600484272856</c:v>
                </c:pt>
                <c:pt idx="48247">
                  <c:v>29.205205811149369</c:v>
                </c:pt>
                <c:pt idx="48248">
                  <c:v>29.205811138025883</c:v>
                </c:pt>
                <c:pt idx="48249">
                  <c:v>29.206416464902397</c:v>
                </c:pt>
                <c:pt idx="48250">
                  <c:v>29.20702179177891</c:v>
                </c:pt>
                <c:pt idx="48251">
                  <c:v>29.207627118655424</c:v>
                </c:pt>
                <c:pt idx="48252">
                  <c:v>29.208232445531937</c:v>
                </c:pt>
                <c:pt idx="48253">
                  <c:v>29.208837772408451</c:v>
                </c:pt>
                <c:pt idx="48254">
                  <c:v>29.209443099284965</c:v>
                </c:pt>
                <c:pt idx="48255">
                  <c:v>29.210048426161478</c:v>
                </c:pt>
                <c:pt idx="48256">
                  <c:v>29.210653753037992</c:v>
                </c:pt>
                <c:pt idx="48257">
                  <c:v>29.211259079914505</c:v>
                </c:pt>
                <c:pt idx="48258">
                  <c:v>29.211864406791019</c:v>
                </c:pt>
                <c:pt idx="48259">
                  <c:v>29.212469733667533</c:v>
                </c:pt>
                <c:pt idx="48260">
                  <c:v>29.213075060544046</c:v>
                </c:pt>
                <c:pt idx="48261">
                  <c:v>29.21368038742056</c:v>
                </c:pt>
                <c:pt idx="48262">
                  <c:v>29.214285714297073</c:v>
                </c:pt>
                <c:pt idx="48263">
                  <c:v>29.214891041173587</c:v>
                </c:pt>
                <c:pt idx="48264">
                  <c:v>29.215496368050101</c:v>
                </c:pt>
                <c:pt idx="48265">
                  <c:v>29.216101694926614</c:v>
                </c:pt>
                <c:pt idx="48266">
                  <c:v>29.216707021803128</c:v>
                </c:pt>
                <c:pt idx="48267">
                  <c:v>29.217312348679641</c:v>
                </c:pt>
                <c:pt idx="48268">
                  <c:v>29.217917675556155</c:v>
                </c:pt>
                <c:pt idx="48269">
                  <c:v>29.218523002432669</c:v>
                </c:pt>
                <c:pt idx="48270">
                  <c:v>29.219128329309182</c:v>
                </c:pt>
                <c:pt idx="48271">
                  <c:v>29.219733656185696</c:v>
                </c:pt>
                <c:pt idx="48272">
                  <c:v>29.220338983062209</c:v>
                </c:pt>
                <c:pt idx="48273">
                  <c:v>29.220944309938723</c:v>
                </c:pt>
                <c:pt idx="48274">
                  <c:v>29.221549636815237</c:v>
                </c:pt>
                <c:pt idx="48275">
                  <c:v>29.22215496369175</c:v>
                </c:pt>
                <c:pt idx="48276">
                  <c:v>29.222760290568264</c:v>
                </c:pt>
                <c:pt idx="48277">
                  <c:v>29.223365617444777</c:v>
                </c:pt>
                <c:pt idx="48278">
                  <c:v>29.223970944321291</c:v>
                </c:pt>
                <c:pt idx="48279">
                  <c:v>29.224576271197805</c:v>
                </c:pt>
                <c:pt idx="48280">
                  <c:v>29.225181598074318</c:v>
                </c:pt>
                <c:pt idx="48281">
                  <c:v>29.225786924950832</c:v>
                </c:pt>
                <c:pt idx="48282">
                  <c:v>29.226392251827345</c:v>
                </c:pt>
                <c:pt idx="48283">
                  <c:v>29.226997578703859</c:v>
                </c:pt>
                <c:pt idx="48284">
                  <c:v>29.227602905580373</c:v>
                </c:pt>
                <c:pt idx="48285">
                  <c:v>29.228208232456886</c:v>
                </c:pt>
                <c:pt idx="48286">
                  <c:v>29.2288135593334</c:v>
                </c:pt>
                <c:pt idx="48287">
                  <c:v>29.229418886209913</c:v>
                </c:pt>
                <c:pt idx="48288">
                  <c:v>29.230024213086427</c:v>
                </c:pt>
                <c:pt idx="48289">
                  <c:v>29.230629539962941</c:v>
                </c:pt>
                <c:pt idx="48290">
                  <c:v>29.231234866839454</c:v>
                </c:pt>
                <c:pt idx="48291">
                  <c:v>29.231840193715968</c:v>
                </c:pt>
                <c:pt idx="48292">
                  <c:v>29.232445520592481</c:v>
                </c:pt>
                <c:pt idx="48293">
                  <c:v>29.233050847468995</c:v>
                </c:pt>
                <c:pt idx="48294">
                  <c:v>29.233656174345509</c:v>
                </c:pt>
                <c:pt idx="48295">
                  <c:v>29.234261501222022</c:v>
                </c:pt>
                <c:pt idx="48296">
                  <c:v>29.234866828098536</c:v>
                </c:pt>
                <c:pt idx="48297">
                  <c:v>29.235472154975049</c:v>
                </c:pt>
                <c:pt idx="48298">
                  <c:v>29.236077481851563</c:v>
                </c:pt>
                <c:pt idx="48299">
                  <c:v>29.236682808728077</c:v>
                </c:pt>
                <c:pt idx="48300">
                  <c:v>29.23728813560459</c:v>
                </c:pt>
                <c:pt idx="48301">
                  <c:v>29.237893462481104</c:v>
                </c:pt>
                <c:pt idx="48302">
                  <c:v>29.238498789357617</c:v>
                </c:pt>
                <c:pt idx="48303">
                  <c:v>29.239104116234131</c:v>
                </c:pt>
                <c:pt idx="48304">
                  <c:v>29.239709443110645</c:v>
                </c:pt>
                <c:pt idx="48305">
                  <c:v>29.240314769987158</c:v>
                </c:pt>
                <c:pt idx="48306">
                  <c:v>29.240920096863672</c:v>
                </c:pt>
                <c:pt idx="48307">
                  <c:v>29.241525423740185</c:v>
                </c:pt>
                <c:pt idx="48308">
                  <c:v>29.242130750616699</c:v>
                </c:pt>
                <c:pt idx="48309">
                  <c:v>29.242736077493213</c:v>
                </c:pt>
                <c:pt idx="48310">
                  <c:v>29.243341404369726</c:v>
                </c:pt>
                <c:pt idx="48311">
                  <c:v>29.24394673124624</c:v>
                </c:pt>
                <c:pt idx="48312">
                  <c:v>29.244552058122753</c:v>
                </c:pt>
                <c:pt idx="48313">
                  <c:v>29.245157384999267</c:v>
                </c:pt>
                <c:pt idx="48314">
                  <c:v>29.245762711875781</c:v>
                </c:pt>
                <c:pt idx="48315">
                  <c:v>29.246368038752294</c:v>
                </c:pt>
                <c:pt idx="48316">
                  <c:v>29.246973365628808</c:v>
                </c:pt>
                <c:pt idx="48317">
                  <c:v>29.247578692505321</c:v>
                </c:pt>
                <c:pt idx="48318">
                  <c:v>29.248184019381835</c:v>
                </c:pt>
                <c:pt idx="48319">
                  <c:v>29.248789346258349</c:v>
                </c:pt>
                <c:pt idx="48320">
                  <c:v>29.249394673134862</c:v>
                </c:pt>
                <c:pt idx="48321">
                  <c:v>29.250000000011376</c:v>
                </c:pt>
                <c:pt idx="48322">
                  <c:v>29.250605326887889</c:v>
                </c:pt>
                <c:pt idx="48323">
                  <c:v>29.251210653764403</c:v>
                </c:pt>
                <c:pt idx="48324">
                  <c:v>29.251815980640917</c:v>
                </c:pt>
                <c:pt idx="48325">
                  <c:v>29.25242130751743</c:v>
                </c:pt>
                <c:pt idx="48326">
                  <c:v>29.253026634393944</c:v>
                </c:pt>
                <c:pt idx="48327">
                  <c:v>29.253631961270457</c:v>
                </c:pt>
                <c:pt idx="48328">
                  <c:v>29.254237288146971</c:v>
                </c:pt>
                <c:pt idx="48329">
                  <c:v>29.254842615023485</c:v>
                </c:pt>
                <c:pt idx="48330">
                  <c:v>29.255447941899998</c:v>
                </c:pt>
                <c:pt idx="48331">
                  <c:v>29.256053268776512</c:v>
                </c:pt>
                <c:pt idx="48332">
                  <c:v>29.256658595653025</c:v>
                </c:pt>
                <c:pt idx="48333">
                  <c:v>29.257263922529539</c:v>
                </c:pt>
                <c:pt idx="48334">
                  <c:v>29.257869249406053</c:v>
                </c:pt>
                <c:pt idx="48335">
                  <c:v>29.258474576282566</c:v>
                </c:pt>
                <c:pt idx="48336">
                  <c:v>29.25907990315908</c:v>
                </c:pt>
                <c:pt idx="48337">
                  <c:v>29.259685230035593</c:v>
                </c:pt>
                <c:pt idx="48338">
                  <c:v>29.260290556912107</c:v>
                </c:pt>
                <c:pt idx="48339">
                  <c:v>29.260895883788621</c:v>
                </c:pt>
                <c:pt idx="48340">
                  <c:v>29.261501210665134</c:v>
                </c:pt>
                <c:pt idx="48341">
                  <c:v>29.262106537541648</c:v>
                </c:pt>
                <c:pt idx="48342">
                  <c:v>29.262711864418161</c:v>
                </c:pt>
                <c:pt idx="48343">
                  <c:v>29.263317191294675</c:v>
                </c:pt>
                <c:pt idx="48344">
                  <c:v>29.263922518171189</c:v>
                </c:pt>
                <c:pt idx="48345">
                  <c:v>29.264527845047702</c:v>
                </c:pt>
                <c:pt idx="48346">
                  <c:v>29.265133171924216</c:v>
                </c:pt>
                <c:pt idx="48347">
                  <c:v>29.265738498800729</c:v>
                </c:pt>
                <c:pt idx="48348">
                  <c:v>29.266343825677243</c:v>
                </c:pt>
                <c:pt idx="48349">
                  <c:v>29.266949152553757</c:v>
                </c:pt>
                <c:pt idx="48350">
                  <c:v>29.26755447943027</c:v>
                </c:pt>
                <c:pt idx="48351">
                  <c:v>29.268159806306784</c:v>
                </c:pt>
                <c:pt idx="48352">
                  <c:v>29.268765133183297</c:v>
                </c:pt>
                <c:pt idx="48353">
                  <c:v>29.269370460059811</c:v>
                </c:pt>
                <c:pt idx="48354">
                  <c:v>29.269975786936325</c:v>
                </c:pt>
                <c:pt idx="48355">
                  <c:v>29.270581113812838</c:v>
                </c:pt>
                <c:pt idx="48356">
                  <c:v>29.271186440689352</c:v>
                </c:pt>
                <c:pt idx="48357">
                  <c:v>29.271791767565865</c:v>
                </c:pt>
                <c:pt idx="48358">
                  <c:v>29.272397094442379</c:v>
                </c:pt>
                <c:pt idx="48359">
                  <c:v>29.273002421318893</c:v>
                </c:pt>
                <c:pt idx="48360">
                  <c:v>29.273607748195406</c:v>
                </c:pt>
                <c:pt idx="48361">
                  <c:v>29.27421307507192</c:v>
                </c:pt>
                <c:pt idx="48362">
                  <c:v>29.274818401948433</c:v>
                </c:pt>
                <c:pt idx="48363">
                  <c:v>29.275423728824947</c:v>
                </c:pt>
                <c:pt idx="48364">
                  <c:v>29.276029055701461</c:v>
                </c:pt>
                <c:pt idx="48365">
                  <c:v>29.276634382577974</c:v>
                </c:pt>
                <c:pt idx="48366">
                  <c:v>29.277239709454488</c:v>
                </c:pt>
                <c:pt idx="48367">
                  <c:v>29.277845036331001</c:v>
                </c:pt>
                <c:pt idx="48368">
                  <c:v>29.278450363207515</c:v>
                </c:pt>
                <c:pt idx="48369">
                  <c:v>29.279055690084029</c:v>
                </c:pt>
                <c:pt idx="48370">
                  <c:v>29.279661016960542</c:v>
                </c:pt>
                <c:pt idx="48371">
                  <c:v>29.280266343837056</c:v>
                </c:pt>
                <c:pt idx="48372">
                  <c:v>29.280871670713569</c:v>
                </c:pt>
                <c:pt idx="48373">
                  <c:v>29.281476997590083</c:v>
                </c:pt>
                <c:pt idx="48374">
                  <c:v>29.282082324466597</c:v>
                </c:pt>
                <c:pt idx="48375">
                  <c:v>29.28268765134311</c:v>
                </c:pt>
                <c:pt idx="48376">
                  <c:v>29.283292978219624</c:v>
                </c:pt>
                <c:pt idx="48377">
                  <c:v>29.283898305096137</c:v>
                </c:pt>
                <c:pt idx="48378">
                  <c:v>29.284503631972651</c:v>
                </c:pt>
                <c:pt idx="48379">
                  <c:v>29.285108958849165</c:v>
                </c:pt>
                <c:pt idx="48380">
                  <c:v>29.285714285725678</c:v>
                </c:pt>
                <c:pt idx="48381">
                  <c:v>29.286319612602192</c:v>
                </c:pt>
                <c:pt idx="48382">
                  <c:v>29.286924939478705</c:v>
                </c:pt>
                <c:pt idx="48383">
                  <c:v>29.287530266355219</c:v>
                </c:pt>
                <c:pt idx="48384">
                  <c:v>29.288135593231733</c:v>
                </c:pt>
                <c:pt idx="48385">
                  <c:v>29.288740920108246</c:v>
                </c:pt>
                <c:pt idx="48386">
                  <c:v>29.28934624698476</c:v>
                </c:pt>
                <c:pt idx="48387">
                  <c:v>29.289951573861273</c:v>
                </c:pt>
                <c:pt idx="48388">
                  <c:v>29.290556900737787</c:v>
                </c:pt>
                <c:pt idx="48389">
                  <c:v>29.291162227614301</c:v>
                </c:pt>
                <c:pt idx="48390">
                  <c:v>29.291767554490814</c:v>
                </c:pt>
                <c:pt idx="48391">
                  <c:v>29.292372881367328</c:v>
                </c:pt>
                <c:pt idx="48392">
                  <c:v>29.292978208243841</c:v>
                </c:pt>
                <c:pt idx="48393">
                  <c:v>29.293583535120355</c:v>
                </c:pt>
                <c:pt idx="48394">
                  <c:v>29.294188861996869</c:v>
                </c:pt>
                <c:pt idx="48395">
                  <c:v>29.294794188873382</c:v>
                </c:pt>
                <c:pt idx="48396">
                  <c:v>29.295399515749896</c:v>
                </c:pt>
                <c:pt idx="48397">
                  <c:v>29.296004842626409</c:v>
                </c:pt>
                <c:pt idx="48398">
                  <c:v>29.296610169502923</c:v>
                </c:pt>
                <c:pt idx="48399">
                  <c:v>29.297215496379437</c:v>
                </c:pt>
                <c:pt idx="48400">
                  <c:v>29.29782082325595</c:v>
                </c:pt>
                <c:pt idx="48401">
                  <c:v>29.298426150132464</c:v>
                </c:pt>
                <c:pt idx="48402">
                  <c:v>29.299031477008977</c:v>
                </c:pt>
                <c:pt idx="48403">
                  <c:v>29.299636803885491</c:v>
                </c:pt>
                <c:pt idx="48404">
                  <c:v>29.300242130762005</c:v>
                </c:pt>
                <c:pt idx="48405">
                  <c:v>29.300847457638518</c:v>
                </c:pt>
                <c:pt idx="48406">
                  <c:v>29.301452784515032</c:v>
                </c:pt>
                <c:pt idx="48407">
                  <c:v>29.302058111391545</c:v>
                </c:pt>
                <c:pt idx="48408">
                  <c:v>29.302663438268059</c:v>
                </c:pt>
                <c:pt idx="48409">
                  <c:v>29.303268765144573</c:v>
                </c:pt>
                <c:pt idx="48410">
                  <c:v>29.303874092021086</c:v>
                </c:pt>
                <c:pt idx="48411">
                  <c:v>29.3044794188976</c:v>
                </c:pt>
                <c:pt idx="48412">
                  <c:v>29.305084745774113</c:v>
                </c:pt>
                <c:pt idx="48413">
                  <c:v>29.305690072650627</c:v>
                </c:pt>
                <c:pt idx="48414">
                  <c:v>29.306295399527141</c:v>
                </c:pt>
                <c:pt idx="48415">
                  <c:v>29.306900726403654</c:v>
                </c:pt>
                <c:pt idx="48416">
                  <c:v>29.307506053280168</c:v>
                </c:pt>
                <c:pt idx="48417">
                  <c:v>29.308111380156681</c:v>
                </c:pt>
                <c:pt idx="48418">
                  <c:v>29.308716707033195</c:v>
                </c:pt>
                <c:pt idx="48419">
                  <c:v>29.309322033909709</c:v>
                </c:pt>
                <c:pt idx="48420">
                  <c:v>29.309927360786222</c:v>
                </c:pt>
                <c:pt idx="48421">
                  <c:v>29.310532687662736</c:v>
                </c:pt>
                <c:pt idx="48422">
                  <c:v>29.311138014539249</c:v>
                </c:pt>
                <c:pt idx="48423">
                  <c:v>29.311743341415763</c:v>
                </c:pt>
                <c:pt idx="48424">
                  <c:v>29.312348668292277</c:v>
                </c:pt>
                <c:pt idx="48425">
                  <c:v>29.31295399516879</c:v>
                </c:pt>
                <c:pt idx="48426">
                  <c:v>29.313559322045304</c:v>
                </c:pt>
                <c:pt idx="48427">
                  <c:v>29.314164648921818</c:v>
                </c:pt>
                <c:pt idx="48428">
                  <c:v>29.314769975798331</c:v>
                </c:pt>
                <c:pt idx="48429">
                  <c:v>29.315375302674845</c:v>
                </c:pt>
                <c:pt idx="48430">
                  <c:v>29.315980629551358</c:v>
                </c:pt>
                <c:pt idx="48431">
                  <c:v>29.316585956427872</c:v>
                </c:pt>
                <c:pt idx="48432">
                  <c:v>29.317191283304386</c:v>
                </c:pt>
                <c:pt idx="48433">
                  <c:v>29.317796610180899</c:v>
                </c:pt>
                <c:pt idx="48434">
                  <c:v>29.318401937057413</c:v>
                </c:pt>
                <c:pt idx="48435">
                  <c:v>29.319007263933926</c:v>
                </c:pt>
                <c:pt idx="48436">
                  <c:v>29.31961259081044</c:v>
                </c:pt>
                <c:pt idx="48437">
                  <c:v>29.320217917686954</c:v>
                </c:pt>
                <c:pt idx="48438">
                  <c:v>29.320823244563467</c:v>
                </c:pt>
                <c:pt idx="48439">
                  <c:v>29.321428571439981</c:v>
                </c:pt>
                <c:pt idx="48440">
                  <c:v>29.322033898316494</c:v>
                </c:pt>
                <c:pt idx="48441">
                  <c:v>29.322639225193008</c:v>
                </c:pt>
                <c:pt idx="48442">
                  <c:v>29.323244552069522</c:v>
                </c:pt>
                <c:pt idx="48443">
                  <c:v>29.323849878946035</c:v>
                </c:pt>
                <c:pt idx="48444">
                  <c:v>29.324455205822549</c:v>
                </c:pt>
                <c:pt idx="48445">
                  <c:v>29.325060532699062</c:v>
                </c:pt>
                <c:pt idx="48446">
                  <c:v>29.325665859575576</c:v>
                </c:pt>
                <c:pt idx="48447">
                  <c:v>29.32627118645209</c:v>
                </c:pt>
                <c:pt idx="48448">
                  <c:v>29.326876513328603</c:v>
                </c:pt>
                <c:pt idx="48449">
                  <c:v>29.327481840205117</c:v>
                </c:pt>
                <c:pt idx="48450">
                  <c:v>29.32808716708163</c:v>
                </c:pt>
                <c:pt idx="48451">
                  <c:v>29.328692493958144</c:v>
                </c:pt>
                <c:pt idx="48452">
                  <c:v>29.329297820834658</c:v>
                </c:pt>
                <c:pt idx="48453">
                  <c:v>29.329903147711171</c:v>
                </c:pt>
                <c:pt idx="48454">
                  <c:v>29.330508474587685</c:v>
                </c:pt>
                <c:pt idx="48455">
                  <c:v>29.331113801464198</c:v>
                </c:pt>
                <c:pt idx="48456">
                  <c:v>29.331719128340712</c:v>
                </c:pt>
                <c:pt idx="48457">
                  <c:v>29.332324455217226</c:v>
                </c:pt>
                <c:pt idx="48458">
                  <c:v>29.332929782093739</c:v>
                </c:pt>
                <c:pt idx="48459">
                  <c:v>29.333535108970253</c:v>
                </c:pt>
                <c:pt idx="48460">
                  <c:v>29.334140435846766</c:v>
                </c:pt>
                <c:pt idx="48461">
                  <c:v>29.33474576272328</c:v>
                </c:pt>
                <c:pt idx="48462">
                  <c:v>29.335351089599794</c:v>
                </c:pt>
                <c:pt idx="48463">
                  <c:v>29.335956416476307</c:v>
                </c:pt>
                <c:pt idx="48464">
                  <c:v>29.336561743352821</c:v>
                </c:pt>
                <c:pt idx="48465">
                  <c:v>29.337167070229334</c:v>
                </c:pt>
                <c:pt idx="48466">
                  <c:v>29.337772397105848</c:v>
                </c:pt>
                <c:pt idx="48467">
                  <c:v>29.338377723982362</c:v>
                </c:pt>
                <c:pt idx="48468">
                  <c:v>29.338983050858875</c:v>
                </c:pt>
                <c:pt idx="48469">
                  <c:v>29.339588377735389</c:v>
                </c:pt>
                <c:pt idx="48470">
                  <c:v>29.340193704611902</c:v>
                </c:pt>
                <c:pt idx="48471">
                  <c:v>29.340799031488416</c:v>
                </c:pt>
                <c:pt idx="48472">
                  <c:v>29.34140435836493</c:v>
                </c:pt>
                <c:pt idx="48473">
                  <c:v>29.342009685241443</c:v>
                </c:pt>
                <c:pt idx="48474">
                  <c:v>29.342615012117957</c:v>
                </c:pt>
                <c:pt idx="48475">
                  <c:v>29.34322033899447</c:v>
                </c:pt>
                <c:pt idx="48476">
                  <c:v>29.343825665870984</c:v>
                </c:pt>
                <c:pt idx="48477">
                  <c:v>29.344430992747498</c:v>
                </c:pt>
                <c:pt idx="48478">
                  <c:v>29.345036319624011</c:v>
                </c:pt>
                <c:pt idx="48479">
                  <c:v>29.345641646500525</c:v>
                </c:pt>
                <c:pt idx="48480">
                  <c:v>29.346246973377038</c:v>
                </c:pt>
                <c:pt idx="48481">
                  <c:v>29.346852300253552</c:v>
                </c:pt>
                <c:pt idx="48482">
                  <c:v>29.347457627130066</c:v>
                </c:pt>
                <c:pt idx="48483">
                  <c:v>29.348062954006579</c:v>
                </c:pt>
                <c:pt idx="48484">
                  <c:v>29.348668280883093</c:v>
                </c:pt>
                <c:pt idx="48485">
                  <c:v>29.349273607759606</c:v>
                </c:pt>
                <c:pt idx="48486">
                  <c:v>29.34987893463612</c:v>
                </c:pt>
                <c:pt idx="48487">
                  <c:v>29.350484261512634</c:v>
                </c:pt>
                <c:pt idx="48488">
                  <c:v>29.351089588389147</c:v>
                </c:pt>
                <c:pt idx="48489">
                  <c:v>29.351694915265661</c:v>
                </c:pt>
                <c:pt idx="48490">
                  <c:v>29.352300242142174</c:v>
                </c:pt>
                <c:pt idx="48491">
                  <c:v>29.352905569018688</c:v>
                </c:pt>
                <c:pt idx="48492">
                  <c:v>29.353510895895202</c:v>
                </c:pt>
                <c:pt idx="48493">
                  <c:v>29.354116222771715</c:v>
                </c:pt>
                <c:pt idx="48494">
                  <c:v>29.354721549648229</c:v>
                </c:pt>
                <c:pt idx="48495">
                  <c:v>29.355326876524742</c:v>
                </c:pt>
                <c:pt idx="48496">
                  <c:v>29.355932203401256</c:v>
                </c:pt>
                <c:pt idx="48497">
                  <c:v>29.35653753027777</c:v>
                </c:pt>
                <c:pt idx="48498">
                  <c:v>29.357142857154283</c:v>
                </c:pt>
                <c:pt idx="48499">
                  <c:v>29.357748184030797</c:v>
                </c:pt>
                <c:pt idx="48500">
                  <c:v>29.35835351090731</c:v>
                </c:pt>
                <c:pt idx="48501">
                  <c:v>29.358958837783824</c:v>
                </c:pt>
                <c:pt idx="48502">
                  <c:v>29.359564164660338</c:v>
                </c:pt>
                <c:pt idx="48503">
                  <c:v>29.360169491536851</c:v>
                </c:pt>
                <c:pt idx="48504">
                  <c:v>29.360774818413365</c:v>
                </c:pt>
                <c:pt idx="48505">
                  <c:v>29.361380145289878</c:v>
                </c:pt>
                <c:pt idx="48506">
                  <c:v>29.361985472166392</c:v>
                </c:pt>
                <c:pt idx="48507">
                  <c:v>29.362590799042906</c:v>
                </c:pt>
                <c:pt idx="48508">
                  <c:v>29.363196125919419</c:v>
                </c:pt>
                <c:pt idx="48509">
                  <c:v>29.363801452795933</c:v>
                </c:pt>
                <c:pt idx="48510">
                  <c:v>29.364406779672446</c:v>
                </c:pt>
                <c:pt idx="48511">
                  <c:v>29.36501210654896</c:v>
                </c:pt>
                <c:pt idx="48512">
                  <c:v>29.365617433425474</c:v>
                </c:pt>
                <c:pt idx="48513">
                  <c:v>29.366222760301987</c:v>
                </c:pt>
                <c:pt idx="48514">
                  <c:v>29.366828087178501</c:v>
                </c:pt>
                <c:pt idx="48515">
                  <c:v>29.367433414055014</c:v>
                </c:pt>
                <c:pt idx="48516">
                  <c:v>29.368038740931528</c:v>
                </c:pt>
                <c:pt idx="48517">
                  <c:v>29.368644067808042</c:v>
                </c:pt>
                <c:pt idx="48518">
                  <c:v>29.369249394684555</c:v>
                </c:pt>
                <c:pt idx="48519">
                  <c:v>29.369854721561069</c:v>
                </c:pt>
                <c:pt idx="48520">
                  <c:v>29.370460048437582</c:v>
                </c:pt>
                <c:pt idx="48521">
                  <c:v>29.371065375314096</c:v>
                </c:pt>
                <c:pt idx="48522">
                  <c:v>29.37167070219061</c:v>
                </c:pt>
                <c:pt idx="48523">
                  <c:v>29.372276029067123</c:v>
                </c:pt>
                <c:pt idx="48524">
                  <c:v>29.372881355943637</c:v>
                </c:pt>
                <c:pt idx="48525">
                  <c:v>29.37348668282015</c:v>
                </c:pt>
                <c:pt idx="48526">
                  <c:v>29.374092009696664</c:v>
                </c:pt>
                <c:pt idx="48527">
                  <c:v>29.374697336573178</c:v>
                </c:pt>
                <c:pt idx="48528">
                  <c:v>29.375302663449691</c:v>
                </c:pt>
                <c:pt idx="48529">
                  <c:v>29.375907990326205</c:v>
                </c:pt>
                <c:pt idx="48530">
                  <c:v>29.376513317202718</c:v>
                </c:pt>
                <c:pt idx="48531">
                  <c:v>29.377118644079232</c:v>
                </c:pt>
                <c:pt idx="48532">
                  <c:v>29.377723970955746</c:v>
                </c:pt>
                <c:pt idx="48533">
                  <c:v>29.378329297832259</c:v>
                </c:pt>
                <c:pt idx="48534">
                  <c:v>29.378934624708773</c:v>
                </c:pt>
                <c:pt idx="48535">
                  <c:v>29.379539951585286</c:v>
                </c:pt>
                <c:pt idx="48536">
                  <c:v>29.3801452784618</c:v>
                </c:pt>
                <c:pt idx="48537">
                  <c:v>29.380750605338314</c:v>
                </c:pt>
                <c:pt idx="48538">
                  <c:v>29.381355932214827</c:v>
                </c:pt>
                <c:pt idx="48539">
                  <c:v>29.381961259091341</c:v>
                </c:pt>
                <c:pt idx="48540">
                  <c:v>29.382566585967854</c:v>
                </c:pt>
                <c:pt idx="48541">
                  <c:v>29.383171912844368</c:v>
                </c:pt>
                <c:pt idx="48542">
                  <c:v>29.383777239720882</c:v>
                </c:pt>
                <c:pt idx="48543">
                  <c:v>29.384382566597395</c:v>
                </c:pt>
                <c:pt idx="48544">
                  <c:v>29.384987893473909</c:v>
                </c:pt>
                <c:pt idx="48545">
                  <c:v>29.385593220350422</c:v>
                </c:pt>
                <c:pt idx="48546">
                  <c:v>29.386198547226936</c:v>
                </c:pt>
                <c:pt idx="48547">
                  <c:v>29.38680387410345</c:v>
                </c:pt>
                <c:pt idx="48548">
                  <c:v>29.387409200979963</c:v>
                </c:pt>
                <c:pt idx="48549">
                  <c:v>29.388014527856477</c:v>
                </c:pt>
                <c:pt idx="48550">
                  <c:v>29.38861985473299</c:v>
                </c:pt>
                <c:pt idx="48551">
                  <c:v>29.389225181609504</c:v>
                </c:pt>
                <c:pt idx="48552">
                  <c:v>29.389830508486018</c:v>
                </c:pt>
                <c:pt idx="48553">
                  <c:v>29.390435835362531</c:v>
                </c:pt>
                <c:pt idx="48554">
                  <c:v>29.391041162239045</c:v>
                </c:pt>
                <c:pt idx="48555">
                  <c:v>29.391646489115558</c:v>
                </c:pt>
                <c:pt idx="48556">
                  <c:v>29.392251815992072</c:v>
                </c:pt>
                <c:pt idx="48557">
                  <c:v>29.392857142868586</c:v>
                </c:pt>
                <c:pt idx="48558">
                  <c:v>29.393462469745099</c:v>
                </c:pt>
                <c:pt idx="48559">
                  <c:v>29.394067796621613</c:v>
                </c:pt>
                <c:pt idx="48560">
                  <c:v>29.394673123498126</c:v>
                </c:pt>
                <c:pt idx="48561">
                  <c:v>29.39527845037464</c:v>
                </c:pt>
                <c:pt idx="48562">
                  <c:v>29.395883777251154</c:v>
                </c:pt>
                <c:pt idx="48563">
                  <c:v>29.396489104127667</c:v>
                </c:pt>
                <c:pt idx="48564">
                  <c:v>29.397094431004181</c:v>
                </c:pt>
                <c:pt idx="48565">
                  <c:v>29.397699757880694</c:v>
                </c:pt>
                <c:pt idx="48566">
                  <c:v>29.398305084757208</c:v>
                </c:pt>
                <c:pt idx="48567">
                  <c:v>29.398910411633722</c:v>
                </c:pt>
                <c:pt idx="48568">
                  <c:v>29.399515738510235</c:v>
                </c:pt>
                <c:pt idx="48569">
                  <c:v>29.400121065386749</c:v>
                </c:pt>
                <c:pt idx="48570">
                  <c:v>29.400726392263262</c:v>
                </c:pt>
                <c:pt idx="48571">
                  <c:v>29.401331719139776</c:v>
                </c:pt>
                <c:pt idx="48572">
                  <c:v>29.40193704601629</c:v>
                </c:pt>
                <c:pt idx="48573">
                  <c:v>29.402542372892803</c:v>
                </c:pt>
                <c:pt idx="48574">
                  <c:v>29.403147699769317</c:v>
                </c:pt>
                <c:pt idx="48575">
                  <c:v>29.40375302664583</c:v>
                </c:pt>
                <c:pt idx="48576">
                  <c:v>29.404358353522344</c:v>
                </c:pt>
                <c:pt idx="48577">
                  <c:v>29.404963680398858</c:v>
                </c:pt>
                <c:pt idx="48578">
                  <c:v>29.405569007275371</c:v>
                </c:pt>
                <c:pt idx="48579">
                  <c:v>29.406174334151885</c:v>
                </c:pt>
                <c:pt idx="48580">
                  <c:v>29.406779661028398</c:v>
                </c:pt>
                <c:pt idx="48581">
                  <c:v>29.407384987904912</c:v>
                </c:pt>
                <c:pt idx="48582">
                  <c:v>29.407990314781426</c:v>
                </c:pt>
                <c:pt idx="48583">
                  <c:v>29.408595641657939</c:v>
                </c:pt>
                <c:pt idx="48584">
                  <c:v>29.409200968534453</c:v>
                </c:pt>
                <c:pt idx="48585">
                  <c:v>29.409806295410966</c:v>
                </c:pt>
                <c:pt idx="48586">
                  <c:v>29.41041162228748</c:v>
                </c:pt>
                <c:pt idx="48587">
                  <c:v>29.411016949163994</c:v>
                </c:pt>
                <c:pt idx="48588">
                  <c:v>29.411622276040507</c:v>
                </c:pt>
                <c:pt idx="48589">
                  <c:v>29.412227602917021</c:v>
                </c:pt>
                <c:pt idx="48590">
                  <c:v>29.412832929793534</c:v>
                </c:pt>
                <c:pt idx="48591">
                  <c:v>29.413438256670048</c:v>
                </c:pt>
                <c:pt idx="48592">
                  <c:v>29.414043583546562</c:v>
                </c:pt>
                <c:pt idx="48593">
                  <c:v>29.414648910423075</c:v>
                </c:pt>
                <c:pt idx="48594">
                  <c:v>29.415254237299589</c:v>
                </c:pt>
                <c:pt idx="48595">
                  <c:v>29.415859564176102</c:v>
                </c:pt>
                <c:pt idx="48596">
                  <c:v>29.416464891052616</c:v>
                </c:pt>
                <c:pt idx="48597">
                  <c:v>29.41707021792913</c:v>
                </c:pt>
                <c:pt idx="48598">
                  <c:v>29.417675544805643</c:v>
                </c:pt>
                <c:pt idx="48599">
                  <c:v>29.418280871682157</c:v>
                </c:pt>
                <c:pt idx="48600">
                  <c:v>29.41888619855867</c:v>
                </c:pt>
                <c:pt idx="48601">
                  <c:v>29.419491525435184</c:v>
                </c:pt>
                <c:pt idx="48602">
                  <c:v>29.420096852311698</c:v>
                </c:pt>
                <c:pt idx="48603">
                  <c:v>29.420702179188211</c:v>
                </c:pt>
                <c:pt idx="48604">
                  <c:v>29.421307506064725</c:v>
                </c:pt>
                <c:pt idx="48605">
                  <c:v>29.421912832941238</c:v>
                </c:pt>
                <c:pt idx="48606">
                  <c:v>29.422518159817752</c:v>
                </c:pt>
                <c:pt idx="48607">
                  <c:v>29.423123486694266</c:v>
                </c:pt>
                <c:pt idx="48608">
                  <c:v>29.423728813570779</c:v>
                </c:pt>
                <c:pt idx="48609">
                  <c:v>29.424334140447293</c:v>
                </c:pt>
                <c:pt idx="48610">
                  <c:v>29.424939467323806</c:v>
                </c:pt>
                <c:pt idx="48611">
                  <c:v>29.42554479420032</c:v>
                </c:pt>
                <c:pt idx="48612">
                  <c:v>29.426150121076834</c:v>
                </c:pt>
                <c:pt idx="48613">
                  <c:v>29.426755447953347</c:v>
                </c:pt>
                <c:pt idx="48614">
                  <c:v>29.427360774829861</c:v>
                </c:pt>
                <c:pt idx="48615">
                  <c:v>29.427966101706375</c:v>
                </c:pt>
                <c:pt idx="48616">
                  <c:v>29.428571428582888</c:v>
                </c:pt>
                <c:pt idx="48617">
                  <c:v>29.429176755459402</c:v>
                </c:pt>
                <c:pt idx="48618">
                  <c:v>29.429782082335915</c:v>
                </c:pt>
                <c:pt idx="48619">
                  <c:v>29.430387409212429</c:v>
                </c:pt>
                <c:pt idx="48620">
                  <c:v>29.430992736088943</c:v>
                </c:pt>
                <c:pt idx="48621">
                  <c:v>29.431598062965456</c:v>
                </c:pt>
                <c:pt idx="48622">
                  <c:v>29.43220338984197</c:v>
                </c:pt>
                <c:pt idx="48623">
                  <c:v>29.432808716718483</c:v>
                </c:pt>
                <c:pt idx="48624">
                  <c:v>29.433414043594997</c:v>
                </c:pt>
                <c:pt idx="48625">
                  <c:v>29.434019370471511</c:v>
                </c:pt>
                <c:pt idx="48626">
                  <c:v>29.434624697348024</c:v>
                </c:pt>
                <c:pt idx="48627">
                  <c:v>29.435230024224538</c:v>
                </c:pt>
                <c:pt idx="48628">
                  <c:v>29.435835351101051</c:v>
                </c:pt>
                <c:pt idx="48629">
                  <c:v>29.436440677977565</c:v>
                </c:pt>
                <c:pt idx="48630">
                  <c:v>29.437046004854079</c:v>
                </c:pt>
                <c:pt idx="48631">
                  <c:v>29.437651331730592</c:v>
                </c:pt>
                <c:pt idx="48632">
                  <c:v>29.438256658607106</c:v>
                </c:pt>
                <c:pt idx="48633">
                  <c:v>29.438861985483619</c:v>
                </c:pt>
                <c:pt idx="48634">
                  <c:v>29.439467312360133</c:v>
                </c:pt>
                <c:pt idx="48635">
                  <c:v>29.440072639236647</c:v>
                </c:pt>
                <c:pt idx="48636">
                  <c:v>29.44067796611316</c:v>
                </c:pt>
                <c:pt idx="48637">
                  <c:v>29.441283292989674</c:v>
                </c:pt>
                <c:pt idx="48638">
                  <c:v>29.441888619866187</c:v>
                </c:pt>
                <c:pt idx="48639">
                  <c:v>29.442493946742701</c:v>
                </c:pt>
                <c:pt idx="48640">
                  <c:v>29.443099273619215</c:v>
                </c:pt>
                <c:pt idx="48641">
                  <c:v>29.443704600495728</c:v>
                </c:pt>
                <c:pt idx="48642">
                  <c:v>29.444309927372242</c:v>
                </c:pt>
                <c:pt idx="48643">
                  <c:v>29.444915254248755</c:v>
                </c:pt>
                <c:pt idx="48644">
                  <c:v>29.445520581125269</c:v>
                </c:pt>
                <c:pt idx="48645">
                  <c:v>29.446125908001783</c:v>
                </c:pt>
                <c:pt idx="48646">
                  <c:v>29.446731234878296</c:v>
                </c:pt>
                <c:pt idx="48647">
                  <c:v>29.44733656175481</c:v>
                </c:pt>
                <c:pt idx="48648">
                  <c:v>29.447941888631323</c:v>
                </c:pt>
                <c:pt idx="48649">
                  <c:v>29.448547215507837</c:v>
                </c:pt>
                <c:pt idx="48650">
                  <c:v>29.449152542384351</c:v>
                </c:pt>
                <c:pt idx="48651">
                  <c:v>29.449757869260864</c:v>
                </c:pt>
                <c:pt idx="48652">
                  <c:v>29.450363196137378</c:v>
                </c:pt>
                <c:pt idx="48653">
                  <c:v>29.450968523013891</c:v>
                </c:pt>
                <c:pt idx="48654">
                  <c:v>29.451573849890405</c:v>
                </c:pt>
                <c:pt idx="48655">
                  <c:v>29.452179176766919</c:v>
                </c:pt>
                <c:pt idx="48656">
                  <c:v>29.452784503643432</c:v>
                </c:pt>
                <c:pt idx="48657">
                  <c:v>29.453389830519946</c:v>
                </c:pt>
                <c:pt idx="48658">
                  <c:v>29.453995157396459</c:v>
                </c:pt>
                <c:pt idx="48659">
                  <c:v>29.454600484272973</c:v>
                </c:pt>
                <c:pt idx="48660">
                  <c:v>29.455205811149487</c:v>
                </c:pt>
                <c:pt idx="48661">
                  <c:v>29.455811138026</c:v>
                </c:pt>
                <c:pt idx="48662">
                  <c:v>29.456416464902514</c:v>
                </c:pt>
                <c:pt idx="48663">
                  <c:v>29.457021791779027</c:v>
                </c:pt>
                <c:pt idx="48664">
                  <c:v>29.457627118655541</c:v>
                </c:pt>
                <c:pt idx="48665">
                  <c:v>29.458232445532055</c:v>
                </c:pt>
                <c:pt idx="48666">
                  <c:v>29.458837772408568</c:v>
                </c:pt>
                <c:pt idx="48667">
                  <c:v>29.459443099285082</c:v>
                </c:pt>
                <c:pt idx="48668">
                  <c:v>29.460048426161595</c:v>
                </c:pt>
                <c:pt idx="48669">
                  <c:v>29.460653753038109</c:v>
                </c:pt>
                <c:pt idx="48670">
                  <c:v>29.461259079914623</c:v>
                </c:pt>
                <c:pt idx="48671">
                  <c:v>29.461864406791136</c:v>
                </c:pt>
                <c:pt idx="48672">
                  <c:v>29.46246973366765</c:v>
                </c:pt>
                <c:pt idx="48673">
                  <c:v>29.463075060544163</c:v>
                </c:pt>
                <c:pt idx="48674">
                  <c:v>29.463680387420677</c:v>
                </c:pt>
                <c:pt idx="48675">
                  <c:v>29.464285714297191</c:v>
                </c:pt>
                <c:pt idx="48676">
                  <c:v>29.464891041173704</c:v>
                </c:pt>
                <c:pt idx="48677">
                  <c:v>29.465496368050218</c:v>
                </c:pt>
                <c:pt idx="48678">
                  <c:v>29.466101694926731</c:v>
                </c:pt>
                <c:pt idx="48679">
                  <c:v>29.466707021803245</c:v>
                </c:pt>
                <c:pt idx="48680">
                  <c:v>29.467312348679759</c:v>
                </c:pt>
                <c:pt idx="48681">
                  <c:v>29.467917675556272</c:v>
                </c:pt>
                <c:pt idx="48682">
                  <c:v>29.468523002432786</c:v>
                </c:pt>
                <c:pt idx="48683">
                  <c:v>29.469128329309299</c:v>
                </c:pt>
                <c:pt idx="48684">
                  <c:v>29.469733656185813</c:v>
                </c:pt>
                <c:pt idx="48685">
                  <c:v>29.470338983062327</c:v>
                </c:pt>
                <c:pt idx="48686">
                  <c:v>29.47094430993884</c:v>
                </c:pt>
                <c:pt idx="48687">
                  <c:v>29.471549636815354</c:v>
                </c:pt>
                <c:pt idx="48688">
                  <c:v>29.472154963691867</c:v>
                </c:pt>
                <c:pt idx="48689">
                  <c:v>29.472760290568381</c:v>
                </c:pt>
                <c:pt idx="48690">
                  <c:v>29.473365617444895</c:v>
                </c:pt>
                <c:pt idx="48691">
                  <c:v>29.473970944321408</c:v>
                </c:pt>
                <c:pt idx="48692">
                  <c:v>29.474576271197922</c:v>
                </c:pt>
                <c:pt idx="48693">
                  <c:v>29.475181598074435</c:v>
                </c:pt>
                <c:pt idx="48694">
                  <c:v>29.475786924950949</c:v>
                </c:pt>
                <c:pt idx="48695">
                  <c:v>29.476392251827463</c:v>
                </c:pt>
                <c:pt idx="48696">
                  <c:v>29.476997578703976</c:v>
                </c:pt>
                <c:pt idx="48697">
                  <c:v>29.47760290558049</c:v>
                </c:pt>
                <c:pt idx="48698">
                  <c:v>29.478208232457003</c:v>
                </c:pt>
                <c:pt idx="48699">
                  <c:v>29.478813559333517</c:v>
                </c:pt>
                <c:pt idx="48700">
                  <c:v>29.479418886210031</c:v>
                </c:pt>
                <c:pt idx="48701">
                  <c:v>29.480024213086544</c:v>
                </c:pt>
                <c:pt idx="48702">
                  <c:v>29.480629539963058</c:v>
                </c:pt>
                <c:pt idx="48703">
                  <c:v>29.481234866839571</c:v>
                </c:pt>
                <c:pt idx="48704">
                  <c:v>29.481840193716085</c:v>
                </c:pt>
                <c:pt idx="48705">
                  <c:v>29.482445520592599</c:v>
                </c:pt>
                <c:pt idx="48706">
                  <c:v>29.483050847469112</c:v>
                </c:pt>
                <c:pt idx="48707">
                  <c:v>29.483656174345626</c:v>
                </c:pt>
                <c:pt idx="48708">
                  <c:v>29.484261501222139</c:v>
                </c:pt>
                <c:pt idx="48709">
                  <c:v>29.484866828098653</c:v>
                </c:pt>
                <c:pt idx="48710">
                  <c:v>29.485472154975167</c:v>
                </c:pt>
                <c:pt idx="48711">
                  <c:v>29.48607748185168</c:v>
                </c:pt>
                <c:pt idx="48712">
                  <c:v>29.486682808728194</c:v>
                </c:pt>
                <c:pt idx="48713">
                  <c:v>29.487288135604707</c:v>
                </c:pt>
                <c:pt idx="48714">
                  <c:v>29.487893462481221</c:v>
                </c:pt>
                <c:pt idx="48715">
                  <c:v>29.488498789357735</c:v>
                </c:pt>
                <c:pt idx="48716">
                  <c:v>29.489104116234248</c:v>
                </c:pt>
                <c:pt idx="48717">
                  <c:v>29.489709443110762</c:v>
                </c:pt>
                <c:pt idx="48718">
                  <c:v>29.490314769987275</c:v>
                </c:pt>
                <c:pt idx="48719">
                  <c:v>29.490920096863789</c:v>
                </c:pt>
                <c:pt idx="48720">
                  <c:v>29.491525423740303</c:v>
                </c:pt>
                <c:pt idx="48721">
                  <c:v>29.492130750616816</c:v>
                </c:pt>
                <c:pt idx="48722">
                  <c:v>29.49273607749333</c:v>
                </c:pt>
                <c:pt idx="48723">
                  <c:v>29.493341404369843</c:v>
                </c:pt>
                <c:pt idx="48724">
                  <c:v>29.493946731246357</c:v>
                </c:pt>
                <c:pt idx="48725">
                  <c:v>29.494552058122871</c:v>
                </c:pt>
                <c:pt idx="48726">
                  <c:v>29.495157384999384</c:v>
                </c:pt>
                <c:pt idx="48727">
                  <c:v>29.495762711875898</c:v>
                </c:pt>
                <c:pt idx="48728">
                  <c:v>29.496368038752411</c:v>
                </c:pt>
                <c:pt idx="48729">
                  <c:v>29.496973365628925</c:v>
                </c:pt>
                <c:pt idx="48730">
                  <c:v>29.497578692505439</c:v>
                </c:pt>
                <c:pt idx="48731">
                  <c:v>29.498184019381952</c:v>
                </c:pt>
                <c:pt idx="48732">
                  <c:v>29.498789346258466</c:v>
                </c:pt>
                <c:pt idx="48733">
                  <c:v>29.499394673134979</c:v>
                </c:pt>
                <c:pt idx="48734">
                  <c:v>29.500000000011493</c:v>
                </c:pt>
                <c:pt idx="48735">
                  <c:v>29.500605326888007</c:v>
                </c:pt>
                <c:pt idx="48736">
                  <c:v>29.50121065376452</c:v>
                </c:pt>
                <c:pt idx="48737">
                  <c:v>29.501815980641034</c:v>
                </c:pt>
                <c:pt idx="48738">
                  <c:v>29.502421307517547</c:v>
                </c:pt>
                <c:pt idx="48739">
                  <c:v>29.503026634394061</c:v>
                </c:pt>
                <c:pt idx="48740">
                  <c:v>29.503631961270575</c:v>
                </c:pt>
                <c:pt idx="48741">
                  <c:v>29.504237288147088</c:v>
                </c:pt>
                <c:pt idx="48742">
                  <c:v>29.504842615023602</c:v>
                </c:pt>
                <c:pt idx="48743">
                  <c:v>29.505447941900115</c:v>
                </c:pt>
                <c:pt idx="48744">
                  <c:v>29.506053268776629</c:v>
                </c:pt>
                <c:pt idx="48745">
                  <c:v>29.506658595653143</c:v>
                </c:pt>
                <c:pt idx="48746">
                  <c:v>29.507263922529656</c:v>
                </c:pt>
                <c:pt idx="48747">
                  <c:v>29.50786924940617</c:v>
                </c:pt>
                <c:pt idx="48748">
                  <c:v>29.508474576282683</c:v>
                </c:pt>
                <c:pt idx="48749">
                  <c:v>29.509079903159197</c:v>
                </c:pt>
                <c:pt idx="48750">
                  <c:v>29.509685230035711</c:v>
                </c:pt>
                <c:pt idx="48751">
                  <c:v>29.510290556912224</c:v>
                </c:pt>
                <c:pt idx="48752">
                  <c:v>29.510895883788738</c:v>
                </c:pt>
                <c:pt idx="48753">
                  <c:v>29.511501210665251</c:v>
                </c:pt>
                <c:pt idx="48754">
                  <c:v>29.512106537541765</c:v>
                </c:pt>
                <c:pt idx="48755">
                  <c:v>29.512711864418279</c:v>
                </c:pt>
                <c:pt idx="48756">
                  <c:v>29.513317191294792</c:v>
                </c:pt>
                <c:pt idx="48757">
                  <c:v>29.513922518171306</c:v>
                </c:pt>
                <c:pt idx="48758">
                  <c:v>29.514527845047819</c:v>
                </c:pt>
                <c:pt idx="48759">
                  <c:v>29.515133171924333</c:v>
                </c:pt>
                <c:pt idx="48760">
                  <c:v>29.515738498800847</c:v>
                </c:pt>
                <c:pt idx="48761">
                  <c:v>29.51634382567736</c:v>
                </c:pt>
                <c:pt idx="48762">
                  <c:v>29.516949152553874</c:v>
                </c:pt>
                <c:pt idx="48763">
                  <c:v>29.517554479430387</c:v>
                </c:pt>
                <c:pt idx="48764">
                  <c:v>29.518159806306901</c:v>
                </c:pt>
                <c:pt idx="48765">
                  <c:v>29.518765133183415</c:v>
                </c:pt>
                <c:pt idx="48766">
                  <c:v>29.519370460059928</c:v>
                </c:pt>
                <c:pt idx="48767">
                  <c:v>29.519975786936442</c:v>
                </c:pt>
                <c:pt idx="48768">
                  <c:v>29.520581113812955</c:v>
                </c:pt>
                <c:pt idx="48769">
                  <c:v>29.521186440689469</c:v>
                </c:pt>
                <c:pt idx="48770">
                  <c:v>29.521791767565983</c:v>
                </c:pt>
                <c:pt idx="48771">
                  <c:v>29.522397094442496</c:v>
                </c:pt>
                <c:pt idx="48772">
                  <c:v>29.52300242131901</c:v>
                </c:pt>
                <c:pt idx="48773">
                  <c:v>29.523607748195523</c:v>
                </c:pt>
                <c:pt idx="48774">
                  <c:v>29.524213075072037</c:v>
                </c:pt>
                <c:pt idx="48775">
                  <c:v>29.524818401948551</c:v>
                </c:pt>
                <c:pt idx="48776">
                  <c:v>29.525423728825064</c:v>
                </c:pt>
                <c:pt idx="48777">
                  <c:v>29.526029055701578</c:v>
                </c:pt>
                <c:pt idx="48778">
                  <c:v>29.526634382578091</c:v>
                </c:pt>
                <c:pt idx="48779">
                  <c:v>29.527239709454605</c:v>
                </c:pt>
                <c:pt idx="48780">
                  <c:v>29.527845036331119</c:v>
                </c:pt>
                <c:pt idx="48781">
                  <c:v>29.528450363207632</c:v>
                </c:pt>
                <c:pt idx="48782">
                  <c:v>29.529055690084146</c:v>
                </c:pt>
                <c:pt idx="48783">
                  <c:v>29.529661016960659</c:v>
                </c:pt>
                <c:pt idx="48784">
                  <c:v>29.530266343837173</c:v>
                </c:pt>
                <c:pt idx="48785">
                  <c:v>29.530871670713687</c:v>
                </c:pt>
                <c:pt idx="48786">
                  <c:v>29.5314769975902</c:v>
                </c:pt>
                <c:pt idx="48787">
                  <c:v>29.532082324466714</c:v>
                </c:pt>
                <c:pt idx="48788">
                  <c:v>29.532687651343227</c:v>
                </c:pt>
                <c:pt idx="48789">
                  <c:v>29.533292978219741</c:v>
                </c:pt>
                <c:pt idx="48790">
                  <c:v>29.533898305096255</c:v>
                </c:pt>
                <c:pt idx="48791">
                  <c:v>29.534503631972768</c:v>
                </c:pt>
                <c:pt idx="48792">
                  <c:v>29.535108958849282</c:v>
                </c:pt>
                <c:pt idx="48793">
                  <c:v>29.535714285725795</c:v>
                </c:pt>
                <c:pt idx="48794">
                  <c:v>29.536319612602309</c:v>
                </c:pt>
                <c:pt idx="48795">
                  <c:v>29.536924939478823</c:v>
                </c:pt>
                <c:pt idx="48796">
                  <c:v>29.537530266355336</c:v>
                </c:pt>
                <c:pt idx="48797">
                  <c:v>29.53813559323185</c:v>
                </c:pt>
                <c:pt idx="48798">
                  <c:v>29.538740920108363</c:v>
                </c:pt>
                <c:pt idx="48799">
                  <c:v>29.539346246984877</c:v>
                </c:pt>
                <c:pt idx="48800">
                  <c:v>29.539951573861391</c:v>
                </c:pt>
                <c:pt idx="48801">
                  <c:v>29.540556900737904</c:v>
                </c:pt>
                <c:pt idx="48802">
                  <c:v>29.541162227614418</c:v>
                </c:pt>
                <c:pt idx="48803">
                  <c:v>29.541767554490932</c:v>
                </c:pt>
                <c:pt idx="48804">
                  <c:v>29.542372881367445</c:v>
                </c:pt>
                <c:pt idx="48805">
                  <c:v>29.542978208243959</c:v>
                </c:pt>
                <c:pt idx="48806">
                  <c:v>29.543583535120472</c:v>
                </c:pt>
                <c:pt idx="48807">
                  <c:v>29.544188861996986</c:v>
                </c:pt>
                <c:pt idx="48808">
                  <c:v>29.5447941888735</c:v>
                </c:pt>
                <c:pt idx="48809">
                  <c:v>29.545399515750013</c:v>
                </c:pt>
                <c:pt idx="48810">
                  <c:v>29.546004842626527</c:v>
                </c:pt>
                <c:pt idx="48811">
                  <c:v>29.54661016950304</c:v>
                </c:pt>
                <c:pt idx="48812">
                  <c:v>29.547215496379554</c:v>
                </c:pt>
                <c:pt idx="48813">
                  <c:v>29.547820823256068</c:v>
                </c:pt>
                <c:pt idx="48814">
                  <c:v>29.548426150132581</c:v>
                </c:pt>
                <c:pt idx="48815">
                  <c:v>29.549031477009095</c:v>
                </c:pt>
                <c:pt idx="48816">
                  <c:v>29.549636803885608</c:v>
                </c:pt>
                <c:pt idx="48817">
                  <c:v>29.550242130762122</c:v>
                </c:pt>
                <c:pt idx="48818">
                  <c:v>29.550847457638636</c:v>
                </c:pt>
                <c:pt idx="48819">
                  <c:v>29.551452784515149</c:v>
                </c:pt>
                <c:pt idx="48820">
                  <c:v>29.552058111391663</c:v>
                </c:pt>
                <c:pt idx="48821">
                  <c:v>29.552663438268176</c:v>
                </c:pt>
                <c:pt idx="48822">
                  <c:v>29.55326876514469</c:v>
                </c:pt>
                <c:pt idx="48823">
                  <c:v>29.553874092021204</c:v>
                </c:pt>
                <c:pt idx="48824">
                  <c:v>29.554479418897717</c:v>
                </c:pt>
                <c:pt idx="48825">
                  <c:v>29.555084745774231</c:v>
                </c:pt>
                <c:pt idx="48826">
                  <c:v>29.555690072650744</c:v>
                </c:pt>
                <c:pt idx="48827">
                  <c:v>29.556295399527258</c:v>
                </c:pt>
                <c:pt idx="48828">
                  <c:v>29.556900726403772</c:v>
                </c:pt>
                <c:pt idx="48829">
                  <c:v>29.557506053280285</c:v>
                </c:pt>
                <c:pt idx="48830">
                  <c:v>29.558111380156799</c:v>
                </c:pt>
                <c:pt idx="48831">
                  <c:v>29.558716707033312</c:v>
                </c:pt>
                <c:pt idx="48832">
                  <c:v>29.559322033909826</c:v>
                </c:pt>
                <c:pt idx="48833">
                  <c:v>29.55992736078634</c:v>
                </c:pt>
                <c:pt idx="48834">
                  <c:v>29.560532687662853</c:v>
                </c:pt>
                <c:pt idx="48835">
                  <c:v>29.561138014539367</c:v>
                </c:pt>
                <c:pt idx="48836">
                  <c:v>29.56174334141588</c:v>
                </c:pt>
                <c:pt idx="48837">
                  <c:v>29.562348668292394</c:v>
                </c:pt>
                <c:pt idx="48838">
                  <c:v>29.562953995168908</c:v>
                </c:pt>
                <c:pt idx="48839">
                  <c:v>29.563559322045421</c:v>
                </c:pt>
                <c:pt idx="48840">
                  <c:v>29.564164648921935</c:v>
                </c:pt>
                <c:pt idx="48841">
                  <c:v>29.564769975798448</c:v>
                </c:pt>
                <c:pt idx="48842">
                  <c:v>29.565375302674962</c:v>
                </c:pt>
                <c:pt idx="48843">
                  <c:v>29.565980629551476</c:v>
                </c:pt>
                <c:pt idx="48844">
                  <c:v>29.566585956427989</c:v>
                </c:pt>
                <c:pt idx="48845">
                  <c:v>29.567191283304503</c:v>
                </c:pt>
                <c:pt idx="48846">
                  <c:v>29.567796610181016</c:v>
                </c:pt>
                <c:pt idx="48847">
                  <c:v>29.56840193705753</c:v>
                </c:pt>
                <c:pt idx="48848">
                  <c:v>29.569007263934044</c:v>
                </c:pt>
                <c:pt idx="48849">
                  <c:v>29.569612590810557</c:v>
                </c:pt>
                <c:pt idx="48850">
                  <c:v>29.570217917687071</c:v>
                </c:pt>
                <c:pt idx="48851">
                  <c:v>29.570823244563584</c:v>
                </c:pt>
                <c:pt idx="48852">
                  <c:v>29.571428571440098</c:v>
                </c:pt>
                <c:pt idx="48853">
                  <c:v>29.572033898316612</c:v>
                </c:pt>
                <c:pt idx="48854">
                  <c:v>29.572639225193125</c:v>
                </c:pt>
                <c:pt idx="48855">
                  <c:v>29.573244552069639</c:v>
                </c:pt>
                <c:pt idx="48856">
                  <c:v>29.573849878946152</c:v>
                </c:pt>
                <c:pt idx="48857">
                  <c:v>29.574455205822666</c:v>
                </c:pt>
                <c:pt idx="48858">
                  <c:v>29.57506053269918</c:v>
                </c:pt>
                <c:pt idx="48859">
                  <c:v>29.575665859575693</c:v>
                </c:pt>
                <c:pt idx="48860">
                  <c:v>29.576271186452207</c:v>
                </c:pt>
                <c:pt idx="48861">
                  <c:v>29.57687651332872</c:v>
                </c:pt>
                <c:pt idx="48862">
                  <c:v>29.577481840205234</c:v>
                </c:pt>
                <c:pt idx="48863">
                  <c:v>29.578087167081748</c:v>
                </c:pt>
                <c:pt idx="48864">
                  <c:v>29.578692493958261</c:v>
                </c:pt>
                <c:pt idx="48865">
                  <c:v>29.579297820834775</c:v>
                </c:pt>
                <c:pt idx="48866">
                  <c:v>29.579903147711288</c:v>
                </c:pt>
                <c:pt idx="48867">
                  <c:v>29.580508474587802</c:v>
                </c:pt>
                <c:pt idx="48868">
                  <c:v>29.581113801464316</c:v>
                </c:pt>
                <c:pt idx="48869">
                  <c:v>29.581719128340829</c:v>
                </c:pt>
                <c:pt idx="48870">
                  <c:v>29.582324455217343</c:v>
                </c:pt>
                <c:pt idx="48871">
                  <c:v>29.582929782093856</c:v>
                </c:pt>
                <c:pt idx="48872">
                  <c:v>29.58353510897037</c:v>
                </c:pt>
                <c:pt idx="48873">
                  <c:v>29.584140435846884</c:v>
                </c:pt>
                <c:pt idx="48874">
                  <c:v>29.584745762723397</c:v>
                </c:pt>
                <c:pt idx="48875">
                  <c:v>29.585351089599911</c:v>
                </c:pt>
                <c:pt idx="48876">
                  <c:v>29.585956416476424</c:v>
                </c:pt>
                <c:pt idx="48877">
                  <c:v>29.586561743352938</c:v>
                </c:pt>
                <c:pt idx="48878">
                  <c:v>29.587167070229452</c:v>
                </c:pt>
                <c:pt idx="48879">
                  <c:v>29.587772397105965</c:v>
                </c:pt>
                <c:pt idx="48880">
                  <c:v>29.588377723982479</c:v>
                </c:pt>
                <c:pt idx="48881">
                  <c:v>29.588983050858992</c:v>
                </c:pt>
                <c:pt idx="48882">
                  <c:v>29.589588377735506</c:v>
                </c:pt>
                <c:pt idx="48883">
                  <c:v>29.59019370461202</c:v>
                </c:pt>
                <c:pt idx="48884">
                  <c:v>29.590799031488533</c:v>
                </c:pt>
                <c:pt idx="48885">
                  <c:v>29.591404358365047</c:v>
                </c:pt>
                <c:pt idx="48886">
                  <c:v>29.59200968524156</c:v>
                </c:pt>
                <c:pt idx="48887">
                  <c:v>29.592615012118074</c:v>
                </c:pt>
                <c:pt idx="48888">
                  <c:v>29.593220338994588</c:v>
                </c:pt>
                <c:pt idx="48889">
                  <c:v>29.593825665871101</c:v>
                </c:pt>
                <c:pt idx="48890">
                  <c:v>29.594430992747615</c:v>
                </c:pt>
                <c:pt idx="48891">
                  <c:v>29.595036319624128</c:v>
                </c:pt>
                <c:pt idx="48892">
                  <c:v>29.595641646500642</c:v>
                </c:pt>
                <c:pt idx="48893">
                  <c:v>29.596246973377156</c:v>
                </c:pt>
                <c:pt idx="48894">
                  <c:v>29.596852300253669</c:v>
                </c:pt>
                <c:pt idx="48895">
                  <c:v>29.597457627130183</c:v>
                </c:pt>
                <c:pt idx="48896">
                  <c:v>29.598062954006696</c:v>
                </c:pt>
                <c:pt idx="48897">
                  <c:v>29.59866828088321</c:v>
                </c:pt>
                <c:pt idx="48898">
                  <c:v>29.599273607759724</c:v>
                </c:pt>
                <c:pt idx="48899">
                  <c:v>29.599878934636237</c:v>
                </c:pt>
                <c:pt idx="48900">
                  <c:v>29.600484261512751</c:v>
                </c:pt>
                <c:pt idx="48901">
                  <c:v>29.601089588389264</c:v>
                </c:pt>
                <c:pt idx="48902">
                  <c:v>29.601694915265778</c:v>
                </c:pt>
                <c:pt idx="48903">
                  <c:v>29.602300242142292</c:v>
                </c:pt>
                <c:pt idx="48904">
                  <c:v>29.602905569018805</c:v>
                </c:pt>
                <c:pt idx="48905">
                  <c:v>29.603510895895319</c:v>
                </c:pt>
                <c:pt idx="48906">
                  <c:v>29.604116222771832</c:v>
                </c:pt>
                <c:pt idx="48907">
                  <c:v>29.604721549648346</c:v>
                </c:pt>
                <c:pt idx="48908">
                  <c:v>29.60532687652486</c:v>
                </c:pt>
                <c:pt idx="48909">
                  <c:v>29.605932203401373</c:v>
                </c:pt>
                <c:pt idx="48910">
                  <c:v>29.606537530277887</c:v>
                </c:pt>
                <c:pt idx="48911">
                  <c:v>29.6071428571544</c:v>
                </c:pt>
                <c:pt idx="48912">
                  <c:v>29.607748184030914</c:v>
                </c:pt>
                <c:pt idx="48913">
                  <c:v>29.608353510907428</c:v>
                </c:pt>
                <c:pt idx="48914">
                  <c:v>29.608958837783941</c:v>
                </c:pt>
                <c:pt idx="48915">
                  <c:v>29.609564164660455</c:v>
                </c:pt>
                <c:pt idx="48916">
                  <c:v>29.610169491536968</c:v>
                </c:pt>
                <c:pt idx="48917">
                  <c:v>29.610774818413482</c:v>
                </c:pt>
                <c:pt idx="48918">
                  <c:v>29.611380145289996</c:v>
                </c:pt>
                <c:pt idx="48919">
                  <c:v>29.611985472166509</c:v>
                </c:pt>
                <c:pt idx="48920">
                  <c:v>29.612590799043023</c:v>
                </c:pt>
                <c:pt idx="48921">
                  <c:v>29.613196125919536</c:v>
                </c:pt>
                <c:pt idx="48922">
                  <c:v>29.61380145279605</c:v>
                </c:pt>
                <c:pt idx="48923">
                  <c:v>29.614406779672564</c:v>
                </c:pt>
                <c:pt idx="48924">
                  <c:v>29.615012106549077</c:v>
                </c:pt>
                <c:pt idx="48925">
                  <c:v>29.615617433425591</c:v>
                </c:pt>
                <c:pt idx="48926">
                  <c:v>29.616222760302104</c:v>
                </c:pt>
                <c:pt idx="48927">
                  <c:v>29.616828087178618</c:v>
                </c:pt>
                <c:pt idx="48928">
                  <c:v>29.617433414055132</c:v>
                </c:pt>
                <c:pt idx="48929">
                  <c:v>29.618038740931645</c:v>
                </c:pt>
                <c:pt idx="48930">
                  <c:v>29.618644067808159</c:v>
                </c:pt>
                <c:pt idx="48931">
                  <c:v>29.619249394684672</c:v>
                </c:pt>
                <c:pt idx="48932">
                  <c:v>29.619854721561186</c:v>
                </c:pt>
                <c:pt idx="48933">
                  <c:v>29.6204600484377</c:v>
                </c:pt>
                <c:pt idx="48934">
                  <c:v>29.621065375314213</c:v>
                </c:pt>
                <c:pt idx="48935">
                  <c:v>29.621670702190727</c:v>
                </c:pt>
                <c:pt idx="48936">
                  <c:v>29.62227602906724</c:v>
                </c:pt>
                <c:pt idx="48937">
                  <c:v>29.622881355943754</c:v>
                </c:pt>
                <c:pt idx="48938">
                  <c:v>29.623486682820268</c:v>
                </c:pt>
                <c:pt idx="48939">
                  <c:v>29.624092009696781</c:v>
                </c:pt>
                <c:pt idx="48940">
                  <c:v>29.624697336573295</c:v>
                </c:pt>
                <c:pt idx="48941">
                  <c:v>29.625302663449808</c:v>
                </c:pt>
                <c:pt idx="48942">
                  <c:v>29.625907990326322</c:v>
                </c:pt>
                <c:pt idx="48943">
                  <c:v>29.626513317202836</c:v>
                </c:pt>
                <c:pt idx="48944">
                  <c:v>29.627118644079349</c:v>
                </c:pt>
                <c:pt idx="48945">
                  <c:v>29.627723970955863</c:v>
                </c:pt>
                <c:pt idx="48946">
                  <c:v>29.628329297832376</c:v>
                </c:pt>
                <c:pt idx="48947">
                  <c:v>29.62893462470889</c:v>
                </c:pt>
                <c:pt idx="48948">
                  <c:v>29.629539951585404</c:v>
                </c:pt>
                <c:pt idx="48949">
                  <c:v>29.630145278461917</c:v>
                </c:pt>
                <c:pt idx="48950">
                  <c:v>29.630750605338431</c:v>
                </c:pt>
                <c:pt idx="48951">
                  <c:v>29.631355932214944</c:v>
                </c:pt>
                <c:pt idx="48952">
                  <c:v>29.631961259091458</c:v>
                </c:pt>
                <c:pt idx="48953">
                  <c:v>29.632566585967972</c:v>
                </c:pt>
                <c:pt idx="48954">
                  <c:v>29.633171912844485</c:v>
                </c:pt>
                <c:pt idx="48955">
                  <c:v>29.633777239720999</c:v>
                </c:pt>
                <c:pt idx="48956">
                  <c:v>29.634382566597512</c:v>
                </c:pt>
                <c:pt idx="48957">
                  <c:v>29.634987893474026</c:v>
                </c:pt>
                <c:pt idx="48958">
                  <c:v>29.63559322035054</c:v>
                </c:pt>
                <c:pt idx="48959">
                  <c:v>29.636198547227053</c:v>
                </c:pt>
                <c:pt idx="48960">
                  <c:v>29.636803874103567</c:v>
                </c:pt>
                <c:pt idx="48961">
                  <c:v>29.63740920098008</c:v>
                </c:pt>
                <c:pt idx="48962">
                  <c:v>29.638014527856594</c:v>
                </c:pt>
                <c:pt idx="48963">
                  <c:v>29.638619854733108</c:v>
                </c:pt>
                <c:pt idx="48964">
                  <c:v>29.639225181609621</c:v>
                </c:pt>
                <c:pt idx="48965">
                  <c:v>29.639830508486135</c:v>
                </c:pt>
                <c:pt idx="48966">
                  <c:v>29.640435835362648</c:v>
                </c:pt>
                <c:pt idx="48967">
                  <c:v>29.641041162239162</c:v>
                </c:pt>
                <c:pt idx="48968">
                  <c:v>29.641646489115676</c:v>
                </c:pt>
                <c:pt idx="48969">
                  <c:v>29.642251815992189</c:v>
                </c:pt>
                <c:pt idx="48970">
                  <c:v>29.642857142868703</c:v>
                </c:pt>
                <c:pt idx="48971">
                  <c:v>29.643462469745216</c:v>
                </c:pt>
                <c:pt idx="48972">
                  <c:v>29.64406779662173</c:v>
                </c:pt>
                <c:pt idx="48973">
                  <c:v>29.644673123498244</c:v>
                </c:pt>
                <c:pt idx="48974">
                  <c:v>29.645278450374757</c:v>
                </c:pt>
                <c:pt idx="48975">
                  <c:v>29.645883777251271</c:v>
                </c:pt>
                <c:pt idx="48976">
                  <c:v>29.646489104127784</c:v>
                </c:pt>
                <c:pt idx="48977">
                  <c:v>29.647094431004298</c:v>
                </c:pt>
                <c:pt idx="48978">
                  <c:v>29.647699757880812</c:v>
                </c:pt>
                <c:pt idx="48979">
                  <c:v>29.648305084757325</c:v>
                </c:pt>
                <c:pt idx="48980">
                  <c:v>29.648910411633839</c:v>
                </c:pt>
                <c:pt idx="48981">
                  <c:v>29.649515738510352</c:v>
                </c:pt>
                <c:pt idx="48982">
                  <c:v>29.650121065386866</c:v>
                </c:pt>
                <c:pt idx="48983">
                  <c:v>29.65072639226338</c:v>
                </c:pt>
                <c:pt idx="48984">
                  <c:v>29.651331719139893</c:v>
                </c:pt>
                <c:pt idx="48985">
                  <c:v>29.651937046016407</c:v>
                </c:pt>
                <c:pt idx="48986">
                  <c:v>29.65254237289292</c:v>
                </c:pt>
                <c:pt idx="48987">
                  <c:v>29.653147699769434</c:v>
                </c:pt>
                <c:pt idx="48988">
                  <c:v>29.653753026645948</c:v>
                </c:pt>
                <c:pt idx="48989">
                  <c:v>29.654358353522461</c:v>
                </c:pt>
                <c:pt idx="48990">
                  <c:v>29.654963680398975</c:v>
                </c:pt>
                <c:pt idx="48991">
                  <c:v>29.655569007275489</c:v>
                </c:pt>
                <c:pt idx="48992">
                  <c:v>29.656174334152002</c:v>
                </c:pt>
                <c:pt idx="48993">
                  <c:v>29.656779661028516</c:v>
                </c:pt>
                <c:pt idx="48994">
                  <c:v>29.657384987905029</c:v>
                </c:pt>
                <c:pt idx="48995">
                  <c:v>29.657990314781543</c:v>
                </c:pt>
                <c:pt idx="48996">
                  <c:v>29.658595641658057</c:v>
                </c:pt>
                <c:pt idx="48997">
                  <c:v>29.65920096853457</c:v>
                </c:pt>
                <c:pt idx="48998">
                  <c:v>29.659806295411084</c:v>
                </c:pt>
                <c:pt idx="48999">
                  <c:v>29.660411622287597</c:v>
                </c:pt>
                <c:pt idx="49000">
                  <c:v>29.661016949164111</c:v>
                </c:pt>
                <c:pt idx="49001">
                  <c:v>29.661622276040625</c:v>
                </c:pt>
                <c:pt idx="49002">
                  <c:v>29.662227602917138</c:v>
                </c:pt>
                <c:pt idx="49003">
                  <c:v>29.662832929793652</c:v>
                </c:pt>
                <c:pt idx="49004">
                  <c:v>29.663438256670165</c:v>
                </c:pt>
                <c:pt idx="49005">
                  <c:v>29.664043583546679</c:v>
                </c:pt>
                <c:pt idx="49006">
                  <c:v>29.664648910423193</c:v>
                </c:pt>
                <c:pt idx="49007">
                  <c:v>29.665254237299706</c:v>
                </c:pt>
                <c:pt idx="49008">
                  <c:v>29.66585956417622</c:v>
                </c:pt>
                <c:pt idx="49009">
                  <c:v>29.666464891052733</c:v>
                </c:pt>
                <c:pt idx="49010">
                  <c:v>29.667070217929247</c:v>
                </c:pt>
                <c:pt idx="49011">
                  <c:v>29.667675544805761</c:v>
                </c:pt>
                <c:pt idx="49012">
                  <c:v>29.668280871682274</c:v>
                </c:pt>
                <c:pt idx="49013">
                  <c:v>29.668886198558788</c:v>
                </c:pt>
                <c:pt idx="49014">
                  <c:v>29.669491525435301</c:v>
                </c:pt>
                <c:pt idx="49015">
                  <c:v>29.670096852311815</c:v>
                </c:pt>
                <c:pt idx="49016">
                  <c:v>29.670702179188329</c:v>
                </c:pt>
                <c:pt idx="49017">
                  <c:v>29.671307506064842</c:v>
                </c:pt>
                <c:pt idx="49018">
                  <c:v>29.671912832941356</c:v>
                </c:pt>
                <c:pt idx="49019">
                  <c:v>29.672518159817869</c:v>
                </c:pt>
                <c:pt idx="49020">
                  <c:v>29.673123486694383</c:v>
                </c:pt>
                <c:pt idx="49021">
                  <c:v>29.673728813570897</c:v>
                </c:pt>
                <c:pt idx="49022">
                  <c:v>29.67433414044741</c:v>
                </c:pt>
                <c:pt idx="49023">
                  <c:v>29.674939467323924</c:v>
                </c:pt>
                <c:pt idx="49024">
                  <c:v>29.675544794200437</c:v>
                </c:pt>
                <c:pt idx="49025">
                  <c:v>29.676150121076951</c:v>
                </c:pt>
                <c:pt idx="49026">
                  <c:v>29.676755447953465</c:v>
                </c:pt>
                <c:pt idx="49027">
                  <c:v>29.677360774829978</c:v>
                </c:pt>
                <c:pt idx="49028">
                  <c:v>29.677966101706492</c:v>
                </c:pt>
                <c:pt idx="49029">
                  <c:v>29.678571428583005</c:v>
                </c:pt>
                <c:pt idx="49030">
                  <c:v>29.679176755459519</c:v>
                </c:pt>
                <c:pt idx="49031">
                  <c:v>29.679782082336033</c:v>
                </c:pt>
                <c:pt idx="49032">
                  <c:v>29.680387409212546</c:v>
                </c:pt>
                <c:pt idx="49033">
                  <c:v>29.68099273608906</c:v>
                </c:pt>
                <c:pt idx="49034">
                  <c:v>29.681598062965573</c:v>
                </c:pt>
                <c:pt idx="49035">
                  <c:v>29.682203389842087</c:v>
                </c:pt>
                <c:pt idx="49036">
                  <c:v>29.682808716718601</c:v>
                </c:pt>
                <c:pt idx="49037">
                  <c:v>29.683414043595114</c:v>
                </c:pt>
                <c:pt idx="49038">
                  <c:v>29.684019370471628</c:v>
                </c:pt>
                <c:pt idx="49039">
                  <c:v>29.684624697348141</c:v>
                </c:pt>
                <c:pt idx="49040">
                  <c:v>29.685230024224655</c:v>
                </c:pt>
                <c:pt idx="49041">
                  <c:v>29.685835351101169</c:v>
                </c:pt>
                <c:pt idx="49042">
                  <c:v>29.686440677977682</c:v>
                </c:pt>
                <c:pt idx="49043">
                  <c:v>29.687046004854196</c:v>
                </c:pt>
                <c:pt idx="49044">
                  <c:v>29.687651331730709</c:v>
                </c:pt>
                <c:pt idx="49045">
                  <c:v>29.688256658607223</c:v>
                </c:pt>
                <c:pt idx="49046">
                  <c:v>29.688861985483737</c:v>
                </c:pt>
                <c:pt idx="49047">
                  <c:v>29.68946731236025</c:v>
                </c:pt>
                <c:pt idx="49048">
                  <c:v>29.690072639236764</c:v>
                </c:pt>
                <c:pt idx="49049">
                  <c:v>29.690677966113277</c:v>
                </c:pt>
                <c:pt idx="49050">
                  <c:v>29.691283292989791</c:v>
                </c:pt>
                <c:pt idx="49051">
                  <c:v>29.691888619866305</c:v>
                </c:pt>
                <c:pt idx="49052">
                  <c:v>29.692493946742818</c:v>
                </c:pt>
                <c:pt idx="49053">
                  <c:v>29.693099273619332</c:v>
                </c:pt>
                <c:pt idx="49054">
                  <c:v>29.693704600495845</c:v>
                </c:pt>
                <c:pt idx="49055">
                  <c:v>29.694309927372359</c:v>
                </c:pt>
                <c:pt idx="49056">
                  <c:v>29.694915254248873</c:v>
                </c:pt>
                <c:pt idx="49057">
                  <c:v>29.695520581125386</c:v>
                </c:pt>
                <c:pt idx="49058">
                  <c:v>29.6961259080019</c:v>
                </c:pt>
                <c:pt idx="49059">
                  <c:v>29.696731234878413</c:v>
                </c:pt>
                <c:pt idx="49060">
                  <c:v>29.697336561754927</c:v>
                </c:pt>
                <c:pt idx="49061">
                  <c:v>29.697941888631441</c:v>
                </c:pt>
                <c:pt idx="49062">
                  <c:v>29.698547215507954</c:v>
                </c:pt>
                <c:pt idx="49063">
                  <c:v>29.699152542384468</c:v>
                </c:pt>
                <c:pt idx="49064">
                  <c:v>29.699757869260981</c:v>
                </c:pt>
                <c:pt idx="49065">
                  <c:v>29.700363196137495</c:v>
                </c:pt>
                <c:pt idx="49066">
                  <c:v>29.700968523014009</c:v>
                </c:pt>
                <c:pt idx="49067">
                  <c:v>29.701573849890522</c:v>
                </c:pt>
                <c:pt idx="49068">
                  <c:v>29.702179176767036</c:v>
                </c:pt>
                <c:pt idx="49069">
                  <c:v>29.702784503643549</c:v>
                </c:pt>
                <c:pt idx="49070">
                  <c:v>29.703389830520063</c:v>
                </c:pt>
                <c:pt idx="49071">
                  <c:v>29.703995157396577</c:v>
                </c:pt>
                <c:pt idx="49072">
                  <c:v>29.70460048427309</c:v>
                </c:pt>
                <c:pt idx="49073">
                  <c:v>29.705205811149604</c:v>
                </c:pt>
                <c:pt idx="49074">
                  <c:v>29.705811138026117</c:v>
                </c:pt>
                <c:pt idx="49075">
                  <c:v>29.706416464902631</c:v>
                </c:pt>
                <c:pt idx="49076">
                  <c:v>29.707021791779145</c:v>
                </c:pt>
                <c:pt idx="49077">
                  <c:v>29.707627118655658</c:v>
                </c:pt>
                <c:pt idx="49078">
                  <c:v>29.708232445532172</c:v>
                </c:pt>
                <c:pt idx="49079">
                  <c:v>29.708837772408685</c:v>
                </c:pt>
                <c:pt idx="49080">
                  <c:v>29.709443099285199</c:v>
                </c:pt>
                <c:pt idx="49081">
                  <c:v>29.710048426161713</c:v>
                </c:pt>
                <c:pt idx="49082">
                  <c:v>29.710653753038226</c:v>
                </c:pt>
                <c:pt idx="49083">
                  <c:v>29.71125907991474</c:v>
                </c:pt>
                <c:pt idx="49084">
                  <c:v>29.711864406791253</c:v>
                </c:pt>
                <c:pt idx="49085">
                  <c:v>29.712469733667767</c:v>
                </c:pt>
                <c:pt idx="49086">
                  <c:v>29.713075060544281</c:v>
                </c:pt>
                <c:pt idx="49087">
                  <c:v>29.713680387420794</c:v>
                </c:pt>
                <c:pt idx="49088">
                  <c:v>29.714285714297308</c:v>
                </c:pt>
                <c:pt idx="49089">
                  <c:v>29.714891041173821</c:v>
                </c:pt>
                <c:pt idx="49090">
                  <c:v>29.715496368050335</c:v>
                </c:pt>
                <c:pt idx="49091">
                  <c:v>29.716101694926849</c:v>
                </c:pt>
                <c:pt idx="49092">
                  <c:v>29.716707021803362</c:v>
                </c:pt>
                <c:pt idx="49093">
                  <c:v>29.717312348679876</c:v>
                </c:pt>
                <c:pt idx="49094">
                  <c:v>29.717917675556389</c:v>
                </c:pt>
                <c:pt idx="49095">
                  <c:v>29.718523002432903</c:v>
                </c:pt>
                <c:pt idx="49096">
                  <c:v>29.719128329309417</c:v>
                </c:pt>
                <c:pt idx="49097">
                  <c:v>29.71973365618593</c:v>
                </c:pt>
                <c:pt idx="49098">
                  <c:v>29.720338983062444</c:v>
                </c:pt>
                <c:pt idx="49099">
                  <c:v>29.720944309938957</c:v>
                </c:pt>
                <c:pt idx="49100">
                  <c:v>29.721549636815471</c:v>
                </c:pt>
                <c:pt idx="49101">
                  <c:v>29.722154963691985</c:v>
                </c:pt>
                <c:pt idx="49102">
                  <c:v>29.722760290568498</c:v>
                </c:pt>
                <c:pt idx="49103">
                  <c:v>29.723365617445012</c:v>
                </c:pt>
                <c:pt idx="49104">
                  <c:v>29.723970944321525</c:v>
                </c:pt>
                <c:pt idx="49105">
                  <c:v>29.724576271198039</c:v>
                </c:pt>
                <c:pt idx="49106">
                  <c:v>29.725181598074553</c:v>
                </c:pt>
                <c:pt idx="49107">
                  <c:v>29.725786924951066</c:v>
                </c:pt>
                <c:pt idx="49108">
                  <c:v>29.72639225182758</c:v>
                </c:pt>
                <c:pt idx="49109">
                  <c:v>29.726997578704093</c:v>
                </c:pt>
                <c:pt idx="49110">
                  <c:v>29.727602905580607</c:v>
                </c:pt>
                <c:pt idx="49111">
                  <c:v>29.728208232457121</c:v>
                </c:pt>
                <c:pt idx="49112">
                  <c:v>29.728813559333634</c:v>
                </c:pt>
                <c:pt idx="49113">
                  <c:v>29.729418886210148</c:v>
                </c:pt>
                <c:pt idx="49114">
                  <c:v>29.730024213086661</c:v>
                </c:pt>
                <c:pt idx="49115">
                  <c:v>29.730629539963175</c:v>
                </c:pt>
                <c:pt idx="49116">
                  <c:v>29.731234866839689</c:v>
                </c:pt>
                <c:pt idx="49117">
                  <c:v>29.731840193716202</c:v>
                </c:pt>
                <c:pt idx="49118">
                  <c:v>29.732445520592716</c:v>
                </c:pt>
                <c:pt idx="49119">
                  <c:v>29.733050847469229</c:v>
                </c:pt>
                <c:pt idx="49120">
                  <c:v>29.733656174345743</c:v>
                </c:pt>
                <c:pt idx="49121">
                  <c:v>29.734261501222257</c:v>
                </c:pt>
                <c:pt idx="49122">
                  <c:v>29.73486682809877</c:v>
                </c:pt>
                <c:pt idx="49123">
                  <c:v>29.735472154975284</c:v>
                </c:pt>
                <c:pt idx="49124">
                  <c:v>29.736077481851797</c:v>
                </c:pt>
                <c:pt idx="49125">
                  <c:v>29.736682808728311</c:v>
                </c:pt>
                <c:pt idx="49126">
                  <c:v>29.737288135604825</c:v>
                </c:pt>
                <c:pt idx="49127">
                  <c:v>29.737893462481338</c:v>
                </c:pt>
                <c:pt idx="49128">
                  <c:v>29.738498789357852</c:v>
                </c:pt>
                <c:pt idx="49129">
                  <c:v>29.739104116234365</c:v>
                </c:pt>
                <c:pt idx="49130">
                  <c:v>29.739709443110879</c:v>
                </c:pt>
                <c:pt idx="49131">
                  <c:v>29.740314769987393</c:v>
                </c:pt>
                <c:pt idx="49132">
                  <c:v>29.740920096863906</c:v>
                </c:pt>
                <c:pt idx="49133">
                  <c:v>29.74152542374042</c:v>
                </c:pt>
                <c:pt idx="49134">
                  <c:v>29.742130750616933</c:v>
                </c:pt>
                <c:pt idx="49135">
                  <c:v>29.742736077493447</c:v>
                </c:pt>
                <c:pt idx="49136">
                  <c:v>29.743341404369961</c:v>
                </c:pt>
                <c:pt idx="49137">
                  <c:v>29.743946731246474</c:v>
                </c:pt>
                <c:pt idx="49138">
                  <c:v>29.744552058122988</c:v>
                </c:pt>
                <c:pt idx="49139">
                  <c:v>29.745157384999501</c:v>
                </c:pt>
                <c:pt idx="49140">
                  <c:v>29.745762711876015</c:v>
                </c:pt>
                <c:pt idx="49141">
                  <c:v>29.746368038752529</c:v>
                </c:pt>
                <c:pt idx="49142">
                  <c:v>29.746973365629042</c:v>
                </c:pt>
                <c:pt idx="49143">
                  <c:v>29.747578692505556</c:v>
                </c:pt>
                <c:pt idx="49144">
                  <c:v>29.748184019382069</c:v>
                </c:pt>
                <c:pt idx="49145">
                  <c:v>29.748789346258583</c:v>
                </c:pt>
                <c:pt idx="49146">
                  <c:v>29.749394673135097</c:v>
                </c:pt>
                <c:pt idx="49147">
                  <c:v>29.75000000001161</c:v>
                </c:pt>
                <c:pt idx="49148">
                  <c:v>29.750605326888124</c:v>
                </c:pt>
                <c:pt idx="49149">
                  <c:v>29.751210653764637</c:v>
                </c:pt>
                <c:pt idx="49150">
                  <c:v>29.751815980641151</c:v>
                </c:pt>
                <c:pt idx="49151">
                  <c:v>29.752421307517665</c:v>
                </c:pt>
                <c:pt idx="49152">
                  <c:v>29.753026634394178</c:v>
                </c:pt>
                <c:pt idx="49153">
                  <c:v>29.753631961270692</c:v>
                </c:pt>
                <c:pt idx="49154">
                  <c:v>29.754237288147205</c:v>
                </c:pt>
                <c:pt idx="49155">
                  <c:v>29.754842615023719</c:v>
                </c:pt>
                <c:pt idx="49156">
                  <c:v>29.755447941900233</c:v>
                </c:pt>
                <c:pt idx="49157">
                  <c:v>29.756053268776746</c:v>
                </c:pt>
                <c:pt idx="49158">
                  <c:v>29.75665859565326</c:v>
                </c:pt>
                <c:pt idx="49159">
                  <c:v>29.757263922529773</c:v>
                </c:pt>
                <c:pt idx="49160">
                  <c:v>29.757869249406287</c:v>
                </c:pt>
                <c:pt idx="49161">
                  <c:v>29.758474576282801</c:v>
                </c:pt>
                <c:pt idx="49162">
                  <c:v>29.759079903159314</c:v>
                </c:pt>
                <c:pt idx="49163">
                  <c:v>29.759685230035828</c:v>
                </c:pt>
                <c:pt idx="49164">
                  <c:v>29.760290556912341</c:v>
                </c:pt>
                <c:pt idx="49165">
                  <c:v>29.760895883788855</c:v>
                </c:pt>
                <c:pt idx="49166">
                  <c:v>29.761501210665369</c:v>
                </c:pt>
                <c:pt idx="49167">
                  <c:v>29.762106537541882</c:v>
                </c:pt>
                <c:pt idx="49168">
                  <c:v>29.762711864418396</c:v>
                </c:pt>
                <c:pt idx="49169">
                  <c:v>29.763317191294909</c:v>
                </c:pt>
                <c:pt idx="49170">
                  <c:v>29.763922518171423</c:v>
                </c:pt>
                <c:pt idx="49171">
                  <c:v>29.764527845047937</c:v>
                </c:pt>
                <c:pt idx="49172">
                  <c:v>29.76513317192445</c:v>
                </c:pt>
                <c:pt idx="49173">
                  <c:v>29.765738498800964</c:v>
                </c:pt>
                <c:pt idx="49174">
                  <c:v>29.766343825677477</c:v>
                </c:pt>
                <c:pt idx="49175">
                  <c:v>29.766949152553991</c:v>
                </c:pt>
                <c:pt idx="49176">
                  <c:v>29.767554479430505</c:v>
                </c:pt>
                <c:pt idx="49177">
                  <c:v>29.768159806307018</c:v>
                </c:pt>
                <c:pt idx="49178">
                  <c:v>29.768765133183532</c:v>
                </c:pt>
                <c:pt idx="49179">
                  <c:v>29.769370460060046</c:v>
                </c:pt>
                <c:pt idx="49180">
                  <c:v>29.769975786936559</c:v>
                </c:pt>
                <c:pt idx="49181">
                  <c:v>29.770581113813073</c:v>
                </c:pt>
                <c:pt idx="49182">
                  <c:v>29.771186440689586</c:v>
                </c:pt>
                <c:pt idx="49183">
                  <c:v>29.7717917675661</c:v>
                </c:pt>
                <c:pt idx="49184">
                  <c:v>29.772397094442614</c:v>
                </c:pt>
                <c:pt idx="49185">
                  <c:v>29.773002421319127</c:v>
                </c:pt>
                <c:pt idx="49186">
                  <c:v>29.773607748195641</c:v>
                </c:pt>
                <c:pt idx="49187">
                  <c:v>29.774213075072154</c:v>
                </c:pt>
                <c:pt idx="49188">
                  <c:v>29.774818401948668</c:v>
                </c:pt>
                <c:pt idx="49189">
                  <c:v>29.775423728825182</c:v>
                </c:pt>
                <c:pt idx="49190">
                  <c:v>29.776029055701695</c:v>
                </c:pt>
                <c:pt idx="49191">
                  <c:v>29.776634382578209</c:v>
                </c:pt>
                <c:pt idx="49192">
                  <c:v>29.777239709454722</c:v>
                </c:pt>
                <c:pt idx="49193">
                  <c:v>29.777845036331236</c:v>
                </c:pt>
                <c:pt idx="49194">
                  <c:v>29.77845036320775</c:v>
                </c:pt>
                <c:pt idx="49195">
                  <c:v>29.779055690084263</c:v>
                </c:pt>
                <c:pt idx="49196">
                  <c:v>29.779661016960777</c:v>
                </c:pt>
                <c:pt idx="49197">
                  <c:v>29.78026634383729</c:v>
                </c:pt>
                <c:pt idx="49198">
                  <c:v>29.780871670713804</c:v>
                </c:pt>
                <c:pt idx="49199">
                  <c:v>29.781476997590318</c:v>
                </c:pt>
                <c:pt idx="49200">
                  <c:v>29.782082324466831</c:v>
                </c:pt>
                <c:pt idx="49201">
                  <c:v>29.782687651343345</c:v>
                </c:pt>
                <c:pt idx="49202">
                  <c:v>29.783292978219858</c:v>
                </c:pt>
                <c:pt idx="49203">
                  <c:v>29.783898305096372</c:v>
                </c:pt>
                <c:pt idx="49204">
                  <c:v>29.784503631972886</c:v>
                </c:pt>
                <c:pt idx="49205">
                  <c:v>29.785108958849399</c:v>
                </c:pt>
                <c:pt idx="49206">
                  <c:v>29.785714285725913</c:v>
                </c:pt>
                <c:pt idx="49207">
                  <c:v>29.786319612602426</c:v>
                </c:pt>
                <c:pt idx="49208">
                  <c:v>29.78692493947894</c:v>
                </c:pt>
                <c:pt idx="49209">
                  <c:v>29.787530266355454</c:v>
                </c:pt>
                <c:pt idx="49210">
                  <c:v>29.788135593231967</c:v>
                </c:pt>
                <c:pt idx="49211">
                  <c:v>29.788740920108481</c:v>
                </c:pt>
                <c:pt idx="49212">
                  <c:v>29.789346246984994</c:v>
                </c:pt>
                <c:pt idx="49213">
                  <c:v>29.789951573861508</c:v>
                </c:pt>
                <c:pt idx="49214">
                  <c:v>29.790556900738022</c:v>
                </c:pt>
                <c:pt idx="49215">
                  <c:v>29.791162227614535</c:v>
                </c:pt>
                <c:pt idx="49216">
                  <c:v>29.791767554491049</c:v>
                </c:pt>
                <c:pt idx="49217">
                  <c:v>29.792372881367562</c:v>
                </c:pt>
                <c:pt idx="49218">
                  <c:v>29.792978208244076</c:v>
                </c:pt>
                <c:pt idx="49219">
                  <c:v>29.79358353512059</c:v>
                </c:pt>
                <c:pt idx="49220">
                  <c:v>29.794188861997103</c:v>
                </c:pt>
                <c:pt idx="49221">
                  <c:v>29.794794188873617</c:v>
                </c:pt>
                <c:pt idx="49222">
                  <c:v>29.79539951575013</c:v>
                </c:pt>
                <c:pt idx="49223">
                  <c:v>29.796004842626644</c:v>
                </c:pt>
                <c:pt idx="49224">
                  <c:v>29.796610169503158</c:v>
                </c:pt>
                <c:pt idx="49225">
                  <c:v>29.797215496379671</c:v>
                </c:pt>
                <c:pt idx="49226">
                  <c:v>29.797820823256185</c:v>
                </c:pt>
                <c:pt idx="49227">
                  <c:v>29.798426150132698</c:v>
                </c:pt>
                <c:pt idx="49228">
                  <c:v>29.799031477009212</c:v>
                </c:pt>
                <c:pt idx="49229">
                  <c:v>29.799636803885726</c:v>
                </c:pt>
                <c:pt idx="49230">
                  <c:v>29.800242130762239</c:v>
                </c:pt>
                <c:pt idx="49231">
                  <c:v>29.800847457638753</c:v>
                </c:pt>
                <c:pt idx="49232">
                  <c:v>29.801452784515266</c:v>
                </c:pt>
                <c:pt idx="49233">
                  <c:v>29.80205811139178</c:v>
                </c:pt>
                <c:pt idx="49234">
                  <c:v>29.802663438268294</c:v>
                </c:pt>
                <c:pt idx="49235">
                  <c:v>29.803268765144807</c:v>
                </c:pt>
                <c:pt idx="49236">
                  <c:v>29.803874092021321</c:v>
                </c:pt>
                <c:pt idx="49237">
                  <c:v>29.804479418897834</c:v>
                </c:pt>
                <c:pt idx="49238">
                  <c:v>29.805084745774348</c:v>
                </c:pt>
                <c:pt idx="49239">
                  <c:v>29.805690072650862</c:v>
                </c:pt>
                <c:pt idx="49240">
                  <c:v>29.806295399527375</c:v>
                </c:pt>
                <c:pt idx="49241">
                  <c:v>29.806900726403889</c:v>
                </c:pt>
                <c:pt idx="49242">
                  <c:v>29.807506053280402</c:v>
                </c:pt>
                <c:pt idx="49243">
                  <c:v>29.808111380156916</c:v>
                </c:pt>
                <c:pt idx="49244">
                  <c:v>29.80871670703343</c:v>
                </c:pt>
                <c:pt idx="49245">
                  <c:v>29.809322033909943</c:v>
                </c:pt>
                <c:pt idx="49246">
                  <c:v>29.809927360786457</c:v>
                </c:pt>
                <c:pt idx="49247">
                  <c:v>29.81053268766297</c:v>
                </c:pt>
                <c:pt idx="49248">
                  <c:v>29.811138014539484</c:v>
                </c:pt>
                <c:pt idx="49249">
                  <c:v>29.811743341415998</c:v>
                </c:pt>
                <c:pt idx="49250">
                  <c:v>29.812348668292511</c:v>
                </c:pt>
                <c:pt idx="49251">
                  <c:v>29.812953995169025</c:v>
                </c:pt>
                <c:pt idx="49252">
                  <c:v>29.813559322045538</c:v>
                </c:pt>
                <c:pt idx="49253">
                  <c:v>29.814164648922052</c:v>
                </c:pt>
                <c:pt idx="49254">
                  <c:v>29.814769975798566</c:v>
                </c:pt>
                <c:pt idx="49255">
                  <c:v>29.815375302675079</c:v>
                </c:pt>
                <c:pt idx="49256">
                  <c:v>29.815980629551593</c:v>
                </c:pt>
                <c:pt idx="49257">
                  <c:v>29.816585956428106</c:v>
                </c:pt>
                <c:pt idx="49258">
                  <c:v>29.81719128330462</c:v>
                </c:pt>
                <c:pt idx="49259">
                  <c:v>29.817796610181134</c:v>
                </c:pt>
                <c:pt idx="49260">
                  <c:v>29.818401937057647</c:v>
                </c:pt>
                <c:pt idx="49261">
                  <c:v>29.819007263934161</c:v>
                </c:pt>
                <c:pt idx="49262">
                  <c:v>29.819612590810674</c:v>
                </c:pt>
                <c:pt idx="49263">
                  <c:v>29.820217917687188</c:v>
                </c:pt>
                <c:pt idx="49264">
                  <c:v>29.820823244563702</c:v>
                </c:pt>
                <c:pt idx="49265">
                  <c:v>29.821428571440215</c:v>
                </c:pt>
                <c:pt idx="49266">
                  <c:v>29.822033898316729</c:v>
                </c:pt>
                <c:pt idx="49267">
                  <c:v>29.822639225193242</c:v>
                </c:pt>
                <c:pt idx="49268">
                  <c:v>29.823244552069756</c:v>
                </c:pt>
                <c:pt idx="49269">
                  <c:v>29.82384987894627</c:v>
                </c:pt>
                <c:pt idx="49270">
                  <c:v>29.824455205822783</c:v>
                </c:pt>
                <c:pt idx="49271">
                  <c:v>29.825060532699297</c:v>
                </c:pt>
                <c:pt idx="49272">
                  <c:v>29.82566585957581</c:v>
                </c:pt>
                <c:pt idx="49273">
                  <c:v>29.826271186452324</c:v>
                </c:pt>
                <c:pt idx="49274">
                  <c:v>29.826876513328838</c:v>
                </c:pt>
                <c:pt idx="49275">
                  <c:v>29.827481840205351</c:v>
                </c:pt>
                <c:pt idx="49276">
                  <c:v>29.828087167081865</c:v>
                </c:pt>
                <c:pt idx="49277">
                  <c:v>29.828692493958378</c:v>
                </c:pt>
                <c:pt idx="49278">
                  <c:v>29.829297820834892</c:v>
                </c:pt>
                <c:pt idx="49279">
                  <c:v>29.829903147711406</c:v>
                </c:pt>
                <c:pt idx="49280">
                  <c:v>29.830508474587919</c:v>
                </c:pt>
                <c:pt idx="49281">
                  <c:v>29.831113801464433</c:v>
                </c:pt>
                <c:pt idx="49282">
                  <c:v>29.831719128340946</c:v>
                </c:pt>
                <c:pt idx="49283">
                  <c:v>29.83232445521746</c:v>
                </c:pt>
                <c:pt idx="49284">
                  <c:v>29.832929782093974</c:v>
                </c:pt>
                <c:pt idx="49285">
                  <c:v>29.833535108970487</c:v>
                </c:pt>
                <c:pt idx="49286">
                  <c:v>29.834140435847001</c:v>
                </c:pt>
                <c:pt idx="49287">
                  <c:v>29.834745762723514</c:v>
                </c:pt>
                <c:pt idx="49288">
                  <c:v>29.835351089600028</c:v>
                </c:pt>
                <c:pt idx="49289">
                  <c:v>29.835956416476542</c:v>
                </c:pt>
                <c:pt idx="49290">
                  <c:v>29.836561743353055</c:v>
                </c:pt>
                <c:pt idx="49291">
                  <c:v>29.837167070229569</c:v>
                </c:pt>
                <c:pt idx="49292">
                  <c:v>29.837772397106082</c:v>
                </c:pt>
                <c:pt idx="49293">
                  <c:v>29.838377723982596</c:v>
                </c:pt>
                <c:pt idx="49294">
                  <c:v>29.83898305085911</c:v>
                </c:pt>
                <c:pt idx="49295">
                  <c:v>29.839588377735623</c:v>
                </c:pt>
                <c:pt idx="49296">
                  <c:v>29.840193704612137</c:v>
                </c:pt>
                <c:pt idx="49297">
                  <c:v>29.84079903148865</c:v>
                </c:pt>
                <c:pt idx="49298">
                  <c:v>29.841404358365164</c:v>
                </c:pt>
                <c:pt idx="49299">
                  <c:v>29.842009685241678</c:v>
                </c:pt>
                <c:pt idx="49300">
                  <c:v>29.842615012118191</c:v>
                </c:pt>
                <c:pt idx="49301">
                  <c:v>29.843220338994705</c:v>
                </c:pt>
                <c:pt idx="49302">
                  <c:v>29.843825665871218</c:v>
                </c:pt>
                <c:pt idx="49303">
                  <c:v>29.844430992747732</c:v>
                </c:pt>
                <c:pt idx="49304">
                  <c:v>29.845036319624246</c:v>
                </c:pt>
                <c:pt idx="49305">
                  <c:v>29.845641646500759</c:v>
                </c:pt>
                <c:pt idx="49306">
                  <c:v>29.846246973377273</c:v>
                </c:pt>
                <c:pt idx="49307">
                  <c:v>29.846852300253786</c:v>
                </c:pt>
                <c:pt idx="49308">
                  <c:v>29.8474576271303</c:v>
                </c:pt>
                <c:pt idx="49309">
                  <c:v>29.848062954006814</c:v>
                </c:pt>
                <c:pt idx="49310">
                  <c:v>29.848668280883327</c:v>
                </c:pt>
                <c:pt idx="49311">
                  <c:v>29.849273607759841</c:v>
                </c:pt>
                <c:pt idx="49312">
                  <c:v>29.849878934636354</c:v>
                </c:pt>
                <c:pt idx="49313">
                  <c:v>29.850484261512868</c:v>
                </c:pt>
                <c:pt idx="49314">
                  <c:v>29.851089588389382</c:v>
                </c:pt>
                <c:pt idx="49315">
                  <c:v>29.851694915265895</c:v>
                </c:pt>
                <c:pt idx="49316">
                  <c:v>29.852300242142409</c:v>
                </c:pt>
                <c:pt idx="49317">
                  <c:v>29.852905569018922</c:v>
                </c:pt>
                <c:pt idx="49318">
                  <c:v>29.853510895895436</c:v>
                </c:pt>
                <c:pt idx="49319">
                  <c:v>29.85411622277195</c:v>
                </c:pt>
                <c:pt idx="49320">
                  <c:v>29.854721549648463</c:v>
                </c:pt>
                <c:pt idx="49321">
                  <c:v>29.855326876524977</c:v>
                </c:pt>
                <c:pt idx="49322">
                  <c:v>29.85593220340149</c:v>
                </c:pt>
                <c:pt idx="49323">
                  <c:v>29.856537530278004</c:v>
                </c:pt>
                <c:pt idx="49324">
                  <c:v>29.857142857154518</c:v>
                </c:pt>
                <c:pt idx="49325">
                  <c:v>29.857748184031031</c:v>
                </c:pt>
                <c:pt idx="49326">
                  <c:v>29.858353510907545</c:v>
                </c:pt>
                <c:pt idx="49327">
                  <c:v>29.858958837784058</c:v>
                </c:pt>
                <c:pt idx="49328">
                  <c:v>29.859564164660572</c:v>
                </c:pt>
                <c:pt idx="49329">
                  <c:v>29.860169491537086</c:v>
                </c:pt>
                <c:pt idx="49330">
                  <c:v>29.860774818413599</c:v>
                </c:pt>
                <c:pt idx="49331">
                  <c:v>29.861380145290113</c:v>
                </c:pt>
                <c:pt idx="49332">
                  <c:v>29.861985472166626</c:v>
                </c:pt>
                <c:pt idx="49333">
                  <c:v>29.86259079904314</c:v>
                </c:pt>
                <c:pt idx="49334">
                  <c:v>29.863196125919654</c:v>
                </c:pt>
                <c:pt idx="49335">
                  <c:v>29.863801452796167</c:v>
                </c:pt>
                <c:pt idx="49336">
                  <c:v>29.864406779672681</c:v>
                </c:pt>
                <c:pt idx="49337">
                  <c:v>29.865012106549194</c:v>
                </c:pt>
                <c:pt idx="49338">
                  <c:v>29.865617433425708</c:v>
                </c:pt>
                <c:pt idx="49339">
                  <c:v>29.866222760302222</c:v>
                </c:pt>
                <c:pt idx="49340">
                  <c:v>29.866828087178735</c:v>
                </c:pt>
                <c:pt idx="49341">
                  <c:v>29.867433414055249</c:v>
                </c:pt>
                <c:pt idx="49342">
                  <c:v>29.868038740931762</c:v>
                </c:pt>
                <c:pt idx="49343">
                  <c:v>29.868644067808276</c:v>
                </c:pt>
                <c:pt idx="49344">
                  <c:v>29.86924939468479</c:v>
                </c:pt>
                <c:pt idx="49345">
                  <c:v>29.869854721561303</c:v>
                </c:pt>
                <c:pt idx="49346">
                  <c:v>29.870460048437817</c:v>
                </c:pt>
                <c:pt idx="49347">
                  <c:v>29.87106537531433</c:v>
                </c:pt>
                <c:pt idx="49348">
                  <c:v>29.871670702190844</c:v>
                </c:pt>
                <c:pt idx="49349">
                  <c:v>29.872276029067358</c:v>
                </c:pt>
                <c:pt idx="49350">
                  <c:v>29.872881355943871</c:v>
                </c:pt>
                <c:pt idx="49351">
                  <c:v>29.873486682820385</c:v>
                </c:pt>
                <c:pt idx="49352">
                  <c:v>29.874092009696898</c:v>
                </c:pt>
                <c:pt idx="49353">
                  <c:v>29.874697336573412</c:v>
                </c:pt>
                <c:pt idx="49354">
                  <c:v>29.875302663449926</c:v>
                </c:pt>
                <c:pt idx="49355">
                  <c:v>29.875907990326439</c:v>
                </c:pt>
                <c:pt idx="49356">
                  <c:v>29.876513317202953</c:v>
                </c:pt>
                <c:pt idx="49357">
                  <c:v>29.877118644079466</c:v>
                </c:pt>
                <c:pt idx="49358">
                  <c:v>29.87772397095598</c:v>
                </c:pt>
                <c:pt idx="49359">
                  <c:v>29.878329297832494</c:v>
                </c:pt>
                <c:pt idx="49360">
                  <c:v>29.878934624709007</c:v>
                </c:pt>
                <c:pt idx="49361">
                  <c:v>29.879539951585521</c:v>
                </c:pt>
                <c:pt idx="49362">
                  <c:v>29.880145278462034</c:v>
                </c:pt>
                <c:pt idx="49363">
                  <c:v>29.880750605338548</c:v>
                </c:pt>
                <c:pt idx="49364">
                  <c:v>29.881355932215062</c:v>
                </c:pt>
                <c:pt idx="49365">
                  <c:v>29.881961259091575</c:v>
                </c:pt>
                <c:pt idx="49366">
                  <c:v>29.882566585968089</c:v>
                </c:pt>
                <c:pt idx="49367">
                  <c:v>29.883171912844603</c:v>
                </c:pt>
                <c:pt idx="49368">
                  <c:v>29.883777239721116</c:v>
                </c:pt>
                <c:pt idx="49369">
                  <c:v>29.88438256659763</c:v>
                </c:pt>
                <c:pt idx="49370">
                  <c:v>29.884987893474143</c:v>
                </c:pt>
                <c:pt idx="49371">
                  <c:v>29.885593220350657</c:v>
                </c:pt>
                <c:pt idx="49372">
                  <c:v>29.886198547227171</c:v>
                </c:pt>
                <c:pt idx="49373">
                  <c:v>29.886803874103684</c:v>
                </c:pt>
                <c:pt idx="49374">
                  <c:v>29.887409200980198</c:v>
                </c:pt>
                <c:pt idx="49375">
                  <c:v>29.888014527856711</c:v>
                </c:pt>
                <c:pt idx="49376">
                  <c:v>29.888619854733225</c:v>
                </c:pt>
                <c:pt idx="49377">
                  <c:v>29.889225181609739</c:v>
                </c:pt>
                <c:pt idx="49378">
                  <c:v>29.889830508486252</c:v>
                </c:pt>
                <c:pt idx="49379">
                  <c:v>29.890435835362766</c:v>
                </c:pt>
                <c:pt idx="49380">
                  <c:v>29.891041162239279</c:v>
                </c:pt>
                <c:pt idx="49381">
                  <c:v>29.891646489115793</c:v>
                </c:pt>
                <c:pt idx="49382">
                  <c:v>29.892251815992307</c:v>
                </c:pt>
                <c:pt idx="49383">
                  <c:v>29.89285714286882</c:v>
                </c:pt>
                <c:pt idx="49384">
                  <c:v>29.893462469745334</c:v>
                </c:pt>
                <c:pt idx="49385">
                  <c:v>29.894067796621847</c:v>
                </c:pt>
                <c:pt idx="49386">
                  <c:v>29.894673123498361</c:v>
                </c:pt>
                <c:pt idx="49387">
                  <c:v>29.895278450374875</c:v>
                </c:pt>
                <c:pt idx="49388">
                  <c:v>29.895883777251388</c:v>
                </c:pt>
                <c:pt idx="49389">
                  <c:v>29.896489104127902</c:v>
                </c:pt>
                <c:pt idx="49390">
                  <c:v>29.897094431004415</c:v>
                </c:pt>
                <c:pt idx="49391">
                  <c:v>29.897699757880929</c:v>
                </c:pt>
                <c:pt idx="49392">
                  <c:v>29.898305084757443</c:v>
                </c:pt>
                <c:pt idx="49393">
                  <c:v>29.898910411633956</c:v>
                </c:pt>
                <c:pt idx="49394">
                  <c:v>29.89951573851047</c:v>
                </c:pt>
                <c:pt idx="49395">
                  <c:v>29.900121065386983</c:v>
                </c:pt>
                <c:pt idx="49396">
                  <c:v>29.900726392263497</c:v>
                </c:pt>
                <c:pt idx="49397">
                  <c:v>29.901331719140011</c:v>
                </c:pt>
                <c:pt idx="49398">
                  <c:v>29.901937046016524</c:v>
                </c:pt>
                <c:pt idx="49399">
                  <c:v>29.902542372893038</c:v>
                </c:pt>
                <c:pt idx="49400">
                  <c:v>29.903147699769551</c:v>
                </c:pt>
                <c:pt idx="49401">
                  <c:v>29.903753026646065</c:v>
                </c:pt>
                <c:pt idx="49402">
                  <c:v>29.904358353522579</c:v>
                </c:pt>
                <c:pt idx="49403">
                  <c:v>29.904963680399092</c:v>
                </c:pt>
                <c:pt idx="49404">
                  <c:v>29.905569007275606</c:v>
                </c:pt>
                <c:pt idx="49405">
                  <c:v>29.906174334152119</c:v>
                </c:pt>
                <c:pt idx="49406">
                  <c:v>29.906779661028633</c:v>
                </c:pt>
                <c:pt idx="49407">
                  <c:v>29.907384987905147</c:v>
                </c:pt>
                <c:pt idx="49408">
                  <c:v>29.90799031478166</c:v>
                </c:pt>
                <c:pt idx="49409">
                  <c:v>29.908595641658174</c:v>
                </c:pt>
                <c:pt idx="49410">
                  <c:v>29.909200968534687</c:v>
                </c:pt>
                <c:pt idx="49411">
                  <c:v>29.909806295411201</c:v>
                </c:pt>
                <c:pt idx="49412">
                  <c:v>29.910411622287715</c:v>
                </c:pt>
                <c:pt idx="49413">
                  <c:v>29.911016949164228</c:v>
                </c:pt>
                <c:pt idx="49414">
                  <c:v>29.911622276040742</c:v>
                </c:pt>
                <c:pt idx="49415">
                  <c:v>29.912227602917255</c:v>
                </c:pt>
                <c:pt idx="49416">
                  <c:v>29.912832929793769</c:v>
                </c:pt>
                <c:pt idx="49417">
                  <c:v>29.913438256670283</c:v>
                </c:pt>
                <c:pt idx="49418">
                  <c:v>29.914043583546796</c:v>
                </c:pt>
                <c:pt idx="49419">
                  <c:v>29.91464891042331</c:v>
                </c:pt>
                <c:pt idx="49420">
                  <c:v>29.915254237299823</c:v>
                </c:pt>
                <c:pt idx="49421">
                  <c:v>29.915859564176337</c:v>
                </c:pt>
                <c:pt idx="49422">
                  <c:v>29.916464891052851</c:v>
                </c:pt>
                <c:pt idx="49423">
                  <c:v>29.917070217929364</c:v>
                </c:pt>
                <c:pt idx="49424">
                  <c:v>29.917675544805878</c:v>
                </c:pt>
                <c:pt idx="49425">
                  <c:v>29.918280871682391</c:v>
                </c:pt>
                <c:pt idx="49426">
                  <c:v>29.918886198558905</c:v>
                </c:pt>
                <c:pt idx="49427">
                  <c:v>29.919491525435419</c:v>
                </c:pt>
                <c:pt idx="49428">
                  <c:v>29.920096852311932</c:v>
                </c:pt>
                <c:pt idx="49429">
                  <c:v>29.920702179188446</c:v>
                </c:pt>
                <c:pt idx="49430">
                  <c:v>29.921307506064959</c:v>
                </c:pt>
                <c:pt idx="49431">
                  <c:v>29.921912832941473</c:v>
                </c:pt>
                <c:pt idx="49432">
                  <c:v>29.922518159817987</c:v>
                </c:pt>
                <c:pt idx="49433">
                  <c:v>29.9231234866945</c:v>
                </c:pt>
                <c:pt idx="49434">
                  <c:v>29.923728813571014</c:v>
                </c:pt>
                <c:pt idx="49435">
                  <c:v>29.924334140447527</c:v>
                </c:pt>
                <c:pt idx="49436">
                  <c:v>29.924939467324041</c:v>
                </c:pt>
                <c:pt idx="49437">
                  <c:v>29.925544794200555</c:v>
                </c:pt>
                <c:pt idx="49438">
                  <c:v>29.926150121077068</c:v>
                </c:pt>
                <c:pt idx="49439">
                  <c:v>29.926755447953582</c:v>
                </c:pt>
                <c:pt idx="49440">
                  <c:v>29.927360774830095</c:v>
                </c:pt>
                <c:pt idx="49441">
                  <c:v>29.927966101706609</c:v>
                </c:pt>
                <c:pt idx="49442">
                  <c:v>29.928571428583123</c:v>
                </c:pt>
                <c:pt idx="49443">
                  <c:v>29.929176755459636</c:v>
                </c:pt>
                <c:pt idx="49444">
                  <c:v>29.92978208233615</c:v>
                </c:pt>
                <c:pt idx="49445">
                  <c:v>29.930387409212663</c:v>
                </c:pt>
                <c:pt idx="49446">
                  <c:v>29.930992736089177</c:v>
                </c:pt>
                <c:pt idx="49447">
                  <c:v>29.931598062965691</c:v>
                </c:pt>
                <c:pt idx="49448">
                  <c:v>29.932203389842204</c:v>
                </c:pt>
                <c:pt idx="49449">
                  <c:v>29.932808716718718</c:v>
                </c:pt>
                <c:pt idx="49450">
                  <c:v>29.933414043595231</c:v>
                </c:pt>
                <c:pt idx="49451">
                  <c:v>29.934019370471745</c:v>
                </c:pt>
                <c:pt idx="49452">
                  <c:v>29.934624697348259</c:v>
                </c:pt>
                <c:pt idx="49453">
                  <c:v>29.935230024224772</c:v>
                </c:pt>
                <c:pt idx="49454">
                  <c:v>29.935835351101286</c:v>
                </c:pt>
                <c:pt idx="49455">
                  <c:v>29.936440677977799</c:v>
                </c:pt>
                <c:pt idx="49456">
                  <c:v>29.937046004854313</c:v>
                </c:pt>
                <c:pt idx="49457">
                  <c:v>29.937651331730827</c:v>
                </c:pt>
                <c:pt idx="49458">
                  <c:v>29.93825665860734</c:v>
                </c:pt>
                <c:pt idx="49459">
                  <c:v>29.938861985483854</c:v>
                </c:pt>
                <c:pt idx="49460">
                  <c:v>29.939467312360367</c:v>
                </c:pt>
                <c:pt idx="49461">
                  <c:v>29.940072639236881</c:v>
                </c:pt>
                <c:pt idx="49462">
                  <c:v>29.940677966113395</c:v>
                </c:pt>
                <c:pt idx="49463">
                  <c:v>29.941283292989908</c:v>
                </c:pt>
                <c:pt idx="49464">
                  <c:v>29.941888619866422</c:v>
                </c:pt>
                <c:pt idx="49465">
                  <c:v>29.942493946742935</c:v>
                </c:pt>
                <c:pt idx="49466">
                  <c:v>29.943099273619449</c:v>
                </c:pt>
                <c:pt idx="49467">
                  <c:v>29.943704600495963</c:v>
                </c:pt>
                <c:pt idx="49468">
                  <c:v>29.944309927372476</c:v>
                </c:pt>
                <c:pt idx="49469">
                  <c:v>29.94491525424899</c:v>
                </c:pt>
                <c:pt idx="49470">
                  <c:v>29.945520581125503</c:v>
                </c:pt>
                <c:pt idx="49471">
                  <c:v>29.946125908002017</c:v>
                </c:pt>
                <c:pt idx="49472">
                  <c:v>29.946731234878531</c:v>
                </c:pt>
                <c:pt idx="49473">
                  <c:v>29.947336561755044</c:v>
                </c:pt>
                <c:pt idx="49474">
                  <c:v>29.947941888631558</c:v>
                </c:pt>
                <c:pt idx="49475">
                  <c:v>29.948547215508071</c:v>
                </c:pt>
                <c:pt idx="49476">
                  <c:v>29.949152542384585</c:v>
                </c:pt>
                <c:pt idx="49477">
                  <c:v>29.949757869261099</c:v>
                </c:pt>
                <c:pt idx="49478">
                  <c:v>29.950363196137612</c:v>
                </c:pt>
                <c:pt idx="49479">
                  <c:v>29.950968523014126</c:v>
                </c:pt>
                <c:pt idx="49480">
                  <c:v>29.951573849890639</c:v>
                </c:pt>
                <c:pt idx="49481">
                  <c:v>29.952179176767153</c:v>
                </c:pt>
                <c:pt idx="49482">
                  <c:v>29.952784503643667</c:v>
                </c:pt>
                <c:pt idx="49483">
                  <c:v>29.95338983052018</c:v>
                </c:pt>
                <c:pt idx="49484">
                  <c:v>29.953995157396694</c:v>
                </c:pt>
                <c:pt idx="49485">
                  <c:v>29.954600484273207</c:v>
                </c:pt>
                <c:pt idx="49486">
                  <c:v>29.955205811149721</c:v>
                </c:pt>
                <c:pt idx="49487">
                  <c:v>29.955811138026235</c:v>
                </c:pt>
                <c:pt idx="49488">
                  <c:v>29.956416464902748</c:v>
                </c:pt>
                <c:pt idx="49489">
                  <c:v>29.957021791779262</c:v>
                </c:pt>
                <c:pt idx="49490">
                  <c:v>29.957627118655775</c:v>
                </c:pt>
                <c:pt idx="49491">
                  <c:v>29.958232445532289</c:v>
                </c:pt>
                <c:pt idx="49492">
                  <c:v>29.958837772408803</c:v>
                </c:pt>
                <c:pt idx="49493">
                  <c:v>29.959443099285316</c:v>
                </c:pt>
                <c:pt idx="49494">
                  <c:v>29.96004842616183</c:v>
                </c:pt>
                <c:pt idx="49495">
                  <c:v>29.960653753038343</c:v>
                </c:pt>
                <c:pt idx="49496">
                  <c:v>29.961259079914857</c:v>
                </c:pt>
                <c:pt idx="49497">
                  <c:v>29.961864406791371</c:v>
                </c:pt>
                <c:pt idx="49498">
                  <c:v>29.962469733667884</c:v>
                </c:pt>
                <c:pt idx="49499">
                  <c:v>29.963075060544398</c:v>
                </c:pt>
                <c:pt idx="49500">
                  <c:v>29.963680387420911</c:v>
                </c:pt>
                <c:pt idx="49501">
                  <c:v>29.964285714297425</c:v>
                </c:pt>
                <c:pt idx="49502">
                  <c:v>29.964891041173939</c:v>
                </c:pt>
                <c:pt idx="49503">
                  <c:v>29.965496368050452</c:v>
                </c:pt>
                <c:pt idx="49504">
                  <c:v>29.966101694926966</c:v>
                </c:pt>
                <c:pt idx="49505">
                  <c:v>29.966707021803479</c:v>
                </c:pt>
                <c:pt idx="49506">
                  <c:v>29.967312348679993</c:v>
                </c:pt>
                <c:pt idx="49507">
                  <c:v>29.967917675556507</c:v>
                </c:pt>
                <c:pt idx="49508">
                  <c:v>29.96852300243302</c:v>
                </c:pt>
                <c:pt idx="49509">
                  <c:v>29.969128329309534</c:v>
                </c:pt>
                <c:pt idx="49510">
                  <c:v>29.969733656186047</c:v>
                </c:pt>
                <c:pt idx="49511">
                  <c:v>29.970338983062561</c:v>
                </c:pt>
                <c:pt idx="49512">
                  <c:v>29.970944309939075</c:v>
                </c:pt>
                <c:pt idx="49513">
                  <c:v>29.971549636815588</c:v>
                </c:pt>
                <c:pt idx="49514">
                  <c:v>29.972154963692102</c:v>
                </c:pt>
                <c:pt idx="49515">
                  <c:v>29.972760290568615</c:v>
                </c:pt>
                <c:pt idx="49516">
                  <c:v>29.973365617445129</c:v>
                </c:pt>
                <c:pt idx="49517">
                  <c:v>29.973970944321643</c:v>
                </c:pt>
                <c:pt idx="49518">
                  <c:v>29.974576271198156</c:v>
                </c:pt>
                <c:pt idx="49519">
                  <c:v>29.97518159807467</c:v>
                </c:pt>
                <c:pt idx="49520">
                  <c:v>29.975786924951183</c:v>
                </c:pt>
                <c:pt idx="49521">
                  <c:v>29.976392251827697</c:v>
                </c:pt>
                <c:pt idx="49522">
                  <c:v>29.976997578704211</c:v>
                </c:pt>
                <c:pt idx="49523">
                  <c:v>29.977602905580724</c:v>
                </c:pt>
                <c:pt idx="49524">
                  <c:v>29.978208232457238</c:v>
                </c:pt>
                <c:pt idx="49525">
                  <c:v>29.978813559333751</c:v>
                </c:pt>
                <c:pt idx="49526">
                  <c:v>29.979418886210265</c:v>
                </c:pt>
                <c:pt idx="49527">
                  <c:v>29.980024213086779</c:v>
                </c:pt>
                <c:pt idx="49528">
                  <c:v>29.980629539963292</c:v>
                </c:pt>
                <c:pt idx="49529">
                  <c:v>29.981234866839806</c:v>
                </c:pt>
                <c:pt idx="49530">
                  <c:v>29.981840193716319</c:v>
                </c:pt>
                <c:pt idx="49531">
                  <c:v>29.982445520592833</c:v>
                </c:pt>
                <c:pt idx="49532">
                  <c:v>29.983050847469347</c:v>
                </c:pt>
                <c:pt idx="49533">
                  <c:v>29.98365617434586</c:v>
                </c:pt>
                <c:pt idx="49534">
                  <c:v>29.984261501222374</c:v>
                </c:pt>
                <c:pt idx="49535">
                  <c:v>29.984866828098887</c:v>
                </c:pt>
                <c:pt idx="49536">
                  <c:v>29.985472154975401</c:v>
                </c:pt>
                <c:pt idx="49537">
                  <c:v>29.986077481851915</c:v>
                </c:pt>
                <c:pt idx="49538">
                  <c:v>29.986682808728428</c:v>
                </c:pt>
                <c:pt idx="49539">
                  <c:v>29.987288135604942</c:v>
                </c:pt>
                <c:pt idx="49540">
                  <c:v>29.987893462481455</c:v>
                </c:pt>
                <c:pt idx="49541">
                  <c:v>29.988498789357969</c:v>
                </c:pt>
                <c:pt idx="49542">
                  <c:v>29.989104116234483</c:v>
                </c:pt>
                <c:pt idx="49543">
                  <c:v>29.989709443110996</c:v>
                </c:pt>
                <c:pt idx="49544">
                  <c:v>29.99031476998751</c:v>
                </c:pt>
                <c:pt idx="49545">
                  <c:v>29.990920096864023</c:v>
                </c:pt>
                <c:pt idx="49546">
                  <c:v>29.991525423740537</c:v>
                </c:pt>
                <c:pt idx="49547">
                  <c:v>29.992130750617051</c:v>
                </c:pt>
                <c:pt idx="49548">
                  <c:v>29.992736077493564</c:v>
                </c:pt>
                <c:pt idx="49549">
                  <c:v>29.993341404370078</c:v>
                </c:pt>
                <c:pt idx="49550">
                  <c:v>29.993946731246591</c:v>
                </c:pt>
                <c:pt idx="49551">
                  <c:v>29.994552058123105</c:v>
                </c:pt>
                <c:pt idx="49552">
                  <c:v>29.995157384999619</c:v>
                </c:pt>
                <c:pt idx="49553">
                  <c:v>29.995762711876132</c:v>
                </c:pt>
                <c:pt idx="49554">
                  <c:v>29.996368038752646</c:v>
                </c:pt>
                <c:pt idx="49555">
                  <c:v>29.99697336562916</c:v>
                </c:pt>
                <c:pt idx="49556">
                  <c:v>29.997578692505673</c:v>
                </c:pt>
                <c:pt idx="49557">
                  <c:v>29.998184019382187</c:v>
                </c:pt>
                <c:pt idx="49558">
                  <c:v>29.9987893462587</c:v>
                </c:pt>
                <c:pt idx="49559">
                  <c:v>29.999394673135214</c:v>
                </c:pt>
                <c:pt idx="49560">
                  <c:v>30.000000000011728</c:v>
                </c:pt>
                <c:pt idx="49561">
                  <c:v>30.000605326888241</c:v>
                </c:pt>
                <c:pt idx="49562">
                  <c:v>30.001210653764755</c:v>
                </c:pt>
                <c:pt idx="49563">
                  <c:v>30.001815980641268</c:v>
                </c:pt>
                <c:pt idx="49564">
                  <c:v>30.002421307517782</c:v>
                </c:pt>
                <c:pt idx="49565">
                  <c:v>30.003026634394296</c:v>
                </c:pt>
                <c:pt idx="49566">
                  <c:v>30.003631961270809</c:v>
                </c:pt>
                <c:pt idx="49567">
                  <c:v>30.004237288147323</c:v>
                </c:pt>
                <c:pt idx="49568">
                  <c:v>30.004842615023836</c:v>
                </c:pt>
                <c:pt idx="49569">
                  <c:v>30.00544794190035</c:v>
                </c:pt>
                <c:pt idx="49570">
                  <c:v>30.006053268776864</c:v>
                </c:pt>
                <c:pt idx="49571">
                  <c:v>30.006658595653377</c:v>
                </c:pt>
                <c:pt idx="49572">
                  <c:v>30.007263922529891</c:v>
                </c:pt>
                <c:pt idx="49573">
                  <c:v>30.007869249406404</c:v>
                </c:pt>
                <c:pt idx="49574">
                  <c:v>30.008474576282918</c:v>
                </c:pt>
                <c:pt idx="49575">
                  <c:v>30.009079903159432</c:v>
                </c:pt>
                <c:pt idx="49576">
                  <c:v>30.009685230035945</c:v>
                </c:pt>
                <c:pt idx="49577">
                  <c:v>30.010290556912459</c:v>
                </c:pt>
                <c:pt idx="49578">
                  <c:v>30.010895883788972</c:v>
                </c:pt>
                <c:pt idx="49579">
                  <c:v>30.011501210665486</c:v>
                </c:pt>
                <c:pt idx="49580">
                  <c:v>30.012106537542</c:v>
                </c:pt>
                <c:pt idx="49581">
                  <c:v>30.012711864418513</c:v>
                </c:pt>
                <c:pt idx="49582">
                  <c:v>30.013317191295027</c:v>
                </c:pt>
                <c:pt idx="49583">
                  <c:v>30.01392251817154</c:v>
                </c:pt>
                <c:pt idx="49584">
                  <c:v>30.014527845048054</c:v>
                </c:pt>
                <c:pt idx="49585">
                  <c:v>30.015133171924568</c:v>
                </c:pt>
                <c:pt idx="49586">
                  <c:v>30.015738498801081</c:v>
                </c:pt>
                <c:pt idx="49587">
                  <c:v>30.016343825677595</c:v>
                </c:pt>
                <c:pt idx="49588">
                  <c:v>30.016949152554108</c:v>
                </c:pt>
                <c:pt idx="49589">
                  <c:v>30.017554479430622</c:v>
                </c:pt>
                <c:pt idx="49590">
                  <c:v>30.018159806307136</c:v>
                </c:pt>
                <c:pt idx="49591">
                  <c:v>30.018765133183649</c:v>
                </c:pt>
                <c:pt idx="49592">
                  <c:v>30.019370460060163</c:v>
                </c:pt>
                <c:pt idx="49593">
                  <c:v>30.019975786936676</c:v>
                </c:pt>
                <c:pt idx="49594">
                  <c:v>30.02058111381319</c:v>
                </c:pt>
                <c:pt idx="49595">
                  <c:v>30.021186440689704</c:v>
                </c:pt>
                <c:pt idx="49596">
                  <c:v>30.021791767566217</c:v>
                </c:pt>
                <c:pt idx="49597">
                  <c:v>30.022397094442731</c:v>
                </c:pt>
                <c:pt idx="49598">
                  <c:v>30.023002421319244</c:v>
                </c:pt>
                <c:pt idx="49599">
                  <c:v>30.023607748195758</c:v>
                </c:pt>
                <c:pt idx="49600">
                  <c:v>30.024213075072272</c:v>
                </c:pt>
                <c:pt idx="49601">
                  <c:v>30.024818401948785</c:v>
                </c:pt>
                <c:pt idx="49602">
                  <c:v>30.025423728825299</c:v>
                </c:pt>
                <c:pt idx="49603">
                  <c:v>30.026029055701812</c:v>
                </c:pt>
                <c:pt idx="49604">
                  <c:v>30.026634382578326</c:v>
                </c:pt>
                <c:pt idx="49605">
                  <c:v>30.02723970945484</c:v>
                </c:pt>
                <c:pt idx="49606">
                  <c:v>30.027845036331353</c:v>
                </c:pt>
                <c:pt idx="49607">
                  <c:v>30.028450363207867</c:v>
                </c:pt>
                <c:pt idx="49608">
                  <c:v>30.02905569008438</c:v>
                </c:pt>
                <c:pt idx="49609">
                  <c:v>30.029661016960894</c:v>
                </c:pt>
                <c:pt idx="49610">
                  <c:v>30.030266343837408</c:v>
                </c:pt>
                <c:pt idx="49611">
                  <c:v>30.030871670713921</c:v>
                </c:pt>
                <c:pt idx="49612">
                  <c:v>30.031476997590435</c:v>
                </c:pt>
                <c:pt idx="49613">
                  <c:v>30.032082324466948</c:v>
                </c:pt>
                <c:pt idx="49614">
                  <c:v>30.032687651343462</c:v>
                </c:pt>
                <c:pt idx="49615">
                  <c:v>30.033292978219976</c:v>
                </c:pt>
                <c:pt idx="49616">
                  <c:v>30.033898305096489</c:v>
                </c:pt>
                <c:pt idx="49617">
                  <c:v>30.034503631973003</c:v>
                </c:pt>
                <c:pt idx="49618">
                  <c:v>30.035108958849516</c:v>
                </c:pt>
                <c:pt idx="49619">
                  <c:v>30.03571428572603</c:v>
                </c:pt>
                <c:pt idx="49620">
                  <c:v>30.036319612602544</c:v>
                </c:pt>
                <c:pt idx="49621">
                  <c:v>30.036924939479057</c:v>
                </c:pt>
                <c:pt idx="49622">
                  <c:v>30.037530266355571</c:v>
                </c:pt>
                <c:pt idx="49623">
                  <c:v>30.038135593232084</c:v>
                </c:pt>
                <c:pt idx="49624">
                  <c:v>30.038740920108598</c:v>
                </c:pt>
                <c:pt idx="49625">
                  <c:v>30.039346246985112</c:v>
                </c:pt>
                <c:pt idx="49626">
                  <c:v>30.039951573861625</c:v>
                </c:pt>
                <c:pt idx="49627">
                  <c:v>30.040556900738139</c:v>
                </c:pt>
                <c:pt idx="49628">
                  <c:v>30.041162227614652</c:v>
                </c:pt>
                <c:pt idx="49629">
                  <c:v>30.041767554491166</c:v>
                </c:pt>
                <c:pt idx="49630">
                  <c:v>30.04237288136768</c:v>
                </c:pt>
                <c:pt idx="49631">
                  <c:v>30.042978208244193</c:v>
                </c:pt>
                <c:pt idx="49632">
                  <c:v>30.043583535120707</c:v>
                </c:pt>
                <c:pt idx="49633">
                  <c:v>30.04418886199722</c:v>
                </c:pt>
                <c:pt idx="49634">
                  <c:v>30.044794188873734</c:v>
                </c:pt>
                <c:pt idx="49635">
                  <c:v>30.045399515750248</c:v>
                </c:pt>
                <c:pt idx="49636">
                  <c:v>30.046004842626761</c:v>
                </c:pt>
                <c:pt idx="49637">
                  <c:v>30.046610169503275</c:v>
                </c:pt>
                <c:pt idx="49638">
                  <c:v>30.047215496379788</c:v>
                </c:pt>
                <c:pt idx="49639">
                  <c:v>30.047820823256302</c:v>
                </c:pt>
                <c:pt idx="49640">
                  <c:v>30.048426150132816</c:v>
                </c:pt>
                <c:pt idx="49641">
                  <c:v>30.049031477009329</c:v>
                </c:pt>
                <c:pt idx="49642">
                  <c:v>30.049636803885843</c:v>
                </c:pt>
                <c:pt idx="49643">
                  <c:v>30.050242130762356</c:v>
                </c:pt>
                <c:pt idx="49644">
                  <c:v>30.05084745763887</c:v>
                </c:pt>
                <c:pt idx="49645">
                  <c:v>30.051452784515384</c:v>
                </c:pt>
                <c:pt idx="49646">
                  <c:v>30.052058111391897</c:v>
                </c:pt>
                <c:pt idx="49647">
                  <c:v>30.052663438268411</c:v>
                </c:pt>
                <c:pt idx="49648">
                  <c:v>30.053268765144924</c:v>
                </c:pt>
                <c:pt idx="49649">
                  <c:v>30.053874092021438</c:v>
                </c:pt>
                <c:pt idx="49650">
                  <c:v>30.054479418897952</c:v>
                </c:pt>
                <c:pt idx="49651">
                  <c:v>30.055084745774465</c:v>
                </c:pt>
                <c:pt idx="49652">
                  <c:v>30.055690072650979</c:v>
                </c:pt>
                <c:pt idx="49653">
                  <c:v>30.056295399527492</c:v>
                </c:pt>
                <c:pt idx="49654">
                  <c:v>30.056900726404006</c:v>
                </c:pt>
                <c:pt idx="49655">
                  <c:v>30.05750605328052</c:v>
                </c:pt>
                <c:pt idx="49656">
                  <c:v>30.058111380157033</c:v>
                </c:pt>
                <c:pt idx="49657">
                  <c:v>30.058716707033547</c:v>
                </c:pt>
                <c:pt idx="49658">
                  <c:v>30.05932203391006</c:v>
                </c:pt>
                <c:pt idx="49659">
                  <c:v>30.059927360786574</c:v>
                </c:pt>
                <c:pt idx="49660">
                  <c:v>30.060532687663088</c:v>
                </c:pt>
                <c:pt idx="49661">
                  <c:v>30.061138014539601</c:v>
                </c:pt>
                <c:pt idx="49662">
                  <c:v>30.061743341416115</c:v>
                </c:pt>
                <c:pt idx="49663">
                  <c:v>30.062348668292628</c:v>
                </c:pt>
                <c:pt idx="49664">
                  <c:v>30.062953995169142</c:v>
                </c:pt>
                <c:pt idx="49665">
                  <c:v>30.063559322045656</c:v>
                </c:pt>
                <c:pt idx="49666">
                  <c:v>30.064164648922169</c:v>
                </c:pt>
                <c:pt idx="49667">
                  <c:v>30.064769975798683</c:v>
                </c:pt>
                <c:pt idx="49668">
                  <c:v>30.065375302675196</c:v>
                </c:pt>
                <c:pt idx="49669">
                  <c:v>30.06598062955171</c:v>
                </c:pt>
                <c:pt idx="49670">
                  <c:v>30.066585956428224</c:v>
                </c:pt>
                <c:pt idx="49671">
                  <c:v>30.067191283304737</c:v>
                </c:pt>
                <c:pt idx="49672">
                  <c:v>30.067796610181251</c:v>
                </c:pt>
                <c:pt idx="49673">
                  <c:v>30.068401937057764</c:v>
                </c:pt>
                <c:pt idx="49674">
                  <c:v>30.069007263934278</c:v>
                </c:pt>
                <c:pt idx="49675">
                  <c:v>30.069612590810792</c:v>
                </c:pt>
                <c:pt idx="49676">
                  <c:v>30.070217917687305</c:v>
                </c:pt>
                <c:pt idx="49677">
                  <c:v>30.070823244563819</c:v>
                </c:pt>
                <c:pt idx="49678">
                  <c:v>30.071428571440332</c:v>
                </c:pt>
                <c:pt idx="49679">
                  <c:v>30.072033898316846</c:v>
                </c:pt>
                <c:pt idx="49680">
                  <c:v>30.07263922519336</c:v>
                </c:pt>
                <c:pt idx="49681">
                  <c:v>30.073244552069873</c:v>
                </c:pt>
                <c:pt idx="49682">
                  <c:v>30.073849878946387</c:v>
                </c:pt>
                <c:pt idx="49683">
                  <c:v>30.0744552058229</c:v>
                </c:pt>
                <c:pt idx="49684">
                  <c:v>30.075060532699414</c:v>
                </c:pt>
                <c:pt idx="49685">
                  <c:v>30.075665859575928</c:v>
                </c:pt>
                <c:pt idx="49686">
                  <c:v>30.076271186452441</c:v>
                </c:pt>
                <c:pt idx="49687">
                  <c:v>30.076876513328955</c:v>
                </c:pt>
                <c:pt idx="49688">
                  <c:v>30.077481840205468</c:v>
                </c:pt>
                <c:pt idx="49689">
                  <c:v>30.078087167081982</c:v>
                </c:pt>
                <c:pt idx="49690">
                  <c:v>30.078692493958496</c:v>
                </c:pt>
                <c:pt idx="49691">
                  <c:v>30.079297820835009</c:v>
                </c:pt>
                <c:pt idx="49692">
                  <c:v>30.079903147711523</c:v>
                </c:pt>
                <c:pt idx="49693">
                  <c:v>30.080508474588036</c:v>
                </c:pt>
                <c:pt idx="49694">
                  <c:v>30.08111380146455</c:v>
                </c:pt>
                <c:pt idx="49695">
                  <c:v>30.081719128341064</c:v>
                </c:pt>
                <c:pt idx="49696">
                  <c:v>30.082324455217577</c:v>
                </c:pt>
                <c:pt idx="49697">
                  <c:v>30.082929782094091</c:v>
                </c:pt>
                <c:pt idx="49698">
                  <c:v>30.083535108970604</c:v>
                </c:pt>
                <c:pt idx="49699">
                  <c:v>30.084140435847118</c:v>
                </c:pt>
                <c:pt idx="49700">
                  <c:v>30.084745762723632</c:v>
                </c:pt>
                <c:pt idx="49701">
                  <c:v>30.085351089600145</c:v>
                </c:pt>
                <c:pt idx="49702">
                  <c:v>30.085956416476659</c:v>
                </c:pt>
                <c:pt idx="49703">
                  <c:v>30.086561743353172</c:v>
                </c:pt>
                <c:pt idx="49704">
                  <c:v>30.087167070229686</c:v>
                </c:pt>
                <c:pt idx="49705">
                  <c:v>30.0877723971062</c:v>
                </c:pt>
                <c:pt idx="49706">
                  <c:v>30.088377723982713</c:v>
                </c:pt>
                <c:pt idx="49707">
                  <c:v>30.088983050859227</c:v>
                </c:pt>
                <c:pt idx="49708">
                  <c:v>30.08958837773574</c:v>
                </c:pt>
                <c:pt idx="49709">
                  <c:v>30.090193704612254</c:v>
                </c:pt>
                <c:pt idx="49710">
                  <c:v>30.090799031488768</c:v>
                </c:pt>
                <c:pt idx="49711">
                  <c:v>30.091404358365281</c:v>
                </c:pt>
                <c:pt idx="49712">
                  <c:v>30.092009685241795</c:v>
                </c:pt>
                <c:pt idx="49713">
                  <c:v>30.092615012118308</c:v>
                </c:pt>
                <c:pt idx="49714">
                  <c:v>30.093220338994822</c:v>
                </c:pt>
                <c:pt idx="49715">
                  <c:v>30.093825665871336</c:v>
                </c:pt>
                <c:pt idx="49716">
                  <c:v>30.094430992747849</c:v>
                </c:pt>
                <c:pt idx="49717">
                  <c:v>30.095036319624363</c:v>
                </c:pt>
                <c:pt idx="49718">
                  <c:v>30.095641646500876</c:v>
                </c:pt>
                <c:pt idx="49719">
                  <c:v>30.09624697337739</c:v>
                </c:pt>
                <c:pt idx="49720">
                  <c:v>30.096852300253904</c:v>
                </c:pt>
                <c:pt idx="49721">
                  <c:v>30.097457627130417</c:v>
                </c:pt>
                <c:pt idx="49722">
                  <c:v>30.098062954006931</c:v>
                </c:pt>
                <c:pt idx="49723">
                  <c:v>30.098668280883444</c:v>
                </c:pt>
                <c:pt idx="49724">
                  <c:v>30.099273607759958</c:v>
                </c:pt>
                <c:pt idx="49725">
                  <c:v>30.099878934636472</c:v>
                </c:pt>
                <c:pt idx="49726">
                  <c:v>30.100484261512985</c:v>
                </c:pt>
                <c:pt idx="49727">
                  <c:v>30.101089588389499</c:v>
                </c:pt>
                <c:pt idx="49728">
                  <c:v>30.101694915266012</c:v>
                </c:pt>
                <c:pt idx="49729">
                  <c:v>30.102300242142526</c:v>
                </c:pt>
                <c:pt idx="49730">
                  <c:v>30.10290556901904</c:v>
                </c:pt>
                <c:pt idx="49731">
                  <c:v>30.103510895895553</c:v>
                </c:pt>
                <c:pt idx="49732">
                  <c:v>30.104116222772067</c:v>
                </c:pt>
                <c:pt idx="49733">
                  <c:v>30.10472154964858</c:v>
                </c:pt>
                <c:pt idx="49734">
                  <c:v>30.105326876525094</c:v>
                </c:pt>
                <c:pt idx="49735">
                  <c:v>30.105932203401608</c:v>
                </c:pt>
                <c:pt idx="49736">
                  <c:v>30.106537530278121</c:v>
                </c:pt>
                <c:pt idx="49737">
                  <c:v>30.107142857154635</c:v>
                </c:pt>
                <c:pt idx="49738">
                  <c:v>30.107748184031148</c:v>
                </c:pt>
                <c:pt idx="49739">
                  <c:v>30.108353510907662</c:v>
                </c:pt>
                <c:pt idx="49740">
                  <c:v>30.108958837784176</c:v>
                </c:pt>
                <c:pt idx="49741">
                  <c:v>30.109564164660689</c:v>
                </c:pt>
                <c:pt idx="49742">
                  <c:v>30.110169491537203</c:v>
                </c:pt>
                <c:pt idx="49743">
                  <c:v>30.110774818413717</c:v>
                </c:pt>
                <c:pt idx="49744">
                  <c:v>30.11138014529023</c:v>
                </c:pt>
                <c:pt idx="49745">
                  <c:v>30.111985472166744</c:v>
                </c:pt>
                <c:pt idx="49746">
                  <c:v>30.112590799043257</c:v>
                </c:pt>
                <c:pt idx="49747">
                  <c:v>30.113196125919771</c:v>
                </c:pt>
                <c:pt idx="49748">
                  <c:v>30.113801452796285</c:v>
                </c:pt>
                <c:pt idx="49749">
                  <c:v>30.114406779672798</c:v>
                </c:pt>
                <c:pt idx="49750">
                  <c:v>30.115012106549312</c:v>
                </c:pt>
                <c:pt idx="49751">
                  <c:v>30.115617433425825</c:v>
                </c:pt>
                <c:pt idx="49752">
                  <c:v>30.116222760302339</c:v>
                </c:pt>
                <c:pt idx="49753">
                  <c:v>30.116828087178853</c:v>
                </c:pt>
                <c:pt idx="49754">
                  <c:v>30.117433414055366</c:v>
                </c:pt>
                <c:pt idx="49755">
                  <c:v>30.11803874093188</c:v>
                </c:pt>
                <c:pt idx="49756">
                  <c:v>30.118644067808393</c:v>
                </c:pt>
                <c:pt idx="49757">
                  <c:v>30.119249394684907</c:v>
                </c:pt>
                <c:pt idx="49758">
                  <c:v>30.119854721561421</c:v>
                </c:pt>
                <c:pt idx="49759">
                  <c:v>30.120460048437934</c:v>
                </c:pt>
                <c:pt idx="49760">
                  <c:v>30.121065375314448</c:v>
                </c:pt>
                <c:pt idx="49761">
                  <c:v>30.121670702190961</c:v>
                </c:pt>
                <c:pt idx="49762">
                  <c:v>30.122276029067475</c:v>
                </c:pt>
                <c:pt idx="49763">
                  <c:v>30.122881355943989</c:v>
                </c:pt>
                <c:pt idx="49764">
                  <c:v>30.123486682820502</c:v>
                </c:pt>
                <c:pt idx="49765">
                  <c:v>30.124092009697016</c:v>
                </c:pt>
                <c:pt idx="49766">
                  <c:v>30.124697336573529</c:v>
                </c:pt>
                <c:pt idx="49767">
                  <c:v>30.125302663450043</c:v>
                </c:pt>
                <c:pt idx="49768">
                  <c:v>30.125907990326557</c:v>
                </c:pt>
                <c:pt idx="49769">
                  <c:v>30.12651331720307</c:v>
                </c:pt>
                <c:pt idx="49770">
                  <c:v>30.127118644079584</c:v>
                </c:pt>
                <c:pt idx="49771">
                  <c:v>30.127723970956097</c:v>
                </c:pt>
                <c:pt idx="49772">
                  <c:v>30.128329297832611</c:v>
                </c:pt>
                <c:pt idx="49773">
                  <c:v>30.128934624709125</c:v>
                </c:pt>
                <c:pt idx="49774">
                  <c:v>30.129539951585638</c:v>
                </c:pt>
                <c:pt idx="49775">
                  <c:v>30.130145278462152</c:v>
                </c:pt>
                <c:pt idx="49776">
                  <c:v>30.130750605338665</c:v>
                </c:pt>
                <c:pt idx="49777">
                  <c:v>30.131355932215179</c:v>
                </c:pt>
                <c:pt idx="49778">
                  <c:v>30.131961259091693</c:v>
                </c:pt>
                <c:pt idx="49779">
                  <c:v>30.132566585968206</c:v>
                </c:pt>
                <c:pt idx="49780">
                  <c:v>30.13317191284472</c:v>
                </c:pt>
                <c:pt idx="49781">
                  <c:v>30.133777239721233</c:v>
                </c:pt>
                <c:pt idx="49782">
                  <c:v>30.134382566597747</c:v>
                </c:pt>
                <c:pt idx="49783">
                  <c:v>30.134987893474261</c:v>
                </c:pt>
                <c:pt idx="49784">
                  <c:v>30.135593220350774</c:v>
                </c:pt>
                <c:pt idx="49785">
                  <c:v>30.136198547227288</c:v>
                </c:pt>
                <c:pt idx="49786">
                  <c:v>30.136803874103801</c:v>
                </c:pt>
                <c:pt idx="49787">
                  <c:v>30.137409200980315</c:v>
                </c:pt>
                <c:pt idx="49788">
                  <c:v>30.138014527856829</c:v>
                </c:pt>
                <c:pt idx="49789">
                  <c:v>30.138619854733342</c:v>
                </c:pt>
                <c:pt idx="49790">
                  <c:v>30.139225181609856</c:v>
                </c:pt>
                <c:pt idx="49791">
                  <c:v>30.139830508486369</c:v>
                </c:pt>
                <c:pt idx="49792">
                  <c:v>30.140435835362883</c:v>
                </c:pt>
                <c:pt idx="49793">
                  <c:v>30.141041162239397</c:v>
                </c:pt>
                <c:pt idx="49794">
                  <c:v>30.14164648911591</c:v>
                </c:pt>
                <c:pt idx="49795">
                  <c:v>30.142251815992424</c:v>
                </c:pt>
                <c:pt idx="49796">
                  <c:v>30.142857142868937</c:v>
                </c:pt>
                <c:pt idx="49797">
                  <c:v>30.143462469745451</c:v>
                </c:pt>
                <c:pt idx="49798">
                  <c:v>30.144067796621965</c:v>
                </c:pt>
                <c:pt idx="49799">
                  <c:v>30.144673123498478</c:v>
                </c:pt>
                <c:pt idx="49800">
                  <c:v>30.145278450374992</c:v>
                </c:pt>
                <c:pt idx="49801">
                  <c:v>30.145883777251505</c:v>
                </c:pt>
                <c:pt idx="49802">
                  <c:v>30.146489104128019</c:v>
                </c:pt>
                <c:pt idx="49803">
                  <c:v>30.147094431004533</c:v>
                </c:pt>
                <c:pt idx="49804">
                  <c:v>30.147699757881046</c:v>
                </c:pt>
                <c:pt idx="49805">
                  <c:v>30.14830508475756</c:v>
                </c:pt>
                <c:pt idx="49806">
                  <c:v>30.148910411634073</c:v>
                </c:pt>
                <c:pt idx="49807">
                  <c:v>30.149515738510587</c:v>
                </c:pt>
                <c:pt idx="49808">
                  <c:v>30.150121065387101</c:v>
                </c:pt>
                <c:pt idx="49809">
                  <c:v>30.150726392263614</c:v>
                </c:pt>
                <c:pt idx="49810">
                  <c:v>30.151331719140128</c:v>
                </c:pt>
                <c:pt idx="49811">
                  <c:v>30.151937046016641</c:v>
                </c:pt>
                <c:pt idx="49812">
                  <c:v>30.152542372893155</c:v>
                </c:pt>
                <c:pt idx="49813">
                  <c:v>30.153147699769669</c:v>
                </c:pt>
                <c:pt idx="49814">
                  <c:v>30.153753026646182</c:v>
                </c:pt>
                <c:pt idx="49815">
                  <c:v>30.154358353522696</c:v>
                </c:pt>
                <c:pt idx="49816">
                  <c:v>30.154963680399209</c:v>
                </c:pt>
                <c:pt idx="49817">
                  <c:v>30.155569007275723</c:v>
                </c:pt>
                <c:pt idx="49818">
                  <c:v>30.156174334152237</c:v>
                </c:pt>
                <c:pt idx="49819">
                  <c:v>30.15677966102875</c:v>
                </c:pt>
                <c:pt idx="49820">
                  <c:v>30.157384987905264</c:v>
                </c:pt>
                <c:pt idx="49821">
                  <c:v>30.157990314781777</c:v>
                </c:pt>
                <c:pt idx="49822">
                  <c:v>30.158595641658291</c:v>
                </c:pt>
                <c:pt idx="49823">
                  <c:v>30.159200968534805</c:v>
                </c:pt>
                <c:pt idx="49824">
                  <c:v>30.159806295411318</c:v>
                </c:pt>
                <c:pt idx="49825">
                  <c:v>30.160411622287832</c:v>
                </c:pt>
                <c:pt idx="49826">
                  <c:v>30.161016949164345</c:v>
                </c:pt>
                <c:pt idx="49827">
                  <c:v>30.161622276040859</c:v>
                </c:pt>
                <c:pt idx="49828">
                  <c:v>30.162227602917373</c:v>
                </c:pt>
                <c:pt idx="49829">
                  <c:v>30.162832929793886</c:v>
                </c:pt>
                <c:pt idx="49830">
                  <c:v>30.1634382566704</c:v>
                </c:pt>
                <c:pt idx="49831">
                  <c:v>30.164043583546913</c:v>
                </c:pt>
                <c:pt idx="49832">
                  <c:v>30.164648910423427</c:v>
                </c:pt>
                <c:pt idx="49833">
                  <c:v>30.165254237299941</c:v>
                </c:pt>
                <c:pt idx="49834">
                  <c:v>30.165859564176454</c:v>
                </c:pt>
                <c:pt idx="49835">
                  <c:v>30.166464891052968</c:v>
                </c:pt>
                <c:pt idx="49836">
                  <c:v>30.167070217929481</c:v>
                </c:pt>
                <c:pt idx="49837">
                  <c:v>30.167675544805995</c:v>
                </c:pt>
                <c:pt idx="49838">
                  <c:v>30.168280871682509</c:v>
                </c:pt>
                <c:pt idx="49839">
                  <c:v>30.168886198559022</c:v>
                </c:pt>
                <c:pt idx="49840">
                  <c:v>30.169491525435536</c:v>
                </c:pt>
                <c:pt idx="49841">
                  <c:v>30.170096852312049</c:v>
                </c:pt>
                <c:pt idx="49842">
                  <c:v>30.170702179188563</c:v>
                </c:pt>
                <c:pt idx="49843">
                  <c:v>30.171307506065077</c:v>
                </c:pt>
                <c:pt idx="49844">
                  <c:v>30.17191283294159</c:v>
                </c:pt>
                <c:pt idx="49845">
                  <c:v>30.172518159818104</c:v>
                </c:pt>
                <c:pt idx="49846">
                  <c:v>30.173123486694617</c:v>
                </c:pt>
                <c:pt idx="49847">
                  <c:v>30.173728813571131</c:v>
                </c:pt>
                <c:pt idx="49848">
                  <c:v>30.174334140447645</c:v>
                </c:pt>
                <c:pt idx="49849">
                  <c:v>30.174939467324158</c:v>
                </c:pt>
                <c:pt idx="49850">
                  <c:v>30.175544794200672</c:v>
                </c:pt>
                <c:pt idx="49851">
                  <c:v>30.176150121077185</c:v>
                </c:pt>
                <c:pt idx="49852">
                  <c:v>30.176755447953699</c:v>
                </c:pt>
                <c:pt idx="49853">
                  <c:v>30.177360774830213</c:v>
                </c:pt>
                <c:pt idx="49854">
                  <c:v>30.177966101706726</c:v>
                </c:pt>
                <c:pt idx="49855">
                  <c:v>30.17857142858324</c:v>
                </c:pt>
                <c:pt idx="49856">
                  <c:v>30.179176755459753</c:v>
                </c:pt>
                <c:pt idx="49857">
                  <c:v>30.179782082336267</c:v>
                </c:pt>
                <c:pt idx="49858">
                  <c:v>30.180387409212781</c:v>
                </c:pt>
                <c:pt idx="49859">
                  <c:v>30.180992736089294</c:v>
                </c:pt>
                <c:pt idx="49860">
                  <c:v>30.181598062965808</c:v>
                </c:pt>
                <c:pt idx="49861">
                  <c:v>30.182203389842321</c:v>
                </c:pt>
                <c:pt idx="49862">
                  <c:v>30.182808716718835</c:v>
                </c:pt>
                <c:pt idx="49863">
                  <c:v>30.183414043595349</c:v>
                </c:pt>
                <c:pt idx="49864">
                  <c:v>30.184019370471862</c:v>
                </c:pt>
                <c:pt idx="49865">
                  <c:v>30.184624697348376</c:v>
                </c:pt>
                <c:pt idx="49866">
                  <c:v>30.185230024224889</c:v>
                </c:pt>
                <c:pt idx="49867">
                  <c:v>30.185835351101403</c:v>
                </c:pt>
                <c:pt idx="49868">
                  <c:v>30.186440677977917</c:v>
                </c:pt>
                <c:pt idx="49869">
                  <c:v>30.18704600485443</c:v>
                </c:pt>
                <c:pt idx="49870">
                  <c:v>30.187651331730944</c:v>
                </c:pt>
                <c:pt idx="49871">
                  <c:v>30.188256658607457</c:v>
                </c:pt>
                <c:pt idx="49872">
                  <c:v>30.188861985483971</c:v>
                </c:pt>
                <c:pt idx="49873">
                  <c:v>30.189467312360485</c:v>
                </c:pt>
                <c:pt idx="49874">
                  <c:v>30.190072639236998</c:v>
                </c:pt>
                <c:pt idx="49875">
                  <c:v>30.190677966113512</c:v>
                </c:pt>
                <c:pt idx="49876">
                  <c:v>30.191283292990025</c:v>
                </c:pt>
                <c:pt idx="49877">
                  <c:v>30.191888619866539</c:v>
                </c:pt>
                <c:pt idx="49878">
                  <c:v>30.192493946743053</c:v>
                </c:pt>
                <c:pt idx="49879">
                  <c:v>30.193099273619566</c:v>
                </c:pt>
                <c:pt idx="49880">
                  <c:v>30.19370460049608</c:v>
                </c:pt>
                <c:pt idx="49881">
                  <c:v>30.194309927372593</c:v>
                </c:pt>
                <c:pt idx="49882">
                  <c:v>30.194915254249107</c:v>
                </c:pt>
                <c:pt idx="49883">
                  <c:v>30.195520581125621</c:v>
                </c:pt>
                <c:pt idx="49884">
                  <c:v>30.196125908002134</c:v>
                </c:pt>
                <c:pt idx="49885">
                  <c:v>30.196731234878648</c:v>
                </c:pt>
                <c:pt idx="49886">
                  <c:v>30.197336561755161</c:v>
                </c:pt>
                <c:pt idx="49887">
                  <c:v>30.197941888631675</c:v>
                </c:pt>
                <c:pt idx="49888">
                  <c:v>30.198547215508189</c:v>
                </c:pt>
                <c:pt idx="49889">
                  <c:v>30.199152542384702</c:v>
                </c:pt>
                <c:pt idx="49890">
                  <c:v>30.199757869261216</c:v>
                </c:pt>
                <c:pt idx="49891">
                  <c:v>30.200363196137729</c:v>
                </c:pt>
                <c:pt idx="49892">
                  <c:v>30.200968523014243</c:v>
                </c:pt>
                <c:pt idx="49893">
                  <c:v>30.201573849890757</c:v>
                </c:pt>
                <c:pt idx="49894">
                  <c:v>30.20217917676727</c:v>
                </c:pt>
                <c:pt idx="49895">
                  <c:v>30.202784503643784</c:v>
                </c:pt>
                <c:pt idx="49896">
                  <c:v>30.203389830520297</c:v>
                </c:pt>
                <c:pt idx="49897">
                  <c:v>30.203995157396811</c:v>
                </c:pt>
                <c:pt idx="49898">
                  <c:v>30.204600484273325</c:v>
                </c:pt>
                <c:pt idx="49899">
                  <c:v>30.205205811149838</c:v>
                </c:pt>
                <c:pt idx="49900">
                  <c:v>30.205811138026352</c:v>
                </c:pt>
                <c:pt idx="49901">
                  <c:v>30.206416464902865</c:v>
                </c:pt>
                <c:pt idx="49902">
                  <c:v>30.207021791779379</c:v>
                </c:pt>
                <c:pt idx="49903">
                  <c:v>30.207627118655893</c:v>
                </c:pt>
                <c:pt idx="49904">
                  <c:v>30.208232445532406</c:v>
                </c:pt>
                <c:pt idx="49905">
                  <c:v>30.20883777240892</c:v>
                </c:pt>
                <c:pt idx="49906">
                  <c:v>30.209443099285433</c:v>
                </c:pt>
                <c:pt idx="49907">
                  <c:v>30.210048426161947</c:v>
                </c:pt>
                <c:pt idx="49908">
                  <c:v>30.210653753038461</c:v>
                </c:pt>
                <c:pt idx="49909">
                  <c:v>30.211259079914974</c:v>
                </c:pt>
                <c:pt idx="49910">
                  <c:v>30.211864406791488</c:v>
                </c:pt>
                <c:pt idx="49911">
                  <c:v>30.212469733668001</c:v>
                </c:pt>
                <c:pt idx="49912">
                  <c:v>30.213075060544515</c:v>
                </c:pt>
                <c:pt idx="49913">
                  <c:v>30.213680387421029</c:v>
                </c:pt>
                <c:pt idx="49914">
                  <c:v>30.214285714297542</c:v>
                </c:pt>
                <c:pt idx="49915">
                  <c:v>30.214891041174056</c:v>
                </c:pt>
                <c:pt idx="49916">
                  <c:v>30.215496368050569</c:v>
                </c:pt>
                <c:pt idx="49917">
                  <c:v>30.216101694927083</c:v>
                </c:pt>
                <c:pt idx="49918">
                  <c:v>30.216707021803597</c:v>
                </c:pt>
                <c:pt idx="49919">
                  <c:v>30.21731234868011</c:v>
                </c:pt>
                <c:pt idx="49920">
                  <c:v>30.217917675556624</c:v>
                </c:pt>
                <c:pt idx="49921">
                  <c:v>30.218523002433137</c:v>
                </c:pt>
                <c:pt idx="49922">
                  <c:v>30.219128329309651</c:v>
                </c:pt>
                <c:pt idx="49923">
                  <c:v>30.219733656186165</c:v>
                </c:pt>
                <c:pt idx="49924">
                  <c:v>30.220338983062678</c:v>
                </c:pt>
                <c:pt idx="49925">
                  <c:v>30.220944309939192</c:v>
                </c:pt>
                <c:pt idx="49926">
                  <c:v>30.221549636815705</c:v>
                </c:pt>
                <c:pt idx="49927">
                  <c:v>30.222154963692219</c:v>
                </c:pt>
                <c:pt idx="49928">
                  <c:v>30.222760290568733</c:v>
                </c:pt>
                <c:pt idx="49929">
                  <c:v>30.223365617445246</c:v>
                </c:pt>
                <c:pt idx="49930">
                  <c:v>30.22397094432176</c:v>
                </c:pt>
                <c:pt idx="49931">
                  <c:v>30.224576271198274</c:v>
                </c:pt>
                <c:pt idx="49932">
                  <c:v>30.225181598074787</c:v>
                </c:pt>
                <c:pt idx="49933">
                  <c:v>30.225786924951301</c:v>
                </c:pt>
                <c:pt idx="49934">
                  <c:v>30.226392251827814</c:v>
                </c:pt>
                <c:pt idx="49935">
                  <c:v>30.226997578704328</c:v>
                </c:pt>
                <c:pt idx="49936">
                  <c:v>30.227602905580842</c:v>
                </c:pt>
                <c:pt idx="49937">
                  <c:v>30.228208232457355</c:v>
                </c:pt>
                <c:pt idx="49938">
                  <c:v>30.228813559333869</c:v>
                </c:pt>
                <c:pt idx="49939">
                  <c:v>30.229418886210382</c:v>
                </c:pt>
                <c:pt idx="49940">
                  <c:v>30.230024213086896</c:v>
                </c:pt>
                <c:pt idx="49941">
                  <c:v>30.23062953996341</c:v>
                </c:pt>
                <c:pt idx="49942">
                  <c:v>30.231234866839923</c:v>
                </c:pt>
                <c:pt idx="49943">
                  <c:v>30.231840193716437</c:v>
                </c:pt>
                <c:pt idx="49944">
                  <c:v>30.23244552059295</c:v>
                </c:pt>
                <c:pt idx="49945">
                  <c:v>30.233050847469464</c:v>
                </c:pt>
                <c:pt idx="49946">
                  <c:v>30.233656174345978</c:v>
                </c:pt>
                <c:pt idx="49947">
                  <c:v>30.234261501222491</c:v>
                </c:pt>
                <c:pt idx="49948">
                  <c:v>30.234866828099005</c:v>
                </c:pt>
                <c:pt idx="49949">
                  <c:v>30.235472154975518</c:v>
                </c:pt>
                <c:pt idx="49950">
                  <c:v>30.236077481852032</c:v>
                </c:pt>
                <c:pt idx="49951">
                  <c:v>30.236682808728546</c:v>
                </c:pt>
                <c:pt idx="49952">
                  <c:v>30.237288135605059</c:v>
                </c:pt>
                <c:pt idx="49953">
                  <c:v>30.237893462481573</c:v>
                </c:pt>
                <c:pt idx="49954">
                  <c:v>30.238498789358086</c:v>
                </c:pt>
                <c:pt idx="49955">
                  <c:v>30.2391041162346</c:v>
                </c:pt>
                <c:pt idx="49956">
                  <c:v>30.239709443111114</c:v>
                </c:pt>
                <c:pt idx="49957">
                  <c:v>30.240314769987627</c:v>
                </c:pt>
                <c:pt idx="49958">
                  <c:v>30.240920096864141</c:v>
                </c:pt>
                <c:pt idx="49959">
                  <c:v>30.241525423740654</c:v>
                </c:pt>
                <c:pt idx="49960">
                  <c:v>30.242130750617168</c:v>
                </c:pt>
                <c:pt idx="49961">
                  <c:v>30.242736077493682</c:v>
                </c:pt>
                <c:pt idx="49962">
                  <c:v>30.243341404370195</c:v>
                </c:pt>
                <c:pt idx="49963">
                  <c:v>30.243946731246709</c:v>
                </c:pt>
                <c:pt idx="49964">
                  <c:v>30.244552058123222</c:v>
                </c:pt>
                <c:pt idx="49965">
                  <c:v>30.245157384999736</c:v>
                </c:pt>
                <c:pt idx="49966">
                  <c:v>30.24576271187625</c:v>
                </c:pt>
                <c:pt idx="49967">
                  <c:v>30.246368038752763</c:v>
                </c:pt>
                <c:pt idx="49968">
                  <c:v>30.246973365629277</c:v>
                </c:pt>
                <c:pt idx="49969">
                  <c:v>30.24757869250579</c:v>
                </c:pt>
                <c:pt idx="49970">
                  <c:v>30.248184019382304</c:v>
                </c:pt>
                <c:pt idx="49971">
                  <c:v>30.248789346258818</c:v>
                </c:pt>
                <c:pt idx="49972">
                  <c:v>30.249394673135331</c:v>
                </c:pt>
                <c:pt idx="49973">
                  <c:v>30.250000000011845</c:v>
                </c:pt>
                <c:pt idx="49974">
                  <c:v>30.250605326888358</c:v>
                </c:pt>
                <c:pt idx="49975">
                  <c:v>30.251210653764872</c:v>
                </c:pt>
                <c:pt idx="49976">
                  <c:v>30.251815980641386</c:v>
                </c:pt>
                <c:pt idx="49977">
                  <c:v>30.252421307517899</c:v>
                </c:pt>
                <c:pt idx="49978">
                  <c:v>30.253026634394413</c:v>
                </c:pt>
                <c:pt idx="49979">
                  <c:v>30.253631961270926</c:v>
                </c:pt>
                <c:pt idx="49980">
                  <c:v>30.25423728814744</c:v>
                </c:pt>
                <c:pt idx="49981">
                  <c:v>30.254842615023954</c:v>
                </c:pt>
                <c:pt idx="49982">
                  <c:v>30.255447941900467</c:v>
                </c:pt>
                <c:pt idx="49983">
                  <c:v>30.256053268776981</c:v>
                </c:pt>
                <c:pt idx="49984">
                  <c:v>30.256658595653494</c:v>
                </c:pt>
                <c:pt idx="49985">
                  <c:v>30.257263922530008</c:v>
                </c:pt>
                <c:pt idx="49986">
                  <c:v>30.257869249406522</c:v>
                </c:pt>
                <c:pt idx="49987">
                  <c:v>30.258474576283035</c:v>
                </c:pt>
                <c:pt idx="49988">
                  <c:v>30.259079903159549</c:v>
                </c:pt>
                <c:pt idx="49989">
                  <c:v>30.259685230036062</c:v>
                </c:pt>
                <c:pt idx="49990">
                  <c:v>30.260290556912576</c:v>
                </c:pt>
                <c:pt idx="49991">
                  <c:v>30.26089588378909</c:v>
                </c:pt>
                <c:pt idx="49992">
                  <c:v>30.261501210665603</c:v>
                </c:pt>
                <c:pt idx="49993">
                  <c:v>30.262106537542117</c:v>
                </c:pt>
                <c:pt idx="49994">
                  <c:v>30.26271186441863</c:v>
                </c:pt>
                <c:pt idx="49995">
                  <c:v>30.263317191295144</c:v>
                </c:pt>
                <c:pt idx="49996">
                  <c:v>30.263922518171658</c:v>
                </c:pt>
                <c:pt idx="49997">
                  <c:v>30.264527845048171</c:v>
                </c:pt>
                <c:pt idx="49998">
                  <c:v>30.265133171924685</c:v>
                </c:pt>
                <c:pt idx="49999">
                  <c:v>30.265738498801198</c:v>
                </c:pt>
                <c:pt idx="50000">
                  <c:v>30.266343825677712</c:v>
                </c:pt>
                <c:pt idx="50001">
                  <c:v>30.266949152554226</c:v>
                </c:pt>
                <c:pt idx="50002">
                  <c:v>30.267554479430739</c:v>
                </c:pt>
                <c:pt idx="50003">
                  <c:v>30.268159806307253</c:v>
                </c:pt>
                <c:pt idx="50004">
                  <c:v>30.268765133183766</c:v>
                </c:pt>
                <c:pt idx="50005">
                  <c:v>30.26937046006028</c:v>
                </c:pt>
                <c:pt idx="50006">
                  <c:v>30.269975786936794</c:v>
                </c:pt>
                <c:pt idx="50007">
                  <c:v>30.270581113813307</c:v>
                </c:pt>
                <c:pt idx="50008">
                  <c:v>30.271186440689821</c:v>
                </c:pt>
                <c:pt idx="50009">
                  <c:v>30.271791767566334</c:v>
                </c:pt>
                <c:pt idx="50010">
                  <c:v>30.272397094442848</c:v>
                </c:pt>
                <c:pt idx="50011">
                  <c:v>30.273002421319362</c:v>
                </c:pt>
                <c:pt idx="50012">
                  <c:v>30.273607748195875</c:v>
                </c:pt>
                <c:pt idx="50013">
                  <c:v>30.274213075072389</c:v>
                </c:pt>
                <c:pt idx="50014">
                  <c:v>30.274818401948902</c:v>
                </c:pt>
                <c:pt idx="50015">
                  <c:v>30.275423728825416</c:v>
                </c:pt>
                <c:pt idx="50016">
                  <c:v>30.27602905570193</c:v>
                </c:pt>
                <c:pt idx="50017">
                  <c:v>30.276634382578443</c:v>
                </c:pt>
                <c:pt idx="50018">
                  <c:v>30.277239709454957</c:v>
                </c:pt>
                <c:pt idx="50019">
                  <c:v>30.27784503633147</c:v>
                </c:pt>
                <c:pt idx="50020">
                  <c:v>30.278450363207984</c:v>
                </c:pt>
                <c:pt idx="50021">
                  <c:v>30.279055690084498</c:v>
                </c:pt>
                <c:pt idx="50022">
                  <c:v>30.279661016961011</c:v>
                </c:pt>
                <c:pt idx="50023">
                  <c:v>30.280266343837525</c:v>
                </c:pt>
                <c:pt idx="50024">
                  <c:v>30.280871670714038</c:v>
                </c:pt>
                <c:pt idx="50025">
                  <c:v>30.281476997590552</c:v>
                </c:pt>
                <c:pt idx="50026">
                  <c:v>30.282082324467066</c:v>
                </c:pt>
                <c:pt idx="50027">
                  <c:v>30.282687651343579</c:v>
                </c:pt>
                <c:pt idx="50028">
                  <c:v>30.283292978220093</c:v>
                </c:pt>
                <c:pt idx="50029">
                  <c:v>30.283898305096606</c:v>
                </c:pt>
                <c:pt idx="50030">
                  <c:v>30.28450363197312</c:v>
                </c:pt>
                <c:pt idx="50031">
                  <c:v>30.285108958849634</c:v>
                </c:pt>
                <c:pt idx="50032">
                  <c:v>30.285714285726147</c:v>
                </c:pt>
                <c:pt idx="50033">
                  <c:v>30.286319612602661</c:v>
                </c:pt>
                <c:pt idx="50034">
                  <c:v>30.286924939479174</c:v>
                </c:pt>
                <c:pt idx="50035">
                  <c:v>30.287530266355688</c:v>
                </c:pt>
                <c:pt idx="50036">
                  <c:v>30.288135593232202</c:v>
                </c:pt>
                <c:pt idx="50037">
                  <c:v>30.288740920108715</c:v>
                </c:pt>
                <c:pt idx="50038">
                  <c:v>30.289346246985229</c:v>
                </c:pt>
                <c:pt idx="50039">
                  <c:v>30.289951573861742</c:v>
                </c:pt>
                <c:pt idx="50040">
                  <c:v>30.290556900738256</c:v>
                </c:pt>
                <c:pt idx="50041">
                  <c:v>30.29116222761477</c:v>
                </c:pt>
                <c:pt idx="50042">
                  <c:v>30.291767554491283</c:v>
                </c:pt>
                <c:pt idx="50043">
                  <c:v>30.292372881367797</c:v>
                </c:pt>
                <c:pt idx="50044">
                  <c:v>30.29297820824431</c:v>
                </c:pt>
                <c:pt idx="50045">
                  <c:v>30.293583535120824</c:v>
                </c:pt>
                <c:pt idx="50046">
                  <c:v>30.294188861997338</c:v>
                </c:pt>
                <c:pt idx="50047">
                  <c:v>30.294794188873851</c:v>
                </c:pt>
                <c:pt idx="50048">
                  <c:v>30.295399515750365</c:v>
                </c:pt>
                <c:pt idx="50049">
                  <c:v>30.296004842626878</c:v>
                </c:pt>
                <c:pt idx="50050">
                  <c:v>30.296610169503392</c:v>
                </c:pt>
                <c:pt idx="50051">
                  <c:v>30.297215496379906</c:v>
                </c:pt>
                <c:pt idx="50052">
                  <c:v>30.297820823256419</c:v>
                </c:pt>
                <c:pt idx="50053">
                  <c:v>30.298426150132933</c:v>
                </c:pt>
                <c:pt idx="50054">
                  <c:v>30.299031477009446</c:v>
                </c:pt>
                <c:pt idx="50055">
                  <c:v>30.29963680388596</c:v>
                </c:pt>
                <c:pt idx="50056">
                  <c:v>30.300242130762474</c:v>
                </c:pt>
                <c:pt idx="50057">
                  <c:v>30.300847457638987</c:v>
                </c:pt>
                <c:pt idx="50058">
                  <c:v>30.301452784515501</c:v>
                </c:pt>
                <c:pt idx="50059">
                  <c:v>30.302058111392014</c:v>
                </c:pt>
                <c:pt idx="50060">
                  <c:v>30.302663438268528</c:v>
                </c:pt>
                <c:pt idx="50061">
                  <c:v>30.303268765145042</c:v>
                </c:pt>
                <c:pt idx="50062">
                  <c:v>30.303874092021555</c:v>
                </c:pt>
                <c:pt idx="50063">
                  <c:v>30.304479418898069</c:v>
                </c:pt>
                <c:pt idx="50064">
                  <c:v>30.305084745774582</c:v>
                </c:pt>
                <c:pt idx="50065">
                  <c:v>30.305690072651096</c:v>
                </c:pt>
                <c:pt idx="50066">
                  <c:v>30.30629539952761</c:v>
                </c:pt>
                <c:pt idx="50067">
                  <c:v>30.306900726404123</c:v>
                </c:pt>
                <c:pt idx="50068">
                  <c:v>30.307506053280637</c:v>
                </c:pt>
                <c:pt idx="50069">
                  <c:v>30.30811138015715</c:v>
                </c:pt>
                <c:pt idx="50070">
                  <c:v>30.308716707033664</c:v>
                </c:pt>
                <c:pt idx="50071">
                  <c:v>30.309322033910178</c:v>
                </c:pt>
                <c:pt idx="50072">
                  <c:v>30.309927360786691</c:v>
                </c:pt>
                <c:pt idx="50073">
                  <c:v>30.310532687663205</c:v>
                </c:pt>
                <c:pt idx="50074">
                  <c:v>30.311138014539718</c:v>
                </c:pt>
                <c:pt idx="50075">
                  <c:v>30.311743341416232</c:v>
                </c:pt>
                <c:pt idx="50076">
                  <c:v>30.312348668292746</c:v>
                </c:pt>
                <c:pt idx="50077">
                  <c:v>30.312953995169259</c:v>
                </c:pt>
                <c:pt idx="50078">
                  <c:v>30.313559322045773</c:v>
                </c:pt>
                <c:pt idx="50079">
                  <c:v>30.314164648922286</c:v>
                </c:pt>
                <c:pt idx="50080">
                  <c:v>30.3147699757988</c:v>
                </c:pt>
                <c:pt idx="50081">
                  <c:v>30.315375302675314</c:v>
                </c:pt>
                <c:pt idx="50082">
                  <c:v>30.315980629551827</c:v>
                </c:pt>
                <c:pt idx="50083">
                  <c:v>30.316585956428341</c:v>
                </c:pt>
                <c:pt idx="50084">
                  <c:v>30.317191283304854</c:v>
                </c:pt>
                <c:pt idx="50085">
                  <c:v>30.317796610181368</c:v>
                </c:pt>
                <c:pt idx="50086">
                  <c:v>30.318401937057882</c:v>
                </c:pt>
                <c:pt idx="50087">
                  <c:v>30.319007263934395</c:v>
                </c:pt>
                <c:pt idx="50088">
                  <c:v>30.319612590810909</c:v>
                </c:pt>
                <c:pt idx="50089">
                  <c:v>30.320217917687422</c:v>
                </c:pt>
                <c:pt idx="50090">
                  <c:v>30.320823244563936</c:v>
                </c:pt>
                <c:pt idx="50091">
                  <c:v>30.32142857144045</c:v>
                </c:pt>
                <c:pt idx="50092">
                  <c:v>30.322033898316963</c:v>
                </c:pt>
                <c:pt idx="50093">
                  <c:v>30.322639225193477</c:v>
                </c:pt>
                <c:pt idx="50094">
                  <c:v>30.32324455206999</c:v>
                </c:pt>
                <c:pt idx="50095">
                  <c:v>30.323849878946504</c:v>
                </c:pt>
                <c:pt idx="50096">
                  <c:v>30.324455205823018</c:v>
                </c:pt>
                <c:pt idx="50097">
                  <c:v>30.325060532699531</c:v>
                </c:pt>
                <c:pt idx="50098">
                  <c:v>30.325665859576045</c:v>
                </c:pt>
                <c:pt idx="50099">
                  <c:v>30.326271186452558</c:v>
                </c:pt>
                <c:pt idx="50100">
                  <c:v>30.326876513329072</c:v>
                </c:pt>
                <c:pt idx="50101">
                  <c:v>30.327481840205586</c:v>
                </c:pt>
                <c:pt idx="50102">
                  <c:v>30.328087167082099</c:v>
                </c:pt>
                <c:pt idx="50103">
                  <c:v>30.328692493958613</c:v>
                </c:pt>
                <c:pt idx="50104">
                  <c:v>30.329297820835126</c:v>
                </c:pt>
                <c:pt idx="50105">
                  <c:v>30.32990314771164</c:v>
                </c:pt>
                <c:pt idx="50106">
                  <c:v>30.330508474588154</c:v>
                </c:pt>
                <c:pt idx="50107">
                  <c:v>30.331113801464667</c:v>
                </c:pt>
                <c:pt idx="50108">
                  <c:v>30.331719128341181</c:v>
                </c:pt>
                <c:pt idx="50109">
                  <c:v>30.332324455217694</c:v>
                </c:pt>
                <c:pt idx="50110">
                  <c:v>30.332929782094208</c:v>
                </c:pt>
                <c:pt idx="50111">
                  <c:v>30.333535108970722</c:v>
                </c:pt>
                <c:pt idx="50112">
                  <c:v>30.334140435847235</c:v>
                </c:pt>
                <c:pt idx="50113">
                  <c:v>30.334745762723749</c:v>
                </c:pt>
                <c:pt idx="50114">
                  <c:v>30.335351089600262</c:v>
                </c:pt>
                <c:pt idx="50115">
                  <c:v>30.335956416476776</c:v>
                </c:pt>
                <c:pt idx="50116">
                  <c:v>30.33656174335329</c:v>
                </c:pt>
                <c:pt idx="50117">
                  <c:v>30.337167070229803</c:v>
                </c:pt>
                <c:pt idx="50118">
                  <c:v>30.337772397106317</c:v>
                </c:pt>
                <c:pt idx="50119">
                  <c:v>30.338377723982831</c:v>
                </c:pt>
                <c:pt idx="50120">
                  <c:v>30.338983050859344</c:v>
                </c:pt>
                <c:pt idx="50121">
                  <c:v>30.339588377735858</c:v>
                </c:pt>
                <c:pt idx="50122">
                  <c:v>30.340193704612371</c:v>
                </c:pt>
                <c:pt idx="50123">
                  <c:v>30.340799031488885</c:v>
                </c:pt>
                <c:pt idx="50124">
                  <c:v>30.341404358365399</c:v>
                </c:pt>
                <c:pt idx="50125">
                  <c:v>30.342009685241912</c:v>
                </c:pt>
                <c:pt idx="50126">
                  <c:v>30.342615012118426</c:v>
                </c:pt>
                <c:pt idx="50127">
                  <c:v>30.343220338994939</c:v>
                </c:pt>
                <c:pt idx="50128">
                  <c:v>30.343825665871453</c:v>
                </c:pt>
                <c:pt idx="50129">
                  <c:v>30.344430992747967</c:v>
                </c:pt>
                <c:pt idx="50130">
                  <c:v>30.34503631962448</c:v>
                </c:pt>
                <c:pt idx="50131">
                  <c:v>30.345641646500994</c:v>
                </c:pt>
                <c:pt idx="50132">
                  <c:v>30.346246973377507</c:v>
                </c:pt>
                <c:pt idx="50133">
                  <c:v>30.346852300254021</c:v>
                </c:pt>
                <c:pt idx="50134">
                  <c:v>30.347457627130535</c:v>
                </c:pt>
                <c:pt idx="50135">
                  <c:v>30.348062954007048</c:v>
                </c:pt>
                <c:pt idx="50136">
                  <c:v>30.348668280883562</c:v>
                </c:pt>
                <c:pt idx="50137">
                  <c:v>30.349273607760075</c:v>
                </c:pt>
                <c:pt idx="50138">
                  <c:v>30.349878934636589</c:v>
                </c:pt>
                <c:pt idx="50139">
                  <c:v>30.350484261513103</c:v>
                </c:pt>
                <c:pt idx="50140">
                  <c:v>30.351089588389616</c:v>
                </c:pt>
                <c:pt idx="50141">
                  <c:v>30.35169491526613</c:v>
                </c:pt>
                <c:pt idx="50142">
                  <c:v>30.352300242142643</c:v>
                </c:pt>
                <c:pt idx="50143">
                  <c:v>30.352905569019157</c:v>
                </c:pt>
                <c:pt idx="50144">
                  <c:v>30.353510895895671</c:v>
                </c:pt>
                <c:pt idx="50145">
                  <c:v>30.354116222772184</c:v>
                </c:pt>
                <c:pt idx="50146">
                  <c:v>30.354721549648698</c:v>
                </c:pt>
                <c:pt idx="50147">
                  <c:v>30.355326876525211</c:v>
                </c:pt>
                <c:pt idx="50148">
                  <c:v>30.355932203401725</c:v>
                </c:pt>
                <c:pt idx="50149">
                  <c:v>30.356537530278239</c:v>
                </c:pt>
                <c:pt idx="50150">
                  <c:v>30.357142857154752</c:v>
                </c:pt>
                <c:pt idx="50151">
                  <c:v>30.357748184031266</c:v>
                </c:pt>
                <c:pt idx="50152">
                  <c:v>30.358353510907779</c:v>
                </c:pt>
                <c:pt idx="50153">
                  <c:v>30.358958837784293</c:v>
                </c:pt>
                <c:pt idx="50154">
                  <c:v>30.359564164660807</c:v>
                </c:pt>
                <c:pt idx="50155">
                  <c:v>30.36016949153732</c:v>
                </c:pt>
                <c:pt idx="50156">
                  <c:v>30.360774818413834</c:v>
                </c:pt>
                <c:pt idx="50157">
                  <c:v>30.361380145290347</c:v>
                </c:pt>
                <c:pt idx="50158">
                  <c:v>30.361985472166861</c:v>
                </c:pt>
                <c:pt idx="50159">
                  <c:v>30.362590799043375</c:v>
                </c:pt>
                <c:pt idx="50160">
                  <c:v>30.363196125919888</c:v>
                </c:pt>
                <c:pt idx="50161">
                  <c:v>30.363801452796402</c:v>
                </c:pt>
                <c:pt idx="50162">
                  <c:v>30.364406779672915</c:v>
                </c:pt>
                <c:pt idx="50163">
                  <c:v>30.365012106549429</c:v>
                </c:pt>
                <c:pt idx="50164">
                  <c:v>30.365617433425943</c:v>
                </c:pt>
                <c:pt idx="50165">
                  <c:v>30.366222760302456</c:v>
                </c:pt>
                <c:pt idx="50166">
                  <c:v>30.36682808717897</c:v>
                </c:pt>
                <c:pt idx="50167">
                  <c:v>30.367433414055483</c:v>
                </c:pt>
                <c:pt idx="50168">
                  <c:v>30.368038740931997</c:v>
                </c:pt>
                <c:pt idx="50169">
                  <c:v>30.368644067808511</c:v>
                </c:pt>
                <c:pt idx="50170">
                  <c:v>30.369249394685024</c:v>
                </c:pt>
                <c:pt idx="50171">
                  <c:v>30.369854721561538</c:v>
                </c:pt>
                <c:pt idx="50172">
                  <c:v>30.370460048438051</c:v>
                </c:pt>
                <c:pt idx="50173">
                  <c:v>30.371065375314565</c:v>
                </c:pt>
                <c:pt idx="50174">
                  <c:v>30.371670702191079</c:v>
                </c:pt>
                <c:pt idx="50175">
                  <c:v>30.372276029067592</c:v>
                </c:pt>
                <c:pt idx="50176">
                  <c:v>30.372881355944106</c:v>
                </c:pt>
                <c:pt idx="50177">
                  <c:v>30.373486682820619</c:v>
                </c:pt>
                <c:pt idx="50178">
                  <c:v>30.374092009697133</c:v>
                </c:pt>
                <c:pt idx="50179">
                  <c:v>30.374697336573647</c:v>
                </c:pt>
                <c:pt idx="50180">
                  <c:v>30.37530266345016</c:v>
                </c:pt>
                <c:pt idx="50181">
                  <c:v>30.375907990326674</c:v>
                </c:pt>
                <c:pt idx="50182">
                  <c:v>30.376513317203187</c:v>
                </c:pt>
                <c:pt idx="50183">
                  <c:v>30.377118644079701</c:v>
                </c:pt>
                <c:pt idx="50184">
                  <c:v>30.377723970956215</c:v>
                </c:pt>
                <c:pt idx="50185">
                  <c:v>30.378329297832728</c:v>
                </c:pt>
                <c:pt idx="50186">
                  <c:v>30.378934624709242</c:v>
                </c:pt>
                <c:pt idx="50187">
                  <c:v>30.379539951585755</c:v>
                </c:pt>
                <c:pt idx="50188">
                  <c:v>30.380145278462269</c:v>
                </c:pt>
                <c:pt idx="50189">
                  <c:v>30.380750605338783</c:v>
                </c:pt>
                <c:pt idx="50190">
                  <c:v>30.381355932215296</c:v>
                </c:pt>
                <c:pt idx="50191">
                  <c:v>30.38196125909181</c:v>
                </c:pt>
                <c:pt idx="50192">
                  <c:v>30.382566585968323</c:v>
                </c:pt>
                <c:pt idx="50193">
                  <c:v>30.383171912844837</c:v>
                </c:pt>
                <c:pt idx="50194">
                  <c:v>30.383777239721351</c:v>
                </c:pt>
                <c:pt idx="50195">
                  <c:v>30.384382566597864</c:v>
                </c:pt>
                <c:pt idx="50196">
                  <c:v>30.384987893474378</c:v>
                </c:pt>
                <c:pt idx="50197">
                  <c:v>30.385593220350891</c:v>
                </c:pt>
                <c:pt idx="50198">
                  <c:v>30.386198547227405</c:v>
                </c:pt>
                <c:pt idx="50199">
                  <c:v>30.386803874103919</c:v>
                </c:pt>
                <c:pt idx="50200">
                  <c:v>30.387409200980432</c:v>
                </c:pt>
                <c:pt idx="50201">
                  <c:v>30.388014527856946</c:v>
                </c:pt>
                <c:pt idx="50202">
                  <c:v>30.388619854733459</c:v>
                </c:pt>
                <c:pt idx="50203">
                  <c:v>30.389225181609973</c:v>
                </c:pt>
                <c:pt idx="50204">
                  <c:v>30.389830508486487</c:v>
                </c:pt>
                <c:pt idx="50205">
                  <c:v>30.390435835363</c:v>
                </c:pt>
                <c:pt idx="50206">
                  <c:v>30.391041162239514</c:v>
                </c:pt>
                <c:pt idx="50207">
                  <c:v>30.391646489116027</c:v>
                </c:pt>
                <c:pt idx="50208">
                  <c:v>30.392251815992541</c:v>
                </c:pt>
                <c:pt idx="50209">
                  <c:v>30.392857142869055</c:v>
                </c:pt>
                <c:pt idx="50210">
                  <c:v>30.393462469745568</c:v>
                </c:pt>
                <c:pt idx="50211">
                  <c:v>30.394067796622082</c:v>
                </c:pt>
                <c:pt idx="50212">
                  <c:v>30.394673123498595</c:v>
                </c:pt>
                <c:pt idx="50213">
                  <c:v>30.395278450375109</c:v>
                </c:pt>
                <c:pt idx="50214">
                  <c:v>30.395883777251623</c:v>
                </c:pt>
                <c:pt idx="50215">
                  <c:v>30.396489104128136</c:v>
                </c:pt>
                <c:pt idx="50216">
                  <c:v>30.39709443100465</c:v>
                </c:pt>
                <c:pt idx="50217">
                  <c:v>30.397699757881163</c:v>
                </c:pt>
                <c:pt idx="50218">
                  <c:v>30.398305084757677</c:v>
                </c:pt>
                <c:pt idx="50219">
                  <c:v>30.398910411634191</c:v>
                </c:pt>
                <c:pt idx="50220">
                  <c:v>30.399515738510704</c:v>
                </c:pt>
                <c:pt idx="50221">
                  <c:v>30.400121065387218</c:v>
                </c:pt>
                <c:pt idx="50222">
                  <c:v>30.400726392263731</c:v>
                </c:pt>
                <c:pt idx="50223">
                  <c:v>30.401331719140245</c:v>
                </c:pt>
                <c:pt idx="50224">
                  <c:v>30.401937046016759</c:v>
                </c:pt>
                <c:pt idx="50225">
                  <c:v>30.402542372893272</c:v>
                </c:pt>
                <c:pt idx="50226">
                  <c:v>30.403147699769786</c:v>
                </c:pt>
                <c:pt idx="50227">
                  <c:v>30.403753026646299</c:v>
                </c:pt>
                <c:pt idx="50228">
                  <c:v>30.404358353522813</c:v>
                </c:pt>
                <c:pt idx="50229">
                  <c:v>30.404963680399327</c:v>
                </c:pt>
                <c:pt idx="50230">
                  <c:v>30.40556900727584</c:v>
                </c:pt>
                <c:pt idx="50231">
                  <c:v>30.406174334152354</c:v>
                </c:pt>
                <c:pt idx="50232">
                  <c:v>30.406779661028867</c:v>
                </c:pt>
                <c:pt idx="50233">
                  <c:v>30.407384987905381</c:v>
                </c:pt>
                <c:pt idx="50234">
                  <c:v>30.407990314781895</c:v>
                </c:pt>
                <c:pt idx="50235">
                  <c:v>30.408595641658408</c:v>
                </c:pt>
                <c:pt idx="50236">
                  <c:v>30.409200968534922</c:v>
                </c:pt>
                <c:pt idx="50237">
                  <c:v>30.409806295411435</c:v>
                </c:pt>
                <c:pt idx="50238">
                  <c:v>30.410411622287949</c:v>
                </c:pt>
                <c:pt idx="50239">
                  <c:v>30.411016949164463</c:v>
                </c:pt>
                <c:pt idx="50240">
                  <c:v>30.411622276040976</c:v>
                </c:pt>
                <c:pt idx="50241">
                  <c:v>30.41222760291749</c:v>
                </c:pt>
                <c:pt idx="50242">
                  <c:v>30.412832929794003</c:v>
                </c:pt>
                <c:pt idx="50243">
                  <c:v>30.413438256670517</c:v>
                </c:pt>
                <c:pt idx="50244">
                  <c:v>30.414043583547031</c:v>
                </c:pt>
                <c:pt idx="50245">
                  <c:v>30.414648910423544</c:v>
                </c:pt>
                <c:pt idx="50246">
                  <c:v>30.415254237300058</c:v>
                </c:pt>
                <c:pt idx="50247">
                  <c:v>30.415859564176571</c:v>
                </c:pt>
                <c:pt idx="50248">
                  <c:v>30.416464891053085</c:v>
                </c:pt>
                <c:pt idx="50249">
                  <c:v>30.417070217929599</c:v>
                </c:pt>
                <c:pt idx="50250">
                  <c:v>30.417675544806112</c:v>
                </c:pt>
                <c:pt idx="50251">
                  <c:v>30.418280871682626</c:v>
                </c:pt>
                <c:pt idx="50252">
                  <c:v>30.418886198559139</c:v>
                </c:pt>
                <c:pt idx="50253">
                  <c:v>30.419491525435653</c:v>
                </c:pt>
                <c:pt idx="50254">
                  <c:v>30.420096852312167</c:v>
                </c:pt>
                <c:pt idx="50255">
                  <c:v>30.42070217918868</c:v>
                </c:pt>
                <c:pt idx="50256">
                  <c:v>30.421307506065194</c:v>
                </c:pt>
                <c:pt idx="50257">
                  <c:v>30.421912832941707</c:v>
                </c:pt>
                <c:pt idx="50258">
                  <c:v>30.422518159818221</c:v>
                </c:pt>
                <c:pt idx="50259">
                  <c:v>30.423123486694735</c:v>
                </c:pt>
                <c:pt idx="50260">
                  <c:v>30.423728813571248</c:v>
                </c:pt>
                <c:pt idx="50261">
                  <c:v>30.424334140447762</c:v>
                </c:pt>
                <c:pt idx="50262">
                  <c:v>30.424939467324275</c:v>
                </c:pt>
                <c:pt idx="50263">
                  <c:v>30.425544794200789</c:v>
                </c:pt>
                <c:pt idx="50264">
                  <c:v>30.426150121077303</c:v>
                </c:pt>
                <c:pt idx="50265">
                  <c:v>30.426755447953816</c:v>
                </c:pt>
                <c:pt idx="50266">
                  <c:v>30.42736077483033</c:v>
                </c:pt>
                <c:pt idx="50267">
                  <c:v>30.427966101706843</c:v>
                </c:pt>
                <c:pt idx="50268">
                  <c:v>30.428571428583357</c:v>
                </c:pt>
                <c:pt idx="50269">
                  <c:v>30.429176755459871</c:v>
                </c:pt>
                <c:pt idx="50270">
                  <c:v>30.429782082336384</c:v>
                </c:pt>
                <c:pt idx="50271">
                  <c:v>30.430387409212898</c:v>
                </c:pt>
                <c:pt idx="50272">
                  <c:v>30.430992736089411</c:v>
                </c:pt>
                <c:pt idx="50273">
                  <c:v>30.431598062965925</c:v>
                </c:pt>
                <c:pt idx="50274">
                  <c:v>30.432203389842439</c:v>
                </c:pt>
                <c:pt idx="50275">
                  <c:v>30.432808716718952</c:v>
                </c:pt>
                <c:pt idx="50276">
                  <c:v>30.433414043595466</c:v>
                </c:pt>
                <c:pt idx="50277">
                  <c:v>30.434019370471979</c:v>
                </c:pt>
                <c:pt idx="50278">
                  <c:v>30.434624697348493</c:v>
                </c:pt>
                <c:pt idx="50279">
                  <c:v>30.435230024225007</c:v>
                </c:pt>
                <c:pt idx="50280">
                  <c:v>30.43583535110152</c:v>
                </c:pt>
                <c:pt idx="50281">
                  <c:v>30.436440677978034</c:v>
                </c:pt>
                <c:pt idx="50282">
                  <c:v>30.437046004854547</c:v>
                </c:pt>
                <c:pt idx="50283">
                  <c:v>30.437651331731061</c:v>
                </c:pt>
                <c:pt idx="50284">
                  <c:v>30.438256658607575</c:v>
                </c:pt>
                <c:pt idx="50285">
                  <c:v>30.438861985484088</c:v>
                </c:pt>
                <c:pt idx="50286">
                  <c:v>30.439467312360602</c:v>
                </c:pt>
                <c:pt idx="50287">
                  <c:v>30.440072639237115</c:v>
                </c:pt>
                <c:pt idx="50288">
                  <c:v>30.440677966113629</c:v>
                </c:pt>
                <c:pt idx="50289">
                  <c:v>30.441283292990143</c:v>
                </c:pt>
                <c:pt idx="50290">
                  <c:v>30.441888619866656</c:v>
                </c:pt>
                <c:pt idx="50291">
                  <c:v>30.44249394674317</c:v>
                </c:pt>
                <c:pt idx="50292">
                  <c:v>30.443099273619683</c:v>
                </c:pt>
                <c:pt idx="50293">
                  <c:v>30.443704600496197</c:v>
                </c:pt>
                <c:pt idx="50294">
                  <c:v>30.444309927372711</c:v>
                </c:pt>
                <c:pt idx="50295">
                  <c:v>30.444915254249224</c:v>
                </c:pt>
                <c:pt idx="50296">
                  <c:v>30.445520581125738</c:v>
                </c:pt>
                <c:pt idx="50297">
                  <c:v>30.446125908002251</c:v>
                </c:pt>
                <c:pt idx="50298">
                  <c:v>30.446731234878765</c:v>
                </c:pt>
                <c:pt idx="50299">
                  <c:v>30.447336561755279</c:v>
                </c:pt>
                <c:pt idx="50300">
                  <c:v>30.447941888631792</c:v>
                </c:pt>
                <c:pt idx="50301">
                  <c:v>30.448547215508306</c:v>
                </c:pt>
                <c:pt idx="50302">
                  <c:v>30.449152542384819</c:v>
                </c:pt>
                <c:pt idx="50303">
                  <c:v>30.449757869261333</c:v>
                </c:pt>
                <c:pt idx="50304">
                  <c:v>30.450363196137847</c:v>
                </c:pt>
                <c:pt idx="50305">
                  <c:v>30.45096852301436</c:v>
                </c:pt>
                <c:pt idx="50306">
                  <c:v>30.451573849890874</c:v>
                </c:pt>
                <c:pt idx="50307">
                  <c:v>30.452179176767388</c:v>
                </c:pt>
                <c:pt idx="50308">
                  <c:v>30.452784503643901</c:v>
                </c:pt>
                <c:pt idx="50309">
                  <c:v>30.453389830520415</c:v>
                </c:pt>
                <c:pt idx="50310">
                  <c:v>30.453995157396928</c:v>
                </c:pt>
                <c:pt idx="50311">
                  <c:v>30.454600484273442</c:v>
                </c:pt>
                <c:pt idx="50312">
                  <c:v>30.455205811149956</c:v>
                </c:pt>
                <c:pt idx="50313">
                  <c:v>30.455811138026469</c:v>
                </c:pt>
                <c:pt idx="50314">
                  <c:v>30.456416464902983</c:v>
                </c:pt>
                <c:pt idx="50315">
                  <c:v>30.457021791779496</c:v>
                </c:pt>
                <c:pt idx="50316">
                  <c:v>30.45762711865601</c:v>
                </c:pt>
                <c:pt idx="50317">
                  <c:v>30.458232445532524</c:v>
                </c:pt>
                <c:pt idx="50318">
                  <c:v>30.458837772409037</c:v>
                </c:pt>
                <c:pt idx="50319">
                  <c:v>30.459443099285551</c:v>
                </c:pt>
                <c:pt idx="50320">
                  <c:v>30.460048426162064</c:v>
                </c:pt>
                <c:pt idx="50321">
                  <c:v>30.460653753038578</c:v>
                </c:pt>
                <c:pt idx="50322">
                  <c:v>30.461259079915092</c:v>
                </c:pt>
                <c:pt idx="50323">
                  <c:v>30.461864406791605</c:v>
                </c:pt>
                <c:pt idx="50324">
                  <c:v>30.462469733668119</c:v>
                </c:pt>
                <c:pt idx="50325">
                  <c:v>30.463075060544632</c:v>
                </c:pt>
                <c:pt idx="50326">
                  <c:v>30.463680387421146</c:v>
                </c:pt>
                <c:pt idx="50327">
                  <c:v>30.46428571429766</c:v>
                </c:pt>
                <c:pt idx="50328">
                  <c:v>30.464891041174173</c:v>
                </c:pt>
                <c:pt idx="50329">
                  <c:v>30.465496368050687</c:v>
                </c:pt>
                <c:pt idx="50330">
                  <c:v>30.4661016949272</c:v>
                </c:pt>
                <c:pt idx="50331">
                  <c:v>30.466707021803714</c:v>
                </c:pt>
                <c:pt idx="50332">
                  <c:v>30.467312348680228</c:v>
                </c:pt>
                <c:pt idx="50333">
                  <c:v>30.467917675556741</c:v>
                </c:pt>
                <c:pt idx="50334">
                  <c:v>30.468523002433255</c:v>
                </c:pt>
                <c:pt idx="50335">
                  <c:v>30.469128329309768</c:v>
                </c:pt>
                <c:pt idx="50336">
                  <c:v>30.469733656186282</c:v>
                </c:pt>
                <c:pt idx="50337">
                  <c:v>30.470338983062796</c:v>
                </c:pt>
                <c:pt idx="50338">
                  <c:v>30.470944309939309</c:v>
                </c:pt>
                <c:pt idx="50339">
                  <c:v>30.471549636815823</c:v>
                </c:pt>
                <c:pt idx="50340">
                  <c:v>30.472154963692336</c:v>
                </c:pt>
                <c:pt idx="50341">
                  <c:v>30.47276029056885</c:v>
                </c:pt>
                <c:pt idx="50342">
                  <c:v>30.473365617445364</c:v>
                </c:pt>
                <c:pt idx="50343">
                  <c:v>30.473970944321877</c:v>
                </c:pt>
                <c:pt idx="50344">
                  <c:v>30.474576271198391</c:v>
                </c:pt>
                <c:pt idx="50345">
                  <c:v>30.475181598074904</c:v>
                </c:pt>
                <c:pt idx="50346">
                  <c:v>30.475786924951418</c:v>
                </c:pt>
                <c:pt idx="50347">
                  <c:v>30.476392251827932</c:v>
                </c:pt>
                <c:pt idx="50348">
                  <c:v>30.476997578704445</c:v>
                </c:pt>
                <c:pt idx="50349">
                  <c:v>30.477602905580959</c:v>
                </c:pt>
                <c:pt idx="50350">
                  <c:v>30.478208232457472</c:v>
                </c:pt>
                <c:pt idx="50351">
                  <c:v>30.478813559333986</c:v>
                </c:pt>
                <c:pt idx="50352">
                  <c:v>30.4794188862105</c:v>
                </c:pt>
                <c:pt idx="50353">
                  <c:v>30.480024213087013</c:v>
                </c:pt>
                <c:pt idx="50354">
                  <c:v>30.480629539963527</c:v>
                </c:pt>
                <c:pt idx="50355">
                  <c:v>30.48123486684004</c:v>
                </c:pt>
                <c:pt idx="50356">
                  <c:v>30.481840193716554</c:v>
                </c:pt>
                <c:pt idx="50357">
                  <c:v>30.482445520593068</c:v>
                </c:pt>
                <c:pt idx="50358">
                  <c:v>30.483050847469581</c:v>
                </c:pt>
                <c:pt idx="50359">
                  <c:v>30.483656174346095</c:v>
                </c:pt>
                <c:pt idx="50360">
                  <c:v>30.484261501222608</c:v>
                </c:pt>
                <c:pt idx="50361">
                  <c:v>30.484866828099122</c:v>
                </c:pt>
                <c:pt idx="50362">
                  <c:v>30.485472154975636</c:v>
                </c:pt>
                <c:pt idx="50363">
                  <c:v>30.486077481852149</c:v>
                </c:pt>
                <c:pt idx="50364">
                  <c:v>30.486682808728663</c:v>
                </c:pt>
                <c:pt idx="50365">
                  <c:v>30.487288135605176</c:v>
                </c:pt>
                <c:pt idx="50366">
                  <c:v>30.48789346248169</c:v>
                </c:pt>
                <c:pt idx="50367">
                  <c:v>30.488498789358204</c:v>
                </c:pt>
                <c:pt idx="50368">
                  <c:v>30.489104116234717</c:v>
                </c:pt>
                <c:pt idx="50369">
                  <c:v>30.489709443111231</c:v>
                </c:pt>
                <c:pt idx="50370">
                  <c:v>30.490314769987744</c:v>
                </c:pt>
                <c:pt idx="50371">
                  <c:v>30.490920096864258</c:v>
                </c:pt>
                <c:pt idx="50372">
                  <c:v>30.491525423740772</c:v>
                </c:pt>
                <c:pt idx="50373">
                  <c:v>30.492130750617285</c:v>
                </c:pt>
                <c:pt idx="50374">
                  <c:v>30.492736077493799</c:v>
                </c:pt>
                <c:pt idx="50375">
                  <c:v>30.493341404370312</c:v>
                </c:pt>
                <c:pt idx="50376">
                  <c:v>30.493946731246826</c:v>
                </c:pt>
                <c:pt idx="50377">
                  <c:v>30.49455205812334</c:v>
                </c:pt>
                <c:pt idx="50378">
                  <c:v>30.495157384999853</c:v>
                </c:pt>
                <c:pt idx="50379">
                  <c:v>30.495762711876367</c:v>
                </c:pt>
                <c:pt idx="50380">
                  <c:v>30.49636803875288</c:v>
                </c:pt>
                <c:pt idx="50381">
                  <c:v>30.496973365629394</c:v>
                </c:pt>
                <c:pt idx="50382">
                  <c:v>30.497578692505908</c:v>
                </c:pt>
                <c:pt idx="50383">
                  <c:v>30.498184019382421</c:v>
                </c:pt>
                <c:pt idx="50384">
                  <c:v>30.498789346258935</c:v>
                </c:pt>
                <c:pt idx="50385">
                  <c:v>30.499394673135448</c:v>
                </c:pt>
                <c:pt idx="50386">
                  <c:v>30.500000000011962</c:v>
                </c:pt>
                <c:pt idx="50387">
                  <c:v>30.500605326888476</c:v>
                </c:pt>
                <c:pt idx="50388">
                  <c:v>30.501210653764989</c:v>
                </c:pt>
                <c:pt idx="50389">
                  <c:v>30.501815980641503</c:v>
                </c:pt>
                <c:pt idx="50390">
                  <c:v>30.502421307518016</c:v>
                </c:pt>
                <c:pt idx="50391">
                  <c:v>30.50302663439453</c:v>
                </c:pt>
                <c:pt idx="50392">
                  <c:v>30.503631961271044</c:v>
                </c:pt>
                <c:pt idx="50393">
                  <c:v>30.504237288147557</c:v>
                </c:pt>
                <c:pt idx="50394">
                  <c:v>30.504842615024071</c:v>
                </c:pt>
                <c:pt idx="50395">
                  <c:v>30.505447941900584</c:v>
                </c:pt>
                <c:pt idx="50396">
                  <c:v>30.506053268777098</c:v>
                </c:pt>
                <c:pt idx="50397">
                  <c:v>30.506658595653612</c:v>
                </c:pt>
                <c:pt idx="50398">
                  <c:v>30.507263922530125</c:v>
                </c:pt>
                <c:pt idx="50399">
                  <c:v>30.507869249406639</c:v>
                </c:pt>
                <c:pt idx="50400">
                  <c:v>30.508474576283152</c:v>
                </c:pt>
                <c:pt idx="50401">
                  <c:v>30.509079903159666</c:v>
                </c:pt>
                <c:pt idx="50402">
                  <c:v>30.50968523003618</c:v>
                </c:pt>
                <c:pt idx="50403">
                  <c:v>30.510290556912693</c:v>
                </c:pt>
                <c:pt idx="50404">
                  <c:v>30.510895883789207</c:v>
                </c:pt>
                <c:pt idx="50405">
                  <c:v>30.51150121066572</c:v>
                </c:pt>
                <c:pt idx="50406">
                  <c:v>30.512106537542234</c:v>
                </c:pt>
                <c:pt idx="50407">
                  <c:v>30.512711864418748</c:v>
                </c:pt>
                <c:pt idx="50408">
                  <c:v>30.513317191295261</c:v>
                </c:pt>
                <c:pt idx="50409">
                  <c:v>30.513922518171775</c:v>
                </c:pt>
                <c:pt idx="50410">
                  <c:v>30.514527845048288</c:v>
                </c:pt>
                <c:pt idx="50411">
                  <c:v>30.515133171924802</c:v>
                </c:pt>
                <c:pt idx="50412">
                  <c:v>30.515738498801316</c:v>
                </c:pt>
                <c:pt idx="50413">
                  <c:v>30.516343825677829</c:v>
                </c:pt>
                <c:pt idx="50414">
                  <c:v>30.516949152554343</c:v>
                </c:pt>
                <c:pt idx="50415">
                  <c:v>30.517554479430856</c:v>
                </c:pt>
                <c:pt idx="50416">
                  <c:v>30.51815980630737</c:v>
                </c:pt>
                <c:pt idx="50417">
                  <c:v>30.518765133183884</c:v>
                </c:pt>
                <c:pt idx="50418">
                  <c:v>30.519370460060397</c:v>
                </c:pt>
                <c:pt idx="50419">
                  <c:v>30.519975786936911</c:v>
                </c:pt>
                <c:pt idx="50420">
                  <c:v>30.520581113813424</c:v>
                </c:pt>
                <c:pt idx="50421">
                  <c:v>30.521186440689938</c:v>
                </c:pt>
                <c:pt idx="50422">
                  <c:v>30.521791767566452</c:v>
                </c:pt>
                <c:pt idx="50423">
                  <c:v>30.522397094442965</c:v>
                </c:pt>
                <c:pt idx="50424">
                  <c:v>30.523002421319479</c:v>
                </c:pt>
                <c:pt idx="50425">
                  <c:v>30.523607748195992</c:v>
                </c:pt>
                <c:pt idx="50426">
                  <c:v>30.524213075072506</c:v>
                </c:pt>
                <c:pt idx="50427">
                  <c:v>30.52481840194902</c:v>
                </c:pt>
                <c:pt idx="50428">
                  <c:v>30.525423728825533</c:v>
                </c:pt>
                <c:pt idx="50429">
                  <c:v>30.526029055702047</c:v>
                </c:pt>
                <c:pt idx="50430">
                  <c:v>30.52663438257856</c:v>
                </c:pt>
                <c:pt idx="50431">
                  <c:v>30.527239709455074</c:v>
                </c:pt>
                <c:pt idx="50432">
                  <c:v>30.527845036331588</c:v>
                </c:pt>
                <c:pt idx="50433">
                  <c:v>30.528450363208101</c:v>
                </c:pt>
                <c:pt idx="50434">
                  <c:v>30.529055690084615</c:v>
                </c:pt>
                <c:pt idx="50435">
                  <c:v>30.529661016961128</c:v>
                </c:pt>
                <c:pt idx="50436">
                  <c:v>30.530266343837642</c:v>
                </c:pt>
                <c:pt idx="50437">
                  <c:v>30.530871670714156</c:v>
                </c:pt>
                <c:pt idx="50438">
                  <c:v>30.531476997590669</c:v>
                </c:pt>
                <c:pt idx="50439">
                  <c:v>30.532082324467183</c:v>
                </c:pt>
                <c:pt idx="50440">
                  <c:v>30.532687651343696</c:v>
                </c:pt>
                <c:pt idx="50441">
                  <c:v>30.53329297822021</c:v>
                </c:pt>
                <c:pt idx="50442">
                  <c:v>30.533898305096724</c:v>
                </c:pt>
                <c:pt idx="50443">
                  <c:v>30.534503631973237</c:v>
                </c:pt>
                <c:pt idx="50444">
                  <c:v>30.535108958849751</c:v>
                </c:pt>
                <c:pt idx="50445">
                  <c:v>30.535714285726264</c:v>
                </c:pt>
                <c:pt idx="50446">
                  <c:v>30.536319612602778</c:v>
                </c:pt>
                <c:pt idx="50447">
                  <c:v>30.536924939479292</c:v>
                </c:pt>
                <c:pt idx="50448">
                  <c:v>30.537530266355805</c:v>
                </c:pt>
                <c:pt idx="50449">
                  <c:v>30.538135593232319</c:v>
                </c:pt>
                <c:pt idx="50450">
                  <c:v>30.538740920108832</c:v>
                </c:pt>
                <c:pt idx="50451">
                  <c:v>30.539346246985346</c:v>
                </c:pt>
                <c:pt idx="50452">
                  <c:v>30.53995157386186</c:v>
                </c:pt>
                <c:pt idx="50453">
                  <c:v>30.540556900738373</c:v>
                </c:pt>
                <c:pt idx="50454">
                  <c:v>30.541162227614887</c:v>
                </c:pt>
                <c:pt idx="50455">
                  <c:v>30.5417675544914</c:v>
                </c:pt>
                <c:pt idx="50456">
                  <c:v>30.542372881367914</c:v>
                </c:pt>
                <c:pt idx="50457">
                  <c:v>30.542978208244428</c:v>
                </c:pt>
                <c:pt idx="50458">
                  <c:v>30.543583535120941</c:v>
                </c:pt>
                <c:pt idx="50459">
                  <c:v>30.544188861997455</c:v>
                </c:pt>
                <c:pt idx="50460">
                  <c:v>30.544794188873968</c:v>
                </c:pt>
                <c:pt idx="50461">
                  <c:v>30.545399515750482</c:v>
                </c:pt>
                <c:pt idx="50462">
                  <c:v>30.546004842626996</c:v>
                </c:pt>
                <c:pt idx="50463">
                  <c:v>30.546610169503509</c:v>
                </c:pt>
                <c:pt idx="50464">
                  <c:v>30.547215496380023</c:v>
                </c:pt>
                <c:pt idx="50465">
                  <c:v>30.547820823256536</c:v>
                </c:pt>
                <c:pt idx="50466">
                  <c:v>30.54842615013305</c:v>
                </c:pt>
                <c:pt idx="50467">
                  <c:v>30.549031477009564</c:v>
                </c:pt>
                <c:pt idx="50468">
                  <c:v>30.549636803886077</c:v>
                </c:pt>
                <c:pt idx="50469">
                  <c:v>30.550242130762591</c:v>
                </c:pt>
                <c:pt idx="50470">
                  <c:v>30.550847457639104</c:v>
                </c:pt>
                <c:pt idx="50471">
                  <c:v>30.551452784515618</c:v>
                </c:pt>
                <c:pt idx="50472">
                  <c:v>30.552058111392132</c:v>
                </c:pt>
                <c:pt idx="50473">
                  <c:v>30.552663438268645</c:v>
                </c:pt>
                <c:pt idx="50474">
                  <c:v>30.553268765145159</c:v>
                </c:pt>
                <c:pt idx="50475">
                  <c:v>30.553874092021672</c:v>
                </c:pt>
                <c:pt idx="50476">
                  <c:v>30.554479418898186</c:v>
                </c:pt>
                <c:pt idx="50477">
                  <c:v>30.5550847457747</c:v>
                </c:pt>
                <c:pt idx="50478">
                  <c:v>30.555690072651213</c:v>
                </c:pt>
                <c:pt idx="50479">
                  <c:v>30.556295399527727</c:v>
                </c:pt>
                <c:pt idx="50480">
                  <c:v>30.55690072640424</c:v>
                </c:pt>
                <c:pt idx="50481">
                  <c:v>30.557506053280754</c:v>
                </c:pt>
                <c:pt idx="50482">
                  <c:v>30.558111380157268</c:v>
                </c:pt>
                <c:pt idx="50483">
                  <c:v>30.558716707033781</c:v>
                </c:pt>
                <c:pt idx="50484">
                  <c:v>30.559322033910295</c:v>
                </c:pt>
                <c:pt idx="50485">
                  <c:v>30.559927360786808</c:v>
                </c:pt>
                <c:pt idx="50486">
                  <c:v>30.560532687663322</c:v>
                </c:pt>
                <c:pt idx="50487">
                  <c:v>30.561138014539836</c:v>
                </c:pt>
                <c:pt idx="50488">
                  <c:v>30.561743341416349</c:v>
                </c:pt>
                <c:pt idx="50489">
                  <c:v>30.562348668292863</c:v>
                </c:pt>
                <c:pt idx="50490">
                  <c:v>30.562953995169376</c:v>
                </c:pt>
                <c:pt idx="50491">
                  <c:v>30.56355932204589</c:v>
                </c:pt>
                <c:pt idx="50492">
                  <c:v>30.564164648922404</c:v>
                </c:pt>
                <c:pt idx="50493">
                  <c:v>30.564769975798917</c:v>
                </c:pt>
                <c:pt idx="50494">
                  <c:v>30.565375302675431</c:v>
                </c:pt>
                <c:pt idx="50495">
                  <c:v>30.565980629551945</c:v>
                </c:pt>
                <c:pt idx="50496">
                  <c:v>30.566585956428458</c:v>
                </c:pt>
                <c:pt idx="50497">
                  <c:v>30.567191283304972</c:v>
                </c:pt>
                <c:pt idx="50498">
                  <c:v>30.567796610181485</c:v>
                </c:pt>
                <c:pt idx="50499">
                  <c:v>30.568401937057999</c:v>
                </c:pt>
                <c:pt idx="50500">
                  <c:v>30.569007263934513</c:v>
                </c:pt>
                <c:pt idx="50501">
                  <c:v>30.569612590811026</c:v>
                </c:pt>
                <c:pt idx="50502">
                  <c:v>30.57021791768754</c:v>
                </c:pt>
                <c:pt idx="50503">
                  <c:v>30.570823244564053</c:v>
                </c:pt>
                <c:pt idx="50504">
                  <c:v>30.571428571440567</c:v>
                </c:pt>
                <c:pt idx="50505">
                  <c:v>30.572033898317081</c:v>
                </c:pt>
                <c:pt idx="50506">
                  <c:v>30.572639225193594</c:v>
                </c:pt>
                <c:pt idx="50507">
                  <c:v>30.573244552070108</c:v>
                </c:pt>
                <c:pt idx="50508">
                  <c:v>30.573849878946621</c:v>
                </c:pt>
                <c:pt idx="50509">
                  <c:v>30.574455205823135</c:v>
                </c:pt>
                <c:pt idx="50510">
                  <c:v>30.575060532699649</c:v>
                </c:pt>
                <c:pt idx="50511">
                  <c:v>30.575665859576162</c:v>
                </c:pt>
                <c:pt idx="50512">
                  <c:v>30.576271186452676</c:v>
                </c:pt>
                <c:pt idx="50513">
                  <c:v>30.576876513329189</c:v>
                </c:pt>
                <c:pt idx="50514">
                  <c:v>30.577481840205703</c:v>
                </c:pt>
                <c:pt idx="50515">
                  <c:v>30.578087167082217</c:v>
                </c:pt>
                <c:pt idx="50516">
                  <c:v>30.57869249395873</c:v>
                </c:pt>
                <c:pt idx="50517">
                  <c:v>30.579297820835244</c:v>
                </c:pt>
                <c:pt idx="50518">
                  <c:v>30.579903147711757</c:v>
                </c:pt>
                <c:pt idx="50519">
                  <c:v>30.580508474588271</c:v>
                </c:pt>
                <c:pt idx="50520">
                  <c:v>30.581113801464785</c:v>
                </c:pt>
                <c:pt idx="50521">
                  <c:v>30.581719128341298</c:v>
                </c:pt>
                <c:pt idx="50522">
                  <c:v>30.582324455217812</c:v>
                </c:pt>
                <c:pt idx="50523">
                  <c:v>30.582929782094325</c:v>
                </c:pt>
                <c:pt idx="50524">
                  <c:v>30.583535108970839</c:v>
                </c:pt>
                <c:pt idx="50525">
                  <c:v>30.584140435847353</c:v>
                </c:pt>
                <c:pt idx="50526">
                  <c:v>30.584745762723866</c:v>
                </c:pt>
                <c:pt idx="50527">
                  <c:v>30.58535108960038</c:v>
                </c:pt>
                <c:pt idx="50528">
                  <c:v>30.585956416476893</c:v>
                </c:pt>
                <c:pt idx="50529">
                  <c:v>30.586561743353407</c:v>
                </c:pt>
                <c:pt idx="50530">
                  <c:v>30.587167070229921</c:v>
                </c:pt>
                <c:pt idx="50531">
                  <c:v>30.587772397106434</c:v>
                </c:pt>
                <c:pt idx="50532">
                  <c:v>30.588377723982948</c:v>
                </c:pt>
                <c:pt idx="50533">
                  <c:v>30.588983050859461</c:v>
                </c:pt>
                <c:pt idx="50534">
                  <c:v>30.589588377735975</c:v>
                </c:pt>
                <c:pt idx="50535">
                  <c:v>30.590193704612489</c:v>
                </c:pt>
                <c:pt idx="50536">
                  <c:v>30.590799031489002</c:v>
                </c:pt>
                <c:pt idx="50537">
                  <c:v>30.591404358365516</c:v>
                </c:pt>
                <c:pt idx="50538">
                  <c:v>30.592009685242029</c:v>
                </c:pt>
                <c:pt idx="50539">
                  <c:v>30.592615012118543</c:v>
                </c:pt>
                <c:pt idx="50540">
                  <c:v>30.593220338995057</c:v>
                </c:pt>
                <c:pt idx="50541">
                  <c:v>30.59382566587157</c:v>
                </c:pt>
                <c:pt idx="50542">
                  <c:v>30.594430992748084</c:v>
                </c:pt>
                <c:pt idx="50543">
                  <c:v>30.595036319624597</c:v>
                </c:pt>
                <c:pt idx="50544">
                  <c:v>30.595641646501111</c:v>
                </c:pt>
                <c:pt idx="50545">
                  <c:v>30.596246973377625</c:v>
                </c:pt>
                <c:pt idx="50546">
                  <c:v>30.596852300254138</c:v>
                </c:pt>
                <c:pt idx="50547">
                  <c:v>30.597457627130652</c:v>
                </c:pt>
                <c:pt idx="50548">
                  <c:v>30.598062954007165</c:v>
                </c:pt>
                <c:pt idx="50549">
                  <c:v>30.598668280883679</c:v>
                </c:pt>
                <c:pt idx="50550">
                  <c:v>30.599273607760193</c:v>
                </c:pt>
                <c:pt idx="50551">
                  <c:v>30.599878934636706</c:v>
                </c:pt>
                <c:pt idx="50552">
                  <c:v>30.60048426151322</c:v>
                </c:pt>
                <c:pt idx="50553">
                  <c:v>30.601089588389733</c:v>
                </c:pt>
                <c:pt idx="50554">
                  <c:v>30.601694915266247</c:v>
                </c:pt>
                <c:pt idx="50555">
                  <c:v>30.602300242142761</c:v>
                </c:pt>
                <c:pt idx="50556">
                  <c:v>30.602905569019274</c:v>
                </c:pt>
                <c:pt idx="50557">
                  <c:v>30.603510895895788</c:v>
                </c:pt>
                <c:pt idx="50558">
                  <c:v>30.604116222772301</c:v>
                </c:pt>
                <c:pt idx="50559">
                  <c:v>30.604721549648815</c:v>
                </c:pt>
                <c:pt idx="50560">
                  <c:v>30.605326876525329</c:v>
                </c:pt>
                <c:pt idx="50561">
                  <c:v>30.605932203401842</c:v>
                </c:pt>
                <c:pt idx="50562">
                  <c:v>30.606537530278356</c:v>
                </c:pt>
                <c:pt idx="50563">
                  <c:v>30.607142857154869</c:v>
                </c:pt>
                <c:pt idx="50564">
                  <c:v>30.607748184031383</c:v>
                </c:pt>
                <c:pt idx="50565">
                  <c:v>30.608353510907897</c:v>
                </c:pt>
                <c:pt idx="50566">
                  <c:v>30.60895883778441</c:v>
                </c:pt>
                <c:pt idx="50567">
                  <c:v>30.609564164660924</c:v>
                </c:pt>
                <c:pt idx="50568">
                  <c:v>30.610169491537437</c:v>
                </c:pt>
                <c:pt idx="50569">
                  <c:v>30.610774818413951</c:v>
                </c:pt>
                <c:pt idx="50570">
                  <c:v>30.611380145290465</c:v>
                </c:pt>
                <c:pt idx="50571">
                  <c:v>30.611985472166978</c:v>
                </c:pt>
                <c:pt idx="50572">
                  <c:v>30.612590799043492</c:v>
                </c:pt>
                <c:pt idx="50573">
                  <c:v>30.613196125920005</c:v>
                </c:pt>
                <c:pt idx="50574">
                  <c:v>30.613801452796519</c:v>
                </c:pt>
                <c:pt idx="50575">
                  <c:v>30.614406779673033</c:v>
                </c:pt>
                <c:pt idx="50576">
                  <c:v>30.615012106549546</c:v>
                </c:pt>
                <c:pt idx="50577">
                  <c:v>30.61561743342606</c:v>
                </c:pt>
                <c:pt idx="50578">
                  <c:v>30.616222760302573</c:v>
                </c:pt>
                <c:pt idx="50579">
                  <c:v>30.616828087179087</c:v>
                </c:pt>
                <c:pt idx="50580">
                  <c:v>30.617433414055601</c:v>
                </c:pt>
                <c:pt idx="50581">
                  <c:v>30.618038740932114</c:v>
                </c:pt>
                <c:pt idx="50582">
                  <c:v>30.618644067808628</c:v>
                </c:pt>
                <c:pt idx="50583">
                  <c:v>30.619249394685141</c:v>
                </c:pt>
                <c:pt idx="50584">
                  <c:v>30.619854721561655</c:v>
                </c:pt>
                <c:pt idx="50585">
                  <c:v>30.620460048438169</c:v>
                </c:pt>
                <c:pt idx="50586">
                  <c:v>30.621065375314682</c:v>
                </c:pt>
                <c:pt idx="50587">
                  <c:v>30.621670702191196</c:v>
                </c:pt>
                <c:pt idx="50588">
                  <c:v>30.622276029067709</c:v>
                </c:pt>
                <c:pt idx="50589">
                  <c:v>30.622881355944223</c:v>
                </c:pt>
                <c:pt idx="50590">
                  <c:v>30.623486682820737</c:v>
                </c:pt>
                <c:pt idx="50591">
                  <c:v>30.62409200969725</c:v>
                </c:pt>
                <c:pt idx="50592">
                  <c:v>30.624697336573764</c:v>
                </c:pt>
                <c:pt idx="50593">
                  <c:v>30.625302663450277</c:v>
                </c:pt>
                <c:pt idx="50594">
                  <c:v>30.625907990326791</c:v>
                </c:pt>
                <c:pt idx="50595">
                  <c:v>30.626513317203305</c:v>
                </c:pt>
                <c:pt idx="50596">
                  <c:v>30.627118644079818</c:v>
                </c:pt>
                <c:pt idx="50597">
                  <c:v>30.627723970956332</c:v>
                </c:pt>
                <c:pt idx="50598">
                  <c:v>30.628329297832845</c:v>
                </c:pt>
                <c:pt idx="50599">
                  <c:v>30.628934624709359</c:v>
                </c:pt>
                <c:pt idx="50600">
                  <c:v>30.629539951585873</c:v>
                </c:pt>
                <c:pt idx="50601">
                  <c:v>30.630145278462386</c:v>
                </c:pt>
                <c:pt idx="50602">
                  <c:v>30.6307506053389</c:v>
                </c:pt>
                <c:pt idx="50603">
                  <c:v>30.631355932215413</c:v>
                </c:pt>
                <c:pt idx="50604">
                  <c:v>30.631961259091927</c:v>
                </c:pt>
                <c:pt idx="50605">
                  <c:v>30.632566585968441</c:v>
                </c:pt>
                <c:pt idx="50606">
                  <c:v>30.633171912844954</c:v>
                </c:pt>
                <c:pt idx="50607">
                  <c:v>30.633777239721468</c:v>
                </c:pt>
                <c:pt idx="50608">
                  <c:v>30.634382566597981</c:v>
                </c:pt>
                <c:pt idx="50609">
                  <c:v>30.634987893474495</c:v>
                </c:pt>
                <c:pt idx="50610">
                  <c:v>30.635593220351009</c:v>
                </c:pt>
                <c:pt idx="50611">
                  <c:v>30.636198547227522</c:v>
                </c:pt>
                <c:pt idx="50612">
                  <c:v>30.636803874104036</c:v>
                </c:pt>
                <c:pt idx="50613">
                  <c:v>30.637409200980549</c:v>
                </c:pt>
                <c:pt idx="50614">
                  <c:v>30.638014527857063</c:v>
                </c:pt>
                <c:pt idx="50615">
                  <c:v>30.638619854733577</c:v>
                </c:pt>
                <c:pt idx="50616">
                  <c:v>30.63922518161009</c:v>
                </c:pt>
                <c:pt idx="50617">
                  <c:v>30.639830508486604</c:v>
                </c:pt>
                <c:pt idx="50618">
                  <c:v>30.640435835363117</c:v>
                </c:pt>
                <c:pt idx="50619">
                  <c:v>30.641041162239631</c:v>
                </c:pt>
                <c:pt idx="50620">
                  <c:v>30.641646489116145</c:v>
                </c:pt>
                <c:pt idx="50621">
                  <c:v>30.642251815992658</c:v>
                </c:pt>
                <c:pt idx="50622">
                  <c:v>30.642857142869172</c:v>
                </c:pt>
                <c:pt idx="50623">
                  <c:v>30.643462469745685</c:v>
                </c:pt>
                <c:pt idx="50624">
                  <c:v>30.644067796622199</c:v>
                </c:pt>
                <c:pt idx="50625">
                  <c:v>30.644673123498713</c:v>
                </c:pt>
                <c:pt idx="50626">
                  <c:v>30.645278450375226</c:v>
                </c:pt>
                <c:pt idx="50627">
                  <c:v>30.64588377725174</c:v>
                </c:pt>
                <c:pt idx="50628">
                  <c:v>30.646489104128253</c:v>
                </c:pt>
                <c:pt idx="50629">
                  <c:v>30.647094431004767</c:v>
                </c:pt>
                <c:pt idx="50630">
                  <c:v>30.647699757881281</c:v>
                </c:pt>
                <c:pt idx="50631">
                  <c:v>30.648305084757794</c:v>
                </c:pt>
                <c:pt idx="50632">
                  <c:v>30.648910411634308</c:v>
                </c:pt>
                <c:pt idx="50633">
                  <c:v>30.649515738510821</c:v>
                </c:pt>
                <c:pt idx="50634">
                  <c:v>30.650121065387335</c:v>
                </c:pt>
                <c:pt idx="50635">
                  <c:v>30.650726392263849</c:v>
                </c:pt>
                <c:pt idx="50636">
                  <c:v>30.651331719140362</c:v>
                </c:pt>
                <c:pt idx="50637">
                  <c:v>30.651937046016876</c:v>
                </c:pt>
                <c:pt idx="50638">
                  <c:v>30.652542372893389</c:v>
                </c:pt>
                <c:pt idx="50639">
                  <c:v>30.653147699769903</c:v>
                </c:pt>
                <c:pt idx="50640">
                  <c:v>30.653753026646417</c:v>
                </c:pt>
                <c:pt idx="50641">
                  <c:v>30.65435835352293</c:v>
                </c:pt>
                <c:pt idx="50642">
                  <c:v>30.654963680399444</c:v>
                </c:pt>
                <c:pt idx="50643">
                  <c:v>30.655569007275957</c:v>
                </c:pt>
                <c:pt idx="50644">
                  <c:v>30.656174334152471</c:v>
                </c:pt>
                <c:pt idx="50645">
                  <c:v>30.656779661028985</c:v>
                </c:pt>
                <c:pt idx="50646">
                  <c:v>30.657384987905498</c:v>
                </c:pt>
                <c:pt idx="50647">
                  <c:v>30.657990314782012</c:v>
                </c:pt>
                <c:pt idx="50648">
                  <c:v>30.658595641658525</c:v>
                </c:pt>
                <c:pt idx="50649">
                  <c:v>30.659200968535039</c:v>
                </c:pt>
                <c:pt idx="50650">
                  <c:v>30.659806295411553</c:v>
                </c:pt>
                <c:pt idx="50651">
                  <c:v>30.660411622288066</c:v>
                </c:pt>
                <c:pt idx="50652">
                  <c:v>30.66101694916458</c:v>
                </c:pt>
                <c:pt idx="50653">
                  <c:v>30.661622276041093</c:v>
                </c:pt>
                <c:pt idx="50654">
                  <c:v>30.662227602917607</c:v>
                </c:pt>
                <c:pt idx="50655">
                  <c:v>30.662832929794121</c:v>
                </c:pt>
                <c:pt idx="50656">
                  <c:v>30.663438256670634</c:v>
                </c:pt>
                <c:pt idx="50657">
                  <c:v>30.664043583547148</c:v>
                </c:pt>
                <c:pt idx="50658">
                  <c:v>30.664648910423661</c:v>
                </c:pt>
                <c:pt idx="50659">
                  <c:v>30.665254237300175</c:v>
                </c:pt>
                <c:pt idx="50660">
                  <c:v>30.665859564176689</c:v>
                </c:pt>
                <c:pt idx="50661">
                  <c:v>30.666464891053202</c:v>
                </c:pt>
                <c:pt idx="50662">
                  <c:v>30.667070217929716</c:v>
                </c:pt>
                <c:pt idx="50663">
                  <c:v>30.667675544806229</c:v>
                </c:pt>
                <c:pt idx="50664">
                  <c:v>30.668280871682743</c:v>
                </c:pt>
                <c:pt idx="50665">
                  <c:v>30.668886198559257</c:v>
                </c:pt>
                <c:pt idx="50666">
                  <c:v>30.66949152543577</c:v>
                </c:pt>
                <c:pt idx="50667">
                  <c:v>30.670096852312284</c:v>
                </c:pt>
                <c:pt idx="50668">
                  <c:v>30.670702179188797</c:v>
                </c:pt>
                <c:pt idx="50669">
                  <c:v>30.671307506065311</c:v>
                </c:pt>
                <c:pt idx="50670">
                  <c:v>30.671912832941825</c:v>
                </c:pt>
                <c:pt idx="50671">
                  <c:v>30.672518159818338</c:v>
                </c:pt>
                <c:pt idx="50672">
                  <c:v>30.673123486694852</c:v>
                </c:pt>
                <c:pt idx="50673">
                  <c:v>30.673728813571365</c:v>
                </c:pt>
                <c:pt idx="50674">
                  <c:v>30.674334140447879</c:v>
                </c:pt>
                <c:pt idx="50675">
                  <c:v>30.674939467324393</c:v>
                </c:pt>
                <c:pt idx="50676">
                  <c:v>30.675544794200906</c:v>
                </c:pt>
                <c:pt idx="50677">
                  <c:v>30.67615012107742</c:v>
                </c:pt>
                <c:pt idx="50678">
                  <c:v>30.676755447953933</c:v>
                </c:pt>
                <c:pt idx="50679">
                  <c:v>30.677360774830447</c:v>
                </c:pt>
                <c:pt idx="50680">
                  <c:v>30.677966101706961</c:v>
                </c:pt>
                <c:pt idx="50681">
                  <c:v>30.678571428583474</c:v>
                </c:pt>
                <c:pt idx="50682">
                  <c:v>30.679176755459988</c:v>
                </c:pt>
                <c:pt idx="50683">
                  <c:v>30.679782082336502</c:v>
                </c:pt>
                <c:pt idx="50684">
                  <c:v>30.680387409213015</c:v>
                </c:pt>
                <c:pt idx="50685">
                  <c:v>30.680992736089529</c:v>
                </c:pt>
                <c:pt idx="50686">
                  <c:v>30.681598062966042</c:v>
                </c:pt>
                <c:pt idx="50687">
                  <c:v>30.682203389842556</c:v>
                </c:pt>
                <c:pt idx="50688">
                  <c:v>30.68280871671907</c:v>
                </c:pt>
                <c:pt idx="50689">
                  <c:v>30.683414043595583</c:v>
                </c:pt>
                <c:pt idx="50690">
                  <c:v>30.684019370472097</c:v>
                </c:pt>
                <c:pt idx="50691">
                  <c:v>30.68462469734861</c:v>
                </c:pt>
                <c:pt idx="50692">
                  <c:v>30.685230024225124</c:v>
                </c:pt>
                <c:pt idx="50693">
                  <c:v>30.685835351101638</c:v>
                </c:pt>
                <c:pt idx="50694">
                  <c:v>30.686440677978151</c:v>
                </c:pt>
                <c:pt idx="50695">
                  <c:v>30.687046004854665</c:v>
                </c:pt>
                <c:pt idx="50696">
                  <c:v>30.687651331731178</c:v>
                </c:pt>
                <c:pt idx="50697">
                  <c:v>30.688256658607692</c:v>
                </c:pt>
                <c:pt idx="50698">
                  <c:v>30.688861985484206</c:v>
                </c:pt>
                <c:pt idx="50699">
                  <c:v>30.689467312360719</c:v>
                </c:pt>
                <c:pt idx="50700">
                  <c:v>30.690072639237233</c:v>
                </c:pt>
                <c:pt idx="50701">
                  <c:v>30.690677966113746</c:v>
                </c:pt>
                <c:pt idx="50702">
                  <c:v>30.69128329299026</c:v>
                </c:pt>
                <c:pt idx="50703">
                  <c:v>30.691888619866774</c:v>
                </c:pt>
                <c:pt idx="50704">
                  <c:v>30.692493946743287</c:v>
                </c:pt>
                <c:pt idx="50705">
                  <c:v>30.693099273619801</c:v>
                </c:pt>
                <c:pt idx="50706">
                  <c:v>30.693704600496314</c:v>
                </c:pt>
                <c:pt idx="50707">
                  <c:v>30.694309927372828</c:v>
                </c:pt>
                <c:pt idx="50708">
                  <c:v>30.694915254249342</c:v>
                </c:pt>
                <c:pt idx="50709">
                  <c:v>30.695520581125855</c:v>
                </c:pt>
                <c:pt idx="50710">
                  <c:v>30.696125908002369</c:v>
                </c:pt>
                <c:pt idx="50711">
                  <c:v>30.696731234878882</c:v>
                </c:pt>
                <c:pt idx="50712">
                  <c:v>30.697336561755396</c:v>
                </c:pt>
                <c:pt idx="50713">
                  <c:v>30.69794188863191</c:v>
                </c:pt>
                <c:pt idx="50714">
                  <c:v>30.698547215508423</c:v>
                </c:pt>
                <c:pt idx="50715">
                  <c:v>30.699152542384937</c:v>
                </c:pt>
                <c:pt idx="50716">
                  <c:v>30.69975786926145</c:v>
                </c:pt>
                <c:pt idx="50717">
                  <c:v>30.700363196137964</c:v>
                </c:pt>
                <c:pt idx="50718">
                  <c:v>30.700968523014478</c:v>
                </c:pt>
                <c:pt idx="50719">
                  <c:v>30.701573849890991</c:v>
                </c:pt>
                <c:pt idx="50720">
                  <c:v>30.702179176767505</c:v>
                </c:pt>
                <c:pt idx="50721">
                  <c:v>30.702784503644018</c:v>
                </c:pt>
                <c:pt idx="50722">
                  <c:v>30.703389830520532</c:v>
                </c:pt>
                <c:pt idx="50723">
                  <c:v>30.703995157397046</c:v>
                </c:pt>
                <c:pt idx="50724">
                  <c:v>30.704600484273559</c:v>
                </c:pt>
                <c:pt idx="50725">
                  <c:v>30.705205811150073</c:v>
                </c:pt>
                <c:pt idx="50726">
                  <c:v>30.705811138026586</c:v>
                </c:pt>
                <c:pt idx="50727">
                  <c:v>30.7064164649031</c:v>
                </c:pt>
                <c:pt idx="50728">
                  <c:v>30.707021791779614</c:v>
                </c:pt>
                <c:pt idx="50729">
                  <c:v>30.707627118656127</c:v>
                </c:pt>
                <c:pt idx="50730">
                  <c:v>30.708232445532641</c:v>
                </c:pt>
                <c:pt idx="50731">
                  <c:v>30.708837772409154</c:v>
                </c:pt>
                <c:pt idx="50732">
                  <c:v>30.709443099285668</c:v>
                </c:pt>
                <c:pt idx="50733">
                  <c:v>30.710048426162182</c:v>
                </c:pt>
                <c:pt idx="50734">
                  <c:v>30.710653753038695</c:v>
                </c:pt>
                <c:pt idx="50735">
                  <c:v>30.711259079915209</c:v>
                </c:pt>
                <c:pt idx="50736">
                  <c:v>30.711864406791722</c:v>
                </c:pt>
                <c:pt idx="50737">
                  <c:v>30.712469733668236</c:v>
                </c:pt>
                <c:pt idx="50738">
                  <c:v>30.71307506054475</c:v>
                </c:pt>
                <c:pt idx="50739">
                  <c:v>30.713680387421263</c:v>
                </c:pt>
                <c:pt idx="50740">
                  <c:v>30.714285714297777</c:v>
                </c:pt>
                <c:pt idx="50741">
                  <c:v>30.71489104117429</c:v>
                </c:pt>
                <c:pt idx="50742">
                  <c:v>30.715496368050804</c:v>
                </c:pt>
                <c:pt idx="50743">
                  <c:v>30.716101694927318</c:v>
                </c:pt>
                <c:pt idx="50744">
                  <c:v>30.716707021803831</c:v>
                </c:pt>
                <c:pt idx="50745">
                  <c:v>30.717312348680345</c:v>
                </c:pt>
                <c:pt idx="50746">
                  <c:v>30.717917675556858</c:v>
                </c:pt>
                <c:pt idx="50747">
                  <c:v>30.718523002433372</c:v>
                </c:pt>
                <c:pt idx="50748">
                  <c:v>30.719128329309886</c:v>
                </c:pt>
                <c:pt idx="50749">
                  <c:v>30.719733656186399</c:v>
                </c:pt>
                <c:pt idx="50750">
                  <c:v>30.720338983062913</c:v>
                </c:pt>
                <c:pt idx="50751">
                  <c:v>30.720944309939426</c:v>
                </c:pt>
                <c:pt idx="50752">
                  <c:v>30.72154963681594</c:v>
                </c:pt>
                <c:pt idx="50753">
                  <c:v>30.722154963692454</c:v>
                </c:pt>
                <c:pt idx="50754">
                  <c:v>30.722760290568967</c:v>
                </c:pt>
                <c:pt idx="50755">
                  <c:v>30.723365617445481</c:v>
                </c:pt>
                <c:pt idx="50756">
                  <c:v>30.723970944321994</c:v>
                </c:pt>
                <c:pt idx="50757">
                  <c:v>30.724576271198508</c:v>
                </c:pt>
                <c:pt idx="50758">
                  <c:v>30.725181598075022</c:v>
                </c:pt>
                <c:pt idx="50759">
                  <c:v>30.725786924951535</c:v>
                </c:pt>
                <c:pt idx="50760">
                  <c:v>30.726392251828049</c:v>
                </c:pt>
                <c:pt idx="50761">
                  <c:v>30.726997578704562</c:v>
                </c:pt>
                <c:pt idx="50762">
                  <c:v>30.727602905581076</c:v>
                </c:pt>
                <c:pt idx="50763">
                  <c:v>30.72820823245759</c:v>
                </c:pt>
                <c:pt idx="50764">
                  <c:v>30.728813559334103</c:v>
                </c:pt>
                <c:pt idx="50765">
                  <c:v>30.729418886210617</c:v>
                </c:pt>
                <c:pt idx="50766">
                  <c:v>30.73002421308713</c:v>
                </c:pt>
                <c:pt idx="50767">
                  <c:v>30.730629539963644</c:v>
                </c:pt>
                <c:pt idx="50768">
                  <c:v>30.731234866840158</c:v>
                </c:pt>
                <c:pt idx="50769">
                  <c:v>30.731840193716671</c:v>
                </c:pt>
                <c:pt idx="50770">
                  <c:v>30.732445520593185</c:v>
                </c:pt>
                <c:pt idx="50771">
                  <c:v>30.733050847469698</c:v>
                </c:pt>
                <c:pt idx="50772">
                  <c:v>30.733656174346212</c:v>
                </c:pt>
                <c:pt idx="50773">
                  <c:v>30.734261501222726</c:v>
                </c:pt>
                <c:pt idx="50774">
                  <c:v>30.734866828099239</c:v>
                </c:pt>
                <c:pt idx="50775">
                  <c:v>30.735472154975753</c:v>
                </c:pt>
                <c:pt idx="50776">
                  <c:v>30.736077481852266</c:v>
                </c:pt>
                <c:pt idx="50777">
                  <c:v>30.73668280872878</c:v>
                </c:pt>
                <c:pt idx="50778">
                  <c:v>30.737288135605294</c:v>
                </c:pt>
                <c:pt idx="50779">
                  <c:v>30.737893462481807</c:v>
                </c:pt>
                <c:pt idx="50780">
                  <c:v>30.738498789358321</c:v>
                </c:pt>
                <c:pt idx="50781">
                  <c:v>30.739104116234834</c:v>
                </c:pt>
                <c:pt idx="50782">
                  <c:v>30.739709443111348</c:v>
                </c:pt>
                <c:pt idx="50783">
                  <c:v>30.740314769987862</c:v>
                </c:pt>
                <c:pt idx="50784">
                  <c:v>30.740920096864375</c:v>
                </c:pt>
                <c:pt idx="50785">
                  <c:v>30.741525423740889</c:v>
                </c:pt>
                <c:pt idx="50786">
                  <c:v>30.742130750617402</c:v>
                </c:pt>
                <c:pt idx="50787">
                  <c:v>30.742736077493916</c:v>
                </c:pt>
                <c:pt idx="50788">
                  <c:v>30.74334140437043</c:v>
                </c:pt>
                <c:pt idx="50789">
                  <c:v>30.743946731246943</c:v>
                </c:pt>
                <c:pt idx="50790">
                  <c:v>30.744552058123457</c:v>
                </c:pt>
                <c:pt idx="50791">
                  <c:v>30.74515738499997</c:v>
                </c:pt>
                <c:pt idx="50792">
                  <c:v>30.745762711876484</c:v>
                </c:pt>
                <c:pt idx="50793">
                  <c:v>30.746368038752998</c:v>
                </c:pt>
                <c:pt idx="50794">
                  <c:v>30.746973365629511</c:v>
                </c:pt>
                <c:pt idx="50795">
                  <c:v>30.747578692506025</c:v>
                </c:pt>
                <c:pt idx="50796">
                  <c:v>30.748184019382538</c:v>
                </c:pt>
                <c:pt idx="50797">
                  <c:v>30.748789346259052</c:v>
                </c:pt>
                <c:pt idx="50798">
                  <c:v>30.749394673135566</c:v>
                </c:pt>
                <c:pt idx="50799">
                  <c:v>30.750000000012079</c:v>
                </c:pt>
                <c:pt idx="50800">
                  <c:v>30.750605326888593</c:v>
                </c:pt>
                <c:pt idx="50801">
                  <c:v>30.751210653765106</c:v>
                </c:pt>
                <c:pt idx="50802">
                  <c:v>30.75181598064162</c:v>
                </c:pt>
                <c:pt idx="50803">
                  <c:v>30.752421307518134</c:v>
                </c:pt>
                <c:pt idx="50804">
                  <c:v>30.753026634394647</c:v>
                </c:pt>
                <c:pt idx="50805">
                  <c:v>30.753631961271161</c:v>
                </c:pt>
                <c:pt idx="50806">
                  <c:v>30.754237288147674</c:v>
                </c:pt>
                <c:pt idx="50807">
                  <c:v>30.754842615024188</c:v>
                </c:pt>
                <c:pt idx="50808">
                  <c:v>30.755447941900702</c:v>
                </c:pt>
                <c:pt idx="50809">
                  <c:v>30.756053268777215</c:v>
                </c:pt>
                <c:pt idx="50810">
                  <c:v>30.756658595653729</c:v>
                </c:pt>
                <c:pt idx="50811">
                  <c:v>30.757263922530242</c:v>
                </c:pt>
                <c:pt idx="50812">
                  <c:v>30.757869249406756</c:v>
                </c:pt>
                <c:pt idx="50813">
                  <c:v>30.75847457628327</c:v>
                </c:pt>
                <c:pt idx="50814">
                  <c:v>30.759079903159783</c:v>
                </c:pt>
                <c:pt idx="50815">
                  <c:v>30.759685230036297</c:v>
                </c:pt>
                <c:pt idx="50816">
                  <c:v>30.76029055691281</c:v>
                </c:pt>
                <c:pt idx="50817">
                  <c:v>30.760895883789324</c:v>
                </c:pt>
                <c:pt idx="50818">
                  <c:v>30.761501210665838</c:v>
                </c:pt>
                <c:pt idx="50819">
                  <c:v>30.762106537542351</c:v>
                </c:pt>
                <c:pt idx="50820">
                  <c:v>30.762711864418865</c:v>
                </c:pt>
                <c:pt idx="50821">
                  <c:v>30.763317191295378</c:v>
                </c:pt>
                <c:pt idx="50822">
                  <c:v>30.763922518171892</c:v>
                </c:pt>
                <c:pt idx="50823">
                  <c:v>30.764527845048406</c:v>
                </c:pt>
                <c:pt idx="50824">
                  <c:v>30.765133171924919</c:v>
                </c:pt>
                <c:pt idx="50825">
                  <c:v>30.765738498801433</c:v>
                </c:pt>
                <c:pt idx="50826">
                  <c:v>30.766343825677946</c:v>
                </c:pt>
                <c:pt idx="50827">
                  <c:v>30.76694915255446</c:v>
                </c:pt>
                <c:pt idx="50828">
                  <c:v>30.767554479430974</c:v>
                </c:pt>
                <c:pt idx="50829">
                  <c:v>30.768159806307487</c:v>
                </c:pt>
                <c:pt idx="50830">
                  <c:v>30.768765133184001</c:v>
                </c:pt>
                <c:pt idx="50831">
                  <c:v>30.769370460060514</c:v>
                </c:pt>
                <c:pt idx="50832">
                  <c:v>30.769975786937028</c:v>
                </c:pt>
                <c:pt idx="50833">
                  <c:v>30.770581113813542</c:v>
                </c:pt>
                <c:pt idx="50834">
                  <c:v>30.771186440690055</c:v>
                </c:pt>
                <c:pt idx="50835">
                  <c:v>30.771791767566569</c:v>
                </c:pt>
                <c:pt idx="50836">
                  <c:v>30.772397094443082</c:v>
                </c:pt>
                <c:pt idx="50837">
                  <c:v>30.773002421319596</c:v>
                </c:pt>
                <c:pt idx="50838">
                  <c:v>30.77360774819611</c:v>
                </c:pt>
                <c:pt idx="50839">
                  <c:v>30.774213075072623</c:v>
                </c:pt>
                <c:pt idx="50840">
                  <c:v>30.774818401949137</c:v>
                </c:pt>
                <c:pt idx="50841">
                  <c:v>30.77542372882565</c:v>
                </c:pt>
                <c:pt idx="50842">
                  <c:v>30.776029055702164</c:v>
                </c:pt>
                <c:pt idx="50843">
                  <c:v>30.776634382578678</c:v>
                </c:pt>
                <c:pt idx="50844">
                  <c:v>30.777239709455191</c:v>
                </c:pt>
                <c:pt idx="50845">
                  <c:v>30.777845036331705</c:v>
                </c:pt>
                <c:pt idx="50846">
                  <c:v>30.778450363208218</c:v>
                </c:pt>
                <c:pt idx="50847">
                  <c:v>30.779055690084732</c:v>
                </c:pt>
                <c:pt idx="50848">
                  <c:v>30.779661016961246</c:v>
                </c:pt>
                <c:pt idx="50849">
                  <c:v>30.780266343837759</c:v>
                </c:pt>
                <c:pt idx="50850">
                  <c:v>30.780871670714273</c:v>
                </c:pt>
                <c:pt idx="50851">
                  <c:v>30.781476997590786</c:v>
                </c:pt>
                <c:pt idx="50852">
                  <c:v>30.7820823244673</c:v>
                </c:pt>
                <c:pt idx="50853">
                  <c:v>30.782687651343814</c:v>
                </c:pt>
                <c:pt idx="50854">
                  <c:v>30.783292978220327</c:v>
                </c:pt>
                <c:pt idx="50855">
                  <c:v>30.783898305096841</c:v>
                </c:pt>
                <c:pt idx="50856">
                  <c:v>30.784503631973354</c:v>
                </c:pt>
                <c:pt idx="50857">
                  <c:v>30.785108958849868</c:v>
                </c:pt>
                <c:pt idx="50858">
                  <c:v>30.785714285726382</c:v>
                </c:pt>
                <c:pt idx="50859">
                  <c:v>30.786319612602895</c:v>
                </c:pt>
                <c:pt idx="50860">
                  <c:v>30.786924939479409</c:v>
                </c:pt>
                <c:pt idx="50861">
                  <c:v>30.787530266355922</c:v>
                </c:pt>
                <c:pt idx="50862">
                  <c:v>30.788135593232436</c:v>
                </c:pt>
                <c:pt idx="50863">
                  <c:v>30.78874092010895</c:v>
                </c:pt>
                <c:pt idx="50864">
                  <c:v>30.789346246985463</c:v>
                </c:pt>
                <c:pt idx="50865">
                  <c:v>30.789951573861977</c:v>
                </c:pt>
                <c:pt idx="50866">
                  <c:v>30.79055690073849</c:v>
                </c:pt>
                <c:pt idx="50867">
                  <c:v>30.791162227615004</c:v>
                </c:pt>
                <c:pt idx="50868">
                  <c:v>30.791767554491518</c:v>
                </c:pt>
                <c:pt idx="50869">
                  <c:v>30.792372881368031</c:v>
                </c:pt>
                <c:pt idx="50870">
                  <c:v>30.792978208244545</c:v>
                </c:pt>
                <c:pt idx="50871">
                  <c:v>30.793583535121059</c:v>
                </c:pt>
                <c:pt idx="50872">
                  <c:v>30.794188861997572</c:v>
                </c:pt>
                <c:pt idx="50873">
                  <c:v>30.794794188874086</c:v>
                </c:pt>
                <c:pt idx="50874">
                  <c:v>30.795399515750599</c:v>
                </c:pt>
                <c:pt idx="50875">
                  <c:v>30.796004842627113</c:v>
                </c:pt>
                <c:pt idx="50876">
                  <c:v>30.796610169503627</c:v>
                </c:pt>
                <c:pt idx="50877">
                  <c:v>30.79721549638014</c:v>
                </c:pt>
                <c:pt idx="50878">
                  <c:v>30.797820823256654</c:v>
                </c:pt>
                <c:pt idx="50879">
                  <c:v>30.798426150133167</c:v>
                </c:pt>
                <c:pt idx="50880">
                  <c:v>30.799031477009681</c:v>
                </c:pt>
                <c:pt idx="50881">
                  <c:v>30.799636803886195</c:v>
                </c:pt>
                <c:pt idx="50882">
                  <c:v>30.800242130762708</c:v>
                </c:pt>
                <c:pt idx="50883">
                  <c:v>30.800847457639222</c:v>
                </c:pt>
                <c:pt idx="50884">
                  <c:v>30.801452784515735</c:v>
                </c:pt>
                <c:pt idx="50885">
                  <c:v>30.802058111392249</c:v>
                </c:pt>
                <c:pt idx="50886">
                  <c:v>30.802663438268763</c:v>
                </c:pt>
                <c:pt idx="50887">
                  <c:v>30.803268765145276</c:v>
                </c:pt>
                <c:pt idx="50888">
                  <c:v>30.80387409202179</c:v>
                </c:pt>
                <c:pt idx="50889">
                  <c:v>30.804479418898303</c:v>
                </c:pt>
                <c:pt idx="50890">
                  <c:v>30.805084745774817</c:v>
                </c:pt>
                <c:pt idx="50891">
                  <c:v>30.805690072651331</c:v>
                </c:pt>
                <c:pt idx="50892">
                  <c:v>30.806295399527844</c:v>
                </c:pt>
                <c:pt idx="50893">
                  <c:v>30.806900726404358</c:v>
                </c:pt>
                <c:pt idx="50894">
                  <c:v>30.807506053280871</c:v>
                </c:pt>
                <c:pt idx="50895">
                  <c:v>30.808111380157385</c:v>
                </c:pt>
                <c:pt idx="50896">
                  <c:v>30.808716707033899</c:v>
                </c:pt>
                <c:pt idx="50897">
                  <c:v>30.809322033910412</c:v>
                </c:pt>
                <c:pt idx="50898">
                  <c:v>30.809927360786926</c:v>
                </c:pt>
                <c:pt idx="50899">
                  <c:v>30.810532687663439</c:v>
                </c:pt>
                <c:pt idx="50900">
                  <c:v>30.811138014539953</c:v>
                </c:pt>
                <c:pt idx="50901">
                  <c:v>30.811743341416467</c:v>
                </c:pt>
                <c:pt idx="50902">
                  <c:v>30.81234866829298</c:v>
                </c:pt>
                <c:pt idx="50903">
                  <c:v>30.812953995169494</c:v>
                </c:pt>
                <c:pt idx="50904">
                  <c:v>30.813559322046007</c:v>
                </c:pt>
                <c:pt idx="50905">
                  <c:v>30.814164648922521</c:v>
                </c:pt>
                <c:pt idx="50906">
                  <c:v>30.814769975799035</c:v>
                </c:pt>
                <c:pt idx="50907">
                  <c:v>30.815375302675548</c:v>
                </c:pt>
                <c:pt idx="50908">
                  <c:v>30.815980629552062</c:v>
                </c:pt>
                <c:pt idx="50909">
                  <c:v>30.816585956428575</c:v>
                </c:pt>
                <c:pt idx="50910">
                  <c:v>30.817191283305089</c:v>
                </c:pt>
                <c:pt idx="50911">
                  <c:v>30.817796610181603</c:v>
                </c:pt>
                <c:pt idx="50912">
                  <c:v>30.818401937058116</c:v>
                </c:pt>
                <c:pt idx="50913">
                  <c:v>30.81900726393463</c:v>
                </c:pt>
                <c:pt idx="50914">
                  <c:v>30.819612590811143</c:v>
                </c:pt>
                <c:pt idx="50915">
                  <c:v>30.820217917687657</c:v>
                </c:pt>
                <c:pt idx="50916">
                  <c:v>30.820823244564171</c:v>
                </c:pt>
                <c:pt idx="50917">
                  <c:v>30.821428571440684</c:v>
                </c:pt>
                <c:pt idx="50918">
                  <c:v>30.822033898317198</c:v>
                </c:pt>
                <c:pt idx="50919">
                  <c:v>30.822639225193711</c:v>
                </c:pt>
                <c:pt idx="50920">
                  <c:v>30.823244552070225</c:v>
                </c:pt>
                <c:pt idx="50921">
                  <c:v>30.823849878946739</c:v>
                </c:pt>
                <c:pt idx="50922">
                  <c:v>30.824455205823252</c:v>
                </c:pt>
                <c:pt idx="50923">
                  <c:v>30.825060532699766</c:v>
                </c:pt>
                <c:pt idx="50924">
                  <c:v>30.825665859576279</c:v>
                </c:pt>
                <c:pt idx="50925">
                  <c:v>30.826271186452793</c:v>
                </c:pt>
                <c:pt idx="50926">
                  <c:v>30.826876513329307</c:v>
                </c:pt>
                <c:pt idx="50927">
                  <c:v>30.82748184020582</c:v>
                </c:pt>
                <c:pt idx="50928">
                  <c:v>30.828087167082334</c:v>
                </c:pt>
                <c:pt idx="50929">
                  <c:v>30.828692493958847</c:v>
                </c:pt>
                <c:pt idx="50930">
                  <c:v>30.829297820835361</c:v>
                </c:pt>
                <c:pt idx="50931">
                  <c:v>30.829903147711875</c:v>
                </c:pt>
                <c:pt idx="50932">
                  <c:v>30.830508474588388</c:v>
                </c:pt>
                <c:pt idx="50933">
                  <c:v>30.831113801464902</c:v>
                </c:pt>
                <c:pt idx="50934">
                  <c:v>30.831719128341415</c:v>
                </c:pt>
                <c:pt idx="50935">
                  <c:v>30.832324455217929</c:v>
                </c:pt>
                <c:pt idx="50936">
                  <c:v>30.832929782094443</c:v>
                </c:pt>
                <c:pt idx="50937">
                  <c:v>30.833535108970956</c:v>
                </c:pt>
                <c:pt idx="50938">
                  <c:v>30.83414043584747</c:v>
                </c:pt>
                <c:pt idx="50939">
                  <c:v>30.834745762723983</c:v>
                </c:pt>
                <c:pt idx="50940">
                  <c:v>30.835351089600497</c:v>
                </c:pt>
                <c:pt idx="50941">
                  <c:v>30.835956416477011</c:v>
                </c:pt>
                <c:pt idx="50942">
                  <c:v>30.836561743353524</c:v>
                </c:pt>
                <c:pt idx="50943">
                  <c:v>30.837167070230038</c:v>
                </c:pt>
                <c:pt idx="50944">
                  <c:v>30.837772397106551</c:v>
                </c:pt>
                <c:pt idx="50945">
                  <c:v>30.838377723983065</c:v>
                </c:pt>
                <c:pt idx="50946">
                  <c:v>30.838983050859579</c:v>
                </c:pt>
                <c:pt idx="50947">
                  <c:v>30.839588377736092</c:v>
                </c:pt>
                <c:pt idx="50948">
                  <c:v>30.840193704612606</c:v>
                </c:pt>
                <c:pt idx="50949">
                  <c:v>30.840799031489119</c:v>
                </c:pt>
                <c:pt idx="50950">
                  <c:v>30.841404358365633</c:v>
                </c:pt>
                <c:pt idx="50951">
                  <c:v>30.842009685242147</c:v>
                </c:pt>
                <c:pt idx="50952">
                  <c:v>30.84261501211866</c:v>
                </c:pt>
                <c:pt idx="50953">
                  <c:v>30.843220338995174</c:v>
                </c:pt>
                <c:pt idx="50954">
                  <c:v>30.843825665871687</c:v>
                </c:pt>
                <c:pt idx="50955">
                  <c:v>30.844430992748201</c:v>
                </c:pt>
                <c:pt idx="50956">
                  <c:v>30.845036319624715</c:v>
                </c:pt>
                <c:pt idx="50957">
                  <c:v>30.845641646501228</c:v>
                </c:pt>
                <c:pt idx="50958">
                  <c:v>30.846246973377742</c:v>
                </c:pt>
                <c:pt idx="50959">
                  <c:v>30.846852300254255</c:v>
                </c:pt>
                <c:pt idx="50960">
                  <c:v>30.847457627130769</c:v>
                </c:pt>
                <c:pt idx="50961">
                  <c:v>30.848062954007283</c:v>
                </c:pt>
                <c:pt idx="50962">
                  <c:v>30.848668280883796</c:v>
                </c:pt>
                <c:pt idx="50963">
                  <c:v>30.84927360776031</c:v>
                </c:pt>
                <c:pt idx="50964">
                  <c:v>30.849878934636823</c:v>
                </c:pt>
                <c:pt idx="50965">
                  <c:v>30.850484261513337</c:v>
                </c:pt>
                <c:pt idx="50966">
                  <c:v>30.851089588389851</c:v>
                </c:pt>
                <c:pt idx="50967">
                  <c:v>30.851694915266364</c:v>
                </c:pt>
                <c:pt idx="50968">
                  <c:v>30.852300242142878</c:v>
                </c:pt>
                <c:pt idx="50969">
                  <c:v>30.852905569019391</c:v>
                </c:pt>
                <c:pt idx="50970">
                  <c:v>30.853510895895905</c:v>
                </c:pt>
                <c:pt idx="50971">
                  <c:v>30.854116222772419</c:v>
                </c:pt>
                <c:pt idx="50972">
                  <c:v>30.854721549648932</c:v>
                </c:pt>
                <c:pt idx="50973">
                  <c:v>30.855326876525446</c:v>
                </c:pt>
                <c:pt idx="50974">
                  <c:v>30.855932203401959</c:v>
                </c:pt>
                <c:pt idx="50975">
                  <c:v>30.856537530278473</c:v>
                </c:pt>
                <c:pt idx="50976">
                  <c:v>30.857142857154987</c:v>
                </c:pt>
                <c:pt idx="50977">
                  <c:v>30.8577481840315</c:v>
                </c:pt>
                <c:pt idx="50978">
                  <c:v>30.858353510908014</c:v>
                </c:pt>
                <c:pt idx="50979">
                  <c:v>30.858958837784527</c:v>
                </c:pt>
                <c:pt idx="50980">
                  <c:v>30.859564164661041</c:v>
                </c:pt>
                <c:pt idx="50981">
                  <c:v>30.860169491537555</c:v>
                </c:pt>
                <c:pt idx="50982">
                  <c:v>30.860774818414068</c:v>
                </c:pt>
                <c:pt idx="50983">
                  <c:v>30.861380145290582</c:v>
                </c:pt>
                <c:pt idx="50984">
                  <c:v>30.861985472167095</c:v>
                </c:pt>
                <c:pt idx="50985">
                  <c:v>30.862590799043609</c:v>
                </c:pt>
                <c:pt idx="50986">
                  <c:v>30.863196125920123</c:v>
                </c:pt>
                <c:pt idx="50987">
                  <c:v>30.863801452796636</c:v>
                </c:pt>
                <c:pt idx="50988">
                  <c:v>30.86440677967315</c:v>
                </c:pt>
                <c:pt idx="50989">
                  <c:v>30.865012106549663</c:v>
                </c:pt>
                <c:pt idx="50990">
                  <c:v>30.865617433426177</c:v>
                </c:pt>
                <c:pt idx="50991">
                  <c:v>30.866222760302691</c:v>
                </c:pt>
                <c:pt idx="50992">
                  <c:v>30.866828087179204</c:v>
                </c:pt>
                <c:pt idx="50993">
                  <c:v>30.867433414055718</c:v>
                </c:pt>
                <c:pt idx="50994">
                  <c:v>30.868038740932231</c:v>
                </c:pt>
                <c:pt idx="50995">
                  <c:v>30.868644067808745</c:v>
                </c:pt>
                <c:pt idx="50996">
                  <c:v>30.869249394685259</c:v>
                </c:pt>
                <c:pt idx="50997">
                  <c:v>30.869854721561772</c:v>
                </c:pt>
                <c:pt idx="50998">
                  <c:v>30.870460048438286</c:v>
                </c:pt>
                <c:pt idx="50999">
                  <c:v>30.871065375314799</c:v>
                </c:pt>
                <c:pt idx="51000">
                  <c:v>30.871670702191313</c:v>
                </c:pt>
                <c:pt idx="51001">
                  <c:v>30.872276029067827</c:v>
                </c:pt>
                <c:pt idx="51002">
                  <c:v>30.87288135594434</c:v>
                </c:pt>
                <c:pt idx="51003">
                  <c:v>30.873486682820854</c:v>
                </c:pt>
                <c:pt idx="51004">
                  <c:v>30.874092009697367</c:v>
                </c:pt>
                <c:pt idx="51005">
                  <c:v>30.874697336573881</c:v>
                </c:pt>
                <c:pt idx="51006">
                  <c:v>30.875302663450395</c:v>
                </c:pt>
                <c:pt idx="51007">
                  <c:v>30.875907990326908</c:v>
                </c:pt>
                <c:pt idx="51008">
                  <c:v>30.876513317203422</c:v>
                </c:pt>
                <c:pt idx="51009">
                  <c:v>30.877118644079935</c:v>
                </c:pt>
                <c:pt idx="51010">
                  <c:v>30.877723970956449</c:v>
                </c:pt>
                <c:pt idx="51011">
                  <c:v>30.878329297832963</c:v>
                </c:pt>
                <c:pt idx="51012">
                  <c:v>30.878934624709476</c:v>
                </c:pt>
                <c:pt idx="51013">
                  <c:v>30.87953995158599</c:v>
                </c:pt>
                <c:pt idx="51014">
                  <c:v>30.880145278462503</c:v>
                </c:pt>
                <c:pt idx="51015">
                  <c:v>30.880750605339017</c:v>
                </c:pt>
                <c:pt idx="51016">
                  <c:v>30.881355932215531</c:v>
                </c:pt>
                <c:pt idx="51017">
                  <c:v>30.881961259092044</c:v>
                </c:pt>
                <c:pt idx="51018">
                  <c:v>30.882566585968558</c:v>
                </c:pt>
                <c:pt idx="51019">
                  <c:v>30.883171912845071</c:v>
                </c:pt>
                <c:pt idx="51020">
                  <c:v>30.883777239721585</c:v>
                </c:pt>
                <c:pt idx="51021">
                  <c:v>30.884382566598099</c:v>
                </c:pt>
                <c:pt idx="51022">
                  <c:v>30.884987893474612</c:v>
                </c:pt>
                <c:pt idx="51023">
                  <c:v>30.885593220351126</c:v>
                </c:pt>
                <c:pt idx="51024">
                  <c:v>30.886198547227639</c:v>
                </c:pt>
                <c:pt idx="51025">
                  <c:v>30.886803874104153</c:v>
                </c:pt>
                <c:pt idx="51026">
                  <c:v>30.887409200980667</c:v>
                </c:pt>
                <c:pt idx="51027">
                  <c:v>30.88801452785718</c:v>
                </c:pt>
                <c:pt idx="51028">
                  <c:v>30.888619854733694</c:v>
                </c:pt>
                <c:pt idx="51029">
                  <c:v>30.889225181610207</c:v>
                </c:pt>
                <c:pt idx="51030">
                  <c:v>30.889830508486721</c:v>
                </c:pt>
                <c:pt idx="51031">
                  <c:v>30.890435835363235</c:v>
                </c:pt>
                <c:pt idx="51032">
                  <c:v>30.891041162239748</c:v>
                </c:pt>
                <c:pt idx="51033">
                  <c:v>30.891646489116262</c:v>
                </c:pt>
                <c:pt idx="51034">
                  <c:v>30.892251815992775</c:v>
                </c:pt>
                <c:pt idx="51035">
                  <c:v>30.892857142869289</c:v>
                </c:pt>
                <c:pt idx="51036">
                  <c:v>30.893462469745803</c:v>
                </c:pt>
                <c:pt idx="51037">
                  <c:v>30.894067796622316</c:v>
                </c:pt>
                <c:pt idx="51038">
                  <c:v>30.89467312349883</c:v>
                </c:pt>
                <c:pt idx="51039">
                  <c:v>30.895278450375343</c:v>
                </c:pt>
                <c:pt idx="51040">
                  <c:v>30.895883777251857</c:v>
                </c:pt>
                <c:pt idx="51041">
                  <c:v>30.896489104128371</c:v>
                </c:pt>
                <c:pt idx="51042">
                  <c:v>30.897094431004884</c:v>
                </c:pt>
                <c:pt idx="51043">
                  <c:v>30.897699757881398</c:v>
                </c:pt>
                <c:pt idx="51044">
                  <c:v>30.898305084757911</c:v>
                </c:pt>
                <c:pt idx="51045">
                  <c:v>30.898910411634425</c:v>
                </c:pt>
                <c:pt idx="51046">
                  <c:v>30.899515738510939</c:v>
                </c:pt>
                <c:pt idx="51047">
                  <c:v>30.900121065387452</c:v>
                </c:pt>
                <c:pt idx="51048">
                  <c:v>30.900726392263966</c:v>
                </c:pt>
                <c:pt idx="51049">
                  <c:v>30.901331719140479</c:v>
                </c:pt>
                <c:pt idx="51050">
                  <c:v>30.901937046016993</c:v>
                </c:pt>
                <c:pt idx="51051">
                  <c:v>30.902542372893507</c:v>
                </c:pt>
                <c:pt idx="51052">
                  <c:v>30.90314769977002</c:v>
                </c:pt>
                <c:pt idx="51053">
                  <c:v>30.903753026646534</c:v>
                </c:pt>
                <c:pt idx="51054">
                  <c:v>30.904358353523047</c:v>
                </c:pt>
                <c:pt idx="51055">
                  <c:v>30.904963680399561</c:v>
                </c:pt>
                <c:pt idx="51056">
                  <c:v>30.905569007276075</c:v>
                </c:pt>
                <c:pt idx="51057">
                  <c:v>30.906174334152588</c:v>
                </c:pt>
                <c:pt idx="51058">
                  <c:v>30.906779661029102</c:v>
                </c:pt>
                <c:pt idx="51059">
                  <c:v>30.907384987905616</c:v>
                </c:pt>
                <c:pt idx="51060">
                  <c:v>30.907990314782129</c:v>
                </c:pt>
                <c:pt idx="51061">
                  <c:v>30.908595641658643</c:v>
                </c:pt>
                <c:pt idx="51062">
                  <c:v>30.909200968535156</c:v>
                </c:pt>
                <c:pt idx="51063">
                  <c:v>30.90980629541167</c:v>
                </c:pt>
                <c:pt idx="51064">
                  <c:v>30.910411622288184</c:v>
                </c:pt>
                <c:pt idx="51065">
                  <c:v>30.911016949164697</c:v>
                </c:pt>
                <c:pt idx="51066">
                  <c:v>30.911622276041211</c:v>
                </c:pt>
                <c:pt idx="51067">
                  <c:v>30.912227602917724</c:v>
                </c:pt>
                <c:pt idx="51068">
                  <c:v>30.912832929794238</c:v>
                </c:pt>
                <c:pt idx="51069">
                  <c:v>30.913438256670752</c:v>
                </c:pt>
                <c:pt idx="51070">
                  <c:v>30.914043583547265</c:v>
                </c:pt>
                <c:pt idx="51071">
                  <c:v>30.914648910423779</c:v>
                </c:pt>
                <c:pt idx="51072">
                  <c:v>30.915254237300292</c:v>
                </c:pt>
                <c:pt idx="51073">
                  <c:v>30.915859564176806</c:v>
                </c:pt>
                <c:pt idx="51074">
                  <c:v>30.91646489105332</c:v>
                </c:pt>
                <c:pt idx="51075">
                  <c:v>30.917070217929833</c:v>
                </c:pt>
                <c:pt idx="51076">
                  <c:v>30.917675544806347</c:v>
                </c:pt>
                <c:pt idx="51077">
                  <c:v>30.91828087168286</c:v>
                </c:pt>
                <c:pt idx="51078">
                  <c:v>30.918886198559374</c:v>
                </c:pt>
                <c:pt idx="51079">
                  <c:v>30.919491525435888</c:v>
                </c:pt>
                <c:pt idx="51080">
                  <c:v>30.920096852312401</c:v>
                </c:pt>
                <c:pt idx="51081">
                  <c:v>30.920702179188915</c:v>
                </c:pt>
                <c:pt idx="51082">
                  <c:v>30.921307506065428</c:v>
                </c:pt>
                <c:pt idx="51083">
                  <c:v>30.921912832941942</c:v>
                </c:pt>
                <c:pt idx="51084">
                  <c:v>30.922518159818456</c:v>
                </c:pt>
                <c:pt idx="51085">
                  <c:v>30.923123486694969</c:v>
                </c:pt>
                <c:pt idx="51086">
                  <c:v>30.923728813571483</c:v>
                </c:pt>
                <c:pt idx="51087">
                  <c:v>30.924334140447996</c:v>
                </c:pt>
                <c:pt idx="51088">
                  <c:v>30.92493946732451</c:v>
                </c:pt>
                <c:pt idx="51089">
                  <c:v>30.925544794201024</c:v>
                </c:pt>
                <c:pt idx="51090">
                  <c:v>30.926150121077537</c:v>
                </c:pt>
                <c:pt idx="51091">
                  <c:v>30.926755447954051</c:v>
                </c:pt>
                <c:pt idx="51092">
                  <c:v>30.927360774830564</c:v>
                </c:pt>
                <c:pt idx="51093">
                  <c:v>30.927966101707078</c:v>
                </c:pt>
                <c:pt idx="51094">
                  <c:v>30.928571428583592</c:v>
                </c:pt>
                <c:pt idx="51095">
                  <c:v>30.929176755460105</c:v>
                </c:pt>
                <c:pt idx="51096">
                  <c:v>30.929782082336619</c:v>
                </c:pt>
                <c:pt idx="51097">
                  <c:v>30.930387409213132</c:v>
                </c:pt>
                <c:pt idx="51098">
                  <c:v>30.930992736089646</c:v>
                </c:pt>
                <c:pt idx="51099">
                  <c:v>30.93159806296616</c:v>
                </c:pt>
                <c:pt idx="51100">
                  <c:v>30.932203389842673</c:v>
                </c:pt>
                <c:pt idx="51101">
                  <c:v>30.932808716719187</c:v>
                </c:pt>
                <c:pt idx="51102">
                  <c:v>30.9334140435957</c:v>
                </c:pt>
                <c:pt idx="51103">
                  <c:v>30.934019370472214</c:v>
                </c:pt>
                <c:pt idx="51104">
                  <c:v>30.934624697348728</c:v>
                </c:pt>
                <c:pt idx="51105">
                  <c:v>30.935230024225241</c:v>
                </c:pt>
                <c:pt idx="51106">
                  <c:v>30.935835351101755</c:v>
                </c:pt>
                <c:pt idx="51107">
                  <c:v>30.936440677978268</c:v>
                </c:pt>
                <c:pt idx="51108">
                  <c:v>30.937046004854782</c:v>
                </c:pt>
                <c:pt idx="51109">
                  <c:v>30.937651331731296</c:v>
                </c:pt>
                <c:pt idx="51110">
                  <c:v>30.938256658607809</c:v>
                </c:pt>
                <c:pt idx="51111">
                  <c:v>30.938861985484323</c:v>
                </c:pt>
                <c:pt idx="51112">
                  <c:v>30.939467312360836</c:v>
                </c:pt>
                <c:pt idx="51113">
                  <c:v>30.94007263923735</c:v>
                </c:pt>
                <c:pt idx="51114">
                  <c:v>30.940677966113864</c:v>
                </c:pt>
                <c:pt idx="51115">
                  <c:v>30.941283292990377</c:v>
                </c:pt>
                <c:pt idx="51116">
                  <c:v>30.941888619866891</c:v>
                </c:pt>
                <c:pt idx="51117">
                  <c:v>30.942493946743404</c:v>
                </c:pt>
                <c:pt idx="51118">
                  <c:v>30.943099273619918</c:v>
                </c:pt>
                <c:pt idx="51119">
                  <c:v>30.943704600496432</c:v>
                </c:pt>
                <c:pt idx="51120">
                  <c:v>30.944309927372945</c:v>
                </c:pt>
                <c:pt idx="51121">
                  <c:v>30.944915254249459</c:v>
                </c:pt>
                <c:pt idx="51122">
                  <c:v>30.945520581125972</c:v>
                </c:pt>
                <c:pt idx="51123">
                  <c:v>30.946125908002486</c:v>
                </c:pt>
                <c:pt idx="51124">
                  <c:v>30.946731234879</c:v>
                </c:pt>
                <c:pt idx="51125">
                  <c:v>30.947336561755513</c:v>
                </c:pt>
                <c:pt idx="51126">
                  <c:v>30.947941888632027</c:v>
                </c:pt>
                <c:pt idx="51127">
                  <c:v>30.94854721550854</c:v>
                </c:pt>
                <c:pt idx="51128">
                  <c:v>30.949152542385054</c:v>
                </c:pt>
                <c:pt idx="51129">
                  <c:v>30.949757869261568</c:v>
                </c:pt>
                <c:pt idx="51130">
                  <c:v>30.950363196138081</c:v>
                </c:pt>
                <c:pt idx="51131">
                  <c:v>30.950968523014595</c:v>
                </c:pt>
                <c:pt idx="51132">
                  <c:v>30.951573849891108</c:v>
                </c:pt>
                <c:pt idx="51133">
                  <c:v>30.952179176767622</c:v>
                </c:pt>
                <c:pt idx="51134">
                  <c:v>30.952784503644136</c:v>
                </c:pt>
                <c:pt idx="51135">
                  <c:v>30.953389830520649</c:v>
                </c:pt>
                <c:pt idx="51136">
                  <c:v>30.953995157397163</c:v>
                </c:pt>
                <c:pt idx="51137">
                  <c:v>30.954600484273676</c:v>
                </c:pt>
                <c:pt idx="51138">
                  <c:v>30.95520581115019</c:v>
                </c:pt>
                <c:pt idx="51139">
                  <c:v>30.955811138026704</c:v>
                </c:pt>
                <c:pt idx="51140">
                  <c:v>30.956416464903217</c:v>
                </c:pt>
                <c:pt idx="51141">
                  <c:v>30.957021791779731</c:v>
                </c:pt>
                <c:pt idx="51142">
                  <c:v>30.957627118656244</c:v>
                </c:pt>
                <c:pt idx="51143">
                  <c:v>30.958232445532758</c:v>
                </c:pt>
                <c:pt idx="51144">
                  <c:v>30.958837772409272</c:v>
                </c:pt>
                <c:pt idx="51145">
                  <c:v>30.959443099285785</c:v>
                </c:pt>
                <c:pt idx="51146">
                  <c:v>30.960048426162299</c:v>
                </c:pt>
                <c:pt idx="51147">
                  <c:v>30.960653753038812</c:v>
                </c:pt>
                <c:pt idx="51148">
                  <c:v>30.961259079915326</c:v>
                </c:pt>
                <c:pt idx="51149">
                  <c:v>30.96186440679184</c:v>
                </c:pt>
                <c:pt idx="51150">
                  <c:v>30.962469733668353</c:v>
                </c:pt>
                <c:pt idx="51151">
                  <c:v>30.963075060544867</c:v>
                </c:pt>
                <c:pt idx="51152">
                  <c:v>30.96368038742138</c:v>
                </c:pt>
                <c:pt idx="51153">
                  <c:v>30.964285714297894</c:v>
                </c:pt>
                <c:pt idx="51154">
                  <c:v>30.964891041174408</c:v>
                </c:pt>
                <c:pt idx="51155">
                  <c:v>30.965496368050921</c:v>
                </c:pt>
                <c:pt idx="51156">
                  <c:v>30.966101694927435</c:v>
                </c:pt>
                <c:pt idx="51157">
                  <c:v>30.966707021803948</c:v>
                </c:pt>
                <c:pt idx="51158">
                  <c:v>30.967312348680462</c:v>
                </c:pt>
                <c:pt idx="51159">
                  <c:v>30.967917675556976</c:v>
                </c:pt>
                <c:pt idx="51160">
                  <c:v>30.968523002433489</c:v>
                </c:pt>
                <c:pt idx="51161">
                  <c:v>30.969128329310003</c:v>
                </c:pt>
                <c:pt idx="51162">
                  <c:v>30.969733656186516</c:v>
                </c:pt>
                <c:pt idx="51163">
                  <c:v>30.97033898306303</c:v>
                </c:pt>
                <c:pt idx="51164">
                  <c:v>30.970944309939544</c:v>
                </c:pt>
                <c:pt idx="51165">
                  <c:v>30.971549636816057</c:v>
                </c:pt>
                <c:pt idx="51166">
                  <c:v>30.972154963692571</c:v>
                </c:pt>
                <c:pt idx="51167">
                  <c:v>30.972760290569084</c:v>
                </c:pt>
                <c:pt idx="51168">
                  <c:v>30.973365617445598</c:v>
                </c:pt>
                <c:pt idx="51169">
                  <c:v>30.973970944322112</c:v>
                </c:pt>
                <c:pt idx="51170">
                  <c:v>30.974576271198625</c:v>
                </c:pt>
                <c:pt idx="51171">
                  <c:v>30.975181598075139</c:v>
                </c:pt>
                <c:pt idx="51172">
                  <c:v>30.975786924951652</c:v>
                </c:pt>
                <c:pt idx="51173">
                  <c:v>30.976392251828166</c:v>
                </c:pt>
                <c:pt idx="51174">
                  <c:v>30.97699757870468</c:v>
                </c:pt>
                <c:pt idx="51175">
                  <c:v>30.977602905581193</c:v>
                </c:pt>
                <c:pt idx="51176">
                  <c:v>30.978208232457707</c:v>
                </c:pt>
                <c:pt idx="51177">
                  <c:v>30.97881355933422</c:v>
                </c:pt>
                <c:pt idx="51178">
                  <c:v>30.979418886210734</c:v>
                </c:pt>
                <c:pt idx="51179">
                  <c:v>30.980024213087248</c:v>
                </c:pt>
                <c:pt idx="51180">
                  <c:v>30.980629539963761</c:v>
                </c:pt>
                <c:pt idx="51181">
                  <c:v>30.981234866840275</c:v>
                </c:pt>
                <c:pt idx="51182">
                  <c:v>30.981840193716788</c:v>
                </c:pt>
                <c:pt idx="51183">
                  <c:v>30.982445520593302</c:v>
                </c:pt>
                <c:pt idx="51184">
                  <c:v>30.983050847469816</c:v>
                </c:pt>
                <c:pt idx="51185">
                  <c:v>30.983656174346329</c:v>
                </c:pt>
                <c:pt idx="51186">
                  <c:v>30.984261501222843</c:v>
                </c:pt>
                <c:pt idx="51187">
                  <c:v>30.984866828099356</c:v>
                </c:pt>
                <c:pt idx="51188">
                  <c:v>30.98547215497587</c:v>
                </c:pt>
                <c:pt idx="51189">
                  <c:v>30.986077481852384</c:v>
                </c:pt>
                <c:pt idx="51190">
                  <c:v>30.986682808728897</c:v>
                </c:pt>
                <c:pt idx="51191">
                  <c:v>30.987288135605411</c:v>
                </c:pt>
                <c:pt idx="51192">
                  <c:v>30.987893462481924</c:v>
                </c:pt>
                <c:pt idx="51193">
                  <c:v>30.988498789358438</c:v>
                </c:pt>
                <c:pt idx="51194">
                  <c:v>30.989104116234952</c:v>
                </c:pt>
                <c:pt idx="51195">
                  <c:v>30.989709443111465</c:v>
                </c:pt>
                <c:pt idx="51196">
                  <c:v>30.990314769987979</c:v>
                </c:pt>
                <c:pt idx="51197">
                  <c:v>30.990920096864492</c:v>
                </c:pt>
                <c:pt idx="51198">
                  <c:v>30.991525423741006</c:v>
                </c:pt>
                <c:pt idx="51199">
                  <c:v>30.99213075061752</c:v>
                </c:pt>
                <c:pt idx="51200">
                  <c:v>30.992736077494033</c:v>
                </c:pt>
                <c:pt idx="51201">
                  <c:v>30.993341404370547</c:v>
                </c:pt>
                <c:pt idx="51202">
                  <c:v>30.99394673124706</c:v>
                </c:pt>
                <c:pt idx="51203">
                  <c:v>30.994552058123574</c:v>
                </c:pt>
                <c:pt idx="51204">
                  <c:v>30.995157385000088</c:v>
                </c:pt>
                <c:pt idx="51205">
                  <c:v>30.995762711876601</c:v>
                </c:pt>
                <c:pt idx="51206">
                  <c:v>30.996368038753115</c:v>
                </c:pt>
                <c:pt idx="51207">
                  <c:v>30.996973365629628</c:v>
                </c:pt>
                <c:pt idx="51208">
                  <c:v>30.997578692506142</c:v>
                </c:pt>
                <c:pt idx="51209">
                  <c:v>30.998184019382656</c:v>
                </c:pt>
                <c:pt idx="51210">
                  <c:v>30.998789346259169</c:v>
                </c:pt>
                <c:pt idx="51211">
                  <c:v>30.999394673135683</c:v>
                </c:pt>
                <c:pt idx="51212">
                  <c:v>31.000000000012196</c:v>
                </c:pt>
                <c:pt idx="51213">
                  <c:v>31.00060532688871</c:v>
                </c:pt>
                <c:pt idx="51214">
                  <c:v>31.001210653765224</c:v>
                </c:pt>
                <c:pt idx="51215">
                  <c:v>31.001815980641737</c:v>
                </c:pt>
                <c:pt idx="51216">
                  <c:v>31.002421307518251</c:v>
                </c:pt>
                <c:pt idx="51217">
                  <c:v>31.003026634394764</c:v>
                </c:pt>
                <c:pt idx="51218">
                  <c:v>31.003631961271278</c:v>
                </c:pt>
                <c:pt idx="51219">
                  <c:v>31.004237288147792</c:v>
                </c:pt>
                <c:pt idx="51220">
                  <c:v>31.004842615024305</c:v>
                </c:pt>
                <c:pt idx="51221">
                  <c:v>31.005447941900819</c:v>
                </c:pt>
                <c:pt idx="51222">
                  <c:v>31.006053268777332</c:v>
                </c:pt>
                <c:pt idx="51223">
                  <c:v>31.006658595653846</c:v>
                </c:pt>
                <c:pt idx="51224">
                  <c:v>31.00726392253036</c:v>
                </c:pt>
                <c:pt idx="51225">
                  <c:v>31.007869249406873</c:v>
                </c:pt>
                <c:pt idx="51226">
                  <c:v>31.008474576283387</c:v>
                </c:pt>
                <c:pt idx="51227">
                  <c:v>31.0090799031599</c:v>
                </c:pt>
                <c:pt idx="51228">
                  <c:v>31.009685230036414</c:v>
                </c:pt>
                <c:pt idx="51229">
                  <c:v>31.010290556912928</c:v>
                </c:pt>
                <c:pt idx="51230">
                  <c:v>31.010895883789441</c:v>
                </c:pt>
                <c:pt idx="51231">
                  <c:v>31.011501210665955</c:v>
                </c:pt>
                <c:pt idx="51232">
                  <c:v>31.012106537542468</c:v>
                </c:pt>
                <c:pt idx="51233">
                  <c:v>31.012711864418982</c:v>
                </c:pt>
                <c:pt idx="51234">
                  <c:v>31.013317191295496</c:v>
                </c:pt>
                <c:pt idx="51235">
                  <c:v>31.013922518172009</c:v>
                </c:pt>
                <c:pt idx="51236">
                  <c:v>31.014527845048523</c:v>
                </c:pt>
                <c:pt idx="51237">
                  <c:v>31.015133171925036</c:v>
                </c:pt>
                <c:pt idx="51238">
                  <c:v>31.01573849880155</c:v>
                </c:pt>
                <c:pt idx="51239">
                  <c:v>31.016343825678064</c:v>
                </c:pt>
                <c:pt idx="51240">
                  <c:v>31.016949152554577</c:v>
                </c:pt>
                <c:pt idx="51241">
                  <c:v>31.017554479431091</c:v>
                </c:pt>
                <c:pt idx="51242">
                  <c:v>31.018159806307604</c:v>
                </c:pt>
                <c:pt idx="51243">
                  <c:v>31.018765133184118</c:v>
                </c:pt>
                <c:pt idx="51244">
                  <c:v>31.019370460060632</c:v>
                </c:pt>
                <c:pt idx="51245">
                  <c:v>31.019975786937145</c:v>
                </c:pt>
                <c:pt idx="51246">
                  <c:v>31.020581113813659</c:v>
                </c:pt>
                <c:pt idx="51247">
                  <c:v>31.021186440690173</c:v>
                </c:pt>
                <c:pt idx="51248">
                  <c:v>31.021791767566686</c:v>
                </c:pt>
                <c:pt idx="51249">
                  <c:v>31.0223970944432</c:v>
                </c:pt>
                <c:pt idx="51250">
                  <c:v>31.023002421319713</c:v>
                </c:pt>
                <c:pt idx="51251">
                  <c:v>31.023607748196227</c:v>
                </c:pt>
                <c:pt idx="51252">
                  <c:v>31.024213075072741</c:v>
                </c:pt>
                <c:pt idx="51253">
                  <c:v>31.024818401949254</c:v>
                </c:pt>
                <c:pt idx="51254">
                  <c:v>31.025423728825768</c:v>
                </c:pt>
                <c:pt idx="51255">
                  <c:v>31.026029055702281</c:v>
                </c:pt>
                <c:pt idx="51256">
                  <c:v>31.026634382578795</c:v>
                </c:pt>
                <c:pt idx="51257">
                  <c:v>31.027239709455309</c:v>
                </c:pt>
                <c:pt idx="51258">
                  <c:v>31.027845036331822</c:v>
                </c:pt>
                <c:pt idx="51259">
                  <c:v>31.028450363208336</c:v>
                </c:pt>
                <c:pt idx="51260">
                  <c:v>31.029055690084849</c:v>
                </c:pt>
                <c:pt idx="51261">
                  <c:v>31.029661016961363</c:v>
                </c:pt>
                <c:pt idx="51262">
                  <c:v>31.030266343837877</c:v>
                </c:pt>
                <c:pt idx="51263">
                  <c:v>31.03087167071439</c:v>
                </c:pt>
                <c:pt idx="51264">
                  <c:v>31.031476997590904</c:v>
                </c:pt>
                <c:pt idx="51265">
                  <c:v>31.032082324467417</c:v>
                </c:pt>
                <c:pt idx="51266">
                  <c:v>31.032687651343931</c:v>
                </c:pt>
                <c:pt idx="51267">
                  <c:v>31.033292978220445</c:v>
                </c:pt>
                <c:pt idx="51268">
                  <c:v>31.033898305096958</c:v>
                </c:pt>
                <c:pt idx="51269">
                  <c:v>31.034503631973472</c:v>
                </c:pt>
                <c:pt idx="51270">
                  <c:v>31.035108958849985</c:v>
                </c:pt>
                <c:pt idx="51271">
                  <c:v>31.035714285726499</c:v>
                </c:pt>
                <c:pt idx="51272">
                  <c:v>31.036319612603013</c:v>
                </c:pt>
                <c:pt idx="51273">
                  <c:v>31.036924939479526</c:v>
                </c:pt>
                <c:pt idx="51274">
                  <c:v>31.03753026635604</c:v>
                </c:pt>
                <c:pt idx="51275">
                  <c:v>31.038135593232553</c:v>
                </c:pt>
                <c:pt idx="51276">
                  <c:v>31.038740920109067</c:v>
                </c:pt>
                <c:pt idx="51277">
                  <c:v>31.039346246985581</c:v>
                </c:pt>
                <c:pt idx="51278">
                  <c:v>31.039951573862094</c:v>
                </c:pt>
                <c:pt idx="51279">
                  <c:v>31.040556900738608</c:v>
                </c:pt>
                <c:pt idx="51280">
                  <c:v>31.041162227615121</c:v>
                </c:pt>
                <c:pt idx="51281">
                  <c:v>31.041767554491635</c:v>
                </c:pt>
                <c:pt idx="51282">
                  <c:v>31.042372881368149</c:v>
                </c:pt>
                <c:pt idx="51283">
                  <c:v>31.042978208244662</c:v>
                </c:pt>
                <c:pt idx="51284">
                  <c:v>31.043583535121176</c:v>
                </c:pt>
                <c:pt idx="51285">
                  <c:v>31.044188861997689</c:v>
                </c:pt>
                <c:pt idx="51286">
                  <c:v>31.044794188874203</c:v>
                </c:pt>
                <c:pt idx="51287">
                  <c:v>31.045399515750717</c:v>
                </c:pt>
                <c:pt idx="51288">
                  <c:v>31.04600484262723</c:v>
                </c:pt>
                <c:pt idx="51289">
                  <c:v>31.046610169503744</c:v>
                </c:pt>
                <c:pt idx="51290">
                  <c:v>31.047215496380257</c:v>
                </c:pt>
                <c:pt idx="51291">
                  <c:v>31.047820823256771</c:v>
                </c:pt>
                <c:pt idx="51292">
                  <c:v>31.048426150133285</c:v>
                </c:pt>
                <c:pt idx="51293">
                  <c:v>31.049031477009798</c:v>
                </c:pt>
                <c:pt idx="51294">
                  <c:v>31.049636803886312</c:v>
                </c:pt>
                <c:pt idx="51295">
                  <c:v>31.050242130762825</c:v>
                </c:pt>
                <c:pt idx="51296">
                  <c:v>31.050847457639339</c:v>
                </c:pt>
                <c:pt idx="51297">
                  <c:v>31.051452784515853</c:v>
                </c:pt>
                <c:pt idx="51298">
                  <c:v>31.052058111392366</c:v>
                </c:pt>
                <c:pt idx="51299">
                  <c:v>31.05266343826888</c:v>
                </c:pt>
                <c:pt idx="51300">
                  <c:v>31.053268765145393</c:v>
                </c:pt>
                <c:pt idx="51301">
                  <c:v>31.053874092021907</c:v>
                </c:pt>
                <c:pt idx="51302">
                  <c:v>31.054479418898421</c:v>
                </c:pt>
                <c:pt idx="51303">
                  <c:v>31.055084745774934</c:v>
                </c:pt>
                <c:pt idx="51304">
                  <c:v>31.055690072651448</c:v>
                </c:pt>
                <c:pt idx="51305">
                  <c:v>31.056295399527961</c:v>
                </c:pt>
                <c:pt idx="51306">
                  <c:v>31.056900726404475</c:v>
                </c:pt>
                <c:pt idx="51307">
                  <c:v>31.057506053280989</c:v>
                </c:pt>
                <c:pt idx="51308">
                  <c:v>31.058111380157502</c:v>
                </c:pt>
                <c:pt idx="51309">
                  <c:v>31.058716707034016</c:v>
                </c:pt>
                <c:pt idx="51310">
                  <c:v>31.059322033910529</c:v>
                </c:pt>
                <c:pt idx="51311">
                  <c:v>31.059927360787043</c:v>
                </c:pt>
                <c:pt idx="51312">
                  <c:v>31.060532687663557</c:v>
                </c:pt>
                <c:pt idx="51313">
                  <c:v>31.06113801454007</c:v>
                </c:pt>
                <c:pt idx="51314">
                  <c:v>31.061743341416584</c:v>
                </c:pt>
                <c:pt idx="51315">
                  <c:v>31.062348668293097</c:v>
                </c:pt>
                <c:pt idx="51316">
                  <c:v>31.062953995169611</c:v>
                </c:pt>
                <c:pt idx="51317">
                  <c:v>31.063559322046125</c:v>
                </c:pt>
                <c:pt idx="51318">
                  <c:v>31.064164648922638</c:v>
                </c:pt>
                <c:pt idx="51319">
                  <c:v>31.064769975799152</c:v>
                </c:pt>
                <c:pt idx="51320">
                  <c:v>31.065375302675665</c:v>
                </c:pt>
                <c:pt idx="51321">
                  <c:v>31.065980629552179</c:v>
                </c:pt>
                <c:pt idx="51322">
                  <c:v>31.066585956428693</c:v>
                </c:pt>
                <c:pt idx="51323">
                  <c:v>31.067191283305206</c:v>
                </c:pt>
                <c:pt idx="51324">
                  <c:v>31.06779661018172</c:v>
                </c:pt>
                <c:pt idx="51325">
                  <c:v>31.068401937058233</c:v>
                </c:pt>
                <c:pt idx="51326">
                  <c:v>31.069007263934747</c:v>
                </c:pt>
                <c:pt idx="51327">
                  <c:v>31.069612590811261</c:v>
                </c:pt>
                <c:pt idx="51328">
                  <c:v>31.070217917687774</c:v>
                </c:pt>
                <c:pt idx="51329">
                  <c:v>31.070823244564288</c:v>
                </c:pt>
                <c:pt idx="51330">
                  <c:v>31.071428571440801</c:v>
                </c:pt>
                <c:pt idx="51331">
                  <c:v>31.072033898317315</c:v>
                </c:pt>
                <c:pt idx="51332">
                  <c:v>31.072639225193829</c:v>
                </c:pt>
                <c:pt idx="51333">
                  <c:v>31.073244552070342</c:v>
                </c:pt>
                <c:pt idx="51334">
                  <c:v>31.073849878946856</c:v>
                </c:pt>
                <c:pt idx="51335">
                  <c:v>31.074455205823369</c:v>
                </c:pt>
                <c:pt idx="51336">
                  <c:v>31.075060532699883</c:v>
                </c:pt>
                <c:pt idx="51337">
                  <c:v>31.075665859576397</c:v>
                </c:pt>
                <c:pt idx="51338">
                  <c:v>31.07627118645291</c:v>
                </c:pt>
                <c:pt idx="51339">
                  <c:v>31.076876513329424</c:v>
                </c:pt>
                <c:pt idx="51340">
                  <c:v>31.077481840205937</c:v>
                </c:pt>
                <c:pt idx="51341">
                  <c:v>31.078087167082451</c:v>
                </c:pt>
                <c:pt idx="51342">
                  <c:v>31.078692493958965</c:v>
                </c:pt>
                <c:pt idx="51343">
                  <c:v>31.079297820835478</c:v>
                </c:pt>
                <c:pt idx="51344">
                  <c:v>31.079903147711992</c:v>
                </c:pt>
                <c:pt idx="51345">
                  <c:v>31.080508474588505</c:v>
                </c:pt>
                <c:pt idx="51346">
                  <c:v>31.081113801465019</c:v>
                </c:pt>
                <c:pt idx="51347">
                  <c:v>31.081719128341533</c:v>
                </c:pt>
                <c:pt idx="51348">
                  <c:v>31.082324455218046</c:v>
                </c:pt>
                <c:pt idx="51349">
                  <c:v>31.08292978209456</c:v>
                </c:pt>
                <c:pt idx="51350">
                  <c:v>31.083535108971073</c:v>
                </c:pt>
                <c:pt idx="51351">
                  <c:v>31.084140435847587</c:v>
                </c:pt>
                <c:pt idx="51352">
                  <c:v>31.084745762724101</c:v>
                </c:pt>
                <c:pt idx="51353">
                  <c:v>31.085351089600614</c:v>
                </c:pt>
                <c:pt idx="51354">
                  <c:v>31.085956416477128</c:v>
                </c:pt>
                <c:pt idx="51355">
                  <c:v>31.086561743353641</c:v>
                </c:pt>
                <c:pt idx="51356">
                  <c:v>31.087167070230155</c:v>
                </c:pt>
                <c:pt idx="51357">
                  <c:v>31.087772397106669</c:v>
                </c:pt>
                <c:pt idx="51358">
                  <c:v>31.088377723983182</c:v>
                </c:pt>
                <c:pt idx="51359">
                  <c:v>31.088983050859696</c:v>
                </c:pt>
                <c:pt idx="51360">
                  <c:v>31.089588377736209</c:v>
                </c:pt>
                <c:pt idx="51361">
                  <c:v>31.090193704612723</c:v>
                </c:pt>
                <c:pt idx="51362">
                  <c:v>31.090799031489237</c:v>
                </c:pt>
                <c:pt idx="51363">
                  <c:v>31.09140435836575</c:v>
                </c:pt>
                <c:pt idx="51364">
                  <c:v>31.092009685242264</c:v>
                </c:pt>
                <c:pt idx="51365">
                  <c:v>31.092615012118777</c:v>
                </c:pt>
                <c:pt idx="51366">
                  <c:v>31.093220338995291</c:v>
                </c:pt>
                <c:pt idx="51367">
                  <c:v>31.093825665871805</c:v>
                </c:pt>
                <c:pt idx="51368">
                  <c:v>31.094430992748318</c:v>
                </c:pt>
                <c:pt idx="51369">
                  <c:v>31.095036319624832</c:v>
                </c:pt>
                <c:pt idx="51370">
                  <c:v>31.095641646501345</c:v>
                </c:pt>
                <c:pt idx="51371">
                  <c:v>31.096246973377859</c:v>
                </c:pt>
                <c:pt idx="51372">
                  <c:v>31.096852300254373</c:v>
                </c:pt>
                <c:pt idx="51373">
                  <c:v>31.097457627130886</c:v>
                </c:pt>
                <c:pt idx="51374">
                  <c:v>31.0980629540074</c:v>
                </c:pt>
                <c:pt idx="51375">
                  <c:v>31.098668280883913</c:v>
                </c:pt>
                <c:pt idx="51376">
                  <c:v>31.099273607760427</c:v>
                </c:pt>
                <c:pt idx="51377">
                  <c:v>31.099878934636941</c:v>
                </c:pt>
                <c:pt idx="51378">
                  <c:v>31.100484261513454</c:v>
                </c:pt>
                <c:pt idx="51379">
                  <c:v>31.101089588389968</c:v>
                </c:pt>
                <c:pt idx="51380">
                  <c:v>31.101694915266481</c:v>
                </c:pt>
                <c:pt idx="51381">
                  <c:v>31.102300242142995</c:v>
                </c:pt>
                <c:pt idx="51382">
                  <c:v>31.102905569019509</c:v>
                </c:pt>
                <c:pt idx="51383">
                  <c:v>31.103510895896022</c:v>
                </c:pt>
                <c:pt idx="51384">
                  <c:v>31.104116222772536</c:v>
                </c:pt>
                <c:pt idx="51385">
                  <c:v>31.104721549649049</c:v>
                </c:pt>
                <c:pt idx="51386">
                  <c:v>31.105326876525563</c:v>
                </c:pt>
                <c:pt idx="51387">
                  <c:v>31.105932203402077</c:v>
                </c:pt>
                <c:pt idx="51388">
                  <c:v>31.10653753027859</c:v>
                </c:pt>
                <c:pt idx="51389">
                  <c:v>31.107142857155104</c:v>
                </c:pt>
                <c:pt idx="51390">
                  <c:v>31.107748184031617</c:v>
                </c:pt>
                <c:pt idx="51391">
                  <c:v>31.108353510908131</c:v>
                </c:pt>
                <c:pt idx="51392">
                  <c:v>31.108958837784645</c:v>
                </c:pt>
                <c:pt idx="51393">
                  <c:v>31.109564164661158</c:v>
                </c:pt>
                <c:pt idx="51394">
                  <c:v>31.110169491537672</c:v>
                </c:pt>
                <c:pt idx="51395">
                  <c:v>31.110774818414185</c:v>
                </c:pt>
                <c:pt idx="51396">
                  <c:v>31.111380145290699</c:v>
                </c:pt>
                <c:pt idx="51397">
                  <c:v>31.111985472167213</c:v>
                </c:pt>
                <c:pt idx="51398">
                  <c:v>31.112590799043726</c:v>
                </c:pt>
                <c:pt idx="51399">
                  <c:v>31.11319612592024</c:v>
                </c:pt>
                <c:pt idx="51400">
                  <c:v>31.113801452796753</c:v>
                </c:pt>
                <c:pt idx="51401">
                  <c:v>31.114406779673267</c:v>
                </c:pt>
                <c:pt idx="51402">
                  <c:v>31.115012106549781</c:v>
                </c:pt>
                <c:pt idx="51403">
                  <c:v>31.115617433426294</c:v>
                </c:pt>
                <c:pt idx="51404">
                  <c:v>31.116222760302808</c:v>
                </c:pt>
                <c:pt idx="51405">
                  <c:v>31.116828087179321</c:v>
                </c:pt>
                <c:pt idx="51406">
                  <c:v>31.117433414055835</c:v>
                </c:pt>
                <c:pt idx="51407">
                  <c:v>31.118038740932349</c:v>
                </c:pt>
                <c:pt idx="51408">
                  <c:v>31.118644067808862</c:v>
                </c:pt>
                <c:pt idx="51409">
                  <c:v>31.119249394685376</c:v>
                </c:pt>
                <c:pt idx="51410">
                  <c:v>31.119854721561889</c:v>
                </c:pt>
                <c:pt idx="51411">
                  <c:v>31.120460048438403</c:v>
                </c:pt>
                <c:pt idx="51412">
                  <c:v>31.121065375314917</c:v>
                </c:pt>
                <c:pt idx="51413">
                  <c:v>31.12167070219143</c:v>
                </c:pt>
                <c:pt idx="51414">
                  <c:v>31.122276029067944</c:v>
                </c:pt>
                <c:pt idx="51415">
                  <c:v>31.122881355944457</c:v>
                </c:pt>
                <c:pt idx="51416">
                  <c:v>31.123486682820971</c:v>
                </c:pt>
                <c:pt idx="51417">
                  <c:v>31.124092009697485</c:v>
                </c:pt>
                <c:pt idx="51418">
                  <c:v>31.124697336573998</c:v>
                </c:pt>
                <c:pt idx="51419">
                  <c:v>31.125302663450512</c:v>
                </c:pt>
                <c:pt idx="51420">
                  <c:v>31.125907990327025</c:v>
                </c:pt>
                <c:pt idx="51421">
                  <c:v>31.126513317203539</c:v>
                </c:pt>
                <c:pt idx="51422">
                  <c:v>31.127118644080053</c:v>
                </c:pt>
                <c:pt idx="51423">
                  <c:v>31.127723970956566</c:v>
                </c:pt>
                <c:pt idx="51424">
                  <c:v>31.12832929783308</c:v>
                </c:pt>
                <c:pt idx="51425">
                  <c:v>31.128934624709593</c:v>
                </c:pt>
                <c:pt idx="51426">
                  <c:v>31.129539951586107</c:v>
                </c:pt>
                <c:pt idx="51427">
                  <c:v>31.130145278462621</c:v>
                </c:pt>
                <c:pt idx="51428">
                  <c:v>31.130750605339134</c:v>
                </c:pt>
                <c:pt idx="51429">
                  <c:v>31.131355932215648</c:v>
                </c:pt>
                <c:pt idx="51430">
                  <c:v>31.131961259092161</c:v>
                </c:pt>
                <c:pt idx="51431">
                  <c:v>31.132566585968675</c:v>
                </c:pt>
                <c:pt idx="51432">
                  <c:v>31.133171912845189</c:v>
                </c:pt>
                <c:pt idx="51433">
                  <c:v>31.133777239721702</c:v>
                </c:pt>
                <c:pt idx="51434">
                  <c:v>31.134382566598216</c:v>
                </c:pt>
                <c:pt idx="51435">
                  <c:v>31.13498789347473</c:v>
                </c:pt>
                <c:pt idx="51436">
                  <c:v>31.135593220351243</c:v>
                </c:pt>
                <c:pt idx="51437">
                  <c:v>31.136198547227757</c:v>
                </c:pt>
                <c:pt idx="51438">
                  <c:v>31.13680387410427</c:v>
                </c:pt>
                <c:pt idx="51439">
                  <c:v>31.137409200980784</c:v>
                </c:pt>
                <c:pt idx="51440">
                  <c:v>31.138014527857298</c:v>
                </c:pt>
                <c:pt idx="51441">
                  <c:v>31.138619854733811</c:v>
                </c:pt>
                <c:pt idx="51442">
                  <c:v>31.139225181610325</c:v>
                </c:pt>
                <c:pt idx="51443">
                  <c:v>31.139830508486838</c:v>
                </c:pt>
                <c:pt idx="51444">
                  <c:v>31.140435835363352</c:v>
                </c:pt>
                <c:pt idx="51445">
                  <c:v>31.141041162239866</c:v>
                </c:pt>
                <c:pt idx="51446">
                  <c:v>31.141646489116379</c:v>
                </c:pt>
                <c:pt idx="51447">
                  <c:v>31.142251815992893</c:v>
                </c:pt>
                <c:pt idx="51448">
                  <c:v>31.142857142869406</c:v>
                </c:pt>
                <c:pt idx="51449">
                  <c:v>31.14346246974592</c:v>
                </c:pt>
                <c:pt idx="51450">
                  <c:v>31.144067796622434</c:v>
                </c:pt>
                <c:pt idx="51451">
                  <c:v>31.144673123498947</c:v>
                </c:pt>
                <c:pt idx="51452">
                  <c:v>31.145278450375461</c:v>
                </c:pt>
                <c:pt idx="51453">
                  <c:v>31.145883777251974</c:v>
                </c:pt>
                <c:pt idx="51454">
                  <c:v>31.146489104128488</c:v>
                </c:pt>
                <c:pt idx="51455">
                  <c:v>31.147094431005002</c:v>
                </c:pt>
                <c:pt idx="51456">
                  <c:v>31.147699757881515</c:v>
                </c:pt>
                <c:pt idx="51457">
                  <c:v>31.148305084758029</c:v>
                </c:pt>
                <c:pt idx="51458">
                  <c:v>31.148910411634542</c:v>
                </c:pt>
                <c:pt idx="51459">
                  <c:v>31.149515738511056</c:v>
                </c:pt>
                <c:pt idx="51460">
                  <c:v>31.15012106538757</c:v>
                </c:pt>
                <c:pt idx="51461">
                  <c:v>31.150726392264083</c:v>
                </c:pt>
                <c:pt idx="51462">
                  <c:v>31.151331719140597</c:v>
                </c:pt>
                <c:pt idx="51463">
                  <c:v>31.15193704601711</c:v>
                </c:pt>
                <c:pt idx="51464">
                  <c:v>31.152542372893624</c:v>
                </c:pt>
                <c:pt idx="51465">
                  <c:v>31.153147699770138</c:v>
                </c:pt>
                <c:pt idx="51466">
                  <c:v>31.153753026646651</c:v>
                </c:pt>
                <c:pt idx="51467">
                  <c:v>31.154358353523165</c:v>
                </c:pt>
                <c:pt idx="51468">
                  <c:v>31.154963680399678</c:v>
                </c:pt>
                <c:pt idx="51469">
                  <c:v>31.155569007276192</c:v>
                </c:pt>
                <c:pt idx="51470">
                  <c:v>31.156174334152706</c:v>
                </c:pt>
                <c:pt idx="51471">
                  <c:v>31.156779661029219</c:v>
                </c:pt>
                <c:pt idx="51472">
                  <c:v>31.157384987905733</c:v>
                </c:pt>
                <c:pt idx="51473">
                  <c:v>31.157990314782246</c:v>
                </c:pt>
                <c:pt idx="51474">
                  <c:v>31.15859564165876</c:v>
                </c:pt>
                <c:pt idx="51475">
                  <c:v>31.159200968535274</c:v>
                </c:pt>
                <c:pt idx="51476">
                  <c:v>31.159806295411787</c:v>
                </c:pt>
                <c:pt idx="51477">
                  <c:v>31.160411622288301</c:v>
                </c:pt>
                <c:pt idx="51478">
                  <c:v>31.161016949164814</c:v>
                </c:pt>
                <c:pt idx="51479">
                  <c:v>31.161622276041328</c:v>
                </c:pt>
                <c:pt idx="51480">
                  <c:v>31.162227602917842</c:v>
                </c:pt>
                <c:pt idx="51481">
                  <c:v>31.162832929794355</c:v>
                </c:pt>
                <c:pt idx="51482">
                  <c:v>31.163438256670869</c:v>
                </c:pt>
                <c:pt idx="51483">
                  <c:v>31.164043583547382</c:v>
                </c:pt>
                <c:pt idx="51484">
                  <c:v>31.164648910423896</c:v>
                </c:pt>
                <c:pt idx="51485">
                  <c:v>31.16525423730041</c:v>
                </c:pt>
                <c:pt idx="51486">
                  <c:v>31.165859564176923</c:v>
                </c:pt>
                <c:pt idx="51487">
                  <c:v>31.166464891053437</c:v>
                </c:pt>
                <c:pt idx="51488">
                  <c:v>31.16707021792995</c:v>
                </c:pt>
                <c:pt idx="51489">
                  <c:v>31.167675544806464</c:v>
                </c:pt>
                <c:pt idx="51490">
                  <c:v>31.168280871682978</c:v>
                </c:pt>
                <c:pt idx="51491">
                  <c:v>31.168886198559491</c:v>
                </c:pt>
                <c:pt idx="51492">
                  <c:v>31.169491525436005</c:v>
                </c:pt>
                <c:pt idx="51493">
                  <c:v>31.170096852312518</c:v>
                </c:pt>
                <c:pt idx="51494">
                  <c:v>31.170702179189032</c:v>
                </c:pt>
                <c:pt idx="51495">
                  <c:v>31.171307506065546</c:v>
                </c:pt>
                <c:pt idx="51496">
                  <c:v>31.171912832942059</c:v>
                </c:pt>
                <c:pt idx="51497">
                  <c:v>31.172518159818573</c:v>
                </c:pt>
                <c:pt idx="51498">
                  <c:v>31.173123486695086</c:v>
                </c:pt>
                <c:pt idx="51499">
                  <c:v>31.1737288135716</c:v>
                </c:pt>
                <c:pt idx="51500">
                  <c:v>31.174334140448114</c:v>
                </c:pt>
                <c:pt idx="51501">
                  <c:v>31.174939467324627</c:v>
                </c:pt>
                <c:pt idx="51502">
                  <c:v>31.175544794201141</c:v>
                </c:pt>
                <c:pt idx="51503">
                  <c:v>31.176150121077654</c:v>
                </c:pt>
                <c:pt idx="51504">
                  <c:v>31.176755447954168</c:v>
                </c:pt>
                <c:pt idx="51505">
                  <c:v>31.177360774830682</c:v>
                </c:pt>
                <c:pt idx="51506">
                  <c:v>31.177966101707195</c:v>
                </c:pt>
                <c:pt idx="51507">
                  <c:v>31.178571428583709</c:v>
                </c:pt>
                <c:pt idx="51508">
                  <c:v>31.179176755460222</c:v>
                </c:pt>
                <c:pt idx="51509">
                  <c:v>31.179782082336736</c:v>
                </c:pt>
                <c:pt idx="51510">
                  <c:v>31.18038740921325</c:v>
                </c:pt>
                <c:pt idx="51511">
                  <c:v>31.180992736089763</c:v>
                </c:pt>
                <c:pt idx="51512">
                  <c:v>31.181598062966277</c:v>
                </c:pt>
                <c:pt idx="51513">
                  <c:v>31.18220338984279</c:v>
                </c:pt>
                <c:pt idx="51514">
                  <c:v>31.182808716719304</c:v>
                </c:pt>
                <c:pt idx="51515">
                  <c:v>31.183414043595818</c:v>
                </c:pt>
                <c:pt idx="51516">
                  <c:v>31.184019370472331</c:v>
                </c:pt>
                <c:pt idx="51517">
                  <c:v>31.184624697348845</c:v>
                </c:pt>
                <c:pt idx="51518">
                  <c:v>31.185230024225358</c:v>
                </c:pt>
                <c:pt idx="51519">
                  <c:v>31.185835351101872</c:v>
                </c:pt>
                <c:pt idx="51520">
                  <c:v>31.186440677978386</c:v>
                </c:pt>
                <c:pt idx="51521">
                  <c:v>31.187046004854899</c:v>
                </c:pt>
                <c:pt idx="51522">
                  <c:v>31.187651331731413</c:v>
                </c:pt>
                <c:pt idx="51523">
                  <c:v>31.188256658607926</c:v>
                </c:pt>
                <c:pt idx="51524">
                  <c:v>31.18886198548444</c:v>
                </c:pt>
                <c:pt idx="51525">
                  <c:v>31.189467312360954</c:v>
                </c:pt>
                <c:pt idx="51526">
                  <c:v>31.190072639237467</c:v>
                </c:pt>
                <c:pt idx="51527">
                  <c:v>31.190677966113981</c:v>
                </c:pt>
                <c:pt idx="51528">
                  <c:v>31.191283292990494</c:v>
                </c:pt>
                <c:pt idx="51529">
                  <c:v>31.191888619867008</c:v>
                </c:pt>
                <c:pt idx="51530">
                  <c:v>31.192493946743522</c:v>
                </c:pt>
                <c:pt idx="51531">
                  <c:v>31.193099273620035</c:v>
                </c:pt>
                <c:pt idx="51532">
                  <c:v>31.193704600496549</c:v>
                </c:pt>
                <c:pt idx="51533">
                  <c:v>31.194309927373062</c:v>
                </c:pt>
                <c:pt idx="51534">
                  <c:v>31.194915254249576</c:v>
                </c:pt>
                <c:pt idx="51535">
                  <c:v>31.19552058112609</c:v>
                </c:pt>
                <c:pt idx="51536">
                  <c:v>31.196125908002603</c:v>
                </c:pt>
                <c:pt idx="51537">
                  <c:v>31.196731234879117</c:v>
                </c:pt>
                <c:pt idx="51538">
                  <c:v>31.19733656175563</c:v>
                </c:pt>
                <c:pt idx="51539">
                  <c:v>31.197941888632144</c:v>
                </c:pt>
                <c:pt idx="51540">
                  <c:v>31.198547215508658</c:v>
                </c:pt>
                <c:pt idx="51541">
                  <c:v>31.199152542385171</c:v>
                </c:pt>
                <c:pt idx="51542">
                  <c:v>31.199757869261685</c:v>
                </c:pt>
                <c:pt idx="51543">
                  <c:v>31.200363196138198</c:v>
                </c:pt>
                <c:pt idx="51544">
                  <c:v>31.200968523014712</c:v>
                </c:pt>
                <c:pt idx="51545">
                  <c:v>31.201573849891226</c:v>
                </c:pt>
                <c:pt idx="51546">
                  <c:v>31.202179176767739</c:v>
                </c:pt>
                <c:pt idx="51547">
                  <c:v>31.202784503644253</c:v>
                </c:pt>
                <c:pt idx="51548">
                  <c:v>31.203389830520766</c:v>
                </c:pt>
                <c:pt idx="51549">
                  <c:v>31.20399515739728</c:v>
                </c:pt>
                <c:pt idx="51550">
                  <c:v>31.204600484273794</c:v>
                </c:pt>
                <c:pt idx="51551">
                  <c:v>31.205205811150307</c:v>
                </c:pt>
                <c:pt idx="51552">
                  <c:v>31.205811138026821</c:v>
                </c:pt>
                <c:pt idx="51553">
                  <c:v>31.206416464903334</c:v>
                </c:pt>
                <c:pt idx="51554">
                  <c:v>31.207021791779848</c:v>
                </c:pt>
                <c:pt idx="51555">
                  <c:v>31.207627118656362</c:v>
                </c:pt>
                <c:pt idx="51556">
                  <c:v>31.208232445532875</c:v>
                </c:pt>
                <c:pt idx="51557">
                  <c:v>31.208837772409389</c:v>
                </c:pt>
                <c:pt idx="51558">
                  <c:v>31.209443099285902</c:v>
                </c:pt>
                <c:pt idx="51559">
                  <c:v>31.210048426162416</c:v>
                </c:pt>
                <c:pt idx="51560">
                  <c:v>31.21065375303893</c:v>
                </c:pt>
                <c:pt idx="51561">
                  <c:v>31.211259079915443</c:v>
                </c:pt>
                <c:pt idx="51562">
                  <c:v>31.211864406791957</c:v>
                </c:pt>
                <c:pt idx="51563">
                  <c:v>31.21246973366847</c:v>
                </c:pt>
                <c:pt idx="51564">
                  <c:v>31.213075060544984</c:v>
                </c:pt>
                <c:pt idx="51565">
                  <c:v>31.213680387421498</c:v>
                </c:pt>
                <c:pt idx="51566">
                  <c:v>31.214285714298011</c:v>
                </c:pt>
                <c:pt idx="51567">
                  <c:v>31.214891041174525</c:v>
                </c:pt>
                <c:pt idx="51568">
                  <c:v>31.215496368051038</c:v>
                </c:pt>
                <c:pt idx="51569">
                  <c:v>31.216101694927552</c:v>
                </c:pt>
                <c:pt idx="51570">
                  <c:v>31.216707021804066</c:v>
                </c:pt>
                <c:pt idx="51571">
                  <c:v>31.217312348680579</c:v>
                </c:pt>
                <c:pt idx="51572">
                  <c:v>31.217917675557093</c:v>
                </c:pt>
                <c:pt idx="51573">
                  <c:v>31.218523002433606</c:v>
                </c:pt>
                <c:pt idx="51574">
                  <c:v>31.21912832931012</c:v>
                </c:pt>
                <c:pt idx="51575">
                  <c:v>31.219733656186634</c:v>
                </c:pt>
                <c:pt idx="51576">
                  <c:v>31.220338983063147</c:v>
                </c:pt>
                <c:pt idx="51577">
                  <c:v>31.220944309939661</c:v>
                </c:pt>
                <c:pt idx="51578">
                  <c:v>31.221549636816174</c:v>
                </c:pt>
                <c:pt idx="51579">
                  <c:v>31.222154963692688</c:v>
                </c:pt>
                <c:pt idx="51580">
                  <c:v>31.222760290569202</c:v>
                </c:pt>
                <c:pt idx="51581">
                  <c:v>31.223365617445715</c:v>
                </c:pt>
                <c:pt idx="51582">
                  <c:v>31.223970944322229</c:v>
                </c:pt>
                <c:pt idx="51583">
                  <c:v>31.224576271198742</c:v>
                </c:pt>
                <c:pt idx="51584">
                  <c:v>31.225181598075256</c:v>
                </c:pt>
                <c:pt idx="51585">
                  <c:v>31.22578692495177</c:v>
                </c:pt>
                <c:pt idx="51586">
                  <c:v>31.226392251828283</c:v>
                </c:pt>
                <c:pt idx="51587">
                  <c:v>31.226997578704797</c:v>
                </c:pt>
                <c:pt idx="51588">
                  <c:v>31.22760290558131</c:v>
                </c:pt>
                <c:pt idx="51589">
                  <c:v>31.228208232457824</c:v>
                </c:pt>
                <c:pt idx="51590">
                  <c:v>31.228813559334338</c:v>
                </c:pt>
                <c:pt idx="51591">
                  <c:v>31.229418886210851</c:v>
                </c:pt>
                <c:pt idx="51592">
                  <c:v>31.230024213087365</c:v>
                </c:pt>
                <c:pt idx="51593">
                  <c:v>31.230629539963878</c:v>
                </c:pt>
                <c:pt idx="51594">
                  <c:v>31.231234866840392</c:v>
                </c:pt>
                <c:pt idx="51595">
                  <c:v>31.231840193716906</c:v>
                </c:pt>
                <c:pt idx="51596">
                  <c:v>31.232445520593419</c:v>
                </c:pt>
                <c:pt idx="51597">
                  <c:v>31.233050847469933</c:v>
                </c:pt>
                <c:pt idx="51598">
                  <c:v>31.233656174346446</c:v>
                </c:pt>
                <c:pt idx="51599">
                  <c:v>31.23426150122296</c:v>
                </c:pt>
                <c:pt idx="51600">
                  <c:v>31.234866828099474</c:v>
                </c:pt>
                <c:pt idx="51601">
                  <c:v>31.235472154975987</c:v>
                </c:pt>
                <c:pt idx="51602">
                  <c:v>31.236077481852501</c:v>
                </c:pt>
                <c:pt idx="51603">
                  <c:v>31.236682808729014</c:v>
                </c:pt>
                <c:pt idx="51604">
                  <c:v>31.237288135605528</c:v>
                </c:pt>
                <c:pt idx="51605">
                  <c:v>31.237893462482042</c:v>
                </c:pt>
                <c:pt idx="51606">
                  <c:v>31.238498789358555</c:v>
                </c:pt>
                <c:pt idx="51607">
                  <c:v>31.239104116235069</c:v>
                </c:pt>
                <c:pt idx="51608">
                  <c:v>31.239709443111582</c:v>
                </c:pt>
                <c:pt idx="51609">
                  <c:v>31.240314769988096</c:v>
                </c:pt>
                <c:pt idx="51610">
                  <c:v>31.24092009686461</c:v>
                </c:pt>
                <c:pt idx="51611">
                  <c:v>31.241525423741123</c:v>
                </c:pt>
                <c:pt idx="51612">
                  <c:v>31.242130750617637</c:v>
                </c:pt>
                <c:pt idx="51613">
                  <c:v>31.24273607749415</c:v>
                </c:pt>
                <c:pt idx="51614">
                  <c:v>31.243341404370664</c:v>
                </c:pt>
                <c:pt idx="51615">
                  <c:v>31.243946731247178</c:v>
                </c:pt>
                <c:pt idx="51616">
                  <c:v>31.244552058123691</c:v>
                </c:pt>
                <c:pt idx="51617">
                  <c:v>31.245157385000205</c:v>
                </c:pt>
                <c:pt idx="51618">
                  <c:v>31.245762711876718</c:v>
                </c:pt>
                <c:pt idx="51619">
                  <c:v>31.246368038753232</c:v>
                </c:pt>
                <c:pt idx="51620">
                  <c:v>31.246973365629746</c:v>
                </c:pt>
                <c:pt idx="51621">
                  <c:v>31.247578692506259</c:v>
                </c:pt>
                <c:pt idx="51622">
                  <c:v>31.248184019382773</c:v>
                </c:pt>
                <c:pt idx="51623">
                  <c:v>31.248789346259287</c:v>
                </c:pt>
                <c:pt idx="51624">
                  <c:v>31.2493946731358</c:v>
                </c:pt>
                <c:pt idx="51625">
                  <c:v>31.250000000012314</c:v>
                </c:pt>
                <c:pt idx="51626">
                  <c:v>31.250605326888827</c:v>
                </c:pt>
                <c:pt idx="51627">
                  <c:v>31.251210653765341</c:v>
                </c:pt>
                <c:pt idx="51628">
                  <c:v>31.251815980641855</c:v>
                </c:pt>
                <c:pt idx="51629">
                  <c:v>31.252421307518368</c:v>
                </c:pt>
                <c:pt idx="51630">
                  <c:v>31.253026634394882</c:v>
                </c:pt>
                <c:pt idx="51631">
                  <c:v>31.253631961271395</c:v>
                </c:pt>
                <c:pt idx="51632">
                  <c:v>31.254237288147909</c:v>
                </c:pt>
                <c:pt idx="51633">
                  <c:v>31.254842615024423</c:v>
                </c:pt>
                <c:pt idx="51634">
                  <c:v>31.255447941900936</c:v>
                </c:pt>
                <c:pt idx="51635">
                  <c:v>31.25605326877745</c:v>
                </c:pt>
                <c:pt idx="51636">
                  <c:v>31.256658595653963</c:v>
                </c:pt>
                <c:pt idx="51637">
                  <c:v>31.257263922530477</c:v>
                </c:pt>
                <c:pt idx="51638">
                  <c:v>31.257869249406991</c:v>
                </c:pt>
                <c:pt idx="51639">
                  <c:v>31.258474576283504</c:v>
                </c:pt>
                <c:pt idx="51640">
                  <c:v>31.259079903160018</c:v>
                </c:pt>
                <c:pt idx="51641">
                  <c:v>31.259685230036531</c:v>
                </c:pt>
                <c:pt idx="51642">
                  <c:v>31.260290556913045</c:v>
                </c:pt>
                <c:pt idx="51643">
                  <c:v>31.260895883789559</c:v>
                </c:pt>
                <c:pt idx="51644">
                  <c:v>31.261501210666072</c:v>
                </c:pt>
                <c:pt idx="51645">
                  <c:v>31.262106537542586</c:v>
                </c:pt>
                <c:pt idx="51646">
                  <c:v>31.262711864419099</c:v>
                </c:pt>
                <c:pt idx="51647">
                  <c:v>31.263317191295613</c:v>
                </c:pt>
                <c:pt idx="51648">
                  <c:v>31.263922518172127</c:v>
                </c:pt>
                <c:pt idx="51649">
                  <c:v>31.26452784504864</c:v>
                </c:pt>
                <c:pt idx="51650">
                  <c:v>31.265133171925154</c:v>
                </c:pt>
                <c:pt idx="51651">
                  <c:v>31.265738498801667</c:v>
                </c:pt>
                <c:pt idx="51652">
                  <c:v>31.266343825678181</c:v>
                </c:pt>
                <c:pt idx="51653">
                  <c:v>31.266949152554695</c:v>
                </c:pt>
                <c:pt idx="51654">
                  <c:v>31.267554479431208</c:v>
                </c:pt>
                <c:pt idx="51655">
                  <c:v>31.268159806307722</c:v>
                </c:pt>
                <c:pt idx="51656">
                  <c:v>31.268765133184235</c:v>
                </c:pt>
                <c:pt idx="51657">
                  <c:v>31.269370460060749</c:v>
                </c:pt>
                <c:pt idx="51658">
                  <c:v>31.269975786937263</c:v>
                </c:pt>
                <c:pt idx="51659">
                  <c:v>31.270581113813776</c:v>
                </c:pt>
                <c:pt idx="51660">
                  <c:v>31.27118644069029</c:v>
                </c:pt>
                <c:pt idx="51661">
                  <c:v>31.271791767566803</c:v>
                </c:pt>
                <c:pt idx="51662">
                  <c:v>31.272397094443317</c:v>
                </c:pt>
                <c:pt idx="51663">
                  <c:v>31.273002421319831</c:v>
                </c:pt>
                <c:pt idx="51664">
                  <c:v>31.273607748196344</c:v>
                </c:pt>
                <c:pt idx="51665">
                  <c:v>31.274213075072858</c:v>
                </c:pt>
                <c:pt idx="51666">
                  <c:v>31.274818401949371</c:v>
                </c:pt>
                <c:pt idx="51667">
                  <c:v>31.275423728825885</c:v>
                </c:pt>
                <c:pt idx="51668">
                  <c:v>31.276029055702399</c:v>
                </c:pt>
                <c:pt idx="51669">
                  <c:v>31.276634382578912</c:v>
                </c:pt>
                <c:pt idx="51670">
                  <c:v>31.277239709455426</c:v>
                </c:pt>
                <c:pt idx="51671">
                  <c:v>31.277845036331939</c:v>
                </c:pt>
                <c:pt idx="51672">
                  <c:v>31.278450363208453</c:v>
                </c:pt>
                <c:pt idx="51673">
                  <c:v>31.279055690084967</c:v>
                </c:pt>
                <c:pt idx="51674">
                  <c:v>31.27966101696148</c:v>
                </c:pt>
                <c:pt idx="51675">
                  <c:v>31.280266343837994</c:v>
                </c:pt>
                <c:pt idx="51676">
                  <c:v>31.280871670714507</c:v>
                </c:pt>
                <c:pt idx="51677">
                  <c:v>31.281476997591021</c:v>
                </c:pt>
                <c:pt idx="51678">
                  <c:v>31.282082324467535</c:v>
                </c:pt>
                <c:pt idx="51679">
                  <c:v>31.282687651344048</c:v>
                </c:pt>
                <c:pt idx="51680">
                  <c:v>31.283292978220562</c:v>
                </c:pt>
                <c:pt idx="51681">
                  <c:v>31.283898305097075</c:v>
                </c:pt>
                <c:pt idx="51682">
                  <c:v>31.284503631973589</c:v>
                </c:pt>
                <c:pt idx="51683">
                  <c:v>31.285108958850103</c:v>
                </c:pt>
                <c:pt idx="51684">
                  <c:v>31.285714285726616</c:v>
                </c:pt>
                <c:pt idx="51685">
                  <c:v>31.28631961260313</c:v>
                </c:pt>
                <c:pt idx="51686">
                  <c:v>31.286924939479643</c:v>
                </c:pt>
                <c:pt idx="51687">
                  <c:v>31.287530266356157</c:v>
                </c:pt>
                <c:pt idx="51688">
                  <c:v>31.288135593232671</c:v>
                </c:pt>
                <c:pt idx="51689">
                  <c:v>31.288740920109184</c:v>
                </c:pt>
                <c:pt idx="51690">
                  <c:v>31.289346246985698</c:v>
                </c:pt>
                <c:pt idx="51691">
                  <c:v>31.289951573862211</c:v>
                </c:pt>
                <c:pt idx="51692">
                  <c:v>31.290556900738725</c:v>
                </c:pt>
                <c:pt idx="51693">
                  <c:v>31.291162227615239</c:v>
                </c:pt>
                <c:pt idx="51694">
                  <c:v>31.291767554491752</c:v>
                </c:pt>
                <c:pt idx="51695">
                  <c:v>31.292372881368266</c:v>
                </c:pt>
                <c:pt idx="51696">
                  <c:v>31.292978208244779</c:v>
                </c:pt>
                <c:pt idx="51697">
                  <c:v>31.293583535121293</c:v>
                </c:pt>
                <c:pt idx="51698">
                  <c:v>31.294188861997807</c:v>
                </c:pt>
                <c:pt idx="51699">
                  <c:v>31.29479418887432</c:v>
                </c:pt>
                <c:pt idx="51700">
                  <c:v>31.295399515750834</c:v>
                </c:pt>
                <c:pt idx="51701">
                  <c:v>31.296004842627347</c:v>
                </c:pt>
                <c:pt idx="51702">
                  <c:v>31.296610169503861</c:v>
                </c:pt>
                <c:pt idx="51703">
                  <c:v>31.297215496380375</c:v>
                </c:pt>
                <c:pt idx="51704">
                  <c:v>31.297820823256888</c:v>
                </c:pt>
                <c:pt idx="51705">
                  <c:v>31.298426150133402</c:v>
                </c:pt>
                <c:pt idx="51706">
                  <c:v>31.299031477009915</c:v>
                </c:pt>
                <c:pt idx="51707">
                  <c:v>31.299636803886429</c:v>
                </c:pt>
                <c:pt idx="51708">
                  <c:v>31.300242130762943</c:v>
                </c:pt>
                <c:pt idx="51709">
                  <c:v>31.300847457639456</c:v>
                </c:pt>
                <c:pt idx="51710">
                  <c:v>31.30145278451597</c:v>
                </c:pt>
                <c:pt idx="51711">
                  <c:v>31.302058111392483</c:v>
                </c:pt>
                <c:pt idx="51712">
                  <c:v>31.302663438268997</c:v>
                </c:pt>
                <c:pt idx="51713">
                  <c:v>31.303268765145511</c:v>
                </c:pt>
                <c:pt idx="51714">
                  <c:v>31.303874092022024</c:v>
                </c:pt>
                <c:pt idx="51715">
                  <c:v>31.304479418898538</c:v>
                </c:pt>
                <c:pt idx="51716">
                  <c:v>31.305084745775051</c:v>
                </c:pt>
                <c:pt idx="51717">
                  <c:v>31.305690072651565</c:v>
                </c:pt>
                <c:pt idx="51718">
                  <c:v>31.306295399528079</c:v>
                </c:pt>
                <c:pt idx="51719">
                  <c:v>31.306900726404592</c:v>
                </c:pt>
                <c:pt idx="51720">
                  <c:v>31.307506053281106</c:v>
                </c:pt>
                <c:pt idx="51721">
                  <c:v>31.308111380157619</c:v>
                </c:pt>
                <c:pt idx="51722">
                  <c:v>31.308716707034133</c:v>
                </c:pt>
                <c:pt idx="51723">
                  <c:v>31.309322033910647</c:v>
                </c:pt>
                <c:pt idx="51724">
                  <c:v>31.30992736078716</c:v>
                </c:pt>
                <c:pt idx="51725">
                  <c:v>31.310532687663674</c:v>
                </c:pt>
                <c:pt idx="51726">
                  <c:v>31.311138014540187</c:v>
                </c:pt>
                <c:pt idx="51727">
                  <c:v>31.311743341416701</c:v>
                </c:pt>
                <c:pt idx="51728">
                  <c:v>31.312348668293215</c:v>
                </c:pt>
                <c:pt idx="51729">
                  <c:v>31.312953995169728</c:v>
                </c:pt>
                <c:pt idx="51730">
                  <c:v>31.313559322046242</c:v>
                </c:pt>
                <c:pt idx="51731">
                  <c:v>31.314164648922755</c:v>
                </c:pt>
                <c:pt idx="51732">
                  <c:v>31.314769975799269</c:v>
                </c:pt>
                <c:pt idx="51733">
                  <c:v>31.315375302675783</c:v>
                </c:pt>
                <c:pt idx="51734">
                  <c:v>31.315980629552296</c:v>
                </c:pt>
                <c:pt idx="51735">
                  <c:v>31.31658595642881</c:v>
                </c:pt>
                <c:pt idx="51736">
                  <c:v>31.317191283305323</c:v>
                </c:pt>
                <c:pt idx="51737">
                  <c:v>31.317796610181837</c:v>
                </c:pt>
                <c:pt idx="51738">
                  <c:v>31.318401937058351</c:v>
                </c:pt>
                <c:pt idx="51739">
                  <c:v>31.319007263934864</c:v>
                </c:pt>
                <c:pt idx="51740">
                  <c:v>31.319612590811378</c:v>
                </c:pt>
                <c:pt idx="51741">
                  <c:v>31.320217917687891</c:v>
                </c:pt>
                <c:pt idx="51742">
                  <c:v>31.320823244564405</c:v>
                </c:pt>
                <c:pt idx="51743">
                  <c:v>31.321428571440919</c:v>
                </c:pt>
                <c:pt idx="51744">
                  <c:v>31.322033898317432</c:v>
                </c:pt>
                <c:pt idx="51745">
                  <c:v>31.322639225193946</c:v>
                </c:pt>
                <c:pt idx="51746">
                  <c:v>31.323244552070459</c:v>
                </c:pt>
                <c:pt idx="51747">
                  <c:v>31.323849878946973</c:v>
                </c:pt>
                <c:pt idx="51748">
                  <c:v>31.324455205823487</c:v>
                </c:pt>
                <c:pt idx="51749">
                  <c:v>31.3250605327</c:v>
                </c:pt>
                <c:pt idx="51750">
                  <c:v>31.325665859576514</c:v>
                </c:pt>
                <c:pt idx="51751">
                  <c:v>31.326271186453027</c:v>
                </c:pt>
                <c:pt idx="51752">
                  <c:v>31.326876513329541</c:v>
                </c:pt>
                <c:pt idx="51753">
                  <c:v>31.327481840206055</c:v>
                </c:pt>
                <c:pt idx="51754">
                  <c:v>31.328087167082568</c:v>
                </c:pt>
                <c:pt idx="51755">
                  <c:v>31.328692493959082</c:v>
                </c:pt>
                <c:pt idx="51756">
                  <c:v>31.329297820835595</c:v>
                </c:pt>
                <c:pt idx="51757">
                  <c:v>31.329903147712109</c:v>
                </c:pt>
                <c:pt idx="51758">
                  <c:v>31.330508474588623</c:v>
                </c:pt>
                <c:pt idx="51759">
                  <c:v>31.331113801465136</c:v>
                </c:pt>
                <c:pt idx="51760">
                  <c:v>31.33171912834165</c:v>
                </c:pt>
                <c:pt idx="51761">
                  <c:v>31.332324455218163</c:v>
                </c:pt>
                <c:pt idx="51762">
                  <c:v>31.332929782094677</c:v>
                </c:pt>
                <c:pt idx="51763">
                  <c:v>31.333535108971191</c:v>
                </c:pt>
                <c:pt idx="51764">
                  <c:v>31.334140435847704</c:v>
                </c:pt>
                <c:pt idx="51765">
                  <c:v>31.334745762724218</c:v>
                </c:pt>
                <c:pt idx="51766">
                  <c:v>31.335351089600731</c:v>
                </c:pt>
                <c:pt idx="51767">
                  <c:v>31.335956416477245</c:v>
                </c:pt>
                <c:pt idx="51768">
                  <c:v>31.336561743353759</c:v>
                </c:pt>
                <c:pt idx="51769">
                  <c:v>31.337167070230272</c:v>
                </c:pt>
                <c:pt idx="51770">
                  <c:v>31.337772397106786</c:v>
                </c:pt>
                <c:pt idx="51771">
                  <c:v>31.338377723983299</c:v>
                </c:pt>
                <c:pt idx="51772">
                  <c:v>31.338983050859813</c:v>
                </c:pt>
                <c:pt idx="51773">
                  <c:v>31.339588377736327</c:v>
                </c:pt>
                <c:pt idx="51774">
                  <c:v>31.34019370461284</c:v>
                </c:pt>
                <c:pt idx="51775">
                  <c:v>31.340799031489354</c:v>
                </c:pt>
                <c:pt idx="51776">
                  <c:v>31.341404358365867</c:v>
                </c:pt>
                <c:pt idx="51777">
                  <c:v>31.342009685242381</c:v>
                </c:pt>
                <c:pt idx="51778">
                  <c:v>31.342615012118895</c:v>
                </c:pt>
                <c:pt idx="51779">
                  <c:v>31.343220338995408</c:v>
                </c:pt>
                <c:pt idx="51780">
                  <c:v>31.343825665871922</c:v>
                </c:pt>
                <c:pt idx="51781">
                  <c:v>31.344430992748435</c:v>
                </c:pt>
                <c:pt idx="51782">
                  <c:v>31.345036319624949</c:v>
                </c:pt>
                <c:pt idx="51783">
                  <c:v>31.345641646501463</c:v>
                </c:pt>
                <c:pt idx="51784">
                  <c:v>31.346246973377976</c:v>
                </c:pt>
                <c:pt idx="51785">
                  <c:v>31.34685230025449</c:v>
                </c:pt>
                <c:pt idx="51786">
                  <c:v>31.347457627131003</c:v>
                </c:pt>
                <c:pt idx="51787">
                  <c:v>31.348062954007517</c:v>
                </c:pt>
                <c:pt idx="51788">
                  <c:v>31.348668280884031</c:v>
                </c:pt>
                <c:pt idx="51789">
                  <c:v>31.349273607760544</c:v>
                </c:pt>
                <c:pt idx="51790">
                  <c:v>31.349878934637058</c:v>
                </c:pt>
                <c:pt idx="51791">
                  <c:v>31.350484261513571</c:v>
                </c:pt>
                <c:pt idx="51792">
                  <c:v>31.351089588390085</c:v>
                </c:pt>
                <c:pt idx="51793">
                  <c:v>31.351694915266599</c:v>
                </c:pt>
                <c:pt idx="51794">
                  <c:v>31.352300242143112</c:v>
                </c:pt>
                <c:pt idx="51795">
                  <c:v>31.352905569019626</c:v>
                </c:pt>
                <c:pt idx="51796">
                  <c:v>31.353510895896139</c:v>
                </c:pt>
                <c:pt idx="51797">
                  <c:v>31.354116222772653</c:v>
                </c:pt>
                <c:pt idx="51798">
                  <c:v>31.354721549649167</c:v>
                </c:pt>
                <c:pt idx="51799">
                  <c:v>31.35532687652568</c:v>
                </c:pt>
                <c:pt idx="51800">
                  <c:v>31.355932203402194</c:v>
                </c:pt>
                <c:pt idx="51801">
                  <c:v>31.356537530278707</c:v>
                </c:pt>
                <c:pt idx="51802">
                  <c:v>31.357142857155221</c:v>
                </c:pt>
                <c:pt idx="51803">
                  <c:v>31.357748184031735</c:v>
                </c:pt>
                <c:pt idx="51804">
                  <c:v>31.358353510908248</c:v>
                </c:pt>
                <c:pt idx="51805">
                  <c:v>31.358958837784762</c:v>
                </c:pt>
                <c:pt idx="51806">
                  <c:v>31.359564164661275</c:v>
                </c:pt>
                <c:pt idx="51807">
                  <c:v>31.360169491537789</c:v>
                </c:pt>
                <c:pt idx="51808">
                  <c:v>31.360774818414303</c:v>
                </c:pt>
                <c:pt idx="51809">
                  <c:v>31.361380145290816</c:v>
                </c:pt>
                <c:pt idx="51810">
                  <c:v>31.36198547216733</c:v>
                </c:pt>
                <c:pt idx="51811">
                  <c:v>31.362590799043844</c:v>
                </c:pt>
                <c:pt idx="51812">
                  <c:v>31.363196125920357</c:v>
                </c:pt>
                <c:pt idx="51813">
                  <c:v>31.363801452796871</c:v>
                </c:pt>
                <c:pt idx="51814">
                  <c:v>31.364406779673384</c:v>
                </c:pt>
                <c:pt idx="51815">
                  <c:v>31.365012106549898</c:v>
                </c:pt>
                <c:pt idx="51816">
                  <c:v>31.365617433426412</c:v>
                </c:pt>
                <c:pt idx="51817">
                  <c:v>31.366222760302925</c:v>
                </c:pt>
                <c:pt idx="51818">
                  <c:v>31.366828087179439</c:v>
                </c:pt>
                <c:pt idx="51819">
                  <c:v>31.367433414055952</c:v>
                </c:pt>
                <c:pt idx="51820">
                  <c:v>31.368038740932466</c:v>
                </c:pt>
                <c:pt idx="51821">
                  <c:v>31.36864406780898</c:v>
                </c:pt>
                <c:pt idx="51822">
                  <c:v>31.369249394685493</c:v>
                </c:pt>
                <c:pt idx="51823">
                  <c:v>31.369854721562007</c:v>
                </c:pt>
                <c:pt idx="51824">
                  <c:v>31.37046004843852</c:v>
                </c:pt>
                <c:pt idx="51825">
                  <c:v>31.371065375315034</c:v>
                </c:pt>
                <c:pt idx="51826">
                  <c:v>31.371670702191548</c:v>
                </c:pt>
                <c:pt idx="51827">
                  <c:v>31.372276029068061</c:v>
                </c:pt>
                <c:pt idx="51828">
                  <c:v>31.372881355944575</c:v>
                </c:pt>
                <c:pt idx="51829">
                  <c:v>31.373486682821088</c:v>
                </c:pt>
                <c:pt idx="51830">
                  <c:v>31.374092009697602</c:v>
                </c:pt>
                <c:pt idx="51831">
                  <c:v>31.374697336574116</c:v>
                </c:pt>
                <c:pt idx="51832">
                  <c:v>31.375302663450629</c:v>
                </c:pt>
                <c:pt idx="51833">
                  <c:v>31.375907990327143</c:v>
                </c:pt>
                <c:pt idx="51834">
                  <c:v>31.376513317203656</c:v>
                </c:pt>
                <c:pt idx="51835">
                  <c:v>31.37711864408017</c:v>
                </c:pt>
                <c:pt idx="51836">
                  <c:v>31.377723970956684</c:v>
                </c:pt>
                <c:pt idx="51837">
                  <c:v>31.378329297833197</c:v>
                </c:pt>
                <c:pt idx="51838">
                  <c:v>31.378934624709711</c:v>
                </c:pt>
                <c:pt idx="51839">
                  <c:v>31.379539951586224</c:v>
                </c:pt>
                <c:pt idx="51840">
                  <c:v>31.380145278462738</c:v>
                </c:pt>
                <c:pt idx="51841">
                  <c:v>31.380750605339252</c:v>
                </c:pt>
                <c:pt idx="51842">
                  <c:v>31.381355932215765</c:v>
                </c:pt>
                <c:pt idx="51843">
                  <c:v>31.381961259092279</c:v>
                </c:pt>
                <c:pt idx="51844">
                  <c:v>31.382566585968792</c:v>
                </c:pt>
                <c:pt idx="51845">
                  <c:v>31.383171912845306</c:v>
                </c:pt>
                <c:pt idx="51846">
                  <c:v>31.38377723972182</c:v>
                </c:pt>
                <c:pt idx="51847">
                  <c:v>31.384382566598333</c:v>
                </c:pt>
                <c:pt idx="51848">
                  <c:v>31.384987893474847</c:v>
                </c:pt>
                <c:pt idx="51849">
                  <c:v>31.38559322035136</c:v>
                </c:pt>
                <c:pt idx="51850">
                  <c:v>31.386198547227874</c:v>
                </c:pt>
                <c:pt idx="51851">
                  <c:v>31.386803874104388</c:v>
                </c:pt>
                <c:pt idx="51852">
                  <c:v>31.387409200980901</c:v>
                </c:pt>
                <c:pt idx="51853">
                  <c:v>31.388014527857415</c:v>
                </c:pt>
                <c:pt idx="51854">
                  <c:v>31.388619854733928</c:v>
                </c:pt>
                <c:pt idx="51855">
                  <c:v>31.389225181610442</c:v>
                </c:pt>
                <c:pt idx="51856">
                  <c:v>31.389830508486956</c:v>
                </c:pt>
                <c:pt idx="51857">
                  <c:v>31.390435835363469</c:v>
                </c:pt>
                <c:pt idx="51858">
                  <c:v>31.391041162239983</c:v>
                </c:pt>
                <c:pt idx="51859">
                  <c:v>31.391646489116496</c:v>
                </c:pt>
                <c:pt idx="51860">
                  <c:v>31.39225181599301</c:v>
                </c:pt>
                <c:pt idx="51861">
                  <c:v>31.392857142869524</c:v>
                </c:pt>
                <c:pt idx="51862">
                  <c:v>31.393462469746037</c:v>
                </c:pt>
                <c:pt idx="51863">
                  <c:v>31.394067796622551</c:v>
                </c:pt>
                <c:pt idx="51864">
                  <c:v>31.394673123499064</c:v>
                </c:pt>
                <c:pt idx="51865">
                  <c:v>31.395278450375578</c:v>
                </c:pt>
                <c:pt idx="51866">
                  <c:v>31.395883777252092</c:v>
                </c:pt>
                <c:pt idx="51867">
                  <c:v>31.396489104128605</c:v>
                </c:pt>
                <c:pt idx="51868">
                  <c:v>31.397094431005119</c:v>
                </c:pt>
                <c:pt idx="51869">
                  <c:v>31.397699757881632</c:v>
                </c:pt>
                <c:pt idx="51870">
                  <c:v>31.398305084758146</c:v>
                </c:pt>
                <c:pt idx="51871">
                  <c:v>31.39891041163466</c:v>
                </c:pt>
                <c:pt idx="51872">
                  <c:v>31.399515738511173</c:v>
                </c:pt>
                <c:pt idx="51873">
                  <c:v>31.400121065387687</c:v>
                </c:pt>
                <c:pt idx="51874">
                  <c:v>31.4007263922642</c:v>
                </c:pt>
                <c:pt idx="51875">
                  <c:v>31.401331719140714</c:v>
                </c:pt>
                <c:pt idx="51876">
                  <c:v>31.401937046017228</c:v>
                </c:pt>
                <c:pt idx="51877">
                  <c:v>31.402542372893741</c:v>
                </c:pt>
                <c:pt idx="51878">
                  <c:v>31.403147699770255</c:v>
                </c:pt>
                <c:pt idx="51879">
                  <c:v>31.403753026646768</c:v>
                </c:pt>
                <c:pt idx="51880">
                  <c:v>31.404358353523282</c:v>
                </c:pt>
                <c:pt idx="51881">
                  <c:v>31.404963680399796</c:v>
                </c:pt>
                <c:pt idx="51882">
                  <c:v>31.405569007276309</c:v>
                </c:pt>
                <c:pt idx="51883">
                  <c:v>31.406174334152823</c:v>
                </c:pt>
                <c:pt idx="51884">
                  <c:v>31.406779661029336</c:v>
                </c:pt>
                <c:pt idx="51885">
                  <c:v>31.40738498790585</c:v>
                </c:pt>
                <c:pt idx="51886">
                  <c:v>31.407990314782364</c:v>
                </c:pt>
                <c:pt idx="51887">
                  <c:v>31.408595641658877</c:v>
                </c:pt>
                <c:pt idx="51888">
                  <c:v>31.409200968535391</c:v>
                </c:pt>
                <c:pt idx="51889">
                  <c:v>31.409806295411904</c:v>
                </c:pt>
                <c:pt idx="51890">
                  <c:v>31.410411622288418</c:v>
                </c:pt>
                <c:pt idx="51891">
                  <c:v>31.411016949164932</c:v>
                </c:pt>
                <c:pt idx="51892">
                  <c:v>31.411622276041445</c:v>
                </c:pt>
                <c:pt idx="51893">
                  <c:v>31.412227602917959</c:v>
                </c:pt>
                <c:pt idx="51894">
                  <c:v>31.412832929794472</c:v>
                </c:pt>
                <c:pt idx="51895">
                  <c:v>31.413438256670986</c:v>
                </c:pt>
                <c:pt idx="51896">
                  <c:v>31.4140435835475</c:v>
                </c:pt>
                <c:pt idx="51897">
                  <c:v>31.414648910424013</c:v>
                </c:pt>
                <c:pt idx="51898">
                  <c:v>31.415254237300527</c:v>
                </c:pt>
                <c:pt idx="51899">
                  <c:v>31.41585956417704</c:v>
                </c:pt>
                <c:pt idx="51900">
                  <c:v>31.416464891053554</c:v>
                </c:pt>
                <c:pt idx="51901">
                  <c:v>31.417070217930068</c:v>
                </c:pt>
                <c:pt idx="51902">
                  <c:v>31.417675544806581</c:v>
                </c:pt>
                <c:pt idx="51903">
                  <c:v>31.418280871683095</c:v>
                </c:pt>
                <c:pt idx="51904">
                  <c:v>31.418886198559608</c:v>
                </c:pt>
                <c:pt idx="51905">
                  <c:v>31.419491525436122</c:v>
                </c:pt>
                <c:pt idx="51906">
                  <c:v>31.420096852312636</c:v>
                </c:pt>
                <c:pt idx="51907">
                  <c:v>31.420702179189149</c:v>
                </c:pt>
                <c:pt idx="51908">
                  <c:v>31.421307506065663</c:v>
                </c:pt>
                <c:pt idx="51909">
                  <c:v>31.421912832942176</c:v>
                </c:pt>
                <c:pt idx="51910">
                  <c:v>31.42251815981869</c:v>
                </c:pt>
                <c:pt idx="51911">
                  <c:v>31.423123486695204</c:v>
                </c:pt>
                <c:pt idx="51912">
                  <c:v>31.423728813571717</c:v>
                </c:pt>
                <c:pt idx="51913">
                  <c:v>31.424334140448231</c:v>
                </c:pt>
                <c:pt idx="51914">
                  <c:v>31.424939467324744</c:v>
                </c:pt>
                <c:pt idx="51915">
                  <c:v>31.425544794201258</c:v>
                </c:pt>
                <c:pt idx="51916">
                  <c:v>31.426150121077772</c:v>
                </c:pt>
                <c:pt idx="51917">
                  <c:v>31.426755447954285</c:v>
                </c:pt>
                <c:pt idx="51918">
                  <c:v>31.427360774830799</c:v>
                </c:pt>
                <c:pt idx="51919">
                  <c:v>31.427966101707312</c:v>
                </c:pt>
                <c:pt idx="51920">
                  <c:v>31.428571428583826</c:v>
                </c:pt>
                <c:pt idx="51921">
                  <c:v>31.42917675546034</c:v>
                </c:pt>
                <c:pt idx="51922">
                  <c:v>31.429782082336853</c:v>
                </c:pt>
                <c:pt idx="51923">
                  <c:v>31.430387409213367</c:v>
                </c:pt>
                <c:pt idx="51924">
                  <c:v>31.43099273608988</c:v>
                </c:pt>
                <c:pt idx="51925">
                  <c:v>31.431598062966394</c:v>
                </c:pt>
                <c:pt idx="51926">
                  <c:v>31.432203389842908</c:v>
                </c:pt>
                <c:pt idx="51927">
                  <c:v>31.432808716719421</c:v>
                </c:pt>
                <c:pt idx="51928">
                  <c:v>31.433414043595935</c:v>
                </c:pt>
                <c:pt idx="51929">
                  <c:v>31.434019370472448</c:v>
                </c:pt>
                <c:pt idx="51930">
                  <c:v>31.434624697348962</c:v>
                </c:pt>
                <c:pt idx="51931">
                  <c:v>31.435230024225476</c:v>
                </c:pt>
                <c:pt idx="51932">
                  <c:v>31.435835351101989</c:v>
                </c:pt>
                <c:pt idx="51933">
                  <c:v>31.436440677978503</c:v>
                </c:pt>
                <c:pt idx="51934">
                  <c:v>31.437046004855016</c:v>
                </c:pt>
                <c:pt idx="51935">
                  <c:v>31.43765133173153</c:v>
                </c:pt>
                <c:pt idx="51936">
                  <c:v>31.438256658608044</c:v>
                </c:pt>
                <c:pt idx="51937">
                  <c:v>31.438861985484557</c:v>
                </c:pt>
                <c:pt idx="51938">
                  <c:v>31.439467312361071</c:v>
                </c:pt>
                <c:pt idx="51939">
                  <c:v>31.440072639237584</c:v>
                </c:pt>
                <c:pt idx="51940">
                  <c:v>31.440677966114098</c:v>
                </c:pt>
                <c:pt idx="51941">
                  <c:v>31.441283292990612</c:v>
                </c:pt>
                <c:pt idx="51942">
                  <c:v>31.441888619867125</c:v>
                </c:pt>
                <c:pt idx="51943">
                  <c:v>31.442493946743639</c:v>
                </c:pt>
                <c:pt idx="51944">
                  <c:v>31.443099273620152</c:v>
                </c:pt>
                <c:pt idx="51945">
                  <c:v>31.443704600496666</c:v>
                </c:pt>
                <c:pt idx="51946">
                  <c:v>31.44430992737318</c:v>
                </c:pt>
                <c:pt idx="51947">
                  <c:v>31.444915254249693</c:v>
                </c:pt>
                <c:pt idx="51948">
                  <c:v>31.445520581126207</c:v>
                </c:pt>
                <c:pt idx="51949">
                  <c:v>31.44612590800272</c:v>
                </c:pt>
                <c:pt idx="51950">
                  <c:v>31.446731234879234</c:v>
                </c:pt>
                <c:pt idx="51951">
                  <c:v>31.447336561755748</c:v>
                </c:pt>
                <c:pt idx="51952">
                  <c:v>31.447941888632261</c:v>
                </c:pt>
                <c:pt idx="51953">
                  <c:v>31.448547215508775</c:v>
                </c:pt>
                <c:pt idx="51954">
                  <c:v>31.449152542385288</c:v>
                </c:pt>
                <c:pt idx="51955">
                  <c:v>31.449757869261802</c:v>
                </c:pt>
                <c:pt idx="51956">
                  <c:v>31.450363196138316</c:v>
                </c:pt>
                <c:pt idx="51957">
                  <c:v>31.450968523014829</c:v>
                </c:pt>
                <c:pt idx="51958">
                  <c:v>31.451573849891343</c:v>
                </c:pt>
                <c:pt idx="51959">
                  <c:v>31.452179176767856</c:v>
                </c:pt>
                <c:pt idx="51960">
                  <c:v>31.45278450364437</c:v>
                </c:pt>
                <c:pt idx="51961">
                  <c:v>31.453389830520884</c:v>
                </c:pt>
                <c:pt idx="51962">
                  <c:v>31.453995157397397</c:v>
                </c:pt>
                <c:pt idx="51963">
                  <c:v>31.454600484273911</c:v>
                </c:pt>
                <c:pt idx="51964">
                  <c:v>31.455205811150424</c:v>
                </c:pt>
                <c:pt idx="51965">
                  <c:v>31.455811138026938</c:v>
                </c:pt>
                <c:pt idx="51966">
                  <c:v>31.456416464903452</c:v>
                </c:pt>
                <c:pt idx="51967">
                  <c:v>31.457021791779965</c:v>
                </c:pt>
                <c:pt idx="51968">
                  <c:v>31.457627118656479</c:v>
                </c:pt>
                <c:pt idx="51969">
                  <c:v>31.458232445532992</c:v>
                </c:pt>
                <c:pt idx="51970">
                  <c:v>31.458837772409506</c:v>
                </c:pt>
                <c:pt idx="51971">
                  <c:v>31.45944309928602</c:v>
                </c:pt>
                <c:pt idx="51972">
                  <c:v>31.460048426162533</c:v>
                </c:pt>
                <c:pt idx="51973">
                  <c:v>31.460653753039047</c:v>
                </c:pt>
                <c:pt idx="51974">
                  <c:v>31.46125907991556</c:v>
                </c:pt>
                <c:pt idx="51975">
                  <c:v>31.461864406792074</c:v>
                </c:pt>
                <c:pt idx="51976">
                  <c:v>31.462469733668588</c:v>
                </c:pt>
                <c:pt idx="51977">
                  <c:v>31.463075060545101</c:v>
                </c:pt>
                <c:pt idx="51978">
                  <c:v>31.463680387421615</c:v>
                </c:pt>
                <c:pt idx="51979">
                  <c:v>31.464285714298128</c:v>
                </c:pt>
                <c:pt idx="51980">
                  <c:v>31.464891041174642</c:v>
                </c:pt>
                <c:pt idx="51981">
                  <c:v>31.465496368051156</c:v>
                </c:pt>
                <c:pt idx="51982">
                  <c:v>31.466101694927669</c:v>
                </c:pt>
                <c:pt idx="51983">
                  <c:v>31.466707021804183</c:v>
                </c:pt>
                <c:pt idx="51984">
                  <c:v>31.467312348680696</c:v>
                </c:pt>
                <c:pt idx="51985">
                  <c:v>31.46791767555721</c:v>
                </c:pt>
                <c:pt idx="51986">
                  <c:v>31.468523002433724</c:v>
                </c:pt>
                <c:pt idx="51987">
                  <c:v>31.469128329310237</c:v>
                </c:pt>
                <c:pt idx="51988">
                  <c:v>31.469733656186751</c:v>
                </c:pt>
                <c:pt idx="51989">
                  <c:v>31.470338983063264</c:v>
                </c:pt>
                <c:pt idx="51990">
                  <c:v>31.470944309939778</c:v>
                </c:pt>
                <c:pt idx="51991">
                  <c:v>31.471549636816292</c:v>
                </c:pt>
                <c:pt idx="51992">
                  <c:v>31.472154963692805</c:v>
                </c:pt>
                <c:pt idx="51993">
                  <c:v>31.472760290569319</c:v>
                </c:pt>
                <c:pt idx="51994">
                  <c:v>31.473365617445832</c:v>
                </c:pt>
                <c:pt idx="51995">
                  <c:v>31.473970944322346</c:v>
                </c:pt>
                <c:pt idx="51996">
                  <c:v>31.47457627119886</c:v>
                </c:pt>
                <c:pt idx="51997">
                  <c:v>31.475181598075373</c:v>
                </c:pt>
                <c:pt idx="51998">
                  <c:v>31.475786924951887</c:v>
                </c:pt>
                <c:pt idx="51999">
                  <c:v>31.476392251828401</c:v>
                </c:pt>
                <c:pt idx="52000">
                  <c:v>31.476997578704914</c:v>
                </c:pt>
                <c:pt idx="52001">
                  <c:v>31.477602905581428</c:v>
                </c:pt>
                <c:pt idx="52002">
                  <c:v>31.478208232457941</c:v>
                </c:pt>
                <c:pt idx="52003">
                  <c:v>31.478813559334455</c:v>
                </c:pt>
                <c:pt idx="52004">
                  <c:v>31.479418886210969</c:v>
                </c:pt>
                <c:pt idx="52005">
                  <c:v>31.480024213087482</c:v>
                </c:pt>
                <c:pt idx="52006">
                  <c:v>31.480629539963996</c:v>
                </c:pt>
                <c:pt idx="52007">
                  <c:v>31.481234866840509</c:v>
                </c:pt>
                <c:pt idx="52008">
                  <c:v>31.481840193717023</c:v>
                </c:pt>
                <c:pt idx="52009">
                  <c:v>31.482445520593537</c:v>
                </c:pt>
                <c:pt idx="52010">
                  <c:v>31.48305084747005</c:v>
                </c:pt>
                <c:pt idx="52011">
                  <c:v>31.483656174346564</c:v>
                </c:pt>
                <c:pt idx="52012">
                  <c:v>31.484261501223077</c:v>
                </c:pt>
                <c:pt idx="52013">
                  <c:v>31.484866828099591</c:v>
                </c:pt>
                <c:pt idx="52014">
                  <c:v>31.485472154976105</c:v>
                </c:pt>
                <c:pt idx="52015">
                  <c:v>31.486077481852618</c:v>
                </c:pt>
                <c:pt idx="52016">
                  <c:v>31.486682808729132</c:v>
                </c:pt>
                <c:pt idx="52017">
                  <c:v>31.487288135605645</c:v>
                </c:pt>
                <c:pt idx="52018">
                  <c:v>31.487893462482159</c:v>
                </c:pt>
                <c:pt idx="52019">
                  <c:v>31.488498789358673</c:v>
                </c:pt>
                <c:pt idx="52020">
                  <c:v>31.489104116235186</c:v>
                </c:pt>
                <c:pt idx="52021">
                  <c:v>31.4897094431117</c:v>
                </c:pt>
                <c:pt idx="52022">
                  <c:v>31.490314769988213</c:v>
                </c:pt>
                <c:pt idx="52023">
                  <c:v>31.490920096864727</c:v>
                </c:pt>
                <c:pt idx="52024">
                  <c:v>31.491525423741241</c:v>
                </c:pt>
                <c:pt idx="52025">
                  <c:v>31.492130750617754</c:v>
                </c:pt>
                <c:pt idx="52026">
                  <c:v>31.492736077494268</c:v>
                </c:pt>
                <c:pt idx="52027">
                  <c:v>31.493341404370781</c:v>
                </c:pt>
                <c:pt idx="52028">
                  <c:v>31.493946731247295</c:v>
                </c:pt>
                <c:pt idx="52029">
                  <c:v>31.494552058123809</c:v>
                </c:pt>
                <c:pt idx="52030">
                  <c:v>31.495157385000322</c:v>
                </c:pt>
                <c:pt idx="52031">
                  <c:v>31.495762711876836</c:v>
                </c:pt>
                <c:pt idx="52032">
                  <c:v>31.496368038753349</c:v>
                </c:pt>
                <c:pt idx="52033">
                  <c:v>31.496973365629863</c:v>
                </c:pt>
                <c:pt idx="52034">
                  <c:v>31.497578692506377</c:v>
                </c:pt>
                <c:pt idx="52035">
                  <c:v>31.49818401938289</c:v>
                </c:pt>
                <c:pt idx="52036">
                  <c:v>31.498789346259404</c:v>
                </c:pt>
                <c:pt idx="52037">
                  <c:v>31.499394673135917</c:v>
                </c:pt>
                <c:pt idx="52038">
                  <c:v>31.500000000012431</c:v>
                </c:pt>
                <c:pt idx="52039">
                  <c:v>31.500605326888945</c:v>
                </c:pt>
                <c:pt idx="52040">
                  <c:v>31.501210653765458</c:v>
                </c:pt>
                <c:pt idx="52041">
                  <c:v>31.501815980641972</c:v>
                </c:pt>
                <c:pt idx="52042">
                  <c:v>31.502421307518485</c:v>
                </c:pt>
                <c:pt idx="52043">
                  <c:v>31.503026634394999</c:v>
                </c:pt>
                <c:pt idx="52044">
                  <c:v>31.503631961271513</c:v>
                </c:pt>
                <c:pt idx="52045">
                  <c:v>31.504237288148026</c:v>
                </c:pt>
                <c:pt idx="52046">
                  <c:v>31.50484261502454</c:v>
                </c:pt>
                <c:pt idx="52047">
                  <c:v>31.505447941901053</c:v>
                </c:pt>
                <c:pt idx="52048">
                  <c:v>31.506053268777567</c:v>
                </c:pt>
                <c:pt idx="52049">
                  <c:v>31.506658595654081</c:v>
                </c:pt>
                <c:pt idx="52050">
                  <c:v>31.507263922530594</c:v>
                </c:pt>
                <c:pt idx="52051">
                  <c:v>31.507869249407108</c:v>
                </c:pt>
                <c:pt idx="52052">
                  <c:v>31.508474576283621</c:v>
                </c:pt>
                <c:pt idx="52053">
                  <c:v>31.509079903160135</c:v>
                </c:pt>
                <c:pt idx="52054">
                  <c:v>31.509685230036649</c:v>
                </c:pt>
                <c:pt idx="52055">
                  <c:v>31.510290556913162</c:v>
                </c:pt>
                <c:pt idx="52056">
                  <c:v>31.510895883789676</c:v>
                </c:pt>
                <c:pt idx="52057">
                  <c:v>31.511501210666189</c:v>
                </c:pt>
                <c:pt idx="52058">
                  <c:v>31.512106537542703</c:v>
                </c:pt>
                <c:pt idx="52059">
                  <c:v>31.512711864419217</c:v>
                </c:pt>
                <c:pt idx="52060">
                  <c:v>31.51331719129573</c:v>
                </c:pt>
                <c:pt idx="52061">
                  <c:v>31.513922518172244</c:v>
                </c:pt>
                <c:pt idx="52062">
                  <c:v>31.514527845048757</c:v>
                </c:pt>
                <c:pt idx="52063">
                  <c:v>31.515133171925271</c:v>
                </c:pt>
                <c:pt idx="52064">
                  <c:v>31.515738498801785</c:v>
                </c:pt>
                <c:pt idx="52065">
                  <c:v>31.516343825678298</c:v>
                </c:pt>
                <c:pt idx="52066">
                  <c:v>31.516949152554812</c:v>
                </c:pt>
                <c:pt idx="52067">
                  <c:v>31.517554479431325</c:v>
                </c:pt>
                <c:pt idx="52068">
                  <c:v>31.518159806307839</c:v>
                </c:pt>
                <c:pt idx="52069">
                  <c:v>31.518765133184353</c:v>
                </c:pt>
                <c:pt idx="52070">
                  <c:v>31.519370460060866</c:v>
                </c:pt>
                <c:pt idx="52071">
                  <c:v>31.51997578693738</c:v>
                </c:pt>
                <c:pt idx="52072">
                  <c:v>31.520581113813893</c:v>
                </c:pt>
                <c:pt idx="52073">
                  <c:v>31.521186440690407</c:v>
                </c:pt>
                <c:pt idx="52074">
                  <c:v>31.521791767566921</c:v>
                </c:pt>
                <c:pt idx="52075">
                  <c:v>31.522397094443434</c:v>
                </c:pt>
                <c:pt idx="52076">
                  <c:v>31.523002421319948</c:v>
                </c:pt>
                <c:pt idx="52077">
                  <c:v>31.523607748196461</c:v>
                </c:pt>
                <c:pt idx="52078">
                  <c:v>31.524213075072975</c:v>
                </c:pt>
                <c:pt idx="52079">
                  <c:v>31.524818401949489</c:v>
                </c:pt>
                <c:pt idx="52080">
                  <c:v>31.525423728826002</c:v>
                </c:pt>
                <c:pt idx="52081">
                  <c:v>31.526029055702516</c:v>
                </c:pt>
                <c:pt idx="52082">
                  <c:v>31.526634382579029</c:v>
                </c:pt>
                <c:pt idx="52083">
                  <c:v>31.527239709455543</c:v>
                </c:pt>
                <c:pt idx="52084">
                  <c:v>31.527845036332057</c:v>
                </c:pt>
                <c:pt idx="52085">
                  <c:v>31.52845036320857</c:v>
                </c:pt>
                <c:pt idx="52086">
                  <c:v>31.529055690085084</c:v>
                </c:pt>
                <c:pt idx="52087">
                  <c:v>31.529661016961597</c:v>
                </c:pt>
                <c:pt idx="52088">
                  <c:v>31.530266343838111</c:v>
                </c:pt>
                <c:pt idx="52089">
                  <c:v>31.530871670714625</c:v>
                </c:pt>
                <c:pt idx="52090">
                  <c:v>31.531476997591138</c:v>
                </c:pt>
                <c:pt idx="52091">
                  <c:v>31.532082324467652</c:v>
                </c:pt>
                <c:pt idx="52092">
                  <c:v>31.532687651344165</c:v>
                </c:pt>
                <c:pt idx="52093">
                  <c:v>31.533292978220679</c:v>
                </c:pt>
                <c:pt idx="52094">
                  <c:v>31.533898305097193</c:v>
                </c:pt>
                <c:pt idx="52095">
                  <c:v>31.534503631973706</c:v>
                </c:pt>
                <c:pt idx="52096">
                  <c:v>31.53510895885022</c:v>
                </c:pt>
                <c:pt idx="52097">
                  <c:v>31.535714285726733</c:v>
                </c:pt>
                <c:pt idx="52098">
                  <c:v>31.536319612603247</c:v>
                </c:pt>
                <c:pt idx="52099">
                  <c:v>31.536924939479761</c:v>
                </c:pt>
                <c:pt idx="52100">
                  <c:v>31.537530266356274</c:v>
                </c:pt>
                <c:pt idx="52101">
                  <c:v>31.538135593232788</c:v>
                </c:pt>
                <c:pt idx="52102">
                  <c:v>31.538740920109301</c:v>
                </c:pt>
                <c:pt idx="52103">
                  <c:v>31.539346246985815</c:v>
                </c:pt>
                <c:pt idx="52104">
                  <c:v>31.539951573862329</c:v>
                </c:pt>
                <c:pt idx="52105">
                  <c:v>31.540556900738842</c:v>
                </c:pt>
                <c:pt idx="52106">
                  <c:v>31.541162227615356</c:v>
                </c:pt>
                <c:pt idx="52107">
                  <c:v>31.541767554491869</c:v>
                </c:pt>
                <c:pt idx="52108">
                  <c:v>31.542372881368383</c:v>
                </c:pt>
                <c:pt idx="52109">
                  <c:v>31.542978208244897</c:v>
                </c:pt>
                <c:pt idx="52110">
                  <c:v>31.54358353512141</c:v>
                </c:pt>
                <c:pt idx="52111">
                  <c:v>31.544188861997924</c:v>
                </c:pt>
                <c:pt idx="52112">
                  <c:v>31.544794188874437</c:v>
                </c:pt>
                <c:pt idx="52113">
                  <c:v>31.545399515750951</c:v>
                </c:pt>
                <c:pt idx="52114">
                  <c:v>31.546004842627465</c:v>
                </c:pt>
                <c:pt idx="52115">
                  <c:v>31.546610169503978</c:v>
                </c:pt>
                <c:pt idx="52116">
                  <c:v>31.547215496380492</c:v>
                </c:pt>
                <c:pt idx="52117">
                  <c:v>31.547820823257005</c:v>
                </c:pt>
                <c:pt idx="52118">
                  <c:v>31.548426150133519</c:v>
                </c:pt>
                <c:pt idx="52119">
                  <c:v>31.549031477010033</c:v>
                </c:pt>
                <c:pt idx="52120">
                  <c:v>31.549636803886546</c:v>
                </c:pt>
                <c:pt idx="52121">
                  <c:v>31.55024213076306</c:v>
                </c:pt>
                <c:pt idx="52122">
                  <c:v>31.550847457639573</c:v>
                </c:pt>
                <c:pt idx="52123">
                  <c:v>31.551452784516087</c:v>
                </c:pt>
                <c:pt idx="52124">
                  <c:v>31.552058111392601</c:v>
                </c:pt>
                <c:pt idx="52125">
                  <c:v>31.552663438269114</c:v>
                </c:pt>
                <c:pt idx="52126">
                  <c:v>31.553268765145628</c:v>
                </c:pt>
                <c:pt idx="52127">
                  <c:v>31.553874092022141</c:v>
                </c:pt>
                <c:pt idx="52128">
                  <c:v>31.554479418898655</c:v>
                </c:pt>
                <c:pt idx="52129">
                  <c:v>31.555084745775169</c:v>
                </c:pt>
                <c:pt idx="52130">
                  <c:v>31.555690072651682</c:v>
                </c:pt>
                <c:pt idx="52131">
                  <c:v>31.556295399528196</c:v>
                </c:pt>
                <c:pt idx="52132">
                  <c:v>31.556900726404709</c:v>
                </c:pt>
                <c:pt idx="52133">
                  <c:v>31.557506053281223</c:v>
                </c:pt>
                <c:pt idx="52134">
                  <c:v>31.558111380157737</c:v>
                </c:pt>
                <c:pt idx="52135">
                  <c:v>31.55871670703425</c:v>
                </c:pt>
                <c:pt idx="52136">
                  <c:v>31.559322033910764</c:v>
                </c:pt>
                <c:pt idx="52137">
                  <c:v>31.559927360787277</c:v>
                </c:pt>
                <c:pt idx="52138">
                  <c:v>31.560532687663791</c:v>
                </c:pt>
                <c:pt idx="52139">
                  <c:v>31.561138014540305</c:v>
                </c:pt>
                <c:pt idx="52140">
                  <c:v>31.561743341416818</c:v>
                </c:pt>
                <c:pt idx="52141">
                  <c:v>31.562348668293332</c:v>
                </c:pt>
                <c:pt idx="52142">
                  <c:v>31.562953995169845</c:v>
                </c:pt>
                <c:pt idx="52143">
                  <c:v>31.563559322046359</c:v>
                </c:pt>
                <c:pt idx="52144">
                  <c:v>31.564164648922873</c:v>
                </c:pt>
                <c:pt idx="52145">
                  <c:v>31.564769975799386</c:v>
                </c:pt>
                <c:pt idx="52146">
                  <c:v>31.5653753026759</c:v>
                </c:pt>
                <c:pt idx="52147">
                  <c:v>31.565980629552413</c:v>
                </c:pt>
                <c:pt idx="52148">
                  <c:v>31.566585956428927</c:v>
                </c:pt>
                <c:pt idx="52149">
                  <c:v>31.567191283305441</c:v>
                </c:pt>
                <c:pt idx="52150">
                  <c:v>31.567796610181954</c:v>
                </c:pt>
                <c:pt idx="52151">
                  <c:v>31.568401937058468</c:v>
                </c:pt>
                <c:pt idx="52152">
                  <c:v>31.569007263934981</c:v>
                </c:pt>
                <c:pt idx="52153">
                  <c:v>31.569612590811495</c:v>
                </c:pt>
                <c:pt idx="52154">
                  <c:v>31.570217917688009</c:v>
                </c:pt>
                <c:pt idx="52155">
                  <c:v>31.570823244564522</c:v>
                </c:pt>
                <c:pt idx="52156">
                  <c:v>31.571428571441036</c:v>
                </c:pt>
                <c:pt idx="52157">
                  <c:v>31.572033898317549</c:v>
                </c:pt>
                <c:pt idx="52158">
                  <c:v>31.572639225194063</c:v>
                </c:pt>
                <c:pt idx="52159">
                  <c:v>31.573244552070577</c:v>
                </c:pt>
                <c:pt idx="52160">
                  <c:v>31.57384987894709</c:v>
                </c:pt>
                <c:pt idx="52161">
                  <c:v>31.574455205823604</c:v>
                </c:pt>
                <c:pt idx="52162">
                  <c:v>31.575060532700117</c:v>
                </c:pt>
                <c:pt idx="52163">
                  <c:v>31.575665859576631</c:v>
                </c:pt>
                <c:pt idx="52164">
                  <c:v>31.576271186453145</c:v>
                </c:pt>
                <c:pt idx="52165">
                  <c:v>31.576876513329658</c:v>
                </c:pt>
                <c:pt idx="52166">
                  <c:v>31.577481840206172</c:v>
                </c:pt>
                <c:pt idx="52167">
                  <c:v>31.578087167082685</c:v>
                </c:pt>
                <c:pt idx="52168">
                  <c:v>31.578692493959199</c:v>
                </c:pt>
                <c:pt idx="52169">
                  <c:v>31.579297820835713</c:v>
                </c:pt>
                <c:pt idx="52170">
                  <c:v>31.579903147712226</c:v>
                </c:pt>
                <c:pt idx="52171">
                  <c:v>31.58050847458874</c:v>
                </c:pt>
                <c:pt idx="52172">
                  <c:v>31.581113801465253</c:v>
                </c:pt>
                <c:pt idx="52173">
                  <c:v>31.581719128341767</c:v>
                </c:pt>
                <c:pt idx="52174">
                  <c:v>31.582324455218281</c:v>
                </c:pt>
                <c:pt idx="52175">
                  <c:v>31.582929782094794</c:v>
                </c:pt>
                <c:pt idx="52176">
                  <c:v>31.583535108971308</c:v>
                </c:pt>
                <c:pt idx="52177">
                  <c:v>31.584140435847821</c:v>
                </c:pt>
                <c:pt idx="52178">
                  <c:v>31.584745762724335</c:v>
                </c:pt>
                <c:pt idx="52179">
                  <c:v>31.585351089600849</c:v>
                </c:pt>
                <c:pt idx="52180">
                  <c:v>31.585956416477362</c:v>
                </c:pt>
                <c:pt idx="52181">
                  <c:v>31.586561743353876</c:v>
                </c:pt>
                <c:pt idx="52182">
                  <c:v>31.587167070230389</c:v>
                </c:pt>
                <c:pt idx="52183">
                  <c:v>31.587772397106903</c:v>
                </c:pt>
                <c:pt idx="52184">
                  <c:v>31.588377723983417</c:v>
                </c:pt>
                <c:pt idx="52185">
                  <c:v>31.58898305085993</c:v>
                </c:pt>
                <c:pt idx="52186">
                  <c:v>31.589588377736444</c:v>
                </c:pt>
                <c:pt idx="52187">
                  <c:v>31.590193704612958</c:v>
                </c:pt>
                <c:pt idx="52188">
                  <c:v>31.590799031489471</c:v>
                </c:pt>
                <c:pt idx="52189">
                  <c:v>31.591404358365985</c:v>
                </c:pt>
                <c:pt idx="52190">
                  <c:v>31.592009685242498</c:v>
                </c:pt>
                <c:pt idx="52191">
                  <c:v>31.592615012119012</c:v>
                </c:pt>
                <c:pt idx="52192">
                  <c:v>31.593220338995526</c:v>
                </c:pt>
                <c:pt idx="52193">
                  <c:v>31.593825665872039</c:v>
                </c:pt>
                <c:pt idx="52194">
                  <c:v>31.594430992748553</c:v>
                </c:pt>
                <c:pt idx="52195">
                  <c:v>31.595036319625066</c:v>
                </c:pt>
                <c:pt idx="52196">
                  <c:v>31.59564164650158</c:v>
                </c:pt>
                <c:pt idx="52197">
                  <c:v>31.596246973378094</c:v>
                </c:pt>
                <c:pt idx="52198">
                  <c:v>31.596852300254607</c:v>
                </c:pt>
                <c:pt idx="52199">
                  <c:v>31.597457627131121</c:v>
                </c:pt>
                <c:pt idx="52200">
                  <c:v>31.598062954007634</c:v>
                </c:pt>
                <c:pt idx="52201">
                  <c:v>31.598668280884148</c:v>
                </c:pt>
                <c:pt idx="52202">
                  <c:v>31.599273607760662</c:v>
                </c:pt>
                <c:pt idx="52203">
                  <c:v>31.599878934637175</c:v>
                </c:pt>
                <c:pt idx="52204">
                  <c:v>31.600484261513689</c:v>
                </c:pt>
                <c:pt idx="52205">
                  <c:v>31.601089588390202</c:v>
                </c:pt>
                <c:pt idx="52206">
                  <c:v>31.601694915266716</c:v>
                </c:pt>
                <c:pt idx="52207">
                  <c:v>31.60230024214323</c:v>
                </c:pt>
                <c:pt idx="52208">
                  <c:v>31.602905569019743</c:v>
                </c:pt>
                <c:pt idx="52209">
                  <c:v>31.603510895896257</c:v>
                </c:pt>
                <c:pt idx="52210">
                  <c:v>31.60411622277277</c:v>
                </c:pt>
                <c:pt idx="52211">
                  <c:v>31.604721549649284</c:v>
                </c:pt>
                <c:pt idx="52212">
                  <c:v>31.605326876525798</c:v>
                </c:pt>
                <c:pt idx="52213">
                  <c:v>31.605932203402311</c:v>
                </c:pt>
                <c:pt idx="52214">
                  <c:v>31.606537530278825</c:v>
                </c:pt>
                <c:pt idx="52215">
                  <c:v>31.607142857155338</c:v>
                </c:pt>
                <c:pt idx="52216">
                  <c:v>31.607748184031852</c:v>
                </c:pt>
                <c:pt idx="52217">
                  <c:v>31.608353510908366</c:v>
                </c:pt>
                <c:pt idx="52218">
                  <c:v>31.608958837784879</c:v>
                </c:pt>
                <c:pt idx="52219">
                  <c:v>31.609564164661393</c:v>
                </c:pt>
                <c:pt idx="52220">
                  <c:v>31.610169491537906</c:v>
                </c:pt>
                <c:pt idx="52221">
                  <c:v>31.61077481841442</c:v>
                </c:pt>
                <c:pt idx="52222">
                  <c:v>31.611380145290934</c:v>
                </c:pt>
                <c:pt idx="52223">
                  <c:v>31.611985472167447</c:v>
                </c:pt>
                <c:pt idx="52224">
                  <c:v>31.612590799043961</c:v>
                </c:pt>
                <c:pt idx="52225">
                  <c:v>31.613196125920474</c:v>
                </c:pt>
                <c:pt idx="52226">
                  <c:v>31.613801452796988</c:v>
                </c:pt>
                <c:pt idx="52227">
                  <c:v>31.614406779673502</c:v>
                </c:pt>
                <c:pt idx="52228">
                  <c:v>31.615012106550015</c:v>
                </c:pt>
                <c:pt idx="52229">
                  <c:v>31.615617433426529</c:v>
                </c:pt>
                <c:pt idx="52230">
                  <c:v>31.616222760303042</c:v>
                </c:pt>
                <c:pt idx="52231">
                  <c:v>31.616828087179556</c:v>
                </c:pt>
                <c:pt idx="52232">
                  <c:v>31.61743341405607</c:v>
                </c:pt>
                <c:pt idx="52233">
                  <c:v>31.618038740932583</c:v>
                </c:pt>
                <c:pt idx="52234">
                  <c:v>31.618644067809097</c:v>
                </c:pt>
                <c:pt idx="52235">
                  <c:v>31.61924939468561</c:v>
                </c:pt>
                <c:pt idx="52236">
                  <c:v>31.619854721562124</c:v>
                </c:pt>
                <c:pt idx="52237">
                  <c:v>31.620460048438638</c:v>
                </c:pt>
                <c:pt idx="52238">
                  <c:v>31.621065375315151</c:v>
                </c:pt>
                <c:pt idx="52239">
                  <c:v>31.621670702191665</c:v>
                </c:pt>
                <c:pt idx="52240">
                  <c:v>31.622276029068178</c:v>
                </c:pt>
                <c:pt idx="52241">
                  <c:v>31.622881355944692</c:v>
                </c:pt>
                <c:pt idx="52242">
                  <c:v>31.623486682821206</c:v>
                </c:pt>
                <c:pt idx="52243">
                  <c:v>31.624092009697719</c:v>
                </c:pt>
                <c:pt idx="52244">
                  <c:v>31.624697336574233</c:v>
                </c:pt>
                <c:pt idx="52245">
                  <c:v>31.625302663450746</c:v>
                </c:pt>
                <c:pt idx="52246">
                  <c:v>31.62590799032726</c:v>
                </c:pt>
                <c:pt idx="52247">
                  <c:v>31.626513317203774</c:v>
                </c:pt>
                <c:pt idx="52248">
                  <c:v>31.627118644080287</c:v>
                </c:pt>
                <c:pt idx="52249">
                  <c:v>31.627723970956801</c:v>
                </c:pt>
                <c:pt idx="52250">
                  <c:v>31.628329297833314</c:v>
                </c:pt>
                <c:pt idx="52251">
                  <c:v>31.628934624709828</c:v>
                </c:pt>
                <c:pt idx="52252">
                  <c:v>31.629539951586342</c:v>
                </c:pt>
                <c:pt idx="52253">
                  <c:v>31.630145278462855</c:v>
                </c:pt>
                <c:pt idx="52254">
                  <c:v>31.630750605339369</c:v>
                </c:pt>
                <c:pt idx="52255">
                  <c:v>31.631355932215882</c:v>
                </c:pt>
                <c:pt idx="52256">
                  <c:v>31.631961259092396</c:v>
                </c:pt>
                <c:pt idx="52257">
                  <c:v>31.63256658596891</c:v>
                </c:pt>
                <c:pt idx="52258">
                  <c:v>31.633171912845423</c:v>
                </c:pt>
                <c:pt idx="52259">
                  <c:v>31.633777239721937</c:v>
                </c:pt>
                <c:pt idx="52260">
                  <c:v>31.63438256659845</c:v>
                </c:pt>
                <c:pt idx="52261">
                  <c:v>31.634987893474964</c:v>
                </c:pt>
                <c:pt idx="52262">
                  <c:v>31.635593220351478</c:v>
                </c:pt>
                <c:pt idx="52263">
                  <c:v>31.636198547227991</c:v>
                </c:pt>
                <c:pt idx="52264">
                  <c:v>31.636803874104505</c:v>
                </c:pt>
                <c:pt idx="52265">
                  <c:v>31.637409200981018</c:v>
                </c:pt>
                <c:pt idx="52266">
                  <c:v>31.638014527857532</c:v>
                </c:pt>
                <c:pt idx="52267">
                  <c:v>31.638619854734046</c:v>
                </c:pt>
                <c:pt idx="52268">
                  <c:v>31.639225181610559</c:v>
                </c:pt>
                <c:pt idx="52269">
                  <c:v>31.639830508487073</c:v>
                </c:pt>
                <c:pt idx="52270">
                  <c:v>31.640435835363586</c:v>
                </c:pt>
                <c:pt idx="52271">
                  <c:v>31.6410411622401</c:v>
                </c:pt>
                <c:pt idx="52272">
                  <c:v>31.641646489116614</c:v>
                </c:pt>
                <c:pt idx="52273">
                  <c:v>31.642251815993127</c:v>
                </c:pt>
                <c:pt idx="52274">
                  <c:v>31.642857142869641</c:v>
                </c:pt>
                <c:pt idx="52275">
                  <c:v>31.643462469746154</c:v>
                </c:pt>
                <c:pt idx="52276">
                  <c:v>31.644067796622668</c:v>
                </c:pt>
                <c:pt idx="52277">
                  <c:v>31.644673123499182</c:v>
                </c:pt>
                <c:pt idx="52278">
                  <c:v>31.645278450375695</c:v>
                </c:pt>
                <c:pt idx="52279">
                  <c:v>31.645883777252209</c:v>
                </c:pt>
                <c:pt idx="52280">
                  <c:v>31.646489104128722</c:v>
                </c:pt>
                <c:pt idx="52281">
                  <c:v>31.647094431005236</c:v>
                </c:pt>
                <c:pt idx="52282">
                  <c:v>31.64769975788175</c:v>
                </c:pt>
                <c:pt idx="52283">
                  <c:v>31.648305084758263</c:v>
                </c:pt>
                <c:pt idx="52284">
                  <c:v>31.648910411634777</c:v>
                </c:pt>
                <c:pt idx="52285">
                  <c:v>31.64951573851129</c:v>
                </c:pt>
                <c:pt idx="52286">
                  <c:v>31.650121065387804</c:v>
                </c:pt>
                <c:pt idx="52287">
                  <c:v>31.650726392264318</c:v>
                </c:pt>
                <c:pt idx="52288">
                  <c:v>31.651331719140831</c:v>
                </c:pt>
                <c:pt idx="52289">
                  <c:v>31.651937046017345</c:v>
                </c:pt>
                <c:pt idx="52290">
                  <c:v>31.652542372893858</c:v>
                </c:pt>
                <c:pt idx="52291">
                  <c:v>31.653147699770372</c:v>
                </c:pt>
                <c:pt idx="52292">
                  <c:v>31.653753026646886</c:v>
                </c:pt>
                <c:pt idx="52293">
                  <c:v>31.654358353523399</c:v>
                </c:pt>
                <c:pt idx="52294">
                  <c:v>31.654963680399913</c:v>
                </c:pt>
                <c:pt idx="52295">
                  <c:v>31.655569007276426</c:v>
                </c:pt>
                <c:pt idx="52296">
                  <c:v>31.65617433415294</c:v>
                </c:pt>
                <c:pt idx="52297">
                  <c:v>31.656779661029454</c:v>
                </c:pt>
                <c:pt idx="52298">
                  <c:v>31.657384987905967</c:v>
                </c:pt>
                <c:pt idx="52299">
                  <c:v>31.657990314782481</c:v>
                </c:pt>
                <c:pt idx="52300">
                  <c:v>31.658595641658994</c:v>
                </c:pt>
                <c:pt idx="52301">
                  <c:v>31.659200968535508</c:v>
                </c:pt>
                <c:pt idx="52302">
                  <c:v>31.659806295412022</c:v>
                </c:pt>
                <c:pt idx="52303">
                  <c:v>31.660411622288535</c:v>
                </c:pt>
                <c:pt idx="52304">
                  <c:v>31.661016949165049</c:v>
                </c:pt>
                <c:pt idx="52305">
                  <c:v>31.661622276041562</c:v>
                </c:pt>
                <c:pt idx="52306">
                  <c:v>31.662227602918076</c:v>
                </c:pt>
                <c:pt idx="52307">
                  <c:v>31.66283292979459</c:v>
                </c:pt>
                <c:pt idx="52308">
                  <c:v>31.663438256671103</c:v>
                </c:pt>
                <c:pt idx="52309">
                  <c:v>31.664043583547617</c:v>
                </c:pt>
                <c:pt idx="52310">
                  <c:v>31.66464891042413</c:v>
                </c:pt>
                <c:pt idx="52311">
                  <c:v>31.665254237300644</c:v>
                </c:pt>
                <c:pt idx="52312">
                  <c:v>31.665859564177158</c:v>
                </c:pt>
                <c:pt idx="52313">
                  <c:v>31.666464891053671</c:v>
                </c:pt>
                <c:pt idx="52314">
                  <c:v>31.667070217930185</c:v>
                </c:pt>
                <c:pt idx="52315">
                  <c:v>31.667675544806698</c:v>
                </c:pt>
                <c:pt idx="52316">
                  <c:v>31.668280871683212</c:v>
                </c:pt>
                <c:pt idx="52317">
                  <c:v>31.668886198559726</c:v>
                </c:pt>
                <c:pt idx="52318">
                  <c:v>31.669491525436239</c:v>
                </c:pt>
                <c:pt idx="52319">
                  <c:v>31.670096852312753</c:v>
                </c:pt>
                <c:pt idx="52320">
                  <c:v>31.670702179189266</c:v>
                </c:pt>
                <c:pt idx="52321">
                  <c:v>31.67130750606578</c:v>
                </c:pt>
                <c:pt idx="52322">
                  <c:v>31.671912832942294</c:v>
                </c:pt>
                <c:pt idx="52323">
                  <c:v>31.672518159818807</c:v>
                </c:pt>
                <c:pt idx="52324">
                  <c:v>31.673123486695321</c:v>
                </c:pt>
                <c:pt idx="52325">
                  <c:v>31.673728813571834</c:v>
                </c:pt>
                <c:pt idx="52326">
                  <c:v>31.674334140448348</c:v>
                </c:pt>
                <c:pt idx="52327">
                  <c:v>31.674939467324862</c:v>
                </c:pt>
                <c:pt idx="52328">
                  <c:v>31.675544794201375</c:v>
                </c:pt>
                <c:pt idx="52329">
                  <c:v>31.676150121077889</c:v>
                </c:pt>
                <c:pt idx="52330">
                  <c:v>31.676755447954402</c:v>
                </c:pt>
                <c:pt idx="52331">
                  <c:v>31.677360774830916</c:v>
                </c:pt>
                <c:pt idx="52332">
                  <c:v>31.67796610170743</c:v>
                </c:pt>
                <c:pt idx="52333">
                  <c:v>31.678571428583943</c:v>
                </c:pt>
                <c:pt idx="52334">
                  <c:v>31.679176755460457</c:v>
                </c:pt>
                <c:pt idx="52335">
                  <c:v>31.67978208233697</c:v>
                </c:pt>
                <c:pt idx="52336">
                  <c:v>31.680387409213484</c:v>
                </c:pt>
                <c:pt idx="52337">
                  <c:v>31.680992736089998</c:v>
                </c:pt>
                <c:pt idx="52338">
                  <c:v>31.681598062966511</c:v>
                </c:pt>
                <c:pt idx="52339">
                  <c:v>31.682203389843025</c:v>
                </c:pt>
                <c:pt idx="52340">
                  <c:v>31.682808716719538</c:v>
                </c:pt>
                <c:pt idx="52341">
                  <c:v>31.683414043596052</c:v>
                </c:pt>
                <c:pt idx="52342">
                  <c:v>31.684019370472566</c:v>
                </c:pt>
                <c:pt idx="52343">
                  <c:v>31.684624697349079</c:v>
                </c:pt>
                <c:pt idx="52344">
                  <c:v>31.685230024225593</c:v>
                </c:pt>
                <c:pt idx="52345">
                  <c:v>31.685835351102106</c:v>
                </c:pt>
                <c:pt idx="52346">
                  <c:v>31.68644067797862</c:v>
                </c:pt>
                <c:pt idx="52347">
                  <c:v>31.687046004855134</c:v>
                </c:pt>
                <c:pt idx="52348">
                  <c:v>31.687651331731647</c:v>
                </c:pt>
                <c:pt idx="52349">
                  <c:v>31.688256658608161</c:v>
                </c:pt>
                <c:pt idx="52350">
                  <c:v>31.688861985484674</c:v>
                </c:pt>
                <c:pt idx="52351">
                  <c:v>31.689467312361188</c:v>
                </c:pt>
                <c:pt idx="52352">
                  <c:v>31.690072639237702</c:v>
                </c:pt>
                <c:pt idx="52353">
                  <c:v>31.690677966114215</c:v>
                </c:pt>
                <c:pt idx="52354">
                  <c:v>31.691283292990729</c:v>
                </c:pt>
                <c:pt idx="52355">
                  <c:v>31.691888619867242</c:v>
                </c:pt>
                <c:pt idx="52356">
                  <c:v>31.692493946743756</c:v>
                </c:pt>
                <c:pt idx="52357">
                  <c:v>31.69309927362027</c:v>
                </c:pt>
                <c:pt idx="52358">
                  <c:v>31.693704600496783</c:v>
                </c:pt>
                <c:pt idx="52359">
                  <c:v>31.694309927373297</c:v>
                </c:pt>
                <c:pt idx="52360">
                  <c:v>31.69491525424981</c:v>
                </c:pt>
                <c:pt idx="52361">
                  <c:v>31.695520581126324</c:v>
                </c:pt>
                <c:pt idx="52362">
                  <c:v>31.696125908002838</c:v>
                </c:pt>
                <c:pt idx="52363">
                  <c:v>31.696731234879351</c:v>
                </c:pt>
                <c:pt idx="52364">
                  <c:v>31.697336561755865</c:v>
                </c:pt>
                <c:pt idx="52365">
                  <c:v>31.697941888632378</c:v>
                </c:pt>
                <c:pt idx="52366">
                  <c:v>31.698547215508892</c:v>
                </c:pt>
                <c:pt idx="52367">
                  <c:v>31.699152542385406</c:v>
                </c:pt>
                <c:pt idx="52368">
                  <c:v>31.699757869261919</c:v>
                </c:pt>
                <c:pt idx="52369">
                  <c:v>31.700363196138433</c:v>
                </c:pt>
                <c:pt idx="52370">
                  <c:v>31.700968523014946</c:v>
                </c:pt>
                <c:pt idx="52371">
                  <c:v>31.70157384989146</c:v>
                </c:pt>
                <c:pt idx="52372">
                  <c:v>31.702179176767974</c:v>
                </c:pt>
                <c:pt idx="52373">
                  <c:v>31.702784503644487</c:v>
                </c:pt>
                <c:pt idx="52374">
                  <c:v>31.703389830521001</c:v>
                </c:pt>
                <c:pt idx="52375">
                  <c:v>31.703995157397515</c:v>
                </c:pt>
                <c:pt idx="52376">
                  <c:v>31.704600484274028</c:v>
                </c:pt>
                <c:pt idx="52377">
                  <c:v>31.705205811150542</c:v>
                </c:pt>
                <c:pt idx="52378">
                  <c:v>31.705811138027055</c:v>
                </c:pt>
                <c:pt idx="52379">
                  <c:v>31.706416464903569</c:v>
                </c:pt>
                <c:pt idx="52380">
                  <c:v>31.707021791780083</c:v>
                </c:pt>
                <c:pt idx="52381">
                  <c:v>31.707627118656596</c:v>
                </c:pt>
                <c:pt idx="52382">
                  <c:v>31.70823244553311</c:v>
                </c:pt>
                <c:pt idx="52383">
                  <c:v>31.708837772409623</c:v>
                </c:pt>
                <c:pt idx="52384">
                  <c:v>31.709443099286137</c:v>
                </c:pt>
                <c:pt idx="52385">
                  <c:v>31.710048426162651</c:v>
                </c:pt>
                <c:pt idx="52386">
                  <c:v>31.710653753039164</c:v>
                </c:pt>
                <c:pt idx="52387">
                  <c:v>31.711259079915678</c:v>
                </c:pt>
                <c:pt idx="52388">
                  <c:v>31.711864406792191</c:v>
                </c:pt>
                <c:pt idx="52389">
                  <c:v>31.712469733668705</c:v>
                </c:pt>
                <c:pt idx="52390">
                  <c:v>31.713075060545219</c:v>
                </c:pt>
                <c:pt idx="52391">
                  <c:v>31.713680387421732</c:v>
                </c:pt>
                <c:pt idx="52392">
                  <c:v>31.714285714298246</c:v>
                </c:pt>
                <c:pt idx="52393">
                  <c:v>31.714891041174759</c:v>
                </c:pt>
                <c:pt idx="52394">
                  <c:v>31.715496368051273</c:v>
                </c:pt>
                <c:pt idx="52395">
                  <c:v>31.716101694927787</c:v>
                </c:pt>
                <c:pt idx="52396">
                  <c:v>31.7167070218043</c:v>
                </c:pt>
                <c:pt idx="52397">
                  <c:v>31.717312348680814</c:v>
                </c:pt>
                <c:pt idx="52398">
                  <c:v>31.717917675557327</c:v>
                </c:pt>
                <c:pt idx="52399">
                  <c:v>31.718523002433841</c:v>
                </c:pt>
                <c:pt idx="52400">
                  <c:v>31.719128329310355</c:v>
                </c:pt>
                <c:pt idx="52401">
                  <c:v>31.719733656186868</c:v>
                </c:pt>
                <c:pt idx="52402">
                  <c:v>31.720338983063382</c:v>
                </c:pt>
                <c:pt idx="52403">
                  <c:v>31.720944309939895</c:v>
                </c:pt>
                <c:pt idx="52404">
                  <c:v>31.721549636816409</c:v>
                </c:pt>
                <c:pt idx="52405">
                  <c:v>31.722154963692923</c:v>
                </c:pt>
                <c:pt idx="52406">
                  <c:v>31.722760290569436</c:v>
                </c:pt>
                <c:pt idx="52407">
                  <c:v>31.72336561744595</c:v>
                </c:pt>
                <c:pt idx="52408">
                  <c:v>31.723970944322463</c:v>
                </c:pt>
                <c:pt idx="52409">
                  <c:v>31.724576271198977</c:v>
                </c:pt>
                <c:pt idx="52410">
                  <c:v>31.725181598075491</c:v>
                </c:pt>
                <c:pt idx="52411">
                  <c:v>31.725786924952004</c:v>
                </c:pt>
                <c:pt idx="52412">
                  <c:v>31.726392251828518</c:v>
                </c:pt>
                <c:pt idx="52413">
                  <c:v>31.726997578705031</c:v>
                </c:pt>
                <c:pt idx="52414">
                  <c:v>31.727602905581545</c:v>
                </c:pt>
                <c:pt idx="52415">
                  <c:v>31.728208232458059</c:v>
                </c:pt>
                <c:pt idx="52416">
                  <c:v>31.728813559334572</c:v>
                </c:pt>
                <c:pt idx="52417">
                  <c:v>31.729418886211086</c:v>
                </c:pt>
                <c:pt idx="52418">
                  <c:v>31.730024213087599</c:v>
                </c:pt>
                <c:pt idx="52419">
                  <c:v>31.730629539964113</c:v>
                </c:pt>
                <c:pt idx="52420">
                  <c:v>31.731234866840627</c:v>
                </c:pt>
                <c:pt idx="52421">
                  <c:v>31.73184019371714</c:v>
                </c:pt>
                <c:pt idx="52422">
                  <c:v>31.732445520593654</c:v>
                </c:pt>
                <c:pt idx="52423">
                  <c:v>31.733050847470167</c:v>
                </c:pt>
                <c:pt idx="52424">
                  <c:v>31.733656174346681</c:v>
                </c:pt>
                <c:pt idx="52425">
                  <c:v>31.734261501223195</c:v>
                </c:pt>
                <c:pt idx="52426">
                  <c:v>31.734866828099708</c:v>
                </c:pt>
                <c:pt idx="52427">
                  <c:v>31.735472154976222</c:v>
                </c:pt>
                <c:pt idx="52428">
                  <c:v>31.736077481852735</c:v>
                </c:pt>
                <c:pt idx="52429">
                  <c:v>31.736682808729249</c:v>
                </c:pt>
                <c:pt idx="52430">
                  <c:v>31.737288135605763</c:v>
                </c:pt>
                <c:pt idx="52431">
                  <c:v>31.737893462482276</c:v>
                </c:pt>
                <c:pt idx="52432">
                  <c:v>31.73849878935879</c:v>
                </c:pt>
                <c:pt idx="52433">
                  <c:v>31.739104116235303</c:v>
                </c:pt>
                <c:pt idx="52434">
                  <c:v>31.739709443111817</c:v>
                </c:pt>
                <c:pt idx="52435">
                  <c:v>31.740314769988331</c:v>
                </c:pt>
                <c:pt idx="52436">
                  <c:v>31.740920096864844</c:v>
                </c:pt>
                <c:pt idx="52437">
                  <c:v>31.741525423741358</c:v>
                </c:pt>
                <c:pt idx="52438">
                  <c:v>31.742130750617871</c:v>
                </c:pt>
                <c:pt idx="52439">
                  <c:v>31.742736077494385</c:v>
                </c:pt>
                <c:pt idx="52440">
                  <c:v>31.743341404370899</c:v>
                </c:pt>
                <c:pt idx="52441">
                  <c:v>31.743946731247412</c:v>
                </c:pt>
                <c:pt idx="52442">
                  <c:v>31.744552058123926</c:v>
                </c:pt>
                <c:pt idx="52443">
                  <c:v>31.745157385000439</c:v>
                </c:pt>
                <c:pt idx="52444">
                  <c:v>31.745762711876953</c:v>
                </c:pt>
                <c:pt idx="52445">
                  <c:v>31.746368038753467</c:v>
                </c:pt>
                <c:pt idx="52446">
                  <c:v>31.74697336562998</c:v>
                </c:pt>
                <c:pt idx="52447">
                  <c:v>31.747578692506494</c:v>
                </c:pt>
                <c:pt idx="52448">
                  <c:v>31.748184019383007</c:v>
                </c:pt>
                <c:pt idx="52449">
                  <c:v>31.748789346259521</c:v>
                </c:pt>
                <c:pt idx="52450">
                  <c:v>31.749394673136035</c:v>
                </c:pt>
                <c:pt idx="52451">
                  <c:v>31.750000000012548</c:v>
                </c:pt>
                <c:pt idx="52452">
                  <c:v>31.750605326889062</c:v>
                </c:pt>
                <c:pt idx="52453">
                  <c:v>31.751210653765575</c:v>
                </c:pt>
                <c:pt idx="52454">
                  <c:v>31.751815980642089</c:v>
                </c:pt>
                <c:pt idx="52455">
                  <c:v>31.752421307518603</c:v>
                </c:pt>
                <c:pt idx="52456">
                  <c:v>31.753026634395116</c:v>
                </c:pt>
                <c:pt idx="52457">
                  <c:v>31.75363196127163</c:v>
                </c:pt>
                <c:pt idx="52458">
                  <c:v>31.754237288148143</c:v>
                </c:pt>
                <c:pt idx="52459">
                  <c:v>31.754842615024657</c:v>
                </c:pt>
                <c:pt idx="52460">
                  <c:v>31.755447941901171</c:v>
                </c:pt>
                <c:pt idx="52461">
                  <c:v>31.756053268777684</c:v>
                </c:pt>
                <c:pt idx="52462">
                  <c:v>31.756658595654198</c:v>
                </c:pt>
                <c:pt idx="52463">
                  <c:v>31.757263922530711</c:v>
                </c:pt>
                <c:pt idx="52464">
                  <c:v>31.757869249407225</c:v>
                </c:pt>
                <c:pt idx="52465">
                  <c:v>31.758474576283739</c:v>
                </c:pt>
                <c:pt idx="52466">
                  <c:v>31.759079903160252</c:v>
                </c:pt>
                <c:pt idx="52467">
                  <c:v>31.759685230036766</c:v>
                </c:pt>
                <c:pt idx="52468">
                  <c:v>31.760290556913279</c:v>
                </c:pt>
                <c:pt idx="52469">
                  <c:v>31.760895883789793</c:v>
                </c:pt>
                <c:pt idx="52470">
                  <c:v>31.761501210666307</c:v>
                </c:pt>
                <c:pt idx="52471">
                  <c:v>31.76210653754282</c:v>
                </c:pt>
                <c:pt idx="52472">
                  <c:v>31.762711864419334</c:v>
                </c:pt>
                <c:pt idx="52473">
                  <c:v>31.763317191295847</c:v>
                </c:pt>
                <c:pt idx="52474">
                  <c:v>31.763922518172361</c:v>
                </c:pt>
                <c:pt idx="52475">
                  <c:v>31.764527845048875</c:v>
                </c:pt>
                <c:pt idx="52476">
                  <c:v>31.765133171925388</c:v>
                </c:pt>
                <c:pt idx="52477">
                  <c:v>31.765738498801902</c:v>
                </c:pt>
                <c:pt idx="52478">
                  <c:v>31.766343825678415</c:v>
                </c:pt>
                <c:pt idx="52479">
                  <c:v>31.766949152554929</c:v>
                </c:pt>
                <c:pt idx="52480">
                  <c:v>31.767554479431443</c:v>
                </c:pt>
                <c:pt idx="52481">
                  <c:v>31.768159806307956</c:v>
                </c:pt>
                <c:pt idx="52482">
                  <c:v>31.76876513318447</c:v>
                </c:pt>
                <c:pt idx="52483">
                  <c:v>31.769370460060983</c:v>
                </c:pt>
                <c:pt idx="52484">
                  <c:v>31.769975786937497</c:v>
                </c:pt>
                <c:pt idx="52485">
                  <c:v>31.770581113814011</c:v>
                </c:pt>
                <c:pt idx="52486">
                  <c:v>31.771186440690524</c:v>
                </c:pt>
                <c:pt idx="52487">
                  <c:v>31.771791767567038</c:v>
                </c:pt>
                <c:pt idx="52488">
                  <c:v>31.772397094443551</c:v>
                </c:pt>
                <c:pt idx="52489">
                  <c:v>31.773002421320065</c:v>
                </c:pt>
                <c:pt idx="52490">
                  <c:v>31.773607748196579</c:v>
                </c:pt>
                <c:pt idx="52491">
                  <c:v>31.774213075073092</c:v>
                </c:pt>
                <c:pt idx="52492">
                  <c:v>31.774818401949606</c:v>
                </c:pt>
                <c:pt idx="52493">
                  <c:v>31.775423728826119</c:v>
                </c:pt>
                <c:pt idx="52494">
                  <c:v>31.776029055702633</c:v>
                </c:pt>
                <c:pt idx="52495">
                  <c:v>31.776634382579147</c:v>
                </c:pt>
                <c:pt idx="52496">
                  <c:v>31.77723970945566</c:v>
                </c:pt>
                <c:pt idx="52497">
                  <c:v>31.777845036332174</c:v>
                </c:pt>
                <c:pt idx="52498">
                  <c:v>31.778450363208687</c:v>
                </c:pt>
                <c:pt idx="52499">
                  <c:v>31.779055690085201</c:v>
                </c:pt>
                <c:pt idx="52500">
                  <c:v>31.779661016961715</c:v>
                </c:pt>
                <c:pt idx="52501">
                  <c:v>31.780266343838228</c:v>
                </c:pt>
                <c:pt idx="52502">
                  <c:v>31.780871670714742</c:v>
                </c:pt>
                <c:pt idx="52503">
                  <c:v>31.781476997591255</c:v>
                </c:pt>
                <c:pt idx="52504">
                  <c:v>31.782082324467769</c:v>
                </c:pt>
                <c:pt idx="52505">
                  <c:v>31.782687651344283</c:v>
                </c:pt>
                <c:pt idx="52506">
                  <c:v>31.783292978220796</c:v>
                </c:pt>
                <c:pt idx="52507">
                  <c:v>31.78389830509731</c:v>
                </c:pt>
                <c:pt idx="52508">
                  <c:v>31.784503631973823</c:v>
                </c:pt>
                <c:pt idx="52509">
                  <c:v>31.785108958850337</c:v>
                </c:pt>
                <c:pt idx="52510">
                  <c:v>31.785714285726851</c:v>
                </c:pt>
                <c:pt idx="52511">
                  <c:v>31.786319612603364</c:v>
                </c:pt>
                <c:pt idx="52512">
                  <c:v>31.786924939479878</c:v>
                </c:pt>
                <c:pt idx="52513">
                  <c:v>31.787530266356391</c:v>
                </c:pt>
                <c:pt idx="52514">
                  <c:v>31.788135593232905</c:v>
                </c:pt>
                <c:pt idx="52515">
                  <c:v>31.788740920109419</c:v>
                </c:pt>
                <c:pt idx="52516">
                  <c:v>31.789346246985932</c:v>
                </c:pt>
                <c:pt idx="52517">
                  <c:v>31.789951573862446</c:v>
                </c:pt>
                <c:pt idx="52518">
                  <c:v>31.790556900738959</c:v>
                </c:pt>
                <c:pt idx="52519">
                  <c:v>31.791162227615473</c:v>
                </c:pt>
                <c:pt idx="52520">
                  <c:v>31.791767554491987</c:v>
                </c:pt>
                <c:pt idx="52521">
                  <c:v>31.7923728813685</c:v>
                </c:pt>
                <c:pt idx="52522">
                  <c:v>31.792978208245014</c:v>
                </c:pt>
                <c:pt idx="52523">
                  <c:v>31.793583535121527</c:v>
                </c:pt>
                <c:pt idx="52524">
                  <c:v>31.794188861998041</c:v>
                </c:pt>
                <c:pt idx="52525">
                  <c:v>31.794794188874555</c:v>
                </c:pt>
                <c:pt idx="52526">
                  <c:v>31.795399515751068</c:v>
                </c:pt>
                <c:pt idx="52527">
                  <c:v>31.796004842627582</c:v>
                </c:pt>
                <c:pt idx="52528">
                  <c:v>31.796610169504095</c:v>
                </c:pt>
                <c:pt idx="52529">
                  <c:v>31.797215496380609</c:v>
                </c:pt>
                <c:pt idx="52530">
                  <c:v>31.797820823257123</c:v>
                </c:pt>
                <c:pt idx="52531">
                  <c:v>31.798426150133636</c:v>
                </c:pt>
                <c:pt idx="52532">
                  <c:v>31.79903147701015</c:v>
                </c:pt>
                <c:pt idx="52533">
                  <c:v>31.799636803886663</c:v>
                </c:pt>
                <c:pt idx="52534">
                  <c:v>31.800242130763177</c:v>
                </c:pt>
                <c:pt idx="52535">
                  <c:v>31.800847457639691</c:v>
                </c:pt>
                <c:pt idx="52536">
                  <c:v>31.801452784516204</c:v>
                </c:pt>
                <c:pt idx="52537">
                  <c:v>31.802058111392718</c:v>
                </c:pt>
                <c:pt idx="52538">
                  <c:v>31.802663438269231</c:v>
                </c:pt>
                <c:pt idx="52539">
                  <c:v>31.803268765145745</c:v>
                </c:pt>
                <c:pt idx="52540">
                  <c:v>31.803874092022259</c:v>
                </c:pt>
                <c:pt idx="52541">
                  <c:v>31.804479418898772</c:v>
                </c:pt>
                <c:pt idx="52542">
                  <c:v>31.805084745775286</c:v>
                </c:pt>
                <c:pt idx="52543">
                  <c:v>31.805690072651799</c:v>
                </c:pt>
                <c:pt idx="52544">
                  <c:v>31.806295399528313</c:v>
                </c:pt>
                <c:pt idx="52545">
                  <c:v>31.806900726404827</c:v>
                </c:pt>
                <c:pt idx="52546">
                  <c:v>31.80750605328134</c:v>
                </c:pt>
                <c:pt idx="52547">
                  <c:v>31.808111380157854</c:v>
                </c:pt>
                <c:pt idx="52548">
                  <c:v>31.808716707034367</c:v>
                </c:pt>
                <c:pt idx="52549">
                  <c:v>31.809322033910881</c:v>
                </c:pt>
                <c:pt idx="52550">
                  <c:v>31.809927360787395</c:v>
                </c:pt>
                <c:pt idx="52551">
                  <c:v>31.810532687663908</c:v>
                </c:pt>
                <c:pt idx="52552">
                  <c:v>31.811138014540422</c:v>
                </c:pt>
                <c:pt idx="52553">
                  <c:v>31.811743341416935</c:v>
                </c:pt>
                <c:pt idx="52554">
                  <c:v>31.812348668293449</c:v>
                </c:pt>
                <c:pt idx="52555">
                  <c:v>31.812953995169963</c:v>
                </c:pt>
                <c:pt idx="52556">
                  <c:v>31.813559322046476</c:v>
                </c:pt>
                <c:pt idx="52557">
                  <c:v>31.81416464892299</c:v>
                </c:pt>
                <c:pt idx="52558">
                  <c:v>31.814769975799503</c:v>
                </c:pt>
                <c:pt idx="52559">
                  <c:v>31.815375302676017</c:v>
                </c:pt>
                <c:pt idx="52560">
                  <c:v>31.815980629552531</c:v>
                </c:pt>
                <c:pt idx="52561">
                  <c:v>31.816585956429044</c:v>
                </c:pt>
                <c:pt idx="52562">
                  <c:v>31.817191283305558</c:v>
                </c:pt>
                <c:pt idx="52563">
                  <c:v>31.817796610182072</c:v>
                </c:pt>
                <c:pt idx="52564">
                  <c:v>31.818401937058585</c:v>
                </c:pt>
                <c:pt idx="52565">
                  <c:v>31.819007263935099</c:v>
                </c:pt>
                <c:pt idx="52566">
                  <c:v>31.819612590811612</c:v>
                </c:pt>
                <c:pt idx="52567">
                  <c:v>31.820217917688126</c:v>
                </c:pt>
                <c:pt idx="52568">
                  <c:v>31.82082324456464</c:v>
                </c:pt>
                <c:pt idx="52569">
                  <c:v>31.821428571441153</c:v>
                </c:pt>
                <c:pt idx="52570">
                  <c:v>31.822033898317667</c:v>
                </c:pt>
                <c:pt idx="52571">
                  <c:v>31.82263922519418</c:v>
                </c:pt>
                <c:pt idx="52572">
                  <c:v>31.823244552070694</c:v>
                </c:pt>
                <c:pt idx="52573">
                  <c:v>31.823849878947208</c:v>
                </c:pt>
                <c:pt idx="52574">
                  <c:v>31.824455205823721</c:v>
                </c:pt>
                <c:pt idx="52575">
                  <c:v>31.825060532700235</c:v>
                </c:pt>
                <c:pt idx="52576">
                  <c:v>31.825665859576748</c:v>
                </c:pt>
                <c:pt idx="52577">
                  <c:v>31.826271186453262</c:v>
                </c:pt>
                <c:pt idx="52578">
                  <c:v>31.826876513329776</c:v>
                </c:pt>
                <c:pt idx="52579">
                  <c:v>31.827481840206289</c:v>
                </c:pt>
                <c:pt idx="52580">
                  <c:v>31.828087167082803</c:v>
                </c:pt>
                <c:pt idx="52581">
                  <c:v>31.828692493959316</c:v>
                </c:pt>
                <c:pt idx="52582">
                  <c:v>31.82929782083583</c:v>
                </c:pt>
                <c:pt idx="52583">
                  <c:v>31.829903147712344</c:v>
                </c:pt>
                <c:pt idx="52584">
                  <c:v>31.830508474588857</c:v>
                </c:pt>
                <c:pt idx="52585">
                  <c:v>31.831113801465371</c:v>
                </c:pt>
                <c:pt idx="52586">
                  <c:v>31.831719128341884</c:v>
                </c:pt>
                <c:pt idx="52587">
                  <c:v>31.832324455218398</c:v>
                </c:pt>
                <c:pt idx="52588">
                  <c:v>31.832929782094912</c:v>
                </c:pt>
                <c:pt idx="52589">
                  <c:v>31.833535108971425</c:v>
                </c:pt>
                <c:pt idx="52590">
                  <c:v>31.834140435847939</c:v>
                </c:pt>
                <c:pt idx="52591">
                  <c:v>31.834745762724452</c:v>
                </c:pt>
                <c:pt idx="52592">
                  <c:v>31.835351089600966</c:v>
                </c:pt>
                <c:pt idx="52593">
                  <c:v>31.83595641647748</c:v>
                </c:pt>
                <c:pt idx="52594">
                  <c:v>31.836561743353993</c:v>
                </c:pt>
                <c:pt idx="52595">
                  <c:v>31.837167070230507</c:v>
                </c:pt>
                <c:pt idx="52596">
                  <c:v>31.83777239710702</c:v>
                </c:pt>
                <c:pt idx="52597">
                  <c:v>31.838377723983534</c:v>
                </c:pt>
                <c:pt idx="52598">
                  <c:v>31.838983050860048</c:v>
                </c:pt>
                <c:pt idx="52599">
                  <c:v>31.839588377736561</c:v>
                </c:pt>
                <c:pt idx="52600">
                  <c:v>31.840193704613075</c:v>
                </c:pt>
                <c:pt idx="52601">
                  <c:v>31.840799031489588</c:v>
                </c:pt>
                <c:pt idx="52602">
                  <c:v>31.841404358366102</c:v>
                </c:pt>
                <c:pt idx="52603">
                  <c:v>31.842009685242616</c:v>
                </c:pt>
                <c:pt idx="52604">
                  <c:v>31.842615012119129</c:v>
                </c:pt>
                <c:pt idx="52605">
                  <c:v>31.843220338995643</c:v>
                </c:pt>
                <c:pt idx="52606">
                  <c:v>31.843825665872156</c:v>
                </c:pt>
                <c:pt idx="52607">
                  <c:v>31.84443099274867</c:v>
                </c:pt>
                <c:pt idx="52608">
                  <c:v>31.845036319625184</c:v>
                </c:pt>
                <c:pt idx="52609">
                  <c:v>31.845641646501697</c:v>
                </c:pt>
                <c:pt idx="52610">
                  <c:v>31.846246973378211</c:v>
                </c:pt>
                <c:pt idx="52611">
                  <c:v>31.846852300254724</c:v>
                </c:pt>
                <c:pt idx="52612">
                  <c:v>31.847457627131238</c:v>
                </c:pt>
                <c:pt idx="52613">
                  <c:v>31.848062954007752</c:v>
                </c:pt>
                <c:pt idx="52614">
                  <c:v>31.848668280884265</c:v>
                </c:pt>
                <c:pt idx="52615">
                  <c:v>31.849273607760779</c:v>
                </c:pt>
                <c:pt idx="52616">
                  <c:v>31.849878934637292</c:v>
                </c:pt>
                <c:pt idx="52617">
                  <c:v>31.850484261513806</c:v>
                </c:pt>
                <c:pt idx="52618">
                  <c:v>31.85108958839032</c:v>
                </c:pt>
                <c:pt idx="52619">
                  <c:v>31.851694915266833</c:v>
                </c:pt>
                <c:pt idx="52620">
                  <c:v>31.852300242143347</c:v>
                </c:pt>
                <c:pt idx="52621">
                  <c:v>31.85290556901986</c:v>
                </c:pt>
                <c:pt idx="52622">
                  <c:v>31.853510895896374</c:v>
                </c:pt>
                <c:pt idx="52623">
                  <c:v>31.854116222772888</c:v>
                </c:pt>
                <c:pt idx="52624">
                  <c:v>31.854721549649401</c:v>
                </c:pt>
                <c:pt idx="52625">
                  <c:v>31.855326876525915</c:v>
                </c:pt>
                <c:pt idx="52626">
                  <c:v>31.855932203402428</c:v>
                </c:pt>
                <c:pt idx="52627">
                  <c:v>31.856537530278942</c:v>
                </c:pt>
                <c:pt idx="52628">
                  <c:v>31.857142857155456</c:v>
                </c:pt>
                <c:pt idx="52629">
                  <c:v>31.857748184031969</c:v>
                </c:pt>
                <c:pt idx="52630">
                  <c:v>31.858353510908483</c:v>
                </c:pt>
                <c:pt idx="52631">
                  <c:v>31.858958837784996</c:v>
                </c:pt>
                <c:pt idx="52632">
                  <c:v>31.85956416466151</c:v>
                </c:pt>
                <c:pt idx="52633">
                  <c:v>31.860169491538024</c:v>
                </c:pt>
                <c:pt idx="52634">
                  <c:v>31.860774818414537</c:v>
                </c:pt>
                <c:pt idx="52635">
                  <c:v>31.861380145291051</c:v>
                </c:pt>
                <c:pt idx="52636">
                  <c:v>31.861985472167564</c:v>
                </c:pt>
                <c:pt idx="52637">
                  <c:v>31.862590799044078</c:v>
                </c:pt>
                <c:pt idx="52638">
                  <c:v>31.863196125920592</c:v>
                </c:pt>
                <c:pt idx="52639">
                  <c:v>31.863801452797105</c:v>
                </c:pt>
                <c:pt idx="52640">
                  <c:v>31.864406779673619</c:v>
                </c:pt>
                <c:pt idx="52641">
                  <c:v>31.865012106550132</c:v>
                </c:pt>
                <c:pt idx="52642">
                  <c:v>31.865617433426646</c:v>
                </c:pt>
                <c:pt idx="52643">
                  <c:v>31.86622276030316</c:v>
                </c:pt>
                <c:pt idx="52644">
                  <c:v>31.866828087179673</c:v>
                </c:pt>
                <c:pt idx="52645">
                  <c:v>31.867433414056187</c:v>
                </c:pt>
                <c:pt idx="52646">
                  <c:v>31.8680387409327</c:v>
                </c:pt>
                <c:pt idx="52647">
                  <c:v>31.868644067809214</c:v>
                </c:pt>
                <c:pt idx="52648">
                  <c:v>31.869249394685728</c:v>
                </c:pt>
                <c:pt idx="52649">
                  <c:v>31.869854721562241</c:v>
                </c:pt>
                <c:pt idx="52650">
                  <c:v>31.870460048438755</c:v>
                </c:pt>
                <c:pt idx="52651">
                  <c:v>31.871065375315268</c:v>
                </c:pt>
                <c:pt idx="52652">
                  <c:v>31.871670702191782</c:v>
                </c:pt>
                <c:pt idx="52653">
                  <c:v>31.872276029068296</c:v>
                </c:pt>
                <c:pt idx="52654">
                  <c:v>31.872881355944809</c:v>
                </c:pt>
                <c:pt idx="52655">
                  <c:v>31.873486682821323</c:v>
                </c:pt>
                <c:pt idx="52656">
                  <c:v>31.874092009697836</c:v>
                </c:pt>
                <c:pt idx="52657">
                  <c:v>31.87469733657435</c:v>
                </c:pt>
                <c:pt idx="52658">
                  <c:v>31.875302663450864</c:v>
                </c:pt>
                <c:pt idx="52659">
                  <c:v>31.875907990327377</c:v>
                </c:pt>
                <c:pt idx="52660">
                  <c:v>31.876513317203891</c:v>
                </c:pt>
                <c:pt idx="52661">
                  <c:v>31.877118644080404</c:v>
                </c:pt>
                <c:pt idx="52662">
                  <c:v>31.877723970956918</c:v>
                </c:pt>
                <c:pt idx="52663">
                  <c:v>31.878329297833432</c:v>
                </c:pt>
                <c:pt idx="52664">
                  <c:v>31.878934624709945</c:v>
                </c:pt>
                <c:pt idx="52665">
                  <c:v>31.879539951586459</c:v>
                </c:pt>
                <c:pt idx="52666">
                  <c:v>31.880145278462972</c:v>
                </c:pt>
                <c:pt idx="52667">
                  <c:v>31.880750605339486</c:v>
                </c:pt>
                <c:pt idx="52668">
                  <c:v>31.881355932216</c:v>
                </c:pt>
                <c:pt idx="52669">
                  <c:v>31.881961259092513</c:v>
                </c:pt>
                <c:pt idx="52670">
                  <c:v>31.882566585969027</c:v>
                </c:pt>
                <c:pt idx="52671">
                  <c:v>31.88317191284554</c:v>
                </c:pt>
                <c:pt idx="52672">
                  <c:v>31.883777239722054</c:v>
                </c:pt>
                <c:pt idx="52673">
                  <c:v>31.884382566598568</c:v>
                </c:pt>
                <c:pt idx="52674">
                  <c:v>31.884987893475081</c:v>
                </c:pt>
                <c:pt idx="52675">
                  <c:v>31.885593220351595</c:v>
                </c:pt>
                <c:pt idx="52676">
                  <c:v>31.886198547228108</c:v>
                </c:pt>
                <c:pt idx="52677">
                  <c:v>31.886803874104622</c:v>
                </c:pt>
                <c:pt idx="52678">
                  <c:v>31.887409200981136</c:v>
                </c:pt>
                <c:pt idx="52679">
                  <c:v>31.888014527857649</c:v>
                </c:pt>
                <c:pt idx="52680">
                  <c:v>31.888619854734163</c:v>
                </c:pt>
                <c:pt idx="52681">
                  <c:v>31.889225181610676</c:v>
                </c:pt>
                <c:pt idx="52682">
                  <c:v>31.88983050848719</c:v>
                </c:pt>
                <c:pt idx="52683">
                  <c:v>31.890435835363704</c:v>
                </c:pt>
                <c:pt idx="52684">
                  <c:v>31.891041162240217</c:v>
                </c:pt>
                <c:pt idx="52685">
                  <c:v>31.891646489116731</c:v>
                </c:pt>
                <c:pt idx="52686">
                  <c:v>31.892251815993244</c:v>
                </c:pt>
                <c:pt idx="52687">
                  <c:v>31.892857142869758</c:v>
                </c:pt>
                <c:pt idx="52688">
                  <c:v>31.893462469746272</c:v>
                </c:pt>
                <c:pt idx="52689">
                  <c:v>31.894067796622785</c:v>
                </c:pt>
                <c:pt idx="52690">
                  <c:v>31.894673123499299</c:v>
                </c:pt>
                <c:pt idx="52691">
                  <c:v>31.895278450375812</c:v>
                </c:pt>
                <c:pt idx="52692">
                  <c:v>31.895883777252326</c:v>
                </c:pt>
                <c:pt idx="52693">
                  <c:v>31.89648910412884</c:v>
                </c:pt>
                <c:pt idx="52694">
                  <c:v>31.897094431005353</c:v>
                </c:pt>
                <c:pt idx="52695">
                  <c:v>31.897699757881867</c:v>
                </c:pt>
                <c:pt idx="52696">
                  <c:v>31.89830508475838</c:v>
                </c:pt>
                <c:pt idx="52697">
                  <c:v>31.898910411634894</c:v>
                </c:pt>
                <c:pt idx="52698">
                  <c:v>31.899515738511408</c:v>
                </c:pt>
                <c:pt idx="52699">
                  <c:v>31.900121065387921</c:v>
                </c:pt>
                <c:pt idx="52700">
                  <c:v>31.900726392264435</c:v>
                </c:pt>
                <c:pt idx="52701">
                  <c:v>31.901331719140948</c:v>
                </c:pt>
                <c:pt idx="52702">
                  <c:v>31.901937046017462</c:v>
                </c:pt>
                <c:pt idx="52703">
                  <c:v>31.902542372893976</c:v>
                </c:pt>
                <c:pt idx="52704">
                  <c:v>31.903147699770489</c:v>
                </c:pt>
                <c:pt idx="52705">
                  <c:v>31.903753026647003</c:v>
                </c:pt>
                <c:pt idx="52706">
                  <c:v>31.904358353523516</c:v>
                </c:pt>
                <c:pt idx="52707">
                  <c:v>31.90496368040003</c:v>
                </c:pt>
                <c:pt idx="52708">
                  <c:v>31.905569007276544</c:v>
                </c:pt>
                <c:pt idx="52709">
                  <c:v>31.906174334153057</c:v>
                </c:pt>
                <c:pt idx="52710">
                  <c:v>31.906779661029571</c:v>
                </c:pt>
                <c:pt idx="52711">
                  <c:v>31.907384987906084</c:v>
                </c:pt>
                <c:pt idx="52712">
                  <c:v>31.907990314782598</c:v>
                </c:pt>
                <c:pt idx="52713">
                  <c:v>31.908595641659112</c:v>
                </c:pt>
                <c:pt idx="52714">
                  <c:v>31.909200968535625</c:v>
                </c:pt>
                <c:pt idx="52715">
                  <c:v>31.909806295412139</c:v>
                </c:pt>
                <c:pt idx="52716">
                  <c:v>31.910411622288652</c:v>
                </c:pt>
                <c:pt idx="52717">
                  <c:v>31.911016949165166</c:v>
                </c:pt>
                <c:pt idx="52718">
                  <c:v>31.91162227604168</c:v>
                </c:pt>
                <c:pt idx="52719">
                  <c:v>31.912227602918193</c:v>
                </c:pt>
                <c:pt idx="52720">
                  <c:v>31.912832929794707</c:v>
                </c:pt>
                <c:pt idx="52721">
                  <c:v>31.91343825667122</c:v>
                </c:pt>
                <c:pt idx="52722">
                  <c:v>31.914043583547734</c:v>
                </c:pt>
                <c:pt idx="52723">
                  <c:v>31.914648910424248</c:v>
                </c:pt>
                <c:pt idx="52724">
                  <c:v>31.915254237300761</c:v>
                </c:pt>
                <c:pt idx="52725">
                  <c:v>31.915859564177275</c:v>
                </c:pt>
                <c:pt idx="52726">
                  <c:v>31.916464891053788</c:v>
                </c:pt>
                <c:pt idx="52727">
                  <c:v>31.917070217930302</c:v>
                </c:pt>
                <c:pt idx="52728">
                  <c:v>31.917675544806816</c:v>
                </c:pt>
                <c:pt idx="52729">
                  <c:v>31.918280871683329</c:v>
                </c:pt>
                <c:pt idx="52730">
                  <c:v>31.918886198559843</c:v>
                </c:pt>
                <c:pt idx="52731">
                  <c:v>31.919491525436356</c:v>
                </c:pt>
                <c:pt idx="52732">
                  <c:v>31.92009685231287</c:v>
                </c:pt>
                <c:pt idx="52733">
                  <c:v>31.920702179189384</c:v>
                </c:pt>
                <c:pt idx="52734">
                  <c:v>31.921307506065897</c:v>
                </c:pt>
                <c:pt idx="52735">
                  <c:v>31.921912832942411</c:v>
                </c:pt>
                <c:pt idx="52736">
                  <c:v>31.922518159818924</c:v>
                </c:pt>
                <c:pt idx="52737">
                  <c:v>31.923123486695438</c:v>
                </c:pt>
                <c:pt idx="52738">
                  <c:v>31.923728813571952</c:v>
                </c:pt>
                <c:pt idx="52739">
                  <c:v>31.924334140448465</c:v>
                </c:pt>
                <c:pt idx="52740">
                  <c:v>31.924939467324979</c:v>
                </c:pt>
                <c:pt idx="52741">
                  <c:v>31.925544794201492</c:v>
                </c:pt>
                <c:pt idx="52742">
                  <c:v>31.926150121078006</c:v>
                </c:pt>
                <c:pt idx="52743">
                  <c:v>31.92675544795452</c:v>
                </c:pt>
                <c:pt idx="52744">
                  <c:v>31.927360774831033</c:v>
                </c:pt>
                <c:pt idx="52745">
                  <c:v>31.927966101707547</c:v>
                </c:pt>
                <c:pt idx="52746">
                  <c:v>31.92857142858406</c:v>
                </c:pt>
                <c:pt idx="52747">
                  <c:v>31.929176755460574</c:v>
                </c:pt>
                <c:pt idx="52748">
                  <c:v>31.929782082337088</c:v>
                </c:pt>
                <c:pt idx="52749">
                  <c:v>31.930387409213601</c:v>
                </c:pt>
                <c:pt idx="52750">
                  <c:v>31.930992736090115</c:v>
                </c:pt>
                <c:pt idx="52751">
                  <c:v>31.931598062966629</c:v>
                </c:pt>
                <c:pt idx="52752">
                  <c:v>31.932203389843142</c:v>
                </c:pt>
                <c:pt idx="52753">
                  <c:v>31.932808716719656</c:v>
                </c:pt>
                <c:pt idx="52754">
                  <c:v>31.933414043596169</c:v>
                </c:pt>
                <c:pt idx="52755">
                  <c:v>31.934019370472683</c:v>
                </c:pt>
                <c:pt idx="52756">
                  <c:v>31.934624697349197</c:v>
                </c:pt>
                <c:pt idx="52757">
                  <c:v>31.93523002422571</c:v>
                </c:pt>
                <c:pt idx="52758">
                  <c:v>31.935835351102224</c:v>
                </c:pt>
                <c:pt idx="52759">
                  <c:v>31.936440677978737</c:v>
                </c:pt>
                <c:pt idx="52760">
                  <c:v>31.937046004855251</c:v>
                </c:pt>
                <c:pt idx="52761">
                  <c:v>31.937651331731765</c:v>
                </c:pt>
                <c:pt idx="52762">
                  <c:v>31.938256658608278</c:v>
                </c:pt>
                <c:pt idx="52763">
                  <c:v>31.938861985484792</c:v>
                </c:pt>
                <c:pt idx="52764">
                  <c:v>31.939467312361305</c:v>
                </c:pt>
                <c:pt idx="52765">
                  <c:v>31.940072639237819</c:v>
                </c:pt>
                <c:pt idx="52766">
                  <c:v>31.940677966114333</c:v>
                </c:pt>
                <c:pt idx="52767">
                  <c:v>31.941283292990846</c:v>
                </c:pt>
                <c:pt idx="52768">
                  <c:v>31.94188861986736</c:v>
                </c:pt>
                <c:pt idx="52769">
                  <c:v>31.942493946743873</c:v>
                </c:pt>
                <c:pt idx="52770">
                  <c:v>31.943099273620387</c:v>
                </c:pt>
                <c:pt idx="52771">
                  <c:v>31.943704600496901</c:v>
                </c:pt>
                <c:pt idx="52772">
                  <c:v>31.944309927373414</c:v>
                </c:pt>
                <c:pt idx="52773">
                  <c:v>31.944915254249928</c:v>
                </c:pt>
                <c:pt idx="52774">
                  <c:v>31.945520581126441</c:v>
                </c:pt>
                <c:pt idx="52775">
                  <c:v>31.946125908002955</c:v>
                </c:pt>
                <c:pt idx="52776">
                  <c:v>31.946731234879469</c:v>
                </c:pt>
                <c:pt idx="52777">
                  <c:v>31.947336561755982</c:v>
                </c:pt>
                <c:pt idx="52778">
                  <c:v>31.947941888632496</c:v>
                </c:pt>
                <c:pt idx="52779">
                  <c:v>31.948547215509009</c:v>
                </c:pt>
                <c:pt idx="52780">
                  <c:v>31.949152542385523</c:v>
                </c:pt>
                <c:pt idx="52781">
                  <c:v>31.949757869262037</c:v>
                </c:pt>
                <c:pt idx="52782">
                  <c:v>31.95036319613855</c:v>
                </c:pt>
                <c:pt idx="52783">
                  <c:v>31.950968523015064</c:v>
                </c:pt>
                <c:pt idx="52784">
                  <c:v>31.951573849891577</c:v>
                </c:pt>
                <c:pt idx="52785">
                  <c:v>31.952179176768091</c:v>
                </c:pt>
                <c:pt idx="52786">
                  <c:v>31.952784503644605</c:v>
                </c:pt>
                <c:pt idx="52787">
                  <c:v>31.953389830521118</c:v>
                </c:pt>
                <c:pt idx="52788">
                  <c:v>31.953995157397632</c:v>
                </c:pt>
                <c:pt idx="52789">
                  <c:v>31.954600484274145</c:v>
                </c:pt>
                <c:pt idx="52790">
                  <c:v>31.955205811150659</c:v>
                </c:pt>
                <c:pt idx="52791">
                  <c:v>31.955811138027173</c:v>
                </c:pt>
                <c:pt idx="52792">
                  <c:v>31.956416464903686</c:v>
                </c:pt>
                <c:pt idx="52793">
                  <c:v>31.9570217917802</c:v>
                </c:pt>
                <c:pt idx="52794">
                  <c:v>31.957627118656713</c:v>
                </c:pt>
                <c:pt idx="52795">
                  <c:v>31.958232445533227</c:v>
                </c:pt>
                <c:pt idx="52796">
                  <c:v>31.958837772409741</c:v>
                </c:pt>
                <c:pt idx="52797">
                  <c:v>31.959443099286254</c:v>
                </c:pt>
                <c:pt idx="52798">
                  <c:v>31.960048426162768</c:v>
                </c:pt>
                <c:pt idx="52799">
                  <c:v>31.960653753039281</c:v>
                </c:pt>
                <c:pt idx="52800">
                  <c:v>31.961259079915795</c:v>
                </c:pt>
                <c:pt idx="52801">
                  <c:v>31.961864406792309</c:v>
                </c:pt>
                <c:pt idx="52802">
                  <c:v>31.962469733668822</c:v>
                </c:pt>
                <c:pt idx="52803">
                  <c:v>31.963075060545336</c:v>
                </c:pt>
                <c:pt idx="52804">
                  <c:v>31.963680387421849</c:v>
                </c:pt>
                <c:pt idx="52805">
                  <c:v>31.964285714298363</c:v>
                </c:pt>
                <c:pt idx="52806">
                  <c:v>31.964891041174877</c:v>
                </c:pt>
                <c:pt idx="52807">
                  <c:v>31.96549636805139</c:v>
                </c:pt>
                <c:pt idx="52808">
                  <c:v>31.966101694927904</c:v>
                </c:pt>
                <c:pt idx="52809">
                  <c:v>31.966707021804417</c:v>
                </c:pt>
                <c:pt idx="52810">
                  <c:v>31.967312348680931</c:v>
                </c:pt>
                <c:pt idx="52811">
                  <c:v>31.967917675557445</c:v>
                </c:pt>
                <c:pt idx="52812">
                  <c:v>31.968523002433958</c:v>
                </c:pt>
                <c:pt idx="52813">
                  <c:v>31.969128329310472</c:v>
                </c:pt>
                <c:pt idx="52814">
                  <c:v>31.969733656186985</c:v>
                </c:pt>
                <c:pt idx="52815">
                  <c:v>31.970338983063499</c:v>
                </c:pt>
                <c:pt idx="52816">
                  <c:v>31.970944309940013</c:v>
                </c:pt>
                <c:pt idx="52817">
                  <c:v>31.971549636816526</c:v>
                </c:pt>
                <c:pt idx="52818">
                  <c:v>31.97215496369304</c:v>
                </c:pt>
                <c:pt idx="52819">
                  <c:v>31.972760290569553</c:v>
                </c:pt>
                <c:pt idx="52820">
                  <c:v>31.973365617446067</c:v>
                </c:pt>
                <c:pt idx="52821">
                  <c:v>31.973970944322581</c:v>
                </c:pt>
                <c:pt idx="52822">
                  <c:v>31.974576271199094</c:v>
                </c:pt>
                <c:pt idx="52823">
                  <c:v>31.975181598075608</c:v>
                </c:pt>
                <c:pt idx="52824">
                  <c:v>31.975786924952121</c:v>
                </c:pt>
                <c:pt idx="52825">
                  <c:v>31.976392251828635</c:v>
                </c:pt>
                <c:pt idx="52826">
                  <c:v>31.976997578705149</c:v>
                </c:pt>
                <c:pt idx="52827">
                  <c:v>31.977602905581662</c:v>
                </c:pt>
                <c:pt idx="52828">
                  <c:v>31.978208232458176</c:v>
                </c:pt>
                <c:pt idx="52829">
                  <c:v>31.978813559334689</c:v>
                </c:pt>
                <c:pt idx="52830">
                  <c:v>31.979418886211203</c:v>
                </c:pt>
                <c:pt idx="52831">
                  <c:v>31.980024213087717</c:v>
                </c:pt>
                <c:pt idx="52832">
                  <c:v>31.98062953996423</c:v>
                </c:pt>
                <c:pt idx="52833">
                  <c:v>31.981234866840744</c:v>
                </c:pt>
                <c:pt idx="52834">
                  <c:v>31.981840193717257</c:v>
                </c:pt>
                <c:pt idx="52835">
                  <c:v>31.982445520593771</c:v>
                </c:pt>
                <c:pt idx="52836">
                  <c:v>31.983050847470285</c:v>
                </c:pt>
                <c:pt idx="52837">
                  <c:v>31.983656174346798</c:v>
                </c:pt>
                <c:pt idx="52838">
                  <c:v>31.984261501223312</c:v>
                </c:pt>
                <c:pt idx="52839">
                  <c:v>31.984866828099825</c:v>
                </c:pt>
                <c:pt idx="52840">
                  <c:v>31.985472154976339</c:v>
                </c:pt>
                <c:pt idx="52841">
                  <c:v>31.986077481852853</c:v>
                </c:pt>
                <c:pt idx="52842">
                  <c:v>31.986682808729366</c:v>
                </c:pt>
                <c:pt idx="52843">
                  <c:v>31.98728813560588</c:v>
                </c:pt>
                <c:pt idx="52844">
                  <c:v>31.987893462482393</c:v>
                </c:pt>
                <c:pt idx="52845">
                  <c:v>31.988498789358907</c:v>
                </c:pt>
                <c:pt idx="52846">
                  <c:v>31.989104116235421</c:v>
                </c:pt>
                <c:pt idx="52847">
                  <c:v>31.989709443111934</c:v>
                </c:pt>
                <c:pt idx="52848">
                  <c:v>31.990314769988448</c:v>
                </c:pt>
                <c:pt idx="52849">
                  <c:v>31.990920096864961</c:v>
                </c:pt>
                <c:pt idx="52850">
                  <c:v>31.991525423741475</c:v>
                </c:pt>
                <c:pt idx="52851">
                  <c:v>31.992130750617989</c:v>
                </c:pt>
                <c:pt idx="52852">
                  <c:v>31.992736077494502</c:v>
                </c:pt>
                <c:pt idx="52853">
                  <c:v>31.993341404371016</c:v>
                </c:pt>
                <c:pt idx="52854">
                  <c:v>31.993946731247529</c:v>
                </c:pt>
                <c:pt idx="52855">
                  <c:v>31.994552058124043</c:v>
                </c:pt>
                <c:pt idx="52856">
                  <c:v>31.995157385000557</c:v>
                </c:pt>
                <c:pt idx="52857">
                  <c:v>31.99576271187707</c:v>
                </c:pt>
                <c:pt idx="52858">
                  <c:v>31.996368038753584</c:v>
                </c:pt>
                <c:pt idx="52859">
                  <c:v>31.996973365630097</c:v>
                </c:pt>
                <c:pt idx="52860">
                  <c:v>31.997578692506611</c:v>
                </c:pt>
                <c:pt idx="52861">
                  <c:v>31.998184019383125</c:v>
                </c:pt>
                <c:pt idx="52862">
                  <c:v>31.998789346259638</c:v>
                </c:pt>
                <c:pt idx="52863">
                  <c:v>31.999394673136152</c:v>
                </c:pt>
                <c:pt idx="52864">
                  <c:v>32.000000000012662</c:v>
                </c:pt>
                <c:pt idx="52865">
                  <c:v>32.000605326889172</c:v>
                </c:pt>
                <c:pt idx="52866">
                  <c:v>32.001210653765682</c:v>
                </c:pt>
                <c:pt idx="52867">
                  <c:v>32.001815980642192</c:v>
                </c:pt>
                <c:pt idx="52868">
                  <c:v>32.002421307518702</c:v>
                </c:pt>
                <c:pt idx="52869">
                  <c:v>32.003026634395212</c:v>
                </c:pt>
                <c:pt idx="52870">
                  <c:v>32.003631961271722</c:v>
                </c:pt>
                <c:pt idx="52871">
                  <c:v>32.004237288148232</c:v>
                </c:pt>
                <c:pt idx="52872">
                  <c:v>32.004842615024742</c:v>
                </c:pt>
                <c:pt idx="52873">
                  <c:v>32.005447941901252</c:v>
                </c:pt>
                <c:pt idx="52874">
                  <c:v>32.006053268777762</c:v>
                </c:pt>
                <c:pt idx="52875">
                  <c:v>32.006658595654272</c:v>
                </c:pt>
                <c:pt idx="52876">
                  <c:v>32.007263922530782</c:v>
                </c:pt>
                <c:pt idx="52877">
                  <c:v>32.007869249407293</c:v>
                </c:pt>
                <c:pt idx="52878">
                  <c:v>32.008474576283803</c:v>
                </c:pt>
                <c:pt idx="52879">
                  <c:v>32.009079903160313</c:v>
                </c:pt>
                <c:pt idx="52880">
                  <c:v>32.009685230036823</c:v>
                </c:pt>
                <c:pt idx="52881">
                  <c:v>32.010290556913333</c:v>
                </c:pt>
                <c:pt idx="52882">
                  <c:v>32.010895883789843</c:v>
                </c:pt>
                <c:pt idx="52883">
                  <c:v>32.011501210666353</c:v>
                </c:pt>
                <c:pt idx="52884">
                  <c:v>32.012106537542863</c:v>
                </c:pt>
                <c:pt idx="52885">
                  <c:v>32.012711864419373</c:v>
                </c:pt>
                <c:pt idx="52886">
                  <c:v>32.013317191295883</c:v>
                </c:pt>
                <c:pt idx="52887">
                  <c:v>32.013922518172393</c:v>
                </c:pt>
                <c:pt idx="52888">
                  <c:v>32.014527845048903</c:v>
                </c:pt>
                <c:pt idx="52889">
                  <c:v>32.015133171925413</c:v>
                </c:pt>
                <c:pt idx="52890">
                  <c:v>32.015738498801923</c:v>
                </c:pt>
                <c:pt idx="52891">
                  <c:v>32.016343825678433</c:v>
                </c:pt>
                <c:pt idx="52892">
                  <c:v>32.016949152554943</c:v>
                </c:pt>
                <c:pt idx="52893">
                  <c:v>32.017554479431453</c:v>
                </c:pt>
                <c:pt idx="52894">
                  <c:v>32.018159806307963</c:v>
                </c:pt>
                <c:pt idx="52895">
                  <c:v>32.018765133184473</c:v>
                </c:pt>
                <c:pt idx="52896">
                  <c:v>32.019370460060983</c:v>
                </c:pt>
                <c:pt idx="52897">
                  <c:v>32.019975786937493</c:v>
                </c:pt>
                <c:pt idx="52898">
                  <c:v>32.020581113814004</c:v>
                </c:pt>
                <c:pt idx="52899">
                  <c:v>32.021186440690514</c:v>
                </c:pt>
                <c:pt idx="52900">
                  <c:v>32.021791767567024</c:v>
                </c:pt>
                <c:pt idx="52901">
                  <c:v>32.022397094443534</c:v>
                </c:pt>
                <c:pt idx="52902">
                  <c:v>32.023002421320044</c:v>
                </c:pt>
                <c:pt idx="52903">
                  <c:v>32.023607748196554</c:v>
                </c:pt>
                <c:pt idx="52904">
                  <c:v>32.024213075073064</c:v>
                </c:pt>
                <c:pt idx="52905">
                  <c:v>32.024818401949574</c:v>
                </c:pt>
                <c:pt idx="52906">
                  <c:v>32.025423728826084</c:v>
                </c:pt>
                <c:pt idx="52907">
                  <c:v>32.026029055702594</c:v>
                </c:pt>
                <c:pt idx="52908">
                  <c:v>32.026634382579104</c:v>
                </c:pt>
                <c:pt idx="52909">
                  <c:v>32.027239709455614</c:v>
                </c:pt>
                <c:pt idx="52910">
                  <c:v>32.027845036332124</c:v>
                </c:pt>
                <c:pt idx="52911">
                  <c:v>32.028450363208634</c:v>
                </c:pt>
                <c:pt idx="52912">
                  <c:v>32.029055690085144</c:v>
                </c:pt>
                <c:pt idx="52913">
                  <c:v>32.029661016961654</c:v>
                </c:pt>
                <c:pt idx="52914">
                  <c:v>32.030266343838164</c:v>
                </c:pt>
                <c:pt idx="52915">
                  <c:v>32.030871670714674</c:v>
                </c:pt>
                <c:pt idx="52916">
                  <c:v>32.031476997591184</c:v>
                </c:pt>
                <c:pt idx="52917">
                  <c:v>32.032082324467694</c:v>
                </c:pt>
                <c:pt idx="52918">
                  <c:v>32.032687651344204</c:v>
                </c:pt>
                <c:pt idx="52919">
                  <c:v>32.033292978220715</c:v>
                </c:pt>
                <c:pt idx="52920">
                  <c:v>32.033898305097225</c:v>
                </c:pt>
                <c:pt idx="52921">
                  <c:v>32.034503631973735</c:v>
                </c:pt>
                <c:pt idx="52922">
                  <c:v>32.035108958850245</c:v>
                </c:pt>
                <c:pt idx="52923">
                  <c:v>32.035714285726755</c:v>
                </c:pt>
                <c:pt idx="52924">
                  <c:v>32.036319612603265</c:v>
                </c:pt>
                <c:pt idx="52925">
                  <c:v>32.036924939479775</c:v>
                </c:pt>
                <c:pt idx="52926">
                  <c:v>32.037530266356285</c:v>
                </c:pt>
                <c:pt idx="52927">
                  <c:v>32.038135593232795</c:v>
                </c:pt>
                <c:pt idx="52928">
                  <c:v>32.038740920109305</c:v>
                </c:pt>
                <c:pt idx="52929">
                  <c:v>32.039346246985815</c:v>
                </c:pt>
                <c:pt idx="52930">
                  <c:v>32.039951573862325</c:v>
                </c:pt>
                <c:pt idx="52931">
                  <c:v>32.040556900738835</c:v>
                </c:pt>
                <c:pt idx="52932">
                  <c:v>32.041162227615345</c:v>
                </c:pt>
                <c:pt idx="52933">
                  <c:v>32.041767554491855</c:v>
                </c:pt>
                <c:pt idx="52934">
                  <c:v>32.042372881368365</c:v>
                </c:pt>
                <c:pt idx="52935">
                  <c:v>32.042978208244875</c:v>
                </c:pt>
                <c:pt idx="52936">
                  <c:v>32.043583535121385</c:v>
                </c:pt>
                <c:pt idx="52937">
                  <c:v>32.044188861997895</c:v>
                </c:pt>
                <c:pt idx="52938">
                  <c:v>32.044794188874405</c:v>
                </c:pt>
                <c:pt idx="52939">
                  <c:v>32.045399515750915</c:v>
                </c:pt>
                <c:pt idx="52940">
                  <c:v>32.046004842627426</c:v>
                </c:pt>
                <c:pt idx="52941">
                  <c:v>32.046610169503936</c:v>
                </c:pt>
                <c:pt idx="52942">
                  <c:v>32.047215496380446</c:v>
                </c:pt>
                <c:pt idx="52943">
                  <c:v>32.047820823256956</c:v>
                </c:pt>
                <c:pt idx="52944">
                  <c:v>32.048426150133466</c:v>
                </c:pt>
                <c:pt idx="52945">
                  <c:v>32.049031477009976</c:v>
                </c:pt>
                <c:pt idx="52946">
                  <c:v>32.049636803886486</c:v>
                </c:pt>
                <c:pt idx="52947">
                  <c:v>32.050242130762996</c:v>
                </c:pt>
                <c:pt idx="52948">
                  <c:v>32.050847457639506</c:v>
                </c:pt>
                <c:pt idx="52949">
                  <c:v>32.051452784516016</c:v>
                </c:pt>
                <c:pt idx="52950">
                  <c:v>32.052058111392526</c:v>
                </c:pt>
                <c:pt idx="52951">
                  <c:v>32.052663438269036</c:v>
                </c:pt>
                <c:pt idx="52952">
                  <c:v>32.053268765145546</c:v>
                </c:pt>
                <c:pt idx="52953">
                  <c:v>32.053874092022056</c:v>
                </c:pt>
                <c:pt idx="52954">
                  <c:v>32.054479418898566</c:v>
                </c:pt>
                <c:pt idx="52955">
                  <c:v>32.055084745775076</c:v>
                </c:pt>
                <c:pt idx="52956">
                  <c:v>32.055690072651586</c:v>
                </c:pt>
                <c:pt idx="52957">
                  <c:v>32.056295399528096</c:v>
                </c:pt>
                <c:pt idx="52958">
                  <c:v>32.056900726404606</c:v>
                </c:pt>
                <c:pt idx="52959">
                  <c:v>32.057506053281116</c:v>
                </c:pt>
                <c:pt idx="52960">
                  <c:v>32.058111380157627</c:v>
                </c:pt>
                <c:pt idx="52961">
                  <c:v>32.058716707034137</c:v>
                </c:pt>
                <c:pt idx="52962">
                  <c:v>32.059322033910647</c:v>
                </c:pt>
                <c:pt idx="52963">
                  <c:v>32.059927360787157</c:v>
                </c:pt>
                <c:pt idx="52964">
                  <c:v>32.060532687663667</c:v>
                </c:pt>
                <c:pt idx="52965">
                  <c:v>32.061138014540177</c:v>
                </c:pt>
                <c:pt idx="52966">
                  <c:v>32.061743341416687</c:v>
                </c:pt>
                <c:pt idx="52967">
                  <c:v>32.062348668293197</c:v>
                </c:pt>
                <c:pt idx="52968">
                  <c:v>32.062953995169707</c:v>
                </c:pt>
                <c:pt idx="52969">
                  <c:v>32.063559322046217</c:v>
                </c:pt>
                <c:pt idx="52970">
                  <c:v>32.064164648922727</c:v>
                </c:pt>
                <c:pt idx="52971">
                  <c:v>32.064769975799237</c:v>
                </c:pt>
                <c:pt idx="52972">
                  <c:v>32.065375302675747</c:v>
                </c:pt>
                <c:pt idx="52973">
                  <c:v>32.065980629552257</c:v>
                </c:pt>
                <c:pt idx="52974">
                  <c:v>32.066585956428767</c:v>
                </c:pt>
                <c:pt idx="52975">
                  <c:v>32.067191283305277</c:v>
                </c:pt>
                <c:pt idx="52976">
                  <c:v>32.067796610181787</c:v>
                </c:pt>
                <c:pt idx="52977">
                  <c:v>32.068401937058297</c:v>
                </c:pt>
                <c:pt idx="52978">
                  <c:v>32.069007263934807</c:v>
                </c:pt>
                <c:pt idx="52979">
                  <c:v>32.069612590811317</c:v>
                </c:pt>
                <c:pt idx="52980">
                  <c:v>32.070217917687827</c:v>
                </c:pt>
                <c:pt idx="52981">
                  <c:v>32.070823244564338</c:v>
                </c:pt>
                <c:pt idx="52982">
                  <c:v>32.071428571440848</c:v>
                </c:pt>
                <c:pt idx="52983">
                  <c:v>32.072033898317358</c:v>
                </c:pt>
                <c:pt idx="52984">
                  <c:v>32.072639225193868</c:v>
                </c:pt>
                <c:pt idx="52985">
                  <c:v>32.073244552070378</c:v>
                </c:pt>
                <c:pt idx="52986">
                  <c:v>32.073849878946888</c:v>
                </c:pt>
                <c:pt idx="52987">
                  <c:v>32.074455205823398</c:v>
                </c:pt>
                <c:pt idx="52988">
                  <c:v>32.075060532699908</c:v>
                </c:pt>
                <c:pt idx="52989">
                  <c:v>32.075665859576418</c:v>
                </c:pt>
                <c:pt idx="52990">
                  <c:v>32.076271186452928</c:v>
                </c:pt>
                <c:pt idx="52991">
                  <c:v>32.076876513329438</c:v>
                </c:pt>
                <c:pt idx="52992">
                  <c:v>32.077481840205948</c:v>
                </c:pt>
                <c:pt idx="52993">
                  <c:v>32.078087167082458</c:v>
                </c:pt>
                <c:pt idx="52994">
                  <c:v>32.078692493958968</c:v>
                </c:pt>
                <c:pt idx="52995">
                  <c:v>32.079297820835478</c:v>
                </c:pt>
                <c:pt idx="52996">
                  <c:v>32.079903147711988</c:v>
                </c:pt>
                <c:pt idx="52997">
                  <c:v>32.080508474588498</c:v>
                </c:pt>
                <c:pt idx="52998">
                  <c:v>32.081113801465008</c:v>
                </c:pt>
                <c:pt idx="52999">
                  <c:v>32.081719128341518</c:v>
                </c:pt>
                <c:pt idx="53000">
                  <c:v>32.082324455218028</c:v>
                </c:pt>
                <c:pt idx="53001">
                  <c:v>32.082929782094538</c:v>
                </c:pt>
                <c:pt idx="53002">
                  <c:v>32.083535108971049</c:v>
                </c:pt>
                <c:pt idx="53003">
                  <c:v>32.084140435847559</c:v>
                </c:pt>
                <c:pt idx="53004">
                  <c:v>32.084745762724069</c:v>
                </c:pt>
                <c:pt idx="53005">
                  <c:v>32.085351089600579</c:v>
                </c:pt>
                <c:pt idx="53006">
                  <c:v>32.085956416477089</c:v>
                </c:pt>
                <c:pt idx="53007">
                  <c:v>32.086561743353599</c:v>
                </c:pt>
                <c:pt idx="53008">
                  <c:v>32.087167070230109</c:v>
                </c:pt>
                <c:pt idx="53009">
                  <c:v>32.087772397106619</c:v>
                </c:pt>
                <c:pt idx="53010">
                  <c:v>32.088377723983129</c:v>
                </c:pt>
                <c:pt idx="53011">
                  <c:v>32.088983050859639</c:v>
                </c:pt>
                <c:pt idx="53012">
                  <c:v>32.089588377736149</c:v>
                </c:pt>
                <c:pt idx="53013">
                  <c:v>32.090193704612659</c:v>
                </c:pt>
                <c:pt idx="53014">
                  <c:v>32.090799031489169</c:v>
                </c:pt>
                <c:pt idx="53015">
                  <c:v>32.091404358365679</c:v>
                </c:pt>
                <c:pt idx="53016">
                  <c:v>32.092009685242189</c:v>
                </c:pt>
                <c:pt idx="53017">
                  <c:v>32.092615012118699</c:v>
                </c:pt>
                <c:pt idx="53018">
                  <c:v>32.093220338995209</c:v>
                </c:pt>
                <c:pt idx="53019">
                  <c:v>32.093825665871719</c:v>
                </c:pt>
                <c:pt idx="53020">
                  <c:v>32.094430992748229</c:v>
                </c:pt>
                <c:pt idx="53021">
                  <c:v>32.095036319624739</c:v>
                </c:pt>
                <c:pt idx="53022">
                  <c:v>32.09564164650125</c:v>
                </c:pt>
                <c:pt idx="53023">
                  <c:v>32.09624697337776</c:v>
                </c:pt>
                <c:pt idx="53024">
                  <c:v>32.09685230025427</c:v>
                </c:pt>
                <c:pt idx="53025">
                  <c:v>32.09745762713078</c:v>
                </c:pt>
                <c:pt idx="53026">
                  <c:v>32.09806295400729</c:v>
                </c:pt>
                <c:pt idx="53027">
                  <c:v>32.0986682808838</c:v>
                </c:pt>
                <c:pt idx="53028">
                  <c:v>32.09927360776031</c:v>
                </c:pt>
                <c:pt idx="53029">
                  <c:v>32.09987893463682</c:v>
                </c:pt>
                <c:pt idx="53030">
                  <c:v>32.10048426151333</c:v>
                </c:pt>
                <c:pt idx="53031">
                  <c:v>32.10108958838984</c:v>
                </c:pt>
                <c:pt idx="53032">
                  <c:v>32.10169491526635</c:v>
                </c:pt>
                <c:pt idx="53033">
                  <c:v>32.10230024214286</c:v>
                </c:pt>
                <c:pt idx="53034">
                  <c:v>32.10290556901937</c:v>
                </c:pt>
                <c:pt idx="53035">
                  <c:v>32.10351089589588</c:v>
                </c:pt>
                <c:pt idx="53036">
                  <c:v>32.10411622277239</c:v>
                </c:pt>
                <c:pt idx="53037">
                  <c:v>32.1047215496489</c:v>
                </c:pt>
                <c:pt idx="53038">
                  <c:v>32.10532687652541</c:v>
                </c:pt>
                <c:pt idx="53039">
                  <c:v>32.10593220340192</c:v>
                </c:pt>
                <c:pt idx="53040">
                  <c:v>32.10653753027843</c:v>
                </c:pt>
                <c:pt idx="53041">
                  <c:v>32.10714285715494</c:v>
                </c:pt>
                <c:pt idx="53042">
                  <c:v>32.10774818403145</c:v>
                </c:pt>
                <c:pt idx="53043">
                  <c:v>32.108353510907961</c:v>
                </c:pt>
                <c:pt idx="53044">
                  <c:v>32.108958837784471</c:v>
                </c:pt>
                <c:pt idx="53045">
                  <c:v>32.109564164660981</c:v>
                </c:pt>
                <c:pt idx="53046">
                  <c:v>32.110169491537491</c:v>
                </c:pt>
                <c:pt idx="53047">
                  <c:v>32.110774818414001</c:v>
                </c:pt>
                <c:pt idx="53048">
                  <c:v>32.111380145290511</c:v>
                </c:pt>
                <c:pt idx="53049">
                  <c:v>32.111985472167021</c:v>
                </c:pt>
                <c:pt idx="53050">
                  <c:v>32.112590799043531</c:v>
                </c:pt>
                <c:pt idx="53051">
                  <c:v>32.113196125920041</c:v>
                </c:pt>
                <c:pt idx="53052">
                  <c:v>32.113801452796551</c:v>
                </c:pt>
                <c:pt idx="53053">
                  <c:v>32.114406779673061</c:v>
                </c:pt>
                <c:pt idx="53054">
                  <c:v>32.115012106549571</c:v>
                </c:pt>
                <c:pt idx="53055">
                  <c:v>32.115617433426081</c:v>
                </c:pt>
                <c:pt idx="53056">
                  <c:v>32.116222760302591</c:v>
                </c:pt>
                <c:pt idx="53057">
                  <c:v>32.116828087179101</c:v>
                </c:pt>
                <c:pt idx="53058">
                  <c:v>32.117433414055611</c:v>
                </c:pt>
                <c:pt idx="53059">
                  <c:v>32.118038740932121</c:v>
                </c:pt>
                <c:pt idx="53060">
                  <c:v>32.118644067808631</c:v>
                </c:pt>
                <c:pt idx="53061">
                  <c:v>32.119249394685141</c:v>
                </c:pt>
                <c:pt idx="53062">
                  <c:v>32.119854721561651</c:v>
                </c:pt>
                <c:pt idx="53063">
                  <c:v>32.120460048438161</c:v>
                </c:pt>
                <c:pt idx="53064">
                  <c:v>32.121065375314672</c:v>
                </c:pt>
                <c:pt idx="53065">
                  <c:v>32.121670702191182</c:v>
                </c:pt>
                <c:pt idx="53066">
                  <c:v>32.122276029067692</c:v>
                </c:pt>
                <c:pt idx="53067">
                  <c:v>32.122881355944202</c:v>
                </c:pt>
                <c:pt idx="53068">
                  <c:v>32.123486682820712</c:v>
                </c:pt>
                <c:pt idx="53069">
                  <c:v>32.124092009697222</c:v>
                </c:pt>
                <c:pt idx="53070">
                  <c:v>32.124697336573732</c:v>
                </c:pt>
                <c:pt idx="53071">
                  <c:v>32.125302663450242</c:v>
                </c:pt>
                <c:pt idx="53072">
                  <c:v>32.125907990326752</c:v>
                </c:pt>
                <c:pt idx="53073">
                  <c:v>32.126513317203262</c:v>
                </c:pt>
                <c:pt idx="53074">
                  <c:v>32.127118644079772</c:v>
                </c:pt>
                <c:pt idx="53075">
                  <c:v>32.127723970956282</c:v>
                </c:pt>
                <c:pt idx="53076">
                  <c:v>32.128329297832792</c:v>
                </c:pt>
                <c:pt idx="53077">
                  <c:v>32.128934624709302</c:v>
                </c:pt>
                <c:pt idx="53078">
                  <c:v>32.129539951585812</c:v>
                </c:pt>
                <c:pt idx="53079">
                  <c:v>32.130145278462322</c:v>
                </c:pt>
                <c:pt idx="53080">
                  <c:v>32.130750605338832</c:v>
                </c:pt>
                <c:pt idx="53081">
                  <c:v>32.131355932215342</c:v>
                </c:pt>
                <c:pt idx="53082">
                  <c:v>32.131961259091852</c:v>
                </c:pt>
                <c:pt idx="53083">
                  <c:v>32.132566585968362</c:v>
                </c:pt>
                <c:pt idx="53084">
                  <c:v>32.133171912844873</c:v>
                </c:pt>
                <c:pt idx="53085">
                  <c:v>32.133777239721383</c:v>
                </c:pt>
                <c:pt idx="53086">
                  <c:v>32.134382566597893</c:v>
                </c:pt>
                <c:pt idx="53087">
                  <c:v>32.134987893474403</c:v>
                </c:pt>
                <c:pt idx="53088">
                  <c:v>32.135593220350913</c:v>
                </c:pt>
                <c:pt idx="53089">
                  <c:v>32.136198547227423</c:v>
                </c:pt>
                <c:pt idx="53090">
                  <c:v>32.136803874103933</c:v>
                </c:pt>
                <c:pt idx="53091">
                  <c:v>32.137409200980443</c:v>
                </c:pt>
                <c:pt idx="53092">
                  <c:v>32.138014527856953</c:v>
                </c:pt>
                <c:pt idx="53093">
                  <c:v>32.138619854733463</c:v>
                </c:pt>
                <c:pt idx="53094">
                  <c:v>32.139225181609973</c:v>
                </c:pt>
                <c:pt idx="53095">
                  <c:v>32.139830508486483</c:v>
                </c:pt>
                <c:pt idx="53096">
                  <c:v>32.140435835362993</c:v>
                </c:pt>
                <c:pt idx="53097">
                  <c:v>32.141041162239503</c:v>
                </c:pt>
                <c:pt idx="53098">
                  <c:v>32.141646489116013</c:v>
                </c:pt>
                <c:pt idx="53099">
                  <c:v>32.142251815992523</c:v>
                </c:pt>
                <c:pt idx="53100">
                  <c:v>32.142857142869033</c:v>
                </c:pt>
                <c:pt idx="53101">
                  <c:v>32.143462469745543</c:v>
                </c:pt>
                <c:pt idx="53102">
                  <c:v>32.144067796622053</c:v>
                </c:pt>
                <c:pt idx="53103">
                  <c:v>32.144673123498563</c:v>
                </c:pt>
                <c:pt idx="53104">
                  <c:v>32.145278450375073</c:v>
                </c:pt>
                <c:pt idx="53105">
                  <c:v>32.145883777251584</c:v>
                </c:pt>
                <c:pt idx="53106">
                  <c:v>32.146489104128094</c:v>
                </c:pt>
                <c:pt idx="53107">
                  <c:v>32.147094431004604</c:v>
                </c:pt>
                <c:pt idx="53108">
                  <c:v>32.147699757881114</c:v>
                </c:pt>
                <c:pt idx="53109">
                  <c:v>32.148305084757624</c:v>
                </c:pt>
                <c:pt idx="53110">
                  <c:v>32.148910411634134</c:v>
                </c:pt>
                <c:pt idx="53111">
                  <c:v>32.149515738510644</c:v>
                </c:pt>
                <c:pt idx="53112">
                  <c:v>32.150121065387154</c:v>
                </c:pt>
                <c:pt idx="53113">
                  <c:v>32.150726392263664</c:v>
                </c:pt>
                <c:pt idx="53114">
                  <c:v>32.151331719140174</c:v>
                </c:pt>
                <c:pt idx="53115">
                  <c:v>32.151937046016684</c:v>
                </c:pt>
                <c:pt idx="53116">
                  <c:v>32.152542372893194</c:v>
                </c:pt>
                <c:pt idx="53117">
                  <c:v>32.153147699769704</c:v>
                </c:pt>
                <c:pt idx="53118">
                  <c:v>32.153753026646214</c:v>
                </c:pt>
                <c:pt idx="53119">
                  <c:v>32.154358353522724</c:v>
                </c:pt>
                <c:pt idx="53120">
                  <c:v>32.154963680399234</c:v>
                </c:pt>
                <c:pt idx="53121">
                  <c:v>32.155569007275744</c:v>
                </c:pt>
                <c:pt idx="53122">
                  <c:v>32.156174334152254</c:v>
                </c:pt>
                <c:pt idx="53123">
                  <c:v>32.156779661028764</c:v>
                </c:pt>
                <c:pt idx="53124">
                  <c:v>32.157384987905274</c:v>
                </c:pt>
                <c:pt idx="53125">
                  <c:v>32.157990314781784</c:v>
                </c:pt>
                <c:pt idx="53126">
                  <c:v>32.158595641658295</c:v>
                </c:pt>
                <c:pt idx="53127">
                  <c:v>32.159200968534805</c:v>
                </c:pt>
                <c:pt idx="53128">
                  <c:v>32.159806295411315</c:v>
                </c:pt>
                <c:pt idx="53129">
                  <c:v>32.160411622287825</c:v>
                </c:pt>
                <c:pt idx="53130">
                  <c:v>32.161016949164335</c:v>
                </c:pt>
                <c:pt idx="53131">
                  <c:v>32.161622276040845</c:v>
                </c:pt>
                <c:pt idx="53132">
                  <c:v>32.162227602917355</c:v>
                </c:pt>
                <c:pt idx="53133">
                  <c:v>32.162832929793865</c:v>
                </c:pt>
                <c:pt idx="53134">
                  <c:v>32.163438256670375</c:v>
                </c:pt>
                <c:pt idx="53135">
                  <c:v>32.164043583546885</c:v>
                </c:pt>
                <c:pt idx="53136">
                  <c:v>32.164648910423395</c:v>
                </c:pt>
                <c:pt idx="53137">
                  <c:v>32.165254237299905</c:v>
                </c:pt>
                <c:pt idx="53138">
                  <c:v>32.165859564176415</c:v>
                </c:pt>
                <c:pt idx="53139">
                  <c:v>32.166464891052925</c:v>
                </c:pt>
                <c:pt idx="53140">
                  <c:v>32.167070217929435</c:v>
                </c:pt>
                <c:pt idx="53141">
                  <c:v>32.167675544805945</c:v>
                </c:pt>
                <c:pt idx="53142">
                  <c:v>32.168280871682455</c:v>
                </c:pt>
                <c:pt idx="53143">
                  <c:v>32.168886198558965</c:v>
                </c:pt>
                <c:pt idx="53144">
                  <c:v>32.169491525435475</c:v>
                </c:pt>
                <c:pt idx="53145">
                  <c:v>32.170096852311985</c:v>
                </c:pt>
                <c:pt idx="53146">
                  <c:v>32.170702179188496</c:v>
                </c:pt>
                <c:pt idx="53147">
                  <c:v>32.171307506065006</c:v>
                </c:pt>
                <c:pt idx="53148">
                  <c:v>32.171912832941516</c:v>
                </c:pt>
                <c:pt idx="53149">
                  <c:v>32.172518159818026</c:v>
                </c:pt>
                <c:pt idx="53150">
                  <c:v>32.173123486694536</c:v>
                </c:pt>
                <c:pt idx="53151">
                  <c:v>32.173728813571046</c:v>
                </c:pt>
                <c:pt idx="53152">
                  <c:v>32.174334140447556</c:v>
                </c:pt>
                <c:pt idx="53153">
                  <c:v>32.174939467324066</c:v>
                </c:pt>
                <c:pt idx="53154">
                  <c:v>32.175544794200576</c:v>
                </c:pt>
                <c:pt idx="53155">
                  <c:v>32.176150121077086</c:v>
                </c:pt>
                <c:pt idx="53156">
                  <c:v>32.176755447953596</c:v>
                </c:pt>
                <c:pt idx="53157">
                  <c:v>32.177360774830106</c:v>
                </c:pt>
                <c:pt idx="53158">
                  <c:v>32.177966101706616</c:v>
                </c:pt>
                <c:pt idx="53159">
                  <c:v>32.178571428583126</c:v>
                </c:pt>
                <c:pt idx="53160">
                  <c:v>32.179176755459636</c:v>
                </c:pt>
                <c:pt idx="53161">
                  <c:v>32.179782082336146</c:v>
                </c:pt>
                <c:pt idx="53162">
                  <c:v>32.180387409212656</c:v>
                </c:pt>
                <c:pt idx="53163">
                  <c:v>32.180992736089166</c:v>
                </c:pt>
                <c:pt idx="53164">
                  <c:v>32.181598062965676</c:v>
                </c:pt>
                <c:pt idx="53165">
                  <c:v>32.182203389842186</c:v>
                </c:pt>
                <c:pt idx="53166">
                  <c:v>32.182808716718696</c:v>
                </c:pt>
                <c:pt idx="53167">
                  <c:v>32.183414043595207</c:v>
                </c:pt>
                <c:pt idx="53168">
                  <c:v>32.184019370471717</c:v>
                </c:pt>
                <c:pt idx="53169">
                  <c:v>32.184624697348227</c:v>
                </c:pt>
                <c:pt idx="53170">
                  <c:v>32.185230024224737</c:v>
                </c:pt>
                <c:pt idx="53171">
                  <c:v>32.185835351101247</c:v>
                </c:pt>
                <c:pt idx="53172">
                  <c:v>32.186440677977757</c:v>
                </c:pt>
                <c:pt idx="53173">
                  <c:v>32.187046004854267</c:v>
                </c:pt>
                <c:pt idx="53174">
                  <c:v>32.187651331730777</c:v>
                </c:pt>
                <c:pt idx="53175">
                  <c:v>32.188256658607287</c:v>
                </c:pt>
                <c:pt idx="53176">
                  <c:v>32.188861985483797</c:v>
                </c:pt>
                <c:pt idx="53177">
                  <c:v>32.189467312360307</c:v>
                </c:pt>
                <c:pt idx="53178">
                  <c:v>32.190072639236817</c:v>
                </c:pt>
                <c:pt idx="53179">
                  <c:v>32.190677966113327</c:v>
                </c:pt>
                <c:pt idx="53180">
                  <c:v>32.191283292989837</c:v>
                </c:pt>
                <c:pt idx="53181">
                  <c:v>32.191888619866347</c:v>
                </c:pt>
                <c:pt idx="53182">
                  <c:v>32.192493946742857</c:v>
                </c:pt>
                <c:pt idx="53183">
                  <c:v>32.193099273619367</c:v>
                </c:pt>
                <c:pt idx="53184">
                  <c:v>32.193704600495877</c:v>
                </c:pt>
                <c:pt idx="53185">
                  <c:v>32.194309927372387</c:v>
                </c:pt>
                <c:pt idx="53186">
                  <c:v>32.194915254248897</c:v>
                </c:pt>
                <c:pt idx="53187">
                  <c:v>32.195520581125407</c:v>
                </c:pt>
                <c:pt idx="53188">
                  <c:v>32.196125908001918</c:v>
                </c:pt>
                <c:pt idx="53189">
                  <c:v>32.196731234878428</c:v>
                </c:pt>
                <c:pt idx="53190">
                  <c:v>32.197336561754938</c:v>
                </c:pt>
                <c:pt idx="53191">
                  <c:v>32.197941888631448</c:v>
                </c:pt>
                <c:pt idx="53192">
                  <c:v>32.198547215507958</c:v>
                </c:pt>
                <c:pt idx="53193">
                  <c:v>32.199152542384468</c:v>
                </c:pt>
                <c:pt idx="53194">
                  <c:v>32.199757869260978</c:v>
                </c:pt>
                <c:pt idx="53195">
                  <c:v>32.200363196137488</c:v>
                </c:pt>
                <c:pt idx="53196">
                  <c:v>32.200968523013998</c:v>
                </c:pt>
                <c:pt idx="53197">
                  <c:v>32.201573849890508</c:v>
                </c:pt>
                <c:pt idx="53198">
                  <c:v>32.202179176767018</c:v>
                </c:pt>
                <c:pt idx="53199">
                  <c:v>32.202784503643528</c:v>
                </c:pt>
                <c:pt idx="53200">
                  <c:v>32.203389830520038</c:v>
                </c:pt>
                <c:pt idx="53201">
                  <c:v>32.203995157396548</c:v>
                </c:pt>
                <c:pt idx="53202">
                  <c:v>32.204600484273058</c:v>
                </c:pt>
                <c:pt idx="53203">
                  <c:v>32.205205811149568</c:v>
                </c:pt>
                <c:pt idx="53204">
                  <c:v>32.205811138026078</c:v>
                </c:pt>
                <c:pt idx="53205">
                  <c:v>32.206416464902588</c:v>
                </c:pt>
                <c:pt idx="53206">
                  <c:v>32.207021791779098</c:v>
                </c:pt>
                <c:pt idx="53207">
                  <c:v>32.207627118655608</c:v>
                </c:pt>
                <c:pt idx="53208">
                  <c:v>32.208232445532119</c:v>
                </c:pt>
                <c:pt idx="53209">
                  <c:v>32.208837772408629</c:v>
                </c:pt>
                <c:pt idx="53210">
                  <c:v>32.209443099285139</c:v>
                </c:pt>
                <c:pt idx="53211">
                  <c:v>32.210048426161649</c:v>
                </c:pt>
                <c:pt idx="53212">
                  <c:v>32.210653753038159</c:v>
                </c:pt>
                <c:pt idx="53213">
                  <c:v>32.211259079914669</c:v>
                </c:pt>
                <c:pt idx="53214">
                  <c:v>32.211864406791179</c:v>
                </c:pt>
                <c:pt idx="53215">
                  <c:v>32.212469733667689</c:v>
                </c:pt>
                <c:pt idx="53216">
                  <c:v>32.213075060544199</c:v>
                </c:pt>
                <c:pt idx="53217">
                  <c:v>32.213680387420709</c:v>
                </c:pt>
                <c:pt idx="53218">
                  <c:v>32.214285714297219</c:v>
                </c:pt>
                <c:pt idx="53219">
                  <c:v>32.214891041173729</c:v>
                </c:pt>
                <c:pt idx="53220">
                  <c:v>32.215496368050239</c:v>
                </c:pt>
                <c:pt idx="53221">
                  <c:v>32.216101694926749</c:v>
                </c:pt>
                <c:pt idx="53222">
                  <c:v>32.216707021803259</c:v>
                </c:pt>
                <c:pt idx="53223">
                  <c:v>32.217312348679769</c:v>
                </c:pt>
                <c:pt idx="53224">
                  <c:v>32.217917675556279</c:v>
                </c:pt>
                <c:pt idx="53225">
                  <c:v>32.218523002432789</c:v>
                </c:pt>
                <c:pt idx="53226">
                  <c:v>32.219128329309299</c:v>
                </c:pt>
                <c:pt idx="53227">
                  <c:v>32.219733656185809</c:v>
                </c:pt>
                <c:pt idx="53228">
                  <c:v>32.220338983062319</c:v>
                </c:pt>
                <c:pt idx="53229">
                  <c:v>32.22094430993883</c:v>
                </c:pt>
                <c:pt idx="53230">
                  <c:v>32.22154963681534</c:v>
                </c:pt>
                <c:pt idx="53231">
                  <c:v>32.22215496369185</c:v>
                </c:pt>
                <c:pt idx="53232">
                  <c:v>32.22276029056836</c:v>
                </c:pt>
                <c:pt idx="53233">
                  <c:v>32.22336561744487</c:v>
                </c:pt>
                <c:pt idx="53234">
                  <c:v>32.22397094432138</c:v>
                </c:pt>
                <c:pt idx="53235">
                  <c:v>32.22457627119789</c:v>
                </c:pt>
                <c:pt idx="53236">
                  <c:v>32.2251815980744</c:v>
                </c:pt>
                <c:pt idx="53237">
                  <c:v>32.22578692495091</c:v>
                </c:pt>
                <c:pt idx="53238">
                  <c:v>32.22639225182742</c:v>
                </c:pt>
                <c:pt idx="53239">
                  <c:v>32.22699757870393</c:v>
                </c:pt>
                <c:pt idx="53240">
                  <c:v>32.22760290558044</c:v>
                </c:pt>
                <c:pt idx="53241">
                  <c:v>32.22820823245695</c:v>
                </c:pt>
                <c:pt idx="53242">
                  <c:v>32.22881355933346</c:v>
                </c:pt>
                <c:pt idx="53243">
                  <c:v>32.22941888620997</c:v>
                </c:pt>
                <c:pt idx="53244">
                  <c:v>32.23002421308648</c:v>
                </c:pt>
                <c:pt idx="53245">
                  <c:v>32.23062953996299</c:v>
                </c:pt>
                <c:pt idx="53246">
                  <c:v>32.2312348668395</c:v>
                </c:pt>
                <c:pt idx="53247">
                  <c:v>32.23184019371601</c:v>
                </c:pt>
                <c:pt idx="53248">
                  <c:v>32.23244552059252</c:v>
                </c:pt>
                <c:pt idx="53249">
                  <c:v>32.23305084746903</c:v>
                </c:pt>
                <c:pt idx="53250">
                  <c:v>32.233656174345541</c:v>
                </c:pt>
                <c:pt idx="53251">
                  <c:v>32.234261501222051</c:v>
                </c:pt>
                <c:pt idx="53252">
                  <c:v>32.234866828098561</c:v>
                </c:pt>
                <c:pt idx="53253">
                  <c:v>32.235472154975071</c:v>
                </c:pt>
                <c:pt idx="53254">
                  <c:v>32.236077481851581</c:v>
                </c:pt>
                <c:pt idx="53255">
                  <c:v>32.236682808728091</c:v>
                </c:pt>
                <c:pt idx="53256">
                  <c:v>32.237288135604601</c:v>
                </c:pt>
                <c:pt idx="53257">
                  <c:v>32.237893462481111</c:v>
                </c:pt>
                <c:pt idx="53258">
                  <c:v>32.238498789357621</c:v>
                </c:pt>
                <c:pt idx="53259">
                  <c:v>32.239104116234131</c:v>
                </c:pt>
                <c:pt idx="53260">
                  <c:v>32.239709443110641</c:v>
                </c:pt>
                <c:pt idx="53261">
                  <c:v>32.240314769987151</c:v>
                </c:pt>
                <c:pt idx="53262">
                  <c:v>32.240920096863661</c:v>
                </c:pt>
                <c:pt idx="53263">
                  <c:v>32.241525423740171</c:v>
                </c:pt>
                <c:pt idx="53264">
                  <c:v>32.242130750616681</c:v>
                </c:pt>
                <c:pt idx="53265">
                  <c:v>32.242736077493191</c:v>
                </c:pt>
                <c:pt idx="53266">
                  <c:v>32.243341404369701</c:v>
                </c:pt>
                <c:pt idx="53267">
                  <c:v>32.243946731246211</c:v>
                </c:pt>
                <c:pt idx="53268">
                  <c:v>32.244552058122721</c:v>
                </c:pt>
                <c:pt idx="53269">
                  <c:v>32.245157384999231</c:v>
                </c:pt>
                <c:pt idx="53270">
                  <c:v>32.245762711875742</c:v>
                </c:pt>
                <c:pt idx="53271">
                  <c:v>32.246368038752252</c:v>
                </c:pt>
                <c:pt idx="53272">
                  <c:v>32.246973365628762</c:v>
                </c:pt>
                <c:pt idx="53273">
                  <c:v>32.247578692505272</c:v>
                </c:pt>
                <c:pt idx="53274">
                  <c:v>32.248184019381782</c:v>
                </c:pt>
                <c:pt idx="53275">
                  <c:v>32.248789346258292</c:v>
                </c:pt>
                <c:pt idx="53276">
                  <c:v>32.249394673134802</c:v>
                </c:pt>
                <c:pt idx="53277">
                  <c:v>32.250000000011312</c:v>
                </c:pt>
                <c:pt idx="53278">
                  <c:v>32.250605326887822</c:v>
                </c:pt>
                <c:pt idx="53279">
                  <c:v>32.251210653764332</c:v>
                </c:pt>
                <c:pt idx="53280">
                  <c:v>32.251815980640842</c:v>
                </c:pt>
                <c:pt idx="53281">
                  <c:v>32.252421307517352</c:v>
                </c:pt>
                <c:pt idx="53282">
                  <c:v>32.253026634393862</c:v>
                </c:pt>
                <c:pt idx="53283">
                  <c:v>32.253631961270372</c:v>
                </c:pt>
                <c:pt idx="53284">
                  <c:v>32.254237288146882</c:v>
                </c:pt>
                <c:pt idx="53285">
                  <c:v>32.254842615023392</c:v>
                </c:pt>
                <c:pt idx="53286">
                  <c:v>32.255447941899902</c:v>
                </c:pt>
                <c:pt idx="53287">
                  <c:v>32.256053268776412</c:v>
                </c:pt>
                <c:pt idx="53288">
                  <c:v>32.256658595652922</c:v>
                </c:pt>
                <c:pt idx="53289">
                  <c:v>32.257263922529432</c:v>
                </c:pt>
                <c:pt idx="53290">
                  <c:v>32.257869249405942</c:v>
                </c:pt>
                <c:pt idx="53291">
                  <c:v>32.258474576282453</c:v>
                </c:pt>
                <c:pt idx="53292">
                  <c:v>32.259079903158963</c:v>
                </c:pt>
                <c:pt idx="53293">
                  <c:v>32.259685230035473</c:v>
                </c:pt>
                <c:pt idx="53294">
                  <c:v>32.260290556911983</c:v>
                </c:pt>
                <c:pt idx="53295">
                  <c:v>32.260895883788493</c:v>
                </c:pt>
                <c:pt idx="53296">
                  <c:v>32.261501210665003</c:v>
                </c:pt>
                <c:pt idx="53297">
                  <c:v>32.262106537541513</c:v>
                </c:pt>
                <c:pt idx="53298">
                  <c:v>32.262711864418023</c:v>
                </c:pt>
                <c:pt idx="53299">
                  <c:v>32.263317191294533</c:v>
                </c:pt>
                <c:pt idx="53300">
                  <c:v>32.263922518171043</c:v>
                </c:pt>
                <c:pt idx="53301">
                  <c:v>32.264527845047553</c:v>
                </c:pt>
                <c:pt idx="53302">
                  <c:v>32.265133171924063</c:v>
                </c:pt>
                <c:pt idx="53303">
                  <c:v>32.265738498800573</c:v>
                </c:pt>
                <c:pt idx="53304">
                  <c:v>32.266343825677083</c:v>
                </c:pt>
                <c:pt idx="53305">
                  <c:v>32.266949152553593</c:v>
                </c:pt>
                <c:pt idx="53306">
                  <c:v>32.267554479430103</c:v>
                </c:pt>
                <c:pt idx="53307">
                  <c:v>32.268159806306613</c:v>
                </c:pt>
                <c:pt idx="53308">
                  <c:v>32.268765133183123</c:v>
                </c:pt>
                <c:pt idx="53309">
                  <c:v>32.269370460059633</c:v>
                </c:pt>
                <c:pt idx="53310">
                  <c:v>32.269975786936143</c:v>
                </c:pt>
                <c:pt idx="53311">
                  <c:v>32.270581113812653</c:v>
                </c:pt>
                <c:pt idx="53312">
                  <c:v>32.271186440689164</c:v>
                </c:pt>
                <c:pt idx="53313">
                  <c:v>32.271791767565674</c:v>
                </c:pt>
                <c:pt idx="53314">
                  <c:v>32.272397094442184</c:v>
                </c:pt>
                <c:pt idx="53315">
                  <c:v>32.273002421318694</c:v>
                </c:pt>
                <c:pt idx="53316">
                  <c:v>32.273607748195204</c:v>
                </c:pt>
                <c:pt idx="53317">
                  <c:v>32.274213075071714</c:v>
                </c:pt>
                <c:pt idx="53318">
                  <c:v>32.274818401948224</c:v>
                </c:pt>
                <c:pt idx="53319">
                  <c:v>32.275423728824734</c:v>
                </c:pt>
                <c:pt idx="53320">
                  <c:v>32.276029055701244</c:v>
                </c:pt>
                <c:pt idx="53321">
                  <c:v>32.276634382577754</c:v>
                </c:pt>
                <c:pt idx="53322">
                  <c:v>32.277239709454264</c:v>
                </c:pt>
                <c:pt idx="53323">
                  <c:v>32.277845036330774</c:v>
                </c:pt>
                <c:pt idx="53324">
                  <c:v>32.278450363207284</c:v>
                </c:pt>
                <c:pt idx="53325">
                  <c:v>32.279055690083794</c:v>
                </c:pt>
                <c:pt idx="53326">
                  <c:v>32.279661016960304</c:v>
                </c:pt>
                <c:pt idx="53327">
                  <c:v>32.280266343836814</c:v>
                </c:pt>
                <c:pt idx="53328">
                  <c:v>32.280871670713324</c:v>
                </c:pt>
                <c:pt idx="53329">
                  <c:v>32.281476997589834</c:v>
                </c:pt>
                <c:pt idx="53330">
                  <c:v>32.282082324466344</c:v>
                </c:pt>
                <c:pt idx="53331">
                  <c:v>32.282687651342854</c:v>
                </c:pt>
                <c:pt idx="53332">
                  <c:v>32.283292978219364</c:v>
                </c:pt>
                <c:pt idx="53333">
                  <c:v>32.283898305095875</c:v>
                </c:pt>
                <c:pt idx="53334">
                  <c:v>32.284503631972385</c:v>
                </c:pt>
                <c:pt idx="53335">
                  <c:v>32.285108958848895</c:v>
                </c:pt>
                <c:pt idx="53336">
                  <c:v>32.285714285725405</c:v>
                </c:pt>
                <c:pt idx="53337">
                  <c:v>32.286319612601915</c:v>
                </c:pt>
                <c:pt idx="53338">
                  <c:v>32.286924939478425</c:v>
                </c:pt>
                <c:pt idx="53339">
                  <c:v>32.287530266354935</c:v>
                </c:pt>
                <c:pt idx="53340">
                  <c:v>32.288135593231445</c:v>
                </c:pt>
                <c:pt idx="53341">
                  <c:v>32.288740920107955</c:v>
                </c:pt>
                <c:pt idx="53342">
                  <c:v>32.289346246984465</c:v>
                </c:pt>
                <c:pt idx="53343">
                  <c:v>32.289951573860975</c:v>
                </c:pt>
                <c:pt idx="53344">
                  <c:v>32.290556900737485</c:v>
                </c:pt>
                <c:pt idx="53345">
                  <c:v>32.291162227613995</c:v>
                </c:pt>
                <c:pt idx="53346">
                  <c:v>32.291767554490505</c:v>
                </c:pt>
                <c:pt idx="53347">
                  <c:v>32.292372881367015</c:v>
                </c:pt>
                <c:pt idx="53348">
                  <c:v>32.292978208243525</c:v>
                </c:pt>
                <c:pt idx="53349">
                  <c:v>32.293583535120035</c:v>
                </c:pt>
                <c:pt idx="53350">
                  <c:v>32.294188861996545</c:v>
                </c:pt>
                <c:pt idx="53351">
                  <c:v>32.294794188873055</c:v>
                </c:pt>
                <c:pt idx="53352">
                  <c:v>32.295399515749565</c:v>
                </c:pt>
                <c:pt idx="53353">
                  <c:v>32.296004842626076</c:v>
                </c:pt>
                <c:pt idx="53354">
                  <c:v>32.296610169502586</c:v>
                </c:pt>
                <c:pt idx="53355">
                  <c:v>32.297215496379096</c:v>
                </c:pt>
                <c:pt idx="53356">
                  <c:v>32.297820823255606</c:v>
                </c:pt>
                <c:pt idx="53357">
                  <c:v>32.298426150132116</c:v>
                </c:pt>
                <c:pt idx="53358">
                  <c:v>32.299031477008626</c:v>
                </c:pt>
                <c:pt idx="53359">
                  <c:v>32.299636803885136</c:v>
                </c:pt>
                <c:pt idx="53360">
                  <c:v>32.300242130761646</c:v>
                </c:pt>
                <c:pt idx="53361">
                  <c:v>32.300847457638156</c:v>
                </c:pt>
                <c:pt idx="53362">
                  <c:v>32.301452784514666</c:v>
                </c:pt>
                <c:pt idx="53363">
                  <c:v>32.302058111391176</c:v>
                </c:pt>
                <c:pt idx="53364">
                  <c:v>32.302663438267686</c:v>
                </c:pt>
                <c:pt idx="53365">
                  <c:v>32.303268765144196</c:v>
                </c:pt>
                <c:pt idx="53366">
                  <c:v>32.303874092020706</c:v>
                </c:pt>
                <c:pt idx="53367">
                  <c:v>32.304479418897216</c:v>
                </c:pt>
                <c:pt idx="53368">
                  <c:v>32.305084745773726</c:v>
                </c:pt>
                <c:pt idx="53369">
                  <c:v>32.305690072650236</c:v>
                </c:pt>
                <c:pt idx="53370">
                  <c:v>32.306295399526746</c:v>
                </c:pt>
                <c:pt idx="53371">
                  <c:v>32.306900726403256</c:v>
                </c:pt>
                <c:pt idx="53372">
                  <c:v>32.307506053279766</c:v>
                </c:pt>
                <c:pt idx="53373">
                  <c:v>32.308111380156276</c:v>
                </c:pt>
                <c:pt idx="53374">
                  <c:v>32.308716707032787</c:v>
                </c:pt>
                <c:pt idx="53375">
                  <c:v>32.309322033909297</c:v>
                </c:pt>
                <c:pt idx="53376">
                  <c:v>32.309927360785807</c:v>
                </c:pt>
                <c:pt idx="53377">
                  <c:v>32.310532687662317</c:v>
                </c:pt>
                <c:pt idx="53378">
                  <c:v>32.311138014538827</c:v>
                </c:pt>
                <c:pt idx="53379">
                  <c:v>32.311743341415337</c:v>
                </c:pt>
                <c:pt idx="53380">
                  <c:v>32.312348668291847</c:v>
                </c:pt>
                <c:pt idx="53381">
                  <c:v>32.312953995168357</c:v>
                </c:pt>
                <c:pt idx="53382">
                  <c:v>32.313559322044867</c:v>
                </c:pt>
                <c:pt idx="53383">
                  <c:v>32.314164648921377</c:v>
                </c:pt>
                <c:pt idx="53384">
                  <c:v>32.314769975797887</c:v>
                </c:pt>
                <c:pt idx="53385">
                  <c:v>32.315375302674397</c:v>
                </c:pt>
                <c:pt idx="53386">
                  <c:v>32.315980629550907</c:v>
                </c:pt>
                <c:pt idx="53387">
                  <c:v>32.316585956427417</c:v>
                </c:pt>
                <c:pt idx="53388">
                  <c:v>32.317191283303927</c:v>
                </c:pt>
                <c:pt idx="53389">
                  <c:v>32.317796610180437</c:v>
                </c:pt>
                <c:pt idx="53390">
                  <c:v>32.318401937056947</c:v>
                </c:pt>
                <c:pt idx="53391">
                  <c:v>32.319007263933457</c:v>
                </c:pt>
                <c:pt idx="53392">
                  <c:v>32.319612590809967</c:v>
                </c:pt>
                <c:pt idx="53393">
                  <c:v>32.320217917686477</c:v>
                </c:pt>
                <c:pt idx="53394">
                  <c:v>32.320823244562987</c:v>
                </c:pt>
                <c:pt idx="53395">
                  <c:v>32.321428571439498</c:v>
                </c:pt>
                <c:pt idx="53396">
                  <c:v>32.322033898316008</c:v>
                </c:pt>
                <c:pt idx="53397">
                  <c:v>32.322639225192518</c:v>
                </c:pt>
                <c:pt idx="53398">
                  <c:v>32.323244552069028</c:v>
                </c:pt>
                <c:pt idx="53399">
                  <c:v>32.323849878945538</c:v>
                </c:pt>
                <c:pt idx="53400">
                  <c:v>32.324455205822048</c:v>
                </c:pt>
                <c:pt idx="53401">
                  <c:v>32.325060532698558</c:v>
                </c:pt>
                <c:pt idx="53402">
                  <c:v>32.325665859575068</c:v>
                </c:pt>
                <c:pt idx="53403">
                  <c:v>32.326271186451578</c:v>
                </c:pt>
                <c:pt idx="53404">
                  <c:v>32.326876513328088</c:v>
                </c:pt>
                <c:pt idx="53405">
                  <c:v>32.327481840204598</c:v>
                </c:pt>
                <c:pt idx="53406">
                  <c:v>32.328087167081108</c:v>
                </c:pt>
                <c:pt idx="53407">
                  <c:v>32.328692493957618</c:v>
                </c:pt>
                <c:pt idx="53408">
                  <c:v>32.329297820834128</c:v>
                </c:pt>
                <c:pt idx="53409">
                  <c:v>32.329903147710638</c:v>
                </c:pt>
                <c:pt idx="53410">
                  <c:v>32.330508474587148</c:v>
                </c:pt>
                <c:pt idx="53411">
                  <c:v>32.331113801463658</c:v>
                </c:pt>
                <c:pt idx="53412">
                  <c:v>32.331719128340168</c:v>
                </c:pt>
                <c:pt idx="53413">
                  <c:v>32.332324455216678</c:v>
                </c:pt>
                <c:pt idx="53414">
                  <c:v>32.332929782093188</c:v>
                </c:pt>
                <c:pt idx="53415">
                  <c:v>32.333535108969699</c:v>
                </c:pt>
                <c:pt idx="53416">
                  <c:v>32.334140435846209</c:v>
                </c:pt>
                <c:pt idx="53417">
                  <c:v>32.334745762722719</c:v>
                </c:pt>
                <c:pt idx="53418">
                  <c:v>32.335351089599229</c:v>
                </c:pt>
                <c:pt idx="53419">
                  <c:v>32.335956416475739</c:v>
                </c:pt>
                <c:pt idx="53420">
                  <c:v>32.336561743352249</c:v>
                </c:pt>
                <c:pt idx="53421">
                  <c:v>32.337167070228759</c:v>
                </c:pt>
                <c:pt idx="53422">
                  <c:v>32.337772397105269</c:v>
                </c:pt>
                <c:pt idx="53423">
                  <c:v>32.338377723981779</c:v>
                </c:pt>
                <c:pt idx="53424">
                  <c:v>32.338983050858289</c:v>
                </c:pt>
                <c:pt idx="53425">
                  <c:v>32.339588377734799</c:v>
                </c:pt>
                <c:pt idx="53426">
                  <c:v>32.340193704611309</c:v>
                </c:pt>
                <c:pt idx="53427">
                  <c:v>32.340799031487819</c:v>
                </c:pt>
                <c:pt idx="53428">
                  <c:v>32.341404358364329</c:v>
                </c:pt>
                <c:pt idx="53429">
                  <c:v>32.342009685240839</c:v>
                </c:pt>
                <c:pt idx="53430">
                  <c:v>32.342615012117349</c:v>
                </c:pt>
                <c:pt idx="53431">
                  <c:v>32.343220338993859</c:v>
                </c:pt>
                <c:pt idx="53432">
                  <c:v>32.343825665870369</c:v>
                </c:pt>
                <c:pt idx="53433">
                  <c:v>32.344430992746879</c:v>
                </c:pt>
                <c:pt idx="53434">
                  <c:v>32.345036319623389</c:v>
                </c:pt>
                <c:pt idx="53435">
                  <c:v>32.345641646499899</c:v>
                </c:pt>
                <c:pt idx="53436">
                  <c:v>32.34624697337641</c:v>
                </c:pt>
                <c:pt idx="53437">
                  <c:v>32.34685230025292</c:v>
                </c:pt>
                <c:pt idx="53438">
                  <c:v>32.34745762712943</c:v>
                </c:pt>
                <c:pt idx="53439">
                  <c:v>32.34806295400594</c:v>
                </c:pt>
                <c:pt idx="53440">
                  <c:v>32.34866828088245</c:v>
                </c:pt>
                <c:pt idx="53441">
                  <c:v>32.34927360775896</c:v>
                </c:pt>
                <c:pt idx="53442">
                  <c:v>32.34987893463547</c:v>
                </c:pt>
                <c:pt idx="53443">
                  <c:v>32.35048426151198</c:v>
                </c:pt>
                <c:pt idx="53444">
                  <c:v>32.35108958838849</c:v>
                </c:pt>
                <c:pt idx="53445">
                  <c:v>32.351694915265</c:v>
                </c:pt>
                <c:pt idx="53446">
                  <c:v>32.35230024214151</c:v>
                </c:pt>
                <c:pt idx="53447">
                  <c:v>32.35290556901802</c:v>
                </c:pt>
                <c:pt idx="53448">
                  <c:v>32.35351089589453</c:v>
                </c:pt>
                <c:pt idx="53449">
                  <c:v>32.35411622277104</c:v>
                </c:pt>
                <c:pt idx="53450">
                  <c:v>32.35472154964755</c:v>
                </c:pt>
                <c:pt idx="53451">
                  <c:v>32.35532687652406</c:v>
                </c:pt>
                <c:pt idx="53452">
                  <c:v>32.35593220340057</c:v>
                </c:pt>
                <c:pt idx="53453">
                  <c:v>32.35653753027708</c:v>
                </c:pt>
                <c:pt idx="53454">
                  <c:v>32.35714285715359</c:v>
                </c:pt>
                <c:pt idx="53455">
                  <c:v>32.3577481840301</c:v>
                </c:pt>
                <c:pt idx="53456">
                  <c:v>32.35835351090661</c:v>
                </c:pt>
                <c:pt idx="53457">
                  <c:v>32.358958837783121</c:v>
                </c:pt>
                <c:pt idx="53458">
                  <c:v>32.359564164659631</c:v>
                </c:pt>
                <c:pt idx="53459">
                  <c:v>32.360169491536141</c:v>
                </c:pt>
                <c:pt idx="53460">
                  <c:v>32.360774818412651</c:v>
                </c:pt>
                <c:pt idx="53461">
                  <c:v>32.361380145289161</c:v>
                </c:pt>
                <c:pt idx="53462">
                  <c:v>32.361985472165671</c:v>
                </c:pt>
                <c:pt idx="53463">
                  <c:v>32.362590799042181</c:v>
                </c:pt>
                <c:pt idx="53464">
                  <c:v>32.363196125918691</c:v>
                </c:pt>
                <c:pt idx="53465">
                  <c:v>32.363801452795201</c:v>
                </c:pt>
                <c:pt idx="53466">
                  <c:v>32.364406779671711</c:v>
                </c:pt>
                <c:pt idx="53467">
                  <c:v>32.365012106548221</c:v>
                </c:pt>
                <c:pt idx="53468">
                  <c:v>32.365617433424731</c:v>
                </c:pt>
                <c:pt idx="53469">
                  <c:v>32.366222760301241</c:v>
                </c:pt>
                <c:pt idx="53470">
                  <c:v>32.366828087177751</c:v>
                </c:pt>
                <c:pt idx="53471">
                  <c:v>32.367433414054261</c:v>
                </c:pt>
                <c:pt idx="53472">
                  <c:v>32.368038740930771</c:v>
                </c:pt>
                <c:pt idx="53473">
                  <c:v>32.368644067807281</c:v>
                </c:pt>
                <c:pt idx="53474">
                  <c:v>32.369249394683791</c:v>
                </c:pt>
                <c:pt idx="53475">
                  <c:v>32.369854721560301</c:v>
                </c:pt>
                <c:pt idx="53476">
                  <c:v>32.370460048436811</c:v>
                </c:pt>
                <c:pt idx="53477">
                  <c:v>32.371065375313322</c:v>
                </c:pt>
                <c:pt idx="53478">
                  <c:v>32.371670702189832</c:v>
                </c:pt>
                <c:pt idx="53479">
                  <c:v>32.372276029066342</c:v>
                </c:pt>
                <c:pt idx="53480">
                  <c:v>32.372881355942852</c:v>
                </c:pt>
                <c:pt idx="53481">
                  <c:v>32.373486682819362</c:v>
                </c:pt>
                <c:pt idx="53482">
                  <c:v>32.374092009695872</c:v>
                </c:pt>
                <c:pt idx="53483">
                  <c:v>32.374697336572382</c:v>
                </c:pt>
                <c:pt idx="53484">
                  <c:v>32.375302663448892</c:v>
                </c:pt>
                <c:pt idx="53485">
                  <c:v>32.375907990325402</c:v>
                </c:pt>
                <c:pt idx="53486">
                  <c:v>32.376513317201912</c:v>
                </c:pt>
                <c:pt idx="53487">
                  <c:v>32.377118644078422</c:v>
                </c:pt>
                <c:pt idx="53488">
                  <c:v>32.377723970954932</c:v>
                </c:pt>
                <c:pt idx="53489">
                  <c:v>32.378329297831442</c:v>
                </c:pt>
                <c:pt idx="53490">
                  <c:v>32.378934624707952</c:v>
                </c:pt>
                <c:pt idx="53491">
                  <c:v>32.379539951584462</c:v>
                </c:pt>
                <c:pt idx="53492">
                  <c:v>32.380145278460972</c:v>
                </c:pt>
                <c:pt idx="53493">
                  <c:v>32.380750605337482</c:v>
                </c:pt>
                <c:pt idx="53494">
                  <c:v>32.381355932213992</c:v>
                </c:pt>
                <c:pt idx="53495">
                  <c:v>32.381961259090502</c:v>
                </c:pt>
                <c:pt idx="53496">
                  <c:v>32.382566585967012</c:v>
                </c:pt>
                <c:pt idx="53497">
                  <c:v>32.383171912843522</c:v>
                </c:pt>
                <c:pt idx="53498">
                  <c:v>32.383777239720033</c:v>
                </c:pt>
                <c:pt idx="53499">
                  <c:v>32.384382566596543</c:v>
                </c:pt>
                <c:pt idx="53500">
                  <c:v>32.384987893473053</c:v>
                </c:pt>
                <c:pt idx="53501">
                  <c:v>32.385593220349563</c:v>
                </c:pt>
                <c:pt idx="53502">
                  <c:v>32.386198547226073</c:v>
                </c:pt>
                <c:pt idx="53503">
                  <c:v>32.386803874102583</c:v>
                </c:pt>
                <c:pt idx="53504">
                  <c:v>32.387409200979093</c:v>
                </c:pt>
                <c:pt idx="53505">
                  <c:v>32.388014527855603</c:v>
                </c:pt>
                <c:pt idx="53506">
                  <c:v>32.388619854732113</c:v>
                </c:pt>
                <c:pt idx="53507">
                  <c:v>32.389225181608623</c:v>
                </c:pt>
                <c:pt idx="53508">
                  <c:v>32.389830508485133</c:v>
                </c:pt>
                <c:pt idx="53509">
                  <c:v>32.390435835361643</c:v>
                </c:pt>
                <c:pt idx="53510">
                  <c:v>32.391041162238153</c:v>
                </c:pt>
                <c:pt idx="53511">
                  <c:v>32.391646489114663</c:v>
                </c:pt>
                <c:pt idx="53512">
                  <c:v>32.392251815991173</c:v>
                </c:pt>
                <c:pt idx="53513">
                  <c:v>32.392857142867683</c:v>
                </c:pt>
                <c:pt idx="53514">
                  <c:v>32.393462469744193</c:v>
                </c:pt>
                <c:pt idx="53515">
                  <c:v>32.394067796620703</c:v>
                </c:pt>
                <c:pt idx="53516">
                  <c:v>32.394673123497213</c:v>
                </c:pt>
                <c:pt idx="53517">
                  <c:v>32.395278450373723</c:v>
                </c:pt>
                <c:pt idx="53518">
                  <c:v>32.395883777250233</c:v>
                </c:pt>
                <c:pt idx="53519">
                  <c:v>32.396489104126744</c:v>
                </c:pt>
                <c:pt idx="53520">
                  <c:v>32.397094431003254</c:v>
                </c:pt>
                <c:pt idx="53521">
                  <c:v>32.397699757879764</c:v>
                </c:pt>
                <c:pt idx="53522">
                  <c:v>32.398305084756274</c:v>
                </c:pt>
                <c:pt idx="53523">
                  <c:v>32.398910411632784</c:v>
                </c:pt>
                <c:pt idx="53524">
                  <c:v>32.399515738509294</c:v>
                </c:pt>
                <c:pt idx="53525">
                  <c:v>32.400121065385804</c:v>
                </c:pt>
                <c:pt idx="53526">
                  <c:v>32.400726392262314</c:v>
                </c:pt>
                <c:pt idx="53527">
                  <c:v>32.401331719138824</c:v>
                </c:pt>
                <c:pt idx="53528">
                  <c:v>32.401937046015334</c:v>
                </c:pt>
                <c:pt idx="53529">
                  <c:v>32.402542372891844</c:v>
                </c:pt>
                <c:pt idx="53530">
                  <c:v>32.403147699768354</c:v>
                </c:pt>
                <c:pt idx="53531">
                  <c:v>32.403753026644864</c:v>
                </c:pt>
                <c:pt idx="53532">
                  <c:v>32.404358353521374</c:v>
                </c:pt>
                <c:pt idx="53533">
                  <c:v>32.404963680397884</c:v>
                </c:pt>
                <c:pt idx="53534">
                  <c:v>32.405569007274394</c:v>
                </c:pt>
                <c:pt idx="53535">
                  <c:v>32.406174334150904</c:v>
                </c:pt>
                <c:pt idx="53536">
                  <c:v>32.406779661027414</c:v>
                </c:pt>
                <c:pt idx="53537">
                  <c:v>32.407384987903924</c:v>
                </c:pt>
                <c:pt idx="53538">
                  <c:v>32.407990314780434</c:v>
                </c:pt>
                <c:pt idx="53539">
                  <c:v>32.408595641656945</c:v>
                </c:pt>
                <c:pt idx="53540">
                  <c:v>32.409200968533455</c:v>
                </c:pt>
                <c:pt idx="53541">
                  <c:v>32.409806295409965</c:v>
                </c:pt>
                <c:pt idx="53542">
                  <c:v>32.410411622286475</c:v>
                </c:pt>
                <c:pt idx="53543">
                  <c:v>32.411016949162985</c:v>
                </c:pt>
                <c:pt idx="53544">
                  <c:v>32.411622276039495</c:v>
                </c:pt>
                <c:pt idx="53545">
                  <c:v>32.412227602916005</c:v>
                </c:pt>
                <c:pt idx="53546">
                  <c:v>32.412832929792515</c:v>
                </c:pt>
                <c:pt idx="53547">
                  <c:v>32.413438256669025</c:v>
                </c:pt>
                <c:pt idx="53548">
                  <c:v>32.414043583545535</c:v>
                </c:pt>
                <c:pt idx="53549">
                  <c:v>32.414648910422045</c:v>
                </c:pt>
                <c:pt idx="53550">
                  <c:v>32.415254237298555</c:v>
                </c:pt>
                <c:pt idx="53551">
                  <c:v>32.415859564175065</c:v>
                </c:pt>
                <c:pt idx="53552">
                  <c:v>32.416464891051575</c:v>
                </c:pt>
                <c:pt idx="53553">
                  <c:v>32.417070217928085</c:v>
                </c:pt>
                <c:pt idx="53554">
                  <c:v>32.417675544804595</c:v>
                </c:pt>
                <c:pt idx="53555">
                  <c:v>32.418280871681105</c:v>
                </c:pt>
                <c:pt idx="53556">
                  <c:v>32.418886198557615</c:v>
                </c:pt>
                <c:pt idx="53557">
                  <c:v>32.419491525434125</c:v>
                </c:pt>
                <c:pt idx="53558">
                  <c:v>32.420096852310635</c:v>
                </c:pt>
                <c:pt idx="53559">
                  <c:v>32.420702179187145</c:v>
                </c:pt>
                <c:pt idx="53560">
                  <c:v>32.421307506063656</c:v>
                </c:pt>
                <c:pt idx="53561">
                  <c:v>32.421912832940166</c:v>
                </c:pt>
                <c:pt idx="53562">
                  <c:v>32.422518159816676</c:v>
                </c:pt>
                <c:pt idx="53563">
                  <c:v>32.423123486693186</c:v>
                </c:pt>
                <c:pt idx="53564">
                  <c:v>32.423728813569696</c:v>
                </c:pt>
                <c:pt idx="53565">
                  <c:v>32.424334140446206</c:v>
                </c:pt>
                <c:pt idx="53566">
                  <c:v>32.424939467322716</c:v>
                </c:pt>
                <c:pt idx="53567">
                  <c:v>32.425544794199226</c:v>
                </c:pt>
                <c:pt idx="53568">
                  <c:v>32.426150121075736</c:v>
                </c:pt>
                <c:pt idx="53569">
                  <c:v>32.426755447952246</c:v>
                </c:pt>
                <c:pt idx="53570">
                  <c:v>32.427360774828756</c:v>
                </c:pt>
                <c:pt idx="53571">
                  <c:v>32.427966101705266</c:v>
                </c:pt>
                <c:pt idx="53572">
                  <c:v>32.428571428581776</c:v>
                </c:pt>
                <c:pt idx="53573">
                  <c:v>32.429176755458286</c:v>
                </c:pt>
                <c:pt idx="53574">
                  <c:v>32.429782082334796</c:v>
                </c:pt>
                <c:pt idx="53575">
                  <c:v>32.430387409211306</c:v>
                </c:pt>
                <c:pt idx="53576">
                  <c:v>32.430992736087816</c:v>
                </c:pt>
                <c:pt idx="53577">
                  <c:v>32.431598062964326</c:v>
                </c:pt>
                <c:pt idx="53578">
                  <c:v>32.432203389840836</c:v>
                </c:pt>
                <c:pt idx="53579">
                  <c:v>32.432808716717346</c:v>
                </c:pt>
                <c:pt idx="53580">
                  <c:v>32.433414043593856</c:v>
                </c:pt>
                <c:pt idx="53581">
                  <c:v>32.434019370470367</c:v>
                </c:pt>
                <c:pt idx="53582">
                  <c:v>32.434624697346877</c:v>
                </c:pt>
                <c:pt idx="53583">
                  <c:v>32.435230024223387</c:v>
                </c:pt>
                <c:pt idx="53584">
                  <c:v>32.435835351099897</c:v>
                </c:pt>
                <c:pt idx="53585">
                  <c:v>32.436440677976407</c:v>
                </c:pt>
                <c:pt idx="53586">
                  <c:v>32.437046004852917</c:v>
                </c:pt>
                <c:pt idx="53587">
                  <c:v>32.437651331729427</c:v>
                </c:pt>
                <c:pt idx="53588">
                  <c:v>32.438256658605937</c:v>
                </c:pt>
                <c:pt idx="53589">
                  <c:v>32.438861985482447</c:v>
                </c:pt>
                <c:pt idx="53590">
                  <c:v>32.439467312358957</c:v>
                </c:pt>
                <c:pt idx="53591">
                  <c:v>32.440072639235467</c:v>
                </c:pt>
                <c:pt idx="53592">
                  <c:v>32.440677966111977</c:v>
                </c:pt>
                <c:pt idx="53593">
                  <c:v>32.441283292988487</c:v>
                </c:pt>
                <c:pt idx="53594">
                  <c:v>32.441888619864997</c:v>
                </c:pt>
                <c:pt idx="53595">
                  <c:v>32.442493946741507</c:v>
                </c:pt>
                <c:pt idx="53596">
                  <c:v>32.443099273618017</c:v>
                </c:pt>
                <c:pt idx="53597">
                  <c:v>32.443704600494527</c:v>
                </c:pt>
                <c:pt idx="53598">
                  <c:v>32.444309927371037</c:v>
                </c:pt>
                <c:pt idx="53599">
                  <c:v>32.444915254247547</c:v>
                </c:pt>
                <c:pt idx="53600">
                  <c:v>32.445520581124057</c:v>
                </c:pt>
                <c:pt idx="53601">
                  <c:v>32.446125908000568</c:v>
                </c:pt>
                <c:pt idx="53602">
                  <c:v>32.446731234877078</c:v>
                </c:pt>
                <c:pt idx="53603">
                  <c:v>32.447336561753588</c:v>
                </c:pt>
                <c:pt idx="53604">
                  <c:v>32.447941888630098</c:v>
                </c:pt>
                <c:pt idx="53605">
                  <c:v>32.448547215506608</c:v>
                </c:pt>
                <c:pt idx="53606">
                  <c:v>32.449152542383118</c:v>
                </c:pt>
                <c:pt idx="53607">
                  <c:v>32.449757869259628</c:v>
                </c:pt>
                <c:pt idx="53608">
                  <c:v>32.450363196136138</c:v>
                </c:pt>
                <c:pt idx="53609">
                  <c:v>32.450968523012648</c:v>
                </c:pt>
                <c:pt idx="53610">
                  <c:v>32.451573849889158</c:v>
                </c:pt>
                <c:pt idx="53611">
                  <c:v>32.452179176765668</c:v>
                </c:pt>
                <c:pt idx="53612">
                  <c:v>32.452784503642178</c:v>
                </c:pt>
                <c:pt idx="53613">
                  <c:v>32.453389830518688</c:v>
                </c:pt>
                <c:pt idx="53614">
                  <c:v>32.453995157395198</c:v>
                </c:pt>
                <c:pt idx="53615">
                  <c:v>32.454600484271708</c:v>
                </c:pt>
                <c:pt idx="53616">
                  <c:v>32.455205811148218</c:v>
                </c:pt>
                <c:pt idx="53617">
                  <c:v>32.455811138024728</c:v>
                </c:pt>
                <c:pt idx="53618">
                  <c:v>32.456416464901238</c:v>
                </c:pt>
                <c:pt idx="53619">
                  <c:v>32.457021791777748</c:v>
                </c:pt>
                <c:pt idx="53620">
                  <c:v>32.457627118654258</c:v>
                </c:pt>
                <c:pt idx="53621">
                  <c:v>32.458232445530768</c:v>
                </c:pt>
                <c:pt idx="53622">
                  <c:v>32.458837772407279</c:v>
                </c:pt>
                <c:pt idx="53623">
                  <c:v>32.459443099283789</c:v>
                </c:pt>
                <c:pt idx="53624">
                  <c:v>32.460048426160299</c:v>
                </c:pt>
                <c:pt idx="53625">
                  <c:v>32.460653753036809</c:v>
                </c:pt>
                <c:pt idx="53626">
                  <c:v>32.461259079913319</c:v>
                </c:pt>
                <c:pt idx="53627">
                  <c:v>32.461864406789829</c:v>
                </c:pt>
                <c:pt idx="53628">
                  <c:v>32.462469733666339</c:v>
                </c:pt>
                <c:pt idx="53629">
                  <c:v>32.463075060542849</c:v>
                </c:pt>
                <c:pt idx="53630">
                  <c:v>32.463680387419359</c:v>
                </c:pt>
                <c:pt idx="53631">
                  <c:v>32.464285714295869</c:v>
                </c:pt>
                <c:pt idx="53632">
                  <c:v>32.464891041172379</c:v>
                </c:pt>
                <c:pt idx="53633">
                  <c:v>32.465496368048889</c:v>
                </c:pt>
                <c:pt idx="53634">
                  <c:v>32.466101694925399</c:v>
                </c:pt>
                <c:pt idx="53635">
                  <c:v>32.466707021801909</c:v>
                </c:pt>
                <c:pt idx="53636">
                  <c:v>32.467312348678419</c:v>
                </c:pt>
                <c:pt idx="53637">
                  <c:v>32.467917675554929</c:v>
                </c:pt>
                <c:pt idx="53638">
                  <c:v>32.468523002431439</c:v>
                </c:pt>
                <c:pt idx="53639">
                  <c:v>32.469128329307949</c:v>
                </c:pt>
                <c:pt idx="53640">
                  <c:v>32.469733656184459</c:v>
                </c:pt>
                <c:pt idx="53641">
                  <c:v>32.470338983060969</c:v>
                </c:pt>
                <c:pt idx="53642">
                  <c:v>32.470944309937479</c:v>
                </c:pt>
                <c:pt idx="53643">
                  <c:v>32.47154963681399</c:v>
                </c:pt>
                <c:pt idx="53644">
                  <c:v>32.4721549636905</c:v>
                </c:pt>
                <c:pt idx="53645">
                  <c:v>32.47276029056701</c:v>
                </c:pt>
                <c:pt idx="53646">
                  <c:v>32.47336561744352</c:v>
                </c:pt>
                <c:pt idx="53647">
                  <c:v>32.47397094432003</c:v>
                </c:pt>
                <c:pt idx="53648">
                  <c:v>32.47457627119654</c:v>
                </c:pt>
                <c:pt idx="53649">
                  <c:v>32.47518159807305</c:v>
                </c:pt>
                <c:pt idx="53650">
                  <c:v>32.47578692494956</c:v>
                </c:pt>
                <c:pt idx="53651">
                  <c:v>32.47639225182607</c:v>
                </c:pt>
                <c:pt idx="53652">
                  <c:v>32.47699757870258</c:v>
                </c:pt>
                <c:pt idx="53653">
                  <c:v>32.47760290557909</c:v>
                </c:pt>
                <c:pt idx="53654">
                  <c:v>32.4782082324556</c:v>
                </c:pt>
                <c:pt idx="53655">
                  <c:v>32.47881355933211</c:v>
                </c:pt>
                <c:pt idx="53656">
                  <c:v>32.47941888620862</c:v>
                </c:pt>
                <c:pt idx="53657">
                  <c:v>32.48002421308513</c:v>
                </c:pt>
                <c:pt idx="53658">
                  <c:v>32.48062953996164</c:v>
                </c:pt>
                <c:pt idx="53659">
                  <c:v>32.48123486683815</c:v>
                </c:pt>
                <c:pt idx="53660">
                  <c:v>32.48184019371466</c:v>
                </c:pt>
                <c:pt idx="53661">
                  <c:v>32.48244552059117</c:v>
                </c:pt>
                <c:pt idx="53662">
                  <c:v>32.48305084746768</c:v>
                </c:pt>
                <c:pt idx="53663">
                  <c:v>32.483656174344191</c:v>
                </c:pt>
                <c:pt idx="53664">
                  <c:v>32.484261501220701</c:v>
                </c:pt>
                <c:pt idx="53665">
                  <c:v>32.484866828097211</c:v>
                </c:pt>
                <c:pt idx="53666">
                  <c:v>32.485472154973721</c:v>
                </c:pt>
                <c:pt idx="53667">
                  <c:v>32.486077481850231</c:v>
                </c:pt>
                <c:pt idx="53668">
                  <c:v>32.486682808726741</c:v>
                </c:pt>
                <c:pt idx="53669">
                  <c:v>32.487288135603251</c:v>
                </c:pt>
                <c:pt idx="53670">
                  <c:v>32.487893462479761</c:v>
                </c:pt>
                <c:pt idx="53671">
                  <c:v>32.488498789356271</c:v>
                </c:pt>
                <c:pt idx="53672">
                  <c:v>32.489104116232781</c:v>
                </c:pt>
                <c:pt idx="53673">
                  <c:v>32.489709443109291</c:v>
                </c:pt>
                <c:pt idx="53674">
                  <c:v>32.490314769985801</c:v>
                </c:pt>
                <c:pt idx="53675">
                  <c:v>32.490920096862311</c:v>
                </c:pt>
                <c:pt idx="53676">
                  <c:v>32.491525423738821</c:v>
                </c:pt>
                <c:pt idx="53677">
                  <c:v>32.492130750615331</c:v>
                </c:pt>
                <c:pt idx="53678">
                  <c:v>32.492736077491841</c:v>
                </c:pt>
                <c:pt idx="53679">
                  <c:v>32.493341404368351</c:v>
                </c:pt>
                <c:pt idx="53680">
                  <c:v>32.493946731244861</c:v>
                </c:pt>
                <c:pt idx="53681">
                  <c:v>32.494552058121371</c:v>
                </c:pt>
                <c:pt idx="53682">
                  <c:v>32.495157384997881</c:v>
                </c:pt>
                <c:pt idx="53683">
                  <c:v>32.495762711874391</c:v>
                </c:pt>
                <c:pt idx="53684">
                  <c:v>32.496368038750902</c:v>
                </c:pt>
                <c:pt idx="53685">
                  <c:v>32.496973365627412</c:v>
                </c:pt>
                <c:pt idx="53686">
                  <c:v>32.497578692503922</c:v>
                </c:pt>
                <c:pt idx="53687">
                  <c:v>32.498184019380432</c:v>
                </c:pt>
                <c:pt idx="53688">
                  <c:v>32.498789346256942</c:v>
                </c:pt>
                <c:pt idx="53689">
                  <c:v>32.499394673133452</c:v>
                </c:pt>
                <c:pt idx="53690">
                  <c:v>32.500000000009962</c:v>
                </c:pt>
                <c:pt idx="53691">
                  <c:v>32.500605326886472</c:v>
                </c:pt>
                <c:pt idx="53692">
                  <c:v>32.501210653762982</c:v>
                </c:pt>
                <c:pt idx="53693">
                  <c:v>32.501815980639492</c:v>
                </c:pt>
                <c:pt idx="53694">
                  <c:v>32.502421307516002</c:v>
                </c:pt>
                <c:pt idx="53695">
                  <c:v>32.503026634392512</c:v>
                </c:pt>
                <c:pt idx="53696">
                  <c:v>32.503631961269022</c:v>
                </c:pt>
                <c:pt idx="53697">
                  <c:v>32.504237288145532</c:v>
                </c:pt>
                <c:pt idx="53698">
                  <c:v>32.504842615022042</c:v>
                </c:pt>
                <c:pt idx="53699">
                  <c:v>32.505447941898552</c:v>
                </c:pt>
                <c:pt idx="53700">
                  <c:v>32.506053268775062</c:v>
                </c:pt>
                <c:pt idx="53701">
                  <c:v>32.506658595651572</c:v>
                </c:pt>
                <c:pt idx="53702">
                  <c:v>32.507263922528082</c:v>
                </c:pt>
                <c:pt idx="53703">
                  <c:v>32.507869249404592</c:v>
                </c:pt>
                <c:pt idx="53704">
                  <c:v>32.508474576281102</c:v>
                </c:pt>
                <c:pt idx="53705">
                  <c:v>32.509079903157613</c:v>
                </c:pt>
                <c:pt idx="53706">
                  <c:v>32.509685230034123</c:v>
                </c:pt>
                <c:pt idx="53707">
                  <c:v>32.510290556910633</c:v>
                </c:pt>
                <c:pt idx="53708">
                  <c:v>32.510895883787143</c:v>
                </c:pt>
                <c:pt idx="53709">
                  <c:v>32.511501210663653</c:v>
                </c:pt>
                <c:pt idx="53710">
                  <c:v>32.512106537540163</c:v>
                </c:pt>
                <c:pt idx="53711">
                  <c:v>32.512711864416673</c:v>
                </c:pt>
                <c:pt idx="53712">
                  <c:v>32.513317191293183</c:v>
                </c:pt>
                <c:pt idx="53713">
                  <c:v>32.513922518169693</c:v>
                </c:pt>
                <c:pt idx="53714">
                  <c:v>32.514527845046203</c:v>
                </c:pt>
                <c:pt idx="53715">
                  <c:v>32.515133171922713</c:v>
                </c:pt>
                <c:pt idx="53716">
                  <c:v>32.515738498799223</c:v>
                </c:pt>
                <c:pt idx="53717">
                  <c:v>32.516343825675733</c:v>
                </c:pt>
                <c:pt idx="53718">
                  <c:v>32.516949152552243</c:v>
                </c:pt>
                <c:pt idx="53719">
                  <c:v>32.517554479428753</c:v>
                </c:pt>
                <c:pt idx="53720">
                  <c:v>32.518159806305263</c:v>
                </c:pt>
                <c:pt idx="53721">
                  <c:v>32.518765133181773</c:v>
                </c:pt>
                <c:pt idx="53722">
                  <c:v>32.519370460058283</c:v>
                </c:pt>
                <c:pt idx="53723">
                  <c:v>32.519975786934793</c:v>
                </c:pt>
                <c:pt idx="53724">
                  <c:v>32.520581113811303</c:v>
                </c:pt>
                <c:pt idx="53725">
                  <c:v>32.521186440687814</c:v>
                </c:pt>
                <c:pt idx="53726">
                  <c:v>32.521791767564324</c:v>
                </c:pt>
                <c:pt idx="53727">
                  <c:v>32.522397094440834</c:v>
                </c:pt>
                <c:pt idx="53728">
                  <c:v>32.523002421317344</c:v>
                </c:pt>
                <c:pt idx="53729">
                  <c:v>32.523607748193854</c:v>
                </c:pt>
                <c:pt idx="53730">
                  <c:v>32.524213075070364</c:v>
                </c:pt>
                <c:pt idx="53731">
                  <c:v>32.524818401946874</c:v>
                </c:pt>
                <c:pt idx="53732">
                  <c:v>32.525423728823384</c:v>
                </c:pt>
                <c:pt idx="53733">
                  <c:v>32.526029055699894</c:v>
                </c:pt>
                <c:pt idx="53734">
                  <c:v>32.526634382576404</c:v>
                </c:pt>
                <c:pt idx="53735">
                  <c:v>32.527239709452914</c:v>
                </c:pt>
                <c:pt idx="53736">
                  <c:v>32.527845036329424</c:v>
                </c:pt>
                <c:pt idx="53737">
                  <c:v>32.528450363205934</c:v>
                </c:pt>
                <c:pt idx="53738">
                  <c:v>32.529055690082444</c:v>
                </c:pt>
                <c:pt idx="53739">
                  <c:v>32.529661016958954</c:v>
                </c:pt>
                <c:pt idx="53740">
                  <c:v>32.530266343835464</c:v>
                </c:pt>
                <c:pt idx="53741">
                  <c:v>32.530871670711974</c:v>
                </c:pt>
                <c:pt idx="53742">
                  <c:v>32.531476997588484</c:v>
                </c:pt>
                <c:pt idx="53743">
                  <c:v>32.532082324464994</c:v>
                </c:pt>
                <c:pt idx="53744">
                  <c:v>32.532687651341504</c:v>
                </c:pt>
                <c:pt idx="53745">
                  <c:v>32.533292978218014</c:v>
                </c:pt>
                <c:pt idx="53746">
                  <c:v>32.533898305094525</c:v>
                </c:pt>
                <c:pt idx="53747">
                  <c:v>32.534503631971035</c:v>
                </c:pt>
                <c:pt idx="53748">
                  <c:v>32.535108958847545</c:v>
                </c:pt>
                <c:pt idx="53749">
                  <c:v>32.535714285724055</c:v>
                </c:pt>
                <c:pt idx="53750">
                  <c:v>32.536319612600565</c:v>
                </c:pt>
                <c:pt idx="53751">
                  <c:v>32.536924939477075</c:v>
                </c:pt>
                <c:pt idx="53752">
                  <c:v>32.537530266353585</c:v>
                </c:pt>
                <c:pt idx="53753">
                  <c:v>32.538135593230095</c:v>
                </c:pt>
                <c:pt idx="53754">
                  <c:v>32.538740920106605</c:v>
                </c:pt>
                <c:pt idx="53755">
                  <c:v>32.539346246983115</c:v>
                </c:pt>
                <c:pt idx="53756">
                  <c:v>32.539951573859625</c:v>
                </c:pt>
                <c:pt idx="53757">
                  <c:v>32.540556900736135</c:v>
                </c:pt>
                <c:pt idx="53758">
                  <c:v>32.541162227612645</c:v>
                </c:pt>
                <c:pt idx="53759">
                  <c:v>32.541767554489155</c:v>
                </c:pt>
                <c:pt idx="53760">
                  <c:v>32.542372881365665</c:v>
                </c:pt>
                <c:pt idx="53761">
                  <c:v>32.542978208242175</c:v>
                </c:pt>
                <c:pt idx="53762">
                  <c:v>32.543583535118685</c:v>
                </c:pt>
                <c:pt idx="53763">
                  <c:v>32.544188861995195</c:v>
                </c:pt>
                <c:pt idx="53764">
                  <c:v>32.544794188871705</c:v>
                </c:pt>
                <c:pt idx="53765">
                  <c:v>32.545399515748215</c:v>
                </c:pt>
                <c:pt idx="53766">
                  <c:v>32.546004842624725</c:v>
                </c:pt>
                <c:pt idx="53767">
                  <c:v>32.546610169501236</c:v>
                </c:pt>
                <c:pt idx="53768">
                  <c:v>32.547215496377746</c:v>
                </c:pt>
                <c:pt idx="53769">
                  <c:v>32.547820823254256</c:v>
                </c:pt>
                <c:pt idx="53770">
                  <c:v>32.548426150130766</c:v>
                </c:pt>
                <c:pt idx="53771">
                  <c:v>32.549031477007276</c:v>
                </c:pt>
                <c:pt idx="53772">
                  <c:v>32.549636803883786</c:v>
                </c:pt>
                <c:pt idx="53773">
                  <c:v>32.550242130760296</c:v>
                </c:pt>
                <c:pt idx="53774">
                  <c:v>32.550847457636806</c:v>
                </c:pt>
                <c:pt idx="53775">
                  <c:v>32.551452784513316</c:v>
                </c:pt>
                <c:pt idx="53776">
                  <c:v>32.552058111389826</c:v>
                </c:pt>
                <c:pt idx="53777">
                  <c:v>32.552663438266336</c:v>
                </c:pt>
                <c:pt idx="53778">
                  <c:v>32.553268765142846</c:v>
                </c:pt>
                <c:pt idx="53779">
                  <c:v>32.553874092019356</c:v>
                </c:pt>
                <c:pt idx="53780">
                  <c:v>32.554479418895866</c:v>
                </c:pt>
                <c:pt idx="53781">
                  <c:v>32.555084745772376</c:v>
                </c:pt>
                <c:pt idx="53782">
                  <c:v>32.555690072648886</c:v>
                </c:pt>
                <c:pt idx="53783">
                  <c:v>32.556295399525396</c:v>
                </c:pt>
                <c:pt idx="53784">
                  <c:v>32.556900726401906</c:v>
                </c:pt>
                <c:pt idx="53785">
                  <c:v>32.557506053278416</c:v>
                </c:pt>
                <c:pt idx="53786">
                  <c:v>32.558111380154926</c:v>
                </c:pt>
                <c:pt idx="53787">
                  <c:v>32.558716707031436</c:v>
                </c:pt>
                <c:pt idx="53788">
                  <c:v>32.559322033907947</c:v>
                </c:pt>
                <c:pt idx="53789">
                  <c:v>32.559927360784457</c:v>
                </c:pt>
                <c:pt idx="53790">
                  <c:v>32.560532687660967</c:v>
                </c:pt>
                <c:pt idx="53791">
                  <c:v>32.561138014537477</c:v>
                </c:pt>
                <c:pt idx="53792">
                  <c:v>32.561743341413987</c:v>
                </c:pt>
                <c:pt idx="53793">
                  <c:v>32.562348668290497</c:v>
                </c:pt>
                <c:pt idx="53794">
                  <c:v>32.562953995167007</c:v>
                </c:pt>
                <c:pt idx="53795">
                  <c:v>32.563559322043517</c:v>
                </c:pt>
                <c:pt idx="53796">
                  <c:v>32.564164648920027</c:v>
                </c:pt>
                <c:pt idx="53797">
                  <c:v>32.564769975796537</c:v>
                </c:pt>
                <c:pt idx="53798">
                  <c:v>32.565375302673047</c:v>
                </c:pt>
                <c:pt idx="53799">
                  <c:v>32.565980629549557</c:v>
                </c:pt>
                <c:pt idx="53800">
                  <c:v>32.566585956426067</c:v>
                </c:pt>
                <c:pt idx="53801">
                  <c:v>32.567191283302577</c:v>
                </c:pt>
                <c:pt idx="53802">
                  <c:v>32.567796610179087</c:v>
                </c:pt>
                <c:pt idx="53803">
                  <c:v>32.568401937055597</c:v>
                </c:pt>
                <c:pt idx="53804">
                  <c:v>32.569007263932107</c:v>
                </c:pt>
                <c:pt idx="53805">
                  <c:v>32.569612590808617</c:v>
                </c:pt>
                <c:pt idx="53806">
                  <c:v>32.570217917685127</c:v>
                </c:pt>
                <c:pt idx="53807">
                  <c:v>32.570823244561637</c:v>
                </c:pt>
                <c:pt idx="53808">
                  <c:v>32.571428571438148</c:v>
                </c:pt>
                <c:pt idx="53809">
                  <c:v>32.572033898314658</c:v>
                </c:pt>
                <c:pt idx="53810">
                  <c:v>32.572639225191168</c:v>
                </c:pt>
                <c:pt idx="53811">
                  <c:v>32.573244552067678</c:v>
                </c:pt>
                <c:pt idx="53812">
                  <c:v>32.573849878944188</c:v>
                </c:pt>
                <c:pt idx="53813">
                  <c:v>32.574455205820698</c:v>
                </c:pt>
                <c:pt idx="53814">
                  <c:v>32.575060532697208</c:v>
                </c:pt>
                <c:pt idx="53815">
                  <c:v>32.575665859573718</c:v>
                </c:pt>
                <c:pt idx="53816">
                  <c:v>32.576271186450228</c:v>
                </c:pt>
                <c:pt idx="53817">
                  <c:v>32.576876513326738</c:v>
                </c:pt>
                <c:pt idx="53818">
                  <c:v>32.577481840203248</c:v>
                </c:pt>
                <c:pt idx="53819">
                  <c:v>32.578087167079758</c:v>
                </c:pt>
                <c:pt idx="53820">
                  <c:v>32.578692493956268</c:v>
                </c:pt>
                <c:pt idx="53821">
                  <c:v>32.579297820832778</c:v>
                </c:pt>
                <c:pt idx="53822">
                  <c:v>32.579903147709288</c:v>
                </c:pt>
                <c:pt idx="53823">
                  <c:v>32.580508474585798</c:v>
                </c:pt>
                <c:pt idx="53824">
                  <c:v>32.581113801462308</c:v>
                </c:pt>
                <c:pt idx="53825">
                  <c:v>32.581719128338818</c:v>
                </c:pt>
                <c:pt idx="53826">
                  <c:v>32.582324455215328</c:v>
                </c:pt>
                <c:pt idx="53827">
                  <c:v>32.582929782091838</c:v>
                </c:pt>
                <c:pt idx="53828">
                  <c:v>32.583535108968348</c:v>
                </c:pt>
                <c:pt idx="53829">
                  <c:v>32.584140435844859</c:v>
                </c:pt>
                <c:pt idx="53830">
                  <c:v>32.584745762721369</c:v>
                </c:pt>
                <c:pt idx="53831">
                  <c:v>32.585351089597879</c:v>
                </c:pt>
                <c:pt idx="53832">
                  <c:v>32.585956416474389</c:v>
                </c:pt>
                <c:pt idx="53833">
                  <c:v>32.586561743350899</c:v>
                </c:pt>
                <c:pt idx="53834">
                  <c:v>32.587167070227409</c:v>
                </c:pt>
                <c:pt idx="53835">
                  <c:v>32.587772397103919</c:v>
                </c:pt>
                <c:pt idx="53836">
                  <c:v>32.588377723980429</c:v>
                </c:pt>
                <c:pt idx="53837">
                  <c:v>32.588983050856939</c:v>
                </c:pt>
                <c:pt idx="53838">
                  <c:v>32.589588377733449</c:v>
                </c:pt>
                <c:pt idx="53839">
                  <c:v>32.590193704609959</c:v>
                </c:pt>
                <c:pt idx="53840">
                  <c:v>32.590799031486469</c:v>
                </c:pt>
                <c:pt idx="53841">
                  <c:v>32.591404358362979</c:v>
                </c:pt>
                <c:pt idx="53842">
                  <c:v>32.592009685239489</c:v>
                </c:pt>
                <c:pt idx="53843">
                  <c:v>32.592615012115999</c:v>
                </c:pt>
                <c:pt idx="53844">
                  <c:v>32.593220338992509</c:v>
                </c:pt>
                <c:pt idx="53845">
                  <c:v>32.593825665869019</c:v>
                </c:pt>
                <c:pt idx="53846">
                  <c:v>32.594430992745529</c:v>
                </c:pt>
                <c:pt idx="53847">
                  <c:v>32.595036319622039</c:v>
                </c:pt>
                <c:pt idx="53848">
                  <c:v>32.595641646498549</c:v>
                </c:pt>
                <c:pt idx="53849">
                  <c:v>32.596246973375059</c:v>
                </c:pt>
                <c:pt idx="53850">
                  <c:v>32.59685230025157</c:v>
                </c:pt>
                <c:pt idx="53851">
                  <c:v>32.59745762712808</c:v>
                </c:pt>
                <c:pt idx="53852">
                  <c:v>32.59806295400459</c:v>
                </c:pt>
                <c:pt idx="53853">
                  <c:v>32.5986682808811</c:v>
                </c:pt>
                <c:pt idx="53854">
                  <c:v>32.59927360775761</c:v>
                </c:pt>
                <c:pt idx="53855">
                  <c:v>32.59987893463412</c:v>
                </c:pt>
                <c:pt idx="53856">
                  <c:v>32.60048426151063</c:v>
                </c:pt>
                <c:pt idx="53857">
                  <c:v>32.60108958838714</c:v>
                </c:pt>
                <c:pt idx="53858">
                  <c:v>32.60169491526365</c:v>
                </c:pt>
                <c:pt idx="53859">
                  <c:v>32.60230024214016</c:v>
                </c:pt>
                <c:pt idx="53860">
                  <c:v>32.60290556901667</c:v>
                </c:pt>
                <c:pt idx="53861">
                  <c:v>32.60351089589318</c:v>
                </c:pt>
                <c:pt idx="53862">
                  <c:v>32.60411622276969</c:v>
                </c:pt>
                <c:pt idx="53863">
                  <c:v>32.6047215496462</c:v>
                </c:pt>
                <c:pt idx="53864">
                  <c:v>32.60532687652271</c:v>
                </c:pt>
                <c:pt idx="53865">
                  <c:v>32.60593220339922</c:v>
                </c:pt>
                <c:pt idx="53866">
                  <c:v>32.60653753027573</c:v>
                </c:pt>
                <c:pt idx="53867">
                  <c:v>32.60714285715224</c:v>
                </c:pt>
                <c:pt idx="53868">
                  <c:v>32.60774818402875</c:v>
                </c:pt>
                <c:pt idx="53869">
                  <c:v>32.60835351090526</c:v>
                </c:pt>
                <c:pt idx="53870">
                  <c:v>32.608958837781771</c:v>
                </c:pt>
                <c:pt idx="53871">
                  <c:v>32.609564164658281</c:v>
                </c:pt>
                <c:pt idx="53872">
                  <c:v>32.610169491534791</c:v>
                </c:pt>
                <c:pt idx="53873">
                  <c:v>32.610774818411301</c:v>
                </c:pt>
                <c:pt idx="53874">
                  <c:v>32.611380145287811</c:v>
                </c:pt>
                <c:pt idx="53875">
                  <c:v>32.611985472164321</c:v>
                </c:pt>
                <c:pt idx="53876">
                  <c:v>32.612590799040831</c:v>
                </c:pt>
                <c:pt idx="53877">
                  <c:v>32.613196125917341</c:v>
                </c:pt>
                <c:pt idx="53878">
                  <c:v>32.613801452793851</c:v>
                </c:pt>
                <c:pt idx="53879">
                  <c:v>32.614406779670361</c:v>
                </c:pt>
                <c:pt idx="53880">
                  <c:v>32.615012106546871</c:v>
                </c:pt>
                <c:pt idx="53881">
                  <c:v>32.615617433423381</c:v>
                </c:pt>
                <c:pt idx="53882">
                  <c:v>32.616222760299891</c:v>
                </c:pt>
                <c:pt idx="53883">
                  <c:v>32.616828087176401</c:v>
                </c:pt>
                <c:pt idx="53884">
                  <c:v>32.617433414052911</c:v>
                </c:pt>
                <c:pt idx="53885">
                  <c:v>32.618038740929421</c:v>
                </c:pt>
                <c:pt idx="53886">
                  <c:v>32.618644067805931</c:v>
                </c:pt>
                <c:pt idx="53887">
                  <c:v>32.619249394682441</c:v>
                </c:pt>
                <c:pt idx="53888">
                  <c:v>32.619854721558951</c:v>
                </c:pt>
                <c:pt idx="53889">
                  <c:v>32.620460048435461</c:v>
                </c:pt>
                <c:pt idx="53890">
                  <c:v>32.621065375311971</c:v>
                </c:pt>
                <c:pt idx="53891">
                  <c:v>32.621670702188482</c:v>
                </c:pt>
                <c:pt idx="53892">
                  <c:v>32.622276029064992</c:v>
                </c:pt>
                <c:pt idx="53893">
                  <c:v>32.622881355941502</c:v>
                </c:pt>
                <c:pt idx="53894">
                  <c:v>32.623486682818012</c:v>
                </c:pt>
                <c:pt idx="53895">
                  <c:v>32.624092009694522</c:v>
                </c:pt>
                <c:pt idx="53896">
                  <c:v>32.624697336571032</c:v>
                </c:pt>
                <c:pt idx="53897">
                  <c:v>32.625302663447542</c:v>
                </c:pt>
                <c:pt idx="53898">
                  <c:v>32.625907990324052</c:v>
                </c:pt>
                <c:pt idx="53899">
                  <c:v>32.626513317200562</c:v>
                </c:pt>
                <c:pt idx="53900">
                  <c:v>32.627118644077072</c:v>
                </c:pt>
                <c:pt idx="53901">
                  <c:v>32.627723970953582</c:v>
                </c:pt>
                <c:pt idx="53902">
                  <c:v>32.628329297830092</c:v>
                </c:pt>
                <c:pt idx="53903">
                  <c:v>32.628934624706602</c:v>
                </c:pt>
                <c:pt idx="53904">
                  <c:v>32.629539951583112</c:v>
                </c:pt>
                <c:pt idx="53905">
                  <c:v>32.630145278459622</c:v>
                </c:pt>
                <c:pt idx="53906">
                  <c:v>32.630750605336132</c:v>
                </c:pt>
                <c:pt idx="53907">
                  <c:v>32.631355932212642</c:v>
                </c:pt>
                <c:pt idx="53908">
                  <c:v>32.631961259089152</c:v>
                </c:pt>
                <c:pt idx="53909">
                  <c:v>32.632566585965662</c:v>
                </c:pt>
                <c:pt idx="53910">
                  <c:v>32.633171912842172</c:v>
                </c:pt>
                <c:pt idx="53911">
                  <c:v>32.633777239718682</c:v>
                </c:pt>
                <c:pt idx="53912">
                  <c:v>32.634382566595193</c:v>
                </c:pt>
                <c:pt idx="53913">
                  <c:v>32.634987893471703</c:v>
                </c:pt>
                <c:pt idx="53914">
                  <c:v>32.635593220348213</c:v>
                </c:pt>
                <c:pt idx="53915">
                  <c:v>32.636198547224723</c:v>
                </c:pt>
                <c:pt idx="53916">
                  <c:v>32.636803874101233</c:v>
                </c:pt>
                <c:pt idx="53917">
                  <c:v>32.637409200977743</c:v>
                </c:pt>
                <c:pt idx="53918">
                  <c:v>32.638014527854253</c:v>
                </c:pt>
                <c:pt idx="53919">
                  <c:v>32.638619854730763</c:v>
                </c:pt>
                <c:pt idx="53920">
                  <c:v>32.639225181607273</c:v>
                </c:pt>
                <c:pt idx="53921">
                  <c:v>32.639830508483783</c:v>
                </c:pt>
                <c:pt idx="53922">
                  <c:v>32.640435835360293</c:v>
                </c:pt>
                <c:pt idx="53923">
                  <c:v>32.641041162236803</c:v>
                </c:pt>
                <c:pt idx="53924">
                  <c:v>32.641646489113313</c:v>
                </c:pt>
                <c:pt idx="53925">
                  <c:v>32.642251815989823</c:v>
                </c:pt>
                <c:pt idx="53926">
                  <c:v>32.642857142866333</c:v>
                </c:pt>
                <c:pt idx="53927">
                  <c:v>32.643462469742843</c:v>
                </c:pt>
                <c:pt idx="53928">
                  <c:v>32.644067796619353</c:v>
                </c:pt>
                <c:pt idx="53929">
                  <c:v>32.644673123495863</c:v>
                </c:pt>
                <c:pt idx="53930">
                  <c:v>32.645278450372373</c:v>
                </c:pt>
                <c:pt idx="53931">
                  <c:v>32.645883777248883</c:v>
                </c:pt>
                <c:pt idx="53932">
                  <c:v>32.646489104125394</c:v>
                </c:pt>
                <c:pt idx="53933">
                  <c:v>32.647094431001904</c:v>
                </c:pt>
                <c:pt idx="53934">
                  <c:v>32.647699757878414</c:v>
                </c:pt>
                <c:pt idx="53935">
                  <c:v>32.648305084754924</c:v>
                </c:pt>
                <c:pt idx="53936">
                  <c:v>32.648910411631434</c:v>
                </c:pt>
                <c:pt idx="53937">
                  <c:v>32.649515738507944</c:v>
                </c:pt>
                <c:pt idx="53938">
                  <c:v>32.650121065384454</c:v>
                </c:pt>
                <c:pt idx="53939">
                  <c:v>32.650726392260964</c:v>
                </c:pt>
                <c:pt idx="53940">
                  <c:v>32.651331719137474</c:v>
                </c:pt>
                <c:pt idx="53941">
                  <c:v>32.651937046013984</c:v>
                </c:pt>
                <c:pt idx="53942">
                  <c:v>32.652542372890494</c:v>
                </c:pt>
                <c:pt idx="53943">
                  <c:v>32.653147699767004</c:v>
                </c:pt>
                <c:pt idx="53944">
                  <c:v>32.653753026643514</c:v>
                </c:pt>
                <c:pt idx="53945">
                  <c:v>32.654358353520024</c:v>
                </c:pt>
                <c:pt idx="53946">
                  <c:v>32.654963680396534</c:v>
                </c:pt>
                <c:pt idx="53947">
                  <c:v>32.655569007273044</c:v>
                </c:pt>
                <c:pt idx="53948">
                  <c:v>32.656174334149554</c:v>
                </c:pt>
                <c:pt idx="53949">
                  <c:v>32.656779661026064</c:v>
                </c:pt>
                <c:pt idx="53950">
                  <c:v>32.657384987902574</c:v>
                </c:pt>
                <c:pt idx="53951">
                  <c:v>32.657990314779084</c:v>
                </c:pt>
                <c:pt idx="53952">
                  <c:v>32.658595641655594</c:v>
                </c:pt>
                <c:pt idx="53953">
                  <c:v>32.659200968532105</c:v>
                </c:pt>
                <c:pt idx="53954">
                  <c:v>32.659806295408615</c:v>
                </c:pt>
                <c:pt idx="53955">
                  <c:v>32.660411622285125</c:v>
                </c:pt>
                <c:pt idx="53956">
                  <c:v>32.661016949161635</c:v>
                </c:pt>
                <c:pt idx="53957">
                  <c:v>32.661622276038145</c:v>
                </c:pt>
                <c:pt idx="53958">
                  <c:v>32.662227602914655</c:v>
                </c:pt>
                <c:pt idx="53959">
                  <c:v>32.662832929791165</c:v>
                </c:pt>
                <c:pt idx="53960">
                  <c:v>32.663438256667675</c:v>
                </c:pt>
                <c:pt idx="53961">
                  <c:v>32.664043583544185</c:v>
                </c:pt>
                <c:pt idx="53962">
                  <c:v>32.664648910420695</c:v>
                </c:pt>
                <c:pt idx="53963">
                  <c:v>32.665254237297205</c:v>
                </c:pt>
                <c:pt idx="53964">
                  <c:v>32.665859564173715</c:v>
                </c:pt>
                <c:pt idx="53965">
                  <c:v>32.666464891050225</c:v>
                </c:pt>
                <c:pt idx="53966">
                  <c:v>32.667070217926735</c:v>
                </c:pt>
                <c:pt idx="53967">
                  <c:v>32.667675544803245</c:v>
                </c:pt>
                <c:pt idx="53968">
                  <c:v>32.668280871679755</c:v>
                </c:pt>
                <c:pt idx="53969">
                  <c:v>32.668886198556265</c:v>
                </c:pt>
                <c:pt idx="53970">
                  <c:v>32.669491525432775</c:v>
                </c:pt>
                <c:pt idx="53971">
                  <c:v>32.670096852309285</c:v>
                </c:pt>
                <c:pt idx="53972">
                  <c:v>32.670702179185795</c:v>
                </c:pt>
                <c:pt idx="53973">
                  <c:v>32.671307506062305</c:v>
                </c:pt>
                <c:pt idx="53974">
                  <c:v>32.671912832938816</c:v>
                </c:pt>
                <c:pt idx="53975">
                  <c:v>32.672518159815326</c:v>
                </c:pt>
                <c:pt idx="53976">
                  <c:v>32.673123486691836</c:v>
                </c:pt>
                <c:pt idx="53977">
                  <c:v>32.673728813568346</c:v>
                </c:pt>
                <c:pt idx="53978">
                  <c:v>32.674334140444856</c:v>
                </c:pt>
                <c:pt idx="53979">
                  <c:v>32.674939467321366</c:v>
                </c:pt>
                <c:pt idx="53980">
                  <c:v>32.675544794197876</c:v>
                </c:pt>
                <c:pt idx="53981">
                  <c:v>32.676150121074386</c:v>
                </c:pt>
                <c:pt idx="53982">
                  <c:v>32.676755447950896</c:v>
                </c:pt>
                <c:pt idx="53983">
                  <c:v>32.677360774827406</c:v>
                </c:pt>
                <c:pt idx="53984">
                  <c:v>32.677966101703916</c:v>
                </c:pt>
                <c:pt idx="53985">
                  <c:v>32.678571428580426</c:v>
                </c:pt>
                <c:pt idx="53986">
                  <c:v>32.679176755456936</c:v>
                </c:pt>
                <c:pt idx="53987">
                  <c:v>32.679782082333446</c:v>
                </c:pt>
                <c:pt idx="53988">
                  <c:v>32.680387409209956</c:v>
                </c:pt>
                <c:pt idx="53989">
                  <c:v>32.680992736086466</c:v>
                </c:pt>
                <c:pt idx="53990">
                  <c:v>32.681598062962976</c:v>
                </c:pt>
                <c:pt idx="53991">
                  <c:v>32.682203389839486</c:v>
                </c:pt>
                <c:pt idx="53992">
                  <c:v>32.682808716715996</c:v>
                </c:pt>
                <c:pt idx="53993">
                  <c:v>32.683414043592506</c:v>
                </c:pt>
                <c:pt idx="53994">
                  <c:v>32.684019370469017</c:v>
                </c:pt>
                <c:pt idx="53995">
                  <c:v>32.684624697345527</c:v>
                </c:pt>
                <c:pt idx="53996">
                  <c:v>32.685230024222037</c:v>
                </c:pt>
                <c:pt idx="53997">
                  <c:v>32.685835351098547</c:v>
                </c:pt>
                <c:pt idx="53998">
                  <c:v>32.686440677975057</c:v>
                </c:pt>
                <c:pt idx="53999">
                  <c:v>32.687046004851567</c:v>
                </c:pt>
                <c:pt idx="54000">
                  <c:v>32.687651331728077</c:v>
                </c:pt>
                <c:pt idx="54001">
                  <c:v>32.688256658604587</c:v>
                </c:pt>
                <c:pt idx="54002">
                  <c:v>32.688861985481097</c:v>
                </c:pt>
                <c:pt idx="54003">
                  <c:v>32.689467312357607</c:v>
                </c:pt>
                <c:pt idx="54004">
                  <c:v>32.690072639234117</c:v>
                </c:pt>
                <c:pt idx="54005">
                  <c:v>32.690677966110627</c:v>
                </c:pt>
                <c:pt idx="54006">
                  <c:v>32.691283292987137</c:v>
                </c:pt>
                <c:pt idx="54007">
                  <c:v>32.691888619863647</c:v>
                </c:pt>
                <c:pt idx="54008">
                  <c:v>32.692493946740157</c:v>
                </c:pt>
                <c:pt idx="54009">
                  <c:v>32.693099273616667</c:v>
                </c:pt>
                <c:pt idx="54010">
                  <c:v>32.693704600493177</c:v>
                </c:pt>
                <c:pt idx="54011">
                  <c:v>32.694309927369687</c:v>
                </c:pt>
                <c:pt idx="54012">
                  <c:v>32.694915254246197</c:v>
                </c:pt>
                <c:pt idx="54013">
                  <c:v>32.695520581122707</c:v>
                </c:pt>
                <c:pt idx="54014">
                  <c:v>32.696125907999217</c:v>
                </c:pt>
                <c:pt idx="54015">
                  <c:v>32.696731234875728</c:v>
                </c:pt>
                <c:pt idx="54016">
                  <c:v>32.697336561752238</c:v>
                </c:pt>
                <c:pt idx="54017">
                  <c:v>32.697941888628748</c:v>
                </c:pt>
                <c:pt idx="54018">
                  <c:v>32.698547215505258</c:v>
                </c:pt>
                <c:pt idx="54019">
                  <c:v>32.699152542381768</c:v>
                </c:pt>
                <c:pt idx="54020">
                  <c:v>32.699757869258278</c:v>
                </c:pt>
                <c:pt idx="54021">
                  <c:v>32.700363196134788</c:v>
                </c:pt>
                <c:pt idx="54022">
                  <c:v>32.700968523011298</c:v>
                </c:pt>
                <c:pt idx="54023">
                  <c:v>32.701573849887808</c:v>
                </c:pt>
                <c:pt idx="54024">
                  <c:v>32.702179176764318</c:v>
                </c:pt>
                <c:pt idx="54025">
                  <c:v>32.702784503640828</c:v>
                </c:pt>
                <c:pt idx="54026">
                  <c:v>32.703389830517338</c:v>
                </c:pt>
                <c:pt idx="54027">
                  <c:v>32.703995157393848</c:v>
                </c:pt>
                <c:pt idx="54028">
                  <c:v>32.704600484270358</c:v>
                </c:pt>
                <c:pt idx="54029">
                  <c:v>32.705205811146868</c:v>
                </c:pt>
                <c:pt idx="54030">
                  <c:v>32.705811138023378</c:v>
                </c:pt>
                <c:pt idx="54031">
                  <c:v>32.706416464899888</c:v>
                </c:pt>
                <c:pt idx="54032">
                  <c:v>32.707021791776398</c:v>
                </c:pt>
                <c:pt idx="54033">
                  <c:v>32.707627118652908</c:v>
                </c:pt>
                <c:pt idx="54034">
                  <c:v>32.708232445529418</c:v>
                </c:pt>
                <c:pt idx="54035">
                  <c:v>32.708837772405928</c:v>
                </c:pt>
                <c:pt idx="54036">
                  <c:v>32.709443099282439</c:v>
                </c:pt>
                <c:pt idx="54037">
                  <c:v>32.710048426158949</c:v>
                </c:pt>
                <c:pt idx="54038">
                  <c:v>32.710653753035459</c:v>
                </c:pt>
                <c:pt idx="54039">
                  <c:v>32.711259079911969</c:v>
                </c:pt>
                <c:pt idx="54040">
                  <c:v>32.711864406788479</c:v>
                </c:pt>
                <c:pt idx="54041">
                  <c:v>32.712469733664989</c:v>
                </c:pt>
                <c:pt idx="54042">
                  <c:v>32.713075060541499</c:v>
                </c:pt>
                <c:pt idx="54043">
                  <c:v>32.713680387418009</c:v>
                </c:pt>
                <c:pt idx="54044">
                  <c:v>32.714285714294519</c:v>
                </c:pt>
                <c:pt idx="54045">
                  <c:v>32.714891041171029</c:v>
                </c:pt>
                <c:pt idx="54046">
                  <c:v>32.715496368047539</c:v>
                </c:pt>
                <c:pt idx="54047">
                  <c:v>32.716101694924049</c:v>
                </c:pt>
                <c:pt idx="54048">
                  <c:v>32.716707021800559</c:v>
                </c:pt>
                <c:pt idx="54049">
                  <c:v>32.717312348677069</c:v>
                </c:pt>
                <c:pt idx="54050">
                  <c:v>32.717917675553579</c:v>
                </c:pt>
                <c:pt idx="54051">
                  <c:v>32.718523002430089</c:v>
                </c:pt>
                <c:pt idx="54052">
                  <c:v>32.719128329306599</c:v>
                </c:pt>
                <c:pt idx="54053">
                  <c:v>32.719733656183109</c:v>
                </c:pt>
                <c:pt idx="54054">
                  <c:v>32.720338983059619</c:v>
                </c:pt>
                <c:pt idx="54055">
                  <c:v>32.720944309936129</c:v>
                </c:pt>
                <c:pt idx="54056">
                  <c:v>32.72154963681264</c:v>
                </c:pt>
                <c:pt idx="54057">
                  <c:v>32.72215496368915</c:v>
                </c:pt>
                <c:pt idx="54058">
                  <c:v>32.72276029056566</c:v>
                </c:pt>
                <c:pt idx="54059">
                  <c:v>32.72336561744217</c:v>
                </c:pt>
                <c:pt idx="54060">
                  <c:v>32.72397094431868</c:v>
                </c:pt>
                <c:pt idx="54061">
                  <c:v>32.72457627119519</c:v>
                </c:pt>
                <c:pt idx="54062">
                  <c:v>32.7251815980717</c:v>
                </c:pt>
                <c:pt idx="54063">
                  <c:v>32.72578692494821</c:v>
                </c:pt>
                <c:pt idx="54064">
                  <c:v>32.72639225182472</c:v>
                </c:pt>
                <c:pt idx="54065">
                  <c:v>32.72699757870123</c:v>
                </c:pt>
                <c:pt idx="54066">
                  <c:v>32.72760290557774</c:v>
                </c:pt>
                <c:pt idx="54067">
                  <c:v>32.72820823245425</c:v>
                </c:pt>
                <c:pt idx="54068">
                  <c:v>32.72881355933076</c:v>
                </c:pt>
                <c:pt idx="54069">
                  <c:v>32.72941888620727</c:v>
                </c:pt>
                <c:pt idx="54070">
                  <c:v>32.73002421308378</c:v>
                </c:pt>
                <c:pt idx="54071">
                  <c:v>32.73062953996029</c:v>
                </c:pt>
                <c:pt idx="54072">
                  <c:v>32.7312348668368</c:v>
                </c:pt>
                <c:pt idx="54073">
                  <c:v>32.73184019371331</c:v>
                </c:pt>
                <c:pt idx="54074">
                  <c:v>32.73244552058982</c:v>
                </c:pt>
                <c:pt idx="54075">
                  <c:v>32.73305084746633</c:v>
                </c:pt>
                <c:pt idx="54076">
                  <c:v>32.73365617434284</c:v>
                </c:pt>
                <c:pt idx="54077">
                  <c:v>32.734261501219351</c:v>
                </c:pt>
                <c:pt idx="54078">
                  <c:v>32.734866828095861</c:v>
                </c:pt>
                <c:pt idx="54079">
                  <c:v>32.735472154972371</c:v>
                </c:pt>
                <c:pt idx="54080">
                  <c:v>32.736077481848881</c:v>
                </c:pt>
                <c:pt idx="54081">
                  <c:v>32.736682808725391</c:v>
                </c:pt>
                <c:pt idx="54082">
                  <c:v>32.737288135601901</c:v>
                </c:pt>
                <c:pt idx="54083">
                  <c:v>32.737893462478411</c:v>
                </c:pt>
                <c:pt idx="54084">
                  <c:v>32.738498789354921</c:v>
                </c:pt>
                <c:pt idx="54085">
                  <c:v>32.739104116231431</c:v>
                </c:pt>
                <c:pt idx="54086">
                  <c:v>32.739709443107941</c:v>
                </c:pt>
                <c:pt idx="54087">
                  <c:v>32.740314769984451</c:v>
                </c:pt>
                <c:pt idx="54088">
                  <c:v>32.740920096860961</c:v>
                </c:pt>
                <c:pt idx="54089">
                  <c:v>32.741525423737471</c:v>
                </c:pt>
                <c:pt idx="54090">
                  <c:v>32.742130750613981</c:v>
                </c:pt>
                <c:pt idx="54091">
                  <c:v>32.742736077490491</c:v>
                </c:pt>
                <c:pt idx="54092">
                  <c:v>32.743341404367001</c:v>
                </c:pt>
                <c:pt idx="54093">
                  <c:v>32.743946731243511</c:v>
                </c:pt>
                <c:pt idx="54094">
                  <c:v>32.744552058120021</c:v>
                </c:pt>
                <c:pt idx="54095">
                  <c:v>32.745157384996531</c:v>
                </c:pt>
                <c:pt idx="54096">
                  <c:v>32.745762711873041</c:v>
                </c:pt>
                <c:pt idx="54097">
                  <c:v>32.746368038749551</c:v>
                </c:pt>
                <c:pt idx="54098">
                  <c:v>32.746973365626062</c:v>
                </c:pt>
                <c:pt idx="54099">
                  <c:v>32.747578692502572</c:v>
                </c:pt>
                <c:pt idx="54100">
                  <c:v>32.748184019379082</c:v>
                </c:pt>
                <c:pt idx="54101">
                  <c:v>32.748789346255592</c:v>
                </c:pt>
                <c:pt idx="54102">
                  <c:v>32.749394673132102</c:v>
                </c:pt>
                <c:pt idx="54103">
                  <c:v>32.750000000008612</c:v>
                </c:pt>
                <c:pt idx="54104">
                  <c:v>32.750605326885122</c:v>
                </c:pt>
                <c:pt idx="54105">
                  <c:v>32.751210653761632</c:v>
                </c:pt>
                <c:pt idx="54106">
                  <c:v>32.751815980638142</c:v>
                </c:pt>
                <c:pt idx="54107">
                  <c:v>32.752421307514652</c:v>
                </c:pt>
                <c:pt idx="54108">
                  <c:v>32.753026634391162</c:v>
                </c:pt>
                <c:pt idx="54109">
                  <c:v>32.753631961267672</c:v>
                </c:pt>
                <c:pt idx="54110">
                  <c:v>32.754237288144182</c:v>
                </c:pt>
                <c:pt idx="54111">
                  <c:v>32.754842615020692</c:v>
                </c:pt>
                <c:pt idx="54112">
                  <c:v>32.755447941897202</c:v>
                </c:pt>
                <c:pt idx="54113">
                  <c:v>32.756053268773712</c:v>
                </c:pt>
                <c:pt idx="54114">
                  <c:v>32.756658595650222</c:v>
                </c:pt>
                <c:pt idx="54115">
                  <c:v>32.757263922526732</c:v>
                </c:pt>
                <c:pt idx="54116">
                  <c:v>32.757869249403242</c:v>
                </c:pt>
                <c:pt idx="54117">
                  <c:v>32.758474576279752</c:v>
                </c:pt>
                <c:pt idx="54118">
                  <c:v>32.759079903156263</c:v>
                </c:pt>
                <c:pt idx="54119">
                  <c:v>32.759685230032773</c:v>
                </c:pt>
                <c:pt idx="54120">
                  <c:v>32.760290556909283</c:v>
                </c:pt>
                <c:pt idx="54121">
                  <c:v>32.760895883785793</c:v>
                </c:pt>
                <c:pt idx="54122">
                  <c:v>32.761501210662303</c:v>
                </c:pt>
                <c:pt idx="54123">
                  <c:v>32.762106537538813</c:v>
                </c:pt>
                <c:pt idx="54124">
                  <c:v>32.762711864415323</c:v>
                </c:pt>
                <c:pt idx="54125">
                  <c:v>32.763317191291833</c:v>
                </c:pt>
                <c:pt idx="54126">
                  <c:v>32.763922518168343</c:v>
                </c:pt>
                <c:pt idx="54127">
                  <c:v>32.764527845044853</c:v>
                </c:pt>
                <c:pt idx="54128">
                  <c:v>32.765133171921363</c:v>
                </c:pt>
                <c:pt idx="54129">
                  <c:v>32.765738498797873</c:v>
                </c:pt>
                <c:pt idx="54130">
                  <c:v>32.766343825674383</c:v>
                </c:pt>
                <c:pt idx="54131">
                  <c:v>32.766949152550893</c:v>
                </c:pt>
                <c:pt idx="54132">
                  <c:v>32.767554479427403</c:v>
                </c:pt>
                <c:pt idx="54133">
                  <c:v>32.768159806303913</c:v>
                </c:pt>
                <c:pt idx="54134">
                  <c:v>32.768765133180423</c:v>
                </c:pt>
                <c:pt idx="54135">
                  <c:v>32.769370460056933</c:v>
                </c:pt>
                <c:pt idx="54136">
                  <c:v>32.769975786933443</c:v>
                </c:pt>
                <c:pt idx="54137">
                  <c:v>32.770581113809953</c:v>
                </c:pt>
                <c:pt idx="54138">
                  <c:v>32.771186440686463</c:v>
                </c:pt>
                <c:pt idx="54139">
                  <c:v>32.771791767562974</c:v>
                </c:pt>
                <c:pt idx="54140">
                  <c:v>32.772397094439484</c:v>
                </c:pt>
                <c:pt idx="54141">
                  <c:v>32.773002421315994</c:v>
                </c:pt>
                <c:pt idx="54142">
                  <c:v>32.773607748192504</c:v>
                </c:pt>
                <c:pt idx="54143">
                  <c:v>32.774213075069014</c:v>
                </c:pt>
                <c:pt idx="54144">
                  <c:v>32.774818401945524</c:v>
                </c:pt>
                <c:pt idx="54145">
                  <c:v>32.775423728822034</c:v>
                </c:pt>
                <c:pt idx="54146">
                  <c:v>32.776029055698544</c:v>
                </c:pt>
                <c:pt idx="54147">
                  <c:v>32.776634382575054</c:v>
                </c:pt>
                <c:pt idx="54148">
                  <c:v>32.777239709451564</c:v>
                </c:pt>
                <c:pt idx="54149">
                  <c:v>32.777845036328074</c:v>
                </c:pt>
                <c:pt idx="54150">
                  <c:v>32.778450363204584</c:v>
                </c:pt>
                <c:pt idx="54151">
                  <c:v>32.779055690081094</c:v>
                </c:pt>
                <c:pt idx="54152">
                  <c:v>32.779661016957604</c:v>
                </c:pt>
                <c:pt idx="54153">
                  <c:v>32.780266343834114</c:v>
                </c:pt>
                <c:pt idx="54154">
                  <c:v>32.780871670710624</c:v>
                </c:pt>
                <c:pt idx="54155">
                  <c:v>32.781476997587134</c:v>
                </c:pt>
                <c:pt idx="54156">
                  <c:v>32.782082324463644</c:v>
                </c:pt>
                <c:pt idx="54157">
                  <c:v>32.782687651340154</c:v>
                </c:pt>
                <c:pt idx="54158">
                  <c:v>32.783292978216664</c:v>
                </c:pt>
                <c:pt idx="54159">
                  <c:v>32.783898305093174</c:v>
                </c:pt>
                <c:pt idx="54160">
                  <c:v>32.784503631969685</c:v>
                </c:pt>
                <c:pt idx="54161">
                  <c:v>32.785108958846195</c:v>
                </c:pt>
                <c:pt idx="54162">
                  <c:v>32.785714285722705</c:v>
                </c:pt>
                <c:pt idx="54163">
                  <c:v>32.786319612599215</c:v>
                </c:pt>
                <c:pt idx="54164">
                  <c:v>32.786924939475725</c:v>
                </c:pt>
                <c:pt idx="54165">
                  <c:v>32.787530266352235</c:v>
                </c:pt>
                <c:pt idx="54166">
                  <c:v>32.788135593228745</c:v>
                </c:pt>
                <c:pt idx="54167">
                  <c:v>32.788740920105255</c:v>
                </c:pt>
                <c:pt idx="54168">
                  <c:v>32.789346246981765</c:v>
                </c:pt>
                <c:pt idx="54169">
                  <c:v>32.789951573858275</c:v>
                </c:pt>
                <c:pt idx="54170">
                  <c:v>32.790556900734785</c:v>
                </c:pt>
                <c:pt idx="54171">
                  <c:v>32.791162227611295</c:v>
                </c:pt>
                <c:pt idx="54172">
                  <c:v>32.791767554487805</c:v>
                </c:pt>
                <c:pt idx="54173">
                  <c:v>32.792372881364315</c:v>
                </c:pt>
                <c:pt idx="54174">
                  <c:v>32.792978208240825</c:v>
                </c:pt>
                <c:pt idx="54175">
                  <c:v>32.793583535117335</c:v>
                </c:pt>
                <c:pt idx="54176">
                  <c:v>32.794188861993845</c:v>
                </c:pt>
                <c:pt idx="54177">
                  <c:v>32.794794188870355</c:v>
                </c:pt>
                <c:pt idx="54178">
                  <c:v>32.795399515746865</c:v>
                </c:pt>
                <c:pt idx="54179">
                  <c:v>32.796004842623375</c:v>
                </c:pt>
                <c:pt idx="54180">
                  <c:v>32.796610169499886</c:v>
                </c:pt>
                <c:pt idx="54181">
                  <c:v>32.797215496376396</c:v>
                </c:pt>
                <c:pt idx="54182">
                  <c:v>32.797820823252906</c:v>
                </c:pt>
                <c:pt idx="54183">
                  <c:v>32.798426150129416</c:v>
                </c:pt>
                <c:pt idx="54184">
                  <c:v>32.799031477005926</c:v>
                </c:pt>
                <c:pt idx="54185">
                  <c:v>32.799636803882436</c:v>
                </c:pt>
                <c:pt idx="54186">
                  <c:v>32.800242130758946</c:v>
                </c:pt>
                <c:pt idx="54187">
                  <c:v>32.800847457635456</c:v>
                </c:pt>
                <c:pt idx="54188">
                  <c:v>32.801452784511966</c:v>
                </c:pt>
                <c:pt idx="54189">
                  <c:v>32.802058111388476</c:v>
                </c:pt>
                <c:pt idx="54190">
                  <c:v>32.802663438264986</c:v>
                </c:pt>
                <c:pt idx="54191">
                  <c:v>32.803268765141496</c:v>
                </c:pt>
                <c:pt idx="54192">
                  <c:v>32.803874092018006</c:v>
                </c:pt>
                <c:pt idx="54193">
                  <c:v>32.804479418894516</c:v>
                </c:pt>
                <c:pt idx="54194">
                  <c:v>32.805084745771026</c:v>
                </c:pt>
                <c:pt idx="54195">
                  <c:v>32.805690072647536</c:v>
                </c:pt>
                <c:pt idx="54196">
                  <c:v>32.806295399524046</c:v>
                </c:pt>
                <c:pt idx="54197">
                  <c:v>32.806900726400556</c:v>
                </c:pt>
                <c:pt idx="54198">
                  <c:v>32.807506053277066</c:v>
                </c:pt>
                <c:pt idx="54199">
                  <c:v>32.808111380153576</c:v>
                </c:pt>
                <c:pt idx="54200">
                  <c:v>32.808716707030086</c:v>
                </c:pt>
                <c:pt idx="54201">
                  <c:v>32.809322033906597</c:v>
                </c:pt>
                <c:pt idx="54202">
                  <c:v>32.809927360783107</c:v>
                </c:pt>
                <c:pt idx="54203">
                  <c:v>32.810532687659617</c:v>
                </c:pt>
                <c:pt idx="54204">
                  <c:v>32.811138014536127</c:v>
                </c:pt>
                <c:pt idx="54205">
                  <c:v>32.811743341412637</c:v>
                </c:pt>
                <c:pt idx="54206">
                  <c:v>32.812348668289147</c:v>
                </c:pt>
                <c:pt idx="54207">
                  <c:v>32.812953995165657</c:v>
                </c:pt>
                <c:pt idx="54208">
                  <c:v>32.813559322042167</c:v>
                </c:pt>
                <c:pt idx="54209">
                  <c:v>32.814164648918677</c:v>
                </c:pt>
                <c:pt idx="54210">
                  <c:v>32.814769975795187</c:v>
                </c:pt>
                <c:pt idx="54211">
                  <c:v>32.815375302671697</c:v>
                </c:pt>
                <c:pt idx="54212">
                  <c:v>32.815980629548207</c:v>
                </c:pt>
                <c:pt idx="54213">
                  <c:v>32.816585956424717</c:v>
                </c:pt>
                <c:pt idx="54214">
                  <c:v>32.817191283301227</c:v>
                </c:pt>
                <c:pt idx="54215">
                  <c:v>32.817796610177737</c:v>
                </c:pt>
                <c:pt idx="54216">
                  <c:v>32.818401937054247</c:v>
                </c:pt>
                <c:pt idx="54217">
                  <c:v>32.819007263930757</c:v>
                </c:pt>
                <c:pt idx="54218">
                  <c:v>32.819612590807267</c:v>
                </c:pt>
                <c:pt idx="54219">
                  <c:v>32.820217917683777</c:v>
                </c:pt>
                <c:pt idx="54220">
                  <c:v>32.820823244560287</c:v>
                </c:pt>
                <c:pt idx="54221">
                  <c:v>32.821428571436797</c:v>
                </c:pt>
                <c:pt idx="54222">
                  <c:v>32.822033898313308</c:v>
                </c:pt>
                <c:pt idx="54223">
                  <c:v>32.822639225189818</c:v>
                </c:pt>
                <c:pt idx="54224">
                  <c:v>32.823244552066328</c:v>
                </c:pt>
                <c:pt idx="54225">
                  <c:v>32.823849878942838</c:v>
                </c:pt>
                <c:pt idx="54226">
                  <c:v>32.824455205819348</c:v>
                </c:pt>
                <c:pt idx="54227">
                  <c:v>32.825060532695858</c:v>
                </c:pt>
                <c:pt idx="54228">
                  <c:v>32.825665859572368</c:v>
                </c:pt>
                <c:pt idx="54229">
                  <c:v>32.826271186448878</c:v>
                </c:pt>
                <c:pt idx="54230">
                  <c:v>32.826876513325388</c:v>
                </c:pt>
                <c:pt idx="54231">
                  <c:v>32.827481840201898</c:v>
                </c:pt>
                <c:pt idx="54232">
                  <c:v>32.828087167078408</c:v>
                </c:pt>
                <c:pt idx="54233">
                  <c:v>32.828692493954918</c:v>
                </c:pt>
                <c:pt idx="54234">
                  <c:v>32.829297820831428</c:v>
                </c:pt>
                <c:pt idx="54235">
                  <c:v>32.829903147707938</c:v>
                </c:pt>
                <c:pt idx="54236">
                  <c:v>32.830508474584448</c:v>
                </c:pt>
                <c:pt idx="54237">
                  <c:v>32.831113801460958</c:v>
                </c:pt>
                <c:pt idx="54238">
                  <c:v>32.831719128337468</c:v>
                </c:pt>
                <c:pt idx="54239">
                  <c:v>32.832324455213978</c:v>
                </c:pt>
                <c:pt idx="54240">
                  <c:v>32.832929782090488</c:v>
                </c:pt>
                <c:pt idx="54241">
                  <c:v>32.833535108966998</c:v>
                </c:pt>
                <c:pt idx="54242">
                  <c:v>32.834140435843508</c:v>
                </c:pt>
                <c:pt idx="54243">
                  <c:v>32.834745762720019</c:v>
                </c:pt>
                <c:pt idx="54244">
                  <c:v>32.835351089596529</c:v>
                </c:pt>
                <c:pt idx="54245">
                  <c:v>32.835956416473039</c:v>
                </c:pt>
                <c:pt idx="54246">
                  <c:v>32.836561743349549</c:v>
                </c:pt>
                <c:pt idx="54247">
                  <c:v>32.837167070226059</c:v>
                </c:pt>
                <c:pt idx="54248">
                  <c:v>32.837772397102569</c:v>
                </c:pt>
                <c:pt idx="54249">
                  <c:v>32.838377723979079</c:v>
                </c:pt>
                <c:pt idx="54250">
                  <c:v>32.838983050855589</c:v>
                </c:pt>
                <c:pt idx="54251">
                  <c:v>32.839588377732099</c:v>
                </c:pt>
                <c:pt idx="54252">
                  <c:v>32.840193704608609</c:v>
                </c:pt>
                <c:pt idx="54253">
                  <c:v>32.840799031485119</c:v>
                </c:pt>
                <c:pt idx="54254">
                  <c:v>32.841404358361629</c:v>
                </c:pt>
                <c:pt idx="54255">
                  <c:v>32.842009685238139</c:v>
                </c:pt>
                <c:pt idx="54256">
                  <c:v>32.842615012114649</c:v>
                </c:pt>
                <c:pt idx="54257">
                  <c:v>32.843220338991159</c:v>
                </c:pt>
                <c:pt idx="54258">
                  <c:v>32.843825665867669</c:v>
                </c:pt>
                <c:pt idx="54259">
                  <c:v>32.844430992744179</c:v>
                </c:pt>
                <c:pt idx="54260">
                  <c:v>32.845036319620689</c:v>
                </c:pt>
                <c:pt idx="54261">
                  <c:v>32.845641646497199</c:v>
                </c:pt>
                <c:pt idx="54262">
                  <c:v>32.846246973373709</c:v>
                </c:pt>
                <c:pt idx="54263">
                  <c:v>32.84685230025022</c:v>
                </c:pt>
                <c:pt idx="54264">
                  <c:v>32.84745762712673</c:v>
                </c:pt>
                <c:pt idx="54265">
                  <c:v>32.84806295400324</c:v>
                </c:pt>
                <c:pt idx="54266">
                  <c:v>32.84866828087975</c:v>
                </c:pt>
                <c:pt idx="54267">
                  <c:v>32.84927360775626</c:v>
                </c:pt>
                <c:pt idx="54268">
                  <c:v>32.84987893463277</c:v>
                </c:pt>
                <c:pt idx="54269">
                  <c:v>32.85048426150928</c:v>
                </c:pt>
                <c:pt idx="54270">
                  <c:v>32.85108958838579</c:v>
                </c:pt>
                <c:pt idx="54271">
                  <c:v>32.8516949152623</c:v>
                </c:pt>
                <c:pt idx="54272">
                  <c:v>32.85230024213881</c:v>
                </c:pt>
                <c:pt idx="54273">
                  <c:v>32.85290556901532</c:v>
                </c:pt>
                <c:pt idx="54274">
                  <c:v>32.85351089589183</c:v>
                </c:pt>
                <c:pt idx="54275">
                  <c:v>32.85411622276834</c:v>
                </c:pt>
                <c:pt idx="54276">
                  <c:v>32.85472154964485</c:v>
                </c:pt>
                <c:pt idx="54277">
                  <c:v>32.85532687652136</c:v>
                </c:pt>
                <c:pt idx="54278">
                  <c:v>32.85593220339787</c:v>
                </c:pt>
                <c:pt idx="54279">
                  <c:v>32.85653753027438</c:v>
                </c:pt>
                <c:pt idx="54280">
                  <c:v>32.85714285715089</c:v>
                </c:pt>
                <c:pt idx="54281">
                  <c:v>32.8577481840274</c:v>
                </c:pt>
                <c:pt idx="54282">
                  <c:v>32.85835351090391</c:v>
                </c:pt>
                <c:pt idx="54283">
                  <c:v>32.85895883778042</c:v>
                </c:pt>
                <c:pt idx="54284">
                  <c:v>32.859564164656931</c:v>
                </c:pt>
                <c:pt idx="54285">
                  <c:v>32.860169491533441</c:v>
                </c:pt>
                <c:pt idx="54286">
                  <c:v>32.860774818409951</c:v>
                </c:pt>
                <c:pt idx="54287">
                  <c:v>32.861380145286461</c:v>
                </c:pt>
                <c:pt idx="54288">
                  <c:v>32.861985472162971</c:v>
                </c:pt>
                <c:pt idx="54289">
                  <c:v>32.862590799039481</c:v>
                </c:pt>
                <c:pt idx="54290">
                  <c:v>32.863196125915991</c:v>
                </c:pt>
                <c:pt idx="54291">
                  <c:v>32.863801452792501</c:v>
                </c:pt>
                <c:pt idx="54292">
                  <c:v>32.864406779669011</c:v>
                </c:pt>
                <c:pt idx="54293">
                  <c:v>32.865012106545521</c:v>
                </c:pt>
                <c:pt idx="54294">
                  <c:v>32.865617433422031</c:v>
                </c:pt>
                <c:pt idx="54295">
                  <c:v>32.866222760298541</c:v>
                </c:pt>
                <c:pt idx="54296">
                  <c:v>32.866828087175051</c:v>
                </c:pt>
                <c:pt idx="54297">
                  <c:v>32.867433414051561</c:v>
                </c:pt>
                <c:pt idx="54298">
                  <c:v>32.868038740928071</c:v>
                </c:pt>
                <c:pt idx="54299">
                  <c:v>32.868644067804581</c:v>
                </c:pt>
                <c:pt idx="54300">
                  <c:v>32.869249394681091</c:v>
                </c:pt>
                <c:pt idx="54301">
                  <c:v>32.869854721557601</c:v>
                </c:pt>
                <c:pt idx="54302">
                  <c:v>32.870460048434111</c:v>
                </c:pt>
                <c:pt idx="54303">
                  <c:v>32.871065375310621</c:v>
                </c:pt>
                <c:pt idx="54304">
                  <c:v>32.871670702187131</c:v>
                </c:pt>
                <c:pt idx="54305">
                  <c:v>32.872276029063642</c:v>
                </c:pt>
                <c:pt idx="54306">
                  <c:v>32.872881355940152</c:v>
                </c:pt>
                <c:pt idx="54307">
                  <c:v>32.873486682816662</c:v>
                </c:pt>
                <c:pt idx="54308">
                  <c:v>32.874092009693172</c:v>
                </c:pt>
                <c:pt idx="54309">
                  <c:v>32.874697336569682</c:v>
                </c:pt>
                <c:pt idx="54310">
                  <c:v>32.875302663446192</c:v>
                </c:pt>
                <c:pt idx="54311">
                  <c:v>32.875907990322702</c:v>
                </c:pt>
                <c:pt idx="54312">
                  <c:v>32.876513317199212</c:v>
                </c:pt>
                <c:pt idx="54313">
                  <c:v>32.877118644075722</c:v>
                </c:pt>
                <c:pt idx="54314">
                  <c:v>32.877723970952232</c:v>
                </c:pt>
                <c:pt idx="54315">
                  <c:v>32.878329297828742</c:v>
                </c:pt>
                <c:pt idx="54316">
                  <c:v>32.878934624705252</c:v>
                </c:pt>
                <c:pt idx="54317">
                  <c:v>32.879539951581762</c:v>
                </c:pt>
                <c:pt idx="54318">
                  <c:v>32.880145278458272</c:v>
                </c:pt>
                <c:pt idx="54319">
                  <c:v>32.880750605334782</c:v>
                </c:pt>
                <c:pt idx="54320">
                  <c:v>32.881355932211292</c:v>
                </c:pt>
                <c:pt idx="54321">
                  <c:v>32.881961259087802</c:v>
                </c:pt>
                <c:pt idx="54322">
                  <c:v>32.882566585964312</c:v>
                </c:pt>
                <c:pt idx="54323">
                  <c:v>32.883171912840822</c:v>
                </c:pt>
                <c:pt idx="54324">
                  <c:v>32.883777239717332</c:v>
                </c:pt>
                <c:pt idx="54325">
                  <c:v>32.884382566593843</c:v>
                </c:pt>
                <c:pt idx="54326">
                  <c:v>32.884987893470353</c:v>
                </c:pt>
                <c:pt idx="54327">
                  <c:v>32.885593220346863</c:v>
                </c:pt>
                <c:pt idx="54328">
                  <c:v>32.886198547223373</c:v>
                </c:pt>
                <c:pt idx="54329">
                  <c:v>32.886803874099883</c:v>
                </c:pt>
                <c:pt idx="54330">
                  <c:v>32.887409200976393</c:v>
                </c:pt>
                <c:pt idx="54331">
                  <c:v>32.888014527852903</c:v>
                </c:pt>
                <c:pt idx="54332">
                  <c:v>32.888619854729413</c:v>
                </c:pt>
                <c:pt idx="54333">
                  <c:v>32.889225181605923</c:v>
                </c:pt>
                <c:pt idx="54334">
                  <c:v>32.889830508482433</c:v>
                </c:pt>
                <c:pt idx="54335">
                  <c:v>32.890435835358943</c:v>
                </c:pt>
                <c:pt idx="54336">
                  <c:v>32.891041162235453</c:v>
                </c:pt>
                <c:pt idx="54337">
                  <c:v>32.891646489111963</c:v>
                </c:pt>
                <c:pt idx="54338">
                  <c:v>32.892251815988473</c:v>
                </c:pt>
                <c:pt idx="54339">
                  <c:v>32.892857142864983</c:v>
                </c:pt>
                <c:pt idx="54340">
                  <c:v>32.893462469741493</c:v>
                </c:pt>
                <c:pt idx="54341">
                  <c:v>32.894067796618003</c:v>
                </c:pt>
                <c:pt idx="54342">
                  <c:v>32.894673123494513</c:v>
                </c:pt>
                <c:pt idx="54343">
                  <c:v>32.895278450371023</c:v>
                </c:pt>
                <c:pt idx="54344">
                  <c:v>32.895883777247533</c:v>
                </c:pt>
                <c:pt idx="54345">
                  <c:v>32.896489104124043</c:v>
                </c:pt>
                <c:pt idx="54346">
                  <c:v>32.897094431000554</c:v>
                </c:pt>
                <c:pt idx="54347">
                  <c:v>32.897699757877064</c:v>
                </c:pt>
                <c:pt idx="54348">
                  <c:v>32.898305084753574</c:v>
                </c:pt>
                <c:pt idx="54349">
                  <c:v>32.898910411630084</c:v>
                </c:pt>
                <c:pt idx="54350">
                  <c:v>32.899515738506594</c:v>
                </c:pt>
                <c:pt idx="54351">
                  <c:v>32.900121065383104</c:v>
                </c:pt>
                <c:pt idx="54352">
                  <c:v>32.900726392259614</c:v>
                </c:pt>
                <c:pt idx="54353">
                  <c:v>32.901331719136124</c:v>
                </c:pt>
                <c:pt idx="54354">
                  <c:v>32.901937046012634</c:v>
                </c:pt>
                <c:pt idx="54355">
                  <c:v>32.902542372889144</c:v>
                </c:pt>
                <c:pt idx="54356">
                  <c:v>32.903147699765654</c:v>
                </c:pt>
                <c:pt idx="54357">
                  <c:v>32.903753026642164</c:v>
                </c:pt>
                <c:pt idx="54358">
                  <c:v>32.904358353518674</c:v>
                </c:pt>
                <c:pt idx="54359">
                  <c:v>32.904963680395184</c:v>
                </c:pt>
                <c:pt idx="54360">
                  <c:v>32.905569007271694</c:v>
                </c:pt>
                <c:pt idx="54361">
                  <c:v>32.906174334148204</c:v>
                </c:pt>
                <c:pt idx="54362">
                  <c:v>32.906779661024714</c:v>
                </c:pt>
                <c:pt idx="54363">
                  <c:v>32.907384987901224</c:v>
                </c:pt>
                <c:pt idx="54364">
                  <c:v>32.907990314777734</c:v>
                </c:pt>
                <c:pt idx="54365">
                  <c:v>32.908595641654244</c:v>
                </c:pt>
                <c:pt idx="54366">
                  <c:v>32.909200968530754</c:v>
                </c:pt>
                <c:pt idx="54367">
                  <c:v>32.909806295407265</c:v>
                </c:pt>
                <c:pt idx="54368">
                  <c:v>32.910411622283775</c:v>
                </c:pt>
                <c:pt idx="54369">
                  <c:v>32.911016949160285</c:v>
                </c:pt>
                <c:pt idx="54370">
                  <c:v>32.911622276036795</c:v>
                </c:pt>
                <c:pt idx="54371">
                  <c:v>32.912227602913305</c:v>
                </c:pt>
                <c:pt idx="54372">
                  <c:v>32.912832929789815</c:v>
                </c:pt>
                <c:pt idx="54373">
                  <c:v>32.913438256666325</c:v>
                </c:pt>
                <c:pt idx="54374">
                  <c:v>32.914043583542835</c:v>
                </c:pt>
                <c:pt idx="54375">
                  <c:v>32.914648910419345</c:v>
                </c:pt>
                <c:pt idx="54376">
                  <c:v>32.915254237295855</c:v>
                </c:pt>
                <c:pt idx="54377">
                  <c:v>32.915859564172365</c:v>
                </c:pt>
                <c:pt idx="54378">
                  <c:v>32.916464891048875</c:v>
                </c:pt>
                <c:pt idx="54379">
                  <c:v>32.917070217925385</c:v>
                </c:pt>
                <c:pt idx="54380">
                  <c:v>32.917675544801895</c:v>
                </c:pt>
                <c:pt idx="54381">
                  <c:v>32.918280871678405</c:v>
                </c:pt>
                <c:pt idx="54382">
                  <c:v>32.918886198554915</c:v>
                </c:pt>
                <c:pt idx="54383">
                  <c:v>32.919491525431425</c:v>
                </c:pt>
                <c:pt idx="54384">
                  <c:v>32.920096852307935</c:v>
                </c:pt>
                <c:pt idx="54385">
                  <c:v>32.920702179184445</c:v>
                </c:pt>
                <c:pt idx="54386">
                  <c:v>32.921307506060955</c:v>
                </c:pt>
                <c:pt idx="54387">
                  <c:v>32.921912832937466</c:v>
                </c:pt>
                <c:pt idx="54388">
                  <c:v>32.922518159813976</c:v>
                </c:pt>
                <c:pt idx="54389">
                  <c:v>32.923123486690486</c:v>
                </c:pt>
                <c:pt idx="54390">
                  <c:v>32.923728813566996</c:v>
                </c:pt>
                <c:pt idx="54391">
                  <c:v>32.924334140443506</c:v>
                </c:pt>
                <c:pt idx="54392">
                  <c:v>32.924939467320016</c:v>
                </c:pt>
                <c:pt idx="54393">
                  <c:v>32.925544794196526</c:v>
                </c:pt>
                <c:pt idx="54394">
                  <c:v>32.926150121073036</c:v>
                </c:pt>
                <c:pt idx="54395">
                  <c:v>32.926755447949546</c:v>
                </c:pt>
                <c:pt idx="54396">
                  <c:v>32.927360774826056</c:v>
                </c:pt>
                <c:pt idx="54397">
                  <c:v>32.927966101702566</c:v>
                </c:pt>
                <c:pt idx="54398">
                  <c:v>32.928571428579076</c:v>
                </c:pt>
                <c:pt idx="54399">
                  <c:v>32.929176755455586</c:v>
                </c:pt>
                <c:pt idx="54400">
                  <c:v>32.929782082332096</c:v>
                </c:pt>
                <c:pt idx="54401">
                  <c:v>32.930387409208606</c:v>
                </c:pt>
                <c:pt idx="54402">
                  <c:v>32.930992736085116</c:v>
                </c:pt>
                <c:pt idx="54403">
                  <c:v>32.931598062961626</c:v>
                </c:pt>
                <c:pt idx="54404">
                  <c:v>32.932203389838136</c:v>
                </c:pt>
                <c:pt idx="54405">
                  <c:v>32.932808716714646</c:v>
                </c:pt>
                <c:pt idx="54406">
                  <c:v>32.933414043591156</c:v>
                </c:pt>
                <c:pt idx="54407">
                  <c:v>32.934019370467666</c:v>
                </c:pt>
                <c:pt idx="54408">
                  <c:v>32.934624697344177</c:v>
                </c:pt>
                <c:pt idx="54409">
                  <c:v>32.935230024220687</c:v>
                </c:pt>
                <c:pt idx="54410">
                  <c:v>32.935835351097197</c:v>
                </c:pt>
                <c:pt idx="54411">
                  <c:v>32.936440677973707</c:v>
                </c:pt>
                <c:pt idx="54412">
                  <c:v>32.937046004850217</c:v>
                </c:pt>
                <c:pt idx="54413">
                  <c:v>32.937651331726727</c:v>
                </c:pt>
                <c:pt idx="54414">
                  <c:v>32.938256658603237</c:v>
                </c:pt>
                <c:pt idx="54415">
                  <c:v>32.938861985479747</c:v>
                </c:pt>
                <c:pt idx="54416">
                  <c:v>32.939467312356257</c:v>
                </c:pt>
                <c:pt idx="54417">
                  <c:v>32.940072639232767</c:v>
                </c:pt>
                <c:pt idx="54418">
                  <c:v>32.940677966109277</c:v>
                </c:pt>
                <c:pt idx="54419">
                  <c:v>32.941283292985787</c:v>
                </c:pt>
                <c:pt idx="54420">
                  <c:v>32.941888619862297</c:v>
                </c:pt>
                <c:pt idx="54421">
                  <c:v>32.942493946738807</c:v>
                </c:pt>
                <c:pt idx="54422">
                  <c:v>32.943099273615317</c:v>
                </c:pt>
                <c:pt idx="54423">
                  <c:v>32.943704600491827</c:v>
                </c:pt>
                <c:pt idx="54424">
                  <c:v>32.944309927368337</c:v>
                </c:pt>
                <c:pt idx="54425">
                  <c:v>32.944915254244847</c:v>
                </c:pt>
                <c:pt idx="54426">
                  <c:v>32.945520581121357</c:v>
                </c:pt>
                <c:pt idx="54427">
                  <c:v>32.946125907997867</c:v>
                </c:pt>
                <c:pt idx="54428">
                  <c:v>32.946731234874377</c:v>
                </c:pt>
                <c:pt idx="54429">
                  <c:v>32.947336561750888</c:v>
                </c:pt>
                <c:pt idx="54430">
                  <c:v>32.947941888627398</c:v>
                </c:pt>
                <c:pt idx="54431">
                  <c:v>32.948547215503908</c:v>
                </c:pt>
                <c:pt idx="54432">
                  <c:v>32.949152542380418</c:v>
                </c:pt>
                <c:pt idx="54433">
                  <c:v>32.949757869256928</c:v>
                </c:pt>
                <c:pt idx="54434">
                  <c:v>32.950363196133438</c:v>
                </c:pt>
                <c:pt idx="54435">
                  <c:v>32.950968523009948</c:v>
                </c:pt>
                <c:pt idx="54436">
                  <c:v>32.951573849886458</c:v>
                </c:pt>
                <c:pt idx="54437">
                  <c:v>32.952179176762968</c:v>
                </c:pt>
                <c:pt idx="54438">
                  <c:v>32.952784503639478</c:v>
                </c:pt>
                <c:pt idx="54439">
                  <c:v>32.953389830515988</c:v>
                </c:pt>
                <c:pt idx="54440">
                  <c:v>32.953995157392498</c:v>
                </c:pt>
                <c:pt idx="54441">
                  <c:v>32.954600484269008</c:v>
                </c:pt>
                <c:pt idx="54442">
                  <c:v>32.955205811145518</c:v>
                </c:pt>
                <c:pt idx="54443">
                  <c:v>32.955811138022028</c:v>
                </c:pt>
                <c:pt idx="54444">
                  <c:v>32.956416464898538</c:v>
                </c:pt>
                <c:pt idx="54445">
                  <c:v>32.957021791775048</c:v>
                </c:pt>
                <c:pt idx="54446">
                  <c:v>32.957627118651558</c:v>
                </c:pt>
                <c:pt idx="54447">
                  <c:v>32.958232445528068</c:v>
                </c:pt>
                <c:pt idx="54448">
                  <c:v>32.958837772404578</c:v>
                </c:pt>
                <c:pt idx="54449">
                  <c:v>32.959443099281089</c:v>
                </c:pt>
                <c:pt idx="54450">
                  <c:v>32.960048426157599</c:v>
                </c:pt>
                <c:pt idx="54451">
                  <c:v>32.960653753034109</c:v>
                </c:pt>
                <c:pt idx="54452">
                  <c:v>32.961259079910619</c:v>
                </c:pt>
                <c:pt idx="54453">
                  <c:v>32.961864406787129</c:v>
                </c:pt>
                <c:pt idx="54454">
                  <c:v>32.962469733663639</c:v>
                </c:pt>
                <c:pt idx="54455">
                  <c:v>32.963075060540149</c:v>
                </c:pt>
                <c:pt idx="54456">
                  <c:v>32.963680387416659</c:v>
                </c:pt>
                <c:pt idx="54457">
                  <c:v>32.964285714293169</c:v>
                </c:pt>
                <c:pt idx="54458">
                  <c:v>32.964891041169679</c:v>
                </c:pt>
                <c:pt idx="54459">
                  <c:v>32.965496368046189</c:v>
                </c:pt>
                <c:pt idx="54460">
                  <c:v>32.966101694922699</c:v>
                </c:pt>
                <c:pt idx="54461">
                  <c:v>32.966707021799209</c:v>
                </c:pt>
                <c:pt idx="54462">
                  <c:v>32.967312348675719</c:v>
                </c:pt>
                <c:pt idx="54463">
                  <c:v>32.967917675552229</c:v>
                </c:pt>
                <c:pt idx="54464">
                  <c:v>32.968523002428739</c:v>
                </c:pt>
                <c:pt idx="54465">
                  <c:v>32.969128329305249</c:v>
                </c:pt>
                <c:pt idx="54466">
                  <c:v>32.969733656181759</c:v>
                </c:pt>
                <c:pt idx="54467">
                  <c:v>32.970338983058269</c:v>
                </c:pt>
                <c:pt idx="54468">
                  <c:v>32.970944309934779</c:v>
                </c:pt>
                <c:pt idx="54469">
                  <c:v>32.971549636811289</c:v>
                </c:pt>
                <c:pt idx="54470">
                  <c:v>32.9721549636878</c:v>
                </c:pt>
                <c:pt idx="54471">
                  <c:v>32.97276029056431</c:v>
                </c:pt>
                <c:pt idx="54472">
                  <c:v>32.97336561744082</c:v>
                </c:pt>
                <c:pt idx="54473">
                  <c:v>32.97397094431733</c:v>
                </c:pt>
                <c:pt idx="54474">
                  <c:v>32.97457627119384</c:v>
                </c:pt>
                <c:pt idx="54475">
                  <c:v>32.97518159807035</c:v>
                </c:pt>
                <c:pt idx="54476">
                  <c:v>32.97578692494686</c:v>
                </c:pt>
                <c:pt idx="54477">
                  <c:v>32.97639225182337</c:v>
                </c:pt>
                <c:pt idx="54478">
                  <c:v>32.97699757869988</c:v>
                </c:pt>
                <c:pt idx="54479">
                  <c:v>32.97760290557639</c:v>
                </c:pt>
                <c:pt idx="54480">
                  <c:v>32.9782082324529</c:v>
                </c:pt>
                <c:pt idx="54481">
                  <c:v>32.97881355932941</c:v>
                </c:pt>
                <c:pt idx="54482">
                  <c:v>32.97941888620592</c:v>
                </c:pt>
                <c:pt idx="54483">
                  <c:v>32.98002421308243</c:v>
                </c:pt>
                <c:pt idx="54484">
                  <c:v>32.98062953995894</c:v>
                </c:pt>
                <c:pt idx="54485">
                  <c:v>32.98123486683545</c:v>
                </c:pt>
                <c:pt idx="54486">
                  <c:v>32.98184019371196</c:v>
                </c:pt>
                <c:pt idx="54487">
                  <c:v>32.98244552058847</c:v>
                </c:pt>
                <c:pt idx="54488">
                  <c:v>32.98305084746498</c:v>
                </c:pt>
                <c:pt idx="54489">
                  <c:v>32.98365617434149</c:v>
                </c:pt>
                <c:pt idx="54490">
                  <c:v>32.984261501218</c:v>
                </c:pt>
                <c:pt idx="54491">
                  <c:v>32.984866828094511</c:v>
                </c:pt>
                <c:pt idx="54492">
                  <c:v>32.985472154971021</c:v>
                </c:pt>
                <c:pt idx="54493">
                  <c:v>32.986077481847531</c:v>
                </c:pt>
                <c:pt idx="54494">
                  <c:v>32.986682808724041</c:v>
                </c:pt>
                <c:pt idx="54495">
                  <c:v>32.987288135600551</c:v>
                </c:pt>
                <c:pt idx="54496">
                  <c:v>32.987893462477061</c:v>
                </c:pt>
                <c:pt idx="54497">
                  <c:v>32.988498789353571</c:v>
                </c:pt>
                <c:pt idx="54498">
                  <c:v>32.989104116230081</c:v>
                </c:pt>
                <c:pt idx="54499">
                  <c:v>32.989709443106591</c:v>
                </c:pt>
                <c:pt idx="54500">
                  <c:v>32.990314769983101</c:v>
                </c:pt>
                <c:pt idx="54501">
                  <c:v>32.990920096859611</c:v>
                </c:pt>
                <c:pt idx="54502">
                  <c:v>32.991525423736121</c:v>
                </c:pt>
                <c:pt idx="54503">
                  <c:v>32.992130750612631</c:v>
                </c:pt>
                <c:pt idx="54504">
                  <c:v>32.992736077489141</c:v>
                </c:pt>
                <c:pt idx="54505">
                  <c:v>32.993341404365651</c:v>
                </c:pt>
                <c:pt idx="54506">
                  <c:v>32.993946731242161</c:v>
                </c:pt>
                <c:pt idx="54507">
                  <c:v>32.994552058118671</c:v>
                </c:pt>
                <c:pt idx="54508">
                  <c:v>32.995157384995181</c:v>
                </c:pt>
                <c:pt idx="54509">
                  <c:v>32.995762711871691</c:v>
                </c:pt>
                <c:pt idx="54510">
                  <c:v>32.996368038748201</c:v>
                </c:pt>
                <c:pt idx="54511">
                  <c:v>32.996973365624712</c:v>
                </c:pt>
                <c:pt idx="54512">
                  <c:v>32.997578692501222</c:v>
                </c:pt>
                <c:pt idx="54513">
                  <c:v>32.998184019377732</c:v>
                </c:pt>
                <c:pt idx="54514">
                  <c:v>32.998789346254242</c:v>
                </c:pt>
                <c:pt idx="54515">
                  <c:v>32.999394673130752</c:v>
                </c:pt>
                <c:pt idx="54516">
                  <c:v>33.000000000007262</c:v>
                </c:pt>
                <c:pt idx="54517">
                  <c:v>33.000605326883772</c:v>
                </c:pt>
                <c:pt idx="54518">
                  <c:v>33.001210653760282</c:v>
                </c:pt>
                <c:pt idx="54519">
                  <c:v>33.001815980636792</c:v>
                </c:pt>
                <c:pt idx="54520">
                  <c:v>33.002421307513302</c:v>
                </c:pt>
                <c:pt idx="54521">
                  <c:v>33.003026634389812</c:v>
                </c:pt>
                <c:pt idx="54522">
                  <c:v>33.003631961266322</c:v>
                </c:pt>
                <c:pt idx="54523">
                  <c:v>33.004237288142832</c:v>
                </c:pt>
                <c:pt idx="54524">
                  <c:v>33.004842615019342</c:v>
                </c:pt>
                <c:pt idx="54525">
                  <c:v>33.005447941895852</c:v>
                </c:pt>
                <c:pt idx="54526">
                  <c:v>33.006053268772362</c:v>
                </c:pt>
                <c:pt idx="54527">
                  <c:v>33.006658595648872</c:v>
                </c:pt>
                <c:pt idx="54528">
                  <c:v>33.007263922525382</c:v>
                </c:pt>
                <c:pt idx="54529">
                  <c:v>33.007869249401892</c:v>
                </c:pt>
                <c:pt idx="54530">
                  <c:v>33.008474576278402</c:v>
                </c:pt>
                <c:pt idx="54531">
                  <c:v>33.009079903154912</c:v>
                </c:pt>
                <c:pt idx="54532">
                  <c:v>33.009685230031423</c:v>
                </c:pt>
                <c:pt idx="54533">
                  <c:v>33.010290556907933</c:v>
                </c:pt>
                <c:pt idx="54534">
                  <c:v>33.010895883784443</c:v>
                </c:pt>
                <c:pt idx="54535">
                  <c:v>33.011501210660953</c:v>
                </c:pt>
                <c:pt idx="54536">
                  <c:v>33.012106537537463</c:v>
                </c:pt>
                <c:pt idx="54537">
                  <c:v>33.012711864413973</c:v>
                </c:pt>
                <c:pt idx="54538">
                  <c:v>33.013317191290483</c:v>
                </c:pt>
                <c:pt idx="54539">
                  <c:v>33.013922518166993</c:v>
                </c:pt>
                <c:pt idx="54540">
                  <c:v>33.014527845043503</c:v>
                </c:pt>
                <c:pt idx="54541">
                  <c:v>33.015133171920013</c:v>
                </c:pt>
                <c:pt idx="54542">
                  <c:v>33.015738498796523</c:v>
                </c:pt>
                <c:pt idx="54543">
                  <c:v>33.016343825673033</c:v>
                </c:pt>
                <c:pt idx="54544">
                  <c:v>33.016949152549543</c:v>
                </c:pt>
                <c:pt idx="54545">
                  <c:v>33.017554479426053</c:v>
                </c:pt>
                <c:pt idx="54546">
                  <c:v>33.018159806302563</c:v>
                </c:pt>
                <c:pt idx="54547">
                  <c:v>33.018765133179073</c:v>
                </c:pt>
                <c:pt idx="54548">
                  <c:v>33.019370460055583</c:v>
                </c:pt>
                <c:pt idx="54549">
                  <c:v>33.019975786932093</c:v>
                </c:pt>
                <c:pt idx="54550">
                  <c:v>33.020581113808603</c:v>
                </c:pt>
                <c:pt idx="54551">
                  <c:v>33.021186440685113</c:v>
                </c:pt>
                <c:pt idx="54552">
                  <c:v>33.021791767561623</c:v>
                </c:pt>
                <c:pt idx="54553">
                  <c:v>33.022397094438134</c:v>
                </c:pt>
                <c:pt idx="54554">
                  <c:v>33.023002421314644</c:v>
                </c:pt>
                <c:pt idx="54555">
                  <c:v>33.023607748191154</c:v>
                </c:pt>
                <c:pt idx="54556">
                  <c:v>33.024213075067664</c:v>
                </c:pt>
                <c:pt idx="54557">
                  <c:v>33.024818401944174</c:v>
                </c:pt>
                <c:pt idx="54558">
                  <c:v>33.025423728820684</c:v>
                </c:pt>
                <c:pt idx="54559">
                  <c:v>33.026029055697194</c:v>
                </c:pt>
                <c:pt idx="54560">
                  <c:v>33.026634382573704</c:v>
                </c:pt>
                <c:pt idx="54561">
                  <c:v>33.027239709450214</c:v>
                </c:pt>
                <c:pt idx="54562">
                  <c:v>33.027845036326724</c:v>
                </c:pt>
                <c:pt idx="54563">
                  <c:v>33.028450363203234</c:v>
                </c:pt>
                <c:pt idx="54564">
                  <c:v>33.029055690079744</c:v>
                </c:pt>
                <c:pt idx="54565">
                  <c:v>33.029661016956254</c:v>
                </c:pt>
                <c:pt idx="54566">
                  <c:v>33.030266343832764</c:v>
                </c:pt>
                <c:pt idx="54567">
                  <c:v>33.030871670709274</c:v>
                </c:pt>
                <c:pt idx="54568">
                  <c:v>33.031476997585784</c:v>
                </c:pt>
                <c:pt idx="54569">
                  <c:v>33.032082324462294</c:v>
                </c:pt>
                <c:pt idx="54570">
                  <c:v>33.032687651338804</c:v>
                </c:pt>
                <c:pt idx="54571">
                  <c:v>33.033292978215314</c:v>
                </c:pt>
                <c:pt idx="54572">
                  <c:v>33.033898305091824</c:v>
                </c:pt>
                <c:pt idx="54573">
                  <c:v>33.034503631968335</c:v>
                </c:pt>
                <c:pt idx="54574">
                  <c:v>33.035108958844845</c:v>
                </c:pt>
                <c:pt idx="54575">
                  <c:v>33.035714285721355</c:v>
                </c:pt>
                <c:pt idx="54576">
                  <c:v>33.036319612597865</c:v>
                </c:pt>
                <c:pt idx="54577">
                  <c:v>33.036924939474375</c:v>
                </c:pt>
                <c:pt idx="54578">
                  <c:v>33.037530266350885</c:v>
                </c:pt>
                <c:pt idx="54579">
                  <c:v>33.038135593227395</c:v>
                </c:pt>
                <c:pt idx="54580">
                  <c:v>33.038740920103905</c:v>
                </c:pt>
                <c:pt idx="54581">
                  <c:v>33.039346246980415</c:v>
                </c:pt>
                <c:pt idx="54582">
                  <c:v>33.039951573856925</c:v>
                </c:pt>
                <c:pt idx="54583">
                  <c:v>33.040556900733435</c:v>
                </c:pt>
                <c:pt idx="54584">
                  <c:v>33.041162227609945</c:v>
                </c:pt>
                <c:pt idx="54585">
                  <c:v>33.041767554486455</c:v>
                </c:pt>
                <c:pt idx="54586">
                  <c:v>33.042372881362965</c:v>
                </c:pt>
                <c:pt idx="54587">
                  <c:v>33.042978208239475</c:v>
                </c:pt>
                <c:pt idx="54588">
                  <c:v>33.043583535115985</c:v>
                </c:pt>
                <c:pt idx="54589">
                  <c:v>33.044188861992495</c:v>
                </c:pt>
                <c:pt idx="54590">
                  <c:v>33.044794188869005</c:v>
                </c:pt>
                <c:pt idx="54591">
                  <c:v>33.045399515745515</c:v>
                </c:pt>
                <c:pt idx="54592">
                  <c:v>33.046004842622025</c:v>
                </c:pt>
                <c:pt idx="54593">
                  <c:v>33.046610169498535</c:v>
                </c:pt>
                <c:pt idx="54594">
                  <c:v>33.047215496375046</c:v>
                </c:pt>
                <c:pt idx="54595">
                  <c:v>33.047820823251556</c:v>
                </c:pt>
                <c:pt idx="54596">
                  <c:v>33.048426150128066</c:v>
                </c:pt>
                <c:pt idx="54597">
                  <c:v>33.049031477004576</c:v>
                </c:pt>
                <c:pt idx="54598">
                  <c:v>33.049636803881086</c:v>
                </c:pt>
                <c:pt idx="54599">
                  <c:v>33.050242130757596</c:v>
                </c:pt>
                <c:pt idx="54600">
                  <c:v>33.050847457634106</c:v>
                </c:pt>
                <c:pt idx="54601">
                  <c:v>33.051452784510616</c:v>
                </c:pt>
                <c:pt idx="54602">
                  <c:v>33.052058111387126</c:v>
                </c:pt>
                <c:pt idx="54603">
                  <c:v>33.052663438263636</c:v>
                </c:pt>
                <c:pt idx="54604">
                  <c:v>33.053268765140146</c:v>
                </c:pt>
                <c:pt idx="54605">
                  <c:v>33.053874092016656</c:v>
                </c:pt>
                <c:pt idx="54606">
                  <c:v>33.054479418893166</c:v>
                </c:pt>
                <c:pt idx="54607">
                  <c:v>33.055084745769676</c:v>
                </c:pt>
                <c:pt idx="54608">
                  <c:v>33.055690072646186</c:v>
                </c:pt>
                <c:pt idx="54609">
                  <c:v>33.056295399522696</c:v>
                </c:pt>
                <c:pt idx="54610">
                  <c:v>33.056900726399206</c:v>
                </c:pt>
                <c:pt idx="54611">
                  <c:v>33.057506053275716</c:v>
                </c:pt>
                <c:pt idx="54612">
                  <c:v>33.058111380152226</c:v>
                </c:pt>
                <c:pt idx="54613">
                  <c:v>33.058716707028736</c:v>
                </c:pt>
                <c:pt idx="54614">
                  <c:v>33.059322033905246</c:v>
                </c:pt>
                <c:pt idx="54615">
                  <c:v>33.059927360781757</c:v>
                </c:pt>
                <c:pt idx="54616">
                  <c:v>33.060532687658267</c:v>
                </c:pt>
                <c:pt idx="54617">
                  <c:v>33.061138014534777</c:v>
                </c:pt>
                <c:pt idx="54618">
                  <c:v>33.061743341411287</c:v>
                </c:pt>
                <c:pt idx="54619">
                  <c:v>33.062348668287797</c:v>
                </c:pt>
                <c:pt idx="54620">
                  <c:v>33.062953995164307</c:v>
                </c:pt>
                <c:pt idx="54621">
                  <c:v>33.063559322040817</c:v>
                </c:pt>
                <c:pt idx="54622">
                  <c:v>33.064164648917327</c:v>
                </c:pt>
                <c:pt idx="54623">
                  <c:v>33.064769975793837</c:v>
                </c:pt>
                <c:pt idx="54624">
                  <c:v>33.065375302670347</c:v>
                </c:pt>
                <c:pt idx="54625">
                  <c:v>33.065980629546857</c:v>
                </c:pt>
                <c:pt idx="54626">
                  <c:v>33.066585956423367</c:v>
                </c:pt>
                <c:pt idx="54627">
                  <c:v>33.067191283299877</c:v>
                </c:pt>
                <c:pt idx="54628">
                  <c:v>33.067796610176387</c:v>
                </c:pt>
                <c:pt idx="54629">
                  <c:v>33.068401937052897</c:v>
                </c:pt>
                <c:pt idx="54630">
                  <c:v>33.069007263929407</c:v>
                </c:pt>
                <c:pt idx="54631">
                  <c:v>33.069612590805917</c:v>
                </c:pt>
                <c:pt idx="54632">
                  <c:v>33.070217917682427</c:v>
                </c:pt>
                <c:pt idx="54633">
                  <c:v>33.070823244558937</c:v>
                </c:pt>
                <c:pt idx="54634">
                  <c:v>33.071428571435447</c:v>
                </c:pt>
                <c:pt idx="54635">
                  <c:v>33.072033898311958</c:v>
                </c:pt>
                <c:pt idx="54636">
                  <c:v>33.072639225188468</c:v>
                </c:pt>
                <c:pt idx="54637">
                  <c:v>33.073244552064978</c:v>
                </c:pt>
                <c:pt idx="54638">
                  <c:v>33.073849878941488</c:v>
                </c:pt>
                <c:pt idx="54639">
                  <c:v>33.074455205817998</c:v>
                </c:pt>
                <c:pt idx="54640">
                  <c:v>33.075060532694508</c:v>
                </c:pt>
                <c:pt idx="54641">
                  <c:v>33.075665859571018</c:v>
                </c:pt>
                <c:pt idx="54642">
                  <c:v>33.076271186447528</c:v>
                </c:pt>
                <c:pt idx="54643">
                  <c:v>33.076876513324038</c:v>
                </c:pt>
                <c:pt idx="54644">
                  <c:v>33.077481840200548</c:v>
                </c:pt>
                <c:pt idx="54645">
                  <c:v>33.078087167077058</c:v>
                </c:pt>
                <c:pt idx="54646">
                  <c:v>33.078692493953568</c:v>
                </c:pt>
                <c:pt idx="54647">
                  <c:v>33.079297820830078</c:v>
                </c:pt>
                <c:pt idx="54648">
                  <c:v>33.079903147706588</c:v>
                </c:pt>
                <c:pt idx="54649">
                  <c:v>33.080508474583098</c:v>
                </c:pt>
                <c:pt idx="54650">
                  <c:v>33.081113801459608</c:v>
                </c:pt>
                <c:pt idx="54651">
                  <c:v>33.081719128336118</c:v>
                </c:pt>
                <c:pt idx="54652">
                  <c:v>33.082324455212628</c:v>
                </c:pt>
                <c:pt idx="54653">
                  <c:v>33.082929782089138</c:v>
                </c:pt>
                <c:pt idx="54654">
                  <c:v>33.083535108965648</c:v>
                </c:pt>
                <c:pt idx="54655">
                  <c:v>33.084140435842158</c:v>
                </c:pt>
                <c:pt idx="54656">
                  <c:v>33.084745762718669</c:v>
                </c:pt>
                <c:pt idx="54657">
                  <c:v>33.085351089595179</c:v>
                </c:pt>
                <c:pt idx="54658">
                  <c:v>33.085956416471689</c:v>
                </c:pt>
                <c:pt idx="54659">
                  <c:v>33.086561743348199</c:v>
                </c:pt>
                <c:pt idx="54660">
                  <c:v>33.087167070224709</c:v>
                </c:pt>
                <c:pt idx="54661">
                  <c:v>33.087772397101219</c:v>
                </c:pt>
                <c:pt idx="54662">
                  <c:v>33.088377723977729</c:v>
                </c:pt>
                <c:pt idx="54663">
                  <c:v>33.088983050854239</c:v>
                </c:pt>
                <c:pt idx="54664">
                  <c:v>33.089588377730749</c:v>
                </c:pt>
                <c:pt idx="54665">
                  <c:v>33.090193704607259</c:v>
                </c:pt>
                <c:pt idx="54666">
                  <c:v>33.090799031483769</c:v>
                </c:pt>
                <c:pt idx="54667">
                  <c:v>33.091404358360279</c:v>
                </c:pt>
                <c:pt idx="54668">
                  <c:v>33.092009685236789</c:v>
                </c:pt>
                <c:pt idx="54669">
                  <c:v>33.092615012113299</c:v>
                </c:pt>
                <c:pt idx="54670">
                  <c:v>33.093220338989809</c:v>
                </c:pt>
                <c:pt idx="54671">
                  <c:v>33.093825665866319</c:v>
                </c:pt>
                <c:pt idx="54672">
                  <c:v>33.094430992742829</c:v>
                </c:pt>
                <c:pt idx="54673">
                  <c:v>33.095036319619339</c:v>
                </c:pt>
                <c:pt idx="54674">
                  <c:v>33.095641646495849</c:v>
                </c:pt>
                <c:pt idx="54675">
                  <c:v>33.096246973372359</c:v>
                </c:pt>
                <c:pt idx="54676">
                  <c:v>33.096852300248869</c:v>
                </c:pt>
                <c:pt idx="54677">
                  <c:v>33.09745762712538</c:v>
                </c:pt>
                <c:pt idx="54678">
                  <c:v>33.09806295400189</c:v>
                </c:pt>
                <c:pt idx="54679">
                  <c:v>33.0986682808784</c:v>
                </c:pt>
                <c:pt idx="54680">
                  <c:v>33.09927360775491</c:v>
                </c:pt>
                <c:pt idx="54681">
                  <c:v>33.09987893463142</c:v>
                </c:pt>
                <c:pt idx="54682">
                  <c:v>33.10048426150793</c:v>
                </c:pt>
                <c:pt idx="54683">
                  <c:v>33.10108958838444</c:v>
                </c:pt>
                <c:pt idx="54684">
                  <c:v>33.10169491526095</c:v>
                </c:pt>
                <c:pt idx="54685">
                  <c:v>33.10230024213746</c:v>
                </c:pt>
                <c:pt idx="54686">
                  <c:v>33.10290556901397</c:v>
                </c:pt>
                <c:pt idx="54687">
                  <c:v>33.10351089589048</c:v>
                </c:pt>
                <c:pt idx="54688">
                  <c:v>33.10411622276699</c:v>
                </c:pt>
                <c:pt idx="54689">
                  <c:v>33.1047215496435</c:v>
                </c:pt>
                <c:pt idx="54690">
                  <c:v>33.10532687652001</c:v>
                </c:pt>
                <c:pt idx="54691">
                  <c:v>33.10593220339652</c:v>
                </c:pt>
                <c:pt idx="54692">
                  <c:v>33.10653753027303</c:v>
                </c:pt>
                <c:pt idx="54693">
                  <c:v>33.10714285714954</c:v>
                </c:pt>
                <c:pt idx="54694">
                  <c:v>33.10774818402605</c:v>
                </c:pt>
                <c:pt idx="54695">
                  <c:v>33.10835351090256</c:v>
                </c:pt>
                <c:pt idx="54696">
                  <c:v>33.10895883777907</c:v>
                </c:pt>
                <c:pt idx="54697">
                  <c:v>33.10956416465558</c:v>
                </c:pt>
                <c:pt idx="54698">
                  <c:v>33.110169491532091</c:v>
                </c:pt>
                <c:pt idx="54699">
                  <c:v>33.110774818408601</c:v>
                </c:pt>
                <c:pt idx="54700">
                  <c:v>33.111380145285111</c:v>
                </c:pt>
                <c:pt idx="54701">
                  <c:v>33.111985472161621</c:v>
                </c:pt>
                <c:pt idx="54702">
                  <c:v>33.112590799038131</c:v>
                </c:pt>
                <c:pt idx="54703">
                  <c:v>33.113196125914641</c:v>
                </c:pt>
                <c:pt idx="54704">
                  <c:v>33.113801452791151</c:v>
                </c:pt>
                <c:pt idx="54705">
                  <c:v>33.114406779667661</c:v>
                </c:pt>
                <c:pt idx="54706">
                  <c:v>33.115012106544171</c:v>
                </c:pt>
                <c:pt idx="54707">
                  <c:v>33.115617433420681</c:v>
                </c:pt>
                <c:pt idx="54708">
                  <c:v>33.116222760297191</c:v>
                </c:pt>
                <c:pt idx="54709">
                  <c:v>33.116828087173701</c:v>
                </c:pt>
                <c:pt idx="54710">
                  <c:v>33.117433414050211</c:v>
                </c:pt>
                <c:pt idx="54711">
                  <c:v>33.118038740926721</c:v>
                </c:pt>
                <c:pt idx="54712">
                  <c:v>33.118644067803231</c:v>
                </c:pt>
                <c:pt idx="54713">
                  <c:v>33.119249394679741</c:v>
                </c:pt>
                <c:pt idx="54714">
                  <c:v>33.119854721556251</c:v>
                </c:pt>
                <c:pt idx="54715">
                  <c:v>33.120460048432761</c:v>
                </c:pt>
                <c:pt idx="54716">
                  <c:v>33.121065375309271</c:v>
                </c:pt>
                <c:pt idx="54717">
                  <c:v>33.121670702185781</c:v>
                </c:pt>
                <c:pt idx="54718">
                  <c:v>33.122276029062292</c:v>
                </c:pt>
                <c:pt idx="54719">
                  <c:v>33.122881355938802</c:v>
                </c:pt>
                <c:pt idx="54720">
                  <c:v>33.123486682815312</c:v>
                </c:pt>
                <c:pt idx="54721">
                  <c:v>33.124092009691822</c:v>
                </c:pt>
                <c:pt idx="54722">
                  <c:v>33.124697336568332</c:v>
                </c:pt>
                <c:pt idx="54723">
                  <c:v>33.125302663444842</c:v>
                </c:pt>
                <c:pt idx="54724">
                  <c:v>33.125907990321352</c:v>
                </c:pt>
                <c:pt idx="54725">
                  <c:v>33.126513317197862</c:v>
                </c:pt>
                <c:pt idx="54726">
                  <c:v>33.127118644074372</c:v>
                </c:pt>
                <c:pt idx="54727">
                  <c:v>33.127723970950882</c:v>
                </c:pt>
                <c:pt idx="54728">
                  <c:v>33.128329297827392</c:v>
                </c:pt>
                <c:pt idx="54729">
                  <c:v>33.128934624703902</c:v>
                </c:pt>
                <c:pt idx="54730">
                  <c:v>33.129539951580412</c:v>
                </c:pt>
                <c:pt idx="54731">
                  <c:v>33.130145278456922</c:v>
                </c:pt>
                <c:pt idx="54732">
                  <c:v>33.130750605333432</c:v>
                </c:pt>
                <c:pt idx="54733">
                  <c:v>33.131355932209942</c:v>
                </c:pt>
                <c:pt idx="54734">
                  <c:v>33.131961259086452</c:v>
                </c:pt>
                <c:pt idx="54735">
                  <c:v>33.132566585962962</c:v>
                </c:pt>
                <c:pt idx="54736">
                  <c:v>33.133171912839472</c:v>
                </c:pt>
                <c:pt idx="54737">
                  <c:v>33.133777239715982</c:v>
                </c:pt>
                <c:pt idx="54738">
                  <c:v>33.134382566592492</c:v>
                </c:pt>
                <c:pt idx="54739">
                  <c:v>33.134987893469003</c:v>
                </c:pt>
                <c:pt idx="54740">
                  <c:v>33.135593220345513</c:v>
                </c:pt>
                <c:pt idx="54741">
                  <c:v>33.136198547222023</c:v>
                </c:pt>
                <c:pt idx="54742">
                  <c:v>33.136803874098533</c:v>
                </c:pt>
                <c:pt idx="54743">
                  <c:v>33.137409200975043</c:v>
                </c:pt>
                <c:pt idx="54744">
                  <c:v>33.138014527851553</c:v>
                </c:pt>
                <c:pt idx="54745">
                  <c:v>33.138619854728063</c:v>
                </c:pt>
                <c:pt idx="54746">
                  <c:v>33.139225181604573</c:v>
                </c:pt>
                <c:pt idx="54747">
                  <c:v>33.139830508481083</c:v>
                </c:pt>
                <c:pt idx="54748">
                  <c:v>33.140435835357593</c:v>
                </c:pt>
                <c:pt idx="54749">
                  <c:v>33.141041162234103</c:v>
                </c:pt>
                <c:pt idx="54750">
                  <c:v>33.141646489110613</c:v>
                </c:pt>
                <c:pt idx="54751">
                  <c:v>33.142251815987123</c:v>
                </c:pt>
                <c:pt idx="54752">
                  <c:v>33.142857142863633</c:v>
                </c:pt>
                <c:pt idx="54753">
                  <c:v>33.143462469740143</c:v>
                </c:pt>
                <c:pt idx="54754">
                  <c:v>33.144067796616653</c:v>
                </c:pt>
                <c:pt idx="54755">
                  <c:v>33.144673123493163</c:v>
                </c:pt>
                <c:pt idx="54756">
                  <c:v>33.145278450369673</c:v>
                </c:pt>
                <c:pt idx="54757">
                  <c:v>33.145883777246183</c:v>
                </c:pt>
                <c:pt idx="54758">
                  <c:v>33.146489104122693</c:v>
                </c:pt>
                <c:pt idx="54759">
                  <c:v>33.147094430999203</c:v>
                </c:pt>
                <c:pt idx="54760">
                  <c:v>33.147699757875714</c:v>
                </c:pt>
                <c:pt idx="54761">
                  <c:v>33.148305084752224</c:v>
                </c:pt>
                <c:pt idx="54762">
                  <c:v>33.148910411628734</c:v>
                </c:pt>
                <c:pt idx="54763">
                  <c:v>33.149515738505244</c:v>
                </c:pt>
                <c:pt idx="54764">
                  <c:v>33.150121065381754</c:v>
                </c:pt>
                <c:pt idx="54765">
                  <c:v>33.150726392258264</c:v>
                </c:pt>
                <c:pt idx="54766">
                  <c:v>33.151331719134774</c:v>
                </c:pt>
                <c:pt idx="54767">
                  <c:v>33.151937046011284</c:v>
                </c:pt>
                <c:pt idx="54768">
                  <c:v>33.152542372887794</c:v>
                </c:pt>
                <c:pt idx="54769">
                  <c:v>33.153147699764304</c:v>
                </c:pt>
                <c:pt idx="54770">
                  <c:v>33.153753026640814</c:v>
                </c:pt>
                <c:pt idx="54771">
                  <c:v>33.154358353517324</c:v>
                </c:pt>
                <c:pt idx="54772">
                  <c:v>33.154963680393834</c:v>
                </c:pt>
                <c:pt idx="54773">
                  <c:v>33.155569007270344</c:v>
                </c:pt>
                <c:pt idx="54774">
                  <c:v>33.156174334146854</c:v>
                </c:pt>
                <c:pt idx="54775">
                  <c:v>33.156779661023364</c:v>
                </c:pt>
                <c:pt idx="54776">
                  <c:v>33.157384987899874</c:v>
                </c:pt>
                <c:pt idx="54777">
                  <c:v>33.157990314776384</c:v>
                </c:pt>
                <c:pt idx="54778">
                  <c:v>33.158595641652894</c:v>
                </c:pt>
                <c:pt idx="54779">
                  <c:v>33.159200968529404</c:v>
                </c:pt>
                <c:pt idx="54780">
                  <c:v>33.159806295405915</c:v>
                </c:pt>
                <c:pt idx="54781">
                  <c:v>33.160411622282425</c:v>
                </c:pt>
                <c:pt idx="54782">
                  <c:v>33.161016949158935</c:v>
                </c:pt>
                <c:pt idx="54783">
                  <c:v>33.161622276035445</c:v>
                </c:pt>
                <c:pt idx="54784">
                  <c:v>33.162227602911955</c:v>
                </c:pt>
                <c:pt idx="54785">
                  <c:v>33.162832929788465</c:v>
                </c:pt>
                <c:pt idx="54786">
                  <c:v>33.163438256664975</c:v>
                </c:pt>
                <c:pt idx="54787">
                  <c:v>33.164043583541485</c:v>
                </c:pt>
                <c:pt idx="54788">
                  <c:v>33.164648910417995</c:v>
                </c:pt>
                <c:pt idx="54789">
                  <c:v>33.165254237294505</c:v>
                </c:pt>
                <c:pt idx="54790">
                  <c:v>33.165859564171015</c:v>
                </c:pt>
                <c:pt idx="54791">
                  <c:v>33.166464891047525</c:v>
                </c:pt>
                <c:pt idx="54792">
                  <c:v>33.167070217924035</c:v>
                </c:pt>
                <c:pt idx="54793">
                  <c:v>33.167675544800545</c:v>
                </c:pt>
                <c:pt idx="54794">
                  <c:v>33.168280871677055</c:v>
                </c:pt>
                <c:pt idx="54795">
                  <c:v>33.168886198553565</c:v>
                </c:pt>
                <c:pt idx="54796">
                  <c:v>33.169491525430075</c:v>
                </c:pt>
                <c:pt idx="54797">
                  <c:v>33.170096852306585</c:v>
                </c:pt>
                <c:pt idx="54798">
                  <c:v>33.170702179183095</c:v>
                </c:pt>
                <c:pt idx="54799">
                  <c:v>33.171307506059605</c:v>
                </c:pt>
                <c:pt idx="54800">
                  <c:v>33.171912832936115</c:v>
                </c:pt>
                <c:pt idx="54801">
                  <c:v>33.172518159812626</c:v>
                </c:pt>
                <c:pt idx="54802">
                  <c:v>33.173123486689136</c:v>
                </c:pt>
                <c:pt idx="54803">
                  <c:v>33.173728813565646</c:v>
                </c:pt>
                <c:pt idx="54804">
                  <c:v>33.174334140442156</c:v>
                </c:pt>
                <c:pt idx="54805">
                  <c:v>33.174939467318666</c:v>
                </c:pt>
                <c:pt idx="54806">
                  <c:v>33.175544794195176</c:v>
                </c:pt>
                <c:pt idx="54807">
                  <c:v>33.176150121071686</c:v>
                </c:pt>
                <c:pt idx="54808">
                  <c:v>33.176755447948196</c:v>
                </c:pt>
                <c:pt idx="54809">
                  <c:v>33.177360774824706</c:v>
                </c:pt>
                <c:pt idx="54810">
                  <c:v>33.177966101701216</c:v>
                </c:pt>
                <c:pt idx="54811">
                  <c:v>33.178571428577726</c:v>
                </c:pt>
                <c:pt idx="54812">
                  <c:v>33.179176755454236</c:v>
                </c:pt>
                <c:pt idx="54813">
                  <c:v>33.179782082330746</c:v>
                </c:pt>
                <c:pt idx="54814">
                  <c:v>33.180387409207256</c:v>
                </c:pt>
                <c:pt idx="54815">
                  <c:v>33.180992736083766</c:v>
                </c:pt>
                <c:pt idx="54816">
                  <c:v>33.181598062960276</c:v>
                </c:pt>
                <c:pt idx="54817">
                  <c:v>33.182203389836786</c:v>
                </c:pt>
                <c:pt idx="54818">
                  <c:v>33.182808716713296</c:v>
                </c:pt>
                <c:pt idx="54819">
                  <c:v>33.183414043589806</c:v>
                </c:pt>
                <c:pt idx="54820">
                  <c:v>33.184019370466316</c:v>
                </c:pt>
                <c:pt idx="54821">
                  <c:v>33.184624697342826</c:v>
                </c:pt>
                <c:pt idx="54822">
                  <c:v>33.185230024219337</c:v>
                </c:pt>
                <c:pt idx="54823">
                  <c:v>33.185835351095847</c:v>
                </c:pt>
                <c:pt idx="54824">
                  <c:v>33.186440677972357</c:v>
                </c:pt>
                <c:pt idx="54825">
                  <c:v>33.187046004848867</c:v>
                </c:pt>
                <c:pt idx="54826">
                  <c:v>33.187651331725377</c:v>
                </c:pt>
                <c:pt idx="54827">
                  <c:v>33.188256658601887</c:v>
                </c:pt>
                <c:pt idx="54828">
                  <c:v>33.188861985478397</c:v>
                </c:pt>
                <c:pt idx="54829">
                  <c:v>33.189467312354907</c:v>
                </c:pt>
                <c:pt idx="54830">
                  <c:v>33.190072639231417</c:v>
                </c:pt>
                <c:pt idx="54831">
                  <c:v>33.190677966107927</c:v>
                </c:pt>
                <c:pt idx="54832">
                  <c:v>33.191283292984437</c:v>
                </c:pt>
                <c:pt idx="54833">
                  <c:v>33.191888619860947</c:v>
                </c:pt>
                <c:pt idx="54834">
                  <c:v>33.192493946737457</c:v>
                </c:pt>
                <c:pt idx="54835">
                  <c:v>33.193099273613967</c:v>
                </c:pt>
                <c:pt idx="54836">
                  <c:v>33.193704600490477</c:v>
                </c:pt>
                <c:pt idx="54837">
                  <c:v>33.194309927366987</c:v>
                </c:pt>
                <c:pt idx="54838">
                  <c:v>33.194915254243497</c:v>
                </c:pt>
                <c:pt idx="54839">
                  <c:v>33.195520581120007</c:v>
                </c:pt>
                <c:pt idx="54840">
                  <c:v>33.196125907996517</c:v>
                </c:pt>
                <c:pt idx="54841">
                  <c:v>33.196731234873027</c:v>
                </c:pt>
                <c:pt idx="54842">
                  <c:v>33.197336561749538</c:v>
                </c:pt>
                <c:pt idx="54843">
                  <c:v>33.197941888626048</c:v>
                </c:pt>
                <c:pt idx="54844">
                  <c:v>33.198547215502558</c:v>
                </c:pt>
                <c:pt idx="54845">
                  <c:v>33.199152542379068</c:v>
                </c:pt>
                <c:pt idx="54846">
                  <c:v>33.199757869255578</c:v>
                </c:pt>
                <c:pt idx="54847">
                  <c:v>33.200363196132088</c:v>
                </c:pt>
                <c:pt idx="54848">
                  <c:v>33.200968523008598</c:v>
                </c:pt>
                <c:pt idx="54849">
                  <c:v>33.201573849885108</c:v>
                </c:pt>
                <c:pt idx="54850">
                  <c:v>33.202179176761618</c:v>
                </c:pt>
                <c:pt idx="54851">
                  <c:v>33.202784503638128</c:v>
                </c:pt>
                <c:pt idx="54852">
                  <c:v>33.203389830514638</c:v>
                </c:pt>
                <c:pt idx="54853">
                  <c:v>33.203995157391148</c:v>
                </c:pt>
                <c:pt idx="54854">
                  <c:v>33.204600484267658</c:v>
                </c:pt>
                <c:pt idx="54855">
                  <c:v>33.205205811144168</c:v>
                </c:pt>
                <c:pt idx="54856">
                  <c:v>33.205811138020678</c:v>
                </c:pt>
                <c:pt idx="54857">
                  <c:v>33.206416464897188</c:v>
                </c:pt>
                <c:pt idx="54858">
                  <c:v>33.207021791773698</c:v>
                </c:pt>
                <c:pt idx="54859">
                  <c:v>33.207627118650208</c:v>
                </c:pt>
                <c:pt idx="54860">
                  <c:v>33.208232445526718</c:v>
                </c:pt>
                <c:pt idx="54861">
                  <c:v>33.208837772403228</c:v>
                </c:pt>
                <c:pt idx="54862">
                  <c:v>33.209443099279738</c:v>
                </c:pt>
                <c:pt idx="54863">
                  <c:v>33.210048426156249</c:v>
                </c:pt>
                <c:pt idx="54864">
                  <c:v>33.210653753032759</c:v>
                </c:pt>
                <c:pt idx="54865">
                  <c:v>33.211259079909269</c:v>
                </c:pt>
                <c:pt idx="54866">
                  <c:v>33.211864406785779</c:v>
                </c:pt>
                <c:pt idx="54867">
                  <c:v>33.212469733662289</c:v>
                </c:pt>
                <c:pt idx="54868">
                  <c:v>33.213075060538799</c:v>
                </c:pt>
                <c:pt idx="54869">
                  <c:v>33.213680387415309</c:v>
                </c:pt>
                <c:pt idx="54870">
                  <c:v>33.214285714291819</c:v>
                </c:pt>
                <c:pt idx="54871">
                  <c:v>33.214891041168329</c:v>
                </c:pt>
                <c:pt idx="54872">
                  <c:v>33.215496368044839</c:v>
                </c:pt>
                <c:pt idx="54873">
                  <c:v>33.216101694921349</c:v>
                </c:pt>
                <c:pt idx="54874">
                  <c:v>33.216707021797859</c:v>
                </c:pt>
                <c:pt idx="54875">
                  <c:v>33.217312348674369</c:v>
                </c:pt>
                <c:pt idx="54876">
                  <c:v>33.217917675550879</c:v>
                </c:pt>
                <c:pt idx="54877">
                  <c:v>33.218523002427389</c:v>
                </c:pt>
                <c:pt idx="54878">
                  <c:v>33.219128329303899</c:v>
                </c:pt>
                <c:pt idx="54879">
                  <c:v>33.219733656180409</c:v>
                </c:pt>
                <c:pt idx="54880">
                  <c:v>33.220338983056919</c:v>
                </c:pt>
                <c:pt idx="54881">
                  <c:v>33.220944309933429</c:v>
                </c:pt>
                <c:pt idx="54882">
                  <c:v>33.221549636809939</c:v>
                </c:pt>
                <c:pt idx="54883">
                  <c:v>33.222154963686449</c:v>
                </c:pt>
                <c:pt idx="54884">
                  <c:v>33.22276029056296</c:v>
                </c:pt>
                <c:pt idx="54885">
                  <c:v>33.22336561743947</c:v>
                </c:pt>
                <c:pt idx="54886">
                  <c:v>33.22397094431598</c:v>
                </c:pt>
                <c:pt idx="54887">
                  <c:v>33.22457627119249</c:v>
                </c:pt>
                <c:pt idx="54888">
                  <c:v>33.225181598069</c:v>
                </c:pt>
                <c:pt idx="54889">
                  <c:v>33.22578692494551</c:v>
                </c:pt>
                <c:pt idx="54890">
                  <c:v>33.22639225182202</c:v>
                </c:pt>
                <c:pt idx="54891">
                  <c:v>33.22699757869853</c:v>
                </c:pt>
                <c:pt idx="54892">
                  <c:v>33.22760290557504</c:v>
                </c:pt>
                <c:pt idx="54893">
                  <c:v>33.22820823245155</c:v>
                </c:pt>
                <c:pt idx="54894">
                  <c:v>33.22881355932806</c:v>
                </c:pt>
                <c:pt idx="54895">
                  <c:v>33.22941888620457</c:v>
                </c:pt>
                <c:pt idx="54896">
                  <c:v>33.23002421308108</c:v>
                </c:pt>
                <c:pt idx="54897">
                  <c:v>33.23062953995759</c:v>
                </c:pt>
                <c:pt idx="54898">
                  <c:v>33.2312348668341</c:v>
                </c:pt>
                <c:pt idx="54899">
                  <c:v>33.23184019371061</c:v>
                </c:pt>
                <c:pt idx="54900">
                  <c:v>33.23244552058712</c:v>
                </c:pt>
                <c:pt idx="54901">
                  <c:v>33.23305084746363</c:v>
                </c:pt>
                <c:pt idx="54902">
                  <c:v>33.23365617434014</c:v>
                </c:pt>
                <c:pt idx="54903">
                  <c:v>33.23426150121665</c:v>
                </c:pt>
                <c:pt idx="54904">
                  <c:v>33.234866828093161</c:v>
                </c:pt>
                <c:pt idx="54905">
                  <c:v>33.235472154969671</c:v>
                </c:pt>
                <c:pt idx="54906">
                  <c:v>33.236077481846181</c:v>
                </c:pt>
                <c:pt idx="54907">
                  <c:v>33.236682808722691</c:v>
                </c:pt>
                <c:pt idx="54908">
                  <c:v>33.237288135599201</c:v>
                </c:pt>
                <c:pt idx="54909">
                  <c:v>33.237893462475711</c:v>
                </c:pt>
                <c:pt idx="54910">
                  <c:v>33.238498789352221</c:v>
                </c:pt>
                <c:pt idx="54911">
                  <c:v>33.239104116228731</c:v>
                </c:pt>
                <c:pt idx="54912">
                  <c:v>33.239709443105241</c:v>
                </c:pt>
                <c:pt idx="54913">
                  <c:v>33.240314769981751</c:v>
                </c:pt>
                <c:pt idx="54914">
                  <c:v>33.240920096858261</c:v>
                </c:pt>
                <c:pt idx="54915">
                  <c:v>33.241525423734771</c:v>
                </c:pt>
                <c:pt idx="54916">
                  <c:v>33.242130750611281</c:v>
                </c:pt>
                <c:pt idx="54917">
                  <c:v>33.242736077487791</c:v>
                </c:pt>
                <c:pt idx="54918">
                  <c:v>33.243341404364301</c:v>
                </c:pt>
                <c:pt idx="54919">
                  <c:v>33.243946731240811</c:v>
                </c:pt>
                <c:pt idx="54920">
                  <c:v>33.244552058117321</c:v>
                </c:pt>
                <c:pt idx="54921">
                  <c:v>33.245157384993831</c:v>
                </c:pt>
                <c:pt idx="54922">
                  <c:v>33.245762711870341</c:v>
                </c:pt>
                <c:pt idx="54923">
                  <c:v>33.246368038746851</c:v>
                </c:pt>
                <c:pt idx="54924">
                  <c:v>33.246973365623361</c:v>
                </c:pt>
                <c:pt idx="54925">
                  <c:v>33.247578692499872</c:v>
                </c:pt>
                <c:pt idx="54926">
                  <c:v>33.248184019376382</c:v>
                </c:pt>
                <c:pt idx="54927">
                  <c:v>33.248789346252892</c:v>
                </c:pt>
                <c:pt idx="54928">
                  <c:v>33.249394673129402</c:v>
                </c:pt>
                <c:pt idx="54929">
                  <c:v>33.250000000005912</c:v>
                </c:pt>
                <c:pt idx="54930">
                  <c:v>33.250605326882422</c:v>
                </c:pt>
                <c:pt idx="54931">
                  <c:v>33.251210653758932</c:v>
                </c:pt>
                <c:pt idx="54932">
                  <c:v>33.251815980635442</c:v>
                </c:pt>
                <c:pt idx="54933">
                  <c:v>33.252421307511952</c:v>
                </c:pt>
                <c:pt idx="54934">
                  <c:v>33.253026634388462</c:v>
                </c:pt>
                <c:pt idx="54935">
                  <c:v>33.253631961264972</c:v>
                </c:pt>
                <c:pt idx="54936">
                  <c:v>33.254237288141482</c:v>
                </c:pt>
                <c:pt idx="54937">
                  <c:v>33.254842615017992</c:v>
                </c:pt>
                <c:pt idx="54938">
                  <c:v>33.255447941894502</c:v>
                </c:pt>
                <c:pt idx="54939">
                  <c:v>33.256053268771012</c:v>
                </c:pt>
                <c:pt idx="54940">
                  <c:v>33.256658595647522</c:v>
                </c:pt>
                <c:pt idx="54941">
                  <c:v>33.257263922524032</c:v>
                </c:pt>
                <c:pt idx="54942">
                  <c:v>33.257869249400542</c:v>
                </c:pt>
                <c:pt idx="54943">
                  <c:v>33.258474576277052</c:v>
                </c:pt>
                <c:pt idx="54944">
                  <c:v>33.259079903153562</c:v>
                </c:pt>
                <c:pt idx="54945">
                  <c:v>33.259685230030072</c:v>
                </c:pt>
                <c:pt idx="54946">
                  <c:v>33.260290556906583</c:v>
                </c:pt>
                <c:pt idx="54947">
                  <c:v>33.260895883783093</c:v>
                </c:pt>
                <c:pt idx="54948">
                  <c:v>33.261501210659603</c:v>
                </c:pt>
                <c:pt idx="54949">
                  <c:v>33.262106537536113</c:v>
                </c:pt>
                <c:pt idx="54950">
                  <c:v>33.262711864412623</c:v>
                </c:pt>
                <c:pt idx="54951">
                  <c:v>33.263317191289133</c:v>
                </c:pt>
                <c:pt idx="54952">
                  <c:v>33.263922518165643</c:v>
                </c:pt>
                <c:pt idx="54953">
                  <c:v>33.264527845042153</c:v>
                </c:pt>
                <c:pt idx="54954">
                  <c:v>33.265133171918663</c:v>
                </c:pt>
                <c:pt idx="54955">
                  <c:v>33.265738498795173</c:v>
                </c:pt>
                <c:pt idx="54956">
                  <c:v>33.266343825671683</c:v>
                </c:pt>
                <c:pt idx="54957">
                  <c:v>33.266949152548193</c:v>
                </c:pt>
                <c:pt idx="54958">
                  <c:v>33.267554479424703</c:v>
                </c:pt>
                <c:pt idx="54959">
                  <c:v>33.268159806301213</c:v>
                </c:pt>
                <c:pt idx="54960">
                  <c:v>33.268765133177723</c:v>
                </c:pt>
                <c:pt idx="54961">
                  <c:v>33.269370460054233</c:v>
                </c:pt>
                <c:pt idx="54962">
                  <c:v>33.269975786930743</c:v>
                </c:pt>
                <c:pt idx="54963">
                  <c:v>33.270581113807253</c:v>
                </c:pt>
                <c:pt idx="54964">
                  <c:v>33.271186440683763</c:v>
                </c:pt>
                <c:pt idx="54965">
                  <c:v>33.271791767560273</c:v>
                </c:pt>
                <c:pt idx="54966">
                  <c:v>33.272397094436784</c:v>
                </c:pt>
                <c:pt idx="54967">
                  <c:v>33.273002421313294</c:v>
                </c:pt>
                <c:pt idx="54968">
                  <c:v>33.273607748189804</c:v>
                </c:pt>
                <c:pt idx="54969">
                  <c:v>33.274213075066314</c:v>
                </c:pt>
                <c:pt idx="54970">
                  <c:v>33.274818401942824</c:v>
                </c:pt>
                <c:pt idx="54971">
                  <c:v>33.275423728819334</c:v>
                </c:pt>
                <c:pt idx="54972">
                  <c:v>33.276029055695844</c:v>
                </c:pt>
                <c:pt idx="54973">
                  <c:v>33.276634382572354</c:v>
                </c:pt>
                <c:pt idx="54974">
                  <c:v>33.277239709448864</c:v>
                </c:pt>
                <c:pt idx="54975">
                  <c:v>33.277845036325374</c:v>
                </c:pt>
                <c:pt idx="54976">
                  <c:v>33.278450363201884</c:v>
                </c:pt>
                <c:pt idx="54977">
                  <c:v>33.279055690078394</c:v>
                </c:pt>
                <c:pt idx="54978">
                  <c:v>33.279661016954904</c:v>
                </c:pt>
                <c:pt idx="54979">
                  <c:v>33.280266343831414</c:v>
                </c:pt>
                <c:pt idx="54980">
                  <c:v>33.280871670707924</c:v>
                </c:pt>
                <c:pt idx="54981">
                  <c:v>33.281476997584434</c:v>
                </c:pt>
                <c:pt idx="54982">
                  <c:v>33.282082324460944</c:v>
                </c:pt>
                <c:pt idx="54983">
                  <c:v>33.282687651337454</c:v>
                </c:pt>
                <c:pt idx="54984">
                  <c:v>33.283292978213964</c:v>
                </c:pt>
                <c:pt idx="54985">
                  <c:v>33.283898305090474</c:v>
                </c:pt>
                <c:pt idx="54986">
                  <c:v>33.284503631966984</c:v>
                </c:pt>
                <c:pt idx="54987">
                  <c:v>33.285108958843495</c:v>
                </c:pt>
                <c:pt idx="54988">
                  <c:v>33.285714285720005</c:v>
                </c:pt>
                <c:pt idx="54989">
                  <c:v>33.286319612596515</c:v>
                </c:pt>
                <c:pt idx="54990">
                  <c:v>33.286924939473025</c:v>
                </c:pt>
                <c:pt idx="54991">
                  <c:v>33.287530266349535</c:v>
                </c:pt>
                <c:pt idx="54992">
                  <c:v>33.288135593226045</c:v>
                </c:pt>
                <c:pt idx="54993">
                  <c:v>33.288740920102555</c:v>
                </c:pt>
                <c:pt idx="54994">
                  <c:v>33.289346246979065</c:v>
                </c:pt>
                <c:pt idx="54995">
                  <c:v>33.289951573855575</c:v>
                </c:pt>
                <c:pt idx="54996">
                  <c:v>33.290556900732085</c:v>
                </c:pt>
                <c:pt idx="54997">
                  <c:v>33.291162227608595</c:v>
                </c:pt>
                <c:pt idx="54998">
                  <c:v>33.291767554485105</c:v>
                </c:pt>
                <c:pt idx="54999">
                  <c:v>33.292372881361615</c:v>
                </c:pt>
                <c:pt idx="55000">
                  <c:v>33.292978208238125</c:v>
                </c:pt>
                <c:pt idx="55001">
                  <c:v>33.293583535114635</c:v>
                </c:pt>
                <c:pt idx="55002">
                  <c:v>33.294188861991145</c:v>
                </c:pt>
                <c:pt idx="55003">
                  <c:v>33.294794188867655</c:v>
                </c:pt>
                <c:pt idx="55004">
                  <c:v>33.295399515744165</c:v>
                </c:pt>
                <c:pt idx="55005">
                  <c:v>33.296004842620675</c:v>
                </c:pt>
                <c:pt idx="55006">
                  <c:v>33.296610169497185</c:v>
                </c:pt>
                <c:pt idx="55007">
                  <c:v>33.297215496373695</c:v>
                </c:pt>
                <c:pt idx="55008">
                  <c:v>33.297820823250206</c:v>
                </c:pt>
                <c:pt idx="55009">
                  <c:v>33.298426150126716</c:v>
                </c:pt>
                <c:pt idx="55010">
                  <c:v>33.299031477003226</c:v>
                </c:pt>
                <c:pt idx="55011">
                  <c:v>33.299636803879736</c:v>
                </c:pt>
                <c:pt idx="55012">
                  <c:v>33.300242130756246</c:v>
                </c:pt>
                <c:pt idx="55013">
                  <c:v>33.300847457632756</c:v>
                </c:pt>
                <c:pt idx="55014">
                  <c:v>33.301452784509266</c:v>
                </c:pt>
                <c:pt idx="55015">
                  <c:v>33.302058111385776</c:v>
                </c:pt>
                <c:pt idx="55016">
                  <c:v>33.302663438262286</c:v>
                </c:pt>
                <c:pt idx="55017">
                  <c:v>33.303268765138796</c:v>
                </c:pt>
                <c:pt idx="55018">
                  <c:v>33.303874092015306</c:v>
                </c:pt>
                <c:pt idx="55019">
                  <c:v>33.304479418891816</c:v>
                </c:pt>
                <c:pt idx="55020">
                  <c:v>33.305084745768326</c:v>
                </c:pt>
                <c:pt idx="55021">
                  <c:v>33.305690072644836</c:v>
                </c:pt>
                <c:pt idx="55022">
                  <c:v>33.306295399521346</c:v>
                </c:pt>
                <c:pt idx="55023">
                  <c:v>33.306900726397856</c:v>
                </c:pt>
                <c:pt idx="55024">
                  <c:v>33.307506053274366</c:v>
                </c:pt>
                <c:pt idx="55025">
                  <c:v>33.308111380150876</c:v>
                </c:pt>
                <c:pt idx="55026">
                  <c:v>33.308716707027386</c:v>
                </c:pt>
                <c:pt idx="55027">
                  <c:v>33.309322033903896</c:v>
                </c:pt>
                <c:pt idx="55028">
                  <c:v>33.309927360780407</c:v>
                </c:pt>
                <c:pt idx="55029">
                  <c:v>33.310532687656917</c:v>
                </c:pt>
                <c:pt idx="55030">
                  <c:v>33.311138014533427</c:v>
                </c:pt>
                <c:pt idx="55031">
                  <c:v>33.311743341409937</c:v>
                </c:pt>
                <c:pt idx="55032">
                  <c:v>33.312348668286447</c:v>
                </c:pt>
                <c:pt idx="55033">
                  <c:v>33.312953995162957</c:v>
                </c:pt>
                <c:pt idx="55034">
                  <c:v>33.313559322039467</c:v>
                </c:pt>
                <c:pt idx="55035">
                  <c:v>33.314164648915977</c:v>
                </c:pt>
                <c:pt idx="55036">
                  <c:v>33.314769975792487</c:v>
                </c:pt>
                <c:pt idx="55037">
                  <c:v>33.315375302668997</c:v>
                </c:pt>
                <c:pt idx="55038">
                  <c:v>33.315980629545507</c:v>
                </c:pt>
                <c:pt idx="55039">
                  <c:v>33.316585956422017</c:v>
                </c:pt>
                <c:pt idx="55040">
                  <c:v>33.317191283298527</c:v>
                </c:pt>
                <c:pt idx="55041">
                  <c:v>33.317796610175037</c:v>
                </c:pt>
                <c:pt idx="55042">
                  <c:v>33.318401937051547</c:v>
                </c:pt>
                <c:pt idx="55043">
                  <c:v>33.319007263928057</c:v>
                </c:pt>
                <c:pt idx="55044">
                  <c:v>33.319612590804567</c:v>
                </c:pt>
                <c:pt idx="55045">
                  <c:v>33.320217917681077</c:v>
                </c:pt>
                <c:pt idx="55046">
                  <c:v>33.320823244557587</c:v>
                </c:pt>
                <c:pt idx="55047">
                  <c:v>33.321428571434097</c:v>
                </c:pt>
                <c:pt idx="55048">
                  <c:v>33.322033898310607</c:v>
                </c:pt>
                <c:pt idx="55049">
                  <c:v>33.322639225187118</c:v>
                </c:pt>
                <c:pt idx="55050">
                  <c:v>33.323244552063628</c:v>
                </c:pt>
                <c:pt idx="55051">
                  <c:v>33.323849878940138</c:v>
                </c:pt>
                <c:pt idx="55052">
                  <c:v>33.324455205816648</c:v>
                </c:pt>
                <c:pt idx="55053">
                  <c:v>33.325060532693158</c:v>
                </c:pt>
                <c:pt idx="55054">
                  <c:v>33.325665859569668</c:v>
                </c:pt>
                <c:pt idx="55055">
                  <c:v>33.326271186446178</c:v>
                </c:pt>
                <c:pt idx="55056">
                  <c:v>33.326876513322688</c:v>
                </c:pt>
                <c:pt idx="55057">
                  <c:v>33.327481840199198</c:v>
                </c:pt>
                <c:pt idx="55058">
                  <c:v>33.328087167075708</c:v>
                </c:pt>
                <c:pt idx="55059">
                  <c:v>33.328692493952218</c:v>
                </c:pt>
                <c:pt idx="55060">
                  <c:v>33.329297820828728</c:v>
                </c:pt>
                <c:pt idx="55061">
                  <c:v>33.329903147705238</c:v>
                </c:pt>
                <c:pt idx="55062">
                  <c:v>33.330508474581748</c:v>
                </c:pt>
                <c:pt idx="55063">
                  <c:v>33.331113801458258</c:v>
                </c:pt>
                <c:pt idx="55064">
                  <c:v>33.331719128334768</c:v>
                </c:pt>
                <c:pt idx="55065">
                  <c:v>33.332324455211278</c:v>
                </c:pt>
                <c:pt idx="55066">
                  <c:v>33.332929782087788</c:v>
                </c:pt>
                <c:pt idx="55067">
                  <c:v>33.333535108964298</c:v>
                </c:pt>
                <c:pt idx="55068">
                  <c:v>33.334140435840808</c:v>
                </c:pt>
                <c:pt idx="55069">
                  <c:v>33.334745762717318</c:v>
                </c:pt>
                <c:pt idx="55070">
                  <c:v>33.335351089593829</c:v>
                </c:pt>
                <c:pt idx="55071">
                  <c:v>33.335956416470339</c:v>
                </c:pt>
                <c:pt idx="55072">
                  <c:v>33.336561743346849</c:v>
                </c:pt>
                <c:pt idx="55073">
                  <c:v>33.337167070223359</c:v>
                </c:pt>
                <c:pt idx="55074">
                  <c:v>33.337772397099869</c:v>
                </c:pt>
                <c:pt idx="55075">
                  <c:v>33.338377723976379</c:v>
                </c:pt>
                <c:pt idx="55076">
                  <c:v>33.338983050852889</c:v>
                </c:pt>
                <c:pt idx="55077">
                  <c:v>33.339588377729399</c:v>
                </c:pt>
                <c:pt idx="55078">
                  <c:v>33.340193704605909</c:v>
                </c:pt>
                <c:pt idx="55079">
                  <c:v>33.340799031482419</c:v>
                </c:pt>
                <c:pt idx="55080">
                  <c:v>33.341404358358929</c:v>
                </c:pt>
                <c:pt idx="55081">
                  <c:v>33.342009685235439</c:v>
                </c:pt>
                <c:pt idx="55082">
                  <c:v>33.342615012111949</c:v>
                </c:pt>
                <c:pt idx="55083">
                  <c:v>33.343220338988459</c:v>
                </c:pt>
                <c:pt idx="55084">
                  <c:v>33.343825665864969</c:v>
                </c:pt>
                <c:pt idx="55085">
                  <c:v>33.344430992741479</c:v>
                </c:pt>
                <c:pt idx="55086">
                  <c:v>33.345036319617989</c:v>
                </c:pt>
                <c:pt idx="55087">
                  <c:v>33.345641646494499</c:v>
                </c:pt>
                <c:pt idx="55088">
                  <c:v>33.346246973371009</c:v>
                </c:pt>
                <c:pt idx="55089">
                  <c:v>33.346852300247519</c:v>
                </c:pt>
                <c:pt idx="55090">
                  <c:v>33.34745762712403</c:v>
                </c:pt>
                <c:pt idx="55091">
                  <c:v>33.34806295400054</c:v>
                </c:pt>
                <c:pt idx="55092">
                  <c:v>33.34866828087705</c:v>
                </c:pt>
                <c:pt idx="55093">
                  <c:v>33.34927360775356</c:v>
                </c:pt>
                <c:pt idx="55094">
                  <c:v>33.34987893463007</c:v>
                </c:pt>
                <c:pt idx="55095">
                  <c:v>33.35048426150658</c:v>
                </c:pt>
                <c:pt idx="55096">
                  <c:v>33.35108958838309</c:v>
                </c:pt>
                <c:pt idx="55097">
                  <c:v>33.3516949152596</c:v>
                </c:pt>
                <c:pt idx="55098">
                  <c:v>33.35230024213611</c:v>
                </c:pt>
                <c:pt idx="55099">
                  <c:v>33.35290556901262</c:v>
                </c:pt>
                <c:pt idx="55100">
                  <c:v>33.35351089588913</c:v>
                </c:pt>
                <c:pt idx="55101">
                  <c:v>33.35411622276564</c:v>
                </c:pt>
                <c:pt idx="55102">
                  <c:v>33.35472154964215</c:v>
                </c:pt>
                <c:pt idx="55103">
                  <c:v>33.35532687651866</c:v>
                </c:pt>
                <c:pt idx="55104">
                  <c:v>33.35593220339517</c:v>
                </c:pt>
                <c:pt idx="55105">
                  <c:v>33.35653753027168</c:v>
                </c:pt>
                <c:pt idx="55106">
                  <c:v>33.35714285714819</c:v>
                </c:pt>
                <c:pt idx="55107">
                  <c:v>33.3577481840247</c:v>
                </c:pt>
                <c:pt idx="55108">
                  <c:v>33.35835351090121</c:v>
                </c:pt>
                <c:pt idx="55109">
                  <c:v>33.35895883777772</c:v>
                </c:pt>
                <c:pt idx="55110">
                  <c:v>33.35956416465423</c:v>
                </c:pt>
                <c:pt idx="55111">
                  <c:v>33.360169491530741</c:v>
                </c:pt>
                <c:pt idx="55112">
                  <c:v>33.360774818407251</c:v>
                </c:pt>
                <c:pt idx="55113">
                  <c:v>33.361380145283761</c:v>
                </c:pt>
                <c:pt idx="55114">
                  <c:v>33.361985472160271</c:v>
                </c:pt>
                <c:pt idx="55115">
                  <c:v>33.362590799036781</c:v>
                </c:pt>
                <c:pt idx="55116">
                  <c:v>33.363196125913291</c:v>
                </c:pt>
                <c:pt idx="55117">
                  <c:v>33.363801452789801</c:v>
                </c:pt>
                <c:pt idx="55118">
                  <c:v>33.364406779666311</c:v>
                </c:pt>
                <c:pt idx="55119">
                  <c:v>33.365012106542821</c:v>
                </c:pt>
                <c:pt idx="55120">
                  <c:v>33.365617433419331</c:v>
                </c:pt>
                <c:pt idx="55121">
                  <c:v>33.366222760295841</c:v>
                </c:pt>
                <c:pt idx="55122">
                  <c:v>33.366828087172351</c:v>
                </c:pt>
                <c:pt idx="55123">
                  <c:v>33.367433414048861</c:v>
                </c:pt>
                <c:pt idx="55124">
                  <c:v>33.368038740925371</c:v>
                </c:pt>
                <c:pt idx="55125">
                  <c:v>33.368644067801881</c:v>
                </c:pt>
                <c:pt idx="55126">
                  <c:v>33.369249394678391</c:v>
                </c:pt>
                <c:pt idx="55127">
                  <c:v>33.369854721554901</c:v>
                </c:pt>
                <c:pt idx="55128">
                  <c:v>33.370460048431411</c:v>
                </c:pt>
                <c:pt idx="55129">
                  <c:v>33.371065375307921</c:v>
                </c:pt>
                <c:pt idx="55130">
                  <c:v>33.371670702184431</c:v>
                </c:pt>
                <c:pt idx="55131">
                  <c:v>33.372276029060941</c:v>
                </c:pt>
                <c:pt idx="55132">
                  <c:v>33.372881355937452</c:v>
                </c:pt>
                <c:pt idx="55133">
                  <c:v>33.373486682813962</c:v>
                </c:pt>
                <c:pt idx="55134">
                  <c:v>33.374092009690472</c:v>
                </c:pt>
                <c:pt idx="55135">
                  <c:v>33.374697336566982</c:v>
                </c:pt>
                <c:pt idx="55136">
                  <c:v>33.375302663443492</c:v>
                </c:pt>
                <c:pt idx="55137">
                  <c:v>33.375907990320002</c:v>
                </c:pt>
                <c:pt idx="55138">
                  <c:v>33.376513317196512</c:v>
                </c:pt>
                <c:pt idx="55139">
                  <c:v>33.377118644073022</c:v>
                </c:pt>
                <c:pt idx="55140">
                  <c:v>33.377723970949532</c:v>
                </c:pt>
                <c:pt idx="55141">
                  <c:v>33.378329297826042</c:v>
                </c:pt>
                <c:pt idx="55142">
                  <c:v>33.378934624702552</c:v>
                </c:pt>
                <c:pt idx="55143">
                  <c:v>33.379539951579062</c:v>
                </c:pt>
                <c:pt idx="55144">
                  <c:v>33.380145278455572</c:v>
                </c:pt>
                <c:pt idx="55145">
                  <c:v>33.380750605332082</c:v>
                </c:pt>
                <c:pt idx="55146">
                  <c:v>33.381355932208592</c:v>
                </c:pt>
                <c:pt idx="55147">
                  <c:v>33.381961259085102</c:v>
                </c:pt>
                <c:pt idx="55148">
                  <c:v>33.382566585961612</c:v>
                </c:pt>
                <c:pt idx="55149">
                  <c:v>33.383171912838122</c:v>
                </c:pt>
                <c:pt idx="55150">
                  <c:v>33.383777239714632</c:v>
                </c:pt>
                <c:pt idx="55151">
                  <c:v>33.384382566591142</c:v>
                </c:pt>
                <c:pt idx="55152">
                  <c:v>33.384987893467652</c:v>
                </c:pt>
                <c:pt idx="55153">
                  <c:v>33.385593220344163</c:v>
                </c:pt>
                <c:pt idx="55154">
                  <c:v>33.386198547220673</c:v>
                </c:pt>
                <c:pt idx="55155">
                  <c:v>33.386803874097183</c:v>
                </c:pt>
                <c:pt idx="55156">
                  <c:v>33.387409200973693</c:v>
                </c:pt>
                <c:pt idx="55157">
                  <c:v>33.388014527850203</c:v>
                </c:pt>
                <c:pt idx="55158">
                  <c:v>33.388619854726713</c:v>
                </c:pt>
                <c:pt idx="55159">
                  <c:v>33.389225181603223</c:v>
                </c:pt>
                <c:pt idx="55160">
                  <c:v>33.389830508479733</c:v>
                </c:pt>
                <c:pt idx="55161">
                  <c:v>33.390435835356243</c:v>
                </c:pt>
                <c:pt idx="55162">
                  <c:v>33.391041162232753</c:v>
                </c:pt>
                <c:pt idx="55163">
                  <c:v>33.391646489109263</c:v>
                </c:pt>
                <c:pt idx="55164">
                  <c:v>33.392251815985773</c:v>
                </c:pt>
                <c:pt idx="55165">
                  <c:v>33.392857142862283</c:v>
                </c:pt>
                <c:pt idx="55166">
                  <c:v>33.393462469738793</c:v>
                </c:pt>
                <c:pt idx="55167">
                  <c:v>33.394067796615303</c:v>
                </c:pt>
                <c:pt idx="55168">
                  <c:v>33.394673123491813</c:v>
                </c:pt>
                <c:pt idx="55169">
                  <c:v>33.395278450368323</c:v>
                </c:pt>
                <c:pt idx="55170">
                  <c:v>33.395883777244833</c:v>
                </c:pt>
                <c:pt idx="55171">
                  <c:v>33.396489104121343</c:v>
                </c:pt>
                <c:pt idx="55172">
                  <c:v>33.397094430997853</c:v>
                </c:pt>
                <c:pt idx="55173">
                  <c:v>33.397699757874364</c:v>
                </c:pt>
                <c:pt idx="55174">
                  <c:v>33.398305084750874</c:v>
                </c:pt>
                <c:pt idx="55175">
                  <c:v>33.398910411627384</c:v>
                </c:pt>
                <c:pt idx="55176">
                  <c:v>33.399515738503894</c:v>
                </c:pt>
                <c:pt idx="55177">
                  <c:v>33.400121065380404</c:v>
                </c:pt>
                <c:pt idx="55178">
                  <c:v>33.400726392256914</c:v>
                </c:pt>
                <c:pt idx="55179">
                  <c:v>33.401331719133424</c:v>
                </c:pt>
                <c:pt idx="55180">
                  <c:v>33.401937046009934</c:v>
                </c:pt>
                <c:pt idx="55181">
                  <c:v>33.402542372886444</c:v>
                </c:pt>
                <c:pt idx="55182">
                  <c:v>33.403147699762954</c:v>
                </c:pt>
                <c:pt idx="55183">
                  <c:v>33.403753026639464</c:v>
                </c:pt>
                <c:pt idx="55184">
                  <c:v>33.404358353515974</c:v>
                </c:pt>
                <c:pt idx="55185">
                  <c:v>33.404963680392484</c:v>
                </c:pt>
                <c:pt idx="55186">
                  <c:v>33.405569007268994</c:v>
                </c:pt>
                <c:pt idx="55187">
                  <c:v>33.406174334145504</c:v>
                </c:pt>
                <c:pt idx="55188">
                  <c:v>33.406779661022014</c:v>
                </c:pt>
                <c:pt idx="55189">
                  <c:v>33.407384987898524</c:v>
                </c:pt>
                <c:pt idx="55190">
                  <c:v>33.407990314775034</c:v>
                </c:pt>
                <c:pt idx="55191">
                  <c:v>33.408595641651544</c:v>
                </c:pt>
                <c:pt idx="55192">
                  <c:v>33.409200968528054</c:v>
                </c:pt>
                <c:pt idx="55193">
                  <c:v>33.409806295404564</c:v>
                </c:pt>
                <c:pt idx="55194">
                  <c:v>33.410411622281075</c:v>
                </c:pt>
                <c:pt idx="55195">
                  <c:v>33.411016949157585</c:v>
                </c:pt>
                <c:pt idx="55196">
                  <c:v>33.411622276034095</c:v>
                </c:pt>
                <c:pt idx="55197">
                  <c:v>33.412227602910605</c:v>
                </c:pt>
                <c:pt idx="55198">
                  <c:v>33.412832929787115</c:v>
                </c:pt>
                <c:pt idx="55199">
                  <c:v>33.413438256663625</c:v>
                </c:pt>
                <c:pt idx="55200">
                  <c:v>33.414043583540135</c:v>
                </c:pt>
                <c:pt idx="55201">
                  <c:v>33.414648910416645</c:v>
                </c:pt>
                <c:pt idx="55202">
                  <c:v>33.415254237293155</c:v>
                </c:pt>
                <c:pt idx="55203">
                  <c:v>33.415859564169665</c:v>
                </c:pt>
                <c:pt idx="55204">
                  <c:v>33.416464891046175</c:v>
                </c:pt>
                <c:pt idx="55205">
                  <c:v>33.417070217922685</c:v>
                </c:pt>
                <c:pt idx="55206">
                  <c:v>33.417675544799195</c:v>
                </c:pt>
                <c:pt idx="55207">
                  <c:v>33.418280871675705</c:v>
                </c:pt>
                <c:pt idx="55208">
                  <c:v>33.418886198552215</c:v>
                </c:pt>
                <c:pt idx="55209">
                  <c:v>33.419491525428725</c:v>
                </c:pt>
                <c:pt idx="55210">
                  <c:v>33.420096852305235</c:v>
                </c:pt>
                <c:pt idx="55211">
                  <c:v>33.420702179181745</c:v>
                </c:pt>
                <c:pt idx="55212">
                  <c:v>33.421307506058255</c:v>
                </c:pt>
                <c:pt idx="55213">
                  <c:v>33.421912832934765</c:v>
                </c:pt>
                <c:pt idx="55214">
                  <c:v>33.422518159811275</c:v>
                </c:pt>
                <c:pt idx="55215">
                  <c:v>33.423123486687786</c:v>
                </c:pt>
                <c:pt idx="55216">
                  <c:v>33.423728813564296</c:v>
                </c:pt>
                <c:pt idx="55217">
                  <c:v>33.424334140440806</c:v>
                </c:pt>
                <c:pt idx="55218">
                  <c:v>33.424939467317316</c:v>
                </c:pt>
                <c:pt idx="55219">
                  <c:v>33.425544794193826</c:v>
                </c:pt>
                <c:pt idx="55220">
                  <c:v>33.426150121070336</c:v>
                </c:pt>
                <c:pt idx="55221">
                  <c:v>33.426755447946846</c:v>
                </c:pt>
                <c:pt idx="55222">
                  <c:v>33.427360774823356</c:v>
                </c:pt>
                <c:pt idx="55223">
                  <c:v>33.427966101699866</c:v>
                </c:pt>
                <c:pt idx="55224">
                  <c:v>33.428571428576376</c:v>
                </c:pt>
                <c:pt idx="55225">
                  <c:v>33.429176755452886</c:v>
                </c:pt>
                <c:pt idx="55226">
                  <c:v>33.429782082329396</c:v>
                </c:pt>
                <c:pt idx="55227">
                  <c:v>33.430387409205906</c:v>
                </c:pt>
                <c:pt idx="55228">
                  <c:v>33.430992736082416</c:v>
                </c:pt>
                <c:pt idx="55229">
                  <c:v>33.431598062958926</c:v>
                </c:pt>
                <c:pt idx="55230">
                  <c:v>33.432203389835436</c:v>
                </c:pt>
                <c:pt idx="55231">
                  <c:v>33.432808716711946</c:v>
                </c:pt>
                <c:pt idx="55232">
                  <c:v>33.433414043588456</c:v>
                </c:pt>
                <c:pt idx="55233">
                  <c:v>33.434019370464966</c:v>
                </c:pt>
                <c:pt idx="55234">
                  <c:v>33.434624697341476</c:v>
                </c:pt>
                <c:pt idx="55235">
                  <c:v>33.435230024217987</c:v>
                </c:pt>
                <c:pt idx="55236">
                  <c:v>33.435835351094497</c:v>
                </c:pt>
                <c:pt idx="55237">
                  <c:v>33.436440677971007</c:v>
                </c:pt>
                <c:pt idx="55238">
                  <c:v>33.437046004847517</c:v>
                </c:pt>
                <c:pt idx="55239">
                  <c:v>33.437651331724027</c:v>
                </c:pt>
                <c:pt idx="55240">
                  <c:v>33.438256658600537</c:v>
                </c:pt>
                <c:pt idx="55241">
                  <c:v>33.438861985477047</c:v>
                </c:pt>
                <c:pt idx="55242">
                  <c:v>33.439467312353557</c:v>
                </c:pt>
                <c:pt idx="55243">
                  <c:v>33.440072639230067</c:v>
                </c:pt>
                <c:pt idx="55244">
                  <c:v>33.440677966106577</c:v>
                </c:pt>
                <c:pt idx="55245">
                  <c:v>33.441283292983087</c:v>
                </c:pt>
                <c:pt idx="55246">
                  <c:v>33.441888619859597</c:v>
                </c:pt>
                <c:pt idx="55247">
                  <c:v>33.442493946736107</c:v>
                </c:pt>
                <c:pt idx="55248">
                  <c:v>33.443099273612617</c:v>
                </c:pt>
                <c:pt idx="55249">
                  <c:v>33.443704600489127</c:v>
                </c:pt>
                <c:pt idx="55250">
                  <c:v>33.444309927365637</c:v>
                </c:pt>
                <c:pt idx="55251">
                  <c:v>33.444915254242147</c:v>
                </c:pt>
                <c:pt idx="55252">
                  <c:v>33.445520581118657</c:v>
                </c:pt>
                <c:pt idx="55253">
                  <c:v>33.446125907995167</c:v>
                </c:pt>
                <c:pt idx="55254">
                  <c:v>33.446731234871677</c:v>
                </c:pt>
                <c:pt idx="55255">
                  <c:v>33.447336561748187</c:v>
                </c:pt>
                <c:pt idx="55256">
                  <c:v>33.447941888624698</c:v>
                </c:pt>
                <c:pt idx="55257">
                  <c:v>33.448547215501208</c:v>
                </c:pt>
                <c:pt idx="55258">
                  <c:v>33.449152542377718</c:v>
                </c:pt>
                <c:pt idx="55259">
                  <c:v>33.449757869254228</c:v>
                </c:pt>
                <c:pt idx="55260">
                  <c:v>33.450363196130738</c:v>
                </c:pt>
                <c:pt idx="55261">
                  <c:v>33.450968523007248</c:v>
                </c:pt>
                <c:pt idx="55262">
                  <c:v>33.451573849883758</c:v>
                </c:pt>
                <c:pt idx="55263">
                  <c:v>33.452179176760268</c:v>
                </c:pt>
                <c:pt idx="55264">
                  <c:v>33.452784503636778</c:v>
                </c:pt>
                <c:pt idx="55265">
                  <c:v>33.453389830513288</c:v>
                </c:pt>
                <c:pt idx="55266">
                  <c:v>33.453995157389798</c:v>
                </c:pt>
                <c:pt idx="55267">
                  <c:v>33.454600484266308</c:v>
                </c:pt>
                <c:pt idx="55268">
                  <c:v>33.455205811142818</c:v>
                </c:pt>
                <c:pt idx="55269">
                  <c:v>33.455811138019328</c:v>
                </c:pt>
                <c:pt idx="55270">
                  <c:v>33.456416464895838</c:v>
                </c:pt>
                <c:pt idx="55271">
                  <c:v>33.457021791772348</c:v>
                </c:pt>
                <c:pt idx="55272">
                  <c:v>33.457627118648858</c:v>
                </c:pt>
                <c:pt idx="55273">
                  <c:v>33.458232445525368</c:v>
                </c:pt>
                <c:pt idx="55274">
                  <c:v>33.458837772401878</c:v>
                </c:pt>
                <c:pt idx="55275">
                  <c:v>33.459443099278388</c:v>
                </c:pt>
                <c:pt idx="55276">
                  <c:v>33.460048426154898</c:v>
                </c:pt>
                <c:pt idx="55277">
                  <c:v>33.460653753031409</c:v>
                </c:pt>
                <c:pt idx="55278">
                  <c:v>33.461259079907919</c:v>
                </c:pt>
                <c:pt idx="55279">
                  <c:v>33.461864406784429</c:v>
                </c:pt>
                <c:pt idx="55280">
                  <c:v>33.462469733660939</c:v>
                </c:pt>
                <c:pt idx="55281">
                  <c:v>33.463075060537449</c:v>
                </c:pt>
                <c:pt idx="55282">
                  <c:v>33.463680387413959</c:v>
                </c:pt>
                <c:pt idx="55283">
                  <c:v>33.464285714290469</c:v>
                </c:pt>
                <c:pt idx="55284">
                  <c:v>33.464891041166979</c:v>
                </c:pt>
                <c:pt idx="55285">
                  <c:v>33.465496368043489</c:v>
                </c:pt>
                <c:pt idx="55286">
                  <c:v>33.466101694919999</c:v>
                </c:pt>
                <c:pt idx="55287">
                  <c:v>33.466707021796509</c:v>
                </c:pt>
                <c:pt idx="55288">
                  <c:v>33.467312348673019</c:v>
                </c:pt>
                <c:pt idx="55289">
                  <c:v>33.467917675549529</c:v>
                </c:pt>
                <c:pt idx="55290">
                  <c:v>33.468523002426039</c:v>
                </c:pt>
                <c:pt idx="55291">
                  <c:v>33.469128329302549</c:v>
                </c:pt>
                <c:pt idx="55292">
                  <c:v>33.469733656179059</c:v>
                </c:pt>
                <c:pt idx="55293">
                  <c:v>33.470338983055569</c:v>
                </c:pt>
                <c:pt idx="55294">
                  <c:v>33.470944309932079</c:v>
                </c:pt>
                <c:pt idx="55295">
                  <c:v>33.471549636808589</c:v>
                </c:pt>
                <c:pt idx="55296">
                  <c:v>33.472154963685099</c:v>
                </c:pt>
                <c:pt idx="55297">
                  <c:v>33.47276029056161</c:v>
                </c:pt>
                <c:pt idx="55298">
                  <c:v>33.47336561743812</c:v>
                </c:pt>
                <c:pt idx="55299">
                  <c:v>33.47397094431463</c:v>
                </c:pt>
                <c:pt idx="55300">
                  <c:v>33.47457627119114</c:v>
                </c:pt>
                <c:pt idx="55301">
                  <c:v>33.47518159806765</c:v>
                </c:pt>
                <c:pt idx="55302">
                  <c:v>33.47578692494416</c:v>
                </c:pt>
                <c:pt idx="55303">
                  <c:v>33.47639225182067</c:v>
                </c:pt>
                <c:pt idx="55304">
                  <c:v>33.47699757869718</c:v>
                </c:pt>
                <c:pt idx="55305">
                  <c:v>33.47760290557369</c:v>
                </c:pt>
                <c:pt idx="55306">
                  <c:v>33.4782082324502</c:v>
                </c:pt>
                <c:pt idx="55307">
                  <c:v>33.47881355932671</c:v>
                </c:pt>
                <c:pt idx="55308">
                  <c:v>33.47941888620322</c:v>
                </c:pt>
                <c:pt idx="55309">
                  <c:v>33.48002421307973</c:v>
                </c:pt>
                <c:pt idx="55310">
                  <c:v>33.48062953995624</c:v>
                </c:pt>
                <c:pt idx="55311">
                  <c:v>33.48123486683275</c:v>
                </c:pt>
                <c:pt idx="55312">
                  <c:v>33.48184019370926</c:v>
                </c:pt>
                <c:pt idx="55313">
                  <c:v>33.48244552058577</c:v>
                </c:pt>
                <c:pt idx="55314">
                  <c:v>33.48305084746228</c:v>
                </c:pt>
                <c:pt idx="55315">
                  <c:v>33.48365617433879</c:v>
                </c:pt>
                <c:pt idx="55316">
                  <c:v>33.4842615012153</c:v>
                </c:pt>
                <c:pt idx="55317">
                  <c:v>33.48486682809181</c:v>
                </c:pt>
                <c:pt idx="55318">
                  <c:v>33.485472154968321</c:v>
                </c:pt>
                <c:pt idx="55319">
                  <c:v>33.486077481844831</c:v>
                </c:pt>
                <c:pt idx="55320">
                  <c:v>33.486682808721341</c:v>
                </c:pt>
                <c:pt idx="55321">
                  <c:v>33.487288135597851</c:v>
                </c:pt>
                <c:pt idx="55322">
                  <c:v>33.487893462474361</c:v>
                </c:pt>
                <c:pt idx="55323">
                  <c:v>33.488498789350871</c:v>
                </c:pt>
                <c:pt idx="55324">
                  <c:v>33.489104116227381</c:v>
                </c:pt>
                <c:pt idx="55325">
                  <c:v>33.489709443103891</c:v>
                </c:pt>
                <c:pt idx="55326">
                  <c:v>33.490314769980401</c:v>
                </c:pt>
                <c:pt idx="55327">
                  <c:v>33.490920096856911</c:v>
                </c:pt>
                <c:pt idx="55328">
                  <c:v>33.491525423733421</c:v>
                </c:pt>
                <c:pt idx="55329">
                  <c:v>33.492130750609931</c:v>
                </c:pt>
                <c:pt idx="55330">
                  <c:v>33.492736077486441</c:v>
                </c:pt>
                <c:pt idx="55331">
                  <c:v>33.493341404362951</c:v>
                </c:pt>
                <c:pt idx="55332">
                  <c:v>33.493946731239461</c:v>
                </c:pt>
                <c:pt idx="55333">
                  <c:v>33.494552058115971</c:v>
                </c:pt>
                <c:pt idx="55334">
                  <c:v>33.495157384992481</c:v>
                </c:pt>
                <c:pt idx="55335">
                  <c:v>33.495762711868991</c:v>
                </c:pt>
                <c:pt idx="55336">
                  <c:v>33.496368038745501</c:v>
                </c:pt>
                <c:pt idx="55337">
                  <c:v>33.496973365622011</c:v>
                </c:pt>
                <c:pt idx="55338">
                  <c:v>33.497578692498521</c:v>
                </c:pt>
                <c:pt idx="55339">
                  <c:v>33.498184019375032</c:v>
                </c:pt>
                <c:pt idx="55340">
                  <c:v>33.498789346251542</c:v>
                </c:pt>
                <c:pt idx="55341">
                  <c:v>33.499394673128052</c:v>
                </c:pt>
                <c:pt idx="55342">
                  <c:v>33.500000000004562</c:v>
                </c:pt>
                <c:pt idx="55343">
                  <c:v>33.500605326881072</c:v>
                </c:pt>
                <c:pt idx="55344">
                  <c:v>33.501210653757582</c:v>
                </c:pt>
                <c:pt idx="55345">
                  <c:v>33.501815980634092</c:v>
                </c:pt>
                <c:pt idx="55346">
                  <c:v>33.502421307510602</c:v>
                </c:pt>
                <c:pt idx="55347">
                  <c:v>33.503026634387112</c:v>
                </c:pt>
                <c:pt idx="55348">
                  <c:v>33.503631961263622</c:v>
                </c:pt>
                <c:pt idx="55349">
                  <c:v>33.504237288140132</c:v>
                </c:pt>
                <c:pt idx="55350">
                  <c:v>33.504842615016642</c:v>
                </c:pt>
                <c:pt idx="55351">
                  <c:v>33.505447941893152</c:v>
                </c:pt>
                <c:pt idx="55352">
                  <c:v>33.506053268769662</c:v>
                </c:pt>
                <c:pt idx="55353">
                  <c:v>33.506658595646172</c:v>
                </c:pt>
                <c:pt idx="55354">
                  <c:v>33.507263922522682</c:v>
                </c:pt>
                <c:pt idx="55355">
                  <c:v>33.507869249399192</c:v>
                </c:pt>
                <c:pt idx="55356">
                  <c:v>33.508474576275702</c:v>
                </c:pt>
                <c:pt idx="55357">
                  <c:v>33.509079903152212</c:v>
                </c:pt>
                <c:pt idx="55358">
                  <c:v>33.509685230028722</c:v>
                </c:pt>
                <c:pt idx="55359">
                  <c:v>33.510290556905233</c:v>
                </c:pt>
                <c:pt idx="55360">
                  <c:v>33.510895883781743</c:v>
                </c:pt>
                <c:pt idx="55361">
                  <c:v>33.511501210658253</c:v>
                </c:pt>
                <c:pt idx="55362">
                  <c:v>33.512106537534763</c:v>
                </c:pt>
                <c:pt idx="55363">
                  <c:v>33.512711864411273</c:v>
                </c:pt>
                <c:pt idx="55364">
                  <c:v>33.513317191287783</c:v>
                </c:pt>
                <c:pt idx="55365">
                  <c:v>33.513922518164293</c:v>
                </c:pt>
                <c:pt idx="55366">
                  <c:v>33.514527845040803</c:v>
                </c:pt>
                <c:pt idx="55367">
                  <c:v>33.515133171917313</c:v>
                </c:pt>
                <c:pt idx="55368">
                  <c:v>33.515738498793823</c:v>
                </c:pt>
                <c:pt idx="55369">
                  <c:v>33.516343825670333</c:v>
                </c:pt>
                <c:pt idx="55370">
                  <c:v>33.516949152546843</c:v>
                </c:pt>
                <c:pt idx="55371">
                  <c:v>33.517554479423353</c:v>
                </c:pt>
                <c:pt idx="55372">
                  <c:v>33.518159806299863</c:v>
                </c:pt>
                <c:pt idx="55373">
                  <c:v>33.518765133176373</c:v>
                </c:pt>
                <c:pt idx="55374">
                  <c:v>33.519370460052883</c:v>
                </c:pt>
                <c:pt idx="55375">
                  <c:v>33.519975786929393</c:v>
                </c:pt>
                <c:pt idx="55376">
                  <c:v>33.520581113805903</c:v>
                </c:pt>
                <c:pt idx="55377">
                  <c:v>33.521186440682413</c:v>
                </c:pt>
                <c:pt idx="55378">
                  <c:v>33.521791767558923</c:v>
                </c:pt>
                <c:pt idx="55379">
                  <c:v>33.522397094435433</c:v>
                </c:pt>
                <c:pt idx="55380">
                  <c:v>33.523002421311944</c:v>
                </c:pt>
                <c:pt idx="55381">
                  <c:v>33.523607748188454</c:v>
                </c:pt>
                <c:pt idx="55382">
                  <c:v>33.524213075064964</c:v>
                </c:pt>
                <c:pt idx="55383">
                  <c:v>33.524818401941474</c:v>
                </c:pt>
                <c:pt idx="55384">
                  <c:v>33.525423728817984</c:v>
                </c:pt>
                <c:pt idx="55385">
                  <c:v>33.526029055694494</c:v>
                </c:pt>
                <c:pt idx="55386">
                  <c:v>33.526634382571004</c:v>
                </c:pt>
                <c:pt idx="55387">
                  <c:v>33.527239709447514</c:v>
                </c:pt>
                <c:pt idx="55388">
                  <c:v>33.527845036324024</c:v>
                </c:pt>
                <c:pt idx="55389">
                  <c:v>33.528450363200534</c:v>
                </c:pt>
                <c:pt idx="55390">
                  <c:v>33.529055690077044</c:v>
                </c:pt>
                <c:pt idx="55391">
                  <c:v>33.529661016953554</c:v>
                </c:pt>
                <c:pt idx="55392">
                  <c:v>33.530266343830064</c:v>
                </c:pt>
                <c:pt idx="55393">
                  <c:v>33.530871670706574</c:v>
                </c:pt>
                <c:pt idx="55394">
                  <c:v>33.531476997583084</c:v>
                </c:pt>
                <c:pt idx="55395">
                  <c:v>33.532082324459594</c:v>
                </c:pt>
                <c:pt idx="55396">
                  <c:v>33.532687651336104</c:v>
                </c:pt>
                <c:pt idx="55397">
                  <c:v>33.533292978212614</c:v>
                </c:pt>
                <c:pt idx="55398">
                  <c:v>33.533898305089124</c:v>
                </c:pt>
                <c:pt idx="55399">
                  <c:v>33.534503631965634</c:v>
                </c:pt>
                <c:pt idx="55400">
                  <c:v>33.535108958842144</c:v>
                </c:pt>
                <c:pt idx="55401">
                  <c:v>33.535714285718655</c:v>
                </c:pt>
                <c:pt idx="55402">
                  <c:v>33.536319612595165</c:v>
                </c:pt>
                <c:pt idx="55403">
                  <c:v>33.536924939471675</c:v>
                </c:pt>
                <c:pt idx="55404">
                  <c:v>33.537530266348185</c:v>
                </c:pt>
                <c:pt idx="55405">
                  <c:v>33.538135593224695</c:v>
                </c:pt>
                <c:pt idx="55406">
                  <c:v>33.538740920101205</c:v>
                </c:pt>
                <c:pt idx="55407">
                  <c:v>33.539346246977715</c:v>
                </c:pt>
                <c:pt idx="55408">
                  <c:v>33.539951573854225</c:v>
                </c:pt>
                <c:pt idx="55409">
                  <c:v>33.540556900730735</c:v>
                </c:pt>
                <c:pt idx="55410">
                  <c:v>33.541162227607245</c:v>
                </c:pt>
                <c:pt idx="55411">
                  <c:v>33.541767554483755</c:v>
                </c:pt>
                <c:pt idx="55412">
                  <c:v>33.542372881360265</c:v>
                </c:pt>
                <c:pt idx="55413">
                  <c:v>33.542978208236775</c:v>
                </c:pt>
                <c:pt idx="55414">
                  <c:v>33.543583535113285</c:v>
                </c:pt>
                <c:pt idx="55415">
                  <c:v>33.544188861989795</c:v>
                </c:pt>
                <c:pt idx="55416">
                  <c:v>33.544794188866305</c:v>
                </c:pt>
                <c:pt idx="55417">
                  <c:v>33.545399515742815</c:v>
                </c:pt>
                <c:pt idx="55418">
                  <c:v>33.546004842619325</c:v>
                </c:pt>
                <c:pt idx="55419">
                  <c:v>33.546610169495835</c:v>
                </c:pt>
                <c:pt idx="55420">
                  <c:v>33.547215496372345</c:v>
                </c:pt>
                <c:pt idx="55421">
                  <c:v>33.547820823248856</c:v>
                </c:pt>
                <c:pt idx="55422">
                  <c:v>33.548426150125366</c:v>
                </c:pt>
                <c:pt idx="55423">
                  <c:v>33.549031477001876</c:v>
                </c:pt>
                <c:pt idx="55424">
                  <c:v>33.549636803878386</c:v>
                </c:pt>
                <c:pt idx="55425">
                  <c:v>33.550242130754896</c:v>
                </c:pt>
                <c:pt idx="55426">
                  <c:v>33.550847457631406</c:v>
                </c:pt>
                <c:pt idx="55427">
                  <c:v>33.551452784507916</c:v>
                </c:pt>
                <c:pt idx="55428">
                  <c:v>33.552058111384426</c:v>
                </c:pt>
                <c:pt idx="55429">
                  <c:v>33.552663438260936</c:v>
                </c:pt>
                <c:pt idx="55430">
                  <c:v>33.553268765137446</c:v>
                </c:pt>
                <c:pt idx="55431">
                  <c:v>33.553874092013956</c:v>
                </c:pt>
                <c:pt idx="55432">
                  <c:v>33.554479418890466</c:v>
                </c:pt>
                <c:pt idx="55433">
                  <c:v>33.555084745766976</c:v>
                </c:pt>
                <c:pt idx="55434">
                  <c:v>33.555690072643486</c:v>
                </c:pt>
                <c:pt idx="55435">
                  <c:v>33.556295399519996</c:v>
                </c:pt>
                <c:pt idx="55436">
                  <c:v>33.556900726396506</c:v>
                </c:pt>
                <c:pt idx="55437">
                  <c:v>33.557506053273016</c:v>
                </c:pt>
                <c:pt idx="55438">
                  <c:v>33.558111380149526</c:v>
                </c:pt>
                <c:pt idx="55439">
                  <c:v>33.558716707026036</c:v>
                </c:pt>
                <c:pt idx="55440">
                  <c:v>33.559322033902546</c:v>
                </c:pt>
                <c:pt idx="55441">
                  <c:v>33.559927360779056</c:v>
                </c:pt>
                <c:pt idx="55442">
                  <c:v>33.560532687655567</c:v>
                </c:pt>
                <c:pt idx="55443">
                  <c:v>33.561138014532077</c:v>
                </c:pt>
                <c:pt idx="55444">
                  <c:v>33.561743341408587</c:v>
                </c:pt>
                <c:pt idx="55445">
                  <c:v>33.562348668285097</c:v>
                </c:pt>
                <c:pt idx="55446">
                  <c:v>33.562953995161607</c:v>
                </c:pt>
                <c:pt idx="55447">
                  <c:v>33.563559322038117</c:v>
                </c:pt>
                <c:pt idx="55448">
                  <c:v>33.564164648914627</c:v>
                </c:pt>
                <c:pt idx="55449">
                  <c:v>33.564769975791137</c:v>
                </c:pt>
                <c:pt idx="55450">
                  <c:v>33.565375302667647</c:v>
                </c:pt>
                <c:pt idx="55451">
                  <c:v>33.565980629544157</c:v>
                </c:pt>
                <c:pt idx="55452">
                  <c:v>33.566585956420667</c:v>
                </c:pt>
                <c:pt idx="55453">
                  <c:v>33.567191283297177</c:v>
                </c:pt>
                <c:pt idx="55454">
                  <c:v>33.567796610173687</c:v>
                </c:pt>
                <c:pt idx="55455">
                  <c:v>33.568401937050197</c:v>
                </c:pt>
                <c:pt idx="55456">
                  <c:v>33.569007263926707</c:v>
                </c:pt>
                <c:pt idx="55457">
                  <c:v>33.569612590803217</c:v>
                </c:pt>
                <c:pt idx="55458">
                  <c:v>33.570217917679727</c:v>
                </c:pt>
                <c:pt idx="55459">
                  <c:v>33.570823244556237</c:v>
                </c:pt>
                <c:pt idx="55460">
                  <c:v>33.571428571432747</c:v>
                </c:pt>
                <c:pt idx="55461">
                  <c:v>33.572033898309257</c:v>
                </c:pt>
                <c:pt idx="55462">
                  <c:v>33.572639225185767</c:v>
                </c:pt>
                <c:pt idx="55463">
                  <c:v>33.573244552062278</c:v>
                </c:pt>
                <c:pt idx="55464">
                  <c:v>33.573849878938788</c:v>
                </c:pt>
                <c:pt idx="55465">
                  <c:v>33.574455205815298</c:v>
                </c:pt>
                <c:pt idx="55466">
                  <c:v>33.575060532691808</c:v>
                </c:pt>
                <c:pt idx="55467">
                  <c:v>33.575665859568318</c:v>
                </c:pt>
                <c:pt idx="55468">
                  <c:v>33.576271186444828</c:v>
                </c:pt>
                <c:pt idx="55469">
                  <c:v>33.576876513321338</c:v>
                </c:pt>
                <c:pt idx="55470">
                  <c:v>33.577481840197848</c:v>
                </c:pt>
                <c:pt idx="55471">
                  <c:v>33.578087167074358</c:v>
                </c:pt>
                <c:pt idx="55472">
                  <c:v>33.578692493950868</c:v>
                </c:pt>
                <c:pt idx="55473">
                  <c:v>33.579297820827378</c:v>
                </c:pt>
                <c:pt idx="55474">
                  <c:v>33.579903147703888</c:v>
                </c:pt>
                <c:pt idx="55475">
                  <c:v>33.580508474580398</c:v>
                </c:pt>
                <c:pt idx="55476">
                  <c:v>33.581113801456908</c:v>
                </c:pt>
                <c:pt idx="55477">
                  <c:v>33.581719128333418</c:v>
                </c:pt>
                <c:pt idx="55478">
                  <c:v>33.582324455209928</c:v>
                </c:pt>
                <c:pt idx="55479">
                  <c:v>33.582929782086438</c:v>
                </c:pt>
                <c:pt idx="55480">
                  <c:v>33.583535108962948</c:v>
                </c:pt>
                <c:pt idx="55481">
                  <c:v>33.584140435839458</c:v>
                </c:pt>
                <c:pt idx="55482">
                  <c:v>33.584745762715968</c:v>
                </c:pt>
                <c:pt idx="55483">
                  <c:v>33.585351089592479</c:v>
                </c:pt>
                <c:pt idx="55484">
                  <c:v>33.585956416468989</c:v>
                </c:pt>
                <c:pt idx="55485">
                  <c:v>33.586561743345499</c:v>
                </c:pt>
                <c:pt idx="55486">
                  <c:v>33.587167070222009</c:v>
                </c:pt>
                <c:pt idx="55487">
                  <c:v>33.587772397098519</c:v>
                </c:pt>
                <c:pt idx="55488">
                  <c:v>33.588377723975029</c:v>
                </c:pt>
                <c:pt idx="55489">
                  <c:v>33.588983050851539</c:v>
                </c:pt>
                <c:pt idx="55490">
                  <c:v>33.589588377728049</c:v>
                </c:pt>
                <c:pt idx="55491">
                  <c:v>33.590193704604559</c:v>
                </c:pt>
                <c:pt idx="55492">
                  <c:v>33.590799031481069</c:v>
                </c:pt>
                <c:pt idx="55493">
                  <c:v>33.591404358357579</c:v>
                </c:pt>
                <c:pt idx="55494">
                  <c:v>33.592009685234089</c:v>
                </c:pt>
                <c:pt idx="55495">
                  <c:v>33.592615012110599</c:v>
                </c:pt>
                <c:pt idx="55496">
                  <c:v>33.593220338987109</c:v>
                </c:pt>
                <c:pt idx="55497">
                  <c:v>33.593825665863619</c:v>
                </c:pt>
                <c:pt idx="55498">
                  <c:v>33.594430992740129</c:v>
                </c:pt>
                <c:pt idx="55499">
                  <c:v>33.595036319616639</c:v>
                </c:pt>
                <c:pt idx="55500">
                  <c:v>33.595641646493149</c:v>
                </c:pt>
                <c:pt idx="55501">
                  <c:v>33.596246973369659</c:v>
                </c:pt>
                <c:pt idx="55502">
                  <c:v>33.596852300246169</c:v>
                </c:pt>
                <c:pt idx="55503">
                  <c:v>33.597457627122679</c:v>
                </c:pt>
                <c:pt idx="55504">
                  <c:v>33.59806295399919</c:v>
                </c:pt>
                <c:pt idx="55505">
                  <c:v>33.5986682808757</c:v>
                </c:pt>
                <c:pt idx="55506">
                  <c:v>33.59927360775221</c:v>
                </c:pt>
                <c:pt idx="55507">
                  <c:v>33.59987893462872</c:v>
                </c:pt>
                <c:pt idx="55508">
                  <c:v>33.60048426150523</c:v>
                </c:pt>
                <c:pt idx="55509">
                  <c:v>33.60108958838174</c:v>
                </c:pt>
                <c:pt idx="55510">
                  <c:v>33.60169491525825</c:v>
                </c:pt>
                <c:pt idx="55511">
                  <c:v>33.60230024213476</c:v>
                </c:pt>
                <c:pt idx="55512">
                  <c:v>33.60290556901127</c:v>
                </c:pt>
                <c:pt idx="55513">
                  <c:v>33.60351089588778</c:v>
                </c:pt>
                <c:pt idx="55514">
                  <c:v>33.60411622276429</c:v>
                </c:pt>
                <c:pt idx="55515">
                  <c:v>33.6047215496408</c:v>
                </c:pt>
                <c:pt idx="55516">
                  <c:v>33.60532687651731</c:v>
                </c:pt>
                <c:pt idx="55517">
                  <c:v>33.60593220339382</c:v>
                </c:pt>
                <c:pt idx="55518">
                  <c:v>33.60653753027033</c:v>
                </c:pt>
                <c:pt idx="55519">
                  <c:v>33.60714285714684</c:v>
                </c:pt>
                <c:pt idx="55520">
                  <c:v>33.60774818402335</c:v>
                </c:pt>
                <c:pt idx="55521">
                  <c:v>33.60835351089986</c:v>
                </c:pt>
                <c:pt idx="55522">
                  <c:v>33.60895883777637</c:v>
                </c:pt>
                <c:pt idx="55523">
                  <c:v>33.60956416465288</c:v>
                </c:pt>
                <c:pt idx="55524">
                  <c:v>33.61016949152939</c:v>
                </c:pt>
                <c:pt idx="55525">
                  <c:v>33.610774818405901</c:v>
                </c:pt>
                <c:pt idx="55526">
                  <c:v>33.611380145282411</c:v>
                </c:pt>
                <c:pt idx="55527">
                  <c:v>33.611985472158921</c:v>
                </c:pt>
                <c:pt idx="55528">
                  <c:v>33.612590799035431</c:v>
                </c:pt>
                <c:pt idx="55529">
                  <c:v>33.613196125911941</c:v>
                </c:pt>
                <c:pt idx="55530">
                  <c:v>33.613801452788451</c:v>
                </c:pt>
                <c:pt idx="55531">
                  <c:v>33.614406779664961</c:v>
                </c:pt>
                <c:pt idx="55532">
                  <c:v>33.615012106541471</c:v>
                </c:pt>
                <c:pt idx="55533">
                  <c:v>33.615617433417981</c:v>
                </c:pt>
                <c:pt idx="55534">
                  <c:v>33.616222760294491</c:v>
                </c:pt>
                <c:pt idx="55535">
                  <c:v>33.616828087171001</c:v>
                </c:pt>
                <c:pt idx="55536">
                  <c:v>33.617433414047511</c:v>
                </c:pt>
                <c:pt idx="55537">
                  <c:v>33.618038740924021</c:v>
                </c:pt>
                <c:pt idx="55538">
                  <c:v>33.618644067800531</c:v>
                </c:pt>
                <c:pt idx="55539">
                  <c:v>33.619249394677041</c:v>
                </c:pt>
                <c:pt idx="55540">
                  <c:v>33.619854721553551</c:v>
                </c:pt>
                <c:pt idx="55541">
                  <c:v>33.620460048430061</c:v>
                </c:pt>
                <c:pt idx="55542">
                  <c:v>33.621065375306571</c:v>
                </c:pt>
                <c:pt idx="55543">
                  <c:v>33.621670702183081</c:v>
                </c:pt>
                <c:pt idx="55544">
                  <c:v>33.622276029059591</c:v>
                </c:pt>
                <c:pt idx="55545">
                  <c:v>33.622881355936101</c:v>
                </c:pt>
                <c:pt idx="55546">
                  <c:v>33.623486682812612</c:v>
                </c:pt>
                <c:pt idx="55547">
                  <c:v>33.624092009689122</c:v>
                </c:pt>
                <c:pt idx="55548">
                  <c:v>33.624697336565632</c:v>
                </c:pt>
                <c:pt idx="55549">
                  <c:v>33.625302663442142</c:v>
                </c:pt>
                <c:pt idx="55550">
                  <c:v>33.625907990318652</c:v>
                </c:pt>
                <c:pt idx="55551">
                  <c:v>33.626513317195162</c:v>
                </c:pt>
                <c:pt idx="55552">
                  <c:v>33.627118644071672</c:v>
                </c:pt>
                <c:pt idx="55553">
                  <c:v>33.627723970948182</c:v>
                </c:pt>
                <c:pt idx="55554">
                  <c:v>33.628329297824692</c:v>
                </c:pt>
                <c:pt idx="55555">
                  <c:v>33.628934624701202</c:v>
                </c:pt>
                <c:pt idx="55556">
                  <c:v>33.629539951577712</c:v>
                </c:pt>
                <c:pt idx="55557">
                  <c:v>33.630145278454222</c:v>
                </c:pt>
                <c:pt idx="55558">
                  <c:v>33.630750605330732</c:v>
                </c:pt>
                <c:pt idx="55559">
                  <c:v>33.631355932207242</c:v>
                </c:pt>
                <c:pt idx="55560">
                  <c:v>33.631961259083752</c:v>
                </c:pt>
                <c:pt idx="55561">
                  <c:v>33.632566585960262</c:v>
                </c:pt>
                <c:pt idx="55562">
                  <c:v>33.633171912836772</c:v>
                </c:pt>
                <c:pt idx="55563">
                  <c:v>33.633777239713282</c:v>
                </c:pt>
                <c:pt idx="55564">
                  <c:v>33.634382566589792</c:v>
                </c:pt>
                <c:pt idx="55565">
                  <c:v>33.634987893466302</c:v>
                </c:pt>
                <c:pt idx="55566">
                  <c:v>33.635593220342813</c:v>
                </c:pt>
                <c:pt idx="55567">
                  <c:v>33.636198547219323</c:v>
                </c:pt>
                <c:pt idx="55568">
                  <c:v>33.636803874095833</c:v>
                </c:pt>
                <c:pt idx="55569">
                  <c:v>33.637409200972343</c:v>
                </c:pt>
                <c:pt idx="55570">
                  <c:v>33.638014527848853</c:v>
                </c:pt>
                <c:pt idx="55571">
                  <c:v>33.638619854725363</c:v>
                </c:pt>
                <c:pt idx="55572">
                  <c:v>33.639225181601873</c:v>
                </c:pt>
                <c:pt idx="55573">
                  <c:v>33.639830508478383</c:v>
                </c:pt>
                <c:pt idx="55574">
                  <c:v>33.640435835354893</c:v>
                </c:pt>
                <c:pt idx="55575">
                  <c:v>33.641041162231403</c:v>
                </c:pt>
                <c:pt idx="55576">
                  <c:v>33.641646489107913</c:v>
                </c:pt>
                <c:pt idx="55577">
                  <c:v>33.642251815984423</c:v>
                </c:pt>
                <c:pt idx="55578">
                  <c:v>33.642857142860933</c:v>
                </c:pt>
                <c:pt idx="55579">
                  <c:v>33.643462469737443</c:v>
                </c:pt>
                <c:pt idx="55580">
                  <c:v>33.644067796613953</c:v>
                </c:pt>
                <c:pt idx="55581">
                  <c:v>33.644673123490463</c:v>
                </c:pt>
                <c:pt idx="55582">
                  <c:v>33.645278450366973</c:v>
                </c:pt>
                <c:pt idx="55583">
                  <c:v>33.645883777243483</c:v>
                </c:pt>
                <c:pt idx="55584">
                  <c:v>33.646489104119993</c:v>
                </c:pt>
                <c:pt idx="55585">
                  <c:v>33.647094430996503</c:v>
                </c:pt>
                <c:pt idx="55586">
                  <c:v>33.647699757873013</c:v>
                </c:pt>
                <c:pt idx="55587">
                  <c:v>33.648305084749524</c:v>
                </c:pt>
                <c:pt idx="55588">
                  <c:v>33.648910411626034</c:v>
                </c:pt>
                <c:pt idx="55589">
                  <c:v>33.649515738502544</c:v>
                </c:pt>
                <c:pt idx="55590">
                  <c:v>33.650121065379054</c:v>
                </c:pt>
                <c:pt idx="55591">
                  <c:v>33.650726392255564</c:v>
                </c:pt>
                <c:pt idx="55592">
                  <c:v>33.651331719132074</c:v>
                </c:pt>
                <c:pt idx="55593">
                  <c:v>33.651937046008584</c:v>
                </c:pt>
                <c:pt idx="55594">
                  <c:v>33.652542372885094</c:v>
                </c:pt>
                <c:pt idx="55595">
                  <c:v>33.653147699761604</c:v>
                </c:pt>
                <c:pt idx="55596">
                  <c:v>33.653753026638114</c:v>
                </c:pt>
                <c:pt idx="55597">
                  <c:v>33.654358353514624</c:v>
                </c:pt>
                <c:pt idx="55598">
                  <c:v>33.654963680391134</c:v>
                </c:pt>
                <c:pt idx="55599">
                  <c:v>33.655569007267644</c:v>
                </c:pt>
                <c:pt idx="55600">
                  <c:v>33.656174334144154</c:v>
                </c:pt>
                <c:pt idx="55601">
                  <c:v>33.656779661020664</c:v>
                </c:pt>
                <c:pt idx="55602">
                  <c:v>33.657384987897174</c:v>
                </c:pt>
                <c:pt idx="55603">
                  <c:v>33.657990314773684</c:v>
                </c:pt>
                <c:pt idx="55604">
                  <c:v>33.658595641650194</c:v>
                </c:pt>
                <c:pt idx="55605">
                  <c:v>33.659200968526704</c:v>
                </c:pt>
                <c:pt idx="55606">
                  <c:v>33.659806295403214</c:v>
                </c:pt>
                <c:pt idx="55607">
                  <c:v>33.660411622279724</c:v>
                </c:pt>
                <c:pt idx="55608">
                  <c:v>33.661016949156235</c:v>
                </c:pt>
                <c:pt idx="55609">
                  <c:v>33.661622276032745</c:v>
                </c:pt>
                <c:pt idx="55610">
                  <c:v>33.662227602909255</c:v>
                </c:pt>
                <c:pt idx="55611">
                  <c:v>33.662832929785765</c:v>
                </c:pt>
                <c:pt idx="55612">
                  <c:v>33.663438256662275</c:v>
                </c:pt>
                <c:pt idx="55613">
                  <c:v>33.664043583538785</c:v>
                </c:pt>
                <c:pt idx="55614">
                  <c:v>33.664648910415295</c:v>
                </c:pt>
                <c:pt idx="55615">
                  <c:v>33.665254237291805</c:v>
                </c:pt>
                <c:pt idx="55616">
                  <c:v>33.665859564168315</c:v>
                </c:pt>
                <c:pt idx="55617">
                  <c:v>33.666464891044825</c:v>
                </c:pt>
                <c:pt idx="55618">
                  <c:v>33.667070217921335</c:v>
                </c:pt>
                <c:pt idx="55619">
                  <c:v>33.667675544797845</c:v>
                </c:pt>
                <c:pt idx="55620">
                  <c:v>33.668280871674355</c:v>
                </c:pt>
                <c:pt idx="55621">
                  <c:v>33.668886198550865</c:v>
                </c:pt>
                <c:pt idx="55622">
                  <c:v>33.669491525427375</c:v>
                </c:pt>
                <c:pt idx="55623">
                  <c:v>33.670096852303885</c:v>
                </c:pt>
                <c:pt idx="55624">
                  <c:v>33.670702179180395</c:v>
                </c:pt>
                <c:pt idx="55625">
                  <c:v>33.671307506056905</c:v>
                </c:pt>
                <c:pt idx="55626">
                  <c:v>33.671912832933415</c:v>
                </c:pt>
                <c:pt idx="55627">
                  <c:v>33.672518159809925</c:v>
                </c:pt>
                <c:pt idx="55628">
                  <c:v>33.673123486686436</c:v>
                </c:pt>
                <c:pt idx="55629">
                  <c:v>33.673728813562946</c:v>
                </c:pt>
                <c:pt idx="55630">
                  <c:v>33.674334140439456</c:v>
                </c:pt>
                <c:pt idx="55631">
                  <c:v>33.674939467315966</c:v>
                </c:pt>
                <c:pt idx="55632">
                  <c:v>33.675544794192476</c:v>
                </c:pt>
                <c:pt idx="55633">
                  <c:v>33.676150121068986</c:v>
                </c:pt>
                <c:pt idx="55634">
                  <c:v>33.676755447945496</c:v>
                </c:pt>
                <c:pt idx="55635">
                  <c:v>33.677360774822006</c:v>
                </c:pt>
                <c:pt idx="55636">
                  <c:v>33.677966101698516</c:v>
                </c:pt>
                <c:pt idx="55637">
                  <c:v>33.678571428575026</c:v>
                </c:pt>
                <c:pt idx="55638">
                  <c:v>33.679176755451536</c:v>
                </c:pt>
                <c:pt idx="55639">
                  <c:v>33.679782082328046</c:v>
                </c:pt>
                <c:pt idx="55640">
                  <c:v>33.680387409204556</c:v>
                </c:pt>
                <c:pt idx="55641">
                  <c:v>33.680992736081066</c:v>
                </c:pt>
                <c:pt idx="55642">
                  <c:v>33.681598062957576</c:v>
                </c:pt>
                <c:pt idx="55643">
                  <c:v>33.682203389834086</c:v>
                </c:pt>
                <c:pt idx="55644">
                  <c:v>33.682808716710596</c:v>
                </c:pt>
                <c:pt idx="55645">
                  <c:v>33.683414043587106</c:v>
                </c:pt>
                <c:pt idx="55646">
                  <c:v>33.684019370463616</c:v>
                </c:pt>
                <c:pt idx="55647">
                  <c:v>33.684624697340126</c:v>
                </c:pt>
                <c:pt idx="55648">
                  <c:v>33.685230024216636</c:v>
                </c:pt>
                <c:pt idx="55649">
                  <c:v>33.685835351093147</c:v>
                </c:pt>
                <c:pt idx="55650">
                  <c:v>33.686440677969657</c:v>
                </c:pt>
                <c:pt idx="55651">
                  <c:v>33.687046004846167</c:v>
                </c:pt>
                <c:pt idx="55652">
                  <c:v>33.687651331722677</c:v>
                </c:pt>
                <c:pt idx="55653">
                  <c:v>33.688256658599187</c:v>
                </c:pt>
                <c:pt idx="55654">
                  <c:v>33.688861985475697</c:v>
                </c:pt>
                <c:pt idx="55655">
                  <c:v>33.689467312352207</c:v>
                </c:pt>
                <c:pt idx="55656">
                  <c:v>33.690072639228717</c:v>
                </c:pt>
                <c:pt idx="55657">
                  <c:v>33.690677966105227</c:v>
                </c:pt>
                <c:pt idx="55658">
                  <c:v>33.691283292981737</c:v>
                </c:pt>
                <c:pt idx="55659">
                  <c:v>33.691888619858247</c:v>
                </c:pt>
                <c:pt idx="55660">
                  <c:v>33.692493946734757</c:v>
                </c:pt>
                <c:pt idx="55661">
                  <c:v>33.693099273611267</c:v>
                </c:pt>
                <c:pt idx="55662">
                  <c:v>33.693704600487777</c:v>
                </c:pt>
                <c:pt idx="55663">
                  <c:v>33.694309927364287</c:v>
                </c:pt>
                <c:pt idx="55664">
                  <c:v>33.694915254240797</c:v>
                </c:pt>
                <c:pt idx="55665">
                  <c:v>33.695520581117307</c:v>
                </c:pt>
                <c:pt idx="55666">
                  <c:v>33.696125907993817</c:v>
                </c:pt>
                <c:pt idx="55667">
                  <c:v>33.696731234870327</c:v>
                </c:pt>
                <c:pt idx="55668">
                  <c:v>33.697336561746837</c:v>
                </c:pt>
                <c:pt idx="55669">
                  <c:v>33.697941888623347</c:v>
                </c:pt>
                <c:pt idx="55670">
                  <c:v>33.698547215499858</c:v>
                </c:pt>
                <c:pt idx="55671">
                  <c:v>33.699152542376368</c:v>
                </c:pt>
                <c:pt idx="55672">
                  <c:v>33.699757869252878</c:v>
                </c:pt>
                <c:pt idx="55673">
                  <c:v>33.700363196129388</c:v>
                </c:pt>
                <c:pt idx="55674">
                  <c:v>33.700968523005898</c:v>
                </c:pt>
                <c:pt idx="55675">
                  <c:v>33.701573849882408</c:v>
                </c:pt>
                <c:pt idx="55676">
                  <c:v>33.702179176758918</c:v>
                </c:pt>
                <c:pt idx="55677">
                  <c:v>33.702784503635428</c:v>
                </c:pt>
                <c:pt idx="55678">
                  <c:v>33.703389830511938</c:v>
                </c:pt>
                <c:pt idx="55679">
                  <c:v>33.703995157388448</c:v>
                </c:pt>
                <c:pt idx="55680">
                  <c:v>33.704600484264958</c:v>
                </c:pt>
                <c:pt idx="55681">
                  <c:v>33.705205811141468</c:v>
                </c:pt>
                <c:pt idx="55682">
                  <c:v>33.705811138017978</c:v>
                </c:pt>
                <c:pt idx="55683">
                  <c:v>33.706416464894488</c:v>
                </c:pt>
                <c:pt idx="55684">
                  <c:v>33.707021791770998</c:v>
                </c:pt>
                <c:pt idx="55685">
                  <c:v>33.707627118647508</c:v>
                </c:pt>
                <c:pt idx="55686">
                  <c:v>33.708232445524018</c:v>
                </c:pt>
                <c:pt idx="55687">
                  <c:v>33.708837772400528</c:v>
                </c:pt>
                <c:pt idx="55688">
                  <c:v>33.709443099277038</c:v>
                </c:pt>
                <c:pt idx="55689">
                  <c:v>33.710048426153548</c:v>
                </c:pt>
                <c:pt idx="55690">
                  <c:v>33.710653753030059</c:v>
                </c:pt>
                <c:pt idx="55691">
                  <c:v>33.711259079906569</c:v>
                </c:pt>
                <c:pt idx="55692">
                  <c:v>33.711864406783079</c:v>
                </c:pt>
                <c:pt idx="55693">
                  <c:v>33.712469733659589</c:v>
                </c:pt>
                <c:pt idx="55694">
                  <c:v>33.713075060536099</c:v>
                </c:pt>
                <c:pt idx="55695">
                  <c:v>33.713680387412609</c:v>
                </c:pt>
                <c:pt idx="55696">
                  <c:v>33.714285714289119</c:v>
                </c:pt>
                <c:pt idx="55697">
                  <c:v>33.714891041165629</c:v>
                </c:pt>
                <c:pt idx="55698">
                  <c:v>33.715496368042139</c:v>
                </c:pt>
                <c:pt idx="55699">
                  <c:v>33.716101694918649</c:v>
                </c:pt>
                <c:pt idx="55700">
                  <c:v>33.716707021795159</c:v>
                </c:pt>
                <c:pt idx="55701">
                  <c:v>33.717312348671669</c:v>
                </c:pt>
                <c:pt idx="55702">
                  <c:v>33.717917675548179</c:v>
                </c:pt>
                <c:pt idx="55703">
                  <c:v>33.718523002424689</c:v>
                </c:pt>
                <c:pt idx="55704">
                  <c:v>33.719128329301199</c:v>
                </c:pt>
                <c:pt idx="55705">
                  <c:v>33.719733656177709</c:v>
                </c:pt>
                <c:pt idx="55706">
                  <c:v>33.720338983054219</c:v>
                </c:pt>
                <c:pt idx="55707">
                  <c:v>33.720944309930729</c:v>
                </c:pt>
                <c:pt idx="55708">
                  <c:v>33.721549636807239</c:v>
                </c:pt>
                <c:pt idx="55709">
                  <c:v>33.722154963683749</c:v>
                </c:pt>
                <c:pt idx="55710">
                  <c:v>33.722760290560259</c:v>
                </c:pt>
                <c:pt idx="55711">
                  <c:v>33.72336561743677</c:v>
                </c:pt>
                <c:pt idx="55712">
                  <c:v>33.72397094431328</c:v>
                </c:pt>
                <c:pt idx="55713">
                  <c:v>33.72457627118979</c:v>
                </c:pt>
                <c:pt idx="55714">
                  <c:v>33.7251815980663</c:v>
                </c:pt>
                <c:pt idx="55715">
                  <c:v>33.72578692494281</c:v>
                </c:pt>
                <c:pt idx="55716">
                  <c:v>33.72639225181932</c:v>
                </c:pt>
                <c:pt idx="55717">
                  <c:v>33.72699757869583</c:v>
                </c:pt>
                <c:pt idx="55718">
                  <c:v>33.72760290557234</c:v>
                </c:pt>
                <c:pt idx="55719">
                  <c:v>33.72820823244885</c:v>
                </c:pt>
                <c:pt idx="55720">
                  <c:v>33.72881355932536</c:v>
                </c:pt>
                <c:pt idx="55721">
                  <c:v>33.72941888620187</c:v>
                </c:pt>
                <c:pt idx="55722">
                  <c:v>33.73002421307838</c:v>
                </c:pt>
                <c:pt idx="55723">
                  <c:v>33.73062953995489</c:v>
                </c:pt>
                <c:pt idx="55724">
                  <c:v>33.7312348668314</c:v>
                </c:pt>
                <c:pt idx="55725">
                  <c:v>33.73184019370791</c:v>
                </c:pt>
                <c:pt idx="55726">
                  <c:v>33.73244552058442</c:v>
                </c:pt>
                <c:pt idx="55727">
                  <c:v>33.73305084746093</c:v>
                </c:pt>
                <c:pt idx="55728">
                  <c:v>33.73365617433744</c:v>
                </c:pt>
                <c:pt idx="55729">
                  <c:v>33.73426150121395</c:v>
                </c:pt>
                <c:pt idx="55730">
                  <c:v>33.73486682809046</c:v>
                </c:pt>
                <c:pt idx="55731">
                  <c:v>33.73547215496697</c:v>
                </c:pt>
                <c:pt idx="55732">
                  <c:v>33.736077481843481</c:v>
                </c:pt>
                <c:pt idx="55733">
                  <c:v>33.736682808719991</c:v>
                </c:pt>
                <c:pt idx="55734">
                  <c:v>33.737288135596501</c:v>
                </c:pt>
                <c:pt idx="55735">
                  <c:v>33.737893462473011</c:v>
                </c:pt>
                <c:pt idx="55736">
                  <c:v>33.738498789349521</c:v>
                </c:pt>
                <c:pt idx="55737">
                  <c:v>33.739104116226031</c:v>
                </c:pt>
                <c:pt idx="55738">
                  <c:v>33.739709443102541</c:v>
                </c:pt>
                <c:pt idx="55739">
                  <c:v>33.740314769979051</c:v>
                </c:pt>
                <c:pt idx="55740">
                  <c:v>33.740920096855561</c:v>
                </c:pt>
                <c:pt idx="55741">
                  <c:v>33.741525423732071</c:v>
                </c:pt>
                <c:pt idx="55742">
                  <c:v>33.742130750608581</c:v>
                </c:pt>
                <c:pt idx="55743">
                  <c:v>33.742736077485091</c:v>
                </c:pt>
                <c:pt idx="55744">
                  <c:v>33.743341404361601</c:v>
                </c:pt>
                <c:pt idx="55745">
                  <c:v>33.743946731238111</c:v>
                </c:pt>
                <c:pt idx="55746">
                  <c:v>33.744552058114621</c:v>
                </c:pt>
                <c:pt idx="55747">
                  <c:v>33.745157384991131</c:v>
                </c:pt>
                <c:pt idx="55748">
                  <c:v>33.745762711867641</c:v>
                </c:pt>
                <c:pt idx="55749">
                  <c:v>33.746368038744151</c:v>
                </c:pt>
                <c:pt idx="55750">
                  <c:v>33.746973365620661</c:v>
                </c:pt>
                <c:pt idx="55751">
                  <c:v>33.747578692497171</c:v>
                </c:pt>
                <c:pt idx="55752">
                  <c:v>33.748184019373682</c:v>
                </c:pt>
                <c:pt idx="55753">
                  <c:v>33.748789346250192</c:v>
                </c:pt>
                <c:pt idx="55754">
                  <c:v>33.749394673126702</c:v>
                </c:pt>
                <c:pt idx="55755">
                  <c:v>33.750000000003212</c:v>
                </c:pt>
                <c:pt idx="55756">
                  <c:v>33.750605326879722</c:v>
                </c:pt>
                <c:pt idx="55757">
                  <c:v>33.751210653756232</c:v>
                </c:pt>
                <c:pt idx="55758">
                  <c:v>33.751815980632742</c:v>
                </c:pt>
                <c:pt idx="55759">
                  <c:v>33.752421307509252</c:v>
                </c:pt>
                <c:pt idx="55760">
                  <c:v>33.753026634385762</c:v>
                </c:pt>
                <c:pt idx="55761">
                  <c:v>33.753631961262272</c:v>
                </c:pt>
                <c:pt idx="55762">
                  <c:v>33.754237288138782</c:v>
                </c:pt>
                <c:pt idx="55763">
                  <c:v>33.754842615015292</c:v>
                </c:pt>
                <c:pt idx="55764">
                  <c:v>33.755447941891802</c:v>
                </c:pt>
                <c:pt idx="55765">
                  <c:v>33.756053268768312</c:v>
                </c:pt>
                <c:pt idx="55766">
                  <c:v>33.756658595644822</c:v>
                </c:pt>
                <c:pt idx="55767">
                  <c:v>33.757263922521332</c:v>
                </c:pt>
                <c:pt idx="55768">
                  <c:v>33.757869249397842</c:v>
                </c:pt>
                <c:pt idx="55769">
                  <c:v>33.758474576274352</c:v>
                </c:pt>
                <c:pt idx="55770">
                  <c:v>33.759079903150862</c:v>
                </c:pt>
                <c:pt idx="55771">
                  <c:v>33.759685230027372</c:v>
                </c:pt>
                <c:pt idx="55772">
                  <c:v>33.760290556903882</c:v>
                </c:pt>
                <c:pt idx="55773">
                  <c:v>33.760895883780393</c:v>
                </c:pt>
                <c:pt idx="55774">
                  <c:v>33.761501210656903</c:v>
                </c:pt>
                <c:pt idx="55775">
                  <c:v>33.762106537533413</c:v>
                </c:pt>
                <c:pt idx="55776">
                  <c:v>33.762711864409923</c:v>
                </c:pt>
                <c:pt idx="55777">
                  <c:v>33.763317191286433</c:v>
                </c:pt>
                <c:pt idx="55778">
                  <c:v>33.763922518162943</c:v>
                </c:pt>
                <c:pt idx="55779">
                  <c:v>33.764527845039453</c:v>
                </c:pt>
                <c:pt idx="55780">
                  <c:v>33.765133171915963</c:v>
                </c:pt>
                <c:pt idx="55781">
                  <c:v>33.765738498792473</c:v>
                </c:pt>
                <c:pt idx="55782">
                  <c:v>33.766343825668983</c:v>
                </c:pt>
                <c:pt idx="55783">
                  <c:v>33.766949152545493</c:v>
                </c:pt>
                <c:pt idx="55784">
                  <c:v>33.767554479422003</c:v>
                </c:pt>
                <c:pt idx="55785">
                  <c:v>33.768159806298513</c:v>
                </c:pt>
                <c:pt idx="55786">
                  <c:v>33.768765133175023</c:v>
                </c:pt>
                <c:pt idx="55787">
                  <c:v>33.769370460051533</c:v>
                </c:pt>
                <c:pt idx="55788">
                  <c:v>33.769975786928043</c:v>
                </c:pt>
                <c:pt idx="55789">
                  <c:v>33.770581113804553</c:v>
                </c:pt>
                <c:pt idx="55790">
                  <c:v>33.771186440681063</c:v>
                </c:pt>
                <c:pt idx="55791">
                  <c:v>33.771791767557573</c:v>
                </c:pt>
                <c:pt idx="55792">
                  <c:v>33.772397094434083</c:v>
                </c:pt>
                <c:pt idx="55793">
                  <c:v>33.773002421310593</c:v>
                </c:pt>
                <c:pt idx="55794">
                  <c:v>33.773607748187104</c:v>
                </c:pt>
                <c:pt idx="55795">
                  <c:v>33.774213075063614</c:v>
                </c:pt>
                <c:pt idx="55796">
                  <c:v>33.774818401940124</c:v>
                </c:pt>
                <c:pt idx="55797">
                  <c:v>33.775423728816634</c:v>
                </c:pt>
                <c:pt idx="55798">
                  <c:v>33.776029055693144</c:v>
                </c:pt>
                <c:pt idx="55799">
                  <c:v>33.776634382569654</c:v>
                </c:pt>
                <c:pt idx="55800">
                  <c:v>33.777239709446164</c:v>
                </c:pt>
                <c:pt idx="55801">
                  <c:v>33.777845036322674</c:v>
                </c:pt>
                <c:pt idx="55802">
                  <c:v>33.778450363199184</c:v>
                </c:pt>
                <c:pt idx="55803">
                  <c:v>33.779055690075694</c:v>
                </c:pt>
                <c:pt idx="55804">
                  <c:v>33.779661016952204</c:v>
                </c:pt>
                <c:pt idx="55805">
                  <c:v>33.780266343828714</c:v>
                </c:pt>
                <c:pt idx="55806">
                  <c:v>33.780871670705224</c:v>
                </c:pt>
                <c:pt idx="55807">
                  <c:v>33.781476997581734</c:v>
                </c:pt>
                <c:pt idx="55808">
                  <c:v>33.782082324458244</c:v>
                </c:pt>
                <c:pt idx="55809">
                  <c:v>33.782687651334754</c:v>
                </c:pt>
                <c:pt idx="55810">
                  <c:v>33.783292978211264</c:v>
                </c:pt>
                <c:pt idx="55811">
                  <c:v>33.783898305087774</c:v>
                </c:pt>
                <c:pt idx="55812">
                  <c:v>33.784503631964284</c:v>
                </c:pt>
                <c:pt idx="55813">
                  <c:v>33.785108958840794</c:v>
                </c:pt>
                <c:pt idx="55814">
                  <c:v>33.785714285717305</c:v>
                </c:pt>
                <c:pt idx="55815">
                  <c:v>33.786319612593815</c:v>
                </c:pt>
                <c:pt idx="55816">
                  <c:v>33.786924939470325</c:v>
                </c:pt>
              </c:numCache>
            </c:numRef>
          </c:xVal>
          <c:yVal>
            <c:numRef>
              <c:f>experiment!$B$8:$B$55824</c:f>
              <c:numCache>
                <c:formatCode>General</c:formatCode>
                <c:ptCount val="55817"/>
                <c:pt idx="0">
                  <c:v>4.61144E-2</c:v>
                </c:pt>
                <c:pt idx="1">
                  <c:v>4.68598E-2</c:v>
                </c:pt>
                <c:pt idx="2">
                  <c:v>4.7419200000000002E-2</c:v>
                </c:pt>
                <c:pt idx="3">
                  <c:v>4.8111899999999999E-2</c:v>
                </c:pt>
                <c:pt idx="4">
                  <c:v>4.8711999999999998E-2</c:v>
                </c:pt>
                <c:pt idx="5">
                  <c:v>4.9506700000000001E-2</c:v>
                </c:pt>
                <c:pt idx="6">
                  <c:v>5.0181999999999997E-2</c:v>
                </c:pt>
                <c:pt idx="7">
                  <c:v>5.0801399999999997E-2</c:v>
                </c:pt>
                <c:pt idx="8">
                  <c:v>5.1461600000000003E-2</c:v>
                </c:pt>
                <c:pt idx="9">
                  <c:v>5.2217600000000003E-2</c:v>
                </c:pt>
                <c:pt idx="10">
                  <c:v>5.28683E-2</c:v>
                </c:pt>
                <c:pt idx="11">
                  <c:v>5.3387999999999998E-2</c:v>
                </c:pt>
                <c:pt idx="12">
                  <c:v>5.4086500000000003E-2</c:v>
                </c:pt>
                <c:pt idx="13">
                  <c:v>5.48335E-2</c:v>
                </c:pt>
                <c:pt idx="14">
                  <c:v>5.5379699999999997E-2</c:v>
                </c:pt>
                <c:pt idx="15">
                  <c:v>5.5882899999999999E-2</c:v>
                </c:pt>
                <c:pt idx="16">
                  <c:v>5.6482499999999998E-2</c:v>
                </c:pt>
                <c:pt idx="17">
                  <c:v>5.7133999999999997E-2</c:v>
                </c:pt>
                <c:pt idx="18">
                  <c:v>5.7580699999999999E-2</c:v>
                </c:pt>
                <c:pt idx="19">
                  <c:v>5.8146499999999997E-2</c:v>
                </c:pt>
                <c:pt idx="20">
                  <c:v>5.8565399999999997E-2</c:v>
                </c:pt>
                <c:pt idx="21">
                  <c:v>5.9107E-2</c:v>
                </c:pt>
                <c:pt idx="22">
                  <c:v>5.94154E-2</c:v>
                </c:pt>
                <c:pt idx="23">
                  <c:v>6.0035600000000001E-2</c:v>
                </c:pt>
                <c:pt idx="24">
                  <c:v>6.0491700000000002E-2</c:v>
                </c:pt>
                <c:pt idx="25">
                  <c:v>6.0995000000000001E-2</c:v>
                </c:pt>
                <c:pt idx="26">
                  <c:v>6.1544599999999998E-2</c:v>
                </c:pt>
                <c:pt idx="27">
                  <c:v>6.2047900000000003E-2</c:v>
                </c:pt>
                <c:pt idx="28">
                  <c:v>6.2479399999999997E-2</c:v>
                </c:pt>
                <c:pt idx="29">
                  <c:v>6.2777600000000003E-2</c:v>
                </c:pt>
                <c:pt idx="30">
                  <c:v>6.3328499999999996E-2</c:v>
                </c:pt>
                <c:pt idx="31">
                  <c:v>6.3777399999999998E-2</c:v>
                </c:pt>
                <c:pt idx="32">
                  <c:v>6.4229300000000003E-2</c:v>
                </c:pt>
                <c:pt idx="33">
                  <c:v>6.4533300000000002E-2</c:v>
                </c:pt>
                <c:pt idx="34">
                  <c:v>6.4831299999999994E-2</c:v>
                </c:pt>
                <c:pt idx="35">
                  <c:v>6.5121200000000004E-2</c:v>
                </c:pt>
                <c:pt idx="36">
                  <c:v>6.5405199999999997E-2</c:v>
                </c:pt>
                <c:pt idx="37">
                  <c:v>6.5654500000000005E-2</c:v>
                </c:pt>
                <c:pt idx="38">
                  <c:v>6.5979599999999999E-2</c:v>
                </c:pt>
                <c:pt idx="39">
                  <c:v>6.6289000000000001E-2</c:v>
                </c:pt>
                <c:pt idx="40">
                  <c:v>6.6327999999999998E-2</c:v>
                </c:pt>
                <c:pt idx="41">
                  <c:v>6.6530099999999995E-2</c:v>
                </c:pt>
                <c:pt idx="42">
                  <c:v>6.6887100000000005E-2</c:v>
                </c:pt>
                <c:pt idx="43">
                  <c:v>6.7058300000000001E-2</c:v>
                </c:pt>
                <c:pt idx="44">
                  <c:v>6.7285399999999995E-2</c:v>
                </c:pt>
                <c:pt idx="45">
                  <c:v>6.7114300000000002E-2</c:v>
                </c:pt>
                <c:pt idx="46">
                  <c:v>6.7500599999999994E-2</c:v>
                </c:pt>
                <c:pt idx="47">
                  <c:v>6.7621399999999998E-2</c:v>
                </c:pt>
                <c:pt idx="48">
                  <c:v>6.78203E-2</c:v>
                </c:pt>
                <c:pt idx="49">
                  <c:v>6.7900199999999994E-2</c:v>
                </c:pt>
                <c:pt idx="50">
                  <c:v>6.8073400000000006E-2</c:v>
                </c:pt>
                <c:pt idx="51">
                  <c:v>6.7958000000000005E-2</c:v>
                </c:pt>
                <c:pt idx="52">
                  <c:v>6.8110000000000004E-2</c:v>
                </c:pt>
                <c:pt idx="53">
                  <c:v>6.8234199999999995E-2</c:v>
                </c:pt>
                <c:pt idx="54">
                  <c:v>6.8341100000000002E-2</c:v>
                </c:pt>
                <c:pt idx="55">
                  <c:v>6.8208199999999997E-2</c:v>
                </c:pt>
                <c:pt idx="56">
                  <c:v>6.8296499999999996E-2</c:v>
                </c:pt>
                <c:pt idx="57">
                  <c:v>6.8202200000000004E-2</c:v>
                </c:pt>
                <c:pt idx="58">
                  <c:v>6.8123699999999995E-2</c:v>
                </c:pt>
                <c:pt idx="59">
                  <c:v>6.8042900000000003E-2</c:v>
                </c:pt>
                <c:pt idx="60">
                  <c:v>6.7923300000000006E-2</c:v>
                </c:pt>
                <c:pt idx="61">
                  <c:v>6.7851499999999995E-2</c:v>
                </c:pt>
                <c:pt idx="62">
                  <c:v>6.7799600000000002E-2</c:v>
                </c:pt>
                <c:pt idx="63">
                  <c:v>6.7556199999999997E-2</c:v>
                </c:pt>
                <c:pt idx="64">
                  <c:v>6.7571400000000004E-2</c:v>
                </c:pt>
                <c:pt idx="65">
                  <c:v>6.7286899999999997E-2</c:v>
                </c:pt>
                <c:pt idx="66">
                  <c:v>6.7219200000000007E-2</c:v>
                </c:pt>
                <c:pt idx="67">
                  <c:v>6.7233799999999996E-2</c:v>
                </c:pt>
                <c:pt idx="68">
                  <c:v>6.7193100000000006E-2</c:v>
                </c:pt>
                <c:pt idx="69">
                  <c:v>6.7144099999999998E-2</c:v>
                </c:pt>
                <c:pt idx="70">
                  <c:v>6.6880800000000004E-2</c:v>
                </c:pt>
                <c:pt idx="71">
                  <c:v>6.6834299999999999E-2</c:v>
                </c:pt>
                <c:pt idx="72">
                  <c:v>6.6889799999999999E-2</c:v>
                </c:pt>
                <c:pt idx="73">
                  <c:v>6.6711699999999999E-2</c:v>
                </c:pt>
                <c:pt idx="74">
                  <c:v>6.6780599999999996E-2</c:v>
                </c:pt>
                <c:pt idx="75">
                  <c:v>6.6544300000000001E-2</c:v>
                </c:pt>
                <c:pt idx="76">
                  <c:v>6.6422099999999998E-2</c:v>
                </c:pt>
                <c:pt idx="77">
                  <c:v>6.6271800000000006E-2</c:v>
                </c:pt>
                <c:pt idx="78">
                  <c:v>6.6248699999999994E-2</c:v>
                </c:pt>
                <c:pt idx="79">
                  <c:v>6.6125100000000006E-2</c:v>
                </c:pt>
                <c:pt idx="80">
                  <c:v>6.5939200000000003E-2</c:v>
                </c:pt>
                <c:pt idx="81">
                  <c:v>6.5677100000000002E-2</c:v>
                </c:pt>
                <c:pt idx="82">
                  <c:v>6.5607499999999999E-2</c:v>
                </c:pt>
                <c:pt idx="83">
                  <c:v>6.5407999999999994E-2</c:v>
                </c:pt>
                <c:pt idx="84">
                  <c:v>6.5236500000000003E-2</c:v>
                </c:pt>
                <c:pt idx="85">
                  <c:v>6.5077200000000002E-2</c:v>
                </c:pt>
                <c:pt idx="86">
                  <c:v>6.4800800000000006E-2</c:v>
                </c:pt>
                <c:pt idx="87">
                  <c:v>6.4717300000000005E-2</c:v>
                </c:pt>
                <c:pt idx="88">
                  <c:v>6.4358100000000001E-2</c:v>
                </c:pt>
                <c:pt idx="89">
                  <c:v>6.4271999999999996E-2</c:v>
                </c:pt>
                <c:pt idx="90">
                  <c:v>6.4139299999999996E-2</c:v>
                </c:pt>
                <c:pt idx="91">
                  <c:v>6.3835299999999998E-2</c:v>
                </c:pt>
                <c:pt idx="92">
                  <c:v>6.3781900000000002E-2</c:v>
                </c:pt>
                <c:pt idx="93">
                  <c:v>6.3704300000000005E-2</c:v>
                </c:pt>
                <c:pt idx="94">
                  <c:v>6.3556399999999999E-2</c:v>
                </c:pt>
                <c:pt idx="95">
                  <c:v>6.3365599999999994E-2</c:v>
                </c:pt>
                <c:pt idx="96">
                  <c:v>6.3271099999999997E-2</c:v>
                </c:pt>
                <c:pt idx="97">
                  <c:v>6.3273200000000002E-2</c:v>
                </c:pt>
                <c:pt idx="98">
                  <c:v>6.3148300000000004E-2</c:v>
                </c:pt>
                <c:pt idx="99">
                  <c:v>6.3022700000000001E-2</c:v>
                </c:pt>
                <c:pt idx="100">
                  <c:v>6.2733700000000003E-2</c:v>
                </c:pt>
                <c:pt idx="101">
                  <c:v>6.2585600000000005E-2</c:v>
                </c:pt>
                <c:pt idx="102">
                  <c:v>6.2361699999999999E-2</c:v>
                </c:pt>
                <c:pt idx="103">
                  <c:v>6.2234999999999999E-2</c:v>
                </c:pt>
                <c:pt idx="104">
                  <c:v>6.2184700000000002E-2</c:v>
                </c:pt>
                <c:pt idx="105">
                  <c:v>6.1926799999999997E-2</c:v>
                </c:pt>
                <c:pt idx="106">
                  <c:v>6.1460899999999999E-2</c:v>
                </c:pt>
                <c:pt idx="107">
                  <c:v>6.1352400000000001E-2</c:v>
                </c:pt>
                <c:pt idx="108">
                  <c:v>6.1244300000000002E-2</c:v>
                </c:pt>
                <c:pt idx="109">
                  <c:v>6.1049100000000002E-2</c:v>
                </c:pt>
                <c:pt idx="110">
                  <c:v>6.0830599999999999E-2</c:v>
                </c:pt>
                <c:pt idx="111">
                  <c:v>6.0478200000000003E-2</c:v>
                </c:pt>
                <c:pt idx="112">
                  <c:v>6.0324599999999999E-2</c:v>
                </c:pt>
                <c:pt idx="113">
                  <c:v>6.0154199999999998E-2</c:v>
                </c:pt>
                <c:pt idx="114">
                  <c:v>5.9957799999999999E-2</c:v>
                </c:pt>
                <c:pt idx="115">
                  <c:v>5.9697300000000002E-2</c:v>
                </c:pt>
                <c:pt idx="116">
                  <c:v>5.9283700000000002E-2</c:v>
                </c:pt>
                <c:pt idx="117">
                  <c:v>5.9039099999999997E-2</c:v>
                </c:pt>
                <c:pt idx="118">
                  <c:v>5.86951E-2</c:v>
                </c:pt>
                <c:pt idx="119">
                  <c:v>5.8514200000000002E-2</c:v>
                </c:pt>
                <c:pt idx="120">
                  <c:v>5.8185500000000001E-2</c:v>
                </c:pt>
                <c:pt idx="121">
                  <c:v>5.7738499999999998E-2</c:v>
                </c:pt>
                <c:pt idx="122">
                  <c:v>5.7473799999999999E-2</c:v>
                </c:pt>
                <c:pt idx="123">
                  <c:v>5.7127699999999997E-2</c:v>
                </c:pt>
                <c:pt idx="124">
                  <c:v>5.68035E-2</c:v>
                </c:pt>
                <c:pt idx="125">
                  <c:v>5.65067E-2</c:v>
                </c:pt>
                <c:pt idx="126">
                  <c:v>5.6056099999999998E-2</c:v>
                </c:pt>
                <c:pt idx="127">
                  <c:v>5.5617399999999997E-2</c:v>
                </c:pt>
                <c:pt idx="128">
                  <c:v>5.5278500000000001E-2</c:v>
                </c:pt>
                <c:pt idx="129">
                  <c:v>5.4901999999999999E-2</c:v>
                </c:pt>
                <c:pt idx="130">
                  <c:v>5.44194E-2</c:v>
                </c:pt>
                <c:pt idx="131">
                  <c:v>5.38813E-2</c:v>
                </c:pt>
                <c:pt idx="132">
                  <c:v>5.3562600000000002E-2</c:v>
                </c:pt>
                <c:pt idx="133">
                  <c:v>5.3156099999999998E-2</c:v>
                </c:pt>
                <c:pt idx="134">
                  <c:v>5.2827600000000002E-2</c:v>
                </c:pt>
                <c:pt idx="135">
                  <c:v>5.24634E-2</c:v>
                </c:pt>
                <c:pt idx="136">
                  <c:v>5.20223E-2</c:v>
                </c:pt>
                <c:pt idx="137">
                  <c:v>5.17139E-2</c:v>
                </c:pt>
                <c:pt idx="138">
                  <c:v>5.1209600000000001E-2</c:v>
                </c:pt>
                <c:pt idx="139">
                  <c:v>5.0843399999999997E-2</c:v>
                </c:pt>
                <c:pt idx="140">
                  <c:v>5.0585100000000001E-2</c:v>
                </c:pt>
                <c:pt idx="141">
                  <c:v>4.9941600000000003E-2</c:v>
                </c:pt>
                <c:pt idx="142">
                  <c:v>4.9274999999999999E-2</c:v>
                </c:pt>
                <c:pt idx="143">
                  <c:v>4.8894800000000002E-2</c:v>
                </c:pt>
                <c:pt idx="144">
                  <c:v>4.8310600000000002E-2</c:v>
                </c:pt>
                <c:pt idx="145">
                  <c:v>4.7970800000000001E-2</c:v>
                </c:pt>
                <c:pt idx="146">
                  <c:v>4.7376000000000001E-2</c:v>
                </c:pt>
                <c:pt idx="147">
                  <c:v>4.6641599999999998E-2</c:v>
                </c:pt>
                <c:pt idx="148">
                  <c:v>4.6349399999999999E-2</c:v>
                </c:pt>
                <c:pt idx="149">
                  <c:v>4.5601299999999997E-2</c:v>
                </c:pt>
                <c:pt idx="150">
                  <c:v>4.5246599999999998E-2</c:v>
                </c:pt>
                <c:pt idx="151">
                  <c:v>4.4586599999999997E-2</c:v>
                </c:pt>
                <c:pt idx="152">
                  <c:v>4.3978400000000001E-2</c:v>
                </c:pt>
                <c:pt idx="153">
                  <c:v>4.3460100000000002E-2</c:v>
                </c:pt>
                <c:pt idx="154">
                  <c:v>4.2810099999999997E-2</c:v>
                </c:pt>
                <c:pt idx="155">
                  <c:v>4.23112E-2</c:v>
                </c:pt>
                <c:pt idx="156">
                  <c:v>4.1828400000000002E-2</c:v>
                </c:pt>
                <c:pt idx="157">
                  <c:v>4.1133000000000003E-2</c:v>
                </c:pt>
                <c:pt idx="158">
                  <c:v>4.06206E-2</c:v>
                </c:pt>
                <c:pt idx="159">
                  <c:v>4.0122999999999999E-2</c:v>
                </c:pt>
                <c:pt idx="160">
                  <c:v>3.9567199999999997E-2</c:v>
                </c:pt>
                <c:pt idx="161">
                  <c:v>3.8843500000000003E-2</c:v>
                </c:pt>
                <c:pt idx="162">
                  <c:v>3.8274200000000001E-2</c:v>
                </c:pt>
                <c:pt idx="163">
                  <c:v>3.76581E-2</c:v>
                </c:pt>
                <c:pt idx="164">
                  <c:v>3.7083199999999997E-2</c:v>
                </c:pt>
                <c:pt idx="165">
                  <c:v>3.63664E-2</c:v>
                </c:pt>
                <c:pt idx="166">
                  <c:v>3.5561500000000003E-2</c:v>
                </c:pt>
                <c:pt idx="167">
                  <c:v>3.4943799999999997E-2</c:v>
                </c:pt>
                <c:pt idx="168">
                  <c:v>3.4387000000000001E-2</c:v>
                </c:pt>
                <c:pt idx="169">
                  <c:v>3.3567399999999997E-2</c:v>
                </c:pt>
                <c:pt idx="170">
                  <c:v>3.30289E-2</c:v>
                </c:pt>
                <c:pt idx="171">
                  <c:v>3.2315400000000001E-2</c:v>
                </c:pt>
                <c:pt idx="172">
                  <c:v>3.1546499999999998E-2</c:v>
                </c:pt>
                <c:pt idx="173">
                  <c:v>3.0869199999999999E-2</c:v>
                </c:pt>
                <c:pt idx="174">
                  <c:v>3.0256700000000001E-2</c:v>
                </c:pt>
                <c:pt idx="175">
                  <c:v>2.9463400000000001E-2</c:v>
                </c:pt>
                <c:pt idx="176">
                  <c:v>2.8741300000000001E-2</c:v>
                </c:pt>
                <c:pt idx="177">
                  <c:v>2.7805900000000001E-2</c:v>
                </c:pt>
                <c:pt idx="178">
                  <c:v>2.71267E-2</c:v>
                </c:pt>
                <c:pt idx="179">
                  <c:v>2.64262E-2</c:v>
                </c:pt>
                <c:pt idx="180">
                  <c:v>2.5515300000000001E-2</c:v>
                </c:pt>
                <c:pt idx="181">
                  <c:v>2.4700099999999999E-2</c:v>
                </c:pt>
                <c:pt idx="182">
                  <c:v>2.38534E-2</c:v>
                </c:pt>
                <c:pt idx="183">
                  <c:v>2.2971599999999998E-2</c:v>
                </c:pt>
                <c:pt idx="184">
                  <c:v>2.2080499999999999E-2</c:v>
                </c:pt>
                <c:pt idx="185">
                  <c:v>2.1279900000000001E-2</c:v>
                </c:pt>
                <c:pt idx="186">
                  <c:v>2.0380499999999999E-2</c:v>
                </c:pt>
                <c:pt idx="187">
                  <c:v>1.9428399999999998E-2</c:v>
                </c:pt>
                <c:pt idx="188">
                  <c:v>1.85927E-2</c:v>
                </c:pt>
                <c:pt idx="189">
                  <c:v>1.77089E-2</c:v>
                </c:pt>
                <c:pt idx="190">
                  <c:v>1.67501E-2</c:v>
                </c:pt>
                <c:pt idx="191">
                  <c:v>1.5896199999999999E-2</c:v>
                </c:pt>
                <c:pt idx="192">
                  <c:v>1.48354E-2</c:v>
                </c:pt>
                <c:pt idx="193">
                  <c:v>1.39399E-2</c:v>
                </c:pt>
                <c:pt idx="194">
                  <c:v>1.30645E-2</c:v>
                </c:pt>
                <c:pt idx="195">
                  <c:v>1.1937400000000001E-2</c:v>
                </c:pt>
                <c:pt idx="196">
                  <c:v>1.0968500000000001E-2</c:v>
                </c:pt>
                <c:pt idx="197">
                  <c:v>9.7974900000000007E-3</c:v>
                </c:pt>
                <c:pt idx="198">
                  <c:v>8.9387400000000006E-3</c:v>
                </c:pt>
                <c:pt idx="199">
                  <c:v>7.8699700000000004E-3</c:v>
                </c:pt>
                <c:pt idx="200">
                  <c:v>6.9064499999999997E-3</c:v>
                </c:pt>
                <c:pt idx="201">
                  <c:v>5.7329099999999999E-3</c:v>
                </c:pt>
                <c:pt idx="202">
                  <c:v>4.5933099999999998E-3</c:v>
                </c:pt>
                <c:pt idx="203">
                  <c:v>3.5115799999999998E-3</c:v>
                </c:pt>
                <c:pt idx="204">
                  <c:v>2.51936E-3</c:v>
                </c:pt>
                <c:pt idx="205">
                  <c:v>1.4172500000000001E-3</c:v>
                </c:pt>
                <c:pt idx="206">
                  <c:v>1.8129299999999999E-4</c:v>
                </c:pt>
                <c:pt idx="207">
                  <c:v>-9.1065500000000001E-4</c:v>
                </c:pt>
                <c:pt idx="208">
                  <c:v>-2.20952E-3</c:v>
                </c:pt>
                <c:pt idx="209">
                  <c:v>-3.2462200000000002E-3</c:v>
                </c:pt>
                <c:pt idx="210">
                  <c:v>-4.5009200000000003E-3</c:v>
                </c:pt>
                <c:pt idx="211">
                  <c:v>-5.6517299999999998E-3</c:v>
                </c:pt>
                <c:pt idx="212">
                  <c:v>-6.8470500000000004E-3</c:v>
                </c:pt>
                <c:pt idx="213">
                  <c:v>-8.1011499999999997E-3</c:v>
                </c:pt>
                <c:pt idx="214">
                  <c:v>-9.1721200000000006E-3</c:v>
                </c:pt>
                <c:pt idx="215">
                  <c:v>-1.03991E-2</c:v>
                </c:pt>
                <c:pt idx="216">
                  <c:v>-1.1527300000000001E-2</c:v>
                </c:pt>
                <c:pt idx="217">
                  <c:v>-1.2790899999999999E-2</c:v>
                </c:pt>
                <c:pt idx="218">
                  <c:v>-1.40047E-2</c:v>
                </c:pt>
                <c:pt idx="219">
                  <c:v>-1.51869E-2</c:v>
                </c:pt>
                <c:pt idx="220">
                  <c:v>-1.6418200000000001E-2</c:v>
                </c:pt>
                <c:pt idx="221">
                  <c:v>-1.7580100000000001E-2</c:v>
                </c:pt>
                <c:pt idx="222">
                  <c:v>-1.8830400000000001E-2</c:v>
                </c:pt>
                <c:pt idx="223">
                  <c:v>-2.0067999999999999E-2</c:v>
                </c:pt>
                <c:pt idx="224">
                  <c:v>-2.1305500000000002E-2</c:v>
                </c:pt>
                <c:pt idx="225">
                  <c:v>-2.2398700000000001E-2</c:v>
                </c:pt>
                <c:pt idx="226">
                  <c:v>-2.3698899999999998E-2</c:v>
                </c:pt>
                <c:pt idx="227">
                  <c:v>-2.50032E-2</c:v>
                </c:pt>
                <c:pt idx="228">
                  <c:v>-2.6056699999999999E-2</c:v>
                </c:pt>
                <c:pt idx="229">
                  <c:v>-2.71501E-2</c:v>
                </c:pt>
                <c:pt idx="230">
                  <c:v>-2.8320000000000001E-2</c:v>
                </c:pt>
                <c:pt idx="231">
                  <c:v>-2.9518900000000001E-2</c:v>
                </c:pt>
                <c:pt idx="232">
                  <c:v>-3.07224E-2</c:v>
                </c:pt>
                <c:pt idx="233">
                  <c:v>-3.1797800000000001E-2</c:v>
                </c:pt>
                <c:pt idx="234">
                  <c:v>-3.2954600000000001E-2</c:v>
                </c:pt>
                <c:pt idx="235">
                  <c:v>-3.4001200000000002E-2</c:v>
                </c:pt>
                <c:pt idx="236">
                  <c:v>-3.5103599999999999E-2</c:v>
                </c:pt>
                <c:pt idx="237">
                  <c:v>-3.6352299999999997E-2</c:v>
                </c:pt>
                <c:pt idx="238">
                  <c:v>-3.7632100000000002E-2</c:v>
                </c:pt>
                <c:pt idx="239">
                  <c:v>-3.8573900000000001E-2</c:v>
                </c:pt>
                <c:pt idx="240">
                  <c:v>-3.9726900000000002E-2</c:v>
                </c:pt>
                <c:pt idx="241">
                  <c:v>-4.0790199999999999E-2</c:v>
                </c:pt>
                <c:pt idx="242">
                  <c:v>-4.2030499999999998E-2</c:v>
                </c:pt>
                <c:pt idx="243">
                  <c:v>-4.2945999999999998E-2</c:v>
                </c:pt>
                <c:pt idx="244">
                  <c:v>-4.3879399999999999E-2</c:v>
                </c:pt>
                <c:pt idx="245">
                  <c:v>-4.4949799999999998E-2</c:v>
                </c:pt>
                <c:pt idx="246">
                  <c:v>-4.5807199999999999E-2</c:v>
                </c:pt>
                <c:pt idx="247">
                  <c:v>-4.6883099999999997E-2</c:v>
                </c:pt>
                <c:pt idx="248">
                  <c:v>-4.78991E-2</c:v>
                </c:pt>
                <c:pt idx="249">
                  <c:v>-4.8804699999999999E-2</c:v>
                </c:pt>
                <c:pt idx="250">
                  <c:v>-4.9528599999999999E-2</c:v>
                </c:pt>
                <c:pt idx="251">
                  <c:v>-5.0590799999999998E-2</c:v>
                </c:pt>
                <c:pt idx="252">
                  <c:v>-5.1388099999999999E-2</c:v>
                </c:pt>
                <c:pt idx="253">
                  <c:v>-5.23268E-2</c:v>
                </c:pt>
                <c:pt idx="254">
                  <c:v>-5.2973100000000002E-2</c:v>
                </c:pt>
                <c:pt idx="255">
                  <c:v>-5.3814000000000001E-2</c:v>
                </c:pt>
                <c:pt idx="256">
                  <c:v>-5.4602299999999999E-2</c:v>
                </c:pt>
                <c:pt idx="257">
                  <c:v>-5.5426700000000002E-2</c:v>
                </c:pt>
                <c:pt idx="258">
                  <c:v>-5.62642E-2</c:v>
                </c:pt>
                <c:pt idx="259">
                  <c:v>-5.6848200000000002E-2</c:v>
                </c:pt>
                <c:pt idx="260">
                  <c:v>-5.7678599999999997E-2</c:v>
                </c:pt>
                <c:pt idx="261">
                  <c:v>-5.8441E-2</c:v>
                </c:pt>
                <c:pt idx="262">
                  <c:v>-5.9234200000000001E-2</c:v>
                </c:pt>
                <c:pt idx="263">
                  <c:v>-5.9917600000000001E-2</c:v>
                </c:pt>
                <c:pt idx="264">
                  <c:v>-6.0426300000000002E-2</c:v>
                </c:pt>
                <c:pt idx="265">
                  <c:v>-6.1158999999999998E-2</c:v>
                </c:pt>
                <c:pt idx="266">
                  <c:v>-6.1676300000000003E-2</c:v>
                </c:pt>
                <c:pt idx="267">
                  <c:v>-6.22546E-2</c:v>
                </c:pt>
                <c:pt idx="268">
                  <c:v>-6.2672099999999994E-2</c:v>
                </c:pt>
                <c:pt idx="269">
                  <c:v>-6.3152299999999995E-2</c:v>
                </c:pt>
                <c:pt idx="270">
                  <c:v>-6.3564999999999997E-2</c:v>
                </c:pt>
                <c:pt idx="271">
                  <c:v>-6.4041600000000004E-2</c:v>
                </c:pt>
                <c:pt idx="272">
                  <c:v>-6.4385600000000001E-2</c:v>
                </c:pt>
                <c:pt idx="273">
                  <c:v>-6.4994499999999997E-2</c:v>
                </c:pt>
                <c:pt idx="274">
                  <c:v>-6.5388699999999994E-2</c:v>
                </c:pt>
                <c:pt idx="275">
                  <c:v>-6.5460400000000002E-2</c:v>
                </c:pt>
                <c:pt idx="276">
                  <c:v>-6.5819900000000001E-2</c:v>
                </c:pt>
                <c:pt idx="277">
                  <c:v>-6.6192500000000001E-2</c:v>
                </c:pt>
                <c:pt idx="278">
                  <c:v>-6.6549399999999995E-2</c:v>
                </c:pt>
                <c:pt idx="279">
                  <c:v>-6.6771899999999995E-2</c:v>
                </c:pt>
                <c:pt idx="280">
                  <c:v>-6.6874500000000003E-2</c:v>
                </c:pt>
                <c:pt idx="281">
                  <c:v>-6.7393999999999996E-2</c:v>
                </c:pt>
                <c:pt idx="282">
                  <c:v>-6.7363000000000006E-2</c:v>
                </c:pt>
                <c:pt idx="283">
                  <c:v>-6.75732E-2</c:v>
                </c:pt>
                <c:pt idx="284">
                  <c:v>-6.7761600000000005E-2</c:v>
                </c:pt>
                <c:pt idx="285">
                  <c:v>-6.7943699999999996E-2</c:v>
                </c:pt>
                <c:pt idx="286">
                  <c:v>-6.8015999999999993E-2</c:v>
                </c:pt>
                <c:pt idx="287">
                  <c:v>-6.8062899999999996E-2</c:v>
                </c:pt>
                <c:pt idx="288">
                  <c:v>-6.8154800000000001E-2</c:v>
                </c:pt>
                <c:pt idx="289">
                  <c:v>-6.8105299999999994E-2</c:v>
                </c:pt>
                <c:pt idx="290">
                  <c:v>-6.8038100000000004E-2</c:v>
                </c:pt>
                <c:pt idx="291">
                  <c:v>-6.7973500000000006E-2</c:v>
                </c:pt>
                <c:pt idx="292">
                  <c:v>-6.8074399999999993E-2</c:v>
                </c:pt>
                <c:pt idx="293">
                  <c:v>-6.7774000000000001E-2</c:v>
                </c:pt>
                <c:pt idx="294">
                  <c:v>-6.7800100000000002E-2</c:v>
                </c:pt>
                <c:pt idx="295">
                  <c:v>-6.7600300000000002E-2</c:v>
                </c:pt>
                <c:pt idx="296">
                  <c:v>-6.7592700000000006E-2</c:v>
                </c:pt>
                <c:pt idx="297">
                  <c:v>-6.7300899999999997E-2</c:v>
                </c:pt>
                <c:pt idx="298">
                  <c:v>-6.71543E-2</c:v>
                </c:pt>
                <c:pt idx="299">
                  <c:v>-6.7005599999999998E-2</c:v>
                </c:pt>
                <c:pt idx="300">
                  <c:v>-6.6765599999999994E-2</c:v>
                </c:pt>
                <c:pt idx="301">
                  <c:v>-6.6534899999999994E-2</c:v>
                </c:pt>
                <c:pt idx="302">
                  <c:v>-6.6289200000000006E-2</c:v>
                </c:pt>
                <c:pt idx="303">
                  <c:v>-6.6104300000000005E-2</c:v>
                </c:pt>
                <c:pt idx="304">
                  <c:v>-6.59193E-2</c:v>
                </c:pt>
                <c:pt idx="305">
                  <c:v>-6.5406000000000006E-2</c:v>
                </c:pt>
                <c:pt idx="306">
                  <c:v>-6.5225400000000003E-2</c:v>
                </c:pt>
                <c:pt idx="307">
                  <c:v>-6.4919599999999994E-2</c:v>
                </c:pt>
                <c:pt idx="308">
                  <c:v>-6.4522099999999999E-2</c:v>
                </c:pt>
                <c:pt idx="309">
                  <c:v>-6.4001799999999998E-2</c:v>
                </c:pt>
                <c:pt idx="310">
                  <c:v>-6.3783300000000001E-2</c:v>
                </c:pt>
                <c:pt idx="311">
                  <c:v>-6.3334399999999999E-2</c:v>
                </c:pt>
                <c:pt idx="312">
                  <c:v>-6.2947600000000006E-2</c:v>
                </c:pt>
                <c:pt idx="313">
                  <c:v>-6.2474099999999998E-2</c:v>
                </c:pt>
                <c:pt idx="314">
                  <c:v>-6.21402E-2</c:v>
                </c:pt>
                <c:pt idx="315">
                  <c:v>-6.1714400000000003E-2</c:v>
                </c:pt>
                <c:pt idx="316">
                  <c:v>-6.1239000000000002E-2</c:v>
                </c:pt>
                <c:pt idx="317">
                  <c:v>-6.0910300000000001E-2</c:v>
                </c:pt>
                <c:pt idx="318">
                  <c:v>-6.0489800000000003E-2</c:v>
                </c:pt>
                <c:pt idx="319">
                  <c:v>-5.9858599999999998E-2</c:v>
                </c:pt>
                <c:pt idx="320">
                  <c:v>-5.9448899999999999E-2</c:v>
                </c:pt>
                <c:pt idx="321">
                  <c:v>-5.9006799999999998E-2</c:v>
                </c:pt>
                <c:pt idx="322">
                  <c:v>-5.8615E-2</c:v>
                </c:pt>
                <c:pt idx="323">
                  <c:v>-5.8038399999999997E-2</c:v>
                </c:pt>
                <c:pt idx="324">
                  <c:v>-5.7390900000000002E-2</c:v>
                </c:pt>
                <c:pt idx="325">
                  <c:v>-5.69589E-2</c:v>
                </c:pt>
                <c:pt idx="326">
                  <c:v>-5.65335E-2</c:v>
                </c:pt>
                <c:pt idx="327">
                  <c:v>-5.6128999999999998E-2</c:v>
                </c:pt>
                <c:pt idx="328">
                  <c:v>-5.56713E-2</c:v>
                </c:pt>
                <c:pt idx="329">
                  <c:v>-5.5004200000000003E-2</c:v>
                </c:pt>
                <c:pt idx="330">
                  <c:v>-5.4422499999999999E-2</c:v>
                </c:pt>
                <c:pt idx="331">
                  <c:v>-5.4058599999999998E-2</c:v>
                </c:pt>
                <c:pt idx="332">
                  <c:v>-5.3605800000000002E-2</c:v>
                </c:pt>
                <c:pt idx="333">
                  <c:v>-5.3182899999999998E-2</c:v>
                </c:pt>
                <c:pt idx="334">
                  <c:v>-5.2433599999999997E-2</c:v>
                </c:pt>
                <c:pt idx="335">
                  <c:v>-5.1948800000000003E-2</c:v>
                </c:pt>
                <c:pt idx="336">
                  <c:v>-5.1454600000000003E-2</c:v>
                </c:pt>
                <c:pt idx="337">
                  <c:v>-5.0924700000000003E-2</c:v>
                </c:pt>
                <c:pt idx="338">
                  <c:v>-5.0489899999999997E-2</c:v>
                </c:pt>
                <c:pt idx="339">
                  <c:v>-4.9946499999999998E-2</c:v>
                </c:pt>
                <c:pt idx="340">
                  <c:v>-4.9279099999999999E-2</c:v>
                </c:pt>
                <c:pt idx="341">
                  <c:v>-4.8844800000000001E-2</c:v>
                </c:pt>
                <c:pt idx="342">
                  <c:v>-4.8426700000000003E-2</c:v>
                </c:pt>
                <c:pt idx="343">
                  <c:v>-4.7998499999999999E-2</c:v>
                </c:pt>
                <c:pt idx="344">
                  <c:v>-4.74505E-2</c:v>
                </c:pt>
                <c:pt idx="345">
                  <c:v>-4.6965300000000001E-2</c:v>
                </c:pt>
                <c:pt idx="346">
                  <c:v>-4.6514899999999998E-2</c:v>
                </c:pt>
                <c:pt idx="347">
                  <c:v>-4.6233499999999997E-2</c:v>
                </c:pt>
                <c:pt idx="348">
                  <c:v>-4.5695199999999998E-2</c:v>
                </c:pt>
                <c:pt idx="349">
                  <c:v>-4.5332900000000002E-2</c:v>
                </c:pt>
                <c:pt idx="350">
                  <c:v>-4.4768599999999999E-2</c:v>
                </c:pt>
                <c:pt idx="351">
                  <c:v>-4.4233700000000001E-2</c:v>
                </c:pt>
                <c:pt idx="352">
                  <c:v>-4.40481E-2</c:v>
                </c:pt>
                <c:pt idx="353">
                  <c:v>-4.3505099999999998E-2</c:v>
                </c:pt>
                <c:pt idx="354">
                  <c:v>-4.2921599999999997E-2</c:v>
                </c:pt>
                <c:pt idx="355">
                  <c:v>-4.2478099999999998E-2</c:v>
                </c:pt>
                <c:pt idx="356">
                  <c:v>-4.1929599999999997E-2</c:v>
                </c:pt>
                <c:pt idx="357">
                  <c:v>-4.1681200000000002E-2</c:v>
                </c:pt>
                <c:pt idx="358">
                  <c:v>-4.1233800000000001E-2</c:v>
                </c:pt>
                <c:pt idx="359">
                  <c:v>-4.0640200000000001E-2</c:v>
                </c:pt>
                <c:pt idx="360">
                  <c:v>-4.0174099999999997E-2</c:v>
                </c:pt>
                <c:pt idx="361">
                  <c:v>-3.9608499999999998E-2</c:v>
                </c:pt>
                <c:pt idx="362">
                  <c:v>-3.9468099999999999E-2</c:v>
                </c:pt>
                <c:pt idx="363">
                  <c:v>-3.8943499999999999E-2</c:v>
                </c:pt>
                <c:pt idx="364">
                  <c:v>-3.8574999999999998E-2</c:v>
                </c:pt>
                <c:pt idx="365">
                  <c:v>-3.7968700000000001E-2</c:v>
                </c:pt>
                <c:pt idx="366">
                  <c:v>-3.7686900000000002E-2</c:v>
                </c:pt>
                <c:pt idx="367">
                  <c:v>-3.7307199999999999E-2</c:v>
                </c:pt>
                <c:pt idx="368">
                  <c:v>-3.7181100000000002E-2</c:v>
                </c:pt>
                <c:pt idx="369">
                  <c:v>-3.67636E-2</c:v>
                </c:pt>
                <c:pt idx="370">
                  <c:v>-3.6414299999999997E-2</c:v>
                </c:pt>
                <c:pt idx="371">
                  <c:v>-3.5871599999999997E-2</c:v>
                </c:pt>
                <c:pt idx="372">
                  <c:v>-3.5700700000000002E-2</c:v>
                </c:pt>
                <c:pt idx="373">
                  <c:v>-3.5354200000000002E-2</c:v>
                </c:pt>
                <c:pt idx="374">
                  <c:v>-3.4940199999999998E-2</c:v>
                </c:pt>
                <c:pt idx="375">
                  <c:v>-3.4597099999999999E-2</c:v>
                </c:pt>
                <c:pt idx="376">
                  <c:v>-3.4230799999999999E-2</c:v>
                </c:pt>
                <c:pt idx="377">
                  <c:v>-3.3761899999999997E-2</c:v>
                </c:pt>
                <c:pt idx="378">
                  <c:v>-3.3608199999999998E-2</c:v>
                </c:pt>
                <c:pt idx="379">
                  <c:v>-3.3321499999999997E-2</c:v>
                </c:pt>
                <c:pt idx="380">
                  <c:v>-3.2946700000000002E-2</c:v>
                </c:pt>
                <c:pt idx="381">
                  <c:v>-3.2538699999999997E-2</c:v>
                </c:pt>
                <c:pt idx="382">
                  <c:v>-3.2363799999999998E-2</c:v>
                </c:pt>
                <c:pt idx="383">
                  <c:v>-3.2068899999999997E-2</c:v>
                </c:pt>
                <c:pt idx="384">
                  <c:v>-3.1680300000000002E-2</c:v>
                </c:pt>
                <c:pt idx="385">
                  <c:v>-3.1338100000000001E-2</c:v>
                </c:pt>
                <c:pt idx="386">
                  <c:v>-3.10263E-2</c:v>
                </c:pt>
                <c:pt idx="387">
                  <c:v>-3.07937E-2</c:v>
                </c:pt>
                <c:pt idx="388">
                  <c:v>-3.0439600000000001E-2</c:v>
                </c:pt>
                <c:pt idx="389">
                  <c:v>-3.0212200000000002E-2</c:v>
                </c:pt>
                <c:pt idx="390">
                  <c:v>-2.9805600000000002E-2</c:v>
                </c:pt>
                <c:pt idx="391">
                  <c:v>-2.9685300000000001E-2</c:v>
                </c:pt>
                <c:pt idx="392">
                  <c:v>-2.9371000000000001E-2</c:v>
                </c:pt>
                <c:pt idx="393">
                  <c:v>-2.92293E-2</c:v>
                </c:pt>
                <c:pt idx="394">
                  <c:v>-2.9086500000000001E-2</c:v>
                </c:pt>
                <c:pt idx="395">
                  <c:v>-2.8605700000000001E-2</c:v>
                </c:pt>
                <c:pt idx="396">
                  <c:v>-2.8442599999999998E-2</c:v>
                </c:pt>
                <c:pt idx="397">
                  <c:v>-2.8261499999999998E-2</c:v>
                </c:pt>
                <c:pt idx="398">
                  <c:v>-2.8122500000000002E-2</c:v>
                </c:pt>
                <c:pt idx="399">
                  <c:v>-2.78395E-2</c:v>
                </c:pt>
                <c:pt idx="400">
                  <c:v>-2.7451199999999999E-2</c:v>
                </c:pt>
                <c:pt idx="401">
                  <c:v>-2.74089E-2</c:v>
                </c:pt>
                <c:pt idx="402">
                  <c:v>-2.7032299999999999E-2</c:v>
                </c:pt>
                <c:pt idx="403">
                  <c:v>-2.6869899999999999E-2</c:v>
                </c:pt>
                <c:pt idx="404">
                  <c:v>-2.6806699999999999E-2</c:v>
                </c:pt>
                <c:pt idx="405">
                  <c:v>-2.6469199999999998E-2</c:v>
                </c:pt>
                <c:pt idx="406">
                  <c:v>-2.6287499999999998E-2</c:v>
                </c:pt>
                <c:pt idx="407">
                  <c:v>-2.60558E-2</c:v>
                </c:pt>
                <c:pt idx="408">
                  <c:v>-2.5864000000000002E-2</c:v>
                </c:pt>
                <c:pt idx="409">
                  <c:v>-2.5856799999999999E-2</c:v>
                </c:pt>
                <c:pt idx="410">
                  <c:v>-2.5407200000000001E-2</c:v>
                </c:pt>
                <c:pt idx="411">
                  <c:v>-2.51481E-2</c:v>
                </c:pt>
                <c:pt idx="412">
                  <c:v>-2.5263399999999998E-2</c:v>
                </c:pt>
                <c:pt idx="413">
                  <c:v>-2.4872499999999999E-2</c:v>
                </c:pt>
                <c:pt idx="414">
                  <c:v>-2.4755699999999999E-2</c:v>
                </c:pt>
                <c:pt idx="415">
                  <c:v>-2.45153E-2</c:v>
                </c:pt>
                <c:pt idx="416">
                  <c:v>-2.41561E-2</c:v>
                </c:pt>
                <c:pt idx="417">
                  <c:v>-2.4147499999999999E-2</c:v>
                </c:pt>
                <c:pt idx="418">
                  <c:v>-2.3793600000000002E-2</c:v>
                </c:pt>
                <c:pt idx="419">
                  <c:v>-2.3611099999999999E-2</c:v>
                </c:pt>
                <c:pt idx="420">
                  <c:v>-2.3452400000000002E-2</c:v>
                </c:pt>
                <c:pt idx="421">
                  <c:v>-2.2867700000000001E-2</c:v>
                </c:pt>
                <c:pt idx="422">
                  <c:v>-2.2824299999999999E-2</c:v>
                </c:pt>
                <c:pt idx="423">
                  <c:v>-2.2556799999999998E-2</c:v>
                </c:pt>
                <c:pt idx="424">
                  <c:v>-2.2363600000000001E-2</c:v>
                </c:pt>
                <c:pt idx="425">
                  <c:v>-2.19887E-2</c:v>
                </c:pt>
                <c:pt idx="426">
                  <c:v>-2.16861E-2</c:v>
                </c:pt>
                <c:pt idx="427">
                  <c:v>-2.1464199999999999E-2</c:v>
                </c:pt>
                <c:pt idx="428">
                  <c:v>-2.1401099999999999E-2</c:v>
                </c:pt>
                <c:pt idx="429">
                  <c:v>-2.11661E-2</c:v>
                </c:pt>
                <c:pt idx="430">
                  <c:v>-2.0768999999999999E-2</c:v>
                </c:pt>
                <c:pt idx="431">
                  <c:v>-2.0457800000000002E-2</c:v>
                </c:pt>
                <c:pt idx="432">
                  <c:v>-2.0048300000000002E-2</c:v>
                </c:pt>
                <c:pt idx="433">
                  <c:v>-1.9906099999999999E-2</c:v>
                </c:pt>
                <c:pt idx="434">
                  <c:v>-1.9577199999999999E-2</c:v>
                </c:pt>
                <c:pt idx="435">
                  <c:v>-1.92049E-2</c:v>
                </c:pt>
                <c:pt idx="436">
                  <c:v>-1.8694700000000002E-2</c:v>
                </c:pt>
                <c:pt idx="437">
                  <c:v>-1.8241199999999999E-2</c:v>
                </c:pt>
                <c:pt idx="438">
                  <c:v>-1.8107399999999999E-2</c:v>
                </c:pt>
                <c:pt idx="439">
                  <c:v>-1.7571E-2</c:v>
                </c:pt>
                <c:pt idx="440">
                  <c:v>-1.7157599999999999E-2</c:v>
                </c:pt>
                <c:pt idx="441">
                  <c:v>-1.6767000000000001E-2</c:v>
                </c:pt>
                <c:pt idx="442">
                  <c:v>-1.63448E-2</c:v>
                </c:pt>
                <c:pt idx="443">
                  <c:v>-1.5821700000000001E-2</c:v>
                </c:pt>
                <c:pt idx="444">
                  <c:v>-1.54284E-2</c:v>
                </c:pt>
                <c:pt idx="445">
                  <c:v>-1.51561E-2</c:v>
                </c:pt>
                <c:pt idx="446">
                  <c:v>-1.46214E-2</c:v>
                </c:pt>
                <c:pt idx="447">
                  <c:v>-1.4173E-2</c:v>
                </c:pt>
                <c:pt idx="448">
                  <c:v>-1.37188E-2</c:v>
                </c:pt>
                <c:pt idx="449">
                  <c:v>-1.3376300000000001E-2</c:v>
                </c:pt>
                <c:pt idx="450">
                  <c:v>-1.2763399999999999E-2</c:v>
                </c:pt>
                <c:pt idx="451">
                  <c:v>-1.21009E-2</c:v>
                </c:pt>
                <c:pt idx="452">
                  <c:v>-1.1676199999999999E-2</c:v>
                </c:pt>
                <c:pt idx="453">
                  <c:v>-1.10899E-2</c:v>
                </c:pt>
                <c:pt idx="454">
                  <c:v>-1.05989E-2</c:v>
                </c:pt>
                <c:pt idx="455">
                  <c:v>-9.8999899999999991E-3</c:v>
                </c:pt>
                <c:pt idx="456">
                  <c:v>-9.2156500000000006E-3</c:v>
                </c:pt>
                <c:pt idx="457">
                  <c:v>-8.7306799999999993E-3</c:v>
                </c:pt>
                <c:pt idx="458">
                  <c:v>-8.2453700000000001E-3</c:v>
                </c:pt>
                <c:pt idx="459">
                  <c:v>-7.8380600000000009E-3</c:v>
                </c:pt>
                <c:pt idx="460">
                  <c:v>-7.1854299999999996E-3</c:v>
                </c:pt>
                <c:pt idx="461">
                  <c:v>-6.5692099999999998E-3</c:v>
                </c:pt>
                <c:pt idx="462">
                  <c:v>-6.0745499999999997E-3</c:v>
                </c:pt>
                <c:pt idx="463">
                  <c:v>-5.3724699999999998E-3</c:v>
                </c:pt>
                <c:pt idx="464">
                  <c:v>-5.01199E-3</c:v>
                </c:pt>
                <c:pt idx="465">
                  <c:v>-4.3705000000000003E-3</c:v>
                </c:pt>
                <c:pt idx="466">
                  <c:v>-3.6306200000000002E-3</c:v>
                </c:pt>
                <c:pt idx="467">
                  <c:v>-3.0112899999999998E-3</c:v>
                </c:pt>
                <c:pt idx="468">
                  <c:v>-2.3998499999999998E-3</c:v>
                </c:pt>
                <c:pt idx="469">
                  <c:v>-1.8204199999999999E-3</c:v>
                </c:pt>
                <c:pt idx="470">
                  <c:v>-1.35257E-3</c:v>
                </c:pt>
                <c:pt idx="471">
                  <c:v>-6.0769800000000005E-4</c:v>
                </c:pt>
                <c:pt idx="472" formatCode="0.00E+00">
                  <c:v>-2.3743700000000001E-5</c:v>
                </c:pt>
                <c:pt idx="473">
                  <c:v>6.0712400000000001E-4</c:v>
                </c:pt>
                <c:pt idx="474">
                  <c:v>1.05842E-3</c:v>
                </c:pt>
                <c:pt idx="475">
                  <c:v>1.57829E-3</c:v>
                </c:pt>
                <c:pt idx="476">
                  <c:v>2.3044300000000001E-3</c:v>
                </c:pt>
                <c:pt idx="477">
                  <c:v>2.7958800000000002E-3</c:v>
                </c:pt>
                <c:pt idx="478">
                  <c:v>3.2940500000000002E-3</c:v>
                </c:pt>
                <c:pt idx="479">
                  <c:v>3.9614799999999999E-3</c:v>
                </c:pt>
                <c:pt idx="480">
                  <c:v>4.3984799999999998E-3</c:v>
                </c:pt>
                <c:pt idx="481">
                  <c:v>5.1639800000000003E-3</c:v>
                </c:pt>
                <c:pt idx="482">
                  <c:v>5.4599100000000001E-3</c:v>
                </c:pt>
                <c:pt idx="483">
                  <c:v>5.97534E-3</c:v>
                </c:pt>
                <c:pt idx="484">
                  <c:v>6.5971600000000004E-3</c:v>
                </c:pt>
                <c:pt idx="485">
                  <c:v>7.0600300000000001E-3</c:v>
                </c:pt>
                <c:pt idx="486">
                  <c:v>7.66002E-3</c:v>
                </c:pt>
                <c:pt idx="487">
                  <c:v>8.1469400000000001E-3</c:v>
                </c:pt>
                <c:pt idx="488">
                  <c:v>8.4416700000000001E-3</c:v>
                </c:pt>
                <c:pt idx="489">
                  <c:v>9.0683900000000008E-3</c:v>
                </c:pt>
                <c:pt idx="490">
                  <c:v>9.4409100000000003E-3</c:v>
                </c:pt>
                <c:pt idx="491">
                  <c:v>1.01814E-2</c:v>
                </c:pt>
                <c:pt idx="492">
                  <c:v>1.0515999999999999E-2</c:v>
                </c:pt>
                <c:pt idx="493">
                  <c:v>1.0861300000000001E-2</c:v>
                </c:pt>
                <c:pt idx="494">
                  <c:v>1.1232799999999999E-2</c:v>
                </c:pt>
                <c:pt idx="495">
                  <c:v>1.1686E-2</c:v>
                </c:pt>
                <c:pt idx="496">
                  <c:v>1.2170200000000001E-2</c:v>
                </c:pt>
                <c:pt idx="497">
                  <c:v>1.2488900000000001E-2</c:v>
                </c:pt>
                <c:pt idx="498">
                  <c:v>1.2679299999999999E-2</c:v>
                </c:pt>
                <c:pt idx="499">
                  <c:v>1.3037E-2</c:v>
                </c:pt>
                <c:pt idx="500">
                  <c:v>1.3240699999999999E-2</c:v>
                </c:pt>
                <c:pt idx="501">
                  <c:v>1.3545099999999999E-2</c:v>
                </c:pt>
                <c:pt idx="502">
                  <c:v>1.39103E-2</c:v>
                </c:pt>
                <c:pt idx="503">
                  <c:v>1.4112E-2</c:v>
                </c:pt>
                <c:pt idx="504">
                  <c:v>1.4388099999999999E-2</c:v>
                </c:pt>
                <c:pt idx="505">
                  <c:v>1.46074E-2</c:v>
                </c:pt>
                <c:pt idx="506">
                  <c:v>1.4870899999999999E-2</c:v>
                </c:pt>
                <c:pt idx="507">
                  <c:v>1.5129500000000001E-2</c:v>
                </c:pt>
                <c:pt idx="508">
                  <c:v>1.52973E-2</c:v>
                </c:pt>
                <c:pt idx="509">
                  <c:v>1.5415E-2</c:v>
                </c:pt>
                <c:pt idx="510">
                  <c:v>1.55227E-2</c:v>
                </c:pt>
                <c:pt idx="511">
                  <c:v>1.5633000000000001E-2</c:v>
                </c:pt>
                <c:pt idx="512">
                  <c:v>1.5974700000000001E-2</c:v>
                </c:pt>
                <c:pt idx="513">
                  <c:v>1.5876500000000002E-2</c:v>
                </c:pt>
                <c:pt idx="514">
                  <c:v>1.59078E-2</c:v>
                </c:pt>
                <c:pt idx="515">
                  <c:v>1.6180699999999999E-2</c:v>
                </c:pt>
                <c:pt idx="516">
                  <c:v>1.6299399999999999E-2</c:v>
                </c:pt>
                <c:pt idx="517">
                  <c:v>1.6363800000000001E-2</c:v>
                </c:pt>
                <c:pt idx="518">
                  <c:v>1.6311800000000001E-2</c:v>
                </c:pt>
                <c:pt idx="519">
                  <c:v>1.6278399999999998E-2</c:v>
                </c:pt>
                <c:pt idx="520">
                  <c:v>1.62763E-2</c:v>
                </c:pt>
                <c:pt idx="521">
                  <c:v>1.6364099999999999E-2</c:v>
                </c:pt>
                <c:pt idx="522">
                  <c:v>1.6318699999999998E-2</c:v>
                </c:pt>
                <c:pt idx="523">
                  <c:v>1.6168600000000002E-2</c:v>
                </c:pt>
                <c:pt idx="524">
                  <c:v>1.5934199999999999E-2</c:v>
                </c:pt>
                <c:pt idx="525">
                  <c:v>1.5712899999999998E-2</c:v>
                </c:pt>
                <c:pt idx="526">
                  <c:v>1.59416E-2</c:v>
                </c:pt>
                <c:pt idx="527">
                  <c:v>1.57045E-2</c:v>
                </c:pt>
                <c:pt idx="528">
                  <c:v>1.5746300000000001E-2</c:v>
                </c:pt>
                <c:pt idx="529">
                  <c:v>1.54179E-2</c:v>
                </c:pt>
                <c:pt idx="530">
                  <c:v>1.53592E-2</c:v>
                </c:pt>
                <c:pt idx="531">
                  <c:v>1.5303199999999999E-2</c:v>
                </c:pt>
                <c:pt idx="532">
                  <c:v>1.50069E-2</c:v>
                </c:pt>
                <c:pt idx="533">
                  <c:v>1.5045599999999999E-2</c:v>
                </c:pt>
                <c:pt idx="534">
                  <c:v>1.4640500000000001E-2</c:v>
                </c:pt>
                <c:pt idx="535">
                  <c:v>1.43949E-2</c:v>
                </c:pt>
                <c:pt idx="536">
                  <c:v>1.41645E-2</c:v>
                </c:pt>
                <c:pt idx="537">
                  <c:v>1.38853E-2</c:v>
                </c:pt>
                <c:pt idx="538">
                  <c:v>1.36486E-2</c:v>
                </c:pt>
                <c:pt idx="539">
                  <c:v>1.33642E-2</c:v>
                </c:pt>
                <c:pt idx="540">
                  <c:v>1.2971399999999999E-2</c:v>
                </c:pt>
                <c:pt idx="541">
                  <c:v>1.28656E-2</c:v>
                </c:pt>
                <c:pt idx="542">
                  <c:v>1.2614E-2</c:v>
                </c:pt>
                <c:pt idx="543">
                  <c:v>1.20871E-2</c:v>
                </c:pt>
                <c:pt idx="544">
                  <c:v>1.18301E-2</c:v>
                </c:pt>
                <c:pt idx="545">
                  <c:v>1.1449900000000001E-2</c:v>
                </c:pt>
                <c:pt idx="546">
                  <c:v>1.09751E-2</c:v>
                </c:pt>
                <c:pt idx="547">
                  <c:v>1.0798200000000001E-2</c:v>
                </c:pt>
                <c:pt idx="548">
                  <c:v>1.01884E-2</c:v>
                </c:pt>
                <c:pt idx="549">
                  <c:v>9.7898199999999994E-3</c:v>
                </c:pt>
                <c:pt idx="550">
                  <c:v>9.3069999999999993E-3</c:v>
                </c:pt>
                <c:pt idx="551">
                  <c:v>9.0544300000000005E-3</c:v>
                </c:pt>
                <c:pt idx="552">
                  <c:v>8.7703099999999999E-3</c:v>
                </c:pt>
                <c:pt idx="553">
                  <c:v>8.1450900000000007E-3</c:v>
                </c:pt>
                <c:pt idx="554">
                  <c:v>7.6625800000000004E-3</c:v>
                </c:pt>
                <c:pt idx="555">
                  <c:v>7.3582700000000001E-3</c:v>
                </c:pt>
                <c:pt idx="556">
                  <c:v>7.0463599999999998E-3</c:v>
                </c:pt>
                <c:pt idx="557">
                  <c:v>6.6193299999999997E-3</c:v>
                </c:pt>
                <c:pt idx="558">
                  <c:v>6.0819000000000003E-3</c:v>
                </c:pt>
                <c:pt idx="559">
                  <c:v>5.6622900000000004E-3</c:v>
                </c:pt>
                <c:pt idx="560">
                  <c:v>5.0707900000000004E-3</c:v>
                </c:pt>
                <c:pt idx="561">
                  <c:v>4.6906200000000004E-3</c:v>
                </c:pt>
                <c:pt idx="562">
                  <c:v>4.3897600000000004E-3</c:v>
                </c:pt>
                <c:pt idx="563">
                  <c:v>3.7879799999999998E-3</c:v>
                </c:pt>
                <c:pt idx="564">
                  <c:v>3.3467700000000002E-3</c:v>
                </c:pt>
                <c:pt idx="565">
                  <c:v>2.75436E-3</c:v>
                </c:pt>
                <c:pt idx="566">
                  <c:v>2.39245E-3</c:v>
                </c:pt>
                <c:pt idx="567">
                  <c:v>2.1626100000000001E-3</c:v>
                </c:pt>
                <c:pt idx="568">
                  <c:v>1.4188E-3</c:v>
                </c:pt>
                <c:pt idx="569">
                  <c:v>1.10622E-3</c:v>
                </c:pt>
                <c:pt idx="570">
                  <c:v>6.8506800000000005E-4</c:v>
                </c:pt>
                <c:pt idx="571">
                  <c:v>3.5642099999999999E-4</c:v>
                </c:pt>
                <c:pt idx="572" formatCode="0.00E+00">
                  <c:v>-4.8895199999999999E-5</c:v>
                </c:pt>
                <c:pt idx="573">
                  <c:v>-5.8420599999999998E-4</c:v>
                </c:pt>
                <c:pt idx="574">
                  <c:v>-8.8724799999999999E-4</c:v>
                </c:pt>
                <c:pt idx="575">
                  <c:v>-1.18767E-3</c:v>
                </c:pt>
                <c:pt idx="576">
                  <c:v>-1.8460200000000001E-3</c:v>
                </c:pt>
                <c:pt idx="577">
                  <c:v>-2.01256E-3</c:v>
                </c:pt>
                <c:pt idx="578">
                  <c:v>-2.4937599999999998E-3</c:v>
                </c:pt>
                <c:pt idx="579">
                  <c:v>-3.05872E-3</c:v>
                </c:pt>
                <c:pt idx="580">
                  <c:v>-3.2853800000000001E-3</c:v>
                </c:pt>
                <c:pt idx="581">
                  <c:v>-3.5591300000000002E-3</c:v>
                </c:pt>
                <c:pt idx="582">
                  <c:v>-3.8029299999999999E-3</c:v>
                </c:pt>
                <c:pt idx="583">
                  <c:v>-4.3001999999999997E-3</c:v>
                </c:pt>
                <c:pt idx="584">
                  <c:v>-4.6448899999999996E-3</c:v>
                </c:pt>
                <c:pt idx="585">
                  <c:v>-4.8863700000000001E-3</c:v>
                </c:pt>
                <c:pt idx="586">
                  <c:v>-4.9469600000000002E-3</c:v>
                </c:pt>
                <c:pt idx="587">
                  <c:v>-5.2500699999999999E-3</c:v>
                </c:pt>
                <c:pt idx="588">
                  <c:v>-5.6215900000000001E-3</c:v>
                </c:pt>
                <c:pt idx="589">
                  <c:v>-6.0076799999999996E-3</c:v>
                </c:pt>
                <c:pt idx="590">
                  <c:v>-6.2731899999999997E-3</c:v>
                </c:pt>
                <c:pt idx="591">
                  <c:v>-6.36967E-3</c:v>
                </c:pt>
                <c:pt idx="592">
                  <c:v>-6.4359600000000001E-3</c:v>
                </c:pt>
                <c:pt idx="593">
                  <c:v>-6.7929599999999998E-3</c:v>
                </c:pt>
                <c:pt idx="594">
                  <c:v>-7.0290300000000003E-3</c:v>
                </c:pt>
                <c:pt idx="595">
                  <c:v>-7.1940700000000003E-3</c:v>
                </c:pt>
                <c:pt idx="596">
                  <c:v>-7.03843E-3</c:v>
                </c:pt>
                <c:pt idx="597">
                  <c:v>-7.2147499999999998E-3</c:v>
                </c:pt>
                <c:pt idx="598">
                  <c:v>-7.2792500000000001E-3</c:v>
                </c:pt>
                <c:pt idx="599">
                  <c:v>-7.4418399999999999E-3</c:v>
                </c:pt>
                <c:pt idx="600">
                  <c:v>-7.5158400000000002E-3</c:v>
                </c:pt>
                <c:pt idx="601">
                  <c:v>-7.4491599999999998E-3</c:v>
                </c:pt>
                <c:pt idx="602">
                  <c:v>-7.4672100000000002E-3</c:v>
                </c:pt>
                <c:pt idx="603">
                  <c:v>-7.4751399999999999E-3</c:v>
                </c:pt>
                <c:pt idx="604">
                  <c:v>-7.5092300000000004E-3</c:v>
                </c:pt>
                <c:pt idx="605">
                  <c:v>-7.5744899999999997E-3</c:v>
                </c:pt>
                <c:pt idx="606">
                  <c:v>-7.4273400000000002E-3</c:v>
                </c:pt>
                <c:pt idx="607">
                  <c:v>-7.2794499999999998E-3</c:v>
                </c:pt>
                <c:pt idx="608">
                  <c:v>-7.2728599999999999E-3</c:v>
                </c:pt>
                <c:pt idx="609">
                  <c:v>-7.3200299999999999E-3</c:v>
                </c:pt>
                <c:pt idx="610">
                  <c:v>-7.1451600000000002E-3</c:v>
                </c:pt>
                <c:pt idx="611">
                  <c:v>-6.9999600000000004E-3</c:v>
                </c:pt>
                <c:pt idx="612">
                  <c:v>-6.6340499999999998E-3</c:v>
                </c:pt>
                <c:pt idx="613">
                  <c:v>-6.7551099999999999E-3</c:v>
                </c:pt>
                <c:pt idx="614">
                  <c:v>-6.5570200000000002E-3</c:v>
                </c:pt>
                <c:pt idx="615">
                  <c:v>-6.3988600000000001E-3</c:v>
                </c:pt>
                <c:pt idx="616">
                  <c:v>-6.0920799999999997E-3</c:v>
                </c:pt>
                <c:pt idx="617">
                  <c:v>-5.6224600000000001E-3</c:v>
                </c:pt>
                <c:pt idx="618">
                  <c:v>-5.5023299999999997E-3</c:v>
                </c:pt>
                <c:pt idx="619">
                  <c:v>-5.24144E-3</c:v>
                </c:pt>
                <c:pt idx="620">
                  <c:v>-5.03069E-3</c:v>
                </c:pt>
                <c:pt idx="621">
                  <c:v>-4.7340200000000002E-3</c:v>
                </c:pt>
                <c:pt idx="622">
                  <c:v>-4.2272200000000003E-3</c:v>
                </c:pt>
                <c:pt idx="623">
                  <c:v>-4.0221600000000003E-3</c:v>
                </c:pt>
                <c:pt idx="624">
                  <c:v>-3.5678400000000001E-3</c:v>
                </c:pt>
                <c:pt idx="625">
                  <c:v>-3.3349899999999999E-3</c:v>
                </c:pt>
                <c:pt idx="626">
                  <c:v>-2.9973199999999999E-3</c:v>
                </c:pt>
                <c:pt idx="627">
                  <c:v>-2.5799600000000001E-3</c:v>
                </c:pt>
                <c:pt idx="628">
                  <c:v>-2.2168700000000001E-3</c:v>
                </c:pt>
                <c:pt idx="629">
                  <c:v>-1.86505E-3</c:v>
                </c:pt>
                <c:pt idx="630">
                  <c:v>-1.55817E-3</c:v>
                </c:pt>
                <c:pt idx="631">
                  <c:v>-1.1330400000000001E-3</c:v>
                </c:pt>
                <c:pt idx="632">
                  <c:v>-5.6849699999999995E-4</c:v>
                </c:pt>
                <c:pt idx="633">
                  <c:v>-2.82611E-4</c:v>
                </c:pt>
                <c:pt idx="634">
                  <c:v>1.9141399999999999E-4</c:v>
                </c:pt>
                <c:pt idx="635">
                  <c:v>7.8768999999999996E-4</c:v>
                </c:pt>
                <c:pt idx="636">
                  <c:v>1.13346E-3</c:v>
                </c:pt>
                <c:pt idx="637">
                  <c:v>1.84958E-3</c:v>
                </c:pt>
                <c:pt idx="638">
                  <c:v>2.2484499999999999E-3</c:v>
                </c:pt>
                <c:pt idx="639">
                  <c:v>2.81109E-3</c:v>
                </c:pt>
                <c:pt idx="640">
                  <c:v>3.27217E-3</c:v>
                </c:pt>
                <c:pt idx="641">
                  <c:v>3.8456599999999999E-3</c:v>
                </c:pt>
                <c:pt idx="642">
                  <c:v>4.4713900000000004E-3</c:v>
                </c:pt>
                <c:pt idx="643">
                  <c:v>4.9087799999999997E-3</c:v>
                </c:pt>
                <c:pt idx="644">
                  <c:v>5.2888600000000003E-3</c:v>
                </c:pt>
                <c:pt idx="645">
                  <c:v>6.05303E-3</c:v>
                </c:pt>
                <c:pt idx="646">
                  <c:v>6.7262600000000004E-3</c:v>
                </c:pt>
                <c:pt idx="647">
                  <c:v>7.3791799999999999E-3</c:v>
                </c:pt>
                <c:pt idx="648">
                  <c:v>7.8087800000000004E-3</c:v>
                </c:pt>
                <c:pt idx="649">
                  <c:v>8.4192599999999996E-3</c:v>
                </c:pt>
                <c:pt idx="650">
                  <c:v>9.0506400000000004E-3</c:v>
                </c:pt>
                <c:pt idx="651">
                  <c:v>9.6761699999999996E-3</c:v>
                </c:pt>
                <c:pt idx="652">
                  <c:v>1.05513E-2</c:v>
                </c:pt>
                <c:pt idx="653">
                  <c:v>1.0908299999999999E-2</c:v>
                </c:pt>
                <c:pt idx="654">
                  <c:v>1.1517899999999999E-2</c:v>
                </c:pt>
                <c:pt idx="655">
                  <c:v>1.20432E-2</c:v>
                </c:pt>
                <c:pt idx="656">
                  <c:v>1.2842599999999999E-2</c:v>
                </c:pt>
                <c:pt idx="657">
                  <c:v>1.35508E-2</c:v>
                </c:pt>
                <c:pt idx="658">
                  <c:v>1.4098899999999999E-2</c:v>
                </c:pt>
                <c:pt idx="659">
                  <c:v>1.4812199999999999E-2</c:v>
                </c:pt>
                <c:pt idx="660">
                  <c:v>1.5466499999999999E-2</c:v>
                </c:pt>
                <c:pt idx="661">
                  <c:v>1.6094799999999999E-2</c:v>
                </c:pt>
                <c:pt idx="662">
                  <c:v>1.67046E-2</c:v>
                </c:pt>
                <c:pt idx="663">
                  <c:v>1.75061E-2</c:v>
                </c:pt>
                <c:pt idx="664">
                  <c:v>1.80962E-2</c:v>
                </c:pt>
                <c:pt idx="665">
                  <c:v>1.8816699999999999E-2</c:v>
                </c:pt>
                <c:pt idx="666">
                  <c:v>1.9411500000000002E-2</c:v>
                </c:pt>
                <c:pt idx="667">
                  <c:v>1.9991499999999999E-2</c:v>
                </c:pt>
                <c:pt idx="668">
                  <c:v>2.0814599999999999E-2</c:v>
                </c:pt>
                <c:pt idx="669">
                  <c:v>2.1452100000000002E-2</c:v>
                </c:pt>
                <c:pt idx="670">
                  <c:v>2.21821E-2</c:v>
                </c:pt>
                <c:pt idx="671">
                  <c:v>2.2912200000000001E-2</c:v>
                </c:pt>
                <c:pt idx="672">
                  <c:v>2.3619000000000001E-2</c:v>
                </c:pt>
                <c:pt idx="673">
                  <c:v>2.4245699999999999E-2</c:v>
                </c:pt>
                <c:pt idx="674">
                  <c:v>2.4840600000000001E-2</c:v>
                </c:pt>
                <c:pt idx="675">
                  <c:v>2.55839E-2</c:v>
                </c:pt>
                <c:pt idx="676">
                  <c:v>2.6235999999999999E-2</c:v>
                </c:pt>
                <c:pt idx="677">
                  <c:v>2.69544E-2</c:v>
                </c:pt>
                <c:pt idx="678">
                  <c:v>2.73843E-2</c:v>
                </c:pt>
                <c:pt idx="679">
                  <c:v>2.80363E-2</c:v>
                </c:pt>
                <c:pt idx="680">
                  <c:v>2.8771399999999999E-2</c:v>
                </c:pt>
                <c:pt idx="681">
                  <c:v>2.9444700000000001E-2</c:v>
                </c:pt>
                <c:pt idx="682">
                  <c:v>3.0221600000000001E-2</c:v>
                </c:pt>
                <c:pt idx="683">
                  <c:v>3.0762500000000002E-2</c:v>
                </c:pt>
                <c:pt idx="684">
                  <c:v>3.1288900000000001E-2</c:v>
                </c:pt>
                <c:pt idx="685">
                  <c:v>3.2043500000000003E-2</c:v>
                </c:pt>
                <c:pt idx="686">
                  <c:v>3.2670699999999997E-2</c:v>
                </c:pt>
                <c:pt idx="687">
                  <c:v>3.34536E-2</c:v>
                </c:pt>
                <c:pt idx="688">
                  <c:v>3.38146E-2</c:v>
                </c:pt>
                <c:pt idx="689">
                  <c:v>3.4379699999999999E-2</c:v>
                </c:pt>
                <c:pt idx="690">
                  <c:v>3.4962699999999999E-2</c:v>
                </c:pt>
                <c:pt idx="691">
                  <c:v>3.5461199999999998E-2</c:v>
                </c:pt>
                <c:pt idx="692">
                  <c:v>3.6173700000000003E-2</c:v>
                </c:pt>
                <c:pt idx="693">
                  <c:v>3.6703E-2</c:v>
                </c:pt>
                <c:pt idx="694">
                  <c:v>3.7116000000000003E-2</c:v>
                </c:pt>
                <c:pt idx="695">
                  <c:v>3.7586799999999997E-2</c:v>
                </c:pt>
                <c:pt idx="696">
                  <c:v>3.8297600000000001E-2</c:v>
                </c:pt>
                <c:pt idx="697">
                  <c:v>3.8856399999999999E-2</c:v>
                </c:pt>
                <c:pt idx="698">
                  <c:v>3.9231599999999998E-2</c:v>
                </c:pt>
                <c:pt idx="699">
                  <c:v>3.9572799999999998E-2</c:v>
                </c:pt>
                <c:pt idx="700">
                  <c:v>4.0212199999999997E-2</c:v>
                </c:pt>
                <c:pt idx="701">
                  <c:v>4.0579499999999998E-2</c:v>
                </c:pt>
                <c:pt idx="702">
                  <c:v>4.1177800000000001E-2</c:v>
                </c:pt>
                <c:pt idx="703">
                  <c:v>4.1481299999999999E-2</c:v>
                </c:pt>
                <c:pt idx="704">
                  <c:v>4.18935E-2</c:v>
                </c:pt>
                <c:pt idx="705">
                  <c:v>4.2462899999999998E-2</c:v>
                </c:pt>
                <c:pt idx="706">
                  <c:v>4.2684300000000001E-2</c:v>
                </c:pt>
                <c:pt idx="707">
                  <c:v>4.33032E-2</c:v>
                </c:pt>
                <c:pt idx="708">
                  <c:v>4.3688699999999997E-2</c:v>
                </c:pt>
                <c:pt idx="709">
                  <c:v>4.38664E-2</c:v>
                </c:pt>
                <c:pt idx="710">
                  <c:v>4.43519E-2</c:v>
                </c:pt>
                <c:pt idx="711">
                  <c:v>4.4704000000000001E-2</c:v>
                </c:pt>
                <c:pt idx="712">
                  <c:v>4.5265100000000003E-2</c:v>
                </c:pt>
                <c:pt idx="713">
                  <c:v>4.5453300000000002E-2</c:v>
                </c:pt>
                <c:pt idx="714">
                  <c:v>4.5665400000000002E-2</c:v>
                </c:pt>
                <c:pt idx="715">
                  <c:v>4.6022500000000001E-2</c:v>
                </c:pt>
                <c:pt idx="716">
                  <c:v>4.6306399999999998E-2</c:v>
                </c:pt>
                <c:pt idx="717">
                  <c:v>4.6773000000000002E-2</c:v>
                </c:pt>
                <c:pt idx="718">
                  <c:v>4.69129E-2</c:v>
                </c:pt>
                <c:pt idx="719">
                  <c:v>4.7267499999999997E-2</c:v>
                </c:pt>
                <c:pt idx="720">
                  <c:v>4.7308500000000003E-2</c:v>
                </c:pt>
                <c:pt idx="721">
                  <c:v>4.7671699999999997E-2</c:v>
                </c:pt>
                <c:pt idx="722">
                  <c:v>4.8044000000000003E-2</c:v>
                </c:pt>
                <c:pt idx="723">
                  <c:v>4.8362700000000002E-2</c:v>
                </c:pt>
                <c:pt idx="724">
                  <c:v>4.87217E-2</c:v>
                </c:pt>
                <c:pt idx="725">
                  <c:v>4.8830400000000003E-2</c:v>
                </c:pt>
                <c:pt idx="726">
                  <c:v>4.9228099999999997E-2</c:v>
                </c:pt>
                <c:pt idx="727">
                  <c:v>4.9584499999999997E-2</c:v>
                </c:pt>
                <c:pt idx="728">
                  <c:v>4.9749500000000002E-2</c:v>
                </c:pt>
                <c:pt idx="729">
                  <c:v>5.0152700000000001E-2</c:v>
                </c:pt>
                <c:pt idx="730">
                  <c:v>5.0306099999999999E-2</c:v>
                </c:pt>
                <c:pt idx="731">
                  <c:v>5.04403E-2</c:v>
                </c:pt>
                <c:pt idx="732">
                  <c:v>5.0846000000000002E-2</c:v>
                </c:pt>
                <c:pt idx="733">
                  <c:v>5.1104200000000002E-2</c:v>
                </c:pt>
                <c:pt idx="734">
                  <c:v>5.1173299999999998E-2</c:v>
                </c:pt>
                <c:pt idx="735">
                  <c:v>5.1480100000000001E-2</c:v>
                </c:pt>
                <c:pt idx="736">
                  <c:v>5.1602700000000001E-2</c:v>
                </c:pt>
                <c:pt idx="737">
                  <c:v>5.2057600000000002E-2</c:v>
                </c:pt>
                <c:pt idx="738">
                  <c:v>5.2275000000000002E-2</c:v>
                </c:pt>
                <c:pt idx="739">
                  <c:v>5.2408099999999999E-2</c:v>
                </c:pt>
                <c:pt idx="740">
                  <c:v>5.2695100000000002E-2</c:v>
                </c:pt>
                <c:pt idx="741">
                  <c:v>5.29962E-2</c:v>
                </c:pt>
                <c:pt idx="742">
                  <c:v>5.3476900000000001E-2</c:v>
                </c:pt>
                <c:pt idx="743">
                  <c:v>5.3618100000000002E-2</c:v>
                </c:pt>
                <c:pt idx="744">
                  <c:v>5.3865000000000003E-2</c:v>
                </c:pt>
                <c:pt idx="745">
                  <c:v>5.4039999999999998E-2</c:v>
                </c:pt>
                <c:pt idx="746">
                  <c:v>5.4473199999999999E-2</c:v>
                </c:pt>
                <c:pt idx="747">
                  <c:v>5.48253E-2</c:v>
                </c:pt>
                <c:pt idx="748">
                  <c:v>5.5223800000000003E-2</c:v>
                </c:pt>
                <c:pt idx="749">
                  <c:v>5.5372200000000003E-2</c:v>
                </c:pt>
                <c:pt idx="750">
                  <c:v>5.5625099999999997E-2</c:v>
                </c:pt>
                <c:pt idx="751">
                  <c:v>5.6018499999999999E-2</c:v>
                </c:pt>
                <c:pt idx="752">
                  <c:v>5.6370200000000002E-2</c:v>
                </c:pt>
                <c:pt idx="753">
                  <c:v>5.6829400000000002E-2</c:v>
                </c:pt>
                <c:pt idx="754">
                  <c:v>5.70844E-2</c:v>
                </c:pt>
                <c:pt idx="755">
                  <c:v>5.7362799999999999E-2</c:v>
                </c:pt>
                <c:pt idx="756">
                  <c:v>5.7530699999999997E-2</c:v>
                </c:pt>
                <c:pt idx="757">
                  <c:v>5.8000099999999999E-2</c:v>
                </c:pt>
                <c:pt idx="758">
                  <c:v>5.8395599999999999E-2</c:v>
                </c:pt>
                <c:pt idx="759">
                  <c:v>5.87226E-2</c:v>
                </c:pt>
                <c:pt idx="760">
                  <c:v>5.88488E-2</c:v>
                </c:pt>
                <c:pt idx="761">
                  <c:v>5.9240899999999999E-2</c:v>
                </c:pt>
                <c:pt idx="762">
                  <c:v>5.9741000000000002E-2</c:v>
                </c:pt>
                <c:pt idx="763">
                  <c:v>6.0151999999999997E-2</c:v>
                </c:pt>
                <c:pt idx="764">
                  <c:v>6.02795E-2</c:v>
                </c:pt>
                <c:pt idx="765">
                  <c:v>6.0894499999999997E-2</c:v>
                </c:pt>
                <c:pt idx="766">
                  <c:v>6.12025E-2</c:v>
                </c:pt>
                <c:pt idx="767">
                  <c:v>6.16115E-2</c:v>
                </c:pt>
                <c:pt idx="768">
                  <c:v>6.1858299999999998E-2</c:v>
                </c:pt>
                <c:pt idx="769">
                  <c:v>6.2187300000000001E-2</c:v>
                </c:pt>
                <c:pt idx="770">
                  <c:v>6.2542899999999998E-2</c:v>
                </c:pt>
                <c:pt idx="771">
                  <c:v>6.2884700000000002E-2</c:v>
                </c:pt>
                <c:pt idx="772">
                  <c:v>6.3130000000000006E-2</c:v>
                </c:pt>
                <c:pt idx="773">
                  <c:v>6.3565200000000002E-2</c:v>
                </c:pt>
                <c:pt idx="774">
                  <c:v>6.3841899999999993E-2</c:v>
                </c:pt>
                <c:pt idx="775">
                  <c:v>6.4071400000000001E-2</c:v>
                </c:pt>
                <c:pt idx="776">
                  <c:v>6.4547900000000005E-2</c:v>
                </c:pt>
                <c:pt idx="777">
                  <c:v>6.4985399999999999E-2</c:v>
                </c:pt>
                <c:pt idx="778">
                  <c:v>6.5275200000000005E-2</c:v>
                </c:pt>
                <c:pt idx="779">
                  <c:v>6.56056E-2</c:v>
                </c:pt>
                <c:pt idx="780">
                  <c:v>6.5745999999999999E-2</c:v>
                </c:pt>
                <c:pt idx="781">
                  <c:v>6.6074300000000002E-2</c:v>
                </c:pt>
                <c:pt idx="782">
                  <c:v>6.6493999999999998E-2</c:v>
                </c:pt>
                <c:pt idx="783">
                  <c:v>6.6721699999999995E-2</c:v>
                </c:pt>
                <c:pt idx="784">
                  <c:v>6.6954899999999998E-2</c:v>
                </c:pt>
                <c:pt idx="785">
                  <c:v>6.7078700000000005E-2</c:v>
                </c:pt>
                <c:pt idx="786">
                  <c:v>6.7334199999999997E-2</c:v>
                </c:pt>
                <c:pt idx="787">
                  <c:v>6.7808400000000005E-2</c:v>
                </c:pt>
                <c:pt idx="788">
                  <c:v>6.7927699999999994E-2</c:v>
                </c:pt>
                <c:pt idx="789">
                  <c:v>6.8309300000000003E-2</c:v>
                </c:pt>
                <c:pt idx="790">
                  <c:v>6.8413000000000002E-2</c:v>
                </c:pt>
                <c:pt idx="791">
                  <c:v>6.8738599999999997E-2</c:v>
                </c:pt>
                <c:pt idx="792">
                  <c:v>6.9052199999999994E-2</c:v>
                </c:pt>
                <c:pt idx="793">
                  <c:v>6.9194599999999995E-2</c:v>
                </c:pt>
                <c:pt idx="794">
                  <c:v>6.9585999999999995E-2</c:v>
                </c:pt>
                <c:pt idx="795">
                  <c:v>6.9690299999999997E-2</c:v>
                </c:pt>
                <c:pt idx="796">
                  <c:v>6.9733000000000003E-2</c:v>
                </c:pt>
                <c:pt idx="797">
                  <c:v>6.99824E-2</c:v>
                </c:pt>
                <c:pt idx="798">
                  <c:v>7.0236400000000004E-2</c:v>
                </c:pt>
                <c:pt idx="799">
                  <c:v>7.0211399999999993E-2</c:v>
                </c:pt>
                <c:pt idx="800">
                  <c:v>7.0521600000000004E-2</c:v>
                </c:pt>
                <c:pt idx="801">
                  <c:v>7.0547600000000002E-2</c:v>
                </c:pt>
                <c:pt idx="802">
                  <c:v>7.0906700000000003E-2</c:v>
                </c:pt>
                <c:pt idx="803">
                  <c:v>7.0946700000000001E-2</c:v>
                </c:pt>
                <c:pt idx="804">
                  <c:v>7.0871199999999995E-2</c:v>
                </c:pt>
                <c:pt idx="805">
                  <c:v>7.0982400000000001E-2</c:v>
                </c:pt>
                <c:pt idx="806">
                  <c:v>7.1190400000000001E-2</c:v>
                </c:pt>
                <c:pt idx="807">
                  <c:v>7.1304800000000002E-2</c:v>
                </c:pt>
                <c:pt idx="808">
                  <c:v>7.1312200000000006E-2</c:v>
                </c:pt>
                <c:pt idx="809">
                  <c:v>7.1261199999999997E-2</c:v>
                </c:pt>
                <c:pt idx="810">
                  <c:v>7.1166800000000002E-2</c:v>
                </c:pt>
                <c:pt idx="811">
                  <c:v>7.1207000000000006E-2</c:v>
                </c:pt>
                <c:pt idx="812">
                  <c:v>7.1360900000000005E-2</c:v>
                </c:pt>
                <c:pt idx="813">
                  <c:v>7.1431499999999995E-2</c:v>
                </c:pt>
                <c:pt idx="814">
                  <c:v>7.1354799999999996E-2</c:v>
                </c:pt>
                <c:pt idx="815">
                  <c:v>7.1296399999999996E-2</c:v>
                </c:pt>
                <c:pt idx="816">
                  <c:v>7.1251400000000006E-2</c:v>
                </c:pt>
                <c:pt idx="817">
                  <c:v>7.1312E-2</c:v>
                </c:pt>
                <c:pt idx="818">
                  <c:v>7.1306800000000004E-2</c:v>
                </c:pt>
                <c:pt idx="819">
                  <c:v>7.1177000000000004E-2</c:v>
                </c:pt>
                <c:pt idx="820">
                  <c:v>7.0874099999999995E-2</c:v>
                </c:pt>
                <c:pt idx="821">
                  <c:v>7.0905499999999996E-2</c:v>
                </c:pt>
                <c:pt idx="822">
                  <c:v>7.0763900000000005E-2</c:v>
                </c:pt>
                <c:pt idx="823">
                  <c:v>7.0734900000000003E-2</c:v>
                </c:pt>
                <c:pt idx="824">
                  <c:v>7.0591699999999993E-2</c:v>
                </c:pt>
                <c:pt idx="825">
                  <c:v>7.0176500000000003E-2</c:v>
                </c:pt>
                <c:pt idx="826">
                  <c:v>7.0077899999999999E-2</c:v>
                </c:pt>
                <c:pt idx="827">
                  <c:v>6.9885299999999997E-2</c:v>
                </c:pt>
                <c:pt idx="828">
                  <c:v>6.9761500000000004E-2</c:v>
                </c:pt>
                <c:pt idx="829">
                  <c:v>6.93304E-2</c:v>
                </c:pt>
                <c:pt idx="830">
                  <c:v>6.91079E-2</c:v>
                </c:pt>
                <c:pt idx="831">
                  <c:v>6.8872600000000006E-2</c:v>
                </c:pt>
                <c:pt idx="832">
                  <c:v>6.8673600000000001E-2</c:v>
                </c:pt>
                <c:pt idx="833">
                  <c:v>6.8252400000000005E-2</c:v>
                </c:pt>
                <c:pt idx="834">
                  <c:v>6.7903400000000003E-2</c:v>
                </c:pt>
                <c:pt idx="835">
                  <c:v>6.7560999999999996E-2</c:v>
                </c:pt>
                <c:pt idx="836">
                  <c:v>6.7163799999999996E-2</c:v>
                </c:pt>
                <c:pt idx="837">
                  <c:v>6.6734699999999994E-2</c:v>
                </c:pt>
                <c:pt idx="838">
                  <c:v>6.6317299999999996E-2</c:v>
                </c:pt>
                <c:pt idx="839">
                  <c:v>6.5945500000000004E-2</c:v>
                </c:pt>
                <c:pt idx="840">
                  <c:v>6.5182799999999999E-2</c:v>
                </c:pt>
                <c:pt idx="841">
                  <c:v>6.4749299999999996E-2</c:v>
                </c:pt>
                <c:pt idx="842">
                  <c:v>6.4418000000000003E-2</c:v>
                </c:pt>
                <c:pt idx="843">
                  <c:v>6.4044799999999999E-2</c:v>
                </c:pt>
                <c:pt idx="844">
                  <c:v>6.3254900000000003E-2</c:v>
                </c:pt>
                <c:pt idx="845">
                  <c:v>6.2689599999999998E-2</c:v>
                </c:pt>
                <c:pt idx="846">
                  <c:v>6.2152300000000001E-2</c:v>
                </c:pt>
                <c:pt idx="847">
                  <c:v>6.1787599999999998E-2</c:v>
                </c:pt>
                <c:pt idx="848">
                  <c:v>6.1161E-2</c:v>
                </c:pt>
                <c:pt idx="849">
                  <c:v>6.0439699999999999E-2</c:v>
                </c:pt>
                <c:pt idx="850">
                  <c:v>5.9534499999999997E-2</c:v>
                </c:pt>
                <c:pt idx="851">
                  <c:v>5.8783700000000001E-2</c:v>
                </c:pt>
                <c:pt idx="852">
                  <c:v>5.81266E-2</c:v>
                </c:pt>
                <c:pt idx="853">
                  <c:v>5.7467900000000002E-2</c:v>
                </c:pt>
                <c:pt idx="854">
                  <c:v>5.6712800000000001E-2</c:v>
                </c:pt>
                <c:pt idx="855">
                  <c:v>5.5824199999999997E-2</c:v>
                </c:pt>
                <c:pt idx="856">
                  <c:v>5.4896500000000001E-2</c:v>
                </c:pt>
                <c:pt idx="857">
                  <c:v>5.4322700000000002E-2</c:v>
                </c:pt>
                <c:pt idx="858">
                  <c:v>5.3425500000000001E-2</c:v>
                </c:pt>
                <c:pt idx="859">
                  <c:v>5.26837E-2</c:v>
                </c:pt>
                <c:pt idx="860">
                  <c:v>5.1756499999999997E-2</c:v>
                </c:pt>
                <c:pt idx="861">
                  <c:v>5.0802100000000003E-2</c:v>
                </c:pt>
                <c:pt idx="862">
                  <c:v>4.9987499999999997E-2</c:v>
                </c:pt>
                <c:pt idx="863">
                  <c:v>4.9049099999999998E-2</c:v>
                </c:pt>
                <c:pt idx="864">
                  <c:v>4.8064999999999997E-2</c:v>
                </c:pt>
                <c:pt idx="865">
                  <c:v>4.6876399999999999E-2</c:v>
                </c:pt>
                <c:pt idx="866">
                  <c:v>4.5922299999999999E-2</c:v>
                </c:pt>
                <c:pt idx="867">
                  <c:v>4.4956299999999998E-2</c:v>
                </c:pt>
                <c:pt idx="868">
                  <c:v>4.3935700000000001E-2</c:v>
                </c:pt>
                <c:pt idx="869">
                  <c:v>4.2709200000000003E-2</c:v>
                </c:pt>
                <c:pt idx="870">
                  <c:v>4.1700000000000001E-2</c:v>
                </c:pt>
                <c:pt idx="871">
                  <c:v>4.0596E-2</c:v>
                </c:pt>
                <c:pt idx="872">
                  <c:v>3.9699400000000003E-2</c:v>
                </c:pt>
                <c:pt idx="873">
                  <c:v>3.8505999999999999E-2</c:v>
                </c:pt>
                <c:pt idx="874">
                  <c:v>3.7389499999999999E-2</c:v>
                </c:pt>
                <c:pt idx="875">
                  <c:v>3.6178200000000001E-2</c:v>
                </c:pt>
                <c:pt idx="876">
                  <c:v>3.5076599999999999E-2</c:v>
                </c:pt>
                <c:pt idx="877">
                  <c:v>3.4126999999999998E-2</c:v>
                </c:pt>
                <c:pt idx="878">
                  <c:v>3.30224E-2</c:v>
                </c:pt>
                <c:pt idx="879">
                  <c:v>3.1889000000000001E-2</c:v>
                </c:pt>
                <c:pt idx="880">
                  <c:v>3.04538E-2</c:v>
                </c:pt>
                <c:pt idx="881">
                  <c:v>2.9450799999999999E-2</c:v>
                </c:pt>
                <c:pt idx="882">
                  <c:v>2.8288399999999998E-2</c:v>
                </c:pt>
                <c:pt idx="883">
                  <c:v>2.7313400000000002E-2</c:v>
                </c:pt>
                <c:pt idx="884">
                  <c:v>2.6041100000000001E-2</c:v>
                </c:pt>
                <c:pt idx="885">
                  <c:v>2.4787500000000001E-2</c:v>
                </c:pt>
                <c:pt idx="886">
                  <c:v>2.3674500000000001E-2</c:v>
                </c:pt>
                <c:pt idx="887">
                  <c:v>2.2453299999999999E-2</c:v>
                </c:pt>
                <c:pt idx="888">
                  <c:v>2.1308000000000001E-2</c:v>
                </c:pt>
                <c:pt idx="889">
                  <c:v>2.01478E-2</c:v>
                </c:pt>
                <c:pt idx="890">
                  <c:v>1.8858E-2</c:v>
                </c:pt>
                <c:pt idx="891">
                  <c:v>1.76709E-2</c:v>
                </c:pt>
                <c:pt idx="892">
                  <c:v>1.6348399999999999E-2</c:v>
                </c:pt>
                <c:pt idx="893">
                  <c:v>1.5368700000000001E-2</c:v>
                </c:pt>
                <c:pt idx="894">
                  <c:v>1.3868E-2</c:v>
                </c:pt>
                <c:pt idx="895">
                  <c:v>1.27224E-2</c:v>
                </c:pt>
                <c:pt idx="896">
                  <c:v>1.1712200000000001E-2</c:v>
                </c:pt>
                <c:pt idx="897">
                  <c:v>1.04323E-2</c:v>
                </c:pt>
                <c:pt idx="898">
                  <c:v>9.3203499999999998E-3</c:v>
                </c:pt>
                <c:pt idx="899">
                  <c:v>8.0680000000000005E-3</c:v>
                </c:pt>
                <c:pt idx="900">
                  <c:v>6.8489600000000003E-3</c:v>
                </c:pt>
                <c:pt idx="901">
                  <c:v>5.7682599999999999E-3</c:v>
                </c:pt>
                <c:pt idx="902">
                  <c:v>4.7072299999999997E-3</c:v>
                </c:pt>
                <c:pt idx="903">
                  <c:v>3.4938500000000002E-3</c:v>
                </c:pt>
                <c:pt idx="904">
                  <c:v>2.3603299999999999E-3</c:v>
                </c:pt>
                <c:pt idx="905">
                  <c:v>1.0188700000000001E-3</c:v>
                </c:pt>
                <c:pt idx="906">
                  <c:v>-1.32958E-4</c:v>
                </c:pt>
                <c:pt idx="907">
                  <c:v>-9.5502499999999997E-4</c:v>
                </c:pt>
                <c:pt idx="908">
                  <c:v>-2.0429300000000001E-3</c:v>
                </c:pt>
                <c:pt idx="909">
                  <c:v>-3.16169E-3</c:v>
                </c:pt>
                <c:pt idx="910">
                  <c:v>-4.3722400000000003E-3</c:v>
                </c:pt>
                <c:pt idx="911">
                  <c:v>-5.6039699999999998E-3</c:v>
                </c:pt>
                <c:pt idx="912">
                  <c:v>-6.5966799999999997E-3</c:v>
                </c:pt>
                <c:pt idx="913">
                  <c:v>-7.6273599999999997E-3</c:v>
                </c:pt>
                <c:pt idx="914">
                  <c:v>-8.7082199999999992E-3</c:v>
                </c:pt>
                <c:pt idx="915">
                  <c:v>-1.0011000000000001E-2</c:v>
                </c:pt>
                <c:pt idx="916">
                  <c:v>-1.10508E-2</c:v>
                </c:pt>
                <c:pt idx="917">
                  <c:v>-1.21435E-2</c:v>
                </c:pt>
                <c:pt idx="918">
                  <c:v>-1.30911E-2</c:v>
                </c:pt>
                <c:pt idx="919">
                  <c:v>-1.40699E-2</c:v>
                </c:pt>
                <c:pt idx="920">
                  <c:v>-1.51384E-2</c:v>
                </c:pt>
                <c:pt idx="921">
                  <c:v>-1.6127900000000001E-2</c:v>
                </c:pt>
                <c:pt idx="922">
                  <c:v>-1.6882899999999999E-2</c:v>
                </c:pt>
                <c:pt idx="923">
                  <c:v>-1.7986800000000001E-2</c:v>
                </c:pt>
                <c:pt idx="924">
                  <c:v>-1.8775799999999999E-2</c:v>
                </c:pt>
                <c:pt idx="925">
                  <c:v>-1.9868199999999999E-2</c:v>
                </c:pt>
                <c:pt idx="926">
                  <c:v>-2.0706800000000001E-2</c:v>
                </c:pt>
                <c:pt idx="927">
                  <c:v>-2.1736499999999999E-2</c:v>
                </c:pt>
                <c:pt idx="928">
                  <c:v>-2.2529199999999999E-2</c:v>
                </c:pt>
                <c:pt idx="929">
                  <c:v>-2.34976E-2</c:v>
                </c:pt>
                <c:pt idx="930">
                  <c:v>-2.4402799999999999E-2</c:v>
                </c:pt>
                <c:pt idx="931">
                  <c:v>-2.5384500000000001E-2</c:v>
                </c:pt>
                <c:pt idx="932">
                  <c:v>-2.59473E-2</c:v>
                </c:pt>
                <c:pt idx="933">
                  <c:v>-2.6802200000000002E-2</c:v>
                </c:pt>
                <c:pt idx="934">
                  <c:v>-2.7878400000000001E-2</c:v>
                </c:pt>
                <c:pt idx="935">
                  <c:v>-2.8596699999999999E-2</c:v>
                </c:pt>
                <c:pt idx="936">
                  <c:v>-2.95401E-2</c:v>
                </c:pt>
                <c:pt idx="937">
                  <c:v>-3.0081500000000001E-2</c:v>
                </c:pt>
                <c:pt idx="938">
                  <c:v>-3.0969799999999999E-2</c:v>
                </c:pt>
                <c:pt idx="939">
                  <c:v>-3.1800200000000001E-2</c:v>
                </c:pt>
                <c:pt idx="940">
                  <c:v>-3.26042E-2</c:v>
                </c:pt>
                <c:pt idx="941">
                  <c:v>-3.3434899999999997E-2</c:v>
                </c:pt>
                <c:pt idx="942">
                  <c:v>-3.4018800000000002E-2</c:v>
                </c:pt>
                <c:pt idx="943">
                  <c:v>-3.4676899999999997E-2</c:v>
                </c:pt>
                <c:pt idx="944">
                  <c:v>-3.5201099999999999E-2</c:v>
                </c:pt>
                <c:pt idx="945">
                  <c:v>-3.6077699999999997E-2</c:v>
                </c:pt>
                <c:pt idx="946">
                  <c:v>-3.6694600000000001E-2</c:v>
                </c:pt>
                <c:pt idx="947">
                  <c:v>-3.73017E-2</c:v>
                </c:pt>
                <c:pt idx="948">
                  <c:v>-3.78106E-2</c:v>
                </c:pt>
                <c:pt idx="949">
                  <c:v>-3.8565500000000003E-2</c:v>
                </c:pt>
                <c:pt idx="950">
                  <c:v>-3.91052E-2</c:v>
                </c:pt>
                <c:pt idx="951">
                  <c:v>-3.9831999999999999E-2</c:v>
                </c:pt>
                <c:pt idx="952">
                  <c:v>-4.03349E-2</c:v>
                </c:pt>
                <c:pt idx="953">
                  <c:v>-4.0827200000000001E-2</c:v>
                </c:pt>
                <c:pt idx="954">
                  <c:v>-4.16032E-2</c:v>
                </c:pt>
                <c:pt idx="955">
                  <c:v>-4.20448E-2</c:v>
                </c:pt>
                <c:pt idx="956">
                  <c:v>-4.2542700000000003E-2</c:v>
                </c:pt>
                <c:pt idx="957">
                  <c:v>-4.3012599999999998E-2</c:v>
                </c:pt>
                <c:pt idx="958">
                  <c:v>-4.3537899999999997E-2</c:v>
                </c:pt>
                <c:pt idx="959">
                  <c:v>-4.4145200000000002E-2</c:v>
                </c:pt>
                <c:pt idx="960">
                  <c:v>-4.4549900000000003E-2</c:v>
                </c:pt>
                <c:pt idx="961">
                  <c:v>-4.4859999999999997E-2</c:v>
                </c:pt>
                <c:pt idx="962">
                  <c:v>-4.53012E-2</c:v>
                </c:pt>
                <c:pt idx="963">
                  <c:v>-4.5622599999999999E-2</c:v>
                </c:pt>
                <c:pt idx="964">
                  <c:v>-4.6261999999999998E-2</c:v>
                </c:pt>
                <c:pt idx="965">
                  <c:v>-4.6675800000000003E-2</c:v>
                </c:pt>
                <c:pt idx="966">
                  <c:v>-4.7049000000000001E-2</c:v>
                </c:pt>
                <c:pt idx="967">
                  <c:v>-4.7355700000000001E-2</c:v>
                </c:pt>
                <c:pt idx="968">
                  <c:v>-4.78933E-2</c:v>
                </c:pt>
                <c:pt idx="969">
                  <c:v>-4.8281200000000003E-2</c:v>
                </c:pt>
                <c:pt idx="970">
                  <c:v>-4.87065E-2</c:v>
                </c:pt>
                <c:pt idx="971">
                  <c:v>-4.9027599999999998E-2</c:v>
                </c:pt>
                <c:pt idx="972">
                  <c:v>-4.93129E-2</c:v>
                </c:pt>
                <c:pt idx="973">
                  <c:v>-4.96341E-2</c:v>
                </c:pt>
                <c:pt idx="974">
                  <c:v>-5.0007299999999998E-2</c:v>
                </c:pt>
                <c:pt idx="975">
                  <c:v>-5.0353000000000002E-2</c:v>
                </c:pt>
                <c:pt idx="976">
                  <c:v>-5.0578900000000003E-2</c:v>
                </c:pt>
                <c:pt idx="977">
                  <c:v>-5.074E-2</c:v>
                </c:pt>
                <c:pt idx="978">
                  <c:v>-5.1150000000000001E-2</c:v>
                </c:pt>
                <c:pt idx="979">
                  <c:v>-5.14113E-2</c:v>
                </c:pt>
                <c:pt idx="980">
                  <c:v>-5.1929500000000003E-2</c:v>
                </c:pt>
                <c:pt idx="981">
                  <c:v>-5.2067599999999999E-2</c:v>
                </c:pt>
                <c:pt idx="982">
                  <c:v>-5.2429099999999999E-2</c:v>
                </c:pt>
                <c:pt idx="983">
                  <c:v>-5.2636599999999999E-2</c:v>
                </c:pt>
                <c:pt idx="984">
                  <c:v>-5.2996000000000001E-2</c:v>
                </c:pt>
                <c:pt idx="985">
                  <c:v>-5.33439E-2</c:v>
                </c:pt>
                <c:pt idx="986">
                  <c:v>-5.3523399999999999E-2</c:v>
                </c:pt>
                <c:pt idx="987">
                  <c:v>-5.3772300000000002E-2</c:v>
                </c:pt>
                <c:pt idx="988">
                  <c:v>-5.3993100000000002E-2</c:v>
                </c:pt>
                <c:pt idx="989">
                  <c:v>-5.4324699999999997E-2</c:v>
                </c:pt>
                <c:pt idx="990">
                  <c:v>-5.4503999999999997E-2</c:v>
                </c:pt>
                <c:pt idx="991">
                  <c:v>-5.4731299999999997E-2</c:v>
                </c:pt>
                <c:pt idx="992">
                  <c:v>-5.50321E-2</c:v>
                </c:pt>
                <c:pt idx="993">
                  <c:v>-5.5220199999999997E-2</c:v>
                </c:pt>
                <c:pt idx="994">
                  <c:v>-5.5513699999999999E-2</c:v>
                </c:pt>
                <c:pt idx="995">
                  <c:v>-5.6073900000000003E-2</c:v>
                </c:pt>
                <c:pt idx="996">
                  <c:v>-5.62065E-2</c:v>
                </c:pt>
                <c:pt idx="997">
                  <c:v>-5.6348000000000002E-2</c:v>
                </c:pt>
                <c:pt idx="998">
                  <c:v>-5.6690499999999998E-2</c:v>
                </c:pt>
                <c:pt idx="999">
                  <c:v>-5.6940299999999999E-2</c:v>
                </c:pt>
                <c:pt idx="1000">
                  <c:v>-5.7467499999999998E-2</c:v>
                </c:pt>
                <c:pt idx="1001">
                  <c:v>-5.7639999999999997E-2</c:v>
                </c:pt>
                <c:pt idx="1002">
                  <c:v>-5.7851E-2</c:v>
                </c:pt>
                <c:pt idx="1003">
                  <c:v>-5.8171399999999998E-2</c:v>
                </c:pt>
                <c:pt idx="1004">
                  <c:v>-5.8484000000000001E-2</c:v>
                </c:pt>
                <c:pt idx="1005">
                  <c:v>-5.8783700000000001E-2</c:v>
                </c:pt>
                <c:pt idx="1006">
                  <c:v>-5.9232100000000003E-2</c:v>
                </c:pt>
                <c:pt idx="1007">
                  <c:v>-5.9412699999999999E-2</c:v>
                </c:pt>
                <c:pt idx="1008">
                  <c:v>-5.9678599999999998E-2</c:v>
                </c:pt>
                <c:pt idx="1009">
                  <c:v>-5.9805200000000003E-2</c:v>
                </c:pt>
                <c:pt idx="1010">
                  <c:v>-6.0255400000000001E-2</c:v>
                </c:pt>
                <c:pt idx="1011">
                  <c:v>-6.0637999999999997E-2</c:v>
                </c:pt>
                <c:pt idx="1012">
                  <c:v>-6.08239E-2</c:v>
                </c:pt>
                <c:pt idx="1013">
                  <c:v>-6.1087500000000003E-2</c:v>
                </c:pt>
                <c:pt idx="1014">
                  <c:v>-6.1352200000000003E-2</c:v>
                </c:pt>
                <c:pt idx="1015">
                  <c:v>-6.1674100000000003E-2</c:v>
                </c:pt>
                <c:pt idx="1016">
                  <c:v>-6.2016799999999997E-2</c:v>
                </c:pt>
                <c:pt idx="1017">
                  <c:v>-6.2433700000000002E-2</c:v>
                </c:pt>
                <c:pt idx="1018">
                  <c:v>-6.2799900000000006E-2</c:v>
                </c:pt>
                <c:pt idx="1019">
                  <c:v>-6.3221100000000002E-2</c:v>
                </c:pt>
                <c:pt idx="1020">
                  <c:v>-6.3514000000000001E-2</c:v>
                </c:pt>
                <c:pt idx="1021">
                  <c:v>-6.3994899999999993E-2</c:v>
                </c:pt>
                <c:pt idx="1022">
                  <c:v>-6.4526E-2</c:v>
                </c:pt>
                <c:pt idx="1023">
                  <c:v>-6.47702E-2</c:v>
                </c:pt>
                <c:pt idx="1024">
                  <c:v>-6.5350900000000003E-2</c:v>
                </c:pt>
                <c:pt idx="1025">
                  <c:v>-6.5838599999999997E-2</c:v>
                </c:pt>
                <c:pt idx="1026">
                  <c:v>-6.6163E-2</c:v>
                </c:pt>
                <c:pt idx="1027">
                  <c:v>-6.6447500000000007E-2</c:v>
                </c:pt>
                <c:pt idx="1028">
                  <c:v>-6.6838700000000001E-2</c:v>
                </c:pt>
                <c:pt idx="1029">
                  <c:v>-6.7361799999999999E-2</c:v>
                </c:pt>
                <c:pt idx="1030">
                  <c:v>-6.7663500000000001E-2</c:v>
                </c:pt>
                <c:pt idx="1031">
                  <c:v>-6.8241899999999994E-2</c:v>
                </c:pt>
                <c:pt idx="1032">
                  <c:v>-6.8536200000000005E-2</c:v>
                </c:pt>
                <c:pt idx="1033">
                  <c:v>-6.89327E-2</c:v>
                </c:pt>
                <c:pt idx="1034">
                  <c:v>-6.9383899999999998E-2</c:v>
                </c:pt>
                <c:pt idx="1035">
                  <c:v>-6.9927900000000001E-2</c:v>
                </c:pt>
                <c:pt idx="1036">
                  <c:v>-7.0420999999999997E-2</c:v>
                </c:pt>
                <c:pt idx="1037">
                  <c:v>-7.0867799999999995E-2</c:v>
                </c:pt>
                <c:pt idx="1038">
                  <c:v>-7.11561E-2</c:v>
                </c:pt>
                <c:pt idx="1039">
                  <c:v>-7.1616299999999994E-2</c:v>
                </c:pt>
                <c:pt idx="1040">
                  <c:v>-7.2112200000000001E-2</c:v>
                </c:pt>
                <c:pt idx="1041">
                  <c:v>-7.2567499999999993E-2</c:v>
                </c:pt>
                <c:pt idx="1042">
                  <c:v>-7.3124300000000003E-2</c:v>
                </c:pt>
                <c:pt idx="1043">
                  <c:v>-7.35127E-2</c:v>
                </c:pt>
                <c:pt idx="1044">
                  <c:v>-7.3949799999999996E-2</c:v>
                </c:pt>
                <c:pt idx="1045">
                  <c:v>-7.44224E-2</c:v>
                </c:pt>
                <c:pt idx="1046">
                  <c:v>-7.4991699999999994E-2</c:v>
                </c:pt>
                <c:pt idx="1047">
                  <c:v>-7.5536500000000006E-2</c:v>
                </c:pt>
                <c:pt idx="1048">
                  <c:v>-7.5873800000000005E-2</c:v>
                </c:pt>
                <c:pt idx="1049">
                  <c:v>-7.65454E-2</c:v>
                </c:pt>
                <c:pt idx="1050">
                  <c:v>-7.6771900000000004E-2</c:v>
                </c:pt>
                <c:pt idx="1051">
                  <c:v>-7.7301900000000007E-2</c:v>
                </c:pt>
                <c:pt idx="1052">
                  <c:v>-7.7639799999999995E-2</c:v>
                </c:pt>
                <c:pt idx="1053">
                  <c:v>-7.8204800000000005E-2</c:v>
                </c:pt>
                <c:pt idx="1054">
                  <c:v>-7.8661999999999996E-2</c:v>
                </c:pt>
                <c:pt idx="1055">
                  <c:v>-7.8999899999999998E-2</c:v>
                </c:pt>
                <c:pt idx="1056">
                  <c:v>-7.9520599999999997E-2</c:v>
                </c:pt>
                <c:pt idx="1057">
                  <c:v>-8.0003199999999997E-2</c:v>
                </c:pt>
                <c:pt idx="1058">
                  <c:v>-8.03672E-2</c:v>
                </c:pt>
                <c:pt idx="1059">
                  <c:v>-8.08614E-2</c:v>
                </c:pt>
                <c:pt idx="1060">
                  <c:v>-8.1279199999999996E-2</c:v>
                </c:pt>
                <c:pt idx="1061">
                  <c:v>-8.1719299999999995E-2</c:v>
                </c:pt>
                <c:pt idx="1062">
                  <c:v>-8.2038600000000003E-2</c:v>
                </c:pt>
                <c:pt idx="1063">
                  <c:v>-8.2349000000000006E-2</c:v>
                </c:pt>
                <c:pt idx="1064">
                  <c:v>-8.2977499999999996E-2</c:v>
                </c:pt>
                <c:pt idx="1065">
                  <c:v>-8.3318400000000001E-2</c:v>
                </c:pt>
                <c:pt idx="1066">
                  <c:v>-8.3798499999999998E-2</c:v>
                </c:pt>
                <c:pt idx="1067">
                  <c:v>-8.4157099999999999E-2</c:v>
                </c:pt>
                <c:pt idx="1068">
                  <c:v>-8.4484299999999998E-2</c:v>
                </c:pt>
                <c:pt idx="1069">
                  <c:v>-8.5008299999999995E-2</c:v>
                </c:pt>
                <c:pt idx="1070">
                  <c:v>-8.5331299999999999E-2</c:v>
                </c:pt>
                <c:pt idx="1071">
                  <c:v>-8.5720500000000005E-2</c:v>
                </c:pt>
                <c:pt idx="1072">
                  <c:v>-8.6088600000000001E-2</c:v>
                </c:pt>
                <c:pt idx="1073">
                  <c:v>-8.6267899999999995E-2</c:v>
                </c:pt>
                <c:pt idx="1074">
                  <c:v>-8.6582699999999999E-2</c:v>
                </c:pt>
                <c:pt idx="1075">
                  <c:v>-8.6831900000000004E-2</c:v>
                </c:pt>
                <c:pt idx="1076">
                  <c:v>-8.72415E-2</c:v>
                </c:pt>
                <c:pt idx="1077">
                  <c:v>-8.7615399999999996E-2</c:v>
                </c:pt>
                <c:pt idx="1078">
                  <c:v>-8.7746699999999997E-2</c:v>
                </c:pt>
                <c:pt idx="1079">
                  <c:v>-8.8236999999999996E-2</c:v>
                </c:pt>
                <c:pt idx="1080">
                  <c:v>-8.8578699999999996E-2</c:v>
                </c:pt>
                <c:pt idx="1081">
                  <c:v>-8.8884699999999997E-2</c:v>
                </c:pt>
                <c:pt idx="1082">
                  <c:v>-8.9175199999999996E-2</c:v>
                </c:pt>
                <c:pt idx="1083">
                  <c:v>-8.9407600000000004E-2</c:v>
                </c:pt>
                <c:pt idx="1084">
                  <c:v>-8.9610599999999999E-2</c:v>
                </c:pt>
                <c:pt idx="1085">
                  <c:v>-9.0097200000000002E-2</c:v>
                </c:pt>
                <c:pt idx="1086">
                  <c:v>-9.0051400000000004E-2</c:v>
                </c:pt>
                <c:pt idx="1087">
                  <c:v>-9.05392E-2</c:v>
                </c:pt>
                <c:pt idx="1088">
                  <c:v>-9.0542700000000004E-2</c:v>
                </c:pt>
                <c:pt idx="1089">
                  <c:v>-9.0774900000000006E-2</c:v>
                </c:pt>
                <c:pt idx="1090">
                  <c:v>-9.1260499999999994E-2</c:v>
                </c:pt>
                <c:pt idx="1091">
                  <c:v>-9.1325600000000007E-2</c:v>
                </c:pt>
                <c:pt idx="1092">
                  <c:v>-9.1379299999999997E-2</c:v>
                </c:pt>
                <c:pt idx="1093">
                  <c:v>-9.1488E-2</c:v>
                </c:pt>
                <c:pt idx="1094">
                  <c:v>-9.18403E-2</c:v>
                </c:pt>
                <c:pt idx="1095">
                  <c:v>-9.1975600000000005E-2</c:v>
                </c:pt>
                <c:pt idx="1096">
                  <c:v>-9.2185799999999998E-2</c:v>
                </c:pt>
                <c:pt idx="1097">
                  <c:v>-9.2231499999999994E-2</c:v>
                </c:pt>
                <c:pt idx="1098">
                  <c:v>-9.2311299999999999E-2</c:v>
                </c:pt>
                <c:pt idx="1099">
                  <c:v>-9.2367500000000005E-2</c:v>
                </c:pt>
                <c:pt idx="1100">
                  <c:v>-9.2684000000000002E-2</c:v>
                </c:pt>
                <c:pt idx="1101">
                  <c:v>-9.2880199999999996E-2</c:v>
                </c:pt>
                <c:pt idx="1102">
                  <c:v>-9.3052200000000002E-2</c:v>
                </c:pt>
                <c:pt idx="1103">
                  <c:v>-9.2900999999999997E-2</c:v>
                </c:pt>
                <c:pt idx="1104">
                  <c:v>-9.3042399999999997E-2</c:v>
                </c:pt>
                <c:pt idx="1105">
                  <c:v>-9.3251000000000001E-2</c:v>
                </c:pt>
                <c:pt idx="1106">
                  <c:v>-9.3395900000000004E-2</c:v>
                </c:pt>
                <c:pt idx="1107">
                  <c:v>-9.3296799999999999E-2</c:v>
                </c:pt>
                <c:pt idx="1108">
                  <c:v>-9.3337500000000004E-2</c:v>
                </c:pt>
                <c:pt idx="1109">
                  <c:v>-9.3337500000000004E-2</c:v>
                </c:pt>
                <c:pt idx="1110">
                  <c:v>-9.3420400000000001E-2</c:v>
                </c:pt>
                <c:pt idx="1111">
                  <c:v>-9.3415499999999999E-2</c:v>
                </c:pt>
                <c:pt idx="1112">
                  <c:v>-9.3455499999999997E-2</c:v>
                </c:pt>
                <c:pt idx="1113">
                  <c:v>-9.33055E-2</c:v>
                </c:pt>
                <c:pt idx="1114">
                  <c:v>-9.3353599999999995E-2</c:v>
                </c:pt>
                <c:pt idx="1115">
                  <c:v>-9.3274999999999997E-2</c:v>
                </c:pt>
                <c:pt idx="1116">
                  <c:v>-9.3279100000000004E-2</c:v>
                </c:pt>
                <c:pt idx="1117">
                  <c:v>-9.3239100000000005E-2</c:v>
                </c:pt>
                <c:pt idx="1118">
                  <c:v>-9.3022999999999995E-2</c:v>
                </c:pt>
                <c:pt idx="1119">
                  <c:v>-9.2912700000000001E-2</c:v>
                </c:pt>
                <c:pt idx="1120">
                  <c:v>-9.2861399999999997E-2</c:v>
                </c:pt>
                <c:pt idx="1121">
                  <c:v>-9.2742199999999997E-2</c:v>
                </c:pt>
                <c:pt idx="1122">
                  <c:v>-9.2615600000000006E-2</c:v>
                </c:pt>
                <c:pt idx="1123">
                  <c:v>-9.2335700000000007E-2</c:v>
                </c:pt>
                <c:pt idx="1124">
                  <c:v>-9.2279799999999995E-2</c:v>
                </c:pt>
                <c:pt idx="1125">
                  <c:v>-9.2258800000000002E-2</c:v>
                </c:pt>
                <c:pt idx="1126">
                  <c:v>-9.2042299999999994E-2</c:v>
                </c:pt>
                <c:pt idx="1127">
                  <c:v>-9.1867099999999993E-2</c:v>
                </c:pt>
                <c:pt idx="1128">
                  <c:v>-9.1562199999999996E-2</c:v>
                </c:pt>
                <c:pt idx="1129">
                  <c:v>-9.1373499999999996E-2</c:v>
                </c:pt>
                <c:pt idx="1130">
                  <c:v>-9.1339500000000004E-2</c:v>
                </c:pt>
                <c:pt idx="1131">
                  <c:v>-9.1065699999999999E-2</c:v>
                </c:pt>
                <c:pt idx="1132">
                  <c:v>-9.0996099999999996E-2</c:v>
                </c:pt>
                <c:pt idx="1133">
                  <c:v>-9.0584200000000004E-2</c:v>
                </c:pt>
                <c:pt idx="1134">
                  <c:v>-9.0233499999999994E-2</c:v>
                </c:pt>
                <c:pt idx="1135">
                  <c:v>-9.0123800000000004E-2</c:v>
                </c:pt>
                <c:pt idx="1136">
                  <c:v>-8.9955800000000002E-2</c:v>
                </c:pt>
                <c:pt idx="1137">
                  <c:v>-8.9548199999999994E-2</c:v>
                </c:pt>
                <c:pt idx="1138">
                  <c:v>-8.9190500000000006E-2</c:v>
                </c:pt>
                <c:pt idx="1139">
                  <c:v>-8.8753700000000005E-2</c:v>
                </c:pt>
                <c:pt idx="1140">
                  <c:v>-8.8393600000000003E-2</c:v>
                </c:pt>
                <c:pt idx="1141">
                  <c:v>-8.8150400000000004E-2</c:v>
                </c:pt>
                <c:pt idx="1142">
                  <c:v>-8.7608400000000003E-2</c:v>
                </c:pt>
                <c:pt idx="1143">
                  <c:v>-8.7307899999999994E-2</c:v>
                </c:pt>
                <c:pt idx="1144">
                  <c:v>-8.6835399999999993E-2</c:v>
                </c:pt>
                <c:pt idx="1145">
                  <c:v>-8.6295800000000006E-2</c:v>
                </c:pt>
                <c:pt idx="1146">
                  <c:v>-8.60596E-2</c:v>
                </c:pt>
                <c:pt idx="1147">
                  <c:v>-8.5627300000000003E-2</c:v>
                </c:pt>
                <c:pt idx="1148">
                  <c:v>-8.5173200000000004E-2</c:v>
                </c:pt>
                <c:pt idx="1149">
                  <c:v>-8.4808499999999995E-2</c:v>
                </c:pt>
                <c:pt idx="1150">
                  <c:v>-8.4287299999999996E-2</c:v>
                </c:pt>
                <c:pt idx="1151">
                  <c:v>-8.3998900000000001E-2</c:v>
                </c:pt>
                <c:pt idx="1152">
                  <c:v>-8.3519099999999999E-2</c:v>
                </c:pt>
                <c:pt idx="1153">
                  <c:v>-8.3002599999999996E-2</c:v>
                </c:pt>
                <c:pt idx="1154">
                  <c:v>-8.2651100000000005E-2</c:v>
                </c:pt>
                <c:pt idx="1155">
                  <c:v>-8.2283099999999998E-2</c:v>
                </c:pt>
                <c:pt idx="1156">
                  <c:v>-8.1699300000000002E-2</c:v>
                </c:pt>
                <c:pt idx="1157">
                  <c:v>-8.1137000000000001E-2</c:v>
                </c:pt>
                <c:pt idx="1158">
                  <c:v>-8.0530400000000002E-2</c:v>
                </c:pt>
                <c:pt idx="1159">
                  <c:v>-8.0204399999999995E-2</c:v>
                </c:pt>
                <c:pt idx="1160">
                  <c:v>-7.9642699999999997E-2</c:v>
                </c:pt>
                <c:pt idx="1161">
                  <c:v>-7.9111799999999996E-2</c:v>
                </c:pt>
                <c:pt idx="1162">
                  <c:v>-7.8638700000000006E-2</c:v>
                </c:pt>
                <c:pt idx="1163">
                  <c:v>-7.7955300000000005E-2</c:v>
                </c:pt>
                <c:pt idx="1164">
                  <c:v>-7.7533000000000005E-2</c:v>
                </c:pt>
                <c:pt idx="1165">
                  <c:v>-7.6949699999999996E-2</c:v>
                </c:pt>
                <c:pt idx="1166">
                  <c:v>-7.65546E-2</c:v>
                </c:pt>
                <c:pt idx="1167">
                  <c:v>-7.5877500000000001E-2</c:v>
                </c:pt>
                <c:pt idx="1168">
                  <c:v>-7.5207300000000005E-2</c:v>
                </c:pt>
                <c:pt idx="1169">
                  <c:v>-7.4747400000000006E-2</c:v>
                </c:pt>
                <c:pt idx="1170">
                  <c:v>-7.4213799999999996E-2</c:v>
                </c:pt>
                <c:pt idx="1171">
                  <c:v>-7.3578299999999999E-2</c:v>
                </c:pt>
                <c:pt idx="1172">
                  <c:v>-7.3143899999999998E-2</c:v>
                </c:pt>
                <c:pt idx="1173">
                  <c:v>-7.2423199999999993E-2</c:v>
                </c:pt>
                <c:pt idx="1174">
                  <c:v>-7.1919200000000003E-2</c:v>
                </c:pt>
                <c:pt idx="1175">
                  <c:v>-7.1222099999999997E-2</c:v>
                </c:pt>
                <c:pt idx="1176">
                  <c:v>-7.0860400000000004E-2</c:v>
                </c:pt>
                <c:pt idx="1177">
                  <c:v>-7.0290900000000003E-2</c:v>
                </c:pt>
                <c:pt idx="1178">
                  <c:v>-6.9577700000000006E-2</c:v>
                </c:pt>
                <c:pt idx="1179">
                  <c:v>-6.9038000000000002E-2</c:v>
                </c:pt>
                <c:pt idx="1180">
                  <c:v>-6.8504399999999993E-2</c:v>
                </c:pt>
                <c:pt idx="1181">
                  <c:v>-6.7776699999999995E-2</c:v>
                </c:pt>
                <c:pt idx="1182">
                  <c:v>-6.7126099999999994E-2</c:v>
                </c:pt>
                <c:pt idx="1183">
                  <c:v>-6.6501299999999999E-2</c:v>
                </c:pt>
                <c:pt idx="1184">
                  <c:v>-6.6015900000000002E-2</c:v>
                </c:pt>
                <c:pt idx="1185">
                  <c:v>-6.5384800000000007E-2</c:v>
                </c:pt>
                <c:pt idx="1186">
                  <c:v>-6.4775700000000005E-2</c:v>
                </c:pt>
                <c:pt idx="1187">
                  <c:v>-6.4098000000000002E-2</c:v>
                </c:pt>
                <c:pt idx="1188">
                  <c:v>-6.3430799999999996E-2</c:v>
                </c:pt>
                <c:pt idx="1189">
                  <c:v>-6.2828099999999998E-2</c:v>
                </c:pt>
                <c:pt idx="1190">
                  <c:v>-6.2263300000000001E-2</c:v>
                </c:pt>
                <c:pt idx="1191">
                  <c:v>-6.1646699999999999E-2</c:v>
                </c:pt>
                <c:pt idx="1192">
                  <c:v>-6.09723E-2</c:v>
                </c:pt>
                <c:pt idx="1193">
                  <c:v>-6.0261099999999998E-2</c:v>
                </c:pt>
                <c:pt idx="1194">
                  <c:v>-5.9652200000000002E-2</c:v>
                </c:pt>
                <c:pt idx="1195">
                  <c:v>-5.9027700000000002E-2</c:v>
                </c:pt>
                <c:pt idx="1196">
                  <c:v>-5.8538E-2</c:v>
                </c:pt>
                <c:pt idx="1197">
                  <c:v>-5.7796E-2</c:v>
                </c:pt>
                <c:pt idx="1198">
                  <c:v>-5.7168099999999999E-2</c:v>
                </c:pt>
                <c:pt idx="1199">
                  <c:v>-5.6563500000000003E-2</c:v>
                </c:pt>
                <c:pt idx="1200">
                  <c:v>-5.5875500000000002E-2</c:v>
                </c:pt>
                <c:pt idx="1201">
                  <c:v>-5.5217099999999998E-2</c:v>
                </c:pt>
                <c:pt idx="1202">
                  <c:v>-5.4577100000000003E-2</c:v>
                </c:pt>
                <c:pt idx="1203">
                  <c:v>-5.3836299999999997E-2</c:v>
                </c:pt>
                <c:pt idx="1204">
                  <c:v>-5.3136000000000003E-2</c:v>
                </c:pt>
                <c:pt idx="1205">
                  <c:v>-5.22631E-2</c:v>
                </c:pt>
                <c:pt idx="1206">
                  <c:v>-5.18162E-2</c:v>
                </c:pt>
                <c:pt idx="1207">
                  <c:v>-5.0991700000000001E-2</c:v>
                </c:pt>
                <c:pt idx="1208">
                  <c:v>-5.0267100000000002E-2</c:v>
                </c:pt>
                <c:pt idx="1209">
                  <c:v>-4.97265E-2</c:v>
                </c:pt>
                <c:pt idx="1210">
                  <c:v>-4.8981799999999999E-2</c:v>
                </c:pt>
                <c:pt idx="1211">
                  <c:v>-4.8293099999999999E-2</c:v>
                </c:pt>
                <c:pt idx="1212" formatCode="0.00E+00">
                  <c:v>-4.7503099999999999E-2</c:v>
                </c:pt>
                <c:pt idx="1213">
                  <c:v>-4.6812100000000002E-2</c:v>
                </c:pt>
                <c:pt idx="1214">
                  <c:v>-4.6233400000000001E-2</c:v>
                </c:pt>
                <c:pt idx="1215">
                  <c:v>-4.5430100000000001E-2</c:v>
                </c:pt>
                <c:pt idx="1216">
                  <c:v>-4.4672400000000001E-2</c:v>
                </c:pt>
                <c:pt idx="1217">
                  <c:v>-4.38488E-2</c:v>
                </c:pt>
                <c:pt idx="1218">
                  <c:v>-4.2940600000000002E-2</c:v>
                </c:pt>
                <c:pt idx="1219">
                  <c:v>-4.2499200000000001E-2</c:v>
                </c:pt>
                <c:pt idx="1220">
                  <c:v>-4.1616800000000002E-2</c:v>
                </c:pt>
                <c:pt idx="1221">
                  <c:v>-4.0901600000000003E-2</c:v>
                </c:pt>
                <c:pt idx="1222">
                  <c:v>-3.99616E-2</c:v>
                </c:pt>
                <c:pt idx="1223">
                  <c:v>-3.9129799999999999E-2</c:v>
                </c:pt>
                <c:pt idx="1224">
                  <c:v>-3.8503700000000002E-2</c:v>
                </c:pt>
                <c:pt idx="1225">
                  <c:v>-3.7626600000000003E-2</c:v>
                </c:pt>
                <c:pt idx="1226">
                  <c:v>-3.6877E-2</c:v>
                </c:pt>
                <c:pt idx="1227">
                  <c:v>-3.6025500000000002E-2</c:v>
                </c:pt>
                <c:pt idx="1228">
                  <c:v>-3.5104799999999999E-2</c:v>
                </c:pt>
                <c:pt idx="1229">
                  <c:v>-3.4464399999999999E-2</c:v>
                </c:pt>
                <c:pt idx="1230">
                  <c:v>-3.3717900000000002E-2</c:v>
                </c:pt>
                <c:pt idx="1231">
                  <c:v>-3.2870799999999999E-2</c:v>
                </c:pt>
                <c:pt idx="1232">
                  <c:v>-3.2043700000000001E-2</c:v>
                </c:pt>
                <c:pt idx="1233">
                  <c:v>-3.1023100000000001E-2</c:v>
                </c:pt>
                <c:pt idx="1234">
                  <c:v>-3.0344800000000002E-2</c:v>
                </c:pt>
                <c:pt idx="1235">
                  <c:v>-2.9416399999999999E-2</c:v>
                </c:pt>
                <c:pt idx="1236">
                  <c:v>-2.8584200000000001E-2</c:v>
                </c:pt>
                <c:pt idx="1237">
                  <c:v>-2.76689E-2</c:v>
                </c:pt>
                <c:pt idx="1238">
                  <c:v>-2.6835600000000001E-2</c:v>
                </c:pt>
                <c:pt idx="1239">
                  <c:v>-2.5900699999999999E-2</c:v>
                </c:pt>
                <c:pt idx="1240">
                  <c:v>-2.5092E-2</c:v>
                </c:pt>
                <c:pt idx="1241">
                  <c:v>-2.42128E-2</c:v>
                </c:pt>
                <c:pt idx="1242">
                  <c:v>-2.3353700000000002E-2</c:v>
                </c:pt>
                <c:pt idx="1243">
                  <c:v>-2.2401999999999998E-2</c:v>
                </c:pt>
                <c:pt idx="1244">
                  <c:v>-2.1648299999999999E-2</c:v>
                </c:pt>
                <c:pt idx="1245">
                  <c:v>-2.0783300000000001E-2</c:v>
                </c:pt>
                <c:pt idx="1246">
                  <c:v>-1.9880499999999999E-2</c:v>
                </c:pt>
                <c:pt idx="1247">
                  <c:v>-1.88164E-2</c:v>
                </c:pt>
                <c:pt idx="1248">
                  <c:v>-1.7932500000000001E-2</c:v>
                </c:pt>
                <c:pt idx="1249">
                  <c:v>-1.7164700000000001E-2</c:v>
                </c:pt>
                <c:pt idx="1250">
                  <c:v>-1.6138599999999999E-2</c:v>
                </c:pt>
                <c:pt idx="1251">
                  <c:v>-1.53449E-2</c:v>
                </c:pt>
                <c:pt idx="1252">
                  <c:v>-1.4057399999999999E-2</c:v>
                </c:pt>
                <c:pt idx="1253">
                  <c:v>-1.3299699999999999E-2</c:v>
                </c:pt>
                <c:pt idx="1254">
                  <c:v>-1.24869E-2</c:v>
                </c:pt>
                <c:pt idx="1255">
                  <c:v>-1.14237E-2</c:v>
                </c:pt>
                <c:pt idx="1256">
                  <c:v>-1.07543E-2</c:v>
                </c:pt>
                <c:pt idx="1257">
                  <c:v>-9.5531899999999996E-3</c:v>
                </c:pt>
                <c:pt idx="1258">
                  <c:v>-8.8519800000000006E-3</c:v>
                </c:pt>
                <c:pt idx="1259">
                  <c:v>-7.9826199999999993E-3</c:v>
                </c:pt>
                <c:pt idx="1260">
                  <c:v>-7.1760599999999997E-3</c:v>
                </c:pt>
                <c:pt idx="1261">
                  <c:v>-6.3113700000000002E-3</c:v>
                </c:pt>
                <c:pt idx="1262">
                  <c:v>-5.3250600000000004E-3</c:v>
                </c:pt>
                <c:pt idx="1263">
                  <c:v>-4.4428599999999999E-3</c:v>
                </c:pt>
                <c:pt idx="1264">
                  <c:v>-3.6430799999999999E-3</c:v>
                </c:pt>
                <c:pt idx="1265">
                  <c:v>-2.6647099999999998E-3</c:v>
                </c:pt>
                <c:pt idx="1266">
                  <c:v>-1.84913E-3</c:v>
                </c:pt>
                <c:pt idx="1267">
                  <c:v>-8.2217300000000004E-4</c:v>
                </c:pt>
                <c:pt idx="1268" formatCode="0.00E+00">
                  <c:v>-2.21732E-5</c:v>
                </c:pt>
                <c:pt idx="1269">
                  <c:v>8.2605799999999996E-4</c:v>
                </c:pt>
                <c:pt idx="1270">
                  <c:v>1.8315499999999999E-3</c:v>
                </c:pt>
                <c:pt idx="1271">
                  <c:v>2.6934400000000001E-3</c:v>
                </c:pt>
                <c:pt idx="1272">
                  <c:v>3.5175599999999999E-3</c:v>
                </c:pt>
                <c:pt idx="1273">
                  <c:v>4.4143200000000002E-3</c:v>
                </c:pt>
                <c:pt idx="1274">
                  <c:v>5.2202000000000004E-3</c:v>
                </c:pt>
                <c:pt idx="1275">
                  <c:v>6.1360599999999996E-3</c:v>
                </c:pt>
                <c:pt idx="1276">
                  <c:v>7.1021699999999997E-3</c:v>
                </c:pt>
                <c:pt idx="1277">
                  <c:v>7.8731700000000005E-3</c:v>
                </c:pt>
                <c:pt idx="1278">
                  <c:v>8.8135399999999999E-3</c:v>
                </c:pt>
                <c:pt idx="1279">
                  <c:v>9.3907399999999999E-3</c:v>
                </c:pt>
                <c:pt idx="1280">
                  <c:v>1.0248999999999999E-2</c:v>
                </c:pt>
                <c:pt idx="1281">
                  <c:v>1.11571E-2</c:v>
                </c:pt>
                <c:pt idx="1282">
                  <c:v>1.20553E-2</c:v>
                </c:pt>
                <c:pt idx="1283">
                  <c:v>1.26652E-2</c:v>
                </c:pt>
                <c:pt idx="1284">
                  <c:v>1.3302899999999999E-2</c:v>
                </c:pt>
                <c:pt idx="1285">
                  <c:v>1.41829E-2</c:v>
                </c:pt>
                <c:pt idx="1286">
                  <c:v>1.5059899999999999E-2</c:v>
                </c:pt>
                <c:pt idx="1287">
                  <c:v>1.5962199999999999E-2</c:v>
                </c:pt>
                <c:pt idx="1288">
                  <c:v>1.6760000000000001E-2</c:v>
                </c:pt>
                <c:pt idx="1289">
                  <c:v>1.7512E-2</c:v>
                </c:pt>
                <c:pt idx="1290">
                  <c:v>1.8209099999999999E-2</c:v>
                </c:pt>
                <c:pt idx="1291">
                  <c:v>1.9071999999999999E-2</c:v>
                </c:pt>
                <c:pt idx="1292">
                  <c:v>1.9820500000000001E-2</c:v>
                </c:pt>
                <c:pt idx="1293">
                  <c:v>2.0611999999999998E-2</c:v>
                </c:pt>
                <c:pt idx="1294">
                  <c:v>2.12619E-2</c:v>
                </c:pt>
                <c:pt idx="1295">
                  <c:v>2.1927499999999999E-2</c:v>
                </c:pt>
                <c:pt idx="1296">
                  <c:v>2.2532099999999999E-2</c:v>
                </c:pt>
                <c:pt idx="1297">
                  <c:v>2.35292E-2</c:v>
                </c:pt>
                <c:pt idx="1298">
                  <c:v>2.4175200000000001E-2</c:v>
                </c:pt>
                <c:pt idx="1299">
                  <c:v>2.4733600000000001E-2</c:v>
                </c:pt>
                <c:pt idx="1300">
                  <c:v>2.56207E-2</c:v>
                </c:pt>
                <c:pt idx="1301">
                  <c:v>2.6037100000000001E-2</c:v>
                </c:pt>
                <c:pt idx="1302">
                  <c:v>2.6969099999999999E-2</c:v>
                </c:pt>
                <c:pt idx="1303">
                  <c:v>2.7523599999999999E-2</c:v>
                </c:pt>
                <c:pt idx="1304">
                  <c:v>2.8145699999999999E-2</c:v>
                </c:pt>
                <c:pt idx="1305">
                  <c:v>2.88179E-2</c:v>
                </c:pt>
                <c:pt idx="1306">
                  <c:v>2.9454600000000001E-2</c:v>
                </c:pt>
                <c:pt idx="1307">
                  <c:v>3.01295E-2</c:v>
                </c:pt>
                <c:pt idx="1308">
                  <c:v>3.08241E-2</c:v>
                </c:pt>
                <c:pt idx="1309">
                  <c:v>3.1332499999999999E-2</c:v>
                </c:pt>
                <c:pt idx="1310">
                  <c:v>3.2119500000000002E-2</c:v>
                </c:pt>
                <c:pt idx="1311">
                  <c:v>3.2845100000000002E-2</c:v>
                </c:pt>
                <c:pt idx="1312">
                  <c:v>3.3578700000000003E-2</c:v>
                </c:pt>
                <c:pt idx="1313">
                  <c:v>3.3930200000000001E-2</c:v>
                </c:pt>
                <c:pt idx="1314">
                  <c:v>3.4556000000000003E-2</c:v>
                </c:pt>
                <c:pt idx="1315">
                  <c:v>3.5226800000000003E-2</c:v>
                </c:pt>
                <c:pt idx="1316">
                  <c:v>3.5829E-2</c:v>
                </c:pt>
                <c:pt idx="1317">
                  <c:v>3.6468899999999999E-2</c:v>
                </c:pt>
                <c:pt idx="1318">
                  <c:v>3.6948099999999998E-2</c:v>
                </c:pt>
                <c:pt idx="1319">
                  <c:v>3.7386200000000001E-2</c:v>
                </c:pt>
                <c:pt idx="1320">
                  <c:v>3.8058099999999997E-2</c:v>
                </c:pt>
                <c:pt idx="1321">
                  <c:v>3.8603100000000001E-2</c:v>
                </c:pt>
                <c:pt idx="1322">
                  <c:v>3.9267200000000002E-2</c:v>
                </c:pt>
                <c:pt idx="1323">
                  <c:v>3.9666800000000002E-2</c:v>
                </c:pt>
                <c:pt idx="1324">
                  <c:v>4.0421199999999997E-2</c:v>
                </c:pt>
                <c:pt idx="1325">
                  <c:v>4.0631100000000003E-2</c:v>
                </c:pt>
                <c:pt idx="1326">
                  <c:v>4.1225299999999999E-2</c:v>
                </c:pt>
                <c:pt idx="1327">
                  <c:v>4.1683100000000001E-2</c:v>
                </c:pt>
                <c:pt idx="1328">
                  <c:v>4.2016199999999997E-2</c:v>
                </c:pt>
                <c:pt idx="1329">
                  <c:v>4.2636899999999998E-2</c:v>
                </c:pt>
                <c:pt idx="1330">
                  <c:v>4.2928899999999999E-2</c:v>
                </c:pt>
                <c:pt idx="1331">
                  <c:v>4.3499799999999998E-2</c:v>
                </c:pt>
                <c:pt idx="1332">
                  <c:v>4.3819299999999999E-2</c:v>
                </c:pt>
                <c:pt idx="1333">
                  <c:v>4.43133E-2</c:v>
                </c:pt>
                <c:pt idx="1334">
                  <c:v>4.48145E-2</c:v>
                </c:pt>
                <c:pt idx="1335">
                  <c:v>4.5269900000000002E-2</c:v>
                </c:pt>
                <c:pt idx="1336">
                  <c:v>4.5738800000000003E-2</c:v>
                </c:pt>
                <c:pt idx="1337">
                  <c:v>4.62213E-2</c:v>
                </c:pt>
                <c:pt idx="1338">
                  <c:v>4.6494500000000001E-2</c:v>
                </c:pt>
                <c:pt idx="1339">
                  <c:v>4.6963299999999999E-2</c:v>
                </c:pt>
                <c:pt idx="1340">
                  <c:v>4.7331999999999999E-2</c:v>
                </c:pt>
                <c:pt idx="1341">
                  <c:v>4.7781499999999998E-2</c:v>
                </c:pt>
                <c:pt idx="1342">
                  <c:v>4.8080199999999997E-2</c:v>
                </c:pt>
                <c:pt idx="1343">
                  <c:v>4.8265099999999998E-2</c:v>
                </c:pt>
                <c:pt idx="1344">
                  <c:v>4.8656499999999998E-2</c:v>
                </c:pt>
                <c:pt idx="1345">
                  <c:v>4.90728E-2</c:v>
                </c:pt>
                <c:pt idx="1346">
                  <c:v>4.9369200000000002E-2</c:v>
                </c:pt>
                <c:pt idx="1347">
                  <c:v>4.97277E-2</c:v>
                </c:pt>
                <c:pt idx="1348">
                  <c:v>4.9819299999999997E-2</c:v>
                </c:pt>
                <c:pt idx="1349">
                  <c:v>5.0129699999999999E-2</c:v>
                </c:pt>
                <c:pt idx="1350">
                  <c:v>5.0529299999999999E-2</c:v>
                </c:pt>
                <c:pt idx="1351">
                  <c:v>5.0949800000000003E-2</c:v>
                </c:pt>
                <c:pt idx="1352">
                  <c:v>5.1018300000000003E-2</c:v>
                </c:pt>
                <c:pt idx="1353">
                  <c:v>5.1295E-2</c:v>
                </c:pt>
                <c:pt idx="1354">
                  <c:v>5.1697699999999999E-2</c:v>
                </c:pt>
                <c:pt idx="1355">
                  <c:v>5.1755099999999998E-2</c:v>
                </c:pt>
                <c:pt idx="1356">
                  <c:v>5.2242999999999998E-2</c:v>
                </c:pt>
                <c:pt idx="1357">
                  <c:v>5.22344E-2</c:v>
                </c:pt>
                <c:pt idx="1358">
                  <c:v>5.24827E-2</c:v>
                </c:pt>
                <c:pt idx="1359">
                  <c:v>5.2680400000000002E-2</c:v>
                </c:pt>
                <c:pt idx="1360">
                  <c:v>5.2912099999999997E-2</c:v>
                </c:pt>
                <c:pt idx="1361">
                  <c:v>5.3171299999999998E-2</c:v>
                </c:pt>
                <c:pt idx="1362">
                  <c:v>5.3411899999999998E-2</c:v>
                </c:pt>
                <c:pt idx="1363">
                  <c:v>5.3612199999999999E-2</c:v>
                </c:pt>
                <c:pt idx="1364">
                  <c:v>5.3765399999999998E-2</c:v>
                </c:pt>
                <c:pt idx="1365">
                  <c:v>5.4115700000000003E-2</c:v>
                </c:pt>
                <c:pt idx="1366">
                  <c:v>5.4271399999999997E-2</c:v>
                </c:pt>
                <c:pt idx="1367">
                  <c:v>5.4561900000000003E-2</c:v>
                </c:pt>
                <c:pt idx="1368">
                  <c:v>5.4637999999999999E-2</c:v>
                </c:pt>
                <c:pt idx="1369">
                  <c:v>5.4860100000000002E-2</c:v>
                </c:pt>
                <c:pt idx="1370">
                  <c:v>5.5131899999999998E-2</c:v>
                </c:pt>
                <c:pt idx="1371">
                  <c:v>5.5330699999999997E-2</c:v>
                </c:pt>
                <c:pt idx="1372">
                  <c:v>5.5401499999999999E-2</c:v>
                </c:pt>
                <c:pt idx="1373">
                  <c:v>5.5446700000000002E-2</c:v>
                </c:pt>
                <c:pt idx="1374">
                  <c:v>5.5778599999999998E-2</c:v>
                </c:pt>
                <c:pt idx="1375">
                  <c:v>5.6028300000000003E-2</c:v>
                </c:pt>
                <c:pt idx="1376">
                  <c:v>5.6324600000000002E-2</c:v>
                </c:pt>
                <c:pt idx="1377">
                  <c:v>5.6374899999999999E-2</c:v>
                </c:pt>
                <c:pt idx="1378">
                  <c:v>5.6608899999999997E-2</c:v>
                </c:pt>
                <c:pt idx="1379">
                  <c:v>5.6873600000000003E-2</c:v>
                </c:pt>
                <c:pt idx="1380">
                  <c:v>5.7047899999999999E-2</c:v>
                </c:pt>
                <c:pt idx="1381">
                  <c:v>5.7336699999999997E-2</c:v>
                </c:pt>
                <c:pt idx="1382">
                  <c:v>5.7358199999999998E-2</c:v>
                </c:pt>
                <c:pt idx="1383">
                  <c:v>5.7654400000000001E-2</c:v>
                </c:pt>
                <c:pt idx="1384">
                  <c:v>5.7723799999999999E-2</c:v>
                </c:pt>
                <c:pt idx="1385">
                  <c:v>5.8033800000000003E-2</c:v>
                </c:pt>
                <c:pt idx="1386">
                  <c:v>5.8226E-2</c:v>
                </c:pt>
                <c:pt idx="1387">
                  <c:v>5.8293299999999999E-2</c:v>
                </c:pt>
                <c:pt idx="1388">
                  <c:v>5.8442800000000003E-2</c:v>
                </c:pt>
                <c:pt idx="1389">
                  <c:v>5.8698100000000003E-2</c:v>
                </c:pt>
                <c:pt idx="1390">
                  <c:v>5.8962199999999999E-2</c:v>
                </c:pt>
                <c:pt idx="1391">
                  <c:v>5.9159700000000003E-2</c:v>
                </c:pt>
                <c:pt idx="1392">
                  <c:v>5.9267899999999998E-2</c:v>
                </c:pt>
                <c:pt idx="1393">
                  <c:v>5.95071E-2</c:v>
                </c:pt>
                <c:pt idx="1394">
                  <c:v>5.9758100000000001E-2</c:v>
                </c:pt>
                <c:pt idx="1395">
                  <c:v>5.9970200000000001E-2</c:v>
                </c:pt>
                <c:pt idx="1396">
                  <c:v>6.0178099999999998E-2</c:v>
                </c:pt>
                <c:pt idx="1397">
                  <c:v>6.0257999999999999E-2</c:v>
                </c:pt>
                <c:pt idx="1398">
                  <c:v>6.0543300000000001E-2</c:v>
                </c:pt>
                <c:pt idx="1399">
                  <c:v>6.0771400000000003E-2</c:v>
                </c:pt>
                <c:pt idx="1400">
                  <c:v>6.0984799999999999E-2</c:v>
                </c:pt>
                <c:pt idx="1401">
                  <c:v>6.1304999999999998E-2</c:v>
                </c:pt>
                <c:pt idx="1402">
                  <c:v>6.1417899999999997E-2</c:v>
                </c:pt>
                <c:pt idx="1403">
                  <c:v>6.1588700000000003E-2</c:v>
                </c:pt>
                <c:pt idx="1404">
                  <c:v>6.1912700000000001E-2</c:v>
                </c:pt>
                <c:pt idx="1405">
                  <c:v>6.2179400000000003E-2</c:v>
                </c:pt>
                <c:pt idx="1406">
                  <c:v>6.2467099999999998E-2</c:v>
                </c:pt>
                <c:pt idx="1407">
                  <c:v>6.2473899999999999E-2</c:v>
                </c:pt>
                <c:pt idx="1408">
                  <c:v>6.2646199999999999E-2</c:v>
                </c:pt>
                <c:pt idx="1409">
                  <c:v>6.2828099999999998E-2</c:v>
                </c:pt>
                <c:pt idx="1410">
                  <c:v>6.31351E-2</c:v>
                </c:pt>
                <c:pt idx="1411">
                  <c:v>6.32239E-2</c:v>
                </c:pt>
                <c:pt idx="1412">
                  <c:v>6.3238500000000003E-2</c:v>
                </c:pt>
                <c:pt idx="1413">
                  <c:v>6.3351000000000005E-2</c:v>
                </c:pt>
                <c:pt idx="1414">
                  <c:v>6.3470799999999994E-2</c:v>
                </c:pt>
                <c:pt idx="1415">
                  <c:v>6.3823000000000005E-2</c:v>
                </c:pt>
                <c:pt idx="1416">
                  <c:v>6.4032800000000001E-2</c:v>
                </c:pt>
                <c:pt idx="1417">
                  <c:v>6.4077099999999998E-2</c:v>
                </c:pt>
                <c:pt idx="1418">
                  <c:v>6.4271800000000004E-2</c:v>
                </c:pt>
                <c:pt idx="1419">
                  <c:v>6.4395400000000005E-2</c:v>
                </c:pt>
                <c:pt idx="1420">
                  <c:v>6.4703200000000002E-2</c:v>
                </c:pt>
                <c:pt idx="1421">
                  <c:v>6.4848699999999995E-2</c:v>
                </c:pt>
                <c:pt idx="1422">
                  <c:v>6.4896300000000004E-2</c:v>
                </c:pt>
                <c:pt idx="1423">
                  <c:v>6.5112600000000007E-2</c:v>
                </c:pt>
                <c:pt idx="1424">
                  <c:v>6.5236699999999995E-2</c:v>
                </c:pt>
                <c:pt idx="1425">
                  <c:v>6.5354400000000007E-2</c:v>
                </c:pt>
                <c:pt idx="1426">
                  <c:v>6.5501799999999999E-2</c:v>
                </c:pt>
                <c:pt idx="1427">
                  <c:v>6.5583299999999997E-2</c:v>
                </c:pt>
                <c:pt idx="1428">
                  <c:v>6.5684599999999996E-2</c:v>
                </c:pt>
                <c:pt idx="1429">
                  <c:v>6.5683099999999994E-2</c:v>
                </c:pt>
                <c:pt idx="1430">
                  <c:v>6.6043400000000002E-2</c:v>
                </c:pt>
                <c:pt idx="1431">
                  <c:v>6.5795900000000004E-2</c:v>
                </c:pt>
                <c:pt idx="1432">
                  <c:v>6.5956699999999993E-2</c:v>
                </c:pt>
                <c:pt idx="1433">
                  <c:v>6.5972199999999995E-2</c:v>
                </c:pt>
                <c:pt idx="1434">
                  <c:v>6.5965599999999999E-2</c:v>
                </c:pt>
                <c:pt idx="1435">
                  <c:v>6.6142000000000006E-2</c:v>
                </c:pt>
                <c:pt idx="1436">
                  <c:v>6.6057599999999994E-2</c:v>
                </c:pt>
                <c:pt idx="1437">
                  <c:v>6.6029699999999997E-2</c:v>
                </c:pt>
                <c:pt idx="1438">
                  <c:v>6.6160999999999998E-2</c:v>
                </c:pt>
                <c:pt idx="1439">
                  <c:v>6.6149299999999994E-2</c:v>
                </c:pt>
                <c:pt idx="1440">
                  <c:v>6.6394300000000003E-2</c:v>
                </c:pt>
                <c:pt idx="1441">
                  <c:v>6.6287799999999994E-2</c:v>
                </c:pt>
                <c:pt idx="1442">
                  <c:v>6.6225500000000007E-2</c:v>
                </c:pt>
                <c:pt idx="1443">
                  <c:v>6.6147899999999996E-2</c:v>
                </c:pt>
                <c:pt idx="1444">
                  <c:v>6.6312999999999997E-2</c:v>
                </c:pt>
                <c:pt idx="1445">
                  <c:v>6.6279900000000003E-2</c:v>
                </c:pt>
                <c:pt idx="1446">
                  <c:v>6.6427600000000003E-2</c:v>
                </c:pt>
                <c:pt idx="1447">
                  <c:v>6.6117899999999993E-2</c:v>
                </c:pt>
                <c:pt idx="1448">
                  <c:v>6.6220000000000001E-2</c:v>
                </c:pt>
                <c:pt idx="1449">
                  <c:v>6.6067100000000004E-2</c:v>
                </c:pt>
                <c:pt idx="1450">
                  <c:v>6.6259200000000004E-2</c:v>
                </c:pt>
                <c:pt idx="1451">
                  <c:v>6.6129999999999994E-2</c:v>
                </c:pt>
                <c:pt idx="1452">
                  <c:v>6.5891099999999994E-2</c:v>
                </c:pt>
                <c:pt idx="1453">
                  <c:v>6.6033900000000006E-2</c:v>
                </c:pt>
                <c:pt idx="1454">
                  <c:v>6.5675200000000003E-2</c:v>
                </c:pt>
                <c:pt idx="1455">
                  <c:v>6.5736299999999998E-2</c:v>
                </c:pt>
                <c:pt idx="1456">
                  <c:v>6.5532300000000002E-2</c:v>
                </c:pt>
                <c:pt idx="1457">
                  <c:v>6.5371499999999999E-2</c:v>
                </c:pt>
                <c:pt idx="1458">
                  <c:v>6.5174899999999994E-2</c:v>
                </c:pt>
                <c:pt idx="1459">
                  <c:v>6.5066799999999994E-2</c:v>
                </c:pt>
                <c:pt idx="1460">
                  <c:v>6.5046499999999993E-2</c:v>
                </c:pt>
                <c:pt idx="1461">
                  <c:v>6.4848600000000006E-2</c:v>
                </c:pt>
                <c:pt idx="1462">
                  <c:v>6.4523300000000006E-2</c:v>
                </c:pt>
                <c:pt idx="1463">
                  <c:v>6.4389699999999994E-2</c:v>
                </c:pt>
                <c:pt idx="1464">
                  <c:v>6.4359100000000002E-2</c:v>
                </c:pt>
                <c:pt idx="1465">
                  <c:v>6.4092300000000005E-2</c:v>
                </c:pt>
                <c:pt idx="1466">
                  <c:v>6.3952300000000004E-2</c:v>
                </c:pt>
                <c:pt idx="1467">
                  <c:v>6.3633499999999996E-2</c:v>
                </c:pt>
                <c:pt idx="1468">
                  <c:v>6.3437199999999999E-2</c:v>
                </c:pt>
                <c:pt idx="1469">
                  <c:v>6.3229300000000002E-2</c:v>
                </c:pt>
                <c:pt idx="1470">
                  <c:v>6.3036800000000004E-2</c:v>
                </c:pt>
                <c:pt idx="1471">
                  <c:v>6.2641500000000003E-2</c:v>
                </c:pt>
                <c:pt idx="1472">
                  <c:v>6.2331200000000003E-2</c:v>
                </c:pt>
                <c:pt idx="1473">
                  <c:v>6.1859600000000001E-2</c:v>
                </c:pt>
                <c:pt idx="1474">
                  <c:v>6.1772899999999999E-2</c:v>
                </c:pt>
                <c:pt idx="1475">
                  <c:v>6.1447000000000002E-2</c:v>
                </c:pt>
                <c:pt idx="1476">
                  <c:v>6.1021699999999998E-2</c:v>
                </c:pt>
                <c:pt idx="1477">
                  <c:v>6.0591600000000002E-2</c:v>
                </c:pt>
                <c:pt idx="1478">
                  <c:v>6.0111499999999998E-2</c:v>
                </c:pt>
                <c:pt idx="1479">
                  <c:v>5.9870100000000002E-2</c:v>
                </c:pt>
                <c:pt idx="1480">
                  <c:v>5.9445100000000001E-2</c:v>
                </c:pt>
                <c:pt idx="1481">
                  <c:v>5.91034E-2</c:v>
                </c:pt>
                <c:pt idx="1482">
                  <c:v>5.8585400000000003E-2</c:v>
                </c:pt>
                <c:pt idx="1483">
                  <c:v>5.81717E-2</c:v>
                </c:pt>
                <c:pt idx="1484">
                  <c:v>5.77593E-2</c:v>
                </c:pt>
                <c:pt idx="1485">
                  <c:v>5.7471599999999998E-2</c:v>
                </c:pt>
                <c:pt idx="1486">
                  <c:v>5.6827799999999998E-2</c:v>
                </c:pt>
                <c:pt idx="1487">
                  <c:v>5.6252200000000002E-2</c:v>
                </c:pt>
                <c:pt idx="1488">
                  <c:v>5.5778300000000003E-2</c:v>
                </c:pt>
                <c:pt idx="1489">
                  <c:v>5.5264300000000002E-2</c:v>
                </c:pt>
                <c:pt idx="1490">
                  <c:v>5.4749199999999998E-2</c:v>
                </c:pt>
                <c:pt idx="1491">
                  <c:v>5.4156599999999999E-2</c:v>
                </c:pt>
                <c:pt idx="1492">
                  <c:v>5.3484900000000002E-2</c:v>
                </c:pt>
                <c:pt idx="1493">
                  <c:v>5.2891000000000001E-2</c:v>
                </c:pt>
                <c:pt idx="1494">
                  <c:v>5.2390100000000002E-2</c:v>
                </c:pt>
                <c:pt idx="1495">
                  <c:v>5.1847999999999998E-2</c:v>
                </c:pt>
                <c:pt idx="1496">
                  <c:v>5.1297599999999999E-2</c:v>
                </c:pt>
                <c:pt idx="1497">
                  <c:v>5.0460400000000002E-2</c:v>
                </c:pt>
                <c:pt idx="1498">
                  <c:v>4.99116E-2</c:v>
                </c:pt>
                <c:pt idx="1499">
                  <c:v>4.9329600000000001E-2</c:v>
                </c:pt>
                <c:pt idx="1500">
                  <c:v>4.8827000000000002E-2</c:v>
                </c:pt>
                <c:pt idx="1501">
                  <c:v>4.8008500000000003E-2</c:v>
                </c:pt>
                <c:pt idx="1502">
                  <c:v>4.7216599999999997E-2</c:v>
                </c:pt>
                <c:pt idx="1503">
                  <c:v>4.6540400000000003E-2</c:v>
                </c:pt>
                <c:pt idx="1504">
                  <c:v>4.5897500000000001E-2</c:v>
                </c:pt>
                <c:pt idx="1505">
                  <c:v>4.53654E-2</c:v>
                </c:pt>
                <c:pt idx="1506">
                  <c:v>4.4626699999999998E-2</c:v>
                </c:pt>
                <c:pt idx="1507">
                  <c:v>4.3816800000000003E-2</c:v>
                </c:pt>
                <c:pt idx="1508">
                  <c:v>4.3209499999999998E-2</c:v>
                </c:pt>
                <c:pt idx="1509">
                  <c:v>4.2421E-2</c:v>
                </c:pt>
                <c:pt idx="1510">
                  <c:v>4.1921699999999999E-2</c:v>
                </c:pt>
                <c:pt idx="1511">
                  <c:v>4.1065200000000003E-2</c:v>
                </c:pt>
                <c:pt idx="1512">
                  <c:v>4.0240999999999999E-2</c:v>
                </c:pt>
                <c:pt idx="1513">
                  <c:v>3.96817E-2</c:v>
                </c:pt>
                <c:pt idx="1514">
                  <c:v>3.8728800000000001E-2</c:v>
                </c:pt>
                <c:pt idx="1515">
                  <c:v>3.8264899999999998E-2</c:v>
                </c:pt>
                <c:pt idx="1516">
                  <c:v>3.7275500000000003E-2</c:v>
                </c:pt>
                <c:pt idx="1517">
                  <c:v>3.6537300000000002E-2</c:v>
                </c:pt>
                <c:pt idx="1518">
                  <c:v>3.5796099999999997E-2</c:v>
                </c:pt>
                <c:pt idx="1519">
                  <c:v>3.4867700000000001E-2</c:v>
                </c:pt>
                <c:pt idx="1520">
                  <c:v>3.4478399999999999E-2</c:v>
                </c:pt>
                <c:pt idx="1521">
                  <c:v>3.3378199999999997E-2</c:v>
                </c:pt>
                <c:pt idx="1522">
                  <c:v>3.2703999999999997E-2</c:v>
                </c:pt>
                <c:pt idx="1523">
                  <c:v>3.1922399999999997E-2</c:v>
                </c:pt>
                <c:pt idx="1524">
                  <c:v>3.1077400000000002E-2</c:v>
                </c:pt>
                <c:pt idx="1525">
                  <c:v>3.05489E-2</c:v>
                </c:pt>
                <c:pt idx="1526">
                  <c:v>2.9510600000000001E-2</c:v>
                </c:pt>
                <c:pt idx="1527">
                  <c:v>2.8677899999999999E-2</c:v>
                </c:pt>
                <c:pt idx="1528">
                  <c:v>2.80807E-2</c:v>
                </c:pt>
                <c:pt idx="1529">
                  <c:v>2.7409099999999999E-2</c:v>
                </c:pt>
                <c:pt idx="1530">
                  <c:v>2.6675899999999999E-2</c:v>
                </c:pt>
                <c:pt idx="1531">
                  <c:v>2.5897799999999999E-2</c:v>
                </c:pt>
                <c:pt idx="1532">
                  <c:v>2.5152600000000001E-2</c:v>
                </c:pt>
                <c:pt idx="1533">
                  <c:v>2.4590000000000001E-2</c:v>
                </c:pt>
                <c:pt idx="1534">
                  <c:v>2.3927E-2</c:v>
                </c:pt>
                <c:pt idx="1535">
                  <c:v>2.3360800000000001E-2</c:v>
                </c:pt>
                <c:pt idx="1536">
                  <c:v>2.26267E-2</c:v>
                </c:pt>
                <c:pt idx="1537">
                  <c:v>2.1867999999999999E-2</c:v>
                </c:pt>
                <c:pt idx="1538">
                  <c:v>2.1145400000000002E-2</c:v>
                </c:pt>
                <c:pt idx="1539">
                  <c:v>2.0553100000000001E-2</c:v>
                </c:pt>
                <c:pt idx="1540">
                  <c:v>1.9903000000000001E-2</c:v>
                </c:pt>
                <c:pt idx="1541">
                  <c:v>1.90577E-2</c:v>
                </c:pt>
                <c:pt idx="1542">
                  <c:v>1.81932E-2</c:v>
                </c:pt>
                <c:pt idx="1543">
                  <c:v>1.7628999999999999E-2</c:v>
                </c:pt>
                <c:pt idx="1544">
                  <c:v>1.69564E-2</c:v>
                </c:pt>
                <c:pt idx="1545">
                  <c:v>1.6557200000000001E-2</c:v>
                </c:pt>
                <c:pt idx="1546">
                  <c:v>1.56554E-2</c:v>
                </c:pt>
                <c:pt idx="1547">
                  <c:v>1.5132100000000001E-2</c:v>
                </c:pt>
                <c:pt idx="1548">
                  <c:v>1.4537700000000001E-2</c:v>
                </c:pt>
                <c:pt idx="1549">
                  <c:v>1.4098299999999999E-2</c:v>
                </c:pt>
                <c:pt idx="1550">
                  <c:v>1.35438E-2</c:v>
                </c:pt>
                <c:pt idx="1551">
                  <c:v>1.2944900000000001E-2</c:v>
                </c:pt>
                <c:pt idx="1552">
                  <c:v>1.23567E-2</c:v>
                </c:pt>
                <c:pt idx="1553">
                  <c:v>1.1909100000000001E-2</c:v>
                </c:pt>
                <c:pt idx="1554">
                  <c:v>1.1261699999999999E-2</c:v>
                </c:pt>
                <c:pt idx="1555">
                  <c:v>1.0741799999999999E-2</c:v>
                </c:pt>
                <c:pt idx="1556">
                  <c:v>1.0191199999999999E-2</c:v>
                </c:pt>
                <c:pt idx="1557">
                  <c:v>9.6918799999999999E-3</c:v>
                </c:pt>
                <c:pt idx="1558">
                  <c:v>9.0601299999999996E-3</c:v>
                </c:pt>
                <c:pt idx="1559">
                  <c:v>8.7491400000000007E-3</c:v>
                </c:pt>
                <c:pt idx="1560">
                  <c:v>8.2318700000000005E-3</c:v>
                </c:pt>
                <c:pt idx="1561">
                  <c:v>7.6939900000000004E-3</c:v>
                </c:pt>
                <c:pt idx="1562">
                  <c:v>6.92598E-3</c:v>
                </c:pt>
                <c:pt idx="1563">
                  <c:v>6.5655499999999999E-3</c:v>
                </c:pt>
                <c:pt idx="1564">
                  <c:v>6.3929599999999996E-3</c:v>
                </c:pt>
                <c:pt idx="1565">
                  <c:v>5.8981299999999997E-3</c:v>
                </c:pt>
                <c:pt idx="1566">
                  <c:v>5.3261000000000003E-3</c:v>
                </c:pt>
                <c:pt idx="1567">
                  <c:v>5.0090899999999999E-3</c:v>
                </c:pt>
                <c:pt idx="1568">
                  <c:v>4.5780600000000001E-3</c:v>
                </c:pt>
                <c:pt idx="1569">
                  <c:v>4.3509200000000003E-3</c:v>
                </c:pt>
                <c:pt idx="1570">
                  <c:v>4.0480000000000004E-3</c:v>
                </c:pt>
                <c:pt idx="1571">
                  <c:v>3.7448199999999998E-3</c:v>
                </c:pt>
                <c:pt idx="1572">
                  <c:v>3.2704600000000002E-3</c:v>
                </c:pt>
                <c:pt idx="1573">
                  <c:v>2.98534E-3</c:v>
                </c:pt>
                <c:pt idx="1574">
                  <c:v>2.6701799999999999E-3</c:v>
                </c:pt>
                <c:pt idx="1575">
                  <c:v>2.4653499999999998E-3</c:v>
                </c:pt>
                <c:pt idx="1576">
                  <c:v>2.1159899999999999E-3</c:v>
                </c:pt>
                <c:pt idx="1577">
                  <c:v>1.8354599999999999E-3</c:v>
                </c:pt>
                <c:pt idx="1578">
                  <c:v>1.3814999999999999E-3</c:v>
                </c:pt>
                <c:pt idx="1579">
                  <c:v>1.2291100000000001E-3</c:v>
                </c:pt>
                <c:pt idx="1580">
                  <c:v>1.0254000000000001E-3</c:v>
                </c:pt>
                <c:pt idx="1581">
                  <c:v>5.9585499999999995E-4</c:v>
                </c:pt>
                <c:pt idx="1582">
                  <c:v>4.0749699999999999E-4</c:v>
                </c:pt>
                <c:pt idx="1583">
                  <c:v>2.6803100000000001E-4</c:v>
                </c:pt>
                <c:pt idx="1584">
                  <c:v>-1.3108799999999999E-4</c:v>
                </c:pt>
                <c:pt idx="1585">
                  <c:v>-1.11242E-4</c:v>
                </c:pt>
                <c:pt idx="1586">
                  <c:v>-6.4170500000000001E-4</c:v>
                </c:pt>
                <c:pt idx="1587">
                  <c:v>-7.7101700000000003E-4</c:v>
                </c:pt>
                <c:pt idx="1588">
                  <c:v>-9.5715600000000002E-4</c:v>
                </c:pt>
                <c:pt idx="1589">
                  <c:v>-1.27071E-3</c:v>
                </c:pt>
                <c:pt idx="1590">
                  <c:v>-1.2868199999999999E-3</c:v>
                </c:pt>
                <c:pt idx="1591">
                  <c:v>-1.5601E-3</c:v>
                </c:pt>
                <c:pt idx="1592">
                  <c:v>-1.75662E-3</c:v>
                </c:pt>
                <c:pt idx="1593">
                  <c:v>-1.80288E-3</c:v>
                </c:pt>
                <c:pt idx="1594">
                  <c:v>-1.9306600000000001E-3</c:v>
                </c:pt>
                <c:pt idx="1595">
                  <c:v>-1.8749000000000001E-3</c:v>
                </c:pt>
                <c:pt idx="1596">
                  <c:v>-2.1598300000000002E-3</c:v>
                </c:pt>
                <c:pt idx="1597">
                  <c:v>-2.3131200000000001E-3</c:v>
                </c:pt>
                <c:pt idx="1598">
                  <c:v>-2.34644E-3</c:v>
                </c:pt>
                <c:pt idx="1599">
                  <c:v>-2.4784199999999998E-3</c:v>
                </c:pt>
                <c:pt idx="1600">
                  <c:v>-2.5267900000000001E-3</c:v>
                </c:pt>
                <c:pt idx="1601">
                  <c:v>-2.8635000000000002E-3</c:v>
                </c:pt>
                <c:pt idx="1602">
                  <c:v>-3.0478699999999998E-3</c:v>
                </c:pt>
                <c:pt idx="1603">
                  <c:v>-3.1957000000000001E-3</c:v>
                </c:pt>
                <c:pt idx="1604">
                  <c:v>-3.3129100000000001E-3</c:v>
                </c:pt>
                <c:pt idx="1605">
                  <c:v>-3.3933499999999998E-3</c:v>
                </c:pt>
                <c:pt idx="1606">
                  <c:v>-3.5002700000000002E-3</c:v>
                </c:pt>
                <c:pt idx="1607">
                  <c:v>-3.7839700000000002E-3</c:v>
                </c:pt>
                <c:pt idx="1608">
                  <c:v>-3.7624199999999998E-3</c:v>
                </c:pt>
                <c:pt idx="1609">
                  <c:v>-3.88485E-3</c:v>
                </c:pt>
                <c:pt idx="1610">
                  <c:v>-3.8568399999999998E-3</c:v>
                </c:pt>
                <c:pt idx="1611">
                  <c:v>-4.0960399999999996E-3</c:v>
                </c:pt>
                <c:pt idx="1612">
                  <c:v>-4.0038299999999999E-3</c:v>
                </c:pt>
                <c:pt idx="1613">
                  <c:v>-4.0929399999999998E-3</c:v>
                </c:pt>
                <c:pt idx="1614">
                  <c:v>-4.2160100000000001E-3</c:v>
                </c:pt>
                <c:pt idx="1615">
                  <c:v>-4.3047500000000004E-3</c:v>
                </c:pt>
                <c:pt idx="1616">
                  <c:v>-4.51045E-3</c:v>
                </c:pt>
                <c:pt idx="1617">
                  <c:v>-4.4624299999999999E-3</c:v>
                </c:pt>
                <c:pt idx="1618">
                  <c:v>-4.7000899999999997E-3</c:v>
                </c:pt>
                <c:pt idx="1619">
                  <c:v>-4.7513399999999997E-3</c:v>
                </c:pt>
                <c:pt idx="1620">
                  <c:v>-4.7626300000000003E-3</c:v>
                </c:pt>
                <c:pt idx="1621">
                  <c:v>-5.1576900000000004E-3</c:v>
                </c:pt>
                <c:pt idx="1622">
                  <c:v>-5.2048800000000003E-3</c:v>
                </c:pt>
                <c:pt idx="1623">
                  <c:v>-5.4853699999999998E-3</c:v>
                </c:pt>
                <c:pt idx="1624">
                  <c:v>-5.2348200000000003E-3</c:v>
                </c:pt>
                <c:pt idx="1625">
                  <c:v>-5.6603799999999996E-3</c:v>
                </c:pt>
                <c:pt idx="1626">
                  <c:v>-5.8015599999999999E-3</c:v>
                </c:pt>
                <c:pt idx="1627">
                  <c:v>-5.9678200000000004E-3</c:v>
                </c:pt>
                <c:pt idx="1628">
                  <c:v>-5.9437400000000003E-3</c:v>
                </c:pt>
                <c:pt idx="1629">
                  <c:v>-6.0201300000000003E-3</c:v>
                </c:pt>
                <c:pt idx="1630">
                  <c:v>-6.3138600000000001E-3</c:v>
                </c:pt>
                <c:pt idx="1631">
                  <c:v>-6.4979399999999998E-3</c:v>
                </c:pt>
                <c:pt idx="1632">
                  <c:v>-6.5588E-3</c:v>
                </c:pt>
                <c:pt idx="1633">
                  <c:v>-6.6750400000000001E-3</c:v>
                </c:pt>
                <c:pt idx="1634">
                  <c:v>-6.6299499999999999E-3</c:v>
                </c:pt>
                <c:pt idx="1635">
                  <c:v>-6.8219300000000004E-3</c:v>
                </c:pt>
                <c:pt idx="1636">
                  <c:v>-7.0351299999999997E-3</c:v>
                </c:pt>
                <c:pt idx="1637">
                  <c:v>-7.1786100000000002E-3</c:v>
                </c:pt>
                <c:pt idx="1638">
                  <c:v>-7.2699899999999996E-3</c:v>
                </c:pt>
                <c:pt idx="1639">
                  <c:v>-7.4274199999999997E-3</c:v>
                </c:pt>
                <c:pt idx="1640">
                  <c:v>-7.4851099999999997E-3</c:v>
                </c:pt>
                <c:pt idx="1641">
                  <c:v>-8.0715200000000004E-3</c:v>
                </c:pt>
                <c:pt idx="1642">
                  <c:v>-8.0444899999999996E-3</c:v>
                </c:pt>
                <c:pt idx="1643">
                  <c:v>-8.4787100000000004E-3</c:v>
                </c:pt>
                <c:pt idx="1644">
                  <c:v>-8.5663800000000002E-3</c:v>
                </c:pt>
                <c:pt idx="1645">
                  <c:v>-8.8791400000000006E-3</c:v>
                </c:pt>
                <c:pt idx="1646">
                  <c:v>-9.5226800000000004E-3</c:v>
                </c:pt>
                <c:pt idx="1647">
                  <c:v>-9.4567000000000002E-3</c:v>
                </c:pt>
                <c:pt idx="1648">
                  <c:v>-9.7657799999999999E-3</c:v>
                </c:pt>
                <c:pt idx="1649">
                  <c:v>-9.8896799999999997E-3</c:v>
                </c:pt>
                <c:pt idx="1650">
                  <c:v>-1.01647E-2</c:v>
                </c:pt>
                <c:pt idx="1651">
                  <c:v>-1.0652699999999999E-2</c:v>
                </c:pt>
                <c:pt idx="1652">
                  <c:v>-1.08621E-2</c:v>
                </c:pt>
                <c:pt idx="1653">
                  <c:v>-1.11238E-2</c:v>
                </c:pt>
                <c:pt idx="1654">
                  <c:v>-1.12833E-2</c:v>
                </c:pt>
                <c:pt idx="1655">
                  <c:v>-1.1689700000000001E-2</c:v>
                </c:pt>
                <c:pt idx="1656">
                  <c:v>-1.2252799999999999E-2</c:v>
                </c:pt>
                <c:pt idx="1657">
                  <c:v>-1.24131E-2</c:v>
                </c:pt>
                <c:pt idx="1658">
                  <c:v>-1.27952E-2</c:v>
                </c:pt>
                <c:pt idx="1659">
                  <c:v>-1.31567E-2</c:v>
                </c:pt>
                <c:pt idx="1660">
                  <c:v>-1.34118E-2</c:v>
                </c:pt>
                <c:pt idx="1661">
                  <c:v>-1.3962499999999999E-2</c:v>
                </c:pt>
                <c:pt idx="1662">
                  <c:v>-1.42027E-2</c:v>
                </c:pt>
                <c:pt idx="1663">
                  <c:v>-1.4615400000000001E-2</c:v>
                </c:pt>
                <c:pt idx="1664">
                  <c:v>-1.46809E-2</c:v>
                </c:pt>
                <c:pt idx="1665">
                  <c:v>-1.5224400000000001E-2</c:v>
                </c:pt>
                <c:pt idx="1666">
                  <c:v>-1.5719899999999998E-2</c:v>
                </c:pt>
                <c:pt idx="1667">
                  <c:v>-1.6210499999999999E-2</c:v>
                </c:pt>
                <c:pt idx="1668">
                  <c:v>-1.6637900000000001E-2</c:v>
                </c:pt>
                <c:pt idx="1669">
                  <c:v>-1.70218E-2</c:v>
                </c:pt>
                <c:pt idx="1670">
                  <c:v>-1.7678599999999999E-2</c:v>
                </c:pt>
                <c:pt idx="1671">
                  <c:v>-1.8246800000000001E-2</c:v>
                </c:pt>
                <c:pt idx="1672">
                  <c:v>-1.8864800000000001E-2</c:v>
                </c:pt>
                <c:pt idx="1673">
                  <c:v>-1.9341799999999999E-2</c:v>
                </c:pt>
                <c:pt idx="1674">
                  <c:v>-1.9796600000000001E-2</c:v>
                </c:pt>
                <c:pt idx="1675">
                  <c:v>-2.0332800000000002E-2</c:v>
                </c:pt>
                <c:pt idx="1676">
                  <c:v>-2.1074900000000001E-2</c:v>
                </c:pt>
                <c:pt idx="1677">
                  <c:v>-2.1427999999999999E-2</c:v>
                </c:pt>
                <c:pt idx="1678">
                  <c:v>-2.19933E-2</c:v>
                </c:pt>
                <c:pt idx="1679">
                  <c:v>-2.2428500000000001E-2</c:v>
                </c:pt>
                <c:pt idx="1680">
                  <c:v>-2.2984500000000001E-2</c:v>
                </c:pt>
                <c:pt idx="1681">
                  <c:v>-2.37786E-2</c:v>
                </c:pt>
                <c:pt idx="1682">
                  <c:v>-2.4258700000000001E-2</c:v>
                </c:pt>
                <c:pt idx="1683">
                  <c:v>-2.4774999999999998E-2</c:v>
                </c:pt>
                <c:pt idx="1684">
                  <c:v>-2.5498799999999999E-2</c:v>
                </c:pt>
                <c:pt idx="1685">
                  <c:v>-2.59636E-2</c:v>
                </c:pt>
                <c:pt idx="1686">
                  <c:v>-2.68937E-2</c:v>
                </c:pt>
                <c:pt idx="1687">
                  <c:v>-2.7329099999999999E-2</c:v>
                </c:pt>
                <c:pt idx="1688">
                  <c:v>-2.8008499999999999E-2</c:v>
                </c:pt>
                <c:pt idx="1689">
                  <c:v>-2.8445100000000001E-2</c:v>
                </c:pt>
                <c:pt idx="1690">
                  <c:v>-2.9260499999999998E-2</c:v>
                </c:pt>
                <c:pt idx="1691">
                  <c:v>-3.0042599999999999E-2</c:v>
                </c:pt>
                <c:pt idx="1692">
                  <c:v>-3.0669999999999999E-2</c:v>
                </c:pt>
                <c:pt idx="1693">
                  <c:v>-3.1259599999999998E-2</c:v>
                </c:pt>
                <c:pt idx="1694">
                  <c:v>-3.1975900000000002E-2</c:v>
                </c:pt>
                <c:pt idx="1695">
                  <c:v>-3.2674799999999997E-2</c:v>
                </c:pt>
                <c:pt idx="1696">
                  <c:v>-3.3314299999999998E-2</c:v>
                </c:pt>
                <c:pt idx="1697">
                  <c:v>-3.4062200000000001E-2</c:v>
                </c:pt>
                <c:pt idx="1698">
                  <c:v>-3.4729400000000001E-2</c:v>
                </c:pt>
                <c:pt idx="1699">
                  <c:v>-3.5200200000000001E-2</c:v>
                </c:pt>
                <c:pt idx="1700">
                  <c:v>-3.5986400000000002E-2</c:v>
                </c:pt>
                <c:pt idx="1701">
                  <c:v>-3.6616700000000002E-2</c:v>
                </c:pt>
                <c:pt idx="1702">
                  <c:v>-3.7258100000000002E-2</c:v>
                </c:pt>
                <c:pt idx="1703">
                  <c:v>-3.8108000000000003E-2</c:v>
                </c:pt>
                <c:pt idx="1704">
                  <c:v>-3.8549199999999999E-2</c:v>
                </c:pt>
                <c:pt idx="1705">
                  <c:v>-3.93856E-2</c:v>
                </c:pt>
                <c:pt idx="1706">
                  <c:v>-4.0030200000000002E-2</c:v>
                </c:pt>
                <c:pt idx="1707">
                  <c:v>-4.0568399999999998E-2</c:v>
                </c:pt>
                <c:pt idx="1708">
                  <c:v>-4.1438299999999997E-2</c:v>
                </c:pt>
                <c:pt idx="1709">
                  <c:v>-4.1779400000000001E-2</c:v>
                </c:pt>
                <c:pt idx="1710">
                  <c:v>-4.2611999999999997E-2</c:v>
                </c:pt>
                <c:pt idx="1711">
                  <c:v>-4.3178899999999999E-2</c:v>
                </c:pt>
                <c:pt idx="1712">
                  <c:v>-4.3669399999999997E-2</c:v>
                </c:pt>
                <c:pt idx="1713">
                  <c:v>-4.4517399999999999E-2</c:v>
                </c:pt>
                <c:pt idx="1714">
                  <c:v>-4.4951600000000001E-2</c:v>
                </c:pt>
                <c:pt idx="1715">
                  <c:v>-4.5714900000000003E-2</c:v>
                </c:pt>
                <c:pt idx="1716">
                  <c:v>-4.6399999999999997E-2</c:v>
                </c:pt>
                <c:pt idx="1717">
                  <c:v>-4.68767E-2</c:v>
                </c:pt>
                <c:pt idx="1718">
                  <c:v>-4.76648E-2</c:v>
                </c:pt>
                <c:pt idx="1719">
                  <c:v>-4.7976699999999997E-2</c:v>
                </c:pt>
                <c:pt idx="1720">
                  <c:v>-4.8825E-2</c:v>
                </c:pt>
                <c:pt idx="1721">
                  <c:v>-4.9504100000000002E-2</c:v>
                </c:pt>
                <c:pt idx="1722">
                  <c:v>-4.98006E-2</c:v>
                </c:pt>
                <c:pt idx="1723">
                  <c:v>-5.0388500000000003E-2</c:v>
                </c:pt>
                <c:pt idx="1724">
                  <c:v>-5.0881299999999997E-2</c:v>
                </c:pt>
                <c:pt idx="1725">
                  <c:v>-5.1464700000000002E-2</c:v>
                </c:pt>
                <c:pt idx="1726">
                  <c:v>-5.2064600000000003E-2</c:v>
                </c:pt>
                <c:pt idx="1727">
                  <c:v>-5.2523899999999998E-2</c:v>
                </c:pt>
                <c:pt idx="1728">
                  <c:v>-5.3082699999999997E-2</c:v>
                </c:pt>
                <c:pt idx="1729">
                  <c:v>-5.3535300000000001E-2</c:v>
                </c:pt>
                <c:pt idx="1730">
                  <c:v>-5.4058700000000001E-2</c:v>
                </c:pt>
                <c:pt idx="1731">
                  <c:v>-5.4786899999999999E-2</c:v>
                </c:pt>
                <c:pt idx="1732">
                  <c:v>-5.5220699999999998E-2</c:v>
                </c:pt>
                <c:pt idx="1733">
                  <c:v>-5.57466E-2</c:v>
                </c:pt>
                <c:pt idx="1734">
                  <c:v>-5.6260600000000001E-2</c:v>
                </c:pt>
                <c:pt idx="1735">
                  <c:v>-5.6770099999999997E-2</c:v>
                </c:pt>
                <c:pt idx="1736">
                  <c:v>-5.7196799999999999E-2</c:v>
                </c:pt>
                <c:pt idx="1737">
                  <c:v>-5.7660700000000002E-2</c:v>
                </c:pt>
                <c:pt idx="1738">
                  <c:v>-5.8166599999999999E-2</c:v>
                </c:pt>
                <c:pt idx="1739">
                  <c:v>-5.8467600000000002E-2</c:v>
                </c:pt>
                <c:pt idx="1740">
                  <c:v>-5.8966499999999998E-2</c:v>
                </c:pt>
                <c:pt idx="1741">
                  <c:v>-5.9346999999999997E-2</c:v>
                </c:pt>
                <c:pt idx="1742">
                  <c:v>-5.9662199999999999E-2</c:v>
                </c:pt>
                <c:pt idx="1743">
                  <c:v>-5.9988199999999998E-2</c:v>
                </c:pt>
                <c:pt idx="1744">
                  <c:v>-6.0353799999999999E-2</c:v>
                </c:pt>
                <c:pt idx="1745">
                  <c:v>-6.1034699999999997E-2</c:v>
                </c:pt>
                <c:pt idx="1746">
                  <c:v>-6.1396600000000003E-2</c:v>
                </c:pt>
                <c:pt idx="1747">
                  <c:v>-6.1434200000000001E-2</c:v>
                </c:pt>
                <c:pt idx="1748">
                  <c:v>-6.2044299999999997E-2</c:v>
                </c:pt>
                <c:pt idx="1749">
                  <c:v>-6.22389E-2</c:v>
                </c:pt>
                <c:pt idx="1750">
                  <c:v>-6.2810299999999999E-2</c:v>
                </c:pt>
                <c:pt idx="1751">
                  <c:v>-6.31134E-2</c:v>
                </c:pt>
                <c:pt idx="1752">
                  <c:v>-6.3567399999999996E-2</c:v>
                </c:pt>
                <c:pt idx="1753">
                  <c:v>-6.3830700000000004E-2</c:v>
                </c:pt>
                <c:pt idx="1754">
                  <c:v>-6.3916100000000003E-2</c:v>
                </c:pt>
                <c:pt idx="1755">
                  <c:v>-6.4485700000000007E-2</c:v>
                </c:pt>
                <c:pt idx="1756">
                  <c:v>-6.4885799999999993E-2</c:v>
                </c:pt>
                <c:pt idx="1757">
                  <c:v>-6.5082200000000007E-2</c:v>
                </c:pt>
                <c:pt idx="1758">
                  <c:v>-6.5309500000000006E-2</c:v>
                </c:pt>
                <c:pt idx="1759">
                  <c:v>-6.5569500000000003E-2</c:v>
                </c:pt>
                <c:pt idx="1760">
                  <c:v>-6.6048899999999994E-2</c:v>
                </c:pt>
                <c:pt idx="1761">
                  <c:v>-6.6067399999999998E-2</c:v>
                </c:pt>
                <c:pt idx="1762">
                  <c:v>-6.6386299999999995E-2</c:v>
                </c:pt>
                <c:pt idx="1763">
                  <c:v>-6.6433699999999998E-2</c:v>
                </c:pt>
                <c:pt idx="1764">
                  <c:v>-6.6771200000000003E-2</c:v>
                </c:pt>
                <c:pt idx="1765">
                  <c:v>-6.6969699999999993E-2</c:v>
                </c:pt>
                <c:pt idx="1766">
                  <c:v>-6.7145899999999994E-2</c:v>
                </c:pt>
                <c:pt idx="1767">
                  <c:v>-6.7396300000000006E-2</c:v>
                </c:pt>
                <c:pt idx="1768">
                  <c:v>-6.7526900000000001E-2</c:v>
                </c:pt>
                <c:pt idx="1769">
                  <c:v>-6.7655099999999996E-2</c:v>
                </c:pt>
                <c:pt idx="1770">
                  <c:v>-6.7973699999999998E-2</c:v>
                </c:pt>
                <c:pt idx="1771">
                  <c:v>-6.8130200000000002E-2</c:v>
                </c:pt>
                <c:pt idx="1772">
                  <c:v>-6.8245899999999998E-2</c:v>
                </c:pt>
                <c:pt idx="1773">
                  <c:v>-6.8322400000000005E-2</c:v>
                </c:pt>
                <c:pt idx="1774">
                  <c:v>-6.8448099999999998E-2</c:v>
                </c:pt>
                <c:pt idx="1775">
                  <c:v>-6.8700999999999998E-2</c:v>
                </c:pt>
                <c:pt idx="1776">
                  <c:v>-6.8758799999999995E-2</c:v>
                </c:pt>
                <c:pt idx="1777">
                  <c:v>-6.8732799999999997E-2</c:v>
                </c:pt>
                <c:pt idx="1778">
                  <c:v>-6.8831100000000006E-2</c:v>
                </c:pt>
                <c:pt idx="1779">
                  <c:v>-6.87551E-2</c:v>
                </c:pt>
                <c:pt idx="1780">
                  <c:v>-6.8975099999999998E-2</c:v>
                </c:pt>
                <c:pt idx="1781">
                  <c:v>-6.8901199999999996E-2</c:v>
                </c:pt>
                <c:pt idx="1782">
                  <c:v>-6.8934800000000004E-2</c:v>
                </c:pt>
                <c:pt idx="1783">
                  <c:v>-6.8932800000000002E-2</c:v>
                </c:pt>
                <c:pt idx="1784">
                  <c:v>-6.8629399999999993E-2</c:v>
                </c:pt>
                <c:pt idx="1785">
                  <c:v>-6.9120799999999996E-2</c:v>
                </c:pt>
                <c:pt idx="1786">
                  <c:v>-6.8820099999999995E-2</c:v>
                </c:pt>
                <c:pt idx="1787">
                  <c:v>-6.86668E-2</c:v>
                </c:pt>
                <c:pt idx="1788">
                  <c:v>-6.8755200000000002E-2</c:v>
                </c:pt>
                <c:pt idx="1789">
                  <c:v>-6.8430599999999994E-2</c:v>
                </c:pt>
                <c:pt idx="1790">
                  <c:v>-6.8599999999999994E-2</c:v>
                </c:pt>
                <c:pt idx="1791">
                  <c:v>-6.8274100000000004E-2</c:v>
                </c:pt>
                <c:pt idx="1792">
                  <c:v>-6.8090800000000007E-2</c:v>
                </c:pt>
                <c:pt idx="1793">
                  <c:v>-6.7835000000000006E-2</c:v>
                </c:pt>
                <c:pt idx="1794">
                  <c:v>-6.7527100000000007E-2</c:v>
                </c:pt>
                <c:pt idx="1795">
                  <c:v>-6.7555100000000007E-2</c:v>
                </c:pt>
                <c:pt idx="1796">
                  <c:v>-6.7314799999999994E-2</c:v>
                </c:pt>
                <c:pt idx="1797">
                  <c:v>-6.6996399999999998E-2</c:v>
                </c:pt>
                <c:pt idx="1798">
                  <c:v>-6.6816700000000007E-2</c:v>
                </c:pt>
                <c:pt idx="1799">
                  <c:v>-6.6662100000000002E-2</c:v>
                </c:pt>
                <c:pt idx="1800">
                  <c:v>-6.6677100000000003E-2</c:v>
                </c:pt>
                <c:pt idx="1801">
                  <c:v>-6.6338999999999995E-2</c:v>
                </c:pt>
                <c:pt idx="1802">
                  <c:v>-6.6188800000000006E-2</c:v>
                </c:pt>
                <c:pt idx="1803">
                  <c:v>-6.5868099999999999E-2</c:v>
                </c:pt>
                <c:pt idx="1804">
                  <c:v>-6.5604300000000004E-2</c:v>
                </c:pt>
                <c:pt idx="1805">
                  <c:v>-6.5461199999999997E-2</c:v>
                </c:pt>
                <c:pt idx="1806">
                  <c:v>-6.4952499999999996E-2</c:v>
                </c:pt>
                <c:pt idx="1807">
                  <c:v>-6.4791699999999994E-2</c:v>
                </c:pt>
                <c:pt idx="1808">
                  <c:v>-6.4208600000000005E-2</c:v>
                </c:pt>
                <c:pt idx="1809">
                  <c:v>-6.3891199999999995E-2</c:v>
                </c:pt>
                <c:pt idx="1810">
                  <c:v>-6.3753699999999996E-2</c:v>
                </c:pt>
                <c:pt idx="1811">
                  <c:v>-6.3193399999999997E-2</c:v>
                </c:pt>
                <c:pt idx="1812">
                  <c:v>-6.2780900000000001E-2</c:v>
                </c:pt>
                <c:pt idx="1813">
                  <c:v>-6.2492800000000001E-2</c:v>
                </c:pt>
                <c:pt idx="1814">
                  <c:v>-6.2037799999999997E-2</c:v>
                </c:pt>
                <c:pt idx="1815">
                  <c:v>-6.1800800000000003E-2</c:v>
                </c:pt>
                <c:pt idx="1816">
                  <c:v>-6.1223100000000003E-2</c:v>
                </c:pt>
                <c:pt idx="1817">
                  <c:v>-6.0785100000000002E-2</c:v>
                </c:pt>
                <c:pt idx="1818">
                  <c:v>-6.0312200000000003E-2</c:v>
                </c:pt>
                <c:pt idx="1819">
                  <c:v>-6.0100199999999999E-2</c:v>
                </c:pt>
                <c:pt idx="1820">
                  <c:v>-5.9661199999999998E-2</c:v>
                </c:pt>
                <c:pt idx="1821">
                  <c:v>-5.9276799999999998E-2</c:v>
                </c:pt>
                <c:pt idx="1822">
                  <c:v>-5.8695400000000002E-2</c:v>
                </c:pt>
                <c:pt idx="1823">
                  <c:v>-5.8217499999999998E-2</c:v>
                </c:pt>
                <c:pt idx="1824">
                  <c:v>-5.7885600000000002E-2</c:v>
                </c:pt>
                <c:pt idx="1825">
                  <c:v>-5.7485700000000001E-2</c:v>
                </c:pt>
                <c:pt idx="1826">
                  <c:v>-5.6942699999999999E-2</c:v>
                </c:pt>
                <c:pt idx="1827">
                  <c:v>-5.6409399999999998E-2</c:v>
                </c:pt>
                <c:pt idx="1828">
                  <c:v>-5.5809499999999998E-2</c:v>
                </c:pt>
                <c:pt idx="1829">
                  <c:v>-5.5355700000000001E-2</c:v>
                </c:pt>
                <c:pt idx="1830">
                  <c:v>-5.4915699999999998E-2</c:v>
                </c:pt>
                <c:pt idx="1831">
                  <c:v>-5.4289400000000002E-2</c:v>
                </c:pt>
                <c:pt idx="1832">
                  <c:v>-5.4000800000000002E-2</c:v>
                </c:pt>
                <c:pt idx="1833">
                  <c:v>-5.3268599999999999E-2</c:v>
                </c:pt>
                <c:pt idx="1834">
                  <c:v>-5.2814800000000002E-2</c:v>
                </c:pt>
                <c:pt idx="1835">
                  <c:v>-5.2381200000000003E-2</c:v>
                </c:pt>
                <c:pt idx="1836">
                  <c:v>-5.1784400000000001E-2</c:v>
                </c:pt>
                <c:pt idx="1837">
                  <c:v>-5.1217899999999997E-2</c:v>
                </c:pt>
                <c:pt idx="1838">
                  <c:v>-5.0496699999999999E-2</c:v>
                </c:pt>
                <c:pt idx="1839">
                  <c:v>-5.0144399999999999E-2</c:v>
                </c:pt>
                <c:pt idx="1840">
                  <c:v>-4.96348E-2</c:v>
                </c:pt>
                <c:pt idx="1841">
                  <c:v>-4.8899999999999999E-2</c:v>
                </c:pt>
                <c:pt idx="1842">
                  <c:v>-4.8456199999999998E-2</c:v>
                </c:pt>
                <c:pt idx="1843">
                  <c:v>-4.77524E-2</c:v>
                </c:pt>
                <c:pt idx="1844">
                  <c:v>-4.7321799999999997E-2</c:v>
                </c:pt>
                <c:pt idx="1845">
                  <c:v>-4.6804400000000003E-2</c:v>
                </c:pt>
                <c:pt idx="1846">
                  <c:v>-4.6170999999999997E-2</c:v>
                </c:pt>
                <c:pt idx="1847">
                  <c:v>-4.5513900000000003E-2</c:v>
                </c:pt>
                <c:pt idx="1848">
                  <c:v>-4.4793699999999999E-2</c:v>
                </c:pt>
                <c:pt idx="1849">
                  <c:v>-4.4231100000000002E-2</c:v>
                </c:pt>
                <c:pt idx="1850">
                  <c:v>-4.3783000000000002E-2</c:v>
                </c:pt>
                <c:pt idx="1851">
                  <c:v>-4.2915399999999999E-2</c:v>
                </c:pt>
                <c:pt idx="1852">
                  <c:v>-4.2211699999999998E-2</c:v>
                </c:pt>
                <c:pt idx="1853">
                  <c:v>-4.1626400000000001E-2</c:v>
                </c:pt>
                <c:pt idx="1854">
                  <c:v>-4.0914800000000001E-2</c:v>
                </c:pt>
                <c:pt idx="1855">
                  <c:v>-4.0306399999999999E-2</c:v>
                </c:pt>
                <c:pt idx="1856">
                  <c:v>-3.9640300000000003E-2</c:v>
                </c:pt>
                <c:pt idx="1857">
                  <c:v>-3.8859900000000003E-2</c:v>
                </c:pt>
                <c:pt idx="1858">
                  <c:v>-3.8170299999999997E-2</c:v>
                </c:pt>
                <c:pt idx="1859">
                  <c:v>-3.7618600000000002E-2</c:v>
                </c:pt>
                <c:pt idx="1860">
                  <c:v>-3.6870199999999999E-2</c:v>
                </c:pt>
                <c:pt idx="1861">
                  <c:v>-3.6147499999999999E-2</c:v>
                </c:pt>
                <c:pt idx="1862">
                  <c:v>-3.542E-2</c:v>
                </c:pt>
                <c:pt idx="1863">
                  <c:v>-3.4544499999999999E-2</c:v>
                </c:pt>
                <c:pt idx="1864">
                  <c:v>-3.3978399999999999E-2</c:v>
                </c:pt>
                <c:pt idx="1865">
                  <c:v>-3.3061800000000002E-2</c:v>
                </c:pt>
                <c:pt idx="1866">
                  <c:v>-3.2356099999999999E-2</c:v>
                </c:pt>
                <c:pt idx="1867">
                  <c:v>-3.1580900000000002E-2</c:v>
                </c:pt>
                <c:pt idx="1868">
                  <c:v>-3.0609500000000001E-2</c:v>
                </c:pt>
                <c:pt idx="1869">
                  <c:v>-2.9962099999999998E-2</c:v>
                </c:pt>
                <c:pt idx="1870">
                  <c:v>-2.9267100000000001E-2</c:v>
                </c:pt>
                <c:pt idx="1871">
                  <c:v>-2.8297599999999999E-2</c:v>
                </c:pt>
                <c:pt idx="1872">
                  <c:v>-2.7464800000000001E-2</c:v>
                </c:pt>
                <c:pt idx="1873">
                  <c:v>-2.6465800000000001E-2</c:v>
                </c:pt>
                <c:pt idx="1874">
                  <c:v>-2.5959200000000002E-2</c:v>
                </c:pt>
                <c:pt idx="1875">
                  <c:v>-2.4939200000000002E-2</c:v>
                </c:pt>
                <c:pt idx="1876">
                  <c:v>-2.4013900000000001E-2</c:v>
                </c:pt>
                <c:pt idx="1877">
                  <c:v>-2.3097300000000001E-2</c:v>
                </c:pt>
                <c:pt idx="1878">
                  <c:v>-2.2079100000000001E-2</c:v>
                </c:pt>
                <c:pt idx="1879">
                  <c:v>-2.14057E-2</c:v>
                </c:pt>
                <c:pt idx="1880">
                  <c:v>-2.0259599999999999E-2</c:v>
                </c:pt>
                <c:pt idx="1881">
                  <c:v>-1.94783E-2</c:v>
                </c:pt>
                <c:pt idx="1882">
                  <c:v>-1.85005E-2</c:v>
                </c:pt>
                <c:pt idx="1883">
                  <c:v>-1.7522800000000002E-2</c:v>
                </c:pt>
                <c:pt idx="1884">
                  <c:v>-1.6645900000000002E-2</c:v>
                </c:pt>
                <c:pt idx="1885">
                  <c:v>-1.5941799999999999E-2</c:v>
                </c:pt>
                <c:pt idx="1886">
                  <c:v>-1.49681E-2</c:v>
                </c:pt>
                <c:pt idx="1887">
                  <c:v>-1.3933299999999999E-2</c:v>
                </c:pt>
                <c:pt idx="1888">
                  <c:v>-1.29666E-2</c:v>
                </c:pt>
                <c:pt idx="1889">
                  <c:v>-1.21312E-2</c:v>
                </c:pt>
                <c:pt idx="1890">
                  <c:v>-1.1095300000000001E-2</c:v>
                </c:pt>
                <c:pt idx="1891">
                  <c:v>-1.02775E-2</c:v>
                </c:pt>
                <c:pt idx="1892">
                  <c:v>-9.15791E-3</c:v>
                </c:pt>
                <c:pt idx="1893">
                  <c:v>-8.24305E-3</c:v>
                </c:pt>
                <c:pt idx="1894">
                  <c:v>-7.19806E-3</c:v>
                </c:pt>
                <c:pt idx="1895">
                  <c:v>-6.2762399999999998E-3</c:v>
                </c:pt>
                <c:pt idx="1896">
                  <c:v>-5.2714399999999996E-3</c:v>
                </c:pt>
                <c:pt idx="1897">
                  <c:v>-4.37668E-3</c:v>
                </c:pt>
                <c:pt idx="1898">
                  <c:v>-3.3164599999999998E-3</c:v>
                </c:pt>
                <c:pt idx="1899">
                  <c:v>-2.4759299999999999E-3</c:v>
                </c:pt>
                <c:pt idx="1900">
                  <c:v>-1.4443100000000001E-3</c:v>
                </c:pt>
                <c:pt idx="1901">
                  <c:v>-4.6489699999999998E-4</c:v>
                </c:pt>
                <c:pt idx="1902">
                  <c:v>4.8418099999999998E-4</c:v>
                </c:pt>
                <c:pt idx="1903">
                  <c:v>1.44535E-3</c:v>
                </c:pt>
                <c:pt idx="1904">
                  <c:v>2.2414000000000002E-3</c:v>
                </c:pt>
                <c:pt idx="1905">
                  <c:v>3.31781E-3</c:v>
                </c:pt>
                <c:pt idx="1906">
                  <c:v>4.3097500000000002E-3</c:v>
                </c:pt>
                <c:pt idx="1907">
                  <c:v>5.2624300000000002E-3</c:v>
                </c:pt>
                <c:pt idx="1908">
                  <c:v>6.2715100000000001E-3</c:v>
                </c:pt>
                <c:pt idx="1909">
                  <c:v>6.9354300000000002E-3</c:v>
                </c:pt>
                <c:pt idx="1910">
                  <c:v>7.9781000000000001E-3</c:v>
                </c:pt>
                <c:pt idx="1911">
                  <c:v>8.8663100000000005E-3</c:v>
                </c:pt>
                <c:pt idx="1912">
                  <c:v>9.9463499999999996E-3</c:v>
                </c:pt>
                <c:pt idx="1913">
                  <c:v>1.07685E-2</c:v>
                </c:pt>
                <c:pt idx="1914">
                  <c:v>1.14638E-2</c:v>
                </c:pt>
                <c:pt idx="1915">
                  <c:v>1.24321E-2</c:v>
                </c:pt>
                <c:pt idx="1916">
                  <c:v>1.3291799999999999E-2</c:v>
                </c:pt>
                <c:pt idx="1917">
                  <c:v>1.4194500000000001E-2</c:v>
                </c:pt>
                <c:pt idx="1918">
                  <c:v>1.50347E-2</c:v>
                </c:pt>
                <c:pt idx="1919">
                  <c:v>1.5782999999999998E-2</c:v>
                </c:pt>
                <c:pt idx="1920">
                  <c:v>1.67455E-2</c:v>
                </c:pt>
                <c:pt idx="1921">
                  <c:v>1.75716E-2</c:v>
                </c:pt>
                <c:pt idx="1922">
                  <c:v>1.8495000000000001E-2</c:v>
                </c:pt>
                <c:pt idx="1923">
                  <c:v>1.9262899999999999E-2</c:v>
                </c:pt>
                <c:pt idx="1924">
                  <c:v>2.0019499999999999E-2</c:v>
                </c:pt>
                <c:pt idx="1925">
                  <c:v>2.0807200000000001E-2</c:v>
                </c:pt>
                <c:pt idx="1926">
                  <c:v>2.1536E-2</c:v>
                </c:pt>
                <c:pt idx="1927">
                  <c:v>2.2261699999999999E-2</c:v>
                </c:pt>
                <c:pt idx="1928">
                  <c:v>2.3030499999999999E-2</c:v>
                </c:pt>
                <c:pt idx="1929">
                  <c:v>2.3453100000000001E-2</c:v>
                </c:pt>
                <c:pt idx="1930">
                  <c:v>2.42267E-2</c:v>
                </c:pt>
                <c:pt idx="1931">
                  <c:v>2.4798500000000001E-2</c:v>
                </c:pt>
                <c:pt idx="1932">
                  <c:v>2.56831E-2</c:v>
                </c:pt>
                <c:pt idx="1933">
                  <c:v>2.5962900000000001E-2</c:v>
                </c:pt>
                <c:pt idx="1934">
                  <c:v>2.66336E-2</c:v>
                </c:pt>
                <c:pt idx="1935">
                  <c:v>2.7334799999999999E-2</c:v>
                </c:pt>
                <c:pt idx="1936">
                  <c:v>2.80953E-2</c:v>
                </c:pt>
                <c:pt idx="1937">
                  <c:v>2.8821800000000002E-2</c:v>
                </c:pt>
                <c:pt idx="1938">
                  <c:v>2.9143499999999999E-2</c:v>
                </c:pt>
                <c:pt idx="1939">
                  <c:v>2.9746999999999999E-2</c:v>
                </c:pt>
                <c:pt idx="1940">
                  <c:v>3.0305800000000001E-2</c:v>
                </c:pt>
                <c:pt idx="1941">
                  <c:v>3.10776E-2</c:v>
                </c:pt>
                <c:pt idx="1942">
                  <c:v>3.1438800000000003E-2</c:v>
                </c:pt>
                <c:pt idx="1943">
                  <c:v>3.2076300000000002E-2</c:v>
                </c:pt>
                <c:pt idx="1944">
                  <c:v>3.2355200000000001E-2</c:v>
                </c:pt>
                <c:pt idx="1945">
                  <c:v>3.2859100000000002E-2</c:v>
                </c:pt>
                <c:pt idx="1946">
                  <c:v>3.3480900000000001E-2</c:v>
                </c:pt>
                <c:pt idx="1947">
                  <c:v>3.4001200000000002E-2</c:v>
                </c:pt>
                <c:pt idx="1948">
                  <c:v>3.4255300000000002E-2</c:v>
                </c:pt>
                <c:pt idx="1949">
                  <c:v>3.46792E-2</c:v>
                </c:pt>
                <c:pt idx="1950">
                  <c:v>3.4974600000000002E-2</c:v>
                </c:pt>
                <c:pt idx="1951">
                  <c:v>3.56E-2</c:v>
                </c:pt>
                <c:pt idx="1952">
                  <c:v>3.5920199999999999E-2</c:v>
                </c:pt>
                <c:pt idx="1953">
                  <c:v>3.6140899999999997E-2</c:v>
                </c:pt>
                <c:pt idx="1954">
                  <c:v>3.6662300000000002E-2</c:v>
                </c:pt>
                <c:pt idx="1955">
                  <c:v>3.6955500000000002E-2</c:v>
                </c:pt>
                <c:pt idx="1956">
                  <c:v>3.7253599999999998E-2</c:v>
                </c:pt>
                <c:pt idx="1957">
                  <c:v>3.7724500000000001E-2</c:v>
                </c:pt>
                <c:pt idx="1958">
                  <c:v>3.7901799999999999E-2</c:v>
                </c:pt>
                <c:pt idx="1959">
                  <c:v>3.8227799999999999E-2</c:v>
                </c:pt>
                <c:pt idx="1960">
                  <c:v>3.8377799999999997E-2</c:v>
                </c:pt>
                <c:pt idx="1961">
                  <c:v>3.8730899999999999E-2</c:v>
                </c:pt>
                <c:pt idx="1962">
                  <c:v>3.8964100000000002E-2</c:v>
                </c:pt>
                <c:pt idx="1963">
                  <c:v>3.9115999999999998E-2</c:v>
                </c:pt>
                <c:pt idx="1964">
                  <c:v>3.9305899999999998E-2</c:v>
                </c:pt>
                <c:pt idx="1965">
                  <c:v>3.9570899999999999E-2</c:v>
                </c:pt>
                <c:pt idx="1966">
                  <c:v>4.0013199999999999E-2</c:v>
                </c:pt>
                <c:pt idx="1967">
                  <c:v>4.01105E-2</c:v>
                </c:pt>
                <c:pt idx="1968">
                  <c:v>3.9992899999999998E-2</c:v>
                </c:pt>
                <c:pt idx="1969">
                  <c:v>4.0536299999999997E-2</c:v>
                </c:pt>
                <c:pt idx="1970">
                  <c:v>4.06264E-2</c:v>
                </c:pt>
                <c:pt idx="1971">
                  <c:v>4.0775199999999998E-2</c:v>
                </c:pt>
                <c:pt idx="1972">
                  <c:v>4.0926499999999998E-2</c:v>
                </c:pt>
                <c:pt idx="1973">
                  <c:v>4.06906E-2</c:v>
                </c:pt>
                <c:pt idx="1974">
                  <c:v>4.1026899999999998E-2</c:v>
                </c:pt>
                <c:pt idx="1975">
                  <c:v>4.09425E-2</c:v>
                </c:pt>
                <c:pt idx="1976">
                  <c:v>4.1164800000000001E-2</c:v>
                </c:pt>
                <c:pt idx="1977">
                  <c:v>4.1205400000000003E-2</c:v>
                </c:pt>
                <c:pt idx="1978">
                  <c:v>4.1172599999999997E-2</c:v>
                </c:pt>
                <c:pt idx="1979">
                  <c:v>4.1110300000000002E-2</c:v>
                </c:pt>
                <c:pt idx="1980">
                  <c:v>4.1390999999999997E-2</c:v>
                </c:pt>
                <c:pt idx="1981">
                  <c:v>4.13467E-2</c:v>
                </c:pt>
                <c:pt idx="1982">
                  <c:v>4.1506899999999999E-2</c:v>
                </c:pt>
                <c:pt idx="1983">
                  <c:v>4.1281900000000003E-2</c:v>
                </c:pt>
                <c:pt idx="1984">
                  <c:v>4.1507099999999998E-2</c:v>
                </c:pt>
                <c:pt idx="1985">
                  <c:v>4.1231700000000003E-2</c:v>
                </c:pt>
                <c:pt idx="1986">
                  <c:v>4.1457000000000001E-2</c:v>
                </c:pt>
                <c:pt idx="1987">
                  <c:v>4.13817E-2</c:v>
                </c:pt>
                <c:pt idx="1988">
                  <c:v>4.1203799999999999E-2</c:v>
                </c:pt>
                <c:pt idx="1989">
                  <c:v>4.1165199999999999E-2</c:v>
                </c:pt>
                <c:pt idx="1990">
                  <c:v>4.1025399999999997E-2</c:v>
                </c:pt>
                <c:pt idx="1991">
                  <c:v>4.1200399999999998E-2</c:v>
                </c:pt>
                <c:pt idx="1992">
                  <c:v>4.0929500000000001E-2</c:v>
                </c:pt>
                <c:pt idx="1993">
                  <c:v>4.0869299999999997E-2</c:v>
                </c:pt>
                <c:pt idx="1994">
                  <c:v>4.0826000000000001E-2</c:v>
                </c:pt>
                <c:pt idx="1995">
                  <c:v>4.0605200000000001E-2</c:v>
                </c:pt>
                <c:pt idx="1996">
                  <c:v>4.0650699999999998E-2</c:v>
                </c:pt>
                <c:pt idx="1997">
                  <c:v>4.0300200000000001E-2</c:v>
                </c:pt>
                <c:pt idx="1998">
                  <c:v>4.02449E-2</c:v>
                </c:pt>
                <c:pt idx="1999">
                  <c:v>4.0086700000000003E-2</c:v>
                </c:pt>
                <c:pt idx="2000">
                  <c:v>3.9913799999999999E-2</c:v>
                </c:pt>
                <c:pt idx="2001">
                  <c:v>3.9917500000000002E-2</c:v>
                </c:pt>
                <c:pt idx="2002">
                  <c:v>3.9510200000000002E-2</c:v>
                </c:pt>
                <c:pt idx="2003">
                  <c:v>3.9386499999999998E-2</c:v>
                </c:pt>
                <c:pt idx="2004">
                  <c:v>3.9151600000000002E-2</c:v>
                </c:pt>
                <c:pt idx="2005">
                  <c:v>3.9049199999999999E-2</c:v>
                </c:pt>
                <c:pt idx="2006">
                  <c:v>3.9055899999999998E-2</c:v>
                </c:pt>
                <c:pt idx="2007">
                  <c:v>3.86132E-2</c:v>
                </c:pt>
                <c:pt idx="2008">
                  <c:v>3.8536599999999997E-2</c:v>
                </c:pt>
                <c:pt idx="2009">
                  <c:v>3.8253799999999998E-2</c:v>
                </c:pt>
                <c:pt idx="2010">
                  <c:v>3.8262999999999998E-2</c:v>
                </c:pt>
                <c:pt idx="2011">
                  <c:v>3.80705E-2</c:v>
                </c:pt>
                <c:pt idx="2012">
                  <c:v>3.7685200000000002E-2</c:v>
                </c:pt>
                <c:pt idx="2013">
                  <c:v>3.74436E-2</c:v>
                </c:pt>
                <c:pt idx="2014">
                  <c:v>3.7369800000000002E-2</c:v>
                </c:pt>
                <c:pt idx="2015">
                  <c:v>3.7137499999999997E-2</c:v>
                </c:pt>
                <c:pt idx="2016">
                  <c:v>3.6994600000000002E-2</c:v>
                </c:pt>
                <c:pt idx="2017">
                  <c:v>3.6514400000000002E-2</c:v>
                </c:pt>
                <c:pt idx="2018">
                  <c:v>3.6564100000000002E-2</c:v>
                </c:pt>
                <c:pt idx="2019">
                  <c:v>3.6274599999999997E-2</c:v>
                </c:pt>
                <c:pt idx="2020">
                  <c:v>3.6025700000000001E-2</c:v>
                </c:pt>
                <c:pt idx="2021">
                  <c:v>3.5849600000000002E-2</c:v>
                </c:pt>
                <c:pt idx="2022">
                  <c:v>3.5567099999999997E-2</c:v>
                </c:pt>
                <c:pt idx="2023">
                  <c:v>3.55375E-2</c:v>
                </c:pt>
                <c:pt idx="2024">
                  <c:v>3.5282500000000001E-2</c:v>
                </c:pt>
                <c:pt idx="2025">
                  <c:v>3.5093100000000002E-2</c:v>
                </c:pt>
                <c:pt idx="2026">
                  <c:v>3.4963399999999999E-2</c:v>
                </c:pt>
                <c:pt idx="2027">
                  <c:v>3.46804E-2</c:v>
                </c:pt>
                <c:pt idx="2028">
                  <c:v>3.4638599999999999E-2</c:v>
                </c:pt>
                <c:pt idx="2029">
                  <c:v>3.4432900000000002E-2</c:v>
                </c:pt>
                <c:pt idx="2030">
                  <c:v>3.4428E-2</c:v>
                </c:pt>
                <c:pt idx="2031">
                  <c:v>3.4097599999999999E-2</c:v>
                </c:pt>
                <c:pt idx="2032">
                  <c:v>3.3813200000000002E-2</c:v>
                </c:pt>
                <c:pt idx="2033">
                  <c:v>3.3965000000000002E-2</c:v>
                </c:pt>
                <c:pt idx="2034">
                  <c:v>3.3712199999999998E-2</c:v>
                </c:pt>
                <c:pt idx="2035">
                  <c:v>3.3703400000000001E-2</c:v>
                </c:pt>
                <c:pt idx="2036">
                  <c:v>3.3529000000000003E-2</c:v>
                </c:pt>
                <c:pt idx="2037">
                  <c:v>3.3250000000000002E-2</c:v>
                </c:pt>
                <c:pt idx="2038">
                  <c:v>3.32883E-2</c:v>
                </c:pt>
                <c:pt idx="2039">
                  <c:v>3.32422E-2</c:v>
                </c:pt>
                <c:pt idx="2040">
                  <c:v>3.3203900000000001E-2</c:v>
                </c:pt>
                <c:pt idx="2041">
                  <c:v>3.3216299999999997E-2</c:v>
                </c:pt>
                <c:pt idx="2042">
                  <c:v>3.2867399999999998E-2</c:v>
                </c:pt>
                <c:pt idx="2043">
                  <c:v>3.2946000000000003E-2</c:v>
                </c:pt>
                <c:pt idx="2044">
                  <c:v>3.29517E-2</c:v>
                </c:pt>
                <c:pt idx="2045">
                  <c:v>3.29092E-2</c:v>
                </c:pt>
                <c:pt idx="2046">
                  <c:v>3.2926900000000002E-2</c:v>
                </c:pt>
                <c:pt idx="2047">
                  <c:v>3.2796499999999999E-2</c:v>
                </c:pt>
                <c:pt idx="2048">
                  <c:v>3.2892999999999999E-2</c:v>
                </c:pt>
                <c:pt idx="2049">
                  <c:v>3.2878999999999999E-2</c:v>
                </c:pt>
                <c:pt idx="2050">
                  <c:v>3.3150800000000001E-2</c:v>
                </c:pt>
                <c:pt idx="2051">
                  <c:v>3.3094499999999999E-2</c:v>
                </c:pt>
                <c:pt idx="2052">
                  <c:v>3.3162900000000002E-2</c:v>
                </c:pt>
                <c:pt idx="2053">
                  <c:v>3.3258099999999999E-2</c:v>
                </c:pt>
                <c:pt idx="2054">
                  <c:v>3.3195200000000001E-2</c:v>
                </c:pt>
                <c:pt idx="2055">
                  <c:v>3.3388500000000002E-2</c:v>
                </c:pt>
                <c:pt idx="2056">
                  <c:v>3.3375599999999998E-2</c:v>
                </c:pt>
                <c:pt idx="2057">
                  <c:v>3.3248100000000003E-2</c:v>
                </c:pt>
                <c:pt idx="2058">
                  <c:v>3.3397000000000003E-2</c:v>
                </c:pt>
                <c:pt idx="2059">
                  <c:v>3.33742E-2</c:v>
                </c:pt>
                <c:pt idx="2060">
                  <c:v>3.3616100000000003E-2</c:v>
                </c:pt>
                <c:pt idx="2061">
                  <c:v>3.3666099999999997E-2</c:v>
                </c:pt>
                <c:pt idx="2062">
                  <c:v>3.3595699999999999E-2</c:v>
                </c:pt>
                <c:pt idx="2063">
                  <c:v>3.3999000000000001E-2</c:v>
                </c:pt>
                <c:pt idx="2064">
                  <c:v>3.4133799999999999E-2</c:v>
                </c:pt>
                <c:pt idx="2065">
                  <c:v>3.4353500000000002E-2</c:v>
                </c:pt>
                <c:pt idx="2066">
                  <c:v>3.4500500000000003E-2</c:v>
                </c:pt>
                <c:pt idx="2067">
                  <c:v>3.4472599999999999E-2</c:v>
                </c:pt>
                <c:pt idx="2068">
                  <c:v>3.4858100000000003E-2</c:v>
                </c:pt>
                <c:pt idx="2069">
                  <c:v>3.51507E-2</c:v>
                </c:pt>
                <c:pt idx="2070">
                  <c:v>3.5214099999999998E-2</c:v>
                </c:pt>
                <c:pt idx="2071">
                  <c:v>3.5510600000000003E-2</c:v>
                </c:pt>
                <c:pt idx="2072">
                  <c:v>3.55293E-2</c:v>
                </c:pt>
                <c:pt idx="2073">
                  <c:v>3.5809300000000002E-2</c:v>
                </c:pt>
                <c:pt idx="2074">
                  <c:v>3.6089400000000001E-2</c:v>
                </c:pt>
                <c:pt idx="2075">
                  <c:v>3.6392000000000001E-2</c:v>
                </c:pt>
                <c:pt idx="2076" formatCode="0.00E+00">
                  <c:v>3.6433599999999997E-2</c:v>
                </c:pt>
                <c:pt idx="2077">
                  <c:v>3.6599699999999999E-2</c:v>
                </c:pt>
                <c:pt idx="2078">
                  <c:v>3.6678799999999998E-2</c:v>
                </c:pt>
                <c:pt idx="2079">
                  <c:v>3.7058000000000001E-2</c:v>
                </c:pt>
                <c:pt idx="2080">
                  <c:v>3.7279800000000002E-2</c:v>
                </c:pt>
                <c:pt idx="2081">
                  <c:v>3.7379099999999998E-2</c:v>
                </c:pt>
                <c:pt idx="2082">
                  <c:v>3.7650099999999999E-2</c:v>
                </c:pt>
                <c:pt idx="2083">
                  <c:v>3.7968099999999998E-2</c:v>
                </c:pt>
                <c:pt idx="2084">
                  <c:v>3.8159100000000001E-2</c:v>
                </c:pt>
                <c:pt idx="2085">
                  <c:v>3.8488599999999998E-2</c:v>
                </c:pt>
                <c:pt idx="2086">
                  <c:v>3.8779500000000001E-2</c:v>
                </c:pt>
                <c:pt idx="2087">
                  <c:v>3.90239E-2</c:v>
                </c:pt>
                <c:pt idx="2088">
                  <c:v>3.9199299999999999E-2</c:v>
                </c:pt>
                <c:pt idx="2089">
                  <c:v>3.9450899999999997E-2</c:v>
                </c:pt>
                <c:pt idx="2090">
                  <c:v>3.9738700000000002E-2</c:v>
                </c:pt>
                <c:pt idx="2091">
                  <c:v>3.9897700000000001E-2</c:v>
                </c:pt>
                <c:pt idx="2092">
                  <c:v>4.0284300000000002E-2</c:v>
                </c:pt>
                <c:pt idx="2093">
                  <c:v>4.0468999999999998E-2</c:v>
                </c:pt>
                <c:pt idx="2094">
                  <c:v>4.0781900000000003E-2</c:v>
                </c:pt>
                <c:pt idx="2095">
                  <c:v>4.1081100000000002E-2</c:v>
                </c:pt>
                <c:pt idx="2096">
                  <c:v>4.1157300000000001E-2</c:v>
                </c:pt>
                <c:pt idx="2097">
                  <c:v>4.1464300000000003E-2</c:v>
                </c:pt>
                <c:pt idx="2098">
                  <c:v>4.1857699999999998E-2</c:v>
                </c:pt>
                <c:pt idx="2099">
                  <c:v>4.20612E-2</c:v>
                </c:pt>
                <c:pt idx="2100">
                  <c:v>4.2468699999999998E-2</c:v>
                </c:pt>
                <c:pt idx="2101">
                  <c:v>4.2488100000000001E-2</c:v>
                </c:pt>
                <c:pt idx="2102">
                  <c:v>4.2679599999999998E-2</c:v>
                </c:pt>
                <c:pt idx="2103">
                  <c:v>4.3116300000000003E-2</c:v>
                </c:pt>
                <c:pt idx="2104">
                  <c:v>4.3415299999999997E-2</c:v>
                </c:pt>
                <c:pt idx="2105">
                  <c:v>4.3687499999999997E-2</c:v>
                </c:pt>
                <c:pt idx="2106">
                  <c:v>4.3859799999999997E-2</c:v>
                </c:pt>
                <c:pt idx="2107">
                  <c:v>4.4105199999999997E-2</c:v>
                </c:pt>
                <c:pt idx="2108">
                  <c:v>4.4515899999999997E-2</c:v>
                </c:pt>
                <c:pt idx="2109">
                  <c:v>4.4673299999999999E-2</c:v>
                </c:pt>
                <c:pt idx="2110">
                  <c:v>4.4940099999999997E-2</c:v>
                </c:pt>
                <c:pt idx="2111">
                  <c:v>4.5250199999999997E-2</c:v>
                </c:pt>
                <c:pt idx="2112">
                  <c:v>4.5337200000000001E-2</c:v>
                </c:pt>
                <c:pt idx="2113">
                  <c:v>4.5666100000000001E-2</c:v>
                </c:pt>
                <c:pt idx="2114">
                  <c:v>4.5817999999999998E-2</c:v>
                </c:pt>
                <c:pt idx="2115">
                  <c:v>4.6250600000000003E-2</c:v>
                </c:pt>
                <c:pt idx="2116">
                  <c:v>4.6212799999999998E-2</c:v>
                </c:pt>
                <c:pt idx="2117">
                  <c:v>4.64619E-2</c:v>
                </c:pt>
                <c:pt idx="2118">
                  <c:v>4.67331E-2</c:v>
                </c:pt>
                <c:pt idx="2119">
                  <c:v>4.6877500000000003E-2</c:v>
                </c:pt>
                <c:pt idx="2120">
                  <c:v>4.7057599999999998E-2</c:v>
                </c:pt>
                <c:pt idx="2121">
                  <c:v>4.7188599999999997E-2</c:v>
                </c:pt>
                <c:pt idx="2122">
                  <c:v>4.7454400000000001E-2</c:v>
                </c:pt>
                <c:pt idx="2123">
                  <c:v>4.7554399999999997E-2</c:v>
                </c:pt>
                <c:pt idx="2124">
                  <c:v>4.7629400000000002E-2</c:v>
                </c:pt>
                <c:pt idx="2125">
                  <c:v>4.7924000000000001E-2</c:v>
                </c:pt>
                <c:pt idx="2126">
                  <c:v>4.7819599999999997E-2</c:v>
                </c:pt>
                <c:pt idx="2127">
                  <c:v>4.7971399999999997E-2</c:v>
                </c:pt>
                <c:pt idx="2128">
                  <c:v>4.8274900000000003E-2</c:v>
                </c:pt>
                <c:pt idx="2129">
                  <c:v>4.8280099999999999E-2</c:v>
                </c:pt>
                <c:pt idx="2130">
                  <c:v>4.8475299999999999E-2</c:v>
                </c:pt>
                <c:pt idx="2131">
                  <c:v>4.8394100000000002E-2</c:v>
                </c:pt>
                <c:pt idx="2132">
                  <c:v>4.8484899999999997E-2</c:v>
                </c:pt>
                <c:pt idx="2133">
                  <c:v>4.8559900000000003E-2</c:v>
                </c:pt>
                <c:pt idx="2134">
                  <c:v>4.8793900000000001E-2</c:v>
                </c:pt>
                <c:pt idx="2135">
                  <c:v>4.8882099999999998E-2</c:v>
                </c:pt>
                <c:pt idx="2136">
                  <c:v>4.8803300000000001E-2</c:v>
                </c:pt>
                <c:pt idx="2137">
                  <c:v>4.8950399999999998E-2</c:v>
                </c:pt>
                <c:pt idx="2138">
                  <c:v>4.8816699999999998E-2</c:v>
                </c:pt>
                <c:pt idx="2139">
                  <c:v>4.8996400000000002E-2</c:v>
                </c:pt>
                <c:pt idx="2140">
                  <c:v>4.8959500000000003E-2</c:v>
                </c:pt>
                <c:pt idx="2141">
                  <c:v>4.8957800000000003E-2</c:v>
                </c:pt>
                <c:pt idx="2142">
                  <c:v>4.90144E-2</c:v>
                </c:pt>
                <c:pt idx="2143">
                  <c:v>4.8831899999999998E-2</c:v>
                </c:pt>
                <c:pt idx="2144">
                  <c:v>4.8988799999999999E-2</c:v>
                </c:pt>
                <c:pt idx="2145">
                  <c:v>4.8886300000000001E-2</c:v>
                </c:pt>
                <c:pt idx="2146">
                  <c:v>4.8847099999999997E-2</c:v>
                </c:pt>
                <c:pt idx="2147">
                  <c:v>4.89075E-2</c:v>
                </c:pt>
                <c:pt idx="2148">
                  <c:v>4.8648499999999997E-2</c:v>
                </c:pt>
                <c:pt idx="2149">
                  <c:v>4.8663999999999999E-2</c:v>
                </c:pt>
                <c:pt idx="2150">
                  <c:v>4.8530299999999998E-2</c:v>
                </c:pt>
                <c:pt idx="2151">
                  <c:v>4.8355700000000001E-2</c:v>
                </c:pt>
                <c:pt idx="2152">
                  <c:v>4.8413400000000002E-2</c:v>
                </c:pt>
                <c:pt idx="2153">
                  <c:v>4.8247600000000002E-2</c:v>
                </c:pt>
                <c:pt idx="2154">
                  <c:v>4.8110100000000003E-2</c:v>
                </c:pt>
                <c:pt idx="2155">
                  <c:v>4.7945300000000003E-2</c:v>
                </c:pt>
                <c:pt idx="2156">
                  <c:v>4.7780000000000003E-2</c:v>
                </c:pt>
                <c:pt idx="2157">
                  <c:v>4.7747699999999997E-2</c:v>
                </c:pt>
                <c:pt idx="2158">
                  <c:v>4.76134E-2</c:v>
                </c:pt>
                <c:pt idx="2159">
                  <c:v>4.7399900000000002E-2</c:v>
                </c:pt>
                <c:pt idx="2160">
                  <c:v>4.7245799999999998E-2</c:v>
                </c:pt>
                <c:pt idx="2161">
                  <c:v>4.6932500000000002E-2</c:v>
                </c:pt>
                <c:pt idx="2162">
                  <c:v>4.6871200000000002E-2</c:v>
                </c:pt>
                <c:pt idx="2163">
                  <c:v>4.6571399999999999E-2</c:v>
                </c:pt>
                <c:pt idx="2164">
                  <c:v>4.65543E-2</c:v>
                </c:pt>
                <c:pt idx="2165">
                  <c:v>4.63077E-2</c:v>
                </c:pt>
                <c:pt idx="2166">
                  <c:v>4.5930400000000003E-2</c:v>
                </c:pt>
                <c:pt idx="2167">
                  <c:v>4.5956499999999997E-2</c:v>
                </c:pt>
                <c:pt idx="2168">
                  <c:v>4.57037E-2</c:v>
                </c:pt>
                <c:pt idx="2169">
                  <c:v>4.5631999999999999E-2</c:v>
                </c:pt>
                <c:pt idx="2170">
                  <c:v>4.5252199999999999E-2</c:v>
                </c:pt>
                <c:pt idx="2171">
                  <c:v>4.49682E-2</c:v>
                </c:pt>
                <c:pt idx="2172">
                  <c:v>4.4799800000000001E-2</c:v>
                </c:pt>
                <c:pt idx="2173">
                  <c:v>4.4492700000000003E-2</c:v>
                </c:pt>
                <c:pt idx="2174">
                  <c:v>4.4290799999999998E-2</c:v>
                </c:pt>
                <c:pt idx="2175">
                  <c:v>4.4012000000000003E-2</c:v>
                </c:pt>
                <c:pt idx="2176">
                  <c:v>4.3864300000000002E-2</c:v>
                </c:pt>
                <c:pt idx="2177">
                  <c:v>4.3716699999999997E-2</c:v>
                </c:pt>
                <c:pt idx="2178">
                  <c:v>4.34183E-2</c:v>
                </c:pt>
                <c:pt idx="2179">
                  <c:v>4.3388599999999999E-2</c:v>
                </c:pt>
                <c:pt idx="2180">
                  <c:v>4.3067300000000003E-2</c:v>
                </c:pt>
                <c:pt idx="2181">
                  <c:v>4.2904600000000001E-2</c:v>
                </c:pt>
                <c:pt idx="2182">
                  <c:v>4.2789099999999997E-2</c:v>
                </c:pt>
                <c:pt idx="2183">
                  <c:v>4.2578299999999999E-2</c:v>
                </c:pt>
                <c:pt idx="2184">
                  <c:v>4.2192199999999999E-2</c:v>
                </c:pt>
                <c:pt idx="2185">
                  <c:v>4.1859899999999998E-2</c:v>
                </c:pt>
                <c:pt idx="2186">
                  <c:v>4.15296E-2</c:v>
                </c:pt>
                <c:pt idx="2187">
                  <c:v>4.1417000000000002E-2</c:v>
                </c:pt>
                <c:pt idx="2188">
                  <c:v>4.1033199999999999E-2</c:v>
                </c:pt>
                <c:pt idx="2189">
                  <c:v>4.0920600000000001E-2</c:v>
                </c:pt>
                <c:pt idx="2190">
                  <c:v>4.0304899999999998E-2</c:v>
                </c:pt>
                <c:pt idx="2191">
                  <c:v>4.0398799999999999E-2</c:v>
                </c:pt>
                <c:pt idx="2192">
                  <c:v>4.0058900000000001E-2</c:v>
                </c:pt>
                <c:pt idx="2193">
                  <c:v>4.0127900000000001E-2</c:v>
                </c:pt>
                <c:pt idx="2194">
                  <c:v>3.9752700000000002E-2</c:v>
                </c:pt>
                <c:pt idx="2195">
                  <c:v>3.9423899999999998E-2</c:v>
                </c:pt>
                <c:pt idx="2196">
                  <c:v>3.9160599999999997E-2</c:v>
                </c:pt>
                <c:pt idx="2197">
                  <c:v>3.89971E-2</c:v>
                </c:pt>
                <c:pt idx="2198">
                  <c:v>3.89433E-2</c:v>
                </c:pt>
                <c:pt idx="2199">
                  <c:v>3.8481099999999997E-2</c:v>
                </c:pt>
                <c:pt idx="2200">
                  <c:v>3.8216899999999998E-2</c:v>
                </c:pt>
                <c:pt idx="2201">
                  <c:v>3.7945300000000001E-2</c:v>
                </c:pt>
                <c:pt idx="2202">
                  <c:v>3.76412E-2</c:v>
                </c:pt>
                <c:pt idx="2203">
                  <c:v>3.7592899999999999E-2</c:v>
                </c:pt>
                <c:pt idx="2204">
                  <c:v>3.7239899999999999E-2</c:v>
                </c:pt>
                <c:pt idx="2205">
                  <c:v>3.6807899999999998E-2</c:v>
                </c:pt>
                <c:pt idx="2206">
                  <c:v>3.6710100000000002E-2</c:v>
                </c:pt>
                <c:pt idx="2207">
                  <c:v>3.6356699999999999E-2</c:v>
                </c:pt>
                <c:pt idx="2208">
                  <c:v>3.6106899999999997E-2</c:v>
                </c:pt>
                <c:pt idx="2209">
                  <c:v>3.5849499999999999E-2</c:v>
                </c:pt>
                <c:pt idx="2210">
                  <c:v>3.54084E-2</c:v>
                </c:pt>
                <c:pt idx="2211">
                  <c:v>3.5256700000000002E-2</c:v>
                </c:pt>
                <c:pt idx="2212">
                  <c:v>3.5045300000000001E-2</c:v>
                </c:pt>
                <c:pt idx="2213">
                  <c:v>3.48037E-2</c:v>
                </c:pt>
                <c:pt idx="2214">
                  <c:v>3.44181E-2</c:v>
                </c:pt>
                <c:pt idx="2215">
                  <c:v>3.4189200000000003E-2</c:v>
                </c:pt>
                <c:pt idx="2216">
                  <c:v>3.38187E-2</c:v>
                </c:pt>
                <c:pt idx="2217">
                  <c:v>3.3639700000000002E-2</c:v>
                </c:pt>
                <c:pt idx="2218">
                  <c:v>3.3429399999999998E-2</c:v>
                </c:pt>
                <c:pt idx="2219">
                  <c:v>3.3128600000000001E-2</c:v>
                </c:pt>
                <c:pt idx="2220">
                  <c:v>3.2682700000000002E-2</c:v>
                </c:pt>
                <c:pt idx="2221">
                  <c:v>3.2406299999999999E-2</c:v>
                </c:pt>
                <c:pt idx="2222">
                  <c:v>3.2329799999999999E-2</c:v>
                </c:pt>
                <c:pt idx="2223">
                  <c:v>3.2067199999999997E-2</c:v>
                </c:pt>
                <c:pt idx="2224">
                  <c:v>3.1766500000000003E-2</c:v>
                </c:pt>
                <c:pt idx="2225">
                  <c:v>3.1333199999999999E-2</c:v>
                </c:pt>
                <c:pt idx="2226">
                  <c:v>3.1128099999999999E-2</c:v>
                </c:pt>
                <c:pt idx="2227">
                  <c:v>3.0859600000000001E-2</c:v>
                </c:pt>
                <c:pt idx="2228">
                  <c:v>3.0551499999999999E-2</c:v>
                </c:pt>
                <c:pt idx="2229">
                  <c:v>3.0327099999999999E-2</c:v>
                </c:pt>
                <c:pt idx="2230">
                  <c:v>2.98514E-2</c:v>
                </c:pt>
                <c:pt idx="2231">
                  <c:v>2.94904E-2</c:v>
                </c:pt>
                <c:pt idx="2232">
                  <c:v>2.9268300000000001E-2</c:v>
                </c:pt>
                <c:pt idx="2233">
                  <c:v>2.9068400000000001E-2</c:v>
                </c:pt>
                <c:pt idx="2234">
                  <c:v>2.8683299999999998E-2</c:v>
                </c:pt>
                <c:pt idx="2235">
                  <c:v>2.8410700000000001E-2</c:v>
                </c:pt>
                <c:pt idx="2236">
                  <c:v>2.8171000000000002E-2</c:v>
                </c:pt>
                <c:pt idx="2237">
                  <c:v>2.7840400000000001E-2</c:v>
                </c:pt>
                <c:pt idx="2238">
                  <c:v>2.7575499999999999E-2</c:v>
                </c:pt>
                <c:pt idx="2239">
                  <c:v>2.73044E-2</c:v>
                </c:pt>
                <c:pt idx="2240">
                  <c:v>2.70438E-2</c:v>
                </c:pt>
                <c:pt idx="2241">
                  <c:v>2.6684800000000002E-2</c:v>
                </c:pt>
                <c:pt idx="2242">
                  <c:v>2.6356299999999999E-2</c:v>
                </c:pt>
                <c:pt idx="2243">
                  <c:v>2.60968E-2</c:v>
                </c:pt>
                <c:pt idx="2244">
                  <c:v>2.5847999999999999E-2</c:v>
                </c:pt>
                <c:pt idx="2245">
                  <c:v>2.5384299999999999E-2</c:v>
                </c:pt>
                <c:pt idx="2246">
                  <c:v>2.5192800000000001E-2</c:v>
                </c:pt>
                <c:pt idx="2247">
                  <c:v>2.4905400000000001E-2</c:v>
                </c:pt>
                <c:pt idx="2248">
                  <c:v>2.4655300000000002E-2</c:v>
                </c:pt>
                <c:pt idx="2249">
                  <c:v>2.42075E-2</c:v>
                </c:pt>
                <c:pt idx="2250">
                  <c:v>2.38611E-2</c:v>
                </c:pt>
                <c:pt idx="2251">
                  <c:v>2.3602999999999999E-2</c:v>
                </c:pt>
                <c:pt idx="2252">
                  <c:v>2.3301100000000002E-2</c:v>
                </c:pt>
                <c:pt idx="2253">
                  <c:v>2.2813300000000002E-2</c:v>
                </c:pt>
                <c:pt idx="2254">
                  <c:v>2.2529199999999999E-2</c:v>
                </c:pt>
                <c:pt idx="2255">
                  <c:v>2.20734E-2</c:v>
                </c:pt>
                <c:pt idx="2256">
                  <c:v>2.1727199999999999E-2</c:v>
                </c:pt>
                <c:pt idx="2257">
                  <c:v>2.15447E-2</c:v>
                </c:pt>
                <c:pt idx="2258">
                  <c:v>2.12147E-2</c:v>
                </c:pt>
                <c:pt idx="2259">
                  <c:v>2.0762800000000001E-2</c:v>
                </c:pt>
                <c:pt idx="2260">
                  <c:v>2.0342800000000001E-2</c:v>
                </c:pt>
                <c:pt idx="2261">
                  <c:v>2.0027900000000001E-2</c:v>
                </c:pt>
                <c:pt idx="2262">
                  <c:v>1.96787E-2</c:v>
                </c:pt>
                <c:pt idx="2263">
                  <c:v>1.95409E-2</c:v>
                </c:pt>
                <c:pt idx="2264">
                  <c:v>1.8905999999999999E-2</c:v>
                </c:pt>
                <c:pt idx="2265">
                  <c:v>1.87463E-2</c:v>
                </c:pt>
                <c:pt idx="2266">
                  <c:v>1.8055399999999999E-2</c:v>
                </c:pt>
                <c:pt idx="2267">
                  <c:v>1.7898399999999998E-2</c:v>
                </c:pt>
                <c:pt idx="2268">
                  <c:v>1.7521200000000001E-2</c:v>
                </c:pt>
                <c:pt idx="2269">
                  <c:v>1.71241E-2</c:v>
                </c:pt>
                <c:pt idx="2270">
                  <c:v>1.66865E-2</c:v>
                </c:pt>
                <c:pt idx="2271">
                  <c:v>1.61753E-2</c:v>
                </c:pt>
                <c:pt idx="2272">
                  <c:v>1.58429E-2</c:v>
                </c:pt>
                <c:pt idx="2273">
                  <c:v>1.5462500000000001E-2</c:v>
                </c:pt>
                <c:pt idx="2274">
                  <c:v>1.47476E-2</c:v>
                </c:pt>
                <c:pt idx="2275">
                  <c:v>1.4457599999999999E-2</c:v>
                </c:pt>
                <c:pt idx="2276">
                  <c:v>1.39211E-2</c:v>
                </c:pt>
                <c:pt idx="2277">
                  <c:v>1.3517E-2</c:v>
                </c:pt>
                <c:pt idx="2278">
                  <c:v>1.29392E-2</c:v>
                </c:pt>
                <c:pt idx="2279">
                  <c:v>1.23772E-2</c:v>
                </c:pt>
                <c:pt idx="2280">
                  <c:v>1.1931199999999999E-2</c:v>
                </c:pt>
                <c:pt idx="2281">
                  <c:v>1.1464500000000001E-2</c:v>
                </c:pt>
                <c:pt idx="2282">
                  <c:v>1.09795E-2</c:v>
                </c:pt>
                <c:pt idx="2283">
                  <c:v>1.04165E-2</c:v>
                </c:pt>
                <c:pt idx="2284" formatCode="0.00E+00">
                  <c:v>9.8213899999999993E-3</c:v>
                </c:pt>
                <c:pt idx="2285">
                  <c:v>9.1923500000000002E-3</c:v>
                </c:pt>
                <c:pt idx="2286">
                  <c:v>8.9502100000000001E-3</c:v>
                </c:pt>
                <c:pt idx="2287">
                  <c:v>8.4366600000000003E-3</c:v>
                </c:pt>
                <c:pt idx="2288">
                  <c:v>7.7194300000000002E-3</c:v>
                </c:pt>
                <c:pt idx="2289">
                  <c:v>7.0078299999999996E-3</c:v>
                </c:pt>
                <c:pt idx="2290">
                  <c:v>6.4425000000000003E-3</c:v>
                </c:pt>
                <c:pt idx="2291">
                  <c:v>5.9480399999999999E-3</c:v>
                </c:pt>
                <c:pt idx="2292">
                  <c:v>5.4348599999999997E-3</c:v>
                </c:pt>
                <c:pt idx="2293">
                  <c:v>4.6435699999999996E-3</c:v>
                </c:pt>
                <c:pt idx="2294">
                  <c:v>3.9764800000000001E-3</c:v>
                </c:pt>
                <c:pt idx="2295">
                  <c:v>3.3025200000000002E-3</c:v>
                </c:pt>
                <c:pt idx="2296">
                  <c:v>2.7598399999999999E-3</c:v>
                </c:pt>
                <c:pt idx="2297">
                  <c:v>2.1743800000000001E-3</c:v>
                </c:pt>
                <c:pt idx="2298">
                  <c:v>1.55211E-3</c:v>
                </c:pt>
                <c:pt idx="2299">
                  <c:v>7.6694000000000003E-4</c:v>
                </c:pt>
                <c:pt idx="2300" formatCode="0.00E+00">
                  <c:v>9.8493500000000002E-5</c:v>
                </c:pt>
                <c:pt idx="2301">
                  <c:v>-4.4977599999999998E-4</c:v>
                </c:pt>
                <c:pt idx="2302">
                  <c:v>-1.06989E-3</c:v>
                </c:pt>
                <c:pt idx="2303">
                  <c:v>-1.7630899999999999E-3</c:v>
                </c:pt>
                <c:pt idx="2304">
                  <c:v>-2.4877599999999999E-3</c:v>
                </c:pt>
                <c:pt idx="2305">
                  <c:v>-3.0737300000000002E-3</c:v>
                </c:pt>
                <c:pt idx="2306">
                  <c:v>-3.71499E-3</c:v>
                </c:pt>
                <c:pt idx="2307">
                  <c:v>-4.2834600000000002E-3</c:v>
                </c:pt>
                <c:pt idx="2308">
                  <c:v>-5.0186500000000004E-3</c:v>
                </c:pt>
                <c:pt idx="2309">
                  <c:v>-5.7335099999999998E-3</c:v>
                </c:pt>
                <c:pt idx="2310">
                  <c:v>-6.1805300000000001E-3</c:v>
                </c:pt>
                <c:pt idx="2311">
                  <c:v>-6.9613899999999996E-3</c:v>
                </c:pt>
                <c:pt idx="2312">
                  <c:v>-7.5055699999999996E-3</c:v>
                </c:pt>
                <c:pt idx="2313">
                  <c:v>-8.5594899999999995E-3</c:v>
                </c:pt>
                <c:pt idx="2314">
                  <c:v>-9.2164699999999992E-3</c:v>
                </c:pt>
                <c:pt idx="2315">
                  <c:v>-9.8711700000000003E-3</c:v>
                </c:pt>
                <c:pt idx="2316">
                  <c:v>-1.06079E-2</c:v>
                </c:pt>
                <c:pt idx="2317">
                  <c:v>-1.119E-2</c:v>
                </c:pt>
                <c:pt idx="2318">
                  <c:v>-1.21233E-2</c:v>
                </c:pt>
                <c:pt idx="2319">
                  <c:v>-1.28372E-2</c:v>
                </c:pt>
                <c:pt idx="2320">
                  <c:v>-1.33654E-2</c:v>
                </c:pt>
                <c:pt idx="2321">
                  <c:v>-1.38323E-2</c:v>
                </c:pt>
                <c:pt idx="2322">
                  <c:v>-1.44823E-2</c:v>
                </c:pt>
                <c:pt idx="2323">
                  <c:v>-1.5273699999999999E-2</c:v>
                </c:pt>
                <c:pt idx="2324">
                  <c:v>-1.5885900000000001E-2</c:v>
                </c:pt>
                <c:pt idx="2325">
                  <c:v>-1.6526900000000001E-2</c:v>
                </c:pt>
                <c:pt idx="2326">
                  <c:v>-1.6994100000000002E-2</c:v>
                </c:pt>
                <c:pt idx="2327">
                  <c:v>-1.7727900000000001E-2</c:v>
                </c:pt>
                <c:pt idx="2328">
                  <c:v>-1.8462900000000001E-2</c:v>
                </c:pt>
                <c:pt idx="2329">
                  <c:v>-1.9085600000000001E-2</c:v>
                </c:pt>
                <c:pt idx="2330">
                  <c:v>-1.9864699999999999E-2</c:v>
                </c:pt>
                <c:pt idx="2331">
                  <c:v>-2.0190799999999998E-2</c:v>
                </c:pt>
                <c:pt idx="2332">
                  <c:v>-2.08232E-2</c:v>
                </c:pt>
                <c:pt idx="2333">
                  <c:v>-2.17282E-2</c:v>
                </c:pt>
                <c:pt idx="2334">
                  <c:v>-2.2251799999999999E-2</c:v>
                </c:pt>
                <c:pt idx="2335">
                  <c:v>-2.2980799999999999E-2</c:v>
                </c:pt>
                <c:pt idx="2336">
                  <c:v>-2.3381800000000001E-2</c:v>
                </c:pt>
                <c:pt idx="2337">
                  <c:v>-2.4207699999999999E-2</c:v>
                </c:pt>
                <c:pt idx="2338">
                  <c:v>-2.4894400000000001E-2</c:v>
                </c:pt>
                <c:pt idx="2339">
                  <c:v>-2.5378299999999999E-2</c:v>
                </c:pt>
                <c:pt idx="2340">
                  <c:v>-2.59502E-2</c:v>
                </c:pt>
                <c:pt idx="2341">
                  <c:v>-2.65128E-2</c:v>
                </c:pt>
                <c:pt idx="2342">
                  <c:v>-2.6992800000000001E-2</c:v>
                </c:pt>
                <c:pt idx="2343">
                  <c:v>-2.77396E-2</c:v>
                </c:pt>
                <c:pt idx="2344">
                  <c:v>-2.8184899999999999E-2</c:v>
                </c:pt>
                <c:pt idx="2345">
                  <c:v>-2.87847E-2</c:v>
                </c:pt>
                <c:pt idx="2346">
                  <c:v>-2.9037500000000001E-2</c:v>
                </c:pt>
                <c:pt idx="2347">
                  <c:v>-2.96908E-2</c:v>
                </c:pt>
                <c:pt idx="2348">
                  <c:v>-3.0414299999999998E-2</c:v>
                </c:pt>
                <c:pt idx="2349">
                  <c:v>-3.08521E-2</c:v>
                </c:pt>
                <c:pt idx="2350">
                  <c:v>-3.1264399999999998E-2</c:v>
                </c:pt>
                <c:pt idx="2351">
                  <c:v>-3.1595699999999997E-2</c:v>
                </c:pt>
                <c:pt idx="2352">
                  <c:v>-3.22186E-2</c:v>
                </c:pt>
                <c:pt idx="2353">
                  <c:v>-3.2918700000000002E-2</c:v>
                </c:pt>
                <c:pt idx="2354">
                  <c:v>-3.3133700000000002E-2</c:v>
                </c:pt>
                <c:pt idx="2355">
                  <c:v>-3.3796600000000003E-2</c:v>
                </c:pt>
                <c:pt idx="2356">
                  <c:v>-3.4045600000000002E-2</c:v>
                </c:pt>
                <c:pt idx="2357">
                  <c:v>-3.4648999999999999E-2</c:v>
                </c:pt>
                <c:pt idx="2358">
                  <c:v>-3.5274100000000003E-2</c:v>
                </c:pt>
                <c:pt idx="2359">
                  <c:v>-3.5726899999999999E-2</c:v>
                </c:pt>
                <c:pt idx="2360">
                  <c:v>-3.6261500000000002E-2</c:v>
                </c:pt>
                <c:pt idx="2361">
                  <c:v>-3.6437999999999998E-2</c:v>
                </c:pt>
                <c:pt idx="2362">
                  <c:v>-3.6947099999999997E-2</c:v>
                </c:pt>
                <c:pt idx="2363">
                  <c:v>-3.7357500000000002E-2</c:v>
                </c:pt>
                <c:pt idx="2364">
                  <c:v>-3.7759899999999999E-2</c:v>
                </c:pt>
                <c:pt idx="2365">
                  <c:v>-3.80092E-2</c:v>
                </c:pt>
                <c:pt idx="2366">
                  <c:v>-3.8512200000000003E-2</c:v>
                </c:pt>
                <c:pt idx="2367">
                  <c:v>-3.8715199999999998E-2</c:v>
                </c:pt>
                <c:pt idx="2368">
                  <c:v>-3.9156499999999997E-2</c:v>
                </c:pt>
                <c:pt idx="2369">
                  <c:v>-3.94242E-2</c:v>
                </c:pt>
                <c:pt idx="2370">
                  <c:v>-3.9754200000000003E-2</c:v>
                </c:pt>
                <c:pt idx="2371">
                  <c:v>-4.0155900000000001E-2</c:v>
                </c:pt>
                <c:pt idx="2372">
                  <c:v>-4.0563000000000002E-2</c:v>
                </c:pt>
                <c:pt idx="2373">
                  <c:v>-4.0907300000000001E-2</c:v>
                </c:pt>
                <c:pt idx="2374">
                  <c:v>-4.1174700000000002E-2</c:v>
                </c:pt>
                <c:pt idx="2375">
                  <c:v>-4.1462600000000002E-2</c:v>
                </c:pt>
                <c:pt idx="2376">
                  <c:v>-4.1702099999999999E-2</c:v>
                </c:pt>
                <c:pt idx="2377">
                  <c:v>-4.2229900000000001E-2</c:v>
                </c:pt>
                <c:pt idx="2378">
                  <c:v>-4.2409700000000002E-2</c:v>
                </c:pt>
                <c:pt idx="2379">
                  <c:v>-4.2685899999999999E-2</c:v>
                </c:pt>
                <c:pt idx="2380">
                  <c:v>-4.2864199999999998E-2</c:v>
                </c:pt>
                <c:pt idx="2381">
                  <c:v>-4.3107699999999999E-2</c:v>
                </c:pt>
                <c:pt idx="2382">
                  <c:v>-4.3484500000000002E-2</c:v>
                </c:pt>
                <c:pt idx="2383">
                  <c:v>-4.3756999999999997E-2</c:v>
                </c:pt>
                <c:pt idx="2384">
                  <c:v>-4.3985299999999998E-2</c:v>
                </c:pt>
                <c:pt idx="2385">
                  <c:v>-4.4043400000000003E-2</c:v>
                </c:pt>
                <c:pt idx="2386">
                  <c:v>-4.4089999999999997E-2</c:v>
                </c:pt>
                <c:pt idx="2387">
                  <c:v>-4.4528400000000003E-2</c:v>
                </c:pt>
                <c:pt idx="2388">
                  <c:v>-4.4726200000000001E-2</c:v>
                </c:pt>
                <c:pt idx="2389">
                  <c:v>-4.4868999999999999E-2</c:v>
                </c:pt>
                <c:pt idx="2390">
                  <c:v>-4.49402E-2</c:v>
                </c:pt>
                <c:pt idx="2391">
                  <c:v>-4.5004200000000001E-2</c:v>
                </c:pt>
                <c:pt idx="2392">
                  <c:v>-4.5397300000000002E-2</c:v>
                </c:pt>
                <c:pt idx="2393">
                  <c:v>-4.53823E-2</c:v>
                </c:pt>
                <c:pt idx="2394">
                  <c:v>-4.5768099999999999E-2</c:v>
                </c:pt>
                <c:pt idx="2395">
                  <c:v>-4.5853499999999998E-2</c:v>
                </c:pt>
                <c:pt idx="2396">
                  <c:v>-4.5919399999999999E-2</c:v>
                </c:pt>
                <c:pt idx="2397">
                  <c:v>-4.6269400000000002E-2</c:v>
                </c:pt>
                <c:pt idx="2398">
                  <c:v>-4.6338499999999998E-2</c:v>
                </c:pt>
                <c:pt idx="2399">
                  <c:v>-4.6499699999999998E-2</c:v>
                </c:pt>
                <c:pt idx="2400">
                  <c:v>-4.6481300000000003E-2</c:v>
                </c:pt>
                <c:pt idx="2401">
                  <c:v>-4.6663099999999999E-2</c:v>
                </c:pt>
                <c:pt idx="2402">
                  <c:v>-4.6884299999999997E-2</c:v>
                </c:pt>
                <c:pt idx="2403">
                  <c:v>-4.6871099999999999E-2</c:v>
                </c:pt>
                <c:pt idx="2404">
                  <c:v>-4.6874199999999998E-2</c:v>
                </c:pt>
                <c:pt idx="2405">
                  <c:v>-4.6947999999999997E-2</c:v>
                </c:pt>
                <c:pt idx="2406">
                  <c:v>-4.7017700000000003E-2</c:v>
                </c:pt>
                <c:pt idx="2407">
                  <c:v>-4.7260000000000003E-2</c:v>
                </c:pt>
                <c:pt idx="2408">
                  <c:v>-4.7362500000000002E-2</c:v>
                </c:pt>
                <c:pt idx="2409">
                  <c:v>-4.7310400000000002E-2</c:v>
                </c:pt>
                <c:pt idx="2410">
                  <c:v>-4.7390099999999998E-2</c:v>
                </c:pt>
                <c:pt idx="2411">
                  <c:v>-4.7660800000000003E-2</c:v>
                </c:pt>
                <c:pt idx="2412">
                  <c:v>-4.7798500000000001E-2</c:v>
                </c:pt>
                <c:pt idx="2413">
                  <c:v>-4.7935899999999997E-2</c:v>
                </c:pt>
                <c:pt idx="2414">
                  <c:v>-4.79558E-2</c:v>
                </c:pt>
                <c:pt idx="2415">
                  <c:v>-4.7931599999999998E-2</c:v>
                </c:pt>
                <c:pt idx="2416">
                  <c:v>-4.8133799999999997E-2</c:v>
                </c:pt>
                <c:pt idx="2417">
                  <c:v>-4.8385400000000002E-2</c:v>
                </c:pt>
                <c:pt idx="2418">
                  <c:v>-4.8415E-2</c:v>
                </c:pt>
                <c:pt idx="2419">
                  <c:v>-4.8467200000000002E-2</c:v>
                </c:pt>
                <c:pt idx="2420">
                  <c:v>-4.8431000000000002E-2</c:v>
                </c:pt>
                <c:pt idx="2421">
                  <c:v>-4.8664499999999999E-2</c:v>
                </c:pt>
                <c:pt idx="2422">
                  <c:v>-4.8710200000000002E-2</c:v>
                </c:pt>
                <c:pt idx="2423">
                  <c:v>-4.8712400000000003E-2</c:v>
                </c:pt>
                <c:pt idx="2424">
                  <c:v>-4.8852100000000002E-2</c:v>
                </c:pt>
                <c:pt idx="2425">
                  <c:v>-4.8787499999999998E-2</c:v>
                </c:pt>
                <c:pt idx="2426">
                  <c:v>-4.8899999999999999E-2</c:v>
                </c:pt>
                <c:pt idx="2427">
                  <c:v>-4.8848999999999997E-2</c:v>
                </c:pt>
                <c:pt idx="2428">
                  <c:v>-4.90289E-2</c:v>
                </c:pt>
                <c:pt idx="2429">
                  <c:v>-4.8932499999999997E-2</c:v>
                </c:pt>
                <c:pt idx="2430">
                  <c:v>-4.8970100000000003E-2</c:v>
                </c:pt>
                <c:pt idx="2431">
                  <c:v>-4.9227800000000002E-2</c:v>
                </c:pt>
                <c:pt idx="2432">
                  <c:v>-4.9289899999999998E-2</c:v>
                </c:pt>
                <c:pt idx="2433">
                  <c:v>-4.93018E-2</c:v>
                </c:pt>
                <c:pt idx="2434">
                  <c:v>-4.93322E-2</c:v>
                </c:pt>
                <c:pt idx="2435">
                  <c:v>-4.9330800000000001E-2</c:v>
                </c:pt>
                <c:pt idx="2436">
                  <c:v>-4.9572499999999999E-2</c:v>
                </c:pt>
                <c:pt idx="2437">
                  <c:v>-4.9589800000000003E-2</c:v>
                </c:pt>
                <c:pt idx="2438">
                  <c:v>-4.9597099999999998E-2</c:v>
                </c:pt>
                <c:pt idx="2439">
                  <c:v>-4.9695799999999998E-2</c:v>
                </c:pt>
                <c:pt idx="2440">
                  <c:v>-4.9725900000000003E-2</c:v>
                </c:pt>
                <c:pt idx="2441">
                  <c:v>-4.9996699999999998E-2</c:v>
                </c:pt>
                <c:pt idx="2442">
                  <c:v>-5.0054500000000002E-2</c:v>
                </c:pt>
                <c:pt idx="2443">
                  <c:v>-5.0127499999999998E-2</c:v>
                </c:pt>
                <c:pt idx="2444">
                  <c:v>-5.0435599999999997E-2</c:v>
                </c:pt>
                <c:pt idx="2445">
                  <c:v>-5.0267300000000001E-2</c:v>
                </c:pt>
                <c:pt idx="2446">
                  <c:v>-5.0443000000000002E-2</c:v>
                </c:pt>
                <c:pt idx="2447">
                  <c:v>-5.0590900000000001E-2</c:v>
                </c:pt>
                <c:pt idx="2448">
                  <c:v>-5.0668999999999999E-2</c:v>
                </c:pt>
                <c:pt idx="2449">
                  <c:v>-5.0631200000000001E-2</c:v>
                </c:pt>
                <c:pt idx="2450">
                  <c:v>-5.0602399999999999E-2</c:v>
                </c:pt>
                <c:pt idx="2451">
                  <c:v>-5.0787600000000002E-2</c:v>
                </c:pt>
                <c:pt idx="2452">
                  <c:v>-5.0834200000000003E-2</c:v>
                </c:pt>
                <c:pt idx="2453">
                  <c:v>-5.09282E-2</c:v>
                </c:pt>
                <c:pt idx="2454">
                  <c:v>-5.1038500000000001E-2</c:v>
                </c:pt>
                <c:pt idx="2455">
                  <c:v>-5.1225899999999998E-2</c:v>
                </c:pt>
                <c:pt idx="2456">
                  <c:v>-5.1203400000000003E-2</c:v>
                </c:pt>
                <c:pt idx="2457">
                  <c:v>-5.1292299999999999E-2</c:v>
                </c:pt>
                <c:pt idx="2458">
                  <c:v>-5.1396600000000001E-2</c:v>
                </c:pt>
                <c:pt idx="2459">
                  <c:v>-5.1530199999999998E-2</c:v>
                </c:pt>
                <c:pt idx="2460">
                  <c:v>-5.1425499999999999E-2</c:v>
                </c:pt>
                <c:pt idx="2461">
                  <c:v>-5.1607E-2</c:v>
                </c:pt>
                <c:pt idx="2462">
                  <c:v>-5.1545500000000001E-2</c:v>
                </c:pt>
                <c:pt idx="2463">
                  <c:v>-5.1617700000000002E-2</c:v>
                </c:pt>
                <c:pt idx="2464">
                  <c:v>-5.1635199999999999E-2</c:v>
                </c:pt>
                <c:pt idx="2465">
                  <c:v>-5.17175E-2</c:v>
                </c:pt>
                <c:pt idx="2466">
                  <c:v>-5.1927899999999999E-2</c:v>
                </c:pt>
                <c:pt idx="2467">
                  <c:v>-5.1932800000000001E-2</c:v>
                </c:pt>
                <c:pt idx="2468">
                  <c:v>-5.1961599999999997E-2</c:v>
                </c:pt>
                <c:pt idx="2469">
                  <c:v>-5.2069400000000002E-2</c:v>
                </c:pt>
                <c:pt idx="2470">
                  <c:v>-5.2172299999999998E-2</c:v>
                </c:pt>
                <c:pt idx="2471">
                  <c:v>-5.2284799999999999E-2</c:v>
                </c:pt>
                <c:pt idx="2472">
                  <c:v>-5.2336800000000003E-2</c:v>
                </c:pt>
                <c:pt idx="2473">
                  <c:v>-5.2308199999999999E-2</c:v>
                </c:pt>
                <c:pt idx="2474">
                  <c:v>-5.2372200000000001E-2</c:v>
                </c:pt>
                <c:pt idx="2475">
                  <c:v>-5.2473100000000002E-2</c:v>
                </c:pt>
                <c:pt idx="2476">
                  <c:v>-5.2535100000000001E-2</c:v>
                </c:pt>
                <c:pt idx="2477">
                  <c:v>-5.2595999999999997E-2</c:v>
                </c:pt>
                <c:pt idx="2478">
                  <c:v>-5.2595099999999999E-2</c:v>
                </c:pt>
                <c:pt idx="2479">
                  <c:v>-5.2545300000000003E-2</c:v>
                </c:pt>
                <c:pt idx="2480">
                  <c:v>-5.2733000000000002E-2</c:v>
                </c:pt>
                <c:pt idx="2481">
                  <c:v>-5.2700400000000001E-2</c:v>
                </c:pt>
                <c:pt idx="2482">
                  <c:v>-5.2754500000000003E-2</c:v>
                </c:pt>
                <c:pt idx="2483">
                  <c:v>-5.2780800000000003E-2</c:v>
                </c:pt>
                <c:pt idx="2484">
                  <c:v>-5.27976E-2</c:v>
                </c:pt>
                <c:pt idx="2485">
                  <c:v>-5.2859900000000001E-2</c:v>
                </c:pt>
                <c:pt idx="2486">
                  <c:v>-5.29366E-2</c:v>
                </c:pt>
                <c:pt idx="2487">
                  <c:v>-5.2846900000000002E-2</c:v>
                </c:pt>
                <c:pt idx="2488">
                  <c:v>-5.2976000000000002E-2</c:v>
                </c:pt>
                <c:pt idx="2489">
                  <c:v>-5.2707900000000002E-2</c:v>
                </c:pt>
                <c:pt idx="2490">
                  <c:v>-5.2895999999999999E-2</c:v>
                </c:pt>
                <c:pt idx="2491">
                  <c:v>-5.2794800000000003E-2</c:v>
                </c:pt>
                <c:pt idx="2492">
                  <c:v>-5.2724899999999998E-2</c:v>
                </c:pt>
                <c:pt idx="2493">
                  <c:v>-5.2617999999999998E-2</c:v>
                </c:pt>
                <c:pt idx="2494">
                  <c:v>-5.2607599999999997E-2</c:v>
                </c:pt>
                <c:pt idx="2495">
                  <c:v>-5.2625699999999997E-2</c:v>
                </c:pt>
                <c:pt idx="2496">
                  <c:v>-5.2538500000000002E-2</c:v>
                </c:pt>
                <c:pt idx="2497">
                  <c:v>-5.2446800000000002E-2</c:v>
                </c:pt>
                <c:pt idx="2498">
                  <c:v>-5.2391600000000003E-2</c:v>
                </c:pt>
                <c:pt idx="2499">
                  <c:v>-5.2098400000000003E-2</c:v>
                </c:pt>
                <c:pt idx="2500">
                  <c:v>-5.23239E-2</c:v>
                </c:pt>
                <c:pt idx="2501">
                  <c:v>-5.2198799999999997E-2</c:v>
                </c:pt>
                <c:pt idx="2502">
                  <c:v>-5.1942700000000001E-2</c:v>
                </c:pt>
                <c:pt idx="2503">
                  <c:v>-5.1683E-2</c:v>
                </c:pt>
                <c:pt idx="2504">
                  <c:v>-5.1342199999999998E-2</c:v>
                </c:pt>
                <c:pt idx="2505">
                  <c:v>-5.1467199999999998E-2</c:v>
                </c:pt>
                <c:pt idx="2506">
                  <c:v>-5.1176600000000003E-2</c:v>
                </c:pt>
                <c:pt idx="2507">
                  <c:v>-5.0905699999999998E-2</c:v>
                </c:pt>
                <c:pt idx="2508">
                  <c:v>-5.06437E-2</c:v>
                </c:pt>
                <c:pt idx="2509">
                  <c:v>-5.0464299999999997E-2</c:v>
                </c:pt>
                <c:pt idx="2510">
                  <c:v>-5.0292299999999998E-2</c:v>
                </c:pt>
                <c:pt idx="2511">
                  <c:v>-5.01606E-2</c:v>
                </c:pt>
                <c:pt idx="2512">
                  <c:v>-4.9897999999999998E-2</c:v>
                </c:pt>
                <c:pt idx="2513">
                  <c:v>-4.96167E-2</c:v>
                </c:pt>
                <c:pt idx="2514">
                  <c:v>-4.9220399999999997E-2</c:v>
                </c:pt>
                <c:pt idx="2515">
                  <c:v>-4.8927400000000003E-2</c:v>
                </c:pt>
                <c:pt idx="2516">
                  <c:v>-4.87584E-2</c:v>
                </c:pt>
                <c:pt idx="2517">
                  <c:v>-4.8351999999999999E-2</c:v>
                </c:pt>
                <c:pt idx="2518">
                  <c:v>-4.7813399999999999E-2</c:v>
                </c:pt>
                <c:pt idx="2519">
                  <c:v>-4.7394400000000003E-2</c:v>
                </c:pt>
                <c:pt idx="2520">
                  <c:v>-4.71764E-2</c:v>
                </c:pt>
                <c:pt idx="2521">
                  <c:v>-4.6523599999999998E-2</c:v>
                </c:pt>
                <c:pt idx="2522">
                  <c:v>-4.62599E-2</c:v>
                </c:pt>
                <c:pt idx="2523">
                  <c:v>-4.5575200000000003E-2</c:v>
                </c:pt>
                <c:pt idx="2524">
                  <c:v>-4.5291900000000003E-2</c:v>
                </c:pt>
                <c:pt idx="2525">
                  <c:v>-4.4710699999999999E-2</c:v>
                </c:pt>
                <c:pt idx="2526">
                  <c:v>-4.4230800000000001E-2</c:v>
                </c:pt>
                <c:pt idx="2527">
                  <c:v>-4.3735700000000002E-2</c:v>
                </c:pt>
                <c:pt idx="2528">
                  <c:v>-4.3176600000000002E-2</c:v>
                </c:pt>
                <c:pt idx="2529">
                  <c:v>-4.2596599999999998E-2</c:v>
                </c:pt>
                <c:pt idx="2530">
                  <c:v>-4.2240800000000002E-2</c:v>
                </c:pt>
                <c:pt idx="2531">
                  <c:v>-4.15868E-2</c:v>
                </c:pt>
                <c:pt idx="2532">
                  <c:v>-4.0971100000000003E-2</c:v>
                </c:pt>
                <c:pt idx="2533">
                  <c:v>-4.02922E-2</c:v>
                </c:pt>
                <c:pt idx="2534">
                  <c:v>-3.9778599999999997E-2</c:v>
                </c:pt>
                <c:pt idx="2535">
                  <c:v>-3.9305399999999997E-2</c:v>
                </c:pt>
                <c:pt idx="2536">
                  <c:v>-3.8625199999999998E-2</c:v>
                </c:pt>
                <c:pt idx="2537">
                  <c:v>-3.7993199999999998E-2</c:v>
                </c:pt>
                <c:pt idx="2538">
                  <c:v>-3.7187999999999999E-2</c:v>
                </c:pt>
                <c:pt idx="2539">
                  <c:v>-3.6567099999999998E-2</c:v>
                </c:pt>
                <c:pt idx="2540">
                  <c:v>-3.58611E-2</c:v>
                </c:pt>
                <c:pt idx="2541">
                  <c:v>-3.5182699999999997E-2</c:v>
                </c:pt>
                <c:pt idx="2542">
                  <c:v>-3.4478300000000003E-2</c:v>
                </c:pt>
                <c:pt idx="2543">
                  <c:v>-3.3507299999999997E-2</c:v>
                </c:pt>
                <c:pt idx="2544">
                  <c:v>-3.2740900000000003E-2</c:v>
                </c:pt>
                <c:pt idx="2545">
                  <c:v>-3.20142E-2</c:v>
                </c:pt>
                <c:pt idx="2546">
                  <c:v>-3.12727E-2</c:v>
                </c:pt>
                <c:pt idx="2547">
                  <c:v>-3.0458699999999998E-2</c:v>
                </c:pt>
                <c:pt idx="2548">
                  <c:v>-2.95815E-2</c:v>
                </c:pt>
                <c:pt idx="2549">
                  <c:v>-2.8845099999999999E-2</c:v>
                </c:pt>
                <c:pt idx="2550">
                  <c:v>-2.7929300000000001E-2</c:v>
                </c:pt>
                <c:pt idx="2551">
                  <c:v>-2.71769E-2</c:v>
                </c:pt>
                <c:pt idx="2552">
                  <c:v>-2.6368200000000001E-2</c:v>
                </c:pt>
                <c:pt idx="2553">
                  <c:v>-2.54653E-2</c:v>
                </c:pt>
                <c:pt idx="2554">
                  <c:v>-2.4699800000000001E-2</c:v>
                </c:pt>
                <c:pt idx="2555">
                  <c:v>-2.3653199999999999E-2</c:v>
                </c:pt>
                <c:pt idx="2556">
                  <c:v>-2.29223E-2</c:v>
                </c:pt>
                <c:pt idx="2557">
                  <c:v>-2.1987699999999999E-2</c:v>
                </c:pt>
                <c:pt idx="2558">
                  <c:v>-2.1174399999999999E-2</c:v>
                </c:pt>
                <c:pt idx="2559">
                  <c:v>-2.0277699999999999E-2</c:v>
                </c:pt>
                <c:pt idx="2560">
                  <c:v>-1.9315800000000001E-2</c:v>
                </c:pt>
                <c:pt idx="2561">
                  <c:v>-1.84187E-2</c:v>
                </c:pt>
                <c:pt idx="2562">
                  <c:v>-1.7450799999999999E-2</c:v>
                </c:pt>
                <c:pt idx="2563">
                  <c:v>-1.64155E-2</c:v>
                </c:pt>
                <c:pt idx="2564">
                  <c:v>-1.5604E-2</c:v>
                </c:pt>
                <c:pt idx="2565">
                  <c:v>-1.46033E-2</c:v>
                </c:pt>
                <c:pt idx="2566">
                  <c:v>-1.36512E-2</c:v>
                </c:pt>
                <c:pt idx="2567">
                  <c:v>-1.26552E-2</c:v>
                </c:pt>
                <c:pt idx="2568">
                  <c:v>-1.1828099999999999E-2</c:v>
                </c:pt>
                <c:pt idx="2569">
                  <c:v>-1.09012E-2</c:v>
                </c:pt>
                <c:pt idx="2570">
                  <c:v>-1.0017099999999999E-2</c:v>
                </c:pt>
                <c:pt idx="2571">
                  <c:v>-9.2369199999999992E-3</c:v>
                </c:pt>
                <c:pt idx="2572">
                  <c:v>-8.2980599999999995E-3</c:v>
                </c:pt>
                <c:pt idx="2573">
                  <c:v>-7.2676199999999998E-3</c:v>
                </c:pt>
                <c:pt idx="2574">
                  <c:v>-6.5240599999999999E-3</c:v>
                </c:pt>
                <c:pt idx="2575">
                  <c:v>-5.5748200000000003E-3</c:v>
                </c:pt>
                <c:pt idx="2576">
                  <c:v>-4.7161900000000003E-3</c:v>
                </c:pt>
                <c:pt idx="2577">
                  <c:v>-3.5676499999999999E-3</c:v>
                </c:pt>
                <c:pt idx="2578">
                  <c:v>-2.6326600000000002E-3</c:v>
                </c:pt>
                <c:pt idx="2579">
                  <c:v>-1.7528699999999999E-3</c:v>
                </c:pt>
                <c:pt idx="2580">
                  <c:v>-7.8810900000000005E-4</c:v>
                </c:pt>
                <c:pt idx="2581" formatCode="0.00E+00">
                  <c:v>6.2586E-5</c:v>
                </c:pt>
                <c:pt idx="2582">
                  <c:v>1.0486899999999999E-3</c:v>
                </c:pt>
                <c:pt idx="2583">
                  <c:v>1.8961E-3</c:v>
                </c:pt>
                <c:pt idx="2584">
                  <c:v>2.92413E-3</c:v>
                </c:pt>
                <c:pt idx="2585">
                  <c:v>3.7671599999999999E-3</c:v>
                </c:pt>
                <c:pt idx="2586">
                  <c:v>4.5408000000000002E-3</c:v>
                </c:pt>
                <c:pt idx="2587">
                  <c:v>5.5476099999999997E-3</c:v>
                </c:pt>
                <c:pt idx="2588">
                  <c:v>6.2960799999999999E-3</c:v>
                </c:pt>
                <c:pt idx="2589">
                  <c:v>7.1846799999999997E-3</c:v>
                </c:pt>
                <c:pt idx="2590">
                  <c:v>8.0991599999999993E-3</c:v>
                </c:pt>
                <c:pt idx="2591">
                  <c:v>8.8012000000000003E-3</c:v>
                </c:pt>
                <c:pt idx="2592">
                  <c:v>9.7419099999999995E-3</c:v>
                </c:pt>
                <c:pt idx="2593">
                  <c:v>1.04531E-2</c:v>
                </c:pt>
                <c:pt idx="2594">
                  <c:v>1.1167699999999999E-2</c:v>
                </c:pt>
                <c:pt idx="2595">
                  <c:v>1.19589E-2</c:v>
                </c:pt>
                <c:pt idx="2596">
                  <c:v>1.28028E-2</c:v>
                </c:pt>
                <c:pt idx="2597">
                  <c:v>1.35964E-2</c:v>
                </c:pt>
                <c:pt idx="2598">
                  <c:v>1.42778E-2</c:v>
                </c:pt>
                <c:pt idx="2599">
                  <c:v>1.50969E-2</c:v>
                </c:pt>
                <c:pt idx="2600">
                  <c:v>1.5773100000000002E-2</c:v>
                </c:pt>
                <c:pt idx="2601">
                  <c:v>1.65667E-2</c:v>
                </c:pt>
                <c:pt idx="2602">
                  <c:v>1.7365800000000001E-2</c:v>
                </c:pt>
                <c:pt idx="2603">
                  <c:v>1.80319E-2</c:v>
                </c:pt>
                <c:pt idx="2604">
                  <c:v>1.8792E-2</c:v>
                </c:pt>
                <c:pt idx="2605">
                  <c:v>1.9307899999999999E-2</c:v>
                </c:pt>
                <c:pt idx="2606">
                  <c:v>2.0082099999999999E-2</c:v>
                </c:pt>
                <c:pt idx="2607">
                  <c:v>2.0836799999999999E-2</c:v>
                </c:pt>
                <c:pt idx="2608">
                  <c:v>2.1450500000000001E-2</c:v>
                </c:pt>
                <c:pt idx="2609">
                  <c:v>2.2081699999999999E-2</c:v>
                </c:pt>
                <c:pt idx="2610">
                  <c:v>2.2538300000000001E-2</c:v>
                </c:pt>
                <c:pt idx="2611">
                  <c:v>2.3257199999999999E-2</c:v>
                </c:pt>
                <c:pt idx="2612">
                  <c:v>2.38173E-2</c:v>
                </c:pt>
                <c:pt idx="2613">
                  <c:v>2.4299999999999999E-2</c:v>
                </c:pt>
                <c:pt idx="2614">
                  <c:v>2.49331E-2</c:v>
                </c:pt>
                <c:pt idx="2615">
                  <c:v>2.5374299999999999E-2</c:v>
                </c:pt>
                <c:pt idx="2616">
                  <c:v>2.5940000000000001E-2</c:v>
                </c:pt>
                <c:pt idx="2617">
                  <c:v>2.6446799999999999E-2</c:v>
                </c:pt>
                <c:pt idx="2618">
                  <c:v>2.6891999999999999E-2</c:v>
                </c:pt>
                <c:pt idx="2619">
                  <c:v>2.74633E-2</c:v>
                </c:pt>
                <c:pt idx="2620">
                  <c:v>2.7904100000000001E-2</c:v>
                </c:pt>
                <c:pt idx="2621">
                  <c:v>2.8425800000000001E-2</c:v>
                </c:pt>
                <c:pt idx="2622">
                  <c:v>2.8733100000000001E-2</c:v>
                </c:pt>
                <c:pt idx="2623">
                  <c:v>2.92041E-2</c:v>
                </c:pt>
                <c:pt idx="2624">
                  <c:v>2.96335E-2</c:v>
                </c:pt>
                <c:pt idx="2625">
                  <c:v>2.9968100000000001E-2</c:v>
                </c:pt>
                <c:pt idx="2626">
                  <c:v>3.0404899999999999E-2</c:v>
                </c:pt>
                <c:pt idx="2627">
                  <c:v>3.0867800000000001E-2</c:v>
                </c:pt>
                <c:pt idx="2628">
                  <c:v>3.1072300000000001E-2</c:v>
                </c:pt>
                <c:pt idx="2629">
                  <c:v>3.1501700000000001E-2</c:v>
                </c:pt>
                <c:pt idx="2630">
                  <c:v>3.1759500000000003E-2</c:v>
                </c:pt>
                <c:pt idx="2631">
                  <c:v>3.23378E-2</c:v>
                </c:pt>
                <c:pt idx="2632">
                  <c:v>3.2617500000000001E-2</c:v>
                </c:pt>
                <c:pt idx="2633">
                  <c:v>3.2972000000000001E-2</c:v>
                </c:pt>
                <c:pt idx="2634">
                  <c:v>3.3317600000000003E-2</c:v>
                </c:pt>
                <c:pt idx="2635">
                  <c:v>3.36435E-2</c:v>
                </c:pt>
                <c:pt idx="2636">
                  <c:v>3.4096399999999999E-2</c:v>
                </c:pt>
                <c:pt idx="2637">
                  <c:v>3.4231699999999997E-2</c:v>
                </c:pt>
                <c:pt idx="2638">
                  <c:v>3.4707300000000003E-2</c:v>
                </c:pt>
                <c:pt idx="2639">
                  <c:v>3.4731499999999998E-2</c:v>
                </c:pt>
                <c:pt idx="2640">
                  <c:v>3.5001699999999997E-2</c:v>
                </c:pt>
                <c:pt idx="2641">
                  <c:v>3.5382799999999999E-2</c:v>
                </c:pt>
                <c:pt idx="2642">
                  <c:v>3.5504000000000001E-2</c:v>
                </c:pt>
                <c:pt idx="2643">
                  <c:v>3.5688900000000003E-2</c:v>
                </c:pt>
                <c:pt idx="2644">
                  <c:v>3.5890499999999999E-2</c:v>
                </c:pt>
                <c:pt idx="2645">
                  <c:v>3.6019900000000001E-2</c:v>
                </c:pt>
                <c:pt idx="2646">
                  <c:v>3.64342E-2</c:v>
                </c:pt>
                <c:pt idx="2647">
                  <c:v>3.6568900000000001E-2</c:v>
                </c:pt>
                <c:pt idx="2648">
                  <c:v>3.6838000000000003E-2</c:v>
                </c:pt>
                <c:pt idx="2649">
                  <c:v>3.6919100000000003E-2</c:v>
                </c:pt>
                <c:pt idx="2650">
                  <c:v>3.72018E-2</c:v>
                </c:pt>
                <c:pt idx="2651">
                  <c:v>3.7471600000000001E-2</c:v>
                </c:pt>
                <c:pt idx="2652">
                  <c:v>3.7483700000000002E-2</c:v>
                </c:pt>
                <c:pt idx="2653">
                  <c:v>3.7747700000000002E-2</c:v>
                </c:pt>
                <c:pt idx="2654">
                  <c:v>3.7857399999999999E-2</c:v>
                </c:pt>
                <c:pt idx="2655">
                  <c:v>3.8038500000000003E-2</c:v>
                </c:pt>
                <c:pt idx="2656">
                  <c:v>3.8274000000000002E-2</c:v>
                </c:pt>
                <c:pt idx="2657">
                  <c:v>3.83422E-2</c:v>
                </c:pt>
                <c:pt idx="2658">
                  <c:v>3.8589199999999997E-2</c:v>
                </c:pt>
                <c:pt idx="2659">
                  <c:v>3.8819899999999997E-2</c:v>
                </c:pt>
                <c:pt idx="2660">
                  <c:v>3.9021800000000002E-2</c:v>
                </c:pt>
                <c:pt idx="2661">
                  <c:v>3.9310199999999997E-2</c:v>
                </c:pt>
                <c:pt idx="2662">
                  <c:v>3.93207E-2</c:v>
                </c:pt>
                <c:pt idx="2663">
                  <c:v>3.9458800000000002E-2</c:v>
                </c:pt>
                <c:pt idx="2664">
                  <c:v>3.9671999999999999E-2</c:v>
                </c:pt>
                <c:pt idx="2665">
                  <c:v>3.98378E-2</c:v>
                </c:pt>
                <c:pt idx="2666">
                  <c:v>3.9900999999999999E-2</c:v>
                </c:pt>
                <c:pt idx="2667">
                  <c:v>4.0087999999999999E-2</c:v>
                </c:pt>
                <c:pt idx="2668">
                  <c:v>4.0199699999999998E-2</c:v>
                </c:pt>
                <c:pt idx="2669">
                  <c:v>4.0296100000000001E-2</c:v>
                </c:pt>
                <c:pt idx="2670">
                  <c:v>4.0544900000000002E-2</c:v>
                </c:pt>
                <c:pt idx="2671">
                  <c:v>4.0606499999999997E-2</c:v>
                </c:pt>
                <c:pt idx="2672">
                  <c:v>4.08057E-2</c:v>
                </c:pt>
                <c:pt idx="2673">
                  <c:v>4.0900800000000001E-2</c:v>
                </c:pt>
                <c:pt idx="2674">
                  <c:v>4.0981499999999997E-2</c:v>
                </c:pt>
                <c:pt idx="2675">
                  <c:v>4.1192300000000001E-2</c:v>
                </c:pt>
                <c:pt idx="2676">
                  <c:v>4.1268399999999997E-2</c:v>
                </c:pt>
                <c:pt idx="2677">
                  <c:v>4.1405699999999997E-2</c:v>
                </c:pt>
                <c:pt idx="2678">
                  <c:v>4.1435800000000002E-2</c:v>
                </c:pt>
                <c:pt idx="2679">
                  <c:v>4.1444500000000002E-2</c:v>
                </c:pt>
                <c:pt idx="2680">
                  <c:v>4.1737999999999997E-2</c:v>
                </c:pt>
                <c:pt idx="2681">
                  <c:v>4.1699300000000002E-2</c:v>
                </c:pt>
                <c:pt idx="2682">
                  <c:v>4.1825599999999998E-2</c:v>
                </c:pt>
                <c:pt idx="2683">
                  <c:v>4.2105299999999998E-2</c:v>
                </c:pt>
                <c:pt idx="2684">
                  <c:v>4.1995299999999999E-2</c:v>
                </c:pt>
                <c:pt idx="2685">
                  <c:v>4.2333099999999999E-2</c:v>
                </c:pt>
                <c:pt idx="2686">
                  <c:v>4.2317199999999999E-2</c:v>
                </c:pt>
                <c:pt idx="2687">
                  <c:v>4.2405900000000003E-2</c:v>
                </c:pt>
                <c:pt idx="2688">
                  <c:v>4.26401E-2</c:v>
                </c:pt>
                <c:pt idx="2689">
                  <c:v>4.2720599999999997E-2</c:v>
                </c:pt>
                <c:pt idx="2690">
                  <c:v>4.2965000000000003E-2</c:v>
                </c:pt>
                <c:pt idx="2691">
                  <c:v>4.3013200000000001E-2</c:v>
                </c:pt>
                <c:pt idx="2692">
                  <c:v>4.3099499999999999E-2</c:v>
                </c:pt>
                <c:pt idx="2693">
                  <c:v>4.3257200000000003E-2</c:v>
                </c:pt>
                <c:pt idx="2694">
                  <c:v>4.32255E-2</c:v>
                </c:pt>
                <c:pt idx="2695">
                  <c:v>4.3424499999999998E-2</c:v>
                </c:pt>
                <c:pt idx="2696">
                  <c:v>4.3357399999999997E-2</c:v>
                </c:pt>
                <c:pt idx="2697">
                  <c:v>4.34615E-2</c:v>
                </c:pt>
                <c:pt idx="2698">
                  <c:v>4.33821E-2</c:v>
                </c:pt>
                <c:pt idx="2699">
                  <c:v>4.3453400000000003E-2</c:v>
                </c:pt>
                <c:pt idx="2700">
                  <c:v>4.3568999999999997E-2</c:v>
                </c:pt>
                <c:pt idx="2701">
                  <c:v>4.3638299999999998E-2</c:v>
                </c:pt>
                <c:pt idx="2702">
                  <c:v>4.3653499999999998E-2</c:v>
                </c:pt>
                <c:pt idx="2703">
                  <c:v>4.3686200000000001E-2</c:v>
                </c:pt>
                <c:pt idx="2704">
                  <c:v>4.3875400000000002E-2</c:v>
                </c:pt>
                <c:pt idx="2705">
                  <c:v>4.3974899999999997E-2</c:v>
                </c:pt>
                <c:pt idx="2706">
                  <c:v>4.4013900000000002E-2</c:v>
                </c:pt>
                <c:pt idx="2707">
                  <c:v>4.4158299999999998E-2</c:v>
                </c:pt>
                <c:pt idx="2708">
                  <c:v>4.4110200000000002E-2</c:v>
                </c:pt>
                <c:pt idx="2709">
                  <c:v>4.4275799999999997E-2</c:v>
                </c:pt>
                <c:pt idx="2710">
                  <c:v>4.4276000000000003E-2</c:v>
                </c:pt>
                <c:pt idx="2711">
                  <c:v>4.4266899999999998E-2</c:v>
                </c:pt>
                <c:pt idx="2712">
                  <c:v>4.4396600000000001E-2</c:v>
                </c:pt>
                <c:pt idx="2713">
                  <c:v>4.42689E-2</c:v>
                </c:pt>
                <c:pt idx="2714">
                  <c:v>4.4410199999999997E-2</c:v>
                </c:pt>
                <c:pt idx="2715">
                  <c:v>4.4422099999999999E-2</c:v>
                </c:pt>
                <c:pt idx="2716">
                  <c:v>4.4381299999999999E-2</c:v>
                </c:pt>
                <c:pt idx="2717">
                  <c:v>4.4309800000000003E-2</c:v>
                </c:pt>
                <c:pt idx="2718">
                  <c:v>4.4431199999999997E-2</c:v>
                </c:pt>
                <c:pt idx="2719">
                  <c:v>4.44996E-2</c:v>
                </c:pt>
                <c:pt idx="2720">
                  <c:v>4.4380000000000003E-2</c:v>
                </c:pt>
                <c:pt idx="2721">
                  <c:v>4.4345599999999999E-2</c:v>
                </c:pt>
                <c:pt idx="2722">
                  <c:v>4.4414000000000002E-2</c:v>
                </c:pt>
                <c:pt idx="2723">
                  <c:v>4.4328300000000001E-2</c:v>
                </c:pt>
                <c:pt idx="2724">
                  <c:v>4.4475099999999997E-2</c:v>
                </c:pt>
                <c:pt idx="2725">
                  <c:v>4.45148E-2</c:v>
                </c:pt>
                <c:pt idx="2726">
                  <c:v>4.4386099999999998E-2</c:v>
                </c:pt>
                <c:pt idx="2727">
                  <c:v>4.4396199999999997E-2</c:v>
                </c:pt>
                <c:pt idx="2728">
                  <c:v>4.4186000000000003E-2</c:v>
                </c:pt>
                <c:pt idx="2729">
                  <c:v>4.4440399999999998E-2</c:v>
                </c:pt>
                <c:pt idx="2730">
                  <c:v>4.4286399999999997E-2</c:v>
                </c:pt>
                <c:pt idx="2731">
                  <c:v>4.4177000000000001E-2</c:v>
                </c:pt>
                <c:pt idx="2732">
                  <c:v>4.4273699999999999E-2</c:v>
                </c:pt>
                <c:pt idx="2733">
                  <c:v>4.4134899999999998E-2</c:v>
                </c:pt>
                <c:pt idx="2734">
                  <c:v>4.4212799999999997E-2</c:v>
                </c:pt>
                <c:pt idx="2735">
                  <c:v>4.4113100000000002E-2</c:v>
                </c:pt>
                <c:pt idx="2736">
                  <c:v>4.4173200000000003E-2</c:v>
                </c:pt>
                <c:pt idx="2737">
                  <c:v>4.3961E-2</c:v>
                </c:pt>
                <c:pt idx="2738">
                  <c:v>4.4086199999999999E-2</c:v>
                </c:pt>
                <c:pt idx="2739">
                  <c:v>4.3921799999999997E-2</c:v>
                </c:pt>
                <c:pt idx="2740">
                  <c:v>4.3838000000000002E-2</c:v>
                </c:pt>
                <c:pt idx="2741">
                  <c:v>4.3827900000000003E-2</c:v>
                </c:pt>
                <c:pt idx="2742">
                  <c:v>4.3573800000000003E-2</c:v>
                </c:pt>
                <c:pt idx="2743">
                  <c:v>4.3497000000000001E-2</c:v>
                </c:pt>
                <c:pt idx="2744">
                  <c:v>4.3389400000000002E-2</c:v>
                </c:pt>
                <c:pt idx="2745">
                  <c:v>4.3262200000000001E-2</c:v>
                </c:pt>
                <c:pt idx="2746">
                  <c:v>4.3200299999999997E-2</c:v>
                </c:pt>
                <c:pt idx="2747">
                  <c:v>4.3107600000000003E-2</c:v>
                </c:pt>
                <c:pt idx="2748">
                  <c:v>4.2984399999999999E-2</c:v>
                </c:pt>
                <c:pt idx="2749">
                  <c:v>4.2916700000000002E-2</c:v>
                </c:pt>
                <c:pt idx="2750">
                  <c:v>4.2752499999999999E-2</c:v>
                </c:pt>
                <c:pt idx="2751">
                  <c:v>4.2563700000000003E-2</c:v>
                </c:pt>
                <c:pt idx="2752">
                  <c:v>4.2470500000000001E-2</c:v>
                </c:pt>
                <c:pt idx="2753">
                  <c:v>4.2268899999999998E-2</c:v>
                </c:pt>
                <c:pt idx="2754">
                  <c:v>4.1989199999999997E-2</c:v>
                </c:pt>
                <c:pt idx="2755">
                  <c:v>4.1735300000000003E-2</c:v>
                </c:pt>
                <c:pt idx="2756">
                  <c:v>4.1595500000000001E-2</c:v>
                </c:pt>
                <c:pt idx="2757">
                  <c:v>4.13303E-2</c:v>
                </c:pt>
                <c:pt idx="2758">
                  <c:v>4.1149400000000003E-2</c:v>
                </c:pt>
                <c:pt idx="2759">
                  <c:v>4.0842200000000002E-2</c:v>
                </c:pt>
                <c:pt idx="2760">
                  <c:v>4.0540600000000003E-2</c:v>
                </c:pt>
                <c:pt idx="2761">
                  <c:v>4.0422800000000002E-2</c:v>
                </c:pt>
                <c:pt idx="2762">
                  <c:v>4.0087499999999998E-2</c:v>
                </c:pt>
                <c:pt idx="2763">
                  <c:v>3.9935600000000002E-2</c:v>
                </c:pt>
                <c:pt idx="2764">
                  <c:v>3.9425300000000003E-2</c:v>
                </c:pt>
                <c:pt idx="2765">
                  <c:v>3.9063000000000001E-2</c:v>
                </c:pt>
                <c:pt idx="2766">
                  <c:v>3.8932599999999998E-2</c:v>
                </c:pt>
                <c:pt idx="2767">
                  <c:v>3.8272899999999999E-2</c:v>
                </c:pt>
                <c:pt idx="2768">
                  <c:v>3.8065500000000002E-2</c:v>
                </c:pt>
                <c:pt idx="2769">
                  <c:v>3.7758699999999999E-2</c:v>
                </c:pt>
                <c:pt idx="2770">
                  <c:v>3.7236900000000003E-2</c:v>
                </c:pt>
                <c:pt idx="2771">
                  <c:v>3.6865599999999998E-2</c:v>
                </c:pt>
                <c:pt idx="2772">
                  <c:v>3.6438600000000002E-2</c:v>
                </c:pt>
                <c:pt idx="2773">
                  <c:v>3.6180200000000003E-2</c:v>
                </c:pt>
                <c:pt idx="2774">
                  <c:v>3.5622000000000001E-2</c:v>
                </c:pt>
                <c:pt idx="2775">
                  <c:v>3.5110799999999998E-2</c:v>
                </c:pt>
                <c:pt idx="2776">
                  <c:v>3.4805000000000003E-2</c:v>
                </c:pt>
                <c:pt idx="2777">
                  <c:v>3.4245100000000001E-2</c:v>
                </c:pt>
                <c:pt idx="2778">
                  <c:v>3.38549E-2</c:v>
                </c:pt>
                <c:pt idx="2779">
                  <c:v>3.3202500000000003E-2</c:v>
                </c:pt>
                <c:pt idx="2780">
                  <c:v>3.2722099999999997E-2</c:v>
                </c:pt>
                <c:pt idx="2781">
                  <c:v>3.22922E-2</c:v>
                </c:pt>
                <c:pt idx="2782">
                  <c:v>3.1599000000000002E-2</c:v>
                </c:pt>
                <c:pt idx="2783">
                  <c:v>3.1103200000000001E-2</c:v>
                </c:pt>
                <c:pt idx="2784">
                  <c:v>3.0502100000000001E-2</c:v>
                </c:pt>
                <c:pt idx="2785">
                  <c:v>2.98252E-2</c:v>
                </c:pt>
                <c:pt idx="2786">
                  <c:v>2.9297E-2</c:v>
                </c:pt>
                <c:pt idx="2787">
                  <c:v>2.8769800000000002E-2</c:v>
                </c:pt>
                <c:pt idx="2788">
                  <c:v>2.8236299999999999E-2</c:v>
                </c:pt>
                <c:pt idx="2789">
                  <c:v>2.7649199999999999E-2</c:v>
                </c:pt>
                <c:pt idx="2790">
                  <c:v>2.68363E-2</c:v>
                </c:pt>
                <c:pt idx="2791">
                  <c:v>2.6269500000000001E-2</c:v>
                </c:pt>
                <c:pt idx="2792">
                  <c:v>2.56925E-2</c:v>
                </c:pt>
                <c:pt idx="2793">
                  <c:v>2.5172199999999999E-2</c:v>
                </c:pt>
                <c:pt idx="2794">
                  <c:v>2.4355999999999999E-2</c:v>
                </c:pt>
                <c:pt idx="2795">
                  <c:v>2.3759499999999999E-2</c:v>
                </c:pt>
                <c:pt idx="2796">
                  <c:v>2.29912E-2</c:v>
                </c:pt>
                <c:pt idx="2797">
                  <c:v>2.2437599999999999E-2</c:v>
                </c:pt>
                <c:pt idx="2798">
                  <c:v>2.1745299999999999E-2</c:v>
                </c:pt>
                <c:pt idx="2799">
                  <c:v>2.1027000000000001E-2</c:v>
                </c:pt>
                <c:pt idx="2800">
                  <c:v>2.0404700000000001E-2</c:v>
                </c:pt>
                <c:pt idx="2801">
                  <c:v>1.9584600000000001E-2</c:v>
                </c:pt>
                <c:pt idx="2802">
                  <c:v>1.89632E-2</c:v>
                </c:pt>
                <c:pt idx="2803">
                  <c:v>1.8290399999999998E-2</c:v>
                </c:pt>
                <c:pt idx="2804">
                  <c:v>1.7592099999999999E-2</c:v>
                </c:pt>
                <c:pt idx="2805">
                  <c:v>1.68951E-2</c:v>
                </c:pt>
                <c:pt idx="2806">
                  <c:v>1.60707E-2</c:v>
                </c:pt>
                <c:pt idx="2807">
                  <c:v>1.55494E-2</c:v>
                </c:pt>
                <c:pt idx="2808">
                  <c:v>1.49122E-2</c:v>
                </c:pt>
                <c:pt idx="2809">
                  <c:v>1.4057999999999999E-2</c:v>
                </c:pt>
                <c:pt idx="2810">
                  <c:v>1.3566999999999999E-2</c:v>
                </c:pt>
                <c:pt idx="2811">
                  <c:v>1.29214E-2</c:v>
                </c:pt>
                <c:pt idx="2812">
                  <c:v>1.2414400000000001E-2</c:v>
                </c:pt>
                <c:pt idx="2813">
                  <c:v>1.15219E-2</c:v>
                </c:pt>
                <c:pt idx="2814">
                  <c:v>1.08586E-2</c:v>
                </c:pt>
                <c:pt idx="2815">
                  <c:v>1.0369700000000001E-2</c:v>
                </c:pt>
                <c:pt idx="2816">
                  <c:v>9.7725499999999996E-3</c:v>
                </c:pt>
                <c:pt idx="2817">
                  <c:v>9.1516700000000006E-3</c:v>
                </c:pt>
                <c:pt idx="2818">
                  <c:v>8.6538199999999996E-3</c:v>
                </c:pt>
                <c:pt idx="2819">
                  <c:v>8.0998000000000007E-3</c:v>
                </c:pt>
                <c:pt idx="2820">
                  <c:v>7.4744099999999999E-3</c:v>
                </c:pt>
                <c:pt idx="2821">
                  <c:v>6.8706399999999999E-3</c:v>
                </c:pt>
                <c:pt idx="2822">
                  <c:v>6.3923399999999998E-3</c:v>
                </c:pt>
                <c:pt idx="2823">
                  <c:v>5.9308900000000003E-3</c:v>
                </c:pt>
                <c:pt idx="2824">
                  <c:v>5.1740500000000004E-3</c:v>
                </c:pt>
                <c:pt idx="2825">
                  <c:v>4.5635099999999998E-3</c:v>
                </c:pt>
                <c:pt idx="2826">
                  <c:v>4.0889899999999998E-3</c:v>
                </c:pt>
                <c:pt idx="2827">
                  <c:v>3.5438700000000002E-3</c:v>
                </c:pt>
                <c:pt idx="2828">
                  <c:v>2.8915099999999999E-3</c:v>
                </c:pt>
                <c:pt idx="2829">
                  <c:v>2.4635099999999999E-3</c:v>
                </c:pt>
                <c:pt idx="2830">
                  <c:v>1.98964E-3</c:v>
                </c:pt>
                <c:pt idx="2831">
                  <c:v>1.6124500000000001E-3</c:v>
                </c:pt>
                <c:pt idx="2832">
                  <c:v>1.2656500000000001E-3</c:v>
                </c:pt>
                <c:pt idx="2833">
                  <c:v>8.1327700000000005E-4</c:v>
                </c:pt>
                <c:pt idx="2834">
                  <c:v>5.9182899999999999E-4</c:v>
                </c:pt>
                <c:pt idx="2835" formatCode="0.00E+00">
                  <c:v>6.0410900000000001E-5</c:v>
                </c:pt>
                <c:pt idx="2836">
                  <c:v>-1.2975899999999999E-4</c:v>
                </c:pt>
                <c:pt idx="2837">
                  <c:v>-4.06272E-4</c:v>
                </c:pt>
                <c:pt idx="2838">
                  <c:v>-9.1798800000000001E-4</c:v>
                </c:pt>
                <c:pt idx="2839">
                  <c:v>-1.14634E-3</c:v>
                </c:pt>
                <c:pt idx="2840">
                  <c:v>-1.40946E-3</c:v>
                </c:pt>
                <c:pt idx="2841">
                  <c:v>-1.71944E-3</c:v>
                </c:pt>
                <c:pt idx="2842">
                  <c:v>-1.83515E-3</c:v>
                </c:pt>
                <c:pt idx="2843">
                  <c:v>-2.3251600000000002E-3</c:v>
                </c:pt>
                <c:pt idx="2844">
                  <c:v>-2.5703499999999999E-3</c:v>
                </c:pt>
                <c:pt idx="2845">
                  <c:v>-2.74012E-3</c:v>
                </c:pt>
                <c:pt idx="2846">
                  <c:v>-2.9136399999999999E-3</c:v>
                </c:pt>
                <c:pt idx="2847">
                  <c:v>-3.1474699999999999E-3</c:v>
                </c:pt>
                <c:pt idx="2848">
                  <c:v>-3.38426E-3</c:v>
                </c:pt>
                <c:pt idx="2849">
                  <c:v>-3.6769200000000002E-3</c:v>
                </c:pt>
                <c:pt idx="2850">
                  <c:v>-3.6952199999999999E-3</c:v>
                </c:pt>
                <c:pt idx="2851">
                  <c:v>-3.77422E-3</c:v>
                </c:pt>
                <c:pt idx="2852">
                  <c:v>-3.8968399999999999E-3</c:v>
                </c:pt>
                <c:pt idx="2853">
                  <c:v>-3.88654E-3</c:v>
                </c:pt>
                <c:pt idx="2854">
                  <c:v>-4.0973499999999996E-3</c:v>
                </c:pt>
                <c:pt idx="2855">
                  <c:v>-4.0715400000000002E-3</c:v>
                </c:pt>
                <c:pt idx="2856">
                  <c:v>-4.0605399999999996E-3</c:v>
                </c:pt>
                <c:pt idx="2857">
                  <c:v>-4.1201900000000001E-3</c:v>
                </c:pt>
                <c:pt idx="2858">
                  <c:v>-4.06808E-3</c:v>
                </c:pt>
                <c:pt idx="2859">
                  <c:v>-4.0810300000000002E-3</c:v>
                </c:pt>
                <c:pt idx="2860">
                  <c:v>-4.1384799999999999E-3</c:v>
                </c:pt>
                <c:pt idx="2861">
                  <c:v>-3.9813799999999996E-3</c:v>
                </c:pt>
                <c:pt idx="2862">
                  <c:v>-4.0385300000000002E-3</c:v>
                </c:pt>
                <c:pt idx="2863">
                  <c:v>-3.8799799999999999E-3</c:v>
                </c:pt>
                <c:pt idx="2864">
                  <c:v>-3.9486900000000004E-3</c:v>
                </c:pt>
                <c:pt idx="2865">
                  <c:v>-3.8452199999999999E-3</c:v>
                </c:pt>
                <c:pt idx="2866">
                  <c:v>-3.56201E-3</c:v>
                </c:pt>
                <c:pt idx="2867">
                  <c:v>-3.7238900000000001E-3</c:v>
                </c:pt>
                <c:pt idx="2868">
                  <c:v>-3.4994800000000001E-3</c:v>
                </c:pt>
                <c:pt idx="2869">
                  <c:v>-3.44926E-3</c:v>
                </c:pt>
                <c:pt idx="2870">
                  <c:v>-3.39332E-3</c:v>
                </c:pt>
                <c:pt idx="2871">
                  <c:v>-3.1222099999999998E-3</c:v>
                </c:pt>
                <c:pt idx="2872">
                  <c:v>-3.0146999999999999E-3</c:v>
                </c:pt>
                <c:pt idx="2873">
                  <c:v>-2.9103800000000002E-3</c:v>
                </c:pt>
                <c:pt idx="2874">
                  <c:v>-2.52214E-3</c:v>
                </c:pt>
                <c:pt idx="2875">
                  <c:v>-2.4156E-3</c:v>
                </c:pt>
                <c:pt idx="2876">
                  <c:v>-2.0710300000000002E-3</c:v>
                </c:pt>
                <c:pt idx="2877">
                  <c:v>-1.9769100000000001E-3</c:v>
                </c:pt>
                <c:pt idx="2878">
                  <c:v>-1.7419099999999999E-3</c:v>
                </c:pt>
                <c:pt idx="2879">
                  <c:v>-1.43699E-3</c:v>
                </c:pt>
                <c:pt idx="2880">
                  <c:v>-1.2055799999999999E-3</c:v>
                </c:pt>
                <c:pt idx="2881">
                  <c:v>-9.3097500000000001E-4</c:v>
                </c:pt>
                <c:pt idx="2882">
                  <c:v>-6.2752200000000004E-4</c:v>
                </c:pt>
                <c:pt idx="2883">
                  <c:v>-5.5076500000000004E-4</c:v>
                </c:pt>
                <c:pt idx="2884">
                  <c:v>-2.2311999999999999E-4</c:v>
                </c:pt>
                <c:pt idx="2885">
                  <c:v>1.3080399999999999E-4</c:v>
                </c:pt>
                <c:pt idx="2886">
                  <c:v>3.6753900000000001E-4</c:v>
                </c:pt>
                <c:pt idx="2887">
                  <c:v>6.8636599999999999E-4</c:v>
                </c:pt>
                <c:pt idx="2888">
                  <c:v>1.0342999999999999E-3</c:v>
                </c:pt>
                <c:pt idx="2889">
                  <c:v>1.27345E-3</c:v>
                </c:pt>
                <c:pt idx="2890">
                  <c:v>1.73033E-3</c:v>
                </c:pt>
                <c:pt idx="2891">
                  <c:v>1.7907999999999999E-3</c:v>
                </c:pt>
                <c:pt idx="2892">
                  <c:v>2.2303100000000001E-3</c:v>
                </c:pt>
                <c:pt idx="2893">
                  <c:v>2.5380099999999998E-3</c:v>
                </c:pt>
                <c:pt idx="2894">
                  <c:v>2.6544400000000001E-3</c:v>
                </c:pt>
                <c:pt idx="2895">
                  <c:v>3.2000800000000001E-3</c:v>
                </c:pt>
                <c:pt idx="2896">
                  <c:v>3.3842099999999999E-3</c:v>
                </c:pt>
                <c:pt idx="2897">
                  <c:v>3.7096099999999999E-3</c:v>
                </c:pt>
                <c:pt idx="2898">
                  <c:v>4.06456E-3</c:v>
                </c:pt>
                <c:pt idx="2899">
                  <c:v>4.3398400000000002E-3</c:v>
                </c:pt>
                <c:pt idx="2900">
                  <c:v>4.8035600000000001E-3</c:v>
                </c:pt>
                <c:pt idx="2901">
                  <c:v>4.9727699999999996E-3</c:v>
                </c:pt>
                <c:pt idx="2902">
                  <c:v>5.2981699999999996E-3</c:v>
                </c:pt>
                <c:pt idx="2903">
                  <c:v>5.69244E-3</c:v>
                </c:pt>
                <c:pt idx="2904">
                  <c:v>5.9522300000000002E-3</c:v>
                </c:pt>
                <c:pt idx="2905">
                  <c:v>6.36778E-3</c:v>
                </c:pt>
                <c:pt idx="2906">
                  <c:v>6.5548899999999998E-3</c:v>
                </c:pt>
                <c:pt idx="2907">
                  <c:v>6.8023199999999997E-3</c:v>
                </c:pt>
                <c:pt idx="2908">
                  <c:v>7.2383899999999999E-3</c:v>
                </c:pt>
                <c:pt idx="2909">
                  <c:v>7.4558799999999998E-3</c:v>
                </c:pt>
                <c:pt idx="2910">
                  <c:v>7.7771200000000002E-3</c:v>
                </c:pt>
                <c:pt idx="2911">
                  <c:v>8.1591800000000003E-3</c:v>
                </c:pt>
                <c:pt idx="2912">
                  <c:v>8.3520799999999996E-3</c:v>
                </c:pt>
                <c:pt idx="2913">
                  <c:v>8.6572899999999998E-3</c:v>
                </c:pt>
                <c:pt idx="2914">
                  <c:v>9.0542599999999997E-3</c:v>
                </c:pt>
                <c:pt idx="2915">
                  <c:v>9.3754300000000006E-3</c:v>
                </c:pt>
                <c:pt idx="2916">
                  <c:v>9.6399399999999996E-3</c:v>
                </c:pt>
                <c:pt idx="2917">
                  <c:v>9.8178699999999994E-3</c:v>
                </c:pt>
                <c:pt idx="2918">
                  <c:v>1.0056000000000001E-2</c:v>
                </c:pt>
                <c:pt idx="2919">
                  <c:v>1.0338399999999999E-2</c:v>
                </c:pt>
                <c:pt idx="2920">
                  <c:v>1.05807E-2</c:v>
                </c:pt>
                <c:pt idx="2921">
                  <c:v>1.08158E-2</c:v>
                </c:pt>
                <c:pt idx="2922">
                  <c:v>1.091E-2</c:v>
                </c:pt>
                <c:pt idx="2923">
                  <c:v>1.10134E-2</c:v>
                </c:pt>
                <c:pt idx="2924">
                  <c:v>1.1506000000000001E-2</c:v>
                </c:pt>
                <c:pt idx="2925">
                  <c:v>1.13668E-2</c:v>
                </c:pt>
                <c:pt idx="2926">
                  <c:v>1.1706299999999999E-2</c:v>
                </c:pt>
                <c:pt idx="2927">
                  <c:v>1.1812599999999999E-2</c:v>
                </c:pt>
                <c:pt idx="2928">
                  <c:v>1.1947599999999999E-2</c:v>
                </c:pt>
                <c:pt idx="2929">
                  <c:v>1.20949E-2</c:v>
                </c:pt>
                <c:pt idx="2930">
                  <c:v>1.2138899999999999E-2</c:v>
                </c:pt>
                <c:pt idx="2931">
                  <c:v>1.22887E-2</c:v>
                </c:pt>
                <c:pt idx="2932">
                  <c:v>1.24799E-2</c:v>
                </c:pt>
                <c:pt idx="2933">
                  <c:v>1.24426E-2</c:v>
                </c:pt>
                <c:pt idx="2934">
                  <c:v>1.2640999999999999E-2</c:v>
                </c:pt>
                <c:pt idx="2935">
                  <c:v>1.25866E-2</c:v>
                </c:pt>
                <c:pt idx="2936">
                  <c:v>1.2729900000000001E-2</c:v>
                </c:pt>
                <c:pt idx="2937">
                  <c:v>1.2714100000000001E-2</c:v>
                </c:pt>
                <c:pt idx="2938">
                  <c:v>1.2984600000000001E-2</c:v>
                </c:pt>
                <c:pt idx="2939">
                  <c:v>1.29102E-2</c:v>
                </c:pt>
                <c:pt idx="2940">
                  <c:v>1.28118E-2</c:v>
                </c:pt>
                <c:pt idx="2941">
                  <c:v>1.27907E-2</c:v>
                </c:pt>
                <c:pt idx="2942">
                  <c:v>1.2702E-2</c:v>
                </c:pt>
                <c:pt idx="2943">
                  <c:v>1.2743000000000001E-2</c:v>
                </c:pt>
                <c:pt idx="2944">
                  <c:v>1.27619E-2</c:v>
                </c:pt>
                <c:pt idx="2945">
                  <c:v>1.26374E-2</c:v>
                </c:pt>
                <c:pt idx="2946">
                  <c:v>1.24917E-2</c:v>
                </c:pt>
                <c:pt idx="2947">
                  <c:v>1.23239E-2</c:v>
                </c:pt>
                <c:pt idx="2948">
                  <c:v>1.24166E-2</c:v>
                </c:pt>
                <c:pt idx="2949">
                  <c:v>1.21654E-2</c:v>
                </c:pt>
                <c:pt idx="2950">
                  <c:v>1.20505E-2</c:v>
                </c:pt>
                <c:pt idx="2951">
                  <c:v>1.18897E-2</c:v>
                </c:pt>
                <c:pt idx="2952">
                  <c:v>1.15516E-2</c:v>
                </c:pt>
                <c:pt idx="2953">
                  <c:v>1.14834E-2</c:v>
                </c:pt>
                <c:pt idx="2954">
                  <c:v>1.11983E-2</c:v>
                </c:pt>
                <c:pt idx="2955">
                  <c:v>1.09716E-2</c:v>
                </c:pt>
                <c:pt idx="2956">
                  <c:v>1.07656E-2</c:v>
                </c:pt>
                <c:pt idx="2957">
                  <c:v>1.04709E-2</c:v>
                </c:pt>
                <c:pt idx="2958">
                  <c:v>1.0282100000000001E-2</c:v>
                </c:pt>
                <c:pt idx="2959">
                  <c:v>1.02851E-2</c:v>
                </c:pt>
                <c:pt idx="2960">
                  <c:v>9.7572500000000003E-3</c:v>
                </c:pt>
                <c:pt idx="2961">
                  <c:v>9.6020900000000006E-3</c:v>
                </c:pt>
                <c:pt idx="2962">
                  <c:v>9.3813200000000003E-3</c:v>
                </c:pt>
                <c:pt idx="2963">
                  <c:v>8.9893200000000003E-3</c:v>
                </c:pt>
                <c:pt idx="2964">
                  <c:v>8.8209800000000008E-3</c:v>
                </c:pt>
                <c:pt idx="2965">
                  <c:v>8.1525799999999995E-3</c:v>
                </c:pt>
                <c:pt idx="2966">
                  <c:v>7.9856200000000006E-3</c:v>
                </c:pt>
                <c:pt idx="2967">
                  <c:v>7.5824300000000002E-3</c:v>
                </c:pt>
                <c:pt idx="2968">
                  <c:v>7.3019699999999996E-3</c:v>
                </c:pt>
                <c:pt idx="2969">
                  <c:v>6.8084499999999997E-3</c:v>
                </c:pt>
                <c:pt idx="2970">
                  <c:v>6.4065499999999996E-3</c:v>
                </c:pt>
                <c:pt idx="2971">
                  <c:v>5.9519400000000002E-3</c:v>
                </c:pt>
                <c:pt idx="2972">
                  <c:v>5.5196200000000003E-3</c:v>
                </c:pt>
                <c:pt idx="2973">
                  <c:v>5.2346900000000002E-3</c:v>
                </c:pt>
                <c:pt idx="2974">
                  <c:v>4.8238400000000002E-3</c:v>
                </c:pt>
                <c:pt idx="2975">
                  <c:v>4.27385E-3</c:v>
                </c:pt>
                <c:pt idx="2976">
                  <c:v>3.6931199999999998E-3</c:v>
                </c:pt>
                <c:pt idx="2977">
                  <c:v>3.3405000000000002E-3</c:v>
                </c:pt>
                <c:pt idx="2978">
                  <c:v>3.0832300000000002E-3</c:v>
                </c:pt>
                <c:pt idx="2979">
                  <c:v>2.5723600000000001E-3</c:v>
                </c:pt>
                <c:pt idx="2980">
                  <c:v>2.1690400000000001E-3</c:v>
                </c:pt>
                <c:pt idx="2981">
                  <c:v>1.6067200000000001E-3</c:v>
                </c:pt>
                <c:pt idx="2982">
                  <c:v>1.27002E-3</c:v>
                </c:pt>
                <c:pt idx="2983">
                  <c:v>8.2835899999999997E-4</c:v>
                </c:pt>
                <c:pt idx="2984">
                  <c:v>3.2057400000000001E-4</c:v>
                </c:pt>
                <c:pt idx="2985" formatCode="0.00E+00">
                  <c:v>-4.6545599999999997E-5</c:v>
                </c:pt>
                <c:pt idx="2986">
                  <c:v>-5.2341200000000001E-4</c:v>
                </c:pt>
                <c:pt idx="2987">
                  <c:v>-1.14193E-3</c:v>
                </c:pt>
                <c:pt idx="2988">
                  <c:v>-1.5033399999999999E-3</c:v>
                </c:pt>
                <c:pt idx="2989">
                  <c:v>-2.02417E-3</c:v>
                </c:pt>
                <c:pt idx="2990">
                  <c:v>-2.4120499999999998E-3</c:v>
                </c:pt>
                <c:pt idx="2991">
                  <c:v>-2.9119100000000002E-3</c:v>
                </c:pt>
                <c:pt idx="2992">
                  <c:v>-3.3554499999999998E-3</c:v>
                </c:pt>
                <c:pt idx="2993">
                  <c:v>-3.6919700000000001E-3</c:v>
                </c:pt>
                <c:pt idx="2994">
                  <c:v>-4.4615200000000001E-3</c:v>
                </c:pt>
                <c:pt idx="2995">
                  <c:v>-4.7644499999999999E-3</c:v>
                </c:pt>
                <c:pt idx="2996">
                  <c:v>-5.2200199999999997E-3</c:v>
                </c:pt>
                <c:pt idx="2997">
                  <c:v>-5.6678400000000004E-3</c:v>
                </c:pt>
                <c:pt idx="2998">
                  <c:v>-6.0510700000000004E-3</c:v>
                </c:pt>
                <c:pt idx="2999">
                  <c:v>-6.6859199999999997E-3</c:v>
                </c:pt>
                <c:pt idx="3000">
                  <c:v>-7.0939499999999999E-3</c:v>
                </c:pt>
                <c:pt idx="3001">
                  <c:v>-7.5123000000000004E-3</c:v>
                </c:pt>
                <c:pt idx="3002">
                  <c:v>-7.8255100000000008E-3</c:v>
                </c:pt>
                <c:pt idx="3003">
                  <c:v>-8.2477100000000001E-3</c:v>
                </c:pt>
                <c:pt idx="3004">
                  <c:v>-8.7440599999999997E-3</c:v>
                </c:pt>
                <c:pt idx="3005">
                  <c:v>-9.2441499999999996E-3</c:v>
                </c:pt>
                <c:pt idx="3006">
                  <c:v>-9.6104799999999994E-3</c:v>
                </c:pt>
                <c:pt idx="3007">
                  <c:v>-9.9830800000000001E-3</c:v>
                </c:pt>
                <c:pt idx="3008">
                  <c:v>-1.03532E-2</c:v>
                </c:pt>
                <c:pt idx="3009">
                  <c:v>-1.0779E-2</c:v>
                </c:pt>
                <c:pt idx="3010">
                  <c:v>-1.1328700000000001E-2</c:v>
                </c:pt>
                <c:pt idx="3011">
                  <c:v>-1.1694599999999999E-2</c:v>
                </c:pt>
                <c:pt idx="3012">
                  <c:v>-1.19937E-2</c:v>
                </c:pt>
                <c:pt idx="3013">
                  <c:v>-1.2273900000000001E-2</c:v>
                </c:pt>
                <c:pt idx="3014">
                  <c:v>-1.27343E-2</c:v>
                </c:pt>
                <c:pt idx="3015">
                  <c:v>-1.29745E-2</c:v>
                </c:pt>
                <c:pt idx="3016">
                  <c:v>-1.3544499999999999E-2</c:v>
                </c:pt>
                <c:pt idx="3017">
                  <c:v>-1.36575E-2</c:v>
                </c:pt>
                <c:pt idx="3018">
                  <c:v>-1.41794E-2</c:v>
                </c:pt>
                <c:pt idx="3019">
                  <c:v>-1.4373E-2</c:v>
                </c:pt>
                <c:pt idx="3020">
                  <c:v>-1.4732200000000001E-2</c:v>
                </c:pt>
                <c:pt idx="3021">
                  <c:v>-1.52123E-2</c:v>
                </c:pt>
                <c:pt idx="3022">
                  <c:v>-1.5439E-2</c:v>
                </c:pt>
                <c:pt idx="3023">
                  <c:v>-1.5717499999999999E-2</c:v>
                </c:pt>
                <c:pt idx="3024">
                  <c:v>-1.61257E-2</c:v>
                </c:pt>
                <c:pt idx="3025">
                  <c:v>-1.6247600000000001E-2</c:v>
                </c:pt>
                <c:pt idx="3026">
                  <c:v>-1.6738699999999999E-2</c:v>
                </c:pt>
                <c:pt idx="3027">
                  <c:v>-1.6792999999999999E-2</c:v>
                </c:pt>
                <c:pt idx="3028">
                  <c:v>-1.71615E-2</c:v>
                </c:pt>
                <c:pt idx="3029">
                  <c:v>-1.7498900000000001E-2</c:v>
                </c:pt>
                <c:pt idx="3030">
                  <c:v>-1.7748199999999999E-2</c:v>
                </c:pt>
                <c:pt idx="3031">
                  <c:v>-1.7990099999999998E-2</c:v>
                </c:pt>
                <c:pt idx="3032">
                  <c:v>-1.8109799999999999E-2</c:v>
                </c:pt>
                <c:pt idx="3033">
                  <c:v>-1.8459699999999999E-2</c:v>
                </c:pt>
                <c:pt idx="3034">
                  <c:v>-1.8756800000000001E-2</c:v>
                </c:pt>
                <c:pt idx="3035">
                  <c:v>-1.8991500000000001E-2</c:v>
                </c:pt>
                <c:pt idx="3036">
                  <c:v>-1.9152300000000001E-2</c:v>
                </c:pt>
                <c:pt idx="3037">
                  <c:v>-1.93324E-2</c:v>
                </c:pt>
                <c:pt idx="3038">
                  <c:v>-1.9486799999999999E-2</c:v>
                </c:pt>
                <c:pt idx="3039">
                  <c:v>-1.97618E-2</c:v>
                </c:pt>
                <c:pt idx="3040">
                  <c:v>-1.9991999999999999E-2</c:v>
                </c:pt>
                <c:pt idx="3041">
                  <c:v>-2.0199999999999999E-2</c:v>
                </c:pt>
                <c:pt idx="3042">
                  <c:v>-2.02525E-2</c:v>
                </c:pt>
                <c:pt idx="3043">
                  <c:v>-2.0482E-2</c:v>
                </c:pt>
                <c:pt idx="3044">
                  <c:v>-2.0661499999999999E-2</c:v>
                </c:pt>
                <c:pt idx="3045">
                  <c:v>-2.10108E-2</c:v>
                </c:pt>
                <c:pt idx="3046">
                  <c:v>-2.1085E-2</c:v>
                </c:pt>
                <c:pt idx="3047">
                  <c:v>-2.1288100000000001E-2</c:v>
                </c:pt>
                <c:pt idx="3048">
                  <c:v>-2.1437500000000002E-2</c:v>
                </c:pt>
                <c:pt idx="3049">
                  <c:v>-2.1578199999999999E-2</c:v>
                </c:pt>
                <c:pt idx="3050">
                  <c:v>-2.1926899999999999E-2</c:v>
                </c:pt>
                <c:pt idx="3051">
                  <c:v>-2.1917699999999998E-2</c:v>
                </c:pt>
                <c:pt idx="3052">
                  <c:v>-2.2086600000000001E-2</c:v>
                </c:pt>
                <c:pt idx="3053">
                  <c:v>-2.2359500000000001E-2</c:v>
                </c:pt>
                <c:pt idx="3054">
                  <c:v>-2.2336499999999999E-2</c:v>
                </c:pt>
                <c:pt idx="3055">
                  <c:v>-2.2585899999999999E-2</c:v>
                </c:pt>
                <c:pt idx="3056">
                  <c:v>-2.2644600000000001E-2</c:v>
                </c:pt>
                <c:pt idx="3057">
                  <c:v>-2.2737899999999998E-2</c:v>
                </c:pt>
                <c:pt idx="3058">
                  <c:v>-2.30928E-2</c:v>
                </c:pt>
                <c:pt idx="3059">
                  <c:v>-2.2975200000000001E-2</c:v>
                </c:pt>
                <c:pt idx="3060">
                  <c:v>-2.3269999999999999E-2</c:v>
                </c:pt>
                <c:pt idx="3061">
                  <c:v>-2.3231999999999999E-2</c:v>
                </c:pt>
                <c:pt idx="3062">
                  <c:v>-2.3319300000000001E-2</c:v>
                </c:pt>
                <c:pt idx="3063">
                  <c:v>-2.3430900000000001E-2</c:v>
                </c:pt>
                <c:pt idx="3064">
                  <c:v>-2.3540999999999999E-2</c:v>
                </c:pt>
                <c:pt idx="3065">
                  <c:v>-2.3554200000000001E-2</c:v>
                </c:pt>
                <c:pt idx="3066">
                  <c:v>-2.35198E-2</c:v>
                </c:pt>
                <c:pt idx="3067">
                  <c:v>-2.37244E-2</c:v>
                </c:pt>
                <c:pt idx="3068">
                  <c:v>-2.3844400000000002E-2</c:v>
                </c:pt>
                <c:pt idx="3069">
                  <c:v>-2.3818800000000001E-2</c:v>
                </c:pt>
                <c:pt idx="3070">
                  <c:v>-2.3973700000000001E-2</c:v>
                </c:pt>
                <c:pt idx="3071">
                  <c:v>-2.3923400000000001E-2</c:v>
                </c:pt>
                <c:pt idx="3072">
                  <c:v>-2.39691E-2</c:v>
                </c:pt>
                <c:pt idx="3073">
                  <c:v>-2.3994000000000001E-2</c:v>
                </c:pt>
                <c:pt idx="3074">
                  <c:v>-2.4045299999999999E-2</c:v>
                </c:pt>
                <c:pt idx="3075">
                  <c:v>-2.40883E-2</c:v>
                </c:pt>
                <c:pt idx="3076">
                  <c:v>-2.4015100000000001E-2</c:v>
                </c:pt>
                <c:pt idx="3077">
                  <c:v>-2.4215E-2</c:v>
                </c:pt>
                <c:pt idx="3078">
                  <c:v>-2.42402E-2</c:v>
                </c:pt>
                <c:pt idx="3079">
                  <c:v>-2.4401300000000001E-2</c:v>
                </c:pt>
                <c:pt idx="3080">
                  <c:v>-2.4374799999999999E-2</c:v>
                </c:pt>
                <c:pt idx="3081">
                  <c:v>-2.4460200000000001E-2</c:v>
                </c:pt>
                <c:pt idx="3082">
                  <c:v>-2.47397E-2</c:v>
                </c:pt>
                <c:pt idx="3083">
                  <c:v>-2.4569799999999999E-2</c:v>
                </c:pt>
                <c:pt idx="3084">
                  <c:v>-2.4776900000000001E-2</c:v>
                </c:pt>
                <c:pt idx="3085">
                  <c:v>-2.4749400000000001E-2</c:v>
                </c:pt>
                <c:pt idx="3086">
                  <c:v>-2.46404E-2</c:v>
                </c:pt>
                <c:pt idx="3087">
                  <c:v>-2.4746400000000002E-2</c:v>
                </c:pt>
                <c:pt idx="3088">
                  <c:v>-2.4863300000000001E-2</c:v>
                </c:pt>
                <c:pt idx="3089">
                  <c:v>-2.4747100000000001E-2</c:v>
                </c:pt>
                <c:pt idx="3090">
                  <c:v>-2.4827499999999999E-2</c:v>
                </c:pt>
                <c:pt idx="3091">
                  <c:v>-2.4635899999999999E-2</c:v>
                </c:pt>
                <c:pt idx="3092">
                  <c:v>-2.4974199999999998E-2</c:v>
                </c:pt>
                <c:pt idx="3093">
                  <c:v>-2.5131899999999999E-2</c:v>
                </c:pt>
                <c:pt idx="3094">
                  <c:v>-2.49418E-2</c:v>
                </c:pt>
                <c:pt idx="3095">
                  <c:v>-2.5005800000000002E-2</c:v>
                </c:pt>
                <c:pt idx="3096">
                  <c:v>-2.50003E-2</c:v>
                </c:pt>
                <c:pt idx="3097">
                  <c:v>-2.5180899999999999E-2</c:v>
                </c:pt>
                <c:pt idx="3098">
                  <c:v>-2.5280799999999999E-2</c:v>
                </c:pt>
                <c:pt idx="3099">
                  <c:v>-2.5218500000000001E-2</c:v>
                </c:pt>
                <c:pt idx="3100">
                  <c:v>-2.5367899999999999E-2</c:v>
                </c:pt>
                <c:pt idx="3101">
                  <c:v>-2.5317800000000001E-2</c:v>
                </c:pt>
                <c:pt idx="3102">
                  <c:v>-2.5423100000000001E-2</c:v>
                </c:pt>
                <c:pt idx="3103">
                  <c:v>-2.5675400000000001E-2</c:v>
                </c:pt>
                <c:pt idx="3104">
                  <c:v>-2.5730900000000001E-2</c:v>
                </c:pt>
                <c:pt idx="3105">
                  <c:v>-2.5811199999999999E-2</c:v>
                </c:pt>
                <c:pt idx="3106">
                  <c:v>-2.59642E-2</c:v>
                </c:pt>
                <c:pt idx="3107">
                  <c:v>-2.5958700000000001E-2</c:v>
                </c:pt>
                <c:pt idx="3108">
                  <c:v>-2.6212800000000001E-2</c:v>
                </c:pt>
                <c:pt idx="3109">
                  <c:v>-2.6248E-2</c:v>
                </c:pt>
                <c:pt idx="3110">
                  <c:v>-2.6352400000000002E-2</c:v>
                </c:pt>
                <c:pt idx="3111">
                  <c:v>-2.6640899999999999E-2</c:v>
                </c:pt>
                <c:pt idx="3112">
                  <c:v>-2.6539699999999999E-2</c:v>
                </c:pt>
                <c:pt idx="3113">
                  <c:v>-2.67931E-2</c:v>
                </c:pt>
                <c:pt idx="3114">
                  <c:v>-2.68738E-2</c:v>
                </c:pt>
                <c:pt idx="3115">
                  <c:v>-2.6951599999999999E-2</c:v>
                </c:pt>
                <c:pt idx="3116">
                  <c:v>-2.7201099999999999E-2</c:v>
                </c:pt>
                <c:pt idx="3117">
                  <c:v>-2.7219E-2</c:v>
                </c:pt>
                <c:pt idx="3118">
                  <c:v>-2.7491999999999999E-2</c:v>
                </c:pt>
                <c:pt idx="3119">
                  <c:v>-2.7531400000000001E-2</c:v>
                </c:pt>
                <c:pt idx="3120">
                  <c:v>-2.75883E-2</c:v>
                </c:pt>
                <c:pt idx="3121">
                  <c:v>-2.7955399999999998E-2</c:v>
                </c:pt>
                <c:pt idx="3122">
                  <c:v>-2.80445E-2</c:v>
                </c:pt>
                <c:pt idx="3123">
                  <c:v>-2.83371E-2</c:v>
                </c:pt>
                <c:pt idx="3124">
                  <c:v>-2.84856E-2</c:v>
                </c:pt>
                <c:pt idx="3125">
                  <c:v>-2.85404E-2</c:v>
                </c:pt>
                <c:pt idx="3126">
                  <c:v>-2.8837399999999999E-2</c:v>
                </c:pt>
                <c:pt idx="3127">
                  <c:v>-2.90452E-2</c:v>
                </c:pt>
                <c:pt idx="3128">
                  <c:v>-2.92217E-2</c:v>
                </c:pt>
                <c:pt idx="3129">
                  <c:v>-2.9324599999999999E-2</c:v>
                </c:pt>
                <c:pt idx="3130">
                  <c:v>-2.9404900000000001E-2</c:v>
                </c:pt>
                <c:pt idx="3131">
                  <c:v>-2.97836E-2</c:v>
                </c:pt>
                <c:pt idx="3132">
                  <c:v>-3.0053400000000001E-2</c:v>
                </c:pt>
                <c:pt idx="3133">
                  <c:v>-3.0163100000000002E-2</c:v>
                </c:pt>
                <c:pt idx="3134">
                  <c:v>-3.0346100000000001E-2</c:v>
                </c:pt>
                <c:pt idx="3135">
                  <c:v>-3.0618099999999999E-2</c:v>
                </c:pt>
                <c:pt idx="3136">
                  <c:v>-3.07494E-2</c:v>
                </c:pt>
                <c:pt idx="3137">
                  <c:v>-3.10041E-2</c:v>
                </c:pt>
                <c:pt idx="3138">
                  <c:v>-3.1265800000000003E-2</c:v>
                </c:pt>
                <c:pt idx="3139">
                  <c:v>-3.1325499999999999E-2</c:v>
                </c:pt>
                <c:pt idx="3140">
                  <c:v>-3.1571000000000002E-2</c:v>
                </c:pt>
                <c:pt idx="3141">
                  <c:v>-3.1639E-2</c:v>
                </c:pt>
                <c:pt idx="3142">
                  <c:v>-3.1852100000000001E-2</c:v>
                </c:pt>
                <c:pt idx="3143">
                  <c:v>-3.2099599999999999E-2</c:v>
                </c:pt>
                <c:pt idx="3144">
                  <c:v>-3.2070899999999999E-2</c:v>
                </c:pt>
                <c:pt idx="3145">
                  <c:v>-3.2373100000000002E-2</c:v>
                </c:pt>
                <c:pt idx="3146">
                  <c:v>-3.2726400000000003E-2</c:v>
                </c:pt>
                <c:pt idx="3147">
                  <c:v>-3.2732200000000003E-2</c:v>
                </c:pt>
                <c:pt idx="3148">
                  <c:v>-3.2952500000000003E-2</c:v>
                </c:pt>
                <c:pt idx="3149">
                  <c:v>-3.30405E-2</c:v>
                </c:pt>
                <c:pt idx="3150">
                  <c:v>-3.3285099999999998E-2</c:v>
                </c:pt>
                <c:pt idx="3151">
                  <c:v>-3.3433600000000001E-2</c:v>
                </c:pt>
                <c:pt idx="3152">
                  <c:v>-3.3614400000000003E-2</c:v>
                </c:pt>
                <c:pt idx="3153">
                  <c:v>-3.3599700000000003E-2</c:v>
                </c:pt>
                <c:pt idx="3154">
                  <c:v>-3.3677499999999999E-2</c:v>
                </c:pt>
                <c:pt idx="3155">
                  <c:v>-3.3779499999999997E-2</c:v>
                </c:pt>
                <c:pt idx="3156">
                  <c:v>-3.3980200000000002E-2</c:v>
                </c:pt>
                <c:pt idx="3157">
                  <c:v>-3.4072900000000003E-2</c:v>
                </c:pt>
                <c:pt idx="3158">
                  <c:v>-3.4034700000000001E-2</c:v>
                </c:pt>
                <c:pt idx="3159">
                  <c:v>-3.4049299999999998E-2</c:v>
                </c:pt>
                <c:pt idx="3160">
                  <c:v>-3.42096E-2</c:v>
                </c:pt>
                <c:pt idx="3161">
                  <c:v>-3.4293900000000002E-2</c:v>
                </c:pt>
                <c:pt idx="3162">
                  <c:v>-3.4472799999999998E-2</c:v>
                </c:pt>
                <c:pt idx="3163">
                  <c:v>-3.4404999999999998E-2</c:v>
                </c:pt>
                <c:pt idx="3164">
                  <c:v>-3.4394500000000001E-2</c:v>
                </c:pt>
                <c:pt idx="3165">
                  <c:v>-3.4427899999999997E-2</c:v>
                </c:pt>
                <c:pt idx="3166">
                  <c:v>-3.4497899999999998E-2</c:v>
                </c:pt>
                <c:pt idx="3167">
                  <c:v>-3.4550699999999997E-2</c:v>
                </c:pt>
                <c:pt idx="3168">
                  <c:v>-3.44946E-2</c:v>
                </c:pt>
                <c:pt idx="3169">
                  <c:v>-3.4374200000000001E-2</c:v>
                </c:pt>
                <c:pt idx="3170">
                  <c:v>-3.4412400000000003E-2</c:v>
                </c:pt>
                <c:pt idx="3171">
                  <c:v>-3.4422099999999997E-2</c:v>
                </c:pt>
                <c:pt idx="3172">
                  <c:v>-3.44666E-2</c:v>
                </c:pt>
                <c:pt idx="3173">
                  <c:v>-3.4534599999999999E-2</c:v>
                </c:pt>
                <c:pt idx="3174">
                  <c:v>-3.4345800000000003E-2</c:v>
                </c:pt>
                <c:pt idx="3175">
                  <c:v>-3.4554399999999999E-2</c:v>
                </c:pt>
                <c:pt idx="3176">
                  <c:v>-3.4351699999999999E-2</c:v>
                </c:pt>
                <c:pt idx="3177">
                  <c:v>-3.4373599999999997E-2</c:v>
                </c:pt>
                <c:pt idx="3178">
                  <c:v>-3.4235599999999998E-2</c:v>
                </c:pt>
                <c:pt idx="3179">
                  <c:v>-3.4152099999999998E-2</c:v>
                </c:pt>
                <c:pt idx="3180">
                  <c:v>-3.4097700000000002E-2</c:v>
                </c:pt>
                <c:pt idx="3181">
                  <c:v>-3.3942699999999999E-2</c:v>
                </c:pt>
                <c:pt idx="3182">
                  <c:v>-3.3852800000000002E-2</c:v>
                </c:pt>
                <c:pt idx="3183">
                  <c:v>-3.3635900000000003E-2</c:v>
                </c:pt>
                <c:pt idx="3184">
                  <c:v>-3.3605500000000003E-2</c:v>
                </c:pt>
                <c:pt idx="3185">
                  <c:v>-3.3585200000000003E-2</c:v>
                </c:pt>
                <c:pt idx="3186">
                  <c:v>-3.3459299999999997E-2</c:v>
                </c:pt>
                <c:pt idx="3187">
                  <c:v>-3.3375700000000001E-2</c:v>
                </c:pt>
                <c:pt idx="3188">
                  <c:v>-3.31942E-2</c:v>
                </c:pt>
                <c:pt idx="3189">
                  <c:v>-3.30646E-2</c:v>
                </c:pt>
                <c:pt idx="3190">
                  <c:v>-3.2893899999999997E-2</c:v>
                </c:pt>
                <c:pt idx="3191">
                  <c:v>-3.2887800000000002E-2</c:v>
                </c:pt>
                <c:pt idx="3192">
                  <c:v>-3.2571000000000003E-2</c:v>
                </c:pt>
                <c:pt idx="3193">
                  <c:v>-3.2282100000000001E-2</c:v>
                </c:pt>
                <c:pt idx="3194">
                  <c:v>-3.2084300000000003E-2</c:v>
                </c:pt>
                <c:pt idx="3195">
                  <c:v>-3.19961E-2</c:v>
                </c:pt>
                <c:pt idx="3196">
                  <c:v>-3.1861599999999997E-2</c:v>
                </c:pt>
                <c:pt idx="3197">
                  <c:v>-3.1649299999999998E-2</c:v>
                </c:pt>
                <c:pt idx="3198">
                  <c:v>-3.14001E-2</c:v>
                </c:pt>
                <c:pt idx="3199">
                  <c:v>-3.1226E-2</c:v>
                </c:pt>
                <c:pt idx="3200">
                  <c:v>-3.0823900000000001E-2</c:v>
                </c:pt>
                <c:pt idx="3201">
                  <c:v>-3.0801599999999998E-2</c:v>
                </c:pt>
                <c:pt idx="3202">
                  <c:v>-3.0569800000000001E-2</c:v>
                </c:pt>
                <c:pt idx="3203">
                  <c:v>-3.0359199999999999E-2</c:v>
                </c:pt>
                <c:pt idx="3204">
                  <c:v>-3.0192299999999998E-2</c:v>
                </c:pt>
                <c:pt idx="3205">
                  <c:v>-2.98789E-2</c:v>
                </c:pt>
                <c:pt idx="3206">
                  <c:v>-2.9760999999999999E-2</c:v>
                </c:pt>
                <c:pt idx="3207">
                  <c:v>-2.95144E-2</c:v>
                </c:pt>
                <c:pt idx="3208">
                  <c:v>-2.9411900000000001E-2</c:v>
                </c:pt>
                <c:pt idx="3209">
                  <c:v>-2.92777E-2</c:v>
                </c:pt>
                <c:pt idx="3210">
                  <c:v>-2.9041899999999999E-2</c:v>
                </c:pt>
                <c:pt idx="3211">
                  <c:v>-2.88203E-2</c:v>
                </c:pt>
                <c:pt idx="3212">
                  <c:v>-2.8573600000000001E-2</c:v>
                </c:pt>
                <c:pt idx="3213">
                  <c:v>-2.83337E-2</c:v>
                </c:pt>
                <c:pt idx="3214">
                  <c:v>-2.80574E-2</c:v>
                </c:pt>
                <c:pt idx="3215">
                  <c:v>-2.7953499999999999E-2</c:v>
                </c:pt>
                <c:pt idx="3216">
                  <c:v>-2.7716000000000001E-2</c:v>
                </c:pt>
                <c:pt idx="3217">
                  <c:v>-2.7233500000000001E-2</c:v>
                </c:pt>
                <c:pt idx="3218">
                  <c:v>-2.7111400000000001E-2</c:v>
                </c:pt>
                <c:pt idx="3219">
                  <c:v>-2.6879799999999999E-2</c:v>
                </c:pt>
                <c:pt idx="3220">
                  <c:v>-2.6835299999999999E-2</c:v>
                </c:pt>
                <c:pt idx="3221">
                  <c:v>-2.63726E-2</c:v>
                </c:pt>
                <c:pt idx="3222">
                  <c:v>-2.6110399999999999E-2</c:v>
                </c:pt>
                <c:pt idx="3223">
                  <c:v>-2.5955700000000002E-2</c:v>
                </c:pt>
                <c:pt idx="3224">
                  <c:v>-2.5655299999999999E-2</c:v>
                </c:pt>
                <c:pt idx="3225">
                  <c:v>-2.5534100000000001E-2</c:v>
                </c:pt>
                <c:pt idx="3226">
                  <c:v>-2.5311699999999999E-2</c:v>
                </c:pt>
                <c:pt idx="3227">
                  <c:v>-2.5034000000000001E-2</c:v>
                </c:pt>
                <c:pt idx="3228">
                  <c:v>-2.4759400000000001E-2</c:v>
                </c:pt>
                <c:pt idx="3229">
                  <c:v>-2.4492E-2</c:v>
                </c:pt>
                <c:pt idx="3230">
                  <c:v>-2.4510799999999999E-2</c:v>
                </c:pt>
                <c:pt idx="3231">
                  <c:v>-2.4199499999999999E-2</c:v>
                </c:pt>
                <c:pt idx="3232">
                  <c:v>-2.3948199999999999E-2</c:v>
                </c:pt>
                <c:pt idx="3233">
                  <c:v>-2.3870100000000002E-2</c:v>
                </c:pt>
                <c:pt idx="3234">
                  <c:v>-2.3416200000000002E-2</c:v>
                </c:pt>
                <c:pt idx="3235">
                  <c:v>-2.32464E-2</c:v>
                </c:pt>
                <c:pt idx="3236">
                  <c:v>-2.3108799999999999E-2</c:v>
                </c:pt>
                <c:pt idx="3237">
                  <c:v>-2.2782500000000001E-2</c:v>
                </c:pt>
                <c:pt idx="3238">
                  <c:v>-2.2662700000000001E-2</c:v>
                </c:pt>
                <c:pt idx="3239">
                  <c:v>-2.2406499999999999E-2</c:v>
                </c:pt>
                <c:pt idx="3240">
                  <c:v>-2.2148299999999999E-2</c:v>
                </c:pt>
                <c:pt idx="3241">
                  <c:v>-2.1873199999999999E-2</c:v>
                </c:pt>
                <c:pt idx="3242">
                  <c:v>-2.15242E-2</c:v>
                </c:pt>
                <c:pt idx="3243">
                  <c:v>-2.1529900000000001E-2</c:v>
                </c:pt>
                <c:pt idx="3244">
                  <c:v>-2.1199099999999999E-2</c:v>
                </c:pt>
                <c:pt idx="3245">
                  <c:v>-2.0922300000000001E-2</c:v>
                </c:pt>
                <c:pt idx="3246">
                  <c:v>-2.0623099999999998E-2</c:v>
                </c:pt>
                <c:pt idx="3247">
                  <c:v>-2.0444E-2</c:v>
                </c:pt>
                <c:pt idx="3248">
                  <c:v>-2.03571E-2</c:v>
                </c:pt>
                <c:pt idx="3249">
                  <c:v>-2.0177799999999999E-2</c:v>
                </c:pt>
                <c:pt idx="3250">
                  <c:v>-1.9904600000000001E-2</c:v>
                </c:pt>
                <c:pt idx="3251">
                  <c:v>-1.9815900000000001E-2</c:v>
                </c:pt>
                <c:pt idx="3252">
                  <c:v>-1.9585700000000001E-2</c:v>
                </c:pt>
                <c:pt idx="3253">
                  <c:v>-1.9423800000000001E-2</c:v>
                </c:pt>
                <c:pt idx="3254">
                  <c:v>-1.9334799999999999E-2</c:v>
                </c:pt>
                <c:pt idx="3255">
                  <c:v>-1.9165000000000001E-2</c:v>
                </c:pt>
                <c:pt idx="3256">
                  <c:v>-1.88142E-2</c:v>
                </c:pt>
                <c:pt idx="3257">
                  <c:v>-1.8630399999999998E-2</c:v>
                </c:pt>
                <c:pt idx="3258">
                  <c:v>-1.8465200000000001E-2</c:v>
                </c:pt>
                <c:pt idx="3259">
                  <c:v>-1.8373E-2</c:v>
                </c:pt>
                <c:pt idx="3260">
                  <c:v>-1.8242700000000001E-2</c:v>
                </c:pt>
                <c:pt idx="3261">
                  <c:v>-1.7860500000000001E-2</c:v>
                </c:pt>
                <c:pt idx="3262">
                  <c:v>-1.78934E-2</c:v>
                </c:pt>
                <c:pt idx="3263">
                  <c:v>-1.7564099999999999E-2</c:v>
                </c:pt>
                <c:pt idx="3264">
                  <c:v>-1.7489399999999999E-2</c:v>
                </c:pt>
                <c:pt idx="3265">
                  <c:v>-1.73858E-2</c:v>
                </c:pt>
                <c:pt idx="3266">
                  <c:v>-1.6998900000000001E-2</c:v>
                </c:pt>
                <c:pt idx="3267">
                  <c:v>-1.71141E-2</c:v>
                </c:pt>
                <c:pt idx="3268">
                  <c:v>-1.6869700000000001E-2</c:v>
                </c:pt>
                <c:pt idx="3269">
                  <c:v>-1.6560600000000002E-2</c:v>
                </c:pt>
                <c:pt idx="3270">
                  <c:v>-1.6513799999999999E-2</c:v>
                </c:pt>
                <c:pt idx="3271">
                  <c:v>-1.61642E-2</c:v>
                </c:pt>
                <c:pt idx="3272">
                  <c:v>-1.6264399999999998E-2</c:v>
                </c:pt>
                <c:pt idx="3273">
                  <c:v>-1.6194699999999999E-2</c:v>
                </c:pt>
                <c:pt idx="3274">
                  <c:v>-1.5860200000000001E-2</c:v>
                </c:pt>
                <c:pt idx="3275">
                  <c:v>-1.5884300000000001E-2</c:v>
                </c:pt>
                <c:pt idx="3276">
                  <c:v>-1.54658E-2</c:v>
                </c:pt>
                <c:pt idx="3277">
                  <c:v>-1.5671000000000001E-2</c:v>
                </c:pt>
                <c:pt idx="3278">
                  <c:v>-1.55113E-2</c:v>
                </c:pt>
                <c:pt idx="3279">
                  <c:v>-1.5402000000000001E-2</c:v>
                </c:pt>
                <c:pt idx="3280">
                  <c:v>-1.5172700000000001E-2</c:v>
                </c:pt>
                <c:pt idx="3281">
                  <c:v>-1.4947E-2</c:v>
                </c:pt>
                <c:pt idx="3282">
                  <c:v>-1.4983700000000001E-2</c:v>
                </c:pt>
                <c:pt idx="3283">
                  <c:v>-1.4993599999999999E-2</c:v>
                </c:pt>
                <c:pt idx="3284">
                  <c:v>-1.4805199999999999E-2</c:v>
                </c:pt>
                <c:pt idx="3285">
                  <c:v>-1.46372E-2</c:v>
                </c:pt>
                <c:pt idx="3286">
                  <c:v>-1.4402E-2</c:v>
                </c:pt>
                <c:pt idx="3287">
                  <c:v>-1.4446799999999999E-2</c:v>
                </c:pt>
                <c:pt idx="3288">
                  <c:v>-1.44245E-2</c:v>
                </c:pt>
                <c:pt idx="3289">
                  <c:v>-1.4198300000000001E-2</c:v>
                </c:pt>
                <c:pt idx="3290">
                  <c:v>-1.4149200000000001E-2</c:v>
                </c:pt>
                <c:pt idx="3291">
                  <c:v>-1.4054499999999999E-2</c:v>
                </c:pt>
                <c:pt idx="3292">
                  <c:v>-1.37327E-2</c:v>
                </c:pt>
                <c:pt idx="3293">
                  <c:v>-1.3795699999999999E-2</c:v>
                </c:pt>
                <c:pt idx="3294">
                  <c:v>-1.37477E-2</c:v>
                </c:pt>
                <c:pt idx="3295">
                  <c:v>-1.3470899999999999E-2</c:v>
                </c:pt>
                <c:pt idx="3296">
                  <c:v>-1.34737E-2</c:v>
                </c:pt>
                <c:pt idx="3297">
                  <c:v>-1.3044200000000001E-2</c:v>
                </c:pt>
                <c:pt idx="3298">
                  <c:v>-1.31205E-2</c:v>
                </c:pt>
                <c:pt idx="3299">
                  <c:v>-1.2991300000000001E-2</c:v>
                </c:pt>
                <c:pt idx="3300">
                  <c:v>-1.2771100000000001E-2</c:v>
                </c:pt>
                <c:pt idx="3301">
                  <c:v>-1.2713500000000001E-2</c:v>
                </c:pt>
                <c:pt idx="3302">
                  <c:v>-1.2523899999999999E-2</c:v>
                </c:pt>
                <c:pt idx="3303">
                  <c:v>-1.2403000000000001E-2</c:v>
                </c:pt>
                <c:pt idx="3304">
                  <c:v>-1.2339899999999999E-2</c:v>
                </c:pt>
                <c:pt idx="3305">
                  <c:v>-1.19934E-2</c:v>
                </c:pt>
                <c:pt idx="3306">
                  <c:v>-1.2108900000000001E-2</c:v>
                </c:pt>
                <c:pt idx="3307">
                  <c:v>-1.1871700000000001E-2</c:v>
                </c:pt>
                <c:pt idx="3308">
                  <c:v>-1.1793E-2</c:v>
                </c:pt>
                <c:pt idx="3309">
                  <c:v>-1.14599E-2</c:v>
                </c:pt>
                <c:pt idx="3310">
                  <c:v>-1.1310600000000001E-2</c:v>
                </c:pt>
                <c:pt idx="3311">
                  <c:v>-1.1284799999999999E-2</c:v>
                </c:pt>
                <c:pt idx="3312">
                  <c:v>-1.09914E-2</c:v>
                </c:pt>
                <c:pt idx="3313">
                  <c:v>-1.07654E-2</c:v>
                </c:pt>
                <c:pt idx="3314">
                  <c:v>-1.05699E-2</c:v>
                </c:pt>
                <c:pt idx="3315">
                  <c:v>-1.02091E-2</c:v>
                </c:pt>
                <c:pt idx="3316">
                  <c:v>-1.00734E-2</c:v>
                </c:pt>
                <c:pt idx="3317">
                  <c:v>-9.8065300000000008E-3</c:v>
                </c:pt>
                <c:pt idx="3318">
                  <c:v>-9.5529900000000008E-3</c:v>
                </c:pt>
                <c:pt idx="3319">
                  <c:v>-9.3024800000000001E-3</c:v>
                </c:pt>
                <c:pt idx="3320">
                  <c:v>-8.9156700000000005E-3</c:v>
                </c:pt>
                <c:pt idx="3321">
                  <c:v>-8.7014499999999995E-3</c:v>
                </c:pt>
                <c:pt idx="3322">
                  <c:v>-8.4644500000000001E-3</c:v>
                </c:pt>
                <c:pt idx="3323">
                  <c:v>-8.2240300000000002E-3</c:v>
                </c:pt>
                <c:pt idx="3324">
                  <c:v>-7.8436700000000005E-3</c:v>
                </c:pt>
                <c:pt idx="3325">
                  <c:v>-7.5010700000000003E-3</c:v>
                </c:pt>
                <c:pt idx="3326">
                  <c:v>-7.21574E-3</c:v>
                </c:pt>
                <c:pt idx="3327">
                  <c:v>-6.7684399999999997E-3</c:v>
                </c:pt>
                <c:pt idx="3328">
                  <c:v>-6.6164700000000002E-3</c:v>
                </c:pt>
                <c:pt idx="3329">
                  <c:v>-6.1414699999999996E-3</c:v>
                </c:pt>
                <c:pt idx="3330">
                  <c:v>-5.7367399999999997E-3</c:v>
                </c:pt>
                <c:pt idx="3331">
                  <c:v>-5.4922699999999996E-3</c:v>
                </c:pt>
                <c:pt idx="3332">
                  <c:v>-5.1930500000000003E-3</c:v>
                </c:pt>
                <c:pt idx="3333">
                  <c:v>-4.8817000000000001E-3</c:v>
                </c:pt>
                <c:pt idx="3334">
                  <c:v>-4.43801E-3</c:v>
                </c:pt>
                <c:pt idx="3335">
                  <c:v>-4.2672300000000003E-3</c:v>
                </c:pt>
                <c:pt idx="3336">
                  <c:v>-3.9823100000000002E-3</c:v>
                </c:pt>
                <c:pt idx="3337">
                  <c:v>-3.5953999999999999E-3</c:v>
                </c:pt>
                <c:pt idx="3338">
                  <c:v>-3.1860199999999999E-3</c:v>
                </c:pt>
                <c:pt idx="3339">
                  <c:v>-2.75019E-3</c:v>
                </c:pt>
                <c:pt idx="3340">
                  <c:v>-2.2740199999999999E-3</c:v>
                </c:pt>
                <c:pt idx="3341">
                  <c:v>-1.8852700000000001E-3</c:v>
                </c:pt>
                <c:pt idx="3342">
                  <c:v>-1.6295400000000001E-3</c:v>
                </c:pt>
                <c:pt idx="3343">
                  <c:v>-1.1333300000000001E-3</c:v>
                </c:pt>
                <c:pt idx="3344">
                  <c:v>-5.9272199999999995E-4</c:v>
                </c:pt>
                <c:pt idx="3345">
                  <c:v>-1.87887E-4</c:v>
                </c:pt>
                <c:pt idx="3346">
                  <c:v>1.4418699999999999E-4</c:v>
                </c:pt>
                <c:pt idx="3347">
                  <c:v>4.6599E-4</c:v>
                </c:pt>
                <c:pt idx="3348">
                  <c:v>1.0450399999999999E-3</c:v>
                </c:pt>
                <c:pt idx="3349">
                  <c:v>1.3596000000000001E-3</c:v>
                </c:pt>
                <c:pt idx="3350">
                  <c:v>1.9732600000000001E-3</c:v>
                </c:pt>
                <c:pt idx="3351">
                  <c:v>2.31394E-3</c:v>
                </c:pt>
                <c:pt idx="3352">
                  <c:v>2.5923600000000002E-3</c:v>
                </c:pt>
                <c:pt idx="3353">
                  <c:v>3.1771899999999999E-3</c:v>
                </c:pt>
                <c:pt idx="3354">
                  <c:v>3.4292300000000001E-3</c:v>
                </c:pt>
                <c:pt idx="3355">
                  <c:v>3.9691400000000003E-3</c:v>
                </c:pt>
                <c:pt idx="3356">
                  <c:v>4.36703E-3</c:v>
                </c:pt>
                <c:pt idx="3357">
                  <c:v>4.5610800000000003E-3</c:v>
                </c:pt>
                <c:pt idx="3358">
                  <c:v>5.0750400000000003E-3</c:v>
                </c:pt>
                <c:pt idx="3359">
                  <c:v>5.5422300000000004E-3</c:v>
                </c:pt>
                <c:pt idx="3360">
                  <c:v>5.7467799999999999E-3</c:v>
                </c:pt>
                <c:pt idx="3361">
                  <c:v>6.4171000000000002E-3</c:v>
                </c:pt>
                <c:pt idx="3362">
                  <c:v>6.77788E-3</c:v>
                </c:pt>
                <c:pt idx="3363">
                  <c:v>7.2776200000000003E-3</c:v>
                </c:pt>
                <c:pt idx="3364">
                  <c:v>7.7021099999999999E-3</c:v>
                </c:pt>
                <c:pt idx="3365">
                  <c:v>7.9586699999999993E-3</c:v>
                </c:pt>
                <c:pt idx="3366" formatCode="0.00E+00">
                  <c:v>8.5720899999999992E-3</c:v>
                </c:pt>
                <c:pt idx="3367">
                  <c:v>8.9803999999999995E-3</c:v>
                </c:pt>
                <c:pt idx="3368">
                  <c:v>9.4177700000000007E-3</c:v>
                </c:pt>
                <c:pt idx="3369">
                  <c:v>9.8191800000000003E-3</c:v>
                </c:pt>
                <c:pt idx="3370">
                  <c:v>1.0277700000000001E-2</c:v>
                </c:pt>
                <c:pt idx="3371">
                  <c:v>1.0687200000000001E-2</c:v>
                </c:pt>
                <c:pt idx="3372">
                  <c:v>1.1162200000000001E-2</c:v>
                </c:pt>
                <c:pt idx="3373">
                  <c:v>1.1657600000000001E-2</c:v>
                </c:pt>
                <c:pt idx="3374">
                  <c:v>1.20292E-2</c:v>
                </c:pt>
                <c:pt idx="3375">
                  <c:v>1.24575E-2</c:v>
                </c:pt>
                <c:pt idx="3376">
                  <c:v>1.28942E-2</c:v>
                </c:pt>
                <c:pt idx="3377">
                  <c:v>1.3132599999999999E-2</c:v>
                </c:pt>
                <c:pt idx="3378">
                  <c:v>1.37696E-2</c:v>
                </c:pt>
                <c:pt idx="3379">
                  <c:v>1.41502E-2</c:v>
                </c:pt>
                <c:pt idx="3380">
                  <c:v>1.4382199999999999E-2</c:v>
                </c:pt>
                <c:pt idx="3381">
                  <c:v>1.48869E-2</c:v>
                </c:pt>
                <c:pt idx="3382">
                  <c:v>1.5417E-2</c:v>
                </c:pt>
                <c:pt idx="3383">
                  <c:v>1.58681E-2</c:v>
                </c:pt>
                <c:pt idx="3384">
                  <c:v>1.6266300000000001E-2</c:v>
                </c:pt>
                <c:pt idx="3385">
                  <c:v>1.66853E-2</c:v>
                </c:pt>
                <c:pt idx="3386">
                  <c:v>1.7189300000000001E-2</c:v>
                </c:pt>
                <c:pt idx="3387">
                  <c:v>1.7623799999999998E-2</c:v>
                </c:pt>
                <c:pt idx="3388">
                  <c:v>1.7866799999999999E-2</c:v>
                </c:pt>
                <c:pt idx="3389">
                  <c:v>1.85238E-2</c:v>
                </c:pt>
                <c:pt idx="3390">
                  <c:v>1.8941699999999999E-2</c:v>
                </c:pt>
                <c:pt idx="3391">
                  <c:v>1.92208E-2</c:v>
                </c:pt>
                <c:pt idx="3392">
                  <c:v>1.9778199999999999E-2</c:v>
                </c:pt>
                <c:pt idx="3393">
                  <c:v>2.0150499999999998E-2</c:v>
                </c:pt>
                <c:pt idx="3394">
                  <c:v>2.0622100000000001E-2</c:v>
                </c:pt>
                <c:pt idx="3395">
                  <c:v>2.1092699999999999E-2</c:v>
                </c:pt>
                <c:pt idx="3396">
                  <c:v>2.1339400000000001E-2</c:v>
                </c:pt>
                <c:pt idx="3397">
                  <c:v>2.2011800000000002E-2</c:v>
                </c:pt>
                <c:pt idx="3398">
                  <c:v>2.2289E-2</c:v>
                </c:pt>
                <c:pt idx="3399">
                  <c:v>2.26489E-2</c:v>
                </c:pt>
                <c:pt idx="3400">
                  <c:v>2.3067399999999998E-2</c:v>
                </c:pt>
                <c:pt idx="3401">
                  <c:v>2.3541400000000001E-2</c:v>
                </c:pt>
                <c:pt idx="3402">
                  <c:v>2.38388E-2</c:v>
                </c:pt>
                <c:pt idx="3403">
                  <c:v>2.4204E-2</c:v>
                </c:pt>
                <c:pt idx="3404">
                  <c:v>2.4509099999999999E-2</c:v>
                </c:pt>
                <c:pt idx="3405">
                  <c:v>2.4918900000000001E-2</c:v>
                </c:pt>
                <c:pt idx="3406">
                  <c:v>2.5260299999999999E-2</c:v>
                </c:pt>
                <c:pt idx="3407">
                  <c:v>2.5632599999999998E-2</c:v>
                </c:pt>
                <c:pt idx="3408">
                  <c:v>2.59583E-2</c:v>
                </c:pt>
                <c:pt idx="3409">
                  <c:v>2.6262600000000001E-2</c:v>
                </c:pt>
                <c:pt idx="3410">
                  <c:v>2.65776E-2</c:v>
                </c:pt>
                <c:pt idx="3411">
                  <c:v>2.6996900000000001E-2</c:v>
                </c:pt>
                <c:pt idx="3412">
                  <c:v>2.73528E-2</c:v>
                </c:pt>
                <c:pt idx="3413">
                  <c:v>2.7645200000000002E-2</c:v>
                </c:pt>
                <c:pt idx="3414">
                  <c:v>2.7969000000000001E-2</c:v>
                </c:pt>
                <c:pt idx="3415">
                  <c:v>2.8164100000000001E-2</c:v>
                </c:pt>
                <c:pt idx="3416">
                  <c:v>2.8541400000000001E-2</c:v>
                </c:pt>
                <c:pt idx="3417">
                  <c:v>2.87437E-2</c:v>
                </c:pt>
                <c:pt idx="3418">
                  <c:v>2.8964199999999999E-2</c:v>
                </c:pt>
                <c:pt idx="3419">
                  <c:v>2.9275900000000001E-2</c:v>
                </c:pt>
                <c:pt idx="3420">
                  <c:v>2.9380300000000002E-2</c:v>
                </c:pt>
                <c:pt idx="3421">
                  <c:v>2.9703199999999999E-2</c:v>
                </c:pt>
                <c:pt idx="3422">
                  <c:v>2.99326E-2</c:v>
                </c:pt>
                <c:pt idx="3423">
                  <c:v>2.9967899999999999E-2</c:v>
                </c:pt>
                <c:pt idx="3424">
                  <c:v>3.03386E-2</c:v>
                </c:pt>
                <c:pt idx="3425">
                  <c:v>3.0380600000000001E-2</c:v>
                </c:pt>
                <c:pt idx="3426">
                  <c:v>3.0659200000000001E-2</c:v>
                </c:pt>
                <c:pt idx="3427">
                  <c:v>3.0805300000000001E-2</c:v>
                </c:pt>
                <c:pt idx="3428">
                  <c:v>3.0752600000000001E-2</c:v>
                </c:pt>
                <c:pt idx="3429">
                  <c:v>3.0859000000000001E-2</c:v>
                </c:pt>
                <c:pt idx="3430">
                  <c:v>3.1008600000000001E-2</c:v>
                </c:pt>
                <c:pt idx="3431">
                  <c:v>3.1152800000000001E-2</c:v>
                </c:pt>
                <c:pt idx="3432">
                  <c:v>3.1212899999999998E-2</c:v>
                </c:pt>
                <c:pt idx="3433">
                  <c:v>3.1153699999999999E-2</c:v>
                </c:pt>
                <c:pt idx="3434">
                  <c:v>3.1272300000000003E-2</c:v>
                </c:pt>
                <c:pt idx="3435">
                  <c:v>3.13692E-2</c:v>
                </c:pt>
                <c:pt idx="3436">
                  <c:v>3.1366999999999999E-2</c:v>
                </c:pt>
                <c:pt idx="3437">
                  <c:v>3.1493899999999998E-2</c:v>
                </c:pt>
                <c:pt idx="3438">
                  <c:v>3.1454200000000002E-2</c:v>
                </c:pt>
                <c:pt idx="3439">
                  <c:v>3.14042E-2</c:v>
                </c:pt>
                <c:pt idx="3440">
                  <c:v>3.1529500000000002E-2</c:v>
                </c:pt>
                <c:pt idx="3441">
                  <c:v>3.1492300000000001E-2</c:v>
                </c:pt>
                <c:pt idx="3442">
                  <c:v>3.1630800000000001E-2</c:v>
                </c:pt>
                <c:pt idx="3443">
                  <c:v>3.1531799999999999E-2</c:v>
                </c:pt>
                <c:pt idx="3444">
                  <c:v>3.1450800000000001E-2</c:v>
                </c:pt>
                <c:pt idx="3445">
                  <c:v>3.1621099999999999E-2</c:v>
                </c:pt>
                <c:pt idx="3446">
                  <c:v>3.1699900000000003E-2</c:v>
                </c:pt>
                <c:pt idx="3447">
                  <c:v>3.1485899999999997E-2</c:v>
                </c:pt>
                <c:pt idx="3448">
                  <c:v>3.1611899999999998E-2</c:v>
                </c:pt>
                <c:pt idx="3449">
                  <c:v>3.1471600000000002E-2</c:v>
                </c:pt>
                <c:pt idx="3450">
                  <c:v>3.1424399999999998E-2</c:v>
                </c:pt>
                <c:pt idx="3451">
                  <c:v>3.1571299999999997E-2</c:v>
                </c:pt>
                <c:pt idx="3452">
                  <c:v>3.13417E-2</c:v>
                </c:pt>
                <c:pt idx="3453">
                  <c:v>3.1549399999999998E-2</c:v>
                </c:pt>
                <c:pt idx="3454">
                  <c:v>3.1413200000000002E-2</c:v>
                </c:pt>
                <c:pt idx="3455">
                  <c:v>3.1466599999999997E-2</c:v>
                </c:pt>
                <c:pt idx="3456">
                  <c:v>3.1605099999999997E-2</c:v>
                </c:pt>
                <c:pt idx="3457">
                  <c:v>3.1473399999999999E-2</c:v>
                </c:pt>
                <c:pt idx="3458">
                  <c:v>3.1464499999999999E-2</c:v>
                </c:pt>
                <c:pt idx="3459">
                  <c:v>3.1352499999999998E-2</c:v>
                </c:pt>
                <c:pt idx="3460">
                  <c:v>3.1551900000000001E-2</c:v>
                </c:pt>
                <c:pt idx="3461">
                  <c:v>3.1337999999999998E-2</c:v>
                </c:pt>
                <c:pt idx="3462">
                  <c:v>3.1161899999999999E-2</c:v>
                </c:pt>
                <c:pt idx="3463">
                  <c:v>3.1277100000000002E-2</c:v>
                </c:pt>
                <c:pt idx="3464">
                  <c:v>3.1167199999999999E-2</c:v>
                </c:pt>
                <c:pt idx="3465">
                  <c:v>3.1232800000000002E-2</c:v>
                </c:pt>
                <c:pt idx="3466">
                  <c:v>3.1313800000000003E-2</c:v>
                </c:pt>
                <c:pt idx="3467">
                  <c:v>3.1393900000000002E-2</c:v>
                </c:pt>
                <c:pt idx="3468">
                  <c:v>3.1271500000000001E-2</c:v>
                </c:pt>
                <c:pt idx="3469">
                  <c:v>3.1374699999999998E-2</c:v>
                </c:pt>
                <c:pt idx="3470">
                  <c:v>3.1578299999999997E-2</c:v>
                </c:pt>
                <c:pt idx="3471">
                  <c:v>3.1709500000000002E-2</c:v>
                </c:pt>
                <c:pt idx="3472">
                  <c:v>3.1608900000000002E-2</c:v>
                </c:pt>
                <c:pt idx="3473">
                  <c:v>3.1522500000000002E-2</c:v>
                </c:pt>
                <c:pt idx="3474">
                  <c:v>3.18272E-2</c:v>
                </c:pt>
                <c:pt idx="3475">
                  <c:v>3.1872900000000003E-2</c:v>
                </c:pt>
                <c:pt idx="3476">
                  <c:v>3.18552E-2</c:v>
                </c:pt>
                <c:pt idx="3477">
                  <c:v>3.20422E-2</c:v>
                </c:pt>
                <c:pt idx="3478">
                  <c:v>3.2023900000000001E-2</c:v>
                </c:pt>
                <c:pt idx="3479">
                  <c:v>3.22092E-2</c:v>
                </c:pt>
                <c:pt idx="3480">
                  <c:v>3.2260700000000003E-2</c:v>
                </c:pt>
                <c:pt idx="3481">
                  <c:v>3.24534E-2</c:v>
                </c:pt>
                <c:pt idx="3482">
                  <c:v>3.2581400000000003E-2</c:v>
                </c:pt>
                <c:pt idx="3483">
                  <c:v>3.2551499999999997E-2</c:v>
                </c:pt>
                <c:pt idx="3484">
                  <c:v>3.2717799999999998E-2</c:v>
                </c:pt>
                <c:pt idx="3485">
                  <c:v>3.2860599999999997E-2</c:v>
                </c:pt>
                <c:pt idx="3486">
                  <c:v>3.30675E-2</c:v>
                </c:pt>
                <c:pt idx="3487">
                  <c:v>3.3314499999999997E-2</c:v>
                </c:pt>
                <c:pt idx="3488">
                  <c:v>3.3367300000000003E-2</c:v>
                </c:pt>
                <c:pt idx="3489">
                  <c:v>3.3638399999999999E-2</c:v>
                </c:pt>
                <c:pt idx="3490">
                  <c:v>3.3729700000000001E-2</c:v>
                </c:pt>
                <c:pt idx="3491">
                  <c:v>3.3858899999999997E-2</c:v>
                </c:pt>
                <c:pt idx="3492">
                  <c:v>3.4139900000000001E-2</c:v>
                </c:pt>
                <c:pt idx="3493">
                  <c:v>3.4201799999999997E-2</c:v>
                </c:pt>
                <c:pt idx="3494">
                  <c:v>3.44905E-2</c:v>
                </c:pt>
                <c:pt idx="3495">
                  <c:v>3.4665700000000001E-2</c:v>
                </c:pt>
                <c:pt idx="3496">
                  <c:v>3.4785999999999997E-2</c:v>
                </c:pt>
                <c:pt idx="3497">
                  <c:v>3.4944799999999998E-2</c:v>
                </c:pt>
                <c:pt idx="3498">
                  <c:v>3.5200000000000002E-2</c:v>
                </c:pt>
                <c:pt idx="3499">
                  <c:v>3.54072E-2</c:v>
                </c:pt>
                <c:pt idx="3500">
                  <c:v>3.5734500000000002E-2</c:v>
                </c:pt>
                <c:pt idx="3501">
                  <c:v>3.5717499999999999E-2</c:v>
                </c:pt>
                <c:pt idx="3502">
                  <c:v>3.60358E-2</c:v>
                </c:pt>
                <c:pt idx="3503">
                  <c:v>3.6279899999999997E-2</c:v>
                </c:pt>
                <c:pt idx="3504">
                  <c:v>3.6374700000000003E-2</c:v>
                </c:pt>
                <c:pt idx="3505">
                  <c:v>3.6652499999999998E-2</c:v>
                </c:pt>
                <c:pt idx="3506">
                  <c:v>3.6893000000000002E-2</c:v>
                </c:pt>
                <c:pt idx="3507">
                  <c:v>3.7084399999999997E-2</c:v>
                </c:pt>
                <c:pt idx="3508">
                  <c:v>3.7402199999999997E-2</c:v>
                </c:pt>
                <c:pt idx="3509">
                  <c:v>3.7590600000000002E-2</c:v>
                </c:pt>
                <c:pt idx="3510">
                  <c:v>3.7880999999999998E-2</c:v>
                </c:pt>
                <c:pt idx="3511">
                  <c:v>3.8121200000000001E-2</c:v>
                </c:pt>
                <c:pt idx="3512">
                  <c:v>3.8299E-2</c:v>
                </c:pt>
                <c:pt idx="3513">
                  <c:v>3.8582699999999998E-2</c:v>
                </c:pt>
                <c:pt idx="3514">
                  <c:v>3.8876099999999997E-2</c:v>
                </c:pt>
                <c:pt idx="3515">
                  <c:v>3.8914600000000001E-2</c:v>
                </c:pt>
                <c:pt idx="3516">
                  <c:v>3.9313800000000003E-2</c:v>
                </c:pt>
                <c:pt idx="3517">
                  <c:v>3.9554699999999998E-2</c:v>
                </c:pt>
                <c:pt idx="3518">
                  <c:v>3.9778000000000001E-2</c:v>
                </c:pt>
                <c:pt idx="3519">
                  <c:v>4.00171E-2</c:v>
                </c:pt>
                <c:pt idx="3520">
                  <c:v>4.0300299999999997E-2</c:v>
                </c:pt>
                <c:pt idx="3521">
                  <c:v>4.0561E-2</c:v>
                </c:pt>
                <c:pt idx="3522">
                  <c:v>4.0912200000000003E-2</c:v>
                </c:pt>
                <c:pt idx="3523">
                  <c:v>4.1295199999999997E-2</c:v>
                </c:pt>
                <c:pt idx="3524">
                  <c:v>4.1555099999999998E-2</c:v>
                </c:pt>
                <c:pt idx="3525">
                  <c:v>4.15868E-2</c:v>
                </c:pt>
                <c:pt idx="3526">
                  <c:v>4.1966999999999997E-2</c:v>
                </c:pt>
                <c:pt idx="3527">
                  <c:v>4.2136699999999999E-2</c:v>
                </c:pt>
                <c:pt idx="3528">
                  <c:v>4.25356E-2</c:v>
                </c:pt>
                <c:pt idx="3529">
                  <c:v>4.2583999999999997E-2</c:v>
                </c:pt>
                <c:pt idx="3530">
                  <c:v>4.2964200000000001E-2</c:v>
                </c:pt>
                <c:pt idx="3531">
                  <c:v>4.3166799999999998E-2</c:v>
                </c:pt>
                <c:pt idx="3532">
                  <c:v>4.3268899999999999E-2</c:v>
                </c:pt>
                <c:pt idx="3533">
                  <c:v>4.3699599999999998E-2</c:v>
                </c:pt>
                <c:pt idx="3534">
                  <c:v>4.39511E-2</c:v>
                </c:pt>
                <c:pt idx="3535">
                  <c:v>4.4090799999999999E-2</c:v>
                </c:pt>
                <c:pt idx="3536">
                  <c:v>4.4491299999999998E-2</c:v>
                </c:pt>
                <c:pt idx="3537">
                  <c:v>4.4620899999999998E-2</c:v>
                </c:pt>
                <c:pt idx="3538">
                  <c:v>4.5078600000000003E-2</c:v>
                </c:pt>
                <c:pt idx="3539">
                  <c:v>4.51282E-2</c:v>
                </c:pt>
                <c:pt idx="3540">
                  <c:v>4.5556600000000003E-2</c:v>
                </c:pt>
                <c:pt idx="3541">
                  <c:v>4.5623499999999997E-2</c:v>
                </c:pt>
                <c:pt idx="3542">
                  <c:v>4.5897500000000001E-2</c:v>
                </c:pt>
                <c:pt idx="3543">
                  <c:v>4.6200400000000003E-2</c:v>
                </c:pt>
                <c:pt idx="3544">
                  <c:v>4.6432800000000003E-2</c:v>
                </c:pt>
                <c:pt idx="3545">
                  <c:v>4.6535300000000002E-2</c:v>
                </c:pt>
                <c:pt idx="3546">
                  <c:v>4.6794200000000001E-2</c:v>
                </c:pt>
                <c:pt idx="3547">
                  <c:v>4.7045400000000001E-2</c:v>
                </c:pt>
                <c:pt idx="3548">
                  <c:v>4.74032E-2</c:v>
                </c:pt>
                <c:pt idx="3549">
                  <c:v>4.75053E-2</c:v>
                </c:pt>
                <c:pt idx="3550">
                  <c:v>4.7844200000000003E-2</c:v>
                </c:pt>
                <c:pt idx="3551">
                  <c:v>4.7993599999999997E-2</c:v>
                </c:pt>
                <c:pt idx="3552">
                  <c:v>4.8233600000000001E-2</c:v>
                </c:pt>
                <c:pt idx="3553">
                  <c:v>4.8391099999999999E-2</c:v>
                </c:pt>
                <c:pt idx="3554">
                  <c:v>4.8625599999999998E-2</c:v>
                </c:pt>
                <c:pt idx="3555">
                  <c:v>4.8670499999999998E-2</c:v>
                </c:pt>
                <c:pt idx="3556">
                  <c:v>4.87526E-2</c:v>
                </c:pt>
                <c:pt idx="3557">
                  <c:v>4.9053600000000003E-2</c:v>
                </c:pt>
                <c:pt idx="3558">
                  <c:v>4.9198600000000002E-2</c:v>
                </c:pt>
                <c:pt idx="3559">
                  <c:v>4.9282600000000003E-2</c:v>
                </c:pt>
                <c:pt idx="3560">
                  <c:v>4.9367000000000001E-2</c:v>
                </c:pt>
                <c:pt idx="3561">
                  <c:v>4.9556200000000002E-2</c:v>
                </c:pt>
                <c:pt idx="3562">
                  <c:v>4.97026E-2</c:v>
                </c:pt>
                <c:pt idx="3563">
                  <c:v>4.9832700000000001E-2</c:v>
                </c:pt>
                <c:pt idx="3564">
                  <c:v>5.0003400000000003E-2</c:v>
                </c:pt>
                <c:pt idx="3565">
                  <c:v>4.9977100000000003E-2</c:v>
                </c:pt>
                <c:pt idx="3566">
                  <c:v>5.0038600000000003E-2</c:v>
                </c:pt>
                <c:pt idx="3567">
                  <c:v>5.0172700000000001E-2</c:v>
                </c:pt>
                <c:pt idx="3568">
                  <c:v>5.0217400000000002E-2</c:v>
                </c:pt>
                <c:pt idx="3569">
                  <c:v>5.0356699999999997E-2</c:v>
                </c:pt>
                <c:pt idx="3570">
                  <c:v>5.0347700000000002E-2</c:v>
                </c:pt>
                <c:pt idx="3571">
                  <c:v>5.0265400000000002E-2</c:v>
                </c:pt>
                <c:pt idx="3572">
                  <c:v>5.0479900000000001E-2</c:v>
                </c:pt>
                <c:pt idx="3573">
                  <c:v>5.0477000000000001E-2</c:v>
                </c:pt>
                <c:pt idx="3574">
                  <c:v>5.03399E-2</c:v>
                </c:pt>
                <c:pt idx="3575">
                  <c:v>5.0423900000000001E-2</c:v>
                </c:pt>
                <c:pt idx="3576">
                  <c:v>5.0404200000000003E-2</c:v>
                </c:pt>
                <c:pt idx="3577">
                  <c:v>5.0312900000000001E-2</c:v>
                </c:pt>
                <c:pt idx="3578">
                  <c:v>5.0204600000000002E-2</c:v>
                </c:pt>
                <c:pt idx="3579">
                  <c:v>5.0307900000000003E-2</c:v>
                </c:pt>
                <c:pt idx="3580">
                  <c:v>5.0361999999999997E-2</c:v>
                </c:pt>
                <c:pt idx="3581">
                  <c:v>5.0087199999999998E-2</c:v>
                </c:pt>
                <c:pt idx="3582">
                  <c:v>5.0037900000000003E-2</c:v>
                </c:pt>
                <c:pt idx="3583">
                  <c:v>4.9928800000000002E-2</c:v>
                </c:pt>
                <c:pt idx="3584">
                  <c:v>4.9941899999999997E-2</c:v>
                </c:pt>
                <c:pt idx="3585">
                  <c:v>4.97639E-2</c:v>
                </c:pt>
                <c:pt idx="3586">
                  <c:v>4.9567600000000003E-2</c:v>
                </c:pt>
                <c:pt idx="3587">
                  <c:v>4.9431900000000001E-2</c:v>
                </c:pt>
                <c:pt idx="3588">
                  <c:v>4.9053699999999999E-2</c:v>
                </c:pt>
                <c:pt idx="3589">
                  <c:v>4.88549E-2</c:v>
                </c:pt>
                <c:pt idx="3590">
                  <c:v>4.87415E-2</c:v>
                </c:pt>
                <c:pt idx="3591">
                  <c:v>4.8484100000000002E-2</c:v>
                </c:pt>
                <c:pt idx="3592">
                  <c:v>4.8342000000000003E-2</c:v>
                </c:pt>
                <c:pt idx="3593">
                  <c:v>4.81527E-2</c:v>
                </c:pt>
                <c:pt idx="3594">
                  <c:v>4.7949400000000003E-2</c:v>
                </c:pt>
                <c:pt idx="3595">
                  <c:v>4.7646099999999997E-2</c:v>
                </c:pt>
                <c:pt idx="3596">
                  <c:v>4.76467E-2</c:v>
                </c:pt>
                <c:pt idx="3597">
                  <c:v>4.7198700000000003E-2</c:v>
                </c:pt>
                <c:pt idx="3598">
                  <c:v>4.7058200000000001E-2</c:v>
                </c:pt>
                <c:pt idx="3599">
                  <c:v>4.6565299999999997E-2</c:v>
                </c:pt>
                <c:pt idx="3600">
                  <c:v>4.6297900000000003E-2</c:v>
                </c:pt>
                <c:pt idx="3601">
                  <c:v>4.62669E-2</c:v>
                </c:pt>
                <c:pt idx="3602">
                  <c:v>4.5594900000000001E-2</c:v>
                </c:pt>
                <c:pt idx="3603">
                  <c:v>4.55389E-2</c:v>
                </c:pt>
                <c:pt idx="3604">
                  <c:v>4.4987399999999997E-2</c:v>
                </c:pt>
                <c:pt idx="3605">
                  <c:v>4.4653199999999997E-2</c:v>
                </c:pt>
                <c:pt idx="3606">
                  <c:v>4.4470000000000003E-2</c:v>
                </c:pt>
                <c:pt idx="3607">
                  <c:v>4.39938E-2</c:v>
                </c:pt>
                <c:pt idx="3608">
                  <c:v>4.3466100000000001E-2</c:v>
                </c:pt>
                <c:pt idx="3609">
                  <c:v>4.3172000000000002E-2</c:v>
                </c:pt>
                <c:pt idx="3610">
                  <c:v>4.27067E-2</c:v>
                </c:pt>
                <c:pt idx="3611">
                  <c:v>4.2262000000000001E-2</c:v>
                </c:pt>
                <c:pt idx="3612">
                  <c:v>4.1780900000000003E-2</c:v>
                </c:pt>
                <c:pt idx="3613">
                  <c:v>4.1309100000000001E-2</c:v>
                </c:pt>
                <c:pt idx="3614">
                  <c:v>4.1071000000000003E-2</c:v>
                </c:pt>
                <c:pt idx="3615">
                  <c:v>4.0666599999999997E-2</c:v>
                </c:pt>
                <c:pt idx="3616">
                  <c:v>4.02128E-2</c:v>
                </c:pt>
                <c:pt idx="3617">
                  <c:v>3.9661299999999997E-2</c:v>
                </c:pt>
                <c:pt idx="3618">
                  <c:v>3.93639E-2</c:v>
                </c:pt>
                <c:pt idx="3619">
                  <c:v>3.8885500000000003E-2</c:v>
                </c:pt>
                <c:pt idx="3620">
                  <c:v>3.8602499999999998E-2</c:v>
                </c:pt>
                <c:pt idx="3621">
                  <c:v>3.8059599999999999E-2</c:v>
                </c:pt>
                <c:pt idx="3622">
                  <c:v>3.76668E-2</c:v>
                </c:pt>
                <c:pt idx="3623">
                  <c:v>3.7087200000000001E-2</c:v>
                </c:pt>
                <c:pt idx="3624">
                  <c:v>3.6729600000000001E-2</c:v>
                </c:pt>
                <c:pt idx="3625">
                  <c:v>3.6290000000000003E-2</c:v>
                </c:pt>
                <c:pt idx="3626">
                  <c:v>3.5910400000000002E-2</c:v>
                </c:pt>
                <c:pt idx="3627">
                  <c:v>3.5315899999999997E-2</c:v>
                </c:pt>
                <c:pt idx="3628">
                  <c:v>3.4743000000000003E-2</c:v>
                </c:pt>
                <c:pt idx="3629">
                  <c:v>3.4258700000000003E-2</c:v>
                </c:pt>
                <c:pt idx="3630">
                  <c:v>3.3859300000000002E-2</c:v>
                </c:pt>
                <c:pt idx="3631">
                  <c:v>3.3217299999999998E-2</c:v>
                </c:pt>
                <c:pt idx="3632">
                  <c:v>3.2778700000000001E-2</c:v>
                </c:pt>
                <c:pt idx="3633">
                  <c:v>3.2258700000000001E-2</c:v>
                </c:pt>
                <c:pt idx="3634">
                  <c:v>3.1676599999999999E-2</c:v>
                </c:pt>
                <c:pt idx="3635">
                  <c:v>3.1318499999999999E-2</c:v>
                </c:pt>
                <c:pt idx="3636">
                  <c:v>3.0872E-2</c:v>
                </c:pt>
                <c:pt idx="3637">
                  <c:v>3.0350200000000001E-2</c:v>
                </c:pt>
                <c:pt idx="3638">
                  <c:v>2.9791100000000001E-2</c:v>
                </c:pt>
                <c:pt idx="3639">
                  <c:v>2.9321199999999999E-2</c:v>
                </c:pt>
                <c:pt idx="3640">
                  <c:v>2.8996899999999999E-2</c:v>
                </c:pt>
                <c:pt idx="3641">
                  <c:v>2.8252099999999999E-2</c:v>
                </c:pt>
                <c:pt idx="3642">
                  <c:v>2.7845399999999999E-2</c:v>
                </c:pt>
                <c:pt idx="3643">
                  <c:v>2.7456600000000001E-2</c:v>
                </c:pt>
                <c:pt idx="3644">
                  <c:v>2.6823099999999999E-2</c:v>
                </c:pt>
                <c:pt idx="3645">
                  <c:v>2.64572E-2</c:v>
                </c:pt>
                <c:pt idx="3646">
                  <c:v>2.57164E-2</c:v>
                </c:pt>
                <c:pt idx="3647">
                  <c:v>2.5436400000000001E-2</c:v>
                </c:pt>
                <c:pt idx="3648">
                  <c:v>2.4888199999999999E-2</c:v>
                </c:pt>
                <c:pt idx="3649">
                  <c:v>2.4358600000000001E-2</c:v>
                </c:pt>
                <c:pt idx="3650">
                  <c:v>2.3976399999999998E-2</c:v>
                </c:pt>
                <c:pt idx="3651">
                  <c:v>2.3352399999999999E-2</c:v>
                </c:pt>
                <c:pt idx="3652">
                  <c:v>2.26705E-2</c:v>
                </c:pt>
                <c:pt idx="3653">
                  <c:v>2.21481E-2</c:v>
                </c:pt>
                <c:pt idx="3654">
                  <c:v>2.1781499999999999E-2</c:v>
                </c:pt>
                <c:pt idx="3655">
                  <c:v>2.12059E-2</c:v>
                </c:pt>
                <c:pt idx="3656">
                  <c:v>2.05662E-2</c:v>
                </c:pt>
                <c:pt idx="3657">
                  <c:v>1.9927299999999998E-2</c:v>
                </c:pt>
                <c:pt idx="3658">
                  <c:v>1.9508299999999999E-2</c:v>
                </c:pt>
                <c:pt idx="3659">
                  <c:v>1.90203E-2</c:v>
                </c:pt>
                <c:pt idx="3660">
                  <c:v>1.8417599999999999E-2</c:v>
                </c:pt>
                <c:pt idx="3661">
                  <c:v>1.8047000000000001E-2</c:v>
                </c:pt>
                <c:pt idx="3662">
                  <c:v>1.7418300000000001E-2</c:v>
                </c:pt>
                <c:pt idx="3663">
                  <c:v>1.6813999999999999E-2</c:v>
                </c:pt>
                <c:pt idx="3664">
                  <c:v>1.6496799999999999E-2</c:v>
                </c:pt>
                <c:pt idx="3665">
                  <c:v>1.5872000000000001E-2</c:v>
                </c:pt>
                <c:pt idx="3666">
                  <c:v>1.5446100000000001E-2</c:v>
                </c:pt>
                <c:pt idx="3667">
                  <c:v>1.49236E-2</c:v>
                </c:pt>
                <c:pt idx="3668">
                  <c:v>1.40771E-2</c:v>
                </c:pt>
                <c:pt idx="3669">
                  <c:v>1.3809500000000001E-2</c:v>
                </c:pt>
                <c:pt idx="3670">
                  <c:v>1.29982E-2</c:v>
                </c:pt>
                <c:pt idx="3671">
                  <c:v>1.2580900000000001E-2</c:v>
                </c:pt>
                <c:pt idx="3672">
                  <c:v>1.1883599999999999E-2</c:v>
                </c:pt>
                <c:pt idx="3673">
                  <c:v>1.12903E-2</c:v>
                </c:pt>
                <c:pt idx="3674">
                  <c:v>1.0862800000000001E-2</c:v>
                </c:pt>
                <c:pt idx="3675">
                  <c:v>1.0132199999999999E-2</c:v>
                </c:pt>
                <c:pt idx="3676">
                  <c:v>9.6072099999999997E-3</c:v>
                </c:pt>
                <c:pt idx="3677">
                  <c:v>9.0125599999999993E-3</c:v>
                </c:pt>
                <c:pt idx="3678">
                  <c:v>8.4735799999999997E-3</c:v>
                </c:pt>
                <c:pt idx="3679">
                  <c:v>7.9480899999999997E-3</c:v>
                </c:pt>
                <c:pt idx="3680">
                  <c:v>7.2230599999999999E-3</c:v>
                </c:pt>
                <c:pt idx="3681">
                  <c:v>6.7496400000000003E-3</c:v>
                </c:pt>
                <c:pt idx="3682">
                  <c:v>6.1777200000000003E-3</c:v>
                </c:pt>
                <c:pt idx="3683">
                  <c:v>5.4875999999999996E-3</c:v>
                </c:pt>
                <c:pt idx="3684">
                  <c:v>5.0166500000000001E-3</c:v>
                </c:pt>
                <c:pt idx="3685">
                  <c:v>4.2737299999999999E-3</c:v>
                </c:pt>
                <c:pt idx="3686">
                  <c:v>3.6694200000000001E-3</c:v>
                </c:pt>
                <c:pt idx="3687">
                  <c:v>3.1204100000000001E-3</c:v>
                </c:pt>
                <c:pt idx="3688">
                  <c:v>2.4556199999999999E-3</c:v>
                </c:pt>
                <c:pt idx="3689">
                  <c:v>1.8411499999999999E-3</c:v>
                </c:pt>
                <c:pt idx="3690">
                  <c:v>1.3335199999999999E-3</c:v>
                </c:pt>
                <c:pt idx="3691">
                  <c:v>4.9332599999999999E-4</c:v>
                </c:pt>
                <c:pt idx="3692" formatCode="0.00E+00">
                  <c:v>-2.1634E-5</c:v>
                </c:pt>
                <c:pt idx="3693">
                  <c:v>-5.3254300000000001E-4</c:v>
                </c:pt>
                <c:pt idx="3694">
                  <c:v>-1.2849700000000001E-3</c:v>
                </c:pt>
                <c:pt idx="3695">
                  <c:v>-1.8197300000000001E-3</c:v>
                </c:pt>
                <c:pt idx="3696">
                  <c:v>-2.4051900000000002E-3</c:v>
                </c:pt>
                <c:pt idx="3697">
                  <c:v>-3.1189899999999999E-3</c:v>
                </c:pt>
                <c:pt idx="3698">
                  <c:v>-3.46453E-3</c:v>
                </c:pt>
                <c:pt idx="3699">
                  <c:v>-4.2459000000000004E-3</c:v>
                </c:pt>
                <c:pt idx="3700">
                  <c:v>-4.7627299999999997E-3</c:v>
                </c:pt>
                <c:pt idx="3701">
                  <c:v>-5.5163199999999999E-3</c:v>
                </c:pt>
                <c:pt idx="3702">
                  <c:v>-6.0754199999999998E-3</c:v>
                </c:pt>
                <c:pt idx="3703">
                  <c:v>-6.5936700000000003E-3</c:v>
                </c:pt>
                <c:pt idx="3704">
                  <c:v>-7.2181700000000003E-3</c:v>
                </c:pt>
                <c:pt idx="3705">
                  <c:v>-7.8793000000000005E-3</c:v>
                </c:pt>
                <c:pt idx="3706">
                  <c:v>-8.3817900000000001E-3</c:v>
                </c:pt>
                <c:pt idx="3707">
                  <c:v>-8.9339599999999995E-3</c:v>
                </c:pt>
                <c:pt idx="3708">
                  <c:v>-9.4538799999999996E-3</c:v>
                </c:pt>
                <c:pt idx="3709">
                  <c:v>-1.0281E-2</c:v>
                </c:pt>
                <c:pt idx="3710">
                  <c:v>-1.0709E-2</c:v>
                </c:pt>
                <c:pt idx="3711">
                  <c:v>-1.1444899999999999E-2</c:v>
                </c:pt>
                <c:pt idx="3712">
                  <c:v>-1.19121E-2</c:v>
                </c:pt>
                <c:pt idx="3713">
                  <c:v>-1.26371E-2</c:v>
                </c:pt>
                <c:pt idx="3714">
                  <c:v>-1.34599E-2</c:v>
                </c:pt>
                <c:pt idx="3715">
                  <c:v>-1.4131599999999999E-2</c:v>
                </c:pt>
                <c:pt idx="3716">
                  <c:v>-1.4802900000000001E-2</c:v>
                </c:pt>
                <c:pt idx="3717">
                  <c:v>-1.53632E-2</c:v>
                </c:pt>
                <c:pt idx="3718">
                  <c:v>-1.58785E-2</c:v>
                </c:pt>
                <c:pt idx="3719">
                  <c:v>-1.6641199999999998E-2</c:v>
                </c:pt>
                <c:pt idx="3720">
                  <c:v>-1.7129399999999999E-2</c:v>
                </c:pt>
                <c:pt idx="3721">
                  <c:v>-1.77596E-2</c:v>
                </c:pt>
                <c:pt idx="3722">
                  <c:v>-1.8324900000000002E-2</c:v>
                </c:pt>
                <c:pt idx="3723">
                  <c:v>-1.8887299999999999E-2</c:v>
                </c:pt>
                <c:pt idx="3724">
                  <c:v>-1.94422E-2</c:v>
                </c:pt>
                <c:pt idx="3725">
                  <c:v>-2.0043100000000001E-2</c:v>
                </c:pt>
                <c:pt idx="3726">
                  <c:v>-2.0763799999999999E-2</c:v>
                </c:pt>
                <c:pt idx="3727">
                  <c:v>-2.1245099999999999E-2</c:v>
                </c:pt>
                <c:pt idx="3728">
                  <c:v>-2.1912500000000001E-2</c:v>
                </c:pt>
                <c:pt idx="3729">
                  <c:v>-2.24783E-2</c:v>
                </c:pt>
                <c:pt idx="3730">
                  <c:v>-2.3165700000000001E-2</c:v>
                </c:pt>
                <c:pt idx="3731">
                  <c:v>-2.3933900000000001E-2</c:v>
                </c:pt>
                <c:pt idx="3732">
                  <c:v>-2.4381699999999999E-2</c:v>
                </c:pt>
                <c:pt idx="3733">
                  <c:v>-2.50301E-2</c:v>
                </c:pt>
                <c:pt idx="3734">
                  <c:v>-2.5808600000000001E-2</c:v>
                </c:pt>
                <c:pt idx="3735">
                  <c:v>-2.6491500000000001E-2</c:v>
                </c:pt>
                <c:pt idx="3736">
                  <c:v>-2.7116500000000002E-2</c:v>
                </c:pt>
                <c:pt idx="3737">
                  <c:v>-2.7810499999999998E-2</c:v>
                </c:pt>
                <c:pt idx="3738">
                  <c:v>-2.84943E-2</c:v>
                </c:pt>
                <c:pt idx="3739">
                  <c:v>-2.9267999999999999E-2</c:v>
                </c:pt>
                <c:pt idx="3740">
                  <c:v>-2.9774800000000001E-2</c:v>
                </c:pt>
                <c:pt idx="3741">
                  <c:v>-3.0342399999999999E-2</c:v>
                </c:pt>
                <c:pt idx="3742">
                  <c:v>-3.10537E-2</c:v>
                </c:pt>
                <c:pt idx="3743">
                  <c:v>-3.1753799999999999E-2</c:v>
                </c:pt>
                <c:pt idx="3744">
                  <c:v>-3.2418299999999997E-2</c:v>
                </c:pt>
                <c:pt idx="3745">
                  <c:v>-3.3054800000000002E-2</c:v>
                </c:pt>
                <c:pt idx="3746">
                  <c:v>-3.3675200000000002E-2</c:v>
                </c:pt>
                <c:pt idx="3747">
                  <c:v>-3.4335900000000003E-2</c:v>
                </c:pt>
                <c:pt idx="3748">
                  <c:v>-3.5007999999999997E-2</c:v>
                </c:pt>
                <c:pt idx="3749">
                  <c:v>-3.5648399999999997E-2</c:v>
                </c:pt>
                <c:pt idx="3750">
                  <c:v>-3.6493999999999999E-2</c:v>
                </c:pt>
                <c:pt idx="3751">
                  <c:v>-3.6979999999999999E-2</c:v>
                </c:pt>
                <c:pt idx="3752">
                  <c:v>-3.7666199999999997E-2</c:v>
                </c:pt>
                <c:pt idx="3753">
                  <c:v>-3.8291499999999999E-2</c:v>
                </c:pt>
                <c:pt idx="3754">
                  <c:v>-3.8963400000000002E-2</c:v>
                </c:pt>
                <c:pt idx="3755">
                  <c:v>-3.9718499999999997E-2</c:v>
                </c:pt>
                <c:pt idx="3756">
                  <c:v>-4.03875E-2</c:v>
                </c:pt>
                <c:pt idx="3757">
                  <c:v>-4.1039399999999997E-2</c:v>
                </c:pt>
                <c:pt idx="3758">
                  <c:v>-4.1719899999999997E-2</c:v>
                </c:pt>
                <c:pt idx="3759">
                  <c:v>-4.2298000000000002E-2</c:v>
                </c:pt>
                <c:pt idx="3760">
                  <c:v>-4.3030899999999997E-2</c:v>
                </c:pt>
                <c:pt idx="3761">
                  <c:v>-4.3596799999999998E-2</c:v>
                </c:pt>
                <c:pt idx="3762">
                  <c:v>-4.41328E-2</c:v>
                </c:pt>
                <c:pt idx="3763">
                  <c:v>-4.4770799999999999E-2</c:v>
                </c:pt>
                <c:pt idx="3764">
                  <c:v>-4.5409199999999997E-2</c:v>
                </c:pt>
                <c:pt idx="3765">
                  <c:v>-4.5918599999999997E-2</c:v>
                </c:pt>
                <c:pt idx="3766">
                  <c:v>-4.6566900000000001E-2</c:v>
                </c:pt>
                <c:pt idx="3767">
                  <c:v>-4.7283699999999998E-2</c:v>
                </c:pt>
                <c:pt idx="3768">
                  <c:v>-4.7876000000000002E-2</c:v>
                </c:pt>
                <c:pt idx="3769">
                  <c:v>-4.84331E-2</c:v>
                </c:pt>
                <c:pt idx="3770">
                  <c:v>-4.9010999999999999E-2</c:v>
                </c:pt>
                <c:pt idx="3771">
                  <c:v>-4.9762899999999999E-2</c:v>
                </c:pt>
                <c:pt idx="3772">
                  <c:v>-5.0378199999999998E-2</c:v>
                </c:pt>
                <c:pt idx="3773">
                  <c:v>-5.0869699999999997E-2</c:v>
                </c:pt>
                <c:pt idx="3774">
                  <c:v>-5.15906E-2</c:v>
                </c:pt>
                <c:pt idx="3775">
                  <c:v>-5.1916700000000003E-2</c:v>
                </c:pt>
                <c:pt idx="3776">
                  <c:v>-5.24798E-2</c:v>
                </c:pt>
                <c:pt idx="3777">
                  <c:v>-5.3052700000000001E-2</c:v>
                </c:pt>
                <c:pt idx="3778">
                  <c:v>-5.3672699999999997E-2</c:v>
                </c:pt>
                <c:pt idx="3779">
                  <c:v>-5.4260200000000001E-2</c:v>
                </c:pt>
                <c:pt idx="3780">
                  <c:v>-5.4523700000000001E-2</c:v>
                </c:pt>
                <c:pt idx="3781">
                  <c:v>-5.5099700000000001E-2</c:v>
                </c:pt>
                <c:pt idx="3782">
                  <c:v>-5.57128E-2</c:v>
                </c:pt>
                <c:pt idx="3783">
                  <c:v>-5.6082800000000002E-2</c:v>
                </c:pt>
                <c:pt idx="3784">
                  <c:v>-5.6562399999999999E-2</c:v>
                </c:pt>
                <c:pt idx="3785">
                  <c:v>-5.6950000000000001E-2</c:v>
                </c:pt>
                <c:pt idx="3786">
                  <c:v>-5.73713E-2</c:v>
                </c:pt>
                <c:pt idx="3787">
                  <c:v>-5.7703299999999999E-2</c:v>
                </c:pt>
                <c:pt idx="3788">
                  <c:v>-5.8046100000000003E-2</c:v>
                </c:pt>
                <c:pt idx="3789">
                  <c:v>-5.8495400000000003E-2</c:v>
                </c:pt>
                <c:pt idx="3790">
                  <c:v>-5.8738199999999997E-2</c:v>
                </c:pt>
                <c:pt idx="3791">
                  <c:v>-5.9008999999999999E-2</c:v>
                </c:pt>
                <c:pt idx="3792">
                  <c:v>-5.9396400000000002E-2</c:v>
                </c:pt>
                <c:pt idx="3793">
                  <c:v>-5.9695999999999999E-2</c:v>
                </c:pt>
                <c:pt idx="3794">
                  <c:v>-5.9985999999999998E-2</c:v>
                </c:pt>
                <c:pt idx="3795">
                  <c:v>-6.0133399999999997E-2</c:v>
                </c:pt>
                <c:pt idx="3796">
                  <c:v>-6.0502199999999999E-2</c:v>
                </c:pt>
                <c:pt idx="3797">
                  <c:v>-6.08905E-2</c:v>
                </c:pt>
                <c:pt idx="3798">
                  <c:v>-6.1000100000000002E-2</c:v>
                </c:pt>
                <c:pt idx="3799">
                  <c:v>-6.11376E-2</c:v>
                </c:pt>
                <c:pt idx="3800">
                  <c:v>-6.1472199999999998E-2</c:v>
                </c:pt>
                <c:pt idx="3801">
                  <c:v>-6.1425100000000003E-2</c:v>
                </c:pt>
                <c:pt idx="3802">
                  <c:v>-6.1768000000000003E-2</c:v>
                </c:pt>
                <c:pt idx="3803">
                  <c:v>-6.1832499999999999E-2</c:v>
                </c:pt>
                <c:pt idx="3804">
                  <c:v>-6.19445E-2</c:v>
                </c:pt>
                <c:pt idx="3805">
                  <c:v>-6.1948099999999999E-2</c:v>
                </c:pt>
                <c:pt idx="3806">
                  <c:v>-6.2128999999999997E-2</c:v>
                </c:pt>
                <c:pt idx="3807">
                  <c:v>-6.2357700000000002E-2</c:v>
                </c:pt>
                <c:pt idx="3808">
                  <c:v>-6.2404000000000001E-2</c:v>
                </c:pt>
                <c:pt idx="3809">
                  <c:v>-6.2337900000000002E-2</c:v>
                </c:pt>
                <c:pt idx="3810">
                  <c:v>-6.2315599999999999E-2</c:v>
                </c:pt>
                <c:pt idx="3811">
                  <c:v>-6.2396899999999998E-2</c:v>
                </c:pt>
                <c:pt idx="3812">
                  <c:v>-6.2247200000000003E-2</c:v>
                </c:pt>
                <c:pt idx="3813">
                  <c:v>-6.2414799999999999E-2</c:v>
                </c:pt>
                <c:pt idx="3814">
                  <c:v>-6.2204200000000001E-2</c:v>
                </c:pt>
                <c:pt idx="3815">
                  <c:v>-6.2132399999999997E-2</c:v>
                </c:pt>
                <c:pt idx="3816">
                  <c:v>-6.1959800000000002E-2</c:v>
                </c:pt>
                <c:pt idx="3817">
                  <c:v>-6.1824499999999998E-2</c:v>
                </c:pt>
                <c:pt idx="3818">
                  <c:v>-6.1994300000000002E-2</c:v>
                </c:pt>
                <c:pt idx="3819">
                  <c:v>-6.1665200000000003E-2</c:v>
                </c:pt>
                <c:pt idx="3820">
                  <c:v>-6.1607299999999997E-2</c:v>
                </c:pt>
                <c:pt idx="3821">
                  <c:v>-6.14298E-2</c:v>
                </c:pt>
                <c:pt idx="3822">
                  <c:v>-6.1324700000000003E-2</c:v>
                </c:pt>
                <c:pt idx="3823">
                  <c:v>-6.1057599999999997E-2</c:v>
                </c:pt>
                <c:pt idx="3824">
                  <c:v>-6.0794500000000001E-2</c:v>
                </c:pt>
                <c:pt idx="3825">
                  <c:v>-6.0516899999999998E-2</c:v>
                </c:pt>
                <c:pt idx="3826">
                  <c:v>-6.0398599999999997E-2</c:v>
                </c:pt>
                <c:pt idx="3827">
                  <c:v>-6.0031000000000001E-2</c:v>
                </c:pt>
                <c:pt idx="3828">
                  <c:v>-5.9734700000000002E-2</c:v>
                </c:pt>
                <c:pt idx="3829">
                  <c:v>-5.9463299999999997E-2</c:v>
                </c:pt>
                <c:pt idx="3830">
                  <c:v>-5.9154600000000002E-2</c:v>
                </c:pt>
                <c:pt idx="3831">
                  <c:v>-5.8889299999999999E-2</c:v>
                </c:pt>
                <c:pt idx="3832">
                  <c:v>-5.8629000000000001E-2</c:v>
                </c:pt>
                <c:pt idx="3833">
                  <c:v>-5.81027E-2</c:v>
                </c:pt>
                <c:pt idx="3834">
                  <c:v>-5.7710200000000003E-2</c:v>
                </c:pt>
                <c:pt idx="3835">
                  <c:v>-5.7387899999999999E-2</c:v>
                </c:pt>
                <c:pt idx="3836">
                  <c:v>-5.7136199999999998E-2</c:v>
                </c:pt>
                <c:pt idx="3837">
                  <c:v>-5.6702599999999999E-2</c:v>
                </c:pt>
                <c:pt idx="3838">
                  <c:v>-5.6334200000000001E-2</c:v>
                </c:pt>
                <c:pt idx="3839">
                  <c:v>-5.5931099999999997E-2</c:v>
                </c:pt>
                <c:pt idx="3840">
                  <c:v>-5.5531799999999999E-2</c:v>
                </c:pt>
                <c:pt idx="3841">
                  <c:v>-5.5301500000000003E-2</c:v>
                </c:pt>
                <c:pt idx="3842">
                  <c:v>-5.4916300000000001E-2</c:v>
                </c:pt>
                <c:pt idx="3843">
                  <c:v>-5.4401600000000001E-2</c:v>
                </c:pt>
                <c:pt idx="3844">
                  <c:v>-5.3968700000000001E-2</c:v>
                </c:pt>
                <c:pt idx="3845">
                  <c:v>-5.3401900000000002E-2</c:v>
                </c:pt>
                <c:pt idx="3846">
                  <c:v>-5.2870199999999999E-2</c:v>
                </c:pt>
                <c:pt idx="3847">
                  <c:v>-5.2631900000000002E-2</c:v>
                </c:pt>
                <c:pt idx="3848">
                  <c:v>-5.1898199999999998E-2</c:v>
                </c:pt>
                <c:pt idx="3849">
                  <c:v>-5.1466699999999997E-2</c:v>
                </c:pt>
                <c:pt idx="3850">
                  <c:v>-5.0863600000000002E-2</c:v>
                </c:pt>
                <c:pt idx="3851">
                  <c:v>-5.0446100000000001E-2</c:v>
                </c:pt>
                <c:pt idx="3852">
                  <c:v>-4.9958000000000002E-2</c:v>
                </c:pt>
                <c:pt idx="3853">
                  <c:v>-4.9408300000000002E-2</c:v>
                </c:pt>
                <c:pt idx="3854">
                  <c:v>-4.9000599999999998E-2</c:v>
                </c:pt>
                <c:pt idx="3855">
                  <c:v>-4.83945E-2</c:v>
                </c:pt>
                <c:pt idx="3856">
                  <c:v>-4.7835200000000001E-2</c:v>
                </c:pt>
                <c:pt idx="3857">
                  <c:v>-4.74522E-2</c:v>
                </c:pt>
                <c:pt idx="3858">
                  <c:v>-4.6784899999999997E-2</c:v>
                </c:pt>
                <c:pt idx="3859">
                  <c:v>-4.6369500000000001E-2</c:v>
                </c:pt>
                <c:pt idx="3860">
                  <c:v>-4.5729499999999999E-2</c:v>
                </c:pt>
                <c:pt idx="3861">
                  <c:v>-4.5238899999999999E-2</c:v>
                </c:pt>
                <c:pt idx="3862">
                  <c:v>-4.4679999999999997E-2</c:v>
                </c:pt>
                <c:pt idx="3863">
                  <c:v>-4.4102500000000003E-2</c:v>
                </c:pt>
                <c:pt idx="3864">
                  <c:v>-4.3521999999999998E-2</c:v>
                </c:pt>
                <c:pt idx="3865">
                  <c:v>-4.2979900000000001E-2</c:v>
                </c:pt>
                <c:pt idx="3866">
                  <c:v>-4.2355999999999998E-2</c:v>
                </c:pt>
                <c:pt idx="3867">
                  <c:v>-4.1716799999999998E-2</c:v>
                </c:pt>
                <c:pt idx="3868">
                  <c:v>-4.1111599999999998E-2</c:v>
                </c:pt>
                <c:pt idx="3869">
                  <c:v>-4.0496499999999998E-2</c:v>
                </c:pt>
                <c:pt idx="3870">
                  <c:v>-4.0060499999999999E-2</c:v>
                </c:pt>
                <c:pt idx="3871">
                  <c:v>-3.9348099999999997E-2</c:v>
                </c:pt>
                <c:pt idx="3872">
                  <c:v>-3.85765E-2</c:v>
                </c:pt>
                <c:pt idx="3873">
                  <c:v>-3.8177799999999998E-2</c:v>
                </c:pt>
                <c:pt idx="3874">
                  <c:v>-3.7407900000000001E-2</c:v>
                </c:pt>
                <c:pt idx="3875">
                  <c:v>-3.6773E-2</c:v>
                </c:pt>
                <c:pt idx="3876">
                  <c:v>-3.6256700000000003E-2</c:v>
                </c:pt>
                <c:pt idx="3877">
                  <c:v>-3.5602200000000001E-2</c:v>
                </c:pt>
                <c:pt idx="3878">
                  <c:v>-3.4943000000000002E-2</c:v>
                </c:pt>
                <c:pt idx="3879">
                  <c:v>-3.4233899999999998E-2</c:v>
                </c:pt>
                <c:pt idx="3880">
                  <c:v>-3.3638700000000001E-2</c:v>
                </c:pt>
                <c:pt idx="3881">
                  <c:v>-3.30972E-2</c:v>
                </c:pt>
                <c:pt idx="3882">
                  <c:v>-3.2370400000000001E-2</c:v>
                </c:pt>
                <c:pt idx="3883">
                  <c:v>-3.19341E-2</c:v>
                </c:pt>
                <c:pt idx="3884">
                  <c:v>-3.1232200000000002E-2</c:v>
                </c:pt>
                <c:pt idx="3885">
                  <c:v>-3.0711800000000001E-2</c:v>
                </c:pt>
                <c:pt idx="3886">
                  <c:v>-2.9988799999999999E-2</c:v>
                </c:pt>
                <c:pt idx="3887">
                  <c:v>-2.9374600000000001E-2</c:v>
                </c:pt>
                <c:pt idx="3888">
                  <c:v>-2.8804900000000001E-2</c:v>
                </c:pt>
                <c:pt idx="3889">
                  <c:v>-2.8119399999999999E-2</c:v>
                </c:pt>
                <c:pt idx="3890">
                  <c:v>-2.7578700000000001E-2</c:v>
                </c:pt>
                <c:pt idx="3891">
                  <c:v>-2.6859000000000001E-2</c:v>
                </c:pt>
                <c:pt idx="3892">
                  <c:v>-2.6152999999999999E-2</c:v>
                </c:pt>
                <c:pt idx="3893">
                  <c:v>-2.5655899999999999E-2</c:v>
                </c:pt>
                <c:pt idx="3894">
                  <c:v>-2.5079500000000001E-2</c:v>
                </c:pt>
                <c:pt idx="3895">
                  <c:v>-2.43617E-2</c:v>
                </c:pt>
                <c:pt idx="3896">
                  <c:v>-2.3780800000000001E-2</c:v>
                </c:pt>
                <c:pt idx="3897">
                  <c:v>-2.3130999999999999E-2</c:v>
                </c:pt>
                <c:pt idx="3898">
                  <c:v>-2.2590699999999998E-2</c:v>
                </c:pt>
                <c:pt idx="3899">
                  <c:v>-2.20716E-2</c:v>
                </c:pt>
                <c:pt idx="3900">
                  <c:v>-2.1364000000000001E-2</c:v>
                </c:pt>
                <c:pt idx="3901">
                  <c:v>-2.0718E-2</c:v>
                </c:pt>
                <c:pt idx="3902">
                  <c:v>-2.0150899999999999E-2</c:v>
                </c:pt>
                <c:pt idx="3903">
                  <c:v>-1.94509E-2</c:v>
                </c:pt>
                <c:pt idx="3904">
                  <c:v>-1.8956799999999999E-2</c:v>
                </c:pt>
                <c:pt idx="3905">
                  <c:v>-1.8491799999999999E-2</c:v>
                </c:pt>
                <c:pt idx="3906">
                  <c:v>-1.7824300000000001E-2</c:v>
                </c:pt>
                <c:pt idx="3907">
                  <c:v>-1.7279699999999999E-2</c:v>
                </c:pt>
                <c:pt idx="3908">
                  <c:v>-1.6662799999999998E-2</c:v>
                </c:pt>
                <c:pt idx="3909">
                  <c:v>-1.6167600000000001E-2</c:v>
                </c:pt>
                <c:pt idx="3910">
                  <c:v>-1.57979E-2</c:v>
                </c:pt>
                <c:pt idx="3911">
                  <c:v>-1.5041799999999999E-2</c:v>
                </c:pt>
                <c:pt idx="3912">
                  <c:v>-1.47733E-2</c:v>
                </c:pt>
                <c:pt idx="3913">
                  <c:v>-1.4135999999999999E-2</c:v>
                </c:pt>
                <c:pt idx="3914">
                  <c:v>-1.35893E-2</c:v>
                </c:pt>
                <c:pt idx="3915">
                  <c:v>-1.31906E-2</c:v>
                </c:pt>
                <c:pt idx="3916">
                  <c:v>-1.24916E-2</c:v>
                </c:pt>
                <c:pt idx="3917">
                  <c:v>-1.22247E-2</c:v>
                </c:pt>
                <c:pt idx="3918">
                  <c:v>-1.1656100000000001E-2</c:v>
                </c:pt>
                <c:pt idx="3919">
                  <c:v>-1.10747E-2</c:v>
                </c:pt>
                <c:pt idx="3920">
                  <c:v>-1.06344E-2</c:v>
                </c:pt>
                <c:pt idx="3921">
                  <c:v>-1.0217199999999999E-2</c:v>
                </c:pt>
                <c:pt idx="3922">
                  <c:v>-9.8127900000000001E-3</c:v>
                </c:pt>
                <c:pt idx="3923">
                  <c:v>-9.4142600000000007E-3</c:v>
                </c:pt>
                <c:pt idx="3924">
                  <c:v>-8.8658799999999996E-3</c:v>
                </c:pt>
                <c:pt idx="3925">
                  <c:v>-8.4042000000000006E-3</c:v>
                </c:pt>
                <c:pt idx="3926">
                  <c:v>-7.9895799999999996E-3</c:v>
                </c:pt>
                <c:pt idx="3927">
                  <c:v>-7.4284499999999996E-3</c:v>
                </c:pt>
                <c:pt idx="3928">
                  <c:v>-7.1833299999999999E-3</c:v>
                </c:pt>
                <c:pt idx="3929">
                  <c:v>-6.6359499999999998E-3</c:v>
                </c:pt>
                <c:pt idx="3930">
                  <c:v>-6.14447E-3</c:v>
                </c:pt>
                <c:pt idx="3931">
                  <c:v>-5.7120399999999998E-3</c:v>
                </c:pt>
                <c:pt idx="3932">
                  <c:v>-5.1535399999999999E-3</c:v>
                </c:pt>
                <c:pt idx="3933">
                  <c:v>-5.0315899999999998E-3</c:v>
                </c:pt>
                <c:pt idx="3934">
                  <c:v>-4.5157699999999997E-3</c:v>
                </c:pt>
                <c:pt idx="3935">
                  <c:v>-4.0691499999999997E-3</c:v>
                </c:pt>
                <c:pt idx="3936">
                  <c:v>-3.7127699999999998E-3</c:v>
                </c:pt>
                <c:pt idx="3937">
                  <c:v>-3.1313199999999999E-3</c:v>
                </c:pt>
                <c:pt idx="3938">
                  <c:v>-2.8755899999999999E-3</c:v>
                </c:pt>
                <c:pt idx="3939">
                  <c:v>-2.5290199999999999E-3</c:v>
                </c:pt>
                <c:pt idx="3940">
                  <c:v>-2.0172900000000001E-3</c:v>
                </c:pt>
                <c:pt idx="3941">
                  <c:v>-1.7079899999999999E-3</c:v>
                </c:pt>
                <c:pt idx="3942">
                  <c:v>-1.1927999999999999E-3</c:v>
                </c:pt>
                <c:pt idx="3943">
                  <c:v>-9.3375100000000003E-4</c:v>
                </c:pt>
                <c:pt idx="3944">
                  <c:v>-4.6592200000000002E-4</c:v>
                </c:pt>
                <c:pt idx="3945" formatCode="0.00E+00">
                  <c:v>-1.18586E-5</c:v>
                </c:pt>
                <c:pt idx="3946">
                  <c:v>2.0123E-4</c:v>
                </c:pt>
                <c:pt idx="3947">
                  <c:v>6.55731E-4</c:v>
                </c:pt>
                <c:pt idx="3948">
                  <c:v>1.0930099999999999E-3</c:v>
                </c:pt>
                <c:pt idx="3949">
                  <c:v>1.58183E-3</c:v>
                </c:pt>
                <c:pt idx="3950">
                  <c:v>1.9788499999999999E-3</c:v>
                </c:pt>
                <c:pt idx="3951">
                  <c:v>2.3221499999999998E-3</c:v>
                </c:pt>
                <c:pt idx="3952">
                  <c:v>2.7796100000000001E-3</c:v>
                </c:pt>
                <c:pt idx="3953">
                  <c:v>3.18578E-3</c:v>
                </c:pt>
                <c:pt idx="3954">
                  <c:v>3.5879800000000002E-3</c:v>
                </c:pt>
                <c:pt idx="3955">
                  <c:v>3.9503400000000001E-3</c:v>
                </c:pt>
                <c:pt idx="3956">
                  <c:v>4.4828999999999997E-3</c:v>
                </c:pt>
                <c:pt idx="3957">
                  <c:v>4.8001500000000004E-3</c:v>
                </c:pt>
                <c:pt idx="3958">
                  <c:v>5.3332199999999996E-3</c:v>
                </c:pt>
                <c:pt idx="3959">
                  <c:v>5.7882699999999999E-3</c:v>
                </c:pt>
                <c:pt idx="3960">
                  <c:v>6.3436500000000002E-3</c:v>
                </c:pt>
                <c:pt idx="3961">
                  <c:v>6.7281299999999997E-3</c:v>
                </c:pt>
                <c:pt idx="3962">
                  <c:v>6.9890899999999999E-3</c:v>
                </c:pt>
                <c:pt idx="3963">
                  <c:v>7.5333600000000002E-3</c:v>
                </c:pt>
                <c:pt idx="3964">
                  <c:v>7.99682E-3</c:v>
                </c:pt>
                <c:pt idx="3965">
                  <c:v>8.2738399999999993E-3</c:v>
                </c:pt>
                <c:pt idx="3966">
                  <c:v>8.7478499999999997E-3</c:v>
                </c:pt>
                <c:pt idx="3967">
                  <c:v>8.9824799999999993E-3</c:v>
                </c:pt>
                <c:pt idx="3968">
                  <c:v>9.3495000000000002E-3</c:v>
                </c:pt>
                <c:pt idx="3969">
                  <c:v>9.8265399999999999E-3</c:v>
                </c:pt>
                <c:pt idx="3970">
                  <c:v>1.0149200000000001E-2</c:v>
                </c:pt>
                <c:pt idx="3971">
                  <c:v>1.07446E-2</c:v>
                </c:pt>
                <c:pt idx="3972">
                  <c:v>1.1119499999999999E-2</c:v>
                </c:pt>
                <c:pt idx="3973">
                  <c:v>1.1485799999999999E-2</c:v>
                </c:pt>
                <c:pt idx="3974">
                  <c:v>1.21306E-2</c:v>
                </c:pt>
                <c:pt idx="3975">
                  <c:v>1.2322700000000001E-2</c:v>
                </c:pt>
                <c:pt idx="3976">
                  <c:v>1.29E-2</c:v>
                </c:pt>
                <c:pt idx="3977">
                  <c:v>1.3244199999999999E-2</c:v>
                </c:pt>
                <c:pt idx="3978">
                  <c:v>1.36495E-2</c:v>
                </c:pt>
                <c:pt idx="3979">
                  <c:v>1.4223700000000001E-2</c:v>
                </c:pt>
                <c:pt idx="3980">
                  <c:v>1.43117E-2</c:v>
                </c:pt>
                <c:pt idx="3981">
                  <c:v>1.49389E-2</c:v>
                </c:pt>
                <c:pt idx="3982">
                  <c:v>1.5187600000000001E-2</c:v>
                </c:pt>
                <c:pt idx="3983">
                  <c:v>1.5684300000000002E-2</c:v>
                </c:pt>
                <c:pt idx="3984">
                  <c:v>1.59744E-2</c:v>
                </c:pt>
                <c:pt idx="3985">
                  <c:v>1.6257899999999999E-2</c:v>
                </c:pt>
                <c:pt idx="3986">
                  <c:v>1.6641099999999999E-2</c:v>
                </c:pt>
                <c:pt idx="3987">
                  <c:v>1.6990600000000002E-2</c:v>
                </c:pt>
                <c:pt idx="3988">
                  <c:v>1.7260500000000002E-2</c:v>
                </c:pt>
                <c:pt idx="3989">
                  <c:v>1.7608499999999999E-2</c:v>
                </c:pt>
                <c:pt idx="3990">
                  <c:v>1.7933899999999999E-2</c:v>
                </c:pt>
                <c:pt idx="3991">
                  <c:v>1.8184100000000002E-2</c:v>
                </c:pt>
                <c:pt idx="3992">
                  <c:v>1.85214E-2</c:v>
                </c:pt>
                <c:pt idx="3993">
                  <c:v>1.8933800000000001E-2</c:v>
                </c:pt>
                <c:pt idx="3994">
                  <c:v>1.9148999999999999E-2</c:v>
                </c:pt>
                <c:pt idx="3995">
                  <c:v>1.9564000000000002E-2</c:v>
                </c:pt>
                <c:pt idx="3996">
                  <c:v>1.9691899999999998E-2</c:v>
                </c:pt>
                <c:pt idx="3997">
                  <c:v>2.0129399999999999E-2</c:v>
                </c:pt>
                <c:pt idx="3998">
                  <c:v>2.0399799999999999E-2</c:v>
                </c:pt>
                <c:pt idx="3999">
                  <c:v>2.07777E-2</c:v>
                </c:pt>
                <c:pt idx="4000">
                  <c:v>2.1104899999999999E-2</c:v>
                </c:pt>
                <c:pt idx="4001">
                  <c:v>2.1179400000000001E-2</c:v>
                </c:pt>
                <c:pt idx="4002">
                  <c:v>2.1657099999999999E-2</c:v>
                </c:pt>
                <c:pt idx="4003">
                  <c:v>2.1929899999999999E-2</c:v>
                </c:pt>
                <c:pt idx="4004">
                  <c:v>2.2160800000000001E-2</c:v>
                </c:pt>
                <c:pt idx="4005">
                  <c:v>2.26219E-2</c:v>
                </c:pt>
                <c:pt idx="4006">
                  <c:v>2.2626899999999998E-2</c:v>
                </c:pt>
                <c:pt idx="4007">
                  <c:v>2.2892900000000001E-2</c:v>
                </c:pt>
                <c:pt idx="4008">
                  <c:v>2.3110800000000001E-2</c:v>
                </c:pt>
                <c:pt idx="4009">
                  <c:v>2.3222099999999999E-2</c:v>
                </c:pt>
                <c:pt idx="4010">
                  <c:v>2.34574E-2</c:v>
                </c:pt>
                <c:pt idx="4011">
                  <c:v>2.35981E-2</c:v>
                </c:pt>
                <c:pt idx="4012">
                  <c:v>2.38383E-2</c:v>
                </c:pt>
                <c:pt idx="4013">
                  <c:v>2.4014400000000002E-2</c:v>
                </c:pt>
                <c:pt idx="4014">
                  <c:v>2.4201E-2</c:v>
                </c:pt>
                <c:pt idx="4015">
                  <c:v>2.4648099999999999E-2</c:v>
                </c:pt>
                <c:pt idx="4016">
                  <c:v>2.4633599999999999E-2</c:v>
                </c:pt>
                <c:pt idx="4017">
                  <c:v>2.49108E-2</c:v>
                </c:pt>
                <c:pt idx="4018">
                  <c:v>2.5305100000000001E-2</c:v>
                </c:pt>
                <c:pt idx="4019">
                  <c:v>2.52608E-2</c:v>
                </c:pt>
                <c:pt idx="4020">
                  <c:v>2.5584099999999999E-2</c:v>
                </c:pt>
                <c:pt idx="4021">
                  <c:v>2.5651899999999998E-2</c:v>
                </c:pt>
                <c:pt idx="4022">
                  <c:v>2.5926000000000001E-2</c:v>
                </c:pt>
                <c:pt idx="4023">
                  <c:v>2.60729E-2</c:v>
                </c:pt>
                <c:pt idx="4024">
                  <c:v>2.60979E-2</c:v>
                </c:pt>
                <c:pt idx="4025">
                  <c:v>2.6330300000000001E-2</c:v>
                </c:pt>
                <c:pt idx="4026">
                  <c:v>2.6532199999999999E-2</c:v>
                </c:pt>
                <c:pt idx="4027">
                  <c:v>2.66383E-2</c:v>
                </c:pt>
                <c:pt idx="4028">
                  <c:v>2.68229E-2</c:v>
                </c:pt>
                <c:pt idx="4029">
                  <c:v>2.69474E-2</c:v>
                </c:pt>
                <c:pt idx="4030">
                  <c:v>2.69556E-2</c:v>
                </c:pt>
                <c:pt idx="4031">
                  <c:v>2.7257199999999999E-2</c:v>
                </c:pt>
                <c:pt idx="4032">
                  <c:v>2.72798E-2</c:v>
                </c:pt>
                <c:pt idx="4033">
                  <c:v>2.7345100000000001E-2</c:v>
                </c:pt>
                <c:pt idx="4034">
                  <c:v>2.7538099999999999E-2</c:v>
                </c:pt>
                <c:pt idx="4035">
                  <c:v>2.7443599999999999E-2</c:v>
                </c:pt>
                <c:pt idx="4036">
                  <c:v>2.7657399999999999E-2</c:v>
                </c:pt>
                <c:pt idx="4037">
                  <c:v>2.7604099999999999E-2</c:v>
                </c:pt>
                <c:pt idx="4038">
                  <c:v>2.77355E-2</c:v>
                </c:pt>
                <c:pt idx="4039">
                  <c:v>2.78067E-2</c:v>
                </c:pt>
                <c:pt idx="4040">
                  <c:v>2.7848399999999999E-2</c:v>
                </c:pt>
                <c:pt idx="4041">
                  <c:v>2.7997600000000001E-2</c:v>
                </c:pt>
                <c:pt idx="4042">
                  <c:v>2.7996699999999999E-2</c:v>
                </c:pt>
                <c:pt idx="4043">
                  <c:v>2.80527E-2</c:v>
                </c:pt>
                <c:pt idx="4044">
                  <c:v>2.81613E-2</c:v>
                </c:pt>
                <c:pt idx="4045">
                  <c:v>2.8205000000000001E-2</c:v>
                </c:pt>
                <c:pt idx="4046">
                  <c:v>2.8111500000000001E-2</c:v>
                </c:pt>
                <c:pt idx="4047">
                  <c:v>2.8174399999999999E-2</c:v>
                </c:pt>
                <c:pt idx="4048">
                  <c:v>2.81053E-2</c:v>
                </c:pt>
                <c:pt idx="4049">
                  <c:v>2.8023900000000001E-2</c:v>
                </c:pt>
                <c:pt idx="4050">
                  <c:v>2.8058E-2</c:v>
                </c:pt>
                <c:pt idx="4051">
                  <c:v>2.7923099999999999E-2</c:v>
                </c:pt>
                <c:pt idx="4052">
                  <c:v>2.78044E-2</c:v>
                </c:pt>
                <c:pt idx="4053">
                  <c:v>2.77547E-2</c:v>
                </c:pt>
                <c:pt idx="4054">
                  <c:v>2.7708699999999999E-2</c:v>
                </c:pt>
                <c:pt idx="4055">
                  <c:v>2.76222E-2</c:v>
                </c:pt>
                <c:pt idx="4056">
                  <c:v>2.7404700000000001E-2</c:v>
                </c:pt>
                <c:pt idx="4057">
                  <c:v>2.74141E-2</c:v>
                </c:pt>
                <c:pt idx="4058">
                  <c:v>2.7191199999999999E-2</c:v>
                </c:pt>
                <c:pt idx="4059">
                  <c:v>2.7019700000000001E-2</c:v>
                </c:pt>
                <c:pt idx="4060">
                  <c:v>2.69135E-2</c:v>
                </c:pt>
                <c:pt idx="4061">
                  <c:v>2.6632300000000001E-2</c:v>
                </c:pt>
                <c:pt idx="4062">
                  <c:v>2.64678E-2</c:v>
                </c:pt>
                <c:pt idx="4063">
                  <c:v>2.6368800000000001E-2</c:v>
                </c:pt>
                <c:pt idx="4064">
                  <c:v>2.5958800000000001E-2</c:v>
                </c:pt>
                <c:pt idx="4065">
                  <c:v>2.5827900000000001E-2</c:v>
                </c:pt>
                <c:pt idx="4066">
                  <c:v>2.5489700000000001E-2</c:v>
                </c:pt>
                <c:pt idx="4067">
                  <c:v>2.5316499999999999E-2</c:v>
                </c:pt>
                <c:pt idx="4068">
                  <c:v>2.5040300000000001E-2</c:v>
                </c:pt>
                <c:pt idx="4069">
                  <c:v>2.4849599999999999E-2</c:v>
                </c:pt>
                <c:pt idx="4070">
                  <c:v>2.4622399999999999E-2</c:v>
                </c:pt>
                <c:pt idx="4071">
                  <c:v>2.4295400000000002E-2</c:v>
                </c:pt>
                <c:pt idx="4072">
                  <c:v>2.3935399999999999E-2</c:v>
                </c:pt>
                <c:pt idx="4073">
                  <c:v>2.3716600000000001E-2</c:v>
                </c:pt>
                <c:pt idx="4074">
                  <c:v>2.3538300000000002E-2</c:v>
                </c:pt>
                <c:pt idx="4075">
                  <c:v>2.3196000000000001E-2</c:v>
                </c:pt>
                <c:pt idx="4076">
                  <c:v>2.27797E-2</c:v>
                </c:pt>
                <c:pt idx="4077">
                  <c:v>2.2430499999999999E-2</c:v>
                </c:pt>
                <c:pt idx="4078">
                  <c:v>2.2206300000000002E-2</c:v>
                </c:pt>
                <c:pt idx="4079">
                  <c:v>2.1815299999999999E-2</c:v>
                </c:pt>
                <c:pt idx="4080">
                  <c:v>2.1500100000000001E-2</c:v>
                </c:pt>
                <c:pt idx="4081">
                  <c:v>2.1031999999999999E-2</c:v>
                </c:pt>
                <c:pt idx="4082">
                  <c:v>2.07642E-2</c:v>
                </c:pt>
                <c:pt idx="4083">
                  <c:v>2.0438700000000001E-2</c:v>
                </c:pt>
                <c:pt idx="4084">
                  <c:v>2.00801E-2</c:v>
                </c:pt>
                <c:pt idx="4085">
                  <c:v>1.9822300000000001E-2</c:v>
                </c:pt>
                <c:pt idx="4086">
                  <c:v>1.9471700000000002E-2</c:v>
                </c:pt>
                <c:pt idx="4087">
                  <c:v>1.8999499999999999E-2</c:v>
                </c:pt>
                <c:pt idx="4088">
                  <c:v>1.8477299999999999E-2</c:v>
                </c:pt>
                <c:pt idx="4089">
                  <c:v>1.83228E-2</c:v>
                </c:pt>
                <c:pt idx="4090">
                  <c:v>1.7782200000000001E-2</c:v>
                </c:pt>
                <c:pt idx="4091">
                  <c:v>1.7349799999999999E-2</c:v>
                </c:pt>
                <c:pt idx="4092">
                  <c:v>1.69056E-2</c:v>
                </c:pt>
                <c:pt idx="4093">
                  <c:v>1.6308300000000001E-2</c:v>
                </c:pt>
                <c:pt idx="4094">
                  <c:v>1.6095399999999999E-2</c:v>
                </c:pt>
                <c:pt idx="4095">
                  <c:v>1.5557400000000001E-2</c:v>
                </c:pt>
                <c:pt idx="4096">
                  <c:v>1.5283400000000001E-2</c:v>
                </c:pt>
                <c:pt idx="4097">
                  <c:v>1.48069E-2</c:v>
                </c:pt>
                <c:pt idx="4098">
                  <c:v>1.45138E-2</c:v>
                </c:pt>
                <c:pt idx="4099">
                  <c:v>1.41972E-2</c:v>
                </c:pt>
                <c:pt idx="4100">
                  <c:v>1.37999E-2</c:v>
                </c:pt>
                <c:pt idx="4101">
                  <c:v>1.33455E-2</c:v>
                </c:pt>
                <c:pt idx="4102">
                  <c:v>1.31389E-2</c:v>
                </c:pt>
                <c:pt idx="4103">
                  <c:v>1.2622700000000001E-2</c:v>
                </c:pt>
                <c:pt idx="4104">
                  <c:v>1.23578E-2</c:v>
                </c:pt>
                <c:pt idx="4105">
                  <c:v>1.1754199999999999E-2</c:v>
                </c:pt>
                <c:pt idx="4106">
                  <c:v>1.1478800000000001E-2</c:v>
                </c:pt>
                <c:pt idx="4107">
                  <c:v>1.11888E-2</c:v>
                </c:pt>
                <c:pt idx="4108">
                  <c:v>1.06649E-2</c:v>
                </c:pt>
                <c:pt idx="4109">
                  <c:v>1.04224E-2</c:v>
                </c:pt>
                <c:pt idx="4110">
                  <c:v>1.01505E-2</c:v>
                </c:pt>
                <c:pt idx="4111">
                  <c:v>9.7113500000000005E-3</c:v>
                </c:pt>
                <c:pt idx="4112">
                  <c:v>9.4130499999999992E-3</c:v>
                </c:pt>
                <c:pt idx="4113">
                  <c:v>8.9714100000000008E-3</c:v>
                </c:pt>
                <c:pt idx="4114">
                  <c:v>8.7994300000000004E-3</c:v>
                </c:pt>
                <c:pt idx="4115">
                  <c:v>8.4188300000000004E-3</c:v>
                </c:pt>
                <c:pt idx="4116">
                  <c:v>8.0476599999999999E-3</c:v>
                </c:pt>
                <c:pt idx="4117">
                  <c:v>7.6553699999999999E-3</c:v>
                </c:pt>
                <c:pt idx="4118">
                  <c:v>7.42956E-3</c:v>
                </c:pt>
                <c:pt idx="4119">
                  <c:v>7.08458E-3</c:v>
                </c:pt>
                <c:pt idx="4120">
                  <c:v>6.87091E-3</c:v>
                </c:pt>
                <c:pt idx="4121">
                  <c:v>6.5710999999999999E-3</c:v>
                </c:pt>
                <c:pt idx="4122">
                  <c:v>6.1277399999999996E-3</c:v>
                </c:pt>
                <c:pt idx="4123">
                  <c:v>6.1850200000000003E-3</c:v>
                </c:pt>
                <c:pt idx="4124">
                  <c:v>5.7289699999999999E-3</c:v>
                </c:pt>
                <c:pt idx="4125">
                  <c:v>5.6269900000000001E-3</c:v>
                </c:pt>
                <c:pt idx="4126">
                  <c:v>5.2442499999999998E-3</c:v>
                </c:pt>
                <c:pt idx="4127">
                  <c:v>5.1366600000000004E-3</c:v>
                </c:pt>
                <c:pt idx="4128">
                  <c:v>4.9078799999999999E-3</c:v>
                </c:pt>
                <c:pt idx="4129">
                  <c:v>4.4996899999999998E-3</c:v>
                </c:pt>
                <c:pt idx="4130" formatCode="0.00E+00">
                  <c:v>4.4248400000000002E-3</c:v>
                </c:pt>
                <c:pt idx="4131">
                  <c:v>4.2820699999999998E-3</c:v>
                </c:pt>
                <c:pt idx="4132">
                  <c:v>4.1256299999999999E-3</c:v>
                </c:pt>
                <c:pt idx="4133">
                  <c:v>3.7119399999999999E-3</c:v>
                </c:pt>
                <c:pt idx="4134">
                  <c:v>3.61379E-3</c:v>
                </c:pt>
                <c:pt idx="4135">
                  <c:v>3.4623700000000002E-3</c:v>
                </c:pt>
                <c:pt idx="4136">
                  <c:v>3.1963899999999999E-3</c:v>
                </c:pt>
                <c:pt idx="4137">
                  <c:v>3.1991200000000002E-3</c:v>
                </c:pt>
                <c:pt idx="4138">
                  <c:v>3.0252299999999998E-3</c:v>
                </c:pt>
                <c:pt idx="4139">
                  <c:v>2.88937E-3</c:v>
                </c:pt>
                <c:pt idx="4140">
                  <c:v>2.6624600000000002E-3</c:v>
                </c:pt>
                <c:pt idx="4141">
                  <c:v>2.6829699999999998E-3</c:v>
                </c:pt>
                <c:pt idx="4142">
                  <c:v>2.6307100000000001E-3</c:v>
                </c:pt>
                <c:pt idx="4143">
                  <c:v>2.4528100000000001E-3</c:v>
                </c:pt>
                <c:pt idx="4144">
                  <c:v>2.37221E-3</c:v>
                </c:pt>
                <c:pt idx="4145">
                  <c:v>2.2507500000000001E-3</c:v>
                </c:pt>
                <c:pt idx="4146">
                  <c:v>2.2323500000000001E-3</c:v>
                </c:pt>
                <c:pt idx="4147">
                  <c:v>2.2597799999999999E-3</c:v>
                </c:pt>
                <c:pt idx="4148">
                  <c:v>2.1426000000000001E-3</c:v>
                </c:pt>
                <c:pt idx="4149">
                  <c:v>2.19353E-3</c:v>
                </c:pt>
                <c:pt idx="4150">
                  <c:v>2.0378599999999998E-3</c:v>
                </c:pt>
                <c:pt idx="4151">
                  <c:v>2.0207699999999999E-3</c:v>
                </c:pt>
                <c:pt idx="4152">
                  <c:v>2.2949799999999998E-3</c:v>
                </c:pt>
                <c:pt idx="4153">
                  <c:v>2.09815E-3</c:v>
                </c:pt>
                <c:pt idx="4154">
                  <c:v>2.2862E-3</c:v>
                </c:pt>
                <c:pt idx="4155">
                  <c:v>2.2097200000000001E-3</c:v>
                </c:pt>
                <c:pt idx="4156">
                  <c:v>2.1799699999999998E-3</c:v>
                </c:pt>
                <c:pt idx="4157">
                  <c:v>2.4416199999999998E-3</c:v>
                </c:pt>
                <c:pt idx="4158">
                  <c:v>2.2803300000000001E-3</c:v>
                </c:pt>
                <c:pt idx="4159">
                  <c:v>2.3182099999999998E-3</c:v>
                </c:pt>
                <c:pt idx="4160">
                  <c:v>2.45423E-3</c:v>
                </c:pt>
                <c:pt idx="4161">
                  <c:v>2.4401499999999999E-3</c:v>
                </c:pt>
                <c:pt idx="4162">
                  <c:v>2.6378199999999999E-3</c:v>
                </c:pt>
                <c:pt idx="4163">
                  <c:v>2.56033E-3</c:v>
                </c:pt>
                <c:pt idx="4164">
                  <c:v>2.6880699999999999E-3</c:v>
                </c:pt>
                <c:pt idx="4165">
                  <c:v>2.7674399999999999E-3</c:v>
                </c:pt>
                <c:pt idx="4166">
                  <c:v>2.9295800000000002E-3</c:v>
                </c:pt>
                <c:pt idx="4167">
                  <c:v>3.1240299999999999E-3</c:v>
                </c:pt>
                <c:pt idx="4168">
                  <c:v>3.1844899999999999E-3</c:v>
                </c:pt>
                <c:pt idx="4169">
                  <c:v>3.1527E-3</c:v>
                </c:pt>
                <c:pt idx="4170">
                  <c:v>3.4277000000000001E-3</c:v>
                </c:pt>
                <c:pt idx="4171">
                  <c:v>3.5344899999999999E-3</c:v>
                </c:pt>
                <c:pt idx="4172">
                  <c:v>3.8176899999999999E-3</c:v>
                </c:pt>
                <c:pt idx="4173">
                  <c:v>3.9439699999999998E-3</c:v>
                </c:pt>
                <c:pt idx="4174">
                  <c:v>3.8804299999999998E-3</c:v>
                </c:pt>
                <c:pt idx="4175">
                  <c:v>4.1475899999999996E-3</c:v>
                </c:pt>
                <c:pt idx="4176">
                  <c:v>4.3204200000000002E-3</c:v>
                </c:pt>
                <c:pt idx="4177">
                  <c:v>4.4872200000000001E-3</c:v>
                </c:pt>
                <c:pt idx="4178">
                  <c:v>4.7519299999999997E-3</c:v>
                </c:pt>
                <c:pt idx="4179">
                  <c:v>4.8469200000000002E-3</c:v>
                </c:pt>
                <c:pt idx="4180">
                  <c:v>4.9978699999999997E-3</c:v>
                </c:pt>
                <c:pt idx="4181">
                  <c:v>5.25488E-3</c:v>
                </c:pt>
                <c:pt idx="4182">
                  <c:v>5.4256199999999999E-3</c:v>
                </c:pt>
                <c:pt idx="4183">
                  <c:v>5.6993499999999997E-3</c:v>
                </c:pt>
                <c:pt idx="4184">
                  <c:v>5.7703600000000004E-3</c:v>
                </c:pt>
                <c:pt idx="4185">
                  <c:v>6.0001300000000002E-3</c:v>
                </c:pt>
                <c:pt idx="4186">
                  <c:v>6.2561400000000003E-3</c:v>
                </c:pt>
                <c:pt idx="4187">
                  <c:v>6.34367E-3</c:v>
                </c:pt>
                <c:pt idx="4188">
                  <c:v>6.8041300000000002E-3</c:v>
                </c:pt>
                <c:pt idx="4189">
                  <c:v>6.8706899999999996E-3</c:v>
                </c:pt>
                <c:pt idx="4190">
                  <c:v>7.1235400000000003E-3</c:v>
                </c:pt>
                <c:pt idx="4191">
                  <c:v>7.3182100000000003E-3</c:v>
                </c:pt>
                <c:pt idx="4192">
                  <c:v>7.44766E-3</c:v>
                </c:pt>
                <c:pt idx="4193">
                  <c:v>7.8290400000000007E-3</c:v>
                </c:pt>
                <c:pt idx="4194">
                  <c:v>7.9639800000000007E-3</c:v>
                </c:pt>
                <c:pt idx="4195">
                  <c:v>8.3869900000000004E-3</c:v>
                </c:pt>
                <c:pt idx="4196">
                  <c:v>8.5796899999999992E-3</c:v>
                </c:pt>
                <c:pt idx="4197">
                  <c:v>8.68003E-3</c:v>
                </c:pt>
                <c:pt idx="4198">
                  <c:v>8.9529299999999996E-3</c:v>
                </c:pt>
                <c:pt idx="4199">
                  <c:v>9.3409700000000005E-3</c:v>
                </c:pt>
                <c:pt idx="4200">
                  <c:v>9.5600300000000006E-3</c:v>
                </c:pt>
                <c:pt idx="4201">
                  <c:v>9.8120399999999993E-3</c:v>
                </c:pt>
                <c:pt idx="4202">
                  <c:v>1.01128E-2</c:v>
                </c:pt>
                <c:pt idx="4203">
                  <c:v>1.0291E-2</c:v>
                </c:pt>
                <c:pt idx="4204">
                  <c:v>1.0640500000000001E-2</c:v>
                </c:pt>
                <c:pt idx="4205">
                  <c:v>1.08179E-2</c:v>
                </c:pt>
                <c:pt idx="4206">
                  <c:v>1.0963000000000001E-2</c:v>
                </c:pt>
                <c:pt idx="4207">
                  <c:v>1.13954E-2</c:v>
                </c:pt>
                <c:pt idx="4208">
                  <c:v>1.15099E-2</c:v>
                </c:pt>
                <c:pt idx="4209">
                  <c:v>1.19372E-2</c:v>
                </c:pt>
                <c:pt idx="4210">
                  <c:v>1.21551E-2</c:v>
                </c:pt>
                <c:pt idx="4211">
                  <c:v>1.23421E-2</c:v>
                </c:pt>
                <c:pt idx="4212">
                  <c:v>1.2865400000000001E-2</c:v>
                </c:pt>
                <c:pt idx="4213">
                  <c:v>1.2828300000000001E-2</c:v>
                </c:pt>
                <c:pt idx="4214">
                  <c:v>1.31521E-2</c:v>
                </c:pt>
                <c:pt idx="4215">
                  <c:v>1.33414E-2</c:v>
                </c:pt>
                <c:pt idx="4216">
                  <c:v>1.35867E-2</c:v>
                </c:pt>
                <c:pt idx="4217">
                  <c:v>1.3871E-2</c:v>
                </c:pt>
                <c:pt idx="4218">
                  <c:v>1.40018E-2</c:v>
                </c:pt>
                <c:pt idx="4219">
                  <c:v>1.4244100000000001E-2</c:v>
                </c:pt>
                <c:pt idx="4220">
                  <c:v>1.4383999999999999E-2</c:v>
                </c:pt>
                <c:pt idx="4221">
                  <c:v>1.4594899999999999E-2</c:v>
                </c:pt>
                <c:pt idx="4222">
                  <c:v>1.48819E-2</c:v>
                </c:pt>
                <c:pt idx="4223">
                  <c:v>1.51799E-2</c:v>
                </c:pt>
                <c:pt idx="4224">
                  <c:v>1.5431200000000001E-2</c:v>
                </c:pt>
                <c:pt idx="4225">
                  <c:v>1.55821E-2</c:v>
                </c:pt>
                <c:pt idx="4226">
                  <c:v>1.57517E-2</c:v>
                </c:pt>
                <c:pt idx="4227">
                  <c:v>1.5967700000000001E-2</c:v>
                </c:pt>
                <c:pt idx="4228">
                  <c:v>1.6294599999999999E-2</c:v>
                </c:pt>
                <c:pt idx="4229">
                  <c:v>1.6401099999999998E-2</c:v>
                </c:pt>
                <c:pt idx="4230">
                  <c:v>1.65638E-2</c:v>
                </c:pt>
                <c:pt idx="4231">
                  <c:v>1.6580500000000001E-2</c:v>
                </c:pt>
                <c:pt idx="4232">
                  <c:v>1.6939099999999999E-2</c:v>
                </c:pt>
                <c:pt idx="4233">
                  <c:v>1.7107199999999999E-2</c:v>
                </c:pt>
                <c:pt idx="4234">
                  <c:v>1.7146399999999999E-2</c:v>
                </c:pt>
                <c:pt idx="4235">
                  <c:v>1.75014E-2</c:v>
                </c:pt>
                <c:pt idx="4236">
                  <c:v>1.7462800000000001E-2</c:v>
                </c:pt>
                <c:pt idx="4237">
                  <c:v>1.7636700000000002E-2</c:v>
                </c:pt>
                <c:pt idx="4238">
                  <c:v>1.7824599999999999E-2</c:v>
                </c:pt>
                <c:pt idx="4239">
                  <c:v>1.7840200000000001E-2</c:v>
                </c:pt>
                <c:pt idx="4240">
                  <c:v>1.8035900000000001E-2</c:v>
                </c:pt>
                <c:pt idx="4241">
                  <c:v>1.80897E-2</c:v>
                </c:pt>
                <c:pt idx="4242">
                  <c:v>1.81142E-2</c:v>
                </c:pt>
                <c:pt idx="4243">
                  <c:v>1.8421900000000001E-2</c:v>
                </c:pt>
                <c:pt idx="4244">
                  <c:v>1.8522899999999998E-2</c:v>
                </c:pt>
                <c:pt idx="4245">
                  <c:v>1.86377E-2</c:v>
                </c:pt>
                <c:pt idx="4246">
                  <c:v>1.8631700000000001E-2</c:v>
                </c:pt>
                <c:pt idx="4247">
                  <c:v>1.8735999999999999E-2</c:v>
                </c:pt>
                <c:pt idx="4248">
                  <c:v>1.8816300000000001E-2</c:v>
                </c:pt>
                <c:pt idx="4249">
                  <c:v>1.9010300000000001E-2</c:v>
                </c:pt>
                <c:pt idx="4250">
                  <c:v>1.8926100000000001E-2</c:v>
                </c:pt>
                <c:pt idx="4251">
                  <c:v>1.9101300000000002E-2</c:v>
                </c:pt>
                <c:pt idx="4252">
                  <c:v>1.9035E-2</c:v>
                </c:pt>
                <c:pt idx="4253">
                  <c:v>1.9315700000000002E-2</c:v>
                </c:pt>
                <c:pt idx="4254">
                  <c:v>1.92359E-2</c:v>
                </c:pt>
                <c:pt idx="4255">
                  <c:v>1.92423E-2</c:v>
                </c:pt>
                <c:pt idx="4256">
                  <c:v>1.9429499999999999E-2</c:v>
                </c:pt>
                <c:pt idx="4257">
                  <c:v>1.9406E-2</c:v>
                </c:pt>
                <c:pt idx="4258">
                  <c:v>1.96559E-2</c:v>
                </c:pt>
                <c:pt idx="4259">
                  <c:v>1.9448799999999999E-2</c:v>
                </c:pt>
                <c:pt idx="4260">
                  <c:v>1.95373E-2</c:v>
                </c:pt>
                <c:pt idx="4261">
                  <c:v>1.9469299999999998E-2</c:v>
                </c:pt>
                <c:pt idx="4262">
                  <c:v>1.9520900000000001E-2</c:v>
                </c:pt>
                <c:pt idx="4263">
                  <c:v>1.9611799999999999E-2</c:v>
                </c:pt>
                <c:pt idx="4264">
                  <c:v>1.9731499999999999E-2</c:v>
                </c:pt>
                <c:pt idx="4265">
                  <c:v>1.9639500000000001E-2</c:v>
                </c:pt>
                <c:pt idx="4266" formatCode="0.00E+00">
                  <c:v>1.96197E-2</c:v>
                </c:pt>
                <c:pt idx="4267">
                  <c:v>1.9722300000000002E-2</c:v>
                </c:pt>
                <c:pt idx="4268">
                  <c:v>1.9858399999999998E-2</c:v>
                </c:pt>
                <c:pt idx="4269">
                  <c:v>1.9814700000000001E-2</c:v>
                </c:pt>
                <c:pt idx="4270">
                  <c:v>1.99049E-2</c:v>
                </c:pt>
                <c:pt idx="4271">
                  <c:v>1.97331E-2</c:v>
                </c:pt>
                <c:pt idx="4272">
                  <c:v>1.99317E-2</c:v>
                </c:pt>
                <c:pt idx="4273">
                  <c:v>1.9847699999999999E-2</c:v>
                </c:pt>
                <c:pt idx="4274">
                  <c:v>1.9880499999999999E-2</c:v>
                </c:pt>
                <c:pt idx="4275">
                  <c:v>2.0048699999999999E-2</c:v>
                </c:pt>
                <c:pt idx="4276">
                  <c:v>1.97302E-2</c:v>
                </c:pt>
                <c:pt idx="4277">
                  <c:v>1.9991800000000001E-2</c:v>
                </c:pt>
                <c:pt idx="4278">
                  <c:v>1.9899500000000001E-2</c:v>
                </c:pt>
                <c:pt idx="4279">
                  <c:v>2.0000299999999999E-2</c:v>
                </c:pt>
                <c:pt idx="4280">
                  <c:v>2.0053499999999998E-2</c:v>
                </c:pt>
                <c:pt idx="4281">
                  <c:v>1.98938E-2</c:v>
                </c:pt>
                <c:pt idx="4282">
                  <c:v>1.99971E-2</c:v>
                </c:pt>
                <c:pt idx="4283">
                  <c:v>1.9885900000000001E-2</c:v>
                </c:pt>
                <c:pt idx="4284">
                  <c:v>1.9851799999999999E-2</c:v>
                </c:pt>
                <c:pt idx="4285">
                  <c:v>1.98277E-2</c:v>
                </c:pt>
                <c:pt idx="4286">
                  <c:v>1.97834E-2</c:v>
                </c:pt>
                <c:pt idx="4287">
                  <c:v>1.9738200000000001E-2</c:v>
                </c:pt>
                <c:pt idx="4288">
                  <c:v>1.96945E-2</c:v>
                </c:pt>
                <c:pt idx="4289">
                  <c:v>1.95765E-2</c:v>
                </c:pt>
                <c:pt idx="4290">
                  <c:v>1.94907E-2</c:v>
                </c:pt>
                <c:pt idx="4291">
                  <c:v>1.9521E-2</c:v>
                </c:pt>
                <c:pt idx="4292">
                  <c:v>1.94135E-2</c:v>
                </c:pt>
                <c:pt idx="4293">
                  <c:v>1.9407199999999999E-2</c:v>
                </c:pt>
                <c:pt idx="4294">
                  <c:v>1.9226799999999999E-2</c:v>
                </c:pt>
                <c:pt idx="4295">
                  <c:v>1.9243799999999998E-2</c:v>
                </c:pt>
                <c:pt idx="4296">
                  <c:v>1.92184E-2</c:v>
                </c:pt>
                <c:pt idx="4297">
                  <c:v>1.8962799999999998E-2</c:v>
                </c:pt>
                <c:pt idx="4298">
                  <c:v>1.90764E-2</c:v>
                </c:pt>
                <c:pt idx="4299">
                  <c:v>1.88527E-2</c:v>
                </c:pt>
                <c:pt idx="4300">
                  <c:v>1.87107E-2</c:v>
                </c:pt>
                <c:pt idx="4301">
                  <c:v>1.86436E-2</c:v>
                </c:pt>
                <c:pt idx="4302">
                  <c:v>1.8369400000000001E-2</c:v>
                </c:pt>
                <c:pt idx="4303">
                  <c:v>1.8447000000000002E-2</c:v>
                </c:pt>
                <c:pt idx="4304">
                  <c:v>1.8286400000000001E-2</c:v>
                </c:pt>
                <c:pt idx="4305">
                  <c:v>1.8077099999999999E-2</c:v>
                </c:pt>
                <c:pt idx="4306">
                  <c:v>1.7978600000000001E-2</c:v>
                </c:pt>
                <c:pt idx="4307">
                  <c:v>1.7739600000000001E-2</c:v>
                </c:pt>
                <c:pt idx="4308">
                  <c:v>1.7702499999999999E-2</c:v>
                </c:pt>
                <c:pt idx="4309">
                  <c:v>1.7429E-2</c:v>
                </c:pt>
                <c:pt idx="4310">
                  <c:v>1.7268599999999999E-2</c:v>
                </c:pt>
                <c:pt idx="4311">
                  <c:v>1.7055799999999999E-2</c:v>
                </c:pt>
                <c:pt idx="4312">
                  <c:v>1.67764E-2</c:v>
                </c:pt>
                <c:pt idx="4313">
                  <c:v>1.6666899999999998E-2</c:v>
                </c:pt>
                <c:pt idx="4314">
                  <c:v>1.6432599999999999E-2</c:v>
                </c:pt>
                <c:pt idx="4315">
                  <c:v>1.62004E-2</c:v>
                </c:pt>
                <c:pt idx="4316">
                  <c:v>1.5862399999999999E-2</c:v>
                </c:pt>
                <c:pt idx="4317">
                  <c:v>1.5488500000000001E-2</c:v>
                </c:pt>
                <c:pt idx="4318">
                  <c:v>1.5405200000000001E-2</c:v>
                </c:pt>
                <c:pt idx="4319">
                  <c:v>1.5141699999999999E-2</c:v>
                </c:pt>
                <c:pt idx="4320">
                  <c:v>1.48827E-2</c:v>
                </c:pt>
                <c:pt idx="4321">
                  <c:v>1.45156E-2</c:v>
                </c:pt>
                <c:pt idx="4322">
                  <c:v>1.4337000000000001E-2</c:v>
                </c:pt>
                <c:pt idx="4323">
                  <c:v>1.39674E-2</c:v>
                </c:pt>
                <c:pt idx="4324">
                  <c:v>1.3801600000000001E-2</c:v>
                </c:pt>
                <c:pt idx="4325">
                  <c:v>1.3521500000000001E-2</c:v>
                </c:pt>
                <c:pt idx="4326">
                  <c:v>1.3415399999999999E-2</c:v>
                </c:pt>
                <c:pt idx="4327">
                  <c:v>1.312E-2</c:v>
                </c:pt>
                <c:pt idx="4328">
                  <c:v>1.2722799999999999E-2</c:v>
                </c:pt>
                <c:pt idx="4329">
                  <c:v>1.2656199999999999E-2</c:v>
                </c:pt>
                <c:pt idx="4330">
                  <c:v>1.2297199999999999E-2</c:v>
                </c:pt>
                <c:pt idx="4331">
                  <c:v>1.1964199999999999E-2</c:v>
                </c:pt>
                <c:pt idx="4332">
                  <c:v>1.17272E-2</c:v>
                </c:pt>
                <c:pt idx="4333">
                  <c:v>1.13306E-2</c:v>
                </c:pt>
                <c:pt idx="4334">
                  <c:v>1.1127E-2</c:v>
                </c:pt>
                <c:pt idx="4335">
                  <c:v>1.0887600000000001E-2</c:v>
                </c:pt>
                <c:pt idx="4336">
                  <c:v>1.0476900000000001E-2</c:v>
                </c:pt>
                <c:pt idx="4337">
                  <c:v>1.03301E-2</c:v>
                </c:pt>
                <c:pt idx="4338">
                  <c:v>9.8884000000000003E-3</c:v>
                </c:pt>
                <c:pt idx="4339">
                  <c:v>9.6009800000000003E-3</c:v>
                </c:pt>
                <c:pt idx="4340">
                  <c:v>9.3359299999999992E-3</c:v>
                </c:pt>
                <c:pt idx="4341">
                  <c:v>8.8254300000000004E-3</c:v>
                </c:pt>
                <c:pt idx="4342">
                  <c:v>8.7322500000000004E-3</c:v>
                </c:pt>
                <c:pt idx="4343">
                  <c:v>8.1653899999999998E-3</c:v>
                </c:pt>
                <c:pt idx="4344">
                  <c:v>7.8766600000000006E-3</c:v>
                </c:pt>
                <c:pt idx="4345">
                  <c:v>7.6607300000000001E-3</c:v>
                </c:pt>
                <c:pt idx="4346">
                  <c:v>7.0036500000000002E-3</c:v>
                </c:pt>
                <c:pt idx="4347">
                  <c:v>6.91151E-3</c:v>
                </c:pt>
                <c:pt idx="4348">
                  <c:v>6.4175999999999999E-3</c:v>
                </c:pt>
                <c:pt idx="4349">
                  <c:v>6.3681800000000002E-3</c:v>
                </c:pt>
                <c:pt idx="4350">
                  <c:v>5.9190800000000002E-3</c:v>
                </c:pt>
                <c:pt idx="4351">
                  <c:v>5.5768399999999996E-3</c:v>
                </c:pt>
                <c:pt idx="4352">
                  <c:v>5.2391699999999996E-3</c:v>
                </c:pt>
                <c:pt idx="4353">
                  <c:v>4.9385100000000001E-3</c:v>
                </c:pt>
                <c:pt idx="4354">
                  <c:v>4.4956500000000003E-3</c:v>
                </c:pt>
                <c:pt idx="4355">
                  <c:v>4.2704600000000002E-3</c:v>
                </c:pt>
                <c:pt idx="4356">
                  <c:v>3.8561200000000002E-3</c:v>
                </c:pt>
                <c:pt idx="4357">
                  <c:v>3.4843600000000001E-3</c:v>
                </c:pt>
                <c:pt idx="4358">
                  <c:v>3.2035900000000001E-3</c:v>
                </c:pt>
                <c:pt idx="4359">
                  <c:v>2.86857E-3</c:v>
                </c:pt>
                <c:pt idx="4360">
                  <c:v>2.4214100000000001E-3</c:v>
                </c:pt>
                <c:pt idx="4361">
                  <c:v>2.1401900000000001E-3</c:v>
                </c:pt>
                <c:pt idx="4362">
                  <c:v>1.8536900000000001E-3</c:v>
                </c:pt>
                <c:pt idx="4363">
                  <c:v>1.34256E-3</c:v>
                </c:pt>
                <c:pt idx="4364">
                  <c:v>1.1180299999999999E-3</c:v>
                </c:pt>
                <c:pt idx="4365">
                  <c:v>6.2563099999999997E-4</c:v>
                </c:pt>
                <c:pt idx="4366">
                  <c:v>4.4930000000000002E-4</c:v>
                </c:pt>
                <c:pt idx="4367">
                  <c:v>-1.6416900000000001E-4</c:v>
                </c:pt>
                <c:pt idx="4368">
                  <c:v>-4.1132899999999999E-4</c:v>
                </c:pt>
                <c:pt idx="4369">
                  <c:v>-7.0851599999999996E-4</c:v>
                </c:pt>
                <c:pt idx="4370">
                  <c:v>-1.15934E-3</c:v>
                </c:pt>
                <c:pt idx="4371">
                  <c:v>-1.47083E-3</c:v>
                </c:pt>
                <c:pt idx="4372">
                  <c:v>-1.8898000000000001E-3</c:v>
                </c:pt>
                <c:pt idx="4373">
                  <c:v>-2.24529E-3</c:v>
                </c:pt>
                <c:pt idx="4374">
                  <c:v>-2.6876000000000001E-3</c:v>
                </c:pt>
                <c:pt idx="4375">
                  <c:v>-3.0630800000000001E-3</c:v>
                </c:pt>
                <c:pt idx="4376">
                  <c:v>-3.4402500000000002E-3</c:v>
                </c:pt>
                <c:pt idx="4377">
                  <c:v>-3.8576000000000001E-3</c:v>
                </c:pt>
                <c:pt idx="4378">
                  <c:v>-4.1442700000000002E-3</c:v>
                </c:pt>
                <c:pt idx="4379">
                  <c:v>-4.6002100000000004E-3</c:v>
                </c:pt>
                <c:pt idx="4380">
                  <c:v>-5.1129000000000001E-3</c:v>
                </c:pt>
                <c:pt idx="4381">
                  <c:v>-5.3294600000000003E-3</c:v>
                </c:pt>
                <c:pt idx="4382">
                  <c:v>-5.6998200000000004E-3</c:v>
                </c:pt>
                <c:pt idx="4383">
                  <c:v>-6.0323499999999997E-3</c:v>
                </c:pt>
                <c:pt idx="4384">
                  <c:v>-6.4719299999999999E-3</c:v>
                </c:pt>
                <c:pt idx="4385">
                  <c:v>-6.9249799999999999E-3</c:v>
                </c:pt>
                <c:pt idx="4386">
                  <c:v>-7.2798899999999998E-3</c:v>
                </c:pt>
                <c:pt idx="4387">
                  <c:v>-7.6426899999999997E-3</c:v>
                </c:pt>
                <c:pt idx="4388">
                  <c:v>-8.0367200000000007E-3</c:v>
                </c:pt>
                <c:pt idx="4389">
                  <c:v>-8.3300500000000003E-3</c:v>
                </c:pt>
                <c:pt idx="4390">
                  <c:v>-8.6335400000000003E-3</c:v>
                </c:pt>
                <c:pt idx="4391">
                  <c:v>-9.1605499999999999E-3</c:v>
                </c:pt>
                <c:pt idx="4392">
                  <c:v>-9.2640599999999993E-3</c:v>
                </c:pt>
                <c:pt idx="4393">
                  <c:v>-9.7491899999999996E-3</c:v>
                </c:pt>
                <c:pt idx="4394">
                  <c:v>-9.9814699999999992E-3</c:v>
                </c:pt>
                <c:pt idx="4395">
                  <c:v>-1.0253099999999999E-2</c:v>
                </c:pt>
                <c:pt idx="4396">
                  <c:v>-1.08784E-2</c:v>
                </c:pt>
                <c:pt idx="4397">
                  <c:v>-1.1036799999999999E-2</c:v>
                </c:pt>
                <c:pt idx="4398">
                  <c:v>-1.15485E-2</c:v>
                </c:pt>
                <c:pt idx="4399">
                  <c:v>-1.1765599999999999E-2</c:v>
                </c:pt>
                <c:pt idx="4400">
                  <c:v>-1.1977099999999999E-2</c:v>
                </c:pt>
                <c:pt idx="4401">
                  <c:v>-1.25548E-2</c:v>
                </c:pt>
                <c:pt idx="4402">
                  <c:v>-1.26959E-2</c:v>
                </c:pt>
                <c:pt idx="4403">
                  <c:v>-1.2915100000000001E-2</c:v>
                </c:pt>
                <c:pt idx="4404">
                  <c:v>-1.31647E-2</c:v>
                </c:pt>
                <c:pt idx="4405">
                  <c:v>-1.33499E-2</c:v>
                </c:pt>
                <c:pt idx="4406">
                  <c:v>-1.3488399999999999E-2</c:v>
                </c:pt>
                <c:pt idx="4407">
                  <c:v>-1.37123E-2</c:v>
                </c:pt>
                <c:pt idx="4408">
                  <c:v>-1.4090099999999999E-2</c:v>
                </c:pt>
                <c:pt idx="4409">
                  <c:v>-1.4297300000000001E-2</c:v>
                </c:pt>
                <c:pt idx="4410">
                  <c:v>-1.4515500000000001E-2</c:v>
                </c:pt>
                <c:pt idx="4411">
                  <c:v>-1.4659500000000001E-2</c:v>
                </c:pt>
                <c:pt idx="4412">
                  <c:v>-1.49155E-2</c:v>
                </c:pt>
                <c:pt idx="4413">
                  <c:v>-1.51553E-2</c:v>
                </c:pt>
                <c:pt idx="4414">
                  <c:v>-1.53452E-2</c:v>
                </c:pt>
                <c:pt idx="4415">
                  <c:v>-1.54815E-2</c:v>
                </c:pt>
                <c:pt idx="4416">
                  <c:v>-1.56095E-2</c:v>
                </c:pt>
                <c:pt idx="4417">
                  <c:v>-1.5649400000000001E-2</c:v>
                </c:pt>
                <c:pt idx="4418">
                  <c:v>-1.5633399999999999E-2</c:v>
                </c:pt>
                <c:pt idx="4419">
                  <c:v>-1.5893299999999999E-2</c:v>
                </c:pt>
                <c:pt idx="4420">
                  <c:v>-1.5926099999999999E-2</c:v>
                </c:pt>
                <c:pt idx="4421">
                  <c:v>-1.5789999999999998E-2</c:v>
                </c:pt>
                <c:pt idx="4422">
                  <c:v>-1.5972099999999999E-2</c:v>
                </c:pt>
                <c:pt idx="4423">
                  <c:v>-1.5897100000000001E-2</c:v>
                </c:pt>
                <c:pt idx="4424">
                  <c:v>-1.5933300000000001E-2</c:v>
                </c:pt>
                <c:pt idx="4425">
                  <c:v>-1.5971800000000001E-2</c:v>
                </c:pt>
                <c:pt idx="4426">
                  <c:v>-1.58202E-2</c:v>
                </c:pt>
                <c:pt idx="4427">
                  <c:v>-1.5856700000000001E-2</c:v>
                </c:pt>
                <c:pt idx="4428">
                  <c:v>-1.57197E-2</c:v>
                </c:pt>
                <c:pt idx="4429">
                  <c:v>-1.5488E-2</c:v>
                </c:pt>
                <c:pt idx="4430">
                  <c:v>-1.5624600000000001E-2</c:v>
                </c:pt>
                <c:pt idx="4431">
                  <c:v>-1.52754E-2</c:v>
                </c:pt>
                <c:pt idx="4432">
                  <c:v>-1.5236100000000001E-2</c:v>
                </c:pt>
                <c:pt idx="4433">
                  <c:v>-1.50574E-2</c:v>
                </c:pt>
                <c:pt idx="4434">
                  <c:v>-1.49649E-2</c:v>
                </c:pt>
                <c:pt idx="4435">
                  <c:v>-1.47668E-2</c:v>
                </c:pt>
                <c:pt idx="4436">
                  <c:v>-1.44157E-2</c:v>
                </c:pt>
                <c:pt idx="4437">
                  <c:v>-1.4438899999999999E-2</c:v>
                </c:pt>
                <c:pt idx="4438">
                  <c:v>-1.42141E-2</c:v>
                </c:pt>
                <c:pt idx="4439">
                  <c:v>-1.3810299999999999E-2</c:v>
                </c:pt>
                <c:pt idx="4440">
                  <c:v>-1.36258E-2</c:v>
                </c:pt>
                <c:pt idx="4441">
                  <c:v>-1.3228200000000001E-2</c:v>
                </c:pt>
                <c:pt idx="4442">
                  <c:v>-1.2977000000000001E-2</c:v>
                </c:pt>
                <c:pt idx="4443">
                  <c:v>-1.2579999999999999E-2</c:v>
                </c:pt>
                <c:pt idx="4444">
                  <c:v>-1.2294100000000001E-2</c:v>
                </c:pt>
                <c:pt idx="4445">
                  <c:v>-1.18271E-2</c:v>
                </c:pt>
                <c:pt idx="4446">
                  <c:v>-1.1410200000000001E-2</c:v>
                </c:pt>
                <c:pt idx="4447">
                  <c:v>-1.0895500000000001E-2</c:v>
                </c:pt>
                <c:pt idx="4448">
                  <c:v>-1.0493300000000001E-2</c:v>
                </c:pt>
                <c:pt idx="4449">
                  <c:v>-1.0212000000000001E-2</c:v>
                </c:pt>
                <c:pt idx="4450">
                  <c:v>-9.6438500000000007E-3</c:v>
                </c:pt>
                <c:pt idx="4451">
                  <c:v>-9.0564800000000004E-3</c:v>
                </c:pt>
                <c:pt idx="4452">
                  <c:v>-8.4996399999999993E-3</c:v>
                </c:pt>
                <c:pt idx="4453">
                  <c:v>-7.9725200000000003E-3</c:v>
                </c:pt>
                <c:pt idx="4454">
                  <c:v>-7.5518299999999998E-3</c:v>
                </c:pt>
                <c:pt idx="4455">
                  <c:v>-6.8480600000000004E-3</c:v>
                </c:pt>
                <c:pt idx="4456">
                  <c:v>-6.2526700000000001E-3</c:v>
                </c:pt>
                <c:pt idx="4457">
                  <c:v>-5.7623300000000004E-3</c:v>
                </c:pt>
                <c:pt idx="4458">
                  <c:v>-4.9766899999999998E-3</c:v>
                </c:pt>
                <c:pt idx="4459">
                  <c:v>-4.3929499999999996E-3</c:v>
                </c:pt>
                <c:pt idx="4460">
                  <c:v>-3.5733700000000002E-3</c:v>
                </c:pt>
                <c:pt idx="4461">
                  <c:v>-3.1167399999999998E-3</c:v>
                </c:pt>
                <c:pt idx="4462">
                  <c:v>-2.2544100000000001E-3</c:v>
                </c:pt>
                <c:pt idx="4463">
                  <c:v>-1.50125E-3</c:v>
                </c:pt>
                <c:pt idx="4464">
                  <c:v>-8.4563100000000001E-4</c:v>
                </c:pt>
                <c:pt idx="4465">
                  <c:v>-1.34707E-4</c:v>
                </c:pt>
                <c:pt idx="4466">
                  <c:v>5.2888100000000003E-4</c:v>
                </c:pt>
                <c:pt idx="4467">
                  <c:v>1.3320199999999999E-3</c:v>
                </c:pt>
                <c:pt idx="4468">
                  <c:v>1.9869499999999999E-3</c:v>
                </c:pt>
                <c:pt idx="4469">
                  <c:v>2.7446800000000002E-3</c:v>
                </c:pt>
                <c:pt idx="4470">
                  <c:v>3.66761E-3</c:v>
                </c:pt>
                <c:pt idx="4471">
                  <c:v>4.2433100000000001E-3</c:v>
                </c:pt>
                <c:pt idx="4472">
                  <c:v>5.0032499999999999E-3</c:v>
                </c:pt>
                <c:pt idx="4473">
                  <c:v>5.9688299999999996E-3</c:v>
                </c:pt>
                <c:pt idx="4474">
                  <c:v>6.85441E-3</c:v>
                </c:pt>
                <c:pt idx="4475">
                  <c:v>7.8332699999999998E-3</c:v>
                </c:pt>
                <c:pt idx="4476">
                  <c:v>8.6263999999999993E-3</c:v>
                </c:pt>
                <c:pt idx="4477">
                  <c:v>9.3875499999999997E-3</c:v>
                </c:pt>
                <c:pt idx="4478">
                  <c:v>1.03286E-2</c:v>
                </c:pt>
                <c:pt idx="4479">
                  <c:v>1.12817E-2</c:v>
                </c:pt>
                <c:pt idx="4480">
                  <c:v>1.2118E-2</c:v>
                </c:pt>
                <c:pt idx="4481">
                  <c:v>1.30937E-2</c:v>
                </c:pt>
                <c:pt idx="4482">
                  <c:v>1.3920999999999999E-2</c:v>
                </c:pt>
                <c:pt idx="4483">
                  <c:v>1.4751200000000001E-2</c:v>
                </c:pt>
                <c:pt idx="4484">
                  <c:v>1.57384E-2</c:v>
                </c:pt>
                <c:pt idx="4485">
                  <c:v>1.66333E-2</c:v>
                </c:pt>
                <c:pt idx="4486">
                  <c:v>1.7652500000000002E-2</c:v>
                </c:pt>
                <c:pt idx="4487">
                  <c:v>1.8493200000000001E-2</c:v>
                </c:pt>
                <c:pt idx="4488">
                  <c:v>1.93867E-2</c:v>
                </c:pt>
                <c:pt idx="4489">
                  <c:v>2.0403999999999999E-2</c:v>
                </c:pt>
                <c:pt idx="4490">
                  <c:v>2.1196400000000001E-2</c:v>
                </c:pt>
                <c:pt idx="4491">
                  <c:v>2.20863E-2</c:v>
                </c:pt>
                <c:pt idx="4492">
                  <c:v>2.3014199999999999E-2</c:v>
                </c:pt>
                <c:pt idx="4493">
                  <c:v>2.39346E-2</c:v>
                </c:pt>
                <c:pt idx="4494">
                  <c:v>2.4916399999999998E-2</c:v>
                </c:pt>
                <c:pt idx="4495">
                  <c:v>2.5777100000000001E-2</c:v>
                </c:pt>
                <c:pt idx="4496">
                  <c:v>2.6693100000000001E-2</c:v>
                </c:pt>
                <c:pt idx="4497">
                  <c:v>2.7659099999999999E-2</c:v>
                </c:pt>
                <c:pt idx="4498">
                  <c:v>2.86901E-2</c:v>
                </c:pt>
                <c:pt idx="4499">
                  <c:v>2.95979E-2</c:v>
                </c:pt>
                <c:pt idx="4500">
                  <c:v>3.05635E-2</c:v>
                </c:pt>
                <c:pt idx="4501">
                  <c:v>3.1487599999999998E-2</c:v>
                </c:pt>
                <c:pt idx="4502">
                  <c:v>3.2499100000000003E-2</c:v>
                </c:pt>
                <c:pt idx="4503">
                  <c:v>3.3425700000000003E-2</c:v>
                </c:pt>
                <c:pt idx="4504">
                  <c:v>3.4410200000000002E-2</c:v>
                </c:pt>
                <c:pt idx="4505">
                  <c:v>3.5236299999999998E-2</c:v>
                </c:pt>
                <c:pt idx="4506">
                  <c:v>3.6131000000000003E-2</c:v>
                </c:pt>
                <c:pt idx="4507">
                  <c:v>3.7061900000000002E-2</c:v>
                </c:pt>
                <c:pt idx="4508">
                  <c:v>3.80261E-2</c:v>
                </c:pt>
                <c:pt idx="4509">
                  <c:v>3.8925500000000002E-2</c:v>
                </c:pt>
                <c:pt idx="4510">
                  <c:v>3.9759799999999998E-2</c:v>
                </c:pt>
                <c:pt idx="4511">
                  <c:v>4.0674200000000001E-2</c:v>
                </c:pt>
                <c:pt idx="4512">
                  <c:v>4.1456399999999997E-2</c:v>
                </c:pt>
                <c:pt idx="4513">
                  <c:v>4.2381200000000001E-2</c:v>
                </c:pt>
                <c:pt idx="4514">
                  <c:v>4.3273300000000001E-2</c:v>
                </c:pt>
                <c:pt idx="4515">
                  <c:v>4.4150500000000002E-2</c:v>
                </c:pt>
                <c:pt idx="4516">
                  <c:v>4.5017599999999998E-2</c:v>
                </c:pt>
                <c:pt idx="4517">
                  <c:v>4.5669800000000003E-2</c:v>
                </c:pt>
                <c:pt idx="4518">
                  <c:v>4.6692200000000003E-2</c:v>
                </c:pt>
                <c:pt idx="4519">
                  <c:v>4.7359900000000003E-2</c:v>
                </c:pt>
                <c:pt idx="4520">
                  <c:v>4.8230700000000001E-2</c:v>
                </c:pt>
                <c:pt idx="4521">
                  <c:v>4.8969199999999997E-2</c:v>
                </c:pt>
                <c:pt idx="4522">
                  <c:v>4.9696499999999998E-2</c:v>
                </c:pt>
                <c:pt idx="4523">
                  <c:v>5.0574399999999999E-2</c:v>
                </c:pt>
                <c:pt idx="4524">
                  <c:v>5.1173400000000001E-2</c:v>
                </c:pt>
                <c:pt idx="4525">
                  <c:v>5.2008199999999997E-2</c:v>
                </c:pt>
                <c:pt idx="4526">
                  <c:v>5.2762499999999997E-2</c:v>
                </c:pt>
                <c:pt idx="4527">
                  <c:v>5.3453399999999998E-2</c:v>
                </c:pt>
                <c:pt idx="4528">
                  <c:v>5.4446000000000001E-2</c:v>
                </c:pt>
                <c:pt idx="4529">
                  <c:v>5.4882800000000002E-2</c:v>
                </c:pt>
                <c:pt idx="4530">
                  <c:v>5.5710000000000003E-2</c:v>
                </c:pt>
                <c:pt idx="4531">
                  <c:v>5.6418299999999998E-2</c:v>
                </c:pt>
                <c:pt idx="4532">
                  <c:v>5.71247E-2</c:v>
                </c:pt>
                <c:pt idx="4533">
                  <c:v>5.7772900000000002E-2</c:v>
                </c:pt>
                <c:pt idx="4534">
                  <c:v>5.8239300000000001E-2</c:v>
                </c:pt>
                <c:pt idx="4535">
                  <c:v>5.8878E-2</c:v>
                </c:pt>
                <c:pt idx="4536">
                  <c:v>5.9405800000000002E-2</c:v>
                </c:pt>
                <c:pt idx="4537">
                  <c:v>5.9935000000000002E-2</c:v>
                </c:pt>
                <c:pt idx="4538">
                  <c:v>6.0635700000000001E-2</c:v>
                </c:pt>
                <c:pt idx="4539">
                  <c:v>6.1105899999999998E-2</c:v>
                </c:pt>
                <c:pt idx="4540">
                  <c:v>6.14409E-2</c:v>
                </c:pt>
                <c:pt idx="4541">
                  <c:v>6.1970299999999999E-2</c:v>
                </c:pt>
                <c:pt idx="4542">
                  <c:v>6.2566700000000003E-2</c:v>
                </c:pt>
                <c:pt idx="4543">
                  <c:v>6.3003799999999999E-2</c:v>
                </c:pt>
                <c:pt idx="4544">
                  <c:v>6.3478099999999996E-2</c:v>
                </c:pt>
                <c:pt idx="4545">
                  <c:v>6.3851900000000003E-2</c:v>
                </c:pt>
                <c:pt idx="4546">
                  <c:v>6.41462E-2</c:v>
                </c:pt>
                <c:pt idx="4547">
                  <c:v>6.4679500000000001E-2</c:v>
                </c:pt>
                <c:pt idx="4548">
                  <c:v>6.4737500000000003E-2</c:v>
                </c:pt>
                <c:pt idx="4549">
                  <c:v>6.52779E-2</c:v>
                </c:pt>
                <c:pt idx="4550">
                  <c:v>6.55004E-2</c:v>
                </c:pt>
                <c:pt idx="4551">
                  <c:v>6.5687300000000004E-2</c:v>
                </c:pt>
                <c:pt idx="4552">
                  <c:v>6.6076499999999996E-2</c:v>
                </c:pt>
                <c:pt idx="4553">
                  <c:v>6.6182900000000003E-2</c:v>
                </c:pt>
                <c:pt idx="4554">
                  <c:v>6.6497899999999999E-2</c:v>
                </c:pt>
                <c:pt idx="4555">
                  <c:v>6.6700999999999996E-2</c:v>
                </c:pt>
                <c:pt idx="4556">
                  <c:v>6.6892199999999999E-2</c:v>
                </c:pt>
                <c:pt idx="4557">
                  <c:v>6.7160800000000007E-2</c:v>
                </c:pt>
                <c:pt idx="4558">
                  <c:v>6.7082000000000003E-2</c:v>
                </c:pt>
                <c:pt idx="4559">
                  <c:v>6.7323599999999997E-2</c:v>
                </c:pt>
                <c:pt idx="4560">
                  <c:v>6.7413000000000001E-2</c:v>
                </c:pt>
                <c:pt idx="4561">
                  <c:v>6.7532300000000003E-2</c:v>
                </c:pt>
                <c:pt idx="4562">
                  <c:v>6.7510399999999998E-2</c:v>
                </c:pt>
                <c:pt idx="4563">
                  <c:v>6.7350599999999997E-2</c:v>
                </c:pt>
                <c:pt idx="4564">
                  <c:v>6.7348000000000005E-2</c:v>
                </c:pt>
                <c:pt idx="4565">
                  <c:v>6.7391900000000005E-2</c:v>
                </c:pt>
                <c:pt idx="4566">
                  <c:v>6.7196099999999995E-2</c:v>
                </c:pt>
                <c:pt idx="4567">
                  <c:v>6.7319699999999996E-2</c:v>
                </c:pt>
                <c:pt idx="4568">
                  <c:v>6.7003199999999999E-2</c:v>
                </c:pt>
                <c:pt idx="4569">
                  <c:v>6.6967899999999997E-2</c:v>
                </c:pt>
                <c:pt idx="4570">
                  <c:v>6.6836800000000002E-2</c:v>
                </c:pt>
                <c:pt idx="4571">
                  <c:v>6.6670999999999994E-2</c:v>
                </c:pt>
                <c:pt idx="4572">
                  <c:v>6.6660200000000003E-2</c:v>
                </c:pt>
                <c:pt idx="4573">
                  <c:v>6.6464800000000004E-2</c:v>
                </c:pt>
                <c:pt idx="4574">
                  <c:v>6.6137799999999997E-2</c:v>
                </c:pt>
                <c:pt idx="4575">
                  <c:v>6.5960699999999997E-2</c:v>
                </c:pt>
                <c:pt idx="4576">
                  <c:v>6.5825999999999996E-2</c:v>
                </c:pt>
                <c:pt idx="4577">
                  <c:v>6.5477999999999995E-2</c:v>
                </c:pt>
                <c:pt idx="4578">
                  <c:v>6.5463599999999997E-2</c:v>
                </c:pt>
                <c:pt idx="4579">
                  <c:v>6.4864500000000005E-2</c:v>
                </c:pt>
                <c:pt idx="4580">
                  <c:v>6.4643199999999998E-2</c:v>
                </c:pt>
                <c:pt idx="4581">
                  <c:v>6.4305600000000004E-2</c:v>
                </c:pt>
                <c:pt idx="4582">
                  <c:v>6.3876000000000002E-2</c:v>
                </c:pt>
                <c:pt idx="4583">
                  <c:v>6.3573199999999996E-2</c:v>
                </c:pt>
                <c:pt idx="4584">
                  <c:v>6.3161099999999998E-2</c:v>
                </c:pt>
                <c:pt idx="4585">
                  <c:v>6.2812400000000004E-2</c:v>
                </c:pt>
                <c:pt idx="4586">
                  <c:v>6.232E-2</c:v>
                </c:pt>
                <c:pt idx="4587">
                  <c:v>6.1848500000000001E-2</c:v>
                </c:pt>
                <c:pt idx="4588">
                  <c:v>6.1676300000000003E-2</c:v>
                </c:pt>
                <c:pt idx="4589">
                  <c:v>6.1028199999999998E-2</c:v>
                </c:pt>
                <c:pt idx="4590">
                  <c:v>6.0775000000000003E-2</c:v>
                </c:pt>
                <c:pt idx="4591">
                  <c:v>6.0064100000000002E-2</c:v>
                </c:pt>
                <c:pt idx="4592">
                  <c:v>5.9554500000000003E-2</c:v>
                </c:pt>
                <c:pt idx="4593">
                  <c:v>5.9015699999999997E-2</c:v>
                </c:pt>
                <c:pt idx="4594">
                  <c:v>5.8440899999999997E-2</c:v>
                </c:pt>
                <c:pt idx="4595">
                  <c:v>5.7989699999999998E-2</c:v>
                </c:pt>
                <c:pt idx="4596">
                  <c:v>5.7328400000000002E-2</c:v>
                </c:pt>
                <c:pt idx="4597">
                  <c:v>5.6487999999999997E-2</c:v>
                </c:pt>
                <c:pt idx="4598">
                  <c:v>5.5941400000000002E-2</c:v>
                </c:pt>
                <c:pt idx="4599">
                  <c:v>5.54563E-2</c:v>
                </c:pt>
                <c:pt idx="4600">
                  <c:v>5.4814399999999999E-2</c:v>
                </c:pt>
                <c:pt idx="4601">
                  <c:v>5.4092399999999999E-2</c:v>
                </c:pt>
                <c:pt idx="4602">
                  <c:v>5.3532299999999998E-2</c:v>
                </c:pt>
                <c:pt idx="4603">
                  <c:v>5.26188E-2</c:v>
                </c:pt>
                <c:pt idx="4604">
                  <c:v>5.2184300000000003E-2</c:v>
                </c:pt>
                <c:pt idx="4605">
                  <c:v>5.1360599999999999E-2</c:v>
                </c:pt>
                <c:pt idx="4606">
                  <c:v>5.0703199999999997E-2</c:v>
                </c:pt>
                <c:pt idx="4607">
                  <c:v>4.9942500000000001E-2</c:v>
                </c:pt>
                <c:pt idx="4608">
                  <c:v>4.90699E-2</c:v>
                </c:pt>
                <c:pt idx="4609">
                  <c:v>4.8452000000000002E-2</c:v>
                </c:pt>
                <c:pt idx="4610">
                  <c:v>4.7592799999999998E-2</c:v>
                </c:pt>
                <c:pt idx="4611">
                  <c:v>4.6728699999999998E-2</c:v>
                </c:pt>
                <c:pt idx="4612">
                  <c:v>4.6153300000000001E-2</c:v>
                </c:pt>
                <c:pt idx="4613">
                  <c:v>4.5115500000000003E-2</c:v>
                </c:pt>
                <c:pt idx="4614">
                  <c:v>4.44074E-2</c:v>
                </c:pt>
                <c:pt idx="4615">
                  <c:v>4.3529900000000003E-2</c:v>
                </c:pt>
                <c:pt idx="4616">
                  <c:v>4.2484800000000003E-2</c:v>
                </c:pt>
                <c:pt idx="4617">
                  <c:v>4.1668799999999999E-2</c:v>
                </c:pt>
                <c:pt idx="4618">
                  <c:v>4.0727899999999997E-2</c:v>
                </c:pt>
                <c:pt idx="4619">
                  <c:v>3.9993500000000001E-2</c:v>
                </c:pt>
                <c:pt idx="4620">
                  <c:v>3.8824299999999999E-2</c:v>
                </c:pt>
                <c:pt idx="4621">
                  <c:v>3.7905300000000003E-2</c:v>
                </c:pt>
                <c:pt idx="4622">
                  <c:v>3.6874900000000002E-2</c:v>
                </c:pt>
                <c:pt idx="4623">
                  <c:v>3.60129E-2</c:v>
                </c:pt>
                <c:pt idx="4624">
                  <c:v>3.4986000000000003E-2</c:v>
                </c:pt>
                <c:pt idx="4625">
                  <c:v>3.3973700000000003E-2</c:v>
                </c:pt>
                <c:pt idx="4626">
                  <c:v>3.3032400000000003E-2</c:v>
                </c:pt>
                <c:pt idx="4627">
                  <c:v>3.1976999999999998E-2</c:v>
                </c:pt>
                <c:pt idx="4628">
                  <c:v>3.0977600000000001E-2</c:v>
                </c:pt>
                <c:pt idx="4629">
                  <c:v>3.0063300000000001E-2</c:v>
                </c:pt>
                <c:pt idx="4630">
                  <c:v>2.9066100000000001E-2</c:v>
                </c:pt>
                <c:pt idx="4631">
                  <c:v>2.7810999999999999E-2</c:v>
                </c:pt>
                <c:pt idx="4632">
                  <c:v>2.6947499999999999E-2</c:v>
                </c:pt>
                <c:pt idx="4633">
                  <c:v>2.57608E-2</c:v>
                </c:pt>
                <c:pt idx="4634">
                  <c:v>2.47028E-2</c:v>
                </c:pt>
                <c:pt idx="4635">
                  <c:v>2.3635900000000001E-2</c:v>
                </c:pt>
                <c:pt idx="4636">
                  <c:v>2.25769E-2</c:v>
                </c:pt>
                <c:pt idx="4637">
                  <c:v>2.1316000000000002E-2</c:v>
                </c:pt>
                <c:pt idx="4638">
                  <c:v>2.0191899999999999E-2</c:v>
                </c:pt>
                <c:pt idx="4639">
                  <c:v>1.89544E-2</c:v>
                </c:pt>
                <c:pt idx="4640">
                  <c:v>1.7853000000000001E-2</c:v>
                </c:pt>
                <c:pt idx="4641">
                  <c:v>1.6800900000000001E-2</c:v>
                </c:pt>
                <c:pt idx="4642">
                  <c:v>1.55686E-2</c:v>
                </c:pt>
                <c:pt idx="4643">
                  <c:v>1.4541200000000001E-2</c:v>
                </c:pt>
                <c:pt idx="4644">
                  <c:v>1.32053E-2</c:v>
                </c:pt>
                <c:pt idx="4645">
                  <c:v>1.22109E-2</c:v>
                </c:pt>
                <c:pt idx="4646">
                  <c:v>1.1054100000000001E-2</c:v>
                </c:pt>
                <c:pt idx="4647">
                  <c:v>9.8165700000000002E-3</c:v>
                </c:pt>
                <c:pt idx="4648">
                  <c:v>8.7605900000000004E-3</c:v>
                </c:pt>
                <c:pt idx="4649">
                  <c:v>7.5071599999999997E-3</c:v>
                </c:pt>
                <c:pt idx="4650">
                  <c:v>6.2942500000000004E-3</c:v>
                </c:pt>
                <c:pt idx="4651">
                  <c:v>5.1250799999999997E-3</c:v>
                </c:pt>
                <c:pt idx="4652">
                  <c:v>3.7833599999999999E-3</c:v>
                </c:pt>
                <c:pt idx="4653">
                  <c:v>2.7960900000000002E-3</c:v>
                </c:pt>
                <c:pt idx="4654">
                  <c:v>1.4238E-3</c:v>
                </c:pt>
                <c:pt idx="4655">
                  <c:v>2.2772100000000001E-4</c:v>
                </c:pt>
                <c:pt idx="4656">
                  <c:v>-9.1296900000000002E-4</c:v>
                </c:pt>
                <c:pt idx="4657">
                  <c:v>-2.1434900000000001E-3</c:v>
                </c:pt>
                <c:pt idx="4658">
                  <c:v>-3.2888399999999999E-3</c:v>
                </c:pt>
                <c:pt idx="4659">
                  <c:v>-4.5588699999999996E-3</c:v>
                </c:pt>
                <c:pt idx="4660">
                  <c:v>-5.81147E-3</c:v>
                </c:pt>
                <c:pt idx="4661">
                  <c:v>-7.0638000000000003E-3</c:v>
                </c:pt>
                <c:pt idx="4662">
                  <c:v>-8.2280600000000006E-3</c:v>
                </c:pt>
                <c:pt idx="4663">
                  <c:v>-9.5108899999999993E-3</c:v>
                </c:pt>
                <c:pt idx="4664">
                  <c:v>-1.06896E-2</c:v>
                </c:pt>
                <c:pt idx="4665">
                  <c:v>-1.19895E-2</c:v>
                </c:pt>
                <c:pt idx="4666">
                  <c:v>-1.31856E-2</c:v>
                </c:pt>
                <c:pt idx="4667">
                  <c:v>-1.42834E-2</c:v>
                </c:pt>
                <c:pt idx="4668">
                  <c:v>-1.57162E-2</c:v>
                </c:pt>
                <c:pt idx="4669">
                  <c:v>-1.6740700000000001E-2</c:v>
                </c:pt>
                <c:pt idx="4670">
                  <c:v>-1.7919000000000001E-2</c:v>
                </c:pt>
                <c:pt idx="4671">
                  <c:v>-1.9156699999999999E-2</c:v>
                </c:pt>
                <c:pt idx="4672">
                  <c:v>-2.0304099999999999E-2</c:v>
                </c:pt>
                <c:pt idx="4673">
                  <c:v>-2.1742600000000001E-2</c:v>
                </c:pt>
                <c:pt idx="4674">
                  <c:v>-2.27026E-2</c:v>
                </c:pt>
                <c:pt idx="4675">
                  <c:v>-2.40485E-2</c:v>
                </c:pt>
                <c:pt idx="4676">
                  <c:v>-2.5355200000000001E-2</c:v>
                </c:pt>
                <c:pt idx="4677">
                  <c:v>-2.6535099999999999E-2</c:v>
                </c:pt>
                <c:pt idx="4678">
                  <c:v>-2.7937699999999999E-2</c:v>
                </c:pt>
                <c:pt idx="4679">
                  <c:v>-2.90196E-2</c:v>
                </c:pt>
                <c:pt idx="4680">
                  <c:v>-3.0470000000000001E-2</c:v>
                </c:pt>
                <c:pt idx="4681">
                  <c:v>-3.1569899999999998E-2</c:v>
                </c:pt>
                <c:pt idx="4682">
                  <c:v>-3.2838899999999997E-2</c:v>
                </c:pt>
                <c:pt idx="4683">
                  <c:v>-3.4202900000000001E-2</c:v>
                </c:pt>
                <c:pt idx="4684">
                  <c:v>-3.54603E-2</c:v>
                </c:pt>
                <c:pt idx="4685">
                  <c:v>-3.6706799999999998E-2</c:v>
                </c:pt>
                <c:pt idx="4686">
                  <c:v>-3.7720099999999999E-2</c:v>
                </c:pt>
                <c:pt idx="4687">
                  <c:v>-3.9161300000000003E-2</c:v>
                </c:pt>
                <c:pt idx="4688">
                  <c:v>-4.0375099999999997E-2</c:v>
                </c:pt>
                <c:pt idx="4689">
                  <c:v>-4.1678399999999997E-2</c:v>
                </c:pt>
                <c:pt idx="4690">
                  <c:v>-4.2773899999999997E-2</c:v>
                </c:pt>
                <c:pt idx="4691">
                  <c:v>-4.40662E-2</c:v>
                </c:pt>
                <c:pt idx="4692">
                  <c:v>-4.5372500000000003E-2</c:v>
                </c:pt>
                <c:pt idx="4693">
                  <c:v>-4.6585700000000001E-2</c:v>
                </c:pt>
                <c:pt idx="4694">
                  <c:v>-4.7899600000000001E-2</c:v>
                </c:pt>
                <c:pt idx="4695">
                  <c:v>-4.9138300000000003E-2</c:v>
                </c:pt>
                <c:pt idx="4696">
                  <c:v>-5.0454100000000002E-2</c:v>
                </c:pt>
                <c:pt idx="4697">
                  <c:v>-5.1665000000000003E-2</c:v>
                </c:pt>
                <c:pt idx="4698">
                  <c:v>-5.2877500000000001E-2</c:v>
                </c:pt>
                <c:pt idx="4699">
                  <c:v>-5.4220299999999999E-2</c:v>
                </c:pt>
                <c:pt idx="4700">
                  <c:v>-5.5510200000000003E-2</c:v>
                </c:pt>
                <c:pt idx="4701">
                  <c:v>-5.6630100000000003E-2</c:v>
                </c:pt>
                <c:pt idx="4702">
                  <c:v>-5.8002499999999999E-2</c:v>
                </c:pt>
                <c:pt idx="4703">
                  <c:v>-5.9097299999999998E-2</c:v>
                </c:pt>
                <c:pt idx="4704">
                  <c:v>-6.0505400000000001E-2</c:v>
                </c:pt>
                <c:pt idx="4705">
                  <c:v>-6.1598399999999998E-2</c:v>
                </c:pt>
                <c:pt idx="4706">
                  <c:v>-6.2909599999999996E-2</c:v>
                </c:pt>
                <c:pt idx="4707">
                  <c:v>-6.4294599999999993E-2</c:v>
                </c:pt>
                <c:pt idx="4708">
                  <c:v>-6.5243999999999996E-2</c:v>
                </c:pt>
                <c:pt idx="4709">
                  <c:v>-6.6590999999999997E-2</c:v>
                </c:pt>
                <c:pt idx="4710">
                  <c:v>-6.7793099999999995E-2</c:v>
                </c:pt>
                <c:pt idx="4711">
                  <c:v>-6.9046300000000005E-2</c:v>
                </c:pt>
                <c:pt idx="4712">
                  <c:v>-7.0293599999999998E-2</c:v>
                </c:pt>
                <c:pt idx="4713">
                  <c:v>-7.1415999999999993E-2</c:v>
                </c:pt>
                <c:pt idx="4714">
                  <c:v>-7.2735400000000006E-2</c:v>
                </c:pt>
                <c:pt idx="4715">
                  <c:v>-7.3917300000000005E-2</c:v>
                </c:pt>
                <c:pt idx="4716">
                  <c:v>-7.5198100000000004E-2</c:v>
                </c:pt>
                <c:pt idx="4717">
                  <c:v>-7.6413599999999998E-2</c:v>
                </c:pt>
                <c:pt idx="4718">
                  <c:v>-7.7726100000000006E-2</c:v>
                </c:pt>
                <c:pt idx="4719">
                  <c:v>-7.8973799999999997E-2</c:v>
                </c:pt>
                <c:pt idx="4720">
                  <c:v>-8.0180199999999993E-2</c:v>
                </c:pt>
                <c:pt idx="4721">
                  <c:v>-8.1425899999999996E-2</c:v>
                </c:pt>
                <c:pt idx="4722">
                  <c:v>-8.2655599999999996E-2</c:v>
                </c:pt>
                <c:pt idx="4723">
                  <c:v>-8.3971799999999999E-2</c:v>
                </c:pt>
                <c:pt idx="4724">
                  <c:v>-8.5008200000000006E-2</c:v>
                </c:pt>
                <c:pt idx="4725">
                  <c:v>-8.6036500000000002E-2</c:v>
                </c:pt>
                <c:pt idx="4726">
                  <c:v>-8.73781E-2</c:v>
                </c:pt>
                <c:pt idx="4727">
                  <c:v>-8.8348300000000005E-2</c:v>
                </c:pt>
                <c:pt idx="4728">
                  <c:v>-8.9585999999999999E-2</c:v>
                </c:pt>
                <c:pt idx="4729">
                  <c:v>-9.0599499999999999E-2</c:v>
                </c:pt>
                <c:pt idx="4730">
                  <c:v>-9.1786599999999996E-2</c:v>
                </c:pt>
                <c:pt idx="4731">
                  <c:v>-9.2934000000000003E-2</c:v>
                </c:pt>
                <c:pt idx="4732">
                  <c:v>-9.3902799999999995E-2</c:v>
                </c:pt>
                <c:pt idx="4733">
                  <c:v>-9.5172699999999999E-2</c:v>
                </c:pt>
                <c:pt idx="4734">
                  <c:v>-9.6098600000000006E-2</c:v>
                </c:pt>
                <c:pt idx="4735">
                  <c:v>-9.7310800000000003E-2</c:v>
                </c:pt>
                <c:pt idx="4736">
                  <c:v>-9.8286399999999996E-2</c:v>
                </c:pt>
                <c:pt idx="4737">
                  <c:v>-9.9323700000000001E-2</c:v>
                </c:pt>
                <c:pt idx="4738">
                  <c:v>-0.100352</c:v>
                </c:pt>
                <c:pt idx="4739">
                  <c:v>-0.101378</c:v>
                </c:pt>
                <c:pt idx="4740">
                  <c:v>-0.102311</c:v>
                </c:pt>
                <c:pt idx="4741">
                  <c:v>-0.103419</c:v>
                </c:pt>
                <c:pt idx="4742">
                  <c:v>-0.104423</c:v>
                </c:pt>
                <c:pt idx="4743">
                  <c:v>-0.10538</c:v>
                </c:pt>
                <c:pt idx="4744">
                  <c:v>-0.10619099999999999</c:v>
                </c:pt>
                <c:pt idx="4745">
                  <c:v>-0.107251</c:v>
                </c:pt>
                <c:pt idx="4746">
                  <c:v>-0.108179</c:v>
                </c:pt>
                <c:pt idx="4747">
                  <c:v>-0.109115</c:v>
                </c:pt>
                <c:pt idx="4748">
                  <c:v>-0.10983900000000001</c:v>
                </c:pt>
                <c:pt idx="4749">
                  <c:v>-0.110749</c:v>
                </c:pt>
                <c:pt idx="4750">
                  <c:v>-0.111514</c:v>
                </c:pt>
                <c:pt idx="4751">
                  <c:v>-0.112414</c:v>
                </c:pt>
                <c:pt idx="4752">
                  <c:v>-0.113203</c:v>
                </c:pt>
                <c:pt idx="4753">
                  <c:v>-0.113902</c:v>
                </c:pt>
                <c:pt idx="4754">
                  <c:v>-0.11468100000000001</c:v>
                </c:pt>
                <c:pt idx="4755">
                  <c:v>-0.11548700000000001</c:v>
                </c:pt>
                <c:pt idx="4756">
                  <c:v>-0.116217</c:v>
                </c:pt>
                <c:pt idx="4757">
                  <c:v>-0.116872</c:v>
                </c:pt>
                <c:pt idx="4758">
                  <c:v>-0.117649</c:v>
                </c:pt>
                <c:pt idx="4759">
                  <c:v>-0.11840000000000001</c:v>
                </c:pt>
                <c:pt idx="4760">
                  <c:v>-0.118935</c:v>
                </c:pt>
                <c:pt idx="4761">
                  <c:v>-0.11970699999999999</c:v>
                </c:pt>
                <c:pt idx="4762">
                  <c:v>-0.12041300000000001</c:v>
                </c:pt>
                <c:pt idx="4763">
                  <c:v>-0.12098</c:v>
                </c:pt>
                <c:pt idx="4764">
                  <c:v>-0.12162199999999999</c:v>
                </c:pt>
                <c:pt idx="4765">
                  <c:v>-0.12206699999999999</c:v>
                </c:pt>
                <c:pt idx="4766">
                  <c:v>-0.122683</c:v>
                </c:pt>
                <c:pt idx="4767">
                  <c:v>-0.123094</c:v>
                </c:pt>
                <c:pt idx="4768">
                  <c:v>-0.123608</c:v>
                </c:pt>
                <c:pt idx="4769">
                  <c:v>-0.124268</c:v>
                </c:pt>
                <c:pt idx="4770">
                  <c:v>-0.124569</c:v>
                </c:pt>
                <c:pt idx="4771">
                  <c:v>-0.12506500000000001</c:v>
                </c:pt>
                <c:pt idx="4772">
                  <c:v>-0.12553400000000001</c:v>
                </c:pt>
                <c:pt idx="4773">
                  <c:v>-0.125941</c:v>
                </c:pt>
                <c:pt idx="4774">
                  <c:v>-0.126498</c:v>
                </c:pt>
                <c:pt idx="4775">
                  <c:v>-0.12681500000000001</c:v>
                </c:pt>
                <c:pt idx="4776">
                  <c:v>-0.12717000000000001</c:v>
                </c:pt>
                <c:pt idx="4777">
                  <c:v>-0.12745699999999999</c:v>
                </c:pt>
                <c:pt idx="4778">
                  <c:v>-0.12772</c:v>
                </c:pt>
                <c:pt idx="4779">
                  <c:v>-0.12817799999999999</c:v>
                </c:pt>
                <c:pt idx="4780">
                  <c:v>-0.12848100000000001</c:v>
                </c:pt>
                <c:pt idx="4781">
                  <c:v>-0.128444</c:v>
                </c:pt>
                <c:pt idx="4782">
                  <c:v>-0.128775</c:v>
                </c:pt>
                <c:pt idx="4783">
                  <c:v>-0.12895300000000001</c:v>
                </c:pt>
                <c:pt idx="4784">
                  <c:v>-0.12932199999999999</c:v>
                </c:pt>
                <c:pt idx="4785">
                  <c:v>-0.12953799999999999</c:v>
                </c:pt>
                <c:pt idx="4786">
                  <c:v>-0.129607</c:v>
                </c:pt>
                <c:pt idx="4787">
                  <c:v>-0.12969600000000001</c:v>
                </c:pt>
                <c:pt idx="4788">
                  <c:v>-0.13003500000000001</c:v>
                </c:pt>
                <c:pt idx="4789">
                  <c:v>-0.129968</c:v>
                </c:pt>
                <c:pt idx="4790">
                  <c:v>-0.13023199999999999</c:v>
                </c:pt>
                <c:pt idx="4791">
                  <c:v>-0.13032099999999999</c:v>
                </c:pt>
                <c:pt idx="4792">
                  <c:v>-0.13014000000000001</c:v>
                </c:pt>
                <c:pt idx="4793">
                  <c:v>-0.13034299999999999</c:v>
                </c:pt>
                <c:pt idx="4794">
                  <c:v>-0.13026199999999999</c:v>
                </c:pt>
                <c:pt idx="4795">
                  <c:v>-0.13033600000000001</c:v>
                </c:pt>
                <c:pt idx="4796">
                  <c:v>-0.13028300000000001</c:v>
                </c:pt>
                <c:pt idx="4797">
                  <c:v>-0.13008400000000001</c:v>
                </c:pt>
                <c:pt idx="4798">
                  <c:v>-0.13023399999999999</c:v>
                </c:pt>
                <c:pt idx="4799">
                  <c:v>-0.130194</c:v>
                </c:pt>
                <c:pt idx="4800">
                  <c:v>-0.12995699999999999</c:v>
                </c:pt>
                <c:pt idx="4801">
                  <c:v>-0.12996199999999999</c:v>
                </c:pt>
                <c:pt idx="4802">
                  <c:v>-0.129658</c:v>
                </c:pt>
                <c:pt idx="4803">
                  <c:v>-0.129659</c:v>
                </c:pt>
                <c:pt idx="4804">
                  <c:v>-0.12944600000000001</c:v>
                </c:pt>
                <c:pt idx="4805">
                  <c:v>-0.12926399999999999</c:v>
                </c:pt>
                <c:pt idx="4806">
                  <c:v>-0.128918</c:v>
                </c:pt>
                <c:pt idx="4807">
                  <c:v>-0.128638</c:v>
                </c:pt>
                <c:pt idx="4808">
                  <c:v>-0.12848999999999999</c:v>
                </c:pt>
                <c:pt idx="4809">
                  <c:v>-0.12817799999999999</c:v>
                </c:pt>
                <c:pt idx="4810">
                  <c:v>-0.12789800000000001</c:v>
                </c:pt>
                <c:pt idx="4811">
                  <c:v>-0.12759899999999999</c:v>
                </c:pt>
                <c:pt idx="4812">
                  <c:v>-0.12718399999999999</c:v>
                </c:pt>
                <c:pt idx="4813">
                  <c:v>-0.126858</c:v>
                </c:pt>
                <c:pt idx="4814">
                  <c:v>-0.12645999999999999</c:v>
                </c:pt>
                <c:pt idx="4815">
                  <c:v>-0.12607499999999999</c:v>
                </c:pt>
                <c:pt idx="4816">
                  <c:v>-0.125526</c:v>
                </c:pt>
                <c:pt idx="4817">
                  <c:v>-0.12520100000000001</c:v>
                </c:pt>
                <c:pt idx="4818">
                  <c:v>-0.124595</c:v>
                </c:pt>
                <c:pt idx="4819">
                  <c:v>-0.124237</c:v>
                </c:pt>
                <c:pt idx="4820">
                  <c:v>-0.123567</c:v>
                </c:pt>
                <c:pt idx="4821">
                  <c:v>-0.12313</c:v>
                </c:pt>
                <c:pt idx="4822">
                  <c:v>-0.122513</c:v>
                </c:pt>
                <c:pt idx="4823">
                  <c:v>-0.12181500000000001</c:v>
                </c:pt>
                <c:pt idx="4824">
                  <c:v>-0.121308</c:v>
                </c:pt>
                <c:pt idx="4825">
                  <c:v>-0.12084499999999999</c:v>
                </c:pt>
                <c:pt idx="4826">
                  <c:v>-0.120071</c:v>
                </c:pt>
                <c:pt idx="4827">
                  <c:v>-0.119478</c:v>
                </c:pt>
                <c:pt idx="4828">
                  <c:v>-0.118768</c:v>
                </c:pt>
                <c:pt idx="4829">
                  <c:v>-0.11811099999999999</c:v>
                </c:pt>
                <c:pt idx="4830">
                  <c:v>-0.11727600000000001</c:v>
                </c:pt>
                <c:pt idx="4831">
                  <c:v>-0.116651</c:v>
                </c:pt>
                <c:pt idx="4832">
                  <c:v>-0.11597499999999999</c:v>
                </c:pt>
                <c:pt idx="4833">
                  <c:v>-0.11519600000000001</c:v>
                </c:pt>
                <c:pt idx="4834">
                  <c:v>-0.114436</c:v>
                </c:pt>
                <c:pt idx="4835">
                  <c:v>-0.113514</c:v>
                </c:pt>
                <c:pt idx="4836">
                  <c:v>-0.11285299999999999</c:v>
                </c:pt>
                <c:pt idx="4837">
                  <c:v>-0.112174</c:v>
                </c:pt>
                <c:pt idx="4838">
                  <c:v>-0.11108999999999999</c:v>
                </c:pt>
                <c:pt idx="4839">
                  <c:v>-0.110401</c:v>
                </c:pt>
                <c:pt idx="4840">
                  <c:v>-0.10947999999999999</c:v>
                </c:pt>
                <c:pt idx="4841">
                  <c:v>-0.108557</c:v>
                </c:pt>
                <c:pt idx="4842">
                  <c:v>-0.10785599999999999</c:v>
                </c:pt>
                <c:pt idx="4843">
                  <c:v>-0.106724</c:v>
                </c:pt>
                <c:pt idx="4844">
                  <c:v>-0.106014</c:v>
                </c:pt>
                <c:pt idx="4845">
                  <c:v>-0.105101</c:v>
                </c:pt>
                <c:pt idx="4846">
                  <c:v>-0.104074</c:v>
                </c:pt>
                <c:pt idx="4847">
                  <c:v>-0.103246</c:v>
                </c:pt>
                <c:pt idx="4848">
                  <c:v>-0.102381</c:v>
                </c:pt>
                <c:pt idx="4849">
                  <c:v>-0.10129000000000001</c:v>
                </c:pt>
                <c:pt idx="4850">
                  <c:v>-0.100255</c:v>
                </c:pt>
                <c:pt idx="4851">
                  <c:v>-9.9258100000000002E-2</c:v>
                </c:pt>
                <c:pt idx="4852">
                  <c:v>-9.8110699999999995E-2</c:v>
                </c:pt>
                <c:pt idx="4853">
                  <c:v>-9.7259999999999999E-2</c:v>
                </c:pt>
                <c:pt idx="4854">
                  <c:v>-9.6032400000000004E-2</c:v>
                </c:pt>
                <c:pt idx="4855">
                  <c:v>-9.5127000000000003E-2</c:v>
                </c:pt>
                <c:pt idx="4856">
                  <c:v>-9.4081499999999998E-2</c:v>
                </c:pt>
                <c:pt idx="4857">
                  <c:v>-9.3036999999999995E-2</c:v>
                </c:pt>
                <c:pt idx="4858">
                  <c:v>-9.2041499999999998E-2</c:v>
                </c:pt>
                <c:pt idx="4859">
                  <c:v>-9.0865600000000005E-2</c:v>
                </c:pt>
                <c:pt idx="4860">
                  <c:v>-8.9976100000000003E-2</c:v>
                </c:pt>
                <c:pt idx="4861">
                  <c:v>-8.8922000000000001E-2</c:v>
                </c:pt>
                <c:pt idx="4862">
                  <c:v>-8.7899900000000003E-2</c:v>
                </c:pt>
                <c:pt idx="4863">
                  <c:v>-8.6814299999999997E-2</c:v>
                </c:pt>
                <c:pt idx="4864">
                  <c:v>-8.5642399999999994E-2</c:v>
                </c:pt>
                <c:pt idx="4865">
                  <c:v>-8.4765099999999996E-2</c:v>
                </c:pt>
                <c:pt idx="4866">
                  <c:v>-8.3563899999999997E-2</c:v>
                </c:pt>
                <c:pt idx="4867">
                  <c:v>-8.2544300000000001E-2</c:v>
                </c:pt>
                <c:pt idx="4868">
                  <c:v>-8.1281699999999998E-2</c:v>
                </c:pt>
                <c:pt idx="4869">
                  <c:v>-8.0152000000000001E-2</c:v>
                </c:pt>
                <c:pt idx="4870">
                  <c:v>-7.8868599999999997E-2</c:v>
                </c:pt>
                <c:pt idx="4871">
                  <c:v>-7.78808E-2</c:v>
                </c:pt>
                <c:pt idx="4872">
                  <c:v>-7.6649099999999998E-2</c:v>
                </c:pt>
                <c:pt idx="4873">
                  <c:v>-7.5379699999999994E-2</c:v>
                </c:pt>
                <c:pt idx="4874">
                  <c:v>-7.4302699999999999E-2</c:v>
                </c:pt>
                <c:pt idx="4875">
                  <c:v>-7.3046E-2</c:v>
                </c:pt>
                <c:pt idx="4876">
                  <c:v>-7.18916E-2</c:v>
                </c:pt>
                <c:pt idx="4877">
                  <c:v>-7.0739399999999994E-2</c:v>
                </c:pt>
                <c:pt idx="4878">
                  <c:v>-6.9376099999999996E-2</c:v>
                </c:pt>
                <c:pt idx="4879">
                  <c:v>-6.8381800000000006E-2</c:v>
                </c:pt>
                <c:pt idx="4880">
                  <c:v>-6.6997299999999996E-2</c:v>
                </c:pt>
                <c:pt idx="4881">
                  <c:v>-6.5828300000000006E-2</c:v>
                </c:pt>
                <c:pt idx="4882">
                  <c:v>-6.4640500000000004E-2</c:v>
                </c:pt>
                <c:pt idx="4883">
                  <c:v>-6.3344999999999999E-2</c:v>
                </c:pt>
                <c:pt idx="4884">
                  <c:v>-6.21255E-2</c:v>
                </c:pt>
                <c:pt idx="4885">
                  <c:v>-6.08473E-2</c:v>
                </c:pt>
                <c:pt idx="4886">
                  <c:v>-5.9588700000000001E-2</c:v>
                </c:pt>
                <c:pt idx="4887">
                  <c:v>-5.8462100000000003E-2</c:v>
                </c:pt>
                <c:pt idx="4888">
                  <c:v>-5.7119900000000001E-2</c:v>
                </c:pt>
                <c:pt idx="4889">
                  <c:v>-5.5885299999999999E-2</c:v>
                </c:pt>
                <c:pt idx="4890">
                  <c:v>-5.4635400000000001E-2</c:v>
                </c:pt>
                <c:pt idx="4891">
                  <c:v>-5.32001E-2</c:v>
                </c:pt>
                <c:pt idx="4892">
                  <c:v>-5.1966999999999999E-2</c:v>
                </c:pt>
                <c:pt idx="4893">
                  <c:v>-5.0585499999999999E-2</c:v>
                </c:pt>
                <c:pt idx="4894">
                  <c:v>-4.94922E-2</c:v>
                </c:pt>
                <c:pt idx="4895">
                  <c:v>-4.7974900000000001E-2</c:v>
                </c:pt>
                <c:pt idx="4896">
                  <c:v>-4.6825499999999999E-2</c:v>
                </c:pt>
                <c:pt idx="4897">
                  <c:v>-4.5340499999999999E-2</c:v>
                </c:pt>
                <c:pt idx="4898">
                  <c:v>-4.3987600000000002E-2</c:v>
                </c:pt>
                <c:pt idx="4899">
                  <c:v>-4.2904100000000001E-2</c:v>
                </c:pt>
                <c:pt idx="4900">
                  <c:v>-4.1383200000000002E-2</c:v>
                </c:pt>
                <c:pt idx="4901">
                  <c:v>-4.0059200000000003E-2</c:v>
                </c:pt>
                <c:pt idx="4902">
                  <c:v>-3.8681899999999998E-2</c:v>
                </c:pt>
                <c:pt idx="4903">
                  <c:v>-3.7323700000000001E-2</c:v>
                </c:pt>
                <c:pt idx="4904">
                  <c:v>-3.6061000000000003E-2</c:v>
                </c:pt>
                <c:pt idx="4905">
                  <c:v>-3.4642100000000002E-2</c:v>
                </c:pt>
                <c:pt idx="4906">
                  <c:v>-3.3217499999999997E-2</c:v>
                </c:pt>
                <c:pt idx="4907">
                  <c:v>-3.1822400000000001E-2</c:v>
                </c:pt>
                <c:pt idx="4908">
                  <c:v>-3.0502700000000001E-2</c:v>
                </c:pt>
                <c:pt idx="4909">
                  <c:v>-2.9104100000000001E-2</c:v>
                </c:pt>
                <c:pt idx="4910">
                  <c:v>-2.7928999999999999E-2</c:v>
                </c:pt>
                <c:pt idx="4911">
                  <c:v>-2.6493099999999999E-2</c:v>
                </c:pt>
                <c:pt idx="4912">
                  <c:v>-2.5055000000000001E-2</c:v>
                </c:pt>
                <c:pt idx="4913">
                  <c:v>-2.3930099999999999E-2</c:v>
                </c:pt>
                <c:pt idx="4914">
                  <c:v>-2.2478399999999999E-2</c:v>
                </c:pt>
                <c:pt idx="4915">
                  <c:v>-2.1203300000000001E-2</c:v>
                </c:pt>
                <c:pt idx="4916">
                  <c:v>-1.9780599999999999E-2</c:v>
                </c:pt>
                <c:pt idx="4917">
                  <c:v>-1.8332299999999999E-2</c:v>
                </c:pt>
                <c:pt idx="4918">
                  <c:v>-1.7114999999999998E-2</c:v>
                </c:pt>
                <c:pt idx="4919">
                  <c:v>-1.58452E-2</c:v>
                </c:pt>
                <c:pt idx="4920">
                  <c:v>-1.44396E-2</c:v>
                </c:pt>
                <c:pt idx="4921">
                  <c:v>-1.31161E-2</c:v>
                </c:pt>
                <c:pt idx="4922">
                  <c:v>-1.17126E-2</c:v>
                </c:pt>
                <c:pt idx="4923">
                  <c:v>-1.05737E-2</c:v>
                </c:pt>
                <c:pt idx="4924">
                  <c:v>-9.3022799999999996E-3</c:v>
                </c:pt>
                <c:pt idx="4925">
                  <c:v>-7.9655799999999999E-3</c:v>
                </c:pt>
                <c:pt idx="4926">
                  <c:v>-6.5966799999999997E-3</c:v>
                </c:pt>
                <c:pt idx="4927">
                  <c:v>-5.3784899999999997E-3</c:v>
                </c:pt>
                <c:pt idx="4928">
                  <c:v>-4.1849699999999997E-3</c:v>
                </c:pt>
                <c:pt idx="4929">
                  <c:v>-2.8741000000000001E-3</c:v>
                </c:pt>
                <c:pt idx="4930">
                  <c:v>-1.7148E-3</c:v>
                </c:pt>
                <c:pt idx="4931">
                  <c:v>-2.47469E-4</c:v>
                </c:pt>
                <c:pt idx="4932">
                  <c:v>1.0472000000000001E-3</c:v>
                </c:pt>
                <c:pt idx="4933">
                  <c:v>2.0623799999999999E-3</c:v>
                </c:pt>
                <c:pt idx="4934">
                  <c:v>3.40815E-3</c:v>
                </c:pt>
                <c:pt idx="4935">
                  <c:v>4.5538599999999999E-3</c:v>
                </c:pt>
                <c:pt idx="4936">
                  <c:v>5.7920599999999999E-3</c:v>
                </c:pt>
                <c:pt idx="4937">
                  <c:v>7.0350200000000003E-3</c:v>
                </c:pt>
                <c:pt idx="4938">
                  <c:v>8.1423199999999998E-3</c:v>
                </c:pt>
                <c:pt idx="4939">
                  <c:v>9.2852500000000001E-3</c:v>
                </c:pt>
                <c:pt idx="4940">
                  <c:v>1.0552000000000001E-2</c:v>
                </c:pt>
                <c:pt idx="4941">
                  <c:v>1.15899E-2</c:v>
                </c:pt>
                <c:pt idx="4942">
                  <c:v>1.28497E-2</c:v>
                </c:pt>
                <c:pt idx="4943">
                  <c:v>1.3833399999999999E-2</c:v>
                </c:pt>
                <c:pt idx="4944">
                  <c:v>1.4928500000000001E-2</c:v>
                </c:pt>
                <c:pt idx="4945">
                  <c:v>1.6265999999999999E-2</c:v>
                </c:pt>
                <c:pt idx="4946">
                  <c:v>1.7178599999999999E-2</c:v>
                </c:pt>
                <c:pt idx="4947">
                  <c:v>1.8375099999999998E-2</c:v>
                </c:pt>
                <c:pt idx="4948">
                  <c:v>1.9488999999999999E-2</c:v>
                </c:pt>
                <c:pt idx="4949">
                  <c:v>2.0539399999999999E-2</c:v>
                </c:pt>
                <c:pt idx="4950">
                  <c:v>2.1574200000000002E-2</c:v>
                </c:pt>
                <c:pt idx="4951">
                  <c:v>2.2568999999999999E-2</c:v>
                </c:pt>
                <c:pt idx="4952">
                  <c:v>2.3833E-2</c:v>
                </c:pt>
                <c:pt idx="4953">
                  <c:v>2.48343E-2</c:v>
                </c:pt>
                <c:pt idx="4954">
                  <c:v>2.5930000000000002E-2</c:v>
                </c:pt>
                <c:pt idx="4955">
                  <c:v>2.7128099999999999E-2</c:v>
                </c:pt>
                <c:pt idx="4956">
                  <c:v>2.7934299999999999E-2</c:v>
                </c:pt>
                <c:pt idx="4957">
                  <c:v>2.91744E-2</c:v>
                </c:pt>
                <c:pt idx="4958">
                  <c:v>3.00489E-2</c:v>
                </c:pt>
                <c:pt idx="4959">
                  <c:v>3.12949E-2</c:v>
                </c:pt>
                <c:pt idx="4960">
                  <c:v>3.2276300000000001E-2</c:v>
                </c:pt>
                <c:pt idx="4961">
                  <c:v>3.3158800000000002E-2</c:v>
                </c:pt>
                <c:pt idx="4962">
                  <c:v>3.4255099999999997E-2</c:v>
                </c:pt>
                <c:pt idx="4963">
                  <c:v>3.5184899999999998E-2</c:v>
                </c:pt>
                <c:pt idx="4964">
                  <c:v>3.63314E-2</c:v>
                </c:pt>
                <c:pt idx="4965">
                  <c:v>3.7111999999999999E-2</c:v>
                </c:pt>
                <c:pt idx="4966">
                  <c:v>3.8165400000000002E-2</c:v>
                </c:pt>
                <c:pt idx="4967">
                  <c:v>3.8974099999999998E-2</c:v>
                </c:pt>
                <c:pt idx="4968">
                  <c:v>4.0031299999999999E-2</c:v>
                </c:pt>
                <c:pt idx="4969">
                  <c:v>4.10424E-2</c:v>
                </c:pt>
                <c:pt idx="4970">
                  <c:v>4.1775899999999998E-2</c:v>
                </c:pt>
                <c:pt idx="4971">
                  <c:v>4.2756200000000001E-2</c:v>
                </c:pt>
                <c:pt idx="4972">
                  <c:v>4.3534299999999998E-2</c:v>
                </c:pt>
                <c:pt idx="4973">
                  <c:v>4.4519599999999999E-2</c:v>
                </c:pt>
                <c:pt idx="4974">
                  <c:v>4.56564E-2</c:v>
                </c:pt>
                <c:pt idx="4975">
                  <c:v>4.6349300000000003E-2</c:v>
                </c:pt>
                <c:pt idx="4976">
                  <c:v>4.7432500000000002E-2</c:v>
                </c:pt>
                <c:pt idx="4977">
                  <c:v>4.8178600000000002E-2</c:v>
                </c:pt>
                <c:pt idx="4978">
                  <c:v>4.9182799999999999E-2</c:v>
                </c:pt>
                <c:pt idx="4979">
                  <c:v>5.0101699999999999E-2</c:v>
                </c:pt>
                <c:pt idx="4980">
                  <c:v>5.0951400000000001E-2</c:v>
                </c:pt>
                <c:pt idx="4981">
                  <c:v>5.1866900000000001E-2</c:v>
                </c:pt>
                <c:pt idx="4982">
                  <c:v>5.2610799999999999E-2</c:v>
                </c:pt>
                <c:pt idx="4983">
                  <c:v>5.34619E-2</c:v>
                </c:pt>
                <c:pt idx="4984">
                  <c:v>5.4436199999999997E-2</c:v>
                </c:pt>
                <c:pt idx="4985">
                  <c:v>5.5027600000000003E-2</c:v>
                </c:pt>
                <c:pt idx="4986">
                  <c:v>5.5819000000000001E-2</c:v>
                </c:pt>
                <c:pt idx="4987">
                  <c:v>5.65885E-2</c:v>
                </c:pt>
                <c:pt idx="4988">
                  <c:v>5.74099E-2</c:v>
                </c:pt>
                <c:pt idx="4989">
                  <c:v>5.81939E-2</c:v>
                </c:pt>
                <c:pt idx="4990">
                  <c:v>5.8798000000000003E-2</c:v>
                </c:pt>
                <c:pt idx="4991">
                  <c:v>5.9546099999999998E-2</c:v>
                </c:pt>
                <c:pt idx="4992">
                  <c:v>6.0320600000000002E-2</c:v>
                </c:pt>
                <c:pt idx="4993">
                  <c:v>6.0895699999999997E-2</c:v>
                </c:pt>
                <c:pt idx="4994">
                  <c:v>6.1720400000000002E-2</c:v>
                </c:pt>
                <c:pt idx="4995">
                  <c:v>6.24194E-2</c:v>
                </c:pt>
                <c:pt idx="4996">
                  <c:v>6.3045000000000004E-2</c:v>
                </c:pt>
                <c:pt idx="4997">
                  <c:v>6.3713000000000006E-2</c:v>
                </c:pt>
                <c:pt idx="4998">
                  <c:v>6.4340900000000006E-2</c:v>
                </c:pt>
                <c:pt idx="4999">
                  <c:v>6.5053700000000006E-2</c:v>
                </c:pt>
                <c:pt idx="5000">
                  <c:v>6.5709299999999998E-2</c:v>
                </c:pt>
                <c:pt idx="5001">
                  <c:v>6.6172300000000003E-2</c:v>
                </c:pt>
                <c:pt idx="5002">
                  <c:v>6.6945599999999994E-2</c:v>
                </c:pt>
                <c:pt idx="5003">
                  <c:v>6.7516599999999996E-2</c:v>
                </c:pt>
                <c:pt idx="5004">
                  <c:v>6.7989400000000005E-2</c:v>
                </c:pt>
                <c:pt idx="5005">
                  <c:v>6.8625500000000006E-2</c:v>
                </c:pt>
                <c:pt idx="5006">
                  <c:v>6.9124099999999994E-2</c:v>
                </c:pt>
                <c:pt idx="5007">
                  <c:v>6.9606799999999996E-2</c:v>
                </c:pt>
                <c:pt idx="5008">
                  <c:v>7.0055400000000004E-2</c:v>
                </c:pt>
                <c:pt idx="5009">
                  <c:v>7.0542900000000006E-2</c:v>
                </c:pt>
                <c:pt idx="5010">
                  <c:v>7.0913000000000004E-2</c:v>
                </c:pt>
                <c:pt idx="5011">
                  <c:v>7.1459900000000007E-2</c:v>
                </c:pt>
                <c:pt idx="5012">
                  <c:v>7.1722300000000003E-2</c:v>
                </c:pt>
                <c:pt idx="5013">
                  <c:v>7.2100200000000003E-2</c:v>
                </c:pt>
                <c:pt idx="5014">
                  <c:v>7.2494199999999995E-2</c:v>
                </c:pt>
                <c:pt idx="5015">
                  <c:v>7.2904099999999999E-2</c:v>
                </c:pt>
                <c:pt idx="5016">
                  <c:v>7.3418899999999995E-2</c:v>
                </c:pt>
                <c:pt idx="5017">
                  <c:v>7.3754399999999998E-2</c:v>
                </c:pt>
                <c:pt idx="5018">
                  <c:v>7.3969900000000005E-2</c:v>
                </c:pt>
                <c:pt idx="5019">
                  <c:v>7.4337799999999996E-2</c:v>
                </c:pt>
                <c:pt idx="5020">
                  <c:v>7.4633599999999994E-2</c:v>
                </c:pt>
                <c:pt idx="5021">
                  <c:v>7.5013200000000002E-2</c:v>
                </c:pt>
                <c:pt idx="5022">
                  <c:v>7.5251499999999999E-2</c:v>
                </c:pt>
                <c:pt idx="5023">
                  <c:v>7.5521400000000002E-2</c:v>
                </c:pt>
                <c:pt idx="5024">
                  <c:v>7.5658299999999998E-2</c:v>
                </c:pt>
                <c:pt idx="5025">
                  <c:v>7.6031000000000001E-2</c:v>
                </c:pt>
                <c:pt idx="5026">
                  <c:v>7.6277700000000004E-2</c:v>
                </c:pt>
                <c:pt idx="5027">
                  <c:v>7.6378000000000001E-2</c:v>
                </c:pt>
                <c:pt idx="5028">
                  <c:v>7.6653499999999999E-2</c:v>
                </c:pt>
                <c:pt idx="5029">
                  <c:v>7.6812500000000006E-2</c:v>
                </c:pt>
                <c:pt idx="5030">
                  <c:v>7.7077400000000004E-2</c:v>
                </c:pt>
                <c:pt idx="5031">
                  <c:v>7.73287E-2</c:v>
                </c:pt>
                <c:pt idx="5032">
                  <c:v>7.7356400000000006E-2</c:v>
                </c:pt>
                <c:pt idx="5033">
                  <c:v>7.7633199999999999E-2</c:v>
                </c:pt>
                <c:pt idx="5034">
                  <c:v>7.7530699999999994E-2</c:v>
                </c:pt>
                <c:pt idx="5035">
                  <c:v>7.7553899999999995E-2</c:v>
                </c:pt>
                <c:pt idx="5036">
                  <c:v>7.77722E-2</c:v>
                </c:pt>
                <c:pt idx="5037">
                  <c:v>7.7821299999999996E-2</c:v>
                </c:pt>
                <c:pt idx="5038">
                  <c:v>7.7834500000000001E-2</c:v>
                </c:pt>
                <c:pt idx="5039">
                  <c:v>7.7724699999999994E-2</c:v>
                </c:pt>
                <c:pt idx="5040">
                  <c:v>7.7885599999999999E-2</c:v>
                </c:pt>
                <c:pt idx="5041">
                  <c:v>7.7920799999999998E-2</c:v>
                </c:pt>
                <c:pt idx="5042">
                  <c:v>7.8068299999999993E-2</c:v>
                </c:pt>
                <c:pt idx="5043">
                  <c:v>7.8033400000000003E-2</c:v>
                </c:pt>
                <c:pt idx="5044">
                  <c:v>7.8032799999999999E-2</c:v>
                </c:pt>
                <c:pt idx="5045">
                  <c:v>7.8194299999999994E-2</c:v>
                </c:pt>
                <c:pt idx="5046">
                  <c:v>7.8251200000000007E-2</c:v>
                </c:pt>
                <c:pt idx="5047">
                  <c:v>7.8021699999999999E-2</c:v>
                </c:pt>
                <c:pt idx="5048">
                  <c:v>7.8108300000000006E-2</c:v>
                </c:pt>
                <c:pt idx="5049">
                  <c:v>7.82447E-2</c:v>
                </c:pt>
                <c:pt idx="5050">
                  <c:v>7.8156500000000004E-2</c:v>
                </c:pt>
                <c:pt idx="5051">
                  <c:v>7.8007999999999994E-2</c:v>
                </c:pt>
                <c:pt idx="5052">
                  <c:v>7.8121899999999994E-2</c:v>
                </c:pt>
                <c:pt idx="5053">
                  <c:v>7.7920600000000007E-2</c:v>
                </c:pt>
                <c:pt idx="5054">
                  <c:v>7.8019599999999995E-2</c:v>
                </c:pt>
                <c:pt idx="5055">
                  <c:v>7.7932299999999996E-2</c:v>
                </c:pt>
                <c:pt idx="5056">
                  <c:v>7.7876600000000004E-2</c:v>
                </c:pt>
                <c:pt idx="5057">
                  <c:v>7.7777899999999997E-2</c:v>
                </c:pt>
                <c:pt idx="5058">
                  <c:v>7.7555100000000002E-2</c:v>
                </c:pt>
                <c:pt idx="5059">
                  <c:v>7.7691300000000005E-2</c:v>
                </c:pt>
                <c:pt idx="5060">
                  <c:v>7.7494099999999996E-2</c:v>
                </c:pt>
                <c:pt idx="5061">
                  <c:v>7.7302099999999999E-2</c:v>
                </c:pt>
                <c:pt idx="5062">
                  <c:v>7.7247700000000002E-2</c:v>
                </c:pt>
                <c:pt idx="5063">
                  <c:v>7.7032600000000007E-2</c:v>
                </c:pt>
                <c:pt idx="5064">
                  <c:v>7.69672E-2</c:v>
                </c:pt>
                <c:pt idx="5065">
                  <c:v>7.6824799999999999E-2</c:v>
                </c:pt>
                <c:pt idx="5066">
                  <c:v>7.6630400000000001E-2</c:v>
                </c:pt>
                <c:pt idx="5067">
                  <c:v>7.6481499999999994E-2</c:v>
                </c:pt>
                <c:pt idx="5068">
                  <c:v>7.6154600000000003E-2</c:v>
                </c:pt>
                <c:pt idx="5069">
                  <c:v>7.62129E-2</c:v>
                </c:pt>
                <c:pt idx="5070">
                  <c:v>7.5886099999999998E-2</c:v>
                </c:pt>
                <c:pt idx="5071">
                  <c:v>7.5718599999999997E-2</c:v>
                </c:pt>
                <c:pt idx="5072">
                  <c:v>7.5703000000000006E-2</c:v>
                </c:pt>
                <c:pt idx="5073">
                  <c:v>7.5485099999999999E-2</c:v>
                </c:pt>
                <c:pt idx="5074">
                  <c:v>7.5275800000000004E-2</c:v>
                </c:pt>
                <c:pt idx="5075">
                  <c:v>7.5083300000000006E-2</c:v>
                </c:pt>
                <c:pt idx="5076">
                  <c:v>7.4988700000000005E-2</c:v>
                </c:pt>
                <c:pt idx="5077">
                  <c:v>7.4618400000000001E-2</c:v>
                </c:pt>
                <c:pt idx="5078">
                  <c:v>7.4522099999999994E-2</c:v>
                </c:pt>
                <c:pt idx="5079">
                  <c:v>7.4374800000000005E-2</c:v>
                </c:pt>
                <c:pt idx="5080">
                  <c:v>7.4092400000000003E-2</c:v>
                </c:pt>
                <c:pt idx="5081">
                  <c:v>7.3794499999999999E-2</c:v>
                </c:pt>
                <c:pt idx="5082">
                  <c:v>7.3479600000000006E-2</c:v>
                </c:pt>
                <c:pt idx="5083">
                  <c:v>7.3480400000000001E-2</c:v>
                </c:pt>
                <c:pt idx="5084">
                  <c:v>7.3150300000000001E-2</c:v>
                </c:pt>
                <c:pt idx="5085">
                  <c:v>7.2950299999999996E-2</c:v>
                </c:pt>
                <c:pt idx="5086">
                  <c:v>7.2610599999999997E-2</c:v>
                </c:pt>
                <c:pt idx="5087">
                  <c:v>7.2368299999999997E-2</c:v>
                </c:pt>
                <c:pt idx="5088">
                  <c:v>7.2242200000000006E-2</c:v>
                </c:pt>
                <c:pt idx="5089">
                  <c:v>7.1792400000000006E-2</c:v>
                </c:pt>
                <c:pt idx="5090">
                  <c:v>7.1423799999999996E-2</c:v>
                </c:pt>
                <c:pt idx="5091">
                  <c:v>7.1237400000000006E-2</c:v>
                </c:pt>
                <c:pt idx="5092">
                  <c:v>7.0645600000000003E-2</c:v>
                </c:pt>
                <c:pt idx="5093">
                  <c:v>7.0609199999999997E-2</c:v>
                </c:pt>
                <c:pt idx="5094">
                  <c:v>7.0119799999999996E-2</c:v>
                </c:pt>
                <c:pt idx="5095">
                  <c:v>6.9920999999999997E-2</c:v>
                </c:pt>
                <c:pt idx="5096">
                  <c:v>6.9394800000000006E-2</c:v>
                </c:pt>
                <c:pt idx="5097">
                  <c:v>6.9003700000000001E-2</c:v>
                </c:pt>
                <c:pt idx="5098">
                  <c:v>6.8894999999999998E-2</c:v>
                </c:pt>
                <c:pt idx="5099">
                  <c:v>6.8541699999999997E-2</c:v>
                </c:pt>
                <c:pt idx="5100">
                  <c:v>6.8034499999999998E-2</c:v>
                </c:pt>
                <c:pt idx="5101">
                  <c:v>6.78753E-2</c:v>
                </c:pt>
                <c:pt idx="5102">
                  <c:v>6.7323400000000005E-2</c:v>
                </c:pt>
                <c:pt idx="5103">
                  <c:v>6.7170999999999995E-2</c:v>
                </c:pt>
                <c:pt idx="5104">
                  <c:v>6.6559900000000005E-2</c:v>
                </c:pt>
                <c:pt idx="5105">
                  <c:v>6.6173599999999999E-2</c:v>
                </c:pt>
                <c:pt idx="5106">
                  <c:v>6.5705600000000003E-2</c:v>
                </c:pt>
                <c:pt idx="5107">
                  <c:v>6.5276000000000001E-2</c:v>
                </c:pt>
                <c:pt idx="5108">
                  <c:v>6.4999699999999994E-2</c:v>
                </c:pt>
                <c:pt idx="5109">
                  <c:v>6.4298599999999997E-2</c:v>
                </c:pt>
                <c:pt idx="5110">
                  <c:v>6.3935400000000003E-2</c:v>
                </c:pt>
                <c:pt idx="5111">
                  <c:v>6.3499799999999995E-2</c:v>
                </c:pt>
                <c:pt idx="5112">
                  <c:v>6.3176800000000005E-2</c:v>
                </c:pt>
                <c:pt idx="5113">
                  <c:v>6.2585500000000002E-2</c:v>
                </c:pt>
                <c:pt idx="5114">
                  <c:v>6.2234600000000001E-2</c:v>
                </c:pt>
                <c:pt idx="5115">
                  <c:v>6.1632199999999998E-2</c:v>
                </c:pt>
                <c:pt idx="5116">
                  <c:v>6.1182300000000002E-2</c:v>
                </c:pt>
                <c:pt idx="5117">
                  <c:v>6.0585199999999999E-2</c:v>
                </c:pt>
                <c:pt idx="5118">
                  <c:v>6.0155100000000003E-2</c:v>
                </c:pt>
                <c:pt idx="5119">
                  <c:v>5.9681100000000001E-2</c:v>
                </c:pt>
                <c:pt idx="5120">
                  <c:v>5.9034499999999997E-2</c:v>
                </c:pt>
                <c:pt idx="5121">
                  <c:v>5.8486700000000003E-2</c:v>
                </c:pt>
                <c:pt idx="5122">
                  <c:v>5.81092E-2</c:v>
                </c:pt>
                <c:pt idx="5123">
                  <c:v>5.7389599999999999E-2</c:v>
                </c:pt>
                <c:pt idx="5124">
                  <c:v>5.7081199999999999E-2</c:v>
                </c:pt>
                <c:pt idx="5125">
                  <c:v>5.6311E-2</c:v>
                </c:pt>
                <c:pt idx="5126">
                  <c:v>5.5916100000000003E-2</c:v>
                </c:pt>
                <c:pt idx="5127">
                  <c:v>5.5381399999999997E-2</c:v>
                </c:pt>
                <c:pt idx="5128">
                  <c:v>5.48142E-2</c:v>
                </c:pt>
                <c:pt idx="5129">
                  <c:v>5.44831E-2</c:v>
                </c:pt>
                <c:pt idx="5130">
                  <c:v>5.3801000000000002E-2</c:v>
                </c:pt>
                <c:pt idx="5131">
                  <c:v>5.3384899999999999E-2</c:v>
                </c:pt>
                <c:pt idx="5132">
                  <c:v>5.2803799999999998E-2</c:v>
                </c:pt>
                <c:pt idx="5133">
                  <c:v>5.2292100000000001E-2</c:v>
                </c:pt>
                <c:pt idx="5134">
                  <c:v>5.1803000000000002E-2</c:v>
                </c:pt>
                <c:pt idx="5135">
                  <c:v>5.1137599999999998E-2</c:v>
                </c:pt>
                <c:pt idx="5136">
                  <c:v>5.07441E-2</c:v>
                </c:pt>
                <c:pt idx="5137">
                  <c:v>4.9976699999999999E-2</c:v>
                </c:pt>
                <c:pt idx="5138">
                  <c:v>4.9395500000000002E-2</c:v>
                </c:pt>
                <c:pt idx="5139">
                  <c:v>4.8871600000000001E-2</c:v>
                </c:pt>
                <c:pt idx="5140">
                  <c:v>4.84606E-2</c:v>
                </c:pt>
                <c:pt idx="5141">
                  <c:v>4.7814700000000002E-2</c:v>
                </c:pt>
                <c:pt idx="5142">
                  <c:v>4.7268900000000003E-2</c:v>
                </c:pt>
                <c:pt idx="5143">
                  <c:v>4.6631100000000002E-2</c:v>
                </c:pt>
                <c:pt idx="5144">
                  <c:v>4.6154300000000002E-2</c:v>
                </c:pt>
                <c:pt idx="5145">
                  <c:v>4.56576E-2</c:v>
                </c:pt>
                <c:pt idx="5146">
                  <c:v>4.5101000000000002E-2</c:v>
                </c:pt>
                <c:pt idx="5147">
                  <c:v>4.4451900000000003E-2</c:v>
                </c:pt>
                <c:pt idx="5148">
                  <c:v>4.3910100000000001E-2</c:v>
                </c:pt>
                <c:pt idx="5149">
                  <c:v>4.3202999999999998E-2</c:v>
                </c:pt>
                <c:pt idx="5150">
                  <c:v>4.2926800000000001E-2</c:v>
                </c:pt>
                <c:pt idx="5151">
                  <c:v>4.2282399999999998E-2</c:v>
                </c:pt>
                <c:pt idx="5152">
                  <c:v>4.1710999999999998E-2</c:v>
                </c:pt>
                <c:pt idx="5153">
                  <c:v>4.1385699999999997E-2</c:v>
                </c:pt>
                <c:pt idx="5154">
                  <c:v>4.0650499999999999E-2</c:v>
                </c:pt>
                <c:pt idx="5155">
                  <c:v>4.0345699999999998E-2</c:v>
                </c:pt>
                <c:pt idx="5156">
                  <c:v>3.9740900000000003E-2</c:v>
                </c:pt>
                <c:pt idx="5157">
                  <c:v>3.9119300000000003E-2</c:v>
                </c:pt>
                <c:pt idx="5158">
                  <c:v>3.8587200000000002E-2</c:v>
                </c:pt>
                <c:pt idx="5159">
                  <c:v>3.7969700000000002E-2</c:v>
                </c:pt>
                <c:pt idx="5160">
                  <c:v>3.7458699999999998E-2</c:v>
                </c:pt>
                <c:pt idx="5161">
                  <c:v>3.6763499999999998E-2</c:v>
                </c:pt>
                <c:pt idx="5162">
                  <c:v>3.6270499999999997E-2</c:v>
                </c:pt>
                <c:pt idx="5163">
                  <c:v>3.56326E-2</c:v>
                </c:pt>
                <c:pt idx="5164">
                  <c:v>3.5090499999999997E-2</c:v>
                </c:pt>
                <c:pt idx="5165">
                  <c:v>3.4779699999999997E-2</c:v>
                </c:pt>
                <c:pt idx="5166">
                  <c:v>3.4017199999999997E-2</c:v>
                </c:pt>
                <c:pt idx="5167">
                  <c:v>3.3504199999999998E-2</c:v>
                </c:pt>
                <c:pt idx="5168">
                  <c:v>3.3062899999999999E-2</c:v>
                </c:pt>
                <c:pt idx="5169">
                  <c:v>3.2477199999999998E-2</c:v>
                </c:pt>
                <c:pt idx="5170">
                  <c:v>3.2079799999999999E-2</c:v>
                </c:pt>
                <c:pt idx="5171">
                  <c:v>3.1295299999999998E-2</c:v>
                </c:pt>
                <c:pt idx="5172">
                  <c:v>3.0697200000000001E-2</c:v>
                </c:pt>
                <c:pt idx="5173">
                  <c:v>3.0225399999999999E-2</c:v>
                </c:pt>
                <c:pt idx="5174">
                  <c:v>2.9598699999999999E-2</c:v>
                </c:pt>
                <c:pt idx="5175">
                  <c:v>2.8964E-2</c:v>
                </c:pt>
                <c:pt idx="5176">
                  <c:v>2.8387099999999998E-2</c:v>
                </c:pt>
                <c:pt idx="5177">
                  <c:v>2.7638599999999999E-2</c:v>
                </c:pt>
                <c:pt idx="5178">
                  <c:v>2.7146699999999999E-2</c:v>
                </c:pt>
                <c:pt idx="5179">
                  <c:v>2.6627600000000001E-2</c:v>
                </c:pt>
                <c:pt idx="5180">
                  <c:v>2.5941100000000002E-2</c:v>
                </c:pt>
                <c:pt idx="5181">
                  <c:v>2.5516899999999999E-2</c:v>
                </c:pt>
                <c:pt idx="5182">
                  <c:v>2.4742E-2</c:v>
                </c:pt>
                <c:pt idx="5183">
                  <c:v>2.4072300000000001E-2</c:v>
                </c:pt>
                <c:pt idx="5184">
                  <c:v>2.3685299999999999E-2</c:v>
                </c:pt>
                <c:pt idx="5185">
                  <c:v>2.2949799999999999E-2</c:v>
                </c:pt>
                <c:pt idx="5186">
                  <c:v>2.2389900000000001E-2</c:v>
                </c:pt>
                <c:pt idx="5187">
                  <c:v>2.16703E-2</c:v>
                </c:pt>
                <c:pt idx="5188">
                  <c:v>2.0927600000000001E-2</c:v>
                </c:pt>
                <c:pt idx="5189">
                  <c:v>2.0404700000000001E-2</c:v>
                </c:pt>
                <c:pt idx="5190">
                  <c:v>1.97056E-2</c:v>
                </c:pt>
                <c:pt idx="5191">
                  <c:v>1.89981E-2</c:v>
                </c:pt>
                <c:pt idx="5192">
                  <c:v>1.83374E-2</c:v>
                </c:pt>
                <c:pt idx="5193">
                  <c:v>1.7699199999999998E-2</c:v>
                </c:pt>
                <c:pt idx="5194">
                  <c:v>1.7131199999999999E-2</c:v>
                </c:pt>
                <c:pt idx="5195">
                  <c:v>1.63524E-2</c:v>
                </c:pt>
                <c:pt idx="5196">
                  <c:v>1.5827899999999999E-2</c:v>
                </c:pt>
                <c:pt idx="5197">
                  <c:v>1.51141E-2</c:v>
                </c:pt>
                <c:pt idx="5198">
                  <c:v>1.4448000000000001E-2</c:v>
                </c:pt>
                <c:pt idx="5199">
                  <c:v>1.3716900000000001E-2</c:v>
                </c:pt>
                <c:pt idx="5200">
                  <c:v>1.31389E-2</c:v>
                </c:pt>
                <c:pt idx="5201">
                  <c:v>1.2454099999999999E-2</c:v>
                </c:pt>
                <c:pt idx="5202">
                  <c:v>1.1783200000000001E-2</c:v>
                </c:pt>
                <c:pt idx="5203">
                  <c:v>1.11214E-2</c:v>
                </c:pt>
                <c:pt idx="5204">
                  <c:v>1.05766E-2</c:v>
                </c:pt>
                <c:pt idx="5205">
                  <c:v>9.8448200000000007E-3</c:v>
                </c:pt>
                <c:pt idx="5206">
                  <c:v>8.9701799999999995E-3</c:v>
                </c:pt>
                <c:pt idx="5207">
                  <c:v>8.5787699999999995E-3</c:v>
                </c:pt>
                <c:pt idx="5208">
                  <c:v>7.9644299999999998E-3</c:v>
                </c:pt>
                <c:pt idx="5209">
                  <c:v>7.2732999999999999E-3</c:v>
                </c:pt>
                <c:pt idx="5210">
                  <c:v>6.7525099999999998E-3</c:v>
                </c:pt>
                <c:pt idx="5211">
                  <c:v>5.8908199999999997E-3</c:v>
                </c:pt>
                <c:pt idx="5212">
                  <c:v>5.3935700000000003E-3</c:v>
                </c:pt>
                <c:pt idx="5213">
                  <c:v>4.7733599999999999E-3</c:v>
                </c:pt>
                <c:pt idx="5214">
                  <c:v>4.0237199999999997E-3</c:v>
                </c:pt>
                <c:pt idx="5215">
                  <c:v>3.5677299999999999E-3</c:v>
                </c:pt>
                <c:pt idx="5216">
                  <c:v>2.61897E-3</c:v>
                </c:pt>
                <c:pt idx="5217">
                  <c:v>2.0152E-3</c:v>
                </c:pt>
                <c:pt idx="5218">
                  <c:v>1.3055499999999999E-3</c:v>
                </c:pt>
                <c:pt idx="5219">
                  <c:v>5.1274999999999997E-4</c:v>
                </c:pt>
                <c:pt idx="5220">
                  <c:v>-1.36771E-4</c:v>
                </c:pt>
                <c:pt idx="5221">
                  <c:v>-8.6420300000000002E-4</c:v>
                </c:pt>
                <c:pt idx="5222">
                  <c:v>-1.5270100000000001E-3</c:v>
                </c:pt>
                <c:pt idx="5223">
                  <c:v>-2.0245699999999998E-3</c:v>
                </c:pt>
                <c:pt idx="5224">
                  <c:v>-2.7939800000000002E-3</c:v>
                </c:pt>
                <c:pt idx="5225">
                  <c:v>-3.37492E-3</c:v>
                </c:pt>
                <c:pt idx="5226">
                  <c:v>-4.0057399999999998E-3</c:v>
                </c:pt>
                <c:pt idx="5227">
                  <c:v>-4.6183400000000003E-3</c:v>
                </c:pt>
                <c:pt idx="5228">
                  <c:v>-5.1456499999999999E-3</c:v>
                </c:pt>
                <c:pt idx="5229">
                  <c:v>-6.0079599999999997E-3</c:v>
                </c:pt>
                <c:pt idx="5230">
                  <c:v>-6.5632199999999998E-3</c:v>
                </c:pt>
                <c:pt idx="5231">
                  <c:v>-7.2270099999999999E-3</c:v>
                </c:pt>
                <c:pt idx="5232">
                  <c:v>-7.8515300000000007E-3</c:v>
                </c:pt>
                <c:pt idx="5233">
                  <c:v>-8.3966900000000001E-3</c:v>
                </c:pt>
                <c:pt idx="5234">
                  <c:v>-9.2245999999999995E-3</c:v>
                </c:pt>
                <c:pt idx="5235">
                  <c:v>-9.9146800000000004E-3</c:v>
                </c:pt>
                <c:pt idx="5236">
                  <c:v>-1.0445599999999999E-2</c:v>
                </c:pt>
                <c:pt idx="5237">
                  <c:v>-1.1158899999999999E-2</c:v>
                </c:pt>
                <c:pt idx="5238">
                  <c:v>-1.1719800000000001E-2</c:v>
                </c:pt>
                <c:pt idx="5239">
                  <c:v>-1.2584400000000001E-2</c:v>
                </c:pt>
                <c:pt idx="5240">
                  <c:v>-1.3387899999999999E-2</c:v>
                </c:pt>
                <c:pt idx="5241">
                  <c:v>-1.4054199999999999E-2</c:v>
                </c:pt>
                <c:pt idx="5242">
                  <c:v>-1.48153E-2</c:v>
                </c:pt>
                <c:pt idx="5243">
                  <c:v>-1.54269E-2</c:v>
                </c:pt>
                <c:pt idx="5244">
                  <c:v>-1.61321E-2</c:v>
                </c:pt>
                <c:pt idx="5245">
                  <c:v>-1.7045399999999999E-2</c:v>
                </c:pt>
                <c:pt idx="5246">
                  <c:v>-1.7610299999999999E-2</c:v>
                </c:pt>
                <c:pt idx="5247">
                  <c:v>-1.8337699999999998E-2</c:v>
                </c:pt>
                <c:pt idx="5248">
                  <c:v>-1.90864E-2</c:v>
                </c:pt>
                <c:pt idx="5249">
                  <c:v>-1.9696999999999999E-2</c:v>
                </c:pt>
                <c:pt idx="5250">
                  <c:v>-2.0572400000000001E-2</c:v>
                </c:pt>
                <c:pt idx="5251">
                  <c:v>-2.11989E-2</c:v>
                </c:pt>
                <c:pt idx="5252">
                  <c:v>-2.19834E-2</c:v>
                </c:pt>
                <c:pt idx="5253">
                  <c:v>-2.2664E-2</c:v>
                </c:pt>
                <c:pt idx="5254">
                  <c:v>-2.3413799999999999E-2</c:v>
                </c:pt>
                <c:pt idx="5255">
                  <c:v>-2.4212000000000001E-2</c:v>
                </c:pt>
                <c:pt idx="5256">
                  <c:v>-2.4797699999999999E-2</c:v>
                </c:pt>
                <c:pt idx="5257">
                  <c:v>-2.57229E-2</c:v>
                </c:pt>
                <c:pt idx="5258">
                  <c:v>-2.64046E-2</c:v>
                </c:pt>
                <c:pt idx="5259">
                  <c:v>-2.72172E-2</c:v>
                </c:pt>
                <c:pt idx="5260">
                  <c:v>-2.7999099999999999E-2</c:v>
                </c:pt>
                <c:pt idx="5261">
                  <c:v>-2.8736999999999999E-2</c:v>
                </c:pt>
                <c:pt idx="5262">
                  <c:v>-2.9646700000000002E-2</c:v>
                </c:pt>
                <c:pt idx="5263">
                  <c:v>-3.0429500000000002E-2</c:v>
                </c:pt>
                <c:pt idx="5264">
                  <c:v>-3.10748E-2</c:v>
                </c:pt>
                <c:pt idx="5265">
                  <c:v>-3.1909600000000003E-2</c:v>
                </c:pt>
                <c:pt idx="5266">
                  <c:v>-3.2676499999999997E-2</c:v>
                </c:pt>
                <c:pt idx="5267">
                  <c:v>-3.3421899999999997E-2</c:v>
                </c:pt>
                <c:pt idx="5268">
                  <c:v>-3.42685E-2</c:v>
                </c:pt>
                <c:pt idx="5269">
                  <c:v>-3.4888799999999998E-2</c:v>
                </c:pt>
                <c:pt idx="5270">
                  <c:v>-3.5704E-2</c:v>
                </c:pt>
                <c:pt idx="5271">
                  <c:v>-3.6497300000000003E-2</c:v>
                </c:pt>
                <c:pt idx="5272">
                  <c:v>-3.7139400000000003E-2</c:v>
                </c:pt>
                <c:pt idx="5273">
                  <c:v>-3.8084399999999997E-2</c:v>
                </c:pt>
                <c:pt idx="5274">
                  <c:v>-3.8790900000000003E-2</c:v>
                </c:pt>
                <c:pt idx="5275">
                  <c:v>-3.95485E-2</c:v>
                </c:pt>
                <c:pt idx="5276">
                  <c:v>-4.0445599999999998E-2</c:v>
                </c:pt>
                <c:pt idx="5277">
                  <c:v>-4.1035299999999997E-2</c:v>
                </c:pt>
                <c:pt idx="5278">
                  <c:v>-4.1896000000000003E-2</c:v>
                </c:pt>
                <c:pt idx="5279">
                  <c:v>-4.2547099999999997E-2</c:v>
                </c:pt>
                <c:pt idx="5280">
                  <c:v>-4.3223499999999998E-2</c:v>
                </c:pt>
                <c:pt idx="5281">
                  <c:v>-4.41731E-2</c:v>
                </c:pt>
                <c:pt idx="5282">
                  <c:v>-4.4747200000000001E-2</c:v>
                </c:pt>
                <c:pt idx="5283">
                  <c:v>-4.5655899999999999E-2</c:v>
                </c:pt>
                <c:pt idx="5284">
                  <c:v>-4.63007E-2</c:v>
                </c:pt>
                <c:pt idx="5285">
                  <c:v>-4.7011999999999998E-2</c:v>
                </c:pt>
                <c:pt idx="5286">
                  <c:v>-4.7932500000000003E-2</c:v>
                </c:pt>
                <c:pt idx="5287">
                  <c:v>-4.8517999999999999E-2</c:v>
                </c:pt>
                <c:pt idx="5288">
                  <c:v>-4.9287600000000001E-2</c:v>
                </c:pt>
                <c:pt idx="5289">
                  <c:v>-4.9946299999999999E-2</c:v>
                </c:pt>
                <c:pt idx="5290">
                  <c:v>-5.0520900000000001E-2</c:v>
                </c:pt>
                <c:pt idx="5291">
                  <c:v>-5.14352E-2</c:v>
                </c:pt>
                <c:pt idx="5292">
                  <c:v>-5.1896299999999999E-2</c:v>
                </c:pt>
                <c:pt idx="5293">
                  <c:v>-5.2607500000000001E-2</c:v>
                </c:pt>
                <c:pt idx="5294">
                  <c:v>-5.3159999999999999E-2</c:v>
                </c:pt>
                <c:pt idx="5295">
                  <c:v>-5.3809500000000003E-2</c:v>
                </c:pt>
                <c:pt idx="5296">
                  <c:v>-5.4590600000000003E-2</c:v>
                </c:pt>
                <c:pt idx="5297">
                  <c:v>-5.5214699999999999E-2</c:v>
                </c:pt>
                <c:pt idx="5298">
                  <c:v>-5.5781799999999999E-2</c:v>
                </c:pt>
                <c:pt idx="5299">
                  <c:v>-5.6356999999999997E-2</c:v>
                </c:pt>
                <c:pt idx="5300">
                  <c:v>-5.7008299999999998E-2</c:v>
                </c:pt>
                <c:pt idx="5301">
                  <c:v>-5.76599E-2</c:v>
                </c:pt>
                <c:pt idx="5302">
                  <c:v>-5.8364100000000002E-2</c:v>
                </c:pt>
                <c:pt idx="5303">
                  <c:v>-5.8826000000000003E-2</c:v>
                </c:pt>
                <c:pt idx="5304">
                  <c:v>-5.9381200000000002E-2</c:v>
                </c:pt>
                <c:pt idx="5305">
                  <c:v>-5.9901500000000003E-2</c:v>
                </c:pt>
                <c:pt idx="5306">
                  <c:v>-6.0592899999999998E-2</c:v>
                </c:pt>
                <c:pt idx="5307">
                  <c:v>-6.1192299999999998E-2</c:v>
                </c:pt>
                <c:pt idx="5308">
                  <c:v>-6.17044E-2</c:v>
                </c:pt>
                <c:pt idx="5309">
                  <c:v>-6.2389100000000003E-2</c:v>
                </c:pt>
                <c:pt idx="5310">
                  <c:v>-6.2865000000000004E-2</c:v>
                </c:pt>
                <c:pt idx="5311">
                  <c:v>-6.3420599999999994E-2</c:v>
                </c:pt>
                <c:pt idx="5312">
                  <c:v>-6.4015600000000006E-2</c:v>
                </c:pt>
                <c:pt idx="5313">
                  <c:v>-6.4573500000000006E-2</c:v>
                </c:pt>
                <c:pt idx="5314">
                  <c:v>-6.5037200000000003E-2</c:v>
                </c:pt>
                <c:pt idx="5315">
                  <c:v>-6.5473600000000007E-2</c:v>
                </c:pt>
                <c:pt idx="5316">
                  <c:v>-6.6034800000000005E-2</c:v>
                </c:pt>
                <c:pt idx="5317">
                  <c:v>-6.6458299999999998E-2</c:v>
                </c:pt>
                <c:pt idx="5318">
                  <c:v>-6.6902100000000006E-2</c:v>
                </c:pt>
                <c:pt idx="5319">
                  <c:v>-6.7308400000000004E-2</c:v>
                </c:pt>
                <c:pt idx="5320">
                  <c:v>-6.7932099999999995E-2</c:v>
                </c:pt>
                <c:pt idx="5321">
                  <c:v>-6.8118100000000001E-2</c:v>
                </c:pt>
                <c:pt idx="5322">
                  <c:v>-6.8571800000000002E-2</c:v>
                </c:pt>
                <c:pt idx="5323">
                  <c:v>-6.9095299999999998E-2</c:v>
                </c:pt>
                <c:pt idx="5324">
                  <c:v>-6.9559599999999999E-2</c:v>
                </c:pt>
                <c:pt idx="5325">
                  <c:v>-6.9985400000000003E-2</c:v>
                </c:pt>
                <c:pt idx="5326">
                  <c:v>-7.0211099999999999E-2</c:v>
                </c:pt>
                <c:pt idx="5327">
                  <c:v>-7.0586300000000005E-2</c:v>
                </c:pt>
                <c:pt idx="5328">
                  <c:v>-7.1027900000000005E-2</c:v>
                </c:pt>
                <c:pt idx="5329">
                  <c:v>-7.1322800000000006E-2</c:v>
                </c:pt>
                <c:pt idx="5330">
                  <c:v>-7.1760900000000002E-2</c:v>
                </c:pt>
                <c:pt idx="5331">
                  <c:v>-7.1921899999999997E-2</c:v>
                </c:pt>
                <c:pt idx="5332">
                  <c:v>-7.2354399999999999E-2</c:v>
                </c:pt>
                <c:pt idx="5333">
                  <c:v>-7.2557099999999999E-2</c:v>
                </c:pt>
                <c:pt idx="5334">
                  <c:v>-7.2813000000000003E-2</c:v>
                </c:pt>
                <c:pt idx="5335">
                  <c:v>-7.3167700000000002E-2</c:v>
                </c:pt>
                <c:pt idx="5336">
                  <c:v>-7.3358000000000007E-2</c:v>
                </c:pt>
                <c:pt idx="5337">
                  <c:v>-7.3754899999999998E-2</c:v>
                </c:pt>
                <c:pt idx="5338">
                  <c:v>-7.3853799999999997E-2</c:v>
                </c:pt>
                <c:pt idx="5339">
                  <c:v>-7.4066300000000002E-2</c:v>
                </c:pt>
                <c:pt idx="5340">
                  <c:v>-7.4491199999999994E-2</c:v>
                </c:pt>
                <c:pt idx="5341">
                  <c:v>-7.4454699999999999E-2</c:v>
                </c:pt>
                <c:pt idx="5342">
                  <c:v>-7.4879399999999999E-2</c:v>
                </c:pt>
                <c:pt idx="5343">
                  <c:v>-7.5043600000000002E-2</c:v>
                </c:pt>
                <c:pt idx="5344">
                  <c:v>-7.5217400000000004E-2</c:v>
                </c:pt>
                <c:pt idx="5345">
                  <c:v>-7.5467400000000004E-2</c:v>
                </c:pt>
                <c:pt idx="5346">
                  <c:v>-7.5403499999999998E-2</c:v>
                </c:pt>
                <c:pt idx="5347">
                  <c:v>-7.5575799999999999E-2</c:v>
                </c:pt>
                <c:pt idx="5348">
                  <c:v>-7.5839000000000004E-2</c:v>
                </c:pt>
                <c:pt idx="5349">
                  <c:v>-7.5740399999999999E-2</c:v>
                </c:pt>
                <c:pt idx="5350">
                  <c:v>-7.5831800000000005E-2</c:v>
                </c:pt>
                <c:pt idx="5351">
                  <c:v>-7.5740500000000002E-2</c:v>
                </c:pt>
                <c:pt idx="5352">
                  <c:v>-7.5824500000000003E-2</c:v>
                </c:pt>
                <c:pt idx="5353">
                  <c:v>-7.5840699999999997E-2</c:v>
                </c:pt>
                <c:pt idx="5354">
                  <c:v>-7.5923199999999996E-2</c:v>
                </c:pt>
                <c:pt idx="5355">
                  <c:v>-7.5803899999999994E-2</c:v>
                </c:pt>
                <c:pt idx="5356">
                  <c:v>-7.5800800000000002E-2</c:v>
                </c:pt>
                <c:pt idx="5357">
                  <c:v>-7.5743599999999994E-2</c:v>
                </c:pt>
                <c:pt idx="5358">
                  <c:v>-7.5727600000000006E-2</c:v>
                </c:pt>
                <c:pt idx="5359">
                  <c:v>-7.5709299999999993E-2</c:v>
                </c:pt>
                <c:pt idx="5360">
                  <c:v>-7.5553899999999993E-2</c:v>
                </c:pt>
                <c:pt idx="5361">
                  <c:v>-7.5446700000000005E-2</c:v>
                </c:pt>
                <c:pt idx="5362">
                  <c:v>-7.5195799999999993E-2</c:v>
                </c:pt>
                <c:pt idx="5363">
                  <c:v>-7.5196700000000005E-2</c:v>
                </c:pt>
                <c:pt idx="5364">
                  <c:v>-7.5152399999999994E-2</c:v>
                </c:pt>
                <c:pt idx="5365">
                  <c:v>-7.4962399999999998E-2</c:v>
                </c:pt>
                <c:pt idx="5366">
                  <c:v>-7.4839900000000001E-2</c:v>
                </c:pt>
                <c:pt idx="5367">
                  <c:v>-7.4507799999999999E-2</c:v>
                </c:pt>
                <c:pt idx="5368">
                  <c:v>-7.4309200000000006E-2</c:v>
                </c:pt>
                <c:pt idx="5369">
                  <c:v>-7.4253399999999997E-2</c:v>
                </c:pt>
                <c:pt idx="5370">
                  <c:v>-7.3957499999999995E-2</c:v>
                </c:pt>
                <c:pt idx="5371">
                  <c:v>-7.3689900000000003E-2</c:v>
                </c:pt>
                <c:pt idx="5372">
                  <c:v>-7.3468500000000006E-2</c:v>
                </c:pt>
                <c:pt idx="5373">
                  <c:v>-7.3113300000000006E-2</c:v>
                </c:pt>
                <c:pt idx="5374">
                  <c:v>-7.2807499999999997E-2</c:v>
                </c:pt>
                <c:pt idx="5375">
                  <c:v>-7.2447399999999995E-2</c:v>
                </c:pt>
                <c:pt idx="5376">
                  <c:v>-7.2244199999999995E-2</c:v>
                </c:pt>
                <c:pt idx="5377">
                  <c:v>-7.1856900000000001E-2</c:v>
                </c:pt>
                <c:pt idx="5378">
                  <c:v>-7.1370100000000006E-2</c:v>
                </c:pt>
                <c:pt idx="5379">
                  <c:v>-7.0976999999999998E-2</c:v>
                </c:pt>
                <c:pt idx="5380">
                  <c:v>-7.06904E-2</c:v>
                </c:pt>
                <c:pt idx="5381">
                  <c:v>-7.0237599999999997E-2</c:v>
                </c:pt>
                <c:pt idx="5382">
                  <c:v>-6.9865399999999994E-2</c:v>
                </c:pt>
                <c:pt idx="5383">
                  <c:v>-6.9454299999999997E-2</c:v>
                </c:pt>
                <c:pt idx="5384">
                  <c:v>-6.8857000000000002E-2</c:v>
                </c:pt>
                <c:pt idx="5385">
                  <c:v>-6.8661299999999995E-2</c:v>
                </c:pt>
                <c:pt idx="5386">
                  <c:v>-6.8157599999999999E-2</c:v>
                </c:pt>
                <c:pt idx="5387">
                  <c:v>-6.7736000000000005E-2</c:v>
                </c:pt>
                <c:pt idx="5388">
                  <c:v>-6.7135299999999995E-2</c:v>
                </c:pt>
                <c:pt idx="5389">
                  <c:v>-6.6641199999999998E-2</c:v>
                </c:pt>
                <c:pt idx="5390">
                  <c:v>-6.6092799999999993E-2</c:v>
                </c:pt>
                <c:pt idx="5391">
                  <c:v>-6.5512000000000001E-2</c:v>
                </c:pt>
                <c:pt idx="5392">
                  <c:v>-6.5094299999999994E-2</c:v>
                </c:pt>
                <c:pt idx="5393">
                  <c:v>-6.4429E-2</c:v>
                </c:pt>
                <c:pt idx="5394">
                  <c:v>-6.3888799999999996E-2</c:v>
                </c:pt>
                <c:pt idx="5395">
                  <c:v>-6.3223199999999993E-2</c:v>
                </c:pt>
                <c:pt idx="5396">
                  <c:v>-6.2643599999999994E-2</c:v>
                </c:pt>
                <c:pt idx="5397">
                  <c:v>-6.2207199999999997E-2</c:v>
                </c:pt>
                <c:pt idx="5398">
                  <c:v>-6.1508599999999997E-2</c:v>
                </c:pt>
                <c:pt idx="5399">
                  <c:v>-6.1071199999999999E-2</c:v>
                </c:pt>
                <c:pt idx="5400">
                  <c:v>-6.0278900000000003E-2</c:v>
                </c:pt>
                <c:pt idx="5401">
                  <c:v>-5.9712399999999999E-2</c:v>
                </c:pt>
                <c:pt idx="5402">
                  <c:v>-5.8968699999999999E-2</c:v>
                </c:pt>
                <c:pt idx="5403">
                  <c:v>-5.8364399999999997E-2</c:v>
                </c:pt>
                <c:pt idx="5404">
                  <c:v>-5.77371E-2</c:v>
                </c:pt>
                <c:pt idx="5405">
                  <c:v>-5.7038999999999999E-2</c:v>
                </c:pt>
                <c:pt idx="5406">
                  <c:v>-5.6231499999999997E-2</c:v>
                </c:pt>
                <c:pt idx="5407">
                  <c:v>-5.5576300000000002E-2</c:v>
                </c:pt>
                <c:pt idx="5408">
                  <c:v>-5.4949900000000003E-2</c:v>
                </c:pt>
                <c:pt idx="5409">
                  <c:v>-5.4165400000000002E-2</c:v>
                </c:pt>
                <c:pt idx="5410">
                  <c:v>-5.3505900000000002E-2</c:v>
                </c:pt>
                <c:pt idx="5411">
                  <c:v>-5.2696E-2</c:v>
                </c:pt>
                <c:pt idx="5412">
                  <c:v>-5.1998200000000001E-2</c:v>
                </c:pt>
                <c:pt idx="5413">
                  <c:v>-5.1355999999999999E-2</c:v>
                </c:pt>
                <c:pt idx="5414">
                  <c:v>-5.0466400000000002E-2</c:v>
                </c:pt>
                <c:pt idx="5415">
                  <c:v>-4.9850400000000003E-2</c:v>
                </c:pt>
                <c:pt idx="5416">
                  <c:v>-4.8845E-2</c:v>
                </c:pt>
                <c:pt idx="5417">
                  <c:v>-4.8184999999999999E-2</c:v>
                </c:pt>
                <c:pt idx="5418">
                  <c:v>-4.7260200000000002E-2</c:v>
                </c:pt>
                <c:pt idx="5419">
                  <c:v>-4.6330700000000002E-2</c:v>
                </c:pt>
                <c:pt idx="5420">
                  <c:v>-4.5598100000000003E-2</c:v>
                </c:pt>
                <c:pt idx="5421">
                  <c:v>-4.4681600000000002E-2</c:v>
                </c:pt>
                <c:pt idx="5422">
                  <c:v>-4.3788199999999999E-2</c:v>
                </c:pt>
                <c:pt idx="5423">
                  <c:v>-4.3083999999999997E-2</c:v>
                </c:pt>
                <c:pt idx="5424">
                  <c:v>-4.2075399999999999E-2</c:v>
                </c:pt>
                <c:pt idx="5425">
                  <c:v>-4.1168900000000001E-2</c:v>
                </c:pt>
                <c:pt idx="5426">
                  <c:v>-4.0481099999999999E-2</c:v>
                </c:pt>
                <c:pt idx="5427">
                  <c:v>-3.9472399999999998E-2</c:v>
                </c:pt>
                <c:pt idx="5428">
                  <c:v>-3.85987E-2</c:v>
                </c:pt>
                <c:pt idx="5429">
                  <c:v>-3.7636099999999999E-2</c:v>
                </c:pt>
                <c:pt idx="5430">
                  <c:v>-3.6796099999999998E-2</c:v>
                </c:pt>
                <c:pt idx="5431">
                  <c:v>-3.5785900000000002E-2</c:v>
                </c:pt>
                <c:pt idx="5432">
                  <c:v>-3.4945400000000001E-2</c:v>
                </c:pt>
                <c:pt idx="5433">
                  <c:v>-3.3854500000000003E-2</c:v>
                </c:pt>
                <c:pt idx="5434">
                  <c:v>-3.3028799999999997E-2</c:v>
                </c:pt>
                <c:pt idx="5435">
                  <c:v>-3.2083399999999998E-2</c:v>
                </c:pt>
                <c:pt idx="5436">
                  <c:v>-3.1114599999999999E-2</c:v>
                </c:pt>
                <c:pt idx="5437">
                  <c:v>-3.0195099999999999E-2</c:v>
                </c:pt>
                <c:pt idx="5438">
                  <c:v>-2.90762E-2</c:v>
                </c:pt>
                <c:pt idx="5439">
                  <c:v>-2.8225799999999999E-2</c:v>
                </c:pt>
                <c:pt idx="5440">
                  <c:v>-2.7071399999999999E-2</c:v>
                </c:pt>
                <c:pt idx="5441">
                  <c:v>-2.5953E-2</c:v>
                </c:pt>
                <c:pt idx="5442">
                  <c:v>-2.4987200000000001E-2</c:v>
                </c:pt>
                <c:pt idx="5443">
                  <c:v>-2.3871099999999999E-2</c:v>
                </c:pt>
                <c:pt idx="5444">
                  <c:v>-2.27155E-2</c:v>
                </c:pt>
                <c:pt idx="5445">
                  <c:v>-2.14191E-2</c:v>
                </c:pt>
                <c:pt idx="5446">
                  <c:v>-2.03997E-2</c:v>
                </c:pt>
                <c:pt idx="5447">
                  <c:v>-1.9284300000000001E-2</c:v>
                </c:pt>
                <c:pt idx="5448">
                  <c:v>-1.8110000000000001E-2</c:v>
                </c:pt>
                <c:pt idx="5449">
                  <c:v>-1.7021000000000001E-2</c:v>
                </c:pt>
                <c:pt idx="5450">
                  <c:v>-1.5749099999999999E-2</c:v>
                </c:pt>
                <c:pt idx="5451">
                  <c:v>-1.46812E-2</c:v>
                </c:pt>
                <c:pt idx="5452">
                  <c:v>-1.3337999999999999E-2</c:v>
                </c:pt>
                <c:pt idx="5453">
                  <c:v>-1.2297300000000001E-2</c:v>
                </c:pt>
                <c:pt idx="5454">
                  <c:v>-1.1243700000000001E-2</c:v>
                </c:pt>
                <c:pt idx="5455">
                  <c:v>-9.7701400000000001E-3</c:v>
                </c:pt>
                <c:pt idx="5456">
                  <c:v>-8.6551800000000002E-3</c:v>
                </c:pt>
                <c:pt idx="5457">
                  <c:v>-7.2397E-3</c:v>
                </c:pt>
                <c:pt idx="5458">
                  <c:v>-6.0504499999999998E-3</c:v>
                </c:pt>
                <c:pt idx="5459">
                  <c:v>-4.7426300000000003E-3</c:v>
                </c:pt>
                <c:pt idx="5460">
                  <c:v>-3.4758499999999999E-3</c:v>
                </c:pt>
                <c:pt idx="5461">
                  <c:v>-2.1284799999999999E-3</c:v>
                </c:pt>
                <c:pt idx="5462">
                  <c:v>-7.9172400000000005E-4</c:v>
                </c:pt>
                <c:pt idx="5463">
                  <c:v>6.1793899999999997E-4</c:v>
                </c:pt>
                <c:pt idx="5464">
                  <c:v>1.8491E-3</c:v>
                </c:pt>
                <c:pt idx="5465">
                  <c:v>3.3019999999999998E-3</c:v>
                </c:pt>
                <c:pt idx="5466">
                  <c:v>4.54566E-3</c:v>
                </c:pt>
                <c:pt idx="5467">
                  <c:v>5.9909500000000001E-3</c:v>
                </c:pt>
                <c:pt idx="5468">
                  <c:v>7.2448399999999998E-3</c:v>
                </c:pt>
                <c:pt idx="5469">
                  <c:v>8.85997E-3</c:v>
                </c:pt>
                <c:pt idx="5470">
                  <c:v>1.0294899999999999E-2</c:v>
                </c:pt>
                <c:pt idx="5471">
                  <c:v>1.1644099999999999E-2</c:v>
                </c:pt>
                <c:pt idx="5472">
                  <c:v>1.31285E-2</c:v>
                </c:pt>
                <c:pt idx="5473">
                  <c:v>1.47013E-2</c:v>
                </c:pt>
                <c:pt idx="5474">
                  <c:v>1.6284699999999999E-2</c:v>
                </c:pt>
                <c:pt idx="5475">
                  <c:v>1.7815299999999999E-2</c:v>
                </c:pt>
                <c:pt idx="5476">
                  <c:v>1.9258899999999999E-2</c:v>
                </c:pt>
                <c:pt idx="5477">
                  <c:v>2.0802600000000001E-2</c:v>
                </c:pt>
                <c:pt idx="5478">
                  <c:v>2.2447700000000001E-2</c:v>
                </c:pt>
                <c:pt idx="5479">
                  <c:v>2.3942399999999999E-2</c:v>
                </c:pt>
                <c:pt idx="5480">
                  <c:v>2.5619400000000001E-2</c:v>
                </c:pt>
                <c:pt idx="5481">
                  <c:v>2.7206899999999999E-2</c:v>
                </c:pt>
                <c:pt idx="5482">
                  <c:v>2.86848E-2</c:v>
                </c:pt>
                <c:pt idx="5483">
                  <c:v>3.0270600000000002E-2</c:v>
                </c:pt>
                <c:pt idx="5484">
                  <c:v>3.1897099999999998E-2</c:v>
                </c:pt>
                <c:pt idx="5485">
                  <c:v>3.3563500000000003E-2</c:v>
                </c:pt>
                <c:pt idx="5486">
                  <c:v>3.5384800000000001E-2</c:v>
                </c:pt>
                <c:pt idx="5487">
                  <c:v>3.67824E-2</c:v>
                </c:pt>
                <c:pt idx="5488">
                  <c:v>3.8492499999999999E-2</c:v>
                </c:pt>
                <c:pt idx="5489">
                  <c:v>4.0099599999999999E-2</c:v>
                </c:pt>
                <c:pt idx="5490">
                  <c:v>4.1875999999999997E-2</c:v>
                </c:pt>
                <c:pt idx="5491">
                  <c:v>4.3571699999999998E-2</c:v>
                </c:pt>
                <c:pt idx="5492">
                  <c:v>4.5372200000000001E-2</c:v>
                </c:pt>
                <c:pt idx="5493">
                  <c:v>4.6949999999999999E-2</c:v>
                </c:pt>
                <c:pt idx="5494">
                  <c:v>4.8691199999999997E-2</c:v>
                </c:pt>
                <c:pt idx="5495">
                  <c:v>5.0532100000000003E-2</c:v>
                </c:pt>
                <c:pt idx="5496">
                  <c:v>5.2214200000000002E-2</c:v>
                </c:pt>
                <c:pt idx="5497">
                  <c:v>5.4083199999999998E-2</c:v>
                </c:pt>
                <c:pt idx="5498">
                  <c:v>5.5908300000000001E-2</c:v>
                </c:pt>
                <c:pt idx="5499">
                  <c:v>5.7725600000000002E-2</c:v>
                </c:pt>
                <c:pt idx="5500">
                  <c:v>5.95481E-2</c:v>
                </c:pt>
                <c:pt idx="5501">
                  <c:v>6.1333100000000002E-2</c:v>
                </c:pt>
                <c:pt idx="5502">
                  <c:v>6.3386100000000001E-2</c:v>
                </c:pt>
                <c:pt idx="5503">
                  <c:v>6.5174899999999994E-2</c:v>
                </c:pt>
                <c:pt idx="5504">
                  <c:v>6.7007499999999998E-2</c:v>
                </c:pt>
                <c:pt idx="5505">
                  <c:v>6.8895200000000004E-2</c:v>
                </c:pt>
                <c:pt idx="5506">
                  <c:v>7.0688299999999996E-2</c:v>
                </c:pt>
                <c:pt idx="5507">
                  <c:v>7.2669700000000004E-2</c:v>
                </c:pt>
                <c:pt idx="5508">
                  <c:v>7.44007E-2</c:v>
                </c:pt>
                <c:pt idx="5509">
                  <c:v>7.6282600000000006E-2</c:v>
                </c:pt>
                <c:pt idx="5510">
                  <c:v>7.8130900000000003E-2</c:v>
                </c:pt>
                <c:pt idx="5511">
                  <c:v>8.0001299999999997E-2</c:v>
                </c:pt>
                <c:pt idx="5512">
                  <c:v>8.2070900000000002E-2</c:v>
                </c:pt>
                <c:pt idx="5513">
                  <c:v>8.3957299999999999E-2</c:v>
                </c:pt>
                <c:pt idx="5514">
                  <c:v>8.6070900000000006E-2</c:v>
                </c:pt>
                <c:pt idx="5515">
                  <c:v>8.8035500000000003E-2</c:v>
                </c:pt>
                <c:pt idx="5516">
                  <c:v>8.9806700000000003E-2</c:v>
                </c:pt>
                <c:pt idx="5517">
                  <c:v>9.1951699999999997E-2</c:v>
                </c:pt>
                <c:pt idx="5518">
                  <c:v>9.3814499999999995E-2</c:v>
                </c:pt>
                <c:pt idx="5519">
                  <c:v>9.5932900000000002E-2</c:v>
                </c:pt>
                <c:pt idx="5520">
                  <c:v>9.7764000000000004E-2</c:v>
                </c:pt>
                <c:pt idx="5521">
                  <c:v>9.9716600000000002E-2</c:v>
                </c:pt>
                <c:pt idx="5522">
                  <c:v>0.101788</c:v>
                </c:pt>
                <c:pt idx="5523">
                  <c:v>0.103631</c:v>
                </c:pt>
                <c:pt idx="5524">
                  <c:v>0.105776</c:v>
                </c:pt>
                <c:pt idx="5525">
                  <c:v>0.107692</c:v>
                </c:pt>
                <c:pt idx="5526">
                  <c:v>0.109777</c:v>
                </c:pt>
                <c:pt idx="5527">
                  <c:v>0.11183800000000001</c:v>
                </c:pt>
                <c:pt idx="5528">
                  <c:v>0.11379599999999999</c:v>
                </c:pt>
                <c:pt idx="5529">
                  <c:v>0.115787</c:v>
                </c:pt>
                <c:pt idx="5530">
                  <c:v>0.11777799999999999</c:v>
                </c:pt>
                <c:pt idx="5531">
                  <c:v>0.119865</c:v>
                </c:pt>
                <c:pt idx="5532">
                  <c:v>0.12171800000000001</c:v>
                </c:pt>
                <c:pt idx="5533">
                  <c:v>0.123642</c:v>
                </c:pt>
                <c:pt idx="5534">
                  <c:v>0.12564</c:v>
                </c:pt>
                <c:pt idx="5535">
                  <c:v>0.12748000000000001</c:v>
                </c:pt>
                <c:pt idx="5536">
                  <c:v>0.12953700000000001</c:v>
                </c:pt>
                <c:pt idx="5537">
                  <c:v>0.13131300000000001</c:v>
                </c:pt>
                <c:pt idx="5538">
                  <c:v>0.133413</c:v>
                </c:pt>
                <c:pt idx="5539">
                  <c:v>0.135329</c:v>
                </c:pt>
                <c:pt idx="5540">
                  <c:v>0.13730800000000001</c:v>
                </c:pt>
                <c:pt idx="5541">
                  <c:v>0.139183</c:v>
                </c:pt>
                <c:pt idx="5542">
                  <c:v>0.141266</c:v>
                </c:pt>
                <c:pt idx="5543">
                  <c:v>0.143147</c:v>
                </c:pt>
                <c:pt idx="5544">
                  <c:v>0.145035</c:v>
                </c:pt>
                <c:pt idx="5545">
                  <c:v>0.14688000000000001</c:v>
                </c:pt>
                <c:pt idx="5546">
                  <c:v>0.148755</c:v>
                </c:pt>
                <c:pt idx="5547">
                  <c:v>0.15048600000000001</c:v>
                </c:pt>
                <c:pt idx="5548">
                  <c:v>0.152445</c:v>
                </c:pt>
                <c:pt idx="5549">
                  <c:v>0.15404300000000001</c:v>
                </c:pt>
                <c:pt idx="5550">
                  <c:v>0.15597800000000001</c:v>
                </c:pt>
                <c:pt idx="5551">
                  <c:v>0.157662</c:v>
                </c:pt>
                <c:pt idx="5552">
                  <c:v>0.159384</c:v>
                </c:pt>
                <c:pt idx="5553">
                  <c:v>0.16112099999999999</c:v>
                </c:pt>
                <c:pt idx="5554">
                  <c:v>0.16281699999999999</c:v>
                </c:pt>
                <c:pt idx="5555">
                  <c:v>0.16456599999999999</c:v>
                </c:pt>
                <c:pt idx="5556">
                  <c:v>0.166045</c:v>
                </c:pt>
                <c:pt idx="5557">
                  <c:v>0.16775799999999999</c:v>
                </c:pt>
                <c:pt idx="5558">
                  <c:v>0.169291</c:v>
                </c:pt>
                <c:pt idx="5559">
                  <c:v>0.17085800000000001</c:v>
                </c:pt>
                <c:pt idx="5560">
                  <c:v>0.172431</c:v>
                </c:pt>
                <c:pt idx="5561">
                  <c:v>0.17380999999999999</c:v>
                </c:pt>
                <c:pt idx="5562">
                  <c:v>0.17529600000000001</c:v>
                </c:pt>
                <c:pt idx="5563">
                  <c:v>0.17672099999999999</c:v>
                </c:pt>
                <c:pt idx="5564">
                  <c:v>0.17829800000000001</c:v>
                </c:pt>
                <c:pt idx="5565">
                  <c:v>0.17971500000000001</c:v>
                </c:pt>
                <c:pt idx="5566">
                  <c:v>0.18098900000000001</c:v>
                </c:pt>
                <c:pt idx="5567">
                  <c:v>0.18241599999999999</c:v>
                </c:pt>
                <c:pt idx="5568">
                  <c:v>0.183672</c:v>
                </c:pt>
                <c:pt idx="5569">
                  <c:v>0.18493499999999999</c:v>
                </c:pt>
                <c:pt idx="5570">
                  <c:v>0.186141</c:v>
                </c:pt>
                <c:pt idx="5571">
                  <c:v>0.18739600000000001</c:v>
                </c:pt>
                <c:pt idx="5572">
                  <c:v>0.18848999999999999</c:v>
                </c:pt>
                <c:pt idx="5573">
                  <c:v>0.189521</c:v>
                </c:pt>
                <c:pt idx="5574">
                  <c:v>0.190695</c:v>
                </c:pt>
                <c:pt idx="5575">
                  <c:v>0.19170999999999999</c:v>
                </c:pt>
                <c:pt idx="5576">
                  <c:v>0.19302900000000001</c:v>
                </c:pt>
                <c:pt idx="5577">
                  <c:v>0.19370100000000001</c:v>
                </c:pt>
                <c:pt idx="5578">
                  <c:v>0.19478699999999999</c:v>
                </c:pt>
                <c:pt idx="5579">
                  <c:v>0.195938</c:v>
                </c:pt>
                <c:pt idx="5580">
                  <c:v>0.196718</c:v>
                </c:pt>
                <c:pt idx="5581">
                  <c:v>0.19773199999999999</c:v>
                </c:pt>
                <c:pt idx="5582">
                  <c:v>0.19858700000000001</c:v>
                </c:pt>
                <c:pt idx="5583">
                  <c:v>0.199351</c:v>
                </c:pt>
                <c:pt idx="5584">
                  <c:v>0.20014299999999999</c:v>
                </c:pt>
                <c:pt idx="5585">
                  <c:v>0.20083799999999999</c:v>
                </c:pt>
                <c:pt idx="5586">
                  <c:v>0.20152400000000001</c:v>
                </c:pt>
                <c:pt idx="5587">
                  <c:v>0.202153</c:v>
                </c:pt>
                <c:pt idx="5588">
                  <c:v>0.202789</c:v>
                </c:pt>
                <c:pt idx="5589">
                  <c:v>0.20324700000000001</c:v>
                </c:pt>
                <c:pt idx="5590">
                  <c:v>0.20371600000000001</c:v>
                </c:pt>
                <c:pt idx="5591">
                  <c:v>0.20410700000000001</c:v>
                </c:pt>
                <c:pt idx="5592">
                  <c:v>0.20458299999999999</c:v>
                </c:pt>
                <c:pt idx="5593">
                  <c:v>0.20517299999999999</c:v>
                </c:pt>
                <c:pt idx="5594">
                  <c:v>0.20536799999999999</c:v>
                </c:pt>
                <c:pt idx="5595">
                  <c:v>0.20582300000000001</c:v>
                </c:pt>
                <c:pt idx="5596">
                  <c:v>0.206042</c:v>
                </c:pt>
                <c:pt idx="5597">
                  <c:v>0.20648</c:v>
                </c:pt>
                <c:pt idx="5598">
                  <c:v>0.20685799999999999</c:v>
                </c:pt>
                <c:pt idx="5599">
                  <c:v>0.20702699999999999</c:v>
                </c:pt>
                <c:pt idx="5600">
                  <c:v>0.20719599999999999</c:v>
                </c:pt>
                <c:pt idx="5601">
                  <c:v>0.207289</c:v>
                </c:pt>
                <c:pt idx="5602">
                  <c:v>0.20768300000000001</c:v>
                </c:pt>
                <c:pt idx="5603">
                  <c:v>0.20746400000000001</c:v>
                </c:pt>
                <c:pt idx="5604">
                  <c:v>0.207649</c:v>
                </c:pt>
                <c:pt idx="5605">
                  <c:v>0.20777499999999999</c:v>
                </c:pt>
                <c:pt idx="5606">
                  <c:v>0.20746400000000001</c:v>
                </c:pt>
                <c:pt idx="5607">
                  <c:v>0.20748900000000001</c:v>
                </c:pt>
                <c:pt idx="5608">
                  <c:v>0.20741599999999999</c:v>
                </c:pt>
                <c:pt idx="5609">
                  <c:v>0.20724999999999999</c:v>
                </c:pt>
                <c:pt idx="5610">
                  <c:v>0.20722099999999999</c:v>
                </c:pt>
                <c:pt idx="5611">
                  <c:v>0.20671999999999999</c:v>
                </c:pt>
                <c:pt idx="5612">
                  <c:v>0.20651700000000001</c:v>
                </c:pt>
                <c:pt idx="5613">
                  <c:v>0.206118</c:v>
                </c:pt>
                <c:pt idx="5614">
                  <c:v>0.20575599999999999</c:v>
                </c:pt>
                <c:pt idx="5615">
                  <c:v>0.20560200000000001</c:v>
                </c:pt>
                <c:pt idx="5616">
                  <c:v>0.20505300000000001</c:v>
                </c:pt>
                <c:pt idx="5617">
                  <c:v>0.20455499999999999</c:v>
                </c:pt>
                <c:pt idx="5618">
                  <c:v>0.20413300000000001</c:v>
                </c:pt>
                <c:pt idx="5619">
                  <c:v>0.20358599999999999</c:v>
                </c:pt>
                <c:pt idx="5620">
                  <c:v>0.20299400000000001</c:v>
                </c:pt>
                <c:pt idx="5621">
                  <c:v>0.202678</c:v>
                </c:pt>
                <c:pt idx="5622">
                  <c:v>0.202011</c:v>
                </c:pt>
                <c:pt idx="5623">
                  <c:v>0.20130100000000001</c:v>
                </c:pt>
                <c:pt idx="5624">
                  <c:v>0.20050299999999999</c:v>
                </c:pt>
                <c:pt idx="5625">
                  <c:v>0.19999400000000001</c:v>
                </c:pt>
                <c:pt idx="5626">
                  <c:v>0.19923399999999999</c:v>
                </c:pt>
                <c:pt idx="5627">
                  <c:v>0.19838700000000001</c:v>
                </c:pt>
                <c:pt idx="5628">
                  <c:v>0.19755500000000001</c:v>
                </c:pt>
                <c:pt idx="5629">
                  <c:v>0.19664499999999999</c:v>
                </c:pt>
                <c:pt idx="5630">
                  <c:v>0.19584199999999999</c:v>
                </c:pt>
                <c:pt idx="5631">
                  <c:v>0.19487199999999999</c:v>
                </c:pt>
                <c:pt idx="5632">
                  <c:v>0.1938</c:v>
                </c:pt>
                <c:pt idx="5633">
                  <c:v>0.19286300000000001</c:v>
                </c:pt>
                <c:pt idx="5634">
                  <c:v>0.191751</c:v>
                </c:pt>
                <c:pt idx="5635">
                  <c:v>0.19068499999999999</c:v>
                </c:pt>
                <c:pt idx="5636">
                  <c:v>0.18984100000000001</c:v>
                </c:pt>
                <c:pt idx="5637">
                  <c:v>0.188558</c:v>
                </c:pt>
                <c:pt idx="5638">
                  <c:v>0.187635</c:v>
                </c:pt>
                <c:pt idx="5639">
                  <c:v>0.18637500000000001</c:v>
                </c:pt>
                <c:pt idx="5640">
                  <c:v>0.18524299999999999</c:v>
                </c:pt>
                <c:pt idx="5641">
                  <c:v>0.18418399999999999</c:v>
                </c:pt>
                <c:pt idx="5642">
                  <c:v>0.182611</c:v>
                </c:pt>
                <c:pt idx="5643">
                  <c:v>0.181529</c:v>
                </c:pt>
                <c:pt idx="5644">
                  <c:v>0.18021400000000001</c:v>
                </c:pt>
                <c:pt idx="5645">
                  <c:v>0.17882799999999999</c:v>
                </c:pt>
                <c:pt idx="5646">
                  <c:v>0.177456</c:v>
                </c:pt>
                <c:pt idx="5647">
                  <c:v>0.17590500000000001</c:v>
                </c:pt>
                <c:pt idx="5648">
                  <c:v>0.17460999999999999</c:v>
                </c:pt>
                <c:pt idx="5649">
                  <c:v>0.17316300000000001</c:v>
                </c:pt>
                <c:pt idx="5650">
                  <c:v>0.17188899999999999</c:v>
                </c:pt>
                <c:pt idx="5651">
                  <c:v>0.17042499999999999</c:v>
                </c:pt>
                <c:pt idx="5652">
                  <c:v>0.16873299999999999</c:v>
                </c:pt>
                <c:pt idx="5653">
                  <c:v>0.16736100000000001</c:v>
                </c:pt>
                <c:pt idx="5654">
                  <c:v>0.165821</c:v>
                </c:pt>
                <c:pt idx="5655">
                  <c:v>0.16436999999999999</c:v>
                </c:pt>
                <c:pt idx="5656">
                  <c:v>0.162854</c:v>
                </c:pt>
                <c:pt idx="5657">
                  <c:v>0.16101199999999999</c:v>
                </c:pt>
                <c:pt idx="5658">
                  <c:v>0.15939900000000001</c:v>
                </c:pt>
                <c:pt idx="5659">
                  <c:v>0.15772700000000001</c:v>
                </c:pt>
                <c:pt idx="5660">
                  <c:v>0.15620700000000001</c:v>
                </c:pt>
                <c:pt idx="5661">
                  <c:v>0.15454200000000001</c:v>
                </c:pt>
                <c:pt idx="5662">
                  <c:v>0.15292500000000001</c:v>
                </c:pt>
                <c:pt idx="5663">
                  <c:v>0.151035</c:v>
                </c:pt>
                <c:pt idx="5664">
                  <c:v>0.14954799999999999</c:v>
                </c:pt>
                <c:pt idx="5665">
                  <c:v>0.147699</c:v>
                </c:pt>
                <c:pt idx="5666">
                  <c:v>0.146149</c:v>
                </c:pt>
                <c:pt idx="5667">
                  <c:v>0.144594</c:v>
                </c:pt>
                <c:pt idx="5668">
                  <c:v>0.14255799999999999</c:v>
                </c:pt>
                <c:pt idx="5669">
                  <c:v>0.14108999999999999</c:v>
                </c:pt>
                <c:pt idx="5670">
                  <c:v>0.13920199999999999</c:v>
                </c:pt>
                <c:pt idx="5671">
                  <c:v>0.13749900000000001</c:v>
                </c:pt>
                <c:pt idx="5672">
                  <c:v>0.135884</c:v>
                </c:pt>
                <c:pt idx="5673">
                  <c:v>0.13387499999999999</c:v>
                </c:pt>
                <c:pt idx="5674">
                  <c:v>0.13225500000000001</c:v>
                </c:pt>
                <c:pt idx="5675">
                  <c:v>0.13029299999999999</c:v>
                </c:pt>
                <c:pt idx="5676">
                  <c:v>0.12867000000000001</c:v>
                </c:pt>
                <c:pt idx="5677">
                  <c:v>0.12693399999999999</c:v>
                </c:pt>
                <c:pt idx="5678">
                  <c:v>0.124982</c:v>
                </c:pt>
                <c:pt idx="5679">
                  <c:v>0.12339899999999999</c:v>
                </c:pt>
                <c:pt idx="5680">
                  <c:v>0.12145599999999999</c:v>
                </c:pt>
                <c:pt idx="5681">
                  <c:v>0.11971999999999999</c:v>
                </c:pt>
                <c:pt idx="5682">
                  <c:v>0.117839</c:v>
                </c:pt>
                <c:pt idx="5683">
                  <c:v>0.116193</c:v>
                </c:pt>
                <c:pt idx="5684">
                  <c:v>0.114181</c:v>
                </c:pt>
                <c:pt idx="5685">
                  <c:v>0.112483</c:v>
                </c:pt>
                <c:pt idx="5686">
                  <c:v>0.110499</c:v>
                </c:pt>
                <c:pt idx="5687">
                  <c:v>0.10878400000000001</c:v>
                </c:pt>
                <c:pt idx="5688">
                  <c:v>0.107007</c:v>
                </c:pt>
                <c:pt idx="5689">
                  <c:v>0.105189</c:v>
                </c:pt>
                <c:pt idx="5690">
                  <c:v>0.103421</c:v>
                </c:pt>
                <c:pt idx="5691">
                  <c:v>0.101551</c:v>
                </c:pt>
                <c:pt idx="5692">
                  <c:v>9.9841799999999994E-2</c:v>
                </c:pt>
                <c:pt idx="5693">
                  <c:v>9.8151000000000002E-2</c:v>
                </c:pt>
                <c:pt idx="5694">
                  <c:v>9.6125100000000005E-2</c:v>
                </c:pt>
                <c:pt idx="5695">
                  <c:v>9.4540600000000002E-2</c:v>
                </c:pt>
                <c:pt idx="5696">
                  <c:v>9.26791E-2</c:v>
                </c:pt>
                <c:pt idx="5697">
                  <c:v>9.0816099999999997E-2</c:v>
                </c:pt>
                <c:pt idx="5698">
                  <c:v>8.9181200000000002E-2</c:v>
                </c:pt>
                <c:pt idx="5699">
                  <c:v>8.7168599999999999E-2</c:v>
                </c:pt>
                <c:pt idx="5700">
                  <c:v>8.5672499999999999E-2</c:v>
                </c:pt>
                <c:pt idx="5701">
                  <c:v>8.3734600000000006E-2</c:v>
                </c:pt>
                <c:pt idx="5702">
                  <c:v>8.1996600000000003E-2</c:v>
                </c:pt>
                <c:pt idx="5703">
                  <c:v>8.0357899999999996E-2</c:v>
                </c:pt>
                <c:pt idx="5704">
                  <c:v>7.8438099999999997E-2</c:v>
                </c:pt>
                <c:pt idx="5705">
                  <c:v>7.6879100000000006E-2</c:v>
                </c:pt>
                <c:pt idx="5706">
                  <c:v>7.4881100000000006E-2</c:v>
                </c:pt>
                <c:pt idx="5707">
                  <c:v>7.3430999999999996E-2</c:v>
                </c:pt>
                <c:pt idx="5708">
                  <c:v>7.1606000000000003E-2</c:v>
                </c:pt>
                <c:pt idx="5709">
                  <c:v>6.96822E-2</c:v>
                </c:pt>
                <c:pt idx="5710">
                  <c:v>6.7953899999999998E-2</c:v>
                </c:pt>
                <c:pt idx="5711">
                  <c:v>6.6238699999999998E-2</c:v>
                </c:pt>
                <c:pt idx="5712">
                  <c:v>6.44454E-2</c:v>
                </c:pt>
                <c:pt idx="5713">
                  <c:v>6.2683100000000005E-2</c:v>
                </c:pt>
                <c:pt idx="5714">
                  <c:v>6.06832E-2</c:v>
                </c:pt>
                <c:pt idx="5715">
                  <c:v>5.8867500000000003E-2</c:v>
                </c:pt>
                <c:pt idx="5716">
                  <c:v>5.7172599999999997E-2</c:v>
                </c:pt>
                <c:pt idx="5717">
                  <c:v>5.5273000000000003E-2</c:v>
                </c:pt>
                <c:pt idx="5718">
                  <c:v>5.3683000000000002E-2</c:v>
                </c:pt>
                <c:pt idx="5719">
                  <c:v>5.1906300000000002E-2</c:v>
                </c:pt>
                <c:pt idx="5720">
                  <c:v>5.0007099999999999E-2</c:v>
                </c:pt>
                <c:pt idx="5721">
                  <c:v>4.83028E-2</c:v>
                </c:pt>
                <c:pt idx="5722">
                  <c:v>4.6653100000000003E-2</c:v>
                </c:pt>
                <c:pt idx="5723">
                  <c:v>4.4918300000000001E-2</c:v>
                </c:pt>
                <c:pt idx="5724">
                  <c:v>4.3232300000000001E-2</c:v>
                </c:pt>
                <c:pt idx="5725">
                  <c:v>4.1319500000000002E-2</c:v>
                </c:pt>
                <c:pt idx="5726">
                  <c:v>3.9489499999999997E-2</c:v>
                </c:pt>
                <c:pt idx="5727">
                  <c:v>3.77831E-2</c:v>
                </c:pt>
                <c:pt idx="5728">
                  <c:v>3.5964900000000001E-2</c:v>
                </c:pt>
                <c:pt idx="5729">
                  <c:v>3.4216400000000001E-2</c:v>
                </c:pt>
                <c:pt idx="5730">
                  <c:v>3.2345400000000003E-2</c:v>
                </c:pt>
                <c:pt idx="5731">
                  <c:v>3.0502499999999998E-2</c:v>
                </c:pt>
                <c:pt idx="5732">
                  <c:v>2.8613300000000001E-2</c:v>
                </c:pt>
                <c:pt idx="5733">
                  <c:v>2.6955199999999999E-2</c:v>
                </c:pt>
                <c:pt idx="5734">
                  <c:v>2.5125399999999999E-2</c:v>
                </c:pt>
                <c:pt idx="5735">
                  <c:v>2.32581E-2</c:v>
                </c:pt>
                <c:pt idx="5736">
                  <c:v>2.13922E-2</c:v>
                </c:pt>
                <c:pt idx="5737">
                  <c:v>1.9476500000000001E-2</c:v>
                </c:pt>
                <c:pt idx="5738">
                  <c:v>1.77118E-2</c:v>
                </c:pt>
                <c:pt idx="5739">
                  <c:v>1.5892799999999999E-2</c:v>
                </c:pt>
                <c:pt idx="5740">
                  <c:v>1.4120199999999999E-2</c:v>
                </c:pt>
                <c:pt idx="5741">
                  <c:v>1.22189E-2</c:v>
                </c:pt>
                <c:pt idx="5742">
                  <c:v>1.0285600000000001E-2</c:v>
                </c:pt>
                <c:pt idx="5743">
                  <c:v>8.4633299999999998E-3</c:v>
                </c:pt>
                <c:pt idx="5744">
                  <c:v>6.5931499999999999E-3</c:v>
                </c:pt>
                <c:pt idx="5745">
                  <c:v>4.96233E-3</c:v>
                </c:pt>
                <c:pt idx="5746">
                  <c:v>3.0528299999999999E-3</c:v>
                </c:pt>
                <c:pt idx="5747">
                  <c:v>1.1337000000000001E-3</c:v>
                </c:pt>
                <c:pt idx="5748">
                  <c:v>-7.72089E-4</c:v>
                </c:pt>
                <c:pt idx="5749">
                  <c:v>-2.60428E-3</c:v>
                </c:pt>
                <c:pt idx="5750">
                  <c:v>-4.38092E-3</c:v>
                </c:pt>
                <c:pt idx="5751">
                  <c:v>-6.2868000000000004E-3</c:v>
                </c:pt>
                <c:pt idx="5752">
                  <c:v>-8.0045399999999992E-3</c:v>
                </c:pt>
                <c:pt idx="5753">
                  <c:v>-9.8889300000000006E-3</c:v>
                </c:pt>
                <c:pt idx="5754">
                  <c:v>-1.19542E-2</c:v>
                </c:pt>
                <c:pt idx="5755">
                  <c:v>-1.35896E-2</c:v>
                </c:pt>
                <c:pt idx="5756">
                  <c:v>-1.5620200000000001E-2</c:v>
                </c:pt>
                <c:pt idx="5757">
                  <c:v>-1.74891E-2</c:v>
                </c:pt>
                <c:pt idx="5758">
                  <c:v>-1.92867E-2</c:v>
                </c:pt>
                <c:pt idx="5759">
                  <c:v>-2.1172400000000001E-2</c:v>
                </c:pt>
                <c:pt idx="5760">
                  <c:v>-2.3038099999999999E-2</c:v>
                </c:pt>
                <c:pt idx="5761">
                  <c:v>-2.49815E-2</c:v>
                </c:pt>
                <c:pt idx="5762">
                  <c:v>-2.6686600000000001E-2</c:v>
                </c:pt>
                <c:pt idx="5763">
                  <c:v>-2.8592900000000001E-2</c:v>
                </c:pt>
                <c:pt idx="5764">
                  <c:v>-3.0385100000000002E-2</c:v>
                </c:pt>
                <c:pt idx="5765">
                  <c:v>-3.2395100000000003E-2</c:v>
                </c:pt>
                <c:pt idx="5766">
                  <c:v>-3.4187099999999998E-2</c:v>
                </c:pt>
                <c:pt idx="5767">
                  <c:v>-3.6056600000000001E-2</c:v>
                </c:pt>
                <c:pt idx="5768">
                  <c:v>-3.8006499999999999E-2</c:v>
                </c:pt>
                <c:pt idx="5769">
                  <c:v>-3.9689299999999997E-2</c:v>
                </c:pt>
                <c:pt idx="5770">
                  <c:v>-4.1740699999999999E-2</c:v>
                </c:pt>
                <c:pt idx="5771">
                  <c:v>-4.3599400000000003E-2</c:v>
                </c:pt>
                <c:pt idx="5772">
                  <c:v>-4.54226E-2</c:v>
                </c:pt>
                <c:pt idx="5773">
                  <c:v>-4.7203799999999997E-2</c:v>
                </c:pt>
                <c:pt idx="5774">
                  <c:v>-4.8859699999999999E-2</c:v>
                </c:pt>
                <c:pt idx="5775">
                  <c:v>-5.0771400000000001E-2</c:v>
                </c:pt>
                <c:pt idx="5776">
                  <c:v>-5.2596999999999998E-2</c:v>
                </c:pt>
                <c:pt idx="5777">
                  <c:v>-5.4421600000000001E-2</c:v>
                </c:pt>
                <c:pt idx="5778">
                  <c:v>-5.6082E-2</c:v>
                </c:pt>
                <c:pt idx="5779">
                  <c:v>-5.7956599999999997E-2</c:v>
                </c:pt>
                <c:pt idx="5780">
                  <c:v>-5.9810599999999998E-2</c:v>
                </c:pt>
                <c:pt idx="5781">
                  <c:v>-6.1512999999999998E-2</c:v>
                </c:pt>
                <c:pt idx="5782">
                  <c:v>-6.3473199999999994E-2</c:v>
                </c:pt>
                <c:pt idx="5783">
                  <c:v>-6.5202700000000002E-2</c:v>
                </c:pt>
                <c:pt idx="5784">
                  <c:v>-6.6900399999999999E-2</c:v>
                </c:pt>
                <c:pt idx="5785">
                  <c:v>-6.8843299999999996E-2</c:v>
                </c:pt>
                <c:pt idx="5786">
                  <c:v>-7.0469100000000007E-2</c:v>
                </c:pt>
                <c:pt idx="5787">
                  <c:v>-7.2295399999999996E-2</c:v>
                </c:pt>
                <c:pt idx="5788">
                  <c:v>-7.39591E-2</c:v>
                </c:pt>
                <c:pt idx="5789">
                  <c:v>-7.5880100000000006E-2</c:v>
                </c:pt>
                <c:pt idx="5790">
                  <c:v>-7.7530399999999999E-2</c:v>
                </c:pt>
                <c:pt idx="5791">
                  <c:v>-7.9145499999999994E-2</c:v>
                </c:pt>
                <c:pt idx="5792">
                  <c:v>-8.0979899999999994E-2</c:v>
                </c:pt>
                <c:pt idx="5793">
                  <c:v>-8.2641300000000001E-2</c:v>
                </c:pt>
                <c:pt idx="5794">
                  <c:v>-8.4328200000000006E-2</c:v>
                </c:pt>
                <c:pt idx="5795">
                  <c:v>-8.6152099999999995E-2</c:v>
                </c:pt>
                <c:pt idx="5796">
                  <c:v>-8.7829299999999999E-2</c:v>
                </c:pt>
                <c:pt idx="5797">
                  <c:v>-8.9437500000000003E-2</c:v>
                </c:pt>
                <c:pt idx="5798">
                  <c:v>-9.10831E-2</c:v>
                </c:pt>
                <c:pt idx="5799">
                  <c:v>-9.2896300000000001E-2</c:v>
                </c:pt>
                <c:pt idx="5800">
                  <c:v>-9.4540799999999994E-2</c:v>
                </c:pt>
                <c:pt idx="5801">
                  <c:v>-9.6206600000000003E-2</c:v>
                </c:pt>
                <c:pt idx="5802">
                  <c:v>-9.7716600000000001E-2</c:v>
                </c:pt>
                <c:pt idx="5803">
                  <c:v>-9.9348699999999998E-2</c:v>
                </c:pt>
                <c:pt idx="5804">
                  <c:v>-0.10088900000000001</c:v>
                </c:pt>
                <c:pt idx="5805">
                  <c:v>-0.10252500000000001</c:v>
                </c:pt>
                <c:pt idx="5806">
                  <c:v>-0.104244</c:v>
                </c:pt>
                <c:pt idx="5807">
                  <c:v>-0.105604</c:v>
                </c:pt>
                <c:pt idx="5808">
                  <c:v>-0.107237</c:v>
                </c:pt>
                <c:pt idx="5809">
                  <c:v>-0.108582</c:v>
                </c:pt>
                <c:pt idx="5810">
                  <c:v>-0.110329</c:v>
                </c:pt>
                <c:pt idx="5811">
                  <c:v>-0.111835</c:v>
                </c:pt>
                <c:pt idx="5812">
                  <c:v>-0.113235</c:v>
                </c:pt>
                <c:pt idx="5813">
                  <c:v>-0.114708</c:v>
                </c:pt>
                <c:pt idx="5814">
                  <c:v>-0.116243</c:v>
                </c:pt>
                <c:pt idx="5815">
                  <c:v>-0.11765100000000001</c:v>
                </c:pt>
                <c:pt idx="5816">
                  <c:v>-0.119168</c:v>
                </c:pt>
                <c:pt idx="5817">
                  <c:v>-0.120518</c:v>
                </c:pt>
                <c:pt idx="5818">
                  <c:v>-0.121975</c:v>
                </c:pt>
                <c:pt idx="5819">
                  <c:v>-0.123207</c:v>
                </c:pt>
                <c:pt idx="5820">
                  <c:v>-0.124637</c:v>
                </c:pt>
                <c:pt idx="5821">
                  <c:v>-0.125917</c:v>
                </c:pt>
                <c:pt idx="5822">
                  <c:v>-0.12707299999999999</c:v>
                </c:pt>
                <c:pt idx="5823">
                  <c:v>-0.128473</c:v>
                </c:pt>
                <c:pt idx="5824">
                  <c:v>-0.12956699999999999</c:v>
                </c:pt>
                <c:pt idx="5825">
                  <c:v>-0.13084599999999999</c:v>
                </c:pt>
                <c:pt idx="5826">
                  <c:v>-0.132076</c:v>
                </c:pt>
                <c:pt idx="5827">
                  <c:v>-0.133131</c:v>
                </c:pt>
                <c:pt idx="5828">
                  <c:v>-0.13444</c:v>
                </c:pt>
                <c:pt idx="5829">
                  <c:v>-0.135599</c:v>
                </c:pt>
                <c:pt idx="5830">
                  <c:v>-0.13663700000000001</c:v>
                </c:pt>
                <c:pt idx="5831">
                  <c:v>-0.13761499999999999</c:v>
                </c:pt>
                <c:pt idx="5832">
                  <c:v>-0.13871800000000001</c:v>
                </c:pt>
                <c:pt idx="5833">
                  <c:v>-0.139986</c:v>
                </c:pt>
                <c:pt idx="5834">
                  <c:v>-0.14086000000000001</c:v>
                </c:pt>
                <c:pt idx="5835">
                  <c:v>-0.14178299999999999</c:v>
                </c:pt>
                <c:pt idx="5836">
                  <c:v>-0.142707</c:v>
                </c:pt>
                <c:pt idx="5837">
                  <c:v>-0.14368800000000001</c:v>
                </c:pt>
                <c:pt idx="5838">
                  <c:v>-0.14457700000000001</c:v>
                </c:pt>
                <c:pt idx="5839">
                  <c:v>-0.145673</c:v>
                </c:pt>
                <c:pt idx="5840">
                  <c:v>-0.14650199999999999</c:v>
                </c:pt>
                <c:pt idx="5841">
                  <c:v>-0.14726400000000001</c:v>
                </c:pt>
                <c:pt idx="5842">
                  <c:v>-0.148005</c:v>
                </c:pt>
                <c:pt idx="5843">
                  <c:v>-0.14888399999999999</c:v>
                </c:pt>
                <c:pt idx="5844">
                  <c:v>-0.149837</c:v>
                </c:pt>
                <c:pt idx="5845">
                  <c:v>-0.15032999999999999</c:v>
                </c:pt>
                <c:pt idx="5846">
                  <c:v>-0.150975</c:v>
                </c:pt>
                <c:pt idx="5847">
                  <c:v>-0.15165899999999999</c:v>
                </c:pt>
                <c:pt idx="5848">
                  <c:v>-0.15225</c:v>
                </c:pt>
                <c:pt idx="5849">
                  <c:v>-0.15298400000000001</c:v>
                </c:pt>
                <c:pt idx="5850">
                  <c:v>-0.15346699999999999</c:v>
                </c:pt>
                <c:pt idx="5851">
                  <c:v>-0.154194</c:v>
                </c:pt>
                <c:pt idx="5852">
                  <c:v>-0.154526</c:v>
                </c:pt>
                <c:pt idx="5853">
                  <c:v>-0.155087</c:v>
                </c:pt>
                <c:pt idx="5854">
                  <c:v>-0.15568499999999999</c:v>
                </c:pt>
                <c:pt idx="5855">
                  <c:v>-0.15610399999999999</c:v>
                </c:pt>
                <c:pt idx="5856">
                  <c:v>-0.156607</c:v>
                </c:pt>
                <c:pt idx="5857">
                  <c:v>-0.157053</c:v>
                </c:pt>
                <c:pt idx="5858">
                  <c:v>-0.157364</c:v>
                </c:pt>
                <c:pt idx="5859">
                  <c:v>-0.157886</c:v>
                </c:pt>
                <c:pt idx="5860">
                  <c:v>-0.15821099999999999</c:v>
                </c:pt>
                <c:pt idx="5861">
                  <c:v>-0.158776</c:v>
                </c:pt>
                <c:pt idx="5862">
                  <c:v>-0.15906100000000001</c:v>
                </c:pt>
                <c:pt idx="5863">
                  <c:v>-0.15939700000000001</c:v>
                </c:pt>
                <c:pt idx="5864">
                  <c:v>-0.15954099999999999</c:v>
                </c:pt>
                <c:pt idx="5865">
                  <c:v>-0.15982099999999999</c:v>
                </c:pt>
                <c:pt idx="5866">
                  <c:v>-0.16015299999999999</c:v>
                </c:pt>
                <c:pt idx="5867">
                  <c:v>-0.16039600000000001</c:v>
                </c:pt>
                <c:pt idx="5868">
                  <c:v>-0.16064300000000001</c:v>
                </c:pt>
                <c:pt idx="5869">
                  <c:v>-0.160527</c:v>
                </c:pt>
                <c:pt idx="5870">
                  <c:v>-0.16089800000000001</c:v>
                </c:pt>
                <c:pt idx="5871">
                  <c:v>-0.16086400000000001</c:v>
                </c:pt>
                <c:pt idx="5872">
                  <c:v>-0.161241</c:v>
                </c:pt>
                <c:pt idx="5873">
                  <c:v>-0.16108500000000001</c:v>
                </c:pt>
                <c:pt idx="5874">
                  <c:v>-0.16123599999999999</c:v>
                </c:pt>
                <c:pt idx="5875">
                  <c:v>-0.16123499999999999</c:v>
                </c:pt>
                <c:pt idx="5876">
                  <c:v>-0.16126699999999999</c:v>
                </c:pt>
                <c:pt idx="5877">
                  <c:v>-0.161278</c:v>
                </c:pt>
                <c:pt idx="5878">
                  <c:v>-0.16133</c:v>
                </c:pt>
                <c:pt idx="5879">
                  <c:v>-0.16141</c:v>
                </c:pt>
                <c:pt idx="5880">
                  <c:v>-0.161467</c:v>
                </c:pt>
                <c:pt idx="5881">
                  <c:v>-0.16134799999999999</c:v>
                </c:pt>
                <c:pt idx="5882">
                  <c:v>-0.16142599999999999</c:v>
                </c:pt>
                <c:pt idx="5883">
                  <c:v>-0.16141800000000001</c:v>
                </c:pt>
                <c:pt idx="5884">
                  <c:v>-0.16141</c:v>
                </c:pt>
                <c:pt idx="5885">
                  <c:v>-0.16123899999999999</c:v>
                </c:pt>
                <c:pt idx="5886">
                  <c:v>-0.16114999999999999</c:v>
                </c:pt>
                <c:pt idx="5887">
                  <c:v>-0.161188</c:v>
                </c:pt>
                <c:pt idx="5888">
                  <c:v>-0.16078100000000001</c:v>
                </c:pt>
                <c:pt idx="5889">
                  <c:v>-0.160803</c:v>
                </c:pt>
                <c:pt idx="5890">
                  <c:v>-0.16068199999999999</c:v>
                </c:pt>
                <c:pt idx="5891">
                  <c:v>-0.16043499999999999</c:v>
                </c:pt>
                <c:pt idx="5892">
                  <c:v>-0.16040199999999999</c:v>
                </c:pt>
                <c:pt idx="5893">
                  <c:v>-0.15997500000000001</c:v>
                </c:pt>
                <c:pt idx="5894">
                  <c:v>-0.159862</c:v>
                </c:pt>
                <c:pt idx="5895">
                  <c:v>-0.15987299999999999</c:v>
                </c:pt>
                <c:pt idx="5896">
                  <c:v>-0.159474</c:v>
                </c:pt>
                <c:pt idx="5897">
                  <c:v>-0.15928899999999999</c:v>
                </c:pt>
                <c:pt idx="5898">
                  <c:v>-0.15894900000000001</c:v>
                </c:pt>
                <c:pt idx="5899">
                  <c:v>-0.15867600000000001</c:v>
                </c:pt>
                <c:pt idx="5900">
                  <c:v>-0.15859999999999999</c:v>
                </c:pt>
                <c:pt idx="5901">
                  <c:v>-0.15829799999999999</c:v>
                </c:pt>
                <c:pt idx="5902">
                  <c:v>-0.15792999999999999</c:v>
                </c:pt>
                <c:pt idx="5903">
                  <c:v>-0.15767900000000001</c:v>
                </c:pt>
                <c:pt idx="5904">
                  <c:v>-0.15737899999999999</c:v>
                </c:pt>
                <c:pt idx="5905">
                  <c:v>-0.15697900000000001</c:v>
                </c:pt>
                <c:pt idx="5906">
                  <c:v>-0.156859</c:v>
                </c:pt>
                <c:pt idx="5907">
                  <c:v>-0.15640000000000001</c:v>
                </c:pt>
                <c:pt idx="5908">
                  <c:v>-0.15607099999999999</c:v>
                </c:pt>
                <c:pt idx="5909">
                  <c:v>-0.15585499999999999</c:v>
                </c:pt>
                <c:pt idx="5910">
                  <c:v>-0.155303</c:v>
                </c:pt>
                <c:pt idx="5911">
                  <c:v>-0.15509600000000001</c:v>
                </c:pt>
                <c:pt idx="5912">
                  <c:v>-0.154584</c:v>
                </c:pt>
                <c:pt idx="5913">
                  <c:v>-0.154281</c:v>
                </c:pt>
                <c:pt idx="5914">
                  <c:v>-0.15391199999999999</c:v>
                </c:pt>
                <c:pt idx="5915">
                  <c:v>-0.153359</c:v>
                </c:pt>
                <c:pt idx="5916">
                  <c:v>-0.15296899999999999</c:v>
                </c:pt>
                <c:pt idx="5917">
                  <c:v>-0.15252599999999999</c:v>
                </c:pt>
                <c:pt idx="5918">
                  <c:v>-0.15206600000000001</c:v>
                </c:pt>
                <c:pt idx="5919">
                  <c:v>-0.151782</c:v>
                </c:pt>
                <c:pt idx="5920">
                  <c:v>-0.151254</c:v>
                </c:pt>
                <c:pt idx="5921">
                  <c:v>-0.150839</c:v>
                </c:pt>
                <c:pt idx="5922">
                  <c:v>-0.150223</c:v>
                </c:pt>
                <c:pt idx="5923">
                  <c:v>-0.14998700000000001</c:v>
                </c:pt>
                <c:pt idx="5924">
                  <c:v>-0.149501</c:v>
                </c:pt>
                <c:pt idx="5925">
                  <c:v>-0.149039</c:v>
                </c:pt>
                <c:pt idx="5926">
                  <c:v>-0.14846400000000001</c:v>
                </c:pt>
                <c:pt idx="5927">
                  <c:v>-0.14798700000000001</c:v>
                </c:pt>
                <c:pt idx="5928">
                  <c:v>-0.147427</c:v>
                </c:pt>
                <c:pt idx="5929">
                  <c:v>-0.146895</c:v>
                </c:pt>
                <c:pt idx="5930">
                  <c:v>-0.146454</c:v>
                </c:pt>
                <c:pt idx="5931">
                  <c:v>-0.14579400000000001</c:v>
                </c:pt>
                <c:pt idx="5932">
                  <c:v>-0.14541699999999999</c:v>
                </c:pt>
                <c:pt idx="5933">
                  <c:v>-0.14465800000000001</c:v>
                </c:pt>
                <c:pt idx="5934">
                  <c:v>-0.144374</c:v>
                </c:pt>
                <c:pt idx="5935">
                  <c:v>-0.143763</c:v>
                </c:pt>
                <c:pt idx="5936">
                  <c:v>-0.143125</c:v>
                </c:pt>
                <c:pt idx="5937">
                  <c:v>-0.142651</c:v>
                </c:pt>
                <c:pt idx="5938">
                  <c:v>-0.141987</c:v>
                </c:pt>
                <c:pt idx="5939">
                  <c:v>-0.14138600000000001</c:v>
                </c:pt>
                <c:pt idx="5940">
                  <c:v>-0.140879</c:v>
                </c:pt>
                <c:pt idx="5941">
                  <c:v>-0.14016200000000001</c:v>
                </c:pt>
                <c:pt idx="5942">
                  <c:v>-0.139707</c:v>
                </c:pt>
                <c:pt idx="5943">
                  <c:v>-0.138957</c:v>
                </c:pt>
                <c:pt idx="5944">
                  <c:v>-0.138261</c:v>
                </c:pt>
                <c:pt idx="5945">
                  <c:v>-0.13777200000000001</c:v>
                </c:pt>
                <c:pt idx="5946">
                  <c:v>-0.13709199999999999</c:v>
                </c:pt>
                <c:pt idx="5947">
                  <c:v>-0.13643</c:v>
                </c:pt>
                <c:pt idx="5948">
                  <c:v>-0.135709</c:v>
                </c:pt>
                <c:pt idx="5949">
                  <c:v>-0.13510800000000001</c:v>
                </c:pt>
                <c:pt idx="5950">
                  <c:v>-0.134218</c:v>
                </c:pt>
                <c:pt idx="5951">
                  <c:v>-0.133691</c:v>
                </c:pt>
                <c:pt idx="5952">
                  <c:v>-0.13294700000000001</c:v>
                </c:pt>
                <c:pt idx="5953">
                  <c:v>-0.13231599999999999</c:v>
                </c:pt>
                <c:pt idx="5954">
                  <c:v>-0.13142400000000001</c:v>
                </c:pt>
                <c:pt idx="5955">
                  <c:v>-0.130552</c:v>
                </c:pt>
                <c:pt idx="5956">
                  <c:v>-0.13000300000000001</c:v>
                </c:pt>
                <c:pt idx="5957">
                  <c:v>-0.12923000000000001</c:v>
                </c:pt>
                <c:pt idx="5958">
                  <c:v>-0.128578</c:v>
                </c:pt>
                <c:pt idx="5959">
                  <c:v>-0.12764200000000001</c:v>
                </c:pt>
                <c:pt idx="5960">
                  <c:v>-0.127049</c:v>
                </c:pt>
                <c:pt idx="5961">
                  <c:v>-0.126306</c:v>
                </c:pt>
                <c:pt idx="5962">
                  <c:v>-0.1255</c:v>
                </c:pt>
                <c:pt idx="5963">
                  <c:v>-0.124898</c:v>
                </c:pt>
                <c:pt idx="5964">
                  <c:v>-0.124012</c:v>
                </c:pt>
                <c:pt idx="5965">
                  <c:v>-0.1232</c:v>
                </c:pt>
                <c:pt idx="5966">
                  <c:v>-0.122321</c:v>
                </c:pt>
                <c:pt idx="5967">
                  <c:v>-0.121422</c:v>
                </c:pt>
                <c:pt idx="5968">
                  <c:v>-0.120793</c:v>
                </c:pt>
                <c:pt idx="5969">
                  <c:v>-0.119838</c:v>
                </c:pt>
                <c:pt idx="5970">
                  <c:v>-0.118852</c:v>
                </c:pt>
                <c:pt idx="5971">
                  <c:v>-0.117894</c:v>
                </c:pt>
                <c:pt idx="5972">
                  <c:v>-0.117033</c:v>
                </c:pt>
                <c:pt idx="5973">
                  <c:v>-0.116091</c:v>
                </c:pt>
                <c:pt idx="5974">
                  <c:v>-0.11512500000000001</c:v>
                </c:pt>
                <c:pt idx="5975">
                  <c:v>-0.114272</c:v>
                </c:pt>
                <c:pt idx="5976">
                  <c:v>-0.11323900000000001</c:v>
                </c:pt>
                <c:pt idx="5977">
                  <c:v>-0.112441</c:v>
                </c:pt>
                <c:pt idx="5978">
                  <c:v>-0.111387</c:v>
                </c:pt>
                <c:pt idx="5979">
                  <c:v>-0.110385</c:v>
                </c:pt>
                <c:pt idx="5980">
                  <c:v>-0.10948099999999999</c:v>
                </c:pt>
                <c:pt idx="5981">
                  <c:v>-0.1084</c:v>
                </c:pt>
                <c:pt idx="5982">
                  <c:v>-0.107349</c:v>
                </c:pt>
                <c:pt idx="5983">
                  <c:v>-0.106169</c:v>
                </c:pt>
                <c:pt idx="5984">
                  <c:v>-0.10517700000000001</c:v>
                </c:pt>
                <c:pt idx="5985">
                  <c:v>-0.104145</c:v>
                </c:pt>
                <c:pt idx="5986">
                  <c:v>-0.102908</c:v>
                </c:pt>
                <c:pt idx="5987">
                  <c:v>-0.10177700000000001</c:v>
                </c:pt>
                <c:pt idx="5988">
                  <c:v>-0.100678</c:v>
                </c:pt>
                <c:pt idx="5989">
                  <c:v>-9.9585400000000004E-2</c:v>
                </c:pt>
                <c:pt idx="5990">
                  <c:v>-9.8300399999999996E-2</c:v>
                </c:pt>
                <c:pt idx="5991">
                  <c:v>-9.72359E-2</c:v>
                </c:pt>
                <c:pt idx="5992">
                  <c:v>-9.6031500000000006E-2</c:v>
                </c:pt>
                <c:pt idx="5993">
                  <c:v>-9.4659400000000005E-2</c:v>
                </c:pt>
                <c:pt idx="5994">
                  <c:v>-9.3430700000000005E-2</c:v>
                </c:pt>
                <c:pt idx="5995">
                  <c:v>-9.2167100000000002E-2</c:v>
                </c:pt>
                <c:pt idx="5996">
                  <c:v>-9.0915599999999999E-2</c:v>
                </c:pt>
                <c:pt idx="5997">
                  <c:v>-8.93872E-2</c:v>
                </c:pt>
                <c:pt idx="5998" formatCode="0.00E+00">
                  <c:v>-8.80914E-2</c:v>
                </c:pt>
                <c:pt idx="5999">
                  <c:v>-8.6771899999999999E-2</c:v>
                </c:pt>
                <c:pt idx="6000">
                  <c:v>-8.5150699999999996E-2</c:v>
                </c:pt>
                <c:pt idx="6001">
                  <c:v>-8.3815299999999995E-2</c:v>
                </c:pt>
                <c:pt idx="6002">
                  <c:v>-8.2392499999999994E-2</c:v>
                </c:pt>
                <c:pt idx="6003">
                  <c:v>-8.09478E-2</c:v>
                </c:pt>
                <c:pt idx="6004">
                  <c:v>-7.9546800000000001E-2</c:v>
                </c:pt>
                <c:pt idx="6005">
                  <c:v>-7.8036499999999995E-2</c:v>
                </c:pt>
                <c:pt idx="6006">
                  <c:v>-7.6577300000000001E-2</c:v>
                </c:pt>
                <c:pt idx="6007">
                  <c:v>-7.5025499999999995E-2</c:v>
                </c:pt>
                <c:pt idx="6008">
                  <c:v>-7.3547399999999999E-2</c:v>
                </c:pt>
                <c:pt idx="6009">
                  <c:v>-7.2070999999999996E-2</c:v>
                </c:pt>
                <c:pt idx="6010">
                  <c:v>-7.0291000000000006E-2</c:v>
                </c:pt>
                <c:pt idx="6011">
                  <c:v>-6.8667199999999998E-2</c:v>
                </c:pt>
                <c:pt idx="6012">
                  <c:v>-6.7015500000000006E-2</c:v>
                </c:pt>
                <c:pt idx="6013">
                  <c:v>-6.5426499999999999E-2</c:v>
                </c:pt>
                <c:pt idx="6014">
                  <c:v>-6.3761899999999996E-2</c:v>
                </c:pt>
                <c:pt idx="6015">
                  <c:v>-6.2128700000000002E-2</c:v>
                </c:pt>
                <c:pt idx="6016">
                  <c:v>-6.0447800000000003E-2</c:v>
                </c:pt>
                <c:pt idx="6017">
                  <c:v>-5.8534700000000002E-2</c:v>
                </c:pt>
                <c:pt idx="6018">
                  <c:v>-5.6786299999999998E-2</c:v>
                </c:pt>
                <c:pt idx="6019">
                  <c:v>-5.5288200000000003E-2</c:v>
                </c:pt>
                <c:pt idx="6020">
                  <c:v>-5.33222E-2</c:v>
                </c:pt>
                <c:pt idx="6021">
                  <c:v>-5.1341699999999997E-2</c:v>
                </c:pt>
                <c:pt idx="6022">
                  <c:v>-4.9664300000000002E-2</c:v>
                </c:pt>
                <c:pt idx="6023">
                  <c:v>-4.7721199999999998E-2</c:v>
                </c:pt>
                <c:pt idx="6024">
                  <c:v>-4.5836000000000002E-2</c:v>
                </c:pt>
                <c:pt idx="6025">
                  <c:v>-4.4068000000000003E-2</c:v>
                </c:pt>
                <c:pt idx="6026">
                  <c:v>-4.2105299999999998E-2</c:v>
                </c:pt>
                <c:pt idx="6027">
                  <c:v>-4.0274400000000002E-2</c:v>
                </c:pt>
                <c:pt idx="6028">
                  <c:v>-3.8395899999999997E-2</c:v>
                </c:pt>
                <c:pt idx="6029">
                  <c:v>-3.6674100000000001E-2</c:v>
                </c:pt>
                <c:pt idx="6030">
                  <c:v>-3.4680799999999998E-2</c:v>
                </c:pt>
                <c:pt idx="6031">
                  <c:v>-3.2765299999999997E-2</c:v>
                </c:pt>
                <c:pt idx="6032">
                  <c:v>-3.0944599999999999E-2</c:v>
                </c:pt>
                <c:pt idx="6033">
                  <c:v>-2.89711E-2</c:v>
                </c:pt>
                <c:pt idx="6034">
                  <c:v>-2.69772E-2</c:v>
                </c:pt>
                <c:pt idx="6035">
                  <c:v>-2.5090399999999999E-2</c:v>
                </c:pt>
                <c:pt idx="6036">
                  <c:v>-2.3091299999999999E-2</c:v>
                </c:pt>
                <c:pt idx="6037">
                  <c:v>-2.1127400000000001E-2</c:v>
                </c:pt>
                <c:pt idx="6038">
                  <c:v>-1.9014699999999999E-2</c:v>
                </c:pt>
                <c:pt idx="6039">
                  <c:v>-1.7209700000000001E-2</c:v>
                </c:pt>
                <c:pt idx="6040">
                  <c:v>-1.5073599999999999E-2</c:v>
                </c:pt>
                <c:pt idx="6041">
                  <c:v>-1.3050600000000001E-2</c:v>
                </c:pt>
                <c:pt idx="6042">
                  <c:v>-1.1153E-2</c:v>
                </c:pt>
                <c:pt idx="6043">
                  <c:v>-9.2515700000000006E-3</c:v>
                </c:pt>
                <c:pt idx="6044">
                  <c:v>-7.0495100000000002E-3</c:v>
                </c:pt>
                <c:pt idx="6045">
                  <c:v>-5.2217799999999997E-3</c:v>
                </c:pt>
                <c:pt idx="6046">
                  <c:v>-3.1521800000000001E-3</c:v>
                </c:pt>
                <c:pt idx="6047">
                  <c:v>-1.17216E-3</c:v>
                </c:pt>
                <c:pt idx="6048">
                  <c:v>7.7236099999999995E-4</c:v>
                </c:pt>
                <c:pt idx="6049">
                  <c:v>2.7860699999999999E-3</c:v>
                </c:pt>
                <c:pt idx="6050">
                  <c:v>4.78284E-3</c:v>
                </c:pt>
                <c:pt idx="6051">
                  <c:v>6.7867700000000001E-3</c:v>
                </c:pt>
                <c:pt idx="6052">
                  <c:v>8.7404000000000006E-3</c:v>
                </c:pt>
                <c:pt idx="6053">
                  <c:v>1.0576500000000001E-2</c:v>
                </c:pt>
                <c:pt idx="6054">
                  <c:v>1.26804E-2</c:v>
                </c:pt>
                <c:pt idx="6055">
                  <c:v>1.4448600000000001E-2</c:v>
                </c:pt>
                <c:pt idx="6056">
                  <c:v>1.64826E-2</c:v>
                </c:pt>
                <c:pt idx="6057">
                  <c:v>1.8448099999999999E-2</c:v>
                </c:pt>
                <c:pt idx="6058">
                  <c:v>2.0290099999999998E-2</c:v>
                </c:pt>
                <c:pt idx="6059">
                  <c:v>2.2218000000000002E-2</c:v>
                </c:pt>
                <c:pt idx="6060">
                  <c:v>2.4155900000000001E-2</c:v>
                </c:pt>
                <c:pt idx="6061">
                  <c:v>2.61675E-2</c:v>
                </c:pt>
                <c:pt idx="6062">
                  <c:v>2.8120300000000001E-2</c:v>
                </c:pt>
                <c:pt idx="6063">
                  <c:v>3.01365E-2</c:v>
                </c:pt>
                <c:pt idx="6064">
                  <c:v>3.2022599999999998E-2</c:v>
                </c:pt>
                <c:pt idx="6065">
                  <c:v>3.38445E-2</c:v>
                </c:pt>
                <c:pt idx="6066">
                  <c:v>3.5784000000000003E-2</c:v>
                </c:pt>
                <c:pt idx="6067">
                  <c:v>3.76656E-2</c:v>
                </c:pt>
                <c:pt idx="6068">
                  <c:v>3.9635400000000001E-2</c:v>
                </c:pt>
                <c:pt idx="6069">
                  <c:v>4.1515099999999999E-2</c:v>
                </c:pt>
                <c:pt idx="6070">
                  <c:v>4.3094E-2</c:v>
                </c:pt>
                <c:pt idx="6071">
                  <c:v>4.5206999999999997E-2</c:v>
                </c:pt>
                <c:pt idx="6072">
                  <c:v>4.6866999999999999E-2</c:v>
                </c:pt>
                <c:pt idx="6073">
                  <c:v>4.88542E-2</c:v>
                </c:pt>
                <c:pt idx="6074">
                  <c:v>5.0624200000000001E-2</c:v>
                </c:pt>
                <c:pt idx="6075">
                  <c:v>5.2415099999999999E-2</c:v>
                </c:pt>
                <c:pt idx="6076">
                  <c:v>5.4209599999999997E-2</c:v>
                </c:pt>
                <c:pt idx="6077">
                  <c:v>5.6076300000000003E-2</c:v>
                </c:pt>
                <c:pt idx="6078">
                  <c:v>5.7862999999999998E-2</c:v>
                </c:pt>
                <c:pt idx="6079">
                  <c:v>5.9527900000000002E-2</c:v>
                </c:pt>
                <c:pt idx="6080">
                  <c:v>6.1375100000000002E-2</c:v>
                </c:pt>
                <c:pt idx="6081">
                  <c:v>6.2872200000000003E-2</c:v>
                </c:pt>
                <c:pt idx="6082">
                  <c:v>6.4673700000000001E-2</c:v>
                </c:pt>
                <c:pt idx="6083">
                  <c:v>6.6364400000000004E-2</c:v>
                </c:pt>
                <c:pt idx="6084">
                  <c:v>6.8107500000000001E-2</c:v>
                </c:pt>
                <c:pt idx="6085">
                  <c:v>6.9659799999999994E-2</c:v>
                </c:pt>
                <c:pt idx="6086">
                  <c:v>7.1234699999999998E-2</c:v>
                </c:pt>
                <c:pt idx="6087">
                  <c:v>7.2950299999999996E-2</c:v>
                </c:pt>
                <c:pt idx="6088">
                  <c:v>7.46005E-2</c:v>
                </c:pt>
                <c:pt idx="6089">
                  <c:v>7.6166899999999996E-2</c:v>
                </c:pt>
                <c:pt idx="6090">
                  <c:v>7.78861E-2</c:v>
                </c:pt>
                <c:pt idx="6091">
                  <c:v>7.9293699999999995E-2</c:v>
                </c:pt>
                <c:pt idx="6092">
                  <c:v>8.1043900000000002E-2</c:v>
                </c:pt>
                <c:pt idx="6093">
                  <c:v>8.24984E-2</c:v>
                </c:pt>
                <c:pt idx="6094">
                  <c:v>8.4121899999999999E-2</c:v>
                </c:pt>
                <c:pt idx="6095">
                  <c:v>8.5633100000000004E-2</c:v>
                </c:pt>
                <c:pt idx="6096">
                  <c:v>8.6987999999999996E-2</c:v>
                </c:pt>
                <c:pt idx="6097">
                  <c:v>8.8529999999999998E-2</c:v>
                </c:pt>
                <c:pt idx="6098">
                  <c:v>8.9924100000000007E-2</c:v>
                </c:pt>
                <c:pt idx="6099">
                  <c:v>9.1387899999999994E-2</c:v>
                </c:pt>
                <c:pt idx="6100">
                  <c:v>9.27346E-2</c:v>
                </c:pt>
                <c:pt idx="6101">
                  <c:v>9.4173400000000004E-2</c:v>
                </c:pt>
                <c:pt idx="6102">
                  <c:v>9.5535200000000001E-2</c:v>
                </c:pt>
                <c:pt idx="6103">
                  <c:v>9.6899799999999994E-2</c:v>
                </c:pt>
                <c:pt idx="6104">
                  <c:v>9.8152199999999995E-2</c:v>
                </c:pt>
                <c:pt idx="6105">
                  <c:v>9.9447800000000003E-2</c:v>
                </c:pt>
                <c:pt idx="6106">
                  <c:v>0.10079</c:v>
                </c:pt>
                <c:pt idx="6107">
                  <c:v>0.102117</c:v>
                </c:pt>
                <c:pt idx="6108">
                  <c:v>0.103242</c:v>
                </c:pt>
                <c:pt idx="6109">
                  <c:v>0.10457900000000001</c:v>
                </c:pt>
                <c:pt idx="6110">
                  <c:v>0.105646</c:v>
                </c:pt>
                <c:pt idx="6111">
                  <c:v>0.10698100000000001</c:v>
                </c:pt>
                <c:pt idx="6112">
                  <c:v>0.108131</c:v>
                </c:pt>
                <c:pt idx="6113">
                  <c:v>0.109349</c:v>
                </c:pt>
                <c:pt idx="6114">
                  <c:v>0.110392</c:v>
                </c:pt>
                <c:pt idx="6115">
                  <c:v>0.11146200000000001</c:v>
                </c:pt>
                <c:pt idx="6116">
                  <c:v>0.112606</c:v>
                </c:pt>
                <c:pt idx="6117">
                  <c:v>0.113675</c:v>
                </c:pt>
                <c:pt idx="6118">
                  <c:v>0.114897</c:v>
                </c:pt>
                <c:pt idx="6119">
                  <c:v>0.115758</c:v>
                </c:pt>
                <c:pt idx="6120">
                  <c:v>0.11687</c:v>
                </c:pt>
                <c:pt idx="6121">
                  <c:v>0.117879</c:v>
                </c:pt>
                <c:pt idx="6122">
                  <c:v>0.118865</c:v>
                </c:pt>
                <c:pt idx="6123">
                  <c:v>0.119898</c:v>
                </c:pt>
                <c:pt idx="6124">
                  <c:v>0.120963</c:v>
                </c:pt>
                <c:pt idx="6125">
                  <c:v>0.12189899999999999</c:v>
                </c:pt>
                <c:pt idx="6126">
                  <c:v>0.122768</c:v>
                </c:pt>
                <c:pt idx="6127">
                  <c:v>0.12367499999999999</c:v>
                </c:pt>
                <c:pt idx="6128">
                  <c:v>0.124511</c:v>
                </c:pt>
                <c:pt idx="6129">
                  <c:v>0.125474</c:v>
                </c:pt>
                <c:pt idx="6130">
                  <c:v>0.12629499999999999</c:v>
                </c:pt>
                <c:pt idx="6131">
                  <c:v>0.12717600000000001</c:v>
                </c:pt>
                <c:pt idx="6132">
                  <c:v>0.128023</c:v>
                </c:pt>
                <c:pt idx="6133">
                  <c:v>0.128776</c:v>
                </c:pt>
                <c:pt idx="6134">
                  <c:v>0.12965499999999999</c:v>
                </c:pt>
                <c:pt idx="6135">
                  <c:v>0.130471</c:v>
                </c:pt>
                <c:pt idx="6136">
                  <c:v>0.13111800000000001</c:v>
                </c:pt>
                <c:pt idx="6137">
                  <c:v>0.13186500000000001</c:v>
                </c:pt>
                <c:pt idx="6138">
                  <c:v>0.13256499999999999</c:v>
                </c:pt>
                <c:pt idx="6139">
                  <c:v>0.133217</c:v>
                </c:pt>
                <c:pt idx="6140">
                  <c:v>0.133911</c:v>
                </c:pt>
                <c:pt idx="6141">
                  <c:v>0.134689</c:v>
                </c:pt>
                <c:pt idx="6142">
                  <c:v>0.13522600000000001</c:v>
                </c:pt>
                <c:pt idx="6143">
                  <c:v>0.13594100000000001</c:v>
                </c:pt>
                <c:pt idx="6144">
                  <c:v>0.13672300000000001</c:v>
                </c:pt>
                <c:pt idx="6145">
                  <c:v>0.13741100000000001</c:v>
                </c:pt>
                <c:pt idx="6146">
                  <c:v>0.13810600000000001</c:v>
                </c:pt>
                <c:pt idx="6147">
                  <c:v>0.13883999999999999</c:v>
                </c:pt>
                <c:pt idx="6148">
                  <c:v>0.13952100000000001</c:v>
                </c:pt>
                <c:pt idx="6149">
                  <c:v>0.140262</c:v>
                </c:pt>
                <c:pt idx="6150">
                  <c:v>0.14069999999999999</c:v>
                </c:pt>
                <c:pt idx="6151">
                  <c:v>0.14124</c:v>
                </c:pt>
                <c:pt idx="6152">
                  <c:v>0.141901</c:v>
                </c:pt>
                <c:pt idx="6153">
                  <c:v>0.14232400000000001</c:v>
                </c:pt>
                <c:pt idx="6154">
                  <c:v>0.14290700000000001</c:v>
                </c:pt>
                <c:pt idx="6155">
                  <c:v>0.14336299999999999</c:v>
                </c:pt>
                <c:pt idx="6156">
                  <c:v>0.143765</c:v>
                </c:pt>
                <c:pt idx="6157">
                  <c:v>0.144374</c:v>
                </c:pt>
                <c:pt idx="6158">
                  <c:v>0.14494899999999999</c:v>
                </c:pt>
                <c:pt idx="6159">
                  <c:v>0.14551800000000001</c:v>
                </c:pt>
                <c:pt idx="6160">
                  <c:v>0.14584800000000001</c:v>
                </c:pt>
                <c:pt idx="6161">
                  <c:v>0.14637600000000001</c:v>
                </c:pt>
                <c:pt idx="6162">
                  <c:v>0.14683099999999999</c:v>
                </c:pt>
                <c:pt idx="6163">
                  <c:v>0.14748</c:v>
                </c:pt>
                <c:pt idx="6164">
                  <c:v>0.147894</c:v>
                </c:pt>
                <c:pt idx="6165">
                  <c:v>0.14823</c:v>
                </c:pt>
                <c:pt idx="6166">
                  <c:v>0.14857100000000001</c:v>
                </c:pt>
                <c:pt idx="6167">
                  <c:v>0.148955</c:v>
                </c:pt>
                <c:pt idx="6168">
                  <c:v>0.149391</c:v>
                </c:pt>
                <c:pt idx="6169">
                  <c:v>0.14977099999999999</c:v>
                </c:pt>
                <c:pt idx="6170">
                  <c:v>0.15010699999999999</c:v>
                </c:pt>
                <c:pt idx="6171">
                  <c:v>0.15041399999999999</c:v>
                </c:pt>
                <c:pt idx="6172">
                  <c:v>0.15057799999999999</c:v>
                </c:pt>
                <c:pt idx="6173">
                  <c:v>0.151029</c:v>
                </c:pt>
                <c:pt idx="6174">
                  <c:v>0.15120900000000001</c:v>
                </c:pt>
                <c:pt idx="6175">
                  <c:v>0.151616</c:v>
                </c:pt>
                <c:pt idx="6176">
                  <c:v>0.15165799999999999</c:v>
                </c:pt>
                <c:pt idx="6177">
                  <c:v>0.15199599999999999</c:v>
                </c:pt>
                <c:pt idx="6178">
                  <c:v>0.15212999999999999</c:v>
                </c:pt>
                <c:pt idx="6179">
                  <c:v>0.15238599999999999</c:v>
                </c:pt>
                <c:pt idx="6180">
                  <c:v>0.152671</c:v>
                </c:pt>
                <c:pt idx="6181">
                  <c:v>0.152696</c:v>
                </c:pt>
                <c:pt idx="6182">
                  <c:v>0.15293599999999999</c:v>
                </c:pt>
                <c:pt idx="6183">
                  <c:v>0.15301100000000001</c:v>
                </c:pt>
                <c:pt idx="6184">
                  <c:v>0.153336</c:v>
                </c:pt>
                <c:pt idx="6185">
                  <c:v>0.15340000000000001</c:v>
                </c:pt>
                <c:pt idx="6186">
                  <c:v>0.153505</c:v>
                </c:pt>
                <c:pt idx="6187">
                  <c:v>0.153749</c:v>
                </c:pt>
                <c:pt idx="6188">
                  <c:v>0.15362899999999999</c:v>
                </c:pt>
                <c:pt idx="6189">
                  <c:v>0.15378500000000001</c:v>
                </c:pt>
                <c:pt idx="6190">
                  <c:v>0.153637</c:v>
                </c:pt>
                <c:pt idx="6191">
                  <c:v>0.15379300000000001</c:v>
                </c:pt>
                <c:pt idx="6192">
                  <c:v>0.15380099999999999</c:v>
                </c:pt>
                <c:pt idx="6193">
                  <c:v>0.15353700000000001</c:v>
                </c:pt>
                <c:pt idx="6194">
                  <c:v>0.15359600000000001</c:v>
                </c:pt>
                <c:pt idx="6195">
                  <c:v>0.15343100000000001</c:v>
                </c:pt>
                <c:pt idx="6196">
                  <c:v>0.15337700000000001</c:v>
                </c:pt>
                <c:pt idx="6197">
                  <c:v>0.15321299999999999</c:v>
                </c:pt>
                <c:pt idx="6198">
                  <c:v>0.1532</c:v>
                </c:pt>
                <c:pt idx="6199">
                  <c:v>0.153034</c:v>
                </c:pt>
                <c:pt idx="6200">
                  <c:v>0.15298300000000001</c:v>
                </c:pt>
                <c:pt idx="6201">
                  <c:v>0.152751</c:v>
                </c:pt>
                <c:pt idx="6202">
                  <c:v>0.15260099999999999</c:v>
                </c:pt>
                <c:pt idx="6203">
                  <c:v>0.152448</c:v>
                </c:pt>
                <c:pt idx="6204">
                  <c:v>0.15218999999999999</c:v>
                </c:pt>
                <c:pt idx="6205">
                  <c:v>0.15191499999999999</c:v>
                </c:pt>
                <c:pt idx="6206">
                  <c:v>0.15173</c:v>
                </c:pt>
                <c:pt idx="6207">
                  <c:v>0.151254</c:v>
                </c:pt>
                <c:pt idx="6208">
                  <c:v>0.15112999999999999</c:v>
                </c:pt>
                <c:pt idx="6209">
                  <c:v>0.15051300000000001</c:v>
                </c:pt>
                <c:pt idx="6210">
                  <c:v>0.15029899999999999</c:v>
                </c:pt>
                <c:pt idx="6211">
                  <c:v>0.149919</c:v>
                </c:pt>
                <c:pt idx="6212">
                  <c:v>0.14943799999999999</c:v>
                </c:pt>
                <c:pt idx="6213">
                  <c:v>0.14920800000000001</c:v>
                </c:pt>
                <c:pt idx="6214">
                  <c:v>0.14866399999999999</c:v>
                </c:pt>
                <c:pt idx="6215">
                  <c:v>0.14818000000000001</c:v>
                </c:pt>
                <c:pt idx="6216">
                  <c:v>0.14774000000000001</c:v>
                </c:pt>
                <c:pt idx="6217">
                  <c:v>0.14723700000000001</c:v>
                </c:pt>
                <c:pt idx="6218">
                  <c:v>0.14683199999999999</c:v>
                </c:pt>
                <c:pt idx="6219">
                  <c:v>0.14619499999999999</c:v>
                </c:pt>
                <c:pt idx="6220">
                  <c:v>0.14576800000000001</c:v>
                </c:pt>
                <c:pt idx="6221">
                  <c:v>0.14518</c:v>
                </c:pt>
                <c:pt idx="6222">
                  <c:v>0.14450299999999999</c:v>
                </c:pt>
                <c:pt idx="6223">
                  <c:v>0.143869</c:v>
                </c:pt>
                <c:pt idx="6224">
                  <c:v>0.143372</c:v>
                </c:pt>
                <c:pt idx="6225">
                  <c:v>0.142648</c:v>
                </c:pt>
                <c:pt idx="6226">
                  <c:v>0.14200599999999999</c:v>
                </c:pt>
                <c:pt idx="6227">
                  <c:v>0.14129700000000001</c:v>
                </c:pt>
                <c:pt idx="6228">
                  <c:v>0.14049400000000001</c:v>
                </c:pt>
                <c:pt idx="6229">
                  <c:v>0.139957</c:v>
                </c:pt>
                <c:pt idx="6230">
                  <c:v>0.139095</c:v>
                </c:pt>
                <c:pt idx="6231">
                  <c:v>0.138156</c:v>
                </c:pt>
                <c:pt idx="6232">
                  <c:v>0.13735600000000001</c:v>
                </c:pt>
                <c:pt idx="6233">
                  <c:v>0.136577</c:v>
                </c:pt>
                <c:pt idx="6234">
                  <c:v>0.13587399999999999</c:v>
                </c:pt>
                <c:pt idx="6235">
                  <c:v>0.13476199999999999</c:v>
                </c:pt>
                <c:pt idx="6236">
                  <c:v>0.13384299999999999</c:v>
                </c:pt>
                <c:pt idx="6237">
                  <c:v>0.13294900000000001</c:v>
                </c:pt>
                <c:pt idx="6238">
                  <c:v>0.13190399999999999</c:v>
                </c:pt>
                <c:pt idx="6239">
                  <c:v>0.131074</c:v>
                </c:pt>
                <c:pt idx="6240">
                  <c:v>0.12993299999999999</c:v>
                </c:pt>
                <c:pt idx="6241">
                  <c:v>0.128972</c:v>
                </c:pt>
                <c:pt idx="6242">
                  <c:v>0.12803200000000001</c:v>
                </c:pt>
                <c:pt idx="6243">
                  <c:v>0.12686</c:v>
                </c:pt>
                <c:pt idx="6244">
                  <c:v>0.126079</c:v>
                </c:pt>
                <c:pt idx="6245">
                  <c:v>0.124789</c:v>
                </c:pt>
                <c:pt idx="6246">
                  <c:v>0.12376</c:v>
                </c:pt>
                <c:pt idx="6247">
                  <c:v>0.12246799999999999</c:v>
                </c:pt>
                <c:pt idx="6248">
                  <c:v>0.12142500000000001</c:v>
                </c:pt>
                <c:pt idx="6249">
                  <c:v>0.12023399999999999</c:v>
                </c:pt>
                <c:pt idx="6250">
                  <c:v>0.11896</c:v>
                </c:pt>
                <c:pt idx="6251">
                  <c:v>0.117511</c:v>
                </c:pt>
                <c:pt idx="6252">
                  <c:v>0.116184</c:v>
                </c:pt>
                <c:pt idx="6253">
                  <c:v>0.114921</c:v>
                </c:pt>
                <c:pt idx="6254">
                  <c:v>0.11361499999999999</c:v>
                </c:pt>
                <c:pt idx="6255">
                  <c:v>0.112248</c:v>
                </c:pt>
                <c:pt idx="6256">
                  <c:v>0.110903</c:v>
                </c:pt>
                <c:pt idx="6257">
                  <c:v>0.109461</c:v>
                </c:pt>
                <c:pt idx="6258">
                  <c:v>0.10813300000000001</c:v>
                </c:pt>
                <c:pt idx="6259">
                  <c:v>0.106535</c:v>
                </c:pt>
                <c:pt idx="6260">
                  <c:v>0.105195</c:v>
                </c:pt>
                <c:pt idx="6261">
                  <c:v>0.10356</c:v>
                </c:pt>
                <c:pt idx="6262">
                  <c:v>0.102107</c:v>
                </c:pt>
                <c:pt idx="6263">
                  <c:v>0.100534</c:v>
                </c:pt>
                <c:pt idx="6264">
                  <c:v>9.8921300000000004E-2</c:v>
                </c:pt>
                <c:pt idx="6265">
                  <c:v>9.7487500000000005E-2</c:v>
                </c:pt>
                <c:pt idx="6266">
                  <c:v>9.5666500000000002E-2</c:v>
                </c:pt>
                <c:pt idx="6267">
                  <c:v>9.4089000000000006E-2</c:v>
                </c:pt>
                <c:pt idx="6268">
                  <c:v>9.2546400000000001E-2</c:v>
                </c:pt>
                <c:pt idx="6269">
                  <c:v>9.0827400000000003E-2</c:v>
                </c:pt>
                <c:pt idx="6270">
                  <c:v>8.9254399999999998E-2</c:v>
                </c:pt>
                <c:pt idx="6271">
                  <c:v>8.7461499999999998E-2</c:v>
                </c:pt>
                <c:pt idx="6272">
                  <c:v>8.5725200000000001E-2</c:v>
                </c:pt>
                <c:pt idx="6273">
                  <c:v>8.4011799999999998E-2</c:v>
                </c:pt>
                <c:pt idx="6274">
                  <c:v>8.2119300000000006E-2</c:v>
                </c:pt>
                <c:pt idx="6275">
                  <c:v>8.0313899999999994E-2</c:v>
                </c:pt>
                <c:pt idx="6276">
                  <c:v>7.8558500000000003E-2</c:v>
                </c:pt>
                <c:pt idx="6277">
                  <c:v>7.6784199999999997E-2</c:v>
                </c:pt>
                <c:pt idx="6278">
                  <c:v>7.4801900000000004E-2</c:v>
                </c:pt>
                <c:pt idx="6279">
                  <c:v>7.2832800000000003E-2</c:v>
                </c:pt>
                <c:pt idx="6280">
                  <c:v>7.1057899999999993E-2</c:v>
                </c:pt>
                <c:pt idx="6281">
                  <c:v>6.9103700000000004E-2</c:v>
                </c:pt>
                <c:pt idx="6282">
                  <c:v>6.7360400000000001E-2</c:v>
                </c:pt>
                <c:pt idx="6283">
                  <c:v>6.51394E-2</c:v>
                </c:pt>
                <c:pt idx="6284">
                  <c:v>6.3408699999999998E-2</c:v>
                </c:pt>
                <c:pt idx="6285">
                  <c:v>6.1435999999999998E-2</c:v>
                </c:pt>
                <c:pt idx="6286">
                  <c:v>5.9538300000000002E-2</c:v>
                </c:pt>
                <c:pt idx="6287">
                  <c:v>5.7576500000000003E-2</c:v>
                </c:pt>
                <c:pt idx="6288">
                  <c:v>5.5654700000000001E-2</c:v>
                </c:pt>
                <c:pt idx="6289">
                  <c:v>5.3612199999999999E-2</c:v>
                </c:pt>
                <c:pt idx="6290">
                  <c:v>5.1561099999999999E-2</c:v>
                </c:pt>
                <c:pt idx="6291">
                  <c:v>4.9698899999999997E-2</c:v>
                </c:pt>
                <c:pt idx="6292">
                  <c:v>4.75591E-2</c:v>
                </c:pt>
                <c:pt idx="6293">
                  <c:v>4.56721E-2</c:v>
                </c:pt>
                <c:pt idx="6294">
                  <c:v>4.3447699999999999E-2</c:v>
                </c:pt>
                <c:pt idx="6295">
                  <c:v>4.1368200000000001E-2</c:v>
                </c:pt>
                <c:pt idx="6296">
                  <c:v>3.94732E-2</c:v>
                </c:pt>
                <c:pt idx="6297">
                  <c:v>3.7522399999999997E-2</c:v>
                </c:pt>
                <c:pt idx="6298">
                  <c:v>3.5425499999999999E-2</c:v>
                </c:pt>
                <c:pt idx="6299">
                  <c:v>3.3414899999999997E-2</c:v>
                </c:pt>
                <c:pt idx="6300">
                  <c:v>3.1299599999999997E-2</c:v>
                </c:pt>
                <c:pt idx="6301">
                  <c:v>2.9368999999999999E-2</c:v>
                </c:pt>
                <c:pt idx="6302">
                  <c:v>2.71752E-2</c:v>
                </c:pt>
                <c:pt idx="6303">
                  <c:v>2.5224799999999999E-2</c:v>
                </c:pt>
                <c:pt idx="6304">
                  <c:v>2.31395E-2</c:v>
                </c:pt>
                <c:pt idx="6305">
                  <c:v>2.1022800000000001E-2</c:v>
                </c:pt>
                <c:pt idx="6306">
                  <c:v>1.89275E-2</c:v>
                </c:pt>
                <c:pt idx="6307">
                  <c:v>1.6920399999999999E-2</c:v>
                </c:pt>
                <c:pt idx="6308">
                  <c:v>1.48685E-2</c:v>
                </c:pt>
                <c:pt idx="6309">
                  <c:v>1.2749999999999999E-2</c:v>
                </c:pt>
                <c:pt idx="6310">
                  <c:v>1.08457E-2</c:v>
                </c:pt>
                <c:pt idx="6311">
                  <c:v>8.7629400000000003E-3</c:v>
                </c:pt>
                <c:pt idx="6312">
                  <c:v>6.7439400000000004E-3</c:v>
                </c:pt>
                <c:pt idx="6313">
                  <c:v>4.6427400000000002E-3</c:v>
                </c:pt>
                <c:pt idx="6314">
                  <c:v>2.6339800000000002E-3</c:v>
                </c:pt>
                <c:pt idx="6315">
                  <c:v>6.6651099999999995E-4</c:v>
                </c:pt>
                <c:pt idx="6316">
                  <c:v>-1.3730700000000001E-3</c:v>
                </c:pt>
                <c:pt idx="6317">
                  <c:v>-3.4279499999999999E-3</c:v>
                </c:pt>
                <c:pt idx="6318">
                  <c:v>-5.4390100000000002E-3</c:v>
                </c:pt>
                <c:pt idx="6319">
                  <c:v>-7.3647299999999999E-3</c:v>
                </c:pt>
                <c:pt idx="6320">
                  <c:v>-9.3684900000000002E-3</c:v>
                </c:pt>
                <c:pt idx="6321">
                  <c:v>-1.13346E-2</c:v>
                </c:pt>
                <c:pt idx="6322">
                  <c:v>-1.31878E-2</c:v>
                </c:pt>
                <c:pt idx="6323">
                  <c:v>-1.53256E-2</c:v>
                </c:pt>
                <c:pt idx="6324">
                  <c:v>-1.71288E-2</c:v>
                </c:pt>
                <c:pt idx="6325">
                  <c:v>-1.8912999999999999E-2</c:v>
                </c:pt>
                <c:pt idx="6326">
                  <c:v>-2.1111999999999999E-2</c:v>
                </c:pt>
                <c:pt idx="6327">
                  <c:v>-2.2799799999999999E-2</c:v>
                </c:pt>
                <c:pt idx="6328">
                  <c:v>-2.4921499999999999E-2</c:v>
                </c:pt>
                <c:pt idx="6329">
                  <c:v>-2.6834899999999998E-2</c:v>
                </c:pt>
                <c:pt idx="6330">
                  <c:v>-2.8683299999999998E-2</c:v>
                </c:pt>
                <c:pt idx="6331">
                  <c:v>-3.07662E-2</c:v>
                </c:pt>
                <c:pt idx="6332">
                  <c:v>-3.2643199999999997E-2</c:v>
                </c:pt>
                <c:pt idx="6333">
                  <c:v>-3.4658899999999999E-2</c:v>
                </c:pt>
                <c:pt idx="6334">
                  <c:v>-3.6575999999999997E-2</c:v>
                </c:pt>
                <c:pt idx="6335">
                  <c:v>-3.8358999999999997E-2</c:v>
                </c:pt>
                <c:pt idx="6336">
                  <c:v>-4.0374E-2</c:v>
                </c:pt>
                <c:pt idx="6337">
                  <c:v>-4.2147900000000002E-2</c:v>
                </c:pt>
                <c:pt idx="6338">
                  <c:v>-4.3989800000000003E-2</c:v>
                </c:pt>
                <c:pt idx="6339">
                  <c:v>-4.57341E-2</c:v>
                </c:pt>
                <c:pt idx="6340">
                  <c:v>-4.7519499999999999E-2</c:v>
                </c:pt>
                <c:pt idx="6341">
                  <c:v>-4.9433999999999999E-2</c:v>
                </c:pt>
                <c:pt idx="6342">
                  <c:v>-5.1105699999999997E-2</c:v>
                </c:pt>
                <c:pt idx="6343">
                  <c:v>-5.3002500000000001E-2</c:v>
                </c:pt>
                <c:pt idx="6344">
                  <c:v>-5.4710500000000002E-2</c:v>
                </c:pt>
                <c:pt idx="6345">
                  <c:v>-5.6587800000000001E-2</c:v>
                </c:pt>
                <c:pt idx="6346">
                  <c:v>-5.8314100000000001E-2</c:v>
                </c:pt>
                <c:pt idx="6347">
                  <c:v>-6.0238300000000002E-2</c:v>
                </c:pt>
                <c:pt idx="6348">
                  <c:v>-6.1923499999999999E-2</c:v>
                </c:pt>
                <c:pt idx="6349">
                  <c:v>-6.3649999999999998E-2</c:v>
                </c:pt>
                <c:pt idx="6350">
                  <c:v>-6.5299800000000005E-2</c:v>
                </c:pt>
                <c:pt idx="6351">
                  <c:v>-6.7155000000000006E-2</c:v>
                </c:pt>
                <c:pt idx="6352">
                  <c:v>-6.8869100000000003E-2</c:v>
                </c:pt>
                <c:pt idx="6353">
                  <c:v>-7.0430000000000006E-2</c:v>
                </c:pt>
                <c:pt idx="6354">
                  <c:v>-7.2257600000000005E-2</c:v>
                </c:pt>
                <c:pt idx="6355">
                  <c:v>-7.3855799999999999E-2</c:v>
                </c:pt>
                <c:pt idx="6356">
                  <c:v>-7.5552599999999998E-2</c:v>
                </c:pt>
                <c:pt idx="6357">
                  <c:v>-7.7372999999999997E-2</c:v>
                </c:pt>
                <c:pt idx="6358">
                  <c:v>-7.8811699999999998E-2</c:v>
                </c:pt>
                <c:pt idx="6359">
                  <c:v>-8.0578899999999995E-2</c:v>
                </c:pt>
                <c:pt idx="6360">
                  <c:v>-8.2217200000000004E-2</c:v>
                </c:pt>
                <c:pt idx="6361">
                  <c:v>-8.3845500000000003E-2</c:v>
                </c:pt>
                <c:pt idx="6362">
                  <c:v>-8.5450700000000004E-2</c:v>
                </c:pt>
                <c:pt idx="6363">
                  <c:v>-8.69389E-2</c:v>
                </c:pt>
                <c:pt idx="6364">
                  <c:v>-8.8626700000000003E-2</c:v>
                </c:pt>
                <c:pt idx="6365">
                  <c:v>-9.0170799999999995E-2</c:v>
                </c:pt>
                <c:pt idx="6366">
                  <c:v>-9.1683899999999999E-2</c:v>
                </c:pt>
                <c:pt idx="6367">
                  <c:v>-9.3183500000000002E-2</c:v>
                </c:pt>
                <c:pt idx="6368">
                  <c:v>-9.4755300000000001E-2</c:v>
                </c:pt>
                <c:pt idx="6369">
                  <c:v>-9.6172800000000003E-2</c:v>
                </c:pt>
                <c:pt idx="6370">
                  <c:v>-9.7659800000000005E-2</c:v>
                </c:pt>
                <c:pt idx="6371">
                  <c:v>-9.9197199999999999E-2</c:v>
                </c:pt>
                <c:pt idx="6372">
                  <c:v>-0.100504</c:v>
                </c:pt>
                <c:pt idx="6373">
                  <c:v>-0.101988</c:v>
                </c:pt>
                <c:pt idx="6374">
                  <c:v>-0.103488</c:v>
                </c:pt>
                <c:pt idx="6375">
                  <c:v>-0.104994</c:v>
                </c:pt>
                <c:pt idx="6376">
                  <c:v>-0.10635500000000001</c:v>
                </c:pt>
                <c:pt idx="6377">
                  <c:v>-0.107637</c:v>
                </c:pt>
                <c:pt idx="6378">
                  <c:v>-0.109039</c:v>
                </c:pt>
                <c:pt idx="6379">
                  <c:v>-0.110417</c:v>
                </c:pt>
                <c:pt idx="6380">
                  <c:v>-0.11171399999999999</c:v>
                </c:pt>
                <c:pt idx="6381">
                  <c:v>-0.11304599999999999</c:v>
                </c:pt>
                <c:pt idx="6382">
                  <c:v>-0.11429400000000001</c:v>
                </c:pt>
                <c:pt idx="6383">
                  <c:v>-0.115685</c:v>
                </c:pt>
                <c:pt idx="6384">
                  <c:v>-0.116843</c:v>
                </c:pt>
                <c:pt idx="6385">
                  <c:v>-0.118243</c:v>
                </c:pt>
                <c:pt idx="6386">
                  <c:v>-0.119517</c:v>
                </c:pt>
                <c:pt idx="6387">
                  <c:v>-0.12074799999999999</c:v>
                </c:pt>
                <c:pt idx="6388">
                  <c:v>-0.12195</c:v>
                </c:pt>
                <c:pt idx="6389">
                  <c:v>-0.123141</c:v>
                </c:pt>
                <c:pt idx="6390">
                  <c:v>-0.124432</c:v>
                </c:pt>
                <c:pt idx="6391">
                  <c:v>-0.12537899999999999</c:v>
                </c:pt>
                <c:pt idx="6392">
                  <c:v>-0.12665899999999999</c:v>
                </c:pt>
                <c:pt idx="6393">
                  <c:v>-0.12772600000000001</c:v>
                </c:pt>
                <c:pt idx="6394">
                  <c:v>-0.12873000000000001</c:v>
                </c:pt>
                <c:pt idx="6395">
                  <c:v>-0.12993499999999999</c:v>
                </c:pt>
                <c:pt idx="6396">
                  <c:v>-0.130935</c:v>
                </c:pt>
                <c:pt idx="6397">
                  <c:v>-0.13209899999999999</c:v>
                </c:pt>
                <c:pt idx="6398">
                  <c:v>-0.13320599999999999</c:v>
                </c:pt>
                <c:pt idx="6399">
                  <c:v>-0.134272</c:v>
                </c:pt>
                <c:pt idx="6400">
                  <c:v>-0.13539000000000001</c:v>
                </c:pt>
                <c:pt idx="6401">
                  <c:v>-0.13625300000000001</c:v>
                </c:pt>
                <c:pt idx="6402">
                  <c:v>-0.137406</c:v>
                </c:pt>
                <c:pt idx="6403">
                  <c:v>-0.138405</c:v>
                </c:pt>
                <c:pt idx="6404">
                  <c:v>-0.13930699999999999</c:v>
                </c:pt>
                <c:pt idx="6405">
                  <c:v>-0.140261</c:v>
                </c:pt>
                <c:pt idx="6406">
                  <c:v>-0.14113400000000001</c:v>
                </c:pt>
                <c:pt idx="6407">
                  <c:v>-0.14213700000000001</c:v>
                </c:pt>
                <c:pt idx="6408">
                  <c:v>-0.14297899999999999</c:v>
                </c:pt>
                <c:pt idx="6409">
                  <c:v>-0.14397699999999999</c:v>
                </c:pt>
                <c:pt idx="6410">
                  <c:v>-0.144681</c:v>
                </c:pt>
                <c:pt idx="6411">
                  <c:v>-0.14572599999999999</c:v>
                </c:pt>
                <c:pt idx="6412">
                  <c:v>-0.14649999999999999</c:v>
                </c:pt>
                <c:pt idx="6413">
                  <c:v>-0.14745</c:v>
                </c:pt>
                <c:pt idx="6414">
                  <c:v>-0.14826800000000001</c:v>
                </c:pt>
                <c:pt idx="6415">
                  <c:v>-0.149065</c:v>
                </c:pt>
                <c:pt idx="6416">
                  <c:v>-0.150057</c:v>
                </c:pt>
                <c:pt idx="6417">
                  <c:v>-0.15060299999999999</c:v>
                </c:pt>
                <c:pt idx="6418">
                  <c:v>-0.15141099999999999</c:v>
                </c:pt>
                <c:pt idx="6419">
                  <c:v>-0.15232200000000001</c:v>
                </c:pt>
                <c:pt idx="6420">
                  <c:v>-0.152978</c:v>
                </c:pt>
                <c:pt idx="6421">
                  <c:v>-0.15367900000000001</c:v>
                </c:pt>
                <c:pt idx="6422">
                  <c:v>-0.15431600000000001</c:v>
                </c:pt>
                <c:pt idx="6423">
                  <c:v>-0.15509600000000001</c:v>
                </c:pt>
                <c:pt idx="6424">
                  <c:v>-0.15575800000000001</c:v>
                </c:pt>
                <c:pt idx="6425">
                  <c:v>-0.15645500000000001</c:v>
                </c:pt>
                <c:pt idx="6426">
                  <c:v>-0.15707299999999999</c:v>
                </c:pt>
                <c:pt idx="6427">
                  <c:v>-0.157752</c:v>
                </c:pt>
                <c:pt idx="6428">
                  <c:v>-0.15829699999999999</c:v>
                </c:pt>
                <c:pt idx="6429">
                  <c:v>-0.158943</c:v>
                </c:pt>
                <c:pt idx="6430">
                  <c:v>-0.15945899999999999</c:v>
                </c:pt>
                <c:pt idx="6431">
                  <c:v>-0.16006899999999999</c:v>
                </c:pt>
                <c:pt idx="6432">
                  <c:v>-0.16059499999999999</c:v>
                </c:pt>
                <c:pt idx="6433">
                  <c:v>-0.16102</c:v>
                </c:pt>
                <c:pt idx="6434">
                  <c:v>-0.161464</c:v>
                </c:pt>
                <c:pt idx="6435">
                  <c:v>-0.16205600000000001</c:v>
                </c:pt>
                <c:pt idx="6436">
                  <c:v>-0.16245200000000001</c:v>
                </c:pt>
                <c:pt idx="6437">
                  <c:v>-0.16297900000000001</c:v>
                </c:pt>
                <c:pt idx="6438">
                  <c:v>-0.1633</c:v>
                </c:pt>
                <c:pt idx="6439">
                  <c:v>-0.16379299999999999</c:v>
                </c:pt>
                <c:pt idx="6440">
                  <c:v>-0.16399900000000001</c:v>
                </c:pt>
                <c:pt idx="6441">
                  <c:v>-0.16442200000000001</c:v>
                </c:pt>
                <c:pt idx="6442">
                  <c:v>-0.164766</c:v>
                </c:pt>
                <c:pt idx="6443">
                  <c:v>-0.16494</c:v>
                </c:pt>
                <c:pt idx="6444">
                  <c:v>-0.16538700000000001</c:v>
                </c:pt>
                <c:pt idx="6445">
                  <c:v>-0.16553599999999999</c:v>
                </c:pt>
                <c:pt idx="6446">
                  <c:v>-0.16581699999999999</c:v>
                </c:pt>
                <c:pt idx="6447">
                  <c:v>-0.165988</c:v>
                </c:pt>
                <c:pt idx="6448">
                  <c:v>-0.16616300000000001</c:v>
                </c:pt>
                <c:pt idx="6449">
                  <c:v>-0.16633500000000001</c:v>
                </c:pt>
                <c:pt idx="6450">
                  <c:v>-0.16653000000000001</c:v>
                </c:pt>
                <c:pt idx="6451">
                  <c:v>-0.166634</c:v>
                </c:pt>
                <c:pt idx="6452">
                  <c:v>-0.16684299999999999</c:v>
                </c:pt>
                <c:pt idx="6453">
                  <c:v>-0.16683899999999999</c:v>
                </c:pt>
                <c:pt idx="6454">
                  <c:v>-0.166959</c:v>
                </c:pt>
                <c:pt idx="6455">
                  <c:v>-0.16694100000000001</c:v>
                </c:pt>
                <c:pt idx="6456">
                  <c:v>-0.167022</c:v>
                </c:pt>
                <c:pt idx="6457">
                  <c:v>-0.16702</c:v>
                </c:pt>
                <c:pt idx="6458">
                  <c:v>-0.167016</c:v>
                </c:pt>
                <c:pt idx="6459">
                  <c:v>-0.16694100000000001</c:v>
                </c:pt>
                <c:pt idx="6460">
                  <c:v>-0.16697000000000001</c:v>
                </c:pt>
                <c:pt idx="6461">
                  <c:v>-0.16672500000000001</c:v>
                </c:pt>
                <c:pt idx="6462">
                  <c:v>-0.166577</c:v>
                </c:pt>
                <c:pt idx="6463">
                  <c:v>-0.16636200000000001</c:v>
                </c:pt>
                <c:pt idx="6464">
                  <c:v>-0.16616900000000001</c:v>
                </c:pt>
                <c:pt idx="6465">
                  <c:v>-0.16586100000000001</c:v>
                </c:pt>
                <c:pt idx="6466">
                  <c:v>-0.165798</c:v>
                </c:pt>
                <c:pt idx="6467">
                  <c:v>-0.165352</c:v>
                </c:pt>
                <c:pt idx="6468">
                  <c:v>-0.165102</c:v>
                </c:pt>
                <c:pt idx="6469">
                  <c:v>-0.16483600000000001</c:v>
                </c:pt>
                <c:pt idx="6470">
                  <c:v>-0.16459599999999999</c:v>
                </c:pt>
                <c:pt idx="6471">
                  <c:v>-0.16422900000000001</c:v>
                </c:pt>
                <c:pt idx="6472">
                  <c:v>-0.163774</c:v>
                </c:pt>
                <c:pt idx="6473">
                  <c:v>-0.16340399999999999</c:v>
                </c:pt>
                <c:pt idx="6474">
                  <c:v>-0.16298499999999999</c:v>
                </c:pt>
                <c:pt idx="6475">
                  <c:v>-0.16262099999999999</c:v>
                </c:pt>
                <c:pt idx="6476">
                  <c:v>-0.162076</c:v>
                </c:pt>
                <c:pt idx="6477">
                  <c:v>-0.16170499999999999</c:v>
                </c:pt>
                <c:pt idx="6478">
                  <c:v>-0.16122</c:v>
                </c:pt>
                <c:pt idx="6479">
                  <c:v>-0.16064600000000001</c:v>
                </c:pt>
                <c:pt idx="6480">
                  <c:v>-0.16023399999999999</c:v>
                </c:pt>
                <c:pt idx="6481">
                  <c:v>-0.15964700000000001</c:v>
                </c:pt>
                <c:pt idx="6482">
                  <c:v>-0.159303</c:v>
                </c:pt>
                <c:pt idx="6483">
                  <c:v>-0.15861600000000001</c:v>
                </c:pt>
                <c:pt idx="6484">
                  <c:v>-0.158023</c:v>
                </c:pt>
                <c:pt idx="6485">
                  <c:v>-0.15761900000000001</c:v>
                </c:pt>
                <c:pt idx="6486">
                  <c:v>-0.15687899999999999</c:v>
                </c:pt>
                <c:pt idx="6487">
                  <c:v>-0.15624499999999999</c:v>
                </c:pt>
                <c:pt idx="6488">
                  <c:v>-0.15558</c:v>
                </c:pt>
                <c:pt idx="6489">
                  <c:v>-0.15501899999999999</c:v>
                </c:pt>
                <c:pt idx="6490">
                  <c:v>-0.154303</c:v>
                </c:pt>
                <c:pt idx="6491">
                  <c:v>-0.153529</c:v>
                </c:pt>
                <c:pt idx="6492">
                  <c:v>-0.15293899999999999</c:v>
                </c:pt>
                <c:pt idx="6493">
                  <c:v>-0.152113</c:v>
                </c:pt>
                <c:pt idx="6494">
                  <c:v>-0.151452</c:v>
                </c:pt>
                <c:pt idx="6495">
                  <c:v>-0.150528</c:v>
                </c:pt>
                <c:pt idx="6496">
                  <c:v>-0.14988199999999999</c:v>
                </c:pt>
                <c:pt idx="6497">
                  <c:v>-0.149198</c:v>
                </c:pt>
                <c:pt idx="6498">
                  <c:v>-0.14838299999999999</c:v>
                </c:pt>
                <c:pt idx="6499">
                  <c:v>-0.14774699999999999</c:v>
                </c:pt>
                <c:pt idx="6500">
                  <c:v>-0.14687</c:v>
                </c:pt>
                <c:pt idx="6501">
                  <c:v>-0.146118</c:v>
                </c:pt>
                <c:pt idx="6502">
                  <c:v>-0.145255</c:v>
                </c:pt>
                <c:pt idx="6503">
                  <c:v>-0.14460500000000001</c:v>
                </c:pt>
                <c:pt idx="6504">
                  <c:v>-0.14379</c:v>
                </c:pt>
                <c:pt idx="6505">
                  <c:v>-0.14296200000000001</c:v>
                </c:pt>
                <c:pt idx="6506">
                  <c:v>-0.14227500000000001</c:v>
                </c:pt>
                <c:pt idx="6507">
                  <c:v>-0.14130499999999999</c:v>
                </c:pt>
                <c:pt idx="6508">
                  <c:v>-0.14064699999999999</c:v>
                </c:pt>
                <c:pt idx="6509">
                  <c:v>-0.13983499999999999</c:v>
                </c:pt>
                <c:pt idx="6510">
                  <c:v>-0.13900000000000001</c:v>
                </c:pt>
                <c:pt idx="6511">
                  <c:v>-0.13827200000000001</c:v>
                </c:pt>
                <c:pt idx="6512">
                  <c:v>-0.137293</c:v>
                </c:pt>
                <c:pt idx="6513">
                  <c:v>-0.13669999999999999</c:v>
                </c:pt>
                <c:pt idx="6514">
                  <c:v>-0.13562099999999999</c:v>
                </c:pt>
                <c:pt idx="6515">
                  <c:v>-0.13466800000000001</c:v>
                </c:pt>
                <c:pt idx="6516">
                  <c:v>-0.13405700000000001</c:v>
                </c:pt>
                <c:pt idx="6517">
                  <c:v>-0.132886</c:v>
                </c:pt>
                <c:pt idx="6518">
                  <c:v>-0.132191</c:v>
                </c:pt>
                <c:pt idx="6519">
                  <c:v>-0.131164</c:v>
                </c:pt>
                <c:pt idx="6520">
                  <c:v>-0.130463</c:v>
                </c:pt>
                <c:pt idx="6521">
                  <c:v>-0.12962899999999999</c:v>
                </c:pt>
                <c:pt idx="6522">
                  <c:v>-0.12861700000000001</c:v>
                </c:pt>
                <c:pt idx="6523">
                  <c:v>-0.12790099999999999</c:v>
                </c:pt>
                <c:pt idx="6524">
                  <c:v>-0.126999</c:v>
                </c:pt>
                <c:pt idx="6525">
                  <c:v>-0.12612200000000001</c:v>
                </c:pt>
                <c:pt idx="6526">
                  <c:v>-0.12532199999999999</c:v>
                </c:pt>
                <c:pt idx="6527">
                  <c:v>-0.12452299999999999</c:v>
                </c:pt>
                <c:pt idx="6528">
                  <c:v>-0.12349</c:v>
                </c:pt>
                <c:pt idx="6529">
                  <c:v>-0.122726</c:v>
                </c:pt>
                <c:pt idx="6530">
                  <c:v>-0.12171899999999999</c:v>
                </c:pt>
                <c:pt idx="6531">
                  <c:v>-0.12091200000000001</c:v>
                </c:pt>
                <c:pt idx="6532">
                  <c:v>-0.12013699999999999</c:v>
                </c:pt>
                <c:pt idx="6533">
                  <c:v>-0.11902799999999999</c:v>
                </c:pt>
                <c:pt idx="6534">
                  <c:v>-0.118213</c:v>
                </c:pt>
                <c:pt idx="6535">
                  <c:v>-0.117371</c:v>
                </c:pt>
                <c:pt idx="6536">
                  <c:v>-0.11641</c:v>
                </c:pt>
                <c:pt idx="6537">
                  <c:v>-0.115684</c:v>
                </c:pt>
                <c:pt idx="6538">
                  <c:v>-0.114679</c:v>
                </c:pt>
                <c:pt idx="6539">
                  <c:v>-0.114011</c:v>
                </c:pt>
                <c:pt idx="6540">
                  <c:v>-0.112931</c:v>
                </c:pt>
                <c:pt idx="6541">
                  <c:v>-0.112123</c:v>
                </c:pt>
                <c:pt idx="6542">
                  <c:v>-0.111331</c:v>
                </c:pt>
                <c:pt idx="6543">
                  <c:v>-0.110414</c:v>
                </c:pt>
                <c:pt idx="6544">
                  <c:v>-0.109556</c:v>
                </c:pt>
                <c:pt idx="6545">
                  <c:v>-0.108554</c:v>
                </c:pt>
                <c:pt idx="6546">
                  <c:v>-0.10778</c:v>
                </c:pt>
                <c:pt idx="6547">
                  <c:v>-0.10687000000000001</c:v>
                </c:pt>
                <c:pt idx="6548">
                  <c:v>-0.105915</c:v>
                </c:pt>
                <c:pt idx="6549">
                  <c:v>-0.105173</c:v>
                </c:pt>
                <c:pt idx="6550">
                  <c:v>-0.104251</c:v>
                </c:pt>
                <c:pt idx="6551">
                  <c:v>-0.10342700000000001</c:v>
                </c:pt>
                <c:pt idx="6552">
                  <c:v>-0.102451</c:v>
                </c:pt>
                <c:pt idx="6553">
                  <c:v>-0.101632</c:v>
                </c:pt>
                <c:pt idx="6554">
                  <c:v>-0.10083</c:v>
                </c:pt>
                <c:pt idx="6555">
                  <c:v>-9.9834400000000004E-2</c:v>
                </c:pt>
                <c:pt idx="6556">
                  <c:v>-9.9007200000000004E-2</c:v>
                </c:pt>
                <c:pt idx="6557">
                  <c:v>-9.8064399999999996E-2</c:v>
                </c:pt>
                <c:pt idx="6558">
                  <c:v>-9.7175200000000003E-2</c:v>
                </c:pt>
                <c:pt idx="6559">
                  <c:v>-9.6352900000000005E-2</c:v>
                </c:pt>
                <c:pt idx="6560">
                  <c:v>-9.5614900000000003E-2</c:v>
                </c:pt>
                <c:pt idx="6561">
                  <c:v>-9.4562800000000002E-2</c:v>
                </c:pt>
                <c:pt idx="6562">
                  <c:v>-9.37249E-2</c:v>
                </c:pt>
                <c:pt idx="6563">
                  <c:v>-9.2911599999999997E-2</c:v>
                </c:pt>
                <c:pt idx="6564">
                  <c:v>-9.2038200000000001E-2</c:v>
                </c:pt>
                <c:pt idx="6565">
                  <c:v>-9.1311500000000004E-2</c:v>
                </c:pt>
                <c:pt idx="6566">
                  <c:v>-9.0227199999999994E-2</c:v>
                </c:pt>
                <c:pt idx="6567">
                  <c:v>-8.9615600000000004E-2</c:v>
                </c:pt>
                <c:pt idx="6568">
                  <c:v>-8.8577100000000006E-2</c:v>
                </c:pt>
                <c:pt idx="6569">
                  <c:v>-8.7772500000000003E-2</c:v>
                </c:pt>
                <c:pt idx="6570">
                  <c:v>-8.7051699999999996E-2</c:v>
                </c:pt>
                <c:pt idx="6571">
                  <c:v>-8.6038100000000006E-2</c:v>
                </c:pt>
                <c:pt idx="6572">
                  <c:v>-8.5365200000000002E-2</c:v>
                </c:pt>
                <c:pt idx="6573">
                  <c:v>-8.4342799999999996E-2</c:v>
                </c:pt>
                <c:pt idx="6574">
                  <c:v>-8.37344E-2</c:v>
                </c:pt>
                <c:pt idx="6575">
                  <c:v>-8.2845199999999994E-2</c:v>
                </c:pt>
                <c:pt idx="6576">
                  <c:v>-8.2038E-2</c:v>
                </c:pt>
                <c:pt idx="6577">
                  <c:v>-8.1314499999999998E-2</c:v>
                </c:pt>
                <c:pt idx="6578">
                  <c:v>-8.03508E-2</c:v>
                </c:pt>
                <c:pt idx="6579">
                  <c:v>-7.9752500000000004E-2</c:v>
                </c:pt>
                <c:pt idx="6580">
                  <c:v>-7.8917200000000007E-2</c:v>
                </c:pt>
                <c:pt idx="6581">
                  <c:v>-7.8084399999999998E-2</c:v>
                </c:pt>
                <c:pt idx="6582">
                  <c:v>-7.7462000000000003E-2</c:v>
                </c:pt>
                <c:pt idx="6583">
                  <c:v>-7.6620099999999997E-2</c:v>
                </c:pt>
                <c:pt idx="6584">
                  <c:v>-7.5689800000000002E-2</c:v>
                </c:pt>
                <c:pt idx="6585">
                  <c:v>-7.4993900000000002E-2</c:v>
                </c:pt>
                <c:pt idx="6586">
                  <c:v>-7.4133199999999996E-2</c:v>
                </c:pt>
                <c:pt idx="6587">
                  <c:v>-7.3345499999999994E-2</c:v>
                </c:pt>
                <c:pt idx="6588">
                  <c:v>-7.2576299999999996E-2</c:v>
                </c:pt>
                <c:pt idx="6589">
                  <c:v>-7.1721400000000005E-2</c:v>
                </c:pt>
                <c:pt idx="6590">
                  <c:v>-7.0882299999999995E-2</c:v>
                </c:pt>
                <c:pt idx="6591">
                  <c:v>-7.00239E-2</c:v>
                </c:pt>
                <c:pt idx="6592">
                  <c:v>-6.9250800000000001E-2</c:v>
                </c:pt>
                <c:pt idx="6593">
                  <c:v>-6.8470600000000006E-2</c:v>
                </c:pt>
                <c:pt idx="6594">
                  <c:v>-6.7607200000000006E-2</c:v>
                </c:pt>
                <c:pt idx="6595">
                  <c:v>-6.6787799999999994E-2</c:v>
                </c:pt>
                <c:pt idx="6596">
                  <c:v>-6.5996899999999997E-2</c:v>
                </c:pt>
                <c:pt idx="6597">
                  <c:v>-6.4980899999999994E-2</c:v>
                </c:pt>
                <c:pt idx="6598">
                  <c:v>-6.4251000000000003E-2</c:v>
                </c:pt>
                <c:pt idx="6599">
                  <c:v>-6.3461299999999998E-2</c:v>
                </c:pt>
                <c:pt idx="6600">
                  <c:v>-6.2455200000000002E-2</c:v>
                </c:pt>
                <c:pt idx="6601">
                  <c:v>-6.1645400000000003E-2</c:v>
                </c:pt>
                <c:pt idx="6602">
                  <c:v>-6.0730399999999997E-2</c:v>
                </c:pt>
                <c:pt idx="6603">
                  <c:v>-5.99243E-2</c:v>
                </c:pt>
                <c:pt idx="6604">
                  <c:v>-5.9017899999999998E-2</c:v>
                </c:pt>
                <c:pt idx="6605">
                  <c:v>-5.8178500000000001E-2</c:v>
                </c:pt>
                <c:pt idx="6606">
                  <c:v>-5.7206100000000003E-2</c:v>
                </c:pt>
                <c:pt idx="6607">
                  <c:v>-5.6391799999999999E-2</c:v>
                </c:pt>
                <c:pt idx="6608">
                  <c:v>-5.5495799999999998E-2</c:v>
                </c:pt>
                <c:pt idx="6609">
                  <c:v>-5.4517099999999999E-2</c:v>
                </c:pt>
                <c:pt idx="6610">
                  <c:v>-5.35833E-2</c:v>
                </c:pt>
                <c:pt idx="6611">
                  <c:v>-5.2614500000000002E-2</c:v>
                </c:pt>
                <c:pt idx="6612">
                  <c:v>-5.1540700000000002E-2</c:v>
                </c:pt>
                <c:pt idx="6613">
                  <c:v>-5.05291E-2</c:v>
                </c:pt>
                <c:pt idx="6614">
                  <c:v>-4.9366899999999998E-2</c:v>
                </c:pt>
                <c:pt idx="6615">
                  <c:v>-4.8566400000000003E-2</c:v>
                </c:pt>
                <c:pt idx="6616">
                  <c:v>-4.73067E-2</c:v>
                </c:pt>
                <c:pt idx="6617">
                  <c:v>-4.6327399999999998E-2</c:v>
                </c:pt>
                <c:pt idx="6618">
                  <c:v>-4.5019099999999999E-2</c:v>
                </c:pt>
                <c:pt idx="6619">
                  <c:v>-4.4076799999999999E-2</c:v>
                </c:pt>
                <c:pt idx="6620">
                  <c:v>-4.2778799999999999E-2</c:v>
                </c:pt>
                <c:pt idx="6621">
                  <c:v>-4.1827999999999997E-2</c:v>
                </c:pt>
                <c:pt idx="6622">
                  <c:v>-4.0685300000000001E-2</c:v>
                </c:pt>
                <c:pt idx="6623">
                  <c:v>-3.9455700000000003E-2</c:v>
                </c:pt>
                <c:pt idx="6624">
                  <c:v>-3.8141099999999997E-2</c:v>
                </c:pt>
                <c:pt idx="6625">
                  <c:v>-3.6891899999999998E-2</c:v>
                </c:pt>
                <c:pt idx="6626">
                  <c:v>-3.56835E-2</c:v>
                </c:pt>
                <c:pt idx="6627">
                  <c:v>-3.4368299999999997E-2</c:v>
                </c:pt>
                <c:pt idx="6628">
                  <c:v>-3.3001700000000002E-2</c:v>
                </c:pt>
                <c:pt idx="6629">
                  <c:v>-3.1786300000000003E-2</c:v>
                </c:pt>
                <c:pt idx="6630">
                  <c:v>-3.0317500000000001E-2</c:v>
                </c:pt>
                <c:pt idx="6631">
                  <c:v>-2.90434E-2</c:v>
                </c:pt>
                <c:pt idx="6632">
                  <c:v>-2.7670199999999999E-2</c:v>
                </c:pt>
                <c:pt idx="6633">
                  <c:v>-2.6398499999999998E-2</c:v>
                </c:pt>
                <c:pt idx="6634">
                  <c:v>-2.4847399999999999E-2</c:v>
                </c:pt>
                <c:pt idx="6635">
                  <c:v>-2.3507400000000001E-2</c:v>
                </c:pt>
                <c:pt idx="6636">
                  <c:v>-2.2243499999999999E-2</c:v>
                </c:pt>
                <c:pt idx="6637">
                  <c:v>-2.0587600000000001E-2</c:v>
                </c:pt>
                <c:pt idx="6638">
                  <c:v>-1.90922E-2</c:v>
                </c:pt>
                <c:pt idx="6639">
                  <c:v>-1.7607399999999999E-2</c:v>
                </c:pt>
                <c:pt idx="6640">
                  <c:v>-1.60579E-2</c:v>
                </c:pt>
                <c:pt idx="6641">
                  <c:v>-1.4431299999999999E-2</c:v>
                </c:pt>
                <c:pt idx="6642">
                  <c:v>-1.27668E-2</c:v>
                </c:pt>
                <c:pt idx="6643">
                  <c:v>-1.1410500000000001E-2</c:v>
                </c:pt>
                <c:pt idx="6644">
                  <c:v>-9.6759600000000008E-3</c:v>
                </c:pt>
                <c:pt idx="6645">
                  <c:v>-8.2027200000000002E-3</c:v>
                </c:pt>
                <c:pt idx="6646">
                  <c:v>-6.4456599999999998E-3</c:v>
                </c:pt>
                <c:pt idx="6647">
                  <c:v>-5.0407799999999999E-3</c:v>
                </c:pt>
                <c:pt idx="6648">
                  <c:v>-3.2852699999999999E-3</c:v>
                </c:pt>
                <c:pt idx="6649">
                  <c:v>-1.70462E-3</c:v>
                </c:pt>
                <c:pt idx="6650" formatCode="0.00E+00">
                  <c:v>1.93318E-5</c:v>
                </c:pt>
                <c:pt idx="6651">
                  <c:v>1.6024800000000001E-3</c:v>
                </c:pt>
                <c:pt idx="6652">
                  <c:v>3.40924E-3</c:v>
                </c:pt>
                <c:pt idx="6653">
                  <c:v>5.14928E-3</c:v>
                </c:pt>
                <c:pt idx="6654">
                  <c:v>6.8501400000000002E-3</c:v>
                </c:pt>
                <c:pt idx="6655">
                  <c:v>8.6079399999999997E-3</c:v>
                </c:pt>
                <c:pt idx="6656">
                  <c:v>1.03111E-2</c:v>
                </c:pt>
                <c:pt idx="6657">
                  <c:v>1.2119700000000001E-2</c:v>
                </c:pt>
                <c:pt idx="6658">
                  <c:v>1.4000800000000001E-2</c:v>
                </c:pt>
                <c:pt idx="6659">
                  <c:v>1.55135E-2</c:v>
                </c:pt>
                <c:pt idx="6660">
                  <c:v>1.7456099999999999E-2</c:v>
                </c:pt>
                <c:pt idx="6661">
                  <c:v>1.9029600000000001E-2</c:v>
                </c:pt>
                <c:pt idx="6662">
                  <c:v>2.0888899999999998E-2</c:v>
                </c:pt>
                <c:pt idx="6663">
                  <c:v>2.26372E-2</c:v>
                </c:pt>
                <c:pt idx="6664">
                  <c:v>2.43939E-2</c:v>
                </c:pt>
                <c:pt idx="6665">
                  <c:v>2.62375E-2</c:v>
                </c:pt>
                <c:pt idx="6666">
                  <c:v>2.77915E-2</c:v>
                </c:pt>
                <c:pt idx="6667">
                  <c:v>2.9752899999999999E-2</c:v>
                </c:pt>
                <c:pt idx="6668">
                  <c:v>3.1556599999999997E-2</c:v>
                </c:pt>
                <c:pt idx="6669">
                  <c:v>3.3285000000000002E-2</c:v>
                </c:pt>
                <c:pt idx="6670">
                  <c:v>3.5048200000000002E-2</c:v>
                </c:pt>
                <c:pt idx="6671">
                  <c:v>3.67315E-2</c:v>
                </c:pt>
                <c:pt idx="6672">
                  <c:v>3.84397E-2</c:v>
                </c:pt>
                <c:pt idx="6673">
                  <c:v>4.0262100000000002E-2</c:v>
                </c:pt>
                <c:pt idx="6674">
                  <c:v>4.2026300000000003E-2</c:v>
                </c:pt>
                <c:pt idx="6675">
                  <c:v>4.37115E-2</c:v>
                </c:pt>
                <c:pt idx="6676">
                  <c:v>4.5421700000000002E-2</c:v>
                </c:pt>
                <c:pt idx="6677">
                  <c:v>4.7139599999999997E-2</c:v>
                </c:pt>
                <c:pt idx="6678">
                  <c:v>4.8878499999999998E-2</c:v>
                </c:pt>
                <c:pt idx="6679">
                  <c:v>5.0776500000000002E-2</c:v>
                </c:pt>
                <c:pt idx="6680">
                  <c:v>5.2407599999999999E-2</c:v>
                </c:pt>
                <c:pt idx="6681">
                  <c:v>5.4337900000000001E-2</c:v>
                </c:pt>
                <c:pt idx="6682">
                  <c:v>5.5923E-2</c:v>
                </c:pt>
                <c:pt idx="6683">
                  <c:v>5.76324E-2</c:v>
                </c:pt>
                <c:pt idx="6684">
                  <c:v>5.9544699999999999E-2</c:v>
                </c:pt>
                <c:pt idx="6685">
                  <c:v>6.0951499999999999E-2</c:v>
                </c:pt>
                <c:pt idx="6686">
                  <c:v>6.2912099999999999E-2</c:v>
                </c:pt>
                <c:pt idx="6687">
                  <c:v>6.4469600000000002E-2</c:v>
                </c:pt>
                <c:pt idx="6688">
                  <c:v>6.6023100000000001E-2</c:v>
                </c:pt>
                <c:pt idx="6689">
                  <c:v>6.7900600000000005E-2</c:v>
                </c:pt>
                <c:pt idx="6690">
                  <c:v>6.9211700000000001E-2</c:v>
                </c:pt>
                <c:pt idx="6691">
                  <c:v>7.1183499999999997E-2</c:v>
                </c:pt>
                <c:pt idx="6692">
                  <c:v>7.2484400000000004E-2</c:v>
                </c:pt>
                <c:pt idx="6693">
                  <c:v>7.4194399999999994E-2</c:v>
                </c:pt>
                <c:pt idx="6694">
                  <c:v>7.5709600000000002E-2</c:v>
                </c:pt>
                <c:pt idx="6695">
                  <c:v>7.7299699999999999E-2</c:v>
                </c:pt>
                <c:pt idx="6696">
                  <c:v>7.8894000000000006E-2</c:v>
                </c:pt>
                <c:pt idx="6697">
                  <c:v>8.0288399999999996E-2</c:v>
                </c:pt>
                <c:pt idx="6698">
                  <c:v>8.1833699999999995E-2</c:v>
                </c:pt>
                <c:pt idx="6699">
                  <c:v>8.3257700000000004E-2</c:v>
                </c:pt>
                <c:pt idx="6700">
                  <c:v>8.4707299999999999E-2</c:v>
                </c:pt>
                <c:pt idx="6701">
                  <c:v>8.6084400000000005E-2</c:v>
                </c:pt>
                <c:pt idx="6702">
                  <c:v>8.7559100000000001E-2</c:v>
                </c:pt>
                <c:pt idx="6703">
                  <c:v>8.9054700000000001E-2</c:v>
                </c:pt>
                <c:pt idx="6704">
                  <c:v>9.0295399999999998E-2</c:v>
                </c:pt>
                <c:pt idx="6705">
                  <c:v>9.1458100000000001E-2</c:v>
                </c:pt>
                <c:pt idx="6706">
                  <c:v>9.2964900000000003E-2</c:v>
                </c:pt>
                <c:pt idx="6707">
                  <c:v>9.4474799999999998E-2</c:v>
                </c:pt>
                <c:pt idx="6708">
                  <c:v>9.5520599999999997E-2</c:v>
                </c:pt>
                <c:pt idx="6709">
                  <c:v>9.7050999999999998E-2</c:v>
                </c:pt>
                <c:pt idx="6710">
                  <c:v>9.8195699999999997E-2</c:v>
                </c:pt>
                <c:pt idx="6711">
                  <c:v>9.9543199999999998E-2</c:v>
                </c:pt>
                <c:pt idx="6712">
                  <c:v>0.10073799999999999</c:v>
                </c:pt>
                <c:pt idx="6713">
                  <c:v>0.101933</c:v>
                </c:pt>
                <c:pt idx="6714">
                  <c:v>0.103227</c:v>
                </c:pt>
                <c:pt idx="6715">
                  <c:v>0.104229</c:v>
                </c:pt>
                <c:pt idx="6716">
                  <c:v>0.10521800000000001</c:v>
                </c:pt>
                <c:pt idx="6717">
                  <c:v>0.10638499999999999</c:v>
                </c:pt>
                <c:pt idx="6718">
                  <c:v>0.10738499999999999</c:v>
                </c:pt>
                <c:pt idx="6719">
                  <c:v>0.10842599999999999</c:v>
                </c:pt>
                <c:pt idx="6720">
                  <c:v>0.109415</c:v>
                </c:pt>
                <c:pt idx="6721">
                  <c:v>0.110198</c:v>
                </c:pt>
                <c:pt idx="6722">
                  <c:v>0.111291</c:v>
                </c:pt>
                <c:pt idx="6723">
                  <c:v>0.112216</c:v>
                </c:pt>
                <c:pt idx="6724">
                  <c:v>0.113024</c:v>
                </c:pt>
                <c:pt idx="6725">
                  <c:v>0.113913</c:v>
                </c:pt>
                <c:pt idx="6726">
                  <c:v>0.114666</c:v>
                </c:pt>
                <c:pt idx="6727">
                  <c:v>0.115428</c:v>
                </c:pt>
                <c:pt idx="6728">
                  <c:v>0.11623600000000001</c:v>
                </c:pt>
                <c:pt idx="6729">
                  <c:v>0.116941</c:v>
                </c:pt>
                <c:pt idx="6730">
                  <c:v>0.11757099999999999</c:v>
                </c:pt>
                <c:pt idx="6731">
                  <c:v>0.118285</c:v>
                </c:pt>
                <c:pt idx="6732">
                  <c:v>0.118877</c:v>
                </c:pt>
                <c:pt idx="6733">
                  <c:v>0.119466</c:v>
                </c:pt>
                <c:pt idx="6734">
                  <c:v>0.12015199999999999</c:v>
                </c:pt>
                <c:pt idx="6735">
                  <c:v>0.12066399999999999</c:v>
                </c:pt>
                <c:pt idx="6736">
                  <c:v>0.12131500000000001</c:v>
                </c:pt>
                <c:pt idx="6737">
                  <c:v>0.121812</c:v>
                </c:pt>
                <c:pt idx="6738">
                  <c:v>0.122333</c:v>
                </c:pt>
                <c:pt idx="6739">
                  <c:v>0.12286</c:v>
                </c:pt>
                <c:pt idx="6740">
                  <c:v>0.123311</c:v>
                </c:pt>
                <c:pt idx="6741">
                  <c:v>0.12375</c:v>
                </c:pt>
                <c:pt idx="6742">
                  <c:v>0.12411</c:v>
                </c:pt>
                <c:pt idx="6743">
                  <c:v>0.124462</c:v>
                </c:pt>
                <c:pt idx="6744">
                  <c:v>0.1246</c:v>
                </c:pt>
                <c:pt idx="6745">
                  <c:v>0.124971</c:v>
                </c:pt>
                <c:pt idx="6746">
                  <c:v>0.125135</c:v>
                </c:pt>
                <c:pt idx="6747">
                  <c:v>0.125531</c:v>
                </c:pt>
                <c:pt idx="6748">
                  <c:v>0.12571199999999999</c:v>
                </c:pt>
                <c:pt idx="6749">
                  <c:v>0.125946</c:v>
                </c:pt>
                <c:pt idx="6750">
                  <c:v>0.126141</c:v>
                </c:pt>
                <c:pt idx="6751">
                  <c:v>0.126198</c:v>
                </c:pt>
                <c:pt idx="6752">
                  <c:v>0.126499</c:v>
                </c:pt>
                <c:pt idx="6753">
                  <c:v>0.12665299999999999</c:v>
                </c:pt>
                <c:pt idx="6754">
                  <c:v>0.12662899999999999</c:v>
                </c:pt>
                <c:pt idx="6755">
                  <c:v>0.12656000000000001</c:v>
                </c:pt>
                <c:pt idx="6756">
                  <c:v>0.12656700000000001</c:v>
                </c:pt>
                <c:pt idx="6757">
                  <c:v>0.126662</c:v>
                </c:pt>
                <c:pt idx="6758">
                  <c:v>0.126586</c:v>
                </c:pt>
                <c:pt idx="6759">
                  <c:v>0.12667100000000001</c:v>
                </c:pt>
                <c:pt idx="6760">
                  <c:v>0.12667600000000001</c:v>
                </c:pt>
                <c:pt idx="6761">
                  <c:v>0.12653900000000001</c:v>
                </c:pt>
                <c:pt idx="6762">
                  <c:v>0.12662000000000001</c:v>
                </c:pt>
                <c:pt idx="6763">
                  <c:v>0.126585</c:v>
                </c:pt>
                <c:pt idx="6764">
                  <c:v>0.12667999999999999</c:v>
                </c:pt>
                <c:pt idx="6765">
                  <c:v>0.126554</c:v>
                </c:pt>
                <c:pt idx="6766">
                  <c:v>0.12626999999999999</c:v>
                </c:pt>
                <c:pt idx="6767">
                  <c:v>0.126218</c:v>
                </c:pt>
                <c:pt idx="6768">
                  <c:v>0.12598999999999999</c:v>
                </c:pt>
                <c:pt idx="6769">
                  <c:v>0.12590899999999999</c:v>
                </c:pt>
                <c:pt idx="6770">
                  <c:v>0.12559699999999999</c:v>
                </c:pt>
                <c:pt idx="6771">
                  <c:v>0.12535099999999999</c:v>
                </c:pt>
                <c:pt idx="6772">
                  <c:v>0.12504899999999999</c:v>
                </c:pt>
                <c:pt idx="6773">
                  <c:v>0.124903</c:v>
                </c:pt>
                <c:pt idx="6774">
                  <c:v>0.12464600000000001</c:v>
                </c:pt>
                <c:pt idx="6775">
                  <c:v>0.124427</c:v>
                </c:pt>
                <c:pt idx="6776">
                  <c:v>0.124206</c:v>
                </c:pt>
                <c:pt idx="6777">
                  <c:v>0.12389799999999999</c:v>
                </c:pt>
                <c:pt idx="6778">
                  <c:v>0.123793</c:v>
                </c:pt>
                <c:pt idx="6779">
                  <c:v>0.12334299999999999</c:v>
                </c:pt>
                <c:pt idx="6780">
                  <c:v>0.123171</c:v>
                </c:pt>
                <c:pt idx="6781">
                  <c:v>0.122986</c:v>
                </c:pt>
                <c:pt idx="6782">
                  <c:v>0.12243900000000001</c:v>
                </c:pt>
                <c:pt idx="6783">
                  <c:v>0.12228799999999999</c:v>
                </c:pt>
                <c:pt idx="6784">
                  <c:v>0.121819</c:v>
                </c:pt>
                <c:pt idx="6785">
                  <c:v>0.12157800000000001</c:v>
                </c:pt>
                <c:pt idx="6786">
                  <c:v>0.121099</c:v>
                </c:pt>
                <c:pt idx="6787">
                  <c:v>0.120825</c:v>
                </c:pt>
                <c:pt idx="6788">
                  <c:v>0.12055100000000001</c:v>
                </c:pt>
                <c:pt idx="6789">
                  <c:v>0.119975</c:v>
                </c:pt>
                <c:pt idx="6790">
                  <c:v>0.11973399999999999</c:v>
                </c:pt>
                <c:pt idx="6791">
                  <c:v>0.119091</c:v>
                </c:pt>
                <c:pt idx="6792">
                  <c:v>0.118925</c:v>
                </c:pt>
                <c:pt idx="6793">
                  <c:v>0.11855</c:v>
                </c:pt>
                <c:pt idx="6794">
                  <c:v>0.117863</c:v>
                </c:pt>
                <c:pt idx="6795">
                  <c:v>0.117547</c:v>
                </c:pt>
                <c:pt idx="6796">
                  <c:v>0.117033</c:v>
                </c:pt>
                <c:pt idx="6797">
                  <c:v>0.116642</c:v>
                </c:pt>
                <c:pt idx="6798">
                  <c:v>0.116124</c:v>
                </c:pt>
                <c:pt idx="6799">
                  <c:v>0.11561299999999999</c:v>
                </c:pt>
                <c:pt idx="6800">
                  <c:v>0.115202</c:v>
                </c:pt>
                <c:pt idx="6801">
                  <c:v>0.114658</c:v>
                </c:pt>
                <c:pt idx="6802">
                  <c:v>0.114205</c:v>
                </c:pt>
                <c:pt idx="6803">
                  <c:v>0.113887</c:v>
                </c:pt>
                <c:pt idx="6804">
                  <c:v>0.11344899999999999</c:v>
                </c:pt>
                <c:pt idx="6805">
                  <c:v>0.11278299999999999</c:v>
                </c:pt>
                <c:pt idx="6806">
                  <c:v>0.112374</c:v>
                </c:pt>
                <c:pt idx="6807">
                  <c:v>0.111954</c:v>
                </c:pt>
                <c:pt idx="6808">
                  <c:v>0.111348</c:v>
                </c:pt>
                <c:pt idx="6809">
                  <c:v>0.11099100000000001</c:v>
                </c:pt>
                <c:pt idx="6810">
                  <c:v>0.110331</c:v>
                </c:pt>
                <c:pt idx="6811">
                  <c:v>0.109877</c:v>
                </c:pt>
                <c:pt idx="6812">
                  <c:v>0.109264</c:v>
                </c:pt>
                <c:pt idx="6813">
                  <c:v>0.108719</c:v>
                </c:pt>
                <c:pt idx="6814">
                  <c:v>0.108353</c:v>
                </c:pt>
                <c:pt idx="6815">
                  <c:v>0.10767400000000001</c:v>
                </c:pt>
                <c:pt idx="6816">
                  <c:v>0.10721</c:v>
                </c:pt>
                <c:pt idx="6817">
                  <c:v>0.106561</c:v>
                </c:pt>
                <c:pt idx="6818">
                  <c:v>0.106214</c:v>
                </c:pt>
                <c:pt idx="6819">
                  <c:v>0.10549600000000001</c:v>
                </c:pt>
                <c:pt idx="6820">
                  <c:v>0.105062</c:v>
                </c:pt>
                <c:pt idx="6821">
                  <c:v>0.104536</c:v>
                </c:pt>
                <c:pt idx="6822">
                  <c:v>0.10376199999999999</c:v>
                </c:pt>
                <c:pt idx="6823">
                  <c:v>0.103356</c:v>
                </c:pt>
                <c:pt idx="6824">
                  <c:v>0.10277699999999999</c:v>
                </c:pt>
                <c:pt idx="6825">
                  <c:v>0.10220799999999999</c:v>
                </c:pt>
                <c:pt idx="6826">
                  <c:v>0.101727</c:v>
                </c:pt>
                <c:pt idx="6827">
                  <c:v>0.100967</c:v>
                </c:pt>
                <c:pt idx="6828">
                  <c:v>0.10047200000000001</c:v>
                </c:pt>
                <c:pt idx="6829">
                  <c:v>9.9908200000000003E-2</c:v>
                </c:pt>
                <c:pt idx="6830">
                  <c:v>9.9456000000000003E-2</c:v>
                </c:pt>
                <c:pt idx="6831">
                  <c:v>9.8734799999999998E-2</c:v>
                </c:pt>
                <c:pt idx="6832">
                  <c:v>9.8311599999999999E-2</c:v>
                </c:pt>
                <c:pt idx="6833">
                  <c:v>9.7681299999999999E-2</c:v>
                </c:pt>
                <c:pt idx="6834">
                  <c:v>9.7117700000000001E-2</c:v>
                </c:pt>
                <c:pt idx="6835">
                  <c:v>9.6694500000000003E-2</c:v>
                </c:pt>
                <c:pt idx="6836">
                  <c:v>9.5984899999999998E-2</c:v>
                </c:pt>
                <c:pt idx="6837">
                  <c:v>9.5530900000000002E-2</c:v>
                </c:pt>
                <c:pt idx="6838">
                  <c:v>9.4770099999999996E-2</c:v>
                </c:pt>
                <c:pt idx="6839">
                  <c:v>9.4323299999999999E-2</c:v>
                </c:pt>
                <c:pt idx="6840">
                  <c:v>9.3710799999999997E-2</c:v>
                </c:pt>
                <c:pt idx="6841">
                  <c:v>9.2952000000000007E-2</c:v>
                </c:pt>
                <c:pt idx="6842">
                  <c:v>9.2540200000000003E-2</c:v>
                </c:pt>
                <c:pt idx="6843">
                  <c:v>9.2019799999999999E-2</c:v>
                </c:pt>
                <c:pt idx="6844">
                  <c:v>9.1340000000000005E-2</c:v>
                </c:pt>
                <c:pt idx="6845">
                  <c:v>9.0715799999999999E-2</c:v>
                </c:pt>
                <c:pt idx="6846">
                  <c:v>9.0284100000000006E-2</c:v>
                </c:pt>
                <c:pt idx="6847">
                  <c:v>8.9608800000000002E-2</c:v>
                </c:pt>
                <c:pt idx="6848">
                  <c:v>8.8884000000000005E-2</c:v>
                </c:pt>
                <c:pt idx="6849">
                  <c:v>8.8564500000000004E-2</c:v>
                </c:pt>
                <c:pt idx="6850">
                  <c:v>8.7845000000000006E-2</c:v>
                </c:pt>
                <c:pt idx="6851">
                  <c:v>8.7211800000000006E-2</c:v>
                </c:pt>
                <c:pt idx="6852">
                  <c:v>8.6400199999999996E-2</c:v>
                </c:pt>
                <c:pt idx="6853">
                  <c:v>8.5801500000000003E-2</c:v>
                </c:pt>
                <c:pt idx="6854">
                  <c:v>8.5215399999999997E-2</c:v>
                </c:pt>
                <c:pt idx="6855">
                  <c:v>8.4378300000000003E-2</c:v>
                </c:pt>
                <c:pt idx="6856">
                  <c:v>8.3793599999999996E-2</c:v>
                </c:pt>
                <c:pt idx="6857">
                  <c:v>8.3086999999999994E-2</c:v>
                </c:pt>
                <c:pt idx="6858">
                  <c:v>8.2460500000000006E-2</c:v>
                </c:pt>
                <c:pt idx="6859">
                  <c:v>8.1724199999999997E-2</c:v>
                </c:pt>
                <c:pt idx="6860">
                  <c:v>8.1252000000000005E-2</c:v>
                </c:pt>
                <c:pt idx="6861">
                  <c:v>8.04782E-2</c:v>
                </c:pt>
                <c:pt idx="6862">
                  <c:v>7.9800899999999994E-2</c:v>
                </c:pt>
                <c:pt idx="6863">
                  <c:v>7.9279199999999994E-2</c:v>
                </c:pt>
                <c:pt idx="6864">
                  <c:v>7.8399399999999994E-2</c:v>
                </c:pt>
                <c:pt idx="6865">
                  <c:v>7.7742199999999997E-2</c:v>
                </c:pt>
                <c:pt idx="6866">
                  <c:v>7.6807100000000003E-2</c:v>
                </c:pt>
                <c:pt idx="6867">
                  <c:v>7.6084799999999994E-2</c:v>
                </c:pt>
                <c:pt idx="6868">
                  <c:v>7.5308700000000006E-2</c:v>
                </c:pt>
                <c:pt idx="6869">
                  <c:v>7.4320399999999995E-2</c:v>
                </c:pt>
                <c:pt idx="6870">
                  <c:v>7.3664199999999999E-2</c:v>
                </c:pt>
                <c:pt idx="6871">
                  <c:v>7.2826799999999997E-2</c:v>
                </c:pt>
                <c:pt idx="6872">
                  <c:v>7.1941000000000005E-2</c:v>
                </c:pt>
                <c:pt idx="6873">
                  <c:v>7.1174600000000005E-2</c:v>
                </c:pt>
                <c:pt idx="6874">
                  <c:v>7.0180000000000006E-2</c:v>
                </c:pt>
                <c:pt idx="6875">
                  <c:v>6.9483299999999998E-2</c:v>
                </c:pt>
                <c:pt idx="6876">
                  <c:v>6.84868E-2</c:v>
                </c:pt>
                <c:pt idx="6877">
                  <c:v>6.7629599999999998E-2</c:v>
                </c:pt>
                <c:pt idx="6878">
                  <c:v>6.6567799999999996E-2</c:v>
                </c:pt>
                <c:pt idx="6879">
                  <c:v>6.5480300000000005E-2</c:v>
                </c:pt>
                <c:pt idx="6880">
                  <c:v>6.4532000000000006E-2</c:v>
                </c:pt>
                <c:pt idx="6881">
                  <c:v>6.3527399999999998E-2</c:v>
                </c:pt>
                <c:pt idx="6882">
                  <c:v>6.2621200000000002E-2</c:v>
                </c:pt>
                <c:pt idx="6883">
                  <c:v>6.1572099999999998E-2</c:v>
                </c:pt>
                <c:pt idx="6884">
                  <c:v>6.03968E-2</c:v>
                </c:pt>
                <c:pt idx="6885">
                  <c:v>5.9412899999999998E-2</c:v>
                </c:pt>
                <c:pt idx="6886">
                  <c:v>5.8511300000000002E-2</c:v>
                </c:pt>
                <c:pt idx="6887">
                  <c:v>5.7428E-2</c:v>
                </c:pt>
                <c:pt idx="6888">
                  <c:v>5.6263100000000003E-2</c:v>
                </c:pt>
                <c:pt idx="6889">
                  <c:v>5.52314E-2</c:v>
                </c:pt>
                <c:pt idx="6890">
                  <c:v>5.3930100000000002E-2</c:v>
                </c:pt>
                <c:pt idx="6891">
                  <c:v>5.2833100000000001E-2</c:v>
                </c:pt>
                <c:pt idx="6892">
                  <c:v>5.1690800000000002E-2</c:v>
                </c:pt>
                <c:pt idx="6893">
                  <c:v>5.0363499999999999E-2</c:v>
                </c:pt>
                <c:pt idx="6894">
                  <c:v>4.9201799999999997E-2</c:v>
                </c:pt>
                <c:pt idx="6895">
                  <c:v>4.7704499999999997E-2</c:v>
                </c:pt>
                <c:pt idx="6896">
                  <c:v>4.6653399999999998E-2</c:v>
                </c:pt>
                <c:pt idx="6897">
                  <c:v>4.52095E-2</c:v>
                </c:pt>
                <c:pt idx="6898">
                  <c:v>4.3998299999999997E-2</c:v>
                </c:pt>
                <c:pt idx="6899">
                  <c:v>4.2638500000000003E-2</c:v>
                </c:pt>
                <c:pt idx="6900">
                  <c:v>4.12393E-2</c:v>
                </c:pt>
                <c:pt idx="6901">
                  <c:v>3.9905000000000003E-2</c:v>
                </c:pt>
                <c:pt idx="6902">
                  <c:v>3.8508399999999998E-2</c:v>
                </c:pt>
                <c:pt idx="6903">
                  <c:v>3.7201900000000003E-2</c:v>
                </c:pt>
                <c:pt idx="6904">
                  <c:v>3.5950900000000001E-2</c:v>
                </c:pt>
                <c:pt idx="6905">
                  <c:v>3.4356600000000001E-2</c:v>
                </c:pt>
                <c:pt idx="6906">
                  <c:v>3.3079200000000003E-2</c:v>
                </c:pt>
                <c:pt idx="6907">
                  <c:v>3.1502799999999997E-2</c:v>
                </c:pt>
                <c:pt idx="6908">
                  <c:v>3.0024200000000001E-2</c:v>
                </c:pt>
                <c:pt idx="6909">
                  <c:v>2.8609900000000001E-2</c:v>
                </c:pt>
                <c:pt idx="6910">
                  <c:v>2.7245499999999999E-2</c:v>
                </c:pt>
                <c:pt idx="6911">
                  <c:v>2.5759799999999999E-2</c:v>
                </c:pt>
                <c:pt idx="6912">
                  <c:v>2.4058800000000002E-2</c:v>
                </c:pt>
                <c:pt idx="6913">
                  <c:v>2.2666800000000001E-2</c:v>
                </c:pt>
                <c:pt idx="6914">
                  <c:v>2.11813E-2</c:v>
                </c:pt>
                <c:pt idx="6915">
                  <c:v>1.9740600000000001E-2</c:v>
                </c:pt>
                <c:pt idx="6916">
                  <c:v>1.8213099999999999E-2</c:v>
                </c:pt>
                <c:pt idx="6917">
                  <c:v>1.6660299999999999E-2</c:v>
                </c:pt>
                <c:pt idx="6918">
                  <c:v>1.50092E-2</c:v>
                </c:pt>
                <c:pt idx="6919">
                  <c:v>1.35161E-2</c:v>
                </c:pt>
                <c:pt idx="6920">
                  <c:v>1.20099E-2</c:v>
                </c:pt>
                <c:pt idx="6921">
                  <c:v>1.0355700000000001E-2</c:v>
                </c:pt>
                <c:pt idx="6922">
                  <c:v>8.7088900000000004E-3</c:v>
                </c:pt>
                <c:pt idx="6923">
                  <c:v>7.0408399999999996E-3</c:v>
                </c:pt>
                <c:pt idx="6924">
                  <c:v>5.5227699999999998E-3</c:v>
                </c:pt>
                <c:pt idx="6925">
                  <c:v>3.8958899999999999E-3</c:v>
                </c:pt>
                <c:pt idx="6926">
                  <c:v>2.2583E-3</c:v>
                </c:pt>
                <c:pt idx="6927">
                  <c:v>7.3410800000000003E-4</c:v>
                </c:pt>
                <c:pt idx="6928">
                  <c:v>-8.6968899999999999E-4</c:v>
                </c:pt>
                <c:pt idx="6929">
                  <c:v>-2.56866E-3</c:v>
                </c:pt>
                <c:pt idx="6930">
                  <c:v>-4.1556199999999996E-3</c:v>
                </c:pt>
                <c:pt idx="6931">
                  <c:v>-5.91122E-3</c:v>
                </c:pt>
                <c:pt idx="6932">
                  <c:v>-7.2213099999999999E-3</c:v>
                </c:pt>
                <c:pt idx="6933">
                  <c:v>-9.0217000000000006E-3</c:v>
                </c:pt>
                <c:pt idx="6934">
                  <c:v>-1.05524E-2</c:v>
                </c:pt>
                <c:pt idx="6935">
                  <c:v>-1.2227399999999999E-2</c:v>
                </c:pt>
                <c:pt idx="6936">
                  <c:v>-1.38386E-2</c:v>
                </c:pt>
                <c:pt idx="6937">
                  <c:v>-1.5392899999999999E-2</c:v>
                </c:pt>
                <c:pt idx="6938">
                  <c:v>-1.6940799999999999E-2</c:v>
                </c:pt>
                <c:pt idx="6939">
                  <c:v>-1.83713E-2</c:v>
                </c:pt>
                <c:pt idx="6940">
                  <c:v>-2.0113900000000001E-2</c:v>
                </c:pt>
                <c:pt idx="6941">
                  <c:v>-2.1801000000000001E-2</c:v>
                </c:pt>
                <c:pt idx="6942">
                  <c:v>-2.3341299999999999E-2</c:v>
                </c:pt>
                <c:pt idx="6943">
                  <c:v>-2.4777199999999999E-2</c:v>
                </c:pt>
                <c:pt idx="6944">
                  <c:v>-2.6447700000000001E-2</c:v>
                </c:pt>
                <c:pt idx="6945">
                  <c:v>-2.8121299999999998E-2</c:v>
                </c:pt>
                <c:pt idx="6946">
                  <c:v>-2.9735500000000002E-2</c:v>
                </c:pt>
                <c:pt idx="6947">
                  <c:v>-3.1439500000000002E-2</c:v>
                </c:pt>
                <c:pt idx="6948">
                  <c:v>-3.2864200000000003E-2</c:v>
                </c:pt>
                <c:pt idx="6949">
                  <c:v>-3.4612200000000003E-2</c:v>
                </c:pt>
                <c:pt idx="6950">
                  <c:v>-3.6196399999999997E-2</c:v>
                </c:pt>
                <c:pt idx="6951">
                  <c:v>-3.7908400000000002E-2</c:v>
                </c:pt>
                <c:pt idx="6952">
                  <c:v>-3.9461999999999997E-2</c:v>
                </c:pt>
                <c:pt idx="6953">
                  <c:v>-4.0985599999999997E-2</c:v>
                </c:pt>
                <c:pt idx="6954">
                  <c:v>-4.2611000000000003E-2</c:v>
                </c:pt>
                <c:pt idx="6955">
                  <c:v>-4.3948599999999997E-2</c:v>
                </c:pt>
                <c:pt idx="6956">
                  <c:v>-4.55244E-2</c:v>
                </c:pt>
                <c:pt idx="6957">
                  <c:v>-4.7152800000000002E-2</c:v>
                </c:pt>
                <c:pt idx="6958">
                  <c:v>-4.8472500000000002E-2</c:v>
                </c:pt>
                <c:pt idx="6959">
                  <c:v>-5.0058199999999997E-2</c:v>
                </c:pt>
                <c:pt idx="6960">
                  <c:v>-5.1413399999999998E-2</c:v>
                </c:pt>
                <c:pt idx="6961">
                  <c:v>-5.2971699999999997E-2</c:v>
                </c:pt>
                <c:pt idx="6962">
                  <c:v>-5.4427400000000001E-2</c:v>
                </c:pt>
                <c:pt idx="6963">
                  <c:v>-5.5882000000000001E-2</c:v>
                </c:pt>
                <c:pt idx="6964">
                  <c:v>-5.7558100000000001E-2</c:v>
                </c:pt>
                <c:pt idx="6965">
                  <c:v>-5.8823E-2</c:v>
                </c:pt>
                <c:pt idx="6966">
                  <c:v>-6.0394700000000003E-2</c:v>
                </c:pt>
                <c:pt idx="6967">
                  <c:v>-6.1708899999999997E-2</c:v>
                </c:pt>
                <c:pt idx="6968">
                  <c:v>-6.3199000000000005E-2</c:v>
                </c:pt>
                <c:pt idx="6969">
                  <c:v>-6.4732200000000004E-2</c:v>
                </c:pt>
                <c:pt idx="6970">
                  <c:v>-6.6044400000000003E-2</c:v>
                </c:pt>
                <c:pt idx="6971">
                  <c:v>-6.7530900000000005E-2</c:v>
                </c:pt>
                <c:pt idx="6972">
                  <c:v>-6.8765300000000001E-2</c:v>
                </c:pt>
                <c:pt idx="6973">
                  <c:v>-7.0122400000000001E-2</c:v>
                </c:pt>
                <c:pt idx="6974">
                  <c:v>-7.1619500000000003E-2</c:v>
                </c:pt>
                <c:pt idx="6975">
                  <c:v>-7.2919100000000001E-2</c:v>
                </c:pt>
                <c:pt idx="6976">
                  <c:v>-7.4224600000000002E-2</c:v>
                </c:pt>
                <c:pt idx="6977">
                  <c:v>-7.5582700000000003E-2</c:v>
                </c:pt>
                <c:pt idx="6978">
                  <c:v>-7.6947100000000004E-2</c:v>
                </c:pt>
                <c:pt idx="6979">
                  <c:v>-7.80859E-2</c:v>
                </c:pt>
                <c:pt idx="6980">
                  <c:v>-7.9465800000000003E-2</c:v>
                </c:pt>
                <c:pt idx="6981">
                  <c:v>-8.0659499999999995E-2</c:v>
                </c:pt>
                <c:pt idx="6982">
                  <c:v>-8.1868399999999994E-2</c:v>
                </c:pt>
                <c:pt idx="6983">
                  <c:v>-8.2948400000000005E-2</c:v>
                </c:pt>
                <c:pt idx="6984">
                  <c:v>-8.4131300000000006E-2</c:v>
                </c:pt>
                <c:pt idx="6985">
                  <c:v>-8.5376199999999999E-2</c:v>
                </c:pt>
                <c:pt idx="6986">
                  <c:v>-8.6330599999999993E-2</c:v>
                </c:pt>
                <c:pt idx="6987">
                  <c:v>-8.7412500000000004E-2</c:v>
                </c:pt>
                <c:pt idx="6988">
                  <c:v>-8.8542300000000004E-2</c:v>
                </c:pt>
                <c:pt idx="6989">
                  <c:v>-8.9533199999999993E-2</c:v>
                </c:pt>
                <c:pt idx="6990">
                  <c:v>-9.0683200000000005E-2</c:v>
                </c:pt>
                <c:pt idx="6991">
                  <c:v>-9.1741799999999998E-2</c:v>
                </c:pt>
                <c:pt idx="6992">
                  <c:v>-9.2910900000000005E-2</c:v>
                </c:pt>
                <c:pt idx="6993">
                  <c:v>-9.3746999999999997E-2</c:v>
                </c:pt>
                <c:pt idx="6994">
                  <c:v>-9.4709199999999993E-2</c:v>
                </c:pt>
                <c:pt idx="6995">
                  <c:v>-9.5776799999999995E-2</c:v>
                </c:pt>
                <c:pt idx="6996">
                  <c:v>-9.6640199999999996E-2</c:v>
                </c:pt>
                <c:pt idx="6997">
                  <c:v>-9.7605700000000004E-2</c:v>
                </c:pt>
                <c:pt idx="6998">
                  <c:v>-9.8604800000000006E-2</c:v>
                </c:pt>
                <c:pt idx="6999">
                  <c:v>-9.9435999999999997E-2</c:v>
                </c:pt>
                <c:pt idx="7000">
                  <c:v>-0.100201</c:v>
                </c:pt>
                <c:pt idx="7001">
                  <c:v>-0.10112599999999999</c:v>
                </c:pt>
                <c:pt idx="7002">
                  <c:v>-0.10217900000000001</c:v>
                </c:pt>
                <c:pt idx="7003">
                  <c:v>-0.10294</c:v>
                </c:pt>
                <c:pt idx="7004">
                  <c:v>-0.103684</c:v>
                </c:pt>
                <c:pt idx="7005">
                  <c:v>-0.104362</c:v>
                </c:pt>
                <c:pt idx="7006">
                  <c:v>-0.105285</c:v>
                </c:pt>
                <c:pt idx="7007">
                  <c:v>-0.105875</c:v>
                </c:pt>
                <c:pt idx="7008">
                  <c:v>-0.106587</c:v>
                </c:pt>
                <c:pt idx="7009">
                  <c:v>-0.10723299999999999</c:v>
                </c:pt>
                <c:pt idx="7010">
                  <c:v>-0.107696</c:v>
                </c:pt>
                <c:pt idx="7011">
                  <c:v>-0.108428</c:v>
                </c:pt>
                <c:pt idx="7012">
                  <c:v>-0.109057</c:v>
                </c:pt>
                <c:pt idx="7013">
                  <c:v>-0.109762</c:v>
                </c:pt>
                <c:pt idx="7014">
                  <c:v>-0.110206</c:v>
                </c:pt>
                <c:pt idx="7015">
                  <c:v>-0.110791</c:v>
                </c:pt>
                <c:pt idx="7016">
                  <c:v>-0.111442</c:v>
                </c:pt>
                <c:pt idx="7017">
                  <c:v>-0.11182499999999999</c:v>
                </c:pt>
                <c:pt idx="7018">
                  <c:v>-0.112567</c:v>
                </c:pt>
                <c:pt idx="7019">
                  <c:v>-0.112982</c:v>
                </c:pt>
                <c:pt idx="7020">
                  <c:v>-0.113537</c:v>
                </c:pt>
                <c:pt idx="7021">
                  <c:v>-0.113868</c:v>
                </c:pt>
                <c:pt idx="7022">
                  <c:v>-0.11436499999999999</c:v>
                </c:pt>
                <c:pt idx="7023">
                  <c:v>-0.11477</c:v>
                </c:pt>
                <c:pt idx="7024">
                  <c:v>-0.11509800000000001</c:v>
                </c:pt>
                <c:pt idx="7025">
                  <c:v>-0.11539199999999999</c:v>
                </c:pt>
                <c:pt idx="7026">
                  <c:v>-0.11580500000000001</c:v>
                </c:pt>
                <c:pt idx="7027">
                  <c:v>-0.116094</c:v>
                </c:pt>
                <c:pt idx="7028">
                  <c:v>-0.116339</c:v>
                </c:pt>
                <c:pt idx="7029">
                  <c:v>-0.116647</c:v>
                </c:pt>
                <c:pt idx="7030">
                  <c:v>-0.116955</c:v>
                </c:pt>
                <c:pt idx="7031">
                  <c:v>-0.117255</c:v>
                </c:pt>
                <c:pt idx="7032">
                  <c:v>-0.117562</c:v>
                </c:pt>
                <c:pt idx="7033">
                  <c:v>-0.11754199999999999</c:v>
                </c:pt>
                <c:pt idx="7034">
                  <c:v>-0.11794499999999999</c:v>
                </c:pt>
                <c:pt idx="7035">
                  <c:v>-0.118201</c:v>
                </c:pt>
                <c:pt idx="7036">
                  <c:v>-0.118326</c:v>
                </c:pt>
                <c:pt idx="7037">
                  <c:v>-0.118516</c:v>
                </c:pt>
                <c:pt idx="7038">
                  <c:v>-0.118699</c:v>
                </c:pt>
                <c:pt idx="7039">
                  <c:v>-0.118862</c:v>
                </c:pt>
                <c:pt idx="7040">
                  <c:v>-0.119023</c:v>
                </c:pt>
                <c:pt idx="7041">
                  <c:v>-0.11915000000000001</c:v>
                </c:pt>
                <c:pt idx="7042">
                  <c:v>-0.119329</c:v>
                </c:pt>
                <c:pt idx="7043">
                  <c:v>-0.119314</c:v>
                </c:pt>
                <c:pt idx="7044">
                  <c:v>-0.11939900000000001</c:v>
                </c:pt>
                <c:pt idx="7045">
                  <c:v>-0.119357</c:v>
                </c:pt>
                <c:pt idx="7046">
                  <c:v>-0.11948599999999999</c:v>
                </c:pt>
                <c:pt idx="7047">
                  <c:v>-0.119226</c:v>
                </c:pt>
                <c:pt idx="7048">
                  <c:v>-0.11930300000000001</c:v>
                </c:pt>
                <c:pt idx="7049">
                  <c:v>-0.11919200000000001</c:v>
                </c:pt>
                <c:pt idx="7050">
                  <c:v>-0.119029</c:v>
                </c:pt>
                <c:pt idx="7051">
                  <c:v>-0.11896900000000001</c:v>
                </c:pt>
                <c:pt idx="7052">
                  <c:v>-0.118698</c:v>
                </c:pt>
                <c:pt idx="7053">
                  <c:v>-0.11859500000000001</c:v>
                </c:pt>
                <c:pt idx="7054">
                  <c:v>-0.118552</c:v>
                </c:pt>
                <c:pt idx="7055">
                  <c:v>-0.11824800000000001</c:v>
                </c:pt>
                <c:pt idx="7056">
                  <c:v>-0.11811099999999999</c:v>
                </c:pt>
                <c:pt idx="7057">
                  <c:v>-0.117742</c:v>
                </c:pt>
                <c:pt idx="7058">
                  <c:v>-0.117622</c:v>
                </c:pt>
                <c:pt idx="7059">
                  <c:v>-0.117533</c:v>
                </c:pt>
                <c:pt idx="7060">
                  <c:v>-0.117063</c:v>
                </c:pt>
                <c:pt idx="7061">
                  <c:v>-0.11685</c:v>
                </c:pt>
                <c:pt idx="7062">
                  <c:v>-0.11645</c:v>
                </c:pt>
                <c:pt idx="7063">
                  <c:v>-0.11627899999999999</c:v>
                </c:pt>
                <c:pt idx="7064">
                  <c:v>-0.11579100000000001</c:v>
                </c:pt>
                <c:pt idx="7065">
                  <c:v>-0.11551500000000001</c:v>
                </c:pt>
                <c:pt idx="7066">
                  <c:v>-0.115019</c:v>
                </c:pt>
                <c:pt idx="7067">
                  <c:v>-0.11464000000000001</c:v>
                </c:pt>
                <c:pt idx="7068">
                  <c:v>-0.114176</c:v>
                </c:pt>
                <c:pt idx="7069">
                  <c:v>-0.113813</c:v>
                </c:pt>
                <c:pt idx="7070">
                  <c:v>-0.113332</c:v>
                </c:pt>
                <c:pt idx="7071">
                  <c:v>-0.11269899999999999</c:v>
                </c:pt>
                <c:pt idx="7072">
                  <c:v>-0.112335</c:v>
                </c:pt>
                <c:pt idx="7073">
                  <c:v>-0.111873</c:v>
                </c:pt>
                <c:pt idx="7074">
                  <c:v>-0.1113</c:v>
                </c:pt>
                <c:pt idx="7075">
                  <c:v>-0.11082599999999999</c:v>
                </c:pt>
                <c:pt idx="7076">
                  <c:v>-0.110054</c:v>
                </c:pt>
                <c:pt idx="7077">
                  <c:v>-0.109614</c:v>
                </c:pt>
                <c:pt idx="7078">
                  <c:v>-0.10879</c:v>
                </c:pt>
                <c:pt idx="7079">
                  <c:v>-0.10825600000000001</c:v>
                </c:pt>
                <c:pt idx="7080">
                  <c:v>-0.107617</c:v>
                </c:pt>
                <c:pt idx="7081">
                  <c:v>-0.106846</c:v>
                </c:pt>
                <c:pt idx="7082">
                  <c:v>-0.10626099999999999</c:v>
                </c:pt>
                <c:pt idx="7083">
                  <c:v>-0.105533</c:v>
                </c:pt>
                <c:pt idx="7084">
                  <c:v>-0.10509400000000001</c:v>
                </c:pt>
                <c:pt idx="7085">
                  <c:v>-0.10420599999999999</c:v>
                </c:pt>
                <c:pt idx="7086">
                  <c:v>-0.10342800000000001</c:v>
                </c:pt>
                <c:pt idx="7087">
                  <c:v>-0.102989</c:v>
                </c:pt>
                <c:pt idx="7088">
                  <c:v>-0.10215299999999999</c:v>
                </c:pt>
                <c:pt idx="7089">
                  <c:v>-0.101234</c:v>
                </c:pt>
                <c:pt idx="7090">
                  <c:v>-0.10031</c:v>
                </c:pt>
                <c:pt idx="7091">
                  <c:v>-9.9710199999999999E-2</c:v>
                </c:pt>
                <c:pt idx="7092">
                  <c:v>-9.8911299999999994E-2</c:v>
                </c:pt>
                <c:pt idx="7093">
                  <c:v>-9.8013699999999995E-2</c:v>
                </c:pt>
                <c:pt idx="7094">
                  <c:v>-9.7363400000000003E-2</c:v>
                </c:pt>
                <c:pt idx="7095">
                  <c:v>-9.6288899999999997E-2</c:v>
                </c:pt>
                <c:pt idx="7096">
                  <c:v>-9.5487000000000002E-2</c:v>
                </c:pt>
                <c:pt idx="7097">
                  <c:v>-9.4715599999999997E-2</c:v>
                </c:pt>
                <c:pt idx="7098">
                  <c:v>-9.4057600000000005E-2</c:v>
                </c:pt>
                <c:pt idx="7099">
                  <c:v>-9.3068899999999996E-2</c:v>
                </c:pt>
                <c:pt idx="7100">
                  <c:v>-9.2225000000000001E-2</c:v>
                </c:pt>
                <c:pt idx="7101">
                  <c:v>-9.1418200000000005E-2</c:v>
                </c:pt>
                <c:pt idx="7102">
                  <c:v>-9.0681700000000004E-2</c:v>
                </c:pt>
                <c:pt idx="7103">
                  <c:v>-8.9730799999999999E-2</c:v>
                </c:pt>
                <c:pt idx="7104">
                  <c:v>-8.88047E-2</c:v>
                </c:pt>
                <c:pt idx="7105">
                  <c:v>-8.8019100000000003E-2</c:v>
                </c:pt>
                <c:pt idx="7106">
                  <c:v>-8.6929900000000004E-2</c:v>
                </c:pt>
                <c:pt idx="7107">
                  <c:v>-8.6097499999999993E-2</c:v>
                </c:pt>
                <c:pt idx="7108">
                  <c:v>-8.5043199999999999E-2</c:v>
                </c:pt>
                <c:pt idx="7109">
                  <c:v>-8.4103700000000003E-2</c:v>
                </c:pt>
                <c:pt idx="7110">
                  <c:v>-8.3116599999999999E-2</c:v>
                </c:pt>
                <c:pt idx="7111">
                  <c:v>-8.2145099999999999E-2</c:v>
                </c:pt>
                <c:pt idx="7112">
                  <c:v>-8.11722E-2</c:v>
                </c:pt>
                <c:pt idx="7113">
                  <c:v>-8.0336199999999997E-2</c:v>
                </c:pt>
                <c:pt idx="7114">
                  <c:v>-7.9259099999999999E-2</c:v>
                </c:pt>
                <c:pt idx="7115">
                  <c:v>-7.8432000000000002E-2</c:v>
                </c:pt>
                <c:pt idx="7116">
                  <c:v>-7.7382900000000004E-2</c:v>
                </c:pt>
                <c:pt idx="7117">
                  <c:v>-7.6420399999999999E-2</c:v>
                </c:pt>
                <c:pt idx="7118">
                  <c:v>-7.54306E-2</c:v>
                </c:pt>
                <c:pt idx="7119">
                  <c:v>-7.4502399999999996E-2</c:v>
                </c:pt>
                <c:pt idx="7120">
                  <c:v>-7.3482000000000006E-2</c:v>
                </c:pt>
                <c:pt idx="7121">
                  <c:v>-7.2459899999999994E-2</c:v>
                </c:pt>
                <c:pt idx="7122">
                  <c:v>-7.1498999999999993E-2</c:v>
                </c:pt>
                <c:pt idx="7123">
                  <c:v>-7.0391999999999996E-2</c:v>
                </c:pt>
                <c:pt idx="7124">
                  <c:v>-6.9550299999999995E-2</c:v>
                </c:pt>
                <c:pt idx="7125">
                  <c:v>-6.8663199999999994E-2</c:v>
                </c:pt>
                <c:pt idx="7126">
                  <c:v>-6.7498100000000005E-2</c:v>
                </c:pt>
                <c:pt idx="7127">
                  <c:v>-6.6533300000000004E-2</c:v>
                </c:pt>
                <c:pt idx="7128">
                  <c:v>-6.5526899999999999E-2</c:v>
                </c:pt>
                <c:pt idx="7129">
                  <c:v>-6.4496800000000007E-2</c:v>
                </c:pt>
                <c:pt idx="7130">
                  <c:v>-6.3433299999999998E-2</c:v>
                </c:pt>
                <c:pt idx="7131">
                  <c:v>-6.2444899999999998E-2</c:v>
                </c:pt>
                <c:pt idx="7132">
                  <c:v>-6.1187400000000003E-2</c:v>
                </c:pt>
                <c:pt idx="7133">
                  <c:v>-6.0206500000000003E-2</c:v>
                </c:pt>
                <c:pt idx="7134">
                  <c:v>-5.9041999999999997E-2</c:v>
                </c:pt>
                <c:pt idx="7135">
                  <c:v>-5.8030400000000003E-2</c:v>
                </c:pt>
                <c:pt idx="7136">
                  <c:v>-5.7041599999999998E-2</c:v>
                </c:pt>
                <c:pt idx="7137">
                  <c:v>-5.5720899999999997E-2</c:v>
                </c:pt>
                <c:pt idx="7138">
                  <c:v>-5.5015799999999997E-2</c:v>
                </c:pt>
                <c:pt idx="7139">
                  <c:v>-5.3656299999999997E-2</c:v>
                </c:pt>
                <c:pt idx="7140">
                  <c:v>-5.26738E-2</c:v>
                </c:pt>
                <c:pt idx="7141">
                  <c:v>-5.17238E-2</c:v>
                </c:pt>
                <c:pt idx="7142">
                  <c:v>-5.0438900000000002E-2</c:v>
                </c:pt>
                <c:pt idx="7143">
                  <c:v>-4.9545800000000001E-2</c:v>
                </c:pt>
                <c:pt idx="7144">
                  <c:v>-4.83764E-2</c:v>
                </c:pt>
                <c:pt idx="7145">
                  <c:v>-4.7322299999999998E-2</c:v>
                </c:pt>
                <c:pt idx="7146">
                  <c:v>-4.6226299999999998E-2</c:v>
                </c:pt>
                <c:pt idx="7147">
                  <c:v>-4.5061200000000003E-2</c:v>
                </c:pt>
                <c:pt idx="7148">
                  <c:v>-4.4001999999999999E-2</c:v>
                </c:pt>
                <c:pt idx="7149">
                  <c:v>-4.28739E-2</c:v>
                </c:pt>
                <c:pt idx="7150">
                  <c:v>-4.1709499999999997E-2</c:v>
                </c:pt>
                <c:pt idx="7151">
                  <c:v>-4.06141E-2</c:v>
                </c:pt>
                <c:pt idx="7152">
                  <c:v>-3.94667E-2</c:v>
                </c:pt>
                <c:pt idx="7153">
                  <c:v>-3.8488000000000001E-2</c:v>
                </c:pt>
                <c:pt idx="7154">
                  <c:v>-3.7279100000000003E-2</c:v>
                </c:pt>
                <c:pt idx="7155">
                  <c:v>-3.61702E-2</c:v>
                </c:pt>
                <c:pt idx="7156">
                  <c:v>-3.49678E-2</c:v>
                </c:pt>
                <c:pt idx="7157">
                  <c:v>-3.3918400000000001E-2</c:v>
                </c:pt>
                <c:pt idx="7158">
                  <c:v>-3.2823199999999997E-2</c:v>
                </c:pt>
                <c:pt idx="7159">
                  <c:v>-3.1938800000000003E-2</c:v>
                </c:pt>
                <c:pt idx="7160">
                  <c:v>-3.0620100000000001E-2</c:v>
                </c:pt>
                <c:pt idx="7161">
                  <c:v>-2.9656600000000002E-2</c:v>
                </c:pt>
                <c:pt idx="7162">
                  <c:v>-2.8464199999999999E-2</c:v>
                </c:pt>
                <c:pt idx="7163">
                  <c:v>-2.7464300000000001E-2</c:v>
                </c:pt>
                <c:pt idx="7164">
                  <c:v>-2.6417300000000001E-2</c:v>
                </c:pt>
                <c:pt idx="7165">
                  <c:v>-2.5231699999999999E-2</c:v>
                </c:pt>
                <c:pt idx="7166">
                  <c:v>-2.42338E-2</c:v>
                </c:pt>
                <c:pt idx="7167">
                  <c:v>-2.3089700000000001E-2</c:v>
                </c:pt>
                <c:pt idx="7168">
                  <c:v>-2.1942300000000001E-2</c:v>
                </c:pt>
                <c:pt idx="7169">
                  <c:v>-2.1000999999999999E-2</c:v>
                </c:pt>
                <c:pt idx="7170">
                  <c:v>-1.98161E-2</c:v>
                </c:pt>
                <c:pt idx="7171">
                  <c:v>-1.88854E-2</c:v>
                </c:pt>
                <c:pt idx="7172">
                  <c:v>-1.7695499999999999E-2</c:v>
                </c:pt>
                <c:pt idx="7173">
                  <c:v>-1.67016E-2</c:v>
                </c:pt>
                <c:pt idx="7174">
                  <c:v>-1.5645599999999999E-2</c:v>
                </c:pt>
                <c:pt idx="7175">
                  <c:v>-1.4564499999999999E-2</c:v>
                </c:pt>
                <c:pt idx="7176">
                  <c:v>-1.36232E-2</c:v>
                </c:pt>
                <c:pt idx="7177">
                  <c:v>-1.2573900000000001E-2</c:v>
                </c:pt>
                <c:pt idx="7178">
                  <c:v>-1.14815E-2</c:v>
                </c:pt>
                <c:pt idx="7179">
                  <c:v>-1.0399500000000001E-2</c:v>
                </c:pt>
                <c:pt idx="7180">
                  <c:v>-9.3199400000000005E-3</c:v>
                </c:pt>
                <c:pt idx="7181">
                  <c:v>-8.4845400000000005E-3</c:v>
                </c:pt>
                <c:pt idx="7182">
                  <c:v>-7.3610500000000001E-3</c:v>
                </c:pt>
                <c:pt idx="7183">
                  <c:v>-6.35347E-3</c:v>
                </c:pt>
                <c:pt idx="7184">
                  <c:v>-5.1868299999999999E-3</c:v>
                </c:pt>
                <c:pt idx="7185">
                  <c:v>-4.24713E-3</c:v>
                </c:pt>
                <c:pt idx="7186">
                  <c:v>-3.2090199999999999E-3</c:v>
                </c:pt>
                <c:pt idx="7187">
                  <c:v>-2.3286299999999999E-3</c:v>
                </c:pt>
                <c:pt idx="7188">
                  <c:v>-1.27447E-3</c:v>
                </c:pt>
                <c:pt idx="7189">
                  <c:v>-2.0166199999999999E-4</c:v>
                </c:pt>
                <c:pt idx="7190">
                  <c:v>6.8315499999999996E-4</c:v>
                </c:pt>
                <c:pt idx="7191">
                  <c:v>1.6689599999999999E-3</c:v>
                </c:pt>
                <c:pt idx="7192">
                  <c:v>2.4943299999999999E-3</c:v>
                </c:pt>
                <c:pt idx="7193">
                  <c:v>3.4811299999999998E-3</c:v>
                </c:pt>
                <c:pt idx="7194">
                  <c:v>4.5274399999999998E-3</c:v>
                </c:pt>
                <c:pt idx="7195">
                  <c:v>5.3366899999999998E-3</c:v>
                </c:pt>
                <c:pt idx="7196">
                  <c:v>6.2518699999999996E-3</c:v>
                </c:pt>
                <c:pt idx="7197">
                  <c:v>7.0780299999999999E-3</c:v>
                </c:pt>
                <c:pt idx="7198">
                  <c:v>8.1972099999999999E-3</c:v>
                </c:pt>
                <c:pt idx="7199">
                  <c:v>9.0407500000000002E-3</c:v>
                </c:pt>
                <c:pt idx="7200">
                  <c:v>9.8920299999999996E-3</c:v>
                </c:pt>
                <c:pt idx="7201">
                  <c:v>1.09792E-2</c:v>
                </c:pt>
                <c:pt idx="7202">
                  <c:v>1.1809200000000001E-2</c:v>
                </c:pt>
                <c:pt idx="7203">
                  <c:v>1.2844100000000001E-2</c:v>
                </c:pt>
                <c:pt idx="7204">
                  <c:v>1.3733E-2</c:v>
                </c:pt>
                <c:pt idx="7205">
                  <c:v>1.47829E-2</c:v>
                </c:pt>
                <c:pt idx="7206">
                  <c:v>1.55648E-2</c:v>
                </c:pt>
                <c:pt idx="7207">
                  <c:v>1.6516900000000001E-2</c:v>
                </c:pt>
                <c:pt idx="7208">
                  <c:v>1.74605E-2</c:v>
                </c:pt>
                <c:pt idx="7209">
                  <c:v>1.8249399999999999E-2</c:v>
                </c:pt>
                <c:pt idx="7210">
                  <c:v>1.9131700000000001E-2</c:v>
                </c:pt>
                <c:pt idx="7211">
                  <c:v>2.00719E-2</c:v>
                </c:pt>
                <c:pt idx="7212">
                  <c:v>2.1078699999999999E-2</c:v>
                </c:pt>
                <c:pt idx="7213">
                  <c:v>2.1914900000000001E-2</c:v>
                </c:pt>
                <c:pt idx="7214">
                  <c:v>2.2903400000000001E-2</c:v>
                </c:pt>
                <c:pt idx="7215">
                  <c:v>2.3700100000000002E-2</c:v>
                </c:pt>
                <c:pt idx="7216">
                  <c:v>2.4620800000000002E-2</c:v>
                </c:pt>
                <c:pt idx="7217">
                  <c:v>2.5635499999999999E-2</c:v>
                </c:pt>
                <c:pt idx="7218">
                  <c:v>2.6577099999999999E-2</c:v>
                </c:pt>
                <c:pt idx="7219">
                  <c:v>2.7399099999999999E-2</c:v>
                </c:pt>
                <c:pt idx="7220">
                  <c:v>2.81789E-2</c:v>
                </c:pt>
                <c:pt idx="7221">
                  <c:v>2.9062299999999999E-2</c:v>
                </c:pt>
                <c:pt idx="7222">
                  <c:v>3.0166999999999999E-2</c:v>
                </c:pt>
                <c:pt idx="7223">
                  <c:v>3.0762999999999999E-2</c:v>
                </c:pt>
                <c:pt idx="7224">
                  <c:v>3.18506E-2</c:v>
                </c:pt>
                <c:pt idx="7225">
                  <c:v>3.2760600000000001E-2</c:v>
                </c:pt>
                <c:pt idx="7226">
                  <c:v>3.36925E-2</c:v>
                </c:pt>
                <c:pt idx="7227">
                  <c:v>3.4592699999999997E-2</c:v>
                </c:pt>
                <c:pt idx="7228">
                  <c:v>3.5522999999999999E-2</c:v>
                </c:pt>
                <c:pt idx="7229">
                  <c:v>3.6613699999999999E-2</c:v>
                </c:pt>
                <c:pt idx="7230">
                  <c:v>3.7466300000000001E-2</c:v>
                </c:pt>
                <c:pt idx="7231">
                  <c:v>3.8366299999999999E-2</c:v>
                </c:pt>
                <c:pt idx="7232">
                  <c:v>3.9345600000000001E-2</c:v>
                </c:pt>
                <c:pt idx="7233">
                  <c:v>4.0306300000000003E-2</c:v>
                </c:pt>
                <c:pt idx="7234">
                  <c:v>4.1194099999999997E-2</c:v>
                </c:pt>
                <c:pt idx="7235">
                  <c:v>4.2085600000000001E-2</c:v>
                </c:pt>
                <c:pt idx="7236">
                  <c:v>4.3135800000000002E-2</c:v>
                </c:pt>
                <c:pt idx="7237">
                  <c:v>4.39248E-2</c:v>
                </c:pt>
                <c:pt idx="7238">
                  <c:v>4.4877599999999997E-2</c:v>
                </c:pt>
                <c:pt idx="7239">
                  <c:v>4.5898799999999997E-2</c:v>
                </c:pt>
                <c:pt idx="7240">
                  <c:v>4.7002099999999998E-2</c:v>
                </c:pt>
                <c:pt idx="7241">
                  <c:v>4.7976400000000002E-2</c:v>
                </c:pt>
                <c:pt idx="7242">
                  <c:v>4.8861399999999999E-2</c:v>
                </c:pt>
                <c:pt idx="7243">
                  <c:v>4.9859899999999999E-2</c:v>
                </c:pt>
                <c:pt idx="7244">
                  <c:v>5.0806799999999999E-2</c:v>
                </c:pt>
                <c:pt idx="7245">
                  <c:v>5.1911400000000003E-2</c:v>
                </c:pt>
                <c:pt idx="7246">
                  <c:v>5.2823299999999997E-2</c:v>
                </c:pt>
                <c:pt idx="7247">
                  <c:v>5.3740499999999997E-2</c:v>
                </c:pt>
                <c:pt idx="7248">
                  <c:v>5.4717399999999999E-2</c:v>
                </c:pt>
                <c:pt idx="7249">
                  <c:v>5.56778E-2</c:v>
                </c:pt>
                <c:pt idx="7250">
                  <c:v>5.6695200000000001E-2</c:v>
                </c:pt>
                <c:pt idx="7251">
                  <c:v>5.7697600000000002E-2</c:v>
                </c:pt>
                <c:pt idx="7252">
                  <c:v>5.8864699999999999E-2</c:v>
                </c:pt>
                <c:pt idx="7253">
                  <c:v>5.9774300000000002E-2</c:v>
                </c:pt>
                <c:pt idx="7254">
                  <c:v>6.0865799999999998E-2</c:v>
                </c:pt>
                <c:pt idx="7255">
                  <c:v>6.1924399999999998E-2</c:v>
                </c:pt>
                <c:pt idx="7256">
                  <c:v>6.3008099999999997E-2</c:v>
                </c:pt>
                <c:pt idx="7257">
                  <c:v>6.40352E-2</c:v>
                </c:pt>
                <c:pt idx="7258">
                  <c:v>6.4918299999999998E-2</c:v>
                </c:pt>
                <c:pt idx="7259">
                  <c:v>6.59357E-2</c:v>
                </c:pt>
                <c:pt idx="7260">
                  <c:v>6.69096E-2</c:v>
                </c:pt>
                <c:pt idx="7261">
                  <c:v>6.7968100000000004E-2</c:v>
                </c:pt>
                <c:pt idx="7262">
                  <c:v>6.8994100000000003E-2</c:v>
                </c:pt>
                <c:pt idx="7263">
                  <c:v>6.9938700000000006E-2</c:v>
                </c:pt>
                <c:pt idx="7264">
                  <c:v>7.0959499999999995E-2</c:v>
                </c:pt>
                <c:pt idx="7265">
                  <c:v>7.2003700000000004E-2</c:v>
                </c:pt>
                <c:pt idx="7266">
                  <c:v>7.3178300000000002E-2</c:v>
                </c:pt>
                <c:pt idx="7267">
                  <c:v>7.4179700000000001E-2</c:v>
                </c:pt>
                <c:pt idx="7268">
                  <c:v>7.5101100000000004E-2</c:v>
                </c:pt>
                <c:pt idx="7269">
                  <c:v>7.6353900000000002E-2</c:v>
                </c:pt>
                <c:pt idx="7270">
                  <c:v>7.7361600000000003E-2</c:v>
                </c:pt>
                <c:pt idx="7271">
                  <c:v>7.8306700000000007E-2</c:v>
                </c:pt>
                <c:pt idx="7272">
                  <c:v>7.92654E-2</c:v>
                </c:pt>
                <c:pt idx="7273">
                  <c:v>8.05086E-2</c:v>
                </c:pt>
                <c:pt idx="7274">
                  <c:v>8.1436099999999997E-2</c:v>
                </c:pt>
                <c:pt idx="7275">
                  <c:v>8.2388100000000006E-2</c:v>
                </c:pt>
                <c:pt idx="7276">
                  <c:v>8.3353099999999999E-2</c:v>
                </c:pt>
                <c:pt idx="7277">
                  <c:v>8.4381700000000004E-2</c:v>
                </c:pt>
                <c:pt idx="7278">
                  <c:v>8.5416800000000001E-2</c:v>
                </c:pt>
                <c:pt idx="7279">
                  <c:v>8.6351700000000003E-2</c:v>
                </c:pt>
                <c:pt idx="7280">
                  <c:v>8.7337600000000001E-2</c:v>
                </c:pt>
                <c:pt idx="7281">
                  <c:v>8.8361400000000007E-2</c:v>
                </c:pt>
                <c:pt idx="7282">
                  <c:v>8.9248300000000003E-2</c:v>
                </c:pt>
                <c:pt idx="7283">
                  <c:v>9.0294700000000006E-2</c:v>
                </c:pt>
                <c:pt idx="7284">
                  <c:v>9.11796E-2</c:v>
                </c:pt>
                <c:pt idx="7285">
                  <c:v>9.2257000000000006E-2</c:v>
                </c:pt>
                <c:pt idx="7286">
                  <c:v>9.3112299999999995E-2</c:v>
                </c:pt>
                <c:pt idx="7287">
                  <c:v>9.4145099999999995E-2</c:v>
                </c:pt>
                <c:pt idx="7288">
                  <c:v>9.4914600000000002E-2</c:v>
                </c:pt>
                <c:pt idx="7289">
                  <c:v>9.5997399999999997E-2</c:v>
                </c:pt>
                <c:pt idx="7290">
                  <c:v>9.6875000000000003E-2</c:v>
                </c:pt>
                <c:pt idx="7291">
                  <c:v>9.7719200000000006E-2</c:v>
                </c:pt>
                <c:pt idx="7292">
                  <c:v>9.8744399999999996E-2</c:v>
                </c:pt>
                <c:pt idx="7293">
                  <c:v>9.9536200000000005E-2</c:v>
                </c:pt>
                <c:pt idx="7294">
                  <c:v>0.100484</c:v>
                </c:pt>
                <c:pt idx="7295">
                  <c:v>0.101326</c:v>
                </c:pt>
                <c:pt idx="7296">
                  <c:v>0.102271</c:v>
                </c:pt>
                <c:pt idx="7297">
                  <c:v>0.103272</c:v>
                </c:pt>
                <c:pt idx="7298">
                  <c:v>0.10381899999999999</c:v>
                </c:pt>
                <c:pt idx="7299">
                  <c:v>0.104838</c:v>
                </c:pt>
                <c:pt idx="7300">
                  <c:v>0.10570300000000001</c:v>
                </c:pt>
                <c:pt idx="7301">
                  <c:v>0.10662000000000001</c:v>
                </c:pt>
                <c:pt idx="7302">
                  <c:v>0.107311</c:v>
                </c:pt>
                <c:pt idx="7303">
                  <c:v>0.10818</c:v>
                </c:pt>
                <c:pt idx="7304">
                  <c:v>0.10893600000000001</c:v>
                </c:pt>
                <c:pt idx="7305">
                  <c:v>0.109724</c:v>
                </c:pt>
                <c:pt idx="7306">
                  <c:v>0.11055</c:v>
                </c:pt>
                <c:pt idx="7307">
                  <c:v>0.11108899999999999</c:v>
                </c:pt>
                <c:pt idx="7308">
                  <c:v>0.11187900000000001</c:v>
                </c:pt>
                <c:pt idx="7309">
                  <c:v>0.112625</c:v>
                </c:pt>
                <c:pt idx="7310">
                  <c:v>0.113165</c:v>
                </c:pt>
                <c:pt idx="7311">
                  <c:v>0.113957</c:v>
                </c:pt>
                <c:pt idx="7312">
                  <c:v>0.114493</c:v>
                </c:pt>
                <c:pt idx="7313">
                  <c:v>0.11536299999999999</c:v>
                </c:pt>
                <c:pt idx="7314">
                  <c:v>0.115772</c:v>
                </c:pt>
                <c:pt idx="7315">
                  <c:v>0.116462</c:v>
                </c:pt>
                <c:pt idx="7316">
                  <c:v>0.11719</c:v>
                </c:pt>
                <c:pt idx="7317">
                  <c:v>0.11761000000000001</c:v>
                </c:pt>
                <c:pt idx="7318">
                  <c:v>0.11826100000000001</c:v>
                </c:pt>
                <c:pt idx="7319">
                  <c:v>0.11867</c:v>
                </c:pt>
                <c:pt idx="7320">
                  <c:v>0.119241</c:v>
                </c:pt>
                <c:pt idx="7321">
                  <c:v>0.11987100000000001</c:v>
                </c:pt>
                <c:pt idx="7322">
                  <c:v>0.120131</c:v>
                </c:pt>
                <c:pt idx="7323">
                  <c:v>0.120811</c:v>
                </c:pt>
                <c:pt idx="7324">
                  <c:v>0.121105</c:v>
                </c:pt>
                <c:pt idx="7325">
                  <c:v>0.12187000000000001</c:v>
                </c:pt>
                <c:pt idx="7326">
                  <c:v>0.12211900000000001</c:v>
                </c:pt>
                <c:pt idx="7327">
                  <c:v>0.122534</c:v>
                </c:pt>
                <c:pt idx="7328">
                  <c:v>0.122999</c:v>
                </c:pt>
                <c:pt idx="7329">
                  <c:v>0.12324</c:v>
                </c:pt>
                <c:pt idx="7330">
                  <c:v>0.123742</c:v>
                </c:pt>
                <c:pt idx="7331">
                  <c:v>0.123906</c:v>
                </c:pt>
                <c:pt idx="7332">
                  <c:v>0.124214</c:v>
                </c:pt>
                <c:pt idx="7333">
                  <c:v>0.124511</c:v>
                </c:pt>
                <c:pt idx="7334">
                  <c:v>0.124836</c:v>
                </c:pt>
                <c:pt idx="7335">
                  <c:v>0.12499499999999999</c:v>
                </c:pt>
                <c:pt idx="7336">
                  <c:v>0.12525700000000001</c:v>
                </c:pt>
                <c:pt idx="7337">
                  <c:v>0.12559600000000001</c:v>
                </c:pt>
                <c:pt idx="7338">
                  <c:v>0.12553500000000001</c:v>
                </c:pt>
                <c:pt idx="7339">
                  <c:v>0.12581500000000001</c:v>
                </c:pt>
                <c:pt idx="7340">
                  <c:v>0.125941</c:v>
                </c:pt>
                <c:pt idx="7341">
                  <c:v>0.126079</c:v>
                </c:pt>
                <c:pt idx="7342">
                  <c:v>0.12612400000000001</c:v>
                </c:pt>
                <c:pt idx="7343">
                  <c:v>0.12599399999999999</c:v>
                </c:pt>
                <c:pt idx="7344">
                  <c:v>0.12613099999999999</c:v>
                </c:pt>
                <c:pt idx="7345">
                  <c:v>0.12595400000000001</c:v>
                </c:pt>
                <c:pt idx="7346">
                  <c:v>0.12603900000000001</c:v>
                </c:pt>
                <c:pt idx="7347">
                  <c:v>0.12601100000000001</c:v>
                </c:pt>
                <c:pt idx="7348">
                  <c:v>0.12589500000000001</c:v>
                </c:pt>
                <c:pt idx="7349">
                  <c:v>0.12590199999999999</c:v>
                </c:pt>
                <c:pt idx="7350">
                  <c:v>0.125746</c:v>
                </c:pt>
                <c:pt idx="7351">
                  <c:v>0.12572900000000001</c:v>
                </c:pt>
                <c:pt idx="7352">
                  <c:v>0.12549199999999999</c:v>
                </c:pt>
                <c:pt idx="7353">
                  <c:v>0.125498</c:v>
                </c:pt>
                <c:pt idx="7354">
                  <c:v>0.12531800000000001</c:v>
                </c:pt>
                <c:pt idx="7355">
                  <c:v>0.12510199999999999</c:v>
                </c:pt>
                <c:pt idx="7356">
                  <c:v>0.124872</c:v>
                </c:pt>
                <c:pt idx="7357">
                  <c:v>0.124525</c:v>
                </c:pt>
                <c:pt idx="7358">
                  <c:v>0.124405</c:v>
                </c:pt>
                <c:pt idx="7359">
                  <c:v>0.124005</c:v>
                </c:pt>
                <c:pt idx="7360">
                  <c:v>0.12353600000000001</c:v>
                </c:pt>
                <c:pt idx="7361">
                  <c:v>0.123433</c:v>
                </c:pt>
                <c:pt idx="7362">
                  <c:v>0.123027</c:v>
                </c:pt>
                <c:pt idx="7363">
                  <c:v>0.12268800000000001</c:v>
                </c:pt>
                <c:pt idx="7364">
                  <c:v>0.122255</c:v>
                </c:pt>
                <c:pt idx="7365">
                  <c:v>0.12199699999999999</c:v>
                </c:pt>
                <c:pt idx="7366">
                  <c:v>0.121446</c:v>
                </c:pt>
                <c:pt idx="7367">
                  <c:v>0.12103899999999999</c:v>
                </c:pt>
                <c:pt idx="7368">
                  <c:v>0.12063699999999999</c:v>
                </c:pt>
                <c:pt idx="7369">
                  <c:v>0.12005200000000001</c:v>
                </c:pt>
                <c:pt idx="7370">
                  <c:v>0.119613</c:v>
                </c:pt>
                <c:pt idx="7371">
                  <c:v>0.11881700000000001</c:v>
                </c:pt>
                <c:pt idx="7372">
                  <c:v>0.11855400000000001</c:v>
                </c:pt>
                <c:pt idx="7373">
                  <c:v>0.11792</c:v>
                </c:pt>
                <c:pt idx="7374">
                  <c:v>0.11722399999999999</c:v>
                </c:pt>
                <c:pt idx="7375">
                  <c:v>0.116949</c:v>
                </c:pt>
                <c:pt idx="7376">
                  <c:v>0.116206</c:v>
                </c:pt>
                <c:pt idx="7377">
                  <c:v>0.115872</c:v>
                </c:pt>
                <c:pt idx="7378">
                  <c:v>0.115232</c:v>
                </c:pt>
                <c:pt idx="7379">
                  <c:v>0.11462700000000001</c:v>
                </c:pt>
                <c:pt idx="7380">
                  <c:v>0.11397699999999999</c:v>
                </c:pt>
                <c:pt idx="7381">
                  <c:v>0.113318</c:v>
                </c:pt>
                <c:pt idx="7382">
                  <c:v>0.11264399999999999</c:v>
                </c:pt>
                <c:pt idx="7383">
                  <c:v>0.11187</c:v>
                </c:pt>
                <c:pt idx="7384">
                  <c:v>0.111147</c:v>
                </c:pt>
                <c:pt idx="7385">
                  <c:v>0.11040999999999999</c:v>
                </c:pt>
                <c:pt idx="7386">
                  <c:v>0.10978300000000001</c:v>
                </c:pt>
                <c:pt idx="7387">
                  <c:v>0.10895299999999999</c:v>
                </c:pt>
                <c:pt idx="7388">
                  <c:v>0.108142</c:v>
                </c:pt>
                <c:pt idx="7389">
                  <c:v>0.107471</c:v>
                </c:pt>
                <c:pt idx="7390">
                  <c:v>0.106569</c:v>
                </c:pt>
                <c:pt idx="7391">
                  <c:v>0.10603600000000001</c:v>
                </c:pt>
                <c:pt idx="7392">
                  <c:v>0.105203</c:v>
                </c:pt>
                <c:pt idx="7393">
                  <c:v>0.10449</c:v>
                </c:pt>
                <c:pt idx="7394">
                  <c:v>0.103573</c:v>
                </c:pt>
                <c:pt idx="7395">
                  <c:v>0.102879</c:v>
                </c:pt>
                <c:pt idx="7396">
                  <c:v>0.102191</c:v>
                </c:pt>
                <c:pt idx="7397">
                  <c:v>0.10132099999999999</c:v>
                </c:pt>
                <c:pt idx="7398">
                  <c:v>0.100559</c:v>
                </c:pt>
                <c:pt idx="7399">
                  <c:v>9.9661100000000002E-2</c:v>
                </c:pt>
                <c:pt idx="7400">
                  <c:v>9.9022200000000005E-2</c:v>
                </c:pt>
                <c:pt idx="7401">
                  <c:v>9.8143999999999995E-2</c:v>
                </c:pt>
                <c:pt idx="7402">
                  <c:v>9.7209299999999998E-2</c:v>
                </c:pt>
                <c:pt idx="7403">
                  <c:v>9.6542299999999998E-2</c:v>
                </c:pt>
                <c:pt idx="7404">
                  <c:v>9.5432500000000003E-2</c:v>
                </c:pt>
                <c:pt idx="7405">
                  <c:v>9.4644699999999998E-2</c:v>
                </c:pt>
                <c:pt idx="7406">
                  <c:v>9.3794600000000006E-2</c:v>
                </c:pt>
                <c:pt idx="7407">
                  <c:v>9.2907900000000002E-2</c:v>
                </c:pt>
                <c:pt idx="7408">
                  <c:v>9.2087299999999997E-2</c:v>
                </c:pt>
                <c:pt idx="7409">
                  <c:v>9.0954900000000005E-2</c:v>
                </c:pt>
                <c:pt idx="7410">
                  <c:v>9.02757E-2</c:v>
                </c:pt>
                <c:pt idx="7411">
                  <c:v>8.92347E-2</c:v>
                </c:pt>
                <c:pt idx="7412">
                  <c:v>8.8459099999999999E-2</c:v>
                </c:pt>
                <c:pt idx="7413">
                  <c:v>8.7320900000000007E-2</c:v>
                </c:pt>
                <c:pt idx="7414">
                  <c:v>8.6548E-2</c:v>
                </c:pt>
                <c:pt idx="7415">
                  <c:v>8.5727100000000001E-2</c:v>
                </c:pt>
                <c:pt idx="7416">
                  <c:v>8.4579199999999993E-2</c:v>
                </c:pt>
                <c:pt idx="7417">
                  <c:v>8.3813700000000005E-2</c:v>
                </c:pt>
                <c:pt idx="7418">
                  <c:v>8.2922999999999997E-2</c:v>
                </c:pt>
                <c:pt idx="7419">
                  <c:v>8.1952999999999998E-2</c:v>
                </c:pt>
                <c:pt idx="7420">
                  <c:v>8.1034300000000004E-2</c:v>
                </c:pt>
                <c:pt idx="7421">
                  <c:v>8.0029100000000006E-2</c:v>
                </c:pt>
                <c:pt idx="7422">
                  <c:v>7.9176200000000002E-2</c:v>
                </c:pt>
                <c:pt idx="7423">
                  <c:v>7.8244999999999995E-2</c:v>
                </c:pt>
                <c:pt idx="7424">
                  <c:v>7.7303899999999995E-2</c:v>
                </c:pt>
                <c:pt idx="7425">
                  <c:v>7.6416300000000006E-2</c:v>
                </c:pt>
                <c:pt idx="7426">
                  <c:v>7.5459399999999996E-2</c:v>
                </c:pt>
                <c:pt idx="7427">
                  <c:v>7.4377399999999996E-2</c:v>
                </c:pt>
                <c:pt idx="7428">
                  <c:v>7.3489799999999994E-2</c:v>
                </c:pt>
                <c:pt idx="7429">
                  <c:v>7.2545399999999996E-2</c:v>
                </c:pt>
                <c:pt idx="7430">
                  <c:v>7.15229E-2</c:v>
                </c:pt>
                <c:pt idx="7431">
                  <c:v>7.0619399999999999E-2</c:v>
                </c:pt>
                <c:pt idx="7432">
                  <c:v>6.9551500000000002E-2</c:v>
                </c:pt>
                <c:pt idx="7433">
                  <c:v>6.8588399999999994E-2</c:v>
                </c:pt>
                <c:pt idx="7434">
                  <c:v>6.7749900000000002E-2</c:v>
                </c:pt>
                <c:pt idx="7435">
                  <c:v>6.6508999999999999E-2</c:v>
                </c:pt>
                <c:pt idx="7436">
                  <c:v>6.5736199999999995E-2</c:v>
                </c:pt>
                <c:pt idx="7437">
                  <c:v>6.4531400000000003E-2</c:v>
                </c:pt>
                <c:pt idx="7438">
                  <c:v>6.36438E-2</c:v>
                </c:pt>
                <c:pt idx="7439">
                  <c:v>6.26607E-2</c:v>
                </c:pt>
                <c:pt idx="7440">
                  <c:v>6.1470400000000001E-2</c:v>
                </c:pt>
                <c:pt idx="7441">
                  <c:v>6.0512099999999999E-2</c:v>
                </c:pt>
                <c:pt idx="7442">
                  <c:v>5.9405899999999998E-2</c:v>
                </c:pt>
                <c:pt idx="7443">
                  <c:v>5.85122E-2</c:v>
                </c:pt>
                <c:pt idx="7444">
                  <c:v>5.75728E-2</c:v>
                </c:pt>
                <c:pt idx="7445">
                  <c:v>5.6376000000000002E-2</c:v>
                </c:pt>
                <c:pt idx="7446">
                  <c:v>5.5532199999999997E-2</c:v>
                </c:pt>
                <c:pt idx="7447">
                  <c:v>5.4466899999999999E-2</c:v>
                </c:pt>
                <c:pt idx="7448">
                  <c:v>5.3648700000000001E-2</c:v>
                </c:pt>
                <c:pt idx="7449">
                  <c:v>5.2539799999999998E-2</c:v>
                </c:pt>
                <c:pt idx="7450">
                  <c:v>5.1570100000000001E-2</c:v>
                </c:pt>
                <c:pt idx="7451">
                  <c:v>5.0448800000000002E-2</c:v>
                </c:pt>
                <c:pt idx="7452">
                  <c:v>4.9421800000000002E-2</c:v>
                </c:pt>
                <c:pt idx="7453">
                  <c:v>4.8449100000000002E-2</c:v>
                </c:pt>
                <c:pt idx="7454">
                  <c:v>4.7314099999999998E-2</c:v>
                </c:pt>
                <c:pt idx="7455">
                  <c:v>4.6330799999999998E-2</c:v>
                </c:pt>
                <c:pt idx="7456">
                  <c:v>4.5082799999999999E-2</c:v>
                </c:pt>
                <c:pt idx="7457">
                  <c:v>4.4204500000000001E-2</c:v>
                </c:pt>
                <c:pt idx="7458">
                  <c:v>4.3181200000000003E-2</c:v>
                </c:pt>
                <c:pt idx="7459">
                  <c:v>4.2175700000000003E-2</c:v>
                </c:pt>
                <c:pt idx="7460">
                  <c:v>4.1130899999999998E-2</c:v>
                </c:pt>
                <c:pt idx="7461">
                  <c:v>3.9952700000000001E-2</c:v>
                </c:pt>
                <c:pt idx="7462">
                  <c:v>3.9056100000000003E-2</c:v>
                </c:pt>
                <c:pt idx="7463">
                  <c:v>3.7923800000000001E-2</c:v>
                </c:pt>
                <c:pt idx="7464">
                  <c:v>3.7008100000000002E-2</c:v>
                </c:pt>
                <c:pt idx="7465">
                  <c:v>3.5799699999999997E-2</c:v>
                </c:pt>
                <c:pt idx="7466">
                  <c:v>3.4796100000000003E-2</c:v>
                </c:pt>
                <c:pt idx="7467">
                  <c:v>3.3667200000000001E-2</c:v>
                </c:pt>
                <c:pt idx="7468">
                  <c:v>3.2371700000000003E-2</c:v>
                </c:pt>
                <c:pt idx="7469">
                  <c:v>3.1538499999999997E-2</c:v>
                </c:pt>
                <c:pt idx="7470">
                  <c:v>3.0400699999999999E-2</c:v>
                </c:pt>
                <c:pt idx="7471">
                  <c:v>2.9306700000000001E-2</c:v>
                </c:pt>
                <c:pt idx="7472">
                  <c:v>2.8130599999999999E-2</c:v>
                </c:pt>
                <c:pt idx="7473">
                  <c:v>2.7070199999999999E-2</c:v>
                </c:pt>
                <c:pt idx="7474">
                  <c:v>2.6014599999999999E-2</c:v>
                </c:pt>
                <c:pt idx="7475">
                  <c:v>2.4956900000000001E-2</c:v>
                </c:pt>
                <c:pt idx="7476">
                  <c:v>2.3885799999999999E-2</c:v>
                </c:pt>
                <c:pt idx="7477">
                  <c:v>2.2665100000000001E-2</c:v>
                </c:pt>
                <c:pt idx="7478">
                  <c:v>2.17317E-2</c:v>
                </c:pt>
                <c:pt idx="7479">
                  <c:v>2.0358100000000001E-2</c:v>
                </c:pt>
                <c:pt idx="7480">
                  <c:v>1.9350300000000001E-2</c:v>
                </c:pt>
                <c:pt idx="7481">
                  <c:v>1.8150199999999998E-2</c:v>
                </c:pt>
                <c:pt idx="7482">
                  <c:v>1.6975199999999999E-2</c:v>
                </c:pt>
                <c:pt idx="7483">
                  <c:v>1.5817299999999999E-2</c:v>
                </c:pt>
                <c:pt idx="7484">
                  <c:v>1.44986E-2</c:v>
                </c:pt>
                <c:pt idx="7485">
                  <c:v>1.36845E-2</c:v>
                </c:pt>
                <c:pt idx="7486">
                  <c:v>1.22951E-2</c:v>
                </c:pt>
                <c:pt idx="7487">
                  <c:v>1.1267299999999999E-2</c:v>
                </c:pt>
                <c:pt idx="7488">
                  <c:v>1.0078E-2</c:v>
                </c:pt>
                <c:pt idx="7489">
                  <c:v>8.8281899999999996E-3</c:v>
                </c:pt>
                <c:pt idx="7490">
                  <c:v>7.8305700000000002E-3</c:v>
                </c:pt>
                <c:pt idx="7491">
                  <c:v>6.48871E-3</c:v>
                </c:pt>
                <c:pt idx="7492">
                  <c:v>5.3363100000000004E-3</c:v>
                </c:pt>
                <c:pt idx="7493">
                  <c:v>4.0910800000000004E-3</c:v>
                </c:pt>
                <c:pt idx="7494">
                  <c:v>2.8069900000000001E-3</c:v>
                </c:pt>
                <c:pt idx="7495">
                  <c:v>1.58322E-3</c:v>
                </c:pt>
                <c:pt idx="7496">
                  <c:v>1.29245E-4</c:v>
                </c:pt>
                <c:pt idx="7497">
                  <c:v>-7.67365E-4</c:v>
                </c:pt>
                <c:pt idx="7498">
                  <c:v>-2.18272E-3</c:v>
                </c:pt>
                <c:pt idx="7499">
                  <c:v>-3.4275799999999999E-3</c:v>
                </c:pt>
                <c:pt idx="7500">
                  <c:v>-4.52053E-3</c:v>
                </c:pt>
                <c:pt idx="7501">
                  <c:v>-5.8558600000000001E-3</c:v>
                </c:pt>
                <c:pt idx="7502">
                  <c:v>-6.9915400000000001E-3</c:v>
                </c:pt>
                <c:pt idx="7503">
                  <c:v>-8.4356899999999992E-3</c:v>
                </c:pt>
                <c:pt idx="7504">
                  <c:v>-9.4629399999999995E-3</c:v>
                </c:pt>
                <c:pt idx="7505">
                  <c:v>-1.07717E-2</c:v>
                </c:pt>
                <c:pt idx="7506">
                  <c:v>-1.2142E-2</c:v>
                </c:pt>
                <c:pt idx="7507">
                  <c:v>-1.34509E-2</c:v>
                </c:pt>
                <c:pt idx="7508">
                  <c:v>-1.4748000000000001E-2</c:v>
                </c:pt>
                <c:pt idx="7509">
                  <c:v>-1.5912599999999999E-2</c:v>
                </c:pt>
                <c:pt idx="7510">
                  <c:v>-1.7365599999999998E-2</c:v>
                </c:pt>
                <c:pt idx="7511">
                  <c:v>-1.8618900000000001E-2</c:v>
                </c:pt>
                <c:pt idx="7512">
                  <c:v>-1.9900500000000002E-2</c:v>
                </c:pt>
                <c:pt idx="7513">
                  <c:v>-2.1271000000000002E-2</c:v>
                </c:pt>
                <c:pt idx="7514">
                  <c:v>-2.2407199999999999E-2</c:v>
                </c:pt>
                <c:pt idx="7515">
                  <c:v>-2.3830799999999999E-2</c:v>
                </c:pt>
                <c:pt idx="7516">
                  <c:v>-2.5006899999999999E-2</c:v>
                </c:pt>
                <c:pt idx="7517">
                  <c:v>-2.6454600000000002E-2</c:v>
                </c:pt>
                <c:pt idx="7518">
                  <c:v>-2.7575800000000001E-2</c:v>
                </c:pt>
                <c:pt idx="7519">
                  <c:v>-2.8918699999999999E-2</c:v>
                </c:pt>
                <c:pt idx="7520">
                  <c:v>-3.0342899999999999E-2</c:v>
                </c:pt>
                <c:pt idx="7521">
                  <c:v>-3.1592000000000002E-2</c:v>
                </c:pt>
                <c:pt idx="7522">
                  <c:v>-3.3045400000000003E-2</c:v>
                </c:pt>
                <c:pt idx="7523">
                  <c:v>-3.4233199999999998E-2</c:v>
                </c:pt>
                <c:pt idx="7524">
                  <c:v>-3.5659999999999997E-2</c:v>
                </c:pt>
                <c:pt idx="7525">
                  <c:v>-3.6849800000000002E-2</c:v>
                </c:pt>
                <c:pt idx="7526">
                  <c:v>-3.82493E-2</c:v>
                </c:pt>
                <c:pt idx="7527">
                  <c:v>-3.9530599999999999E-2</c:v>
                </c:pt>
                <c:pt idx="7528">
                  <c:v>-4.0726600000000002E-2</c:v>
                </c:pt>
                <c:pt idx="7529">
                  <c:v>-4.2005199999999999E-2</c:v>
                </c:pt>
                <c:pt idx="7530">
                  <c:v>-4.3180000000000003E-2</c:v>
                </c:pt>
                <c:pt idx="7531">
                  <c:v>-4.4565E-2</c:v>
                </c:pt>
                <c:pt idx="7532">
                  <c:v>-4.5646600000000002E-2</c:v>
                </c:pt>
                <c:pt idx="7533">
                  <c:v>-4.6924399999999998E-2</c:v>
                </c:pt>
                <c:pt idx="7534">
                  <c:v>-4.8238900000000001E-2</c:v>
                </c:pt>
                <c:pt idx="7535">
                  <c:v>-4.95764E-2</c:v>
                </c:pt>
                <c:pt idx="7536">
                  <c:v>-5.0846200000000001E-2</c:v>
                </c:pt>
                <c:pt idx="7537">
                  <c:v>-5.1792600000000001E-2</c:v>
                </c:pt>
                <c:pt idx="7538">
                  <c:v>-5.3179499999999998E-2</c:v>
                </c:pt>
                <c:pt idx="7539">
                  <c:v>-5.4534399999999997E-2</c:v>
                </c:pt>
                <c:pt idx="7540">
                  <c:v>-5.5556300000000003E-2</c:v>
                </c:pt>
                <c:pt idx="7541">
                  <c:v>-5.6748100000000003E-2</c:v>
                </c:pt>
                <c:pt idx="7542">
                  <c:v>-5.78392E-2</c:v>
                </c:pt>
                <c:pt idx="7543">
                  <c:v>-5.9313699999999997E-2</c:v>
                </c:pt>
                <c:pt idx="7544">
                  <c:v>-6.0156300000000003E-2</c:v>
                </c:pt>
                <c:pt idx="7545">
                  <c:v>-6.1555499999999999E-2</c:v>
                </c:pt>
                <c:pt idx="7546">
                  <c:v>-6.2617900000000004E-2</c:v>
                </c:pt>
                <c:pt idx="7547">
                  <c:v>-6.36631E-2</c:v>
                </c:pt>
                <c:pt idx="7548">
                  <c:v>-6.4817399999999997E-2</c:v>
                </c:pt>
                <c:pt idx="7549">
                  <c:v>-6.58638E-2</c:v>
                </c:pt>
                <c:pt idx="7550">
                  <c:v>-6.7185499999999995E-2</c:v>
                </c:pt>
                <c:pt idx="7551">
                  <c:v>-6.8049999999999999E-2</c:v>
                </c:pt>
                <c:pt idx="7552">
                  <c:v>-6.9361999999999993E-2</c:v>
                </c:pt>
                <c:pt idx="7553">
                  <c:v>-7.0237599999999997E-2</c:v>
                </c:pt>
                <c:pt idx="7554">
                  <c:v>-7.1206000000000005E-2</c:v>
                </c:pt>
                <c:pt idx="7555">
                  <c:v>-7.2340500000000002E-2</c:v>
                </c:pt>
                <c:pt idx="7556">
                  <c:v>-7.3245699999999997E-2</c:v>
                </c:pt>
                <c:pt idx="7557">
                  <c:v>-7.4426500000000007E-2</c:v>
                </c:pt>
                <c:pt idx="7558">
                  <c:v>-7.5158600000000006E-2</c:v>
                </c:pt>
                <c:pt idx="7559">
                  <c:v>-7.6367299999999999E-2</c:v>
                </c:pt>
                <c:pt idx="7560">
                  <c:v>-7.7266199999999993E-2</c:v>
                </c:pt>
                <c:pt idx="7561">
                  <c:v>-7.8173999999999993E-2</c:v>
                </c:pt>
                <c:pt idx="7562">
                  <c:v>-7.9273899999999994E-2</c:v>
                </c:pt>
                <c:pt idx="7563">
                  <c:v>-8.0245200000000003E-2</c:v>
                </c:pt>
                <c:pt idx="7564">
                  <c:v>-8.12745E-2</c:v>
                </c:pt>
                <c:pt idx="7565">
                  <c:v>-8.2075800000000004E-2</c:v>
                </c:pt>
                <c:pt idx="7566">
                  <c:v>-8.2970600000000005E-2</c:v>
                </c:pt>
                <c:pt idx="7567">
                  <c:v>-8.3928199999999994E-2</c:v>
                </c:pt>
                <c:pt idx="7568">
                  <c:v>-8.4755300000000006E-2</c:v>
                </c:pt>
                <c:pt idx="7569">
                  <c:v>-8.5413100000000006E-2</c:v>
                </c:pt>
                <c:pt idx="7570">
                  <c:v>-8.6082599999999995E-2</c:v>
                </c:pt>
                <c:pt idx="7571">
                  <c:v>-8.6964100000000003E-2</c:v>
                </c:pt>
                <c:pt idx="7572">
                  <c:v>-8.76194E-2</c:v>
                </c:pt>
                <c:pt idx="7573">
                  <c:v>-8.8381699999999994E-2</c:v>
                </c:pt>
                <c:pt idx="7574">
                  <c:v>-8.9153700000000002E-2</c:v>
                </c:pt>
                <c:pt idx="7575">
                  <c:v>-8.9737300000000006E-2</c:v>
                </c:pt>
                <c:pt idx="7576">
                  <c:v>-9.0544799999999995E-2</c:v>
                </c:pt>
                <c:pt idx="7577">
                  <c:v>-9.1085200000000005E-2</c:v>
                </c:pt>
                <c:pt idx="7578">
                  <c:v>-9.1977000000000003E-2</c:v>
                </c:pt>
                <c:pt idx="7579">
                  <c:v>-9.2601199999999995E-2</c:v>
                </c:pt>
                <c:pt idx="7580">
                  <c:v>-9.3208200000000005E-2</c:v>
                </c:pt>
                <c:pt idx="7581">
                  <c:v>-9.3939499999999995E-2</c:v>
                </c:pt>
                <c:pt idx="7582">
                  <c:v>-9.4381599999999996E-2</c:v>
                </c:pt>
                <c:pt idx="7583">
                  <c:v>-9.5217899999999994E-2</c:v>
                </c:pt>
                <c:pt idx="7584">
                  <c:v>-9.5790299999999995E-2</c:v>
                </c:pt>
                <c:pt idx="7585">
                  <c:v>-9.6307900000000002E-2</c:v>
                </c:pt>
                <c:pt idx="7586">
                  <c:v>-9.6835299999999999E-2</c:v>
                </c:pt>
                <c:pt idx="7587">
                  <c:v>-9.7475500000000007E-2</c:v>
                </c:pt>
                <c:pt idx="7588">
                  <c:v>-9.7937399999999994E-2</c:v>
                </c:pt>
                <c:pt idx="7589">
                  <c:v>-9.8343700000000006E-2</c:v>
                </c:pt>
                <c:pt idx="7590">
                  <c:v>-9.9039500000000003E-2</c:v>
                </c:pt>
                <c:pt idx="7591">
                  <c:v>-9.9419499999999994E-2</c:v>
                </c:pt>
                <c:pt idx="7592">
                  <c:v>-9.9896299999999993E-2</c:v>
                </c:pt>
                <c:pt idx="7593">
                  <c:v>-0.100272</c:v>
                </c:pt>
                <c:pt idx="7594">
                  <c:v>-0.100559</c:v>
                </c:pt>
                <c:pt idx="7595">
                  <c:v>-0.101052</c:v>
                </c:pt>
                <c:pt idx="7596">
                  <c:v>-0.101313</c:v>
                </c:pt>
                <c:pt idx="7597">
                  <c:v>-0.101717</c:v>
                </c:pt>
                <c:pt idx="7598">
                  <c:v>-0.10182099999999999</c:v>
                </c:pt>
                <c:pt idx="7599">
                  <c:v>-0.10212599999999999</c:v>
                </c:pt>
                <c:pt idx="7600">
                  <c:v>-0.102281</c:v>
                </c:pt>
                <c:pt idx="7601">
                  <c:v>-0.102531</c:v>
                </c:pt>
                <c:pt idx="7602">
                  <c:v>-0.102766</c:v>
                </c:pt>
                <c:pt idx="7603">
                  <c:v>-0.102965</c:v>
                </c:pt>
                <c:pt idx="7604">
                  <c:v>-0.103286</c:v>
                </c:pt>
                <c:pt idx="7605">
                  <c:v>-0.103396</c:v>
                </c:pt>
                <c:pt idx="7606">
                  <c:v>-0.103629</c:v>
                </c:pt>
                <c:pt idx="7607">
                  <c:v>-0.103732</c:v>
                </c:pt>
                <c:pt idx="7608">
                  <c:v>-0.103945</c:v>
                </c:pt>
                <c:pt idx="7609">
                  <c:v>-0.104185</c:v>
                </c:pt>
                <c:pt idx="7610">
                  <c:v>-0.10408299999999999</c:v>
                </c:pt>
                <c:pt idx="7611">
                  <c:v>-0.104292</c:v>
                </c:pt>
                <c:pt idx="7612">
                  <c:v>-0.104348</c:v>
                </c:pt>
                <c:pt idx="7613">
                  <c:v>-0.10444299999999999</c:v>
                </c:pt>
                <c:pt idx="7614">
                  <c:v>-0.104573</c:v>
                </c:pt>
                <c:pt idx="7615">
                  <c:v>-0.10452400000000001</c:v>
                </c:pt>
                <c:pt idx="7616">
                  <c:v>-0.104716</c:v>
                </c:pt>
                <c:pt idx="7617">
                  <c:v>-0.10455100000000001</c:v>
                </c:pt>
                <c:pt idx="7618">
                  <c:v>-0.10471999999999999</c:v>
                </c:pt>
                <c:pt idx="7619">
                  <c:v>-0.10469000000000001</c:v>
                </c:pt>
                <c:pt idx="7620">
                  <c:v>-0.104603</c:v>
                </c:pt>
                <c:pt idx="7621">
                  <c:v>-0.104658</c:v>
                </c:pt>
                <c:pt idx="7622">
                  <c:v>-0.10431699999999999</c:v>
                </c:pt>
                <c:pt idx="7623">
                  <c:v>-0.104446</c:v>
                </c:pt>
                <c:pt idx="7624">
                  <c:v>-0.10437100000000001</c:v>
                </c:pt>
                <c:pt idx="7625">
                  <c:v>-0.10419</c:v>
                </c:pt>
                <c:pt idx="7626">
                  <c:v>-0.104103</c:v>
                </c:pt>
                <c:pt idx="7627">
                  <c:v>-0.10390199999999999</c:v>
                </c:pt>
                <c:pt idx="7628">
                  <c:v>-0.103876</c:v>
                </c:pt>
                <c:pt idx="7629">
                  <c:v>-0.1038</c:v>
                </c:pt>
                <c:pt idx="7630">
                  <c:v>-0.10360999999999999</c:v>
                </c:pt>
                <c:pt idx="7631">
                  <c:v>-0.103432</c:v>
                </c:pt>
                <c:pt idx="7632">
                  <c:v>-0.103293</c:v>
                </c:pt>
                <c:pt idx="7633">
                  <c:v>-0.103156</c:v>
                </c:pt>
                <c:pt idx="7634">
                  <c:v>-0.102965</c:v>
                </c:pt>
                <c:pt idx="7635">
                  <c:v>-0.102843</c:v>
                </c:pt>
                <c:pt idx="7636">
                  <c:v>-0.10247299999999999</c:v>
                </c:pt>
                <c:pt idx="7637">
                  <c:v>-0.10245600000000001</c:v>
                </c:pt>
                <c:pt idx="7638">
                  <c:v>-0.102003</c:v>
                </c:pt>
                <c:pt idx="7639">
                  <c:v>-0.101899</c:v>
                </c:pt>
                <c:pt idx="7640">
                  <c:v>-0.101755</c:v>
                </c:pt>
                <c:pt idx="7641">
                  <c:v>-0.10140299999999999</c:v>
                </c:pt>
                <c:pt idx="7642">
                  <c:v>-0.101339</c:v>
                </c:pt>
                <c:pt idx="7643">
                  <c:v>-0.100983</c:v>
                </c:pt>
                <c:pt idx="7644">
                  <c:v>-0.101012</c:v>
                </c:pt>
                <c:pt idx="7645">
                  <c:v>-0.100746</c:v>
                </c:pt>
                <c:pt idx="7646">
                  <c:v>-0.10055699999999999</c:v>
                </c:pt>
                <c:pt idx="7647">
                  <c:v>-0.10029399999999999</c:v>
                </c:pt>
                <c:pt idx="7648">
                  <c:v>-0.100201</c:v>
                </c:pt>
                <c:pt idx="7649">
                  <c:v>-0.100005</c:v>
                </c:pt>
                <c:pt idx="7650">
                  <c:v>-9.9723699999999998E-2</c:v>
                </c:pt>
                <c:pt idx="7651">
                  <c:v>-9.9482699999999993E-2</c:v>
                </c:pt>
                <c:pt idx="7652">
                  <c:v>-9.9200300000000005E-2</c:v>
                </c:pt>
                <c:pt idx="7653">
                  <c:v>-9.8967899999999998E-2</c:v>
                </c:pt>
                <c:pt idx="7654">
                  <c:v>-9.8663500000000001E-2</c:v>
                </c:pt>
                <c:pt idx="7655">
                  <c:v>-9.8440799999999995E-2</c:v>
                </c:pt>
                <c:pt idx="7656">
                  <c:v>-9.8192600000000005E-2</c:v>
                </c:pt>
                <c:pt idx="7657">
                  <c:v>-9.7881599999999999E-2</c:v>
                </c:pt>
                <c:pt idx="7658">
                  <c:v>-9.7786600000000001E-2</c:v>
                </c:pt>
                <c:pt idx="7659">
                  <c:v>-9.73498E-2</c:v>
                </c:pt>
                <c:pt idx="7660">
                  <c:v>-9.7142300000000001E-2</c:v>
                </c:pt>
                <c:pt idx="7661">
                  <c:v>-9.6780900000000003E-2</c:v>
                </c:pt>
                <c:pt idx="7662">
                  <c:v>-9.6384999999999998E-2</c:v>
                </c:pt>
                <c:pt idx="7663">
                  <c:v>-9.6091399999999993E-2</c:v>
                </c:pt>
                <c:pt idx="7664">
                  <c:v>-9.5710900000000002E-2</c:v>
                </c:pt>
                <c:pt idx="7665">
                  <c:v>-9.5623100000000003E-2</c:v>
                </c:pt>
                <c:pt idx="7666">
                  <c:v>-9.5029799999999998E-2</c:v>
                </c:pt>
                <c:pt idx="7667">
                  <c:v>-9.4744999999999996E-2</c:v>
                </c:pt>
                <c:pt idx="7668">
                  <c:v>-9.4449599999999995E-2</c:v>
                </c:pt>
                <c:pt idx="7669">
                  <c:v>-9.3998399999999996E-2</c:v>
                </c:pt>
                <c:pt idx="7670">
                  <c:v>-9.3833600000000003E-2</c:v>
                </c:pt>
                <c:pt idx="7671">
                  <c:v>-9.3367400000000003E-2</c:v>
                </c:pt>
                <c:pt idx="7672">
                  <c:v>-9.3114000000000002E-2</c:v>
                </c:pt>
                <c:pt idx="7673">
                  <c:v>-9.27341E-2</c:v>
                </c:pt>
                <c:pt idx="7674">
                  <c:v>-9.2309299999999997E-2</c:v>
                </c:pt>
                <c:pt idx="7675">
                  <c:v>-9.2035500000000006E-2</c:v>
                </c:pt>
                <c:pt idx="7676">
                  <c:v>-9.1461200000000006E-2</c:v>
                </c:pt>
                <c:pt idx="7677">
                  <c:v>-9.1234499999999996E-2</c:v>
                </c:pt>
                <c:pt idx="7678">
                  <c:v>-9.0600299999999995E-2</c:v>
                </c:pt>
                <c:pt idx="7679">
                  <c:v>-9.0301999999999993E-2</c:v>
                </c:pt>
                <c:pt idx="7680">
                  <c:v>-8.9954300000000001E-2</c:v>
                </c:pt>
                <c:pt idx="7681">
                  <c:v>-8.9334499999999997E-2</c:v>
                </c:pt>
                <c:pt idx="7682">
                  <c:v>-8.9111499999999996E-2</c:v>
                </c:pt>
                <c:pt idx="7683">
                  <c:v>-8.8294700000000004E-2</c:v>
                </c:pt>
                <c:pt idx="7684">
                  <c:v>-8.8153800000000004E-2</c:v>
                </c:pt>
                <c:pt idx="7685">
                  <c:v>-8.7612700000000002E-2</c:v>
                </c:pt>
                <c:pt idx="7686">
                  <c:v>-8.71503E-2</c:v>
                </c:pt>
                <c:pt idx="7687">
                  <c:v>-8.6721400000000004E-2</c:v>
                </c:pt>
                <c:pt idx="7688">
                  <c:v>-8.5990899999999995E-2</c:v>
                </c:pt>
                <c:pt idx="7689">
                  <c:v>-8.5587700000000003E-2</c:v>
                </c:pt>
                <c:pt idx="7690">
                  <c:v>-8.5009299999999996E-2</c:v>
                </c:pt>
                <c:pt idx="7691">
                  <c:v>-8.4514699999999998E-2</c:v>
                </c:pt>
                <c:pt idx="7692">
                  <c:v>-8.3893499999999996E-2</c:v>
                </c:pt>
                <c:pt idx="7693">
                  <c:v>-8.3174799999999993E-2</c:v>
                </c:pt>
                <c:pt idx="7694">
                  <c:v>-8.2669699999999999E-2</c:v>
                </c:pt>
                <c:pt idx="7695">
                  <c:v>-8.20684E-2</c:v>
                </c:pt>
                <c:pt idx="7696">
                  <c:v>-8.1441200000000005E-2</c:v>
                </c:pt>
                <c:pt idx="7697">
                  <c:v>-8.0931799999999998E-2</c:v>
                </c:pt>
                <c:pt idx="7698">
                  <c:v>-8.0334500000000003E-2</c:v>
                </c:pt>
                <c:pt idx="7699">
                  <c:v>-7.9633700000000002E-2</c:v>
                </c:pt>
                <c:pt idx="7700">
                  <c:v>-7.90598E-2</c:v>
                </c:pt>
                <c:pt idx="7701">
                  <c:v>-7.8399099999999999E-2</c:v>
                </c:pt>
                <c:pt idx="7702">
                  <c:v>-7.7816899999999994E-2</c:v>
                </c:pt>
                <c:pt idx="7703">
                  <c:v>-7.7097799999999994E-2</c:v>
                </c:pt>
                <c:pt idx="7704">
                  <c:v>-7.6361299999999993E-2</c:v>
                </c:pt>
                <c:pt idx="7705">
                  <c:v>-7.5639399999999996E-2</c:v>
                </c:pt>
                <c:pt idx="7706">
                  <c:v>-7.4964699999999995E-2</c:v>
                </c:pt>
                <c:pt idx="7707">
                  <c:v>-7.4278499999999997E-2</c:v>
                </c:pt>
                <c:pt idx="7708">
                  <c:v>-7.3470599999999997E-2</c:v>
                </c:pt>
                <c:pt idx="7709">
                  <c:v>-7.2730500000000003E-2</c:v>
                </c:pt>
                <c:pt idx="7710">
                  <c:v>-7.20499E-2</c:v>
                </c:pt>
                <c:pt idx="7711">
                  <c:v>-7.1165199999999998E-2</c:v>
                </c:pt>
                <c:pt idx="7712">
                  <c:v>-7.0528199999999999E-2</c:v>
                </c:pt>
                <c:pt idx="7713">
                  <c:v>-6.9890300000000002E-2</c:v>
                </c:pt>
                <c:pt idx="7714">
                  <c:v>-6.9054599999999994E-2</c:v>
                </c:pt>
                <c:pt idx="7715">
                  <c:v>-6.8297099999999999E-2</c:v>
                </c:pt>
                <c:pt idx="7716">
                  <c:v>-6.7361699999999997E-2</c:v>
                </c:pt>
                <c:pt idx="7717">
                  <c:v>-6.6679000000000002E-2</c:v>
                </c:pt>
                <c:pt idx="7718">
                  <c:v>-6.5855499999999997E-2</c:v>
                </c:pt>
                <c:pt idx="7719">
                  <c:v>-6.4874000000000001E-2</c:v>
                </c:pt>
                <c:pt idx="7720">
                  <c:v>-6.4014799999999997E-2</c:v>
                </c:pt>
                <c:pt idx="7721">
                  <c:v>-6.31491E-2</c:v>
                </c:pt>
                <c:pt idx="7722">
                  <c:v>-6.2E-2</c:v>
                </c:pt>
                <c:pt idx="7723">
                  <c:v>-6.1281700000000001E-2</c:v>
                </c:pt>
                <c:pt idx="7724">
                  <c:v>-6.03437E-2</c:v>
                </c:pt>
                <c:pt idx="7725">
                  <c:v>-5.9403200000000003E-2</c:v>
                </c:pt>
                <c:pt idx="7726">
                  <c:v>-5.8454399999999997E-2</c:v>
                </c:pt>
                <c:pt idx="7727">
                  <c:v>-5.7548700000000001E-2</c:v>
                </c:pt>
                <c:pt idx="7728">
                  <c:v>-5.6697400000000002E-2</c:v>
                </c:pt>
                <c:pt idx="7729">
                  <c:v>-5.5733999999999999E-2</c:v>
                </c:pt>
                <c:pt idx="7730">
                  <c:v>-5.4723099999999997E-2</c:v>
                </c:pt>
                <c:pt idx="7731">
                  <c:v>-5.3866200000000003E-2</c:v>
                </c:pt>
                <c:pt idx="7732">
                  <c:v>-5.2667699999999998E-2</c:v>
                </c:pt>
                <c:pt idx="7733">
                  <c:v>-5.1809599999999997E-2</c:v>
                </c:pt>
                <c:pt idx="7734">
                  <c:v>-5.0705300000000002E-2</c:v>
                </c:pt>
                <c:pt idx="7735">
                  <c:v>-4.9788100000000002E-2</c:v>
                </c:pt>
                <c:pt idx="7736">
                  <c:v>-4.8682099999999999E-2</c:v>
                </c:pt>
                <c:pt idx="7737">
                  <c:v>-4.76368E-2</c:v>
                </c:pt>
                <c:pt idx="7738">
                  <c:v>-4.6715100000000002E-2</c:v>
                </c:pt>
                <c:pt idx="7739">
                  <c:v>-4.5645400000000003E-2</c:v>
                </c:pt>
                <c:pt idx="7740">
                  <c:v>-4.45896E-2</c:v>
                </c:pt>
                <c:pt idx="7741">
                  <c:v>-4.3433899999999998E-2</c:v>
                </c:pt>
                <c:pt idx="7742">
                  <c:v>-4.2343499999999999E-2</c:v>
                </c:pt>
                <c:pt idx="7743">
                  <c:v>-4.1119799999999998E-2</c:v>
                </c:pt>
                <c:pt idx="7744">
                  <c:v>-3.9951100000000003E-2</c:v>
                </c:pt>
                <c:pt idx="7745">
                  <c:v>-3.8793500000000002E-2</c:v>
                </c:pt>
                <c:pt idx="7746">
                  <c:v>-3.7388400000000002E-2</c:v>
                </c:pt>
                <c:pt idx="7747">
                  <c:v>-3.6268399999999999E-2</c:v>
                </c:pt>
                <c:pt idx="7748">
                  <c:v>-3.4972700000000002E-2</c:v>
                </c:pt>
                <c:pt idx="7749">
                  <c:v>-3.3718699999999997E-2</c:v>
                </c:pt>
                <c:pt idx="7750">
                  <c:v>-3.2603199999999999E-2</c:v>
                </c:pt>
                <c:pt idx="7751">
                  <c:v>-3.1300700000000001E-2</c:v>
                </c:pt>
                <c:pt idx="7752">
                  <c:v>-3.0053699999999999E-2</c:v>
                </c:pt>
                <c:pt idx="7753">
                  <c:v>-2.8690899999999998E-2</c:v>
                </c:pt>
                <c:pt idx="7754">
                  <c:v>-2.77571E-2</c:v>
                </c:pt>
                <c:pt idx="7755">
                  <c:v>-2.6374499999999999E-2</c:v>
                </c:pt>
                <c:pt idx="7756">
                  <c:v>-2.50809E-2</c:v>
                </c:pt>
                <c:pt idx="7757">
                  <c:v>-2.3701300000000002E-2</c:v>
                </c:pt>
                <c:pt idx="7758">
                  <c:v>-2.2521699999999999E-2</c:v>
                </c:pt>
                <c:pt idx="7759">
                  <c:v>-2.12163E-2</c:v>
                </c:pt>
                <c:pt idx="7760">
                  <c:v>-1.9667899999999999E-2</c:v>
                </c:pt>
                <c:pt idx="7761">
                  <c:v>-1.8442400000000001E-2</c:v>
                </c:pt>
                <c:pt idx="7762">
                  <c:v>-1.6996600000000001E-2</c:v>
                </c:pt>
                <c:pt idx="7763">
                  <c:v>-1.55078E-2</c:v>
                </c:pt>
                <c:pt idx="7764">
                  <c:v>-1.42782E-2</c:v>
                </c:pt>
                <c:pt idx="7765">
                  <c:v>-1.2763999999999999E-2</c:v>
                </c:pt>
                <c:pt idx="7766">
                  <c:v>-1.1395600000000001E-2</c:v>
                </c:pt>
                <c:pt idx="7767">
                  <c:v>-9.9458900000000006E-3</c:v>
                </c:pt>
                <c:pt idx="7768">
                  <c:v>-8.5980899999999992E-3</c:v>
                </c:pt>
                <c:pt idx="7769">
                  <c:v>-7.1264500000000003E-3</c:v>
                </c:pt>
                <c:pt idx="7770">
                  <c:v>-5.6415199999999997E-3</c:v>
                </c:pt>
                <c:pt idx="7771">
                  <c:v>-4.3671600000000001E-3</c:v>
                </c:pt>
                <c:pt idx="7772">
                  <c:v>-2.8556900000000001E-3</c:v>
                </c:pt>
                <c:pt idx="7773">
                  <c:v>-1.5038E-3</c:v>
                </c:pt>
                <c:pt idx="7774" formatCode="0.00E+00">
                  <c:v>2.5913599999999999E-5</c:v>
                </c:pt>
                <c:pt idx="7775">
                  <c:v>1.42281E-3</c:v>
                </c:pt>
                <c:pt idx="7776">
                  <c:v>2.9059300000000001E-3</c:v>
                </c:pt>
                <c:pt idx="7777">
                  <c:v>4.3752799999999996E-3</c:v>
                </c:pt>
                <c:pt idx="7778">
                  <c:v>5.8278899999999996E-3</c:v>
                </c:pt>
                <c:pt idx="7779">
                  <c:v>7.2240899999999999E-3</c:v>
                </c:pt>
                <c:pt idx="7780">
                  <c:v>8.6804299999999994E-3</c:v>
                </c:pt>
                <c:pt idx="7781">
                  <c:v>1.0157100000000001E-2</c:v>
                </c:pt>
                <c:pt idx="7782">
                  <c:v>1.16101E-2</c:v>
                </c:pt>
                <c:pt idx="7783">
                  <c:v>1.3163599999999999E-2</c:v>
                </c:pt>
                <c:pt idx="7784">
                  <c:v>1.45005E-2</c:v>
                </c:pt>
                <c:pt idx="7785">
                  <c:v>1.61852E-2</c:v>
                </c:pt>
                <c:pt idx="7786">
                  <c:v>1.7642000000000001E-2</c:v>
                </c:pt>
                <c:pt idx="7787">
                  <c:v>1.89911E-2</c:v>
                </c:pt>
                <c:pt idx="7788">
                  <c:v>2.0534899999999998E-2</c:v>
                </c:pt>
                <c:pt idx="7789">
                  <c:v>2.2155600000000001E-2</c:v>
                </c:pt>
                <c:pt idx="7790">
                  <c:v>2.3579800000000001E-2</c:v>
                </c:pt>
                <c:pt idx="7791">
                  <c:v>2.5137699999999999E-2</c:v>
                </c:pt>
                <c:pt idx="7792">
                  <c:v>2.6390899999999998E-2</c:v>
                </c:pt>
                <c:pt idx="7793">
                  <c:v>2.8092300000000001E-2</c:v>
                </c:pt>
                <c:pt idx="7794">
                  <c:v>2.9475100000000001E-2</c:v>
                </c:pt>
                <c:pt idx="7795">
                  <c:v>3.0700600000000001E-2</c:v>
                </c:pt>
                <c:pt idx="7796">
                  <c:v>3.2365400000000003E-2</c:v>
                </c:pt>
                <c:pt idx="7797">
                  <c:v>3.3613700000000003E-2</c:v>
                </c:pt>
                <c:pt idx="7798">
                  <c:v>3.5162899999999997E-2</c:v>
                </c:pt>
                <c:pt idx="7799">
                  <c:v>3.6411699999999998E-2</c:v>
                </c:pt>
                <c:pt idx="7800">
                  <c:v>3.7861100000000002E-2</c:v>
                </c:pt>
                <c:pt idx="7801">
                  <c:v>3.9357700000000002E-2</c:v>
                </c:pt>
                <c:pt idx="7802">
                  <c:v>4.0372100000000001E-2</c:v>
                </c:pt>
                <c:pt idx="7803">
                  <c:v>4.1947199999999997E-2</c:v>
                </c:pt>
                <c:pt idx="7804">
                  <c:v>4.3241599999999998E-2</c:v>
                </c:pt>
                <c:pt idx="7805">
                  <c:v>4.47093E-2</c:v>
                </c:pt>
                <c:pt idx="7806">
                  <c:v>4.5900000000000003E-2</c:v>
                </c:pt>
                <c:pt idx="7807">
                  <c:v>4.7126599999999998E-2</c:v>
                </c:pt>
                <c:pt idx="7808">
                  <c:v>4.8565700000000003E-2</c:v>
                </c:pt>
                <c:pt idx="7809">
                  <c:v>4.9836900000000003E-2</c:v>
                </c:pt>
                <c:pt idx="7810">
                  <c:v>5.10819E-2</c:v>
                </c:pt>
                <c:pt idx="7811">
                  <c:v>5.2555499999999998E-2</c:v>
                </c:pt>
                <c:pt idx="7812">
                  <c:v>5.36786E-2</c:v>
                </c:pt>
                <c:pt idx="7813">
                  <c:v>5.48815E-2</c:v>
                </c:pt>
                <c:pt idx="7814">
                  <c:v>5.6413600000000001E-2</c:v>
                </c:pt>
                <c:pt idx="7815">
                  <c:v>5.75366E-2</c:v>
                </c:pt>
                <c:pt idx="7816">
                  <c:v>5.8830399999999998E-2</c:v>
                </c:pt>
                <c:pt idx="7817">
                  <c:v>6.0056499999999999E-2</c:v>
                </c:pt>
                <c:pt idx="7818">
                  <c:v>6.1237399999999997E-2</c:v>
                </c:pt>
                <c:pt idx="7819">
                  <c:v>6.2350299999999997E-2</c:v>
                </c:pt>
                <c:pt idx="7820">
                  <c:v>6.3506900000000005E-2</c:v>
                </c:pt>
                <c:pt idx="7821">
                  <c:v>6.4770400000000006E-2</c:v>
                </c:pt>
                <c:pt idx="7822">
                  <c:v>6.5861600000000006E-2</c:v>
                </c:pt>
                <c:pt idx="7823">
                  <c:v>6.6838800000000004E-2</c:v>
                </c:pt>
                <c:pt idx="7824">
                  <c:v>6.7856799999999995E-2</c:v>
                </c:pt>
                <c:pt idx="7825">
                  <c:v>6.8994E-2</c:v>
                </c:pt>
                <c:pt idx="7826">
                  <c:v>7.0171499999999998E-2</c:v>
                </c:pt>
                <c:pt idx="7827">
                  <c:v>7.1144299999999994E-2</c:v>
                </c:pt>
                <c:pt idx="7828">
                  <c:v>7.2247800000000001E-2</c:v>
                </c:pt>
                <c:pt idx="7829">
                  <c:v>7.3151800000000003E-2</c:v>
                </c:pt>
                <c:pt idx="7830">
                  <c:v>7.42588E-2</c:v>
                </c:pt>
                <c:pt idx="7831">
                  <c:v>7.54214E-2</c:v>
                </c:pt>
                <c:pt idx="7832">
                  <c:v>7.6533199999999996E-2</c:v>
                </c:pt>
                <c:pt idx="7833">
                  <c:v>7.7380599999999994E-2</c:v>
                </c:pt>
                <c:pt idx="7834">
                  <c:v>7.8327599999999997E-2</c:v>
                </c:pt>
                <c:pt idx="7835">
                  <c:v>7.9214800000000002E-2</c:v>
                </c:pt>
                <c:pt idx="7836">
                  <c:v>8.0133399999999994E-2</c:v>
                </c:pt>
                <c:pt idx="7837">
                  <c:v>8.1232399999999996E-2</c:v>
                </c:pt>
                <c:pt idx="7838">
                  <c:v>8.2182500000000006E-2</c:v>
                </c:pt>
                <c:pt idx="7839">
                  <c:v>8.2985199999999995E-2</c:v>
                </c:pt>
                <c:pt idx="7840">
                  <c:v>8.3783499999999997E-2</c:v>
                </c:pt>
                <c:pt idx="7841">
                  <c:v>8.4799399999999997E-2</c:v>
                </c:pt>
                <c:pt idx="7842">
                  <c:v>8.5803400000000002E-2</c:v>
                </c:pt>
                <c:pt idx="7843">
                  <c:v>8.6640300000000003E-2</c:v>
                </c:pt>
                <c:pt idx="7844">
                  <c:v>8.7657299999999994E-2</c:v>
                </c:pt>
                <c:pt idx="7845">
                  <c:v>8.8285199999999994E-2</c:v>
                </c:pt>
                <c:pt idx="7846">
                  <c:v>8.9254899999999998E-2</c:v>
                </c:pt>
                <c:pt idx="7847">
                  <c:v>9.0267399999999998E-2</c:v>
                </c:pt>
                <c:pt idx="7848">
                  <c:v>9.0815000000000007E-2</c:v>
                </c:pt>
                <c:pt idx="7849">
                  <c:v>9.1714699999999996E-2</c:v>
                </c:pt>
                <c:pt idx="7850">
                  <c:v>9.2391899999999999E-2</c:v>
                </c:pt>
                <c:pt idx="7851">
                  <c:v>9.3202099999999996E-2</c:v>
                </c:pt>
                <c:pt idx="7852">
                  <c:v>9.3961799999999998E-2</c:v>
                </c:pt>
                <c:pt idx="7853">
                  <c:v>9.4601099999999994E-2</c:v>
                </c:pt>
                <c:pt idx="7854">
                  <c:v>9.5610799999999996E-2</c:v>
                </c:pt>
                <c:pt idx="7855">
                  <c:v>9.6338300000000002E-2</c:v>
                </c:pt>
                <c:pt idx="7856">
                  <c:v>9.6934099999999995E-2</c:v>
                </c:pt>
                <c:pt idx="7857">
                  <c:v>9.7766900000000004E-2</c:v>
                </c:pt>
                <c:pt idx="7858">
                  <c:v>9.84844E-2</c:v>
                </c:pt>
                <c:pt idx="7859">
                  <c:v>9.9277500000000005E-2</c:v>
                </c:pt>
                <c:pt idx="7860">
                  <c:v>9.9801399999999998E-2</c:v>
                </c:pt>
                <c:pt idx="7861">
                  <c:v>0.100494</c:v>
                </c:pt>
                <c:pt idx="7862">
                  <c:v>0.10127700000000001</c:v>
                </c:pt>
                <c:pt idx="7863">
                  <c:v>0.10170999999999999</c:v>
                </c:pt>
                <c:pt idx="7864">
                  <c:v>0.102503</c:v>
                </c:pt>
                <c:pt idx="7865">
                  <c:v>0.103119</c:v>
                </c:pt>
                <c:pt idx="7866">
                  <c:v>0.10385999999999999</c:v>
                </c:pt>
                <c:pt idx="7867">
                  <c:v>0.104375</c:v>
                </c:pt>
                <c:pt idx="7868">
                  <c:v>0.105118</c:v>
                </c:pt>
                <c:pt idx="7869">
                  <c:v>0.105809</c:v>
                </c:pt>
                <c:pt idx="7870">
                  <c:v>0.106521</c:v>
                </c:pt>
                <c:pt idx="7871">
                  <c:v>0.10702100000000001</c:v>
                </c:pt>
                <c:pt idx="7872">
                  <c:v>0.107608</c:v>
                </c:pt>
                <c:pt idx="7873">
                  <c:v>0.10817400000000001</c:v>
                </c:pt>
                <c:pt idx="7874">
                  <c:v>0.10874499999999999</c:v>
                </c:pt>
                <c:pt idx="7875">
                  <c:v>0.109377</c:v>
                </c:pt>
                <c:pt idx="7876">
                  <c:v>0.10976900000000001</c:v>
                </c:pt>
                <c:pt idx="7877">
                  <c:v>0.110392</c:v>
                </c:pt>
                <c:pt idx="7878">
                  <c:v>0.11083999999999999</c:v>
                </c:pt>
                <c:pt idx="7879">
                  <c:v>0.11139499999999999</c:v>
                </c:pt>
                <c:pt idx="7880">
                  <c:v>0.111845</c:v>
                </c:pt>
                <c:pt idx="7881">
                  <c:v>0.11239</c:v>
                </c:pt>
                <c:pt idx="7882">
                  <c:v>0.113008</c:v>
                </c:pt>
                <c:pt idx="7883">
                  <c:v>0.11343499999999999</c:v>
                </c:pt>
                <c:pt idx="7884">
                  <c:v>0.11392099999999999</c:v>
                </c:pt>
                <c:pt idx="7885">
                  <c:v>0.114342</c:v>
                </c:pt>
                <c:pt idx="7886">
                  <c:v>0.11484999999999999</c:v>
                </c:pt>
                <c:pt idx="7887">
                  <c:v>0.115204</c:v>
                </c:pt>
                <c:pt idx="7888">
                  <c:v>0.115594</c:v>
                </c:pt>
                <c:pt idx="7889">
                  <c:v>0.116157</c:v>
                </c:pt>
                <c:pt idx="7890">
                  <c:v>0.11627700000000001</c:v>
                </c:pt>
                <c:pt idx="7891">
                  <c:v>0.11679100000000001</c:v>
                </c:pt>
                <c:pt idx="7892">
                  <c:v>0.117212</c:v>
                </c:pt>
                <c:pt idx="7893">
                  <c:v>0.117467</c:v>
                </c:pt>
                <c:pt idx="7894">
                  <c:v>0.11795600000000001</c:v>
                </c:pt>
                <c:pt idx="7895">
                  <c:v>0.118156</c:v>
                </c:pt>
                <c:pt idx="7896">
                  <c:v>0.118496</c:v>
                </c:pt>
                <c:pt idx="7897">
                  <c:v>0.11883199999999999</c:v>
                </c:pt>
                <c:pt idx="7898">
                  <c:v>0.119329</c:v>
                </c:pt>
                <c:pt idx="7899">
                  <c:v>0.119448</c:v>
                </c:pt>
                <c:pt idx="7900">
                  <c:v>0.119794</c:v>
                </c:pt>
                <c:pt idx="7901">
                  <c:v>0.12002400000000001</c:v>
                </c:pt>
                <c:pt idx="7902">
                  <c:v>0.12031</c:v>
                </c:pt>
                <c:pt idx="7903">
                  <c:v>0.120657</c:v>
                </c:pt>
                <c:pt idx="7904">
                  <c:v>0.12088500000000001</c:v>
                </c:pt>
                <c:pt idx="7905">
                  <c:v>0.121138</c:v>
                </c:pt>
                <c:pt idx="7906">
                  <c:v>0.121432</c:v>
                </c:pt>
                <c:pt idx="7907">
                  <c:v>0.121686</c:v>
                </c:pt>
                <c:pt idx="7908">
                  <c:v>0.122018</c:v>
                </c:pt>
                <c:pt idx="7909">
                  <c:v>0.12210699999999999</c:v>
                </c:pt>
                <c:pt idx="7910">
                  <c:v>0.122364</c:v>
                </c:pt>
                <c:pt idx="7911">
                  <c:v>0.122694</c:v>
                </c:pt>
                <c:pt idx="7912">
                  <c:v>0.122807</c:v>
                </c:pt>
                <c:pt idx="7913">
                  <c:v>0.12304</c:v>
                </c:pt>
                <c:pt idx="7914">
                  <c:v>0.123325</c:v>
                </c:pt>
                <c:pt idx="7915">
                  <c:v>0.12352</c:v>
                </c:pt>
                <c:pt idx="7916">
                  <c:v>0.12361999999999999</c:v>
                </c:pt>
                <c:pt idx="7917">
                  <c:v>0.12381200000000001</c:v>
                </c:pt>
                <c:pt idx="7918">
                  <c:v>0.12389500000000001</c:v>
                </c:pt>
                <c:pt idx="7919">
                  <c:v>0.124114</c:v>
                </c:pt>
                <c:pt idx="7920">
                  <c:v>0.12424300000000001</c:v>
                </c:pt>
                <c:pt idx="7921">
                  <c:v>0.12429</c:v>
                </c:pt>
                <c:pt idx="7922">
                  <c:v>0.12453599999999999</c:v>
                </c:pt>
                <c:pt idx="7923">
                  <c:v>0.124419</c:v>
                </c:pt>
                <c:pt idx="7924">
                  <c:v>0.124503</c:v>
                </c:pt>
                <c:pt idx="7925">
                  <c:v>0.12453400000000001</c:v>
                </c:pt>
                <c:pt idx="7926">
                  <c:v>0.124766</c:v>
                </c:pt>
                <c:pt idx="7927">
                  <c:v>0.12474300000000001</c:v>
                </c:pt>
                <c:pt idx="7928">
                  <c:v>0.124595</c:v>
                </c:pt>
                <c:pt idx="7929">
                  <c:v>0.12459199999999999</c:v>
                </c:pt>
                <c:pt idx="7930">
                  <c:v>0.124613</c:v>
                </c:pt>
                <c:pt idx="7931">
                  <c:v>0.12474399999999999</c:v>
                </c:pt>
                <c:pt idx="7932">
                  <c:v>0.12452199999999999</c:v>
                </c:pt>
                <c:pt idx="7933">
                  <c:v>0.124637</c:v>
                </c:pt>
                <c:pt idx="7934">
                  <c:v>0.124421</c:v>
                </c:pt>
                <c:pt idx="7935">
                  <c:v>0.124364</c:v>
                </c:pt>
                <c:pt idx="7936">
                  <c:v>0.12469</c:v>
                </c:pt>
                <c:pt idx="7937">
                  <c:v>0.124239</c:v>
                </c:pt>
                <c:pt idx="7938">
                  <c:v>0.12436999999999999</c:v>
                </c:pt>
                <c:pt idx="7939">
                  <c:v>0.124219</c:v>
                </c:pt>
                <c:pt idx="7940">
                  <c:v>0.124074</c:v>
                </c:pt>
                <c:pt idx="7941">
                  <c:v>0.123985</c:v>
                </c:pt>
                <c:pt idx="7942">
                  <c:v>0.123726</c:v>
                </c:pt>
                <c:pt idx="7943">
                  <c:v>0.12364700000000001</c:v>
                </c:pt>
                <c:pt idx="7944">
                  <c:v>0.12332600000000001</c:v>
                </c:pt>
                <c:pt idx="7945">
                  <c:v>0.123098</c:v>
                </c:pt>
                <c:pt idx="7946">
                  <c:v>0.122902</c:v>
                </c:pt>
                <c:pt idx="7947">
                  <c:v>0.122478</c:v>
                </c:pt>
                <c:pt idx="7948">
                  <c:v>0.122326</c:v>
                </c:pt>
                <c:pt idx="7949">
                  <c:v>0.121961</c:v>
                </c:pt>
                <c:pt idx="7950">
                  <c:v>0.121808</c:v>
                </c:pt>
                <c:pt idx="7951">
                  <c:v>0.121179</c:v>
                </c:pt>
                <c:pt idx="7952">
                  <c:v>0.120807</c:v>
                </c:pt>
                <c:pt idx="7953">
                  <c:v>0.120625</c:v>
                </c:pt>
                <c:pt idx="7954">
                  <c:v>0.120128</c:v>
                </c:pt>
                <c:pt idx="7955">
                  <c:v>0.119668</c:v>
                </c:pt>
                <c:pt idx="7956">
                  <c:v>0.11914</c:v>
                </c:pt>
                <c:pt idx="7957">
                  <c:v>0.118689</c:v>
                </c:pt>
                <c:pt idx="7958">
                  <c:v>0.118114</c:v>
                </c:pt>
                <c:pt idx="7959">
                  <c:v>0.117673</c:v>
                </c:pt>
                <c:pt idx="7960">
                  <c:v>0.117063</c:v>
                </c:pt>
                <c:pt idx="7961">
                  <c:v>0.116608</c:v>
                </c:pt>
                <c:pt idx="7962">
                  <c:v>0.11593299999999999</c:v>
                </c:pt>
                <c:pt idx="7963">
                  <c:v>0.115365</c:v>
                </c:pt>
                <c:pt idx="7964">
                  <c:v>0.115004</c:v>
                </c:pt>
                <c:pt idx="7965">
                  <c:v>0.114235</c:v>
                </c:pt>
                <c:pt idx="7966">
                  <c:v>0.113645</c:v>
                </c:pt>
                <c:pt idx="7967">
                  <c:v>0.11312</c:v>
                </c:pt>
                <c:pt idx="7968">
                  <c:v>0.112389</c:v>
                </c:pt>
                <c:pt idx="7969">
                  <c:v>0.11191</c:v>
                </c:pt>
                <c:pt idx="7970">
                  <c:v>0.110863</c:v>
                </c:pt>
                <c:pt idx="7971">
                  <c:v>0.11022</c:v>
                </c:pt>
                <c:pt idx="7972">
                  <c:v>0.109474</c:v>
                </c:pt>
                <c:pt idx="7973">
                  <c:v>0.108637</c:v>
                </c:pt>
                <c:pt idx="7974">
                  <c:v>0.10791199999999999</c:v>
                </c:pt>
                <c:pt idx="7975">
                  <c:v>0.107002</c:v>
                </c:pt>
                <c:pt idx="7976">
                  <c:v>0.106346</c:v>
                </c:pt>
                <c:pt idx="7977">
                  <c:v>0.105313</c:v>
                </c:pt>
                <c:pt idx="7978">
                  <c:v>0.104542</c:v>
                </c:pt>
                <c:pt idx="7979">
                  <c:v>0.10369100000000001</c:v>
                </c:pt>
                <c:pt idx="7980">
                  <c:v>0.102578</c:v>
                </c:pt>
                <c:pt idx="7981">
                  <c:v>0.10194300000000001</c:v>
                </c:pt>
                <c:pt idx="7982">
                  <c:v>0.100771</c:v>
                </c:pt>
                <c:pt idx="7983">
                  <c:v>0.10002900000000001</c:v>
                </c:pt>
                <c:pt idx="7984">
                  <c:v>9.8988000000000007E-2</c:v>
                </c:pt>
                <c:pt idx="7985">
                  <c:v>9.7795099999999996E-2</c:v>
                </c:pt>
                <c:pt idx="7986">
                  <c:v>9.7191799999999995E-2</c:v>
                </c:pt>
                <c:pt idx="7987">
                  <c:v>9.6134700000000003E-2</c:v>
                </c:pt>
                <c:pt idx="7988">
                  <c:v>9.5330200000000004E-2</c:v>
                </c:pt>
                <c:pt idx="7989">
                  <c:v>9.4331999999999999E-2</c:v>
                </c:pt>
                <c:pt idx="7990">
                  <c:v>9.3239100000000005E-2</c:v>
                </c:pt>
                <c:pt idx="7991">
                  <c:v>9.2388200000000004E-2</c:v>
                </c:pt>
                <c:pt idx="7992">
                  <c:v>9.1433399999999998E-2</c:v>
                </c:pt>
                <c:pt idx="7993">
                  <c:v>9.0399800000000002E-2</c:v>
                </c:pt>
                <c:pt idx="7994">
                  <c:v>8.9260599999999996E-2</c:v>
                </c:pt>
                <c:pt idx="7995">
                  <c:v>8.8298000000000001E-2</c:v>
                </c:pt>
                <c:pt idx="7996">
                  <c:v>8.7040300000000001E-2</c:v>
                </c:pt>
                <c:pt idx="7997">
                  <c:v>8.6104700000000006E-2</c:v>
                </c:pt>
                <c:pt idx="7998">
                  <c:v>8.4974400000000005E-2</c:v>
                </c:pt>
                <c:pt idx="7999">
                  <c:v>8.38753E-2</c:v>
                </c:pt>
                <c:pt idx="8000">
                  <c:v>8.2804600000000006E-2</c:v>
                </c:pt>
                <c:pt idx="8001">
                  <c:v>8.1640500000000005E-2</c:v>
                </c:pt>
                <c:pt idx="8002">
                  <c:v>8.0573000000000006E-2</c:v>
                </c:pt>
                <c:pt idx="8003">
                  <c:v>7.9416E-2</c:v>
                </c:pt>
                <c:pt idx="8004">
                  <c:v>7.8485200000000005E-2</c:v>
                </c:pt>
                <c:pt idx="8005">
                  <c:v>7.7266799999999997E-2</c:v>
                </c:pt>
                <c:pt idx="8006">
                  <c:v>7.6135099999999997E-2</c:v>
                </c:pt>
                <c:pt idx="8007">
                  <c:v>7.5079800000000002E-2</c:v>
                </c:pt>
                <c:pt idx="8008">
                  <c:v>7.3870099999999994E-2</c:v>
                </c:pt>
                <c:pt idx="8009">
                  <c:v>7.2844199999999998E-2</c:v>
                </c:pt>
                <c:pt idx="8010">
                  <c:v>7.1588799999999994E-2</c:v>
                </c:pt>
                <c:pt idx="8011">
                  <c:v>7.0625400000000005E-2</c:v>
                </c:pt>
                <c:pt idx="8012">
                  <c:v>6.9340700000000005E-2</c:v>
                </c:pt>
                <c:pt idx="8013">
                  <c:v>6.8055500000000005E-2</c:v>
                </c:pt>
                <c:pt idx="8014">
                  <c:v>6.7003900000000005E-2</c:v>
                </c:pt>
                <c:pt idx="8015">
                  <c:v>6.5679600000000005E-2</c:v>
                </c:pt>
                <c:pt idx="8016">
                  <c:v>6.4591599999999999E-2</c:v>
                </c:pt>
                <c:pt idx="8017">
                  <c:v>6.3240099999999994E-2</c:v>
                </c:pt>
                <c:pt idx="8018">
                  <c:v>6.2038900000000001E-2</c:v>
                </c:pt>
                <c:pt idx="8019">
                  <c:v>6.0778100000000002E-2</c:v>
                </c:pt>
                <c:pt idx="8020">
                  <c:v>5.9645799999999999E-2</c:v>
                </c:pt>
                <c:pt idx="8021">
                  <c:v>5.8384400000000003E-2</c:v>
                </c:pt>
                <c:pt idx="8022">
                  <c:v>5.7119200000000002E-2</c:v>
                </c:pt>
                <c:pt idx="8023">
                  <c:v>5.5985399999999998E-2</c:v>
                </c:pt>
                <c:pt idx="8024">
                  <c:v>5.4688500000000001E-2</c:v>
                </c:pt>
                <c:pt idx="8025">
                  <c:v>5.3628500000000003E-2</c:v>
                </c:pt>
                <c:pt idx="8026">
                  <c:v>5.2355800000000001E-2</c:v>
                </c:pt>
                <c:pt idx="8027">
                  <c:v>5.1142199999999999E-2</c:v>
                </c:pt>
                <c:pt idx="8028">
                  <c:v>5.0013799999999997E-2</c:v>
                </c:pt>
                <c:pt idx="8029">
                  <c:v>4.8796199999999998E-2</c:v>
                </c:pt>
                <c:pt idx="8030">
                  <c:v>4.7670999999999998E-2</c:v>
                </c:pt>
                <c:pt idx="8031">
                  <c:v>4.6238500000000002E-2</c:v>
                </c:pt>
                <c:pt idx="8032">
                  <c:v>4.5103600000000001E-2</c:v>
                </c:pt>
                <c:pt idx="8033">
                  <c:v>4.3916900000000002E-2</c:v>
                </c:pt>
                <c:pt idx="8034">
                  <c:v>4.2616599999999998E-2</c:v>
                </c:pt>
                <c:pt idx="8035">
                  <c:v>4.1605200000000002E-2</c:v>
                </c:pt>
                <c:pt idx="8036">
                  <c:v>4.0164699999999998E-2</c:v>
                </c:pt>
                <c:pt idx="8037">
                  <c:v>3.9077500000000001E-2</c:v>
                </c:pt>
                <c:pt idx="8038">
                  <c:v>3.7932199999999999E-2</c:v>
                </c:pt>
                <c:pt idx="8039">
                  <c:v>3.6709699999999998E-2</c:v>
                </c:pt>
                <c:pt idx="8040">
                  <c:v>3.5746399999999998E-2</c:v>
                </c:pt>
                <c:pt idx="8041">
                  <c:v>3.4280199999999997E-2</c:v>
                </c:pt>
                <c:pt idx="8042">
                  <c:v>3.3175999999999997E-2</c:v>
                </c:pt>
                <c:pt idx="8043">
                  <c:v>3.2019499999999999E-2</c:v>
                </c:pt>
                <c:pt idx="8044">
                  <c:v>3.0994600000000001E-2</c:v>
                </c:pt>
                <c:pt idx="8045">
                  <c:v>2.9710299999999999E-2</c:v>
                </c:pt>
                <c:pt idx="8046">
                  <c:v>2.8480599999999998E-2</c:v>
                </c:pt>
                <c:pt idx="8047">
                  <c:v>2.73376E-2</c:v>
                </c:pt>
                <c:pt idx="8048">
                  <c:v>2.62323E-2</c:v>
                </c:pt>
                <c:pt idx="8049">
                  <c:v>2.50948E-2</c:v>
                </c:pt>
                <c:pt idx="8050">
                  <c:v>2.4027900000000001E-2</c:v>
                </c:pt>
                <c:pt idx="8051">
                  <c:v>2.2951099999999999E-2</c:v>
                </c:pt>
                <c:pt idx="8052">
                  <c:v>2.16616E-2</c:v>
                </c:pt>
                <c:pt idx="8053">
                  <c:v>2.0652E-2</c:v>
                </c:pt>
                <c:pt idx="8054">
                  <c:v>1.9622500000000001E-2</c:v>
                </c:pt>
                <c:pt idx="8055">
                  <c:v>1.8612500000000001E-2</c:v>
                </c:pt>
                <c:pt idx="8056">
                  <c:v>1.7506799999999999E-2</c:v>
                </c:pt>
                <c:pt idx="8057">
                  <c:v>1.6438100000000001E-2</c:v>
                </c:pt>
                <c:pt idx="8058">
                  <c:v>1.5543599999999999E-2</c:v>
                </c:pt>
                <c:pt idx="8059">
                  <c:v>1.45226E-2</c:v>
                </c:pt>
                <c:pt idx="8060">
                  <c:v>1.36195E-2</c:v>
                </c:pt>
                <c:pt idx="8061">
                  <c:v>1.26683E-2</c:v>
                </c:pt>
                <c:pt idx="8062">
                  <c:v>1.16676E-2</c:v>
                </c:pt>
                <c:pt idx="8063">
                  <c:v>1.06914E-2</c:v>
                </c:pt>
                <c:pt idx="8064">
                  <c:v>9.6475899999999993E-3</c:v>
                </c:pt>
                <c:pt idx="8065">
                  <c:v>8.7022100000000002E-3</c:v>
                </c:pt>
                <c:pt idx="8066">
                  <c:v>7.8982500000000008E-3</c:v>
                </c:pt>
                <c:pt idx="8067">
                  <c:v>6.7987400000000002E-3</c:v>
                </c:pt>
                <c:pt idx="8068">
                  <c:v>5.9852600000000001E-3</c:v>
                </c:pt>
                <c:pt idx="8069">
                  <c:v>4.98089E-3</c:v>
                </c:pt>
                <c:pt idx="8070">
                  <c:v>4.0623300000000003E-3</c:v>
                </c:pt>
                <c:pt idx="8071">
                  <c:v>3.2787099999999998E-3</c:v>
                </c:pt>
                <c:pt idx="8072">
                  <c:v>2.5471399999999998E-3</c:v>
                </c:pt>
                <c:pt idx="8073">
                  <c:v>1.69998E-3</c:v>
                </c:pt>
                <c:pt idx="8074">
                  <c:v>7.2630399999999999E-4</c:v>
                </c:pt>
                <c:pt idx="8075" formatCode="0.00E+00">
                  <c:v>-2.5004400000000001E-5</c:v>
                </c:pt>
                <c:pt idx="8076">
                  <c:v>-7.6015900000000005E-4</c:v>
                </c:pt>
                <c:pt idx="8077">
                  <c:v>-1.53254E-3</c:v>
                </c:pt>
                <c:pt idx="8078">
                  <c:v>-2.3607900000000002E-3</c:v>
                </c:pt>
                <c:pt idx="8079">
                  <c:v>-3.05828E-3</c:v>
                </c:pt>
                <c:pt idx="8080">
                  <c:v>-4.1607399999999996E-3</c:v>
                </c:pt>
                <c:pt idx="8081">
                  <c:v>-4.8378099999999997E-3</c:v>
                </c:pt>
                <c:pt idx="8082">
                  <c:v>-5.40267E-3</c:v>
                </c:pt>
                <c:pt idx="8083">
                  <c:v>-6.1788099999999999E-3</c:v>
                </c:pt>
                <c:pt idx="8084">
                  <c:v>-7.0177499999999997E-3</c:v>
                </c:pt>
                <c:pt idx="8085">
                  <c:v>-7.7865299999999998E-3</c:v>
                </c:pt>
                <c:pt idx="8086">
                  <c:v>-8.33098E-3</c:v>
                </c:pt>
                <c:pt idx="8087">
                  <c:v>-9.13571E-3</c:v>
                </c:pt>
                <c:pt idx="8088">
                  <c:v>-9.8563699999999997E-3</c:v>
                </c:pt>
                <c:pt idx="8089">
                  <c:v>-1.0377900000000001E-2</c:v>
                </c:pt>
                <c:pt idx="8090">
                  <c:v>-1.1066400000000001E-2</c:v>
                </c:pt>
                <c:pt idx="8091">
                  <c:v>-1.1791100000000001E-2</c:v>
                </c:pt>
                <c:pt idx="8092">
                  <c:v>-1.24992E-2</c:v>
                </c:pt>
                <c:pt idx="8093">
                  <c:v>-1.3379200000000001E-2</c:v>
                </c:pt>
                <c:pt idx="8094">
                  <c:v>-1.3848299999999999E-2</c:v>
                </c:pt>
                <c:pt idx="8095">
                  <c:v>-1.4696000000000001E-2</c:v>
                </c:pt>
                <c:pt idx="8096">
                  <c:v>-1.5371599999999999E-2</c:v>
                </c:pt>
                <c:pt idx="8097">
                  <c:v>-1.5995800000000001E-2</c:v>
                </c:pt>
                <c:pt idx="8098">
                  <c:v>-1.6696900000000001E-2</c:v>
                </c:pt>
                <c:pt idx="8099">
                  <c:v>-1.73571E-2</c:v>
                </c:pt>
                <c:pt idx="8100">
                  <c:v>-1.8085799999999999E-2</c:v>
                </c:pt>
                <c:pt idx="8101">
                  <c:v>-1.8709300000000002E-2</c:v>
                </c:pt>
                <c:pt idx="8102">
                  <c:v>-1.95134E-2</c:v>
                </c:pt>
                <c:pt idx="8103">
                  <c:v>-2.0108600000000001E-2</c:v>
                </c:pt>
                <c:pt idx="8104">
                  <c:v>-2.0978E-2</c:v>
                </c:pt>
                <c:pt idx="8105">
                  <c:v>-2.1646200000000001E-2</c:v>
                </c:pt>
                <c:pt idx="8106">
                  <c:v>-2.2267499999999999E-2</c:v>
                </c:pt>
                <c:pt idx="8107">
                  <c:v>-2.3154500000000001E-2</c:v>
                </c:pt>
                <c:pt idx="8108">
                  <c:v>-2.3896299999999999E-2</c:v>
                </c:pt>
                <c:pt idx="8109">
                  <c:v>-2.4626599999999998E-2</c:v>
                </c:pt>
                <c:pt idx="8110">
                  <c:v>-2.5273400000000001E-2</c:v>
                </c:pt>
                <c:pt idx="8111">
                  <c:v>-2.58713E-2</c:v>
                </c:pt>
                <c:pt idx="8112">
                  <c:v>-2.6724399999999999E-2</c:v>
                </c:pt>
                <c:pt idx="8113">
                  <c:v>-2.7377499999999999E-2</c:v>
                </c:pt>
                <c:pt idx="8114">
                  <c:v>-2.8095800000000001E-2</c:v>
                </c:pt>
                <c:pt idx="8115">
                  <c:v>-2.8765599999999999E-2</c:v>
                </c:pt>
                <c:pt idx="8116">
                  <c:v>-2.96551E-2</c:v>
                </c:pt>
                <c:pt idx="8117">
                  <c:v>-3.0280399999999999E-2</c:v>
                </c:pt>
                <c:pt idx="8118">
                  <c:v>-3.10935E-2</c:v>
                </c:pt>
                <c:pt idx="8119">
                  <c:v>-3.1902899999999998E-2</c:v>
                </c:pt>
                <c:pt idx="8120">
                  <c:v>-3.2528399999999999E-2</c:v>
                </c:pt>
                <c:pt idx="8121">
                  <c:v>-3.3511600000000002E-2</c:v>
                </c:pt>
                <c:pt idx="8122">
                  <c:v>-3.42277E-2</c:v>
                </c:pt>
                <c:pt idx="8123">
                  <c:v>-3.5079100000000002E-2</c:v>
                </c:pt>
                <c:pt idx="8124">
                  <c:v>-3.5797900000000001E-2</c:v>
                </c:pt>
                <c:pt idx="8125">
                  <c:v>-3.68075E-2</c:v>
                </c:pt>
                <c:pt idx="8126">
                  <c:v>-3.7594700000000002E-2</c:v>
                </c:pt>
                <c:pt idx="8127">
                  <c:v>-3.8477600000000001E-2</c:v>
                </c:pt>
                <c:pt idx="8128">
                  <c:v>-3.9249399999999997E-2</c:v>
                </c:pt>
                <c:pt idx="8129">
                  <c:v>-4.0048E-2</c:v>
                </c:pt>
                <c:pt idx="8130">
                  <c:v>-4.1014000000000002E-2</c:v>
                </c:pt>
                <c:pt idx="8131">
                  <c:v>-4.1944200000000001E-2</c:v>
                </c:pt>
                <c:pt idx="8132">
                  <c:v>-4.2885800000000002E-2</c:v>
                </c:pt>
                <c:pt idx="8133">
                  <c:v>-4.3784900000000002E-2</c:v>
                </c:pt>
                <c:pt idx="8134">
                  <c:v>-4.4488100000000003E-2</c:v>
                </c:pt>
                <c:pt idx="8135">
                  <c:v>-4.5716E-2</c:v>
                </c:pt>
                <c:pt idx="8136">
                  <c:v>-4.6701800000000002E-2</c:v>
                </c:pt>
                <c:pt idx="8137">
                  <c:v>-4.7638899999999998E-2</c:v>
                </c:pt>
                <c:pt idx="8138">
                  <c:v>-4.8640500000000003E-2</c:v>
                </c:pt>
                <c:pt idx="8139">
                  <c:v>-4.9492899999999999E-2</c:v>
                </c:pt>
                <c:pt idx="8140">
                  <c:v>-5.06087E-2</c:v>
                </c:pt>
                <c:pt idx="8141">
                  <c:v>-5.1547799999999998E-2</c:v>
                </c:pt>
                <c:pt idx="8142">
                  <c:v>-5.2573799999999997E-2</c:v>
                </c:pt>
                <c:pt idx="8143">
                  <c:v>-5.3506600000000001E-2</c:v>
                </c:pt>
                <c:pt idx="8144">
                  <c:v>-5.4549199999999999E-2</c:v>
                </c:pt>
                <c:pt idx="8145">
                  <c:v>-5.5583599999999997E-2</c:v>
                </c:pt>
                <c:pt idx="8146">
                  <c:v>-5.6539600000000002E-2</c:v>
                </c:pt>
                <c:pt idx="8147">
                  <c:v>-5.7747600000000003E-2</c:v>
                </c:pt>
                <c:pt idx="8148">
                  <c:v>-5.8716400000000002E-2</c:v>
                </c:pt>
                <c:pt idx="8149">
                  <c:v>-5.9823399999999999E-2</c:v>
                </c:pt>
                <c:pt idx="8150">
                  <c:v>-6.0828599999999997E-2</c:v>
                </c:pt>
                <c:pt idx="8151">
                  <c:v>-6.1841E-2</c:v>
                </c:pt>
                <c:pt idx="8152">
                  <c:v>-6.3048199999999999E-2</c:v>
                </c:pt>
                <c:pt idx="8153">
                  <c:v>-6.4042299999999996E-2</c:v>
                </c:pt>
                <c:pt idx="8154">
                  <c:v>-6.5174200000000002E-2</c:v>
                </c:pt>
                <c:pt idx="8155">
                  <c:v>-6.6390099999999994E-2</c:v>
                </c:pt>
                <c:pt idx="8156">
                  <c:v>-6.7367800000000005E-2</c:v>
                </c:pt>
                <c:pt idx="8157">
                  <c:v>-6.8714499999999998E-2</c:v>
                </c:pt>
                <c:pt idx="8158">
                  <c:v>-6.9733699999999996E-2</c:v>
                </c:pt>
                <c:pt idx="8159">
                  <c:v>-7.0942199999999997E-2</c:v>
                </c:pt>
                <c:pt idx="8160">
                  <c:v>-7.2171399999999997E-2</c:v>
                </c:pt>
                <c:pt idx="8161">
                  <c:v>-7.3216199999999995E-2</c:v>
                </c:pt>
                <c:pt idx="8162">
                  <c:v>-7.44142E-2</c:v>
                </c:pt>
                <c:pt idx="8163">
                  <c:v>-7.5694499999999998E-2</c:v>
                </c:pt>
                <c:pt idx="8164">
                  <c:v>-7.6757099999999995E-2</c:v>
                </c:pt>
                <c:pt idx="8165">
                  <c:v>-7.8033199999999997E-2</c:v>
                </c:pt>
                <c:pt idx="8166">
                  <c:v>-7.9336500000000004E-2</c:v>
                </c:pt>
                <c:pt idx="8167">
                  <c:v>-8.0343899999999996E-2</c:v>
                </c:pt>
                <c:pt idx="8168">
                  <c:v>-8.1612699999999996E-2</c:v>
                </c:pt>
                <c:pt idx="8169">
                  <c:v>-8.2773899999999997E-2</c:v>
                </c:pt>
                <c:pt idx="8170">
                  <c:v>-8.4087999999999996E-2</c:v>
                </c:pt>
                <c:pt idx="8171">
                  <c:v>-8.54018E-2</c:v>
                </c:pt>
                <c:pt idx="8172">
                  <c:v>-8.6470000000000005E-2</c:v>
                </c:pt>
                <c:pt idx="8173">
                  <c:v>-8.7769600000000003E-2</c:v>
                </c:pt>
                <c:pt idx="8174">
                  <c:v>-8.8968800000000001E-2</c:v>
                </c:pt>
                <c:pt idx="8175">
                  <c:v>-9.0370900000000004E-2</c:v>
                </c:pt>
                <c:pt idx="8176">
                  <c:v>-9.17906E-2</c:v>
                </c:pt>
                <c:pt idx="8177">
                  <c:v>-9.2875899999999997E-2</c:v>
                </c:pt>
                <c:pt idx="8178">
                  <c:v>-9.4112899999999999E-2</c:v>
                </c:pt>
                <c:pt idx="8179">
                  <c:v>-9.5273300000000005E-2</c:v>
                </c:pt>
                <c:pt idx="8180">
                  <c:v>-9.6618399999999993E-2</c:v>
                </c:pt>
                <c:pt idx="8181">
                  <c:v>-9.7908700000000001E-2</c:v>
                </c:pt>
                <c:pt idx="8182">
                  <c:v>-9.9093700000000007E-2</c:v>
                </c:pt>
                <c:pt idx="8183">
                  <c:v>-0.100267</c:v>
                </c:pt>
                <c:pt idx="8184">
                  <c:v>-0.10163700000000001</c:v>
                </c:pt>
                <c:pt idx="8185">
                  <c:v>-0.102787</c:v>
                </c:pt>
                <c:pt idx="8186">
                  <c:v>-0.104064</c:v>
                </c:pt>
                <c:pt idx="8187">
                  <c:v>-0.10532999999999999</c:v>
                </c:pt>
                <c:pt idx="8188">
                  <c:v>-0.106544</c:v>
                </c:pt>
                <c:pt idx="8189">
                  <c:v>-0.10792400000000001</c:v>
                </c:pt>
                <c:pt idx="8190">
                  <c:v>-0.108984</c:v>
                </c:pt>
                <c:pt idx="8191">
                  <c:v>-0.110302</c:v>
                </c:pt>
                <c:pt idx="8192">
                  <c:v>-0.11143</c:v>
                </c:pt>
                <c:pt idx="8193">
                  <c:v>-0.11278299999999999</c:v>
                </c:pt>
                <c:pt idx="8194">
                  <c:v>-0.113927</c:v>
                </c:pt>
                <c:pt idx="8195">
                  <c:v>-0.11508400000000001</c:v>
                </c:pt>
                <c:pt idx="8196">
                  <c:v>-0.11641899999999999</c:v>
                </c:pt>
                <c:pt idx="8197">
                  <c:v>-0.11763700000000001</c:v>
                </c:pt>
                <c:pt idx="8198">
                  <c:v>-0.118912</c:v>
                </c:pt>
                <c:pt idx="8199">
                  <c:v>-0.120119</c:v>
                </c:pt>
                <c:pt idx="8200">
                  <c:v>-0.121227</c:v>
                </c:pt>
                <c:pt idx="8201">
                  <c:v>-0.122555</c:v>
                </c:pt>
                <c:pt idx="8202">
                  <c:v>-0.123638</c:v>
                </c:pt>
                <c:pt idx="8203">
                  <c:v>-0.12500900000000001</c:v>
                </c:pt>
                <c:pt idx="8204">
                  <c:v>-0.126053</c:v>
                </c:pt>
                <c:pt idx="8205">
                  <c:v>-0.12709999999999999</c:v>
                </c:pt>
                <c:pt idx="8206">
                  <c:v>-0.12826000000000001</c:v>
                </c:pt>
                <c:pt idx="8207">
                  <c:v>-0.12934699999999999</c:v>
                </c:pt>
                <c:pt idx="8208">
                  <c:v>-0.13051699999999999</c:v>
                </c:pt>
                <c:pt idx="8209">
                  <c:v>-0.13145599999999999</c:v>
                </c:pt>
                <c:pt idx="8210">
                  <c:v>-0.13253200000000001</c:v>
                </c:pt>
                <c:pt idx="8211">
                  <c:v>-0.133575</c:v>
                </c:pt>
                <c:pt idx="8212">
                  <c:v>-0.13436899999999999</c:v>
                </c:pt>
                <c:pt idx="8213">
                  <c:v>-0.13545199999999999</c:v>
                </c:pt>
                <c:pt idx="8214">
                  <c:v>-0.13638500000000001</c:v>
                </c:pt>
                <c:pt idx="8215">
                  <c:v>-0.13736699999999999</c:v>
                </c:pt>
                <c:pt idx="8216">
                  <c:v>-0.13836100000000001</c:v>
                </c:pt>
                <c:pt idx="8217">
                  <c:v>-0.13932800000000001</c:v>
                </c:pt>
                <c:pt idx="8218">
                  <c:v>-0.140184</c:v>
                </c:pt>
                <c:pt idx="8219">
                  <c:v>-0.14088100000000001</c:v>
                </c:pt>
                <c:pt idx="8220">
                  <c:v>-0.14208999999999999</c:v>
                </c:pt>
                <c:pt idx="8221">
                  <c:v>-0.14304</c:v>
                </c:pt>
                <c:pt idx="8222">
                  <c:v>-0.14360700000000001</c:v>
                </c:pt>
                <c:pt idx="8223">
                  <c:v>-0.14446800000000001</c:v>
                </c:pt>
                <c:pt idx="8224">
                  <c:v>-0.14524400000000001</c:v>
                </c:pt>
                <c:pt idx="8225">
                  <c:v>-0.14613300000000001</c:v>
                </c:pt>
                <c:pt idx="8226">
                  <c:v>-0.14674999999999999</c:v>
                </c:pt>
                <c:pt idx="8227">
                  <c:v>-0.14756900000000001</c:v>
                </c:pt>
                <c:pt idx="8228">
                  <c:v>-0.148254</c:v>
                </c:pt>
                <c:pt idx="8229">
                  <c:v>-0.148872</c:v>
                </c:pt>
                <c:pt idx="8230">
                  <c:v>-0.14951700000000001</c:v>
                </c:pt>
                <c:pt idx="8231">
                  <c:v>-0.150366</c:v>
                </c:pt>
                <c:pt idx="8232">
                  <c:v>-0.15088299999999999</c:v>
                </c:pt>
                <c:pt idx="8233">
                  <c:v>-0.151148</c:v>
                </c:pt>
                <c:pt idx="8234">
                  <c:v>-0.15182899999999999</c:v>
                </c:pt>
                <c:pt idx="8235">
                  <c:v>-0.15220900000000001</c:v>
                </c:pt>
                <c:pt idx="8236">
                  <c:v>-0.152892</c:v>
                </c:pt>
                <c:pt idx="8237">
                  <c:v>-0.15295</c:v>
                </c:pt>
                <c:pt idx="8238">
                  <c:v>-0.15362400000000001</c:v>
                </c:pt>
                <c:pt idx="8239">
                  <c:v>-0.153999</c:v>
                </c:pt>
                <c:pt idx="8240">
                  <c:v>-0.15427299999999999</c:v>
                </c:pt>
                <c:pt idx="8241">
                  <c:v>-0.154666</c:v>
                </c:pt>
                <c:pt idx="8242">
                  <c:v>-0.15503</c:v>
                </c:pt>
                <c:pt idx="8243">
                  <c:v>-0.15528800000000001</c:v>
                </c:pt>
                <c:pt idx="8244">
                  <c:v>-0.155614</c:v>
                </c:pt>
                <c:pt idx="8245">
                  <c:v>-0.15579499999999999</c:v>
                </c:pt>
                <c:pt idx="8246">
                  <c:v>-0.15600900000000001</c:v>
                </c:pt>
                <c:pt idx="8247">
                  <c:v>-0.15615299999999999</c:v>
                </c:pt>
                <c:pt idx="8248">
                  <c:v>-0.15648100000000001</c:v>
                </c:pt>
                <c:pt idx="8249">
                  <c:v>-0.156476</c:v>
                </c:pt>
                <c:pt idx="8250">
                  <c:v>-0.15661600000000001</c:v>
                </c:pt>
                <c:pt idx="8251">
                  <c:v>-0.156502</c:v>
                </c:pt>
                <c:pt idx="8252">
                  <c:v>-0.156606</c:v>
                </c:pt>
                <c:pt idx="8253">
                  <c:v>-0.156723</c:v>
                </c:pt>
                <c:pt idx="8254">
                  <c:v>-0.15665000000000001</c:v>
                </c:pt>
                <c:pt idx="8255">
                  <c:v>-0.15661700000000001</c:v>
                </c:pt>
                <c:pt idx="8256">
                  <c:v>-0.15645300000000001</c:v>
                </c:pt>
                <c:pt idx="8257">
                  <c:v>-0.15634799999999999</c:v>
                </c:pt>
                <c:pt idx="8258">
                  <c:v>-0.156307</c:v>
                </c:pt>
                <c:pt idx="8259">
                  <c:v>-0.15618299999999999</c:v>
                </c:pt>
                <c:pt idx="8260">
                  <c:v>-0.15603300000000001</c:v>
                </c:pt>
                <c:pt idx="8261">
                  <c:v>-0.155698</c:v>
                </c:pt>
                <c:pt idx="8262">
                  <c:v>-0.15559999999999999</c:v>
                </c:pt>
                <c:pt idx="8263">
                  <c:v>-0.15538399999999999</c:v>
                </c:pt>
                <c:pt idx="8264">
                  <c:v>-0.15518499999999999</c:v>
                </c:pt>
                <c:pt idx="8265">
                  <c:v>-0.15476000000000001</c:v>
                </c:pt>
                <c:pt idx="8266">
                  <c:v>-0.15451500000000001</c:v>
                </c:pt>
                <c:pt idx="8267">
                  <c:v>-0.15417700000000001</c:v>
                </c:pt>
                <c:pt idx="8268">
                  <c:v>-0.15373500000000001</c:v>
                </c:pt>
                <c:pt idx="8269">
                  <c:v>-0.1535</c:v>
                </c:pt>
                <c:pt idx="8270">
                  <c:v>-0.15289900000000001</c:v>
                </c:pt>
                <c:pt idx="8271">
                  <c:v>-0.15257299999999999</c:v>
                </c:pt>
                <c:pt idx="8272">
                  <c:v>-0.151974</c:v>
                </c:pt>
                <c:pt idx="8273">
                  <c:v>-0.15145500000000001</c:v>
                </c:pt>
                <c:pt idx="8274">
                  <c:v>-0.15093899999999999</c:v>
                </c:pt>
                <c:pt idx="8275">
                  <c:v>-0.150251</c:v>
                </c:pt>
                <c:pt idx="8276">
                  <c:v>-0.14977699999999999</c:v>
                </c:pt>
                <c:pt idx="8277">
                  <c:v>-0.14910699999999999</c:v>
                </c:pt>
                <c:pt idx="8278">
                  <c:v>-0.14866099999999999</c:v>
                </c:pt>
                <c:pt idx="8279">
                  <c:v>-0.14779999999999999</c:v>
                </c:pt>
                <c:pt idx="8280">
                  <c:v>-0.14719499999999999</c:v>
                </c:pt>
                <c:pt idx="8281">
                  <c:v>-0.14660999999999999</c:v>
                </c:pt>
                <c:pt idx="8282">
                  <c:v>-0.14590900000000001</c:v>
                </c:pt>
                <c:pt idx="8283">
                  <c:v>-0.14513000000000001</c:v>
                </c:pt>
                <c:pt idx="8284">
                  <c:v>-0.14437</c:v>
                </c:pt>
                <c:pt idx="8285">
                  <c:v>-0.14358899999999999</c:v>
                </c:pt>
                <c:pt idx="8286">
                  <c:v>-0.142869</c:v>
                </c:pt>
                <c:pt idx="8287">
                  <c:v>-0.14208100000000001</c:v>
                </c:pt>
                <c:pt idx="8288">
                  <c:v>-0.141232</c:v>
                </c:pt>
                <c:pt idx="8289">
                  <c:v>-0.14022200000000001</c:v>
                </c:pt>
                <c:pt idx="8290">
                  <c:v>-0.13947799999999999</c:v>
                </c:pt>
                <c:pt idx="8291">
                  <c:v>-0.13853599999999999</c:v>
                </c:pt>
                <c:pt idx="8292">
                  <c:v>-0.13780500000000001</c:v>
                </c:pt>
                <c:pt idx="8293">
                  <c:v>-0.13680200000000001</c:v>
                </c:pt>
                <c:pt idx="8294">
                  <c:v>-0.13581199999999999</c:v>
                </c:pt>
                <c:pt idx="8295">
                  <c:v>-0.134988</c:v>
                </c:pt>
                <c:pt idx="8296">
                  <c:v>-0.13389799999999999</c:v>
                </c:pt>
                <c:pt idx="8297">
                  <c:v>-0.13305400000000001</c:v>
                </c:pt>
                <c:pt idx="8298">
                  <c:v>-0.13204299999999999</c:v>
                </c:pt>
                <c:pt idx="8299">
                  <c:v>-0.13101699999999999</c:v>
                </c:pt>
                <c:pt idx="8300">
                  <c:v>-0.13012899999999999</c:v>
                </c:pt>
                <c:pt idx="8301">
                  <c:v>-0.128825</c:v>
                </c:pt>
                <c:pt idx="8302">
                  <c:v>-0.127974</c:v>
                </c:pt>
                <c:pt idx="8303">
                  <c:v>-0.1268</c:v>
                </c:pt>
                <c:pt idx="8304">
                  <c:v>-0.12565599999999999</c:v>
                </c:pt>
                <c:pt idx="8305">
                  <c:v>-0.12456</c:v>
                </c:pt>
                <c:pt idx="8306">
                  <c:v>-0.123403</c:v>
                </c:pt>
                <c:pt idx="8307">
                  <c:v>-0.122264</c:v>
                </c:pt>
                <c:pt idx="8308">
                  <c:v>-0.121028</c:v>
                </c:pt>
                <c:pt idx="8309">
                  <c:v>-0.120055</c:v>
                </c:pt>
                <c:pt idx="8310">
                  <c:v>-0.118879</c:v>
                </c:pt>
                <c:pt idx="8311">
                  <c:v>-0.11780400000000001</c:v>
                </c:pt>
                <c:pt idx="8312">
                  <c:v>-0.116547</c:v>
                </c:pt>
                <c:pt idx="8313">
                  <c:v>-0.115325</c:v>
                </c:pt>
                <c:pt idx="8314">
                  <c:v>-0.11433500000000001</c:v>
                </c:pt>
                <c:pt idx="8315">
                  <c:v>-0.11307200000000001</c:v>
                </c:pt>
                <c:pt idx="8316">
                  <c:v>-0.111887</c:v>
                </c:pt>
                <c:pt idx="8317">
                  <c:v>-0.110566</c:v>
                </c:pt>
                <c:pt idx="8318">
                  <c:v>-0.109401</c:v>
                </c:pt>
                <c:pt idx="8319">
                  <c:v>-0.108228</c:v>
                </c:pt>
                <c:pt idx="8320">
                  <c:v>-0.10702</c:v>
                </c:pt>
                <c:pt idx="8321">
                  <c:v>-0.105728</c:v>
                </c:pt>
                <c:pt idx="8322">
                  <c:v>-0.104367</c:v>
                </c:pt>
                <c:pt idx="8323">
                  <c:v>-0.10327600000000001</c:v>
                </c:pt>
                <c:pt idx="8324">
                  <c:v>-0.101914</c:v>
                </c:pt>
                <c:pt idx="8325">
                  <c:v>-0.100868</c:v>
                </c:pt>
                <c:pt idx="8326">
                  <c:v>-9.9485199999999996E-2</c:v>
                </c:pt>
                <c:pt idx="8327">
                  <c:v>-9.8298200000000002E-2</c:v>
                </c:pt>
                <c:pt idx="8328">
                  <c:v>-9.7095200000000007E-2</c:v>
                </c:pt>
                <c:pt idx="8329">
                  <c:v>-9.5760799999999993E-2</c:v>
                </c:pt>
                <c:pt idx="8330">
                  <c:v>-9.4688300000000003E-2</c:v>
                </c:pt>
                <c:pt idx="8331">
                  <c:v>-9.3225199999999994E-2</c:v>
                </c:pt>
                <c:pt idx="8332">
                  <c:v>-9.1981300000000002E-2</c:v>
                </c:pt>
                <c:pt idx="8333">
                  <c:v>-9.0721999999999997E-2</c:v>
                </c:pt>
                <c:pt idx="8334">
                  <c:v>-8.9449100000000004E-2</c:v>
                </c:pt>
                <c:pt idx="8335">
                  <c:v>-8.8169800000000007E-2</c:v>
                </c:pt>
                <c:pt idx="8336">
                  <c:v>-8.6754999999999999E-2</c:v>
                </c:pt>
                <c:pt idx="8337">
                  <c:v>-8.5541400000000004E-2</c:v>
                </c:pt>
                <c:pt idx="8338">
                  <c:v>-8.4362699999999999E-2</c:v>
                </c:pt>
                <c:pt idx="8339">
                  <c:v>-8.2935499999999995E-2</c:v>
                </c:pt>
                <c:pt idx="8340">
                  <c:v>-8.1834199999999996E-2</c:v>
                </c:pt>
                <c:pt idx="8341">
                  <c:v>-8.0307199999999995E-2</c:v>
                </c:pt>
                <c:pt idx="8342">
                  <c:v>-7.9329300000000005E-2</c:v>
                </c:pt>
                <c:pt idx="8343">
                  <c:v>-7.7914700000000003E-2</c:v>
                </c:pt>
                <c:pt idx="8344">
                  <c:v>-7.6663400000000007E-2</c:v>
                </c:pt>
                <c:pt idx="8345">
                  <c:v>-7.5403899999999996E-2</c:v>
                </c:pt>
                <c:pt idx="8346">
                  <c:v>-7.4016200000000004E-2</c:v>
                </c:pt>
                <c:pt idx="8347">
                  <c:v>-7.2864200000000004E-2</c:v>
                </c:pt>
                <c:pt idx="8348">
                  <c:v>-7.1543399999999993E-2</c:v>
                </c:pt>
                <c:pt idx="8349">
                  <c:v>-7.0408200000000004E-2</c:v>
                </c:pt>
                <c:pt idx="8350">
                  <c:v>-6.9113499999999994E-2</c:v>
                </c:pt>
                <c:pt idx="8351">
                  <c:v>-6.7796400000000007E-2</c:v>
                </c:pt>
                <c:pt idx="8352">
                  <c:v>-6.6610600000000006E-2</c:v>
                </c:pt>
                <c:pt idx="8353">
                  <c:v>-6.5583600000000006E-2</c:v>
                </c:pt>
                <c:pt idx="8354">
                  <c:v>-6.4172599999999996E-2</c:v>
                </c:pt>
                <c:pt idx="8355">
                  <c:v>-6.27891E-2</c:v>
                </c:pt>
                <c:pt idx="8356">
                  <c:v>-6.1747999999999997E-2</c:v>
                </c:pt>
                <c:pt idx="8357">
                  <c:v>-6.0130400000000001E-2</c:v>
                </c:pt>
                <c:pt idx="8358">
                  <c:v>-5.9060799999999997E-2</c:v>
                </c:pt>
                <c:pt idx="8359">
                  <c:v>-5.7631700000000001E-2</c:v>
                </c:pt>
                <c:pt idx="8360">
                  <c:v>-5.63571E-2</c:v>
                </c:pt>
                <c:pt idx="8361">
                  <c:v>-5.50941E-2</c:v>
                </c:pt>
                <c:pt idx="8362">
                  <c:v>-5.3612E-2</c:v>
                </c:pt>
                <c:pt idx="8363">
                  <c:v>-5.25459E-2</c:v>
                </c:pt>
                <c:pt idx="8364">
                  <c:v>-5.1162300000000001E-2</c:v>
                </c:pt>
                <c:pt idx="8365">
                  <c:v>-4.9838899999999998E-2</c:v>
                </c:pt>
                <c:pt idx="8366">
                  <c:v>-4.8748300000000001E-2</c:v>
                </c:pt>
                <c:pt idx="8367">
                  <c:v>-4.7343499999999997E-2</c:v>
                </c:pt>
                <c:pt idx="8368">
                  <c:v>-4.6096900000000003E-2</c:v>
                </c:pt>
                <c:pt idx="8369">
                  <c:v>-4.4868199999999997E-2</c:v>
                </c:pt>
                <c:pt idx="8370">
                  <c:v>-4.3696400000000003E-2</c:v>
                </c:pt>
                <c:pt idx="8371">
                  <c:v>-4.2342999999999999E-2</c:v>
                </c:pt>
                <c:pt idx="8372">
                  <c:v>-4.1048599999999998E-2</c:v>
                </c:pt>
                <c:pt idx="8373">
                  <c:v>-3.9742899999999998E-2</c:v>
                </c:pt>
                <c:pt idx="8374">
                  <c:v>-3.84105E-2</c:v>
                </c:pt>
                <c:pt idx="8375">
                  <c:v>-3.7120300000000002E-2</c:v>
                </c:pt>
                <c:pt idx="8376">
                  <c:v>-3.5733899999999999E-2</c:v>
                </c:pt>
                <c:pt idx="8377">
                  <c:v>-3.45484E-2</c:v>
                </c:pt>
                <c:pt idx="8378">
                  <c:v>-3.3160599999999998E-2</c:v>
                </c:pt>
                <c:pt idx="8379">
                  <c:v>-3.1814700000000001E-2</c:v>
                </c:pt>
                <c:pt idx="8380">
                  <c:v>-3.05174E-2</c:v>
                </c:pt>
                <c:pt idx="8381">
                  <c:v>-2.9250700000000001E-2</c:v>
                </c:pt>
                <c:pt idx="8382">
                  <c:v>-2.8000400000000002E-2</c:v>
                </c:pt>
                <c:pt idx="8383">
                  <c:v>-2.66628E-2</c:v>
                </c:pt>
                <c:pt idx="8384">
                  <c:v>-2.5472100000000001E-2</c:v>
                </c:pt>
                <c:pt idx="8385">
                  <c:v>-2.4019499999999999E-2</c:v>
                </c:pt>
                <c:pt idx="8386">
                  <c:v>-2.2859299999999999E-2</c:v>
                </c:pt>
                <c:pt idx="8387">
                  <c:v>-2.1483700000000001E-2</c:v>
                </c:pt>
                <c:pt idx="8388">
                  <c:v>-2.0147200000000001E-2</c:v>
                </c:pt>
                <c:pt idx="8389">
                  <c:v>-1.8929700000000001E-2</c:v>
                </c:pt>
                <c:pt idx="8390">
                  <c:v>-1.74296E-2</c:v>
                </c:pt>
                <c:pt idx="8391">
                  <c:v>-1.61718E-2</c:v>
                </c:pt>
                <c:pt idx="8392">
                  <c:v>-1.4993100000000001E-2</c:v>
                </c:pt>
                <c:pt idx="8393">
                  <c:v>-1.3536899999999999E-2</c:v>
                </c:pt>
                <c:pt idx="8394">
                  <c:v>-1.22979E-2</c:v>
                </c:pt>
                <c:pt idx="8395">
                  <c:v>-1.08801E-2</c:v>
                </c:pt>
                <c:pt idx="8396">
                  <c:v>-9.5765599999999996E-3</c:v>
                </c:pt>
                <c:pt idx="8397">
                  <c:v>-8.0305399999999992E-3</c:v>
                </c:pt>
                <c:pt idx="8398">
                  <c:v>-6.8140199999999996E-3</c:v>
                </c:pt>
                <c:pt idx="8399">
                  <c:v>-5.4499800000000001E-3</c:v>
                </c:pt>
                <c:pt idx="8400">
                  <c:v>-3.9922500000000001E-3</c:v>
                </c:pt>
                <c:pt idx="8401">
                  <c:v>-2.5053900000000001E-3</c:v>
                </c:pt>
                <c:pt idx="8402">
                  <c:v>-1.20987E-3</c:v>
                </c:pt>
                <c:pt idx="8403">
                  <c:v>1.7230699999999999E-4</c:v>
                </c:pt>
                <c:pt idx="8404">
                  <c:v>1.5075900000000001E-3</c:v>
                </c:pt>
                <c:pt idx="8405">
                  <c:v>3.05179E-3</c:v>
                </c:pt>
                <c:pt idx="8406">
                  <c:v>4.3762699999999998E-3</c:v>
                </c:pt>
                <c:pt idx="8407">
                  <c:v>5.7283100000000003E-3</c:v>
                </c:pt>
                <c:pt idx="8408">
                  <c:v>7.17251E-3</c:v>
                </c:pt>
                <c:pt idx="8409">
                  <c:v>8.6092300000000007E-3</c:v>
                </c:pt>
                <c:pt idx="8410">
                  <c:v>9.9165899999999994E-3</c:v>
                </c:pt>
                <c:pt idx="8411">
                  <c:v>1.1351699999999999E-2</c:v>
                </c:pt>
                <c:pt idx="8412">
                  <c:v>1.2830899999999999E-2</c:v>
                </c:pt>
                <c:pt idx="8413">
                  <c:v>1.4324399999999999E-2</c:v>
                </c:pt>
                <c:pt idx="8414">
                  <c:v>1.54967E-2</c:v>
                </c:pt>
                <c:pt idx="8415">
                  <c:v>1.6961899999999999E-2</c:v>
                </c:pt>
                <c:pt idx="8416">
                  <c:v>1.8441800000000001E-2</c:v>
                </c:pt>
                <c:pt idx="8417">
                  <c:v>1.97401E-2</c:v>
                </c:pt>
                <c:pt idx="8418">
                  <c:v>2.1263199999999999E-2</c:v>
                </c:pt>
                <c:pt idx="8419">
                  <c:v>2.2650900000000002E-2</c:v>
                </c:pt>
                <c:pt idx="8420">
                  <c:v>2.4039399999999999E-2</c:v>
                </c:pt>
                <c:pt idx="8421">
                  <c:v>2.5386100000000002E-2</c:v>
                </c:pt>
                <c:pt idx="8422">
                  <c:v>2.6848799999999999E-2</c:v>
                </c:pt>
                <c:pt idx="8423">
                  <c:v>2.82717E-2</c:v>
                </c:pt>
                <c:pt idx="8424">
                  <c:v>2.9754300000000001E-2</c:v>
                </c:pt>
                <c:pt idx="8425">
                  <c:v>3.12389E-2</c:v>
                </c:pt>
                <c:pt idx="8426">
                  <c:v>3.2688700000000001E-2</c:v>
                </c:pt>
                <c:pt idx="8427">
                  <c:v>3.42581E-2</c:v>
                </c:pt>
                <c:pt idx="8428">
                  <c:v>3.5639900000000002E-2</c:v>
                </c:pt>
                <c:pt idx="8429">
                  <c:v>3.7218500000000002E-2</c:v>
                </c:pt>
                <c:pt idx="8430">
                  <c:v>3.8783400000000003E-2</c:v>
                </c:pt>
                <c:pt idx="8431">
                  <c:v>4.0253999999999998E-2</c:v>
                </c:pt>
                <c:pt idx="8432">
                  <c:v>4.1574600000000003E-2</c:v>
                </c:pt>
                <c:pt idx="8433">
                  <c:v>4.3181499999999998E-2</c:v>
                </c:pt>
                <c:pt idx="8434">
                  <c:v>4.4630099999999999E-2</c:v>
                </c:pt>
                <c:pt idx="8435">
                  <c:v>4.6167699999999999E-2</c:v>
                </c:pt>
                <c:pt idx="8436">
                  <c:v>4.7540699999999998E-2</c:v>
                </c:pt>
                <c:pt idx="8437">
                  <c:v>4.8868399999999999E-2</c:v>
                </c:pt>
                <c:pt idx="8438">
                  <c:v>5.0476100000000003E-2</c:v>
                </c:pt>
                <c:pt idx="8439">
                  <c:v>5.1956799999999997E-2</c:v>
                </c:pt>
                <c:pt idx="8440">
                  <c:v>5.3317999999999997E-2</c:v>
                </c:pt>
                <c:pt idx="8441">
                  <c:v>5.4991100000000001E-2</c:v>
                </c:pt>
                <c:pt idx="8442">
                  <c:v>5.6424299999999997E-2</c:v>
                </c:pt>
                <c:pt idx="8443">
                  <c:v>5.79654E-2</c:v>
                </c:pt>
                <c:pt idx="8444">
                  <c:v>5.9370199999999998E-2</c:v>
                </c:pt>
                <c:pt idx="8445">
                  <c:v>6.08934E-2</c:v>
                </c:pt>
                <c:pt idx="8446">
                  <c:v>6.2509300000000004E-2</c:v>
                </c:pt>
                <c:pt idx="8447">
                  <c:v>6.3792399999999999E-2</c:v>
                </c:pt>
                <c:pt idx="8448">
                  <c:v>6.5320799999999998E-2</c:v>
                </c:pt>
                <c:pt idx="8449">
                  <c:v>6.6741700000000001E-2</c:v>
                </c:pt>
                <c:pt idx="8450">
                  <c:v>6.83425E-2</c:v>
                </c:pt>
                <c:pt idx="8451">
                  <c:v>6.97633E-2</c:v>
                </c:pt>
                <c:pt idx="8452">
                  <c:v>7.1280800000000005E-2</c:v>
                </c:pt>
                <c:pt idx="8453">
                  <c:v>7.2954900000000003E-2</c:v>
                </c:pt>
                <c:pt idx="8454">
                  <c:v>7.4255299999999996E-2</c:v>
                </c:pt>
                <c:pt idx="8455">
                  <c:v>7.5889899999999996E-2</c:v>
                </c:pt>
                <c:pt idx="8456">
                  <c:v>7.7336799999999997E-2</c:v>
                </c:pt>
                <c:pt idx="8457">
                  <c:v>7.9017000000000004E-2</c:v>
                </c:pt>
                <c:pt idx="8458">
                  <c:v>8.0419000000000004E-2</c:v>
                </c:pt>
                <c:pt idx="8459">
                  <c:v>8.1839899999999993E-2</c:v>
                </c:pt>
                <c:pt idx="8460">
                  <c:v>8.3239599999999997E-2</c:v>
                </c:pt>
                <c:pt idx="8461">
                  <c:v>8.4604700000000005E-2</c:v>
                </c:pt>
                <c:pt idx="8462">
                  <c:v>8.6047799999999994E-2</c:v>
                </c:pt>
                <c:pt idx="8463">
                  <c:v>8.7531300000000006E-2</c:v>
                </c:pt>
                <c:pt idx="8464">
                  <c:v>8.8880299999999995E-2</c:v>
                </c:pt>
                <c:pt idx="8465">
                  <c:v>9.0227100000000005E-2</c:v>
                </c:pt>
                <c:pt idx="8466">
                  <c:v>9.1754000000000002E-2</c:v>
                </c:pt>
                <c:pt idx="8467">
                  <c:v>9.3314900000000006E-2</c:v>
                </c:pt>
                <c:pt idx="8468">
                  <c:v>9.4625799999999996E-2</c:v>
                </c:pt>
                <c:pt idx="8469">
                  <c:v>9.6210100000000007E-2</c:v>
                </c:pt>
                <c:pt idx="8470">
                  <c:v>9.7472799999999998E-2</c:v>
                </c:pt>
                <c:pt idx="8471">
                  <c:v>9.8793099999999995E-2</c:v>
                </c:pt>
                <c:pt idx="8472">
                  <c:v>0.10011299999999999</c:v>
                </c:pt>
                <c:pt idx="8473">
                  <c:v>0.101516</c:v>
                </c:pt>
                <c:pt idx="8474">
                  <c:v>0.102851</c:v>
                </c:pt>
                <c:pt idx="8475">
                  <c:v>0.103979</c:v>
                </c:pt>
                <c:pt idx="8476">
                  <c:v>0.10544100000000001</c:v>
                </c:pt>
                <c:pt idx="8477">
                  <c:v>0.106682</c:v>
                </c:pt>
                <c:pt idx="8478">
                  <c:v>0.107971</c:v>
                </c:pt>
                <c:pt idx="8479">
                  <c:v>0.109294</c:v>
                </c:pt>
                <c:pt idx="8480">
                  <c:v>0.110737</c:v>
                </c:pt>
                <c:pt idx="8481">
                  <c:v>0.11198900000000001</c:v>
                </c:pt>
                <c:pt idx="8482">
                  <c:v>0.113111</c:v>
                </c:pt>
                <c:pt idx="8483">
                  <c:v>0.114397</c:v>
                </c:pt>
                <c:pt idx="8484">
                  <c:v>0.115555</c:v>
                </c:pt>
                <c:pt idx="8485">
                  <c:v>0.11676499999999999</c:v>
                </c:pt>
                <c:pt idx="8486">
                  <c:v>0.117949</c:v>
                </c:pt>
                <c:pt idx="8487">
                  <c:v>0.11901200000000001</c:v>
                </c:pt>
                <c:pt idx="8488">
                  <c:v>0.12019000000000001</c:v>
                </c:pt>
                <c:pt idx="8489">
                  <c:v>0.121207</c:v>
                </c:pt>
                <c:pt idx="8490">
                  <c:v>0.122487</c:v>
                </c:pt>
                <c:pt idx="8491">
                  <c:v>0.123613</c:v>
                </c:pt>
                <c:pt idx="8492">
                  <c:v>0.12449399999999999</c:v>
                </c:pt>
                <c:pt idx="8493">
                  <c:v>0.12560099999999999</c:v>
                </c:pt>
                <c:pt idx="8494">
                  <c:v>0.12660199999999999</c:v>
                </c:pt>
                <c:pt idx="8495">
                  <c:v>0.127697</c:v>
                </c:pt>
                <c:pt idx="8496">
                  <c:v>0.128637</c:v>
                </c:pt>
                <c:pt idx="8497">
                  <c:v>0.12975300000000001</c:v>
                </c:pt>
                <c:pt idx="8498">
                  <c:v>0.130524</c:v>
                </c:pt>
                <c:pt idx="8499">
                  <c:v>0.13147800000000001</c:v>
                </c:pt>
                <c:pt idx="8500">
                  <c:v>0.13233400000000001</c:v>
                </c:pt>
                <c:pt idx="8501">
                  <c:v>0.13322899999999999</c:v>
                </c:pt>
                <c:pt idx="8502">
                  <c:v>0.134078</c:v>
                </c:pt>
                <c:pt idx="8503">
                  <c:v>0.134774</c:v>
                </c:pt>
                <c:pt idx="8504">
                  <c:v>0.135487</c:v>
                </c:pt>
                <c:pt idx="8505">
                  <c:v>0.13628699999999999</c:v>
                </c:pt>
                <c:pt idx="8506">
                  <c:v>0.136796</c:v>
                </c:pt>
                <c:pt idx="8507">
                  <c:v>0.137542</c:v>
                </c:pt>
                <c:pt idx="8508">
                  <c:v>0.13833999999999999</c:v>
                </c:pt>
                <c:pt idx="8509">
                  <c:v>0.138844</c:v>
                </c:pt>
                <c:pt idx="8510">
                  <c:v>0.139432</c:v>
                </c:pt>
                <c:pt idx="8511">
                  <c:v>0.14022200000000001</c:v>
                </c:pt>
                <c:pt idx="8512">
                  <c:v>0.140736</c:v>
                </c:pt>
                <c:pt idx="8513">
                  <c:v>0.14136099999999999</c:v>
                </c:pt>
                <c:pt idx="8514">
                  <c:v>0.141815</c:v>
                </c:pt>
                <c:pt idx="8515">
                  <c:v>0.14227699999999999</c:v>
                </c:pt>
                <c:pt idx="8516">
                  <c:v>0.14279500000000001</c:v>
                </c:pt>
                <c:pt idx="8517">
                  <c:v>0.14319599999999999</c:v>
                </c:pt>
                <c:pt idx="8518">
                  <c:v>0.14382900000000001</c:v>
                </c:pt>
                <c:pt idx="8519">
                  <c:v>0.14418900000000001</c:v>
                </c:pt>
                <c:pt idx="8520">
                  <c:v>0.144428</c:v>
                </c:pt>
                <c:pt idx="8521">
                  <c:v>0.144731</c:v>
                </c:pt>
                <c:pt idx="8522">
                  <c:v>0.145121</c:v>
                </c:pt>
                <c:pt idx="8523">
                  <c:v>0.145562</c:v>
                </c:pt>
                <c:pt idx="8524">
                  <c:v>0.14566999999999999</c:v>
                </c:pt>
                <c:pt idx="8525">
                  <c:v>0.14610000000000001</c:v>
                </c:pt>
                <c:pt idx="8526">
                  <c:v>0.146089</c:v>
                </c:pt>
                <c:pt idx="8527">
                  <c:v>0.14654400000000001</c:v>
                </c:pt>
                <c:pt idx="8528">
                  <c:v>0.146617</c:v>
                </c:pt>
                <c:pt idx="8529">
                  <c:v>0.14665800000000001</c:v>
                </c:pt>
                <c:pt idx="8530">
                  <c:v>0.147068</c:v>
                </c:pt>
                <c:pt idx="8531">
                  <c:v>0.14696400000000001</c:v>
                </c:pt>
                <c:pt idx="8532">
                  <c:v>0.14695800000000001</c:v>
                </c:pt>
                <c:pt idx="8533">
                  <c:v>0.14708499999999999</c:v>
                </c:pt>
                <c:pt idx="8534">
                  <c:v>0.14716599999999999</c:v>
                </c:pt>
                <c:pt idx="8535">
                  <c:v>0.14707600000000001</c:v>
                </c:pt>
                <c:pt idx="8536">
                  <c:v>0.14687600000000001</c:v>
                </c:pt>
                <c:pt idx="8537">
                  <c:v>0.146761</c:v>
                </c:pt>
                <c:pt idx="8538">
                  <c:v>0.14673600000000001</c:v>
                </c:pt>
                <c:pt idx="8539">
                  <c:v>0.146564</c:v>
                </c:pt>
                <c:pt idx="8540">
                  <c:v>0.146339</c:v>
                </c:pt>
                <c:pt idx="8541">
                  <c:v>0.14626</c:v>
                </c:pt>
                <c:pt idx="8542">
                  <c:v>0.14598900000000001</c:v>
                </c:pt>
                <c:pt idx="8543">
                  <c:v>0.14558599999999999</c:v>
                </c:pt>
                <c:pt idx="8544">
                  <c:v>0.14548700000000001</c:v>
                </c:pt>
                <c:pt idx="8545">
                  <c:v>0.145205</c:v>
                </c:pt>
                <c:pt idx="8546">
                  <c:v>0.144926</c:v>
                </c:pt>
                <c:pt idx="8547">
                  <c:v>0.14480999999999999</c:v>
                </c:pt>
                <c:pt idx="8548">
                  <c:v>0.144292</c:v>
                </c:pt>
                <c:pt idx="8549">
                  <c:v>0.14404500000000001</c:v>
                </c:pt>
                <c:pt idx="8550">
                  <c:v>0.14388100000000001</c:v>
                </c:pt>
                <c:pt idx="8551">
                  <c:v>0.14338300000000001</c:v>
                </c:pt>
                <c:pt idx="8552">
                  <c:v>0.143016</c:v>
                </c:pt>
                <c:pt idx="8553">
                  <c:v>0.14250099999999999</c:v>
                </c:pt>
                <c:pt idx="8554">
                  <c:v>0.14211499999999999</c:v>
                </c:pt>
                <c:pt idx="8555">
                  <c:v>0.14147299999999999</c:v>
                </c:pt>
                <c:pt idx="8556">
                  <c:v>0.14101900000000001</c:v>
                </c:pt>
                <c:pt idx="8557">
                  <c:v>0.14033000000000001</c:v>
                </c:pt>
                <c:pt idx="8558">
                  <c:v>0.13988900000000001</c:v>
                </c:pt>
                <c:pt idx="8559">
                  <c:v>0.139153</c:v>
                </c:pt>
                <c:pt idx="8560">
                  <c:v>0.13859399999999999</c:v>
                </c:pt>
                <c:pt idx="8561">
                  <c:v>0.13803399999999999</c:v>
                </c:pt>
                <c:pt idx="8562">
                  <c:v>0.137126</c:v>
                </c:pt>
                <c:pt idx="8563">
                  <c:v>0.13668</c:v>
                </c:pt>
                <c:pt idx="8564">
                  <c:v>0.13606399999999999</c:v>
                </c:pt>
                <c:pt idx="8565">
                  <c:v>0.135297</c:v>
                </c:pt>
                <c:pt idx="8566">
                  <c:v>0.13461799999999999</c:v>
                </c:pt>
                <c:pt idx="8567">
                  <c:v>0.13376299999999999</c:v>
                </c:pt>
                <c:pt idx="8568">
                  <c:v>0.13322300000000001</c:v>
                </c:pt>
                <c:pt idx="8569">
                  <c:v>0.132212</c:v>
                </c:pt>
                <c:pt idx="8570">
                  <c:v>0.131581</c:v>
                </c:pt>
                <c:pt idx="8571">
                  <c:v>0.13067999999999999</c:v>
                </c:pt>
                <c:pt idx="8572">
                  <c:v>0.12995200000000001</c:v>
                </c:pt>
                <c:pt idx="8573">
                  <c:v>0.128967</c:v>
                </c:pt>
                <c:pt idx="8574">
                  <c:v>0.12821299999999999</c:v>
                </c:pt>
                <c:pt idx="8575">
                  <c:v>0.12748200000000001</c:v>
                </c:pt>
                <c:pt idx="8576">
                  <c:v>0.12642700000000001</c:v>
                </c:pt>
                <c:pt idx="8577">
                  <c:v>0.125635</c:v>
                </c:pt>
                <c:pt idx="8578">
                  <c:v>0.124787</c:v>
                </c:pt>
                <c:pt idx="8579">
                  <c:v>0.12396600000000001</c:v>
                </c:pt>
                <c:pt idx="8580">
                  <c:v>0.123153</c:v>
                </c:pt>
                <c:pt idx="8581">
                  <c:v>0.12218</c:v>
                </c:pt>
                <c:pt idx="8582">
                  <c:v>0.12124699999999999</c:v>
                </c:pt>
                <c:pt idx="8583">
                  <c:v>0.120308</c:v>
                </c:pt>
                <c:pt idx="8584">
                  <c:v>0.11942700000000001</c:v>
                </c:pt>
                <c:pt idx="8585">
                  <c:v>0.118336</c:v>
                </c:pt>
                <c:pt idx="8586">
                  <c:v>0.117573</c:v>
                </c:pt>
                <c:pt idx="8587">
                  <c:v>0.11643199999999999</c:v>
                </c:pt>
                <c:pt idx="8588">
                  <c:v>0.115546</c:v>
                </c:pt>
                <c:pt idx="8589">
                  <c:v>0.114597</c:v>
                </c:pt>
                <c:pt idx="8590">
                  <c:v>0.113526</c:v>
                </c:pt>
                <c:pt idx="8591">
                  <c:v>0.112627</c:v>
                </c:pt>
                <c:pt idx="8592">
                  <c:v>0.111524</c:v>
                </c:pt>
                <c:pt idx="8593">
                  <c:v>0.11047800000000001</c:v>
                </c:pt>
                <c:pt idx="8594">
                  <c:v>0.10952099999999999</c:v>
                </c:pt>
                <c:pt idx="8595">
                  <c:v>0.10839</c:v>
                </c:pt>
                <c:pt idx="8596">
                  <c:v>0.107469</c:v>
                </c:pt>
                <c:pt idx="8597">
                  <c:v>0.10639</c:v>
                </c:pt>
                <c:pt idx="8598">
                  <c:v>0.105395</c:v>
                </c:pt>
                <c:pt idx="8599">
                  <c:v>0.10444299999999999</c:v>
                </c:pt>
                <c:pt idx="8600">
                  <c:v>0.10349999999999999</c:v>
                </c:pt>
                <c:pt idx="8601">
                  <c:v>0.10248400000000001</c:v>
                </c:pt>
                <c:pt idx="8602">
                  <c:v>0.10167</c:v>
                </c:pt>
                <c:pt idx="8603">
                  <c:v>0.100803</c:v>
                </c:pt>
                <c:pt idx="8604">
                  <c:v>9.9757499999999999E-2</c:v>
                </c:pt>
                <c:pt idx="8605">
                  <c:v>9.8857500000000001E-2</c:v>
                </c:pt>
                <c:pt idx="8606">
                  <c:v>9.7893999999999995E-2</c:v>
                </c:pt>
                <c:pt idx="8607">
                  <c:v>9.6931000000000003E-2</c:v>
                </c:pt>
                <c:pt idx="8608">
                  <c:v>9.6123899999999998E-2</c:v>
                </c:pt>
                <c:pt idx="8609">
                  <c:v>9.4983200000000004E-2</c:v>
                </c:pt>
                <c:pt idx="8610">
                  <c:v>9.4067899999999996E-2</c:v>
                </c:pt>
                <c:pt idx="8611">
                  <c:v>9.3188300000000002E-2</c:v>
                </c:pt>
                <c:pt idx="8612">
                  <c:v>9.2151499999999997E-2</c:v>
                </c:pt>
                <c:pt idx="8613">
                  <c:v>9.1403300000000007E-2</c:v>
                </c:pt>
                <c:pt idx="8614">
                  <c:v>9.0416499999999997E-2</c:v>
                </c:pt>
                <c:pt idx="8615">
                  <c:v>8.9349499999999998E-2</c:v>
                </c:pt>
                <c:pt idx="8616">
                  <c:v>8.85489E-2</c:v>
                </c:pt>
                <c:pt idx="8617">
                  <c:v>8.7800600000000006E-2</c:v>
                </c:pt>
                <c:pt idx="8618">
                  <c:v>8.6821999999999996E-2</c:v>
                </c:pt>
                <c:pt idx="8619">
                  <c:v>8.6064299999999996E-2</c:v>
                </c:pt>
                <c:pt idx="8620">
                  <c:v>8.5131399999999996E-2</c:v>
                </c:pt>
                <c:pt idx="8621">
                  <c:v>8.4264699999999998E-2</c:v>
                </c:pt>
                <c:pt idx="8622">
                  <c:v>8.3512799999999998E-2</c:v>
                </c:pt>
                <c:pt idx="8623">
                  <c:v>8.26741E-2</c:v>
                </c:pt>
                <c:pt idx="8624">
                  <c:v>8.1895200000000001E-2</c:v>
                </c:pt>
                <c:pt idx="8625">
                  <c:v>8.1102599999999997E-2</c:v>
                </c:pt>
                <c:pt idx="8626">
                  <c:v>8.0254699999999998E-2</c:v>
                </c:pt>
                <c:pt idx="8627">
                  <c:v>7.9494800000000004E-2</c:v>
                </c:pt>
                <c:pt idx="8628">
                  <c:v>7.8621800000000006E-2</c:v>
                </c:pt>
                <c:pt idx="8629">
                  <c:v>7.7970300000000006E-2</c:v>
                </c:pt>
                <c:pt idx="8630">
                  <c:v>7.7176499999999995E-2</c:v>
                </c:pt>
                <c:pt idx="8631">
                  <c:v>7.6410699999999998E-2</c:v>
                </c:pt>
                <c:pt idx="8632">
                  <c:v>7.56328E-2</c:v>
                </c:pt>
                <c:pt idx="8633">
                  <c:v>7.4910400000000002E-2</c:v>
                </c:pt>
                <c:pt idx="8634">
                  <c:v>7.4158699999999994E-2</c:v>
                </c:pt>
                <c:pt idx="8635">
                  <c:v>7.3330999999999993E-2</c:v>
                </c:pt>
                <c:pt idx="8636">
                  <c:v>7.2774099999999994E-2</c:v>
                </c:pt>
                <c:pt idx="8637">
                  <c:v>7.1944099999999997E-2</c:v>
                </c:pt>
                <c:pt idx="8638">
                  <c:v>7.1315699999999996E-2</c:v>
                </c:pt>
                <c:pt idx="8639">
                  <c:v>7.0544599999999999E-2</c:v>
                </c:pt>
                <c:pt idx="8640">
                  <c:v>6.9939600000000005E-2</c:v>
                </c:pt>
                <c:pt idx="8641">
                  <c:v>6.9407700000000003E-2</c:v>
                </c:pt>
                <c:pt idx="8642">
                  <c:v>6.8767999999999996E-2</c:v>
                </c:pt>
                <c:pt idx="8643">
                  <c:v>6.7980399999999996E-2</c:v>
                </c:pt>
                <c:pt idx="8644">
                  <c:v>6.7454600000000003E-2</c:v>
                </c:pt>
                <c:pt idx="8645">
                  <c:v>6.6895399999999994E-2</c:v>
                </c:pt>
                <c:pt idx="8646">
                  <c:v>6.6208500000000003E-2</c:v>
                </c:pt>
                <c:pt idx="8647">
                  <c:v>6.5654599999999994E-2</c:v>
                </c:pt>
                <c:pt idx="8648">
                  <c:v>6.5027600000000005E-2</c:v>
                </c:pt>
                <c:pt idx="8649">
                  <c:v>6.4396800000000004E-2</c:v>
                </c:pt>
                <c:pt idx="8650">
                  <c:v>6.3860200000000006E-2</c:v>
                </c:pt>
                <c:pt idx="8651">
                  <c:v>6.2883300000000003E-2</c:v>
                </c:pt>
                <c:pt idx="8652">
                  <c:v>6.2723699999999993E-2</c:v>
                </c:pt>
                <c:pt idx="8653">
                  <c:v>6.19778E-2</c:v>
                </c:pt>
                <c:pt idx="8654">
                  <c:v>6.1122200000000002E-2</c:v>
                </c:pt>
                <c:pt idx="8655">
                  <c:v>6.0714700000000003E-2</c:v>
                </c:pt>
                <c:pt idx="8656">
                  <c:v>5.9947300000000002E-2</c:v>
                </c:pt>
                <c:pt idx="8657">
                  <c:v>5.9542900000000003E-2</c:v>
                </c:pt>
                <c:pt idx="8658">
                  <c:v>5.8897900000000003E-2</c:v>
                </c:pt>
                <c:pt idx="8659">
                  <c:v>5.8117000000000002E-2</c:v>
                </c:pt>
                <c:pt idx="8660">
                  <c:v>5.7759499999999998E-2</c:v>
                </c:pt>
                <c:pt idx="8661">
                  <c:v>5.69676E-2</c:v>
                </c:pt>
                <c:pt idx="8662">
                  <c:v>5.6507500000000002E-2</c:v>
                </c:pt>
                <c:pt idx="8663">
                  <c:v>5.58863E-2</c:v>
                </c:pt>
                <c:pt idx="8664">
                  <c:v>5.5447499999999997E-2</c:v>
                </c:pt>
                <c:pt idx="8665">
                  <c:v>5.4766700000000001E-2</c:v>
                </c:pt>
                <c:pt idx="8666">
                  <c:v>5.4143799999999999E-2</c:v>
                </c:pt>
                <c:pt idx="8667">
                  <c:v>5.36663E-2</c:v>
                </c:pt>
                <c:pt idx="8668">
                  <c:v>5.3070699999999998E-2</c:v>
                </c:pt>
                <c:pt idx="8669">
                  <c:v>5.2516199999999999E-2</c:v>
                </c:pt>
                <c:pt idx="8670">
                  <c:v>5.2029899999999997E-2</c:v>
                </c:pt>
                <c:pt idx="8671">
                  <c:v>5.1359099999999998E-2</c:v>
                </c:pt>
                <c:pt idx="8672">
                  <c:v>5.0915200000000001E-2</c:v>
                </c:pt>
                <c:pt idx="8673">
                  <c:v>5.0453600000000001E-2</c:v>
                </c:pt>
                <c:pt idx="8674">
                  <c:v>4.9793499999999997E-2</c:v>
                </c:pt>
                <c:pt idx="8675">
                  <c:v>4.92345E-2</c:v>
                </c:pt>
                <c:pt idx="8676">
                  <c:v>4.85902E-2</c:v>
                </c:pt>
                <c:pt idx="8677">
                  <c:v>4.7953200000000001E-2</c:v>
                </c:pt>
                <c:pt idx="8678">
                  <c:v>4.7411799999999997E-2</c:v>
                </c:pt>
                <c:pt idx="8679">
                  <c:v>4.6655500000000003E-2</c:v>
                </c:pt>
                <c:pt idx="8680">
                  <c:v>4.60828E-2</c:v>
                </c:pt>
                <c:pt idx="8681">
                  <c:v>4.55179E-2</c:v>
                </c:pt>
                <c:pt idx="8682">
                  <c:v>4.4671099999999998E-2</c:v>
                </c:pt>
                <c:pt idx="8683">
                  <c:v>4.4195499999999999E-2</c:v>
                </c:pt>
                <c:pt idx="8684">
                  <c:v>4.3416200000000002E-2</c:v>
                </c:pt>
                <c:pt idx="8685">
                  <c:v>4.28949E-2</c:v>
                </c:pt>
                <c:pt idx="8686">
                  <c:v>4.2294199999999997E-2</c:v>
                </c:pt>
                <c:pt idx="8687">
                  <c:v>4.17265E-2</c:v>
                </c:pt>
                <c:pt idx="8688">
                  <c:v>4.1093400000000002E-2</c:v>
                </c:pt>
                <c:pt idx="8689">
                  <c:v>4.0419400000000001E-2</c:v>
                </c:pt>
                <c:pt idx="8690">
                  <c:v>3.9731700000000002E-2</c:v>
                </c:pt>
                <c:pt idx="8691">
                  <c:v>3.9061800000000001E-2</c:v>
                </c:pt>
                <c:pt idx="8692">
                  <c:v>3.8476900000000001E-2</c:v>
                </c:pt>
                <c:pt idx="8693">
                  <c:v>3.77218E-2</c:v>
                </c:pt>
                <c:pt idx="8694">
                  <c:v>3.70078E-2</c:v>
                </c:pt>
                <c:pt idx="8695">
                  <c:v>3.6209199999999997E-2</c:v>
                </c:pt>
                <c:pt idx="8696">
                  <c:v>3.5587100000000003E-2</c:v>
                </c:pt>
                <c:pt idx="8697">
                  <c:v>3.5066600000000003E-2</c:v>
                </c:pt>
                <c:pt idx="8698">
                  <c:v>3.4227E-2</c:v>
                </c:pt>
                <c:pt idx="8699">
                  <c:v>3.3478399999999998E-2</c:v>
                </c:pt>
                <c:pt idx="8700">
                  <c:v>3.2814900000000001E-2</c:v>
                </c:pt>
                <c:pt idx="8701">
                  <c:v>3.2118899999999999E-2</c:v>
                </c:pt>
                <c:pt idx="8702">
                  <c:v>3.1379600000000001E-2</c:v>
                </c:pt>
                <c:pt idx="8703">
                  <c:v>3.0604699999999999E-2</c:v>
                </c:pt>
                <c:pt idx="8704">
                  <c:v>2.9903200000000001E-2</c:v>
                </c:pt>
                <c:pt idx="8705">
                  <c:v>2.8790900000000001E-2</c:v>
                </c:pt>
                <c:pt idx="8706">
                  <c:v>2.8155800000000002E-2</c:v>
                </c:pt>
                <c:pt idx="8707">
                  <c:v>2.72821E-2</c:v>
                </c:pt>
                <c:pt idx="8708">
                  <c:v>2.64672E-2</c:v>
                </c:pt>
                <c:pt idx="8709">
                  <c:v>2.57912E-2</c:v>
                </c:pt>
                <c:pt idx="8710">
                  <c:v>2.4748900000000001E-2</c:v>
                </c:pt>
                <c:pt idx="8711">
                  <c:v>2.4131799999999998E-2</c:v>
                </c:pt>
                <c:pt idx="8712">
                  <c:v>2.3177900000000001E-2</c:v>
                </c:pt>
                <c:pt idx="8713">
                  <c:v>2.24164E-2</c:v>
                </c:pt>
                <c:pt idx="8714">
                  <c:v>2.1513500000000001E-2</c:v>
                </c:pt>
                <c:pt idx="8715">
                  <c:v>2.0579299999999998E-2</c:v>
                </c:pt>
                <c:pt idx="8716">
                  <c:v>1.9540700000000001E-2</c:v>
                </c:pt>
                <c:pt idx="8717">
                  <c:v>1.85787E-2</c:v>
                </c:pt>
                <c:pt idx="8718">
                  <c:v>1.77176E-2</c:v>
                </c:pt>
                <c:pt idx="8719">
                  <c:v>1.6545500000000001E-2</c:v>
                </c:pt>
                <c:pt idx="8720">
                  <c:v>1.5563499999999999E-2</c:v>
                </c:pt>
                <c:pt idx="8721">
                  <c:v>1.4709399999999999E-2</c:v>
                </c:pt>
                <c:pt idx="8722">
                  <c:v>1.35441E-2</c:v>
                </c:pt>
                <c:pt idx="8723">
                  <c:v>1.2767199999999999E-2</c:v>
                </c:pt>
                <c:pt idx="8724">
                  <c:v>1.17E-2</c:v>
                </c:pt>
                <c:pt idx="8725">
                  <c:v>1.08135E-2</c:v>
                </c:pt>
                <c:pt idx="8726">
                  <c:v>9.8095100000000005E-3</c:v>
                </c:pt>
                <c:pt idx="8727">
                  <c:v>8.7319700000000004E-3</c:v>
                </c:pt>
                <c:pt idx="8728">
                  <c:v>7.6333599999999996E-3</c:v>
                </c:pt>
                <c:pt idx="8729">
                  <c:v>6.6064599999999998E-3</c:v>
                </c:pt>
                <c:pt idx="8730">
                  <c:v>5.5247400000000002E-3</c:v>
                </c:pt>
                <c:pt idx="8731">
                  <c:v>4.5725999999999996E-3</c:v>
                </c:pt>
                <c:pt idx="8732">
                  <c:v>3.2683E-3</c:v>
                </c:pt>
                <c:pt idx="8733">
                  <c:v>2.1093100000000001E-3</c:v>
                </c:pt>
                <c:pt idx="8734">
                  <c:v>1.07979E-3</c:v>
                </c:pt>
                <c:pt idx="8735">
                  <c:v>-1.349E-4</c:v>
                </c:pt>
                <c:pt idx="8736">
                  <c:v>-1.40306E-3</c:v>
                </c:pt>
                <c:pt idx="8737">
                  <c:v>-2.4439800000000001E-3</c:v>
                </c:pt>
                <c:pt idx="8738">
                  <c:v>-3.62817E-3</c:v>
                </c:pt>
                <c:pt idx="8739">
                  <c:v>-4.9867599999999998E-3</c:v>
                </c:pt>
                <c:pt idx="8740">
                  <c:v>-6.10912E-3</c:v>
                </c:pt>
                <c:pt idx="8741">
                  <c:v>-7.3599499999999997E-3</c:v>
                </c:pt>
                <c:pt idx="8742">
                  <c:v>-8.3478600000000003E-3</c:v>
                </c:pt>
                <c:pt idx="8743">
                  <c:v>-9.87647E-3</c:v>
                </c:pt>
                <c:pt idx="8744">
                  <c:v>-1.0981299999999999E-2</c:v>
                </c:pt>
                <c:pt idx="8745">
                  <c:v>-1.2306299999999999E-2</c:v>
                </c:pt>
                <c:pt idx="8746">
                  <c:v>-1.35517E-2</c:v>
                </c:pt>
                <c:pt idx="8747">
                  <c:v>-1.47771E-2</c:v>
                </c:pt>
                <c:pt idx="8748">
                  <c:v>-1.6143899999999999E-2</c:v>
                </c:pt>
                <c:pt idx="8749">
                  <c:v>-1.7387900000000001E-2</c:v>
                </c:pt>
                <c:pt idx="8750">
                  <c:v>-1.8789199999999999E-2</c:v>
                </c:pt>
                <c:pt idx="8751">
                  <c:v>-1.9876100000000001E-2</c:v>
                </c:pt>
                <c:pt idx="8752">
                  <c:v>-2.1334100000000002E-2</c:v>
                </c:pt>
                <c:pt idx="8753">
                  <c:v>-2.25372E-2</c:v>
                </c:pt>
                <c:pt idx="8754">
                  <c:v>-2.3838999999999999E-2</c:v>
                </c:pt>
                <c:pt idx="8755">
                  <c:v>-2.5265900000000001E-2</c:v>
                </c:pt>
                <c:pt idx="8756">
                  <c:v>-2.6587900000000001E-2</c:v>
                </c:pt>
                <c:pt idx="8757">
                  <c:v>-2.7847E-2</c:v>
                </c:pt>
                <c:pt idx="8758">
                  <c:v>-2.9228799999999999E-2</c:v>
                </c:pt>
                <c:pt idx="8759">
                  <c:v>-3.0540399999999999E-2</c:v>
                </c:pt>
                <c:pt idx="8760">
                  <c:v>-3.1915300000000001E-2</c:v>
                </c:pt>
                <c:pt idx="8761">
                  <c:v>-3.3137800000000002E-2</c:v>
                </c:pt>
                <c:pt idx="8762">
                  <c:v>-3.4617700000000001E-2</c:v>
                </c:pt>
                <c:pt idx="8763">
                  <c:v>-3.5743400000000002E-2</c:v>
                </c:pt>
                <c:pt idx="8764">
                  <c:v>-3.7149000000000001E-2</c:v>
                </c:pt>
                <c:pt idx="8765">
                  <c:v>-3.8356800000000003E-2</c:v>
                </c:pt>
                <c:pt idx="8766">
                  <c:v>-3.9802499999999998E-2</c:v>
                </c:pt>
                <c:pt idx="8767">
                  <c:v>-4.1169400000000002E-2</c:v>
                </c:pt>
                <c:pt idx="8768">
                  <c:v>-4.24234E-2</c:v>
                </c:pt>
                <c:pt idx="8769">
                  <c:v>-4.37998E-2</c:v>
                </c:pt>
                <c:pt idx="8770">
                  <c:v>-4.4974699999999999E-2</c:v>
                </c:pt>
                <c:pt idx="8771">
                  <c:v>-4.6372200000000002E-2</c:v>
                </c:pt>
                <c:pt idx="8772">
                  <c:v>-4.7691299999999999E-2</c:v>
                </c:pt>
                <c:pt idx="8773">
                  <c:v>-4.9004600000000002E-2</c:v>
                </c:pt>
                <c:pt idx="8774">
                  <c:v>-5.0413600000000003E-2</c:v>
                </c:pt>
                <c:pt idx="8775">
                  <c:v>-5.1379500000000002E-2</c:v>
                </c:pt>
                <c:pt idx="8776">
                  <c:v>-5.2971699999999997E-2</c:v>
                </c:pt>
                <c:pt idx="8777">
                  <c:v>-5.4216E-2</c:v>
                </c:pt>
                <c:pt idx="8778">
                  <c:v>-5.5400999999999999E-2</c:v>
                </c:pt>
                <c:pt idx="8779">
                  <c:v>-5.6903299999999997E-2</c:v>
                </c:pt>
                <c:pt idx="8780">
                  <c:v>-5.8017699999999998E-2</c:v>
                </c:pt>
                <c:pt idx="8781">
                  <c:v>-5.9390499999999999E-2</c:v>
                </c:pt>
                <c:pt idx="8782">
                  <c:v>-6.0535400000000003E-2</c:v>
                </c:pt>
                <c:pt idx="8783">
                  <c:v>-6.1896100000000003E-2</c:v>
                </c:pt>
                <c:pt idx="8784">
                  <c:v>-6.3185400000000003E-2</c:v>
                </c:pt>
                <c:pt idx="8785">
                  <c:v>-6.4376100000000006E-2</c:v>
                </c:pt>
                <c:pt idx="8786">
                  <c:v>-6.5527100000000005E-2</c:v>
                </c:pt>
                <c:pt idx="8787">
                  <c:v>-6.6820400000000002E-2</c:v>
                </c:pt>
                <c:pt idx="8788">
                  <c:v>-6.8135600000000004E-2</c:v>
                </c:pt>
                <c:pt idx="8789">
                  <c:v>-6.9389000000000006E-2</c:v>
                </c:pt>
                <c:pt idx="8790">
                  <c:v>-7.0532899999999996E-2</c:v>
                </c:pt>
                <c:pt idx="8791">
                  <c:v>-7.1634199999999995E-2</c:v>
                </c:pt>
                <c:pt idx="8792">
                  <c:v>-7.2910699999999995E-2</c:v>
                </c:pt>
                <c:pt idx="8793">
                  <c:v>-7.3900999999999994E-2</c:v>
                </c:pt>
                <c:pt idx="8794">
                  <c:v>-7.5084300000000007E-2</c:v>
                </c:pt>
                <c:pt idx="8795">
                  <c:v>-7.6184399999999999E-2</c:v>
                </c:pt>
                <c:pt idx="8796">
                  <c:v>-7.7273800000000004E-2</c:v>
                </c:pt>
                <c:pt idx="8797">
                  <c:v>-7.8356999999999996E-2</c:v>
                </c:pt>
                <c:pt idx="8798">
                  <c:v>-7.9507800000000003E-2</c:v>
                </c:pt>
                <c:pt idx="8799">
                  <c:v>-8.0600699999999997E-2</c:v>
                </c:pt>
                <c:pt idx="8800">
                  <c:v>-8.1775100000000003E-2</c:v>
                </c:pt>
                <c:pt idx="8801">
                  <c:v>-8.2752400000000004E-2</c:v>
                </c:pt>
                <c:pt idx="8802">
                  <c:v>-8.3940100000000004E-2</c:v>
                </c:pt>
                <c:pt idx="8803">
                  <c:v>-8.4835900000000006E-2</c:v>
                </c:pt>
                <c:pt idx="8804">
                  <c:v>-8.5970000000000005E-2</c:v>
                </c:pt>
                <c:pt idx="8805">
                  <c:v>-8.7023000000000003E-2</c:v>
                </c:pt>
                <c:pt idx="8806">
                  <c:v>-8.8069599999999998E-2</c:v>
                </c:pt>
                <c:pt idx="8807">
                  <c:v>-8.9016899999999996E-2</c:v>
                </c:pt>
                <c:pt idx="8808">
                  <c:v>-9.0027499999999996E-2</c:v>
                </c:pt>
                <c:pt idx="8809">
                  <c:v>-9.1104000000000004E-2</c:v>
                </c:pt>
                <c:pt idx="8810">
                  <c:v>-9.1838500000000003E-2</c:v>
                </c:pt>
                <c:pt idx="8811">
                  <c:v>-9.2918100000000003E-2</c:v>
                </c:pt>
                <c:pt idx="8812">
                  <c:v>-9.4003600000000007E-2</c:v>
                </c:pt>
                <c:pt idx="8813">
                  <c:v>-9.4822500000000004E-2</c:v>
                </c:pt>
                <c:pt idx="8814">
                  <c:v>-9.5771499999999996E-2</c:v>
                </c:pt>
                <c:pt idx="8815">
                  <c:v>-9.6639199999999995E-2</c:v>
                </c:pt>
                <c:pt idx="8816">
                  <c:v>-9.7554600000000005E-2</c:v>
                </c:pt>
                <c:pt idx="8817">
                  <c:v>-9.8480200000000004E-2</c:v>
                </c:pt>
                <c:pt idx="8818">
                  <c:v>-9.9238400000000004E-2</c:v>
                </c:pt>
                <c:pt idx="8819">
                  <c:v>-0.100123</c:v>
                </c:pt>
                <c:pt idx="8820">
                  <c:v>-0.10095800000000001</c:v>
                </c:pt>
                <c:pt idx="8821">
                  <c:v>-0.101649</c:v>
                </c:pt>
                <c:pt idx="8822">
                  <c:v>-0.102379</c:v>
                </c:pt>
                <c:pt idx="8823">
                  <c:v>-0.103297</c:v>
                </c:pt>
                <c:pt idx="8824">
                  <c:v>-0.103796</c:v>
                </c:pt>
                <c:pt idx="8825">
                  <c:v>-0.10462100000000001</c:v>
                </c:pt>
                <c:pt idx="8826">
                  <c:v>-0.105291</c:v>
                </c:pt>
                <c:pt idx="8827">
                  <c:v>-0.105951</c:v>
                </c:pt>
                <c:pt idx="8828">
                  <c:v>-0.106826</c:v>
                </c:pt>
                <c:pt idx="8829">
                  <c:v>-0.107362</c:v>
                </c:pt>
                <c:pt idx="8830">
                  <c:v>-0.10822900000000001</c:v>
                </c:pt>
                <c:pt idx="8831">
                  <c:v>-0.108655</c:v>
                </c:pt>
                <c:pt idx="8832">
                  <c:v>-0.10942</c:v>
                </c:pt>
                <c:pt idx="8833">
                  <c:v>-0.110064</c:v>
                </c:pt>
                <c:pt idx="8834">
                  <c:v>-0.110664</c:v>
                </c:pt>
                <c:pt idx="8835">
                  <c:v>-0.111156</c:v>
                </c:pt>
                <c:pt idx="8836">
                  <c:v>-0.111724</c:v>
                </c:pt>
                <c:pt idx="8837">
                  <c:v>-0.112391</c:v>
                </c:pt>
                <c:pt idx="8838">
                  <c:v>-0.112735</c:v>
                </c:pt>
                <c:pt idx="8839">
                  <c:v>-0.113357</c:v>
                </c:pt>
                <c:pt idx="8840">
                  <c:v>-0.113969</c:v>
                </c:pt>
                <c:pt idx="8841">
                  <c:v>-0.114284</c:v>
                </c:pt>
                <c:pt idx="8842">
                  <c:v>-0.11502999999999999</c:v>
                </c:pt>
                <c:pt idx="8843">
                  <c:v>-0.11521099999999999</c:v>
                </c:pt>
                <c:pt idx="8844">
                  <c:v>-0.115733</c:v>
                </c:pt>
                <c:pt idx="8845">
                  <c:v>-0.116427</c:v>
                </c:pt>
                <c:pt idx="8846">
                  <c:v>-0.116507</c:v>
                </c:pt>
                <c:pt idx="8847">
                  <c:v>-0.117024</c:v>
                </c:pt>
                <c:pt idx="8848">
                  <c:v>-0.117312</c:v>
                </c:pt>
                <c:pt idx="8849">
                  <c:v>-0.117785</c:v>
                </c:pt>
                <c:pt idx="8850">
                  <c:v>-0.118135</c:v>
                </c:pt>
                <c:pt idx="8851">
                  <c:v>-0.118533</c:v>
                </c:pt>
                <c:pt idx="8852">
                  <c:v>-0.118826</c:v>
                </c:pt>
                <c:pt idx="8853">
                  <c:v>-0.11916599999999999</c:v>
                </c:pt>
                <c:pt idx="8854">
                  <c:v>-0.119411</c:v>
                </c:pt>
                <c:pt idx="8855">
                  <c:v>-0.1198</c:v>
                </c:pt>
                <c:pt idx="8856">
                  <c:v>-0.120173</c:v>
                </c:pt>
                <c:pt idx="8857">
                  <c:v>-0.120307</c:v>
                </c:pt>
                <c:pt idx="8858">
                  <c:v>-0.120778</c:v>
                </c:pt>
                <c:pt idx="8859">
                  <c:v>-0.120933</c:v>
                </c:pt>
                <c:pt idx="8860">
                  <c:v>-0.12121700000000001</c:v>
                </c:pt>
                <c:pt idx="8861">
                  <c:v>-0.12157900000000001</c:v>
                </c:pt>
                <c:pt idx="8862">
                  <c:v>-0.121653</c:v>
                </c:pt>
                <c:pt idx="8863">
                  <c:v>-0.122032</c:v>
                </c:pt>
                <c:pt idx="8864">
                  <c:v>-0.12209399999999999</c:v>
                </c:pt>
                <c:pt idx="8865">
                  <c:v>-0.12239700000000001</c:v>
                </c:pt>
                <c:pt idx="8866">
                  <c:v>-0.122678</c:v>
                </c:pt>
                <c:pt idx="8867">
                  <c:v>-0.12278500000000001</c:v>
                </c:pt>
                <c:pt idx="8868">
                  <c:v>-0.12318</c:v>
                </c:pt>
                <c:pt idx="8869">
                  <c:v>-0.12322</c:v>
                </c:pt>
                <c:pt idx="8870">
                  <c:v>-0.12346</c:v>
                </c:pt>
                <c:pt idx="8871">
                  <c:v>-0.123727</c:v>
                </c:pt>
                <c:pt idx="8872">
                  <c:v>-0.12391199999999999</c:v>
                </c:pt>
                <c:pt idx="8873">
                  <c:v>-0.124198</c:v>
                </c:pt>
                <c:pt idx="8874">
                  <c:v>-0.124275</c:v>
                </c:pt>
                <c:pt idx="8875">
                  <c:v>-0.124365</c:v>
                </c:pt>
                <c:pt idx="8876">
                  <c:v>-0.12446500000000001</c:v>
                </c:pt>
                <c:pt idx="8877">
                  <c:v>-0.12471699999999999</c:v>
                </c:pt>
                <c:pt idx="8878">
                  <c:v>-0.12479800000000001</c:v>
                </c:pt>
                <c:pt idx="8879">
                  <c:v>-0.124988</c:v>
                </c:pt>
                <c:pt idx="8880">
                  <c:v>-0.12501699999999999</c:v>
                </c:pt>
                <c:pt idx="8881">
                  <c:v>-0.12517400000000001</c:v>
                </c:pt>
                <c:pt idx="8882">
                  <c:v>-0.125393</c:v>
                </c:pt>
                <c:pt idx="8883">
                  <c:v>-0.125448</c:v>
                </c:pt>
                <c:pt idx="8884">
                  <c:v>-0.12567400000000001</c:v>
                </c:pt>
                <c:pt idx="8885">
                  <c:v>-0.12554399999999999</c:v>
                </c:pt>
                <c:pt idx="8886">
                  <c:v>-0.125775</c:v>
                </c:pt>
                <c:pt idx="8887">
                  <c:v>-0.12581300000000001</c:v>
                </c:pt>
                <c:pt idx="8888">
                  <c:v>-0.125832</c:v>
                </c:pt>
                <c:pt idx="8889">
                  <c:v>-0.12601799999999999</c:v>
                </c:pt>
                <c:pt idx="8890">
                  <c:v>-0.12595799999999999</c:v>
                </c:pt>
                <c:pt idx="8891">
                  <c:v>-0.126027</c:v>
                </c:pt>
                <c:pt idx="8892">
                  <c:v>-0.12586900000000001</c:v>
                </c:pt>
                <c:pt idx="8893">
                  <c:v>-0.125997</c:v>
                </c:pt>
                <c:pt idx="8894">
                  <c:v>-0.126107</c:v>
                </c:pt>
                <c:pt idx="8895">
                  <c:v>-0.12599299999999999</c:v>
                </c:pt>
                <c:pt idx="8896">
                  <c:v>-0.126167</c:v>
                </c:pt>
                <c:pt idx="8897">
                  <c:v>-0.125918</c:v>
                </c:pt>
                <c:pt idx="8898">
                  <c:v>-0.12606500000000001</c:v>
                </c:pt>
                <c:pt idx="8899">
                  <c:v>-0.12597800000000001</c:v>
                </c:pt>
                <c:pt idx="8900">
                  <c:v>-0.125948</c:v>
                </c:pt>
                <c:pt idx="8901">
                  <c:v>-0.12595999999999999</c:v>
                </c:pt>
                <c:pt idx="8902">
                  <c:v>-0.12575</c:v>
                </c:pt>
                <c:pt idx="8903">
                  <c:v>-0.12578800000000001</c:v>
                </c:pt>
                <c:pt idx="8904">
                  <c:v>-0.12565599999999999</c:v>
                </c:pt>
                <c:pt idx="8905">
                  <c:v>-0.125581</c:v>
                </c:pt>
                <c:pt idx="8906">
                  <c:v>-0.12547900000000001</c:v>
                </c:pt>
                <c:pt idx="8907">
                  <c:v>-0.12540399999999999</c:v>
                </c:pt>
                <c:pt idx="8908">
                  <c:v>-0.12521099999999999</c:v>
                </c:pt>
                <c:pt idx="8909">
                  <c:v>-0.125163</c:v>
                </c:pt>
                <c:pt idx="8910">
                  <c:v>-0.12506100000000001</c:v>
                </c:pt>
                <c:pt idx="8911">
                  <c:v>-0.12495199999999999</c:v>
                </c:pt>
                <c:pt idx="8912">
                  <c:v>-0.124765</c:v>
                </c:pt>
                <c:pt idx="8913">
                  <c:v>-0.124539</c:v>
                </c:pt>
                <c:pt idx="8914">
                  <c:v>-0.12442499999999999</c:v>
                </c:pt>
                <c:pt idx="8915">
                  <c:v>-0.124056</c:v>
                </c:pt>
                <c:pt idx="8916">
                  <c:v>-0.123874</c:v>
                </c:pt>
                <c:pt idx="8917">
                  <c:v>-0.123623</c:v>
                </c:pt>
                <c:pt idx="8918">
                  <c:v>-0.12321699999999999</c:v>
                </c:pt>
                <c:pt idx="8919">
                  <c:v>-0.122984</c:v>
                </c:pt>
                <c:pt idx="8920">
                  <c:v>-0.12282999999999999</c:v>
                </c:pt>
                <c:pt idx="8921">
                  <c:v>-0.122317</c:v>
                </c:pt>
                <c:pt idx="8922">
                  <c:v>-0.122306</c:v>
                </c:pt>
                <c:pt idx="8923">
                  <c:v>-0.12188300000000001</c:v>
                </c:pt>
                <c:pt idx="8924">
                  <c:v>-0.121863</c:v>
                </c:pt>
                <c:pt idx="8925">
                  <c:v>-0.12135799999999999</c:v>
                </c:pt>
                <c:pt idx="8926">
                  <c:v>-0.121185</c:v>
                </c:pt>
                <c:pt idx="8927">
                  <c:v>-0.120875</c:v>
                </c:pt>
                <c:pt idx="8928">
                  <c:v>-0.12048499999999999</c:v>
                </c:pt>
                <c:pt idx="8929">
                  <c:v>-0.120307</c:v>
                </c:pt>
                <c:pt idx="8930">
                  <c:v>-0.119852</c:v>
                </c:pt>
                <c:pt idx="8931">
                  <c:v>-0.119592</c:v>
                </c:pt>
                <c:pt idx="8932">
                  <c:v>-0.11912200000000001</c:v>
                </c:pt>
                <c:pt idx="8933">
                  <c:v>-0.118729</c:v>
                </c:pt>
                <c:pt idx="8934">
                  <c:v>-0.118441</c:v>
                </c:pt>
                <c:pt idx="8935">
                  <c:v>-0.118087</c:v>
                </c:pt>
                <c:pt idx="8936">
                  <c:v>-0.117725</c:v>
                </c:pt>
                <c:pt idx="8937">
                  <c:v>-0.11718000000000001</c:v>
                </c:pt>
                <c:pt idx="8938">
                  <c:v>-0.11683200000000001</c:v>
                </c:pt>
                <c:pt idx="8939">
                  <c:v>-0.116428</c:v>
                </c:pt>
                <c:pt idx="8940">
                  <c:v>-0.116064</c:v>
                </c:pt>
                <c:pt idx="8941">
                  <c:v>-0.11565300000000001</c:v>
                </c:pt>
                <c:pt idx="8942">
                  <c:v>-0.11516899999999999</c:v>
                </c:pt>
                <c:pt idx="8943">
                  <c:v>-0.114749</c:v>
                </c:pt>
                <c:pt idx="8944">
                  <c:v>-0.114111</c:v>
                </c:pt>
                <c:pt idx="8945">
                  <c:v>-0.11383500000000001</c:v>
                </c:pt>
                <c:pt idx="8946">
                  <c:v>-0.113231</c:v>
                </c:pt>
                <c:pt idx="8947">
                  <c:v>-0.112762</c:v>
                </c:pt>
                <c:pt idx="8948">
                  <c:v>-0.112266</c:v>
                </c:pt>
                <c:pt idx="8949">
                  <c:v>-0.111613</c:v>
                </c:pt>
                <c:pt idx="8950">
                  <c:v>-0.111361</c:v>
                </c:pt>
                <c:pt idx="8951">
                  <c:v>-0.11082</c:v>
                </c:pt>
                <c:pt idx="8952">
                  <c:v>-0.110501</c:v>
                </c:pt>
                <c:pt idx="8953">
                  <c:v>-0.109844</c:v>
                </c:pt>
                <c:pt idx="8954">
                  <c:v>-0.10932</c:v>
                </c:pt>
                <c:pt idx="8955">
                  <c:v>-0.108962</c:v>
                </c:pt>
                <c:pt idx="8956">
                  <c:v>-0.10834199999999999</c:v>
                </c:pt>
                <c:pt idx="8957">
                  <c:v>-0.107922</c:v>
                </c:pt>
                <c:pt idx="8958">
                  <c:v>-0.107309</c:v>
                </c:pt>
                <c:pt idx="8959">
                  <c:v>-0.106868</c:v>
                </c:pt>
                <c:pt idx="8960">
                  <c:v>-0.106221</c:v>
                </c:pt>
                <c:pt idx="8961">
                  <c:v>-0.105588</c:v>
                </c:pt>
                <c:pt idx="8962">
                  <c:v>-0.105256</c:v>
                </c:pt>
                <c:pt idx="8963">
                  <c:v>-0.104634</c:v>
                </c:pt>
                <c:pt idx="8964">
                  <c:v>-0.104131</c:v>
                </c:pt>
                <c:pt idx="8965">
                  <c:v>-0.103241</c:v>
                </c:pt>
                <c:pt idx="8966">
                  <c:v>-0.10273400000000001</c:v>
                </c:pt>
                <c:pt idx="8967">
                  <c:v>-0.10213800000000001</c:v>
                </c:pt>
                <c:pt idx="8968">
                  <c:v>-0.101343</c:v>
                </c:pt>
                <c:pt idx="8969">
                  <c:v>-0.10069599999999999</c:v>
                </c:pt>
                <c:pt idx="8970">
                  <c:v>-9.9862900000000004E-2</c:v>
                </c:pt>
                <c:pt idx="8971">
                  <c:v>-9.9273500000000001E-2</c:v>
                </c:pt>
                <c:pt idx="8972">
                  <c:v>-9.8508899999999996E-2</c:v>
                </c:pt>
                <c:pt idx="8973">
                  <c:v>-9.78744E-2</c:v>
                </c:pt>
                <c:pt idx="8974">
                  <c:v>-9.7147399999999995E-2</c:v>
                </c:pt>
                <c:pt idx="8975">
                  <c:v>-9.6255999999999994E-2</c:v>
                </c:pt>
                <c:pt idx="8976">
                  <c:v>-9.5615000000000006E-2</c:v>
                </c:pt>
                <c:pt idx="8977">
                  <c:v>-9.4908500000000007E-2</c:v>
                </c:pt>
                <c:pt idx="8978">
                  <c:v>-9.4108899999999995E-2</c:v>
                </c:pt>
                <c:pt idx="8979">
                  <c:v>-9.3268799999999999E-2</c:v>
                </c:pt>
                <c:pt idx="8980">
                  <c:v>-9.2609700000000003E-2</c:v>
                </c:pt>
                <c:pt idx="8981">
                  <c:v>-9.1760300000000003E-2</c:v>
                </c:pt>
                <c:pt idx="8982">
                  <c:v>-9.0885400000000005E-2</c:v>
                </c:pt>
                <c:pt idx="8983">
                  <c:v>-9.0168300000000007E-2</c:v>
                </c:pt>
                <c:pt idx="8984">
                  <c:v>-8.9263800000000004E-2</c:v>
                </c:pt>
                <c:pt idx="8985">
                  <c:v>-8.8534799999999997E-2</c:v>
                </c:pt>
                <c:pt idx="8986">
                  <c:v>-8.7535500000000002E-2</c:v>
                </c:pt>
                <c:pt idx="8987">
                  <c:v>-8.6663299999999999E-2</c:v>
                </c:pt>
                <c:pt idx="8988">
                  <c:v>-8.5854299999999995E-2</c:v>
                </c:pt>
                <c:pt idx="8989">
                  <c:v>-8.4865300000000005E-2</c:v>
                </c:pt>
                <c:pt idx="8990">
                  <c:v>-8.3985500000000005E-2</c:v>
                </c:pt>
                <c:pt idx="8991">
                  <c:v>-8.2949099999999998E-2</c:v>
                </c:pt>
                <c:pt idx="8992">
                  <c:v>-8.1944500000000003E-2</c:v>
                </c:pt>
                <c:pt idx="8993">
                  <c:v>-8.0960199999999996E-2</c:v>
                </c:pt>
                <c:pt idx="8994">
                  <c:v>-8.0055200000000007E-2</c:v>
                </c:pt>
                <c:pt idx="8995">
                  <c:v>-7.9039399999999996E-2</c:v>
                </c:pt>
                <c:pt idx="8996">
                  <c:v>-7.8145300000000001E-2</c:v>
                </c:pt>
                <c:pt idx="8997">
                  <c:v>-7.7049999999999993E-2</c:v>
                </c:pt>
                <c:pt idx="8998">
                  <c:v>-7.5944800000000007E-2</c:v>
                </c:pt>
                <c:pt idx="8999">
                  <c:v>-7.5021400000000002E-2</c:v>
                </c:pt>
                <c:pt idx="9000">
                  <c:v>-7.3983999999999994E-2</c:v>
                </c:pt>
                <c:pt idx="9001">
                  <c:v>-7.2967400000000002E-2</c:v>
                </c:pt>
                <c:pt idx="9002">
                  <c:v>-7.1748800000000001E-2</c:v>
                </c:pt>
                <c:pt idx="9003">
                  <c:v>-7.0724400000000007E-2</c:v>
                </c:pt>
                <c:pt idx="9004">
                  <c:v>-6.96074E-2</c:v>
                </c:pt>
                <c:pt idx="9005">
                  <c:v>-6.8568000000000004E-2</c:v>
                </c:pt>
                <c:pt idx="9006">
                  <c:v>-6.7387900000000001E-2</c:v>
                </c:pt>
                <c:pt idx="9007">
                  <c:v>-6.6301299999999994E-2</c:v>
                </c:pt>
                <c:pt idx="9008">
                  <c:v>-6.5292100000000006E-2</c:v>
                </c:pt>
                <c:pt idx="9009">
                  <c:v>-6.4072100000000007E-2</c:v>
                </c:pt>
                <c:pt idx="9010">
                  <c:v>-6.2828800000000004E-2</c:v>
                </c:pt>
                <c:pt idx="9011">
                  <c:v>-6.1887299999999999E-2</c:v>
                </c:pt>
                <c:pt idx="9012">
                  <c:v>-6.0648199999999999E-2</c:v>
                </c:pt>
                <c:pt idx="9013">
                  <c:v>-5.9541200000000002E-2</c:v>
                </c:pt>
                <c:pt idx="9014">
                  <c:v>-5.8265699999999997E-2</c:v>
                </c:pt>
                <c:pt idx="9015">
                  <c:v>-5.7084599999999999E-2</c:v>
                </c:pt>
                <c:pt idx="9016">
                  <c:v>-5.6055800000000003E-2</c:v>
                </c:pt>
                <c:pt idx="9017">
                  <c:v>-5.4499400000000003E-2</c:v>
                </c:pt>
                <c:pt idx="9018">
                  <c:v>-5.3654100000000003E-2</c:v>
                </c:pt>
                <c:pt idx="9019">
                  <c:v>-5.2254700000000001E-2</c:v>
                </c:pt>
                <c:pt idx="9020">
                  <c:v>-5.1090000000000003E-2</c:v>
                </c:pt>
                <c:pt idx="9021">
                  <c:v>-4.9831800000000002E-2</c:v>
                </c:pt>
                <c:pt idx="9022">
                  <c:v>-4.86469E-2</c:v>
                </c:pt>
                <c:pt idx="9023">
                  <c:v>-4.7463600000000002E-2</c:v>
                </c:pt>
                <c:pt idx="9024">
                  <c:v>-4.6247900000000002E-2</c:v>
                </c:pt>
                <c:pt idx="9025">
                  <c:v>-4.5113100000000003E-2</c:v>
                </c:pt>
                <c:pt idx="9026">
                  <c:v>-4.3772499999999999E-2</c:v>
                </c:pt>
                <c:pt idx="9027">
                  <c:v>-4.2645700000000002E-2</c:v>
                </c:pt>
                <c:pt idx="9028">
                  <c:v>-4.1459599999999999E-2</c:v>
                </c:pt>
                <c:pt idx="9029">
                  <c:v>-4.0306700000000001E-2</c:v>
                </c:pt>
                <c:pt idx="9030">
                  <c:v>-3.90794E-2</c:v>
                </c:pt>
                <c:pt idx="9031">
                  <c:v>-3.7814399999999998E-2</c:v>
                </c:pt>
                <c:pt idx="9032">
                  <c:v>-3.6679700000000003E-2</c:v>
                </c:pt>
                <c:pt idx="9033">
                  <c:v>-3.5627699999999998E-2</c:v>
                </c:pt>
                <c:pt idx="9034">
                  <c:v>-3.4337199999999998E-2</c:v>
                </c:pt>
                <c:pt idx="9035">
                  <c:v>-3.3080699999999998E-2</c:v>
                </c:pt>
                <c:pt idx="9036">
                  <c:v>-3.2024299999999999E-2</c:v>
                </c:pt>
                <c:pt idx="9037">
                  <c:v>-3.0596499999999999E-2</c:v>
                </c:pt>
                <c:pt idx="9038">
                  <c:v>-2.9371600000000001E-2</c:v>
                </c:pt>
                <c:pt idx="9039">
                  <c:v>-2.8133200000000001E-2</c:v>
                </c:pt>
                <c:pt idx="9040">
                  <c:v>-2.69124E-2</c:v>
                </c:pt>
                <c:pt idx="9041">
                  <c:v>-2.5770499999999998E-2</c:v>
                </c:pt>
                <c:pt idx="9042">
                  <c:v>-2.4411100000000002E-2</c:v>
                </c:pt>
                <c:pt idx="9043">
                  <c:v>-2.3301100000000002E-2</c:v>
                </c:pt>
                <c:pt idx="9044">
                  <c:v>-2.2059499999999999E-2</c:v>
                </c:pt>
                <c:pt idx="9045">
                  <c:v>-2.0913299999999999E-2</c:v>
                </c:pt>
                <c:pt idx="9046">
                  <c:v>-1.9824700000000001E-2</c:v>
                </c:pt>
                <c:pt idx="9047">
                  <c:v>-1.8667300000000001E-2</c:v>
                </c:pt>
                <c:pt idx="9048">
                  <c:v>-1.7420399999999999E-2</c:v>
                </c:pt>
                <c:pt idx="9049">
                  <c:v>-1.6297699999999998E-2</c:v>
                </c:pt>
                <c:pt idx="9050">
                  <c:v>-1.50691E-2</c:v>
                </c:pt>
                <c:pt idx="9051">
                  <c:v>-1.3882800000000001E-2</c:v>
                </c:pt>
                <c:pt idx="9052">
                  <c:v>-1.28798E-2</c:v>
                </c:pt>
                <c:pt idx="9053">
                  <c:v>-1.1641500000000001E-2</c:v>
                </c:pt>
                <c:pt idx="9054">
                  <c:v>-1.0312699999999999E-2</c:v>
                </c:pt>
                <c:pt idx="9055">
                  <c:v>-9.3036799999999999E-3</c:v>
                </c:pt>
                <c:pt idx="9056">
                  <c:v>-8.2102800000000004E-3</c:v>
                </c:pt>
                <c:pt idx="9057">
                  <c:v>-7.0609499999999999E-3</c:v>
                </c:pt>
                <c:pt idx="9058">
                  <c:v>-5.7667200000000004E-3</c:v>
                </c:pt>
                <c:pt idx="9059">
                  <c:v>-4.7688499999999998E-3</c:v>
                </c:pt>
                <c:pt idx="9060">
                  <c:v>-3.6351999999999999E-3</c:v>
                </c:pt>
                <c:pt idx="9061">
                  <c:v>-2.5156599999999999E-3</c:v>
                </c:pt>
                <c:pt idx="9062">
                  <c:v>-1.3801799999999999E-3</c:v>
                </c:pt>
                <c:pt idx="9063">
                  <c:v>-2.7320900000000001E-4</c:v>
                </c:pt>
                <c:pt idx="9064">
                  <c:v>9.1310800000000004E-4</c:v>
                </c:pt>
                <c:pt idx="9065">
                  <c:v>2.1419400000000002E-3</c:v>
                </c:pt>
                <c:pt idx="9066">
                  <c:v>3.1398300000000001E-3</c:v>
                </c:pt>
                <c:pt idx="9067">
                  <c:v>4.3144899999999998E-3</c:v>
                </c:pt>
                <c:pt idx="9068">
                  <c:v>5.6180600000000002E-3</c:v>
                </c:pt>
                <c:pt idx="9069">
                  <c:v>6.5669400000000003E-3</c:v>
                </c:pt>
                <c:pt idx="9070">
                  <c:v>7.7374999999999996E-3</c:v>
                </c:pt>
                <c:pt idx="9071">
                  <c:v>8.9617199999999994E-3</c:v>
                </c:pt>
                <c:pt idx="9072">
                  <c:v>9.7609399999999992E-3</c:v>
                </c:pt>
                <c:pt idx="9073">
                  <c:v>1.0833600000000001E-2</c:v>
                </c:pt>
                <c:pt idx="9074">
                  <c:v>1.1850599999999999E-2</c:v>
                </c:pt>
                <c:pt idx="9075">
                  <c:v>1.2974599999999999E-2</c:v>
                </c:pt>
                <c:pt idx="9076">
                  <c:v>1.39563E-2</c:v>
                </c:pt>
                <c:pt idx="9077">
                  <c:v>1.4911900000000001E-2</c:v>
                </c:pt>
                <c:pt idx="9078">
                  <c:v>1.59223E-2</c:v>
                </c:pt>
                <c:pt idx="9079">
                  <c:v>1.6979600000000001E-2</c:v>
                </c:pt>
                <c:pt idx="9080">
                  <c:v>1.7932300000000002E-2</c:v>
                </c:pt>
                <c:pt idx="9081">
                  <c:v>1.8935899999999999E-2</c:v>
                </c:pt>
                <c:pt idx="9082">
                  <c:v>1.9947099999999999E-2</c:v>
                </c:pt>
                <c:pt idx="9083">
                  <c:v>2.0831200000000001E-2</c:v>
                </c:pt>
                <c:pt idx="9084">
                  <c:v>2.17398E-2</c:v>
                </c:pt>
                <c:pt idx="9085">
                  <c:v>2.2643E-2</c:v>
                </c:pt>
                <c:pt idx="9086">
                  <c:v>2.34919E-2</c:v>
                </c:pt>
                <c:pt idx="9087">
                  <c:v>2.4490100000000001E-2</c:v>
                </c:pt>
                <c:pt idx="9088">
                  <c:v>2.54944E-2</c:v>
                </c:pt>
                <c:pt idx="9089">
                  <c:v>2.64005E-2</c:v>
                </c:pt>
                <c:pt idx="9090">
                  <c:v>2.7198400000000001E-2</c:v>
                </c:pt>
                <c:pt idx="9091">
                  <c:v>2.8386000000000002E-2</c:v>
                </c:pt>
                <c:pt idx="9092">
                  <c:v>2.9111999999999999E-2</c:v>
                </c:pt>
                <c:pt idx="9093">
                  <c:v>3.0066699999999998E-2</c:v>
                </c:pt>
                <c:pt idx="9094">
                  <c:v>3.0867800000000001E-2</c:v>
                </c:pt>
                <c:pt idx="9095">
                  <c:v>3.1708399999999998E-2</c:v>
                </c:pt>
                <c:pt idx="9096">
                  <c:v>3.2563300000000003E-2</c:v>
                </c:pt>
                <c:pt idx="9097">
                  <c:v>3.3076099999999997E-2</c:v>
                </c:pt>
                <c:pt idx="9098">
                  <c:v>3.4051199999999997E-2</c:v>
                </c:pt>
                <c:pt idx="9099">
                  <c:v>3.4826999999999997E-2</c:v>
                </c:pt>
                <c:pt idx="9100">
                  <c:v>3.5423299999999998E-2</c:v>
                </c:pt>
                <c:pt idx="9101">
                  <c:v>3.6105699999999998E-2</c:v>
                </c:pt>
                <c:pt idx="9102">
                  <c:v>3.6884300000000002E-2</c:v>
                </c:pt>
                <c:pt idx="9103">
                  <c:v>3.7622700000000002E-2</c:v>
                </c:pt>
                <c:pt idx="9104">
                  <c:v>3.8233200000000002E-2</c:v>
                </c:pt>
                <c:pt idx="9105">
                  <c:v>3.8955799999999999E-2</c:v>
                </c:pt>
                <c:pt idx="9106">
                  <c:v>3.9525499999999998E-2</c:v>
                </c:pt>
                <c:pt idx="9107">
                  <c:v>4.02391E-2</c:v>
                </c:pt>
                <c:pt idx="9108">
                  <c:v>4.0859300000000001E-2</c:v>
                </c:pt>
                <c:pt idx="9109">
                  <c:v>4.1339800000000003E-2</c:v>
                </c:pt>
                <c:pt idx="9110">
                  <c:v>4.2035000000000003E-2</c:v>
                </c:pt>
                <c:pt idx="9111">
                  <c:v>4.2444299999999997E-2</c:v>
                </c:pt>
                <c:pt idx="9112">
                  <c:v>4.2905199999999998E-2</c:v>
                </c:pt>
                <c:pt idx="9113">
                  <c:v>4.3416200000000002E-2</c:v>
                </c:pt>
                <c:pt idx="9114">
                  <c:v>4.38495E-2</c:v>
                </c:pt>
                <c:pt idx="9115">
                  <c:v>4.4413099999999997E-2</c:v>
                </c:pt>
                <c:pt idx="9116">
                  <c:v>4.4664200000000001E-2</c:v>
                </c:pt>
                <c:pt idx="9117">
                  <c:v>4.5110999999999998E-2</c:v>
                </c:pt>
                <c:pt idx="9118">
                  <c:v>4.5424600000000002E-2</c:v>
                </c:pt>
                <c:pt idx="9119">
                  <c:v>4.59332E-2</c:v>
                </c:pt>
                <c:pt idx="9120">
                  <c:v>4.6233099999999999E-2</c:v>
                </c:pt>
                <c:pt idx="9121">
                  <c:v>4.6662599999999999E-2</c:v>
                </c:pt>
                <c:pt idx="9122">
                  <c:v>4.6988299999999997E-2</c:v>
                </c:pt>
                <c:pt idx="9123">
                  <c:v>4.7222199999999999E-2</c:v>
                </c:pt>
                <c:pt idx="9124">
                  <c:v>4.7566200000000003E-2</c:v>
                </c:pt>
                <c:pt idx="9125">
                  <c:v>4.7916100000000003E-2</c:v>
                </c:pt>
                <c:pt idx="9126">
                  <c:v>4.7839800000000002E-2</c:v>
                </c:pt>
                <c:pt idx="9127">
                  <c:v>4.8262100000000002E-2</c:v>
                </c:pt>
                <c:pt idx="9128">
                  <c:v>4.8409000000000001E-2</c:v>
                </c:pt>
                <c:pt idx="9129">
                  <c:v>4.8828099999999999E-2</c:v>
                </c:pt>
                <c:pt idx="9130">
                  <c:v>4.8755199999999999E-2</c:v>
                </c:pt>
                <c:pt idx="9131">
                  <c:v>4.9090399999999999E-2</c:v>
                </c:pt>
                <c:pt idx="9132">
                  <c:v>4.9379600000000003E-2</c:v>
                </c:pt>
                <c:pt idx="9133">
                  <c:v>4.9316899999999997E-2</c:v>
                </c:pt>
                <c:pt idx="9134">
                  <c:v>4.9657100000000003E-2</c:v>
                </c:pt>
                <c:pt idx="9135">
                  <c:v>4.9532600000000003E-2</c:v>
                </c:pt>
                <c:pt idx="9136">
                  <c:v>4.9695999999999997E-2</c:v>
                </c:pt>
                <c:pt idx="9137">
                  <c:v>5.0055000000000002E-2</c:v>
                </c:pt>
                <c:pt idx="9138">
                  <c:v>4.9768199999999999E-2</c:v>
                </c:pt>
                <c:pt idx="9139">
                  <c:v>5.0043999999999998E-2</c:v>
                </c:pt>
                <c:pt idx="9140">
                  <c:v>4.9760800000000001E-2</c:v>
                </c:pt>
                <c:pt idx="9141">
                  <c:v>5.0041299999999997E-2</c:v>
                </c:pt>
                <c:pt idx="9142">
                  <c:v>4.9783399999999998E-2</c:v>
                </c:pt>
                <c:pt idx="9143">
                  <c:v>5.0177300000000001E-2</c:v>
                </c:pt>
                <c:pt idx="9144">
                  <c:v>4.9864400000000003E-2</c:v>
                </c:pt>
                <c:pt idx="9145">
                  <c:v>5.0039699999999999E-2</c:v>
                </c:pt>
                <c:pt idx="9146">
                  <c:v>4.97627E-2</c:v>
                </c:pt>
                <c:pt idx="9147">
                  <c:v>4.9942E-2</c:v>
                </c:pt>
                <c:pt idx="9148">
                  <c:v>4.9507099999999998E-2</c:v>
                </c:pt>
                <c:pt idx="9149">
                  <c:v>4.95139E-2</c:v>
                </c:pt>
                <c:pt idx="9150">
                  <c:v>4.9338699999999999E-2</c:v>
                </c:pt>
                <c:pt idx="9151">
                  <c:v>4.9279200000000002E-2</c:v>
                </c:pt>
                <c:pt idx="9152">
                  <c:v>4.8960900000000002E-2</c:v>
                </c:pt>
                <c:pt idx="9153">
                  <c:v>4.9348999999999997E-2</c:v>
                </c:pt>
                <c:pt idx="9154">
                  <c:v>4.84179E-2</c:v>
                </c:pt>
                <c:pt idx="9155">
                  <c:v>4.87649E-2</c:v>
                </c:pt>
                <c:pt idx="9156">
                  <c:v>4.8080900000000003E-2</c:v>
                </c:pt>
                <c:pt idx="9157">
                  <c:v>4.8390799999999998E-2</c:v>
                </c:pt>
                <c:pt idx="9158">
                  <c:v>4.7883599999999998E-2</c:v>
                </c:pt>
                <c:pt idx="9159">
                  <c:v>4.7634099999999999E-2</c:v>
                </c:pt>
                <c:pt idx="9160">
                  <c:v>4.7528899999999999E-2</c:v>
                </c:pt>
                <c:pt idx="9161">
                  <c:v>4.7381399999999997E-2</c:v>
                </c:pt>
                <c:pt idx="9162">
                  <c:v>4.6935699999999997E-2</c:v>
                </c:pt>
                <c:pt idx="9163">
                  <c:v>4.6813199999999999E-2</c:v>
                </c:pt>
                <c:pt idx="9164">
                  <c:v>4.6311499999999999E-2</c:v>
                </c:pt>
                <c:pt idx="9165">
                  <c:v>4.6095700000000003E-2</c:v>
                </c:pt>
                <c:pt idx="9166">
                  <c:v>4.5670500000000003E-2</c:v>
                </c:pt>
                <c:pt idx="9167">
                  <c:v>4.5365799999999998E-2</c:v>
                </c:pt>
                <c:pt idx="9168">
                  <c:v>4.4953699999999999E-2</c:v>
                </c:pt>
                <c:pt idx="9169">
                  <c:v>4.4702100000000002E-2</c:v>
                </c:pt>
                <c:pt idx="9170">
                  <c:v>4.4330700000000001E-2</c:v>
                </c:pt>
                <c:pt idx="9171">
                  <c:v>4.3685500000000002E-2</c:v>
                </c:pt>
                <c:pt idx="9172">
                  <c:v>4.3339999999999997E-2</c:v>
                </c:pt>
                <c:pt idx="9173">
                  <c:v>4.3084600000000001E-2</c:v>
                </c:pt>
                <c:pt idx="9174">
                  <c:v>4.2535900000000001E-2</c:v>
                </c:pt>
                <c:pt idx="9175">
                  <c:v>4.2114600000000002E-2</c:v>
                </c:pt>
                <c:pt idx="9176">
                  <c:v>4.1672599999999997E-2</c:v>
                </c:pt>
                <c:pt idx="9177">
                  <c:v>4.1058299999999999E-2</c:v>
                </c:pt>
                <c:pt idx="9178">
                  <c:v>4.0496499999999998E-2</c:v>
                </c:pt>
                <c:pt idx="9179">
                  <c:v>4.0085999999999997E-2</c:v>
                </c:pt>
                <c:pt idx="9180">
                  <c:v>3.98354E-2</c:v>
                </c:pt>
                <c:pt idx="9181">
                  <c:v>3.88458E-2</c:v>
                </c:pt>
                <c:pt idx="9182">
                  <c:v>3.8525400000000001E-2</c:v>
                </c:pt>
                <c:pt idx="9183">
                  <c:v>3.7737399999999997E-2</c:v>
                </c:pt>
                <c:pt idx="9184">
                  <c:v>3.7217E-2</c:v>
                </c:pt>
                <c:pt idx="9185">
                  <c:v>3.6735799999999999E-2</c:v>
                </c:pt>
                <c:pt idx="9186">
                  <c:v>3.5916900000000002E-2</c:v>
                </c:pt>
                <c:pt idx="9187">
                  <c:v>3.5499999999999997E-2</c:v>
                </c:pt>
                <c:pt idx="9188">
                  <c:v>3.4982199999999998E-2</c:v>
                </c:pt>
                <c:pt idx="9189">
                  <c:v>3.4134400000000002E-2</c:v>
                </c:pt>
                <c:pt idx="9190">
                  <c:v>3.3597799999999997E-2</c:v>
                </c:pt>
                <c:pt idx="9191">
                  <c:v>3.3054600000000003E-2</c:v>
                </c:pt>
                <c:pt idx="9192">
                  <c:v>3.2351600000000001E-2</c:v>
                </c:pt>
                <c:pt idx="9193">
                  <c:v>3.1561800000000001E-2</c:v>
                </c:pt>
                <c:pt idx="9194">
                  <c:v>3.1153400000000001E-2</c:v>
                </c:pt>
                <c:pt idx="9195">
                  <c:v>3.0258500000000001E-2</c:v>
                </c:pt>
                <c:pt idx="9196">
                  <c:v>2.9796300000000001E-2</c:v>
                </c:pt>
                <c:pt idx="9197">
                  <c:v>2.89518E-2</c:v>
                </c:pt>
                <c:pt idx="9198">
                  <c:v>2.8140800000000001E-2</c:v>
                </c:pt>
                <c:pt idx="9199">
                  <c:v>2.7726799999999999E-2</c:v>
                </c:pt>
                <c:pt idx="9200">
                  <c:v>2.6724700000000001E-2</c:v>
                </c:pt>
                <c:pt idx="9201">
                  <c:v>2.61797E-2</c:v>
                </c:pt>
                <c:pt idx="9202">
                  <c:v>2.5648299999999999E-2</c:v>
                </c:pt>
                <c:pt idx="9203">
                  <c:v>2.47006E-2</c:v>
                </c:pt>
                <c:pt idx="9204">
                  <c:v>2.4025899999999999E-2</c:v>
                </c:pt>
                <c:pt idx="9205">
                  <c:v>2.3065599999999999E-2</c:v>
                </c:pt>
                <c:pt idx="9206">
                  <c:v>2.26657E-2</c:v>
                </c:pt>
                <c:pt idx="9207">
                  <c:v>2.1925300000000002E-2</c:v>
                </c:pt>
                <c:pt idx="9208">
                  <c:v>2.10663E-2</c:v>
                </c:pt>
                <c:pt idx="9209">
                  <c:v>2.04218E-2</c:v>
                </c:pt>
                <c:pt idx="9210">
                  <c:v>1.9532500000000001E-2</c:v>
                </c:pt>
                <c:pt idx="9211">
                  <c:v>1.9066199999999998E-2</c:v>
                </c:pt>
                <c:pt idx="9212">
                  <c:v>1.8349000000000001E-2</c:v>
                </c:pt>
                <c:pt idx="9213">
                  <c:v>1.7599299999999998E-2</c:v>
                </c:pt>
                <c:pt idx="9214">
                  <c:v>1.7065400000000001E-2</c:v>
                </c:pt>
                <c:pt idx="9215">
                  <c:v>1.6300800000000001E-2</c:v>
                </c:pt>
                <c:pt idx="9216">
                  <c:v>1.5565300000000001E-2</c:v>
                </c:pt>
                <c:pt idx="9217">
                  <c:v>1.48498E-2</c:v>
                </c:pt>
                <c:pt idx="9218">
                  <c:v>1.4113199999999999E-2</c:v>
                </c:pt>
                <c:pt idx="9219">
                  <c:v>1.35502E-2</c:v>
                </c:pt>
                <c:pt idx="9220">
                  <c:v>1.30843E-2</c:v>
                </c:pt>
                <c:pt idx="9221">
                  <c:v>1.2184800000000001E-2</c:v>
                </c:pt>
                <c:pt idx="9222">
                  <c:v>1.16344E-2</c:v>
                </c:pt>
                <c:pt idx="9223">
                  <c:v>1.10586E-2</c:v>
                </c:pt>
                <c:pt idx="9224">
                  <c:v>1.03816E-2</c:v>
                </c:pt>
                <c:pt idx="9225">
                  <c:v>9.9294199999999996E-3</c:v>
                </c:pt>
                <c:pt idx="9226">
                  <c:v>8.9235500000000006E-3</c:v>
                </c:pt>
                <c:pt idx="9227">
                  <c:v>8.6502699999999998E-3</c:v>
                </c:pt>
                <c:pt idx="9228">
                  <c:v>7.7659399999999998E-3</c:v>
                </c:pt>
                <c:pt idx="9229">
                  <c:v>7.1788099999999999E-3</c:v>
                </c:pt>
                <c:pt idx="9230">
                  <c:v>6.6447499999999996E-3</c:v>
                </c:pt>
                <c:pt idx="9231">
                  <c:v>6.1220199999999997E-3</c:v>
                </c:pt>
                <c:pt idx="9232">
                  <c:v>5.6095700000000004E-3</c:v>
                </c:pt>
                <c:pt idx="9233">
                  <c:v>4.7322500000000003E-3</c:v>
                </c:pt>
                <c:pt idx="9234">
                  <c:v>4.1876099999999996E-3</c:v>
                </c:pt>
                <c:pt idx="9235">
                  <c:v>3.6746999999999999E-3</c:v>
                </c:pt>
                <c:pt idx="9236">
                  <c:v>3.1148E-3</c:v>
                </c:pt>
                <c:pt idx="9237">
                  <c:v>2.59618E-3</c:v>
                </c:pt>
                <c:pt idx="9238">
                  <c:v>1.8943499999999999E-3</c:v>
                </c:pt>
                <c:pt idx="9239">
                  <c:v>1.34275E-3</c:v>
                </c:pt>
                <c:pt idx="9240">
                  <c:v>8.00817E-4</c:v>
                </c:pt>
                <c:pt idx="9241">
                  <c:v>3.2869000000000003E-4</c:v>
                </c:pt>
                <c:pt idx="9242" formatCode="0.00E+00">
                  <c:v>-6.1926800000000005E-5</c:v>
                </c:pt>
                <c:pt idx="9243">
                  <c:v>-6.7842599999999999E-4</c:v>
                </c:pt>
                <c:pt idx="9244">
                  <c:v>-1.2215699999999999E-3</c:v>
                </c:pt>
                <c:pt idx="9245">
                  <c:v>-1.8284499999999999E-3</c:v>
                </c:pt>
                <c:pt idx="9246">
                  <c:v>-2.2188899999999998E-3</c:v>
                </c:pt>
                <c:pt idx="9247">
                  <c:v>-2.8738100000000001E-3</c:v>
                </c:pt>
                <c:pt idx="9248">
                  <c:v>-3.29386E-3</c:v>
                </c:pt>
                <c:pt idx="9249">
                  <c:v>-3.9056199999999998E-3</c:v>
                </c:pt>
                <c:pt idx="9250">
                  <c:v>-4.5039299999999997E-3</c:v>
                </c:pt>
                <c:pt idx="9251">
                  <c:v>-4.9575599999999997E-3</c:v>
                </c:pt>
                <c:pt idx="9252">
                  <c:v>-5.3454499999999999E-3</c:v>
                </c:pt>
                <c:pt idx="9253">
                  <c:v>-5.6933900000000004E-3</c:v>
                </c:pt>
                <c:pt idx="9254">
                  <c:v>-6.3781899999999997E-3</c:v>
                </c:pt>
                <c:pt idx="9255">
                  <c:v>-6.8772299999999998E-3</c:v>
                </c:pt>
                <c:pt idx="9256">
                  <c:v>-7.2558400000000004E-3</c:v>
                </c:pt>
                <c:pt idx="9257">
                  <c:v>-7.8020299999999997E-3</c:v>
                </c:pt>
                <c:pt idx="9258">
                  <c:v>-8.0963600000000004E-3</c:v>
                </c:pt>
                <c:pt idx="9259">
                  <c:v>-8.7432900000000008E-3</c:v>
                </c:pt>
                <c:pt idx="9260">
                  <c:v>-9.0872999999999995E-3</c:v>
                </c:pt>
                <c:pt idx="9261">
                  <c:v>-9.6122399999999993E-3</c:v>
                </c:pt>
                <c:pt idx="9262">
                  <c:v>-1.0058599999999999E-2</c:v>
                </c:pt>
                <c:pt idx="9263">
                  <c:v>-1.0468099999999999E-2</c:v>
                </c:pt>
                <c:pt idx="9264">
                  <c:v>-1.08243E-2</c:v>
                </c:pt>
                <c:pt idx="9265">
                  <c:v>-1.12578E-2</c:v>
                </c:pt>
                <c:pt idx="9266">
                  <c:v>-1.18269E-2</c:v>
                </c:pt>
                <c:pt idx="9267">
                  <c:v>-1.24114E-2</c:v>
                </c:pt>
                <c:pt idx="9268">
                  <c:v>-1.2488900000000001E-2</c:v>
                </c:pt>
                <c:pt idx="9269">
                  <c:v>-1.3006999999999999E-2</c:v>
                </c:pt>
                <c:pt idx="9270">
                  <c:v>-1.34497E-2</c:v>
                </c:pt>
                <c:pt idx="9271">
                  <c:v>-1.3983799999999999E-2</c:v>
                </c:pt>
                <c:pt idx="9272">
                  <c:v>-1.4260699999999999E-2</c:v>
                </c:pt>
                <c:pt idx="9273">
                  <c:v>-1.4701499999999999E-2</c:v>
                </c:pt>
                <c:pt idx="9274">
                  <c:v>-1.4763399999999999E-2</c:v>
                </c:pt>
                <c:pt idx="9275">
                  <c:v>-1.54261E-2</c:v>
                </c:pt>
                <c:pt idx="9276">
                  <c:v>-1.5648800000000001E-2</c:v>
                </c:pt>
                <c:pt idx="9277">
                  <c:v>-1.61479E-2</c:v>
                </c:pt>
                <c:pt idx="9278">
                  <c:v>-1.63956E-2</c:v>
                </c:pt>
                <c:pt idx="9279">
                  <c:v>-1.6712100000000001E-2</c:v>
                </c:pt>
                <c:pt idx="9280">
                  <c:v>-1.7144199999999998E-2</c:v>
                </c:pt>
                <c:pt idx="9281">
                  <c:v>-1.70902E-2</c:v>
                </c:pt>
                <c:pt idx="9282">
                  <c:v>-1.7595400000000001E-2</c:v>
                </c:pt>
                <c:pt idx="9283">
                  <c:v>-1.7775200000000001E-2</c:v>
                </c:pt>
                <c:pt idx="9284">
                  <c:v>-1.79022E-2</c:v>
                </c:pt>
                <c:pt idx="9285">
                  <c:v>-1.81493E-2</c:v>
                </c:pt>
                <c:pt idx="9286">
                  <c:v>-1.83035E-2</c:v>
                </c:pt>
                <c:pt idx="9287">
                  <c:v>-1.8646900000000001E-2</c:v>
                </c:pt>
                <c:pt idx="9288">
                  <c:v>-1.86412E-2</c:v>
                </c:pt>
                <c:pt idx="9289">
                  <c:v>-1.89754E-2</c:v>
                </c:pt>
                <c:pt idx="9290">
                  <c:v>-1.9339800000000001E-2</c:v>
                </c:pt>
                <c:pt idx="9291">
                  <c:v>-1.9301599999999999E-2</c:v>
                </c:pt>
                <c:pt idx="9292">
                  <c:v>-1.95602E-2</c:v>
                </c:pt>
                <c:pt idx="9293">
                  <c:v>-1.97448E-2</c:v>
                </c:pt>
                <c:pt idx="9294">
                  <c:v>-2.0040599999999999E-2</c:v>
                </c:pt>
                <c:pt idx="9295">
                  <c:v>-2.00112E-2</c:v>
                </c:pt>
                <c:pt idx="9296">
                  <c:v>-2.0095200000000001E-2</c:v>
                </c:pt>
                <c:pt idx="9297">
                  <c:v>-2.0158700000000002E-2</c:v>
                </c:pt>
                <c:pt idx="9298">
                  <c:v>-2.0212399999999998E-2</c:v>
                </c:pt>
                <c:pt idx="9299">
                  <c:v>-2.0327899999999999E-2</c:v>
                </c:pt>
                <c:pt idx="9300">
                  <c:v>-2.03927E-2</c:v>
                </c:pt>
                <c:pt idx="9301">
                  <c:v>-2.05154E-2</c:v>
                </c:pt>
                <c:pt idx="9302">
                  <c:v>-2.0373499999999999E-2</c:v>
                </c:pt>
                <c:pt idx="9303">
                  <c:v>-2.05959E-2</c:v>
                </c:pt>
                <c:pt idx="9304">
                  <c:v>-2.05563E-2</c:v>
                </c:pt>
                <c:pt idx="9305">
                  <c:v>-2.04546E-2</c:v>
                </c:pt>
                <c:pt idx="9306">
                  <c:v>-2.0636499999999999E-2</c:v>
                </c:pt>
                <c:pt idx="9307">
                  <c:v>-2.06468E-2</c:v>
                </c:pt>
                <c:pt idx="9308">
                  <c:v>-2.05661E-2</c:v>
                </c:pt>
                <c:pt idx="9309">
                  <c:v>-2.0198000000000001E-2</c:v>
                </c:pt>
                <c:pt idx="9310">
                  <c:v>-2.03593E-2</c:v>
                </c:pt>
                <c:pt idx="9311">
                  <c:v>-2.0169800000000002E-2</c:v>
                </c:pt>
                <c:pt idx="9312">
                  <c:v>-2.01227E-2</c:v>
                </c:pt>
                <c:pt idx="9313">
                  <c:v>-1.9939399999999999E-2</c:v>
                </c:pt>
                <c:pt idx="9314">
                  <c:v>-1.9762499999999999E-2</c:v>
                </c:pt>
                <c:pt idx="9315">
                  <c:v>-1.9682100000000001E-2</c:v>
                </c:pt>
                <c:pt idx="9316">
                  <c:v>-1.9619399999999999E-2</c:v>
                </c:pt>
                <c:pt idx="9317">
                  <c:v>-1.9728099999999998E-2</c:v>
                </c:pt>
                <c:pt idx="9318">
                  <c:v>-1.96291E-2</c:v>
                </c:pt>
                <c:pt idx="9319">
                  <c:v>-1.94007E-2</c:v>
                </c:pt>
                <c:pt idx="9320">
                  <c:v>-1.9258299999999999E-2</c:v>
                </c:pt>
                <c:pt idx="9321">
                  <c:v>-1.9142599999999999E-2</c:v>
                </c:pt>
                <c:pt idx="9322">
                  <c:v>-1.9086100000000002E-2</c:v>
                </c:pt>
                <c:pt idx="9323">
                  <c:v>-1.9010699999999998E-2</c:v>
                </c:pt>
                <c:pt idx="9324">
                  <c:v>-1.8745000000000001E-2</c:v>
                </c:pt>
                <c:pt idx="9325">
                  <c:v>-1.84274E-2</c:v>
                </c:pt>
                <c:pt idx="9326">
                  <c:v>-1.8161799999999999E-2</c:v>
                </c:pt>
                <c:pt idx="9327">
                  <c:v>-1.8336399999999999E-2</c:v>
                </c:pt>
                <c:pt idx="9328">
                  <c:v>-1.8172299999999999E-2</c:v>
                </c:pt>
                <c:pt idx="9329">
                  <c:v>-1.7876699999999999E-2</c:v>
                </c:pt>
                <c:pt idx="9330">
                  <c:v>-1.76686E-2</c:v>
                </c:pt>
                <c:pt idx="9331">
                  <c:v>-1.7412799999999999E-2</c:v>
                </c:pt>
                <c:pt idx="9332">
                  <c:v>-1.7312399999999999E-2</c:v>
                </c:pt>
                <c:pt idx="9333">
                  <c:v>-1.72328E-2</c:v>
                </c:pt>
                <c:pt idx="9334">
                  <c:v>-1.7056399999999999E-2</c:v>
                </c:pt>
                <c:pt idx="9335">
                  <c:v>-1.67712E-2</c:v>
                </c:pt>
                <c:pt idx="9336">
                  <c:v>-1.6389399999999998E-2</c:v>
                </c:pt>
                <c:pt idx="9337">
                  <c:v>-1.6273599999999999E-2</c:v>
                </c:pt>
                <c:pt idx="9338">
                  <c:v>-1.6167999999999998E-2</c:v>
                </c:pt>
                <c:pt idx="9339">
                  <c:v>-1.5863100000000002E-2</c:v>
                </c:pt>
                <c:pt idx="9340">
                  <c:v>-1.5758500000000002E-2</c:v>
                </c:pt>
                <c:pt idx="9341">
                  <c:v>-1.5508299999999999E-2</c:v>
                </c:pt>
                <c:pt idx="9342">
                  <c:v>-1.50163E-2</c:v>
                </c:pt>
                <c:pt idx="9343">
                  <c:v>-1.5004E-2</c:v>
                </c:pt>
                <c:pt idx="9344">
                  <c:v>-1.4732200000000001E-2</c:v>
                </c:pt>
                <c:pt idx="9345">
                  <c:v>-1.4495600000000001E-2</c:v>
                </c:pt>
                <c:pt idx="9346">
                  <c:v>-1.41604E-2</c:v>
                </c:pt>
                <c:pt idx="9347">
                  <c:v>-1.3969499999999999E-2</c:v>
                </c:pt>
                <c:pt idx="9348">
                  <c:v>-1.3598300000000001E-2</c:v>
                </c:pt>
                <c:pt idx="9349">
                  <c:v>-1.3428300000000001E-2</c:v>
                </c:pt>
                <c:pt idx="9350">
                  <c:v>-1.3114900000000001E-2</c:v>
                </c:pt>
                <c:pt idx="9351">
                  <c:v>-1.2810999999999999E-2</c:v>
                </c:pt>
                <c:pt idx="9352">
                  <c:v>-1.25022E-2</c:v>
                </c:pt>
                <c:pt idx="9353">
                  <c:v>-1.2032299999999999E-2</c:v>
                </c:pt>
                <c:pt idx="9354">
                  <c:v>-1.18744E-2</c:v>
                </c:pt>
                <c:pt idx="9355">
                  <c:v>-1.15779E-2</c:v>
                </c:pt>
                <c:pt idx="9356">
                  <c:v>-1.1292399999999999E-2</c:v>
                </c:pt>
                <c:pt idx="9357">
                  <c:v>-1.1029799999999999E-2</c:v>
                </c:pt>
                <c:pt idx="9358">
                  <c:v>-1.0612099999999999E-2</c:v>
                </c:pt>
                <c:pt idx="9359">
                  <c:v>-1.0353299999999999E-2</c:v>
                </c:pt>
                <c:pt idx="9360">
                  <c:v>-1.01847E-2</c:v>
                </c:pt>
                <c:pt idx="9361">
                  <c:v>-9.8154799999999997E-3</c:v>
                </c:pt>
                <c:pt idx="9362">
                  <c:v>-9.5426899999999995E-3</c:v>
                </c:pt>
                <c:pt idx="9363">
                  <c:v>-9.1182599999999996E-3</c:v>
                </c:pt>
                <c:pt idx="9364">
                  <c:v>-8.7589899999999995E-3</c:v>
                </c:pt>
                <c:pt idx="9365">
                  <c:v>-8.2962399999999999E-3</c:v>
                </c:pt>
                <c:pt idx="9366">
                  <c:v>-7.8452699999999997E-3</c:v>
                </c:pt>
                <c:pt idx="9367">
                  <c:v>-7.58496E-3</c:v>
                </c:pt>
                <c:pt idx="9368">
                  <c:v>-6.9934699999999999E-3</c:v>
                </c:pt>
                <c:pt idx="9369">
                  <c:v>-6.61519E-3</c:v>
                </c:pt>
                <c:pt idx="9370">
                  <c:v>-6.2375099999999999E-3</c:v>
                </c:pt>
                <c:pt idx="9371">
                  <c:v>-5.83966E-3</c:v>
                </c:pt>
                <c:pt idx="9372">
                  <c:v>-5.4230499999999996E-3</c:v>
                </c:pt>
                <c:pt idx="9373">
                  <c:v>-4.88215E-3</c:v>
                </c:pt>
                <c:pt idx="9374">
                  <c:v>-4.5134499999999996E-3</c:v>
                </c:pt>
                <c:pt idx="9375">
                  <c:v>-4.1782099999999999E-3</c:v>
                </c:pt>
                <c:pt idx="9376">
                  <c:v>-3.59181E-3</c:v>
                </c:pt>
                <c:pt idx="9377">
                  <c:v>-3.1038400000000001E-3</c:v>
                </c:pt>
                <c:pt idx="9378">
                  <c:v>-2.7891700000000001E-3</c:v>
                </c:pt>
                <c:pt idx="9379">
                  <c:v>-2.4440099999999999E-3</c:v>
                </c:pt>
                <c:pt idx="9380">
                  <c:v>-1.8490500000000001E-3</c:v>
                </c:pt>
                <c:pt idx="9381">
                  <c:v>-1.3909700000000001E-3</c:v>
                </c:pt>
                <c:pt idx="9382">
                  <c:v>-1.0353199999999999E-3</c:v>
                </c:pt>
                <c:pt idx="9383">
                  <c:v>-4.7071E-4</c:v>
                </c:pt>
                <c:pt idx="9384" formatCode="0.00E+00">
                  <c:v>-6.8587899999999994E-5</c:v>
                </c:pt>
                <c:pt idx="9385">
                  <c:v>3.9141600000000001E-4</c:v>
                </c:pt>
                <c:pt idx="9386">
                  <c:v>7.5394700000000004E-4</c:v>
                </c:pt>
                <c:pt idx="9387">
                  <c:v>1.3672199999999999E-3</c:v>
                </c:pt>
                <c:pt idx="9388">
                  <c:v>1.77103E-3</c:v>
                </c:pt>
                <c:pt idx="9389">
                  <c:v>2.1441699999999999E-3</c:v>
                </c:pt>
                <c:pt idx="9390">
                  <c:v>2.5584200000000001E-3</c:v>
                </c:pt>
                <c:pt idx="9391">
                  <c:v>3.0976300000000001E-3</c:v>
                </c:pt>
                <c:pt idx="9392">
                  <c:v>3.5586900000000002E-3</c:v>
                </c:pt>
                <c:pt idx="9393">
                  <c:v>4.0532299999999997E-3</c:v>
                </c:pt>
                <c:pt idx="9394">
                  <c:v>4.4324100000000003E-3</c:v>
                </c:pt>
                <c:pt idx="9395">
                  <c:v>4.8884000000000002E-3</c:v>
                </c:pt>
                <c:pt idx="9396">
                  <c:v>5.4304599999999998E-3</c:v>
                </c:pt>
                <c:pt idx="9397">
                  <c:v>5.7645099999999996E-3</c:v>
                </c:pt>
                <c:pt idx="9398">
                  <c:v>6.3443199999999996E-3</c:v>
                </c:pt>
                <c:pt idx="9399">
                  <c:v>6.6483899999999997E-3</c:v>
                </c:pt>
                <c:pt idx="9400">
                  <c:v>7.0300400000000004E-3</c:v>
                </c:pt>
                <c:pt idx="9401">
                  <c:v>7.5753900000000004E-3</c:v>
                </c:pt>
                <c:pt idx="9402">
                  <c:v>7.8181499999999994E-3</c:v>
                </c:pt>
                <c:pt idx="9403">
                  <c:v>8.4133699999999999E-3</c:v>
                </c:pt>
                <c:pt idx="9404">
                  <c:v>8.7160899999999993E-3</c:v>
                </c:pt>
                <c:pt idx="9405">
                  <c:v>9.2376799999999998E-3</c:v>
                </c:pt>
                <c:pt idx="9406">
                  <c:v>9.5863000000000007E-3</c:v>
                </c:pt>
                <c:pt idx="9407">
                  <c:v>1.00363E-2</c:v>
                </c:pt>
                <c:pt idx="9408">
                  <c:v>1.03523E-2</c:v>
                </c:pt>
                <c:pt idx="9409">
                  <c:v>1.0755600000000001E-2</c:v>
                </c:pt>
                <c:pt idx="9410">
                  <c:v>1.12826E-2</c:v>
                </c:pt>
                <c:pt idx="9411">
                  <c:v>1.15751E-2</c:v>
                </c:pt>
                <c:pt idx="9412">
                  <c:v>1.17991E-2</c:v>
                </c:pt>
                <c:pt idx="9413">
                  <c:v>1.2120300000000001E-2</c:v>
                </c:pt>
                <c:pt idx="9414">
                  <c:v>1.26657E-2</c:v>
                </c:pt>
                <c:pt idx="9415">
                  <c:v>1.2903599999999999E-2</c:v>
                </c:pt>
                <c:pt idx="9416">
                  <c:v>1.30274E-2</c:v>
                </c:pt>
                <c:pt idx="9417">
                  <c:v>1.3480499999999999E-2</c:v>
                </c:pt>
                <c:pt idx="9418">
                  <c:v>1.37719E-2</c:v>
                </c:pt>
                <c:pt idx="9419">
                  <c:v>1.41669E-2</c:v>
                </c:pt>
                <c:pt idx="9420">
                  <c:v>1.4326800000000001E-2</c:v>
                </c:pt>
                <c:pt idx="9421">
                  <c:v>1.4761E-2</c:v>
                </c:pt>
                <c:pt idx="9422">
                  <c:v>1.51062E-2</c:v>
                </c:pt>
                <c:pt idx="9423">
                  <c:v>1.5333599999999999E-2</c:v>
                </c:pt>
                <c:pt idx="9424">
                  <c:v>1.5726400000000001E-2</c:v>
                </c:pt>
                <c:pt idx="9425">
                  <c:v>1.5944799999999999E-2</c:v>
                </c:pt>
                <c:pt idx="9426">
                  <c:v>1.6258999999999999E-2</c:v>
                </c:pt>
                <c:pt idx="9427">
                  <c:v>1.6571700000000002E-2</c:v>
                </c:pt>
                <c:pt idx="9428">
                  <c:v>1.6716600000000002E-2</c:v>
                </c:pt>
                <c:pt idx="9429">
                  <c:v>1.68741E-2</c:v>
                </c:pt>
                <c:pt idx="9430">
                  <c:v>1.7316399999999999E-2</c:v>
                </c:pt>
                <c:pt idx="9431">
                  <c:v>1.7649700000000001E-2</c:v>
                </c:pt>
                <c:pt idx="9432">
                  <c:v>1.7765400000000001E-2</c:v>
                </c:pt>
                <c:pt idx="9433">
                  <c:v>1.82697E-2</c:v>
                </c:pt>
                <c:pt idx="9434">
                  <c:v>1.8555100000000001E-2</c:v>
                </c:pt>
                <c:pt idx="9435">
                  <c:v>1.8807299999999999E-2</c:v>
                </c:pt>
                <c:pt idx="9436">
                  <c:v>1.9077E-2</c:v>
                </c:pt>
                <c:pt idx="9437">
                  <c:v>1.9422499999999999E-2</c:v>
                </c:pt>
                <c:pt idx="9438">
                  <c:v>1.96858E-2</c:v>
                </c:pt>
                <c:pt idx="9439">
                  <c:v>1.9715900000000001E-2</c:v>
                </c:pt>
                <c:pt idx="9440">
                  <c:v>1.9771500000000001E-2</c:v>
                </c:pt>
                <c:pt idx="9441">
                  <c:v>2.0111500000000001E-2</c:v>
                </c:pt>
                <c:pt idx="9442">
                  <c:v>2.04102E-2</c:v>
                </c:pt>
                <c:pt idx="9443">
                  <c:v>2.0555400000000001E-2</c:v>
                </c:pt>
                <c:pt idx="9444">
                  <c:v>2.07858E-2</c:v>
                </c:pt>
                <c:pt idx="9445">
                  <c:v>2.09388E-2</c:v>
                </c:pt>
                <c:pt idx="9446">
                  <c:v>2.1167100000000001E-2</c:v>
                </c:pt>
                <c:pt idx="9447">
                  <c:v>2.1533699999999999E-2</c:v>
                </c:pt>
                <c:pt idx="9448">
                  <c:v>2.1681599999999999E-2</c:v>
                </c:pt>
                <c:pt idx="9449">
                  <c:v>2.18011E-2</c:v>
                </c:pt>
                <c:pt idx="9450">
                  <c:v>2.2077200000000002E-2</c:v>
                </c:pt>
                <c:pt idx="9451">
                  <c:v>2.2170499999999999E-2</c:v>
                </c:pt>
                <c:pt idx="9452">
                  <c:v>2.2409399999999999E-2</c:v>
                </c:pt>
                <c:pt idx="9453">
                  <c:v>2.2573800000000002E-2</c:v>
                </c:pt>
                <c:pt idx="9454">
                  <c:v>2.2944300000000001E-2</c:v>
                </c:pt>
                <c:pt idx="9455">
                  <c:v>2.3067500000000001E-2</c:v>
                </c:pt>
                <c:pt idx="9456">
                  <c:v>2.30747E-2</c:v>
                </c:pt>
                <c:pt idx="9457">
                  <c:v>2.3465300000000001E-2</c:v>
                </c:pt>
                <c:pt idx="9458">
                  <c:v>2.3730500000000002E-2</c:v>
                </c:pt>
                <c:pt idx="9459">
                  <c:v>2.3973100000000001E-2</c:v>
                </c:pt>
                <c:pt idx="9460">
                  <c:v>2.4048E-2</c:v>
                </c:pt>
                <c:pt idx="9461">
                  <c:v>2.42261E-2</c:v>
                </c:pt>
                <c:pt idx="9462">
                  <c:v>2.4390499999999999E-2</c:v>
                </c:pt>
                <c:pt idx="9463">
                  <c:v>2.4261399999999999E-2</c:v>
                </c:pt>
                <c:pt idx="9464">
                  <c:v>2.4635299999999999E-2</c:v>
                </c:pt>
                <c:pt idx="9465">
                  <c:v>2.4753500000000001E-2</c:v>
                </c:pt>
                <c:pt idx="9466">
                  <c:v>2.48332E-2</c:v>
                </c:pt>
                <c:pt idx="9467">
                  <c:v>2.48227E-2</c:v>
                </c:pt>
                <c:pt idx="9468">
                  <c:v>2.4754200000000001E-2</c:v>
                </c:pt>
                <c:pt idx="9469">
                  <c:v>2.5001300000000001E-2</c:v>
                </c:pt>
                <c:pt idx="9470">
                  <c:v>2.4967900000000001E-2</c:v>
                </c:pt>
                <c:pt idx="9471">
                  <c:v>2.50371E-2</c:v>
                </c:pt>
                <c:pt idx="9472">
                  <c:v>2.5054400000000001E-2</c:v>
                </c:pt>
                <c:pt idx="9473">
                  <c:v>2.51329E-2</c:v>
                </c:pt>
                <c:pt idx="9474">
                  <c:v>2.51468E-2</c:v>
                </c:pt>
                <c:pt idx="9475">
                  <c:v>2.5178900000000001E-2</c:v>
                </c:pt>
                <c:pt idx="9476">
                  <c:v>2.52211E-2</c:v>
                </c:pt>
                <c:pt idx="9477">
                  <c:v>2.5216599999999999E-2</c:v>
                </c:pt>
                <c:pt idx="9478">
                  <c:v>2.5105599999999999E-2</c:v>
                </c:pt>
                <c:pt idx="9479">
                  <c:v>2.5015200000000001E-2</c:v>
                </c:pt>
                <c:pt idx="9480">
                  <c:v>2.5178699999999998E-2</c:v>
                </c:pt>
                <c:pt idx="9481">
                  <c:v>2.5226999999999999E-2</c:v>
                </c:pt>
                <c:pt idx="9482">
                  <c:v>2.4944500000000001E-2</c:v>
                </c:pt>
                <c:pt idx="9483">
                  <c:v>2.4905699999999999E-2</c:v>
                </c:pt>
                <c:pt idx="9484">
                  <c:v>2.4735300000000002E-2</c:v>
                </c:pt>
                <c:pt idx="9485">
                  <c:v>2.4786699999999998E-2</c:v>
                </c:pt>
                <c:pt idx="9486">
                  <c:v>2.4514999999999999E-2</c:v>
                </c:pt>
                <c:pt idx="9487">
                  <c:v>2.45048E-2</c:v>
                </c:pt>
                <c:pt idx="9488">
                  <c:v>2.4376100000000001E-2</c:v>
                </c:pt>
                <c:pt idx="9489">
                  <c:v>2.4176599999999999E-2</c:v>
                </c:pt>
                <c:pt idx="9490">
                  <c:v>2.41268E-2</c:v>
                </c:pt>
                <c:pt idx="9491">
                  <c:v>2.3845499999999999E-2</c:v>
                </c:pt>
                <c:pt idx="9492">
                  <c:v>2.38728E-2</c:v>
                </c:pt>
                <c:pt idx="9493">
                  <c:v>2.3590900000000001E-2</c:v>
                </c:pt>
                <c:pt idx="9494">
                  <c:v>2.3449999999999999E-2</c:v>
                </c:pt>
                <c:pt idx="9495">
                  <c:v>2.32436E-2</c:v>
                </c:pt>
                <c:pt idx="9496">
                  <c:v>2.3037700000000001E-2</c:v>
                </c:pt>
                <c:pt idx="9497">
                  <c:v>2.2889099999999999E-2</c:v>
                </c:pt>
                <c:pt idx="9498">
                  <c:v>2.27516E-2</c:v>
                </c:pt>
                <c:pt idx="9499">
                  <c:v>2.27067E-2</c:v>
                </c:pt>
                <c:pt idx="9500">
                  <c:v>2.2462800000000002E-2</c:v>
                </c:pt>
                <c:pt idx="9501">
                  <c:v>2.2011200000000002E-2</c:v>
                </c:pt>
                <c:pt idx="9502">
                  <c:v>2.2066499999999999E-2</c:v>
                </c:pt>
                <c:pt idx="9503">
                  <c:v>2.18491E-2</c:v>
                </c:pt>
                <c:pt idx="9504">
                  <c:v>2.1538000000000002E-2</c:v>
                </c:pt>
                <c:pt idx="9505">
                  <c:v>2.1350299999999999E-2</c:v>
                </c:pt>
                <c:pt idx="9506">
                  <c:v>2.0994100000000002E-2</c:v>
                </c:pt>
                <c:pt idx="9507">
                  <c:v>2.0753199999999999E-2</c:v>
                </c:pt>
                <c:pt idx="9508">
                  <c:v>2.0578599999999999E-2</c:v>
                </c:pt>
                <c:pt idx="9509">
                  <c:v>2.0298299999999998E-2</c:v>
                </c:pt>
                <c:pt idx="9510">
                  <c:v>2.0094999999999998E-2</c:v>
                </c:pt>
                <c:pt idx="9511">
                  <c:v>1.9752200000000001E-2</c:v>
                </c:pt>
                <c:pt idx="9512">
                  <c:v>1.9483199999999999E-2</c:v>
                </c:pt>
                <c:pt idx="9513">
                  <c:v>1.9470600000000001E-2</c:v>
                </c:pt>
                <c:pt idx="9514">
                  <c:v>1.9202400000000001E-2</c:v>
                </c:pt>
                <c:pt idx="9515">
                  <c:v>1.88813E-2</c:v>
                </c:pt>
                <c:pt idx="9516">
                  <c:v>1.8574199999999999E-2</c:v>
                </c:pt>
                <c:pt idx="9517">
                  <c:v>1.8426100000000001E-2</c:v>
                </c:pt>
                <c:pt idx="9518">
                  <c:v>1.8156800000000001E-2</c:v>
                </c:pt>
                <c:pt idx="9519">
                  <c:v>1.7829100000000001E-2</c:v>
                </c:pt>
                <c:pt idx="9520">
                  <c:v>1.78012E-2</c:v>
                </c:pt>
                <c:pt idx="9521">
                  <c:v>1.7387199999999998E-2</c:v>
                </c:pt>
                <c:pt idx="9522">
                  <c:v>1.7124E-2</c:v>
                </c:pt>
                <c:pt idx="9523">
                  <c:v>1.6885299999999999E-2</c:v>
                </c:pt>
                <c:pt idx="9524">
                  <c:v>1.6653899999999999E-2</c:v>
                </c:pt>
                <c:pt idx="9525">
                  <c:v>1.6428999999999999E-2</c:v>
                </c:pt>
                <c:pt idx="9526">
                  <c:v>1.6243899999999999E-2</c:v>
                </c:pt>
                <c:pt idx="9527">
                  <c:v>1.60865E-2</c:v>
                </c:pt>
                <c:pt idx="9528">
                  <c:v>1.5890499999999998E-2</c:v>
                </c:pt>
                <c:pt idx="9529">
                  <c:v>1.5483E-2</c:v>
                </c:pt>
                <c:pt idx="9530">
                  <c:v>1.53765E-2</c:v>
                </c:pt>
                <c:pt idx="9531">
                  <c:v>1.5031600000000001E-2</c:v>
                </c:pt>
                <c:pt idx="9532">
                  <c:v>1.49374E-2</c:v>
                </c:pt>
                <c:pt idx="9533">
                  <c:v>1.4633800000000001E-2</c:v>
                </c:pt>
                <c:pt idx="9534">
                  <c:v>1.43045E-2</c:v>
                </c:pt>
                <c:pt idx="9535">
                  <c:v>1.39109E-2</c:v>
                </c:pt>
                <c:pt idx="9536">
                  <c:v>1.37731E-2</c:v>
                </c:pt>
                <c:pt idx="9537">
                  <c:v>1.3552700000000001E-2</c:v>
                </c:pt>
                <c:pt idx="9538">
                  <c:v>1.30212E-2</c:v>
                </c:pt>
                <c:pt idx="9539">
                  <c:v>1.2920299999999999E-2</c:v>
                </c:pt>
                <c:pt idx="9540">
                  <c:v>1.2402099999999999E-2</c:v>
                </c:pt>
                <c:pt idx="9541">
                  <c:v>1.2239E-2</c:v>
                </c:pt>
                <c:pt idx="9542">
                  <c:v>1.1844500000000001E-2</c:v>
                </c:pt>
                <c:pt idx="9543">
                  <c:v>1.1649100000000001E-2</c:v>
                </c:pt>
                <c:pt idx="9544">
                  <c:v>1.1310199999999999E-2</c:v>
                </c:pt>
                <c:pt idx="9545">
                  <c:v>1.0840000000000001E-2</c:v>
                </c:pt>
                <c:pt idx="9546">
                  <c:v>1.04639E-2</c:v>
                </c:pt>
                <c:pt idx="9547">
                  <c:v>1.0156699999999999E-2</c:v>
                </c:pt>
                <c:pt idx="9548">
                  <c:v>9.8352400000000003E-3</c:v>
                </c:pt>
                <c:pt idx="9549">
                  <c:v>9.3823699999999993E-3</c:v>
                </c:pt>
                <c:pt idx="9550">
                  <c:v>8.9628699999999995E-3</c:v>
                </c:pt>
                <c:pt idx="9551">
                  <c:v>8.7541400000000005E-3</c:v>
                </c:pt>
                <c:pt idx="9552">
                  <c:v>8.2287300000000001E-3</c:v>
                </c:pt>
                <c:pt idx="9553">
                  <c:v>7.9204800000000006E-3</c:v>
                </c:pt>
                <c:pt idx="9554">
                  <c:v>7.3504E-3</c:v>
                </c:pt>
                <c:pt idx="9555">
                  <c:v>7.1601E-3</c:v>
                </c:pt>
                <c:pt idx="9556">
                  <c:v>6.7701799999999998E-3</c:v>
                </c:pt>
                <c:pt idx="9557">
                  <c:v>6.12971E-3</c:v>
                </c:pt>
                <c:pt idx="9558">
                  <c:v>5.8320400000000001E-3</c:v>
                </c:pt>
                <c:pt idx="9559">
                  <c:v>5.3134300000000001E-3</c:v>
                </c:pt>
                <c:pt idx="9560">
                  <c:v>4.8509099999999999E-3</c:v>
                </c:pt>
                <c:pt idx="9561">
                  <c:v>4.2281000000000003E-3</c:v>
                </c:pt>
                <c:pt idx="9562">
                  <c:v>3.6965000000000001E-3</c:v>
                </c:pt>
                <c:pt idx="9563">
                  <c:v>3.1344900000000002E-3</c:v>
                </c:pt>
                <c:pt idx="9564">
                  <c:v>2.4419699999999999E-3</c:v>
                </c:pt>
                <c:pt idx="9565">
                  <c:v>2.0489499999999999E-3</c:v>
                </c:pt>
                <c:pt idx="9566">
                  <c:v>1.33095E-3</c:v>
                </c:pt>
                <c:pt idx="9567">
                  <c:v>7.1936299999999999E-4</c:v>
                </c:pt>
                <c:pt idx="9568" formatCode="0.00E+00">
                  <c:v>5.2096799999999999E-5</c:v>
                </c:pt>
                <c:pt idx="9569">
                  <c:v>-4.7942500000000001E-4</c:v>
                </c:pt>
                <c:pt idx="9570">
                  <c:v>-1.08069E-3</c:v>
                </c:pt>
                <c:pt idx="9571">
                  <c:v>-1.9638199999999998E-3</c:v>
                </c:pt>
                <c:pt idx="9572">
                  <c:v>-2.4956599999999998E-3</c:v>
                </c:pt>
                <c:pt idx="9573">
                  <c:v>-3.2568599999999999E-3</c:v>
                </c:pt>
                <c:pt idx="9574">
                  <c:v>-3.7694099999999999E-3</c:v>
                </c:pt>
                <c:pt idx="9575">
                  <c:v>-4.6433000000000004E-3</c:v>
                </c:pt>
                <c:pt idx="9576">
                  <c:v>-5.2917399999999996E-3</c:v>
                </c:pt>
                <c:pt idx="9577">
                  <c:v>-5.8279200000000003E-3</c:v>
                </c:pt>
                <c:pt idx="9578">
                  <c:v>-6.8094100000000001E-3</c:v>
                </c:pt>
                <c:pt idx="9579">
                  <c:v>-7.26656E-3</c:v>
                </c:pt>
                <c:pt idx="9580">
                  <c:v>-8.1208700000000005E-3</c:v>
                </c:pt>
                <c:pt idx="9581">
                  <c:v>-8.7814999999999994E-3</c:v>
                </c:pt>
                <c:pt idx="9582">
                  <c:v>-9.62001E-3</c:v>
                </c:pt>
                <c:pt idx="9583">
                  <c:v>-1.0298E-2</c:v>
                </c:pt>
                <c:pt idx="9584">
                  <c:v>-1.1048199999999999E-2</c:v>
                </c:pt>
                <c:pt idx="9585">
                  <c:v>-1.19036E-2</c:v>
                </c:pt>
                <c:pt idx="9586">
                  <c:v>-1.2735700000000001E-2</c:v>
                </c:pt>
                <c:pt idx="9587">
                  <c:v>-1.3497500000000001E-2</c:v>
                </c:pt>
                <c:pt idx="9588">
                  <c:v>-1.41703E-2</c:v>
                </c:pt>
                <c:pt idx="9589">
                  <c:v>-1.49087E-2</c:v>
                </c:pt>
                <c:pt idx="9590">
                  <c:v>-1.5858000000000001E-2</c:v>
                </c:pt>
                <c:pt idx="9591">
                  <c:v>-1.6731900000000001E-2</c:v>
                </c:pt>
                <c:pt idx="9592">
                  <c:v>-1.75674E-2</c:v>
                </c:pt>
                <c:pt idx="9593">
                  <c:v>-1.8309200000000001E-2</c:v>
                </c:pt>
                <c:pt idx="9594">
                  <c:v>-1.9245100000000001E-2</c:v>
                </c:pt>
                <c:pt idx="9595">
                  <c:v>-2.0022399999999999E-2</c:v>
                </c:pt>
                <c:pt idx="9596">
                  <c:v>-2.10096E-2</c:v>
                </c:pt>
                <c:pt idx="9597">
                  <c:v>-2.19122E-2</c:v>
                </c:pt>
                <c:pt idx="9598">
                  <c:v>-2.2662700000000001E-2</c:v>
                </c:pt>
                <c:pt idx="9599">
                  <c:v>-2.3558900000000001E-2</c:v>
                </c:pt>
                <c:pt idx="9600">
                  <c:v>-2.4337600000000001E-2</c:v>
                </c:pt>
                <c:pt idx="9601">
                  <c:v>-2.5398299999999999E-2</c:v>
                </c:pt>
                <c:pt idx="9602">
                  <c:v>-2.60699E-2</c:v>
                </c:pt>
                <c:pt idx="9603">
                  <c:v>-2.7039899999999999E-2</c:v>
                </c:pt>
                <c:pt idx="9604">
                  <c:v>-2.7833E-2</c:v>
                </c:pt>
                <c:pt idx="9605">
                  <c:v>-2.8632600000000001E-2</c:v>
                </c:pt>
                <c:pt idx="9606">
                  <c:v>-2.9669600000000001E-2</c:v>
                </c:pt>
                <c:pt idx="9607">
                  <c:v>-3.0526500000000002E-2</c:v>
                </c:pt>
                <c:pt idx="9608">
                  <c:v>-3.1389199999999999E-2</c:v>
                </c:pt>
                <c:pt idx="9609">
                  <c:v>-3.2230599999999998E-2</c:v>
                </c:pt>
                <c:pt idx="9610">
                  <c:v>-3.3107900000000003E-2</c:v>
                </c:pt>
                <c:pt idx="9611">
                  <c:v>-3.4154499999999997E-2</c:v>
                </c:pt>
                <c:pt idx="9612">
                  <c:v>-3.4852099999999997E-2</c:v>
                </c:pt>
                <c:pt idx="9613">
                  <c:v>-3.5788300000000002E-2</c:v>
                </c:pt>
                <c:pt idx="9614">
                  <c:v>-3.6520200000000003E-2</c:v>
                </c:pt>
                <c:pt idx="9615">
                  <c:v>-3.7474300000000002E-2</c:v>
                </c:pt>
                <c:pt idx="9616">
                  <c:v>-3.8142299999999997E-2</c:v>
                </c:pt>
                <c:pt idx="9617">
                  <c:v>-3.90268E-2</c:v>
                </c:pt>
                <c:pt idx="9618">
                  <c:v>-3.9889000000000001E-2</c:v>
                </c:pt>
                <c:pt idx="9619">
                  <c:v>-4.0681599999999998E-2</c:v>
                </c:pt>
                <c:pt idx="9620">
                  <c:v>-4.1565199999999997E-2</c:v>
                </c:pt>
                <c:pt idx="9621">
                  <c:v>-4.22586E-2</c:v>
                </c:pt>
                <c:pt idx="9622">
                  <c:v>-4.3177500000000001E-2</c:v>
                </c:pt>
                <c:pt idx="9623">
                  <c:v>-4.40312E-2</c:v>
                </c:pt>
                <c:pt idx="9624">
                  <c:v>-4.4913599999999998E-2</c:v>
                </c:pt>
                <c:pt idx="9625">
                  <c:v>-4.5627300000000003E-2</c:v>
                </c:pt>
                <c:pt idx="9626">
                  <c:v>-4.6346600000000002E-2</c:v>
                </c:pt>
                <c:pt idx="9627">
                  <c:v>-4.7370799999999998E-2</c:v>
                </c:pt>
                <c:pt idx="9628">
                  <c:v>-4.7945500000000002E-2</c:v>
                </c:pt>
                <c:pt idx="9629">
                  <c:v>-4.8912999999999998E-2</c:v>
                </c:pt>
                <c:pt idx="9630">
                  <c:v>-4.9469100000000002E-2</c:v>
                </c:pt>
                <c:pt idx="9631">
                  <c:v>-5.0169100000000001E-2</c:v>
                </c:pt>
                <c:pt idx="9632">
                  <c:v>-5.1052199999999999E-2</c:v>
                </c:pt>
                <c:pt idx="9633">
                  <c:v>-5.1610900000000001E-2</c:v>
                </c:pt>
                <c:pt idx="9634">
                  <c:v>-5.2500100000000001E-2</c:v>
                </c:pt>
                <c:pt idx="9635">
                  <c:v>-5.30225E-2</c:v>
                </c:pt>
                <c:pt idx="9636">
                  <c:v>-5.3778899999999998E-2</c:v>
                </c:pt>
                <c:pt idx="9637">
                  <c:v>-5.4461500000000003E-2</c:v>
                </c:pt>
                <c:pt idx="9638">
                  <c:v>-5.4975299999999998E-2</c:v>
                </c:pt>
                <c:pt idx="9639">
                  <c:v>-5.5873899999999997E-2</c:v>
                </c:pt>
                <c:pt idx="9640">
                  <c:v>-5.6300999999999997E-2</c:v>
                </c:pt>
                <c:pt idx="9641">
                  <c:v>-5.7057799999999999E-2</c:v>
                </c:pt>
                <c:pt idx="9642">
                  <c:v>-5.7513099999999998E-2</c:v>
                </c:pt>
                <c:pt idx="9643">
                  <c:v>-5.8253300000000001E-2</c:v>
                </c:pt>
                <c:pt idx="9644">
                  <c:v>-5.87506E-2</c:v>
                </c:pt>
                <c:pt idx="9645">
                  <c:v>-5.92547E-2</c:v>
                </c:pt>
                <c:pt idx="9646">
                  <c:v>-5.9829399999999998E-2</c:v>
                </c:pt>
                <c:pt idx="9647">
                  <c:v>-6.0493499999999999E-2</c:v>
                </c:pt>
                <c:pt idx="9648">
                  <c:v>-6.0794300000000003E-2</c:v>
                </c:pt>
                <c:pt idx="9649">
                  <c:v>-6.12452E-2</c:v>
                </c:pt>
                <c:pt idx="9650">
                  <c:v>-6.1605199999999999E-2</c:v>
                </c:pt>
                <c:pt idx="9651">
                  <c:v>-6.2022399999999998E-2</c:v>
                </c:pt>
                <c:pt idx="9652">
                  <c:v>-6.2500100000000003E-2</c:v>
                </c:pt>
                <c:pt idx="9653">
                  <c:v>-6.2767900000000001E-2</c:v>
                </c:pt>
                <c:pt idx="9654">
                  <c:v>-6.3109899999999997E-2</c:v>
                </c:pt>
                <c:pt idx="9655">
                  <c:v>-6.3363600000000006E-2</c:v>
                </c:pt>
                <c:pt idx="9656">
                  <c:v>-6.3609399999999997E-2</c:v>
                </c:pt>
                <c:pt idx="9657">
                  <c:v>-6.3999299999999995E-2</c:v>
                </c:pt>
                <c:pt idx="9658">
                  <c:v>-6.4256499999999994E-2</c:v>
                </c:pt>
                <c:pt idx="9659">
                  <c:v>-6.4391000000000004E-2</c:v>
                </c:pt>
                <c:pt idx="9660">
                  <c:v>-6.4643999999999993E-2</c:v>
                </c:pt>
                <c:pt idx="9661">
                  <c:v>-6.4495499999999997E-2</c:v>
                </c:pt>
                <c:pt idx="9662">
                  <c:v>-6.50564E-2</c:v>
                </c:pt>
                <c:pt idx="9663">
                  <c:v>-6.5137299999999995E-2</c:v>
                </c:pt>
                <c:pt idx="9664">
                  <c:v>-6.5218499999999999E-2</c:v>
                </c:pt>
                <c:pt idx="9665">
                  <c:v>-6.5315499999999999E-2</c:v>
                </c:pt>
                <c:pt idx="9666">
                  <c:v>-6.5325999999999995E-2</c:v>
                </c:pt>
                <c:pt idx="9667">
                  <c:v>-6.5534499999999996E-2</c:v>
                </c:pt>
                <c:pt idx="9668">
                  <c:v>-6.5421800000000002E-2</c:v>
                </c:pt>
                <c:pt idx="9669">
                  <c:v>-6.5582500000000002E-2</c:v>
                </c:pt>
                <c:pt idx="9670">
                  <c:v>-6.5468499999999999E-2</c:v>
                </c:pt>
                <c:pt idx="9671">
                  <c:v>-6.5459699999999996E-2</c:v>
                </c:pt>
                <c:pt idx="9672">
                  <c:v>-6.5368899999999994E-2</c:v>
                </c:pt>
                <c:pt idx="9673">
                  <c:v>-6.5202999999999997E-2</c:v>
                </c:pt>
                <c:pt idx="9674">
                  <c:v>-6.5195000000000003E-2</c:v>
                </c:pt>
                <c:pt idx="9675">
                  <c:v>-6.4855800000000005E-2</c:v>
                </c:pt>
                <c:pt idx="9676">
                  <c:v>-6.4814200000000002E-2</c:v>
                </c:pt>
                <c:pt idx="9677">
                  <c:v>-6.4455299999999993E-2</c:v>
                </c:pt>
                <c:pt idx="9678">
                  <c:v>-6.4179E-2</c:v>
                </c:pt>
                <c:pt idx="9679">
                  <c:v>-6.3994800000000004E-2</c:v>
                </c:pt>
                <c:pt idx="9680">
                  <c:v>-6.3664600000000002E-2</c:v>
                </c:pt>
                <c:pt idx="9681">
                  <c:v>-6.3286999999999996E-2</c:v>
                </c:pt>
                <c:pt idx="9682">
                  <c:v>-6.2854499999999994E-2</c:v>
                </c:pt>
                <c:pt idx="9683">
                  <c:v>-6.2592400000000006E-2</c:v>
                </c:pt>
                <c:pt idx="9684">
                  <c:v>-6.2093799999999998E-2</c:v>
                </c:pt>
                <c:pt idx="9685">
                  <c:v>-6.1736800000000001E-2</c:v>
                </c:pt>
                <c:pt idx="9686">
                  <c:v>-6.1224500000000001E-2</c:v>
                </c:pt>
                <c:pt idx="9687">
                  <c:v>-6.0728499999999998E-2</c:v>
                </c:pt>
                <c:pt idx="9688">
                  <c:v>-6.0229699999999997E-2</c:v>
                </c:pt>
                <c:pt idx="9689">
                  <c:v>-5.9632499999999998E-2</c:v>
                </c:pt>
                <c:pt idx="9690">
                  <c:v>-5.9374999999999997E-2</c:v>
                </c:pt>
                <c:pt idx="9691">
                  <c:v>-5.86939E-2</c:v>
                </c:pt>
                <c:pt idx="9692">
                  <c:v>-5.8100899999999997E-2</c:v>
                </c:pt>
                <c:pt idx="9693">
                  <c:v>-5.7518399999999997E-2</c:v>
                </c:pt>
                <c:pt idx="9694">
                  <c:v>-5.6866E-2</c:v>
                </c:pt>
                <c:pt idx="9695">
                  <c:v>-5.6462100000000001E-2</c:v>
                </c:pt>
                <c:pt idx="9696">
                  <c:v>-5.5601400000000002E-2</c:v>
                </c:pt>
                <c:pt idx="9697">
                  <c:v>-5.5094600000000001E-2</c:v>
                </c:pt>
                <c:pt idx="9698">
                  <c:v>-5.43902E-2</c:v>
                </c:pt>
                <c:pt idx="9699">
                  <c:v>-5.3659699999999998E-2</c:v>
                </c:pt>
                <c:pt idx="9700">
                  <c:v>-5.2988199999999999E-2</c:v>
                </c:pt>
                <c:pt idx="9701">
                  <c:v>-5.2343300000000002E-2</c:v>
                </c:pt>
                <c:pt idx="9702">
                  <c:v>-5.1768500000000002E-2</c:v>
                </c:pt>
                <c:pt idx="9703">
                  <c:v>-5.1026000000000002E-2</c:v>
                </c:pt>
                <c:pt idx="9704">
                  <c:v>-5.0327499999999997E-2</c:v>
                </c:pt>
                <c:pt idx="9705">
                  <c:v>-4.9626999999999998E-2</c:v>
                </c:pt>
                <c:pt idx="9706">
                  <c:v>-4.8939499999999997E-2</c:v>
                </c:pt>
                <c:pt idx="9707">
                  <c:v>-4.8119299999999997E-2</c:v>
                </c:pt>
                <c:pt idx="9708">
                  <c:v>-4.7310400000000002E-2</c:v>
                </c:pt>
                <c:pt idx="9709">
                  <c:v>-4.6543599999999997E-2</c:v>
                </c:pt>
                <c:pt idx="9710">
                  <c:v>-4.5711000000000002E-2</c:v>
                </c:pt>
                <c:pt idx="9711">
                  <c:v>-4.4901900000000002E-2</c:v>
                </c:pt>
                <c:pt idx="9712">
                  <c:v>-4.3980600000000002E-2</c:v>
                </c:pt>
                <c:pt idx="9713">
                  <c:v>-4.3256099999999999E-2</c:v>
                </c:pt>
                <c:pt idx="9714">
                  <c:v>-4.2468499999999999E-2</c:v>
                </c:pt>
                <c:pt idx="9715">
                  <c:v>-4.1671600000000003E-2</c:v>
                </c:pt>
                <c:pt idx="9716">
                  <c:v>-4.0720399999999997E-2</c:v>
                </c:pt>
                <c:pt idx="9717">
                  <c:v>-3.9995799999999998E-2</c:v>
                </c:pt>
                <c:pt idx="9718">
                  <c:v>-3.9112500000000001E-2</c:v>
                </c:pt>
                <c:pt idx="9719">
                  <c:v>-3.8365799999999999E-2</c:v>
                </c:pt>
                <c:pt idx="9720">
                  <c:v>-3.7565399999999999E-2</c:v>
                </c:pt>
                <c:pt idx="9721">
                  <c:v>-3.6871800000000003E-2</c:v>
                </c:pt>
                <c:pt idx="9722">
                  <c:v>-3.5912899999999998E-2</c:v>
                </c:pt>
                <c:pt idx="9723">
                  <c:v>-3.54036E-2</c:v>
                </c:pt>
                <c:pt idx="9724">
                  <c:v>-3.4596000000000002E-2</c:v>
                </c:pt>
                <c:pt idx="9725">
                  <c:v>-3.3963800000000002E-2</c:v>
                </c:pt>
                <c:pt idx="9726">
                  <c:v>-3.3070099999999998E-2</c:v>
                </c:pt>
                <c:pt idx="9727">
                  <c:v>-3.2367600000000003E-2</c:v>
                </c:pt>
                <c:pt idx="9728">
                  <c:v>-3.17256E-2</c:v>
                </c:pt>
                <c:pt idx="9729">
                  <c:v>-3.10145E-2</c:v>
                </c:pt>
                <c:pt idx="9730">
                  <c:v>-3.0335000000000001E-2</c:v>
                </c:pt>
                <c:pt idx="9731">
                  <c:v>-2.9601800000000001E-2</c:v>
                </c:pt>
                <c:pt idx="9732">
                  <c:v>-2.9007100000000001E-2</c:v>
                </c:pt>
                <c:pt idx="9733">
                  <c:v>-2.8295799999999999E-2</c:v>
                </c:pt>
                <c:pt idx="9734">
                  <c:v>-2.7644100000000001E-2</c:v>
                </c:pt>
                <c:pt idx="9735">
                  <c:v>-2.7099499999999999E-2</c:v>
                </c:pt>
                <c:pt idx="9736">
                  <c:v>-2.6510300000000001E-2</c:v>
                </c:pt>
                <c:pt idx="9737">
                  <c:v>-2.5841699999999999E-2</c:v>
                </c:pt>
                <c:pt idx="9738">
                  <c:v>-2.51492E-2</c:v>
                </c:pt>
                <c:pt idx="9739">
                  <c:v>-2.4737100000000001E-2</c:v>
                </c:pt>
                <c:pt idx="9740">
                  <c:v>-2.4098700000000001E-2</c:v>
                </c:pt>
                <c:pt idx="9741">
                  <c:v>-2.3574000000000001E-2</c:v>
                </c:pt>
                <c:pt idx="9742">
                  <c:v>-2.3187800000000001E-2</c:v>
                </c:pt>
                <c:pt idx="9743">
                  <c:v>-2.25068E-2</c:v>
                </c:pt>
                <c:pt idx="9744">
                  <c:v>-2.2106799999999999E-2</c:v>
                </c:pt>
                <c:pt idx="9745">
                  <c:v>-2.1589299999999999E-2</c:v>
                </c:pt>
                <c:pt idx="9746">
                  <c:v>-2.1290300000000002E-2</c:v>
                </c:pt>
                <c:pt idx="9747">
                  <c:v>-2.0820000000000002E-2</c:v>
                </c:pt>
                <c:pt idx="9748">
                  <c:v>-2.0256400000000001E-2</c:v>
                </c:pt>
                <c:pt idx="9749">
                  <c:v>-2.0013599999999999E-2</c:v>
                </c:pt>
                <c:pt idx="9750">
                  <c:v>-1.9444199999999998E-2</c:v>
                </c:pt>
                <c:pt idx="9751">
                  <c:v>-1.92873E-2</c:v>
                </c:pt>
                <c:pt idx="9752">
                  <c:v>-1.8733099999999999E-2</c:v>
                </c:pt>
                <c:pt idx="9753">
                  <c:v>-1.8695400000000001E-2</c:v>
                </c:pt>
                <c:pt idx="9754">
                  <c:v>-1.8381499999999999E-2</c:v>
                </c:pt>
                <c:pt idx="9755">
                  <c:v>-1.8179799999999999E-2</c:v>
                </c:pt>
                <c:pt idx="9756">
                  <c:v>-1.8126400000000001E-2</c:v>
                </c:pt>
                <c:pt idx="9757">
                  <c:v>-1.7887E-2</c:v>
                </c:pt>
                <c:pt idx="9758">
                  <c:v>-1.7840499999999999E-2</c:v>
                </c:pt>
                <c:pt idx="9759">
                  <c:v>-1.7761200000000001E-2</c:v>
                </c:pt>
                <c:pt idx="9760">
                  <c:v>-1.7779799999999998E-2</c:v>
                </c:pt>
                <c:pt idx="9761">
                  <c:v>-1.7827099999999999E-2</c:v>
                </c:pt>
                <c:pt idx="9762">
                  <c:v>-1.7729100000000001E-2</c:v>
                </c:pt>
                <c:pt idx="9763">
                  <c:v>-1.7976599999999999E-2</c:v>
                </c:pt>
                <c:pt idx="9764">
                  <c:v>-1.7993800000000001E-2</c:v>
                </c:pt>
                <c:pt idx="9765">
                  <c:v>-1.81878E-2</c:v>
                </c:pt>
                <c:pt idx="9766">
                  <c:v>-1.8290899999999999E-2</c:v>
                </c:pt>
                <c:pt idx="9767">
                  <c:v>-1.87406E-2</c:v>
                </c:pt>
                <c:pt idx="9768">
                  <c:v>-1.89479E-2</c:v>
                </c:pt>
                <c:pt idx="9769">
                  <c:v>-1.92622E-2</c:v>
                </c:pt>
                <c:pt idx="9770">
                  <c:v>-1.9551800000000001E-2</c:v>
                </c:pt>
                <c:pt idx="9771">
                  <c:v>-1.97926E-2</c:v>
                </c:pt>
                <c:pt idx="9772">
                  <c:v>-2.0204099999999999E-2</c:v>
                </c:pt>
                <c:pt idx="9773">
                  <c:v>-2.0352499999999999E-2</c:v>
                </c:pt>
                <c:pt idx="9774">
                  <c:v>-2.0893999999999999E-2</c:v>
                </c:pt>
                <c:pt idx="9775">
                  <c:v>-2.13198E-2</c:v>
                </c:pt>
                <c:pt idx="9776">
                  <c:v>-2.1647E-2</c:v>
                </c:pt>
                <c:pt idx="9777">
                  <c:v>-2.2054600000000001E-2</c:v>
                </c:pt>
                <c:pt idx="9778">
                  <c:v>-2.2381600000000001E-2</c:v>
                </c:pt>
                <c:pt idx="9779">
                  <c:v>-2.3140600000000001E-2</c:v>
                </c:pt>
                <c:pt idx="9780">
                  <c:v>-2.3652699999999999E-2</c:v>
                </c:pt>
                <c:pt idx="9781">
                  <c:v>-2.42962E-2</c:v>
                </c:pt>
                <c:pt idx="9782">
                  <c:v>-2.4725500000000001E-2</c:v>
                </c:pt>
                <c:pt idx="9783">
                  <c:v>-2.5407599999999999E-2</c:v>
                </c:pt>
                <c:pt idx="9784">
                  <c:v>-2.6306599999999999E-2</c:v>
                </c:pt>
                <c:pt idx="9785">
                  <c:v>-2.7179499999999999E-2</c:v>
                </c:pt>
                <c:pt idx="9786">
                  <c:v>-2.7910600000000001E-2</c:v>
                </c:pt>
                <c:pt idx="9787">
                  <c:v>-2.8696599999999999E-2</c:v>
                </c:pt>
                <c:pt idx="9788">
                  <c:v>-2.9580800000000001E-2</c:v>
                </c:pt>
                <c:pt idx="9789">
                  <c:v>-3.0545300000000001E-2</c:v>
                </c:pt>
                <c:pt idx="9790">
                  <c:v>-3.1509700000000002E-2</c:v>
                </c:pt>
                <c:pt idx="9791">
                  <c:v>-3.2487099999999998E-2</c:v>
                </c:pt>
                <c:pt idx="9792">
                  <c:v>-3.3557200000000002E-2</c:v>
                </c:pt>
                <c:pt idx="9793">
                  <c:v>-3.4513099999999998E-2</c:v>
                </c:pt>
                <c:pt idx="9794">
                  <c:v>-3.5549600000000001E-2</c:v>
                </c:pt>
                <c:pt idx="9795">
                  <c:v>-3.6624299999999999E-2</c:v>
                </c:pt>
                <c:pt idx="9796">
                  <c:v>-3.7914799999999999E-2</c:v>
                </c:pt>
                <c:pt idx="9797">
                  <c:v>-3.8945800000000003E-2</c:v>
                </c:pt>
                <c:pt idx="9798">
                  <c:v>-3.9911599999999998E-2</c:v>
                </c:pt>
                <c:pt idx="9799">
                  <c:v>-4.1025699999999998E-2</c:v>
                </c:pt>
                <c:pt idx="9800">
                  <c:v>-4.2154700000000003E-2</c:v>
                </c:pt>
                <c:pt idx="9801">
                  <c:v>-4.3194900000000001E-2</c:v>
                </c:pt>
                <c:pt idx="9802">
                  <c:v>-4.44178E-2</c:v>
                </c:pt>
                <c:pt idx="9803">
                  <c:v>-4.5435799999999998E-2</c:v>
                </c:pt>
                <c:pt idx="9804">
                  <c:v>-4.6613399999999999E-2</c:v>
                </c:pt>
                <c:pt idx="9805">
                  <c:v>-4.7841599999999998E-2</c:v>
                </c:pt>
                <c:pt idx="9806">
                  <c:v>-4.8962400000000003E-2</c:v>
                </c:pt>
                <c:pt idx="9807">
                  <c:v>-5.02762E-2</c:v>
                </c:pt>
                <c:pt idx="9808">
                  <c:v>-5.1270900000000001E-2</c:v>
                </c:pt>
                <c:pt idx="9809">
                  <c:v>-5.2531799999999997E-2</c:v>
                </c:pt>
                <c:pt idx="9810">
                  <c:v>-5.3858900000000001E-2</c:v>
                </c:pt>
                <c:pt idx="9811">
                  <c:v>-5.4821700000000001E-2</c:v>
                </c:pt>
                <c:pt idx="9812">
                  <c:v>-5.6241600000000003E-2</c:v>
                </c:pt>
                <c:pt idx="9813">
                  <c:v>-5.7391299999999999E-2</c:v>
                </c:pt>
                <c:pt idx="9814">
                  <c:v>-5.8603200000000001E-2</c:v>
                </c:pt>
                <c:pt idx="9815">
                  <c:v>-5.9800199999999998E-2</c:v>
                </c:pt>
                <c:pt idx="9816">
                  <c:v>-6.1103400000000002E-2</c:v>
                </c:pt>
                <c:pt idx="9817">
                  <c:v>-6.2458699999999999E-2</c:v>
                </c:pt>
                <c:pt idx="9818">
                  <c:v>-6.3536300000000004E-2</c:v>
                </c:pt>
                <c:pt idx="9819">
                  <c:v>-6.4829300000000006E-2</c:v>
                </c:pt>
                <c:pt idx="9820">
                  <c:v>-6.5801399999999996E-2</c:v>
                </c:pt>
                <c:pt idx="9821">
                  <c:v>-6.7051700000000006E-2</c:v>
                </c:pt>
                <c:pt idx="9822">
                  <c:v>-6.8117899999999995E-2</c:v>
                </c:pt>
                <c:pt idx="9823">
                  <c:v>-6.9126499999999994E-2</c:v>
                </c:pt>
                <c:pt idx="9824">
                  <c:v>-7.0200799999999994E-2</c:v>
                </c:pt>
                <c:pt idx="9825">
                  <c:v>-7.1094099999999993E-2</c:v>
                </c:pt>
                <c:pt idx="9826">
                  <c:v>-7.2134500000000004E-2</c:v>
                </c:pt>
                <c:pt idx="9827">
                  <c:v>-7.2994799999999999E-2</c:v>
                </c:pt>
                <c:pt idx="9828">
                  <c:v>-7.3918899999999996E-2</c:v>
                </c:pt>
                <c:pt idx="9829">
                  <c:v>-7.4823500000000001E-2</c:v>
                </c:pt>
                <c:pt idx="9830">
                  <c:v>-7.5597999999999999E-2</c:v>
                </c:pt>
                <c:pt idx="9831">
                  <c:v>-7.6425999999999994E-2</c:v>
                </c:pt>
                <c:pt idx="9832">
                  <c:v>-7.7260200000000001E-2</c:v>
                </c:pt>
                <c:pt idx="9833">
                  <c:v>-7.7928800000000006E-2</c:v>
                </c:pt>
                <c:pt idx="9834">
                  <c:v>-7.8712500000000005E-2</c:v>
                </c:pt>
                <c:pt idx="9835">
                  <c:v>-7.9501799999999997E-2</c:v>
                </c:pt>
                <c:pt idx="9836">
                  <c:v>-8.01486E-2</c:v>
                </c:pt>
                <c:pt idx="9837">
                  <c:v>-8.0885299999999993E-2</c:v>
                </c:pt>
                <c:pt idx="9838">
                  <c:v>-8.1507300000000005E-2</c:v>
                </c:pt>
                <c:pt idx="9839">
                  <c:v>-8.1990099999999996E-2</c:v>
                </c:pt>
                <c:pt idx="9840">
                  <c:v>-8.2578100000000002E-2</c:v>
                </c:pt>
                <c:pt idx="9841">
                  <c:v>-8.2972900000000002E-2</c:v>
                </c:pt>
                <c:pt idx="9842">
                  <c:v>-8.3625699999999997E-2</c:v>
                </c:pt>
                <c:pt idx="9843">
                  <c:v>-8.3899000000000001E-2</c:v>
                </c:pt>
                <c:pt idx="9844">
                  <c:v>-8.4318299999999999E-2</c:v>
                </c:pt>
                <c:pt idx="9845">
                  <c:v>-8.4739200000000001E-2</c:v>
                </c:pt>
                <c:pt idx="9846">
                  <c:v>-8.4934300000000004E-2</c:v>
                </c:pt>
                <c:pt idx="9847">
                  <c:v>-8.5151500000000005E-2</c:v>
                </c:pt>
                <c:pt idx="9848">
                  <c:v>-8.5223699999999999E-2</c:v>
                </c:pt>
                <c:pt idx="9849">
                  <c:v>-8.5619600000000004E-2</c:v>
                </c:pt>
                <c:pt idx="9850">
                  <c:v>-8.5569999999999993E-2</c:v>
                </c:pt>
                <c:pt idx="9851">
                  <c:v>-8.5763800000000001E-2</c:v>
                </c:pt>
                <c:pt idx="9852">
                  <c:v>-8.5611499999999993E-2</c:v>
                </c:pt>
                <c:pt idx="9853">
                  <c:v>-8.5430099999999995E-2</c:v>
                </c:pt>
                <c:pt idx="9854">
                  <c:v>-8.5333000000000006E-2</c:v>
                </c:pt>
                <c:pt idx="9855">
                  <c:v>-8.49969E-2</c:v>
                </c:pt>
                <c:pt idx="9856">
                  <c:v>-8.4895799999999993E-2</c:v>
                </c:pt>
                <c:pt idx="9857">
                  <c:v>-8.4467100000000003E-2</c:v>
                </c:pt>
                <c:pt idx="9858">
                  <c:v>-8.4235500000000005E-2</c:v>
                </c:pt>
                <c:pt idx="9859">
                  <c:v>-8.3861199999999997E-2</c:v>
                </c:pt>
                <c:pt idx="9860">
                  <c:v>-8.3345299999999997E-2</c:v>
                </c:pt>
                <c:pt idx="9861">
                  <c:v>-8.29265E-2</c:v>
                </c:pt>
                <c:pt idx="9862">
                  <c:v>-8.2408200000000001E-2</c:v>
                </c:pt>
                <c:pt idx="9863">
                  <c:v>-8.1694100000000006E-2</c:v>
                </c:pt>
                <c:pt idx="9864">
                  <c:v>-8.1163100000000002E-2</c:v>
                </c:pt>
                <c:pt idx="9865">
                  <c:v>-8.0508999999999997E-2</c:v>
                </c:pt>
                <c:pt idx="9866">
                  <c:v>-7.9668000000000003E-2</c:v>
                </c:pt>
                <c:pt idx="9867">
                  <c:v>-7.8686599999999995E-2</c:v>
                </c:pt>
                <c:pt idx="9868">
                  <c:v>-7.7860899999999997E-2</c:v>
                </c:pt>
                <c:pt idx="9869">
                  <c:v>-7.6938300000000001E-2</c:v>
                </c:pt>
                <c:pt idx="9870">
                  <c:v>-7.5883300000000001E-2</c:v>
                </c:pt>
                <c:pt idx="9871">
                  <c:v>-7.4596999999999997E-2</c:v>
                </c:pt>
                <c:pt idx="9872">
                  <c:v>-7.3630399999999999E-2</c:v>
                </c:pt>
                <c:pt idx="9873">
                  <c:v>-7.2369600000000006E-2</c:v>
                </c:pt>
                <c:pt idx="9874">
                  <c:v>-7.1123900000000004E-2</c:v>
                </c:pt>
                <c:pt idx="9875">
                  <c:v>-6.9908999999999999E-2</c:v>
                </c:pt>
                <c:pt idx="9876">
                  <c:v>-6.8535600000000002E-2</c:v>
                </c:pt>
                <c:pt idx="9877">
                  <c:v>-6.7340300000000006E-2</c:v>
                </c:pt>
                <c:pt idx="9878">
                  <c:v>-6.5759600000000001E-2</c:v>
                </c:pt>
                <c:pt idx="9879">
                  <c:v>-6.4667000000000002E-2</c:v>
                </c:pt>
                <c:pt idx="9880">
                  <c:v>-6.3154100000000005E-2</c:v>
                </c:pt>
                <c:pt idx="9881">
                  <c:v>-6.1727600000000001E-2</c:v>
                </c:pt>
                <c:pt idx="9882">
                  <c:v>-6.0264100000000001E-2</c:v>
                </c:pt>
                <c:pt idx="9883">
                  <c:v>-5.8604000000000003E-2</c:v>
                </c:pt>
                <c:pt idx="9884">
                  <c:v>-5.7145300000000003E-2</c:v>
                </c:pt>
                <c:pt idx="9885">
                  <c:v>-5.5386400000000002E-2</c:v>
                </c:pt>
                <c:pt idx="9886">
                  <c:v>-5.3724500000000001E-2</c:v>
                </c:pt>
                <c:pt idx="9887">
                  <c:v>-5.1981300000000001E-2</c:v>
                </c:pt>
                <c:pt idx="9888">
                  <c:v>-4.9972999999999997E-2</c:v>
                </c:pt>
                <c:pt idx="9889">
                  <c:v>-4.8116199999999998E-2</c:v>
                </c:pt>
                <c:pt idx="9890">
                  <c:v>-4.6333199999999998E-2</c:v>
                </c:pt>
                <c:pt idx="9891">
                  <c:v>-4.4318000000000003E-2</c:v>
                </c:pt>
                <c:pt idx="9892">
                  <c:v>-4.2303399999999998E-2</c:v>
                </c:pt>
                <c:pt idx="9893">
                  <c:v>-4.0315799999999999E-2</c:v>
                </c:pt>
                <c:pt idx="9894">
                  <c:v>-3.8316799999999998E-2</c:v>
                </c:pt>
                <c:pt idx="9895">
                  <c:v>-3.6330500000000002E-2</c:v>
                </c:pt>
                <c:pt idx="9896">
                  <c:v>-3.4210999999999998E-2</c:v>
                </c:pt>
                <c:pt idx="9897">
                  <c:v>-3.22355E-2</c:v>
                </c:pt>
                <c:pt idx="9898">
                  <c:v>-3.0153699999999999E-2</c:v>
                </c:pt>
                <c:pt idx="9899">
                  <c:v>-2.7834999999999999E-2</c:v>
                </c:pt>
                <c:pt idx="9900">
                  <c:v>-2.5823499999999999E-2</c:v>
                </c:pt>
                <c:pt idx="9901">
                  <c:v>-2.38271E-2</c:v>
                </c:pt>
                <c:pt idx="9902">
                  <c:v>-2.13554E-2</c:v>
                </c:pt>
                <c:pt idx="9903">
                  <c:v>-1.95981E-2</c:v>
                </c:pt>
                <c:pt idx="9904">
                  <c:v>-1.7079899999999999E-2</c:v>
                </c:pt>
                <c:pt idx="9905">
                  <c:v>-1.50008E-2</c:v>
                </c:pt>
                <c:pt idx="9906">
                  <c:v>-1.2805499999999999E-2</c:v>
                </c:pt>
                <c:pt idx="9907">
                  <c:v>-1.0635199999999999E-2</c:v>
                </c:pt>
                <c:pt idx="9908">
                  <c:v>-8.3801299999999995E-3</c:v>
                </c:pt>
                <c:pt idx="9909">
                  <c:v>-6.0676599999999999E-3</c:v>
                </c:pt>
                <c:pt idx="9910">
                  <c:v>-3.9097799999999999E-3</c:v>
                </c:pt>
                <c:pt idx="9911">
                  <c:v>-1.6381E-3</c:v>
                </c:pt>
                <c:pt idx="9912">
                  <c:v>5.8285599999999998E-4</c:v>
                </c:pt>
                <c:pt idx="9913">
                  <c:v>2.8314999999999998E-3</c:v>
                </c:pt>
                <c:pt idx="9914">
                  <c:v>5.2256200000000003E-3</c:v>
                </c:pt>
                <c:pt idx="9915">
                  <c:v>7.3226799999999998E-3</c:v>
                </c:pt>
                <c:pt idx="9916">
                  <c:v>9.6312900000000007E-3</c:v>
                </c:pt>
                <c:pt idx="9917">
                  <c:v>1.17252E-2</c:v>
                </c:pt>
                <c:pt idx="9918">
                  <c:v>1.40418E-2</c:v>
                </c:pt>
                <c:pt idx="9919">
                  <c:v>1.6211799999999998E-2</c:v>
                </c:pt>
                <c:pt idx="9920">
                  <c:v>1.84806E-2</c:v>
                </c:pt>
                <c:pt idx="9921">
                  <c:v>2.05965E-2</c:v>
                </c:pt>
                <c:pt idx="9922">
                  <c:v>2.2595500000000001E-2</c:v>
                </c:pt>
                <c:pt idx="9923">
                  <c:v>2.47753E-2</c:v>
                </c:pt>
                <c:pt idx="9924">
                  <c:v>2.6891200000000001E-2</c:v>
                </c:pt>
                <c:pt idx="9925">
                  <c:v>2.9094800000000001E-2</c:v>
                </c:pt>
                <c:pt idx="9926">
                  <c:v>3.1185899999999999E-2</c:v>
                </c:pt>
                <c:pt idx="9927">
                  <c:v>3.2978599999999997E-2</c:v>
                </c:pt>
                <c:pt idx="9928">
                  <c:v>3.5208000000000003E-2</c:v>
                </c:pt>
                <c:pt idx="9929">
                  <c:v>3.7038799999999997E-2</c:v>
                </c:pt>
                <c:pt idx="9930">
                  <c:v>3.9127799999999997E-2</c:v>
                </c:pt>
                <c:pt idx="9931">
                  <c:v>4.0842700000000003E-2</c:v>
                </c:pt>
                <c:pt idx="9932">
                  <c:v>4.2821900000000003E-2</c:v>
                </c:pt>
                <c:pt idx="9933">
                  <c:v>4.4902499999999998E-2</c:v>
                </c:pt>
                <c:pt idx="9934">
                  <c:v>4.6607299999999997E-2</c:v>
                </c:pt>
                <c:pt idx="9935">
                  <c:v>4.83016E-2</c:v>
                </c:pt>
                <c:pt idx="9936">
                  <c:v>5.0175200000000003E-2</c:v>
                </c:pt>
                <c:pt idx="9937">
                  <c:v>5.1892099999999997E-2</c:v>
                </c:pt>
                <c:pt idx="9938">
                  <c:v>5.3508899999999998E-2</c:v>
                </c:pt>
                <c:pt idx="9939">
                  <c:v>5.5382399999999998E-2</c:v>
                </c:pt>
                <c:pt idx="9940">
                  <c:v>5.6906699999999998E-2</c:v>
                </c:pt>
                <c:pt idx="9941">
                  <c:v>5.84866E-2</c:v>
                </c:pt>
                <c:pt idx="9942">
                  <c:v>6.00119E-2</c:v>
                </c:pt>
                <c:pt idx="9943">
                  <c:v>6.17283E-2</c:v>
                </c:pt>
                <c:pt idx="9944">
                  <c:v>6.3146900000000006E-2</c:v>
                </c:pt>
                <c:pt idx="9945">
                  <c:v>6.46032E-2</c:v>
                </c:pt>
                <c:pt idx="9946">
                  <c:v>6.6006099999999998E-2</c:v>
                </c:pt>
                <c:pt idx="9947">
                  <c:v>6.7326300000000006E-2</c:v>
                </c:pt>
                <c:pt idx="9948">
                  <c:v>6.8656999999999996E-2</c:v>
                </c:pt>
                <c:pt idx="9949">
                  <c:v>6.9852800000000007E-2</c:v>
                </c:pt>
                <c:pt idx="9950">
                  <c:v>7.1252499999999996E-2</c:v>
                </c:pt>
                <c:pt idx="9951">
                  <c:v>7.2324100000000002E-2</c:v>
                </c:pt>
                <c:pt idx="9952">
                  <c:v>7.3373900000000006E-2</c:v>
                </c:pt>
                <c:pt idx="9953">
                  <c:v>7.4638899999999994E-2</c:v>
                </c:pt>
                <c:pt idx="9954">
                  <c:v>7.5581200000000001E-2</c:v>
                </c:pt>
                <c:pt idx="9955">
                  <c:v>7.6751E-2</c:v>
                </c:pt>
                <c:pt idx="9956">
                  <c:v>7.7837000000000003E-2</c:v>
                </c:pt>
                <c:pt idx="9957">
                  <c:v>7.8662800000000005E-2</c:v>
                </c:pt>
                <c:pt idx="9958">
                  <c:v>7.9800399999999994E-2</c:v>
                </c:pt>
                <c:pt idx="9959">
                  <c:v>8.0579100000000001E-2</c:v>
                </c:pt>
                <c:pt idx="9960">
                  <c:v>8.1594600000000003E-2</c:v>
                </c:pt>
                <c:pt idx="9961">
                  <c:v>8.2462999999999995E-2</c:v>
                </c:pt>
                <c:pt idx="9962">
                  <c:v>8.3115599999999998E-2</c:v>
                </c:pt>
                <c:pt idx="9963">
                  <c:v>8.3645800000000006E-2</c:v>
                </c:pt>
                <c:pt idx="9964">
                  <c:v>8.4470900000000002E-2</c:v>
                </c:pt>
                <c:pt idx="9965">
                  <c:v>8.5051199999999993E-2</c:v>
                </c:pt>
                <c:pt idx="9966">
                  <c:v>8.5462499999999997E-2</c:v>
                </c:pt>
                <c:pt idx="9967">
                  <c:v>8.6042400000000005E-2</c:v>
                </c:pt>
                <c:pt idx="9968">
                  <c:v>8.6373099999999994E-2</c:v>
                </c:pt>
                <c:pt idx="9969">
                  <c:v>8.6882299999999996E-2</c:v>
                </c:pt>
                <c:pt idx="9970">
                  <c:v>8.7109599999999995E-2</c:v>
                </c:pt>
                <c:pt idx="9971">
                  <c:v>8.7493899999999999E-2</c:v>
                </c:pt>
                <c:pt idx="9972">
                  <c:v>8.7557999999999997E-2</c:v>
                </c:pt>
                <c:pt idx="9973">
                  <c:v>8.7743799999999997E-2</c:v>
                </c:pt>
                <c:pt idx="9974">
                  <c:v>8.7962499999999999E-2</c:v>
                </c:pt>
                <c:pt idx="9975">
                  <c:v>8.8050600000000007E-2</c:v>
                </c:pt>
                <c:pt idx="9976">
                  <c:v>8.8170700000000005E-2</c:v>
                </c:pt>
                <c:pt idx="9977">
                  <c:v>8.8302500000000006E-2</c:v>
                </c:pt>
                <c:pt idx="9978">
                  <c:v>8.8449200000000006E-2</c:v>
                </c:pt>
                <c:pt idx="9979">
                  <c:v>8.8402900000000006E-2</c:v>
                </c:pt>
                <c:pt idx="9980">
                  <c:v>8.8314799999999999E-2</c:v>
                </c:pt>
                <c:pt idx="9981">
                  <c:v>8.8668800000000006E-2</c:v>
                </c:pt>
                <c:pt idx="9982">
                  <c:v>8.84215E-2</c:v>
                </c:pt>
                <c:pt idx="9983">
                  <c:v>8.8422299999999995E-2</c:v>
                </c:pt>
                <c:pt idx="9984">
                  <c:v>8.8330000000000006E-2</c:v>
                </c:pt>
                <c:pt idx="9985">
                  <c:v>8.8250599999999998E-2</c:v>
                </c:pt>
                <c:pt idx="9986">
                  <c:v>8.8022199999999995E-2</c:v>
                </c:pt>
                <c:pt idx="9987">
                  <c:v>8.7765599999999999E-2</c:v>
                </c:pt>
                <c:pt idx="9988">
                  <c:v>8.7628999999999999E-2</c:v>
                </c:pt>
                <c:pt idx="9989">
                  <c:v>8.7335200000000002E-2</c:v>
                </c:pt>
                <c:pt idx="9990">
                  <c:v>8.6908299999999994E-2</c:v>
                </c:pt>
                <c:pt idx="9991">
                  <c:v>8.6645E-2</c:v>
                </c:pt>
                <c:pt idx="9992">
                  <c:v>8.6306499999999994E-2</c:v>
                </c:pt>
                <c:pt idx="9993">
                  <c:v>8.61566E-2</c:v>
                </c:pt>
                <c:pt idx="9994">
                  <c:v>8.5634799999999997E-2</c:v>
                </c:pt>
                <c:pt idx="9995">
                  <c:v>8.5358000000000003E-2</c:v>
                </c:pt>
                <c:pt idx="9996">
                  <c:v>8.4931199999999998E-2</c:v>
                </c:pt>
                <c:pt idx="9997">
                  <c:v>8.4545800000000004E-2</c:v>
                </c:pt>
                <c:pt idx="9998">
                  <c:v>8.4205299999999997E-2</c:v>
                </c:pt>
                <c:pt idx="9999">
                  <c:v>8.3829399999999998E-2</c:v>
                </c:pt>
                <c:pt idx="10000">
                  <c:v>8.3744700000000005E-2</c:v>
                </c:pt>
                <c:pt idx="10001">
                  <c:v>8.3061399999999994E-2</c:v>
                </c:pt>
                <c:pt idx="10002">
                  <c:v>8.2733100000000004E-2</c:v>
                </c:pt>
                <c:pt idx="10003">
                  <c:v>8.2496600000000003E-2</c:v>
                </c:pt>
                <c:pt idx="10004">
                  <c:v>8.2363500000000006E-2</c:v>
                </c:pt>
                <c:pt idx="10005">
                  <c:v>8.1901500000000002E-2</c:v>
                </c:pt>
                <c:pt idx="10006">
                  <c:v>8.1462900000000005E-2</c:v>
                </c:pt>
                <c:pt idx="10007">
                  <c:v>8.1345200000000006E-2</c:v>
                </c:pt>
                <c:pt idx="10008">
                  <c:v>8.0963499999999994E-2</c:v>
                </c:pt>
                <c:pt idx="10009">
                  <c:v>8.0702800000000005E-2</c:v>
                </c:pt>
                <c:pt idx="10010">
                  <c:v>8.0390400000000001E-2</c:v>
                </c:pt>
                <c:pt idx="10011">
                  <c:v>8.0381099999999997E-2</c:v>
                </c:pt>
                <c:pt idx="10012">
                  <c:v>8.0077899999999994E-2</c:v>
                </c:pt>
                <c:pt idx="10013">
                  <c:v>7.9825400000000005E-2</c:v>
                </c:pt>
                <c:pt idx="10014">
                  <c:v>7.9768900000000004E-2</c:v>
                </c:pt>
                <c:pt idx="10015">
                  <c:v>7.96211E-2</c:v>
                </c:pt>
                <c:pt idx="10016">
                  <c:v>7.9557600000000006E-2</c:v>
                </c:pt>
                <c:pt idx="10017">
                  <c:v>7.9456399999999996E-2</c:v>
                </c:pt>
                <c:pt idx="10018">
                  <c:v>7.9267400000000002E-2</c:v>
                </c:pt>
                <c:pt idx="10019">
                  <c:v>7.9287899999999994E-2</c:v>
                </c:pt>
                <c:pt idx="10020">
                  <c:v>7.9134499999999997E-2</c:v>
                </c:pt>
                <c:pt idx="10021">
                  <c:v>7.9168199999999994E-2</c:v>
                </c:pt>
                <c:pt idx="10022">
                  <c:v>7.9240400000000003E-2</c:v>
                </c:pt>
                <c:pt idx="10023">
                  <c:v>7.9408099999999995E-2</c:v>
                </c:pt>
                <c:pt idx="10024">
                  <c:v>7.9409400000000005E-2</c:v>
                </c:pt>
                <c:pt idx="10025">
                  <c:v>7.9662800000000006E-2</c:v>
                </c:pt>
                <c:pt idx="10026">
                  <c:v>7.9903600000000005E-2</c:v>
                </c:pt>
                <c:pt idx="10027">
                  <c:v>8.0191299999999993E-2</c:v>
                </c:pt>
                <c:pt idx="10028">
                  <c:v>8.05424E-2</c:v>
                </c:pt>
                <c:pt idx="10029">
                  <c:v>8.0689999999999998E-2</c:v>
                </c:pt>
                <c:pt idx="10030">
                  <c:v>8.1170199999999998E-2</c:v>
                </c:pt>
                <c:pt idx="10031">
                  <c:v>8.1547400000000006E-2</c:v>
                </c:pt>
                <c:pt idx="10032">
                  <c:v>8.1900399999999998E-2</c:v>
                </c:pt>
                <c:pt idx="10033">
                  <c:v>8.2458900000000002E-2</c:v>
                </c:pt>
                <c:pt idx="10034">
                  <c:v>8.2808000000000007E-2</c:v>
                </c:pt>
                <c:pt idx="10035">
                  <c:v>8.3503999999999995E-2</c:v>
                </c:pt>
                <c:pt idx="10036">
                  <c:v>8.3963599999999999E-2</c:v>
                </c:pt>
                <c:pt idx="10037">
                  <c:v>8.4748599999999993E-2</c:v>
                </c:pt>
                <c:pt idx="10038">
                  <c:v>8.5496000000000003E-2</c:v>
                </c:pt>
                <c:pt idx="10039">
                  <c:v>8.6209300000000003E-2</c:v>
                </c:pt>
                <c:pt idx="10040">
                  <c:v>8.6982299999999999E-2</c:v>
                </c:pt>
                <c:pt idx="10041">
                  <c:v>8.7767899999999996E-2</c:v>
                </c:pt>
                <c:pt idx="10042">
                  <c:v>8.8598399999999994E-2</c:v>
                </c:pt>
                <c:pt idx="10043">
                  <c:v>8.9547399999999999E-2</c:v>
                </c:pt>
                <c:pt idx="10044">
                  <c:v>9.06666E-2</c:v>
                </c:pt>
                <c:pt idx="10045">
                  <c:v>9.1548199999999996E-2</c:v>
                </c:pt>
                <c:pt idx="10046">
                  <c:v>9.2699599999999993E-2</c:v>
                </c:pt>
                <c:pt idx="10047">
                  <c:v>9.3634700000000001E-2</c:v>
                </c:pt>
                <c:pt idx="10048">
                  <c:v>9.4765100000000005E-2</c:v>
                </c:pt>
                <c:pt idx="10049">
                  <c:v>9.5793600000000007E-2</c:v>
                </c:pt>
                <c:pt idx="10050">
                  <c:v>9.7204399999999996E-2</c:v>
                </c:pt>
                <c:pt idx="10051">
                  <c:v>9.8490999999999995E-2</c:v>
                </c:pt>
                <c:pt idx="10052">
                  <c:v>9.9428000000000002E-2</c:v>
                </c:pt>
                <c:pt idx="10053">
                  <c:v>0.100927</c:v>
                </c:pt>
                <c:pt idx="10054">
                  <c:v>0.102323</c:v>
                </c:pt>
                <c:pt idx="10055">
                  <c:v>0.10376100000000001</c:v>
                </c:pt>
                <c:pt idx="10056">
                  <c:v>0.10520599999999999</c:v>
                </c:pt>
                <c:pt idx="10057">
                  <c:v>0.10646</c:v>
                </c:pt>
                <c:pt idx="10058">
                  <c:v>0.10817</c:v>
                </c:pt>
                <c:pt idx="10059">
                  <c:v>0.10946400000000001</c:v>
                </c:pt>
                <c:pt idx="10060">
                  <c:v>0.11113000000000001</c:v>
                </c:pt>
                <c:pt idx="10061">
                  <c:v>0.11262</c:v>
                </c:pt>
                <c:pt idx="10062">
                  <c:v>0.114084</c:v>
                </c:pt>
                <c:pt idx="10063">
                  <c:v>0.11559899999999999</c:v>
                </c:pt>
                <c:pt idx="10064">
                  <c:v>0.117317</c:v>
                </c:pt>
                <c:pt idx="10065">
                  <c:v>0.118714</c:v>
                </c:pt>
                <c:pt idx="10066">
                  <c:v>0.12053999999999999</c:v>
                </c:pt>
                <c:pt idx="10067">
                  <c:v>0.1221</c:v>
                </c:pt>
                <c:pt idx="10068">
                  <c:v>0.12375899999999999</c:v>
                </c:pt>
                <c:pt idx="10069">
                  <c:v>0.125525</c:v>
                </c:pt>
                <c:pt idx="10070">
                  <c:v>0.127192</c:v>
                </c:pt>
                <c:pt idx="10071">
                  <c:v>0.128965</c:v>
                </c:pt>
                <c:pt idx="10072">
                  <c:v>0.13067999999999999</c:v>
                </c:pt>
                <c:pt idx="10073">
                  <c:v>0.13236500000000001</c:v>
                </c:pt>
                <c:pt idx="10074">
                  <c:v>0.134243</c:v>
                </c:pt>
                <c:pt idx="10075">
                  <c:v>0.13600799999999999</c:v>
                </c:pt>
                <c:pt idx="10076">
                  <c:v>0.13780500000000001</c:v>
                </c:pt>
                <c:pt idx="10077">
                  <c:v>0.13963600000000001</c:v>
                </c:pt>
                <c:pt idx="10078">
                  <c:v>0.14122399999999999</c:v>
                </c:pt>
                <c:pt idx="10079">
                  <c:v>0.14307800000000001</c:v>
                </c:pt>
                <c:pt idx="10080">
                  <c:v>0.14469899999999999</c:v>
                </c:pt>
                <c:pt idx="10081">
                  <c:v>0.14662800000000001</c:v>
                </c:pt>
                <c:pt idx="10082">
                  <c:v>0.148421</c:v>
                </c:pt>
                <c:pt idx="10083">
                  <c:v>0.15005399999999999</c:v>
                </c:pt>
                <c:pt idx="10084">
                  <c:v>0.15162600000000001</c:v>
                </c:pt>
                <c:pt idx="10085">
                  <c:v>0.153307</c:v>
                </c:pt>
                <c:pt idx="10086">
                  <c:v>0.15507899999999999</c:v>
                </c:pt>
                <c:pt idx="10087">
                  <c:v>0.15659600000000001</c:v>
                </c:pt>
                <c:pt idx="10088">
                  <c:v>0.15834300000000001</c:v>
                </c:pt>
                <c:pt idx="10089">
                  <c:v>0.15978200000000001</c:v>
                </c:pt>
                <c:pt idx="10090">
                  <c:v>0.161269</c:v>
                </c:pt>
                <c:pt idx="10091">
                  <c:v>0.16270100000000001</c:v>
                </c:pt>
                <c:pt idx="10092">
                  <c:v>0.16425999999999999</c:v>
                </c:pt>
                <c:pt idx="10093">
                  <c:v>0.16544</c:v>
                </c:pt>
                <c:pt idx="10094">
                  <c:v>0.16676199999999999</c:v>
                </c:pt>
                <c:pt idx="10095">
                  <c:v>0.16808600000000001</c:v>
                </c:pt>
                <c:pt idx="10096">
                  <c:v>0.16925499999999999</c:v>
                </c:pt>
                <c:pt idx="10097">
                  <c:v>0.17049800000000001</c:v>
                </c:pt>
                <c:pt idx="10098">
                  <c:v>0.17150599999999999</c:v>
                </c:pt>
                <c:pt idx="10099">
                  <c:v>0.172485</c:v>
                </c:pt>
                <c:pt idx="10100">
                  <c:v>0.173683</c:v>
                </c:pt>
                <c:pt idx="10101">
                  <c:v>0.17457600000000001</c:v>
                </c:pt>
                <c:pt idx="10102">
                  <c:v>0.17554600000000001</c:v>
                </c:pt>
                <c:pt idx="10103">
                  <c:v>0.17635200000000001</c:v>
                </c:pt>
                <c:pt idx="10104">
                  <c:v>0.177095</c:v>
                </c:pt>
                <c:pt idx="10105">
                  <c:v>0.17794499999999999</c:v>
                </c:pt>
                <c:pt idx="10106">
                  <c:v>0.178566</c:v>
                </c:pt>
                <c:pt idx="10107">
                  <c:v>0.17913200000000001</c:v>
                </c:pt>
                <c:pt idx="10108">
                  <c:v>0.179646</c:v>
                </c:pt>
                <c:pt idx="10109">
                  <c:v>0.18017900000000001</c:v>
                </c:pt>
                <c:pt idx="10110">
                  <c:v>0.180424</c:v>
                </c:pt>
                <c:pt idx="10111">
                  <c:v>0.18079300000000001</c:v>
                </c:pt>
                <c:pt idx="10112">
                  <c:v>0.1807</c:v>
                </c:pt>
                <c:pt idx="10113">
                  <c:v>0.18096999999999999</c:v>
                </c:pt>
                <c:pt idx="10114">
                  <c:v>0.18080599999999999</c:v>
                </c:pt>
                <c:pt idx="10115">
                  <c:v>0.180843</c:v>
                </c:pt>
                <c:pt idx="10116">
                  <c:v>0.18065999999999999</c:v>
                </c:pt>
                <c:pt idx="10117">
                  <c:v>0.180371</c:v>
                </c:pt>
                <c:pt idx="10118">
                  <c:v>0.17990400000000001</c:v>
                </c:pt>
                <c:pt idx="10119">
                  <c:v>0.17948800000000001</c:v>
                </c:pt>
                <c:pt idx="10120">
                  <c:v>0.17876300000000001</c:v>
                </c:pt>
                <c:pt idx="10121">
                  <c:v>0.178315</c:v>
                </c:pt>
                <c:pt idx="10122">
                  <c:v>0.177453</c:v>
                </c:pt>
                <c:pt idx="10123">
                  <c:v>0.17669199999999999</c:v>
                </c:pt>
                <c:pt idx="10124">
                  <c:v>0.17562</c:v>
                </c:pt>
                <c:pt idx="10125">
                  <c:v>0.17468600000000001</c:v>
                </c:pt>
                <c:pt idx="10126">
                  <c:v>0.17372000000000001</c:v>
                </c:pt>
                <c:pt idx="10127">
                  <c:v>0.172565</c:v>
                </c:pt>
                <c:pt idx="10128">
                  <c:v>0.17119999999999999</c:v>
                </c:pt>
                <c:pt idx="10129">
                  <c:v>0.17000299999999999</c:v>
                </c:pt>
                <c:pt idx="10130">
                  <c:v>0.16842699999999999</c:v>
                </c:pt>
                <c:pt idx="10131">
                  <c:v>0.16706199999999999</c:v>
                </c:pt>
                <c:pt idx="10132">
                  <c:v>0.165549</c:v>
                </c:pt>
                <c:pt idx="10133">
                  <c:v>0.16370699999999999</c:v>
                </c:pt>
                <c:pt idx="10134">
                  <c:v>0.162109</c:v>
                </c:pt>
                <c:pt idx="10135">
                  <c:v>0.160191</c:v>
                </c:pt>
                <c:pt idx="10136">
                  <c:v>0.15837599999999999</c:v>
                </c:pt>
                <c:pt idx="10137">
                  <c:v>0.15667300000000001</c:v>
                </c:pt>
                <c:pt idx="10138">
                  <c:v>0.154613</c:v>
                </c:pt>
                <c:pt idx="10139">
                  <c:v>0.152116</c:v>
                </c:pt>
                <c:pt idx="10140">
                  <c:v>0.150092</c:v>
                </c:pt>
                <c:pt idx="10141">
                  <c:v>0.14782999999999999</c:v>
                </c:pt>
                <c:pt idx="10142">
                  <c:v>0.14535200000000001</c:v>
                </c:pt>
                <c:pt idx="10143">
                  <c:v>0.14294699999999999</c:v>
                </c:pt>
                <c:pt idx="10144">
                  <c:v>0.14022599999999999</c:v>
                </c:pt>
                <c:pt idx="10145">
                  <c:v>0.13750200000000001</c:v>
                </c:pt>
                <c:pt idx="10146">
                  <c:v>0.13459299999999999</c:v>
                </c:pt>
                <c:pt idx="10147">
                  <c:v>0.131992</c:v>
                </c:pt>
                <c:pt idx="10148">
                  <c:v>0.129108</c:v>
                </c:pt>
                <c:pt idx="10149">
                  <c:v>0.126168</c:v>
                </c:pt>
                <c:pt idx="10150">
                  <c:v>0.123186</c:v>
                </c:pt>
                <c:pt idx="10151">
                  <c:v>0.120183</c:v>
                </c:pt>
                <c:pt idx="10152">
                  <c:v>0.116998</c:v>
                </c:pt>
                <c:pt idx="10153">
                  <c:v>0.113936</c:v>
                </c:pt>
                <c:pt idx="10154">
                  <c:v>0.110751</c:v>
                </c:pt>
                <c:pt idx="10155">
                  <c:v>0.107541</c:v>
                </c:pt>
                <c:pt idx="10156">
                  <c:v>0.104</c:v>
                </c:pt>
                <c:pt idx="10157">
                  <c:v>0.10100000000000001</c:v>
                </c:pt>
                <c:pt idx="10158">
                  <c:v>9.7548499999999996E-2</c:v>
                </c:pt>
                <c:pt idx="10159">
                  <c:v>9.4247700000000004E-2</c:v>
                </c:pt>
                <c:pt idx="10160">
                  <c:v>9.0750700000000004E-2</c:v>
                </c:pt>
                <c:pt idx="10161">
                  <c:v>8.7174100000000004E-2</c:v>
                </c:pt>
                <c:pt idx="10162">
                  <c:v>8.4120399999999998E-2</c:v>
                </c:pt>
                <c:pt idx="10163">
                  <c:v>8.0293500000000004E-2</c:v>
                </c:pt>
                <c:pt idx="10164">
                  <c:v>7.7192700000000003E-2</c:v>
                </c:pt>
                <c:pt idx="10165">
                  <c:v>7.3596800000000004E-2</c:v>
                </c:pt>
                <c:pt idx="10166">
                  <c:v>6.97821E-2</c:v>
                </c:pt>
                <c:pt idx="10167">
                  <c:v>6.6427299999999995E-2</c:v>
                </c:pt>
                <c:pt idx="10168">
                  <c:v>6.2862600000000005E-2</c:v>
                </c:pt>
                <c:pt idx="10169">
                  <c:v>5.9436799999999998E-2</c:v>
                </c:pt>
                <c:pt idx="10170">
                  <c:v>5.5440400000000001E-2</c:v>
                </c:pt>
                <c:pt idx="10171">
                  <c:v>5.1757200000000003E-2</c:v>
                </c:pt>
                <c:pt idx="10172">
                  <c:v>4.8114799999999999E-2</c:v>
                </c:pt>
                <c:pt idx="10173">
                  <c:v>4.4395700000000003E-2</c:v>
                </c:pt>
                <c:pt idx="10174">
                  <c:v>4.0901199999999999E-2</c:v>
                </c:pt>
                <c:pt idx="10175">
                  <c:v>3.7312900000000003E-2</c:v>
                </c:pt>
                <c:pt idx="10176">
                  <c:v>3.3789100000000002E-2</c:v>
                </c:pt>
                <c:pt idx="10177">
                  <c:v>3.0025300000000001E-2</c:v>
                </c:pt>
                <c:pt idx="10178">
                  <c:v>2.682E-2</c:v>
                </c:pt>
                <c:pt idx="10179">
                  <c:v>2.3291099999999999E-2</c:v>
                </c:pt>
                <c:pt idx="10180">
                  <c:v>1.97372E-2</c:v>
                </c:pt>
                <c:pt idx="10181">
                  <c:v>1.6416500000000001E-2</c:v>
                </c:pt>
                <c:pt idx="10182">
                  <c:v>1.2985399999999999E-2</c:v>
                </c:pt>
                <c:pt idx="10183" formatCode="0.00E+00">
                  <c:v>9.4037099999999992E-3</c:v>
                </c:pt>
                <c:pt idx="10184">
                  <c:v>6.34353E-3</c:v>
                </c:pt>
                <c:pt idx="10185">
                  <c:v>3.1174100000000001E-3</c:v>
                </c:pt>
                <c:pt idx="10186">
                  <c:v>-2.5199100000000002E-4</c:v>
                </c:pt>
                <c:pt idx="10187">
                  <c:v>-3.3318599999999999E-3</c:v>
                </c:pt>
                <c:pt idx="10188">
                  <c:v>-6.2882399999999996E-3</c:v>
                </c:pt>
                <c:pt idx="10189">
                  <c:v>-9.5435599999999995E-3</c:v>
                </c:pt>
                <c:pt idx="10190">
                  <c:v>-1.23152E-2</c:v>
                </c:pt>
                <c:pt idx="10191">
                  <c:v>-1.5407199999999999E-2</c:v>
                </c:pt>
                <c:pt idx="10192">
                  <c:v>-1.8304299999999999E-2</c:v>
                </c:pt>
                <c:pt idx="10193">
                  <c:v>-2.07555E-2</c:v>
                </c:pt>
                <c:pt idx="10194">
                  <c:v>-2.3582700000000002E-2</c:v>
                </c:pt>
                <c:pt idx="10195">
                  <c:v>-2.6130899999999999E-2</c:v>
                </c:pt>
                <c:pt idx="10196">
                  <c:v>-2.85691E-2</c:v>
                </c:pt>
                <c:pt idx="10197">
                  <c:v>-3.0914400000000002E-2</c:v>
                </c:pt>
                <c:pt idx="10198">
                  <c:v>-3.2983499999999999E-2</c:v>
                </c:pt>
                <c:pt idx="10199">
                  <c:v>-3.4976599999999997E-2</c:v>
                </c:pt>
                <c:pt idx="10200">
                  <c:v>-3.7028499999999999E-2</c:v>
                </c:pt>
                <c:pt idx="10201">
                  <c:v>-3.8945800000000003E-2</c:v>
                </c:pt>
                <c:pt idx="10202">
                  <c:v>-4.1058600000000001E-2</c:v>
                </c:pt>
                <c:pt idx="10203">
                  <c:v>-4.2678000000000001E-2</c:v>
                </c:pt>
                <c:pt idx="10204">
                  <c:v>-4.4593899999999999E-2</c:v>
                </c:pt>
                <c:pt idx="10205">
                  <c:v>-4.58731E-2</c:v>
                </c:pt>
                <c:pt idx="10206">
                  <c:v>-4.7594900000000002E-2</c:v>
                </c:pt>
                <c:pt idx="10207">
                  <c:v>-4.90103E-2</c:v>
                </c:pt>
                <c:pt idx="10208">
                  <c:v>-5.0169100000000001E-2</c:v>
                </c:pt>
                <c:pt idx="10209">
                  <c:v>-5.1327999999999999E-2</c:v>
                </c:pt>
                <c:pt idx="10210">
                  <c:v>-5.23391E-2</c:v>
                </c:pt>
                <c:pt idx="10211">
                  <c:v>-5.3087299999999997E-2</c:v>
                </c:pt>
                <c:pt idx="10212">
                  <c:v>-5.39573E-2</c:v>
                </c:pt>
                <c:pt idx="10213">
                  <c:v>-5.42353E-2</c:v>
                </c:pt>
                <c:pt idx="10214">
                  <c:v>-5.49124E-2</c:v>
                </c:pt>
                <c:pt idx="10215">
                  <c:v>-5.5035599999999997E-2</c:v>
                </c:pt>
                <c:pt idx="10216">
                  <c:v>-5.4994899999999999E-2</c:v>
                </c:pt>
                <c:pt idx="10217">
                  <c:v>-5.5331499999999999E-2</c:v>
                </c:pt>
                <c:pt idx="10218">
                  <c:v>-5.5094499999999998E-2</c:v>
                </c:pt>
                <c:pt idx="10219">
                  <c:v>-5.4753200000000002E-2</c:v>
                </c:pt>
                <c:pt idx="10220">
                  <c:v>-5.4355000000000001E-2</c:v>
                </c:pt>
                <c:pt idx="10221">
                  <c:v>-5.3815700000000001E-2</c:v>
                </c:pt>
                <c:pt idx="10222">
                  <c:v>-5.3342899999999999E-2</c:v>
                </c:pt>
                <c:pt idx="10223">
                  <c:v>-5.24909E-2</c:v>
                </c:pt>
                <c:pt idx="10224">
                  <c:v>-5.1330399999999998E-2</c:v>
                </c:pt>
                <c:pt idx="10225">
                  <c:v>-5.0472799999999998E-2</c:v>
                </c:pt>
                <c:pt idx="10226">
                  <c:v>-4.9059800000000001E-2</c:v>
                </c:pt>
                <c:pt idx="10227">
                  <c:v>-4.74978E-2</c:v>
                </c:pt>
                <c:pt idx="10228">
                  <c:v>-4.60642E-2</c:v>
                </c:pt>
                <c:pt idx="10229">
                  <c:v>-4.45669E-2</c:v>
                </c:pt>
                <c:pt idx="10230">
                  <c:v>-4.2639999999999997E-2</c:v>
                </c:pt>
                <c:pt idx="10231">
                  <c:v>-4.0709599999999999E-2</c:v>
                </c:pt>
                <c:pt idx="10232">
                  <c:v>-3.8532700000000003E-2</c:v>
                </c:pt>
                <c:pt idx="10233">
                  <c:v>-3.6794300000000002E-2</c:v>
                </c:pt>
                <c:pt idx="10234">
                  <c:v>-3.4405400000000003E-2</c:v>
                </c:pt>
                <c:pt idx="10235">
                  <c:v>-3.1865400000000002E-2</c:v>
                </c:pt>
                <c:pt idx="10236">
                  <c:v>-2.95914E-2</c:v>
                </c:pt>
                <c:pt idx="10237">
                  <c:v>-2.6918600000000001E-2</c:v>
                </c:pt>
                <c:pt idx="10238">
                  <c:v>-2.4293800000000001E-2</c:v>
                </c:pt>
                <c:pt idx="10239">
                  <c:v>-2.1594100000000001E-2</c:v>
                </c:pt>
                <c:pt idx="10240">
                  <c:v>-1.8594699999999999E-2</c:v>
                </c:pt>
                <c:pt idx="10241">
                  <c:v>-1.5553900000000001E-2</c:v>
                </c:pt>
                <c:pt idx="10242">
                  <c:v>-1.24866E-2</c:v>
                </c:pt>
                <c:pt idx="10243">
                  <c:v>-9.4239500000000004E-3</c:v>
                </c:pt>
                <c:pt idx="10244">
                  <c:v>-6.1188900000000001E-3</c:v>
                </c:pt>
                <c:pt idx="10245">
                  <c:v>-2.7094200000000001E-3</c:v>
                </c:pt>
                <c:pt idx="10246">
                  <c:v>8.3546100000000002E-4</c:v>
                </c:pt>
                <c:pt idx="10247">
                  <c:v>4.4406799999999998E-3</c:v>
                </c:pt>
                <c:pt idx="10248">
                  <c:v>8.0032599999999999E-3</c:v>
                </c:pt>
                <c:pt idx="10249">
                  <c:v>1.17178E-2</c:v>
                </c:pt>
                <c:pt idx="10250">
                  <c:v>1.5553300000000001E-2</c:v>
                </c:pt>
                <c:pt idx="10251">
                  <c:v>1.958E-2</c:v>
                </c:pt>
                <c:pt idx="10252">
                  <c:v>2.3475099999999999E-2</c:v>
                </c:pt>
                <c:pt idx="10253">
                  <c:v>2.7702899999999999E-2</c:v>
                </c:pt>
                <c:pt idx="10254">
                  <c:v>3.1661700000000001E-2</c:v>
                </c:pt>
                <c:pt idx="10255">
                  <c:v>3.59154E-2</c:v>
                </c:pt>
                <c:pt idx="10256">
                  <c:v>4.02186E-2</c:v>
                </c:pt>
                <c:pt idx="10257">
                  <c:v>4.4433599999999997E-2</c:v>
                </c:pt>
                <c:pt idx="10258">
                  <c:v>4.8877499999999997E-2</c:v>
                </c:pt>
                <c:pt idx="10259">
                  <c:v>5.3141099999999997E-2</c:v>
                </c:pt>
                <c:pt idx="10260">
                  <c:v>5.76442E-2</c:v>
                </c:pt>
                <c:pt idx="10261">
                  <c:v>6.2042600000000003E-2</c:v>
                </c:pt>
                <c:pt idx="10262">
                  <c:v>6.6500799999999999E-2</c:v>
                </c:pt>
                <c:pt idx="10263">
                  <c:v>7.0968000000000003E-2</c:v>
                </c:pt>
                <c:pt idx="10264">
                  <c:v>7.5405200000000006E-2</c:v>
                </c:pt>
                <c:pt idx="10265">
                  <c:v>7.9871899999999996E-2</c:v>
                </c:pt>
                <c:pt idx="10266">
                  <c:v>8.4454199999999993E-2</c:v>
                </c:pt>
                <c:pt idx="10267">
                  <c:v>8.8883299999999998E-2</c:v>
                </c:pt>
                <c:pt idx="10268">
                  <c:v>9.3288300000000005E-2</c:v>
                </c:pt>
                <c:pt idx="10269">
                  <c:v>9.7634200000000004E-2</c:v>
                </c:pt>
                <c:pt idx="10270">
                  <c:v>0.10203</c:v>
                </c:pt>
                <c:pt idx="10271">
                  <c:v>0.10659200000000001</c:v>
                </c:pt>
                <c:pt idx="10272">
                  <c:v>0.110918</c:v>
                </c:pt>
                <c:pt idx="10273">
                  <c:v>0.115207</c:v>
                </c:pt>
                <c:pt idx="10274">
                  <c:v>0.119615</c:v>
                </c:pt>
                <c:pt idx="10275">
                  <c:v>0.123886</c:v>
                </c:pt>
                <c:pt idx="10276">
                  <c:v>0.12812299999999999</c:v>
                </c:pt>
                <c:pt idx="10277">
                  <c:v>0.13247100000000001</c:v>
                </c:pt>
                <c:pt idx="10278">
                  <c:v>0.13640099999999999</c:v>
                </c:pt>
                <c:pt idx="10279">
                  <c:v>0.140761</c:v>
                </c:pt>
                <c:pt idx="10280">
                  <c:v>0.14472099999999999</c:v>
                </c:pt>
                <c:pt idx="10281">
                  <c:v>0.149035</c:v>
                </c:pt>
                <c:pt idx="10282">
                  <c:v>0.15290999999999999</c:v>
                </c:pt>
                <c:pt idx="10283">
                  <c:v>0.156915</c:v>
                </c:pt>
                <c:pt idx="10284">
                  <c:v>0.160829</c:v>
                </c:pt>
                <c:pt idx="10285">
                  <c:v>0.16472200000000001</c:v>
                </c:pt>
                <c:pt idx="10286">
                  <c:v>0.16853000000000001</c:v>
                </c:pt>
                <c:pt idx="10287">
                  <c:v>0.17230999999999999</c:v>
                </c:pt>
                <c:pt idx="10288">
                  <c:v>0.176233</c:v>
                </c:pt>
                <c:pt idx="10289">
                  <c:v>0.18046599999999999</c:v>
                </c:pt>
                <c:pt idx="10290">
                  <c:v>0.18296499999999999</c:v>
                </c:pt>
                <c:pt idx="10291">
                  <c:v>0.18665000000000001</c:v>
                </c:pt>
                <c:pt idx="10292">
                  <c:v>0.19014500000000001</c:v>
                </c:pt>
                <c:pt idx="10293">
                  <c:v>0.193441</c:v>
                </c:pt>
                <c:pt idx="10294">
                  <c:v>0.19608800000000001</c:v>
                </c:pt>
                <c:pt idx="10295">
                  <c:v>0.199403</c:v>
                </c:pt>
                <c:pt idx="10296">
                  <c:v>0.20221700000000001</c:v>
                </c:pt>
                <c:pt idx="10297">
                  <c:v>0.204954</c:v>
                </c:pt>
                <c:pt idx="10298">
                  <c:v>0.20768600000000001</c:v>
                </c:pt>
                <c:pt idx="10299">
                  <c:v>0.21011199999999999</c:v>
                </c:pt>
                <c:pt idx="10300">
                  <c:v>0.212341</c:v>
                </c:pt>
                <c:pt idx="10301">
                  <c:v>0.21490300000000001</c:v>
                </c:pt>
                <c:pt idx="10302">
                  <c:v>0.21691299999999999</c:v>
                </c:pt>
                <c:pt idx="10303">
                  <c:v>0.21886700000000001</c:v>
                </c:pt>
                <c:pt idx="10304">
                  <c:v>0.22084200000000001</c:v>
                </c:pt>
                <c:pt idx="10305">
                  <c:v>0.222694</c:v>
                </c:pt>
                <c:pt idx="10306">
                  <c:v>0.22423000000000001</c:v>
                </c:pt>
                <c:pt idx="10307">
                  <c:v>0.225943</c:v>
                </c:pt>
                <c:pt idx="10308">
                  <c:v>0.22742499999999999</c:v>
                </c:pt>
                <c:pt idx="10309">
                  <c:v>0.22870699999999999</c:v>
                </c:pt>
                <c:pt idx="10310">
                  <c:v>0.22984199999999999</c:v>
                </c:pt>
                <c:pt idx="10311">
                  <c:v>0.23061599999999999</c:v>
                </c:pt>
                <c:pt idx="10312">
                  <c:v>0.23171700000000001</c:v>
                </c:pt>
                <c:pt idx="10313">
                  <c:v>0.23236200000000001</c:v>
                </c:pt>
                <c:pt idx="10314">
                  <c:v>0.23302800000000001</c:v>
                </c:pt>
                <c:pt idx="10315">
                  <c:v>0.23336200000000001</c:v>
                </c:pt>
                <c:pt idx="10316">
                  <c:v>0.23364399999999999</c:v>
                </c:pt>
                <c:pt idx="10317">
                  <c:v>0.233901</c:v>
                </c:pt>
                <c:pt idx="10318">
                  <c:v>0.233683</c:v>
                </c:pt>
                <c:pt idx="10319">
                  <c:v>0.23364499999999999</c:v>
                </c:pt>
                <c:pt idx="10320">
                  <c:v>0.23349800000000001</c:v>
                </c:pt>
                <c:pt idx="10321">
                  <c:v>0.23299300000000001</c:v>
                </c:pt>
                <c:pt idx="10322">
                  <c:v>0.232465</c:v>
                </c:pt>
                <c:pt idx="10323">
                  <c:v>0.23192699999999999</c:v>
                </c:pt>
                <c:pt idx="10324">
                  <c:v>0.23109499999999999</c:v>
                </c:pt>
                <c:pt idx="10325">
                  <c:v>0.23003999999999999</c:v>
                </c:pt>
                <c:pt idx="10326">
                  <c:v>0.22879099999999999</c:v>
                </c:pt>
                <c:pt idx="10327">
                  <c:v>0.22750699999999999</c:v>
                </c:pt>
                <c:pt idx="10328">
                  <c:v>0.22600300000000001</c:v>
                </c:pt>
                <c:pt idx="10329">
                  <c:v>0.224159</c:v>
                </c:pt>
                <c:pt idx="10330">
                  <c:v>0.22255</c:v>
                </c:pt>
                <c:pt idx="10331">
                  <c:v>0.220525</c:v>
                </c:pt>
                <c:pt idx="10332">
                  <c:v>0.21834999999999999</c:v>
                </c:pt>
                <c:pt idx="10333">
                  <c:v>0.216114</c:v>
                </c:pt>
                <c:pt idx="10334">
                  <c:v>0.21359400000000001</c:v>
                </c:pt>
                <c:pt idx="10335">
                  <c:v>0.21120800000000001</c:v>
                </c:pt>
                <c:pt idx="10336">
                  <c:v>0.208374</c:v>
                </c:pt>
                <c:pt idx="10337">
                  <c:v>0.20532900000000001</c:v>
                </c:pt>
                <c:pt idx="10338">
                  <c:v>0.20263800000000001</c:v>
                </c:pt>
                <c:pt idx="10339">
                  <c:v>0.19939000000000001</c:v>
                </c:pt>
                <c:pt idx="10340">
                  <c:v>0.196211</c:v>
                </c:pt>
                <c:pt idx="10341">
                  <c:v>0.19295999999999999</c:v>
                </c:pt>
                <c:pt idx="10342">
                  <c:v>0.189301</c:v>
                </c:pt>
                <c:pt idx="10343">
                  <c:v>0.186003</c:v>
                </c:pt>
                <c:pt idx="10344">
                  <c:v>0.18219299999999999</c:v>
                </c:pt>
                <c:pt idx="10345">
                  <c:v>0.17846400000000001</c:v>
                </c:pt>
                <c:pt idx="10346">
                  <c:v>0.17458699999999999</c:v>
                </c:pt>
                <c:pt idx="10347">
                  <c:v>0.17074600000000001</c:v>
                </c:pt>
                <c:pt idx="10348">
                  <c:v>0.16669300000000001</c:v>
                </c:pt>
                <c:pt idx="10349">
                  <c:v>0.162801</c:v>
                </c:pt>
                <c:pt idx="10350">
                  <c:v>0.15845300000000001</c:v>
                </c:pt>
                <c:pt idx="10351">
                  <c:v>0.154165</c:v>
                </c:pt>
                <c:pt idx="10352">
                  <c:v>0.14977299999999999</c:v>
                </c:pt>
                <c:pt idx="10353">
                  <c:v>0.14530999999999999</c:v>
                </c:pt>
                <c:pt idx="10354">
                  <c:v>0.14083599999999999</c:v>
                </c:pt>
                <c:pt idx="10355">
                  <c:v>0.13657</c:v>
                </c:pt>
                <c:pt idx="10356">
                  <c:v>0.13153000000000001</c:v>
                </c:pt>
                <c:pt idx="10357">
                  <c:v>0.126828</c:v>
                </c:pt>
                <c:pt idx="10358">
                  <c:v>0.12216200000000001</c:v>
                </c:pt>
                <c:pt idx="10359">
                  <c:v>0.11734700000000001</c:v>
                </c:pt>
                <c:pt idx="10360">
                  <c:v>0.11261699999999999</c:v>
                </c:pt>
                <c:pt idx="10361">
                  <c:v>0.10771</c:v>
                </c:pt>
                <c:pt idx="10362">
                  <c:v>0.10276399999999999</c:v>
                </c:pt>
                <c:pt idx="10363">
                  <c:v>9.7753300000000001E-2</c:v>
                </c:pt>
                <c:pt idx="10364">
                  <c:v>9.28229E-2</c:v>
                </c:pt>
                <c:pt idx="10365">
                  <c:v>8.7760299999999999E-2</c:v>
                </c:pt>
                <c:pt idx="10366">
                  <c:v>8.2664500000000002E-2</c:v>
                </c:pt>
                <c:pt idx="10367">
                  <c:v>7.7400399999999994E-2</c:v>
                </c:pt>
                <c:pt idx="10368">
                  <c:v>7.2523400000000002E-2</c:v>
                </c:pt>
                <c:pt idx="10369">
                  <c:v>6.7345299999999997E-2</c:v>
                </c:pt>
                <c:pt idx="10370">
                  <c:v>6.2498699999999997E-2</c:v>
                </c:pt>
                <c:pt idx="10371">
                  <c:v>5.7293799999999999E-2</c:v>
                </c:pt>
                <c:pt idx="10372">
                  <c:v>5.2207099999999999E-2</c:v>
                </c:pt>
                <c:pt idx="10373">
                  <c:v>4.7219700000000003E-2</c:v>
                </c:pt>
                <c:pt idx="10374">
                  <c:v>4.2346099999999998E-2</c:v>
                </c:pt>
                <c:pt idx="10375">
                  <c:v>3.72539E-2</c:v>
                </c:pt>
                <c:pt idx="10376">
                  <c:v>3.2650600000000002E-2</c:v>
                </c:pt>
                <c:pt idx="10377">
                  <c:v>2.7653199999999999E-2</c:v>
                </c:pt>
                <c:pt idx="10378">
                  <c:v>2.29058E-2</c:v>
                </c:pt>
                <c:pt idx="10379">
                  <c:v>1.8058100000000001E-2</c:v>
                </c:pt>
                <c:pt idx="10380">
                  <c:v>1.3564100000000001E-2</c:v>
                </c:pt>
                <c:pt idx="10381">
                  <c:v>9.2105099999999999E-3</c:v>
                </c:pt>
                <c:pt idx="10382">
                  <c:v>4.6142400000000004E-3</c:v>
                </c:pt>
                <c:pt idx="10383" formatCode="0.00E+00">
                  <c:v>7.5044799999999997E-5</c:v>
                </c:pt>
                <c:pt idx="10384">
                  <c:v>-4.4091800000000004E-3</c:v>
                </c:pt>
                <c:pt idx="10385">
                  <c:v>-8.6983500000000005E-3</c:v>
                </c:pt>
                <c:pt idx="10386">
                  <c:v>-1.30209E-2</c:v>
                </c:pt>
                <c:pt idx="10387">
                  <c:v>-1.7321400000000001E-2</c:v>
                </c:pt>
                <c:pt idx="10388">
                  <c:v>-2.1395399999999998E-2</c:v>
                </c:pt>
                <c:pt idx="10389">
                  <c:v>-2.5699199999999998E-2</c:v>
                </c:pt>
                <c:pt idx="10390">
                  <c:v>-2.9852E-2</c:v>
                </c:pt>
                <c:pt idx="10391">
                  <c:v>-3.38018E-2</c:v>
                </c:pt>
                <c:pt idx="10392">
                  <c:v>-3.7451600000000002E-2</c:v>
                </c:pt>
                <c:pt idx="10393">
                  <c:v>-4.1351100000000002E-2</c:v>
                </c:pt>
                <c:pt idx="10394">
                  <c:v>-4.5131499999999998E-2</c:v>
                </c:pt>
                <c:pt idx="10395">
                  <c:v>-4.8698400000000003E-2</c:v>
                </c:pt>
                <c:pt idx="10396">
                  <c:v>-5.2099100000000002E-2</c:v>
                </c:pt>
                <c:pt idx="10397">
                  <c:v>-5.5413999999999998E-2</c:v>
                </c:pt>
                <c:pt idx="10398">
                  <c:v>-5.8876600000000001E-2</c:v>
                </c:pt>
                <c:pt idx="10399">
                  <c:v>-6.2038500000000003E-2</c:v>
                </c:pt>
                <c:pt idx="10400">
                  <c:v>-6.5184199999999998E-2</c:v>
                </c:pt>
                <c:pt idx="10401">
                  <c:v>-6.8344600000000005E-2</c:v>
                </c:pt>
                <c:pt idx="10402">
                  <c:v>-7.0982100000000006E-2</c:v>
                </c:pt>
                <c:pt idx="10403">
                  <c:v>-7.4049900000000002E-2</c:v>
                </c:pt>
                <c:pt idx="10404">
                  <c:v>-7.6681100000000002E-2</c:v>
                </c:pt>
                <c:pt idx="10405">
                  <c:v>-7.9278500000000002E-2</c:v>
                </c:pt>
                <c:pt idx="10406">
                  <c:v>-8.1801100000000002E-2</c:v>
                </c:pt>
                <c:pt idx="10407">
                  <c:v>-8.4198899999999993E-2</c:v>
                </c:pt>
                <c:pt idx="10408">
                  <c:v>-8.6711099999999999E-2</c:v>
                </c:pt>
                <c:pt idx="10409">
                  <c:v>-8.8537299999999999E-2</c:v>
                </c:pt>
                <c:pt idx="10410">
                  <c:v>-9.0707999999999997E-2</c:v>
                </c:pt>
                <c:pt idx="10411">
                  <c:v>-9.2939599999999997E-2</c:v>
                </c:pt>
                <c:pt idx="10412">
                  <c:v>-9.4620800000000005E-2</c:v>
                </c:pt>
                <c:pt idx="10413">
                  <c:v>-9.6516699999999997E-2</c:v>
                </c:pt>
                <c:pt idx="10414">
                  <c:v>-9.8433699999999999E-2</c:v>
                </c:pt>
                <c:pt idx="10415">
                  <c:v>-9.9948599999999999E-2</c:v>
                </c:pt>
                <c:pt idx="10416">
                  <c:v>-0.101564</c:v>
                </c:pt>
                <c:pt idx="10417">
                  <c:v>-0.10299800000000001</c:v>
                </c:pt>
                <c:pt idx="10418">
                  <c:v>-0.104404</c:v>
                </c:pt>
                <c:pt idx="10419">
                  <c:v>-0.105763</c:v>
                </c:pt>
                <c:pt idx="10420">
                  <c:v>-0.106909</c:v>
                </c:pt>
                <c:pt idx="10421">
                  <c:v>-0.108236</c:v>
                </c:pt>
                <c:pt idx="10422">
                  <c:v>-0.109361</c:v>
                </c:pt>
                <c:pt idx="10423">
                  <c:v>-0.11035399999999999</c:v>
                </c:pt>
                <c:pt idx="10424">
                  <c:v>-0.11132</c:v>
                </c:pt>
                <c:pt idx="10425">
                  <c:v>-0.11226899999999999</c:v>
                </c:pt>
                <c:pt idx="10426">
                  <c:v>-0.11279599999999999</c:v>
                </c:pt>
                <c:pt idx="10427">
                  <c:v>-0.11368499999999999</c:v>
                </c:pt>
                <c:pt idx="10428">
                  <c:v>-0.114218</c:v>
                </c:pt>
                <c:pt idx="10429">
                  <c:v>-0.114777</c:v>
                </c:pt>
                <c:pt idx="10430">
                  <c:v>-0.115189</c:v>
                </c:pt>
                <c:pt idx="10431">
                  <c:v>-0.11561299999999999</c:v>
                </c:pt>
                <c:pt idx="10432">
                  <c:v>-0.11591700000000001</c:v>
                </c:pt>
                <c:pt idx="10433">
                  <c:v>-0.116088</c:v>
                </c:pt>
                <c:pt idx="10434">
                  <c:v>-0.11658300000000001</c:v>
                </c:pt>
                <c:pt idx="10435">
                  <c:v>-0.11683300000000001</c:v>
                </c:pt>
                <c:pt idx="10436">
                  <c:v>-0.11702700000000001</c:v>
                </c:pt>
                <c:pt idx="10437">
                  <c:v>-0.117127</c:v>
                </c:pt>
                <c:pt idx="10438">
                  <c:v>-0.117184</c:v>
                </c:pt>
                <c:pt idx="10439">
                  <c:v>-0.117283</c:v>
                </c:pt>
                <c:pt idx="10440">
                  <c:v>-0.117115</c:v>
                </c:pt>
                <c:pt idx="10441">
                  <c:v>-0.117294</c:v>
                </c:pt>
                <c:pt idx="10442">
                  <c:v>-0.117102</c:v>
                </c:pt>
                <c:pt idx="10443">
                  <c:v>-0.11693099999999999</c:v>
                </c:pt>
                <c:pt idx="10444">
                  <c:v>-0.116869</c:v>
                </c:pt>
                <c:pt idx="10445">
                  <c:v>-0.116726</c:v>
                </c:pt>
                <c:pt idx="10446">
                  <c:v>-0.11692</c:v>
                </c:pt>
                <c:pt idx="10447">
                  <c:v>-0.11674900000000001</c:v>
                </c:pt>
                <c:pt idx="10448">
                  <c:v>-0.116921</c:v>
                </c:pt>
                <c:pt idx="10449">
                  <c:v>-0.11662699999999999</c:v>
                </c:pt>
                <c:pt idx="10450">
                  <c:v>-0.116568</c:v>
                </c:pt>
                <c:pt idx="10451">
                  <c:v>-0.116395</c:v>
                </c:pt>
                <c:pt idx="10452">
                  <c:v>-0.116478</c:v>
                </c:pt>
                <c:pt idx="10453">
                  <c:v>-0.116281</c:v>
                </c:pt>
                <c:pt idx="10454">
                  <c:v>-0.116051</c:v>
                </c:pt>
                <c:pt idx="10455">
                  <c:v>-0.11596099999999999</c:v>
                </c:pt>
                <c:pt idx="10456">
                  <c:v>-0.11577900000000001</c:v>
                </c:pt>
                <c:pt idx="10457">
                  <c:v>-0.115713</c:v>
                </c:pt>
                <c:pt idx="10458">
                  <c:v>-0.115632</c:v>
                </c:pt>
                <c:pt idx="10459">
                  <c:v>-0.115478</c:v>
                </c:pt>
                <c:pt idx="10460">
                  <c:v>-0.115615</c:v>
                </c:pt>
                <c:pt idx="10461">
                  <c:v>-0.11569500000000001</c:v>
                </c:pt>
                <c:pt idx="10462">
                  <c:v>-0.115853</c:v>
                </c:pt>
                <c:pt idx="10463">
                  <c:v>-0.11604</c:v>
                </c:pt>
                <c:pt idx="10464">
                  <c:v>-0.11637</c:v>
                </c:pt>
                <c:pt idx="10465">
                  <c:v>-0.116633</c:v>
                </c:pt>
                <c:pt idx="10466">
                  <c:v>-0.116998</c:v>
                </c:pt>
                <c:pt idx="10467">
                  <c:v>-0.117547</c:v>
                </c:pt>
                <c:pt idx="10468">
                  <c:v>-0.11805599999999999</c:v>
                </c:pt>
                <c:pt idx="10469">
                  <c:v>-0.118466</c:v>
                </c:pt>
                <c:pt idx="10470">
                  <c:v>-0.119001</c:v>
                </c:pt>
                <c:pt idx="10471">
                  <c:v>-0.11964900000000001</c:v>
                </c:pt>
                <c:pt idx="10472">
                  <c:v>-0.12034</c:v>
                </c:pt>
                <c:pt idx="10473">
                  <c:v>-0.121258</c:v>
                </c:pt>
                <c:pt idx="10474">
                  <c:v>-0.122448</c:v>
                </c:pt>
                <c:pt idx="10475">
                  <c:v>-0.12341299999999999</c:v>
                </c:pt>
                <c:pt idx="10476">
                  <c:v>-0.124405</c:v>
                </c:pt>
                <c:pt idx="10477">
                  <c:v>-0.125719</c:v>
                </c:pt>
                <c:pt idx="10478">
                  <c:v>-0.12684699999999999</c:v>
                </c:pt>
                <c:pt idx="10479">
                  <c:v>-0.128081</c:v>
                </c:pt>
                <c:pt idx="10480">
                  <c:v>-0.129553</c:v>
                </c:pt>
                <c:pt idx="10481">
                  <c:v>-0.13112499999999999</c:v>
                </c:pt>
                <c:pt idx="10482">
                  <c:v>-0.13263900000000001</c:v>
                </c:pt>
                <c:pt idx="10483">
                  <c:v>-0.134299</c:v>
                </c:pt>
                <c:pt idx="10484">
                  <c:v>-0.13588800000000001</c:v>
                </c:pt>
                <c:pt idx="10485">
                  <c:v>-0.13791900000000001</c:v>
                </c:pt>
                <c:pt idx="10486">
                  <c:v>-0.14000000000000001</c:v>
                </c:pt>
                <c:pt idx="10487">
                  <c:v>-0.14213999999999999</c:v>
                </c:pt>
                <c:pt idx="10488">
                  <c:v>-0.14430999999999999</c:v>
                </c:pt>
                <c:pt idx="10489">
                  <c:v>-0.146454</c:v>
                </c:pt>
                <c:pt idx="10490">
                  <c:v>-0.14896599999999999</c:v>
                </c:pt>
                <c:pt idx="10491">
                  <c:v>-0.15185399999999999</c:v>
                </c:pt>
                <c:pt idx="10492">
                  <c:v>-0.154332</c:v>
                </c:pt>
                <c:pt idx="10493">
                  <c:v>-0.15715899999999999</c:v>
                </c:pt>
                <c:pt idx="10494">
                  <c:v>-0.16011400000000001</c:v>
                </c:pt>
                <c:pt idx="10495">
                  <c:v>-0.163052</c:v>
                </c:pt>
                <c:pt idx="10496">
                  <c:v>-0.16611400000000001</c:v>
                </c:pt>
                <c:pt idx="10497">
                  <c:v>-0.16942699999999999</c:v>
                </c:pt>
                <c:pt idx="10498">
                  <c:v>-0.17260600000000001</c:v>
                </c:pt>
                <c:pt idx="10499">
                  <c:v>-0.17596300000000001</c:v>
                </c:pt>
                <c:pt idx="10500">
                  <c:v>-0.17967900000000001</c:v>
                </c:pt>
                <c:pt idx="10501">
                  <c:v>-0.183279</c:v>
                </c:pt>
                <c:pt idx="10502">
                  <c:v>-0.18709700000000001</c:v>
                </c:pt>
                <c:pt idx="10503">
                  <c:v>-0.190771</c:v>
                </c:pt>
                <c:pt idx="10504">
                  <c:v>-0.194774</c:v>
                </c:pt>
                <c:pt idx="10505">
                  <c:v>-0.19866300000000001</c:v>
                </c:pt>
                <c:pt idx="10506">
                  <c:v>-0.20295199999999999</c:v>
                </c:pt>
                <c:pt idx="10507">
                  <c:v>-0.207098</c:v>
                </c:pt>
                <c:pt idx="10508">
                  <c:v>-0.21152699999999999</c:v>
                </c:pt>
                <c:pt idx="10509">
                  <c:v>-0.21596199999999999</c:v>
                </c:pt>
                <c:pt idx="10510">
                  <c:v>-0.22034599999999999</c:v>
                </c:pt>
                <c:pt idx="10511">
                  <c:v>-0.225054</c:v>
                </c:pt>
                <c:pt idx="10512">
                  <c:v>-0.229712</c:v>
                </c:pt>
                <c:pt idx="10513">
                  <c:v>-0.23455699999999999</c:v>
                </c:pt>
                <c:pt idx="10514">
                  <c:v>-0.23929900000000001</c:v>
                </c:pt>
                <c:pt idx="10515">
                  <c:v>-0.24429300000000001</c:v>
                </c:pt>
                <c:pt idx="10516">
                  <c:v>-0.24939500000000001</c:v>
                </c:pt>
                <c:pt idx="10517">
                  <c:v>-0.25442900000000002</c:v>
                </c:pt>
                <c:pt idx="10518">
                  <c:v>-0.25945499999999999</c:v>
                </c:pt>
                <c:pt idx="10519">
                  <c:v>-0.264538</c:v>
                </c:pt>
                <c:pt idx="10520">
                  <c:v>-0.26979300000000001</c:v>
                </c:pt>
                <c:pt idx="10521">
                  <c:v>-0.27507399999999999</c:v>
                </c:pt>
                <c:pt idx="10522">
                  <c:v>-0.28036499999999998</c:v>
                </c:pt>
                <c:pt idx="10523">
                  <c:v>-0.28575800000000001</c:v>
                </c:pt>
                <c:pt idx="10524">
                  <c:v>-0.29113099999999997</c:v>
                </c:pt>
                <c:pt idx="10525">
                  <c:v>-0.29680200000000001</c:v>
                </c:pt>
                <c:pt idx="10526">
                  <c:v>-0.30218099999999998</c:v>
                </c:pt>
                <c:pt idx="10527">
                  <c:v>-0.30786599999999997</c:v>
                </c:pt>
                <c:pt idx="10528">
                  <c:v>-0.31357499999999999</c:v>
                </c:pt>
                <c:pt idx="10529">
                  <c:v>-0.31936199999999998</c:v>
                </c:pt>
                <c:pt idx="10530">
                  <c:v>-0.32491100000000001</c:v>
                </c:pt>
                <c:pt idx="10531">
                  <c:v>-0.33057999999999998</c:v>
                </c:pt>
                <c:pt idx="10532">
                  <c:v>-0.33612500000000001</c:v>
                </c:pt>
                <c:pt idx="10533">
                  <c:v>-0.34191199999999999</c:v>
                </c:pt>
                <c:pt idx="10534">
                  <c:v>-0.34760999999999997</c:v>
                </c:pt>
                <c:pt idx="10535">
                  <c:v>-0.35324899999999998</c:v>
                </c:pt>
                <c:pt idx="10536">
                  <c:v>-0.35891000000000001</c:v>
                </c:pt>
                <c:pt idx="10537">
                  <c:v>-0.36439199999999999</c:v>
                </c:pt>
                <c:pt idx="10538">
                  <c:v>-0.37013499999999999</c:v>
                </c:pt>
                <c:pt idx="10539">
                  <c:v>-0.37562800000000002</c:v>
                </c:pt>
                <c:pt idx="10540">
                  <c:v>-0.38120999999999999</c:v>
                </c:pt>
                <c:pt idx="10541">
                  <c:v>-0.38678099999999999</c:v>
                </c:pt>
                <c:pt idx="10542">
                  <c:v>-0.39241599999999999</c:v>
                </c:pt>
                <c:pt idx="10543">
                  <c:v>-0.39791399999999999</c:v>
                </c:pt>
                <c:pt idx="10544">
                  <c:v>-0.40336300000000003</c:v>
                </c:pt>
                <c:pt idx="10545">
                  <c:v>-0.40870699999999999</c:v>
                </c:pt>
                <c:pt idx="10546">
                  <c:v>-0.41406500000000002</c:v>
                </c:pt>
                <c:pt idx="10547">
                  <c:v>-0.41946499999999998</c:v>
                </c:pt>
                <c:pt idx="10548">
                  <c:v>-0.42491800000000002</c:v>
                </c:pt>
                <c:pt idx="10549">
                  <c:v>-0.43007400000000001</c:v>
                </c:pt>
                <c:pt idx="10550">
                  <c:v>-0.43519799999999997</c:v>
                </c:pt>
                <c:pt idx="10551">
                  <c:v>-0.440222</c:v>
                </c:pt>
                <c:pt idx="10552">
                  <c:v>-0.44546599999999997</c:v>
                </c:pt>
                <c:pt idx="10553">
                  <c:v>-0.450239</c:v>
                </c:pt>
                <c:pt idx="10554">
                  <c:v>-0.45523200000000003</c:v>
                </c:pt>
                <c:pt idx="10555">
                  <c:v>-0.45981300000000003</c:v>
                </c:pt>
                <c:pt idx="10556">
                  <c:v>-0.46449200000000002</c:v>
                </c:pt>
                <c:pt idx="10557">
                  <c:v>-0.46912799999999999</c:v>
                </c:pt>
                <c:pt idx="10558">
                  <c:v>-0.47346700000000003</c:v>
                </c:pt>
                <c:pt idx="10559">
                  <c:v>-0.477883</c:v>
                </c:pt>
                <c:pt idx="10560">
                  <c:v>-0.48186699999999999</c:v>
                </c:pt>
                <c:pt idx="10561">
                  <c:v>-0.48610300000000001</c:v>
                </c:pt>
                <c:pt idx="10562">
                  <c:v>-0.48986000000000002</c:v>
                </c:pt>
                <c:pt idx="10563">
                  <c:v>-0.49389</c:v>
                </c:pt>
                <c:pt idx="10564">
                  <c:v>-0.49734200000000001</c:v>
                </c:pt>
                <c:pt idx="10565">
                  <c:v>-0.50111000000000006</c:v>
                </c:pt>
                <c:pt idx="10566">
                  <c:v>-0.50443000000000005</c:v>
                </c:pt>
                <c:pt idx="10567">
                  <c:v>-0.507969</c:v>
                </c:pt>
                <c:pt idx="10568">
                  <c:v>-0.51102000000000003</c:v>
                </c:pt>
                <c:pt idx="10569">
                  <c:v>-0.51397700000000002</c:v>
                </c:pt>
                <c:pt idx="10570">
                  <c:v>-0.51706600000000003</c:v>
                </c:pt>
                <c:pt idx="10571">
                  <c:v>-0.51967699999999994</c:v>
                </c:pt>
                <c:pt idx="10572">
                  <c:v>-0.52241199999999999</c:v>
                </c:pt>
                <c:pt idx="10573">
                  <c:v>-0.52481500000000003</c:v>
                </c:pt>
                <c:pt idx="10574">
                  <c:v>-0.52702599999999999</c:v>
                </c:pt>
                <c:pt idx="10575">
                  <c:v>-0.52950799999999998</c:v>
                </c:pt>
                <c:pt idx="10576">
                  <c:v>-0.53140600000000004</c:v>
                </c:pt>
                <c:pt idx="10577">
                  <c:v>-0.53347199999999995</c:v>
                </c:pt>
                <c:pt idx="10578">
                  <c:v>-0.53512199999999999</c:v>
                </c:pt>
                <c:pt idx="10579">
                  <c:v>-0.53701600000000005</c:v>
                </c:pt>
                <c:pt idx="10580">
                  <c:v>-0.53831799999999996</c:v>
                </c:pt>
                <c:pt idx="10581">
                  <c:v>-0.53967299999999996</c:v>
                </c:pt>
                <c:pt idx="10582">
                  <c:v>-0.54080399999999995</c:v>
                </c:pt>
                <c:pt idx="10583">
                  <c:v>-0.54193599999999997</c:v>
                </c:pt>
                <c:pt idx="10584">
                  <c:v>-0.54270300000000005</c:v>
                </c:pt>
                <c:pt idx="10585">
                  <c:v>-0.54336099999999998</c:v>
                </c:pt>
                <c:pt idx="10586">
                  <c:v>-0.54415199999999997</c:v>
                </c:pt>
                <c:pt idx="10587">
                  <c:v>-0.54427599999999998</c:v>
                </c:pt>
                <c:pt idx="10588">
                  <c:v>-0.54445500000000002</c:v>
                </c:pt>
                <c:pt idx="10589">
                  <c:v>-0.54436700000000005</c:v>
                </c:pt>
                <c:pt idx="10590">
                  <c:v>-0.54411699999999996</c:v>
                </c:pt>
                <c:pt idx="10591">
                  <c:v>-0.54365799999999997</c:v>
                </c:pt>
                <c:pt idx="10592">
                  <c:v>-0.54308400000000001</c:v>
                </c:pt>
                <c:pt idx="10593">
                  <c:v>-0.54251799999999994</c:v>
                </c:pt>
                <c:pt idx="10594">
                  <c:v>-0.541682</c:v>
                </c:pt>
                <c:pt idx="10595">
                  <c:v>-0.54073499999999997</c:v>
                </c:pt>
                <c:pt idx="10596">
                  <c:v>-0.53970399999999996</c:v>
                </c:pt>
                <c:pt idx="10597">
                  <c:v>-0.53847900000000004</c:v>
                </c:pt>
                <c:pt idx="10598">
                  <c:v>-0.53713699999999998</c:v>
                </c:pt>
                <c:pt idx="10599">
                  <c:v>-0.53563099999999997</c:v>
                </c:pt>
                <c:pt idx="10600">
                  <c:v>-0.53416600000000003</c:v>
                </c:pt>
                <c:pt idx="10601">
                  <c:v>-0.53237100000000004</c:v>
                </c:pt>
                <c:pt idx="10602">
                  <c:v>-0.53064</c:v>
                </c:pt>
                <c:pt idx="10603">
                  <c:v>-0.52848600000000001</c:v>
                </c:pt>
                <c:pt idx="10604">
                  <c:v>-0.526474</c:v>
                </c:pt>
                <c:pt idx="10605">
                  <c:v>-0.52417899999999995</c:v>
                </c:pt>
                <c:pt idx="10606">
                  <c:v>-0.52168800000000004</c:v>
                </c:pt>
                <c:pt idx="10607">
                  <c:v>-0.51912100000000005</c:v>
                </c:pt>
                <c:pt idx="10608">
                  <c:v>-0.516629</c:v>
                </c:pt>
                <c:pt idx="10609">
                  <c:v>-0.51368100000000005</c:v>
                </c:pt>
                <c:pt idx="10610">
                  <c:v>-0.510826</c:v>
                </c:pt>
                <c:pt idx="10611">
                  <c:v>-0.50781600000000005</c:v>
                </c:pt>
                <c:pt idx="10612">
                  <c:v>-0.50471500000000002</c:v>
                </c:pt>
                <c:pt idx="10613">
                  <c:v>-0.50186299999999995</c:v>
                </c:pt>
                <c:pt idx="10614">
                  <c:v>-0.49807800000000002</c:v>
                </c:pt>
                <c:pt idx="10615">
                  <c:v>-0.49497000000000002</c:v>
                </c:pt>
                <c:pt idx="10616">
                  <c:v>-0.49136400000000002</c:v>
                </c:pt>
                <c:pt idx="10617">
                  <c:v>-0.48789399999999999</c:v>
                </c:pt>
                <c:pt idx="10618">
                  <c:v>-0.48432999999999998</c:v>
                </c:pt>
                <c:pt idx="10619">
                  <c:v>-0.48068</c:v>
                </c:pt>
                <c:pt idx="10620">
                  <c:v>-0.476908</c:v>
                </c:pt>
                <c:pt idx="10621">
                  <c:v>-0.47323199999999999</c:v>
                </c:pt>
                <c:pt idx="10622">
                  <c:v>-0.46921499999999999</c:v>
                </c:pt>
                <c:pt idx="10623">
                  <c:v>-0.46555099999999999</c:v>
                </c:pt>
                <c:pt idx="10624">
                  <c:v>-0.46154800000000001</c:v>
                </c:pt>
                <c:pt idx="10625">
                  <c:v>-0.457318</c:v>
                </c:pt>
                <c:pt idx="10626">
                  <c:v>-0.45325199999999999</c:v>
                </c:pt>
                <c:pt idx="10627">
                  <c:v>-0.44908799999999999</c:v>
                </c:pt>
                <c:pt idx="10628">
                  <c:v>-0.44511299999999998</c:v>
                </c:pt>
                <c:pt idx="10629">
                  <c:v>-0.44103599999999998</c:v>
                </c:pt>
                <c:pt idx="10630">
                  <c:v>-0.43674499999999999</c:v>
                </c:pt>
                <c:pt idx="10631">
                  <c:v>-0.43252000000000002</c:v>
                </c:pt>
                <c:pt idx="10632">
                  <c:v>-0.42823099999999997</c:v>
                </c:pt>
                <c:pt idx="10633">
                  <c:v>-0.42412499999999997</c:v>
                </c:pt>
                <c:pt idx="10634">
                  <c:v>-0.419651</c:v>
                </c:pt>
                <c:pt idx="10635">
                  <c:v>-0.41551700000000003</c:v>
                </c:pt>
                <c:pt idx="10636">
                  <c:v>-0.411213</c:v>
                </c:pt>
                <c:pt idx="10637">
                  <c:v>-0.40690700000000002</c:v>
                </c:pt>
                <c:pt idx="10638">
                  <c:v>-0.402582</c:v>
                </c:pt>
                <c:pt idx="10639">
                  <c:v>-0.39840599999999998</c:v>
                </c:pt>
                <c:pt idx="10640">
                  <c:v>-0.39430100000000001</c:v>
                </c:pt>
                <c:pt idx="10641">
                  <c:v>-0.38999</c:v>
                </c:pt>
                <c:pt idx="10642">
                  <c:v>-0.38566299999999998</c:v>
                </c:pt>
                <c:pt idx="10643">
                  <c:v>-0.38129000000000002</c:v>
                </c:pt>
                <c:pt idx="10644">
                  <c:v>-0.377301</c:v>
                </c:pt>
                <c:pt idx="10645">
                  <c:v>-0.37315599999999999</c:v>
                </c:pt>
                <c:pt idx="10646">
                  <c:v>-0.36906499999999998</c:v>
                </c:pt>
                <c:pt idx="10647">
                  <c:v>-0.36479099999999998</c:v>
                </c:pt>
                <c:pt idx="10648">
                  <c:v>-0.36055599999999999</c:v>
                </c:pt>
                <c:pt idx="10649">
                  <c:v>-0.35658499999999999</c:v>
                </c:pt>
                <c:pt idx="10650">
                  <c:v>-0.35278799999999999</c:v>
                </c:pt>
                <c:pt idx="10651">
                  <c:v>-0.34878500000000001</c:v>
                </c:pt>
                <c:pt idx="10652">
                  <c:v>-0.34503299999999998</c:v>
                </c:pt>
                <c:pt idx="10653">
                  <c:v>-0.34078199999999997</c:v>
                </c:pt>
                <c:pt idx="10654">
                  <c:v>-0.33713799999999999</c:v>
                </c:pt>
                <c:pt idx="10655">
                  <c:v>-0.33322499999999999</c:v>
                </c:pt>
                <c:pt idx="10656">
                  <c:v>-0.32953700000000002</c:v>
                </c:pt>
                <c:pt idx="10657">
                  <c:v>-0.325874</c:v>
                </c:pt>
                <c:pt idx="10658">
                  <c:v>-0.32200699999999999</c:v>
                </c:pt>
                <c:pt idx="10659">
                  <c:v>-0.318411</c:v>
                </c:pt>
                <c:pt idx="10660">
                  <c:v>-0.31513600000000003</c:v>
                </c:pt>
                <c:pt idx="10661">
                  <c:v>-0.31134800000000001</c:v>
                </c:pt>
                <c:pt idx="10662">
                  <c:v>-0.30807899999999999</c:v>
                </c:pt>
                <c:pt idx="10663">
                  <c:v>-0.30486400000000002</c:v>
                </c:pt>
                <c:pt idx="10664">
                  <c:v>-0.30147200000000002</c:v>
                </c:pt>
                <c:pt idx="10665">
                  <c:v>-0.29855100000000001</c:v>
                </c:pt>
                <c:pt idx="10666">
                  <c:v>-0.295464</c:v>
                </c:pt>
                <c:pt idx="10667">
                  <c:v>-0.29212900000000003</c:v>
                </c:pt>
                <c:pt idx="10668">
                  <c:v>-0.28940300000000002</c:v>
                </c:pt>
                <c:pt idx="10669">
                  <c:v>-0.28644599999999998</c:v>
                </c:pt>
                <c:pt idx="10670">
                  <c:v>-0.28351900000000002</c:v>
                </c:pt>
                <c:pt idx="10671">
                  <c:v>-0.28064499999999998</c:v>
                </c:pt>
                <c:pt idx="10672">
                  <c:v>-0.27782200000000001</c:v>
                </c:pt>
                <c:pt idx="10673">
                  <c:v>-0.27534199999999998</c:v>
                </c:pt>
                <c:pt idx="10674">
                  <c:v>-0.27234799999999998</c:v>
                </c:pt>
                <c:pt idx="10675">
                  <c:v>-0.26986399999999999</c:v>
                </c:pt>
                <c:pt idx="10676">
                  <c:v>-0.26714700000000002</c:v>
                </c:pt>
                <c:pt idx="10677">
                  <c:v>-0.26476</c:v>
                </c:pt>
                <c:pt idx="10678">
                  <c:v>-0.26252999999999999</c:v>
                </c:pt>
                <c:pt idx="10679">
                  <c:v>-0.260328</c:v>
                </c:pt>
                <c:pt idx="10680">
                  <c:v>-0.257664</c:v>
                </c:pt>
                <c:pt idx="10681">
                  <c:v>-0.25544699999999998</c:v>
                </c:pt>
                <c:pt idx="10682">
                  <c:v>-0.25327100000000002</c:v>
                </c:pt>
                <c:pt idx="10683">
                  <c:v>-0.25109199999999998</c:v>
                </c:pt>
                <c:pt idx="10684">
                  <c:v>-0.24877199999999999</c:v>
                </c:pt>
                <c:pt idx="10685">
                  <c:v>-0.24663499999999999</c:v>
                </c:pt>
                <c:pt idx="10686">
                  <c:v>-0.24468799999999999</c:v>
                </c:pt>
                <c:pt idx="10687">
                  <c:v>-0.24248500000000001</c:v>
                </c:pt>
                <c:pt idx="10688">
                  <c:v>-0.240762</c:v>
                </c:pt>
                <c:pt idx="10689">
                  <c:v>-0.23865700000000001</c:v>
                </c:pt>
                <c:pt idx="10690">
                  <c:v>-0.236759</c:v>
                </c:pt>
                <c:pt idx="10691">
                  <c:v>-0.23502999999999999</c:v>
                </c:pt>
                <c:pt idx="10692">
                  <c:v>-0.23305600000000001</c:v>
                </c:pt>
                <c:pt idx="10693">
                  <c:v>-0.23080200000000001</c:v>
                </c:pt>
                <c:pt idx="10694">
                  <c:v>-0.229382</c:v>
                </c:pt>
                <c:pt idx="10695">
                  <c:v>-0.22737599999999999</c:v>
                </c:pt>
                <c:pt idx="10696">
                  <c:v>-0.2253</c:v>
                </c:pt>
                <c:pt idx="10697">
                  <c:v>-0.22357199999999999</c:v>
                </c:pt>
                <c:pt idx="10698">
                  <c:v>-0.22180800000000001</c:v>
                </c:pt>
                <c:pt idx="10699">
                  <c:v>-0.220305</c:v>
                </c:pt>
                <c:pt idx="10700">
                  <c:v>-0.218468</c:v>
                </c:pt>
                <c:pt idx="10701">
                  <c:v>-0.21676400000000001</c:v>
                </c:pt>
                <c:pt idx="10702">
                  <c:v>-0.214975</c:v>
                </c:pt>
                <c:pt idx="10703">
                  <c:v>-0.21331700000000001</c:v>
                </c:pt>
                <c:pt idx="10704">
                  <c:v>-0.21165700000000001</c:v>
                </c:pt>
                <c:pt idx="10705">
                  <c:v>-0.20983199999999999</c:v>
                </c:pt>
                <c:pt idx="10706">
                  <c:v>-0.208179</c:v>
                </c:pt>
                <c:pt idx="10707">
                  <c:v>-0.20627200000000001</c:v>
                </c:pt>
                <c:pt idx="10708">
                  <c:v>-0.20425099999999999</c:v>
                </c:pt>
                <c:pt idx="10709">
                  <c:v>-0.20247799999999999</c:v>
                </c:pt>
                <c:pt idx="10710">
                  <c:v>-0.20042299999999999</c:v>
                </c:pt>
                <c:pt idx="10711">
                  <c:v>-0.19863400000000001</c:v>
                </c:pt>
                <c:pt idx="10712">
                  <c:v>-0.19642699999999999</c:v>
                </c:pt>
                <c:pt idx="10713">
                  <c:v>-0.19428899999999999</c:v>
                </c:pt>
                <c:pt idx="10714">
                  <c:v>-0.192334</c:v>
                </c:pt>
                <c:pt idx="10715">
                  <c:v>-0.190079</c:v>
                </c:pt>
                <c:pt idx="10716">
                  <c:v>-0.18793799999999999</c:v>
                </c:pt>
                <c:pt idx="10717">
                  <c:v>-0.185832</c:v>
                </c:pt>
                <c:pt idx="10718">
                  <c:v>-0.183472</c:v>
                </c:pt>
                <c:pt idx="10719">
                  <c:v>-0.18112500000000001</c:v>
                </c:pt>
                <c:pt idx="10720">
                  <c:v>-0.17874499999999999</c:v>
                </c:pt>
                <c:pt idx="10721">
                  <c:v>-0.176203</c:v>
                </c:pt>
                <c:pt idx="10722">
                  <c:v>-0.173675</c:v>
                </c:pt>
                <c:pt idx="10723">
                  <c:v>-0.17116600000000001</c:v>
                </c:pt>
                <c:pt idx="10724">
                  <c:v>-0.16841500000000001</c:v>
                </c:pt>
                <c:pt idx="10725">
                  <c:v>-0.16572100000000001</c:v>
                </c:pt>
                <c:pt idx="10726">
                  <c:v>-0.16284399999999999</c:v>
                </c:pt>
                <c:pt idx="10727">
                  <c:v>-0.16014800000000001</c:v>
                </c:pt>
                <c:pt idx="10728">
                  <c:v>-0.157084</c:v>
                </c:pt>
                <c:pt idx="10729">
                  <c:v>-0.15407000000000001</c:v>
                </c:pt>
                <c:pt idx="10730">
                  <c:v>-0.15085799999999999</c:v>
                </c:pt>
                <c:pt idx="10731">
                  <c:v>-0.14771899999999999</c:v>
                </c:pt>
                <c:pt idx="10732">
                  <c:v>-0.144508</c:v>
                </c:pt>
                <c:pt idx="10733">
                  <c:v>-0.14096500000000001</c:v>
                </c:pt>
                <c:pt idx="10734">
                  <c:v>-0.13730400000000001</c:v>
                </c:pt>
                <c:pt idx="10735">
                  <c:v>-0.133714</c:v>
                </c:pt>
                <c:pt idx="10736">
                  <c:v>-0.13012099999999999</c:v>
                </c:pt>
                <c:pt idx="10737">
                  <c:v>-0.12613199999999999</c:v>
                </c:pt>
                <c:pt idx="10738">
                  <c:v>-0.12214800000000001</c:v>
                </c:pt>
                <c:pt idx="10739">
                  <c:v>-0.11805</c:v>
                </c:pt>
                <c:pt idx="10740">
                  <c:v>-0.11389299999999999</c:v>
                </c:pt>
                <c:pt idx="10741">
                  <c:v>-0.109554</c:v>
                </c:pt>
                <c:pt idx="10742">
                  <c:v>-0.105022</c:v>
                </c:pt>
                <c:pt idx="10743">
                  <c:v>-0.100539</c:v>
                </c:pt>
                <c:pt idx="10744">
                  <c:v>-9.6064800000000006E-2</c:v>
                </c:pt>
                <c:pt idx="10745">
                  <c:v>-9.1234999999999997E-2</c:v>
                </c:pt>
                <c:pt idx="10746">
                  <c:v>-8.6250900000000005E-2</c:v>
                </c:pt>
                <c:pt idx="10747">
                  <c:v>-8.1367499999999995E-2</c:v>
                </c:pt>
                <c:pt idx="10748">
                  <c:v>-7.6373499999999997E-2</c:v>
                </c:pt>
                <c:pt idx="10749">
                  <c:v>-7.1255200000000005E-2</c:v>
                </c:pt>
                <c:pt idx="10750">
                  <c:v>-6.6021399999999994E-2</c:v>
                </c:pt>
                <c:pt idx="10751">
                  <c:v>-6.0656500000000002E-2</c:v>
                </c:pt>
                <c:pt idx="10752">
                  <c:v>-5.51368E-2</c:v>
                </c:pt>
                <c:pt idx="10753">
                  <c:v>-4.9514799999999998E-2</c:v>
                </c:pt>
                <c:pt idx="10754">
                  <c:v>-4.3926E-2</c:v>
                </c:pt>
                <c:pt idx="10755">
                  <c:v>-3.7913700000000002E-2</c:v>
                </c:pt>
                <c:pt idx="10756">
                  <c:v>-3.1968400000000001E-2</c:v>
                </c:pt>
                <c:pt idx="10757">
                  <c:v>-2.5865699999999998E-2</c:v>
                </c:pt>
                <c:pt idx="10758">
                  <c:v>-1.9588000000000001E-2</c:v>
                </c:pt>
                <c:pt idx="10759">
                  <c:v>-1.29509E-2</c:v>
                </c:pt>
                <c:pt idx="10760">
                  <c:v>-6.5401399999999998E-3</c:v>
                </c:pt>
                <c:pt idx="10761">
                  <c:v>1.20315E-4</c:v>
                </c:pt>
                <c:pt idx="10762">
                  <c:v>7.0550400000000003E-3</c:v>
                </c:pt>
                <c:pt idx="10763">
                  <c:v>1.3848299999999999E-2</c:v>
                </c:pt>
                <c:pt idx="10764">
                  <c:v>2.0911599999999999E-2</c:v>
                </c:pt>
                <c:pt idx="10765">
                  <c:v>2.81578E-2</c:v>
                </c:pt>
                <c:pt idx="10766">
                  <c:v>3.5103599999999999E-2</c:v>
                </c:pt>
                <c:pt idx="10767">
                  <c:v>4.24374E-2</c:v>
                </c:pt>
                <c:pt idx="10768">
                  <c:v>5.0049200000000002E-2</c:v>
                </c:pt>
                <c:pt idx="10769">
                  <c:v>5.7509600000000001E-2</c:v>
                </c:pt>
                <c:pt idx="10770">
                  <c:v>6.5032900000000005E-2</c:v>
                </c:pt>
                <c:pt idx="10771">
                  <c:v>7.2763300000000003E-2</c:v>
                </c:pt>
                <c:pt idx="10772">
                  <c:v>8.0655500000000005E-2</c:v>
                </c:pt>
                <c:pt idx="10773">
                  <c:v>8.8755200000000006E-2</c:v>
                </c:pt>
                <c:pt idx="10774">
                  <c:v>9.6462500000000007E-2</c:v>
                </c:pt>
                <c:pt idx="10775">
                  <c:v>0.104606</c:v>
                </c:pt>
                <c:pt idx="10776">
                  <c:v>0.112958</c:v>
                </c:pt>
                <c:pt idx="10777">
                  <c:v>0.120841</c:v>
                </c:pt>
                <c:pt idx="10778">
                  <c:v>0.129137</c:v>
                </c:pt>
                <c:pt idx="10779">
                  <c:v>0.13750699999999999</c:v>
                </c:pt>
                <c:pt idx="10780">
                  <c:v>0.145842</c:v>
                </c:pt>
                <c:pt idx="10781">
                  <c:v>0.15434</c:v>
                </c:pt>
                <c:pt idx="10782">
                  <c:v>0.16309999999999999</c:v>
                </c:pt>
                <c:pt idx="10783">
                  <c:v>0.17180899999999999</c:v>
                </c:pt>
                <c:pt idx="10784">
                  <c:v>0.18066199999999999</c:v>
                </c:pt>
                <c:pt idx="10785">
                  <c:v>0.18973200000000001</c:v>
                </c:pt>
                <c:pt idx="10786">
                  <c:v>0.198714</c:v>
                </c:pt>
                <c:pt idx="10787">
                  <c:v>0.20771100000000001</c:v>
                </c:pt>
                <c:pt idx="10788">
                  <c:v>0.21687799999999999</c:v>
                </c:pt>
                <c:pt idx="10789">
                  <c:v>0.226109</c:v>
                </c:pt>
                <c:pt idx="10790">
                  <c:v>0.23513800000000001</c:v>
                </c:pt>
                <c:pt idx="10791">
                  <c:v>0.244031</c:v>
                </c:pt>
                <c:pt idx="10792">
                  <c:v>0.253162</c:v>
                </c:pt>
                <c:pt idx="10793">
                  <c:v>0.26216</c:v>
                </c:pt>
                <c:pt idx="10794">
                  <c:v>0.27107700000000001</c:v>
                </c:pt>
                <c:pt idx="10795">
                  <c:v>0.28020400000000001</c:v>
                </c:pt>
                <c:pt idx="10796">
                  <c:v>0.289157</c:v>
                </c:pt>
                <c:pt idx="10797">
                  <c:v>0.29835899999999999</c:v>
                </c:pt>
                <c:pt idx="10798">
                  <c:v>0.30728299999999997</c:v>
                </c:pt>
                <c:pt idx="10799">
                  <c:v>0.31654700000000002</c:v>
                </c:pt>
                <c:pt idx="10800">
                  <c:v>0.32551000000000002</c:v>
                </c:pt>
                <c:pt idx="10801">
                  <c:v>0.33479500000000001</c:v>
                </c:pt>
                <c:pt idx="10802">
                  <c:v>0.34375800000000001</c:v>
                </c:pt>
                <c:pt idx="10803">
                  <c:v>0.35265800000000003</c:v>
                </c:pt>
                <c:pt idx="10804">
                  <c:v>0.36188599999999999</c:v>
                </c:pt>
                <c:pt idx="10805">
                  <c:v>0.370749</c:v>
                </c:pt>
                <c:pt idx="10806">
                  <c:v>0.37988699999999997</c:v>
                </c:pt>
                <c:pt idx="10807">
                  <c:v>0.38874300000000001</c:v>
                </c:pt>
                <c:pt idx="10808">
                  <c:v>0.39764100000000002</c:v>
                </c:pt>
                <c:pt idx="10809">
                  <c:v>0.40637299999999998</c:v>
                </c:pt>
                <c:pt idx="10810">
                  <c:v>0.41500199999999998</c:v>
                </c:pt>
                <c:pt idx="10811">
                  <c:v>0.42383500000000002</c:v>
                </c:pt>
                <c:pt idx="10812">
                  <c:v>0.43238500000000002</c:v>
                </c:pt>
                <c:pt idx="10813">
                  <c:v>0.44095200000000001</c:v>
                </c:pt>
                <c:pt idx="10814">
                  <c:v>0.44941900000000001</c:v>
                </c:pt>
                <c:pt idx="10815">
                  <c:v>0.45780300000000002</c:v>
                </c:pt>
                <c:pt idx="10816">
                  <c:v>0.46599299999999999</c:v>
                </c:pt>
                <c:pt idx="10817">
                  <c:v>0.47394199999999997</c:v>
                </c:pt>
                <c:pt idx="10818">
                  <c:v>0.48219899999999999</c:v>
                </c:pt>
                <c:pt idx="10819">
                  <c:v>0.48990099999999998</c:v>
                </c:pt>
                <c:pt idx="10820">
                  <c:v>0.49781799999999998</c:v>
                </c:pt>
                <c:pt idx="10821">
                  <c:v>0.50531199999999998</c:v>
                </c:pt>
                <c:pt idx="10822">
                  <c:v>0.51302099999999995</c:v>
                </c:pt>
                <c:pt idx="10823">
                  <c:v>0.52052299999999996</c:v>
                </c:pt>
                <c:pt idx="10824">
                  <c:v>0.527841</c:v>
                </c:pt>
                <c:pt idx="10825">
                  <c:v>0.53522700000000001</c:v>
                </c:pt>
                <c:pt idx="10826">
                  <c:v>0.54256499999999996</c:v>
                </c:pt>
                <c:pt idx="10827">
                  <c:v>0.54953200000000002</c:v>
                </c:pt>
                <c:pt idx="10828">
                  <c:v>0.556728</c:v>
                </c:pt>
                <c:pt idx="10829">
                  <c:v>0.56354499999999996</c:v>
                </c:pt>
                <c:pt idx="10830">
                  <c:v>0.57044700000000004</c:v>
                </c:pt>
                <c:pt idx="10831">
                  <c:v>0.57697399999999999</c:v>
                </c:pt>
                <c:pt idx="10832">
                  <c:v>0.58367000000000002</c:v>
                </c:pt>
                <c:pt idx="10833">
                  <c:v>0.58998899999999999</c:v>
                </c:pt>
                <c:pt idx="10834">
                  <c:v>0.596194</c:v>
                </c:pt>
                <c:pt idx="10835">
                  <c:v>0.60242799999999996</c:v>
                </c:pt>
                <c:pt idx="10836">
                  <c:v>0.60822100000000001</c:v>
                </c:pt>
                <c:pt idx="10837">
                  <c:v>0.614232</c:v>
                </c:pt>
                <c:pt idx="10838">
                  <c:v>0.619946</c:v>
                </c:pt>
                <c:pt idx="10839">
                  <c:v>0.62548300000000001</c:v>
                </c:pt>
                <c:pt idx="10840">
                  <c:v>0.63098699999999996</c:v>
                </c:pt>
                <c:pt idx="10841">
                  <c:v>0.63614999999999999</c:v>
                </c:pt>
                <c:pt idx="10842">
                  <c:v>0.64155200000000001</c:v>
                </c:pt>
                <c:pt idx="10843">
                  <c:v>0.64649100000000004</c:v>
                </c:pt>
                <c:pt idx="10844">
                  <c:v>0.65133300000000005</c:v>
                </c:pt>
                <c:pt idx="10845">
                  <c:v>0.65631700000000004</c:v>
                </c:pt>
                <c:pt idx="10846">
                  <c:v>0.66077900000000001</c:v>
                </c:pt>
                <c:pt idx="10847">
                  <c:v>0.66551499999999997</c:v>
                </c:pt>
                <c:pt idx="10848">
                  <c:v>0.66959400000000002</c:v>
                </c:pt>
                <c:pt idx="10849">
                  <c:v>0.67402899999999999</c:v>
                </c:pt>
                <c:pt idx="10850">
                  <c:v>0.67815899999999996</c:v>
                </c:pt>
                <c:pt idx="10851">
                  <c:v>0.68201500000000004</c:v>
                </c:pt>
                <c:pt idx="10852">
                  <c:v>0.68591000000000002</c:v>
                </c:pt>
                <c:pt idx="10853">
                  <c:v>0.68967699999999998</c:v>
                </c:pt>
                <c:pt idx="10854">
                  <c:v>0.69338299999999997</c:v>
                </c:pt>
                <c:pt idx="10855">
                  <c:v>0.69691000000000003</c:v>
                </c:pt>
                <c:pt idx="10856">
                  <c:v>0.700295</c:v>
                </c:pt>
                <c:pt idx="10857">
                  <c:v>0.70374999999999999</c:v>
                </c:pt>
                <c:pt idx="10858">
                  <c:v>0.70688700000000004</c:v>
                </c:pt>
                <c:pt idx="10859">
                  <c:v>0.70994599999999997</c:v>
                </c:pt>
                <c:pt idx="10860">
                  <c:v>0.71298300000000003</c:v>
                </c:pt>
                <c:pt idx="10861">
                  <c:v>0.71553</c:v>
                </c:pt>
                <c:pt idx="10862">
                  <c:v>0.718306</c:v>
                </c:pt>
                <c:pt idx="10863">
                  <c:v>0.72087999999999997</c:v>
                </c:pt>
                <c:pt idx="10864">
                  <c:v>0.72335799999999995</c:v>
                </c:pt>
                <c:pt idx="10865">
                  <c:v>0.72584599999999999</c:v>
                </c:pt>
                <c:pt idx="10866">
                  <c:v>0.72825200000000001</c:v>
                </c:pt>
                <c:pt idx="10867">
                  <c:v>0.73029299999999997</c:v>
                </c:pt>
                <c:pt idx="10868">
                  <c:v>0.73251100000000002</c:v>
                </c:pt>
                <c:pt idx="10869">
                  <c:v>0.73451999999999995</c:v>
                </c:pt>
                <c:pt idx="10870">
                  <c:v>0.73672800000000005</c:v>
                </c:pt>
                <c:pt idx="10871">
                  <c:v>0.73854799999999998</c:v>
                </c:pt>
                <c:pt idx="10872">
                  <c:v>0.74026800000000004</c:v>
                </c:pt>
                <c:pt idx="10873">
                  <c:v>0.74210900000000002</c:v>
                </c:pt>
                <c:pt idx="10874">
                  <c:v>0.74359500000000001</c:v>
                </c:pt>
                <c:pt idx="10875">
                  <c:v>0.74503200000000003</c:v>
                </c:pt>
                <c:pt idx="10876">
                  <c:v>0.74644100000000002</c:v>
                </c:pt>
                <c:pt idx="10877">
                  <c:v>0.74773299999999998</c:v>
                </c:pt>
                <c:pt idx="10878">
                  <c:v>0.74912800000000002</c:v>
                </c:pt>
                <c:pt idx="10879">
                  <c:v>0.750274</c:v>
                </c:pt>
                <c:pt idx="10880">
                  <c:v>0.75136099999999995</c:v>
                </c:pt>
                <c:pt idx="10881">
                  <c:v>0.75231999999999999</c:v>
                </c:pt>
                <c:pt idx="10882">
                  <c:v>0.75342399999999998</c:v>
                </c:pt>
                <c:pt idx="10883">
                  <c:v>0.75421499999999997</c:v>
                </c:pt>
                <c:pt idx="10884">
                  <c:v>0.75524000000000002</c:v>
                </c:pt>
                <c:pt idx="10885">
                  <c:v>0.75609000000000004</c:v>
                </c:pt>
                <c:pt idx="10886">
                  <c:v>0.75688699999999998</c:v>
                </c:pt>
                <c:pt idx="10887">
                  <c:v>0.75772499999999998</c:v>
                </c:pt>
                <c:pt idx="10888">
                  <c:v>0.75844</c:v>
                </c:pt>
                <c:pt idx="10889">
                  <c:v>0.75932699999999997</c:v>
                </c:pt>
                <c:pt idx="10890">
                  <c:v>0.75998600000000005</c:v>
                </c:pt>
                <c:pt idx="10891">
                  <c:v>0.76080099999999995</c:v>
                </c:pt>
                <c:pt idx="10892">
                  <c:v>0.76148199999999999</c:v>
                </c:pt>
                <c:pt idx="10893">
                  <c:v>0.76209800000000005</c:v>
                </c:pt>
                <c:pt idx="10894">
                  <c:v>0.76280199999999998</c:v>
                </c:pt>
                <c:pt idx="10895">
                  <c:v>0.76329999999999998</c:v>
                </c:pt>
                <c:pt idx="10896">
                  <c:v>0.76358800000000004</c:v>
                </c:pt>
                <c:pt idx="10897">
                  <c:v>0.76423200000000002</c:v>
                </c:pt>
                <c:pt idx="10898">
                  <c:v>0.76441199999999998</c:v>
                </c:pt>
                <c:pt idx="10899">
                  <c:v>0.76497300000000001</c:v>
                </c:pt>
                <c:pt idx="10900">
                  <c:v>0.76518200000000003</c:v>
                </c:pt>
                <c:pt idx="10901">
                  <c:v>0.76542500000000002</c:v>
                </c:pt>
                <c:pt idx="10902">
                  <c:v>0.765652</c:v>
                </c:pt>
                <c:pt idx="10903">
                  <c:v>0.76578500000000005</c:v>
                </c:pt>
                <c:pt idx="10904">
                  <c:v>0.76598699999999997</c:v>
                </c:pt>
                <c:pt idx="10905">
                  <c:v>0.76639299999999999</c:v>
                </c:pt>
                <c:pt idx="10906">
                  <c:v>0.76639199999999996</c:v>
                </c:pt>
                <c:pt idx="10907">
                  <c:v>0.76672700000000005</c:v>
                </c:pt>
                <c:pt idx="10908">
                  <c:v>0.76677300000000004</c:v>
                </c:pt>
                <c:pt idx="10909">
                  <c:v>0.76711399999999996</c:v>
                </c:pt>
                <c:pt idx="10910">
                  <c:v>0.76718200000000003</c:v>
                </c:pt>
                <c:pt idx="10911">
                  <c:v>0.76744800000000002</c:v>
                </c:pt>
                <c:pt idx="10912">
                  <c:v>0.76758499999999996</c:v>
                </c:pt>
                <c:pt idx="10913">
                  <c:v>0.76776599999999995</c:v>
                </c:pt>
                <c:pt idx="10914">
                  <c:v>0.76793699999999998</c:v>
                </c:pt>
                <c:pt idx="10915">
                  <c:v>0.76814400000000005</c:v>
                </c:pt>
                <c:pt idx="10916">
                  <c:v>0.768204</c:v>
                </c:pt>
                <c:pt idx="10917">
                  <c:v>0.76836199999999999</c:v>
                </c:pt>
                <c:pt idx="10918">
                  <c:v>0.76843700000000004</c:v>
                </c:pt>
                <c:pt idx="10919">
                  <c:v>0.76857600000000004</c:v>
                </c:pt>
                <c:pt idx="10920">
                  <c:v>0.76877799999999996</c:v>
                </c:pt>
                <c:pt idx="10921">
                  <c:v>0.76849699999999999</c:v>
                </c:pt>
                <c:pt idx="10922">
                  <c:v>0.76877200000000001</c:v>
                </c:pt>
                <c:pt idx="10923">
                  <c:v>0.76860700000000004</c:v>
                </c:pt>
                <c:pt idx="10924">
                  <c:v>0.76864200000000005</c:v>
                </c:pt>
                <c:pt idx="10925">
                  <c:v>0.76859900000000003</c:v>
                </c:pt>
                <c:pt idx="10926">
                  <c:v>0.76861100000000004</c:v>
                </c:pt>
                <c:pt idx="10927">
                  <c:v>0.76852699999999996</c:v>
                </c:pt>
                <c:pt idx="10928">
                  <c:v>0.76834400000000003</c:v>
                </c:pt>
                <c:pt idx="10929">
                  <c:v>0.76811200000000002</c:v>
                </c:pt>
                <c:pt idx="10930">
                  <c:v>0.76810500000000004</c:v>
                </c:pt>
                <c:pt idx="10931">
                  <c:v>0.76785400000000004</c:v>
                </c:pt>
                <c:pt idx="10932">
                  <c:v>0.76772300000000004</c:v>
                </c:pt>
                <c:pt idx="10933">
                  <c:v>0.767428</c:v>
                </c:pt>
                <c:pt idx="10934">
                  <c:v>0.76732199999999995</c:v>
                </c:pt>
                <c:pt idx="10935">
                  <c:v>0.76701900000000001</c:v>
                </c:pt>
                <c:pt idx="10936">
                  <c:v>0.76675300000000002</c:v>
                </c:pt>
                <c:pt idx="10937">
                  <c:v>0.76650700000000005</c:v>
                </c:pt>
                <c:pt idx="10938">
                  <c:v>0.76617500000000005</c:v>
                </c:pt>
                <c:pt idx="10939">
                  <c:v>0.76590000000000003</c:v>
                </c:pt>
                <c:pt idx="10940">
                  <c:v>0.76566500000000004</c:v>
                </c:pt>
                <c:pt idx="10941">
                  <c:v>0.76517500000000005</c:v>
                </c:pt>
                <c:pt idx="10942">
                  <c:v>0.764903</c:v>
                </c:pt>
                <c:pt idx="10943">
                  <c:v>0.76437600000000006</c:v>
                </c:pt>
                <c:pt idx="10944">
                  <c:v>0.76389499999999999</c:v>
                </c:pt>
                <c:pt idx="10945">
                  <c:v>0.76320299999999996</c:v>
                </c:pt>
                <c:pt idx="10946">
                  <c:v>0.76247900000000002</c:v>
                </c:pt>
                <c:pt idx="10947">
                  <c:v>0.76185099999999994</c:v>
                </c:pt>
                <c:pt idx="10948">
                  <c:v>0.76103699999999996</c:v>
                </c:pt>
                <c:pt idx="10949">
                  <c:v>0.76014300000000001</c:v>
                </c:pt>
                <c:pt idx="10950">
                  <c:v>0.75919300000000001</c:v>
                </c:pt>
                <c:pt idx="10951">
                  <c:v>0.75846800000000003</c:v>
                </c:pt>
                <c:pt idx="10952">
                  <c:v>0.75731999999999999</c:v>
                </c:pt>
                <c:pt idx="10953">
                  <c:v>0.75630200000000003</c:v>
                </c:pt>
                <c:pt idx="10954">
                  <c:v>0.75520900000000002</c:v>
                </c:pt>
                <c:pt idx="10955">
                  <c:v>0.75418700000000005</c:v>
                </c:pt>
                <c:pt idx="10956">
                  <c:v>0.75285000000000002</c:v>
                </c:pt>
                <c:pt idx="10957">
                  <c:v>0.75164699999999995</c:v>
                </c:pt>
                <c:pt idx="10958">
                  <c:v>0.75029900000000005</c:v>
                </c:pt>
                <c:pt idx="10959">
                  <c:v>0.74874499999999999</c:v>
                </c:pt>
                <c:pt idx="10960">
                  <c:v>0.747282</c:v>
                </c:pt>
                <c:pt idx="10961">
                  <c:v>0.74543599999999999</c:v>
                </c:pt>
                <c:pt idx="10962">
                  <c:v>0.74383699999999997</c:v>
                </c:pt>
                <c:pt idx="10963">
                  <c:v>0.74168800000000001</c:v>
                </c:pt>
                <c:pt idx="10964">
                  <c:v>0.73982499999999995</c:v>
                </c:pt>
                <c:pt idx="10965">
                  <c:v>0.73795100000000002</c:v>
                </c:pt>
                <c:pt idx="10966">
                  <c:v>0.73560999999999999</c:v>
                </c:pt>
                <c:pt idx="10967">
                  <c:v>0.73360599999999998</c:v>
                </c:pt>
                <c:pt idx="10968">
                  <c:v>0.73117399999999999</c:v>
                </c:pt>
                <c:pt idx="10969">
                  <c:v>0.729051</c:v>
                </c:pt>
                <c:pt idx="10970">
                  <c:v>0.72636900000000004</c:v>
                </c:pt>
                <c:pt idx="10971">
                  <c:v>0.72372700000000001</c:v>
                </c:pt>
                <c:pt idx="10972">
                  <c:v>0.72125700000000004</c:v>
                </c:pt>
                <c:pt idx="10973">
                  <c:v>0.71834100000000001</c:v>
                </c:pt>
                <c:pt idx="10974">
                  <c:v>0.71548500000000004</c:v>
                </c:pt>
                <c:pt idx="10975">
                  <c:v>0.71229500000000001</c:v>
                </c:pt>
                <c:pt idx="10976">
                  <c:v>0.70937799999999995</c:v>
                </c:pt>
                <c:pt idx="10977">
                  <c:v>0.70599599999999996</c:v>
                </c:pt>
                <c:pt idx="10978">
                  <c:v>0.70242499999999997</c:v>
                </c:pt>
                <c:pt idx="10979">
                  <c:v>0.69898700000000002</c:v>
                </c:pt>
                <c:pt idx="10980">
                  <c:v>0.69515899999999997</c:v>
                </c:pt>
                <c:pt idx="10981">
                  <c:v>0.69139700000000004</c:v>
                </c:pt>
                <c:pt idx="10982">
                  <c:v>0.68729799999999996</c:v>
                </c:pt>
                <c:pt idx="10983">
                  <c:v>0.68315199999999998</c:v>
                </c:pt>
                <c:pt idx="10984">
                  <c:v>0.67891900000000005</c:v>
                </c:pt>
                <c:pt idx="10985">
                  <c:v>0.67433299999999996</c:v>
                </c:pt>
                <c:pt idx="10986">
                  <c:v>0.66977399999999998</c:v>
                </c:pt>
                <c:pt idx="10987">
                  <c:v>0.66500400000000004</c:v>
                </c:pt>
                <c:pt idx="10988">
                  <c:v>0.66020100000000004</c:v>
                </c:pt>
                <c:pt idx="10989">
                  <c:v>0.65504099999999998</c:v>
                </c:pt>
                <c:pt idx="10990">
                  <c:v>0.64988100000000004</c:v>
                </c:pt>
                <c:pt idx="10991">
                  <c:v>0.64444299999999999</c:v>
                </c:pt>
                <c:pt idx="10992">
                  <c:v>0.63925699999999996</c:v>
                </c:pt>
                <c:pt idx="10993">
                  <c:v>0.63354600000000005</c:v>
                </c:pt>
                <c:pt idx="10994">
                  <c:v>0.62771100000000002</c:v>
                </c:pt>
                <c:pt idx="10995">
                  <c:v>0.62206600000000001</c:v>
                </c:pt>
                <c:pt idx="10996">
                  <c:v>0.61596499999999998</c:v>
                </c:pt>
                <c:pt idx="10997">
                  <c:v>0.60993799999999998</c:v>
                </c:pt>
                <c:pt idx="10998">
                  <c:v>0.60359399999999996</c:v>
                </c:pt>
                <c:pt idx="10999">
                  <c:v>0.59724500000000003</c:v>
                </c:pt>
                <c:pt idx="11000">
                  <c:v>0.59066099999999999</c:v>
                </c:pt>
                <c:pt idx="11001">
                  <c:v>0.58394900000000005</c:v>
                </c:pt>
                <c:pt idx="11002">
                  <c:v>0.57740199999999997</c:v>
                </c:pt>
                <c:pt idx="11003">
                  <c:v>0.57020700000000002</c:v>
                </c:pt>
                <c:pt idx="11004">
                  <c:v>0.56317600000000001</c:v>
                </c:pt>
                <c:pt idx="11005">
                  <c:v>0.55603100000000005</c:v>
                </c:pt>
                <c:pt idx="11006">
                  <c:v>0.54856799999999994</c:v>
                </c:pt>
                <c:pt idx="11007">
                  <c:v>0.54119099999999998</c:v>
                </c:pt>
                <c:pt idx="11008">
                  <c:v>0.53354900000000005</c:v>
                </c:pt>
                <c:pt idx="11009">
                  <c:v>0.52586500000000003</c:v>
                </c:pt>
                <c:pt idx="11010">
                  <c:v>0.51780300000000001</c:v>
                </c:pt>
                <c:pt idx="11011">
                  <c:v>0.50993500000000003</c:v>
                </c:pt>
                <c:pt idx="11012">
                  <c:v>0.50183699999999998</c:v>
                </c:pt>
                <c:pt idx="11013">
                  <c:v>0.49352000000000001</c:v>
                </c:pt>
                <c:pt idx="11014">
                  <c:v>0.48519899999999999</c:v>
                </c:pt>
                <c:pt idx="11015">
                  <c:v>0.47666199999999997</c:v>
                </c:pt>
                <c:pt idx="11016">
                  <c:v>0.46807799999999999</c:v>
                </c:pt>
                <c:pt idx="11017">
                  <c:v>0.45918100000000001</c:v>
                </c:pt>
                <c:pt idx="11018">
                  <c:v>0.45047900000000002</c:v>
                </c:pt>
                <c:pt idx="11019">
                  <c:v>0.44148199999999999</c:v>
                </c:pt>
                <c:pt idx="11020">
                  <c:v>0.43255500000000002</c:v>
                </c:pt>
                <c:pt idx="11021">
                  <c:v>0.42358600000000002</c:v>
                </c:pt>
                <c:pt idx="11022">
                  <c:v>0.41415000000000002</c:v>
                </c:pt>
                <c:pt idx="11023">
                  <c:v>0.40482800000000002</c:v>
                </c:pt>
                <c:pt idx="11024">
                  <c:v>0.39552900000000002</c:v>
                </c:pt>
                <c:pt idx="11025">
                  <c:v>0.38630799999999998</c:v>
                </c:pt>
                <c:pt idx="11026">
                  <c:v>0.37671199999999999</c:v>
                </c:pt>
                <c:pt idx="11027">
                  <c:v>0.36701299999999998</c:v>
                </c:pt>
                <c:pt idx="11028">
                  <c:v>0.357543</c:v>
                </c:pt>
                <c:pt idx="11029">
                  <c:v>0.34782800000000003</c:v>
                </c:pt>
                <c:pt idx="11030">
                  <c:v>0.33813100000000001</c:v>
                </c:pt>
                <c:pt idx="11031">
                  <c:v>0.32843099999999997</c:v>
                </c:pt>
                <c:pt idx="11032">
                  <c:v>0.31862200000000002</c:v>
                </c:pt>
                <c:pt idx="11033">
                  <c:v>0.30876700000000001</c:v>
                </c:pt>
                <c:pt idx="11034">
                  <c:v>0.29889500000000002</c:v>
                </c:pt>
                <c:pt idx="11035">
                  <c:v>0.28923300000000002</c:v>
                </c:pt>
                <c:pt idx="11036">
                  <c:v>0.27928399999999998</c:v>
                </c:pt>
                <c:pt idx="11037">
                  <c:v>0.26939800000000003</c:v>
                </c:pt>
                <c:pt idx="11038">
                  <c:v>0.25928400000000001</c:v>
                </c:pt>
                <c:pt idx="11039">
                  <c:v>0.24937200000000001</c:v>
                </c:pt>
                <c:pt idx="11040">
                  <c:v>0.23932700000000001</c:v>
                </c:pt>
                <c:pt idx="11041">
                  <c:v>0.229434</c:v>
                </c:pt>
                <c:pt idx="11042">
                  <c:v>0.219356</c:v>
                </c:pt>
                <c:pt idx="11043">
                  <c:v>0.209233</c:v>
                </c:pt>
                <c:pt idx="11044">
                  <c:v>0.199404</c:v>
                </c:pt>
                <c:pt idx="11045">
                  <c:v>0.18915199999999999</c:v>
                </c:pt>
                <c:pt idx="11046">
                  <c:v>0.17918799999999999</c:v>
                </c:pt>
                <c:pt idx="11047">
                  <c:v>0.169271</c:v>
                </c:pt>
                <c:pt idx="11048">
                  <c:v>0.159251</c:v>
                </c:pt>
                <c:pt idx="11049">
                  <c:v>0.14938599999999999</c:v>
                </c:pt>
                <c:pt idx="11050">
                  <c:v>0.13947699999999999</c:v>
                </c:pt>
                <c:pt idx="11051">
                  <c:v>0.129834</c:v>
                </c:pt>
                <c:pt idx="11052">
                  <c:v>0.120031</c:v>
                </c:pt>
                <c:pt idx="11053">
                  <c:v>0.11050699999999999</c:v>
                </c:pt>
                <c:pt idx="11054">
                  <c:v>0.10099</c:v>
                </c:pt>
                <c:pt idx="11055">
                  <c:v>9.1376700000000005E-2</c:v>
                </c:pt>
                <c:pt idx="11056">
                  <c:v>8.1745399999999996E-2</c:v>
                </c:pt>
                <c:pt idx="11057">
                  <c:v>7.2366799999999995E-2</c:v>
                </c:pt>
                <c:pt idx="11058">
                  <c:v>6.31081E-2</c:v>
                </c:pt>
                <c:pt idx="11059">
                  <c:v>5.3605600000000003E-2</c:v>
                </c:pt>
                <c:pt idx="11060">
                  <c:v>4.4526000000000003E-2</c:v>
                </c:pt>
                <c:pt idx="11061">
                  <c:v>3.5336199999999998E-2</c:v>
                </c:pt>
                <c:pt idx="11062">
                  <c:v>2.6208100000000002E-2</c:v>
                </c:pt>
                <c:pt idx="11063">
                  <c:v>1.72888E-2</c:v>
                </c:pt>
                <c:pt idx="11064">
                  <c:v>8.5579799999999998E-3</c:v>
                </c:pt>
                <c:pt idx="11065">
                  <c:v>-3.0688500000000001E-4</c:v>
                </c:pt>
                <c:pt idx="11066">
                  <c:v>-8.9151200000000003E-3</c:v>
                </c:pt>
                <c:pt idx="11067">
                  <c:v>-1.7508699999999999E-2</c:v>
                </c:pt>
                <c:pt idx="11068">
                  <c:v>-2.5880199999999999E-2</c:v>
                </c:pt>
                <c:pt idx="11069">
                  <c:v>-3.4315199999999997E-2</c:v>
                </c:pt>
                <c:pt idx="11070">
                  <c:v>-4.2422500000000002E-2</c:v>
                </c:pt>
                <c:pt idx="11071">
                  <c:v>-5.0582599999999998E-2</c:v>
                </c:pt>
                <c:pt idx="11072">
                  <c:v>-5.8579600000000003E-2</c:v>
                </c:pt>
                <c:pt idx="11073">
                  <c:v>-6.6477800000000004E-2</c:v>
                </c:pt>
                <c:pt idx="11074">
                  <c:v>-7.4348499999999998E-2</c:v>
                </c:pt>
                <c:pt idx="11075">
                  <c:v>-8.1746200000000005E-2</c:v>
                </c:pt>
                <c:pt idx="11076">
                  <c:v>-8.9370099999999994E-2</c:v>
                </c:pt>
                <c:pt idx="11077">
                  <c:v>-9.6706700000000007E-2</c:v>
                </c:pt>
                <c:pt idx="11078">
                  <c:v>-0.104063</c:v>
                </c:pt>
                <c:pt idx="11079">
                  <c:v>-0.111141</c:v>
                </c:pt>
                <c:pt idx="11080">
                  <c:v>-0.118215</c:v>
                </c:pt>
                <c:pt idx="11081">
                  <c:v>-0.125113</c:v>
                </c:pt>
                <c:pt idx="11082">
                  <c:v>-0.13173699999999999</c:v>
                </c:pt>
                <c:pt idx="11083">
                  <c:v>-0.13838700000000001</c:v>
                </c:pt>
                <c:pt idx="11084">
                  <c:v>-0.144867</c:v>
                </c:pt>
                <c:pt idx="11085">
                  <c:v>-0.15129600000000001</c:v>
                </c:pt>
                <c:pt idx="11086">
                  <c:v>-0.157112</c:v>
                </c:pt>
                <c:pt idx="11087">
                  <c:v>-0.16326399999999999</c:v>
                </c:pt>
                <c:pt idx="11088">
                  <c:v>-0.16921700000000001</c:v>
                </c:pt>
                <c:pt idx="11089">
                  <c:v>-0.17487900000000001</c:v>
                </c:pt>
                <c:pt idx="11090">
                  <c:v>-0.18032200000000001</c:v>
                </c:pt>
                <c:pt idx="11091">
                  <c:v>-0.18579999999999999</c:v>
                </c:pt>
                <c:pt idx="11092">
                  <c:v>-0.19114800000000001</c:v>
                </c:pt>
                <c:pt idx="11093">
                  <c:v>-0.19633500000000001</c:v>
                </c:pt>
                <c:pt idx="11094">
                  <c:v>-0.201069</c:v>
                </c:pt>
                <c:pt idx="11095">
                  <c:v>-0.206123</c:v>
                </c:pt>
                <c:pt idx="11096">
                  <c:v>-0.21081</c:v>
                </c:pt>
                <c:pt idx="11097">
                  <c:v>-0.21538099999999999</c:v>
                </c:pt>
                <c:pt idx="11098">
                  <c:v>-0.21987799999999999</c:v>
                </c:pt>
                <c:pt idx="11099">
                  <c:v>-0.224046</c:v>
                </c:pt>
                <c:pt idx="11100">
                  <c:v>-0.22823299999999999</c:v>
                </c:pt>
                <c:pt idx="11101">
                  <c:v>-0.232158</c:v>
                </c:pt>
                <c:pt idx="11102">
                  <c:v>-0.236237</c:v>
                </c:pt>
                <c:pt idx="11103">
                  <c:v>-0.23980399999999999</c:v>
                </c:pt>
                <c:pt idx="11104">
                  <c:v>-0.24368799999999999</c:v>
                </c:pt>
                <c:pt idx="11105">
                  <c:v>-0.247029</c:v>
                </c:pt>
                <c:pt idx="11106">
                  <c:v>-0.25040600000000002</c:v>
                </c:pt>
                <c:pt idx="11107">
                  <c:v>-0.25356499999999998</c:v>
                </c:pt>
                <c:pt idx="11108">
                  <c:v>-0.25676100000000002</c:v>
                </c:pt>
                <c:pt idx="11109">
                  <c:v>-0.25983400000000001</c:v>
                </c:pt>
                <c:pt idx="11110">
                  <c:v>-0.26273400000000002</c:v>
                </c:pt>
                <c:pt idx="11111">
                  <c:v>-0.26536100000000001</c:v>
                </c:pt>
                <c:pt idx="11112">
                  <c:v>-0.26812000000000002</c:v>
                </c:pt>
                <c:pt idx="11113">
                  <c:v>-0.27064199999999999</c:v>
                </c:pt>
                <c:pt idx="11114">
                  <c:v>-0.27338499999999999</c:v>
                </c:pt>
                <c:pt idx="11115">
                  <c:v>-0.27538200000000002</c:v>
                </c:pt>
                <c:pt idx="11116">
                  <c:v>-0.27799499999999999</c:v>
                </c:pt>
                <c:pt idx="11117">
                  <c:v>-0.28027999999999997</c:v>
                </c:pt>
                <c:pt idx="11118">
                  <c:v>-0.28217900000000001</c:v>
                </c:pt>
                <c:pt idx="11119">
                  <c:v>-0.28448899999999999</c:v>
                </c:pt>
                <c:pt idx="11120">
                  <c:v>-0.286138</c:v>
                </c:pt>
                <c:pt idx="11121">
                  <c:v>-0.28801599999999999</c:v>
                </c:pt>
                <c:pt idx="11122">
                  <c:v>-0.28969299999999998</c:v>
                </c:pt>
                <c:pt idx="11123">
                  <c:v>-0.29152600000000001</c:v>
                </c:pt>
                <c:pt idx="11124">
                  <c:v>-0.292989</c:v>
                </c:pt>
                <c:pt idx="11125">
                  <c:v>-0.29461100000000001</c:v>
                </c:pt>
                <c:pt idx="11126">
                  <c:v>-0.29587799999999997</c:v>
                </c:pt>
                <c:pt idx="11127">
                  <c:v>-0.29745899999999997</c:v>
                </c:pt>
                <c:pt idx="11128">
                  <c:v>-0.29872799999999999</c:v>
                </c:pt>
                <c:pt idx="11129">
                  <c:v>-0.29999900000000002</c:v>
                </c:pt>
                <c:pt idx="11130">
                  <c:v>-0.30130200000000001</c:v>
                </c:pt>
                <c:pt idx="11131">
                  <c:v>-0.30252600000000002</c:v>
                </c:pt>
                <c:pt idx="11132">
                  <c:v>-0.30363299999999999</c:v>
                </c:pt>
                <c:pt idx="11133">
                  <c:v>-0.30464999999999998</c:v>
                </c:pt>
                <c:pt idx="11134">
                  <c:v>-0.30592900000000001</c:v>
                </c:pt>
                <c:pt idx="11135">
                  <c:v>-0.30713299999999999</c:v>
                </c:pt>
                <c:pt idx="11136">
                  <c:v>-0.30813600000000002</c:v>
                </c:pt>
                <c:pt idx="11137">
                  <c:v>-0.30919999999999997</c:v>
                </c:pt>
                <c:pt idx="11138">
                  <c:v>-0.31016700000000003</c:v>
                </c:pt>
                <c:pt idx="11139">
                  <c:v>-0.31121599999999999</c:v>
                </c:pt>
                <c:pt idx="11140">
                  <c:v>-0.31228</c:v>
                </c:pt>
                <c:pt idx="11141">
                  <c:v>-0.31337799999999999</c:v>
                </c:pt>
                <c:pt idx="11142">
                  <c:v>-0.31449199999999999</c:v>
                </c:pt>
                <c:pt idx="11143">
                  <c:v>-0.31528099999999998</c:v>
                </c:pt>
                <c:pt idx="11144">
                  <c:v>-0.31645600000000002</c:v>
                </c:pt>
                <c:pt idx="11145">
                  <c:v>-0.3175</c:v>
                </c:pt>
                <c:pt idx="11146">
                  <c:v>-0.31868099999999999</c:v>
                </c:pt>
                <c:pt idx="11147">
                  <c:v>-0.31971899999999998</c:v>
                </c:pt>
                <c:pt idx="11148">
                  <c:v>-0.32088100000000003</c:v>
                </c:pt>
                <c:pt idx="11149">
                  <c:v>-0.32203700000000002</c:v>
                </c:pt>
                <c:pt idx="11150">
                  <c:v>-0.32323600000000002</c:v>
                </c:pt>
                <c:pt idx="11151">
                  <c:v>-0.32447900000000002</c:v>
                </c:pt>
                <c:pt idx="11152">
                  <c:v>-0.32568900000000001</c:v>
                </c:pt>
                <c:pt idx="11153">
                  <c:v>-0.32700400000000002</c:v>
                </c:pt>
                <c:pt idx="11154">
                  <c:v>-0.32818199999999997</c:v>
                </c:pt>
                <c:pt idx="11155">
                  <c:v>-0.32958999999999999</c:v>
                </c:pt>
                <c:pt idx="11156">
                  <c:v>-0.33098499999999997</c:v>
                </c:pt>
                <c:pt idx="11157">
                  <c:v>-0.33237699999999998</c:v>
                </c:pt>
                <c:pt idx="11158">
                  <c:v>-0.334009</c:v>
                </c:pt>
                <c:pt idx="11159">
                  <c:v>-0.33538899999999999</c:v>
                </c:pt>
                <c:pt idx="11160">
                  <c:v>-0.33720899999999998</c:v>
                </c:pt>
                <c:pt idx="11161">
                  <c:v>-0.33873700000000001</c:v>
                </c:pt>
                <c:pt idx="11162">
                  <c:v>-0.34047699999999997</c:v>
                </c:pt>
                <c:pt idx="11163">
                  <c:v>-0.34234100000000001</c:v>
                </c:pt>
                <c:pt idx="11164">
                  <c:v>-0.34403</c:v>
                </c:pt>
                <c:pt idx="11165">
                  <c:v>-0.345827</c:v>
                </c:pt>
                <c:pt idx="11166">
                  <c:v>-0.347833</c:v>
                </c:pt>
                <c:pt idx="11167">
                  <c:v>-0.34973500000000002</c:v>
                </c:pt>
                <c:pt idx="11168">
                  <c:v>-0.35188599999999998</c:v>
                </c:pt>
                <c:pt idx="11169">
                  <c:v>-0.35388900000000001</c:v>
                </c:pt>
                <c:pt idx="11170">
                  <c:v>-0.356298</c:v>
                </c:pt>
                <c:pt idx="11171">
                  <c:v>-0.35838599999999998</c:v>
                </c:pt>
                <c:pt idx="11172">
                  <c:v>-0.360763</c:v>
                </c:pt>
                <c:pt idx="11173">
                  <c:v>-0.363319</c:v>
                </c:pt>
                <c:pt idx="11174">
                  <c:v>-0.36575800000000003</c:v>
                </c:pt>
                <c:pt idx="11175">
                  <c:v>-0.36830099999999999</c:v>
                </c:pt>
                <c:pt idx="11176">
                  <c:v>-0.37076700000000001</c:v>
                </c:pt>
                <c:pt idx="11177">
                  <c:v>-0.37353199999999998</c:v>
                </c:pt>
                <c:pt idx="11178">
                  <c:v>-0.37627699999999997</c:v>
                </c:pt>
                <c:pt idx="11179">
                  <c:v>-0.37898500000000002</c:v>
                </c:pt>
                <c:pt idx="11180">
                  <c:v>-0.381799</c:v>
                </c:pt>
                <c:pt idx="11181">
                  <c:v>-0.38480599999999998</c:v>
                </c:pt>
                <c:pt idx="11182">
                  <c:v>-0.387737</c:v>
                </c:pt>
                <c:pt idx="11183">
                  <c:v>-0.39080199999999998</c:v>
                </c:pt>
                <c:pt idx="11184">
                  <c:v>-0.39390900000000001</c:v>
                </c:pt>
                <c:pt idx="11185">
                  <c:v>-0.39714300000000002</c:v>
                </c:pt>
                <c:pt idx="11186">
                  <c:v>-0.40030100000000002</c:v>
                </c:pt>
                <c:pt idx="11187">
                  <c:v>-0.403696</c:v>
                </c:pt>
                <c:pt idx="11188">
                  <c:v>-0.40693400000000002</c:v>
                </c:pt>
                <c:pt idx="11189">
                  <c:v>-0.41052699999999998</c:v>
                </c:pt>
                <c:pt idx="11190">
                  <c:v>-0.41369600000000001</c:v>
                </c:pt>
                <c:pt idx="11191">
                  <c:v>-0.41745300000000002</c:v>
                </c:pt>
                <c:pt idx="11192">
                  <c:v>-0.42078900000000002</c:v>
                </c:pt>
                <c:pt idx="11193">
                  <c:v>-0.42436699999999999</c:v>
                </c:pt>
                <c:pt idx="11194">
                  <c:v>-0.42789899999999997</c:v>
                </c:pt>
                <c:pt idx="11195">
                  <c:v>-0.43144399999999999</c:v>
                </c:pt>
                <c:pt idx="11196">
                  <c:v>-0.43532300000000002</c:v>
                </c:pt>
                <c:pt idx="11197">
                  <c:v>-0.43882399999999999</c:v>
                </c:pt>
                <c:pt idx="11198">
                  <c:v>-0.44275399999999998</c:v>
                </c:pt>
                <c:pt idx="11199">
                  <c:v>-0.44639299999999998</c:v>
                </c:pt>
                <c:pt idx="11200">
                  <c:v>-0.45006600000000002</c:v>
                </c:pt>
                <c:pt idx="11201">
                  <c:v>-0.45402300000000001</c:v>
                </c:pt>
                <c:pt idx="11202">
                  <c:v>-0.45774599999999999</c:v>
                </c:pt>
                <c:pt idx="11203">
                  <c:v>-0.46167900000000001</c:v>
                </c:pt>
                <c:pt idx="11204">
                  <c:v>-0.46546999999999999</c:v>
                </c:pt>
                <c:pt idx="11205">
                  <c:v>-0.46926400000000001</c:v>
                </c:pt>
                <c:pt idx="11206">
                  <c:v>-0.47308800000000001</c:v>
                </c:pt>
                <c:pt idx="11207">
                  <c:v>-0.47704999999999997</c:v>
                </c:pt>
                <c:pt idx="11208">
                  <c:v>-0.48073100000000002</c:v>
                </c:pt>
                <c:pt idx="11209">
                  <c:v>-0.48432900000000001</c:v>
                </c:pt>
                <c:pt idx="11210">
                  <c:v>-0.48832599999999998</c:v>
                </c:pt>
                <c:pt idx="11211">
                  <c:v>-0.49198599999999998</c:v>
                </c:pt>
                <c:pt idx="11212">
                  <c:v>-0.49578800000000001</c:v>
                </c:pt>
                <c:pt idx="11213">
                  <c:v>-0.49956400000000001</c:v>
                </c:pt>
                <c:pt idx="11214">
                  <c:v>-0.50346000000000002</c:v>
                </c:pt>
                <c:pt idx="11215">
                  <c:v>-0.50697800000000004</c:v>
                </c:pt>
                <c:pt idx="11216">
                  <c:v>-0.510571</c:v>
                </c:pt>
                <c:pt idx="11217">
                  <c:v>-0.514154</c:v>
                </c:pt>
                <c:pt idx="11218">
                  <c:v>-0.51780499999999996</c:v>
                </c:pt>
                <c:pt idx="11219">
                  <c:v>-0.52145699999999995</c:v>
                </c:pt>
                <c:pt idx="11220">
                  <c:v>-0.52466599999999997</c:v>
                </c:pt>
                <c:pt idx="11221">
                  <c:v>-0.52801299999999995</c:v>
                </c:pt>
                <c:pt idx="11222">
                  <c:v>-0.53125999999999995</c:v>
                </c:pt>
                <c:pt idx="11223">
                  <c:v>-0.53437599999999996</c:v>
                </c:pt>
                <c:pt idx="11224">
                  <c:v>-0.53754199999999996</c:v>
                </c:pt>
                <c:pt idx="11225">
                  <c:v>-0.54059699999999999</c:v>
                </c:pt>
                <c:pt idx="11226">
                  <c:v>-0.54356499999999996</c:v>
                </c:pt>
                <c:pt idx="11227">
                  <c:v>-0.54619200000000001</c:v>
                </c:pt>
                <c:pt idx="11228">
                  <c:v>-0.54909399999999997</c:v>
                </c:pt>
                <c:pt idx="11229">
                  <c:v>-0.55182699999999996</c:v>
                </c:pt>
                <c:pt idx="11230">
                  <c:v>-0.55429899999999999</c:v>
                </c:pt>
                <c:pt idx="11231">
                  <c:v>-0.55704900000000002</c:v>
                </c:pt>
                <c:pt idx="11232">
                  <c:v>-0.55921500000000002</c:v>
                </c:pt>
                <c:pt idx="11233">
                  <c:v>-0.561608</c:v>
                </c:pt>
                <c:pt idx="11234">
                  <c:v>-0.56381700000000001</c:v>
                </c:pt>
                <c:pt idx="11235">
                  <c:v>-0.56600799999999996</c:v>
                </c:pt>
                <c:pt idx="11236">
                  <c:v>-0.56800899999999999</c:v>
                </c:pt>
                <c:pt idx="11237">
                  <c:v>-0.56956300000000004</c:v>
                </c:pt>
                <c:pt idx="11238">
                  <c:v>-0.57139200000000001</c:v>
                </c:pt>
                <c:pt idx="11239">
                  <c:v>-0.57304999999999995</c:v>
                </c:pt>
                <c:pt idx="11240">
                  <c:v>-0.57463200000000003</c:v>
                </c:pt>
                <c:pt idx="11241">
                  <c:v>-0.57605399999999995</c:v>
                </c:pt>
                <c:pt idx="11242">
                  <c:v>-0.57727099999999998</c:v>
                </c:pt>
                <c:pt idx="11243">
                  <c:v>-0.57832099999999997</c:v>
                </c:pt>
                <c:pt idx="11244">
                  <c:v>-0.57924200000000003</c:v>
                </c:pt>
                <c:pt idx="11245">
                  <c:v>-0.58004699999999998</c:v>
                </c:pt>
                <c:pt idx="11246">
                  <c:v>-0.58078300000000005</c:v>
                </c:pt>
                <c:pt idx="11247">
                  <c:v>-0.581376</c:v>
                </c:pt>
                <c:pt idx="11248">
                  <c:v>-0.58156699999999995</c:v>
                </c:pt>
                <c:pt idx="11249">
                  <c:v>-0.58166099999999998</c:v>
                </c:pt>
                <c:pt idx="11250">
                  <c:v>-0.58175200000000005</c:v>
                </c:pt>
                <c:pt idx="11251">
                  <c:v>-0.58155900000000005</c:v>
                </c:pt>
                <c:pt idx="11252">
                  <c:v>-0.58132099999999998</c:v>
                </c:pt>
                <c:pt idx="11253">
                  <c:v>-0.58105300000000004</c:v>
                </c:pt>
                <c:pt idx="11254">
                  <c:v>-0.58044799999999996</c:v>
                </c:pt>
                <c:pt idx="11255">
                  <c:v>-0.57959300000000002</c:v>
                </c:pt>
                <c:pt idx="11256">
                  <c:v>-0.57875399999999999</c:v>
                </c:pt>
                <c:pt idx="11257">
                  <c:v>-0.57809100000000002</c:v>
                </c:pt>
                <c:pt idx="11258">
                  <c:v>-0.57673200000000002</c:v>
                </c:pt>
                <c:pt idx="11259">
                  <c:v>-0.57555299999999998</c:v>
                </c:pt>
                <c:pt idx="11260">
                  <c:v>-0.57405300000000004</c:v>
                </c:pt>
                <c:pt idx="11261">
                  <c:v>-0.57257599999999997</c:v>
                </c:pt>
                <c:pt idx="11262">
                  <c:v>-0.57083799999999996</c:v>
                </c:pt>
                <c:pt idx="11263">
                  <c:v>-0.56911699999999998</c:v>
                </c:pt>
                <c:pt idx="11264">
                  <c:v>-0.56711100000000003</c:v>
                </c:pt>
                <c:pt idx="11265">
                  <c:v>-0.56500399999999995</c:v>
                </c:pt>
                <c:pt idx="11266">
                  <c:v>-0.56272800000000001</c:v>
                </c:pt>
                <c:pt idx="11267">
                  <c:v>-0.56030899999999995</c:v>
                </c:pt>
                <c:pt idx="11268">
                  <c:v>-0.55781499999999995</c:v>
                </c:pt>
                <c:pt idx="11269">
                  <c:v>-0.55522000000000005</c:v>
                </c:pt>
                <c:pt idx="11270">
                  <c:v>-0.55216799999999999</c:v>
                </c:pt>
                <c:pt idx="11271">
                  <c:v>-0.54938399999999998</c:v>
                </c:pt>
                <c:pt idx="11272">
                  <c:v>-0.546346</c:v>
                </c:pt>
                <c:pt idx="11273">
                  <c:v>-0.54314700000000005</c:v>
                </c:pt>
                <c:pt idx="11274">
                  <c:v>-0.53984799999999999</c:v>
                </c:pt>
                <c:pt idx="11275">
                  <c:v>-0.536524</c:v>
                </c:pt>
                <c:pt idx="11276">
                  <c:v>-0.53285199999999999</c:v>
                </c:pt>
                <c:pt idx="11277">
                  <c:v>-0.52901200000000004</c:v>
                </c:pt>
                <c:pt idx="11278">
                  <c:v>-0.52509700000000004</c:v>
                </c:pt>
                <c:pt idx="11279">
                  <c:v>-0.52120999999999995</c:v>
                </c:pt>
                <c:pt idx="11280">
                  <c:v>-0.51720900000000003</c:v>
                </c:pt>
                <c:pt idx="11281">
                  <c:v>-0.51287499999999997</c:v>
                </c:pt>
                <c:pt idx="11282">
                  <c:v>-0.50858199999999998</c:v>
                </c:pt>
                <c:pt idx="11283">
                  <c:v>-0.50431599999999999</c:v>
                </c:pt>
                <c:pt idx="11284">
                  <c:v>-0.50010900000000003</c:v>
                </c:pt>
                <c:pt idx="11285">
                  <c:v>-0.49564999999999998</c:v>
                </c:pt>
                <c:pt idx="11286">
                  <c:v>-0.490896</c:v>
                </c:pt>
                <c:pt idx="11287">
                  <c:v>-0.48641600000000002</c:v>
                </c:pt>
                <c:pt idx="11288">
                  <c:v>-0.48162500000000003</c:v>
                </c:pt>
                <c:pt idx="11289">
                  <c:v>-0.47672999999999999</c:v>
                </c:pt>
                <c:pt idx="11290">
                  <c:v>-0.47187400000000002</c:v>
                </c:pt>
                <c:pt idx="11291">
                  <c:v>-0.46705999999999998</c:v>
                </c:pt>
                <c:pt idx="11292">
                  <c:v>-0.46193800000000002</c:v>
                </c:pt>
                <c:pt idx="11293">
                  <c:v>-0.45685100000000001</c:v>
                </c:pt>
                <c:pt idx="11294">
                  <c:v>-0.45182899999999998</c:v>
                </c:pt>
                <c:pt idx="11295">
                  <c:v>-0.44665199999999999</c:v>
                </c:pt>
                <c:pt idx="11296">
                  <c:v>-0.44144</c:v>
                </c:pt>
                <c:pt idx="11297">
                  <c:v>-0.43625199999999997</c:v>
                </c:pt>
                <c:pt idx="11298">
                  <c:v>-0.43089899999999998</c:v>
                </c:pt>
                <c:pt idx="11299">
                  <c:v>-0.42537900000000001</c:v>
                </c:pt>
                <c:pt idx="11300">
                  <c:v>-0.420261</c:v>
                </c:pt>
                <c:pt idx="11301">
                  <c:v>-0.41463800000000001</c:v>
                </c:pt>
                <c:pt idx="11302">
                  <c:v>-0.409551</c:v>
                </c:pt>
                <c:pt idx="11303">
                  <c:v>-0.40361399999999997</c:v>
                </c:pt>
                <c:pt idx="11304">
                  <c:v>-0.39858500000000002</c:v>
                </c:pt>
                <c:pt idx="11305">
                  <c:v>-0.39307300000000001</c:v>
                </c:pt>
                <c:pt idx="11306">
                  <c:v>-0.38752799999999998</c:v>
                </c:pt>
                <c:pt idx="11307">
                  <c:v>-0.382407</c:v>
                </c:pt>
                <c:pt idx="11308">
                  <c:v>-0.376807</c:v>
                </c:pt>
                <c:pt idx="11309">
                  <c:v>-0.37152200000000002</c:v>
                </c:pt>
                <c:pt idx="11310">
                  <c:v>-0.36614600000000003</c:v>
                </c:pt>
                <c:pt idx="11311">
                  <c:v>-0.360516</c:v>
                </c:pt>
                <c:pt idx="11312">
                  <c:v>-0.35544300000000001</c:v>
                </c:pt>
                <c:pt idx="11313">
                  <c:v>-0.35005399999999998</c:v>
                </c:pt>
                <c:pt idx="11314">
                  <c:v>-0.34458</c:v>
                </c:pt>
                <c:pt idx="11315">
                  <c:v>-0.339584</c:v>
                </c:pt>
                <c:pt idx="11316">
                  <c:v>-0.33402799999999999</c:v>
                </c:pt>
                <c:pt idx="11317">
                  <c:v>-0.32904600000000001</c:v>
                </c:pt>
                <c:pt idx="11318">
                  <c:v>-0.323878</c:v>
                </c:pt>
                <c:pt idx="11319">
                  <c:v>-0.31880500000000001</c:v>
                </c:pt>
                <c:pt idx="11320">
                  <c:v>-0.31375599999999998</c:v>
                </c:pt>
                <c:pt idx="11321">
                  <c:v>-0.30871500000000002</c:v>
                </c:pt>
                <c:pt idx="11322">
                  <c:v>-0.30380099999999999</c:v>
                </c:pt>
                <c:pt idx="11323">
                  <c:v>-0.29917899999999997</c:v>
                </c:pt>
                <c:pt idx="11324">
                  <c:v>-0.29436099999999998</c:v>
                </c:pt>
                <c:pt idx="11325">
                  <c:v>-0.28942200000000001</c:v>
                </c:pt>
                <c:pt idx="11326">
                  <c:v>-0.28491</c:v>
                </c:pt>
                <c:pt idx="11327">
                  <c:v>-0.28027200000000002</c:v>
                </c:pt>
                <c:pt idx="11328">
                  <c:v>-0.275814</c:v>
                </c:pt>
                <c:pt idx="11329">
                  <c:v>-0.27144099999999999</c:v>
                </c:pt>
                <c:pt idx="11330">
                  <c:v>-0.26716899999999999</c:v>
                </c:pt>
                <c:pt idx="11331">
                  <c:v>-0.262822</c:v>
                </c:pt>
                <c:pt idx="11332">
                  <c:v>-0.258434</c:v>
                </c:pt>
                <c:pt idx="11333">
                  <c:v>-0.25466299999999997</c:v>
                </c:pt>
                <c:pt idx="11334">
                  <c:v>-0.250776</c:v>
                </c:pt>
                <c:pt idx="11335">
                  <c:v>-0.24674199999999999</c:v>
                </c:pt>
                <c:pt idx="11336">
                  <c:v>-0.242977</c:v>
                </c:pt>
                <c:pt idx="11337">
                  <c:v>-0.23960000000000001</c:v>
                </c:pt>
                <c:pt idx="11338">
                  <c:v>-0.23603299999999999</c:v>
                </c:pt>
                <c:pt idx="11339">
                  <c:v>-0.232545</c:v>
                </c:pt>
                <c:pt idx="11340">
                  <c:v>-0.22942499999999999</c:v>
                </c:pt>
                <c:pt idx="11341">
                  <c:v>-0.226185</c:v>
                </c:pt>
                <c:pt idx="11342">
                  <c:v>-0.22312499999999999</c:v>
                </c:pt>
                <c:pt idx="11343">
                  <c:v>-0.220168</c:v>
                </c:pt>
                <c:pt idx="11344">
                  <c:v>-0.21726999999999999</c:v>
                </c:pt>
                <c:pt idx="11345">
                  <c:v>-0.21448300000000001</c:v>
                </c:pt>
                <c:pt idx="11346">
                  <c:v>-0.211727</c:v>
                </c:pt>
                <c:pt idx="11347">
                  <c:v>-0.20923700000000001</c:v>
                </c:pt>
                <c:pt idx="11348">
                  <c:v>-0.206597</c:v>
                </c:pt>
                <c:pt idx="11349">
                  <c:v>-0.20404600000000001</c:v>
                </c:pt>
                <c:pt idx="11350">
                  <c:v>-0.201789</c:v>
                </c:pt>
                <c:pt idx="11351">
                  <c:v>-0.199603</c:v>
                </c:pt>
                <c:pt idx="11352">
                  <c:v>-0.19737299999999999</c:v>
                </c:pt>
                <c:pt idx="11353">
                  <c:v>-0.195544</c:v>
                </c:pt>
                <c:pt idx="11354">
                  <c:v>-0.19356499999999999</c:v>
                </c:pt>
                <c:pt idx="11355">
                  <c:v>-0.192025</c:v>
                </c:pt>
                <c:pt idx="11356">
                  <c:v>-0.190361</c:v>
                </c:pt>
                <c:pt idx="11357">
                  <c:v>-0.18873100000000001</c:v>
                </c:pt>
                <c:pt idx="11358">
                  <c:v>-0.187393</c:v>
                </c:pt>
                <c:pt idx="11359">
                  <c:v>-0.18611900000000001</c:v>
                </c:pt>
                <c:pt idx="11360">
                  <c:v>-0.18485699999999999</c:v>
                </c:pt>
                <c:pt idx="11361">
                  <c:v>-0.183805</c:v>
                </c:pt>
                <c:pt idx="11362">
                  <c:v>-0.18285199999999999</c:v>
                </c:pt>
                <c:pt idx="11363">
                  <c:v>-0.181862</c:v>
                </c:pt>
                <c:pt idx="11364">
                  <c:v>-0.18112800000000001</c:v>
                </c:pt>
                <c:pt idx="11365">
                  <c:v>-0.180228</c:v>
                </c:pt>
                <c:pt idx="11366">
                  <c:v>-0.17947299999999999</c:v>
                </c:pt>
                <c:pt idx="11367">
                  <c:v>-0.179038</c:v>
                </c:pt>
                <c:pt idx="11368">
                  <c:v>-0.178346</c:v>
                </c:pt>
                <c:pt idx="11369">
                  <c:v>-0.177894</c:v>
                </c:pt>
                <c:pt idx="11370">
                  <c:v>-0.17733299999999999</c:v>
                </c:pt>
                <c:pt idx="11371">
                  <c:v>-0.17707700000000001</c:v>
                </c:pt>
                <c:pt idx="11372">
                  <c:v>-0.17685200000000001</c:v>
                </c:pt>
                <c:pt idx="11373">
                  <c:v>-0.17649300000000001</c:v>
                </c:pt>
                <c:pt idx="11374">
                  <c:v>-0.176342</c:v>
                </c:pt>
                <c:pt idx="11375">
                  <c:v>-0.17624200000000001</c:v>
                </c:pt>
                <c:pt idx="11376">
                  <c:v>-0.17619099999999999</c:v>
                </c:pt>
                <c:pt idx="11377">
                  <c:v>-0.17613000000000001</c:v>
                </c:pt>
                <c:pt idx="11378">
                  <c:v>-0.175979</c:v>
                </c:pt>
                <c:pt idx="11379">
                  <c:v>-0.17610100000000001</c:v>
                </c:pt>
                <c:pt idx="11380">
                  <c:v>-0.176035</c:v>
                </c:pt>
                <c:pt idx="11381">
                  <c:v>-0.17601700000000001</c:v>
                </c:pt>
                <c:pt idx="11382">
                  <c:v>-0.17624000000000001</c:v>
                </c:pt>
                <c:pt idx="11383">
                  <c:v>-0.17646600000000001</c:v>
                </c:pt>
                <c:pt idx="11384">
                  <c:v>-0.176649</c:v>
                </c:pt>
                <c:pt idx="11385">
                  <c:v>-0.176617</c:v>
                </c:pt>
                <c:pt idx="11386">
                  <c:v>-0.17691699999999999</c:v>
                </c:pt>
                <c:pt idx="11387">
                  <c:v>-0.17710100000000001</c:v>
                </c:pt>
                <c:pt idx="11388">
                  <c:v>-0.17713899999999999</c:v>
                </c:pt>
                <c:pt idx="11389">
                  <c:v>-0.17744799999999999</c:v>
                </c:pt>
                <c:pt idx="11390">
                  <c:v>-0.17755299999999999</c:v>
                </c:pt>
                <c:pt idx="11391">
                  <c:v>-0.17755000000000001</c:v>
                </c:pt>
                <c:pt idx="11392">
                  <c:v>-0.177563</c:v>
                </c:pt>
                <c:pt idx="11393">
                  <c:v>-0.177651</c:v>
                </c:pt>
                <c:pt idx="11394">
                  <c:v>-0.17761099999999999</c:v>
                </c:pt>
                <c:pt idx="11395">
                  <c:v>-0.17791999999999999</c:v>
                </c:pt>
                <c:pt idx="11396">
                  <c:v>-0.177478</c:v>
                </c:pt>
                <c:pt idx="11397">
                  <c:v>-0.177596</c:v>
                </c:pt>
                <c:pt idx="11398">
                  <c:v>-0.17712800000000001</c:v>
                </c:pt>
                <c:pt idx="11399">
                  <c:v>-0.177286</c:v>
                </c:pt>
                <c:pt idx="11400">
                  <c:v>-0.17688499999999999</c:v>
                </c:pt>
                <c:pt idx="11401">
                  <c:v>-0.17648800000000001</c:v>
                </c:pt>
                <c:pt idx="11402">
                  <c:v>-0.17624000000000001</c:v>
                </c:pt>
                <c:pt idx="11403">
                  <c:v>-0.17566399999999999</c:v>
                </c:pt>
                <c:pt idx="11404">
                  <c:v>-0.175122</c:v>
                </c:pt>
                <c:pt idx="11405">
                  <c:v>-0.17465600000000001</c:v>
                </c:pt>
                <c:pt idx="11406">
                  <c:v>-0.17414199999999999</c:v>
                </c:pt>
                <c:pt idx="11407">
                  <c:v>-0.17349500000000001</c:v>
                </c:pt>
                <c:pt idx="11408">
                  <c:v>-0.172542</c:v>
                </c:pt>
                <c:pt idx="11409">
                  <c:v>-0.171711</c:v>
                </c:pt>
                <c:pt idx="11410">
                  <c:v>-0.170763</c:v>
                </c:pt>
                <c:pt idx="11411">
                  <c:v>-0.169986</c:v>
                </c:pt>
                <c:pt idx="11412">
                  <c:v>-0.16863900000000001</c:v>
                </c:pt>
                <c:pt idx="11413">
                  <c:v>-0.16725699999999999</c:v>
                </c:pt>
                <c:pt idx="11414">
                  <c:v>-0.16614899999999999</c:v>
                </c:pt>
                <c:pt idx="11415">
                  <c:v>-0.16458700000000001</c:v>
                </c:pt>
                <c:pt idx="11416">
                  <c:v>-0.16322999999999999</c:v>
                </c:pt>
                <c:pt idx="11417">
                  <c:v>-0.16128999999999999</c:v>
                </c:pt>
                <c:pt idx="11418">
                  <c:v>-0.15954499999999999</c:v>
                </c:pt>
                <c:pt idx="11419">
                  <c:v>-0.15762300000000001</c:v>
                </c:pt>
                <c:pt idx="11420">
                  <c:v>-0.155579</c:v>
                </c:pt>
                <c:pt idx="11421">
                  <c:v>-0.15362999999999999</c:v>
                </c:pt>
                <c:pt idx="11422">
                  <c:v>-0.15127699999999999</c:v>
                </c:pt>
                <c:pt idx="11423">
                  <c:v>-0.149122</c:v>
                </c:pt>
                <c:pt idx="11424">
                  <c:v>-0.146425</c:v>
                </c:pt>
                <c:pt idx="11425">
                  <c:v>-0.14411199999999999</c:v>
                </c:pt>
                <c:pt idx="11426">
                  <c:v>-0.14146900000000001</c:v>
                </c:pt>
                <c:pt idx="11427">
                  <c:v>-0.13889099999999999</c:v>
                </c:pt>
                <c:pt idx="11428">
                  <c:v>-0.13608100000000001</c:v>
                </c:pt>
                <c:pt idx="11429">
                  <c:v>-0.13289599999999999</c:v>
                </c:pt>
                <c:pt idx="11430">
                  <c:v>-0.12998399999999999</c:v>
                </c:pt>
                <c:pt idx="11431">
                  <c:v>-0.12665299999999999</c:v>
                </c:pt>
                <c:pt idx="11432">
                  <c:v>-0.123416</c:v>
                </c:pt>
                <c:pt idx="11433">
                  <c:v>-0.11998499999999999</c:v>
                </c:pt>
                <c:pt idx="11434">
                  <c:v>-0.11630600000000001</c:v>
                </c:pt>
                <c:pt idx="11435">
                  <c:v>-0.112668</c:v>
                </c:pt>
                <c:pt idx="11436">
                  <c:v>-0.10877299999999999</c:v>
                </c:pt>
                <c:pt idx="11437">
                  <c:v>-0.104784</c:v>
                </c:pt>
                <c:pt idx="11438">
                  <c:v>-0.10076599999999999</c:v>
                </c:pt>
                <c:pt idx="11439">
                  <c:v>-9.6730499999999997E-2</c:v>
                </c:pt>
                <c:pt idx="11440">
                  <c:v>-9.2119900000000005E-2</c:v>
                </c:pt>
                <c:pt idx="11441">
                  <c:v>-8.7814600000000007E-2</c:v>
                </c:pt>
                <c:pt idx="11442">
                  <c:v>-8.3299700000000004E-2</c:v>
                </c:pt>
                <c:pt idx="11443">
                  <c:v>-7.8502600000000006E-2</c:v>
                </c:pt>
                <c:pt idx="11444">
                  <c:v>-7.3949699999999993E-2</c:v>
                </c:pt>
                <c:pt idx="11445">
                  <c:v>-6.8929000000000004E-2</c:v>
                </c:pt>
                <c:pt idx="11446">
                  <c:v>-6.3878199999999996E-2</c:v>
                </c:pt>
                <c:pt idx="11447">
                  <c:v>-5.8886399999999998E-2</c:v>
                </c:pt>
                <c:pt idx="11448">
                  <c:v>-5.3649599999999999E-2</c:v>
                </c:pt>
                <c:pt idx="11449">
                  <c:v>-4.8440999999999998E-2</c:v>
                </c:pt>
                <c:pt idx="11450">
                  <c:v>-4.3068200000000001E-2</c:v>
                </c:pt>
                <c:pt idx="11451">
                  <c:v>-3.7654199999999999E-2</c:v>
                </c:pt>
                <c:pt idx="11452">
                  <c:v>-3.2088400000000003E-2</c:v>
                </c:pt>
                <c:pt idx="11453">
                  <c:v>-2.6421900000000002E-2</c:v>
                </c:pt>
                <c:pt idx="11454">
                  <c:v>-2.0887300000000001E-2</c:v>
                </c:pt>
                <c:pt idx="11455">
                  <c:v>-1.5178199999999999E-2</c:v>
                </c:pt>
                <c:pt idx="11456">
                  <c:v>-9.1631100000000004E-3</c:v>
                </c:pt>
                <c:pt idx="11457">
                  <c:v>-3.3487500000000002E-3</c:v>
                </c:pt>
                <c:pt idx="11458">
                  <c:v>2.4880200000000001E-3</c:v>
                </c:pt>
                <c:pt idx="11459">
                  <c:v>8.6881900000000001E-3</c:v>
                </c:pt>
                <c:pt idx="11460">
                  <c:v>1.4677000000000001E-2</c:v>
                </c:pt>
                <c:pt idx="11461">
                  <c:v>2.0833500000000001E-2</c:v>
                </c:pt>
                <c:pt idx="11462">
                  <c:v>2.7064100000000001E-2</c:v>
                </c:pt>
                <c:pt idx="11463">
                  <c:v>3.3430399999999999E-2</c:v>
                </c:pt>
                <c:pt idx="11464">
                  <c:v>3.9605300000000003E-2</c:v>
                </c:pt>
                <c:pt idx="11465">
                  <c:v>4.60051E-2</c:v>
                </c:pt>
                <c:pt idx="11466">
                  <c:v>5.2472400000000002E-2</c:v>
                </c:pt>
                <c:pt idx="11467">
                  <c:v>5.88768E-2</c:v>
                </c:pt>
                <c:pt idx="11468">
                  <c:v>6.5201400000000007E-2</c:v>
                </c:pt>
                <c:pt idx="11469">
                  <c:v>7.1942599999999995E-2</c:v>
                </c:pt>
                <c:pt idx="11470">
                  <c:v>7.8298199999999998E-2</c:v>
                </c:pt>
                <c:pt idx="11471">
                  <c:v>8.5091799999999995E-2</c:v>
                </c:pt>
                <c:pt idx="11472">
                  <c:v>9.1607300000000003E-2</c:v>
                </c:pt>
                <c:pt idx="11473">
                  <c:v>9.8301899999999998E-2</c:v>
                </c:pt>
                <c:pt idx="11474">
                  <c:v>0.10481699999999999</c:v>
                </c:pt>
                <c:pt idx="11475">
                  <c:v>0.111347</c:v>
                </c:pt>
                <c:pt idx="11476">
                  <c:v>0.118172</c:v>
                </c:pt>
                <c:pt idx="11477">
                  <c:v>0.124407</c:v>
                </c:pt>
                <c:pt idx="11478">
                  <c:v>0.13128400000000001</c:v>
                </c:pt>
                <c:pt idx="11479">
                  <c:v>0.13774700000000001</c:v>
                </c:pt>
                <c:pt idx="11480">
                  <c:v>0.14419000000000001</c:v>
                </c:pt>
                <c:pt idx="11481">
                  <c:v>0.15082400000000001</c:v>
                </c:pt>
                <c:pt idx="11482">
                  <c:v>0.15740799999999999</c:v>
                </c:pt>
                <c:pt idx="11483">
                  <c:v>0.16370100000000001</c:v>
                </c:pt>
                <c:pt idx="11484">
                  <c:v>0.17013700000000001</c:v>
                </c:pt>
                <c:pt idx="11485">
                  <c:v>0.17672499999999999</c:v>
                </c:pt>
                <c:pt idx="11486">
                  <c:v>0.18309300000000001</c:v>
                </c:pt>
                <c:pt idx="11487">
                  <c:v>0.18942800000000001</c:v>
                </c:pt>
                <c:pt idx="11488">
                  <c:v>0.19561000000000001</c:v>
                </c:pt>
                <c:pt idx="11489">
                  <c:v>0.201904</c:v>
                </c:pt>
                <c:pt idx="11490">
                  <c:v>0.20794799999999999</c:v>
                </c:pt>
                <c:pt idx="11491">
                  <c:v>0.213866</c:v>
                </c:pt>
                <c:pt idx="11492">
                  <c:v>0.22017</c:v>
                </c:pt>
                <c:pt idx="11493">
                  <c:v>0.225719</c:v>
                </c:pt>
                <c:pt idx="11494">
                  <c:v>0.23150999999999999</c:v>
                </c:pt>
                <c:pt idx="11495">
                  <c:v>0.23711199999999999</c:v>
                </c:pt>
                <c:pt idx="11496">
                  <c:v>0.24268799999999999</c:v>
                </c:pt>
                <c:pt idx="11497">
                  <c:v>0.24823200000000001</c:v>
                </c:pt>
                <c:pt idx="11498">
                  <c:v>0.253579</c:v>
                </c:pt>
                <c:pt idx="11499">
                  <c:v>0.25892500000000002</c:v>
                </c:pt>
                <c:pt idx="11500">
                  <c:v>0.26410400000000001</c:v>
                </c:pt>
                <c:pt idx="11501">
                  <c:v>0.26903500000000002</c:v>
                </c:pt>
                <c:pt idx="11502">
                  <c:v>0.27447199999999999</c:v>
                </c:pt>
                <c:pt idx="11503">
                  <c:v>0.27918199999999999</c:v>
                </c:pt>
                <c:pt idx="11504">
                  <c:v>0.28396399999999999</c:v>
                </c:pt>
                <c:pt idx="11505">
                  <c:v>0.28870699999999999</c:v>
                </c:pt>
                <c:pt idx="11506">
                  <c:v>0.29317300000000002</c:v>
                </c:pt>
                <c:pt idx="11507">
                  <c:v>0.29759099999999999</c:v>
                </c:pt>
                <c:pt idx="11508">
                  <c:v>0.30195100000000002</c:v>
                </c:pt>
                <c:pt idx="11509">
                  <c:v>0.30618600000000001</c:v>
                </c:pt>
                <c:pt idx="11510">
                  <c:v>0.31017099999999997</c:v>
                </c:pt>
                <c:pt idx="11511">
                  <c:v>0.314081</c:v>
                </c:pt>
                <c:pt idx="11512">
                  <c:v>0.31800299999999998</c:v>
                </c:pt>
                <c:pt idx="11513">
                  <c:v>0.321876</c:v>
                </c:pt>
                <c:pt idx="11514">
                  <c:v>0.32527600000000001</c:v>
                </c:pt>
                <c:pt idx="11515">
                  <c:v>0.32875900000000002</c:v>
                </c:pt>
                <c:pt idx="11516">
                  <c:v>0.33202900000000002</c:v>
                </c:pt>
                <c:pt idx="11517">
                  <c:v>0.33513999999999999</c:v>
                </c:pt>
                <c:pt idx="11518">
                  <c:v>0.33828799999999998</c:v>
                </c:pt>
                <c:pt idx="11519">
                  <c:v>0.341142</c:v>
                </c:pt>
                <c:pt idx="11520">
                  <c:v>0.34394999999999998</c:v>
                </c:pt>
                <c:pt idx="11521">
                  <c:v>0.34635700000000003</c:v>
                </c:pt>
                <c:pt idx="11522">
                  <c:v>0.34870299999999999</c:v>
                </c:pt>
                <c:pt idx="11523">
                  <c:v>0.35099599999999997</c:v>
                </c:pt>
                <c:pt idx="11524">
                  <c:v>0.35312300000000002</c:v>
                </c:pt>
                <c:pt idx="11525">
                  <c:v>0.35512899999999997</c:v>
                </c:pt>
                <c:pt idx="11526">
                  <c:v>0.356734</c:v>
                </c:pt>
                <c:pt idx="11527">
                  <c:v>0.358485</c:v>
                </c:pt>
                <c:pt idx="11528">
                  <c:v>0.36000100000000002</c:v>
                </c:pt>
                <c:pt idx="11529">
                  <c:v>0.36146299999999998</c:v>
                </c:pt>
                <c:pt idx="11530">
                  <c:v>0.362703</c:v>
                </c:pt>
                <c:pt idx="11531">
                  <c:v>0.36418099999999998</c:v>
                </c:pt>
                <c:pt idx="11532">
                  <c:v>0.364871</c:v>
                </c:pt>
                <c:pt idx="11533">
                  <c:v>0.36602299999999999</c:v>
                </c:pt>
                <c:pt idx="11534">
                  <c:v>0.36690200000000001</c:v>
                </c:pt>
                <c:pt idx="11535">
                  <c:v>0.36773</c:v>
                </c:pt>
                <c:pt idx="11536">
                  <c:v>0.36830099999999999</c:v>
                </c:pt>
                <c:pt idx="11537">
                  <c:v>0.36874800000000002</c:v>
                </c:pt>
                <c:pt idx="11538">
                  <c:v>0.36907000000000001</c:v>
                </c:pt>
                <c:pt idx="11539">
                  <c:v>0.369417</c:v>
                </c:pt>
                <c:pt idx="11540">
                  <c:v>0.36957499999999999</c:v>
                </c:pt>
                <c:pt idx="11541">
                  <c:v>0.369587</c:v>
                </c:pt>
                <c:pt idx="11542">
                  <c:v>0.369587</c:v>
                </c:pt>
                <c:pt idx="11543">
                  <c:v>0.36930499999999999</c:v>
                </c:pt>
                <c:pt idx="11544">
                  <c:v>0.36862499999999998</c:v>
                </c:pt>
                <c:pt idx="11545">
                  <c:v>0.36828</c:v>
                </c:pt>
                <c:pt idx="11546">
                  <c:v>0.36779000000000001</c:v>
                </c:pt>
                <c:pt idx="11547">
                  <c:v>0.36685899999999999</c:v>
                </c:pt>
                <c:pt idx="11548">
                  <c:v>0.36618800000000001</c:v>
                </c:pt>
                <c:pt idx="11549">
                  <c:v>0.36523</c:v>
                </c:pt>
                <c:pt idx="11550">
                  <c:v>0.36446299999999998</c:v>
                </c:pt>
                <c:pt idx="11551">
                  <c:v>0.36347000000000002</c:v>
                </c:pt>
                <c:pt idx="11552">
                  <c:v>0.36232300000000001</c:v>
                </c:pt>
                <c:pt idx="11553">
                  <c:v>0.36102800000000002</c:v>
                </c:pt>
                <c:pt idx="11554">
                  <c:v>0.36010599999999998</c:v>
                </c:pt>
                <c:pt idx="11555">
                  <c:v>0.35864000000000001</c:v>
                </c:pt>
                <c:pt idx="11556">
                  <c:v>0.35711399999999999</c:v>
                </c:pt>
                <c:pt idx="11557">
                  <c:v>0.355632</c:v>
                </c:pt>
                <c:pt idx="11558">
                  <c:v>0.35422599999999999</c:v>
                </c:pt>
                <c:pt idx="11559">
                  <c:v>0.35254799999999997</c:v>
                </c:pt>
                <c:pt idx="11560">
                  <c:v>0.350831</c:v>
                </c:pt>
                <c:pt idx="11561">
                  <c:v>0.349053</c:v>
                </c:pt>
                <c:pt idx="11562">
                  <c:v>0.34743600000000002</c:v>
                </c:pt>
                <c:pt idx="11563">
                  <c:v>0.34544799999999998</c:v>
                </c:pt>
                <c:pt idx="11564">
                  <c:v>0.34355799999999997</c:v>
                </c:pt>
                <c:pt idx="11565">
                  <c:v>0.34158699999999997</c:v>
                </c:pt>
                <c:pt idx="11566">
                  <c:v>0.33973399999999998</c:v>
                </c:pt>
                <c:pt idx="11567">
                  <c:v>0.337698</c:v>
                </c:pt>
                <c:pt idx="11568">
                  <c:v>0.33577000000000001</c:v>
                </c:pt>
                <c:pt idx="11569">
                  <c:v>0.33373199999999997</c:v>
                </c:pt>
                <c:pt idx="11570">
                  <c:v>0.33155299999999999</c:v>
                </c:pt>
                <c:pt idx="11571">
                  <c:v>0.32947399999999999</c:v>
                </c:pt>
                <c:pt idx="11572">
                  <c:v>0.32744899999999999</c:v>
                </c:pt>
                <c:pt idx="11573">
                  <c:v>0.325214</c:v>
                </c:pt>
                <c:pt idx="11574">
                  <c:v>0.32309199999999999</c:v>
                </c:pt>
                <c:pt idx="11575">
                  <c:v>0.32097900000000001</c:v>
                </c:pt>
                <c:pt idx="11576">
                  <c:v>0.31866299999999997</c:v>
                </c:pt>
                <c:pt idx="11577">
                  <c:v>0.31641599999999998</c:v>
                </c:pt>
                <c:pt idx="11578">
                  <c:v>0.31423899999999999</c:v>
                </c:pt>
                <c:pt idx="11579">
                  <c:v>0.31214500000000001</c:v>
                </c:pt>
                <c:pt idx="11580">
                  <c:v>0.30967800000000001</c:v>
                </c:pt>
                <c:pt idx="11581">
                  <c:v>0.30764200000000003</c:v>
                </c:pt>
                <c:pt idx="11582">
                  <c:v>0.30523499999999998</c:v>
                </c:pt>
                <c:pt idx="11583">
                  <c:v>0.30313200000000001</c:v>
                </c:pt>
                <c:pt idx="11584">
                  <c:v>0.30084</c:v>
                </c:pt>
                <c:pt idx="11585">
                  <c:v>0.29860100000000001</c:v>
                </c:pt>
                <c:pt idx="11586">
                  <c:v>0.29632599999999998</c:v>
                </c:pt>
                <c:pt idx="11587">
                  <c:v>0.29414000000000001</c:v>
                </c:pt>
                <c:pt idx="11588">
                  <c:v>0.29213099999999997</c:v>
                </c:pt>
                <c:pt idx="11589">
                  <c:v>0.28936600000000001</c:v>
                </c:pt>
                <c:pt idx="11590">
                  <c:v>0.28765400000000002</c:v>
                </c:pt>
                <c:pt idx="11591">
                  <c:v>0.28538200000000002</c:v>
                </c:pt>
                <c:pt idx="11592">
                  <c:v>0.28339199999999998</c:v>
                </c:pt>
                <c:pt idx="11593">
                  <c:v>0.28122900000000001</c:v>
                </c:pt>
                <c:pt idx="11594">
                  <c:v>0.27932099999999999</c:v>
                </c:pt>
                <c:pt idx="11595">
                  <c:v>0.27721699999999999</c:v>
                </c:pt>
                <c:pt idx="11596">
                  <c:v>0.27532299999999998</c:v>
                </c:pt>
                <c:pt idx="11597">
                  <c:v>0.27342300000000003</c:v>
                </c:pt>
                <c:pt idx="11598">
                  <c:v>0.27146399999999998</c:v>
                </c:pt>
                <c:pt idx="11599">
                  <c:v>0.26984799999999998</c:v>
                </c:pt>
                <c:pt idx="11600">
                  <c:v>0.26792100000000002</c:v>
                </c:pt>
                <c:pt idx="11601">
                  <c:v>0.26616200000000001</c:v>
                </c:pt>
                <c:pt idx="11602">
                  <c:v>0.264241</c:v>
                </c:pt>
                <c:pt idx="11603">
                  <c:v>0.26268599999999998</c:v>
                </c:pt>
                <c:pt idx="11604">
                  <c:v>0.26100000000000001</c:v>
                </c:pt>
                <c:pt idx="11605">
                  <c:v>0.25906400000000002</c:v>
                </c:pt>
                <c:pt idx="11606">
                  <c:v>0.25777899999999998</c:v>
                </c:pt>
                <c:pt idx="11607">
                  <c:v>0.25595299999999999</c:v>
                </c:pt>
                <c:pt idx="11608">
                  <c:v>0.25443700000000002</c:v>
                </c:pt>
                <c:pt idx="11609">
                  <c:v>0.252886</c:v>
                </c:pt>
                <c:pt idx="11610">
                  <c:v>0.25130999999999998</c:v>
                </c:pt>
                <c:pt idx="11611">
                  <c:v>0.25005500000000003</c:v>
                </c:pt>
                <c:pt idx="11612">
                  <c:v>0.24839600000000001</c:v>
                </c:pt>
                <c:pt idx="11613">
                  <c:v>0.247198</c:v>
                </c:pt>
                <c:pt idx="11614">
                  <c:v>0.245862</c:v>
                </c:pt>
                <c:pt idx="11615">
                  <c:v>0.244591</c:v>
                </c:pt>
                <c:pt idx="11616">
                  <c:v>0.243448</c:v>
                </c:pt>
                <c:pt idx="11617">
                  <c:v>0.24227000000000001</c:v>
                </c:pt>
                <c:pt idx="11618">
                  <c:v>0.24130399999999999</c:v>
                </c:pt>
                <c:pt idx="11619">
                  <c:v>0.24010200000000001</c:v>
                </c:pt>
                <c:pt idx="11620">
                  <c:v>0.239229</c:v>
                </c:pt>
                <c:pt idx="11621">
                  <c:v>0.23843400000000001</c:v>
                </c:pt>
                <c:pt idx="11622">
                  <c:v>0.23729</c:v>
                </c:pt>
                <c:pt idx="11623">
                  <c:v>0.23655999999999999</c:v>
                </c:pt>
                <c:pt idx="11624">
                  <c:v>0.235378</c:v>
                </c:pt>
                <c:pt idx="11625">
                  <c:v>0.234546</c:v>
                </c:pt>
                <c:pt idx="11626">
                  <c:v>0.23363300000000001</c:v>
                </c:pt>
                <c:pt idx="11627">
                  <c:v>0.23261200000000001</c:v>
                </c:pt>
                <c:pt idx="11628">
                  <c:v>0.23169799999999999</c:v>
                </c:pt>
                <c:pt idx="11629">
                  <c:v>0.23086300000000001</c:v>
                </c:pt>
                <c:pt idx="11630">
                  <c:v>0.22989100000000001</c:v>
                </c:pt>
                <c:pt idx="11631">
                  <c:v>0.22895299999999999</c:v>
                </c:pt>
                <c:pt idx="11632">
                  <c:v>0.22814899999999999</c:v>
                </c:pt>
                <c:pt idx="11633">
                  <c:v>0.22719</c:v>
                </c:pt>
                <c:pt idx="11634">
                  <c:v>0.22654299999999999</c:v>
                </c:pt>
                <c:pt idx="11635">
                  <c:v>0.22558300000000001</c:v>
                </c:pt>
                <c:pt idx="11636">
                  <c:v>0.224943</c:v>
                </c:pt>
                <c:pt idx="11637">
                  <c:v>0.224048</c:v>
                </c:pt>
                <c:pt idx="11638">
                  <c:v>0.22304099999999999</c:v>
                </c:pt>
                <c:pt idx="11639">
                  <c:v>0.222417</c:v>
                </c:pt>
                <c:pt idx="11640">
                  <c:v>0.22167100000000001</c:v>
                </c:pt>
                <c:pt idx="11641">
                  <c:v>0.22076100000000001</c:v>
                </c:pt>
                <c:pt idx="11642">
                  <c:v>0.21989</c:v>
                </c:pt>
                <c:pt idx="11643">
                  <c:v>0.219192</c:v>
                </c:pt>
                <c:pt idx="11644">
                  <c:v>0.21826599999999999</c:v>
                </c:pt>
                <c:pt idx="11645">
                  <c:v>0.217358</c:v>
                </c:pt>
                <c:pt idx="11646">
                  <c:v>0.216249</c:v>
                </c:pt>
                <c:pt idx="11647">
                  <c:v>0.21543100000000001</c:v>
                </c:pt>
                <c:pt idx="11648">
                  <c:v>0.214506</c:v>
                </c:pt>
                <c:pt idx="11649">
                  <c:v>0.21332300000000001</c:v>
                </c:pt>
                <c:pt idx="11650">
                  <c:v>0.21224100000000001</c:v>
                </c:pt>
                <c:pt idx="11651">
                  <c:v>0.21107100000000001</c:v>
                </c:pt>
                <c:pt idx="11652">
                  <c:v>0.210034</c:v>
                </c:pt>
                <c:pt idx="11653">
                  <c:v>0.20893100000000001</c:v>
                </c:pt>
                <c:pt idx="11654">
                  <c:v>0.20766000000000001</c:v>
                </c:pt>
                <c:pt idx="11655">
                  <c:v>0.20655499999999999</c:v>
                </c:pt>
                <c:pt idx="11656">
                  <c:v>0.205069</c:v>
                </c:pt>
                <c:pt idx="11657">
                  <c:v>0.203734</c:v>
                </c:pt>
                <c:pt idx="11658">
                  <c:v>0.202372</c:v>
                </c:pt>
                <c:pt idx="11659">
                  <c:v>0.20098099999999999</c:v>
                </c:pt>
                <c:pt idx="11660">
                  <c:v>0.199346</c:v>
                </c:pt>
                <c:pt idx="11661">
                  <c:v>0.197828</c:v>
                </c:pt>
                <c:pt idx="11662">
                  <c:v>0.19631000000000001</c:v>
                </c:pt>
                <c:pt idx="11663">
                  <c:v>0.194498</c:v>
                </c:pt>
                <c:pt idx="11664">
                  <c:v>0.192801</c:v>
                </c:pt>
                <c:pt idx="11665">
                  <c:v>0.19101000000000001</c:v>
                </c:pt>
                <c:pt idx="11666">
                  <c:v>0.189139</c:v>
                </c:pt>
                <c:pt idx="11667">
                  <c:v>0.18712000000000001</c:v>
                </c:pt>
                <c:pt idx="11668">
                  <c:v>0.185169</c:v>
                </c:pt>
                <c:pt idx="11669">
                  <c:v>0.18298900000000001</c:v>
                </c:pt>
                <c:pt idx="11670">
                  <c:v>0.180731</c:v>
                </c:pt>
                <c:pt idx="11671">
                  <c:v>0.178568</c:v>
                </c:pt>
                <c:pt idx="11672">
                  <c:v>0.176313</c:v>
                </c:pt>
                <c:pt idx="11673">
                  <c:v>0.17383999999999999</c:v>
                </c:pt>
                <c:pt idx="11674">
                  <c:v>0.171317</c:v>
                </c:pt>
                <c:pt idx="11675">
                  <c:v>0.16889399999999999</c:v>
                </c:pt>
                <c:pt idx="11676">
                  <c:v>0.166328</c:v>
                </c:pt>
                <c:pt idx="11677">
                  <c:v>0.163607</c:v>
                </c:pt>
                <c:pt idx="11678">
                  <c:v>0.16098100000000001</c:v>
                </c:pt>
                <c:pt idx="11679">
                  <c:v>0.15806899999999999</c:v>
                </c:pt>
                <c:pt idx="11680">
                  <c:v>0.15531400000000001</c:v>
                </c:pt>
                <c:pt idx="11681">
                  <c:v>0.15245800000000001</c:v>
                </c:pt>
                <c:pt idx="11682">
                  <c:v>0.149225</c:v>
                </c:pt>
                <c:pt idx="11683">
                  <c:v>0.146341</c:v>
                </c:pt>
                <c:pt idx="11684">
                  <c:v>0.142954</c:v>
                </c:pt>
                <c:pt idx="11685">
                  <c:v>0.13993800000000001</c:v>
                </c:pt>
                <c:pt idx="11686">
                  <c:v>0.13641200000000001</c:v>
                </c:pt>
                <c:pt idx="11687">
                  <c:v>0.13278100000000001</c:v>
                </c:pt>
                <c:pt idx="11688">
                  <c:v>0.12962699999999999</c:v>
                </c:pt>
                <c:pt idx="11689">
                  <c:v>0.126111</c:v>
                </c:pt>
                <c:pt idx="11690">
                  <c:v>0.122155</c:v>
                </c:pt>
                <c:pt idx="11691">
                  <c:v>0.118843</c:v>
                </c:pt>
                <c:pt idx="11692">
                  <c:v>0.11493399999999999</c:v>
                </c:pt>
                <c:pt idx="11693">
                  <c:v>0.11104799999999999</c:v>
                </c:pt>
                <c:pt idx="11694">
                  <c:v>0.107206</c:v>
                </c:pt>
                <c:pt idx="11695">
                  <c:v>0.103343</c:v>
                </c:pt>
                <c:pt idx="11696">
                  <c:v>9.9358100000000005E-2</c:v>
                </c:pt>
                <c:pt idx="11697">
                  <c:v>9.4952700000000001E-2</c:v>
                </c:pt>
                <c:pt idx="11698">
                  <c:v>9.0927999999999995E-2</c:v>
                </c:pt>
                <c:pt idx="11699">
                  <c:v>8.6783399999999997E-2</c:v>
                </c:pt>
                <c:pt idx="11700">
                  <c:v>8.2265000000000005E-2</c:v>
                </c:pt>
                <c:pt idx="11701">
                  <c:v>7.8034000000000006E-2</c:v>
                </c:pt>
                <c:pt idx="11702">
                  <c:v>7.3616100000000004E-2</c:v>
                </c:pt>
                <c:pt idx="11703">
                  <c:v>6.8796300000000005E-2</c:v>
                </c:pt>
                <c:pt idx="11704">
                  <c:v>6.4235299999999995E-2</c:v>
                </c:pt>
                <c:pt idx="11705">
                  <c:v>5.9766899999999998E-2</c:v>
                </c:pt>
                <c:pt idx="11706">
                  <c:v>5.5027300000000001E-2</c:v>
                </c:pt>
                <c:pt idx="11707">
                  <c:v>5.0038800000000001E-2</c:v>
                </c:pt>
                <c:pt idx="11708">
                  <c:v>4.5572300000000003E-2</c:v>
                </c:pt>
                <c:pt idx="11709">
                  <c:v>4.0514099999999997E-2</c:v>
                </c:pt>
                <c:pt idx="11710">
                  <c:v>3.5793499999999999E-2</c:v>
                </c:pt>
                <c:pt idx="11711">
                  <c:v>3.08796E-2</c:v>
                </c:pt>
                <c:pt idx="11712">
                  <c:v>2.6167800000000001E-2</c:v>
                </c:pt>
                <c:pt idx="11713">
                  <c:v>2.1130699999999999E-2</c:v>
                </c:pt>
                <c:pt idx="11714">
                  <c:v>1.6318699999999998E-2</c:v>
                </c:pt>
                <c:pt idx="11715">
                  <c:v>1.11506E-2</c:v>
                </c:pt>
                <c:pt idx="11716">
                  <c:v>6.2488200000000004E-3</c:v>
                </c:pt>
                <c:pt idx="11717">
                  <c:v>1.2079599999999999E-3</c:v>
                </c:pt>
                <c:pt idx="11718">
                  <c:v>-3.8118700000000002E-3</c:v>
                </c:pt>
                <c:pt idx="11719">
                  <c:v>-8.8469299999999994E-3</c:v>
                </c:pt>
                <c:pt idx="11720">
                  <c:v>-1.4103600000000001E-2</c:v>
                </c:pt>
                <c:pt idx="11721">
                  <c:v>-1.90817E-2</c:v>
                </c:pt>
                <c:pt idx="11722">
                  <c:v>-2.3903199999999999E-2</c:v>
                </c:pt>
                <c:pt idx="11723">
                  <c:v>-2.9391400000000002E-2</c:v>
                </c:pt>
                <c:pt idx="11724">
                  <c:v>-3.42511E-2</c:v>
                </c:pt>
                <c:pt idx="11725">
                  <c:v>-3.9512899999999997E-2</c:v>
                </c:pt>
                <c:pt idx="11726">
                  <c:v>-4.4701299999999999E-2</c:v>
                </c:pt>
                <c:pt idx="11727">
                  <c:v>-4.9870200000000003E-2</c:v>
                </c:pt>
                <c:pt idx="11728">
                  <c:v>-5.4735899999999997E-2</c:v>
                </c:pt>
                <c:pt idx="11729">
                  <c:v>-5.9826499999999998E-2</c:v>
                </c:pt>
                <c:pt idx="11730">
                  <c:v>-6.4901500000000001E-2</c:v>
                </c:pt>
                <c:pt idx="11731">
                  <c:v>-6.9881200000000004E-2</c:v>
                </c:pt>
                <c:pt idx="11732">
                  <c:v>-7.4827299999999999E-2</c:v>
                </c:pt>
                <c:pt idx="11733">
                  <c:v>-7.95492E-2</c:v>
                </c:pt>
                <c:pt idx="11734">
                  <c:v>-8.4489900000000007E-2</c:v>
                </c:pt>
                <c:pt idx="11735">
                  <c:v>-8.9333599999999999E-2</c:v>
                </c:pt>
                <c:pt idx="11736">
                  <c:v>-9.4019599999999995E-2</c:v>
                </c:pt>
                <c:pt idx="11737">
                  <c:v>-9.8719799999999996E-2</c:v>
                </c:pt>
                <c:pt idx="11738">
                  <c:v>-0.10338899999999999</c:v>
                </c:pt>
                <c:pt idx="11739">
                  <c:v>-0.10814600000000001</c:v>
                </c:pt>
                <c:pt idx="11740">
                  <c:v>-0.11255</c:v>
                </c:pt>
                <c:pt idx="11741">
                  <c:v>-0.11706999999999999</c:v>
                </c:pt>
                <c:pt idx="11742">
                  <c:v>-0.121444</c:v>
                </c:pt>
                <c:pt idx="11743">
                  <c:v>-0.12595999999999999</c:v>
                </c:pt>
                <c:pt idx="11744">
                  <c:v>-0.13004199999999999</c:v>
                </c:pt>
                <c:pt idx="11745">
                  <c:v>-0.13430600000000001</c:v>
                </c:pt>
                <c:pt idx="11746">
                  <c:v>-0.138597</c:v>
                </c:pt>
                <c:pt idx="11747">
                  <c:v>-0.14264199999999999</c:v>
                </c:pt>
                <c:pt idx="11748">
                  <c:v>-0.14679</c:v>
                </c:pt>
                <c:pt idx="11749">
                  <c:v>-0.15063699999999999</c:v>
                </c:pt>
                <c:pt idx="11750">
                  <c:v>-0.154639</c:v>
                </c:pt>
                <c:pt idx="11751">
                  <c:v>-0.15845400000000001</c:v>
                </c:pt>
                <c:pt idx="11752">
                  <c:v>-0.16229299999999999</c:v>
                </c:pt>
                <c:pt idx="11753">
                  <c:v>-0.165968</c:v>
                </c:pt>
                <c:pt idx="11754">
                  <c:v>-0.169296</c:v>
                </c:pt>
                <c:pt idx="11755">
                  <c:v>-0.17288000000000001</c:v>
                </c:pt>
                <c:pt idx="11756">
                  <c:v>-0.17644099999999999</c:v>
                </c:pt>
                <c:pt idx="11757">
                  <c:v>-0.17943799999999999</c:v>
                </c:pt>
                <c:pt idx="11758">
                  <c:v>-0.182811</c:v>
                </c:pt>
                <c:pt idx="11759">
                  <c:v>-0.18581500000000001</c:v>
                </c:pt>
                <c:pt idx="11760">
                  <c:v>-0.18878300000000001</c:v>
                </c:pt>
                <c:pt idx="11761">
                  <c:v>-0.191389</c:v>
                </c:pt>
                <c:pt idx="11762">
                  <c:v>-0.194221</c:v>
                </c:pt>
                <c:pt idx="11763">
                  <c:v>-0.196994</c:v>
                </c:pt>
                <c:pt idx="11764">
                  <c:v>-0.19938700000000001</c:v>
                </c:pt>
                <c:pt idx="11765">
                  <c:v>-0.20175100000000001</c:v>
                </c:pt>
                <c:pt idx="11766">
                  <c:v>-0.20419300000000001</c:v>
                </c:pt>
                <c:pt idx="11767">
                  <c:v>-0.20649700000000001</c:v>
                </c:pt>
                <c:pt idx="11768">
                  <c:v>-0.208623</c:v>
                </c:pt>
                <c:pt idx="11769">
                  <c:v>-0.210651</c:v>
                </c:pt>
                <c:pt idx="11770">
                  <c:v>-0.21256900000000001</c:v>
                </c:pt>
                <c:pt idx="11771">
                  <c:v>-0.214425</c:v>
                </c:pt>
                <c:pt idx="11772">
                  <c:v>-0.216227</c:v>
                </c:pt>
                <c:pt idx="11773">
                  <c:v>-0.217755</c:v>
                </c:pt>
                <c:pt idx="11774">
                  <c:v>-0.21933</c:v>
                </c:pt>
                <c:pt idx="11775">
                  <c:v>-0.22092899999999999</c:v>
                </c:pt>
                <c:pt idx="11776">
                  <c:v>-0.222187</c:v>
                </c:pt>
                <c:pt idx="11777">
                  <c:v>-0.22346199999999999</c:v>
                </c:pt>
                <c:pt idx="11778">
                  <c:v>-0.22478600000000001</c:v>
                </c:pt>
                <c:pt idx="11779">
                  <c:v>-0.22581399999999999</c:v>
                </c:pt>
                <c:pt idx="11780">
                  <c:v>-0.226798</c:v>
                </c:pt>
                <c:pt idx="11781">
                  <c:v>-0.22766600000000001</c:v>
                </c:pt>
                <c:pt idx="11782">
                  <c:v>-0.22845399999999999</c:v>
                </c:pt>
                <c:pt idx="11783">
                  <c:v>-0.22908500000000001</c:v>
                </c:pt>
                <c:pt idx="11784">
                  <c:v>-0.22956399999999999</c:v>
                </c:pt>
                <c:pt idx="11785">
                  <c:v>-0.230352</c:v>
                </c:pt>
                <c:pt idx="11786">
                  <c:v>-0.23050999999999999</c:v>
                </c:pt>
                <c:pt idx="11787">
                  <c:v>-0.23080100000000001</c:v>
                </c:pt>
                <c:pt idx="11788">
                  <c:v>-0.23100399999999999</c:v>
                </c:pt>
                <c:pt idx="11789">
                  <c:v>-0.231319</c:v>
                </c:pt>
                <c:pt idx="11790">
                  <c:v>-0.231379</c:v>
                </c:pt>
                <c:pt idx="11791">
                  <c:v>-0.23149400000000001</c:v>
                </c:pt>
                <c:pt idx="11792">
                  <c:v>-0.23119999999999999</c:v>
                </c:pt>
                <c:pt idx="11793">
                  <c:v>-0.23111100000000001</c:v>
                </c:pt>
                <c:pt idx="11794">
                  <c:v>-0.230883</c:v>
                </c:pt>
                <c:pt idx="11795">
                  <c:v>-0.23064999999999999</c:v>
                </c:pt>
                <c:pt idx="11796">
                  <c:v>-0.230078</c:v>
                </c:pt>
                <c:pt idx="11797">
                  <c:v>-0.229736</c:v>
                </c:pt>
                <c:pt idx="11798">
                  <c:v>-0.229047</c:v>
                </c:pt>
                <c:pt idx="11799">
                  <c:v>-0.22836999999999999</c:v>
                </c:pt>
                <c:pt idx="11800">
                  <c:v>-0.22772100000000001</c:v>
                </c:pt>
                <c:pt idx="11801">
                  <c:v>-0.22697200000000001</c:v>
                </c:pt>
                <c:pt idx="11802">
                  <c:v>-0.22623099999999999</c:v>
                </c:pt>
                <c:pt idx="11803">
                  <c:v>-0.22520799999999999</c:v>
                </c:pt>
                <c:pt idx="11804">
                  <c:v>-0.224384</c:v>
                </c:pt>
                <c:pt idx="11805">
                  <c:v>-0.22328700000000001</c:v>
                </c:pt>
                <c:pt idx="11806">
                  <c:v>-0.22232399999999999</c:v>
                </c:pt>
                <c:pt idx="11807">
                  <c:v>-0.22120799999999999</c:v>
                </c:pt>
                <c:pt idx="11808">
                  <c:v>-0.22025900000000001</c:v>
                </c:pt>
                <c:pt idx="11809">
                  <c:v>-0.21887300000000001</c:v>
                </c:pt>
                <c:pt idx="11810">
                  <c:v>-0.21782000000000001</c:v>
                </c:pt>
                <c:pt idx="11811">
                  <c:v>-0.216532</c:v>
                </c:pt>
                <c:pt idx="11812">
                  <c:v>-0.215309</c:v>
                </c:pt>
                <c:pt idx="11813">
                  <c:v>-0.21404100000000001</c:v>
                </c:pt>
                <c:pt idx="11814">
                  <c:v>-0.212675</c:v>
                </c:pt>
                <c:pt idx="11815">
                  <c:v>-0.21121599999999999</c:v>
                </c:pt>
                <c:pt idx="11816">
                  <c:v>-0.20997299999999999</c:v>
                </c:pt>
                <c:pt idx="11817">
                  <c:v>-0.20855399999999999</c:v>
                </c:pt>
                <c:pt idx="11818">
                  <c:v>-0.20708199999999999</c:v>
                </c:pt>
                <c:pt idx="11819">
                  <c:v>-0.20566499999999999</c:v>
                </c:pt>
                <c:pt idx="11820">
                  <c:v>-0.20416699999999999</c:v>
                </c:pt>
                <c:pt idx="11821">
                  <c:v>-0.202601</c:v>
                </c:pt>
                <c:pt idx="11822">
                  <c:v>-0.20127600000000001</c:v>
                </c:pt>
                <c:pt idx="11823">
                  <c:v>-0.19981399999999999</c:v>
                </c:pt>
                <c:pt idx="11824">
                  <c:v>-0.19824800000000001</c:v>
                </c:pt>
                <c:pt idx="11825">
                  <c:v>-0.19687499999999999</c:v>
                </c:pt>
                <c:pt idx="11826">
                  <c:v>-0.19531799999999999</c:v>
                </c:pt>
                <c:pt idx="11827">
                  <c:v>-0.19398000000000001</c:v>
                </c:pt>
                <c:pt idx="11828">
                  <c:v>-0.192469</c:v>
                </c:pt>
                <c:pt idx="11829">
                  <c:v>-0.19109899999999999</c:v>
                </c:pt>
                <c:pt idx="11830">
                  <c:v>-0.18973899999999999</c:v>
                </c:pt>
                <c:pt idx="11831">
                  <c:v>-0.18826200000000001</c:v>
                </c:pt>
                <c:pt idx="11832">
                  <c:v>-0.18703400000000001</c:v>
                </c:pt>
                <c:pt idx="11833">
                  <c:v>-0.18570400000000001</c:v>
                </c:pt>
                <c:pt idx="11834">
                  <c:v>-0.18443200000000001</c:v>
                </c:pt>
                <c:pt idx="11835">
                  <c:v>-0.183111</c:v>
                </c:pt>
                <c:pt idx="11836">
                  <c:v>-0.182119</c:v>
                </c:pt>
                <c:pt idx="11837">
                  <c:v>-0.181005</c:v>
                </c:pt>
                <c:pt idx="11838">
                  <c:v>-0.17988000000000001</c:v>
                </c:pt>
                <c:pt idx="11839">
                  <c:v>-0.178705</c:v>
                </c:pt>
                <c:pt idx="11840">
                  <c:v>-0.17749999999999999</c:v>
                </c:pt>
                <c:pt idx="11841">
                  <c:v>-0.176755</c:v>
                </c:pt>
                <c:pt idx="11842">
                  <c:v>-0.17555899999999999</c:v>
                </c:pt>
                <c:pt idx="11843">
                  <c:v>-0.17478099999999999</c:v>
                </c:pt>
                <c:pt idx="11844">
                  <c:v>-0.17372000000000001</c:v>
                </c:pt>
                <c:pt idx="11845">
                  <c:v>-0.17289599999999999</c:v>
                </c:pt>
                <c:pt idx="11846">
                  <c:v>-0.172129</c:v>
                </c:pt>
                <c:pt idx="11847">
                  <c:v>-0.17139299999999999</c:v>
                </c:pt>
                <c:pt idx="11848">
                  <c:v>-0.17067499999999999</c:v>
                </c:pt>
                <c:pt idx="11849">
                  <c:v>-0.16982800000000001</c:v>
                </c:pt>
                <c:pt idx="11850">
                  <c:v>-0.169409</c:v>
                </c:pt>
                <c:pt idx="11851">
                  <c:v>-0.168546</c:v>
                </c:pt>
                <c:pt idx="11852">
                  <c:v>-0.167932</c:v>
                </c:pt>
                <c:pt idx="11853">
                  <c:v>-0.16753799999999999</c:v>
                </c:pt>
                <c:pt idx="11854">
                  <c:v>-0.16691800000000001</c:v>
                </c:pt>
                <c:pt idx="11855">
                  <c:v>-0.16650699999999999</c:v>
                </c:pt>
                <c:pt idx="11856">
                  <c:v>-0.16599700000000001</c:v>
                </c:pt>
                <c:pt idx="11857">
                  <c:v>-0.165793</c:v>
                </c:pt>
                <c:pt idx="11858">
                  <c:v>-0.16556599999999999</c:v>
                </c:pt>
                <c:pt idx="11859">
                  <c:v>-0.165436</c:v>
                </c:pt>
                <c:pt idx="11860">
                  <c:v>-0.16526199999999999</c:v>
                </c:pt>
                <c:pt idx="11861">
                  <c:v>-0.16531699999999999</c:v>
                </c:pt>
                <c:pt idx="11862">
                  <c:v>-0.16519300000000001</c:v>
                </c:pt>
                <c:pt idx="11863">
                  <c:v>-0.16513</c:v>
                </c:pt>
                <c:pt idx="11864">
                  <c:v>-0.16499900000000001</c:v>
                </c:pt>
                <c:pt idx="11865">
                  <c:v>-0.16512199999999999</c:v>
                </c:pt>
                <c:pt idx="11866">
                  <c:v>-0.16533700000000001</c:v>
                </c:pt>
                <c:pt idx="11867">
                  <c:v>-0.16533500000000001</c:v>
                </c:pt>
                <c:pt idx="11868">
                  <c:v>-0.16544600000000001</c:v>
                </c:pt>
                <c:pt idx="11869">
                  <c:v>-0.16561100000000001</c:v>
                </c:pt>
                <c:pt idx="11870">
                  <c:v>-0.16597600000000001</c:v>
                </c:pt>
                <c:pt idx="11871">
                  <c:v>-0.16597999999999999</c:v>
                </c:pt>
                <c:pt idx="11872">
                  <c:v>-0.16634399999999999</c:v>
                </c:pt>
                <c:pt idx="11873">
                  <c:v>-0.16663700000000001</c:v>
                </c:pt>
                <c:pt idx="11874">
                  <c:v>-0.16686599999999999</c:v>
                </c:pt>
                <c:pt idx="11875">
                  <c:v>-0.167187</c:v>
                </c:pt>
                <c:pt idx="11876">
                  <c:v>-0.167514</c:v>
                </c:pt>
                <c:pt idx="11877">
                  <c:v>-0.16786599999999999</c:v>
                </c:pt>
                <c:pt idx="11878">
                  <c:v>-0.168184</c:v>
                </c:pt>
                <c:pt idx="11879">
                  <c:v>-0.168683</c:v>
                </c:pt>
                <c:pt idx="11880">
                  <c:v>-0.16903599999999999</c:v>
                </c:pt>
                <c:pt idx="11881">
                  <c:v>-0.16933899999999999</c:v>
                </c:pt>
                <c:pt idx="11882">
                  <c:v>-0.169684</c:v>
                </c:pt>
                <c:pt idx="11883">
                  <c:v>-0.17003199999999999</c:v>
                </c:pt>
                <c:pt idx="11884">
                  <c:v>-0.17044599999999999</c:v>
                </c:pt>
                <c:pt idx="11885">
                  <c:v>-0.17091100000000001</c:v>
                </c:pt>
                <c:pt idx="11886">
                  <c:v>-0.17115</c:v>
                </c:pt>
                <c:pt idx="11887">
                  <c:v>-0.17151</c:v>
                </c:pt>
                <c:pt idx="11888">
                  <c:v>-0.17186899999999999</c:v>
                </c:pt>
                <c:pt idx="11889">
                  <c:v>-0.17236699999999999</c:v>
                </c:pt>
                <c:pt idx="11890">
                  <c:v>-0.172791</c:v>
                </c:pt>
                <c:pt idx="11891">
                  <c:v>-0.173231</c:v>
                </c:pt>
                <c:pt idx="11892">
                  <c:v>-0.17355200000000001</c:v>
                </c:pt>
                <c:pt idx="11893">
                  <c:v>-0.17383599999999999</c:v>
                </c:pt>
                <c:pt idx="11894">
                  <c:v>-0.17410300000000001</c:v>
                </c:pt>
                <c:pt idx="11895">
                  <c:v>-0.174514</c:v>
                </c:pt>
                <c:pt idx="11896">
                  <c:v>-0.174899</c:v>
                </c:pt>
                <c:pt idx="11897">
                  <c:v>-0.17500099999999999</c:v>
                </c:pt>
                <c:pt idx="11898">
                  <c:v>-0.175149</c:v>
                </c:pt>
                <c:pt idx="11899">
                  <c:v>-0.17524200000000001</c:v>
                </c:pt>
                <c:pt idx="11900">
                  <c:v>-0.17540800000000001</c:v>
                </c:pt>
                <c:pt idx="11901">
                  <c:v>-0.175564</c:v>
                </c:pt>
                <c:pt idx="11902">
                  <c:v>-0.17540800000000001</c:v>
                </c:pt>
                <c:pt idx="11903">
                  <c:v>-0.17535600000000001</c:v>
                </c:pt>
                <c:pt idx="11904">
                  <c:v>-0.17513999999999999</c:v>
                </c:pt>
                <c:pt idx="11905">
                  <c:v>-0.175288</c:v>
                </c:pt>
                <c:pt idx="11906">
                  <c:v>-0.17511499999999999</c:v>
                </c:pt>
                <c:pt idx="11907">
                  <c:v>-0.174738</c:v>
                </c:pt>
                <c:pt idx="11908">
                  <c:v>-0.17451800000000001</c:v>
                </c:pt>
                <c:pt idx="11909">
                  <c:v>-0.17432400000000001</c:v>
                </c:pt>
                <c:pt idx="11910">
                  <c:v>-0.174013</c:v>
                </c:pt>
                <c:pt idx="11911">
                  <c:v>-0.17346600000000001</c:v>
                </c:pt>
                <c:pt idx="11912">
                  <c:v>-0.17322699999999999</c:v>
                </c:pt>
                <c:pt idx="11913">
                  <c:v>-0.172873</c:v>
                </c:pt>
                <c:pt idx="11914">
                  <c:v>-0.17210600000000001</c:v>
                </c:pt>
                <c:pt idx="11915">
                  <c:v>-0.171483</c:v>
                </c:pt>
                <c:pt idx="11916">
                  <c:v>-0.170959</c:v>
                </c:pt>
                <c:pt idx="11917" formatCode="0.00E+00">
                  <c:v>-0.17036000000000001</c:v>
                </c:pt>
                <c:pt idx="11918">
                  <c:v>-0.169351</c:v>
                </c:pt>
                <c:pt idx="11919">
                  <c:v>-0.16855500000000001</c:v>
                </c:pt>
                <c:pt idx="11920">
                  <c:v>-0.16757</c:v>
                </c:pt>
                <c:pt idx="11921">
                  <c:v>-0.16661200000000001</c:v>
                </c:pt>
                <c:pt idx="11922">
                  <c:v>-0.16544600000000001</c:v>
                </c:pt>
                <c:pt idx="11923">
                  <c:v>-0.16440099999999999</c:v>
                </c:pt>
                <c:pt idx="11924">
                  <c:v>-0.163299</c:v>
                </c:pt>
                <c:pt idx="11925">
                  <c:v>-0.161743</c:v>
                </c:pt>
                <c:pt idx="11926">
                  <c:v>-0.160525</c:v>
                </c:pt>
                <c:pt idx="11927">
                  <c:v>-0.15909499999999999</c:v>
                </c:pt>
                <c:pt idx="11928">
                  <c:v>-0.157666</c:v>
                </c:pt>
                <c:pt idx="11929">
                  <c:v>-0.15592800000000001</c:v>
                </c:pt>
                <c:pt idx="11930">
                  <c:v>-0.15428800000000001</c:v>
                </c:pt>
                <c:pt idx="11931">
                  <c:v>-0.15268200000000001</c:v>
                </c:pt>
                <c:pt idx="11932">
                  <c:v>-0.150696</c:v>
                </c:pt>
                <c:pt idx="11933">
                  <c:v>-0.148704</c:v>
                </c:pt>
                <c:pt idx="11934">
                  <c:v>-0.146783</c:v>
                </c:pt>
                <c:pt idx="11935">
                  <c:v>-0.144814</c:v>
                </c:pt>
                <c:pt idx="11936">
                  <c:v>-0.142428</c:v>
                </c:pt>
                <c:pt idx="11937">
                  <c:v>-0.13995099999999999</c:v>
                </c:pt>
                <c:pt idx="11938">
                  <c:v>-0.13833400000000001</c:v>
                </c:pt>
                <c:pt idx="11939">
                  <c:v>-0.13520699999999999</c:v>
                </c:pt>
                <c:pt idx="11940">
                  <c:v>-0.13344700000000001</c:v>
                </c:pt>
                <c:pt idx="11941">
                  <c:v>-0.13084899999999999</c:v>
                </c:pt>
                <c:pt idx="11942">
                  <c:v>-0.128274</c:v>
                </c:pt>
                <c:pt idx="11943">
                  <c:v>-0.12574399999999999</c:v>
                </c:pt>
                <c:pt idx="11944">
                  <c:v>-0.12321799999999999</c:v>
                </c:pt>
                <c:pt idx="11945">
                  <c:v>-0.12030399999999999</c:v>
                </c:pt>
                <c:pt idx="11946">
                  <c:v>-0.11761000000000001</c:v>
                </c:pt>
                <c:pt idx="11947">
                  <c:v>-0.114856</c:v>
                </c:pt>
                <c:pt idx="11948">
                  <c:v>-0.11197500000000001</c:v>
                </c:pt>
                <c:pt idx="11949">
                  <c:v>-0.109041</c:v>
                </c:pt>
                <c:pt idx="11950">
                  <c:v>-0.10592799999999999</c:v>
                </c:pt>
                <c:pt idx="11951">
                  <c:v>-0.103061</c:v>
                </c:pt>
                <c:pt idx="11952">
                  <c:v>-9.9495899999999998E-2</c:v>
                </c:pt>
                <c:pt idx="11953">
                  <c:v>-9.6573900000000004E-2</c:v>
                </c:pt>
                <c:pt idx="11954">
                  <c:v>-9.3192899999999995E-2</c:v>
                </c:pt>
                <c:pt idx="11955">
                  <c:v>-8.9971800000000005E-2</c:v>
                </c:pt>
                <c:pt idx="11956">
                  <c:v>-8.6620600000000006E-2</c:v>
                </c:pt>
                <c:pt idx="11957">
                  <c:v>-8.3195199999999997E-2</c:v>
                </c:pt>
                <c:pt idx="11958">
                  <c:v>-7.9667100000000005E-2</c:v>
                </c:pt>
                <c:pt idx="11959">
                  <c:v>-7.6293799999999995E-2</c:v>
                </c:pt>
                <c:pt idx="11960">
                  <c:v>-7.2756299999999996E-2</c:v>
                </c:pt>
                <c:pt idx="11961">
                  <c:v>-6.9313600000000003E-2</c:v>
                </c:pt>
                <c:pt idx="11962">
                  <c:v>-6.5375900000000001E-2</c:v>
                </c:pt>
                <c:pt idx="11963">
                  <c:v>-6.2101400000000001E-2</c:v>
                </c:pt>
                <c:pt idx="11964">
                  <c:v>-5.8311399999999999E-2</c:v>
                </c:pt>
                <c:pt idx="11965">
                  <c:v>-5.4826899999999998E-2</c:v>
                </c:pt>
                <c:pt idx="11966">
                  <c:v>-5.1077499999999998E-2</c:v>
                </c:pt>
                <c:pt idx="11967">
                  <c:v>-4.72857E-2</c:v>
                </c:pt>
                <c:pt idx="11968">
                  <c:v>-4.3738899999999997E-2</c:v>
                </c:pt>
                <c:pt idx="11969">
                  <c:v>-3.9952799999999997E-2</c:v>
                </c:pt>
                <c:pt idx="11970">
                  <c:v>-3.6336100000000003E-2</c:v>
                </c:pt>
                <c:pt idx="11971">
                  <c:v>-3.2912299999999999E-2</c:v>
                </c:pt>
                <c:pt idx="11972">
                  <c:v>-2.8915699999999999E-2</c:v>
                </c:pt>
                <c:pt idx="11973">
                  <c:v>-2.5609699999999999E-2</c:v>
                </c:pt>
                <c:pt idx="11974">
                  <c:v>-2.1703E-2</c:v>
                </c:pt>
                <c:pt idx="11975">
                  <c:v>-1.8091900000000001E-2</c:v>
                </c:pt>
                <c:pt idx="11976">
                  <c:v>-1.4382199999999999E-2</c:v>
                </c:pt>
                <c:pt idx="11977">
                  <c:v>-1.0759899999999999E-2</c:v>
                </c:pt>
                <c:pt idx="11978">
                  <c:v>-7.1994499999999996E-3</c:v>
                </c:pt>
                <c:pt idx="11979">
                  <c:v>-3.4614699999999999E-3</c:v>
                </c:pt>
                <c:pt idx="11980" formatCode="0.00E+00">
                  <c:v>-4.4558499999999997E-5</c:v>
                </c:pt>
                <c:pt idx="11981">
                  <c:v>3.66111E-3</c:v>
                </c:pt>
                <c:pt idx="11982">
                  <c:v>7.2247800000000001E-3</c:v>
                </c:pt>
                <c:pt idx="11983">
                  <c:v>1.0779199999999999E-2</c:v>
                </c:pt>
                <c:pt idx="11984">
                  <c:v>1.4200600000000001E-2</c:v>
                </c:pt>
                <c:pt idx="11985">
                  <c:v>1.771E-2</c:v>
                </c:pt>
                <c:pt idx="11986">
                  <c:v>2.1136100000000001E-2</c:v>
                </c:pt>
                <c:pt idx="11987">
                  <c:v>2.4335599999999999E-2</c:v>
                </c:pt>
                <c:pt idx="11988">
                  <c:v>2.7802899999999998E-2</c:v>
                </c:pt>
                <c:pt idx="11989">
                  <c:v>3.1008399999999998E-2</c:v>
                </c:pt>
                <c:pt idx="11990">
                  <c:v>3.4200500000000002E-2</c:v>
                </c:pt>
                <c:pt idx="11991">
                  <c:v>3.7236400000000003E-2</c:v>
                </c:pt>
                <c:pt idx="11992">
                  <c:v>4.0484199999999998E-2</c:v>
                </c:pt>
                <c:pt idx="11993">
                  <c:v>4.3340200000000002E-2</c:v>
                </c:pt>
                <c:pt idx="11994">
                  <c:v>4.6273799999999997E-2</c:v>
                </c:pt>
                <c:pt idx="11995">
                  <c:v>4.9222200000000001E-2</c:v>
                </c:pt>
                <c:pt idx="11996">
                  <c:v>5.1873799999999998E-2</c:v>
                </c:pt>
                <c:pt idx="11997">
                  <c:v>5.4970499999999999E-2</c:v>
                </c:pt>
                <c:pt idx="11998">
                  <c:v>5.7507599999999999E-2</c:v>
                </c:pt>
                <c:pt idx="11999">
                  <c:v>6.01164E-2</c:v>
                </c:pt>
                <c:pt idx="12000">
                  <c:v>6.2569799999999995E-2</c:v>
                </c:pt>
                <c:pt idx="12001">
                  <c:v>6.5255199999999999E-2</c:v>
                </c:pt>
                <c:pt idx="12002">
                  <c:v>6.74207E-2</c:v>
                </c:pt>
                <c:pt idx="12003">
                  <c:v>6.9700300000000007E-2</c:v>
                </c:pt>
                <c:pt idx="12004">
                  <c:v>7.1932599999999999E-2</c:v>
                </c:pt>
                <c:pt idx="12005">
                  <c:v>7.4029600000000001E-2</c:v>
                </c:pt>
                <c:pt idx="12006">
                  <c:v>7.60599E-2</c:v>
                </c:pt>
                <c:pt idx="12007">
                  <c:v>7.7851500000000004E-2</c:v>
                </c:pt>
                <c:pt idx="12008">
                  <c:v>7.9660800000000004E-2</c:v>
                </c:pt>
                <c:pt idx="12009">
                  <c:v>8.1374500000000002E-2</c:v>
                </c:pt>
                <c:pt idx="12010">
                  <c:v>8.2825300000000004E-2</c:v>
                </c:pt>
                <c:pt idx="12011">
                  <c:v>8.45413E-2</c:v>
                </c:pt>
                <c:pt idx="12012">
                  <c:v>8.5970000000000005E-2</c:v>
                </c:pt>
                <c:pt idx="12013">
                  <c:v>8.7195999999999996E-2</c:v>
                </c:pt>
                <c:pt idx="12014">
                  <c:v>8.8573499999999999E-2</c:v>
                </c:pt>
                <c:pt idx="12015">
                  <c:v>8.9813000000000004E-2</c:v>
                </c:pt>
                <c:pt idx="12016">
                  <c:v>9.0757900000000002E-2</c:v>
                </c:pt>
                <c:pt idx="12017">
                  <c:v>9.1716800000000001E-2</c:v>
                </c:pt>
                <c:pt idx="12018">
                  <c:v>9.2719599999999999E-2</c:v>
                </c:pt>
                <c:pt idx="12019">
                  <c:v>9.3393699999999996E-2</c:v>
                </c:pt>
                <c:pt idx="12020">
                  <c:v>9.4343399999999994E-2</c:v>
                </c:pt>
                <c:pt idx="12021">
                  <c:v>9.4775300000000007E-2</c:v>
                </c:pt>
                <c:pt idx="12022">
                  <c:v>9.5362600000000006E-2</c:v>
                </c:pt>
                <c:pt idx="12023">
                  <c:v>9.5700599999999997E-2</c:v>
                </c:pt>
                <c:pt idx="12024">
                  <c:v>9.5908599999999997E-2</c:v>
                </c:pt>
                <c:pt idx="12025">
                  <c:v>9.6402799999999997E-2</c:v>
                </c:pt>
                <c:pt idx="12026">
                  <c:v>9.6431100000000006E-2</c:v>
                </c:pt>
                <c:pt idx="12027">
                  <c:v>9.6459799999999998E-2</c:v>
                </c:pt>
                <c:pt idx="12028">
                  <c:v>9.6343799999999993E-2</c:v>
                </c:pt>
                <c:pt idx="12029">
                  <c:v>9.6237900000000001E-2</c:v>
                </c:pt>
                <c:pt idx="12030">
                  <c:v>9.6138100000000004E-2</c:v>
                </c:pt>
                <c:pt idx="12031">
                  <c:v>9.5878699999999997E-2</c:v>
                </c:pt>
                <c:pt idx="12032">
                  <c:v>9.5398300000000005E-2</c:v>
                </c:pt>
                <c:pt idx="12033">
                  <c:v>9.4791200000000006E-2</c:v>
                </c:pt>
                <c:pt idx="12034">
                  <c:v>9.4664799999999993E-2</c:v>
                </c:pt>
                <c:pt idx="12035">
                  <c:v>9.3805399999999997E-2</c:v>
                </c:pt>
                <c:pt idx="12036">
                  <c:v>9.3182899999999999E-2</c:v>
                </c:pt>
                <c:pt idx="12037">
                  <c:v>9.2573100000000005E-2</c:v>
                </c:pt>
                <c:pt idx="12038">
                  <c:v>9.1545000000000001E-2</c:v>
                </c:pt>
                <c:pt idx="12039">
                  <c:v>9.0845499999999996E-2</c:v>
                </c:pt>
                <c:pt idx="12040">
                  <c:v>8.9812600000000006E-2</c:v>
                </c:pt>
                <c:pt idx="12041">
                  <c:v>8.8919100000000001E-2</c:v>
                </c:pt>
                <c:pt idx="12042">
                  <c:v>8.7766700000000003E-2</c:v>
                </c:pt>
                <c:pt idx="12043">
                  <c:v>8.6741700000000005E-2</c:v>
                </c:pt>
                <c:pt idx="12044">
                  <c:v>8.5484299999999999E-2</c:v>
                </c:pt>
                <c:pt idx="12045">
                  <c:v>8.43053E-2</c:v>
                </c:pt>
                <c:pt idx="12046">
                  <c:v>8.3189899999999997E-2</c:v>
                </c:pt>
                <c:pt idx="12047">
                  <c:v>8.1850999999999993E-2</c:v>
                </c:pt>
                <c:pt idx="12048">
                  <c:v>8.0455299999999993E-2</c:v>
                </c:pt>
                <c:pt idx="12049">
                  <c:v>7.9077700000000001E-2</c:v>
                </c:pt>
                <c:pt idx="12050">
                  <c:v>7.7857899999999994E-2</c:v>
                </c:pt>
                <c:pt idx="12051">
                  <c:v>7.6410699999999998E-2</c:v>
                </c:pt>
                <c:pt idx="12052">
                  <c:v>7.5086899999999998E-2</c:v>
                </c:pt>
                <c:pt idx="12053">
                  <c:v>7.3855199999999996E-2</c:v>
                </c:pt>
                <c:pt idx="12054">
                  <c:v>7.2209099999999998E-2</c:v>
                </c:pt>
                <c:pt idx="12055">
                  <c:v>7.0968199999999995E-2</c:v>
                </c:pt>
                <c:pt idx="12056">
                  <c:v>6.9305000000000005E-2</c:v>
                </c:pt>
                <c:pt idx="12057">
                  <c:v>6.8175600000000003E-2</c:v>
                </c:pt>
                <c:pt idx="12058">
                  <c:v>6.6631999999999997E-2</c:v>
                </c:pt>
                <c:pt idx="12059">
                  <c:v>6.5161800000000006E-2</c:v>
                </c:pt>
                <c:pt idx="12060">
                  <c:v>6.3766699999999996E-2</c:v>
                </c:pt>
                <c:pt idx="12061">
                  <c:v>6.2255100000000001E-2</c:v>
                </c:pt>
                <c:pt idx="12062">
                  <c:v>6.0828199999999999E-2</c:v>
                </c:pt>
                <c:pt idx="12063">
                  <c:v>5.9337899999999999E-2</c:v>
                </c:pt>
                <c:pt idx="12064">
                  <c:v>5.7815100000000001E-2</c:v>
                </c:pt>
                <c:pt idx="12065">
                  <c:v>5.64027E-2</c:v>
                </c:pt>
                <c:pt idx="12066">
                  <c:v>5.5042399999999998E-2</c:v>
                </c:pt>
                <c:pt idx="12067">
                  <c:v>5.3510000000000002E-2</c:v>
                </c:pt>
                <c:pt idx="12068">
                  <c:v>5.2164599999999998E-2</c:v>
                </c:pt>
                <c:pt idx="12069">
                  <c:v>5.0827600000000001E-2</c:v>
                </c:pt>
                <c:pt idx="12070">
                  <c:v>4.9259799999999999E-2</c:v>
                </c:pt>
                <c:pt idx="12071">
                  <c:v>4.8129999999999999E-2</c:v>
                </c:pt>
                <c:pt idx="12072">
                  <c:v>4.6799300000000002E-2</c:v>
                </c:pt>
                <c:pt idx="12073">
                  <c:v>4.5683000000000001E-2</c:v>
                </c:pt>
                <c:pt idx="12074">
                  <c:v>4.45995E-2</c:v>
                </c:pt>
                <c:pt idx="12075">
                  <c:v>4.3428599999999998E-2</c:v>
                </c:pt>
                <c:pt idx="12076">
                  <c:v>4.2546800000000003E-2</c:v>
                </c:pt>
                <c:pt idx="12077">
                  <c:v>4.1314900000000002E-2</c:v>
                </c:pt>
                <c:pt idx="12078">
                  <c:v>4.0670600000000001E-2</c:v>
                </c:pt>
                <c:pt idx="12079">
                  <c:v>3.9704099999999999E-2</c:v>
                </c:pt>
                <c:pt idx="12080">
                  <c:v>3.8958199999999998E-2</c:v>
                </c:pt>
                <c:pt idx="12081">
                  <c:v>3.7826100000000001E-2</c:v>
                </c:pt>
                <c:pt idx="12082">
                  <c:v>3.7018700000000002E-2</c:v>
                </c:pt>
                <c:pt idx="12083">
                  <c:v>3.6523600000000003E-2</c:v>
                </c:pt>
                <c:pt idx="12084">
                  <c:v>3.5795500000000001E-2</c:v>
                </c:pt>
                <c:pt idx="12085">
                  <c:v>3.5224499999999999E-2</c:v>
                </c:pt>
                <c:pt idx="12086">
                  <c:v>3.4559100000000002E-2</c:v>
                </c:pt>
                <c:pt idx="12087">
                  <c:v>3.4070999999999997E-2</c:v>
                </c:pt>
                <c:pt idx="12088">
                  <c:v>3.3569000000000002E-2</c:v>
                </c:pt>
                <c:pt idx="12089">
                  <c:v>3.3365800000000001E-2</c:v>
                </c:pt>
                <c:pt idx="12090">
                  <c:v>3.3002299999999998E-2</c:v>
                </c:pt>
                <c:pt idx="12091">
                  <c:v>3.2791099999999997E-2</c:v>
                </c:pt>
                <c:pt idx="12092">
                  <c:v>3.2741699999999999E-2</c:v>
                </c:pt>
                <c:pt idx="12093">
                  <c:v>3.24283E-2</c:v>
                </c:pt>
                <c:pt idx="12094">
                  <c:v>3.2559299999999999E-2</c:v>
                </c:pt>
                <c:pt idx="12095">
                  <c:v>3.2543999999999997E-2</c:v>
                </c:pt>
                <c:pt idx="12096">
                  <c:v>3.2816100000000001E-2</c:v>
                </c:pt>
                <c:pt idx="12097">
                  <c:v>3.2723200000000001E-2</c:v>
                </c:pt>
                <c:pt idx="12098">
                  <c:v>3.30979E-2</c:v>
                </c:pt>
                <c:pt idx="12099">
                  <c:v>3.3476499999999999E-2</c:v>
                </c:pt>
                <c:pt idx="12100">
                  <c:v>3.3873899999999998E-2</c:v>
                </c:pt>
                <c:pt idx="12101">
                  <c:v>3.4307600000000001E-2</c:v>
                </c:pt>
                <c:pt idx="12102">
                  <c:v>3.4559699999999999E-2</c:v>
                </c:pt>
                <c:pt idx="12103">
                  <c:v>3.5471500000000003E-2</c:v>
                </c:pt>
                <c:pt idx="12104">
                  <c:v>3.5890400000000003E-2</c:v>
                </c:pt>
                <c:pt idx="12105">
                  <c:v>3.6926399999999998E-2</c:v>
                </c:pt>
                <c:pt idx="12106">
                  <c:v>3.7660699999999998E-2</c:v>
                </c:pt>
                <c:pt idx="12107">
                  <c:v>3.8361399999999997E-2</c:v>
                </c:pt>
                <c:pt idx="12108">
                  <c:v>3.9390000000000001E-2</c:v>
                </c:pt>
                <c:pt idx="12109">
                  <c:v>4.02543E-2</c:v>
                </c:pt>
                <c:pt idx="12110">
                  <c:v>4.1511399999999997E-2</c:v>
                </c:pt>
                <c:pt idx="12111">
                  <c:v>4.2611900000000001E-2</c:v>
                </c:pt>
                <c:pt idx="12112">
                  <c:v>4.3827600000000001E-2</c:v>
                </c:pt>
                <c:pt idx="12113">
                  <c:v>4.5072899999999999E-2</c:v>
                </c:pt>
                <c:pt idx="12114">
                  <c:v>4.6416199999999998E-2</c:v>
                </c:pt>
                <c:pt idx="12115">
                  <c:v>4.8048100000000003E-2</c:v>
                </c:pt>
                <c:pt idx="12116">
                  <c:v>4.9589099999999997E-2</c:v>
                </c:pt>
                <c:pt idx="12117">
                  <c:v>5.1192300000000003E-2</c:v>
                </c:pt>
                <c:pt idx="12118">
                  <c:v>5.2783299999999998E-2</c:v>
                </c:pt>
                <c:pt idx="12119">
                  <c:v>5.44165E-2</c:v>
                </c:pt>
                <c:pt idx="12120">
                  <c:v>5.6437899999999999E-2</c:v>
                </c:pt>
                <c:pt idx="12121">
                  <c:v>5.8258900000000002E-2</c:v>
                </c:pt>
                <c:pt idx="12122">
                  <c:v>6.0109500000000003E-2</c:v>
                </c:pt>
                <c:pt idx="12123">
                  <c:v>6.1957600000000002E-2</c:v>
                </c:pt>
                <c:pt idx="12124">
                  <c:v>6.4170599999999994E-2</c:v>
                </c:pt>
                <c:pt idx="12125">
                  <c:v>6.6111299999999998E-2</c:v>
                </c:pt>
                <c:pt idx="12126">
                  <c:v>6.8181599999999995E-2</c:v>
                </c:pt>
                <c:pt idx="12127">
                  <c:v>7.0276900000000003E-2</c:v>
                </c:pt>
                <c:pt idx="12128">
                  <c:v>7.2424600000000006E-2</c:v>
                </c:pt>
                <c:pt idx="12129">
                  <c:v>7.4617000000000003E-2</c:v>
                </c:pt>
                <c:pt idx="12130">
                  <c:v>7.66656E-2</c:v>
                </c:pt>
                <c:pt idx="12131">
                  <c:v>7.91742E-2</c:v>
                </c:pt>
                <c:pt idx="12132">
                  <c:v>8.1265900000000002E-2</c:v>
                </c:pt>
                <c:pt idx="12133">
                  <c:v>8.3701399999999995E-2</c:v>
                </c:pt>
                <c:pt idx="12134">
                  <c:v>8.60374E-2</c:v>
                </c:pt>
                <c:pt idx="12135">
                  <c:v>8.8399400000000003E-2</c:v>
                </c:pt>
                <c:pt idx="12136">
                  <c:v>9.0969599999999998E-2</c:v>
                </c:pt>
                <c:pt idx="12137">
                  <c:v>9.3273700000000001E-2</c:v>
                </c:pt>
                <c:pt idx="12138">
                  <c:v>9.5855300000000004E-2</c:v>
                </c:pt>
                <c:pt idx="12139">
                  <c:v>9.8053799999999997E-2</c:v>
                </c:pt>
                <c:pt idx="12140">
                  <c:v>0.100829</c:v>
                </c:pt>
                <c:pt idx="12141">
                  <c:v>0.10331700000000001</c:v>
                </c:pt>
                <c:pt idx="12142">
                  <c:v>0.105632</c:v>
                </c:pt>
                <c:pt idx="12143">
                  <c:v>0.108184</c:v>
                </c:pt>
                <c:pt idx="12144">
                  <c:v>0.110571</c:v>
                </c:pt>
                <c:pt idx="12145">
                  <c:v>0.113167</c:v>
                </c:pt>
                <c:pt idx="12146">
                  <c:v>0.115483</c:v>
                </c:pt>
                <c:pt idx="12147">
                  <c:v>0.118006</c:v>
                </c:pt>
                <c:pt idx="12148">
                  <c:v>0.120286</c:v>
                </c:pt>
                <c:pt idx="12149">
                  <c:v>0.122585</c:v>
                </c:pt>
                <c:pt idx="12150">
                  <c:v>0.12507099999999999</c:v>
                </c:pt>
                <c:pt idx="12151">
                  <c:v>0.12712799999999999</c:v>
                </c:pt>
                <c:pt idx="12152">
                  <c:v>0.129547</c:v>
                </c:pt>
                <c:pt idx="12153">
                  <c:v>0.13153000000000001</c:v>
                </c:pt>
                <c:pt idx="12154">
                  <c:v>0.13399</c:v>
                </c:pt>
                <c:pt idx="12155">
                  <c:v>0.13578899999999999</c:v>
                </c:pt>
                <c:pt idx="12156">
                  <c:v>0.13789699999999999</c:v>
                </c:pt>
                <c:pt idx="12157">
                  <c:v>0.14009199999999999</c:v>
                </c:pt>
                <c:pt idx="12158">
                  <c:v>0.14171600000000001</c:v>
                </c:pt>
                <c:pt idx="12159">
                  <c:v>0.143788</c:v>
                </c:pt>
                <c:pt idx="12160">
                  <c:v>0.145561</c:v>
                </c:pt>
                <c:pt idx="12161">
                  <c:v>0.147397</c:v>
                </c:pt>
                <c:pt idx="12162">
                  <c:v>0.14885499999999999</c:v>
                </c:pt>
                <c:pt idx="12163">
                  <c:v>0.150759</c:v>
                </c:pt>
                <c:pt idx="12164">
                  <c:v>0.15229300000000001</c:v>
                </c:pt>
                <c:pt idx="12165">
                  <c:v>0.15365000000000001</c:v>
                </c:pt>
                <c:pt idx="12166">
                  <c:v>0.155001</c:v>
                </c:pt>
                <c:pt idx="12167">
                  <c:v>0.15631300000000001</c:v>
                </c:pt>
                <c:pt idx="12168">
                  <c:v>0.15751200000000001</c:v>
                </c:pt>
                <c:pt idx="12169">
                  <c:v>0.15857199999999999</c:v>
                </c:pt>
                <c:pt idx="12170">
                  <c:v>0.15967000000000001</c:v>
                </c:pt>
                <c:pt idx="12171">
                  <c:v>0.160439</c:v>
                </c:pt>
                <c:pt idx="12172">
                  <c:v>0.161527</c:v>
                </c:pt>
                <c:pt idx="12173">
                  <c:v>0.16230800000000001</c:v>
                </c:pt>
                <c:pt idx="12174">
                  <c:v>0.162825</c:v>
                </c:pt>
                <c:pt idx="12175">
                  <c:v>0.16356200000000001</c:v>
                </c:pt>
                <c:pt idx="12176">
                  <c:v>0.16394800000000001</c:v>
                </c:pt>
                <c:pt idx="12177">
                  <c:v>0.164386</c:v>
                </c:pt>
                <c:pt idx="12178">
                  <c:v>0.16476299999999999</c:v>
                </c:pt>
                <c:pt idx="12179">
                  <c:v>0.16495099999999999</c:v>
                </c:pt>
                <c:pt idx="12180">
                  <c:v>0.165187</c:v>
                </c:pt>
                <c:pt idx="12181">
                  <c:v>0.164912</c:v>
                </c:pt>
                <c:pt idx="12182">
                  <c:v>0.164798</c:v>
                </c:pt>
                <c:pt idx="12183">
                  <c:v>0.164691</c:v>
                </c:pt>
                <c:pt idx="12184">
                  <c:v>0.16428100000000001</c:v>
                </c:pt>
                <c:pt idx="12185">
                  <c:v>0.163797</c:v>
                </c:pt>
                <c:pt idx="12186">
                  <c:v>0.16325300000000001</c:v>
                </c:pt>
                <c:pt idx="12187">
                  <c:v>0.162576</c:v>
                </c:pt>
                <c:pt idx="12188">
                  <c:v>0.16164999999999999</c:v>
                </c:pt>
                <c:pt idx="12189">
                  <c:v>0.16093499999999999</c:v>
                </c:pt>
                <c:pt idx="12190">
                  <c:v>0.159937</c:v>
                </c:pt>
                <c:pt idx="12191">
                  <c:v>0.15892700000000001</c:v>
                </c:pt>
                <c:pt idx="12192">
                  <c:v>0.15768299999999999</c:v>
                </c:pt>
                <c:pt idx="12193">
                  <c:v>0.15643000000000001</c:v>
                </c:pt>
                <c:pt idx="12194">
                  <c:v>0.155557</c:v>
                </c:pt>
                <c:pt idx="12195">
                  <c:v>0.15382100000000001</c:v>
                </c:pt>
                <c:pt idx="12196">
                  <c:v>0.152693</c:v>
                </c:pt>
                <c:pt idx="12197">
                  <c:v>0.150868</c:v>
                </c:pt>
                <c:pt idx="12198">
                  <c:v>0.14940300000000001</c:v>
                </c:pt>
                <c:pt idx="12199">
                  <c:v>0.14769399999999999</c:v>
                </c:pt>
                <c:pt idx="12200">
                  <c:v>0.14607000000000001</c:v>
                </c:pt>
                <c:pt idx="12201">
                  <c:v>0.14418300000000001</c:v>
                </c:pt>
                <c:pt idx="12202">
                  <c:v>0.14192399999999999</c:v>
                </c:pt>
                <c:pt idx="12203">
                  <c:v>0.14007500000000001</c:v>
                </c:pt>
                <c:pt idx="12204">
                  <c:v>0.13789499999999999</c:v>
                </c:pt>
                <c:pt idx="12205">
                  <c:v>0.1358</c:v>
                </c:pt>
                <c:pt idx="12206">
                  <c:v>0.133516</c:v>
                </c:pt>
                <c:pt idx="12207">
                  <c:v>0.13103100000000001</c:v>
                </c:pt>
                <c:pt idx="12208">
                  <c:v>0.128859</c:v>
                </c:pt>
                <c:pt idx="12209">
                  <c:v>0.12634300000000001</c:v>
                </c:pt>
                <c:pt idx="12210">
                  <c:v>0.124002</c:v>
                </c:pt>
                <c:pt idx="12211">
                  <c:v>0.12138699999999999</c:v>
                </c:pt>
                <c:pt idx="12212">
                  <c:v>0.11902600000000001</c:v>
                </c:pt>
                <c:pt idx="12213">
                  <c:v>0.11627999999999999</c:v>
                </c:pt>
                <c:pt idx="12214">
                  <c:v>0.113673</c:v>
                </c:pt>
                <c:pt idx="12215">
                  <c:v>0.11103</c:v>
                </c:pt>
                <c:pt idx="12216">
                  <c:v>0.10842499999999999</c:v>
                </c:pt>
                <c:pt idx="12217">
                  <c:v>0.105657</c:v>
                </c:pt>
                <c:pt idx="12218">
                  <c:v>0.102696</c:v>
                </c:pt>
                <c:pt idx="12219">
                  <c:v>9.9904400000000004E-2</c:v>
                </c:pt>
                <c:pt idx="12220">
                  <c:v>9.6947500000000006E-2</c:v>
                </c:pt>
                <c:pt idx="12221">
                  <c:v>9.4149099999999999E-2</c:v>
                </c:pt>
                <c:pt idx="12222">
                  <c:v>9.1327699999999998E-2</c:v>
                </c:pt>
                <c:pt idx="12223">
                  <c:v>8.8037099999999993E-2</c:v>
                </c:pt>
                <c:pt idx="12224">
                  <c:v>8.5414000000000004E-2</c:v>
                </c:pt>
                <c:pt idx="12225">
                  <c:v>8.2327399999999995E-2</c:v>
                </c:pt>
                <c:pt idx="12226">
                  <c:v>7.9618999999999995E-2</c:v>
                </c:pt>
                <c:pt idx="12227">
                  <c:v>7.6552400000000007E-2</c:v>
                </c:pt>
                <c:pt idx="12228">
                  <c:v>7.3651400000000006E-2</c:v>
                </c:pt>
                <c:pt idx="12229">
                  <c:v>7.0888400000000004E-2</c:v>
                </c:pt>
                <c:pt idx="12230">
                  <c:v>6.7686700000000002E-2</c:v>
                </c:pt>
                <c:pt idx="12231">
                  <c:v>6.4923800000000004E-2</c:v>
                </c:pt>
                <c:pt idx="12232">
                  <c:v>6.1996900000000001E-2</c:v>
                </c:pt>
                <c:pt idx="12233">
                  <c:v>5.9273600000000003E-2</c:v>
                </c:pt>
                <c:pt idx="12234">
                  <c:v>5.6053899999999997E-2</c:v>
                </c:pt>
                <c:pt idx="12235">
                  <c:v>5.3347199999999997E-2</c:v>
                </c:pt>
                <c:pt idx="12236">
                  <c:v>5.0614899999999997E-2</c:v>
                </c:pt>
                <c:pt idx="12237">
                  <c:v>4.7796900000000003E-2</c:v>
                </c:pt>
                <c:pt idx="12238">
                  <c:v>4.5297999999999998E-2</c:v>
                </c:pt>
                <c:pt idx="12239">
                  <c:v>4.2472999999999997E-2</c:v>
                </c:pt>
                <c:pt idx="12240">
                  <c:v>3.9909199999999999E-2</c:v>
                </c:pt>
                <c:pt idx="12241">
                  <c:v>3.7294300000000002E-2</c:v>
                </c:pt>
                <c:pt idx="12242">
                  <c:v>3.4870999999999999E-2</c:v>
                </c:pt>
                <c:pt idx="12243">
                  <c:v>3.2507899999999999E-2</c:v>
                </c:pt>
                <c:pt idx="12244">
                  <c:v>3.00711E-2</c:v>
                </c:pt>
                <c:pt idx="12245">
                  <c:v>2.7661100000000001E-2</c:v>
                </c:pt>
                <c:pt idx="12246">
                  <c:v>2.52386E-2</c:v>
                </c:pt>
                <c:pt idx="12247">
                  <c:v>2.3151100000000001E-2</c:v>
                </c:pt>
                <c:pt idx="12248">
                  <c:v>2.0924100000000001E-2</c:v>
                </c:pt>
                <c:pt idx="12249">
                  <c:v>1.8978600000000002E-2</c:v>
                </c:pt>
                <c:pt idx="12250">
                  <c:v>1.6764299999999999E-2</c:v>
                </c:pt>
                <c:pt idx="12251">
                  <c:v>1.4759100000000001E-2</c:v>
                </c:pt>
                <c:pt idx="12252">
                  <c:v>1.29094E-2</c:v>
                </c:pt>
                <c:pt idx="12253">
                  <c:v>1.0999800000000001E-2</c:v>
                </c:pt>
                <c:pt idx="12254">
                  <c:v>9.3756399999999993E-3</c:v>
                </c:pt>
                <c:pt idx="12255">
                  <c:v>7.7508899999999999E-3</c:v>
                </c:pt>
                <c:pt idx="12256">
                  <c:v>6.1331800000000002E-3</c:v>
                </c:pt>
                <c:pt idx="12257">
                  <c:v>4.6540899999999996E-3</c:v>
                </c:pt>
                <c:pt idx="12258">
                  <c:v>3.2558299999999999E-3</c:v>
                </c:pt>
                <c:pt idx="12259">
                  <c:v>2.33425E-3</c:v>
                </c:pt>
                <c:pt idx="12260">
                  <c:v>9.8597200000000011E-4</c:v>
                </c:pt>
                <c:pt idx="12261" formatCode="0.00E+00">
                  <c:v>-7.9959700000000006E-5</c:v>
                </c:pt>
                <c:pt idx="12262">
                  <c:v>-1.09979E-3</c:v>
                </c:pt>
                <c:pt idx="12263">
                  <c:v>-1.7646599999999999E-3</c:v>
                </c:pt>
                <c:pt idx="12264">
                  <c:v>-2.5899199999999999E-3</c:v>
                </c:pt>
                <c:pt idx="12265">
                  <c:v>-3.3229900000000001E-3</c:v>
                </c:pt>
                <c:pt idx="12266">
                  <c:v>-3.89967E-3</c:v>
                </c:pt>
                <c:pt idx="12267">
                  <c:v>-4.33535E-3</c:v>
                </c:pt>
                <c:pt idx="12268">
                  <c:v>-4.94028E-3</c:v>
                </c:pt>
                <c:pt idx="12269">
                  <c:v>-4.9703799999999999E-3</c:v>
                </c:pt>
                <c:pt idx="12270">
                  <c:v>-5.6154000000000004E-3</c:v>
                </c:pt>
                <c:pt idx="12271">
                  <c:v>-5.5651199999999998E-3</c:v>
                </c:pt>
                <c:pt idx="12272">
                  <c:v>-5.5725599999999998E-3</c:v>
                </c:pt>
                <c:pt idx="12273">
                  <c:v>-5.62146E-3</c:v>
                </c:pt>
                <c:pt idx="12274">
                  <c:v>-5.38793E-3</c:v>
                </c:pt>
                <c:pt idx="12275">
                  <c:v>-5.0473899999999997E-3</c:v>
                </c:pt>
                <c:pt idx="12276">
                  <c:v>-4.5002899999999997E-3</c:v>
                </c:pt>
                <c:pt idx="12277">
                  <c:v>-4.1835400000000003E-3</c:v>
                </c:pt>
                <c:pt idx="12278">
                  <c:v>-3.4457099999999998E-3</c:v>
                </c:pt>
                <c:pt idx="12279">
                  <c:v>-2.6551399999999998E-3</c:v>
                </c:pt>
                <c:pt idx="12280">
                  <c:v>-1.8048599999999999E-3</c:v>
                </c:pt>
                <c:pt idx="12281">
                  <c:v>-9.7038599999999995E-4</c:v>
                </c:pt>
                <c:pt idx="12282" formatCode="0.00E+00">
                  <c:v>3.7111799999999999E-5</c:v>
                </c:pt>
                <c:pt idx="12283">
                  <c:v>1.0731600000000001E-3</c:v>
                </c:pt>
                <c:pt idx="12284">
                  <c:v>2.2363000000000001E-3</c:v>
                </c:pt>
                <c:pt idx="12285">
                  <c:v>3.7028999999999999E-3</c:v>
                </c:pt>
                <c:pt idx="12286">
                  <c:v>4.6271100000000003E-3</c:v>
                </c:pt>
                <c:pt idx="12287">
                  <c:v>6.2925200000000002E-3</c:v>
                </c:pt>
                <c:pt idx="12288">
                  <c:v>7.6564900000000002E-3</c:v>
                </c:pt>
                <c:pt idx="12289">
                  <c:v>9.2671400000000001E-3</c:v>
                </c:pt>
                <c:pt idx="12290">
                  <c:v>1.0904499999999999E-2</c:v>
                </c:pt>
                <c:pt idx="12291">
                  <c:v>1.2644000000000001E-2</c:v>
                </c:pt>
                <c:pt idx="12292">
                  <c:v>1.4432800000000001E-2</c:v>
                </c:pt>
                <c:pt idx="12293">
                  <c:v>1.6133499999999999E-2</c:v>
                </c:pt>
                <c:pt idx="12294">
                  <c:v>1.8160699999999998E-2</c:v>
                </c:pt>
                <c:pt idx="12295">
                  <c:v>2.01333E-2</c:v>
                </c:pt>
                <c:pt idx="12296">
                  <c:v>2.2146599999999999E-2</c:v>
                </c:pt>
                <c:pt idx="12297">
                  <c:v>2.4244600000000002E-2</c:v>
                </c:pt>
                <c:pt idx="12298">
                  <c:v>2.6409999999999999E-2</c:v>
                </c:pt>
                <c:pt idx="12299">
                  <c:v>2.8773799999999999E-2</c:v>
                </c:pt>
                <c:pt idx="12300">
                  <c:v>3.0929700000000001E-2</c:v>
                </c:pt>
                <c:pt idx="12301">
                  <c:v>3.3584599999999999E-2</c:v>
                </c:pt>
                <c:pt idx="12302">
                  <c:v>3.6001199999999997E-2</c:v>
                </c:pt>
                <c:pt idx="12303">
                  <c:v>3.8438100000000003E-2</c:v>
                </c:pt>
                <c:pt idx="12304">
                  <c:v>4.0934199999999997E-2</c:v>
                </c:pt>
                <c:pt idx="12305">
                  <c:v>4.3584900000000003E-2</c:v>
                </c:pt>
                <c:pt idx="12306">
                  <c:v>4.6300899999999999E-2</c:v>
                </c:pt>
                <c:pt idx="12307">
                  <c:v>4.9123699999999999E-2</c:v>
                </c:pt>
                <c:pt idx="12308">
                  <c:v>5.1616200000000001E-2</c:v>
                </c:pt>
                <c:pt idx="12309">
                  <c:v>5.4207199999999997E-2</c:v>
                </c:pt>
                <c:pt idx="12310">
                  <c:v>5.6954100000000001E-2</c:v>
                </c:pt>
                <c:pt idx="12311">
                  <c:v>5.9832799999999998E-2</c:v>
                </c:pt>
                <c:pt idx="12312">
                  <c:v>6.2459000000000001E-2</c:v>
                </c:pt>
                <c:pt idx="12313">
                  <c:v>6.5278500000000003E-2</c:v>
                </c:pt>
                <c:pt idx="12314">
                  <c:v>6.7812200000000003E-2</c:v>
                </c:pt>
                <c:pt idx="12315">
                  <c:v>7.0565900000000001E-2</c:v>
                </c:pt>
                <c:pt idx="12316">
                  <c:v>7.3373400000000005E-2</c:v>
                </c:pt>
                <c:pt idx="12317">
                  <c:v>7.6128600000000005E-2</c:v>
                </c:pt>
                <c:pt idx="12318">
                  <c:v>7.8941700000000004E-2</c:v>
                </c:pt>
                <c:pt idx="12319">
                  <c:v>8.1486199999999995E-2</c:v>
                </c:pt>
                <c:pt idx="12320">
                  <c:v>8.4340100000000001E-2</c:v>
                </c:pt>
                <c:pt idx="12321">
                  <c:v>8.7104899999999999E-2</c:v>
                </c:pt>
                <c:pt idx="12322">
                  <c:v>8.9919299999999994E-2</c:v>
                </c:pt>
                <c:pt idx="12323">
                  <c:v>9.2727100000000007E-2</c:v>
                </c:pt>
                <c:pt idx="12324">
                  <c:v>9.5469999999999999E-2</c:v>
                </c:pt>
                <c:pt idx="12325">
                  <c:v>9.8016199999999998E-2</c:v>
                </c:pt>
                <c:pt idx="12326">
                  <c:v>0.10059</c:v>
                </c:pt>
                <c:pt idx="12327">
                  <c:v>0.10353999999999999</c:v>
                </c:pt>
                <c:pt idx="12328">
                  <c:v>0.10602300000000001</c:v>
                </c:pt>
                <c:pt idx="12329">
                  <c:v>0.10852000000000001</c:v>
                </c:pt>
                <c:pt idx="12330">
                  <c:v>0.110973</c:v>
                </c:pt>
                <c:pt idx="12331">
                  <c:v>0.113484</c:v>
                </c:pt>
                <c:pt idx="12332">
                  <c:v>0.115901</c:v>
                </c:pt>
                <c:pt idx="12333">
                  <c:v>0.11826100000000001</c:v>
                </c:pt>
                <c:pt idx="12334">
                  <c:v>0.120617</c:v>
                </c:pt>
                <c:pt idx="12335">
                  <c:v>0.122747</c:v>
                </c:pt>
                <c:pt idx="12336">
                  <c:v>0.12482799999999999</c:v>
                </c:pt>
                <c:pt idx="12337">
                  <c:v>0.12692200000000001</c:v>
                </c:pt>
                <c:pt idx="12338">
                  <c:v>0.12917799999999999</c:v>
                </c:pt>
                <c:pt idx="12339">
                  <c:v>0.13109299999999999</c:v>
                </c:pt>
                <c:pt idx="12340">
                  <c:v>0.132853</c:v>
                </c:pt>
                <c:pt idx="12341">
                  <c:v>0.134713</c:v>
                </c:pt>
                <c:pt idx="12342">
                  <c:v>0.13644600000000001</c:v>
                </c:pt>
                <c:pt idx="12343">
                  <c:v>0.13811000000000001</c:v>
                </c:pt>
                <c:pt idx="12344">
                  <c:v>0.13989499999999999</c:v>
                </c:pt>
                <c:pt idx="12345">
                  <c:v>0.141399</c:v>
                </c:pt>
                <c:pt idx="12346">
                  <c:v>0.142896</c:v>
                </c:pt>
                <c:pt idx="12347">
                  <c:v>0.14427400000000001</c:v>
                </c:pt>
                <c:pt idx="12348">
                  <c:v>0.14555699999999999</c:v>
                </c:pt>
                <c:pt idx="12349">
                  <c:v>0.14677000000000001</c:v>
                </c:pt>
                <c:pt idx="12350">
                  <c:v>0.14797199999999999</c:v>
                </c:pt>
                <c:pt idx="12351">
                  <c:v>0.148863</c:v>
                </c:pt>
                <c:pt idx="12352">
                  <c:v>0.149863</c:v>
                </c:pt>
                <c:pt idx="12353">
                  <c:v>0.150752</c:v>
                </c:pt>
                <c:pt idx="12354">
                  <c:v>0.15157399999999999</c:v>
                </c:pt>
                <c:pt idx="12355">
                  <c:v>0.152113</c:v>
                </c:pt>
                <c:pt idx="12356">
                  <c:v>0.15270700000000001</c:v>
                </c:pt>
                <c:pt idx="12357">
                  <c:v>0.15309200000000001</c:v>
                </c:pt>
                <c:pt idx="12358">
                  <c:v>0.15348100000000001</c:v>
                </c:pt>
                <c:pt idx="12359">
                  <c:v>0.15355199999999999</c:v>
                </c:pt>
                <c:pt idx="12360">
                  <c:v>0.153776</c:v>
                </c:pt>
                <c:pt idx="12361">
                  <c:v>0.15368200000000001</c:v>
                </c:pt>
                <c:pt idx="12362">
                  <c:v>0.153424</c:v>
                </c:pt>
                <c:pt idx="12363">
                  <c:v>0.15321299999999999</c:v>
                </c:pt>
                <c:pt idx="12364">
                  <c:v>0.153086</c:v>
                </c:pt>
                <c:pt idx="12365">
                  <c:v>0.152591</c:v>
                </c:pt>
                <c:pt idx="12366">
                  <c:v>0.15231700000000001</c:v>
                </c:pt>
                <c:pt idx="12367">
                  <c:v>0.151755</c:v>
                </c:pt>
                <c:pt idx="12368">
                  <c:v>0.15120800000000001</c:v>
                </c:pt>
                <c:pt idx="12369">
                  <c:v>0.15041499999999999</c:v>
                </c:pt>
                <c:pt idx="12370">
                  <c:v>0.14974399999999999</c:v>
                </c:pt>
                <c:pt idx="12371">
                  <c:v>0.14898700000000001</c:v>
                </c:pt>
                <c:pt idx="12372">
                  <c:v>0.14796899999999999</c:v>
                </c:pt>
                <c:pt idx="12373">
                  <c:v>0.14696699999999999</c:v>
                </c:pt>
                <c:pt idx="12374">
                  <c:v>0.145785</c:v>
                </c:pt>
                <c:pt idx="12375">
                  <c:v>0.14460600000000001</c:v>
                </c:pt>
                <c:pt idx="12376">
                  <c:v>0.14314199999999999</c:v>
                </c:pt>
                <c:pt idx="12377">
                  <c:v>0.14179</c:v>
                </c:pt>
                <c:pt idx="12378">
                  <c:v>0.14025699999999999</c:v>
                </c:pt>
                <c:pt idx="12379">
                  <c:v>0.138514</c:v>
                </c:pt>
                <c:pt idx="12380">
                  <c:v>0.13691999999999999</c:v>
                </c:pt>
                <c:pt idx="12381">
                  <c:v>0.135044</c:v>
                </c:pt>
                <c:pt idx="12382">
                  <c:v>0.13322100000000001</c:v>
                </c:pt>
                <c:pt idx="12383">
                  <c:v>0.131329</c:v>
                </c:pt>
                <c:pt idx="12384">
                  <c:v>0.12929199999999999</c:v>
                </c:pt>
                <c:pt idx="12385">
                  <c:v>0.127555</c:v>
                </c:pt>
                <c:pt idx="12386">
                  <c:v>0.12528</c:v>
                </c:pt>
                <c:pt idx="12387">
                  <c:v>0.12325800000000001</c:v>
                </c:pt>
                <c:pt idx="12388">
                  <c:v>0.121118</c:v>
                </c:pt>
                <c:pt idx="12389">
                  <c:v>0.118973</c:v>
                </c:pt>
                <c:pt idx="12390">
                  <c:v>0.116731</c:v>
                </c:pt>
                <c:pt idx="12391">
                  <c:v>0.11455</c:v>
                </c:pt>
                <c:pt idx="12392">
                  <c:v>0.112124</c:v>
                </c:pt>
                <c:pt idx="12393">
                  <c:v>0.109804</c:v>
                </c:pt>
                <c:pt idx="12394">
                  <c:v>0.10741100000000001</c:v>
                </c:pt>
                <c:pt idx="12395">
                  <c:v>0.105029</c:v>
                </c:pt>
                <c:pt idx="12396">
                  <c:v>0.102631</c:v>
                </c:pt>
                <c:pt idx="12397">
                  <c:v>0.100005</c:v>
                </c:pt>
                <c:pt idx="12398">
                  <c:v>9.7700700000000001E-2</c:v>
                </c:pt>
                <c:pt idx="12399">
                  <c:v>9.4981800000000005E-2</c:v>
                </c:pt>
                <c:pt idx="12400">
                  <c:v>9.2615000000000003E-2</c:v>
                </c:pt>
                <c:pt idx="12401">
                  <c:v>9.0043499999999999E-2</c:v>
                </c:pt>
                <c:pt idx="12402">
                  <c:v>8.7440500000000004E-2</c:v>
                </c:pt>
                <c:pt idx="12403">
                  <c:v>8.4840499999999999E-2</c:v>
                </c:pt>
                <c:pt idx="12404">
                  <c:v>8.2205799999999996E-2</c:v>
                </c:pt>
                <c:pt idx="12405">
                  <c:v>7.9816399999999996E-2</c:v>
                </c:pt>
                <c:pt idx="12406">
                  <c:v>7.72143E-2</c:v>
                </c:pt>
                <c:pt idx="12407">
                  <c:v>7.4701100000000006E-2</c:v>
                </c:pt>
                <c:pt idx="12408">
                  <c:v>7.2095800000000002E-2</c:v>
                </c:pt>
                <c:pt idx="12409">
                  <c:v>6.95968E-2</c:v>
                </c:pt>
                <c:pt idx="12410">
                  <c:v>6.7179699999999995E-2</c:v>
                </c:pt>
                <c:pt idx="12411">
                  <c:v>6.4633700000000002E-2</c:v>
                </c:pt>
                <c:pt idx="12412">
                  <c:v>6.2250199999999999E-2</c:v>
                </c:pt>
                <c:pt idx="12413">
                  <c:v>5.9702900000000003E-2</c:v>
                </c:pt>
                <c:pt idx="12414">
                  <c:v>5.7100999999999999E-2</c:v>
                </c:pt>
                <c:pt idx="12415">
                  <c:v>5.4906799999999999E-2</c:v>
                </c:pt>
                <c:pt idx="12416">
                  <c:v>5.2214299999999998E-2</c:v>
                </c:pt>
                <c:pt idx="12417">
                  <c:v>5.0035299999999998E-2</c:v>
                </c:pt>
                <c:pt idx="12418">
                  <c:v>4.7572000000000003E-2</c:v>
                </c:pt>
                <c:pt idx="12419">
                  <c:v>4.5025099999999998E-2</c:v>
                </c:pt>
                <c:pt idx="12420">
                  <c:v>4.2835699999999997E-2</c:v>
                </c:pt>
                <c:pt idx="12421">
                  <c:v>4.0597599999999998E-2</c:v>
                </c:pt>
                <c:pt idx="12422">
                  <c:v>3.8534199999999998E-2</c:v>
                </c:pt>
                <c:pt idx="12423">
                  <c:v>3.6235299999999998E-2</c:v>
                </c:pt>
                <c:pt idx="12424">
                  <c:v>3.4257999999999997E-2</c:v>
                </c:pt>
                <c:pt idx="12425">
                  <c:v>3.21865E-2</c:v>
                </c:pt>
                <c:pt idx="12426">
                  <c:v>3.0305700000000001E-2</c:v>
                </c:pt>
                <c:pt idx="12427">
                  <c:v>2.8405199999999999E-2</c:v>
                </c:pt>
                <c:pt idx="12428">
                  <c:v>2.6488000000000001E-2</c:v>
                </c:pt>
                <c:pt idx="12429">
                  <c:v>2.4769200000000002E-2</c:v>
                </c:pt>
                <c:pt idx="12430">
                  <c:v>2.2989800000000001E-2</c:v>
                </c:pt>
                <c:pt idx="12431">
                  <c:v>2.10095E-2</c:v>
                </c:pt>
                <c:pt idx="12432">
                  <c:v>1.9562E-2</c:v>
                </c:pt>
                <c:pt idx="12433">
                  <c:v>1.7872099999999998E-2</c:v>
                </c:pt>
                <c:pt idx="12434">
                  <c:v>1.6208699999999999E-2</c:v>
                </c:pt>
                <c:pt idx="12435">
                  <c:v>1.4598699999999999E-2</c:v>
                </c:pt>
                <c:pt idx="12436">
                  <c:v>1.31909E-2</c:v>
                </c:pt>
                <c:pt idx="12437">
                  <c:v>1.187E-2</c:v>
                </c:pt>
                <c:pt idx="12438">
                  <c:v>1.0537700000000001E-2</c:v>
                </c:pt>
                <c:pt idx="12439">
                  <c:v>9.2527500000000006E-3</c:v>
                </c:pt>
                <c:pt idx="12440">
                  <c:v>7.9014500000000008E-3</c:v>
                </c:pt>
                <c:pt idx="12441">
                  <c:v>6.7905099999999996E-3</c:v>
                </c:pt>
                <c:pt idx="12442">
                  <c:v>5.5422900000000001E-3</c:v>
                </c:pt>
                <c:pt idx="12443">
                  <c:v>4.4866400000000001E-3</c:v>
                </c:pt>
                <c:pt idx="12444">
                  <c:v>3.3743699999999998E-3</c:v>
                </c:pt>
                <c:pt idx="12445">
                  <c:v>2.3519499999999998E-3</c:v>
                </c:pt>
                <c:pt idx="12446">
                  <c:v>1.50668E-3</c:v>
                </c:pt>
                <c:pt idx="12447">
                  <c:v>5.7790700000000001E-4</c:v>
                </c:pt>
                <c:pt idx="12448">
                  <c:v>-1.7473099999999999E-4</c:v>
                </c:pt>
                <c:pt idx="12449">
                  <c:v>-8.5008100000000004E-4</c:v>
                </c:pt>
                <c:pt idx="12450">
                  <c:v>-1.7574699999999999E-3</c:v>
                </c:pt>
                <c:pt idx="12451">
                  <c:v>-2.4601599999999999E-3</c:v>
                </c:pt>
                <c:pt idx="12452">
                  <c:v>-2.99774E-3</c:v>
                </c:pt>
                <c:pt idx="12453">
                  <c:v>-3.3977899999999999E-3</c:v>
                </c:pt>
                <c:pt idx="12454">
                  <c:v>-3.9015500000000002E-3</c:v>
                </c:pt>
                <c:pt idx="12455">
                  <c:v>-4.45992E-3</c:v>
                </c:pt>
                <c:pt idx="12456">
                  <c:v>-4.8486099999999997E-3</c:v>
                </c:pt>
                <c:pt idx="12457">
                  <c:v>-5.1485999999999997E-3</c:v>
                </c:pt>
                <c:pt idx="12458">
                  <c:v>-5.3909500000000003E-3</c:v>
                </c:pt>
                <c:pt idx="12459">
                  <c:v>-5.7390999999999996E-3</c:v>
                </c:pt>
                <c:pt idx="12460">
                  <c:v>-5.91765E-3</c:v>
                </c:pt>
                <c:pt idx="12461">
                  <c:v>-6.0941900000000002E-3</c:v>
                </c:pt>
                <c:pt idx="12462">
                  <c:v>-6.25269E-3</c:v>
                </c:pt>
                <c:pt idx="12463">
                  <c:v>-6.35741E-3</c:v>
                </c:pt>
                <c:pt idx="12464">
                  <c:v>-6.4395099999999999E-3</c:v>
                </c:pt>
                <c:pt idx="12465">
                  <c:v>-6.3997100000000003E-3</c:v>
                </c:pt>
                <c:pt idx="12466">
                  <c:v>-6.3020899999999998E-3</c:v>
                </c:pt>
                <c:pt idx="12467">
                  <c:v>-6.4955000000000004E-3</c:v>
                </c:pt>
                <c:pt idx="12468">
                  <c:v>-6.2992300000000003E-3</c:v>
                </c:pt>
                <c:pt idx="12469">
                  <c:v>-6.2525200000000001E-3</c:v>
                </c:pt>
                <c:pt idx="12470">
                  <c:v>-6.2439699999999997E-3</c:v>
                </c:pt>
                <c:pt idx="12471">
                  <c:v>-6.1005E-3</c:v>
                </c:pt>
                <c:pt idx="12472">
                  <c:v>-5.9070299999999997E-3</c:v>
                </c:pt>
                <c:pt idx="12473">
                  <c:v>-5.6251199999999999E-3</c:v>
                </c:pt>
                <c:pt idx="12474">
                  <c:v>-5.5884699999999999E-3</c:v>
                </c:pt>
                <c:pt idx="12475">
                  <c:v>-5.2683599999999997E-3</c:v>
                </c:pt>
                <c:pt idx="12476">
                  <c:v>-4.9622700000000004E-3</c:v>
                </c:pt>
                <c:pt idx="12477">
                  <c:v>-4.7468700000000003E-3</c:v>
                </c:pt>
                <c:pt idx="12478">
                  <c:v>-4.4888300000000001E-3</c:v>
                </c:pt>
                <c:pt idx="12479">
                  <c:v>-3.9899799999999997E-3</c:v>
                </c:pt>
                <c:pt idx="12480">
                  <c:v>-3.85798E-3</c:v>
                </c:pt>
                <c:pt idx="12481">
                  <c:v>-3.47715E-3</c:v>
                </c:pt>
                <c:pt idx="12482">
                  <c:v>-3.2438300000000001E-3</c:v>
                </c:pt>
                <c:pt idx="12483">
                  <c:v>-2.9277399999999999E-3</c:v>
                </c:pt>
                <c:pt idx="12484">
                  <c:v>-2.5249700000000001E-3</c:v>
                </c:pt>
                <c:pt idx="12485">
                  <c:v>-2.3296200000000001E-3</c:v>
                </c:pt>
                <c:pt idx="12486">
                  <c:v>-2.0072200000000001E-3</c:v>
                </c:pt>
                <c:pt idx="12487">
                  <c:v>-1.7783499999999999E-3</c:v>
                </c:pt>
                <c:pt idx="12488">
                  <c:v>-1.5762700000000001E-3</c:v>
                </c:pt>
                <c:pt idx="12489">
                  <c:v>-1.1656100000000001E-3</c:v>
                </c:pt>
                <c:pt idx="12490">
                  <c:v>-8.7163099999999999E-4</c:v>
                </c:pt>
                <c:pt idx="12491">
                  <c:v>-9.6758800000000002E-4</c:v>
                </c:pt>
                <c:pt idx="12492">
                  <c:v>-6.4118499999999995E-4</c:v>
                </c:pt>
                <c:pt idx="12493">
                  <c:v>-4.69195E-4</c:v>
                </c:pt>
                <c:pt idx="12494">
                  <c:v>-4.3122100000000002E-4</c:v>
                </c:pt>
                <c:pt idx="12495">
                  <c:v>-4.5263600000000002E-4</c:v>
                </c:pt>
                <c:pt idx="12496">
                  <c:v>-4.2293000000000002E-4</c:v>
                </c:pt>
                <c:pt idx="12497">
                  <c:v>-5.3299300000000005E-4</c:v>
                </c:pt>
                <c:pt idx="12498">
                  <c:v>-6.3555299999999996E-4</c:v>
                </c:pt>
                <c:pt idx="12499">
                  <c:v>-7.6068399999999997E-4</c:v>
                </c:pt>
                <c:pt idx="12500">
                  <c:v>-9.2176900000000002E-4</c:v>
                </c:pt>
                <c:pt idx="12501">
                  <c:v>-1.2181099999999999E-3</c:v>
                </c:pt>
                <c:pt idx="12502">
                  <c:v>-1.6165299999999999E-3</c:v>
                </c:pt>
                <c:pt idx="12503">
                  <c:v>-2.0204899999999998E-3</c:v>
                </c:pt>
                <c:pt idx="12504">
                  <c:v>-2.2151599999999999E-3</c:v>
                </c:pt>
                <c:pt idx="12505">
                  <c:v>-2.7305099999999998E-3</c:v>
                </c:pt>
                <c:pt idx="12506">
                  <c:v>-3.1789700000000001E-3</c:v>
                </c:pt>
                <c:pt idx="12507">
                  <c:v>-3.68652E-3</c:v>
                </c:pt>
                <c:pt idx="12508">
                  <c:v>-4.2479299999999996E-3</c:v>
                </c:pt>
                <c:pt idx="12509">
                  <c:v>-4.8004099999999997E-3</c:v>
                </c:pt>
                <c:pt idx="12510">
                  <c:v>-5.5550199999999999E-3</c:v>
                </c:pt>
                <c:pt idx="12511">
                  <c:v>-6.2497300000000002E-3</c:v>
                </c:pt>
                <c:pt idx="12512">
                  <c:v>-7.0521899999999998E-3</c:v>
                </c:pt>
                <c:pt idx="12513">
                  <c:v>-7.8927600000000004E-3</c:v>
                </c:pt>
                <c:pt idx="12514">
                  <c:v>-8.8605799999999998E-3</c:v>
                </c:pt>
                <c:pt idx="12515">
                  <c:v>-9.8671899999999996E-3</c:v>
                </c:pt>
                <c:pt idx="12516">
                  <c:v>-1.08694E-2</c:v>
                </c:pt>
                <c:pt idx="12517">
                  <c:v>-1.2123399999999999E-2</c:v>
                </c:pt>
                <c:pt idx="12518">
                  <c:v>-1.32683E-2</c:v>
                </c:pt>
                <c:pt idx="12519">
                  <c:v>-1.45909E-2</c:v>
                </c:pt>
                <c:pt idx="12520">
                  <c:v>-1.59521E-2</c:v>
                </c:pt>
                <c:pt idx="12521">
                  <c:v>-1.7215899999999999E-2</c:v>
                </c:pt>
                <c:pt idx="12522">
                  <c:v>-1.87697E-2</c:v>
                </c:pt>
                <c:pt idx="12523">
                  <c:v>-2.0515499999999999E-2</c:v>
                </c:pt>
                <c:pt idx="12524">
                  <c:v>-2.2269000000000001E-2</c:v>
                </c:pt>
                <c:pt idx="12525">
                  <c:v>-2.4046100000000001E-2</c:v>
                </c:pt>
                <c:pt idx="12526">
                  <c:v>-2.5830499999999999E-2</c:v>
                </c:pt>
                <c:pt idx="12527">
                  <c:v>-2.7725699999999999E-2</c:v>
                </c:pt>
                <c:pt idx="12528">
                  <c:v>-2.9872599999999999E-2</c:v>
                </c:pt>
                <c:pt idx="12529">
                  <c:v>-3.1900699999999997E-2</c:v>
                </c:pt>
                <c:pt idx="12530">
                  <c:v>-3.4214000000000001E-2</c:v>
                </c:pt>
                <c:pt idx="12531">
                  <c:v>-3.6403600000000001E-2</c:v>
                </c:pt>
                <c:pt idx="12532">
                  <c:v>-3.85876E-2</c:v>
                </c:pt>
                <c:pt idx="12533">
                  <c:v>-4.0933799999999999E-2</c:v>
                </c:pt>
                <c:pt idx="12534">
                  <c:v>-4.3329100000000002E-2</c:v>
                </c:pt>
                <c:pt idx="12535">
                  <c:v>-4.5957999999999999E-2</c:v>
                </c:pt>
                <c:pt idx="12536">
                  <c:v>-4.8077300000000003E-2</c:v>
                </c:pt>
                <c:pt idx="12537">
                  <c:v>-5.0801699999999998E-2</c:v>
                </c:pt>
                <c:pt idx="12538">
                  <c:v>-5.33461E-2</c:v>
                </c:pt>
                <c:pt idx="12539">
                  <c:v>-5.5851900000000003E-2</c:v>
                </c:pt>
                <c:pt idx="12540">
                  <c:v>-5.8643899999999999E-2</c:v>
                </c:pt>
                <c:pt idx="12541">
                  <c:v>-6.1400700000000002E-2</c:v>
                </c:pt>
                <c:pt idx="12542">
                  <c:v>-6.4219799999999994E-2</c:v>
                </c:pt>
                <c:pt idx="12543">
                  <c:v>-6.7032400000000006E-2</c:v>
                </c:pt>
                <c:pt idx="12544">
                  <c:v>-6.9864800000000005E-2</c:v>
                </c:pt>
                <c:pt idx="12545">
                  <c:v>-7.2821700000000003E-2</c:v>
                </c:pt>
                <c:pt idx="12546">
                  <c:v>-7.5799800000000001E-2</c:v>
                </c:pt>
                <c:pt idx="12547">
                  <c:v>-7.8819200000000006E-2</c:v>
                </c:pt>
                <c:pt idx="12548">
                  <c:v>-8.1970899999999999E-2</c:v>
                </c:pt>
                <c:pt idx="12549">
                  <c:v>-8.4974999999999995E-2</c:v>
                </c:pt>
                <c:pt idx="12550">
                  <c:v>-8.8208599999999998E-2</c:v>
                </c:pt>
                <c:pt idx="12551">
                  <c:v>-9.1287300000000002E-2</c:v>
                </c:pt>
                <c:pt idx="12552">
                  <c:v>-9.4551200000000002E-2</c:v>
                </c:pt>
                <c:pt idx="12553">
                  <c:v>-9.7840399999999994E-2</c:v>
                </c:pt>
                <c:pt idx="12554">
                  <c:v>-0.100954</c:v>
                </c:pt>
                <c:pt idx="12555">
                  <c:v>-0.104367</c:v>
                </c:pt>
                <c:pt idx="12556">
                  <c:v>-0.107581</c:v>
                </c:pt>
                <c:pt idx="12557">
                  <c:v>-0.110913</c:v>
                </c:pt>
                <c:pt idx="12558">
                  <c:v>-0.114176</c:v>
                </c:pt>
                <c:pt idx="12559">
                  <c:v>-0.117475</c:v>
                </c:pt>
                <c:pt idx="12560">
                  <c:v>-0.12085600000000001</c:v>
                </c:pt>
                <c:pt idx="12561">
                  <c:v>-0.124046</c:v>
                </c:pt>
                <c:pt idx="12562">
                  <c:v>-0.127306</c:v>
                </c:pt>
                <c:pt idx="12563">
                  <c:v>-0.13093299999999999</c:v>
                </c:pt>
                <c:pt idx="12564">
                  <c:v>-0.13405900000000001</c:v>
                </c:pt>
                <c:pt idx="12565">
                  <c:v>-0.137406</c:v>
                </c:pt>
                <c:pt idx="12566">
                  <c:v>-0.14072599999999999</c:v>
                </c:pt>
                <c:pt idx="12567">
                  <c:v>-0.14399999999999999</c:v>
                </c:pt>
                <c:pt idx="12568">
                  <c:v>-0.147483</c:v>
                </c:pt>
                <c:pt idx="12569">
                  <c:v>-0.15065500000000001</c:v>
                </c:pt>
                <c:pt idx="12570">
                  <c:v>-0.153923</c:v>
                </c:pt>
                <c:pt idx="12571">
                  <c:v>-0.15728300000000001</c:v>
                </c:pt>
                <c:pt idx="12572">
                  <c:v>-0.160244</c:v>
                </c:pt>
                <c:pt idx="12573">
                  <c:v>-0.16337199999999999</c:v>
                </c:pt>
                <c:pt idx="12574">
                  <c:v>-0.16659499999999999</c:v>
                </c:pt>
                <c:pt idx="12575">
                  <c:v>-0.169544</c:v>
                </c:pt>
                <c:pt idx="12576">
                  <c:v>-0.172489</c:v>
                </c:pt>
                <c:pt idx="12577">
                  <c:v>-0.17542099999999999</c:v>
                </c:pt>
                <c:pt idx="12578">
                  <c:v>-0.17846899999999999</c:v>
                </c:pt>
                <c:pt idx="12579">
                  <c:v>-0.18132699999999999</c:v>
                </c:pt>
                <c:pt idx="12580">
                  <c:v>-0.184306</c:v>
                </c:pt>
                <c:pt idx="12581">
                  <c:v>-0.18704699999999999</c:v>
                </c:pt>
                <c:pt idx="12582">
                  <c:v>-0.189919</c:v>
                </c:pt>
                <c:pt idx="12583">
                  <c:v>-0.192547</c:v>
                </c:pt>
                <c:pt idx="12584">
                  <c:v>-0.195383</c:v>
                </c:pt>
                <c:pt idx="12585">
                  <c:v>-0.19808000000000001</c:v>
                </c:pt>
                <c:pt idx="12586">
                  <c:v>-0.20055799999999999</c:v>
                </c:pt>
                <c:pt idx="12587">
                  <c:v>-0.20302600000000001</c:v>
                </c:pt>
                <c:pt idx="12588">
                  <c:v>-0.20563300000000001</c:v>
                </c:pt>
                <c:pt idx="12589">
                  <c:v>-0.20794099999999999</c:v>
                </c:pt>
                <c:pt idx="12590">
                  <c:v>-0.21037900000000001</c:v>
                </c:pt>
                <c:pt idx="12591">
                  <c:v>-0.21280199999999999</c:v>
                </c:pt>
                <c:pt idx="12592">
                  <c:v>-0.21492700000000001</c:v>
                </c:pt>
                <c:pt idx="12593">
                  <c:v>-0.21718399999999999</c:v>
                </c:pt>
                <c:pt idx="12594">
                  <c:v>-0.219305</c:v>
                </c:pt>
                <c:pt idx="12595">
                  <c:v>-0.22140099999999999</c:v>
                </c:pt>
                <c:pt idx="12596">
                  <c:v>-0.22342300000000001</c:v>
                </c:pt>
                <c:pt idx="12597">
                  <c:v>-0.22523799999999999</c:v>
                </c:pt>
                <c:pt idx="12598">
                  <c:v>-0.22715199999999999</c:v>
                </c:pt>
                <c:pt idx="12599">
                  <c:v>-0.22881299999999999</c:v>
                </c:pt>
                <c:pt idx="12600">
                  <c:v>-0.230354</c:v>
                </c:pt>
                <c:pt idx="12601">
                  <c:v>-0.23206299999999999</c:v>
                </c:pt>
                <c:pt idx="12602">
                  <c:v>-0.233543</c:v>
                </c:pt>
                <c:pt idx="12603">
                  <c:v>-0.234906</c:v>
                </c:pt>
                <c:pt idx="12604">
                  <c:v>-0.23614099999999999</c:v>
                </c:pt>
                <c:pt idx="12605">
                  <c:v>-0.23730000000000001</c:v>
                </c:pt>
                <c:pt idx="12606">
                  <c:v>-0.23850099999999999</c:v>
                </c:pt>
                <c:pt idx="12607">
                  <c:v>-0.23957200000000001</c:v>
                </c:pt>
                <c:pt idx="12608">
                  <c:v>-0.24058399999999999</c:v>
                </c:pt>
                <c:pt idx="12609">
                  <c:v>-0.24146100000000001</c:v>
                </c:pt>
                <c:pt idx="12610">
                  <c:v>-0.24227699999999999</c:v>
                </c:pt>
                <c:pt idx="12611">
                  <c:v>-0.24312900000000001</c:v>
                </c:pt>
                <c:pt idx="12612">
                  <c:v>-0.243871</c:v>
                </c:pt>
                <c:pt idx="12613">
                  <c:v>-0.24465000000000001</c:v>
                </c:pt>
                <c:pt idx="12614">
                  <c:v>-0.24513699999999999</c:v>
                </c:pt>
                <c:pt idx="12615">
                  <c:v>-0.24562</c:v>
                </c:pt>
                <c:pt idx="12616">
                  <c:v>-0.24613399999999999</c:v>
                </c:pt>
                <c:pt idx="12617">
                  <c:v>-0.246669</c:v>
                </c:pt>
                <c:pt idx="12618">
                  <c:v>-0.24696499999999999</c:v>
                </c:pt>
                <c:pt idx="12619">
                  <c:v>-0.24712899999999999</c:v>
                </c:pt>
                <c:pt idx="12620">
                  <c:v>-0.247476</c:v>
                </c:pt>
                <c:pt idx="12621">
                  <c:v>-0.24751799999999999</c:v>
                </c:pt>
                <c:pt idx="12622">
                  <c:v>-0.24773700000000001</c:v>
                </c:pt>
                <c:pt idx="12623">
                  <c:v>-0.24770400000000001</c:v>
                </c:pt>
                <c:pt idx="12624">
                  <c:v>-0.247835</c:v>
                </c:pt>
                <c:pt idx="12625">
                  <c:v>-0.247722</c:v>
                </c:pt>
                <c:pt idx="12626">
                  <c:v>-0.24743499999999999</c:v>
                </c:pt>
                <c:pt idx="12627">
                  <c:v>-0.24735399999999999</c:v>
                </c:pt>
                <c:pt idx="12628">
                  <c:v>-0.24693399999999999</c:v>
                </c:pt>
                <c:pt idx="12629">
                  <c:v>-0.24681900000000001</c:v>
                </c:pt>
                <c:pt idx="12630">
                  <c:v>-0.24627299999999999</c:v>
                </c:pt>
                <c:pt idx="12631">
                  <c:v>-0.24592800000000001</c:v>
                </c:pt>
                <c:pt idx="12632">
                  <c:v>-0.24529100000000001</c:v>
                </c:pt>
                <c:pt idx="12633">
                  <c:v>-0.244864</c:v>
                </c:pt>
                <c:pt idx="12634">
                  <c:v>-0.24430199999999999</c:v>
                </c:pt>
                <c:pt idx="12635">
                  <c:v>-0.243835</c:v>
                </c:pt>
                <c:pt idx="12636">
                  <c:v>-0.243169</c:v>
                </c:pt>
                <c:pt idx="12637">
                  <c:v>-0.24240999999999999</c:v>
                </c:pt>
                <c:pt idx="12638">
                  <c:v>-0.24171400000000001</c:v>
                </c:pt>
                <c:pt idx="12639">
                  <c:v>-0.24102799999999999</c:v>
                </c:pt>
                <c:pt idx="12640">
                  <c:v>-0.24041699999999999</c:v>
                </c:pt>
                <c:pt idx="12641">
                  <c:v>-0.23965700000000001</c:v>
                </c:pt>
                <c:pt idx="12642">
                  <c:v>-0.23885500000000001</c:v>
                </c:pt>
                <c:pt idx="12643">
                  <c:v>-0.23805299999999999</c:v>
                </c:pt>
                <c:pt idx="12644">
                  <c:v>-0.237176</c:v>
                </c:pt>
                <c:pt idx="12645">
                  <c:v>-0.236433</c:v>
                </c:pt>
                <c:pt idx="12646">
                  <c:v>-0.23546900000000001</c:v>
                </c:pt>
                <c:pt idx="12647">
                  <c:v>-0.234593</c:v>
                </c:pt>
                <c:pt idx="12648">
                  <c:v>-0.23360500000000001</c:v>
                </c:pt>
                <c:pt idx="12649">
                  <c:v>-0.23262099999999999</c:v>
                </c:pt>
                <c:pt idx="12650">
                  <c:v>-0.23163800000000001</c:v>
                </c:pt>
                <c:pt idx="12651">
                  <c:v>-0.23022100000000001</c:v>
                </c:pt>
                <c:pt idx="12652">
                  <c:v>-0.229634</c:v>
                </c:pt>
                <c:pt idx="12653">
                  <c:v>-0.22891900000000001</c:v>
                </c:pt>
                <c:pt idx="12654">
                  <c:v>-0.22742399999999999</c:v>
                </c:pt>
                <c:pt idx="12655">
                  <c:v>-0.22644800000000001</c:v>
                </c:pt>
                <c:pt idx="12656">
                  <c:v>-0.22577700000000001</c:v>
                </c:pt>
                <c:pt idx="12657">
                  <c:v>-0.22462499999999999</c:v>
                </c:pt>
                <c:pt idx="12658">
                  <c:v>-0.223491</c:v>
                </c:pt>
                <c:pt idx="12659">
                  <c:v>-0.22259699999999999</c:v>
                </c:pt>
                <c:pt idx="12660">
                  <c:v>-0.22140799999999999</c:v>
                </c:pt>
                <c:pt idx="12661">
                  <c:v>-0.22034999999999999</c:v>
                </c:pt>
                <c:pt idx="12662">
                  <c:v>-0.21939900000000001</c:v>
                </c:pt>
                <c:pt idx="12663">
                  <c:v>-0.218364</c:v>
                </c:pt>
                <c:pt idx="12664">
                  <c:v>-0.21737899999999999</c:v>
                </c:pt>
                <c:pt idx="12665">
                  <c:v>-0.216585</c:v>
                </c:pt>
                <c:pt idx="12666">
                  <c:v>-0.21560299999999999</c:v>
                </c:pt>
                <c:pt idx="12667">
                  <c:v>-0.21473800000000001</c:v>
                </c:pt>
                <c:pt idx="12668">
                  <c:v>-0.21388599999999999</c:v>
                </c:pt>
                <c:pt idx="12669">
                  <c:v>-0.21316599999999999</c:v>
                </c:pt>
                <c:pt idx="12670">
                  <c:v>-0.212119</c:v>
                </c:pt>
                <c:pt idx="12671">
                  <c:v>-0.211502</c:v>
                </c:pt>
                <c:pt idx="12672">
                  <c:v>-0.21063599999999999</c:v>
                </c:pt>
                <c:pt idx="12673">
                  <c:v>-0.20998</c:v>
                </c:pt>
                <c:pt idx="12674">
                  <c:v>-0.209061</c:v>
                </c:pt>
                <c:pt idx="12675">
                  <c:v>-0.20829</c:v>
                </c:pt>
                <c:pt idx="12676">
                  <c:v>-0.20746400000000001</c:v>
                </c:pt>
                <c:pt idx="12677">
                  <c:v>-0.20677599999999999</c:v>
                </c:pt>
                <c:pt idx="12678">
                  <c:v>-0.205956</c:v>
                </c:pt>
                <c:pt idx="12679">
                  <c:v>-0.20521900000000001</c:v>
                </c:pt>
                <c:pt idx="12680">
                  <c:v>-0.204402</c:v>
                </c:pt>
                <c:pt idx="12681">
                  <c:v>-0.20382700000000001</c:v>
                </c:pt>
                <c:pt idx="12682">
                  <c:v>-0.20310300000000001</c:v>
                </c:pt>
                <c:pt idx="12683">
                  <c:v>-0.20236399999999999</c:v>
                </c:pt>
                <c:pt idx="12684">
                  <c:v>-0.201791</c:v>
                </c:pt>
                <c:pt idx="12685">
                  <c:v>-0.20122399999999999</c:v>
                </c:pt>
                <c:pt idx="12686">
                  <c:v>-0.200654</c:v>
                </c:pt>
                <c:pt idx="12687">
                  <c:v>-0.200018</c:v>
                </c:pt>
                <c:pt idx="12688">
                  <c:v>-0.199542</c:v>
                </c:pt>
                <c:pt idx="12689">
                  <c:v>-0.19923299999999999</c:v>
                </c:pt>
                <c:pt idx="12690">
                  <c:v>-0.19861899999999999</c:v>
                </c:pt>
                <c:pt idx="12691">
                  <c:v>-0.198271</c:v>
                </c:pt>
                <c:pt idx="12692">
                  <c:v>-0.197959</c:v>
                </c:pt>
                <c:pt idx="12693">
                  <c:v>-0.19745099999999999</c:v>
                </c:pt>
                <c:pt idx="12694">
                  <c:v>-0.19716400000000001</c:v>
                </c:pt>
                <c:pt idx="12695">
                  <c:v>-0.196688</c:v>
                </c:pt>
                <c:pt idx="12696">
                  <c:v>-0.196547</c:v>
                </c:pt>
                <c:pt idx="12697">
                  <c:v>-0.195988</c:v>
                </c:pt>
                <c:pt idx="12698">
                  <c:v>-0.19577800000000001</c:v>
                </c:pt>
                <c:pt idx="12699">
                  <c:v>-0.19553400000000001</c:v>
                </c:pt>
                <c:pt idx="12700">
                  <c:v>-0.19525100000000001</c:v>
                </c:pt>
                <c:pt idx="12701">
                  <c:v>-0.19525600000000001</c:v>
                </c:pt>
                <c:pt idx="12702">
                  <c:v>-0.19509399999999999</c:v>
                </c:pt>
                <c:pt idx="12703">
                  <c:v>-0.19511800000000001</c:v>
                </c:pt>
                <c:pt idx="12704">
                  <c:v>-0.194826</c:v>
                </c:pt>
                <c:pt idx="12705">
                  <c:v>-0.19488900000000001</c:v>
                </c:pt>
                <c:pt idx="12706">
                  <c:v>-0.194885</c:v>
                </c:pt>
                <c:pt idx="12707">
                  <c:v>-0.194602</c:v>
                </c:pt>
                <c:pt idx="12708">
                  <c:v>-0.19447800000000001</c:v>
                </c:pt>
                <c:pt idx="12709">
                  <c:v>-0.194411</c:v>
                </c:pt>
                <c:pt idx="12710">
                  <c:v>-0.194212</c:v>
                </c:pt>
                <c:pt idx="12711">
                  <c:v>-0.194135</c:v>
                </c:pt>
                <c:pt idx="12712">
                  <c:v>-0.193965</c:v>
                </c:pt>
                <c:pt idx="12713">
                  <c:v>-0.19392999999999999</c:v>
                </c:pt>
                <c:pt idx="12714">
                  <c:v>-0.193686</c:v>
                </c:pt>
                <c:pt idx="12715">
                  <c:v>-0.19351499999999999</c:v>
                </c:pt>
                <c:pt idx="12716">
                  <c:v>-0.19355900000000001</c:v>
                </c:pt>
                <c:pt idx="12717">
                  <c:v>-0.193524</c:v>
                </c:pt>
                <c:pt idx="12718">
                  <c:v>-0.19327900000000001</c:v>
                </c:pt>
                <c:pt idx="12719">
                  <c:v>-0.19311300000000001</c:v>
                </c:pt>
                <c:pt idx="12720">
                  <c:v>-0.19303100000000001</c:v>
                </c:pt>
                <c:pt idx="12721">
                  <c:v>-0.19275100000000001</c:v>
                </c:pt>
                <c:pt idx="12722">
                  <c:v>-0.19290299999999999</c:v>
                </c:pt>
                <c:pt idx="12723">
                  <c:v>-0.19237499999999999</c:v>
                </c:pt>
                <c:pt idx="12724">
                  <c:v>-0.192276</c:v>
                </c:pt>
                <c:pt idx="12725">
                  <c:v>-0.19199099999999999</c:v>
                </c:pt>
                <c:pt idx="12726">
                  <c:v>-0.191745</c:v>
                </c:pt>
                <c:pt idx="12727">
                  <c:v>-0.19135099999999999</c:v>
                </c:pt>
                <c:pt idx="12728">
                  <c:v>-0.19089900000000001</c:v>
                </c:pt>
                <c:pt idx="12729">
                  <c:v>-0.190855</c:v>
                </c:pt>
                <c:pt idx="12730">
                  <c:v>-0.190191</c:v>
                </c:pt>
                <c:pt idx="12731">
                  <c:v>-0.189775</c:v>
                </c:pt>
                <c:pt idx="12732">
                  <c:v>-0.189133</c:v>
                </c:pt>
                <c:pt idx="12733">
                  <c:v>-0.18881100000000001</c:v>
                </c:pt>
                <c:pt idx="12734">
                  <c:v>-0.18803</c:v>
                </c:pt>
                <c:pt idx="12735">
                  <c:v>-0.187137</c:v>
                </c:pt>
                <c:pt idx="12736">
                  <c:v>-0.186608</c:v>
                </c:pt>
                <c:pt idx="12737">
                  <c:v>-0.18549499999999999</c:v>
                </c:pt>
                <c:pt idx="12738">
                  <c:v>-0.184831</c:v>
                </c:pt>
                <c:pt idx="12739">
                  <c:v>-0.18367700000000001</c:v>
                </c:pt>
                <c:pt idx="12740">
                  <c:v>-0.18282699999999999</c:v>
                </c:pt>
                <c:pt idx="12741">
                  <c:v>-0.181563</c:v>
                </c:pt>
                <c:pt idx="12742">
                  <c:v>-0.18074899999999999</c:v>
                </c:pt>
                <c:pt idx="12743">
                  <c:v>-0.17921799999999999</c:v>
                </c:pt>
                <c:pt idx="12744">
                  <c:v>-0.178231</c:v>
                </c:pt>
                <c:pt idx="12745">
                  <c:v>-0.17685699999999999</c:v>
                </c:pt>
                <c:pt idx="12746">
                  <c:v>-0.17537800000000001</c:v>
                </c:pt>
                <c:pt idx="12747">
                  <c:v>-0.17397599999999999</c:v>
                </c:pt>
                <c:pt idx="12748">
                  <c:v>-0.172402</c:v>
                </c:pt>
                <c:pt idx="12749">
                  <c:v>-0.17091899999999999</c:v>
                </c:pt>
                <c:pt idx="12750">
                  <c:v>-0.169096</c:v>
                </c:pt>
                <c:pt idx="12751">
                  <c:v>-0.16734499999999999</c:v>
                </c:pt>
                <c:pt idx="12752">
                  <c:v>-0.16565099999999999</c:v>
                </c:pt>
                <c:pt idx="12753">
                  <c:v>-0.16364999999999999</c:v>
                </c:pt>
                <c:pt idx="12754">
                  <c:v>-0.161604</c:v>
                </c:pt>
                <c:pt idx="12755">
                  <c:v>-0.159662</c:v>
                </c:pt>
                <c:pt idx="12756">
                  <c:v>-0.15767300000000001</c:v>
                </c:pt>
                <c:pt idx="12757">
                  <c:v>-0.15526300000000001</c:v>
                </c:pt>
                <c:pt idx="12758">
                  <c:v>-0.15307000000000001</c:v>
                </c:pt>
                <c:pt idx="12759">
                  <c:v>-0.15077099999999999</c:v>
                </c:pt>
                <c:pt idx="12760">
                  <c:v>-0.14827899999999999</c:v>
                </c:pt>
                <c:pt idx="12761">
                  <c:v>-0.14594399999999999</c:v>
                </c:pt>
                <c:pt idx="12762">
                  <c:v>-0.14330599999999999</c:v>
                </c:pt>
                <c:pt idx="12763">
                  <c:v>-0.14063600000000001</c:v>
                </c:pt>
                <c:pt idx="12764">
                  <c:v>-0.13783899999999999</c:v>
                </c:pt>
                <c:pt idx="12765">
                  <c:v>-0.13515199999999999</c:v>
                </c:pt>
                <c:pt idx="12766">
                  <c:v>-0.132296</c:v>
                </c:pt>
                <c:pt idx="12767">
                  <c:v>-0.12923599999999999</c:v>
                </c:pt>
                <c:pt idx="12768">
                  <c:v>-0.12621499999999999</c:v>
                </c:pt>
                <c:pt idx="12769">
                  <c:v>-0.123172</c:v>
                </c:pt>
                <c:pt idx="12770">
                  <c:v>-0.119932</c:v>
                </c:pt>
                <c:pt idx="12771">
                  <c:v>-0.11677800000000001</c:v>
                </c:pt>
                <c:pt idx="12772">
                  <c:v>-0.113591</c:v>
                </c:pt>
                <c:pt idx="12773">
                  <c:v>-0.110143</c:v>
                </c:pt>
                <c:pt idx="12774">
                  <c:v>-0.106742</c:v>
                </c:pt>
                <c:pt idx="12775">
                  <c:v>-0.103348</c:v>
                </c:pt>
                <c:pt idx="12776">
                  <c:v>-9.9738900000000005E-2</c:v>
                </c:pt>
                <c:pt idx="12777">
                  <c:v>-9.6224299999999999E-2</c:v>
                </c:pt>
                <c:pt idx="12778">
                  <c:v>-9.2560400000000001E-2</c:v>
                </c:pt>
                <c:pt idx="12779">
                  <c:v>-8.8817300000000002E-2</c:v>
                </c:pt>
                <c:pt idx="12780">
                  <c:v>-8.5093299999999997E-2</c:v>
                </c:pt>
                <c:pt idx="12781">
                  <c:v>-8.1412200000000004E-2</c:v>
                </c:pt>
                <c:pt idx="12782">
                  <c:v>-7.7576400000000004E-2</c:v>
                </c:pt>
                <c:pt idx="12783">
                  <c:v>-7.3734400000000005E-2</c:v>
                </c:pt>
                <c:pt idx="12784">
                  <c:v>-6.9793099999999997E-2</c:v>
                </c:pt>
                <c:pt idx="12785">
                  <c:v>-6.5927100000000002E-2</c:v>
                </c:pt>
                <c:pt idx="12786">
                  <c:v>-6.2043399999999999E-2</c:v>
                </c:pt>
                <c:pt idx="12787">
                  <c:v>-5.7941100000000002E-2</c:v>
                </c:pt>
                <c:pt idx="12788">
                  <c:v>-5.4176099999999998E-2</c:v>
                </c:pt>
                <c:pt idx="12789">
                  <c:v>-4.9959400000000001E-2</c:v>
                </c:pt>
                <c:pt idx="12790">
                  <c:v>-4.6014199999999998E-2</c:v>
                </c:pt>
                <c:pt idx="12791">
                  <c:v>-4.1881700000000001E-2</c:v>
                </c:pt>
                <c:pt idx="12792">
                  <c:v>-3.7648899999999999E-2</c:v>
                </c:pt>
                <c:pt idx="12793">
                  <c:v>-3.36802E-2</c:v>
                </c:pt>
                <c:pt idx="12794">
                  <c:v>-2.9545600000000002E-2</c:v>
                </c:pt>
                <c:pt idx="12795">
                  <c:v>-2.53934E-2</c:v>
                </c:pt>
                <c:pt idx="12796">
                  <c:v>-2.1182099999999999E-2</c:v>
                </c:pt>
                <c:pt idx="12797">
                  <c:v>-1.7073999999999999E-2</c:v>
                </c:pt>
                <c:pt idx="12798">
                  <c:v>-1.30609E-2</c:v>
                </c:pt>
                <c:pt idx="12799">
                  <c:v>-8.8043900000000005E-3</c:v>
                </c:pt>
                <c:pt idx="12800">
                  <c:v>-4.4823900000000002E-3</c:v>
                </c:pt>
                <c:pt idx="12801">
                  <c:v>-3.1690700000000001E-4</c:v>
                </c:pt>
                <c:pt idx="12802">
                  <c:v>3.6880900000000002E-3</c:v>
                </c:pt>
                <c:pt idx="12803">
                  <c:v>8.1274399999999997E-3</c:v>
                </c:pt>
                <c:pt idx="12804">
                  <c:v>1.20616E-2</c:v>
                </c:pt>
                <c:pt idx="12805">
                  <c:v>1.6261999999999999E-2</c:v>
                </c:pt>
                <c:pt idx="12806">
                  <c:v>2.0548199999999999E-2</c:v>
                </c:pt>
                <c:pt idx="12807">
                  <c:v>2.4589E-2</c:v>
                </c:pt>
                <c:pt idx="12808">
                  <c:v>2.88845E-2</c:v>
                </c:pt>
                <c:pt idx="12809">
                  <c:v>3.28134E-2</c:v>
                </c:pt>
                <c:pt idx="12810">
                  <c:v>3.6939600000000003E-2</c:v>
                </c:pt>
                <c:pt idx="12811">
                  <c:v>4.0932900000000001E-2</c:v>
                </c:pt>
                <c:pt idx="12812">
                  <c:v>4.4906399999999999E-2</c:v>
                </c:pt>
                <c:pt idx="12813">
                  <c:v>4.9001900000000001E-2</c:v>
                </c:pt>
                <c:pt idx="12814">
                  <c:v>5.2781599999999998E-2</c:v>
                </c:pt>
                <c:pt idx="12815">
                  <c:v>5.6820299999999997E-2</c:v>
                </c:pt>
                <c:pt idx="12816">
                  <c:v>6.0592699999999999E-2</c:v>
                </c:pt>
                <c:pt idx="12817">
                  <c:v>6.4400399999999997E-2</c:v>
                </c:pt>
                <c:pt idx="12818">
                  <c:v>6.8162100000000003E-2</c:v>
                </c:pt>
                <c:pt idx="12819">
                  <c:v>7.1831900000000004E-2</c:v>
                </c:pt>
                <c:pt idx="12820">
                  <c:v>7.5439400000000004E-2</c:v>
                </c:pt>
                <c:pt idx="12821">
                  <c:v>7.8856499999999996E-2</c:v>
                </c:pt>
                <c:pt idx="12822">
                  <c:v>8.26215E-2</c:v>
                </c:pt>
                <c:pt idx="12823">
                  <c:v>8.5965299999999994E-2</c:v>
                </c:pt>
                <c:pt idx="12824">
                  <c:v>8.9429900000000007E-2</c:v>
                </c:pt>
                <c:pt idx="12825">
                  <c:v>9.2906900000000001E-2</c:v>
                </c:pt>
                <c:pt idx="12826">
                  <c:v>9.6148399999999995E-2</c:v>
                </c:pt>
                <c:pt idx="12827">
                  <c:v>9.93811E-2</c:v>
                </c:pt>
                <c:pt idx="12828">
                  <c:v>0.102821</c:v>
                </c:pt>
                <c:pt idx="12829">
                  <c:v>0.105791</c:v>
                </c:pt>
                <c:pt idx="12830">
                  <c:v>0.109045</c:v>
                </c:pt>
                <c:pt idx="12831">
                  <c:v>0.11190799999999999</c:v>
                </c:pt>
                <c:pt idx="12832">
                  <c:v>0.1148</c:v>
                </c:pt>
                <c:pt idx="12833">
                  <c:v>0.11774900000000001</c:v>
                </c:pt>
                <c:pt idx="12834">
                  <c:v>0.120436</c:v>
                </c:pt>
                <c:pt idx="12835">
                  <c:v>0.123087</c:v>
                </c:pt>
                <c:pt idx="12836">
                  <c:v>0.12570300000000001</c:v>
                </c:pt>
                <c:pt idx="12837">
                  <c:v>0.128159</c:v>
                </c:pt>
                <c:pt idx="12838">
                  <c:v>0.130518</c:v>
                </c:pt>
                <c:pt idx="12839">
                  <c:v>0.13284699999999999</c:v>
                </c:pt>
                <c:pt idx="12840">
                  <c:v>0.13506599999999999</c:v>
                </c:pt>
                <c:pt idx="12841">
                  <c:v>0.13747899999999999</c:v>
                </c:pt>
                <c:pt idx="12842">
                  <c:v>0.13950099999999999</c:v>
                </c:pt>
                <c:pt idx="12843">
                  <c:v>0.14146</c:v>
                </c:pt>
                <c:pt idx="12844">
                  <c:v>0.14358899999999999</c:v>
                </c:pt>
                <c:pt idx="12845">
                  <c:v>0.14527799999999999</c:v>
                </c:pt>
                <c:pt idx="12846">
                  <c:v>0.14713499999999999</c:v>
                </c:pt>
                <c:pt idx="12847">
                  <c:v>0.14895600000000001</c:v>
                </c:pt>
                <c:pt idx="12848">
                  <c:v>0.15048800000000001</c:v>
                </c:pt>
                <c:pt idx="12849">
                  <c:v>0.151974</c:v>
                </c:pt>
                <c:pt idx="12850">
                  <c:v>0.153531</c:v>
                </c:pt>
                <c:pt idx="12851">
                  <c:v>0.15489</c:v>
                </c:pt>
                <c:pt idx="12852">
                  <c:v>0.15629599999999999</c:v>
                </c:pt>
                <c:pt idx="12853">
                  <c:v>0.15745400000000001</c:v>
                </c:pt>
                <c:pt idx="12854">
                  <c:v>0.15862899999999999</c:v>
                </c:pt>
                <c:pt idx="12855">
                  <c:v>0.15953400000000001</c:v>
                </c:pt>
                <c:pt idx="12856">
                  <c:v>0.16032099999999999</c:v>
                </c:pt>
                <c:pt idx="12857">
                  <c:v>0.16142799999999999</c:v>
                </c:pt>
                <c:pt idx="12858">
                  <c:v>0.16192500000000001</c:v>
                </c:pt>
                <c:pt idx="12859">
                  <c:v>0.16252900000000001</c:v>
                </c:pt>
                <c:pt idx="12860">
                  <c:v>0.16333400000000001</c:v>
                </c:pt>
                <c:pt idx="12861">
                  <c:v>0.163768</c:v>
                </c:pt>
                <c:pt idx="12862">
                  <c:v>0.16419800000000001</c:v>
                </c:pt>
                <c:pt idx="12863">
                  <c:v>0.16472600000000001</c:v>
                </c:pt>
                <c:pt idx="12864">
                  <c:v>0.165075</c:v>
                </c:pt>
                <c:pt idx="12865">
                  <c:v>0.16527600000000001</c:v>
                </c:pt>
                <c:pt idx="12866">
                  <c:v>0.16547300000000001</c:v>
                </c:pt>
                <c:pt idx="12867">
                  <c:v>0.16589599999999999</c:v>
                </c:pt>
                <c:pt idx="12868">
                  <c:v>0.165849</c:v>
                </c:pt>
                <c:pt idx="12869">
                  <c:v>0.16589100000000001</c:v>
                </c:pt>
                <c:pt idx="12870">
                  <c:v>0.165795</c:v>
                </c:pt>
                <c:pt idx="12871">
                  <c:v>0.16591400000000001</c:v>
                </c:pt>
                <c:pt idx="12872">
                  <c:v>0.165516</c:v>
                </c:pt>
                <c:pt idx="12873">
                  <c:v>0.165407</c:v>
                </c:pt>
                <c:pt idx="12874">
                  <c:v>0.165185</c:v>
                </c:pt>
                <c:pt idx="12875">
                  <c:v>0.16481899999999999</c:v>
                </c:pt>
                <c:pt idx="12876">
                  <c:v>0.16439899999999999</c:v>
                </c:pt>
                <c:pt idx="12877">
                  <c:v>0.164081</c:v>
                </c:pt>
                <c:pt idx="12878">
                  <c:v>0.163574</c:v>
                </c:pt>
                <c:pt idx="12879">
                  <c:v>0.163079</c:v>
                </c:pt>
                <c:pt idx="12880">
                  <c:v>0.162553</c:v>
                </c:pt>
                <c:pt idx="12881">
                  <c:v>0.162105</c:v>
                </c:pt>
                <c:pt idx="12882">
                  <c:v>0.16153300000000001</c:v>
                </c:pt>
                <c:pt idx="12883">
                  <c:v>0.16070000000000001</c:v>
                </c:pt>
                <c:pt idx="12884">
                  <c:v>0.16023499999999999</c:v>
                </c:pt>
                <c:pt idx="12885">
                  <c:v>0.159576</c:v>
                </c:pt>
                <c:pt idx="12886">
                  <c:v>0.159</c:v>
                </c:pt>
                <c:pt idx="12887">
                  <c:v>0.15820600000000001</c:v>
                </c:pt>
                <c:pt idx="12888">
                  <c:v>0.15762100000000001</c:v>
                </c:pt>
                <c:pt idx="12889">
                  <c:v>0.15696499999999999</c:v>
                </c:pt>
                <c:pt idx="12890">
                  <c:v>0.156421</c:v>
                </c:pt>
                <c:pt idx="12891">
                  <c:v>0.15562999999999999</c:v>
                </c:pt>
                <c:pt idx="12892">
                  <c:v>0.154998</c:v>
                </c:pt>
                <c:pt idx="12893">
                  <c:v>0.15434500000000001</c:v>
                </c:pt>
                <c:pt idx="12894">
                  <c:v>0.153915</c:v>
                </c:pt>
                <c:pt idx="12895">
                  <c:v>0.15306900000000001</c:v>
                </c:pt>
                <c:pt idx="12896">
                  <c:v>0.152503</c:v>
                </c:pt>
                <c:pt idx="12897">
                  <c:v>0.15188099999999999</c:v>
                </c:pt>
                <c:pt idx="12898">
                  <c:v>0.151367</c:v>
                </c:pt>
                <c:pt idx="12899">
                  <c:v>0.15054100000000001</c:v>
                </c:pt>
                <c:pt idx="12900">
                  <c:v>0.15030299999999999</c:v>
                </c:pt>
                <c:pt idx="12901">
                  <c:v>0.14959500000000001</c:v>
                </c:pt>
                <c:pt idx="12902">
                  <c:v>0.14912500000000001</c:v>
                </c:pt>
                <c:pt idx="12903">
                  <c:v>0.148449</c:v>
                </c:pt>
                <c:pt idx="12904">
                  <c:v>0.14826400000000001</c:v>
                </c:pt>
                <c:pt idx="12905">
                  <c:v>0.147815</c:v>
                </c:pt>
                <c:pt idx="12906">
                  <c:v>0.147457</c:v>
                </c:pt>
                <c:pt idx="12907">
                  <c:v>0.147148</c:v>
                </c:pt>
                <c:pt idx="12908">
                  <c:v>0.14676800000000001</c:v>
                </c:pt>
                <c:pt idx="12909">
                  <c:v>0.14676</c:v>
                </c:pt>
                <c:pt idx="12910">
                  <c:v>0.146504</c:v>
                </c:pt>
                <c:pt idx="12911">
                  <c:v>0.14638300000000001</c:v>
                </c:pt>
                <c:pt idx="12912">
                  <c:v>0.146395</c:v>
                </c:pt>
                <c:pt idx="12913">
                  <c:v>0.146068</c:v>
                </c:pt>
                <c:pt idx="12914">
                  <c:v>0.14618999999999999</c:v>
                </c:pt>
                <c:pt idx="12915">
                  <c:v>0.14621100000000001</c:v>
                </c:pt>
                <c:pt idx="12916">
                  <c:v>0.146067</c:v>
                </c:pt>
                <c:pt idx="12917">
                  <c:v>0.14640300000000001</c:v>
                </c:pt>
                <c:pt idx="12918">
                  <c:v>0.14652200000000001</c:v>
                </c:pt>
                <c:pt idx="12919">
                  <c:v>0.14669199999999999</c:v>
                </c:pt>
                <c:pt idx="12920">
                  <c:v>0.14718300000000001</c:v>
                </c:pt>
                <c:pt idx="12921">
                  <c:v>0.14741899999999999</c:v>
                </c:pt>
                <c:pt idx="12922">
                  <c:v>0.14801300000000001</c:v>
                </c:pt>
                <c:pt idx="12923">
                  <c:v>0.148451</c:v>
                </c:pt>
                <c:pt idx="12924">
                  <c:v>0.14910399999999999</c:v>
                </c:pt>
                <c:pt idx="12925">
                  <c:v>0.14990400000000001</c:v>
                </c:pt>
                <c:pt idx="12926">
                  <c:v>0.15055399999999999</c:v>
                </c:pt>
                <c:pt idx="12927">
                  <c:v>0.15123800000000001</c:v>
                </c:pt>
                <c:pt idx="12928">
                  <c:v>0.15216499999999999</c:v>
                </c:pt>
                <c:pt idx="12929">
                  <c:v>0.15276699999999999</c:v>
                </c:pt>
                <c:pt idx="12930">
                  <c:v>0.15387100000000001</c:v>
                </c:pt>
                <c:pt idx="12931">
                  <c:v>0.15472900000000001</c:v>
                </c:pt>
                <c:pt idx="12932">
                  <c:v>0.15571199999999999</c:v>
                </c:pt>
                <c:pt idx="12933">
                  <c:v>0.15669</c:v>
                </c:pt>
                <c:pt idx="12934">
                  <c:v>0.157914</c:v>
                </c:pt>
                <c:pt idx="12935">
                  <c:v>0.158859</c:v>
                </c:pt>
                <c:pt idx="12936">
                  <c:v>0.16006600000000001</c:v>
                </c:pt>
                <c:pt idx="12937">
                  <c:v>0.16142699999999999</c:v>
                </c:pt>
                <c:pt idx="12938">
                  <c:v>0.16270100000000001</c:v>
                </c:pt>
                <c:pt idx="12939">
                  <c:v>0.164024</c:v>
                </c:pt>
                <c:pt idx="12940">
                  <c:v>0.165351</c:v>
                </c:pt>
                <c:pt idx="12941">
                  <c:v>0.166681</c:v>
                </c:pt>
                <c:pt idx="12942">
                  <c:v>0.16839999999999999</c:v>
                </c:pt>
                <c:pt idx="12943">
                  <c:v>0.169794</c:v>
                </c:pt>
                <c:pt idx="12944">
                  <c:v>0.17125299999999999</c:v>
                </c:pt>
                <c:pt idx="12945">
                  <c:v>0.17283599999999999</c:v>
                </c:pt>
                <c:pt idx="12946">
                  <c:v>0.17429800000000001</c:v>
                </c:pt>
                <c:pt idx="12947">
                  <c:v>0.17619299999999999</c:v>
                </c:pt>
                <c:pt idx="12948">
                  <c:v>0.17780099999999999</c:v>
                </c:pt>
                <c:pt idx="12949">
                  <c:v>0.17946100000000001</c:v>
                </c:pt>
                <c:pt idx="12950">
                  <c:v>0.18115899999999999</c:v>
                </c:pt>
                <c:pt idx="12951">
                  <c:v>0.182507</c:v>
                </c:pt>
                <c:pt idx="12952">
                  <c:v>0.18453600000000001</c:v>
                </c:pt>
                <c:pt idx="12953">
                  <c:v>0.18626999999999999</c:v>
                </c:pt>
                <c:pt idx="12954">
                  <c:v>0.187804</c:v>
                </c:pt>
                <c:pt idx="12955">
                  <c:v>0.18937599999999999</c:v>
                </c:pt>
                <c:pt idx="12956">
                  <c:v>0.19123399999999999</c:v>
                </c:pt>
                <c:pt idx="12957">
                  <c:v>0.19276099999999999</c:v>
                </c:pt>
                <c:pt idx="12958">
                  <c:v>0.19442200000000001</c:v>
                </c:pt>
                <c:pt idx="12959">
                  <c:v>0.19623599999999999</c:v>
                </c:pt>
                <c:pt idx="12960">
                  <c:v>0.197908</c:v>
                </c:pt>
                <c:pt idx="12961">
                  <c:v>0.19949800000000001</c:v>
                </c:pt>
                <c:pt idx="12962">
                  <c:v>0.200959</c:v>
                </c:pt>
                <c:pt idx="12963">
                  <c:v>0.20266700000000001</c:v>
                </c:pt>
                <c:pt idx="12964">
                  <c:v>0.204291</c:v>
                </c:pt>
                <c:pt idx="12965">
                  <c:v>0.205817</c:v>
                </c:pt>
                <c:pt idx="12966">
                  <c:v>0.20718400000000001</c:v>
                </c:pt>
                <c:pt idx="12967">
                  <c:v>0.20877200000000001</c:v>
                </c:pt>
                <c:pt idx="12968">
                  <c:v>0.21032600000000001</c:v>
                </c:pt>
                <c:pt idx="12969">
                  <c:v>0.21182899999999999</c:v>
                </c:pt>
                <c:pt idx="12970">
                  <c:v>0.21299399999999999</c:v>
                </c:pt>
                <c:pt idx="12971">
                  <c:v>0.21435299999999999</c:v>
                </c:pt>
                <c:pt idx="12972">
                  <c:v>0.215917</c:v>
                </c:pt>
                <c:pt idx="12973">
                  <c:v>0.216971</c:v>
                </c:pt>
                <c:pt idx="12974">
                  <c:v>0.218248</c:v>
                </c:pt>
                <c:pt idx="12975">
                  <c:v>0.21940899999999999</c:v>
                </c:pt>
                <c:pt idx="12976">
                  <c:v>0.22059599999999999</c:v>
                </c:pt>
                <c:pt idx="12977">
                  <c:v>0.22149099999999999</c:v>
                </c:pt>
                <c:pt idx="12978">
                  <c:v>0.22235199999999999</c:v>
                </c:pt>
                <c:pt idx="12979">
                  <c:v>0.22348599999999999</c:v>
                </c:pt>
                <c:pt idx="12980">
                  <c:v>0.224194</c:v>
                </c:pt>
                <c:pt idx="12981">
                  <c:v>0.22503300000000001</c:v>
                </c:pt>
                <c:pt idx="12982">
                  <c:v>0.22557099999999999</c:v>
                </c:pt>
                <c:pt idx="12983">
                  <c:v>0.22625300000000001</c:v>
                </c:pt>
                <c:pt idx="12984">
                  <c:v>0.22664400000000001</c:v>
                </c:pt>
                <c:pt idx="12985">
                  <c:v>0.22703599999999999</c:v>
                </c:pt>
                <c:pt idx="12986">
                  <c:v>0.227524</c:v>
                </c:pt>
                <c:pt idx="12987">
                  <c:v>0.227575</c:v>
                </c:pt>
                <c:pt idx="12988">
                  <c:v>0.22777600000000001</c:v>
                </c:pt>
                <c:pt idx="12989">
                  <c:v>0.22797300000000001</c:v>
                </c:pt>
                <c:pt idx="12990">
                  <c:v>0.22792200000000001</c:v>
                </c:pt>
                <c:pt idx="12991">
                  <c:v>0.22772899999999999</c:v>
                </c:pt>
                <c:pt idx="12992">
                  <c:v>0.227682</c:v>
                </c:pt>
                <c:pt idx="12993">
                  <c:v>0.22736000000000001</c:v>
                </c:pt>
                <c:pt idx="12994">
                  <c:v>0.22709699999999999</c:v>
                </c:pt>
                <c:pt idx="12995">
                  <c:v>0.226575</c:v>
                </c:pt>
                <c:pt idx="12996">
                  <c:v>0.225887</c:v>
                </c:pt>
                <c:pt idx="12997">
                  <c:v>0.22528300000000001</c:v>
                </c:pt>
                <c:pt idx="12998">
                  <c:v>0.224493</c:v>
                </c:pt>
                <c:pt idx="12999">
                  <c:v>0.22356500000000001</c:v>
                </c:pt>
                <c:pt idx="13000">
                  <c:v>0.22279499999999999</c:v>
                </c:pt>
                <c:pt idx="13001">
                  <c:v>0.221553</c:v>
                </c:pt>
                <c:pt idx="13002">
                  <c:v>0.22034699999999999</c:v>
                </c:pt>
                <c:pt idx="13003">
                  <c:v>0.21898500000000001</c:v>
                </c:pt>
                <c:pt idx="13004">
                  <c:v>0.21743999999999999</c:v>
                </c:pt>
                <c:pt idx="13005">
                  <c:v>0.216146</c:v>
                </c:pt>
                <c:pt idx="13006">
                  <c:v>0.21432200000000001</c:v>
                </c:pt>
                <c:pt idx="13007">
                  <c:v>0.21249999999999999</c:v>
                </c:pt>
                <c:pt idx="13008">
                  <c:v>0.21062700000000001</c:v>
                </c:pt>
                <c:pt idx="13009">
                  <c:v>0.20863200000000001</c:v>
                </c:pt>
                <c:pt idx="13010">
                  <c:v>0.20651900000000001</c:v>
                </c:pt>
                <c:pt idx="13011">
                  <c:v>0.20447499999999999</c:v>
                </c:pt>
                <c:pt idx="13012">
                  <c:v>0.202152</c:v>
                </c:pt>
                <c:pt idx="13013">
                  <c:v>0.19985900000000001</c:v>
                </c:pt>
                <c:pt idx="13014">
                  <c:v>0.19725599999999999</c:v>
                </c:pt>
                <c:pt idx="13015">
                  <c:v>0.19472300000000001</c:v>
                </c:pt>
                <c:pt idx="13016">
                  <c:v>0.19229599999999999</c:v>
                </c:pt>
                <c:pt idx="13017">
                  <c:v>0.18945300000000001</c:v>
                </c:pt>
                <c:pt idx="13018">
                  <c:v>0.18665899999999999</c:v>
                </c:pt>
                <c:pt idx="13019">
                  <c:v>0.183499</c:v>
                </c:pt>
                <c:pt idx="13020">
                  <c:v>0.18054200000000001</c:v>
                </c:pt>
                <c:pt idx="13021">
                  <c:v>0.17734</c:v>
                </c:pt>
                <c:pt idx="13022">
                  <c:v>0.174149</c:v>
                </c:pt>
                <c:pt idx="13023">
                  <c:v>0.17050000000000001</c:v>
                </c:pt>
                <c:pt idx="13024">
                  <c:v>0.16703100000000001</c:v>
                </c:pt>
                <c:pt idx="13025">
                  <c:v>0.163469</c:v>
                </c:pt>
                <c:pt idx="13026">
                  <c:v>0.159577</c:v>
                </c:pt>
                <c:pt idx="13027">
                  <c:v>0.155894</c:v>
                </c:pt>
                <c:pt idx="13028">
                  <c:v>0.15208099999999999</c:v>
                </c:pt>
                <c:pt idx="13029">
                  <c:v>0.148037</c:v>
                </c:pt>
                <c:pt idx="13030">
                  <c:v>0.14391200000000001</c:v>
                </c:pt>
                <c:pt idx="13031">
                  <c:v>0.13984199999999999</c:v>
                </c:pt>
                <c:pt idx="13032">
                  <c:v>0.13566800000000001</c:v>
                </c:pt>
                <c:pt idx="13033">
                  <c:v>0.131355</c:v>
                </c:pt>
                <c:pt idx="13034">
                  <c:v>0.12690199999999999</c:v>
                </c:pt>
                <c:pt idx="13035">
                  <c:v>0.12242400000000001</c:v>
                </c:pt>
                <c:pt idx="13036">
                  <c:v>0.11788</c:v>
                </c:pt>
                <c:pt idx="13037">
                  <c:v>0.113439</c:v>
                </c:pt>
                <c:pt idx="13038">
                  <c:v>0.108686</c:v>
                </c:pt>
                <c:pt idx="13039">
                  <c:v>0.104244</c:v>
                </c:pt>
                <c:pt idx="13040">
                  <c:v>9.9288799999999997E-2</c:v>
                </c:pt>
                <c:pt idx="13041">
                  <c:v>9.4765299999999997E-2</c:v>
                </c:pt>
                <c:pt idx="13042">
                  <c:v>9.0010000000000007E-2</c:v>
                </c:pt>
                <c:pt idx="13043">
                  <c:v>8.51851E-2</c:v>
                </c:pt>
                <c:pt idx="13044">
                  <c:v>8.0496700000000004E-2</c:v>
                </c:pt>
                <c:pt idx="13045">
                  <c:v>7.5337500000000002E-2</c:v>
                </c:pt>
                <c:pt idx="13046">
                  <c:v>7.0722199999999999E-2</c:v>
                </c:pt>
                <c:pt idx="13047">
                  <c:v>6.5570600000000007E-2</c:v>
                </c:pt>
                <c:pt idx="13048">
                  <c:v>6.0732399999999999E-2</c:v>
                </c:pt>
                <c:pt idx="13049">
                  <c:v>5.5645100000000003E-2</c:v>
                </c:pt>
                <c:pt idx="13050">
                  <c:v>5.0551899999999997E-2</c:v>
                </c:pt>
                <c:pt idx="13051">
                  <c:v>4.5612100000000003E-2</c:v>
                </c:pt>
                <c:pt idx="13052">
                  <c:v>4.0572499999999997E-2</c:v>
                </c:pt>
                <c:pt idx="13053">
                  <c:v>3.5409200000000002E-2</c:v>
                </c:pt>
                <c:pt idx="13054">
                  <c:v>3.05869E-2</c:v>
                </c:pt>
                <c:pt idx="13055">
                  <c:v>2.5425E-2</c:v>
                </c:pt>
                <c:pt idx="13056">
                  <c:v>2.03798E-2</c:v>
                </c:pt>
                <c:pt idx="13057">
                  <c:v>1.53875E-2</c:v>
                </c:pt>
                <c:pt idx="13058">
                  <c:v>1.0382300000000001E-2</c:v>
                </c:pt>
                <c:pt idx="13059">
                  <c:v>5.48315E-3</c:v>
                </c:pt>
                <c:pt idx="13060">
                  <c:v>4.7569499999999999E-4</c:v>
                </c:pt>
                <c:pt idx="13061">
                  <c:v>-4.4699600000000003E-3</c:v>
                </c:pt>
                <c:pt idx="13062">
                  <c:v>-9.1755299999999995E-3</c:v>
                </c:pt>
                <c:pt idx="13063">
                  <c:v>-1.40026E-2</c:v>
                </c:pt>
                <c:pt idx="13064">
                  <c:v>-1.8931300000000002E-2</c:v>
                </c:pt>
                <c:pt idx="13065">
                  <c:v>-2.3589499999999999E-2</c:v>
                </c:pt>
                <c:pt idx="13066">
                  <c:v>-2.83022E-2</c:v>
                </c:pt>
                <c:pt idx="13067">
                  <c:v>-3.2883099999999998E-2</c:v>
                </c:pt>
                <c:pt idx="13068">
                  <c:v>-3.7460100000000003E-2</c:v>
                </c:pt>
                <c:pt idx="13069">
                  <c:v>-4.2053100000000003E-2</c:v>
                </c:pt>
                <c:pt idx="13070">
                  <c:v>-4.6530799999999997E-2</c:v>
                </c:pt>
                <c:pt idx="13071">
                  <c:v>-5.0792999999999998E-2</c:v>
                </c:pt>
                <c:pt idx="13072">
                  <c:v>-5.51549E-2</c:v>
                </c:pt>
                <c:pt idx="13073">
                  <c:v>-5.9475300000000002E-2</c:v>
                </c:pt>
                <c:pt idx="13074">
                  <c:v>-6.3716800000000004E-2</c:v>
                </c:pt>
                <c:pt idx="13075">
                  <c:v>-6.7728999999999998E-2</c:v>
                </c:pt>
                <c:pt idx="13076">
                  <c:v>-7.1737300000000004E-2</c:v>
                </c:pt>
                <c:pt idx="13077">
                  <c:v>-7.5586399999999998E-2</c:v>
                </c:pt>
                <c:pt idx="13078">
                  <c:v>-7.9611600000000005E-2</c:v>
                </c:pt>
                <c:pt idx="13079">
                  <c:v>-8.3223500000000006E-2</c:v>
                </c:pt>
                <c:pt idx="13080">
                  <c:v>-8.6926400000000001E-2</c:v>
                </c:pt>
                <c:pt idx="13081">
                  <c:v>-9.0503700000000006E-2</c:v>
                </c:pt>
                <c:pt idx="13082">
                  <c:v>-9.3876000000000001E-2</c:v>
                </c:pt>
                <c:pt idx="13083">
                  <c:v>-9.7373100000000004E-2</c:v>
                </c:pt>
                <c:pt idx="13084">
                  <c:v>-0.100329</c:v>
                </c:pt>
                <c:pt idx="13085">
                  <c:v>-0.103689</c:v>
                </c:pt>
                <c:pt idx="13086">
                  <c:v>-0.106646</c:v>
                </c:pt>
                <c:pt idx="13087">
                  <c:v>-0.109567</c:v>
                </c:pt>
                <c:pt idx="13088">
                  <c:v>-0.112125</c:v>
                </c:pt>
                <c:pt idx="13089">
                  <c:v>-0.114872</c:v>
                </c:pt>
                <c:pt idx="13090">
                  <c:v>-0.117467</c:v>
                </c:pt>
                <c:pt idx="13091">
                  <c:v>-0.120047</c:v>
                </c:pt>
                <c:pt idx="13092">
                  <c:v>-0.12214899999999999</c:v>
                </c:pt>
                <c:pt idx="13093">
                  <c:v>-0.12445199999999999</c:v>
                </c:pt>
                <c:pt idx="13094">
                  <c:v>-0.12670200000000001</c:v>
                </c:pt>
                <c:pt idx="13095">
                  <c:v>-0.12866900000000001</c:v>
                </c:pt>
                <c:pt idx="13096">
                  <c:v>-0.130689</c:v>
                </c:pt>
                <c:pt idx="13097">
                  <c:v>-0.13253400000000001</c:v>
                </c:pt>
                <c:pt idx="13098">
                  <c:v>-0.13448599999999999</c:v>
                </c:pt>
                <c:pt idx="13099">
                  <c:v>-0.135876</c:v>
                </c:pt>
                <c:pt idx="13100">
                  <c:v>-0.13758600000000001</c:v>
                </c:pt>
                <c:pt idx="13101">
                  <c:v>-0.13906099999999999</c:v>
                </c:pt>
                <c:pt idx="13102">
                  <c:v>-0.140288</c:v>
                </c:pt>
                <c:pt idx="13103">
                  <c:v>-0.14154600000000001</c:v>
                </c:pt>
                <c:pt idx="13104">
                  <c:v>-0.14260400000000001</c:v>
                </c:pt>
                <c:pt idx="13105">
                  <c:v>-0.143647</c:v>
                </c:pt>
                <c:pt idx="13106">
                  <c:v>-0.144398</c:v>
                </c:pt>
                <c:pt idx="13107">
                  <c:v>-0.14528199999999999</c:v>
                </c:pt>
                <c:pt idx="13108">
                  <c:v>-0.145838</c:v>
                </c:pt>
                <c:pt idx="13109">
                  <c:v>-0.146344</c:v>
                </c:pt>
                <c:pt idx="13110">
                  <c:v>-0.146901</c:v>
                </c:pt>
                <c:pt idx="13111">
                  <c:v>-0.14729700000000001</c:v>
                </c:pt>
                <c:pt idx="13112">
                  <c:v>-0.14757300000000001</c:v>
                </c:pt>
                <c:pt idx="13113">
                  <c:v>-0.147782</c:v>
                </c:pt>
                <c:pt idx="13114">
                  <c:v>-0.14791199999999999</c:v>
                </c:pt>
                <c:pt idx="13115">
                  <c:v>-0.14790500000000001</c:v>
                </c:pt>
                <c:pt idx="13116">
                  <c:v>-0.14785499999999999</c:v>
                </c:pt>
                <c:pt idx="13117">
                  <c:v>-0.14785300000000001</c:v>
                </c:pt>
                <c:pt idx="13118">
                  <c:v>-0.14779200000000001</c:v>
                </c:pt>
                <c:pt idx="13119">
                  <c:v>-0.147425</c:v>
                </c:pt>
                <c:pt idx="13120">
                  <c:v>-0.14718500000000001</c:v>
                </c:pt>
                <c:pt idx="13121">
                  <c:v>-0.14688200000000001</c:v>
                </c:pt>
                <c:pt idx="13122">
                  <c:v>-0.14647299999999999</c:v>
                </c:pt>
                <c:pt idx="13123">
                  <c:v>-0.145896</c:v>
                </c:pt>
                <c:pt idx="13124">
                  <c:v>-0.145427</c:v>
                </c:pt>
                <c:pt idx="13125">
                  <c:v>-0.14479800000000001</c:v>
                </c:pt>
                <c:pt idx="13126">
                  <c:v>-0.144236</c:v>
                </c:pt>
                <c:pt idx="13127">
                  <c:v>-0.14360200000000001</c:v>
                </c:pt>
                <c:pt idx="13128">
                  <c:v>-0.14277999999999999</c:v>
                </c:pt>
                <c:pt idx="13129">
                  <c:v>-0.14202699999999999</c:v>
                </c:pt>
                <c:pt idx="13130">
                  <c:v>-0.14130499999999999</c:v>
                </c:pt>
                <c:pt idx="13131">
                  <c:v>-0.14038300000000001</c:v>
                </c:pt>
                <c:pt idx="13132">
                  <c:v>-0.13963700000000001</c:v>
                </c:pt>
                <c:pt idx="13133">
                  <c:v>-0.13897999999999999</c:v>
                </c:pt>
                <c:pt idx="13134">
                  <c:v>-0.13793</c:v>
                </c:pt>
                <c:pt idx="13135">
                  <c:v>-0.13719100000000001</c:v>
                </c:pt>
                <c:pt idx="13136">
                  <c:v>-0.136351</c:v>
                </c:pt>
                <c:pt idx="13137">
                  <c:v>-0.13556299999999999</c:v>
                </c:pt>
                <c:pt idx="13138">
                  <c:v>-0.13466900000000001</c:v>
                </c:pt>
                <c:pt idx="13139">
                  <c:v>-0.13374800000000001</c:v>
                </c:pt>
                <c:pt idx="13140">
                  <c:v>-0.13289500000000001</c:v>
                </c:pt>
                <c:pt idx="13141">
                  <c:v>-0.131823</c:v>
                </c:pt>
                <c:pt idx="13142">
                  <c:v>-0.13106100000000001</c:v>
                </c:pt>
                <c:pt idx="13143">
                  <c:v>-0.13030800000000001</c:v>
                </c:pt>
                <c:pt idx="13144">
                  <c:v>-0.12948299999999999</c:v>
                </c:pt>
                <c:pt idx="13145">
                  <c:v>-0.128606</c:v>
                </c:pt>
                <c:pt idx="13146">
                  <c:v>-0.127805</c:v>
                </c:pt>
                <c:pt idx="13147">
                  <c:v>-0.12723300000000001</c:v>
                </c:pt>
                <c:pt idx="13148">
                  <c:v>-0.12644</c:v>
                </c:pt>
                <c:pt idx="13149">
                  <c:v>-0.12581200000000001</c:v>
                </c:pt>
                <c:pt idx="13150">
                  <c:v>-0.12504100000000001</c:v>
                </c:pt>
                <c:pt idx="13151">
                  <c:v>-0.124482</c:v>
                </c:pt>
                <c:pt idx="13152">
                  <c:v>-0.12388100000000001</c:v>
                </c:pt>
                <c:pt idx="13153">
                  <c:v>-0.123265</c:v>
                </c:pt>
                <c:pt idx="13154">
                  <c:v>-0.122999</c:v>
                </c:pt>
                <c:pt idx="13155">
                  <c:v>-0.122574</c:v>
                </c:pt>
                <c:pt idx="13156">
                  <c:v>-0.122097</c:v>
                </c:pt>
                <c:pt idx="13157">
                  <c:v>-0.121832</c:v>
                </c:pt>
                <c:pt idx="13158">
                  <c:v>-0.121665</c:v>
                </c:pt>
                <c:pt idx="13159">
                  <c:v>-0.121532</c:v>
                </c:pt>
                <c:pt idx="13160">
                  <c:v>-0.121437</c:v>
                </c:pt>
                <c:pt idx="13161">
                  <c:v>-0.121391</c:v>
                </c:pt>
                <c:pt idx="13162">
                  <c:v>-0.121479</c:v>
                </c:pt>
                <c:pt idx="13163">
                  <c:v>-0.121542</c:v>
                </c:pt>
                <c:pt idx="13164">
                  <c:v>-0.121778</c:v>
                </c:pt>
                <c:pt idx="13165">
                  <c:v>-0.12199500000000001</c:v>
                </c:pt>
                <c:pt idx="13166">
                  <c:v>-0.122277</c:v>
                </c:pt>
                <c:pt idx="13167">
                  <c:v>-0.122598</c:v>
                </c:pt>
                <c:pt idx="13168">
                  <c:v>-0.123047</c:v>
                </c:pt>
                <c:pt idx="13169">
                  <c:v>-0.123448</c:v>
                </c:pt>
                <c:pt idx="13170">
                  <c:v>-0.12403699999999999</c:v>
                </c:pt>
                <c:pt idx="13171">
                  <c:v>-0.124761</c:v>
                </c:pt>
                <c:pt idx="13172">
                  <c:v>-0.12560199999999999</c:v>
                </c:pt>
                <c:pt idx="13173">
                  <c:v>-0.12631400000000001</c:v>
                </c:pt>
                <c:pt idx="13174">
                  <c:v>-0.127302</c:v>
                </c:pt>
                <c:pt idx="13175">
                  <c:v>-0.12815799999999999</c:v>
                </c:pt>
                <c:pt idx="13176">
                  <c:v>-0.12930800000000001</c:v>
                </c:pt>
                <c:pt idx="13177">
                  <c:v>-0.13040199999999999</c:v>
                </c:pt>
                <c:pt idx="13178">
                  <c:v>-0.13155900000000001</c:v>
                </c:pt>
                <c:pt idx="13179">
                  <c:v>-0.13278599999999999</c:v>
                </c:pt>
                <c:pt idx="13180">
                  <c:v>-0.13436600000000001</c:v>
                </c:pt>
                <c:pt idx="13181">
                  <c:v>-0.13569800000000001</c:v>
                </c:pt>
                <c:pt idx="13182">
                  <c:v>-0.136994</c:v>
                </c:pt>
                <c:pt idx="13183">
                  <c:v>-0.138622</c:v>
                </c:pt>
                <c:pt idx="13184">
                  <c:v>-0.140345</c:v>
                </c:pt>
                <c:pt idx="13185">
                  <c:v>-0.14189399999999999</c:v>
                </c:pt>
                <c:pt idx="13186">
                  <c:v>-0.14354700000000001</c:v>
                </c:pt>
                <c:pt idx="13187">
                  <c:v>-0.14535999999999999</c:v>
                </c:pt>
                <c:pt idx="13188">
                  <c:v>-0.14724300000000001</c:v>
                </c:pt>
                <c:pt idx="13189">
                  <c:v>-0.14907400000000001</c:v>
                </c:pt>
                <c:pt idx="13190">
                  <c:v>-0.15110899999999999</c:v>
                </c:pt>
                <c:pt idx="13191">
                  <c:v>-0.15309900000000001</c:v>
                </c:pt>
                <c:pt idx="13192">
                  <c:v>-0.15517700000000001</c:v>
                </c:pt>
                <c:pt idx="13193">
                  <c:v>-0.15742999999999999</c:v>
                </c:pt>
                <c:pt idx="13194">
                  <c:v>-0.159582</c:v>
                </c:pt>
                <c:pt idx="13195">
                  <c:v>-0.16189799999999999</c:v>
                </c:pt>
                <c:pt idx="13196">
                  <c:v>-0.164155</c:v>
                </c:pt>
                <c:pt idx="13197">
                  <c:v>-0.166492</c:v>
                </c:pt>
                <c:pt idx="13198">
                  <c:v>-0.168874</c:v>
                </c:pt>
                <c:pt idx="13199">
                  <c:v>-0.171293</c:v>
                </c:pt>
                <c:pt idx="13200">
                  <c:v>-0.17382900000000001</c:v>
                </c:pt>
                <c:pt idx="13201">
                  <c:v>-0.17594799999999999</c:v>
                </c:pt>
                <c:pt idx="13202">
                  <c:v>-0.17851500000000001</c:v>
                </c:pt>
                <c:pt idx="13203">
                  <c:v>-0.18092</c:v>
                </c:pt>
                <c:pt idx="13204">
                  <c:v>-0.18345500000000001</c:v>
                </c:pt>
                <c:pt idx="13205">
                  <c:v>-0.18595300000000001</c:v>
                </c:pt>
                <c:pt idx="13206">
                  <c:v>-0.18829399999999999</c:v>
                </c:pt>
                <c:pt idx="13207">
                  <c:v>-0.19085299999999999</c:v>
                </c:pt>
                <c:pt idx="13208">
                  <c:v>-0.19339400000000001</c:v>
                </c:pt>
                <c:pt idx="13209">
                  <c:v>-0.19576299999999999</c:v>
                </c:pt>
                <c:pt idx="13210">
                  <c:v>-0.19831399999999999</c:v>
                </c:pt>
                <c:pt idx="13211">
                  <c:v>-0.200818</c:v>
                </c:pt>
                <c:pt idx="13212">
                  <c:v>-0.20335800000000001</c:v>
                </c:pt>
                <c:pt idx="13213">
                  <c:v>-0.20593600000000001</c:v>
                </c:pt>
                <c:pt idx="13214">
                  <c:v>-0.208401</c:v>
                </c:pt>
                <c:pt idx="13215">
                  <c:v>-0.21090900000000001</c:v>
                </c:pt>
                <c:pt idx="13216">
                  <c:v>-0.21329600000000001</c:v>
                </c:pt>
                <c:pt idx="13217">
                  <c:v>-0.21585199999999999</c:v>
                </c:pt>
                <c:pt idx="13218">
                  <c:v>-0.218248</c:v>
                </c:pt>
                <c:pt idx="13219">
                  <c:v>-0.22046399999999999</c:v>
                </c:pt>
                <c:pt idx="13220">
                  <c:v>-0.222832</c:v>
                </c:pt>
                <c:pt idx="13221">
                  <c:v>-0.225025</c:v>
                </c:pt>
                <c:pt idx="13222">
                  <c:v>-0.227245</c:v>
                </c:pt>
                <c:pt idx="13223">
                  <c:v>-0.22933500000000001</c:v>
                </c:pt>
                <c:pt idx="13224">
                  <c:v>-0.231347</c:v>
                </c:pt>
                <c:pt idx="13225">
                  <c:v>-0.23359199999999999</c:v>
                </c:pt>
                <c:pt idx="13226">
                  <c:v>-0.23540900000000001</c:v>
                </c:pt>
                <c:pt idx="13227">
                  <c:v>-0.237264</c:v>
                </c:pt>
                <c:pt idx="13228">
                  <c:v>-0.239261</c:v>
                </c:pt>
                <c:pt idx="13229">
                  <c:v>-0.24085799999999999</c:v>
                </c:pt>
                <c:pt idx="13230">
                  <c:v>-0.242454</c:v>
                </c:pt>
                <c:pt idx="13231">
                  <c:v>-0.24406</c:v>
                </c:pt>
                <c:pt idx="13232">
                  <c:v>-0.245585</c:v>
                </c:pt>
                <c:pt idx="13233">
                  <c:v>-0.24707299999999999</c:v>
                </c:pt>
                <c:pt idx="13234">
                  <c:v>-0.248333</c:v>
                </c:pt>
                <c:pt idx="13235">
                  <c:v>-0.24948600000000001</c:v>
                </c:pt>
                <c:pt idx="13236">
                  <c:v>-0.25072100000000003</c:v>
                </c:pt>
                <c:pt idx="13237">
                  <c:v>-0.25179200000000002</c:v>
                </c:pt>
                <c:pt idx="13238">
                  <c:v>-0.25276799999999999</c:v>
                </c:pt>
                <c:pt idx="13239">
                  <c:v>-0.253635</c:v>
                </c:pt>
                <c:pt idx="13240">
                  <c:v>-0.25443199999999999</c:v>
                </c:pt>
                <c:pt idx="13241">
                  <c:v>-0.255135</c:v>
                </c:pt>
                <c:pt idx="13242">
                  <c:v>-0.255577</c:v>
                </c:pt>
                <c:pt idx="13243">
                  <c:v>-0.25592700000000002</c:v>
                </c:pt>
                <c:pt idx="13244">
                  <c:v>-0.25622099999999998</c:v>
                </c:pt>
                <c:pt idx="13245">
                  <c:v>-0.25634699999999999</c:v>
                </c:pt>
                <c:pt idx="13246">
                  <c:v>-0.25618200000000002</c:v>
                </c:pt>
                <c:pt idx="13247">
                  <c:v>-0.25605899999999998</c:v>
                </c:pt>
                <c:pt idx="13248">
                  <c:v>-0.25575500000000001</c:v>
                </c:pt>
                <c:pt idx="13249">
                  <c:v>-0.25545800000000002</c:v>
                </c:pt>
                <c:pt idx="13250">
                  <c:v>-0.25455899999999998</c:v>
                </c:pt>
                <c:pt idx="13251">
                  <c:v>-0.25409399999999999</c:v>
                </c:pt>
                <c:pt idx="13252">
                  <c:v>-0.25318400000000002</c:v>
                </c:pt>
                <c:pt idx="13253">
                  <c:v>-0.25246299999999999</c:v>
                </c:pt>
                <c:pt idx="13254">
                  <c:v>-0.25089099999999998</c:v>
                </c:pt>
                <c:pt idx="13255">
                  <c:v>-0.24992500000000001</c:v>
                </c:pt>
                <c:pt idx="13256">
                  <c:v>-0.24856900000000001</c:v>
                </c:pt>
                <c:pt idx="13257">
                  <c:v>-0.247174</c:v>
                </c:pt>
                <c:pt idx="13258">
                  <c:v>-0.24549399999999999</c:v>
                </c:pt>
                <c:pt idx="13259">
                  <c:v>-0.24326</c:v>
                </c:pt>
                <c:pt idx="13260">
                  <c:v>-0.241978</c:v>
                </c:pt>
                <c:pt idx="13261">
                  <c:v>-0.23955399999999999</c:v>
                </c:pt>
                <c:pt idx="13262">
                  <c:v>-0.23750599999999999</c:v>
                </c:pt>
                <c:pt idx="13263">
                  <c:v>-0.23513999999999999</c:v>
                </c:pt>
                <c:pt idx="13264">
                  <c:v>-0.232684</c:v>
                </c:pt>
                <c:pt idx="13265">
                  <c:v>-0.229988</c:v>
                </c:pt>
                <c:pt idx="13266">
                  <c:v>-0.227464</c:v>
                </c:pt>
                <c:pt idx="13267">
                  <c:v>-0.22462499999999999</c:v>
                </c:pt>
                <c:pt idx="13268">
                  <c:v>-0.22165000000000001</c:v>
                </c:pt>
                <c:pt idx="13269">
                  <c:v>-0.21851400000000001</c:v>
                </c:pt>
                <c:pt idx="13270">
                  <c:v>-0.215174</c:v>
                </c:pt>
                <c:pt idx="13271">
                  <c:v>-0.21194399999999999</c:v>
                </c:pt>
                <c:pt idx="13272">
                  <c:v>-0.20849599999999999</c:v>
                </c:pt>
                <c:pt idx="13273">
                  <c:v>-0.20482300000000001</c:v>
                </c:pt>
                <c:pt idx="13274">
                  <c:v>-0.20100499999999999</c:v>
                </c:pt>
                <c:pt idx="13275">
                  <c:v>-0.19720599999999999</c:v>
                </c:pt>
                <c:pt idx="13276">
                  <c:v>-0.19319</c:v>
                </c:pt>
                <c:pt idx="13277">
                  <c:v>-0.188891</c:v>
                </c:pt>
                <c:pt idx="13278">
                  <c:v>-0.18476999999999999</c:v>
                </c:pt>
                <c:pt idx="13279">
                  <c:v>-0.18043899999999999</c:v>
                </c:pt>
                <c:pt idx="13280">
                  <c:v>-0.17574200000000001</c:v>
                </c:pt>
                <c:pt idx="13281">
                  <c:v>-0.17114099999999999</c:v>
                </c:pt>
                <c:pt idx="13282">
                  <c:v>-0.16656299999999999</c:v>
                </c:pt>
                <c:pt idx="13283">
                  <c:v>-0.16179199999999999</c:v>
                </c:pt>
                <c:pt idx="13284">
                  <c:v>-0.15656900000000001</c:v>
                </c:pt>
                <c:pt idx="13285">
                  <c:v>-0.15179599999999999</c:v>
                </c:pt>
                <c:pt idx="13286">
                  <c:v>-0.14647099999999999</c:v>
                </c:pt>
                <c:pt idx="13287">
                  <c:v>-0.14157800000000001</c:v>
                </c:pt>
                <c:pt idx="13288">
                  <c:v>-0.13606599999999999</c:v>
                </c:pt>
                <c:pt idx="13289">
                  <c:v>-0.13078600000000001</c:v>
                </c:pt>
                <c:pt idx="13290">
                  <c:v>-0.12540499999999999</c:v>
                </c:pt>
                <c:pt idx="13291">
                  <c:v>-0.12005399999999999</c:v>
                </c:pt>
                <c:pt idx="13292">
                  <c:v>-0.114707</c:v>
                </c:pt>
                <c:pt idx="13293">
                  <c:v>-0.109113</c:v>
                </c:pt>
                <c:pt idx="13294">
                  <c:v>-0.10366499999999999</c:v>
                </c:pt>
                <c:pt idx="13295">
                  <c:v>-9.8032800000000003E-2</c:v>
                </c:pt>
                <c:pt idx="13296">
                  <c:v>-9.2512399999999995E-2</c:v>
                </c:pt>
                <c:pt idx="13297">
                  <c:v>-8.6901599999999996E-2</c:v>
                </c:pt>
                <c:pt idx="13298">
                  <c:v>-8.1159300000000004E-2</c:v>
                </c:pt>
                <c:pt idx="13299">
                  <c:v>-7.5511300000000003E-2</c:v>
                </c:pt>
                <c:pt idx="13300">
                  <c:v>-6.9760600000000006E-2</c:v>
                </c:pt>
                <c:pt idx="13301">
                  <c:v>-6.4029500000000003E-2</c:v>
                </c:pt>
                <c:pt idx="13302">
                  <c:v>-5.8271499999999997E-2</c:v>
                </c:pt>
                <c:pt idx="13303">
                  <c:v>-5.2591100000000002E-2</c:v>
                </c:pt>
                <c:pt idx="13304">
                  <c:v>-4.6720699999999997E-2</c:v>
                </c:pt>
                <c:pt idx="13305">
                  <c:v>-4.0995400000000001E-2</c:v>
                </c:pt>
                <c:pt idx="13306">
                  <c:v>-3.5148800000000001E-2</c:v>
                </c:pt>
                <c:pt idx="13307">
                  <c:v>-2.9471000000000001E-2</c:v>
                </c:pt>
                <c:pt idx="13308">
                  <c:v>-2.3639E-2</c:v>
                </c:pt>
                <c:pt idx="13309">
                  <c:v>-1.7822299999999999E-2</c:v>
                </c:pt>
                <c:pt idx="13310">
                  <c:v>-1.22641E-2</c:v>
                </c:pt>
                <c:pt idx="13311">
                  <c:v>-6.3415399999999997E-3</c:v>
                </c:pt>
                <c:pt idx="13312">
                  <c:v>-7.0877699999999995E-4</c:v>
                </c:pt>
                <c:pt idx="13313">
                  <c:v>4.5740599999999996E-3</c:v>
                </c:pt>
                <c:pt idx="13314">
                  <c:v>1.0387800000000001E-2</c:v>
                </c:pt>
                <c:pt idx="13315">
                  <c:v>1.5642900000000001E-2</c:v>
                </c:pt>
                <c:pt idx="13316">
                  <c:v>2.11451E-2</c:v>
                </c:pt>
                <c:pt idx="13317">
                  <c:v>2.6317900000000002E-2</c:v>
                </c:pt>
                <c:pt idx="13318">
                  <c:v>3.1687300000000002E-2</c:v>
                </c:pt>
                <c:pt idx="13319">
                  <c:v>3.6739000000000001E-2</c:v>
                </c:pt>
                <c:pt idx="13320">
                  <c:v>4.1794600000000001E-2</c:v>
                </c:pt>
                <c:pt idx="13321">
                  <c:v>4.7007800000000002E-2</c:v>
                </c:pt>
                <c:pt idx="13322">
                  <c:v>5.1912699999999999E-2</c:v>
                </c:pt>
                <c:pt idx="13323">
                  <c:v>5.6785500000000003E-2</c:v>
                </c:pt>
                <c:pt idx="13324">
                  <c:v>6.17114E-2</c:v>
                </c:pt>
                <c:pt idx="13325">
                  <c:v>6.6581100000000004E-2</c:v>
                </c:pt>
                <c:pt idx="13326">
                  <c:v>7.1200799999999995E-2</c:v>
                </c:pt>
                <c:pt idx="13327">
                  <c:v>7.5798199999999996E-2</c:v>
                </c:pt>
                <c:pt idx="13328">
                  <c:v>8.0266900000000002E-2</c:v>
                </c:pt>
                <c:pt idx="13329">
                  <c:v>8.4706100000000006E-2</c:v>
                </c:pt>
                <c:pt idx="13330">
                  <c:v>8.90846E-2</c:v>
                </c:pt>
                <c:pt idx="13331">
                  <c:v>9.3158000000000005E-2</c:v>
                </c:pt>
                <c:pt idx="13332">
                  <c:v>9.7342700000000004E-2</c:v>
                </c:pt>
                <c:pt idx="13333">
                  <c:v>0.10130699999999999</c:v>
                </c:pt>
                <c:pt idx="13334">
                  <c:v>0.105198</c:v>
                </c:pt>
                <c:pt idx="13335">
                  <c:v>0.108778</c:v>
                </c:pt>
                <c:pt idx="13336">
                  <c:v>0.112523</c:v>
                </c:pt>
                <c:pt idx="13337">
                  <c:v>0.115994</c:v>
                </c:pt>
                <c:pt idx="13338">
                  <c:v>0.119367</c:v>
                </c:pt>
                <c:pt idx="13339">
                  <c:v>0.122673</c:v>
                </c:pt>
                <c:pt idx="13340">
                  <c:v>0.125911</c:v>
                </c:pt>
                <c:pt idx="13341">
                  <c:v>0.128723</c:v>
                </c:pt>
                <c:pt idx="13342">
                  <c:v>0.13176599999999999</c:v>
                </c:pt>
                <c:pt idx="13343">
                  <c:v>0.134524</c:v>
                </c:pt>
                <c:pt idx="13344">
                  <c:v>0.137515</c:v>
                </c:pt>
                <c:pt idx="13345">
                  <c:v>0.139816</c:v>
                </c:pt>
                <c:pt idx="13346">
                  <c:v>0.14228399999999999</c:v>
                </c:pt>
                <c:pt idx="13347">
                  <c:v>0.144762</c:v>
                </c:pt>
                <c:pt idx="13348">
                  <c:v>0.147199</c:v>
                </c:pt>
                <c:pt idx="13349">
                  <c:v>0.14932799999999999</c:v>
                </c:pt>
                <c:pt idx="13350">
                  <c:v>0.151229</c:v>
                </c:pt>
                <c:pt idx="13351">
                  <c:v>0.15314700000000001</c:v>
                </c:pt>
                <c:pt idx="13352">
                  <c:v>0.15484999999999999</c:v>
                </c:pt>
                <c:pt idx="13353">
                  <c:v>0.15662699999999999</c:v>
                </c:pt>
                <c:pt idx="13354">
                  <c:v>0.157972</c:v>
                </c:pt>
                <c:pt idx="13355">
                  <c:v>0.159302</c:v>
                </c:pt>
                <c:pt idx="13356">
                  <c:v>0.160353</c:v>
                </c:pt>
                <c:pt idx="13357">
                  <c:v>0.16142400000000001</c:v>
                </c:pt>
                <c:pt idx="13358">
                  <c:v>0.16262599999999999</c:v>
                </c:pt>
                <c:pt idx="13359">
                  <c:v>0.163247</c:v>
                </c:pt>
                <c:pt idx="13360">
                  <c:v>0.164188</c:v>
                </c:pt>
                <c:pt idx="13361">
                  <c:v>0.16467999999999999</c:v>
                </c:pt>
                <c:pt idx="13362">
                  <c:v>0.16542599999999999</c:v>
                </c:pt>
                <c:pt idx="13363">
                  <c:v>0.165659</c:v>
                </c:pt>
                <c:pt idx="13364">
                  <c:v>0.16625899999999999</c:v>
                </c:pt>
                <c:pt idx="13365">
                  <c:v>0.166796</c:v>
                </c:pt>
                <c:pt idx="13366">
                  <c:v>0.16694700000000001</c:v>
                </c:pt>
                <c:pt idx="13367">
                  <c:v>0.16733600000000001</c:v>
                </c:pt>
                <c:pt idx="13368">
                  <c:v>0.16736400000000001</c:v>
                </c:pt>
                <c:pt idx="13369">
                  <c:v>0.167578</c:v>
                </c:pt>
                <c:pt idx="13370">
                  <c:v>0.16759599999999999</c:v>
                </c:pt>
                <c:pt idx="13371">
                  <c:v>0.167737</c:v>
                </c:pt>
                <c:pt idx="13372">
                  <c:v>0.167431</c:v>
                </c:pt>
                <c:pt idx="13373">
                  <c:v>0.16732</c:v>
                </c:pt>
                <c:pt idx="13374">
                  <c:v>0.16694100000000001</c:v>
                </c:pt>
                <c:pt idx="13375">
                  <c:v>0.166572</c:v>
                </c:pt>
                <c:pt idx="13376">
                  <c:v>0.16619300000000001</c:v>
                </c:pt>
                <c:pt idx="13377">
                  <c:v>0.16555</c:v>
                </c:pt>
                <c:pt idx="13378">
                  <c:v>0.164963</c:v>
                </c:pt>
                <c:pt idx="13379">
                  <c:v>0.16405800000000001</c:v>
                </c:pt>
                <c:pt idx="13380">
                  <c:v>0.16345799999999999</c:v>
                </c:pt>
                <c:pt idx="13381">
                  <c:v>0.16295399999999999</c:v>
                </c:pt>
                <c:pt idx="13382">
                  <c:v>0.161855</c:v>
                </c:pt>
                <c:pt idx="13383">
                  <c:v>0.16109100000000001</c:v>
                </c:pt>
                <c:pt idx="13384">
                  <c:v>0.160306</c:v>
                </c:pt>
                <c:pt idx="13385">
                  <c:v>0.15960299999999999</c:v>
                </c:pt>
                <c:pt idx="13386">
                  <c:v>0.15872</c:v>
                </c:pt>
                <c:pt idx="13387">
                  <c:v>0.15820500000000001</c:v>
                </c:pt>
                <c:pt idx="13388">
                  <c:v>0.157219</c:v>
                </c:pt>
                <c:pt idx="13389">
                  <c:v>0.15647800000000001</c:v>
                </c:pt>
                <c:pt idx="13390">
                  <c:v>0.15582599999999999</c:v>
                </c:pt>
                <c:pt idx="13391">
                  <c:v>0.15504299999999999</c:v>
                </c:pt>
                <c:pt idx="13392">
                  <c:v>0.154086</c:v>
                </c:pt>
                <c:pt idx="13393">
                  <c:v>0.15339</c:v>
                </c:pt>
                <c:pt idx="13394">
                  <c:v>0.15254699999999999</c:v>
                </c:pt>
                <c:pt idx="13395">
                  <c:v>0.15162100000000001</c:v>
                </c:pt>
                <c:pt idx="13396">
                  <c:v>0.15070900000000001</c:v>
                </c:pt>
                <c:pt idx="13397">
                  <c:v>0.15010899999999999</c:v>
                </c:pt>
                <c:pt idx="13398">
                  <c:v>0.14910300000000001</c:v>
                </c:pt>
                <c:pt idx="13399">
                  <c:v>0.14849000000000001</c:v>
                </c:pt>
                <c:pt idx="13400">
                  <c:v>0.14780799999999999</c:v>
                </c:pt>
                <c:pt idx="13401">
                  <c:v>0.147318</c:v>
                </c:pt>
                <c:pt idx="13402">
                  <c:v>0.14678099999999999</c:v>
                </c:pt>
                <c:pt idx="13403">
                  <c:v>0.14631</c:v>
                </c:pt>
                <c:pt idx="13404">
                  <c:v>0.14586399999999999</c:v>
                </c:pt>
                <c:pt idx="13405">
                  <c:v>0.14535200000000001</c:v>
                </c:pt>
                <c:pt idx="13406">
                  <c:v>0.14523</c:v>
                </c:pt>
                <c:pt idx="13407">
                  <c:v>0.14496100000000001</c:v>
                </c:pt>
                <c:pt idx="13408">
                  <c:v>0.14480199999999999</c:v>
                </c:pt>
                <c:pt idx="13409">
                  <c:v>0.144784</c:v>
                </c:pt>
                <c:pt idx="13410">
                  <c:v>0.14463999999999999</c:v>
                </c:pt>
                <c:pt idx="13411">
                  <c:v>0.144733</c:v>
                </c:pt>
                <c:pt idx="13412">
                  <c:v>0.14494299999999999</c:v>
                </c:pt>
                <c:pt idx="13413">
                  <c:v>0.14516699999999999</c:v>
                </c:pt>
                <c:pt idx="13414">
                  <c:v>0.145424</c:v>
                </c:pt>
                <c:pt idx="13415">
                  <c:v>0.14602599999999999</c:v>
                </c:pt>
                <c:pt idx="13416">
                  <c:v>0.14643900000000001</c:v>
                </c:pt>
                <c:pt idx="13417">
                  <c:v>0.147034</c:v>
                </c:pt>
                <c:pt idx="13418">
                  <c:v>0.14796599999999999</c:v>
                </c:pt>
                <c:pt idx="13419">
                  <c:v>0.14854200000000001</c:v>
                </c:pt>
                <c:pt idx="13420">
                  <c:v>0.149395</c:v>
                </c:pt>
                <c:pt idx="13421">
                  <c:v>0.15045600000000001</c:v>
                </c:pt>
                <c:pt idx="13422">
                  <c:v>0.15146699999999999</c:v>
                </c:pt>
                <c:pt idx="13423">
                  <c:v>0.15254200000000001</c:v>
                </c:pt>
                <c:pt idx="13424">
                  <c:v>0.153859</c:v>
                </c:pt>
                <c:pt idx="13425">
                  <c:v>0.15523700000000001</c:v>
                </c:pt>
                <c:pt idx="13426">
                  <c:v>0.156693</c:v>
                </c:pt>
                <c:pt idx="13427">
                  <c:v>0.158273</c:v>
                </c:pt>
                <c:pt idx="13428">
                  <c:v>0.15976299999999999</c:v>
                </c:pt>
                <c:pt idx="13429">
                  <c:v>0.16206300000000001</c:v>
                </c:pt>
                <c:pt idx="13430">
                  <c:v>0.16345599999999999</c:v>
                </c:pt>
                <c:pt idx="13431">
                  <c:v>0.16551299999999999</c:v>
                </c:pt>
                <c:pt idx="13432">
                  <c:v>0.16755200000000001</c:v>
                </c:pt>
                <c:pt idx="13433">
                  <c:v>0.169792</c:v>
                </c:pt>
                <c:pt idx="13434">
                  <c:v>0.172152</c:v>
                </c:pt>
                <c:pt idx="13435">
                  <c:v>0.17407</c:v>
                </c:pt>
                <c:pt idx="13436">
                  <c:v>0.17688599999999999</c:v>
                </c:pt>
                <c:pt idx="13437">
                  <c:v>0.17909900000000001</c:v>
                </c:pt>
                <c:pt idx="13438">
                  <c:v>0.181867</c:v>
                </c:pt>
                <c:pt idx="13439">
                  <c:v>0.18465699999999999</c:v>
                </c:pt>
                <c:pt idx="13440">
                  <c:v>0.18723999999999999</c:v>
                </c:pt>
                <c:pt idx="13441">
                  <c:v>0.19042100000000001</c:v>
                </c:pt>
                <c:pt idx="13442">
                  <c:v>0.19319700000000001</c:v>
                </c:pt>
                <c:pt idx="13443">
                  <c:v>0.19620099999999999</c:v>
                </c:pt>
                <c:pt idx="13444">
                  <c:v>0.19950999999999999</c:v>
                </c:pt>
                <c:pt idx="13445">
                  <c:v>0.202626</c:v>
                </c:pt>
                <c:pt idx="13446">
                  <c:v>0.205988</c:v>
                </c:pt>
                <c:pt idx="13447">
                  <c:v>0.20916599999999999</c:v>
                </c:pt>
                <c:pt idx="13448">
                  <c:v>0.21263399999999999</c:v>
                </c:pt>
                <c:pt idx="13449">
                  <c:v>0.21639800000000001</c:v>
                </c:pt>
                <c:pt idx="13450">
                  <c:v>0.219886</c:v>
                </c:pt>
                <c:pt idx="13451">
                  <c:v>0.22331599999999999</c:v>
                </c:pt>
                <c:pt idx="13452">
                  <c:v>0.22713900000000001</c:v>
                </c:pt>
                <c:pt idx="13453">
                  <c:v>0.230985</c:v>
                </c:pt>
                <c:pt idx="13454">
                  <c:v>0.23477400000000001</c:v>
                </c:pt>
                <c:pt idx="13455">
                  <c:v>0.23877699999999999</c:v>
                </c:pt>
                <c:pt idx="13456">
                  <c:v>0.24252899999999999</c:v>
                </c:pt>
                <c:pt idx="13457">
                  <c:v>0.24648500000000001</c:v>
                </c:pt>
                <c:pt idx="13458">
                  <c:v>0.25046000000000002</c:v>
                </c:pt>
                <c:pt idx="13459">
                  <c:v>0.25454199999999999</c:v>
                </c:pt>
                <c:pt idx="13460">
                  <c:v>0.25864399999999999</c:v>
                </c:pt>
                <c:pt idx="13461">
                  <c:v>0.26264799999999999</c:v>
                </c:pt>
                <c:pt idx="13462">
                  <c:v>0.26676100000000003</c:v>
                </c:pt>
                <c:pt idx="13463">
                  <c:v>0.270702</c:v>
                </c:pt>
                <c:pt idx="13464">
                  <c:v>0.274816</c:v>
                </c:pt>
                <c:pt idx="13465">
                  <c:v>0.279028</c:v>
                </c:pt>
                <c:pt idx="13466">
                  <c:v>0.28276600000000002</c:v>
                </c:pt>
                <c:pt idx="13467">
                  <c:v>0.28687200000000002</c:v>
                </c:pt>
                <c:pt idx="13468">
                  <c:v>0.29069</c:v>
                </c:pt>
                <c:pt idx="13469">
                  <c:v>0.29460500000000001</c:v>
                </c:pt>
                <c:pt idx="13470">
                  <c:v>0.29852400000000001</c:v>
                </c:pt>
                <c:pt idx="13471">
                  <c:v>0.30236499999999999</c:v>
                </c:pt>
                <c:pt idx="13472">
                  <c:v>0.30610300000000001</c:v>
                </c:pt>
                <c:pt idx="13473">
                  <c:v>0.30991600000000002</c:v>
                </c:pt>
                <c:pt idx="13474">
                  <c:v>0.313774</c:v>
                </c:pt>
                <c:pt idx="13475">
                  <c:v>0.31756200000000001</c:v>
                </c:pt>
                <c:pt idx="13476">
                  <c:v>0.32121100000000002</c:v>
                </c:pt>
                <c:pt idx="13477">
                  <c:v>0.324741</c:v>
                </c:pt>
                <c:pt idx="13478">
                  <c:v>0.32853500000000002</c:v>
                </c:pt>
                <c:pt idx="13479">
                  <c:v>0.33197100000000002</c:v>
                </c:pt>
                <c:pt idx="13480">
                  <c:v>0.33554899999999999</c:v>
                </c:pt>
                <c:pt idx="13481">
                  <c:v>0.33912300000000001</c:v>
                </c:pt>
                <c:pt idx="13482">
                  <c:v>0.34229300000000001</c:v>
                </c:pt>
                <c:pt idx="13483">
                  <c:v>0.345667</c:v>
                </c:pt>
                <c:pt idx="13484">
                  <c:v>0.34884700000000002</c:v>
                </c:pt>
                <c:pt idx="13485">
                  <c:v>0.35202299999999997</c:v>
                </c:pt>
                <c:pt idx="13486">
                  <c:v>0.35506399999999999</c:v>
                </c:pt>
                <c:pt idx="13487">
                  <c:v>0.35796299999999998</c:v>
                </c:pt>
                <c:pt idx="13488">
                  <c:v>0.36089700000000002</c:v>
                </c:pt>
                <c:pt idx="13489">
                  <c:v>0.36373100000000003</c:v>
                </c:pt>
                <c:pt idx="13490">
                  <c:v>0.36640299999999998</c:v>
                </c:pt>
                <c:pt idx="13491">
                  <c:v>0.368815</c:v>
                </c:pt>
                <c:pt idx="13492">
                  <c:v>0.37115900000000002</c:v>
                </c:pt>
                <c:pt idx="13493">
                  <c:v>0.37353399999999998</c:v>
                </c:pt>
                <c:pt idx="13494">
                  <c:v>0.37535400000000002</c:v>
                </c:pt>
                <c:pt idx="13495">
                  <c:v>0.37755300000000003</c:v>
                </c:pt>
                <c:pt idx="13496">
                  <c:v>0.37949699999999997</c:v>
                </c:pt>
                <c:pt idx="13497">
                  <c:v>0.381166</c:v>
                </c:pt>
                <c:pt idx="13498">
                  <c:v>0.38259700000000002</c:v>
                </c:pt>
                <c:pt idx="13499">
                  <c:v>0.384295</c:v>
                </c:pt>
                <c:pt idx="13500">
                  <c:v>0.38536399999999998</c:v>
                </c:pt>
                <c:pt idx="13501">
                  <c:v>0.38681599999999999</c:v>
                </c:pt>
                <c:pt idx="13502">
                  <c:v>0.38769300000000001</c:v>
                </c:pt>
                <c:pt idx="13503">
                  <c:v>0.38873600000000003</c:v>
                </c:pt>
                <c:pt idx="13504">
                  <c:v>0.38940999999999998</c:v>
                </c:pt>
                <c:pt idx="13505">
                  <c:v>0.39004699999999998</c:v>
                </c:pt>
                <c:pt idx="13506">
                  <c:v>0.39049600000000001</c:v>
                </c:pt>
                <c:pt idx="13507">
                  <c:v>0.39100000000000001</c:v>
                </c:pt>
                <c:pt idx="13508">
                  <c:v>0.391069</c:v>
                </c:pt>
                <c:pt idx="13509">
                  <c:v>0.391264</c:v>
                </c:pt>
                <c:pt idx="13510">
                  <c:v>0.39117600000000002</c:v>
                </c:pt>
                <c:pt idx="13511">
                  <c:v>0.390876</c:v>
                </c:pt>
                <c:pt idx="13512">
                  <c:v>0.39072699999999999</c:v>
                </c:pt>
                <c:pt idx="13513">
                  <c:v>0.39026100000000002</c:v>
                </c:pt>
                <c:pt idx="13514">
                  <c:v>0.38948899999999997</c:v>
                </c:pt>
                <c:pt idx="13515">
                  <c:v>0.38877299999999998</c:v>
                </c:pt>
                <c:pt idx="13516">
                  <c:v>0.38792900000000002</c:v>
                </c:pt>
                <c:pt idx="13517">
                  <c:v>0.38664500000000002</c:v>
                </c:pt>
                <c:pt idx="13518">
                  <c:v>0.38553100000000001</c:v>
                </c:pt>
                <c:pt idx="13519">
                  <c:v>0.38416400000000001</c:v>
                </c:pt>
                <c:pt idx="13520">
                  <c:v>0.38261099999999998</c:v>
                </c:pt>
                <c:pt idx="13521">
                  <c:v>0.38074000000000002</c:v>
                </c:pt>
                <c:pt idx="13522">
                  <c:v>0.37910300000000002</c:v>
                </c:pt>
                <c:pt idx="13523">
                  <c:v>0.376917</c:v>
                </c:pt>
                <c:pt idx="13524">
                  <c:v>0.374971</c:v>
                </c:pt>
                <c:pt idx="13525">
                  <c:v>0.372699</c:v>
                </c:pt>
                <c:pt idx="13526">
                  <c:v>0.370394</c:v>
                </c:pt>
                <c:pt idx="13527">
                  <c:v>0.36796000000000001</c:v>
                </c:pt>
                <c:pt idx="13528">
                  <c:v>0.36516999999999999</c:v>
                </c:pt>
                <c:pt idx="13529">
                  <c:v>0.362676</c:v>
                </c:pt>
                <c:pt idx="13530">
                  <c:v>0.35955900000000002</c:v>
                </c:pt>
                <c:pt idx="13531">
                  <c:v>0.35670000000000002</c:v>
                </c:pt>
                <c:pt idx="13532">
                  <c:v>0.35354099999999999</c:v>
                </c:pt>
                <c:pt idx="13533">
                  <c:v>0.35010799999999997</c:v>
                </c:pt>
                <c:pt idx="13534">
                  <c:v>0.34671299999999999</c:v>
                </c:pt>
                <c:pt idx="13535">
                  <c:v>0.34337200000000001</c:v>
                </c:pt>
                <c:pt idx="13536">
                  <c:v>0.33957199999999998</c:v>
                </c:pt>
                <c:pt idx="13537">
                  <c:v>0.33579100000000001</c:v>
                </c:pt>
                <c:pt idx="13538">
                  <c:v>0.332117</c:v>
                </c:pt>
                <c:pt idx="13539">
                  <c:v>0.32821099999999997</c:v>
                </c:pt>
                <c:pt idx="13540">
                  <c:v>0.32413599999999998</c:v>
                </c:pt>
                <c:pt idx="13541">
                  <c:v>0.32016800000000001</c:v>
                </c:pt>
                <c:pt idx="13542">
                  <c:v>0.31588500000000003</c:v>
                </c:pt>
                <c:pt idx="13543">
                  <c:v>0.31163299999999999</c:v>
                </c:pt>
                <c:pt idx="13544">
                  <c:v>0.30726999999999999</c:v>
                </c:pt>
                <c:pt idx="13545">
                  <c:v>0.30302499999999999</c:v>
                </c:pt>
                <c:pt idx="13546">
                  <c:v>0.29842299999999999</c:v>
                </c:pt>
                <c:pt idx="13547">
                  <c:v>0.294153</c:v>
                </c:pt>
                <c:pt idx="13548">
                  <c:v>0.28965600000000002</c:v>
                </c:pt>
                <c:pt idx="13549">
                  <c:v>0.28496300000000002</c:v>
                </c:pt>
                <c:pt idx="13550">
                  <c:v>0.28040399999999999</c:v>
                </c:pt>
                <c:pt idx="13551">
                  <c:v>0.27576600000000001</c:v>
                </c:pt>
                <c:pt idx="13552">
                  <c:v>0.27108900000000002</c:v>
                </c:pt>
                <c:pt idx="13553">
                  <c:v>0.26619500000000001</c:v>
                </c:pt>
                <c:pt idx="13554">
                  <c:v>0.26134099999999999</c:v>
                </c:pt>
                <c:pt idx="13555">
                  <c:v>0.25643500000000002</c:v>
                </c:pt>
                <c:pt idx="13556">
                  <c:v>0.251386</c:v>
                </c:pt>
                <c:pt idx="13557">
                  <c:v>0.246389</c:v>
                </c:pt>
                <c:pt idx="13558">
                  <c:v>0.24121799999999999</c:v>
                </c:pt>
                <c:pt idx="13559">
                  <c:v>0.23652400000000001</c:v>
                </c:pt>
                <c:pt idx="13560">
                  <c:v>0.23126099999999999</c:v>
                </c:pt>
                <c:pt idx="13561">
                  <c:v>0.22619300000000001</c:v>
                </c:pt>
                <c:pt idx="13562">
                  <c:v>0.22095100000000001</c:v>
                </c:pt>
                <c:pt idx="13563">
                  <c:v>0.21601799999999999</c:v>
                </c:pt>
                <c:pt idx="13564">
                  <c:v>0.21098900000000001</c:v>
                </c:pt>
                <c:pt idx="13565">
                  <c:v>0.20589299999999999</c:v>
                </c:pt>
                <c:pt idx="13566">
                  <c:v>0.20097999999999999</c:v>
                </c:pt>
                <c:pt idx="13567">
                  <c:v>0.195964</c:v>
                </c:pt>
                <c:pt idx="13568">
                  <c:v>0.19108600000000001</c:v>
                </c:pt>
                <c:pt idx="13569">
                  <c:v>0.186309</c:v>
                </c:pt>
                <c:pt idx="13570">
                  <c:v>0.181316</c:v>
                </c:pt>
                <c:pt idx="13571">
                  <c:v>0.17638100000000001</c:v>
                </c:pt>
                <c:pt idx="13572">
                  <c:v>0.17172000000000001</c:v>
                </c:pt>
                <c:pt idx="13573">
                  <c:v>0.16708100000000001</c:v>
                </c:pt>
                <c:pt idx="13574">
                  <c:v>0.16223499999999999</c:v>
                </c:pt>
                <c:pt idx="13575">
                  <c:v>0.157778</c:v>
                </c:pt>
                <c:pt idx="13576">
                  <c:v>0.152999</c:v>
                </c:pt>
                <c:pt idx="13577">
                  <c:v>0.14829700000000001</c:v>
                </c:pt>
                <c:pt idx="13578">
                  <c:v>0.143758</c:v>
                </c:pt>
                <c:pt idx="13579">
                  <c:v>0.13930400000000001</c:v>
                </c:pt>
                <c:pt idx="13580">
                  <c:v>0.13501299999999999</c:v>
                </c:pt>
                <c:pt idx="13581">
                  <c:v>0.130326</c:v>
                </c:pt>
                <c:pt idx="13582">
                  <c:v>0.12626899999999999</c:v>
                </c:pt>
                <c:pt idx="13583">
                  <c:v>0.121709</c:v>
                </c:pt>
                <c:pt idx="13584">
                  <c:v>0.117767</c:v>
                </c:pt>
                <c:pt idx="13585">
                  <c:v>0.113561</c:v>
                </c:pt>
                <c:pt idx="13586">
                  <c:v>0.10936</c:v>
                </c:pt>
                <c:pt idx="13587">
                  <c:v>0.105472</c:v>
                </c:pt>
                <c:pt idx="13588">
                  <c:v>0.10134899999999999</c:v>
                </c:pt>
                <c:pt idx="13589">
                  <c:v>9.7643400000000005E-2</c:v>
                </c:pt>
                <c:pt idx="13590">
                  <c:v>9.4046900000000003E-2</c:v>
                </c:pt>
                <c:pt idx="13591">
                  <c:v>9.02757E-2</c:v>
                </c:pt>
                <c:pt idx="13592">
                  <c:v>8.6759600000000006E-2</c:v>
                </c:pt>
                <c:pt idx="13593">
                  <c:v>8.3125500000000005E-2</c:v>
                </c:pt>
                <c:pt idx="13594">
                  <c:v>7.9675099999999999E-2</c:v>
                </c:pt>
                <c:pt idx="13595">
                  <c:v>7.6605599999999996E-2</c:v>
                </c:pt>
                <c:pt idx="13596">
                  <c:v>7.3122800000000002E-2</c:v>
                </c:pt>
                <c:pt idx="13597">
                  <c:v>7.0150100000000007E-2</c:v>
                </c:pt>
                <c:pt idx="13598">
                  <c:v>6.6736900000000002E-2</c:v>
                </c:pt>
                <c:pt idx="13599">
                  <c:v>6.3910099999999997E-2</c:v>
                </c:pt>
                <c:pt idx="13600">
                  <c:v>6.1045000000000002E-2</c:v>
                </c:pt>
                <c:pt idx="13601">
                  <c:v>5.8184600000000003E-2</c:v>
                </c:pt>
                <c:pt idx="13602">
                  <c:v>5.5518100000000001E-2</c:v>
                </c:pt>
                <c:pt idx="13603">
                  <c:v>5.2819499999999998E-2</c:v>
                </c:pt>
                <c:pt idx="13604">
                  <c:v>5.0229000000000003E-2</c:v>
                </c:pt>
                <c:pt idx="13605">
                  <c:v>4.77133E-2</c:v>
                </c:pt>
                <c:pt idx="13606">
                  <c:v>4.5394400000000001E-2</c:v>
                </c:pt>
                <c:pt idx="13607">
                  <c:v>4.3137799999999997E-2</c:v>
                </c:pt>
                <c:pt idx="13608">
                  <c:v>4.0751299999999997E-2</c:v>
                </c:pt>
                <c:pt idx="13609">
                  <c:v>3.8681899999999998E-2</c:v>
                </c:pt>
                <c:pt idx="13610">
                  <c:v>3.65749E-2</c:v>
                </c:pt>
                <c:pt idx="13611">
                  <c:v>3.4399899999999997E-2</c:v>
                </c:pt>
                <c:pt idx="13612">
                  <c:v>3.2767299999999999E-2</c:v>
                </c:pt>
                <c:pt idx="13613">
                  <c:v>3.0422399999999999E-2</c:v>
                </c:pt>
                <c:pt idx="13614">
                  <c:v>2.89681E-2</c:v>
                </c:pt>
                <c:pt idx="13615">
                  <c:v>2.7039199999999999E-2</c:v>
                </c:pt>
                <c:pt idx="13616">
                  <c:v>2.55318E-2</c:v>
                </c:pt>
                <c:pt idx="13617">
                  <c:v>2.3895199999999998E-2</c:v>
                </c:pt>
                <c:pt idx="13618">
                  <c:v>2.2263399999999999E-2</c:v>
                </c:pt>
                <c:pt idx="13619">
                  <c:v>2.09436E-2</c:v>
                </c:pt>
                <c:pt idx="13620">
                  <c:v>1.9544300000000001E-2</c:v>
                </c:pt>
                <c:pt idx="13621">
                  <c:v>1.82562E-2</c:v>
                </c:pt>
                <c:pt idx="13622">
                  <c:v>1.6828099999999999E-2</c:v>
                </c:pt>
                <c:pt idx="13623">
                  <c:v>1.5639400000000001E-2</c:v>
                </c:pt>
                <c:pt idx="13624">
                  <c:v>1.46383E-2</c:v>
                </c:pt>
                <c:pt idx="13625">
                  <c:v>1.3428600000000001E-2</c:v>
                </c:pt>
                <c:pt idx="13626">
                  <c:v>1.22177E-2</c:v>
                </c:pt>
                <c:pt idx="13627">
                  <c:v>1.1325699999999999E-2</c:v>
                </c:pt>
                <c:pt idx="13628">
                  <c:v>1.01475E-2</c:v>
                </c:pt>
                <c:pt idx="13629">
                  <c:v>9.0789600000000005E-3</c:v>
                </c:pt>
                <c:pt idx="13630">
                  <c:v>8.2372000000000001E-3</c:v>
                </c:pt>
                <c:pt idx="13631">
                  <c:v>7.3365100000000001E-3</c:v>
                </c:pt>
                <c:pt idx="13632">
                  <c:v>6.33258E-3</c:v>
                </c:pt>
                <c:pt idx="13633">
                  <c:v>5.4656699999999997E-3</c:v>
                </c:pt>
                <c:pt idx="13634">
                  <c:v>4.5342300000000002E-3</c:v>
                </c:pt>
                <c:pt idx="13635">
                  <c:v>3.8402699999999998E-3</c:v>
                </c:pt>
                <c:pt idx="13636">
                  <c:v>3.04456E-3</c:v>
                </c:pt>
                <c:pt idx="13637">
                  <c:v>2.0386200000000001E-3</c:v>
                </c:pt>
                <c:pt idx="13638">
                  <c:v>1.09157E-3</c:v>
                </c:pt>
                <c:pt idx="13639">
                  <c:v>3.5441999999999998E-4</c:v>
                </c:pt>
                <c:pt idx="13640">
                  <c:v>-3.1864000000000003E-4</c:v>
                </c:pt>
                <c:pt idx="13641">
                  <c:v>-1.1841099999999999E-3</c:v>
                </c:pt>
                <c:pt idx="13642">
                  <c:v>-1.9742800000000001E-3</c:v>
                </c:pt>
                <c:pt idx="13643">
                  <c:v>-2.9634599999999998E-3</c:v>
                </c:pt>
                <c:pt idx="13644">
                  <c:v>-3.5044E-3</c:v>
                </c:pt>
                <c:pt idx="13645">
                  <c:v>-4.6672199999999997E-3</c:v>
                </c:pt>
                <c:pt idx="13646">
                  <c:v>-5.4427499999999997E-3</c:v>
                </c:pt>
                <c:pt idx="13647">
                  <c:v>-6.3739199999999999E-3</c:v>
                </c:pt>
                <c:pt idx="13648">
                  <c:v>-7.5227899999999997E-3</c:v>
                </c:pt>
                <c:pt idx="13649">
                  <c:v>-8.5036399999999998E-3</c:v>
                </c:pt>
                <c:pt idx="13650">
                  <c:v>-9.4777200000000002E-3</c:v>
                </c:pt>
                <c:pt idx="13651">
                  <c:v>-1.06255E-2</c:v>
                </c:pt>
                <c:pt idx="13652">
                  <c:v>-1.16942E-2</c:v>
                </c:pt>
                <c:pt idx="13653">
                  <c:v>-1.2929299999999999E-2</c:v>
                </c:pt>
                <c:pt idx="13654">
                  <c:v>-1.41914E-2</c:v>
                </c:pt>
                <c:pt idx="13655">
                  <c:v>-1.55123E-2</c:v>
                </c:pt>
                <c:pt idx="13656">
                  <c:v>-1.67409E-2</c:v>
                </c:pt>
                <c:pt idx="13657">
                  <c:v>-1.8198200000000001E-2</c:v>
                </c:pt>
                <c:pt idx="13658">
                  <c:v>-1.9685399999999999E-2</c:v>
                </c:pt>
                <c:pt idx="13659">
                  <c:v>-2.12941E-2</c:v>
                </c:pt>
                <c:pt idx="13660">
                  <c:v>-2.2958699999999999E-2</c:v>
                </c:pt>
                <c:pt idx="13661">
                  <c:v>-2.4706100000000002E-2</c:v>
                </c:pt>
                <c:pt idx="13662">
                  <c:v>-2.6292099999999999E-2</c:v>
                </c:pt>
                <c:pt idx="13663">
                  <c:v>-2.8021299999999999E-2</c:v>
                </c:pt>
                <c:pt idx="13664">
                  <c:v>-3.0024499999999999E-2</c:v>
                </c:pt>
                <c:pt idx="13665">
                  <c:v>-3.2122499999999998E-2</c:v>
                </c:pt>
                <c:pt idx="13666">
                  <c:v>-3.4075099999999997E-2</c:v>
                </c:pt>
                <c:pt idx="13667">
                  <c:v>-3.6096099999999999E-2</c:v>
                </c:pt>
                <c:pt idx="13668">
                  <c:v>-3.8293800000000003E-2</c:v>
                </c:pt>
                <c:pt idx="13669">
                  <c:v>-4.0528599999999998E-2</c:v>
                </c:pt>
                <c:pt idx="13670">
                  <c:v>-4.2875799999999999E-2</c:v>
                </c:pt>
                <c:pt idx="13671">
                  <c:v>-4.5505900000000002E-2</c:v>
                </c:pt>
                <c:pt idx="13672">
                  <c:v>-4.7790100000000002E-2</c:v>
                </c:pt>
                <c:pt idx="13673">
                  <c:v>-5.0389000000000003E-2</c:v>
                </c:pt>
                <c:pt idx="13674">
                  <c:v>-5.31282E-2</c:v>
                </c:pt>
                <c:pt idx="13675">
                  <c:v>-5.6099099999999999E-2</c:v>
                </c:pt>
                <c:pt idx="13676">
                  <c:v>-5.9163899999999998E-2</c:v>
                </c:pt>
                <c:pt idx="13677">
                  <c:v>-6.2055699999999998E-2</c:v>
                </c:pt>
                <c:pt idx="13678">
                  <c:v>-6.5112400000000001E-2</c:v>
                </c:pt>
                <c:pt idx="13679">
                  <c:v>-6.8389599999999995E-2</c:v>
                </c:pt>
                <c:pt idx="13680">
                  <c:v>-7.1796899999999997E-2</c:v>
                </c:pt>
                <c:pt idx="13681">
                  <c:v>-7.5172900000000001E-2</c:v>
                </c:pt>
                <c:pt idx="13682">
                  <c:v>-7.8829499999999997E-2</c:v>
                </c:pt>
                <c:pt idx="13683">
                  <c:v>-8.2221699999999995E-2</c:v>
                </c:pt>
                <c:pt idx="13684">
                  <c:v>-8.6011500000000005E-2</c:v>
                </c:pt>
                <c:pt idx="13685">
                  <c:v>-8.9627999999999999E-2</c:v>
                </c:pt>
                <c:pt idx="13686">
                  <c:v>-9.3504699999999996E-2</c:v>
                </c:pt>
                <c:pt idx="13687">
                  <c:v>-9.76302E-2</c:v>
                </c:pt>
                <c:pt idx="13688">
                  <c:v>-0.101479</c:v>
                </c:pt>
                <c:pt idx="13689">
                  <c:v>-0.10532999999999999</c:v>
                </c:pt>
                <c:pt idx="13690">
                  <c:v>-0.109656</c:v>
                </c:pt>
                <c:pt idx="13691">
                  <c:v>-0.113857</c:v>
                </c:pt>
                <c:pt idx="13692">
                  <c:v>-0.118196</c:v>
                </c:pt>
                <c:pt idx="13693">
                  <c:v>-0.12242500000000001</c:v>
                </c:pt>
                <c:pt idx="13694">
                  <c:v>-0.12687599999999999</c:v>
                </c:pt>
                <c:pt idx="13695">
                  <c:v>-0.13129099999999999</c:v>
                </c:pt>
                <c:pt idx="13696">
                  <c:v>-0.13577800000000001</c:v>
                </c:pt>
                <c:pt idx="13697">
                  <c:v>-0.14056099999999999</c:v>
                </c:pt>
                <c:pt idx="13698">
                  <c:v>-0.145233</c:v>
                </c:pt>
                <c:pt idx="13699">
                  <c:v>-0.14968300000000001</c:v>
                </c:pt>
                <c:pt idx="13700">
                  <c:v>-0.15470300000000001</c:v>
                </c:pt>
                <c:pt idx="13701">
                  <c:v>-0.159273</c:v>
                </c:pt>
                <c:pt idx="13702">
                  <c:v>-0.16425999999999999</c:v>
                </c:pt>
                <c:pt idx="13703">
                  <c:v>-0.169237</c:v>
                </c:pt>
                <c:pt idx="13704">
                  <c:v>-0.17422299999999999</c:v>
                </c:pt>
                <c:pt idx="13705">
                  <c:v>-0.179198</c:v>
                </c:pt>
                <c:pt idx="13706">
                  <c:v>-0.18409400000000001</c:v>
                </c:pt>
                <c:pt idx="13707">
                  <c:v>-0.18912200000000001</c:v>
                </c:pt>
                <c:pt idx="13708">
                  <c:v>-0.19431300000000001</c:v>
                </c:pt>
                <c:pt idx="13709">
                  <c:v>-0.19950300000000001</c:v>
                </c:pt>
                <c:pt idx="13710">
                  <c:v>-0.204592</c:v>
                </c:pt>
                <c:pt idx="13711">
                  <c:v>-0.20963100000000001</c:v>
                </c:pt>
                <c:pt idx="13712">
                  <c:v>-0.21451300000000001</c:v>
                </c:pt>
                <c:pt idx="13713">
                  <c:v>-0.21979499999999999</c:v>
                </c:pt>
                <c:pt idx="13714">
                  <c:v>-0.22492799999999999</c:v>
                </c:pt>
                <c:pt idx="13715">
                  <c:v>-0.22991300000000001</c:v>
                </c:pt>
                <c:pt idx="13716">
                  <c:v>-0.235094</c:v>
                </c:pt>
                <c:pt idx="13717">
                  <c:v>-0.24013100000000001</c:v>
                </c:pt>
                <c:pt idx="13718">
                  <c:v>-0.24510899999999999</c:v>
                </c:pt>
                <c:pt idx="13719">
                  <c:v>-0.25030400000000003</c:v>
                </c:pt>
                <c:pt idx="13720">
                  <c:v>-0.25520300000000001</c:v>
                </c:pt>
                <c:pt idx="13721">
                  <c:v>-0.26022699999999999</c:v>
                </c:pt>
                <c:pt idx="13722">
                  <c:v>-0.26510499999999998</c:v>
                </c:pt>
                <c:pt idx="13723">
                  <c:v>-0.26991399999999999</c:v>
                </c:pt>
                <c:pt idx="13724">
                  <c:v>-0.27473599999999998</c:v>
                </c:pt>
                <c:pt idx="13725">
                  <c:v>-0.27959899999999999</c:v>
                </c:pt>
                <c:pt idx="13726">
                  <c:v>-0.28423999999999999</c:v>
                </c:pt>
                <c:pt idx="13727">
                  <c:v>-0.28885100000000002</c:v>
                </c:pt>
                <c:pt idx="13728">
                  <c:v>-0.29346899999999998</c:v>
                </c:pt>
                <c:pt idx="13729">
                  <c:v>-0.29791600000000001</c:v>
                </c:pt>
                <c:pt idx="13730">
                  <c:v>-0.30251299999999998</c:v>
                </c:pt>
                <c:pt idx="13731">
                  <c:v>-0.30676599999999998</c:v>
                </c:pt>
                <c:pt idx="13732">
                  <c:v>-0.31107499999999999</c:v>
                </c:pt>
                <c:pt idx="13733">
                  <c:v>-0.315135</c:v>
                </c:pt>
                <c:pt idx="13734">
                  <c:v>-0.31937900000000002</c:v>
                </c:pt>
                <c:pt idx="13735">
                  <c:v>-0.32336199999999998</c:v>
                </c:pt>
                <c:pt idx="13736">
                  <c:v>-0.32731100000000002</c:v>
                </c:pt>
                <c:pt idx="13737">
                  <c:v>-0.33096799999999998</c:v>
                </c:pt>
                <c:pt idx="13738">
                  <c:v>-0.33485399999999998</c:v>
                </c:pt>
                <c:pt idx="13739">
                  <c:v>-0.33838200000000002</c:v>
                </c:pt>
                <c:pt idx="13740">
                  <c:v>-0.34188200000000002</c:v>
                </c:pt>
                <c:pt idx="13741">
                  <c:v>-0.34488999999999997</c:v>
                </c:pt>
                <c:pt idx="13742">
                  <c:v>-0.34790199999999999</c:v>
                </c:pt>
                <c:pt idx="13743">
                  <c:v>-0.35155399999999998</c:v>
                </c:pt>
                <c:pt idx="13744">
                  <c:v>-0.35413600000000001</c:v>
                </c:pt>
                <c:pt idx="13745">
                  <c:v>-0.35676000000000002</c:v>
                </c:pt>
                <c:pt idx="13746">
                  <c:v>-0.35978300000000002</c:v>
                </c:pt>
                <c:pt idx="13747">
                  <c:v>-0.36247400000000002</c:v>
                </c:pt>
                <c:pt idx="13748">
                  <c:v>-0.36446800000000001</c:v>
                </c:pt>
                <c:pt idx="13749">
                  <c:v>-0.36731999999999998</c:v>
                </c:pt>
                <c:pt idx="13750">
                  <c:v>-0.36941499999999999</c:v>
                </c:pt>
                <c:pt idx="13751">
                  <c:v>-0.37171300000000002</c:v>
                </c:pt>
                <c:pt idx="13752">
                  <c:v>-0.373415</c:v>
                </c:pt>
                <c:pt idx="13753">
                  <c:v>-0.37568499999999999</c:v>
                </c:pt>
                <c:pt idx="13754">
                  <c:v>-0.37732900000000003</c:v>
                </c:pt>
                <c:pt idx="13755">
                  <c:v>-0.37875700000000001</c:v>
                </c:pt>
                <c:pt idx="13756">
                  <c:v>-0.38056299999999998</c:v>
                </c:pt>
                <c:pt idx="13757">
                  <c:v>-0.38159700000000002</c:v>
                </c:pt>
                <c:pt idx="13758">
                  <c:v>-0.38297500000000001</c:v>
                </c:pt>
                <c:pt idx="13759">
                  <c:v>-0.38399499999999998</c:v>
                </c:pt>
                <c:pt idx="13760">
                  <c:v>-0.384994</c:v>
                </c:pt>
                <c:pt idx="13761">
                  <c:v>-0.38549299999999997</c:v>
                </c:pt>
                <c:pt idx="13762">
                  <c:v>-0.38644600000000001</c:v>
                </c:pt>
                <c:pt idx="13763">
                  <c:v>-0.38669500000000001</c:v>
                </c:pt>
                <c:pt idx="13764">
                  <c:v>-0.38693</c:v>
                </c:pt>
                <c:pt idx="13765">
                  <c:v>-0.38716299999999998</c:v>
                </c:pt>
                <c:pt idx="13766">
                  <c:v>-0.387044</c:v>
                </c:pt>
                <c:pt idx="13767">
                  <c:v>-0.38680999999999999</c:v>
                </c:pt>
                <c:pt idx="13768">
                  <c:v>-0.38661699999999999</c:v>
                </c:pt>
                <c:pt idx="13769">
                  <c:v>-0.38616899999999998</c:v>
                </c:pt>
                <c:pt idx="13770">
                  <c:v>-0.38548300000000002</c:v>
                </c:pt>
                <c:pt idx="13771">
                  <c:v>-0.384745</c:v>
                </c:pt>
                <c:pt idx="13772">
                  <c:v>-0.384127</c:v>
                </c:pt>
                <c:pt idx="13773">
                  <c:v>-0.38304500000000002</c:v>
                </c:pt>
                <c:pt idx="13774">
                  <c:v>-0.38188299999999997</c:v>
                </c:pt>
                <c:pt idx="13775">
                  <c:v>-0.38106299999999999</c:v>
                </c:pt>
                <c:pt idx="13776">
                  <c:v>-0.37969799999999998</c:v>
                </c:pt>
                <c:pt idx="13777">
                  <c:v>-0.37801600000000002</c:v>
                </c:pt>
                <c:pt idx="13778">
                  <c:v>-0.37681100000000001</c:v>
                </c:pt>
                <c:pt idx="13779">
                  <c:v>-0.37517200000000001</c:v>
                </c:pt>
                <c:pt idx="13780">
                  <c:v>-0.373423</c:v>
                </c:pt>
                <c:pt idx="13781">
                  <c:v>-0.37169999999999997</c:v>
                </c:pt>
                <c:pt idx="13782">
                  <c:v>-0.36981599999999998</c:v>
                </c:pt>
                <c:pt idx="13783">
                  <c:v>-0.36765999999999999</c:v>
                </c:pt>
                <c:pt idx="13784">
                  <c:v>-0.36558200000000002</c:v>
                </c:pt>
                <c:pt idx="13785">
                  <c:v>-0.36338500000000001</c:v>
                </c:pt>
                <c:pt idx="13786">
                  <c:v>-0.361205</c:v>
                </c:pt>
                <c:pt idx="13787">
                  <c:v>-0.35883599999999999</c:v>
                </c:pt>
                <c:pt idx="13788">
                  <c:v>-0.35632000000000003</c:v>
                </c:pt>
                <c:pt idx="13789">
                  <c:v>-0.35382999999999998</c:v>
                </c:pt>
                <c:pt idx="13790">
                  <c:v>-0.35089799999999999</c:v>
                </c:pt>
                <c:pt idx="13791">
                  <c:v>-0.34839999999999999</c:v>
                </c:pt>
                <c:pt idx="13792">
                  <c:v>-0.34565699999999999</c:v>
                </c:pt>
                <c:pt idx="13793">
                  <c:v>-0.34251100000000001</c:v>
                </c:pt>
                <c:pt idx="13794">
                  <c:v>-0.33977200000000002</c:v>
                </c:pt>
                <c:pt idx="13795">
                  <c:v>-0.33679599999999998</c:v>
                </c:pt>
                <c:pt idx="13796">
                  <c:v>-0.33363999999999999</c:v>
                </c:pt>
                <c:pt idx="13797">
                  <c:v>-0.33070899999999998</c:v>
                </c:pt>
                <c:pt idx="13798">
                  <c:v>-0.32766099999999998</c:v>
                </c:pt>
                <c:pt idx="13799">
                  <c:v>-0.32438499999999998</c:v>
                </c:pt>
                <c:pt idx="13800">
                  <c:v>-0.32116600000000001</c:v>
                </c:pt>
                <c:pt idx="13801">
                  <c:v>-0.317888</c:v>
                </c:pt>
                <c:pt idx="13802">
                  <c:v>-0.314521</c:v>
                </c:pt>
                <c:pt idx="13803">
                  <c:v>-0.31142399999999998</c:v>
                </c:pt>
                <c:pt idx="13804">
                  <c:v>-0.30794899999999997</c:v>
                </c:pt>
                <c:pt idx="13805">
                  <c:v>-0.30475799999999997</c:v>
                </c:pt>
                <c:pt idx="13806">
                  <c:v>-0.30129600000000001</c:v>
                </c:pt>
                <c:pt idx="13807">
                  <c:v>-0.29789399999999999</c:v>
                </c:pt>
                <c:pt idx="13808">
                  <c:v>-0.29445100000000002</c:v>
                </c:pt>
                <c:pt idx="13809">
                  <c:v>-0.29120800000000002</c:v>
                </c:pt>
                <c:pt idx="13810">
                  <c:v>-0.28777900000000001</c:v>
                </c:pt>
                <c:pt idx="13811">
                  <c:v>-0.28422999999999998</c:v>
                </c:pt>
                <c:pt idx="13812">
                  <c:v>-0.28062700000000002</c:v>
                </c:pt>
                <c:pt idx="13813">
                  <c:v>-0.27728399999999997</c:v>
                </c:pt>
                <c:pt idx="13814">
                  <c:v>-0.27390700000000001</c:v>
                </c:pt>
                <c:pt idx="13815">
                  <c:v>-0.27071299999999998</c:v>
                </c:pt>
                <c:pt idx="13816">
                  <c:v>-0.26708700000000002</c:v>
                </c:pt>
                <c:pt idx="13817">
                  <c:v>-0.263818</c:v>
                </c:pt>
                <c:pt idx="13818">
                  <c:v>-0.26048900000000003</c:v>
                </c:pt>
                <c:pt idx="13819">
                  <c:v>-0.25711200000000001</c:v>
                </c:pt>
                <c:pt idx="13820">
                  <c:v>-0.25402799999999998</c:v>
                </c:pt>
                <c:pt idx="13821">
                  <c:v>-0.25060100000000002</c:v>
                </c:pt>
                <c:pt idx="13822">
                  <c:v>-0.247478</c:v>
                </c:pt>
                <c:pt idx="13823">
                  <c:v>-0.24451100000000001</c:v>
                </c:pt>
                <c:pt idx="13824">
                  <c:v>-0.241289</c:v>
                </c:pt>
                <c:pt idx="13825">
                  <c:v>-0.238347</c:v>
                </c:pt>
                <c:pt idx="13826">
                  <c:v>-0.23553399999999999</c:v>
                </c:pt>
                <c:pt idx="13827">
                  <c:v>-0.23277600000000001</c:v>
                </c:pt>
                <c:pt idx="13828">
                  <c:v>-0.229768</c:v>
                </c:pt>
                <c:pt idx="13829">
                  <c:v>-0.22713</c:v>
                </c:pt>
                <c:pt idx="13830">
                  <c:v>-0.22440099999999999</c:v>
                </c:pt>
                <c:pt idx="13831">
                  <c:v>-0.221884</c:v>
                </c:pt>
                <c:pt idx="13832">
                  <c:v>-0.219171</c:v>
                </c:pt>
                <c:pt idx="13833">
                  <c:v>-0.21635799999999999</c:v>
                </c:pt>
                <c:pt idx="13834">
                  <c:v>-0.21412500000000001</c:v>
                </c:pt>
                <c:pt idx="13835">
                  <c:v>-0.21169099999999999</c:v>
                </c:pt>
                <c:pt idx="13836">
                  <c:v>-0.209121</c:v>
                </c:pt>
                <c:pt idx="13837">
                  <c:v>-0.20669699999999999</c:v>
                </c:pt>
                <c:pt idx="13838">
                  <c:v>-0.20431099999999999</c:v>
                </c:pt>
                <c:pt idx="13839">
                  <c:v>-0.20206299999999999</c:v>
                </c:pt>
                <c:pt idx="13840">
                  <c:v>-0.199874</c:v>
                </c:pt>
                <c:pt idx="13841">
                  <c:v>-0.197715</c:v>
                </c:pt>
                <c:pt idx="13842">
                  <c:v>-0.19581599999999999</c:v>
                </c:pt>
                <c:pt idx="13843">
                  <c:v>-0.193636</c:v>
                </c:pt>
                <c:pt idx="13844">
                  <c:v>-0.191826</c:v>
                </c:pt>
                <c:pt idx="13845">
                  <c:v>-0.19003100000000001</c:v>
                </c:pt>
                <c:pt idx="13846">
                  <c:v>-0.18847</c:v>
                </c:pt>
                <c:pt idx="13847">
                  <c:v>-0.18679799999999999</c:v>
                </c:pt>
                <c:pt idx="13848">
                  <c:v>-0.185309</c:v>
                </c:pt>
                <c:pt idx="13849">
                  <c:v>-0.18365999999999999</c:v>
                </c:pt>
                <c:pt idx="13850">
                  <c:v>-0.18257899999999999</c:v>
                </c:pt>
                <c:pt idx="13851">
                  <c:v>-0.18126500000000001</c:v>
                </c:pt>
                <c:pt idx="13852">
                  <c:v>-0.18022199999999999</c:v>
                </c:pt>
                <c:pt idx="13853">
                  <c:v>-0.17901800000000001</c:v>
                </c:pt>
                <c:pt idx="13854">
                  <c:v>-0.17807300000000001</c:v>
                </c:pt>
                <c:pt idx="13855">
                  <c:v>-0.177179</c:v>
                </c:pt>
                <c:pt idx="13856">
                  <c:v>-0.17621000000000001</c:v>
                </c:pt>
                <c:pt idx="13857">
                  <c:v>-0.17538799999999999</c:v>
                </c:pt>
                <c:pt idx="13858">
                  <c:v>-0.17478099999999999</c:v>
                </c:pt>
                <c:pt idx="13859">
                  <c:v>-0.173982</c:v>
                </c:pt>
                <c:pt idx="13860">
                  <c:v>-0.17329600000000001</c:v>
                </c:pt>
                <c:pt idx="13861">
                  <c:v>-0.17277899999999999</c:v>
                </c:pt>
                <c:pt idx="13862">
                  <c:v>-0.172184</c:v>
                </c:pt>
                <c:pt idx="13863">
                  <c:v>-0.17179800000000001</c:v>
                </c:pt>
                <c:pt idx="13864">
                  <c:v>-0.171184</c:v>
                </c:pt>
                <c:pt idx="13865">
                  <c:v>-0.17085400000000001</c:v>
                </c:pt>
                <c:pt idx="13866">
                  <c:v>-0.17064599999999999</c:v>
                </c:pt>
                <c:pt idx="13867">
                  <c:v>-0.170488</c:v>
                </c:pt>
                <c:pt idx="13868">
                  <c:v>-0.170122</c:v>
                </c:pt>
                <c:pt idx="13869">
                  <c:v>-0.17021800000000001</c:v>
                </c:pt>
                <c:pt idx="13870">
                  <c:v>-0.17011399999999999</c:v>
                </c:pt>
                <c:pt idx="13871">
                  <c:v>-0.17008200000000001</c:v>
                </c:pt>
                <c:pt idx="13872">
                  <c:v>-0.17013300000000001</c:v>
                </c:pt>
                <c:pt idx="13873">
                  <c:v>-0.170069</c:v>
                </c:pt>
                <c:pt idx="13874">
                  <c:v>-0.170402</c:v>
                </c:pt>
                <c:pt idx="13875">
                  <c:v>-0.170713</c:v>
                </c:pt>
                <c:pt idx="13876">
                  <c:v>-0.17061999999999999</c:v>
                </c:pt>
                <c:pt idx="13877">
                  <c:v>-0.17102000000000001</c:v>
                </c:pt>
                <c:pt idx="13878">
                  <c:v>-0.171238</c:v>
                </c:pt>
                <c:pt idx="13879">
                  <c:v>-0.17177300000000001</c:v>
                </c:pt>
                <c:pt idx="13880">
                  <c:v>-0.17213200000000001</c:v>
                </c:pt>
                <c:pt idx="13881">
                  <c:v>-0.1726</c:v>
                </c:pt>
                <c:pt idx="13882">
                  <c:v>-0.172904</c:v>
                </c:pt>
                <c:pt idx="13883">
                  <c:v>-0.17333999999999999</c:v>
                </c:pt>
                <c:pt idx="13884">
                  <c:v>-0.17377200000000001</c:v>
                </c:pt>
                <c:pt idx="13885">
                  <c:v>-0.174347</c:v>
                </c:pt>
                <c:pt idx="13886">
                  <c:v>-0.17487800000000001</c:v>
                </c:pt>
                <c:pt idx="13887" formatCode="0.00E+00">
                  <c:v>-0.175452</c:v>
                </c:pt>
                <c:pt idx="13888">
                  <c:v>-0.17593700000000001</c:v>
                </c:pt>
                <c:pt idx="13889">
                  <c:v>-0.17655599999999999</c:v>
                </c:pt>
                <c:pt idx="13890">
                  <c:v>-0.17711499999999999</c:v>
                </c:pt>
                <c:pt idx="13891">
                  <c:v>-0.17763100000000001</c:v>
                </c:pt>
                <c:pt idx="13892">
                  <c:v>-0.17823</c:v>
                </c:pt>
                <c:pt idx="13893">
                  <c:v>-0.178673</c:v>
                </c:pt>
                <c:pt idx="13894">
                  <c:v>-0.17916000000000001</c:v>
                </c:pt>
                <c:pt idx="13895">
                  <c:v>-0.179786</c:v>
                </c:pt>
                <c:pt idx="13896">
                  <c:v>-0.18031</c:v>
                </c:pt>
                <c:pt idx="13897">
                  <c:v>-0.18069199999999999</c:v>
                </c:pt>
                <c:pt idx="13898">
                  <c:v>-0.181058</c:v>
                </c:pt>
                <c:pt idx="13899">
                  <c:v>-0.18132300000000001</c:v>
                </c:pt>
                <c:pt idx="13900">
                  <c:v>-0.18188299999999999</c:v>
                </c:pt>
                <c:pt idx="13901">
                  <c:v>-0.18219099999999999</c:v>
                </c:pt>
                <c:pt idx="13902">
                  <c:v>-0.18256900000000001</c:v>
                </c:pt>
                <c:pt idx="13903">
                  <c:v>-0.182674</c:v>
                </c:pt>
                <c:pt idx="13904">
                  <c:v>-0.182696</c:v>
                </c:pt>
                <c:pt idx="13905">
                  <c:v>-0.182838</c:v>
                </c:pt>
                <c:pt idx="13906">
                  <c:v>-0.18290100000000001</c:v>
                </c:pt>
                <c:pt idx="13907">
                  <c:v>-0.183063</c:v>
                </c:pt>
                <c:pt idx="13908">
                  <c:v>-0.182759</c:v>
                </c:pt>
                <c:pt idx="13909">
                  <c:v>-0.18268799999999999</c:v>
                </c:pt>
                <c:pt idx="13910">
                  <c:v>-0.182397</c:v>
                </c:pt>
                <c:pt idx="13911">
                  <c:v>-0.182259</c:v>
                </c:pt>
                <c:pt idx="13912">
                  <c:v>-0.18210999999999999</c:v>
                </c:pt>
                <c:pt idx="13913">
                  <c:v>-0.18152799999999999</c:v>
                </c:pt>
                <c:pt idx="13914">
                  <c:v>-0.181037</c:v>
                </c:pt>
                <c:pt idx="13915">
                  <c:v>-0.180643</c:v>
                </c:pt>
                <c:pt idx="13916">
                  <c:v>-0.180009</c:v>
                </c:pt>
                <c:pt idx="13917">
                  <c:v>-0.17907000000000001</c:v>
                </c:pt>
                <c:pt idx="13918">
                  <c:v>-0.17858499999999999</c:v>
                </c:pt>
                <c:pt idx="13919">
                  <c:v>-0.17774699999999999</c:v>
                </c:pt>
                <c:pt idx="13920">
                  <c:v>-0.17666200000000001</c:v>
                </c:pt>
                <c:pt idx="13921">
                  <c:v>-0.17583399999999999</c:v>
                </c:pt>
                <c:pt idx="13922">
                  <c:v>-0.17486399999999999</c:v>
                </c:pt>
                <c:pt idx="13923">
                  <c:v>-0.173513</c:v>
                </c:pt>
                <c:pt idx="13924">
                  <c:v>-0.172262</c:v>
                </c:pt>
                <c:pt idx="13925">
                  <c:v>-0.17094500000000001</c:v>
                </c:pt>
                <c:pt idx="13926">
                  <c:v>-0.16935500000000001</c:v>
                </c:pt>
                <c:pt idx="13927">
                  <c:v>-0.167819</c:v>
                </c:pt>
                <c:pt idx="13928">
                  <c:v>-0.166181</c:v>
                </c:pt>
                <c:pt idx="13929">
                  <c:v>-0.16470099999999999</c:v>
                </c:pt>
                <c:pt idx="13930">
                  <c:v>-0.16239200000000001</c:v>
                </c:pt>
                <c:pt idx="13931">
                  <c:v>-0.16062199999999999</c:v>
                </c:pt>
                <c:pt idx="13932">
                  <c:v>-0.15848499999999999</c:v>
                </c:pt>
                <c:pt idx="13933">
                  <c:v>-0.15652199999999999</c:v>
                </c:pt>
                <c:pt idx="13934">
                  <c:v>-0.154256</c:v>
                </c:pt>
                <c:pt idx="13935">
                  <c:v>-0.15193599999999999</c:v>
                </c:pt>
                <c:pt idx="13936">
                  <c:v>-0.149446</c:v>
                </c:pt>
                <c:pt idx="13937">
                  <c:v>-0.146734</c:v>
                </c:pt>
                <c:pt idx="13938">
                  <c:v>-0.14424500000000001</c:v>
                </c:pt>
                <c:pt idx="13939">
                  <c:v>-0.14147799999999999</c:v>
                </c:pt>
                <c:pt idx="13940">
                  <c:v>-0.13858999999999999</c:v>
                </c:pt>
                <c:pt idx="13941">
                  <c:v>-0.13559399999999999</c:v>
                </c:pt>
                <c:pt idx="13942">
                  <c:v>-0.132552</c:v>
                </c:pt>
                <c:pt idx="13943">
                  <c:v>-0.12929499999999999</c:v>
                </c:pt>
                <c:pt idx="13944">
                  <c:v>-0.126165</c:v>
                </c:pt>
                <c:pt idx="13945">
                  <c:v>-0.122906</c:v>
                </c:pt>
                <c:pt idx="13946">
                  <c:v>-0.119509</c:v>
                </c:pt>
                <c:pt idx="13947">
                  <c:v>-0.11607199999999999</c:v>
                </c:pt>
                <c:pt idx="13948">
                  <c:v>-0.11253100000000001</c:v>
                </c:pt>
                <c:pt idx="13949">
                  <c:v>-0.108903</c:v>
                </c:pt>
                <c:pt idx="13950">
                  <c:v>-0.105402</c:v>
                </c:pt>
                <c:pt idx="13951">
                  <c:v>-0.10162599999999999</c:v>
                </c:pt>
                <c:pt idx="13952">
                  <c:v>-9.8016699999999998E-2</c:v>
                </c:pt>
                <c:pt idx="13953">
                  <c:v>-9.4086100000000006E-2</c:v>
                </c:pt>
                <c:pt idx="13954">
                  <c:v>-9.0374899999999994E-2</c:v>
                </c:pt>
                <c:pt idx="13955">
                  <c:v>-8.6535100000000004E-2</c:v>
                </c:pt>
                <c:pt idx="13956">
                  <c:v>-8.2551600000000003E-2</c:v>
                </c:pt>
                <c:pt idx="13957">
                  <c:v>-7.87249E-2</c:v>
                </c:pt>
                <c:pt idx="13958">
                  <c:v>-7.4659500000000004E-2</c:v>
                </c:pt>
                <c:pt idx="13959">
                  <c:v>-7.0840799999999995E-2</c:v>
                </c:pt>
                <c:pt idx="13960">
                  <c:v>-6.67793E-2</c:v>
                </c:pt>
                <c:pt idx="13961">
                  <c:v>-6.2662499999999996E-2</c:v>
                </c:pt>
                <c:pt idx="13962">
                  <c:v>-5.8289300000000002E-2</c:v>
                </c:pt>
                <c:pt idx="13963">
                  <c:v>-5.4116299999999999E-2</c:v>
                </c:pt>
                <c:pt idx="13964">
                  <c:v>-4.9764500000000003E-2</c:v>
                </c:pt>
                <c:pt idx="13965">
                  <c:v>-4.5299300000000001E-2</c:v>
                </c:pt>
                <c:pt idx="13966">
                  <c:v>-4.0935100000000002E-2</c:v>
                </c:pt>
                <c:pt idx="13967">
                  <c:v>-3.6734799999999998E-2</c:v>
                </c:pt>
                <c:pt idx="13968">
                  <c:v>-3.2220899999999997E-2</c:v>
                </c:pt>
                <c:pt idx="13969">
                  <c:v>-2.7826099999999999E-2</c:v>
                </c:pt>
                <c:pt idx="13970">
                  <c:v>-2.3443200000000001E-2</c:v>
                </c:pt>
                <c:pt idx="13971">
                  <c:v>-1.9262700000000001E-2</c:v>
                </c:pt>
                <c:pt idx="13972">
                  <c:v>-1.4870899999999999E-2</c:v>
                </c:pt>
                <c:pt idx="13973">
                  <c:v>-1.0588500000000001E-2</c:v>
                </c:pt>
                <c:pt idx="13974">
                  <c:v>-6.4446E-3</c:v>
                </c:pt>
                <c:pt idx="13975">
                  <c:v>-2.04915E-3</c:v>
                </c:pt>
                <c:pt idx="13976">
                  <c:v>2.0148000000000002E-3</c:v>
                </c:pt>
                <c:pt idx="13977">
                  <c:v>6.34002E-3</c:v>
                </c:pt>
                <c:pt idx="13978">
                  <c:v>1.03515E-2</c:v>
                </c:pt>
                <c:pt idx="13979">
                  <c:v>1.4510199999999999E-2</c:v>
                </c:pt>
                <c:pt idx="13980">
                  <c:v>1.8469699999999999E-2</c:v>
                </c:pt>
                <c:pt idx="13981">
                  <c:v>2.2648000000000001E-2</c:v>
                </c:pt>
                <c:pt idx="13982">
                  <c:v>2.66261E-2</c:v>
                </c:pt>
                <c:pt idx="13983">
                  <c:v>3.0647600000000001E-2</c:v>
                </c:pt>
                <c:pt idx="13984">
                  <c:v>3.43708E-2</c:v>
                </c:pt>
                <c:pt idx="13985">
                  <c:v>3.86325E-2</c:v>
                </c:pt>
                <c:pt idx="13986">
                  <c:v>4.2226800000000002E-2</c:v>
                </c:pt>
                <c:pt idx="13987">
                  <c:v>4.6145600000000002E-2</c:v>
                </c:pt>
                <c:pt idx="13988">
                  <c:v>4.9701500000000003E-2</c:v>
                </c:pt>
                <c:pt idx="13989">
                  <c:v>5.3742499999999999E-2</c:v>
                </c:pt>
                <c:pt idx="13990">
                  <c:v>5.7138599999999998E-2</c:v>
                </c:pt>
                <c:pt idx="13991">
                  <c:v>6.09612E-2</c:v>
                </c:pt>
                <c:pt idx="13992">
                  <c:v>6.4426300000000006E-2</c:v>
                </c:pt>
                <c:pt idx="13993">
                  <c:v>6.8071300000000001E-2</c:v>
                </c:pt>
                <c:pt idx="13994">
                  <c:v>7.1118100000000004E-2</c:v>
                </c:pt>
                <c:pt idx="13995">
                  <c:v>7.4553900000000006E-2</c:v>
                </c:pt>
                <c:pt idx="13996">
                  <c:v>7.7839599999999995E-2</c:v>
                </c:pt>
                <c:pt idx="13997">
                  <c:v>8.0852499999999994E-2</c:v>
                </c:pt>
                <c:pt idx="13998">
                  <c:v>8.3724499999999993E-2</c:v>
                </c:pt>
                <c:pt idx="13999">
                  <c:v>8.6702699999999994E-2</c:v>
                </c:pt>
                <c:pt idx="14000">
                  <c:v>8.9617000000000002E-2</c:v>
                </c:pt>
                <c:pt idx="14001">
                  <c:v>9.2114699999999994E-2</c:v>
                </c:pt>
                <c:pt idx="14002">
                  <c:v>9.4973199999999994E-2</c:v>
                </c:pt>
                <c:pt idx="14003">
                  <c:v>9.7648899999999997E-2</c:v>
                </c:pt>
                <c:pt idx="14004">
                  <c:v>0.10001699999999999</c:v>
                </c:pt>
                <c:pt idx="14005">
                  <c:v>0.102495</c:v>
                </c:pt>
                <c:pt idx="14006">
                  <c:v>0.105064</c:v>
                </c:pt>
                <c:pt idx="14007">
                  <c:v>0.107186</c:v>
                </c:pt>
                <c:pt idx="14008">
                  <c:v>0.109787</c:v>
                </c:pt>
                <c:pt idx="14009">
                  <c:v>0.111836</c:v>
                </c:pt>
                <c:pt idx="14010">
                  <c:v>0.11411499999999999</c:v>
                </c:pt>
                <c:pt idx="14011">
                  <c:v>0.115955</c:v>
                </c:pt>
                <c:pt idx="14012">
                  <c:v>0.118019</c:v>
                </c:pt>
                <c:pt idx="14013">
                  <c:v>0.12002599999999999</c:v>
                </c:pt>
                <c:pt idx="14014">
                  <c:v>0.121341</c:v>
                </c:pt>
                <c:pt idx="14015">
                  <c:v>0.123226</c:v>
                </c:pt>
                <c:pt idx="14016">
                  <c:v>0.124755</c:v>
                </c:pt>
                <c:pt idx="14017">
                  <c:v>0.126138</c:v>
                </c:pt>
                <c:pt idx="14018">
                  <c:v>0.12765499999999999</c:v>
                </c:pt>
                <c:pt idx="14019">
                  <c:v>0.128582</c:v>
                </c:pt>
                <c:pt idx="14020">
                  <c:v>0.129945</c:v>
                </c:pt>
                <c:pt idx="14021">
                  <c:v>0.13076099999999999</c:v>
                </c:pt>
                <c:pt idx="14022">
                  <c:v>0.13203300000000001</c:v>
                </c:pt>
                <c:pt idx="14023">
                  <c:v>0.13264400000000001</c:v>
                </c:pt>
                <c:pt idx="14024">
                  <c:v>0.13383900000000001</c:v>
                </c:pt>
                <c:pt idx="14025">
                  <c:v>0.134488</c:v>
                </c:pt>
                <c:pt idx="14026">
                  <c:v>0.135188</c:v>
                </c:pt>
                <c:pt idx="14027">
                  <c:v>0.13600999999999999</c:v>
                </c:pt>
                <c:pt idx="14028">
                  <c:v>0.136685</c:v>
                </c:pt>
                <c:pt idx="14029">
                  <c:v>0.137403</c:v>
                </c:pt>
                <c:pt idx="14030">
                  <c:v>0.13770399999999999</c:v>
                </c:pt>
                <c:pt idx="14031">
                  <c:v>0.13848199999999999</c:v>
                </c:pt>
                <c:pt idx="14032">
                  <c:v>0.138738</c:v>
                </c:pt>
                <c:pt idx="14033">
                  <c:v>0.139323</c:v>
                </c:pt>
                <c:pt idx="14034">
                  <c:v>0.13945199999999999</c:v>
                </c:pt>
                <c:pt idx="14035">
                  <c:v>0.13953499999999999</c:v>
                </c:pt>
                <c:pt idx="14036">
                  <c:v>0.139819</c:v>
                </c:pt>
                <c:pt idx="14037">
                  <c:v>0.13993</c:v>
                </c:pt>
                <c:pt idx="14038">
                  <c:v>0.13978499999999999</c:v>
                </c:pt>
                <c:pt idx="14039">
                  <c:v>0.13988900000000001</c:v>
                </c:pt>
                <c:pt idx="14040">
                  <c:v>0.139738</c:v>
                </c:pt>
                <c:pt idx="14041">
                  <c:v>0.139677</c:v>
                </c:pt>
                <c:pt idx="14042">
                  <c:v>0.13928099999999999</c:v>
                </c:pt>
                <c:pt idx="14043">
                  <c:v>0.13913200000000001</c:v>
                </c:pt>
                <c:pt idx="14044">
                  <c:v>0.13872200000000001</c:v>
                </c:pt>
                <c:pt idx="14045">
                  <c:v>0.13836100000000001</c:v>
                </c:pt>
                <c:pt idx="14046">
                  <c:v>0.13823299999999999</c:v>
                </c:pt>
                <c:pt idx="14047">
                  <c:v>0.137877</c:v>
                </c:pt>
                <c:pt idx="14048">
                  <c:v>0.13736999999999999</c:v>
                </c:pt>
                <c:pt idx="14049">
                  <c:v>0.13686699999999999</c:v>
                </c:pt>
                <c:pt idx="14050">
                  <c:v>0.136769</c:v>
                </c:pt>
                <c:pt idx="14051">
                  <c:v>0.136185</c:v>
                </c:pt>
                <c:pt idx="14052">
                  <c:v>0.13578299999999999</c:v>
                </c:pt>
                <c:pt idx="14053">
                  <c:v>0.13558000000000001</c:v>
                </c:pt>
                <c:pt idx="14054">
                  <c:v>0.13484599999999999</c:v>
                </c:pt>
                <c:pt idx="14055">
                  <c:v>0.13456499999999999</c:v>
                </c:pt>
                <c:pt idx="14056">
                  <c:v>0.13381599999999999</c:v>
                </c:pt>
                <c:pt idx="14057">
                  <c:v>0.13363</c:v>
                </c:pt>
                <c:pt idx="14058">
                  <c:v>0.13297700000000001</c:v>
                </c:pt>
                <c:pt idx="14059">
                  <c:v>0.132491</c:v>
                </c:pt>
                <c:pt idx="14060">
                  <c:v>0.131939</c:v>
                </c:pt>
                <c:pt idx="14061">
                  <c:v>0.13144800000000001</c:v>
                </c:pt>
                <c:pt idx="14062">
                  <c:v>0.13101699999999999</c:v>
                </c:pt>
                <c:pt idx="14063">
                  <c:v>0.13059100000000001</c:v>
                </c:pt>
                <c:pt idx="14064">
                  <c:v>0.13009799999999999</c:v>
                </c:pt>
                <c:pt idx="14065">
                  <c:v>0.12953999999999999</c:v>
                </c:pt>
                <c:pt idx="14066">
                  <c:v>0.12915499999999999</c:v>
                </c:pt>
                <c:pt idx="14067">
                  <c:v>0.12867400000000001</c:v>
                </c:pt>
                <c:pt idx="14068">
                  <c:v>0.12826199999999999</c:v>
                </c:pt>
                <c:pt idx="14069">
                  <c:v>0.127967</c:v>
                </c:pt>
                <c:pt idx="14070">
                  <c:v>0.12756200000000001</c:v>
                </c:pt>
                <c:pt idx="14071">
                  <c:v>0.12715799999999999</c:v>
                </c:pt>
                <c:pt idx="14072">
                  <c:v>0.12698000000000001</c:v>
                </c:pt>
                <c:pt idx="14073">
                  <c:v>0.126637</c:v>
                </c:pt>
                <c:pt idx="14074">
                  <c:v>0.12653300000000001</c:v>
                </c:pt>
                <c:pt idx="14075">
                  <c:v>0.12606700000000001</c:v>
                </c:pt>
                <c:pt idx="14076">
                  <c:v>0.125976</c:v>
                </c:pt>
                <c:pt idx="14077">
                  <c:v>0.12570000000000001</c:v>
                </c:pt>
                <c:pt idx="14078">
                  <c:v>0.12570200000000001</c:v>
                </c:pt>
                <c:pt idx="14079">
                  <c:v>0.12545700000000001</c:v>
                </c:pt>
                <c:pt idx="14080">
                  <c:v>0.12559500000000001</c:v>
                </c:pt>
                <c:pt idx="14081">
                  <c:v>0.12529199999999999</c:v>
                </c:pt>
                <c:pt idx="14082">
                  <c:v>0.12523899999999999</c:v>
                </c:pt>
                <c:pt idx="14083">
                  <c:v>0.125417</c:v>
                </c:pt>
                <c:pt idx="14084">
                  <c:v>0.12548500000000001</c:v>
                </c:pt>
                <c:pt idx="14085">
                  <c:v>0.12561</c:v>
                </c:pt>
                <c:pt idx="14086">
                  <c:v>0.12586700000000001</c:v>
                </c:pt>
                <c:pt idx="14087">
                  <c:v>0.126004</c:v>
                </c:pt>
                <c:pt idx="14088">
                  <c:v>0.12628200000000001</c:v>
                </c:pt>
                <c:pt idx="14089">
                  <c:v>0.12669900000000001</c:v>
                </c:pt>
                <c:pt idx="14090">
                  <c:v>0.12725500000000001</c:v>
                </c:pt>
                <c:pt idx="14091">
                  <c:v>0.12772700000000001</c:v>
                </c:pt>
                <c:pt idx="14092">
                  <c:v>0.12812999999999999</c:v>
                </c:pt>
                <c:pt idx="14093">
                  <c:v>0.128723</c:v>
                </c:pt>
                <c:pt idx="14094">
                  <c:v>0.12947500000000001</c:v>
                </c:pt>
                <c:pt idx="14095">
                  <c:v>0.13006499999999999</c:v>
                </c:pt>
                <c:pt idx="14096">
                  <c:v>0.130884</c:v>
                </c:pt>
                <c:pt idx="14097">
                  <c:v>0.131582</c:v>
                </c:pt>
                <c:pt idx="14098">
                  <c:v>0.13235</c:v>
                </c:pt>
                <c:pt idx="14099">
                  <c:v>0.133303</c:v>
                </c:pt>
                <c:pt idx="14100">
                  <c:v>0.13436400000000001</c:v>
                </c:pt>
                <c:pt idx="14101">
                  <c:v>0.13533500000000001</c:v>
                </c:pt>
                <c:pt idx="14102">
                  <c:v>0.136407</c:v>
                </c:pt>
                <c:pt idx="14103">
                  <c:v>0.13764699999999999</c:v>
                </c:pt>
                <c:pt idx="14104">
                  <c:v>0.13874600000000001</c:v>
                </c:pt>
                <c:pt idx="14105">
                  <c:v>0.14020099999999999</c:v>
                </c:pt>
                <c:pt idx="14106">
                  <c:v>0.14133000000000001</c:v>
                </c:pt>
                <c:pt idx="14107">
                  <c:v>0.14275299999999999</c:v>
                </c:pt>
                <c:pt idx="14108">
                  <c:v>0.14411399999999999</c:v>
                </c:pt>
                <c:pt idx="14109">
                  <c:v>0.145479</c:v>
                </c:pt>
                <c:pt idx="14110">
                  <c:v>0.146949</c:v>
                </c:pt>
                <c:pt idx="14111">
                  <c:v>0.148456</c:v>
                </c:pt>
                <c:pt idx="14112">
                  <c:v>0.14988599999999999</c:v>
                </c:pt>
                <c:pt idx="14113">
                  <c:v>0.15170900000000001</c:v>
                </c:pt>
                <c:pt idx="14114">
                  <c:v>0.153141</c:v>
                </c:pt>
                <c:pt idx="14115">
                  <c:v>0.154921</c:v>
                </c:pt>
                <c:pt idx="14116">
                  <c:v>0.15660499999999999</c:v>
                </c:pt>
                <c:pt idx="14117">
                  <c:v>0.15853300000000001</c:v>
                </c:pt>
                <c:pt idx="14118">
                  <c:v>0.160297</c:v>
                </c:pt>
                <c:pt idx="14119">
                  <c:v>0.162189</c:v>
                </c:pt>
                <c:pt idx="14120">
                  <c:v>0.164074</c:v>
                </c:pt>
                <c:pt idx="14121">
                  <c:v>0.16587499999999999</c:v>
                </c:pt>
                <c:pt idx="14122">
                  <c:v>0.167938</c:v>
                </c:pt>
                <c:pt idx="14123">
                  <c:v>0.169991</c:v>
                </c:pt>
                <c:pt idx="14124">
                  <c:v>0.17200799999999999</c:v>
                </c:pt>
                <c:pt idx="14125">
                  <c:v>0.17396500000000001</c:v>
                </c:pt>
                <c:pt idx="14126">
                  <c:v>0.17618700000000001</c:v>
                </c:pt>
                <c:pt idx="14127">
                  <c:v>0.17802299999999999</c:v>
                </c:pt>
                <c:pt idx="14128">
                  <c:v>0.18041599999999999</c:v>
                </c:pt>
                <c:pt idx="14129">
                  <c:v>0.18242700000000001</c:v>
                </c:pt>
                <c:pt idx="14130">
                  <c:v>0.18462000000000001</c:v>
                </c:pt>
                <c:pt idx="14131">
                  <c:v>0.18670600000000001</c:v>
                </c:pt>
                <c:pt idx="14132">
                  <c:v>0.188994</c:v>
                </c:pt>
                <c:pt idx="14133">
                  <c:v>0.19139300000000001</c:v>
                </c:pt>
                <c:pt idx="14134">
                  <c:v>0.19327900000000001</c:v>
                </c:pt>
                <c:pt idx="14135">
                  <c:v>0.19564899999999999</c:v>
                </c:pt>
                <c:pt idx="14136">
                  <c:v>0.19786300000000001</c:v>
                </c:pt>
                <c:pt idx="14137">
                  <c:v>0.20003099999999999</c:v>
                </c:pt>
                <c:pt idx="14138">
                  <c:v>0.20230799999999999</c:v>
                </c:pt>
                <c:pt idx="14139">
                  <c:v>0.20474200000000001</c:v>
                </c:pt>
                <c:pt idx="14140">
                  <c:v>0.20691300000000001</c:v>
                </c:pt>
                <c:pt idx="14141">
                  <c:v>0.20888300000000001</c:v>
                </c:pt>
                <c:pt idx="14142">
                  <c:v>0.21130499999999999</c:v>
                </c:pt>
                <c:pt idx="14143">
                  <c:v>0.21351999999999999</c:v>
                </c:pt>
                <c:pt idx="14144">
                  <c:v>0.215533</c:v>
                </c:pt>
                <c:pt idx="14145">
                  <c:v>0.217864</c:v>
                </c:pt>
                <c:pt idx="14146">
                  <c:v>0.21979099999999999</c:v>
                </c:pt>
                <c:pt idx="14147">
                  <c:v>0.221939</c:v>
                </c:pt>
                <c:pt idx="14148">
                  <c:v>0.223993</c:v>
                </c:pt>
                <c:pt idx="14149">
                  <c:v>0.22617899999999999</c:v>
                </c:pt>
                <c:pt idx="14150">
                  <c:v>0.22833999999999999</c:v>
                </c:pt>
                <c:pt idx="14151">
                  <c:v>0.230015</c:v>
                </c:pt>
                <c:pt idx="14152">
                  <c:v>0.232155</c:v>
                </c:pt>
                <c:pt idx="14153">
                  <c:v>0.23405699999999999</c:v>
                </c:pt>
                <c:pt idx="14154">
                  <c:v>0.235763</c:v>
                </c:pt>
                <c:pt idx="14155">
                  <c:v>0.23771</c:v>
                </c:pt>
                <c:pt idx="14156">
                  <c:v>0.239425</c:v>
                </c:pt>
                <c:pt idx="14157">
                  <c:v>0.24094699999999999</c:v>
                </c:pt>
                <c:pt idx="14158">
                  <c:v>0.242455</c:v>
                </c:pt>
                <c:pt idx="14159">
                  <c:v>0.24437600000000001</c:v>
                </c:pt>
                <c:pt idx="14160">
                  <c:v>0.245723</c:v>
                </c:pt>
                <c:pt idx="14161">
                  <c:v>0.247303</c:v>
                </c:pt>
                <c:pt idx="14162">
                  <c:v>0.248611</c:v>
                </c:pt>
                <c:pt idx="14163">
                  <c:v>0.250087</c:v>
                </c:pt>
                <c:pt idx="14164">
                  <c:v>0.25123499999999999</c:v>
                </c:pt>
                <c:pt idx="14165">
                  <c:v>0.25247399999999998</c:v>
                </c:pt>
                <c:pt idx="14166">
                  <c:v>0.25367800000000001</c:v>
                </c:pt>
                <c:pt idx="14167">
                  <c:v>0.25456000000000001</c:v>
                </c:pt>
                <c:pt idx="14168">
                  <c:v>0.25578699999999999</c:v>
                </c:pt>
                <c:pt idx="14169">
                  <c:v>0.25644600000000001</c:v>
                </c:pt>
                <c:pt idx="14170">
                  <c:v>0.25746999999999998</c:v>
                </c:pt>
                <c:pt idx="14171">
                  <c:v>0.25839200000000001</c:v>
                </c:pt>
                <c:pt idx="14172">
                  <c:v>0.25893899999999997</c:v>
                </c:pt>
                <c:pt idx="14173">
                  <c:v>0.25959599999999999</c:v>
                </c:pt>
                <c:pt idx="14174">
                  <c:v>0.26013399999999998</c:v>
                </c:pt>
                <c:pt idx="14175">
                  <c:v>0.26059100000000002</c:v>
                </c:pt>
                <c:pt idx="14176">
                  <c:v>0.26114500000000002</c:v>
                </c:pt>
                <c:pt idx="14177">
                  <c:v>0.26149099999999997</c:v>
                </c:pt>
                <c:pt idx="14178">
                  <c:v>0.26162299999999999</c:v>
                </c:pt>
                <c:pt idx="14179">
                  <c:v>0.26183400000000001</c:v>
                </c:pt>
                <c:pt idx="14180">
                  <c:v>0.26192599999999999</c:v>
                </c:pt>
                <c:pt idx="14181">
                  <c:v>0.26181599999999999</c:v>
                </c:pt>
                <c:pt idx="14182">
                  <c:v>0.26189400000000002</c:v>
                </c:pt>
                <c:pt idx="14183">
                  <c:v>0.26172800000000002</c:v>
                </c:pt>
                <c:pt idx="14184">
                  <c:v>0.26142900000000002</c:v>
                </c:pt>
                <c:pt idx="14185">
                  <c:v>0.26105400000000001</c:v>
                </c:pt>
                <c:pt idx="14186">
                  <c:v>0.26069500000000001</c:v>
                </c:pt>
                <c:pt idx="14187">
                  <c:v>0.260237</c:v>
                </c:pt>
                <c:pt idx="14188">
                  <c:v>0.259635</c:v>
                </c:pt>
                <c:pt idx="14189">
                  <c:v>0.25892399999999999</c:v>
                </c:pt>
                <c:pt idx="14190">
                  <c:v>0.25825300000000001</c:v>
                </c:pt>
                <c:pt idx="14191">
                  <c:v>0.25742100000000001</c:v>
                </c:pt>
                <c:pt idx="14192">
                  <c:v>0.25669999999999998</c:v>
                </c:pt>
                <c:pt idx="14193">
                  <c:v>0.25555600000000001</c:v>
                </c:pt>
                <c:pt idx="14194">
                  <c:v>0.25451699999999999</c:v>
                </c:pt>
                <c:pt idx="14195">
                  <c:v>0.25358399999999998</c:v>
                </c:pt>
                <c:pt idx="14196">
                  <c:v>0.25245000000000001</c:v>
                </c:pt>
                <c:pt idx="14197">
                  <c:v>0.251197</c:v>
                </c:pt>
                <c:pt idx="14198">
                  <c:v>0.249977</c:v>
                </c:pt>
                <c:pt idx="14199">
                  <c:v>0.24861</c:v>
                </c:pt>
                <c:pt idx="14200">
                  <c:v>0.247308</c:v>
                </c:pt>
                <c:pt idx="14201">
                  <c:v>0.245782</c:v>
                </c:pt>
                <c:pt idx="14202">
                  <c:v>0.244342</c:v>
                </c:pt>
                <c:pt idx="14203">
                  <c:v>0.24280499999999999</c:v>
                </c:pt>
                <c:pt idx="14204">
                  <c:v>0.241068</c:v>
                </c:pt>
                <c:pt idx="14205">
                  <c:v>0.23930000000000001</c:v>
                </c:pt>
                <c:pt idx="14206">
                  <c:v>0.23769100000000001</c:v>
                </c:pt>
                <c:pt idx="14207">
                  <c:v>0.23547899999999999</c:v>
                </c:pt>
                <c:pt idx="14208">
                  <c:v>0.23397100000000001</c:v>
                </c:pt>
                <c:pt idx="14209">
                  <c:v>0.23174900000000001</c:v>
                </c:pt>
                <c:pt idx="14210">
                  <c:v>0.22964699999999999</c:v>
                </c:pt>
                <c:pt idx="14211">
                  <c:v>0.22756100000000001</c:v>
                </c:pt>
                <c:pt idx="14212">
                  <c:v>0.22562399999999999</c:v>
                </c:pt>
                <c:pt idx="14213">
                  <c:v>0.22375200000000001</c:v>
                </c:pt>
                <c:pt idx="14214">
                  <c:v>0.22101599999999999</c:v>
                </c:pt>
                <c:pt idx="14215">
                  <c:v>0.218802</c:v>
                </c:pt>
                <c:pt idx="14216">
                  <c:v>0.216669</c:v>
                </c:pt>
                <c:pt idx="14217">
                  <c:v>0.214369</c:v>
                </c:pt>
                <c:pt idx="14218">
                  <c:v>0.211814</c:v>
                </c:pt>
                <c:pt idx="14219">
                  <c:v>0.209758</c:v>
                </c:pt>
                <c:pt idx="14220">
                  <c:v>0.20724400000000001</c:v>
                </c:pt>
                <c:pt idx="14221">
                  <c:v>0.20460900000000001</c:v>
                </c:pt>
                <c:pt idx="14222">
                  <c:v>0.20241899999999999</c:v>
                </c:pt>
                <c:pt idx="14223">
                  <c:v>0.200021</c:v>
                </c:pt>
                <c:pt idx="14224">
                  <c:v>0.19742100000000001</c:v>
                </c:pt>
                <c:pt idx="14225">
                  <c:v>0.19506299999999999</c:v>
                </c:pt>
                <c:pt idx="14226">
                  <c:v>0.19243399999999999</c:v>
                </c:pt>
                <c:pt idx="14227">
                  <c:v>0.18990799999999999</c:v>
                </c:pt>
                <c:pt idx="14228">
                  <c:v>0.18732699999999999</c:v>
                </c:pt>
                <c:pt idx="14229">
                  <c:v>0.18468999999999999</c:v>
                </c:pt>
                <c:pt idx="14230">
                  <c:v>0.182227</c:v>
                </c:pt>
                <c:pt idx="14231">
                  <c:v>0.17919399999999999</c:v>
                </c:pt>
                <c:pt idx="14232">
                  <c:v>0.17671000000000001</c:v>
                </c:pt>
                <c:pt idx="14233">
                  <c:v>0.174205</c:v>
                </c:pt>
                <c:pt idx="14234">
                  <c:v>0.17127000000000001</c:v>
                </c:pt>
                <c:pt idx="14235">
                  <c:v>0.168466</c:v>
                </c:pt>
                <c:pt idx="14236">
                  <c:v>0.165935</c:v>
                </c:pt>
                <c:pt idx="14237">
                  <c:v>0.162967</c:v>
                </c:pt>
                <c:pt idx="14238">
                  <c:v>0.160302</c:v>
                </c:pt>
                <c:pt idx="14239">
                  <c:v>0.157608</c:v>
                </c:pt>
                <c:pt idx="14240">
                  <c:v>0.15461</c:v>
                </c:pt>
                <c:pt idx="14241">
                  <c:v>0.15172099999999999</c:v>
                </c:pt>
                <c:pt idx="14242">
                  <c:v>0.149176</c:v>
                </c:pt>
                <c:pt idx="14243">
                  <c:v>0.146258</c:v>
                </c:pt>
                <c:pt idx="14244">
                  <c:v>0.143458</c:v>
                </c:pt>
                <c:pt idx="14245">
                  <c:v>0.14077000000000001</c:v>
                </c:pt>
                <c:pt idx="14246">
                  <c:v>0.137876</c:v>
                </c:pt>
                <c:pt idx="14247">
                  <c:v>0.13512399999999999</c:v>
                </c:pt>
                <c:pt idx="14248">
                  <c:v>0.13237199999999999</c:v>
                </c:pt>
                <c:pt idx="14249">
                  <c:v>0.129664</c:v>
                </c:pt>
                <c:pt idx="14250">
                  <c:v>0.12698000000000001</c:v>
                </c:pt>
                <c:pt idx="14251">
                  <c:v>0.123963</c:v>
                </c:pt>
                <c:pt idx="14252">
                  <c:v>0.12145599999999999</c:v>
                </c:pt>
                <c:pt idx="14253">
                  <c:v>0.118646</c:v>
                </c:pt>
                <c:pt idx="14254">
                  <c:v>0.1158</c:v>
                </c:pt>
                <c:pt idx="14255">
                  <c:v>0.11323800000000001</c:v>
                </c:pt>
                <c:pt idx="14256">
                  <c:v>0.110345</c:v>
                </c:pt>
                <c:pt idx="14257">
                  <c:v>0.10753500000000001</c:v>
                </c:pt>
                <c:pt idx="14258">
                  <c:v>0.105115</c:v>
                </c:pt>
                <c:pt idx="14259">
                  <c:v>0.10230499999999999</c:v>
                </c:pt>
                <c:pt idx="14260">
                  <c:v>9.9726700000000001E-2</c:v>
                </c:pt>
                <c:pt idx="14261">
                  <c:v>9.6915000000000001E-2</c:v>
                </c:pt>
                <c:pt idx="14262">
                  <c:v>9.4469999999999998E-2</c:v>
                </c:pt>
                <c:pt idx="14263">
                  <c:v>9.1811400000000001E-2</c:v>
                </c:pt>
                <c:pt idx="14264">
                  <c:v>8.9334999999999998E-2</c:v>
                </c:pt>
                <c:pt idx="14265">
                  <c:v>8.6739499999999997E-2</c:v>
                </c:pt>
                <c:pt idx="14266">
                  <c:v>8.4178100000000006E-2</c:v>
                </c:pt>
                <c:pt idx="14267">
                  <c:v>8.1544400000000003E-2</c:v>
                </c:pt>
                <c:pt idx="14268">
                  <c:v>7.9046400000000003E-2</c:v>
                </c:pt>
                <c:pt idx="14269">
                  <c:v>7.6616199999999995E-2</c:v>
                </c:pt>
                <c:pt idx="14270">
                  <c:v>7.4212500000000001E-2</c:v>
                </c:pt>
                <c:pt idx="14271">
                  <c:v>7.1706400000000003E-2</c:v>
                </c:pt>
                <c:pt idx="14272">
                  <c:v>6.9113999999999995E-2</c:v>
                </c:pt>
                <c:pt idx="14273">
                  <c:v>6.6749000000000003E-2</c:v>
                </c:pt>
                <c:pt idx="14274">
                  <c:v>6.4360500000000001E-2</c:v>
                </c:pt>
                <c:pt idx="14275">
                  <c:v>6.19515E-2</c:v>
                </c:pt>
                <c:pt idx="14276">
                  <c:v>5.9440600000000003E-2</c:v>
                </c:pt>
                <c:pt idx="14277">
                  <c:v>5.7036999999999997E-2</c:v>
                </c:pt>
                <c:pt idx="14278">
                  <c:v>5.4660100000000003E-2</c:v>
                </c:pt>
                <c:pt idx="14279">
                  <c:v>5.2197199999999999E-2</c:v>
                </c:pt>
                <c:pt idx="14280">
                  <c:v>4.9863900000000003E-2</c:v>
                </c:pt>
                <c:pt idx="14281">
                  <c:v>4.7628200000000002E-2</c:v>
                </c:pt>
                <c:pt idx="14282">
                  <c:v>4.5048199999999997E-2</c:v>
                </c:pt>
                <c:pt idx="14283">
                  <c:v>4.2867599999999999E-2</c:v>
                </c:pt>
                <c:pt idx="14284">
                  <c:v>4.0435400000000003E-2</c:v>
                </c:pt>
                <c:pt idx="14285">
                  <c:v>3.8270100000000001E-2</c:v>
                </c:pt>
                <c:pt idx="14286">
                  <c:v>3.5950299999999998E-2</c:v>
                </c:pt>
                <c:pt idx="14287">
                  <c:v>3.3603000000000001E-2</c:v>
                </c:pt>
                <c:pt idx="14288">
                  <c:v>3.1386499999999998E-2</c:v>
                </c:pt>
                <c:pt idx="14289">
                  <c:v>2.9150100000000002E-2</c:v>
                </c:pt>
                <c:pt idx="14290">
                  <c:v>2.6984399999999999E-2</c:v>
                </c:pt>
                <c:pt idx="14291">
                  <c:v>2.4589300000000001E-2</c:v>
                </c:pt>
                <c:pt idx="14292">
                  <c:v>2.2383900000000002E-2</c:v>
                </c:pt>
                <c:pt idx="14293">
                  <c:v>2.0215799999999999E-2</c:v>
                </c:pt>
                <c:pt idx="14294">
                  <c:v>1.7994300000000001E-2</c:v>
                </c:pt>
                <c:pt idx="14295">
                  <c:v>1.5787700000000002E-2</c:v>
                </c:pt>
                <c:pt idx="14296">
                  <c:v>1.3606699999999999E-2</c:v>
                </c:pt>
                <c:pt idx="14297">
                  <c:v>1.13329E-2</c:v>
                </c:pt>
                <c:pt idx="14298">
                  <c:v>9.0559300000000002E-3</c:v>
                </c:pt>
                <c:pt idx="14299">
                  <c:v>6.8984500000000004E-3</c:v>
                </c:pt>
                <c:pt idx="14300">
                  <c:v>4.7042999999999998E-3</c:v>
                </c:pt>
                <c:pt idx="14301">
                  <c:v>2.4947400000000001E-3</c:v>
                </c:pt>
                <c:pt idx="14302">
                  <c:v>2.7337800000000001E-4</c:v>
                </c:pt>
                <c:pt idx="14303">
                  <c:v>-1.9199600000000001E-3</c:v>
                </c:pt>
                <c:pt idx="14304">
                  <c:v>-4.4960699999999996E-3</c:v>
                </c:pt>
                <c:pt idx="14305">
                  <c:v>-6.5473800000000002E-3</c:v>
                </c:pt>
                <c:pt idx="14306">
                  <c:v>-8.9627300000000003E-3</c:v>
                </c:pt>
                <c:pt idx="14307">
                  <c:v>-1.1080400000000001E-2</c:v>
                </c:pt>
                <c:pt idx="14308">
                  <c:v>-1.35088E-2</c:v>
                </c:pt>
                <c:pt idx="14309">
                  <c:v>-1.5756800000000001E-2</c:v>
                </c:pt>
                <c:pt idx="14310">
                  <c:v>-1.8192400000000001E-2</c:v>
                </c:pt>
                <c:pt idx="14311">
                  <c:v>-2.05849E-2</c:v>
                </c:pt>
                <c:pt idx="14312">
                  <c:v>-2.26705E-2</c:v>
                </c:pt>
                <c:pt idx="14313">
                  <c:v>-2.5121899999999999E-2</c:v>
                </c:pt>
                <c:pt idx="14314">
                  <c:v>-2.75012E-2</c:v>
                </c:pt>
                <c:pt idx="14315">
                  <c:v>-2.9886300000000001E-2</c:v>
                </c:pt>
                <c:pt idx="14316">
                  <c:v>-3.2228899999999998E-2</c:v>
                </c:pt>
                <c:pt idx="14317">
                  <c:v>-3.47417E-2</c:v>
                </c:pt>
                <c:pt idx="14318">
                  <c:v>-3.7027900000000002E-2</c:v>
                </c:pt>
                <c:pt idx="14319">
                  <c:v>-3.9596300000000001E-2</c:v>
                </c:pt>
                <c:pt idx="14320">
                  <c:v>-4.1901800000000003E-2</c:v>
                </c:pt>
                <c:pt idx="14321">
                  <c:v>-4.4319699999999997E-2</c:v>
                </c:pt>
                <c:pt idx="14322">
                  <c:v>-4.6811600000000002E-2</c:v>
                </c:pt>
                <c:pt idx="14323">
                  <c:v>-4.9170499999999999E-2</c:v>
                </c:pt>
                <c:pt idx="14324">
                  <c:v>-5.1588599999999998E-2</c:v>
                </c:pt>
                <c:pt idx="14325">
                  <c:v>-5.4165699999999997E-2</c:v>
                </c:pt>
                <c:pt idx="14326">
                  <c:v>-5.6453400000000001E-2</c:v>
                </c:pt>
                <c:pt idx="14327">
                  <c:v>-5.90076E-2</c:v>
                </c:pt>
                <c:pt idx="14328">
                  <c:v>-6.1353499999999998E-2</c:v>
                </c:pt>
                <c:pt idx="14329">
                  <c:v>-6.3846799999999995E-2</c:v>
                </c:pt>
                <c:pt idx="14330">
                  <c:v>-6.6129999999999994E-2</c:v>
                </c:pt>
                <c:pt idx="14331">
                  <c:v>-6.8749099999999994E-2</c:v>
                </c:pt>
                <c:pt idx="14332">
                  <c:v>-7.1100200000000002E-2</c:v>
                </c:pt>
                <c:pt idx="14333">
                  <c:v>-7.3525999999999994E-2</c:v>
                </c:pt>
                <c:pt idx="14334">
                  <c:v>-7.6199699999999995E-2</c:v>
                </c:pt>
                <c:pt idx="14335">
                  <c:v>-7.8355400000000006E-2</c:v>
                </c:pt>
                <c:pt idx="14336">
                  <c:v>-8.1032199999999999E-2</c:v>
                </c:pt>
                <c:pt idx="14337">
                  <c:v>-8.3359900000000001E-2</c:v>
                </c:pt>
                <c:pt idx="14338">
                  <c:v>-8.5839399999999996E-2</c:v>
                </c:pt>
                <c:pt idx="14339">
                  <c:v>-8.8247699999999998E-2</c:v>
                </c:pt>
                <c:pt idx="14340">
                  <c:v>-9.0553400000000006E-2</c:v>
                </c:pt>
                <c:pt idx="14341">
                  <c:v>-9.3153899999999998E-2</c:v>
                </c:pt>
                <c:pt idx="14342">
                  <c:v>-9.5216200000000001E-2</c:v>
                </c:pt>
                <c:pt idx="14343">
                  <c:v>-9.7698800000000002E-2</c:v>
                </c:pt>
                <c:pt idx="14344">
                  <c:v>-0.10008400000000001</c:v>
                </c:pt>
                <c:pt idx="14345">
                  <c:v>-0.102398</c:v>
                </c:pt>
                <c:pt idx="14346">
                  <c:v>-0.104764</c:v>
                </c:pt>
                <c:pt idx="14347">
                  <c:v>-0.106834</c:v>
                </c:pt>
                <c:pt idx="14348">
                  <c:v>-0.10921699999999999</c:v>
                </c:pt>
                <c:pt idx="14349">
                  <c:v>-0.111599</c:v>
                </c:pt>
                <c:pt idx="14350">
                  <c:v>-0.113867</c:v>
                </c:pt>
                <c:pt idx="14351">
                  <c:v>-0.115909</c:v>
                </c:pt>
                <c:pt idx="14352">
                  <c:v>-0.118149</c:v>
                </c:pt>
                <c:pt idx="14353">
                  <c:v>-0.120279</c:v>
                </c:pt>
                <c:pt idx="14354">
                  <c:v>-0.122553</c:v>
                </c:pt>
                <c:pt idx="14355">
                  <c:v>-0.124644</c:v>
                </c:pt>
                <c:pt idx="14356">
                  <c:v>-0.12660299999999999</c:v>
                </c:pt>
                <c:pt idx="14357">
                  <c:v>-0.12870999999999999</c:v>
                </c:pt>
                <c:pt idx="14358">
                  <c:v>-0.13070100000000001</c:v>
                </c:pt>
                <c:pt idx="14359">
                  <c:v>-0.132686</c:v>
                </c:pt>
                <c:pt idx="14360">
                  <c:v>-0.134684</c:v>
                </c:pt>
                <c:pt idx="14361">
                  <c:v>-0.13663700000000001</c:v>
                </c:pt>
                <c:pt idx="14362">
                  <c:v>-0.13846600000000001</c:v>
                </c:pt>
                <c:pt idx="14363">
                  <c:v>-0.140206</c:v>
                </c:pt>
                <c:pt idx="14364">
                  <c:v>-0.142294</c:v>
                </c:pt>
                <c:pt idx="14365">
                  <c:v>-0.143844</c:v>
                </c:pt>
                <c:pt idx="14366">
                  <c:v>-0.145533</c:v>
                </c:pt>
                <c:pt idx="14367">
                  <c:v>-0.14729300000000001</c:v>
                </c:pt>
                <c:pt idx="14368">
                  <c:v>-0.14902199999999999</c:v>
                </c:pt>
                <c:pt idx="14369">
                  <c:v>-0.15060200000000001</c:v>
                </c:pt>
                <c:pt idx="14370">
                  <c:v>-0.15213099999999999</c:v>
                </c:pt>
                <c:pt idx="14371">
                  <c:v>-0.15387300000000001</c:v>
                </c:pt>
                <c:pt idx="14372">
                  <c:v>-0.15532499999999999</c:v>
                </c:pt>
                <c:pt idx="14373">
                  <c:v>-0.15693599999999999</c:v>
                </c:pt>
                <c:pt idx="14374">
                  <c:v>-0.15833800000000001</c:v>
                </c:pt>
                <c:pt idx="14375">
                  <c:v>-0.15975700000000001</c:v>
                </c:pt>
                <c:pt idx="14376">
                  <c:v>-0.161243</c:v>
                </c:pt>
                <c:pt idx="14377">
                  <c:v>-0.162443</c:v>
                </c:pt>
                <c:pt idx="14378">
                  <c:v>-0.16367300000000001</c:v>
                </c:pt>
                <c:pt idx="14379">
                  <c:v>-0.16494600000000001</c:v>
                </c:pt>
                <c:pt idx="14380">
                  <c:v>-0.16628799999999999</c:v>
                </c:pt>
                <c:pt idx="14381">
                  <c:v>-0.16733899999999999</c:v>
                </c:pt>
                <c:pt idx="14382">
                  <c:v>-0.16823399999999999</c:v>
                </c:pt>
                <c:pt idx="14383">
                  <c:v>-0.16953099999999999</c:v>
                </c:pt>
                <c:pt idx="14384">
                  <c:v>-0.170321</c:v>
                </c:pt>
                <c:pt idx="14385">
                  <c:v>-0.17143900000000001</c:v>
                </c:pt>
                <c:pt idx="14386">
                  <c:v>-0.17233799999999999</c:v>
                </c:pt>
                <c:pt idx="14387">
                  <c:v>-0.173205</c:v>
                </c:pt>
                <c:pt idx="14388">
                  <c:v>-0.173989</c:v>
                </c:pt>
                <c:pt idx="14389">
                  <c:v>-0.17482600000000001</c:v>
                </c:pt>
                <c:pt idx="14390">
                  <c:v>-0.17554600000000001</c:v>
                </c:pt>
                <c:pt idx="14391">
                  <c:v>-0.176148</c:v>
                </c:pt>
                <c:pt idx="14392">
                  <c:v>-0.177033</c:v>
                </c:pt>
                <c:pt idx="14393">
                  <c:v>-0.177367</c:v>
                </c:pt>
                <c:pt idx="14394">
                  <c:v>-0.17818100000000001</c:v>
                </c:pt>
                <c:pt idx="14395">
                  <c:v>-0.17860200000000001</c:v>
                </c:pt>
                <c:pt idx="14396">
                  <c:v>-0.17893600000000001</c:v>
                </c:pt>
                <c:pt idx="14397">
                  <c:v>-0.179343</c:v>
                </c:pt>
                <c:pt idx="14398">
                  <c:v>-0.17982400000000001</c:v>
                </c:pt>
                <c:pt idx="14399">
                  <c:v>-0.180089</c:v>
                </c:pt>
                <c:pt idx="14400">
                  <c:v>-0.180204</c:v>
                </c:pt>
                <c:pt idx="14401">
                  <c:v>-0.180618</c:v>
                </c:pt>
                <c:pt idx="14402">
                  <c:v>-0.18082400000000001</c:v>
                </c:pt>
                <c:pt idx="14403">
                  <c:v>-0.18074999999999999</c:v>
                </c:pt>
                <c:pt idx="14404">
                  <c:v>-0.18108099999999999</c:v>
                </c:pt>
                <c:pt idx="14405">
                  <c:v>-0.180977</c:v>
                </c:pt>
                <c:pt idx="14406">
                  <c:v>-0.18088599999999999</c:v>
                </c:pt>
                <c:pt idx="14407">
                  <c:v>-0.18057599999999999</c:v>
                </c:pt>
                <c:pt idx="14408">
                  <c:v>-0.18049599999999999</c:v>
                </c:pt>
                <c:pt idx="14409">
                  <c:v>-0.180344</c:v>
                </c:pt>
                <c:pt idx="14410">
                  <c:v>-0.179677</c:v>
                </c:pt>
                <c:pt idx="14411">
                  <c:v>-0.179373</c:v>
                </c:pt>
                <c:pt idx="14412">
                  <c:v>-0.17885100000000001</c:v>
                </c:pt>
                <c:pt idx="14413">
                  <c:v>-0.17857000000000001</c:v>
                </c:pt>
                <c:pt idx="14414">
                  <c:v>-0.177783</c:v>
                </c:pt>
                <c:pt idx="14415">
                  <c:v>-0.17744299999999999</c:v>
                </c:pt>
                <c:pt idx="14416">
                  <c:v>-0.17674200000000001</c:v>
                </c:pt>
                <c:pt idx="14417">
                  <c:v>-0.17613100000000001</c:v>
                </c:pt>
                <c:pt idx="14418">
                  <c:v>-0.175431</c:v>
                </c:pt>
                <c:pt idx="14419">
                  <c:v>-0.174622</c:v>
                </c:pt>
                <c:pt idx="14420">
                  <c:v>-0.17402599999999999</c:v>
                </c:pt>
                <c:pt idx="14421">
                  <c:v>-0.173177</c:v>
                </c:pt>
                <c:pt idx="14422">
                  <c:v>-0.17227999999999999</c:v>
                </c:pt>
                <c:pt idx="14423">
                  <c:v>-0.17133899999999999</c:v>
                </c:pt>
                <c:pt idx="14424">
                  <c:v>-0.170322</c:v>
                </c:pt>
                <c:pt idx="14425">
                  <c:v>-0.16942199999999999</c:v>
                </c:pt>
                <c:pt idx="14426">
                  <c:v>-0.168097</c:v>
                </c:pt>
                <c:pt idx="14427">
                  <c:v>-0.167237</c:v>
                </c:pt>
                <c:pt idx="14428">
                  <c:v>-0.16594200000000001</c:v>
                </c:pt>
                <c:pt idx="14429">
                  <c:v>-0.16484599999999999</c:v>
                </c:pt>
                <c:pt idx="14430">
                  <c:v>-0.163519</c:v>
                </c:pt>
                <c:pt idx="14431">
                  <c:v>-0.16219800000000001</c:v>
                </c:pt>
                <c:pt idx="14432">
                  <c:v>-0.16111200000000001</c:v>
                </c:pt>
                <c:pt idx="14433">
                  <c:v>-0.159583</c:v>
                </c:pt>
                <c:pt idx="14434">
                  <c:v>-0.15850400000000001</c:v>
                </c:pt>
                <c:pt idx="14435">
                  <c:v>-0.15709699999999999</c:v>
                </c:pt>
                <c:pt idx="14436">
                  <c:v>-0.155665</c:v>
                </c:pt>
                <c:pt idx="14437">
                  <c:v>-0.15416299999999999</c:v>
                </c:pt>
                <c:pt idx="14438">
                  <c:v>-0.15281</c:v>
                </c:pt>
                <c:pt idx="14439">
                  <c:v>-0.151505</c:v>
                </c:pt>
                <c:pt idx="14440">
                  <c:v>-0.14979100000000001</c:v>
                </c:pt>
                <c:pt idx="14441">
                  <c:v>-0.148593</c:v>
                </c:pt>
                <c:pt idx="14442">
                  <c:v>-0.14702100000000001</c:v>
                </c:pt>
                <c:pt idx="14443">
                  <c:v>-0.14557200000000001</c:v>
                </c:pt>
                <c:pt idx="14444">
                  <c:v>-0.144034</c:v>
                </c:pt>
                <c:pt idx="14445">
                  <c:v>-0.142709</c:v>
                </c:pt>
                <c:pt idx="14446">
                  <c:v>-0.14110200000000001</c:v>
                </c:pt>
                <c:pt idx="14447">
                  <c:v>-0.13954</c:v>
                </c:pt>
                <c:pt idx="14448">
                  <c:v>-0.13816800000000001</c:v>
                </c:pt>
                <c:pt idx="14449">
                  <c:v>-0.13658999999999999</c:v>
                </c:pt>
                <c:pt idx="14450">
                  <c:v>-0.13516900000000001</c:v>
                </c:pt>
                <c:pt idx="14451">
                  <c:v>-0.13367299999999999</c:v>
                </c:pt>
                <c:pt idx="14452">
                  <c:v>-0.13223499999999999</c:v>
                </c:pt>
                <c:pt idx="14453">
                  <c:v>-0.13081000000000001</c:v>
                </c:pt>
                <c:pt idx="14454">
                  <c:v>-0.129355</c:v>
                </c:pt>
                <c:pt idx="14455">
                  <c:v>-0.128271</c:v>
                </c:pt>
                <c:pt idx="14456">
                  <c:v>-0.12653300000000001</c:v>
                </c:pt>
                <c:pt idx="14457">
                  <c:v>-0.12540299999999999</c:v>
                </c:pt>
                <c:pt idx="14458">
                  <c:v>-0.12406300000000001</c:v>
                </c:pt>
                <c:pt idx="14459">
                  <c:v>-0.122872</c:v>
                </c:pt>
                <c:pt idx="14460">
                  <c:v>-0.12158099999999999</c:v>
                </c:pt>
                <c:pt idx="14461">
                  <c:v>-0.120423</c:v>
                </c:pt>
                <c:pt idx="14462">
                  <c:v>-0.119435</c:v>
                </c:pt>
                <c:pt idx="14463">
                  <c:v>-0.11816500000000001</c:v>
                </c:pt>
                <c:pt idx="14464">
                  <c:v>-0.11712400000000001</c:v>
                </c:pt>
                <c:pt idx="14465">
                  <c:v>-0.116009</c:v>
                </c:pt>
                <c:pt idx="14466">
                  <c:v>-0.11515300000000001</c:v>
                </c:pt>
                <c:pt idx="14467">
                  <c:v>-0.114042</c:v>
                </c:pt>
                <c:pt idx="14468">
                  <c:v>-0.11318300000000001</c:v>
                </c:pt>
                <c:pt idx="14469">
                  <c:v>-0.112314</c:v>
                </c:pt>
                <c:pt idx="14470">
                  <c:v>-0.111432</c:v>
                </c:pt>
                <c:pt idx="14471">
                  <c:v>-0.11057400000000001</c:v>
                </c:pt>
                <c:pt idx="14472">
                  <c:v>-0.10995099999999999</c:v>
                </c:pt>
                <c:pt idx="14473">
                  <c:v>-0.10943</c:v>
                </c:pt>
                <c:pt idx="14474">
                  <c:v>-0.10842599999999999</c:v>
                </c:pt>
                <c:pt idx="14475">
                  <c:v>-0.10804900000000001</c:v>
                </c:pt>
                <c:pt idx="14476">
                  <c:v>-0.10723100000000001</c:v>
                </c:pt>
                <c:pt idx="14477">
                  <c:v>-0.10671600000000001</c:v>
                </c:pt>
                <c:pt idx="14478">
                  <c:v>-0.106432</c:v>
                </c:pt>
                <c:pt idx="14479">
                  <c:v>-0.10585600000000001</c:v>
                </c:pt>
                <c:pt idx="14480">
                  <c:v>-0.105223</c:v>
                </c:pt>
                <c:pt idx="14481">
                  <c:v>-0.105073</c:v>
                </c:pt>
                <c:pt idx="14482">
                  <c:v>-0.10480100000000001</c:v>
                </c:pt>
                <c:pt idx="14483">
                  <c:v>-0.10435</c:v>
                </c:pt>
                <c:pt idx="14484">
                  <c:v>-0.10423200000000001</c:v>
                </c:pt>
                <c:pt idx="14485">
                  <c:v>-0.10419399999999999</c:v>
                </c:pt>
                <c:pt idx="14486">
                  <c:v>-0.10369299999999999</c:v>
                </c:pt>
                <c:pt idx="14487">
                  <c:v>-0.10390199999999999</c:v>
                </c:pt>
                <c:pt idx="14488">
                  <c:v>-0.103876</c:v>
                </c:pt>
                <c:pt idx="14489">
                  <c:v>-0.10387200000000001</c:v>
                </c:pt>
                <c:pt idx="14490">
                  <c:v>-0.10405200000000001</c:v>
                </c:pt>
                <c:pt idx="14491">
                  <c:v>-0.103989</c:v>
                </c:pt>
                <c:pt idx="14492">
                  <c:v>-0.1043</c:v>
                </c:pt>
                <c:pt idx="14493">
                  <c:v>-0.104351</c:v>
                </c:pt>
                <c:pt idx="14494">
                  <c:v>-0.10457</c:v>
                </c:pt>
                <c:pt idx="14495">
                  <c:v>-0.10488500000000001</c:v>
                </c:pt>
                <c:pt idx="14496">
                  <c:v>-0.104981</c:v>
                </c:pt>
                <c:pt idx="14497">
                  <c:v>-0.105325</c:v>
                </c:pt>
                <c:pt idx="14498">
                  <c:v>-0.10568900000000001</c:v>
                </c:pt>
                <c:pt idx="14499">
                  <c:v>-0.106144</c:v>
                </c:pt>
                <c:pt idx="14500">
                  <c:v>-0.106531</c:v>
                </c:pt>
                <c:pt idx="14501">
                  <c:v>-0.106917</c:v>
                </c:pt>
                <c:pt idx="14502">
                  <c:v>-0.107332</c:v>
                </c:pt>
                <c:pt idx="14503">
                  <c:v>-0.10808</c:v>
                </c:pt>
                <c:pt idx="14504">
                  <c:v>-0.10838100000000001</c:v>
                </c:pt>
                <c:pt idx="14505">
                  <c:v>-0.108958</c:v>
                </c:pt>
                <c:pt idx="14506">
                  <c:v>-0.109787</c:v>
                </c:pt>
                <c:pt idx="14507">
                  <c:v>-0.110123</c:v>
                </c:pt>
                <c:pt idx="14508">
                  <c:v>-0.11082400000000001</c:v>
                </c:pt>
                <c:pt idx="14509">
                  <c:v>-0.111495</c:v>
                </c:pt>
                <c:pt idx="14510">
                  <c:v>-0.112112</c:v>
                </c:pt>
                <c:pt idx="14511">
                  <c:v>-0.112692</c:v>
                </c:pt>
                <c:pt idx="14512">
                  <c:v>-0.113452</c:v>
                </c:pt>
                <c:pt idx="14513">
                  <c:v>-0.114082</c:v>
                </c:pt>
                <c:pt idx="14514">
                  <c:v>-0.114701</c:v>
                </c:pt>
                <c:pt idx="14515">
                  <c:v>-0.11555700000000001</c:v>
                </c:pt>
                <c:pt idx="14516">
                  <c:v>-0.116047</c:v>
                </c:pt>
                <c:pt idx="14517">
                  <c:v>-0.116949</c:v>
                </c:pt>
                <c:pt idx="14518">
                  <c:v>-0.117477</c:v>
                </c:pt>
                <c:pt idx="14519">
                  <c:v>-0.11839</c:v>
                </c:pt>
                <c:pt idx="14520">
                  <c:v>-0.118892</c:v>
                </c:pt>
                <c:pt idx="14521">
                  <c:v>-0.119632</c:v>
                </c:pt>
                <c:pt idx="14522">
                  <c:v>-0.120376</c:v>
                </c:pt>
                <c:pt idx="14523">
                  <c:v>-0.12109200000000001</c:v>
                </c:pt>
                <c:pt idx="14524">
                  <c:v>-0.12170499999999999</c:v>
                </c:pt>
                <c:pt idx="14525">
                  <c:v>-0.12264899999999999</c:v>
                </c:pt>
                <c:pt idx="14526">
                  <c:v>-0.12302</c:v>
                </c:pt>
                <c:pt idx="14527">
                  <c:v>-0.123969</c:v>
                </c:pt>
                <c:pt idx="14528">
                  <c:v>-0.1245</c:v>
                </c:pt>
                <c:pt idx="14529">
                  <c:v>-0.125226</c:v>
                </c:pt>
                <c:pt idx="14530">
                  <c:v>-0.12595600000000001</c:v>
                </c:pt>
                <c:pt idx="14531">
                  <c:v>-0.12637699999999999</c:v>
                </c:pt>
                <c:pt idx="14532">
                  <c:v>-0.12709899999999999</c:v>
                </c:pt>
                <c:pt idx="14533">
                  <c:v>-0.12756500000000001</c:v>
                </c:pt>
                <c:pt idx="14534">
                  <c:v>-0.12824199999999999</c:v>
                </c:pt>
                <c:pt idx="14535">
                  <c:v>-0.12862199999999999</c:v>
                </c:pt>
                <c:pt idx="14536">
                  <c:v>-0.12920100000000001</c:v>
                </c:pt>
                <c:pt idx="14537">
                  <c:v>-0.12979399999999999</c:v>
                </c:pt>
                <c:pt idx="14538">
                  <c:v>-0.13015199999999999</c:v>
                </c:pt>
                <c:pt idx="14539">
                  <c:v>-0.13081999999999999</c:v>
                </c:pt>
                <c:pt idx="14540">
                  <c:v>-0.131163</c:v>
                </c:pt>
                <c:pt idx="14541">
                  <c:v>-0.13146099999999999</c:v>
                </c:pt>
                <c:pt idx="14542">
                  <c:v>-0.13203899999999999</c:v>
                </c:pt>
                <c:pt idx="14543">
                  <c:v>-0.13206999999999999</c:v>
                </c:pt>
                <c:pt idx="14544">
                  <c:v>-0.132462</c:v>
                </c:pt>
                <c:pt idx="14545">
                  <c:v>-0.132795</c:v>
                </c:pt>
                <c:pt idx="14546">
                  <c:v>-0.13281299999999999</c:v>
                </c:pt>
                <c:pt idx="14547">
                  <c:v>-0.13287499999999999</c:v>
                </c:pt>
                <c:pt idx="14548">
                  <c:v>-0.13292999999999999</c:v>
                </c:pt>
                <c:pt idx="14549">
                  <c:v>-0.13302700000000001</c:v>
                </c:pt>
                <c:pt idx="14550">
                  <c:v>-0.133133</c:v>
                </c:pt>
                <c:pt idx="14551">
                  <c:v>-0.13295499999999999</c:v>
                </c:pt>
                <c:pt idx="14552">
                  <c:v>-0.13279099999999999</c:v>
                </c:pt>
                <c:pt idx="14553">
                  <c:v>-0.13272100000000001</c:v>
                </c:pt>
                <c:pt idx="14554">
                  <c:v>-0.13244500000000001</c:v>
                </c:pt>
                <c:pt idx="14555">
                  <c:v>-0.132468</c:v>
                </c:pt>
                <c:pt idx="14556">
                  <c:v>-0.13200400000000001</c:v>
                </c:pt>
                <c:pt idx="14557">
                  <c:v>-0.13155500000000001</c:v>
                </c:pt>
                <c:pt idx="14558">
                  <c:v>-0.13134199999999999</c:v>
                </c:pt>
                <c:pt idx="14559">
                  <c:v>-0.130943</c:v>
                </c:pt>
                <c:pt idx="14560">
                  <c:v>-0.13040199999999999</c:v>
                </c:pt>
                <c:pt idx="14561">
                  <c:v>-0.12987000000000001</c:v>
                </c:pt>
                <c:pt idx="14562">
                  <c:v>-0.12936700000000001</c:v>
                </c:pt>
                <c:pt idx="14563">
                  <c:v>-0.12864</c:v>
                </c:pt>
                <c:pt idx="14564">
                  <c:v>-0.12792400000000001</c:v>
                </c:pt>
                <c:pt idx="14565">
                  <c:v>-0.127276</c:v>
                </c:pt>
                <c:pt idx="14566">
                  <c:v>-0.12642100000000001</c:v>
                </c:pt>
                <c:pt idx="14567">
                  <c:v>-0.12554199999999999</c:v>
                </c:pt>
                <c:pt idx="14568">
                  <c:v>-0.12447800000000001</c:v>
                </c:pt>
                <c:pt idx="14569">
                  <c:v>-0.12358</c:v>
                </c:pt>
                <c:pt idx="14570">
                  <c:v>-0.122596</c:v>
                </c:pt>
                <c:pt idx="14571">
                  <c:v>-0.121313</c:v>
                </c:pt>
                <c:pt idx="14572">
                  <c:v>-0.120294</c:v>
                </c:pt>
                <c:pt idx="14573">
                  <c:v>-0.118876</c:v>
                </c:pt>
                <c:pt idx="14574">
                  <c:v>-0.11779299999999999</c:v>
                </c:pt>
                <c:pt idx="14575">
                  <c:v>-0.116337</c:v>
                </c:pt>
                <c:pt idx="14576">
                  <c:v>-0.114965</c:v>
                </c:pt>
                <c:pt idx="14577">
                  <c:v>-0.11360199999999999</c:v>
                </c:pt>
                <c:pt idx="14578">
                  <c:v>-0.111939</c:v>
                </c:pt>
                <c:pt idx="14579">
                  <c:v>-0.110552</c:v>
                </c:pt>
                <c:pt idx="14580">
                  <c:v>-0.109011</c:v>
                </c:pt>
                <c:pt idx="14581">
                  <c:v>-0.107416</c:v>
                </c:pt>
                <c:pt idx="14582">
                  <c:v>-0.105824</c:v>
                </c:pt>
                <c:pt idx="14583">
                  <c:v>-0.103851</c:v>
                </c:pt>
                <c:pt idx="14584">
                  <c:v>-0.102117</c:v>
                </c:pt>
                <c:pt idx="14585">
                  <c:v>-0.100435</c:v>
                </c:pt>
                <c:pt idx="14586">
                  <c:v>-9.8794900000000005E-2</c:v>
                </c:pt>
                <c:pt idx="14587">
                  <c:v>-9.6790200000000007E-2</c:v>
                </c:pt>
                <c:pt idx="14588">
                  <c:v>-9.4827700000000001E-2</c:v>
                </c:pt>
                <c:pt idx="14589">
                  <c:v>-9.2914899999999995E-2</c:v>
                </c:pt>
                <c:pt idx="14590">
                  <c:v>-9.0981800000000002E-2</c:v>
                </c:pt>
                <c:pt idx="14591">
                  <c:v>-8.9050299999999999E-2</c:v>
                </c:pt>
                <c:pt idx="14592">
                  <c:v>-8.6920899999999995E-2</c:v>
                </c:pt>
                <c:pt idx="14593">
                  <c:v>-8.4891300000000003E-2</c:v>
                </c:pt>
                <c:pt idx="14594">
                  <c:v>-8.2737400000000003E-2</c:v>
                </c:pt>
                <c:pt idx="14595">
                  <c:v>-8.0554600000000004E-2</c:v>
                </c:pt>
                <c:pt idx="14596">
                  <c:v>-7.8513100000000002E-2</c:v>
                </c:pt>
                <c:pt idx="14597">
                  <c:v>-7.6374600000000001E-2</c:v>
                </c:pt>
                <c:pt idx="14598">
                  <c:v>-7.4105699999999997E-2</c:v>
                </c:pt>
                <c:pt idx="14599">
                  <c:v>-7.1890899999999994E-2</c:v>
                </c:pt>
                <c:pt idx="14600">
                  <c:v>-6.9753700000000002E-2</c:v>
                </c:pt>
                <c:pt idx="14601">
                  <c:v>-6.7520700000000003E-2</c:v>
                </c:pt>
                <c:pt idx="14602">
                  <c:v>-6.5477599999999997E-2</c:v>
                </c:pt>
                <c:pt idx="14603">
                  <c:v>-6.2938300000000003E-2</c:v>
                </c:pt>
                <c:pt idx="14604">
                  <c:v>-6.0852999999999997E-2</c:v>
                </c:pt>
                <c:pt idx="14605">
                  <c:v>-5.8647499999999998E-2</c:v>
                </c:pt>
                <c:pt idx="14606">
                  <c:v>-5.6318100000000003E-2</c:v>
                </c:pt>
                <c:pt idx="14607">
                  <c:v>-5.4147899999999999E-2</c:v>
                </c:pt>
                <c:pt idx="14608">
                  <c:v>-5.1834699999999997E-2</c:v>
                </c:pt>
                <c:pt idx="14609">
                  <c:v>-4.9514700000000002E-2</c:v>
                </c:pt>
                <c:pt idx="14610">
                  <c:v>-4.7369300000000003E-2</c:v>
                </c:pt>
                <c:pt idx="14611">
                  <c:v>-4.5199900000000001E-2</c:v>
                </c:pt>
                <c:pt idx="14612">
                  <c:v>-4.2969100000000003E-2</c:v>
                </c:pt>
                <c:pt idx="14613">
                  <c:v>-4.0655200000000002E-2</c:v>
                </c:pt>
                <c:pt idx="14614">
                  <c:v>-3.8480300000000002E-2</c:v>
                </c:pt>
                <c:pt idx="14615">
                  <c:v>-3.6354400000000002E-2</c:v>
                </c:pt>
                <c:pt idx="14616">
                  <c:v>-3.4164100000000003E-2</c:v>
                </c:pt>
                <c:pt idx="14617">
                  <c:v>-3.1966399999999999E-2</c:v>
                </c:pt>
                <c:pt idx="14618">
                  <c:v>-2.9915600000000001E-2</c:v>
                </c:pt>
                <c:pt idx="14619">
                  <c:v>-2.77454E-2</c:v>
                </c:pt>
                <c:pt idx="14620">
                  <c:v>-2.55844E-2</c:v>
                </c:pt>
                <c:pt idx="14621">
                  <c:v>-2.37529E-2</c:v>
                </c:pt>
                <c:pt idx="14622">
                  <c:v>-2.1745500000000001E-2</c:v>
                </c:pt>
                <c:pt idx="14623">
                  <c:v>-1.9741600000000002E-2</c:v>
                </c:pt>
                <c:pt idx="14624">
                  <c:v>-1.7912000000000001E-2</c:v>
                </c:pt>
                <c:pt idx="14625">
                  <c:v>-1.60129E-2</c:v>
                </c:pt>
                <c:pt idx="14626">
                  <c:v>-1.4241200000000001E-2</c:v>
                </c:pt>
                <c:pt idx="14627">
                  <c:v>-1.24677E-2</c:v>
                </c:pt>
                <c:pt idx="14628">
                  <c:v>-1.06231E-2</c:v>
                </c:pt>
                <c:pt idx="14629">
                  <c:v>-8.9973399999999995E-3</c:v>
                </c:pt>
                <c:pt idx="14630">
                  <c:v>-7.1264299999999996E-3</c:v>
                </c:pt>
                <c:pt idx="14631">
                  <c:v>-5.3586800000000002E-3</c:v>
                </c:pt>
                <c:pt idx="14632">
                  <c:v>-3.9963799999999999E-3</c:v>
                </c:pt>
                <c:pt idx="14633">
                  <c:v>-2.2525100000000001E-3</c:v>
                </c:pt>
                <c:pt idx="14634">
                  <c:v>-9.0157200000000001E-4</c:v>
                </c:pt>
                <c:pt idx="14635">
                  <c:v>8.1145100000000003E-4</c:v>
                </c:pt>
                <c:pt idx="14636">
                  <c:v>2.0992599999999999E-3</c:v>
                </c:pt>
                <c:pt idx="14637">
                  <c:v>3.3524900000000001E-3</c:v>
                </c:pt>
                <c:pt idx="14638">
                  <c:v>4.6209800000000002E-3</c:v>
                </c:pt>
                <c:pt idx="14639">
                  <c:v>5.9386300000000003E-3</c:v>
                </c:pt>
                <c:pt idx="14640">
                  <c:v>7.1084900000000003E-3</c:v>
                </c:pt>
                <c:pt idx="14641">
                  <c:v>8.3122400000000003E-3</c:v>
                </c:pt>
                <c:pt idx="14642">
                  <c:v>9.3474500000000002E-3</c:v>
                </c:pt>
                <c:pt idx="14643">
                  <c:v>1.0595800000000001E-2</c:v>
                </c:pt>
                <c:pt idx="14644">
                  <c:v>1.1274299999999999E-2</c:v>
                </c:pt>
                <c:pt idx="14645">
                  <c:v>1.22092E-2</c:v>
                </c:pt>
                <c:pt idx="14646">
                  <c:v>1.324E-2</c:v>
                </c:pt>
                <c:pt idx="14647">
                  <c:v>1.39325E-2</c:v>
                </c:pt>
                <c:pt idx="14648">
                  <c:v>1.4833000000000001E-2</c:v>
                </c:pt>
                <c:pt idx="14649">
                  <c:v>1.5304999999999999E-2</c:v>
                </c:pt>
                <c:pt idx="14650">
                  <c:v>1.60789E-2</c:v>
                </c:pt>
                <c:pt idx="14651">
                  <c:v>1.6755699999999998E-2</c:v>
                </c:pt>
                <c:pt idx="14652">
                  <c:v>1.7385100000000001E-2</c:v>
                </c:pt>
                <c:pt idx="14653">
                  <c:v>1.7760100000000001E-2</c:v>
                </c:pt>
                <c:pt idx="14654">
                  <c:v>1.8455800000000001E-2</c:v>
                </c:pt>
                <c:pt idx="14655">
                  <c:v>1.8895599999999999E-2</c:v>
                </c:pt>
                <c:pt idx="14656">
                  <c:v>1.9280700000000001E-2</c:v>
                </c:pt>
                <c:pt idx="14657">
                  <c:v>1.95508E-2</c:v>
                </c:pt>
                <c:pt idx="14658">
                  <c:v>1.98616E-2</c:v>
                </c:pt>
                <c:pt idx="14659">
                  <c:v>1.9920400000000001E-2</c:v>
                </c:pt>
                <c:pt idx="14660">
                  <c:v>2.0291099999999999E-2</c:v>
                </c:pt>
                <c:pt idx="14661">
                  <c:v>2.00608E-2</c:v>
                </c:pt>
                <c:pt idx="14662">
                  <c:v>2.0265499999999999E-2</c:v>
                </c:pt>
                <c:pt idx="14663">
                  <c:v>2.0325599999999999E-2</c:v>
                </c:pt>
                <c:pt idx="14664">
                  <c:v>2.0030200000000001E-2</c:v>
                </c:pt>
                <c:pt idx="14665">
                  <c:v>1.9882799999999999E-2</c:v>
                </c:pt>
                <c:pt idx="14666">
                  <c:v>1.9747299999999999E-2</c:v>
                </c:pt>
                <c:pt idx="14667">
                  <c:v>1.95806E-2</c:v>
                </c:pt>
                <c:pt idx="14668">
                  <c:v>1.9329900000000001E-2</c:v>
                </c:pt>
                <c:pt idx="14669">
                  <c:v>1.9062699999999998E-2</c:v>
                </c:pt>
                <c:pt idx="14670">
                  <c:v>1.9116999999999999E-2</c:v>
                </c:pt>
                <c:pt idx="14671">
                  <c:v>1.8488299999999999E-2</c:v>
                </c:pt>
                <c:pt idx="14672">
                  <c:v>1.8283399999999998E-2</c:v>
                </c:pt>
                <c:pt idx="14673">
                  <c:v>1.7975100000000001E-2</c:v>
                </c:pt>
                <c:pt idx="14674">
                  <c:v>1.75938E-2</c:v>
                </c:pt>
                <c:pt idx="14675">
                  <c:v>1.7168699999999999E-2</c:v>
                </c:pt>
                <c:pt idx="14676">
                  <c:v>1.69096E-2</c:v>
                </c:pt>
                <c:pt idx="14677">
                  <c:v>1.60929E-2</c:v>
                </c:pt>
                <c:pt idx="14678">
                  <c:v>1.56566E-2</c:v>
                </c:pt>
                <c:pt idx="14679">
                  <c:v>1.51383E-2</c:v>
                </c:pt>
                <c:pt idx="14680">
                  <c:v>1.46458E-2</c:v>
                </c:pt>
                <c:pt idx="14681">
                  <c:v>1.40748E-2</c:v>
                </c:pt>
                <c:pt idx="14682">
                  <c:v>1.35009E-2</c:v>
                </c:pt>
                <c:pt idx="14683">
                  <c:v>1.2976E-2</c:v>
                </c:pt>
                <c:pt idx="14684">
                  <c:v>1.2263100000000001E-2</c:v>
                </c:pt>
                <c:pt idx="14685">
                  <c:v>1.18455E-2</c:v>
                </c:pt>
                <c:pt idx="14686">
                  <c:v>1.11678E-2</c:v>
                </c:pt>
                <c:pt idx="14687">
                  <c:v>1.05025E-2</c:v>
                </c:pt>
                <c:pt idx="14688">
                  <c:v>9.8345900000000007E-3</c:v>
                </c:pt>
                <c:pt idx="14689">
                  <c:v>9.3966199999999996E-3</c:v>
                </c:pt>
                <c:pt idx="14690">
                  <c:v>8.5244699999999993E-3</c:v>
                </c:pt>
                <c:pt idx="14691">
                  <c:v>7.9838300000000008E-3</c:v>
                </c:pt>
                <c:pt idx="14692">
                  <c:v>7.2674899999999997E-3</c:v>
                </c:pt>
                <c:pt idx="14693">
                  <c:v>6.7325800000000002E-3</c:v>
                </c:pt>
                <c:pt idx="14694">
                  <c:v>6.0602299999999998E-3</c:v>
                </c:pt>
                <c:pt idx="14695">
                  <c:v>5.5268100000000001E-3</c:v>
                </c:pt>
                <c:pt idx="14696">
                  <c:v>5.1058700000000002E-3</c:v>
                </c:pt>
                <c:pt idx="14697">
                  <c:v>4.6669299999999997E-3</c:v>
                </c:pt>
                <c:pt idx="14698">
                  <c:v>4.06588E-3</c:v>
                </c:pt>
                <c:pt idx="14699">
                  <c:v>3.6344400000000001E-3</c:v>
                </c:pt>
                <c:pt idx="14700">
                  <c:v>3.1555400000000001E-3</c:v>
                </c:pt>
                <c:pt idx="14701">
                  <c:v>2.7517000000000002E-3</c:v>
                </c:pt>
                <c:pt idx="14702">
                  <c:v>2.4904900000000002E-3</c:v>
                </c:pt>
                <c:pt idx="14703">
                  <c:v>1.9104700000000001E-3</c:v>
                </c:pt>
                <c:pt idx="14704">
                  <c:v>1.4053399999999999E-3</c:v>
                </c:pt>
                <c:pt idx="14705">
                  <c:v>1.2610099999999999E-3</c:v>
                </c:pt>
                <c:pt idx="14706">
                  <c:v>8.5732699999999996E-4</c:v>
                </c:pt>
                <c:pt idx="14707">
                  <c:v>5.1667800000000002E-4</c:v>
                </c:pt>
                <c:pt idx="14708">
                  <c:v>3.0848200000000001E-4</c:v>
                </c:pt>
                <c:pt idx="14709">
                  <c:v>-1.383E-4</c:v>
                </c:pt>
                <c:pt idx="14710">
                  <c:v>-1.05441E-4</c:v>
                </c:pt>
                <c:pt idx="14711">
                  <c:v>-3.5255699999999998E-4</c:v>
                </c:pt>
                <c:pt idx="14712">
                  <c:v>-2.39686E-4</c:v>
                </c:pt>
                <c:pt idx="14713">
                  <c:v>-3.2828700000000002E-4</c:v>
                </c:pt>
                <c:pt idx="14714">
                  <c:v>-3.2672199999999999E-4</c:v>
                </c:pt>
                <c:pt idx="14715">
                  <c:v>-3.0760299999999999E-4</c:v>
                </c:pt>
                <c:pt idx="14716" formatCode="0.00E+00">
                  <c:v>-3.2784099999999997E-5</c:v>
                </c:pt>
                <c:pt idx="14717">
                  <c:v>1.7091799999999999E-4</c:v>
                </c:pt>
                <c:pt idx="14718">
                  <c:v>3.2866900000000002E-4</c:v>
                </c:pt>
                <c:pt idx="14719">
                  <c:v>7.0048400000000002E-4</c:v>
                </c:pt>
                <c:pt idx="14720">
                  <c:v>1.01026E-3</c:v>
                </c:pt>
                <c:pt idx="14721">
                  <c:v>1.4004E-3</c:v>
                </c:pt>
                <c:pt idx="14722">
                  <c:v>2.0300100000000001E-3</c:v>
                </c:pt>
                <c:pt idx="14723">
                  <c:v>2.4394799999999999E-3</c:v>
                </c:pt>
                <c:pt idx="14724">
                  <c:v>3.13044E-3</c:v>
                </c:pt>
                <c:pt idx="14725">
                  <c:v>3.73596E-3</c:v>
                </c:pt>
                <c:pt idx="14726">
                  <c:v>4.4418699999999997E-3</c:v>
                </c:pt>
                <c:pt idx="14727">
                  <c:v>5.3667000000000003E-3</c:v>
                </c:pt>
                <c:pt idx="14728">
                  <c:v>6.1564799999999998E-3</c:v>
                </c:pt>
                <c:pt idx="14729">
                  <c:v>7.0070899999999997E-3</c:v>
                </c:pt>
                <c:pt idx="14730">
                  <c:v>7.9777500000000005E-3</c:v>
                </c:pt>
                <c:pt idx="14731">
                  <c:v>9.0109400000000003E-3</c:v>
                </c:pt>
                <c:pt idx="14732">
                  <c:v>1.0097699999999999E-2</c:v>
                </c:pt>
                <c:pt idx="14733">
                  <c:v>1.13267E-2</c:v>
                </c:pt>
                <c:pt idx="14734">
                  <c:v>1.24452E-2</c:v>
                </c:pt>
                <c:pt idx="14735">
                  <c:v>1.38625E-2</c:v>
                </c:pt>
                <c:pt idx="14736">
                  <c:v>1.5337399999999999E-2</c:v>
                </c:pt>
                <c:pt idx="14737">
                  <c:v>1.6724200000000002E-2</c:v>
                </c:pt>
                <c:pt idx="14738">
                  <c:v>1.8357700000000001E-2</c:v>
                </c:pt>
                <c:pt idx="14739">
                  <c:v>2.0030599999999999E-2</c:v>
                </c:pt>
                <c:pt idx="14740">
                  <c:v>2.1556100000000002E-2</c:v>
                </c:pt>
                <c:pt idx="14741">
                  <c:v>2.33808E-2</c:v>
                </c:pt>
                <c:pt idx="14742">
                  <c:v>2.51591E-2</c:v>
                </c:pt>
                <c:pt idx="14743">
                  <c:v>2.70005E-2</c:v>
                </c:pt>
                <c:pt idx="14744">
                  <c:v>2.8898500000000001E-2</c:v>
                </c:pt>
                <c:pt idx="14745">
                  <c:v>3.0896300000000002E-2</c:v>
                </c:pt>
                <c:pt idx="14746">
                  <c:v>3.2869000000000002E-2</c:v>
                </c:pt>
                <c:pt idx="14747">
                  <c:v>3.5077499999999998E-2</c:v>
                </c:pt>
                <c:pt idx="14748">
                  <c:v>3.7260799999999997E-2</c:v>
                </c:pt>
                <c:pt idx="14749">
                  <c:v>3.9567900000000003E-2</c:v>
                </c:pt>
                <c:pt idx="14750">
                  <c:v>4.1952000000000003E-2</c:v>
                </c:pt>
                <c:pt idx="14751">
                  <c:v>4.4194499999999998E-2</c:v>
                </c:pt>
                <c:pt idx="14752">
                  <c:v>4.6786800000000003E-2</c:v>
                </c:pt>
                <c:pt idx="14753">
                  <c:v>4.9216799999999998E-2</c:v>
                </c:pt>
                <c:pt idx="14754">
                  <c:v>5.1676100000000003E-2</c:v>
                </c:pt>
                <c:pt idx="14755">
                  <c:v>5.4384299999999997E-2</c:v>
                </c:pt>
                <c:pt idx="14756">
                  <c:v>5.6684999999999999E-2</c:v>
                </c:pt>
                <c:pt idx="14757">
                  <c:v>5.94137E-2</c:v>
                </c:pt>
                <c:pt idx="14758">
                  <c:v>6.2168800000000003E-2</c:v>
                </c:pt>
                <c:pt idx="14759">
                  <c:v>6.4870700000000003E-2</c:v>
                </c:pt>
                <c:pt idx="14760">
                  <c:v>6.7516300000000001E-2</c:v>
                </c:pt>
                <c:pt idx="14761">
                  <c:v>7.0496900000000001E-2</c:v>
                </c:pt>
                <c:pt idx="14762">
                  <c:v>7.3510500000000006E-2</c:v>
                </c:pt>
                <c:pt idx="14763">
                  <c:v>7.6378100000000004E-2</c:v>
                </c:pt>
                <c:pt idx="14764">
                  <c:v>7.9383999999999996E-2</c:v>
                </c:pt>
                <c:pt idx="14765">
                  <c:v>8.2581699999999994E-2</c:v>
                </c:pt>
                <c:pt idx="14766">
                  <c:v>8.5624699999999998E-2</c:v>
                </c:pt>
                <c:pt idx="14767">
                  <c:v>8.8691400000000004E-2</c:v>
                </c:pt>
                <c:pt idx="14768">
                  <c:v>9.1913700000000001E-2</c:v>
                </c:pt>
                <c:pt idx="14769">
                  <c:v>9.5171500000000006E-2</c:v>
                </c:pt>
                <c:pt idx="14770">
                  <c:v>9.8173999999999997E-2</c:v>
                </c:pt>
                <c:pt idx="14771">
                  <c:v>0.101366</c:v>
                </c:pt>
                <c:pt idx="14772">
                  <c:v>0.104757</c:v>
                </c:pt>
                <c:pt idx="14773">
                  <c:v>0.107796</c:v>
                </c:pt>
                <c:pt idx="14774">
                  <c:v>0.110914</c:v>
                </c:pt>
                <c:pt idx="14775">
                  <c:v>0.11397599999999999</c:v>
                </c:pt>
                <c:pt idx="14776">
                  <c:v>0.117258</c:v>
                </c:pt>
                <c:pt idx="14777">
                  <c:v>0.120492</c:v>
                </c:pt>
                <c:pt idx="14778">
                  <c:v>0.123641</c:v>
                </c:pt>
                <c:pt idx="14779">
                  <c:v>0.12687699999999999</c:v>
                </c:pt>
                <c:pt idx="14780">
                  <c:v>0.12998599999999999</c:v>
                </c:pt>
                <c:pt idx="14781">
                  <c:v>0.13311200000000001</c:v>
                </c:pt>
                <c:pt idx="14782">
                  <c:v>0.1363</c:v>
                </c:pt>
                <c:pt idx="14783">
                  <c:v>0.139575</c:v>
                </c:pt>
                <c:pt idx="14784">
                  <c:v>0.14264199999999999</c:v>
                </c:pt>
                <c:pt idx="14785">
                  <c:v>0.14583599999999999</c:v>
                </c:pt>
                <c:pt idx="14786">
                  <c:v>0.14871999999999999</c:v>
                </c:pt>
                <c:pt idx="14787">
                  <c:v>0.151839</c:v>
                </c:pt>
                <c:pt idx="14788">
                  <c:v>0.15513299999999999</c:v>
                </c:pt>
                <c:pt idx="14789">
                  <c:v>0.158</c:v>
                </c:pt>
                <c:pt idx="14790">
                  <c:v>0.16101099999999999</c:v>
                </c:pt>
                <c:pt idx="14791">
                  <c:v>0.163773</c:v>
                </c:pt>
                <c:pt idx="14792">
                  <c:v>0.16670299999999999</c:v>
                </c:pt>
                <c:pt idx="14793">
                  <c:v>0.16963200000000001</c:v>
                </c:pt>
                <c:pt idx="14794">
                  <c:v>0.172406</c:v>
                </c:pt>
                <c:pt idx="14795">
                  <c:v>0.175203</c:v>
                </c:pt>
                <c:pt idx="14796">
                  <c:v>0.177735</c:v>
                </c:pt>
                <c:pt idx="14797">
                  <c:v>0.180312</c:v>
                </c:pt>
                <c:pt idx="14798">
                  <c:v>0.18296200000000001</c:v>
                </c:pt>
                <c:pt idx="14799">
                  <c:v>0.18546199999999999</c:v>
                </c:pt>
                <c:pt idx="14800">
                  <c:v>0.18795700000000001</c:v>
                </c:pt>
                <c:pt idx="14801">
                  <c:v>0.19023799999999999</c:v>
                </c:pt>
                <c:pt idx="14802">
                  <c:v>0.192524</c:v>
                </c:pt>
                <c:pt idx="14803">
                  <c:v>0.19470999999999999</c:v>
                </c:pt>
                <c:pt idx="14804">
                  <c:v>0.197045</c:v>
                </c:pt>
                <c:pt idx="14805">
                  <c:v>0.199213</c:v>
                </c:pt>
                <c:pt idx="14806">
                  <c:v>0.20119000000000001</c:v>
                </c:pt>
                <c:pt idx="14807">
                  <c:v>0.20311599999999999</c:v>
                </c:pt>
                <c:pt idx="14808">
                  <c:v>0.20488899999999999</c:v>
                </c:pt>
                <c:pt idx="14809">
                  <c:v>0.206923</c:v>
                </c:pt>
                <c:pt idx="14810">
                  <c:v>0.20874200000000001</c:v>
                </c:pt>
                <c:pt idx="14811">
                  <c:v>0.21037400000000001</c:v>
                </c:pt>
                <c:pt idx="14812">
                  <c:v>0.21184700000000001</c:v>
                </c:pt>
                <c:pt idx="14813">
                  <c:v>0.213368</c:v>
                </c:pt>
                <c:pt idx="14814">
                  <c:v>0.21482999999999999</c:v>
                </c:pt>
                <c:pt idx="14815">
                  <c:v>0.216194</c:v>
                </c:pt>
                <c:pt idx="14816">
                  <c:v>0.21742600000000001</c:v>
                </c:pt>
                <c:pt idx="14817">
                  <c:v>0.21843899999999999</c:v>
                </c:pt>
                <c:pt idx="14818">
                  <c:v>0.21954199999999999</c:v>
                </c:pt>
                <c:pt idx="14819">
                  <c:v>0.22040699999999999</c:v>
                </c:pt>
                <c:pt idx="14820">
                  <c:v>0.22146299999999999</c:v>
                </c:pt>
                <c:pt idx="14821">
                  <c:v>0.22207399999999999</c:v>
                </c:pt>
                <c:pt idx="14822">
                  <c:v>0.22294</c:v>
                </c:pt>
                <c:pt idx="14823">
                  <c:v>0.22354599999999999</c:v>
                </c:pt>
                <c:pt idx="14824">
                  <c:v>0.22395799999999999</c:v>
                </c:pt>
                <c:pt idx="14825">
                  <c:v>0.22453799999999999</c:v>
                </c:pt>
                <c:pt idx="14826">
                  <c:v>0.224885</c:v>
                </c:pt>
                <c:pt idx="14827">
                  <c:v>0.225245</c:v>
                </c:pt>
                <c:pt idx="14828">
                  <c:v>0.225134</c:v>
                </c:pt>
                <c:pt idx="14829">
                  <c:v>0.225525</c:v>
                </c:pt>
                <c:pt idx="14830">
                  <c:v>0.225491</c:v>
                </c:pt>
                <c:pt idx="14831">
                  <c:v>0.22538800000000001</c:v>
                </c:pt>
                <c:pt idx="14832">
                  <c:v>0.22530500000000001</c:v>
                </c:pt>
                <c:pt idx="14833">
                  <c:v>0.22498899999999999</c:v>
                </c:pt>
                <c:pt idx="14834">
                  <c:v>0.22462399999999999</c:v>
                </c:pt>
                <c:pt idx="14835">
                  <c:v>0.22432099999999999</c:v>
                </c:pt>
                <c:pt idx="14836">
                  <c:v>0.22396099999999999</c:v>
                </c:pt>
                <c:pt idx="14837">
                  <c:v>0.22331899999999999</c:v>
                </c:pt>
                <c:pt idx="14838">
                  <c:v>0.22250200000000001</c:v>
                </c:pt>
                <c:pt idx="14839">
                  <c:v>0.221802</c:v>
                </c:pt>
                <c:pt idx="14840">
                  <c:v>0.22118199999999999</c:v>
                </c:pt>
                <c:pt idx="14841">
                  <c:v>0.22014700000000001</c:v>
                </c:pt>
                <c:pt idx="14842">
                  <c:v>0.21913199999999999</c:v>
                </c:pt>
                <c:pt idx="14843">
                  <c:v>0.21815200000000001</c:v>
                </c:pt>
                <c:pt idx="14844">
                  <c:v>0.21715799999999999</c:v>
                </c:pt>
                <c:pt idx="14845">
                  <c:v>0.21592</c:v>
                </c:pt>
                <c:pt idx="14846">
                  <c:v>0.214749</c:v>
                </c:pt>
                <c:pt idx="14847">
                  <c:v>0.21354799999999999</c:v>
                </c:pt>
                <c:pt idx="14848">
                  <c:v>0.212198</c:v>
                </c:pt>
                <c:pt idx="14849">
                  <c:v>0.210674</c:v>
                </c:pt>
                <c:pt idx="14850">
                  <c:v>0.20940900000000001</c:v>
                </c:pt>
                <c:pt idx="14851">
                  <c:v>0.20796999999999999</c:v>
                </c:pt>
                <c:pt idx="14852">
                  <c:v>0.20641899999999999</c:v>
                </c:pt>
                <c:pt idx="14853">
                  <c:v>0.204684</c:v>
                </c:pt>
                <c:pt idx="14854">
                  <c:v>0.20304</c:v>
                </c:pt>
                <c:pt idx="14855">
                  <c:v>0.20144300000000001</c:v>
                </c:pt>
                <c:pt idx="14856">
                  <c:v>0.19974700000000001</c:v>
                </c:pt>
                <c:pt idx="14857">
                  <c:v>0.19796900000000001</c:v>
                </c:pt>
                <c:pt idx="14858">
                  <c:v>0.19591800000000001</c:v>
                </c:pt>
                <c:pt idx="14859">
                  <c:v>0.19425999999999999</c:v>
                </c:pt>
                <c:pt idx="14860">
                  <c:v>0.19223199999999999</c:v>
                </c:pt>
                <c:pt idx="14861">
                  <c:v>0.19023499999999999</c:v>
                </c:pt>
                <c:pt idx="14862">
                  <c:v>0.188414</c:v>
                </c:pt>
                <c:pt idx="14863">
                  <c:v>0.18640799999999999</c:v>
                </c:pt>
                <c:pt idx="14864">
                  <c:v>0.184111</c:v>
                </c:pt>
                <c:pt idx="14865">
                  <c:v>0.18231</c:v>
                </c:pt>
                <c:pt idx="14866">
                  <c:v>0.18015500000000001</c:v>
                </c:pt>
                <c:pt idx="14867">
                  <c:v>0.17804300000000001</c:v>
                </c:pt>
                <c:pt idx="14868">
                  <c:v>0.17575099999999999</c:v>
                </c:pt>
                <c:pt idx="14869">
                  <c:v>0.17363799999999999</c:v>
                </c:pt>
                <c:pt idx="14870">
                  <c:v>0.17132600000000001</c:v>
                </c:pt>
                <c:pt idx="14871">
                  <c:v>0.16924600000000001</c:v>
                </c:pt>
                <c:pt idx="14872">
                  <c:v>0.16697799999999999</c:v>
                </c:pt>
                <c:pt idx="14873">
                  <c:v>0.16455900000000001</c:v>
                </c:pt>
                <c:pt idx="14874">
                  <c:v>0.162269</c:v>
                </c:pt>
                <c:pt idx="14875">
                  <c:v>0.15987399999999999</c:v>
                </c:pt>
                <c:pt idx="14876">
                  <c:v>0.15751200000000001</c:v>
                </c:pt>
                <c:pt idx="14877">
                  <c:v>0.15518299999999999</c:v>
                </c:pt>
                <c:pt idx="14878">
                  <c:v>0.15282799999999999</c:v>
                </c:pt>
                <c:pt idx="14879">
                  <c:v>0.150287</c:v>
                </c:pt>
                <c:pt idx="14880">
                  <c:v>0.14790600000000001</c:v>
                </c:pt>
                <c:pt idx="14881">
                  <c:v>0.14563699999999999</c:v>
                </c:pt>
                <c:pt idx="14882">
                  <c:v>0.143369</c:v>
                </c:pt>
                <c:pt idx="14883">
                  <c:v>0.140954</c:v>
                </c:pt>
                <c:pt idx="14884">
                  <c:v>0.13872000000000001</c:v>
                </c:pt>
                <c:pt idx="14885">
                  <c:v>0.13634499999999999</c:v>
                </c:pt>
                <c:pt idx="14886">
                  <c:v>0.13408800000000001</c:v>
                </c:pt>
                <c:pt idx="14887">
                  <c:v>0.131684</c:v>
                </c:pt>
                <c:pt idx="14888">
                  <c:v>0.129356</c:v>
                </c:pt>
                <c:pt idx="14889">
                  <c:v>0.127278</c:v>
                </c:pt>
                <c:pt idx="14890">
                  <c:v>0.124748</c:v>
                </c:pt>
                <c:pt idx="14891">
                  <c:v>0.122641</c:v>
                </c:pt>
                <c:pt idx="14892">
                  <c:v>0.120464</c:v>
                </c:pt>
                <c:pt idx="14893">
                  <c:v>0.118259</c:v>
                </c:pt>
                <c:pt idx="14894">
                  <c:v>0.11606</c:v>
                </c:pt>
                <c:pt idx="14895">
                  <c:v>0.113715</c:v>
                </c:pt>
                <c:pt idx="14896">
                  <c:v>0.111569</c:v>
                </c:pt>
                <c:pt idx="14897">
                  <c:v>0.109386</c:v>
                </c:pt>
                <c:pt idx="14898">
                  <c:v>0.107401</c:v>
                </c:pt>
                <c:pt idx="14899">
                  <c:v>0.10530200000000001</c:v>
                </c:pt>
                <c:pt idx="14900">
                  <c:v>0.103115</c:v>
                </c:pt>
                <c:pt idx="14901">
                  <c:v>0.101022</c:v>
                </c:pt>
                <c:pt idx="14902">
                  <c:v>9.9255300000000005E-2</c:v>
                </c:pt>
                <c:pt idx="14903">
                  <c:v>9.7475599999999996E-2</c:v>
                </c:pt>
                <c:pt idx="14904">
                  <c:v>9.5279900000000001E-2</c:v>
                </c:pt>
                <c:pt idx="14905">
                  <c:v>9.3680299999999994E-2</c:v>
                </c:pt>
                <c:pt idx="14906">
                  <c:v>9.1492900000000002E-2</c:v>
                </c:pt>
                <c:pt idx="14907">
                  <c:v>8.9776400000000006E-2</c:v>
                </c:pt>
                <c:pt idx="14908">
                  <c:v>8.8091100000000006E-2</c:v>
                </c:pt>
                <c:pt idx="14909">
                  <c:v>8.6348599999999998E-2</c:v>
                </c:pt>
                <c:pt idx="14910">
                  <c:v>8.4635199999999994E-2</c:v>
                </c:pt>
                <c:pt idx="14911">
                  <c:v>8.2885799999999996E-2</c:v>
                </c:pt>
                <c:pt idx="14912">
                  <c:v>8.1371899999999997E-2</c:v>
                </c:pt>
                <c:pt idx="14913">
                  <c:v>7.9670099999999994E-2</c:v>
                </c:pt>
                <c:pt idx="14914">
                  <c:v>7.8270300000000001E-2</c:v>
                </c:pt>
                <c:pt idx="14915">
                  <c:v>7.7065400000000006E-2</c:v>
                </c:pt>
                <c:pt idx="14916">
                  <c:v>7.5299400000000002E-2</c:v>
                </c:pt>
                <c:pt idx="14917">
                  <c:v>7.3907100000000003E-2</c:v>
                </c:pt>
                <c:pt idx="14918">
                  <c:v>7.2650500000000007E-2</c:v>
                </c:pt>
                <c:pt idx="14919">
                  <c:v>7.1559800000000007E-2</c:v>
                </c:pt>
                <c:pt idx="14920">
                  <c:v>7.0169099999999998E-2</c:v>
                </c:pt>
                <c:pt idx="14921">
                  <c:v>6.8982199999999994E-2</c:v>
                </c:pt>
                <c:pt idx="14922">
                  <c:v>6.7969799999999997E-2</c:v>
                </c:pt>
                <c:pt idx="14923">
                  <c:v>6.6766000000000006E-2</c:v>
                </c:pt>
                <c:pt idx="14924">
                  <c:v>6.58247E-2</c:v>
                </c:pt>
                <c:pt idx="14925">
                  <c:v>6.5049200000000001E-2</c:v>
                </c:pt>
                <c:pt idx="14926">
                  <c:v>6.3934699999999997E-2</c:v>
                </c:pt>
                <c:pt idx="14927">
                  <c:v>6.3137600000000002E-2</c:v>
                </c:pt>
                <c:pt idx="14928">
                  <c:v>6.2279099999999997E-2</c:v>
                </c:pt>
                <c:pt idx="14929">
                  <c:v>6.1787099999999998E-2</c:v>
                </c:pt>
                <c:pt idx="14930">
                  <c:v>6.0751800000000002E-2</c:v>
                </c:pt>
                <c:pt idx="14931">
                  <c:v>6.0277200000000003E-2</c:v>
                </c:pt>
                <c:pt idx="14932">
                  <c:v>5.9654600000000002E-2</c:v>
                </c:pt>
                <c:pt idx="14933">
                  <c:v>5.9007900000000002E-2</c:v>
                </c:pt>
                <c:pt idx="14934">
                  <c:v>5.8636300000000002E-2</c:v>
                </c:pt>
                <c:pt idx="14935">
                  <c:v>5.7937900000000001E-2</c:v>
                </c:pt>
                <c:pt idx="14936">
                  <c:v>5.7769599999999997E-2</c:v>
                </c:pt>
                <c:pt idx="14937">
                  <c:v>5.7229700000000001E-2</c:v>
                </c:pt>
                <c:pt idx="14938">
                  <c:v>5.7021799999999997E-2</c:v>
                </c:pt>
                <c:pt idx="14939">
                  <c:v>5.6484600000000003E-2</c:v>
                </c:pt>
                <c:pt idx="14940">
                  <c:v>5.6342099999999999E-2</c:v>
                </c:pt>
                <c:pt idx="14941">
                  <c:v>5.6078200000000002E-2</c:v>
                </c:pt>
                <c:pt idx="14942">
                  <c:v>5.5726499999999998E-2</c:v>
                </c:pt>
                <c:pt idx="14943">
                  <c:v>5.5367899999999998E-2</c:v>
                </c:pt>
                <c:pt idx="14944">
                  <c:v>5.5178900000000003E-2</c:v>
                </c:pt>
                <c:pt idx="14945">
                  <c:v>5.5010700000000003E-2</c:v>
                </c:pt>
                <c:pt idx="14946">
                  <c:v>5.4636999999999998E-2</c:v>
                </c:pt>
                <c:pt idx="14947">
                  <c:v>5.4466199999999999E-2</c:v>
                </c:pt>
                <c:pt idx="14948">
                  <c:v>5.4330200000000002E-2</c:v>
                </c:pt>
                <c:pt idx="14949">
                  <c:v>5.4212299999999998E-2</c:v>
                </c:pt>
                <c:pt idx="14950">
                  <c:v>5.3914200000000002E-2</c:v>
                </c:pt>
                <c:pt idx="14951">
                  <c:v>5.4031799999999998E-2</c:v>
                </c:pt>
                <c:pt idx="14952">
                  <c:v>5.4006499999999999E-2</c:v>
                </c:pt>
                <c:pt idx="14953">
                  <c:v>5.3841199999999999E-2</c:v>
                </c:pt>
                <c:pt idx="14954">
                  <c:v>5.3753099999999998E-2</c:v>
                </c:pt>
                <c:pt idx="14955">
                  <c:v>5.3765500000000001E-2</c:v>
                </c:pt>
                <c:pt idx="14956">
                  <c:v>5.3925599999999997E-2</c:v>
                </c:pt>
                <c:pt idx="14957">
                  <c:v>5.38673E-2</c:v>
                </c:pt>
                <c:pt idx="14958">
                  <c:v>5.3649000000000002E-2</c:v>
                </c:pt>
                <c:pt idx="14959">
                  <c:v>5.3724000000000001E-2</c:v>
                </c:pt>
                <c:pt idx="14960">
                  <c:v>5.3726299999999998E-2</c:v>
                </c:pt>
                <c:pt idx="14961">
                  <c:v>5.3681699999999999E-2</c:v>
                </c:pt>
                <c:pt idx="14962">
                  <c:v>5.3635599999999999E-2</c:v>
                </c:pt>
                <c:pt idx="14963">
                  <c:v>5.3312699999999998E-2</c:v>
                </c:pt>
                <c:pt idx="14964">
                  <c:v>5.3280000000000001E-2</c:v>
                </c:pt>
                <c:pt idx="14965">
                  <c:v>5.2917400000000003E-2</c:v>
                </c:pt>
                <c:pt idx="14966">
                  <c:v>5.2824500000000003E-2</c:v>
                </c:pt>
                <c:pt idx="14967">
                  <c:v>5.2801800000000003E-2</c:v>
                </c:pt>
                <c:pt idx="14968">
                  <c:v>5.2221400000000001E-2</c:v>
                </c:pt>
                <c:pt idx="14969">
                  <c:v>5.2008600000000002E-2</c:v>
                </c:pt>
                <c:pt idx="14970">
                  <c:v>5.16222E-2</c:v>
                </c:pt>
                <c:pt idx="14971">
                  <c:v>5.1185700000000001E-2</c:v>
                </c:pt>
                <c:pt idx="14972">
                  <c:v>5.0834999999999998E-2</c:v>
                </c:pt>
                <c:pt idx="14973">
                  <c:v>5.0378100000000002E-2</c:v>
                </c:pt>
                <c:pt idx="14974">
                  <c:v>4.9903599999999999E-2</c:v>
                </c:pt>
                <c:pt idx="14975">
                  <c:v>4.9301999999999999E-2</c:v>
                </c:pt>
                <c:pt idx="14976">
                  <c:v>4.8784599999999997E-2</c:v>
                </c:pt>
                <c:pt idx="14977">
                  <c:v>4.8140500000000003E-2</c:v>
                </c:pt>
                <c:pt idx="14978">
                  <c:v>4.7688099999999997E-2</c:v>
                </c:pt>
                <c:pt idx="14979">
                  <c:v>4.69889E-2</c:v>
                </c:pt>
                <c:pt idx="14980">
                  <c:v>4.6111600000000003E-2</c:v>
                </c:pt>
                <c:pt idx="14981">
                  <c:v>4.5556699999999999E-2</c:v>
                </c:pt>
                <c:pt idx="14982">
                  <c:v>4.4545399999999999E-2</c:v>
                </c:pt>
                <c:pt idx="14983">
                  <c:v>4.3788000000000001E-2</c:v>
                </c:pt>
                <c:pt idx="14984">
                  <c:v>4.2923099999999999E-2</c:v>
                </c:pt>
                <c:pt idx="14985">
                  <c:v>4.1782699999999999E-2</c:v>
                </c:pt>
                <c:pt idx="14986">
                  <c:v>4.0710099999999999E-2</c:v>
                </c:pt>
                <c:pt idx="14987">
                  <c:v>3.9555199999999999E-2</c:v>
                </c:pt>
                <c:pt idx="14988">
                  <c:v>3.8337700000000002E-2</c:v>
                </c:pt>
                <c:pt idx="14989">
                  <c:v>3.73268E-2</c:v>
                </c:pt>
                <c:pt idx="14990">
                  <c:v>3.5973499999999999E-2</c:v>
                </c:pt>
                <c:pt idx="14991">
                  <c:v>3.4537100000000001E-2</c:v>
                </c:pt>
                <c:pt idx="14992">
                  <c:v>3.33865E-2</c:v>
                </c:pt>
                <c:pt idx="14993">
                  <c:v>3.18699E-2</c:v>
                </c:pt>
                <c:pt idx="14994">
                  <c:v>3.0400900000000002E-2</c:v>
                </c:pt>
                <c:pt idx="14995">
                  <c:v>2.886E-2</c:v>
                </c:pt>
                <c:pt idx="14996">
                  <c:v>2.7109899999999999E-2</c:v>
                </c:pt>
                <c:pt idx="14997">
                  <c:v>2.54506E-2</c:v>
                </c:pt>
                <c:pt idx="14998">
                  <c:v>2.37997E-2</c:v>
                </c:pt>
                <c:pt idx="14999">
                  <c:v>2.1910099999999998E-2</c:v>
                </c:pt>
                <c:pt idx="15000">
                  <c:v>1.9968699999999999E-2</c:v>
                </c:pt>
                <c:pt idx="15001">
                  <c:v>1.8221299999999999E-2</c:v>
                </c:pt>
                <c:pt idx="15002">
                  <c:v>1.6257600000000001E-2</c:v>
                </c:pt>
                <c:pt idx="15003">
                  <c:v>1.40027E-2</c:v>
                </c:pt>
                <c:pt idx="15004">
                  <c:v>1.20973E-2</c:v>
                </c:pt>
                <c:pt idx="15005">
                  <c:v>1.00196E-2</c:v>
                </c:pt>
                <c:pt idx="15006">
                  <c:v>7.7187999999999996E-3</c:v>
                </c:pt>
                <c:pt idx="15007">
                  <c:v>5.4254100000000003E-3</c:v>
                </c:pt>
                <c:pt idx="15008">
                  <c:v>3.3199100000000001E-3</c:v>
                </c:pt>
                <c:pt idx="15009">
                  <c:v>9.08733E-4</c:v>
                </c:pt>
                <c:pt idx="15010">
                  <c:v>-1.5384699999999999E-3</c:v>
                </c:pt>
                <c:pt idx="15011">
                  <c:v>-3.8593500000000001E-3</c:v>
                </c:pt>
                <c:pt idx="15012">
                  <c:v>-6.4282599999999999E-3</c:v>
                </c:pt>
                <c:pt idx="15013">
                  <c:v>-8.99258E-3</c:v>
                </c:pt>
                <c:pt idx="15014">
                  <c:v>-1.16734E-2</c:v>
                </c:pt>
                <c:pt idx="15015">
                  <c:v>-1.42571E-2</c:v>
                </c:pt>
                <c:pt idx="15016">
                  <c:v>-1.7012800000000002E-2</c:v>
                </c:pt>
                <c:pt idx="15017">
                  <c:v>-1.9798300000000001E-2</c:v>
                </c:pt>
                <c:pt idx="15018">
                  <c:v>-2.2368800000000001E-2</c:v>
                </c:pt>
                <c:pt idx="15019">
                  <c:v>-2.5132399999999999E-2</c:v>
                </c:pt>
                <c:pt idx="15020">
                  <c:v>-2.8159900000000002E-2</c:v>
                </c:pt>
                <c:pt idx="15021">
                  <c:v>-3.0802800000000002E-2</c:v>
                </c:pt>
                <c:pt idx="15022">
                  <c:v>-3.3816600000000002E-2</c:v>
                </c:pt>
                <c:pt idx="15023">
                  <c:v>-3.6725000000000001E-2</c:v>
                </c:pt>
                <c:pt idx="15024">
                  <c:v>-3.9692600000000001E-2</c:v>
                </c:pt>
                <c:pt idx="15025">
                  <c:v>-4.2613100000000001E-2</c:v>
                </c:pt>
                <c:pt idx="15026">
                  <c:v>-4.5786899999999998E-2</c:v>
                </c:pt>
                <c:pt idx="15027">
                  <c:v>-4.8750799999999997E-2</c:v>
                </c:pt>
                <c:pt idx="15028">
                  <c:v>-5.1806900000000003E-2</c:v>
                </c:pt>
                <c:pt idx="15029">
                  <c:v>-5.4927799999999999E-2</c:v>
                </c:pt>
                <c:pt idx="15030">
                  <c:v>-5.7981199999999997E-2</c:v>
                </c:pt>
                <c:pt idx="15031">
                  <c:v>-6.1303799999999999E-2</c:v>
                </c:pt>
                <c:pt idx="15032">
                  <c:v>-6.4421400000000004E-2</c:v>
                </c:pt>
                <c:pt idx="15033">
                  <c:v>-6.7720699999999995E-2</c:v>
                </c:pt>
                <c:pt idx="15034">
                  <c:v>-7.08347E-2</c:v>
                </c:pt>
                <c:pt idx="15035">
                  <c:v>-7.41092E-2</c:v>
                </c:pt>
                <c:pt idx="15036">
                  <c:v>-7.7319100000000002E-2</c:v>
                </c:pt>
                <c:pt idx="15037">
                  <c:v>-8.0626600000000007E-2</c:v>
                </c:pt>
                <c:pt idx="15038">
                  <c:v>-8.4013000000000004E-2</c:v>
                </c:pt>
                <c:pt idx="15039">
                  <c:v>-8.7080599999999994E-2</c:v>
                </c:pt>
                <c:pt idx="15040">
                  <c:v>-9.0515499999999999E-2</c:v>
                </c:pt>
                <c:pt idx="15041">
                  <c:v>-9.3637100000000001E-2</c:v>
                </c:pt>
                <c:pt idx="15042">
                  <c:v>-9.7162999999999999E-2</c:v>
                </c:pt>
                <c:pt idx="15043">
                  <c:v>-0.100434</c:v>
                </c:pt>
                <c:pt idx="15044">
                  <c:v>-0.10344</c:v>
                </c:pt>
                <c:pt idx="15045">
                  <c:v>-0.106837</c:v>
                </c:pt>
                <c:pt idx="15046">
                  <c:v>-0.109917</c:v>
                </c:pt>
                <c:pt idx="15047">
                  <c:v>-0.113066</c:v>
                </c:pt>
                <c:pt idx="15048">
                  <c:v>-0.116269</c:v>
                </c:pt>
                <c:pt idx="15049">
                  <c:v>-0.119463</c:v>
                </c:pt>
                <c:pt idx="15050">
                  <c:v>-0.12242400000000001</c:v>
                </c:pt>
                <c:pt idx="15051">
                  <c:v>-0.12553400000000001</c:v>
                </c:pt>
                <c:pt idx="15052">
                  <c:v>-0.12867899999999999</c:v>
                </c:pt>
                <c:pt idx="15053">
                  <c:v>-0.131665</c:v>
                </c:pt>
                <c:pt idx="15054">
                  <c:v>-0.134682</c:v>
                </c:pt>
                <c:pt idx="15055">
                  <c:v>-0.13774500000000001</c:v>
                </c:pt>
                <c:pt idx="15056">
                  <c:v>-0.14054900000000001</c:v>
                </c:pt>
                <c:pt idx="15057">
                  <c:v>-0.143486</c:v>
                </c:pt>
                <c:pt idx="15058">
                  <c:v>-0.14621300000000001</c:v>
                </c:pt>
                <c:pt idx="15059">
                  <c:v>-0.14919199999999999</c:v>
                </c:pt>
                <c:pt idx="15060">
                  <c:v>-0.151999</c:v>
                </c:pt>
                <c:pt idx="15061">
                  <c:v>-0.154525</c:v>
                </c:pt>
                <c:pt idx="15062">
                  <c:v>-0.15718699999999999</c:v>
                </c:pt>
                <c:pt idx="15063">
                  <c:v>-0.16001599999999999</c:v>
                </c:pt>
                <c:pt idx="15064">
                  <c:v>-0.162353</c:v>
                </c:pt>
                <c:pt idx="15065">
                  <c:v>-0.16503200000000001</c:v>
                </c:pt>
                <c:pt idx="15066">
                  <c:v>-0.16727900000000001</c:v>
                </c:pt>
                <c:pt idx="15067">
                  <c:v>-0.16991000000000001</c:v>
                </c:pt>
                <c:pt idx="15068">
                  <c:v>-0.17202500000000001</c:v>
                </c:pt>
                <c:pt idx="15069">
                  <c:v>-0.17437900000000001</c:v>
                </c:pt>
                <c:pt idx="15070">
                  <c:v>-0.17665600000000001</c:v>
                </c:pt>
                <c:pt idx="15071">
                  <c:v>-0.17862900000000001</c:v>
                </c:pt>
                <c:pt idx="15072">
                  <c:v>-0.180724</c:v>
                </c:pt>
                <c:pt idx="15073">
                  <c:v>-0.18268200000000001</c:v>
                </c:pt>
                <c:pt idx="15074">
                  <c:v>-0.184644</c:v>
                </c:pt>
                <c:pt idx="15075">
                  <c:v>-0.18656200000000001</c:v>
                </c:pt>
                <c:pt idx="15076">
                  <c:v>-0.18823999999999999</c:v>
                </c:pt>
                <c:pt idx="15077">
                  <c:v>-0.18995400000000001</c:v>
                </c:pt>
                <c:pt idx="15078">
                  <c:v>-0.19156899999999999</c:v>
                </c:pt>
                <c:pt idx="15079">
                  <c:v>-0.19301599999999999</c:v>
                </c:pt>
                <c:pt idx="15080">
                  <c:v>-0.19453999999999999</c:v>
                </c:pt>
                <c:pt idx="15081">
                  <c:v>-0.19580800000000001</c:v>
                </c:pt>
                <c:pt idx="15082">
                  <c:v>-0.196884</c:v>
                </c:pt>
                <c:pt idx="15083">
                  <c:v>-0.19806000000000001</c:v>
                </c:pt>
                <c:pt idx="15084">
                  <c:v>-0.19906799999999999</c:v>
                </c:pt>
                <c:pt idx="15085">
                  <c:v>-0.19999900000000001</c:v>
                </c:pt>
                <c:pt idx="15086">
                  <c:v>-0.20083100000000001</c:v>
                </c:pt>
                <c:pt idx="15087">
                  <c:v>-0.201432</c:v>
                </c:pt>
                <c:pt idx="15088">
                  <c:v>-0.20225899999999999</c:v>
                </c:pt>
                <c:pt idx="15089">
                  <c:v>-0.20274900000000001</c:v>
                </c:pt>
                <c:pt idx="15090">
                  <c:v>-0.203317</c:v>
                </c:pt>
                <c:pt idx="15091">
                  <c:v>-0.20367399999999999</c:v>
                </c:pt>
                <c:pt idx="15092">
                  <c:v>-0.20403199999999999</c:v>
                </c:pt>
                <c:pt idx="15093">
                  <c:v>-0.204429</c:v>
                </c:pt>
                <c:pt idx="15094">
                  <c:v>-0.20451900000000001</c:v>
                </c:pt>
                <c:pt idx="15095">
                  <c:v>-0.204709</c:v>
                </c:pt>
                <c:pt idx="15096">
                  <c:v>-0.204849</c:v>
                </c:pt>
                <c:pt idx="15097">
                  <c:v>-0.204791</c:v>
                </c:pt>
                <c:pt idx="15098">
                  <c:v>-0.20466699999999999</c:v>
                </c:pt>
                <c:pt idx="15099">
                  <c:v>-0.204316</c:v>
                </c:pt>
                <c:pt idx="15100">
                  <c:v>-0.204204</c:v>
                </c:pt>
                <c:pt idx="15101">
                  <c:v>-0.20374300000000001</c:v>
                </c:pt>
                <c:pt idx="15102">
                  <c:v>-0.20316400000000001</c:v>
                </c:pt>
                <c:pt idx="15103">
                  <c:v>-0.20269699999999999</c:v>
                </c:pt>
                <c:pt idx="15104">
                  <c:v>-0.20208200000000001</c:v>
                </c:pt>
                <c:pt idx="15105">
                  <c:v>-0.20114699999999999</c:v>
                </c:pt>
                <c:pt idx="15106">
                  <c:v>-0.20021700000000001</c:v>
                </c:pt>
                <c:pt idx="15107">
                  <c:v>-0.199353</c:v>
                </c:pt>
                <c:pt idx="15108">
                  <c:v>-0.198244</c:v>
                </c:pt>
                <c:pt idx="15109">
                  <c:v>-0.197244</c:v>
                </c:pt>
                <c:pt idx="15110">
                  <c:v>-0.19600100000000001</c:v>
                </c:pt>
                <c:pt idx="15111">
                  <c:v>-0.194629</c:v>
                </c:pt>
                <c:pt idx="15112">
                  <c:v>-0.193464</c:v>
                </c:pt>
                <c:pt idx="15113">
                  <c:v>-0.19210199999999999</c:v>
                </c:pt>
                <c:pt idx="15114">
                  <c:v>-0.190745</c:v>
                </c:pt>
                <c:pt idx="15115">
                  <c:v>-0.18917999999999999</c:v>
                </c:pt>
                <c:pt idx="15116">
                  <c:v>-0.187555</c:v>
                </c:pt>
                <c:pt idx="15117">
                  <c:v>-0.186054</c:v>
                </c:pt>
                <c:pt idx="15118">
                  <c:v>-0.18439700000000001</c:v>
                </c:pt>
                <c:pt idx="15119">
                  <c:v>-0.18268899999999999</c:v>
                </c:pt>
                <c:pt idx="15120">
                  <c:v>-0.18088799999999999</c:v>
                </c:pt>
                <c:pt idx="15121">
                  <c:v>-0.17899999999999999</c:v>
                </c:pt>
                <c:pt idx="15122">
                  <c:v>-0.17688499999999999</c:v>
                </c:pt>
                <c:pt idx="15123">
                  <c:v>-0.17499999999999999</c:v>
                </c:pt>
                <c:pt idx="15124">
                  <c:v>-0.17310400000000001</c:v>
                </c:pt>
                <c:pt idx="15125">
                  <c:v>-0.171074</c:v>
                </c:pt>
                <c:pt idx="15126">
                  <c:v>-0.16894600000000001</c:v>
                </c:pt>
                <c:pt idx="15127">
                  <c:v>-0.16659399999999999</c:v>
                </c:pt>
                <c:pt idx="15128">
                  <c:v>-0.16450999999999999</c:v>
                </c:pt>
                <c:pt idx="15129">
                  <c:v>-0.162193</c:v>
                </c:pt>
                <c:pt idx="15130">
                  <c:v>-0.159827</c:v>
                </c:pt>
                <c:pt idx="15131">
                  <c:v>-0.15740699999999999</c:v>
                </c:pt>
                <c:pt idx="15132">
                  <c:v>-0.154944</c:v>
                </c:pt>
                <c:pt idx="15133">
                  <c:v>-0.152444</c:v>
                </c:pt>
                <c:pt idx="15134">
                  <c:v>-0.15009700000000001</c:v>
                </c:pt>
                <c:pt idx="15135">
                  <c:v>-0.147648</c:v>
                </c:pt>
                <c:pt idx="15136">
                  <c:v>-0.14513599999999999</c:v>
                </c:pt>
                <c:pt idx="15137">
                  <c:v>-0.14267299999999999</c:v>
                </c:pt>
                <c:pt idx="15138">
                  <c:v>-0.14004</c:v>
                </c:pt>
                <c:pt idx="15139">
                  <c:v>-0.13750399999999999</c:v>
                </c:pt>
                <c:pt idx="15140">
                  <c:v>-0.134968</c:v>
                </c:pt>
                <c:pt idx="15141">
                  <c:v>-0.13239300000000001</c:v>
                </c:pt>
                <c:pt idx="15142">
                  <c:v>-0.12978100000000001</c:v>
                </c:pt>
                <c:pt idx="15143">
                  <c:v>-0.12712100000000001</c:v>
                </c:pt>
                <c:pt idx="15144">
                  <c:v>-0.124405</c:v>
                </c:pt>
                <c:pt idx="15145">
                  <c:v>-0.121923</c:v>
                </c:pt>
                <c:pt idx="15146">
                  <c:v>-0.119001</c:v>
                </c:pt>
                <c:pt idx="15147">
                  <c:v>-0.116105</c:v>
                </c:pt>
                <c:pt idx="15148">
                  <c:v>-0.113873</c:v>
                </c:pt>
                <c:pt idx="15149">
                  <c:v>-0.11093</c:v>
                </c:pt>
                <c:pt idx="15150">
                  <c:v>-0.10811800000000001</c:v>
                </c:pt>
                <c:pt idx="15151">
                  <c:v>-0.10528800000000001</c:v>
                </c:pt>
                <c:pt idx="15152">
                  <c:v>-0.10259699999999999</c:v>
                </c:pt>
                <c:pt idx="15153">
                  <c:v>-0.100164</c:v>
                </c:pt>
                <c:pt idx="15154">
                  <c:v>-9.7226199999999999E-2</c:v>
                </c:pt>
                <c:pt idx="15155">
                  <c:v>-9.4559299999999999E-2</c:v>
                </c:pt>
                <c:pt idx="15156">
                  <c:v>-9.2030299999999995E-2</c:v>
                </c:pt>
                <c:pt idx="15157">
                  <c:v>-8.9338799999999996E-2</c:v>
                </c:pt>
                <c:pt idx="15158">
                  <c:v>-8.6657799999999993E-2</c:v>
                </c:pt>
                <c:pt idx="15159">
                  <c:v>-8.4109500000000004E-2</c:v>
                </c:pt>
                <c:pt idx="15160">
                  <c:v>-8.1597799999999998E-2</c:v>
                </c:pt>
                <c:pt idx="15161">
                  <c:v>-7.8875299999999995E-2</c:v>
                </c:pt>
                <c:pt idx="15162">
                  <c:v>-7.6528499999999999E-2</c:v>
                </c:pt>
                <c:pt idx="15163">
                  <c:v>-7.3813799999999999E-2</c:v>
                </c:pt>
                <c:pt idx="15164">
                  <c:v>-7.1437600000000004E-2</c:v>
                </c:pt>
                <c:pt idx="15165">
                  <c:v>-6.8997799999999998E-2</c:v>
                </c:pt>
                <c:pt idx="15166">
                  <c:v>-6.66437E-2</c:v>
                </c:pt>
                <c:pt idx="15167">
                  <c:v>-6.4187499999999995E-2</c:v>
                </c:pt>
                <c:pt idx="15168">
                  <c:v>-6.1803999999999998E-2</c:v>
                </c:pt>
                <c:pt idx="15169">
                  <c:v>-5.9760300000000002E-2</c:v>
                </c:pt>
                <c:pt idx="15170">
                  <c:v>-5.7268899999999998E-2</c:v>
                </c:pt>
                <c:pt idx="15171">
                  <c:v>-5.5051000000000003E-2</c:v>
                </c:pt>
                <c:pt idx="15172">
                  <c:v>-5.2839499999999998E-2</c:v>
                </c:pt>
                <c:pt idx="15173">
                  <c:v>-5.0801399999999997E-2</c:v>
                </c:pt>
                <c:pt idx="15174">
                  <c:v>-4.8814000000000003E-2</c:v>
                </c:pt>
                <c:pt idx="15175">
                  <c:v>-4.6673300000000001E-2</c:v>
                </c:pt>
                <c:pt idx="15176">
                  <c:v>-4.4686999999999998E-2</c:v>
                </c:pt>
                <c:pt idx="15177">
                  <c:v>-4.2593899999999997E-2</c:v>
                </c:pt>
                <c:pt idx="15178">
                  <c:v>-4.0803300000000001E-2</c:v>
                </c:pt>
                <c:pt idx="15179">
                  <c:v>-3.9083800000000002E-2</c:v>
                </c:pt>
                <c:pt idx="15180">
                  <c:v>-3.7260599999999998E-2</c:v>
                </c:pt>
                <c:pt idx="15181">
                  <c:v>-3.5423299999999998E-2</c:v>
                </c:pt>
                <c:pt idx="15182">
                  <c:v>-3.3681700000000002E-2</c:v>
                </c:pt>
                <c:pt idx="15183">
                  <c:v>-3.21047E-2</c:v>
                </c:pt>
                <c:pt idx="15184">
                  <c:v>-3.0255899999999999E-2</c:v>
                </c:pt>
                <c:pt idx="15185">
                  <c:v>-2.90558E-2</c:v>
                </c:pt>
                <c:pt idx="15186">
                  <c:v>-2.7414999999999998E-2</c:v>
                </c:pt>
                <c:pt idx="15187">
                  <c:v>-2.6020700000000001E-2</c:v>
                </c:pt>
                <c:pt idx="15188">
                  <c:v>-2.45931E-2</c:v>
                </c:pt>
                <c:pt idx="15189">
                  <c:v>-2.3369999999999998E-2</c:v>
                </c:pt>
                <c:pt idx="15190">
                  <c:v>-2.2225700000000001E-2</c:v>
                </c:pt>
                <c:pt idx="15191">
                  <c:v>-2.1009900000000001E-2</c:v>
                </c:pt>
                <c:pt idx="15192">
                  <c:v>-1.9820500000000001E-2</c:v>
                </c:pt>
                <c:pt idx="15193">
                  <c:v>-1.8761799999999999E-2</c:v>
                </c:pt>
                <c:pt idx="15194">
                  <c:v>-1.7729600000000002E-2</c:v>
                </c:pt>
                <c:pt idx="15195">
                  <c:v>-1.6627599999999999E-2</c:v>
                </c:pt>
                <c:pt idx="15196">
                  <c:v>-1.5880999999999999E-2</c:v>
                </c:pt>
                <c:pt idx="15197">
                  <c:v>-1.49616E-2</c:v>
                </c:pt>
                <c:pt idx="15198">
                  <c:v>-1.39226E-2</c:v>
                </c:pt>
                <c:pt idx="15199">
                  <c:v>-1.33321E-2</c:v>
                </c:pt>
                <c:pt idx="15200">
                  <c:v>-1.25507E-2</c:v>
                </c:pt>
                <c:pt idx="15201">
                  <c:v>-1.18505E-2</c:v>
                </c:pt>
                <c:pt idx="15202">
                  <c:v>-1.11682E-2</c:v>
                </c:pt>
                <c:pt idx="15203">
                  <c:v>-1.07624E-2</c:v>
                </c:pt>
                <c:pt idx="15204">
                  <c:v>-1.01165E-2</c:v>
                </c:pt>
                <c:pt idx="15205">
                  <c:v>-9.6871600000000002E-3</c:v>
                </c:pt>
                <c:pt idx="15206">
                  <c:v>-9.1637400000000001E-3</c:v>
                </c:pt>
                <c:pt idx="15207">
                  <c:v>-8.8344099999999991E-3</c:v>
                </c:pt>
                <c:pt idx="15208">
                  <c:v>-8.6104300000000005E-3</c:v>
                </c:pt>
                <c:pt idx="15209">
                  <c:v>-8.0708199999999994E-3</c:v>
                </c:pt>
                <c:pt idx="15210">
                  <c:v>-7.9128700000000007E-3</c:v>
                </c:pt>
                <c:pt idx="15211">
                  <c:v>-7.4977000000000004E-3</c:v>
                </c:pt>
                <c:pt idx="15212">
                  <c:v>-7.4871199999999999E-3</c:v>
                </c:pt>
                <c:pt idx="15213">
                  <c:v>-7.3178200000000001E-3</c:v>
                </c:pt>
                <c:pt idx="15214">
                  <c:v>-6.8691300000000002E-3</c:v>
                </c:pt>
                <c:pt idx="15215">
                  <c:v>-6.8450500000000001E-3</c:v>
                </c:pt>
                <c:pt idx="15216">
                  <c:v>-6.5334900000000003E-3</c:v>
                </c:pt>
                <c:pt idx="15217">
                  <c:v>-6.73597E-3</c:v>
                </c:pt>
                <c:pt idx="15218">
                  <c:v>-6.2950699999999998E-3</c:v>
                </c:pt>
                <c:pt idx="15219">
                  <c:v>-6.4296700000000002E-3</c:v>
                </c:pt>
                <c:pt idx="15220">
                  <c:v>-6.1115700000000002E-3</c:v>
                </c:pt>
                <c:pt idx="15221">
                  <c:v>-6.2743499999999997E-3</c:v>
                </c:pt>
                <c:pt idx="15222">
                  <c:v>-6.2465699999999999E-3</c:v>
                </c:pt>
                <c:pt idx="15223">
                  <c:v>-6.0927300000000002E-3</c:v>
                </c:pt>
                <c:pt idx="15224">
                  <c:v>-6.2578699999999996E-3</c:v>
                </c:pt>
                <c:pt idx="15225">
                  <c:v>-6.1058900000000001E-3</c:v>
                </c:pt>
                <c:pt idx="15226">
                  <c:v>-6.3662800000000002E-3</c:v>
                </c:pt>
                <c:pt idx="15227">
                  <c:v>-6.25152E-3</c:v>
                </c:pt>
                <c:pt idx="15228">
                  <c:v>-6.4810700000000002E-3</c:v>
                </c:pt>
                <c:pt idx="15229">
                  <c:v>-6.3380499999999996E-3</c:v>
                </c:pt>
                <c:pt idx="15230">
                  <c:v>-6.4194300000000003E-3</c:v>
                </c:pt>
                <c:pt idx="15231">
                  <c:v>-6.1418499999999999E-3</c:v>
                </c:pt>
                <c:pt idx="15232">
                  <c:v>-6.4011600000000004E-3</c:v>
                </c:pt>
                <c:pt idx="15233">
                  <c:v>-6.4289000000000004E-3</c:v>
                </c:pt>
                <c:pt idx="15234">
                  <c:v>-6.2486E-3</c:v>
                </c:pt>
                <c:pt idx="15235">
                  <c:v>-6.1176199999999998E-3</c:v>
                </c:pt>
                <c:pt idx="15236">
                  <c:v>-6.0636199999999996E-3</c:v>
                </c:pt>
                <c:pt idx="15237">
                  <c:v>-5.86419E-3</c:v>
                </c:pt>
                <c:pt idx="15238">
                  <c:v>-5.7316099999999998E-3</c:v>
                </c:pt>
                <c:pt idx="15239">
                  <c:v>-5.7059600000000004E-3</c:v>
                </c:pt>
                <c:pt idx="15240">
                  <c:v>-5.5220399999999998E-3</c:v>
                </c:pt>
                <c:pt idx="15241">
                  <c:v>-5.1103900000000002E-3</c:v>
                </c:pt>
                <c:pt idx="15242">
                  <c:v>-4.9619800000000004E-3</c:v>
                </c:pt>
                <c:pt idx="15243">
                  <c:v>-4.8439099999999999E-3</c:v>
                </c:pt>
                <c:pt idx="15244">
                  <c:v>-4.6205300000000003E-3</c:v>
                </c:pt>
                <c:pt idx="15245">
                  <c:v>-4.2937000000000001E-3</c:v>
                </c:pt>
                <c:pt idx="15246">
                  <c:v>-4.0041599999999997E-3</c:v>
                </c:pt>
                <c:pt idx="15247">
                  <c:v>-3.8252099999999999E-3</c:v>
                </c:pt>
                <c:pt idx="15248">
                  <c:v>-3.2369199999999999E-3</c:v>
                </c:pt>
                <c:pt idx="15249">
                  <c:v>-2.8981100000000002E-3</c:v>
                </c:pt>
                <c:pt idx="15250">
                  <c:v>-2.3424000000000001E-3</c:v>
                </c:pt>
                <c:pt idx="15251">
                  <c:v>-1.75863E-3</c:v>
                </c:pt>
                <c:pt idx="15252">
                  <c:v>-1.0429300000000001E-3</c:v>
                </c:pt>
                <c:pt idx="15253">
                  <c:v>-5.6203100000000005E-4</c:v>
                </c:pt>
                <c:pt idx="15254">
                  <c:v>2.6029500000000001E-4</c:v>
                </c:pt>
                <c:pt idx="15255">
                  <c:v>1.0232500000000001E-3</c:v>
                </c:pt>
                <c:pt idx="15256">
                  <c:v>1.6086500000000001E-3</c:v>
                </c:pt>
                <c:pt idx="15257">
                  <c:v>2.71675E-3</c:v>
                </c:pt>
                <c:pt idx="15258">
                  <c:v>3.3909999999999999E-3</c:v>
                </c:pt>
                <c:pt idx="15259">
                  <c:v>4.2346299999999996E-3</c:v>
                </c:pt>
                <c:pt idx="15260">
                  <c:v>5.2806399999999996E-3</c:v>
                </c:pt>
                <c:pt idx="15261">
                  <c:v>6.1696499999999996E-3</c:v>
                </c:pt>
                <c:pt idx="15262">
                  <c:v>7.2921599999999998E-3</c:v>
                </c:pt>
                <c:pt idx="15263">
                  <c:v>8.2322799999999998E-3</c:v>
                </c:pt>
                <c:pt idx="15264">
                  <c:v>9.5702500000000006E-3</c:v>
                </c:pt>
                <c:pt idx="15265">
                  <c:v>1.0695400000000001E-2</c:v>
                </c:pt>
                <c:pt idx="15266">
                  <c:v>1.20232E-2</c:v>
                </c:pt>
                <c:pt idx="15267">
                  <c:v>1.32721E-2</c:v>
                </c:pt>
                <c:pt idx="15268">
                  <c:v>1.47324E-2</c:v>
                </c:pt>
                <c:pt idx="15269">
                  <c:v>1.6098500000000002E-2</c:v>
                </c:pt>
                <c:pt idx="15270">
                  <c:v>1.7621100000000001E-2</c:v>
                </c:pt>
                <c:pt idx="15271">
                  <c:v>1.9273999999999999E-2</c:v>
                </c:pt>
                <c:pt idx="15272">
                  <c:v>2.0529700000000001E-2</c:v>
                </c:pt>
                <c:pt idx="15273">
                  <c:v>2.23264E-2</c:v>
                </c:pt>
                <c:pt idx="15274">
                  <c:v>2.4022399999999999E-2</c:v>
                </c:pt>
                <c:pt idx="15275">
                  <c:v>2.5668099999999999E-2</c:v>
                </c:pt>
                <c:pt idx="15276">
                  <c:v>2.76023E-2</c:v>
                </c:pt>
                <c:pt idx="15277">
                  <c:v>2.92351E-2</c:v>
                </c:pt>
                <c:pt idx="15278">
                  <c:v>3.1303200000000003E-2</c:v>
                </c:pt>
                <c:pt idx="15279">
                  <c:v>3.3179800000000002E-2</c:v>
                </c:pt>
                <c:pt idx="15280">
                  <c:v>3.5394299999999997E-2</c:v>
                </c:pt>
                <c:pt idx="15281">
                  <c:v>3.7459199999999998E-2</c:v>
                </c:pt>
                <c:pt idx="15282">
                  <c:v>3.9661399999999999E-2</c:v>
                </c:pt>
                <c:pt idx="15283">
                  <c:v>4.1603399999999999E-2</c:v>
                </c:pt>
                <c:pt idx="15284">
                  <c:v>4.4103400000000001E-2</c:v>
                </c:pt>
                <c:pt idx="15285">
                  <c:v>4.6274299999999997E-2</c:v>
                </c:pt>
                <c:pt idx="15286">
                  <c:v>4.8579600000000001E-2</c:v>
                </c:pt>
                <c:pt idx="15287">
                  <c:v>5.09842E-2</c:v>
                </c:pt>
                <c:pt idx="15288">
                  <c:v>5.3240900000000001E-2</c:v>
                </c:pt>
                <c:pt idx="15289">
                  <c:v>5.5717700000000002E-2</c:v>
                </c:pt>
                <c:pt idx="15290">
                  <c:v>5.81681E-2</c:v>
                </c:pt>
                <c:pt idx="15291">
                  <c:v>6.0879099999999998E-2</c:v>
                </c:pt>
                <c:pt idx="15292">
                  <c:v>6.3313400000000006E-2</c:v>
                </c:pt>
                <c:pt idx="15293">
                  <c:v>6.5880999999999995E-2</c:v>
                </c:pt>
                <c:pt idx="15294">
                  <c:v>6.8479300000000007E-2</c:v>
                </c:pt>
                <c:pt idx="15295">
                  <c:v>7.1160299999999996E-2</c:v>
                </c:pt>
                <c:pt idx="15296">
                  <c:v>7.3858300000000002E-2</c:v>
                </c:pt>
                <c:pt idx="15297">
                  <c:v>7.6690700000000001E-2</c:v>
                </c:pt>
                <c:pt idx="15298">
                  <c:v>7.9443E-2</c:v>
                </c:pt>
                <c:pt idx="15299">
                  <c:v>8.1902900000000001E-2</c:v>
                </c:pt>
                <c:pt idx="15300">
                  <c:v>8.4836099999999998E-2</c:v>
                </c:pt>
                <c:pt idx="15301">
                  <c:v>8.7868299999999996E-2</c:v>
                </c:pt>
                <c:pt idx="15302">
                  <c:v>9.06912E-2</c:v>
                </c:pt>
                <c:pt idx="15303">
                  <c:v>9.3704999999999997E-2</c:v>
                </c:pt>
                <c:pt idx="15304">
                  <c:v>9.6434800000000001E-2</c:v>
                </c:pt>
                <c:pt idx="15305">
                  <c:v>9.9485900000000002E-2</c:v>
                </c:pt>
                <c:pt idx="15306">
                  <c:v>0.1024</c:v>
                </c:pt>
                <c:pt idx="15307">
                  <c:v>0.105589</c:v>
                </c:pt>
                <c:pt idx="15308">
                  <c:v>0.10867599999999999</c:v>
                </c:pt>
                <c:pt idx="15309">
                  <c:v>0.111341</c:v>
                </c:pt>
                <c:pt idx="15310">
                  <c:v>0.114329</c:v>
                </c:pt>
                <c:pt idx="15311">
                  <c:v>0.117425</c:v>
                </c:pt>
                <c:pt idx="15312">
                  <c:v>0.120362</c:v>
                </c:pt>
                <c:pt idx="15313">
                  <c:v>0.12313200000000001</c:v>
                </c:pt>
                <c:pt idx="15314">
                  <c:v>0.12603600000000001</c:v>
                </c:pt>
                <c:pt idx="15315">
                  <c:v>0.12894900000000001</c:v>
                </c:pt>
                <c:pt idx="15316">
                  <c:v>0.13176199999999999</c:v>
                </c:pt>
                <c:pt idx="15317">
                  <c:v>0.13455300000000001</c:v>
                </c:pt>
                <c:pt idx="15318">
                  <c:v>0.137762</c:v>
                </c:pt>
                <c:pt idx="15319">
                  <c:v>0.14039599999999999</c:v>
                </c:pt>
                <c:pt idx="15320">
                  <c:v>0.14329900000000001</c:v>
                </c:pt>
                <c:pt idx="15321">
                  <c:v>0.146064</c:v>
                </c:pt>
                <c:pt idx="15322">
                  <c:v>0.14885599999999999</c:v>
                </c:pt>
                <c:pt idx="15323">
                  <c:v>0.151835</c:v>
                </c:pt>
                <c:pt idx="15324">
                  <c:v>0.154612</c:v>
                </c:pt>
                <c:pt idx="15325">
                  <c:v>0.15728200000000001</c:v>
                </c:pt>
                <c:pt idx="15326">
                  <c:v>0.159862</c:v>
                </c:pt>
                <c:pt idx="15327">
                  <c:v>0.162629</c:v>
                </c:pt>
                <c:pt idx="15328">
                  <c:v>0.165182</c:v>
                </c:pt>
                <c:pt idx="15329">
                  <c:v>0.16794400000000001</c:v>
                </c:pt>
                <c:pt idx="15330">
                  <c:v>0.17035500000000001</c:v>
                </c:pt>
                <c:pt idx="15331">
                  <c:v>0.172652</c:v>
                </c:pt>
                <c:pt idx="15332">
                  <c:v>0.17524200000000001</c:v>
                </c:pt>
                <c:pt idx="15333">
                  <c:v>0.17755499999999999</c:v>
                </c:pt>
                <c:pt idx="15334">
                  <c:v>0.180121</c:v>
                </c:pt>
                <c:pt idx="15335">
                  <c:v>0.182223</c:v>
                </c:pt>
                <c:pt idx="15336">
                  <c:v>0.18445400000000001</c:v>
                </c:pt>
                <c:pt idx="15337">
                  <c:v>0.18656300000000001</c:v>
                </c:pt>
                <c:pt idx="15338">
                  <c:v>0.188918</c:v>
                </c:pt>
                <c:pt idx="15339">
                  <c:v>0.19070100000000001</c:v>
                </c:pt>
                <c:pt idx="15340">
                  <c:v>0.19273799999999999</c:v>
                </c:pt>
                <c:pt idx="15341">
                  <c:v>0.19487399999999999</c:v>
                </c:pt>
                <c:pt idx="15342">
                  <c:v>0.19645000000000001</c:v>
                </c:pt>
                <c:pt idx="15343">
                  <c:v>0.198291</c:v>
                </c:pt>
                <c:pt idx="15344">
                  <c:v>0.200068</c:v>
                </c:pt>
                <c:pt idx="15345">
                  <c:v>0.20175000000000001</c:v>
                </c:pt>
                <c:pt idx="15346">
                  <c:v>0.20342199999999999</c:v>
                </c:pt>
                <c:pt idx="15347">
                  <c:v>0.204737</c:v>
                </c:pt>
                <c:pt idx="15348">
                  <c:v>0.206485</c:v>
                </c:pt>
                <c:pt idx="15349">
                  <c:v>0.20772699999999999</c:v>
                </c:pt>
                <c:pt idx="15350">
                  <c:v>0.209173</c:v>
                </c:pt>
                <c:pt idx="15351">
                  <c:v>0.21027499999999999</c:v>
                </c:pt>
                <c:pt idx="15352">
                  <c:v>0.211392</c:v>
                </c:pt>
                <c:pt idx="15353">
                  <c:v>0.21254500000000001</c:v>
                </c:pt>
                <c:pt idx="15354">
                  <c:v>0.21329500000000001</c:v>
                </c:pt>
                <c:pt idx="15355">
                  <c:v>0.214417</c:v>
                </c:pt>
                <c:pt idx="15356">
                  <c:v>0.21503</c:v>
                </c:pt>
                <c:pt idx="15357">
                  <c:v>0.216083</c:v>
                </c:pt>
                <c:pt idx="15358">
                  <c:v>0.21659500000000001</c:v>
                </c:pt>
                <c:pt idx="15359">
                  <c:v>0.21726899999999999</c:v>
                </c:pt>
                <c:pt idx="15360">
                  <c:v>0.21798100000000001</c:v>
                </c:pt>
                <c:pt idx="15361">
                  <c:v>0.21837599999999999</c:v>
                </c:pt>
                <c:pt idx="15362">
                  <c:v>0.219087</c:v>
                </c:pt>
                <c:pt idx="15363">
                  <c:v>0.21939700000000001</c:v>
                </c:pt>
                <c:pt idx="15364">
                  <c:v>0.219749</c:v>
                </c:pt>
                <c:pt idx="15365">
                  <c:v>0.21985199999999999</c:v>
                </c:pt>
                <c:pt idx="15366">
                  <c:v>0.22004199999999999</c:v>
                </c:pt>
                <c:pt idx="15367">
                  <c:v>0.220079</c:v>
                </c:pt>
                <c:pt idx="15368">
                  <c:v>0.22026799999999999</c:v>
                </c:pt>
                <c:pt idx="15369">
                  <c:v>0.22026200000000001</c:v>
                </c:pt>
                <c:pt idx="15370">
                  <c:v>0.22004599999999999</c:v>
                </c:pt>
                <c:pt idx="15371">
                  <c:v>0.21985399999999999</c:v>
                </c:pt>
                <c:pt idx="15372">
                  <c:v>0.21964400000000001</c:v>
                </c:pt>
                <c:pt idx="15373">
                  <c:v>0.21951699999999999</c:v>
                </c:pt>
                <c:pt idx="15374">
                  <c:v>0.21885399999999999</c:v>
                </c:pt>
                <c:pt idx="15375">
                  <c:v>0.21865699999999999</c:v>
                </c:pt>
                <c:pt idx="15376">
                  <c:v>0.21809600000000001</c:v>
                </c:pt>
                <c:pt idx="15377">
                  <c:v>0.217446</c:v>
                </c:pt>
                <c:pt idx="15378">
                  <c:v>0.21682999999999999</c:v>
                </c:pt>
                <c:pt idx="15379">
                  <c:v>0.21615599999999999</c:v>
                </c:pt>
                <c:pt idx="15380">
                  <c:v>0.215472</c:v>
                </c:pt>
                <c:pt idx="15381">
                  <c:v>0.21451100000000001</c:v>
                </c:pt>
                <c:pt idx="15382">
                  <c:v>0.21380099999999999</c:v>
                </c:pt>
                <c:pt idx="15383">
                  <c:v>0.21304000000000001</c:v>
                </c:pt>
                <c:pt idx="15384">
                  <c:v>0.211952</c:v>
                </c:pt>
                <c:pt idx="15385">
                  <c:v>0.211226</c:v>
                </c:pt>
                <c:pt idx="15386">
                  <c:v>0.209897</c:v>
                </c:pt>
                <c:pt idx="15387">
                  <c:v>0.20896700000000001</c:v>
                </c:pt>
                <c:pt idx="15388">
                  <c:v>0.20774500000000001</c:v>
                </c:pt>
                <c:pt idx="15389">
                  <c:v>0.20680299999999999</c:v>
                </c:pt>
                <c:pt idx="15390">
                  <c:v>0.205378</c:v>
                </c:pt>
                <c:pt idx="15391">
                  <c:v>0.203955</c:v>
                </c:pt>
                <c:pt idx="15392">
                  <c:v>0.202711</c:v>
                </c:pt>
                <c:pt idx="15393">
                  <c:v>0.201352</c:v>
                </c:pt>
                <c:pt idx="15394">
                  <c:v>0.20003199999999999</c:v>
                </c:pt>
                <c:pt idx="15395">
                  <c:v>0.19855700000000001</c:v>
                </c:pt>
                <c:pt idx="15396">
                  <c:v>0.19710800000000001</c:v>
                </c:pt>
                <c:pt idx="15397">
                  <c:v>0.19573699999999999</c:v>
                </c:pt>
                <c:pt idx="15398">
                  <c:v>0.19408</c:v>
                </c:pt>
                <c:pt idx="15399">
                  <c:v>0.19279499999999999</c:v>
                </c:pt>
                <c:pt idx="15400">
                  <c:v>0.191081</c:v>
                </c:pt>
                <c:pt idx="15401">
                  <c:v>0.18951100000000001</c:v>
                </c:pt>
                <c:pt idx="15402">
                  <c:v>0.18781800000000001</c:v>
                </c:pt>
                <c:pt idx="15403">
                  <c:v>0.18610299999999999</c:v>
                </c:pt>
                <c:pt idx="15404">
                  <c:v>0.18444099999999999</c:v>
                </c:pt>
                <c:pt idx="15405">
                  <c:v>0.18267600000000001</c:v>
                </c:pt>
                <c:pt idx="15406">
                  <c:v>0.18087700000000001</c:v>
                </c:pt>
                <c:pt idx="15407">
                  <c:v>0.17918600000000001</c:v>
                </c:pt>
                <c:pt idx="15408">
                  <c:v>0.17755299999999999</c:v>
                </c:pt>
                <c:pt idx="15409">
                  <c:v>0.17564099999999999</c:v>
                </c:pt>
                <c:pt idx="15410">
                  <c:v>0.17408699999999999</c:v>
                </c:pt>
                <c:pt idx="15411">
                  <c:v>0.17218600000000001</c:v>
                </c:pt>
                <c:pt idx="15412">
                  <c:v>0.17070299999999999</c:v>
                </c:pt>
                <c:pt idx="15413">
                  <c:v>0.16834199999999999</c:v>
                </c:pt>
                <c:pt idx="15414">
                  <c:v>0.16705700000000001</c:v>
                </c:pt>
                <c:pt idx="15415">
                  <c:v>0.165219</c:v>
                </c:pt>
                <c:pt idx="15416">
                  <c:v>0.16322600000000001</c:v>
                </c:pt>
                <c:pt idx="15417">
                  <c:v>0.16142699999999999</c:v>
                </c:pt>
                <c:pt idx="15418">
                  <c:v>0.15956799999999999</c:v>
                </c:pt>
                <c:pt idx="15419">
                  <c:v>0.158111</c:v>
                </c:pt>
                <c:pt idx="15420">
                  <c:v>0.156085</c:v>
                </c:pt>
                <c:pt idx="15421">
                  <c:v>0.15434300000000001</c:v>
                </c:pt>
                <c:pt idx="15422">
                  <c:v>0.15277399999999999</c:v>
                </c:pt>
                <c:pt idx="15423">
                  <c:v>0.151084</c:v>
                </c:pt>
                <c:pt idx="15424">
                  <c:v>0.14927699999999999</c:v>
                </c:pt>
                <c:pt idx="15425">
                  <c:v>0.14777499999999999</c:v>
                </c:pt>
                <c:pt idx="15426">
                  <c:v>0.146152</c:v>
                </c:pt>
                <c:pt idx="15427">
                  <c:v>0.144347</c:v>
                </c:pt>
                <c:pt idx="15428">
                  <c:v>0.142959</c:v>
                </c:pt>
                <c:pt idx="15429">
                  <c:v>0.14111000000000001</c:v>
                </c:pt>
                <c:pt idx="15430">
                  <c:v>0.13982</c:v>
                </c:pt>
                <c:pt idx="15431">
                  <c:v>0.13825000000000001</c:v>
                </c:pt>
                <c:pt idx="15432">
                  <c:v>0.13686799999999999</c:v>
                </c:pt>
                <c:pt idx="15433">
                  <c:v>0.135238</c:v>
                </c:pt>
                <c:pt idx="15434">
                  <c:v>0.13398099999999999</c:v>
                </c:pt>
                <c:pt idx="15435">
                  <c:v>0.13261600000000001</c:v>
                </c:pt>
                <c:pt idx="15436">
                  <c:v>0.13120000000000001</c:v>
                </c:pt>
                <c:pt idx="15437">
                  <c:v>0.12969800000000001</c:v>
                </c:pt>
                <c:pt idx="15438">
                  <c:v>0.128529</c:v>
                </c:pt>
                <c:pt idx="15439">
                  <c:v>0.12720500000000001</c:v>
                </c:pt>
                <c:pt idx="15440">
                  <c:v>0.12612400000000001</c:v>
                </c:pt>
                <c:pt idx="15441">
                  <c:v>0.124738</c:v>
                </c:pt>
                <c:pt idx="15442">
                  <c:v>0.12360699999999999</c:v>
                </c:pt>
                <c:pt idx="15443">
                  <c:v>0.122499</c:v>
                </c:pt>
                <c:pt idx="15444">
                  <c:v>0.121519</c:v>
                </c:pt>
                <c:pt idx="15445">
                  <c:v>0.12064</c:v>
                </c:pt>
                <c:pt idx="15446">
                  <c:v>0.11958199999999999</c:v>
                </c:pt>
                <c:pt idx="15447">
                  <c:v>0.118757</c:v>
                </c:pt>
                <c:pt idx="15448">
                  <c:v>0.117918</c:v>
                </c:pt>
                <c:pt idx="15449">
                  <c:v>0.117133</c:v>
                </c:pt>
                <c:pt idx="15450">
                  <c:v>0.116454</c:v>
                </c:pt>
                <c:pt idx="15451">
                  <c:v>0.115678</c:v>
                </c:pt>
                <c:pt idx="15452">
                  <c:v>0.11515</c:v>
                </c:pt>
                <c:pt idx="15453">
                  <c:v>0.114524</c:v>
                </c:pt>
                <c:pt idx="15454">
                  <c:v>0.11387700000000001</c:v>
                </c:pt>
                <c:pt idx="15455">
                  <c:v>0.113372</c:v>
                </c:pt>
                <c:pt idx="15456">
                  <c:v>0.113035</c:v>
                </c:pt>
                <c:pt idx="15457">
                  <c:v>0.112512</c:v>
                </c:pt>
                <c:pt idx="15458">
                  <c:v>0.111925</c:v>
                </c:pt>
                <c:pt idx="15459">
                  <c:v>0.11157499999999999</c:v>
                </c:pt>
                <c:pt idx="15460">
                  <c:v>0.11110399999999999</c:v>
                </c:pt>
                <c:pt idx="15461">
                  <c:v>0.110958</c:v>
                </c:pt>
                <c:pt idx="15462">
                  <c:v>0.11049299999999999</c:v>
                </c:pt>
                <c:pt idx="15463">
                  <c:v>0.11022899999999999</c:v>
                </c:pt>
                <c:pt idx="15464">
                  <c:v>0.10993600000000001</c:v>
                </c:pt>
                <c:pt idx="15465">
                  <c:v>0.109719</c:v>
                </c:pt>
                <c:pt idx="15466">
                  <c:v>0.10979800000000001</c:v>
                </c:pt>
                <c:pt idx="15467">
                  <c:v>0.10964599999999999</c:v>
                </c:pt>
                <c:pt idx="15468">
                  <c:v>0.10929800000000001</c:v>
                </c:pt>
                <c:pt idx="15469">
                  <c:v>0.10939500000000001</c:v>
                </c:pt>
                <c:pt idx="15470">
                  <c:v>0.10950500000000001</c:v>
                </c:pt>
                <c:pt idx="15471">
                  <c:v>0.109301</c:v>
                </c:pt>
                <c:pt idx="15472">
                  <c:v>0.109544</c:v>
                </c:pt>
                <c:pt idx="15473">
                  <c:v>0.109385</c:v>
                </c:pt>
                <c:pt idx="15474">
                  <c:v>0.109252</c:v>
                </c:pt>
                <c:pt idx="15475">
                  <c:v>0.109152</c:v>
                </c:pt>
                <c:pt idx="15476">
                  <c:v>0.10935599999999999</c:v>
                </c:pt>
                <c:pt idx="15477">
                  <c:v>0.109427</c:v>
                </c:pt>
                <c:pt idx="15478">
                  <c:v>0.10922800000000001</c:v>
                </c:pt>
                <c:pt idx="15479">
                  <c:v>0.109123</c:v>
                </c:pt>
                <c:pt idx="15480">
                  <c:v>0.109129</c:v>
                </c:pt>
                <c:pt idx="15481">
                  <c:v>0.109235</c:v>
                </c:pt>
                <c:pt idx="15482">
                  <c:v>0.109016</c:v>
                </c:pt>
                <c:pt idx="15483">
                  <c:v>0.108893</c:v>
                </c:pt>
                <c:pt idx="15484">
                  <c:v>0.108764</c:v>
                </c:pt>
                <c:pt idx="15485">
                  <c:v>0.108762</c:v>
                </c:pt>
                <c:pt idx="15486">
                  <c:v>0.10857700000000001</c:v>
                </c:pt>
                <c:pt idx="15487">
                  <c:v>0.10842499999999999</c:v>
                </c:pt>
                <c:pt idx="15488">
                  <c:v>0.108404</c:v>
                </c:pt>
                <c:pt idx="15489">
                  <c:v>0.10802100000000001</c:v>
                </c:pt>
                <c:pt idx="15490">
                  <c:v>0.10788200000000001</c:v>
                </c:pt>
                <c:pt idx="15491">
                  <c:v>0.107809</c:v>
                </c:pt>
                <c:pt idx="15492">
                  <c:v>0.107471</c:v>
                </c:pt>
                <c:pt idx="15493">
                  <c:v>0.107291</c:v>
                </c:pt>
                <c:pt idx="15494">
                  <c:v>0.106881</c:v>
                </c:pt>
                <c:pt idx="15495">
                  <c:v>0.10652399999999999</c:v>
                </c:pt>
                <c:pt idx="15496">
                  <c:v>0.105994</c:v>
                </c:pt>
                <c:pt idx="15497">
                  <c:v>0.10574500000000001</c:v>
                </c:pt>
                <c:pt idx="15498">
                  <c:v>0.104959</c:v>
                </c:pt>
                <c:pt idx="15499">
                  <c:v>0.10444100000000001</c:v>
                </c:pt>
                <c:pt idx="15500">
                  <c:v>0.103699</c:v>
                </c:pt>
                <c:pt idx="15501">
                  <c:v>0.10295700000000001</c:v>
                </c:pt>
                <c:pt idx="15502">
                  <c:v>0.10221</c:v>
                </c:pt>
                <c:pt idx="15503">
                  <c:v>0.101359</c:v>
                </c:pt>
                <c:pt idx="15504">
                  <c:v>0.10066600000000001</c:v>
                </c:pt>
                <c:pt idx="15505">
                  <c:v>9.9529099999999995E-2</c:v>
                </c:pt>
                <c:pt idx="15506">
                  <c:v>9.8651199999999994E-2</c:v>
                </c:pt>
                <c:pt idx="15507">
                  <c:v>9.7651500000000002E-2</c:v>
                </c:pt>
                <c:pt idx="15508">
                  <c:v>9.6674800000000005E-2</c:v>
                </c:pt>
                <c:pt idx="15509">
                  <c:v>9.5397800000000005E-2</c:v>
                </c:pt>
                <c:pt idx="15510">
                  <c:v>9.4175800000000004E-2</c:v>
                </c:pt>
                <c:pt idx="15511">
                  <c:v>9.2707999999999999E-2</c:v>
                </c:pt>
                <c:pt idx="15512">
                  <c:v>9.1284599999999994E-2</c:v>
                </c:pt>
                <c:pt idx="15513">
                  <c:v>8.9989399999999997E-2</c:v>
                </c:pt>
                <c:pt idx="15514">
                  <c:v>8.8270799999999996E-2</c:v>
                </c:pt>
                <c:pt idx="15515">
                  <c:v>8.6713299999999993E-2</c:v>
                </c:pt>
                <c:pt idx="15516">
                  <c:v>8.4772399999999998E-2</c:v>
                </c:pt>
                <c:pt idx="15517">
                  <c:v>8.3217399999999997E-2</c:v>
                </c:pt>
                <c:pt idx="15518">
                  <c:v>8.1362199999999996E-2</c:v>
                </c:pt>
                <c:pt idx="15519">
                  <c:v>7.9353099999999996E-2</c:v>
                </c:pt>
                <c:pt idx="15520">
                  <c:v>7.7507800000000002E-2</c:v>
                </c:pt>
                <c:pt idx="15521">
                  <c:v>7.5347600000000001E-2</c:v>
                </c:pt>
                <c:pt idx="15522">
                  <c:v>7.3124499999999995E-2</c:v>
                </c:pt>
                <c:pt idx="15523">
                  <c:v>7.0998599999999995E-2</c:v>
                </c:pt>
                <c:pt idx="15524">
                  <c:v>6.8735199999999996E-2</c:v>
                </c:pt>
                <c:pt idx="15525">
                  <c:v>6.6438899999999995E-2</c:v>
                </c:pt>
                <c:pt idx="15526">
                  <c:v>6.3919299999999998E-2</c:v>
                </c:pt>
                <c:pt idx="15527">
                  <c:v>6.1250300000000001E-2</c:v>
                </c:pt>
                <c:pt idx="15528">
                  <c:v>5.8857100000000002E-2</c:v>
                </c:pt>
                <c:pt idx="15529">
                  <c:v>5.62823E-2</c:v>
                </c:pt>
                <c:pt idx="15530">
                  <c:v>5.3486899999999997E-2</c:v>
                </c:pt>
                <c:pt idx="15531">
                  <c:v>5.0751499999999998E-2</c:v>
                </c:pt>
                <c:pt idx="15532">
                  <c:v>4.7907900000000003E-2</c:v>
                </c:pt>
                <c:pt idx="15533">
                  <c:v>4.5081499999999997E-2</c:v>
                </c:pt>
                <c:pt idx="15534">
                  <c:v>4.2048799999999997E-2</c:v>
                </c:pt>
                <c:pt idx="15535">
                  <c:v>3.8970200000000003E-2</c:v>
                </c:pt>
                <c:pt idx="15536">
                  <c:v>3.5907500000000002E-2</c:v>
                </c:pt>
                <c:pt idx="15537">
                  <c:v>3.2661900000000001E-2</c:v>
                </c:pt>
                <c:pt idx="15538">
                  <c:v>2.9417100000000002E-2</c:v>
                </c:pt>
                <c:pt idx="15539">
                  <c:v>2.59805E-2</c:v>
                </c:pt>
                <c:pt idx="15540">
                  <c:v>2.2732800000000001E-2</c:v>
                </c:pt>
                <c:pt idx="15541">
                  <c:v>1.92646E-2</c:v>
                </c:pt>
                <c:pt idx="15542">
                  <c:v>1.5663099999999999E-2</c:v>
                </c:pt>
                <c:pt idx="15543">
                  <c:v>1.21139E-2</c:v>
                </c:pt>
                <c:pt idx="15544">
                  <c:v>8.5555100000000005E-3</c:v>
                </c:pt>
                <c:pt idx="15545">
                  <c:v>4.7627800000000003E-3</c:v>
                </c:pt>
                <c:pt idx="15546">
                  <c:v>1.1424199999999999E-3</c:v>
                </c:pt>
                <c:pt idx="15547">
                  <c:v>-2.7499099999999999E-3</c:v>
                </c:pt>
                <c:pt idx="15548">
                  <c:v>-6.69289E-3</c:v>
                </c:pt>
                <c:pt idx="15549">
                  <c:v>-1.0502299999999999E-2</c:v>
                </c:pt>
                <c:pt idx="15550">
                  <c:v>-1.43762E-2</c:v>
                </c:pt>
                <c:pt idx="15551">
                  <c:v>-1.8205200000000001E-2</c:v>
                </c:pt>
                <c:pt idx="15552">
                  <c:v>-2.2477500000000001E-2</c:v>
                </c:pt>
                <c:pt idx="15553">
                  <c:v>-2.62685E-2</c:v>
                </c:pt>
                <c:pt idx="15554">
                  <c:v>-3.03193E-2</c:v>
                </c:pt>
                <c:pt idx="15555">
                  <c:v>-3.4489199999999998E-2</c:v>
                </c:pt>
                <c:pt idx="15556">
                  <c:v>-3.8610400000000003E-2</c:v>
                </c:pt>
                <c:pt idx="15557">
                  <c:v>-4.2675100000000001E-2</c:v>
                </c:pt>
                <c:pt idx="15558">
                  <c:v>-4.6881600000000002E-2</c:v>
                </c:pt>
                <c:pt idx="15559">
                  <c:v>-5.0736200000000002E-2</c:v>
                </c:pt>
                <c:pt idx="15560">
                  <c:v>-5.52787E-2</c:v>
                </c:pt>
                <c:pt idx="15561">
                  <c:v>-5.9536100000000002E-2</c:v>
                </c:pt>
                <c:pt idx="15562">
                  <c:v>-6.3561000000000006E-2</c:v>
                </c:pt>
                <c:pt idx="15563">
                  <c:v>-6.8034800000000006E-2</c:v>
                </c:pt>
                <c:pt idx="15564">
                  <c:v>-7.2009699999999996E-2</c:v>
                </c:pt>
                <c:pt idx="15565">
                  <c:v>-7.6561900000000002E-2</c:v>
                </c:pt>
                <c:pt idx="15566">
                  <c:v>-8.0731499999999998E-2</c:v>
                </c:pt>
                <c:pt idx="15567">
                  <c:v>-8.5089999999999999E-2</c:v>
                </c:pt>
                <c:pt idx="15568">
                  <c:v>-8.9288400000000004E-2</c:v>
                </c:pt>
                <c:pt idx="15569">
                  <c:v>-9.3525899999999995E-2</c:v>
                </c:pt>
                <c:pt idx="15570">
                  <c:v>-9.7991599999999998E-2</c:v>
                </c:pt>
                <c:pt idx="15571">
                  <c:v>-0.101956</c:v>
                </c:pt>
                <c:pt idx="15572">
                  <c:v>-0.106226</c:v>
                </c:pt>
                <c:pt idx="15573">
                  <c:v>-0.110392</c:v>
                </c:pt>
                <c:pt idx="15574">
                  <c:v>-0.11466</c:v>
                </c:pt>
                <c:pt idx="15575">
                  <c:v>-0.11877500000000001</c:v>
                </c:pt>
                <c:pt idx="15576">
                  <c:v>-0.122878</c:v>
                </c:pt>
                <c:pt idx="15577">
                  <c:v>-0.12698999999999999</c:v>
                </c:pt>
                <c:pt idx="15578">
                  <c:v>-0.13101499999999999</c:v>
                </c:pt>
                <c:pt idx="15579">
                  <c:v>-0.134938</c:v>
                </c:pt>
                <c:pt idx="15580">
                  <c:v>-0.13908799999999999</c:v>
                </c:pt>
                <c:pt idx="15581">
                  <c:v>-0.143007</c:v>
                </c:pt>
                <c:pt idx="15582">
                  <c:v>-0.146899</c:v>
                </c:pt>
                <c:pt idx="15583">
                  <c:v>-0.150782</c:v>
                </c:pt>
                <c:pt idx="15584">
                  <c:v>-0.15457899999999999</c:v>
                </c:pt>
                <c:pt idx="15585">
                  <c:v>-0.158142</c:v>
                </c:pt>
                <c:pt idx="15586">
                  <c:v>-0.161994</c:v>
                </c:pt>
                <c:pt idx="15587">
                  <c:v>-0.16536699999999999</c:v>
                </c:pt>
                <c:pt idx="15588">
                  <c:v>-0.16922899999999999</c:v>
                </c:pt>
                <c:pt idx="15589">
                  <c:v>-0.17230400000000001</c:v>
                </c:pt>
                <c:pt idx="15590">
                  <c:v>-0.17596700000000001</c:v>
                </c:pt>
                <c:pt idx="15591">
                  <c:v>-0.17910999999999999</c:v>
                </c:pt>
                <c:pt idx="15592">
                  <c:v>-0.18251800000000001</c:v>
                </c:pt>
                <c:pt idx="15593">
                  <c:v>-0.18559100000000001</c:v>
                </c:pt>
                <c:pt idx="15594">
                  <c:v>-0.188668</c:v>
                </c:pt>
                <c:pt idx="15595">
                  <c:v>-0.191937</c:v>
                </c:pt>
                <c:pt idx="15596">
                  <c:v>-0.19459599999999999</c:v>
                </c:pt>
                <c:pt idx="15597">
                  <c:v>-0.19749800000000001</c:v>
                </c:pt>
                <c:pt idx="15598">
                  <c:v>-0.200236</c:v>
                </c:pt>
                <c:pt idx="15599">
                  <c:v>-0.20291000000000001</c:v>
                </c:pt>
                <c:pt idx="15600">
                  <c:v>-0.205426</c:v>
                </c:pt>
                <c:pt idx="15601">
                  <c:v>-0.20799300000000001</c:v>
                </c:pt>
                <c:pt idx="15602">
                  <c:v>-0.210318</c:v>
                </c:pt>
                <c:pt idx="15603">
                  <c:v>-0.212502</c:v>
                </c:pt>
                <c:pt idx="15604">
                  <c:v>-0.214756</c:v>
                </c:pt>
                <c:pt idx="15605">
                  <c:v>-0.21656800000000001</c:v>
                </c:pt>
                <c:pt idx="15606">
                  <c:v>-0.21873200000000001</c:v>
                </c:pt>
                <c:pt idx="15607">
                  <c:v>-0.22031999999999999</c:v>
                </c:pt>
                <c:pt idx="15608">
                  <c:v>-0.221805</c:v>
                </c:pt>
                <c:pt idx="15609">
                  <c:v>-0.22367699999999999</c:v>
                </c:pt>
                <c:pt idx="15610">
                  <c:v>-0.22495499999999999</c:v>
                </c:pt>
                <c:pt idx="15611">
                  <c:v>-0.22648599999999999</c:v>
                </c:pt>
                <c:pt idx="15612">
                  <c:v>-0.227634</c:v>
                </c:pt>
                <c:pt idx="15613">
                  <c:v>-0.22869600000000001</c:v>
                </c:pt>
                <c:pt idx="15614">
                  <c:v>-0.22989399999999999</c:v>
                </c:pt>
                <c:pt idx="15615">
                  <c:v>-0.230763</c:v>
                </c:pt>
                <c:pt idx="15616">
                  <c:v>-0.23178699999999999</c:v>
                </c:pt>
                <c:pt idx="15617">
                  <c:v>-0.23241400000000001</c:v>
                </c:pt>
                <c:pt idx="15618">
                  <c:v>-0.232962</c:v>
                </c:pt>
                <c:pt idx="15619">
                  <c:v>-0.233434</c:v>
                </c:pt>
                <c:pt idx="15620">
                  <c:v>-0.23396700000000001</c:v>
                </c:pt>
                <c:pt idx="15621">
                  <c:v>-0.23430599999999999</c:v>
                </c:pt>
                <c:pt idx="15622">
                  <c:v>-0.23438800000000001</c:v>
                </c:pt>
                <c:pt idx="15623">
                  <c:v>-0.234652</c:v>
                </c:pt>
                <c:pt idx="15624">
                  <c:v>-0.234128</c:v>
                </c:pt>
                <c:pt idx="15625">
                  <c:v>-0.234296</c:v>
                </c:pt>
                <c:pt idx="15626">
                  <c:v>-0.23403599999999999</c:v>
                </c:pt>
                <c:pt idx="15627">
                  <c:v>-0.23361000000000001</c:v>
                </c:pt>
                <c:pt idx="15628">
                  <c:v>-0.23319599999999999</c:v>
                </c:pt>
                <c:pt idx="15629">
                  <c:v>-0.23234299999999999</c:v>
                </c:pt>
                <c:pt idx="15630">
                  <c:v>-0.23185600000000001</c:v>
                </c:pt>
                <c:pt idx="15631">
                  <c:v>-0.23095299999999999</c:v>
                </c:pt>
                <c:pt idx="15632">
                  <c:v>-0.23024900000000001</c:v>
                </c:pt>
                <c:pt idx="15633">
                  <c:v>-0.22911999999999999</c:v>
                </c:pt>
                <c:pt idx="15634">
                  <c:v>-0.22817200000000001</c:v>
                </c:pt>
                <c:pt idx="15635">
                  <c:v>-0.22703699999999999</c:v>
                </c:pt>
                <c:pt idx="15636">
                  <c:v>-0.22600000000000001</c:v>
                </c:pt>
                <c:pt idx="15637">
                  <c:v>-0.22472500000000001</c:v>
                </c:pt>
                <c:pt idx="15638">
                  <c:v>-0.22325900000000001</c:v>
                </c:pt>
                <c:pt idx="15639">
                  <c:v>-0.22209699999999999</c:v>
                </c:pt>
                <c:pt idx="15640">
                  <c:v>-0.220579</c:v>
                </c:pt>
                <c:pt idx="15641">
                  <c:v>-0.218974</c:v>
                </c:pt>
                <c:pt idx="15642">
                  <c:v>-0.21735099999999999</c:v>
                </c:pt>
                <c:pt idx="15643">
                  <c:v>-0.21576500000000001</c:v>
                </c:pt>
                <c:pt idx="15644">
                  <c:v>-0.21405199999999999</c:v>
                </c:pt>
                <c:pt idx="15645">
                  <c:v>-0.212196</c:v>
                </c:pt>
                <c:pt idx="15646">
                  <c:v>-0.21038999999999999</c:v>
                </c:pt>
                <c:pt idx="15647">
                  <c:v>-0.208373</c:v>
                </c:pt>
                <c:pt idx="15648">
                  <c:v>-0.20663400000000001</c:v>
                </c:pt>
                <c:pt idx="15649">
                  <c:v>-0.20447100000000001</c:v>
                </c:pt>
                <c:pt idx="15650">
                  <c:v>-0.20260700000000001</c:v>
                </c:pt>
                <c:pt idx="15651">
                  <c:v>-0.200404</c:v>
                </c:pt>
                <c:pt idx="15652">
                  <c:v>-0.19843</c:v>
                </c:pt>
                <c:pt idx="15653">
                  <c:v>-0.19627</c:v>
                </c:pt>
                <c:pt idx="15654">
                  <c:v>-0.19403100000000001</c:v>
                </c:pt>
                <c:pt idx="15655">
                  <c:v>-0.19198200000000001</c:v>
                </c:pt>
                <c:pt idx="15656">
                  <c:v>-0.18965099999999999</c:v>
                </c:pt>
                <c:pt idx="15657">
                  <c:v>-0.187502</c:v>
                </c:pt>
                <c:pt idx="15658">
                  <c:v>-0.18517800000000001</c:v>
                </c:pt>
                <c:pt idx="15659">
                  <c:v>-0.182951</c:v>
                </c:pt>
                <c:pt idx="15660">
                  <c:v>-0.180642</c:v>
                </c:pt>
                <c:pt idx="15661">
                  <c:v>-0.178421</c:v>
                </c:pt>
                <c:pt idx="15662">
                  <c:v>-0.17582999999999999</c:v>
                </c:pt>
                <c:pt idx="15663">
                  <c:v>-0.17374200000000001</c:v>
                </c:pt>
                <c:pt idx="15664">
                  <c:v>-0.17146500000000001</c:v>
                </c:pt>
                <c:pt idx="15665">
                  <c:v>-0.169213</c:v>
                </c:pt>
                <c:pt idx="15666">
                  <c:v>-0.16695499999999999</c:v>
                </c:pt>
                <c:pt idx="15667">
                  <c:v>-0.164467</c:v>
                </c:pt>
                <c:pt idx="15668">
                  <c:v>-0.16237499999999999</c:v>
                </c:pt>
                <c:pt idx="15669">
                  <c:v>-0.15993299999999999</c:v>
                </c:pt>
                <c:pt idx="15670">
                  <c:v>-0.15792600000000001</c:v>
                </c:pt>
                <c:pt idx="15671">
                  <c:v>-0.15571199999999999</c:v>
                </c:pt>
                <c:pt idx="15672">
                  <c:v>-0.153471</c:v>
                </c:pt>
                <c:pt idx="15673">
                  <c:v>-0.15132499999999999</c:v>
                </c:pt>
                <c:pt idx="15674">
                  <c:v>-0.14916499999999999</c:v>
                </c:pt>
                <c:pt idx="15675">
                  <c:v>-0.14724999999999999</c:v>
                </c:pt>
                <c:pt idx="15676">
                  <c:v>-0.14505599999999999</c:v>
                </c:pt>
                <c:pt idx="15677">
                  <c:v>-0.142989</c:v>
                </c:pt>
                <c:pt idx="15678">
                  <c:v>-0.14094300000000001</c:v>
                </c:pt>
                <c:pt idx="15679">
                  <c:v>-0.13892699999999999</c:v>
                </c:pt>
                <c:pt idx="15680">
                  <c:v>-0.13714699999999999</c:v>
                </c:pt>
                <c:pt idx="15681">
                  <c:v>-0.13525000000000001</c:v>
                </c:pt>
                <c:pt idx="15682">
                  <c:v>-0.13355800000000001</c:v>
                </c:pt>
                <c:pt idx="15683">
                  <c:v>-0.13173399999999999</c:v>
                </c:pt>
                <c:pt idx="15684">
                  <c:v>-0.129917</c:v>
                </c:pt>
                <c:pt idx="15685">
                  <c:v>-0.128386</c:v>
                </c:pt>
                <c:pt idx="15686">
                  <c:v>-0.12695600000000001</c:v>
                </c:pt>
                <c:pt idx="15687">
                  <c:v>-0.125309</c:v>
                </c:pt>
                <c:pt idx="15688">
                  <c:v>-0.12384299999999999</c:v>
                </c:pt>
                <c:pt idx="15689">
                  <c:v>-0.122471</c:v>
                </c:pt>
                <c:pt idx="15690">
                  <c:v>-0.12123299999999999</c:v>
                </c:pt>
                <c:pt idx="15691">
                  <c:v>-0.12001199999999999</c:v>
                </c:pt>
                <c:pt idx="15692">
                  <c:v>-0.118822</c:v>
                </c:pt>
                <c:pt idx="15693">
                  <c:v>-0.11759799999999999</c:v>
                </c:pt>
                <c:pt idx="15694">
                  <c:v>-0.116577</c:v>
                </c:pt>
                <c:pt idx="15695">
                  <c:v>-0.115593</c:v>
                </c:pt>
                <c:pt idx="15696">
                  <c:v>-0.114691</c:v>
                </c:pt>
                <c:pt idx="15697">
                  <c:v>-0.11389100000000001</c:v>
                </c:pt>
                <c:pt idx="15698">
                  <c:v>-0.112946</c:v>
                </c:pt>
                <c:pt idx="15699">
                  <c:v>-0.112263</c:v>
                </c:pt>
                <c:pt idx="15700">
                  <c:v>-0.11144999999999999</c:v>
                </c:pt>
                <c:pt idx="15701">
                  <c:v>-0.110953</c:v>
                </c:pt>
                <c:pt idx="15702">
                  <c:v>-0.110462</c:v>
                </c:pt>
                <c:pt idx="15703">
                  <c:v>-0.1099</c:v>
                </c:pt>
                <c:pt idx="15704">
                  <c:v>-0.109331</c:v>
                </c:pt>
                <c:pt idx="15705">
                  <c:v>-0.109044</c:v>
                </c:pt>
                <c:pt idx="15706">
                  <c:v>-0.108805</c:v>
                </c:pt>
                <c:pt idx="15707">
                  <c:v>-0.108567</c:v>
                </c:pt>
                <c:pt idx="15708">
                  <c:v>-0.108677</c:v>
                </c:pt>
                <c:pt idx="15709">
                  <c:v>-0.108403</c:v>
                </c:pt>
                <c:pt idx="15710">
                  <c:v>-0.108655</c:v>
                </c:pt>
                <c:pt idx="15711">
                  <c:v>-0.108698</c:v>
                </c:pt>
                <c:pt idx="15712">
                  <c:v>-0.10899</c:v>
                </c:pt>
                <c:pt idx="15713">
                  <c:v>-0.10927000000000001</c:v>
                </c:pt>
                <c:pt idx="15714">
                  <c:v>-0.10971599999999999</c:v>
                </c:pt>
                <c:pt idx="15715">
                  <c:v>-0.11011600000000001</c:v>
                </c:pt>
                <c:pt idx="15716">
                  <c:v>-0.110552</c:v>
                </c:pt>
                <c:pt idx="15717">
                  <c:v>-0.111277</c:v>
                </c:pt>
                <c:pt idx="15718">
                  <c:v>-0.111886</c:v>
                </c:pt>
                <c:pt idx="15719">
                  <c:v>-0.11275300000000001</c:v>
                </c:pt>
                <c:pt idx="15720">
                  <c:v>-0.113371</c:v>
                </c:pt>
                <c:pt idx="15721">
                  <c:v>-0.114508</c:v>
                </c:pt>
                <c:pt idx="15722">
                  <c:v>-0.115283</c:v>
                </c:pt>
                <c:pt idx="15723">
                  <c:v>-0.116219</c:v>
                </c:pt>
                <c:pt idx="15724">
                  <c:v>-0.117185</c:v>
                </c:pt>
                <c:pt idx="15725">
                  <c:v>-0.11820799999999999</c:v>
                </c:pt>
                <c:pt idx="15726">
                  <c:v>-0.119107</c:v>
                </c:pt>
                <c:pt idx="15727">
                  <c:v>-0.12018</c:v>
                </c:pt>
                <c:pt idx="15728">
                  <c:v>-0.12132999999999999</c:v>
                </c:pt>
                <c:pt idx="15729">
                  <c:v>-0.12220200000000001</c:v>
                </c:pt>
                <c:pt idx="15730">
                  <c:v>-0.123555</c:v>
                </c:pt>
                <c:pt idx="15731">
                  <c:v>-0.124598</c:v>
                </c:pt>
                <c:pt idx="15732">
                  <c:v>-0.12601799999999999</c:v>
                </c:pt>
                <c:pt idx="15733">
                  <c:v>-0.12715000000000001</c:v>
                </c:pt>
                <c:pt idx="15734">
                  <c:v>-0.12856899999999999</c:v>
                </c:pt>
                <c:pt idx="15735">
                  <c:v>-0.130109</c:v>
                </c:pt>
                <c:pt idx="15736">
                  <c:v>-0.13120799999999999</c:v>
                </c:pt>
                <c:pt idx="15737">
                  <c:v>-0.13262499999999999</c:v>
                </c:pt>
                <c:pt idx="15738">
                  <c:v>-0.13425500000000001</c:v>
                </c:pt>
                <c:pt idx="15739">
                  <c:v>-0.13544200000000001</c:v>
                </c:pt>
                <c:pt idx="15740">
                  <c:v>-0.136882</c:v>
                </c:pt>
                <c:pt idx="15741">
                  <c:v>-0.13830899999999999</c:v>
                </c:pt>
                <c:pt idx="15742">
                  <c:v>-0.13974200000000001</c:v>
                </c:pt>
                <c:pt idx="15743">
                  <c:v>-0.140932</c:v>
                </c:pt>
                <c:pt idx="15744">
                  <c:v>-0.142153</c:v>
                </c:pt>
                <c:pt idx="15745">
                  <c:v>-0.14346999999999999</c:v>
                </c:pt>
                <c:pt idx="15746">
                  <c:v>-0.14480299999999999</c:v>
                </c:pt>
                <c:pt idx="15747">
                  <c:v>-0.146172</c:v>
                </c:pt>
                <c:pt idx="15748">
                  <c:v>-0.14736299999999999</c:v>
                </c:pt>
                <c:pt idx="15749">
                  <c:v>-0.148482</c:v>
                </c:pt>
                <c:pt idx="15750">
                  <c:v>-0.14968600000000001</c:v>
                </c:pt>
                <c:pt idx="15751">
                  <c:v>-0.150973</c:v>
                </c:pt>
                <c:pt idx="15752">
                  <c:v>-0.151896</c:v>
                </c:pt>
                <c:pt idx="15753">
                  <c:v>-0.153308</c:v>
                </c:pt>
                <c:pt idx="15754">
                  <c:v>-0.154311</c:v>
                </c:pt>
                <c:pt idx="15755">
                  <c:v>-0.15535399999999999</c:v>
                </c:pt>
                <c:pt idx="15756">
                  <c:v>-0.15621399999999999</c:v>
                </c:pt>
                <c:pt idx="15757">
                  <c:v>-0.157302</c:v>
                </c:pt>
                <c:pt idx="15758">
                  <c:v>-0.158167</c:v>
                </c:pt>
                <c:pt idx="15759">
                  <c:v>-0.15873100000000001</c:v>
                </c:pt>
                <c:pt idx="15760">
                  <c:v>-0.15966</c:v>
                </c:pt>
                <c:pt idx="15761">
                  <c:v>-0.160248</c:v>
                </c:pt>
                <c:pt idx="15762">
                  <c:v>-0.16103799999999999</c:v>
                </c:pt>
                <c:pt idx="15763">
                  <c:v>-0.161605</c:v>
                </c:pt>
                <c:pt idx="15764">
                  <c:v>-0.16190199999999999</c:v>
                </c:pt>
                <c:pt idx="15765">
                  <c:v>-0.16248699999999999</c:v>
                </c:pt>
                <c:pt idx="15766">
                  <c:v>-0.16281399999999999</c:v>
                </c:pt>
                <c:pt idx="15767">
                  <c:v>-0.163081</c:v>
                </c:pt>
                <c:pt idx="15768">
                  <c:v>-0.16306499999999999</c:v>
                </c:pt>
                <c:pt idx="15769">
                  <c:v>-0.16323299999999999</c:v>
                </c:pt>
                <c:pt idx="15770">
                  <c:v>-0.1633</c:v>
                </c:pt>
                <c:pt idx="15771">
                  <c:v>-0.163104</c:v>
                </c:pt>
                <c:pt idx="15772">
                  <c:v>-0.16289400000000001</c:v>
                </c:pt>
                <c:pt idx="15773">
                  <c:v>-0.16281000000000001</c:v>
                </c:pt>
                <c:pt idx="15774">
                  <c:v>-0.162185</c:v>
                </c:pt>
                <c:pt idx="15775">
                  <c:v>-0.16175999999999999</c:v>
                </c:pt>
                <c:pt idx="15776">
                  <c:v>-0.16128899999999999</c:v>
                </c:pt>
                <c:pt idx="15777">
                  <c:v>-0.16073499999999999</c:v>
                </c:pt>
                <c:pt idx="15778">
                  <c:v>-0.16008600000000001</c:v>
                </c:pt>
                <c:pt idx="15779">
                  <c:v>-0.15910299999999999</c:v>
                </c:pt>
                <c:pt idx="15780">
                  <c:v>-0.15848200000000001</c:v>
                </c:pt>
                <c:pt idx="15781">
                  <c:v>-0.15733800000000001</c:v>
                </c:pt>
                <c:pt idx="15782">
                  <c:v>-0.156274</c:v>
                </c:pt>
                <c:pt idx="15783">
                  <c:v>-0.15514900000000001</c:v>
                </c:pt>
                <c:pt idx="15784">
                  <c:v>-0.153977</c:v>
                </c:pt>
                <c:pt idx="15785">
                  <c:v>-0.152529</c:v>
                </c:pt>
                <c:pt idx="15786">
                  <c:v>-0.150976</c:v>
                </c:pt>
                <c:pt idx="15787">
                  <c:v>-0.14943000000000001</c:v>
                </c:pt>
                <c:pt idx="15788">
                  <c:v>-0.14752999999999999</c:v>
                </c:pt>
                <c:pt idx="15789">
                  <c:v>-0.14555899999999999</c:v>
                </c:pt>
                <c:pt idx="15790">
                  <c:v>-0.14369899999999999</c:v>
                </c:pt>
                <c:pt idx="15791">
                  <c:v>-0.141541</c:v>
                </c:pt>
                <c:pt idx="15792">
                  <c:v>-0.13944999999999999</c:v>
                </c:pt>
                <c:pt idx="15793">
                  <c:v>-0.13707900000000001</c:v>
                </c:pt>
                <c:pt idx="15794">
                  <c:v>-0.13476099999999999</c:v>
                </c:pt>
                <c:pt idx="15795">
                  <c:v>-0.132433</c:v>
                </c:pt>
                <c:pt idx="15796">
                  <c:v>-0.12975700000000001</c:v>
                </c:pt>
                <c:pt idx="15797">
                  <c:v>-0.12736700000000001</c:v>
                </c:pt>
                <c:pt idx="15798">
                  <c:v>-0.124497</c:v>
                </c:pt>
                <c:pt idx="15799">
                  <c:v>-0.121729</c:v>
                </c:pt>
                <c:pt idx="15800">
                  <c:v>-0.11904000000000001</c:v>
                </c:pt>
                <c:pt idx="15801">
                  <c:v>-0.116271</c:v>
                </c:pt>
                <c:pt idx="15802">
                  <c:v>-0.113374</c:v>
                </c:pt>
                <c:pt idx="15803">
                  <c:v>-0.110275</c:v>
                </c:pt>
                <c:pt idx="15804">
                  <c:v>-0.10720499999999999</c:v>
                </c:pt>
                <c:pt idx="15805">
                  <c:v>-0.104019</c:v>
                </c:pt>
                <c:pt idx="15806">
                  <c:v>-0.100823</c:v>
                </c:pt>
                <c:pt idx="15807">
                  <c:v>-9.7619800000000007E-2</c:v>
                </c:pt>
                <c:pt idx="15808">
                  <c:v>-9.4160999999999995E-2</c:v>
                </c:pt>
                <c:pt idx="15809">
                  <c:v>-9.0633400000000003E-2</c:v>
                </c:pt>
                <c:pt idx="15810">
                  <c:v>-8.7127899999999994E-2</c:v>
                </c:pt>
                <c:pt idx="15811">
                  <c:v>-8.3589700000000003E-2</c:v>
                </c:pt>
                <c:pt idx="15812">
                  <c:v>-7.9633300000000004E-2</c:v>
                </c:pt>
                <c:pt idx="15813">
                  <c:v>-7.5950799999999999E-2</c:v>
                </c:pt>
                <c:pt idx="15814">
                  <c:v>-7.2296200000000005E-2</c:v>
                </c:pt>
                <c:pt idx="15815">
                  <c:v>-6.8174600000000002E-2</c:v>
                </c:pt>
                <c:pt idx="15816">
                  <c:v>-6.4348699999999995E-2</c:v>
                </c:pt>
                <c:pt idx="15817">
                  <c:v>-6.0580200000000001E-2</c:v>
                </c:pt>
                <c:pt idx="15818">
                  <c:v>-5.6520399999999998E-2</c:v>
                </c:pt>
                <c:pt idx="15819">
                  <c:v>-5.2556199999999997E-2</c:v>
                </c:pt>
                <c:pt idx="15820">
                  <c:v>-4.8609100000000002E-2</c:v>
                </c:pt>
                <c:pt idx="15821">
                  <c:v>-4.4632900000000003E-2</c:v>
                </c:pt>
                <c:pt idx="15822">
                  <c:v>-4.0719999999999999E-2</c:v>
                </c:pt>
                <c:pt idx="15823">
                  <c:v>-3.6695899999999997E-2</c:v>
                </c:pt>
                <c:pt idx="15824">
                  <c:v>-3.2752999999999997E-2</c:v>
                </c:pt>
                <c:pt idx="15825">
                  <c:v>-2.8550300000000001E-2</c:v>
                </c:pt>
                <c:pt idx="15826">
                  <c:v>-2.4646700000000001E-2</c:v>
                </c:pt>
                <c:pt idx="15827">
                  <c:v>-2.0816000000000001E-2</c:v>
                </c:pt>
                <c:pt idx="15828">
                  <c:v>-1.6606800000000001E-2</c:v>
                </c:pt>
                <c:pt idx="15829">
                  <c:v>-1.27031E-2</c:v>
                </c:pt>
                <c:pt idx="15830">
                  <c:v>-8.7566499999999995E-3</c:v>
                </c:pt>
                <c:pt idx="15831">
                  <c:v>-4.8387100000000004E-3</c:v>
                </c:pt>
                <c:pt idx="15832">
                  <c:v>-7.91893E-4</c:v>
                </c:pt>
                <c:pt idx="15833">
                  <c:v>2.7991399999999999E-3</c:v>
                </c:pt>
                <c:pt idx="15834">
                  <c:v>6.7118100000000003E-3</c:v>
                </c:pt>
                <c:pt idx="15835">
                  <c:v>1.0751399999999999E-2</c:v>
                </c:pt>
                <c:pt idx="15836">
                  <c:v>1.44528E-2</c:v>
                </c:pt>
                <c:pt idx="15837">
                  <c:v>1.8386799999999998E-2</c:v>
                </c:pt>
                <c:pt idx="15838">
                  <c:v>2.2138999999999999E-2</c:v>
                </c:pt>
                <c:pt idx="15839">
                  <c:v>2.5925E-2</c:v>
                </c:pt>
                <c:pt idx="15840">
                  <c:v>2.94267E-2</c:v>
                </c:pt>
                <c:pt idx="15841">
                  <c:v>3.33677E-2</c:v>
                </c:pt>
                <c:pt idx="15842">
                  <c:v>3.6807199999999998E-2</c:v>
                </c:pt>
                <c:pt idx="15843">
                  <c:v>4.01754E-2</c:v>
                </c:pt>
                <c:pt idx="15844">
                  <c:v>4.3728000000000003E-2</c:v>
                </c:pt>
                <c:pt idx="15845">
                  <c:v>4.71619E-2</c:v>
                </c:pt>
                <c:pt idx="15846">
                  <c:v>5.0570799999999999E-2</c:v>
                </c:pt>
                <c:pt idx="15847">
                  <c:v>5.3602499999999997E-2</c:v>
                </c:pt>
                <c:pt idx="15848">
                  <c:v>5.70424E-2</c:v>
                </c:pt>
                <c:pt idx="15849">
                  <c:v>6.0180699999999997E-2</c:v>
                </c:pt>
                <c:pt idx="15850">
                  <c:v>6.3144099999999995E-2</c:v>
                </c:pt>
                <c:pt idx="15851">
                  <c:v>6.6262100000000004E-2</c:v>
                </c:pt>
                <c:pt idx="15852">
                  <c:v>6.9331900000000002E-2</c:v>
                </c:pt>
                <c:pt idx="15853">
                  <c:v>7.2150300000000001E-2</c:v>
                </c:pt>
                <c:pt idx="15854">
                  <c:v>7.4953599999999995E-2</c:v>
                </c:pt>
                <c:pt idx="15855">
                  <c:v>7.7401800000000007E-2</c:v>
                </c:pt>
                <c:pt idx="15856">
                  <c:v>8.0357399999999995E-2</c:v>
                </c:pt>
                <c:pt idx="15857">
                  <c:v>8.2800899999999997E-2</c:v>
                </c:pt>
                <c:pt idx="15858">
                  <c:v>8.5300500000000001E-2</c:v>
                </c:pt>
                <c:pt idx="15859">
                  <c:v>8.7708300000000003E-2</c:v>
                </c:pt>
                <c:pt idx="15860">
                  <c:v>8.9993500000000004E-2</c:v>
                </c:pt>
                <c:pt idx="15861">
                  <c:v>9.2091599999999996E-2</c:v>
                </c:pt>
                <c:pt idx="15862">
                  <c:v>9.4303100000000001E-2</c:v>
                </c:pt>
                <c:pt idx="15863">
                  <c:v>9.64729E-2</c:v>
                </c:pt>
                <c:pt idx="15864">
                  <c:v>9.8435400000000006E-2</c:v>
                </c:pt>
                <c:pt idx="15865">
                  <c:v>0.100271</c:v>
                </c:pt>
                <c:pt idx="15866">
                  <c:v>0.10212599999999999</c:v>
                </c:pt>
                <c:pt idx="15867">
                  <c:v>0.103975</c:v>
                </c:pt>
                <c:pt idx="15868">
                  <c:v>0.105576</c:v>
                </c:pt>
                <c:pt idx="15869">
                  <c:v>0.107138</c:v>
                </c:pt>
                <c:pt idx="15870">
                  <c:v>0.108497</c:v>
                </c:pt>
                <c:pt idx="15871">
                  <c:v>0.109846</c:v>
                </c:pt>
                <c:pt idx="15872">
                  <c:v>0.110983</c:v>
                </c:pt>
                <c:pt idx="15873">
                  <c:v>0.112177</c:v>
                </c:pt>
                <c:pt idx="15874">
                  <c:v>0.113209</c:v>
                </c:pt>
                <c:pt idx="15875">
                  <c:v>0.11426</c:v>
                </c:pt>
                <c:pt idx="15876">
                  <c:v>0.115135</c:v>
                </c:pt>
                <c:pt idx="15877">
                  <c:v>0.11593199999999999</c:v>
                </c:pt>
                <c:pt idx="15878">
                  <c:v>0.11687</c:v>
                </c:pt>
                <c:pt idx="15879">
                  <c:v>0.11743000000000001</c:v>
                </c:pt>
                <c:pt idx="15880">
                  <c:v>0.118047</c:v>
                </c:pt>
                <c:pt idx="15881">
                  <c:v>0.11847000000000001</c:v>
                </c:pt>
                <c:pt idx="15882">
                  <c:v>0.118715</c:v>
                </c:pt>
                <c:pt idx="15883">
                  <c:v>0.11917700000000001</c:v>
                </c:pt>
                <c:pt idx="15884">
                  <c:v>0.119145</c:v>
                </c:pt>
                <c:pt idx="15885">
                  <c:v>0.119645</c:v>
                </c:pt>
                <c:pt idx="15886">
                  <c:v>0.11924899999999999</c:v>
                </c:pt>
                <c:pt idx="15887">
                  <c:v>0.119394</c:v>
                </c:pt>
                <c:pt idx="15888">
                  <c:v>0.11907</c:v>
                </c:pt>
                <c:pt idx="15889">
                  <c:v>0.119076</c:v>
                </c:pt>
                <c:pt idx="15890">
                  <c:v>0.118726</c:v>
                </c:pt>
                <c:pt idx="15891">
                  <c:v>0.118519</c:v>
                </c:pt>
                <c:pt idx="15892">
                  <c:v>0.118128</c:v>
                </c:pt>
                <c:pt idx="15893">
                  <c:v>0.117768</c:v>
                </c:pt>
                <c:pt idx="15894">
                  <c:v>0.117295</c:v>
                </c:pt>
                <c:pt idx="15895">
                  <c:v>0.116614</c:v>
                </c:pt>
                <c:pt idx="15896">
                  <c:v>0.116007</c:v>
                </c:pt>
                <c:pt idx="15897">
                  <c:v>0.115366</c:v>
                </c:pt>
                <c:pt idx="15898">
                  <c:v>0.114305</c:v>
                </c:pt>
                <c:pt idx="15899">
                  <c:v>0.11373</c:v>
                </c:pt>
                <c:pt idx="15900">
                  <c:v>0.112621</c:v>
                </c:pt>
                <c:pt idx="15901">
                  <c:v>0.11179799999999999</c:v>
                </c:pt>
                <c:pt idx="15902">
                  <c:v>0.110622</c:v>
                </c:pt>
                <c:pt idx="15903">
                  <c:v>0.109765</c:v>
                </c:pt>
                <c:pt idx="15904">
                  <c:v>0.108463</c:v>
                </c:pt>
                <c:pt idx="15905">
                  <c:v>0.10745499999999999</c:v>
                </c:pt>
                <c:pt idx="15906">
                  <c:v>0.106239</c:v>
                </c:pt>
                <c:pt idx="15907">
                  <c:v>0.105118</c:v>
                </c:pt>
                <c:pt idx="15908">
                  <c:v>0.103806</c:v>
                </c:pt>
                <c:pt idx="15909">
                  <c:v>0.10230400000000001</c:v>
                </c:pt>
                <c:pt idx="15910">
                  <c:v>0.101231</c:v>
                </c:pt>
                <c:pt idx="15911">
                  <c:v>9.96446E-2</c:v>
                </c:pt>
                <c:pt idx="15912">
                  <c:v>9.8570199999999997E-2</c:v>
                </c:pt>
                <c:pt idx="15913">
                  <c:v>9.7025E-2</c:v>
                </c:pt>
                <c:pt idx="15914">
                  <c:v>9.5644699999999999E-2</c:v>
                </c:pt>
                <c:pt idx="15915">
                  <c:v>9.4387399999999996E-2</c:v>
                </c:pt>
                <c:pt idx="15916">
                  <c:v>9.2949699999999996E-2</c:v>
                </c:pt>
                <c:pt idx="15917">
                  <c:v>9.1871700000000001E-2</c:v>
                </c:pt>
                <c:pt idx="15918">
                  <c:v>9.0328199999999997E-2</c:v>
                </c:pt>
                <c:pt idx="15919">
                  <c:v>8.9078000000000004E-2</c:v>
                </c:pt>
                <c:pt idx="15920">
                  <c:v>8.7804300000000002E-2</c:v>
                </c:pt>
                <c:pt idx="15921">
                  <c:v>8.62015E-2</c:v>
                </c:pt>
                <c:pt idx="15922">
                  <c:v>8.5287500000000002E-2</c:v>
                </c:pt>
                <c:pt idx="15923">
                  <c:v>8.3849199999999999E-2</c:v>
                </c:pt>
                <c:pt idx="15924">
                  <c:v>8.2583799999999999E-2</c:v>
                </c:pt>
                <c:pt idx="15925">
                  <c:v>8.1223900000000002E-2</c:v>
                </c:pt>
                <c:pt idx="15926">
                  <c:v>8.0156000000000005E-2</c:v>
                </c:pt>
                <c:pt idx="15927">
                  <c:v>7.8989299999999998E-2</c:v>
                </c:pt>
                <c:pt idx="15928">
                  <c:v>7.7832999999999999E-2</c:v>
                </c:pt>
                <c:pt idx="15929">
                  <c:v>7.6573500000000003E-2</c:v>
                </c:pt>
                <c:pt idx="15930">
                  <c:v>7.5532000000000002E-2</c:v>
                </c:pt>
                <c:pt idx="15931">
                  <c:v>7.4639300000000006E-2</c:v>
                </c:pt>
                <c:pt idx="15932">
                  <c:v>7.3829599999999995E-2</c:v>
                </c:pt>
                <c:pt idx="15933">
                  <c:v>7.2919700000000004E-2</c:v>
                </c:pt>
                <c:pt idx="15934">
                  <c:v>7.2201799999999997E-2</c:v>
                </c:pt>
                <c:pt idx="15935">
                  <c:v>7.1111599999999997E-2</c:v>
                </c:pt>
                <c:pt idx="15936">
                  <c:v>7.0697099999999999E-2</c:v>
                </c:pt>
                <c:pt idx="15937">
                  <c:v>6.9854100000000002E-2</c:v>
                </c:pt>
                <c:pt idx="15938">
                  <c:v>6.9558300000000003E-2</c:v>
                </c:pt>
                <c:pt idx="15939">
                  <c:v>6.8819900000000003E-2</c:v>
                </c:pt>
                <c:pt idx="15940">
                  <c:v>6.8524299999999996E-2</c:v>
                </c:pt>
                <c:pt idx="15941">
                  <c:v>6.79038E-2</c:v>
                </c:pt>
                <c:pt idx="15942">
                  <c:v>6.7668500000000006E-2</c:v>
                </c:pt>
                <c:pt idx="15943">
                  <c:v>6.7457699999999995E-2</c:v>
                </c:pt>
                <c:pt idx="15944">
                  <c:v>6.7388699999999996E-2</c:v>
                </c:pt>
                <c:pt idx="15945">
                  <c:v>6.7300899999999997E-2</c:v>
                </c:pt>
                <c:pt idx="15946">
                  <c:v>6.7249900000000001E-2</c:v>
                </c:pt>
                <c:pt idx="15947">
                  <c:v>6.7593E-2</c:v>
                </c:pt>
                <c:pt idx="15948">
                  <c:v>6.7622000000000002E-2</c:v>
                </c:pt>
                <c:pt idx="15949">
                  <c:v>6.8077499999999999E-2</c:v>
                </c:pt>
                <c:pt idx="15950">
                  <c:v>6.8483500000000003E-2</c:v>
                </c:pt>
                <c:pt idx="15951">
                  <c:v>6.8960900000000006E-2</c:v>
                </c:pt>
                <c:pt idx="15952">
                  <c:v>6.93463E-2</c:v>
                </c:pt>
                <c:pt idx="15953">
                  <c:v>7.0163299999999998E-2</c:v>
                </c:pt>
                <c:pt idx="15954">
                  <c:v>7.1047299999999994E-2</c:v>
                </c:pt>
                <c:pt idx="15955">
                  <c:v>7.1838399999999997E-2</c:v>
                </c:pt>
                <c:pt idx="15956">
                  <c:v>7.2684499999999999E-2</c:v>
                </c:pt>
                <c:pt idx="15957">
                  <c:v>7.3864299999999994E-2</c:v>
                </c:pt>
                <c:pt idx="15958">
                  <c:v>7.4839600000000006E-2</c:v>
                </c:pt>
                <c:pt idx="15959">
                  <c:v>7.60604E-2</c:v>
                </c:pt>
                <c:pt idx="15960">
                  <c:v>7.7321899999999999E-2</c:v>
                </c:pt>
                <c:pt idx="15961">
                  <c:v>7.8587400000000002E-2</c:v>
                </c:pt>
                <c:pt idx="15962">
                  <c:v>8.0132599999999998E-2</c:v>
                </c:pt>
                <c:pt idx="15963">
                  <c:v>8.1551100000000001E-2</c:v>
                </c:pt>
                <c:pt idx="15964">
                  <c:v>8.3098500000000006E-2</c:v>
                </c:pt>
                <c:pt idx="15965">
                  <c:v>8.4888900000000003E-2</c:v>
                </c:pt>
                <c:pt idx="15966">
                  <c:v>8.6550000000000002E-2</c:v>
                </c:pt>
                <c:pt idx="15967">
                  <c:v>8.8419600000000001E-2</c:v>
                </c:pt>
                <c:pt idx="15968">
                  <c:v>9.0228699999999995E-2</c:v>
                </c:pt>
                <c:pt idx="15969">
                  <c:v>9.2297799999999999E-2</c:v>
                </c:pt>
                <c:pt idx="15970">
                  <c:v>9.4347899999999998E-2</c:v>
                </c:pt>
                <c:pt idx="15971">
                  <c:v>9.6607600000000002E-2</c:v>
                </c:pt>
                <c:pt idx="15972">
                  <c:v>9.8663799999999996E-2</c:v>
                </c:pt>
                <c:pt idx="15973">
                  <c:v>0.10094500000000001</c:v>
                </c:pt>
                <c:pt idx="15974">
                  <c:v>0.103173</c:v>
                </c:pt>
                <c:pt idx="15975">
                  <c:v>0.105341</c:v>
                </c:pt>
                <c:pt idx="15976">
                  <c:v>0.10793899999999999</c:v>
                </c:pt>
                <c:pt idx="15977">
                  <c:v>0.11051800000000001</c:v>
                </c:pt>
                <c:pt idx="15978">
                  <c:v>0.11291</c:v>
                </c:pt>
                <c:pt idx="15979">
                  <c:v>0.115287</c:v>
                </c:pt>
                <c:pt idx="15980">
                  <c:v>0.11812599999999999</c:v>
                </c:pt>
                <c:pt idx="15981">
                  <c:v>0.120781</c:v>
                </c:pt>
                <c:pt idx="15982">
                  <c:v>0.123573</c:v>
                </c:pt>
                <c:pt idx="15983">
                  <c:v>0.12636900000000001</c:v>
                </c:pt>
                <c:pt idx="15984">
                  <c:v>0.12915699999999999</c:v>
                </c:pt>
                <c:pt idx="15985">
                  <c:v>0.131991</c:v>
                </c:pt>
                <c:pt idx="15986">
                  <c:v>0.13488</c:v>
                </c:pt>
                <c:pt idx="15987">
                  <c:v>0.137684</c:v>
                </c:pt>
                <c:pt idx="15988">
                  <c:v>0.14049500000000001</c:v>
                </c:pt>
                <c:pt idx="15989">
                  <c:v>0.143313</c:v>
                </c:pt>
                <c:pt idx="15990">
                  <c:v>0.14601800000000001</c:v>
                </c:pt>
                <c:pt idx="15991">
                  <c:v>0.14884600000000001</c:v>
                </c:pt>
                <c:pt idx="15992">
                  <c:v>0.15159900000000001</c:v>
                </c:pt>
                <c:pt idx="15993">
                  <c:v>0.15407599999999999</c:v>
                </c:pt>
                <c:pt idx="15994">
                  <c:v>0.15703300000000001</c:v>
                </c:pt>
                <c:pt idx="15995">
                  <c:v>0.159807</c:v>
                </c:pt>
                <c:pt idx="15996">
                  <c:v>0.162712</c:v>
                </c:pt>
                <c:pt idx="15997">
                  <c:v>0.16534299999999999</c:v>
                </c:pt>
                <c:pt idx="15998">
                  <c:v>0.16802800000000001</c:v>
                </c:pt>
                <c:pt idx="15999">
                  <c:v>0.17086799999999999</c:v>
                </c:pt>
                <c:pt idx="16000">
                  <c:v>0.17347499999999999</c:v>
                </c:pt>
                <c:pt idx="16001">
                  <c:v>0.176314</c:v>
                </c:pt>
                <c:pt idx="16002">
                  <c:v>0.17902199999999999</c:v>
                </c:pt>
                <c:pt idx="16003">
                  <c:v>0.18138699999999999</c:v>
                </c:pt>
                <c:pt idx="16004">
                  <c:v>0.18385799999999999</c:v>
                </c:pt>
                <c:pt idx="16005">
                  <c:v>0.186442</c:v>
                </c:pt>
                <c:pt idx="16006">
                  <c:v>0.18892100000000001</c:v>
                </c:pt>
                <c:pt idx="16007">
                  <c:v>0.19104099999999999</c:v>
                </c:pt>
                <c:pt idx="16008">
                  <c:v>0.193387</c:v>
                </c:pt>
                <c:pt idx="16009">
                  <c:v>0.195774</c:v>
                </c:pt>
                <c:pt idx="16010">
                  <c:v>0.197716</c:v>
                </c:pt>
                <c:pt idx="16011">
                  <c:v>0.19991100000000001</c:v>
                </c:pt>
                <c:pt idx="16012">
                  <c:v>0.20194300000000001</c:v>
                </c:pt>
                <c:pt idx="16013">
                  <c:v>0.20385200000000001</c:v>
                </c:pt>
                <c:pt idx="16014">
                  <c:v>0.20564099999999999</c:v>
                </c:pt>
                <c:pt idx="16015">
                  <c:v>0.20749500000000001</c:v>
                </c:pt>
                <c:pt idx="16016">
                  <c:v>0.209366</c:v>
                </c:pt>
                <c:pt idx="16017">
                  <c:v>0.210893</c:v>
                </c:pt>
                <c:pt idx="16018">
                  <c:v>0.212532</c:v>
                </c:pt>
                <c:pt idx="16019">
                  <c:v>0.214087</c:v>
                </c:pt>
                <c:pt idx="16020">
                  <c:v>0.215419</c:v>
                </c:pt>
                <c:pt idx="16021">
                  <c:v>0.216888</c:v>
                </c:pt>
                <c:pt idx="16022">
                  <c:v>0.21804100000000001</c:v>
                </c:pt>
                <c:pt idx="16023">
                  <c:v>0.21953</c:v>
                </c:pt>
                <c:pt idx="16024">
                  <c:v>0.22025600000000001</c:v>
                </c:pt>
                <c:pt idx="16025">
                  <c:v>0.22140699999999999</c:v>
                </c:pt>
                <c:pt idx="16026">
                  <c:v>0.222326</c:v>
                </c:pt>
                <c:pt idx="16027">
                  <c:v>0.22328799999999999</c:v>
                </c:pt>
                <c:pt idx="16028">
                  <c:v>0.223913</c:v>
                </c:pt>
                <c:pt idx="16029">
                  <c:v>0.22434100000000001</c:v>
                </c:pt>
                <c:pt idx="16030">
                  <c:v>0.224914</c:v>
                </c:pt>
                <c:pt idx="16031">
                  <c:v>0.2253</c:v>
                </c:pt>
                <c:pt idx="16032">
                  <c:v>0.225465</c:v>
                </c:pt>
                <c:pt idx="16033">
                  <c:v>0.22570599999999999</c:v>
                </c:pt>
                <c:pt idx="16034">
                  <c:v>0.22573299999999999</c:v>
                </c:pt>
                <c:pt idx="16035">
                  <c:v>0.22568199999999999</c:v>
                </c:pt>
                <c:pt idx="16036">
                  <c:v>0.22555500000000001</c:v>
                </c:pt>
                <c:pt idx="16037">
                  <c:v>0.22545799999999999</c:v>
                </c:pt>
                <c:pt idx="16038">
                  <c:v>0.22512399999999999</c:v>
                </c:pt>
                <c:pt idx="16039">
                  <c:v>0.22479299999999999</c:v>
                </c:pt>
                <c:pt idx="16040">
                  <c:v>0.22431499999999999</c:v>
                </c:pt>
                <c:pt idx="16041">
                  <c:v>0.22398499999999999</c:v>
                </c:pt>
                <c:pt idx="16042">
                  <c:v>0.223217</c:v>
                </c:pt>
                <c:pt idx="16043">
                  <c:v>0.22243299999999999</c:v>
                </c:pt>
                <c:pt idx="16044">
                  <c:v>0.22189999999999999</c:v>
                </c:pt>
                <c:pt idx="16045">
                  <c:v>0.22076499999999999</c:v>
                </c:pt>
                <c:pt idx="16046">
                  <c:v>0.21981200000000001</c:v>
                </c:pt>
                <c:pt idx="16047">
                  <c:v>0.21873200000000001</c:v>
                </c:pt>
                <c:pt idx="16048">
                  <c:v>0.217502</c:v>
                </c:pt>
                <c:pt idx="16049">
                  <c:v>0.21628800000000001</c:v>
                </c:pt>
                <c:pt idx="16050">
                  <c:v>0.21490999999999999</c:v>
                </c:pt>
                <c:pt idx="16051">
                  <c:v>0.21355199999999999</c:v>
                </c:pt>
                <c:pt idx="16052">
                  <c:v>0.21209</c:v>
                </c:pt>
                <c:pt idx="16053">
                  <c:v>0.210479</c:v>
                </c:pt>
                <c:pt idx="16054">
                  <c:v>0.208699</c:v>
                </c:pt>
                <c:pt idx="16055">
                  <c:v>0.207093</c:v>
                </c:pt>
                <c:pt idx="16056">
                  <c:v>0.20514099999999999</c:v>
                </c:pt>
                <c:pt idx="16057">
                  <c:v>0.20322699999999999</c:v>
                </c:pt>
                <c:pt idx="16058">
                  <c:v>0.201127</c:v>
                </c:pt>
                <c:pt idx="16059">
                  <c:v>0.19903999999999999</c:v>
                </c:pt>
                <c:pt idx="16060">
                  <c:v>0.19692799999999999</c:v>
                </c:pt>
                <c:pt idx="16061">
                  <c:v>0.19478200000000001</c:v>
                </c:pt>
                <c:pt idx="16062">
                  <c:v>0.192493</c:v>
                </c:pt>
                <c:pt idx="16063">
                  <c:v>0.19017400000000001</c:v>
                </c:pt>
                <c:pt idx="16064">
                  <c:v>0.18800700000000001</c:v>
                </c:pt>
                <c:pt idx="16065">
                  <c:v>0.18535799999999999</c:v>
                </c:pt>
                <c:pt idx="16066">
                  <c:v>0.18304200000000001</c:v>
                </c:pt>
                <c:pt idx="16067">
                  <c:v>0.18058299999999999</c:v>
                </c:pt>
                <c:pt idx="16068">
                  <c:v>0.17774699999999999</c:v>
                </c:pt>
                <c:pt idx="16069">
                  <c:v>0.17522599999999999</c:v>
                </c:pt>
                <c:pt idx="16070">
                  <c:v>0.172428</c:v>
                </c:pt>
                <c:pt idx="16071">
                  <c:v>0.16950299999999999</c:v>
                </c:pt>
                <c:pt idx="16072">
                  <c:v>0.16672600000000001</c:v>
                </c:pt>
                <c:pt idx="16073">
                  <c:v>0.16375500000000001</c:v>
                </c:pt>
                <c:pt idx="16074">
                  <c:v>0.16106999999999999</c:v>
                </c:pt>
                <c:pt idx="16075">
                  <c:v>0.15795000000000001</c:v>
                </c:pt>
                <c:pt idx="16076">
                  <c:v>0.155081</c:v>
                </c:pt>
                <c:pt idx="16077">
                  <c:v>0.15204000000000001</c:v>
                </c:pt>
                <c:pt idx="16078">
                  <c:v>0.14885899999999999</c:v>
                </c:pt>
                <c:pt idx="16079">
                  <c:v>0.145985</c:v>
                </c:pt>
                <c:pt idx="16080">
                  <c:v>0.14277000000000001</c:v>
                </c:pt>
                <c:pt idx="16081">
                  <c:v>0.13956499999999999</c:v>
                </c:pt>
                <c:pt idx="16082">
                  <c:v>0.13645599999999999</c:v>
                </c:pt>
                <c:pt idx="16083">
                  <c:v>0.13336200000000001</c:v>
                </c:pt>
                <c:pt idx="16084">
                  <c:v>0.13023699999999999</c:v>
                </c:pt>
                <c:pt idx="16085">
                  <c:v>0.12711600000000001</c:v>
                </c:pt>
                <c:pt idx="16086">
                  <c:v>0.124018</c:v>
                </c:pt>
                <c:pt idx="16087">
                  <c:v>0.12095400000000001</c:v>
                </c:pt>
                <c:pt idx="16088">
                  <c:v>0.117788</c:v>
                </c:pt>
                <c:pt idx="16089">
                  <c:v>0.11453099999999999</c:v>
                </c:pt>
                <c:pt idx="16090">
                  <c:v>0.111583</c:v>
                </c:pt>
                <c:pt idx="16091">
                  <c:v>0.10834000000000001</c:v>
                </c:pt>
                <c:pt idx="16092">
                  <c:v>0.105209</c:v>
                </c:pt>
                <c:pt idx="16093">
                  <c:v>0.10204199999999999</c:v>
                </c:pt>
                <c:pt idx="16094">
                  <c:v>9.8950300000000005E-2</c:v>
                </c:pt>
                <c:pt idx="16095">
                  <c:v>9.5808599999999994E-2</c:v>
                </c:pt>
                <c:pt idx="16096">
                  <c:v>9.2860799999999993E-2</c:v>
                </c:pt>
                <c:pt idx="16097">
                  <c:v>8.9928499999999995E-2</c:v>
                </c:pt>
                <c:pt idx="16098">
                  <c:v>8.6710200000000001E-2</c:v>
                </c:pt>
                <c:pt idx="16099">
                  <c:v>8.3801899999999999E-2</c:v>
                </c:pt>
                <c:pt idx="16100">
                  <c:v>8.0870200000000003E-2</c:v>
                </c:pt>
                <c:pt idx="16101">
                  <c:v>7.8365099999999993E-2</c:v>
                </c:pt>
                <c:pt idx="16102">
                  <c:v>7.54055E-2</c:v>
                </c:pt>
                <c:pt idx="16103">
                  <c:v>7.25658E-2</c:v>
                </c:pt>
                <c:pt idx="16104">
                  <c:v>6.9839499999999999E-2</c:v>
                </c:pt>
                <c:pt idx="16105">
                  <c:v>6.7180000000000004E-2</c:v>
                </c:pt>
                <c:pt idx="16106">
                  <c:v>6.4673900000000006E-2</c:v>
                </c:pt>
                <c:pt idx="16107">
                  <c:v>6.2248999999999999E-2</c:v>
                </c:pt>
                <c:pt idx="16108">
                  <c:v>5.9623299999999997E-2</c:v>
                </c:pt>
                <c:pt idx="16109">
                  <c:v>5.73305E-2</c:v>
                </c:pt>
                <c:pt idx="16110">
                  <c:v>5.47809E-2</c:v>
                </c:pt>
                <c:pt idx="16111">
                  <c:v>5.2509800000000002E-2</c:v>
                </c:pt>
                <c:pt idx="16112">
                  <c:v>5.0407199999999999E-2</c:v>
                </c:pt>
                <c:pt idx="16113">
                  <c:v>4.8244700000000001E-2</c:v>
                </c:pt>
                <c:pt idx="16114">
                  <c:v>4.6129499999999997E-2</c:v>
                </c:pt>
                <c:pt idx="16115">
                  <c:v>4.4199299999999997E-2</c:v>
                </c:pt>
                <c:pt idx="16116">
                  <c:v>4.20875E-2</c:v>
                </c:pt>
                <c:pt idx="16117">
                  <c:v>4.0318600000000003E-2</c:v>
                </c:pt>
                <c:pt idx="16118">
                  <c:v>3.8553799999999999E-2</c:v>
                </c:pt>
                <c:pt idx="16119">
                  <c:v>3.67163E-2</c:v>
                </c:pt>
                <c:pt idx="16120">
                  <c:v>3.5154499999999998E-2</c:v>
                </c:pt>
                <c:pt idx="16121">
                  <c:v>3.3394399999999998E-2</c:v>
                </c:pt>
                <c:pt idx="16122">
                  <c:v>3.1900699999999997E-2</c:v>
                </c:pt>
                <c:pt idx="16123">
                  <c:v>3.04005E-2</c:v>
                </c:pt>
                <c:pt idx="16124">
                  <c:v>2.9116800000000002E-2</c:v>
                </c:pt>
                <c:pt idx="16125">
                  <c:v>2.7711400000000001E-2</c:v>
                </c:pt>
                <c:pt idx="16126">
                  <c:v>2.6560899999999998E-2</c:v>
                </c:pt>
                <c:pt idx="16127">
                  <c:v>2.5409500000000002E-2</c:v>
                </c:pt>
                <c:pt idx="16128">
                  <c:v>2.4325699999999999E-2</c:v>
                </c:pt>
                <c:pt idx="16129">
                  <c:v>2.3502599999999998E-2</c:v>
                </c:pt>
                <c:pt idx="16130">
                  <c:v>2.2698400000000001E-2</c:v>
                </c:pt>
                <c:pt idx="16131">
                  <c:v>2.18046E-2</c:v>
                </c:pt>
                <c:pt idx="16132">
                  <c:v>2.1133200000000001E-2</c:v>
                </c:pt>
                <c:pt idx="16133">
                  <c:v>2.05054E-2</c:v>
                </c:pt>
                <c:pt idx="16134">
                  <c:v>2.0060499999999998E-2</c:v>
                </c:pt>
                <c:pt idx="16135">
                  <c:v>1.93399E-2</c:v>
                </c:pt>
                <c:pt idx="16136">
                  <c:v>1.89023E-2</c:v>
                </c:pt>
                <c:pt idx="16137">
                  <c:v>1.8432400000000002E-2</c:v>
                </c:pt>
                <c:pt idx="16138">
                  <c:v>1.8072100000000001E-2</c:v>
                </c:pt>
                <c:pt idx="16139">
                  <c:v>1.77019E-2</c:v>
                </c:pt>
                <c:pt idx="16140">
                  <c:v>1.74396E-2</c:v>
                </c:pt>
                <c:pt idx="16141">
                  <c:v>1.7195800000000001E-2</c:v>
                </c:pt>
                <c:pt idx="16142">
                  <c:v>1.70469E-2</c:v>
                </c:pt>
                <c:pt idx="16143">
                  <c:v>1.6797800000000002E-2</c:v>
                </c:pt>
                <c:pt idx="16144">
                  <c:v>1.66345E-2</c:v>
                </c:pt>
                <c:pt idx="16145">
                  <c:v>1.68156E-2</c:v>
                </c:pt>
                <c:pt idx="16146">
                  <c:v>1.6805E-2</c:v>
                </c:pt>
                <c:pt idx="16147">
                  <c:v>1.6857500000000001E-2</c:v>
                </c:pt>
                <c:pt idx="16148">
                  <c:v>1.6958999999999998E-2</c:v>
                </c:pt>
                <c:pt idx="16149">
                  <c:v>1.711E-2</c:v>
                </c:pt>
                <c:pt idx="16150">
                  <c:v>1.72041E-2</c:v>
                </c:pt>
                <c:pt idx="16151">
                  <c:v>1.7345300000000001E-2</c:v>
                </c:pt>
                <c:pt idx="16152">
                  <c:v>1.7710699999999999E-2</c:v>
                </c:pt>
                <c:pt idx="16153">
                  <c:v>1.7843700000000001E-2</c:v>
                </c:pt>
                <c:pt idx="16154">
                  <c:v>1.7944700000000001E-2</c:v>
                </c:pt>
                <c:pt idx="16155">
                  <c:v>1.84812E-2</c:v>
                </c:pt>
                <c:pt idx="16156">
                  <c:v>1.8652700000000001E-2</c:v>
                </c:pt>
                <c:pt idx="16157">
                  <c:v>1.8768699999999999E-2</c:v>
                </c:pt>
                <c:pt idx="16158">
                  <c:v>1.9258299999999999E-2</c:v>
                </c:pt>
                <c:pt idx="16159">
                  <c:v>1.9497299999999999E-2</c:v>
                </c:pt>
                <c:pt idx="16160">
                  <c:v>1.96408E-2</c:v>
                </c:pt>
                <c:pt idx="16161">
                  <c:v>2.0192600000000002E-2</c:v>
                </c:pt>
                <c:pt idx="16162">
                  <c:v>2.0338800000000001E-2</c:v>
                </c:pt>
                <c:pt idx="16163">
                  <c:v>2.0486299999999999E-2</c:v>
                </c:pt>
                <c:pt idx="16164">
                  <c:v>2.0688000000000002E-2</c:v>
                </c:pt>
                <c:pt idx="16165">
                  <c:v>2.0868999999999999E-2</c:v>
                </c:pt>
                <c:pt idx="16166">
                  <c:v>2.0948899999999999E-2</c:v>
                </c:pt>
                <c:pt idx="16167">
                  <c:v>2.1102099999999999E-2</c:v>
                </c:pt>
                <c:pt idx="16168">
                  <c:v>2.1111700000000001E-2</c:v>
                </c:pt>
                <c:pt idx="16169">
                  <c:v>2.10651E-2</c:v>
                </c:pt>
                <c:pt idx="16170">
                  <c:v>2.1102300000000001E-2</c:v>
                </c:pt>
                <c:pt idx="16171">
                  <c:v>2.1371899999999999E-2</c:v>
                </c:pt>
                <c:pt idx="16172">
                  <c:v>2.12707E-2</c:v>
                </c:pt>
                <c:pt idx="16173">
                  <c:v>2.1011700000000001E-2</c:v>
                </c:pt>
                <c:pt idx="16174">
                  <c:v>2.1018700000000001E-2</c:v>
                </c:pt>
                <c:pt idx="16175">
                  <c:v>2.08746E-2</c:v>
                </c:pt>
                <c:pt idx="16176">
                  <c:v>2.0601000000000001E-2</c:v>
                </c:pt>
                <c:pt idx="16177">
                  <c:v>2.0568900000000001E-2</c:v>
                </c:pt>
                <c:pt idx="16178">
                  <c:v>2.0345599999999998E-2</c:v>
                </c:pt>
                <c:pt idx="16179">
                  <c:v>1.9844899999999999E-2</c:v>
                </c:pt>
                <c:pt idx="16180">
                  <c:v>1.95345E-2</c:v>
                </c:pt>
                <c:pt idx="16181">
                  <c:v>1.9041599999999999E-2</c:v>
                </c:pt>
                <c:pt idx="16182">
                  <c:v>1.85226E-2</c:v>
                </c:pt>
                <c:pt idx="16183">
                  <c:v>1.7953500000000001E-2</c:v>
                </c:pt>
                <c:pt idx="16184">
                  <c:v>1.73238E-2</c:v>
                </c:pt>
                <c:pt idx="16185">
                  <c:v>1.6608100000000001E-2</c:v>
                </c:pt>
                <c:pt idx="16186">
                  <c:v>1.5717100000000001E-2</c:v>
                </c:pt>
                <c:pt idx="16187">
                  <c:v>1.49109E-2</c:v>
                </c:pt>
                <c:pt idx="16188">
                  <c:v>1.4063000000000001E-2</c:v>
                </c:pt>
                <c:pt idx="16189">
                  <c:v>1.2863100000000001E-2</c:v>
                </c:pt>
                <c:pt idx="16190">
                  <c:v>1.1847399999999999E-2</c:v>
                </c:pt>
                <c:pt idx="16191">
                  <c:v>1.06152E-2</c:v>
                </c:pt>
                <c:pt idx="16192">
                  <c:v>9.4164599999999998E-3</c:v>
                </c:pt>
                <c:pt idx="16193">
                  <c:v>8.2055099999999992E-3</c:v>
                </c:pt>
                <c:pt idx="16194">
                  <c:v>6.7320399999999999E-3</c:v>
                </c:pt>
                <c:pt idx="16195">
                  <c:v>5.1456399999999999E-3</c:v>
                </c:pt>
                <c:pt idx="16196">
                  <c:v>3.7637E-3</c:v>
                </c:pt>
                <c:pt idx="16197">
                  <c:v>1.94269E-3</c:v>
                </c:pt>
                <c:pt idx="16198">
                  <c:v>4.5816599999999998E-4</c:v>
                </c:pt>
                <c:pt idx="16199">
                  <c:v>-1.51212E-3</c:v>
                </c:pt>
                <c:pt idx="16200">
                  <c:v>-3.3937799999999999E-3</c:v>
                </c:pt>
                <c:pt idx="16201">
                  <c:v>-5.18565E-3</c:v>
                </c:pt>
                <c:pt idx="16202">
                  <c:v>-7.3106500000000001E-3</c:v>
                </c:pt>
                <c:pt idx="16203">
                  <c:v>-9.2191900000000004E-3</c:v>
                </c:pt>
                <c:pt idx="16204">
                  <c:v>-1.14752E-2</c:v>
                </c:pt>
                <c:pt idx="16205">
                  <c:v>-1.35257E-2</c:v>
                </c:pt>
                <c:pt idx="16206">
                  <c:v>-1.58312E-2</c:v>
                </c:pt>
                <c:pt idx="16207">
                  <c:v>-1.8184599999999999E-2</c:v>
                </c:pt>
                <c:pt idx="16208">
                  <c:v>-2.0489799999999999E-2</c:v>
                </c:pt>
                <c:pt idx="16209">
                  <c:v>-2.3038300000000001E-2</c:v>
                </c:pt>
                <c:pt idx="16210">
                  <c:v>-2.55967E-2</c:v>
                </c:pt>
                <c:pt idx="16211">
                  <c:v>-2.8323600000000001E-2</c:v>
                </c:pt>
                <c:pt idx="16212">
                  <c:v>-3.0864900000000001E-2</c:v>
                </c:pt>
                <c:pt idx="16213">
                  <c:v>-3.3680700000000001E-2</c:v>
                </c:pt>
                <c:pt idx="16214">
                  <c:v>-3.6552599999999998E-2</c:v>
                </c:pt>
                <c:pt idx="16215">
                  <c:v>-3.9448700000000003E-2</c:v>
                </c:pt>
                <c:pt idx="16216">
                  <c:v>-4.2513099999999998E-2</c:v>
                </c:pt>
                <c:pt idx="16217">
                  <c:v>-4.5525500000000003E-2</c:v>
                </c:pt>
                <c:pt idx="16218">
                  <c:v>-4.8602199999999998E-2</c:v>
                </c:pt>
                <c:pt idx="16219">
                  <c:v>-5.1771499999999998E-2</c:v>
                </c:pt>
                <c:pt idx="16220">
                  <c:v>-5.4980000000000001E-2</c:v>
                </c:pt>
                <c:pt idx="16221">
                  <c:v>-5.8088099999999997E-2</c:v>
                </c:pt>
                <c:pt idx="16222">
                  <c:v>-6.1364799999999997E-2</c:v>
                </c:pt>
                <c:pt idx="16223">
                  <c:v>-6.4512E-2</c:v>
                </c:pt>
                <c:pt idx="16224">
                  <c:v>-6.7818000000000003E-2</c:v>
                </c:pt>
                <c:pt idx="16225">
                  <c:v>-7.1126900000000007E-2</c:v>
                </c:pt>
                <c:pt idx="16226">
                  <c:v>-7.4491299999999996E-2</c:v>
                </c:pt>
                <c:pt idx="16227">
                  <c:v>-7.7981900000000007E-2</c:v>
                </c:pt>
                <c:pt idx="16228">
                  <c:v>-8.1524200000000005E-2</c:v>
                </c:pt>
                <c:pt idx="16229">
                  <c:v>-8.5065699999999994E-2</c:v>
                </c:pt>
                <c:pt idx="16230">
                  <c:v>-8.8577799999999998E-2</c:v>
                </c:pt>
                <c:pt idx="16231">
                  <c:v>-9.2093999999999995E-2</c:v>
                </c:pt>
                <c:pt idx="16232">
                  <c:v>-9.57755E-2</c:v>
                </c:pt>
                <c:pt idx="16233">
                  <c:v>-9.9430000000000004E-2</c:v>
                </c:pt>
                <c:pt idx="16234">
                  <c:v>-0.102894</c:v>
                </c:pt>
                <c:pt idx="16235">
                  <c:v>-0.106561</c:v>
                </c:pt>
                <c:pt idx="16236">
                  <c:v>-0.109969</c:v>
                </c:pt>
                <c:pt idx="16237">
                  <c:v>-0.11360199999999999</c:v>
                </c:pt>
                <c:pt idx="16238">
                  <c:v>-0.117132</c:v>
                </c:pt>
                <c:pt idx="16239">
                  <c:v>-0.12066200000000001</c:v>
                </c:pt>
                <c:pt idx="16240">
                  <c:v>-0.124265</c:v>
                </c:pt>
                <c:pt idx="16241">
                  <c:v>-0.12781200000000001</c:v>
                </c:pt>
                <c:pt idx="16242">
                  <c:v>-0.13134299999999999</c:v>
                </c:pt>
                <c:pt idx="16243">
                  <c:v>-0.13478200000000001</c:v>
                </c:pt>
                <c:pt idx="16244">
                  <c:v>-0.13833699999999999</c:v>
                </c:pt>
                <c:pt idx="16245">
                  <c:v>-0.141818</c:v>
                </c:pt>
                <c:pt idx="16246">
                  <c:v>-0.145232</c:v>
                </c:pt>
                <c:pt idx="16247">
                  <c:v>-0.14863499999999999</c:v>
                </c:pt>
                <c:pt idx="16248">
                  <c:v>-0.152056</c:v>
                </c:pt>
                <c:pt idx="16249">
                  <c:v>-0.15532699999999999</c:v>
                </c:pt>
                <c:pt idx="16250">
                  <c:v>-0.15865000000000001</c:v>
                </c:pt>
                <c:pt idx="16251">
                  <c:v>-0.16202900000000001</c:v>
                </c:pt>
                <c:pt idx="16252">
                  <c:v>-0.16508300000000001</c:v>
                </c:pt>
                <c:pt idx="16253">
                  <c:v>-0.168383</c:v>
                </c:pt>
                <c:pt idx="16254">
                  <c:v>-0.17147699999999999</c:v>
                </c:pt>
                <c:pt idx="16255">
                  <c:v>-0.17451700000000001</c:v>
                </c:pt>
                <c:pt idx="16256">
                  <c:v>-0.17757800000000001</c:v>
                </c:pt>
                <c:pt idx="16257">
                  <c:v>-0.18068200000000001</c:v>
                </c:pt>
                <c:pt idx="16258">
                  <c:v>-0.18334</c:v>
                </c:pt>
                <c:pt idx="16259">
                  <c:v>-0.18628400000000001</c:v>
                </c:pt>
                <c:pt idx="16260">
                  <c:v>-0.189082</c:v>
                </c:pt>
                <c:pt idx="16261">
                  <c:v>-0.191938</c:v>
                </c:pt>
                <c:pt idx="16262">
                  <c:v>-0.19434599999999999</c:v>
                </c:pt>
                <c:pt idx="16263">
                  <c:v>-0.19701199999999999</c:v>
                </c:pt>
                <c:pt idx="16264">
                  <c:v>-0.19934199999999999</c:v>
                </c:pt>
                <c:pt idx="16265">
                  <c:v>-0.201819</c:v>
                </c:pt>
                <c:pt idx="16266">
                  <c:v>-0.20424</c:v>
                </c:pt>
                <c:pt idx="16267">
                  <c:v>-0.206454</c:v>
                </c:pt>
                <c:pt idx="16268">
                  <c:v>-0.20851</c:v>
                </c:pt>
                <c:pt idx="16269">
                  <c:v>-0.21051700000000001</c:v>
                </c:pt>
                <c:pt idx="16270">
                  <c:v>-0.21246799999999999</c:v>
                </c:pt>
                <c:pt idx="16271">
                  <c:v>-0.21446999999999999</c:v>
                </c:pt>
                <c:pt idx="16272">
                  <c:v>-0.21610799999999999</c:v>
                </c:pt>
                <c:pt idx="16273">
                  <c:v>-0.21773999999999999</c:v>
                </c:pt>
                <c:pt idx="16274">
                  <c:v>-0.21932499999999999</c:v>
                </c:pt>
                <c:pt idx="16275">
                  <c:v>-0.220836</c:v>
                </c:pt>
                <c:pt idx="16276">
                  <c:v>-0.222159</c:v>
                </c:pt>
                <c:pt idx="16277">
                  <c:v>-0.22340099999999999</c:v>
                </c:pt>
                <c:pt idx="16278">
                  <c:v>-0.22458700000000001</c:v>
                </c:pt>
                <c:pt idx="16279">
                  <c:v>-0.22553500000000001</c:v>
                </c:pt>
                <c:pt idx="16280">
                  <c:v>-0.226711</c:v>
                </c:pt>
                <c:pt idx="16281">
                  <c:v>-0.22744900000000001</c:v>
                </c:pt>
                <c:pt idx="16282">
                  <c:v>-0.22839400000000001</c:v>
                </c:pt>
                <c:pt idx="16283">
                  <c:v>-0.22880900000000001</c:v>
                </c:pt>
                <c:pt idx="16284">
                  <c:v>-0.22947200000000001</c:v>
                </c:pt>
                <c:pt idx="16285">
                  <c:v>-0.23011100000000001</c:v>
                </c:pt>
                <c:pt idx="16286">
                  <c:v>-0.23035800000000001</c:v>
                </c:pt>
                <c:pt idx="16287">
                  <c:v>-0.23044200000000001</c:v>
                </c:pt>
                <c:pt idx="16288">
                  <c:v>-0.230824</c:v>
                </c:pt>
                <c:pt idx="16289">
                  <c:v>-0.23078599999999999</c:v>
                </c:pt>
                <c:pt idx="16290">
                  <c:v>-0.230679</c:v>
                </c:pt>
                <c:pt idx="16291">
                  <c:v>-0.230771</c:v>
                </c:pt>
                <c:pt idx="16292">
                  <c:v>-0.23042000000000001</c:v>
                </c:pt>
                <c:pt idx="16293">
                  <c:v>-0.23033100000000001</c:v>
                </c:pt>
                <c:pt idx="16294">
                  <c:v>-0.22959099999999999</c:v>
                </c:pt>
                <c:pt idx="16295">
                  <c:v>-0.22925599999999999</c:v>
                </c:pt>
                <c:pt idx="16296">
                  <c:v>-0.22874700000000001</c:v>
                </c:pt>
                <c:pt idx="16297">
                  <c:v>-0.227823</c:v>
                </c:pt>
                <c:pt idx="16298">
                  <c:v>-0.22739999999999999</c:v>
                </c:pt>
                <c:pt idx="16299">
                  <c:v>-0.22628000000000001</c:v>
                </c:pt>
                <c:pt idx="16300">
                  <c:v>-0.22528799999999999</c:v>
                </c:pt>
                <c:pt idx="16301">
                  <c:v>-0.22445899999999999</c:v>
                </c:pt>
                <c:pt idx="16302">
                  <c:v>-0.223242</c:v>
                </c:pt>
                <c:pt idx="16303">
                  <c:v>-0.22183900000000001</c:v>
                </c:pt>
                <c:pt idx="16304">
                  <c:v>-0.220803</c:v>
                </c:pt>
                <c:pt idx="16305">
                  <c:v>-0.219439</c:v>
                </c:pt>
                <c:pt idx="16306">
                  <c:v>-0.217862</c:v>
                </c:pt>
                <c:pt idx="16307">
                  <c:v>-0.21637100000000001</c:v>
                </c:pt>
                <c:pt idx="16308">
                  <c:v>-0.21501600000000001</c:v>
                </c:pt>
                <c:pt idx="16309">
                  <c:v>-0.21295800000000001</c:v>
                </c:pt>
                <c:pt idx="16310">
                  <c:v>-0.21154700000000001</c:v>
                </c:pt>
                <c:pt idx="16311">
                  <c:v>-0.20986099999999999</c:v>
                </c:pt>
                <c:pt idx="16312">
                  <c:v>-0.20789199999999999</c:v>
                </c:pt>
                <c:pt idx="16313">
                  <c:v>-0.20627499999999999</c:v>
                </c:pt>
                <c:pt idx="16314">
                  <c:v>-0.20447199999999999</c:v>
                </c:pt>
                <c:pt idx="16315">
                  <c:v>-0.20247200000000001</c:v>
                </c:pt>
                <c:pt idx="16316">
                  <c:v>-0.20059299999999999</c:v>
                </c:pt>
                <c:pt idx="16317">
                  <c:v>-0.19878100000000001</c:v>
                </c:pt>
                <c:pt idx="16318">
                  <c:v>-0.19670199999999999</c:v>
                </c:pt>
                <c:pt idx="16319">
                  <c:v>-0.19466800000000001</c:v>
                </c:pt>
                <c:pt idx="16320">
                  <c:v>-0.19270599999999999</c:v>
                </c:pt>
                <c:pt idx="16321">
                  <c:v>-0.190661</c:v>
                </c:pt>
                <c:pt idx="16322">
                  <c:v>-0.188581</c:v>
                </c:pt>
                <c:pt idx="16323">
                  <c:v>-0.186422</c:v>
                </c:pt>
                <c:pt idx="16324">
                  <c:v>-0.18437400000000001</c:v>
                </c:pt>
                <c:pt idx="16325">
                  <c:v>-0.18194299999999999</c:v>
                </c:pt>
                <c:pt idx="16326">
                  <c:v>-0.17999200000000001</c:v>
                </c:pt>
                <c:pt idx="16327">
                  <c:v>-0.17795900000000001</c:v>
                </c:pt>
                <c:pt idx="16328">
                  <c:v>-0.175737</c:v>
                </c:pt>
                <c:pt idx="16329">
                  <c:v>-0.17368400000000001</c:v>
                </c:pt>
                <c:pt idx="16330">
                  <c:v>-0.17150099999999999</c:v>
                </c:pt>
                <c:pt idx="16331">
                  <c:v>-0.1696</c:v>
                </c:pt>
                <c:pt idx="16332">
                  <c:v>-0.16727900000000001</c:v>
                </c:pt>
                <c:pt idx="16333">
                  <c:v>-0.16552900000000001</c:v>
                </c:pt>
                <c:pt idx="16334">
                  <c:v>-0.16340399999999999</c:v>
                </c:pt>
                <c:pt idx="16335">
                  <c:v>-0.16159499999999999</c:v>
                </c:pt>
                <c:pt idx="16336">
                  <c:v>-0.15957099999999999</c:v>
                </c:pt>
                <c:pt idx="16337">
                  <c:v>-0.157775</c:v>
                </c:pt>
                <c:pt idx="16338">
                  <c:v>-0.15587999999999999</c:v>
                </c:pt>
                <c:pt idx="16339">
                  <c:v>-0.15416199999999999</c:v>
                </c:pt>
                <c:pt idx="16340">
                  <c:v>-0.15234400000000001</c:v>
                </c:pt>
                <c:pt idx="16341">
                  <c:v>-0.15045800000000001</c:v>
                </c:pt>
                <c:pt idx="16342">
                  <c:v>-0.148951</c:v>
                </c:pt>
                <c:pt idx="16343">
                  <c:v>-0.14716399999999999</c:v>
                </c:pt>
                <c:pt idx="16344">
                  <c:v>-0.145591</c:v>
                </c:pt>
                <c:pt idx="16345">
                  <c:v>-0.14410600000000001</c:v>
                </c:pt>
                <c:pt idx="16346">
                  <c:v>-0.14233999999999999</c:v>
                </c:pt>
                <c:pt idx="16347">
                  <c:v>-0.14107900000000001</c:v>
                </c:pt>
                <c:pt idx="16348">
                  <c:v>-0.13958899999999999</c:v>
                </c:pt>
                <c:pt idx="16349">
                  <c:v>-0.13839299999999999</c:v>
                </c:pt>
                <c:pt idx="16350">
                  <c:v>-0.13710800000000001</c:v>
                </c:pt>
                <c:pt idx="16351">
                  <c:v>-0.13588800000000001</c:v>
                </c:pt>
                <c:pt idx="16352">
                  <c:v>-0.13480900000000001</c:v>
                </c:pt>
                <c:pt idx="16353">
                  <c:v>-0.13381100000000001</c:v>
                </c:pt>
                <c:pt idx="16354">
                  <c:v>-0.132746</c:v>
                </c:pt>
                <c:pt idx="16355">
                  <c:v>-0.13168299999999999</c:v>
                </c:pt>
                <c:pt idx="16356">
                  <c:v>-0.13112099999999999</c:v>
                </c:pt>
                <c:pt idx="16357">
                  <c:v>-0.13023599999999999</c:v>
                </c:pt>
                <c:pt idx="16358">
                  <c:v>-0.12956899999999999</c:v>
                </c:pt>
                <c:pt idx="16359">
                  <c:v>-0.128747</c:v>
                </c:pt>
                <c:pt idx="16360">
                  <c:v>-0.12836</c:v>
                </c:pt>
                <c:pt idx="16361">
                  <c:v>-0.12793099999999999</c:v>
                </c:pt>
                <c:pt idx="16362">
                  <c:v>-0.12733</c:v>
                </c:pt>
                <c:pt idx="16363">
                  <c:v>-0.12723599999999999</c:v>
                </c:pt>
                <c:pt idx="16364">
                  <c:v>-0.12689700000000001</c:v>
                </c:pt>
                <c:pt idx="16365">
                  <c:v>-0.12671299999999999</c:v>
                </c:pt>
                <c:pt idx="16366">
                  <c:v>-0.12664300000000001</c:v>
                </c:pt>
                <c:pt idx="16367">
                  <c:v>-0.126725</c:v>
                </c:pt>
                <c:pt idx="16368">
                  <c:v>-0.12649299999999999</c:v>
                </c:pt>
                <c:pt idx="16369">
                  <c:v>-0.12656000000000001</c:v>
                </c:pt>
                <c:pt idx="16370">
                  <c:v>-0.12674299999999999</c:v>
                </c:pt>
                <c:pt idx="16371">
                  <c:v>-0.12695699999999999</c:v>
                </c:pt>
                <c:pt idx="16372">
                  <c:v>-0.12711500000000001</c:v>
                </c:pt>
                <c:pt idx="16373">
                  <c:v>-0.12756899999999999</c:v>
                </c:pt>
                <c:pt idx="16374">
                  <c:v>-0.12811400000000001</c:v>
                </c:pt>
                <c:pt idx="16375">
                  <c:v>-0.12836700000000001</c:v>
                </c:pt>
                <c:pt idx="16376">
                  <c:v>-0.129047</c:v>
                </c:pt>
                <c:pt idx="16377">
                  <c:v>-0.12978400000000001</c:v>
                </c:pt>
                <c:pt idx="16378">
                  <c:v>-0.13042200000000001</c:v>
                </c:pt>
                <c:pt idx="16379">
                  <c:v>-0.131187</c:v>
                </c:pt>
                <c:pt idx="16380">
                  <c:v>-0.132163</c:v>
                </c:pt>
                <c:pt idx="16381">
                  <c:v>-0.133052</c:v>
                </c:pt>
                <c:pt idx="16382">
                  <c:v>-0.13394300000000001</c:v>
                </c:pt>
                <c:pt idx="16383">
                  <c:v>-0.13498499999999999</c:v>
                </c:pt>
                <c:pt idx="16384">
                  <c:v>-0.136132</c:v>
                </c:pt>
                <c:pt idx="16385">
                  <c:v>-0.13708999999999999</c:v>
                </c:pt>
                <c:pt idx="16386">
                  <c:v>-0.13841300000000001</c:v>
                </c:pt>
                <c:pt idx="16387">
                  <c:v>-0.13952100000000001</c:v>
                </c:pt>
                <c:pt idx="16388">
                  <c:v>-0.14099500000000001</c:v>
                </c:pt>
                <c:pt idx="16389">
                  <c:v>-0.142233</c:v>
                </c:pt>
                <c:pt idx="16390">
                  <c:v>-0.143535</c:v>
                </c:pt>
                <c:pt idx="16391">
                  <c:v>-0.14499899999999999</c:v>
                </c:pt>
                <c:pt idx="16392">
                  <c:v>-0.146288</c:v>
                </c:pt>
                <c:pt idx="16393">
                  <c:v>-0.14769699999999999</c:v>
                </c:pt>
                <c:pt idx="16394">
                  <c:v>-0.149122</c:v>
                </c:pt>
                <c:pt idx="16395">
                  <c:v>-0.150424</c:v>
                </c:pt>
                <c:pt idx="16396">
                  <c:v>-0.151807</c:v>
                </c:pt>
                <c:pt idx="16397">
                  <c:v>-0.15336</c:v>
                </c:pt>
                <c:pt idx="16398">
                  <c:v>-0.15468000000000001</c:v>
                </c:pt>
                <c:pt idx="16399">
                  <c:v>-0.15635599999999999</c:v>
                </c:pt>
                <c:pt idx="16400">
                  <c:v>-0.15779499999999999</c:v>
                </c:pt>
                <c:pt idx="16401">
                  <c:v>-0.15925700000000001</c:v>
                </c:pt>
                <c:pt idx="16402">
                  <c:v>-0.16076499999999999</c:v>
                </c:pt>
                <c:pt idx="16403">
                  <c:v>-0.16250899999999999</c:v>
                </c:pt>
                <c:pt idx="16404">
                  <c:v>-0.163994</c:v>
                </c:pt>
                <c:pt idx="16405">
                  <c:v>-0.16549700000000001</c:v>
                </c:pt>
                <c:pt idx="16406">
                  <c:v>-0.16682</c:v>
                </c:pt>
                <c:pt idx="16407">
                  <c:v>-0.16850399999999999</c:v>
                </c:pt>
                <c:pt idx="16408">
                  <c:v>-0.16993</c:v>
                </c:pt>
                <c:pt idx="16409">
                  <c:v>-0.171262</c:v>
                </c:pt>
                <c:pt idx="16410">
                  <c:v>-0.17265900000000001</c:v>
                </c:pt>
                <c:pt idx="16411">
                  <c:v>-0.17389399999999999</c:v>
                </c:pt>
                <c:pt idx="16412">
                  <c:v>-0.17535899999999999</c:v>
                </c:pt>
                <c:pt idx="16413">
                  <c:v>-0.17653099999999999</c:v>
                </c:pt>
                <c:pt idx="16414">
                  <c:v>-0.17797099999999999</c:v>
                </c:pt>
                <c:pt idx="16415">
                  <c:v>-0.17888599999999999</c:v>
                </c:pt>
                <c:pt idx="16416">
                  <c:v>-0.18019299999999999</c:v>
                </c:pt>
                <c:pt idx="16417">
                  <c:v>-0.18105399999999999</c:v>
                </c:pt>
                <c:pt idx="16418">
                  <c:v>-0.18221100000000001</c:v>
                </c:pt>
                <c:pt idx="16419">
                  <c:v>-0.183086</c:v>
                </c:pt>
                <c:pt idx="16420">
                  <c:v>-0.18395600000000001</c:v>
                </c:pt>
                <c:pt idx="16421">
                  <c:v>-0.184887</c:v>
                </c:pt>
                <c:pt idx="16422">
                  <c:v>-0.185584</c:v>
                </c:pt>
                <c:pt idx="16423">
                  <c:v>-0.18623100000000001</c:v>
                </c:pt>
                <c:pt idx="16424">
                  <c:v>-0.18678900000000001</c:v>
                </c:pt>
                <c:pt idx="16425">
                  <c:v>-0.187468</c:v>
                </c:pt>
                <c:pt idx="16426">
                  <c:v>-0.18793799999999999</c:v>
                </c:pt>
                <c:pt idx="16427">
                  <c:v>-0.188141</c:v>
                </c:pt>
                <c:pt idx="16428">
                  <c:v>-0.18846199999999999</c:v>
                </c:pt>
                <c:pt idx="16429">
                  <c:v>-0.18868099999999999</c:v>
                </c:pt>
                <c:pt idx="16430">
                  <c:v>-0.188915</c:v>
                </c:pt>
                <c:pt idx="16431">
                  <c:v>-0.18870400000000001</c:v>
                </c:pt>
                <c:pt idx="16432">
                  <c:v>-0.18868499999999999</c:v>
                </c:pt>
                <c:pt idx="16433">
                  <c:v>-0.18851200000000001</c:v>
                </c:pt>
                <c:pt idx="16434">
                  <c:v>-0.188057</c:v>
                </c:pt>
                <c:pt idx="16435">
                  <c:v>-0.18759799999999999</c:v>
                </c:pt>
                <c:pt idx="16436">
                  <c:v>-0.18709200000000001</c:v>
                </c:pt>
                <c:pt idx="16437">
                  <c:v>-0.18660099999999999</c:v>
                </c:pt>
                <c:pt idx="16438">
                  <c:v>-0.18562100000000001</c:v>
                </c:pt>
                <c:pt idx="16439">
                  <c:v>-0.1847</c:v>
                </c:pt>
                <c:pt idx="16440">
                  <c:v>-0.18388199999999999</c:v>
                </c:pt>
                <c:pt idx="16441">
                  <c:v>-0.18293599999999999</c:v>
                </c:pt>
                <c:pt idx="16442">
                  <c:v>-0.18166599999999999</c:v>
                </c:pt>
                <c:pt idx="16443">
                  <c:v>-0.18031800000000001</c:v>
                </c:pt>
                <c:pt idx="16444">
                  <c:v>-0.17904600000000001</c:v>
                </c:pt>
                <c:pt idx="16445">
                  <c:v>-0.17761399999999999</c:v>
                </c:pt>
                <c:pt idx="16446">
                  <c:v>-0.17594799999999999</c:v>
                </c:pt>
                <c:pt idx="16447">
                  <c:v>-0.17423</c:v>
                </c:pt>
                <c:pt idx="16448">
                  <c:v>-0.17249800000000001</c:v>
                </c:pt>
                <c:pt idx="16449">
                  <c:v>-0.17036799999999999</c:v>
                </c:pt>
                <c:pt idx="16450">
                  <c:v>-0.16842799999999999</c:v>
                </c:pt>
                <c:pt idx="16451">
                  <c:v>-0.16642499999999999</c:v>
                </c:pt>
                <c:pt idx="16452">
                  <c:v>-0.164076</c:v>
                </c:pt>
                <c:pt idx="16453">
                  <c:v>-0.161604</c:v>
                </c:pt>
                <c:pt idx="16454">
                  <c:v>-0.15925800000000001</c:v>
                </c:pt>
                <c:pt idx="16455">
                  <c:v>-0.15662899999999999</c:v>
                </c:pt>
                <c:pt idx="16456">
                  <c:v>-0.15407000000000001</c:v>
                </c:pt>
                <c:pt idx="16457">
                  <c:v>-0.151254</c:v>
                </c:pt>
                <c:pt idx="16458">
                  <c:v>-0.14818700000000001</c:v>
                </c:pt>
                <c:pt idx="16459">
                  <c:v>-0.145235</c:v>
                </c:pt>
                <c:pt idx="16460">
                  <c:v>-0.14218600000000001</c:v>
                </c:pt>
                <c:pt idx="16461">
                  <c:v>-0.13896600000000001</c:v>
                </c:pt>
                <c:pt idx="16462">
                  <c:v>-0.13558500000000001</c:v>
                </c:pt>
                <c:pt idx="16463">
                  <c:v>-0.13222100000000001</c:v>
                </c:pt>
                <c:pt idx="16464">
                  <c:v>-0.12878600000000001</c:v>
                </c:pt>
                <c:pt idx="16465">
                  <c:v>-0.125162</c:v>
                </c:pt>
                <c:pt idx="16466">
                  <c:v>-0.121531</c:v>
                </c:pt>
                <c:pt idx="16467">
                  <c:v>-0.11768099999999999</c:v>
                </c:pt>
                <c:pt idx="16468">
                  <c:v>-0.114234</c:v>
                </c:pt>
                <c:pt idx="16469">
                  <c:v>-0.110039</c:v>
                </c:pt>
                <c:pt idx="16470">
                  <c:v>-0.106243</c:v>
                </c:pt>
                <c:pt idx="16471">
                  <c:v>-0.102242</c:v>
                </c:pt>
                <c:pt idx="16472">
                  <c:v>-9.8275799999999996E-2</c:v>
                </c:pt>
                <c:pt idx="16473">
                  <c:v>-9.4262600000000002E-2</c:v>
                </c:pt>
                <c:pt idx="16474">
                  <c:v>-8.97704E-2</c:v>
                </c:pt>
                <c:pt idx="16475">
                  <c:v>-8.5747799999999999E-2</c:v>
                </c:pt>
                <c:pt idx="16476">
                  <c:v>-8.1431500000000004E-2</c:v>
                </c:pt>
                <c:pt idx="16477">
                  <c:v>-7.7374799999999994E-2</c:v>
                </c:pt>
                <c:pt idx="16478">
                  <c:v>-7.2575700000000007E-2</c:v>
                </c:pt>
                <c:pt idx="16479">
                  <c:v>-6.84617E-2</c:v>
                </c:pt>
                <c:pt idx="16480">
                  <c:v>-6.3908800000000002E-2</c:v>
                </c:pt>
                <c:pt idx="16481">
                  <c:v>-5.9461300000000002E-2</c:v>
                </c:pt>
                <c:pt idx="16482">
                  <c:v>-5.5114900000000001E-2</c:v>
                </c:pt>
                <c:pt idx="16483">
                  <c:v>-5.0438999999999998E-2</c:v>
                </c:pt>
                <c:pt idx="16484">
                  <c:v>-4.6155000000000002E-2</c:v>
                </c:pt>
                <c:pt idx="16485">
                  <c:v>-4.1336100000000001E-2</c:v>
                </c:pt>
                <c:pt idx="16486">
                  <c:v>-3.6821600000000003E-2</c:v>
                </c:pt>
                <c:pt idx="16487">
                  <c:v>-3.2382099999999997E-2</c:v>
                </c:pt>
                <c:pt idx="16488">
                  <c:v>-2.7923699999999999E-2</c:v>
                </c:pt>
                <c:pt idx="16489">
                  <c:v>-2.3085399999999999E-2</c:v>
                </c:pt>
                <c:pt idx="16490">
                  <c:v>-1.8630600000000001E-2</c:v>
                </c:pt>
                <c:pt idx="16491">
                  <c:v>-1.41219E-2</c:v>
                </c:pt>
                <c:pt idx="16492">
                  <c:v>-9.6071300000000002E-3</c:v>
                </c:pt>
                <c:pt idx="16493">
                  <c:v>-4.9783700000000002E-3</c:v>
                </c:pt>
                <c:pt idx="16494">
                  <c:v>-4.4798100000000002E-4</c:v>
                </c:pt>
                <c:pt idx="16495">
                  <c:v>3.9972899999999997E-3</c:v>
                </c:pt>
                <c:pt idx="16496">
                  <c:v>8.6656700000000003E-3</c:v>
                </c:pt>
                <c:pt idx="16497">
                  <c:v>1.30023E-2</c:v>
                </c:pt>
                <c:pt idx="16498">
                  <c:v>1.7308799999999999E-2</c:v>
                </c:pt>
                <c:pt idx="16499">
                  <c:v>2.18379E-2</c:v>
                </c:pt>
                <c:pt idx="16500">
                  <c:v>2.61464E-2</c:v>
                </c:pt>
                <c:pt idx="16501">
                  <c:v>3.0230400000000001E-2</c:v>
                </c:pt>
                <c:pt idx="16502">
                  <c:v>3.4549000000000003E-2</c:v>
                </c:pt>
                <c:pt idx="16503">
                  <c:v>3.8571500000000002E-2</c:v>
                </c:pt>
                <c:pt idx="16504">
                  <c:v>4.2579499999999999E-2</c:v>
                </c:pt>
                <c:pt idx="16505">
                  <c:v>4.6706999999999999E-2</c:v>
                </c:pt>
                <c:pt idx="16506">
                  <c:v>5.0665799999999997E-2</c:v>
                </c:pt>
                <c:pt idx="16507">
                  <c:v>5.4434200000000002E-2</c:v>
                </c:pt>
                <c:pt idx="16508">
                  <c:v>5.8058100000000001E-2</c:v>
                </c:pt>
                <c:pt idx="16509">
                  <c:v>6.1808700000000001E-2</c:v>
                </c:pt>
                <c:pt idx="16510">
                  <c:v>6.5343399999999996E-2</c:v>
                </c:pt>
                <c:pt idx="16511">
                  <c:v>6.8965299999999993E-2</c:v>
                </c:pt>
                <c:pt idx="16512">
                  <c:v>7.2431800000000005E-2</c:v>
                </c:pt>
                <c:pt idx="16513">
                  <c:v>7.5706899999999994E-2</c:v>
                </c:pt>
                <c:pt idx="16514">
                  <c:v>7.8902399999999998E-2</c:v>
                </c:pt>
                <c:pt idx="16515">
                  <c:v>8.2213700000000001E-2</c:v>
                </c:pt>
                <c:pt idx="16516">
                  <c:v>8.5425399999999999E-2</c:v>
                </c:pt>
                <c:pt idx="16517">
                  <c:v>8.8315400000000002E-2</c:v>
                </c:pt>
                <c:pt idx="16518">
                  <c:v>9.1214000000000003E-2</c:v>
                </c:pt>
                <c:pt idx="16519">
                  <c:v>9.3968499999999996E-2</c:v>
                </c:pt>
                <c:pt idx="16520">
                  <c:v>9.6910099999999999E-2</c:v>
                </c:pt>
                <c:pt idx="16521">
                  <c:v>9.9346299999999998E-2</c:v>
                </c:pt>
                <c:pt idx="16522">
                  <c:v>0.10216</c:v>
                </c:pt>
                <c:pt idx="16523">
                  <c:v>0.104236</c:v>
                </c:pt>
                <c:pt idx="16524">
                  <c:v>0.10662199999999999</c:v>
                </c:pt>
                <c:pt idx="16525">
                  <c:v>0.10878500000000001</c:v>
                </c:pt>
                <c:pt idx="16526">
                  <c:v>0.110873</c:v>
                </c:pt>
                <c:pt idx="16527">
                  <c:v>0.11286400000000001</c:v>
                </c:pt>
                <c:pt idx="16528">
                  <c:v>0.11472</c:v>
                </c:pt>
                <c:pt idx="16529">
                  <c:v>0.116677</c:v>
                </c:pt>
                <c:pt idx="16530">
                  <c:v>0.117921</c:v>
                </c:pt>
                <c:pt idx="16531">
                  <c:v>0.119655</c:v>
                </c:pt>
                <c:pt idx="16532">
                  <c:v>0.121083</c:v>
                </c:pt>
                <c:pt idx="16533">
                  <c:v>0.122277</c:v>
                </c:pt>
                <c:pt idx="16534">
                  <c:v>0.123391</c:v>
                </c:pt>
                <c:pt idx="16535">
                  <c:v>0.124331</c:v>
                </c:pt>
                <c:pt idx="16536">
                  <c:v>0.12542</c:v>
                </c:pt>
                <c:pt idx="16537">
                  <c:v>0.12601599999999999</c:v>
                </c:pt>
                <c:pt idx="16538">
                  <c:v>0.12690399999999999</c:v>
                </c:pt>
                <c:pt idx="16539">
                  <c:v>0.127441</c:v>
                </c:pt>
                <c:pt idx="16540">
                  <c:v>0.12788099999999999</c:v>
                </c:pt>
                <c:pt idx="16541">
                  <c:v>0.12829699999999999</c:v>
                </c:pt>
                <c:pt idx="16542">
                  <c:v>0.128604</c:v>
                </c:pt>
                <c:pt idx="16543">
                  <c:v>0.12887000000000001</c:v>
                </c:pt>
                <c:pt idx="16544">
                  <c:v>0.12882199999999999</c:v>
                </c:pt>
                <c:pt idx="16545">
                  <c:v>0.12885199999999999</c:v>
                </c:pt>
                <c:pt idx="16546">
                  <c:v>0.12848899999999999</c:v>
                </c:pt>
                <c:pt idx="16547">
                  <c:v>0.12839600000000001</c:v>
                </c:pt>
                <c:pt idx="16548">
                  <c:v>0.12792300000000001</c:v>
                </c:pt>
                <c:pt idx="16549">
                  <c:v>0.12766</c:v>
                </c:pt>
                <c:pt idx="16550">
                  <c:v>0.12675800000000001</c:v>
                </c:pt>
                <c:pt idx="16551">
                  <c:v>0.12634999999999999</c:v>
                </c:pt>
                <c:pt idx="16552">
                  <c:v>0.12545799999999999</c:v>
                </c:pt>
                <c:pt idx="16553">
                  <c:v>0.12482699999999999</c:v>
                </c:pt>
                <c:pt idx="16554">
                  <c:v>0.124001</c:v>
                </c:pt>
                <c:pt idx="16555">
                  <c:v>0.12302299999999999</c:v>
                </c:pt>
                <c:pt idx="16556">
                  <c:v>0.121917</c:v>
                </c:pt>
                <c:pt idx="16557">
                  <c:v>0.120778</c:v>
                </c:pt>
                <c:pt idx="16558">
                  <c:v>0.119742</c:v>
                </c:pt>
                <c:pt idx="16559">
                  <c:v>0.11823400000000001</c:v>
                </c:pt>
                <c:pt idx="16560">
                  <c:v>0.117161</c:v>
                </c:pt>
                <c:pt idx="16561">
                  <c:v>0.115523</c:v>
                </c:pt>
                <c:pt idx="16562">
                  <c:v>0.114272</c:v>
                </c:pt>
                <c:pt idx="16563">
                  <c:v>0.11260100000000001</c:v>
                </c:pt>
                <c:pt idx="16564">
                  <c:v>0.11105</c:v>
                </c:pt>
                <c:pt idx="16565">
                  <c:v>0.109717</c:v>
                </c:pt>
                <c:pt idx="16566">
                  <c:v>0.107798</c:v>
                </c:pt>
                <c:pt idx="16567">
                  <c:v>0.10625900000000001</c:v>
                </c:pt>
                <c:pt idx="16568">
                  <c:v>0.10439</c:v>
                </c:pt>
                <c:pt idx="16569">
                  <c:v>0.102766</c:v>
                </c:pt>
                <c:pt idx="16570">
                  <c:v>0.100908</c:v>
                </c:pt>
                <c:pt idx="16571">
                  <c:v>9.8922599999999999E-2</c:v>
                </c:pt>
                <c:pt idx="16572">
                  <c:v>9.71051E-2</c:v>
                </c:pt>
                <c:pt idx="16573">
                  <c:v>9.5085799999999998E-2</c:v>
                </c:pt>
                <c:pt idx="16574">
                  <c:v>9.3002600000000005E-2</c:v>
                </c:pt>
                <c:pt idx="16575">
                  <c:v>9.0999200000000002E-2</c:v>
                </c:pt>
                <c:pt idx="16576">
                  <c:v>8.92989E-2</c:v>
                </c:pt>
                <c:pt idx="16577">
                  <c:v>8.7047799999999995E-2</c:v>
                </c:pt>
                <c:pt idx="16578">
                  <c:v>8.5034700000000005E-2</c:v>
                </c:pt>
                <c:pt idx="16579">
                  <c:v>8.3003800000000003E-2</c:v>
                </c:pt>
                <c:pt idx="16580">
                  <c:v>8.1158499999999995E-2</c:v>
                </c:pt>
                <c:pt idx="16581">
                  <c:v>7.9065999999999997E-2</c:v>
                </c:pt>
                <c:pt idx="16582">
                  <c:v>7.7146900000000004E-2</c:v>
                </c:pt>
                <c:pt idx="16583">
                  <c:v>7.54055E-2</c:v>
                </c:pt>
                <c:pt idx="16584">
                  <c:v>7.3159100000000005E-2</c:v>
                </c:pt>
                <c:pt idx="16585">
                  <c:v>7.1653599999999998E-2</c:v>
                </c:pt>
                <c:pt idx="16586">
                  <c:v>6.9726700000000003E-2</c:v>
                </c:pt>
                <c:pt idx="16587">
                  <c:v>6.8059300000000003E-2</c:v>
                </c:pt>
                <c:pt idx="16588">
                  <c:v>6.6377900000000004E-2</c:v>
                </c:pt>
                <c:pt idx="16589">
                  <c:v>6.4404400000000001E-2</c:v>
                </c:pt>
                <c:pt idx="16590">
                  <c:v>6.2891600000000006E-2</c:v>
                </c:pt>
                <c:pt idx="16591">
                  <c:v>6.1213400000000001E-2</c:v>
                </c:pt>
                <c:pt idx="16592">
                  <c:v>5.9808399999999998E-2</c:v>
                </c:pt>
                <c:pt idx="16593">
                  <c:v>5.8047099999999997E-2</c:v>
                </c:pt>
                <c:pt idx="16594">
                  <c:v>5.6636499999999999E-2</c:v>
                </c:pt>
                <c:pt idx="16595">
                  <c:v>5.5157699999999997E-2</c:v>
                </c:pt>
                <c:pt idx="16596">
                  <c:v>5.3914700000000003E-2</c:v>
                </c:pt>
                <c:pt idx="16597">
                  <c:v>5.2493600000000001E-2</c:v>
                </c:pt>
                <c:pt idx="16598">
                  <c:v>5.1204899999999998E-2</c:v>
                </c:pt>
                <c:pt idx="16599">
                  <c:v>5.0148199999999997E-2</c:v>
                </c:pt>
                <c:pt idx="16600">
                  <c:v>4.8734100000000002E-2</c:v>
                </c:pt>
                <c:pt idx="16601">
                  <c:v>4.7819599999999997E-2</c:v>
                </c:pt>
                <c:pt idx="16602">
                  <c:v>4.6836500000000003E-2</c:v>
                </c:pt>
                <c:pt idx="16603">
                  <c:v>4.6004799999999998E-2</c:v>
                </c:pt>
                <c:pt idx="16604">
                  <c:v>4.5096400000000002E-2</c:v>
                </c:pt>
                <c:pt idx="16605">
                  <c:v>4.4000900000000003E-2</c:v>
                </c:pt>
                <c:pt idx="16606">
                  <c:v>4.36116E-2</c:v>
                </c:pt>
                <c:pt idx="16607">
                  <c:v>4.3036999999999999E-2</c:v>
                </c:pt>
                <c:pt idx="16608">
                  <c:v>4.2577999999999998E-2</c:v>
                </c:pt>
                <c:pt idx="16609">
                  <c:v>4.21401E-2</c:v>
                </c:pt>
                <c:pt idx="16610">
                  <c:v>4.17861E-2</c:v>
                </c:pt>
                <c:pt idx="16611">
                  <c:v>4.1535299999999997E-2</c:v>
                </c:pt>
                <c:pt idx="16612">
                  <c:v>4.1435300000000001E-2</c:v>
                </c:pt>
                <c:pt idx="16613">
                  <c:v>4.1565900000000003E-2</c:v>
                </c:pt>
                <c:pt idx="16614">
                  <c:v>4.1780400000000002E-2</c:v>
                </c:pt>
                <c:pt idx="16615">
                  <c:v>4.16949E-2</c:v>
                </c:pt>
                <c:pt idx="16616">
                  <c:v>4.1868000000000002E-2</c:v>
                </c:pt>
                <c:pt idx="16617">
                  <c:v>4.2443799999999997E-2</c:v>
                </c:pt>
                <c:pt idx="16618">
                  <c:v>4.2990300000000002E-2</c:v>
                </c:pt>
                <c:pt idx="16619">
                  <c:v>4.3593600000000003E-2</c:v>
                </c:pt>
                <c:pt idx="16620">
                  <c:v>4.3790200000000001E-2</c:v>
                </c:pt>
                <c:pt idx="16621">
                  <c:v>4.4500400000000002E-2</c:v>
                </c:pt>
                <c:pt idx="16622">
                  <c:v>4.55396E-2</c:v>
                </c:pt>
                <c:pt idx="16623">
                  <c:v>4.6284600000000002E-2</c:v>
                </c:pt>
                <c:pt idx="16624">
                  <c:v>4.7407900000000003E-2</c:v>
                </c:pt>
                <c:pt idx="16625">
                  <c:v>4.8286900000000001E-2</c:v>
                </c:pt>
                <c:pt idx="16626">
                  <c:v>4.9343900000000003E-2</c:v>
                </c:pt>
                <c:pt idx="16627">
                  <c:v>5.0332000000000002E-2</c:v>
                </c:pt>
                <c:pt idx="16628">
                  <c:v>5.1718500000000001E-2</c:v>
                </c:pt>
                <c:pt idx="16629">
                  <c:v>5.3252000000000001E-2</c:v>
                </c:pt>
                <c:pt idx="16630">
                  <c:v>5.4430800000000001E-2</c:v>
                </c:pt>
                <c:pt idx="16631">
                  <c:v>5.5890799999999997E-2</c:v>
                </c:pt>
                <c:pt idx="16632">
                  <c:v>5.7457099999999997E-2</c:v>
                </c:pt>
                <c:pt idx="16633">
                  <c:v>5.9058399999999997E-2</c:v>
                </c:pt>
                <c:pt idx="16634">
                  <c:v>6.07539E-2</c:v>
                </c:pt>
                <c:pt idx="16635">
                  <c:v>6.2605099999999997E-2</c:v>
                </c:pt>
                <c:pt idx="16636">
                  <c:v>6.4423499999999995E-2</c:v>
                </c:pt>
                <c:pt idx="16637">
                  <c:v>6.6088599999999997E-2</c:v>
                </c:pt>
                <c:pt idx="16638">
                  <c:v>6.8071999999999994E-2</c:v>
                </c:pt>
                <c:pt idx="16639">
                  <c:v>7.0296899999999996E-2</c:v>
                </c:pt>
                <c:pt idx="16640">
                  <c:v>7.2103899999999999E-2</c:v>
                </c:pt>
                <c:pt idx="16641">
                  <c:v>7.4181499999999997E-2</c:v>
                </c:pt>
                <c:pt idx="16642">
                  <c:v>7.6272300000000001E-2</c:v>
                </c:pt>
                <c:pt idx="16643">
                  <c:v>7.8330700000000003E-2</c:v>
                </c:pt>
                <c:pt idx="16644">
                  <c:v>8.0746799999999994E-2</c:v>
                </c:pt>
                <c:pt idx="16645">
                  <c:v>8.2674800000000007E-2</c:v>
                </c:pt>
                <c:pt idx="16646">
                  <c:v>8.5145600000000002E-2</c:v>
                </c:pt>
                <c:pt idx="16647">
                  <c:v>8.7457900000000005E-2</c:v>
                </c:pt>
                <c:pt idx="16648">
                  <c:v>8.9686799999999997E-2</c:v>
                </c:pt>
                <c:pt idx="16649">
                  <c:v>9.2023800000000003E-2</c:v>
                </c:pt>
                <c:pt idx="16650">
                  <c:v>9.4645900000000005E-2</c:v>
                </c:pt>
                <c:pt idx="16651">
                  <c:v>9.6916299999999997E-2</c:v>
                </c:pt>
                <c:pt idx="16652">
                  <c:v>9.92011E-2</c:v>
                </c:pt>
                <c:pt idx="16653">
                  <c:v>0.10177600000000001</c:v>
                </c:pt>
                <c:pt idx="16654">
                  <c:v>0.104076</c:v>
                </c:pt>
                <c:pt idx="16655">
                  <c:v>0.10641200000000001</c:v>
                </c:pt>
                <c:pt idx="16656">
                  <c:v>0.10882500000000001</c:v>
                </c:pt>
                <c:pt idx="16657">
                  <c:v>0.110972</c:v>
                </c:pt>
                <c:pt idx="16658">
                  <c:v>0.11342000000000001</c:v>
                </c:pt>
                <c:pt idx="16659">
                  <c:v>0.115609</c:v>
                </c:pt>
                <c:pt idx="16660">
                  <c:v>0.117899</c:v>
                </c:pt>
                <c:pt idx="16661">
                  <c:v>0.120236</c:v>
                </c:pt>
                <c:pt idx="16662">
                  <c:v>0.122391</c:v>
                </c:pt>
                <c:pt idx="16663">
                  <c:v>0.124794</c:v>
                </c:pt>
                <c:pt idx="16664">
                  <c:v>0.12681100000000001</c:v>
                </c:pt>
                <c:pt idx="16665">
                  <c:v>0.129132</c:v>
                </c:pt>
                <c:pt idx="16666">
                  <c:v>0.131105</c:v>
                </c:pt>
                <c:pt idx="16667">
                  <c:v>0.13317200000000001</c:v>
                </c:pt>
                <c:pt idx="16668">
                  <c:v>0.13527</c:v>
                </c:pt>
                <c:pt idx="16669">
                  <c:v>0.13725799999999999</c:v>
                </c:pt>
                <c:pt idx="16670">
                  <c:v>0.139048</c:v>
                </c:pt>
                <c:pt idx="16671">
                  <c:v>0.140874</c:v>
                </c:pt>
                <c:pt idx="16672">
                  <c:v>0.14272499999999999</c:v>
                </c:pt>
                <c:pt idx="16673">
                  <c:v>0.14452899999999999</c:v>
                </c:pt>
                <c:pt idx="16674">
                  <c:v>0.146256</c:v>
                </c:pt>
                <c:pt idx="16675">
                  <c:v>0.14757100000000001</c:v>
                </c:pt>
                <c:pt idx="16676">
                  <c:v>0.14930399999999999</c:v>
                </c:pt>
                <c:pt idx="16677">
                  <c:v>0.15073600000000001</c:v>
                </c:pt>
                <c:pt idx="16678">
                  <c:v>0.15194099999999999</c:v>
                </c:pt>
                <c:pt idx="16679">
                  <c:v>0.15356300000000001</c:v>
                </c:pt>
                <c:pt idx="16680">
                  <c:v>0.15445900000000001</c:v>
                </c:pt>
                <c:pt idx="16681">
                  <c:v>0.155529</c:v>
                </c:pt>
                <c:pt idx="16682">
                  <c:v>0.156551</c:v>
                </c:pt>
                <c:pt idx="16683">
                  <c:v>0.157664</c:v>
                </c:pt>
                <c:pt idx="16684">
                  <c:v>0.158192</c:v>
                </c:pt>
                <c:pt idx="16685">
                  <c:v>0.159163</c:v>
                </c:pt>
                <c:pt idx="16686">
                  <c:v>0.15986300000000001</c:v>
                </c:pt>
                <c:pt idx="16687">
                  <c:v>0.160249</c:v>
                </c:pt>
                <c:pt idx="16688">
                  <c:v>0.16087099999999999</c:v>
                </c:pt>
                <c:pt idx="16689">
                  <c:v>0.16128799999999999</c:v>
                </c:pt>
                <c:pt idx="16690">
                  <c:v>0.161577</c:v>
                </c:pt>
                <c:pt idx="16691">
                  <c:v>0.16166800000000001</c:v>
                </c:pt>
                <c:pt idx="16692">
                  <c:v>0.16186800000000001</c:v>
                </c:pt>
                <c:pt idx="16693">
                  <c:v>0.16184000000000001</c:v>
                </c:pt>
                <c:pt idx="16694">
                  <c:v>0.16158600000000001</c:v>
                </c:pt>
                <c:pt idx="16695">
                  <c:v>0.16139000000000001</c:v>
                </c:pt>
                <c:pt idx="16696">
                  <c:v>0.16087000000000001</c:v>
                </c:pt>
                <c:pt idx="16697">
                  <c:v>0.16042600000000001</c:v>
                </c:pt>
                <c:pt idx="16698">
                  <c:v>0.15981999999999999</c:v>
                </c:pt>
                <c:pt idx="16699">
                  <c:v>0.15923699999999999</c:v>
                </c:pt>
                <c:pt idx="16700">
                  <c:v>0.158579</c:v>
                </c:pt>
                <c:pt idx="16701">
                  <c:v>0.15748599999999999</c:v>
                </c:pt>
                <c:pt idx="16702">
                  <c:v>0.15659799999999999</c:v>
                </c:pt>
                <c:pt idx="16703">
                  <c:v>0.15559400000000001</c:v>
                </c:pt>
                <c:pt idx="16704">
                  <c:v>0.154642</c:v>
                </c:pt>
                <c:pt idx="16705">
                  <c:v>0.153139</c:v>
                </c:pt>
                <c:pt idx="16706">
                  <c:v>0.15210799999999999</c:v>
                </c:pt>
                <c:pt idx="16707">
                  <c:v>0.15038899999999999</c:v>
                </c:pt>
                <c:pt idx="16708">
                  <c:v>0.148923</c:v>
                </c:pt>
                <c:pt idx="16709">
                  <c:v>0.14746500000000001</c:v>
                </c:pt>
                <c:pt idx="16710">
                  <c:v>0.145732</c:v>
                </c:pt>
                <c:pt idx="16711">
                  <c:v>0.14402300000000001</c:v>
                </c:pt>
                <c:pt idx="16712">
                  <c:v>0.14230999999999999</c:v>
                </c:pt>
                <c:pt idx="16713">
                  <c:v>0.14021400000000001</c:v>
                </c:pt>
                <c:pt idx="16714">
                  <c:v>0.138207</c:v>
                </c:pt>
                <c:pt idx="16715">
                  <c:v>0.13619200000000001</c:v>
                </c:pt>
                <c:pt idx="16716">
                  <c:v>0.133961</c:v>
                </c:pt>
                <c:pt idx="16717">
                  <c:v>0.131747</c:v>
                </c:pt>
                <c:pt idx="16718">
                  <c:v>0.129304</c:v>
                </c:pt>
                <c:pt idx="16719">
                  <c:v>0.126805</c:v>
                </c:pt>
                <c:pt idx="16720">
                  <c:v>0.12450899999999999</c:v>
                </c:pt>
                <c:pt idx="16721">
                  <c:v>0.121905</c:v>
                </c:pt>
                <c:pt idx="16722">
                  <c:v>0.11958000000000001</c:v>
                </c:pt>
                <c:pt idx="16723">
                  <c:v>0.116725</c:v>
                </c:pt>
                <c:pt idx="16724">
                  <c:v>0.11415</c:v>
                </c:pt>
                <c:pt idx="16725">
                  <c:v>0.111495</c:v>
                </c:pt>
                <c:pt idx="16726">
                  <c:v>0.108858</c:v>
                </c:pt>
                <c:pt idx="16727">
                  <c:v>0.10598</c:v>
                </c:pt>
                <c:pt idx="16728">
                  <c:v>0.103099</c:v>
                </c:pt>
                <c:pt idx="16729">
                  <c:v>0.100131</c:v>
                </c:pt>
                <c:pt idx="16730">
                  <c:v>9.7212900000000005E-2</c:v>
                </c:pt>
                <c:pt idx="16731">
                  <c:v>9.4230900000000006E-2</c:v>
                </c:pt>
                <c:pt idx="16732">
                  <c:v>9.1340699999999997E-2</c:v>
                </c:pt>
                <c:pt idx="16733">
                  <c:v>8.8286000000000003E-2</c:v>
                </c:pt>
                <c:pt idx="16734">
                  <c:v>8.5162299999999996E-2</c:v>
                </c:pt>
                <c:pt idx="16735">
                  <c:v>8.2124699999999995E-2</c:v>
                </c:pt>
                <c:pt idx="16736">
                  <c:v>7.9188099999999997E-2</c:v>
                </c:pt>
                <c:pt idx="16737">
                  <c:v>7.6119500000000007E-2</c:v>
                </c:pt>
                <c:pt idx="16738">
                  <c:v>7.2983400000000004E-2</c:v>
                </c:pt>
                <c:pt idx="16739">
                  <c:v>6.9912100000000005E-2</c:v>
                </c:pt>
                <c:pt idx="16740">
                  <c:v>6.6813300000000006E-2</c:v>
                </c:pt>
                <c:pt idx="16741">
                  <c:v>6.3959699999999994E-2</c:v>
                </c:pt>
                <c:pt idx="16742">
                  <c:v>6.08111E-2</c:v>
                </c:pt>
                <c:pt idx="16743">
                  <c:v>5.7950099999999997E-2</c:v>
                </c:pt>
                <c:pt idx="16744">
                  <c:v>5.4529899999999999E-2</c:v>
                </c:pt>
                <c:pt idx="16745">
                  <c:v>5.1769299999999997E-2</c:v>
                </c:pt>
                <c:pt idx="16746">
                  <c:v>4.8781199999999997E-2</c:v>
                </c:pt>
                <c:pt idx="16747">
                  <c:v>4.5898399999999999E-2</c:v>
                </c:pt>
                <c:pt idx="16748">
                  <c:v>4.2970700000000001E-2</c:v>
                </c:pt>
                <c:pt idx="16749">
                  <c:v>4.02198E-2</c:v>
                </c:pt>
                <c:pt idx="16750">
                  <c:v>3.7504000000000003E-2</c:v>
                </c:pt>
                <c:pt idx="16751">
                  <c:v>3.4445999999999997E-2</c:v>
                </c:pt>
                <c:pt idx="16752">
                  <c:v>3.1916699999999999E-2</c:v>
                </c:pt>
                <c:pt idx="16753">
                  <c:v>2.93928E-2</c:v>
                </c:pt>
                <c:pt idx="16754">
                  <c:v>2.6699400000000002E-2</c:v>
                </c:pt>
                <c:pt idx="16755">
                  <c:v>2.42554E-2</c:v>
                </c:pt>
                <c:pt idx="16756">
                  <c:v>2.1576000000000001E-2</c:v>
                </c:pt>
                <c:pt idx="16757">
                  <c:v>1.93562E-2</c:v>
                </c:pt>
                <c:pt idx="16758">
                  <c:v>1.68132E-2</c:v>
                </c:pt>
                <c:pt idx="16759">
                  <c:v>1.4612200000000001E-2</c:v>
                </c:pt>
                <c:pt idx="16760">
                  <c:v>1.23684E-2</c:v>
                </c:pt>
                <c:pt idx="16761">
                  <c:v>1.0173400000000001E-2</c:v>
                </c:pt>
                <c:pt idx="16762">
                  <c:v>7.9160099999999994E-3</c:v>
                </c:pt>
                <c:pt idx="16763">
                  <c:v>5.84915E-3</c:v>
                </c:pt>
                <c:pt idx="16764">
                  <c:v>3.9448900000000004E-3</c:v>
                </c:pt>
                <c:pt idx="16765">
                  <c:v>1.8981200000000001E-3</c:v>
                </c:pt>
                <c:pt idx="16766">
                  <c:v>3.5252599999999998E-4</c:v>
                </c:pt>
                <c:pt idx="16767">
                  <c:v>-1.6292699999999999E-3</c:v>
                </c:pt>
                <c:pt idx="16768">
                  <c:v>-3.3512500000000001E-3</c:v>
                </c:pt>
                <c:pt idx="16769">
                  <c:v>-4.7845199999999996E-3</c:v>
                </c:pt>
                <c:pt idx="16770">
                  <c:v>-6.3847599999999997E-3</c:v>
                </c:pt>
                <c:pt idx="16771">
                  <c:v>-7.4460300000000002E-3</c:v>
                </c:pt>
                <c:pt idx="16772">
                  <c:v>-9.0204599999999992E-3</c:v>
                </c:pt>
                <c:pt idx="16773">
                  <c:v>-9.9404899999999997E-3</c:v>
                </c:pt>
                <c:pt idx="16774">
                  <c:v>-1.1055000000000001E-2</c:v>
                </c:pt>
                <c:pt idx="16775">
                  <c:v>-1.1933900000000001E-2</c:v>
                </c:pt>
                <c:pt idx="16776">
                  <c:v>-1.26943E-2</c:v>
                </c:pt>
                <c:pt idx="16777">
                  <c:v>-1.33864E-2</c:v>
                </c:pt>
                <c:pt idx="16778">
                  <c:v>-1.40765E-2</c:v>
                </c:pt>
                <c:pt idx="16779">
                  <c:v>-1.4575299999999999E-2</c:v>
                </c:pt>
                <c:pt idx="16780">
                  <c:v>-1.50566E-2</c:v>
                </c:pt>
                <c:pt idx="16781">
                  <c:v>-1.53136E-2</c:v>
                </c:pt>
                <c:pt idx="16782">
                  <c:v>-1.5476200000000001E-2</c:v>
                </c:pt>
                <c:pt idx="16783">
                  <c:v>-1.5727600000000001E-2</c:v>
                </c:pt>
                <c:pt idx="16784">
                  <c:v>-1.56834E-2</c:v>
                </c:pt>
                <c:pt idx="16785">
                  <c:v>-1.57961E-2</c:v>
                </c:pt>
                <c:pt idx="16786">
                  <c:v>-1.54959E-2</c:v>
                </c:pt>
                <c:pt idx="16787">
                  <c:v>-1.5168299999999999E-2</c:v>
                </c:pt>
                <c:pt idx="16788">
                  <c:v>-1.4930000000000001E-2</c:v>
                </c:pt>
                <c:pt idx="16789">
                  <c:v>-1.4474600000000001E-2</c:v>
                </c:pt>
                <c:pt idx="16790">
                  <c:v>-1.3866399999999999E-2</c:v>
                </c:pt>
                <c:pt idx="16791">
                  <c:v>-1.29795E-2</c:v>
                </c:pt>
                <c:pt idx="16792">
                  <c:v>-1.2205199999999999E-2</c:v>
                </c:pt>
                <c:pt idx="16793">
                  <c:v>-1.1494900000000001E-2</c:v>
                </c:pt>
                <c:pt idx="16794">
                  <c:v>-1.0535599999999999E-2</c:v>
                </c:pt>
                <c:pt idx="16795">
                  <c:v>-9.3101E-3</c:v>
                </c:pt>
                <c:pt idx="16796">
                  <c:v>-8.1972899999999994E-3</c:v>
                </c:pt>
                <c:pt idx="16797">
                  <c:v>-6.7377599999999998E-3</c:v>
                </c:pt>
                <c:pt idx="16798">
                  <c:v>-5.5090499999999997E-3</c:v>
                </c:pt>
                <c:pt idx="16799">
                  <c:v>-3.9315599999999997E-3</c:v>
                </c:pt>
                <c:pt idx="16800">
                  <c:v>-2.4502700000000001E-3</c:v>
                </c:pt>
                <c:pt idx="16801">
                  <c:v>-8.6546400000000003E-4</c:v>
                </c:pt>
                <c:pt idx="16802">
                  <c:v>8.5654399999999999E-4</c:v>
                </c:pt>
                <c:pt idx="16803">
                  <c:v>2.49957E-3</c:v>
                </c:pt>
                <c:pt idx="16804">
                  <c:v>4.3018199999999996E-3</c:v>
                </c:pt>
                <c:pt idx="16805">
                  <c:v>5.9803599999999997E-3</c:v>
                </c:pt>
                <c:pt idx="16806">
                  <c:v>8.1801200000000008E-3</c:v>
                </c:pt>
                <c:pt idx="16807">
                  <c:v>1.0078999999999999E-2</c:v>
                </c:pt>
                <c:pt idx="16808">
                  <c:v>1.22092E-2</c:v>
                </c:pt>
                <c:pt idx="16809">
                  <c:v>1.4285600000000001E-2</c:v>
                </c:pt>
                <c:pt idx="16810">
                  <c:v>1.61929E-2</c:v>
                </c:pt>
                <c:pt idx="16811">
                  <c:v>1.8528200000000002E-2</c:v>
                </c:pt>
                <c:pt idx="16812">
                  <c:v>2.0807699999999998E-2</c:v>
                </c:pt>
                <c:pt idx="16813">
                  <c:v>2.3119600000000001E-2</c:v>
                </c:pt>
                <c:pt idx="16814">
                  <c:v>2.5332E-2</c:v>
                </c:pt>
                <c:pt idx="16815">
                  <c:v>2.75421E-2</c:v>
                </c:pt>
                <c:pt idx="16816">
                  <c:v>3.0022199999999999E-2</c:v>
                </c:pt>
                <c:pt idx="16817">
                  <c:v>3.2516900000000001E-2</c:v>
                </c:pt>
                <c:pt idx="16818">
                  <c:v>3.4893800000000003E-2</c:v>
                </c:pt>
                <c:pt idx="16819">
                  <c:v>3.74081E-2</c:v>
                </c:pt>
                <c:pt idx="16820">
                  <c:v>3.98086E-2</c:v>
                </c:pt>
                <c:pt idx="16821">
                  <c:v>4.2165399999999999E-2</c:v>
                </c:pt>
                <c:pt idx="16822">
                  <c:v>4.4728200000000003E-2</c:v>
                </c:pt>
                <c:pt idx="16823">
                  <c:v>4.73325E-2</c:v>
                </c:pt>
                <c:pt idx="16824">
                  <c:v>4.9660000000000003E-2</c:v>
                </c:pt>
                <c:pt idx="16825">
                  <c:v>5.20744E-2</c:v>
                </c:pt>
                <c:pt idx="16826">
                  <c:v>5.4295700000000002E-2</c:v>
                </c:pt>
                <c:pt idx="16827">
                  <c:v>5.6759900000000002E-2</c:v>
                </c:pt>
                <c:pt idx="16828">
                  <c:v>5.9280100000000002E-2</c:v>
                </c:pt>
                <c:pt idx="16829">
                  <c:v>6.1616600000000001E-2</c:v>
                </c:pt>
                <c:pt idx="16830">
                  <c:v>6.3870300000000005E-2</c:v>
                </c:pt>
                <c:pt idx="16831">
                  <c:v>6.6181799999999999E-2</c:v>
                </c:pt>
                <c:pt idx="16832">
                  <c:v>6.8527400000000002E-2</c:v>
                </c:pt>
                <c:pt idx="16833">
                  <c:v>7.0726899999999995E-2</c:v>
                </c:pt>
                <c:pt idx="16834">
                  <c:v>7.3041499999999995E-2</c:v>
                </c:pt>
                <c:pt idx="16835">
                  <c:v>7.5126100000000001E-2</c:v>
                </c:pt>
                <c:pt idx="16836">
                  <c:v>7.7000200000000005E-2</c:v>
                </c:pt>
                <c:pt idx="16837">
                  <c:v>7.9066700000000004E-2</c:v>
                </c:pt>
                <c:pt idx="16838">
                  <c:v>8.0952099999999999E-2</c:v>
                </c:pt>
                <c:pt idx="16839">
                  <c:v>8.3167900000000003E-2</c:v>
                </c:pt>
                <c:pt idx="16840">
                  <c:v>8.4523799999999996E-2</c:v>
                </c:pt>
                <c:pt idx="16841">
                  <c:v>8.6691099999999993E-2</c:v>
                </c:pt>
                <c:pt idx="16842">
                  <c:v>8.8086300000000006E-2</c:v>
                </c:pt>
                <c:pt idx="16843">
                  <c:v>8.9619199999999996E-2</c:v>
                </c:pt>
                <c:pt idx="16844">
                  <c:v>9.1302800000000003E-2</c:v>
                </c:pt>
                <c:pt idx="16845">
                  <c:v>9.2656500000000003E-2</c:v>
                </c:pt>
                <c:pt idx="16846">
                  <c:v>9.4292000000000001E-2</c:v>
                </c:pt>
                <c:pt idx="16847">
                  <c:v>9.5237299999999997E-2</c:v>
                </c:pt>
                <c:pt idx="16848">
                  <c:v>9.6581299999999995E-2</c:v>
                </c:pt>
                <c:pt idx="16849">
                  <c:v>9.7765099999999994E-2</c:v>
                </c:pt>
                <c:pt idx="16850">
                  <c:v>9.8847099999999993E-2</c:v>
                </c:pt>
                <c:pt idx="16851">
                  <c:v>9.9708699999999997E-2</c:v>
                </c:pt>
                <c:pt idx="16852">
                  <c:v>0.10069400000000001</c:v>
                </c:pt>
                <c:pt idx="16853">
                  <c:v>0.10118199999999999</c:v>
                </c:pt>
                <c:pt idx="16854">
                  <c:v>0.101794</c:v>
                </c:pt>
                <c:pt idx="16855">
                  <c:v>0.102364</c:v>
                </c:pt>
                <c:pt idx="16856">
                  <c:v>0.102862</c:v>
                </c:pt>
                <c:pt idx="16857">
                  <c:v>0.10303</c:v>
                </c:pt>
                <c:pt idx="16858">
                  <c:v>0.103204</c:v>
                </c:pt>
                <c:pt idx="16859">
                  <c:v>0.10331700000000001</c:v>
                </c:pt>
                <c:pt idx="16860">
                  <c:v>0.103171</c:v>
                </c:pt>
                <c:pt idx="16861">
                  <c:v>0.103212</c:v>
                </c:pt>
                <c:pt idx="16862">
                  <c:v>0.10290199999999999</c:v>
                </c:pt>
                <c:pt idx="16863">
                  <c:v>0.10245700000000001</c:v>
                </c:pt>
                <c:pt idx="16864">
                  <c:v>0.102048</c:v>
                </c:pt>
                <c:pt idx="16865">
                  <c:v>0.1014</c:v>
                </c:pt>
                <c:pt idx="16866">
                  <c:v>0.100824</c:v>
                </c:pt>
                <c:pt idx="16867">
                  <c:v>9.9974499999999994E-2</c:v>
                </c:pt>
                <c:pt idx="16868">
                  <c:v>9.9199800000000005E-2</c:v>
                </c:pt>
                <c:pt idx="16869">
                  <c:v>9.8161799999999994E-2</c:v>
                </c:pt>
                <c:pt idx="16870">
                  <c:v>9.7024200000000005E-2</c:v>
                </c:pt>
                <c:pt idx="16871">
                  <c:v>9.6075999999999995E-2</c:v>
                </c:pt>
                <c:pt idx="16872">
                  <c:v>9.4783800000000001E-2</c:v>
                </c:pt>
                <c:pt idx="16873">
                  <c:v>9.3385999999999997E-2</c:v>
                </c:pt>
                <c:pt idx="16874">
                  <c:v>9.2064800000000002E-2</c:v>
                </c:pt>
                <c:pt idx="16875">
                  <c:v>9.0419799999999995E-2</c:v>
                </c:pt>
                <c:pt idx="16876">
                  <c:v>8.8805099999999998E-2</c:v>
                </c:pt>
                <c:pt idx="16877">
                  <c:v>8.7146799999999996E-2</c:v>
                </c:pt>
                <c:pt idx="16878">
                  <c:v>8.5198999999999997E-2</c:v>
                </c:pt>
                <c:pt idx="16879">
                  <c:v>8.3386699999999994E-2</c:v>
                </c:pt>
                <c:pt idx="16880">
                  <c:v>8.1188399999999994E-2</c:v>
                </c:pt>
                <c:pt idx="16881">
                  <c:v>7.8976099999999994E-2</c:v>
                </c:pt>
                <c:pt idx="16882">
                  <c:v>7.69846E-2</c:v>
                </c:pt>
                <c:pt idx="16883">
                  <c:v>7.4472800000000006E-2</c:v>
                </c:pt>
                <c:pt idx="16884">
                  <c:v>7.2202799999999998E-2</c:v>
                </c:pt>
                <c:pt idx="16885">
                  <c:v>6.9808599999999998E-2</c:v>
                </c:pt>
                <c:pt idx="16886">
                  <c:v>6.7341200000000004E-2</c:v>
                </c:pt>
                <c:pt idx="16887">
                  <c:v>6.4749600000000004E-2</c:v>
                </c:pt>
                <c:pt idx="16888">
                  <c:v>6.2124699999999998E-2</c:v>
                </c:pt>
                <c:pt idx="16889">
                  <c:v>5.9469399999999999E-2</c:v>
                </c:pt>
                <c:pt idx="16890">
                  <c:v>5.67077E-2</c:v>
                </c:pt>
                <c:pt idx="16891">
                  <c:v>5.3773700000000001E-2</c:v>
                </c:pt>
                <c:pt idx="16892">
                  <c:v>5.0880000000000002E-2</c:v>
                </c:pt>
                <c:pt idx="16893">
                  <c:v>4.80586E-2</c:v>
                </c:pt>
                <c:pt idx="16894">
                  <c:v>4.4841399999999997E-2</c:v>
                </c:pt>
                <c:pt idx="16895">
                  <c:v>4.2148999999999999E-2</c:v>
                </c:pt>
                <c:pt idx="16896">
                  <c:v>3.8953599999999998E-2</c:v>
                </c:pt>
                <c:pt idx="16897">
                  <c:v>3.59376E-2</c:v>
                </c:pt>
                <c:pt idx="16898">
                  <c:v>3.2875700000000001E-2</c:v>
                </c:pt>
                <c:pt idx="16899">
                  <c:v>2.97948E-2</c:v>
                </c:pt>
                <c:pt idx="16900">
                  <c:v>2.6715699999999998E-2</c:v>
                </c:pt>
                <c:pt idx="16901">
                  <c:v>2.3409200000000002E-2</c:v>
                </c:pt>
                <c:pt idx="16902">
                  <c:v>2.0290599999999999E-2</c:v>
                </c:pt>
                <c:pt idx="16903">
                  <c:v>1.6901800000000002E-2</c:v>
                </c:pt>
                <c:pt idx="16904">
                  <c:v>1.3673599999999999E-2</c:v>
                </c:pt>
                <c:pt idx="16905">
                  <c:v>1.02106E-2</c:v>
                </c:pt>
                <c:pt idx="16906">
                  <c:v>7.0335500000000004E-3</c:v>
                </c:pt>
                <c:pt idx="16907">
                  <c:v>3.6349400000000001E-3</c:v>
                </c:pt>
                <c:pt idx="16908">
                  <c:v>2.26345E-4</c:v>
                </c:pt>
                <c:pt idx="16909">
                  <c:v>-3.0510799999999999E-3</c:v>
                </c:pt>
                <c:pt idx="16910">
                  <c:v>-6.1608499999999998E-3</c:v>
                </c:pt>
                <c:pt idx="16911">
                  <c:v>-9.3613600000000009E-3</c:v>
                </c:pt>
                <c:pt idx="16912">
                  <c:v>-1.2541999999999999E-2</c:v>
                </c:pt>
                <c:pt idx="16913">
                  <c:v>-1.55397E-2</c:v>
                </c:pt>
                <c:pt idx="16914">
                  <c:v>-1.87452E-2</c:v>
                </c:pt>
                <c:pt idx="16915">
                  <c:v>-2.1754300000000001E-2</c:v>
                </c:pt>
                <c:pt idx="16916">
                  <c:v>-2.4949300000000001E-2</c:v>
                </c:pt>
                <c:pt idx="16917">
                  <c:v>-2.7641499999999999E-2</c:v>
                </c:pt>
                <c:pt idx="16918">
                  <c:v>-3.0730199999999999E-2</c:v>
                </c:pt>
                <c:pt idx="16919">
                  <c:v>-3.3674900000000001E-2</c:v>
                </c:pt>
                <c:pt idx="16920">
                  <c:v>-3.66434E-2</c:v>
                </c:pt>
                <c:pt idx="16921">
                  <c:v>-3.9276100000000001E-2</c:v>
                </c:pt>
                <c:pt idx="16922">
                  <c:v>-4.2205899999999998E-2</c:v>
                </c:pt>
                <c:pt idx="16923">
                  <c:v>-4.4848199999999998E-2</c:v>
                </c:pt>
                <c:pt idx="16924">
                  <c:v>-4.7522700000000001E-2</c:v>
                </c:pt>
                <c:pt idx="16925">
                  <c:v>-5.0152200000000001E-2</c:v>
                </c:pt>
                <c:pt idx="16926">
                  <c:v>-5.2643200000000001E-2</c:v>
                </c:pt>
                <c:pt idx="16927">
                  <c:v>-5.51578E-2</c:v>
                </c:pt>
                <c:pt idx="16928">
                  <c:v>-5.7478000000000001E-2</c:v>
                </c:pt>
                <c:pt idx="16929">
                  <c:v>-5.9883400000000003E-2</c:v>
                </c:pt>
                <c:pt idx="16930">
                  <c:v>-6.2210799999999997E-2</c:v>
                </c:pt>
                <c:pt idx="16931">
                  <c:v>-6.4373899999999998E-2</c:v>
                </c:pt>
                <c:pt idx="16932">
                  <c:v>-6.6625400000000001E-2</c:v>
                </c:pt>
                <c:pt idx="16933">
                  <c:v>-6.87088E-2</c:v>
                </c:pt>
                <c:pt idx="16934">
                  <c:v>-7.0487800000000003E-2</c:v>
                </c:pt>
                <c:pt idx="16935">
                  <c:v>-7.2461600000000001E-2</c:v>
                </c:pt>
                <c:pt idx="16936">
                  <c:v>-7.3980500000000005E-2</c:v>
                </c:pt>
                <c:pt idx="16937" formatCode="0.00E+00">
                  <c:v>-7.5728000000000004E-2</c:v>
                </c:pt>
                <c:pt idx="16938">
                  <c:v>-7.7081300000000005E-2</c:v>
                </c:pt>
                <c:pt idx="16939">
                  <c:v>-7.8456100000000001E-2</c:v>
                </c:pt>
                <c:pt idx="16940">
                  <c:v>-7.9747399999999996E-2</c:v>
                </c:pt>
                <c:pt idx="16941">
                  <c:v>-8.0775600000000003E-2</c:v>
                </c:pt>
                <c:pt idx="16942">
                  <c:v>-8.2014599999999993E-2</c:v>
                </c:pt>
                <c:pt idx="16943">
                  <c:v>-8.3028299999999999E-2</c:v>
                </c:pt>
                <c:pt idx="16944">
                  <c:v>-8.3971100000000007E-2</c:v>
                </c:pt>
                <c:pt idx="16945">
                  <c:v>-8.4815600000000005E-2</c:v>
                </c:pt>
                <c:pt idx="16946">
                  <c:v>-8.5530499999999995E-2</c:v>
                </c:pt>
                <c:pt idx="16947">
                  <c:v>-8.6313500000000001E-2</c:v>
                </c:pt>
                <c:pt idx="16948">
                  <c:v>-8.6831900000000004E-2</c:v>
                </c:pt>
                <c:pt idx="16949">
                  <c:v>-8.7377300000000005E-2</c:v>
                </c:pt>
                <c:pt idx="16950">
                  <c:v>-8.7471699999999999E-2</c:v>
                </c:pt>
                <c:pt idx="16951">
                  <c:v>-8.7788500000000005E-2</c:v>
                </c:pt>
                <c:pt idx="16952">
                  <c:v>-8.8019100000000003E-2</c:v>
                </c:pt>
                <c:pt idx="16953">
                  <c:v>-8.7927699999999998E-2</c:v>
                </c:pt>
                <c:pt idx="16954">
                  <c:v>-8.8044499999999998E-2</c:v>
                </c:pt>
                <c:pt idx="16955">
                  <c:v>-8.7738700000000003E-2</c:v>
                </c:pt>
                <c:pt idx="16956">
                  <c:v>-8.74061E-2</c:v>
                </c:pt>
                <c:pt idx="16957">
                  <c:v>-8.7063500000000002E-2</c:v>
                </c:pt>
                <c:pt idx="16958">
                  <c:v>-8.6478100000000002E-2</c:v>
                </c:pt>
                <c:pt idx="16959">
                  <c:v>-8.6004899999999995E-2</c:v>
                </c:pt>
                <c:pt idx="16960">
                  <c:v>-8.5227700000000003E-2</c:v>
                </c:pt>
                <c:pt idx="16961">
                  <c:v>-8.43449E-2</c:v>
                </c:pt>
                <c:pt idx="16962">
                  <c:v>-8.3581699999999995E-2</c:v>
                </c:pt>
                <c:pt idx="16963">
                  <c:v>-8.2788799999999996E-2</c:v>
                </c:pt>
                <c:pt idx="16964">
                  <c:v>-8.1705100000000003E-2</c:v>
                </c:pt>
                <c:pt idx="16965">
                  <c:v>-8.0672800000000003E-2</c:v>
                </c:pt>
                <c:pt idx="16966">
                  <c:v>-7.9265199999999994E-2</c:v>
                </c:pt>
                <c:pt idx="16967">
                  <c:v>-7.8214400000000003E-2</c:v>
                </c:pt>
                <c:pt idx="16968">
                  <c:v>-7.6894199999999996E-2</c:v>
                </c:pt>
                <c:pt idx="16969">
                  <c:v>-7.5438900000000003E-2</c:v>
                </c:pt>
                <c:pt idx="16970">
                  <c:v>-7.3924599999999993E-2</c:v>
                </c:pt>
                <c:pt idx="16971">
                  <c:v>-7.2373499999999993E-2</c:v>
                </c:pt>
                <c:pt idx="16972">
                  <c:v>-7.0793999999999996E-2</c:v>
                </c:pt>
                <c:pt idx="16973">
                  <c:v>-6.9173100000000001E-2</c:v>
                </c:pt>
                <c:pt idx="16974">
                  <c:v>-6.7427600000000004E-2</c:v>
                </c:pt>
                <c:pt idx="16975">
                  <c:v>-6.5722199999999995E-2</c:v>
                </c:pt>
                <c:pt idx="16976">
                  <c:v>-6.3701099999999997E-2</c:v>
                </c:pt>
                <c:pt idx="16977">
                  <c:v>-6.1792399999999997E-2</c:v>
                </c:pt>
                <c:pt idx="16978">
                  <c:v>-5.9990700000000001E-2</c:v>
                </c:pt>
                <c:pt idx="16979">
                  <c:v>-5.7977300000000002E-2</c:v>
                </c:pt>
                <c:pt idx="16980">
                  <c:v>-5.57992E-2</c:v>
                </c:pt>
                <c:pt idx="16981">
                  <c:v>-5.3657200000000002E-2</c:v>
                </c:pt>
                <c:pt idx="16982">
                  <c:v>-5.16736E-2</c:v>
                </c:pt>
                <c:pt idx="16983">
                  <c:v>-4.9520399999999999E-2</c:v>
                </c:pt>
                <c:pt idx="16984">
                  <c:v>-4.74802E-2</c:v>
                </c:pt>
                <c:pt idx="16985">
                  <c:v>-4.51108E-2</c:v>
                </c:pt>
                <c:pt idx="16986">
                  <c:v>-4.2951700000000002E-2</c:v>
                </c:pt>
                <c:pt idx="16987">
                  <c:v>-4.07987E-2</c:v>
                </c:pt>
                <c:pt idx="16988">
                  <c:v>-3.8577300000000002E-2</c:v>
                </c:pt>
                <c:pt idx="16989">
                  <c:v>-3.6296599999999998E-2</c:v>
                </c:pt>
                <c:pt idx="16990">
                  <c:v>-3.4081500000000001E-2</c:v>
                </c:pt>
                <c:pt idx="16991">
                  <c:v>-3.1777E-2</c:v>
                </c:pt>
                <c:pt idx="16992">
                  <c:v>-2.95634E-2</c:v>
                </c:pt>
                <c:pt idx="16993">
                  <c:v>-2.7089599999999998E-2</c:v>
                </c:pt>
                <c:pt idx="16994">
                  <c:v>-2.4925599999999999E-2</c:v>
                </c:pt>
                <c:pt idx="16995">
                  <c:v>-2.2763100000000001E-2</c:v>
                </c:pt>
                <c:pt idx="16996">
                  <c:v>-2.03524E-2</c:v>
                </c:pt>
                <c:pt idx="16997">
                  <c:v>-1.8167599999999999E-2</c:v>
                </c:pt>
                <c:pt idx="16998">
                  <c:v>-1.58785E-2</c:v>
                </c:pt>
                <c:pt idx="16999">
                  <c:v>-1.3755699999999999E-2</c:v>
                </c:pt>
                <c:pt idx="17000">
                  <c:v>-1.17775E-2</c:v>
                </c:pt>
                <c:pt idx="17001">
                  <c:v>-9.5898500000000005E-3</c:v>
                </c:pt>
                <c:pt idx="17002">
                  <c:v>-7.4858900000000003E-3</c:v>
                </c:pt>
                <c:pt idx="17003">
                  <c:v>-5.3697199999999997E-3</c:v>
                </c:pt>
                <c:pt idx="17004">
                  <c:v>-3.4161299999999999E-3</c:v>
                </c:pt>
                <c:pt idx="17005">
                  <c:v>-1.26056E-3</c:v>
                </c:pt>
                <c:pt idx="17006">
                  <c:v>5.2515000000000005E-4</c:v>
                </c:pt>
                <c:pt idx="17007">
                  <c:v>2.45013E-3</c:v>
                </c:pt>
                <c:pt idx="17008">
                  <c:v>4.4134700000000001E-3</c:v>
                </c:pt>
                <c:pt idx="17009">
                  <c:v>6.1196999999999996E-3</c:v>
                </c:pt>
                <c:pt idx="17010">
                  <c:v>7.8682800000000001E-3</c:v>
                </c:pt>
                <c:pt idx="17011">
                  <c:v>9.36413E-3</c:v>
                </c:pt>
                <c:pt idx="17012">
                  <c:v>1.08729E-2</c:v>
                </c:pt>
                <c:pt idx="17013">
                  <c:v>1.24742E-2</c:v>
                </c:pt>
                <c:pt idx="17014">
                  <c:v>1.36464E-2</c:v>
                </c:pt>
                <c:pt idx="17015">
                  <c:v>1.52625E-2</c:v>
                </c:pt>
                <c:pt idx="17016">
                  <c:v>1.6155300000000001E-2</c:v>
                </c:pt>
                <c:pt idx="17017">
                  <c:v>1.7575400000000001E-2</c:v>
                </c:pt>
                <c:pt idx="17018">
                  <c:v>1.8867399999999999E-2</c:v>
                </c:pt>
                <c:pt idx="17019">
                  <c:v>1.98266E-2</c:v>
                </c:pt>
                <c:pt idx="17020">
                  <c:v>2.0916000000000001E-2</c:v>
                </c:pt>
                <c:pt idx="17021">
                  <c:v>2.1886699999999999E-2</c:v>
                </c:pt>
                <c:pt idx="17022">
                  <c:v>2.26418E-2</c:v>
                </c:pt>
                <c:pt idx="17023">
                  <c:v>2.3299799999999999E-2</c:v>
                </c:pt>
                <c:pt idx="17024">
                  <c:v>2.40684E-2</c:v>
                </c:pt>
                <c:pt idx="17025">
                  <c:v>2.4519200000000001E-2</c:v>
                </c:pt>
                <c:pt idx="17026">
                  <c:v>2.4992400000000001E-2</c:v>
                </c:pt>
                <c:pt idx="17027">
                  <c:v>2.53425E-2</c:v>
                </c:pt>
                <c:pt idx="17028">
                  <c:v>2.5501300000000001E-2</c:v>
                </c:pt>
                <c:pt idx="17029">
                  <c:v>2.5850499999999998E-2</c:v>
                </c:pt>
                <c:pt idx="17030">
                  <c:v>2.5935E-2</c:v>
                </c:pt>
                <c:pt idx="17031">
                  <c:v>2.5722600000000002E-2</c:v>
                </c:pt>
                <c:pt idx="17032">
                  <c:v>2.58117E-2</c:v>
                </c:pt>
                <c:pt idx="17033">
                  <c:v>2.5556599999999999E-2</c:v>
                </c:pt>
                <c:pt idx="17034">
                  <c:v>2.5215499999999998E-2</c:v>
                </c:pt>
                <c:pt idx="17035">
                  <c:v>2.48741E-2</c:v>
                </c:pt>
                <c:pt idx="17036">
                  <c:v>2.4306000000000001E-2</c:v>
                </c:pt>
                <c:pt idx="17037">
                  <c:v>2.38242E-2</c:v>
                </c:pt>
                <c:pt idx="17038">
                  <c:v>2.30058E-2</c:v>
                </c:pt>
                <c:pt idx="17039">
                  <c:v>2.2198200000000001E-2</c:v>
                </c:pt>
                <c:pt idx="17040">
                  <c:v>2.1664099999999999E-2</c:v>
                </c:pt>
                <c:pt idx="17041">
                  <c:v>2.0430799999999999E-2</c:v>
                </c:pt>
                <c:pt idx="17042">
                  <c:v>1.9657999999999998E-2</c:v>
                </c:pt>
                <c:pt idx="17043">
                  <c:v>1.8524200000000001E-2</c:v>
                </c:pt>
                <c:pt idx="17044">
                  <c:v>1.7419799999999999E-2</c:v>
                </c:pt>
                <c:pt idx="17045">
                  <c:v>1.6092200000000001E-2</c:v>
                </c:pt>
                <c:pt idx="17046">
                  <c:v>1.47498E-2</c:v>
                </c:pt>
                <c:pt idx="17047">
                  <c:v>1.3302599999999999E-2</c:v>
                </c:pt>
                <c:pt idx="17048">
                  <c:v>1.1821399999999999E-2</c:v>
                </c:pt>
                <c:pt idx="17049">
                  <c:v>1.0331399999999999E-2</c:v>
                </c:pt>
                <c:pt idx="17050">
                  <c:v>8.4800299999999995E-3</c:v>
                </c:pt>
                <c:pt idx="17051">
                  <c:v>6.8750599999999997E-3</c:v>
                </c:pt>
                <c:pt idx="17052">
                  <c:v>5.0751599999999996E-3</c:v>
                </c:pt>
                <c:pt idx="17053">
                  <c:v>3.13139E-3</c:v>
                </c:pt>
                <c:pt idx="17054">
                  <c:v>1.10312E-3</c:v>
                </c:pt>
                <c:pt idx="17055">
                  <c:v>-7.8955300000000002E-4</c:v>
                </c:pt>
                <c:pt idx="17056">
                  <c:v>-2.8728600000000001E-3</c:v>
                </c:pt>
                <c:pt idx="17057">
                  <c:v>-5.0633400000000004E-3</c:v>
                </c:pt>
                <c:pt idx="17058">
                  <c:v>-7.0458500000000002E-3</c:v>
                </c:pt>
                <c:pt idx="17059">
                  <c:v>-9.3968899999999998E-3</c:v>
                </c:pt>
                <c:pt idx="17060">
                  <c:v>-1.16937E-2</c:v>
                </c:pt>
                <c:pt idx="17061">
                  <c:v>-1.40701E-2</c:v>
                </c:pt>
                <c:pt idx="17062">
                  <c:v>-1.6509200000000002E-2</c:v>
                </c:pt>
                <c:pt idx="17063">
                  <c:v>-1.8672899999999999E-2</c:v>
                </c:pt>
                <c:pt idx="17064">
                  <c:v>-2.13507E-2</c:v>
                </c:pt>
                <c:pt idx="17065">
                  <c:v>-2.3647399999999999E-2</c:v>
                </c:pt>
                <c:pt idx="17066">
                  <c:v>-2.63924E-2</c:v>
                </c:pt>
                <c:pt idx="17067">
                  <c:v>-2.8732500000000001E-2</c:v>
                </c:pt>
                <c:pt idx="17068">
                  <c:v>-3.1251899999999999E-2</c:v>
                </c:pt>
                <c:pt idx="17069">
                  <c:v>-3.3843400000000003E-2</c:v>
                </c:pt>
                <c:pt idx="17070">
                  <c:v>-3.6302599999999997E-2</c:v>
                </c:pt>
                <c:pt idx="17071">
                  <c:v>-3.9022599999999998E-2</c:v>
                </c:pt>
                <c:pt idx="17072">
                  <c:v>-4.13689E-2</c:v>
                </c:pt>
                <c:pt idx="17073">
                  <c:v>-4.4064199999999998E-2</c:v>
                </c:pt>
                <c:pt idx="17074">
                  <c:v>-4.6568900000000003E-2</c:v>
                </c:pt>
                <c:pt idx="17075">
                  <c:v>-4.9078400000000001E-2</c:v>
                </c:pt>
                <c:pt idx="17076">
                  <c:v>-5.1674699999999997E-2</c:v>
                </c:pt>
                <c:pt idx="17077">
                  <c:v>-5.4162000000000002E-2</c:v>
                </c:pt>
                <c:pt idx="17078">
                  <c:v>-5.6705499999999999E-2</c:v>
                </c:pt>
                <c:pt idx="17079">
                  <c:v>-5.9136300000000003E-2</c:v>
                </c:pt>
                <c:pt idx="17080">
                  <c:v>-6.1726799999999998E-2</c:v>
                </c:pt>
                <c:pt idx="17081">
                  <c:v>-6.3887299999999994E-2</c:v>
                </c:pt>
                <c:pt idx="17082">
                  <c:v>-6.6772899999999996E-2</c:v>
                </c:pt>
                <c:pt idx="17083">
                  <c:v>-6.8756700000000004E-2</c:v>
                </c:pt>
                <c:pt idx="17084">
                  <c:v>-7.1399099999999993E-2</c:v>
                </c:pt>
                <c:pt idx="17085">
                  <c:v>-7.3547500000000002E-2</c:v>
                </c:pt>
                <c:pt idx="17086">
                  <c:v>-7.5799099999999994E-2</c:v>
                </c:pt>
                <c:pt idx="17087">
                  <c:v>-7.8281600000000007E-2</c:v>
                </c:pt>
                <c:pt idx="17088">
                  <c:v>-8.01201E-2</c:v>
                </c:pt>
                <c:pt idx="17089">
                  <c:v>-8.2173499999999997E-2</c:v>
                </c:pt>
                <c:pt idx="17090">
                  <c:v>-8.4427199999999994E-2</c:v>
                </c:pt>
                <c:pt idx="17091">
                  <c:v>-8.6462800000000006E-2</c:v>
                </c:pt>
                <c:pt idx="17092">
                  <c:v>-8.8253600000000001E-2</c:v>
                </c:pt>
                <c:pt idx="17093">
                  <c:v>-9.0191199999999999E-2</c:v>
                </c:pt>
                <c:pt idx="17094">
                  <c:v>-9.1892500000000002E-2</c:v>
                </c:pt>
                <c:pt idx="17095">
                  <c:v>-9.3755599999999994E-2</c:v>
                </c:pt>
                <c:pt idx="17096">
                  <c:v>-9.5352800000000001E-2</c:v>
                </c:pt>
                <c:pt idx="17097">
                  <c:v>-9.6879400000000004E-2</c:v>
                </c:pt>
                <c:pt idx="17098">
                  <c:v>-9.8638199999999995E-2</c:v>
                </c:pt>
                <c:pt idx="17099">
                  <c:v>-9.9935999999999997E-2</c:v>
                </c:pt>
                <c:pt idx="17100">
                  <c:v>-0.101157</c:v>
                </c:pt>
                <c:pt idx="17101">
                  <c:v>-0.10273500000000001</c:v>
                </c:pt>
                <c:pt idx="17102">
                  <c:v>-0.103891</c:v>
                </c:pt>
                <c:pt idx="17103">
                  <c:v>-0.104938</c:v>
                </c:pt>
                <c:pt idx="17104">
                  <c:v>-0.10598100000000001</c:v>
                </c:pt>
                <c:pt idx="17105">
                  <c:v>-0.10686</c:v>
                </c:pt>
                <c:pt idx="17106">
                  <c:v>-0.107817</c:v>
                </c:pt>
                <c:pt idx="17107">
                  <c:v>-0.108581</c:v>
                </c:pt>
                <c:pt idx="17108">
                  <c:v>-0.109128</c:v>
                </c:pt>
                <c:pt idx="17109">
                  <c:v>-0.109851</c:v>
                </c:pt>
                <c:pt idx="17110">
                  <c:v>-0.11027000000000001</c:v>
                </c:pt>
                <c:pt idx="17111">
                  <c:v>-0.11068500000000001</c:v>
                </c:pt>
                <c:pt idx="17112">
                  <c:v>-0.110966</c:v>
                </c:pt>
                <c:pt idx="17113">
                  <c:v>-0.11114</c:v>
                </c:pt>
                <c:pt idx="17114">
                  <c:v>-0.111163</c:v>
                </c:pt>
                <c:pt idx="17115">
                  <c:v>-0.111194</c:v>
                </c:pt>
                <c:pt idx="17116">
                  <c:v>-0.111068</c:v>
                </c:pt>
                <c:pt idx="17117">
                  <c:v>-0.110875</c:v>
                </c:pt>
                <c:pt idx="17118">
                  <c:v>-0.11076900000000001</c:v>
                </c:pt>
                <c:pt idx="17119">
                  <c:v>-0.110166</c:v>
                </c:pt>
                <c:pt idx="17120">
                  <c:v>-0.109821</c:v>
                </c:pt>
                <c:pt idx="17121">
                  <c:v>-0.10935</c:v>
                </c:pt>
                <c:pt idx="17122">
                  <c:v>-0.10878</c:v>
                </c:pt>
                <c:pt idx="17123">
                  <c:v>-0.107984</c:v>
                </c:pt>
                <c:pt idx="17124">
                  <c:v>-0.107015</c:v>
                </c:pt>
                <c:pt idx="17125">
                  <c:v>-0.106229</c:v>
                </c:pt>
                <c:pt idx="17126">
                  <c:v>-0.105126</c:v>
                </c:pt>
                <c:pt idx="17127">
                  <c:v>-0.103949</c:v>
                </c:pt>
                <c:pt idx="17128">
                  <c:v>-0.102705</c:v>
                </c:pt>
                <c:pt idx="17129">
                  <c:v>-0.101425</c:v>
                </c:pt>
                <c:pt idx="17130">
                  <c:v>-9.9899199999999994E-2</c:v>
                </c:pt>
                <c:pt idx="17131">
                  <c:v>-9.8430000000000004E-2</c:v>
                </c:pt>
                <c:pt idx="17132">
                  <c:v>-9.6953499999999998E-2</c:v>
                </c:pt>
                <c:pt idx="17133">
                  <c:v>-9.5401399999999997E-2</c:v>
                </c:pt>
                <c:pt idx="17134">
                  <c:v>-9.3685699999999997E-2</c:v>
                </c:pt>
                <c:pt idx="17135">
                  <c:v>-9.1828699999999999E-2</c:v>
                </c:pt>
                <c:pt idx="17136">
                  <c:v>-8.9937600000000006E-2</c:v>
                </c:pt>
                <c:pt idx="17137">
                  <c:v>-8.8008400000000001E-2</c:v>
                </c:pt>
                <c:pt idx="17138">
                  <c:v>-8.6062600000000003E-2</c:v>
                </c:pt>
                <c:pt idx="17139">
                  <c:v>-8.3706299999999997E-2</c:v>
                </c:pt>
                <c:pt idx="17140">
                  <c:v>-8.1763600000000006E-2</c:v>
                </c:pt>
                <c:pt idx="17141">
                  <c:v>-7.9525899999999997E-2</c:v>
                </c:pt>
                <c:pt idx="17142">
                  <c:v>-7.7144799999999999E-2</c:v>
                </c:pt>
                <c:pt idx="17143">
                  <c:v>-7.4885199999999999E-2</c:v>
                </c:pt>
                <c:pt idx="17144">
                  <c:v>-7.2438199999999994E-2</c:v>
                </c:pt>
                <c:pt idx="17145">
                  <c:v>-6.9954199999999994E-2</c:v>
                </c:pt>
                <c:pt idx="17146">
                  <c:v>-6.7504900000000007E-2</c:v>
                </c:pt>
                <c:pt idx="17147">
                  <c:v>-6.5004599999999996E-2</c:v>
                </c:pt>
                <c:pt idx="17148">
                  <c:v>-6.2306E-2</c:v>
                </c:pt>
                <c:pt idx="17149">
                  <c:v>-5.9602599999999999E-2</c:v>
                </c:pt>
                <c:pt idx="17150">
                  <c:v>-5.6959299999999997E-2</c:v>
                </c:pt>
                <c:pt idx="17151">
                  <c:v>-5.4238599999999998E-2</c:v>
                </c:pt>
                <c:pt idx="17152">
                  <c:v>-5.1326999999999998E-2</c:v>
                </c:pt>
                <c:pt idx="17153">
                  <c:v>-4.86182E-2</c:v>
                </c:pt>
                <c:pt idx="17154">
                  <c:v>-4.5828500000000001E-2</c:v>
                </c:pt>
                <c:pt idx="17155">
                  <c:v>-4.3046099999999997E-2</c:v>
                </c:pt>
                <c:pt idx="17156">
                  <c:v>-3.9981599999999999E-2</c:v>
                </c:pt>
                <c:pt idx="17157">
                  <c:v>-3.7052500000000002E-2</c:v>
                </c:pt>
                <c:pt idx="17158">
                  <c:v>-3.42931E-2</c:v>
                </c:pt>
                <c:pt idx="17159">
                  <c:v>-3.1301200000000001E-2</c:v>
                </c:pt>
                <c:pt idx="17160">
                  <c:v>-2.8414999999999999E-2</c:v>
                </c:pt>
                <c:pt idx="17161">
                  <c:v>-2.5258300000000001E-2</c:v>
                </c:pt>
                <c:pt idx="17162" formatCode="0.00E+00">
                  <c:v>-2.24414E-2</c:v>
                </c:pt>
                <c:pt idx="17163">
                  <c:v>-1.93896E-2</c:v>
                </c:pt>
                <c:pt idx="17164">
                  <c:v>-1.64277E-2</c:v>
                </c:pt>
                <c:pt idx="17165">
                  <c:v>-1.3435799999999999E-2</c:v>
                </c:pt>
                <c:pt idx="17166">
                  <c:v>-1.0589100000000001E-2</c:v>
                </c:pt>
                <c:pt idx="17167">
                  <c:v>-7.4650100000000002E-3</c:v>
                </c:pt>
                <c:pt idx="17168">
                  <c:v>-4.5311300000000004E-3</c:v>
                </c:pt>
                <c:pt idx="17169">
                  <c:v>-1.97926E-3</c:v>
                </c:pt>
                <c:pt idx="17170">
                  <c:v>9.7767199999999996E-4</c:v>
                </c:pt>
                <c:pt idx="17171">
                  <c:v>3.8587999999999999E-3</c:v>
                </c:pt>
                <c:pt idx="17172">
                  <c:v>6.8252900000000003E-3</c:v>
                </c:pt>
                <c:pt idx="17173">
                  <c:v>9.4111899999999998E-3</c:v>
                </c:pt>
                <c:pt idx="17174">
                  <c:v>1.20894E-2</c:v>
                </c:pt>
                <c:pt idx="17175">
                  <c:v>1.4886399999999999E-2</c:v>
                </c:pt>
                <c:pt idx="17176">
                  <c:v>1.7384500000000001E-2</c:v>
                </c:pt>
                <c:pt idx="17177">
                  <c:v>2.00941E-2</c:v>
                </c:pt>
                <c:pt idx="17178">
                  <c:v>2.2701099999999998E-2</c:v>
                </c:pt>
                <c:pt idx="17179">
                  <c:v>2.5250100000000001E-2</c:v>
                </c:pt>
                <c:pt idx="17180">
                  <c:v>2.7393799999999999E-2</c:v>
                </c:pt>
                <c:pt idx="17181">
                  <c:v>2.9911799999999999E-2</c:v>
                </c:pt>
                <c:pt idx="17182">
                  <c:v>3.2426200000000002E-2</c:v>
                </c:pt>
                <c:pt idx="17183">
                  <c:v>3.4534099999999998E-2</c:v>
                </c:pt>
                <c:pt idx="17184">
                  <c:v>3.6797700000000003E-2</c:v>
                </c:pt>
                <c:pt idx="17185">
                  <c:v>3.86453E-2</c:v>
                </c:pt>
                <c:pt idx="17186">
                  <c:v>4.08641E-2</c:v>
                </c:pt>
                <c:pt idx="17187">
                  <c:v>4.2917799999999999E-2</c:v>
                </c:pt>
                <c:pt idx="17188">
                  <c:v>4.4766800000000002E-2</c:v>
                </c:pt>
                <c:pt idx="17189">
                  <c:v>4.6509700000000001E-2</c:v>
                </c:pt>
                <c:pt idx="17190">
                  <c:v>4.8134000000000003E-2</c:v>
                </c:pt>
                <c:pt idx="17191">
                  <c:v>4.9836699999999998E-2</c:v>
                </c:pt>
                <c:pt idx="17192">
                  <c:v>5.1474199999999998E-2</c:v>
                </c:pt>
                <c:pt idx="17193">
                  <c:v>5.28251E-2</c:v>
                </c:pt>
                <c:pt idx="17194">
                  <c:v>5.4244800000000003E-2</c:v>
                </c:pt>
                <c:pt idx="17195">
                  <c:v>5.5629699999999997E-2</c:v>
                </c:pt>
                <c:pt idx="17196">
                  <c:v>5.67492E-2</c:v>
                </c:pt>
                <c:pt idx="17197">
                  <c:v>5.79538E-2</c:v>
                </c:pt>
                <c:pt idx="17198">
                  <c:v>5.90993E-2</c:v>
                </c:pt>
                <c:pt idx="17199">
                  <c:v>5.9950900000000001E-2</c:v>
                </c:pt>
                <c:pt idx="17200">
                  <c:v>6.0970900000000001E-2</c:v>
                </c:pt>
                <c:pt idx="17201">
                  <c:v>6.1681899999999998E-2</c:v>
                </c:pt>
                <c:pt idx="17202">
                  <c:v>6.2396100000000003E-2</c:v>
                </c:pt>
                <c:pt idx="17203">
                  <c:v>6.3047699999999998E-2</c:v>
                </c:pt>
                <c:pt idx="17204">
                  <c:v>6.36737E-2</c:v>
                </c:pt>
                <c:pt idx="17205">
                  <c:v>6.4097100000000004E-2</c:v>
                </c:pt>
                <c:pt idx="17206">
                  <c:v>6.4336400000000002E-2</c:v>
                </c:pt>
                <c:pt idx="17207">
                  <c:v>6.4538799999999993E-2</c:v>
                </c:pt>
                <c:pt idx="17208">
                  <c:v>6.4774999999999999E-2</c:v>
                </c:pt>
                <c:pt idx="17209">
                  <c:v>6.4919199999999996E-2</c:v>
                </c:pt>
                <c:pt idx="17210">
                  <c:v>6.4637700000000006E-2</c:v>
                </c:pt>
                <c:pt idx="17211">
                  <c:v>6.4669400000000002E-2</c:v>
                </c:pt>
                <c:pt idx="17212">
                  <c:v>6.41621E-2</c:v>
                </c:pt>
                <c:pt idx="17213">
                  <c:v>6.4033400000000004E-2</c:v>
                </c:pt>
                <c:pt idx="17214">
                  <c:v>6.3529000000000002E-2</c:v>
                </c:pt>
                <c:pt idx="17215">
                  <c:v>6.3185199999999997E-2</c:v>
                </c:pt>
                <c:pt idx="17216">
                  <c:v>6.2622399999999995E-2</c:v>
                </c:pt>
                <c:pt idx="17217">
                  <c:v>6.2062699999999998E-2</c:v>
                </c:pt>
                <c:pt idx="17218">
                  <c:v>6.1518299999999998E-2</c:v>
                </c:pt>
                <c:pt idx="17219">
                  <c:v>6.0884800000000003E-2</c:v>
                </c:pt>
                <c:pt idx="17220">
                  <c:v>6.0000699999999997E-2</c:v>
                </c:pt>
                <c:pt idx="17221">
                  <c:v>5.9225899999999998E-2</c:v>
                </c:pt>
                <c:pt idx="17222">
                  <c:v>5.8401000000000002E-2</c:v>
                </c:pt>
                <c:pt idx="17223">
                  <c:v>5.7439200000000003E-2</c:v>
                </c:pt>
                <c:pt idx="17224">
                  <c:v>5.6279700000000002E-2</c:v>
                </c:pt>
                <c:pt idx="17225">
                  <c:v>5.5181599999999997E-2</c:v>
                </c:pt>
                <c:pt idx="17226">
                  <c:v>5.3947599999999998E-2</c:v>
                </c:pt>
                <c:pt idx="17227">
                  <c:v>5.26972E-2</c:v>
                </c:pt>
                <c:pt idx="17228">
                  <c:v>5.1429900000000001E-2</c:v>
                </c:pt>
                <c:pt idx="17229">
                  <c:v>5.0153499999999997E-2</c:v>
                </c:pt>
                <c:pt idx="17230">
                  <c:v>4.8599900000000001E-2</c:v>
                </c:pt>
                <c:pt idx="17231">
                  <c:v>4.72367E-2</c:v>
                </c:pt>
                <c:pt idx="17232">
                  <c:v>4.5922200000000003E-2</c:v>
                </c:pt>
                <c:pt idx="17233">
                  <c:v>4.43746E-2</c:v>
                </c:pt>
                <c:pt idx="17234">
                  <c:v>4.2694599999999999E-2</c:v>
                </c:pt>
                <c:pt idx="17235">
                  <c:v>4.1155499999999998E-2</c:v>
                </c:pt>
                <c:pt idx="17236">
                  <c:v>3.9660000000000001E-2</c:v>
                </c:pt>
                <c:pt idx="17237">
                  <c:v>3.7825400000000002E-2</c:v>
                </c:pt>
                <c:pt idx="17238">
                  <c:v>3.6347699999999997E-2</c:v>
                </c:pt>
                <c:pt idx="17239">
                  <c:v>3.45233E-2</c:v>
                </c:pt>
                <c:pt idx="17240">
                  <c:v>3.2821299999999998E-2</c:v>
                </c:pt>
                <c:pt idx="17241">
                  <c:v>3.1183700000000002E-2</c:v>
                </c:pt>
                <c:pt idx="17242">
                  <c:v>2.9468399999999999E-2</c:v>
                </c:pt>
                <c:pt idx="17243">
                  <c:v>2.8054300000000001E-2</c:v>
                </c:pt>
                <c:pt idx="17244">
                  <c:v>2.6192400000000001E-2</c:v>
                </c:pt>
                <c:pt idx="17245">
                  <c:v>2.4480100000000001E-2</c:v>
                </c:pt>
                <c:pt idx="17246">
                  <c:v>2.26857E-2</c:v>
                </c:pt>
                <c:pt idx="17247">
                  <c:v>2.1147300000000001E-2</c:v>
                </c:pt>
                <c:pt idx="17248">
                  <c:v>1.9349499999999999E-2</c:v>
                </c:pt>
                <c:pt idx="17249">
                  <c:v>1.7740800000000001E-2</c:v>
                </c:pt>
                <c:pt idx="17250">
                  <c:v>1.5905099999999998E-2</c:v>
                </c:pt>
                <c:pt idx="17251">
                  <c:v>1.4389600000000001E-2</c:v>
                </c:pt>
                <c:pt idx="17252">
                  <c:v>1.2723999999999999E-2</c:v>
                </c:pt>
                <c:pt idx="17253">
                  <c:v>1.08288E-2</c:v>
                </c:pt>
                <c:pt idx="17254">
                  <c:v>9.3384000000000002E-3</c:v>
                </c:pt>
                <c:pt idx="17255">
                  <c:v>7.8540499999999996E-3</c:v>
                </c:pt>
                <c:pt idx="17256">
                  <c:v>6.0089100000000001E-3</c:v>
                </c:pt>
                <c:pt idx="17257">
                  <c:v>4.6072700000000001E-3</c:v>
                </c:pt>
                <c:pt idx="17258">
                  <c:v>3.1023999999999999E-3</c:v>
                </c:pt>
                <c:pt idx="17259">
                  <c:v>1.77611E-3</c:v>
                </c:pt>
                <c:pt idx="17260">
                  <c:v>1.1380200000000001E-4</c:v>
                </c:pt>
                <c:pt idx="17261">
                  <c:v>-1.51801E-3</c:v>
                </c:pt>
                <c:pt idx="17262">
                  <c:v>-2.6892600000000002E-3</c:v>
                </c:pt>
                <c:pt idx="17263">
                  <c:v>-4.0922500000000004E-3</c:v>
                </c:pt>
                <c:pt idx="17264">
                  <c:v>-5.5621100000000003E-3</c:v>
                </c:pt>
                <c:pt idx="17265">
                  <c:v>-7.0538800000000002E-3</c:v>
                </c:pt>
                <c:pt idx="17266">
                  <c:v>-8.2765100000000008E-3</c:v>
                </c:pt>
                <c:pt idx="17267">
                  <c:v>-9.6084199999999995E-3</c:v>
                </c:pt>
                <c:pt idx="17268">
                  <c:v>-1.05913E-2</c:v>
                </c:pt>
                <c:pt idx="17269">
                  <c:v>-1.1973299999999999E-2</c:v>
                </c:pt>
                <c:pt idx="17270">
                  <c:v>-1.3003799999999999E-2</c:v>
                </c:pt>
                <c:pt idx="17271">
                  <c:v>-1.42574E-2</c:v>
                </c:pt>
                <c:pt idx="17272">
                  <c:v>-1.5185499999999999E-2</c:v>
                </c:pt>
                <c:pt idx="17273">
                  <c:v>-1.5877200000000001E-2</c:v>
                </c:pt>
                <c:pt idx="17274">
                  <c:v>-1.68383E-2</c:v>
                </c:pt>
                <c:pt idx="17275">
                  <c:v>-1.75897E-2</c:v>
                </c:pt>
                <c:pt idx="17276">
                  <c:v>-1.84625E-2</c:v>
                </c:pt>
                <c:pt idx="17277">
                  <c:v>-1.9143400000000001E-2</c:v>
                </c:pt>
                <c:pt idx="17278">
                  <c:v>-1.9660400000000001E-2</c:v>
                </c:pt>
                <c:pt idx="17279">
                  <c:v>-2.0292999999999999E-2</c:v>
                </c:pt>
                <c:pt idx="17280">
                  <c:v>-2.0911699999999998E-2</c:v>
                </c:pt>
                <c:pt idx="17281">
                  <c:v>-2.1470699999999999E-2</c:v>
                </c:pt>
                <c:pt idx="17282">
                  <c:v>-2.18649E-2</c:v>
                </c:pt>
                <c:pt idx="17283">
                  <c:v>-2.24286E-2</c:v>
                </c:pt>
                <c:pt idx="17284">
                  <c:v>-2.2763499999999999E-2</c:v>
                </c:pt>
                <c:pt idx="17285">
                  <c:v>-2.2825700000000001E-2</c:v>
                </c:pt>
                <c:pt idx="17286">
                  <c:v>-2.3249599999999999E-2</c:v>
                </c:pt>
                <c:pt idx="17287">
                  <c:v>-2.3529899999999999E-2</c:v>
                </c:pt>
                <c:pt idx="17288">
                  <c:v>-2.33872E-2</c:v>
                </c:pt>
                <c:pt idx="17289">
                  <c:v>-2.3588600000000001E-2</c:v>
                </c:pt>
                <c:pt idx="17290">
                  <c:v>-2.3701099999999999E-2</c:v>
                </c:pt>
                <c:pt idx="17291">
                  <c:v>-2.35409E-2</c:v>
                </c:pt>
                <c:pt idx="17292">
                  <c:v>-2.34684E-2</c:v>
                </c:pt>
                <c:pt idx="17293">
                  <c:v>-2.34001E-2</c:v>
                </c:pt>
                <c:pt idx="17294">
                  <c:v>-2.3340400000000001E-2</c:v>
                </c:pt>
                <c:pt idx="17295">
                  <c:v>-2.2898399999999999E-2</c:v>
                </c:pt>
                <c:pt idx="17296">
                  <c:v>-2.2820699999999999E-2</c:v>
                </c:pt>
                <c:pt idx="17297">
                  <c:v>-2.2508E-2</c:v>
                </c:pt>
                <c:pt idx="17298">
                  <c:v>-2.2054299999999999E-2</c:v>
                </c:pt>
                <c:pt idx="17299">
                  <c:v>-2.1836399999999999E-2</c:v>
                </c:pt>
                <c:pt idx="17300">
                  <c:v>-2.1358499999999999E-2</c:v>
                </c:pt>
                <c:pt idx="17301">
                  <c:v>-2.0884199999999999E-2</c:v>
                </c:pt>
                <c:pt idx="17302">
                  <c:v>-2.0413299999999999E-2</c:v>
                </c:pt>
                <c:pt idx="17303">
                  <c:v>-1.9752800000000001E-2</c:v>
                </c:pt>
                <c:pt idx="17304">
                  <c:v>-1.9379299999999999E-2</c:v>
                </c:pt>
                <c:pt idx="17305">
                  <c:v>-1.8551100000000001E-2</c:v>
                </c:pt>
                <c:pt idx="17306">
                  <c:v>-1.7848900000000001E-2</c:v>
                </c:pt>
                <c:pt idx="17307">
                  <c:v>-1.7135299999999999E-2</c:v>
                </c:pt>
                <c:pt idx="17308">
                  <c:v>-1.63787E-2</c:v>
                </c:pt>
                <c:pt idx="17309">
                  <c:v>-1.56997E-2</c:v>
                </c:pt>
                <c:pt idx="17310">
                  <c:v>-1.4653899999999999E-2</c:v>
                </c:pt>
                <c:pt idx="17311">
                  <c:v>-1.36918E-2</c:v>
                </c:pt>
                <c:pt idx="17312">
                  <c:v>-1.28824E-2</c:v>
                </c:pt>
                <c:pt idx="17313">
                  <c:v>-1.1783699999999999E-2</c:v>
                </c:pt>
                <c:pt idx="17314">
                  <c:v>-1.0808699999999999E-2</c:v>
                </c:pt>
                <c:pt idx="17315">
                  <c:v>-9.8804700000000006E-3</c:v>
                </c:pt>
                <c:pt idx="17316">
                  <c:v>-8.6201799999999999E-3</c:v>
                </c:pt>
                <c:pt idx="17317">
                  <c:v>-7.8673600000000003E-3</c:v>
                </c:pt>
                <c:pt idx="17318">
                  <c:v>-6.6675399999999996E-3</c:v>
                </c:pt>
                <c:pt idx="17319">
                  <c:v>-5.5495299999999996E-3</c:v>
                </c:pt>
                <c:pt idx="17320">
                  <c:v>-4.51469E-3</c:v>
                </c:pt>
                <c:pt idx="17321">
                  <c:v>-3.2614800000000002E-3</c:v>
                </c:pt>
                <c:pt idx="17322">
                  <c:v>-2.0843599999999999E-3</c:v>
                </c:pt>
                <c:pt idx="17323">
                  <c:v>-9.7491899999999998E-4</c:v>
                </c:pt>
                <c:pt idx="17324">
                  <c:v>3.3548200000000001E-4</c:v>
                </c:pt>
                <c:pt idx="17325">
                  <c:v>1.5053E-3</c:v>
                </c:pt>
                <c:pt idx="17326">
                  <c:v>2.72763E-3</c:v>
                </c:pt>
                <c:pt idx="17327">
                  <c:v>4.0170700000000002E-3</c:v>
                </c:pt>
                <c:pt idx="17328">
                  <c:v>5.0828399999999999E-3</c:v>
                </c:pt>
                <c:pt idx="17329">
                  <c:v>6.2437600000000001E-3</c:v>
                </c:pt>
                <c:pt idx="17330">
                  <c:v>7.5591499999999997E-3</c:v>
                </c:pt>
                <c:pt idx="17331">
                  <c:v>8.6552399999999998E-3</c:v>
                </c:pt>
                <c:pt idx="17332">
                  <c:v>9.8123199999999994E-3</c:v>
                </c:pt>
                <c:pt idx="17333">
                  <c:v>1.10467E-2</c:v>
                </c:pt>
                <c:pt idx="17334">
                  <c:v>1.22665E-2</c:v>
                </c:pt>
                <c:pt idx="17335">
                  <c:v>1.3356099999999999E-2</c:v>
                </c:pt>
                <c:pt idx="17336">
                  <c:v>1.44738E-2</c:v>
                </c:pt>
                <c:pt idx="17337">
                  <c:v>1.58307E-2</c:v>
                </c:pt>
                <c:pt idx="17338">
                  <c:v>1.70469E-2</c:v>
                </c:pt>
                <c:pt idx="17339">
                  <c:v>1.82715E-2</c:v>
                </c:pt>
                <c:pt idx="17340">
                  <c:v>1.92874E-2</c:v>
                </c:pt>
                <c:pt idx="17341">
                  <c:v>2.05241E-2</c:v>
                </c:pt>
                <c:pt idx="17342">
                  <c:v>2.14822E-2</c:v>
                </c:pt>
                <c:pt idx="17343">
                  <c:v>2.2725499999999999E-2</c:v>
                </c:pt>
                <c:pt idx="17344">
                  <c:v>2.3964900000000001E-2</c:v>
                </c:pt>
                <c:pt idx="17345">
                  <c:v>2.4750999999999999E-2</c:v>
                </c:pt>
                <c:pt idx="17346">
                  <c:v>2.5918099999999999E-2</c:v>
                </c:pt>
                <c:pt idx="17347">
                  <c:v>2.67938E-2</c:v>
                </c:pt>
                <c:pt idx="17348">
                  <c:v>2.80609E-2</c:v>
                </c:pt>
                <c:pt idx="17349">
                  <c:v>2.87958E-2</c:v>
                </c:pt>
                <c:pt idx="17350">
                  <c:v>2.9773399999999998E-2</c:v>
                </c:pt>
                <c:pt idx="17351">
                  <c:v>3.07803E-2</c:v>
                </c:pt>
                <c:pt idx="17352">
                  <c:v>3.1689500000000002E-2</c:v>
                </c:pt>
                <c:pt idx="17353">
                  <c:v>3.2406999999999998E-2</c:v>
                </c:pt>
                <c:pt idx="17354">
                  <c:v>3.3217700000000003E-2</c:v>
                </c:pt>
                <c:pt idx="17355">
                  <c:v>3.4080100000000002E-2</c:v>
                </c:pt>
                <c:pt idx="17356">
                  <c:v>3.4422899999999999E-2</c:v>
                </c:pt>
                <c:pt idx="17357">
                  <c:v>3.54422E-2</c:v>
                </c:pt>
                <c:pt idx="17358">
                  <c:v>3.5867099999999999E-2</c:v>
                </c:pt>
                <c:pt idx="17359">
                  <c:v>3.6323800000000003E-2</c:v>
                </c:pt>
                <c:pt idx="17360">
                  <c:v>3.7007499999999999E-2</c:v>
                </c:pt>
                <c:pt idx="17361">
                  <c:v>3.7374999999999999E-2</c:v>
                </c:pt>
                <c:pt idx="17362">
                  <c:v>3.7850099999999998E-2</c:v>
                </c:pt>
                <c:pt idx="17363">
                  <c:v>3.8477699999999997E-2</c:v>
                </c:pt>
                <c:pt idx="17364">
                  <c:v>3.87558E-2</c:v>
                </c:pt>
                <c:pt idx="17365">
                  <c:v>3.9405000000000003E-2</c:v>
                </c:pt>
                <c:pt idx="17366">
                  <c:v>3.95456E-2</c:v>
                </c:pt>
                <c:pt idx="17367">
                  <c:v>3.9901600000000002E-2</c:v>
                </c:pt>
                <c:pt idx="17368">
                  <c:v>4.0295400000000002E-2</c:v>
                </c:pt>
                <c:pt idx="17369">
                  <c:v>4.0433299999999998E-2</c:v>
                </c:pt>
                <c:pt idx="17370">
                  <c:v>4.0690900000000002E-2</c:v>
                </c:pt>
                <c:pt idx="17371">
                  <c:v>4.0948100000000001E-2</c:v>
                </c:pt>
                <c:pt idx="17372">
                  <c:v>4.07999E-2</c:v>
                </c:pt>
                <c:pt idx="17373">
                  <c:v>4.0833800000000003E-2</c:v>
                </c:pt>
                <c:pt idx="17374">
                  <c:v>4.1142699999999997E-2</c:v>
                </c:pt>
                <c:pt idx="17375">
                  <c:v>4.0877400000000001E-2</c:v>
                </c:pt>
                <c:pt idx="17376">
                  <c:v>4.09179E-2</c:v>
                </c:pt>
                <c:pt idx="17377">
                  <c:v>4.0616100000000002E-2</c:v>
                </c:pt>
                <c:pt idx="17378">
                  <c:v>4.0471899999999998E-2</c:v>
                </c:pt>
                <c:pt idx="17379">
                  <c:v>4.0354500000000001E-2</c:v>
                </c:pt>
                <c:pt idx="17380">
                  <c:v>3.9798399999999998E-2</c:v>
                </c:pt>
                <c:pt idx="17381">
                  <c:v>3.9737300000000003E-2</c:v>
                </c:pt>
                <c:pt idx="17382">
                  <c:v>3.9230599999999997E-2</c:v>
                </c:pt>
                <c:pt idx="17383">
                  <c:v>3.8823900000000001E-2</c:v>
                </c:pt>
                <c:pt idx="17384">
                  <c:v>3.8480899999999998E-2</c:v>
                </c:pt>
                <c:pt idx="17385">
                  <c:v>3.8078599999999997E-2</c:v>
                </c:pt>
                <c:pt idx="17386">
                  <c:v>3.7627599999999997E-2</c:v>
                </c:pt>
                <c:pt idx="17387">
                  <c:v>3.7516899999999999E-2</c:v>
                </c:pt>
                <c:pt idx="17388">
                  <c:v>3.6810200000000001E-2</c:v>
                </c:pt>
                <c:pt idx="17389">
                  <c:v>3.6285199999999997E-2</c:v>
                </c:pt>
                <c:pt idx="17390">
                  <c:v>3.6361699999999997E-2</c:v>
                </c:pt>
                <c:pt idx="17391">
                  <c:v>3.5490399999999998E-2</c:v>
                </c:pt>
                <c:pt idx="17392">
                  <c:v>3.5151799999999997E-2</c:v>
                </c:pt>
                <c:pt idx="17393">
                  <c:v>3.4499200000000001E-2</c:v>
                </c:pt>
                <c:pt idx="17394">
                  <c:v>3.42166E-2</c:v>
                </c:pt>
                <c:pt idx="17395">
                  <c:v>3.3650199999999998E-2</c:v>
                </c:pt>
                <c:pt idx="17396">
                  <c:v>3.29722E-2</c:v>
                </c:pt>
                <c:pt idx="17397">
                  <c:v>3.2466000000000002E-2</c:v>
                </c:pt>
                <c:pt idx="17398">
                  <c:v>3.1888399999999997E-2</c:v>
                </c:pt>
                <c:pt idx="17399">
                  <c:v>3.12862E-2</c:v>
                </c:pt>
                <c:pt idx="17400">
                  <c:v>3.0668000000000001E-2</c:v>
                </c:pt>
                <c:pt idx="17401">
                  <c:v>3.0233300000000001E-2</c:v>
                </c:pt>
                <c:pt idx="17402">
                  <c:v>2.9437999999999999E-2</c:v>
                </c:pt>
                <c:pt idx="17403">
                  <c:v>2.88519E-2</c:v>
                </c:pt>
                <c:pt idx="17404">
                  <c:v>2.8265999999999999E-2</c:v>
                </c:pt>
                <c:pt idx="17405">
                  <c:v>2.7614699999999999E-2</c:v>
                </c:pt>
                <c:pt idx="17406">
                  <c:v>2.7138499999999999E-2</c:v>
                </c:pt>
                <c:pt idx="17407">
                  <c:v>2.65817E-2</c:v>
                </c:pt>
                <c:pt idx="17408">
                  <c:v>2.60114E-2</c:v>
                </c:pt>
                <c:pt idx="17409">
                  <c:v>2.5375000000000002E-2</c:v>
                </c:pt>
                <c:pt idx="17410">
                  <c:v>2.51895E-2</c:v>
                </c:pt>
                <c:pt idx="17411">
                  <c:v>2.47186E-2</c:v>
                </c:pt>
                <c:pt idx="17412">
                  <c:v>2.4478799999999998E-2</c:v>
                </c:pt>
                <c:pt idx="17413">
                  <c:v>2.3833099999999999E-2</c:v>
                </c:pt>
                <c:pt idx="17414">
                  <c:v>2.3604699999999999E-2</c:v>
                </c:pt>
                <c:pt idx="17415">
                  <c:v>2.3299799999999999E-2</c:v>
                </c:pt>
                <c:pt idx="17416">
                  <c:v>2.2897199999999999E-2</c:v>
                </c:pt>
                <c:pt idx="17417">
                  <c:v>2.2738999999999999E-2</c:v>
                </c:pt>
                <c:pt idx="17418">
                  <c:v>2.2195300000000001E-2</c:v>
                </c:pt>
                <c:pt idx="17419">
                  <c:v>2.1835400000000001E-2</c:v>
                </c:pt>
                <c:pt idx="17420">
                  <c:v>2.1827200000000001E-2</c:v>
                </c:pt>
                <c:pt idx="17421">
                  <c:v>2.1708600000000002E-2</c:v>
                </c:pt>
                <c:pt idx="17422">
                  <c:v>2.14898E-2</c:v>
                </c:pt>
                <c:pt idx="17423">
                  <c:v>2.1280199999999999E-2</c:v>
                </c:pt>
                <c:pt idx="17424">
                  <c:v>2.1074499999999999E-2</c:v>
                </c:pt>
                <c:pt idx="17425">
                  <c:v>2.1109300000000001E-2</c:v>
                </c:pt>
                <c:pt idx="17426">
                  <c:v>2.1207799999999999E-2</c:v>
                </c:pt>
                <c:pt idx="17427">
                  <c:v>2.1374600000000001E-2</c:v>
                </c:pt>
                <c:pt idx="17428">
                  <c:v>2.1273899999999998E-2</c:v>
                </c:pt>
                <c:pt idx="17429">
                  <c:v>2.1306200000000001E-2</c:v>
                </c:pt>
                <c:pt idx="17430">
                  <c:v>2.16914E-2</c:v>
                </c:pt>
                <c:pt idx="17431">
                  <c:v>2.1695599999999999E-2</c:v>
                </c:pt>
                <c:pt idx="17432">
                  <c:v>2.19326E-2</c:v>
                </c:pt>
                <c:pt idx="17433">
                  <c:v>2.2417699999999999E-2</c:v>
                </c:pt>
                <c:pt idx="17434">
                  <c:v>2.2542099999999999E-2</c:v>
                </c:pt>
                <c:pt idx="17435">
                  <c:v>2.28995E-2</c:v>
                </c:pt>
                <c:pt idx="17436">
                  <c:v>2.3545900000000002E-2</c:v>
                </c:pt>
                <c:pt idx="17437">
                  <c:v>2.3703499999999999E-2</c:v>
                </c:pt>
                <c:pt idx="17438">
                  <c:v>2.4385E-2</c:v>
                </c:pt>
                <c:pt idx="17439">
                  <c:v>2.4715299999999999E-2</c:v>
                </c:pt>
                <c:pt idx="17440">
                  <c:v>2.5353000000000001E-2</c:v>
                </c:pt>
                <c:pt idx="17441">
                  <c:v>2.5811799999999999E-2</c:v>
                </c:pt>
                <c:pt idx="17442">
                  <c:v>2.6583099999999998E-2</c:v>
                </c:pt>
                <c:pt idx="17443">
                  <c:v>2.7228599999999999E-2</c:v>
                </c:pt>
                <c:pt idx="17444">
                  <c:v>2.78208E-2</c:v>
                </c:pt>
                <c:pt idx="17445">
                  <c:v>2.8517299999999999E-2</c:v>
                </c:pt>
                <c:pt idx="17446">
                  <c:v>2.9108999999999999E-2</c:v>
                </c:pt>
                <c:pt idx="17447">
                  <c:v>3.01138E-2</c:v>
                </c:pt>
                <c:pt idx="17448">
                  <c:v>3.0830699999999999E-2</c:v>
                </c:pt>
                <c:pt idx="17449">
                  <c:v>3.1725099999999999E-2</c:v>
                </c:pt>
                <c:pt idx="17450">
                  <c:v>3.2812500000000001E-2</c:v>
                </c:pt>
                <c:pt idx="17451">
                  <c:v>3.3598000000000003E-2</c:v>
                </c:pt>
                <c:pt idx="17452">
                  <c:v>3.4635399999999997E-2</c:v>
                </c:pt>
                <c:pt idx="17453">
                  <c:v>3.55848E-2</c:v>
                </c:pt>
                <c:pt idx="17454">
                  <c:v>3.6684899999999999E-2</c:v>
                </c:pt>
                <c:pt idx="17455">
                  <c:v>3.7815799999999997E-2</c:v>
                </c:pt>
                <c:pt idx="17456">
                  <c:v>3.88236E-2</c:v>
                </c:pt>
                <c:pt idx="17457">
                  <c:v>3.9846699999999999E-2</c:v>
                </c:pt>
                <c:pt idx="17458">
                  <c:v>4.1184800000000001E-2</c:v>
                </c:pt>
                <c:pt idx="17459">
                  <c:v>4.2180200000000001E-2</c:v>
                </c:pt>
                <c:pt idx="17460">
                  <c:v>4.3321699999999998E-2</c:v>
                </c:pt>
                <c:pt idx="17461">
                  <c:v>4.4444999999999998E-2</c:v>
                </c:pt>
                <c:pt idx="17462">
                  <c:v>4.54419E-2</c:v>
                </c:pt>
                <c:pt idx="17463">
                  <c:v>4.6849799999999997E-2</c:v>
                </c:pt>
                <c:pt idx="17464">
                  <c:v>4.7761699999999997E-2</c:v>
                </c:pt>
                <c:pt idx="17465">
                  <c:v>4.8988299999999999E-2</c:v>
                </c:pt>
                <c:pt idx="17466">
                  <c:v>5.0000299999999998E-2</c:v>
                </c:pt>
                <c:pt idx="17467">
                  <c:v>5.1332000000000003E-2</c:v>
                </c:pt>
                <c:pt idx="17468">
                  <c:v>5.2151799999999998E-2</c:v>
                </c:pt>
                <c:pt idx="17469">
                  <c:v>5.3423100000000001E-2</c:v>
                </c:pt>
                <c:pt idx="17470">
                  <c:v>5.4390000000000001E-2</c:v>
                </c:pt>
                <c:pt idx="17471">
                  <c:v>5.5504699999999997E-2</c:v>
                </c:pt>
                <c:pt idx="17472">
                  <c:v>5.6853399999999998E-2</c:v>
                </c:pt>
                <c:pt idx="17473">
                  <c:v>5.7789100000000003E-2</c:v>
                </c:pt>
                <c:pt idx="17474">
                  <c:v>5.8923700000000002E-2</c:v>
                </c:pt>
                <c:pt idx="17475">
                  <c:v>6.0073799999999997E-2</c:v>
                </c:pt>
                <c:pt idx="17476">
                  <c:v>6.1059799999999997E-2</c:v>
                </c:pt>
                <c:pt idx="17477">
                  <c:v>6.20987E-2</c:v>
                </c:pt>
                <c:pt idx="17478">
                  <c:v>6.3061199999999998E-2</c:v>
                </c:pt>
                <c:pt idx="17479">
                  <c:v>6.4239199999999996E-2</c:v>
                </c:pt>
                <c:pt idx="17480">
                  <c:v>6.5329700000000004E-2</c:v>
                </c:pt>
                <c:pt idx="17481">
                  <c:v>6.6302399999999997E-2</c:v>
                </c:pt>
                <c:pt idx="17482">
                  <c:v>6.7170300000000002E-2</c:v>
                </c:pt>
                <c:pt idx="17483">
                  <c:v>6.8211599999999997E-2</c:v>
                </c:pt>
                <c:pt idx="17484">
                  <c:v>6.9182400000000005E-2</c:v>
                </c:pt>
                <c:pt idx="17485">
                  <c:v>6.9772600000000004E-2</c:v>
                </c:pt>
                <c:pt idx="17486">
                  <c:v>7.0660000000000001E-2</c:v>
                </c:pt>
                <c:pt idx="17487">
                  <c:v>7.1225899999999995E-2</c:v>
                </c:pt>
                <c:pt idx="17488">
                  <c:v>7.2069800000000003E-2</c:v>
                </c:pt>
                <c:pt idx="17489">
                  <c:v>7.2383400000000001E-2</c:v>
                </c:pt>
                <c:pt idx="17490">
                  <c:v>7.3116700000000007E-2</c:v>
                </c:pt>
                <c:pt idx="17491">
                  <c:v>7.3426199999999997E-2</c:v>
                </c:pt>
                <c:pt idx="17492">
                  <c:v>7.3808600000000002E-2</c:v>
                </c:pt>
                <c:pt idx="17493">
                  <c:v>7.4238499999999999E-2</c:v>
                </c:pt>
                <c:pt idx="17494">
                  <c:v>7.4614899999999998E-2</c:v>
                </c:pt>
                <c:pt idx="17495">
                  <c:v>7.4714799999999998E-2</c:v>
                </c:pt>
                <c:pt idx="17496">
                  <c:v>7.4965400000000001E-2</c:v>
                </c:pt>
                <c:pt idx="17497">
                  <c:v>7.5264700000000004E-2</c:v>
                </c:pt>
                <c:pt idx="17498">
                  <c:v>7.5321799999999994E-2</c:v>
                </c:pt>
                <c:pt idx="17499">
                  <c:v>7.5405399999999997E-2</c:v>
                </c:pt>
                <c:pt idx="17500">
                  <c:v>7.5425900000000004E-2</c:v>
                </c:pt>
                <c:pt idx="17501">
                  <c:v>7.5268799999999997E-2</c:v>
                </c:pt>
                <c:pt idx="17502">
                  <c:v>7.5188000000000005E-2</c:v>
                </c:pt>
                <c:pt idx="17503">
                  <c:v>7.4990200000000007E-2</c:v>
                </c:pt>
                <c:pt idx="17504">
                  <c:v>7.4910400000000002E-2</c:v>
                </c:pt>
                <c:pt idx="17505">
                  <c:v>7.4487399999999995E-2</c:v>
                </c:pt>
                <c:pt idx="17506">
                  <c:v>7.4126399999999995E-2</c:v>
                </c:pt>
                <c:pt idx="17507">
                  <c:v>7.3878100000000002E-2</c:v>
                </c:pt>
                <c:pt idx="17508">
                  <c:v>7.3139200000000001E-2</c:v>
                </c:pt>
                <c:pt idx="17509">
                  <c:v>7.2637499999999994E-2</c:v>
                </c:pt>
                <c:pt idx="17510">
                  <c:v>7.2005700000000006E-2</c:v>
                </c:pt>
                <c:pt idx="17511">
                  <c:v>7.1318199999999998E-2</c:v>
                </c:pt>
                <c:pt idx="17512">
                  <c:v>7.0477700000000004E-2</c:v>
                </c:pt>
                <c:pt idx="17513">
                  <c:v>6.9713200000000003E-2</c:v>
                </c:pt>
                <c:pt idx="17514">
                  <c:v>6.8799899999999997E-2</c:v>
                </c:pt>
                <c:pt idx="17515">
                  <c:v>6.7784499999999998E-2</c:v>
                </c:pt>
                <c:pt idx="17516">
                  <c:v>6.6693500000000003E-2</c:v>
                </c:pt>
                <c:pt idx="17517">
                  <c:v>6.5621399999999996E-2</c:v>
                </c:pt>
                <c:pt idx="17518">
                  <c:v>6.4258899999999994E-2</c:v>
                </c:pt>
                <c:pt idx="17519">
                  <c:v>6.3018099999999994E-2</c:v>
                </c:pt>
                <c:pt idx="17520">
                  <c:v>6.1985600000000002E-2</c:v>
                </c:pt>
                <c:pt idx="17521">
                  <c:v>6.0602799999999998E-2</c:v>
                </c:pt>
                <c:pt idx="17522">
                  <c:v>5.9218E-2</c:v>
                </c:pt>
                <c:pt idx="17523">
                  <c:v>5.7898600000000001E-2</c:v>
                </c:pt>
                <c:pt idx="17524">
                  <c:v>5.6533699999999999E-2</c:v>
                </c:pt>
                <c:pt idx="17525">
                  <c:v>5.49814E-2</c:v>
                </c:pt>
                <c:pt idx="17526" formatCode="0.00E+00">
                  <c:v>5.3492900000000003E-2</c:v>
                </c:pt>
                <c:pt idx="17527">
                  <c:v>5.1890400000000003E-2</c:v>
                </c:pt>
                <c:pt idx="17528">
                  <c:v>4.9914500000000001E-2</c:v>
                </c:pt>
                <c:pt idx="17529">
                  <c:v>4.8390299999999997E-2</c:v>
                </c:pt>
                <c:pt idx="17530">
                  <c:v>4.6330400000000001E-2</c:v>
                </c:pt>
                <c:pt idx="17531">
                  <c:v>4.4391699999999999E-2</c:v>
                </c:pt>
                <c:pt idx="17532">
                  <c:v>4.2554599999999998E-2</c:v>
                </c:pt>
                <c:pt idx="17533">
                  <c:v>4.0429699999999999E-2</c:v>
                </c:pt>
                <c:pt idx="17534">
                  <c:v>3.8559099999999999E-2</c:v>
                </c:pt>
                <c:pt idx="17535">
                  <c:v>3.6119100000000001E-2</c:v>
                </c:pt>
                <c:pt idx="17536">
                  <c:v>3.4308199999999997E-2</c:v>
                </c:pt>
                <c:pt idx="17537">
                  <c:v>3.2084799999999997E-2</c:v>
                </c:pt>
                <c:pt idx="17538">
                  <c:v>2.98182E-2</c:v>
                </c:pt>
                <c:pt idx="17539">
                  <c:v>2.7876100000000001E-2</c:v>
                </c:pt>
                <c:pt idx="17540">
                  <c:v>2.5581599999999999E-2</c:v>
                </c:pt>
                <c:pt idx="17541">
                  <c:v>2.3171799999999999E-2</c:v>
                </c:pt>
                <c:pt idx="17542">
                  <c:v>2.0801099999999999E-2</c:v>
                </c:pt>
                <c:pt idx="17543">
                  <c:v>1.8601300000000001E-2</c:v>
                </c:pt>
                <c:pt idx="17544">
                  <c:v>1.6131599999999999E-2</c:v>
                </c:pt>
                <c:pt idx="17545">
                  <c:v>1.40013E-2</c:v>
                </c:pt>
                <c:pt idx="17546">
                  <c:v>1.14851E-2</c:v>
                </c:pt>
                <c:pt idx="17547">
                  <c:v>9.0926300000000009E-3</c:v>
                </c:pt>
                <c:pt idx="17548">
                  <c:v>6.77643E-3</c:v>
                </c:pt>
                <c:pt idx="17549">
                  <c:v>4.4093400000000003E-3</c:v>
                </c:pt>
                <c:pt idx="17550">
                  <c:v>1.9580399999999999E-3</c:v>
                </c:pt>
                <c:pt idx="17551">
                  <c:v>-6.6848400000000001E-4</c:v>
                </c:pt>
                <c:pt idx="17552">
                  <c:v>-3.07391E-3</c:v>
                </c:pt>
                <c:pt idx="17553">
                  <c:v>-5.6505000000000001E-3</c:v>
                </c:pt>
                <c:pt idx="17554">
                  <c:v>-8.1223200000000006E-3</c:v>
                </c:pt>
                <c:pt idx="17555">
                  <c:v>-1.06176E-2</c:v>
                </c:pt>
                <c:pt idx="17556">
                  <c:v>-1.3205700000000001E-2</c:v>
                </c:pt>
                <c:pt idx="17557">
                  <c:v>-1.5796999999999999E-2</c:v>
                </c:pt>
                <c:pt idx="17558">
                  <c:v>-1.8445699999999999E-2</c:v>
                </c:pt>
                <c:pt idx="17559">
                  <c:v>-2.0879499999999999E-2</c:v>
                </c:pt>
                <c:pt idx="17560">
                  <c:v>-2.3262700000000001E-2</c:v>
                </c:pt>
                <c:pt idx="17561">
                  <c:v>-2.5727E-2</c:v>
                </c:pt>
                <c:pt idx="17562">
                  <c:v>-2.82618E-2</c:v>
                </c:pt>
                <c:pt idx="17563">
                  <c:v>-3.08487E-2</c:v>
                </c:pt>
                <c:pt idx="17564">
                  <c:v>-3.3259999999999998E-2</c:v>
                </c:pt>
                <c:pt idx="17565">
                  <c:v>-3.5629300000000003E-2</c:v>
                </c:pt>
                <c:pt idx="17566">
                  <c:v>-3.8105600000000003E-2</c:v>
                </c:pt>
                <c:pt idx="17567">
                  <c:v>-4.0459700000000001E-2</c:v>
                </c:pt>
                <c:pt idx="17568">
                  <c:v>-4.3121399999999997E-2</c:v>
                </c:pt>
                <c:pt idx="17569">
                  <c:v>-4.5197899999999999E-2</c:v>
                </c:pt>
                <c:pt idx="17570">
                  <c:v>-4.7687599999999997E-2</c:v>
                </c:pt>
                <c:pt idx="17571">
                  <c:v>-4.9969300000000001E-2</c:v>
                </c:pt>
                <c:pt idx="17572">
                  <c:v>-5.2139499999999998E-2</c:v>
                </c:pt>
                <c:pt idx="17573">
                  <c:v>-5.4561600000000002E-2</c:v>
                </c:pt>
                <c:pt idx="17574">
                  <c:v>-5.6703700000000003E-2</c:v>
                </c:pt>
                <c:pt idx="17575">
                  <c:v>-5.9022199999999997E-2</c:v>
                </c:pt>
                <c:pt idx="17576">
                  <c:v>-6.11364E-2</c:v>
                </c:pt>
                <c:pt idx="17577">
                  <c:v>-6.3346200000000005E-2</c:v>
                </c:pt>
                <c:pt idx="17578">
                  <c:v>-6.5520900000000007E-2</c:v>
                </c:pt>
                <c:pt idx="17579">
                  <c:v>-6.7669400000000005E-2</c:v>
                </c:pt>
                <c:pt idx="17580">
                  <c:v>-6.9423299999999993E-2</c:v>
                </c:pt>
                <c:pt idx="17581">
                  <c:v>-7.1398100000000006E-2</c:v>
                </c:pt>
                <c:pt idx="17582">
                  <c:v>-7.3211999999999999E-2</c:v>
                </c:pt>
                <c:pt idx="17583">
                  <c:v>-7.5096399999999994E-2</c:v>
                </c:pt>
                <c:pt idx="17584">
                  <c:v>-7.66564E-2</c:v>
                </c:pt>
                <c:pt idx="17585">
                  <c:v>-7.8513899999999998E-2</c:v>
                </c:pt>
                <c:pt idx="17586">
                  <c:v>-7.9852099999999995E-2</c:v>
                </c:pt>
                <c:pt idx="17587">
                  <c:v>-8.1628999999999993E-2</c:v>
                </c:pt>
                <c:pt idx="17588">
                  <c:v>-8.3068500000000003E-2</c:v>
                </c:pt>
                <c:pt idx="17589">
                  <c:v>-8.4610099999999994E-2</c:v>
                </c:pt>
                <c:pt idx="17590">
                  <c:v>-8.6029900000000006E-2</c:v>
                </c:pt>
                <c:pt idx="17591">
                  <c:v>-8.7178900000000004E-2</c:v>
                </c:pt>
                <c:pt idx="17592">
                  <c:v>-8.8763300000000003E-2</c:v>
                </c:pt>
                <c:pt idx="17593">
                  <c:v>-8.9594099999999996E-2</c:v>
                </c:pt>
                <c:pt idx="17594">
                  <c:v>-9.0787599999999996E-2</c:v>
                </c:pt>
                <c:pt idx="17595">
                  <c:v>-9.1995199999999999E-2</c:v>
                </c:pt>
                <c:pt idx="17596">
                  <c:v>-9.2738600000000004E-2</c:v>
                </c:pt>
                <c:pt idx="17597">
                  <c:v>-9.3814599999999998E-2</c:v>
                </c:pt>
                <c:pt idx="17598">
                  <c:v>-9.5016900000000001E-2</c:v>
                </c:pt>
                <c:pt idx="17599">
                  <c:v>-9.5570699999999995E-2</c:v>
                </c:pt>
                <c:pt idx="17600">
                  <c:v>-9.6731899999999996E-2</c:v>
                </c:pt>
                <c:pt idx="17601">
                  <c:v>-9.7332199999999994E-2</c:v>
                </c:pt>
                <c:pt idx="17602">
                  <c:v>-9.7981799999999994E-2</c:v>
                </c:pt>
                <c:pt idx="17603">
                  <c:v>-9.8689799999999994E-2</c:v>
                </c:pt>
                <c:pt idx="17604">
                  <c:v>-9.9288100000000004E-2</c:v>
                </c:pt>
                <c:pt idx="17605">
                  <c:v>-9.9551600000000004E-2</c:v>
                </c:pt>
                <c:pt idx="17606">
                  <c:v>-9.9947099999999997E-2</c:v>
                </c:pt>
                <c:pt idx="17607">
                  <c:v>-0.100235</c:v>
                </c:pt>
                <c:pt idx="17608">
                  <c:v>-0.100507</c:v>
                </c:pt>
                <c:pt idx="17609">
                  <c:v>-0.100604</c:v>
                </c:pt>
                <c:pt idx="17610">
                  <c:v>-0.10066700000000001</c:v>
                </c:pt>
                <c:pt idx="17611">
                  <c:v>-0.1009</c:v>
                </c:pt>
                <c:pt idx="17612">
                  <c:v>-0.100477</c:v>
                </c:pt>
                <c:pt idx="17613">
                  <c:v>-0.100615</c:v>
                </c:pt>
                <c:pt idx="17614">
                  <c:v>-0.10043100000000001</c:v>
                </c:pt>
                <c:pt idx="17615">
                  <c:v>-0.10029100000000001</c:v>
                </c:pt>
                <c:pt idx="17616">
                  <c:v>-0.10001699999999999</c:v>
                </c:pt>
                <c:pt idx="17617">
                  <c:v>-9.9840799999999993E-2</c:v>
                </c:pt>
                <c:pt idx="17618">
                  <c:v>-9.9519099999999999E-2</c:v>
                </c:pt>
                <c:pt idx="17619">
                  <c:v>-9.9036399999999997E-2</c:v>
                </c:pt>
                <c:pt idx="17620">
                  <c:v>-9.8777699999999996E-2</c:v>
                </c:pt>
                <c:pt idx="17621">
                  <c:v>-9.8080100000000003E-2</c:v>
                </c:pt>
                <c:pt idx="17622">
                  <c:v>-9.7579299999999994E-2</c:v>
                </c:pt>
                <c:pt idx="17623">
                  <c:v>-9.7249699999999994E-2</c:v>
                </c:pt>
                <c:pt idx="17624">
                  <c:v>-9.65834E-2</c:v>
                </c:pt>
                <c:pt idx="17625">
                  <c:v>-9.6118300000000004E-2</c:v>
                </c:pt>
                <c:pt idx="17626">
                  <c:v>-9.5321799999999998E-2</c:v>
                </c:pt>
                <c:pt idx="17627">
                  <c:v>-9.4717599999999999E-2</c:v>
                </c:pt>
                <c:pt idx="17628">
                  <c:v>-9.3901100000000001E-2</c:v>
                </c:pt>
                <c:pt idx="17629">
                  <c:v>-9.3518699999999996E-2</c:v>
                </c:pt>
                <c:pt idx="17630">
                  <c:v>-9.2629600000000006E-2</c:v>
                </c:pt>
                <c:pt idx="17631">
                  <c:v>-9.1944799999999993E-2</c:v>
                </c:pt>
                <c:pt idx="17632">
                  <c:v>-9.0994699999999998E-2</c:v>
                </c:pt>
                <c:pt idx="17633">
                  <c:v>-9.0395199999999995E-2</c:v>
                </c:pt>
                <c:pt idx="17634">
                  <c:v>-8.9362499999999997E-2</c:v>
                </c:pt>
                <c:pt idx="17635">
                  <c:v>-8.8703299999999999E-2</c:v>
                </c:pt>
                <c:pt idx="17636">
                  <c:v>-8.8009000000000004E-2</c:v>
                </c:pt>
                <c:pt idx="17637">
                  <c:v>-8.7044499999999997E-2</c:v>
                </c:pt>
                <c:pt idx="17638">
                  <c:v>-8.6212300000000006E-2</c:v>
                </c:pt>
                <c:pt idx="17639">
                  <c:v>-8.5431400000000005E-2</c:v>
                </c:pt>
                <c:pt idx="17640">
                  <c:v>-8.4572099999999997E-2</c:v>
                </c:pt>
                <c:pt idx="17641">
                  <c:v>-8.3688700000000005E-2</c:v>
                </c:pt>
                <c:pt idx="17642">
                  <c:v>-8.2855399999999996E-2</c:v>
                </c:pt>
                <c:pt idx="17643">
                  <c:v>-8.2002199999999997E-2</c:v>
                </c:pt>
                <c:pt idx="17644">
                  <c:v>-8.1080299999999994E-2</c:v>
                </c:pt>
                <c:pt idx="17645">
                  <c:v>-8.0397099999999999E-2</c:v>
                </c:pt>
                <c:pt idx="17646">
                  <c:v>-7.9591800000000004E-2</c:v>
                </c:pt>
                <c:pt idx="17647">
                  <c:v>-7.9000399999999998E-2</c:v>
                </c:pt>
                <c:pt idx="17648">
                  <c:v>-7.8107700000000002E-2</c:v>
                </c:pt>
                <c:pt idx="17649">
                  <c:v>-7.7598500000000001E-2</c:v>
                </c:pt>
                <c:pt idx="17650">
                  <c:v>-7.6941599999999999E-2</c:v>
                </c:pt>
                <c:pt idx="17651">
                  <c:v>-7.6317700000000002E-2</c:v>
                </c:pt>
                <c:pt idx="17652">
                  <c:v>-7.5779700000000005E-2</c:v>
                </c:pt>
                <c:pt idx="17653">
                  <c:v>-7.5228600000000007E-2</c:v>
                </c:pt>
                <c:pt idx="17654">
                  <c:v>-7.4570700000000004E-2</c:v>
                </c:pt>
                <c:pt idx="17655">
                  <c:v>-7.4036500000000005E-2</c:v>
                </c:pt>
                <c:pt idx="17656">
                  <c:v>-7.3734800000000003E-2</c:v>
                </c:pt>
                <c:pt idx="17657">
                  <c:v>-7.3407200000000006E-2</c:v>
                </c:pt>
                <c:pt idx="17658">
                  <c:v>-7.28848E-2</c:v>
                </c:pt>
                <c:pt idx="17659">
                  <c:v>-7.2623499999999994E-2</c:v>
                </c:pt>
                <c:pt idx="17660">
                  <c:v>-7.2436100000000003E-2</c:v>
                </c:pt>
                <c:pt idx="17661">
                  <c:v>-7.2440099999999993E-2</c:v>
                </c:pt>
                <c:pt idx="17662">
                  <c:v>-7.2380600000000003E-2</c:v>
                </c:pt>
                <c:pt idx="17663">
                  <c:v>-7.2338600000000003E-2</c:v>
                </c:pt>
                <c:pt idx="17664">
                  <c:v>-7.2384100000000007E-2</c:v>
                </c:pt>
                <c:pt idx="17665">
                  <c:v>-7.2381399999999999E-2</c:v>
                </c:pt>
                <c:pt idx="17666">
                  <c:v>-7.2584399999999993E-2</c:v>
                </c:pt>
                <c:pt idx="17667">
                  <c:v>-7.2551599999999994E-2</c:v>
                </c:pt>
                <c:pt idx="17668">
                  <c:v>-7.2947700000000004E-2</c:v>
                </c:pt>
                <c:pt idx="17669">
                  <c:v>-7.3129100000000002E-2</c:v>
                </c:pt>
                <c:pt idx="17670">
                  <c:v>-7.3492000000000002E-2</c:v>
                </c:pt>
                <c:pt idx="17671">
                  <c:v>-7.3856099999999994E-2</c:v>
                </c:pt>
                <c:pt idx="17672">
                  <c:v>-7.4258900000000003E-2</c:v>
                </c:pt>
                <c:pt idx="17673">
                  <c:v>-7.4884199999999998E-2</c:v>
                </c:pt>
                <c:pt idx="17674">
                  <c:v>-7.5382400000000002E-2</c:v>
                </c:pt>
                <c:pt idx="17675">
                  <c:v>-7.6171000000000003E-2</c:v>
                </c:pt>
                <c:pt idx="17676">
                  <c:v>-7.6766699999999993E-2</c:v>
                </c:pt>
                <c:pt idx="17677">
                  <c:v>-7.7776999999999999E-2</c:v>
                </c:pt>
                <c:pt idx="17678">
                  <c:v>-7.8653500000000001E-2</c:v>
                </c:pt>
                <c:pt idx="17679">
                  <c:v>-7.9545599999999994E-2</c:v>
                </c:pt>
                <c:pt idx="17680">
                  <c:v>-8.0607600000000001E-2</c:v>
                </c:pt>
                <c:pt idx="17681">
                  <c:v>-8.1517099999999995E-2</c:v>
                </c:pt>
                <c:pt idx="17682">
                  <c:v>-8.26683E-2</c:v>
                </c:pt>
                <c:pt idx="17683">
                  <c:v>-8.4150299999999997E-2</c:v>
                </c:pt>
                <c:pt idx="17684">
                  <c:v>-8.5251900000000005E-2</c:v>
                </c:pt>
                <c:pt idx="17685">
                  <c:v>-8.6575100000000002E-2</c:v>
                </c:pt>
                <c:pt idx="17686">
                  <c:v>-8.8180499999999995E-2</c:v>
                </c:pt>
                <c:pt idx="17687">
                  <c:v>-8.9774000000000007E-2</c:v>
                </c:pt>
                <c:pt idx="17688">
                  <c:v>-9.1235700000000003E-2</c:v>
                </c:pt>
                <c:pt idx="17689">
                  <c:v>-9.2896900000000004E-2</c:v>
                </c:pt>
                <c:pt idx="17690">
                  <c:v>-9.4679399999999997E-2</c:v>
                </c:pt>
                <c:pt idx="17691">
                  <c:v>-9.6387500000000001E-2</c:v>
                </c:pt>
                <c:pt idx="17692">
                  <c:v>-9.8223500000000005E-2</c:v>
                </c:pt>
                <c:pt idx="17693">
                  <c:v>-0.10007199999999999</c:v>
                </c:pt>
                <c:pt idx="17694">
                  <c:v>-0.101948</c:v>
                </c:pt>
                <c:pt idx="17695">
                  <c:v>-0.103822</c:v>
                </c:pt>
                <c:pt idx="17696">
                  <c:v>-0.105974</c:v>
                </c:pt>
                <c:pt idx="17697">
                  <c:v>-0.107964</c:v>
                </c:pt>
                <c:pt idx="17698">
                  <c:v>-0.11024100000000001</c:v>
                </c:pt>
                <c:pt idx="17699">
                  <c:v>-0.112397</c:v>
                </c:pt>
                <c:pt idx="17700">
                  <c:v>-0.11454300000000001</c:v>
                </c:pt>
                <c:pt idx="17701">
                  <c:v>-0.116967</c:v>
                </c:pt>
                <c:pt idx="17702">
                  <c:v>-0.11944299999999999</c:v>
                </c:pt>
                <c:pt idx="17703">
                  <c:v>-0.12162100000000001</c:v>
                </c:pt>
                <c:pt idx="17704">
                  <c:v>-0.123916</c:v>
                </c:pt>
                <c:pt idx="17705">
                  <c:v>-0.126443</c:v>
                </c:pt>
                <c:pt idx="17706">
                  <c:v>-0.12906300000000001</c:v>
                </c:pt>
                <c:pt idx="17707">
                  <c:v>-0.13177</c:v>
                </c:pt>
                <c:pt idx="17708">
                  <c:v>-0.13408300000000001</c:v>
                </c:pt>
                <c:pt idx="17709">
                  <c:v>-0.136764</c:v>
                </c:pt>
                <c:pt idx="17710">
                  <c:v>-0.13933599999999999</c:v>
                </c:pt>
                <c:pt idx="17711">
                  <c:v>-0.14178099999999999</c:v>
                </c:pt>
                <c:pt idx="17712">
                  <c:v>-0.14468700000000001</c:v>
                </c:pt>
                <c:pt idx="17713">
                  <c:v>-0.14731900000000001</c:v>
                </c:pt>
                <c:pt idx="17714">
                  <c:v>-0.14994499999999999</c:v>
                </c:pt>
                <c:pt idx="17715">
                  <c:v>-0.152554</c:v>
                </c:pt>
                <c:pt idx="17716">
                  <c:v>-0.15536900000000001</c:v>
                </c:pt>
                <c:pt idx="17717">
                  <c:v>-0.15811900000000001</c:v>
                </c:pt>
                <c:pt idx="17718">
                  <c:v>-0.16075700000000001</c:v>
                </c:pt>
                <c:pt idx="17719">
                  <c:v>-0.163387</c:v>
                </c:pt>
                <c:pt idx="17720">
                  <c:v>-0.16614100000000001</c:v>
                </c:pt>
                <c:pt idx="17721">
                  <c:v>-0.16874800000000001</c:v>
                </c:pt>
                <c:pt idx="17722">
                  <c:v>-0.17132</c:v>
                </c:pt>
                <c:pt idx="17723">
                  <c:v>-0.174011</c:v>
                </c:pt>
                <c:pt idx="17724">
                  <c:v>-0.176592</c:v>
                </c:pt>
                <c:pt idx="17725">
                  <c:v>-0.17932400000000001</c:v>
                </c:pt>
                <c:pt idx="17726">
                  <c:v>-0.181897</c:v>
                </c:pt>
                <c:pt idx="17727">
                  <c:v>-0.18450900000000001</c:v>
                </c:pt>
                <c:pt idx="17728">
                  <c:v>-0.187088</c:v>
                </c:pt>
                <c:pt idx="17729">
                  <c:v>-0.18978100000000001</c:v>
                </c:pt>
                <c:pt idx="17730">
                  <c:v>-0.19244</c:v>
                </c:pt>
                <c:pt idx="17731">
                  <c:v>-0.19475300000000001</c:v>
                </c:pt>
                <c:pt idx="17732">
                  <c:v>-0.19749800000000001</c:v>
                </c:pt>
                <c:pt idx="17733">
                  <c:v>-0.19984099999999999</c:v>
                </c:pt>
                <c:pt idx="17734">
                  <c:v>-0.202185</c:v>
                </c:pt>
                <c:pt idx="17735">
                  <c:v>-0.20433699999999999</c:v>
                </c:pt>
                <c:pt idx="17736">
                  <c:v>-0.20678299999999999</c:v>
                </c:pt>
                <c:pt idx="17737">
                  <c:v>-0.20909800000000001</c:v>
                </c:pt>
                <c:pt idx="17738">
                  <c:v>-0.211232</c:v>
                </c:pt>
                <c:pt idx="17739">
                  <c:v>-0.21327599999999999</c:v>
                </c:pt>
                <c:pt idx="17740">
                  <c:v>-0.215396</c:v>
                </c:pt>
                <c:pt idx="17741">
                  <c:v>-0.21745700000000001</c:v>
                </c:pt>
                <c:pt idx="17742">
                  <c:v>-0.21959999999999999</c:v>
                </c:pt>
                <c:pt idx="17743">
                  <c:v>-0.22157199999999999</c:v>
                </c:pt>
                <c:pt idx="17744">
                  <c:v>-0.22345400000000001</c:v>
                </c:pt>
                <c:pt idx="17745">
                  <c:v>-0.22523499999999999</c:v>
                </c:pt>
                <c:pt idx="17746">
                  <c:v>-0.226911</c:v>
                </c:pt>
                <c:pt idx="17747">
                  <c:v>-0.22867899999999999</c:v>
                </c:pt>
                <c:pt idx="17748">
                  <c:v>-0.23036899999999999</c:v>
                </c:pt>
                <c:pt idx="17749">
                  <c:v>-0.23194999999999999</c:v>
                </c:pt>
                <c:pt idx="17750">
                  <c:v>-0.23332600000000001</c:v>
                </c:pt>
                <c:pt idx="17751">
                  <c:v>-0.23472299999999999</c:v>
                </c:pt>
                <c:pt idx="17752">
                  <c:v>-0.23596800000000001</c:v>
                </c:pt>
                <c:pt idx="17753">
                  <c:v>-0.23726900000000001</c:v>
                </c:pt>
                <c:pt idx="17754">
                  <c:v>-0.23839199999999999</c:v>
                </c:pt>
                <c:pt idx="17755">
                  <c:v>-0.23949799999999999</c:v>
                </c:pt>
                <c:pt idx="17756">
                  <c:v>-0.240262</c:v>
                </c:pt>
                <c:pt idx="17757">
                  <c:v>-0.24144599999999999</c:v>
                </c:pt>
                <c:pt idx="17758">
                  <c:v>-0.24218000000000001</c:v>
                </c:pt>
                <c:pt idx="17759">
                  <c:v>-0.243004</c:v>
                </c:pt>
                <c:pt idx="17760">
                  <c:v>-0.24368400000000001</c:v>
                </c:pt>
                <c:pt idx="17761">
                  <c:v>-0.244278</c:v>
                </c:pt>
                <c:pt idx="17762">
                  <c:v>-0.244699</c:v>
                </c:pt>
                <c:pt idx="17763">
                  <c:v>-0.24529599999999999</c:v>
                </c:pt>
                <c:pt idx="17764">
                  <c:v>-0.24551899999999999</c:v>
                </c:pt>
                <c:pt idx="17765">
                  <c:v>-0.24569099999999999</c:v>
                </c:pt>
                <c:pt idx="17766">
                  <c:v>-0.24615699999999999</c:v>
                </c:pt>
                <c:pt idx="17767">
                  <c:v>-0.24633099999999999</c:v>
                </c:pt>
                <c:pt idx="17768">
                  <c:v>-0.24632499999999999</c:v>
                </c:pt>
                <c:pt idx="17769">
                  <c:v>-0.24633099999999999</c:v>
                </c:pt>
                <c:pt idx="17770">
                  <c:v>-0.24621399999999999</c:v>
                </c:pt>
                <c:pt idx="17771">
                  <c:v>-0.246282</c:v>
                </c:pt>
                <c:pt idx="17772">
                  <c:v>-0.246036</c:v>
                </c:pt>
                <c:pt idx="17773">
                  <c:v>-0.245838</c:v>
                </c:pt>
                <c:pt idx="17774">
                  <c:v>-0.24548400000000001</c:v>
                </c:pt>
                <c:pt idx="17775">
                  <c:v>-0.244814</c:v>
                </c:pt>
                <c:pt idx="17776">
                  <c:v>-0.24443699999999999</c:v>
                </c:pt>
                <c:pt idx="17777">
                  <c:v>-0.24395500000000001</c:v>
                </c:pt>
                <c:pt idx="17778">
                  <c:v>-0.24318799999999999</c:v>
                </c:pt>
                <c:pt idx="17779">
                  <c:v>-0.242339</c:v>
                </c:pt>
                <c:pt idx="17780">
                  <c:v>-0.241589</c:v>
                </c:pt>
                <c:pt idx="17781">
                  <c:v>-0.24065900000000001</c:v>
                </c:pt>
                <c:pt idx="17782">
                  <c:v>-0.23969099999999999</c:v>
                </c:pt>
                <c:pt idx="17783">
                  <c:v>-0.238484</c:v>
                </c:pt>
                <c:pt idx="17784">
                  <c:v>-0.237429</c:v>
                </c:pt>
                <c:pt idx="17785">
                  <c:v>-0.23619100000000001</c:v>
                </c:pt>
                <c:pt idx="17786">
                  <c:v>-0.23494699999999999</c:v>
                </c:pt>
                <c:pt idx="17787">
                  <c:v>-0.23380000000000001</c:v>
                </c:pt>
                <c:pt idx="17788">
                  <c:v>-0.23215</c:v>
                </c:pt>
                <c:pt idx="17789">
                  <c:v>-0.23105600000000001</c:v>
                </c:pt>
                <c:pt idx="17790">
                  <c:v>-0.229548</c:v>
                </c:pt>
                <c:pt idx="17791">
                  <c:v>-0.22817999999999999</c:v>
                </c:pt>
                <c:pt idx="17792">
                  <c:v>-0.226829</c:v>
                </c:pt>
                <c:pt idx="17793">
                  <c:v>-0.224995</c:v>
                </c:pt>
                <c:pt idx="17794">
                  <c:v>-0.22346299999999999</c:v>
                </c:pt>
                <c:pt idx="17795">
                  <c:v>-0.22169900000000001</c:v>
                </c:pt>
                <c:pt idx="17796">
                  <c:v>-0.22031000000000001</c:v>
                </c:pt>
                <c:pt idx="17797">
                  <c:v>-0.21840399999999999</c:v>
                </c:pt>
                <c:pt idx="17798">
                  <c:v>-0.21647</c:v>
                </c:pt>
                <c:pt idx="17799">
                  <c:v>-0.214806</c:v>
                </c:pt>
                <c:pt idx="17800">
                  <c:v>-0.212945</c:v>
                </c:pt>
                <c:pt idx="17801">
                  <c:v>-0.211114</c:v>
                </c:pt>
                <c:pt idx="17802">
                  <c:v>-0.20908499999999999</c:v>
                </c:pt>
                <c:pt idx="17803">
                  <c:v>-0.20732100000000001</c:v>
                </c:pt>
                <c:pt idx="17804">
                  <c:v>-0.205125</c:v>
                </c:pt>
                <c:pt idx="17805">
                  <c:v>-0.20313300000000001</c:v>
                </c:pt>
                <c:pt idx="17806">
                  <c:v>-0.20127300000000001</c:v>
                </c:pt>
                <c:pt idx="17807">
                  <c:v>-0.19925200000000001</c:v>
                </c:pt>
                <c:pt idx="17808">
                  <c:v>-0.197076</c:v>
                </c:pt>
                <c:pt idx="17809">
                  <c:v>-0.195077</c:v>
                </c:pt>
                <c:pt idx="17810">
                  <c:v>-0.19320000000000001</c:v>
                </c:pt>
                <c:pt idx="17811">
                  <c:v>-0.19117999999999999</c:v>
                </c:pt>
                <c:pt idx="17812">
                  <c:v>-0.189301</c:v>
                </c:pt>
                <c:pt idx="17813">
                  <c:v>-0.18707399999999999</c:v>
                </c:pt>
                <c:pt idx="17814">
                  <c:v>-0.185201</c:v>
                </c:pt>
                <c:pt idx="17815">
                  <c:v>-0.18287400000000001</c:v>
                </c:pt>
                <c:pt idx="17816">
                  <c:v>-0.18119299999999999</c:v>
                </c:pt>
                <c:pt idx="17817">
                  <c:v>-0.179202</c:v>
                </c:pt>
                <c:pt idx="17818">
                  <c:v>-0.17702899999999999</c:v>
                </c:pt>
                <c:pt idx="17819">
                  <c:v>-0.175178</c:v>
                </c:pt>
                <c:pt idx="17820">
                  <c:v>-0.17310400000000001</c:v>
                </c:pt>
                <c:pt idx="17821">
                  <c:v>-0.17135</c:v>
                </c:pt>
                <c:pt idx="17822">
                  <c:v>-0.169404</c:v>
                </c:pt>
                <c:pt idx="17823">
                  <c:v>-0.167489</c:v>
                </c:pt>
                <c:pt idx="17824">
                  <c:v>-0.165574</c:v>
                </c:pt>
                <c:pt idx="17825">
                  <c:v>-0.163635</c:v>
                </c:pt>
                <c:pt idx="17826">
                  <c:v>-0.161888</c:v>
                </c:pt>
                <c:pt idx="17827">
                  <c:v>-0.16009499999999999</c:v>
                </c:pt>
                <c:pt idx="17828">
                  <c:v>-0.15831999999999999</c:v>
                </c:pt>
                <c:pt idx="17829">
                  <c:v>-0.156606</c:v>
                </c:pt>
                <c:pt idx="17830">
                  <c:v>-0.15515000000000001</c:v>
                </c:pt>
                <c:pt idx="17831">
                  <c:v>-0.15317900000000001</c:v>
                </c:pt>
                <c:pt idx="17832">
                  <c:v>-0.15178800000000001</c:v>
                </c:pt>
                <c:pt idx="17833">
                  <c:v>-0.15040999999999999</c:v>
                </c:pt>
                <c:pt idx="17834">
                  <c:v>-0.148841</c:v>
                </c:pt>
                <c:pt idx="17835">
                  <c:v>-0.14737600000000001</c:v>
                </c:pt>
                <c:pt idx="17836">
                  <c:v>-0.14596999999999999</c:v>
                </c:pt>
                <c:pt idx="17837">
                  <c:v>-0.144708</c:v>
                </c:pt>
                <c:pt idx="17838">
                  <c:v>-0.14327200000000001</c:v>
                </c:pt>
                <c:pt idx="17839">
                  <c:v>-0.14200299999999999</c:v>
                </c:pt>
                <c:pt idx="17840">
                  <c:v>-0.14088100000000001</c:v>
                </c:pt>
                <c:pt idx="17841">
                  <c:v>-0.13952500000000001</c:v>
                </c:pt>
                <c:pt idx="17842">
                  <c:v>-0.138346</c:v>
                </c:pt>
                <c:pt idx="17843">
                  <c:v>-0.13741200000000001</c:v>
                </c:pt>
                <c:pt idx="17844">
                  <c:v>-0.136217</c:v>
                </c:pt>
                <c:pt idx="17845">
                  <c:v>-0.13516900000000001</c:v>
                </c:pt>
                <c:pt idx="17846">
                  <c:v>-0.13433</c:v>
                </c:pt>
                <c:pt idx="17847">
                  <c:v>-0.13334499999999999</c:v>
                </c:pt>
                <c:pt idx="17848">
                  <c:v>-0.13254299999999999</c:v>
                </c:pt>
                <c:pt idx="17849">
                  <c:v>-0.13162199999999999</c:v>
                </c:pt>
                <c:pt idx="17850">
                  <c:v>-0.13104199999999999</c:v>
                </c:pt>
                <c:pt idx="17851">
                  <c:v>-0.13016800000000001</c:v>
                </c:pt>
                <c:pt idx="17852">
                  <c:v>-0.12928799999999999</c:v>
                </c:pt>
                <c:pt idx="17853">
                  <c:v>-0.128939</c:v>
                </c:pt>
                <c:pt idx="17854">
                  <c:v>-0.12829599999999999</c:v>
                </c:pt>
                <c:pt idx="17855">
                  <c:v>-0.12771099999999999</c:v>
                </c:pt>
                <c:pt idx="17856">
                  <c:v>-0.12735399999999999</c:v>
                </c:pt>
                <c:pt idx="17857">
                  <c:v>-0.12696199999999999</c:v>
                </c:pt>
                <c:pt idx="17858">
                  <c:v>-0.12645000000000001</c:v>
                </c:pt>
                <c:pt idx="17859">
                  <c:v>-0.12637999999999999</c:v>
                </c:pt>
                <c:pt idx="17860">
                  <c:v>-0.125911</c:v>
                </c:pt>
                <c:pt idx="17861">
                  <c:v>-0.125809</c:v>
                </c:pt>
                <c:pt idx="17862">
                  <c:v>-0.12553600000000001</c:v>
                </c:pt>
                <c:pt idx="17863">
                  <c:v>-0.125557</c:v>
                </c:pt>
                <c:pt idx="17864">
                  <c:v>-0.125253</c:v>
                </c:pt>
                <c:pt idx="17865">
                  <c:v>-0.12511900000000001</c:v>
                </c:pt>
                <c:pt idx="17866">
                  <c:v>-0.12509999999999999</c:v>
                </c:pt>
                <c:pt idx="17867">
                  <c:v>-0.124958</c:v>
                </c:pt>
                <c:pt idx="17868">
                  <c:v>-0.124913</c:v>
                </c:pt>
                <c:pt idx="17869">
                  <c:v>-0.124913</c:v>
                </c:pt>
                <c:pt idx="17870">
                  <c:v>-0.124778</c:v>
                </c:pt>
                <c:pt idx="17871">
                  <c:v>-0.124739</c:v>
                </c:pt>
                <c:pt idx="17872">
                  <c:v>-0.124684</c:v>
                </c:pt>
                <c:pt idx="17873">
                  <c:v>-0.124789</c:v>
                </c:pt>
                <c:pt idx="17874">
                  <c:v>-0.12449</c:v>
                </c:pt>
                <c:pt idx="17875">
                  <c:v>-0.12500700000000001</c:v>
                </c:pt>
                <c:pt idx="17876">
                  <c:v>-0.124845</c:v>
                </c:pt>
                <c:pt idx="17877">
                  <c:v>-0.124863</c:v>
                </c:pt>
                <c:pt idx="17878">
                  <c:v>-0.12482699999999999</c:v>
                </c:pt>
                <c:pt idx="17879">
                  <c:v>-0.125109</c:v>
                </c:pt>
                <c:pt idx="17880">
                  <c:v>-0.12524199999999999</c:v>
                </c:pt>
                <c:pt idx="17881">
                  <c:v>-0.125086</c:v>
                </c:pt>
                <c:pt idx="17882">
                  <c:v>-0.12534600000000001</c:v>
                </c:pt>
                <c:pt idx="17883">
                  <c:v>-0.125338</c:v>
                </c:pt>
                <c:pt idx="17884">
                  <c:v>-0.12529000000000001</c:v>
                </c:pt>
                <c:pt idx="17885">
                  <c:v>-0.12542200000000001</c:v>
                </c:pt>
                <c:pt idx="17886">
                  <c:v>-0.12538299999999999</c:v>
                </c:pt>
                <c:pt idx="17887">
                  <c:v>-0.12518299999999999</c:v>
                </c:pt>
                <c:pt idx="17888">
                  <c:v>-0.12515799999999999</c:v>
                </c:pt>
                <c:pt idx="17889">
                  <c:v>-0.12503400000000001</c:v>
                </c:pt>
                <c:pt idx="17890">
                  <c:v>-0.12485599999999999</c:v>
                </c:pt>
                <c:pt idx="17891">
                  <c:v>-0.12460300000000001</c:v>
                </c:pt>
                <c:pt idx="17892">
                  <c:v>-0.12442499999999999</c:v>
                </c:pt>
                <c:pt idx="17893">
                  <c:v>-0.124102</c:v>
                </c:pt>
                <c:pt idx="17894">
                  <c:v>-0.123885</c:v>
                </c:pt>
                <c:pt idx="17895">
                  <c:v>-0.123755</c:v>
                </c:pt>
                <c:pt idx="17896">
                  <c:v>-0.12310599999999999</c:v>
                </c:pt>
                <c:pt idx="17897">
                  <c:v>-0.122904</c:v>
                </c:pt>
                <c:pt idx="17898">
                  <c:v>-0.12246600000000001</c:v>
                </c:pt>
                <c:pt idx="17899">
                  <c:v>-0.122221</c:v>
                </c:pt>
                <c:pt idx="17900">
                  <c:v>-0.121599</c:v>
                </c:pt>
                <c:pt idx="17901">
                  <c:v>-0.12124</c:v>
                </c:pt>
                <c:pt idx="17902">
                  <c:v>-0.120826</c:v>
                </c:pt>
                <c:pt idx="17903">
                  <c:v>-0.120092</c:v>
                </c:pt>
                <c:pt idx="17904">
                  <c:v>-0.119496</c:v>
                </c:pt>
                <c:pt idx="17905">
                  <c:v>-0.11876299999999999</c:v>
                </c:pt>
                <c:pt idx="17906">
                  <c:v>-0.118169</c:v>
                </c:pt>
                <c:pt idx="17907">
                  <c:v>-0.117081</c:v>
                </c:pt>
                <c:pt idx="17908">
                  <c:v>-0.116164</c:v>
                </c:pt>
                <c:pt idx="17909">
                  <c:v>-0.115137</c:v>
                </c:pt>
                <c:pt idx="17910">
                  <c:v>-0.11377900000000001</c:v>
                </c:pt>
                <c:pt idx="17911">
                  <c:v>-0.11271299999999999</c:v>
                </c:pt>
                <c:pt idx="17912">
                  <c:v>-0.11142299999999999</c:v>
                </c:pt>
                <c:pt idx="17913">
                  <c:v>-0.110037</c:v>
                </c:pt>
                <c:pt idx="17914">
                  <c:v>-0.10846600000000001</c:v>
                </c:pt>
                <c:pt idx="17915">
                  <c:v>-0.106889</c:v>
                </c:pt>
                <c:pt idx="17916">
                  <c:v>-0.105186</c:v>
                </c:pt>
                <c:pt idx="17917">
                  <c:v>-0.103671</c:v>
                </c:pt>
                <c:pt idx="17918">
                  <c:v>-0.10191</c:v>
                </c:pt>
                <c:pt idx="17919">
                  <c:v>-0.100101</c:v>
                </c:pt>
                <c:pt idx="17920">
                  <c:v>-9.8080200000000006E-2</c:v>
                </c:pt>
                <c:pt idx="17921">
                  <c:v>-9.6375600000000006E-2</c:v>
                </c:pt>
                <c:pt idx="17922">
                  <c:v>-9.4094399999999995E-2</c:v>
                </c:pt>
                <c:pt idx="17923">
                  <c:v>-9.1900899999999994E-2</c:v>
                </c:pt>
                <c:pt idx="17924">
                  <c:v>-8.9797699999999994E-2</c:v>
                </c:pt>
                <c:pt idx="17925">
                  <c:v>-8.7480600000000006E-2</c:v>
                </c:pt>
                <c:pt idx="17926">
                  <c:v>-8.5141400000000006E-2</c:v>
                </c:pt>
                <c:pt idx="17927">
                  <c:v>-8.2620799999999994E-2</c:v>
                </c:pt>
                <c:pt idx="17928">
                  <c:v>-8.0157800000000001E-2</c:v>
                </c:pt>
                <c:pt idx="17929">
                  <c:v>-7.74672E-2</c:v>
                </c:pt>
                <c:pt idx="17930">
                  <c:v>-7.4771400000000002E-2</c:v>
                </c:pt>
                <c:pt idx="17931">
                  <c:v>-7.1944599999999997E-2</c:v>
                </c:pt>
                <c:pt idx="17932">
                  <c:v>-6.8980299999999994E-2</c:v>
                </c:pt>
                <c:pt idx="17933">
                  <c:v>-6.6203399999999996E-2</c:v>
                </c:pt>
                <c:pt idx="17934">
                  <c:v>-6.3097500000000001E-2</c:v>
                </c:pt>
                <c:pt idx="17935">
                  <c:v>-5.9752399999999997E-2</c:v>
                </c:pt>
                <c:pt idx="17936">
                  <c:v>-5.6678600000000003E-2</c:v>
                </c:pt>
                <c:pt idx="17937">
                  <c:v>-5.3079099999999997E-2</c:v>
                </c:pt>
                <c:pt idx="17938">
                  <c:v>-5.0015700000000003E-2</c:v>
                </c:pt>
                <c:pt idx="17939">
                  <c:v>-4.6276400000000002E-2</c:v>
                </c:pt>
                <c:pt idx="17940">
                  <c:v>-4.2848700000000003E-2</c:v>
                </c:pt>
                <c:pt idx="17941">
                  <c:v>-3.9203599999999998E-2</c:v>
                </c:pt>
                <c:pt idx="17942">
                  <c:v>-3.5307999999999999E-2</c:v>
                </c:pt>
                <c:pt idx="17943">
                  <c:v>-3.1616699999999998E-2</c:v>
                </c:pt>
                <c:pt idx="17944">
                  <c:v>-2.77027E-2</c:v>
                </c:pt>
                <c:pt idx="17945">
                  <c:v>-2.36577E-2</c:v>
                </c:pt>
                <c:pt idx="17946">
                  <c:v>-1.96169E-2</c:v>
                </c:pt>
                <c:pt idx="17947">
                  <c:v>-1.54264E-2</c:v>
                </c:pt>
                <c:pt idx="17948">
                  <c:v>-1.1146E-2</c:v>
                </c:pt>
                <c:pt idx="17949">
                  <c:v>-7.1622500000000002E-3</c:v>
                </c:pt>
                <c:pt idx="17950">
                  <c:v>-2.5734400000000002E-3</c:v>
                </c:pt>
                <c:pt idx="17951">
                  <c:v>1.59622E-3</c:v>
                </c:pt>
                <c:pt idx="17952">
                  <c:v>6.1305099999999996E-3</c:v>
                </c:pt>
                <c:pt idx="17953">
                  <c:v>1.08745E-2</c:v>
                </c:pt>
                <c:pt idx="17954">
                  <c:v>1.5318399999999999E-2</c:v>
                </c:pt>
                <c:pt idx="17955">
                  <c:v>2.0027199999999998E-2</c:v>
                </c:pt>
                <c:pt idx="17956">
                  <c:v>2.4630699999999998E-2</c:v>
                </c:pt>
                <c:pt idx="17957">
                  <c:v>2.94062E-2</c:v>
                </c:pt>
                <c:pt idx="17958">
                  <c:v>3.4358300000000001E-2</c:v>
                </c:pt>
                <c:pt idx="17959">
                  <c:v>3.9095400000000002E-2</c:v>
                </c:pt>
                <c:pt idx="17960">
                  <c:v>4.38068E-2</c:v>
                </c:pt>
                <c:pt idx="17961">
                  <c:v>4.8666399999999999E-2</c:v>
                </c:pt>
                <c:pt idx="17962">
                  <c:v>5.3594700000000002E-2</c:v>
                </c:pt>
                <c:pt idx="17963">
                  <c:v>5.8445700000000003E-2</c:v>
                </c:pt>
                <c:pt idx="17964">
                  <c:v>6.3447000000000003E-2</c:v>
                </c:pt>
                <c:pt idx="17965">
                  <c:v>6.8228200000000003E-2</c:v>
                </c:pt>
                <c:pt idx="17966">
                  <c:v>7.3164300000000002E-2</c:v>
                </c:pt>
                <c:pt idx="17967">
                  <c:v>7.83084E-2</c:v>
                </c:pt>
                <c:pt idx="17968">
                  <c:v>8.3207500000000004E-2</c:v>
                </c:pt>
                <c:pt idx="17969">
                  <c:v>8.8369400000000001E-2</c:v>
                </c:pt>
                <c:pt idx="17970">
                  <c:v>9.3428800000000006E-2</c:v>
                </c:pt>
                <c:pt idx="17971">
                  <c:v>9.8536600000000002E-2</c:v>
                </c:pt>
                <c:pt idx="17972">
                  <c:v>0.103605</c:v>
                </c:pt>
                <c:pt idx="17973">
                  <c:v>0.10878</c:v>
                </c:pt>
                <c:pt idx="17974">
                  <c:v>0.113992</c:v>
                </c:pt>
                <c:pt idx="17975">
                  <c:v>0.119017</c:v>
                </c:pt>
                <c:pt idx="17976">
                  <c:v>0.123947</c:v>
                </c:pt>
                <c:pt idx="17977">
                  <c:v>0.12906000000000001</c:v>
                </c:pt>
                <c:pt idx="17978">
                  <c:v>0.13423099999999999</c:v>
                </c:pt>
                <c:pt idx="17979">
                  <c:v>0.13908999999999999</c:v>
                </c:pt>
                <c:pt idx="17980">
                  <c:v>0.14423</c:v>
                </c:pt>
                <c:pt idx="17981">
                  <c:v>0.14910000000000001</c:v>
                </c:pt>
                <c:pt idx="17982">
                  <c:v>0.15401100000000001</c:v>
                </c:pt>
                <c:pt idx="17983">
                  <c:v>0.158774</c:v>
                </c:pt>
                <c:pt idx="17984">
                  <c:v>0.16367999999999999</c:v>
                </c:pt>
                <c:pt idx="17985">
                  <c:v>0.16864899999999999</c:v>
                </c:pt>
                <c:pt idx="17986">
                  <c:v>0.17335100000000001</c:v>
                </c:pt>
                <c:pt idx="17987">
                  <c:v>0.17807600000000001</c:v>
                </c:pt>
                <c:pt idx="17988">
                  <c:v>0.18285100000000001</c:v>
                </c:pt>
                <c:pt idx="17989">
                  <c:v>0.18762499999999999</c:v>
                </c:pt>
                <c:pt idx="17990">
                  <c:v>0.19231599999999999</c:v>
                </c:pt>
                <c:pt idx="17991">
                  <c:v>0.19690099999999999</c:v>
                </c:pt>
                <c:pt idx="17992">
                  <c:v>0.201326</c:v>
                </c:pt>
                <c:pt idx="17993">
                  <c:v>0.205868</c:v>
                </c:pt>
                <c:pt idx="17994">
                  <c:v>0.21041099999999999</c:v>
                </c:pt>
                <c:pt idx="17995">
                  <c:v>0.21473500000000001</c:v>
                </c:pt>
                <c:pt idx="17996">
                  <c:v>0.21909400000000001</c:v>
                </c:pt>
                <c:pt idx="17997">
                  <c:v>0.22337299999999999</c:v>
                </c:pt>
                <c:pt idx="17998">
                  <c:v>0.227515</c:v>
                </c:pt>
                <c:pt idx="17999">
                  <c:v>0.23169899999999999</c:v>
                </c:pt>
                <c:pt idx="18000">
                  <c:v>0.23574100000000001</c:v>
                </c:pt>
                <c:pt idx="18001">
                  <c:v>0.23988699999999999</c:v>
                </c:pt>
                <c:pt idx="18002">
                  <c:v>0.243921</c:v>
                </c:pt>
                <c:pt idx="18003">
                  <c:v>0.247531</c:v>
                </c:pt>
                <c:pt idx="18004">
                  <c:v>0.25150299999999998</c:v>
                </c:pt>
                <c:pt idx="18005">
                  <c:v>0.25500800000000001</c:v>
                </c:pt>
                <c:pt idx="18006">
                  <c:v>0.25888299999999997</c:v>
                </c:pt>
                <c:pt idx="18007">
                  <c:v>0.26256000000000002</c:v>
                </c:pt>
                <c:pt idx="18008">
                  <c:v>0.26587699999999997</c:v>
                </c:pt>
                <c:pt idx="18009">
                  <c:v>0.26946399999999998</c:v>
                </c:pt>
                <c:pt idx="18010">
                  <c:v>0.27307799999999999</c:v>
                </c:pt>
                <c:pt idx="18011">
                  <c:v>0.276445</c:v>
                </c:pt>
                <c:pt idx="18012">
                  <c:v>0.27984700000000001</c:v>
                </c:pt>
                <c:pt idx="18013">
                  <c:v>0.28308100000000003</c:v>
                </c:pt>
                <c:pt idx="18014">
                  <c:v>0.28655799999999998</c:v>
                </c:pt>
                <c:pt idx="18015">
                  <c:v>0.28953699999999999</c:v>
                </c:pt>
                <c:pt idx="18016">
                  <c:v>0.29286200000000001</c:v>
                </c:pt>
                <c:pt idx="18017">
                  <c:v>0.295931</c:v>
                </c:pt>
                <c:pt idx="18018">
                  <c:v>0.29904900000000001</c:v>
                </c:pt>
                <c:pt idx="18019">
                  <c:v>0.30184899999999998</c:v>
                </c:pt>
                <c:pt idx="18020">
                  <c:v>0.304836</c:v>
                </c:pt>
                <c:pt idx="18021">
                  <c:v>0.30756099999999997</c:v>
                </c:pt>
                <c:pt idx="18022">
                  <c:v>0.31018699999999999</c:v>
                </c:pt>
                <c:pt idx="18023">
                  <c:v>0.313031</c:v>
                </c:pt>
                <c:pt idx="18024">
                  <c:v>0.31546600000000002</c:v>
                </c:pt>
                <c:pt idx="18025">
                  <c:v>0.31773899999999999</c:v>
                </c:pt>
                <c:pt idx="18026">
                  <c:v>0.32057799999999997</c:v>
                </c:pt>
                <c:pt idx="18027">
                  <c:v>0.32284800000000002</c:v>
                </c:pt>
                <c:pt idx="18028">
                  <c:v>0.32527</c:v>
                </c:pt>
                <c:pt idx="18029">
                  <c:v>0.32755299999999998</c:v>
                </c:pt>
                <c:pt idx="18030">
                  <c:v>0.33019199999999999</c:v>
                </c:pt>
                <c:pt idx="18031">
                  <c:v>0.33238699999999999</c:v>
                </c:pt>
                <c:pt idx="18032">
                  <c:v>0.33473799999999998</c:v>
                </c:pt>
                <c:pt idx="18033">
                  <c:v>0.336953</c:v>
                </c:pt>
                <c:pt idx="18034">
                  <c:v>0.339389</c:v>
                </c:pt>
                <c:pt idx="18035">
                  <c:v>0.34131600000000001</c:v>
                </c:pt>
                <c:pt idx="18036">
                  <c:v>0.34360600000000002</c:v>
                </c:pt>
                <c:pt idx="18037">
                  <c:v>0.345835</c:v>
                </c:pt>
                <c:pt idx="18038">
                  <c:v>0.34775099999999998</c:v>
                </c:pt>
                <c:pt idx="18039">
                  <c:v>0.34998099999999999</c:v>
                </c:pt>
                <c:pt idx="18040">
                  <c:v>0.35197800000000001</c:v>
                </c:pt>
                <c:pt idx="18041">
                  <c:v>0.35419</c:v>
                </c:pt>
                <c:pt idx="18042">
                  <c:v>0.356043</c:v>
                </c:pt>
                <c:pt idx="18043">
                  <c:v>0.35825200000000001</c:v>
                </c:pt>
                <c:pt idx="18044">
                  <c:v>0.36016199999999998</c:v>
                </c:pt>
                <c:pt idx="18045">
                  <c:v>0.36213699999999999</c:v>
                </c:pt>
                <c:pt idx="18046">
                  <c:v>0.36418699999999998</c:v>
                </c:pt>
                <c:pt idx="18047">
                  <c:v>0.36594700000000002</c:v>
                </c:pt>
                <c:pt idx="18048">
                  <c:v>0.368093</c:v>
                </c:pt>
                <c:pt idx="18049">
                  <c:v>0.36989699999999998</c:v>
                </c:pt>
                <c:pt idx="18050">
                  <c:v>0.37188599999999999</c:v>
                </c:pt>
                <c:pt idx="18051">
                  <c:v>0.373946</c:v>
                </c:pt>
                <c:pt idx="18052">
                  <c:v>0.37553399999999998</c:v>
                </c:pt>
                <c:pt idx="18053">
                  <c:v>0.37781999999999999</c:v>
                </c:pt>
                <c:pt idx="18054">
                  <c:v>0.37959999999999999</c:v>
                </c:pt>
                <c:pt idx="18055">
                  <c:v>0.381469</c:v>
                </c:pt>
                <c:pt idx="18056">
                  <c:v>0.38341399999999998</c:v>
                </c:pt>
                <c:pt idx="18057">
                  <c:v>0.38549299999999997</c:v>
                </c:pt>
                <c:pt idx="18058">
                  <c:v>0.38719100000000001</c:v>
                </c:pt>
                <c:pt idx="18059">
                  <c:v>0.389345</c:v>
                </c:pt>
                <c:pt idx="18060">
                  <c:v>0.39116800000000002</c:v>
                </c:pt>
                <c:pt idx="18061">
                  <c:v>0.39332099999999998</c:v>
                </c:pt>
                <c:pt idx="18062">
                  <c:v>0.39506599999999997</c:v>
                </c:pt>
                <c:pt idx="18063">
                  <c:v>0.39711600000000002</c:v>
                </c:pt>
                <c:pt idx="18064">
                  <c:v>0.39904099999999998</c:v>
                </c:pt>
                <c:pt idx="18065">
                  <c:v>0.40121099999999998</c:v>
                </c:pt>
                <c:pt idx="18066">
                  <c:v>0.40307100000000001</c:v>
                </c:pt>
                <c:pt idx="18067">
                  <c:v>0.40518300000000002</c:v>
                </c:pt>
                <c:pt idx="18068">
                  <c:v>0.407254</c:v>
                </c:pt>
                <c:pt idx="18069">
                  <c:v>0.40922999999999998</c:v>
                </c:pt>
                <c:pt idx="18070">
                  <c:v>0.41150199999999998</c:v>
                </c:pt>
                <c:pt idx="18071">
                  <c:v>0.41373399999999999</c:v>
                </c:pt>
                <c:pt idx="18072">
                  <c:v>0.41587400000000002</c:v>
                </c:pt>
                <c:pt idx="18073">
                  <c:v>0.41822100000000001</c:v>
                </c:pt>
                <c:pt idx="18074">
                  <c:v>0.42036200000000001</c:v>
                </c:pt>
                <c:pt idx="18075">
                  <c:v>0.42280899999999999</c:v>
                </c:pt>
                <c:pt idx="18076">
                  <c:v>0.425261</c:v>
                </c:pt>
                <c:pt idx="18077">
                  <c:v>0.42751400000000001</c:v>
                </c:pt>
                <c:pt idx="18078">
                  <c:v>0.43002400000000002</c:v>
                </c:pt>
                <c:pt idx="18079">
                  <c:v>0.43223099999999998</c:v>
                </c:pt>
                <c:pt idx="18080">
                  <c:v>0.43460199999999999</c:v>
                </c:pt>
                <c:pt idx="18081">
                  <c:v>0.43711699999999998</c:v>
                </c:pt>
                <c:pt idx="18082">
                  <c:v>0.43945000000000001</c:v>
                </c:pt>
                <c:pt idx="18083">
                  <c:v>0.44201099999999999</c:v>
                </c:pt>
                <c:pt idx="18084">
                  <c:v>0.44432300000000002</c:v>
                </c:pt>
                <c:pt idx="18085">
                  <c:v>0.44695400000000002</c:v>
                </c:pt>
                <c:pt idx="18086">
                  <c:v>0.44948199999999999</c:v>
                </c:pt>
                <c:pt idx="18087">
                  <c:v>0.45209899999999997</c:v>
                </c:pt>
                <c:pt idx="18088">
                  <c:v>0.45489000000000002</c:v>
                </c:pt>
                <c:pt idx="18089">
                  <c:v>0.457237</c:v>
                </c:pt>
                <c:pt idx="18090">
                  <c:v>0.46015</c:v>
                </c:pt>
                <c:pt idx="18091">
                  <c:v>0.46288299999999999</c:v>
                </c:pt>
                <c:pt idx="18092">
                  <c:v>0.46531699999999998</c:v>
                </c:pt>
                <c:pt idx="18093">
                  <c:v>0.46839399999999998</c:v>
                </c:pt>
                <c:pt idx="18094">
                  <c:v>0.47103800000000001</c:v>
                </c:pt>
                <c:pt idx="18095">
                  <c:v>0.47375899999999999</c:v>
                </c:pt>
                <c:pt idx="18096">
                  <c:v>0.47667999999999999</c:v>
                </c:pt>
                <c:pt idx="18097">
                  <c:v>0.47958099999999998</c:v>
                </c:pt>
                <c:pt idx="18098">
                  <c:v>0.48254599999999997</c:v>
                </c:pt>
                <c:pt idx="18099">
                  <c:v>0.48524600000000001</c:v>
                </c:pt>
                <c:pt idx="18100">
                  <c:v>0.48817700000000003</c:v>
                </c:pt>
                <c:pt idx="18101">
                  <c:v>0.49127300000000002</c:v>
                </c:pt>
                <c:pt idx="18102">
                  <c:v>0.49390400000000001</c:v>
                </c:pt>
                <c:pt idx="18103">
                  <c:v>0.49691299999999999</c:v>
                </c:pt>
                <c:pt idx="18104">
                  <c:v>0.50010200000000005</c:v>
                </c:pt>
                <c:pt idx="18105">
                  <c:v>0.50281900000000002</c:v>
                </c:pt>
                <c:pt idx="18106">
                  <c:v>0.50573599999999996</c:v>
                </c:pt>
                <c:pt idx="18107">
                  <c:v>0.50863599999999998</c:v>
                </c:pt>
                <c:pt idx="18108">
                  <c:v>0.511768</c:v>
                </c:pt>
                <c:pt idx="18109">
                  <c:v>0.51473400000000002</c:v>
                </c:pt>
                <c:pt idx="18110">
                  <c:v>0.51787700000000003</c:v>
                </c:pt>
                <c:pt idx="18111">
                  <c:v>0.52057699999999996</c:v>
                </c:pt>
                <c:pt idx="18112">
                  <c:v>0.52376</c:v>
                </c:pt>
                <c:pt idx="18113">
                  <c:v>0.52668800000000005</c:v>
                </c:pt>
                <c:pt idx="18114">
                  <c:v>0.52957200000000004</c:v>
                </c:pt>
                <c:pt idx="18115">
                  <c:v>0.53263300000000002</c:v>
                </c:pt>
                <c:pt idx="18116">
                  <c:v>0.53526499999999999</c:v>
                </c:pt>
                <c:pt idx="18117">
                  <c:v>0.53829199999999999</c:v>
                </c:pt>
                <c:pt idx="18118">
                  <c:v>0.54105000000000003</c:v>
                </c:pt>
                <c:pt idx="18119">
                  <c:v>0.54398299999999999</c:v>
                </c:pt>
                <c:pt idx="18120">
                  <c:v>0.54674900000000004</c:v>
                </c:pt>
                <c:pt idx="18121">
                  <c:v>0.54948300000000005</c:v>
                </c:pt>
                <c:pt idx="18122">
                  <c:v>0.55197099999999999</c:v>
                </c:pt>
                <c:pt idx="18123">
                  <c:v>0.554817</c:v>
                </c:pt>
                <c:pt idx="18124">
                  <c:v>0.55723900000000004</c:v>
                </c:pt>
                <c:pt idx="18125">
                  <c:v>0.55987699999999996</c:v>
                </c:pt>
                <c:pt idx="18126">
                  <c:v>0.56237700000000002</c:v>
                </c:pt>
                <c:pt idx="18127">
                  <c:v>0.56478799999999996</c:v>
                </c:pt>
                <c:pt idx="18128">
                  <c:v>0.56708000000000003</c:v>
                </c:pt>
                <c:pt idx="18129">
                  <c:v>0.56949899999999998</c:v>
                </c:pt>
                <c:pt idx="18130">
                  <c:v>0.57185600000000003</c:v>
                </c:pt>
                <c:pt idx="18131">
                  <c:v>0.57415099999999997</c:v>
                </c:pt>
                <c:pt idx="18132">
                  <c:v>0.576102</c:v>
                </c:pt>
                <c:pt idx="18133">
                  <c:v>0.57828800000000002</c:v>
                </c:pt>
                <c:pt idx="18134">
                  <c:v>0.58021299999999998</c:v>
                </c:pt>
                <c:pt idx="18135">
                  <c:v>0.58199299999999998</c:v>
                </c:pt>
                <c:pt idx="18136">
                  <c:v>0.58406599999999997</c:v>
                </c:pt>
                <c:pt idx="18137">
                  <c:v>0.58556200000000003</c:v>
                </c:pt>
                <c:pt idx="18138">
                  <c:v>0.58731</c:v>
                </c:pt>
                <c:pt idx="18139">
                  <c:v>0.58849300000000004</c:v>
                </c:pt>
                <c:pt idx="18140">
                  <c:v>0.59005399999999997</c:v>
                </c:pt>
                <c:pt idx="18141">
                  <c:v>0.59110099999999999</c:v>
                </c:pt>
                <c:pt idx="18142">
                  <c:v>0.59219599999999994</c:v>
                </c:pt>
                <c:pt idx="18143">
                  <c:v>0.59335300000000002</c:v>
                </c:pt>
                <c:pt idx="18144">
                  <c:v>0.59391499999999997</c:v>
                </c:pt>
                <c:pt idx="18145">
                  <c:v>0.59474199999999999</c:v>
                </c:pt>
                <c:pt idx="18146">
                  <c:v>0.59541100000000002</c:v>
                </c:pt>
                <c:pt idx="18147">
                  <c:v>0.595889</c:v>
                </c:pt>
                <c:pt idx="18148">
                  <c:v>0.59626400000000002</c:v>
                </c:pt>
                <c:pt idx="18149">
                  <c:v>0.59657700000000002</c:v>
                </c:pt>
                <c:pt idx="18150">
                  <c:v>0.59661399999999998</c:v>
                </c:pt>
                <c:pt idx="18151">
                  <c:v>0.59678200000000003</c:v>
                </c:pt>
                <c:pt idx="18152">
                  <c:v>0.596329</c:v>
                </c:pt>
                <c:pt idx="18153">
                  <c:v>0.596109</c:v>
                </c:pt>
                <c:pt idx="18154">
                  <c:v>0.59572599999999998</c:v>
                </c:pt>
                <c:pt idx="18155">
                  <c:v>0.59503600000000001</c:v>
                </c:pt>
                <c:pt idx="18156">
                  <c:v>0.59443900000000005</c:v>
                </c:pt>
                <c:pt idx="18157">
                  <c:v>0.59335899999999997</c:v>
                </c:pt>
                <c:pt idx="18158">
                  <c:v>0.59223800000000004</c:v>
                </c:pt>
                <c:pt idx="18159">
                  <c:v>0.59121800000000002</c:v>
                </c:pt>
                <c:pt idx="18160">
                  <c:v>0.58969000000000005</c:v>
                </c:pt>
                <c:pt idx="18161">
                  <c:v>0.58821400000000001</c:v>
                </c:pt>
                <c:pt idx="18162">
                  <c:v>0.58652800000000005</c:v>
                </c:pt>
                <c:pt idx="18163">
                  <c:v>0.58497100000000002</c:v>
                </c:pt>
                <c:pt idx="18164">
                  <c:v>0.58255900000000005</c:v>
                </c:pt>
                <c:pt idx="18165">
                  <c:v>0.58033599999999996</c:v>
                </c:pt>
                <c:pt idx="18166">
                  <c:v>0.57803499999999997</c:v>
                </c:pt>
                <c:pt idx="18167">
                  <c:v>0.57537300000000002</c:v>
                </c:pt>
                <c:pt idx="18168">
                  <c:v>0.57272199999999995</c:v>
                </c:pt>
                <c:pt idx="18169">
                  <c:v>0.56985600000000003</c:v>
                </c:pt>
                <c:pt idx="18170">
                  <c:v>0.56682200000000005</c:v>
                </c:pt>
                <c:pt idx="18171">
                  <c:v>0.563473</c:v>
                </c:pt>
                <c:pt idx="18172">
                  <c:v>0.56005899999999997</c:v>
                </c:pt>
                <c:pt idx="18173">
                  <c:v>0.55676499999999995</c:v>
                </c:pt>
                <c:pt idx="18174">
                  <c:v>0.55291000000000001</c:v>
                </c:pt>
                <c:pt idx="18175">
                  <c:v>0.54920899999999995</c:v>
                </c:pt>
                <c:pt idx="18176">
                  <c:v>0.54539700000000002</c:v>
                </c:pt>
                <c:pt idx="18177">
                  <c:v>0.54095000000000004</c:v>
                </c:pt>
                <c:pt idx="18178">
                  <c:v>0.53667699999999996</c:v>
                </c:pt>
                <c:pt idx="18179">
                  <c:v>0.53240600000000005</c:v>
                </c:pt>
                <c:pt idx="18180">
                  <c:v>0.52766100000000005</c:v>
                </c:pt>
                <c:pt idx="18181">
                  <c:v>0.52267799999999998</c:v>
                </c:pt>
                <c:pt idx="18182">
                  <c:v>0.51791600000000004</c:v>
                </c:pt>
                <c:pt idx="18183">
                  <c:v>0.51286699999999996</c:v>
                </c:pt>
                <c:pt idx="18184">
                  <c:v>0.50751199999999996</c:v>
                </c:pt>
                <c:pt idx="18185">
                  <c:v>0.50219499999999995</c:v>
                </c:pt>
                <c:pt idx="18186">
                  <c:v>0.49696899999999999</c:v>
                </c:pt>
                <c:pt idx="18187">
                  <c:v>0.490977</c:v>
                </c:pt>
                <c:pt idx="18188">
                  <c:v>0.48521700000000001</c:v>
                </c:pt>
                <c:pt idx="18189">
                  <c:v>0.47944999999999999</c:v>
                </c:pt>
                <c:pt idx="18190">
                  <c:v>0.473389</c:v>
                </c:pt>
                <c:pt idx="18191">
                  <c:v>0.466916</c:v>
                </c:pt>
                <c:pt idx="18192">
                  <c:v>0.46083400000000002</c:v>
                </c:pt>
                <c:pt idx="18193">
                  <c:v>0.45435900000000001</c:v>
                </c:pt>
                <c:pt idx="18194">
                  <c:v>0.44771899999999998</c:v>
                </c:pt>
                <c:pt idx="18195">
                  <c:v>0.44112600000000002</c:v>
                </c:pt>
                <c:pt idx="18196">
                  <c:v>0.43434400000000001</c:v>
                </c:pt>
                <c:pt idx="18197">
                  <c:v>0.42761199999999999</c:v>
                </c:pt>
                <c:pt idx="18198">
                  <c:v>0.42042200000000002</c:v>
                </c:pt>
                <c:pt idx="18199">
                  <c:v>0.413489</c:v>
                </c:pt>
                <c:pt idx="18200">
                  <c:v>0.40641899999999997</c:v>
                </c:pt>
                <c:pt idx="18201">
                  <c:v>0.399057</c:v>
                </c:pt>
                <c:pt idx="18202">
                  <c:v>0.39176299999999997</c:v>
                </c:pt>
                <c:pt idx="18203">
                  <c:v>0.38435399999999997</c:v>
                </c:pt>
                <c:pt idx="18204">
                  <c:v>0.37664199999999998</c:v>
                </c:pt>
                <c:pt idx="18205">
                  <c:v>0.36912499999999998</c:v>
                </c:pt>
                <c:pt idx="18206">
                  <c:v>0.361396</c:v>
                </c:pt>
                <c:pt idx="18207">
                  <c:v>0.35369600000000001</c:v>
                </c:pt>
                <c:pt idx="18208">
                  <c:v>0.34611500000000001</c:v>
                </c:pt>
                <c:pt idx="18209">
                  <c:v>0.33805099999999999</c:v>
                </c:pt>
                <c:pt idx="18210">
                  <c:v>0.330069</c:v>
                </c:pt>
                <c:pt idx="18211">
                  <c:v>0.32214399999999999</c:v>
                </c:pt>
                <c:pt idx="18212">
                  <c:v>0.31396600000000002</c:v>
                </c:pt>
                <c:pt idx="18213">
                  <c:v>0.30607400000000001</c:v>
                </c:pt>
                <c:pt idx="18214">
                  <c:v>0.29764200000000002</c:v>
                </c:pt>
                <c:pt idx="18215">
                  <c:v>0.28941800000000001</c:v>
                </c:pt>
                <c:pt idx="18216">
                  <c:v>0.281088</c:v>
                </c:pt>
                <c:pt idx="18217">
                  <c:v>0.27302100000000001</c:v>
                </c:pt>
                <c:pt idx="18218">
                  <c:v>0.26469999999999999</c:v>
                </c:pt>
                <c:pt idx="18219">
                  <c:v>0.25659900000000002</c:v>
                </c:pt>
                <c:pt idx="18220">
                  <c:v>0.24821799999999999</c:v>
                </c:pt>
                <c:pt idx="18221">
                  <c:v>0.23983599999999999</c:v>
                </c:pt>
                <c:pt idx="18222">
                  <c:v>0.23159299999999999</c:v>
                </c:pt>
                <c:pt idx="18223">
                  <c:v>0.22332099999999999</c:v>
                </c:pt>
                <c:pt idx="18224">
                  <c:v>0.21513599999999999</c:v>
                </c:pt>
                <c:pt idx="18225">
                  <c:v>0.20690800000000001</c:v>
                </c:pt>
                <c:pt idx="18226">
                  <c:v>0.198323</c:v>
                </c:pt>
                <c:pt idx="18227">
                  <c:v>0.19014900000000001</c:v>
                </c:pt>
                <c:pt idx="18228">
                  <c:v>0.181891</c:v>
                </c:pt>
                <c:pt idx="18229">
                  <c:v>0.17371800000000001</c:v>
                </c:pt>
                <c:pt idx="18230">
                  <c:v>0.16562299999999999</c:v>
                </c:pt>
                <c:pt idx="18231">
                  <c:v>0.15701799999999999</c:v>
                </c:pt>
                <c:pt idx="18232">
                  <c:v>0.149003</c:v>
                </c:pt>
                <c:pt idx="18233">
                  <c:v>0.140765</c:v>
                </c:pt>
                <c:pt idx="18234">
                  <c:v>0.13267599999999999</c:v>
                </c:pt>
                <c:pt idx="18235">
                  <c:v>0.12490999999999999</c:v>
                </c:pt>
                <c:pt idx="18236">
                  <c:v>0.11669300000000001</c:v>
                </c:pt>
                <c:pt idx="18237">
                  <c:v>0.108518</c:v>
                </c:pt>
                <c:pt idx="18238">
                  <c:v>0.100719</c:v>
                </c:pt>
                <c:pt idx="18239">
                  <c:v>9.2979000000000006E-2</c:v>
                </c:pt>
                <c:pt idx="18240">
                  <c:v>8.5312600000000002E-2</c:v>
                </c:pt>
                <c:pt idx="18241">
                  <c:v>7.7363799999999996E-2</c:v>
                </c:pt>
                <c:pt idx="18242">
                  <c:v>6.9656999999999997E-2</c:v>
                </c:pt>
                <c:pt idx="18243">
                  <c:v>6.2106799999999997E-2</c:v>
                </c:pt>
                <c:pt idx="18244">
                  <c:v>5.4688599999999997E-2</c:v>
                </c:pt>
                <c:pt idx="18245">
                  <c:v>4.7160599999999997E-2</c:v>
                </c:pt>
                <c:pt idx="18246">
                  <c:v>3.9875800000000003E-2</c:v>
                </c:pt>
                <c:pt idx="18247">
                  <c:v>3.25516E-2</c:v>
                </c:pt>
                <c:pt idx="18248">
                  <c:v>2.52503E-2</c:v>
                </c:pt>
                <c:pt idx="18249">
                  <c:v>1.83345E-2</c:v>
                </c:pt>
                <c:pt idx="18250">
                  <c:v>1.13025E-2</c:v>
                </c:pt>
                <c:pt idx="18251">
                  <c:v>4.3734500000000001E-3</c:v>
                </c:pt>
                <c:pt idx="18252">
                  <c:v>-2.3697599999999998E-3</c:v>
                </c:pt>
                <c:pt idx="18253">
                  <c:v>-9.2472200000000004E-3</c:v>
                </c:pt>
                <c:pt idx="18254">
                  <c:v>-1.5975699999999999E-2</c:v>
                </c:pt>
                <c:pt idx="18255">
                  <c:v>-2.2292599999999999E-2</c:v>
                </c:pt>
                <c:pt idx="18256">
                  <c:v>-2.8854100000000001E-2</c:v>
                </c:pt>
                <c:pt idx="18257">
                  <c:v>-3.5184600000000003E-2</c:v>
                </c:pt>
                <c:pt idx="18258">
                  <c:v>-4.1513399999999999E-2</c:v>
                </c:pt>
                <c:pt idx="18259">
                  <c:v>-4.7766200000000002E-2</c:v>
                </c:pt>
                <c:pt idx="18260">
                  <c:v>-5.3681899999999998E-2</c:v>
                </c:pt>
                <c:pt idx="18261">
                  <c:v>-5.9803799999999997E-2</c:v>
                </c:pt>
                <c:pt idx="18262">
                  <c:v>-6.5507099999999999E-2</c:v>
                </c:pt>
                <c:pt idx="18263">
                  <c:v>-7.1374099999999996E-2</c:v>
                </c:pt>
                <c:pt idx="18264">
                  <c:v>-7.6974299999999996E-2</c:v>
                </c:pt>
                <c:pt idx="18265">
                  <c:v>-8.2483500000000001E-2</c:v>
                </c:pt>
                <c:pt idx="18266">
                  <c:v>-8.7918700000000002E-2</c:v>
                </c:pt>
                <c:pt idx="18267">
                  <c:v>-9.3196100000000004E-2</c:v>
                </c:pt>
                <c:pt idx="18268">
                  <c:v>-9.8132999999999998E-2</c:v>
                </c:pt>
                <c:pt idx="18269">
                  <c:v>-0.10353</c:v>
                </c:pt>
                <c:pt idx="18270">
                  <c:v>-0.108473</c:v>
                </c:pt>
                <c:pt idx="18271">
                  <c:v>-0.113316</c:v>
                </c:pt>
                <c:pt idx="18272">
                  <c:v>-0.11808399999999999</c:v>
                </c:pt>
                <c:pt idx="18273">
                  <c:v>-0.122781</c:v>
                </c:pt>
                <c:pt idx="18274">
                  <c:v>-0.127327</c:v>
                </c:pt>
                <c:pt idx="18275">
                  <c:v>-0.131909</c:v>
                </c:pt>
                <c:pt idx="18276">
                  <c:v>-0.136461</c:v>
                </c:pt>
                <c:pt idx="18277">
                  <c:v>-0.14069799999999999</c:v>
                </c:pt>
                <c:pt idx="18278">
                  <c:v>-0.14490500000000001</c:v>
                </c:pt>
                <c:pt idx="18279">
                  <c:v>-0.14895800000000001</c:v>
                </c:pt>
                <c:pt idx="18280">
                  <c:v>-0.15321499999999999</c:v>
                </c:pt>
                <c:pt idx="18281">
                  <c:v>-0.15718299999999999</c:v>
                </c:pt>
                <c:pt idx="18282">
                  <c:v>-0.16098899999999999</c:v>
                </c:pt>
                <c:pt idx="18283">
                  <c:v>-0.16458</c:v>
                </c:pt>
                <c:pt idx="18284">
                  <c:v>-0.168457</c:v>
                </c:pt>
                <c:pt idx="18285">
                  <c:v>-0.17201900000000001</c:v>
                </c:pt>
                <c:pt idx="18286">
                  <c:v>-0.175619</c:v>
                </c:pt>
                <c:pt idx="18287">
                  <c:v>-0.17907799999999999</c:v>
                </c:pt>
                <c:pt idx="18288">
                  <c:v>-0.18235000000000001</c:v>
                </c:pt>
                <c:pt idx="18289">
                  <c:v>-0.18566299999999999</c:v>
                </c:pt>
                <c:pt idx="18290">
                  <c:v>-0.18878800000000001</c:v>
                </c:pt>
                <c:pt idx="18291">
                  <c:v>-0.192166</c:v>
                </c:pt>
                <c:pt idx="18292">
                  <c:v>-0.19528499999999999</c:v>
                </c:pt>
                <c:pt idx="18293">
                  <c:v>-0.19820599999999999</c:v>
                </c:pt>
                <c:pt idx="18294">
                  <c:v>-0.20135500000000001</c:v>
                </c:pt>
                <c:pt idx="18295">
                  <c:v>-0.204203</c:v>
                </c:pt>
                <c:pt idx="18296">
                  <c:v>-0.20726700000000001</c:v>
                </c:pt>
                <c:pt idx="18297">
                  <c:v>-0.210285</c:v>
                </c:pt>
                <c:pt idx="18298">
                  <c:v>-0.21298</c:v>
                </c:pt>
                <c:pt idx="18299">
                  <c:v>-0.21590100000000001</c:v>
                </c:pt>
                <c:pt idx="18300">
                  <c:v>-0.218666</c:v>
                </c:pt>
                <c:pt idx="18301">
                  <c:v>-0.22136700000000001</c:v>
                </c:pt>
                <c:pt idx="18302">
                  <c:v>-0.224219</c:v>
                </c:pt>
                <c:pt idx="18303">
                  <c:v>-0.22689899999999999</c:v>
                </c:pt>
                <c:pt idx="18304">
                  <c:v>-0.22942899999999999</c:v>
                </c:pt>
                <c:pt idx="18305">
                  <c:v>-0.232158</c:v>
                </c:pt>
                <c:pt idx="18306">
                  <c:v>-0.23471700000000001</c:v>
                </c:pt>
                <c:pt idx="18307">
                  <c:v>-0.237405</c:v>
                </c:pt>
                <c:pt idx="18308">
                  <c:v>-0.24005000000000001</c:v>
                </c:pt>
                <c:pt idx="18309">
                  <c:v>-0.24268999999999999</c:v>
                </c:pt>
                <c:pt idx="18310">
                  <c:v>-0.24542800000000001</c:v>
                </c:pt>
                <c:pt idx="18311">
                  <c:v>-0.24785299999999999</c:v>
                </c:pt>
                <c:pt idx="18312">
                  <c:v>-0.250695</c:v>
                </c:pt>
                <c:pt idx="18313">
                  <c:v>-0.253218</c:v>
                </c:pt>
                <c:pt idx="18314">
                  <c:v>-0.25576199999999999</c:v>
                </c:pt>
                <c:pt idx="18315">
                  <c:v>-0.25834400000000002</c:v>
                </c:pt>
                <c:pt idx="18316">
                  <c:v>-0.26115699999999997</c:v>
                </c:pt>
                <c:pt idx="18317">
                  <c:v>-0.26366000000000001</c:v>
                </c:pt>
                <c:pt idx="18318">
                  <c:v>-0.26646799999999998</c:v>
                </c:pt>
                <c:pt idx="18319">
                  <c:v>-0.26925900000000003</c:v>
                </c:pt>
                <c:pt idx="18320">
                  <c:v>-0.27169500000000002</c:v>
                </c:pt>
                <c:pt idx="18321">
                  <c:v>-0.274673</c:v>
                </c:pt>
                <c:pt idx="18322">
                  <c:v>-0.27741500000000002</c:v>
                </c:pt>
                <c:pt idx="18323">
                  <c:v>-0.28035500000000002</c:v>
                </c:pt>
                <c:pt idx="18324">
                  <c:v>-0.28315200000000001</c:v>
                </c:pt>
                <c:pt idx="18325">
                  <c:v>-0.28614699999999998</c:v>
                </c:pt>
                <c:pt idx="18326">
                  <c:v>-0.28872100000000001</c:v>
                </c:pt>
                <c:pt idx="18327">
                  <c:v>-0.29183100000000001</c:v>
                </c:pt>
                <c:pt idx="18328">
                  <c:v>-0.29486800000000002</c:v>
                </c:pt>
                <c:pt idx="18329">
                  <c:v>-0.29772300000000002</c:v>
                </c:pt>
                <c:pt idx="18330">
                  <c:v>-0.30067500000000003</c:v>
                </c:pt>
                <c:pt idx="18331">
                  <c:v>-0.30364400000000002</c:v>
                </c:pt>
                <c:pt idx="18332">
                  <c:v>-0.30672199999999999</c:v>
                </c:pt>
                <c:pt idx="18333">
                  <c:v>-0.30981399999999998</c:v>
                </c:pt>
                <c:pt idx="18334">
                  <c:v>-0.31302600000000003</c:v>
                </c:pt>
                <c:pt idx="18335">
                  <c:v>-0.31629400000000002</c:v>
                </c:pt>
                <c:pt idx="18336">
                  <c:v>-0.31960100000000002</c:v>
                </c:pt>
                <c:pt idx="18337">
                  <c:v>-0.32263199999999997</c:v>
                </c:pt>
                <c:pt idx="18338">
                  <c:v>-0.32585399999999998</c:v>
                </c:pt>
                <c:pt idx="18339">
                  <c:v>-0.32913900000000001</c:v>
                </c:pt>
                <c:pt idx="18340">
                  <c:v>-0.33287299999999997</c:v>
                </c:pt>
                <c:pt idx="18341">
                  <c:v>-0.33619199999999999</c:v>
                </c:pt>
                <c:pt idx="18342">
                  <c:v>-0.33963100000000002</c:v>
                </c:pt>
                <c:pt idx="18343">
                  <c:v>-0.34298600000000001</c:v>
                </c:pt>
                <c:pt idx="18344">
                  <c:v>-0.34653200000000001</c:v>
                </c:pt>
                <c:pt idx="18345">
                  <c:v>-0.35026600000000002</c:v>
                </c:pt>
                <c:pt idx="18346">
                  <c:v>-0.35391699999999998</c:v>
                </c:pt>
                <c:pt idx="18347">
                  <c:v>-0.35734199999999999</c:v>
                </c:pt>
                <c:pt idx="18348">
                  <c:v>-0.36105500000000001</c:v>
                </c:pt>
                <c:pt idx="18349">
                  <c:v>-0.36474299999999998</c:v>
                </c:pt>
                <c:pt idx="18350">
                  <c:v>-0.36852600000000002</c:v>
                </c:pt>
                <c:pt idx="18351">
                  <c:v>-0.37225999999999998</c:v>
                </c:pt>
                <c:pt idx="18352">
                  <c:v>-0.37645600000000001</c:v>
                </c:pt>
                <c:pt idx="18353">
                  <c:v>-0.37987700000000002</c:v>
                </c:pt>
                <c:pt idx="18354">
                  <c:v>-0.383857</c:v>
                </c:pt>
                <c:pt idx="18355">
                  <c:v>-0.38770700000000002</c:v>
                </c:pt>
                <c:pt idx="18356">
                  <c:v>-0.39182899999999998</c:v>
                </c:pt>
                <c:pt idx="18357">
                  <c:v>-0.39558100000000002</c:v>
                </c:pt>
                <c:pt idx="18358">
                  <c:v>-0.39944800000000003</c:v>
                </c:pt>
                <c:pt idx="18359">
                  <c:v>-0.40356399999999998</c:v>
                </c:pt>
                <c:pt idx="18360">
                  <c:v>-0.40733200000000003</c:v>
                </c:pt>
                <c:pt idx="18361">
                  <c:v>-0.41135699999999997</c:v>
                </c:pt>
                <c:pt idx="18362">
                  <c:v>-0.415464</c:v>
                </c:pt>
                <c:pt idx="18363">
                  <c:v>-0.41939500000000002</c:v>
                </c:pt>
                <c:pt idx="18364">
                  <c:v>-0.42332700000000001</c:v>
                </c:pt>
                <c:pt idx="18365">
                  <c:v>-0.42730899999999999</c:v>
                </c:pt>
                <c:pt idx="18366">
                  <c:v>-0.431369</c:v>
                </c:pt>
                <c:pt idx="18367">
                  <c:v>-0.43526599999999999</c:v>
                </c:pt>
                <c:pt idx="18368">
                  <c:v>-0.43940600000000002</c:v>
                </c:pt>
                <c:pt idx="18369">
                  <c:v>-0.44332500000000002</c:v>
                </c:pt>
                <c:pt idx="18370">
                  <c:v>-0.44720300000000002</c:v>
                </c:pt>
                <c:pt idx="18371">
                  <c:v>-0.45133699999999999</c:v>
                </c:pt>
                <c:pt idx="18372">
                  <c:v>-0.45527499999999999</c:v>
                </c:pt>
                <c:pt idx="18373">
                  <c:v>-0.459397</c:v>
                </c:pt>
                <c:pt idx="18374">
                  <c:v>-0.46348400000000001</c:v>
                </c:pt>
                <c:pt idx="18375">
                  <c:v>-0.46740500000000001</c:v>
                </c:pt>
                <c:pt idx="18376">
                  <c:v>-0.471306</c:v>
                </c:pt>
                <c:pt idx="18377">
                  <c:v>-0.47516199999999997</c:v>
                </c:pt>
                <c:pt idx="18378">
                  <c:v>-0.47922700000000001</c:v>
                </c:pt>
                <c:pt idx="18379">
                  <c:v>-0.483066</c:v>
                </c:pt>
                <c:pt idx="18380">
                  <c:v>-0.48688199999999998</c:v>
                </c:pt>
                <c:pt idx="18381">
                  <c:v>-0.49050899999999997</c:v>
                </c:pt>
                <c:pt idx="18382">
                  <c:v>-0.49433199999999999</c:v>
                </c:pt>
                <c:pt idx="18383">
                  <c:v>-0.497977</c:v>
                </c:pt>
                <c:pt idx="18384">
                  <c:v>-0.50179600000000002</c:v>
                </c:pt>
                <c:pt idx="18385">
                  <c:v>-0.50554399999999999</c:v>
                </c:pt>
                <c:pt idx="18386">
                  <c:v>-0.50900100000000004</c:v>
                </c:pt>
                <c:pt idx="18387">
                  <c:v>-0.51257299999999995</c:v>
                </c:pt>
                <c:pt idx="18388">
                  <c:v>-0.516038</c:v>
                </c:pt>
                <c:pt idx="18389">
                  <c:v>-0.519621</c:v>
                </c:pt>
                <c:pt idx="18390">
                  <c:v>-0.52310100000000004</c:v>
                </c:pt>
                <c:pt idx="18391">
                  <c:v>-0.52633099999999999</c:v>
                </c:pt>
                <c:pt idx="18392">
                  <c:v>-0.52948600000000001</c:v>
                </c:pt>
                <c:pt idx="18393">
                  <c:v>-0.53268599999999999</c:v>
                </c:pt>
                <c:pt idx="18394">
                  <c:v>-0.53565300000000005</c:v>
                </c:pt>
                <c:pt idx="18395">
                  <c:v>-0.53887700000000005</c:v>
                </c:pt>
                <c:pt idx="18396">
                  <c:v>-0.54181100000000004</c:v>
                </c:pt>
                <c:pt idx="18397">
                  <c:v>-0.54447100000000004</c:v>
                </c:pt>
                <c:pt idx="18398">
                  <c:v>-0.547261</c:v>
                </c:pt>
                <c:pt idx="18399">
                  <c:v>-0.55022400000000005</c:v>
                </c:pt>
                <c:pt idx="18400">
                  <c:v>-0.55276499999999995</c:v>
                </c:pt>
                <c:pt idx="18401">
                  <c:v>-0.55553399999999997</c:v>
                </c:pt>
                <c:pt idx="18402">
                  <c:v>-0.55790600000000001</c:v>
                </c:pt>
                <c:pt idx="18403">
                  <c:v>-0.560114</c:v>
                </c:pt>
                <c:pt idx="18404">
                  <c:v>-0.56255299999999997</c:v>
                </c:pt>
                <c:pt idx="18405">
                  <c:v>-0.56466400000000005</c:v>
                </c:pt>
                <c:pt idx="18406">
                  <c:v>-0.56676400000000005</c:v>
                </c:pt>
                <c:pt idx="18407">
                  <c:v>-0.56868600000000002</c:v>
                </c:pt>
                <c:pt idx="18408">
                  <c:v>-0.57043299999999997</c:v>
                </c:pt>
                <c:pt idx="18409">
                  <c:v>-0.57223299999999999</c:v>
                </c:pt>
                <c:pt idx="18410">
                  <c:v>-0.57394199999999995</c:v>
                </c:pt>
                <c:pt idx="18411">
                  <c:v>-0.57544099999999998</c:v>
                </c:pt>
                <c:pt idx="18412">
                  <c:v>-0.57696800000000004</c:v>
                </c:pt>
                <c:pt idx="18413">
                  <c:v>-0.57825499999999996</c:v>
                </c:pt>
                <c:pt idx="18414">
                  <c:v>-0.57958399999999999</c:v>
                </c:pt>
                <c:pt idx="18415">
                  <c:v>-0.58082</c:v>
                </c:pt>
                <c:pt idx="18416">
                  <c:v>-0.581708</c:v>
                </c:pt>
                <c:pt idx="18417">
                  <c:v>-0.58264099999999996</c:v>
                </c:pt>
                <c:pt idx="18418">
                  <c:v>-0.58348999999999995</c:v>
                </c:pt>
                <c:pt idx="18419">
                  <c:v>-0.58417300000000005</c:v>
                </c:pt>
                <c:pt idx="18420">
                  <c:v>-0.584565</c:v>
                </c:pt>
                <c:pt idx="18421">
                  <c:v>-0.58508800000000005</c:v>
                </c:pt>
                <c:pt idx="18422">
                  <c:v>-0.58521100000000004</c:v>
                </c:pt>
                <c:pt idx="18423">
                  <c:v>-0.58549600000000002</c:v>
                </c:pt>
                <c:pt idx="18424">
                  <c:v>-0.58571499999999999</c:v>
                </c:pt>
                <c:pt idx="18425">
                  <c:v>-0.58548699999999998</c:v>
                </c:pt>
                <c:pt idx="18426">
                  <c:v>-0.58549399999999996</c:v>
                </c:pt>
                <c:pt idx="18427">
                  <c:v>-0.58507600000000004</c:v>
                </c:pt>
                <c:pt idx="18428">
                  <c:v>-0.58473299999999995</c:v>
                </c:pt>
                <c:pt idx="18429">
                  <c:v>-0.58437399999999995</c:v>
                </c:pt>
                <c:pt idx="18430">
                  <c:v>-0.58367400000000003</c:v>
                </c:pt>
                <c:pt idx="18431">
                  <c:v>-0.582978</c:v>
                </c:pt>
                <c:pt idx="18432">
                  <c:v>-0.58208000000000004</c:v>
                </c:pt>
                <c:pt idx="18433">
                  <c:v>-0.58114100000000002</c:v>
                </c:pt>
                <c:pt idx="18434">
                  <c:v>-0.580013</c:v>
                </c:pt>
                <c:pt idx="18435">
                  <c:v>-0.57893399999999995</c:v>
                </c:pt>
                <c:pt idx="18436">
                  <c:v>-0.57769499999999996</c:v>
                </c:pt>
                <c:pt idx="18437">
                  <c:v>-0.576013</c:v>
                </c:pt>
                <c:pt idx="18438">
                  <c:v>-0.57455199999999995</c:v>
                </c:pt>
                <c:pt idx="18439">
                  <c:v>-0.572932</c:v>
                </c:pt>
                <c:pt idx="18440">
                  <c:v>-0.57129799999999997</c:v>
                </c:pt>
                <c:pt idx="18441">
                  <c:v>-0.56922399999999995</c:v>
                </c:pt>
                <c:pt idx="18442">
                  <c:v>-0.56723599999999996</c:v>
                </c:pt>
                <c:pt idx="18443">
                  <c:v>-0.56539099999999998</c:v>
                </c:pt>
                <c:pt idx="18444">
                  <c:v>-0.56302399999999997</c:v>
                </c:pt>
                <c:pt idx="18445">
                  <c:v>-0.56087500000000001</c:v>
                </c:pt>
                <c:pt idx="18446">
                  <c:v>-0.55844499999999997</c:v>
                </c:pt>
                <c:pt idx="18447">
                  <c:v>-0.55578099999999997</c:v>
                </c:pt>
                <c:pt idx="18448">
                  <c:v>-0.55346799999999996</c:v>
                </c:pt>
                <c:pt idx="18449">
                  <c:v>-0.55072299999999996</c:v>
                </c:pt>
                <c:pt idx="18450">
                  <c:v>-0.54815000000000003</c:v>
                </c:pt>
                <c:pt idx="18451">
                  <c:v>-0.54542100000000004</c:v>
                </c:pt>
                <c:pt idx="18452">
                  <c:v>-0.54244999999999999</c:v>
                </c:pt>
                <c:pt idx="18453">
                  <c:v>-0.539489</c:v>
                </c:pt>
                <c:pt idx="18454">
                  <c:v>-0.53655600000000003</c:v>
                </c:pt>
                <c:pt idx="18455">
                  <c:v>-0.53349100000000005</c:v>
                </c:pt>
                <c:pt idx="18456">
                  <c:v>-0.530443</c:v>
                </c:pt>
                <c:pt idx="18457">
                  <c:v>-0.52730999999999995</c:v>
                </c:pt>
                <c:pt idx="18458">
                  <c:v>-0.52394300000000005</c:v>
                </c:pt>
                <c:pt idx="18459">
                  <c:v>-0.52062699999999995</c:v>
                </c:pt>
                <c:pt idx="18460">
                  <c:v>-0.51742200000000005</c:v>
                </c:pt>
                <c:pt idx="18461">
                  <c:v>-0.51416200000000001</c:v>
                </c:pt>
                <c:pt idx="18462">
                  <c:v>-0.51075700000000002</c:v>
                </c:pt>
                <c:pt idx="18463">
                  <c:v>-0.50729199999999997</c:v>
                </c:pt>
                <c:pt idx="18464">
                  <c:v>-0.50363899999999995</c:v>
                </c:pt>
                <c:pt idx="18465">
                  <c:v>-0.50025200000000003</c:v>
                </c:pt>
                <c:pt idx="18466">
                  <c:v>-0.49658400000000003</c:v>
                </c:pt>
                <c:pt idx="18467">
                  <c:v>-0.493004</c:v>
                </c:pt>
                <c:pt idx="18468">
                  <c:v>-0.48940899999999998</c:v>
                </c:pt>
                <c:pt idx="18469">
                  <c:v>-0.48568</c:v>
                </c:pt>
                <c:pt idx="18470">
                  <c:v>-0.48190699999999997</c:v>
                </c:pt>
                <c:pt idx="18471">
                  <c:v>-0.47810999999999998</c:v>
                </c:pt>
                <c:pt idx="18472">
                  <c:v>-0.47486099999999998</c:v>
                </c:pt>
                <c:pt idx="18473">
                  <c:v>-0.47094999999999998</c:v>
                </c:pt>
                <c:pt idx="18474">
                  <c:v>-0.46723500000000001</c:v>
                </c:pt>
                <c:pt idx="18475">
                  <c:v>-0.46336100000000002</c:v>
                </c:pt>
                <c:pt idx="18476">
                  <c:v>-0.45968700000000001</c:v>
                </c:pt>
                <c:pt idx="18477">
                  <c:v>-0.45584999999999998</c:v>
                </c:pt>
                <c:pt idx="18478">
                  <c:v>-0.45242199999999999</c:v>
                </c:pt>
                <c:pt idx="18479">
                  <c:v>-0.44862999999999997</c:v>
                </c:pt>
                <c:pt idx="18480">
                  <c:v>-0.44470900000000002</c:v>
                </c:pt>
                <c:pt idx="18481">
                  <c:v>-0.44118600000000002</c:v>
                </c:pt>
                <c:pt idx="18482">
                  <c:v>-0.43753700000000001</c:v>
                </c:pt>
                <c:pt idx="18483">
                  <c:v>-0.434226</c:v>
                </c:pt>
                <c:pt idx="18484">
                  <c:v>-0.43054799999999999</c:v>
                </c:pt>
                <c:pt idx="18485">
                  <c:v>-0.42709399999999997</c:v>
                </c:pt>
                <c:pt idx="18486">
                  <c:v>-0.42357400000000001</c:v>
                </c:pt>
                <c:pt idx="18487">
                  <c:v>-0.42010999999999998</c:v>
                </c:pt>
                <c:pt idx="18488">
                  <c:v>-0.41695599999999999</c:v>
                </c:pt>
                <c:pt idx="18489">
                  <c:v>-0.41366399999999998</c:v>
                </c:pt>
                <c:pt idx="18490">
                  <c:v>-0.41033900000000001</c:v>
                </c:pt>
                <c:pt idx="18491">
                  <c:v>-0.40709699999999999</c:v>
                </c:pt>
                <c:pt idx="18492">
                  <c:v>-0.40388600000000002</c:v>
                </c:pt>
                <c:pt idx="18493">
                  <c:v>-0.40085999999999999</c:v>
                </c:pt>
                <c:pt idx="18494">
                  <c:v>-0.39788600000000002</c:v>
                </c:pt>
                <c:pt idx="18495">
                  <c:v>-0.39511600000000002</c:v>
                </c:pt>
                <c:pt idx="18496">
                  <c:v>-0.39197100000000001</c:v>
                </c:pt>
                <c:pt idx="18497">
                  <c:v>-0.38931500000000002</c:v>
                </c:pt>
                <c:pt idx="18498">
                  <c:v>-0.38635599999999998</c:v>
                </c:pt>
                <c:pt idx="18499">
                  <c:v>-0.38380599999999998</c:v>
                </c:pt>
                <c:pt idx="18500">
                  <c:v>-0.38127800000000001</c:v>
                </c:pt>
                <c:pt idx="18501">
                  <c:v>-0.37841900000000001</c:v>
                </c:pt>
                <c:pt idx="18502">
                  <c:v>-0.37606499999999998</c:v>
                </c:pt>
                <c:pt idx="18503">
                  <c:v>-0.37338100000000002</c:v>
                </c:pt>
                <c:pt idx="18504">
                  <c:v>-0.371143</c:v>
                </c:pt>
                <c:pt idx="18505">
                  <c:v>-0.36890099999999998</c:v>
                </c:pt>
                <c:pt idx="18506">
                  <c:v>-0.36654399999999998</c:v>
                </c:pt>
                <c:pt idx="18507">
                  <c:v>-0.36422500000000002</c:v>
                </c:pt>
                <c:pt idx="18508">
                  <c:v>-0.36219200000000001</c:v>
                </c:pt>
                <c:pt idx="18509">
                  <c:v>-0.36010700000000001</c:v>
                </c:pt>
                <c:pt idx="18510">
                  <c:v>-0.35837999999999998</c:v>
                </c:pt>
                <c:pt idx="18511">
                  <c:v>-0.35647200000000001</c:v>
                </c:pt>
                <c:pt idx="18512">
                  <c:v>-0.35458000000000001</c:v>
                </c:pt>
                <c:pt idx="18513">
                  <c:v>-0.352798</c:v>
                </c:pt>
                <c:pt idx="18514">
                  <c:v>-0.351161</c:v>
                </c:pt>
                <c:pt idx="18515">
                  <c:v>-0.349692</c:v>
                </c:pt>
                <c:pt idx="18516">
                  <c:v>-0.34825</c:v>
                </c:pt>
                <c:pt idx="18517">
                  <c:v>-0.34653200000000001</c:v>
                </c:pt>
                <c:pt idx="18518">
                  <c:v>-0.34504200000000002</c:v>
                </c:pt>
                <c:pt idx="18519">
                  <c:v>-0.34369100000000002</c:v>
                </c:pt>
                <c:pt idx="18520">
                  <c:v>-0.34258499999999997</c:v>
                </c:pt>
                <c:pt idx="18521">
                  <c:v>-0.34116200000000002</c:v>
                </c:pt>
                <c:pt idx="18522">
                  <c:v>-0.34006399999999998</c:v>
                </c:pt>
                <c:pt idx="18523">
                  <c:v>-0.33869700000000003</c:v>
                </c:pt>
                <c:pt idx="18524">
                  <c:v>-0.33792100000000003</c:v>
                </c:pt>
                <c:pt idx="18525">
                  <c:v>-0.33671699999999999</c:v>
                </c:pt>
                <c:pt idx="18526">
                  <c:v>-0.33595900000000001</c:v>
                </c:pt>
                <c:pt idx="18527">
                  <c:v>-0.33509</c:v>
                </c:pt>
                <c:pt idx="18528">
                  <c:v>-0.33412700000000001</c:v>
                </c:pt>
                <c:pt idx="18529">
                  <c:v>-0.33335999999999999</c:v>
                </c:pt>
                <c:pt idx="18530">
                  <c:v>-0.33251199999999997</c:v>
                </c:pt>
                <c:pt idx="18531">
                  <c:v>-0.33190700000000001</c:v>
                </c:pt>
                <c:pt idx="18532">
                  <c:v>-0.33124300000000001</c:v>
                </c:pt>
                <c:pt idx="18533">
                  <c:v>-0.33067099999999999</c:v>
                </c:pt>
                <c:pt idx="18534">
                  <c:v>-0.329924</c:v>
                </c:pt>
                <c:pt idx="18535">
                  <c:v>-0.32941100000000001</c:v>
                </c:pt>
                <c:pt idx="18536">
                  <c:v>-0.32884999999999998</c:v>
                </c:pt>
                <c:pt idx="18537">
                  <c:v>-0.32825799999999999</c:v>
                </c:pt>
                <c:pt idx="18538">
                  <c:v>-0.32790799999999998</c:v>
                </c:pt>
                <c:pt idx="18539">
                  <c:v>-0.32709300000000002</c:v>
                </c:pt>
                <c:pt idx="18540">
                  <c:v>-0.326878</c:v>
                </c:pt>
                <c:pt idx="18541">
                  <c:v>-0.32624999999999998</c:v>
                </c:pt>
                <c:pt idx="18542">
                  <c:v>-0.32577800000000001</c:v>
                </c:pt>
                <c:pt idx="18543">
                  <c:v>-0.32531199999999999</c:v>
                </c:pt>
                <c:pt idx="18544">
                  <c:v>-0.32475500000000002</c:v>
                </c:pt>
                <c:pt idx="18545">
                  <c:v>-0.32433200000000001</c:v>
                </c:pt>
                <c:pt idx="18546">
                  <c:v>-0.32387700000000003</c:v>
                </c:pt>
                <c:pt idx="18547">
                  <c:v>-0.32329999999999998</c:v>
                </c:pt>
                <c:pt idx="18548">
                  <c:v>-0.32278899999999999</c:v>
                </c:pt>
                <c:pt idx="18549">
                  <c:v>-0.32225700000000002</c:v>
                </c:pt>
                <c:pt idx="18550">
                  <c:v>-0.321631</c:v>
                </c:pt>
                <c:pt idx="18551">
                  <c:v>-0.32103199999999998</c:v>
                </c:pt>
                <c:pt idx="18552">
                  <c:v>-0.320407</c:v>
                </c:pt>
                <c:pt idx="18553">
                  <c:v>-0.319851</c:v>
                </c:pt>
                <c:pt idx="18554">
                  <c:v>-0.319214</c:v>
                </c:pt>
                <c:pt idx="18555">
                  <c:v>-0.31827800000000001</c:v>
                </c:pt>
                <c:pt idx="18556">
                  <c:v>-0.31760699999999997</c:v>
                </c:pt>
                <c:pt idx="18557">
                  <c:v>-0.31671100000000002</c:v>
                </c:pt>
                <c:pt idx="18558">
                  <c:v>-0.31598100000000001</c:v>
                </c:pt>
                <c:pt idx="18559">
                  <c:v>-0.31517200000000001</c:v>
                </c:pt>
                <c:pt idx="18560">
                  <c:v>-0.31424800000000003</c:v>
                </c:pt>
                <c:pt idx="18561">
                  <c:v>-0.31334499999999998</c:v>
                </c:pt>
                <c:pt idx="18562">
                  <c:v>-0.31239400000000001</c:v>
                </c:pt>
                <c:pt idx="18563">
                  <c:v>-0.31141400000000002</c:v>
                </c:pt>
                <c:pt idx="18564">
                  <c:v>-0.31028600000000001</c:v>
                </c:pt>
                <c:pt idx="18565">
                  <c:v>-0.30946600000000002</c:v>
                </c:pt>
                <c:pt idx="18566">
                  <c:v>-0.30805100000000002</c:v>
                </c:pt>
                <c:pt idx="18567">
                  <c:v>-0.30670999999999998</c:v>
                </c:pt>
                <c:pt idx="18568">
                  <c:v>-0.30517100000000003</c:v>
                </c:pt>
                <c:pt idx="18569">
                  <c:v>-0.30393399999999998</c:v>
                </c:pt>
                <c:pt idx="18570">
                  <c:v>-0.30234499999999997</c:v>
                </c:pt>
                <c:pt idx="18571">
                  <c:v>-0.30057099999999998</c:v>
                </c:pt>
                <c:pt idx="18572">
                  <c:v>-0.29891499999999999</c:v>
                </c:pt>
                <c:pt idx="18573">
                  <c:v>-0.297342</c:v>
                </c:pt>
                <c:pt idx="18574">
                  <c:v>-0.29530800000000001</c:v>
                </c:pt>
                <c:pt idx="18575">
                  <c:v>-0.29356500000000002</c:v>
                </c:pt>
                <c:pt idx="18576">
                  <c:v>-0.29146100000000003</c:v>
                </c:pt>
                <c:pt idx="18577">
                  <c:v>-0.28961199999999998</c:v>
                </c:pt>
                <c:pt idx="18578">
                  <c:v>-0.28710599999999997</c:v>
                </c:pt>
                <c:pt idx="18579">
                  <c:v>-0.284964</c:v>
                </c:pt>
                <c:pt idx="18580">
                  <c:v>-0.28279700000000002</c:v>
                </c:pt>
                <c:pt idx="18581">
                  <c:v>-0.28004499999999999</c:v>
                </c:pt>
                <c:pt idx="18582">
                  <c:v>-0.27769300000000002</c:v>
                </c:pt>
                <c:pt idx="18583">
                  <c:v>-0.27493699999999999</c:v>
                </c:pt>
                <c:pt idx="18584">
                  <c:v>-0.27216099999999999</c:v>
                </c:pt>
                <c:pt idx="18585">
                  <c:v>-0.269264</c:v>
                </c:pt>
                <c:pt idx="18586">
                  <c:v>-0.26649800000000001</c:v>
                </c:pt>
                <c:pt idx="18587">
                  <c:v>-0.26324900000000001</c:v>
                </c:pt>
                <c:pt idx="18588">
                  <c:v>-0.26024700000000001</c:v>
                </c:pt>
                <c:pt idx="18589">
                  <c:v>-0.25703300000000001</c:v>
                </c:pt>
                <c:pt idx="18590">
                  <c:v>-0.25382900000000003</c:v>
                </c:pt>
                <c:pt idx="18591">
                  <c:v>-0.25026799999999999</c:v>
                </c:pt>
                <c:pt idx="18592">
                  <c:v>-0.24687300000000001</c:v>
                </c:pt>
                <c:pt idx="18593">
                  <c:v>-0.24333299999999999</c:v>
                </c:pt>
                <c:pt idx="18594">
                  <c:v>-0.239706</c:v>
                </c:pt>
                <c:pt idx="18595">
                  <c:v>-0.23577600000000001</c:v>
                </c:pt>
                <c:pt idx="18596">
                  <c:v>-0.232101</c:v>
                </c:pt>
                <c:pt idx="18597">
                  <c:v>-0.228212</c:v>
                </c:pt>
                <c:pt idx="18598">
                  <c:v>-0.22401499999999999</c:v>
                </c:pt>
                <c:pt idx="18599">
                  <c:v>-0.22019900000000001</c:v>
                </c:pt>
                <c:pt idx="18600">
                  <c:v>-0.215753</c:v>
                </c:pt>
                <c:pt idx="18601">
                  <c:v>-0.21179600000000001</c:v>
                </c:pt>
                <c:pt idx="18602">
                  <c:v>-0.20738599999999999</c:v>
                </c:pt>
                <c:pt idx="18603">
                  <c:v>-0.202872</c:v>
                </c:pt>
                <c:pt idx="18604">
                  <c:v>-0.198376</c:v>
                </c:pt>
                <c:pt idx="18605">
                  <c:v>-0.19350600000000001</c:v>
                </c:pt>
                <c:pt idx="18606">
                  <c:v>-0.18904699999999999</c:v>
                </c:pt>
                <c:pt idx="18607">
                  <c:v>-0.18432000000000001</c:v>
                </c:pt>
                <c:pt idx="18608">
                  <c:v>-0.17941599999999999</c:v>
                </c:pt>
                <c:pt idx="18609">
                  <c:v>-0.174396</c:v>
                </c:pt>
                <c:pt idx="18610">
                  <c:v>-0.16936100000000001</c:v>
                </c:pt>
                <c:pt idx="18611">
                  <c:v>-0.164352</c:v>
                </c:pt>
                <c:pt idx="18612">
                  <c:v>-0.15929299999999999</c:v>
                </c:pt>
                <c:pt idx="18613">
                  <c:v>-0.15431</c:v>
                </c:pt>
                <c:pt idx="18614">
                  <c:v>-0.1489</c:v>
                </c:pt>
                <c:pt idx="18615">
                  <c:v>-0.14366100000000001</c:v>
                </c:pt>
                <c:pt idx="18616">
                  <c:v>-0.13821700000000001</c:v>
                </c:pt>
                <c:pt idx="18617">
                  <c:v>-0.133129</c:v>
                </c:pt>
                <c:pt idx="18618">
                  <c:v>-0.12764800000000001</c:v>
                </c:pt>
                <c:pt idx="18619">
                  <c:v>-0.122114</c:v>
                </c:pt>
                <c:pt idx="18620">
                  <c:v>-0.11665499999999999</c:v>
                </c:pt>
                <c:pt idx="18621">
                  <c:v>-0.110982</c:v>
                </c:pt>
                <c:pt idx="18622">
                  <c:v>-0.10533099999999999</c:v>
                </c:pt>
                <c:pt idx="18623">
                  <c:v>-9.9842500000000001E-2</c:v>
                </c:pt>
                <c:pt idx="18624">
                  <c:v>-9.4132199999999999E-2</c:v>
                </c:pt>
                <c:pt idx="18625">
                  <c:v>-8.8321700000000003E-2</c:v>
                </c:pt>
                <c:pt idx="18626">
                  <c:v>-8.2592499999999999E-2</c:v>
                </c:pt>
                <c:pt idx="18627">
                  <c:v>-7.6810000000000003E-2</c:v>
                </c:pt>
                <c:pt idx="18628">
                  <c:v>-7.1222199999999999E-2</c:v>
                </c:pt>
                <c:pt idx="18629">
                  <c:v>-6.5412600000000001E-2</c:v>
                </c:pt>
                <c:pt idx="18630">
                  <c:v>-5.9629799999999997E-2</c:v>
                </c:pt>
                <c:pt idx="18631">
                  <c:v>-5.36622E-2</c:v>
                </c:pt>
                <c:pt idx="18632">
                  <c:v>-4.7769100000000002E-2</c:v>
                </c:pt>
                <c:pt idx="18633">
                  <c:v>-4.2138700000000001E-2</c:v>
                </c:pt>
                <c:pt idx="18634">
                  <c:v>-3.6125900000000002E-2</c:v>
                </c:pt>
                <c:pt idx="18635">
                  <c:v>-3.0143300000000001E-2</c:v>
                </c:pt>
                <c:pt idx="18636">
                  <c:v>-2.4339199999999998E-2</c:v>
                </c:pt>
                <c:pt idx="18637">
                  <c:v>-1.8466099999999999E-2</c:v>
                </c:pt>
                <c:pt idx="18638">
                  <c:v>-1.2552900000000001E-2</c:v>
                </c:pt>
                <c:pt idx="18639">
                  <c:v>-6.8057400000000002E-3</c:v>
                </c:pt>
                <c:pt idx="18640">
                  <c:v>-9.4546500000000004E-4</c:v>
                </c:pt>
                <c:pt idx="18641">
                  <c:v>4.88376E-3</c:v>
                </c:pt>
                <c:pt idx="18642">
                  <c:v>1.0597199999999999E-2</c:v>
                </c:pt>
                <c:pt idx="18643">
                  <c:v>1.6384300000000001E-2</c:v>
                </c:pt>
                <c:pt idx="18644">
                  <c:v>2.1889499999999999E-2</c:v>
                </c:pt>
                <c:pt idx="18645">
                  <c:v>2.7853099999999999E-2</c:v>
                </c:pt>
                <c:pt idx="18646">
                  <c:v>3.34034E-2</c:v>
                </c:pt>
                <c:pt idx="18647">
                  <c:v>3.9012499999999999E-2</c:v>
                </c:pt>
                <c:pt idx="18648">
                  <c:v>4.46422E-2</c:v>
                </c:pt>
                <c:pt idx="18649">
                  <c:v>5.0220099999999997E-2</c:v>
                </c:pt>
                <c:pt idx="18650">
                  <c:v>5.5810899999999997E-2</c:v>
                </c:pt>
                <c:pt idx="18651">
                  <c:v>6.11738E-2</c:v>
                </c:pt>
                <c:pt idx="18652">
                  <c:v>6.6808300000000001E-2</c:v>
                </c:pt>
                <c:pt idx="18653">
                  <c:v>7.2032299999999994E-2</c:v>
                </c:pt>
                <c:pt idx="18654">
                  <c:v>7.7441099999999999E-2</c:v>
                </c:pt>
                <c:pt idx="18655">
                  <c:v>8.2770399999999994E-2</c:v>
                </c:pt>
                <c:pt idx="18656">
                  <c:v>8.7969400000000003E-2</c:v>
                </c:pt>
                <c:pt idx="18657">
                  <c:v>9.3334899999999998E-2</c:v>
                </c:pt>
                <c:pt idx="18658">
                  <c:v>9.8395800000000005E-2</c:v>
                </c:pt>
                <c:pt idx="18659">
                  <c:v>0.103787</c:v>
                </c:pt>
                <c:pt idx="18660">
                  <c:v>0.1086</c:v>
                </c:pt>
                <c:pt idx="18661">
                  <c:v>0.113617</c:v>
                </c:pt>
                <c:pt idx="18662">
                  <c:v>0.11881899999999999</c:v>
                </c:pt>
                <c:pt idx="18663">
                  <c:v>0.123331</c:v>
                </c:pt>
                <c:pt idx="18664">
                  <c:v>0.128386</c:v>
                </c:pt>
                <c:pt idx="18665">
                  <c:v>0.13289400000000001</c:v>
                </c:pt>
                <c:pt idx="18666">
                  <c:v>0.137487</c:v>
                </c:pt>
                <c:pt idx="18667">
                  <c:v>0.142015</c:v>
                </c:pt>
                <c:pt idx="18668">
                  <c:v>0.146507</c:v>
                </c:pt>
                <c:pt idx="18669">
                  <c:v>0.15095600000000001</c:v>
                </c:pt>
                <c:pt idx="18670">
                  <c:v>0.15536800000000001</c:v>
                </c:pt>
                <c:pt idx="18671">
                  <c:v>0.159355</c:v>
                </c:pt>
                <c:pt idx="18672">
                  <c:v>0.16387699999999999</c:v>
                </c:pt>
                <c:pt idx="18673">
                  <c:v>0.167965</c:v>
                </c:pt>
                <c:pt idx="18674">
                  <c:v>0.17188899999999999</c:v>
                </c:pt>
                <c:pt idx="18675">
                  <c:v>0.176095</c:v>
                </c:pt>
                <c:pt idx="18676">
                  <c:v>0.17996599999999999</c:v>
                </c:pt>
                <c:pt idx="18677">
                  <c:v>0.183809</c:v>
                </c:pt>
                <c:pt idx="18678">
                  <c:v>0.18745500000000001</c:v>
                </c:pt>
                <c:pt idx="18679">
                  <c:v>0.19111300000000001</c:v>
                </c:pt>
                <c:pt idx="18680">
                  <c:v>0.19470499999999999</c:v>
                </c:pt>
                <c:pt idx="18681">
                  <c:v>0.19799600000000001</c:v>
                </c:pt>
                <c:pt idx="18682">
                  <c:v>0.201516</c:v>
                </c:pt>
                <c:pt idx="18683">
                  <c:v>0.20463799999999999</c:v>
                </c:pt>
                <c:pt idx="18684">
                  <c:v>0.207927</c:v>
                </c:pt>
                <c:pt idx="18685">
                  <c:v>0.21109</c:v>
                </c:pt>
                <c:pt idx="18686">
                  <c:v>0.21423800000000001</c:v>
                </c:pt>
                <c:pt idx="18687">
                  <c:v>0.21712899999999999</c:v>
                </c:pt>
                <c:pt idx="18688">
                  <c:v>0.22007699999999999</c:v>
                </c:pt>
                <c:pt idx="18689">
                  <c:v>0.22303600000000001</c:v>
                </c:pt>
                <c:pt idx="18690">
                  <c:v>0.22570799999999999</c:v>
                </c:pt>
                <c:pt idx="18691">
                  <c:v>0.22849900000000001</c:v>
                </c:pt>
                <c:pt idx="18692">
                  <c:v>0.230958</c:v>
                </c:pt>
                <c:pt idx="18693">
                  <c:v>0.23358599999999999</c:v>
                </c:pt>
                <c:pt idx="18694">
                  <c:v>0.23604700000000001</c:v>
                </c:pt>
                <c:pt idx="18695">
                  <c:v>0.23854500000000001</c:v>
                </c:pt>
                <c:pt idx="18696">
                  <c:v>0.24085500000000001</c:v>
                </c:pt>
                <c:pt idx="18697">
                  <c:v>0.243058</c:v>
                </c:pt>
                <c:pt idx="18698">
                  <c:v>0.24517900000000001</c:v>
                </c:pt>
                <c:pt idx="18699">
                  <c:v>0.24754300000000001</c:v>
                </c:pt>
                <c:pt idx="18700">
                  <c:v>0.249366</c:v>
                </c:pt>
                <c:pt idx="18701">
                  <c:v>0.25136799999999998</c:v>
                </c:pt>
                <c:pt idx="18702">
                  <c:v>0.25356000000000001</c:v>
                </c:pt>
                <c:pt idx="18703">
                  <c:v>0.25522499999999998</c:v>
                </c:pt>
                <c:pt idx="18704">
                  <c:v>0.25720199999999999</c:v>
                </c:pt>
                <c:pt idx="18705">
                  <c:v>0.25878000000000001</c:v>
                </c:pt>
                <c:pt idx="18706">
                  <c:v>0.26076100000000002</c:v>
                </c:pt>
                <c:pt idx="18707">
                  <c:v>0.26250600000000002</c:v>
                </c:pt>
                <c:pt idx="18708">
                  <c:v>0.26400800000000002</c:v>
                </c:pt>
                <c:pt idx="18709">
                  <c:v>0.26584600000000003</c:v>
                </c:pt>
                <c:pt idx="18710">
                  <c:v>0.26727099999999998</c:v>
                </c:pt>
                <c:pt idx="18711">
                  <c:v>0.26892100000000002</c:v>
                </c:pt>
                <c:pt idx="18712">
                  <c:v>0.27041500000000002</c:v>
                </c:pt>
                <c:pt idx="18713">
                  <c:v>0.27199800000000002</c:v>
                </c:pt>
                <c:pt idx="18714">
                  <c:v>0.273337</c:v>
                </c:pt>
                <c:pt idx="18715">
                  <c:v>0.27480199999999999</c:v>
                </c:pt>
                <c:pt idx="18716">
                  <c:v>0.27607100000000001</c:v>
                </c:pt>
                <c:pt idx="18717">
                  <c:v>0.27754499999999999</c:v>
                </c:pt>
                <c:pt idx="18718">
                  <c:v>0.27892800000000001</c:v>
                </c:pt>
                <c:pt idx="18719">
                  <c:v>0.28025899999999998</c:v>
                </c:pt>
                <c:pt idx="18720">
                  <c:v>0.28162300000000001</c:v>
                </c:pt>
                <c:pt idx="18721">
                  <c:v>0.28281499999999998</c:v>
                </c:pt>
                <c:pt idx="18722">
                  <c:v>0.28426699999999999</c:v>
                </c:pt>
                <c:pt idx="18723">
                  <c:v>0.285248</c:v>
                </c:pt>
                <c:pt idx="18724">
                  <c:v>0.28679399999999999</c:v>
                </c:pt>
                <c:pt idx="18725">
                  <c:v>0.28792899999999999</c:v>
                </c:pt>
                <c:pt idx="18726">
                  <c:v>0.289414</c:v>
                </c:pt>
                <c:pt idx="18727">
                  <c:v>0.29058</c:v>
                </c:pt>
                <c:pt idx="18728">
                  <c:v>0.292014</c:v>
                </c:pt>
                <c:pt idx="18729">
                  <c:v>0.29336499999999999</c:v>
                </c:pt>
                <c:pt idx="18730">
                  <c:v>0.29451100000000002</c:v>
                </c:pt>
                <c:pt idx="18731">
                  <c:v>0.29614200000000002</c:v>
                </c:pt>
                <c:pt idx="18732">
                  <c:v>0.29746499999999998</c:v>
                </c:pt>
                <c:pt idx="18733">
                  <c:v>0.29894799999999999</c:v>
                </c:pt>
                <c:pt idx="18734">
                  <c:v>0.30049399999999998</c:v>
                </c:pt>
                <c:pt idx="18735">
                  <c:v>0.30179499999999998</c:v>
                </c:pt>
                <c:pt idx="18736">
                  <c:v>0.30335800000000002</c:v>
                </c:pt>
                <c:pt idx="18737">
                  <c:v>0.30492399999999997</c:v>
                </c:pt>
                <c:pt idx="18738">
                  <c:v>0.30655900000000003</c:v>
                </c:pt>
                <c:pt idx="18739">
                  <c:v>0.30803999999999998</c:v>
                </c:pt>
                <c:pt idx="18740">
                  <c:v>0.30970799999999998</c:v>
                </c:pt>
                <c:pt idx="18741">
                  <c:v>0.31148399999999998</c:v>
                </c:pt>
                <c:pt idx="18742">
                  <c:v>0.31297000000000003</c:v>
                </c:pt>
                <c:pt idx="18743">
                  <c:v>0.31490000000000001</c:v>
                </c:pt>
                <c:pt idx="18744">
                  <c:v>0.31659100000000001</c:v>
                </c:pt>
                <c:pt idx="18745">
                  <c:v>0.31861099999999998</c:v>
                </c:pt>
                <c:pt idx="18746">
                  <c:v>0.31990000000000002</c:v>
                </c:pt>
                <c:pt idx="18747">
                  <c:v>0.32192900000000002</c:v>
                </c:pt>
                <c:pt idx="18748">
                  <c:v>0.32420100000000002</c:v>
                </c:pt>
                <c:pt idx="18749">
                  <c:v>0.32573299999999999</c:v>
                </c:pt>
                <c:pt idx="18750">
                  <c:v>0.32802199999999998</c:v>
                </c:pt>
                <c:pt idx="18751">
                  <c:v>0.32996700000000001</c:v>
                </c:pt>
                <c:pt idx="18752">
                  <c:v>0.33212399999999997</c:v>
                </c:pt>
                <c:pt idx="18753">
                  <c:v>0.334312</c:v>
                </c:pt>
                <c:pt idx="18754">
                  <c:v>0.33664500000000003</c:v>
                </c:pt>
                <c:pt idx="18755">
                  <c:v>0.33883200000000002</c:v>
                </c:pt>
                <c:pt idx="18756">
                  <c:v>0.34115899999999999</c:v>
                </c:pt>
                <c:pt idx="18757">
                  <c:v>0.34349299999999999</c:v>
                </c:pt>
                <c:pt idx="18758">
                  <c:v>0.34616999999999998</c:v>
                </c:pt>
                <c:pt idx="18759">
                  <c:v>0.34856599999999999</c:v>
                </c:pt>
                <c:pt idx="18760">
                  <c:v>0.351103</c:v>
                </c:pt>
                <c:pt idx="18761">
                  <c:v>0.35376000000000002</c:v>
                </c:pt>
                <c:pt idx="18762">
                  <c:v>0.35629899999999998</c:v>
                </c:pt>
                <c:pt idx="18763">
                  <c:v>0.358904</c:v>
                </c:pt>
                <c:pt idx="18764">
                  <c:v>0.361786</c:v>
                </c:pt>
                <c:pt idx="18765">
                  <c:v>0.364456</c:v>
                </c:pt>
                <c:pt idx="18766">
                  <c:v>0.36708499999999999</c:v>
                </c:pt>
                <c:pt idx="18767">
                  <c:v>0.369751</c:v>
                </c:pt>
                <c:pt idx="18768">
                  <c:v>0.37275000000000003</c:v>
                </c:pt>
                <c:pt idx="18769">
                  <c:v>0.37555300000000003</c:v>
                </c:pt>
                <c:pt idx="18770">
                  <c:v>0.378525</c:v>
                </c:pt>
                <c:pt idx="18771">
                  <c:v>0.38125399999999998</c:v>
                </c:pt>
                <c:pt idx="18772">
                  <c:v>0.38450200000000001</c:v>
                </c:pt>
                <c:pt idx="18773">
                  <c:v>0.38733899999999999</c:v>
                </c:pt>
                <c:pt idx="18774">
                  <c:v>0.39057599999999998</c:v>
                </c:pt>
                <c:pt idx="18775">
                  <c:v>0.39362000000000003</c:v>
                </c:pt>
                <c:pt idx="18776">
                  <c:v>0.39662900000000001</c:v>
                </c:pt>
                <c:pt idx="18777">
                  <c:v>0.39980900000000003</c:v>
                </c:pt>
                <c:pt idx="18778">
                  <c:v>0.402727</c:v>
                </c:pt>
                <c:pt idx="18779">
                  <c:v>0.40603400000000001</c:v>
                </c:pt>
                <c:pt idx="18780">
                  <c:v>0.40911399999999998</c:v>
                </c:pt>
                <c:pt idx="18781">
                  <c:v>0.41218300000000002</c:v>
                </c:pt>
                <c:pt idx="18782">
                  <c:v>0.415327</c:v>
                </c:pt>
                <c:pt idx="18783">
                  <c:v>0.41849599999999998</c:v>
                </c:pt>
                <c:pt idx="18784">
                  <c:v>0.42163699999999998</c:v>
                </c:pt>
                <c:pt idx="18785">
                  <c:v>0.42488500000000001</c:v>
                </c:pt>
                <c:pt idx="18786">
                  <c:v>0.428004</c:v>
                </c:pt>
                <c:pt idx="18787">
                  <c:v>0.43113600000000002</c:v>
                </c:pt>
                <c:pt idx="18788">
                  <c:v>0.43433500000000003</c:v>
                </c:pt>
                <c:pt idx="18789">
                  <c:v>0.43728499999999998</c:v>
                </c:pt>
                <c:pt idx="18790">
                  <c:v>0.44045400000000001</c:v>
                </c:pt>
                <c:pt idx="18791">
                  <c:v>0.44364500000000001</c:v>
                </c:pt>
                <c:pt idx="18792">
                  <c:v>0.44641900000000001</c:v>
                </c:pt>
                <c:pt idx="18793">
                  <c:v>0.44950899999999999</c:v>
                </c:pt>
                <c:pt idx="18794">
                  <c:v>0.45244499999999999</c:v>
                </c:pt>
                <c:pt idx="18795">
                  <c:v>0.45526699999999998</c:v>
                </c:pt>
                <c:pt idx="18796">
                  <c:v>0.458092</c:v>
                </c:pt>
                <c:pt idx="18797">
                  <c:v>0.46118500000000001</c:v>
                </c:pt>
                <c:pt idx="18798">
                  <c:v>0.46377699999999999</c:v>
                </c:pt>
                <c:pt idx="18799">
                  <c:v>0.46681099999999998</c:v>
                </c:pt>
                <c:pt idx="18800">
                  <c:v>0.46952899999999997</c:v>
                </c:pt>
                <c:pt idx="18801">
                  <c:v>0.47233799999999998</c:v>
                </c:pt>
                <c:pt idx="18802">
                  <c:v>0.47510799999999997</c:v>
                </c:pt>
                <c:pt idx="18803">
                  <c:v>0.47770000000000001</c:v>
                </c:pt>
                <c:pt idx="18804">
                  <c:v>0.48025499999999999</c:v>
                </c:pt>
                <c:pt idx="18805">
                  <c:v>0.48255500000000001</c:v>
                </c:pt>
                <c:pt idx="18806">
                  <c:v>0.48522500000000002</c:v>
                </c:pt>
                <c:pt idx="18807">
                  <c:v>0.48758299999999999</c:v>
                </c:pt>
                <c:pt idx="18808">
                  <c:v>0.48960399999999998</c:v>
                </c:pt>
                <c:pt idx="18809">
                  <c:v>0.49194700000000002</c:v>
                </c:pt>
                <c:pt idx="18810">
                  <c:v>0.49401</c:v>
                </c:pt>
                <c:pt idx="18811">
                  <c:v>0.49598500000000001</c:v>
                </c:pt>
                <c:pt idx="18812">
                  <c:v>0.49814599999999998</c:v>
                </c:pt>
                <c:pt idx="18813">
                  <c:v>0.500085</c:v>
                </c:pt>
                <c:pt idx="18814">
                  <c:v>0.50153400000000004</c:v>
                </c:pt>
                <c:pt idx="18815">
                  <c:v>0.50329500000000005</c:v>
                </c:pt>
                <c:pt idx="18816">
                  <c:v>0.50511200000000001</c:v>
                </c:pt>
                <c:pt idx="18817">
                  <c:v>0.50666500000000003</c:v>
                </c:pt>
                <c:pt idx="18818">
                  <c:v>0.50799000000000005</c:v>
                </c:pt>
                <c:pt idx="18819">
                  <c:v>0.50950799999999996</c:v>
                </c:pt>
                <c:pt idx="18820">
                  <c:v>0.51072099999999998</c:v>
                </c:pt>
                <c:pt idx="18821">
                  <c:v>0.511988</c:v>
                </c:pt>
                <c:pt idx="18822">
                  <c:v>0.51329199999999997</c:v>
                </c:pt>
                <c:pt idx="18823">
                  <c:v>0.51438099999999998</c:v>
                </c:pt>
                <c:pt idx="18824">
                  <c:v>0.51518200000000003</c:v>
                </c:pt>
                <c:pt idx="18825">
                  <c:v>0.51626399999999995</c:v>
                </c:pt>
                <c:pt idx="18826">
                  <c:v>0.51687700000000003</c:v>
                </c:pt>
                <c:pt idx="18827">
                  <c:v>0.51740200000000003</c:v>
                </c:pt>
                <c:pt idx="18828">
                  <c:v>0.51799200000000001</c:v>
                </c:pt>
                <c:pt idx="18829">
                  <c:v>0.51843899999999998</c:v>
                </c:pt>
                <c:pt idx="18830">
                  <c:v>0.51858000000000004</c:v>
                </c:pt>
                <c:pt idx="18831">
                  <c:v>0.51871299999999998</c:v>
                </c:pt>
                <c:pt idx="18832">
                  <c:v>0.51903100000000002</c:v>
                </c:pt>
                <c:pt idx="18833">
                  <c:v>0.51894499999999999</c:v>
                </c:pt>
                <c:pt idx="18834">
                  <c:v>0.518787</c:v>
                </c:pt>
                <c:pt idx="18835">
                  <c:v>0.51846700000000001</c:v>
                </c:pt>
                <c:pt idx="18836">
                  <c:v>0.51854299999999998</c:v>
                </c:pt>
                <c:pt idx="18837">
                  <c:v>0.51784399999999997</c:v>
                </c:pt>
                <c:pt idx="18838">
                  <c:v>0.51753000000000005</c:v>
                </c:pt>
                <c:pt idx="18839">
                  <c:v>0.51694899999999999</c:v>
                </c:pt>
                <c:pt idx="18840">
                  <c:v>0.51637</c:v>
                </c:pt>
                <c:pt idx="18841">
                  <c:v>0.51543099999999997</c:v>
                </c:pt>
                <c:pt idx="18842">
                  <c:v>0.51485999999999998</c:v>
                </c:pt>
                <c:pt idx="18843">
                  <c:v>0.51377799999999996</c:v>
                </c:pt>
                <c:pt idx="18844">
                  <c:v>0.51278400000000002</c:v>
                </c:pt>
                <c:pt idx="18845">
                  <c:v>0.51158400000000004</c:v>
                </c:pt>
                <c:pt idx="18846">
                  <c:v>0.51019800000000004</c:v>
                </c:pt>
                <c:pt idx="18847">
                  <c:v>0.50873500000000005</c:v>
                </c:pt>
                <c:pt idx="18848">
                  <c:v>0.507274</c:v>
                </c:pt>
                <c:pt idx="18849">
                  <c:v>0.50560000000000005</c:v>
                </c:pt>
                <c:pt idx="18850">
                  <c:v>0.50403500000000001</c:v>
                </c:pt>
                <c:pt idx="18851">
                  <c:v>0.50194399999999995</c:v>
                </c:pt>
                <c:pt idx="18852">
                  <c:v>0.50015600000000004</c:v>
                </c:pt>
                <c:pt idx="18853">
                  <c:v>0.49815700000000002</c:v>
                </c:pt>
                <c:pt idx="18854">
                  <c:v>0.49603700000000001</c:v>
                </c:pt>
                <c:pt idx="18855">
                  <c:v>0.49380600000000002</c:v>
                </c:pt>
                <c:pt idx="18856">
                  <c:v>0.49175000000000002</c:v>
                </c:pt>
                <c:pt idx="18857">
                  <c:v>0.48916500000000002</c:v>
                </c:pt>
                <c:pt idx="18858">
                  <c:v>0.48689100000000002</c:v>
                </c:pt>
                <c:pt idx="18859">
                  <c:v>0.48455500000000001</c:v>
                </c:pt>
                <c:pt idx="18860">
                  <c:v>0.48179499999999997</c:v>
                </c:pt>
                <c:pt idx="18861">
                  <c:v>0.47911399999999998</c:v>
                </c:pt>
                <c:pt idx="18862">
                  <c:v>0.47658699999999998</c:v>
                </c:pt>
                <c:pt idx="18863">
                  <c:v>0.47365400000000002</c:v>
                </c:pt>
                <c:pt idx="18864">
                  <c:v>0.47098000000000001</c:v>
                </c:pt>
                <c:pt idx="18865">
                  <c:v>0.46793499999999999</c:v>
                </c:pt>
                <c:pt idx="18866">
                  <c:v>0.46526099999999998</c:v>
                </c:pt>
                <c:pt idx="18867">
                  <c:v>0.46184900000000001</c:v>
                </c:pt>
                <c:pt idx="18868">
                  <c:v>0.45868599999999998</c:v>
                </c:pt>
                <c:pt idx="18869">
                  <c:v>0.45570500000000003</c:v>
                </c:pt>
                <c:pt idx="18870">
                  <c:v>0.45210099999999998</c:v>
                </c:pt>
                <c:pt idx="18871">
                  <c:v>0.44877600000000001</c:v>
                </c:pt>
                <c:pt idx="18872">
                  <c:v>0.445405</c:v>
                </c:pt>
                <c:pt idx="18873">
                  <c:v>0.44196800000000003</c:v>
                </c:pt>
                <c:pt idx="18874">
                  <c:v>0.43826399999999999</c:v>
                </c:pt>
                <c:pt idx="18875">
                  <c:v>0.43473699999999998</c:v>
                </c:pt>
                <c:pt idx="18876">
                  <c:v>0.43131599999999998</c:v>
                </c:pt>
                <c:pt idx="18877">
                  <c:v>0.427456</c:v>
                </c:pt>
                <c:pt idx="18878">
                  <c:v>0.42385899999999999</c:v>
                </c:pt>
                <c:pt idx="18879">
                  <c:v>0.42027799999999998</c:v>
                </c:pt>
                <c:pt idx="18880">
                  <c:v>0.41645700000000002</c:v>
                </c:pt>
                <c:pt idx="18881">
                  <c:v>0.41275299999999998</c:v>
                </c:pt>
                <c:pt idx="18882">
                  <c:v>0.40895300000000001</c:v>
                </c:pt>
                <c:pt idx="18883">
                  <c:v>0.40505999999999998</c:v>
                </c:pt>
                <c:pt idx="18884">
                  <c:v>0.401175</c:v>
                </c:pt>
                <c:pt idx="18885">
                  <c:v>0.39729500000000001</c:v>
                </c:pt>
                <c:pt idx="18886">
                  <c:v>0.39337</c:v>
                </c:pt>
                <c:pt idx="18887">
                  <c:v>0.38927400000000001</c:v>
                </c:pt>
                <c:pt idx="18888">
                  <c:v>0.38531700000000002</c:v>
                </c:pt>
                <c:pt idx="18889">
                  <c:v>0.38132199999999999</c:v>
                </c:pt>
                <c:pt idx="18890">
                  <c:v>0.377336</c:v>
                </c:pt>
                <c:pt idx="18891">
                  <c:v>0.37342199999999998</c:v>
                </c:pt>
                <c:pt idx="18892">
                  <c:v>0.369228</c:v>
                </c:pt>
                <c:pt idx="18893">
                  <c:v>0.36539700000000003</c:v>
                </c:pt>
                <c:pt idx="18894">
                  <c:v>0.36121399999999998</c:v>
                </c:pt>
                <c:pt idx="18895">
                  <c:v>0.35747200000000001</c:v>
                </c:pt>
                <c:pt idx="18896">
                  <c:v>0.35348600000000002</c:v>
                </c:pt>
                <c:pt idx="18897">
                  <c:v>0.34926200000000002</c:v>
                </c:pt>
                <c:pt idx="18898">
                  <c:v>0.34548000000000001</c:v>
                </c:pt>
                <c:pt idx="18899">
                  <c:v>0.34146100000000001</c:v>
                </c:pt>
                <c:pt idx="18900">
                  <c:v>0.33754899999999999</c:v>
                </c:pt>
                <c:pt idx="18901">
                  <c:v>0.333652</c:v>
                </c:pt>
                <c:pt idx="18902">
                  <c:v>0.32975900000000002</c:v>
                </c:pt>
                <c:pt idx="18903">
                  <c:v>0.32590000000000002</c:v>
                </c:pt>
                <c:pt idx="18904">
                  <c:v>0.32191199999999998</c:v>
                </c:pt>
                <c:pt idx="18905">
                  <c:v>0.31834299999999999</c:v>
                </c:pt>
                <c:pt idx="18906">
                  <c:v>0.314639</c:v>
                </c:pt>
                <c:pt idx="18907">
                  <c:v>0.310867</c:v>
                </c:pt>
                <c:pt idx="18908">
                  <c:v>0.30708299999999999</c:v>
                </c:pt>
                <c:pt idx="18909">
                  <c:v>0.303531</c:v>
                </c:pt>
                <c:pt idx="18910">
                  <c:v>0.29991000000000001</c:v>
                </c:pt>
                <c:pt idx="18911">
                  <c:v>0.29628599999999999</c:v>
                </c:pt>
                <c:pt idx="18912">
                  <c:v>0.292852</c:v>
                </c:pt>
                <c:pt idx="18913">
                  <c:v>0.28912100000000002</c:v>
                </c:pt>
                <c:pt idx="18914">
                  <c:v>0.28544199999999997</c:v>
                </c:pt>
                <c:pt idx="18915">
                  <c:v>0.28205200000000002</c:v>
                </c:pt>
                <c:pt idx="18916">
                  <c:v>0.27850999999999998</c:v>
                </c:pt>
                <c:pt idx="18917">
                  <c:v>0.275065</c:v>
                </c:pt>
                <c:pt idx="18918">
                  <c:v>0.27175500000000002</c:v>
                </c:pt>
                <c:pt idx="18919">
                  <c:v>0.26826699999999998</c:v>
                </c:pt>
                <c:pt idx="18920">
                  <c:v>0.26530599999999999</c:v>
                </c:pt>
                <c:pt idx="18921">
                  <c:v>0.26208500000000001</c:v>
                </c:pt>
                <c:pt idx="18922">
                  <c:v>0.25892199999999999</c:v>
                </c:pt>
                <c:pt idx="18923">
                  <c:v>0.25587199999999999</c:v>
                </c:pt>
                <c:pt idx="18924">
                  <c:v>0.25265300000000002</c:v>
                </c:pt>
                <c:pt idx="18925">
                  <c:v>0.24981100000000001</c:v>
                </c:pt>
                <c:pt idx="18926">
                  <c:v>0.24671899999999999</c:v>
                </c:pt>
                <c:pt idx="18927">
                  <c:v>0.24374299999999999</c:v>
                </c:pt>
                <c:pt idx="18928">
                  <c:v>0.241008</c:v>
                </c:pt>
                <c:pt idx="18929">
                  <c:v>0.23799899999999999</c:v>
                </c:pt>
                <c:pt idx="18930">
                  <c:v>0.23513300000000001</c:v>
                </c:pt>
                <c:pt idx="18931">
                  <c:v>0.23245299999999999</c:v>
                </c:pt>
                <c:pt idx="18932">
                  <c:v>0.229796</c:v>
                </c:pt>
                <c:pt idx="18933">
                  <c:v>0.22695599999999999</c:v>
                </c:pt>
                <c:pt idx="18934">
                  <c:v>0.224275</c:v>
                </c:pt>
                <c:pt idx="18935">
                  <c:v>0.22178100000000001</c:v>
                </c:pt>
                <c:pt idx="18936">
                  <c:v>0.219058</c:v>
                </c:pt>
                <c:pt idx="18937">
                  <c:v>0.21660099999999999</c:v>
                </c:pt>
                <c:pt idx="18938">
                  <c:v>0.21389900000000001</c:v>
                </c:pt>
                <c:pt idx="18939">
                  <c:v>0.21152899999999999</c:v>
                </c:pt>
                <c:pt idx="18940">
                  <c:v>0.20905599999999999</c:v>
                </c:pt>
                <c:pt idx="18941">
                  <c:v>0.20668500000000001</c:v>
                </c:pt>
                <c:pt idx="18942">
                  <c:v>0.20422399999999999</c:v>
                </c:pt>
                <c:pt idx="18943">
                  <c:v>0.202125</c:v>
                </c:pt>
                <c:pt idx="18944">
                  <c:v>0.199625</c:v>
                </c:pt>
                <c:pt idx="18945">
                  <c:v>0.19750999999999999</c:v>
                </c:pt>
                <c:pt idx="18946">
                  <c:v>0.19530400000000001</c:v>
                </c:pt>
                <c:pt idx="18947">
                  <c:v>0.19290299999999999</c:v>
                </c:pt>
                <c:pt idx="18948">
                  <c:v>0.19084100000000001</c:v>
                </c:pt>
                <c:pt idx="18949">
                  <c:v>0.188496</c:v>
                </c:pt>
                <c:pt idx="18950">
                  <c:v>0.186309</c:v>
                </c:pt>
                <c:pt idx="18951">
                  <c:v>0.184003</c:v>
                </c:pt>
                <c:pt idx="18952">
                  <c:v>0.18178900000000001</c:v>
                </c:pt>
                <c:pt idx="18953">
                  <c:v>0.179641</c:v>
                </c:pt>
                <c:pt idx="18954">
                  <c:v>0.17735300000000001</c:v>
                </c:pt>
                <c:pt idx="18955">
                  <c:v>0.17519899999999999</c:v>
                </c:pt>
                <c:pt idx="18956">
                  <c:v>0.172844</c:v>
                </c:pt>
                <c:pt idx="18957">
                  <c:v>0.17080300000000001</c:v>
                </c:pt>
                <c:pt idx="18958">
                  <c:v>0.168652</c:v>
                </c:pt>
                <c:pt idx="18959">
                  <c:v>0.16637299999999999</c:v>
                </c:pt>
                <c:pt idx="18960">
                  <c:v>0.16436100000000001</c:v>
                </c:pt>
                <c:pt idx="18961">
                  <c:v>0.16225600000000001</c:v>
                </c:pt>
                <c:pt idx="18962">
                  <c:v>0.160051</c:v>
                </c:pt>
                <c:pt idx="18963">
                  <c:v>0.15790399999999999</c:v>
                </c:pt>
                <c:pt idx="18964">
                  <c:v>0.155752</c:v>
                </c:pt>
                <c:pt idx="18965">
                  <c:v>0.15343699999999999</c:v>
                </c:pt>
                <c:pt idx="18966">
                  <c:v>0.15110899999999999</c:v>
                </c:pt>
                <c:pt idx="18967">
                  <c:v>0.148926</c:v>
                </c:pt>
                <c:pt idx="18968">
                  <c:v>0.14663799999999999</c:v>
                </c:pt>
                <c:pt idx="18969">
                  <c:v>0.14424600000000001</c:v>
                </c:pt>
                <c:pt idx="18970">
                  <c:v>0.14186299999999999</c:v>
                </c:pt>
                <c:pt idx="18971">
                  <c:v>0.139351</c:v>
                </c:pt>
                <c:pt idx="18972">
                  <c:v>0.13686999999999999</c:v>
                </c:pt>
                <c:pt idx="18973">
                  <c:v>0.13469999999999999</c:v>
                </c:pt>
                <c:pt idx="18974">
                  <c:v>0.13205600000000001</c:v>
                </c:pt>
                <c:pt idx="18975">
                  <c:v>0.12950800000000001</c:v>
                </c:pt>
                <c:pt idx="18976">
                  <c:v>0.126861</c:v>
                </c:pt>
                <c:pt idx="18977">
                  <c:v>0.124269</c:v>
                </c:pt>
                <c:pt idx="18978">
                  <c:v>0.12156699999999999</c:v>
                </c:pt>
                <c:pt idx="18979">
                  <c:v>0.118813</c:v>
                </c:pt>
                <c:pt idx="18980">
                  <c:v>0.116179</c:v>
                </c:pt>
                <c:pt idx="18981">
                  <c:v>0.113314</c:v>
                </c:pt>
                <c:pt idx="18982">
                  <c:v>0.11042399999999999</c:v>
                </c:pt>
                <c:pt idx="18983">
                  <c:v>0.107575</c:v>
                </c:pt>
                <c:pt idx="18984">
                  <c:v>0.104686</c:v>
                </c:pt>
                <c:pt idx="18985">
                  <c:v>0.101733</c:v>
                </c:pt>
                <c:pt idx="18986">
                  <c:v>9.86123E-2</c:v>
                </c:pt>
                <c:pt idx="18987">
                  <c:v>9.5527399999999998E-2</c:v>
                </c:pt>
                <c:pt idx="18988">
                  <c:v>9.2489600000000005E-2</c:v>
                </c:pt>
                <c:pt idx="18989">
                  <c:v>8.9416399999999993E-2</c:v>
                </c:pt>
                <c:pt idx="18990">
                  <c:v>8.5970000000000005E-2</c:v>
                </c:pt>
                <c:pt idx="18991">
                  <c:v>8.2829600000000003E-2</c:v>
                </c:pt>
                <c:pt idx="18992">
                  <c:v>7.9278699999999994E-2</c:v>
                </c:pt>
                <c:pt idx="18993">
                  <c:v>7.58905E-2</c:v>
                </c:pt>
                <c:pt idx="18994">
                  <c:v>7.2401099999999996E-2</c:v>
                </c:pt>
                <c:pt idx="18995">
                  <c:v>6.8939E-2</c:v>
                </c:pt>
                <c:pt idx="18996">
                  <c:v>6.5125000000000002E-2</c:v>
                </c:pt>
                <c:pt idx="18997">
                  <c:v>6.1512400000000002E-2</c:v>
                </c:pt>
                <c:pt idx="18998">
                  <c:v>5.7698399999999997E-2</c:v>
                </c:pt>
                <c:pt idx="18999">
                  <c:v>5.4045500000000003E-2</c:v>
                </c:pt>
                <c:pt idx="19000">
                  <c:v>5.0221799999999997E-2</c:v>
                </c:pt>
                <c:pt idx="19001">
                  <c:v>4.6135500000000003E-2</c:v>
                </c:pt>
                <c:pt idx="19002">
                  <c:v>4.2338399999999998E-2</c:v>
                </c:pt>
                <c:pt idx="19003">
                  <c:v>3.8243199999999998E-2</c:v>
                </c:pt>
                <c:pt idx="19004">
                  <c:v>3.4025100000000003E-2</c:v>
                </c:pt>
                <c:pt idx="19005">
                  <c:v>3.01173E-2</c:v>
                </c:pt>
                <c:pt idx="19006">
                  <c:v>2.5751400000000001E-2</c:v>
                </c:pt>
                <c:pt idx="19007">
                  <c:v>2.14472E-2</c:v>
                </c:pt>
                <c:pt idx="19008">
                  <c:v>1.7066499999999998E-2</c:v>
                </c:pt>
                <c:pt idx="19009">
                  <c:v>1.27034E-2</c:v>
                </c:pt>
                <c:pt idx="19010">
                  <c:v>8.4128599999999994E-3</c:v>
                </c:pt>
                <c:pt idx="19011">
                  <c:v>3.9610299999999999E-3</c:v>
                </c:pt>
                <c:pt idx="19012">
                  <c:v>-7.2983399999999995E-4</c:v>
                </c:pt>
                <c:pt idx="19013">
                  <c:v>-5.1608299999999999E-3</c:v>
                </c:pt>
                <c:pt idx="19014">
                  <c:v>-9.7420700000000002E-3</c:v>
                </c:pt>
                <c:pt idx="19015">
                  <c:v>-1.45005E-2</c:v>
                </c:pt>
                <c:pt idx="19016">
                  <c:v>-1.89175E-2</c:v>
                </c:pt>
                <c:pt idx="19017">
                  <c:v>-2.3764899999999999E-2</c:v>
                </c:pt>
                <c:pt idx="19018">
                  <c:v>-2.8632600000000001E-2</c:v>
                </c:pt>
                <c:pt idx="19019">
                  <c:v>-3.3438000000000002E-2</c:v>
                </c:pt>
                <c:pt idx="19020">
                  <c:v>-3.8258599999999997E-2</c:v>
                </c:pt>
                <c:pt idx="19021">
                  <c:v>-4.3190800000000001E-2</c:v>
                </c:pt>
                <c:pt idx="19022">
                  <c:v>-4.8024799999999999E-2</c:v>
                </c:pt>
                <c:pt idx="19023">
                  <c:v>-5.3158900000000002E-2</c:v>
                </c:pt>
                <c:pt idx="19024">
                  <c:v>-5.8042000000000003E-2</c:v>
                </c:pt>
                <c:pt idx="19025">
                  <c:v>-6.3016299999999997E-2</c:v>
                </c:pt>
                <c:pt idx="19026">
                  <c:v>-6.8066799999999997E-2</c:v>
                </c:pt>
                <c:pt idx="19027">
                  <c:v>-7.2842599999999993E-2</c:v>
                </c:pt>
                <c:pt idx="19028">
                  <c:v>-7.7893299999999999E-2</c:v>
                </c:pt>
                <c:pt idx="19029">
                  <c:v>-8.3055900000000002E-2</c:v>
                </c:pt>
                <c:pt idx="19030">
                  <c:v>-8.79688E-2</c:v>
                </c:pt>
                <c:pt idx="19031">
                  <c:v>-9.2807200000000006E-2</c:v>
                </c:pt>
                <c:pt idx="19032">
                  <c:v>-9.8030500000000007E-2</c:v>
                </c:pt>
                <c:pt idx="19033">
                  <c:v>-0.102947</c:v>
                </c:pt>
                <c:pt idx="19034">
                  <c:v>-0.108294</c:v>
                </c:pt>
                <c:pt idx="19035">
                  <c:v>-0.11312999999999999</c:v>
                </c:pt>
                <c:pt idx="19036">
                  <c:v>-0.118052</c:v>
                </c:pt>
                <c:pt idx="19037">
                  <c:v>-0.123235</c:v>
                </c:pt>
                <c:pt idx="19038">
                  <c:v>-0.12828600000000001</c:v>
                </c:pt>
                <c:pt idx="19039">
                  <c:v>-0.13334299999999999</c:v>
                </c:pt>
                <c:pt idx="19040">
                  <c:v>-0.13830400000000001</c:v>
                </c:pt>
                <c:pt idx="19041">
                  <c:v>-0.143258</c:v>
                </c:pt>
                <c:pt idx="19042">
                  <c:v>-0.14826700000000001</c:v>
                </c:pt>
                <c:pt idx="19043">
                  <c:v>-0.15329599999999999</c:v>
                </c:pt>
                <c:pt idx="19044">
                  <c:v>-0.158058</c:v>
                </c:pt>
                <c:pt idx="19045">
                  <c:v>-0.16303899999999999</c:v>
                </c:pt>
                <c:pt idx="19046">
                  <c:v>-0.16786200000000001</c:v>
                </c:pt>
                <c:pt idx="19047">
                  <c:v>-0.17244200000000001</c:v>
                </c:pt>
                <c:pt idx="19048">
                  <c:v>-0.177259</c:v>
                </c:pt>
                <c:pt idx="19049">
                  <c:v>-0.182086</c:v>
                </c:pt>
                <c:pt idx="19050">
                  <c:v>-0.186553</c:v>
                </c:pt>
                <c:pt idx="19051">
                  <c:v>-0.19119700000000001</c:v>
                </c:pt>
                <c:pt idx="19052">
                  <c:v>-0.19572899999999999</c:v>
                </c:pt>
                <c:pt idx="19053">
                  <c:v>-0.20022499999999999</c:v>
                </c:pt>
                <c:pt idx="19054">
                  <c:v>-0.20470099999999999</c:v>
                </c:pt>
                <c:pt idx="19055">
                  <c:v>-0.20906</c:v>
                </c:pt>
                <c:pt idx="19056">
                  <c:v>-0.21334700000000001</c:v>
                </c:pt>
                <c:pt idx="19057">
                  <c:v>-0.21753500000000001</c:v>
                </c:pt>
                <c:pt idx="19058">
                  <c:v>-0.22201499999999999</c:v>
                </c:pt>
                <c:pt idx="19059">
                  <c:v>-0.225858</c:v>
                </c:pt>
                <c:pt idx="19060">
                  <c:v>-0.23014899999999999</c:v>
                </c:pt>
                <c:pt idx="19061">
                  <c:v>-0.234153</c:v>
                </c:pt>
                <c:pt idx="19062">
                  <c:v>-0.23804500000000001</c:v>
                </c:pt>
                <c:pt idx="19063">
                  <c:v>-0.241949</c:v>
                </c:pt>
                <c:pt idx="19064">
                  <c:v>-0.24560000000000001</c:v>
                </c:pt>
                <c:pt idx="19065">
                  <c:v>-0.249582</c:v>
                </c:pt>
                <c:pt idx="19066">
                  <c:v>-0.25308700000000001</c:v>
                </c:pt>
                <c:pt idx="19067">
                  <c:v>-0.25647799999999998</c:v>
                </c:pt>
                <c:pt idx="19068">
                  <c:v>-0.25979799999999997</c:v>
                </c:pt>
                <c:pt idx="19069">
                  <c:v>-0.26332</c:v>
                </c:pt>
                <c:pt idx="19070">
                  <c:v>-0.26656299999999999</c:v>
                </c:pt>
                <c:pt idx="19071">
                  <c:v>-0.269507</c:v>
                </c:pt>
                <c:pt idx="19072">
                  <c:v>-0.272644</c:v>
                </c:pt>
                <c:pt idx="19073">
                  <c:v>-0.27554600000000001</c:v>
                </c:pt>
                <c:pt idx="19074">
                  <c:v>-0.27869699999999997</c:v>
                </c:pt>
                <c:pt idx="19075">
                  <c:v>-0.28118399999999999</c:v>
                </c:pt>
                <c:pt idx="19076">
                  <c:v>-0.28393200000000002</c:v>
                </c:pt>
                <c:pt idx="19077">
                  <c:v>-0.28657300000000002</c:v>
                </c:pt>
                <c:pt idx="19078">
                  <c:v>-0.28892499999999999</c:v>
                </c:pt>
                <c:pt idx="19079">
                  <c:v>-0.29132000000000002</c:v>
                </c:pt>
                <c:pt idx="19080">
                  <c:v>-0.29361300000000001</c:v>
                </c:pt>
                <c:pt idx="19081">
                  <c:v>-0.295734</c:v>
                </c:pt>
                <c:pt idx="19082">
                  <c:v>-0.29778300000000002</c:v>
                </c:pt>
                <c:pt idx="19083">
                  <c:v>-0.29975099999999999</c:v>
                </c:pt>
                <c:pt idx="19084">
                  <c:v>-0.30160799999999999</c:v>
                </c:pt>
                <c:pt idx="19085">
                  <c:v>-0.30354500000000001</c:v>
                </c:pt>
                <c:pt idx="19086">
                  <c:v>-0.30534699999999998</c:v>
                </c:pt>
                <c:pt idx="19087">
                  <c:v>-0.30678800000000001</c:v>
                </c:pt>
                <c:pt idx="19088">
                  <c:v>-0.308363</c:v>
                </c:pt>
                <c:pt idx="19089">
                  <c:v>-0.30986999999999998</c:v>
                </c:pt>
                <c:pt idx="19090">
                  <c:v>-0.31107400000000002</c:v>
                </c:pt>
                <c:pt idx="19091">
                  <c:v>-0.31244</c:v>
                </c:pt>
                <c:pt idx="19092">
                  <c:v>-0.31329299999999999</c:v>
                </c:pt>
                <c:pt idx="19093">
                  <c:v>-0.31433800000000001</c:v>
                </c:pt>
                <c:pt idx="19094">
                  <c:v>-0.31514700000000001</c:v>
                </c:pt>
                <c:pt idx="19095">
                  <c:v>-0.315863</c:v>
                </c:pt>
                <c:pt idx="19096">
                  <c:v>-0.316658</c:v>
                </c:pt>
                <c:pt idx="19097">
                  <c:v>-0.31704100000000002</c:v>
                </c:pt>
                <c:pt idx="19098">
                  <c:v>-0.31756499999999999</c:v>
                </c:pt>
                <c:pt idx="19099">
                  <c:v>-0.31770999999999999</c:v>
                </c:pt>
                <c:pt idx="19100">
                  <c:v>-0.31816</c:v>
                </c:pt>
                <c:pt idx="19101">
                  <c:v>-0.31829200000000002</c:v>
                </c:pt>
                <c:pt idx="19102">
                  <c:v>-0.318382</c:v>
                </c:pt>
                <c:pt idx="19103">
                  <c:v>-0.31833800000000001</c:v>
                </c:pt>
                <c:pt idx="19104">
                  <c:v>-0.318326</c:v>
                </c:pt>
                <c:pt idx="19105">
                  <c:v>-0.31815900000000003</c:v>
                </c:pt>
                <c:pt idx="19106">
                  <c:v>-0.31785099999999999</c:v>
                </c:pt>
                <c:pt idx="19107">
                  <c:v>-0.317552</c:v>
                </c:pt>
                <c:pt idx="19108">
                  <c:v>-0.31694800000000001</c:v>
                </c:pt>
                <c:pt idx="19109">
                  <c:v>-0.31647399999999998</c:v>
                </c:pt>
                <c:pt idx="19110">
                  <c:v>-0.31588500000000003</c:v>
                </c:pt>
                <c:pt idx="19111">
                  <c:v>-0.31525599999999998</c:v>
                </c:pt>
                <c:pt idx="19112">
                  <c:v>-0.31448599999999999</c:v>
                </c:pt>
                <c:pt idx="19113">
                  <c:v>-0.313639</c:v>
                </c:pt>
                <c:pt idx="19114">
                  <c:v>-0.31259799999999999</c:v>
                </c:pt>
                <c:pt idx="19115">
                  <c:v>-0.31185000000000002</c:v>
                </c:pt>
                <c:pt idx="19116">
                  <c:v>-0.31076399999999998</c:v>
                </c:pt>
                <c:pt idx="19117">
                  <c:v>-0.309693</c:v>
                </c:pt>
                <c:pt idx="19118">
                  <c:v>-0.30859999999999999</c:v>
                </c:pt>
                <c:pt idx="19119">
                  <c:v>-0.30725599999999997</c:v>
                </c:pt>
                <c:pt idx="19120">
                  <c:v>-0.30619200000000002</c:v>
                </c:pt>
                <c:pt idx="19121">
                  <c:v>-0.30467499999999997</c:v>
                </c:pt>
                <c:pt idx="19122">
                  <c:v>-0.303429</c:v>
                </c:pt>
                <c:pt idx="19123">
                  <c:v>-0.30195</c:v>
                </c:pt>
                <c:pt idx="19124">
                  <c:v>-0.30041600000000002</c:v>
                </c:pt>
                <c:pt idx="19125">
                  <c:v>-0.299041</c:v>
                </c:pt>
                <c:pt idx="19126">
                  <c:v>-0.29738399999999998</c:v>
                </c:pt>
                <c:pt idx="19127">
                  <c:v>-0.29591899999999999</c:v>
                </c:pt>
                <c:pt idx="19128">
                  <c:v>-0.29430699999999999</c:v>
                </c:pt>
                <c:pt idx="19129">
                  <c:v>-0.292765</c:v>
                </c:pt>
                <c:pt idx="19130">
                  <c:v>-0.290883</c:v>
                </c:pt>
                <c:pt idx="19131">
                  <c:v>-0.28932799999999997</c:v>
                </c:pt>
                <c:pt idx="19132">
                  <c:v>-0.28767700000000002</c:v>
                </c:pt>
                <c:pt idx="19133">
                  <c:v>-0.28589999999999999</c:v>
                </c:pt>
                <c:pt idx="19134">
                  <c:v>-0.284078</c:v>
                </c:pt>
                <c:pt idx="19135">
                  <c:v>-0.28203899999999998</c:v>
                </c:pt>
                <c:pt idx="19136">
                  <c:v>-0.28043699999999999</c:v>
                </c:pt>
                <c:pt idx="19137">
                  <c:v>-0.27863199999999999</c:v>
                </c:pt>
                <c:pt idx="19138">
                  <c:v>-0.27684300000000001</c:v>
                </c:pt>
                <c:pt idx="19139">
                  <c:v>-0.27501599999999998</c:v>
                </c:pt>
                <c:pt idx="19140">
                  <c:v>-0.27338400000000002</c:v>
                </c:pt>
                <c:pt idx="19141">
                  <c:v>-0.27150299999999999</c:v>
                </c:pt>
                <c:pt idx="19142">
                  <c:v>-0.26979799999999998</c:v>
                </c:pt>
                <c:pt idx="19143">
                  <c:v>-0.26819999999999999</c:v>
                </c:pt>
                <c:pt idx="19144">
                  <c:v>-0.26621899999999998</c:v>
                </c:pt>
                <c:pt idx="19145">
                  <c:v>-0.26453300000000002</c:v>
                </c:pt>
                <c:pt idx="19146">
                  <c:v>-0.26280399999999998</c:v>
                </c:pt>
                <c:pt idx="19147">
                  <c:v>-0.26106499999999999</c:v>
                </c:pt>
                <c:pt idx="19148">
                  <c:v>-0.25928099999999998</c:v>
                </c:pt>
                <c:pt idx="19149">
                  <c:v>-0.25769799999999998</c:v>
                </c:pt>
                <c:pt idx="19150">
                  <c:v>-0.25595899999999999</c:v>
                </c:pt>
                <c:pt idx="19151">
                  <c:v>-0.25413200000000002</c:v>
                </c:pt>
                <c:pt idx="19152">
                  <c:v>-0.25277100000000002</c:v>
                </c:pt>
                <c:pt idx="19153">
                  <c:v>-0.25116300000000003</c:v>
                </c:pt>
                <c:pt idx="19154">
                  <c:v>-0.249664</c:v>
                </c:pt>
                <c:pt idx="19155">
                  <c:v>-0.24807399999999999</c:v>
                </c:pt>
                <c:pt idx="19156">
                  <c:v>-0.24657799999999999</c:v>
                </c:pt>
                <c:pt idx="19157">
                  <c:v>-0.24515300000000001</c:v>
                </c:pt>
                <c:pt idx="19158">
                  <c:v>-0.243779</c:v>
                </c:pt>
                <c:pt idx="19159">
                  <c:v>-0.24237600000000001</c:v>
                </c:pt>
                <c:pt idx="19160">
                  <c:v>-0.24087900000000001</c:v>
                </c:pt>
                <c:pt idx="19161">
                  <c:v>-0.239534</c:v>
                </c:pt>
                <c:pt idx="19162">
                  <c:v>-0.238344</c:v>
                </c:pt>
                <c:pt idx="19163">
                  <c:v>-0.23705300000000001</c:v>
                </c:pt>
                <c:pt idx="19164">
                  <c:v>-0.23575699999999999</c:v>
                </c:pt>
                <c:pt idx="19165">
                  <c:v>-0.23465800000000001</c:v>
                </c:pt>
                <c:pt idx="19166">
                  <c:v>-0.23343800000000001</c:v>
                </c:pt>
                <c:pt idx="19167">
                  <c:v>-0.23242499999999999</c:v>
                </c:pt>
                <c:pt idx="19168">
                  <c:v>-0.231488</c:v>
                </c:pt>
                <c:pt idx="19169">
                  <c:v>-0.23026199999999999</c:v>
                </c:pt>
                <c:pt idx="19170">
                  <c:v>-0.229403</c:v>
                </c:pt>
                <c:pt idx="19171">
                  <c:v>-0.22836200000000001</c:v>
                </c:pt>
                <c:pt idx="19172">
                  <c:v>-0.22773099999999999</c:v>
                </c:pt>
                <c:pt idx="19173">
                  <c:v>-0.22664699999999999</c:v>
                </c:pt>
                <c:pt idx="19174">
                  <c:v>-0.225963</c:v>
                </c:pt>
                <c:pt idx="19175">
                  <c:v>-0.22529299999999999</c:v>
                </c:pt>
                <c:pt idx="19176">
                  <c:v>-0.224491</c:v>
                </c:pt>
                <c:pt idx="19177">
                  <c:v>-0.223742</c:v>
                </c:pt>
                <c:pt idx="19178">
                  <c:v>-0.22298000000000001</c:v>
                </c:pt>
                <c:pt idx="19179">
                  <c:v>-0.222611</c:v>
                </c:pt>
                <c:pt idx="19180">
                  <c:v>-0.22201299999999999</c:v>
                </c:pt>
                <c:pt idx="19181">
                  <c:v>-0.22136700000000001</c:v>
                </c:pt>
                <c:pt idx="19182">
                  <c:v>-0.22096099999999999</c:v>
                </c:pt>
                <c:pt idx="19183">
                  <c:v>-0.22053900000000001</c:v>
                </c:pt>
                <c:pt idx="19184">
                  <c:v>-0.220111</c:v>
                </c:pt>
                <c:pt idx="19185">
                  <c:v>-0.21979099999999999</c:v>
                </c:pt>
                <c:pt idx="19186">
                  <c:v>-0.21940200000000001</c:v>
                </c:pt>
                <c:pt idx="19187">
                  <c:v>-0.21901100000000001</c:v>
                </c:pt>
                <c:pt idx="19188">
                  <c:v>-0.21882499999999999</c:v>
                </c:pt>
                <c:pt idx="19189">
                  <c:v>-0.21859000000000001</c:v>
                </c:pt>
                <c:pt idx="19190">
                  <c:v>-0.21837400000000001</c:v>
                </c:pt>
                <c:pt idx="19191">
                  <c:v>-0.21834200000000001</c:v>
                </c:pt>
                <c:pt idx="19192">
                  <c:v>-0.21809300000000001</c:v>
                </c:pt>
                <c:pt idx="19193">
                  <c:v>-0.21799299999999999</c:v>
                </c:pt>
                <c:pt idx="19194">
                  <c:v>-0.217752</c:v>
                </c:pt>
                <c:pt idx="19195">
                  <c:v>-0.21793100000000001</c:v>
                </c:pt>
                <c:pt idx="19196">
                  <c:v>-0.21761800000000001</c:v>
                </c:pt>
                <c:pt idx="19197">
                  <c:v>-0.21751300000000001</c:v>
                </c:pt>
                <c:pt idx="19198">
                  <c:v>-0.21751000000000001</c:v>
                </c:pt>
                <c:pt idx="19199">
                  <c:v>-0.217225</c:v>
                </c:pt>
                <c:pt idx="19200">
                  <c:v>-0.21723200000000001</c:v>
                </c:pt>
                <c:pt idx="19201">
                  <c:v>-0.21729599999999999</c:v>
                </c:pt>
                <c:pt idx="19202">
                  <c:v>-0.217251</c:v>
                </c:pt>
                <c:pt idx="19203">
                  <c:v>-0.21721699999999999</c:v>
                </c:pt>
                <c:pt idx="19204">
                  <c:v>-0.21734200000000001</c:v>
                </c:pt>
                <c:pt idx="19205">
                  <c:v>-0.21734800000000001</c:v>
                </c:pt>
                <c:pt idx="19206">
                  <c:v>-0.217532</c:v>
                </c:pt>
                <c:pt idx="19207">
                  <c:v>-0.21753700000000001</c:v>
                </c:pt>
                <c:pt idx="19208">
                  <c:v>-0.21759500000000001</c:v>
                </c:pt>
                <c:pt idx="19209">
                  <c:v>-0.21756200000000001</c:v>
                </c:pt>
                <c:pt idx="19210">
                  <c:v>-0.21759600000000001</c:v>
                </c:pt>
                <c:pt idx="19211">
                  <c:v>-0.21774399999999999</c:v>
                </c:pt>
                <c:pt idx="19212">
                  <c:v>-0.21770999999999999</c:v>
                </c:pt>
                <c:pt idx="19213">
                  <c:v>-0.21760499999999999</c:v>
                </c:pt>
                <c:pt idx="19214">
                  <c:v>-0.217611</c:v>
                </c:pt>
                <c:pt idx="19215">
                  <c:v>-0.217696</c:v>
                </c:pt>
                <c:pt idx="19216">
                  <c:v>-0.21762600000000001</c:v>
                </c:pt>
                <c:pt idx="19217">
                  <c:v>-0.217533</c:v>
                </c:pt>
                <c:pt idx="19218">
                  <c:v>-0.217532</c:v>
                </c:pt>
                <c:pt idx="19219">
                  <c:v>-0.217364</c:v>
                </c:pt>
                <c:pt idx="19220">
                  <c:v>-0.21735299999999999</c:v>
                </c:pt>
                <c:pt idx="19221">
                  <c:v>-0.217116</c:v>
                </c:pt>
                <c:pt idx="19222">
                  <c:v>-0.21709300000000001</c:v>
                </c:pt>
                <c:pt idx="19223">
                  <c:v>-0.216861</c:v>
                </c:pt>
                <c:pt idx="19224">
                  <c:v>-0.21656600000000001</c:v>
                </c:pt>
                <c:pt idx="19225">
                  <c:v>-0.21637100000000001</c:v>
                </c:pt>
                <c:pt idx="19226">
                  <c:v>-0.21595200000000001</c:v>
                </c:pt>
                <c:pt idx="19227">
                  <c:v>-0.21585399999999999</c:v>
                </c:pt>
                <c:pt idx="19228">
                  <c:v>-0.21538499999999999</c:v>
                </c:pt>
                <c:pt idx="19229">
                  <c:v>-0.21484700000000001</c:v>
                </c:pt>
                <c:pt idx="19230">
                  <c:v>-0.214334</c:v>
                </c:pt>
                <c:pt idx="19231">
                  <c:v>-0.21398500000000001</c:v>
                </c:pt>
                <c:pt idx="19232">
                  <c:v>-0.21334700000000001</c:v>
                </c:pt>
                <c:pt idx="19233">
                  <c:v>-0.21264</c:v>
                </c:pt>
                <c:pt idx="19234">
                  <c:v>-0.21180399999999999</c:v>
                </c:pt>
                <c:pt idx="19235">
                  <c:v>-0.211257</c:v>
                </c:pt>
                <c:pt idx="19236">
                  <c:v>-0.21048</c:v>
                </c:pt>
                <c:pt idx="19237">
                  <c:v>-0.209453</c:v>
                </c:pt>
                <c:pt idx="19238">
                  <c:v>-0.208704</c:v>
                </c:pt>
                <c:pt idx="19239">
                  <c:v>-0.20788599999999999</c:v>
                </c:pt>
                <c:pt idx="19240">
                  <c:v>-0.206813</c:v>
                </c:pt>
                <c:pt idx="19241">
                  <c:v>-0.205593</c:v>
                </c:pt>
                <c:pt idx="19242">
                  <c:v>-0.20463200000000001</c:v>
                </c:pt>
                <c:pt idx="19243">
                  <c:v>-0.203594</c:v>
                </c:pt>
                <c:pt idx="19244">
                  <c:v>-0.20241200000000001</c:v>
                </c:pt>
                <c:pt idx="19245">
                  <c:v>-0.201122</c:v>
                </c:pt>
                <c:pt idx="19246">
                  <c:v>-0.19970299999999999</c:v>
                </c:pt>
                <c:pt idx="19247">
                  <c:v>-0.198489</c:v>
                </c:pt>
                <c:pt idx="19248">
                  <c:v>-0.19692999999999999</c:v>
                </c:pt>
                <c:pt idx="19249">
                  <c:v>-0.19545499999999999</c:v>
                </c:pt>
                <c:pt idx="19250">
                  <c:v>-0.193936</c:v>
                </c:pt>
                <c:pt idx="19251">
                  <c:v>-0.192158</c:v>
                </c:pt>
                <c:pt idx="19252">
                  <c:v>-0.19038099999999999</c:v>
                </c:pt>
                <c:pt idx="19253">
                  <c:v>-0.18848699999999999</c:v>
                </c:pt>
                <c:pt idx="19254">
                  <c:v>-0.18663299999999999</c:v>
                </c:pt>
                <c:pt idx="19255">
                  <c:v>-0.184697</c:v>
                </c:pt>
                <c:pt idx="19256">
                  <c:v>-0.18267700000000001</c:v>
                </c:pt>
                <c:pt idx="19257">
                  <c:v>-0.180448</c:v>
                </c:pt>
                <c:pt idx="19258">
                  <c:v>-0.178339</c:v>
                </c:pt>
                <c:pt idx="19259">
                  <c:v>-0.17607500000000001</c:v>
                </c:pt>
                <c:pt idx="19260">
                  <c:v>-0.173925</c:v>
                </c:pt>
                <c:pt idx="19261">
                  <c:v>-0.171544</c:v>
                </c:pt>
                <c:pt idx="19262">
                  <c:v>-0.169016</c:v>
                </c:pt>
                <c:pt idx="19263">
                  <c:v>-0.16673199999999999</c:v>
                </c:pt>
                <c:pt idx="19264">
                  <c:v>-0.16406299999999999</c:v>
                </c:pt>
                <c:pt idx="19265">
                  <c:v>-0.161607</c:v>
                </c:pt>
                <c:pt idx="19266">
                  <c:v>-0.15897500000000001</c:v>
                </c:pt>
                <c:pt idx="19267">
                  <c:v>-0.15610199999999999</c:v>
                </c:pt>
                <c:pt idx="19268">
                  <c:v>-0.15346799999999999</c:v>
                </c:pt>
                <c:pt idx="19269">
                  <c:v>-0.15073900000000001</c:v>
                </c:pt>
                <c:pt idx="19270">
                  <c:v>-0.14790300000000001</c:v>
                </c:pt>
                <c:pt idx="19271">
                  <c:v>-0.14502799999999999</c:v>
                </c:pt>
                <c:pt idx="19272">
                  <c:v>-0.14201</c:v>
                </c:pt>
                <c:pt idx="19273">
                  <c:v>-0.13907</c:v>
                </c:pt>
                <c:pt idx="19274">
                  <c:v>-0.13598199999999999</c:v>
                </c:pt>
                <c:pt idx="19275">
                  <c:v>-0.132772</c:v>
                </c:pt>
                <c:pt idx="19276">
                  <c:v>-0.12990499999999999</c:v>
                </c:pt>
                <c:pt idx="19277">
                  <c:v>-0.126468</c:v>
                </c:pt>
                <c:pt idx="19278">
                  <c:v>-0.123282</c:v>
                </c:pt>
                <c:pt idx="19279">
                  <c:v>-0.120085</c:v>
                </c:pt>
                <c:pt idx="19280">
                  <c:v>-0.11663999999999999</c:v>
                </c:pt>
                <c:pt idx="19281">
                  <c:v>-0.11350399999999999</c:v>
                </c:pt>
                <c:pt idx="19282">
                  <c:v>-0.110179</c:v>
                </c:pt>
                <c:pt idx="19283">
                  <c:v>-0.10671899999999999</c:v>
                </c:pt>
                <c:pt idx="19284">
                  <c:v>-0.10320500000000001</c:v>
                </c:pt>
                <c:pt idx="19285">
                  <c:v>-9.9778599999999995E-2</c:v>
                </c:pt>
                <c:pt idx="19286">
                  <c:v>-9.6336400000000003E-2</c:v>
                </c:pt>
                <c:pt idx="19287">
                  <c:v>-9.2812800000000001E-2</c:v>
                </c:pt>
                <c:pt idx="19288">
                  <c:v>-8.9119699999999996E-2</c:v>
                </c:pt>
                <c:pt idx="19289">
                  <c:v>-8.5682099999999997E-2</c:v>
                </c:pt>
                <c:pt idx="19290">
                  <c:v>-8.2131599999999999E-2</c:v>
                </c:pt>
                <c:pt idx="19291">
                  <c:v>-7.8395699999999999E-2</c:v>
                </c:pt>
                <c:pt idx="19292">
                  <c:v>-7.4934399999999998E-2</c:v>
                </c:pt>
                <c:pt idx="19293">
                  <c:v>-7.1273100000000006E-2</c:v>
                </c:pt>
                <c:pt idx="19294">
                  <c:v>-6.7582000000000003E-2</c:v>
                </c:pt>
                <c:pt idx="19295">
                  <c:v>-6.4077099999999998E-2</c:v>
                </c:pt>
                <c:pt idx="19296">
                  <c:v>-6.0375400000000003E-2</c:v>
                </c:pt>
                <c:pt idx="19297">
                  <c:v>-5.6854000000000002E-2</c:v>
                </c:pt>
                <c:pt idx="19298">
                  <c:v>-5.3224899999999999E-2</c:v>
                </c:pt>
                <c:pt idx="19299">
                  <c:v>-4.95699E-2</c:v>
                </c:pt>
                <c:pt idx="19300">
                  <c:v>-4.6033200000000003E-2</c:v>
                </c:pt>
                <c:pt idx="19301">
                  <c:v>-4.2250099999999999E-2</c:v>
                </c:pt>
                <c:pt idx="19302">
                  <c:v>-3.8883099999999997E-2</c:v>
                </c:pt>
                <c:pt idx="19303">
                  <c:v>-3.5244400000000002E-2</c:v>
                </c:pt>
                <c:pt idx="19304">
                  <c:v>-3.1544000000000003E-2</c:v>
                </c:pt>
                <c:pt idx="19305">
                  <c:v>-2.7984800000000001E-2</c:v>
                </c:pt>
                <c:pt idx="19306">
                  <c:v>-2.45814E-2</c:v>
                </c:pt>
                <c:pt idx="19307">
                  <c:v>-2.0934299999999999E-2</c:v>
                </c:pt>
                <c:pt idx="19308">
                  <c:v>-1.7483700000000001E-2</c:v>
                </c:pt>
                <c:pt idx="19309">
                  <c:v>-1.40331E-2</c:v>
                </c:pt>
                <c:pt idx="19310">
                  <c:v>-1.0469900000000001E-2</c:v>
                </c:pt>
                <c:pt idx="19311">
                  <c:v>-7.0455400000000003E-3</c:v>
                </c:pt>
                <c:pt idx="19312">
                  <c:v>-3.6620300000000001E-3</c:v>
                </c:pt>
                <c:pt idx="19313">
                  <c:v>-2.2963399999999999E-4</c:v>
                </c:pt>
                <c:pt idx="19314">
                  <c:v>3.2884500000000001E-3</c:v>
                </c:pt>
                <c:pt idx="19315">
                  <c:v>6.7108899999999997E-3</c:v>
                </c:pt>
                <c:pt idx="19316">
                  <c:v>1.0066500000000001E-2</c:v>
                </c:pt>
                <c:pt idx="19317">
                  <c:v>1.3455999999999999E-2</c:v>
                </c:pt>
                <c:pt idx="19318">
                  <c:v>1.6851700000000001E-2</c:v>
                </c:pt>
                <c:pt idx="19319">
                  <c:v>1.99674E-2</c:v>
                </c:pt>
                <c:pt idx="19320">
                  <c:v>2.3158499999999999E-2</c:v>
                </c:pt>
                <c:pt idx="19321">
                  <c:v>2.6466900000000002E-2</c:v>
                </c:pt>
                <c:pt idx="19322">
                  <c:v>2.9388600000000001E-2</c:v>
                </c:pt>
                <c:pt idx="19323">
                  <c:v>3.2408300000000001E-2</c:v>
                </c:pt>
                <c:pt idx="19324">
                  <c:v>3.5564699999999998E-2</c:v>
                </c:pt>
                <c:pt idx="19325">
                  <c:v>3.8452800000000002E-2</c:v>
                </c:pt>
                <c:pt idx="19326">
                  <c:v>4.1417200000000001E-2</c:v>
                </c:pt>
                <c:pt idx="19327">
                  <c:v>4.4223499999999999E-2</c:v>
                </c:pt>
                <c:pt idx="19328">
                  <c:v>4.72162E-2</c:v>
                </c:pt>
                <c:pt idx="19329">
                  <c:v>4.9985599999999998E-2</c:v>
                </c:pt>
                <c:pt idx="19330">
                  <c:v>5.2793199999999998E-2</c:v>
                </c:pt>
                <c:pt idx="19331">
                  <c:v>5.5698999999999999E-2</c:v>
                </c:pt>
                <c:pt idx="19332">
                  <c:v>5.8409900000000001E-2</c:v>
                </c:pt>
                <c:pt idx="19333">
                  <c:v>6.1024399999999999E-2</c:v>
                </c:pt>
                <c:pt idx="19334">
                  <c:v>6.3731499999999996E-2</c:v>
                </c:pt>
                <c:pt idx="19335">
                  <c:v>6.63609E-2</c:v>
                </c:pt>
                <c:pt idx="19336">
                  <c:v>6.8886900000000001E-2</c:v>
                </c:pt>
                <c:pt idx="19337">
                  <c:v>7.1455000000000005E-2</c:v>
                </c:pt>
                <c:pt idx="19338">
                  <c:v>7.3876800000000006E-2</c:v>
                </c:pt>
                <c:pt idx="19339">
                  <c:v>7.6391700000000007E-2</c:v>
                </c:pt>
                <c:pt idx="19340">
                  <c:v>7.8689300000000004E-2</c:v>
                </c:pt>
                <c:pt idx="19341">
                  <c:v>8.0985199999999993E-2</c:v>
                </c:pt>
                <c:pt idx="19342">
                  <c:v>8.3279500000000006E-2</c:v>
                </c:pt>
                <c:pt idx="19343">
                  <c:v>8.5595199999999996E-2</c:v>
                </c:pt>
                <c:pt idx="19344">
                  <c:v>8.7609999999999993E-2</c:v>
                </c:pt>
                <c:pt idx="19345">
                  <c:v>8.9805599999999999E-2</c:v>
                </c:pt>
                <c:pt idx="19346">
                  <c:v>9.1842699999999999E-2</c:v>
                </c:pt>
                <c:pt idx="19347">
                  <c:v>9.4138299999999994E-2</c:v>
                </c:pt>
                <c:pt idx="19348">
                  <c:v>9.5916799999999997E-2</c:v>
                </c:pt>
                <c:pt idx="19349">
                  <c:v>9.7911700000000004E-2</c:v>
                </c:pt>
                <c:pt idx="19350">
                  <c:v>9.9999699999999997E-2</c:v>
                </c:pt>
                <c:pt idx="19351">
                  <c:v>0.10169300000000001</c:v>
                </c:pt>
                <c:pt idx="19352">
                  <c:v>0.103683</c:v>
                </c:pt>
                <c:pt idx="19353">
                  <c:v>0.105582</c:v>
                </c:pt>
                <c:pt idx="19354">
                  <c:v>0.107186</c:v>
                </c:pt>
                <c:pt idx="19355">
                  <c:v>0.109055</c:v>
                </c:pt>
                <c:pt idx="19356">
                  <c:v>0.110665</c:v>
                </c:pt>
                <c:pt idx="19357">
                  <c:v>0.11244899999999999</c:v>
                </c:pt>
                <c:pt idx="19358">
                  <c:v>0.11405899999999999</c:v>
                </c:pt>
                <c:pt idx="19359">
                  <c:v>0.115374</c:v>
                </c:pt>
                <c:pt idx="19360">
                  <c:v>0.117101</c:v>
                </c:pt>
                <c:pt idx="19361">
                  <c:v>0.11860999999999999</c:v>
                </c:pt>
                <c:pt idx="19362">
                  <c:v>0.119559</c:v>
                </c:pt>
                <c:pt idx="19363">
                  <c:v>0.121338</c:v>
                </c:pt>
                <c:pt idx="19364">
                  <c:v>0.12257899999999999</c:v>
                </c:pt>
                <c:pt idx="19365">
                  <c:v>0.12379</c:v>
                </c:pt>
                <c:pt idx="19366">
                  <c:v>0.12528900000000001</c:v>
                </c:pt>
                <c:pt idx="19367">
                  <c:v>0.126413</c:v>
                </c:pt>
                <c:pt idx="19368">
                  <c:v>0.12778700000000001</c:v>
                </c:pt>
                <c:pt idx="19369">
                  <c:v>0.129083</c:v>
                </c:pt>
                <c:pt idx="19370">
                  <c:v>0.13023199999999999</c:v>
                </c:pt>
                <c:pt idx="19371">
                  <c:v>0.13167200000000001</c:v>
                </c:pt>
                <c:pt idx="19372">
                  <c:v>0.13286500000000001</c:v>
                </c:pt>
                <c:pt idx="19373">
                  <c:v>0.13376199999999999</c:v>
                </c:pt>
                <c:pt idx="19374">
                  <c:v>0.13513600000000001</c:v>
                </c:pt>
                <c:pt idx="19375">
                  <c:v>0.13619400000000001</c:v>
                </c:pt>
                <c:pt idx="19376">
                  <c:v>0.13714499999999999</c:v>
                </c:pt>
                <c:pt idx="19377">
                  <c:v>0.138432</c:v>
                </c:pt>
                <c:pt idx="19378">
                  <c:v>0.13906499999999999</c:v>
                </c:pt>
                <c:pt idx="19379">
                  <c:v>0.140261</c:v>
                </c:pt>
                <c:pt idx="19380">
                  <c:v>0.14143800000000001</c:v>
                </c:pt>
                <c:pt idx="19381">
                  <c:v>0.14223</c:v>
                </c:pt>
                <c:pt idx="19382">
                  <c:v>0.143318</c:v>
                </c:pt>
                <c:pt idx="19383">
                  <c:v>0.14432200000000001</c:v>
                </c:pt>
                <c:pt idx="19384">
                  <c:v>0.1452</c:v>
                </c:pt>
                <c:pt idx="19385">
                  <c:v>0.146255</c:v>
                </c:pt>
                <c:pt idx="19386">
                  <c:v>0.14715900000000001</c:v>
                </c:pt>
                <c:pt idx="19387">
                  <c:v>0.14813399999999999</c:v>
                </c:pt>
                <c:pt idx="19388">
                  <c:v>0.149141</c:v>
                </c:pt>
                <c:pt idx="19389">
                  <c:v>0.14984700000000001</c:v>
                </c:pt>
                <c:pt idx="19390">
                  <c:v>0.15096799999999999</c:v>
                </c:pt>
                <c:pt idx="19391">
                  <c:v>0.15190200000000001</c:v>
                </c:pt>
                <c:pt idx="19392">
                  <c:v>0.15282799999999999</c:v>
                </c:pt>
                <c:pt idx="19393">
                  <c:v>0.153836</c:v>
                </c:pt>
                <c:pt idx="19394">
                  <c:v>0.15470600000000001</c:v>
                </c:pt>
                <c:pt idx="19395">
                  <c:v>0.15568299999999999</c:v>
                </c:pt>
                <c:pt idx="19396">
                  <c:v>0.15673899999999999</c:v>
                </c:pt>
                <c:pt idx="19397">
                  <c:v>0.157829</c:v>
                </c:pt>
                <c:pt idx="19398">
                  <c:v>0.158641</c:v>
                </c:pt>
                <c:pt idx="19399">
                  <c:v>0.159494</c:v>
                </c:pt>
                <c:pt idx="19400">
                  <c:v>0.16041800000000001</c:v>
                </c:pt>
                <c:pt idx="19401">
                  <c:v>0.16142200000000001</c:v>
                </c:pt>
                <c:pt idx="19402">
                  <c:v>0.16231000000000001</c:v>
                </c:pt>
                <c:pt idx="19403">
                  <c:v>0.16344600000000001</c:v>
                </c:pt>
                <c:pt idx="19404">
                  <c:v>0.164274</c:v>
                </c:pt>
                <c:pt idx="19405">
                  <c:v>0.16516400000000001</c:v>
                </c:pt>
                <c:pt idx="19406">
                  <c:v>0.16625699999999999</c:v>
                </c:pt>
                <c:pt idx="19407">
                  <c:v>0.16728599999999999</c:v>
                </c:pt>
                <c:pt idx="19408">
                  <c:v>0.168437</c:v>
                </c:pt>
                <c:pt idx="19409">
                  <c:v>0.169488</c:v>
                </c:pt>
                <c:pt idx="19410">
                  <c:v>0.170539</c:v>
                </c:pt>
                <c:pt idx="19411">
                  <c:v>0.171676</c:v>
                </c:pt>
                <c:pt idx="19412">
                  <c:v>0.172873</c:v>
                </c:pt>
                <c:pt idx="19413">
                  <c:v>0.173875</c:v>
                </c:pt>
                <c:pt idx="19414">
                  <c:v>0.175151</c:v>
                </c:pt>
                <c:pt idx="19415">
                  <c:v>0.176121</c:v>
                </c:pt>
                <c:pt idx="19416">
                  <c:v>0.17726</c:v>
                </c:pt>
                <c:pt idx="19417">
                  <c:v>0.17857100000000001</c:v>
                </c:pt>
                <c:pt idx="19418">
                  <c:v>0.17960899999999999</c:v>
                </c:pt>
                <c:pt idx="19419">
                  <c:v>0.18104300000000001</c:v>
                </c:pt>
                <c:pt idx="19420">
                  <c:v>0.18209400000000001</c:v>
                </c:pt>
                <c:pt idx="19421">
                  <c:v>0.183116</c:v>
                </c:pt>
                <c:pt idx="19422">
                  <c:v>0.18462400000000001</c:v>
                </c:pt>
                <c:pt idx="19423">
                  <c:v>0.185776</c:v>
                </c:pt>
                <c:pt idx="19424">
                  <c:v>0.187054</c:v>
                </c:pt>
                <c:pt idx="19425">
                  <c:v>0.18823500000000001</c:v>
                </c:pt>
                <c:pt idx="19426">
                  <c:v>0.18945000000000001</c:v>
                </c:pt>
                <c:pt idx="19427">
                  <c:v>0.19065399999999999</c:v>
                </c:pt>
                <c:pt idx="19428">
                  <c:v>0.19187399999999999</c:v>
                </c:pt>
                <c:pt idx="19429">
                  <c:v>0.193274</c:v>
                </c:pt>
                <c:pt idx="19430">
                  <c:v>0.19447700000000001</c:v>
                </c:pt>
                <c:pt idx="19431">
                  <c:v>0.195802</c:v>
                </c:pt>
                <c:pt idx="19432">
                  <c:v>0.19703399999999999</c:v>
                </c:pt>
                <c:pt idx="19433">
                  <c:v>0.19836200000000001</c:v>
                </c:pt>
                <c:pt idx="19434">
                  <c:v>0.19976099999999999</c:v>
                </c:pt>
                <c:pt idx="19435">
                  <c:v>0.20096600000000001</c:v>
                </c:pt>
                <c:pt idx="19436">
                  <c:v>0.20241999999999999</c:v>
                </c:pt>
                <c:pt idx="19437">
                  <c:v>0.20345299999999999</c:v>
                </c:pt>
                <c:pt idx="19438">
                  <c:v>0.204819</c:v>
                </c:pt>
                <c:pt idx="19439">
                  <c:v>0.206151</c:v>
                </c:pt>
                <c:pt idx="19440">
                  <c:v>0.20726600000000001</c:v>
                </c:pt>
                <c:pt idx="19441">
                  <c:v>0.20851800000000001</c:v>
                </c:pt>
                <c:pt idx="19442">
                  <c:v>0.209817</c:v>
                </c:pt>
                <c:pt idx="19443">
                  <c:v>0.210956</c:v>
                </c:pt>
                <c:pt idx="19444">
                  <c:v>0.212202</c:v>
                </c:pt>
                <c:pt idx="19445">
                  <c:v>0.21342800000000001</c:v>
                </c:pt>
                <c:pt idx="19446">
                  <c:v>0.21482200000000001</c:v>
                </c:pt>
                <c:pt idx="19447">
                  <c:v>0.21579499999999999</c:v>
                </c:pt>
                <c:pt idx="19448">
                  <c:v>0.21681800000000001</c:v>
                </c:pt>
                <c:pt idx="19449">
                  <c:v>0.21804399999999999</c:v>
                </c:pt>
                <c:pt idx="19450">
                  <c:v>0.219248</c:v>
                </c:pt>
                <c:pt idx="19451">
                  <c:v>0.22025900000000001</c:v>
                </c:pt>
                <c:pt idx="19452">
                  <c:v>0.22145699999999999</c:v>
                </c:pt>
                <c:pt idx="19453">
                  <c:v>0.22237299999999999</c:v>
                </c:pt>
                <c:pt idx="19454">
                  <c:v>0.223415</c:v>
                </c:pt>
                <c:pt idx="19455">
                  <c:v>0.22445599999999999</c:v>
                </c:pt>
                <c:pt idx="19456">
                  <c:v>0.22553400000000001</c:v>
                </c:pt>
                <c:pt idx="19457">
                  <c:v>0.226577</c:v>
                </c:pt>
                <c:pt idx="19458">
                  <c:v>0.22739400000000001</c:v>
                </c:pt>
                <c:pt idx="19459">
                  <c:v>0.22828599999999999</c:v>
                </c:pt>
                <c:pt idx="19460">
                  <c:v>0.22914799999999999</c:v>
                </c:pt>
                <c:pt idx="19461">
                  <c:v>0.23011499999999999</c:v>
                </c:pt>
                <c:pt idx="19462">
                  <c:v>0.23089999999999999</c:v>
                </c:pt>
                <c:pt idx="19463">
                  <c:v>0.231602</c:v>
                </c:pt>
                <c:pt idx="19464">
                  <c:v>0.232296</c:v>
                </c:pt>
                <c:pt idx="19465">
                  <c:v>0.233181</c:v>
                </c:pt>
                <c:pt idx="19466">
                  <c:v>0.23367299999999999</c:v>
                </c:pt>
                <c:pt idx="19467">
                  <c:v>0.234316</c:v>
                </c:pt>
                <c:pt idx="19468">
                  <c:v>0.23499800000000001</c:v>
                </c:pt>
                <c:pt idx="19469">
                  <c:v>0.235347</c:v>
                </c:pt>
                <c:pt idx="19470">
                  <c:v>0.23585999999999999</c:v>
                </c:pt>
                <c:pt idx="19471">
                  <c:v>0.236319</c:v>
                </c:pt>
                <c:pt idx="19472">
                  <c:v>0.236788</c:v>
                </c:pt>
                <c:pt idx="19473">
                  <c:v>0.237097</c:v>
                </c:pt>
                <c:pt idx="19474">
                  <c:v>0.23721600000000001</c:v>
                </c:pt>
                <c:pt idx="19475">
                  <c:v>0.237654</c:v>
                </c:pt>
                <c:pt idx="19476">
                  <c:v>0.237681</c:v>
                </c:pt>
                <c:pt idx="19477">
                  <c:v>0.23785200000000001</c:v>
                </c:pt>
                <c:pt idx="19478">
                  <c:v>0.23808799999999999</c:v>
                </c:pt>
                <c:pt idx="19479">
                  <c:v>0.23813699999999999</c:v>
                </c:pt>
                <c:pt idx="19480">
                  <c:v>0.23774700000000001</c:v>
                </c:pt>
                <c:pt idx="19481">
                  <c:v>0.23791200000000001</c:v>
                </c:pt>
                <c:pt idx="19482">
                  <c:v>0.23785899999999999</c:v>
                </c:pt>
                <c:pt idx="19483">
                  <c:v>0.23768600000000001</c:v>
                </c:pt>
                <c:pt idx="19484">
                  <c:v>0.23751</c:v>
                </c:pt>
                <c:pt idx="19485">
                  <c:v>0.23710500000000001</c:v>
                </c:pt>
                <c:pt idx="19486">
                  <c:v>0.23686099999999999</c:v>
                </c:pt>
                <c:pt idx="19487">
                  <c:v>0.236488</c:v>
                </c:pt>
                <c:pt idx="19488">
                  <c:v>0.236152</c:v>
                </c:pt>
                <c:pt idx="19489">
                  <c:v>0.23569799999999999</c:v>
                </c:pt>
                <c:pt idx="19490">
                  <c:v>0.235127</c:v>
                </c:pt>
                <c:pt idx="19491">
                  <c:v>0.23441699999999999</c:v>
                </c:pt>
                <c:pt idx="19492">
                  <c:v>0.233849</c:v>
                </c:pt>
                <c:pt idx="19493">
                  <c:v>0.233099</c:v>
                </c:pt>
                <c:pt idx="19494">
                  <c:v>0.232234</c:v>
                </c:pt>
                <c:pt idx="19495">
                  <c:v>0.23163600000000001</c:v>
                </c:pt>
                <c:pt idx="19496">
                  <c:v>0.230215</c:v>
                </c:pt>
                <c:pt idx="19497">
                  <c:v>0.229434</c:v>
                </c:pt>
                <c:pt idx="19498">
                  <c:v>0.22855600000000001</c:v>
                </c:pt>
                <c:pt idx="19499">
                  <c:v>0.22736300000000001</c:v>
                </c:pt>
                <c:pt idx="19500">
                  <c:v>0.22642200000000001</c:v>
                </c:pt>
                <c:pt idx="19501">
                  <c:v>0.22513</c:v>
                </c:pt>
                <c:pt idx="19502">
                  <c:v>0.224021</c:v>
                </c:pt>
                <c:pt idx="19503">
                  <c:v>0.22272400000000001</c:v>
                </c:pt>
                <c:pt idx="19504">
                  <c:v>0.22150900000000001</c:v>
                </c:pt>
                <c:pt idx="19505">
                  <c:v>0.22015000000000001</c:v>
                </c:pt>
                <c:pt idx="19506">
                  <c:v>0.218697</c:v>
                </c:pt>
                <c:pt idx="19507">
                  <c:v>0.21704999999999999</c:v>
                </c:pt>
                <c:pt idx="19508">
                  <c:v>0.21560099999999999</c:v>
                </c:pt>
                <c:pt idx="19509">
                  <c:v>0.21388799999999999</c:v>
                </c:pt>
                <c:pt idx="19510">
                  <c:v>0.21226700000000001</c:v>
                </c:pt>
                <c:pt idx="19511">
                  <c:v>0.21066799999999999</c:v>
                </c:pt>
                <c:pt idx="19512">
                  <c:v>0.20865800000000001</c:v>
                </c:pt>
                <c:pt idx="19513">
                  <c:v>0.206737</c:v>
                </c:pt>
                <c:pt idx="19514">
                  <c:v>0.20513700000000001</c:v>
                </c:pt>
                <c:pt idx="19515">
                  <c:v>0.20319300000000001</c:v>
                </c:pt>
                <c:pt idx="19516">
                  <c:v>0.201154</c:v>
                </c:pt>
                <c:pt idx="19517">
                  <c:v>0.19891400000000001</c:v>
                </c:pt>
                <c:pt idx="19518">
                  <c:v>0.197015</c:v>
                </c:pt>
                <c:pt idx="19519">
                  <c:v>0.19482099999999999</c:v>
                </c:pt>
                <c:pt idx="19520">
                  <c:v>0.19256899999999999</c:v>
                </c:pt>
                <c:pt idx="19521">
                  <c:v>0.19048300000000001</c:v>
                </c:pt>
                <c:pt idx="19522">
                  <c:v>0.188197</c:v>
                </c:pt>
                <c:pt idx="19523">
                  <c:v>0.18576799999999999</c:v>
                </c:pt>
                <c:pt idx="19524">
                  <c:v>0.18365799999999999</c:v>
                </c:pt>
                <c:pt idx="19525">
                  <c:v>0.18138499999999999</c:v>
                </c:pt>
                <c:pt idx="19526">
                  <c:v>0.178924</c:v>
                </c:pt>
                <c:pt idx="19527">
                  <c:v>0.17666100000000001</c:v>
                </c:pt>
                <c:pt idx="19528">
                  <c:v>0.174293</c:v>
                </c:pt>
                <c:pt idx="19529">
                  <c:v>0.17172100000000001</c:v>
                </c:pt>
                <c:pt idx="19530">
                  <c:v>0.16939799999999999</c:v>
                </c:pt>
                <c:pt idx="19531">
                  <c:v>0.16692399999999999</c:v>
                </c:pt>
                <c:pt idx="19532">
                  <c:v>0.16441600000000001</c:v>
                </c:pt>
                <c:pt idx="19533">
                  <c:v>0.161833</c:v>
                </c:pt>
                <c:pt idx="19534">
                  <c:v>0.15917799999999999</c:v>
                </c:pt>
                <c:pt idx="19535">
                  <c:v>0.156671</c:v>
                </c:pt>
                <c:pt idx="19536">
                  <c:v>0.153975</c:v>
                </c:pt>
                <c:pt idx="19537">
                  <c:v>0.15124099999999999</c:v>
                </c:pt>
                <c:pt idx="19538">
                  <c:v>0.14857200000000001</c:v>
                </c:pt>
                <c:pt idx="19539">
                  <c:v>0.14566399999999999</c:v>
                </c:pt>
                <c:pt idx="19540">
                  <c:v>0.142928</c:v>
                </c:pt>
                <c:pt idx="19541">
                  <c:v>0.140319</c:v>
                </c:pt>
                <c:pt idx="19542">
                  <c:v>0.137458</c:v>
                </c:pt>
                <c:pt idx="19543">
                  <c:v>0.13475300000000001</c:v>
                </c:pt>
                <c:pt idx="19544">
                  <c:v>0.13197999999999999</c:v>
                </c:pt>
                <c:pt idx="19545">
                  <c:v>0.129219</c:v>
                </c:pt>
                <c:pt idx="19546">
                  <c:v>0.12656000000000001</c:v>
                </c:pt>
                <c:pt idx="19547">
                  <c:v>0.12381399999999999</c:v>
                </c:pt>
                <c:pt idx="19548">
                  <c:v>0.121103</c:v>
                </c:pt>
                <c:pt idx="19549">
                  <c:v>0.11846</c:v>
                </c:pt>
                <c:pt idx="19550">
                  <c:v>0.115671</c:v>
                </c:pt>
                <c:pt idx="19551">
                  <c:v>0.112871</c:v>
                </c:pt>
                <c:pt idx="19552">
                  <c:v>0.110321</c:v>
                </c:pt>
                <c:pt idx="19553">
                  <c:v>0.107513</c:v>
                </c:pt>
                <c:pt idx="19554">
                  <c:v>0.104791</c:v>
                </c:pt>
                <c:pt idx="19555">
                  <c:v>0.102005</c:v>
                </c:pt>
                <c:pt idx="19556">
                  <c:v>9.9268899999999993E-2</c:v>
                </c:pt>
                <c:pt idx="19557">
                  <c:v>9.6660599999999999E-2</c:v>
                </c:pt>
                <c:pt idx="19558">
                  <c:v>9.3895999999999993E-2</c:v>
                </c:pt>
                <c:pt idx="19559">
                  <c:v>9.0928200000000001E-2</c:v>
                </c:pt>
                <c:pt idx="19560">
                  <c:v>8.8416900000000007E-2</c:v>
                </c:pt>
                <c:pt idx="19561">
                  <c:v>8.5661100000000004E-2</c:v>
                </c:pt>
                <c:pt idx="19562">
                  <c:v>8.2940100000000003E-2</c:v>
                </c:pt>
                <c:pt idx="19563">
                  <c:v>8.0587199999999998E-2</c:v>
                </c:pt>
                <c:pt idx="19564">
                  <c:v>7.7779799999999996E-2</c:v>
                </c:pt>
                <c:pt idx="19565">
                  <c:v>7.53548E-2</c:v>
                </c:pt>
                <c:pt idx="19566">
                  <c:v>7.2742600000000004E-2</c:v>
                </c:pt>
                <c:pt idx="19567">
                  <c:v>7.0254800000000006E-2</c:v>
                </c:pt>
                <c:pt idx="19568">
                  <c:v>6.7792000000000005E-2</c:v>
                </c:pt>
                <c:pt idx="19569">
                  <c:v>6.5319299999999997E-2</c:v>
                </c:pt>
                <c:pt idx="19570">
                  <c:v>6.2754799999999999E-2</c:v>
                </c:pt>
                <c:pt idx="19571">
                  <c:v>6.0285999999999999E-2</c:v>
                </c:pt>
                <c:pt idx="19572">
                  <c:v>5.7862200000000003E-2</c:v>
                </c:pt>
                <c:pt idx="19573">
                  <c:v>5.5393199999999997E-2</c:v>
                </c:pt>
                <c:pt idx="19574">
                  <c:v>5.3011000000000003E-2</c:v>
                </c:pt>
                <c:pt idx="19575">
                  <c:v>5.06104E-2</c:v>
                </c:pt>
                <c:pt idx="19576">
                  <c:v>4.8280200000000002E-2</c:v>
                </c:pt>
                <c:pt idx="19577">
                  <c:v>4.5936499999999998E-2</c:v>
                </c:pt>
                <c:pt idx="19578">
                  <c:v>4.3601000000000001E-2</c:v>
                </c:pt>
                <c:pt idx="19579">
                  <c:v>4.1413600000000002E-2</c:v>
                </c:pt>
                <c:pt idx="19580">
                  <c:v>3.9047699999999998E-2</c:v>
                </c:pt>
                <c:pt idx="19581">
                  <c:v>3.6924800000000001E-2</c:v>
                </c:pt>
                <c:pt idx="19582">
                  <c:v>3.4587E-2</c:v>
                </c:pt>
                <c:pt idx="19583">
                  <c:v>3.2454400000000001E-2</c:v>
                </c:pt>
                <c:pt idx="19584">
                  <c:v>3.04193E-2</c:v>
                </c:pt>
                <c:pt idx="19585">
                  <c:v>2.82531E-2</c:v>
                </c:pt>
                <c:pt idx="19586">
                  <c:v>2.60658E-2</c:v>
                </c:pt>
                <c:pt idx="19587">
                  <c:v>2.41075E-2</c:v>
                </c:pt>
                <c:pt idx="19588">
                  <c:v>2.2050199999999999E-2</c:v>
                </c:pt>
                <c:pt idx="19589">
                  <c:v>2.00229E-2</c:v>
                </c:pt>
                <c:pt idx="19590">
                  <c:v>1.8050400000000001E-2</c:v>
                </c:pt>
                <c:pt idx="19591">
                  <c:v>1.6003300000000002E-2</c:v>
                </c:pt>
                <c:pt idx="19592">
                  <c:v>1.4076699999999999E-2</c:v>
                </c:pt>
                <c:pt idx="19593">
                  <c:v>1.22132E-2</c:v>
                </c:pt>
                <c:pt idx="19594">
                  <c:v>1.02726E-2</c:v>
                </c:pt>
                <c:pt idx="19595">
                  <c:v>8.4285200000000001E-3</c:v>
                </c:pt>
                <c:pt idx="19596">
                  <c:v>6.3408800000000001E-3</c:v>
                </c:pt>
                <c:pt idx="19597">
                  <c:v>4.5729300000000002E-3</c:v>
                </c:pt>
                <c:pt idx="19598">
                  <c:v>2.7222599999999998E-3</c:v>
                </c:pt>
                <c:pt idx="19599">
                  <c:v>7.5027999999999998E-4</c:v>
                </c:pt>
                <c:pt idx="19600">
                  <c:v>-1.0226199999999999E-3</c:v>
                </c:pt>
                <c:pt idx="19601">
                  <c:v>-2.9296700000000001E-3</c:v>
                </c:pt>
                <c:pt idx="19602">
                  <c:v>-4.6262899999999999E-3</c:v>
                </c:pt>
                <c:pt idx="19603">
                  <c:v>-6.47162E-3</c:v>
                </c:pt>
                <c:pt idx="19604">
                  <c:v>-8.1414499999999997E-3</c:v>
                </c:pt>
                <c:pt idx="19605">
                  <c:v>-9.9921699999999999E-3</c:v>
                </c:pt>
                <c:pt idx="19606">
                  <c:v>-1.1656700000000001E-2</c:v>
                </c:pt>
                <c:pt idx="19607">
                  <c:v>-1.3294E-2</c:v>
                </c:pt>
                <c:pt idx="19608">
                  <c:v>-1.50206E-2</c:v>
                </c:pt>
                <c:pt idx="19609">
                  <c:v>-1.6583000000000001E-2</c:v>
                </c:pt>
                <c:pt idx="19610">
                  <c:v>-1.8309300000000001E-2</c:v>
                </c:pt>
                <c:pt idx="19611">
                  <c:v>-1.9875199999999999E-2</c:v>
                </c:pt>
                <c:pt idx="19612">
                  <c:v>-2.1478400000000002E-2</c:v>
                </c:pt>
                <c:pt idx="19613">
                  <c:v>-2.31214E-2</c:v>
                </c:pt>
                <c:pt idx="19614">
                  <c:v>-2.4679099999999999E-2</c:v>
                </c:pt>
                <c:pt idx="19615">
                  <c:v>-2.6393E-2</c:v>
                </c:pt>
                <c:pt idx="19616">
                  <c:v>-2.80007E-2</c:v>
                </c:pt>
                <c:pt idx="19617">
                  <c:v>-2.9603899999999999E-2</c:v>
                </c:pt>
                <c:pt idx="19618">
                  <c:v>-3.1047499999999999E-2</c:v>
                </c:pt>
                <c:pt idx="19619">
                  <c:v>-3.2780499999999997E-2</c:v>
                </c:pt>
                <c:pt idx="19620">
                  <c:v>-3.4229799999999998E-2</c:v>
                </c:pt>
                <c:pt idx="19621">
                  <c:v>-3.5964900000000001E-2</c:v>
                </c:pt>
                <c:pt idx="19622">
                  <c:v>-3.7610999999999999E-2</c:v>
                </c:pt>
                <c:pt idx="19623">
                  <c:v>-3.9168700000000001E-2</c:v>
                </c:pt>
                <c:pt idx="19624">
                  <c:v>-4.0823100000000001E-2</c:v>
                </c:pt>
                <c:pt idx="19625">
                  <c:v>-4.2287400000000003E-2</c:v>
                </c:pt>
                <c:pt idx="19626">
                  <c:v>-4.4160600000000001E-2</c:v>
                </c:pt>
                <c:pt idx="19627">
                  <c:v>-4.5750800000000001E-2</c:v>
                </c:pt>
                <c:pt idx="19628">
                  <c:v>-4.7306800000000003E-2</c:v>
                </c:pt>
                <c:pt idx="19629">
                  <c:v>-4.8868700000000001E-2</c:v>
                </c:pt>
                <c:pt idx="19630">
                  <c:v>-5.04596E-2</c:v>
                </c:pt>
                <c:pt idx="19631">
                  <c:v>-5.2104200000000003E-2</c:v>
                </c:pt>
                <c:pt idx="19632">
                  <c:v>-5.3789299999999998E-2</c:v>
                </c:pt>
                <c:pt idx="19633">
                  <c:v>-5.5439299999999997E-2</c:v>
                </c:pt>
                <c:pt idx="19634">
                  <c:v>-5.6815400000000002E-2</c:v>
                </c:pt>
                <c:pt idx="19635">
                  <c:v>-5.85783E-2</c:v>
                </c:pt>
                <c:pt idx="19636">
                  <c:v>-6.0326900000000003E-2</c:v>
                </c:pt>
                <c:pt idx="19637">
                  <c:v>-6.20507E-2</c:v>
                </c:pt>
                <c:pt idx="19638">
                  <c:v>-6.3758800000000004E-2</c:v>
                </c:pt>
                <c:pt idx="19639">
                  <c:v>-6.5456200000000006E-2</c:v>
                </c:pt>
                <c:pt idx="19640">
                  <c:v>-6.7211400000000004E-2</c:v>
                </c:pt>
                <c:pt idx="19641">
                  <c:v>-6.8783700000000003E-2</c:v>
                </c:pt>
                <c:pt idx="19642">
                  <c:v>-7.0756100000000002E-2</c:v>
                </c:pt>
                <c:pt idx="19643">
                  <c:v>-7.2423299999999996E-2</c:v>
                </c:pt>
                <c:pt idx="19644">
                  <c:v>-7.4245800000000001E-2</c:v>
                </c:pt>
                <c:pt idx="19645">
                  <c:v>-7.6052900000000007E-2</c:v>
                </c:pt>
                <c:pt idx="19646">
                  <c:v>-7.7862200000000006E-2</c:v>
                </c:pt>
                <c:pt idx="19647">
                  <c:v>-7.9690999999999998E-2</c:v>
                </c:pt>
                <c:pt idx="19648">
                  <c:v>-8.1563800000000006E-2</c:v>
                </c:pt>
                <c:pt idx="19649">
                  <c:v>-8.34955E-2</c:v>
                </c:pt>
                <c:pt idx="19650">
                  <c:v>-8.5149799999999998E-2</c:v>
                </c:pt>
                <c:pt idx="19651">
                  <c:v>-8.7190799999999999E-2</c:v>
                </c:pt>
                <c:pt idx="19652">
                  <c:v>-8.9091199999999995E-2</c:v>
                </c:pt>
                <c:pt idx="19653">
                  <c:v>-9.1134400000000004E-2</c:v>
                </c:pt>
                <c:pt idx="19654">
                  <c:v>-9.2985700000000004E-2</c:v>
                </c:pt>
                <c:pt idx="19655">
                  <c:v>-9.5105499999999996E-2</c:v>
                </c:pt>
                <c:pt idx="19656">
                  <c:v>-9.6974599999999994E-2</c:v>
                </c:pt>
                <c:pt idx="19657">
                  <c:v>-9.8960000000000006E-2</c:v>
                </c:pt>
                <c:pt idx="19658">
                  <c:v>-0.101289</c:v>
                </c:pt>
                <c:pt idx="19659">
                  <c:v>-0.10313600000000001</c:v>
                </c:pt>
                <c:pt idx="19660">
                  <c:v>-0.105465</c:v>
                </c:pt>
                <c:pt idx="19661">
                  <c:v>-0.107311</c:v>
                </c:pt>
                <c:pt idx="19662">
                  <c:v>-0.109608</c:v>
                </c:pt>
                <c:pt idx="19663">
                  <c:v>-0.111664</c:v>
                </c:pt>
                <c:pt idx="19664">
                  <c:v>-0.113847</c:v>
                </c:pt>
                <c:pt idx="19665">
                  <c:v>-0.116179</c:v>
                </c:pt>
                <c:pt idx="19666">
                  <c:v>-0.118127</c:v>
                </c:pt>
                <c:pt idx="19667">
                  <c:v>-0.120445</c:v>
                </c:pt>
                <c:pt idx="19668">
                  <c:v>-0.122451</c:v>
                </c:pt>
                <c:pt idx="19669">
                  <c:v>-0.124737</c:v>
                </c:pt>
                <c:pt idx="19670">
                  <c:v>-0.12715899999999999</c:v>
                </c:pt>
                <c:pt idx="19671">
                  <c:v>-0.12919600000000001</c:v>
                </c:pt>
                <c:pt idx="19672">
                  <c:v>-0.13139100000000001</c:v>
                </c:pt>
                <c:pt idx="19673">
                  <c:v>-0.133661</c:v>
                </c:pt>
                <c:pt idx="19674">
                  <c:v>-0.135959</c:v>
                </c:pt>
                <c:pt idx="19675">
                  <c:v>-0.138298</c:v>
                </c:pt>
                <c:pt idx="19676">
                  <c:v>-0.14052700000000001</c:v>
                </c:pt>
                <c:pt idx="19677">
                  <c:v>-0.14291799999999999</c:v>
                </c:pt>
                <c:pt idx="19678">
                  <c:v>-0.14529700000000001</c:v>
                </c:pt>
                <c:pt idx="19679">
                  <c:v>-0.14774300000000001</c:v>
                </c:pt>
                <c:pt idx="19680">
                  <c:v>-0.149894</c:v>
                </c:pt>
                <c:pt idx="19681">
                  <c:v>-0.15246799999999999</c:v>
                </c:pt>
                <c:pt idx="19682">
                  <c:v>-0.15475</c:v>
                </c:pt>
                <c:pt idx="19683">
                  <c:v>-0.15715399999999999</c:v>
                </c:pt>
                <c:pt idx="19684">
                  <c:v>-0.15953600000000001</c:v>
                </c:pt>
                <c:pt idx="19685">
                  <c:v>-0.16173199999999999</c:v>
                </c:pt>
                <c:pt idx="19686">
                  <c:v>-0.164136</c:v>
                </c:pt>
                <c:pt idx="19687">
                  <c:v>-0.16650100000000001</c:v>
                </c:pt>
                <c:pt idx="19688">
                  <c:v>-0.16881399999999999</c:v>
                </c:pt>
                <c:pt idx="19689">
                  <c:v>-0.171038</c:v>
                </c:pt>
                <c:pt idx="19690">
                  <c:v>-0.17338700000000001</c:v>
                </c:pt>
                <c:pt idx="19691">
                  <c:v>-0.17562800000000001</c:v>
                </c:pt>
                <c:pt idx="19692">
                  <c:v>-0.178041</c:v>
                </c:pt>
                <c:pt idx="19693">
                  <c:v>-0.18037800000000001</c:v>
                </c:pt>
                <c:pt idx="19694">
                  <c:v>-0.182697</c:v>
                </c:pt>
                <c:pt idx="19695">
                  <c:v>-0.18500900000000001</c:v>
                </c:pt>
                <c:pt idx="19696">
                  <c:v>-0.187227</c:v>
                </c:pt>
                <c:pt idx="19697">
                  <c:v>-0.18969900000000001</c:v>
                </c:pt>
                <c:pt idx="19698">
                  <c:v>-0.19172400000000001</c:v>
                </c:pt>
                <c:pt idx="19699">
                  <c:v>-0.19405800000000001</c:v>
                </c:pt>
                <c:pt idx="19700">
                  <c:v>-0.19609199999999999</c:v>
                </c:pt>
                <c:pt idx="19701">
                  <c:v>-0.19825999999999999</c:v>
                </c:pt>
                <c:pt idx="19702">
                  <c:v>-0.20038</c:v>
                </c:pt>
                <c:pt idx="19703">
                  <c:v>-0.20250299999999999</c:v>
                </c:pt>
                <c:pt idx="19704">
                  <c:v>-0.20461199999999999</c:v>
                </c:pt>
                <c:pt idx="19705">
                  <c:v>-0.20676900000000001</c:v>
                </c:pt>
                <c:pt idx="19706">
                  <c:v>-0.208701</c:v>
                </c:pt>
                <c:pt idx="19707">
                  <c:v>-0.21052000000000001</c:v>
                </c:pt>
                <c:pt idx="19708">
                  <c:v>-0.212784</c:v>
                </c:pt>
                <c:pt idx="19709">
                  <c:v>-0.21474199999999999</c:v>
                </c:pt>
                <c:pt idx="19710">
                  <c:v>-0.216609</c:v>
                </c:pt>
                <c:pt idx="19711">
                  <c:v>-0.21846199999999999</c:v>
                </c:pt>
                <c:pt idx="19712">
                  <c:v>-0.220329</c:v>
                </c:pt>
                <c:pt idx="19713">
                  <c:v>-0.22223999999999999</c:v>
                </c:pt>
                <c:pt idx="19714">
                  <c:v>-0.22400200000000001</c:v>
                </c:pt>
                <c:pt idx="19715">
                  <c:v>-0.22572900000000001</c:v>
                </c:pt>
                <c:pt idx="19716">
                  <c:v>-0.22744200000000001</c:v>
                </c:pt>
                <c:pt idx="19717">
                  <c:v>-0.22919100000000001</c:v>
                </c:pt>
                <c:pt idx="19718">
                  <c:v>-0.23077400000000001</c:v>
                </c:pt>
                <c:pt idx="19719">
                  <c:v>-0.23247999999999999</c:v>
                </c:pt>
                <c:pt idx="19720">
                  <c:v>-0.23405100000000001</c:v>
                </c:pt>
                <c:pt idx="19721">
                  <c:v>-0.235627</c:v>
                </c:pt>
                <c:pt idx="19722">
                  <c:v>-0.237037</c:v>
                </c:pt>
                <c:pt idx="19723">
                  <c:v>-0.23824600000000001</c:v>
                </c:pt>
                <c:pt idx="19724">
                  <c:v>-0.24004600000000001</c:v>
                </c:pt>
                <c:pt idx="19725">
                  <c:v>-0.24106900000000001</c:v>
                </c:pt>
                <c:pt idx="19726">
                  <c:v>-0.242339</c:v>
                </c:pt>
                <c:pt idx="19727">
                  <c:v>-0.24354200000000001</c:v>
                </c:pt>
                <c:pt idx="19728">
                  <c:v>-0.244648</c:v>
                </c:pt>
                <c:pt idx="19729">
                  <c:v>-0.245729</c:v>
                </c:pt>
                <c:pt idx="19730">
                  <c:v>-0.24684800000000001</c:v>
                </c:pt>
                <c:pt idx="19731">
                  <c:v>-0.24781</c:v>
                </c:pt>
                <c:pt idx="19732">
                  <c:v>-0.24871099999999999</c:v>
                </c:pt>
                <c:pt idx="19733">
                  <c:v>-0.249636</c:v>
                </c:pt>
                <c:pt idx="19734">
                  <c:v>-0.25044699999999998</c:v>
                </c:pt>
                <c:pt idx="19735">
                  <c:v>-0.25134299999999998</c:v>
                </c:pt>
                <c:pt idx="19736">
                  <c:v>-0.25191000000000002</c:v>
                </c:pt>
                <c:pt idx="19737">
                  <c:v>-0.25254500000000002</c:v>
                </c:pt>
                <c:pt idx="19738">
                  <c:v>-0.253139</c:v>
                </c:pt>
                <c:pt idx="19739">
                  <c:v>-0.25350899999999998</c:v>
                </c:pt>
                <c:pt idx="19740">
                  <c:v>-0.25425500000000001</c:v>
                </c:pt>
                <c:pt idx="19741">
                  <c:v>-0.25454700000000002</c:v>
                </c:pt>
                <c:pt idx="19742">
                  <c:v>-0.25485400000000002</c:v>
                </c:pt>
                <c:pt idx="19743">
                  <c:v>-0.25522600000000001</c:v>
                </c:pt>
                <c:pt idx="19744">
                  <c:v>-0.25547900000000001</c:v>
                </c:pt>
                <c:pt idx="19745">
                  <c:v>-0.25570399999999999</c:v>
                </c:pt>
                <c:pt idx="19746">
                  <c:v>-0.25589600000000001</c:v>
                </c:pt>
                <c:pt idx="19747">
                  <c:v>-0.256106</c:v>
                </c:pt>
                <c:pt idx="19748">
                  <c:v>-0.25597900000000001</c:v>
                </c:pt>
                <c:pt idx="19749">
                  <c:v>-0.25585799999999997</c:v>
                </c:pt>
                <c:pt idx="19750">
                  <c:v>-0.25565599999999999</c:v>
                </c:pt>
                <c:pt idx="19751">
                  <c:v>-0.255718</c:v>
                </c:pt>
                <c:pt idx="19752">
                  <c:v>-0.25523499999999999</c:v>
                </c:pt>
                <c:pt idx="19753">
                  <c:v>-0.25486799999999998</c:v>
                </c:pt>
                <c:pt idx="19754">
                  <c:v>-0.254581</c:v>
                </c:pt>
                <c:pt idx="19755">
                  <c:v>-0.25412099999999999</c:v>
                </c:pt>
                <c:pt idx="19756">
                  <c:v>-0.25375399999999998</c:v>
                </c:pt>
                <c:pt idx="19757">
                  <c:v>-0.25335000000000002</c:v>
                </c:pt>
                <c:pt idx="19758">
                  <c:v>-0.25267200000000001</c:v>
                </c:pt>
                <c:pt idx="19759">
                  <c:v>-0.25206000000000001</c:v>
                </c:pt>
                <c:pt idx="19760">
                  <c:v>-0.25144499999999997</c:v>
                </c:pt>
                <c:pt idx="19761">
                  <c:v>-0.25064799999999998</c:v>
                </c:pt>
                <c:pt idx="19762">
                  <c:v>-0.24995200000000001</c:v>
                </c:pt>
                <c:pt idx="19763">
                  <c:v>-0.24910299999999999</c:v>
                </c:pt>
                <c:pt idx="19764">
                  <c:v>-0.24826799999999999</c:v>
                </c:pt>
                <c:pt idx="19765">
                  <c:v>-0.247307</c:v>
                </c:pt>
                <c:pt idx="19766">
                  <c:v>-0.24610000000000001</c:v>
                </c:pt>
                <c:pt idx="19767">
                  <c:v>-0.24548</c:v>
                </c:pt>
                <c:pt idx="19768">
                  <c:v>-0.24421300000000001</c:v>
                </c:pt>
                <c:pt idx="19769">
                  <c:v>-0.24321699999999999</c:v>
                </c:pt>
                <c:pt idx="19770">
                  <c:v>-0.24193000000000001</c:v>
                </c:pt>
                <c:pt idx="19771">
                  <c:v>-0.240757</c:v>
                </c:pt>
                <c:pt idx="19772">
                  <c:v>-0.23946000000000001</c:v>
                </c:pt>
                <c:pt idx="19773">
                  <c:v>-0.238264</c:v>
                </c:pt>
                <c:pt idx="19774">
                  <c:v>-0.23683199999999999</c:v>
                </c:pt>
                <c:pt idx="19775">
                  <c:v>-0.23555599999999999</c:v>
                </c:pt>
                <c:pt idx="19776">
                  <c:v>-0.234097</c:v>
                </c:pt>
                <c:pt idx="19777">
                  <c:v>-0.232513</c:v>
                </c:pt>
                <c:pt idx="19778">
                  <c:v>-0.231077</c:v>
                </c:pt>
                <c:pt idx="19779">
                  <c:v>-0.229548</c:v>
                </c:pt>
                <c:pt idx="19780">
                  <c:v>-0.227909</c:v>
                </c:pt>
                <c:pt idx="19781">
                  <c:v>-0.22636000000000001</c:v>
                </c:pt>
                <c:pt idx="19782">
                  <c:v>-0.22456100000000001</c:v>
                </c:pt>
                <c:pt idx="19783">
                  <c:v>-0.22336500000000001</c:v>
                </c:pt>
                <c:pt idx="19784">
                  <c:v>-0.221497</c:v>
                </c:pt>
                <c:pt idx="19785">
                  <c:v>-0.21970999999999999</c:v>
                </c:pt>
                <c:pt idx="19786">
                  <c:v>-0.21809300000000001</c:v>
                </c:pt>
                <c:pt idx="19787">
                  <c:v>-0.21615100000000001</c:v>
                </c:pt>
                <c:pt idx="19788">
                  <c:v>-0.214473</c:v>
                </c:pt>
                <c:pt idx="19789">
                  <c:v>-0.21259600000000001</c:v>
                </c:pt>
                <c:pt idx="19790">
                  <c:v>-0.21077000000000001</c:v>
                </c:pt>
                <c:pt idx="19791">
                  <c:v>-0.208706</c:v>
                </c:pt>
                <c:pt idx="19792">
                  <c:v>-0.20682400000000001</c:v>
                </c:pt>
                <c:pt idx="19793">
                  <c:v>-0.20494999999999999</c:v>
                </c:pt>
                <c:pt idx="19794">
                  <c:v>-0.203072</c:v>
                </c:pt>
                <c:pt idx="19795">
                  <c:v>-0.20105000000000001</c:v>
                </c:pt>
                <c:pt idx="19796">
                  <c:v>-0.199264</c:v>
                </c:pt>
                <c:pt idx="19797">
                  <c:v>-0.197378</c:v>
                </c:pt>
                <c:pt idx="19798">
                  <c:v>-0.19520799999999999</c:v>
                </c:pt>
                <c:pt idx="19799">
                  <c:v>-0.193438</c:v>
                </c:pt>
                <c:pt idx="19800">
                  <c:v>-0.191272</c:v>
                </c:pt>
                <c:pt idx="19801">
                  <c:v>-0.189414</c:v>
                </c:pt>
                <c:pt idx="19802">
                  <c:v>-0.18729100000000001</c:v>
                </c:pt>
                <c:pt idx="19803">
                  <c:v>-0.18507599999999999</c:v>
                </c:pt>
                <c:pt idx="19804">
                  <c:v>-0.18301999999999999</c:v>
                </c:pt>
                <c:pt idx="19805">
                  <c:v>-0.18091099999999999</c:v>
                </c:pt>
                <c:pt idx="19806">
                  <c:v>-0.178953</c:v>
                </c:pt>
                <c:pt idx="19807">
                  <c:v>-0.17658199999999999</c:v>
                </c:pt>
                <c:pt idx="19808">
                  <c:v>-0.17463500000000001</c:v>
                </c:pt>
                <c:pt idx="19809">
                  <c:v>-0.17230300000000001</c:v>
                </c:pt>
                <c:pt idx="19810">
                  <c:v>-0.17044799999999999</c:v>
                </c:pt>
                <c:pt idx="19811">
                  <c:v>-0.16811100000000001</c:v>
                </c:pt>
                <c:pt idx="19812">
                  <c:v>-0.16609699999999999</c:v>
                </c:pt>
                <c:pt idx="19813">
                  <c:v>-0.163858</c:v>
                </c:pt>
                <c:pt idx="19814">
                  <c:v>-0.16156499999999999</c:v>
                </c:pt>
                <c:pt idx="19815">
                  <c:v>-0.15961500000000001</c:v>
                </c:pt>
                <c:pt idx="19816">
                  <c:v>-0.15728900000000001</c:v>
                </c:pt>
                <c:pt idx="19817">
                  <c:v>-0.155053</c:v>
                </c:pt>
                <c:pt idx="19818">
                  <c:v>-0.15287500000000001</c:v>
                </c:pt>
                <c:pt idx="19819">
                  <c:v>-0.150698</c:v>
                </c:pt>
                <c:pt idx="19820">
                  <c:v>-0.148289</c:v>
                </c:pt>
                <c:pt idx="19821">
                  <c:v>-0.14629700000000001</c:v>
                </c:pt>
                <c:pt idx="19822">
                  <c:v>-0.14402599999999999</c:v>
                </c:pt>
                <c:pt idx="19823">
                  <c:v>-0.141846</c:v>
                </c:pt>
                <c:pt idx="19824">
                  <c:v>-0.139575</c:v>
                </c:pt>
                <c:pt idx="19825">
                  <c:v>-0.13727300000000001</c:v>
                </c:pt>
                <c:pt idx="19826">
                  <c:v>-0.1353</c:v>
                </c:pt>
                <c:pt idx="19827">
                  <c:v>-0.13281200000000001</c:v>
                </c:pt>
                <c:pt idx="19828">
                  <c:v>-0.130912</c:v>
                </c:pt>
                <c:pt idx="19829">
                  <c:v>-0.12862100000000001</c:v>
                </c:pt>
                <c:pt idx="19830">
                  <c:v>-0.12634600000000001</c:v>
                </c:pt>
                <c:pt idx="19831">
                  <c:v>-0.12403699999999999</c:v>
                </c:pt>
                <c:pt idx="19832">
                  <c:v>-0.122012</c:v>
                </c:pt>
                <c:pt idx="19833">
                  <c:v>-0.11971999999999999</c:v>
                </c:pt>
                <c:pt idx="19834">
                  <c:v>-0.11744</c:v>
                </c:pt>
                <c:pt idx="19835">
                  <c:v>-0.11536</c:v>
                </c:pt>
                <c:pt idx="19836">
                  <c:v>-0.113147</c:v>
                </c:pt>
                <c:pt idx="19837">
                  <c:v>-0.111037</c:v>
                </c:pt>
                <c:pt idx="19838">
                  <c:v>-0.108917</c:v>
                </c:pt>
                <c:pt idx="19839">
                  <c:v>-0.10666299999999999</c:v>
                </c:pt>
                <c:pt idx="19840">
                  <c:v>-0.10459</c:v>
                </c:pt>
                <c:pt idx="19841">
                  <c:v>-0.102299</c:v>
                </c:pt>
                <c:pt idx="19842">
                  <c:v>-0.100387</c:v>
                </c:pt>
                <c:pt idx="19843">
                  <c:v>-9.8255700000000001E-2</c:v>
                </c:pt>
                <c:pt idx="19844">
                  <c:v>-9.6018599999999996E-2</c:v>
                </c:pt>
                <c:pt idx="19845">
                  <c:v>-9.3775300000000006E-2</c:v>
                </c:pt>
                <c:pt idx="19846">
                  <c:v>-9.1618699999999997E-2</c:v>
                </c:pt>
                <c:pt idx="19847">
                  <c:v>-8.95344E-2</c:v>
                </c:pt>
                <c:pt idx="19848">
                  <c:v>-8.7467799999999998E-2</c:v>
                </c:pt>
                <c:pt idx="19849">
                  <c:v>-8.5267099999999998E-2</c:v>
                </c:pt>
                <c:pt idx="19850">
                  <c:v>-8.2968500000000001E-2</c:v>
                </c:pt>
                <c:pt idx="19851">
                  <c:v>-8.0921599999999996E-2</c:v>
                </c:pt>
                <c:pt idx="19852">
                  <c:v>-7.8759700000000002E-2</c:v>
                </c:pt>
                <c:pt idx="19853">
                  <c:v>-7.6794100000000004E-2</c:v>
                </c:pt>
                <c:pt idx="19854">
                  <c:v>-7.4393799999999996E-2</c:v>
                </c:pt>
                <c:pt idx="19855">
                  <c:v>-7.2372199999999998E-2</c:v>
                </c:pt>
                <c:pt idx="19856">
                  <c:v>-7.0376900000000006E-2</c:v>
                </c:pt>
                <c:pt idx="19857">
                  <c:v>-6.8119399999999997E-2</c:v>
                </c:pt>
                <c:pt idx="19858">
                  <c:v>-6.5922599999999998E-2</c:v>
                </c:pt>
                <c:pt idx="19859">
                  <c:v>-6.3966899999999993E-2</c:v>
                </c:pt>
                <c:pt idx="19860">
                  <c:v>-6.1834E-2</c:v>
                </c:pt>
                <c:pt idx="19861">
                  <c:v>-5.9680400000000002E-2</c:v>
                </c:pt>
                <c:pt idx="19862">
                  <c:v>-5.7676699999999997E-2</c:v>
                </c:pt>
                <c:pt idx="19863">
                  <c:v>-5.5559799999999999E-2</c:v>
                </c:pt>
                <c:pt idx="19864">
                  <c:v>-5.3723899999999998E-2</c:v>
                </c:pt>
                <c:pt idx="19865">
                  <c:v>-5.15194E-2</c:v>
                </c:pt>
                <c:pt idx="19866">
                  <c:v>-4.9403799999999998E-2</c:v>
                </c:pt>
                <c:pt idx="19867">
                  <c:v>-4.74131E-2</c:v>
                </c:pt>
                <c:pt idx="19868">
                  <c:v>-4.52918E-2</c:v>
                </c:pt>
                <c:pt idx="19869">
                  <c:v>-4.3270099999999999E-2</c:v>
                </c:pt>
                <c:pt idx="19870">
                  <c:v>-4.0961499999999998E-2</c:v>
                </c:pt>
                <c:pt idx="19871">
                  <c:v>-3.9012100000000001E-2</c:v>
                </c:pt>
                <c:pt idx="19872">
                  <c:v>-3.6940500000000001E-2</c:v>
                </c:pt>
                <c:pt idx="19873">
                  <c:v>-3.4655499999999999E-2</c:v>
                </c:pt>
                <c:pt idx="19874">
                  <c:v>-3.2611300000000003E-2</c:v>
                </c:pt>
                <c:pt idx="19875">
                  <c:v>-3.07342E-2</c:v>
                </c:pt>
                <c:pt idx="19876">
                  <c:v>-2.8435599999999998E-2</c:v>
                </c:pt>
                <c:pt idx="19877">
                  <c:v>-2.6392800000000001E-2</c:v>
                </c:pt>
                <c:pt idx="19878">
                  <c:v>-2.4460099999999999E-2</c:v>
                </c:pt>
                <c:pt idx="19879">
                  <c:v>-2.21838E-2</c:v>
                </c:pt>
                <c:pt idx="19880">
                  <c:v>-2.0156299999999999E-2</c:v>
                </c:pt>
                <c:pt idx="19881">
                  <c:v>-1.7881600000000001E-2</c:v>
                </c:pt>
                <c:pt idx="19882">
                  <c:v>-1.59229E-2</c:v>
                </c:pt>
                <c:pt idx="19883">
                  <c:v>-1.37398E-2</c:v>
                </c:pt>
                <c:pt idx="19884">
                  <c:v>-1.1476399999999999E-2</c:v>
                </c:pt>
                <c:pt idx="19885">
                  <c:v>-9.4175000000000005E-3</c:v>
                </c:pt>
                <c:pt idx="19886">
                  <c:v>-7.2087699999999998E-3</c:v>
                </c:pt>
                <c:pt idx="19887">
                  <c:v>-5.0703900000000001E-3</c:v>
                </c:pt>
                <c:pt idx="19888">
                  <c:v>-2.88901E-3</c:v>
                </c:pt>
                <c:pt idx="19889">
                  <c:v>-7.1658500000000005E-4</c:v>
                </c:pt>
                <c:pt idx="19890">
                  <c:v>1.4452600000000001E-3</c:v>
                </c:pt>
                <c:pt idx="19891">
                  <c:v>3.5120500000000001E-3</c:v>
                </c:pt>
                <c:pt idx="19892">
                  <c:v>5.65476E-3</c:v>
                </c:pt>
                <c:pt idx="19893">
                  <c:v>7.9910199999999997E-3</c:v>
                </c:pt>
                <c:pt idx="19894">
                  <c:v>1.01388E-2</c:v>
                </c:pt>
                <c:pt idx="19895">
                  <c:v>1.24581E-2</c:v>
                </c:pt>
                <c:pt idx="19896">
                  <c:v>1.46169E-2</c:v>
                </c:pt>
                <c:pt idx="19897">
                  <c:v>1.6987700000000001E-2</c:v>
                </c:pt>
                <c:pt idx="19898">
                  <c:v>1.9237799999999999E-2</c:v>
                </c:pt>
                <c:pt idx="19899">
                  <c:v>2.14653E-2</c:v>
                </c:pt>
                <c:pt idx="19900">
                  <c:v>2.3830500000000001E-2</c:v>
                </c:pt>
                <c:pt idx="19901">
                  <c:v>2.60903E-2</c:v>
                </c:pt>
                <c:pt idx="19902">
                  <c:v>2.8326500000000001E-2</c:v>
                </c:pt>
                <c:pt idx="19903">
                  <c:v>3.0683599999999998E-2</c:v>
                </c:pt>
                <c:pt idx="19904">
                  <c:v>3.2914800000000001E-2</c:v>
                </c:pt>
                <c:pt idx="19905">
                  <c:v>3.5217699999999998E-2</c:v>
                </c:pt>
                <c:pt idx="19906">
                  <c:v>3.7610400000000002E-2</c:v>
                </c:pt>
                <c:pt idx="19907">
                  <c:v>3.9799899999999999E-2</c:v>
                </c:pt>
                <c:pt idx="19908">
                  <c:v>4.2314699999999997E-2</c:v>
                </c:pt>
                <c:pt idx="19909">
                  <c:v>4.4788099999999997E-2</c:v>
                </c:pt>
                <c:pt idx="19910">
                  <c:v>4.6973000000000001E-2</c:v>
                </c:pt>
                <c:pt idx="19911">
                  <c:v>4.9328900000000002E-2</c:v>
                </c:pt>
                <c:pt idx="19912">
                  <c:v>5.1768300000000003E-2</c:v>
                </c:pt>
                <c:pt idx="19913">
                  <c:v>5.43142E-2</c:v>
                </c:pt>
                <c:pt idx="19914">
                  <c:v>5.63776E-2</c:v>
                </c:pt>
                <c:pt idx="19915">
                  <c:v>5.8765699999999997E-2</c:v>
                </c:pt>
                <c:pt idx="19916">
                  <c:v>6.13082E-2</c:v>
                </c:pt>
                <c:pt idx="19917">
                  <c:v>6.3650399999999996E-2</c:v>
                </c:pt>
                <c:pt idx="19918">
                  <c:v>6.60443E-2</c:v>
                </c:pt>
                <c:pt idx="19919">
                  <c:v>6.8573700000000001E-2</c:v>
                </c:pt>
                <c:pt idx="19920">
                  <c:v>7.1031300000000006E-2</c:v>
                </c:pt>
                <c:pt idx="19921">
                  <c:v>7.3449600000000004E-2</c:v>
                </c:pt>
                <c:pt idx="19922">
                  <c:v>7.5965500000000005E-2</c:v>
                </c:pt>
                <c:pt idx="19923">
                  <c:v>7.8329599999999999E-2</c:v>
                </c:pt>
                <c:pt idx="19924">
                  <c:v>8.0925899999999995E-2</c:v>
                </c:pt>
                <c:pt idx="19925">
                  <c:v>8.3331299999999997E-2</c:v>
                </c:pt>
                <c:pt idx="19926">
                  <c:v>8.5589700000000005E-2</c:v>
                </c:pt>
                <c:pt idx="19927">
                  <c:v>8.8257000000000002E-2</c:v>
                </c:pt>
                <c:pt idx="19928">
                  <c:v>9.0577400000000002E-2</c:v>
                </c:pt>
                <c:pt idx="19929">
                  <c:v>9.3083799999999994E-2</c:v>
                </c:pt>
                <c:pt idx="19930">
                  <c:v>9.53069E-2</c:v>
                </c:pt>
                <c:pt idx="19931">
                  <c:v>9.7786499999999998E-2</c:v>
                </c:pt>
                <c:pt idx="19932">
                  <c:v>0.100226</c:v>
                </c:pt>
                <c:pt idx="19933">
                  <c:v>0.102647</c:v>
                </c:pt>
                <c:pt idx="19934">
                  <c:v>0.104909</c:v>
                </c:pt>
                <c:pt idx="19935">
                  <c:v>0.10760500000000001</c:v>
                </c:pt>
                <c:pt idx="19936">
                  <c:v>0.109876</c:v>
                </c:pt>
                <c:pt idx="19937">
                  <c:v>0.11221299999999999</c:v>
                </c:pt>
                <c:pt idx="19938">
                  <c:v>0.11485099999999999</c:v>
                </c:pt>
                <c:pt idx="19939">
                  <c:v>0.117174</c:v>
                </c:pt>
                <c:pt idx="19940">
                  <c:v>0.119784</c:v>
                </c:pt>
                <c:pt idx="19941">
                  <c:v>0.121834</c:v>
                </c:pt>
                <c:pt idx="19942">
                  <c:v>0.124432</c:v>
                </c:pt>
                <c:pt idx="19943">
                  <c:v>0.12687999999999999</c:v>
                </c:pt>
                <c:pt idx="19944">
                  <c:v>0.12920899999999999</c:v>
                </c:pt>
                <c:pt idx="19945">
                  <c:v>0.13158900000000001</c:v>
                </c:pt>
                <c:pt idx="19946">
                  <c:v>0.133879</c:v>
                </c:pt>
                <c:pt idx="19947">
                  <c:v>0.136106</c:v>
                </c:pt>
                <c:pt idx="19948">
                  <c:v>0.138657</c:v>
                </c:pt>
                <c:pt idx="19949">
                  <c:v>0.140958</c:v>
                </c:pt>
                <c:pt idx="19950">
                  <c:v>0.14319000000000001</c:v>
                </c:pt>
                <c:pt idx="19951">
                  <c:v>0.14536299999999999</c:v>
                </c:pt>
                <c:pt idx="19952">
                  <c:v>0.147678</c:v>
                </c:pt>
                <c:pt idx="19953">
                  <c:v>0.14987800000000001</c:v>
                </c:pt>
                <c:pt idx="19954">
                  <c:v>0.15223800000000001</c:v>
                </c:pt>
                <c:pt idx="19955">
                  <c:v>0.15424199999999999</c:v>
                </c:pt>
                <c:pt idx="19956">
                  <c:v>0.15640999999999999</c:v>
                </c:pt>
                <c:pt idx="19957">
                  <c:v>0.15876999999999999</c:v>
                </c:pt>
                <c:pt idx="19958">
                  <c:v>0.160742</c:v>
                </c:pt>
                <c:pt idx="19959">
                  <c:v>0.16300200000000001</c:v>
                </c:pt>
                <c:pt idx="19960">
                  <c:v>0.16501299999999999</c:v>
                </c:pt>
                <c:pt idx="19961">
                  <c:v>0.16703699999999999</c:v>
                </c:pt>
                <c:pt idx="19962">
                  <c:v>0.169262</c:v>
                </c:pt>
                <c:pt idx="19963">
                  <c:v>0.17150299999999999</c:v>
                </c:pt>
                <c:pt idx="19964">
                  <c:v>0.173563</c:v>
                </c:pt>
                <c:pt idx="19965">
                  <c:v>0.17566899999999999</c:v>
                </c:pt>
                <c:pt idx="19966">
                  <c:v>0.17758399999999999</c:v>
                </c:pt>
                <c:pt idx="19967">
                  <c:v>0.17963299999999999</c:v>
                </c:pt>
                <c:pt idx="19968">
                  <c:v>0.181648</c:v>
                </c:pt>
                <c:pt idx="19969">
                  <c:v>0.18353</c:v>
                </c:pt>
                <c:pt idx="19970">
                  <c:v>0.18545700000000001</c:v>
                </c:pt>
                <c:pt idx="19971">
                  <c:v>0.18739400000000001</c:v>
                </c:pt>
                <c:pt idx="19972">
                  <c:v>0.18917100000000001</c:v>
                </c:pt>
                <c:pt idx="19973">
                  <c:v>0.19078300000000001</c:v>
                </c:pt>
                <c:pt idx="19974">
                  <c:v>0.19275100000000001</c:v>
                </c:pt>
                <c:pt idx="19975">
                  <c:v>0.194603</c:v>
                </c:pt>
                <c:pt idx="19976">
                  <c:v>0.196191</c:v>
                </c:pt>
                <c:pt idx="19977">
                  <c:v>0.19798499999999999</c:v>
                </c:pt>
                <c:pt idx="19978">
                  <c:v>0.19964399999999999</c:v>
                </c:pt>
                <c:pt idx="19979">
                  <c:v>0.20144400000000001</c:v>
                </c:pt>
                <c:pt idx="19980">
                  <c:v>0.20292499999999999</c:v>
                </c:pt>
                <c:pt idx="19981">
                  <c:v>0.20491599999999999</c:v>
                </c:pt>
                <c:pt idx="19982">
                  <c:v>0.206118</c:v>
                </c:pt>
                <c:pt idx="19983">
                  <c:v>0.207903</c:v>
                </c:pt>
                <c:pt idx="19984">
                  <c:v>0.209592</c:v>
                </c:pt>
                <c:pt idx="19985">
                  <c:v>0.211064</c:v>
                </c:pt>
                <c:pt idx="19986">
                  <c:v>0.212724</c:v>
                </c:pt>
                <c:pt idx="19987">
                  <c:v>0.21407899999999999</c:v>
                </c:pt>
                <c:pt idx="19988">
                  <c:v>0.21563499999999999</c:v>
                </c:pt>
                <c:pt idx="19989">
                  <c:v>0.21706700000000001</c:v>
                </c:pt>
                <c:pt idx="19990">
                  <c:v>0.21846199999999999</c:v>
                </c:pt>
                <c:pt idx="19991">
                  <c:v>0.220053</c:v>
                </c:pt>
                <c:pt idx="19992">
                  <c:v>0.221162</c:v>
                </c:pt>
                <c:pt idx="19993">
                  <c:v>0.22234699999999999</c:v>
                </c:pt>
                <c:pt idx="19994">
                  <c:v>0.223935</c:v>
                </c:pt>
                <c:pt idx="19995">
                  <c:v>0.22495299999999999</c:v>
                </c:pt>
                <c:pt idx="19996">
                  <c:v>0.226297</c:v>
                </c:pt>
                <c:pt idx="19997">
                  <c:v>0.227602</c:v>
                </c:pt>
                <c:pt idx="19998">
                  <c:v>0.22866700000000001</c:v>
                </c:pt>
                <c:pt idx="19999">
                  <c:v>0.22983700000000001</c:v>
                </c:pt>
                <c:pt idx="20000">
                  <c:v>0.230908</c:v>
                </c:pt>
                <c:pt idx="20001">
                  <c:v>0.23219699999999999</c:v>
                </c:pt>
                <c:pt idx="20002">
                  <c:v>0.233318</c:v>
                </c:pt>
                <c:pt idx="20003">
                  <c:v>0.23446400000000001</c:v>
                </c:pt>
                <c:pt idx="20004">
                  <c:v>0.23547399999999999</c:v>
                </c:pt>
                <c:pt idx="20005">
                  <c:v>0.236708</c:v>
                </c:pt>
                <c:pt idx="20006">
                  <c:v>0.23777400000000001</c:v>
                </c:pt>
                <c:pt idx="20007">
                  <c:v>0.238876</c:v>
                </c:pt>
                <c:pt idx="20008">
                  <c:v>0.24004900000000001</c:v>
                </c:pt>
                <c:pt idx="20009">
                  <c:v>0.24082300000000001</c:v>
                </c:pt>
                <c:pt idx="20010">
                  <c:v>0.24198900000000001</c:v>
                </c:pt>
                <c:pt idx="20011">
                  <c:v>0.24304500000000001</c:v>
                </c:pt>
                <c:pt idx="20012">
                  <c:v>0.24390300000000001</c:v>
                </c:pt>
                <c:pt idx="20013">
                  <c:v>0.244895</c:v>
                </c:pt>
                <c:pt idx="20014">
                  <c:v>0.24574499999999999</c:v>
                </c:pt>
                <c:pt idx="20015">
                  <c:v>0.24654000000000001</c:v>
                </c:pt>
                <c:pt idx="20016">
                  <c:v>0.24745500000000001</c:v>
                </c:pt>
                <c:pt idx="20017">
                  <c:v>0.248304</c:v>
                </c:pt>
                <c:pt idx="20018">
                  <c:v>0.249254</c:v>
                </c:pt>
                <c:pt idx="20019">
                  <c:v>0.24987899999999999</c:v>
                </c:pt>
                <c:pt idx="20020">
                  <c:v>0.25058399999999997</c:v>
                </c:pt>
                <c:pt idx="20021">
                  <c:v>0.25145699999999999</c:v>
                </c:pt>
                <c:pt idx="20022">
                  <c:v>0.25232199999999999</c:v>
                </c:pt>
                <c:pt idx="20023">
                  <c:v>0.25314799999999998</c:v>
                </c:pt>
                <c:pt idx="20024">
                  <c:v>0.254081</c:v>
                </c:pt>
                <c:pt idx="20025">
                  <c:v>0.25465900000000002</c:v>
                </c:pt>
                <c:pt idx="20026">
                  <c:v>0.255635</c:v>
                </c:pt>
                <c:pt idx="20027">
                  <c:v>0.25649699999999998</c:v>
                </c:pt>
                <c:pt idx="20028">
                  <c:v>0.25718999999999997</c:v>
                </c:pt>
                <c:pt idx="20029">
                  <c:v>0.25815700000000003</c:v>
                </c:pt>
                <c:pt idx="20030">
                  <c:v>0.25891700000000001</c:v>
                </c:pt>
                <c:pt idx="20031">
                  <c:v>0.25962800000000003</c:v>
                </c:pt>
                <c:pt idx="20032">
                  <c:v>0.26032100000000002</c:v>
                </c:pt>
                <c:pt idx="20033">
                  <c:v>0.26115500000000003</c:v>
                </c:pt>
                <c:pt idx="20034">
                  <c:v>0.26187300000000002</c:v>
                </c:pt>
                <c:pt idx="20035">
                  <c:v>0.262654</c:v>
                </c:pt>
                <c:pt idx="20036">
                  <c:v>0.26319599999999999</c:v>
                </c:pt>
                <c:pt idx="20037">
                  <c:v>0.26383400000000001</c:v>
                </c:pt>
                <c:pt idx="20038">
                  <c:v>0.26461499999999999</c:v>
                </c:pt>
                <c:pt idx="20039">
                  <c:v>0.265071</c:v>
                </c:pt>
                <c:pt idx="20040">
                  <c:v>0.265905</c:v>
                </c:pt>
                <c:pt idx="20041">
                  <c:v>0.26617499999999999</c:v>
                </c:pt>
                <c:pt idx="20042">
                  <c:v>0.26690700000000001</c:v>
                </c:pt>
                <c:pt idx="20043">
                  <c:v>0.26750699999999999</c:v>
                </c:pt>
                <c:pt idx="20044">
                  <c:v>0.26804</c:v>
                </c:pt>
                <c:pt idx="20045">
                  <c:v>0.26891199999999998</c:v>
                </c:pt>
                <c:pt idx="20046">
                  <c:v>0.26937899999999998</c:v>
                </c:pt>
                <c:pt idx="20047">
                  <c:v>0.26983299999999999</c:v>
                </c:pt>
                <c:pt idx="20048">
                  <c:v>0.270505</c:v>
                </c:pt>
                <c:pt idx="20049">
                  <c:v>0.27107199999999998</c:v>
                </c:pt>
                <c:pt idx="20050">
                  <c:v>0.27178200000000002</c:v>
                </c:pt>
                <c:pt idx="20051">
                  <c:v>0.27238000000000001</c:v>
                </c:pt>
                <c:pt idx="20052">
                  <c:v>0.272619</c:v>
                </c:pt>
                <c:pt idx="20053">
                  <c:v>0.27315299999999998</c:v>
                </c:pt>
                <c:pt idx="20054">
                  <c:v>0.27357900000000002</c:v>
                </c:pt>
                <c:pt idx="20055">
                  <c:v>0.27397199999999999</c:v>
                </c:pt>
                <c:pt idx="20056">
                  <c:v>0.27460899999999999</c:v>
                </c:pt>
                <c:pt idx="20057">
                  <c:v>0.27479700000000001</c:v>
                </c:pt>
                <c:pt idx="20058">
                  <c:v>0.27524399999999999</c:v>
                </c:pt>
                <c:pt idx="20059">
                  <c:v>0.27558700000000003</c:v>
                </c:pt>
                <c:pt idx="20060">
                  <c:v>0.27590399999999998</c:v>
                </c:pt>
                <c:pt idx="20061">
                  <c:v>0.27623300000000001</c:v>
                </c:pt>
                <c:pt idx="20062">
                  <c:v>0.27654800000000002</c:v>
                </c:pt>
                <c:pt idx="20063">
                  <c:v>0.27663199999999999</c:v>
                </c:pt>
                <c:pt idx="20064">
                  <c:v>0.27681800000000001</c:v>
                </c:pt>
                <c:pt idx="20065">
                  <c:v>0.27723700000000001</c:v>
                </c:pt>
                <c:pt idx="20066">
                  <c:v>0.27733000000000002</c:v>
                </c:pt>
                <c:pt idx="20067">
                  <c:v>0.27762300000000001</c:v>
                </c:pt>
                <c:pt idx="20068">
                  <c:v>0.27772999999999998</c:v>
                </c:pt>
                <c:pt idx="20069">
                  <c:v>0.277783</c:v>
                </c:pt>
                <c:pt idx="20070">
                  <c:v>0.277945</c:v>
                </c:pt>
                <c:pt idx="20071">
                  <c:v>0.27800799999999998</c:v>
                </c:pt>
                <c:pt idx="20072">
                  <c:v>0.27815000000000001</c:v>
                </c:pt>
                <c:pt idx="20073">
                  <c:v>0.27798899999999999</c:v>
                </c:pt>
                <c:pt idx="20074">
                  <c:v>0.27804000000000001</c:v>
                </c:pt>
                <c:pt idx="20075">
                  <c:v>0.27797300000000003</c:v>
                </c:pt>
                <c:pt idx="20076">
                  <c:v>0.277754</c:v>
                </c:pt>
                <c:pt idx="20077">
                  <c:v>0.27780300000000002</c:v>
                </c:pt>
                <c:pt idx="20078">
                  <c:v>0.27756999999999998</c:v>
                </c:pt>
                <c:pt idx="20079">
                  <c:v>0.27726299999999998</c:v>
                </c:pt>
                <c:pt idx="20080">
                  <c:v>0.27704099999999998</c:v>
                </c:pt>
                <c:pt idx="20081">
                  <c:v>0.27678700000000001</c:v>
                </c:pt>
                <c:pt idx="20082">
                  <c:v>0.27629500000000001</c:v>
                </c:pt>
                <c:pt idx="20083">
                  <c:v>0.27601399999999998</c:v>
                </c:pt>
                <c:pt idx="20084">
                  <c:v>0.27546199999999998</c:v>
                </c:pt>
                <c:pt idx="20085">
                  <c:v>0.27503899999999998</c:v>
                </c:pt>
                <c:pt idx="20086">
                  <c:v>0.274341</c:v>
                </c:pt>
                <c:pt idx="20087">
                  <c:v>0.27391300000000002</c:v>
                </c:pt>
                <c:pt idx="20088">
                  <c:v>0.27330700000000002</c:v>
                </c:pt>
                <c:pt idx="20089">
                  <c:v>0.27261800000000003</c:v>
                </c:pt>
                <c:pt idx="20090">
                  <c:v>0.272096</c:v>
                </c:pt>
                <c:pt idx="20091">
                  <c:v>0.27142899999999998</c:v>
                </c:pt>
                <c:pt idx="20092">
                  <c:v>0.27063599999999999</c:v>
                </c:pt>
                <c:pt idx="20093">
                  <c:v>0.26991199999999999</c:v>
                </c:pt>
                <c:pt idx="20094">
                  <c:v>0.26916400000000001</c:v>
                </c:pt>
                <c:pt idx="20095">
                  <c:v>0.26822099999999999</c:v>
                </c:pt>
                <c:pt idx="20096">
                  <c:v>0.26733000000000001</c:v>
                </c:pt>
                <c:pt idx="20097">
                  <c:v>0.26646199999999998</c:v>
                </c:pt>
                <c:pt idx="20098">
                  <c:v>0.26547900000000002</c:v>
                </c:pt>
                <c:pt idx="20099">
                  <c:v>0.26450800000000002</c:v>
                </c:pt>
                <c:pt idx="20100">
                  <c:v>0.26331500000000002</c:v>
                </c:pt>
                <c:pt idx="20101">
                  <c:v>0.262322</c:v>
                </c:pt>
                <c:pt idx="20102">
                  <c:v>0.26110499999999998</c:v>
                </c:pt>
                <c:pt idx="20103">
                  <c:v>0.25987700000000002</c:v>
                </c:pt>
                <c:pt idx="20104">
                  <c:v>0.2586</c:v>
                </c:pt>
                <c:pt idx="20105">
                  <c:v>0.257359</c:v>
                </c:pt>
                <c:pt idx="20106">
                  <c:v>0.25590499999999999</c:v>
                </c:pt>
                <c:pt idx="20107">
                  <c:v>0.25452200000000003</c:v>
                </c:pt>
                <c:pt idx="20108">
                  <c:v>0.25288899999999997</c:v>
                </c:pt>
                <c:pt idx="20109">
                  <c:v>0.25129600000000002</c:v>
                </c:pt>
                <c:pt idx="20110">
                  <c:v>0.249836</c:v>
                </c:pt>
                <c:pt idx="20111">
                  <c:v>0.24815899999999999</c:v>
                </c:pt>
                <c:pt idx="20112">
                  <c:v>0.24662000000000001</c:v>
                </c:pt>
                <c:pt idx="20113">
                  <c:v>0.244862</c:v>
                </c:pt>
                <c:pt idx="20114">
                  <c:v>0.243006</c:v>
                </c:pt>
                <c:pt idx="20115">
                  <c:v>0.24146899999999999</c:v>
                </c:pt>
                <c:pt idx="20116">
                  <c:v>0.23946000000000001</c:v>
                </c:pt>
                <c:pt idx="20117">
                  <c:v>0.237729</c:v>
                </c:pt>
                <c:pt idx="20118">
                  <c:v>0.235794</c:v>
                </c:pt>
                <c:pt idx="20119">
                  <c:v>0.23383100000000001</c:v>
                </c:pt>
                <c:pt idx="20120">
                  <c:v>0.23185800000000001</c:v>
                </c:pt>
                <c:pt idx="20121">
                  <c:v>0.229764</c:v>
                </c:pt>
                <c:pt idx="20122">
                  <c:v>0.227741</c:v>
                </c:pt>
                <c:pt idx="20123">
                  <c:v>0.225604</c:v>
                </c:pt>
                <c:pt idx="20124">
                  <c:v>0.223359</c:v>
                </c:pt>
                <c:pt idx="20125">
                  <c:v>0.221054</c:v>
                </c:pt>
                <c:pt idx="20126">
                  <c:v>0.21893299999999999</c:v>
                </c:pt>
                <c:pt idx="20127">
                  <c:v>0.21647</c:v>
                </c:pt>
                <c:pt idx="20128">
                  <c:v>0.214034</c:v>
                </c:pt>
                <c:pt idx="20129">
                  <c:v>0.211729</c:v>
                </c:pt>
                <c:pt idx="20130">
                  <c:v>0.209037</c:v>
                </c:pt>
                <c:pt idx="20131">
                  <c:v>0.206508</c:v>
                </c:pt>
                <c:pt idx="20132">
                  <c:v>0.20397000000000001</c:v>
                </c:pt>
                <c:pt idx="20133">
                  <c:v>0.201264</c:v>
                </c:pt>
                <c:pt idx="20134">
                  <c:v>0.19862299999999999</c:v>
                </c:pt>
                <c:pt idx="20135">
                  <c:v>0.195941</c:v>
                </c:pt>
                <c:pt idx="20136">
                  <c:v>0.19315299999999999</c:v>
                </c:pt>
                <c:pt idx="20137">
                  <c:v>0.19040000000000001</c:v>
                </c:pt>
                <c:pt idx="20138">
                  <c:v>0.18748200000000001</c:v>
                </c:pt>
                <c:pt idx="20139">
                  <c:v>0.184785</c:v>
                </c:pt>
                <c:pt idx="20140">
                  <c:v>0.182059</c:v>
                </c:pt>
                <c:pt idx="20141">
                  <c:v>0.17887900000000001</c:v>
                </c:pt>
                <c:pt idx="20142">
                  <c:v>0.176152</c:v>
                </c:pt>
                <c:pt idx="20143">
                  <c:v>0.17310700000000001</c:v>
                </c:pt>
                <c:pt idx="20144">
                  <c:v>0.17005700000000001</c:v>
                </c:pt>
                <c:pt idx="20145">
                  <c:v>0.16703399999999999</c:v>
                </c:pt>
                <c:pt idx="20146">
                  <c:v>0.163713</c:v>
                </c:pt>
                <c:pt idx="20147">
                  <c:v>0.160411</c:v>
                </c:pt>
                <c:pt idx="20148">
                  <c:v>0.157333</c:v>
                </c:pt>
                <c:pt idx="20149">
                  <c:v>0.153977</c:v>
                </c:pt>
                <c:pt idx="20150">
                  <c:v>0.150586</c:v>
                </c:pt>
                <c:pt idx="20151">
                  <c:v>0.14723</c:v>
                </c:pt>
                <c:pt idx="20152">
                  <c:v>0.14383199999999999</c:v>
                </c:pt>
                <c:pt idx="20153">
                  <c:v>0.14053299999999999</c:v>
                </c:pt>
                <c:pt idx="20154">
                  <c:v>0.13731699999999999</c:v>
                </c:pt>
                <c:pt idx="20155">
                  <c:v>0.13366400000000001</c:v>
                </c:pt>
                <c:pt idx="20156">
                  <c:v>0.13061900000000001</c:v>
                </c:pt>
                <c:pt idx="20157">
                  <c:v>0.12695799999999999</c:v>
                </c:pt>
                <c:pt idx="20158">
                  <c:v>0.123545</c:v>
                </c:pt>
                <c:pt idx="20159">
                  <c:v>0.12017</c:v>
                </c:pt>
                <c:pt idx="20160">
                  <c:v>0.116578</c:v>
                </c:pt>
                <c:pt idx="20161">
                  <c:v>0.113247</c:v>
                </c:pt>
                <c:pt idx="20162">
                  <c:v>0.10946400000000001</c:v>
                </c:pt>
                <c:pt idx="20163">
                  <c:v>0.105821</c:v>
                </c:pt>
                <c:pt idx="20164">
                  <c:v>0.10236099999999999</c:v>
                </c:pt>
                <c:pt idx="20165">
                  <c:v>9.8708199999999996E-2</c:v>
                </c:pt>
                <c:pt idx="20166">
                  <c:v>9.4981099999999999E-2</c:v>
                </c:pt>
                <c:pt idx="20167">
                  <c:v>9.1370499999999993E-2</c:v>
                </c:pt>
                <c:pt idx="20168">
                  <c:v>8.7596300000000002E-2</c:v>
                </c:pt>
                <c:pt idx="20169">
                  <c:v>8.4144499999999997E-2</c:v>
                </c:pt>
                <c:pt idx="20170">
                  <c:v>8.0557500000000004E-2</c:v>
                </c:pt>
                <c:pt idx="20171">
                  <c:v>7.6824100000000006E-2</c:v>
                </c:pt>
                <c:pt idx="20172">
                  <c:v>7.3361200000000001E-2</c:v>
                </c:pt>
                <c:pt idx="20173">
                  <c:v>6.9630800000000007E-2</c:v>
                </c:pt>
                <c:pt idx="20174">
                  <c:v>6.61408E-2</c:v>
                </c:pt>
                <c:pt idx="20175">
                  <c:v>6.2531100000000006E-2</c:v>
                </c:pt>
                <c:pt idx="20176">
                  <c:v>5.9158599999999999E-2</c:v>
                </c:pt>
                <c:pt idx="20177">
                  <c:v>5.5491400000000003E-2</c:v>
                </c:pt>
                <c:pt idx="20178">
                  <c:v>5.2012999999999997E-2</c:v>
                </c:pt>
                <c:pt idx="20179">
                  <c:v>4.8387199999999998E-2</c:v>
                </c:pt>
                <c:pt idx="20180">
                  <c:v>4.50237E-2</c:v>
                </c:pt>
                <c:pt idx="20181">
                  <c:v>4.1559800000000001E-2</c:v>
                </c:pt>
                <c:pt idx="20182">
                  <c:v>3.7728400000000002E-2</c:v>
                </c:pt>
                <c:pt idx="20183">
                  <c:v>3.4672000000000001E-2</c:v>
                </c:pt>
                <c:pt idx="20184">
                  <c:v>3.1075800000000001E-2</c:v>
                </c:pt>
                <c:pt idx="20185">
                  <c:v>2.7758399999999999E-2</c:v>
                </c:pt>
                <c:pt idx="20186">
                  <c:v>2.4346400000000001E-2</c:v>
                </c:pt>
                <c:pt idx="20187">
                  <c:v>2.0962499999999998E-2</c:v>
                </c:pt>
                <c:pt idx="20188">
                  <c:v>1.7669000000000001E-2</c:v>
                </c:pt>
                <c:pt idx="20189">
                  <c:v>1.42414E-2</c:v>
                </c:pt>
                <c:pt idx="20190">
                  <c:v>1.1046500000000001E-2</c:v>
                </c:pt>
                <c:pt idx="20191">
                  <c:v>7.8740100000000007E-3</c:v>
                </c:pt>
                <c:pt idx="20192">
                  <c:v>4.6769999999999997E-3</c:v>
                </c:pt>
                <c:pt idx="20193">
                  <c:v>1.4559200000000001E-3</c:v>
                </c:pt>
                <c:pt idx="20194">
                  <c:v>-1.51957E-3</c:v>
                </c:pt>
                <c:pt idx="20195">
                  <c:v>-4.6430500000000001E-3</c:v>
                </c:pt>
                <c:pt idx="20196">
                  <c:v>-7.5521099999999999E-3</c:v>
                </c:pt>
                <c:pt idx="20197">
                  <c:v>-1.0514000000000001E-2</c:v>
                </c:pt>
                <c:pt idx="20198">
                  <c:v>-1.3587399999999999E-2</c:v>
                </c:pt>
                <c:pt idx="20199">
                  <c:v>-1.63365E-2</c:v>
                </c:pt>
                <c:pt idx="20200">
                  <c:v>-1.9210000000000001E-2</c:v>
                </c:pt>
                <c:pt idx="20201">
                  <c:v>-2.1924699999999998E-2</c:v>
                </c:pt>
                <c:pt idx="20202">
                  <c:v>-2.47303E-2</c:v>
                </c:pt>
                <c:pt idx="20203">
                  <c:v>-2.7413400000000001E-2</c:v>
                </c:pt>
                <c:pt idx="20204">
                  <c:v>-3.0044499999999998E-2</c:v>
                </c:pt>
                <c:pt idx="20205">
                  <c:v>-3.2726199999999997E-2</c:v>
                </c:pt>
                <c:pt idx="20206">
                  <c:v>-3.51606E-2</c:v>
                </c:pt>
                <c:pt idx="20207">
                  <c:v>-3.7687900000000003E-2</c:v>
                </c:pt>
                <c:pt idx="20208">
                  <c:v>-4.0062399999999998E-2</c:v>
                </c:pt>
                <c:pt idx="20209">
                  <c:v>-4.2531100000000002E-2</c:v>
                </c:pt>
                <c:pt idx="20210">
                  <c:v>-4.5053900000000001E-2</c:v>
                </c:pt>
                <c:pt idx="20211">
                  <c:v>-4.7181000000000001E-2</c:v>
                </c:pt>
                <c:pt idx="20212">
                  <c:v>-4.95868E-2</c:v>
                </c:pt>
                <c:pt idx="20213">
                  <c:v>-5.1933300000000002E-2</c:v>
                </c:pt>
                <c:pt idx="20214">
                  <c:v>-5.41798E-2</c:v>
                </c:pt>
                <c:pt idx="20215">
                  <c:v>-5.6362799999999998E-2</c:v>
                </c:pt>
                <c:pt idx="20216">
                  <c:v>-5.8481999999999999E-2</c:v>
                </c:pt>
                <c:pt idx="20217">
                  <c:v>-6.0719500000000003E-2</c:v>
                </c:pt>
                <c:pt idx="20218">
                  <c:v>-6.2582399999999996E-2</c:v>
                </c:pt>
                <c:pt idx="20219">
                  <c:v>-6.4578300000000005E-2</c:v>
                </c:pt>
                <c:pt idx="20220">
                  <c:v>-6.6445799999999999E-2</c:v>
                </c:pt>
                <c:pt idx="20221">
                  <c:v>-6.8338899999999994E-2</c:v>
                </c:pt>
                <c:pt idx="20222">
                  <c:v>-7.0224099999999998E-2</c:v>
                </c:pt>
                <c:pt idx="20223">
                  <c:v>-7.2037199999999996E-2</c:v>
                </c:pt>
                <c:pt idx="20224">
                  <c:v>-7.3710200000000003E-2</c:v>
                </c:pt>
                <c:pt idx="20225">
                  <c:v>-7.54103E-2</c:v>
                </c:pt>
                <c:pt idx="20226">
                  <c:v>-7.7247700000000002E-2</c:v>
                </c:pt>
                <c:pt idx="20227">
                  <c:v>-7.8866199999999997E-2</c:v>
                </c:pt>
                <c:pt idx="20228">
                  <c:v>-8.0671699999999999E-2</c:v>
                </c:pt>
                <c:pt idx="20229">
                  <c:v>-8.2370200000000005E-2</c:v>
                </c:pt>
                <c:pt idx="20230">
                  <c:v>-8.3770300000000006E-2</c:v>
                </c:pt>
                <c:pt idx="20231">
                  <c:v>-8.5521200000000006E-2</c:v>
                </c:pt>
                <c:pt idx="20232">
                  <c:v>-8.7036199999999994E-2</c:v>
                </c:pt>
                <c:pt idx="20233">
                  <c:v>-8.8485599999999998E-2</c:v>
                </c:pt>
                <c:pt idx="20234">
                  <c:v>-9.0086799999999995E-2</c:v>
                </c:pt>
                <c:pt idx="20235">
                  <c:v>-9.1366199999999995E-2</c:v>
                </c:pt>
                <c:pt idx="20236">
                  <c:v>-9.3049000000000007E-2</c:v>
                </c:pt>
                <c:pt idx="20237">
                  <c:v>-9.4463599999999995E-2</c:v>
                </c:pt>
                <c:pt idx="20238">
                  <c:v>-9.5933400000000002E-2</c:v>
                </c:pt>
                <c:pt idx="20239">
                  <c:v>-9.7358200000000006E-2</c:v>
                </c:pt>
                <c:pt idx="20240">
                  <c:v>-9.8590899999999995E-2</c:v>
                </c:pt>
                <c:pt idx="20241">
                  <c:v>-0.100051</c:v>
                </c:pt>
                <c:pt idx="20242">
                  <c:v>-0.10138900000000001</c:v>
                </c:pt>
                <c:pt idx="20243">
                  <c:v>-0.102733</c:v>
                </c:pt>
                <c:pt idx="20244">
                  <c:v>-0.104007</c:v>
                </c:pt>
                <c:pt idx="20245">
                  <c:v>-0.105347</c:v>
                </c:pt>
                <c:pt idx="20246">
                  <c:v>-0.10667</c:v>
                </c:pt>
                <c:pt idx="20247">
                  <c:v>-0.107892</c:v>
                </c:pt>
                <c:pt idx="20248">
                  <c:v>-0.109406</c:v>
                </c:pt>
                <c:pt idx="20249">
                  <c:v>-0.11059099999999999</c:v>
                </c:pt>
                <c:pt idx="20250">
                  <c:v>-0.11204699999999999</c:v>
                </c:pt>
                <c:pt idx="20251">
                  <c:v>-0.113193</c:v>
                </c:pt>
                <c:pt idx="20252">
                  <c:v>-0.11457000000000001</c:v>
                </c:pt>
                <c:pt idx="20253">
                  <c:v>-0.116037</c:v>
                </c:pt>
                <c:pt idx="20254">
                  <c:v>-0.117297</c:v>
                </c:pt>
                <c:pt idx="20255">
                  <c:v>-0.118674</c:v>
                </c:pt>
                <c:pt idx="20256">
                  <c:v>-0.12004099999999999</c:v>
                </c:pt>
                <c:pt idx="20257">
                  <c:v>-0.121243</c:v>
                </c:pt>
                <c:pt idx="20258">
                  <c:v>-0.12289799999999999</c:v>
                </c:pt>
                <c:pt idx="20259">
                  <c:v>-0.12413299999999999</c:v>
                </c:pt>
                <c:pt idx="20260">
                  <c:v>-0.125446</c:v>
                </c:pt>
                <c:pt idx="20261">
                  <c:v>-0.12690000000000001</c:v>
                </c:pt>
                <c:pt idx="20262">
                  <c:v>-0.128191</c:v>
                </c:pt>
                <c:pt idx="20263">
                  <c:v>-0.12961900000000001</c:v>
                </c:pt>
                <c:pt idx="20264">
                  <c:v>-0.13109899999999999</c:v>
                </c:pt>
                <c:pt idx="20265">
                  <c:v>-0.13247100000000001</c:v>
                </c:pt>
                <c:pt idx="20266">
                  <c:v>-0.133882</c:v>
                </c:pt>
                <c:pt idx="20267">
                  <c:v>-0.13534299999999999</c:v>
                </c:pt>
                <c:pt idx="20268">
                  <c:v>-0.13692199999999999</c:v>
                </c:pt>
                <c:pt idx="20269">
                  <c:v>-0.138685</c:v>
                </c:pt>
                <c:pt idx="20270">
                  <c:v>-0.14016700000000001</c:v>
                </c:pt>
                <c:pt idx="20271">
                  <c:v>-0.14183100000000001</c:v>
                </c:pt>
                <c:pt idx="20272">
                  <c:v>-0.14341899999999999</c:v>
                </c:pt>
                <c:pt idx="20273">
                  <c:v>-0.14519399999999999</c:v>
                </c:pt>
                <c:pt idx="20274">
                  <c:v>-0.146929</c:v>
                </c:pt>
                <c:pt idx="20275">
                  <c:v>-0.14879200000000001</c:v>
                </c:pt>
                <c:pt idx="20276">
                  <c:v>-0.15043599999999999</c:v>
                </c:pt>
                <c:pt idx="20277">
                  <c:v>-0.15229599999999999</c:v>
                </c:pt>
                <c:pt idx="20278">
                  <c:v>-0.154062</c:v>
                </c:pt>
                <c:pt idx="20279">
                  <c:v>-0.155975</c:v>
                </c:pt>
                <c:pt idx="20280">
                  <c:v>-0.15805900000000001</c:v>
                </c:pt>
                <c:pt idx="20281">
                  <c:v>-0.159889</c:v>
                </c:pt>
                <c:pt idx="20282">
                  <c:v>-0.16186400000000001</c:v>
                </c:pt>
                <c:pt idx="20283">
                  <c:v>-0.16389100000000001</c:v>
                </c:pt>
                <c:pt idx="20284">
                  <c:v>-0.16600100000000001</c:v>
                </c:pt>
                <c:pt idx="20285">
                  <c:v>-0.16831599999999999</c:v>
                </c:pt>
                <c:pt idx="20286">
                  <c:v>-0.17036299999999999</c:v>
                </c:pt>
                <c:pt idx="20287">
                  <c:v>-0.17266899999999999</c:v>
                </c:pt>
                <c:pt idx="20288">
                  <c:v>-0.17482700000000001</c:v>
                </c:pt>
                <c:pt idx="20289">
                  <c:v>-0.177119</c:v>
                </c:pt>
                <c:pt idx="20290">
                  <c:v>-0.17949000000000001</c:v>
                </c:pt>
                <c:pt idx="20291">
                  <c:v>-0.18193699999999999</c:v>
                </c:pt>
                <c:pt idx="20292">
                  <c:v>-0.184225</c:v>
                </c:pt>
                <c:pt idx="20293">
                  <c:v>-0.18667600000000001</c:v>
                </c:pt>
                <c:pt idx="20294">
                  <c:v>-0.18911700000000001</c:v>
                </c:pt>
                <c:pt idx="20295">
                  <c:v>-0.191584</c:v>
                </c:pt>
                <c:pt idx="20296">
                  <c:v>-0.19433300000000001</c:v>
                </c:pt>
                <c:pt idx="20297">
                  <c:v>-0.19697000000000001</c:v>
                </c:pt>
                <c:pt idx="20298">
                  <c:v>-0.19952300000000001</c:v>
                </c:pt>
                <c:pt idx="20299">
                  <c:v>-0.20223099999999999</c:v>
                </c:pt>
                <c:pt idx="20300">
                  <c:v>-0.20514099999999999</c:v>
                </c:pt>
                <c:pt idx="20301">
                  <c:v>-0.20802000000000001</c:v>
                </c:pt>
                <c:pt idx="20302">
                  <c:v>-0.21091499999999999</c:v>
                </c:pt>
                <c:pt idx="20303">
                  <c:v>-0.213751</c:v>
                </c:pt>
                <c:pt idx="20304">
                  <c:v>-0.21676899999999999</c:v>
                </c:pt>
                <c:pt idx="20305">
                  <c:v>-0.219697</c:v>
                </c:pt>
                <c:pt idx="20306">
                  <c:v>-0.222833</c:v>
                </c:pt>
                <c:pt idx="20307">
                  <c:v>-0.22589699999999999</c:v>
                </c:pt>
                <c:pt idx="20308">
                  <c:v>-0.22899900000000001</c:v>
                </c:pt>
                <c:pt idx="20309">
                  <c:v>-0.23221600000000001</c:v>
                </c:pt>
                <c:pt idx="20310">
                  <c:v>-0.235511</c:v>
                </c:pt>
                <c:pt idx="20311">
                  <c:v>-0.23868300000000001</c:v>
                </c:pt>
                <c:pt idx="20312">
                  <c:v>-0.24216599999999999</c:v>
                </c:pt>
                <c:pt idx="20313">
                  <c:v>-0.24546399999999999</c:v>
                </c:pt>
                <c:pt idx="20314">
                  <c:v>-0.24884300000000001</c:v>
                </c:pt>
                <c:pt idx="20315">
                  <c:v>-0.25234699999999999</c:v>
                </c:pt>
                <c:pt idx="20316">
                  <c:v>-0.25567899999999999</c:v>
                </c:pt>
                <c:pt idx="20317">
                  <c:v>-0.25926399999999999</c:v>
                </c:pt>
                <c:pt idx="20318">
                  <c:v>-0.26275399999999999</c:v>
                </c:pt>
                <c:pt idx="20319">
                  <c:v>-0.26627000000000001</c:v>
                </c:pt>
                <c:pt idx="20320">
                  <c:v>-0.26971699999999998</c:v>
                </c:pt>
                <c:pt idx="20321">
                  <c:v>-0.27324500000000002</c:v>
                </c:pt>
                <c:pt idx="20322">
                  <c:v>-0.276893</c:v>
                </c:pt>
                <c:pt idx="20323">
                  <c:v>-0.28058300000000003</c:v>
                </c:pt>
                <c:pt idx="20324">
                  <c:v>-0.28431299999999998</c:v>
                </c:pt>
                <c:pt idx="20325">
                  <c:v>-0.28772199999999998</c:v>
                </c:pt>
                <c:pt idx="20326">
                  <c:v>-0.29169600000000001</c:v>
                </c:pt>
                <c:pt idx="20327">
                  <c:v>-0.29522999999999999</c:v>
                </c:pt>
                <c:pt idx="20328">
                  <c:v>-0.29910300000000001</c:v>
                </c:pt>
                <c:pt idx="20329">
                  <c:v>-0.30283199999999999</c:v>
                </c:pt>
                <c:pt idx="20330">
                  <c:v>-0.30649799999999999</c:v>
                </c:pt>
                <c:pt idx="20331">
                  <c:v>-0.31027500000000002</c:v>
                </c:pt>
                <c:pt idx="20332">
                  <c:v>-0.31397799999999998</c:v>
                </c:pt>
                <c:pt idx="20333">
                  <c:v>-0.31777699999999998</c:v>
                </c:pt>
                <c:pt idx="20334">
                  <c:v>-0.321432</c:v>
                </c:pt>
                <c:pt idx="20335">
                  <c:v>-0.32525199999999999</c:v>
                </c:pt>
                <c:pt idx="20336">
                  <c:v>-0.32891799999999999</c:v>
                </c:pt>
                <c:pt idx="20337">
                  <c:v>-0.33273999999999998</c:v>
                </c:pt>
                <c:pt idx="20338">
                  <c:v>-0.33642499999999997</c:v>
                </c:pt>
                <c:pt idx="20339">
                  <c:v>-0.34021800000000002</c:v>
                </c:pt>
                <c:pt idx="20340">
                  <c:v>-0.343914</c:v>
                </c:pt>
                <c:pt idx="20341">
                  <c:v>-0.34758800000000001</c:v>
                </c:pt>
                <c:pt idx="20342">
                  <c:v>-0.35126800000000002</c:v>
                </c:pt>
                <c:pt idx="20343">
                  <c:v>-0.35491</c:v>
                </c:pt>
                <c:pt idx="20344">
                  <c:v>-0.35841600000000001</c:v>
                </c:pt>
                <c:pt idx="20345">
                  <c:v>-0.36203000000000002</c:v>
                </c:pt>
                <c:pt idx="20346">
                  <c:v>-0.36548999999999998</c:v>
                </c:pt>
                <c:pt idx="20347">
                  <c:v>-0.36902499999999999</c:v>
                </c:pt>
                <c:pt idx="20348">
                  <c:v>-0.37233300000000003</c:v>
                </c:pt>
                <c:pt idx="20349">
                  <c:v>-0.37588500000000002</c:v>
                </c:pt>
                <c:pt idx="20350">
                  <c:v>-0.37919900000000001</c:v>
                </c:pt>
                <c:pt idx="20351">
                  <c:v>-0.38259599999999999</c:v>
                </c:pt>
                <c:pt idx="20352">
                  <c:v>-0.38564300000000001</c:v>
                </c:pt>
                <c:pt idx="20353">
                  <c:v>-0.389067</c:v>
                </c:pt>
                <c:pt idx="20354">
                  <c:v>-0.39212999999999998</c:v>
                </c:pt>
                <c:pt idx="20355">
                  <c:v>-0.39542100000000002</c:v>
                </c:pt>
                <c:pt idx="20356">
                  <c:v>-0.39839999999999998</c:v>
                </c:pt>
                <c:pt idx="20357">
                  <c:v>-0.40126800000000001</c:v>
                </c:pt>
                <c:pt idx="20358">
                  <c:v>-0.40430199999999999</c:v>
                </c:pt>
                <c:pt idx="20359">
                  <c:v>-0.406976</c:v>
                </c:pt>
                <c:pt idx="20360">
                  <c:v>-0.409964</c:v>
                </c:pt>
                <c:pt idx="20361">
                  <c:v>-0.41243099999999999</c:v>
                </c:pt>
                <c:pt idx="20362">
                  <c:v>-0.41522599999999998</c:v>
                </c:pt>
                <c:pt idx="20363">
                  <c:v>-0.41766199999999998</c:v>
                </c:pt>
                <c:pt idx="20364">
                  <c:v>-0.42027100000000001</c:v>
                </c:pt>
                <c:pt idx="20365">
                  <c:v>-0.42266799999999999</c:v>
                </c:pt>
                <c:pt idx="20366">
                  <c:v>-0.42488300000000001</c:v>
                </c:pt>
                <c:pt idx="20367">
                  <c:v>-0.42725999999999997</c:v>
                </c:pt>
                <c:pt idx="20368">
                  <c:v>-0.42928699999999997</c:v>
                </c:pt>
                <c:pt idx="20369">
                  <c:v>-0.43131000000000003</c:v>
                </c:pt>
                <c:pt idx="20370">
                  <c:v>-0.433033</c:v>
                </c:pt>
                <c:pt idx="20371">
                  <c:v>-0.43499599999999999</c:v>
                </c:pt>
                <c:pt idx="20372">
                  <c:v>-0.43673299999999998</c:v>
                </c:pt>
                <c:pt idx="20373">
                  <c:v>-0.43815799999999999</c:v>
                </c:pt>
                <c:pt idx="20374">
                  <c:v>-0.439633</c:v>
                </c:pt>
                <c:pt idx="20375">
                  <c:v>-0.44098300000000001</c:v>
                </c:pt>
                <c:pt idx="20376">
                  <c:v>-0.44245000000000001</c:v>
                </c:pt>
                <c:pt idx="20377">
                  <c:v>-0.44372400000000001</c:v>
                </c:pt>
                <c:pt idx="20378">
                  <c:v>-0.444768</c:v>
                </c:pt>
                <c:pt idx="20379">
                  <c:v>-0.44581199999999999</c:v>
                </c:pt>
                <c:pt idx="20380">
                  <c:v>-0.44672600000000001</c:v>
                </c:pt>
                <c:pt idx="20381">
                  <c:v>-0.447577</c:v>
                </c:pt>
                <c:pt idx="20382">
                  <c:v>-0.44834499999999999</c:v>
                </c:pt>
                <c:pt idx="20383">
                  <c:v>-0.44901000000000002</c:v>
                </c:pt>
                <c:pt idx="20384">
                  <c:v>-0.44942900000000002</c:v>
                </c:pt>
                <c:pt idx="20385">
                  <c:v>-0.449818</c:v>
                </c:pt>
                <c:pt idx="20386">
                  <c:v>-0.45006600000000002</c:v>
                </c:pt>
                <c:pt idx="20387">
                  <c:v>-0.45043100000000003</c:v>
                </c:pt>
                <c:pt idx="20388">
                  <c:v>-0.45058399999999998</c:v>
                </c:pt>
                <c:pt idx="20389">
                  <c:v>-0.450515</c:v>
                </c:pt>
                <c:pt idx="20390">
                  <c:v>-0.45059900000000003</c:v>
                </c:pt>
                <c:pt idx="20391">
                  <c:v>-0.45003799999999999</c:v>
                </c:pt>
                <c:pt idx="20392">
                  <c:v>-0.44998500000000002</c:v>
                </c:pt>
                <c:pt idx="20393">
                  <c:v>-0.44954</c:v>
                </c:pt>
                <c:pt idx="20394">
                  <c:v>-0.44893100000000002</c:v>
                </c:pt>
                <c:pt idx="20395">
                  <c:v>-0.44825300000000001</c:v>
                </c:pt>
                <c:pt idx="20396">
                  <c:v>-0.44723299999999999</c:v>
                </c:pt>
                <c:pt idx="20397">
                  <c:v>-0.44633699999999998</c:v>
                </c:pt>
                <c:pt idx="20398">
                  <c:v>-0.44534400000000002</c:v>
                </c:pt>
                <c:pt idx="20399">
                  <c:v>-0.444297</c:v>
                </c:pt>
                <c:pt idx="20400">
                  <c:v>-0.44292300000000001</c:v>
                </c:pt>
                <c:pt idx="20401">
                  <c:v>-0.44160300000000002</c:v>
                </c:pt>
                <c:pt idx="20402">
                  <c:v>-0.43998599999999999</c:v>
                </c:pt>
                <c:pt idx="20403">
                  <c:v>-0.43885299999999999</c:v>
                </c:pt>
                <c:pt idx="20404">
                  <c:v>-0.43730000000000002</c:v>
                </c:pt>
                <c:pt idx="20405">
                  <c:v>-0.43581399999999998</c:v>
                </c:pt>
                <c:pt idx="20406">
                  <c:v>-0.43397799999999997</c:v>
                </c:pt>
                <c:pt idx="20407">
                  <c:v>-0.43215500000000001</c:v>
                </c:pt>
                <c:pt idx="20408">
                  <c:v>-0.430365</c:v>
                </c:pt>
                <c:pt idx="20409">
                  <c:v>-0.42831799999999998</c:v>
                </c:pt>
                <c:pt idx="20410">
                  <c:v>-0.426506</c:v>
                </c:pt>
                <c:pt idx="20411">
                  <c:v>-0.42410399999999998</c:v>
                </c:pt>
                <c:pt idx="20412">
                  <c:v>-0.42189599999999999</c:v>
                </c:pt>
                <c:pt idx="20413">
                  <c:v>-0.41946099999999997</c:v>
                </c:pt>
                <c:pt idx="20414">
                  <c:v>-0.417155</c:v>
                </c:pt>
                <c:pt idx="20415">
                  <c:v>-0.41480699999999998</c:v>
                </c:pt>
                <c:pt idx="20416">
                  <c:v>-0.41219899999999998</c:v>
                </c:pt>
                <c:pt idx="20417">
                  <c:v>-0.40955599999999998</c:v>
                </c:pt>
                <c:pt idx="20418">
                  <c:v>-0.40682600000000002</c:v>
                </c:pt>
                <c:pt idx="20419">
                  <c:v>-0.40426400000000001</c:v>
                </c:pt>
                <c:pt idx="20420">
                  <c:v>-0.401478</c:v>
                </c:pt>
                <c:pt idx="20421">
                  <c:v>-0.398731</c:v>
                </c:pt>
                <c:pt idx="20422">
                  <c:v>-0.39574999999999999</c:v>
                </c:pt>
                <c:pt idx="20423">
                  <c:v>-0.392932</c:v>
                </c:pt>
                <c:pt idx="20424">
                  <c:v>-0.38980100000000001</c:v>
                </c:pt>
                <c:pt idx="20425">
                  <c:v>-0.38700699999999999</c:v>
                </c:pt>
                <c:pt idx="20426">
                  <c:v>-0.38380700000000001</c:v>
                </c:pt>
                <c:pt idx="20427">
                  <c:v>-0.38082500000000002</c:v>
                </c:pt>
                <c:pt idx="20428">
                  <c:v>-0.37755</c:v>
                </c:pt>
                <c:pt idx="20429">
                  <c:v>-0.37439699999999998</c:v>
                </c:pt>
                <c:pt idx="20430">
                  <c:v>-0.371222</c:v>
                </c:pt>
                <c:pt idx="20431">
                  <c:v>-0.36783700000000003</c:v>
                </c:pt>
                <c:pt idx="20432">
                  <c:v>-0.36465999999999998</c:v>
                </c:pt>
                <c:pt idx="20433">
                  <c:v>-0.36127199999999998</c:v>
                </c:pt>
                <c:pt idx="20434">
                  <c:v>-0.35791099999999998</c:v>
                </c:pt>
                <c:pt idx="20435">
                  <c:v>-0.35444100000000001</c:v>
                </c:pt>
                <c:pt idx="20436">
                  <c:v>-0.35113499999999997</c:v>
                </c:pt>
                <c:pt idx="20437">
                  <c:v>-0.34760799999999997</c:v>
                </c:pt>
                <c:pt idx="20438">
                  <c:v>-0.34421000000000002</c:v>
                </c:pt>
                <c:pt idx="20439">
                  <c:v>-0.340557</c:v>
                </c:pt>
                <c:pt idx="20440">
                  <c:v>-0.33716499999999999</c:v>
                </c:pt>
                <c:pt idx="20441">
                  <c:v>-0.33373399999999998</c:v>
                </c:pt>
                <c:pt idx="20442">
                  <c:v>-0.33006200000000002</c:v>
                </c:pt>
                <c:pt idx="20443">
                  <c:v>-0.32672800000000002</c:v>
                </c:pt>
                <c:pt idx="20444">
                  <c:v>-0.32321899999999998</c:v>
                </c:pt>
                <c:pt idx="20445">
                  <c:v>-0.31975900000000002</c:v>
                </c:pt>
                <c:pt idx="20446">
                  <c:v>-0.31641200000000003</c:v>
                </c:pt>
                <c:pt idx="20447">
                  <c:v>-0.31285800000000002</c:v>
                </c:pt>
                <c:pt idx="20448">
                  <c:v>-0.30945699999999998</c:v>
                </c:pt>
                <c:pt idx="20449">
                  <c:v>-0.30583100000000002</c:v>
                </c:pt>
                <c:pt idx="20450">
                  <c:v>-0.30260399999999998</c:v>
                </c:pt>
                <c:pt idx="20451">
                  <c:v>-0.29908499999999999</c:v>
                </c:pt>
                <c:pt idx="20452">
                  <c:v>-0.29565799999999998</c:v>
                </c:pt>
                <c:pt idx="20453">
                  <c:v>-0.29225200000000001</c:v>
                </c:pt>
                <c:pt idx="20454">
                  <c:v>-0.28892499999999999</c:v>
                </c:pt>
                <c:pt idx="20455">
                  <c:v>-0.28562799999999999</c:v>
                </c:pt>
                <c:pt idx="20456">
                  <c:v>-0.28219100000000003</c:v>
                </c:pt>
                <c:pt idx="20457">
                  <c:v>-0.27889199999999997</c:v>
                </c:pt>
                <c:pt idx="20458">
                  <c:v>-0.27565400000000001</c:v>
                </c:pt>
                <c:pt idx="20459">
                  <c:v>-0.27232400000000001</c:v>
                </c:pt>
                <c:pt idx="20460">
                  <c:v>-0.269208</c:v>
                </c:pt>
                <c:pt idx="20461">
                  <c:v>-0.26554899999999998</c:v>
                </c:pt>
                <c:pt idx="20462">
                  <c:v>-0.26278899999999999</c:v>
                </c:pt>
                <c:pt idx="20463">
                  <c:v>-0.25944499999999998</c:v>
                </c:pt>
                <c:pt idx="20464">
                  <c:v>-0.25633899999999998</c:v>
                </c:pt>
                <c:pt idx="20465">
                  <c:v>-0.25328099999999998</c:v>
                </c:pt>
                <c:pt idx="20466">
                  <c:v>-0.25037799999999999</c:v>
                </c:pt>
                <c:pt idx="20467">
                  <c:v>-0.24731300000000001</c:v>
                </c:pt>
                <c:pt idx="20468">
                  <c:v>-0.244505</c:v>
                </c:pt>
                <c:pt idx="20469">
                  <c:v>-0.24169199999999999</c:v>
                </c:pt>
                <c:pt idx="20470">
                  <c:v>-0.238758</c:v>
                </c:pt>
                <c:pt idx="20471">
                  <c:v>-0.236126</c:v>
                </c:pt>
                <c:pt idx="20472">
                  <c:v>-0.23317099999999999</c:v>
                </c:pt>
                <c:pt idx="20473">
                  <c:v>-0.23066800000000001</c:v>
                </c:pt>
                <c:pt idx="20474">
                  <c:v>-0.22817499999999999</c:v>
                </c:pt>
                <c:pt idx="20475">
                  <c:v>-0.22528200000000001</c:v>
                </c:pt>
                <c:pt idx="20476">
                  <c:v>-0.222889</c:v>
                </c:pt>
                <c:pt idx="20477">
                  <c:v>-0.22025400000000001</c:v>
                </c:pt>
                <c:pt idx="20478">
                  <c:v>-0.217199</c:v>
                </c:pt>
                <c:pt idx="20479">
                  <c:v>-0.215281</c:v>
                </c:pt>
                <c:pt idx="20480">
                  <c:v>-0.21290400000000001</c:v>
                </c:pt>
                <c:pt idx="20481">
                  <c:v>-0.21038599999999999</c:v>
                </c:pt>
                <c:pt idx="20482">
                  <c:v>-0.207847</c:v>
                </c:pt>
                <c:pt idx="20483">
                  <c:v>-0.205816</c:v>
                </c:pt>
                <c:pt idx="20484">
                  <c:v>-0.20405300000000001</c:v>
                </c:pt>
                <c:pt idx="20485">
                  <c:v>-0.20170199999999999</c:v>
                </c:pt>
                <c:pt idx="20486">
                  <c:v>-0.19977800000000001</c:v>
                </c:pt>
                <c:pt idx="20487">
                  <c:v>-0.19803399999999999</c:v>
                </c:pt>
                <c:pt idx="20488">
                  <c:v>-0.19589699999999999</c:v>
                </c:pt>
                <c:pt idx="20489">
                  <c:v>-0.19422300000000001</c:v>
                </c:pt>
                <c:pt idx="20490">
                  <c:v>-0.19240499999999999</c:v>
                </c:pt>
                <c:pt idx="20491">
                  <c:v>-0.19061400000000001</c:v>
                </c:pt>
                <c:pt idx="20492">
                  <c:v>-0.18896199999999999</c:v>
                </c:pt>
                <c:pt idx="20493">
                  <c:v>-0.187198</c:v>
                </c:pt>
                <c:pt idx="20494">
                  <c:v>-0.18537300000000001</c:v>
                </c:pt>
                <c:pt idx="20495">
                  <c:v>-0.18378900000000001</c:v>
                </c:pt>
                <c:pt idx="20496">
                  <c:v>-0.18238199999999999</c:v>
                </c:pt>
                <c:pt idx="20497">
                  <c:v>-0.18047099999999999</c:v>
                </c:pt>
                <c:pt idx="20498">
                  <c:v>-0.17893600000000001</c:v>
                </c:pt>
                <c:pt idx="20499">
                  <c:v>-0.17725399999999999</c:v>
                </c:pt>
                <c:pt idx="20500">
                  <c:v>-0.17593500000000001</c:v>
                </c:pt>
                <c:pt idx="20501">
                  <c:v>-0.17453199999999999</c:v>
                </c:pt>
                <c:pt idx="20502">
                  <c:v>-0.17288300000000001</c:v>
                </c:pt>
                <c:pt idx="20503">
                  <c:v>-0.17169000000000001</c:v>
                </c:pt>
                <c:pt idx="20504">
                  <c:v>-0.17046500000000001</c:v>
                </c:pt>
                <c:pt idx="20505">
                  <c:v>-0.16914399999999999</c:v>
                </c:pt>
                <c:pt idx="20506">
                  <c:v>-0.16823099999999999</c:v>
                </c:pt>
                <c:pt idx="20507">
                  <c:v>-0.16697300000000001</c:v>
                </c:pt>
                <c:pt idx="20508">
                  <c:v>-0.16583400000000001</c:v>
                </c:pt>
                <c:pt idx="20509">
                  <c:v>-0.16471</c:v>
                </c:pt>
                <c:pt idx="20510">
                  <c:v>-0.163489</c:v>
                </c:pt>
                <c:pt idx="20511">
                  <c:v>-0.16250000000000001</c:v>
                </c:pt>
                <c:pt idx="20512">
                  <c:v>-0.161439</c:v>
                </c:pt>
                <c:pt idx="20513">
                  <c:v>-0.160417</c:v>
                </c:pt>
                <c:pt idx="20514">
                  <c:v>-0.15931699999999999</c:v>
                </c:pt>
                <c:pt idx="20515">
                  <c:v>-0.158333</c:v>
                </c:pt>
                <c:pt idx="20516">
                  <c:v>-0.157252</c:v>
                </c:pt>
                <c:pt idx="20517">
                  <c:v>-0.15617200000000001</c:v>
                </c:pt>
                <c:pt idx="20518">
                  <c:v>-0.15501400000000001</c:v>
                </c:pt>
                <c:pt idx="20519">
                  <c:v>-0.15379799999999999</c:v>
                </c:pt>
                <c:pt idx="20520">
                  <c:v>-0.15262800000000001</c:v>
                </c:pt>
                <c:pt idx="20521">
                  <c:v>-0.15155199999999999</c:v>
                </c:pt>
                <c:pt idx="20522">
                  <c:v>-0.15057799999999999</c:v>
                </c:pt>
                <c:pt idx="20523">
                  <c:v>-0.14929999999999999</c:v>
                </c:pt>
                <c:pt idx="20524">
                  <c:v>-0.147782</c:v>
                </c:pt>
                <c:pt idx="20525">
                  <c:v>-0.14677999999999999</c:v>
                </c:pt>
                <c:pt idx="20526">
                  <c:v>-0.14546600000000001</c:v>
                </c:pt>
                <c:pt idx="20527">
                  <c:v>-0.14449200000000001</c:v>
                </c:pt>
                <c:pt idx="20528">
                  <c:v>-0.14303299999999999</c:v>
                </c:pt>
                <c:pt idx="20529">
                  <c:v>-0.14175399999999999</c:v>
                </c:pt>
                <c:pt idx="20530">
                  <c:v>-0.140348</c:v>
                </c:pt>
                <c:pt idx="20531">
                  <c:v>-0.13891000000000001</c:v>
                </c:pt>
                <c:pt idx="20532">
                  <c:v>-0.13775899999999999</c:v>
                </c:pt>
                <c:pt idx="20533">
                  <c:v>-0.13623099999999999</c:v>
                </c:pt>
                <c:pt idx="20534">
                  <c:v>-0.13458800000000001</c:v>
                </c:pt>
                <c:pt idx="20535">
                  <c:v>-0.13306999999999999</c:v>
                </c:pt>
                <c:pt idx="20536">
                  <c:v>-0.131494</c:v>
                </c:pt>
                <c:pt idx="20537">
                  <c:v>-0.12975600000000001</c:v>
                </c:pt>
                <c:pt idx="20538">
                  <c:v>-0.12829299999999999</c:v>
                </c:pt>
                <c:pt idx="20539">
                  <c:v>-0.12632099999999999</c:v>
                </c:pt>
                <c:pt idx="20540">
                  <c:v>-0.124462</c:v>
                </c:pt>
                <c:pt idx="20541">
                  <c:v>-0.12253699999999999</c:v>
                </c:pt>
                <c:pt idx="20542">
                  <c:v>-0.120499</c:v>
                </c:pt>
                <c:pt idx="20543">
                  <c:v>-0.11888600000000001</c:v>
                </c:pt>
                <c:pt idx="20544">
                  <c:v>-0.11655500000000001</c:v>
                </c:pt>
                <c:pt idx="20545">
                  <c:v>-0.11451799999999999</c:v>
                </c:pt>
                <c:pt idx="20546">
                  <c:v>-0.112387</c:v>
                </c:pt>
                <c:pt idx="20547">
                  <c:v>-0.11021499999999999</c:v>
                </c:pt>
                <c:pt idx="20548">
                  <c:v>-0.107983</c:v>
                </c:pt>
                <c:pt idx="20549">
                  <c:v>-0.105808</c:v>
                </c:pt>
                <c:pt idx="20550">
                  <c:v>-0.103126</c:v>
                </c:pt>
                <c:pt idx="20551">
                  <c:v>-0.100511</c:v>
                </c:pt>
                <c:pt idx="20552">
                  <c:v>-9.8082299999999997E-2</c:v>
                </c:pt>
                <c:pt idx="20553">
                  <c:v>-9.5157699999999998E-2</c:v>
                </c:pt>
                <c:pt idx="20554">
                  <c:v>-9.2663300000000004E-2</c:v>
                </c:pt>
                <c:pt idx="20555">
                  <c:v>-8.9410299999999998E-2</c:v>
                </c:pt>
                <c:pt idx="20556">
                  <c:v>-8.6574499999999999E-2</c:v>
                </c:pt>
                <c:pt idx="20557">
                  <c:v>-8.3421099999999998E-2</c:v>
                </c:pt>
                <c:pt idx="20558">
                  <c:v>-8.0350599999999994E-2</c:v>
                </c:pt>
                <c:pt idx="20559">
                  <c:v>-7.7368900000000004E-2</c:v>
                </c:pt>
                <c:pt idx="20560">
                  <c:v>-7.4052699999999999E-2</c:v>
                </c:pt>
                <c:pt idx="20561">
                  <c:v>-7.0594199999999996E-2</c:v>
                </c:pt>
                <c:pt idx="20562">
                  <c:v>-6.7356200000000005E-2</c:v>
                </c:pt>
                <c:pt idx="20563">
                  <c:v>-6.3554799999999995E-2</c:v>
                </c:pt>
                <c:pt idx="20564">
                  <c:v>-6.0151700000000002E-2</c:v>
                </c:pt>
                <c:pt idx="20565">
                  <c:v>-5.6503499999999998E-2</c:v>
                </c:pt>
                <c:pt idx="20566">
                  <c:v>-5.2595700000000002E-2</c:v>
                </c:pt>
                <c:pt idx="20567">
                  <c:v>-4.8592499999999997E-2</c:v>
                </c:pt>
                <c:pt idx="20568">
                  <c:v>-4.4643500000000003E-2</c:v>
                </c:pt>
                <c:pt idx="20569">
                  <c:v>-4.0558499999999997E-2</c:v>
                </c:pt>
                <c:pt idx="20570">
                  <c:v>-3.6781700000000001E-2</c:v>
                </c:pt>
                <c:pt idx="20571">
                  <c:v>-3.23103E-2</c:v>
                </c:pt>
                <c:pt idx="20572">
                  <c:v>-2.8407000000000002E-2</c:v>
                </c:pt>
                <c:pt idx="20573">
                  <c:v>-2.4095200000000001E-2</c:v>
                </c:pt>
                <c:pt idx="20574">
                  <c:v>-1.9793100000000001E-2</c:v>
                </c:pt>
                <c:pt idx="20575">
                  <c:v>-1.5652200000000002E-2</c:v>
                </c:pt>
                <c:pt idx="20576">
                  <c:v>-1.12167E-2</c:v>
                </c:pt>
                <c:pt idx="20577">
                  <c:v>-6.4741199999999999E-3</c:v>
                </c:pt>
                <c:pt idx="20578">
                  <c:v>-1.86893E-3</c:v>
                </c:pt>
                <c:pt idx="20579">
                  <c:v>2.8473399999999999E-3</c:v>
                </c:pt>
                <c:pt idx="20580">
                  <c:v>7.6211100000000004E-3</c:v>
                </c:pt>
                <c:pt idx="20581">
                  <c:v>1.2343399999999999E-2</c:v>
                </c:pt>
                <c:pt idx="20582">
                  <c:v>1.7446199999999999E-2</c:v>
                </c:pt>
                <c:pt idx="20583">
                  <c:v>2.2414699999999999E-2</c:v>
                </c:pt>
                <c:pt idx="20584">
                  <c:v>2.7532000000000001E-2</c:v>
                </c:pt>
                <c:pt idx="20585">
                  <c:v>3.2523499999999997E-2</c:v>
                </c:pt>
                <c:pt idx="20586">
                  <c:v>3.7450900000000002E-2</c:v>
                </c:pt>
                <c:pt idx="20587">
                  <c:v>4.2883999999999999E-2</c:v>
                </c:pt>
                <c:pt idx="20588">
                  <c:v>4.8102399999999997E-2</c:v>
                </c:pt>
                <c:pt idx="20589">
                  <c:v>5.3395400000000003E-2</c:v>
                </c:pt>
                <c:pt idx="20590">
                  <c:v>5.8853900000000001E-2</c:v>
                </c:pt>
                <c:pt idx="20591">
                  <c:v>6.4067600000000002E-2</c:v>
                </c:pt>
                <c:pt idx="20592">
                  <c:v>6.9596500000000006E-2</c:v>
                </c:pt>
                <c:pt idx="20593">
                  <c:v>7.5171600000000005E-2</c:v>
                </c:pt>
                <c:pt idx="20594">
                  <c:v>8.0702700000000002E-2</c:v>
                </c:pt>
                <c:pt idx="20595">
                  <c:v>8.6471500000000007E-2</c:v>
                </c:pt>
                <c:pt idx="20596">
                  <c:v>9.2066499999999996E-2</c:v>
                </c:pt>
                <c:pt idx="20597">
                  <c:v>9.7645499999999996E-2</c:v>
                </c:pt>
                <c:pt idx="20598">
                  <c:v>0.10346</c:v>
                </c:pt>
                <c:pt idx="20599">
                  <c:v>0.108991</c:v>
                </c:pt>
                <c:pt idx="20600">
                  <c:v>0.114909</c:v>
                </c:pt>
                <c:pt idx="20601">
                  <c:v>0.12038500000000001</c:v>
                </c:pt>
                <c:pt idx="20602">
                  <c:v>0.12606300000000001</c:v>
                </c:pt>
                <c:pt idx="20603">
                  <c:v>0.13190199999999999</c:v>
                </c:pt>
                <c:pt idx="20604">
                  <c:v>0.13769200000000001</c:v>
                </c:pt>
                <c:pt idx="20605">
                  <c:v>0.143514</c:v>
                </c:pt>
                <c:pt idx="20606">
                  <c:v>0.14938799999999999</c:v>
                </c:pt>
                <c:pt idx="20607">
                  <c:v>0.15506600000000001</c:v>
                </c:pt>
                <c:pt idx="20608">
                  <c:v>0.16084499999999999</c:v>
                </c:pt>
                <c:pt idx="20609">
                  <c:v>0.16691300000000001</c:v>
                </c:pt>
                <c:pt idx="20610">
                  <c:v>0.17261599999999999</c:v>
                </c:pt>
                <c:pt idx="20611">
                  <c:v>0.178587</c:v>
                </c:pt>
                <c:pt idx="20612">
                  <c:v>0.18440300000000001</c:v>
                </c:pt>
                <c:pt idx="20613">
                  <c:v>0.189968</c:v>
                </c:pt>
                <c:pt idx="20614">
                  <c:v>0.19598699999999999</c:v>
                </c:pt>
                <c:pt idx="20615">
                  <c:v>0.201733</c:v>
                </c:pt>
                <c:pt idx="20616">
                  <c:v>0.20760100000000001</c:v>
                </c:pt>
                <c:pt idx="20617">
                  <c:v>0.213417</c:v>
                </c:pt>
                <c:pt idx="20618">
                  <c:v>0.21897800000000001</c:v>
                </c:pt>
                <c:pt idx="20619">
                  <c:v>0.22478999999999999</c:v>
                </c:pt>
                <c:pt idx="20620">
                  <c:v>0.230488</c:v>
                </c:pt>
                <c:pt idx="20621">
                  <c:v>0.23618700000000001</c:v>
                </c:pt>
                <c:pt idx="20622">
                  <c:v>0.24173600000000001</c:v>
                </c:pt>
                <c:pt idx="20623">
                  <c:v>0.24715999999999999</c:v>
                </c:pt>
                <c:pt idx="20624">
                  <c:v>0.252612</c:v>
                </c:pt>
                <c:pt idx="20625">
                  <c:v>0.25832100000000002</c:v>
                </c:pt>
                <c:pt idx="20626">
                  <c:v>0.26361600000000002</c:v>
                </c:pt>
                <c:pt idx="20627">
                  <c:v>0.269098</c:v>
                </c:pt>
                <c:pt idx="20628">
                  <c:v>0.27432099999999998</c:v>
                </c:pt>
                <c:pt idx="20629">
                  <c:v>0.27943699999999999</c:v>
                </c:pt>
                <c:pt idx="20630">
                  <c:v>0.284883</c:v>
                </c:pt>
                <c:pt idx="20631">
                  <c:v>0.29000399999999998</c:v>
                </c:pt>
                <c:pt idx="20632">
                  <c:v>0.29539700000000002</c:v>
                </c:pt>
                <c:pt idx="20633">
                  <c:v>0.30016100000000001</c:v>
                </c:pt>
                <c:pt idx="20634">
                  <c:v>0.305087</c:v>
                </c:pt>
                <c:pt idx="20635">
                  <c:v>0.310137</c:v>
                </c:pt>
                <c:pt idx="20636">
                  <c:v>0.31491799999999998</c:v>
                </c:pt>
                <c:pt idx="20637">
                  <c:v>0.31966699999999998</c:v>
                </c:pt>
                <c:pt idx="20638">
                  <c:v>0.32435000000000003</c:v>
                </c:pt>
                <c:pt idx="20639">
                  <c:v>0.328984</c:v>
                </c:pt>
                <c:pt idx="20640">
                  <c:v>0.33346399999999998</c:v>
                </c:pt>
                <c:pt idx="20641">
                  <c:v>0.33796799999999999</c:v>
                </c:pt>
                <c:pt idx="20642">
                  <c:v>0.34246700000000002</c:v>
                </c:pt>
                <c:pt idx="20643">
                  <c:v>0.34675899999999998</c:v>
                </c:pt>
                <c:pt idx="20644">
                  <c:v>0.350943</c:v>
                </c:pt>
                <c:pt idx="20645">
                  <c:v>0.355014</c:v>
                </c:pt>
                <c:pt idx="20646">
                  <c:v>0.35920200000000002</c:v>
                </c:pt>
                <c:pt idx="20647">
                  <c:v>0.36322300000000002</c:v>
                </c:pt>
                <c:pt idx="20648">
                  <c:v>0.36714000000000002</c:v>
                </c:pt>
                <c:pt idx="20649">
                  <c:v>0.37071900000000002</c:v>
                </c:pt>
                <c:pt idx="20650">
                  <c:v>0.37439099999999997</c:v>
                </c:pt>
                <c:pt idx="20651">
                  <c:v>0.37828699999999998</c:v>
                </c:pt>
                <c:pt idx="20652">
                  <c:v>0.381579</c:v>
                </c:pt>
                <c:pt idx="20653">
                  <c:v>0.38505600000000001</c:v>
                </c:pt>
                <c:pt idx="20654">
                  <c:v>0.38841999999999999</c:v>
                </c:pt>
                <c:pt idx="20655">
                  <c:v>0.391486</c:v>
                </c:pt>
                <c:pt idx="20656">
                  <c:v>0.39471200000000001</c:v>
                </c:pt>
                <c:pt idx="20657">
                  <c:v>0.397758</c:v>
                </c:pt>
                <c:pt idx="20658">
                  <c:v>0.40081</c:v>
                </c:pt>
                <c:pt idx="20659">
                  <c:v>0.40358300000000003</c:v>
                </c:pt>
                <c:pt idx="20660">
                  <c:v>0.40624100000000002</c:v>
                </c:pt>
                <c:pt idx="20661">
                  <c:v>0.40906199999999998</c:v>
                </c:pt>
                <c:pt idx="20662">
                  <c:v>0.41144500000000001</c:v>
                </c:pt>
                <c:pt idx="20663">
                  <c:v>0.413939</c:v>
                </c:pt>
                <c:pt idx="20664">
                  <c:v>0.41645300000000002</c:v>
                </c:pt>
                <c:pt idx="20665">
                  <c:v>0.41866599999999998</c:v>
                </c:pt>
                <c:pt idx="20666">
                  <c:v>0.42078300000000002</c:v>
                </c:pt>
                <c:pt idx="20667">
                  <c:v>0.42282999999999998</c:v>
                </c:pt>
                <c:pt idx="20668">
                  <c:v>0.425182</c:v>
                </c:pt>
                <c:pt idx="20669">
                  <c:v>0.42696800000000001</c:v>
                </c:pt>
                <c:pt idx="20670">
                  <c:v>0.42891800000000002</c:v>
                </c:pt>
                <c:pt idx="20671">
                  <c:v>0.43077199999999999</c:v>
                </c:pt>
                <c:pt idx="20672">
                  <c:v>0.43246899999999999</c:v>
                </c:pt>
                <c:pt idx="20673">
                  <c:v>0.43414799999999998</c:v>
                </c:pt>
                <c:pt idx="20674">
                  <c:v>0.43557299999999999</c:v>
                </c:pt>
                <c:pt idx="20675">
                  <c:v>0.43746000000000002</c:v>
                </c:pt>
                <c:pt idx="20676">
                  <c:v>0.43828299999999998</c:v>
                </c:pt>
                <c:pt idx="20677">
                  <c:v>0.43982399999999999</c:v>
                </c:pt>
                <c:pt idx="20678">
                  <c:v>0.44104300000000002</c:v>
                </c:pt>
                <c:pt idx="20679">
                  <c:v>0.44205</c:v>
                </c:pt>
                <c:pt idx="20680">
                  <c:v>0.44325100000000001</c:v>
                </c:pt>
                <c:pt idx="20681">
                  <c:v>0.44418000000000002</c:v>
                </c:pt>
                <c:pt idx="20682">
                  <c:v>0.44519599999999998</c:v>
                </c:pt>
                <c:pt idx="20683">
                  <c:v>0.446156</c:v>
                </c:pt>
                <c:pt idx="20684">
                  <c:v>0.44690200000000002</c:v>
                </c:pt>
                <c:pt idx="20685">
                  <c:v>0.44775999999999999</c:v>
                </c:pt>
                <c:pt idx="20686">
                  <c:v>0.448467</c:v>
                </c:pt>
                <c:pt idx="20687">
                  <c:v>0.44890099999999999</c:v>
                </c:pt>
                <c:pt idx="20688">
                  <c:v>0.44966200000000001</c:v>
                </c:pt>
                <c:pt idx="20689">
                  <c:v>0.45008199999999998</c:v>
                </c:pt>
                <c:pt idx="20690">
                  <c:v>0.450629</c:v>
                </c:pt>
                <c:pt idx="20691">
                  <c:v>0.45116299999999998</c:v>
                </c:pt>
                <c:pt idx="20692">
                  <c:v>0.451511</c:v>
                </c:pt>
                <c:pt idx="20693">
                  <c:v>0.45175500000000002</c:v>
                </c:pt>
                <c:pt idx="20694">
                  <c:v>0.45233000000000001</c:v>
                </c:pt>
                <c:pt idx="20695">
                  <c:v>0.45257500000000001</c:v>
                </c:pt>
                <c:pt idx="20696">
                  <c:v>0.45302700000000001</c:v>
                </c:pt>
                <c:pt idx="20697">
                  <c:v>0.45333099999999998</c:v>
                </c:pt>
                <c:pt idx="20698">
                  <c:v>0.45355699999999999</c:v>
                </c:pt>
                <c:pt idx="20699">
                  <c:v>0.45379799999999998</c:v>
                </c:pt>
                <c:pt idx="20700">
                  <c:v>0.45407599999999998</c:v>
                </c:pt>
                <c:pt idx="20701">
                  <c:v>0.45421</c:v>
                </c:pt>
                <c:pt idx="20702">
                  <c:v>0.45438200000000001</c:v>
                </c:pt>
                <c:pt idx="20703">
                  <c:v>0.454148</c:v>
                </c:pt>
                <c:pt idx="20704">
                  <c:v>0.45473799999999998</c:v>
                </c:pt>
                <c:pt idx="20705">
                  <c:v>0.45439400000000002</c:v>
                </c:pt>
                <c:pt idx="20706">
                  <c:v>0.45472600000000002</c:v>
                </c:pt>
                <c:pt idx="20707">
                  <c:v>0.45478299999999999</c:v>
                </c:pt>
                <c:pt idx="20708">
                  <c:v>0.45469399999999999</c:v>
                </c:pt>
                <c:pt idx="20709">
                  <c:v>0.45467800000000003</c:v>
                </c:pt>
                <c:pt idx="20710">
                  <c:v>0.45488099999999998</c:v>
                </c:pt>
                <c:pt idx="20711">
                  <c:v>0.45482400000000001</c:v>
                </c:pt>
                <c:pt idx="20712">
                  <c:v>0.45489299999999999</c:v>
                </c:pt>
                <c:pt idx="20713">
                  <c:v>0.45503500000000002</c:v>
                </c:pt>
                <c:pt idx="20714">
                  <c:v>0.45501200000000003</c:v>
                </c:pt>
                <c:pt idx="20715">
                  <c:v>0.45535999999999999</c:v>
                </c:pt>
                <c:pt idx="20716">
                  <c:v>0.45533000000000001</c:v>
                </c:pt>
                <c:pt idx="20717">
                  <c:v>0.45571699999999998</c:v>
                </c:pt>
                <c:pt idx="20718">
                  <c:v>0.45571499999999998</c:v>
                </c:pt>
                <c:pt idx="20719">
                  <c:v>0.45577299999999998</c:v>
                </c:pt>
                <c:pt idx="20720">
                  <c:v>0.456179</c:v>
                </c:pt>
                <c:pt idx="20721">
                  <c:v>0.45630399999999999</c:v>
                </c:pt>
                <c:pt idx="20722">
                  <c:v>0.45649000000000001</c:v>
                </c:pt>
                <c:pt idx="20723">
                  <c:v>0.45660099999999998</c:v>
                </c:pt>
                <c:pt idx="20724">
                  <c:v>0.45680300000000001</c:v>
                </c:pt>
                <c:pt idx="20725">
                  <c:v>0.457009</c:v>
                </c:pt>
                <c:pt idx="20726">
                  <c:v>0.457173</c:v>
                </c:pt>
                <c:pt idx="20727">
                  <c:v>0.45760800000000001</c:v>
                </c:pt>
                <c:pt idx="20728">
                  <c:v>0.45749400000000001</c:v>
                </c:pt>
                <c:pt idx="20729">
                  <c:v>0.45804299999999998</c:v>
                </c:pt>
                <c:pt idx="20730">
                  <c:v>0.45807700000000001</c:v>
                </c:pt>
                <c:pt idx="20731">
                  <c:v>0.45852100000000001</c:v>
                </c:pt>
                <c:pt idx="20732">
                  <c:v>0.45890300000000001</c:v>
                </c:pt>
                <c:pt idx="20733">
                  <c:v>0.459283</c:v>
                </c:pt>
                <c:pt idx="20734">
                  <c:v>0.45977699999999999</c:v>
                </c:pt>
                <c:pt idx="20735">
                  <c:v>0.460115</c:v>
                </c:pt>
                <c:pt idx="20736">
                  <c:v>0.46073399999999998</c:v>
                </c:pt>
                <c:pt idx="20737">
                  <c:v>0.46116400000000002</c:v>
                </c:pt>
                <c:pt idx="20738">
                  <c:v>0.46154299999999998</c:v>
                </c:pt>
                <c:pt idx="20739">
                  <c:v>0.46207900000000002</c:v>
                </c:pt>
                <c:pt idx="20740">
                  <c:v>0.46261999999999998</c:v>
                </c:pt>
                <c:pt idx="20741">
                  <c:v>0.46301300000000001</c:v>
                </c:pt>
                <c:pt idx="20742">
                  <c:v>0.46357799999999999</c:v>
                </c:pt>
                <c:pt idx="20743">
                  <c:v>0.46425300000000003</c:v>
                </c:pt>
                <c:pt idx="20744">
                  <c:v>0.464559</c:v>
                </c:pt>
                <c:pt idx="20745">
                  <c:v>0.46518300000000001</c:v>
                </c:pt>
                <c:pt idx="20746">
                  <c:v>0.465501</c:v>
                </c:pt>
                <c:pt idx="20747">
                  <c:v>0.46614100000000003</c:v>
                </c:pt>
                <c:pt idx="20748">
                  <c:v>0.46655799999999997</c:v>
                </c:pt>
                <c:pt idx="20749">
                  <c:v>0.467169</c:v>
                </c:pt>
                <c:pt idx="20750">
                  <c:v>0.46777999999999997</c:v>
                </c:pt>
                <c:pt idx="20751">
                  <c:v>0.46829999999999999</c:v>
                </c:pt>
                <c:pt idx="20752">
                  <c:v>0.46875699999999998</c:v>
                </c:pt>
                <c:pt idx="20753">
                  <c:v>0.46949999999999997</c:v>
                </c:pt>
                <c:pt idx="20754">
                  <c:v>0.47034199999999998</c:v>
                </c:pt>
                <c:pt idx="20755">
                  <c:v>0.47097099999999997</c:v>
                </c:pt>
                <c:pt idx="20756">
                  <c:v>0.47162900000000002</c:v>
                </c:pt>
                <c:pt idx="20757">
                  <c:v>0.47217199999999998</c:v>
                </c:pt>
                <c:pt idx="20758">
                  <c:v>0.47287699999999999</c:v>
                </c:pt>
                <c:pt idx="20759">
                  <c:v>0.47358600000000001</c:v>
                </c:pt>
                <c:pt idx="20760">
                  <c:v>0.47401100000000002</c:v>
                </c:pt>
                <c:pt idx="20761">
                  <c:v>0.47461199999999998</c:v>
                </c:pt>
                <c:pt idx="20762">
                  <c:v>0.47508699999999998</c:v>
                </c:pt>
                <c:pt idx="20763">
                  <c:v>0.47560999999999998</c:v>
                </c:pt>
                <c:pt idx="20764">
                  <c:v>0.47628900000000002</c:v>
                </c:pt>
                <c:pt idx="20765">
                  <c:v>0.47669699999999998</c:v>
                </c:pt>
                <c:pt idx="20766">
                  <c:v>0.47716700000000001</c:v>
                </c:pt>
                <c:pt idx="20767">
                  <c:v>0.47761799999999999</c:v>
                </c:pt>
                <c:pt idx="20768">
                  <c:v>0.477995</c:v>
                </c:pt>
                <c:pt idx="20769">
                  <c:v>0.47848000000000002</c:v>
                </c:pt>
                <c:pt idx="20770">
                  <c:v>0.47867100000000001</c:v>
                </c:pt>
                <c:pt idx="20771">
                  <c:v>0.47895900000000002</c:v>
                </c:pt>
                <c:pt idx="20772">
                  <c:v>0.47930800000000001</c:v>
                </c:pt>
                <c:pt idx="20773">
                  <c:v>0.47943799999999998</c:v>
                </c:pt>
                <c:pt idx="20774">
                  <c:v>0.47988399999999998</c:v>
                </c:pt>
                <c:pt idx="20775">
                  <c:v>0.480043</c:v>
                </c:pt>
                <c:pt idx="20776">
                  <c:v>0.48022300000000001</c:v>
                </c:pt>
                <c:pt idx="20777">
                  <c:v>0.480346</c:v>
                </c:pt>
                <c:pt idx="20778">
                  <c:v>0.480238</c:v>
                </c:pt>
                <c:pt idx="20779">
                  <c:v>0.48045100000000002</c:v>
                </c:pt>
                <c:pt idx="20780">
                  <c:v>0.48033700000000001</c:v>
                </c:pt>
                <c:pt idx="20781">
                  <c:v>0.480323</c:v>
                </c:pt>
                <c:pt idx="20782">
                  <c:v>0.48005599999999998</c:v>
                </c:pt>
                <c:pt idx="20783">
                  <c:v>0.47997099999999998</c:v>
                </c:pt>
                <c:pt idx="20784">
                  <c:v>0.47959499999999999</c:v>
                </c:pt>
                <c:pt idx="20785">
                  <c:v>0.47941600000000001</c:v>
                </c:pt>
                <c:pt idx="20786">
                  <c:v>0.47911100000000001</c:v>
                </c:pt>
                <c:pt idx="20787">
                  <c:v>0.47849399999999997</c:v>
                </c:pt>
                <c:pt idx="20788">
                  <c:v>0.478217</c:v>
                </c:pt>
                <c:pt idx="20789">
                  <c:v>0.47750300000000001</c:v>
                </c:pt>
                <c:pt idx="20790">
                  <c:v>0.47708800000000001</c:v>
                </c:pt>
                <c:pt idx="20791">
                  <c:v>0.47630400000000001</c:v>
                </c:pt>
                <c:pt idx="20792">
                  <c:v>0.47537400000000002</c:v>
                </c:pt>
                <c:pt idx="20793">
                  <c:v>0.474551</c:v>
                </c:pt>
                <c:pt idx="20794">
                  <c:v>0.473495</c:v>
                </c:pt>
                <c:pt idx="20795">
                  <c:v>0.47252100000000002</c:v>
                </c:pt>
                <c:pt idx="20796">
                  <c:v>0.471331</c:v>
                </c:pt>
                <c:pt idx="20797">
                  <c:v>0.47018599999999999</c:v>
                </c:pt>
                <c:pt idx="20798">
                  <c:v>0.46884900000000002</c:v>
                </c:pt>
                <c:pt idx="20799">
                  <c:v>0.46754000000000001</c:v>
                </c:pt>
                <c:pt idx="20800">
                  <c:v>0.46605600000000003</c:v>
                </c:pt>
                <c:pt idx="20801">
                  <c:v>0.46447699999999997</c:v>
                </c:pt>
                <c:pt idx="20802">
                  <c:v>0.46291900000000002</c:v>
                </c:pt>
                <c:pt idx="20803">
                  <c:v>0.46116800000000002</c:v>
                </c:pt>
                <c:pt idx="20804">
                  <c:v>0.45948</c:v>
                </c:pt>
                <c:pt idx="20805">
                  <c:v>0.457403</c:v>
                </c:pt>
                <c:pt idx="20806">
                  <c:v>0.45548100000000002</c:v>
                </c:pt>
                <c:pt idx="20807">
                  <c:v>0.45334799999999997</c:v>
                </c:pt>
                <c:pt idx="20808">
                  <c:v>0.45105400000000001</c:v>
                </c:pt>
                <c:pt idx="20809">
                  <c:v>0.44861899999999999</c:v>
                </c:pt>
                <c:pt idx="20810">
                  <c:v>0.44617200000000001</c:v>
                </c:pt>
                <c:pt idx="20811">
                  <c:v>0.443548</c:v>
                </c:pt>
                <c:pt idx="20812">
                  <c:v>0.440917</c:v>
                </c:pt>
                <c:pt idx="20813">
                  <c:v>0.43827300000000002</c:v>
                </c:pt>
                <c:pt idx="20814">
                  <c:v>0.43529600000000002</c:v>
                </c:pt>
                <c:pt idx="20815">
                  <c:v>0.43221300000000001</c:v>
                </c:pt>
                <c:pt idx="20816">
                  <c:v>0.42923899999999998</c:v>
                </c:pt>
                <c:pt idx="20817">
                  <c:v>0.42587799999999998</c:v>
                </c:pt>
                <c:pt idx="20818">
                  <c:v>0.42272300000000002</c:v>
                </c:pt>
                <c:pt idx="20819">
                  <c:v>0.41938700000000001</c:v>
                </c:pt>
                <c:pt idx="20820">
                  <c:v>0.415682</c:v>
                </c:pt>
                <c:pt idx="20821">
                  <c:v>0.41222900000000001</c:v>
                </c:pt>
                <c:pt idx="20822">
                  <c:v>0.40829700000000002</c:v>
                </c:pt>
                <c:pt idx="20823">
                  <c:v>0.404669</c:v>
                </c:pt>
                <c:pt idx="20824">
                  <c:v>0.4007</c:v>
                </c:pt>
                <c:pt idx="20825">
                  <c:v>0.39648600000000001</c:v>
                </c:pt>
                <c:pt idx="20826">
                  <c:v>0.39258900000000002</c:v>
                </c:pt>
                <c:pt idx="20827">
                  <c:v>0.38821699999999998</c:v>
                </c:pt>
                <c:pt idx="20828">
                  <c:v>0.38393300000000002</c:v>
                </c:pt>
                <c:pt idx="20829">
                  <c:v>0.379384</c:v>
                </c:pt>
                <c:pt idx="20830">
                  <c:v>0.37480799999999997</c:v>
                </c:pt>
                <c:pt idx="20831">
                  <c:v>0.37035499999999999</c:v>
                </c:pt>
                <c:pt idx="20832">
                  <c:v>0.36536200000000002</c:v>
                </c:pt>
                <c:pt idx="20833">
                  <c:v>0.36066500000000001</c:v>
                </c:pt>
                <c:pt idx="20834">
                  <c:v>0.35560799999999998</c:v>
                </c:pt>
                <c:pt idx="20835">
                  <c:v>0.35041899999999998</c:v>
                </c:pt>
                <c:pt idx="20836">
                  <c:v>0.34525800000000001</c:v>
                </c:pt>
                <c:pt idx="20837">
                  <c:v>0.33995599999999998</c:v>
                </c:pt>
                <c:pt idx="20838">
                  <c:v>0.33446100000000001</c:v>
                </c:pt>
                <c:pt idx="20839">
                  <c:v>0.32888800000000001</c:v>
                </c:pt>
                <c:pt idx="20840">
                  <c:v>0.32339600000000002</c:v>
                </c:pt>
                <c:pt idx="20841">
                  <c:v>0.31764399999999998</c:v>
                </c:pt>
                <c:pt idx="20842">
                  <c:v>0.31197200000000003</c:v>
                </c:pt>
                <c:pt idx="20843">
                  <c:v>0.30616700000000002</c:v>
                </c:pt>
                <c:pt idx="20844">
                  <c:v>0.30007400000000001</c:v>
                </c:pt>
                <c:pt idx="20845">
                  <c:v>0.2944</c:v>
                </c:pt>
                <c:pt idx="20846">
                  <c:v>0.28815400000000002</c:v>
                </c:pt>
                <c:pt idx="20847">
                  <c:v>0.282248</c:v>
                </c:pt>
                <c:pt idx="20848">
                  <c:v>0.27602100000000002</c:v>
                </c:pt>
                <c:pt idx="20849">
                  <c:v>0.26983299999999999</c:v>
                </c:pt>
                <c:pt idx="20850">
                  <c:v>0.263513</c:v>
                </c:pt>
                <c:pt idx="20851">
                  <c:v>0.25716299999999997</c:v>
                </c:pt>
                <c:pt idx="20852">
                  <c:v>0.250801</c:v>
                </c:pt>
                <c:pt idx="20853">
                  <c:v>0.244453</c:v>
                </c:pt>
                <c:pt idx="20854">
                  <c:v>0.23783899999999999</c:v>
                </c:pt>
                <c:pt idx="20855">
                  <c:v>0.23122999999999999</c:v>
                </c:pt>
                <c:pt idx="20856">
                  <c:v>0.22466800000000001</c:v>
                </c:pt>
                <c:pt idx="20857">
                  <c:v>0.217946</c:v>
                </c:pt>
                <c:pt idx="20858">
                  <c:v>0.21145</c:v>
                </c:pt>
                <c:pt idx="20859">
                  <c:v>0.20444999999999999</c:v>
                </c:pt>
                <c:pt idx="20860">
                  <c:v>0.197488</c:v>
                </c:pt>
                <c:pt idx="20861">
                  <c:v>0.190889</c:v>
                </c:pt>
                <c:pt idx="20862">
                  <c:v>0.18386</c:v>
                </c:pt>
                <c:pt idx="20863">
                  <c:v>0.17708599999999999</c:v>
                </c:pt>
                <c:pt idx="20864">
                  <c:v>0.17010900000000001</c:v>
                </c:pt>
                <c:pt idx="20865">
                  <c:v>0.16324</c:v>
                </c:pt>
                <c:pt idx="20866">
                  <c:v>0.156052</c:v>
                </c:pt>
                <c:pt idx="20867">
                  <c:v>0.149282</c:v>
                </c:pt>
                <c:pt idx="20868">
                  <c:v>0.14236699999999999</c:v>
                </c:pt>
                <c:pt idx="20869">
                  <c:v>0.13541300000000001</c:v>
                </c:pt>
                <c:pt idx="20870">
                  <c:v>0.12840199999999999</c:v>
                </c:pt>
                <c:pt idx="20871">
                  <c:v>0.12123200000000001</c:v>
                </c:pt>
                <c:pt idx="20872">
                  <c:v>0.11433500000000001</c:v>
                </c:pt>
                <c:pt idx="20873">
                  <c:v>0.10741000000000001</c:v>
                </c:pt>
                <c:pt idx="20874">
                  <c:v>0.100547</c:v>
                </c:pt>
                <c:pt idx="20875">
                  <c:v>9.3473200000000006E-2</c:v>
                </c:pt>
                <c:pt idx="20876">
                  <c:v>8.6454299999999998E-2</c:v>
                </c:pt>
                <c:pt idx="20877">
                  <c:v>7.9672900000000005E-2</c:v>
                </c:pt>
                <c:pt idx="20878">
                  <c:v>7.2780300000000006E-2</c:v>
                </c:pt>
                <c:pt idx="20879">
                  <c:v>6.5859899999999999E-2</c:v>
                </c:pt>
                <c:pt idx="20880">
                  <c:v>5.9150399999999999E-2</c:v>
                </c:pt>
                <c:pt idx="20881">
                  <c:v>5.2260000000000001E-2</c:v>
                </c:pt>
                <c:pt idx="20882">
                  <c:v>4.52211E-2</c:v>
                </c:pt>
                <c:pt idx="20883">
                  <c:v>3.8803499999999998E-2</c:v>
                </c:pt>
                <c:pt idx="20884">
                  <c:v>3.1890500000000002E-2</c:v>
                </c:pt>
                <c:pt idx="20885">
                  <c:v>2.5307699999999999E-2</c:v>
                </c:pt>
                <c:pt idx="20886">
                  <c:v>1.8609500000000001E-2</c:v>
                </c:pt>
                <c:pt idx="20887">
                  <c:v>1.19519E-2</c:v>
                </c:pt>
                <c:pt idx="20888">
                  <c:v>5.3529500000000004E-3</c:v>
                </c:pt>
                <c:pt idx="20889">
                  <c:v>-1.1552699999999999E-3</c:v>
                </c:pt>
                <c:pt idx="20890">
                  <c:v>-7.4548399999999999E-3</c:v>
                </c:pt>
                <c:pt idx="20891">
                  <c:v>-1.3946200000000001E-2</c:v>
                </c:pt>
                <c:pt idx="20892">
                  <c:v>-2.0256400000000001E-2</c:v>
                </c:pt>
                <c:pt idx="20893">
                  <c:v>-2.6752100000000001E-2</c:v>
                </c:pt>
                <c:pt idx="20894">
                  <c:v>-3.2808299999999999E-2</c:v>
                </c:pt>
                <c:pt idx="20895">
                  <c:v>-3.8982000000000003E-2</c:v>
                </c:pt>
                <c:pt idx="20896">
                  <c:v>-4.5235900000000002E-2</c:v>
                </c:pt>
                <c:pt idx="20897">
                  <c:v>-5.1179200000000001E-2</c:v>
                </c:pt>
                <c:pt idx="20898">
                  <c:v>-5.7470100000000003E-2</c:v>
                </c:pt>
                <c:pt idx="20899">
                  <c:v>-6.3258599999999998E-2</c:v>
                </c:pt>
                <c:pt idx="20900">
                  <c:v>-6.9106799999999996E-2</c:v>
                </c:pt>
                <c:pt idx="20901">
                  <c:v>-7.4942700000000001E-2</c:v>
                </c:pt>
                <c:pt idx="20902">
                  <c:v>-8.0525100000000002E-2</c:v>
                </c:pt>
                <c:pt idx="20903">
                  <c:v>-8.6547200000000005E-2</c:v>
                </c:pt>
                <c:pt idx="20904">
                  <c:v>-9.1865299999999997E-2</c:v>
                </c:pt>
                <c:pt idx="20905">
                  <c:v>-9.7434499999999993E-2</c:v>
                </c:pt>
                <c:pt idx="20906">
                  <c:v>-0.10281700000000001</c:v>
                </c:pt>
                <c:pt idx="20907">
                  <c:v>-0.108267</c:v>
                </c:pt>
                <c:pt idx="20908">
                  <c:v>-0.11347</c:v>
                </c:pt>
                <c:pt idx="20909">
                  <c:v>-0.118812</c:v>
                </c:pt>
                <c:pt idx="20910">
                  <c:v>-0.12389600000000001</c:v>
                </c:pt>
                <c:pt idx="20911">
                  <c:v>-0.12887399999999999</c:v>
                </c:pt>
                <c:pt idx="20912">
                  <c:v>-0.133849</c:v>
                </c:pt>
                <c:pt idx="20913">
                  <c:v>-0.138682</c:v>
                </c:pt>
                <c:pt idx="20914">
                  <c:v>-0.14377799999999999</c:v>
                </c:pt>
                <c:pt idx="20915">
                  <c:v>-0.14841099999999999</c:v>
                </c:pt>
                <c:pt idx="20916">
                  <c:v>-0.15298999999999999</c:v>
                </c:pt>
                <c:pt idx="20917">
                  <c:v>-0.15751899999999999</c:v>
                </c:pt>
                <c:pt idx="20918">
                  <c:v>-0.16214700000000001</c:v>
                </c:pt>
                <c:pt idx="20919">
                  <c:v>-0.16641500000000001</c:v>
                </c:pt>
                <c:pt idx="20920">
                  <c:v>-0.17084199999999999</c:v>
                </c:pt>
                <c:pt idx="20921">
                  <c:v>-0.174956</c:v>
                </c:pt>
                <c:pt idx="20922">
                  <c:v>-0.179257</c:v>
                </c:pt>
                <c:pt idx="20923">
                  <c:v>-0.18327199999999999</c:v>
                </c:pt>
                <c:pt idx="20924">
                  <c:v>-0.187304</c:v>
                </c:pt>
                <c:pt idx="20925">
                  <c:v>-0.19134799999999999</c:v>
                </c:pt>
                <c:pt idx="20926">
                  <c:v>-0.19519400000000001</c:v>
                </c:pt>
                <c:pt idx="20927">
                  <c:v>-0.198932</c:v>
                </c:pt>
                <c:pt idx="20928">
                  <c:v>-0.20278499999999999</c:v>
                </c:pt>
                <c:pt idx="20929">
                  <c:v>-0.206321</c:v>
                </c:pt>
                <c:pt idx="20930">
                  <c:v>-0.209982</c:v>
                </c:pt>
                <c:pt idx="20931">
                  <c:v>-0.213501</c:v>
                </c:pt>
                <c:pt idx="20932">
                  <c:v>-0.216642</c:v>
                </c:pt>
                <c:pt idx="20933">
                  <c:v>-0.220134</c:v>
                </c:pt>
                <c:pt idx="20934">
                  <c:v>-0.22332099999999999</c:v>
                </c:pt>
                <c:pt idx="20935">
                  <c:v>-0.22658400000000001</c:v>
                </c:pt>
                <c:pt idx="20936">
                  <c:v>-0.22956799999999999</c:v>
                </c:pt>
                <c:pt idx="20937">
                  <c:v>-0.23272100000000001</c:v>
                </c:pt>
                <c:pt idx="20938">
                  <c:v>-0.235684</c:v>
                </c:pt>
                <c:pt idx="20939">
                  <c:v>-0.23852499999999999</c:v>
                </c:pt>
                <c:pt idx="20940">
                  <c:v>-0.24143899999999999</c:v>
                </c:pt>
                <c:pt idx="20941">
                  <c:v>-0.24428900000000001</c:v>
                </c:pt>
                <c:pt idx="20942">
                  <c:v>-0.24707100000000001</c:v>
                </c:pt>
                <c:pt idx="20943">
                  <c:v>-0.249442</c:v>
                </c:pt>
                <c:pt idx="20944">
                  <c:v>-0.25225599999999998</c:v>
                </c:pt>
                <c:pt idx="20945">
                  <c:v>-0.25462299999999999</c:v>
                </c:pt>
                <c:pt idx="20946">
                  <c:v>-0.25717000000000001</c:v>
                </c:pt>
                <c:pt idx="20947">
                  <c:v>-0.25972499999999998</c:v>
                </c:pt>
                <c:pt idx="20948">
                  <c:v>-0.26197799999999999</c:v>
                </c:pt>
                <c:pt idx="20949">
                  <c:v>-0.26419500000000001</c:v>
                </c:pt>
                <c:pt idx="20950">
                  <c:v>-0.26646700000000001</c:v>
                </c:pt>
                <c:pt idx="20951">
                  <c:v>-0.26878299999999999</c:v>
                </c:pt>
                <c:pt idx="20952">
                  <c:v>-0.270953</c:v>
                </c:pt>
                <c:pt idx="20953">
                  <c:v>-0.27318500000000001</c:v>
                </c:pt>
                <c:pt idx="20954">
                  <c:v>-0.27517900000000001</c:v>
                </c:pt>
                <c:pt idx="20955">
                  <c:v>-0.27736499999999997</c:v>
                </c:pt>
                <c:pt idx="20956">
                  <c:v>-0.279277</c:v>
                </c:pt>
                <c:pt idx="20957">
                  <c:v>-0.28135199999999999</c:v>
                </c:pt>
                <c:pt idx="20958">
                  <c:v>-0.28337699999999999</c:v>
                </c:pt>
                <c:pt idx="20959">
                  <c:v>-0.28498400000000002</c:v>
                </c:pt>
                <c:pt idx="20960">
                  <c:v>-0.28692099999999998</c:v>
                </c:pt>
                <c:pt idx="20961">
                  <c:v>-0.288657</c:v>
                </c:pt>
                <c:pt idx="20962">
                  <c:v>-0.29044999999999999</c:v>
                </c:pt>
                <c:pt idx="20963">
                  <c:v>-0.292242</c:v>
                </c:pt>
                <c:pt idx="20964">
                  <c:v>-0.29398299999999999</c:v>
                </c:pt>
                <c:pt idx="20965">
                  <c:v>-0.29569699999999999</c:v>
                </c:pt>
                <c:pt idx="20966">
                  <c:v>-0.29741699999999999</c:v>
                </c:pt>
                <c:pt idx="20967">
                  <c:v>-0.299211</c:v>
                </c:pt>
                <c:pt idx="20968">
                  <c:v>-0.30089399999999999</c:v>
                </c:pt>
                <c:pt idx="20969">
                  <c:v>-0.30261399999999999</c:v>
                </c:pt>
                <c:pt idx="20970">
                  <c:v>-0.30409399999999998</c:v>
                </c:pt>
                <c:pt idx="20971">
                  <c:v>-0.30577300000000002</c:v>
                </c:pt>
                <c:pt idx="20972">
                  <c:v>-0.307224</c:v>
                </c:pt>
                <c:pt idx="20973">
                  <c:v>-0.30904999999999999</c:v>
                </c:pt>
                <c:pt idx="20974">
                  <c:v>-0.31073600000000001</c:v>
                </c:pt>
                <c:pt idx="20975">
                  <c:v>-0.312112</c:v>
                </c:pt>
                <c:pt idx="20976">
                  <c:v>-0.313774</c:v>
                </c:pt>
                <c:pt idx="20977">
                  <c:v>-0.31533099999999997</c:v>
                </c:pt>
                <c:pt idx="20978">
                  <c:v>-0.31694800000000001</c:v>
                </c:pt>
                <c:pt idx="20979">
                  <c:v>-0.31874000000000002</c:v>
                </c:pt>
                <c:pt idx="20980">
                  <c:v>-0.32025700000000001</c:v>
                </c:pt>
                <c:pt idx="20981">
                  <c:v>-0.32189299999999998</c:v>
                </c:pt>
                <c:pt idx="20982">
                  <c:v>-0.323239</c:v>
                </c:pt>
                <c:pt idx="20983">
                  <c:v>-0.32503100000000001</c:v>
                </c:pt>
                <c:pt idx="20984">
                  <c:v>-0.32663399999999998</c:v>
                </c:pt>
                <c:pt idx="20985">
                  <c:v>-0.32828299999999999</c:v>
                </c:pt>
                <c:pt idx="20986">
                  <c:v>-0.32976</c:v>
                </c:pt>
                <c:pt idx="20987">
                  <c:v>-0.33124300000000001</c:v>
                </c:pt>
                <c:pt idx="20988">
                  <c:v>-0.33293099999999998</c:v>
                </c:pt>
                <c:pt idx="20989">
                  <c:v>-0.33447399999999999</c:v>
                </c:pt>
                <c:pt idx="20990">
                  <c:v>-0.33627099999999999</c:v>
                </c:pt>
                <c:pt idx="20991">
                  <c:v>-0.33781499999999998</c:v>
                </c:pt>
                <c:pt idx="20992">
                  <c:v>-0.33929799999999999</c:v>
                </c:pt>
                <c:pt idx="20993">
                  <c:v>-0.34103</c:v>
                </c:pt>
                <c:pt idx="20994">
                  <c:v>-0.34277000000000002</c:v>
                </c:pt>
                <c:pt idx="20995">
                  <c:v>-0.34437400000000001</c:v>
                </c:pt>
                <c:pt idx="20996">
                  <c:v>-0.34615800000000002</c:v>
                </c:pt>
                <c:pt idx="20997">
                  <c:v>-0.34781800000000002</c:v>
                </c:pt>
                <c:pt idx="20998">
                  <c:v>-0.349499</c:v>
                </c:pt>
                <c:pt idx="20999">
                  <c:v>-0.351186</c:v>
                </c:pt>
                <c:pt idx="21000">
                  <c:v>-0.35287400000000002</c:v>
                </c:pt>
                <c:pt idx="21001">
                  <c:v>-0.35469200000000001</c:v>
                </c:pt>
                <c:pt idx="21002">
                  <c:v>-0.35633599999999999</c:v>
                </c:pt>
                <c:pt idx="21003">
                  <c:v>-0.35804000000000002</c:v>
                </c:pt>
                <c:pt idx="21004">
                  <c:v>-0.35982999999999998</c:v>
                </c:pt>
                <c:pt idx="21005">
                  <c:v>-0.36152899999999999</c:v>
                </c:pt>
                <c:pt idx="21006">
                  <c:v>-0.36343599999999998</c:v>
                </c:pt>
                <c:pt idx="21007">
                  <c:v>-0.36513200000000001</c:v>
                </c:pt>
                <c:pt idx="21008">
                  <c:v>-0.367033</c:v>
                </c:pt>
                <c:pt idx="21009">
                  <c:v>-0.36870199999999997</c:v>
                </c:pt>
                <c:pt idx="21010">
                  <c:v>-0.37043399999999999</c:v>
                </c:pt>
                <c:pt idx="21011">
                  <c:v>-0.37219099999999999</c:v>
                </c:pt>
                <c:pt idx="21012">
                  <c:v>-0.37404700000000002</c:v>
                </c:pt>
                <c:pt idx="21013">
                  <c:v>-0.375836</c:v>
                </c:pt>
                <c:pt idx="21014">
                  <c:v>-0.37745299999999998</c:v>
                </c:pt>
                <c:pt idx="21015">
                  <c:v>-0.37934000000000001</c:v>
                </c:pt>
                <c:pt idx="21016">
                  <c:v>-0.38099</c:v>
                </c:pt>
                <c:pt idx="21017">
                  <c:v>-0.38293700000000003</c:v>
                </c:pt>
                <c:pt idx="21018">
                  <c:v>-0.38463799999999998</c:v>
                </c:pt>
                <c:pt idx="21019">
                  <c:v>-0.38641799999999998</c:v>
                </c:pt>
                <c:pt idx="21020">
                  <c:v>-0.38817099999999999</c:v>
                </c:pt>
                <c:pt idx="21021">
                  <c:v>-0.38982699999999998</c:v>
                </c:pt>
                <c:pt idx="21022">
                  <c:v>-0.391677</c:v>
                </c:pt>
                <c:pt idx="21023">
                  <c:v>-0.39329500000000001</c:v>
                </c:pt>
                <c:pt idx="21024">
                  <c:v>-0.39517600000000003</c:v>
                </c:pt>
                <c:pt idx="21025">
                  <c:v>-0.39649200000000001</c:v>
                </c:pt>
                <c:pt idx="21026">
                  <c:v>-0.39830199999999999</c:v>
                </c:pt>
                <c:pt idx="21027">
                  <c:v>-0.39968599999999999</c:v>
                </c:pt>
                <c:pt idx="21028">
                  <c:v>-0.40137699999999998</c:v>
                </c:pt>
                <c:pt idx="21029">
                  <c:v>-0.402841</c:v>
                </c:pt>
                <c:pt idx="21030">
                  <c:v>-0.40419899999999997</c:v>
                </c:pt>
                <c:pt idx="21031">
                  <c:v>-0.40562599999999999</c:v>
                </c:pt>
                <c:pt idx="21032">
                  <c:v>-0.40695399999999998</c:v>
                </c:pt>
                <c:pt idx="21033">
                  <c:v>-0.40853400000000001</c:v>
                </c:pt>
                <c:pt idx="21034">
                  <c:v>-0.40976499999999999</c:v>
                </c:pt>
                <c:pt idx="21035">
                  <c:v>-0.41114699999999998</c:v>
                </c:pt>
                <c:pt idx="21036">
                  <c:v>-0.41215800000000002</c:v>
                </c:pt>
                <c:pt idx="21037">
                  <c:v>-0.41344900000000001</c:v>
                </c:pt>
                <c:pt idx="21038">
                  <c:v>-0.41466799999999998</c:v>
                </c:pt>
                <c:pt idx="21039">
                  <c:v>-0.41565099999999999</c:v>
                </c:pt>
                <c:pt idx="21040">
                  <c:v>-0.41700199999999998</c:v>
                </c:pt>
                <c:pt idx="21041">
                  <c:v>-0.41771900000000001</c:v>
                </c:pt>
                <c:pt idx="21042">
                  <c:v>-0.418881</c:v>
                </c:pt>
                <c:pt idx="21043">
                  <c:v>-0.41955500000000001</c:v>
                </c:pt>
                <c:pt idx="21044">
                  <c:v>-0.42084899999999997</c:v>
                </c:pt>
                <c:pt idx="21045">
                  <c:v>-0.42175099999999999</c:v>
                </c:pt>
                <c:pt idx="21046">
                  <c:v>-0.422431</c:v>
                </c:pt>
                <c:pt idx="21047">
                  <c:v>-0.42334300000000002</c:v>
                </c:pt>
                <c:pt idx="21048">
                  <c:v>-0.42386600000000002</c:v>
                </c:pt>
                <c:pt idx="21049">
                  <c:v>-0.42478900000000003</c:v>
                </c:pt>
                <c:pt idx="21050">
                  <c:v>-0.42530800000000002</c:v>
                </c:pt>
                <c:pt idx="21051">
                  <c:v>-0.425817</c:v>
                </c:pt>
                <c:pt idx="21052">
                  <c:v>-0.426068</c:v>
                </c:pt>
                <c:pt idx="21053">
                  <c:v>-0.42653600000000003</c:v>
                </c:pt>
                <c:pt idx="21054">
                  <c:v>-0.42692999999999998</c:v>
                </c:pt>
                <c:pt idx="21055">
                  <c:v>-0.42717899999999998</c:v>
                </c:pt>
                <c:pt idx="21056">
                  <c:v>-0.42733700000000002</c:v>
                </c:pt>
                <c:pt idx="21057">
                  <c:v>-0.427454</c:v>
                </c:pt>
                <c:pt idx="21058">
                  <c:v>-0.42747400000000002</c:v>
                </c:pt>
                <c:pt idx="21059">
                  <c:v>-0.42749599999999999</c:v>
                </c:pt>
                <c:pt idx="21060">
                  <c:v>-0.42748599999999998</c:v>
                </c:pt>
                <c:pt idx="21061">
                  <c:v>-0.42733900000000002</c:v>
                </c:pt>
                <c:pt idx="21062">
                  <c:v>-0.42714299999999999</c:v>
                </c:pt>
                <c:pt idx="21063">
                  <c:v>-0.42682199999999998</c:v>
                </c:pt>
                <c:pt idx="21064">
                  <c:v>-0.42662</c:v>
                </c:pt>
                <c:pt idx="21065">
                  <c:v>-0.42614099999999999</c:v>
                </c:pt>
                <c:pt idx="21066">
                  <c:v>-0.42574699999999999</c:v>
                </c:pt>
                <c:pt idx="21067">
                  <c:v>-0.42536600000000002</c:v>
                </c:pt>
                <c:pt idx="21068">
                  <c:v>-0.42451</c:v>
                </c:pt>
                <c:pt idx="21069">
                  <c:v>-0.42404700000000001</c:v>
                </c:pt>
                <c:pt idx="21070">
                  <c:v>-0.42316700000000002</c:v>
                </c:pt>
                <c:pt idx="21071">
                  <c:v>-0.42256700000000003</c:v>
                </c:pt>
                <c:pt idx="21072">
                  <c:v>-0.42189300000000002</c:v>
                </c:pt>
                <c:pt idx="21073">
                  <c:v>-0.42092299999999999</c:v>
                </c:pt>
                <c:pt idx="21074">
                  <c:v>-0.42002800000000001</c:v>
                </c:pt>
                <c:pt idx="21075">
                  <c:v>-0.41897400000000001</c:v>
                </c:pt>
                <c:pt idx="21076">
                  <c:v>-0.418153</c:v>
                </c:pt>
                <c:pt idx="21077">
                  <c:v>-0.41709299999999999</c:v>
                </c:pt>
                <c:pt idx="21078">
                  <c:v>-0.41579700000000003</c:v>
                </c:pt>
                <c:pt idx="21079">
                  <c:v>-0.41459400000000002</c:v>
                </c:pt>
                <c:pt idx="21080">
                  <c:v>-0.41321799999999997</c:v>
                </c:pt>
                <c:pt idx="21081">
                  <c:v>-0.411856</c:v>
                </c:pt>
                <c:pt idx="21082">
                  <c:v>-0.41044900000000001</c:v>
                </c:pt>
                <c:pt idx="21083">
                  <c:v>-0.40912399999999999</c:v>
                </c:pt>
                <c:pt idx="21084">
                  <c:v>-0.40746599999999999</c:v>
                </c:pt>
                <c:pt idx="21085">
                  <c:v>-0.405941</c:v>
                </c:pt>
                <c:pt idx="21086">
                  <c:v>-0.40423700000000001</c:v>
                </c:pt>
                <c:pt idx="21087">
                  <c:v>-0.402472</c:v>
                </c:pt>
                <c:pt idx="21088">
                  <c:v>-0.40099600000000002</c:v>
                </c:pt>
                <c:pt idx="21089">
                  <c:v>-0.39897500000000002</c:v>
                </c:pt>
                <c:pt idx="21090">
                  <c:v>-0.39713300000000001</c:v>
                </c:pt>
                <c:pt idx="21091">
                  <c:v>-0.39522299999999999</c:v>
                </c:pt>
                <c:pt idx="21092">
                  <c:v>-0.39322699999999999</c:v>
                </c:pt>
                <c:pt idx="21093">
                  <c:v>-0.39138600000000001</c:v>
                </c:pt>
                <c:pt idx="21094">
                  <c:v>-0.38920500000000002</c:v>
                </c:pt>
                <c:pt idx="21095">
                  <c:v>-0.38711200000000001</c:v>
                </c:pt>
                <c:pt idx="21096">
                  <c:v>-0.38497599999999998</c:v>
                </c:pt>
                <c:pt idx="21097">
                  <c:v>-0.38286999999999999</c:v>
                </c:pt>
                <c:pt idx="21098">
                  <c:v>-0.38065500000000002</c:v>
                </c:pt>
                <c:pt idx="21099">
                  <c:v>-0.37853199999999998</c:v>
                </c:pt>
                <c:pt idx="21100">
                  <c:v>-0.37597000000000003</c:v>
                </c:pt>
                <c:pt idx="21101">
                  <c:v>-0.37363499999999999</c:v>
                </c:pt>
                <c:pt idx="21102">
                  <c:v>-0.37125000000000002</c:v>
                </c:pt>
                <c:pt idx="21103">
                  <c:v>-0.36874899999999999</c:v>
                </c:pt>
                <c:pt idx="21104">
                  <c:v>-0.366346</c:v>
                </c:pt>
                <c:pt idx="21105">
                  <c:v>-0.363541</c:v>
                </c:pt>
                <c:pt idx="21106">
                  <c:v>-0.36103099999999999</c:v>
                </c:pt>
                <c:pt idx="21107">
                  <c:v>-0.358323</c:v>
                </c:pt>
                <c:pt idx="21108">
                  <c:v>-0.35551300000000002</c:v>
                </c:pt>
                <c:pt idx="21109">
                  <c:v>-0.35287499999999999</c:v>
                </c:pt>
                <c:pt idx="21110">
                  <c:v>-0.35020800000000002</c:v>
                </c:pt>
                <c:pt idx="21111">
                  <c:v>-0.34723399999999999</c:v>
                </c:pt>
                <c:pt idx="21112">
                  <c:v>-0.34452100000000002</c:v>
                </c:pt>
                <c:pt idx="21113">
                  <c:v>-0.34173799999999999</c:v>
                </c:pt>
                <c:pt idx="21114">
                  <c:v>-0.33876800000000001</c:v>
                </c:pt>
                <c:pt idx="21115">
                  <c:v>-0.33592899999999998</c:v>
                </c:pt>
                <c:pt idx="21116">
                  <c:v>-0.33301500000000001</c:v>
                </c:pt>
                <c:pt idx="21117">
                  <c:v>-0.33010099999999998</c:v>
                </c:pt>
                <c:pt idx="21118">
                  <c:v>-0.32707000000000003</c:v>
                </c:pt>
                <c:pt idx="21119">
                  <c:v>-0.32393499999999997</c:v>
                </c:pt>
                <c:pt idx="21120">
                  <c:v>-0.321104</c:v>
                </c:pt>
                <c:pt idx="21121">
                  <c:v>-0.31812800000000002</c:v>
                </c:pt>
                <c:pt idx="21122">
                  <c:v>-0.31490000000000001</c:v>
                </c:pt>
                <c:pt idx="21123">
                  <c:v>-0.31195699999999998</c:v>
                </c:pt>
                <c:pt idx="21124">
                  <c:v>-0.30878</c:v>
                </c:pt>
                <c:pt idx="21125">
                  <c:v>-0.305759</c:v>
                </c:pt>
                <c:pt idx="21126">
                  <c:v>-0.30290499999999998</c:v>
                </c:pt>
                <c:pt idx="21127">
                  <c:v>-0.29954500000000001</c:v>
                </c:pt>
                <c:pt idx="21128">
                  <c:v>-0.296427</c:v>
                </c:pt>
                <c:pt idx="21129">
                  <c:v>-0.29326400000000002</c:v>
                </c:pt>
                <c:pt idx="21130">
                  <c:v>-0.290105</c:v>
                </c:pt>
                <c:pt idx="21131">
                  <c:v>-0.28700999999999999</c:v>
                </c:pt>
                <c:pt idx="21132">
                  <c:v>-0.28381800000000001</c:v>
                </c:pt>
                <c:pt idx="21133">
                  <c:v>-0.28056599999999998</c:v>
                </c:pt>
                <c:pt idx="21134">
                  <c:v>-0.27722599999999997</c:v>
                </c:pt>
                <c:pt idx="21135">
                  <c:v>-0.27416499999999999</c:v>
                </c:pt>
                <c:pt idx="21136">
                  <c:v>-0.27095399999999997</c:v>
                </c:pt>
                <c:pt idx="21137">
                  <c:v>-0.26777200000000001</c:v>
                </c:pt>
                <c:pt idx="21138">
                  <c:v>-0.264511</c:v>
                </c:pt>
                <c:pt idx="21139">
                  <c:v>-0.26141199999999998</c:v>
                </c:pt>
                <c:pt idx="21140">
                  <c:v>-0.25820900000000002</c:v>
                </c:pt>
                <c:pt idx="21141">
                  <c:v>-0.255187</c:v>
                </c:pt>
                <c:pt idx="21142">
                  <c:v>-0.25219200000000003</c:v>
                </c:pt>
                <c:pt idx="21143">
                  <c:v>-0.24892700000000001</c:v>
                </c:pt>
                <c:pt idx="21144">
                  <c:v>-0.24582399999999999</c:v>
                </c:pt>
                <c:pt idx="21145">
                  <c:v>-0.24258399999999999</c:v>
                </c:pt>
                <c:pt idx="21146">
                  <c:v>-0.23969499999999999</c:v>
                </c:pt>
                <c:pt idx="21147">
                  <c:v>-0.236571</c:v>
                </c:pt>
                <c:pt idx="21148">
                  <c:v>-0.233625</c:v>
                </c:pt>
                <c:pt idx="21149">
                  <c:v>-0.23059499999999999</c:v>
                </c:pt>
                <c:pt idx="21150">
                  <c:v>-0.22749900000000001</c:v>
                </c:pt>
                <c:pt idx="21151">
                  <c:v>-0.224804</c:v>
                </c:pt>
                <c:pt idx="21152">
                  <c:v>-0.22178999999999999</c:v>
                </c:pt>
                <c:pt idx="21153">
                  <c:v>-0.21909300000000001</c:v>
                </c:pt>
                <c:pt idx="21154">
                  <c:v>-0.216004</c:v>
                </c:pt>
                <c:pt idx="21155">
                  <c:v>-0.21318899999999999</c:v>
                </c:pt>
                <c:pt idx="21156">
                  <c:v>-0.210205</c:v>
                </c:pt>
                <c:pt idx="21157">
                  <c:v>-0.20723900000000001</c:v>
                </c:pt>
                <c:pt idx="21158">
                  <c:v>-0.20472099999999999</c:v>
                </c:pt>
                <c:pt idx="21159">
                  <c:v>-0.201566</c:v>
                </c:pt>
                <c:pt idx="21160">
                  <c:v>-0.19898399999999999</c:v>
                </c:pt>
                <c:pt idx="21161">
                  <c:v>-0.19590399999999999</c:v>
                </c:pt>
                <c:pt idx="21162">
                  <c:v>-0.193493</c:v>
                </c:pt>
                <c:pt idx="21163">
                  <c:v>-0.19086500000000001</c:v>
                </c:pt>
                <c:pt idx="21164">
                  <c:v>-0.18804999999999999</c:v>
                </c:pt>
                <c:pt idx="21165">
                  <c:v>-0.185558</c:v>
                </c:pt>
                <c:pt idx="21166">
                  <c:v>-0.182866</c:v>
                </c:pt>
                <c:pt idx="21167">
                  <c:v>-0.180149</c:v>
                </c:pt>
                <c:pt idx="21168">
                  <c:v>-0.177819</c:v>
                </c:pt>
                <c:pt idx="21169">
                  <c:v>-0.17532800000000001</c:v>
                </c:pt>
                <c:pt idx="21170">
                  <c:v>-0.17274600000000001</c:v>
                </c:pt>
                <c:pt idx="21171">
                  <c:v>-0.170043</c:v>
                </c:pt>
                <c:pt idx="21172">
                  <c:v>-0.16761599999999999</c:v>
                </c:pt>
                <c:pt idx="21173">
                  <c:v>-0.16548599999999999</c:v>
                </c:pt>
                <c:pt idx="21174">
                  <c:v>-0.16289500000000001</c:v>
                </c:pt>
                <c:pt idx="21175">
                  <c:v>-0.16053799999999999</c:v>
                </c:pt>
                <c:pt idx="21176">
                  <c:v>-0.15811600000000001</c:v>
                </c:pt>
                <c:pt idx="21177">
                  <c:v>-0.155637</c:v>
                </c:pt>
                <c:pt idx="21178">
                  <c:v>-0.15330099999999999</c:v>
                </c:pt>
                <c:pt idx="21179">
                  <c:v>-0.151003</c:v>
                </c:pt>
                <c:pt idx="21180">
                  <c:v>-0.14876300000000001</c:v>
                </c:pt>
                <c:pt idx="21181">
                  <c:v>-0.146477</c:v>
                </c:pt>
                <c:pt idx="21182">
                  <c:v>-0.14419699999999999</c:v>
                </c:pt>
                <c:pt idx="21183">
                  <c:v>-0.14183599999999999</c:v>
                </c:pt>
                <c:pt idx="21184">
                  <c:v>-0.139738</c:v>
                </c:pt>
                <c:pt idx="21185">
                  <c:v>-0.13747899999999999</c:v>
                </c:pt>
                <c:pt idx="21186">
                  <c:v>-0.13522700000000001</c:v>
                </c:pt>
                <c:pt idx="21187">
                  <c:v>-0.13290099999999999</c:v>
                </c:pt>
                <c:pt idx="21188">
                  <c:v>-0.13059100000000001</c:v>
                </c:pt>
                <c:pt idx="21189">
                  <c:v>-0.12859100000000001</c:v>
                </c:pt>
                <c:pt idx="21190">
                  <c:v>-0.126468</c:v>
                </c:pt>
                <c:pt idx="21191">
                  <c:v>-0.124294</c:v>
                </c:pt>
                <c:pt idx="21192">
                  <c:v>-0.121988</c:v>
                </c:pt>
                <c:pt idx="21193">
                  <c:v>-0.119838</c:v>
                </c:pt>
                <c:pt idx="21194">
                  <c:v>-0.117812</c:v>
                </c:pt>
                <c:pt idx="21195">
                  <c:v>-0.11584700000000001</c:v>
                </c:pt>
                <c:pt idx="21196">
                  <c:v>-0.11361400000000001</c:v>
                </c:pt>
                <c:pt idx="21197">
                  <c:v>-0.111424</c:v>
                </c:pt>
                <c:pt idx="21198">
                  <c:v>-0.109163</c:v>
                </c:pt>
                <c:pt idx="21199">
                  <c:v>-0.107003</c:v>
                </c:pt>
                <c:pt idx="21200">
                  <c:v>-0.104919</c:v>
                </c:pt>
                <c:pt idx="21201">
                  <c:v>-0.102669</c:v>
                </c:pt>
                <c:pt idx="21202">
                  <c:v>-0.100466</c:v>
                </c:pt>
                <c:pt idx="21203">
                  <c:v>-9.8118300000000006E-2</c:v>
                </c:pt>
                <c:pt idx="21204">
                  <c:v>-9.5830200000000004E-2</c:v>
                </c:pt>
                <c:pt idx="21205">
                  <c:v>-9.3645099999999995E-2</c:v>
                </c:pt>
                <c:pt idx="21206">
                  <c:v>-9.1382900000000003E-2</c:v>
                </c:pt>
                <c:pt idx="21207">
                  <c:v>-8.9032399999999998E-2</c:v>
                </c:pt>
                <c:pt idx="21208">
                  <c:v>-8.6846400000000004E-2</c:v>
                </c:pt>
                <c:pt idx="21209">
                  <c:v>-8.4393399999999993E-2</c:v>
                </c:pt>
                <c:pt idx="21210">
                  <c:v>-8.2095199999999993E-2</c:v>
                </c:pt>
                <c:pt idx="21211">
                  <c:v>-7.9876000000000003E-2</c:v>
                </c:pt>
                <c:pt idx="21212">
                  <c:v>-7.739E-2</c:v>
                </c:pt>
                <c:pt idx="21213">
                  <c:v>-7.5151300000000004E-2</c:v>
                </c:pt>
                <c:pt idx="21214">
                  <c:v>-7.2836999999999999E-2</c:v>
                </c:pt>
                <c:pt idx="21215">
                  <c:v>-7.0207000000000006E-2</c:v>
                </c:pt>
                <c:pt idx="21216">
                  <c:v>-6.8085999999999994E-2</c:v>
                </c:pt>
                <c:pt idx="21217">
                  <c:v>-6.5573599999999996E-2</c:v>
                </c:pt>
                <c:pt idx="21218">
                  <c:v>-6.3248499999999999E-2</c:v>
                </c:pt>
                <c:pt idx="21219">
                  <c:v>-6.0696699999999999E-2</c:v>
                </c:pt>
                <c:pt idx="21220">
                  <c:v>-5.7959299999999998E-2</c:v>
                </c:pt>
                <c:pt idx="21221">
                  <c:v>-5.5744099999999998E-2</c:v>
                </c:pt>
                <c:pt idx="21222">
                  <c:v>-5.2982599999999998E-2</c:v>
                </c:pt>
                <c:pt idx="21223">
                  <c:v>-5.0442099999999997E-2</c:v>
                </c:pt>
                <c:pt idx="21224">
                  <c:v>-4.7691900000000002E-2</c:v>
                </c:pt>
                <c:pt idx="21225">
                  <c:v>-4.4884500000000001E-2</c:v>
                </c:pt>
                <c:pt idx="21226">
                  <c:v>-4.2261800000000002E-2</c:v>
                </c:pt>
                <c:pt idx="21227">
                  <c:v>-3.96298E-2</c:v>
                </c:pt>
                <c:pt idx="21228">
                  <c:v>-3.6598199999999997E-2</c:v>
                </c:pt>
                <c:pt idx="21229">
                  <c:v>-3.3767800000000001E-2</c:v>
                </c:pt>
                <c:pt idx="21230">
                  <c:v>-3.10882E-2</c:v>
                </c:pt>
                <c:pt idx="21231">
                  <c:v>-2.8052199999999999E-2</c:v>
                </c:pt>
                <c:pt idx="21232">
                  <c:v>-2.5321099999999999E-2</c:v>
                </c:pt>
                <c:pt idx="21233">
                  <c:v>-2.2357599999999998E-2</c:v>
                </c:pt>
                <c:pt idx="21234">
                  <c:v>-1.94281E-2</c:v>
                </c:pt>
                <c:pt idx="21235">
                  <c:v>-1.62349E-2</c:v>
                </c:pt>
                <c:pt idx="21236">
                  <c:v>-1.32952E-2</c:v>
                </c:pt>
                <c:pt idx="21237">
                  <c:v>-1.03263E-2</c:v>
                </c:pt>
                <c:pt idx="21238">
                  <c:v>-7.1413700000000002E-3</c:v>
                </c:pt>
                <c:pt idx="21239">
                  <c:v>-3.9853400000000004E-3</c:v>
                </c:pt>
                <c:pt idx="21240">
                  <c:v>-8.8009799999999995E-4</c:v>
                </c:pt>
                <c:pt idx="21241">
                  <c:v>2.2564799999999999E-3</c:v>
                </c:pt>
                <c:pt idx="21242">
                  <c:v>5.4832099999999996E-3</c:v>
                </c:pt>
                <c:pt idx="21243">
                  <c:v>8.4817199999999999E-3</c:v>
                </c:pt>
                <c:pt idx="21244">
                  <c:v>1.1594200000000001E-2</c:v>
                </c:pt>
                <c:pt idx="21245">
                  <c:v>1.5074799999999999E-2</c:v>
                </c:pt>
                <c:pt idx="21246">
                  <c:v>1.81587E-2</c:v>
                </c:pt>
                <c:pt idx="21247">
                  <c:v>2.16195E-2</c:v>
                </c:pt>
                <c:pt idx="21248">
                  <c:v>2.48735E-2</c:v>
                </c:pt>
                <c:pt idx="21249">
                  <c:v>2.8273400000000001E-2</c:v>
                </c:pt>
                <c:pt idx="21250">
                  <c:v>3.1740499999999998E-2</c:v>
                </c:pt>
                <c:pt idx="21251">
                  <c:v>3.5120400000000003E-2</c:v>
                </c:pt>
                <c:pt idx="21252">
                  <c:v>3.8671400000000002E-2</c:v>
                </c:pt>
                <c:pt idx="21253">
                  <c:v>4.1951200000000001E-2</c:v>
                </c:pt>
                <c:pt idx="21254">
                  <c:v>4.5336599999999998E-2</c:v>
                </c:pt>
                <c:pt idx="21255">
                  <c:v>4.8874099999999997E-2</c:v>
                </c:pt>
                <c:pt idx="21256">
                  <c:v>5.2205099999999997E-2</c:v>
                </c:pt>
                <c:pt idx="21257">
                  <c:v>5.5863200000000002E-2</c:v>
                </c:pt>
                <c:pt idx="21258">
                  <c:v>5.93616E-2</c:v>
                </c:pt>
                <c:pt idx="21259">
                  <c:v>6.2728900000000004E-2</c:v>
                </c:pt>
                <c:pt idx="21260">
                  <c:v>6.6274700000000006E-2</c:v>
                </c:pt>
                <c:pt idx="21261">
                  <c:v>6.9762699999999997E-2</c:v>
                </c:pt>
                <c:pt idx="21262">
                  <c:v>7.3340100000000005E-2</c:v>
                </c:pt>
                <c:pt idx="21263">
                  <c:v>7.7001100000000003E-2</c:v>
                </c:pt>
                <c:pt idx="21264">
                  <c:v>8.0465400000000006E-2</c:v>
                </c:pt>
                <c:pt idx="21265">
                  <c:v>8.4012799999999999E-2</c:v>
                </c:pt>
                <c:pt idx="21266">
                  <c:v>8.7601899999999996E-2</c:v>
                </c:pt>
                <c:pt idx="21267">
                  <c:v>9.0988600000000003E-2</c:v>
                </c:pt>
                <c:pt idx="21268">
                  <c:v>9.4698699999999997E-2</c:v>
                </c:pt>
                <c:pt idx="21269">
                  <c:v>9.8001599999999994E-2</c:v>
                </c:pt>
                <c:pt idx="21270">
                  <c:v>0.101412</c:v>
                </c:pt>
                <c:pt idx="21271">
                  <c:v>0.105075</c:v>
                </c:pt>
                <c:pt idx="21272">
                  <c:v>0.108394</c:v>
                </c:pt>
                <c:pt idx="21273">
                  <c:v>0.11193</c:v>
                </c:pt>
                <c:pt idx="21274">
                  <c:v>0.11539000000000001</c:v>
                </c:pt>
                <c:pt idx="21275">
                  <c:v>0.118746</c:v>
                </c:pt>
                <c:pt idx="21276">
                  <c:v>0.122054</c:v>
                </c:pt>
                <c:pt idx="21277">
                  <c:v>0.12554599999999999</c:v>
                </c:pt>
                <c:pt idx="21278">
                  <c:v>0.12875700000000001</c:v>
                </c:pt>
                <c:pt idx="21279">
                  <c:v>0.13217100000000001</c:v>
                </c:pt>
                <c:pt idx="21280">
                  <c:v>0.13544100000000001</c:v>
                </c:pt>
                <c:pt idx="21281">
                  <c:v>0.13867599999999999</c:v>
                </c:pt>
                <c:pt idx="21282">
                  <c:v>0.14203299999999999</c:v>
                </c:pt>
                <c:pt idx="21283">
                  <c:v>0.145064</c:v>
                </c:pt>
                <c:pt idx="21284">
                  <c:v>0.14844199999999999</c:v>
                </c:pt>
                <c:pt idx="21285">
                  <c:v>0.151528</c:v>
                </c:pt>
                <c:pt idx="21286">
                  <c:v>0.15463099999999999</c:v>
                </c:pt>
                <c:pt idx="21287">
                  <c:v>0.15787799999999999</c:v>
                </c:pt>
                <c:pt idx="21288">
                  <c:v>0.16092799999999999</c:v>
                </c:pt>
                <c:pt idx="21289">
                  <c:v>0.16381799999999999</c:v>
                </c:pt>
                <c:pt idx="21290">
                  <c:v>0.16692199999999999</c:v>
                </c:pt>
                <c:pt idx="21291">
                  <c:v>0.16981199999999999</c:v>
                </c:pt>
                <c:pt idx="21292">
                  <c:v>0.172737</c:v>
                </c:pt>
                <c:pt idx="21293">
                  <c:v>0.17563000000000001</c:v>
                </c:pt>
                <c:pt idx="21294">
                  <c:v>0.17838300000000001</c:v>
                </c:pt>
                <c:pt idx="21295">
                  <c:v>0.18126500000000001</c:v>
                </c:pt>
                <c:pt idx="21296">
                  <c:v>0.18401500000000001</c:v>
                </c:pt>
                <c:pt idx="21297">
                  <c:v>0.18670600000000001</c:v>
                </c:pt>
                <c:pt idx="21298">
                  <c:v>0.18932599999999999</c:v>
                </c:pt>
                <c:pt idx="21299">
                  <c:v>0.191964</c:v>
                </c:pt>
                <c:pt idx="21300">
                  <c:v>0.194517</c:v>
                </c:pt>
                <c:pt idx="21301">
                  <c:v>0.19720199999999999</c:v>
                </c:pt>
                <c:pt idx="21302">
                  <c:v>0.19956499999999999</c:v>
                </c:pt>
                <c:pt idx="21303">
                  <c:v>0.20202500000000001</c:v>
                </c:pt>
                <c:pt idx="21304">
                  <c:v>0.20438899999999999</c:v>
                </c:pt>
                <c:pt idx="21305">
                  <c:v>0.20675099999999999</c:v>
                </c:pt>
                <c:pt idx="21306">
                  <c:v>0.209007</c:v>
                </c:pt>
                <c:pt idx="21307">
                  <c:v>0.211175</c:v>
                </c:pt>
                <c:pt idx="21308">
                  <c:v>0.21332000000000001</c:v>
                </c:pt>
                <c:pt idx="21309">
                  <c:v>0.21555199999999999</c:v>
                </c:pt>
                <c:pt idx="21310">
                  <c:v>0.21734200000000001</c:v>
                </c:pt>
                <c:pt idx="21311">
                  <c:v>0.21965199999999999</c:v>
                </c:pt>
                <c:pt idx="21312">
                  <c:v>0.22148200000000001</c:v>
                </c:pt>
                <c:pt idx="21313">
                  <c:v>0.22326099999999999</c:v>
                </c:pt>
                <c:pt idx="21314">
                  <c:v>0.225185</c:v>
                </c:pt>
                <c:pt idx="21315">
                  <c:v>0.22695799999999999</c:v>
                </c:pt>
                <c:pt idx="21316">
                  <c:v>0.22876299999999999</c:v>
                </c:pt>
                <c:pt idx="21317">
                  <c:v>0.230519</c:v>
                </c:pt>
                <c:pt idx="21318">
                  <c:v>0.23200499999999999</c:v>
                </c:pt>
                <c:pt idx="21319">
                  <c:v>0.23369200000000001</c:v>
                </c:pt>
                <c:pt idx="21320">
                  <c:v>0.235458</c:v>
                </c:pt>
                <c:pt idx="21321">
                  <c:v>0.23680899999999999</c:v>
                </c:pt>
                <c:pt idx="21322">
                  <c:v>0.23846300000000001</c:v>
                </c:pt>
                <c:pt idx="21323">
                  <c:v>0.23985999999999999</c:v>
                </c:pt>
                <c:pt idx="21324">
                  <c:v>0.24136099999999999</c:v>
                </c:pt>
                <c:pt idx="21325">
                  <c:v>0.24273400000000001</c:v>
                </c:pt>
                <c:pt idx="21326">
                  <c:v>0.24416299999999999</c:v>
                </c:pt>
                <c:pt idx="21327">
                  <c:v>0.24531600000000001</c:v>
                </c:pt>
                <c:pt idx="21328">
                  <c:v>0.246722</c:v>
                </c:pt>
                <c:pt idx="21329">
                  <c:v>0.24771699999999999</c:v>
                </c:pt>
                <c:pt idx="21330">
                  <c:v>0.24887500000000001</c:v>
                </c:pt>
                <c:pt idx="21331">
                  <c:v>0.249921</c:v>
                </c:pt>
                <c:pt idx="21332">
                  <c:v>0.25083800000000001</c:v>
                </c:pt>
                <c:pt idx="21333">
                  <c:v>0.251772</c:v>
                </c:pt>
                <c:pt idx="21334">
                  <c:v>0.25277300000000003</c:v>
                </c:pt>
                <c:pt idx="21335">
                  <c:v>0.25330599999999998</c:v>
                </c:pt>
                <c:pt idx="21336">
                  <c:v>0.254353</c:v>
                </c:pt>
                <c:pt idx="21337">
                  <c:v>0.25494699999999998</c:v>
                </c:pt>
                <c:pt idx="21338">
                  <c:v>0.255826</c:v>
                </c:pt>
                <c:pt idx="21339">
                  <c:v>0.256579</c:v>
                </c:pt>
                <c:pt idx="21340">
                  <c:v>0.25705899999999998</c:v>
                </c:pt>
                <c:pt idx="21341">
                  <c:v>0.25779099999999999</c:v>
                </c:pt>
                <c:pt idx="21342">
                  <c:v>0.258463</c:v>
                </c:pt>
                <c:pt idx="21343">
                  <c:v>0.258911</c:v>
                </c:pt>
                <c:pt idx="21344">
                  <c:v>0.25973099999999999</c:v>
                </c:pt>
                <c:pt idx="21345">
                  <c:v>0.25991999999999998</c:v>
                </c:pt>
                <c:pt idx="21346">
                  <c:v>0.26031500000000002</c:v>
                </c:pt>
                <c:pt idx="21347">
                  <c:v>0.26089899999999999</c:v>
                </c:pt>
                <c:pt idx="21348">
                  <c:v>0.26103999999999999</c:v>
                </c:pt>
                <c:pt idx="21349">
                  <c:v>0.261436</c:v>
                </c:pt>
                <c:pt idx="21350">
                  <c:v>0.261519</c:v>
                </c:pt>
                <c:pt idx="21351">
                  <c:v>0.26197300000000001</c:v>
                </c:pt>
                <c:pt idx="21352">
                  <c:v>0.261992</c:v>
                </c:pt>
                <c:pt idx="21353">
                  <c:v>0.26221899999999998</c:v>
                </c:pt>
                <c:pt idx="21354">
                  <c:v>0.26231399999999999</c:v>
                </c:pt>
                <c:pt idx="21355">
                  <c:v>0.26260699999999998</c:v>
                </c:pt>
                <c:pt idx="21356">
                  <c:v>0.26266299999999998</c:v>
                </c:pt>
                <c:pt idx="21357">
                  <c:v>0.26275900000000002</c:v>
                </c:pt>
                <c:pt idx="21358">
                  <c:v>0.26263900000000001</c:v>
                </c:pt>
                <c:pt idx="21359">
                  <c:v>0.26278000000000001</c:v>
                </c:pt>
                <c:pt idx="21360">
                  <c:v>0.26261299999999999</c:v>
                </c:pt>
                <c:pt idx="21361">
                  <c:v>0.26275500000000002</c:v>
                </c:pt>
                <c:pt idx="21362">
                  <c:v>0.26239499999999999</c:v>
                </c:pt>
                <c:pt idx="21363">
                  <c:v>0.26241300000000001</c:v>
                </c:pt>
                <c:pt idx="21364">
                  <c:v>0.26208500000000001</c:v>
                </c:pt>
                <c:pt idx="21365">
                  <c:v>0.26198500000000002</c:v>
                </c:pt>
                <c:pt idx="21366">
                  <c:v>0.26173800000000003</c:v>
                </c:pt>
                <c:pt idx="21367">
                  <c:v>0.26156499999999999</c:v>
                </c:pt>
                <c:pt idx="21368">
                  <c:v>0.26114799999999999</c:v>
                </c:pt>
                <c:pt idx="21369">
                  <c:v>0.260961</c:v>
                </c:pt>
                <c:pt idx="21370">
                  <c:v>0.260546</c:v>
                </c:pt>
                <c:pt idx="21371">
                  <c:v>0.26033099999999998</c:v>
                </c:pt>
                <c:pt idx="21372">
                  <c:v>0.259855</c:v>
                </c:pt>
                <c:pt idx="21373">
                  <c:v>0.25950400000000001</c:v>
                </c:pt>
                <c:pt idx="21374">
                  <c:v>0.25917400000000002</c:v>
                </c:pt>
                <c:pt idx="21375">
                  <c:v>0.25861299999999998</c:v>
                </c:pt>
                <c:pt idx="21376">
                  <c:v>0.25837700000000002</c:v>
                </c:pt>
                <c:pt idx="21377">
                  <c:v>0.25786199999999998</c:v>
                </c:pt>
                <c:pt idx="21378">
                  <c:v>0.25731199999999999</c:v>
                </c:pt>
                <c:pt idx="21379">
                  <c:v>0.25690099999999999</c:v>
                </c:pt>
                <c:pt idx="21380">
                  <c:v>0.25639600000000001</c:v>
                </c:pt>
                <c:pt idx="21381">
                  <c:v>0.25583899999999998</c:v>
                </c:pt>
                <c:pt idx="21382">
                  <c:v>0.25546200000000002</c:v>
                </c:pt>
                <c:pt idx="21383">
                  <c:v>0.25499500000000003</c:v>
                </c:pt>
                <c:pt idx="21384">
                  <c:v>0.25440200000000002</c:v>
                </c:pt>
                <c:pt idx="21385">
                  <c:v>0.25383099999999997</c:v>
                </c:pt>
                <c:pt idx="21386">
                  <c:v>0.253278</c:v>
                </c:pt>
                <c:pt idx="21387">
                  <c:v>0.25280999999999998</c:v>
                </c:pt>
                <c:pt idx="21388">
                  <c:v>0.252299</c:v>
                </c:pt>
                <c:pt idx="21389">
                  <c:v>0.25161800000000001</c:v>
                </c:pt>
                <c:pt idx="21390">
                  <c:v>0.25114700000000001</c:v>
                </c:pt>
                <c:pt idx="21391">
                  <c:v>0.25049300000000002</c:v>
                </c:pt>
                <c:pt idx="21392">
                  <c:v>0.24995899999999999</c:v>
                </c:pt>
                <c:pt idx="21393">
                  <c:v>0.249393</c:v>
                </c:pt>
                <c:pt idx="21394">
                  <c:v>0.248804</c:v>
                </c:pt>
                <c:pt idx="21395">
                  <c:v>0.24820700000000001</c:v>
                </c:pt>
                <c:pt idx="21396">
                  <c:v>0.24766299999999999</c:v>
                </c:pt>
                <c:pt idx="21397">
                  <c:v>0.24682299999999999</c:v>
                </c:pt>
                <c:pt idx="21398">
                  <c:v>0.24626600000000001</c:v>
                </c:pt>
                <c:pt idx="21399">
                  <c:v>0.245588</c:v>
                </c:pt>
                <c:pt idx="21400">
                  <c:v>0.24504799999999999</c:v>
                </c:pt>
                <c:pt idx="21401">
                  <c:v>0.24421799999999999</c:v>
                </c:pt>
                <c:pt idx="21402">
                  <c:v>0.24346899999999999</c:v>
                </c:pt>
                <c:pt idx="21403">
                  <c:v>0.24299799999999999</c:v>
                </c:pt>
                <c:pt idx="21404">
                  <c:v>0.24240400000000001</c:v>
                </c:pt>
                <c:pt idx="21405">
                  <c:v>0.24174100000000001</c:v>
                </c:pt>
                <c:pt idx="21406">
                  <c:v>0.24110699999999999</c:v>
                </c:pt>
                <c:pt idx="21407">
                  <c:v>0.24057400000000001</c:v>
                </c:pt>
                <c:pt idx="21408">
                  <c:v>0.23991899999999999</c:v>
                </c:pt>
                <c:pt idx="21409">
                  <c:v>0.23924999999999999</c:v>
                </c:pt>
                <c:pt idx="21410">
                  <c:v>0.23864199999999999</c:v>
                </c:pt>
                <c:pt idx="21411">
                  <c:v>0.23790800000000001</c:v>
                </c:pt>
                <c:pt idx="21412">
                  <c:v>0.23718900000000001</c:v>
                </c:pt>
                <c:pt idx="21413">
                  <c:v>0.23647399999999999</c:v>
                </c:pt>
                <c:pt idx="21414">
                  <c:v>0.235538</c:v>
                </c:pt>
                <c:pt idx="21415">
                  <c:v>0.23513700000000001</c:v>
                </c:pt>
                <c:pt idx="21416">
                  <c:v>0.23413200000000001</c:v>
                </c:pt>
                <c:pt idx="21417">
                  <c:v>0.23333699999999999</c:v>
                </c:pt>
                <c:pt idx="21418">
                  <c:v>0.232596</c:v>
                </c:pt>
                <c:pt idx="21419">
                  <c:v>0.231712</c:v>
                </c:pt>
                <c:pt idx="21420">
                  <c:v>0.23119700000000001</c:v>
                </c:pt>
                <c:pt idx="21421">
                  <c:v>0.23025300000000001</c:v>
                </c:pt>
                <c:pt idx="21422">
                  <c:v>0.22934099999999999</c:v>
                </c:pt>
                <c:pt idx="21423">
                  <c:v>0.22875799999999999</c:v>
                </c:pt>
                <c:pt idx="21424">
                  <c:v>0.22791700000000001</c:v>
                </c:pt>
                <c:pt idx="21425">
                  <c:v>0.22714699999999999</c:v>
                </c:pt>
                <c:pt idx="21426">
                  <c:v>0.22634899999999999</c:v>
                </c:pt>
                <c:pt idx="21427">
                  <c:v>0.225383</c:v>
                </c:pt>
                <c:pt idx="21428">
                  <c:v>0.22453000000000001</c:v>
                </c:pt>
                <c:pt idx="21429">
                  <c:v>0.22348100000000001</c:v>
                </c:pt>
                <c:pt idx="21430">
                  <c:v>0.22265699999999999</c:v>
                </c:pt>
                <c:pt idx="21431">
                  <c:v>0.221695</c:v>
                </c:pt>
                <c:pt idx="21432">
                  <c:v>0.22037499999999999</c:v>
                </c:pt>
                <c:pt idx="21433">
                  <c:v>0.21939700000000001</c:v>
                </c:pt>
                <c:pt idx="21434">
                  <c:v>0.218364</c:v>
                </c:pt>
                <c:pt idx="21435">
                  <c:v>0.21718399999999999</c:v>
                </c:pt>
                <c:pt idx="21436">
                  <c:v>0.216058</c:v>
                </c:pt>
                <c:pt idx="21437">
                  <c:v>0.214814</c:v>
                </c:pt>
                <c:pt idx="21438">
                  <c:v>0.21351400000000001</c:v>
                </c:pt>
                <c:pt idx="21439">
                  <c:v>0.21209900000000001</c:v>
                </c:pt>
                <c:pt idx="21440">
                  <c:v>0.210954</c:v>
                </c:pt>
                <c:pt idx="21441">
                  <c:v>0.20963000000000001</c:v>
                </c:pt>
                <c:pt idx="21442">
                  <c:v>0.208313</c:v>
                </c:pt>
                <c:pt idx="21443">
                  <c:v>0.20694000000000001</c:v>
                </c:pt>
                <c:pt idx="21444">
                  <c:v>0.205378</c:v>
                </c:pt>
                <c:pt idx="21445">
                  <c:v>0.204101</c:v>
                </c:pt>
                <c:pt idx="21446">
                  <c:v>0.20255400000000001</c:v>
                </c:pt>
                <c:pt idx="21447">
                  <c:v>0.20120399999999999</c:v>
                </c:pt>
                <c:pt idx="21448">
                  <c:v>0.19955700000000001</c:v>
                </c:pt>
                <c:pt idx="21449">
                  <c:v>0.19777600000000001</c:v>
                </c:pt>
                <c:pt idx="21450">
                  <c:v>0.19628699999999999</c:v>
                </c:pt>
                <c:pt idx="21451">
                  <c:v>0.194295</c:v>
                </c:pt>
                <c:pt idx="21452">
                  <c:v>0.192662</c:v>
                </c:pt>
                <c:pt idx="21453">
                  <c:v>0.19068099999999999</c:v>
                </c:pt>
                <c:pt idx="21454">
                  <c:v>0.18876699999999999</c:v>
                </c:pt>
                <c:pt idx="21455">
                  <c:v>0.18690499999999999</c:v>
                </c:pt>
                <c:pt idx="21456">
                  <c:v>0.18469099999999999</c:v>
                </c:pt>
                <c:pt idx="21457">
                  <c:v>0.182779</c:v>
                </c:pt>
                <c:pt idx="21458">
                  <c:v>0.18065700000000001</c:v>
                </c:pt>
                <c:pt idx="21459">
                  <c:v>0.17844099999999999</c:v>
                </c:pt>
                <c:pt idx="21460">
                  <c:v>0.17599100000000001</c:v>
                </c:pt>
                <c:pt idx="21461">
                  <c:v>0.173847</c:v>
                </c:pt>
                <c:pt idx="21462">
                  <c:v>0.17147399999999999</c:v>
                </c:pt>
                <c:pt idx="21463">
                  <c:v>0.169266</c:v>
                </c:pt>
                <c:pt idx="21464">
                  <c:v>0.16672500000000001</c:v>
                </c:pt>
                <c:pt idx="21465">
                  <c:v>0.16415099999999999</c:v>
                </c:pt>
                <c:pt idx="21466">
                  <c:v>0.16170499999999999</c:v>
                </c:pt>
                <c:pt idx="21467">
                  <c:v>0.15920599999999999</c:v>
                </c:pt>
                <c:pt idx="21468">
                  <c:v>0.156444</c:v>
                </c:pt>
                <c:pt idx="21469">
                  <c:v>0.15399099999999999</c:v>
                </c:pt>
                <c:pt idx="21470">
                  <c:v>0.151252</c:v>
                </c:pt>
                <c:pt idx="21471">
                  <c:v>0.148144</c:v>
                </c:pt>
                <c:pt idx="21472">
                  <c:v>0.14558199999999999</c:v>
                </c:pt>
                <c:pt idx="21473">
                  <c:v>0.142566</c:v>
                </c:pt>
                <c:pt idx="21474">
                  <c:v>0.13991200000000001</c:v>
                </c:pt>
                <c:pt idx="21475">
                  <c:v>0.13667499999999999</c:v>
                </c:pt>
                <c:pt idx="21476">
                  <c:v>0.133573</c:v>
                </c:pt>
                <c:pt idx="21477">
                  <c:v>0.13059100000000001</c:v>
                </c:pt>
                <c:pt idx="21478">
                  <c:v>0.12724299999999999</c:v>
                </c:pt>
                <c:pt idx="21479">
                  <c:v>0.124236</c:v>
                </c:pt>
                <c:pt idx="21480">
                  <c:v>0.120855</c:v>
                </c:pt>
                <c:pt idx="21481">
                  <c:v>0.117409</c:v>
                </c:pt>
                <c:pt idx="21482">
                  <c:v>0.113981</c:v>
                </c:pt>
                <c:pt idx="21483">
                  <c:v>0.11072700000000001</c:v>
                </c:pt>
                <c:pt idx="21484">
                  <c:v>0.10713300000000001</c:v>
                </c:pt>
                <c:pt idx="21485">
                  <c:v>0.10370799999999999</c:v>
                </c:pt>
                <c:pt idx="21486">
                  <c:v>9.9935399999999994E-2</c:v>
                </c:pt>
                <c:pt idx="21487">
                  <c:v>9.6264600000000006E-2</c:v>
                </c:pt>
                <c:pt idx="21488">
                  <c:v>9.2809000000000003E-2</c:v>
                </c:pt>
                <c:pt idx="21489">
                  <c:v>8.8951600000000006E-2</c:v>
                </c:pt>
                <c:pt idx="21490">
                  <c:v>8.5543800000000003E-2</c:v>
                </c:pt>
                <c:pt idx="21491">
                  <c:v>8.1395700000000001E-2</c:v>
                </c:pt>
                <c:pt idx="21492">
                  <c:v>7.7748700000000004E-2</c:v>
                </c:pt>
                <c:pt idx="21493">
                  <c:v>7.3833800000000005E-2</c:v>
                </c:pt>
                <c:pt idx="21494">
                  <c:v>7.0041999999999993E-2</c:v>
                </c:pt>
                <c:pt idx="21495">
                  <c:v>6.60607E-2</c:v>
                </c:pt>
                <c:pt idx="21496">
                  <c:v>6.2213400000000002E-2</c:v>
                </c:pt>
                <c:pt idx="21497">
                  <c:v>5.8045100000000002E-2</c:v>
                </c:pt>
                <c:pt idx="21498">
                  <c:v>5.4002099999999997E-2</c:v>
                </c:pt>
                <c:pt idx="21499">
                  <c:v>5.0053800000000002E-2</c:v>
                </c:pt>
                <c:pt idx="21500">
                  <c:v>4.5797499999999998E-2</c:v>
                </c:pt>
                <c:pt idx="21501">
                  <c:v>4.1974499999999998E-2</c:v>
                </c:pt>
                <c:pt idx="21502">
                  <c:v>3.7699700000000003E-2</c:v>
                </c:pt>
                <c:pt idx="21503">
                  <c:v>3.3308299999999999E-2</c:v>
                </c:pt>
                <c:pt idx="21504">
                  <c:v>2.9357600000000001E-2</c:v>
                </c:pt>
                <c:pt idx="21505">
                  <c:v>2.5051400000000001E-2</c:v>
                </c:pt>
                <c:pt idx="21506">
                  <c:v>2.08956E-2</c:v>
                </c:pt>
                <c:pt idx="21507">
                  <c:v>1.6575400000000001E-2</c:v>
                </c:pt>
                <c:pt idx="21508">
                  <c:v>1.2137999999999999E-2</c:v>
                </c:pt>
                <c:pt idx="21509">
                  <c:v>8.1384400000000003E-3</c:v>
                </c:pt>
                <c:pt idx="21510">
                  <c:v>3.71106E-3</c:v>
                </c:pt>
                <c:pt idx="21511">
                  <c:v>-5.2314099999999997E-4</c:v>
                </c:pt>
                <c:pt idx="21512">
                  <c:v>-4.5817100000000001E-3</c:v>
                </c:pt>
                <c:pt idx="21513">
                  <c:v>-9.0907799999999997E-3</c:v>
                </c:pt>
                <c:pt idx="21514">
                  <c:v>-1.3461000000000001E-2</c:v>
                </c:pt>
                <c:pt idx="21515">
                  <c:v>-1.7500399999999999E-2</c:v>
                </c:pt>
                <c:pt idx="21516">
                  <c:v>-2.1973900000000001E-2</c:v>
                </c:pt>
                <c:pt idx="21517">
                  <c:v>-2.6209300000000001E-2</c:v>
                </c:pt>
                <c:pt idx="21518">
                  <c:v>-3.0757199999999998E-2</c:v>
                </c:pt>
                <c:pt idx="21519">
                  <c:v>-3.50023E-2</c:v>
                </c:pt>
                <c:pt idx="21520">
                  <c:v>-3.9438599999999997E-2</c:v>
                </c:pt>
                <c:pt idx="21521">
                  <c:v>-4.3690899999999998E-2</c:v>
                </c:pt>
                <c:pt idx="21522">
                  <c:v>-4.7836400000000001E-2</c:v>
                </c:pt>
                <c:pt idx="21523">
                  <c:v>-5.2251300000000001E-2</c:v>
                </c:pt>
                <c:pt idx="21524">
                  <c:v>-5.6647700000000002E-2</c:v>
                </c:pt>
                <c:pt idx="21525">
                  <c:v>-6.0861400000000003E-2</c:v>
                </c:pt>
                <c:pt idx="21526">
                  <c:v>-6.4975599999999994E-2</c:v>
                </c:pt>
                <c:pt idx="21527">
                  <c:v>-6.9266400000000006E-2</c:v>
                </c:pt>
                <c:pt idx="21528">
                  <c:v>-7.3422299999999996E-2</c:v>
                </c:pt>
                <c:pt idx="21529">
                  <c:v>-7.7710699999999994E-2</c:v>
                </c:pt>
                <c:pt idx="21530">
                  <c:v>-8.20911E-2</c:v>
                </c:pt>
                <c:pt idx="21531">
                  <c:v>-8.6078399999999999E-2</c:v>
                </c:pt>
                <c:pt idx="21532">
                  <c:v>-9.0146799999999999E-2</c:v>
                </c:pt>
                <c:pt idx="21533">
                  <c:v>-9.43055E-2</c:v>
                </c:pt>
                <c:pt idx="21534">
                  <c:v>-9.8349099999999995E-2</c:v>
                </c:pt>
                <c:pt idx="21535">
                  <c:v>-0.10252500000000001</c:v>
                </c:pt>
                <c:pt idx="21536">
                  <c:v>-0.106464</c:v>
                </c:pt>
                <c:pt idx="21537">
                  <c:v>-0.110429</c:v>
                </c:pt>
                <c:pt idx="21538">
                  <c:v>-0.114329</c:v>
                </c:pt>
                <c:pt idx="21539">
                  <c:v>-0.11834500000000001</c:v>
                </c:pt>
                <c:pt idx="21540">
                  <c:v>-0.12231599999999999</c:v>
                </c:pt>
                <c:pt idx="21541">
                  <c:v>-0.12604899999999999</c:v>
                </c:pt>
                <c:pt idx="21542">
                  <c:v>-0.12991900000000001</c:v>
                </c:pt>
                <c:pt idx="21543">
                  <c:v>-0.13375999999999999</c:v>
                </c:pt>
                <c:pt idx="21544">
                  <c:v>-0.13736300000000001</c:v>
                </c:pt>
                <c:pt idx="21545">
                  <c:v>-0.14125199999999999</c:v>
                </c:pt>
                <c:pt idx="21546">
                  <c:v>-0.14505899999999999</c:v>
                </c:pt>
                <c:pt idx="21547">
                  <c:v>-0.148592</c:v>
                </c:pt>
                <c:pt idx="21548">
                  <c:v>-0.15228</c:v>
                </c:pt>
                <c:pt idx="21549">
                  <c:v>-0.15570999999999999</c:v>
                </c:pt>
                <c:pt idx="21550">
                  <c:v>-0.159441</c:v>
                </c:pt>
                <c:pt idx="21551">
                  <c:v>-0.162936</c:v>
                </c:pt>
                <c:pt idx="21552">
                  <c:v>-0.166297</c:v>
                </c:pt>
                <c:pt idx="21553">
                  <c:v>-0.16964899999999999</c:v>
                </c:pt>
                <c:pt idx="21554">
                  <c:v>-0.17301800000000001</c:v>
                </c:pt>
                <c:pt idx="21555">
                  <c:v>-0.176291</c:v>
                </c:pt>
                <c:pt idx="21556">
                  <c:v>-0.17966299999999999</c:v>
                </c:pt>
                <c:pt idx="21557">
                  <c:v>-0.18301899999999999</c:v>
                </c:pt>
                <c:pt idx="21558">
                  <c:v>-0.18606</c:v>
                </c:pt>
                <c:pt idx="21559">
                  <c:v>-0.18923000000000001</c:v>
                </c:pt>
                <c:pt idx="21560">
                  <c:v>-0.192194</c:v>
                </c:pt>
                <c:pt idx="21561">
                  <c:v>-0.19545999999999999</c:v>
                </c:pt>
                <c:pt idx="21562">
                  <c:v>-0.19853299999999999</c:v>
                </c:pt>
                <c:pt idx="21563">
                  <c:v>-0.20133599999999999</c:v>
                </c:pt>
                <c:pt idx="21564">
                  <c:v>-0.204323</c:v>
                </c:pt>
                <c:pt idx="21565">
                  <c:v>-0.20693800000000001</c:v>
                </c:pt>
                <c:pt idx="21566">
                  <c:v>-0.20992</c:v>
                </c:pt>
                <c:pt idx="21567">
                  <c:v>-0.21276900000000001</c:v>
                </c:pt>
                <c:pt idx="21568">
                  <c:v>-0.21551300000000001</c:v>
                </c:pt>
                <c:pt idx="21569">
                  <c:v>-0.218274</c:v>
                </c:pt>
                <c:pt idx="21570">
                  <c:v>-0.22092800000000001</c:v>
                </c:pt>
                <c:pt idx="21571">
                  <c:v>-0.223547</c:v>
                </c:pt>
                <c:pt idx="21572">
                  <c:v>-0.22620899999999999</c:v>
                </c:pt>
                <c:pt idx="21573">
                  <c:v>-0.228772</c:v>
                </c:pt>
                <c:pt idx="21574">
                  <c:v>-0.23123199999999999</c:v>
                </c:pt>
                <c:pt idx="21575">
                  <c:v>-0.23375699999999999</c:v>
                </c:pt>
                <c:pt idx="21576">
                  <c:v>-0.235906</c:v>
                </c:pt>
                <c:pt idx="21577">
                  <c:v>-0.23841799999999999</c:v>
                </c:pt>
                <c:pt idx="21578">
                  <c:v>-0.24087</c:v>
                </c:pt>
                <c:pt idx="21579">
                  <c:v>-0.243089</c:v>
                </c:pt>
                <c:pt idx="21580">
                  <c:v>-0.24526600000000001</c:v>
                </c:pt>
                <c:pt idx="21581">
                  <c:v>-0.24737799999999999</c:v>
                </c:pt>
                <c:pt idx="21582">
                  <c:v>-0.24958900000000001</c:v>
                </c:pt>
                <c:pt idx="21583">
                  <c:v>-0.25179299999999999</c:v>
                </c:pt>
                <c:pt idx="21584">
                  <c:v>-0.25399100000000002</c:v>
                </c:pt>
                <c:pt idx="21585">
                  <c:v>-0.25592500000000001</c:v>
                </c:pt>
                <c:pt idx="21586">
                  <c:v>-0.25791500000000001</c:v>
                </c:pt>
                <c:pt idx="21587">
                  <c:v>-0.26005699999999998</c:v>
                </c:pt>
                <c:pt idx="21588">
                  <c:v>-0.26184400000000002</c:v>
                </c:pt>
                <c:pt idx="21589">
                  <c:v>-0.26417800000000002</c:v>
                </c:pt>
                <c:pt idx="21590">
                  <c:v>-0.26561699999999999</c:v>
                </c:pt>
                <c:pt idx="21591">
                  <c:v>-0.26746300000000001</c:v>
                </c:pt>
                <c:pt idx="21592">
                  <c:v>-0.26912700000000001</c:v>
                </c:pt>
                <c:pt idx="21593">
                  <c:v>-0.27096100000000001</c:v>
                </c:pt>
                <c:pt idx="21594">
                  <c:v>-0.27277899999999999</c:v>
                </c:pt>
                <c:pt idx="21595">
                  <c:v>-0.27431</c:v>
                </c:pt>
                <c:pt idx="21596">
                  <c:v>-0.27596900000000002</c:v>
                </c:pt>
                <c:pt idx="21597">
                  <c:v>-0.27756399999999998</c:v>
                </c:pt>
                <c:pt idx="21598">
                  <c:v>-0.27929900000000002</c:v>
                </c:pt>
                <c:pt idx="21599">
                  <c:v>-0.280885</c:v>
                </c:pt>
                <c:pt idx="21600">
                  <c:v>-0.28269100000000003</c:v>
                </c:pt>
                <c:pt idx="21601">
                  <c:v>-0.28405200000000003</c:v>
                </c:pt>
                <c:pt idx="21602">
                  <c:v>-0.28552899999999998</c:v>
                </c:pt>
                <c:pt idx="21603">
                  <c:v>-0.28693299999999999</c:v>
                </c:pt>
                <c:pt idx="21604">
                  <c:v>-0.288572</c:v>
                </c:pt>
                <c:pt idx="21605">
                  <c:v>-0.28999000000000003</c:v>
                </c:pt>
                <c:pt idx="21606">
                  <c:v>-0.29129300000000002</c:v>
                </c:pt>
                <c:pt idx="21607">
                  <c:v>-0.292655</c:v>
                </c:pt>
                <c:pt idx="21608">
                  <c:v>-0.293875</c:v>
                </c:pt>
                <c:pt idx="21609">
                  <c:v>-0.29533100000000001</c:v>
                </c:pt>
                <c:pt idx="21610">
                  <c:v>-0.29670099999999999</c:v>
                </c:pt>
                <c:pt idx="21611">
                  <c:v>-0.297962</c:v>
                </c:pt>
                <c:pt idx="21612">
                  <c:v>-0.29913499999999998</c:v>
                </c:pt>
                <c:pt idx="21613">
                  <c:v>-0.30037199999999997</c:v>
                </c:pt>
                <c:pt idx="21614">
                  <c:v>-0.30166700000000002</c:v>
                </c:pt>
                <c:pt idx="21615">
                  <c:v>-0.30286299999999999</c:v>
                </c:pt>
                <c:pt idx="21616">
                  <c:v>-0.30426599999999998</c:v>
                </c:pt>
                <c:pt idx="21617">
                  <c:v>-0.30514599999999997</c:v>
                </c:pt>
                <c:pt idx="21618">
                  <c:v>-0.30630400000000002</c:v>
                </c:pt>
                <c:pt idx="21619">
                  <c:v>-0.30732799999999999</c:v>
                </c:pt>
                <c:pt idx="21620">
                  <c:v>-0.30852000000000002</c:v>
                </c:pt>
                <c:pt idx="21621">
                  <c:v>-0.30969999999999998</c:v>
                </c:pt>
                <c:pt idx="21622">
                  <c:v>-0.31062000000000001</c:v>
                </c:pt>
                <c:pt idx="21623">
                  <c:v>-0.31165900000000002</c:v>
                </c:pt>
                <c:pt idx="21624">
                  <c:v>-0.31259799999999999</c:v>
                </c:pt>
                <c:pt idx="21625">
                  <c:v>-0.313807</c:v>
                </c:pt>
                <c:pt idx="21626">
                  <c:v>-0.314998</c:v>
                </c:pt>
                <c:pt idx="21627">
                  <c:v>-0.31585600000000003</c:v>
                </c:pt>
                <c:pt idx="21628">
                  <c:v>-0.316834</c:v>
                </c:pt>
                <c:pt idx="21629">
                  <c:v>-0.31773000000000001</c:v>
                </c:pt>
                <c:pt idx="21630">
                  <c:v>-0.31867000000000001</c:v>
                </c:pt>
                <c:pt idx="21631">
                  <c:v>-0.31955600000000001</c:v>
                </c:pt>
                <c:pt idx="21632">
                  <c:v>-0.320712</c:v>
                </c:pt>
                <c:pt idx="21633">
                  <c:v>-0.32139099999999998</c:v>
                </c:pt>
                <c:pt idx="21634">
                  <c:v>-0.32230900000000001</c:v>
                </c:pt>
                <c:pt idx="21635">
                  <c:v>-0.32297900000000002</c:v>
                </c:pt>
                <c:pt idx="21636">
                  <c:v>-0.32391700000000001</c:v>
                </c:pt>
                <c:pt idx="21637">
                  <c:v>-0.32502399999999998</c:v>
                </c:pt>
                <c:pt idx="21638">
                  <c:v>-0.325849</c:v>
                </c:pt>
                <c:pt idx="21639">
                  <c:v>-0.32661800000000002</c:v>
                </c:pt>
                <c:pt idx="21640">
                  <c:v>-0.32733299999999999</c:v>
                </c:pt>
                <c:pt idx="21641">
                  <c:v>-0.328152</c:v>
                </c:pt>
                <c:pt idx="21642">
                  <c:v>-0.32901900000000001</c:v>
                </c:pt>
                <c:pt idx="21643">
                  <c:v>-0.329818</c:v>
                </c:pt>
                <c:pt idx="21644">
                  <c:v>-0.33034599999999997</c:v>
                </c:pt>
                <c:pt idx="21645">
                  <c:v>-0.33104699999999998</c:v>
                </c:pt>
                <c:pt idx="21646">
                  <c:v>-0.33166099999999998</c:v>
                </c:pt>
                <c:pt idx="21647">
                  <c:v>-0.33255299999999999</c:v>
                </c:pt>
                <c:pt idx="21648">
                  <c:v>-0.33324300000000001</c:v>
                </c:pt>
                <c:pt idx="21649">
                  <c:v>-0.33380100000000001</c:v>
                </c:pt>
                <c:pt idx="21650">
                  <c:v>-0.33440300000000001</c:v>
                </c:pt>
                <c:pt idx="21651">
                  <c:v>-0.33507399999999998</c:v>
                </c:pt>
                <c:pt idx="21652">
                  <c:v>-0.33576299999999998</c:v>
                </c:pt>
                <c:pt idx="21653">
                  <c:v>-0.33637499999999998</c:v>
                </c:pt>
                <c:pt idx="21654">
                  <c:v>-0.336926</c:v>
                </c:pt>
                <c:pt idx="21655">
                  <c:v>-0.33735500000000002</c:v>
                </c:pt>
                <c:pt idx="21656">
                  <c:v>-0.337893</c:v>
                </c:pt>
                <c:pt idx="21657">
                  <c:v>-0.33847500000000003</c:v>
                </c:pt>
                <c:pt idx="21658">
                  <c:v>-0.338808</c:v>
                </c:pt>
                <c:pt idx="21659">
                  <c:v>-0.33937499999999998</c:v>
                </c:pt>
                <c:pt idx="21660">
                  <c:v>-0.339557</c:v>
                </c:pt>
                <c:pt idx="21661">
                  <c:v>-0.33998600000000001</c:v>
                </c:pt>
                <c:pt idx="21662">
                  <c:v>-0.34015400000000001</c:v>
                </c:pt>
                <c:pt idx="21663">
                  <c:v>-0.340777</c:v>
                </c:pt>
                <c:pt idx="21664">
                  <c:v>-0.34099400000000002</c:v>
                </c:pt>
                <c:pt idx="21665">
                  <c:v>-0.34133999999999998</c:v>
                </c:pt>
                <c:pt idx="21666">
                  <c:v>-0.34143000000000001</c:v>
                </c:pt>
                <c:pt idx="21667">
                  <c:v>-0.34174199999999999</c:v>
                </c:pt>
                <c:pt idx="21668">
                  <c:v>-0.342005</c:v>
                </c:pt>
                <c:pt idx="21669">
                  <c:v>-0.34207700000000002</c:v>
                </c:pt>
                <c:pt idx="21670">
                  <c:v>-0.342364</c:v>
                </c:pt>
                <c:pt idx="21671">
                  <c:v>-0.34225499999999998</c:v>
                </c:pt>
                <c:pt idx="21672">
                  <c:v>-0.34245500000000001</c:v>
                </c:pt>
                <c:pt idx="21673">
                  <c:v>-0.34239700000000001</c:v>
                </c:pt>
                <c:pt idx="21674">
                  <c:v>-0.34241199999999999</c:v>
                </c:pt>
                <c:pt idx="21675">
                  <c:v>-0.34241300000000002</c:v>
                </c:pt>
                <c:pt idx="21676">
                  <c:v>-0.34215800000000002</c:v>
                </c:pt>
                <c:pt idx="21677">
                  <c:v>-0.34220400000000001</c:v>
                </c:pt>
                <c:pt idx="21678">
                  <c:v>-0.341891</c:v>
                </c:pt>
                <c:pt idx="21679">
                  <c:v>-0.34172200000000003</c:v>
                </c:pt>
                <c:pt idx="21680">
                  <c:v>-0.34152399999999999</c:v>
                </c:pt>
                <c:pt idx="21681">
                  <c:v>-0.34110000000000001</c:v>
                </c:pt>
                <c:pt idx="21682">
                  <c:v>-0.34073199999999998</c:v>
                </c:pt>
                <c:pt idx="21683">
                  <c:v>-0.34021800000000002</c:v>
                </c:pt>
                <c:pt idx="21684">
                  <c:v>-0.33994000000000002</c:v>
                </c:pt>
                <c:pt idx="21685">
                  <c:v>-0.33934799999999998</c:v>
                </c:pt>
                <c:pt idx="21686">
                  <c:v>-0.33902199999999999</c:v>
                </c:pt>
                <c:pt idx="21687">
                  <c:v>-0.33834399999999998</c:v>
                </c:pt>
                <c:pt idx="21688">
                  <c:v>-0.33787</c:v>
                </c:pt>
                <c:pt idx="21689">
                  <c:v>-0.33705000000000002</c:v>
                </c:pt>
                <c:pt idx="21690">
                  <c:v>-0.33642</c:v>
                </c:pt>
                <c:pt idx="21691">
                  <c:v>-0.33556799999999998</c:v>
                </c:pt>
                <c:pt idx="21692">
                  <c:v>-0.33471499999999998</c:v>
                </c:pt>
                <c:pt idx="21693">
                  <c:v>-0.33383800000000002</c:v>
                </c:pt>
                <c:pt idx="21694">
                  <c:v>-0.33263799999999999</c:v>
                </c:pt>
                <c:pt idx="21695">
                  <c:v>-0.33158300000000002</c:v>
                </c:pt>
                <c:pt idx="21696">
                  <c:v>-0.33051999999999998</c:v>
                </c:pt>
                <c:pt idx="21697">
                  <c:v>-0.32936799999999999</c:v>
                </c:pt>
                <c:pt idx="21698">
                  <c:v>-0.32808100000000001</c:v>
                </c:pt>
                <c:pt idx="21699">
                  <c:v>-0.32680999999999999</c:v>
                </c:pt>
                <c:pt idx="21700">
                  <c:v>-0.32546900000000001</c:v>
                </c:pt>
                <c:pt idx="21701">
                  <c:v>-0.32406499999999999</c:v>
                </c:pt>
                <c:pt idx="21702">
                  <c:v>-0.32290200000000002</c:v>
                </c:pt>
                <c:pt idx="21703">
                  <c:v>-0.321247</c:v>
                </c:pt>
                <c:pt idx="21704">
                  <c:v>-0.31993300000000002</c:v>
                </c:pt>
                <c:pt idx="21705">
                  <c:v>-0.31822400000000001</c:v>
                </c:pt>
                <c:pt idx="21706">
                  <c:v>-0.31654900000000002</c:v>
                </c:pt>
                <c:pt idx="21707">
                  <c:v>-0.31494699999999998</c:v>
                </c:pt>
                <c:pt idx="21708">
                  <c:v>-0.31306299999999998</c:v>
                </c:pt>
                <c:pt idx="21709">
                  <c:v>-0.31127500000000002</c:v>
                </c:pt>
                <c:pt idx="21710">
                  <c:v>-0.30942500000000001</c:v>
                </c:pt>
                <c:pt idx="21711">
                  <c:v>-0.307251</c:v>
                </c:pt>
                <c:pt idx="21712">
                  <c:v>-0.30531900000000001</c:v>
                </c:pt>
                <c:pt idx="21713">
                  <c:v>-0.30331200000000003</c:v>
                </c:pt>
                <c:pt idx="21714">
                  <c:v>-0.30104900000000001</c:v>
                </c:pt>
                <c:pt idx="21715">
                  <c:v>-0.298707</c:v>
                </c:pt>
                <c:pt idx="21716">
                  <c:v>-0.29639900000000002</c:v>
                </c:pt>
                <c:pt idx="21717">
                  <c:v>-0.29419899999999999</c:v>
                </c:pt>
                <c:pt idx="21718">
                  <c:v>-0.291709</c:v>
                </c:pt>
                <c:pt idx="21719">
                  <c:v>-0.28916900000000001</c:v>
                </c:pt>
                <c:pt idx="21720">
                  <c:v>-0.28666700000000001</c:v>
                </c:pt>
                <c:pt idx="21721">
                  <c:v>-0.28391699999999997</c:v>
                </c:pt>
                <c:pt idx="21722">
                  <c:v>-0.281273</c:v>
                </c:pt>
                <c:pt idx="21723">
                  <c:v>-0.27867999999999998</c:v>
                </c:pt>
                <c:pt idx="21724">
                  <c:v>-0.275839</c:v>
                </c:pt>
                <c:pt idx="21725">
                  <c:v>-0.27301900000000001</c:v>
                </c:pt>
                <c:pt idx="21726">
                  <c:v>-0.27029599999999998</c:v>
                </c:pt>
                <c:pt idx="21727">
                  <c:v>-0.26710899999999999</c:v>
                </c:pt>
                <c:pt idx="21728">
                  <c:v>-0.26430399999999998</c:v>
                </c:pt>
                <c:pt idx="21729">
                  <c:v>-0.26125900000000002</c:v>
                </c:pt>
                <c:pt idx="21730">
                  <c:v>-0.25819199999999998</c:v>
                </c:pt>
                <c:pt idx="21731">
                  <c:v>-0.255135</c:v>
                </c:pt>
                <c:pt idx="21732">
                  <c:v>-0.25163099999999999</c:v>
                </c:pt>
                <c:pt idx="21733">
                  <c:v>-0.248783</c:v>
                </c:pt>
                <c:pt idx="21734">
                  <c:v>-0.24542600000000001</c:v>
                </c:pt>
                <c:pt idx="21735">
                  <c:v>-0.242032</c:v>
                </c:pt>
                <c:pt idx="21736">
                  <c:v>-0.23852300000000001</c:v>
                </c:pt>
                <c:pt idx="21737">
                  <c:v>-0.23527300000000001</c:v>
                </c:pt>
                <c:pt idx="21738">
                  <c:v>-0.23178099999999999</c:v>
                </c:pt>
                <c:pt idx="21739">
                  <c:v>-0.228242</c:v>
                </c:pt>
                <c:pt idx="21740">
                  <c:v>-0.224663</c:v>
                </c:pt>
                <c:pt idx="21741">
                  <c:v>-0.22101699999999999</c:v>
                </c:pt>
                <c:pt idx="21742">
                  <c:v>-0.217501</c:v>
                </c:pt>
                <c:pt idx="21743">
                  <c:v>-0.21364900000000001</c:v>
                </c:pt>
                <c:pt idx="21744">
                  <c:v>-0.21013599999999999</c:v>
                </c:pt>
                <c:pt idx="21745">
                  <c:v>-0.206181</c:v>
                </c:pt>
                <c:pt idx="21746">
                  <c:v>-0.202567</c:v>
                </c:pt>
                <c:pt idx="21747">
                  <c:v>-0.19863700000000001</c:v>
                </c:pt>
                <c:pt idx="21748">
                  <c:v>-0.194688</c:v>
                </c:pt>
                <c:pt idx="21749">
                  <c:v>-0.191106</c:v>
                </c:pt>
                <c:pt idx="21750">
                  <c:v>-0.18711</c:v>
                </c:pt>
                <c:pt idx="21751">
                  <c:v>-0.183285</c:v>
                </c:pt>
                <c:pt idx="21752">
                  <c:v>-0.17934900000000001</c:v>
                </c:pt>
                <c:pt idx="21753">
                  <c:v>-0.17544299999999999</c:v>
                </c:pt>
                <c:pt idx="21754">
                  <c:v>-0.17164499999999999</c:v>
                </c:pt>
                <c:pt idx="21755">
                  <c:v>-0.16773299999999999</c:v>
                </c:pt>
                <c:pt idx="21756">
                  <c:v>-0.16362399999999999</c:v>
                </c:pt>
                <c:pt idx="21757">
                  <c:v>-0.15958800000000001</c:v>
                </c:pt>
                <c:pt idx="21758">
                  <c:v>-0.15563299999999999</c:v>
                </c:pt>
                <c:pt idx="21759">
                  <c:v>-0.15148200000000001</c:v>
                </c:pt>
                <c:pt idx="21760">
                  <c:v>-0.14765500000000001</c:v>
                </c:pt>
                <c:pt idx="21761">
                  <c:v>-0.14316699999999999</c:v>
                </c:pt>
                <c:pt idx="21762">
                  <c:v>-0.139321</c:v>
                </c:pt>
                <c:pt idx="21763">
                  <c:v>-0.13508700000000001</c:v>
                </c:pt>
                <c:pt idx="21764">
                  <c:v>-0.131048</c:v>
                </c:pt>
                <c:pt idx="21765">
                  <c:v>-0.127049</c:v>
                </c:pt>
                <c:pt idx="21766">
                  <c:v>-0.122853</c:v>
                </c:pt>
                <c:pt idx="21767">
                  <c:v>-0.118821</c:v>
                </c:pt>
                <c:pt idx="21768">
                  <c:v>-0.114707</c:v>
                </c:pt>
                <c:pt idx="21769">
                  <c:v>-0.110496</c:v>
                </c:pt>
                <c:pt idx="21770">
                  <c:v>-0.106438</c:v>
                </c:pt>
                <c:pt idx="21771">
                  <c:v>-0.10245700000000001</c:v>
                </c:pt>
                <c:pt idx="21772">
                  <c:v>-9.8259399999999997E-2</c:v>
                </c:pt>
                <c:pt idx="21773">
                  <c:v>-9.4312900000000005E-2</c:v>
                </c:pt>
                <c:pt idx="21774">
                  <c:v>-9.0019699999999994E-2</c:v>
                </c:pt>
                <c:pt idx="21775">
                  <c:v>-8.6149500000000004E-2</c:v>
                </c:pt>
                <c:pt idx="21776">
                  <c:v>-8.2063300000000006E-2</c:v>
                </c:pt>
                <c:pt idx="21777">
                  <c:v>-7.8042500000000001E-2</c:v>
                </c:pt>
                <c:pt idx="21778">
                  <c:v>-7.4038900000000005E-2</c:v>
                </c:pt>
                <c:pt idx="21779">
                  <c:v>-6.98989E-2</c:v>
                </c:pt>
                <c:pt idx="21780">
                  <c:v>-6.5938399999999994E-2</c:v>
                </c:pt>
                <c:pt idx="21781">
                  <c:v>-6.2092700000000001E-2</c:v>
                </c:pt>
                <c:pt idx="21782">
                  <c:v>-5.8082000000000002E-2</c:v>
                </c:pt>
                <c:pt idx="21783">
                  <c:v>-5.4069300000000001E-2</c:v>
                </c:pt>
                <c:pt idx="21784">
                  <c:v>-5.0155100000000001E-2</c:v>
                </c:pt>
                <c:pt idx="21785">
                  <c:v>-4.6219000000000003E-2</c:v>
                </c:pt>
                <c:pt idx="21786">
                  <c:v>-4.2256000000000002E-2</c:v>
                </c:pt>
                <c:pt idx="21787">
                  <c:v>-3.8516000000000002E-2</c:v>
                </c:pt>
                <c:pt idx="21788">
                  <c:v>-3.4490199999999999E-2</c:v>
                </c:pt>
                <c:pt idx="21789">
                  <c:v>-3.09438E-2</c:v>
                </c:pt>
                <c:pt idx="21790">
                  <c:v>-2.6675000000000001E-2</c:v>
                </c:pt>
                <c:pt idx="21791">
                  <c:v>-2.3316900000000002E-2</c:v>
                </c:pt>
                <c:pt idx="21792">
                  <c:v>-1.9343200000000001E-2</c:v>
                </c:pt>
                <c:pt idx="21793">
                  <c:v>-1.55385E-2</c:v>
                </c:pt>
                <c:pt idx="21794">
                  <c:v>-1.1971600000000001E-2</c:v>
                </c:pt>
                <c:pt idx="21795">
                  <c:v>-8.0125000000000005E-3</c:v>
                </c:pt>
                <c:pt idx="21796">
                  <c:v>-4.3958000000000001E-3</c:v>
                </c:pt>
                <c:pt idx="21797">
                  <c:v>-7.3845599999999996E-4</c:v>
                </c:pt>
                <c:pt idx="21798">
                  <c:v>2.9957600000000001E-3</c:v>
                </c:pt>
                <c:pt idx="21799">
                  <c:v>6.6944500000000002E-3</c:v>
                </c:pt>
                <c:pt idx="21800">
                  <c:v>1.0359500000000001E-2</c:v>
                </c:pt>
                <c:pt idx="21801">
                  <c:v>1.4001899999999999E-2</c:v>
                </c:pt>
                <c:pt idx="21802">
                  <c:v>1.73648E-2</c:v>
                </c:pt>
                <c:pt idx="21803">
                  <c:v>2.1011800000000001E-2</c:v>
                </c:pt>
                <c:pt idx="21804">
                  <c:v>2.44902E-2</c:v>
                </c:pt>
                <c:pt idx="21805">
                  <c:v>2.7801800000000002E-2</c:v>
                </c:pt>
                <c:pt idx="21806">
                  <c:v>3.1475000000000003E-2</c:v>
                </c:pt>
                <c:pt idx="21807">
                  <c:v>3.4625599999999999E-2</c:v>
                </c:pt>
                <c:pt idx="21808">
                  <c:v>3.8144600000000001E-2</c:v>
                </c:pt>
                <c:pt idx="21809">
                  <c:v>4.1480999999999997E-2</c:v>
                </c:pt>
                <c:pt idx="21810">
                  <c:v>4.4680400000000002E-2</c:v>
                </c:pt>
                <c:pt idx="21811">
                  <c:v>4.8222000000000001E-2</c:v>
                </c:pt>
                <c:pt idx="21812">
                  <c:v>5.1458400000000001E-2</c:v>
                </c:pt>
                <c:pt idx="21813">
                  <c:v>5.4594900000000002E-2</c:v>
                </c:pt>
                <c:pt idx="21814">
                  <c:v>5.7929899999999999E-2</c:v>
                </c:pt>
                <c:pt idx="21815">
                  <c:v>6.12264E-2</c:v>
                </c:pt>
                <c:pt idx="21816">
                  <c:v>6.4536200000000002E-2</c:v>
                </c:pt>
                <c:pt idx="21817">
                  <c:v>6.7676700000000006E-2</c:v>
                </c:pt>
                <c:pt idx="21818">
                  <c:v>7.0896500000000001E-2</c:v>
                </c:pt>
                <c:pt idx="21819">
                  <c:v>7.4173900000000001E-2</c:v>
                </c:pt>
                <c:pt idx="21820">
                  <c:v>7.7299999999999994E-2</c:v>
                </c:pt>
                <c:pt idx="21821">
                  <c:v>8.0479499999999995E-2</c:v>
                </c:pt>
                <c:pt idx="21822">
                  <c:v>8.3870299999999995E-2</c:v>
                </c:pt>
                <c:pt idx="21823">
                  <c:v>8.6728299999999994E-2</c:v>
                </c:pt>
                <c:pt idx="21824">
                  <c:v>8.9967199999999997E-2</c:v>
                </c:pt>
                <c:pt idx="21825">
                  <c:v>9.3275999999999998E-2</c:v>
                </c:pt>
                <c:pt idx="21826">
                  <c:v>9.6226099999999995E-2</c:v>
                </c:pt>
                <c:pt idx="21827">
                  <c:v>9.9374900000000002E-2</c:v>
                </c:pt>
                <c:pt idx="21828">
                  <c:v>0.102421</c:v>
                </c:pt>
                <c:pt idx="21829">
                  <c:v>0.105392</c:v>
                </c:pt>
                <c:pt idx="21830">
                  <c:v>0.108583</c:v>
                </c:pt>
                <c:pt idx="21831">
                  <c:v>0.11146399999999999</c:v>
                </c:pt>
                <c:pt idx="21832">
                  <c:v>0.114648</c:v>
                </c:pt>
                <c:pt idx="21833">
                  <c:v>0.11747199999999999</c:v>
                </c:pt>
                <c:pt idx="21834">
                  <c:v>0.120467</c:v>
                </c:pt>
                <c:pt idx="21835">
                  <c:v>0.1235</c:v>
                </c:pt>
                <c:pt idx="21836">
                  <c:v>0.126331</c:v>
                </c:pt>
                <c:pt idx="21837">
                  <c:v>0.129524</c:v>
                </c:pt>
                <c:pt idx="21838">
                  <c:v>0.13244300000000001</c:v>
                </c:pt>
                <c:pt idx="21839">
                  <c:v>0.13547200000000001</c:v>
                </c:pt>
                <c:pt idx="21840">
                  <c:v>0.138573</c:v>
                </c:pt>
                <c:pt idx="21841">
                  <c:v>0.141539</c:v>
                </c:pt>
                <c:pt idx="21842">
                  <c:v>0.14463599999999999</c:v>
                </c:pt>
                <c:pt idx="21843">
                  <c:v>0.14752599999999999</c:v>
                </c:pt>
                <c:pt idx="21844">
                  <c:v>0.15060699999999999</c:v>
                </c:pt>
                <c:pt idx="21845">
                  <c:v>0.15351200000000001</c:v>
                </c:pt>
                <c:pt idx="21846">
                  <c:v>0.15664800000000001</c:v>
                </c:pt>
                <c:pt idx="21847">
                  <c:v>0.15965799999999999</c:v>
                </c:pt>
                <c:pt idx="21848">
                  <c:v>0.16276099999999999</c:v>
                </c:pt>
                <c:pt idx="21849">
                  <c:v>0.16562299999999999</c:v>
                </c:pt>
                <c:pt idx="21850">
                  <c:v>0.16856199999999999</c:v>
                </c:pt>
                <c:pt idx="21851">
                  <c:v>0.17186499999999999</c:v>
                </c:pt>
                <c:pt idx="21852">
                  <c:v>0.174623</c:v>
                </c:pt>
                <c:pt idx="21853">
                  <c:v>0.17798900000000001</c:v>
                </c:pt>
                <c:pt idx="21854">
                  <c:v>0.180843</c:v>
                </c:pt>
                <c:pt idx="21855">
                  <c:v>0.183782</c:v>
                </c:pt>
                <c:pt idx="21856">
                  <c:v>0.18710099999999999</c:v>
                </c:pt>
                <c:pt idx="21857">
                  <c:v>0.189966</c:v>
                </c:pt>
                <c:pt idx="21858">
                  <c:v>0.19315499999999999</c:v>
                </c:pt>
                <c:pt idx="21859">
                  <c:v>0.19614500000000001</c:v>
                </c:pt>
                <c:pt idx="21860">
                  <c:v>0.19917499999999999</c:v>
                </c:pt>
                <c:pt idx="21861">
                  <c:v>0.20249600000000001</c:v>
                </c:pt>
                <c:pt idx="21862">
                  <c:v>0.20543800000000001</c:v>
                </c:pt>
                <c:pt idx="21863">
                  <c:v>0.20871200000000001</c:v>
                </c:pt>
                <c:pt idx="21864">
                  <c:v>0.21193600000000001</c:v>
                </c:pt>
                <c:pt idx="21865">
                  <c:v>0.214947</c:v>
                </c:pt>
                <c:pt idx="21866">
                  <c:v>0.21815899999999999</c:v>
                </c:pt>
                <c:pt idx="21867">
                  <c:v>0.221471</c:v>
                </c:pt>
                <c:pt idx="21868">
                  <c:v>0.22461800000000001</c:v>
                </c:pt>
                <c:pt idx="21869">
                  <c:v>0.227851</c:v>
                </c:pt>
                <c:pt idx="21870">
                  <c:v>0.23100699999999999</c:v>
                </c:pt>
                <c:pt idx="21871">
                  <c:v>0.234233</c:v>
                </c:pt>
                <c:pt idx="21872">
                  <c:v>0.23728299999999999</c:v>
                </c:pt>
                <c:pt idx="21873">
                  <c:v>0.24068500000000001</c:v>
                </c:pt>
                <c:pt idx="21874">
                  <c:v>0.244084</c:v>
                </c:pt>
                <c:pt idx="21875">
                  <c:v>0.24720400000000001</c:v>
                </c:pt>
                <c:pt idx="21876">
                  <c:v>0.25045299999999998</c:v>
                </c:pt>
                <c:pt idx="21877">
                  <c:v>0.253772</c:v>
                </c:pt>
                <c:pt idx="21878">
                  <c:v>0.25734299999999999</c:v>
                </c:pt>
                <c:pt idx="21879">
                  <c:v>0.26050899999999999</c:v>
                </c:pt>
                <c:pt idx="21880">
                  <c:v>0.26392100000000002</c:v>
                </c:pt>
                <c:pt idx="21881">
                  <c:v>0.267123</c:v>
                </c:pt>
                <c:pt idx="21882">
                  <c:v>0.27058100000000002</c:v>
                </c:pt>
                <c:pt idx="21883">
                  <c:v>0.273926</c:v>
                </c:pt>
                <c:pt idx="21884">
                  <c:v>0.27727499999999999</c:v>
                </c:pt>
                <c:pt idx="21885">
                  <c:v>0.28078500000000001</c:v>
                </c:pt>
                <c:pt idx="21886">
                  <c:v>0.28397099999999997</c:v>
                </c:pt>
                <c:pt idx="21887">
                  <c:v>0.28748000000000001</c:v>
                </c:pt>
                <c:pt idx="21888">
                  <c:v>0.29086000000000001</c:v>
                </c:pt>
                <c:pt idx="21889">
                  <c:v>0.29429</c:v>
                </c:pt>
                <c:pt idx="21890">
                  <c:v>0.297846</c:v>
                </c:pt>
                <c:pt idx="21891">
                  <c:v>0.301014</c:v>
                </c:pt>
                <c:pt idx="21892">
                  <c:v>0.30445</c:v>
                </c:pt>
                <c:pt idx="21893">
                  <c:v>0.30804999999999999</c:v>
                </c:pt>
                <c:pt idx="21894">
                  <c:v>0.31139600000000001</c:v>
                </c:pt>
                <c:pt idx="21895">
                  <c:v>0.315029</c:v>
                </c:pt>
                <c:pt idx="21896">
                  <c:v>0.31832300000000002</c:v>
                </c:pt>
                <c:pt idx="21897">
                  <c:v>0.32178299999999999</c:v>
                </c:pt>
                <c:pt idx="21898">
                  <c:v>0.32530300000000001</c:v>
                </c:pt>
                <c:pt idx="21899">
                  <c:v>0.32869500000000001</c:v>
                </c:pt>
                <c:pt idx="21900">
                  <c:v>0.332314</c:v>
                </c:pt>
                <c:pt idx="21901">
                  <c:v>0.33567599999999997</c:v>
                </c:pt>
                <c:pt idx="21902">
                  <c:v>0.33909699999999998</c:v>
                </c:pt>
                <c:pt idx="21903">
                  <c:v>0.34239799999999998</c:v>
                </c:pt>
                <c:pt idx="21904">
                  <c:v>0.34594399999999997</c:v>
                </c:pt>
                <c:pt idx="21905">
                  <c:v>0.349304</c:v>
                </c:pt>
                <c:pt idx="21906">
                  <c:v>0.35262399999999999</c:v>
                </c:pt>
                <c:pt idx="21907">
                  <c:v>0.35603699999999999</c:v>
                </c:pt>
                <c:pt idx="21908">
                  <c:v>0.359099</c:v>
                </c:pt>
                <c:pt idx="21909">
                  <c:v>0.36269400000000002</c:v>
                </c:pt>
                <c:pt idx="21910">
                  <c:v>0.36598999999999998</c:v>
                </c:pt>
                <c:pt idx="21911">
                  <c:v>0.36930200000000002</c:v>
                </c:pt>
                <c:pt idx="21912">
                  <c:v>0.37256800000000001</c:v>
                </c:pt>
                <c:pt idx="21913">
                  <c:v>0.375865</c:v>
                </c:pt>
                <c:pt idx="21914">
                  <c:v>0.37923299999999999</c:v>
                </c:pt>
                <c:pt idx="21915">
                  <c:v>0.38253599999999999</c:v>
                </c:pt>
                <c:pt idx="21916">
                  <c:v>0.38579000000000002</c:v>
                </c:pt>
                <c:pt idx="21917">
                  <c:v>0.38904300000000003</c:v>
                </c:pt>
                <c:pt idx="21918">
                  <c:v>0.392177</c:v>
                </c:pt>
                <c:pt idx="21919">
                  <c:v>0.395204</c:v>
                </c:pt>
                <c:pt idx="21920">
                  <c:v>0.39832899999999999</c:v>
                </c:pt>
                <c:pt idx="21921">
                  <c:v>0.40121099999999998</c:v>
                </c:pt>
                <c:pt idx="21922">
                  <c:v>0.40435199999999999</c:v>
                </c:pt>
                <c:pt idx="21923">
                  <c:v>0.40725699999999998</c:v>
                </c:pt>
                <c:pt idx="21924">
                  <c:v>0.41005900000000001</c:v>
                </c:pt>
                <c:pt idx="21925">
                  <c:v>0.41308499999999998</c:v>
                </c:pt>
                <c:pt idx="21926">
                  <c:v>0.41598800000000002</c:v>
                </c:pt>
                <c:pt idx="21927">
                  <c:v>0.41889700000000002</c:v>
                </c:pt>
                <c:pt idx="21928">
                  <c:v>0.42168299999999997</c:v>
                </c:pt>
                <c:pt idx="21929">
                  <c:v>0.42438100000000001</c:v>
                </c:pt>
                <c:pt idx="21930">
                  <c:v>0.42686800000000003</c:v>
                </c:pt>
                <c:pt idx="21931">
                  <c:v>0.42964200000000002</c:v>
                </c:pt>
                <c:pt idx="21932">
                  <c:v>0.43215900000000002</c:v>
                </c:pt>
                <c:pt idx="21933">
                  <c:v>0.434643</c:v>
                </c:pt>
                <c:pt idx="21934">
                  <c:v>0.436975</c:v>
                </c:pt>
                <c:pt idx="21935">
                  <c:v>0.43915900000000002</c:v>
                </c:pt>
                <c:pt idx="21936">
                  <c:v>0.44160100000000002</c:v>
                </c:pt>
                <c:pt idx="21937">
                  <c:v>0.44382899999999997</c:v>
                </c:pt>
                <c:pt idx="21938">
                  <c:v>0.446127</c:v>
                </c:pt>
                <c:pt idx="21939">
                  <c:v>0.44824999999999998</c:v>
                </c:pt>
                <c:pt idx="21940">
                  <c:v>0.45022699999999999</c:v>
                </c:pt>
                <c:pt idx="21941">
                  <c:v>0.45238200000000001</c:v>
                </c:pt>
                <c:pt idx="21942">
                  <c:v>0.45435300000000001</c:v>
                </c:pt>
                <c:pt idx="21943">
                  <c:v>0.45622600000000002</c:v>
                </c:pt>
                <c:pt idx="21944">
                  <c:v>0.45800299999999999</c:v>
                </c:pt>
                <c:pt idx="21945">
                  <c:v>0.45973799999999998</c:v>
                </c:pt>
                <c:pt idx="21946">
                  <c:v>0.46134500000000001</c:v>
                </c:pt>
                <c:pt idx="21947">
                  <c:v>0.46296799999999999</c:v>
                </c:pt>
                <c:pt idx="21948">
                  <c:v>0.464507</c:v>
                </c:pt>
                <c:pt idx="21949">
                  <c:v>0.46595500000000001</c:v>
                </c:pt>
                <c:pt idx="21950">
                  <c:v>0.46714299999999997</c:v>
                </c:pt>
                <c:pt idx="21951">
                  <c:v>0.46847499999999997</c:v>
                </c:pt>
                <c:pt idx="21952">
                  <c:v>0.46964299999999998</c:v>
                </c:pt>
                <c:pt idx="21953">
                  <c:v>0.47075</c:v>
                </c:pt>
                <c:pt idx="21954">
                  <c:v>0.47192600000000001</c:v>
                </c:pt>
                <c:pt idx="21955">
                  <c:v>0.47266900000000001</c:v>
                </c:pt>
                <c:pt idx="21956">
                  <c:v>0.47339199999999998</c:v>
                </c:pt>
                <c:pt idx="21957">
                  <c:v>0.474159</c:v>
                </c:pt>
                <c:pt idx="21958">
                  <c:v>0.47490500000000002</c:v>
                </c:pt>
                <c:pt idx="21959">
                  <c:v>0.47550500000000001</c:v>
                </c:pt>
                <c:pt idx="21960">
                  <c:v>0.47604600000000002</c:v>
                </c:pt>
                <c:pt idx="21961">
                  <c:v>0.476441</c:v>
                </c:pt>
                <c:pt idx="21962">
                  <c:v>0.476719</c:v>
                </c:pt>
                <c:pt idx="21963">
                  <c:v>0.47725299999999998</c:v>
                </c:pt>
                <c:pt idx="21964">
                  <c:v>0.47752</c:v>
                </c:pt>
                <c:pt idx="21965">
                  <c:v>0.47780899999999998</c:v>
                </c:pt>
                <c:pt idx="21966">
                  <c:v>0.47786000000000001</c:v>
                </c:pt>
                <c:pt idx="21967">
                  <c:v>0.47784900000000002</c:v>
                </c:pt>
                <c:pt idx="21968">
                  <c:v>0.47778599999999999</c:v>
                </c:pt>
                <c:pt idx="21969">
                  <c:v>0.47767700000000002</c:v>
                </c:pt>
                <c:pt idx="21970">
                  <c:v>0.47754400000000002</c:v>
                </c:pt>
                <c:pt idx="21971">
                  <c:v>0.47705999999999998</c:v>
                </c:pt>
                <c:pt idx="21972">
                  <c:v>0.47647200000000001</c:v>
                </c:pt>
                <c:pt idx="21973">
                  <c:v>0.475989</c:v>
                </c:pt>
                <c:pt idx="21974">
                  <c:v>0.47546100000000002</c:v>
                </c:pt>
                <c:pt idx="21975">
                  <c:v>0.47472500000000001</c:v>
                </c:pt>
                <c:pt idx="21976">
                  <c:v>0.47372599999999998</c:v>
                </c:pt>
                <c:pt idx="21977">
                  <c:v>0.47306500000000001</c:v>
                </c:pt>
                <c:pt idx="21978">
                  <c:v>0.472109</c:v>
                </c:pt>
                <c:pt idx="21979">
                  <c:v>0.471273</c:v>
                </c:pt>
                <c:pt idx="21980">
                  <c:v>0.47020600000000001</c:v>
                </c:pt>
                <c:pt idx="21981">
                  <c:v>0.46938999999999997</c:v>
                </c:pt>
                <c:pt idx="21982">
                  <c:v>0.46811399999999997</c:v>
                </c:pt>
                <c:pt idx="21983">
                  <c:v>0.46689399999999998</c:v>
                </c:pt>
                <c:pt idx="21984">
                  <c:v>0.46580500000000002</c:v>
                </c:pt>
                <c:pt idx="21985">
                  <c:v>0.46457999999999999</c:v>
                </c:pt>
                <c:pt idx="21986">
                  <c:v>0.463115</c:v>
                </c:pt>
                <c:pt idx="21987">
                  <c:v>0.46149800000000002</c:v>
                </c:pt>
                <c:pt idx="21988">
                  <c:v>0.459895</c:v>
                </c:pt>
                <c:pt idx="21989">
                  <c:v>0.45810800000000002</c:v>
                </c:pt>
                <c:pt idx="21990">
                  <c:v>0.45666000000000001</c:v>
                </c:pt>
                <c:pt idx="21991">
                  <c:v>0.454675</c:v>
                </c:pt>
                <c:pt idx="21992">
                  <c:v>0.45291799999999999</c:v>
                </c:pt>
                <c:pt idx="21993">
                  <c:v>0.45096399999999998</c:v>
                </c:pt>
                <c:pt idx="21994">
                  <c:v>0.44894099999999998</c:v>
                </c:pt>
                <c:pt idx="21995">
                  <c:v>0.44706499999999999</c:v>
                </c:pt>
                <c:pt idx="21996">
                  <c:v>0.44492500000000001</c:v>
                </c:pt>
                <c:pt idx="21997">
                  <c:v>0.44291399999999997</c:v>
                </c:pt>
                <c:pt idx="21998">
                  <c:v>0.44068000000000002</c:v>
                </c:pt>
                <c:pt idx="21999">
                  <c:v>0.438558</c:v>
                </c:pt>
                <c:pt idx="22000">
                  <c:v>0.43630200000000002</c:v>
                </c:pt>
                <c:pt idx="22001">
                  <c:v>0.43418400000000001</c:v>
                </c:pt>
                <c:pt idx="22002">
                  <c:v>0.43165999999999999</c:v>
                </c:pt>
                <c:pt idx="22003">
                  <c:v>0.42940600000000001</c:v>
                </c:pt>
                <c:pt idx="22004">
                  <c:v>0.42708499999999999</c:v>
                </c:pt>
                <c:pt idx="22005">
                  <c:v>0.42443599999999998</c:v>
                </c:pt>
                <c:pt idx="22006">
                  <c:v>0.42228300000000002</c:v>
                </c:pt>
                <c:pt idx="22007">
                  <c:v>0.41946099999999997</c:v>
                </c:pt>
                <c:pt idx="22008">
                  <c:v>0.41692000000000001</c:v>
                </c:pt>
                <c:pt idx="22009">
                  <c:v>0.41413299999999997</c:v>
                </c:pt>
                <c:pt idx="22010">
                  <c:v>0.41159699999999999</c:v>
                </c:pt>
                <c:pt idx="22011">
                  <c:v>0.40880100000000003</c:v>
                </c:pt>
                <c:pt idx="22012">
                  <c:v>0.40606599999999998</c:v>
                </c:pt>
                <c:pt idx="22013">
                  <c:v>0.40320099999999998</c:v>
                </c:pt>
                <c:pt idx="22014">
                  <c:v>0.40032699999999999</c:v>
                </c:pt>
                <c:pt idx="22015">
                  <c:v>0.397559</c:v>
                </c:pt>
                <c:pt idx="22016">
                  <c:v>0.39463300000000001</c:v>
                </c:pt>
                <c:pt idx="22017">
                  <c:v>0.39193</c:v>
                </c:pt>
                <c:pt idx="22018">
                  <c:v>0.38884000000000002</c:v>
                </c:pt>
                <c:pt idx="22019">
                  <c:v>0.38596799999999998</c:v>
                </c:pt>
                <c:pt idx="22020">
                  <c:v>0.383104</c:v>
                </c:pt>
                <c:pt idx="22021">
                  <c:v>0.37993700000000002</c:v>
                </c:pt>
                <c:pt idx="22022">
                  <c:v>0.37710900000000003</c:v>
                </c:pt>
                <c:pt idx="22023">
                  <c:v>0.37400499999999998</c:v>
                </c:pt>
                <c:pt idx="22024">
                  <c:v>0.37090600000000001</c:v>
                </c:pt>
                <c:pt idx="22025">
                  <c:v>0.36784600000000001</c:v>
                </c:pt>
                <c:pt idx="22026">
                  <c:v>0.36465999999999998</c:v>
                </c:pt>
                <c:pt idx="22027">
                  <c:v>0.36162899999999998</c:v>
                </c:pt>
                <c:pt idx="22028">
                  <c:v>0.35831200000000002</c:v>
                </c:pt>
                <c:pt idx="22029">
                  <c:v>0.355105</c:v>
                </c:pt>
                <c:pt idx="22030">
                  <c:v>0.35195399999999999</c:v>
                </c:pt>
                <c:pt idx="22031">
                  <c:v>0.34885100000000002</c:v>
                </c:pt>
                <c:pt idx="22032">
                  <c:v>0.34553099999999998</c:v>
                </c:pt>
                <c:pt idx="22033">
                  <c:v>0.342505</c:v>
                </c:pt>
                <c:pt idx="22034">
                  <c:v>0.33926200000000001</c:v>
                </c:pt>
                <c:pt idx="22035">
                  <c:v>0.33594400000000002</c:v>
                </c:pt>
                <c:pt idx="22036">
                  <c:v>0.33291799999999999</c:v>
                </c:pt>
                <c:pt idx="22037">
                  <c:v>0.32954099999999997</c:v>
                </c:pt>
                <c:pt idx="22038">
                  <c:v>0.32644499999999999</c:v>
                </c:pt>
                <c:pt idx="22039">
                  <c:v>0.32300400000000001</c:v>
                </c:pt>
                <c:pt idx="22040">
                  <c:v>0.31986599999999998</c:v>
                </c:pt>
                <c:pt idx="22041">
                  <c:v>0.31667699999999999</c:v>
                </c:pt>
                <c:pt idx="22042">
                  <c:v>0.31346000000000002</c:v>
                </c:pt>
                <c:pt idx="22043">
                  <c:v>0.31018600000000002</c:v>
                </c:pt>
                <c:pt idx="22044">
                  <c:v>0.30700100000000002</c:v>
                </c:pt>
                <c:pt idx="22045">
                  <c:v>0.30392400000000003</c:v>
                </c:pt>
                <c:pt idx="22046">
                  <c:v>0.30065700000000001</c:v>
                </c:pt>
                <c:pt idx="22047">
                  <c:v>0.29755100000000001</c:v>
                </c:pt>
                <c:pt idx="22048">
                  <c:v>0.29421999999999998</c:v>
                </c:pt>
                <c:pt idx="22049">
                  <c:v>0.29106500000000002</c:v>
                </c:pt>
                <c:pt idx="22050">
                  <c:v>0.28803600000000001</c:v>
                </c:pt>
                <c:pt idx="22051">
                  <c:v>0.284441</c:v>
                </c:pt>
                <c:pt idx="22052">
                  <c:v>0.281524</c:v>
                </c:pt>
                <c:pt idx="22053">
                  <c:v>0.27805999999999997</c:v>
                </c:pt>
                <c:pt idx="22054">
                  <c:v>0.274868</c:v>
                </c:pt>
                <c:pt idx="22055">
                  <c:v>0.27171099999999998</c:v>
                </c:pt>
                <c:pt idx="22056">
                  <c:v>0.268515</c:v>
                </c:pt>
                <c:pt idx="22057">
                  <c:v>0.26551799999999998</c:v>
                </c:pt>
                <c:pt idx="22058">
                  <c:v>0.26221699999999998</c:v>
                </c:pt>
                <c:pt idx="22059">
                  <c:v>0.25904500000000003</c:v>
                </c:pt>
                <c:pt idx="22060">
                  <c:v>0.25607400000000002</c:v>
                </c:pt>
                <c:pt idx="22061">
                  <c:v>0.25294100000000003</c:v>
                </c:pt>
                <c:pt idx="22062">
                  <c:v>0.249974</c:v>
                </c:pt>
                <c:pt idx="22063">
                  <c:v>0.246866</c:v>
                </c:pt>
                <c:pt idx="22064">
                  <c:v>0.24371100000000001</c:v>
                </c:pt>
                <c:pt idx="22065">
                  <c:v>0.24076600000000001</c:v>
                </c:pt>
                <c:pt idx="22066">
                  <c:v>0.237536</c:v>
                </c:pt>
                <c:pt idx="22067">
                  <c:v>0.23453199999999999</c:v>
                </c:pt>
                <c:pt idx="22068">
                  <c:v>0.23154</c:v>
                </c:pt>
                <c:pt idx="22069">
                  <c:v>0.22841</c:v>
                </c:pt>
                <c:pt idx="22070">
                  <c:v>0.22508800000000001</c:v>
                </c:pt>
                <c:pt idx="22071">
                  <c:v>0.222139</c:v>
                </c:pt>
                <c:pt idx="22072">
                  <c:v>0.21907599999999999</c:v>
                </c:pt>
                <c:pt idx="22073">
                  <c:v>0.21598100000000001</c:v>
                </c:pt>
                <c:pt idx="22074">
                  <c:v>0.21279200000000001</c:v>
                </c:pt>
                <c:pt idx="22075">
                  <c:v>0.209622</c:v>
                </c:pt>
                <c:pt idx="22076">
                  <c:v>0.206654</c:v>
                </c:pt>
                <c:pt idx="22077">
                  <c:v>0.20361599999999999</c:v>
                </c:pt>
                <c:pt idx="22078">
                  <c:v>0.20050000000000001</c:v>
                </c:pt>
                <c:pt idx="22079">
                  <c:v>0.19758000000000001</c:v>
                </c:pt>
                <c:pt idx="22080">
                  <c:v>0.194273</c:v>
                </c:pt>
                <c:pt idx="22081">
                  <c:v>0.19136300000000001</c:v>
                </c:pt>
                <c:pt idx="22082">
                  <c:v>0.188357</c:v>
                </c:pt>
                <c:pt idx="22083">
                  <c:v>0.185278</c:v>
                </c:pt>
                <c:pt idx="22084">
                  <c:v>0.18215999999999999</c:v>
                </c:pt>
                <c:pt idx="22085">
                  <c:v>0.17919099999999999</c:v>
                </c:pt>
                <c:pt idx="22086">
                  <c:v>0.17594499999999999</c:v>
                </c:pt>
                <c:pt idx="22087">
                  <c:v>0.17316799999999999</c:v>
                </c:pt>
                <c:pt idx="22088">
                  <c:v>0.169988</c:v>
                </c:pt>
                <c:pt idx="22089">
                  <c:v>0.16689899999999999</c:v>
                </c:pt>
                <c:pt idx="22090">
                  <c:v>0.16380800000000001</c:v>
                </c:pt>
                <c:pt idx="22091">
                  <c:v>0.16051399999999999</c:v>
                </c:pt>
                <c:pt idx="22092">
                  <c:v>0.157634</c:v>
                </c:pt>
                <c:pt idx="22093">
                  <c:v>0.15431900000000001</c:v>
                </c:pt>
                <c:pt idx="22094">
                  <c:v>0.15106800000000001</c:v>
                </c:pt>
                <c:pt idx="22095">
                  <c:v>0.14812800000000001</c:v>
                </c:pt>
                <c:pt idx="22096">
                  <c:v>0.14477000000000001</c:v>
                </c:pt>
                <c:pt idx="22097">
                  <c:v>0.14172199999999999</c:v>
                </c:pt>
                <c:pt idx="22098">
                  <c:v>0.138493</c:v>
                </c:pt>
                <c:pt idx="22099">
                  <c:v>0.13545199999999999</c:v>
                </c:pt>
                <c:pt idx="22100">
                  <c:v>0.132101</c:v>
                </c:pt>
                <c:pt idx="22101">
                  <c:v>0.12914900000000001</c:v>
                </c:pt>
                <c:pt idx="22102">
                  <c:v>0.12569</c:v>
                </c:pt>
                <c:pt idx="22103">
                  <c:v>0.122507</c:v>
                </c:pt>
                <c:pt idx="22104">
                  <c:v>0.11931600000000001</c:v>
                </c:pt>
                <c:pt idx="22105">
                  <c:v>0.11597</c:v>
                </c:pt>
                <c:pt idx="22106">
                  <c:v>0.11277</c:v>
                </c:pt>
                <c:pt idx="22107">
                  <c:v>0.109088</c:v>
                </c:pt>
                <c:pt idx="22108">
                  <c:v>0.106068</c:v>
                </c:pt>
                <c:pt idx="22109">
                  <c:v>0.10269399999999999</c:v>
                </c:pt>
                <c:pt idx="22110">
                  <c:v>9.9314899999999998E-2</c:v>
                </c:pt>
                <c:pt idx="22111">
                  <c:v>9.5981399999999994E-2</c:v>
                </c:pt>
                <c:pt idx="22112">
                  <c:v>9.24315E-2</c:v>
                </c:pt>
                <c:pt idx="22113">
                  <c:v>8.9069800000000005E-2</c:v>
                </c:pt>
                <c:pt idx="22114">
                  <c:v>8.5636500000000004E-2</c:v>
                </c:pt>
                <c:pt idx="22115">
                  <c:v>8.2237400000000002E-2</c:v>
                </c:pt>
                <c:pt idx="22116">
                  <c:v>7.8678300000000007E-2</c:v>
                </c:pt>
                <c:pt idx="22117">
                  <c:v>7.5153700000000004E-2</c:v>
                </c:pt>
                <c:pt idx="22118">
                  <c:v>7.1490899999999996E-2</c:v>
                </c:pt>
                <c:pt idx="22119">
                  <c:v>6.8053900000000001E-2</c:v>
                </c:pt>
                <c:pt idx="22120">
                  <c:v>6.4495700000000003E-2</c:v>
                </c:pt>
                <c:pt idx="22121">
                  <c:v>6.0933300000000003E-2</c:v>
                </c:pt>
                <c:pt idx="22122">
                  <c:v>5.7550700000000003E-2</c:v>
                </c:pt>
                <c:pt idx="22123">
                  <c:v>5.3698599999999999E-2</c:v>
                </c:pt>
                <c:pt idx="22124">
                  <c:v>5.0142699999999998E-2</c:v>
                </c:pt>
                <c:pt idx="22125">
                  <c:v>4.6595999999999999E-2</c:v>
                </c:pt>
                <c:pt idx="22126">
                  <c:v>4.29919E-2</c:v>
                </c:pt>
                <c:pt idx="22127">
                  <c:v>3.9233200000000003E-2</c:v>
                </c:pt>
                <c:pt idx="22128">
                  <c:v>3.5764700000000003E-2</c:v>
                </c:pt>
                <c:pt idx="22129">
                  <c:v>3.1903899999999999E-2</c:v>
                </c:pt>
                <c:pt idx="22130">
                  <c:v>2.8399400000000002E-2</c:v>
                </c:pt>
                <c:pt idx="22131">
                  <c:v>2.4466399999999999E-2</c:v>
                </c:pt>
                <c:pt idx="22132">
                  <c:v>2.1034500000000001E-2</c:v>
                </c:pt>
                <c:pt idx="22133">
                  <c:v>1.703E-2</c:v>
                </c:pt>
                <c:pt idx="22134">
                  <c:v>1.3174699999999999E-2</c:v>
                </c:pt>
                <c:pt idx="22135">
                  <c:v>9.4237699999999997E-3</c:v>
                </c:pt>
                <c:pt idx="22136">
                  <c:v>5.4995199999999999E-3</c:v>
                </c:pt>
                <c:pt idx="22137">
                  <c:v>1.48745E-3</c:v>
                </c:pt>
                <c:pt idx="22138">
                  <c:v>-2.3650400000000001E-3</c:v>
                </c:pt>
                <c:pt idx="22139">
                  <c:v>-6.11817E-3</c:v>
                </c:pt>
                <c:pt idx="22140">
                  <c:v>-1.02238E-2</c:v>
                </c:pt>
                <c:pt idx="22141">
                  <c:v>-1.4216299999999999E-2</c:v>
                </c:pt>
                <c:pt idx="22142">
                  <c:v>-1.7941499999999999E-2</c:v>
                </c:pt>
                <c:pt idx="22143">
                  <c:v>-2.2071E-2</c:v>
                </c:pt>
                <c:pt idx="22144">
                  <c:v>-2.5932400000000001E-2</c:v>
                </c:pt>
                <c:pt idx="22145">
                  <c:v>-3.0031599999999999E-2</c:v>
                </c:pt>
                <c:pt idx="22146">
                  <c:v>-3.3897700000000003E-2</c:v>
                </c:pt>
                <c:pt idx="22147">
                  <c:v>-3.8059999999999997E-2</c:v>
                </c:pt>
                <c:pt idx="22148">
                  <c:v>-4.1826099999999998E-2</c:v>
                </c:pt>
                <c:pt idx="22149">
                  <c:v>-4.5853199999999997E-2</c:v>
                </c:pt>
                <c:pt idx="22150">
                  <c:v>-5.0070499999999997E-2</c:v>
                </c:pt>
                <c:pt idx="22151">
                  <c:v>-5.3964600000000001E-2</c:v>
                </c:pt>
                <c:pt idx="22152">
                  <c:v>-5.7868700000000002E-2</c:v>
                </c:pt>
                <c:pt idx="22153">
                  <c:v>-6.1978900000000003E-2</c:v>
                </c:pt>
                <c:pt idx="22154">
                  <c:v>-6.5875400000000001E-2</c:v>
                </c:pt>
                <c:pt idx="22155">
                  <c:v>-7.0060999999999998E-2</c:v>
                </c:pt>
                <c:pt idx="22156">
                  <c:v>-7.4154899999999996E-2</c:v>
                </c:pt>
                <c:pt idx="22157">
                  <c:v>-7.8380900000000003E-2</c:v>
                </c:pt>
                <c:pt idx="22158">
                  <c:v>-8.23541E-2</c:v>
                </c:pt>
                <c:pt idx="22159">
                  <c:v>-8.6369899999999999E-2</c:v>
                </c:pt>
                <c:pt idx="22160">
                  <c:v>-9.0365200000000007E-2</c:v>
                </c:pt>
                <c:pt idx="22161">
                  <c:v>-9.4768400000000003E-2</c:v>
                </c:pt>
                <c:pt idx="22162">
                  <c:v>-9.8663600000000004E-2</c:v>
                </c:pt>
                <c:pt idx="22163">
                  <c:v>-0.102711</c:v>
                </c:pt>
                <c:pt idx="22164">
                  <c:v>-0.106751</c:v>
                </c:pt>
                <c:pt idx="22165">
                  <c:v>-0.11076999999999999</c:v>
                </c:pt>
                <c:pt idx="22166">
                  <c:v>-0.114969</c:v>
                </c:pt>
                <c:pt idx="22167">
                  <c:v>-0.118823</c:v>
                </c:pt>
                <c:pt idx="22168">
                  <c:v>-0.122915</c:v>
                </c:pt>
                <c:pt idx="22169">
                  <c:v>-0.12684699999999999</c:v>
                </c:pt>
                <c:pt idx="22170">
                  <c:v>-0.130749</c:v>
                </c:pt>
                <c:pt idx="22171">
                  <c:v>-0.13455400000000001</c:v>
                </c:pt>
                <c:pt idx="22172">
                  <c:v>-0.13869100000000001</c:v>
                </c:pt>
                <c:pt idx="22173">
                  <c:v>-0.142378</c:v>
                </c:pt>
                <c:pt idx="22174">
                  <c:v>-0.146312</c:v>
                </c:pt>
                <c:pt idx="22175">
                  <c:v>-0.15010799999999999</c:v>
                </c:pt>
                <c:pt idx="22176">
                  <c:v>-0.15390300000000001</c:v>
                </c:pt>
                <c:pt idx="22177">
                  <c:v>-0.15775800000000001</c:v>
                </c:pt>
                <c:pt idx="22178">
                  <c:v>-0.16150300000000001</c:v>
                </c:pt>
                <c:pt idx="22179">
                  <c:v>-0.16510900000000001</c:v>
                </c:pt>
                <c:pt idx="22180">
                  <c:v>-0.16872999999999999</c:v>
                </c:pt>
                <c:pt idx="22181">
                  <c:v>-0.17233699999999999</c:v>
                </c:pt>
                <c:pt idx="22182">
                  <c:v>-0.17605999999999999</c:v>
                </c:pt>
                <c:pt idx="22183">
                  <c:v>-0.17949000000000001</c:v>
                </c:pt>
                <c:pt idx="22184">
                  <c:v>-0.18312999999999999</c:v>
                </c:pt>
                <c:pt idx="22185">
                  <c:v>-0.18635699999999999</c:v>
                </c:pt>
                <c:pt idx="22186">
                  <c:v>-0.189882</c:v>
                </c:pt>
                <c:pt idx="22187">
                  <c:v>-0.19305600000000001</c:v>
                </c:pt>
                <c:pt idx="22188">
                  <c:v>-0.19663900000000001</c:v>
                </c:pt>
                <c:pt idx="22189">
                  <c:v>-0.19977600000000001</c:v>
                </c:pt>
                <c:pt idx="22190">
                  <c:v>-0.20280999999999999</c:v>
                </c:pt>
                <c:pt idx="22191">
                  <c:v>-0.20599100000000001</c:v>
                </c:pt>
                <c:pt idx="22192">
                  <c:v>-0.20907300000000001</c:v>
                </c:pt>
                <c:pt idx="22193">
                  <c:v>-0.21226300000000001</c:v>
                </c:pt>
                <c:pt idx="22194">
                  <c:v>-0.215036</c:v>
                </c:pt>
                <c:pt idx="22195">
                  <c:v>-0.218079</c:v>
                </c:pt>
                <c:pt idx="22196">
                  <c:v>-0.22092100000000001</c:v>
                </c:pt>
                <c:pt idx="22197">
                  <c:v>-0.22372300000000001</c:v>
                </c:pt>
                <c:pt idx="22198">
                  <c:v>-0.226605</c:v>
                </c:pt>
                <c:pt idx="22199">
                  <c:v>-0.22925499999999999</c:v>
                </c:pt>
                <c:pt idx="22200">
                  <c:v>-0.23180899999999999</c:v>
                </c:pt>
                <c:pt idx="22201">
                  <c:v>-0.234261</c:v>
                </c:pt>
                <c:pt idx="22202">
                  <c:v>-0.23697299999999999</c:v>
                </c:pt>
                <c:pt idx="22203">
                  <c:v>-0.23921100000000001</c:v>
                </c:pt>
                <c:pt idx="22204">
                  <c:v>-0.24184800000000001</c:v>
                </c:pt>
                <c:pt idx="22205">
                  <c:v>-0.24384400000000001</c:v>
                </c:pt>
                <c:pt idx="22206">
                  <c:v>-0.24623400000000001</c:v>
                </c:pt>
                <c:pt idx="22207">
                  <c:v>-0.24812899999999999</c:v>
                </c:pt>
                <c:pt idx="22208">
                  <c:v>-0.250334</c:v>
                </c:pt>
                <c:pt idx="22209">
                  <c:v>-0.25238500000000003</c:v>
                </c:pt>
                <c:pt idx="22210">
                  <c:v>-0.25410199999999999</c:v>
                </c:pt>
                <c:pt idx="22211">
                  <c:v>-0.25617600000000001</c:v>
                </c:pt>
                <c:pt idx="22212">
                  <c:v>-0.257799</c:v>
                </c:pt>
                <c:pt idx="22213">
                  <c:v>-0.25968599999999997</c:v>
                </c:pt>
                <c:pt idx="22214">
                  <c:v>-0.26111899999999999</c:v>
                </c:pt>
                <c:pt idx="22215">
                  <c:v>-0.26289200000000001</c:v>
                </c:pt>
                <c:pt idx="22216">
                  <c:v>-0.26441199999999998</c:v>
                </c:pt>
                <c:pt idx="22217">
                  <c:v>-0.265708</c:v>
                </c:pt>
                <c:pt idx="22218">
                  <c:v>-0.26727699999999999</c:v>
                </c:pt>
                <c:pt idx="22219">
                  <c:v>-0.268403</c:v>
                </c:pt>
                <c:pt idx="22220">
                  <c:v>-0.26999800000000002</c:v>
                </c:pt>
                <c:pt idx="22221">
                  <c:v>-0.270986</c:v>
                </c:pt>
                <c:pt idx="22222">
                  <c:v>-0.27225199999999999</c:v>
                </c:pt>
                <c:pt idx="22223">
                  <c:v>-0.27332499999999998</c:v>
                </c:pt>
                <c:pt idx="22224">
                  <c:v>-0.274283</c:v>
                </c:pt>
                <c:pt idx="22225">
                  <c:v>-0.27546100000000001</c:v>
                </c:pt>
                <c:pt idx="22226">
                  <c:v>-0.27618500000000001</c:v>
                </c:pt>
                <c:pt idx="22227">
                  <c:v>-0.27701700000000001</c:v>
                </c:pt>
                <c:pt idx="22228">
                  <c:v>-0.27772200000000002</c:v>
                </c:pt>
                <c:pt idx="22229">
                  <c:v>-0.27843800000000002</c:v>
                </c:pt>
                <c:pt idx="22230">
                  <c:v>-0.27899099999999999</c:v>
                </c:pt>
                <c:pt idx="22231">
                  <c:v>-0.27979300000000001</c:v>
                </c:pt>
                <c:pt idx="22232">
                  <c:v>-0.27995799999999998</c:v>
                </c:pt>
                <c:pt idx="22233">
                  <c:v>-0.28060400000000002</c:v>
                </c:pt>
                <c:pt idx="22234">
                  <c:v>-0.280889</c:v>
                </c:pt>
                <c:pt idx="22235">
                  <c:v>-0.28135399999999999</c:v>
                </c:pt>
                <c:pt idx="22236">
                  <c:v>-0.28173999999999999</c:v>
                </c:pt>
                <c:pt idx="22237">
                  <c:v>-0.281669</c:v>
                </c:pt>
                <c:pt idx="22238">
                  <c:v>-0.28205400000000003</c:v>
                </c:pt>
                <c:pt idx="22239">
                  <c:v>-0.282111</c:v>
                </c:pt>
                <c:pt idx="22240">
                  <c:v>-0.28219300000000003</c:v>
                </c:pt>
                <c:pt idx="22241">
                  <c:v>-0.28226899999999999</c:v>
                </c:pt>
                <c:pt idx="22242">
                  <c:v>-0.28236099999999997</c:v>
                </c:pt>
                <c:pt idx="22243">
                  <c:v>-0.282086</c:v>
                </c:pt>
                <c:pt idx="22244">
                  <c:v>-0.281943</c:v>
                </c:pt>
                <c:pt idx="22245">
                  <c:v>-0.28189799999999998</c:v>
                </c:pt>
                <c:pt idx="22246">
                  <c:v>-0.28162100000000001</c:v>
                </c:pt>
                <c:pt idx="22247">
                  <c:v>-0.28153099999999998</c:v>
                </c:pt>
                <c:pt idx="22248">
                  <c:v>-0.28094200000000003</c:v>
                </c:pt>
                <c:pt idx="22249">
                  <c:v>-0.28072599999999998</c:v>
                </c:pt>
                <c:pt idx="22250">
                  <c:v>-0.28014</c:v>
                </c:pt>
                <c:pt idx="22251">
                  <c:v>-0.27990700000000002</c:v>
                </c:pt>
                <c:pt idx="22252">
                  <c:v>-0.27950199999999997</c:v>
                </c:pt>
                <c:pt idx="22253">
                  <c:v>-0.27892600000000001</c:v>
                </c:pt>
                <c:pt idx="22254">
                  <c:v>-0.27820699999999998</c:v>
                </c:pt>
                <c:pt idx="22255">
                  <c:v>-0.27758100000000002</c:v>
                </c:pt>
                <c:pt idx="22256">
                  <c:v>-0.27709</c:v>
                </c:pt>
                <c:pt idx="22257">
                  <c:v>-0.27632600000000002</c:v>
                </c:pt>
                <c:pt idx="22258">
                  <c:v>-0.27568500000000001</c:v>
                </c:pt>
                <c:pt idx="22259">
                  <c:v>-0.2747</c:v>
                </c:pt>
                <c:pt idx="22260">
                  <c:v>-0.274059</c:v>
                </c:pt>
                <c:pt idx="22261">
                  <c:v>-0.27330300000000002</c:v>
                </c:pt>
                <c:pt idx="22262">
                  <c:v>-0.272476</c:v>
                </c:pt>
                <c:pt idx="22263">
                  <c:v>-0.27163399999999999</c:v>
                </c:pt>
                <c:pt idx="22264">
                  <c:v>-0.270482</c:v>
                </c:pt>
                <c:pt idx="22265">
                  <c:v>-0.269675</c:v>
                </c:pt>
                <c:pt idx="22266">
                  <c:v>-0.26858100000000001</c:v>
                </c:pt>
                <c:pt idx="22267">
                  <c:v>-0.26763599999999999</c:v>
                </c:pt>
                <c:pt idx="22268">
                  <c:v>-0.26644000000000001</c:v>
                </c:pt>
                <c:pt idx="22269">
                  <c:v>-0.26536399999999999</c:v>
                </c:pt>
                <c:pt idx="22270">
                  <c:v>-0.26412600000000003</c:v>
                </c:pt>
                <c:pt idx="22271">
                  <c:v>-0.262909</c:v>
                </c:pt>
                <c:pt idx="22272">
                  <c:v>-0.261903</c:v>
                </c:pt>
                <c:pt idx="22273">
                  <c:v>-0.26053900000000002</c:v>
                </c:pt>
                <c:pt idx="22274">
                  <c:v>-0.25955600000000001</c:v>
                </c:pt>
                <c:pt idx="22275">
                  <c:v>-0.25825399999999998</c:v>
                </c:pt>
                <c:pt idx="22276">
                  <c:v>-0.25688100000000003</c:v>
                </c:pt>
                <c:pt idx="22277">
                  <c:v>-0.25562699999999999</c:v>
                </c:pt>
                <c:pt idx="22278">
                  <c:v>-0.25421899999999997</c:v>
                </c:pt>
                <c:pt idx="22279">
                  <c:v>-0.25313999999999998</c:v>
                </c:pt>
                <c:pt idx="22280">
                  <c:v>-0.25153199999999998</c:v>
                </c:pt>
                <c:pt idx="22281">
                  <c:v>-0.250168</c:v>
                </c:pt>
                <c:pt idx="22282">
                  <c:v>-0.24890699999999999</c:v>
                </c:pt>
                <c:pt idx="22283">
                  <c:v>-0.24734100000000001</c:v>
                </c:pt>
                <c:pt idx="22284">
                  <c:v>-0.24604300000000001</c:v>
                </c:pt>
                <c:pt idx="22285">
                  <c:v>-0.24460999999999999</c:v>
                </c:pt>
                <c:pt idx="22286">
                  <c:v>-0.243003</c:v>
                </c:pt>
                <c:pt idx="22287">
                  <c:v>-0.24172399999999999</c:v>
                </c:pt>
                <c:pt idx="22288">
                  <c:v>-0.24021000000000001</c:v>
                </c:pt>
                <c:pt idx="22289">
                  <c:v>-0.23879</c:v>
                </c:pt>
                <c:pt idx="22290">
                  <c:v>-0.237177</c:v>
                </c:pt>
                <c:pt idx="22291">
                  <c:v>-0.23569699999999999</c:v>
                </c:pt>
                <c:pt idx="22292">
                  <c:v>-0.234185</c:v>
                </c:pt>
                <c:pt idx="22293">
                  <c:v>-0.23255300000000001</c:v>
                </c:pt>
                <c:pt idx="22294">
                  <c:v>-0.231046</c:v>
                </c:pt>
                <c:pt idx="22295">
                  <c:v>-0.22936400000000001</c:v>
                </c:pt>
                <c:pt idx="22296">
                  <c:v>-0.22772700000000001</c:v>
                </c:pt>
                <c:pt idx="22297">
                  <c:v>-0.22616700000000001</c:v>
                </c:pt>
                <c:pt idx="22298">
                  <c:v>-0.22450500000000001</c:v>
                </c:pt>
                <c:pt idx="22299">
                  <c:v>-0.222992</c:v>
                </c:pt>
                <c:pt idx="22300">
                  <c:v>-0.22125900000000001</c:v>
                </c:pt>
                <c:pt idx="22301">
                  <c:v>-0.220031</c:v>
                </c:pt>
                <c:pt idx="22302">
                  <c:v>-0.21815899999999999</c:v>
                </c:pt>
                <c:pt idx="22303">
                  <c:v>-0.21685099999999999</c:v>
                </c:pt>
                <c:pt idx="22304">
                  <c:v>-0.21502399999999999</c:v>
                </c:pt>
                <c:pt idx="22305">
                  <c:v>-0.21359700000000001</c:v>
                </c:pt>
                <c:pt idx="22306">
                  <c:v>-0.212287</c:v>
                </c:pt>
                <c:pt idx="22307">
                  <c:v>-0.210481</c:v>
                </c:pt>
                <c:pt idx="22308">
                  <c:v>-0.20907800000000001</c:v>
                </c:pt>
                <c:pt idx="22309">
                  <c:v>-0.20729800000000001</c:v>
                </c:pt>
                <c:pt idx="22310">
                  <c:v>-0.20589399999999999</c:v>
                </c:pt>
                <c:pt idx="22311">
                  <c:v>-0.20446300000000001</c:v>
                </c:pt>
                <c:pt idx="22312">
                  <c:v>-0.20277200000000001</c:v>
                </c:pt>
                <c:pt idx="22313">
                  <c:v>-0.201292</c:v>
                </c:pt>
                <c:pt idx="22314">
                  <c:v>-0.19975899999999999</c:v>
                </c:pt>
                <c:pt idx="22315">
                  <c:v>-0.19798399999999999</c:v>
                </c:pt>
                <c:pt idx="22316">
                  <c:v>-0.19678799999999999</c:v>
                </c:pt>
                <c:pt idx="22317">
                  <c:v>-0.19511300000000001</c:v>
                </c:pt>
                <c:pt idx="22318">
                  <c:v>-0.19340399999999999</c:v>
                </c:pt>
                <c:pt idx="22319">
                  <c:v>-0.19198100000000001</c:v>
                </c:pt>
                <c:pt idx="22320">
                  <c:v>-0.190473</c:v>
                </c:pt>
                <c:pt idx="22321">
                  <c:v>-0.18900800000000001</c:v>
                </c:pt>
                <c:pt idx="22322">
                  <c:v>-0.187551</c:v>
                </c:pt>
                <c:pt idx="22323">
                  <c:v>-0.18592</c:v>
                </c:pt>
                <c:pt idx="22324">
                  <c:v>-0.18459300000000001</c:v>
                </c:pt>
                <c:pt idx="22325">
                  <c:v>-0.18310000000000001</c:v>
                </c:pt>
                <c:pt idx="22326">
                  <c:v>-0.181588</c:v>
                </c:pt>
                <c:pt idx="22327">
                  <c:v>-0.18024299999999999</c:v>
                </c:pt>
                <c:pt idx="22328">
                  <c:v>-0.17882000000000001</c:v>
                </c:pt>
                <c:pt idx="22329">
                  <c:v>-0.17741399999999999</c:v>
                </c:pt>
                <c:pt idx="22330">
                  <c:v>-0.17598900000000001</c:v>
                </c:pt>
                <c:pt idx="22331">
                  <c:v>-0.17433399999999999</c:v>
                </c:pt>
                <c:pt idx="22332">
                  <c:v>-0.17310300000000001</c:v>
                </c:pt>
                <c:pt idx="22333">
                  <c:v>-0.17172000000000001</c:v>
                </c:pt>
                <c:pt idx="22334">
                  <c:v>-0.170073</c:v>
                </c:pt>
                <c:pt idx="22335">
                  <c:v>-0.168568</c:v>
                </c:pt>
                <c:pt idx="22336">
                  <c:v>-0.167104</c:v>
                </c:pt>
                <c:pt idx="22337">
                  <c:v>-0.16567499999999999</c:v>
                </c:pt>
                <c:pt idx="22338">
                  <c:v>-0.164183</c:v>
                </c:pt>
                <c:pt idx="22339">
                  <c:v>-0.16283400000000001</c:v>
                </c:pt>
                <c:pt idx="22340">
                  <c:v>-0.16125400000000001</c:v>
                </c:pt>
                <c:pt idx="22341">
                  <c:v>-0.159748</c:v>
                </c:pt>
                <c:pt idx="22342">
                  <c:v>-0.15829099999999999</c:v>
                </c:pt>
                <c:pt idx="22343">
                  <c:v>-0.15701799999999999</c:v>
                </c:pt>
                <c:pt idx="22344">
                  <c:v>-0.15538199999999999</c:v>
                </c:pt>
                <c:pt idx="22345">
                  <c:v>-0.15387799999999999</c:v>
                </c:pt>
                <c:pt idx="22346">
                  <c:v>-0.152452</c:v>
                </c:pt>
                <c:pt idx="22347">
                  <c:v>-0.15094099999999999</c:v>
                </c:pt>
                <c:pt idx="22348">
                  <c:v>-0.14960899999999999</c:v>
                </c:pt>
                <c:pt idx="22349">
                  <c:v>-0.14776300000000001</c:v>
                </c:pt>
                <c:pt idx="22350">
                  <c:v>-0.146429</c:v>
                </c:pt>
                <c:pt idx="22351">
                  <c:v>-0.14476</c:v>
                </c:pt>
                <c:pt idx="22352">
                  <c:v>-0.14330699999999999</c:v>
                </c:pt>
                <c:pt idx="22353">
                  <c:v>-0.14167399999999999</c:v>
                </c:pt>
                <c:pt idx="22354">
                  <c:v>-0.14005400000000001</c:v>
                </c:pt>
                <c:pt idx="22355">
                  <c:v>-0.13832</c:v>
                </c:pt>
                <c:pt idx="22356">
                  <c:v>-0.13667099999999999</c:v>
                </c:pt>
                <c:pt idx="22357">
                  <c:v>-0.13484699999999999</c:v>
                </c:pt>
                <c:pt idx="22358">
                  <c:v>-0.13316900000000001</c:v>
                </c:pt>
                <c:pt idx="22359">
                  <c:v>-0.13155700000000001</c:v>
                </c:pt>
                <c:pt idx="22360">
                  <c:v>-0.12976099999999999</c:v>
                </c:pt>
                <c:pt idx="22361">
                  <c:v>-0.12784899999999999</c:v>
                </c:pt>
                <c:pt idx="22362">
                  <c:v>-0.12622700000000001</c:v>
                </c:pt>
                <c:pt idx="22363">
                  <c:v>-0.12415</c:v>
                </c:pt>
                <c:pt idx="22364">
                  <c:v>-0.122529</c:v>
                </c:pt>
                <c:pt idx="22365">
                  <c:v>-0.120702</c:v>
                </c:pt>
                <c:pt idx="22366">
                  <c:v>-0.118848</c:v>
                </c:pt>
                <c:pt idx="22367">
                  <c:v>-0.11691500000000001</c:v>
                </c:pt>
                <c:pt idx="22368">
                  <c:v>-0.114969</c:v>
                </c:pt>
                <c:pt idx="22369">
                  <c:v>-0.11305800000000001</c:v>
                </c:pt>
                <c:pt idx="22370">
                  <c:v>-0.111134</c:v>
                </c:pt>
                <c:pt idx="22371">
                  <c:v>-0.109093</c:v>
                </c:pt>
                <c:pt idx="22372">
                  <c:v>-0.107102</c:v>
                </c:pt>
                <c:pt idx="22373">
                  <c:v>-0.105062</c:v>
                </c:pt>
                <c:pt idx="22374">
                  <c:v>-0.102838</c:v>
                </c:pt>
                <c:pt idx="22375">
                  <c:v>-0.100947</c:v>
                </c:pt>
                <c:pt idx="22376">
                  <c:v>-9.86649E-2</c:v>
                </c:pt>
                <c:pt idx="22377">
                  <c:v>-9.6464099999999997E-2</c:v>
                </c:pt>
                <c:pt idx="22378">
                  <c:v>-9.4438900000000006E-2</c:v>
                </c:pt>
                <c:pt idx="22379">
                  <c:v>-9.2093599999999998E-2</c:v>
                </c:pt>
                <c:pt idx="22380">
                  <c:v>-8.9865299999999995E-2</c:v>
                </c:pt>
                <c:pt idx="22381">
                  <c:v>-8.7523500000000004E-2</c:v>
                </c:pt>
                <c:pt idx="22382">
                  <c:v>-8.5227800000000006E-2</c:v>
                </c:pt>
                <c:pt idx="22383">
                  <c:v>-8.2833599999999993E-2</c:v>
                </c:pt>
                <c:pt idx="22384">
                  <c:v>-8.0212000000000006E-2</c:v>
                </c:pt>
                <c:pt idx="22385">
                  <c:v>-7.7915300000000007E-2</c:v>
                </c:pt>
                <c:pt idx="22386">
                  <c:v>-7.5432700000000005E-2</c:v>
                </c:pt>
                <c:pt idx="22387">
                  <c:v>-7.2910299999999997E-2</c:v>
                </c:pt>
                <c:pt idx="22388">
                  <c:v>-7.0289199999999996E-2</c:v>
                </c:pt>
                <c:pt idx="22389">
                  <c:v>-6.7898299999999995E-2</c:v>
                </c:pt>
                <c:pt idx="22390">
                  <c:v>-6.5137E-2</c:v>
                </c:pt>
                <c:pt idx="22391">
                  <c:v>-6.2858499999999998E-2</c:v>
                </c:pt>
                <c:pt idx="22392">
                  <c:v>-6.0409900000000002E-2</c:v>
                </c:pt>
                <c:pt idx="22393">
                  <c:v>-5.75868E-2</c:v>
                </c:pt>
                <c:pt idx="22394">
                  <c:v>-5.5319800000000002E-2</c:v>
                </c:pt>
                <c:pt idx="22395">
                  <c:v>-5.23647E-2</c:v>
                </c:pt>
                <c:pt idx="22396">
                  <c:v>-4.9800999999999998E-2</c:v>
                </c:pt>
                <c:pt idx="22397">
                  <c:v>-4.7149200000000002E-2</c:v>
                </c:pt>
                <c:pt idx="22398">
                  <c:v>-4.43647E-2</c:v>
                </c:pt>
                <c:pt idx="22399">
                  <c:v>-4.1655900000000003E-2</c:v>
                </c:pt>
                <c:pt idx="22400">
                  <c:v>-3.8716599999999997E-2</c:v>
                </c:pt>
                <c:pt idx="22401">
                  <c:v>-3.5999799999999998E-2</c:v>
                </c:pt>
                <c:pt idx="22402">
                  <c:v>-3.32965E-2</c:v>
                </c:pt>
                <c:pt idx="22403">
                  <c:v>-3.0408899999999999E-2</c:v>
                </c:pt>
                <c:pt idx="22404">
                  <c:v>-2.7615899999999999E-2</c:v>
                </c:pt>
                <c:pt idx="22405">
                  <c:v>-2.4711799999999999E-2</c:v>
                </c:pt>
                <c:pt idx="22406">
                  <c:v>-2.1906399999999999E-2</c:v>
                </c:pt>
                <c:pt idx="22407">
                  <c:v>-1.9223400000000002E-2</c:v>
                </c:pt>
                <c:pt idx="22408">
                  <c:v>-1.6160899999999999E-2</c:v>
                </c:pt>
                <c:pt idx="22409">
                  <c:v>-1.3235500000000001E-2</c:v>
                </c:pt>
                <c:pt idx="22410">
                  <c:v>-1.03731E-2</c:v>
                </c:pt>
                <c:pt idx="22411">
                  <c:v>-7.2985899999999998E-3</c:v>
                </c:pt>
                <c:pt idx="22412">
                  <c:v>-4.3781799999999997E-3</c:v>
                </c:pt>
                <c:pt idx="22413">
                  <c:v>-1.29722E-3</c:v>
                </c:pt>
                <c:pt idx="22414">
                  <c:v>1.6990600000000001E-3</c:v>
                </c:pt>
                <c:pt idx="22415">
                  <c:v>4.7530300000000001E-3</c:v>
                </c:pt>
                <c:pt idx="22416">
                  <c:v>7.7815499999999999E-3</c:v>
                </c:pt>
                <c:pt idx="22417">
                  <c:v>1.0868900000000001E-2</c:v>
                </c:pt>
                <c:pt idx="22418">
                  <c:v>1.3722699999999999E-2</c:v>
                </c:pt>
                <c:pt idx="22419">
                  <c:v>1.6790300000000001E-2</c:v>
                </c:pt>
                <c:pt idx="22420">
                  <c:v>1.9899900000000002E-2</c:v>
                </c:pt>
                <c:pt idx="22421">
                  <c:v>2.2856899999999999E-2</c:v>
                </c:pt>
                <c:pt idx="22422">
                  <c:v>2.5987900000000001E-2</c:v>
                </c:pt>
                <c:pt idx="22423">
                  <c:v>2.8696800000000001E-2</c:v>
                </c:pt>
                <c:pt idx="22424">
                  <c:v>3.1892999999999998E-2</c:v>
                </c:pt>
                <c:pt idx="22425">
                  <c:v>3.4869999999999998E-2</c:v>
                </c:pt>
                <c:pt idx="22426">
                  <c:v>3.7811600000000001E-2</c:v>
                </c:pt>
                <c:pt idx="22427">
                  <c:v>4.0802999999999999E-2</c:v>
                </c:pt>
                <c:pt idx="22428">
                  <c:v>4.3870199999999998E-2</c:v>
                </c:pt>
                <c:pt idx="22429">
                  <c:v>4.66489E-2</c:v>
                </c:pt>
                <c:pt idx="22430">
                  <c:v>4.9607199999999997E-2</c:v>
                </c:pt>
                <c:pt idx="22431">
                  <c:v>5.2644499999999997E-2</c:v>
                </c:pt>
                <c:pt idx="22432">
                  <c:v>5.5576899999999999E-2</c:v>
                </c:pt>
                <c:pt idx="22433">
                  <c:v>5.8406899999999998E-2</c:v>
                </c:pt>
                <c:pt idx="22434">
                  <c:v>6.1159900000000003E-2</c:v>
                </c:pt>
                <c:pt idx="22435">
                  <c:v>6.4436499999999994E-2</c:v>
                </c:pt>
                <c:pt idx="22436">
                  <c:v>6.7187700000000003E-2</c:v>
                </c:pt>
                <c:pt idx="22437">
                  <c:v>6.9926500000000003E-2</c:v>
                </c:pt>
                <c:pt idx="22438">
                  <c:v>7.2898199999999996E-2</c:v>
                </c:pt>
                <c:pt idx="22439">
                  <c:v>7.56328E-2</c:v>
                </c:pt>
                <c:pt idx="22440">
                  <c:v>7.8544199999999995E-2</c:v>
                </c:pt>
                <c:pt idx="22441">
                  <c:v>8.1242400000000006E-2</c:v>
                </c:pt>
                <c:pt idx="22442">
                  <c:v>8.4159200000000003E-2</c:v>
                </c:pt>
                <c:pt idx="22443">
                  <c:v>8.67671E-2</c:v>
                </c:pt>
                <c:pt idx="22444">
                  <c:v>8.9616299999999996E-2</c:v>
                </c:pt>
                <c:pt idx="22445">
                  <c:v>9.2046900000000001E-2</c:v>
                </c:pt>
                <c:pt idx="22446">
                  <c:v>9.49406E-2</c:v>
                </c:pt>
                <c:pt idx="22447">
                  <c:v>9.7461400000000004E-2</c:v>
                </c:pt>
                <c:pt idx="22448">
                  <c:v>0.100032</c:v>
                </c:pt>
                <c:pt idx="22449">
                  <c:v>0.102687</c:v>
                </c:pt>
                <c:pt idx="22450">
                  <c:v>0.10477</c:v>
                </c:pt>
                <c:pt idx="22451">
                  <c:v>0.107432</c:v>
                </c:pt>
                <c:pt idx="22452">
                  <c:v>0.10991099999999999</c:v>
                </c:pt>
                <c:pt idx="22453">
                  <c:v>0.11224199999999999</c:v>
                </c:pt>
                <c:pt idx="22454">
                  <c:v>0.114652</c:v>
                </c:pt>
                <c:pt idx="22455">
                  <c:v>0.116935</c:v>
                </c:pt>
                <c:pt idx="22456">
                  <c:v>0.11913</c:v>
                </c:pt>
                <c:pt idx="22457">
                  <c:v>0.12138400000000001</c:v>
                </c:pt>
                <c:pt idx="22458">
                  <c:v>0.123529</c:v>
                </c:pt>
                <c:pt idx="22459">
                  <c:v>0.12567700000000001</c:v>
                </c:pt>
                <c:pt idx="22460">
                  <c:v>0.12775700000000001</c:v>
                </c:pt>
                <c:pt idx="22461">
                  <c:v>0.12971099999999999</c:v>
                </c:pt>
                <c:pt idx="22462">
                  <c:v>0.13190099999999999</c:v>
                </c:pt>
                <c:pt idx="22463">
                  <c:v>0.13381999999999999</c:v>
                </c:pt>
                <c:pt idx="22464">
                  <c:v>0.13586400000000001</c:v>
                </c:pt>
                <c:pt idx="22465">
                  <c:v>0.13769700000000001</c:v>
                </c:pt>
                <c:pt idx="22466">
                  <c:v>0.13946500000000001</c:v>
                </c:pt>
                <c:pt idx="22467">
                  <c:v>0.141517</c:v>
                </c:pt>
                <c:pt idx="22468">
                  <c:v>0.14314399999999999</c:v>
                </c:pt>
                <c:pt idx="22469">
                  <c:v>0.144762</c:v>
                </c:pt>
                <c:pt idx="22470">
                  <c:v>0.14639099999999999</c:v>
                </c:pt>
                <c:pt idx="22471">
                  <c:v>0.148005</c:v>
                </c:pt>
                <c:pt idx="22472">
                  <c:v>0.14940500000000001</c:v>
                </c:pt>
                <c:pt idx="22473">
                  <c:v>0.15090700000000001</c:v>
                </c:pt>
                <c:pt idx="22474">
                  <c:v>0.152391</c:v>
                </c:pt>
                <c:pt idx="22475">
                  <c:v>0.153781</c:v>
                </c:pt>
                <c:pt idx="22476">
                  <c:v>0.15497900000000001</c:v>
                </c:pt>
                <c:pt idx="22477">
                  <c:v>0.15620400000000001</c:v>
                </c:pt>
                <c:pt idx="22478">
                  <c:v>0.15768399999999999</c:v>
                </c:pt>
                <c:pt idx="22479">
                  <c:v>0.15876499999999999</c:v>
                </c:pt>
                <c:pt idx="22480">
                  <c:v>0.15983700000000001</c:v>
                </c:pt>
                <c:pt idx="22481">
                  <c:v>0.16110099999999999</c:v>
                </c:pt>
                <c:pt idx="22482">
                  <c:v>0.16197300000000001</c:v>
                </c:pt>
                <c:pt idx="22483">
                  <c:v>0.16302</c:v>
                </c:pt>
                <c:pt idx="22484">
                  <c:v>0.16405800000000001</c:v>
                </c:pt>
                <c:pt idx="22485">
                  <c:v>0.16496</c:v>
                </c:pt>
                <c:pt idx="22486">
                  <c:v>0.16586799999999999</c:v>
                </c:pt>
                <c:pt idx="22487">
                  <c:v>0.16675000000000001</c:v>
                </c:pt>
                <c:pt idx="22488">
                  <c:v>0.16731199999999999</c:v>
                </c:pt>
                <c:pt idx="22489">
                  <c:v>0.16814200000000001</c:v>
                </c:pt>
                <c:pt idx="22490">
                  <c:v>0.16866800000000001</c:v>
                </c:pt>
                <c:pt idx="22491">
                  <c:v>0.16934299999999999</c:v>
                </c:pt>
                <c:pt idx="22492">
                  <c:v>0.16996800000000001</c:v>
                </c:pt>
                <c:pt idx="22493">
                  <c:v>0.170073</c:v>
                </c:pt>
                <c:pt idx="22494">
                  <c:v>0.17077000000000001</c:v>
                </c:pt>
                <c:pt idx="22495">
                  <c:v>0.17107600000000001</c:v>
                </c:pt>
                <c:pt idx="22496">
                  <c:v>0.17133899999999999</c:v>
                </c:pt>
                <c:pt idx="22497">
                  <c:v>0.171676</c:v>
                </c:pt>
                <c:pt idx="22498">
                  <c:v>0.17186000000000001</c:v>
                </c:pt>
                <c:pt idx="22499">
                  <c:v>0.17213700000000001</c:v>
                </c:pt>
                <c:pt idx="22500">
                  <c:v>0.172233</c:v>
                </c:pt>
                <c:pt idx="22501">
                  <c:v>0.17255400000000001</c:v>
                </c:pt>
                <c:pt idx="22502">
                  <c:v>0.172518</c:v>
                </c:pt>
                <c:pt idx="22503">
                  <c:v>0.172878</c:v>
                </c:pt>
                <c:pt idx="22504">
                  <c:v>0.17263000000000001</c:v>
                </c:pt>
                <c:pt idx="22505">
                  <c:v>0.172851</c:v>
                </c:pt>
                <c:pt idx="22506">
                  <c:v>0.17281299999999999</c:v>
                </c:pt>
                <c:pt idx="22507">
                  <c:v>0.172734</c:v>
                </c:pt>
                <c:pt idx="22508">
                  <c:v>0.17255899999999999</c:v>
                </c:pt>
                <c:pt idx="22509">
                  <c:v>0.17214499999999999</c:v>
                </c:pt>
                <c:pt idx="22510">
                  <c:v>0.171963</c:v>
                </c:pt>
                <c:pt idx="22511">
                  <c:v>0.171704</c:v>
                </c:pt>
                <c:pt idx="22512">
                  <c:v>0.17129800000000001</c:v>
                </c:pt>
                <c:pt idx="22513">
                  <c:v>0.17096800000000001</c:v>
                </c:pt>
                <c:pt idx="22514">
                  <c:v>0.17052700000000001</c:v>
                </c:pt>
                <c:pt idx="22515">
                  <c:v>0.17005500000000001</c:v>
                </c:pt>
                <c:pt idx="22516">
                  <c:v>0.169603</c:v>
                </c:pt>
                <c:pt idx="22517">
                  <c:v>0.169184</c:v>
                </c:pt>
                <c:pt idx="22518">
                  <c:v>0.168629</c:v>
                </c:pt>
                <c:pt idx="22519">
                  <c:v>0.16808200000000001</c:v>
                </c:pt>
                <c:pt idx="22520">
                  <c:v>0.167209</c:v>
                </c:pt>
                <c:pt idx="22521">
                  <c:v>0.16672699999999999</c:v>
                </c:pt>
                <c:pt idx="22522">
                  <c:v>0.16599</c:v>
                </c:pt>
                <c:pt idx="22523">
                  <c:v>0.165217</c:v>
                </c:pt>
                <c:pt idx="22524">
                  <c:v>0.16444600000000001</c:v>
                </c:pt>
                <c:pt idx="22525">
                  <c:v>0.16350500000000001</c:v>
                </c:pt>
                <c:pt idx="22526">
                  <c:v>0.16273499999999999</c:v>
                </c:pt>
                <c:pt idx="22527">
                  <c:v>0.161882</c:v>
                </c:pt>
                <c:pt idx="22528">
                  <c:v>0.161218</c:v>
                </c:pt>
                <c:pt idx="22529">
                  <c:v>0.160025</c:v>
                </c:pt>
                <c:pt idx="22530">
                  <c:v>0.15923000000000001</c:v>
                </c:pt>
                <c:pt idx="22531">
                  <c:v>0.158244</c:v>
                </c:pt>
                <c:pt idx="22532">
                  <c:v>0.157164</c:v>
                </c:pt>
                <c:pt idx="22533">
                  <c:v>0.15632499999999999</c:v>
                </c:pt>
                <c:pt idx="22534">
                  <c:v>0.155164</c:v>
                </c:pt>
                <c:pt idx="22535">
                  <c:v>0.15417</c:v>
                </c:pt>
                <c:pt idx="22536">
                  <c:v>0.152811</c:v>
                </c:pt>
                <c:pt idx="22537">
                  <c:v>0.15176999999999999</c:v>
                </c:pt>
                <c:pt idx="22538">
                  <c:v>0.150785</c:v>
                </c:pt>
                <c:pt idx="22539">
                  <c:v>0.14932300000000001</c:v>
                </c:pt>
                <c:pt idx="22540">
                  <c:v>0.14827599999999999</c:v>
                </c:pt>
                <c:pt idx="22541">
                  <c:v>0.14691000000000001</c:v>
                </c:pt>
                <c:pt idx="22542">
                  <c:v>0.145477</c:v>
                </c:pt>
                <c:pt idx="22543">
                  <c:v>0.14430899999999999</c:v>
                </c:pt>
                <c:pt idx="22544">
                  <c:v>0.14297099999999999</c:v>
                </c:pt>
                <c:pt idx="22545">
                  <c:v>0.14156299999999999</c:v>
                </c:pt>
                <c:pt idx="22546">
                  <c:v>0.140204</c:v>
                </c:pt>
                <c:pt idx="22547">
                  <c:v>0.138599</c:v>
                </c:pt>
                <c:pt idx="22548">
                  <c:v>0.13730400000000001</c:v>
                </c:pt>
                <c:pt idx="22549">
                  <c:v>0.135709</c:v>
                </c:pt>
                <c:pt idx="22550">
                  <c:v>0.13430800000000001</c:v>
                </c:pt>
                <c:pt idx="22551">
                  <c:v>0.13292599999999999</c:v>
                </c:pt>
                <c:pt idx="22552">
                  <c:v>0.13133300000000001</c:v>
                </c:pt>
                <c:pt idx="22553">
                  <c:v>0.12975500000000001</c:v>
                </c:pt>
                <c:pt idx="22554">
                  <c:v>0.128307</c:v>
                </c:pt>
                <c:pt idx="22555">
                  <c:v>0.126779</c:v>
                </c:pt>
                <c:pt idx="22556">
                  <c:v>0.12513299999999999</c:v>
                </c:pt>
                <c:pt idx="22557">
                  <c:v>0.123585</c:v>
                </c:pt>
                <c:pt idx="22558">
                  <c:v>0.12198100000000001</c:v>
                </c:pt>
                <c:pt idx="22559">
                  <c:v>0.120328</c:v>
                </c:pt>
                <c:pt idx="22560">
                  <c:v>0.11873300000000001</c:v>
                </c:pt>
                <c:pt idx="22561">
                  <c:v>0.117093</c:v>
                </c:pt>
                <c:pt idx="22562">
                  <c:v>0.115606</c:v>
                </c:pt>
                <c:pt idx="22563">
                  <c:v>0.11362899999999999</c:v>
                </c:pt>
                <c:pt idx="22564">
                  <c:v>0.111928</c:v>
                </c:pt>
                <c:pt idx="22565">
                  <c:v>0.11029600000000001</c:v>
                </c:pt>
                <c:pt idx="22566">
                  <c:v>0.108472</c:v>
                </c:pt>
                <c:pt idx="22567">
                  <c:v>0.106822</c:v>
                </c:pt>
                <c:pt idx="22568">
                  <c:v>0.105105</c:v>
                </c:pt>
                <c:pt idx="22569">
                  <c:v>0.103154</c:v>
                </c:pt>
                <c:pt idx="22570">
                  <c:v>0.101422</c:v>
                </c:pt>
                <c:pt idx="22571">
                  <c:v>9.9606200000000006E-2</c:v>
                </c:pt>
                <c:pt idx="22572">
                  <c:v>9.7737599999999994E-2</c:v>
                </c:pt>
                <c:pt idx="22573">
                  <c:v>9.61283E-2</c:v>
                </c:pt>
                <c:pt idx="22574">
                  <c:v>9.40608E-2</c:v>
                </c:pt>
                <c:pt idx="22575">
                  <c:v>9.2202900000000004E-2</c:v>
                </c:pt>
                <c:pt idx="22576">
                  <c:v>9.0229599999999993E-2</c:v>
                </c:pt>
                <c:pt idx="22577">
                  <c:v>8.8540199999999999E-2</c:v>
                </c:pt>
                <c:pt idx="22578">
                  <c:v>8.6722499999999994E-2</c:v>
                </c:pt>
                <c:pt idx="22579">
                  <c:v>8.45582E-2</c:v>
                </c:pt>
                <c:pt idx="22580">
                  <c:v>8.2779599999999995E-2</c:v>
                </c:pt>
                <c:pt idx="22581">
                  <c:v>8.0866900000000005E-2</c:v>
                </c:pt>
                <c:pt idx="22582">
                  <c:v>7.9013899999999998E-2</c:v>
                </c:pt>
                <c:pt idx="22583">
                  <c:v>7.6948199999999994E-2</c:v>
                </c:pt>
                <c:pt idx="22584">
                  <c:v>7.5248999999999996E-2</c:v>
                </c:pt>
                <c:pt idx="22585">
                  <c:v>7.3209999999999997E-2</c:v>
                </c:pt>
                <c:pt idx="22586">
                  <c:v>7.1076E-2</c:v>
                </c:pt>
                <c:pt idx="22587">
                  <c:v>6.9263500000000006E-2</c:v>
                </c:pt>
                <c:pt idx="22588">
                  <c:v>6.7182199999999997E-2</c:v>
                </c:pt>
                <c:pt idx="22589">
                  <c:v>6.5358799999999995E-2</c:v>
                </c:pt>
                <c:pt idx="22590">
                  <c:v>6.30159E-2</c:v>
                </c:pt>
                <c:pt idx="22591">
                  <c:v>6.1114099999999998E-2</c:v>
                </c:pt>
                <c:pt idx="22592">
                  <c:v>5.9033599999999999E-2</c:v>
                </c:pt>
                <c:pt idx="22593">
                  <c:v>5.69811E-2</c:v>
                </c:pt>
                <c:pt idx="22594">
                  <c:v>5.4901600000000002E-2</c:v>
                </c:pt>
                <c:pt idx="22595">
                  <c:v>5.2742200000000003E-2</c:v>
                </c:pt>
                <c:pt idx="22596">
                  <c:v>5.0535900000000002E-2</c:v>
                </c:pt>
                <c:pt idx="22597">
                  <c:v>4.8541800000000003E-2</c:v>
                </c:pt>
                <c:pt idx="22598">
                  <c:v>4.6260200000000001E-2</c:v>
                </c:pt>
                <c:pt idx="22599">
                  <c:v>4.43816E-2</c:v>
                </c:pt>
                <c:pt idx="22600">
                  <c:v>4.2192800000000003E-2</c:v>
                </c:pt>
                <c:pt idx="22601">
                  <c:v>3.9794299999999998E-2</c:v>
                </c:pt>
                <c:pt idx="22602">
                  <c:v>3.7730600000000003E-2</c:v>
                </c:pt>
                <c:pt idx="22603">
                  <c:v>3.5606100000000002E-2</c:v>
                </c:pt>
                <c:pt idx="22604">
                  <c:v>3.3372100000000002E-2</c:v>
                </c:pt>
                <c:pt idx="22605">
                  <c:v>3.1086800000000001E-2</c:v>
                </c:pt>
                <c:pt idx="22606">
                  <c:v>2.84984E-2</c:v>
                </c:pt>
                <c:pt idx="22607">
                  <c:v>2.63561E-2</c:v>
                </c:pt>
                <c:pt idx="22608">
                  <c:v>2.4047200000000001E-2</c:v>
                </c:pt>
                <c:pt idx="22609">
                  <c:v>2.1757599999999998E-2</c:v>
                </c:pt>
                <c:pt idx="22610">
                  <c:v>1.9198199999999999E-2</c:v>
                </c:pt>
                <c:pt idx="22611">
                  <c:v>1.6778399999999999E-2</c:v>
                </c:pt>
                <c:pt idx="22612">
                  <c:v>1.43874E-2</c:v>
                </c:pt>
                <c:pt idx="22613">
                  <c:v>1.1846499999999999E-2</c:v>
                </c:pt>
                <c:pt idx="22614">
                  <c:v>9.5058599999999997E-3</c:v>
                </c:pt>
                <c:pt idx="22615">
                  <c:v>6.7800500000000001E-3</c:v>
                </c:pt>
                <c:pt idx="22616">
                  <c:v>4.4488799999999997E-3</c:v>
                </c:pt>
                <c:pt idx="22617">
                  <c:v>1.6955E-3</c:v>
                </c:pt>
                <c:pt idx="22618">
                  <c:v>-9.3171200000000001E-4</c:v>
                </c:pt>
                <c:pt idx="22619">
                  <c:v>-3.2130000000000001E-3</c:v>
                </c:pt>
                <c:pt idx="22620">
                  <c:v>-5.9300000000000004E-3</c:v>
                </c:pt>
                <c:pt idx="22621">
                  <c:v>-8.2914100000000008E-3</c:v>
                </c:pt>
                <c:pt idx="22622">
                  <c:v>-1.12292E-2</c:v>
                </c:pt>
                <c:pt idx="22623">
                  <c:v>-1.3710399999999999E-2</c:v>
                </c:pt>
                <c:pt idx="22624">
                  <c:v>-1.6290200000000001E-2</c:v>
                </c:pt>
                <c:pt idx="22625">
                  <c:v>-1.90513E-2</c:v>
                </c:pt>
                <c:pt idx="22626">
                  <c:v>-2.1680000000000001E-2</c:v>
                </c:pt>
                <c:pt idx="22627">
                  <c:v>-2.4655900000000001E-2</c:v>
                </c:pt>
                <c:pt idx="22628">
                  <c:v>-2.75182E-2</c:v>
                </c:pt>
                <c:pt idx="22629">
                  <c:v>-3.02353E-2</c:v>
                </c:pt>
                <c:pt idx="22630">
                  <c:v>-3.3173000000000001E-2</c:v>
                </c:pt>
                <c:pt idx="22631">
                  <c:v>-3.6027900000000002E-2</c:v>
                </c:pt>
                <c:pt idx="22632">
                  <c:v>-3.89247E-2</c:v>
                </c:pt>
                <c:pt idx="22633">
                  <c:v>-4.19514E-2</c:v>
                </c:pt>
                <c:pt idx="22634">
                  <c:v>-4.4899399999999999E-2</c:v>
                </c:pt>
                <c:pt idx="22635">
                  <c:v>-4.7794000000000003E-2</c:v>
                </c:pt>
                <c:pt idx="22636">
                  <c:v>-5.0703400000000003E-2</c:v>
                </c:pt>
                <c:pt idx="22637">
                  <c:v>-5.3917699999999999E-2</c:v>
                </c:pt>
                <c:pt idx="22638">
                  <c:v>-5.6954299999999999E-2</c:v>
                </c:pt>
                <c:pt idx="22639">
                  <c:v>-5.9972900000000003E-2</c:v>
                </c:pt>
                <c:pt idx="22640">
                  <c:v>-6.30082E-2</c:v>
                </c:pt>
                <c:pt idx="22641">
                  <c:v>-6.6258399999999995E-2</c:v>
                </c:pt>
                <c:pt idx="22642">
                  <c:v>-6.9377300000000003E-2</c:v>
                </c:pt>
                <c:pt idx="22643">
                  <c:v>-7.2505299999999995E-2</c:v>
                </c:pt>
                <c:pt idx="22644">
                  <c:v>-7.5874300000000006E-2</c:v>
                </c:pt>
                <c:pt idx="22645">
                  <c:v>-7.8997600000000001E-2</c:v>
                </c:pt>
                <c:pt idx="22646">
                  <c:v>-8.2114699999999999E-2</c:v>
                </c:pt>
                <c:pt idx="22647">
                  <c:v>-8.5407300000000005E-2</c:v>
                </c:pt>
                <c:pt idx="22648">
                  <c:v>-8.8595800000000002E-2</c:v>
                </c:pt>
                <c:pt idx="22649">
                  <c:v>-9.1877200000000006E-2</c:v>
                </c:pt>
                <c:pt idx="22650">
                  <c:v>-9.5014500000000002E-2</c:v>
                </c:pt>
                <c:pt idx="22651">
                  <c:v>-9.8190299999999994E-2</c:v>
                </c:pt>
                <c:pt idx="22652">
                  <c:v>-0.101421</c:v>
                </c:pt>
                <c:pt idx="22653">
                  <c:v>-0.104658</c:v>
                </c:pt>
                <c:pt idx="22654">
                  <c:v>-0.107987</c:v>
                </c:pt>
                <c:pt idx="22655">
                  <c:v>-0.111294</c:v>
                </c:pt>
                <c:pt idx="22656">
                  <c:v>-0.114555</c:v>
                </c:pt>
                <c:pt idx="22657">
                  <c:v>-0.11770899999999999</c:v>
                </c:pt>
                <c:pt idx="22658">
                  <c:v>-0.121182</c:v>
                </c:pt>
                <c:pt idx="22659">
                  <c:v>-0.124294</c:v>
                </c:pt>
                <c:pt idx="22660">
                  <c:v>-0.12772800000000001</c:v>
                </c:pt>
                <c:pt idx="22661">
                  <c:v>-0.13089999999999999</c:v>
                </c:pt>
                <c:pt idx="22662">
                  <c:v>-0.134132</c:v>
                </c:pt>
                <c:pt idx="22663">
                  <c:v>-0.13749700000000001</c:v>
                </c:pt>
                <c:pt idx="22664">
                  <c:v>-0.14085300000000001</c:v>
                </c:pt>
                <c:pt idx="22665">
                  <c:v>-0.14413100000000001</c:v>
                </c:pt>
                <c:pt idx="22666">
                  <c:v>-0.147366</c:v>
                </c:pt>
                <c:pt idx="22667">
                  <c:v>-0.15072199999999999</c:v>
                </c:pt>
                <c:pt idx="22668">
                  <c:v>-0.15392500000000001</c:v>
                </c:pt>
                <c:pt idx="22669">
                  <c:v>-0.15735299999999999</c:v>
                </c:pt>
                <c:pt idx="22670">
                  <c:v>-0.1603</c:v>
                </c:pt>
                <c:pt idx="22671">
                  <c:v>-0.16384799999999999</c:v>
                </c:pt>
                <c:pt idx="22672">
                  <c:v>-0.167017</c:v>
                </c:pt>
                <c:pt idx="22673">
                  <c:v>-0.17023099999999999</c:v>
                </c:pt>
                <c:pt idx="22674">
                  <c:v>-0.17344000000000001</c:v>
                </c:pt>
                <c:pt idx="22675">
                  <c:v>-0.17644499999999999</c:v>
                </c:pt>
                <c:pt idx="22676">
                  <c:v>-0.179758</c:v>
                </c:pt>
                <c:pt idx="22677">
                  <c:v>-0.182589</c:v>
                </c:pt>
                <c:pt idx="22678">
                  <c:v>-0.18586800000000001</c:v>
                </c:pt>
                <c:pt idx="22679">
                  <c:v>-0.188726</c:v>
                </c:pt>
                <c:pt idx="22680">
                  <c:v>-0.19184399999999999</c:v>
                </c:pt>
                <c:pt idx="22681">
                  <c:v>-0.19476099999999999</c:v>
                </c:pt>
                <c:pt idx="22682">
                  <c:v>-0.197853</c:v>
                </c:pt>
                <c:pt idx="22683">
                  <c:v>-0.200656</c:v>
                </c:pt>
                <c:pt idx="22684">
                  <c:v>-0.20361199999999999</c:v>
                </c:pt>
                <c:pt idx="22685">
                  <c:v>-0.20652300000000001</c:v>
                </c:pt>
                <c:pt idx="22686">
                  <c:v>-0.209234</c:v>
                </c:pt>
                <c:pt idx="22687">
                  <c:v>-0.21229600000000001</c:v>
                </c:pt>
                <c:pt idx="22688">
                  <c:v>-0.21493899999999999</c:v>
                </c:pt>
                <c:pt idx="22689">
                  <c:v>-0.217885</c:v>
                </c:pt>
                <c:pt idx="22690">
                  <c:v>-0.22051299999999999</c:v>
                </c:pt>
                <c:pt idx="22691">
                  <c:v>-0.22326699999999999</c:v>
                </c:pt>
                <c:pt idx="22692">
                  <c:v>-0.22603799999999999</c:v>
                </c:pt>
                <c:pt idx="22693">
                  <c:v>-0.22855200000000001</c:v>
                </c:pt>
                <c:pt idx="22694">
                  <c:v>-0.23133500000000001</c:v>
                </c:pt>
                <c:pt idx="22695">
                  <c:v>-0.23391899999999999</c:v>
                </c:pt>
                <c:pt idx="22696">
                  <c:v>-0.236541</c:v>
                </c:pt>
                <c:pt idx="22697">
                  <c:v>-0.23897099999999999</c:v>
                </c:pt>
                <c:pt idx="22698">
                  <c:v>-0.24163299999999999</c:v>
                </c:pt>
                <c:pt idx="22699">
                  <c:v>-0.24393200000000001</c:v>
                </c:pt>
                <c:pt idx="22700">
                  <c:v>-0.24638199999999999</c:v>
                </c:pt>
                <c:pt idx="22701">
                  <c:v>-0.24860399999999999</c:v>
                </c:pt>
                <c:pt idx="22702">
                  <c:v>-0.25085800000000003</c:v>
                </c:pt>
                <c:pt idx="22703">
                  <c:v>-0.25319999999999998</c:v>
                </c:pt>
                <c:pt idx="22704">
                  <c:v>-0.25519500000000001</c:v>
                </c:pt>
                <c:pt idx="22705">
                  <c:v>-0.25755</c:v>
                </c:pt>
                <c:pt idx="22706">
                  <c:v>-0.25956400000000002</c:v>
                </c:pt>
                <c:pt idx="22707">
                  <c:v>-0.26169399999999998</c:v>
                </c:pt>
                <c:pt idx="22708">
                  <c:v>-0.26389600000000002</c:v>
                </c:pt>
                <c:pt idx="22709">
                  <c:v>-0.26579399999999997</c:v>
                </c:pt>
                <c:pt idx="22710">
                  <c:v>-0.26774799999999999</c:v>
                </c:pt>
                <c:pt idx="22711">
                  <c:v>-0.26968300000000001</c:v>
                </c:pt>
                <c:pt idx="22712">
                  <c:v>-0.271735</c:v>
                </c:pt>
                <c:pt idx="22713">
                  <c:v>-0.27352199999999999</c:v>
                </c:pt>
                <c:pt idx="22714">
                  <c:v>-0.27535500000000002</c:v>
                </c:pt>
                <c:pt idx="22715">
                  <c:v>-0.27698</c:v>
                </c:pt>
                <c:pt idx="22716">
                  <c:v>-0.27867700000000001</c:v>
                </c:pt>
                <c:pt idx="22717">
                  <c:v>-0.28037400000000001</c:v>
                </c:pt>
                <c:pt idx="22718">
                  <c:v>-0.28179100000000001</c:v>
                </c:pt>
                <c:pt idx="22719">
                  <c:v>-0.28355200000000003</c:v>
                </c:pt>
                <c:pt idx="22720">
                  <c:v>-0.28494700000000001</c:v>
                </c:pt>
                <c:pt idx="22721">
                  <c:v>-0.28653299999999998</c:v>
                </c:pt>
                <c:pt idx="22722">
                  <c:v>-0.28781400000000001</c:v>
                </c:pt>
                <c:pt idx="22723">
                  <c:v>-0.28919499999999998</c:v>
                </c:pt>
                <c:pt idx="22724">
                  <c:v>-0.29053299999999999</c:v>
                </c:pt>
                <c:pt idx="22725">
                  <c:v>-0.29180099999999998</c:v>
                </c:pt>
                <c:pt idx="22726">
                  <c:v>-0.29291899999999998</c:v>
                </c:pt>
                <c:pt idx="22727">
                  <c:v>-0.294157</c:v>
                </c:pt>
                <c:pt idx="22728">
                  <c:v>-0.29507699999999998</c:v>
                </c:pt>
                <c:pt idx="22729">
                  <c:v>-0.29620800000000003</c:v>
                </c:pt>
                <c:pt idx="22730">
                  <c:v>-0.29715399999999997</c:v>
                </c:pt>
                <c:pt idx="22731">
                  <c:v>-0.29802099999999998</c:v>
                </c:pt>
                <c:pt idx="22732">
                  <c:v>-0.29883799999999999</c:v>
                </c:pt>
                <c:pt idx="22733">
                  <c:v>-0.29948599999999997</c:v>
                </c:pt>
                <c:pt idx="22734">
                  <c:v>-0.30025800000000002</c:v>
                </c:pt>
                <c:pt idx="22735">
                  <c:v>-0.30098000000000003</c:v>
                </c:pt>
                <c:pt idx="22736">
                  <c:v>-0.30139100000000002</c:v>
                </c:pt>
                <c:pt idx="22737">
                  <c:v>-0.30186499999999999</c:v>
                </c:pt>
                <c:pt idx="22738">
                  <c:v>-0.30234699999999998</c:v>
                </c:pt>
                <c:pt idx="22739">
                  <c:v>-0.30241099999999999</c:v>
                </c:pt>
                <c:pt idx="22740">
                  <c:v>-0.30259000000000003</c:v>
                </c:pt>
                <c:pt idx="22741">
                  <c:v>-0.30354399999999998</c:v>
                </c:pt>
                <c:pt idx="22742">
                  <c:v>-0.30347099999999999</c:v>
                </c:pt>
                <c:pt idx="22743">
                  <c:v>-0.303062</c:v>
                </c:pt>
                <c:pt idx="22744">
                  <c:v>-0.30359399999999997</c:v>
                </c:pt>
                <c:pt idx="22745">
                  <c:v>-0.30400500000000003</c:v>
                </c:pt>
                <c:pt idx="22746">
                  <c:v>-0.30358499999999999</c:v>
                </c:pt>
                <c:pt idx="22747">
                  <c:v>-0.30368299999999998</c:v>
                </c:pt>
                <c:pt idx="22748">
                  <c:v>-0.30375799999999997</c:v>
                </c:pt>
                <c:pt idx="22749">
                  <c:v>-0.30327799999999999</c:v>
                </c:pt>
                <c:pt idx="22750">
                  <c:v>-0.30318800000000001</c:v>
                </c:pt>
                <c:pt idx="22751">
                  <c:v>-0.30271900000000002</c:v>
                </c:pt>
                <c:pt idx="22752">
                  <c:v>-0.30249199999999998</c:v>
                </c:pt>
                <c:pt idx="22753">
                  <c:v>-0.30210300000000001</c:v>
                </c:pt>
                <c:pt idx="22754">
                  <c:v>-0.301645</c:v>
                </c:pt>
                <c:pt idx="22755">
                  <c:v>-0.30089900000000003</c:v>
                </c:pt>
                <c:pt idx="22756">
                  <c:v>-0.30020400000000003</c:v>
                </c:pt>
                <c:pt idx="22757">
                  <c:v>-0.29966900000000002</c:v>
                </c:pt>
                <c:pt idx="22758">
                  <c:v>-0.29874699999999998</c:v>
                </c:pt>
                <c:pt idx="22759">
                  <c:v>-0.298151</c:v>
                </c:pt>
                <c:pt idx="22760">
                  <c:v>-0.29698999999999998</c:v>
                </c:pt>
                <c:pt idx="22761">
                  <c:v>-0.29635699999999998</c:v>
                </c:pt>
                <c:pt idx="22762">
                  <c:v>-0.29502499999999998</c:v>
                </c:pt>
                <c:pt idx="22763">
                  <c:v>-0.29402899999999998</c:v>
                </c:pt>
                <c:pt idx="22764">
                  <c:v>-0.29298200000000002</c:v>
                </c:pt>
                <c:pt idx="22765">
                  <c:v>-0.29157499999999997</c:v>
                </c:pt>
                <c:pt idx="22766">
                  <c:v>-0.29045399999999999</c:v>
                </c:pt>
                <c:pt idx="22767">
                  <c:v>-0.28900100000000001</c:v>
                </c:pt>
                <c:pt idx="22768">
                  <c:v>-0.28761300000000001</c:v>
                </c:pt>
                <c:pt idx="22769">
                  <c:v>-0.28630100000000003</c:v>
                </c:pt>
                <c:pt idx="22770">
                  <c:v>-0.28495500000000001</c:v>
                </c:pt>
                <c:pt idx="22771">
                  <c:v>-0.28332299999999999</c:v>
                </c:pt>
                <c:pt idx="22772">
                  <c:v>-0.28172799999999998</c:v>
                </c:pt>
                <c:pt idx="22773">
                  <c:v>-0.280308</c:v>
                </c:pt>
                <c:pt idx="22774">
                  <c:v>-0.27885799999999999</c:v>
                </c:pt>
                <c:pt idx="22775">
                  <c:v>-0.27690999999999999</c:v>
                </c:pt>
                <c:pt idx="22776">
                  <c:v>-0.27548</c:v>
                </c:pt>
                <c:pt idx="22777">
                  <c:v>-0.27377600000000002</c:v>
                </c:pt>
                <c:pt idx="22778">
                  <c:v>-0.27189799999999997</c:v>
                </c:pt>
                <c:pt idx="22779">
                  <c:v>-0.27024700000000001</c:v>
                </c:pt>
                <c:pt idx="22780">
                  <c:v>-0.268399</c:v>
                </c:pt>
                <c:pt idx="22781">
                  <c:v>-0.26645099999999999</c:v>
                </c:pt>
                <c:pt idx="22782">
                  <c:v>-0.26464599999999999</c:v>
                </c:pt>
                <c:pt idx="22783">
                  <c:v>-0.26276100000000002</c:v>
                </c:pt>
                <c:pt idx="22784">
                  <c:v>-0.26061899999999999</c:v>
                </c:pt>
                <c:pt idx="22785">
                  <c:v>-0.25852399999999998</c:v>
                </c:pt>
                <c:pt idx="22786">
                  <c:v>-0.25640000000000002</c:v>
                </c:pt>
                <c:pt idx="22787">
                  <c:v>-0.25403500000000001</c:v>
                </c:pt>
                <c:pt idx="22788">
                  <c:v>-0.25203100000000001</c:v>
                </c:pt>
                <c:pt idx="22789">
                  <c:v>-0.24956500000000001</c:v>
                </c:pt>
                <c:pt idx="22790">
                  <c:v>-0.24732499999999999</c:v>
                </c:pt>
                <c:pt idx="22791">
                  <c:v>-0.24507799999999999</c:v>
                </c:pt>
                <c:pt idx="22792">
                  <c:v>-0.242676</c:v>
                </c:pt>
                <c:pt idx="22793">
                  <c:v>-0.240394</c:v>
                </c:pt>
                <c:pt idx="22794">
                  <c:v>-0.23769599999999999</c:v>
                </c:pt>
                <c:pt idx="22795">
                  <c:v>-0.23561799999999999</c:v>
                </c:pt>
                <c:pt idx="22796">
                  <c:v>-0.23300399999999999</c:v>
                </c:pt>
                <c:pt idx="22797">
                  <c:v>-0.230627</c:v>
                </c:pt>
                <c:pt idx="22798">
                  <c:v>-0.22805800000000001</c:v>
                </c:pt>
                <c:pt idx="22799">
                  <c:v>-0.22559899999999999</c:v>
                </c:pt>
                <c:pt idx="22800">
                  <c:v>-0.22300300000000001</c:v>
                </c:pt>
                <c:pt idx="22801">
                  <c:v>-0.22049299999999999</c:v>
                </c:pt>
                <c:pt idx="22802">
                  <c:v>-0.21771799999999999</c:v>
                </c:pt>
                <c:pt idx="22803">
                  <c:v>-0.21501700000000001</c:v>
                </c:pt>
                <c:pt idx="22804">
                  <c:v>-0.212394</c:v>
                </c:pt>
                <c:pt idx="22805">
                  <c:v>-0.20949699999999999</c:v>
                </c:pt>
                <c:pt idx="22806">
                  <c:v>-0.20693300000000001</c:v>
                </c:pt>
                <c:pt idx="22807">
                  <c:v>-0.20383699999999999</c:v>
                </c:pt>
                <c:pt idx="22808">
                  <c:v>-0.20114799999999999</c:v>
                </c:pt>
                <c:pt idx="22809">
                  <c:v>-0.19822699999999999</c:v>
                </c:pt>
                <c:pt idx="22810">
                  <c:v>-0.19533500000000001</c:v>
                </c:pt>
                <c:pt idx="22811">
                  <c:v>-0.19241800000000001</c:v>
                </c:pt>
                <c:pt idx="22812">
                  <c:v>-0.189525</c:v>
                </c:pt>
                <c:pt idx="22813">
                  <c:v>-0.186394</c:v>
                </c:pt>
                <c:pt idx="22814">
                  <c:v>-0.183283</c:v>
                </c:pt>
                <c:pt idx="22815">
                  <c:v>-0.18018100000000001</c:v>
                </c:pt>
                <c:pt idx="22816">
                  <c:v>-0.17687700000000001</c:v>
                </c:pt>
                <c:pt idx="22817">
                  <c:v>-0.17385300000000001</c:v>
                </c:pt>
                <c:pt idx="22818">
                  <c:v>-0.17041400000000001</c:v>
                </c:pt>
                <c:pt idx="22819">
                  <c:v>-0.16736999999999999</c:v>
                </c:pt>
                <c:pt idx="22820">
                  <c:v>-0.16402</c:v>
                </c:pt>
                <c:pt idx="22821">
                  <c:v>-0.16064899999999999</c:v>
                </c:pt>
                <c:pt idx="22822">
                  <c:v>-0.157522</c:v>
                </c:pt>
                <c:pt idx="22823">
                  <c:v>-0.154033</c:v>
                </c:pt>
                <c:pt idx="22824">
                  <c:v>-0.150759</c:v>
                </c:pt>
                <c:pt idx="22825">
                  <c:v>-0.147314</c:v>
                </c:pt>
                <c:pt idx="22826">
                  <c:v>-0.14368500000000001</c:v>
                </c:pt>
                <c:pt idx="22827">
                  <c:v>-0.14029900000000001</c:v>
                </c:pt>
                <c:pt idx="22828">
                  <c:v>-0.136601</c:v>
                </c:pt>
                <c:pt idx="22829">
                  <c:v>-0.132939</c:v>
                </c:pt>
                <c:pt idx="22830">
                  <c:v>-0.129358</c:v>
                </c:pt>
                <c:pt idx="22831">
                  <c:v>-0.125612</c:v>
                </c:pt>
                <c:pt idx="22832">
                  <c:v>-0.12197</c:v>
                </c:pt>
                <c:pt idx="22833">
                  <c:v>-0.11815100000000001</c:v>
                </c:pt>
                <c:pt idx="22834">
                  <c:v>-0.114257</c:v>
                </c:pt>
                <c:pt idx="22835">
                  <c:v>-0.110442</c:v>
                </c:pt>
                <c:pt idx="22836">
                  <c:v>-0.106652</c:v>
                </c:pt>
                <c:pt idx="22837">
                  <c:v>-0.102628</c:v>
                </c:pt>
                <c:pt idx="22838">
                  <c:v>-9.8849099999999995E-2</c:v>
                </c:pt>
                <c:pt idx="22839">
                  <c:v>-9.4812300000000002E-2</c:v>
                </c:pt>
                <c:pt idx="22840">
                  <c:v>-9.07834E-2</c:v>
                </c:pt>
                <c:pt idx="22841">
                  <c:v>-8.6754700000000004E-2</c:v>
                </c:pt>
                <c:pt idx="22842">
                  <c:v>-8.27962E-2</c:v>
                </c:pt>
                <c:pt idx="22843">
                  <c:v>-7.8701900000000005E-2</c:v>
                </c:pt>
                <c:pt idx="22844">
                  <c:v>-7.4552800000000002E-2</c:v>
                </c:pt>
                <c:pt idx="22845">
                  <c:v>-7.0260600000000006E-2</c:v>
                </c:pt>
                <c:pt idx="22846">
                  <c:v>-6.6321000000000005E-2</c:v>
                </c:pt>
                <c:pt idx="22847">
                  <c:v>-6.1845700000000003E-2</c:v>
                </c:pt>
                <c:pt idx="22848">
                  <c:v>-5.7779799999999999E-2</c:v>
                </c:pt>
                <c:pt idx="22849">
                  <c:v>-5.3430999999999999E-2</c:v>
                </c:pt>
                <c:pt idx="22850">
                  <c:v>-4.89992E-2</c:v>
                </c:pt>
                <c:pt idx="22851">
                  <c:v>-4.4799199999999997E-2</c:v>
                </c:pt>
                <c:pt idx="22852">
                  <c:v>-4.0310600000000002E-2</c:v>
                </c:pt>
                <c:pt idx="22853">
                  <c:v>-3.6051600000000003E-2</c:v>
                </c:pt>
                <c:pt idx="22854">
                  <c:v>-3.1564200000000001E-2</c:v>
                </c:pt>
                <c:pt idx="22855">
                  <c:v>-2.6917300000000002E-2</c:v>
                </c:pt>
                <c:pt idx="22856">
                  <c:v>-2.2371800000000001E-2</c:v>
                </c:pt>
                <c:pt idx="22857">
                  <c:v>-1.7978299999999999E-2</c:v>
                </c:pt>
                <c:pt idx="22858">
                  <c:v>-1.32383E-2</c:v>
                </c:pt>
                <c:pt idx="22859">
                  <c:v>-8.8141799999999996E-3</c:v>
                </c:pt>
                <c:pt idx="22860">
                  <c:v>-4.1637899999999997E-3</c:v>
                </c:pt>
                <c:pt idx="22861">
                  <c:v>5.2889400000000002E-4</c:v>
                </c:pt>
                <c:pt idx="22862">
                  <c:v>4.7766400000000004E-3</c:v>
                </c:pt>
                <c:pt idx="22863">
                  <c:v>9.5159200000000006E-3</c:v>
                </c:pt>
                <c:pt idx="22864">
                  <c:v>1.4116800000000001E-2</c:v>
                </c:pt>
                <c:pt idx="22865">
                  <c:v>1.8794499999999999E-2</c:v>
                </c:pt>
                <c:pt idx="22866">
                  <c:v>2.3457599999999999E-2</c:v>
                </c:pt>
                <c:pt idx="22867">
                  <c:v>2.79686E-2</c:v>
                </c:pt>
                <c:pt idx="22868">
                  <c:v>3.25492E-2</c:v>
                </c:pt>
                <c:pt idx="22869">
                  <c:v>3.7376300000000001E-2</c:v>
                </c:pt>
                <c:pt idx="22870">
                  <c:v>4.2057499999999998E-2</c:v>
                </c:pt>
                <c:pt idx="22871">
                  <c:v>4.67242E-2</c:v>
                </c:pt>
                <c:pt idx="22872">
                  <c:v>5.1493299999999999E-2</c:v>
                </c:pt>
                <c:pt idx="22873">
                  <c:v>5.6055099999999997E-2</c:v>
                </c:pt>
                <c:pt idx="22874">
                  <c:v>6.0889600000000002E-2</c:v>
                </c:pt>
                <c:pt idx="22875">
                  <c:v>6.5462599999999996E-2</c:v>
                </c:pt>
                <c:pt idx="22876">
                  <c:v>7.0274500000000004E-2</c:v>
                </c:pt>
                <c:pt idx="22877">
                  <c:v>7.5059500000000001E-2</c:v>
                </c:pt>
                <c:pt idx="22878">
                  <c:v>7.9571000000000003E-2</c:v>
                </c:pt>
                <c:pt idx="22879">
                  <c:v>8.4439700000000006E-2</c:v>
                </c:pt>
                <c:pt idx="22880">
                  <c:v>8.9121300000000001E-2</c:v>
                </c:pt>
                <c:pt idx="22881">
                  <c:v>9.3775999999999998E-2</c:v>
                </c:pt>
                <c:pt idx="22882">
                  <c:v>9.8507999999999998E-2</c:v>
                </c:pt>
                <c:pt idx="22883">
                  <c:v>0.103338</c:v>
                </c:pt>
                <c:pt idx="22884">
                  <c:v>0.107887</c:v>
                </c:pt>
                <c:pt idx="22885">
                  <c:v>0.112849</c:v>
                </c:pt>
                <c:pt idx="22886">
                  <c:v>0.117243</c:v>
                </c:pt>
                <c:pt idx="22887">
                  <c:v>0.12221799999999999</c:v>
                </c:pt>
                <c:pt idx="22888">
                  <c:v>0.12675400000000001</c:v>
                </c:pt>
                <c:pt idx="22889">
                  <c:v>0.13136999999999999</c:v>
                </c:pt>
                <c:pt idx="22890">
                  <c:v>0.13597400000000001</c:v>
                </c:pt>
                <c:pt idx="22891">
                  <c:v>0.140538</c:v>
                </c:pt>
                <c:pt idx="22892">
                  <c:v>0.14519000000000001</c:v>
                </c:pt>
                <c:pt idx="22893">
                  <c:v>0.14969099999999999</c:v>
                </c:pt>
                <c:pt idx="22894">
                  <c:v>0.15425700000000001</c:v>
                </c:pt>
                <c:pt idx="22895">
                  <c:v>0.15886900000000001</c:v>
                </c:pt>
                <c:pt idx="22896">
                  <c:v>0.16328100000000001</c:v>
                </c:pt>
                <c:pt idx="22897">
                  <c:v>0.16770099999999999</c:v>
                </c:pt>
                <c:pt idx="22898">
                  <c:v>0.17231399999999999</c:v>
                </c:pt>
                <c:pt idx="22899">
                  <c:v>0.17657200000000001</c:v>
                </c:pt>
                <c:pt idx="22900">
                  <c:v>0.18081900000000001</c:v>
                </c:pt>
                <c:pt idx="22901">
                  <c:v>0.18554899999999999</c:v>
                </c:pt>
                <c:pt idx="22902">
                  <c:v>0.18953700000000001</c:v>
                </c:pt>
                <c:pt idx="22903">
                  <c:v>0.19404299999999999</c:v>
                </c:pt>
                <c:pt idx="22904">
                  <c:v>0.19834399999999999</c:v>
                </c:pt>
                <c:pt idx="22905">
                  <c:v>0.202593</c:v>
                </c:pt>
                <c:pt idx="22906">
                  <c:v>0.20691499999999999</c:v>
                </c:pt>
                <c:pt idx="22907">
                  <c:v>0.21094199999999999</c:v>
                </c:pt>
                <c:pt idx="22908">
                  <c:v>0.215311</c:v>
                </c:pt>
                <c:pt idx="22909">
                  <c:v>0.219524</c:v>
                </c:pt>
                <c:pt idx="22910">
                  <c:v>0.22364300000000001</c:v>
                </c:pt>
                <c:pt idx="22911">
                  <c:v>0.227937</c:v>
                </c:pt>
                <c:pt idx="22912">
                  <c:v>0.23189100000000001</c:v>
                </c:pt>
                <c:pt idx="22913">
                  <c:v>0.235876</c:v>
                </c:pt>
                <c:pt idx="22914">
                  <c:v>0.23990600000000001</c:v>
                </c:pt>
                <c:pt idx="22915">
                  <c:v>0.24387500000000001</c:v>
                </c:pt>
                <c:pt idx="22916">
                  <c:v>0.24771399999999999</c:v>
                </c:pt>
                <c:pt idx="22917">
                  <c:v>0.25163600000000003</c:v>
                </c:pt>
                <c:pt idx="22918">
                  <c:v>0.25524799999999997</c:v>
                </c:pt>
                <c:pt idx="22919">
                  <c:v>0.25926199999999999</c:v>
                </c:pt>
                <c:pt idx="22920">
                  <c:v>0.26282800000000001</c:v>
                </c:pt>
                <c:pt idx="22921">
                  <c:v>0.26663599999999998</c:v>
                </c:pt>
                <c:pt idx="22922">
                  <c:v>0.269982</c:v>
                </c:pt>
                <c:pt idx="22923">
                  <c:v>0.27354899999999999</c:v>
                </c:pt>
                <c:pt idx="22924">
                  <c:v>0.27725300000000003</c:v>
                </c:pt>
                <c:pt idx="22925">
                  <c:v>0.28062300000000001</c:v>
                </c:pt>
                <c:pt idx="22926">
                  <c:v>0.28384300000000001</c:v>
                </c:pt>
                <c:pt idx="22927">
                  <c:v>0.287379</c:v>
                </c:pt>
                <c:pt idx="22928">
                  <c:v>0.29075699999999999</c:v>
                </c:pt>
                <c:pt idx="22929">
                  <c:v>0.29380299999999998</c:v>
                </c:pt>
                <c:pt idx="22930">
                  <c:v>0.29714800000000002</c:v>
                </c:pt>
                <c:pt idx="22931">
                  <c:v>0.30038999999999999</c:v>
                </c:pt>
                <c:pt idx="22932">
                  <c:v>0.30347600000000002</c:v>
                </c:pt>
                <c:pt idx="22933">
                  <c:v>0.306589</c:v>
                </c:pt>
                <c:pt idx="22934">
                  <c:v>0.30960100000000002</c:v>
                </c:pt>
                <c:pt idx="22935">
                  <c:v>0.312639</c:v>
                </c:pt>
                <c:pt idx="22936">
                  <c:v>0.31531799999999999</c:v>
                </c:pt>
                <c:pt idx="22937">
                  <c:v>0.31803199999999998</c:v>
                </c:pt>
                <c:pt idx="22938">
                  <c:v>0.32083</c:v>
                </c:pt>
                <c:pt idx="22939">
                  <c:v>0.32323099999999999</c:v>
                </c:pt>
                <c:pt idx="22940">
                  <c:v>0.32596399999999998</c:v>
                </c:pt>
                <c:pt idx="22941">
                  <c:v>0.32832899999999998</c:v>
                </c:pt>
                <c:pt idx="22942">
                  <c:v>0.33080300000000001</c:v>
                </c:pt>
                <c:pt idx="22943">
                  <c:v>0.33318900000000001</c:v>
                </c:pt>
                <c:pt idx="22944">
                  <c:v>0.33546100000000001</c:v>
                </c:pt>
                <c:pt idx="22945">
                  <c:v>0.33761099999999999</c:v>
                </c:pt>
                <c:pt idx="22946">
                  <c:v>0.33998499999999998</c:v>
                </c:pt>
                <c:pt idx="22947">
                  <c:v>0.34206700000000001</c:v>
                </c:pt>
                <c:pt idx="22948">
                  <c:v>0.34406799999999998</c:v>
                </c:pt>
                <c:pt idx="22949">
                  <c:v>0.34597099999999997</c:v>
                </c:pt>
                <c:pt idx="22950">
                  <c:v>0.34801599999999999</c:v>
                </c:pt>
                <c:pt idx="22951">
                  <c:v>0.349773</c:v>
                </c:pt>
                <c:pt idx="22952">
                  <c:v>0.35155900000000001</c:v>
                </c:pt>
                <c:pt idx="22953">
                  <c:v>0.35314899999999999</c:v>
                </c:pt>
                <c:pt idx="22954">
                  <c:v>0.35483999999999999</c:v>
                </c:pt>
                <c:pt idx="22955">
                  <c:v>0.35642000000000001</c:v>
                </c:pt>
                <c:pt idx="22956">
                  <c:v>0.35772999999999999</c:v>
                </c:pt>
                <c:pt idx="22957">
                  <c:v>0.35924200000000001</c:v>
                </c:pt>
                <c:pt idx="22958">
                  <c:v>0.360286</c:v>
                </c:pt>
                <c:pt idx="22959">
                  <c:v>0.36157299999999998</c:v>
                </c:pt>
                <c:pt idx="22960">
                  <c:v>0.362738</c:v>
                </c:pt>
                <c:pt idx="22961">
                  <c:v>0.36351099999999997</c:v>
                </c:pt>
                <c:pt idx="22962">
                  <c:v>0.36456699999999997</c:v>
                </c:pt>
                <c:pt idx="22963">
                  <c:v>0.36524400000000001</c:v>
                </c:pt>
                <c:pt idx="22964">
                  <c:v>0.36625400000000002</c:v>
                </c:pt>
                <c:pt idx="22965">
                  <c:v>0.366842</c:v>
                </c:pt>
                <c:pt idx="22966">
                  <c:v>0.36735600000000002</c:v>
                </c:pt>
                <c:pt idx="22967">
                  <c:v>0.368172</c:v>
                </c:pt>
                <c:pt idx="22968">
                  <c:v>0.36861300000000002</c:v>
                </c:pt>
                <c:pt idx="22969">
                  <c:v>0.36908299999999999</c:v>
                </c:pt>
                <c:pt idx="22970">
                  <c:v>0.36956600000000001</c:v>
                </c:pt>
                <c:pt idx="22971">
                  <c:v>0.36979499999999998</c:v>
                </c:pt>
                <c:pt idx="22972">
                  <c:v>0.370278</c:v>
                </c:pt>
                <c:pt idx="22973">
                  <c:v>0.37053799999999998</c:v>
                </c:pt>
                <c:pt idx="22974">
                  <c:v>0.37057600000000002</c:v>
                </c:pt>
                <c:pt idx="22975">
                  <c:v>0.370861</c:v>
                </c:pt>
                <c:pt idx="22976">
                  <c:v>0.37064999999999998</c:v>
                </c:pt>
                <c:pt idx="22977">
                  <c:v>0.37054500000000001</c:v>
                </c:pt>
                <c:pt idx="22978">
                  <c:v>0.37052400000000002</c:v>
                </c:pt>
                <c:pt idx="22979">
                  <c:v>0.369948</c:v>
                </c:pt>
                <c:pt idx="22980">
                  <c:v>0.36995899999999998</c:v>
                </c:pt>
                <c:pt idx="22981">
                  <c:v>0.36933700000000003</c:v>
                </c:pt>
                <c:pt idx="22982">
                  <c:v>0.36899300000000002</c:v>
                </c:pt>
                <c:pt idx="22983">
                  <c:v>0.36854100000000001</c:v>
                </c:pt>
                <c:pt idx="22984">
                  <c:v>0.36800300000000002</c:v>
                </c:pt>
                <c:pt idx="22985">
                  <c:v>0.36736200000000002</c:v>
                </c:pt>
                <c:pt idx="22986">
                  <c:v>0.36682799999999999</c:v>
                </c:pt>
                <c:pt idx="22987">
                  <c:v>0.36598900000000001</c:v>
                </c:pt>
                <c:pt idx="22988">
                  <c:v>0.36548199999999997</c:v>
                </c:pt>
                <c:pt idx="22989">
                  <c:v>0.36462099999999997</c:v>
                </c:pt>
                <c:pt idx="22990">
                  <c:v>0.36365900000000001</c:v>
                </c:pt>
                <c:pt idx="22991">
                  <c:v>0.36301</c:v>
                </c:pt>
                <c:pt idx="22992">
                  <c:v>0.36207299999999998</c:v>
                </c:pt>
                <c:pt idx="22993">
                  <c:v>0.36111199999999999</c:v>
                </c:pt>
                <c:pt idx="22994">
                  <c:v>0.36021500000000001</c:v>
                </c:pt>
                <c:pt idx="22995">
                  <c:v>0.35912699999999997</c:v>
                </c:pt>
                <c:pt idx="22996">
                  <c:v>0.35825699999999999</c:v>
                </c:pt>
                <c:pt idx="22997">
                  <c:v>0.35706700000000002</c:v>
                </c:pt>
                <c:pt idx="22998">
                  <c:v>0.35591400000000001</c:v>
                </c:pt>
                <c:pt idx="22999">
                  <c:v>0.35484900000000003</c:v>
                </c:pt>
                <c:pt idx="23000">
                  <c:v>0.35341</c:v>
                </c:pt>
                <c:pt idx="23001">
                  <c:v>0.35233100000000001</c:v>
                </c:pt>
                <c:pt idx="23002">
                  <c:v>0.35118300000000002</c:v>
                </c:pt>
                <c:pt idx="23003">
                  <c:v>0.34957100000000002</c:v>
                </c:pt>
                <c:pt idx="23004">
                  <c:v>0.34825299999999998</c:v>
                </c:pt>
                <c:pt idx="23005">
                  <c:v>0.34673999999999999</c:v>
                </c:pt>
                <c:pt idx="23006">
                  <c:v>0.34558499999999998</c:v>
                </c:pt>
                <c:pt idx="23007">
                  <c:v>0.343864</c:v>
                </c:pt>
                <c:pt idx="23008">
                  <c:v>0.34260099999999999</c:v>
                </c:pt>
                <c:pt idx="23009">
                  <c:v>0.34116600000000002</c:v>
                </c:pt>
                <c:pt idx="23010">
                  <c:v>0.33960699999999999</c:v>
                </c:pt>
                <c:pt idx="23011">
                  <c:v>0.33810499999999999</c:v>
                </c:pt>
                <c:pt idx="23012">
                  <c:v>0.336808</c:v>
                </c:pt>
                <c:pt idx="23013">
                  <c:v>0.33533400000000002</c:v>
                </c:pt>
                <c:pt idx="23014">
                  <c:v>0.33376</c:v>
                </c:pt>
                <c:pt idx="23015">
                  <c:v>0.33229700000000001</c:v>
                </c:pt>
                <c:pt idx="23016">
                  <c:v>0.33060899999999999</c:v>
                </c:pt>
                <c:pt idx="23017">
                  <c:v>0.328932</c:v>
                </c:pt>
                <c:pt idx="23018">
                  <c:v>0.32735500000000001</c:v>
                </c:pt>
                <c:pt idx="23019">
                  <c:v>0.32554300000000003</c:v>
                </c:pt>
                <c:pt idx="23020">
                  <c:v>0.32407999999999998</c:v>
                </c:pt>
                <c:pt idx="23021">
                  <c:v>0.322015</c:v>
                </c:pt>
                <c:pt idx="23022">
                  <c:v>0.320552</c:v>
                </c:pt>
                <c:pt idx="23023">
                  <c:v>0.31887700000000002</c:v>
                </c:pt>
                <c:pt idx="23024">
                  <c:v>0.31693399999999999</c:v>
                </c:pt>
                <c:pt idx="23025">
                  <c:v>0.31540299999999999</c:v>
                </c:pt>
                <c:pt idx="23026">
                  <c:v>0.31361699999999998</c:v>
                </c:pt>
                <c:pt idx="23027">
                  <c:v>0.31198100000000001</c:v>
                </c:pt>
                <c:pt idx="23028">
                  <c:v>0.31031500000000001</c:v>
                </c:pt>
                <c:pt idx="23029">
                  <c:v>0.30865599999999999</c:v>
                </c:pt>
                <c:pt idx="23030">
                  <c:v>0.306701</c:v>
                </c:pt>
                <c:pt idx="23031">
                  <c:v>0.30523</c:v>
                </c:pt>
                <c:pt idx="23032">
                  <c:v>0.30312800000000001</c:v>
                </c:pt>
                <c:pt idx="23033">
                  <c:v>0.30168</c:v>
                </c:pt>
                <c:pt idx="23034">
                  <c:v>0.29992400000000002</c:v>
                </c:pt>
                <c:pt idx="23035">
                  <c:v>0.29800700000000002</c:v>
                </c:pt>
                <c:pt idx="23036">
                  <c:v>0.29634100000000002</c:v>
                </c:pt>
                <c:pt idx="23037">
                  <c:v>0.29448600000000003</c:v>
                </c:pt>
                <c:pt idx="23038">
                  <c:v>0.29283900000000002</c:v>
                </c:pt>
                <c:pt idx="23039">
                  <c:v>0.29099799999999998</c:v>
                </c:pt>
                <c:pt idx="23040">
                  <c:v>0.28920400000000002</c:v>
                </c:pt>
                <c:pt idx="23041">
                  <c:v>0.28730299999999998</c:v>
                </c:pt>
                <c:pt idx="23042">
                  <c:v>0.28556999999999999</c:v>
                </c:pt>
                <c:pt idx="23043">
                  <c:v>0.28336099999999997</c:v>
                </c:pt>
                <c:pt idx="23044">
                  <c:v>0.281671</c:v>
                </c:pt>
                <c:pt idx="23045">
                  <c:v>0.27978500000000001</c:v>
                </c:pt>
                <c:pt idx="23046">
                  <c:v>0.27768700000000002</c:v>
                </c:pt>
                <c:pt idx="23047">
                  <c:v>0.27596399999999999</c:v>
                </c:pt>
                <c:pt idx="23048">
                  <c:v>0.27385300000000001</c:v>
                </c:pt>
                <c:pt idx="23049">
                  <c:v>0.27225199999999999</c:v>
                </c:pt>
                <c:pt idx="23050">
                  <c:v>0.27044800000000002</c:v>
                </c:pt>
                <c:pt idx="23051">
                  <c:v>0.26848</c:v>
                </c:pt>
                <c:pt idx="23052">
                  <c:v>0.266623</c:v>
                </c:pt>
                <c:pt idx="23053">
                  <c:v>0.26489000000000001</c:v>
                </c:pt>
                <c:pt idx="23054">
                  <c:v>0.26300099999999998</c:v>
                </c:pt>
                <c:pt idx="23055">
                  <c:v>0.26121100000000003</c:v>
                </c:pt>
                <c:pt idx="23056">
                  <c:v>0.25925399999999998</c:v>
                </c:pt>
                <c:pt idx="23057">
                  <c:v>0.25740299999999999</c:v>
                </c:pt>
                <c:pt idx="23058">
                  <c:v>0.25549300000000003</c:v>
                </c:pt>
                <c:pt idx="23059">
                  <c:v>0.25345099999999998</c:v>
                </c:pt>
                <c:pt idx="23060">
                  <c:v>0.25187100000000001</c:v>
                </c:pt>
                <c:pt idx="23061">
                  <c:v>0.24983</c:v>
                </c:pt>
                <c:pt idx="23062">
                  <c:v>0.247754</c:v>
                </c:pt>
                <c:pt idx="23063">
                  <c:v>0.24587100000000001</c:v>
                </c:pt>
                <c:pt idx="23064">
                  <c:v>0.24396999999999999</c:v>
                </c:pt>
                <c:pt idx="23065">
                  <c:v>0.24221599999999999</c:v>
                </c:pt>
                <c:pt idx="23066">
                  <c:v>0.24002399999999999</c:v>
                </c:pt>
                <c:pt idx="23067">
                  <c:v>0.23833499999999999</c:v>
                </c:pt>
                <c:pt idx="23068">
                  <c:v>0.23617199999999999</c:v>
                </c:pt>
                <c:pt idx="23069">
                  <c:v>0.23425799999999999</c:v>
                </c:pt>
                <c:pt idx="23070">
                  <c:v>0.23244100000000001</c:v>
                </c:pt>
                <c:pt idx="23071">
                  <c:v>0.230577</c:v>
                </c:pt>
                <c:pt idx="23072">
                  <c:v>0.228348</c:v>
                </c:pt>
                <c:pt idx="23073">
                  <c:v>0.226298</c:v>
                </c:pt>
                <c:pt idx="23074">
                  <c:v>0.224271</c:v>
                </c:pt>
                <c:pt idx="23075">
                  <c:v>0.222192</c:v>
                </c:pt>
                <c:pt idx="23076">
                  <c:v>0.22023000000000001</c:v>
                </c:pt>
                <c:pt idx="23077">
                  <c:v>0.218025</c:v>
                </c:pt>
                <c:pt idx="23078">
                  <c:v>0.215776</c:v>
                </c:pt>
                <c:pt idx="23079">
                  <c:v>0.21388699999999999</c:v>
                </c:pt>
                <c:pt idx="23080">
                  <c:v>0.21160899999999999</c:v>
                </c:pt>
                <c:pt idx="23081">
                  <c:v>0.20965600000000001</c:v>
                </c:pt>
                <c:pt idx="23082">
                  <c:v>0.20744000000000001</c:v>
                </c:pt>
                <c:pt idx="23083">
                  <c:v>0.205285</c:v>
                </c:pt>
                <c:pt idx="23084">
                  <c:v>0.20298099999999999</c:v>
                </c:pt>
                <c:pt idx="23085">
                  <c:v>0.20096600000000001</c:v>
                </c:pt>
                <c:pt idx="23086">
                  <c:v>0.19877</c:v>
                </c:pt>
                <c:pt idx="23087">
                  <c:v>0.19686000000000001</c:v>
                </c:pt>
                <c:pt idx="23088">
                  <c:v>0.19422</c:v>
                </c:pt>
                <c:pt idx="23089">
                  <c:v>0.19217600000000001</c:v>
                </c:pt>
                <c:pt idx="23090">
                  <c:v>0.189939</c:v>
                </c:pt>
                <c:pt idx="23091">
                  <c:v>0.18768599999999999</c:v>
                </c:pt>
                <c:pt idx="23092">
                  <c:v>0.18556600000000001</c:v>
                </c:pt>
                <c:pt idx="23093">
                  <c:v>0.183064</c:v>
                </c:pt>
                <c:pt idx="23094">
                  <c:v>0.18063000000000001</c:v>
                </c:pt>
                <c:pt idx="23095">
                  <c:v>0.178286</c:v>
                </c:pt>
                <c:pt idx="23096">
                  <c:v>0.17578199999999999</c:v>
                </c:pt>
                <c:pt idx="23097">
                  <c:v>0.173319</c:v>
                </c:pt>
                <c:pt idx="23098">
                  <c:v>0.17068700000000001</c:v>
                </c:pt>
                <c:pt idx="23099">
                  <c:v>0.168188</c:v>
                </c:pt>
                <c:pt idx="23100">
                  <c:v>0.16556000000000001</c:v>
                </c:pt>
                <c:pt idx="23101">
                  <c:v>0.16309599999999999</c:v>
                </c:pt>
                <c:pt idx="23102">
                  <c:v>0.16039200000000001</c:v>
                </c:pt>
                <c:pt idx="23103">
                  <c:v>0.157857</c:v>
                </c:pt>
                <c:pt idx="23104">
                  <c:v>0.15510199999999999</c:v>
                </c:pt>
                <c:pt idx="23105">
                  <c:v>0.15229100000000001</c:v>
                </c:pt>
                <c:pt idx="23106">
                  <c:v>0.14973400000000001</c:v>
                </c:pt>
                <c:pt idx="23107">
                  <c:v>0.14691399999999999</c:v>
                </c:pt>
                <c:pt idx="23108">
                  <c:v>0.14430999999999999</c:v>
                </c:pt>
                <c:pt idx="23109">
                  <c:v>0.14141899999999999</c:v>
                </c:pt>
                <c:pt idx="23110">
                  <c:v>0.138572</c:v>
                </c:pt>
                <c:pt idx="23111">
                  <c:v>0.13570499999999999</c:v>
                </c:pt>
                <c:pt idx="23112">
                  <c:v>0.13277</c:v>
                </c:pt>
                <c:pt idx="23113">
                  <c:v>0.12982299999999999</c:v>
                </c:pt>
                <c:pt idx="23114">
                  <c:v>0.126946</c:v>
                </c:pt>
                <c:pt idx="23115">
                  <c:v>0.12372900000000001</c:v>
                </c:pt>
                <c:pt idx="23116">
                  <c:v>0.120846</c:v>
                </c:pt>
                <c:pt idx="23117">
                  <c:v>0.11766500000000001</c:v>
                </c:pt>
                <c:pt idx="23118">
                  <c:v>0.11462799999999999</c:v>
                </c:pt>
                <c:pt idx="23119">
                  <c:v>0.11169</c:v>
                </c:pt>
                <c:pt idx="23120">
                  <c:v>0.108311</c:v>
                </c:pt>
                <c:pt idx="23121">
                  <c:v>0.105063</c:v>
                </c:pt>
                <c:pt idx="23122">
                  <c:v>0.10188899999999999</c:v>
                </c:pt>
                <c:pt idx="23123">
                  <c:v>9.8743399999999995E-2</c:v>
                </c:pt>
                <c:pt idx="23124">
                  <c:v>9.5298499999999994E-2</c:v>
                </c:pt>
                <c:pt idx="23125">
                  <c:v>9.1885400000000006E-2</c:v>
                </c:pt>
                <c:pt idx="23126">
                  <c:v>8.8510000000000005E-2</c:v>
                </c:pt>
                <c:pt idx="23127">
                  <c:v>8.5095799999999999E-2</c:v>
                </c:pt>
                <c:pt idx="23128">
                  <c:v>8.1751500000000005E-2</c:v>
                </c:pt>
                <c:pt idx="23129">
                  <c:v>7.8114500000000003E-2</c:v>
                </c:pt>
                <c:pt idx="23130">
                  <c:v>7.49282E-2</c:v>
                </c:pt>
                <c:pt idx="23131">
                  <c:v>7.1126599999999998E-2</c:v>
                </c:pt>
                <c:pt idx="23132">
                  <c:v>6.7617399999999994E-2</c:v>
                </c:pt>
                <c:pt idx="23133">
                  <c:v>6.4211900000000002E-2</c:v>
                </c:pt>
                <c:pt idx="23134">
                  <c:v>6.0425699999999999E-2</c:v>
                </c:pt>
                <c:pt idx="23135">
                  <c:v>5.69642E-2</c:v>
                </c:pt>
                <c:pt idx="23136">
                  <c:v>5.2987899999999998E-2</c:v>
                </c:pt>
                <c:pt idx="23137">
                  <c:v>4.9440100000000001E-2</c:v>
                </c:pt>
                <c:pt idx="23138">
                  <c:v>4.5780399999999999E-2</c:v>
                </c:pt>
                <c:pt idx="23139">
                  <c:v>4.2072100000000001E-2</c:v>
                </c:pt>
                <c:pt idx="23140">
                  <c:v>3.8440099999999998E-2</c:v>
                </c:pt>
                <c:pt idx="23141">
                  <c:v>3.4586699999999998E-2</c:v>
                </c:pt>
                <c:pt idx="23142">
                  <c:v>3.0684300000000001E-2</c:v>
                </c:pt>
                <c:pt idx="23143">
                  <c:v>2.7093699999999998E-2</c:v>
                </c:pt>
                <c:pt idx="23144">
                  <c:v>2.3310999999999998E-2</c:v>
                </c:pt>
                <c:pt idx="23145">
                  <c:v>1.94369E-2</c:v>
                </c:pt>
                <c:pt idx="23146">
                  <c:v>1.57413E-2</c:v>
                </c:pt>
                <c:pt idx="23147">
                  <c:v>1.17374E-2</c:v>
                </c:pt>
                <c:pt idx="23148">
                  <c:v>7.9987400000000007E-3</c:v>
                </c:pt>
                <c:pt idx="23149">
                  <c:v>4.3323299999999997E-3</c:v>
                </c:pt>
                <c:pt idx="23150">
                  <c:v>1.04629E-4</c:v>
                </c:pt>
                <c:pt idx="23151">
                  <c:v>-3.5981799999999999E-3</c:v>
                </c:pt>
                <c:pt idx="23152">
                  <c:v>-7.4192199999999998E-3</c:v>
                </c:pt>
                <c:pt idx="23153">
                  <c:v>-1.1480000000000001E-2</c:v>
                </c:pt>
                <c:pt idx="23154">
                  <c:v>-1.5278999999999999E-2</c:v>
                </c:pt>
                <c:pt idx="23155">
                  <c:v>-1.8889699999999999E-2</c:v>
                </c:pt>
                <c:pt idx="23156">
                  <c:v>-2.2971100000000001E-2</c:v>
                </c:pt>
                <c:pt idx="23157">
                  <c:v>-2.6827699999999999E-2</c:v>
                </c:pt>
                <c:pt idx="23158">
                  <c:v>-3.0498999999999998E-2</c:v>
                </c:pt>
                <c:pt idx="23159">
                  <c:v>-3.4338300000000002E-2</c:v>
                </c:pt>
                <c:pt idx="23160">
                  <c:v>-3.8045700000000002E-2</c:v>
                </c:pt>
                <c:pt idx="23161">
                  <c:v>-4.2197800000000001E-2</c:v>
                </c:pt>
                <c:pt idx="23162">
                  <c:v>-4.56861E-2</c:v>
                </c:pt>
                <c:pt idx="23163">
                  <c:v>-4.9768300000000001E-2</c:v>
                </c:pt>
                <c:pt idx="23164">
                  <c:v>-5.3574499999999997E-2</c:v>
                </c:pt>
                <c:pt idx="23165">
                  <c:v>-5.7274199999999997E-2</c:v>
                </c:pt>
                <c:pt idx="23166">
                  <c:v>-6.1067700000000003E-2</c:v>
                </c:pt>
                <c:pt idx="23167">
                  <c:v>-6.4936999999999995E-2</c:v>
                </c:pt>
                <c:pt idx="23168">
                  <c:v>-6.8497000000000002E-2</c:v>
                </c:pt>
                <c:pt idx="23169">
                  <c:v>-7.2358699999999998E-2</c:v>
                </c:pt>
                <c:pt idx="23170">
                  <c:v>-7.6077400000000003E-2</c:v>
                </c:pt>
                <c:pt idx="23171">
                  <c:v>-7.9577499999999995E-2</c:v>
                </c:pt>
                <c:pt idx="23172">
                  <c:v>-8.3215300000000006E-2</c:v>
                </c:pt>
                <c:pt idx="23173">
                  <c:v>-8.6916999999999994E-2</c:v>
                </c:pt>
                <c:pt idx="23174">
                  <c:v>-9.0664700000000001E-2</c:v>
                </c:pt>
                <c:pt idx="23175">
                  <c:v>-9.4073199999999996E-2</c:v>
                </c:pt>
                <c:pt idx="23176">
                  <c:v>-9.7463800000000003E-2</c:v>
                </c:pt>
                <c:pt idx="23177">
                  <c:v>-0.10101300000000001</c:v>
                </c:pt>
                <c:pt idx="23178">
                  <c:v>-0.104229</c:v>
                </c:pt>
                <c:pt idx="23179">
                  <c:v>-0.10756599999999999</c:v>
                </c:pt>
                <c:pt idx="23180">
                  <c:v>-0.11075400000000001</c:v>
                </c:pt>
                <c:pt idx="23181">
                  <c:v>-0.11411</c:v>
                </c:pt>
                <c:pt idx="23182">
                  <c:v>-0.11704199999999999</c:v>
                </c:pt>
                <c:pt idx="23183">
                  <c:v>-0.120536</c:v>
                </c:pt>
                <c:pt idx="23184">
                  <c:v>-0.12336999999999999</c:v>
                </c:pt>
                <c:pt idx="23185">
                  <c:v>-0.12648699999999999</c:v>
                </c:pt>
                <c:pt idx="23186">
                  <c:v>-0.12944600000000001</c:v>
                </c:pt>
                <c:pt idx="23187">
                  <c:v>-0.132326</c:v>
                </c:pt>
                <c:pt idx="23188">
                  <c:v>-0.13556299999999999</c:v>
                </c:pt>
                <c:pt idx="23189">
                  <c:v>-0.13818800000000001</c:v>
                </c:pt>
                <c:pt idx="23190">
                  <c:v>-0.141287</c:v>
                </c:pt>
                <c:pt idx="23191">
                  <c:v>-0.14377300000000001</c:v>
                </c:pt>
                <c:pt idx="23192">
                  <c:v>-0.1467</c:v>
                </c:pt>
                <c:pt idx="23193">
                  <c:v>-0.149509</c:v>
                </c:pt>
                <c:pt idx="23194">
                  <c:v>-0.15203700000000001</c:v>
                </c:pt>
                <c:pt idx="23195">
                  <c:v>-0.15451400000000001</c:v>
                </c:pt>
                <c:pt idx="23196">
                  <c:v>-0.15709100000000001</c:v>
                </c:pt>
                <c:pt idx="23197">
                  <c:v>-0.15961800000000001</c:v>
                </c:pt>
                <c:pt idx="23198">
                  <c:v>-0.16197</c:v>
                </c:pt>
                <c:pt idx="23199">
                  <c:v>-0.16441800000000001</c:v>
                </c:pt>
                <c:pt idx="23200">
                  <c:v>-0.16658000000000001</c:v>
                </c:pt>
                <c:pt idx="23201">
                  <c:v>-0.168904</c:v>
                </c:pt>
                <c:pt idx="23202">
                  <c:v>-0.17097499999999999</c:v>
                </c:pt>
                <c:pt idx="23203">
                  <c:v>-0.17319699999999999</c:v>
                </c:pt>
                <c:pt idx="23204">
                  <c:v>-0.175174</c:v>
                </c:pt>
                <c:pt idx="23205">
                  <c:v>-0.176924</c:v>
                </c:pt>
                <c:pt idx="23206">
                  <c:v>-0.17893100000000001</c:v>
                </c:pt>
                <c:pt idx="23207">
                  <c:v>-0.180585</c:v>
                </c:pt>
                <c:pt idx="23208">
                  <c:v>-0.182338</c:v>
                </c:pt>
                <c:pt idx="23209">
                  <c:v>-0.184144</c:v>
                </c:pt>
                <c:pt idx="23210">
                  <c:v>-0.18562400000000001</c:v>
                </c:pt>
                <c:pt idx="23211">
                  <c:v>-0.18721099999999999</c:v>
                </c:pt>
                <c:pt idx="23212">
                  <c:v>-0.18882199999999999</c:v>
                </c:pt>
                <c:pt idx="23213">
                  <c:v>-0.19049199999999999</c:v>
                </c:pt>
                <c:pt idx="23214">
                  <c:v>-0.19167999999999999</c:v>
                </c:pt>
                <c:pt idx="23215">
                  <c:v>-0.193219</c:v>
                </c:pt>
                <c:pt idx="23216">
                  <c:v>-0.194463</c:v>
                </c:pt>
                <c:pt idx="23217">
                  <c:v>-0.195768</c:v>
                </c:pt>
                <c:pt idx="23218">
                  <c:v>-0.19699800000000001</c:v>
                </c:pt>
                <c:pt idx="23219">
                  <c:v>-0.19805</c:v>
                </c:pt>
                <c:pt idx="23220">
                  <c:v>-0.19936999999999999</c:v>
                </c:pt>
                <c:pt idx="23221">
                  <c:v>-0.200069</c:v>
                </c:pt>
                <c:pt idx="23222">
                  <c:v>-0.20116500000000001</c:v>
                </c:pt>
                <c:pt idx="23223">
                  <c:v>-0.202205</c:v>
                </c:pt>
                <c:pt idx="23224">
                  <c:v>-0.20275000000000001</c:v>
                </c:pt>
                <c:pt idx="23225">
                  <c:v>-0.20363800000000001</c:v>
                </c:pt>
                <c:pt idx="23226">
                  <c:v>-0.20456299999999999</c:v>
                </c:pt>
                <c:pt idx="23227">
                  <c:v>-0.20497799999999999</c:v>
                </c:pt>
                <c:pt idx="23228">
                  <c:v>-0.20578099999999999</c:v>
                </c:pt>
                <c:pt idx="23229">
                  <c:v>-0.206285</c:v>
                </c:pt>
                <c:pt idx="23230">
                  <c:v>-0.20690700000000001</c:v>
                </c:pt>
                <c:pt idx="23231">
                  <c:v>-0.207451</c:v>
                </c:pt>
                <c:pt idx="23232">
                  <c:v>-0.20765800000000001</c:v>
                </c:pt>
                <c:pt idx="23233">
                  <c:v>-0.208145</c:v>
                </c:pt>
                <c:pt idx="23234">
                  <c:v>-0.208511</c:v>
                </c:pt>
                <c:pt idx="23235">
                  <c:v>-0.208733</c:v>
                </c:pt>
                <c:pt idx="23236">
                  <c:v>-0.20888899999999999</c:v>
                </c:pt>
                <c:pt idx="23237">
                  <c:v>-0.20901</c:v>
                </c:pt>
                <c:pt idx="23238">
                  <c:v>-0.20916599999999999</c:v>
                </c:pt>
                <c:pt idx="23239">
                  <c:v>-0.20937</c:v>
                </c:pt>
                <c:pt idx="23240">
                  <c:v>-0.209255</c:v>
                </c:pt>
                <c:pt idx="23241">
                  <c:v>-0.20930699999999999</c:v>
                </c:pt>
                <c:pt idx="23242">
                  <c:v>-0.20952100000000001</c:v>
                </c:pt>
                <c:pt idx="23243">
                  <c:v>-0.20941599999999999</c:v>
                </c:pt>
                <c:pt idx="23244">
                  <c:v>-0.20921300000000001</c:v>
                </c:pt>
                <c:pt idx="23245">
                  <c:v>-0.20921400000000001</c:v>
                </c:pt>
                <c:pt idx="23246">
                  <c:v>-0.20896200000000001</c:v>
                </c:pt>
                <c:pt idx="23247">
                  <c:v>-0.20883399999999999</c:v>
                </c:pt>
                <c:pt idx="23248">
                  <c:v>-0.20863300000000001</c:v>
                </c:pt>
                <c:pt idx="23249">
                  <c:v>-0.208371</c:v>
                </c:pt>
                <c:pt idx="23250">
                  <c:v>-0.207979</c:v>
                </c:pt>
                <c:pt idx="23251">
                  <c:v>-0.20763999999999999</c:v>
                </c:pt>
                <c:pt idx="23252">
                  <c:v>-0.20754</c:v>
                </c:pt>
                <c:pt idx="23253">
                  <c:v>-0.20721200000000001</c:v>
                </c:pt>
                <c:pt idx="23254">
                  <c:v>-0.20663300000000001</c:v>
                </c:pt>
                <c:pt idx="23255">
                  <c:v>-0.206292</c:v>
                </c:pt>
                <c:pt idx="23256">
                  <c:v>-0.20591999999999999</c:v>
                </c:pt>
                <c:pt idx="23257">
                  <c:v>-0.205431</c:v>
                </c:pt>
                <c:pt idx="23258">
                  <c:v>-0.20505499999999999</c:v>
                </c:pt>
                <c:pt idx="23259">
                  <c:v>-0.204426</c:v>
                </c:pt>
                <c:pt idx="23260">
                  <c:v>-0.203931</c:v>
                </c:pt>
                <c:pt idx="23261">
                  <c:v>-0.20336599999999999</c:v>
                </c:pt>
                <c:pt idx="23262">
                  <c:v>-0.202621</c:v>
                </c:pt>
                <c:pt idx="23263">
                  <c:v>-0.20228299999999999</c:v>
                </c:pt>
                <c:pt idx="23264">
                  <c:v>-0.20146900000000001</c:v>
                </c:pt>
                <c:pt idx="23265">
                  <c:v>-0.20092499999999999</c:v>
                </c:pt>
                <c:pt idx="23266">
                  <c:v>-0.200214</c:v>
                </c:pt>
                <c:pt idx="23267">
                  <c:v>-0.199658</c:v>
                </c:pt>
                <c:pt idx="23268">
                  <c:v>-0.199017</c:v>
                </c:pt>
                <c:pt idx="23269">
                  <c:v>-0.198379</c:v>
                </c:pt>
                <c:pt idx="23270">
                  <c:v>-0.19780600000000001</c:v>
                </c:pt>
                <c:pt idx="23271">
                  <c:v>-0.196995</c:v>
                </c:pt>
                <c:pt idx="23272">
                  <c:v>-0.196353</c:v>
                </c:pt>
                <c:pt idx="23273">
                  <c:v>-0.19545499999999999</c:v>
                </c:pt>
                <c:pt idx="23274">
                  <c:v>-0.19516500000000001</c:v>
                </c:pt>
                <c:pt idx="23275">
                  <c:v>-0.194137</c:v>
                </c:pt>
                <c:pt idx="23276">
                  <c:v>-0.19362699999999999</c:v>
                </c:pt>
                <c:pt idx="23277">
                  <c:v>-0.19292799999999999</c:v>
                </c:pt>
                <c:pt idx="23278">
                  <c:v>-0.19214200000000001</c:v>
                </c:pt>
                <c:pt idx="23279">
                  <c:v>-0.19179199999999999</c:v>
                </c:pt>
                <c:pt idx="23280">
                  <c:v>-0.19093199999999999</c:v>
                </c:pt>
                <c:pt idx="23281">
                  <c:v>-0.19053200000000001</c:v>
                </c:pt>
                <c:pt idx="23282">
                  <c:v>-0.189697</c:v>
                </c:pt>
                <c:pt idx="23283">
                  <c:v>-0.18912100000000001</c:v>
                </c:pt>
                <c:pt idx="23284">
                  <c:v>-0.18847800000000001</c:v>
                </c:pt>
                <c:pt idx="23285">
                  <c:v>-0.18786600000000001</c:v>
                </c:pt>
                <c:pt idx="23286">
                  <c:v>-0.187113</c:v>
                </c:pt>
                <c:pt idx="23287">
                  <c:v>-0.18650600000000001</c:v>
                </c:pt>
                <c:pt idx="23288">
                  <c:v>-0.18590499999999999</c:v>
                </c:pt>
                <c:pt idx="23289">
                  <c:v>-0.18534800000000001</c:v>
                </c:pt>
                <c:pt idx="23290">
                  <c:v>-0.184889</c:v>
                </c:pt>
                <c:pt idx="23291">
                  <c:v>-0.184119</c:v>
                </c:pt>
                <c:pt idx="23292">
                  <c:v>-0.18367700000000001</c:v>
                </c:pt>
                <c:pt idx="23293">
                  <c:v>-0.18310100000000001</c:v>
                </c:pt>
                <c:pt idx="23294">
                  <c:v>-0.18260399999999999</c:v>
                </c:pt>
                <c:pt idx="23295">
                  <c:v>-0.18202099999999999</c:v>
                </c:pt>
                <c:pt idx="23296">
                  <c:v>-0.18138599999999999</c:v>
                </c:pt>
                <c:pt idx="23297">
                  <c:v>-0.18090100000000001</c:v>
                </c:pt>
                <c:pt idx="23298">
                  <c:v>-0.180337</c:v>
                </c:pt>
                <c:pt idx="23299">
                  <c:v>-0.179783</c:v>
                </c:pt>
                <c:pt idx="23300">
                  <c:v>-0.179283</c:v>
                </c:pt>
                <c:pt idx="23301">
                  <c:v>-0.179119</c:v>
                </c:pt>
                <c:pt idx="23302">
                  <c:v>-0.17827100000000001</c:v>
                </c:pt>
                <c:pt idx="23303">
                  <c:v>-0.177955</c:v>
                </c:pt>
                <c:pt idx="23304">
                  <c:v>-0.17749699999999999</c:v>
                </c:pt>
                <c:pt idx="23305">
                  <c:v>-0.17710799999999999</c:v>
                </c:pt>
                <c:pt idx="23306">
                  <c:v>-0.17691999999999999</c:v>
                </c:pt>
                <c:pt idx="23307">
                  <c:v>-0.176289</c:v>
                </c:pt>
                <c:pt idx="23308">
                  <c:v>-0.17605299999999999</c:v>
                </c:pt>
                <c:pt idx="23309">
                  <c:v>-0.17560700000000001</c:v>
                </c:pt>
                <c:pt idx="23310">
                  <c:v>-0.17531099999999999</c:v>
                </c:pt>
                <c:pt idx="23311">
                  <c:v>-0.175154</c:v>
                </c:pt>
                <c:pt idx="23312">
                  <c:v>-0.17472599999999999</c:v>
                </c:pt>
                <c:pt idx="23313">
                  <c:v>-0.17435500000000001</c:v>
                </c:pt>
                <c:pt idx="23314">
                  <c:v>-0.17426</c:v>
                </c:pt>
                <c:pt idx="23315">
                  <c:v>-0.17366799999999999</c:v>
                </c:pt>
                <c:pt idx="23316">
                  <c:v>-0.173483</c:v>
                </c:pt>
                <c:pt idx="23317">
                  <c:v>-0.17340800000000001</c:v>
                </c:pt>
                <c:pt idx="23318">
                  <c:v>-0.172933</c:v>
                </c:pt>
                <c:pt idx="23319">
                  <c:v>-0.17275099999999999</c:v>
                </c:pt>
                <c:pt idx="23320">
                  <c:v>-0.172291</c:v>
                </c:pt>
                <c:pt idx="23321">
                  <c:v>-0.17230699999999999</c:v>
                </c:pt>
                <c:pt idx="23322">
                  <c:v>-0.171902</c:v>
                </c:pt>
                <c:pt idx="23323">
                  <c:v>-0.17141700000000001</c:v>
                </c:pt>
                <c:pt idx="23324">
                  <c:v>-0.171292</c:v>
                </c:pt>
                <c:pt idx="23325">
                  <c:v>-0.17093900000000001</c:v>
                </c:pt>
                <c:pt idx="23326">
                  <c:v>-0.17058400000000001</c:v>
                </c:pt>
                <c:pt idx="23327">
                  <c:v>-0.17036999999999999</c:v>
                </c:pt>
                <c:pt idx="23328">
                  <c:v>-0.170101</c:v>
                </c:pt>
                <c:pt idx="23329">
                  <c:v>-0.16961499999999999</c:v>
                </c:pt>
                <c:pt idx="23330">
                  <c:v>-0.169595</c:v>
                </c:pt>
                <c:pt idx="23331">
                  <c:v>-0.16919999999999999</c:v>
                </c:pt>
                <c:pt idx="23332">
                  <c:v>-0.169075</c:v>
                </c:pt>
                <c:pt idx="23333">
                  <c:v>-0.16880300000000001</c:v>
                </c:pt>
                <c:pt idx="23334">
                  <c:v>-0.16838900000000001</c:v>
                </c:pt>
                <c:pt idx="23335">
                  <c:v>-0.16828699999999999</c:v>
                </c:pt>
                <c:pt idx="23336">
                  <c:v>-0.16777600000000001</c:v>
                </c:pt>
                <c:pt idx="23337">
                  <c:v>-0.1676</c:v>
                </c:pt>
                <c:pt idx="23338">
                  <c:v>-0.16720599999999999</c:v>
                </c:pt>
                <c:pt idx="23339">
                  <c:v>-0.16683899999999999</c:v>
                </c:pt>
                <c:pt idx="23340">
                  <c:v>-0.16641</c:v>
                </c:pt>
                <c:pt idx="23341">
                  <c:v>-0.165995</c:v>
                </c:pt>
                <c:pt idx="23342">
                  <c:v>-0.165439</c:v>
                </c:pt>
                <c:pt idx="23343">
                  <c:v>-0.16520199999999999</c:v>
                </c:pt>
                <c:pt idx="23344">
                  <c:v>-0.16477800000000001</c:v>
                </c:pt>
                <c:pt idx="23345">
                  <c:v>-0.16415299999999999</c:v>
                </c:pt>
                <c:pt idx="23346">
                  <c:v>-0.163658</c:v>
                </c:pt>
                <c:pt idx="23347">
                  <c:v>-0.16323099999999999</c:v>
                </c:pt>
                <c:pt idx="23348">
                  <c:v>-0.162685</c:v>
                </c:pt>
                <c:pt idx="23349">
                  <c:v>-0.162103</c:v>
                </c:pt>
                <c:pt idx="23350">
                  <c:v>-0.16145799999999999</c:v>
                </c:pt>
                <c:pt idx="23351">
                  <c:v>-0.16086400000000001</c:v>
                </c:pt>
                <c:pt idx="23352">
                  <c:v>-0.16020799999999999</c:v>
                </c:pt>
                <c:pt idx="23353">
                  <c:v>-0.159606</c:v>
                </c:pt>
                <c:pt idx="23354">
                  <c:v>-0.158692</c:v>
                </c:pt>
                <c:pt idx="23355">
                  <c:v>-0.15804699999999999</c:v>
                </c:pt>
                <c:pt idx="23356">
                  <c:v>-0.157195</c:v>
                </c:pt>
                <c:pt idx="23357">
                  <c:v>-0.15642500000000001</c:v>
                </c:pt>
                <c:pt idx="23358">
                  <c:v>-0.15545600000000001</c:v>
                </c:pt>
                <c:pt idx="23359">
                  <c:v>-0.15476699999999999</c:v>
                </c:pt>
                <c:pt idx="23360">
                  <c:v>-0.153839</c:v>
                </c:pt>
                <c:pt idx="23361">
                  <c:v>-0.152755</c:v>
                </c:pt>
                <c:pt idx="23362">
                  <c:v>-0.151949</c:v>
                </c:pt>
                <c:pt idx="23363">
                  <c:v>-0.150727</c:v>
                </c:pt>
                <c:pt idx="23364">
                  <c:v>-0.14997099999999999</c:v>
                </c:pt>
                <c:pt idx="23365">
                  <c:v>-0.14867900000000001</c:v>
                </c:pt>
                <c:pt idx="23366">
                  <c:v>-0.14774799999999999</c:v>
                </c:pt>
                <c:pt idx="23367">
                  <c:v>-0.14654800000000001</c:v>
                </c:pt>
                <c:pt idx="23368">
                  <c:v>-0.145426</c:v>
                </c:pt>
                <c:pt idx="23369">
                  <c:v>-0.14426</c:v>
                </c:pt>
                <c:pt idx="23370">
                  <c:v>-0.14314199999999999</c:v>
                </c:pt>
                <c:pt idx="23371">
                  <c:v>-0.14189499999999999</c:v>
                </c:pt>
                <c:pt idx="23372">
                  <c:v>-0.14058899999999999</c:v>
                </c:pt>
                <c:pt idx="23373">
                  <c:v>-0.13933200000000001</c:v>
                </c:pt>
                <c:pt idx="23374">
                  <c:v>-0.137937</c:v>
                </c:pt>
                <c:pt idx="23375">
                  <c:v>-0.13669200000000001</c:v>
                </c:pt>
                <c:pt idx="23376">
                  <c:v>-0.13527900000000001</c:v>
                </c:pt>
                <c:pt idx="23377">
                  <c:v>-0.133464</c:v>
                </c:pt>
                <c:pt idx="23378">
                  <c:v>-0.13223299999999999</c:v>
                </c:pt>
                <c:pt idx="23379">
                  <c:v>-0.13059599999999999</c:v>
                </c:pt>
                <c:pt idx="23380">
                  <c:v>-0.12894900000000001</c:v>
                </c:pt>
                <c:pt idx="23381">
                  <c:v>-0.127026</c:v>
                </c:pt>
                <c:pt idx="23382">
                  <c:v>-0.12552199999999999</c:v>
                </c:pt>
                <c:pt idx="23383">
                  <c:v>-0.123803</c:v>
                </c:pt>
                <c:pt idx="23384">
                  <c:v>-0.122</c:v>
                </c:pt>
                <c:pt idx="23385">
                  <c:v>-0.12024600000000001</c:v>
                </c:pt>
                <c:pt idx="23386">
                  <c:v>-0.118478</c:v>
                </c:pt>
                <c:pt idx="23387">
                  <c:v>-0.11659600000000001</c:v>
                </c:pt>
                <c:pt idx="23388">
                  <c:v>-0.114588</c:v>
                </c:pt>
                <c:pt idx="23389">
                  <c:v>-0.11293</c:v>
                </c:pt>
                <c:pt idx="23390">
                  <c:v>-0.110903</c:v>
                </c:pt>
                <c:pt idx="23391">
                  <c:v>-0.108959</c:v>
                </c:pt>
                <c:pt idx="23392">
                  <c:v>-0.107126</c:v>
                </c:pt>
                <c:pt idx="23393">
                  <c:v>-0.104905</c:v>
                </c:pt>
                <c:pt idx="23394">
                  <c:v>-0.102992</c:v>
                </c:pt>
                <c:pt idx="23395">
                  <c:v>-0.10087400000000001</c:v>
                </c:pt>
                <c:pt idx="23396">
                  <c:v>-9.8790299999999998E-2</c:v>
                </c:pt>
                <c:pt idx="23397">
                  <c:v>-9.6794099999999994E-2</c:v>
                </c:pt>
                <c:pt idx="23398">
                  <c:v>-9.4700000000000006E-2</c:v>
                </c:pt>
                <c:pt idx="23399">
                  <c:v>-9.2425300000000002E-2</c:v>
                </c:pt>
                <c:pt idx="23400">
                  <c:v>-9.0329699999999999E-2</c:v>
                </c:pt>
                <c:pt idx="23401">
                  <c:v>-8.79133E-2</c:v>
                </c:pt>
                <c:pt idx="23402">
                  <c:v>-8.5842799999999997E-2</c:v>
                </c:pt>
                <c:pt idx="23403">
                  <c:v>-8.3284200000000003E-2</c:v>
                </c:pt>
                <c:pt idx="23404">
                  <c:v>-8.1022399999999994E-2</c:v>
                </c:pt>
                <c:pt idx="23405">
                  <c:v>-7.8937199999999999E-2</c:v>
                </c:pt>
                <c:pt idx="23406">
                  <c:v>-7.6257199999999997E-2</c:v>
                </c:pt>
                <c:pt idx="23407">
                  <c:v>-7.4227699999999994E-2</c:v>
                </c:pt>
                <c:pt idx="23408">
                  <c:v>-7.1771100000000004E-2</c:v>
                </c:pt>
                <c:pt idx="23409">
                  <c:v>-6.9644200000000003E-2</c:v>
                </c:pt>
                <c:pt idx="23410">
                  <c:v>-6.7249500000000004E-2</c:v>
                </c:pt>
                <c:pt idx="23411">
                  <c:v>-6.5062099999999998E-2</c:v>
                </c:pt>
                <c:pt idx="23412">
                  <c:v>-6.2692800000000007E-2</c:v>
                </c:pt>
                <c:pt idx="23413">
                  <c:v>-6.0379799999999997E-2</c:v>
                </c:pt>
                <c:pt idx="23414">
                  <c:v>-5.7940600000000002E-2</c:v>
                </c:pt>
                <c:pt idx="23415">
                  <c:v>-5.5584399999999999E-2</c:v>
                </c:pt>
                <c:pt idx="23416">
                  <c:v>-5.3201400000000003E-2</c:v>
                </c:pt>
                <c:pt idx="23417">
                  <c:v>-5.0565400000000003E-2</c:v>
                </c:pt>
                <c:pt idx="23418">
                  <c:v>-4.8433400000000001E-2</c:v>
                </c:pt>
                <c:pt idx="23419">
                  <c:v>-4.5858400000000001E-2</c:v>
                </c:pt>
                <c:pt idx="23420">
                  <c:v>-4.3180900000000001E-2</c:v>
                </c:pt>
                <c:pt idx="23421">
                  <c:v>-4.1049799999999997E-2</c:v>
                </c:pt>
                <c:pt idx="23422">
                  <c:v>-3.8481399999999999E-2</c:v>
                </c:pt>
                <c:pt idx="23423">
                  <c:v>-3.6185799999999997E-2</c:v>
                </c:pt>
                <c:pt idx="23424">
                  <c:v>-3.3664100000000002E-2</c:v>
                </c:pt>
                <c:pt idx="23425">
                  <c:v>-3.1435499999999998E-2</c:v>
                </c:pt>
                <c:pt idx="23426">
                  <c:v>-2.9062299999999999E-2</c:v>
                </c:pt>
                <c:pt idx="23427">
                  <c:v>-2.6698400000000001E-2</c:v>
                </c:pt>
                <c:pt idx="23428">
                  <c:v>-2.4409699999999999E-2</c:v>
                </c:pt>
                <c:pt idx="23429">
                  <c:v>-2.2278599999999999E-2</c:v>
                </c:pt>
                <c:pt idx="23430">
                  <c:v>-1.9864E-2</c:v>
                </c:pt>
                <c:pt idx="23431">
                  <c:v>-1.7639800000000001E-2</c:v>
                </c:pt>
                <c:pt idx="23432">
                  <c:v>-1.56233E-2</c:v>
                </c:pt>
                <c:pt idx="23433">
                  <c:v>-1.3261E-2</c:v>
                </c:pt>
                <c:pt idx="23434">
                  <c:v>-1.1225799999999999E-2</c:v>
                </c:pt>
                <c:pt idx="23435">
                  <c:v>-9.1375499999999995E-3</c:v>
                </c:pt>
                <c:pt idx="23436">
                  <c:v>-7.1641200000000004E-3</c:v>
                </c:pt>
                <c:pt idx="23437">
                  <c:v>-4.98542E-3</c:v>
                </c:pt>
                <c:pt idx="23438">
                  <c:v>-3.0247899999999999E-3</c:v>
                </c:pt>
                <c:pt idx="23439">
                  <c:v>-7.89586E-4</c:v>
                </c:pt>
                <c:pt idx="23440">
                  <c:v>1.0406E-3</c:v>
                </c:pt>
                <c:pt idx="23441">
                  <c:v>3.14964E-3</c:v>
                </c:pt>
                <c:pt idx="23442">
                  <c:v>5.1145299999999999E-3</c:v>
                </c:pt>
                <c:pt idx="23443">
                  <c:v>7.1380899999999997E-3</c:v>
                </c:pt>
                <c:pt idx="23444">
                  <c:v>9.0624E-3</c:v>
                </c:pt>
                <c:pt idx="23445">
                  <c:v>1.0734799999999999E-2</c:v>
                </c:pt>
                <c:pt idx="23446">
                  <c:v>1.2591E-2</c:v>
                </c:pt>
                <c:pt idx="23447">
                  <c:v>1.4388099999999999E-2</c:v>
                </c:pt>
                <c:pt idx="23448">
                  <c:v>1.5942399999999999E-2</c:v>
                </c:pt>
                <c:pt idx="23449">
                  <c:v>1.7513399999999998E-2</c:v>
                </c:pt>
                <c:pt idx="23450">
                  <c:v>1.9200399999999999E-2</c:v>
                </c:pt>
                <c:pt idx="23451">
                  <c:v>2.0668200000000001E-2</c:v>
                </c:pt>
                <c:pt idx="23452">
                  <c:v>2.2314000000000001E-2</c:v>
                </c:pt>
                <c:pt idx="23453">
                  <c:v>2.3737999999999999E-2</c:v>
                </c:pt>
                <c:pt idx="23454">
                  <c:v>2.5280899999999999E-2</c:v>
                </c:pt>
                <c:pt idx="23455">
                  <c:v>2.67569E-2</c:v>
                </c:pt>
                <c:pt idx="23456">
                  <c:v>2.8013400000000001E-2</c:v>
                </c:pt>
                <c:pt idx="23457">
                  <c:v>2.94408E-2</c:v>
                </c:pt>
                <c:pt idx="23458">
                  <c:v>3.0783700000000001E-2</c:v>
                </c:pt>
                <c:pt idx="23459">
                  <c:v>3.1858400000000002E-2</c:v>
                </c:pt>
                <c:pt idx="23460">
                  <c:v>3.3264200000000001E-2</c:v>
                </c:pt>
                <c:pt idx="23461">
                  <c:v>3.4170800000000001E-2</c:v>
                </c:pt>
                <c:pt idx="23462">
                  <c:v>3.5441899999999998E-2</c:v>
                </c:pt>
                <c:pt idx="23463">
                  <c:v>3.6245300000000001E-2</c:v>
                </c:pt>
                <c:pt idx="23464">
                  <c:v>3.7387799999999999E-2</c:v>
                </c:pt>
                <c:pt idx="23465">
                  <c:v>3.8385500000000003E-2</c:v>
                </c:pt>
                <c:pt idx="23466">
                  <c:v>3.9266599999999999E-2</c:v>
                </c:pt>
                <c:pt idx="23467">
                  <c:v>4.0182599999999999E-2</c:v>
                </c:pt>
                <c:pt idx="23468">
                  <c:v>4.1110500000000001E-2</c:v>
                </c:pt>
                <c:pt idx="23469">
                  <c:v>4.1770000000000002E-2</c:v>
                </c:pt>
                <c:pt idx="23470">
                  <c:v>4.2529600000000001E-2</c:v>
                </c:pt>
                <c:pt idx="23471">
                  <c:v>4.35445E-2</c:v>
                </c:pt>
                <c:pt idx="23472">
                  <c:v>4.3894000000000002E-2</c:v>
                </c:pt>
                <c:pt idx="23473">
                  <c:v>4.4553099999999998E-2</c:v>
                </c:pt>
                <c:pt idx="23474">
                  <c:v>4.5102400000000001E-2</c:v>
                </c:pt>
                <c:pt idx="23475">
                  <c:v>4.55418E-2</c:v>
                </c:pt>
                <c:pt idx="23476">
                  <c:v>4.6260900000000001E-2</c:v>
                </c:pt>
                <c:pt idx="23477">
                  <c:v>4.6269600000000001E-2</c:v>
                </c:pt>
                <c:pt idx="23478">
                  <c:v>4.6898299999999997E-2</c:v>
                </c:pt>
                <c:pt idx="23479">
                  <c:v>4.7227900000000003E-2</c:v>
                </c:pt>
                <c:pt idx="23480">
                  <c:v>4.7528000000000001E-2</c:v>
                </c:pt>
                <c:pt idx="23481">
                  <c:v>4.7943300000000001E-2</c:v>
                </c:pt>
                <c:pt idx="23482">
                  <c:v>4.8310699999999998E-2</c:v>
                </c:pt>
                <c:pt idx="23483">
                  <c:v>4.8176400000000001E-2</c:v>
                </c:pt>
                <c:pt idx="23484">
                  <c:v>4.8569000000000001E-2</c:v>
                </c:pt>
                <c:pt idx="23485">
                  <c:v>4.8588600000000003E-2</c:v>
                </c:pt>
                <c:pt idx="23486">
                  <c:v>4.8815999999999998E-2</c:v>
                </c:pt>
                <c:pt idx="23487">
                  <c:v>4.8672699999999999E-2</c:v>
                </c:pt>
                <c:pt idx="23488">
                  <c:v>4.8618799999999997E-2</c:v>
                </c:pt>
                <c:pt idx="23489">
                  <c:v>4.8531499999999998E-2</c:v>
                </c:pt>
                <c:pt idx="23490">
                  <c:v>4.8327200000000001E-2</c:v>
                </c:pt>
                <c:pt idx="23491">
                  <c:v>4.8408300000000001E-2</c:v>
                </c:pt>
                <c:pt idx="23492">
                  <c:v>4.8049099999999997E-2</c:v>
                </c:pt>
                <c:pt idx="23493">
                  <c:v>4.7757899999999999E-2</c:v>
                </c:pt>
                <c:pt idx="23494">
                  <c:v>4.7378299999999998E-2</c:v>
                </c:pt>
                <c:pt idx="23495">
                  <c:v>4.7105800000000003E-2</c:v>
                </c:pt>
                <c:pt idx="23496">
                  <c:v>4.6757699999999999E-2</c:v>
                </c:pt>
                <c:pt idx="23497">
                  <c:v>4.6466399999999998E-2</c:v>
                </c:pt>
                <c:pt idx="23498">
                  <c:v>4.6205499999999997E-2</c:v>
                </c:pt>
                <c:pt idx="23499">
                  <c:v>4.5512200000000003E-2</c:v>
                </c:pt>
                <c:pt idx="23500">
                  <c:v>4.5063300000000001E-2</c:v>
                </c:pt>
                <c:pt idx="23501">
                  <c:v>4.4699099999999999E-2</c:v>
                </c:pt>
                <c:pt idx="23502">
                  <c:v>4.4286499999999999E-2</c:v>
                </c:pt>
                <c:pt idx="23503">
                  <c:v>4.3673499999999997E-2</c:v>
                </c:pt>
                <c:pt idx="23504">
                  <c:v>4.2799999999999998E-2</c:v>
                </c:pt>
                <c:pt idx="23505">
                  <c:v>4.2443399999999999E-2</c:v>
                </c:pt>
                <c:pt idx="23506">
                  <c:v>4.1682499999999997E-2</c:v>
                </c:pt>
                <c:pt idx="23507">
                  <c:v>4.1095899999999998E-2</c:v>
                </c:pt>
                <c:pt idx="23508">
                  <c:v>4.0568100000000003E-2</c:v>
                </c:pt>
                <c:pt idx="23509">
                  <c:v>3.95999E-2</c:v>
                </c:pt>
                <c:pt idx="23510">
                  <c:v>3.8856500000000002E-2</c:v>
                </c:pt>
                <c:pt idx="23511">
                  <c:v>3.8178499999999997E-2</c:v>
                </c:pt>
                <c:pt idx="23512">
                  <c:v>3.73642E-2</c:v>
                </c:pt>
                <c:pt idx="23513">
                  <c:v>3.6581299999999997E-2</c:v>
                </c:pt>
                <c:pt idx="23514">
                  <c:v>3.5474199999999997E-2</c:v>
                </c:pt>
                <c:pt idx="23515">
                  <c:v>3.4384499999999998E-2</c:v>
                </c:pt>
                <c:pt idx="23516">
                  <c:v>3.3543999999999997E-2</c:v>
                </c:pt>
                <c:pt idx="23517">
                  <c:v>3.2495200000000002E-2</c:v>
                </c:pt>
                <c:pt idx="23518">
                  <c:v>3.1654399999999999E-2</c:v>
                </c:pt>
                <c:pt idx="23519">
                  <c:v>3.0533000000000001E-2</c:v>
                </c:pt>
                <c:pt idx="23520">
                  <c:v>2.94477E-2</c:v>
                </c:pt>
                <c:pt idx="23521">
                  <c:v>2.8440400000000001E-2</c:v>
                </c:pt>
                <c:pt idx="23522">
                  <c:v>2.7520300000000001E-2</c:v>
                </c:pt>
                <c:pt idx="23523">
                  <c:v>2.6481500000000002E-2</c:v>
                </c:pt>
                <c:pt idx="23524">
                  <c:v>2.5496000000000001E-2</c:v>
                </c:pt>
                <c:pt idx="23525">
                  <c:v>2.4297800000000001E-2</c:v>
                </c:pt>
                <c:pt idx="23526">
                  <c:v>2.3071600000000001E-2</c:v>
                </c:pt>
                <c:pt idx="23527">
                  <c:v>2.2220500000000001E-2</c:v>
                </c:pt>
                <c:pt idx="23528">
                  <c:v>2.0959800000000001E-2</c:v>
                </c:pt>
                <c:pt idx="23529">
                  <c:v>1.99224E-2</c:v>
                </c:pt>
                <c:pt idx="23530">
                  <c:v>1.86739E-2</c:v>
                </c:pt>
                <c:pt idx="23531">
                  <c:v>1.74816E-2</c:v>
                </c:pt>
                <c:pt idx="23532">
                  <c:v>1.64832E-2</c:v>
                </c:pt>
                <c:pt idx="23533">
                  <c:v>1.53285E-2</c:v>
                </c:pt>
                <c:pt idx="23534">
                  <c:v>1.44025E-2</c:v>
                </c:pt>
                <c:pt idx="23535">
                  <c:v>1.29727E-2</c:v>
                </c:pt>
                <c:pt idx="23536">
                  <c:v>1.2026200000000001E-2</c:v>
                </c:pt>
                <c:pt idx="23537">
                  <c:v>1.0940200000000001E-2</c:v>
                </c:pt>
                <c:pt idx="23538">
                  <c:v>9.9609499999999997E-3</c:v>
                </c:pt>
                <c:pt idx="23539">
                  <c:v>8.8419699999999993E-3</c:v>
                </c:pt>
                <c:pt idx="23540">
                  <c:v>7.6664300000000001E-3</c:v>
                </c:pt>
                <c:pt idx="23541">
                  <c:v>6.4107599999999997E-3</c:v>
                </c:pt>
                <c:pt idx="23542">
                  <c:v>5.3006700000000004E-3</c:v>
                </c:pt>
                <c:pt idx="23543">
                  <c:v>4.4932399999999999E-3</c:v>
                </c:pt>
                <c:pt idx="23544">
                  <c:v>3.2129099999999998E-3</c:v>
                </c:pt>
                <c:pt idx="23545">
                  <c:v>2.2320500000000002E-3</c:v>
                </c:pt>
                <c:pt idx="23546">
                  <c:v>9.1664000000000003E-4</c:v>
                </c:pt>
                <c:pt idx="23547" formatCode="0.00E+00">
                  <c:v>-6.6710299999999997E-5</c:v>
                </c:pt>
                <c:pt idx="23548">
                  <c:v>-9.3815200000000004E-4</c:v>
                </c:pt>
                <c:pt idx="23549">
                  <c:v>-2.1215000000000001E-3</c:v>
                </c:pt>
                <c:pt idx="23550">
                  <c:v>-2.99387E-3</c:v>
                </c:pt>
                <c:pt idx="23551">
                  <c:v>-4.2648399999999998E-3</c:v>
                </c:pt>
                <c:pt idx="23552">
                  <c:v>-5.2463400000000004E-3</c:v>
                </c:pt>
                <c:pt idx="23553">
                  <c:v>-6.31753E-3</c:v>
                </c:pt>
                <c:pt idx="23554">
                  <c:v>-7.1028899999999997E-3</c:v>
                </c:pt>
                <c:pt idx="23555">
                  <c:v>-8.2323199999999996E-3</c:v>
                </c:pt>
                <c:pt idx="23556">
                  <c:v>-9.0586199999999999E-3</c:v>
                </c:pt>
                <c:pt idx="23557">
                  <c:v>-9.9671099999999995E-3</c:v>
                </c:pt>
                <c:pt idx="23558">
                  <c:v>-1.10283E-2</c:v>
                </c:pt>
                <c:pt idx="23559">
                  <c:v>-1.1577199999999999E-2</c:v>
                </c:pt>
                <c:pt idx="23560">
                  <c:v>-1.2563E-2</c:v>
                </c:pt>
                <c:pt idx="23561">
                  <c:v>-1.3220900000000001E-2</c:v>
                </c:pt>
                <c:pt idx="23562">
                  <c:v>-1.42282E-2</c:v>
                </c:pt>
                <c:pt idx="23563">
                  <c:v>-1.51611E-2</c:v>
                </c:pt>
                <c:pt idx="23564">
                  <c:v>-1.5821700000000001E-2</c:v>
                </c:pt>
                <c:pt idx="23565">
                  <c:v>-1.6860699999999999E-2</c:v>
                </c:pt>
                <c:pt idx="23566">
                  <c:v>-1.7627E-2</c:v>
                </c:pt>
                <c:pt idx="23567">
                  <c:v>-1.8525199999999999E-2</c:v>
                </c:pt>
                <c:pt idx="23568">
                  <c:v>-1.95105E-2</c:v>
                </c:pt>
                <c:pt idx="23569">
                  <c:v>-1.9979199999999999E-2</c:v>
                </c:pt>
                <c:pt idx="23570">
                  <c:v>-2.0930000000000001E-2</c:v>
                </c:pt>
                <c:pt idx="23571">
                  <c:v>-2.1598900000000001E-2</c:v>
                </c:pt>
                <c:pt idx="23572">
                  <c:v>-2.2283600000000001E-2</c:v>
                </c:pt>
                <c:pt idx="23573">
                  <c:v>-2.31465E-2</c:v>
                </c:pt>
                <c:pt idx="23574">
                  <c:v>-2.3763300000000001E-2</c:v>
                </c:pt>
                <c:pt idx="23575">
                  <c:v>-2.4419400000000001E-2</c:v>
                </c:pt>
                <c:pt idx="23576">
                  <c:v>-2.5020899999999999E-2</c:v>
                </c:pt>
                <c:pt idx="23577">
                  <c:v>-2.5747099999999998E-2</c:v>
                </c:pt>
                <c:pt idx="23578">
                  <c:v>-2.66425E-2</c:v>
                </c:pt>
                <c:pt idx="23579">
                  <c:v>-2.7314600000000001E-2</c:v>
                </c:pt>
                <c:pt idx="23580">
                  <c:v>-2.7828499999999999E-2</c:v>
                </c:pt>
                <c:pt idx="23581">
                  <c:v>-2.8550200000000001E-2</c:v>
                </c:pt>
                <c:pt idx="23582">
                  <c:v>-2.9326000000000001E-2</c:v>
                </c:pt>
                <c:pt idx="23583">
                  <c:v>-2.9832600000000001E-2</c:v>
                </c:pt>
                <c:pt idx="23584">
                  <c:v>-3.07294E-2</c:v>
                </c:pt>
                <c:pt idx="23585">
                  <c:v>-3.1144000000000002E-2</c:v>
                </c:pt>
                <c:pt idx="23586">
                  <c:v>-3.1773599999999999E-2</c:v>
                </c:pt>
                <c:pt idx="23587">
                  <c:v>-3.2468900000000002E-2</c:v>
                </c:pt>
                <c:pt idx="23588">
                  <c:v>-3.3016900000000002E-2</c:v>
                </c:pt>
                <c:pt idx="23589">
                  <c:v>-3.37661E-2</c:v>
                </c:pt>
                <c:pt idx="23590">
                  <c:v>-3.4393699999999999E-2</c:v>
                </c:pt>
                <c:pt idx="23591">
                  <c:v>-3.4950500000000002E-2</c:v>
                </c:pt>
                <c:pt idx="23592">
                  <c:v>-3.5687999999999998E-2</c:v>
                </c:pt>
                <c:pt idx="23593">
                  <c:v>-3.6169E-2</c:v>
                </c:pt>
                <c:pt idx="23594">
                  <c:v>-3.6982099999999997E-2</c:v>
                </c:pt>
                <c:pt idx="23595">
                  <c:v>-3.7553000000000003E-2</c:v>
                </c:pt>
                <c:pt idx="23596">
                  <c:v>-3.81214E-2</c:v>
                </c:pt>
                <c:pt idx="23597">
                  <c:v>-3.8813300000000002E-2</c:v>
                </c:pt>
                <c:pt idx="23598">
                  <c:v>-3.94054E-2</c:v>
                </c:pt>
                <c:pt idx="23599">
                  <c:v>-4.0038299999999999E-2</c:v>
                </c:pt>
                <c:pt idx="23600">
                  <c:v>-4.0834000000000002E-2</c:v>
                </c:pt>
                <c:pt idx="23601">
                  <c:v>-4.1379199999999998E-2</c:v>
                </c:pt>
                <c:pt idx="23602">
                  <c:v>-4.21138E-2</c:v>
                </c:pt>
                <c:pt idx="23603">
                  <c:v>-4.2582299999999997E-2</c:v>
                </c:pt>
                <c:pt idx="23604">
                  <c:v>-4.3474699999999998E-2</c:v>
                </c:pt>
                <c:pt idx="23605">
                  <c:v>-4.4347600000000001E-2</c:v>
                </c:pt>
                <c:pt idx="23606">
                  <c:v>-4.4713099999999999E-2</c:v>
                </c:pt>
                <c:pt idx="23607">
                  <c:v>-4.5503700000000001E-2</c:v>
                </c:pt>
                <c:pt idx="23608">
                  <c:v>-4.6042300000000001E-2</c:v>
                </c:pt>
                <c:pt idx="23609">
                  <c:v>-4.6820800000000003E-2</c:v>
                </c:pt>
                <c:pt idx="23610">
                  <c:v>-4.7522000000000002E-2</c:v>
                </c:pt>
                <c:pt idx="23611">
                  <c:v>-4.8150600000000002E-2</c:v>
                </c:pt>
                <c:pt idx="23612">
                  <c:v>-4.88228E-2</c:v>
                </c:pt>
                <c:pt idx="23613">
                  <c:v>-4.9525199999999998E-2</c:v>
                </c:pt>
                <c:pt idx="23614">
                  <c:v>-5.0099200000000003E-2</c:v>
                </c:pt>
                <c:pt idx="23615">
                  <c:v>-5.0677699999999999E-2</c:v>
                </c:pt>
                <c:pt idx="23616">
                  <c:v>-5.1582900000000001E-2</c:v>
                </c:pt>
                <c:pt idx="23617">
                  <c:v>-5.2126400000000003E-2</c:v>
                </c:pt>
                <c:pt idx="23618">
                  <c:v>-5.2814800000000002E-2</c:v>
                </c:pt>
                <c:pt idx="23619">
                  <c:v>-5.3432100000000003E-2</c:v>
                </c:pt>
                <c:pt idx="23620">
                  <c:v>-5.4151100000000001E-2</c:v>
                </c:pt>
                <c:pt idx="23621">
                  <c:v>-5.5027100000000002E-2</c:v>
                </c:pt>
                <c:pt idx="23622">
                  <c:v>-5.5383799999999997E-2</c:v>
                </c:pt>
                <c:pt idx="23623">
                  <c:v>-5.6187300000000003E-2</c:v>
                </c:pt>
                <c:pt idx="23624">
                  <c:v>-5.68706E-2</c:v>
                </c:pt>
                <c:pt idx="23625">
                  <c:v>-5.7465000000000002E-2</c:v>
                </c:pt>
                <c:pt idx="23626">
                  <c:v>-5.8301699999999998E-2</c:v>
                </c:pt>
                <c:pt idx="23627">
                  <c:v>-5.9026299999999997E-2</c:v>
                </c:pt>
                <c:pt idx="23628">
                  <c:v>-5.9737699999999998E-2</c:v>
                </c:pt>
                <c:pt idx="23629">
                  <c:v>-6.053E-2</c:v>
                </c:pt>
                <c:pt idx="23630">
                  <c:v>-6.1235199999999997E-2</c:v>
                </c:pt>
                <c:pt idx="23631">
                  <c:v>-6.2099300000000003E-2</c:v>
                </c:pt>
                <c:pt idx="23632">
                  <c:v>-6.2926200000000002E-2</c:v>
                </c:pt>
                <c:pt idx="23633">
                  <c:v>-6.3664799999999994E-2</c:v>
                </c:pt>
                <c:pt idx="23634">
                  <c:v>-6.4373700000000006E-2</c:v>
                </c:pt>
                <c:pt idx="23635">
                  <c:v>-6.5008399999999994E-2</c:v>
                </c:pt>
                <c:pt idx="23636">
                  <c:v>-6.5872399999999998E-2</c:v>
                </c:pt>
                <c:pt idx="23637">
                  <c:v>-6.6385E-2</c:v>
                </c:pt>
                <c:pt idx="23638">
                  <c:v>-6.7136600000000005E-2</c:v>
                </c:pt>
                <c:pt idx="23639">
                  <c:v>-6.7878599999999997E-2</c:v>
                </c:pt>
                <c:pt idx="23640">
                  <c:v>-6.8492999999999998E-2</c:v>
                </c:pt>
                <c:pt idx="23641">
                  <c:v>-6.9203600000000004E-2</c:v>
                </c:pt>
                <c:pt idx="23642">
                  <c:v>-6.9996699999999995E-2</c:v>
                </c:pt>
                <c:pt idx="23643">
                  <c:v>-7.0988200000000001E-2</c:v>
                </c:pt>
                <c:pt idx="23644">
                  <c:v>-7.1371699999999996E-2</c:v>
                </c:pt>
                <c:pt idx="23645">
                  <c:v>-7.2342299999999998E-2</c:v>
                </c:pt>
                <c:pt idx="23646">
                  <c:v>-7.2992199999999993E-2</c:v>
                </c:pt>
                <c:pt idx="23647">
                  <c:v>-7.3761099999999996E-2</c:v>
                </c:pt>
                <c:pt idx="23648">
                  <c:v>-7.4596700000000002E-2</c:v>
                </c:pt>
                <c:pt idx="23649">
                  <c:v>-7.5220599999999999E-2</c:v>
                </c:pt>
                <c:pt idx="23650">
                  <c:v>-7.61603E-2</c:v>
                </c:pt>
                <c:pt idx="23651">
                  <c:v>-7.6675800000000002E-2</c:v>
                </c:pt>
                <c:pt idx="23652">
                  <c:v>-7.7611299999999994E-2</c:v>
                </c:pt>
                <c:pt idx="23653">
                  <c:v>-7.8306799999999996E-2</c:v>
                </c:pt>
                <c:pt idx="23654">
                  <c:v>-7.8997399999999995E-2</c:v>
                </c:pt>
                <c:pt idx="23655">
                  <c:v>-7.9751000000000002E-2</c:v>
                </c:pt>
                <c:pt idx="23656">
                  <c:v>-8.0461699999999997E-2</c:v>
                </c:pt>
                <c:pt idx="23657">
                  <c:v>-8.1066399999999997E-2</c:v>
                </c:pt>
                <c:pt idx="23658">
                  <c:v>-8.1835000000000005E-2</c:v>
                </c:pt>
                <c:pt idx="23659">
                  <c:v>-8.2622500000000001E-2</c:v>
                </c:pt>
                <c:pt idx="23660">
                  <c:v>-8.3245200000000005E-2</c:v>
                </c:pt>
                <c:pt idx="23661">
                  <c:v>-8.39448E-2</c:v>
                </c:pt>
                <c:pt idx="23662">
                  <c:v>-8.4578399999999998E-2</c:v>
                </c:pt>
                <c:pt idx="23663">
                  <c:v>-8.5423899999999997E-2</c:v>
                </c:pt>
                <c:pt idx="23664">
                  <c:v>-8.5844799999999999E-2</c:v>
                </c:pt>
                <c:pt idx="23665">
                  <c:v>-8.6642899999999995E-2</c:v>
                </c:pt>
                <c:pt idx="23666">
                  <c:v>-8.7427099999999994E-2</c:v>
                </c:pt>
                <c:pt idx="23667">
                  <c:v>-8.7919300000000006E-2</c:v>
                </c:pt>
                <c:pt idx="23668">
                  <c:v>-8.8574799999999995E-2</c:v>
                </c:pt>
                <c:pt idx="23669">
                  <c:v>-8.9452400000000001E-2</c:v>
                </c:pt>
                <c:pt idx="23670">
                  <c:v>-9.0229900000000002E-2</c:v>
                </c:pt>
                <c:pt idx="23671">
                  <c:v>-9.0574100000000005E-2</c:v>
                </c:pt>
                <c:pt idx="23672">
                  <c:v>-9.1387999999999997E-2</c:v>
                </c:pt>
                <c:pt idx="23673">
                  <c:v>-9.1834100000000002E-2</c:v>
                </c:pt>
                <c:pt idx="23674">
                  <c:v>-9.2591900000000005E-2</c:v>
                </c:pt>
                <c:pt idx="23675">
                  <c:v>-9.3149999999999997E-2</c:v>
                </c:pt>
                <c:pt idx="23676">
                  <c:v>-9.3396499999999993E-2</c:v>
                </c:pt>
                <c:pt idx="23677">
                  <c:v>-9.4029500000000002E-2</c:v>
                </c:pt>
                <c:pt idx="23678">
                  <c:v>-9.4384999999999997E-2</c:v>
                </c:pt>
                <c:pt idx="23679">
                  <c:v>-9.5095700000000005E-2</c:v>
                </c:pt>
                <c:pt idx="23680">
                  <c:v>-9.52958E-2</c:v>
                </c:pt>
                <c:pt idx="23681">
                  <c:v>-9.5772099999999999E-2</c:v>
                </c:pt>
                <c:pt idx="23682">
                  <c:v>-9.63696E-2</c:v>
                </c:pt>
                <c:pt idx="23683">
                  <c:v>-9.6692899999999998E-2</c:v>
                </c:pt>
                <c:pt idx="23684">
                  <c:v>-9.6947099999999994E-2</c:v>
                </c:pt>
                <c:pt idx="23685">
                  <c:v>-9.7683000000000006E-2</c:v>
                </c:pt>
                <c:pt idx="23686">
                  <c:v>-9.7861299999999998E-2</c:v>
                </c:pt>
                <c:pt idx="23687">
                  <c:v>-9.8345299999999997E-2</c:v>
                </c:pt>
                <c:pt idx="23688">
                  <c:v>-9.8537100000000002E-2</c:v>
                </c:pt>
                <c:pt idx="23689">
                  <c:v>-9.8777199999999996E-2</c:v>
                </c:pt>
                <c:pt idx="23690">
                  <c:v>-9.9218600000000004E-2</c:v>
                </c:pt>
                <c:pt idx="23691">
                  <c:v>-9.9453100000000003E-2</c:v>
                </c:pt>
                <c:pt idx="23692">
                  <c:v>-9.9470600000000006E-2</c:v>
                </c:pt>
                <c:pt idx="23693">
                  <c:v>-9.9603200000000003E-2</c:v>
                </c:pt>
                <c:pt idx="23694">
                  <c:v>-9.9779300000000001E-2</c:v>
                </c:pt>
                <c:pt idx="23695">
                  <c:v>-9.9867800000000007E-2</c:v>
                </c:pt>
                <c:pt idx="23696">
                  <c:v>-0.10005699999999999</c:v>
                </c:pt>
                <c:pt idx="23697">
                  <c:v>-9.9986400000000003E-2</c:v>
                </c:pt>
                <c:pt idx="23698">
                  <c:v>-9.9974599999999997E-2</c:v>
                </c:pt>
                <c:pt idx="23699">
                  <c:v>-9.9900000000000003E-2</c:v>
                </c:pt>
                <c:pt idx="23700">
                  <c:v>-9.9542199999999997E-2</c:v>
                </c:pt>
                <c:pt idx="23701">
                  <c:v>-9.9933300000000003E-2</c:v>
                </c:pt>
                <c:pt idx="23702">
                  <c:v>-9.9406400000000006E-2</c:v>
                </c:pt>
                <c:pt idx="23703">
                  <c:v>-9.9329200000000006E-2</c:v>
                </c:pt>
                <c:pt idx="23704">
                  <c:v>-9.9140599999999995E-2</c:v>
                </c:pt>
                <c:pt idx="23705">
                  <c:v>-9.8882999999999999E-2</c:v>
                </c:pt>
                <c:pt idx="23706">
                  <c:v>-9.8803500000000002E-2</c:v>
                </c:pt>
                <c:pt idx="23707">
                  <c:v>-9.84125E-2</c:v>
                </c:pt>
                <c:pt idx="23708">
                  <c:v>-9.8271800000000006E-2</c:v>
                </c:pt>
                <c:pt idx="23709">
                  <c:v>-9.7631099999999998E-2</c:v>
                </c:pt>
                <c:pt idx="23710">
                  <c:v>-9.74164E-2</c:v>
                </c:pt>
                <c:pt idx="23711">
                  <c:v>-9.7035800000000005E-2</c:v>
                </c:pt>
                <c:pt idx="23712">
                  <c:v>-9.6750299999999997E-2</c:v>
                </c:pt>
                <c:pt idx="23713">
                  <c:v>-9.5868300000000004E-2</c:v>
                </c:pt>
                <c:pt idx="23714">
                  <c:v>-9.5571000000000003E-2</c:v>
                </c:pt>
                <c:pt idx="23715">
                  <c:v>-9.4953399999999993E-2</c:v>
                </c:pt>
                <c:pt idx="23716">
                  <c:v>-9.42664E-2</c:v>
                </c:pt>
                <c:pt idx="23717">
                  <c:v>-9.3809799999999999E-2</c:v>
                </c:pt>
                <c:pt idx="23718">
                  <c:v>-9.2836600000000005E-2</c:v>
                </c:pt>
                <c:pt idx="23719">
                  <c:v>-9.2016000000000001E-2</c:v>
                </c:pt>
                <c:pt idx="23720">
                  <c:v>-9.1350600000000004E-2</c:v>
                </c:pt>
                <c:pt idx="23721">
                  <c:v>-9.0561900000000001E-2</c:v>
                </c:pt>
                <c:pt idx="23722">
                  <c:v>-8.9768799999999996E-2</c:v>
                </c:pt>
                <c:pt idx="23723">
                  <c:v>-8.8901599999999997E-2</c:v>
                </c:pt>
                <c:pt idx="23724">
                  <c:v>-8.8012000000000007E-2</c:v>
                </c:pt>
                <c:pt idx="23725">
                  <c:v>-8.6950100000000002E-2</c:v>
                </c:pt>
                <c:pt idx="23726">
                  <c:v>-8.60625E-2</c:v>
                </c:pt>
                <c:pt idx="23727">
                  <c:v>-8.5004899999999994E-2</c:v>
                </c:pt>
                <c:pt idx="23728">
                  <c:v>-8.4359500000000004E-2</c:v>
                </c:pt>
                <c:pt idx="23729">
                  <c:v>-8.2930500000000004E-2</c:v>
                </c:pt>
                <c:pt idx="23730">
                  <c:v>-8.2027699999999995E-2</c:v>
                </c:pt>
                <c:pt idx="23731">
                  <c:v>-8.0817399999999998E-2</c:v>
                </c:pt>
                <c:pt idx="23732">
                  <c:v>-7.9581700000000005E-2</c:v>
                </c:pt>
                <c:pt idx="23733">
                  <c:v>-7.8851099999999993E-2</c:v>
                </c:pt>
                <c:pt idx="23734">
                  <c:v>-7.7392299999999997E-2</c:v>
                </c:pt>
                <c:pt idx="23735">
                  <c:v>-7.6163900000000007E-2</c:v>
                </c:pt>
                <c:pt idx="23736">
                  <c:v>-7.4843099999999996E-2</c:v>
                </c:pt>
                <c:pt idx="23737">
                  <c:v>-7.3681899999999995E-2</c:v>
                </c:pt>
                <c:pt idx="23738">
                  <c:v>-7.2283299999999995E-2</c:v>
                </c:pt>
                <c:pt idx="23739">
                  <c:v>-7.0967000000000002E-2</c:v>
                </c:pt>
                <c:pt idx="23740">
                  <c:v>-6.9217100000000004E-2</c:v>
                </c:pt>
                <c:pt idx="23741">
                  <c:v>-6.8073599999999998E-2</c:v>
                </c:pt>
                <c:pt idx="23742">
                  <c:v>-6.6243099999999999E-2</c:v>
                </c:pt>
                <c:pt idx="23743">
                  <c:v>-6.5000100000000005E-2</c:v>
                </c:pt>
                <c:pt idx="23744">
                  <c:v>-6.3485399999999997E-2</c:v>
                </c:pt>
                <c:pt idx="23745">
                  <c:v>-6.1747000000000003E-2</c:v>
                </c:pt>
                <c:pt idx="23746">
                  <c:v>-6.0293199999999998E-2</c:v>
                </c:pt>
                <c:pt idx="23747">
                  <c:v>-5.8634199999999997E-2</c:v>
                </c:pt>
                <c:pt idx="23748">
                  <c:v>-5.6967999999999998E-2</c:v>
                </c:pt>
                <c:pt idx="23749">
                  <c:v>-5.5405500000000003E-2</c:v>
                </c:pt>
                <c:pt idx="23750">
                  <c:v>-5.3908999999999999E-2</c:v>
                </c:pt>
                <c:pt idx="23751">
                  <c:v>-5.2099800000000002E-2</c:v>
                </c:pt>
                <c:pt idx="23752">
                  <c:v>-5.0337899999999998E-2</c:v>
                </c:pt>
                <c:pt idx="23753">
                  <c:v>-4.8614600000000001E-2</c:v>
                </c:pt>
                <c:pt idx="23754">
                  <c:v>-4.6813500000000001E-2</c:v>
                </c:pt>
                <c:pt idx="23755">
                  <c:v>-4.5334199999999998E-2</c:v>
                </c:pt>
                <c:pt idx="23756">
                  <c:v>-4.3141499999999999E-2</c:v>
                </c:pt>
                <c:pt idx="23757">
                  <c:v>-4.1519100000000003E-2</c:v>
                </c:pt>
                <c:pt idx="23758">
                  <c:v>-3.9622699999999997E-2</c:v>
                </c:pt>
                <c:pt idx="23759">
                  <c:v>-3.7916499999999999E-2</c:v>
                </c:pt>
                <c:pt idx="23760">
                  <c:v>-3.6210300000000001E-2</c:v>
                </c:pt>
                <c:pt idx="23761">
                  <c:v>-3.4056900000000001E-2</c:v>
                </c:pt>
                <c:pt idx="23762">
                  <c:v>-3.2303800000000001E-2</c:v>
                </c:pt>
                <c:pt idx="23763">
                  <c:v>-3.0359400000000002E-2</c:v>
                </c:pt>
                <c:pt idx="23764">
                  <c:v>-2.8438600000000001E-2</c:v>
                </c:pt>
                <c:pt idx="23765">
                  <c:v>-2.65647E-2</c:v>
                </c:pt>
                <c:pt idx="23766">
                  <c:v>-2.4599900000000001E-2</c:v>
                </c:pt>
                <c:pt idx="23767">
                  <c:v>-2.2542900000000001E-2</c:v>
                </c:pt>
                <c:pt idx="23768">
                  <c:v>-2.05271E-2</c:v>
                </c:pt>
                <c:pt idx="23769">
                  <c:v>-1.8509000000000001E-2</c:v>
                </c:pt>
                <c:pt idx="23770">
                  <c:v>-1.66287E-2</c:v>
                </c:pt>
                <c:pt idx="23771">
                  <c:v>-1.4454E-2</c:v>
                </c:pt>
                <c:pt idx="23772">
                  <c:v>-1.24157E-2</c:v>
                </c:pt>
                <c:pt idx="23773">
                  <c:v>-1.0395E-2</c:v>
                </c:pt>
                <c:pt idx="23774">
                  <c:v>-8.2947999999999997E-3</c:v>
                </c:pt>
                <c:pt idx="23775">
                  <c:v>-6.2353599999999997E-3</c:v>
                </c:pt>
                <c:pt idx="23776">
                  <c:v>-4.3007399999999999E-3</c:v>
                </c:pt>
                <c:pt idx="23777">
                  <c:v>-2.0508900000000001E-3</c:v>
                </c:pt>
                <c:pt idx="23778" formatCode="0.00E+00">
                  <c:v>-2.01956E-5</c:v>
                </c:pt>
                <c:pt idx="23779">
                  <c:v>2.02417E-3</c:v>
                </c:pt>
                <c:pt idx="23780">
                  <c:v>4.1422500000000001E-3</c:v>
                </c:pt>
                <c:pt idx="23781">
                  <c:v>6.22742E-3</c:v>
                </c:pt>
                <c:pt idx="23782">
                  <c:v>8.1447499999999992E-3</c:v>
                </c:pt>
                <c:pt idx="23783">
                  <c:v>1.04338E-2</c:v>
                </c:pt>
                <c:pt idx="23784">
                  <c:v>1.2519300000000001E-2</c:v>
                </c:pt>
                <c:pt idx="23785">
                  <c:v>1.43964E-2</c:v>
                </c:pt>
                <c:pt idx="23786">
                  <c:v>1.62629E-2</c:v>
                </c:pt>
                <c:pt idx="23787">
                  <c:v>1.85244E-2</c:v>
                </c:pt>
                <c:pt idx="23788">
                  <c:v>2.0681999999999999E-2</c:v>
                </c:pt>
                <c:pt idx="23789">
                  <c:v>2.2539699999999999E-2</c:v>
                </c:pt>
                <c:pt idx="23790">
                  <c:v>2.46299E-2</c:v>
                </c:pt>
                <c:pt idx="23791">
                  <c:v>2.6859299999999999E-2</c:v>
                </c:pt>
                <c:pt idx="23792">
                  <c:v>2.8795899999999999E-2</c:v>
                </c:pt>
                <c:pt idx="23793">
                  <c:v>3.11595E-2</c:v>
                </c:pt>
                <c:pt idx="23794">
                  <c:v>3.3066499999999999E-2</c:v>
                </c:pt>
                <c:pt idx="23795">
                  <c:v>3.5299799999999999E-2</c:v>
                </c:pt>
                <c:pt idx="23796">
                  <c:v>3.7350700000000001E-2</c:v>
                </c:pt>
                <c:pt idx="23797">
                  <c:v>3.9199299999999999E-2</c:v>
                </c:pt>
                <c:pt idx="23798">
                  <c:v>4.1589000000000001E-2</c:v>
                </c:pt>
                <c:pt idx="23799">
                  <c:v>4.30783E-2</c:v>
                </c:pt>
                <c:pt idx="23800">
                  <c:v>4.5321399999999998E-2</c:v>
                </c:pt>
                <c:pt idx="23801">
                  <c:v>4.7312600000000003E-2</c:v>
                </c:pt>
                <c:pt idx="23802">
                  <c:v>4.9148600000000001E-2</c:v>
                </c:pt>
                <c:pt idx="23803">
                  <c:v>5.1104400000000001E-2</c:v>
                </c:pt>
                <c:pt idx="23804">
                  <c:v>5.3078500000000001E-2</c:v>
                </c:pt>
                <c:pt idx="23805">
                  <c:v>5.5149299999999998E-2</c:v>
                </c:pt>
                <c:pt idx="23806">
                  <c:v>5.6903700000000002E-2</c:v>
                </c:pt>
                <c:pt idx="23807">
                  <c:v>5.8872500000000001E-2</c:v>
                </c:pt>
                <c:pt idx="23808">
                  <c:v>6.0827699999999998E-2</c:v>
                </c:pt>
                <c:pt idx="23809">
                  <c:v>6.2878299999999998E-2</c:v>
                </c:pt>
                <c:pt idx="23810">
                  <c:v>6.4553700000000006E-2</c:v>
                </c:pt>
                <c:pt idx="23811">
                  <c:v>6.6528299999999999E-2</c:v>
                </c:pt>
                <c:pt idx="23812">
                  <c:v>6.8423700000000004E-2</c:v>
                </c:pt>
                <c:pt idx="23813">
                  <c:v>7.0067199999999996E-2</c:v>
                </c:pt>
                <c:pt idx="23814">
                  <c:v>7.2110099999999996E-2</c:v>
                </c:pt>
                <c:pt idx="23815">
                  <c:v>7.3698100000000002E-2</c:v>
                </c:pt>
                <c:pt idx="23816">
                  <c:v>7.55242E-2</c:v>
                </c:pt>
                <c:pt idx="23817">
                  <c:v>7.7464699999999997E-2</c:v>
                </c:pt>
                <c:pt idx="23818">
                  <c:v>7.9018599999999994E-2</c:v>
                </c:pt>
                <c:pt idx="23819">
                  <c:v>8.0877699999999997E-2</c:v>
                </c:pt>
                <c:pt idx="23820">
                  <c:v>8.2569699999999996E-2</c:v>
                </c:pt>
                <c:pt idx="23821">
                  <c:v>8.4295800000000004E-2</c:v>
                </c:pt>
                <c:pt idx="23822">
                  <c:v>8.6001800000000003E-2</c:v>
                </c:pt>
                <c:pt idx="23823">
                  <c:v>8.7636400000000003E-2</c:v>
                </c:pt>
                <c:pt idx="23824">
                  <c:v>8.9298500000000003E-2</c:v>
                </c:pt>
                <c:pt idx="23825">
                  <c:v>9.0896900000000003E-2</c:v>
                </c:pt>
                <c:pt idx="23826">
                  <c:v>9.2625399999999997E-2</c:v>
                </c:pt>
                <c:pt idx="23827">
                  <c:v>9.4370399999999993E-2</c:v>
                </c:pt>
                <c:pt idx="23828">
                  <c:v>9.5863100000000007E-2</c:v>
                </c:pt>
                <c:pt idx="23829">
                  <c:v>9.7535899999999995E-2</c:v>
                </c:pt>
                <c:pt idx="23830">
                  <c:v>9.9114599999999997E-2</c:v>
                </c:pt>
                <c:pt idx="23831">
                  <c:v>0.10062400000000001</c:v>
                </c:pt>
                <c:pt idx="23832">
                  <c:v>0.102369</c:v>
                </c:pt>
                <c:pt idx="23833">
                  <c:v>0.103876</c:v>
                </c:pt>
                <c:pt idx="23834">
                  <c:v>0.105312</c:v>
                </c:pt>
                <c:pt idx="23835">
                  <c:v>0.10684100000000001</c:v>
                </c:pt>
                <c:pt idx="23836">
                  <c:v>0.108392</c:v>
                </c:pt>
                <c:pt idx="23837">
                  <c:v>0.109694</c:v>
                </c:pt>
                <c:pt idx="23838">
                  <c:v>0.111232</c:v>
                </c:pt>
                <c:pt idx="23839">
                  <c:v>0.112623</c:v>
                </c:pt>
                <c:pt idx="23840">
                  <c:v>0.113926</c:v>
                </c:pt>
                <c:pt idx="23841">
                  <c:v>0.115495</c:v>
                </c:pt>
                <c:pt idx="23842">
                  <c:v>0.116697</c:v>
                </c:pt>
                <c:pt idx="23843">
                  <c:v>0.118314</c:v>
                </c:pt>
                <c:pt idx="23844">
                  <c:v>0.119371</c:v>
                </c:pt>
                <c:pt idx="23845">
                  <c:v>0.120639</c:v>
                </c:pt>
                <c:pt idx="23846">
                  <c:v>0.12220200000000001</c:v>
                </c:pt>
                <c:pt idx="23847">
                  <c:v>0.123265</c:v>
                </c:pt>
                <c:pt idx="23848">
                  <c:v>0.124765</c:v>
                </c:pt>
                <c:pt idx="23849">
                  <c:v>0.125967</c:v>
                </c:pt>
                <c:pt idx="23850">
                  <c:v>0.12711500000000001</c:v>
                </c:pt>
                <c:pt idx="23851">
                  <c:v>0.12834999999999999</c:v>
                </c:pt>
                <c:pt idx="23852">
                  <c:v>0.12956200000000001</c:v>
                </c:pt>
                <c:pt idx="23853">
                  <c:v>0.13095899999999999</c:v>
                </c:pt>
                <c:pt idx="23854">
                  <c:v>0.13206599999999999</c:v>
                </c:pt>
                <c:pt idx="23855">
                  <c:v>0.133329</c:v>
                </c:pt>
                <c:pt idx="23856">
                  <c:v>0.13469200000000001</c:v>
                </c:pt>
                <c:pt idx="23857">
                  <c:v>0.13581699999999999</c:v>
                </c:pt>
                <c:pt idx="23858">
                  <c:v>0.136991</c:v>
                </c:pt>
                <c:pt idx="23859">
                  <c:v>0.13845299999999999</c:v>
                </c:pt>
                <c:pt idx="23860">
                  <c:v>0.13938300000000001</c:v>
                </c:pt>
                <c:pt idx="23861">
                  <c:v>0.14063700000000001</c:v>
                </c:pt>
                <c:pt idx="23862">
                  <c:v>0.141678</c:v>
                </c:pt>
                <c:pt idx="23863">
                  <c:v>0.14264199999999999</c:v>
                </c:pt>
                <c:pt idx="23864">
                  <c:v>0.143813</c:v>
                </c:pt>
                <c:pt idx="23865">
                  <c:v>0.14475399999999999</c:v>
                </c:pt>
                <c:pt idx="23866">
                  <c:v>0.145735</c:v>
                </c:pt>
                <c:pt idx="23867">
                  <c:v>0.14687600000000001</c:v>
                </c:pt>
                <c:pt idx="23868">
                  <c:v>0.147809</c:v>
                </c:pt>
                <c:pt idx="23869">
                  <c:v>0.14903</c:v>
                </c:pt>
                <c:pt idx="23870">
                  <c:v>0.15014</c:v>
                </c:pt>
                <c:pt idx="23871">
                  <c:v>0.15098600000000001</c:v>
                </c:pt>
                <c:pt idx="23872">
                  <c:v>0.15231</c:v>
                </c:pt>
                <c:pt idx="23873">
                  <c:v>0.153339</c:v>
                </c:pt>
                <c:pt idx="23874">
                  <c:v>0.15432599999999999</c:v>
                </c:pt>
                <c:pt idx="23875">
                  <c:v>0.15534600000000001</c:v>
                </c:pt>
                <c:pt idx="23876">
                  <c:v>0.15607299999999999</c:v>
                </c:pt>
                <c:pt idx="23877">
                  <c:v>0.15734999999999999</c:v>
                </c:pt>
                <c:pt idx="23878">
                  <c:v>0.15798400000000001</c:v>
                </c:pt>
                <c:pt idx="23879">
                  <c:v>0.15904699999999999</c:v>
                </c:pt>
                <c:pt idx="23880">
                  <c:v>0.15996099999999999</c:v>
                </c:pt>
                <c:pt idx="23881">
                  <c:v>0.16083600000000001</c:v>
                </c:pt>
                <c:pt idx="23882">
                  <c:v>0.161603</c:v>
                </c:pt>
                <c:pt idx="23883">
                  <c:v>0.16272</c:v>
                </c:pt>
                <c:pt idx="23884">
                  <c:v>0.163491</c:v>
                </c:pt>
                <c:pt idx="23885">
                  <c:v>0.16444900000000001</c:v>
                </c:pt>
                <c:pt idx="23886">
                  <c:v>0.16539300000000001</c:v>
                </c:pt>
                <c:pt idx="23887">
                  <c:v>0.166294</c:v>
                </c:pt>
                <c:pt idx="23888">
                  <c:v>0.167404</c:v>
                </c:pt>
                <c:pt idx="23889">
                  <c:v>0.16816200000000001</c:v>
                </c:pt>
                <c:pt idx="23890">
                  <c:v>0.169213</c:v>
                </c:pt>
                <c:pt idx="23891">
                  <c:v>0.17016100000000001</c:v>
                </c:pt>
                <c:pt idx="23892">
                  <c:v>0.17088700000000001</c:v>
                </c:pt>
                <c:pt idx="23893">
                  <c:v>0.171983</c:v>
                </c:pt>
                <c:pt idx="23894">
                  <c:v>0.172653</c:v>
                </c:pt>
                <c:pt idx="23895">
                  <c:v>0.17364399999999999</c:v>
                </c:pt>
                <c:pt idx="23896">
                  <c:v>0.17441699999999999</c:v>
                </c:pt>
                <c:pt idx="23897">
                  <c:v>0.17518900000000001</c:v>
                </c:pt>
                <c:pt idx="23898">
                  <c:v>0.17612</c:v>
                </c:pt>
                <c:pt idx="23899">
                  <c:v>0.17694199999999999</c:v>
                </c:pt>
                <c:pt idx="23900">
                  <c:v>0.17766599999999999</c:v>
                </c:pt>
                <c:pt idx="23901">
                  <c:v>0.17843999999999999</c:v>
                </c:pt>
                <c:pt idx="23902">
                  <c:v>0.17924499999999999</c:v>
                </c:pt>
                <c:pt idx="23903">
                  <c:v>0.17982000000000001</c:v>
                </c:pt>
                <c:pt idx="23904">
                  <c:v>0.180927</c:v>
                </c:pt>
                <c:pt idx="23905">
                  <c:v>0.181315</c:v>
                </c:pt>
                <c:pt idx="23906">
                  <c:v>0.18234700000000001</c:v>
                </c:pt>
                <c:pt idx="23907">
                  <c:v>0.18321699999999999</c:v>
                </c:pt>
                <c:pt idx="23908">
                  <c:v>0.18365300000000001</c:v>
                </c:pt>
                <c:pt idx="23909">
                  <c:v>0.18484400000000001</c:v>
                </c:pt>
                <c:pt idx="23910">
                  <c:v>0.18554999999999999</c:v>
                </c:pt>
                <c:pt idx="23911">
                  <c:v>0.18637100000000001</c:v>
                </c:pt>
                <c:pt idx="23912">
                  <c:v>0.18712300000000001</c:v>
                </c:pt>
                <c:pt idx="23913">
                  <c:v>0.18785199999999999</c:v>
                </c:pt>
                <c:pt idx="23914">
                  <c:v>0.18865999999999999</c:v>
                </c:pt>
                <c:pt idx="23915">
                  <c:v>0.189307</c:v>
                </c:pt>
                <c:pt idx="23916">
                  <c:v>0.189966</c:v>
                </c:pt>
                <c:pt idx="23917">
                  <c:v>0.19075400000000001</c:v>
                </c:pt>
                <c:pt idx="23918">
                  <c:v>0.191326</c:v>
                </c:pt>
                <c:pt idx="23919">
                  <c:v>0.19190499999999999</c:v>
                </c:pt>
                <c:pt idx="23920">
                  <c:v>0.19264899999999999</c:v>
                </c:pt>
                <c:pt idx="23921">
                  <c:v>0.19314400000000001</c:v>
                </c:pt>
                <c:pt idx="23922">
                  <c:v>0.19378500000000001</c:v>
                </c:pt>
                <c:pt idx="23923">
                  <c:v>0.19447700000000001</c:v>
                </c:pt>
                <c:pt idx="23924">
                  <c:v>0.19492599999999999</c:v>
                </c:pt>
                <c:pt idx="23925">
                  <c:v>0.19545699999999999</c:v>
                </c:pt>
                <c:pt idx="23926">
                  <c:v>0.19616700000000001</c:v>
                </c:pt>
                <c:pt idx="23927">
                  <c:v>0.196769</c:v>
                </c:pt>
                <c:pt idx="23928">
                  <c:v>0.19734299999999999</c:v>
                </c:pt>
                <c:pt idx="23929">
                  <c:v>0.197876</c:v>
                </c:pt>
                <c:pt idx="23930">
                  <c:v>0.198433</c:v>
                </c:pt>
                <c:pt idx="23931">
                  <c:v>0.198959</c:v>
                </c:pt>
                <c:pt idx="23932">
                  <c:v>0.199464</c:v>
                </c:pt>
                <c:pt idx="23933">
                  <c:v>0.200153</c:v>
                </c:pt>
                <c:pt idx="23934">
                  <c:v>0.20060500000000001</c:v>
                </c:pt>
                <c:pt idx="23935">
                  <c:v>0.201159</c:v>
                </c:pt>
                <c:pt idx="23936">
                  <c:v>0.20180999999999999</c:v>
                </c:pt>
                <c:pt idx="23937">
                  <c:v>0.20208799999999999</c:v>
                </c:pt>
                <c:pt idx="23938">
                  <c:v>0.20265</c:v>
                </c:pt>
                <c:pt idx="23939">
                  <c:v>0.20334099999999999</c:v>
                </c:pt>
                <c:pt idx="23940">
                  <c:v>0.20352999999999999</c:v>
                </c:pt>
                <c:pt idx="23941">
                  <c:v>0.20399300000000001</c:v>
                </c:pt>
                <c:pt idx="23942">
                  <c:v>0.20421400000000001</c:v>
                </c:pt>
                <c:pt idx="23943">
                  <c:v>0.204703</c:v>
                </c:pt>
                <c:pt idx="23944">
                  <c:v>0.20499600000000001</c:v>
                </c:pt>
                <c:pt idx="23945">
                  <c:v>0.20518500000000001</c:v>
                </c:pt>
                <c:pt idx="23946">
                  <c:v>0.20557</c:v>
                </c:pt>
                <c:pt idx="23947">
                  <c:v>0.20577000000000001</c:v>
                </c:pt>
                <c:pt idx="23948">
                  <c:v>0.20619100000000001</c:v>
                </c:pt>
                <c:pt idx="23949">
                  <c:v>0.20661199999999999</c:v>
                </c:pt>
                <c:pt idx="23950">
                  <c:v>0.20669399999999999</c:v>
                </c:pt>
                <c:pt idx="23951">
                  <c:v>0.207008</c:v>
                </c:pt>
                <c:pt idx="23952">
                  <c:v>0.20727499999999999</c:v>
                </c:pt>
                <c:pt idx="23953">
                  <c:v>0.20761299999999999</c:v>
                </c:pt>
                <c:pt idx="23954">
                  <c:v>0.20774999999999999</c:v>
                </c:pt>
                <c:pt idx="23955">
                  <c:v>0.207978</c:v>
                </c:pt>
                <c:pt idx="23956">
                  <c:v>0.208036</c:v>
                </c:pt>
                <c:pt idx="23957">
                  <c:v>0.20829700000000001</c:v>
                </c:pt>
                <c:pt idx="23958">
                  <c:v>0.20860400000000001</c:v>
                </c:pt>
                <c:pt idx="23959">
                  <c:v>0.208649</c:v>
                </c:pt>
                <c:pt idx="23960">
                  <c:v>0.208818</c:v>
                </c:pt>
                <c:pt idx="23961">
                  <c:v>0.208874</c:v>
                </c:pt>
                <c:pt idx="23962">
                  <c:v>0.20899100000000001</c:v>
                </c:pt>
                <c:pt idx="23963">
                  <c:v>0.209176</c:v>
                </c:pt>
                <c:pt idx="23964">
                  <c:v>0.20913499999999999</c:v>
                </c:pt>
                <c:pt idx="23965">
                  <c:v>0.20924799999999999</c:v>
                </c:pt>
                <c:pt idx="23966">
                  <c:v>0.20921699999999999</c:v>
                </c:pt>
                <c:pt idx="23967">
                  <c:v>0.209146</c:v>
                </c:pt>
                <c:pt idx="23968">
                  <c:v>0.209199</c:v>
                </c:pt>
                <c:pt idx="23969">
                  <c:v>0.209203</c:v>
                </c:pt>
                <c:pt idx="23970">
                  <c:v>0.20893800000000001</c:v>
                </c:pt>
                <c:pt idx="23971">
                  <c:v>0.209207</c:v>
                </c:pt>
                <c:pt idx="23972">
                  <c:v>0.208921</c:v>
                </c:pt>
                <c:pt idx="23973">
                  <c:v>0.209011</c:v>
                </c:pt>
                <c:pt idx="23974">
                  <c:v>0.20890800000000001</c:v>
                </c:pt>
                <c:pt idx="23975">
                  <c:v>0.20894499999999999</c:v>
                </c:pt>
                <c:pt idx="23976">
                  <c:v>0.20874999999999999</c:v>
                </c:pt>
                <c:pt idx="23977">
                  <c:v>0.208566</c:v>
                </c:pt>
                <c:pt idx="23978">
                  <c:v>0.20863799999999999</c:v>
                </c:pt>
                <c:pt idx="23979">
                  <c:v>0.20821500000000001</c:v>
                </c:pt>
                <c:pt idx="23980">
                  <c:v>0.208061</c:v>
                </c:pt>
                <c:pt idx="23981">
                  <c:v>0.207866</c:v>
                </c:pt>
                <c:pt idx="23982">
                  <c:v>0.20757900000000001</c:v>
                </c:pt>
                <c:pt idx="23983">
                  <c:v>0.207205</c:v>
                </c:pt>
                <c:pt idx="23984">
                  <c:v>0.20684900000000001</c:v>
                </c:pt>
                <c:pt idx="23985">
                  <c:v>0.20683699999999999</c:v>
                </c:pt>
                <c:pt idx="23986">
                  <c:v>0.20638999999999999</c:v>
                </c:pt>
                <c:pt idx="23987">
                  <c:v>0.20617199999999999</c:v>
                </c:pt>
                <c:pt idx="23988">
                  <c:v>0.20583699999999999</c:v>
                </c:pt>
                <c:pt idx="23989">
                  <c:v>0.205481</c:v>
                </c:pt>
                <c:pt idx="23990">
                  <c:v>0.20518600000000001</c:v>
                </c:pt>
                <c:pt idx="23991">
                  <c:v>0.20455200000000001</c:v>
                </c:pt>
                <c:pt idx="23992">
                  <c:v>0.20424200000000001</c:v>
                </c:pt>
                <c:pt idx="23993">
                  <c:v>0.203705</c:v>
                </c:pt>
                <c:pt idx="23994">
                  <c:v>0.20308799999999999</c:v>
                </c:pt>
                <c:pt idx="23995">
                  <c:v>0.202572</c:v>
                </c:pt>
                <c:pt idx="23996">
                  <c:v>0.20205899999999999</c:v>
                </c:pt>
                <c:pt idx="23997">
                  <c:v>0.20149400000000001</c:v>
                </c:pt>
                <c:pt idx="23998">
                  <c:v>0.20106099999999999</c:v>
                </c:pt>
                <c:pt idx="23999">
                  <c:v>0.20017499999999999</c:v>
                </c:pt>
                <c:pt idx="24000">
                  <c:v>0.19986100000000001</c:v>
                </c:pt>
                <c:pt idx="24001">
                  <c:v>0.19906299999999999</c:v>
                </c:pt>
                <c:pt idx="24002">
                  <c:v>0.198375</c:v>
                </c:pt>
                <c:pt idx="24003">
                  <c:v>0.197852</c:v>
                </c:pt>
                <c:pt idx="24004">
                  <c:v>0.19722700000000001</c:v>
                </c:pt>
                <c:pt idx="24005">
                  <c:v>0.19634599999999999</c:v>
                </c:pt>
                <c:pt idx="24006">
                  <c:v>0.195628</c:v>
                </c:pt>
                <c:pt idx="24007">
                  <c:v>0.19483800000000001</c:v>
                </c:pt>
                <c:pt idx="24008">
                  <c:v>0.194019</c:v>
                </c:pt>
                <c:pt idx="24009">
                  <c:v>0.19337499999999999</c:v>
                </c:pt>
                <c:pt idx="24010">
                  <c:v>0.192352</c:v>
                </c:pt>
                <c:pt idx="24011">
                  <c:v>0.191473</c:v>
                </c:pt>
                <c:pt idx="24012">
                  <c:v>0.19058700000000001</c:v>
                </c:pt>
                <c:pt idx="24013">
                  <c:v>0.189498</c:v>
                </c:pt>
                <c:pt idx="24014">
                  <c:v>0.188724</c:v>
                </c:pt>
                <c:pt idx="24015">
                  <c:v>0.187523</c:v>
                </c:pt>
                <c:pt idx="24016">
                  <c:v>0.186614</c:v>
                </c:pt>
                <c:pt idx="24017">
                  <c:v>0.18553</c:v>
                </c:pt>
                <c:pt idx="24018">
                  <c:v>0.184368</c:v>
                </c:pt>
                <c:pt idx="24019">
                  <c:v>0.183203</c:v>
                </c:pt>
                <c:pt idx="24020">
                  <c:v>0.18215100000000001</c:v>
                </c:pt>
                <c:pt idx="24021">
                  <c:v>0.18079100000000001</c:v>
                </c:pt>
                <c:pt idx="24022">
                  <c:v>0.17976500000000001</c:v>
                </c:pt>
                <c:pt idx="24023">
                  <c:v>0.178424</c:v>
                </c:pt>
                <c:pt idx="24024">
                  <c:v>0.17724100000000001</c:v>
                </c:pt>
                <c:pt idx="24025">
                  <c:v>0.175958</c:v>
                </c:pt>
                <c:pt idx="24026">
                  <c:v>0.17475099999999999</c:v>
                </c:pt>
                <c:pt idx="24027">
                  <c:v>0.173512</c:v>
                </c:pt>
                <c:pt idx="24028">
                  <c:v>0.17216200000000001</c:v>
                </c:pt>
                <c:pt idx="24029">
                  <c:v>0.17072300000000001</c:v>
                </c:pt>
                <c:pt idx="24030">
                  <c:v>0.16950599999999999</c:v>
                </c:pt>
                <c:pt idx="24031">
                  <c:v>0.16786200000000001</c:v>
                </c:pt>
                <c:pt idx="24032">
                  <c:v>0.16641700000000001</c:v>
                </c:pt>
                <c:pt idx="24033">
                  <c:v>0.164775</c:v>
                </c:pt>
                <c:pt idx="24034">
                  <c:v>0.16315399999999999</c:v>
                </c:pt>
                <c:pt idx="24035">
                  <c:v>0.16147800000000001</c:v>
                </c:pt>
                <c:pt idx="24036">
                  <c:v>0.16003200000000001</c:v>
                </c:pt>
                <c:pt idx="24037">
                  <c:v>0.15828</c:v>
                </c:pt>
                <c:pt idx="24038">
                  <c:v>0.1565</c:v>
                </c:pt>
                <c:pt idx="24039">
                  <c:v>0.15497</c:v>
                </c:pt>
                <c:pt idx="24040">
                  <c:v>0.153141</c:v>
                </c:pt>
                <c:pt idx="24041">
                  <c:v>0.15157399999999999</c:v>
                </c:pt>
                <c:pt idx="24042">
                  <c:v>0.14962</c:v>
                </c:pt>
                <c:pt idx="24043">
                  <c:v>0.147924</c:v>
                </c:pt>
                <c:pt idx="24044">
                  <c:v>0.14622099999999999</c:v>
                </c:pt>
                <c:pt idx="24045">
                  <c:v>0.144228</c:v>
                </c:pt>
                <c:pt idx="24046">
                  <c:v>0.142564</c:v>
                </c:pt>
                <c:pt idx="24047">
                  <c:v>0.14060900000000001</c:v>
                </c:pt>
                <c:pt idx="24048">
                  <c:v>0.13853499999999999</c:v>
                </c:pt>
                <c:pt idx="24049">
                  <c:v>0.13671700000000001</c:v>
                </c:pt>
                <c:pt idx="24050">
                  <c:v>0.13461300000000001</c:v>
                </c:pt>
                <c:pt idx="24051">
                  <c:v>0.13263900000000001</c:v>
                </c:pt>
                <c:pt idx="24052">
                  <c:v>0.13075400000000001</c:v>
                </c:pt>
                <c:pt idx="24053">
                  <c:v>0.12847</c:v>
                </c:pt>
                <c:pt idx="24054">
                  <c:v>0.126642</c:v>
                </c:pt>
                <c:pt idx="24055">
                  <c:v>0.124213</c:v>
                </c:pt>
                <c:pt idx="24056">
                  <c:v>0.122173</c:v>
                </c:pt>
                <c:pt idx="24057">
                  <c:v>0.120396</c:v>
                </c:pt>
                <c:pt idx="24058">
                  <c:v>0.117785</c:v>
                </c:pt>
                <c:pt idx="24059">
                  <c:v>0.115581</c:v>
                </c:pt>
                <c:pt idx="24060">
                  <c:v>0.11340799999999999</c:v>
                </c:pt>
                <c:pt idx="24061">
                  <c:v>0.11114300000000001</c:v>
                </c:pt>
                <c:pt idx="24062">
                  <c:v>0.10874</c:v>
                </c:pt>
                <c:pt idx="24063">
                  <c:v>0.106572</c:v>
                </c:pt>
                <c:pt idx="24064">
                  <c:v>0.104062</c:v>
                </c:pt>
                <c:pt idx="24065">
                  <c:v>0.101741</c:v>
                </c:pt>
                <c:pt idx="24066">
                  <c:v>9.9327600000000002E-2</c:v>
                </c:pt>
                <c:pt idx="24067">
                  <c:v>9.7060499999999994E-2</c:v>
                </c:pt>
                <c:pt idx="24068">
                  <c:v>9.4812599999999997E-2</c:v>
                </c:pt>
                <c:pt idx="24069">
                  <c:v>9.2013600000000001E-2</c:v>
                </c:pt>
                <c:pt idx="24070">
                  <c:v>8.9770000000000003E-2</c:v>
                </c:pt>
                <c:pt idx="24071">
                  <c:v>8.7303500000000006E-2</c:v>
                </c:pt>
                <c:pt idx="24072">
                  <c:v>8.4468799999999997E-2</c:v>
                </c:pt>
                <c:pt idx="24073">
                  <c:v>8.2223599999999994E-2</c:v>
                </c:pt>
                <c:pt idx="24074">
                  <c:v>7.9350799999999999E-2</c:v>
                </c:pt>
                <c:pt idx="24075">
                  <c:v>7.68316E-2</c:v>
                </c:pt>
                <c:pt idx="24076">
                  <c:v>7.4145900000000001E-2</c:v>
                </c:pt>
                <c:pt idx="24077">
                  <c:v>7.1472099999999997E-2</c:v>
                </c:pt>
                <c:pt idx="24078">
                  <c:v>6.8868399999999996E-2</c:v>
                </c:pt>
                <c:pt idx="24079">
                  <c:v>6.6134200000000004E-2</c:v>
                </c:pt>
                <c:pt idx="24080">
                  <c:v>6.3286300000000004E-2</c:v>
                </c:pt>
                <c:pt idx="24081">
                  <c:v>6.0698200000000001E-2</c:v>
                </c:pt>
                <c:pt idx="24082">
                  <c:v>5.7946200000000003E-2</c:v>
                </c:pt>
                <c:pt idx="24083">
                  <c:v>5.5053699999999997E-2</c:v>
                </c:pt>
                <c:pt idx="24084">
                  <c:v>5.2474199999999999E-2</c:v>
                </c:pt>
                <c:pt idx="24085">
                  <c:v>4.9302800000000001E-2</c:v>
                </c:pt>
                <c:pt idx="24086">
                  <c:v>4.6502399999999999E-2</c:v>
                </c:pt>
                <c:pt idx="24087">
                  <c:v>4.3666200000000002E-2</c:v>
                </c:pt>
                <c:pt idx="24088">
                  <c:v>4.06918E-2</c:v>
                </c:pt>
                <c:pt idx="24089">
                  <c:v>3.78077E-2</c:v>
                </c:pt>
                <c:pt idx="24090">
                  <c:v>3.4829600000000002E-2</c:v>
                </c:pt>
                <c:pt idx="24091">
                  <c:v>3.1961700000000003E-2</c:v>
                </c:pt>
                <c:pt idx="24092">
                  <c:v>2.8927100000000001E-2</c:v>
                </c:pt>
                <c:pt idx="24093">
                  <c:v>2.6168400000000001E-2</c:v>
                </c:pt>
                <c:pt idx="24094">
                  <c:v>2.3058599999999999E-2</c:v>
                </c:pt>
                <c:pt idx="24095">
                  <c:v>2.0091600000000001E-2</c:v>
                </c:pt>
                <c:pt idx="24096">
                  <c:v>1.6836799999999999E-2</c:v>
                </c:pt>
                <c:pt idx="24097">
                  <c:v>1.40109E-2</c:v>
                </c:pt>
                <c:pt idx="24098">
                  <c:v>1.0976400000000001E-2</c:v>
                </c:pt>
                <c:pt idx="24099">
                  <c:v>7.6719700000000002E-3</c:v>
                </c:pt>
                <c:pt idx="24100">
                  <c:v>4.7921400000000003E-3</c:v>
                </c:pt>
                <c:pt idx="24101">
                  <c:v>1.21495E-3</c:v>
                </c:pt>
                <c:pt idx="24102">
                  <c:v>-1.6503900000000001E-3</c:v>
                </c:pt>
                <c:pt idx="24103">
                  <c:v>-4.7832200000000004E-3</c:v>
                </c:pt>
                <c:pt idx="24104">
                  <c:v>-7.9051099999999999E-3</c:v>
                </c:pt>
                <c:pt idx="24105">
                  <c:v>-1.1197E-2</c:v>
                </c:pt>
                <c:pt idx="24106">
                  <c:v>-1.4527099999999999E-2</c:v>
                </c:pt>
                <c:pt idx="24107">
                  <c:v>-1.76568E-2</c:v>
                </c:pt>
                <c:pt idx="24108">
                  <c:v>-2.0748099999999998E-2</c:v>
                </c:pt>
                <c:pt idx="24109">
                  <c:v>-2.4095599999999998E-2</c:v>
                </c:pt>
                <c:pt idx="24110">
                  <c:v>-2.7480000000000001E-2</c:v>
                </c:pt>
                <c:pt idx="24111">
                  <c:v>-3.06979E-2</c:v>
                </c:pt>
                <c:pt idx="24112">
                  <c:v>-3.4289899999999998E-2</c:v>
                </c:pt>
                <c:pt idx="24113">
                  <c:v>-3.73782E-2</c:v>
                </c:pt>
                <c:pt idx="24114">
                  <c:v>-4.0610300000000002E-2</c:v>
                </c:pt>
                <c:pt idx="24115">
                  <c:v>-4.4093100000000003E-2</c:v>
                </c:pt>
                <c:pt idx="24116">
                  <c:v>-4.7298699999999999E-2</c:v>
                </c:pt>
                <c:pt idx="24117">
                  <c:v>-5.0826000000000003E-2</c:v>
                </c:pt>
                <c:pt idx="24118">
                  <c:v>-5.3901299999999999E-2</c:v>
                </c:pt>
                <c:pt idx="24119">
                  <c:v>-5.72487E-2</c:v>
                </c:pt>
                <c:pt idx="24120">
                  <c:v>-6.0603400000000002E-2</c:v>
                </c:pt>
                <c:pt idx="24121">
                  <c:v>-6.3914200000000004E-2</c:v>
                </c:pt>
                <c:pt idx="24122">
                  <c:v>-6.72122E-2</c:v>
                </c:pt>
                <c:pt idx="24123">
                  <c:v>-7.0653099999999996E-2</c:v>
                </c:pt>
                <c:pt idx="24124">
                  <c:v>-7.3767600000000003E-2</c:v>
                </c:pt>
                <c:pt idx="24125">
                  <c:v>-7.6982599999999998E-2</c:v>
                </c:pt>
                <c:pt idx="24126">
                  <c:v>-8.0553799999999995E-2</c:v>
                </c:pt>
                <c:pt idx="24127">
                  <c:v>-8.3640699999999998E-2</c:v>
                </c:pt>
                <c:pt idx="24128">
                  <c:v>-8.7289699999999998E-2</c:v>
                </c:pt>
                <c:pt idx="24129">
                  <c:v>-9.0400599999999998E-2</c:v>
                </c:pt>
                <c:pt idx="24130">
                  <c:v>-9.3686099999999994E-2</c:v>
                </c:pt>
                <c:pt idx="24131">
                  <c:v>-9.7222199999999995E-2</c:v>
                </c:pt>
                <c:pt idx="24132">
                  <c:v>-0.100462</c:v>
                </c:pt>
                <c:pt idx="24133">
                  <c:v>-0.10388600000000001</c:v>
                </c:pt>
                <c:pt idx="24134">
                  <c:v>-0.107199</c:v>
                </c:pt>
                <c:pt idx="24135">
                  <c:v>-0.110473</c:v>
                </c:pt>
                <c:pt idx="24136">
                  <c:v>-0.113719</c:v>
                </c:pt>
                <c:pt idx="24137">
                  <c:v>-0.117178</c:v>
                </c:pt>
                <c:pt idx="24138">
                  <c:v>-0.12045699999999999</c:v>
                </c:pt>
                <c:pt idx="24139">
                  <c:v>-0.12374</c:v>
                </c:pt>
                <c:pt idx="24140">
                  <c:v>-0.12684100000000001</c:v>
                </c:pt>
                <c:pt idx="24141">
                  <c:v>-0.13017799999999999</c:v>
                </c:pt>
                <c:pt idx="24142">
                  <c:v>-0.133379</c:v>
                </c:pt>
                <c:pt idx="24143">
                  <c:v>-0.13644000000000001</c:v>
                </c:pt>
                <c:pt idx="24144">
                  <c:v>-0.13973099999999999</c:v>
                </c:pt>
                <c:pt idx="24145">
                  <c:v>-0.142731</c:v>
                </c:pt>
                <c:pt idx="24146">
                  <c:v>-0.145733</c:v>
                </c:pt>
                <c:pt idx="24147">
                  <c:v>-0.14905099999999999</c:v>
                </c:pt>
                <c:pt idx="24148">
                  <c:v>-0.152063</c:v>
                </c:pt>
                <c:pt idx="24149">
                  <c:v>-0.155221</c:v>
                </c:pt>
                <c:pt idx="24150">
                  <c:v>-0.15848300000000001</c:v>
                </c:pt>
                <c:pt idx="24151">
                  <c:v>-0.16125800000000001</c:v>
                </c:pt>
                <c:pt idx="24152">
                  <c:v>-0.16440199999999999</c:v>
                </c:pt>
                <c:pt idx="24153">
                  <c:v>-0.1676</c:v>
                </c:pt>
                <c:pt idx="24154">
                  <c:v>-0.17046900000000001</c:v>
                </c:pt>
                <c:pt idx="24155">
                  <c:v>-0.17358599999999999</c:v>
                </c:pt>
                <c:pt idx="24156">
                  <c:v>-0.17639299999999999</c:v>
                </c:pt>
                <c:pt idx="24157">
                  <c:v>-0.17936299999999999</c:v>
                </c:pt>
                <c:pt idx="24158">
                  <c:v>-0.182447</c:v>
                </c:pt>
                <c:pt idx="24159">
                  <c:v>-0.184943</c:v>
                </c:pt>
                <c:pt idx="24160">
                  <c:v>-0.188137</c:v>
                </c:pt>
                <c:pt idx="24161">
                  <c:v>-0.19081200000000001</c:v>
                </c:pt>
                <c:pt idx="24162">
                  <c:v>-0.19347900000000001</c:v>
                </c:pt>
                <c:pt idx="24163">
                  <c:v>-0.196349</c:v>
                </c:pt>
                <c:pt idx="24164">
                  <c:v>-0.199181</c:v>
                </c:pt>
                <c:pt idx="24165">
                  <c:v>-0.20185400000000001</c:v>
                </c:pt>
                <c:pt idx="24166">
                  <c:v>-0.20454900000000001</c:v>
                </c:pt>
                <c:pt idx="24167">
                  <c:v>-0.20714099999999999</c:v>
                </c:pt>
                <c:pt idx="24168">
                  <c:v>-0.20972199999999999</c:v>
                </c:pt>
                <c:pt idx="24169">
                  <c:v>-0.212335</c:v>
                </c:pt>
                <c:pt idx="24170">
                  <c:v>-0.214836</c:v>
                </c:pt>
                <c:pt idx="24171">
                  <c:v>-0.21735399999999999</c:v>
                </c:pt>
                <c:pt idx="24172">
                  <c:v>-0.21970200000000001</c:v>
                </c:pt>
                <c:pt idx="24173">
                  <c:v>-0.222191</c:v>
                </c:pt>
                <c:pt idx="24174">
                  <c:v>-0.22475500000000001</c:v>
                </c:pt>
                <c:pt idx="24175">
                  <c:v>-0.22682099999999999</c:v>
                </c:pt>
                <c:pt idx="24176">
                  <c:v>-0.229459</c:v>
                </c:pt>
                <c:pt idx="24177">
                  <c:v>-0.231711</c:v>
                </c:pt>
                <c:pt idx="24178">
                  <c:v>-0.23397899999999999</c:v>
                </c:pt>
                <c:pt idx="24179">
                  <c:v>-0.23605999999999999</c:v>
                </c:pt>
                <c:pt idx="24180">
                  <c:v>-0.238598</c:v>
                </c:pt>
                <c:pt idx="24181">
                  <c:v>-0.240426</c:v>
                </c:pt>
                <c:pt idx="24182">
                  <c:v>-0.24277399999999999</c:v>
                </c:pt>
                <c:pt idx="24183">
                  <c:v>-0.244838</c:v>
                </c:pt>
                <c:pt idx="24184">
                  <c:v>-0.24687000000000001</c:v>
                </c:pt>
                <c:pt idx="24185">
                  <c:v>-0.24888099999999999</c:v>
                </c:pt>
                <c:pt idx="24186">
                  <c:v>-0.250803</c:v>
                </c:pt>
                <c:pt idx="24187">
                  <c:v>-0.25300099999999998</c:v>
                </c:pt>
                <c:pt idx="24188">
                  <c:v>-0.25468200000000002</c:v>
                </c:pt>
                <c:pt idx="24189">
                  <c:v>-0.25669900000000001</c:v>
                </c:pt>
                <c:pt idx="24190">
                  <c:v>-0.25856600000000002</c:v>
                </c:pt>
                <c:pt idx="24191">
                  <c:v>-0.26035900000000001</c:v>
                </c:pt>
                <c:pt idx="24192">
                  <c:v>-0.26223000000000002</c:v>
                </c:pt>
                <c:pt idx="24193">
                  <c:v>-0.26389200000000002</c:v>
                </c:pt>
                <c:pt idx="24194">
                  <c:v>-0.26571699999999998</c:v>
                </c:pt>
                <c:pt idx="24195">
                  <c:v>-0.26732299999999998</c:v>
                </c:pt>
                <c:pt idx="24196">
                  <c:v>-0.26893</c:v>
                </c:pt>
                <c:pt idx="24197">
                  <c:v>-0.27041500000000002</c:v>
                </c:pt>
                <c:pt idx="24198">
                  <c:v>-0.27203699999999997</c:v>
                </c:pt>
                <c:pt idx="24199">
                  <c:v>-0.27356200000000003</c:v>
                </c:pt>
                <c:pt idx="24200">
                  <c:v>-0.27490399999999998</c:v>
                </c:pt>
                <c:pt idx="24201">
                  <c:v>-0.27642099999999997</c:v>
                </c:pt>
                <c:pt idx="24202">
                  <c:v>-0.27777299999999999</c:v>
                </c:pt>
                <c:pt idx="24203">
                  <c:v>-0.27942400000000001</c:v>
                </c:pt>
                <c:pt idx="24204">
                  <c:v>-0.280555</c:v>
                </c:pt>
                <c:pt idx="24205">
                  <c:v>-0.28192800000000001</c:v>
                </c:pt>
                <c:pt idx="24206">
                  <c:v>-0.28322799999999998</c:v>
                </c:pt>
                <c:pt idx="24207">
                  <c:v>-0.28448099999999998</c:v>
                </c:pt>
                <c:pt idx="24208">
                  <c:v>-0.28560600000000003</c:v>
                </c:pt>
                <c:pt idx="24209">
                  <c:v>-0.28692499999999999</c:v>
                </c:pt>
                <c:pt idx="24210">
                  <c:v>-0.28788999999999998</c:v>
                </c:pt>
                <c:pt idx="24211">
                  <c:v>-0.288829</c:v>
                </c:pt>
                <c:pt idx="24212">
                  <c:v>-0.29019</c:v>
                </c:pt>
                <c:pt idx="24213">
                  <c:v>-0.29099199999999997</c:v>
                </c:pt>
                <c:pt idx="24214">
                  <c:v>-0.29216300000000001</c:v>
                </c:pt>
                <c:pt idx="24215">
                  <c:v>-0.29301199999999999</c:v>
                </c:pt>
                <c:pt idx="24216">
                  <c:v>-0.29402</c:v>
                </c:pt>
                <c:pt idx="24217">
                  <c:v>-0.29485600000000001</c:v>
                </c:pt>
                <c:pt idx="24218">
                  <c:v>-0.29577399999999998</c:v>
                </c:pt>
                <c:pt idx="24219">
                  <c:v>-0.29683999999999999</c:v>
                </c:pt>
                <c:pt idx="24220">
                  <c:v>-0.29746299999999998</c:v>
                </c:pt>
                <c:pt idx="24221">
                  <c:v>-0.29830400000000001</c:v>
                </c:pt>
                <c:pt idx="24222">
                  <c:v>-0.298846</c:v>
                </c:pt>
                <c:pt idx="24223">
                  <c:v>-0.29966100000000001</c:v>
                </c:pt>
                <c:pt idx="24224">
                  <c:v>-0.30011900000000002</c:v>
                </c:pt>
                <c:pt idx="24225">
                  <c:v>-0.30109200000000003</c:v>
                </c:pt>
                <c:pt idx="24226">
                  <c:v>-0.30144300000000002</c:v>
                </c:pt>
                <c:pt idx="24227">
                  <c:v>-0.30202299999999999</c:v>
                </c:pt>
                <c:pt idx="24228">
                  <c:v>-0.30256300000000003</c:v>
                </c:pt>
                <c:pt idx="24229">
                  <c:v>-0.30320000000000003</c:v>
                </c:pt>
                <c:pt idx="24230">
                  <c:v>-0.30390699999999998</c:v>
                </c:pt>
                <c:pt idx="24231">
                  <c:v>-0.30401499999999998</c:v>
                </c:pt>
                <c:pt idx="24232">
                  <c:v>-0.30468400000000001</c:v>
                </c:pt>
                <c:pt idx="24233">
                  <c:v>-0.30509900000000001</c:v>
                </c:pt>
                <c:pt idx="24234">
                  <c:v>-0.30554599999999998</c:v>
                </c:pt>
                <c:pt idx="24235">
                  <c:v>-0.30587799999999998</c:v>
                </c:pt>
                <c:pt idx="24236">
                  <c:v>-0.306224</c:v>
                </c:pt>
                <c:pt idx="24237">
                  <c:v>-0.306535</c:v>
                </c:pt>
                <c:pt idx="24238">
                  <c:v>-0.30675799999999998</c:v>
                </c:pt>
                <c:pt idx="24239">
                  <c:v>-0.30710199999999999</c:v>
                </c:pt>
                <c:pt idx="24240">
                  <c:v>-0.30713400000000002</c:v>
                </c:pt>
                <c:pt idx="24241">
                  <c:v>-0.30751499999999998</c:v>
                </c:pt>
                <c:pt idx="24242">
                  <c:v>-0.30745800000000001</c:v>
                </c:pt>
                <c:pt idx="24243">
                  <c:v>-0.30762800000000001</c:v>
                </c:pt>
                <c:pt idx="24244">
                  <c:v>-0.30773699999999998</c:v>
                </c:pt>
                <c:pt idx="24245">
                  <c:v>-0.307869</c:v>
                </c:pt>
                <c:pt idx="24246">
                  <c:v>-0.30814900000000001</c:v>
                </c:pt>
                <c:pt idx="24247">
                  <c:v>-0.30788900000000002</c:v>
                </c:pt>
                <c:pt idx="24248">
                  <c:v>-0.30789899999999998</c:v>
                </c:pt>
                <c:pt idx="24249">
                  <c:v>-0.307867</c:v>
                </c:pt>
                <c:pt idx="24250">
                  <c:v>-0.30793900000000002</c:v>
                </c:pt>
                <c:pt idx="24251">
                  <c:v>-0.30774400000000002</c:v>
                </c:pt>
                <c:pt idx="24252">
                  <c:v>-0.30770999999999998</c:v>
                </c:pt>
                <c:pt idx="24253">
                  <c:v>-0.307614</c:v>
                </c:pt>
                <c:pt idx="24254">
                  <c:v>-0.30737900000000001</c:v>
                </c:pt>
                <c:pt idx="24255">
                  <c:v>-0.30738300000000002</c:v>
                </c:pt>
                <c:pt idx="24256">
                  <c:v>-0.30713299999999999</c:v>
                </c:pt>
                <c:pt idx="24257">
                  <c:v>-0.30704199999999998</c:v>
                </c:pt>
                <c:pt idx="24258">
                  <c:v>-0.30667100000000003</c:v>
                </c:pt>
                <c:pt idx="24259">
                  <c:v>-0.30648500000000001</c:v>
                </c:pt>
                <c:pt idx="24260">
                  <c:v>-0.30618600000000001</c:v>
                </c:pt>
                <c:pt idx="24261">
                  <c:v>-0.30565500000000001</c:v>
                </c:pt>
                <c:pt idx="24262">
                  <c:v>-0.30548500000000001</c:v>
                </c:pt>
                <c:pt idx="24263">
                  <c:v>-0.304925</c:v>
                </c:pt>
                <c:pt idx="24264">
                  <c:v>-0.30457200000000001</c:v>
                </c:pt>
                <c:pt idx="24265">
                  <c:v>-0.30401299999999998</c:v>
                </c:pt>
                <c:pt idx="24266">
                  <c:v>-0.30377900000000002</c:v>
                </c:pt>
                <c:pt idx="24267">
                  <c:v>-0.30303099999999999</c:v>
                </c:pt>
                <c:pt idx="24268">
                  <c:v>-0.30257699999999998</c:v>
                </c:pt>
                <c:pt idx="24269">
                  <c:v>-0.30228899999999997</c:v>
                </c:pt>
                <c:pt idx="24270">
                  <c:v>-0.301589</c:v>
                </c:pt>
                <c:pt idx="24271">
                  <c:v>-0.30104300000000001</c:v>
                </c:pt>
                <c:pt idx="24272">
                  <c:v>-0.30024800000000001</c:v>
                </c:pt>
                <c:pt idx="24273">
                  <c:v>-0.29983300000000002</c:v>
                </c:pt>
                <c:pt idx="24274">
                  <c:v>-0.29910900000000001</c:v>
                </c:pt>
                <c:pt idx="24275">
                  <c:v>-0.29830600000000002</c:v>
                </c:pt>
                <c:pt idx="24276">
                  <c:v>-0.29753800000000002</c:v>
                </c:pt>
                <c:pt idx="24277">
                  <c:v>-0.29675800000000002</c:v>
                </c:pt>
                <c:pt idx="24278">
                  <c:v>-0.29597800000000002</c:v>
                </c:pt>
                <c:pt idx="24279">
                  <c:v>-0.29526200000000002</c:v>
                </c:pt>
                <c:pt idx="24280">
                  <c:v>-0.29444199999999998</c:v>
                </c:pt>
                <c:pt idx="24281">
                  <c:v>-0.29344799999999999</c:v>
                </c:pt>
                <c:pt idx="24282">
                  <c:v>-0.29254999999999998</c:v>
                </c:pt>
                <c:pt idx="24283">
                  <c:v>-0.29162300000000002</c:v>
                </c:pt>
                <c:pt idx="24284">
                  <c:v>-0.29076400000000002</c:v>
                </c:pt>
                <c:pt idx="24285">
                  <c:v>-0.28974899999999998</c:v>
                </c:pt>
                <c:pt idx="24286">
                  <c:v>-0.28882600000000003</c:v>
                </c:pt>
                <c:pt idx="24287">
                  <c:v>-0.28777799999999998</c:v>
                </c:pt>
                <c:pt idx="24288">
                  <c:v>-0.286632</c:v>
                </c:pt>
                <c:pt idx="24289">
                  <c:v>-0.28557300000000002</c:v>
                </c:pt>
                <c:pt idx="24290">
                  <c:v>-0.28453200000000001</c:v>
                </c:pt>
                <c:pt idx="24291">
                  <c:v>-0.28340300000000002</c:v>
                </c:pt>
                <c:pt idx="24292">
                  <c:v>-0.28219100000000003</c:v>
                </c:pt>
                <c:pt idx="24293">
                  <c:v>-0.28107399999999999</c:v>
                </c:pt>
                <c:pt idx="24294">
                  <c:v>-0.27967199999999998</c:v>
                </c:pt>
                <c:pt idx="24295">
                  <c:v>-0.278586</c:v>
                </c:pt>
                <c:pt idx="24296">
                  <c:v>-0.27721800000000002</c:v>
                </c:pt>
                <c:pt idx="24297">
                  <c:v>-0.27602599999999999</c:v>
                </c:pt>
                <c:pt idx="24298">
                  <c:v>-0.27463799999999999</c:v>
                </c:pt>
                <c:pt idx="24299">
                  <c:v>-0.27310899999999999</c:v>
                </c:pt>
                <c:pt idx="24300">
                  <c:v>-0.27199499999999999</c:v>
                </c:pt>
                <c:pt idx="24301">
                  <c:v>-0.27042100000000002</c:v>
                </c:pt>
                <c:pt idx="24302">
                  <c:v>-0.268984</c:v>
                </c:pt>
                <c:pt idx="24303">
                  <c:v>-0.26735399999999998</c:v>
                </c:pt>
                <c:pt idx="24304">
                  <c:v>-0.26603399999999999</c:v>
                </c:pt>
                <c:pt idx="24305">
                  <c:v>-0.26447999999999999</c:v>
                </c:pt>
                <c:pt idx="24306">
                  <c:v>-0.26303399999999999</c:v>
                </c:pt>
                <c:pt idx="24307">
                  <c:v>-0.26142199999999999</c:v>
                </c:pt>
                <c:pt idx="24308">
                  <c:v>-0.259793</c:v>
                </c:pt>
                <c:pt idx="24309">
                  <c:v>-0.25830500000000001</c:v>
                </c:pt>
                <c:pt idx="24310">
                  <c:v>-0.25652999999999998</c:v>
                </c:pt>
                <c:pt idx="24311">
                  <c:v>-0.25507400000000002</c:v>
                </c:pt>
                <c:pt idx="24312">
                  <c:v>-0.25310500000000002</c:v>
                </c:pt>
                <c:pt idx="24313">
                  <c:v>-0.25162699999999999</c:v>
                </c:pt>
                <c:pt idx="24314">
                  <c:v>-0.249747</c:v>
                </c:pt>
                <c:pt idx="24315">
                  <c:v>-0.248006</c:v>
                </c:pt>
                <c:pt idx="24316">
                  <c:v>-0.24626100000000001</c:v>
                </c:pt>
                <c:pt idx="24317">
                  <c:v>-0.24440500000000001</c:v>
                </c:pt>
                <c:pt idx="24318">
                  <c:v>-0.242562</c:v>
                </c:pt>
                <c:pt idx="24319">
                  <c:v>-0.24063100000000001</c:v>
                </c:pt>
                <c:pt idx="24320">
                  <c:v>-0.238845</c:v>
                </c:pt>
                <c:pt idx="24321">
                  <c:v>-0.236738</c:v>
                </c:pt>
                <c:pt idx="24322">
                  <c:v>-0.234851</c:v>
                </c:pt>
                <c:pt idx="24323">
                  <c:v>-0.23288600000000001</c:v>
                </c:pt>
                <c:pt idx="24324">
                  <c:v>-0.230877</c:v>
                </c:pt>
                <c:pt idx="24325">
                  <c:v>-0.22872000000000001</c:v>
                </c:pt>
                <c:pt idx="24326">
                  <c:v>-0.22648199999999999</c:v>
                </c:pt>
                <c:pt idx="24327">
                  <c:v>-0.224606</c:v>
                </c:pt>
                <c:pt idx="24328">
                  <c:v>-0.222359</c:v>
                </c:pt>
                <c:pt idx="24329">
                  <c:v>-0.220273</c:v>
                </c:pt>
                <c:pt idx="24330">
                  <c:v>-0.218028</c:v>
                </c:pt>
                <c:pt idx="24331">
                  <c:v>-0.21590200000000001</c:v>
                </c:pt>
                <c:pt idx="24332">
                  <c:v>-0.21357899999999999</c:v>
                </c:pt>
                <c:pt idx="24333">
                  <c:v>-0.21135399999999999</c:v>
                </c:pt>
                <c:pt idx="24334">
                  <c:v>-0.20918700000000001</c:v>
                </c:pt>
                <c:pt idx="24335">
                  <c:v>-0.20679600000000001</c:v>
                </c:pt>
                <c:pt idx="24336">
                  <c:v>-0.20447299999999999</c:v>
                </c:pt>
                <c:pt idx="24337">
                  <c:v>-0.202151</c:v>
                </c:pt>
                <c:pt idx="24338">
                  <c:v>-0.19986200000000001</c:v>
                </c:pt>
                <c:pt idx="24339">
                  <c:v>-0.19722000000000001</c:v>
                </c:pt>
                <c:pt idx="24340">
                  <c:v>-0.194962</c:v>
                </c:pt>
                <c:pt idx="24341">
                  <c:v>-0.192249</c:v>
                </c:pt>
                <c:pt idx="24342">
                  <c:v>-0.189855</c:v>
                </c:pt>
                <c:pt idx="24343">
                  <c:v>-0.18729199999999999</c:v>
                </c:pt>
                <c:pt idx="24344">
                  <c:v>-0.184783</c:v>
                </c:pt>
                <c:pt idx="24345">
                  <c:v>-0.18220900000000001</c:v>
                </c:pt>
                <c:pt idx="24346">
                  <c:v>-0.179482</c:v>
                </c:pt>
                <c:pt idx="24347">
                  <c:v>-0.176982</c:v>
                </c:pt>
                <c:pt idx="24348">
                  <c:v>-0.17430599999999999</c:v>
                </c:pt>
                <c:pt idx="24349">
                  <c:v>-0.17177899999999999</c:v>
                </c:pt>
                <c:pt idx="24350">
                  <c:v>-0.16900599999999999</c:v>
                </c:pt>
                <c:pt idx="24351">
                  <c:v>-0.16621900000000001</c:v>
                </c:pt>
                <c:pt idx="24352">
                  <c:v>-0.16342300000000001</c:v>
                </c:pt>
                <c:pt idx="24353">
                  <c:v>-0.16063</c:v>
                </c:pt>
                <c:pt idx="24354">
                  <c:v>-0.15803800000000001</c:v>
                </c:pt>
                <c:pt idx="24355">
                  <c:v>-0.154948</c:v>
                </c:pt>
                <c:pt idx="24356">
                  <c:v>-0.152314</c:v>
                </c:pt>
                <c:pt idx="24357">
                  <c:v>-0.149338</c:v>
                </c:pt>
                <c:pt idx="24358">
                  <c:v>-0.14646500000000001</c:v>
                </c:pt>
                <c:pt idx="24359">
                  <c:v>-0.14358799999999999</c:v>
                </c:pt>
                <c:pt idx="24360">
                  <c:v>-0.14083899999999999</c:v>
                </c:pt>
                <c:pt idx="24361">
                  <c:v>-0.13759399999999999</c:v>
                </c:pt>
                <c:pt idx="24362">
                  <c:v>-0.13462099999999999</c:v>
                </c:pt>
                <c:pt idx="24363">
                  <c:v>-0.13170699999999999</c:v>
                </c:pt>
                <c:pt idx="24364">
                  <c:v>-0.12878500000000001</c:v>
                </c:pt>
                <c:pt idx="24365">
                  <c:v>-0.12571399999999999</c:v>
                </c:pt>
                <c:pt idx="24366">
                  <c:v>-0.122574</c:v>
                </c:pt>
                <c:pt idx="24367">
                  <c:v>-0.119667</c:v>
                </c:pt>
                <c:pt idx="24368">
                  <c:v>-0.116412</c:v>
                </c:pt>
                <c:pt idx="24369">
                  <c:v>-0.11353100000000001</c:v>
                </c:pt>
                <c:pt idx="24370">
                  <c:v>-0.110585</c:v>
                </c:pt>
                <c:pt idx="24371">
                  <c:v>-0.10742</c:v>
                </c:pt>
                <c:pt idx="24372">
                  <c:v>-0.10416599999999999</c:v>
                </c:pt>
                <c:pt idx="24373">
                  <c:v>-0.101382</c:v>
                </c:pt>
                <c:pt idx="24374">
                  <c:v>-9.8377199999999998E-2</c:v>
                </c:pt>
                <c:pt idx="24375">
                  <c:v>-9.5170299999999999E-2</c:v>
                </c:pt>
                <c:pt idx="24376">
                  <c:v>-9.2204300000000003E-2</c:v>
                </c:pt>
                <c:pt idx="24377">
                  <c:v>-8.9004899999999998E-2</c:v>
                </c:pt>
                <c:pt idx="24378">
                  <c:v>-8.5789599999999994E-2</c:v>
                </c:pt>
                <c:pt idx="24379">
                  <c:v>-8.2466999999999999E-2</c:v>
                </c:pt>
                <c:pt idx="24380">
                  <c:v>-7.9479599999999997E-2</c:v>
                </c:pt>
                <c:pt idx="24381">
                  <c:v>-7.6336200000000007E-2</c:v>
                </c:pt>
                <c:pt idx="24382">
                  <c:v>-7.2984099999999996E-2</c:v>
                </c:pt>
                <c:pt idx="24383">
                  <c:v>-6.9890800000000003E-2</c:v>
                </c:pt>
                <c:pt idx="24384">
                  <c:v>-6.6721699999999995E-2</c:v>
                </c:pt>
                <c:pt idx="24385">
                  <c:v>-6.3616000000000006E-2</c:v>
                </c:pt>
                <c:pt idx="24386">
                  <c:v>-6.0543199999999998E-2</c:v>
                </c:pt>
                <c:pt idx="24387">
                  <c:v>-5.7288100000000002E-2</c:v>
                </c:pt>
                <c:pt idx="24388">
                  <c:v>-5.4128099999999998E-2</c:v>
                </c:pt>
                <c:pt idx="24389">
                  <c:v>-5.09065E-2</c:v>
                </c:pt>
                <c:pt idx="24390">
                  <c:v>-4.7874199999999999E-2</c:v>
                </c:pt>
                <c:pt idx="24391">
                  <c:v>-4.4760800000000003E-2</c:v>
                </c:pt>
                <c:pt idx="24392">
                  <c:v>-4.16119E-2</c:v>
                </c:pt>
                <c:pt idx="24393">
                  <c:v>-3.8598100000000003E-2</c:v>
                </c:pt>
                <c:pt idx="24394">
                  <c:v>-3.5305099999999999E-2</c:v>
                </c:pt>
                <c:pt idx="24395">
                  <c:v>-3.2348399999999999E-2</c:v>
                </c:pt>
                <c:pt idx="24396">
                  <c:v>-2.9432799999999999E-2</c:v>
                </c:pt>
                <c:pt idx="24397">
                  <c:v>-2.6352E-2</c:v>
                </c:pt>
                <c:pt idx="24398">
                  <c:v>-2.3126000000000001E-2</c:v>
                </c:pt>
                <c:pt idx="24399">
                  <c:v>-2.0187E-2</c:v>
                </c:pt>
                <c:pt idx="24400">
                  <c:v>-1.7130699999999999E-2</c:v>
                </c:pt>
                <c:pt idx="24401">
                  <c:v>-1.41932E-2</c:v>
                </c:pt>
                <c:pt idx="24402">
                  <c:v>-1.1231100000000001E-2</c:v>
                </c:pt>
                <c:pt idx="24403">
                  <c:v>-8.0420800000000001E-3</c:v>
                </c:pt>
                <c:pt idx="24404">
                  <c:v>-5.1081700000000004E-3</c:v>
                </c:pt>
                <c:pt idx="24405">
                  <c:v>-2.1111200000000002E-3</c:v>
                </c:pt>
                <c:pt idx="24406">
                  <c:v>8.5786200000000003E-4</c:v>
                </c:pt>
                <c:pt idx="24407">
                  <c:v>3.8052699999999999E-3</c:v>
                </c:pt>
                <c:pt idx="24408">
                  <c:v>6.7633099999999998E-3</c:v>
                </c:pt>
                <c:pt idx="24409">
                  <c:v>9.6708899999999997E-3</c:v>
                </c:pt>
                <c:pt idx="24410">
                  <c:v>1.26742E-2</c:v>
                </c:pt>
                <c:pt idx="24411">
                  <c:v>1.53823E-2</c:v>
                </c:pt>
                <c:pt idx="24412">
                  <c:v>1.8146599999999999E-2</c:v>
                </c:pt>
                <c:pt idx="24413">
                  <c:v>2.1012699999999999E-2</c:v>
                </c:pt>
                <c:pt idx="24414">
                  <c:v>2.3815200000000002E-2</c:v>
                </c:pt>
                <c:pt idx="24415">
                  <c:v>2.6587400000000001E-2</c:v>
                </c:pt>
                <c:pt idx="24416">
                  <c:v>2.9388999999999998E-2</c:v>
                </c:pt>
                <c:pt idx="24417">
                  <c:v>3.1978600000000003E-2</c:v>
                </c:pt>
                <c:pt idx="24418">
                  <c:v>3.4667999999999997E-2</c:v>
                </c:pt>
                <c:pt idx="24419">
                  <c:v>3.7517500000000002E-2</c:v>
                </c:pt>
                <c:pt idx="24420">
                  <c:v>4.0209599999999998E-2</c:v>
                </c:pt>
                <c:pt idx="24421">
                  <c:v>4.2799999999999998E-2</c:v>
                </c:pt>
                <c:pt idx="24422">
                  <c:v>4.5236600000000002E-2</c:v>
                </c:pt>
                <c:pt idx="24423">
                  <c:v>4.7798899999999998E-2</c:v>
                </c:pt>
                <c:pt idx="24424">
                  <c:v>5.0431900000000002E-2</c:v>
                </c:pt>
                <c:pt idx="24425">
                  <c:v>5.27971E-2</c:v>
                </c:pt>
                <c:pt idx="24426">
                  <c:v>5.5337600000000001E-2</c:v>
                </c:pt>
                <c:pt idx="24427">
                  <c:v>5.7730900000000002E-2</c:v>
                </c:pt>
                <c:pt idx="24428">
                  <c:v>6.0157200000000001E-2</c:v>
                </c:pt>
                <c:pt idx="24429">
                  <c:v>6.2555100000000002E-2</c:v>
                </c:pt>
                <c:pt idx="24430">
                  <c:v>6.4890900000000001E-2</c:v>
                </c:pt>
                <c:pt idx="24431">
                  <c:v>6.7274E-2</c:v>
                </c:pt>
                <c:pt idx="24432">
                  <c:v>6.9543300000000002E-2</c:v>
                </c:pt>
                <c:pt idx="24433">
                  <c:v>7.1673299999999995E-2</c:v>
                </c:pt>
                <c:pt idx="24434">
                  <c:v>7.3940699999999998E-2</c:v>
                </c:pt>
                <c:pt idx="24435">
                  <c:v>7.6202800000000001E-2</c:v>
                </c:pt>
                <c:pt idx="24436">
                  <c:v>7.8266000000000002E-2</c:v>
                </c:pt>
                <c:pt idx="24437">
                  <c:v>8.0560999999999994E-2</c:v>
                </c:pt>
                <c:pt idx="24438">
                  <c:v>8.2372699999999993E-2</c:v>
                </c:pt>
                <c:pt idx="24439">
                  <c:v>8.4470000000000003E-2</c:v>
                </c:pt>
                <c:pt idx="24440">
                  <c:v>8.6741499999999999E-2</c:v>
                </c:pt>
                <c:pt idx="24441">
                  <c:v>8.8575899999999999E-2</c:v>
                </c:pt>
                <c:pt idx="24442">
                  <c:v>9.0773900000000005E-2</c:v>
                </c:pt>
                <c:pt idx="24443">
                  <c:v>9.2540200000000003E-2</c:v>
                </c:pt>
                <c:pt idx="24444">
                  <c:v>9.4403000000000001E-2</c:v>
                </c:pt>
                <c:pt idx="24445">
                  <c:v>9.6552200000000005E-2</c:v>
                </c:pt>
                <c:pt idx="24446">
                  <c:v>9.8417199999999996E-2</c:v>
                </c:pt>
                <c:pt idx="24447">
                  <c:v>0.100105</c:v>
                </c:pt>
                <c:pt idx="24448">
                  <c:v>0.102048</c:v>
                </c:pt>
                <c:pt idx="24449">
                  <c:v>0.103614</c:v>
                </c:pt>
                <c:pt idx="24450">
                  <c:v>0.105439</c:v>
                </c:pt>
                <c:pt idx="24451">
                  <c:v>0.10713</c:v>
                </c:pt>
                <c:pt idx="24452">
                  <c:v>0.108877</c:v>
                </c:pt>
                <c:pt idx="24453">
                  <c:v>0.110399</c:v>
                </c:pt>
                <c:pt idx="24454">
                  <c:v>0.11187800000000001</c:v>
                </c:pt>
                <c:pt idx="24455">
                  <c:v>0.11348</c:v>
                </c:pt>
                <c:pt idx="24456">
                  <c:v>0.11505600000000001</c:v>
                </c:pt>
                <c:pt idx="24457">
                  <c:v>0.11665200000000001</c:v>
                </c:pt>
                <c:pt idx="24458">
                  <c:v>0.11820700000000001</c:v>
                </c:pt>
                <c:pt idx="24459">
                  <c:v>0.119479</c:v>
                </c:pt>
                <c:pt idx="24460">
                  <c:v>0.120947</c:v>
                </c:pt>
                <c:pt idx="24461">
                  <c:v>0.122367</c:v>
                </c:pt>
                <c:pt idx="24462">
                  <c:v>0.12375700000000001</c:v>
                </c:pt>
                <c:pt idx="24463">
                  <c:v>0.12504399999999999</c:v>
                </c:pt>
                <c:pt idx="24464">
                  <c:v>0.12626799999999999</c:v>
                </c:pt>
                <c:pt idx="24465">
                  <c:v>0.12737999999999999</c:v>
                </c:pt>
                <c:pt idx="24466">
                  <c:v>0.12875600000000001</c:v>
                </c:pt>
                <c:pt idx="24467">
                  <c:v>0.130055</c:v>
                </c:pt>
                <c:pt idx="24468">
                  <c:v>0.131383</c:v>
                </c:pt>
                <c:pt idx="24469">
                  <c:v>0.132577</c:v>
                </c:pt>
                <c:pt idx="24470">
                  <c:v>0.133488</c:v>
                </c:pt>
                <c:pt idx="24471">
                  <c:v>0.13498599999999999</c:v>
                </c:pt>
                <c:pt idx="24472">
                  <c:v>0.13623499999999999</c:v>
                </c:pt>
                <c:pt idx="24473">
                  <c:v>0.13730500000000001</c:v>
                </c:pt>
                <c:pt idx="24474">
                  <c:v>0.13841300000000001</c:v>
                </c:pt>
                <c:pt idx="24475">
                  <c:v>0.13943800000000001</c:v>
                </c:pt>
                <c:pt idx="24476">
                  <c:v>0.14058000000000001</c:v>
                </c:pt>
                <c:pt idx="24477">
                  <c:v>0.141572</c:v>
                </c:pt>
                <c:pt idx="24478">
                  <c:v>0.142735</c:v>
                </c:pt>
                <c:pt idx="24479">
                  <c:v>0.143793</c:v>
                </c:pt>
                <c:pt idx="24480">
                  <c:v>0.14450399999999999</c:v>
                </c:pt>
                <c:pt idx="24481">
                  <c:v>0.145619</c:v>
                </c:pt>
                <c:pt idx="24482">
                  <c:v>0.146671</c:v>
                </c:pt>
                <c:pt idx="24483">
                  <c:v>0.14754100000000001</c:v>
                </c:pt>
                <c:pt idx="24484">
                  <c:v>0.148613</c:v>
                </c:pt>
                <c:pt idx="24485">
                  <c:v>0.149449</c:v>
                </c:pt>
                <c:pt idx="24486">
                  <c:v>0.150231</c:v>
                </c:pt>
                <c:pt idx="24487">
                  <c:v>0.15137900000000001</c:v>
                </c:pt>
                <c:pt idx="24488">
                  <c:v>0.15223800000000001</c:v>
                </c:pt>
                <c:pt idx="24489">
                  <c:v>0.15318200000000001</c:v>
                </c:pt>
                <c:pt idx="24490">
                  <c:v>0.153892</c:v>
                </c:pt>
                <c:pt idx="24491">
                  <c:v>0.15487100000000001</c:v>
                </c:pt>
                <c:pt idx="24492">
                  <c:v>0.15562999999999999</c:v>
                </c:pt>
                <c:pt idx="24493">
                  <c:v>0.156579</c:v>
                </c:pt>
                <c:pt idx="24494">
                  <c:v>0.15762399999999999</c:v>
                </c:pt>
                <c:pt idx="24495">
                  <c:v>0.15840699999999999</c:v>
                </c:pt>
                <c:pt idx="24496">
                  <c:v>0.15909400000000001</c:v>
                </c:pt>
                <c:pt idx="24497">
                  <c:v>0.16001599999999999</c:v>
                </c:pt>
                <c:pt idx="24498">
                  <c:v>0.161134</c:v>
                </c:pt>
                <c:pt idx="24499">
                  <c:v>0.16184699999999999</c:v>
                </c:pt>
                <c:pt idx="24500">
                  <c:v>0.16287399999999999</c:v>
                </c:pt>
                <c:pt idx="24501">
                  <c:v>0.16348199999999999</c:v>
                </c:pt>
                <c:pt idx="24502">
                  <c:v>0.16434199999999999</c:v>
                </c:pt>
                <c:pt idx="24503">
                  <c:v>0.16525100000000001</c:v>
                </c:pt>
                <c:pt idx="24504">
                  <c:v>0.165909</c:v>
                </c:pt>
                <c:pt idx="24505">
                  <c:v>0.16701199999999999</c:v>
                </c:pt>
                <c:pt idx="24506">
                  <c:v>0.167659</c:v>
                </c:pt>
                <c:pt idx="24507">
                  <c:v>0.16842499999999999</c:v>
                </c:pt>
                <c:pt idx="24508">
                  <c:v>0.16949700000000001</c:v>
                </c:pt>
                <c:pt idx="24509">
                  <c:v>0.170238</c:v>
                </c:pt>
                <c:pt idx="24510">
                  <c:v>0.17114599999999999</c:v>
                </c:pt>
                <c:pt idx="24511">
                  <c:v>0.17207600000000001</c:v>
                </c:pt>
                <c:pt idx="24512">
                  <c:v>0.172735</c:v>
                </c:pt>
                <c:pt idx="24513">
                  <c:v>0.17368800000000001</c:v>
                </c:pt>
                <c:pt idx="24514">
                  <c:v>0.174566</c:v>
                </c:pt>
                <c:pt idx="24515">
                  <c:v>0.17547399999999999</c:v>
                </c:pt>
                <c:pt idx="24516">
                  <c:v>0.176314</c:v>
                </c:pt>
                <c:pt idx="24517">
                  <c:v>0.176845</c:v>
                </c:pt>
                <c:pt idx="24518">
                  <c:v>0.177898</c:v>
                </c:pt>
                <c:pt idx="24519">
                  <c:v>0.17882000000000001</c:v>
                </c:pt>
                <c:pt idx="24520">
                  <c:v>0.179726</c:v>
                </c:pt>
                <c:pt idx="24521">
                  <c:v>0.180505</c:v>
                </c:pt>
                <c:pt idx="24522">
                  <c:v>0.18149699999999999</c:v>
                </c:pt>
                <c:pt idx="24523">
                  <c:v>0.18248300000000001</c:v>
                </c:pt>
                <c:pt idx="24524">
                  <c:v>0.18331500000000001</c:v>
                </c:pt>
                <c:pt idx="24525">
                  <c:v>0.18437700000000001</c:v>
                </c:pt>
                <c:pt idx="24526">
                  <c:v>0.185331</c:v>
                </c:pt>
                <c:pt idx="24527">
                  <c:v>0.18634300000000001</c:v>
                </c:pt>
                <c:pt idx="24528">
                  <c:v>0.187081</c:v>
                </c:pt>
                <c:pt idx="24529">
                  <c:v>0.18813299999999999</c:v>
                </c:pt>
                <c:pt idx="24530">
                  <c:v>0.189167</c:v>
                </c:pt>
                <c:pt idx="24531">
                  <c:v>0.19018199999999999</c:v>
                </c:pt>
                <c:pt idx="24532">
                  <c:v>0.19131699999999999</c:v>
                </c:pt>
                <c:pt idx="24533">
                  <c:v>0.19209699999999999</c:v>
                </c:pt>
                <c:pt idx="24534">
                  <c:v>0.19321199999999999</c:v>
                </c:pt>
                <c:pt idx="24535">
                  <c:v>0.19436500000000001</c:v>
                </c:pt>
                <c:pt idx="24536">
                  <c:v>0.19536800000000001</c:v>
                </c:pt>
                <c:pt idx="24537">
                  <c:v>0.19644900000000001</c:v>
                </c:pt>
                <c:pt idx="24538">
                  <c:v>0.19748599999999999</c:v>
                </c:pt>
                <c:pt idx="24539">
                  <c:v>0.198383</c:v>
                </c:pt>
                <c:pt idx="24540">
                  <c:v>0.19952</c:v>
                </c:pt>
                <c:pt idx="24541">
                  <c:v>0.20051099999999999</c:v>
                </c:pt>
                <c:pt idx="24542">
                  <c:v>0.201844</c:v>
                </c:pt>
                <c:pt idx="24543">
                  <c:v>0.202567</c:v>
                </c:pt>
                <c:pt idx="24544">
                  <c:v>0.20358899999999999</c:v>
                </c:pt>
                <c:pt idx="24545">
                  <c:v>0.20493600000000001</c:v>
                </c:pt>
                <c:pt idx="24546">
                  <c:v>0.20599600000000001</c:v>
                </c:pt>
                <c:pt idx="24547">
                  <c:v>0.20714399999999999</c:v>
                </c:pt>
                <c:pt idx="24548">
                  <c:v>0.20826</c:v>
                </c:pt>
                <c:pt idx="24549">
                  <c:v>0.20941599999999999</c:v>
                </c:pt>
                <c:pt idx="24550">
                  <c:v>0.21046999999999999</c:v>
                </c:pt>
                <c:pt idx="24551">
                  <c:v>0.211756</c:v>
                </c:pt>
                <c:pt idx="24552">
                  <c:v>0.213036</c:v>
                </c:pt>
                <c:pt idx="24553">
                  <c:v>0.21401000000000001</c:v>
                </c:pt>
                <c:pt idx="24554">
                  <c:v>0.215305</c:v>
                </c:pt>
                <c:pt idx="24555">
                  <c:v>0.21632899999999999</c:v>
                </c:pt>
                <c:pt idx="24556">
                  <c:v>0.217749</c:v>
                </c:pt>
                <c:pt idx="24557">
                  <c:v>0.21873400000000001</c:v>
                </c:pt>
                <c:pt idx="24558">
                  <c:v>0.22002099999999999</c:v>
                </c:pt>
                <c:pt idx="24559">
                  <c:v>0.22123200000000001</c:v>
                </c:pt>
                <c:pt idx="24560">
                  <c:v>0.22231400000000001</c:v>
                </c:pt>
                <c:pt idx="24561">
                  <c:v>0.22368099999999999</c:v>
                </c:pt>
                <c:pt idx="24562">
                  <c:v>0.22488</c:v>
                </c:pt>
                <c:pt idx="24563">
                  <c:v>0.22592499999999999</c:v>
                </c:pt>
                <c:pt idx="24564">
                  <c:v>0.22710900000000001</c:v>
                </c:pt>
                <c:pt idx="24565">
                  <c:v>0.22833999999999999</c:v>
                </c:pt>
                <c:pt idx="24566">
                  <c:v>0.22945399999999999</c:v>
                </c:pt>
                <c:pt idx="24567">
                  <c:v>0.23059499999999999</c:v>
                </c:pt>
                <c:pt idx="24568">
                  <c:v>0.23171700000000001</c:v>
                </c:pt>
                <c:pt idx="24569">
                  <c:v>0.232877</c:v>
                </c:pt>
                <c:pt idx="24570">
                  <c:v>0.23396800000000001</c:v>
                </c:pt>
                <c:pt idx="24571">
                  <c:v>0.235149</c:v>
                </c:pt>
                <c:pt idx="24572">
                  <c:v>0.236377</c:v>
                </c:pt>
                <c:pt idx="24573">
                  <c:v>0.237343</c:v>
                </c:pt>
                <c:pt idx="24574">
                  <c:v>0.238703</c:v>
                </c:pt>
                <c:pt idx="24575">
                  <c:v>0.239786</c:v>
                </c:pt>
                <c:pt idx="24576">
                  <c:v>0.240948</c:v>
                </c:pt>
                <c:pt idx="24577">
                  <c:v>0.24195</c:v>
                </c:pt>
                <c:pt idx="24578">
                  <c:v>0.243002</c:v>
                </c:pt>
                <c:pt idx="24579">
                  <c:v>0.243982</c:v>
                </c:pt>
                <c:pt idx="24580">
                  <c:v>0.24491499999999999</c:v>
                </c:pt>
                <c:pt idx="24581">
                  <c:v>0.24594299999999999</c:v>
                </c:pt>
                <c:pt idx="24582">
                  <c:v>0.24688599999999999</c:v>
                </c:pt>
                <c:pt idx="24583">
                  <c:v>0.24790400000000001</c:v>
                </c:pt>
                <c:pt idx="24584">
                  <c:v>0.24884100000000001</c:v>
                </c:pt>
                <c:pt idx="24585">
                  <c:v>0.24978300000000001</c:v>
                </c:pt>
                <c:pt idx="24586">
                  <c:v>0.25078299999999998</c:v>
                </c:pt>
                <c:pt idx="24587">
                  <c:v>0.25167200000000001</c:v>
                </c:pt>
                <c:pt idx="24588">
                  <c:v>0.25268699999999999</c:v>
                </c:pt>
                <c:pt idx="24589">
                  <c:v>0.25349300000000002</c:v>
                </c:pt>
                <c:pt idx="24590">
                  <c:v>0.25433</c:v>
                </c:pt>
                <c:pt idx="24591">
                  <c:v>0.255411</c:v>
                </c:pt>
                <c:pt idx="24592">
                  <c:v>0.25596400000000002</c:v>
                </c:pt>
                <c:pt idx="24593">
                  <c:v>0.25674599999999997</c:v>
                </c:pt>
                <c:pt idx="24594">
                  <c:v>0.25760300000000003</c:v>
                </c:pt>
                <c:pt idx="24595">
                  <c:v>0.25822699999999998</c:v>
                </c:pt>
                <c:pt idx="24596">
                  <c:v>0.25887399999999999</c:v>
                </c:pt>
                <c:pt idx="24597">
                  <c:v>0.25951299999999999</c:v>
                </c:pt>
                <c:pt idx="24598">
                  <c:v>0.26023600000000002</c:v>
                </c:pt>
                <c:pt idx="24599">
                  <c:v>0.26078899999999999</c:v>
                </c:pt>
                <c:pt idx="24600">
                  <c:v>0.26103900000000002</c:v>
                </c:pt>
                <c:pt idx="24601">
                  <c:v>0.261712</c:v>
                </c:pt>
                <c:pt idx="24602">
                  <c:v>0.26220300000000002</c:v>
                </c:pt>
                <c:pt idx="24603">
                  <c:v>0.26252599999999998</c:v>
                </c:pt>
                <c:pt idx="24604">
                  <c:v>0.26308300000000001</c:v>
                </c:pt>
                <c:pt idx="24605">
                  <c:v>0.26339299999999999</c:v>
                </c:pt>
                <c:pt idx="24606">
                  <c:v>0.26359199999999999</c:v>
                </c:pt>
                <c:pt idx="24607">
                  <c:v>0.26414100000000001</c:v>
                </c:pt>
                <c:pt idx="24608">
                  <c:v>0.26441399999999998</c:v>
                </c:pt>
                <c:pt idx="24609">
                  <c:v>0.26460499999999998</c:v>
                </c:pt>
                <c:pt idx="24610">
                  <c:v>0.26496700000000001</c:v>
                </c:pt>
                <c:pt idx="24611">
                  <c:v>0.26531300000000002</c:v>
                </c:pt>
                <c:pt idx="24612">
                  <c:v>0.26544200000000001</c:v>
                </c:pt>
                <c:pt idx="24613">
                  <c:v>0.26558900000000002</c:v>
                </c:pt>
                <c:pt idx="24614">
                  <c:v>0.26587899999999998</c:v>
                </c:pt>
                <c:pt idx="24615">
                  <c:v>0.26602199999999998</c:v>
                </c:pt>
                <c:pt idx="24616">
                  <c:v>0.26591500000000001</c:v>
                </c:pt>
                <c:pt idx="24617">
                  <c:v>0.26602300000000001</c:v>
                </c:pt>
                <c:pt idx="24618">
                  <c:v>0.26604699999999998</c:v>
                </c:pt>
                <c:pt idx="24619">
                  <c:v>0.26581100000000002</c:v>
                </c:pt>
                <c:pt idx="24620">
                  <c:v>0.26550699999999999</c:v>
                </c:pt>
                <c:pt idx="24621">
                  <c:v>0.26545800000000003</c:v>
                </c:pt>
                <c:pt idx="24622">
                  <c:v>0.26505000000000001</c:v>
                </c:pt>
                <c:pt idx="24623">
                  <c:v>0.26503599999999999</c:v>
                </c:pt>
                <c:pt idx="24624">
                  <c:v>0.264621</c:v>
                </c:pt>
                <c:pt idx="24625">
                  <c:v>0.26430500000000001</c:v>
                </c:pt>
                <c:pt idx="24626">
                  <c:v>0.26397999999999999</c:v>
                </c:pt>
                <c:pt idx="24627">
                  <c:v>0.26359199999999999</c:v>
                </c:pt>
                <c:pt idx="24628">
                  <c:v>0.26325599999999999</c:v>
                </c:pt>
                <c:pt idx="24629">
                  <c:v>0.26282</c:v>
                </c:pt>
                <c:pt idx="24630">
                  <c:v>0.26236399999999999</c:v>
                </c:pt>
                <c:pt idx="24631">
                  <c:v>0.26176300000000002</c:v>
                </c:pt>
                <c:pt idx="24632">
                  <c:v>0.26111000000000001</c:v>
                </c:pt>
                <c:pt idx="24633">
                  <c:v>0.26055200000000001</c:v>
                </c:pt>
                <c:pt idx="24634">
                  <c:v>0.25995800000000002</c:v>
                </c:pt>
                <c:pt idx="24635">
                  <c:v>0.25922899999999999</c:v>
                </c:pt>
                <c:pt idx="24636">
                  <c:v>0.25829800000000003</c:v>
                </c:pt>
                <c:pt idx="24637">
                  <c:v>0.25769999999999998</c:v>
                </c:pt>
                <c:pt idx="24638">
                  <c:v>0.25685999999999998</c:v>
                </c:pt>
                <c:pt idx="24639">
                  <c:v>0.25602999999999998</c:v>
                </c:pt>
                <c:pt idx="24640">
                  <c:v>0.25523899999999999</c:v>
                </c:pt>
                <c:pt idx="24641">
                  <c:v>0.25407800000000003</c:v>
                </c:pt>
                <c:pt idx="24642">
                  <c:v>0.25327899999999998</c:v>
                </c:pt>
                <c:pt idx="24643">
                  <c:v>0.252299</c:v>
                </c:pt>
                <c:pt idx="24644">
                  <c:v>0.25138899999999997</c:v>
                </c:pt>
                <c:pt idx="24645">
                  <c:v>0.25023800000000002</c:v>
                </c:pt>
                <c:pt idx="24646">
                  <c:v>0.24915399999999999</c:v>
                </c:pt>
                <c:pt idx="24647">
                  <c:v>0.24791199999999999</c:v>
                </c:pt>
                <c:pt idx="24648">
                  <c:v>0.24694099999999999</c:v>
                </c:pt>
                <c:pt idx="24649">
                  <c:v>0.24562600000000001</c:v>
                </c:pt>
                <c:pt idx="24650">
                  <c:v>0.24449899999999999</c:v>
                </c:pt>
                <c:pt idx="24651">
                  <c:v>0.24323400000000001</c:v>
                </c:pt>
                <c:pt idx="24652">
                  <c:v>0.24166599999999999</c:v>
                </c:pt>
                <c:pt idx="24653">
                  <c:v>0.24059</c:v>
                </c:pt>
                <c:pt idx="24654">
                  <c:v>0.23913499999999999</c:v>
                </c:pt>
                <c:pt idx="24655">
                  <c:v>0.23780399999999999</c:v>
                </c:pt>
                <c:pt idx="24656">
                  <c:v>0.23613000000000001</c:v>
                </c:pt>
                <c:pt idx="24657">
                  <c:v>0.23466699999999999</c:v>
                </c:pt>
                <c:pt idx="24658">
                  <c:v>0.23327700000000001</c:v>
                </c:pt>
                <c:pt idx="24659">
                  <c:v>0.23153799999999999</c:v>
                </c:pt>
                <c:pt idx="24660">
                  <c:v>0.229965</c:v>
                </c:pt>
                <c:pt idx="24661">
                  <c:v>0.22828399999999999</c:v>
                </c:pt>
                <c:pt idx="24662">
                  <c:v>0.22681299999999999</c:v>
                </c:pt>
                <c:pt idx="24663">
                  <c:v>0.22497400000000001</c:v>
                </c:pt>
                <c:pt idx="24664">
                  <c:v>0.22339999999999999</c:v>
                </c:pt>
                <c:pt idx="24665">
                  <c:v>0.22167999999999999</c:v>
                </c:pt>
                <c:pt idx="24666">
                  <c:v>0.21992600000000001</c:v>
                </c:pt>
                <c:pt idx="24667">
                  <c:v>0.218137</c:v>
                </c:pt>
                <c:pt idx="24668">
                  <c:v>0.21621399999999999</c:v>
                </c:pt>
                <c:pt idx="24669">
                  <c:v>0.21461</c:v>
                </c:pt>
                <c:pt idx="24670">
                  <c:v>0.21265999999999999</c:v>
                </c:pt>
                <c:pt idx="24671">
                  <c:v>0.21070700000000001</c:v>
                </c:pt>
                <c:pt idx="24672">
                  <c:v>0.20889099999999999</c:v>
                </c:pt>
                <c:pt idx="24673">
                  <c:v>0.206785</c:v>
                </c:pt>
                <c:pt idx="24674">
                  <c:v>0.20471900000000001</c:v>
                </c:pt>
                <c:pt idx="24675">
                  <c:v>0.20300799999999999</c:v>
                </c:pt>
                <c:pt idx="24676">
                  <c:v>0.200792</c:v>
                </c:pt>
                <c:pt idx="24677">
                  <c:v>0.198798</c:v>
                </c:pt>
                <c:pt idx="24678">
                  <c:v>0.19695399999999999</c:v>
                </c:pt>
                <c:pt idx="24679">
                  <c:v>0.19467699999999999</c:v>
                </c:pt>
                <c:pt idx="24680">
                  <c:v>0.19270699999999999</c:v>
                </c:pt>
                <c:pt idx="24681">
                  <c:v>0.19045599999999999</c:v>
                </c:pt>
                <c:pt idx="24682">
                  <c:v>0.188557</c:v>
                </c:pt>
                <c:pt idx="24683">
                  <c:v>0.18618899999999999</c:v>
                </c:pt>
                <c:pt idx="24684">
                  <c:v>0.184035</c:v>
                </c:pt>
                <c:pt idx="24685">
                  <c:v>0.18196100000000001</c:v>
                </c:pt>
                <c:pt idx="24686">
                  <c:v>0.179756</c:v>
                </c:pt>
                <c:pt idx="24687">
                  <c:v>0.17726500000000001</c:v>
                </c:pt>
                <c:pt idx="24688">
                  <c:v>0.175096</c:v>
                </c:pt>
                <c:pt idx="24689">
                  <c:v>0.17305799999999999</c:v>
                </c:pt>
                <c:pt idx="24690">
                  <c:v>0.170878</c:v>
                </c:pt>
                <c:pt idx="24691">
                  <c:v>0.16845499999999999</c:v>
                </c:pt>
                <c:pt idx="24692">
                  <c:v>0.16630500000000001</c:v>
                </c:pt>
                <c:pt idx="24693">
                  <c:v>0.16409799999999999</c:v>
                </c:pt>
                <c:pt idx="24694">
                  <c:v>0.16183800000000001</c:v>
                </c:pt>
                <c:pt idx="24695">
                  <c:v>0.15934000000000001</c:v>
                </c:pt>
                <c:pt idx="24696">
                  <c:v>0.15728300000000001</c:v>
                </c:pt>
                <c:pt idx="24697">
                  <c:v>0.15468000000000001</c:v>
                </c:pt>
                <c:pt idx="24698">
                  <c:v>0.15228700000000001</c:v>
                </c:pt>
                <c:pt idx="24699">
                  <c:v>0.149954</c:v>
                </c:pt>
                <c:pt idx="24700">
                  <c:v>0.147592</c:v>
                </c:pt>
                <c:pt idx="24701">
                  <c:v>0.145235</c:v>
                </c:pt>
                <c:pt idx="24702">
                  <c:v>0.14269499999999999</c:v>
                </c:pt>
                <c:pt idx="24703">
                  <c:v>0.14030300000000001</c:v>
                </c:pt>
                <c:pt idx="24704">
                  <c:v>0.137991</c:v>
                </c:pt>
                <c:pt idx="24705">
                  <c:v>0.13564000000000001</c:v>
                </c:pt>
                <c:pt idx="24706">
                  <c:v>0.133187</c:v>
                </c:pt>
                <c:pt idx="24707">
                  <c:v>0.13077800000000001</c:v>
                </c:pt>
                <c:pt idx="24708">
                  <c:v>0.12837799999999999</c:v>
                </c:pt>
                <c:pt idx="24709">
                  <c:v>0.12628</c:v>
                </c:pt>
                <c:pt idx="24710">
                  <c:v>0.123594</c:v>
                </c:pt>
                <c:pt idx="24711">
                  <c:v>0.121142</c:v>
                </c:pt>
                <c:pt idx="24712">
                  <c:v>0.11887499999999999</c:v>
                </c:pt>
                <c:pt idx="24713">
                  <c:v>0.116398</c:v>
                </c:pt>
                <c:pt idx="24714">
                  <c:v>0.113881</c:v>
                </c:pt>
                <c:pt idx="24715">
                  <c:v>0.111424</c:v>
                </c:pt>
                <c:pt idx="24716">
                  <c:v>0.109148</c:v>
                </c:pt>
                <c:pt idx="24717">
                  <c:v>0.106598</c:v>
                </c:pt>
                <c:pt idx="24718">
                  <c:v>0.10401299999999999</c:v>
                </c:pt>
                <c:pt idx="24719">
                  <c:v>0.101659</c:v>
                </c:pt>
                <c:pt idx="24720">
                  <c:v>9.92841E-2</c:v>
                </c:pt>
                <c:pt idx="24721">
                  <c:v>9.6921599999999997E-2</c:v>
                </c:pt>
                <c:pt idx="24722">
                  <c:v>9.4124200000000005E-2</c:v>
                </c:pt>
                <c:pt idx="24723">
                  <c:v>9.1833600000000001E-2</c:v>
                </c:pt>
                <c:pt idx="24724">
                  <c:v>8.9217599999999994E-2</c:v>
                </c:pt>
                <c:pt idx="24725">
                  <c:v>8.6750999999999995E-2</c:v>
                </c:pt>
                <c:pt idx="24726">
                  <c:v>8.43497E-2</c:v>
                </c:pt>
                <c:pt idx="24727">
                  <c:v>8.1627000000000005E-2</c:v>
                </c:pt>
                <c:pt idx="24728">
                  <c:v>7.9251500000000002E-2</c:v>
                </c:pt>
                <c:pt idx="24729">
                  <c:v>7.6791799999999993E-2</c:v>
                </c:pt>
                <c:pt idx="24730">
                  <c:v>7.4434100000000003E-2</c:v>
                </c:pt>
                <c:pt idx="24731">
                  <c:v>7.1924799999999997E-2</c:v>
                </c:pt>
                <c:pt idx="24732">
                  <c:v>6.9415199999999996E-2</c:v>
                </c:pt>
                <c:pt idx="24733">
                  <c:v>6.7049999999999998E-2</c:v>
                </c:pt>
                <c:pt idx="24734">
                  <c:v>6.4629099999999995E-2</c:v>
                </c:pt>
                <c:pt idx="24735">
                  <c:v>6.1952300000000002E-2</c:v>
                </c:pt>
                <c:pt idx="24736">
                  <c:v>5.9769900000000001E-2</c:v>
                </c:pt>
                <c:pt idx="24737">
                  <c:v>5.7061199999999999E-2</c:v>
                </c:pt>
                <c:pt idx="24738">
                  <c:v>5.4334199999999999E-2</c:v>
                </c:pt>
                <c:pt idx="24739">
                  <c:v>5.2032099999999998E-2</c:v>
                </c:pt>
                <c:pt idx="24740">
                  <c:v>4.94613E-2</c:v>
                </c:pt>
                <c:pt idx="24741">
                  <c:v>4.70415E-2</c:v>
                </c:pt>
                <c:pt idx="24742">
                  <c:v>4.4454100000000003E-2</c:v>
                </c:pt>
                <c:pt idx="24743">
                  <c:v>4.1946499999999998E-2</c:v>
                </c:pt>
                <c:pt idx="24744">
                  <c:v>3.9494399999999999E-2</c:v>
                </c:pt>
                <c:pt idx="24745">
                  <c:v>3.69115E-2</c:v>
                </c:pt>
                <c:pt idx="24746">
                  <c:v>3.45122E-2</c:v>
                </c:pt>
                <c:pt idx="24747">
                  <c:v>3.2041500000000001E-2</c:v>
                </c:pt>
                <c:pt idx="24748">
                  <c:v>2.9488500000000001E-2</c:v>
                </c:pt>
                <c:pt idx="24749">
                  <c:v>2.6922600000000001E-2</c:v>
                </c:pt>
                <c:pt idx="24750">
                  <c:v>2.44681E-2</c:v>
                </c:pt>
                <c:pt idx="24751">
                  <c:v>2.1883799999999998E-2</c:v>
                </c:pt>
                <c:pt idx="24752">
                  <c:v>1.94579E-2</c:v>
                </c:pt>
                <c:pt idx="24753">
                  <c:v>1.6797599999999999E-2</c:v>
                </c:pt>
                <c:pt idx="24754">
                  <c:v>1.4381100000000001E-2</c:v>
                </c:pt>
                <c:pt idx="24755">
                  <c:v>1.19396E-2</c:v>
                </c:pt>
                <c:pt idx="24756">
                  <c:v>9.3299699999999999E-3</c:v>
                </c:pt>
                <c:pt idx="24757">
                  <c:v>7.02486E-3</c:v>
                </c:pt>
                <c:pt idx="24758">
                  <c:v>4.4098999999999996E-3</c:v>
                </c:pt>
                <c:pt idx="24759">
                  <c:v>1.82317E-3</c:v>
                </c:pt>
                <c:pt idx="24760">
                  <c:v>-5.19886E-4</c:v>
                </c:pt>
                <c:pt idx="24761">
                  <c:v>-3.03579E-3</c:v>
                </c:pt>
                <c:pt idx="24762">
                  <c:v>-5.6144999999999997E-3</c:v>
                </c:pt>
                <c:pt idx="24763">
                  <c:v>-8.1224499999999998E-3</c:v>
                </c:pt>
                <c:pt idx="24764">
                  <c:v>-1.06117E-2</c:v>
                </c:pt>
                <c:pt idx="24765">
                  <c:v>-1.32082E-2</c:v>
                </c:pt>
                <c:pt idx="24766">
                  <c:v>-1.5639400000000001E-2</c:v>
                </c:pt>
                <c:pt idx="24767">
                  <c:v>-1.8123E-2</c:v>
                </c:pt>
                <c:pt idx="24768">
                  <c:v>-2.0549999999999999E-2</c:v>
                </c:pt>
                <c:pt idx="24769">
                  <c:v>-2.31116E-2</c:v>
                </c:pt>
                <c:pt idx="24770">
                  <c:v>-2.56879E-2</c:v>
                </c:pt>
                <c:pt idx="24771">
                  <c:v>-2.8097E-2</c:v>
                </c:pt>
                <c:pt idx="24772">
                  <c:v>-3.0573099999999999E-2</c:v>
                </c:pt>
                <c:pt idx="24773">
                  <c:v>-3.3100400000000002E-2</c:v>
                </c:pt>
                <c:pt idx="24774">
                  <c:v>-3.5746199999999999E-2</c:v>
                </c:pt>
                <c:pt idx="24775">
                  <c:v>-3.8263199999999997E-2</c:v>
                </c:pt>
                <c:pt idx="24776">
                  <c:v>-4.0973999999999997E-2</c:v>
                </c:pt>
                <c:pt idx="24777">
                  <c:v>-4.3321400000000003E-2</c:v>
                </c:pt>
                <c:pt idx="24778">
                  <c:v>-4.5928499999999997E-2</c:v>
                </c:pt>
                <c:pt idx="24779">
                  <c:v>-4.8513000000000001E-2</c:v>
                </c:pt>
                <c:pt idx="24780">
                  <c:v>-5.08983E-2</c:v>
                </c:pt>
                <c:pt idx="24781">
                  <c:v>-5.3610900000000003E-2</c:v>
                </c:pt>
                <c:pt idx="24782">
                  <c:v>-5.5995200000000002E-2</c:v>
                </c:pt>
                <c:pt idx="24783">
                  <c:v>-5.8549999999999998E-2</c:v>
                </c:pt>
                <c:pt idx="24784">
                  <c:v>-6.0870800000000003E-2</c:v>
                </c:pt>
                <c:pt idx="24785">
                  <c:v>-6.3475900000000002E-2</c:v>
                </c:pt>
                <c:pt idx="24786">
                  <c:v>-6.6048800000000005E-2</c:v>
                </c:pt>
                <c:pt idx="24787">
                  <c:v>-6.8419099999999997E-2</c:v>
                </c:pt>
                <c:pt idx="24788">
                  <c:v>-7.0930199999999999E-2</c:v>
                </c:pt>
                <c:pt idx="24789">
                  <c:v>-7.3487200000000003E-2</c:v>
                </c:pt>
                <c:pt idx="24790">
                  <c:v>-7.6070799999999994E-2</c:v>
                </c:pt>
                <c:pt idx="24791">
                  <c:v>-7.8398200000000001E-2</c:v>
                </c:pt>
                <c:pt idx="24792">
                  <c:v>-8.1265699999999996E-2</c:v>
                </c:pt>
                <c:pt idx="24793">
                  <c:v>-8.3496500000000001E-2</c:v>
                </c:pt>
                <c:pt idx="24794">
                  <c:v>-8.6095699999999997E-2</c:v>
                </c:pt>
                <c:pt idx="24795">
                  <c:v>-8.8514999999999996E-2</c:v>
                </c:pt>
                <c:pt idx="24796">
                  <c:v>-9.1169299999999995E-2</c:v>
                </c:pt>
                <c:pt idx="24797">
                  <c:v>-9.3722899999999998E-2</c:v>
                </c:pt>
                <c:pt idx="24798">
                  <c:v>-9.6103400000000005E-2</c:v>
                </c:pt>
                <c:pt idx="24799">
                  <c:v>-9.8711400000000005E-2</c:v>
                </c:pt>
                <c:pt idx="24800">
                  <c:v>-0.101075</c:v>
                </c:pt>
                <c:pt idx="24801">
                  <c:v>-0.10367800000000001</c:v>
                </c:pt>
                <c:pt idx="24802">
                  <c:v>-0.106209</c:v>
                </c:pt>
                <c:pt idx="24803">
                  <c:v>-0.10882600000000001</c:v>
                </c:pt>
                <c:pt idx="24804">
                  <c:v>-0.111153</c:v>
                </c:pt>
                <c:pt idx="24805">
                  <c:v>-0.11368</c:v>
                </c:pt>
                <c:pt idx="24806">
                  <c:v>-0.116342</c:v>
                </c:pt>
                <c:pt idx="24807">
                  <c:v>-0.118746</c:v>
                </c:pt>
                <c:pt idx="24808">
                  <c:v>-0.121351</c:v>
                </c:pt>
                <c:pt idx="24809">
                  <c:v>-0.123683</c:v>
                </c:pt>
                <c:pt idx="24810">
                  <c:v>-0.12626999999999999</c:v>
                </c:pt>
                <c:pt idx="24811">
                  <c:v>-0.12857099999999999</c:v>
                </c:pt>
                <c:pt idx="24812">
                  <c:v>-0.131302</c:v>
                </c:pt>
                <c:pt idx="24813">
                  <c:v>-0.13373699999999999</c:v>
                </c:pt>
                <c:pt idx="24814">
                  <c:v>-0.13608200000000001</c:v>
                </c:pt>
                <c:pt idx="24815">
                  <c:v>-0.13873199999999999</c:v>
                </c:pt>
                <c:pt idx="24816">
                  <c:v>-0.141092</c:v>
                </c:pt>
                <c:pt idx="24817">
                  <c:v>-0.143732</c:v>
                </c:pt>
                <c:pt idx="24818">
                  <c:v>-0.14604700000000001</c:v>
                </c:pt>
                <c:pt idx="24819">
                  <c:v>-0.14871400000000001</c:v>
                </c:pt>
                <c:pt idx="24820">
                  <c:v>-0.15097099999999999</c:v>
                </c:pt>
                <c:pt idx="24821">
                  <c:v>-0.15335299999999999</c:v>
                </c:pt>
                <c:pt idx="24822">
                  <c:v>-0.15596299999999999</c:v>
                </c:pt>
                <c:pt idx="24823">
                  <c:v>-0.15835099999999999</c:v>
                </c:pt>
                <c:pt idx="24824">
                  <c:v>-0.16075600000000001</c:v>
                </c:pt>
                <c:pt idx="24825">
                  <c:v>-0.16308600000000001</c:v>
                </c:pt>
                <c:pt idx="24826">
                  <c:v>-0.16558300000000001</c:v>
                </c:pt>
                <c:pt idx="24827">
                  <c:v>-0.167766</c:v>
                </c:pt>
                <c:pt idx="24828">
                  <c:v>-0.17024500000000001</c:v>
                </c:pt>
                <c:pt idx="24829">
                  <c:v>-0.17267299999999999</c:v>
                </c:pt>
                <c:pt idx="24830">
                  <c:v>-0.175043</c:v>
                </c:pt>
                <c:pt idx="24831">
                  <c:v>-0.177232</c:v>
                </c:pt>
                <c:pt idx="24832">
                  <c:v>-0.179673</c:v>
                </c:pt>
                <c:pt idx="24833">
                  <c:v>-0.182004</c:v>
                </c:pt>
                <c:pt idx="24834">
                  <c:v>-0.18420900000000001</c:v>
                </c:pt>
                <c:pt idx="24835">
                  <c:v>-0.186472</c:v>
                </c:pt>
                <c:pt idx="24836">
                  <c:v>-0.18858900000000001</c:v>
                </c:pt>
                <c:pt idx="24837">
                  <c:v>-0.190994</c:v>
                </c:pt>
                <c:pt idx="24838">
                  <c:v>-0.19309299999999999</c:v>
                </c:pt>
                <c:pt idx="24839">
                  <c:v>-0.19538900000000001</c:v>
                </c:pt>
                <c:pt idx="24840">
                  <c:v>-0.19763600000000001</c:v>
                </c:pt>
                <c:pt idx="24841">
                  <c:v>-0.199708</c:v>
                </c:pt>
                <c:pt idx="24842">
                  <c:v>-0.20194899999999999</c:v>
                </c:pt>
                <c:pt idx="24843">
                  <c:v>-0.203989</c:v>
                </c:pt>
                <c:pt idx="24844">
                  <c:v>-0.206151</c:v>
                </c:pt>
                <c:pt idx="24845">
                  <c:v>-0.20824100000000001</c:v>
                </c:pt>
                <c:pt idx="24846">
                  <c:v>-0.21029600000000001</c:v>
                </c:pt>
                <c:pt idx="24847">
                  <c:v>-0.21213799999999999</c:v>
                </c:pt>
                <c:pt idx="24848">
                  <c:v>-0.214279</c:v>
                </c:pt>
                <c:pt idx="24849">
                  <c:v>-0.21598999999999999</c:v>
                </c:pt>
                <c:pt idx="24850">
                  <c:v>-0.21789500000000001</c:v>
                </c:pt>
                <c:pt idx="24851">
                  <c:v>-0.21979299999999999</c:v>
                </c:pt>
                <c:pt idx="24852">
                  <c:v>-0.22164900000000001</c:v>
                </c:pt>
                <c:pt idx="24853">
                  <c:v>-0.22337099999999999</c:v>
                </c:pt>
                <c:pt idx="24854">
                  <c:v>-0.22517599999999999</c:v>
                </c:pt>
                <c:pt idx="24855">
                  <c:v>-0.22720899999999999</c:v>
                </c:pt>
                <c:pt idx="24856">
                  <c:v>-0.22897000000000001</c:v>
                </c:pt>
                <c:pt idx="24857">
                  <c:v>-0.23060700000000001</c:v>
                </c:pt>
                <c:pt idx="24858">
                  <c:v>-0.23236200000000001</c:v>
                </c:pt>
                <c:pt idx="24859">
                  <c:v>-0.234011</c:v>
                </c:pt>
                <c:pt idx="24860">
                  <c:v>-0.235649</c:v>
                </c:pt>
                <c:pt idx="24861">
                  <c:v>-0.237154</c:v>
                </c:pt>
                <c:pt idx="24862">
                  <c:v>-0.23891899999999999</c:v>
                </c:pt>
                <c:pt idx="24863">
                  <c:v>-0.24024899999999999</c:v>
                </c:pt>
                <c:pt idx="24864">
                  <c:v>-0.24179500000000001</c:v>
                </c:pt>
                <c:pt idx="24865">
                  <c:v>-0.243144</c:v>
                </c:pt>
                <c:pt idx="24866">
                  <c:v>-0.244672</c:v>
                </c:pt>
                <c:pt idx="24867">
                  <c:v>-0.246146</c:v>
                </c:pt>
                <c:pt idx="24868">
                  <c:v>-0.24740400000000001</c:v>
                </c:pt>
                <c:pt idx="24869">
                  <c:v>-0.24881600000000001</c:v>
                </c:pt>
                <c:pt idx="24870">
                  <c:v>-0.24982299999999999</c:v>
                </c:pt>
                <c:pt idx="24871">
                  <c:v>-0.251305</c:v>
                </c:pt>
                <c:pt idx="24872">
                  <c:v>-0.25224400000000002</c:v>
                </c:pt>
                <c:pt idx="24873">
                  <c:v>-0.25349300000000002</c:v>
                </c:pt>
                <c:pt idx="24874">
                  <c:v>-0.2545</c:v>
                </c:pt>
                <c:pt idx="24875">
                  <c:v>-0.25547500000000001</c:v>
                </c:pt>
                <c:pt idx="24876">
                  <c:v>-0.25629600000000002</c:v>
                </c:pt>
                <c:pt idx="24877">
                  <c:v>-0.25746799999999997</c:v>
                </c:pt>
                <c:pt idx="24878">
                  <c:v>-0.25835000000000002</c:v>
                </c:pt>
                <c:pt idx="24879">
                  <c:v>-0.25909599999999999</c:v>
                </c:pt>
                <c:pt idx="24880">
                  <c:v>-0.26005099999999998</c:v>
                </c:pt>
                <c:pt idx="24881">
                  <c:v>-0.26067699999999999</c:v>
                </c:pt>
                <c:pt idx="24882">
                  <c:v>-0.26170100000000002</c:v>
                </c:pt>
                <c:pt idx="24883">
                  <c:v>-0.26233699999999999</c:v>
                </c:pt>
                <c:pt idx="24884">
                  <c:v>-0.26318200000000003</c:v>
                </c:pt>
                <c:pt idx="24885">
                  <c:v>-0.26361899999999999</c:v>
                </c:pt>
                <c:pt idx="24886">
                  <c:v>-0.264266</c:v>
                </c:pt>
                <c:pt idx="24887">
                  <c:v>-0.26489000000000001</c:v>
                </c:pt>
                <c:pt idx="24888">
                  <c:v>-0.26542399999999999</c:v>
                </c:pt>
                <c:pt idx="24889">
                  <c:v>-0.26593600000000001</c:v>
                </c:pt>
                <c:pt idx="24890">
                  <c:v>-0.26625900000000002</c:v>
                </c:pt>
                <c:pt idx="24891">
                  <c:v>-0.26679799999999998</c:v>
                </c:pt>
                <c:pt idx="24892">
                  <c:v>-0.26697599999999999</c:v>
                </c:pt>
                <c:pt idx="24893">
                  <c:v>-0.267461</c:v>
                </c:pt>
                <c:pt idx="24894">
                  <c:v>-0.26779799999999998</c:v>
                </c:pt>
                <c:pt idx="24895">
                  <c:v>-0.26796700000000001</c:v>
                </c:pt>
                <c:pt idx="24896">
                  <c:v>-0.26809500000000003</c:v>
                </c:pt>
                <c:pt idx="24897">
                  <c:v>-0.26795999999999998</c:v>
                </c:pt>
                <c:pt idx="24898">
                  <c:v>-0.26838400000000001</c:v>
                </c:pt>
                <c:pt idx="24899">
                  <c:v>-0.26827800000000002</c:v>
                </c:pt>
                <c:pt idx="24900">
                  <c:v>-0.26833699999999999</c:v>
                </c:pt>
                <c:pt idx="24901">
                  <c:v>-0.26810200000000001</c:v>
                </c:pt>
                <c:pt idx="24902">
                  <c:v>-0.26811200000000002</c:v>
                </c:pt>
                <c:pt idx="24903">
                  <c:v>-0.26811499999999999</c:v>
                </c:pt>
                <c:pt idx="24904">
                  <c:v>-0.26786900000000002</c:v>
                </c:pt>
                <c:pt idx="24905">
                  <c:v>-0.26772899999999999</c:v>
                </c:pt>
                <c:pt idx="24906">
                  <c:v>-0.267571</c:v>
                </c:pt>
                <c:pt idx="24907">
                  <c:v>-0.26726899999999998</c:v>
                </c:pt>
                <c:pt idx="24908">
                  <c:v>-0.26666699999999999</c:v>
                </c:pt>
                <c:pt idx="24909">
                  <c:v>-0.26662999999999998</c:v>
                </c:pt>
                <c:pt idx="24910">
                  <c:v>-0.26622200000000001</c:v>
                </c:pt>
                <c:pt idx="24911">
                  <c:v>-0.265789</c:v>
                </c:pt>
                <c:pt idx="24912">
                  <c:v>-0.26507900000000001</c:v>
                </c:pt>
                <c:pt idx="24913">
                  <c:v>-0.26444099999999998</c:v>
                </c:pt>
                <c:pt idx="24914">
                  <c:v>-0.26397300000000001</c:v>
                </c:pt>
                <c:pt idx="24915">
                  <c:v>-0.26339699999999999</c:v>
                </c:pt>
                <c:pt idx="24916">
                  <c:v>-0.262598</c:v>
                </c:pt>
                <c:pt idx="24917">
                  <c:v>-0.26174199999999997</c:v>
                </c:pt>
                <c:pt idx="24918">
                  <c:v>-0.26094400000000001</c:v>
                </c:pt>
                <c:pt idx="24919">
                  <c:v>-0.25988099999999997</c:v>
                </c:pt>
                <c:pt idx="24920">
                  <c:v>-0.25926500000000002</c:v>
                </c:pt>
                <c:pt idx="24921">
                  <c:v>-0.25839499999999999</c:v>
                </c:pt>
                <c:pt idx="24922">
                  <c:v>-0.25723400000000002</c:v>
                </c:pt>
                <c:pt idx="24923">
                  <c:v>-0.25623200000000002</c:v>
                </c:pt>
                <c:pt idx="24924">
                  <c:v>-0.25495200000000001</c:v>
                </c:pt>
                <c:pt idx="24925">
                  <c:v>-0.25425599999999998</c:v>
                </c:pt>
                <c:pt idx="24926">
                  <c:v>-0.25309799999999999</c:v>
                </c:pt>
                <c:pt idx="24927">
                  <c:v>-0.25179800000000002</c:v>
                </c:pt>
                <c:pt idx="24928">
                  <c:v>-0.25047799999999998</c:v>
                </c:pt>
                <c:pt idx="24929">
                  <c:v>-0.24923699999999999</c:v>
                </c:pt>
                <c:pt idx="24930">
                  <c:v>-0.24798500000000001</c:v>
                </c:pt>
                <c:pt idx="24931">
                  <c:v>-0.246694</c:v>
                </c:pt>
                <c:pt idx="24932">
                  <c:v>-0.24544299999999999</c:v>
                </c:pt>
                <c:pt idx="24933">
                  <c:v>-0.24410299999999999</c:v>
                </c:pt>
                <c:pt idx="24934">
                  <c:v>-0.242475</c:v>
                </c:pt>
                <c:pt idx="24935">
                  <c:v>-0.24085500000000001</c:v>
                </c:pt>
                <c:pt idx="24936">
                  <c:v>-0.23964099999999999</c:v>
                </c:pt>
                <c:pt idx="24937">
                  <c:v>-0.238068</c:v>
                </c:pt>
                <c:pt idx="24938">
                  <c:v>-0.23635700000000001</c:v>
                </c:pt>
                <c:pt idx="24939">
                  <c:v>-0.234568</c:v>
                </c:pt>
                <c:pt idx="24940">
                  <c:v>-0.23285600000000001</c:v>
                </c:pt>
                <c:pt idx="24941">
                  <c:v>-0.23116</c:v>
                </c:pt>
                <c:pt idx="24942">
                  <c:v>-0.229376</c:v>
                </c:pt>
                <c:pt idx="24943">
                  <c:v>-0.22759399999999999</c:v>
                </c:pt>
                <c:pt idx="24944">
                  <c:v>-0.22537499999999999</c:v>
                </c:pt>
                <c:pt idx="24945">
                  <c:v>-0.22358600000000001</c:v>
                </c:pt>
                <c:pt idx="24946">
                  <c:v>-0.22154799999999999</c:v>
                </c:pt>
                <c:pt idx="24947">
                  <c:v>-0.21970799999999999</c:v>
                </c:pt>
                <c:pt idx="24948">
                  <c:v>-0.21764900000000001</c:v>
                </c:pt>
                <c:pt idx="24949">
                  <c:v>-0.21565000000000001</c:v>
                </c:pt>
                <c:pt idx="24950">
                  <c:v>-0.21345</c:v>
                </c:pt>
                <c:pt idx="24951">
                  <c:v>-0.21123800000000001</c:v>
                </c:pt>
                <c:pt idx="24952">
                  <c:v>-0.20954500000000001</c:v>
                </c:pt>
                <c:pt idx="24953">
                  <c:v>-0.207205</c:v>
                </c:pt>
                <c:pt idx="24954">
                  <c:v>-0.205155</c:v>
                </c:pt>
                <c:pt idx="24955">
                  <c:v>-0.20258499999999999</c:v>
                </c:pt>
                <c:pt idx="24956">
                  <c:v>-0.20061399999999999</c:v>
                </c:pt>
                <c:pt idx="24957">
                  <c:v>-0.19847799999999999</c:v>
                </c:pt>
                <c:pt idx="24958">
                  <c:v>-0.196135</c:v>
                </c:pt>
                <c:pt idx="24959">
                  <c:v>-0.193827</c:v>
                </c:pt>
                <c:pt idx="24960">
                  <c:v>-0.19143399999999999</c:v>
                </c:pt>
                <c:pt idx="24961">
                  <c:v>-0.18912300000000001</c:v>
                </c:pt>
                <c:pt idx="24962">
                  <c:v>-0.18665799999999999</c:v>
                </c:pt>
                <c:pt idx="24963">
                  <c:v>-0.184505</c:v>
                </c:pt>
                <c:pt idx="24964">
                  <c:v>-0.18181700000000001</c:v>
                </c:pt>
                <c:pt idx="24965">
                  <c:v>-0.17935999999999999</c:v>
                </c:pt>
                <c:pt idx="24966">
                  <c:v>-0.176757</c:v>
                </c:pt>
                <c:pt idx="24967">
                  <c:v>-0.174207</c:v>
                </c:pt>
                <c:pt idx="24968">
                  <c:v>-0.171851</c:v>
                </c:pt>
                <c:pt idx="24969">
                  <c:v>-0.169184</c:v>
                </c:pt>
                <c:pt idx="24970">
                  <c:v>-0.16667299999999999</c:v>
                </c:pt>
                <c:pt idx="24971">
                  <c:v>-0.16389200000000001</c:v>
                </c:pt>
                <c:pt idx="24972">
                  <c:v>-0.161522</c:v>
                </c:pt>
                <c:pt idx="24973">
                  <c:v>-0.159164</c:v>
                </c:pt>
                <c:pt idx="24974">
                  <c:v>-0.156448</c:v>
                </c:pt>
                <c:pt idx="24975">
                  <c:v>-0.15373500000000001</c:v>
                </c:pt>
                <c:pt idx="24976">
                  <c:v>-0.15113799999999999</c:v>
                </c:pt>
                <c:pt idx="24977">
                  <c:v>-0.14830699999999999</c:v>
                </c:pt>
                <c:pt idx="24978">
                  <c:v>-0.14576500000000001</c:v>
                </c:pt>
                <c:pt idx="24979">
                  <c:v>-0.14326900000000001</c:v>
                </c:pt>
                <c:pt idx="24980">
                  <c:v>-0.14029800000000001</c:v>
                </c:pt>
                <c:pt idx="24981">
                  <c:v>-0.13739799999999999</c:v>
                </c:pt>
                <c:pt idx="24982">
                  <c:v>-0.13467399999999999</c:v>
                </c:pt>
                <c:pt idx="24983">
                  <c:v>-0.13191</c:v>
                </c:pt>
                <c:pt idx="24984">
                  <c:v>-0.12922700000000001</c:v>
                </c:pt>
                <c:pt idx="24985">
                  <c:v>-0.12629399999999999</c:v>
                </c:pt>
                <c:pt idx="24986">
                  <c:v>-0.123322</c:v>
                </c:pt>
                <c:pt idx="24987">
                  <c:v>-0.12052400000000001</c:v>
                </c:pt>
                <c:pt idx="24988">
                  <c:v>-0.11775099999999999</c:v>
                </c:pt>
                <c:pt idx="24989">
                  <c:v>-0.114955</c:v>
                </c:pt>
                <c:pt idx="24990">
                  <c:v>-0.111959</c:v>
                </c:pt>
                <c:pt idx="24991">
                  <c:v>-0.109052</c:v>
                </c:pt>
                <c:pt idx="24992">
                  <c:v>-0.106295</c:v>
                </c:pt>
                <c:pt idx="24993">
                  <c:v>-0.10335900000000001</c:v>
                </c:pt>
                <c:pt idx="24994">
                  <c:v>-0.100551</c:v>
                </c:pt>
                <c:pt idx="24995">
                  <c:v>-9.7631999999999997E-2</c:v>
                </c:pt>
                <c:pt idx="24996">
                  <c:v>-9.4766500000000004E-2</c:v>
                </c:pt>
                <c:pt idx="24997">
                  <c:v>-9.1795299999999996E-2</c:v>
                </c:pt>
                <c:pt idx="24998">
                  <c:v>-8.8995099999999994E-2</c:v>
                </c:pt>
                <c:pt idx="24999">
                  <c:v>-8.6083800000000002E-2</c:v>
                </c:pt>
                <c:pt idx="25000">
                  <c:v>-8.2880700000000002E-2</c:v>
                </c:pt>
                <c:pt idx="25001">
                  <c:v>-8.0151899999999998E-2</c:v>
                </c:pt>
                <c:pt idx="25002">
                  <c:v>-7.6941700000000002E-2</c:v>
                </c:pt>
                <c:pt idx="25003">
                  <c:v>-7.4082200000000001E-2</c:v>
                </c:pt>
                <c:pt idx="25004">
                  <c:v>-7.0954000000000003E-2</c:v>
                </c:pt>
                <c:pt idx="25005">
                  <c:v>-6.7995799999999995E-2</c:v>
                </c:pt>
                <c:pt idx="25006">
                  <c:v>-6.4990099999999995E-2</c:v>
                </c:pt>
                <c:pt idx="25007">
                  <c:v>-6.1865299999999998E-2</c:v>
                </c:pt>
                <c:pt idx="25008">
                  <c:v>-5.9086699999999999E-2</c:v>
                </c:pt>
                <c:pt idx="25009">
                  <c:v>-5.5796999999999999E-2</c:v>
                </c:pt>
                <c:pt idx="25010">
                  <c:v>-5.2980399999999997E-2</c:v>
                </c:pt>
                <c:pt idx="25011">
                  <c:v>-4.9974600000000001E-2</c:v>
                </c:pt>
                <c:pt idx="25012">
                  <c:v>-4.6844499999999997E-2</c:v>
                </c:pt>
                <c:pt idx="25013">
                  <c:v>-4.39002E-2</c:v>
                </c:pt>
                <c:pt idx="25014">
                  <c:v>-4.0781100000000001E-2</c:v>
                </c:pt>
                <c:pt idx="25015">
                  <c:v>-3.7854800000000001E-2</c:v>
                </c:pt>
                <c:pt idx="25016">
                  <c:v>-3.4894799999999997E-2</c:v>
                </c:pt>
                <c:pt idx="25017">
                  <c:v>-3.193E-2</c:v>
                </c:pt>
                <c:pt idx="25018">
                  <c:v>-2.88734E-2</c:v>
                </c:pt>
                <c:pt idx="25019">
                  <c:v>-2.60003E-2</c:v>
                </c:pt>
                <c:pt idx="25020">
                  <c:v>-2.2806E-2</c:v>
                </c:pt>
                <c:pt idx="25021">
                  <c:v>-1.9812799999999998E-2</c:v>
                </c:pt>
                <c:pt idx="25022">
                  <c:v>-1.6747000000000001E-2</c:v>
                </c:pt>
                <c:pt idx="25023">
                  <c:v>-1.37182E-2</c:v>
                </c:pt>
                <c:pt idx="25024">
                  <c:v>-1.06934E-2</c:v>
                </c:pt>
                <c:pt idx="25025">
                  <c:v>-7.54304E-3</c:v>
                </c:pt>
                <c:pt idx="25026">
                  <c:v>-4.8631500000000001E-3</c:v>
                </c:pt>
                <c:pt idx="25027">
                  <c:v>-1.4993999999999999E-3</c:v>
                </c:pt>
                <c:pt idx="25028">
                  <c:v>1.4879800000000001E-3</c:v>
                </c:pt>
                <c:pt idx="25029">
                  <c:v>4.5224499999999999E-3</c:v>
                </c:pt>
                <c:pt idx="25030">
                  <c:v>7.5694899999999999E-3</c:v>
                </c:pt>
                <c:pt idx="25031">
                  <c:v>1.06E-2</c:v>
                </c:pt>
                <c:pt idx="25032">
                  <c:v>1.36442E-2</c:v>
                </c:pt>
                <c:pt idx="25033">
                  <c:v>1.6633499999999999E-2</c:v>
                </c:pt>
                <c:pt idx="25034">
                  <c:v>1.9587899999999998E-2</c:v>
                </c:pt>
                <c:pt idx="25035">
                  <c:v>2.2594E-2</c:v>
                </c:pt>
                <c:pt idx="25036">
                  <c:v>2.54992E-2</c:v>
                </c:pt>
                <c:pt idx="25037">
                  <c:v>2.8281000000000001E-2</c:v>
                </c:pt>
                <c:pt idx="25038">
                  <c:v>3.1433299999999997E-2</c:v>
                </c:pt>
                <c:pt idx="25039">
                  <c:v>3.4195799999999998E-2</c:v>
                </c:pt>
                <c:pt idx="25040">
                  <c:v>3.7154E-2</c:v>
                </c:pt>
                <c:pt idx="25041">
                  <c:v>4.0006699999999999E-2</c:v>
                </c:pt>
                <c:pt idx="25042">
                  <c:v>4.2937500000000003E-2</c:v>
                </c:pt>
                <c:pt idx="25043">
                  <c:v>4.5938800000000002E-2</c:v>
                </c:pt>
                <c:pt idx="25044">
                  <c:v>4.89186E-2</c:v>
                </c:pt>
                <c:pt idx="25045">
                  <c:v>5.1963700000000002E-2</c:v>
                </c:pt>
                <c:pt idx="25046">
                  <c:v>5.4735899999999997E-2</c:v>
                </c:pt>
                <c:pt idx="25047">
                  <c:v>5.7606600000000001E-2</c:v>
                </c:pt>
                <c:pt idx="25048">
                  <c:v>6.0715400000000003E-2</c:v>
                </c:pt>
                <c:pt idx="25049">
                  <c:v>6.3328499999999996E-2</c:v>
                </c:pt>
                <c:pt idx="25050">
                  <c:v>6.6419699999999998E-2</c:v>
                </c:pt>
                <c:pt idx="25051">
                  <c:v>6.9238499999999994E-2</c:v>
                </c:pt>
                <c:pt idx="25052">
                  <c:v>7.20663E-2</c:v>
                </c:pt>
                <c:pt idx="25053">
                  <c:v>7.4880199999999994E-2</c:v>
                </c:pt>
                <c:pt idx="25054">
                  <c:v>7.7853599999999995E-2</c:v>
                </c:pt>
                <c:pt idx="25055">
                  <c:v>8.0649399999999996E-2</c:v>
                </c:pt>
                <c:pt idx="25056">
                  <c:v>8.3363499999999993E-2</c:v>
                </c:pt>
                <c:pt idx="25057">
                  <c:v>8.6211899999999994E-2</c:v>
                </c:pt>
                <c:pt idx="25058">
                  <c:v>8.8954599999999995E-2</c:v>
                </c:pt>
                <c:pt idx="25059">
                  <c:v>9.1846499999999998E-2</c:v>
                </c:pt>
                <c:pt idx="25060">
                  <c:v>9.4546900000000003E-2</c:v>
                </c:pt>
                <c:pt idx="25061">
                  <c:v>9.72687E-2</c:v>
                </c:pt>
                <c:pt idx="25062">
                  <c:v>0.100214</c:v>
                </c:pt>
                <c:pt idx="25063">
                  <c:v>0.102899</c:v>
                </c:pt>
                <c:pt idx="25064">
                  <c:v>0.105591</c:v>
                </c:pt>
                <c:pt idx="25065">
                  <c:v>0.108433</c:v>
                </c:pt>
                <c:pt idx="25066">
                  <c:v>0.111107</c:v>
                </c:pt>
                <c:pt idx="25067">
                  <c:v>0.113985</c:v>
                </c:pt>
                <c:pt idx="25068">
                  <c:v>0.11654399999999999</c:v>
                </c:pt>
                <c:pt idx="25069">
                  <c:v>0.11913799999999999</c:v>
                </c:pt>
                <c:pt idx="25070">
                  <c:v>0.122072</c:v>
                </c:pt>
                <c:pt idx="25071">
                  <c:v>0.12453400000000001</c:v>
                </c:pt>
                <c:pt idx="25072">
                  <c:v>0.12734500000000001</c:v>
                </c:pt>
                <c:pt idx="25073">
                  <c:v>0.12978600000000001</c:v>
                </c:pt>
                <c:pt idx="25074">
                  <c:v>0.13233</c:v>
                </c:pt>
                <c:pt idx="25075">
                  <c:v>0.13505900000000001</c:v>
                </c:pt>
                <c:pt idx="25076">
                  <c:v>0.137484</c:v>
                </c:pt>
                <c:pt idx="25077">
                  <c:v>0.140102</c:v>
                </c:pt>
                <c:pt idx="25078">
                  <c:v>0.142489</c:v>
                </c:pt>
                <c:pt idx="25079">
                  <c:v>0.14505399999999999</c:v>
                </c:pt>
                <c:pt idx="25080">
                  <c:v>0.147592</c:v>
                </c:pt>
                <c:pt idx="25081">
                  <c:v>0.15007899999999999</c:v>
                </c:pt>
                <c:pt idx="25082">
                  <c:v>0.152419</c:v>
                </c:pt>
                <c:pt idx="25083">
                  <c:v>0.155164</c:v>
                </c:pt>
                <c:pt idx="25084">
                  <c:v>0.157501</c:v>
                </c:pt>
                <c:pt idx="25085">
                  <c:v>0.15990699999999999</c:v>
                </c:pt>
                <c:pt idx="25086">
                  <c:v>0.16240499999999999</c:v>
                </c:pt>
                <c:pt idx="25087">
                  <c:v>0.164772</c:v>
                </c:pt>
                <c:pt idx="25088">
                  <c:v>0.16706799999999999</c:v>
                </c:pt>
                <c:pt idx="25089">
                  <c:v>0.169406</c:v>
                </c:pt>
                <c:pt idx="25090">
                  <c:v>0.171652</c:v>
                </c:pt>
                <c:pt idx="25091">
                  <c:v>0.173897</c:v>
                </c:pt>
                <c:pt idx="25092">
                  <c:v>0.17597699999999999</c:v>
                </c:pt>
                <c:pt idx="25093">
                  <c:v>0.17826400000000001</c:v>
                </c:pt>
                <c:pt idx="25094">
                  <c:v>0.18038199999999999</c:v>
                </c:pt>
                <c:pt idx="25095">
                  <c:v>0.182421</c:v>
                </c:pt>
                <c:pt idx="25096">
                  <c:v>0.18454699999999999</c:v>
                </c:pt>
                <c:pt idx="25097">
                  <c:v>0.18657899999999999</c:v>
                </c:pt>
                <c:pt idx="25098">
                  <c:v>0.18851799999999999</c:v>
                </c:pt>
                <c:pt idx="25099">
                  <c:v>0.19078500000000001</c:v>
                </c:pt>
                <c:pt idx="25100">
                  <c:v>0.19248399999999999</c:v>
                </c:pt>
                <c:pt idx="25101">
                  <c:v>0.194576</c:v>
                </c:pt>
                <c:pt idx="25102">
                  <c:v>0.19650799999999999</c:v>
                </c:pt>
                <c:pt idx="25103">
                  <c:v>0.19836100000000001</c:v>
                </c:pt>
                <c:pt idx="25104">
                  <c:v>0.20012199999999999</c:v>
                </c:pt>
                <c:pt idx="25105">
                  <c:v>0.20203499999999999</c:v>
                </c:pt>
                <c:pt idx="25106">
                  <c:v>0.203789</c:v>
                </c:pt>
                <c:pt idx="25107">
                  <c:v>0.20540900000000001</c:v>
                </c:pt>
                <c:pt idx="25108">
                  <c:v>0.20710700000000001</c:v>
                </c:pt>
                <c:pt idx="25109">
                  <c:v>0.208784</c:v>
                </c:pt>
                <c:pt idx="25110">
                  <c:v>0.210645</c:v>
                </c:pt>
                <c:pt idx="25111">
                  <c:v>0.212005</c:v>
                </c:pt>
                <c:pt idx="25112">
                  <c:v>0.213676</c:v>
                </c:pt>
                <c:pt idx="25113">
                  <c:v>0.215202</c:v>
                </c:pt>
                <c:pt idx="25114">
                  <c:v>0.21670900000000001</c:v>
                </c:pt>
                <c:pt idx="25115">
                  <c:v>0.218225</c:v>
                </c:pt>
                <c:pt idx="25116">
                  <c:v>0.21956100000000001</c:v>
                </c:pt>
                <c:pt idx="25117">
                  <c:v>0.22115199999999999</c:v>
                </c:pt>
                <c:pt idx="25118">
                  <c:v>0.22223300000000001</c:v>
                </c:pt>
                <c:pt idx="25119">
                  <c:v>0.223495</c:v>
                </c:pt>
                <c:pt idx="25120">
                  <c:v>0.22473599999999999</c:v>
                </c:pt>
                <c:pt idx="25121">
                  <c:v>0.22600799999999999</c:v>
                </c:pt>
                <c:pt idx="25122">
                  <c:v>0.22720000000000001</c:v>
                </c:pt>
                <c:pt idx="25123">
                  <c:v>0.228265</c:v>
                </c:pt>
                <c:pt idx="25124">
                  <c:v>0.22931299999999999</c:v>
                </c:pt>
                <c:pt idx="25125">
                  <c:v>0.23030800000000001</c:v>
                </c:pt>
                <c:pt idx="25126">
                  <c:v>0.23163900000000001</c:v>
                </c:pt>
                <c:pt idx="25127">
                  <c:v>0.232375</c:v>
                </c:pt>
                <c:pt idx="25128">
                  <c:v>0.233238</c:v>
                </c:pt>
                <c:pt idx="25129">
                  <c:v>0.234289</c:v>
                </c:pt>
                <c:pt idx="25130">
                  <c:v>0.23503499999999999</c:v>
                </c:pt>
                <c:pt idx="25131">
                  <c:v>0.23599300000000001</c:v>
                </c:pt>
                <c:pt idx="25132">
                  <c:v>0.236902</c:v>
                </c:pt>
                <c:pt idx="25133">
                  <c:v>0.23755399999999999</c:v>
                </c:pt>
                <c:pt idx="25134">
                  <c:v>0.23841699999999999</c:v>
                </c:pt>
                <c:pt idx="25135">
                  <c:v>0.23897399999999999</c:v>
                </c:pt>
                <c:pt idx="25136">
                  <c:v>0.23982200000000001</c:v>
                </c:pt>
                <c:pt idx="25137">
                  <c:v>0.24051400000000001</c:v>
                </c:pt>
                <c:pt idx="25138">
                  <c:v>0.240977</c:v>
                </c:pt>
                <c:pt idx="25139">
                  <c:v>0.24147299999999999</c:v>
                </c:pt>
                <c:pt idx="25140">
                  <c:v>0.24208399999999999</c:v>
                </c:pt>
                <c:pt idx="25141">
                  <c:v>0.242366</c:v>
                </c:pt>
                <c:pt idx="25142">
                  <c:v>0.24296799999999999</c:v>
                </c:pt>
                <c:pt idx="25143">
                  <c:v>0.243288</c:v>
                </c:pt>
                <c:pt idx="25144">
                  <c:v>0.24376200000000001</c:v>
                </c:pt>
                <c:pt idx="25145">
                  <c:v>0.24407499999999999</c:v>
                </c:pt>
                <c:pt idx="25146">
                  <c:v>0.24462</c:v>
                </c:pt>
                <c:pt idx="25147">
                  <c:v>0.244919</c:v>
                </c:pt>
                <c:pt idx="25148">
                  <c:v>0.245202</c:v>
                </c:pt>
                <c:pt idx="25149">
                  <c:v>0.24566399999999999</c:v>
                </c:pt>
                <c:pt idx="25150">
                  <c:v>0.245754</c:v>
                </c:pt>
                <c:pt idx="25151">
                  <c:v>0.24585499999999999</c:v>
                </c:pt>
                <c:pt idx="25152">
                  <c:v>0.245951</c:v>
                </c:pt>
                <c:pt idx="25153">
                  <c:v>0.24620900000000001</c:v>
                </c:pt>
                <c:pt idx="25154">
                  <c:v>0.24607999999999999</c:v>
                </c:pt>
                <c:pt idx="25155">
                  <c:v>0.246116</c:v>
                </c:pt>
                <c:pt idx="25156">
                  <c:v>0.246201</c:v>
                </c:pt>
                <c:pt idx="25157">
                  <c:v>0.24618200000000001</c:v>
                </c:pt>
                <c:pt idx="25158">
                  <c:v>0.24616099999999999</c:v>
                </c:pt>
                <c:pt idx="25159">
                  <c:v>0.24624399999999999</c:v>
                </c:pt>
                <c:pt idx="25160">
                  <c:v>0.24621199999999999</c:v>
                </c:pt>
                <c:pt idx="25161">
                  <c:v>0.24612899999999999</c:v>
                </c:pt>
                <c:pt idx="25162">
                  <c:v>0.24612300000000001</c:v>
                </c:pt>
                <c:pt idx="25163">
                  <c:v>0.24599299999999999</c:v>
                </c:pt>
                <c:pt idx="25164">
                  <c:v>0.24590000000000001</c:v>
                </c:pt>
                <c:pt idx="25165">
                  <c:v>0.24545800000000001</c:v>
                </c:pt>
                <c:pt idx="25166">
                  <c:v>0.24516299999999999</c:v>
                </c:pt>
                <c:pt idx="25167">
                  <c:v>0.244648</c:v>
                </c:pt>
                <c:pt idx="25168">
                  <c:v>0.24421999999999999</c:v>
                </c:pt>
                <c:pt idx="25169">
                  <c:v>0.244029</c:v>
                </c:pt>
                <c:pt idx="25170">
                  <c:v>0.24337300000000001</c:v>
                </c:pt>
                <c:pt idx="25171">
                  <c:v>0.24307000000000001</c:v>
                </c:pt>
                <c:pt idx="25172">
                  <c:v>0.24248400000000001</c:v>
                </c:pt>
                <c:pt idx="25173">
                  <c:v>0.24216699999999999</c:v>
                </c:pt>
                <c:pt idx="25174">
                  <c:v>0.241699</c:v>
                </c:pt>
                <c:pt idx="25175">
                  <c:v>0.24107600000000001</c:v>
                </c:pt>
                <c:pt idx="25176">
                  <c:v>0.240701</c:v>
                </c:pt>
                <c:pt idx="25177">
                  <c:v>0.23994099999999999</c:v>
                </c:pt>
                <c:pt idx="25178">
                  <c:v>0.23938000000000001</c:v>
                </c:pt>
                <c:pt idx="25179">
                  <c:v>0.238842</c:v>
                </c:pt>
                <c:pt idx="25180">
                  <c:v>0.23823900000000001</c:v>
                </c:pt>
                <c:pt idx="25181">
                  <c:v>0.237484</c:v>
                </c:pt>
                <c:pt idx="25182">
                  <c:v>0.23666200000000001</c:v>
                </c:pt>
                <c:pt idx="25183">
                  <c:v>0.236013</c:v>
                </c:pt>
                <c:pt idx="25184">
                  <c:v>0.23511799999999999</c:v>
                </c:pt>
                <c:pt idx="25185">
                  <c:v>0.23444899999999999</c:v>
                </c:pt>
                <c:pt idx="25186">
                  <c:v>0.23353199999999999</c:v>
                </c:pt>
                <c:pt idx="25187">
                  <c:v>0.232567</c:v>
                </c:pt>
                <c:pt idx="25188">
                  <c:v>0.23164399999999999</c:v>
                </c:pt>
                <c:pt idx="25189">
                  <c:v>0.230679</c:v>
                </c:pt>
                <c:pt idx="25190">
                  <c:v>0.22967299999999999</c:v>
                </c:pt>
                <c:pt idx="25191">
                  <c:v>0.22867799999999999</c:v>
                </c:pt>
                <c:pt idx="25192">
                  <c:v>0.22764499999999999</c:v>
                </c:pt>
                <c:pt idx="25193">
                  <c:v>0.22650600000000001</c:v>
                </c:pt>
                <c:pt idx="25194">
                  <c:v>0.225381</c:v>
                </c:pt>
                <c:pt idx="25195">
                  <c:v>0.22420799999999999</c:v>
                </c:pt>
                <c:pt idx="25196">
                  <c:v>0.22331300000000001</c:v>
                </c:pt>
                <c:pt idx="25197">
                  <c:v>0.22206200000000001</c:v>
                </c:pt>
                <c:pt idx="25198">
                  <c:v>0.22084599999999999</c:v>
                </c:pt>
                <c:pt idx="25199">
                  <c:v>0.21973500000000001</c:v>
                </c:pt>
                <c:pt idx="25200">
                  <c:v>0.21851000000000001</c:v>
                </c:pt>
                <c:pt idx="25201">
                  <c:v>0.21726000000000001</c:v>
                </c:pt>
                <c:pt idx="25202">
                  <c:v>0.21599499999999999</c:v>
                </c:pt>
                <c:pt idx="25203">
                  <c:v>0.21463499999999999</c:v>
                </c:pt>
                <c:pt idx="25204">
                  <c:v>0.21327299999999999</c:v>
                </c:pt>
                <c:pt idx="25205">
                  <c:v>0.21183099999999999</c:v>
                </c:pt>
                <c:pt idx="25206">
                  <c:v>0.210428</c:v>
                </c:pt>
                <c:pt idx="25207">
                  <c:v>0.20901600000000001</c:v>
                </c:pt>
                <c:pt idx="25208">
                  <c:v>0.20729700000000001</c:v>
                </c:pt>
                <c:pt idx="25209">
                  <c:v>0.20588799999999999</c:v>
                </c:pt>
                <c:pt idx="25210">
                  <c:v>0.20446700000000001</c:v>
                </c:pt>
                <c:pt idx="25211">
                  <c:v>0.2029</c:v>
                </c:pt>
                <c:pt idx="25212">
                  <c:v>0.20131399999999999</c:v>
                </c:pt>
                <c:pt idx="25213">
                  <c:v>0.19978499999999999</c:v>
                </c:pt>
                <c:pt idx="25214">
                  <c:v>0.19830600000000001</c:v>
                </c:pt>
                <c:pt idx="25215">
                  <c:v>0.196687</c:v>
                </c:pt>
                <c:pt idx="25216">
                  <c:v>0.19489200000000001</c:v>
                </c:pt>
                <c:pt idx="25217">
                  <c:v>0.193384</c:v>
                </c:pt>
                <c:pt idx="25218">
                  <c:v>0.191743</c:v>
                </c:pt>
                <c:pt idx="25219">
                  <c:v>0.190161</c:v>
                </c:pt>
                <c:pt idx="25220">
                  <c:v>0.18845899999999999</c:v>
                </c:pt>
                <c:pt idx="25221">
                  <c:v>0.18683</c:v>
                </c:pt>
                <c:pt idx="25222">
                  <c:v>0.18501000000000001</c:v>
                </c:pt>
                <c:pt idx="25223">
                  <c:v>0.18340699999999999</c:v>
                </c:pt>
                <c:pt idx="25224">
                  <c:v>0.18169199999999999</c:v>
                </c:pt>
                <c:pt idx="25225">
                  <c:v>0.180085</c:v>
                </c:pt>
                <c:pt idx="25226">
                  <c:v>0.17824699999999999</c:v>
                </c:pt>
                <c:pt idx="25227">
                  <c:v>0.17624999999999999</c:v>
                </c:pt>
                <c:pt idx="25228">
                  <c:v>0.17461399999999999</c:v>
                </c:pt>
                <c:pt idx="25229">
                  <c:v>0.17258200000000001</c:v>
                </c:pt>
                <c:pt idx="25230">
                  <c:v>0.17091799999999999</c:v>
                </c:pt>
                <c:pt idx="25231">
                  <c:v>0.168906</c:v>
                </c:pt>
                <c:pt idx="25232">
                  <c:v>0.167127</c:v>
                </c:pt>
                <c:pt idx="25233">
                  <c:v>0.165242</c:v>
                </c:pt>
                <c:pt idx="25234">
                  <c:v>0.16336400000000001</c:v>
                </c:pt>
                <c:pt idx="25235">
                  <c:v>0.16161700000000001</c:v>
                </c:pt>
                <c:pt idx="25236">
                  <c:v>0.15965299999999999</c:v>
                </c:pt>
                <c:pt idx="25237">
                  <c:v>0.157833</c:v>
                </c:pt>
                <c:pt idx="25238">
                  <c:v>0.15575900000000001</c:v>
                </c:pt>
                <c:pt idx="25239">
                  <c:v>0.15381300000000001</c:v>
                </c:pt>
                <c:pt idx="25240">
                  <c:v>0.15185000000000001</c:v>
                </c:pt>
                <c:pt idx="25241">
                  <c:v>0.14987500000000001</c:v>
                </c:pt>
                <c:pt idx="25242">
                  <c:v>0.14774200000000001</c:v>
                </c:pt>
                <c:pt idx="25243">
                  <c:v>0.145589</c:v>
                </c:pt>
                <c:pt idx="25244">
                  <c:v>0.143479</c:v>
                </c:pt>
                <c:pt idx="25245">
                  <c:v>0.141148</c:v>
                </c:pt>
                <c:pt idx="25246">
                  <c:v>0.13907</c:v>
                </c:pt>
                <c:pt idx="25247">
                  <c:v>0.13675999999999999</c:v>
                </c:pt>
                <c:pt idx="25248">
                  <c:v>0.13445799999999999</c:v>
                </c:pt>
                <c:pt idx="25249">
                  <c:v>0.13220599999999999</c:v>
                </c:pt>
                <c:pt idx="25250">
                  <c:v>0.12987799999999999</c:v>
                </c:pt>
                <c:pt idx="25251">
                  <c:v>0.127857</c:v>
                </c:pt>
                <c:pt idx="25252">
                  <c:v>0.12556</c:v>
                </c:pt>
                <c:pt idx="25253">
                  <c:v>0.123345</c:v>
                </c:pt>
                <c:pt idx="25254">
                  <c:v>0.120973</c:v>
                </c:pt>
                <c:pt idx="25255">
                  <c:v>0.11847199999999999</c:v>
                </c:pt>
                <c:pt idx="25256">
                  <c:v>0.116448</c:v>
                </c:pt>
                <c:pt idx="25257">
                  <c:v>0.11398800000000001</c:v>
                </c:pt>
                <c:pt idx="25258">
                  <c:v>0.11172600000000001</c:v>
                </c:pt>
                <c:pt idx="25259">
                  <c:v>0.108899</c:v>
                </c:pt>
                <c:pt idx="25260">
                  <c:v>0.106656</c:v>
                </c:pt>
                <c:pt idx="25261">
                  <c:v>0.104034</c:v>
                </c:pt>
                <c:pt idx="25262">
                  <c:v>0.101508</c:v>
                </c:pt>
                <c:pt idx="25263">
                  <c:v>9.8859500000000003E-2</c:v>
                </c:pt>
                <c:pt idx="25264">
                  <c:v>9.6069600000000005E-2</c:v>
                </c:pt>
                <c:pt idx="25265">
                  <c:v>9.3505199999999997E-2</c:v>
                </c:pt>
                <c:pt idx="25266">
                  <c:v>9.0475E-2</c:v>
                </c:pt>
                <c:pt idx="25267">
                  <c:v>8.7844900000000004E-2</c:v>
                </c:pt>
                <c:pt idx="25268">
                  <c:v>8.4871699999999994E-2</c:v>
                </c:pt>
                <c:pt idx="25269">
                  <c:v>8.2012100000000004E-2</c:v>
                </c:pt>
                <c:pt idx="25270">
                  <c:v>7.9227500000000006E-2</c:v>
                </c:pt>
                <c:pt idx="25271">
                  <c:v>7.6246599999999998E-2</c:v>
                </c:pt>
                <c:pt idx="25272">
                  <c:v>7.3285699999999995E-2</c:v>
                </c:pt>
                <c:pt idx="25273">
                  <c:v>7.0360400000000003E-2</c:v>
                </c:pt>
                <c:pt idx="25274">
                  <c:v>6.7197300000000001E-2</c:v>
                </c:pt>
                <c:pt idx="25275">
                  <c:v>6.4020900000000006E-2</c:v>
                </c:pt>
                <c:pt idx="25276">
                  <c:v>6.1129299999999998E-2</c:v>
                </c:pt>
                <c:pt idx="25277">
                  <c:v>5.79661E-2</c:v>
                </c:pt>
                <c:pt idx="25278">
                  <c:v>5.5006199999999998E-2</c:v>
                </c:pt>
                <c:pt idx="25279">
                  <c:v>5.1780899999999998E-2</c:v>
                </c:pt>
                <c:pt idx="25280">
                  <c:v>4.8676200000000003E-2</c:v>
                </c:pt>
                <c:pt idx="25281">
                  <c:v>4.5634399999999999E-2</c:v>
                </c:pt>
                <c:pt idx="25282">
                  <c:v>4.2250000000000003E-2</c:v>
                </c:pt>
                <c:pt idx="25283">
                  <c:v>3.8959899999999999E-2</c:v>
                </c:pt>
                <c:pt idx="25284">
                  <c:v>3.5642100000000003E-2</c:v>
                </c:pt>
                <c:pt idx="25285">
                  <c:v>3.2141999999999997E-2</c:v>
                </c:pt>
                <c:pt idx="25286">
                  <c:v>2.8597600000000001E-2</c:v>
                </c:pt>
                <c:pt idx="25287">
                  <c:v>2.5130900000000001E-2</c:v>
                </c:pt>
                <c:pt idx="25288">
                  <c:v>2.1580700000000001E-2</c:v>
                </c:pt>
                <c:pt idx="25289">
                  <c:v>1.8020600000000001E-2</c:v>
                </c:pt>
                <c:pt idx="25290">
                  <c:v>1.44394E-2</c:v>
                </c:pt>
                <c:pt idx="25291">
                  <c:v>1.06824E-2</c:v>
                </c:pt>
                <c:pt idx="25292">
                  <c:v>7.1191500000000003E-3</c:v>
                </c:pt>
                <c:pt idx="25293">
                  <c:v>3.4190100000000001E-3</c:v>
                </c:pt>
                <c:pt idx="25294">
                  <c:v>-2.3900000000000001E-4</c:v>
                </c:pt>
                <c:pt idx="25295">
                  <c:v>-3.85528E-3</c:v>
                </c:pt>
                <c:pt idx="25296">
                  <c:v>-7.7616200000000003E-3</c:v>
                </c:pt>
                <c:pt idx="25297">
                  <c:v>-1.13787E-2</c:v>
                </c:pt>
                <c:pt idx="25298">
                  <c:v>-1.5166799999999999E-2</c:v>
                </c:pt>
                <c:pt idx="25299">
                  <c:v>-1.8922499999999998E-2</c:v>
                </c:pt>
                <c:pt idx="25300">
                  <c:v>-2.27172E-2</c:v>
                </c:pt>
                <c:pt idx="25301">
                  <c:v>-2.6586499999999999E-2</c:v>
                </c:pt>
                <c:pt idx="25302">
                  <c:v>-3.0545300000000001E-2</c:v>
                </c:pt>
                <c:pt idx="25303">
                  <c:v>-3.4320799999999999E-2</c:v>
                </c:pt>
                <c:pt idx="25304">
                  <c:v>-3.7952600000000003E-2</c:v>
                </c:pt>
                <c:pt idx="25305">
                  <c:v>-4.1912499999999998E-2</c:v>
                </c:pt>
                <c:pt idx="25306">
                  <c:v>-4.5932199999999999E-2</c:v>
                </c:pt>
                <c:pt idx="25307">
                  <c:v>-4.9957700000000001E-2</c:v>
                </c:pt>
                <c:pt idx="25308">
                  <c:v>-5.3759800000000003E-2</c:v>
                </c:pt>
                <c:pt idx="25309">
                  <c:v>-5.7865300000000001E-2</c:v>
                </c:pt>
                <c:pt idx="25310">
                  <c:v>-6.1854399999999997E-2</c:v>
                </c:pt>
                <c:pt idx="25311">
                  <c:v>-6.58995E-2</c:v>
                </c:pt>
                <c:pt idx="25312">
                  <c:v>-7.0155499999999996E-2</c:v>
                </c:pt>
                <c:pt idx="25313">
                  <c:v>-7.4371699999999999E-2</c:v>
                </c:pt>
                <c:pt idx="25314">
                  <c:v>-7.8500799999999996E-2</c:v>
                </c:pt>
                <c:pt idx="25315">
                  <c:v>-8.2535300000000006E-2</c:v>
                </c:pt>
                <c:pt idx="25316">
                  <c:v>-8.6746900000000002E-2</c:v>
                </c:pt>
                <c:pt idx="25317">
                  <c:v>-9.0944999999999998E-2</c:v>
                </c:pt>
                <c:pt idx="25318">
                  <c:v>-9.4976599999999994E-2</c:v>
                </c:pt>
                <c:pt idx="25319">
                  <c:v>-9.8966399999999996E-2</c:v>
                </c:pt>
                <c:pt idx="25320">
                  <c:v>-0.103101</c:v>
                </c:pt>
                <c:pt idx="25321">
                  <c:v>-0.10724400000000001</c:v>
                </c:pt>
                <c:pt idx="25322">
                  <c:v>-0.11144</c:v>
                </c:pt>
                <c:pt idx="25323">
                  <c:v>-0.11579299999999999</c:v>
                </c:pt>
                <c:pt idx="25324">
                  <c:v>-0.11966400000000001</c:v>
                </c:pt>
                <c:pt idx="25325">
                  <c:v>-0.124043</c:v>
                </c:pt>
                <c:pt idx="25326">
                  <c:v>-0.12815299999999999</c:v>
                </c:pt>
                <c:pt idx="25327">
                  <c:v>-0.13269900000000001</c:v>
                </c:pt>
                <c:pt idx="25328">
                  <c:v>-0.13666700000000001</c:v>
                </c:pt>
                <c:pt idx="25329">
                  <c:v>-0.14091400000000001</c:v>
                </c:pt>
                <c:pt idx="25330">
                  <c:v>-0.14510300000000001</c:v>
                </c:pt>
                <c:pt idx="25331">
                  <c:v>-0.14943200000000001</c:v>
                </c:pt>
                <c:pt idx="25332">
                  <c:v>-0.15357000000000001</c:v>
                </c:pt>
                <c:pt idx="25333">
                  <c:v>-0.15773400000000001</c:v>
                </c:pt>
                <c:pt idx="25334">
                  <c:v>-0.16214200000000001</c:v>
                </c:pt>
                <c:pt idx="25335">
                  <c:v>-0.16623399999999999</c:v>
                </c:pt>
                <c:pt idx="25336">
                  <c:v>-0.170546</c:v>
                </c:pt>
                <c:pt idx="25337">
                  <c:v>-0.17469499999999999</c:v>
                </c:pt>
                <c:pt idx="25338">
                  <c:v>-0.178728</c:v>
                </c:pt>
                <c:pt idx="25339">
                  <c:v>-0.18307699999999999</c:v>
                </c:pt>
                <c:pt idx="25340">
                  <c:v>-0.18726100000000001</c:v>
                </c:pt>
                <c:pt idx="25341">
                  <c:v>-0.19143299999999999</c:v>
                </c:pt>
                <c:pt idx="25342">
                  <c:v>-0.19536999999999999</c:v>
                </c:pt>
                <c:pt idx="25343">
                  <c:v>-0.199764</c:v>
                </c:pt>
                <c:pt idx="25344">
                  <c:v>-0.203927</c:v>
                </c:pt>
                <c:pt idx="25345">
                  <c:v>-0.20819099999999999</c:v>
                </c:pt>
                <c:pt idx="25346">
                  <c:v>-0.21224100000000001</c:v>
                </c:pt>
                <c:pt idx="25347">
                  <c:v>-0.21620500000000001</c:v>
                </c:pt>
                <c:pt idx="25348">
                  <c:v>-0.22025600000000001</c:v>
                </c:pt>
                <c:pt idx="25349">
                  <c:v>-0.22452900000000001</c:v>
                </c:pt>
                <c:pt idx="25350">
                  <c:v>-0.22844500000000001</c:v>
                </c:pt>
                <c:pt idx="25351">
                  <c:v>-0.23235500000000001</c:v>
                </c:pt>
                <c:pt idx="25352">
                  <c:v>-0.236396</c:v>
                </c:pt>
                <c:pt idx="25353">
                  <c:v>-0.24044699999999999</c:v>
                </c:pt>
                <c:pt idx="25354">
                  <c:v>-0.24434800000000001</c:v>
                </c:pt>
                <c:pt idx="25355">
                  <c:v>-0.24834400000000001</c:v>
                </c:pt>
                <c:pt idx="25356">
                  <c:v>-0.25221500000000002</c:v>
                </c:pt>
                <c:pt idx="25357">
                  <c:v>-0.25603700000000001</c:v>
                </c:pt>
                <c:pt idx="25358">
                  <c:v>-0.25977600000000001</c:v>
                </c:pt>
                <c:pt idx="25359">
                  <c:v>-0.26368999999999998</c:v>
                </c:pt>
                <c:pt idx="25360">
                  <c:v>-0.26735599999999998</c:v>
                </c:pt>
                <c:pt idx="25361">
                  <c:v>-0.271117</c:v>
                </c:pt>
                <c:pt idx="25362">
                  <c:v>-0.27454499999999998</c:v>
                </c:pt>
                <c:pt idx="25363">
                  <c:v>-0.278196</c:v>
                </c:pt>
                <c:pt idx="25364">
                  <c:v>-0.28170299999999998</c:v>
                </c:pt>
                <c:pt idx="25365">
                  <c:v>-0.28503499999999998</c:v>
                </c:pt>
                <c:pt idx="25366">
                  <c:v>-0.28865600000000002</c:v>
                </c:pt>
                <c:pt idx="25367">
                  <c:v>-0.29195599999999999</c:v>
                </c:pt>
                <c:pt idx="25368">
                  <c:v>-0.29531200000000002</c:v>
                </c:pt>
                <c:pt idx="25369">
                  <c:v>-0.298649</c:v>
                </c:pt>
                <c:pt idx="25370">
                  <c:v>-0.30215700000000001</c:v>
                </c:pt>
                <c:pt idx="25371">
                  <c:v>-0.30541400000000002</c:v>
                </c:pt>
                <c:pt idx="25372">
                  <c:v>-0.30867699999999998</c:v>
                </c:pt>
                <c:pt idx="25373">
                  <c:v>-0.31167499999999998</c:v>
                </c:pt>
                <c:pt idx="25374">
                  <c:v>-0.314886</c:v>
                </c:pt>
                <c:pt idx="25375">
                  <c:v>-0.31799500000000003</c:v>
                </c:pt>
                <c:pt idx="25376">
                  <c:v>-0.32128400000000001</c:v>
                </c:pt>
                <c:pt idx="25377">
                  <c:v>-0.32409199999999999</c:v>
                </c:pt>
                <c:pt idx="25378">
                  <c:v>-0.32686900000000002</c:v>
                </c:pt>
                <c:pt idx="25379">
                  <c:v>-0.32987100000000003</c:v>
                </c:pt>
                <c:pt idx="25380">
                  <c:v>-0.33257500000000001</c:v>
                </c:pt>
                <c:pt idx="25381">
                  <c:v>-0.33555000000000001</c:v>
                </c:pt>
                <c:pt idx="25382">
                  <c:v>-0.33835300000000001</c:v>
                </c:pt>
                <c:pt idx="25383">
                  <c:v>-0.34084399999999998</c:v>
                </c:pt>
                <c:pt idx="25384">
                  <c:v>-0.34329100000000001</c:v>
                </c:pt>
                <c:pt idx="25385">
                  <c:v>-0.34600199999999998</c:v>
                </c:pt>
                <c:pt idx="25386">
                  <c:v>-0.34838999999999998</c:v>
                </c:pt>
                <c:pt idx="25387">
                  <c:v>-0.35091299999999997</c:v>
                </c:pt>
                <c:pt idx="25388">
                  <c:v>-0.35320499999999999</c:v>
                </c:pt>
                <c:pt idx="25389">
                  <c:v>-0.35528300000000002</c:v>
                </c:pt>
                <c:pt idx="25390">
                  <c:v>-0.35766399999999998</c:v>
                </c:pt>
                <c:pt idx="25391">
                  <c:v>-0.35970299999999999</c:v>
                </c:pt>
                <c:pt idx="25392">
                  <c:v>-0.361898</c:v>
                </c:pt>
                <c:pt idx="25393">
                  <c:v>-0.36400300000000002</c:v>
                </c:pt>
                <c:pt idx="25394">
                  <c:v>-0.365786</c:v>
                </c:pt>
                <c:pt idx="25395">
                  <c:v>-0.36795499999999998</c:v>
                </c:pt>
                <c:pt idx="25396">
                  <c:v>-0.36989699999999998</c:v>
                </c:pt>
                <c:pt idx="25397">
                  <c:v>-0.37167</c:v>
                </c:pt>
                <c:pt idx="25398">
                  <c:v>-0.37360599999999999</c:v>
                </c:pt>
                <c:pt idx="25399">
                  <c:v>-0.37526300000000001</c:v>
                </c:pt>
                <c:pt idx="25400">
                  <c:v>-0.37685000000000002</c:v>
                </c:pt>
                <c:pt idx="25401">
                  <c:v>-0.37841999999999998</c:v>
                </c:pt>
                <c:pt idx="25402">
                  <c:v>-0.379944</c:v>
                </c:pt>
                <c:pt idx="25403">
                  <c:v>-0.381577</c:v>
                </c:pt>
                <c:pt idx="25404">
                  <c:v>-0.382938</c:v>
                </c:pt>
                <c:pt idx="25405">
                  <c:v>-0.38438</c:v>
                </c:pt>
                <c:pt idx="25406">
                  <c:v>-0.38564500000000002</c:v>
                </c:pt>
                <c:pt idx="25407">
                  <c:v>-0.38695499999999999</c:v>
                </c:pt>
                <c:pt idx="25408">
                  <c:v>-0.38806800000000002</c:v>
                </c:pt>
                <c:pt idx="25409">
                  <c:v>-0.38937500000000003</c:v>
                </c:pt>
                <c:pt idx="25410">
                  <c:v>-0.39042399999999999</c:v>
                </c:pt>
                <c:pt idx="25411">
                  <c:v>-0.391378</c:v>
                </c:pt>
                <c:pt idx="25412">
                  <c:v>-0.392316</c:v>
                </c:pt>
                <c:pt idx="25413">
                  <c:v>-0.39346900000000001</c:v>
                </c:pt>
                <c:pt idx="25414">
                  <c:v>-0.39426299999999997</c:v>
                </c:pt>
                <c:pt idx="25415">
                  <c:v>-0.39515099999999997</c:v>
                </c:pt>
                <c:pt idx="25416">
                  <c:v>-0.39594099999999999</c:v>
                </c:pt>
                <c:pt idx="25417">
                  <c:v>-0.39645200000000003</c:v>
                </c:pt>
                <c:pt idx="25418">
                  <c:v>-0.39738800000000002</c:v>
                </c:pt>
                <c:pt idx="25419">
                  <c:v>-0.397864</c:v>
                </c:pt>
                <c:pt idx="25420">
                  <c:v>-0.39865400000000001</c:v>
                </c:pt>
                <c:pt idx="25421">
                  <c:v>-0.39898099999999997</c:v>
                </c:pt>
                <c:pt idx="25422">
                  <c:v>-0.39943800000000002</c:v>
                </c:pt>
                <c:pt idx="25423">
                  <c:v>-0.39983400000000002</c:v>
                </c:pt>
                <c:pt idx="25424">
                  <c:v>-0.40027200000000002</c:v>
                </c:pt>
                <c:pt idx="25425">
                  <c:v>-0.40073300000000001</c:v>
                </c:pt>
                <c:pt idx="25426">
                  <c:v>-0.40090799999999999</c:v>
                </c:pt>
                <c:pt idx="25427">
                  <c:v>-0.40133200000000002</c:v>
                </c:pt>
                <c:pt idx="25428">
                  <c:v>-0.40130900000000003</c:v>
                </c:pt>
                <c:pt idx="25429">
                  <c:v>-0.401723</c:v>
                </c:pt>
                <c:pt idx="25430">
                  <c:v>-0.40186899999999998</c:v>
                </c:pt>
                <c:pt idx="25431">
                  <c:v>-0.40206599999999998</c:v>
                </c:pt>
                <c:pt idx="25432">
                  <c:v>-0.40201999999999999</c:v>
                </c:pt>
                <c:pt idx="25433">
                  <c:v>-0.40194400000000002</c:v>
                </c:pt>
                <c:pt idx="25434">
                  <c:v>-0.401976</c:v>
                </c:pt>
                <c:pt idx="25435">
                  <c:v>-0.40199499999999999</c:v>
                </c:pt>
                <c:pt idx="25436">
                  <c:v>-0.40194600000000003</c:v>
                </c:pt>
                <c:pt idx="25437">
                  <c:v>-0.40166400000000002</c:v>
                </c:pt>
                <c:pt idx="25438">
                  <c:v>-0.40137499999999998</c:v>
                </c:pt>
                <c:pt idx="25439">
                  <c:v>-0.40120499999999998</c:v>
                </c:pt>
                <c:pt idx="25440">
                  <c:v>-0.40111799999999997</c:v>
                </c:pt>
                <c:pt idx="25441">
                  <c:v>-0.40089000000000002</c:v>
                </c:pt>
                <c:pt idx="25442">
                  <c:v>-0.40055200000000002</c:v>
                </c:pt>
                <c:pt idx="25443">
                  <c:v>-0.40019700000000002</c:v>
                </c:pt>
                <c:pt idx="25444">
                  <c:v>-0.39987099999999998</c:v>
                </c:pt>
                <c:pt idx="25445">
                  <c:v>-0.39957199999999998</c:v>
                </c:pt>
                <c:pt idx="25446">
                  <c:v>-0.39940100000000001</c:v>
                </c:pt>
                <c:pt idx="25447">
                  <c:v>-0.39908399999999999</c:v>
                </c:pt>
                <c:pt idx="25448">
                  <c:v>-0.39861799999999997</c:v>
                </c:pt>
                <c:pt idx="25449">
                  <c:v>-0.39813599999999999</c:v>
                </c:pt>
                <c:pt idx="25450">
                  <c:v>-0.39763300000000001</c:v>
                </c:pt>
                <c:pt idx="25451">
                  <c:v>-0.39710699999999999</c:v>
                </c:pt>
                <c:pt idx="25452">
                  <c:v>-0.39663100000000001</c:v>
                </c:pt>
                <c:pt idx="25453">
                  <c:v>-0.39602199999999999</c:v>
                </c:pt>
                <c:pt idx="25454">
                  <c:v>-0.39538400000000001</c:v>
                </c:pt>
                <c:pt idx="25455">
                  <c:v>-0.39471499999999998</c:v>
                </c:pt>
                <c:pt idx="25456">
                  <c:v>-0.39416200000000001</c:v>
                </c:pt>
                <c:pt idx="25457">
                  <c:v>-0.393509</c:v>
                </c:pt>
                <c:pt idx="25458">
                  <c:v>-0.392984</c:v>
                </c:pt>
                <c:pt idx="25459">
                  <c:v>-0.39205200000000001</c:v>
                </c:pt>
                <c:pt idx="25460">
                  <c:v>-0.39157900000000001</c:v>
                </c:pt>
                <c:pt idx="25461">
                  <c:v>-0.390741</c:v>
                </c:pt>
                <c:pt idx="25462">
                  <c:v>-0.39017499999999999</c:v>
                </c:pt>
                <c:pt idx="25463">
                  <c:v>-0.38964300000000002</c:v>
                </c:pt>
                <c:pt idx="25464">
                  <c:v>-0.388824</c:v>
                </c:pt>
                <c:pt idx="25465">
                  <c:v>-0.38798500000000002</c:v>
                </c:pt>
                <c:pt idx="25466">
                  <c:v>-0.38735700000000001</c:v>
                </c:pt>
                <c:pt idx="25467">
                  <c:v>-0.38656499999999999</c:v>
                </c:pt>
                <c:pt idx="25468">
                  <c:v>-0.38596999999999998</c:v>
                </c:pt>
                <c:pt idx="25469">
                  <c:v>-0.38497799999999999</c:v>
                </c:pt>
                <c:pt idx="25470">
                  <c:v>-0.38421499999999997</c:v>
                </c:pt>
                <c:pt idx="25471">
                  <c:v>-0.38323299999999999</c:v>
                </c:pt>
                <c:pt idx="25472">
                  <c:v>-0.38257400000000003</c:v>
                </c:pt>
                <c:pt idx="25473">
                  <c:v>-0.38184400000000002</c:v>
                </c:pt>
                <c:pt idx="25474">
                  <c:v>-0.38103999999999999</c:v>
                </c:pt>
                <c:pt idx="25475">
                  <c:v>-0.37993500000000002</c:v>
                </c:pt>
                <c:pt idx="25476">
                  <c:v>-0.379079</c:v>
                </c:pt>
                <c:pt idx="25477">
                  <c:v>-0.378133</c:v>
                </c:pt>
                <c:pt idx="25478">
                  <c:v>-0.37722099999999997</c:v>
                </c:pt>
                <c:pt idx="25479">
                  <c:v>-0.376301</c:v>
                </c:pt>
                <c:pt idx="25480">
                  <c:v>-0.375193</c:v>
                </c:pt>
                <c:pt idx="25481">
                  <c:v>-0.374309</c:v>
                </c:pt>
                <c:pt idx="25482">
                  <c:v>-0.373114</c:v>
                </c:pt>
                <c:pt idx="25483">
                  <c:v>-0.37236200000000003</c:v>
                </c:pt>
                <c:pt idx="25484">
                  <c:v>-0.37138199999999999</c:v>
                </c:pt>
                <c:pt idx="25485">
                  <c:v>-0.37025200000000003</c:v>
                </c:pt>
                <c:pt idx="25486">
                  <c:v>-0.36913299999999999</c:v>
                </c:pt>
                <c:pt idx="25487">
                  <c:v>-0.368149</c:v>
                </c:pt>
                <c:pt idx="25488">
                  <c:v>-0.36730499999999999</c:v>
                </c:pt>
                <c:pt idx="25489">
                  <c:v>-0.36616199999999999</c:v>
                </c:pt>
                <c:pt idx="25490">
                  <c:v>-0.36535299999999998</c:v>
                </c:pt>
                <c:pt idx="25491">
                  <c:v>-0.36393300000000001</c:v>
                </c:pt>
                <c:pt idx="25492">
                  <c:v>-0.36300399999999999</c:v>
                </c:pt>
                <c:pt idx="25493">
                  <c:v>-0.36188599999999999</c:v>
                </c:pt>
                <c:pt idx="25494">
                  <c:v>-0.36087399999999997</c:v>
                </c:pt>
                <c:pt idx="25495">
                  <c:v>-0.35971399999999998</c:v>
                </c:pt>
                <c:pt idx="25496">
                  <c:v>-0.35834700000000003</c:v>
                </c:pt>
                <c:pt idx="25497">
                  <c:v>-0.35727900000000001</c:v>
                </c:pt>
                <c:pt idx="25498">
                  <c:v>-0.35597600000000001</c:v>
                </c:pt>
                <c:pt idx="25499">
                  <c:v>-0.35505199999999998</c:v>
                </c:pt>
                <c:pt idx="25500">
                  <c:v>-0.353711</c:v>
                </c:pt>
                <c:pt idx="25501">
                  <c:v>-0.35244799999999998</c:v>
                </c:pt>
                <c:pt idx="25502">
                  <c:v>-0.35105700000000001</c:v>
                </c:pt>
                <c:pt idx="25503">
                  <c:v>-0.34986299999999998</c:v>
                </c:pt>
                <c:pt idx="25504">
                  <c:v>-0.34865099999999999</c:v>
                </c:pt>
                <c:pt idx="25505">
                  <c:v>-0.34727400000000003</c:v>
                </c:pt>
                <c:pt idx="25506">
                  <c:v>-0.34603600000000001</c:v>
                </c:pt>
                <c:pt idx="25507">
                  <c:v>-0.34460600000000002</c:v>
                </c:pt>
                <c:pt idx="25508">
                  <c:v>-0.34328999999999998</c:v>
                </c:pt>
                <c:pt idx="25509">
                  <c:v>-0.34186100000000003</c:v>
                </c:pt>
                <c:pt idx="25510">
                  <c:v>-0.34065099999999998</c:v>
                </c:pt>
                <c:pt idx="25511">
                  <c:v>-0.33913199999999999</c:v>
                </c:pt>
                <c:pt idx="25512">
                  <c:v>-0.33783200000000002</c:v>
                </c:pt>
                <c:pt idx="25513">
                  <c:v>-0.33622000000000002</c:v>
                </c:pt>
                <c:pt idx="25514">
                  <c:v>-0.33483000000000002</c:v>
                </c:pt>
                <c:pt idx="25515">
                  <c:v>-0.33344800000000002</c:v>
                </c:pt>
                <c:pt idx="25516">
                  <c:v>-0.33202900000000002</c:v>
                </c:pt>
                <c:pt idx="25517">
                  <c:v>-0.33036300000000002</c:v>
                </c:pt>
                <c:pt idx="25518">
                  <c:v>-0.32880599999999999</c:v>
                </c:pt>
                <c:pt idx="25519">
                  <c:v>-0.32723600000000003</c:v>
                </c:pt>
                <c:pt idx="25520">
                  <c:v>-0.325596</c:v>
                </c:pt>
                <c:pt idx="25521">
                  <c:v>-0.324127</c:v>
                </c:pt>
                <c:pt idx="25522">
                  <c:v>-0.322546</c:v>
                </c:pt>
                <c:pt idx="25523">
                  <c:v>-0.32077499999999998</c:v>
                </c:pt>
                <c:pt idx="25524">
                  <c:v>-0.31913900000000001</c:v>
                </c:pt>
                <c:pt idx="25525">
                  <c:v>-0.31739000000000001</c:v>
                </c:pt>
                <c:pt idx="25526">
                  <c:v>-0.31584600000000002</c:v>
                </c:pt>
                <c:pt idx="25527">
                  <c:v>-0.313801</c:v>
                </c:pt>
                <c:pt idx="25528">
                  <c:v>-0.31231700000000001</c:v>
                </c:pt>
                <c:pt idx="25529">
                  <c:v>-0.31010599999999999</c:v>
                </c:pt>
                <c:pt idx="25530">
                  <c:v>-0.30853599999999998</c:v>
                </c:pt>
                <c:pt idx="25531">
                  <c:v>-0.30647400000000002</c:v>
                </c:pt>
                <c:pt idx="25532">
                  <c:v>-0.30482399999999998</c:v>
                </c:pt>
                <c:pt idx="25533">
                  <c:v>-0.30263800000000002</c:v>
                </c:pt>
                <c:pt idx="25534">
                  <c:v>-0.30061100000000002</c:v>
                </c:pt>
                <c:pt idx="25535">
                  <c:v>-0.298456</c:v>
                </c:pt>
                <c:pt idx="25536">
                  <c:v>-0.29628700000000002</c:v>
                </c:pt>
                <c:pt idx="25537">
                  <c:v>-0.29441299999999998</c:v>
                </c:pt>
                <c:pt idx="25538">
                  <c:v>-0.291937</c:v>
                </c:pt>
                <c:pt idx="25539">
                  <c:v>-0.28978799999999999</c:v>
                </c:pt>
                <c:pt idx="25540">
                  <c:v>-0.28704400000000002</c:v>
                </c:pt>
                <c:pt idx="25541">
                  <c:v>-0.285026</c:v>
                </c:pt>
                <c:pt idx="25542">
                  <c:v>-0.28261599999999998</c:v>
                </c:pt>
                <c:pt idx="25543">
                  <c:v>-0.28011000000000003</c:v>
                </c:pt>
                <c:pt idx="25544">
                  <c:v>-0.27767900000000001</c:v>
                </c:pt>
                <c:pt idx="25545">
                  <c:v>-0.27517999999999998</c:v>
                </c:pt>
                <c:pt idx="25546">
                  <c:v>-0.27263300000000001</c:v>
                </c:pt>
                <c:pt idx="25547">
                  <c:v>-0.27004899999999998</c:v>
                </c:pt>
                <c:pt idx="25548">
                  <c:v>-0.26758700000000002</c:v>
                </c:pt>
                <c:pt idx="25549">
                  <c:v>-0.26484000000000002</c:v>
                </c:pt>
                <c:pt idx="25550">
                  <c:v>-0.26194800000000001</c:v>
                </c:pt>
                <c:pt idx="25551">
                  <c:v>-0.25904500000000003</c:v>
                </c:pt>
                <c:pt idx="25552">
                  <c:v>-0.25640099999999999</c:v>
                </c:pt>
                <c:pt idx="25553">
                  <c:v>-0.253413</c:v>
                </c:pt>
                <c:pt idx="25554">
                  <c:v>-0.25037700000000002</c:v>
                </c:pt>
                <c:pt idx="25555">
                  <c:v>-0.247277</c:v>
                </c:pt>
                <c:pt idx="25556">
                  <c:v>-0.24397199999999999</c:v>
                </c:pt>
                <c:pt idx="25557">
                  <c:v>-0.24087500000000001</c:v>
                </c:pt>
                <c:pt idx="25558">
                  <c:v>-0.237674</c:v>
                </c:pt>
                <c:pt idx="25559">
                  <c:v>-0.234351</c:v>
                </c:pt>
                <c:pt idx="25560">
                  <c:v>-0.23078199999999999</c:v>
                </c:pt>
                <c:pt idx="25561">
                  <c:v>-0.22737399999999999</c:v>
                </c:pt>
                <c:pt idx="25562">
                  <c:v>-0.22394900000000001</c:v>
                </c:pt>
                <c:pt idx="25563">
                  <c:v>-0.22026299999999999</c:v>
                </c:pt>
                <c:pt idx="25564">
                  <c:v>-0.21668699999999999</c:v>
                </c:pt>
                <c:pt idx="25565">
                  <c:v>-0.212647</c:v>
                </c:pt>
                <c:pt idx="25566">
                  <c:v>-0.208923</c:v>
                </c:pt>
                <c:pt idx="25567">
                  <c:v>-0.20499000000000001</c:v>
                </c:pt>
                <c:pt idx="25568">
                  <c:v>-0.20110600000000001</c:v>
                </c:pt>
                <c:pt idx="25569">
                  <c:v>-0.19698399999999999</c:v>
                </c:pt>
                <c:pt idx="25570">
                  <c:v>-0.192967</c:v>
                </c:pt>
                <c:pt idx="25571">
                  <c:v>-0.188883</c:v>
                </c:pt>
                <c:pt idx="25572">
                  <c:v>-0.18466399999999999</c:v>
                </c:pt>
                <c:pt idx="25573">
                  <c:v>-0.18046000000000001</c:v>
                </c:pt>
                <c:pt idx="25574">
                  <c:v>-0.17623</c:v>
                </c:pt>
                <c:pt idx="25575">
                  <c:v>-0.17198099999999999</c:v>
                </c:pt>
                <c:pt idx="25576">
                  <c:v>-0.16730300000000001</c:v>
                </c:pt>
                <c:pt idx="25577">
                  <c:v>-0.16290499999999999</c:v>
                </c:pt>
                <c:pt idx="25578">
                  <c:v>-0.158387</c:v>
                </c:pt>
                <c:pt idx="25579">
                  <c:v>-0.15380099999999999</c:v>
                </c:pt>
                <c:pt idx="25580">
                  <c:v>-0.149201</c:v>
                </c:pt>
                <c:pt idx="25581">
                  <c:v>-0.144291</c:v>
                </c:pt>
                <c:pt idx="25582">
                  <c:v>-0.139656</c:v>
                </c:pt>
                <c:pt idx="25583">
                  <c:v>-0.13471</c:v>
                </c:pt>
                <c:pt idx="25584">
                  <c:v>-0.12992600000000001</c:v>
                </c:pt>
                <c:pt idx="25585">
                  <c:v>-0.124697</c:v>
                </c:pt>
                <c:pt idx="25586">
                  <c:v>-0.119936</c:v>
                </c:pt>
                <c:pt idx="25587">
                  <c:v>-0.114691</c:v>
                </c:pt>
                <c:pt idx="25588">
                  <c:v>-0.109593</c:v>
                </c:pt>
                <c:pt idx="25589">
                  <c:v>-0.10434599999999999</c:v>
                </c:pt>
                <c:pt idx="25590">
                  <c:v>-9.9037399999999998E-2</c:v>
                </c:pt>
                <c:pt idx="25591">
                  <c:v>-9.393E-2</c:v>
                </c:pt>
                <c:pt idx="25592">
                  <c:v>-8.8333200000000001E-2</c:v>
                </c:pt>
                <c:pt idx="25593">
                  <c:v>-8.3151699999999995E-2</c:v>
                </c:pt>
                <c:pt idx="25594">
                  <c:v>-7.7428700000000003E-2</c:v>
                </c:pt>
                <c:pt idx="25595">
                  <c:v>-7.20108E-2</c:v>
                </c:pt>
                <c:pt idx="25596">
                  <c:v>-6.6381599999999999E-2</c:v>
                </c:pt>
                <c:pt idx="25597">
                  <c:v>-6.0867900000000003E-2</c:v>
                </c:pt>
                <c:pt idx="25598">
                  <c:v>-5.5346199999999998E-2</c:v>
                </c:pt>
                <c:pt idx="25599">
                  <c:v>-4.9568099999999997E-2</c:v>
                </c:pt>
                <c:pt idx="25600">
                  <c:v>-4.4085100000000002E-2</c:v>
                </c:pt>
                <c:pt idx="25601">
                  <c:v>-3.8306E-2</c:v>
                </c:pt>
                <c:pt idx="25602">
                  <c:v>-3.28315E-2</c:v>
                </c:pt>
                <c:pt idx="25603">
                  <c:v>-2.6898700000000001E-2</c:v>
                </c:pt>
                <c:pt idx="25604">
                  <c:v>-2.1367299999999999E-2</c:v>
                </c:pt>
                <c:pt idx="25605">
                  <c:v>-1.5440499999999999E-2</c:v>
                </c:pt>
                <c:pt idx="25606">
                  <c:v>-9.6284400000000003E-3</c:v>
                </c:pt>
                <c:pt idx="25607">
                  <c:v>-4.1462900000000004E-3</c:v>
                </c:pt>
                <c:pt idx="25608">
                  <c:v>1.8058E-3</c:v>
                </c:pt>
                <c:pt idx="25609">
                  <c:v>7.4365000000000004E-3</c:v>
                </c:pt>
                <c:pt idx="25610">
                  <c:v>1.3635899999999999E-2</c:v>
                </c:pt>
                <c:pt idx="25611">
                  <c:v>1.9260900000000001E-2</c:v>
                </c:pt>
                <c:pt idx="25612">
                  <c:v>2.51621E-2</c:v>
                </c:pt>
                <c:pt idx="25613">
                  <c:v>3.0727600000000001E-2</c:v>
                </c:pt>
                <c:pt idx="25614">
                  <c:v>3.6854600000000001E-2</c:v>
                </c:pt>
                <c:pt idx="25615">
                  <c:v>4.28534E-2</c:v>
                </c:pt>
                <c:pt idx="25616">
                  <c:v>4.8674200000000001E-2</c:v>
                </c:pt>
                <c:pt idx="25617">
                  <c:v>5.4716000000000001E-2</c:v>
                </c:pt>
                <c:pt idx="25618">
                  <c:v>6.0377300000000002E-2</c:v>
                </c:pt>
                <c:pt idx="25619">
                  <c:v>6.6669400000000004E-2</c:v>
                </c:pt>
                <c:pt idx="25620">
                  <c:v>7.2393299999999994E-2</c:v>
                </c:pt>
                <c:pt idx="25621">
                  <c:v>7.8555200000000006E-2</c:v>
                </c:pt>
                <c:pt idx="25622">
                  <c:v>8.4273100000000004E-2</c:v>
                </c:pt>
                <c:pt idx="25623">
                  <c:v>9.0158500000000003E-2</c:v>
                </c:pt>
                <c:pt idx="25624">
                  <c:v>9.6176999999999999E-2</c:v>
                </c:pt>
                <c:pt idx="25625">
                  <c:v>0.10203</c:v>
                </c:pt>
                <c:pt idx="25626">
                  <c:v>0.108024</c:v>
                </c:pt>
                <c:pt idx="25627">
                  <c:v>0.11375300000000001</c:v>
                </c:pt>
                <c:pt idx="25628">
                  <c:v>0.119631</c:v>
                </c:pt>
                <c:pt idx="25629">
                  <c:v>0.12528600000000001</c:v>
                </c:pt>
                <c:pt idx="25630">
                  <c:v>0.13126099999999999</c:v>
                </c:pt>
                <c:pt idx="25631">
                  <c:v>0.13698199999999999</c:v>
                </c:pt>
                <c:pt idx="25632">
                  <c:v>0.14282400000000001</c:v>
                </c:pt>
                <c:pt idx="25633">
                  <c:v>0.14838999999999999</c:v>
                </c:pt>
                <c:pt idx="25634">
                  <c:v>0.15413399999999999</c:v>
                </c:pt>
                <c:pt idx="25635">
                  <c:v>0.15995100000000001</c:v>
                </c:pt>
                <c:pt idx="25636">
                  <c:v>0.16530800000000001</c:v>
                </c:pt>
                <c:pt idx="25637">
                  <c:v>0.17110500000000001</c:v>
                </c:pt>
                <c:pt idx="25638">
                  <c:v>0.17654400000000001</c:v>
                </c:pt>
                <c:pt idx="25639">
                  <c:v>0.182139</c:v>
                </c:pt>
                <c:pt idx="25640">
                  <c:v>0.18745200000000001</c:v>
                </c:pt>
                <c:pt idx="25641">
                  <c:v>0.19325999999999999</c:v>
                </c:pt>
                <c:pt idx="25642">
                  <c:v>0.19866</c:v>
                </c:pt>
                <c:pt idx="25643">
                  <c:v>0.20399999999999999</c:v>
                </c:pt>
                <c:pt idx="25644">
                  <c:v>0.209508</c:v>
                </c:pt>
                <c:pt idx="25645">
                  <c:v>0.214918</c:v>
                </c:pt>
                <c:pt idx="25646">
                  <c:v>0.220496</c:v>
                </c:pt>
                <c:pt idx="25647">
                  <c:v>0.22561800000000001</c:v>
                </c:pt>
                <c:pt idx="25648">
                  <c:v>0.23116</c:v>
                </c:pt>
                <c:pt idx="25649">
                  <c:v>0.23614499999999999</c:v>
                </c:pt>
                <c:pt idx="25650">
                  <c:v>0.241533</c:v>
                </c:pt>
                <c:pt idx="25651">
                  <c:v>0.24666099999999999</c:v>
                </c:pt>
                <c:pt idx="25652">
                  <c:v>0.25185099999999999</c:v>
                </c:pt>
                <c:pt idx="25653">
                  <c:v>0.25711899999999999</c:v>
                </c:pt>
                <c:pt idx="25654">
                  <c:v>0.26202700000000001</c:v>
                </c:pt>
                <c:pt idx="25655">
                  <c:v>0.26720899999999997</c:v>
                </c:pt>
                <c:pt idx="25656">
                  <c:v>0.27202700000000002</c:v>
                </c:pt>
                <c:pt idx="25657">
                  <c:v>0.27711200000000002</c:v>
                </c:pt>
                <c:pt idx="25658">
                  <c:v>0.28208100000000003</c:v>
                </c:pt>
                <c:pt idx="25659">
                  <c:v>0.28693000000000002</c:v>
                </c:pt>
                <c:pt idx="25660">
                  <c:v>0.29153099999999998</c:v>
                </c:pt>
                <c:pt idx="25661">
                  <c:v>0.29629899999999998</c:v>
                </c:pt>
                <c:pt idx="25662">
                  <c:v>0.30093300000000001</c:v>
                </c:pt>
                <c:pt idx="25663">
                  <c:v>0.30562400000000001</c:v>
                </c:pt>
                <c:pt idx="25664">
                  <c:v>0.310336</c:v>
                </c:pt>
                <c:pt idx="25665">
                  <c:v>0.31458599999999998</c:v>
                </c:pt>
                <c:pt idx="25666">
                  <c:v>0.31917000000000001</c:v>
                </c:pt>
                <c:pt idx="25667">
                  <c:v>0.32350299999999999</c:v>
                </c:pt>
                <c:pt idx="25668">
                  <c:v>0.32816499999999998</c:v>
                </c:pt>
                <c:pt idx="25669">
                  <c:v>0.332235</c:v>
                </c:pt>
                <c:pt idx="25670">
                  <c:v>0.33687800000000001</c:v>
                </c:pt>
                <c:pt idx="25671">
                  <c:v>0.340978</c:v>
                </c:pt>
                <c:pt idx="25672">
                  <c:v>0.34546100000000002</c:v>
                </c:pt>
                <c:pt idx="25673">
                  <c:v>0.34964299999999998</c:v>
                </c:pt>
                <c:pt idx="25674">
                  <c:v>0.35373700000000002</c:v>
                </c:pt>
                <c:pt idx="25675">
                  <c:v>0.35800799999999999</c:v>
                </c:pt>
                <c:pt idx="25676">
                  <c:v>0.36180499999999999</c:v>
                </c:pt>
                <c:pt idx="25677">
                  <c:v>0.36591600000000002</c:v>
                </c:pt>
                <c:pt idx="25678">
                  <c:v>0.36948500000000001</c:v>
                </c:pt>
                <c:pt idx="25679">
                  <c:v>0.37370900000000001</c:v>
                </c:pt>
                <c:pt idx="25680">
                  <c:v>0.37720199999999998</c:v>
                </c:pt>
                <c:pt idx="25681">
                  <c:v>0.38094699999999998</c:v>
                </c:pt>
                <c:pt idx="25682">
                  <c:v>0.38464100000000001</c:v>
                </c:pt>
                <c:pt idx="25683">
                  <c:v>0.38833000000000001</c:v>
                </c:pt>
                <c:pt idx="25684">
                  <c:v>0.39186100000000001</c:v>
                </c:pt>
                <c:pt idx="25685">
                  <c:v>0.39536100000000002</c:v>
                </c:pt>
                <c:pt idx="25686">
                  <c:v>0.39898699999999998</c:v>
                </c:pt>
                <c:pt idx="25687">
                  <c:v>0.402092</c:v>
                </c:pt>
                <c:pt idx="25688">
                  <c:v>0.40559800000000001</c:v>
                </c:pt>
                <c:pt idx="25689">
                  <c:v>0.40900700000000001</c:v>
                </c:pt>
                <c:pt idx="25690">
                  <c:v>0.41243299999999999</c:v>
                </c:pt>
                <c:pt idx="25691">
                  <c:v>0.41523199999999999</c:v>
                </c:pt>
                <c:pt idx="25692">
                  <c:v>0.41849799999999998</c:v>
                </c:pt>
                <c:pt idx="25693">
                  <c:v>0.42169000000000001</c:v>
                </c:pt>
                <c:pt idx="25694">
                  <c:v>0.42455599999999999</c:v>
                </c:pt>
                <c:pt idx="25695">
                  <c:v>0.42776500000000001</c:v>
                </c:pt>
                <c:pt idx="25696">
                  <c:v>0.43043500000000001</c:v>
                </c:pt>
                <c:pt idx="25697">
                  <c:v>0.43345899999999998</c:v>
                </c:pt>
                <c:pt idx="25698">
                  <c:v>0.436027</c:v>
                </c:pt>
                <c:pt idx="25699">
                  <c:v>0.43907200000000002</c:v>
                </c:pt>
                <c:pt idx="25700">
                  <c:v>0.44154199999999999</c:v>
                </c:pt>
                <c:pt idx="25701">
                  <c:v>0.44437500000000002</c:v>
                </c:pt>
                <c:pt idx="25702">
                  <c:v>0.44701999999999997</c:v>
                </c:pt>
                <c:pt idx="25703">
                  <c:v>0.44939699999999999</c:v>
                </c:pt>
                <c:pt idx="25704">
                  <c:v>0.45184000000000002</c:v>
                </c:pt>
                <c:pt idx="25705">
                  <c:v>0.45443499999999998</c:v>
                </c:pt>
                <c:pt idx="25706">
                  <c:v>0.45703899999999997</c:v>
                </c:pt>
                <c:pt idx="25707">
                  <c:v>0.45899499999999999</c:v>
                </c:pt>
                <c:pt idx="25708">
                  <c:v>0.461615</c:v>
                </c:pt>
                <c:pt idx="25709">
                  <c:v>0.46384599999999998</c:v>
                </c:pt>
                <c:pt idx="25710">
                  <c:v>0.46617599999999998</c:v>
                </c:pt>
                <c:pt idx="25711">
                  <c:v>0.46831299999999998</c:v>
                </c:pt>
                <c:pt idx="25712">
                  <c:v>0.47048000000000001</c:v>
                </c:pt>
                <c:pt idx="25713">
                  <c:v>0.47268700000000002</c:v>
                </c:pt>
                <c:pt idx="25714">
                  <c:v>0.47448600000000002</c:v>
                </c:pt>
                <c:pt idx="25715">
                  <c:v>0.47671599999999997</c:v>
                </c:pt>
                <c:pt idx="25716">
                  <c:v>0.478578</c:v>
                </c:pt>
                <c:pt idx="25717">
                  <c:v>0.48051500000000003</c:v>
                </c:pt>
                <c:pt idx="25718">
                  <c:v>0.48225600000000002</c:v>
                </c:pt>
                <c:pt idx="25719">
                  <c:v>0.484263</c:v>
                </c:pt>
                <c:pt idx="25720">
                  <c:v>0.48566199999999998</c:v>
                </c:pt>
                <c:pt idx="25721">
                  <c:v>0.48750599999999999</c:v>
                </c:pt>
                <c:pt idx="25722">
                  <c:v>0.48946000000000001</c:v>
                </c:pt>
                <c:pt idx="25723">
                  <c:v>0.490892</c:v>
                </c:pt>
                <c:pt idx="25724">
                  <c:v>0.49247800000000003</c:v>
                </c:pt>
                <c:pt idx="25725">
                  <c:v>0.49411100000000002</c:v>
                </c:pt>
                <c:pt idx="25726">
                  <c:v>0.495811</c:v>
                </c:pt>
                <c:pt idx="25727">
                  <c:v>0.49724000000000002</c:v>
                </c:pt>
                <c:pt idx="25728">
                  <c:v>0.498811</c:v>
                </c:pt>
                <c:pt idx="25729">
                  <c:v>0.50034100000000004</c:v>
                </c:pt>
                <c:pt idx="25730">
                  <c:v>0.50162799999999996</c:v>
                </c:pt>
                <c:pt idx="25731">
                  <c:v>0.50317900000000004</c:v>
                </c:pt>
                <c:pt idx="25732">
                  <c:v>0.50448599999999999</c:v>
                </c:pt>
                <c:pt idx="25733">
                  <c:v>0.50576299999999996</c:v>
                </c:pt>
                <c:pt idx="25734">
                  <c:v>0.50695400000000002</c:v>
                </c:pt>
                <c:pt idx="25735">
                  <c:v>0.50821300000000003</c:v>
                </c:pt>
                <c:pt idx="25736">
                  <c:v>0.50941199999999998</c:v>
                </c:pt>
                <c:pt idx="25737">
                  <c:v>0.51074900000000001</c:v>
                </c:pt>
                <c:pt idx="25738">
                  <c:v>0.51183599999999996</c:v>
                </c:pt>
                <c:pt idx="25739">
                  <c:v>0.51294499999999998</c:v>
                </c:pt>
                <c:pt idx="25740">
                  <c:v>0.51410400000000001</c:v>
                </c:pt>
                <c:pt idx="25741">
                  <c:v>0.51510500000000004</c:v>
                </c:pt>
                <c:pt idx="25742">
                  <c:v>0.51617000000000002</c:v>
                </c:pt>
                <c:pt idx="25743">
                  <c:v>0.51733499999999999</c:v>
                </c:pt>
                <c:pt idx="25744">
                  <c:v>0.51844699999999999</c:v>
                </c:pt>
                <c:pt idx="25745">
                  <c:v>0.51921700000000004</c:v>
                </c:pt>
                <c:pt idx="25746">
                  <c:v>0.52002199999999998</c:v>
                </c:pt>
                <c:pt idx="25747">
                  <c:v>0.52115100000000003</c:v>
                </c:pt>
                <c:pt idx="25748">
                  <c:v>0.52219800000000005</c:v>
                </c:pt>
                <c:pt idx="25749">
                  <c:v>0.52302099999999996</c:v>
                </c:pt>
                <c:pt idx="25750">
                  <c:v>0.52376800000000001</c:v>
                </c:pt>
                <c:pt idx="25751">
                  <c:v>0.52467799999999998</c:v>
                </c:pt>
                <c:pt idx="25752">
                  <c:v>0.52544599999999997</c:v>
                </c:pt>
                <c:pt idx="25753">
                  <c:v>0.526308</c:v>
                </c:pt>
                <c:pt idx="25754">
                  <c:v>0.527092</c:v>
                </c:pt>
                <c:pt idx="25755">
                  <c:v>0.52754100000000004</c:v>
                </c:pt>
                <c:pt idx="25756">
                  <c:v>0.52825200000000005</c:v>
                </c:pt>
                <c:pt idx="25757">
                  <c:v>0.52892600000000001</c:v>
                </c:pt>
                <c:pt idx="25758">
                  <c:v>0.52961599999999998</c:v>
                </c:pt>
                <c:pt idx="25759">
                  <c:v>0.53021600000000002</c:v>
                </c:pt>
                <c:pt idx="25760">
                  <c:v>0.53066100000000005</c:v>
                </c:pt>
                <c:pt idx="25761">
                  <c:v>0.53115400000000002</c:v>
                </c:pt>
                <c:pt idx="25762">
                  <c:v>0.53171900000000005</c:v>
                </c:pt>
                <c:pt idx="25763">
                  <c:v>0.53208500000000003</c:v>
                </c:pt>
                <c:pt idx="25764">
                  <c:v>0.53280899999999998</c:v>
                </c:pt>
                <c:pt idx="25765">
                  <c:v>0.53309899999999999</c:v>
                </c:pt>
                <c:pt idx="25766">
                  <c:v>0.53338600000000003</c:v>
                </c:pt>
                <c:pt idx="25767">
                  <c:v>0.53379299999999996</c:v>
                </c:pt>
                <c:pt idx="25768">
                  <c:v>0.53417899999999996</c:v>
                </c:pt>
                <c:pt idx="25769">
                  <c:v>0.53474900000000003</c:v>
                </c:pt>
                <c:pt idx="25770">
                  <c:v>0.53490000000000004</c:v>
                </c:pt>
                <c:pt idx="25771">
                  <c:v>0.53518500000000002</c:v>
                </c:pt>
                <c:pt idx="25772">
                  <c:v>0.53529300000000002</c:v>
                </c:pt>
                <c:pt idx="25773">
                  <c:v>0.53569800000000001</c:v>
                </c:pt>
                <c:pt idx="25774">
                  <c:v>0.53577799999999998</c:v>
                </c:pt>
                <c:pt idx="25775">
                  <c:v>0.53586299999999998</c:v>
                </c:pt>
                <c:pt idx="25776">
                  <c:v>0.53592799999999996</c:v>
                </c:pt>
                <c:pt idx="25777">
                  <c:v>0.53593800000000003</c:v>
                </c:pt>
                <c:pt idx="25778">
                  <c:v>0.53585400000000005</c:v>
                </c:pt>
                <c:pt idx="25779">
                  <c:v>0.53580300000000003</c:v>
                </c:pt>
                <c:pt idx="25780">
                  <c:v>0.53588100000000005</c:v>
                </c:pt>
                <c:pt idx="25781">
                  <c:v>0.53550900000000001</c:v>
                </c:pt>
                <c:pt idx="25782">
                  <c:v>0.53534400000000004</c:v>
                </c:pt>
                <c:pt idx="25783">
                  <c:v>0.53521200000000002</c:v>
                </c:pt>
                <c:pt idx="25784">
                  <c:v>0.53486900000000004</c:v>
                </c:pt>
                <c:pt idx="25785">
                  <c:v>0.53462200000000004</c:v>
                </c:pt>
                <c:pt idx="25786">
                  <c:v>0.53423900000000002</c:v>
                </c:pt>
                <c:pt idx="25787">
                  <c:v>0.53386500000000003</c:v>
                </c:pt>
                <c:pt idx="25788">
                  <c:v>0.53332500000000005</c:v>
                </c:pt>
                <c:pt idx="25789">
                  <c:v>0.53288999999999997</c:v>
                </c:pt>
                <c:pt idx="25790">
                  <c:v>0.53237900000000005</c:v>
                </c:pt>
                <c:pt idx="25791">
                  <c:v>0.53179399999999999</c:v>
                </c:pt>
                <c:pt idx="25792">
                  <c:v>0.53104399999999996</c:v>
                </c:pt>
                <c:pt idx="25793">
                  <c:v>0.53018200000000004</c:v>
                </c:pt>
                <c:pt idx="25794">
                  <c:v>0.52933200000000002</c:v>
                </c:pt>
                <c:pt idx="25795">
                  <c:v>0.52837400000000001</c:v>
                </c:pt>
                <c:pt idx="25796">
                  <c:v>0.52768400000000004</c:v>
                </c:pt>
                <c:pt idx="25797">
                  <c:v>0.52659599999999995</c:v>
                </c:pt>
                <c:pt idx="25798">
                  <c:v>0.52547200000000005</c:v>
                </c:pt>
                <c:pt idx="25799">
                  <c:v>0.524366</c:v>
                </c:pt>
                <c:pt idx="25800">
                  <c:v>0.52329899999999996</c:v>
                </c:pt>
                <c:pt idx="25801">
                  <c:v>0.52219800000000005</c:v>
                </c:pt>
                <c:pt idx="25802">
                  <c:v>0.52080899999999997</c:v>
                </c:pt>
                <c:pt idx="25803">
                  <c:v>0.51948499999999997</c:v>
                </c:pt>
                <c:pt idx="25804">
                  <c:v>0.51794200000000001</c:v>
                </c:pt>
                <c:pt idx="25805">
                  <c:v>0.51657200000000003</c:v>
                </c:pt>
                <c:pt idx="25806">
                  <c:v>0.51516899999999999</c:v>
                </c:pt>
                <c:pt idx="25807">
                  <c:v>0.51367300000000005</c:v>
                </c:pt>
                <c:pt idx="25808">
                  <c:v>0.51169699999999996</c:v>
                </c:pt>
                <c:pt idx="25809">
                  <c:v>0.50997499999999996</c:v>
                </c:pt>
                <c:pt idx="25810">
                  <c:v>0.50831599999999999</c:v>
                </c:pt>
                <c:pt idx="25811">
                  <c:v>0.50631700000000002</c:v>
                </c:pt>
                <c:pt idx="25812">
                  <c:v>0.50454900000000003</c:v>
                </c:pt>
                <c:pt idx="25813">
                  <c:v>0.50229199999999996</c:v>
                </c:pt>
                <c:pt idx="25814">
                  <c:v>0.50021300000000002</c:v>
                </c:pt>
                <c:pt idx="25815">
                  <c:v>0.49791800000000003</c:v>
                </c:pt>
                <c:pt idx="25816">
                  <c:v>0.49573800000000001</c:v>
                </c:pt>
                <c:pt idx="25817">
                  <c:v>0.49338700000000002</c:v>
                </c:pt>
                <c:pt idx="25818">
                  <c:v>0.49098199999999997</c:v>
                </c:pt>
                <c:pt idx="25819">
                  <c:v>0.48835200000000001</c:v>
                </c:pt>
                <c:pt idx="25820">
                  <c:v>0.48579699999999998</c:v>
                </c:pt>
                <c:pt idx="25821">
                  <c:v>0.48320400000000002</c:v>
                </c:pt>
                <c:pt idx="25822">
                  <c:v>0.48049999999999998</c:v>
                </c:pt>
                <c:pt idx="25823">
                  <c:v>0.47796300000000003</c:v>
                </c:pt>
                <c:pt idx="25824">
                  <c:v>0.47489399999999998</c:v>
                </c:pt>
                <c:pt idx="25825">
                  <c:v>0.47196100000000002</c:v>
                </c:pt>
                <c:pt idx="25826">
                  <c:v>0.468945</c:v>
                </c:pt>
                <c:pt idx="25827">
                  <c:v>0.46617399999999998</c:v>
                </c:pt>
                <c:pt idx="25828">
                  <c:v>0.462895</c:v>
                </c:pt>
                <c:pt idx="25829">
                  <c:v>0.45973799999999998</c:v>
                </c:pt>
                <c:pt idx="25830">
                  <c:v>0.45644200000000001</c:v>
                </c:pt>
                <c:pt idx="25831">
                  <c:v>0.452982</c:v>
                </c:pt>
                <c:pt idx="25832">
                  <c:v>0.44972299999999998</c:v>
                </c:pt>
                <c:pt idx="25833">
                  <c:v>0.44619599999999998</c:v>
                </c:pt>
                <c:pt idx="25834">
                  <c:v>0.44281399999999999</c:v>
                </c:pt>
                <c:pt idx="25835">
                  <c:v>0.43891799999999997</c:v>
                </c:pt>
                <c:pt idx="25836">
                  <c:v>0.43534299999999998</c:v>
                </c:pt>
                <c:pt idx="25837">
                  <c:v>0.43180400000000002</c:v>
                </c:pt>
                <c:pt idx="25838">
                  <c:v>0.42786099999999999</c:v>
                </c:pt>
                <c:pt idx="25839">
                  <c:v>0.42414000000000002</c:v>
                </c:pt>
                <c:pt idx="25840">
                  <c:v>0.42011500000000002</c:v>
                </c:pt>
                <c:pt idx="25841">
                  <c:v>0.41605399999999998</c:v>
                </c:pt>
                <c:pt idx="25842">
                  <c:v>0.41202299999999997</c:v>
                </c:pt>
                <c:pt idx="25843">
                  <c:v>0.40813700000000003</c:v>
                </c:pt>
                <c:pt idx="25844">
                  <c:v>0.40390500000000001</c:v>
                </c:pt>
                <c:pt idx="25845">
                  <c:v>0.399478</c:v>
                </c:pt>
                <c:pt idx="25846">
                  <c:v>0.39532899999999999</c:v>
                </c:pt>
                <c:pt idx="25847">
                  <c:v>0.39081500000000002</c:v>
                </c:pt>
                <c:pt idx="25848">
                  <c:v>0.38653900000000002</c:v>
                </c:pt>
                <c:pt idx="25849">
                  <c:v>0.38184000000000001</c:v>
                </c:pt>
                <c:pt idx="25850">
                  <c:v>0.37755</c:v>
                </c:pt>
                <c:pt idx="25851">
                  <c:v>0.37271900000000002</c:v>
                </c:pt>
                <c:pt idx="25852">
                  <c:v>0.368149</c:v>
                </c:pt>
                <c:pt idx="25853">
                  <c:v>0.36358499999999999</c:v>
                </c:pt>
                <c:pt idx="25854">
                  <c:v>0.35883500000000002</c:v>
                </c:pt>
                <c:pt idx="25855">
                  <c:v>0.35436400000000001</c:v>
                </c:pt>
                <c:pt idx="25856">
                  <c:v>0.34922199999999998</c:v>
                </c:pt>
                <c:pt idx="25857">
                  <c:v>0.34463199999999999</c:v>
                </c:pt>
                <c:pt idx="25858">
                  <c:v>0.33954499999999999</c:v>
                </c:pt>
                <c:pt idx="25859">
                  <c:v>0.33489600000000003</c:v>
                </c:pt>
                <c:pt idx="25860">
                  <c:v>0.32985599999999998</c:v>
                </c:pt>
                <c:pt idx="25861">
                  <c:v>0.32477600000000001</c:v>
                </c:pt>
                <c:pt idx="25862">
                  <c:v>0.31964700000000001</c:v>
                </c:pt>
                <c:pt idx="25863">
                  <c:v>0.31435800000000003</c:v>
                </c:pt>
                <c:pt idx="25864">
                  <c:v>0.30940699999999999</c:v>
                </c:pt>
                <c:pt idx="25865">
                  <c:v>0.30413899999999999</c:v>
                </c:pt>
                <c:pt idx="25866">
                  <c:v>0.29909599999999997</c:v>
                </c:pt>
                <c:pt idx="25867">
                  <c:v>0.29368699999999998</c:v>
                </c:pt>
                <c:pt idx="25868">
                  <c:v>0.28844799999999998</c:v>
                </c:pt>
                <c:pt idx="25869">
                  <c:v>0.28328100000000001</c:v>
                </c:pt>
                <c:pt idx="25870">
                  <c:v>0.27787800000000001</c:v>
                </c:pt>
                <c:pt idx="25871">
                  <c:v>0.27257199999999998</c:v>
                </c:pt>
                <c:pt idx="25872">
                  <c:v>0.267065</c:v>
                </c:pt>
                <c:pt idx="25873">
                  <c:v>0.26166600000000001</c:v>
                </c:pt>
                <c:pt idx="25874">
                  <c:v>0.25607000000000002</c:v>
                </c:pt>
                <c:pt idx="25875">
                  <c:v>0.25069999999999998</c:v>
                </c:pt>
                <c:pt idx="25876">
                  <c:v>0.24509700000000001</c:v>
                </c:pt>
                <c:pt idx="25877">
                  <c:v>0.23971100000000001</c:v>
                </c:pt>
                <c:pt idx="25878">
                  <c:v>0.23402800000000001</c:v>
                </c:pt>
                <c:pt idx="25879">
                  <c:v>0.22852600000000001</c:v>
                </c:pt>
                <c:pt idx="25880">
                  <c:v>0.222993</c:v>
                </c:pt>
                <c:pt idx="25881">
                  <c:v>0.21737400000000001</c:v>
                </c:pt>
                <c:pt idx="25882">
                  <c:v>0.21187600000000001</c:v>
                </c:pt>
                <c:pt idx="25883">
                  <c:v>0.20611399999999999</c:v>
                </c:pt>
                <c:pt idx="25884">
                  <c:v>0.20061899999999999</c:v>
                </c:pt>
                <c:pt idx="25885">
                  <c:v>0.19484199999999999</c:v>
                </c:pt>
                <c:pt idx="25886">
                  <c:v>0.18926899999999999</c:v>
                </c:pt>
                <c:pt idx="25887">
                  <c:v>0.183672</c:v>
                </c:pt>
                <c:pt idx="25888">
                  <c:v>0.17806</c:v>
                </c:pt>
                <c:pt idx="25889">
                  <c:v>0.17243600000000001</c:v>
                </c:pt>
                <c:pt idx="25890">
                  <c:v>0.16656000000000001</c:v>
                </c:pt>
                <c:pt idx="25891">
                  <c:v>0.16101699999999999</c:v>
                </c:pt>
                <c:pt idx="25892">
                  <c:v>0.15537500000000001</c:v>
                </c:pt>
                <c:pt idx="25893">
                  <c:v>0.14981</c:v>
                </c:pt>
                <c:pt idx="25894">
                  <c:v>0.144203</c:v>
                </c:pt>
                <c:pt idx="25895">
                  <c:v>0.13833500000000001</c:v>
                </c:pt>
                <c:pt idx="25896">
                  <c:v>0.13277600000000001</c:v>
                </c:pt>
                <c:pt idx="25897">
                  <c:v>0.12712399999999999</c:v>
                </c:pt>
                <c:pt idx="25898">
                  <c:v>0.12171800000000001</c:v>
                </c:pt>
                <c:pt idx="25899">
                  <c:v>0.11590300000000001</c:v>
                </c:pt>
                <c:pt idx="25900">
                  <c:v>0.11013299999999999</c:v>
                </c:pt>
                <c:pt idx="25901">
                  <c:v>0.104535</c:v>
                </c:pt>
                <c:pt idx="25902">
                  <c:v>9.8890400000000003E-2</c:v>
                </c:pt>
                <c:pt idx="25903">
                  <c:v>9.3358999999999998E-2</c:v>
                </c:pt>
                <c:pt idx="25904">
                  <c:v>8.7898500000000004E-2</c:v>
                </c:pt>
                <c:pt idx="25905">
                  <c:v>8.2595299999999996E-2</c:v>
                </c:pt>
                <c:pt idx="25906">
                  <c:v>7.6779600000000003E-2</c:v>
                </c:pt>
                <c:pt idx="25907">
                  <c:v>7.1483099999999994E-2</c:v>
                </c:pt>
                <c:pt idx="25908">
                  <c:v>6.6004599999999997E-2</c:v>
                </c:pt>
                <c:pt idx="25909">
                  <c:v>6.0711800000000003E-2</c:v>
                </c:pt>
                <c:pt idx="25910">
                  <c:v>5.5401600000000002E-2</c:v>
                </c:pt>
                <c:pt idx="25911">
                  <c:v>4.9782800000000002E-2</c:v>
                </c:pt>
                <c:pt idx="25912">
                  <c:v>4.4461000000000001E-2</c:v>
                </c:pt>
                <c:pt idx="25913">
                  <c:v>3.9138100000000002E-2</c:v>
                </c:pt>
                <c:pt idx="25914">
                  <c:v>3.39087E-2</c:v>
                </c:pt>
                <c:pt idx="25915">
                  <c:v>2.8645400000000001E-2</c:v>
                </c:pt>
                <c:pt idx="25916">
                  <c:v>2.34416E-2</c:v>
                </c:pt>
                <c:pt idx="25917">
                  <c:v>1.8258099999999999E-2</c:v>
                </c:pt>
                <c:pt idx="25918">
                  <c:v>1.30245E-2</c:v>
                </c:pt>
                <c:pt idx="25919">
                  <c:v>7.82243E-3</c:v>
                </c:pt>
                <c:pt idx="25920">
                  <c:v>2.9651600000000001E-3</c:v>
                </c:pt>
                <c:pt idx="25921">
                  <c:v>-1.94736E-3</c:v>
                </c:pt>
                <c:pt idx="25922">
                  <c:v>-7.1856000000000003E-3</c:v>
                </c:pt>
                <c:pt idx="25923">
                  <c:v>-1.21666E-2</c:v>
                </c:pt>
                <c:pt idx="25924">
                  <c:v>-1.7059399999999999E-2</c:v>
                </c:pt>
                <c:pt idx="25925">
                  <c:v>-2.1745299999999999E-2</c:v>
                </c:pt>
                <c:pt idx="25926">
                  <c:v>-2.6637899999999999E-2</c:v>
                </c:pt>
                <c:pt idx="25927">
                  <c:v>-3.15847E-2</c:v>
                </c:pt>
                <c:pt idx="25928">
                  <c:v>-3.6217300000000001E-2</c:v>
                </c:pt>
                <c:pt idx="25929">
                  <c:v>-4.0832300000000002E-2</c:v>
                </c:pt>
                <c:pt idx="25930">
                  <c:v>-4.5441000000000002E-2</c:v>
                </c:pt>
                <c:pt idx="25931">
                  <c:v>-5.0016699999999997E-2</c:v>
                </c:pt>
                <c:pt idx="25932">
                  <c:v>-5.4463499999999998E-2</c:v>
                </c:pt>
                <c:pt idx="25933">
                  <c:v>-5.9075599999999999E-2</c:v>
                </c:pt>
                <c:pt idx="25934">
                  <c:v>-6.3318600000000003E-2</c:v>
                </c:pt>
                <c:pt idx="25935">
                  <c:v>-6.7912100000000003E-2</c:v>
                </c:pt>
                <c:pt idx="25936">
                  <c:v>-7.2140800000000005E-2</c:v>
                </c:pt>
                <c:pt idx="25937">
                  <c:v>-7.6412300000000002E-2</c:v>
                </c:pt>
                <c:pt idx="25938">
                  <c:v>-8.0737199999999995E-2</c:v>
                </c:pt>
                <c:pt idx="25939">
                  <c:v>-8.4994299999999995E-2</c:v>
                </c:pt>
                <c:pt idx="25940">
                  <c:v>-8.9217299999999999E-2</c:v>
                </c:pt>
                <c:pt idx="25941">
                  <c:v>-9.3243099999999995E-2</c:v>
                </c:pt>
                <c:pt idx="25942">
                  <c:v>-9.7373600000000005E-2</c:v>
                </c:pt>
                <c:pt idx="25943">
                  <c:v>-0.10137500000000001</c:v>
                </c:pt>
                <c:pt idx="25944">
                  <c:v>-0.105383</c:v>
                </c:pt>
                <c:pt idx="25945">
                  <c:v>-0.109224</c:v>
                </c:pt>
                <c:pt idx="25946">
                  <c:v>-0.113178</c:v>
                </c:pt>
                <c:pt idx="25947">
                  <c:v>-0.116901</c:v>
                </c:pt>
                <c:pt idx="25948">
                  <c:v>-0.12052599999999999</c:v>
                </c:pt>
                <c:pt idx="25949">
                  <c:v>-0.12438</c:v>
                </c:pt>
                <c:pt idx="25950">
                  <c:v>-0.12810299999999999</c:v>
                </c:pt>
                <c:pt idx="25951">
                  <c:v>-0.13172600000000001</c:v>
                </c:pt>
                <c:pt idx="25952">
                  <c:v>-0.135182</c:v>
                </c:pt>
                <c:pt idx="25953">
                  <c:v>-0.138686</c:v>
                </c:pt>
                <c:pt idx="25954">
                  <c:v>-0.14248</c:v>
                </c:pt>
                <c:pt idx="25955">
                  <c:v>-0.14582300000000001</c:v>
                </c:pt>
                <c:pt idx="25956">
                  <c:v>-0.149288</c:v>
                </c:pt>
                <c:pt idx="25957">
                  <c:v>-0.152613</c:v>
                </c:pt>
                <c:pt idx="25958">
                  <c:v>-0.15597</c:v>
                </c:pt>
                <c:pt idx="25959">
                  <c:v>-0.15934699999999999</c:v>
                </c:pt>
                <c:pt idx="25960">
                  <c:v>-0.162519</c:v>
                </c:pt>
                <c:pt idx="25961">
                  <c:v>-0.165911</c:v>
                </c:pt>
                <c:pt idx="25962">
                  <c:v>-0.16896700000000001</c:v>
                </c:pt>
                <c:pt idx="25963">
                  <c:v>-0.172101</c:v>
                </c:pt>
                <c:pt idx="25964">
                  <c:v>-0.17519199999999999</c:v>
                </c:pt>
                <c:pt idx="25965">
                  <c:v>-0.178338</c:v>
                </c:pt>
                <c:pt idx="25966">
                  <c:v>-0.18143799999999999</c:v>
                </c:pt>
                <c:pt idx="25967">
                  <c:v>-0.184285</c:v>
                </c:pt>
                <c:pt idx="25968">
                  <c:v>-0.18726899999999999</c:v>
                </c:pt>
                <c:pt idx="25969">
                  <c:v>-0.19008800000000001</c:v>
                </c:pt>
                <c:pt idx="25970">
                  <c:v>-0.193187</c:v>
                </c:pt>
                <c:pt idx="25971">
                  <c:v>-0.19594600000000001</c:v>
                </c:pt>
                <c:pt idx="25972">
                  <c:v>-0.198819</c:v>
                </c:pt>
                <c:pt idx="25973">
                  <c:v>-0.20141300000000001</c:v>
                </c:pt>
                <c:pt idx="25974">
                  <c:v>-0.20435900000000001</c:v>
                </c:pt>
                <c:pt idx="25975">
                  <c:v>-0.20699000000000001</c:v>
                </c:pt>
                <c:pt idx="25976">
                  <c:v>-0.20977899999999999</c:v>
                </c:pt>
                <c:pt idx="25977">
                  <c:v>-0.212453</c:v>
                </c:pt>
                <c:pt idx="25978">
                  <c:v>-0.21506800000000001</c:v>
                </c:pt>
                <c:pt idx="25979">
                  <c:v>-0.21765100000000001</c:v>
                </c:pt>
                <c:pt idx="25980">
                  <c:v>-0.220164</c:v>
                </c:pt>
                <c:pt idx="25981">
                  <c:v>-0.223079</c:v>
                </c:pt>
                <c:pt idx="25982">
                  <c:v>-0.225385</c:v>
                </c:pt>
                <c:pt idx="25983">
                  <c:v>-0.227992</c:v>
                </c:pt>
                <c:pt idx="25984">
                  <c:v>-0.230352</c:v>
                </c:pt>
                <c:pt idx="25985">
                  <c:v>-0.232877</c:v>
                </c:pt>
                <c:pt idx="25986">
                  <c:v>-0.235264</c:v>
                </c:pt>
                <c:pt idx="25987">
                  <c:v>-0.23755399999999999</c:v>
                </c:pt>
                <c:pt idx="25988">
                  <c:v>-0.23998700000000001</c:v>
                </c:pt>
                <c:pt idx="25989">
                  <c:v>-0.24213599999999999</c:v>
                </c:pt>
                <c:pt idx="25990">
                  <c:v>-0.24451800000000001</c:v>
                </c:pt>
                <c:pt idx="25991">
                  <c:v>-0.24662899999999999</c:v>
                </c:pt>
                <c:pt idx="25992">
                  <c:v>-0.24906300000000001</c:v>
                </c:pt>
                <c:pt idx="25993">
                  <c:v>-0.25138300000000002</c:v>
                </c:pt>
                <c:pt idx="25994">
                  <c:v>-0.253469</c:v>
                </c:pt>
                <c:pt idx="25995">
                  <c:v>-0.25560100000000002</c:v>
                </c:pt>
                <c:pt idx="25996">
                  <c:v>-0.25782699999999997</c:v>
                </c:pt>
                <c:pt idx="25997">
                  <c:v>-0.26011699999999999</c:v>
                </c:pt>
                <c:pt idx="25998">
                  <c:v>-0.26227699999999998</c:v>
                </c:pt>
                <c:pt idx="25999">
                  <c:v>-0.26425999999999999</c:v>
                </c:pt>
                <c:pt idx="26000">
                  <c:v>-0.26622800000000002</c:v>
                </c:pt>
                <c:pt idx="26001">
                  <c:v>-0.26833400000000002</c:v>
                </c:pt>
                <c:pt idx="26002">
                  <c:v>-0.270339</c:v>
                </c:pt>
                <c:pt idx="26003">
                  <c:v>-0.27248499999999998</c:v>
                </c:pt>
                <c:pt idx="26004">
                  <c:v>-0.27432499999999999</c:v>
                </c:pt>
                <c:pt idx="26005">
                  <c:v>-0.27618500000000001</c:v>
                </c:pt>
                <c:pt idx="26006">
                  <c:v>-0.278279</c:v>
                </c:pt>
                <c:pt idx="26007">
                  <c:v>-0.280026</c:v>
                </c:pt>
                <c:pt idx="26008">
                  <c:v>-0.28203899999999998</c:v>
                </c:pt>
                <c:pt idx="26009">
                  <c:v>-0.283777</c:v>
                </c:pt>
                <c:pt idx="26010">
                  <c:v>-0.28578799999999999</c:v>
                </c:pt>
                <c:pt idx="26011">
                  <c:v>-0.28731899999999999</c:v>
                </c:pt>
                <c:pt idx="26012">
                  <c:v>-0.289134</c:v>
                </c:pt>
                <c:pt idx="26013">
                  <c:v>-0.29112199999999999</c:v>
                </c:pt>
                <c:pt idx="26014">
                  <c:v>-0.292653</c:v>
                </c:pt>
                <c:pt idx="26015">
                  <c:v>-0.29442200000000002</c:v>
                </c:pt>
                <c:pt idx="26016">
                  <c:v>-0.295877</c:v>
                </c:pt>
                <c:pt idx="26017">
                  <c:v>-0.297678</c:v>
                </c:pt>
                <c:pt idx="26018">
                  <c:v>-0.29934100000000002</c:v>
                </c:pt>
                <c:pt idx="26019">
                  <c:v>-0.30115900000000001</c:v>
                </c:pt>
                <c:pt idx="26020">
                  <c:v>-0.30266999999999999</c:v>
                </c:pt>
                <c:pt idx="26021">
                  <c:v>-0.304203</c:v>
                </c:pt>
                <c:pt idx="26022">
                  <c:v>-0.30604300000000001</c:v>
                </c:pt>
                <c:pt idx="26023">
                  <c:v>-0.30735899999999999</c:v>
                </c:pt>
                <c:pt idx="26024">
                  <c:v>-0.30901000000000001</c:v>
                </c:pt>
                <c:pt idx="26025">
                  <c:v>-0.31056</c:v>
                </c:pt>
                <c:pt idx="26026">
                  <c:v>-0.31210399999999999</c:v>
                </c:pt>
                <c:pt idx="26027">
                  <c:v>-0.31348599999999999</c:v>
                </c:pt>
                <c:pt idx="26028">
                  <c:v>-0.31487100000000001</c:v>
                </c:pt>
                <c:pt idx="26029">
                  <c:v>-0.31634400000000001</c:v>
                </c:pt>
                <c:pt idx="26030">
                  <c:v>-0.31774400000000003</c:v>
                </c:pt>
                <c:pt idx="26031">
                  <c:v>-0.31927299999999997</c:v>
                </c:pt>
                <c:pt idx="26032">
                  <c:v>-0.32046000000000002</c:v>
                </c:pt>
                <c:pt idx="26033">
                  <c:v>-0.32209700000000002</c:v>
                </c:pt>
                <c:pt idx="26034">
                  <c:v>-0.32323299999999999</c:v>
                </c:pt>
                <c:pt idx="26035">
                  <c:v>-0.32457799999999998</c:v>
                </c:pt>
                <c:pt idx="26036">
                  <c:v>-0.325851</c:v>
                </c:pt>
                <c:pt idx="26037">
                  <c:v>-0.32735300000000001</c:v>
                </c:pt>
                <c:pt idx="26038">
                  <c:v>-0.32855800000000002</c:v>
                </c:pt>
                <c:pt idx="26039">
                  <c:v>-0.32958799999999999</c:v>
                </c:pt>
                <c:pt idx="26040">
                  <c:v>-0.33113399999999998</c:v>
                </c:pt>
                <c:pt idx="26041">
                  <c:v>-0.33228200000000002</c:v>
                </c:pt>
                <c:pt idx="26042">
                  <c:v>-0.33349000000000001</c:v>
                </c:pt>
                <c:pt idx="26043">
                  <c:v>-0.33447900000000003</c:v>
                </c:pt>
                <c:pt idx="26044">
                  <c:v>-0.33574999999999999</c:v>
                </c:pt>
                <c:pt idx="26045">
                  <c:v>-0.33700799999999997</c:v>
                </c:pt>
                <c:pt idx="26046">
                  <c:v>-0.33807599999999999</c:v>
                </c:pt>
                <c:pt idx="26047">
                  <c:v>-0.33923500000000001</c:v>
                </c:pt>
                <c:pt idx="26048">
                  <c:v>-0.34019500000000003</c:v>
                </c:pt>
                <c:pt idx="26049">
                  <c:v>-0.34141100000000002</c:v>
                </c:pt>
                <c:pt idx="26050">
                  <c:v>-0.342167</c:v>
                </c:pt>
                <c:pt idx="26051">
                  <c:v>-0.34348499999999998</c:v>
                </c:pt>
                <c:pt idx="26052">
                  <c:v>-0.34438600000000003</c:v>
                </c:pt>
                <c:pt idx="26053">
                  <c:v>-0.34533700000000001</c:v>
                </c:pt>
                <c:pt idx="26054">
                  <c:v>-0.34622000000000003</c:v>
                </c:pt>
                <c:pt idx="26055">
                  <c:v>-0.347076</c:v>
                </c:pt>
                <c:pt idx="26056">
                  <c:v>-0.34817599999999999</c:v>
                </c:pt>
                <c:pt idx="26057">
                  <c:v>-0.348912</c:v>
                </c:pt>
                <c:pt idx="26058">
                  <c:v>-0.34993800000000003</c:v>
                </c:pt>
                <c:pt idx="26059">
                  <c:v>-0.350603</c:v>
                </c:pt>
                <c:pt idx="26060">
                  <c:v>-0.35144999999999998</c:v>
                </c:pt>
                <c:pt idx="26061">
                  <c:v>-0.35219800000000001</c:v>
                </c:pt>
                <c:pt idx="26062">
                  <c:v>-0.352987</c:v>
                </c:pt>
                <c:pt idx="26063">
                  <c:v>-0.35368100000000002</c:v>
                </c:pt>
                <c:pt idx="26064">
                  <c:v>-0.35422100000000001</c:v>
                </c:pt>
                <c:pt idx="26065">
                  <c:v>-0.35490899999999997</c:v>
                </c:pt>
                <c:pt idx="26066">
                  <c:v>-0.35547699999999999</c:v>
                </c:pt>
                <c:pt idx="26067">
                  <c:v>-0.35620499999999999</c:v>
                </c:pt>
                <c:pt idx="26068">
                  <c:v>-0.356736</c:v>
                </c:pt>
                <c:pt idx="26069">
                  <c:v>-0.35722399999999999</c:v>
                </c:pt>
                <c:pt idx="26070">
                  <c:v>-0.35765000000000002</c:v>
                </c:pt>
                <c:pt idx="26071">
                  <c:v>-0.35808299999999998</c:v>
                </c:pt>
                <c:pt idx="26072">
                  <c:v>-0.35881999999999997</c:v>
                </c:pt>
                <c:pt idx="26073">
                  <c:v>-0.35888700000000001</c:v>
                </c:pt>
                <c:pt idx="26074">
                  <c:v>-0.35927900000000002</c:v>
                </c:pt>
                <c:pt idx="26075">
                  <c:v>-0.35963899999999999</c:v>
                </c:pt>
                <c:pt idx="26076">
                  <c:v>-0.35959999999999998</c:v>
                </c:pt>
                <c:pt idx="26077">
                  <c:v>-0.35988900000000001</c:v>
                </c:pt>
                <c:pt idx="26078">
                  <c:v>-0.36028100000000002</c:v>
                </c:pt>
                <c:pt idx="26079">
                  <c:v>-0.36049300000000001</c:v>
                </c:pt>
                <c:pt idx="26080">
                  <c:v>-0.36027799999999999</c:v>
                </c:pt>
                <c:pt idx="26081">
                  <c:v>-0.360599</c:v>
                </c:pt>
                <c:pt idx="26082">
                  <c:v>-0.36052899999999999</c:v>
                </c:pt>
                <c:pt idx="26083">
                  <c:v>-0.360703</c:v>
                </c:pt>
                <c:pt idx="26084">
                  <c:v>-0.36060900000000001</c:v>
                </c:pt>
                <c:pt idx="26085">
                  <c:v>-0.36047299999999999</c:v>
                </c:pt>
                <c:pt idx="26086">
                  <c:v>-0.36034699999999997</c:v>
                </c:pt>
                <c:pt idx="26087">
                  <c:v>-0.36010999999999999</c:v>
                </c:pt>
                <c:pt idx="26088">
                  <c:v>-0.36001899999999998</c:v>
                </c:pt>
                <c:pt idx="26089">
                  <c:v>-0.35986600000000002</c:v>
                </c:pt>
                <c:pt idx="26090">
                  <c:v>-0.35954199999999997</c:v>
                </c:pt>
                <c:pt idx="26091">
                  <c:v>-0.35904999999999998</c:v>
                </c:pt>
                <c:pt idx="26092">
                  <c:v>-0.35874899999999998</c:v>
                </c:pt>
                <c:pt idx="26093">
                  <c:v>-0.35824600000000001</c:v>
                </c:pt>
                <c:pt idx="26094">
                  <c:v>-0.35798200000000002</c:v>
                </c:pt>
                <c:pt idx="26095">
                  <c:v>-0.35741099999999998</c:v>
                </c:pt>
                <c:pt idx="26096">
                  <c:v>-0.35668899999999998</c:v>
                </c:pt>
                <c:pt idx="26097">
                  <c:v>-0.35622900000000002</c:v>
                </c:pt>
                <c:pt idx="26098">
                  <c:v>-0.35549399999999998</c:v>
                </c:pt>
                <c:pt idx="26099">
                  <c:v>-0.35496299999999997</c:v>
                </c:pt>
                <c:pt idx="26100">
                  <c:v>-0.354271</c:v>
                </c:pt>
                <c:pt idx="26101">
                  <c:v>-0.353543</c:v>
                </c:pt>
                <c:pt idx="26102">
                  <c:v>-0.35255300000000001</c:v>
                </c:pt>
                <c:pt idx="26103">
                  <c:v>-0.35197899999999999</c:v>
                </c:pt>
                <c:pt idx="26104">
                  <c:v>-0.35095500000000002</c:v>
                </c:pt>
                <c:pt idx="26105">
                  <c:v>-0.35013699999999998</c:v>
                </c:pt>
                <c:pt idx="26106">
                  <c:v>-0.34911500000000001</c:v>
                </c:pt>
                <c:pt idx="26107">
                  <c:v>-0.34818199999999999</c:v>
                </c:pt>
                <c:pt idx="26108">
                  <c:v>-0.34710200000000002</c:v>
                </c:pt>
                <c:pt idx="26109">
                  <c:v>-0.34614499999999998</c:v>
                </c:pt>
                <c:pt idx="26110">
                  <c:v>-0.34522999999999998</c:v>
                </c:pt>
                <c:pt idx="26111">
                  <c:v>-0.343941</c:v>
                </c:pt>
                <c:pt idx="26112">
                  <c:v>-0.34302500000000002</c:v>
                </c:pt>
                <c:pt idx="26113">
                  <c:v>-0.341698</c:v>
                </c:pt>
                <c:pt idx="26114">
                  <c:v>-0.34073300000000001</c:v>
                </c:pt>
                <c:pt idx="26115">
                  <c:v>-0.33936500000000003</c:v>
                </c:pt>
                <c:pt idx="26116">
                  <c:v>-0.33829700000000001</c:v>
                </c:pt>
                <c:pt idx="26117">
                  <c:v>-0.33693600000000001</c:v>
                </c:pt>
                <c:pt idx="26118">
                  <c:v>-0.33547199999999999</c:v>
                </c:pt>
                <c:pt idx="26119">
                  <c:v>-0.33438600000000002</c:v>
                </c:pt>
                <c:pt idx="26120">
                  <c:v>-0.332737</c:v>
                </c:pt>
                <c:pt idx="26121">
                  <c:v>-0.33162399999999997</c:v>
                </c:pt>
                <c:pt idx="26122">
                  <c:v>-0.32988699999999999</c:v>
                </c:pt>
                <c:pt idx="26123">
                  <c:v>-0.32863799999999999</c:v>
                </c:pt>
                <c:pt idx="26124">
                  <c:v>-0.32714399999999999</c:v>
                </c:pt>
                <c:pt idx="26125">
                  <c:v>-0.325492</c:v>
                </c:pt>
                <c:pt idx="26126">
                  <c:v>-0.324216</c:v>
                </c:pt>
                <c:pt idx="26127">
                  <c:v>-0.32244499999999998</c:v>
                </c:pt>
                <c:pt idx="26128">
                  <c:v>-0.32098900000000002</c:v>
                </c:pt>
                <c:pt idx="26129">
                  <c:v>-0.31919399999999998</c:v>
                </c:pt>
                <c:pt idx="26130">
                  <c:v>-0.31765500000000002</c:v>
                </c:pt>
                <c:pt idx="26131">
                  <c:v>-0.31592599999999998</c:v>
                </c:pt>
                <c:pt idx="26132">
                  <c:v>-0.314191</c:v>
                </c:pt>
                <c:pt idx="26133">
                  <c:v>-0.312523</c:v>
                </c:pt>
                <c:pt idx="26134">
                  <c:v>-0.310751</c:v>
                </c:pt>
                <c:pt idx="26135">
                  <c:v>-0.30899300000000002</c:v>
                </c:pt>
                <c:pt idx="26136">
                  <c:v>-0.30732799999999999</c:v>
                </c:pt>
                <c:pt idx="26137">
                  <c:v>-0.30580800000000002</c:v>
                </c:pt>
                <c:pt idx="26138">
                  <c:v>-0.303981</c:v>
                </c:pt>
                <c:pt idx="26139">
                  <c:v>-0.30214000000000002</c:v>
                </c:pt>
                <c:pt idx="26140">
                  <c:v>-0.30038900000000002</c:v>
                </c:pt>
                <c:pt idx="26141">
                  <c:v>-0.29853299999999999</c:v>
                </c:pt>
                <c:pt idx="26142">
                  <c:v>-0.29683700000000002</c:v>
                </c:pt>
                <c:pt idx="26143">
                  <c:v>-0.29483100000000001</c:v>
                </c:pt>
                <c:pt idx="26144">
                  <c:v>-0.29287099999999999</c:v>
                </c:pt>
                <c:pt idx="26145">
                  <c:v>-0.29094100000000001</c:v>
                </c:pt>
                <c:pt idx="26146">
                  <c:v>-0.28909400000000002</c:v>
                </c:pt>
                <c:pt idx="26147">
                  <c:v>-0.28708</c:v>
                </c:pt>
                <c:pt idx="26148">
                  <c:v>-0.285248</c:v>
                </c:pt>
                <c:pt idx="26149">
                  <c:v>-0.28320400000000001</c:v>
                </c:pt>
                <c:pt idx="26150">
                  <c:v>-0.28126800000000002</c:v>
                </c:pt>
                <c:pt idx="26151">
                  <c:v>-0.27929900000000002</c:v>
                </c:pt>
                <c:pt idx="26152">
                  <c:v>-0.27725</c:v>
                </c:pt>
                <c:pt idx="26153">
                  <c:v>-0.27538299999999999</c:v>
                </c:pt>
                <c:pt idx="26154">
                  <c:v>-0.27312199999999998</c:v>
                </c:pt>
                <c:pt idx="26155">
                  <c:v>-0.27108500000000002</c:v>
                </c:pt>
                <c:pt idx="26156">
                  <c:v>-0.26884200000000003</c:v>
                </c:pt>
                <c:pt idx="26157">
                  <c:v>-0.26678400000000002</c:v>
                </c:pt>
                <c:pt idx="26158">
                  <c:v>-0.26473999999999998</c:v>
                </c:pt>
                <c:pt idx="26159">
                  <c:v>-0.26242799999999999</c:v>
                </c:pt>
                <c:pt idx="26160">
                  <c:v>-0.26038800000000001</c:v>
                </c:pt>
                <c:pt idx="26161">
                  <c:v>-0.25817000000000001</c:v>
                </c:pt>
                <c:pt idx="26162">
                  <c:v>-0.25616499999999998</c:v>
                </c:pt>
                <c:pt idx="26163">
                  <c:v>-0.25384699999999999</c:v>
                </c:pt>
                <c:pt idx="26164">
                  <c:v>-0.251857</c:v>
                </c:pt>
                <c:pt idx="26165">
                  <c:v>-0.24962000000000001</c:v>
                </c:pt>
                <c:pt idx="26166">
                  <c:v>-0.247445</c:v>
                </c:pt>
                <c:pt idx="26167">
                  <c:v>-0.245175</c:v>
                </c:pt>
                <c:pt idx="26168">
                  <c:v>-0.24307400000000001</c:v>
                </c:pt>
                <c:pt idx="26169">
                  <c:v>-0.24085300000000001</c:v>
                </c:pt>
                <c:pt idx="26170">
                  <c:v>-0.238453</c:v>
                </c:pt>
                <c:pt idx="26171">
                  <c:v>-0.236174</c:v>
                </c:pt>
                <c:pt idx="26172">
                  <c:v>-0.233931</c:v>
                </c:pt>
                <c:pt idx="26173">
                  <c:v>-0.23168900000000001</c:v>
                </c:pt>
                <c:pt idx="26174">
                  <c:v>-0.2293</c:v>
                </c:pt>
                <c:pt idx="26175">
                  <c:v>-0.22697200000000001</c:v>
                </c:pt>
                <c:pt idx="26176">
                  <c:v>-0.22464999999999999</c:v>
                </c:pt>
                <c:pt idx="26177">
                  <c:v>-0.22221099999999999</c:v>
                </c:pt>
                <c:pt idx="26178">
                  <c:v>-0.21997</c:v>
                </c:pt>
                <c:pt idx="26179">
                  <c:v>-0.21740300000000001</c:v>
                </c:pt>
                <c:pt idx="26180">
                  <c:v>-0.215146</c:v>
                </c:pt>
                <c:pt idx="26181">
                  <c:v>-0.212615</c:v>
                </c:pt>
                <c:pt idx="26182">
                  <c:v>-0.210312</c:v>
                </c:pt>
                <c:pt idx="26183">
                  <c:v>-0.20771899999999999</c:v>
                </c:pt>
                <c:pt idx="26184">
                  <c:v>-0.20524400000000001</c:v>
                </c:pt>
                <c:pt idx="26185">
                  <c:v>-0.203072</c:v>
                </c:pt>
                <c:pt idx="26186">
                  <c:v>-0.20049600000000001</c:v>
                </c:pt>
                <c:pt idx="26187">
                  <c:v>-0.19803100000000001</c:v>
                </c:pt>
                <c:pt idx="26188">
                  <c:v>-0.19565299999999999</c:v>
                </c:pt>
                <c:pt idx="26189">
                  <c:v>-0.19329399999999999</c:v>
                </c:pt>
                <c:pt idx="26190">
                  <c:v>-0.190863</c:v>
                </c:pt>
                <c:pt idx="26191">
                  <c:v>-0.18840799999999999</c:v>
                </c:pt>
                <c:pt idx="26192">
                  <c:v>-0.185866</c:v>
                </c:pt>
                <c:pt idx="26193">
                  <c:v>-0.18337500000000001</c:v>
                </c:pt>
                <c:pt idx="26194">
                  <c:v>-0.18085300000000001</c:v>
                </c:pt>
                <c:pt idx="26195">
                  <c:v>-0.17840900000000001</c:v>
                </c:pt>
                <c:pt idx="26196">
                  <c:v>-0.17596000000000001</c:v>
                </c:pt>
                <c:pt idx="26197">
                  <c:v>-0.17335700000000001</c:v>
                </c:pt>
                <c:pt idx="26198">
                  <c:v>-0.170681</c:v>
                </c:pt>
                <c:pt idx="26199">
                  <c:v>-0.16814100000000001</c:v>
                </c:pt>
                <c:pt idx="26200">
                  <c:v>-0.16571900000000001</c:v>
                </c:pt>
                <c:pt idx="26201">
                  <c:v>-0.16311300000000001</c:v>
                </c:pt>
                <c:pt idx="26202">
                  <c:v>-0.16053400000000001</c:v>
                </c:pt>
                <c:pt idx="26203">
                  <c:v>-0.15787999999999999</c:v>
                </c:pt>
                <c:pt idx="26204">
                  <c:v>-0.155468</c:v>
                </c:pt>
                <c:pt idx="26205">
                  <c:v>-0.153035</c:v>
                </c:pt>
                <c:pt idx="26206">
                  <c:v>-0.15030399999999999</c:v>
                </c:pt>
                <c:pt idx="26207">
                  <c:v>-0.147786</c:v>
                </c:pt>
                <c:pt idx="26208">
                  <c:v>-0.145145</c:v>
                </c:pt>
                <c:pt idx="26209">
                  <c:v>-0.14256099999999999</c:v>
                </c:pt>
                <c:pt idx="26210">
                  <c:v>-0.13977600000000001</c:v>
                </c:pt>
                <c:pt idx="26211">
                  <c:v>-0.13721900000000001</c:v>
                </c:pt>
                <c:pt idx="26212">
                  <c:v>-0.134656</c:v>
                </c:pt>
                <c:pt idx="26213">
                  <c:v>-0.13170599999999999</c:v>
                </c:pt>
                <c:pt idx="26214">
                  <c:v>-0.129191</c:v>
                </c:pt>
                <c:pt idx="26215">
                  <c:v>-0.12634300000000001</c:v>
                </c:pt>
                <c:pt idx="26216">
                  <c:v>-0.123783</c:v>
                </c:pt>
                <c:pt idx="26217">
                  <c:v>-0.121049</c:v>
                </c:pt>
                <c:pt idx="26218">
                  <c:v>-0.118487</c:v>
                </c:pt>
                <c:pt idx="26219">
                  <c:v>-0.115676</c:v>
                </c:pt>
                <c:pt idx="26220">
                  <c:v>-0.11287800000000001</c:v>
                </c:pt>
                <c:pt idx="26221">
                  <c:v>-0.110349</c:v>
                </c:pt>
                <c:pt idx="26222">
                  <c:v>-0.107434</c:v>
                </c:pt>
                <c:pt idx="26223">
                  <c:v>-0.104947</c:v>
                </c:pt>
                <c:pt idx="26224">
                  <c:v>-0.101908</c:v>
                </c:pt>
                <c:pt idx="26225">
                  <c:v>-9.9322400000000005E-2</c:v>
                </c:pt>
                <c:pt idx="26226">
                  <c:v>-9.6354999999999996E-2</c:v>
                </c:pt>
                <c:pt idx="26227">
                  <c:v>-9.3735499999999999E-2</c:v>
                </c:pt>
                <c:pt idx="26228">
                  <c:v>-9.0980400000000003E-2</c:v>
                </c:pt>
                <c:pt idx="26229">
                  <c:v>-8.8038699999999998E-2</c:v>
                </c:pt>
                <c:pt idx="26230">
                  <c:v>-8.5224400000000006E-2</c:v>
                </c:pt>
                <c:pt idx="26231">
                  <c:v>-8.2311099999999998E-2</c:v>
                </c:pt>
                <c:pt idx="26232">
                  <c:v>-7.9686000000000007E-2</c:v>
                </c:pt>
                <c:pt idx="26233">
                  <c:v>-7.6654200000000006E-2</c:v>
                </c:pt>
                <c:pt idx="26234">
                  <c:v>-7.3842400000000002E-2</c:v>
                </c:pt>
                <c:pt idx="26235">
                  <c:v>-7.0816400000000002E-2</c:v>
                </c:pt>
                <c:pt idx="26236">
                  <c:v>-6.8040900000000001E-2</c:v>
                </c:pt>
                <c:pt idx="26237">
                  <c:v>-6.5099900000000002E-2</c:v>
                </c:pt>
                <c:pt idx="26238">
                  <c:v>-6.2011499999999997E-2</c:v>
                </c:pt>
                <c:pt idx="26239">
                  <c:v>-5.9325000000000003E-2</c:v>
                </c:pt>
                <c:pt idx="26240">
                  <c:v>-5.6058700000000003E-2</c:v>
                </c:pt>
                <c:pt idx="26241">
                  <c:v>-5.3277400000000003E-2</c:v>
                </c:pt>
                <c:pt idx="26242">
                  <c:v>-5.03078E-2</c:v>
                </c:pt>
                <c:pt idx="26243">
                  <c:v>-4.7348000000000001E-2</c:v>
                </c:pt>
                <c:pt idx="26244">
                  <c:v>-4.4373999999999997E-2</c:v>
                </c:pt>
                <c:pt idx="26245">
                  <c:v>-4.1271099999999998E-2</c:v>
                </c:pt>
                <c:pt idx="26246">
                  <c:v>-3.8402800000000001E-2</c:v>
                </c:pt>
                <c:pt idx="26247">
                  <c:v>-3.5207500000000003E-2</c:v>
                </c:pt>
                <c:pt idx="26248">
                  <c:v>-3.2401600000000003E-2</c:v>
                </c:pt>
                <c:pt idx="26249">
                  <c:v>-2.9060699999999998E-2</c:v>
                </c:pt>
                <c:pt idx="26250">
                  <c:v>-2.61265E-2</c:v>
                </c:pt>
                <c:pt idx="26251">
                  <c:v>-2.29404E-2</c:v>
                </c:pt>
                <c:pt idx="26252">
                  <c:v>-1.9824999999999999E-2</c:v>
                </c:pt>
                <c:pt idx="26253">
                  <c:v>-1.67543E-2</c:v>
                </c:pt>
                <c:pt idx="26254">
                  <c:v>-1.34479E-2</c:v>
                </c:pt>
                <c:pt idx="26255">
                  <c:v>-1.06108E-2</c:v>
                </c:pt>
                <c:pt idx="26256">
                  <c:v>-7.2323400000000003E-3</c:v>
                </c:pt>
                <c:pt idx="26257">
                  <c:v>-4.2637999999999999E-3</c:v>
                </c:pt>
                <c:pt idx="26258">
                  <c:v>-8.8006800000000002E-4</c:v>
                </c:pt>
                <c:pt idx="26259">
                  <c:v>2.11246E-3</c:v>
                </c:pt>
                <c:pt idx="26260">
                  <c:v>5.2518699999999996E-3</c:v>
                </c:pt>
                <c:pt idx="26261">
                  <c:v>8.5258E-3</c:v>
                </c:pt>
                <c:pt idx="26262">
                  <c:v>1.14483E-2</c:v>
                </c:pt>
                <c:pt idx="26263">
                  <c:v>1.4815399999999999E-2</c:v>
                </c:pt>
                <c:pt idx="26264">
                  <c:v>1.7847600000000002E-2</c:v>
                </c:pt>
                <c:pt idx="26265">
                  <c:v>2.1089199999999999E-2</c:v>
                </c:pt>
                <c:pt idx="26266">
                  <c:v>2.4042299999999999E-2</c:v>
                </c:pt>
                <c:pt idx="26267">
                  <c:v>2.7262100000000001E-2</c:v>
                </c:pt>
                <c:pt idx="26268">
                  <c:v>3.0268300000000001E-2</c:v>
                </c:pt>
                <c:pt idx="26269">
                  <c:v>3.3590799999999997E-2</c:v>
                </c:pt>
                <c:pt idx="26270">
                  <c:v>3.6721999999999998E-2</c:v>
                </c:pt>
                <c:pt idx="26271">
                  <c:v>3.97922E-2</c:v>
                </c:pt>
                <c:pt idx="26272">
                  <c:v>4.2976E-2</c:v>
                </c:pt>
                <c:pt idx="26273">
                  <c:v>4.6128299999999997E-2</c:v>
                </c:pt>
                <c:pt idx="26274">
                  <c:v>4.9360800000000003E-2</c:v>
                </c:pt>
                <c:pt idx="26275">
                  <c:v>5.2620500000000001E-2</c:v>
                </c:pt>
                <c:pt idx="26276">
                  <c:v>5.5543799999999997E-2</c:v>
                </c:pt>
                <c:pt idx="26277">
                  <c:v>5.8694099999999999E-2</c:v>
                </c:pt>
                <c:pt idx="26278">
                  <c:v>6.1726200000000002E-2</c:v>
                </c:pt>
                <c:pt idx="26279">
                  <c:v>6.4996700000000004E-2</c:v>
                </c:pt>
                <c:pt idx="26280">
                  <c:v>6.7910499999999999E-2</c:v>
                </c:pt>
                <c:pt idx="26281">
                  <c:v>7.1022600000000005E-2</c:v>
                </c:pt>
                <c:pt idx="26282">
                  <c:v>7.3950500000000002E-2</c:v>
                </c:pt>
                <c:pt idx="26283">
                  <c:v>7.7169000000000001E-2</c:v>
                </c:pt>
                <c:pt idx="26284">
                  <c:v>7.9852000000000006E-2</c:v>
                </c:pt>
                <c:pt idx="26285">
                  <c:v>8.3281300000000003E-2</c:v>
                </c:pt>
                <c:pt idx="26286">
                  <c:v>8.6232799999999998E-2</c:v>
                </c:pt>
                <c:pt idx="26287">
                  <c:v>8.9075600000000005E-2</c:v>
                </c:pt>
                <c:pt idx="26288">
                  <c:v>9.2043100000000003E-2</c:v>
                </c:pt>
                <c:pt idx="26289">
                  <c:v>9.4963500000000006E-2</c:v>
                </c:pt>
                <c:pt idx="26290">
                  <c:v>9.8074900000000007E-2</c:v>
                </c:pt>
                <c:pt idx="26291">
                  <c:v>0.100771</c:v>
                </c:pt>
                <c:pt idx="26292">
                  <c:v>0.10388500000000001</c:v>
                </c:pt>
                <c:pt idx="26293">
                  <c:v>0.106596</c:v>
                </c:pt>
                <c:pt idx="26294">
                  <c:v>0.109608</c:v>
                </c:pt>
                <c:pt idx="26295">
                  <c:v>0.11243599999999999</c:v>
                </c:pt>
                <c:pt idx="26296">
                  <c:v>0.115192</c:v>
                </c:pt>
                <c:pt idx="26297">
                  <c:v>0.118088</c:v>
                </c:pt>
                <c:pt idx="26298">
                  <c:v>0.120701</c:v>
                </c:pt>
                <c:pt idx="26299">
                  <c:v>0.123644</c:v>
                </c:pt>
                <c:pt idx="26300">
                  <c:v>0.12603</c:v>
                </c:pt>
                <c:pt idx="26301">
                  <c:v>0.128968</c:v>
                </c:pt>
                <c:pt idx="26302">
                  <c:v>0.131492</c:v>
                </c:pt>
                <c:pt idx="26303">
                  <c:v>0.13400599999999999</c:v>
                </c:pt>
                <c:pt idx="26304">
                  <c:v>0.13657900000000001</c:v>
                </c:pt>
                <c:pt idx="26305">
                  <c:v>0.139067</c:v>
                </c:pt>
                <c:pt idx="26306">
                  <c:v>0.14183000000000001</c:v>
                </c:pt>
                <c:pt idx="26307">
                  <c:v>0.14385899999999999</c:v>
                </c:pt>
                <c:pt idx="26308">
                  <c:v>0.14671000000000001</c:v>
                </c:pt>
                <c:pt idx="26309">
                  <c:v>0.14883399999999999</c:v>
                </c:pt>
                <c:pt idx="26310">
                  <c:v>0.15142700000000001</c:v>
                </c:pt>
                <c:pt idx="26311">
                  <c:v>0.15381900000000001</c:v>
                </c:pt>
                <c:pt idx="26312">
                  <c:v>0.15602199999999999</c:v>
                </c:pt>
                <c:pt idx="26313">
                  <c:v>0.15856899999999999</c:v>
                </c:pt>
                <c:pt idx="26314">
                  <c:v>0.16043299999999999</c:v>
                </c:pt>
                <c:pt idx="26315">
                  <c:v>0.16308600000000001</c:v>
                </c:pt>
                <c:pt idx="26316">
                  <c:v>0.165044</c:v>
                </c:pt>
                <c:pt idx="26317">
                  <c:v>0.16719100000000001</c:v>
                </c:pt>
                <c:pt idx="26318">
                  <c:v>0.169262</c:v>
                </c:pt>
                <c:pt idx="26319">
                  <c:v>0.171293</c:v>
                </c:pt>
                <c:pt idx="26320">
                  <c:v>0.17333499999999999</c:v>
                </c:pt>
                <c:pt idx="26321">
                  <c:v>0.17511399999999999</c:v>
                </c:pt>
                <c:pt idx="26322">
                  <c:v>0.17722299999999999</c:v>
                </c:pt>
                <c:pt idx="26323">
                  <c:v>0.17871200000000001</c:v>
                </c:pt>
                <c:pt idx="26324">
                  <c:v>0.18084900000000001</c:v>
                </c:pt>
                <c:pt idx="26325">
                  <c:v>0.18232899999999999</c:v>
                </c:pt>
                <c:pt idx="26326">
                  <c:v>0.18417800000000001</c:v>
                </c:pt>
                <c:pt idx="26327">
                  <c:v>0.185838</c:v>
                </c:pt>
                <c:pt idx="26328">
                  <c:v>0.18762499999999999</c:v>
                </c:pt>
                <c:pt idx="26329">
                  <c:v>0.18923799999999999</c:v>
                </c:pt>
                <c:pt idx="26330">
                  <c:v>0.19068099999999999</c:v>
                </c:pt>
                <c:pt idx="26331">
                  <c:v>0.192443</c:v>
                </c:pt>
                <c:pt idx="26332">
                  <c:v>0.193749</c:v>
                </c:pt>
                <c:pt idx="26333">
                  <c:v>0.19550600000000001</c:v>
                </c:pt>
                <c:pt idx="26334">
                  <c:v>0.196768</c:v>
                </c:pt>
                <c:pt idx="26335">
                  <c:v>0.19821</c:v>
                </c:pt>
                <c:pt idx="26336">
                  <c:v>0.19923099999999999</c:v>
                </c:pt>
                <c:pt idx="26337">
                  <c:v>0.20074700000000001</c:v>
                </c:pt>
                <c:pt idx="26338">
                  <c:v>0.20205600000000001</c:v>
                </c:pt>
                <c:pt idx="26339">
                  <c:v>0.20291500000000001</c:v>
                </c:pt>
                <c:pt idx="26340">
                  <c:v>0.20436699999999999</c:v>
                </c:pt>
                <c:pt idx="26341">
                  <c:v>0.205098</c:v>
                </c:pt>
                <c:pt idx="26342">
                  <c:v>0.206368</c:v>
                </c:pt>
                <c:pt idx="26343">
                  <c:v>0.20724100000000001</c:v>
                </c:pt>
                <c:pt idx="26344">
                  <c:v>0.20815400000000001</c:v>
                </c:pt>
                <c:pt idx="26345">
                  <c:v>0.20904500000000001</c:v>
                </c:pt>
                <c:pt idx="26346">
                  <c:v>0.209642</c:v>
                </c:pt>
                <c:pt idx="26347">
                  <c:v>0.21046200000000001</c:v>
                </c:pt>
                <c:pt idx="26348">
                  <c:v>0.21096400000000001</c:v>
                </c:pt>
                <c:pt idx="26349">
                  <c:v>0.211898</c:v>
                </c:pt>
                <c:pt idx="26350">
                  <c:v>0.21223500000000001</c:v>
                </c:pt>
                <c:pt idx="26351">
                  <c:v>0.212974</c:v>
                </c:pt>
                <c:pt idx="26352">
                  <c:v>0.21332000000000001</c:v>
                </c:pt>
                <c:pt idx="26353">
                  <c:v>0.213869</c:v>
                </c:pt>
                <c:pt idx="26354">
                  <c:v>0.214366</c:v>
                </c:pt>
                <c:pt idx="26355">
                  <c:v>0.214756</c:v>
                </c:pt>
                <c:pt idx="26356">
                  <c:v>0.215091</c:v>
                </c:pt>
                <c:pt idx="26357">
                  <c:v>0.215477</c:v>
                </c:pt>
                <c:pt idx="26358">
                  <c:v>0.21564</c:v>
                </c:pt>
                <c:pt idx="26359">
                  <c:v>0.21593499999999999</c:v>
                </c:pt>
                <c:pt idx="26360">
                  <c:v>0.21618799999999999</c:v>
                </c:pt>
                <c:pt idx="26361">
                  <c:v>0.21629799999999999</c:v>
                </c:pt>
                <c:pt idx="26362">
                  <c:v>0.21643399999999999</c:v>
                </c:pt>
                <c:pt idx="26363">
                  <c:v>0.21620800000000001</c:v>
                </c:pt>
                <c:pt idx="26364">
                  <c:v>0.216419</c:v>
                </c:pt>
                <c:pt idx="26365">
                  <c:v>0.216914</c:v>
                </c:pt>
                <c:pt idx="26366">
                  <c:v>0.21624599999999999</c:v>
                </c:pt>
                <c:pt idx="26367">
                  <c:v>0.21638199999999999</c:v>
                </c:pt>
                <c:pt idx="26368">
                  <c:v>0.216001</c:v>
                </c:pt>
                <c:pt idx="26369">
                  <c:v>0.216336</c:v>
                </c:pt>
                <c:pt idx="26370">
                  <c:v>0.215833</c:v>
                </c:pt>
                <c:pt idx="26371">
                  <c:v>0.21567500000000001</c:v>
                </c:pt>
                <c:pt idx="26372">
                  <c:v>0.215251</c:v>
                </c:pt>
                <c:pt idx="26373">
                  <c:v>0.21488199999999999</c:v>
                </c:pt>
                <c:pt idx="26374">
                  <c:v>0.21481</c:v>
                </c:pt>
                <c:pt idx="26375">
                  <c:v>0.21410699999999999</c:v>
                </c:pt>
                <c:pt idx="26376">
                  <c:v>0.213944</c:v>
                </c:pt>
                <c:pt idx="26377">
                  <c:v>0.213287</c:v>
                </c:pt>
                <c:pt idx="26378">
                  <c:v>0.21318200000000001</c:v>
                </c:pt>
                <c:pt idx="26379">
                  <c:v>0.212392</c:v>
                </c:pt>
                <c:pt idx="26380">
                  <c:v>0.21202699999999999</c:v>
                </c:pt>
                <c:pt idx="26381">
                  <c:v>0.21138499999999999</c:v>
                </c:pt>
                <c:pt idx="26382">
                  <c:v>0.21071599999999999</c:v>
                </c:pt>
                <c:pt idx="26383">
                  <c:v>0.21032500000000001</c:v>
                </c:pt>
                <c:pt idx="26384">
                  <c:v>0.209535</c:v>
                </c:pt>
                <c:pt idx="26385">
                  <c:v>0.209089</c:v>
                </c:pt>
                <c:pt idx="26386">
                  <c:v>0.20816599999999999</c:v>
                </c:pt>
                <c:pt idx="26387">
                  <c:v>0.20737700000000001</c:v>
                </c:pt>
                <c:pt idx="26388">
                  <c:v>0.206867</c:v>
                </c:pt>
                <c:pt idx="26389">
                  <c:v>0.20611499999999999</c:v>
                </c:pt>
                <c:pt idx="26390">
                  <c:v>0.205484</c:v>
                </c:pt>
                <c:pt idx="26391">
                  <c:v>0.20446</c:v>
                </c:pt>
                <c:pt idx="26392">
                  <c:v>0.20405999999999999</c:v>
                </c:pt>
                <c:pt idx="26393">
                  <c:v>0.202819</c:v>
                </c:pt>
                <c:pt idx="26394">
                  <c:v>0.20232800000000001</c:v>
                </c:pt>
                <c:pt idx="26395">
                  <c:v>0.201182</c:v>
                </c:pt>
                <c:pt idx="26396">
                  <c:v>0.200381</c:v>
                </c:pt>
                <c:pt idx="26397">
                  <c:v>0.19953899999999999</c:v>
                </c:pt>
                <c:pt idx="26398">
                  <c:v>0.19860900000000001</c:v>
                </c:pt>
                <c:pt idx="26399">
                  <c:v>0.19769200000000001</c:v>
                </c:pt>
                <c:pt idx="26400">
                  <c:v>0.19642799999999999</c:v>
                </c:pt>
                <c:pt idx="26401">
                  <c:v>0.195932</c:v>
                </c:pt>
                <c:pt idx="26402">
                  <c:v>0.194854</c:v>
                </c:pt>
                <c:pt idx="26403">
                  <c:v>0.19393199999999999</c:v>
                </c:pt>
                <c:pt idx="26404">
                  <c:v>0.19286300000000001</c:v>
                </c:pt>
                <c:pt idx="26405">
                  <c:v>0.191856</c:v>
                </c:pt>
                <c:pt idx="26406">
                  <c:v>0.19101000000000001</c:v>
                </c:pt>
                <c:pt idx="26407">
                  <c:v>0.18992899999999999</c:v>
                </c:pt>
                <c:pt idx="26408">
                  <c:v>0.18906000000000001</c:v>
                </c:pt>
                <c:pt idx="26409">
                  <c:v>0.18779199999999999</c:v>
                </c:pt>
                <c:pt idx="26410">
                  <c:v>0.187004</c:v>
                </c:pt>
                <c:pt idx="26411">
                  <c:v>0.18582000000000001</c:v>
                </c:pt>
                <c:pt idx="26412">
                  <c:v>0.184748</c:v>
                </c:pt>
                <c:pt idx="26413">
                  <c:v>0.18369199999999999</c:v>
                </c:pt>
                <c:pt idx="26414">
                  <c:v>0.182536</c:v>
                </c:pt>
                <c:pt idx="26415">
                  <c:v>0.18137300000000001</c:v>
                </c:pt>
                <c:pt idx="26416">
                  <c:v>0.18015500000000001</c:v>
                </c:pt>
                <c:pt idx="26417">
                  <c:v>0.17922299999999999</c:v>
                </c:pt>
                <c:pt idx="26418">
                  <c:v>0.17799200000000001</c:v>
                </c:pt>
                <c:pt idx="26419">
                  <c:v>0.17701800000000001</c:v>
                </c:pt>
                <c:pt idx="26420">
                  <c:v>0.175844</c:v>
                </c:pt>
                <c:pt idx="26421">
                  <c:v>0.174737</c:v>
                </c:pt>
                <c:pt idx="26422">
                  <c:v>0.17363700000000001</c:v>
                </c:pt>
                <c:pt idx="26423">
                  <c:v>0.17254800000000001</c:v>
                </c:pt>
                <c:pt idx="26424">
                  <c:v>0.171426</c:v>
                </c:pt>
                <c:pt idx="26425">
                  <c:v>0.17028299999999999</c:v>
                </c:pt>
                <c:pt idx="26426">
                  <c:v>0.16908100000000001</c:v>
                </c:pt>
                <c:pt idx="26427">
                  <c:v>0.167932</c:v>
                </c:pt>
                <c:pt idx="26428">
                  <c:v>0.166792</c:v>
                </c:pt>
                <c:pt idx="26429">
                  <c:v>0.16566700000000001</c:v>
                </c:pt>
                <c:pt idx="26430">
                  <c:v>0.16447700000000001</c:v>
                </c:pt>
                <c:pt idx="26431">
                  <c:v>0.1633</c:v>
                </c:pt>
                <c:pt idx="26432">
                  <c:v>0.16208700000000001</c:v>
                </c:pt>
                <c:pt idx="26433">
                  <c:v>0.16067799999999999</c:v>
                </c:pt>
                <c:pt idx="26434">
                  <c:v>0.15955900000000001</c:v>
                </c:pt>
                <c:pt idx="26435">
                  <c:v>0.15848499999999999</c:v>
                </c:pt>
                <c:pt idx="26436">
                  <c:v>0.157138</c:v>
                </c:pt>
                <c:pt idx="26437">
                  <c:v>0.15568399999999999</c:v>
                </c:pt>
                <c:pt idx="26438">
                  <c:v>0.15432999999999999</c:v>
                </c:pt>
                <c:pt idx="26439">
                  <c:v>0.15321100000000001</c:v>
                </c:pt>
                <c:pt idx="26440">
                  <c:v>0.15204999999999999</c:v>
                </c:pt>
                <c:pt idx="26441">
                  <c:v>0.15059900000000001</c:v>
                </c:pt>
                <c:pt idx="26442">
                  <c:v>0.14949599999999999</c:v>
                </c:pt>
                <c:pt idx="26443">
                  <c:v>0.14815200000000001</c:v>
                </c:pt>
                <c:pt idx="26444">
                  <c:v>0.14704800000000001</c:v>
                </c:pt>
                <c:pt idx="26445">
                  <c:v>0.145624</c:v>
                </c:pt>
                <c:pt idx="26446">
                  <c:v>0.14458599999999999</c:v>
                </c:pt>
                <c:pt idx="26447">
                  <c:v>0.143068</c:v>
                </c:pt>
                <c:pt idx="26448">
                  <c:v>0.142017</c:v>
                </c:pt>
                <c:pt idx="26449">
                  <c:v>0.14038400000000001</c:v>
                </c:pt>
                <c:pt idx="26450">
                  <c:v>0.13930000000000001</c:v>
                </c:pt>
                <c:pt idx="26451">
                  <c:v>0.13789599999999999</c:v>
                </c:pt>
                <c:pt idx="26452">
                  <c:v>0.13659499999999999</c:v>
                </c:pt>
                <c:pt idx="26453">
                  <c:v>0.13515099999999999</c:v>
                </c:pt>
                <c:pt idx="26454">
                  <c:v>0.133744</c:v>
                </c:pt>
                <c:pt idx="26455">
                  <c:v>0.13238800000000001</c:v>
                </c:pt>
                <c:pt idx="26456">
                  <c:v>0.13100500000000001</c:v>
                </c:pt>
                <c:pt idx="26457">
                  <c:v>0.12973499999999999</c:v>
                </c:pt>
                <c:pt idx="26458">
                  <c:v>0.12832199999999999</c:v>
                </c:pt>
                <c:pt idx="26459">
                  <c:v>0.12689700000000001</c:v>
                </c:pt>
                <c:pt idx="26460">
                  <c:v>0.12545000000000001</c:v>
                </c:pt>
                <c:pt idx="26461">
                  <c:v>0.12403699999999999</c:v>
                </c:pt>
                <c:pt idx="26462">
                  <c:v>0.122765</c:v>
                </c:pt>
                <c:pt idx="26463">
                  <c:v>0.12120499999999999</c:v>
                </c:pt>
                <c:pt idx="26464">
                  <c:v>0.119561</c:v>
                </c:pt>
                <c:pt idx="26465">
                  <c:v>0.118174</c:v>
                </c:pt>
                <c:pt idx="26466">
                  <c:v>0.116525</c:v>
                </c:pt>
                <c:pt idx="26467">
                  <c:v>0.115192</c:v>
                </c:pt>
                <c:pt idx="26468">
                  <c:v>0.113459</c:v>
                </c:pt>
                <c:pt idx="26469">
                  <c:v>0.11208700000000001</c:v>
                </c:pt>
                <c:pt idx="26470">
                  <c:v>0.110433</c:v>
                </c:pt>
                <c:pt idx="26471">
                  <c:v>0.108698</c:v>
                </c:pt>
                <c:pt idx="26472">
                  <c:v>0.107138</c:v>
                </c:pt>
                <c:pt idx="26473">
                  <c:v>0.105583</c:v>
                </c:pt>
                <c:pt idx="26474">
                  <c:v>0.104021</c:v>
                </c:pt>
                <c:pt idx="26475">
                  <c:v>0.102302</c:v>
                </c:pt>
                <c:pt idx="26476">
                  <c:v>0.10061</c:v>
                </c:pt>
                <c:pt idx="26477">
                  <c:v>9.8756300000000005E-2</c:v>
                </c:pt>
                <c:pt idx="26478">
                  <c:v>9.7298300000000004E-2</c:v>
                </c:pt>
                <c:pt idx="26479">
                  <c:v>9.5641900000000002E-2</c:v>
                </c:pt>
                <c:pt idx="26480">
                  <c:v>9.3931100000000003E-2</c:v>
                </c:pt>
                <c:pt idx="26481">
                  <c:v>9.1985300000000006E-2</c:v>
                </c:pt>
                <c:pt idx="26482">
                  <c:v>9.0324399999999999E-2</c:v>
                </c:pt>
                <c:pt idx="26483">
                  <c:v>8.8532E-2</c:v>
                </c:pt>
                <c:pt idx="26484">
                  <c:v>8.6821099999999998E-2</c:v>
                </c:pt>
                <c:pt idx="26485">
                  <c:v>8.5062700000000005E-2</c:v>
                </c:pt>
                <c:pt idx="26486">
                  <c:v>8.3154000000000006E-2</c:v>
                </c:pt>
                <c:pt idx="26487">
                  <c:v>8.1140100000000007E-2</c:v>
                </c:pt>
                <c:pt idx="26488">
                  <c:v>7.9383899999999993E-2</c:v>
                </c:pt>
                <c:pt idx="26489">
                  <c:v>7.7569600000000002E-2</c:v>
                </c:pt>
                <c:pt idx="26490">
                  <c:v>7.5481400000000004E-2</c:v>
                </c:pt>
                <c:pt idx="26491">
                  <c:v>7.3355699999999996E-2</c:v>
                </c:pt>
                <c:pt idx="26492">
                  <c:v>7.1428800000000001E-2</c:v>
                </c:pt>
                <c:pt idx="26493">
                  <c:v>6.9277099999999994E-2</c:v>
                </c:pt>
                <c:pt idx="26494">
                  <c:v>6.7400000000000002E-2</c:v>
                </c:pt>
                <c:pt idx="26495">
                  <c:v>6.5433099999999994E-2</c:v>
                </c:pt>
                <c:pt idx="26496">
                  <c:v>6.3314499999999996E-2</c:v>
                </c:pt>
                <c:pt idx="26497">
                  <c:v>6.0971999999999998E-2</c:v>
                </c:pt>
                <c:pt idx="26498">
                  <c:v>5.9023300000000001E-2</c:v>
                </c:pt>
                <c:pt idx="26499">
                  <c:v>5.7019500000000001E-2</c:v>
                </c:pt>
                <c:pt idx="26500">
                  <c:v>5.4807500000000002E-2</c:v>
                </c:pt>
                <c:pt idx="26501">
                  <c:v>5.2764699999999998E-2</c:v>
                </c:pt>
                <c:pt idx="26502">
                  <c:v>5.0265700000000003E-2</c:v>
                </c:pt>
                <c:pt idx="26503">
                  <c:v>4.8086799999999999E-2</c:v>
                </c:pt>
                <c:pt idx="26504">
                  <c:v>4.5861399999999997E-2</c:v>
                </c:pt>
                <c:pt idx="26505">
                  <c:v>4.3766300000000001E-2</c:v>
                </c:pt>
                <c:pt idx="26506">
                  <c:v>4.1324300000000001E-2</c:v>
                </c:pt>
                <c:pt idx="26507">
                  <c:v>3.90712E-2</c:v>
                </c:pt>
                <c:pt idx="26508">
                  <c:v>3.66229E-2</c:v>
                </c:pt>
                <c:pt idx="26509">
                  <c:v>3.4395000000000002E-2</c:v>
                </c:pt>
                <c:pt idx="26510">
                  <c:v>3.2076199999999999E-2</c:v>
                </c:pt>
                <c:pt idx="26511">
                  <c:v>2.9645700000000001E-2</c:v>
                </c:pt>
                <c:pt idx="26512">
                  <c:v>2.7326E-2</c:v>
                </c:pt>
                <c:pt idx="26513">
                  <c:v>2.4665900000000001E-2</c:v>
                </c:pt>
                <c:pt idx="26514">
                  <c:v>2.2348400000000001E-2</c:v>
                </c:pt>
                <c:pt idx="26515">
                  <c:v>2.00076E-2</c:v>
                </c:pt>
                <c:pt idx="26516">
                  <c:v>1.7480699999999998E-2</c:v>
                </c:pt>
                <c:pt idx="26517">
                  <c:v>1.5018500000000001E-2</c:v>
                </c:pt>
                <c:pt idx="26518">
                  <c:v>1.24622E-2</c:v>
                </c:pt>
                <c:pt idx="26519">
                  <c:v>9.9810799999999998E-3</c:v>
                </c:pt>
                <c:pt idx="26520">
                  <c:v>7.3307299999999997E-3</c:v>
                </c:pt>
                <c:pt idx="26521">
                  <c:v>4.9936800000000003E-3</c:v>
                </c:pt>
                <c:pt idx="26522">
                  <c:v>2.5027600000000001E-3</c:v>
                </c:pt>
                <c:pt idx="26523">
                  <c:v>-1.7121399999999999E-4</c:v>
                </c:pt>
                <c:pt idx="26524">
                  <c:v>-2.7206700000000001E-3</c:v>
                </c:pt>
                <c:pt idx="26525">
                  <c:v>-5.0614299999999996E-3</c:v>
                </c:pt>
                <c:pt idx="26526">
                  <c:v>-7.5979100000000003E-3</c:v>
                </c:pt>
                <c:pt idx="26527">
                  <c:v>-1.01032E-2</c:v>
                </c:pt>
                <c:pt idx="26528">
                  <c:v>-1.26111E-2</c:v>
                </c:pt>
                <c:pt idx="26529">
                  <c:v>-1.53016E-2</c:v>
                </c:pt>
                <c:pt idx="26530">
                  <c:v>-1.7691700000000001E-2</c:v>
                </c:pt>
                <c:pt idx="26531">
                  <c:v>-2.01601E-2</c:v>
                </c:pt>
                <c:pt idx="26532">
                  <c:v>-2.2605500000000001E-2</c:v>
                </c:pt>
                <c:pt idx="26533">
                  <c:v>-2.52258E-2</c:v>
                </c:pt>
                <c:pt idx="26534">
                  <c:v>-2.7720700000000001E-2</c:v>
                </c:pt>
                <c:pt idx="26535">
                  <c:v>-3.0444200000000001E-2</c:v>
                </c:pt>
                <c:pt idx="26536">
                  <c:v>-3.2569500000000001E-2</c:v>
                </c:pt>
                <c:pt idx="26537">
                  <c:v>-3.5169100000000002E-2</c:v>
                </c:pt>
                <c:pt idx="26538">
                  <c:v>-3.7731000000000001E-2</c:v>
                </c:pt>
                <c:pt idx="26539">
                  <c:v>-4.0188700000000001E-2</c:v>
                </c:pt>
                <c:pt idx="26540">
                  <c:v>-4.2732600000000003E-2</c:v>
                </c:pt>
                <c:pt idx="26541">
                  <c:v>-4.5220999999999997E-2</c:v>
                </c:pt>
                <c:pt idx="26542">
                  <c:v>-4.7641500000000003E-2</c:v>
                </c:pt>
                <c:pt idx="26543">
                  <c:v>-5.0154700000000003E-2</c:v>
                </c:pt>
                <c:pt idx="26544">
                  <c:v>-5.2779199999999998E-2</c:v>
                </c:pt>
                <c:pt idx="26545">
                  <c:v>-5.52582E-2</c:v>
                </c:pt>
                <c:pt idx="26546">
                  <c:v>-5.75962E-2</c:v>
                </c:pt>
                <c:pt idx="26547">
                  <c:v>-6.0063499999999999E-2</c:v>
                </c:pt>
                <c:pt idx="26548">
                  <c:v>-6.2410500000000001E-2</c:v>
                </c:pt>
                <c:pt idx="26549">
                  <c:v>-6.4911999999999997E-2</c:v>
                </c:pt>
                <c:pt idx="26550">
                  <c:v>-6.7226499999999995E-2</c:v>
                </c:pt>
                <c:pt idx="26551">
                  <c:v>-6.9659700000000005E-2</c:v>
                </c:pt>
                <c:pt idx="26552">
                  <c:v>-7.1781700000000004E-2</c:v>
                </c:pt>
                <c:pt idx="26553">
                  <c:v>-7.4094999999999994E-2</c:v>
                </c:pt>
                <c:pt idx="26554">
                  <c:v>-7.6430499999999998E-2</c:v>
                </c:pt>
                <c:pt idx="26555">
                  <c:v>-7.8606499999999996E-2</c:v>
                </c:pt>
                <c:pt idx="26556">
                  <c:v>-8.0941799999999994E-2</c:v>
                </c:pt>
                <c:pt idx="26557">
                  <c:v>-8.3021600000000001E-2</c:v>
                </c:pt>
                <c:pt idx="26558">
                  <c:v>-8.5275699999999996E-2</c:v>
                </c:pt>
                <c:pt idx="26559">
                  <c:v>-8.7366299999999994E-2</c:v>
                </c:pt>
                <c:pt idx="26560">
                  <c:v>-8.9441800000000002E-2</c:v>
                </c:pt>
                <c:pt idx="26561">
                  <c:v>-9.1636700000000001E-2</c:v>
                </c:pt>
                <c:pt idx="26562">
                  <c:v>-9.3756999999999993E-2</c:v>
                </c:pt>
                <c:pt idx="26563">
                  <c:v>-9.5644900000000005E-2</c:v>
                </c:pt>
                <c:pt idx="26564">
                  <c:v>-9.7645499999999996E-2</c:v>
                </c:pt>
                <c:pt idx="26565">
                  <c:v>-9.9664600000000006E-2</c:v>
                </c:pt>
                <c:pt idx="26566">
                  <c:v>-0.101544</c:v>
                </c:pt>
                <c:pt idx="26567">
                  <c:v>-0.103578</c:v>
                </c:pt>
                <c:pt idx="26568">
                  <c:v>-0.105417</c:v>
                </c:pt>
                <c:pt idx="26569">
                  <c:v>-0.107264</c:v>
                </c:pt>
                <c:pt idx="26570">
                  <c:v>-0.109116</c:v>
                </c:pt>
                <c:pt idx="26571">
                  <c:v>-0.111017</c:v>
                </c:pt>
                <c:pt idx="26572">
                  <c:v>-0.11285199999999999</c:v>
                </c:pt>
                <c:pt idx="26573">
                  <c:v>-0.114505</c:v>
                </c:pt>
                <c:pt idx="26574">
                  <c:v>-0.11633599999999999</c:v>
                </c:pt>
                <c:pt idx="26575">
                  <c:v>-0.117885</c:v>
                </c:pt>
                <c:pt idx="26576">
                  <c:v>-0.119536</c:v>
                </c:pt>
                <c:pt idx="26577">
                  <c:v>-0.121198</c:v>
                </c:pt>
                <c:pt idx="26578">
                  <c:v>-0.122836</c:v>
                </c:pt>
                <c:pt idx="26579">
                  <c:v>-0.124281</c:v>
                </c:pt>
                <c:pt idx="26580">
                  <c:v>-0.12582699999999999</c:v>
                </c:pt>
                <c:pt idx="26581">
                  <c:v>-0.12720100000000001</c:v>
                </c:pt>
                <c:pt idx="26582">
                  <c:v>-0.12875200000000001</c:v>
                </c:pt>
                <c:pt idx="26583">
                  <c:v>-0.13022</c:v>
                </c:pt>
                <c:pt idx="26584">
                  <c:v>-0.13161500000000001</c:v>
                </c:pt>
                <c:pt idx="26585">
                  <c:v>-0.13287399999999999</c:v>
                </c:pt>
                <c:pt idx="26586">
                  <c:v>-0.13414400000000001</c:v>
                </c:pt>
                <c:pt idx="26587">
                  <c:v>-0.13539000000000001</c:v>
                </c:pt>
                <c:pt idx="26588">
                  <c:v>-0.13659199999999999</c:v>
                </c:pt>
                <c:pt idx="26589">
                  <c:v>-0.137849</c:v>
                </c:pt>
                <c:pt idx="26590">
                  <c:v>-0.13885700000000001</c:v>
                </c:pt>
                <c:pt idx="26591">
                  <c:v>-0.139959</c:v>
                </c:pt>
                <c:pt idx="26592">
                  <c:v>-0.14075799999999999</c:v>
                </c:pt>
                <c:pt idx="26593">
                  <c:v>-0.14196400000000001</c:v>
                </c:pt>
                <c:pt idx="26594">
                  <c:v>-0.142789</c:v>
                </c:pt>
                <c:pt idx="26595">
                  <c:v>-0.143735</c:v>
                </c:pt>
                <c:pt idx="26596">
                  <c:v>-0.14439399999999999</c:v>
                </c:pt>
                <c:pt idx="26597">
                  <c:v>-0.145178</c:v>
                </c:pt>
                <c:pt idx="26598">
                  <c:v>-0.145847</c:v>
                </c:pt>
                <c:pt idx="26599">
                  <c:v>-0.14686399999999999</c:v>
                </c:pt>
                <c:pt idx="26600">
                  <c:v>-0.14718300000000001</c:v>
                </c:pt>
                <c:pt idx="26601">
                  <c:v>-0.14780699999999999</c:v>
                </c:pt>
                <c:pt idx="26602">
                  <c:v>-0.14844499999999999</c:v>
                </c:pt>
                <c:pt idx="26603">
                  <c:v>-0.14888999999999999</c:v>
                </c:pt>
                <c:pt idx="26604">
                  <c:v>-0.14941699999999999</c:v>
                </c:pt>
                <c:pt idx="26605">
                  <c:v>-0.149753</c:v>
                </c:pt>
                <c:pt idx="26606">
                  <c:v>-0.15021699999999999</c:v>
                </c:pt>
                <c:pt idx="26607">
                  <c:v>-0.15046599999999999</c:v>
                </c:pt>
                <c:pt idx="26608">
                  <c:v>-0.15082999999999999</c:v>
                </c:pt>
                <c:pt idx="26609">
                  <c:v>-0.15101800000000001</c:v>
                </c:pt>
                <c:pt idx="26610">
                  <c:v>-0.15131800000000001</c:v>
                </c:pt>
                <c:pt idx="26611">
                  <c:v>-0.15149699999999999</c:v>
                </c:pt>
                <c:pt idx="26612">
                  <c:v>-0.15138499999999999</c:v>
                </c:pt>
                <c:pt idx="26613">
                  <c:v>-0.15155199999999999</c:v>
                </c:pt>
                <c:pt idx="26614">
                  <c:v>-0.15145600000000001</c:v>
                </c:pt>
                <c:pt idx="26615">
                  <c:v>-0.151501</c:v>
                </c:pt>
                <c:pt idx="26616">
                  <c:v>-0.151421</c:v>
                </c:pt>
                <c:pt idx="26617">
                  <c:v>-0.151336</c:v>
                </c:pt>
                <c:pt idx="26618">
                  <c:v>-0.15107100000000001</c:v>
                </c:pt>
                <c:pt idx="26619">
                  <c:v>-0.15079200000000001</c:v>
                </c:pt>
                <c:pt idx="26620">
                  <c:v>-0.15062</c:v>
                </c:pt>
                <c:pt idx="26621">
                  <c:v>-0.15048500000000001</c:v>
                </c:pt>
                <c:pt idx="26622">
                  <c:v>-0.15034</c:v>
                </c:pt>
                <c:pt idx="26623">
                  <c:v>-0.14974199999999999</c:v>
                </c:pt>
                <c:pt idx="26624">
                  <c:v>-0.149585</c:v>
                </c:pt>
                <c:pt idx="26625">
                  <c:v>-0.14904800000000001</c:v>
                </c:pt>
                <c:pt idx="26626">
                  <c:v>-0.14871000000000001</c:v>
                </c:pt>
                <c:pt idx="26627">
                  <c:v>-0.148065</c:v>
                </c:pt>
                <c:pt idx="26628">
                  <c:v>-0.14763100000000001</c:v>
                </c:pt>
                <c:pt idx="26629">
                  <c:v>-0.147096</c:v>
                </c:pt>
                <c:pt idx="26630">
                  <c:v>-0.14641199999999999</c:v>
                </c:pt>
                <c:pt idx="26631">
                  <c:v>-0.145811</c:v>
                </c:pt>
                <c:pt idx="26632">
                  <c:v>-0.145094</c:v>
                </c:pt>
                <c:pt idx="26633">
                  <c:v>-0.14466100000000001</c:v>
                </c:pt>
                <c:pt idx="26634">
                  <c:v>-0.143758</c:v>
                </c:pt>
                <c:pt idx="26635">
                  <c:v>-0.14304600000000001</c:v>
                </c:pt>
                <c:pt idx="26636">
                  <c:v>-0.142147</c:v>
                </c:pt>
                <c:pt idx="26637">
                  <c:v>-0.14144999999999999</c:v>
                </c:pt>
                <c:pt idx="26638">
                  <c:v>-0.14077999999999999</c:v>
                </c:pt>
                <c:pt idx="26639">
                  <c:v>-0.13965900000000001</c:v>
                </c:pt>
                <c:pt idx="26640">
                  <c:v>-0.13889499999999999</c:v>
                </c:pt>
                <c:pt idx="26641">
                  <c:v>-0.13784199999999999</c:v>
                </c:pt>
                <c:pt idx="26642">
                  <c:v>-0.13697100000000001</c:v>
                </c:pt>
                <c:pt idx="26643">
                  <c:v>-0.136017</c:v>
                </c:pt>
                <c:pt idx="26644">
                  <c:v>-0.13503799999999999</c:v>
                </c:pt>
                <c:pt idx="26645">
                  <c:v>-0.134043</c:v>
                </c:pt>
                <c:pt idx="26646">
                  <c:v>-0.132744</c:v>
                </c:pt>
                <c:pt idx="26647">
                  <c:v>-0.131939</c:v>
                </c:pt>
                <c:pt idx="26648">
                  <c:v>-0.13084200000000001</c:v>
                </c:pt>
                <c:pt idx="26649">
                  <c:v>-0.129857</c:v>
                </c:pt>
                <c:pt idx="26650">
                  <c:v>-0.12853700000000001</c:v>
                </c:pt>
                <c:pt idx="26651">
                  <c:v>-0.12750300000000001</c:v>
                </c:pt>
                <c:pt idx="26652">
                  <c:v>-0.12647</c:v>
                </c:pt>
                <c:pt idx="26653">
                  <c:v>-0.125362</c:v>
                </c:pt>
                <c:pt idx="26654">
                  <c:v>-0.124455</c:v>
                </c:pt>
                <c:pt idx="26655">
                  <c:v>-0.123082</c:v>
                </c:pt>
                <c:pt idx="26656">
                  <c:v>-0.122044</c:v>
                </c:pt>
                <c:pt idx="26657">
                  <c:v>-0.120749</c:v>
                </c:pt>
                <c:pt idx="26658">
                  <c:v>-0.119822</c:v>
                </c:pt>
                <c:pt idx="26659">
                  <c:v>-0.118585</c:v>
                </c:pt>
                <c:pt idx="26660">
                  <c:v>-0.117275</c:v>
                </c:pt>
                <c:pt idx="26661">
                  <c:v>-0.116148</c:v>
                </c:pt>
                <c:pt idx="26662">
                  <c:v>-0.114847</c:v>
                </c:pt>
                <c:pt idx="26663">
                  <c:v>-0.113708</c:v>
                </c:pt>
                <c:pt idx="26664">
                  <c:v>-0.11234</c:v>
                </c:pt>
                <c:pt idx="26665">
                  <c:v>-0.111177</c:v>
                </c:pt>
                <c:pt idx="26666">
                  <c:v>-0.10978300000000001</c:v>
                </c:pt>
                <c:pt idx="26667">
                  <c:v>-0.108541</c:v>
                </c:pt>
                <c:pt idx="26668">
                  <c:v>-0.107275</c:v>
                </c:pt>
                <c:pt idx="26669">
                  <c:v>-0.10584499999999999</c:v>
                </c:pt>
                <c:pt idx="26670">
                  <c:v>-0.10471</c:v>
                </c:pt>
                <c:pt idx="26671">
                  <c:v>-0.103255</c:v>
                </c:pt>
                <c:pt idx="26672">
                  <c:v>-0.102039</c:v>
                </c:pt>
                <c:pt idx="26673">
                  <c:v>-0.10063800000000001</c:v>
                </c:pt>
                <c:pt idx="26674">
                  <c:v>-9.9371000000000001E-2</c:v>
                </c:pt>
                <c:pt idx="26675">
                  <c:v>-9.8137199999999994E-2</c:v>
                </c:pt>
                <c:pt idx="26676">
                  <c:v>-9.6779900000000002E-2</c:v>
                </c:pt>
                <c:pt idx="26677">
                  <c:v>-9.5439899999999994E-2</c:v>
                </c:pt>
                <c:pt idx="26678">
                  <c:v>-9.4013399999999997E-2</c:v>
                </c:pt>
                <c:pt idx="26679">
                  <c:v>-9.2790399999999995E-2</c:v>
                </c:pt>
                <c:pt idx="26680">
                  <c:v>-9.1291700000000003E-2</c:v>
                </c:pt>
                <c:pt idx="26681">
                  <c:v>-9.0031799999999995E-2</c:v>
                </c:pt>
                <c:pt idx="26682">
                  <c:v>-8.85132E-2</c:v>
                </c:pt>
                <c:pt idx="26683">
                  <c:v>-8.7127599999999999E-2</c:v>
                </c:pt>
                <c:pt idx="26684">
                  <c:v>-8.5675500000000002E-2</c:v>
                </c:pt>
                <c:pt idx="26685">
                  <c:v>-8.4302100000000005E-2</c:v>
                </c:pt>
                <c:pt idx="26686">
                  <c:v>-8.2965200000000003E-2</c:v>
                </c:pt>
                <c:pt idx="26687">
                  <c:v>-8.1537100000000001E-2</c:v>
                </c:pt>
                <c:pt idx="26688">
                  <c:v>-8.0119099999999999E-2</c:v>
                </c:pt>
                <c:pt idx="26689">
                  <c:v>-7.8665399999999996E-2</c:v>
                </c:pt>
                <c:pt idx="26690">
                  <c:v>-7.7375899999999997E-2</c:v>
                </c:pt>
                <c:pt idx="26691">
                  <c:v>-7.5828900000000005E-2</c:v>
                </c:pt>
                <c:pt idx="26692">
                  <c:v>-7.4618699999999996E-2</c:v>
                </c:pt>
                <c:pt idx="26693">
                  <c:v>-7.2877899999999995E-2</c:v>
                </c:pt>
                <c:pt idx="26694">
                  <c:v>-7.1542099999999997E-2</c:v>
                </c:pt>
                <c:pt idx="26695">
                  <c:v>-7.0023699999999994E-2</c:v>
                </c:pt>
                <c:pt idx="26696">
                  <c:v>-6.8628099999999997E-2</c:v>
                </c:pt>
                <c:pt idx="26697">
                  <c:v>-6.71794E-2</c:v>
                </c:pt>
                <c:pt idx="26698">
                  <c:v>-6.5621299999999994E-2</c:v>
                </c:pt>
                <c:pt idx="26699">
                  <c:v>-6.4178700000000005E-2</c:v>
                </c:pt>
                <c:pt idx="26700">
                  <c:v>-6.2721299999999994E-2</c:v>
                </c:pt>
                <c:pt idx="26701">
                  <c:v>-6.1308799999999997E-2</c:v>
                </c:pt>
                <c:pt idx="26702">
                  <c:v>-5.9725399999999998E-2</c:v>
                </c:pt>
                <c:pt idx="26703">
                  <c:v>-5.83657E-2</c:v>
                </c:pt>
                <c:pt idx="26704">
                  <c:v>-5.6775899999999997E-2</c:v>
                </c:pt>
                <c:pt idx="26705">
                  <c:v>-5.52396E-2</c:v>
                </c:pt>
                <c:pt idx="26706">
                  <c:v>-5.3720999999999998E-2</c:v>
                </c:pt>
                <c:pt idx="26707">
                  <c:v>-5.2398699999999999E-2</c:v>
                </c:pt>
                <c:pt idx="26708">
                  <c:v>-5.0853099999999998E-2</c:v>
                </c:pt>
                <c:pt idx="26709">
                  <c:v>-4.9092799999999999E-2</c:v>
                </c:pt>
                <c:pt idx="26710">
                  <c:v>-4.7841399999999999E-2</c:v>
                </c:pt>
                <c:pt idx="26711">
                  <c:v>-4.6205299999999998E-2</c:v>
                </c:pt>
                <c:pt idx="26712">
                  <c:v>-4.4681499999999999E-2</c:v>
                </c:pt>
                <c:pt idx="26713">
                  <c:v>-4.3125400000000001E-2</c:v>
                </c:pt>
                <c:pt idx="26714">
                  <c:v>-4.1478800000000003E-2</c:v>
                </c:pt>
                <c:pt idx="26715">
                  <c:v>-3.9995900000000001E-2</c:v>
                </c:pt>
                <c:pt idx="26716">
                  <c:v>-3.8291100000000002E-2</c:v>
                </c:pt>
                <c:pt idx="26717">
                  <c:v>-3.6848699999999998E-2</c:v>
                </c:pt>
                <c:pt idx="26718">
                  <c:v>-3.5032899999999999E-2</c:v>
                </c:pt>
                <c:pt idx="26719">
                  <c:v>-3.3672199999999999E-2</c:v>
                </c:pt>
                <c:pt idx="26720">
                  <c:v>-3.19481E-2</c:v>
                </c:pt>
                <c:pt idx="26721">
                  <c:v>-3.0381499999999999E-2</c:v>
                </c:pt>
                <c:pt idx="26722">
                  <c:v>-2.8694999999999998E-2</c:v>
                </c:pt>
                <c:pt idx="26723">
                  <c:v>-2.7107599999999999E-2</c:v>
                </c:pt>
                <c:pt idx="26724">
                  <c:v>-2.5685800000000002E-2</c:v>
                </c:pt>
                <c:pt idx="26725">
                  <c:v>-2.38639E-2</c:v>
                </c:pt>
                <c:pt idx="26726">
                  <c:v>-2.2520600000000002E-2</c:v>
                </c:pt>
                <c:pt idx="26727">
                  <c:v>-2.0776900000000001E-2</c:v>
                </c:pt>
                <c:pt idx="26728">
                  <c:v>-1.9154299999999999E-2</c:v>
                </c:pt>
                <c:pt idx="26729">
                  <c:v>-1.7710699999999999E-2</c:v>
                </c:pt>
                <c:pt idx="26730">
                  <c:v>-1.6091500000000002E-2</c:v>
                </c:pt>
                <c:pt idx="26731">
                  <c:v>-1.4471899999999999E-2</c:v>
                </c:pt>
                <c:pt idx="26732">
                  <c:v>-1.26E-2</c:v>
                </c:pt>
                <c:pt idx="26733">
                  <c:v>-1.11278E-2</c:v>
                </c:pt>
                <c:pt idx="26734">
                  <c:v>-9.4798699999999996E-3</c:v>
                </c:pt>
                <c:pt idx="26735">
                  <c:v>-7.8861699999999996E-3</c:v>
                </c:pt>
                <c:pt idx="26736">
                  <c:v>-6.05932E-3</c:v>
                </c:pt>
                <c:pt idx="26737">
                  <c:v>-4.50579E-3</c:v>
                </c:pt>
                <c:pt idx="26738">
                  <c:v>-2.7694E-3</c:v>
                </c:pt>
                <c:pt idx="26739">
                  <c:v>-1.07296E-3</c:v>
                </c:pt>
                <c:pt idx="26740">
                  <c:v>3.4235599999999999E-4</c:v>
                </c:pt>
                <c:pt idx="26741">
                  <c:v>2.04221E-3</c:v>
                </c:pt>
                <c:pt idx="26742">
                  <c:v>3.76656E-3</c:v>
                </c:pt>
                <c:pt idx="26743">
                  <c:v>5.4653799999999997E-3</c:v>
                </c:pt>
                <c:pt idx="26744">
                  <c:v>6.9553499999999999E-3</c:v>
                </c:pt>
                <c:pt idx="26745">
                  <c:v>8.6354599999999993E-3</c:v>
                </c:pt>
                <c:pt idx="26746">
                  <c:v>1.0179499999999999E-2</c:v>
                </c:pt>
                <c:pt idx="26747">
                  <c:v>1.1990300000000001E-2</c:v>
                </c:pt>
                <c:pt idx="26748">
                  <c:v>1.35312E-2</c:v>
                </c:pt>
                <c:pt idx="26749">
                  <c:v>1.51614E-2</c:v>
                </c:pt>
                <c:pt idx="26750">
                  <c:v>1.6739199999999999E-2</c:v>
                </c:pt>
                <c:pt idx="26751">
                  <c:v>1.8335500000000001E-2</c:v>
                </c:pt>
                <c:pt idx="26752">
                  <c:v>2.0031799999999999E-2</c:v>
                </c:pt>
                <c:pt idx="26753">
                  <c:v>2.16359E-2</c:v>
                </c:pt>
                <c:pt idx="26754">
                  <c:v>2.33458E-2</c:v>
                </c:pt>
                <c:pt idx="26755">
                  <c:v>2.4919E-2</c:v>
                </c:pt>
                <c:pt idx="26756">
                  <c:v>2.6375200000000001E-2</c:v>
                </c:pt>
                <c:pt idx="26757">
                  <c:v>2.80748E-2</c:v>
                </c:pt>
                <c:pt idx="26758">
                  <c:v>2.9687399999999999E-2</c:v>
                </c:pt>
                <c:pt idx="26759">
                  <c:v>3.1412099999999998E-2</c:v>
                </c:pt>
                <c:pt idx="26760">
                  <c:v>3.2907699999999998E-2</c:v>
                </c:pt>
                <c:pt idx="26761">
                  <c:v>3.44181E-2</c:v>
                </c:pt>
                <c:pt idx="26762">
                  <c:v>3.6010100000000003E-2</c:v>
                </c:pt>
                <c:pt idx="26763">
                  <c:v>3.7892299999999997E-2</c:v>
                </c:pt>
                <c:pt idx="26764">
                  <c:v>3.9364700000000002E-2</c:v>
                </c:pt>
                <c:pt idx="26765">
                  <c:v>4.0908E-2</c:v>
                </c:pt>
                <c:pt idx="26766">
                  <c:v>4.2352800000000003E-2</c:v>
                </c:pt>
                <c:pt idx="26767">
                  <c:v>4.3971200000000002E-2</c:v>
                </c:pt>
                <c:pt idx="26768">
                  <c:v>4.5626899999999998E-2</c:v>
                </c:pt>
                <c:pt idx="26769">
                  <c:v>4.6947999999999997E-2</c:v>
                </c:pt>
                <c:pt idx="26770">
                  <c:v>4.8673899999999999E-2</c:v>
                </c:pt>
                <c:pt idx="26771">
                  <c:v>4.9892899999999997E-2</c:v>
                </c:pt>
                <c:pt idx="26772">
                  <c:v>5.15054E-2</c:v>
                </c:pt>
                <c:pt idx="26773">
                  <c:v>5.28502E-2</c:v>
                </c:pt>
                <c:pt idx="26774">
                  <c:v>5.4667399999999998E-2</c:v>
                </c:pt>
                <c:pt idx="26775">
                  <c:v>5.60931E-2</c:v>
                </c:pt>
                <c:pt idx="26776">
                  <c:v>5.7553300000000002E-2</c:v>
                </c:pt>
                <c:pt idx="26777">
                  <c:v>5.9009600000000002E-2</c:v>
                </c:pt>
                <c:pt idx="26778">
                  <c:v>6.0574900000000001E-2</c:v>
                </c:pt>
                <c:pt idx="26779">
                  <c:v>6.1993600000000003E-2</c:v>
                </c:pt>
                <c:pt idx="26780">
                  <c:v>6.3408199999999998E-2</c:v>
                </c:pt>
                <c:pt idx="26781">
                  <c:v>6.5103599999999998E-2</c:v>
                </c:pt>
                <c:pt idx="26782">
                  <c:v>6.6286399999999995E-2</c:v>
                </c:pt>
                <c:pt idx="26783">
                  <c:v>6.77146E-2</c:v>
                </c:pt>
                <c:pt idx="26784">
                  <c:v>6.9083199999999997E-2</c:v>
                </c:pt>
                <c:pt idx="26785">
                  <c:v>7.0527300000000001E-2</c:v>
                </c:pt>
                <c:pt idx="26786">
                  <c:v>7.1843299999999999E-2</c:v>
                </c:pt>
                <c:pt idx="26787">
                  <c:v>7.3097300000000004E-2</c:v>
                </c:pt>
                <c:pt idx="26788">
                  <c:v>7.4299100000000007E-2</c:v>
                </c:pt>
                <c:pt idx="26789">
                  <c:v>7.5677099999999997E-2</c:v>
                </c:pt>
                <c:pt idx="26790">
                  <c:v>7.7016899999999999E-2</c:v>
                </c:pt>
                <c:pt idx="26791">
                  <c:v>7.8315999999999997E-2</c:v>
                </c:pt>
                <c:pt idx="26792">
                  <c:v>7.9493999999999995E-2</c:v>
                </c:pt>
                <c:pt idx="26793">
                  <c:v>8.0589400000000005E-2</c:v>
                </c:pt>
                <c:pt idx="26794">
                  <c:v>8.2009200000000004E-2</c:v>
                </c:pt>
                <c:pt idx="26795">
                  <c:v>8.3207500000000004E-2</c:v>
                </c:pt>
                <c:pt idx="26796">
                  <c:v>8.4461900000000006E-2</c:v>
                </c:pt>
                <c:pt idx="26797">
                  <c:v>8.5773299999999997E-2</c:v>
                </c:pt>
                <c:pt idx="26798">
                  <c:v>8.68086E-2</c:v>
                </c:pt>
                <c:pt idx="26799">
                  <c:v>8.8053400000000004E-2</c:v>
                </c:pt>
                <c:pt idx="26800">
                  <c:v>8.9171799999999996E-2</c:v>
                </c:pt>
                <c:pt idx="26801">
                  <c:v>9.0258500000000005E-2</c:v>
                </c:pt>
                <c:pt idx="26802">
                  <c:v>9.14238E-2</c:v>
                </c:pt>
                <c:pt idx="26803">
                  <c:v>9.2387399999999995E-2</c:v>
                </c:pt>
                <c:pt idx="26804">
                  <c:v>9.3599299999999996E-2</c:v>
                </c:pt>
                <c:pt idx="26805">
                  <c:v>9.4350199999999995E-2</c:v>
                </c:pt>
                <c:pt idx="26806">
                  <c:v>9.5481800000000006E-2</c:v>
                </c:pt>
                <c:pt idx="26807">
                  <c:v>9.6465700000000001E-2</c:v>
                </c:pt>
                <c:pt idx="26808">
                  <c:v>9.7468299999999994E-2</c:v>
                </c:pt>
                <c:pt idx="26809">
                  <c:v>9.8278299999999999E-2</c:v>
                </c:pt>
                <c:pt idx="26810">
                  <c:v>9.9173700000000004E-2</c:v>
                </c:pt>
                <c:pt idx="26811">
                  <c:v>0.100047</c:v>
                </c:pt>
                <c:pt idx="26812">
                  <c:v>0.100927</c:v>
                </c:pt>
                <c:pt idx="26813">
                  <c:v>0.102018</c:v>
                </c:pt>
                <c:pt idx="26814">
                  <c:v>0.102614</c:v>
                </c:pt>
                <c:pt idx="26815">
                  <c:v>0.10355300000000001</c:v>
                </c:pt>
                <c:pt idx="26816">
                  <c:v>0.10430399999999999</c:v>
                </c:pt>
                <c:pt idx="26817">
                  <c:v>0.105243</c:v>
                </c:pt>
                <c:pt idx="26818">
                  <c:v>0.105878</c:v>
                </c:pt>
                <c:pt idx="26819">
                  <c:v>0.10671</c:v>
                </c:pt>
                <c:pt idx="26820">
                  <c:v>0.107323</c:v>
                </c:pt>
                <c:pt idx="26821">
                  <c:v>0.108013</c:v>
                </c:pt>
                <c:pt idx="26822">
                  <c:v>0.108735</c:v>
                </c:pt>
                <c:pt idx="26823">
                  <c:v>0.10934199999999999</c:v>
                </c:pt>
                <c:pt idx="26824">
                  <c:v>0.110072</c:v>
                </c:pt>
                <c:pt idx="26825">
                  <c:v>0.11032</c:v>
                </c:pt>
                <c:pt idx="26826">
                  <c:v>0.111138</c:v>
                </c:pt>
                <c:pt idx="26827">
                  <c:v>0.11154</c:v>
                </c:pt>
                <c:pt idx="26828">
                  <c:v>0.11207</c:v>
                </c:pt>
                <c:pt idx="26829">
                  <c:v>0.112639</c:v>
                </c:pt>
                <c:pt idx="26830">
                  <c:v>0.11306099999999999</c:v>
                </c:pt>
                <c:pt idx="26831">
                  <c:v>0.113416</c:v>
                </c:pt>
                <c:pt idx="26832">
                  <c:v>0.11390500000000001</c:v>
                </c:pt>
                <c:pt idx="26833">
                  <c:v>0.114344</c:v>
                </c:pt>
                <c:pt idx="26834">
                  <c:v>0.11475200000000001</c:v>
                </c:pt>
                <c:pt idx="26835">
                  <c:v>0.115194</c:v>
                </c:pt>
                <c:pt idx="26836">
                  <c:v>0.11552999999999999</c:v>
                </c:pt>
                <c:pt idx="26837">
                  <c:v>0.115881</c:v>
                </c:pt>
                <c:pt idx="26838">
                  <c:v>0.116171</c:v>
                </c:pt>
                <c:pt idx="26839">
                  <c:v>0.116507</c:v>
                </c:pt>
                <c:pt idx="26840">
                  <c:v>0.116938</c:v>
                </c:pt>
                <c:pt idx="26841">
                  <c:v>0.116922</c:v>
                </c:pt>
                <c:pt idx="26842">
                  <c:v>0.117339</c:v>
                </c:pt>
                <c:pt idx="26843">
                  <c:v>0.11758200000000001</c:v>
                </c:pt>
                <c:pt idx="26844">
                  <c:v>0.117726</c:v>
                </c:pt>
                <c:pt idx="26845">
                  <c:v>0.117837</c:v>
                </c:pt>
                <c:pt idx="26846">
                  <c:v>0.11805599999999999</c:v>
                </c:pt>
                <c:pt idx="26847">
                  <c:v>0.11826299999999999</c:v>
                </c:pt>
                <c:pt idx="26848">
                  <c:v>0.11829000000000001</c:v>
                </c:pt>
                <c:pt idx="26849">
                  <c:v>0.11856800000000001</c:v>
                </c:pt>
                <c:pt idx="26850">
                  <c:v>0.118773</c:v>
                </c:pt>
                <c:pt idx="26851">
                  <c:v>0.11884500000000001</c:v>
                </c:pt>
                <c:pt idx="26852">
                  <c:v>0.118963</c:v>
                </c:pt>
                <c:pt idx="26853">
                  <c:v>0.11916599999999999</c:v>
                </c:pt>
                <c:pt idx="26854">
                  <c:v>0.11920500000000001</c:v>
                </c:pt>
                <c:pt idx="26855">
                  <c:v>0.119422</c:v>
                </c:pt>
                <c:pt idx="26856">
                  <c:v>0.11955200000000001</c:v>
                </c:pt>
                <c:pt idx="26857">
                  <c:v>0.119432</c:v>
                </c:pt>
                <c:pt idx="26858">
                  <c:v>0.119521</c:v>
                </c:pt>
                <c:pt idx="26859">
                  <c:v>0.119702</c:v>
                </c:pt>
                <c:pt idx="26860">
                  <c:v>0.119835</c:v>
                </c:pt>
                <c:pt idx="26861">
                  <c:v>0.119835</c:v>
                </c:pt>
                <c:pt idx="26862">
                  <c:v>0.119697</c:v>
                </c:pt>
                <c:pt idx="26863">
                  <c:v>0.1198</c:v>
                </c:pt>
                <c:pt idx="26864">
                  <c:v>0.11987399999999999</c:v>
                </c:pt>
                <c:pt idx="26865">
                  <c:v>0.11983099999999999</c:v>
                </c:pt>
                <c:pt idx="26866">
                  <c:v>0.119904</c:v>
                </c:pt>
                <c:pt idx="26867">
                  <c:v>0.12002599999999999</c:v>
                </c:pt>
                <c:pt idx="26868">
                  <c:v>0.119801</c:v>
                </c:pt>
                <c:pt idx="26869">
                  <c:v>0.119947</c:v>
                </c:pt>
                <c:pt idx="26870">
                  <c:v>0.119867</c:v>
                </c:pt>
                <c:pt idx="26871">
                  <c:v>0.120187</c:v>
                </c:pt>
                <c:pt idx="26872">
                  <c:v>0.120189</c:v>
                </c:pt>
                <c:pt idx="26873">
                  <c:v>0.11995400000000001</c:v>
                </c:pt>
                <c:pt idx="26874">
                  <c:v>0.120134</c:v>
                </c:pt>
                <c:pt idx="26875">
                  <c:v>0.120097</c:v>
                </c:pt>
                <c:pt idx="26876">
                  <c:v>0.120257</c:v>
                </c:pt>
                <c:pt idx="26877">
                  <c:v>0.120166</c:v>
                </c:pt>
                <c:pt idx="26878">
                  <c:v>0.120125</c:v>
                </c:pt>
                <c:pt idx="26879">
                  <c:v>0.120126</c:v>
                </c:pt>
                <c:pt idx="26880">
                  <c:v>0.120194</c:v>
                </c:pt>
                <c:pt idx="26881">
                  <c:v>0.120144</c:v>
                </c:pt>
                <c:pt idx="26882">
                  <c:v>0.120392</c:v>
                </c:pt>
                <c:pt idx="26883">
                  <c:v>0.120402</c:v>
                </c:pt>
                <c:pt idx="26884">
                  <c:v>0.12019000000000001</c:v>
                </c:pt>
                <c:pt idx="26885">
                  <c:v>0.120556</c:v>
                </c:pt>
                <c:pt idx="26886">
                  <c:v>0.120436</c:v>
                </c:pt>
                <c:pt idx="26887">
                  <c:v>0.120795</c:v>
                </c:pt>
                <c:pt idx="26888">
                  <c:v>0.12071900000000001</c:v>
                </c:pt>
                <c:pt idx="26889">
                  <c:v>0.12087299999999999</c:v>
                </c:pt>
                <c:pt idx="26890">
                  <c:v>0.121027</c:v>
                </c:pt>
                <c:pt idx="26891">
                  <c:v>0.121115</c:v>
                </c:pt>
                <c:pt idx="26892">
                  <c:v>0.121451</c:v>
                </c:pt>
                <c:pt idx="26893">
                  <c:v>0.12150900000000001</c:v>
                </c:pt>
                <c:pt idx="26894">
                  <c:v>0.121668</c:v>
                </c:pt>
                <c:pt idx="26895">
                  <c:v>0.121652</c:v>
                </c:pt>
                <c:pt idx="26896">
                  <c:v>0.121806</c:v>
                </c:pt>
                <c:pt idx="26897">
                  <c:v>0.12185</c:v>
                </c:pt>
                <c:pt idx="26898">
                  <c:v>0.12214</c:v>
                </c:pt>
                <c:pt idx="26899">
                  <c:v>0.122269</c:v>
                </c:pt>
                <c:pt idx="26900">
                  <c:v>0.12220499999999999</c:v>
                </c:pt>
                <c:pt idx="26901">
                  <c:v>0.12237099999999999</c:v>
                </c:pt>
                <c:pt idx="26902">
                  <c:v>0.122694</c:v>
                </c:pt>
                <c:pt idx="26903">
                  <c:v>0.122839</c:v>
                </c:pt>
                <c:pt idx="26904">
                  <c:v>0.123032</c:v>
                </c:pt>
                <c:pt idx="26905">
                  <c:v>0.123248</c:v>
                </c:pt>
                <c:pt idx="26906">
                  <c:v>0.1234</c:v>
                </c:pt>
                <c:pt idx="26907">
                  <c:v>0.123742</c:v>
                </c:pt>
                <c:pt idx="26908">
                  <c:v>0.123959</c:v>
                </c:pt>
                <c:pt idx="26909">
                  <c:v>0.12429999999999999</c:v>
                </c:pt>
                <c:pt idx="26910">
                  <c:v>0.12458900000000001</c:v>
                </c:pt>
                <c:pt idx="26911">
                  <c:v>0.124579</c:v>
                </c:pt>
                <c:pt idx="26912">
                  <c:v>0.12509500000000001</c:v>
                </c:pt>
                <c:pt idx="26913">
                  <c:v>0.125443</c:v>
                </c:pt>
                <c:pt idx="26914">
                  <c:v>0.12592999999999999</c:v>
                </c:pt>
                <c:pt idx="26915">
                  <c:v>0.12614900000000001</c:v>
                </c:pt>
                <c:pt idx="26916">
                  <c:v>0.126468</c:v>
                </c:pt>
                <c:pt idx="26917">
                  <c:v>0.126828</c:v>
                </c:pt>
                <c:pt idx="26918">
                  <c:v>0.12737200000000001</c:v>
                </c:pt>
                <c:pt idx="26919">
                  <c:v>0.12764500000000001</c:v>
                </c:pt>
                <c:pt idx="26920">
                  <c:v>0.128107</c:v>
                </c:pt>
                <c:pt idx="26921">
                  <c:v>0.128411</c:v>
                </c:pt>
                <c:pt idx="26922">
                  <c:v>0.12881699999999999</c:v>
                </c:pt>
                <c:pt idx="26923">
                  <c:v>0.129077</c:v>
                </c:pt>
                <c:pt idx="26924">
                  <c:v>0.12967899999999999</c:v>
                </c:pt>
                <c:pt idx="26925">
                  <c:v>0.12995899999999999</c:v>
                </c:pt>
                <c:pt idx="26926">
                  <c:v>0.13053100000000001</c:v>
                </c:pt>
                <c:pt idx="26927">
                  <c:v>0.13062099999999999</c:v>
                </c:pt>
                <c:pt idx="26928">
                  <c:v>0.13120599999999999</c:v>
                </c:pt>
                <c:pt idx="26929">
                  <c:v>0.131687</c:v>
                </c:pt>
                <c:pt idx="26930">
                  <c:v>0.132165</c:v>
                </c:pt>
                <c:pt idx="26931">
                  <c:v>0.13278300000000001</c:v>
                </c:pt>
                <c:pt idx="26932">
                  <c:v>0.13302600000000001</c:v>
                </c:pt>
                <c:pt idx="26933">
                  <c:v>0.13368099999999999</c:v>
                </c:pt>
                <c:pt idx="26934">
                  <c:v>0.13419800000000001</c:v>
                </c:pt>
                <c:pt idx="26935">
                  <c:v>0.13478999999999999</c:v>
                </c:pt>
                <c:pt idx="26936">
                  <c:v>0.135049</c:v>
                </c:pt>
                <c:pt idx="26937">
                  <c:v>0.135689</c:v>
                </c:pt>
                <c:pt idx="26938">
                  <c:v>0.13608300000000001</c:v>
                </c:pt>
                <c:pt idx="26939">
                  <c:v>0.13667799999999999</c:v>
                </c:pt>
                <c:pt idx="26940">
                  <c:v>0.13733300000000001</c:v>
                </c:pt>
                <c:pt idx="26941">
                  <c:v>0.13777800000000001</c:v>
                </c:pt>
                <c:pt idx="26942">
                  <c:v>0.13823299999999999</c:v>
                </c:pt>
                <c:pt idx="26943">
                  <c:v>0.13854</c:v>
                </c:pt>
                <c:pt idx="26944">
                  <c:v>0.13922899999999999</c:v>
                </c:pt>
                <c:pt idx="26945">
                  <c:v>0.139796</c:v>
                </c:pt>
                <c:pt idx="26946">
                  <c:v>0.14027999999999999</c:v>
                </c:pt>
                <c:pt idx="26947">
                  <c:v>0.14064699999999999</c:v>
                </c:pt>
                <c:pt idx="26948">
                  <c:v>0.14108599999999999</c:v>
                </c:pt>
                <c:pt idx="26949">
                  <c:v>0.141738</c:v>
                </c:pt>
                <c:pt idx="26950">
                  <c:v>0.14201800000000001</c:v>
                </c:pt>
                <c:pt idx="26951">
                  <c:v>0.142757</c:v>
                </c:pt>
                <c:pt idx="26952">
                  <c:v>0.14307400000000001</c:v>
                </c:pt>
                <c:pt idx="26953">
                  <c:v>0.14365</c:v>
                </c:pt>
                <c:pt idx="26954">
                  <c:v>0.144066</c:v>
                </c:pt>
                <c:pt idx="26955">
                  <c:v>0.14446400000000001</c:v>
                </c:pt>
                <c:pt idx="26956">
                  <c:v>0.144979</c:v>
                </c:pt>
                <c:pt idx="26957">
                  <c:v>0.145263</c:v>
                </c:pt>
                <c:pt idx="26958">
                  <c:v>0.145703</c:v>
                </c:pt>
                <c:pt idx="26959">
                  <c:v>0.14604800000000001</c:v>
                </c:pt>
                <c:pt idx="26960">
                  <c:v>0.146263</c:v>
                </c:pt>
                <c:pt idx="26961">
                  <c:v>0.14668400000000001</c:v>
                </c:pt>
                <c:pt idx="26962">
                  <c:v>0.14693999999999999</c:v>
                </c:pt>
                <c:pt idx="26963">
                  <c:v>0.14735300000000001</c:v>
                </c:pt>
                <c:pt idx="26964">
                  <c:v>0.147367</c:v>
                </c:pt>
                <c:pt idx="26965">
                  <c:v>0.147729</c:v>
                </c:pt>
                <c:pt idx="26966">
                  <c:v>0.14796999999999999</c:v>
                </c:pt>
                <c:pt idx="26967">
                  <c:v>0.14844499999999999</c:v>
                </c:pt>
                <c:pt idx="26968">
                  <c:v>0.148448</c:v>
                </c:pt>
                <c:pt idx="26969">
                  <c:v>0.14884800000000001</c:v>
                </c:pt>
                <c:pt idx="26970">
                  <c:v>0.14894199999999999</c:v>
                </c:pt>
                <c:pt idx="26971">
                  <c:v>0.14918500000000001</c:v>
                </c:pt>
                <c:pt idx="26972">
                  <c:v>0.149288</c:v>
                </c:pt>
                <c:pt idx="26973">
                  <c:v>0.149672</c:v>
                </c:pt>
                <c:pt idx="26974">
                  <c:v>0.149703</c:v>
                </c:pt>
                <c:pt idx="26975">
                  <c:v>0.149646</c:v>
                </c:pt>
                <c:pt idx="26976">
                  <c:v>0.14977599999999999</c:v>
                </c:pt>
                <c:pt idx="26977">
                  <c:v>0.14973700000000001</c:v>
                </c:pt>
                <c:pt idx="26978">
                  <c:v>0.149837</c:v>
                </c:pt>
                <c:pt idx="26979">
                  <c:v>0.14979899999999999</c:v>
                </c:pt>
                <c:pt idx="26980">
                  <c:v>0.14969199999999999</c:v>
                </c:pt>
                <c:pt idx="26981">
                  <c:v>0.14965400000000001</c:v>
                </c:pt>
                <c:pt idx="26982">
                  <c:v>0.14943899999999999</c:v>
                </c:pt>
                <c:pt idx="26983">
                  <c:v>0.14943600000000001</c:v>
                </c:pt>
                <c:pt idx="26984">
                  <c:v>0.14906700000000001</c:v>
                </c:pt>
                <c:pt idx="26985">
                  <c:v>0.149113</c:v>
                </c:pt>
                <c:pt idx="26986">
                  <c:v>0.148784</c:v>
                </c:pt>
                <c:pt idx="26987">
                  <c:v>0.148564</c:v>
                </c:pt>
                <c:pt idx="26988">
                  <c:v>0.148231</c:v>
                </c:pt>
                <c:pt idx="26989">
                  <c:v>0.14799999999999999</c:v>
                </c:pt>
                <c:pt idx="26990">
                  <c:v>0.147921</c:v>
                </c:pt>
                <c:pt idx="26991">
                  <c:v>0.14752499999999999</c:v>
                </c:pt>
                <c:pt idx="26992">
                  <c:v>0.14718600000000001</c:v>
                </c:pt>
                <c:pt idx="26993">
                  <c:v>0.14686299999999999</c:v>
                </c:pt>
                <c:pt idx="26994">
                  <c:v>0.146673</c:v>
                </c:pt>
                <c:pt idx="26995">
                  <c:v>0.14618999999999999</c:v>
                </c:pt>
                <c:pt idx="26996">
                  <c:v>0.146014</c:v>
                </c:pt>
                <c:pt idx="26997">
                  <c:v>0.145512</c:v>
                </c:pt>
                <c:pt idx="26998">
                  <c:v>0.14491100000000001</c:v>
                </c:pt>
                <c:pt idx="26999">
                  <c:v>0.14450399999999999</c:v>
                </c:pt>
                <c:pt idx="27000">
                  <c:v>0.14391100000000001</c:v>
                </c:pt>
                <c:pt idx="27001">
                  <c:v>0.143624</c:v>
                </c:pt>
                <c:pt idx="27002">
                  <c:v>0.14288500000000001</c:v>
                </c:pt>
                <c:pt idx="27003">
                  <c:v>0.14241999999999999</c:v>
                </c:pt>
                <c:pt idx="27004">
                  <c:v>0.14161000000000001</c:v>
                </c:pt>
                <c:pt idx="27005">
                  <c:v>0.14100799999999999</c:v>
                </c:pt>
                <c:pt idx="27006">
                  <c:v>0.140456</c:v>
                </c:pt>
                <c:pt idx="27007">
                  <c:v>0.13994100000000001</c:v>
                </c:pt>
                <c:pt idx="27008">
                  <c:v>0.13927600000000001</c:v>
                </c:pt>
                <c:pt idx="27009">
                  <c:v>0.13854</c:v>
                </c:pt>
                <c:pt idx="27010">
                  <c:v>0.13792399999999999</c:v>
                </c:pt>
                <c:pt idx="27011">
                  <c:v>0.13724600000000001</c:v>
                </c:pt>
                <c:pt idx="27012">
                  <c:v>0.136769</c:v>
                </c:pt>
                <c:pt idx="27013">
                  <c:v>0.136157</c:v>
                </c:pt>
                <c:pt idx="27014">
                  <c:v>0.13510900000000001</c:v>
                </c:pt>
                <c:pt idx="27015">
                  <c:v>0.13450599999999999</c:v>
                </c:pt>
                <c:pt idx="27016">
                  <c:v>0.13368099999999999</c:v>
                </c:pt>
                <c:pt idx="27017">
                  <c:v>0.13315099999999999</c:v>
                </c:pt>
                <c:pt idx="27018">
                  <c:v>0.13228400000000001</c:v>
                </c:pt>
                <c:pt idx="27019">
                  <c:v>0.131357</c:v>
                </c:pt>
                <c:pt idx="27020">
                  <c:v>0.130604</c:v>
                </c:pt>
                <c:pt idx="27021">
                  <c:v>0.12956500000000001</c:v>
                </c:pt>
                <c:pt idx="27022">
                  <c:v>0.12879699999999999</c:v>
                </c:pt>
                <c:pt idx="27023">
                  <c:v>0.12784200000000001</c:v>
                </c:pt>
                <c:pt idx="27024">
                  <c:v>0.12711700000000001</c:v>
                </c:pt>
                <c:pt idx="27025">
                  <c:v>0.12600500000000001</c:v>
                </c:pt>
                <c:pt idx="27026">
                  <c:v>0.12509700000000001</c:v>
                </c:pt>
                <c:pt idx="27027">
                  <c:v>0.124067</c:v>
                </c:pt>
                <c:pt idx="27028">
                  <c:v>0.123346</c:v>
                </c:pt>
                <c:pt idx="27029">
                  <c:v>0.122373</c:v>
                </c:pt>
                <c:pt idx="27030">
                  <c:v>0.12115099999999999</c:v>
                </c:pt>
                <c:pt idx="27031">
                  <c:v>0.12017700000000001</c:v>
                </c:pt>
                <c:pt idx="27032">
                  <c:v>0.11923300000000001</c:v>
                </c:pt>
                <c:pt idx="27033">
                  <c:v>0.11835900000000001</c:v>
                </c:pt>
                <c:pt idx="27034">
                  <c:v>0.117247</c:v>
                </c:pt>
                <c:pt idx="27035">
                  <c:v>0.116332</c:v>
                </c:pt>
                <c:pt idx="27036">
                  <c:v>0.11516700000000001</c:v>
                </c:pt>
                <c:pt idx="27037">
                  <c:v>0.114165</c:v>
                </c:pt>
                <c:pt idx="27038">
                  <c:v>0.113151</c:v>
                </c:pt>
                <c:pt idx="27039">
                  <c:v>0.112026</c:v>
                </c:pt>
                <c:pt idx="27040">
                  <c:v>0.111141</c:v>
                </c:pt>
                <c:pt idx="27041">
                  <c:v>0.109718</c:v>
                </c:pt>
                <c:pt idx="27042">
                  <c:v>0.108574</c:v>
                </c:pt>
                <c:pt idx="27043">
                  <c:v>0.10736900000000001</c:v>
                </c:pt>
                <c:pt idx="27044">
                  <c:v>0.106423</c:v>
                </c:pt>
                <c:pt idx="27045">
                  <c:v>0.105215</c:v>
                </c:pt>
                <c:pt idx="27046">
                  <c:v>0.10391599999999999</c:v>
                </c:pt>
                <c:pt idx="27047">
                  <c:v>0.102725</c:v>
                </c:pt>
                <c:pt idx="27048">
                  <c:v>0.101581</c:v>
                </c:pt>
                <c:pt idx="27049">
                  <c:v>0.10051</c:v>
                </c:pt>
                <c:pt idx="27050">
                  <c:v>9.9276900000000001E-2</c:v>
                </c:pt>
                <c:pt idx="27051">
                  <c:v>9.82962E-2</c:v>
                </c:pt>
                <c:pt idx="27052">
                  <c:v>9.6671000000000007E-2</c:v>
                </c:pt>
                <c:pt idx="27053">
                  <c:v>9.5746300000000006E-2</c:v>
                </c:pt>
                <c:pt idx="27054">
                  <c:v>9.4470600000000002E-2</c:v>
                </c:pt>
                <c:pt idx="27055">
                  <c:v>9.3081999999999998E-2</c:v>
                </c:pt>
                <c:pt idx="27056">
                  <c:v>9.2071600000000003E-2</c:v>
                </c:pt>
                <c:pt idx="27057">
                  <c:v>9.0533299999999997E-2</c:v>
                </c:pt>
                <c:pt idx="27058">
                  <c:v>8.9525199999999999E-2</c:v>
                </c:pt>
                <c:pt idx="27059">
                  <c:v>8.7973700000000002E-2</c:v>
                </c:pt>
                <c:pt idx="27060">
                  <c:v>8.6788299999999999E-2</c:v>
                </c:pt>
                <c:pt idx="27061">
                  <c:v>8.5487999999999995E-2</c:v>
                </c:pt>
                <c:pt idx="27062">
                  <c:v>8.4085300000000002E-2</c:v>
                </c:pt>
                <c:pt idx="27063">
                  <c:v>8.2749000000000003E-2</c:v>
                </c:pt>
                <c:pt idx="27064">
                  <c:v>8.11886E-2</c:v>
                </c:pt>
                <c:pt idx="27065">
                  <c:v>8.0083000000000001E-2</c:v>
                </c:pt>
                <c:pt idx="27066">
                  <c:v>7.8424199999999999E-2</c:v>
                </c:pt>
                <c:pt idx="27067">
                  <c:v>7.7426300000000003E-2</c:v>
                </c:pt>
                <c:pt idx="27068">
                  <c:v>7.5883099999999995E-2</c:v>
                </c:pt>
                <c:pt idx="27069" formatCode="0.00E+00">
                  <c:v>7.4446499999999999E-2</c:v>
                </c:pt>
                <c:pt idx="27070">
                  <c:v>7.3163300000000001E-2</c:v>
                </c:pt>
                <c:pt idx="27071">
                  <c:v>7.1801299999999998E-2</c:v>
                </c:pt>
                <c:pt idx="27072">
                  <c:v>7.0575700000000005E-2</c:v>
                </c:pt>
                <c:pt idx="27073">
                  <c:v>6.9107399999999999E-2</c:v>
                </c:pt>
                <c:pt idx="27074">
                  <c:v>6.7716200000000004E-2</c:v>
                </c:pt>
                <c:pt idx="27075">
                  <c:v>6.6075999999999996E-2</c:v>
                </c:pt>
                <c:pt idx="27076">
                  <c:v>6.4759899999999995E-2</c:v>
                </c:pt>
                <c:pt idx="27077">
                  <c:v>6.3378799999999999E-2</c:v>
                </c:pt>
                <c:pt idx="27078">
                  <c:v>6.1912099999999998E-2</c:v>
                </c:pt>
                <c:pt idx="27079">
                  <c:v>6.0342100000000003E-2</c:v>
                </c:pt>
                <c:pt idx="27080">
                  <c:v>5.8646900000000002E-2</c:v>
                </c:pt>
                <c:pt idx="27081">
                  <c:v>5.7563099999999999E-2</c:v>
                </c:pt>
                <c:pt idx="27082">
                  <c:v>5.5767200000000003E-2</c:v>
                </c:pt>
                <c:pt idx="27083">
                  <c:v>5.4367699999999998E-2</c:v>
                </c:pt>
                <c:pt idx="27084">
                  <c:v>5.2952300000000001E-2</c:v>
                </c:pt>
                <c:pt idx="27085">
                  <c:v>5.1210899999999997E-2</c:v>
                </c:pt>
                <c:pt idx="27086">
                  <c:v>4.9868299999999997E-2</c:v>
                </c:pt>
                <c:pt idx="27087">
                  <c:v>4.8323600000000001E-2</c:v>
                </c:pt>
                <c:pt idx="27088">
                  <c:v>4.6891299999999997E-2</c:v>
                </c:pt>
                <c:pt idx="27089">
                  <c:v>4.5289099999999999E-2</c:v>
                </c:pt>
                <c:pt idx="27090">
                  <c:v>4.3700900000000001E-2</c:v>
                </c:pt>
                <c:pt idx="27091">
                  <c:v>4.20928E-2</c:v>
                </c:pt>
                <c:pt idx="27092">
                  <c:v>4.0551999999999998E-2</c:v>
                </c:pt>
                <c:pt idx="27093">
                  <c:v>3.8838699999999997E-2</c:v>
                </c:pt>
                <c:pt idx="27094">
                  <c:v>3.7279399999999997E-2</c:v>
                </c:pt>
                <c:pt idx="27095">
                  <c:v>3.56046E-2</c:v>
                </c:pt>
                <c:pt idx="27096">
                  <c:v>3.3733600000000002E-2</c:v>
                </c:pt>
                <c:pt idx="27097">
                  <c:v>3.2177600000000001E-2</c:v>
                </c:pt>
                <c:pt idx="27098">
                  <c:v>3.05595E-2</c:v>
                </c:pt>
                <c:pt idx="27099">
                  <c:v>2.87929E-2</c:v>
                </c:pt>
                <c:pt idx="27100">
                  <c:v>2.7313899999999999E-2</c:v>
                </c:pt>
                <c:pt idx="27101">
                  <c:v>2.5379499999999999E-2</c:v>
                </c:pt>
                <c:pt idx="27102">
                  <c:v>2.36695E-2</c:v>
                </c:pt>
                <c:pt idx="27103">
                  <c:v>2.19022E-2</c:v>
                </c:pt>
                <c:pt idx="27104">
                  <c:v>2.0350900000000002E-2</c:v>
                </c:pt>
                <c:pt idx="27105">
                  <c:v>1.8507900000000001E-2</c:v>
                </c:pt>
                <c:pt idx="27106">
                  <c:v>1.6564300000000001E-2</c:v>
                </c:pt>
                <c:pt idx="27107">
                  <c:v>1.47674E-2</c:v>
                </c:pt>
                <c:pt idx="27108">
                  <c:v>1.2996600000000001E-2</c:v>
                </c:pt>
                <c:pt idx="27109">
                  <c:v>1.11445E-2</c:v>
                </c:pt>
                <c:pt idx="27110">
                  <c:v>9.2568300000000006E-3</c:v>
                </c:pt>
                <c:pt idx="27111">
                  <c:v>7.5658899999999996E-3</c:v>
                </c:pt>
                <c:pt idx="27112">
                  <c:v>5.4198900000000001E-3</c:v>
                </c:pt>
                <c:pt idx="27113">
                  <c:v>3.6514300000000002E-3</c:v>
                </c:pt>
                <c:pt idx="27114">
                  <c:v>1.7888400000000001E-3</c:v>
                </c:pt>
                <c:pt idx="27115">
                  <c:v>-2.2415099999999999E-4</c:v>
                </c:pt>
                <c:pt idx="27116">
                  <c:v>-2.0663499999999998E-3</c:v>
                </c:pt>
                <c:pt idx="27117">
                  <c:v>-4.1671800000000004E-3</c:v>
                </c:pt>
                <c:pt idx="27118">
                  <c:v>-6.0451000000000003E-3</c:v>
                </c:pt>
                <c:pt idx="27119">
                  <c:v>-8.2606599999999995E-3</c:v>
                </c:pt>
                <c:pt idx="27120">
                  <c:v>-1.0079599999999999E-2</c:v>
                </c:pt>
                <c:pt idx="27121">
                  <c:v>-1.22465E-2</c:v>
                </c:pt>
                <c:pt idx="27122">
                  <c:v>-1.43182E-2</c:v>
                </c:pt>
                <c:pt idx="27123">
                  <c:v>-1.64832E-2</c:v>
                </c:pt>
                <c:pt idx="27124">
                  <c:v>-1.8557400000000002E-2</c:v>
                </c:pt>
                <c:pt idx="27125">
                  <c:v>-2.0653899999999999E-2</c:v>
                </c:pt>
                <c:pt idx="27126">
                  <c:v>-2.2916200000000001E-2</c:v>
                </c:pt>
                <c:pt idx="27127">
                  <c:v>-2.4892999999999998E-2</c:v>
                </c:pt>
                <c:pt idx="27128">
                  <c:v>-2.73359E-2</c:v>
                </c:pt>
                <c:pt idx="27129">
                  <c:v>-2.9406700000000001E-2</c:v>
                </c:pt>
                <c:pt idx="27130">
                  <c:v>-3.1740600000000001E-2</c:v>
                </c:pt>
                <c:pt idx="27131">
                  <c:v>-3.39256E-2</c:v>
                </c:pt>
                <c:pt idx="27132">
                  <c:v>-3.61222E-2</c:v>
                </c:pt>
                <c:pt idx="27133">
                  <c:v>-3.8519299999999999E-2</c:v>
                </c:pt>
                <c:pt idx="27134">
                  <c:v>-4.09401E-2</c:v>
                </c:pt>
                <c:pt idx="27135">
                  <c:v>-4.3204699999999999E-2</c:v>
                </c:pt>
                <c:pt idx="27136">
                  <c:v>-4.5530899999999999E-2</c:v>
                </c:pt>
                <c:pt idx="27137">
                  <c:v>-4.7900400000000003E-2</c:v>
                </c:pt>
                <c:pt idx="27138">
                  <c:v>-5.0212600000000003E-2</c:v>
                </c:pt>
                <c:pt idx="27139">
                  <c:v>-5.2745399999999998E-2</c:v>
                </c:pt>
                <c:pt idx="27140">
                  <c:v>-5.5264800000000003E-2</c:v>
                </c:pt>
                <c:pt idx="27141">
                  <c:v>-5.7659000000000002E-2</c:v>
                </c:pt>
                <c:pt idx="27142">
                  <c:v>-6.0075000000000003E-2</c:v>
                </c:pt>
                <c:pt idx="27143">
                  <c:v>-6.25058E-2</c:v>
                </c:pt>
                <c:pt idx="27144">
                  <c:v>-6.5082200000000007E-2</c:v>
                </c:pt>
                <c:pt idx="27145">
                  <c:v>-6.7722400000000002E-2</c:v>
                </c:pt>
                <c:pt idx="27146">
                  <c:v>-7.0319999999999994E-2</c:v>
                </c:pt>
                <c:pt idx="27147">
                  <c:v>-7.2801599999999994E-2</c:v>
                </c:pt>
                <c:pt idx="27148">
                  <c:v>-7.5363100000000002E-2</c:v>
                </c:pt>
                <c:pt idx="27149">
                  <c:v>-7.8048500000000007E-2</c:v>
                </c:pt>
                <c:pt idx="27150">
                  <c:v>-8.0694699999999994E-2</c:v>
                </c:pt>
                <c:pt idx="27151">
                  <c:v>-8.33845E-2</c:v>
                </c:pt>
                <c:pt idx="27152">
                  <c:v>-8.5849099999999998E-2</c:v>
                </c:pt>
                <c:pt idx="27153">
                  <c:v>-8.8523900000000003E-2</c:v>
                </c:pt>
                <c:pt idx="27154">
                  <c:v>-9.1272099999999995E-2</c:v>
                </c:pt>
                <c:pt idx="27155">
                  <c:v>-9.3866000000000005E-2</c:v>
                </c:pt>
                <c:pt idx="27156">
                  <c:v>-9.6531800000000001E-2</c:v>
                </c:pt>
                <c:pt idx="27157">
                  <c:v>-9.9330600000000005E-2</c:v>
                </c:pt>
                <c:pt idx="27158">
                  <c:v>-0.101882</c:v>
                </c:pt>
                <c:pt idx="27159">
                  <c:v>-0.10451000000000001</c:v>
                </c:pt>
                <c:pt idx="27160">
                  <c:v>-0.107543</c:v>
                </c:pt>
                <c:pt idx="27161">
                  <c:v>-0.110162</c:v>
                </c:pt>
                <c:pt idx="27162">
                  <c:v>-0.113014</c:v>
                </c:pt>
                <c:pt idx="27163">
                  <c:v>-0.115677</c:v>
                </c:pt>
                <c:pt idx="27164">
                  <c:v>-0.11851200000000001</c:v>
                </c:pt>
                <c:pt idx="27165">
                  <c:v>-0.121214</c:v>
                </c:pt>
                <c:pt idx="27166">
                  <c:v>-0.124057</c:v>
                </c:pt>
                <c:pt idx="27167">
                  <c:v>-0.126885</c:v>
                </c:pt>
                <c:pt idx="27168">
                  <c:v>-0.12953400000000001</c:v>
                </c:pt>
                <c:pt idx="27169">
                  <c:v>-0.132296</c:v>
                </c:pt>
                <c:pt idx="27170">
                  <c:v>-0.134992</c:v>
                </c:pt>
                <c:pt idx="27171">
                  <c:v>-0.13797100000000001</c:v>
                </c:pt>
                <c:pt idx="27172">
                  <c:v>-0.14061699999999999</c:v>
                </c:pt>
                <c:pt idx="27173">
                  <c:v>-0.143397</c:v>
                </c:pt>
                <c:pt idx="27174">
                  <c:v>-0.146176</c:v>
                </c:pt>
                <c:pt idx="27175">
                  <c:v>-0.14873900000000001</c:v>
                </c:pt>
                <c:pt idx="27176">
                  <c:v>-0.15173400000000001</c:v>
                </c:pt>
                <c:pt idx="27177">
                  <c:v>-0.154472</c:v>
                </c:pt>
                <c:pt idx="27178">
                  <c:v>-0.15718299999999999</c:v>
                </c:pt>
                <c:pt idx="27179">
                  <c:v>-0.15972800000000001</c:v>
                </c:pt>
                <c:pt idx="27180">
                  <c:v>-0.16245899999999999</c:v>
                </c:pt>
                <c:pt idx="27181">
                  <c:v>-0.16534799999999999</c:v>
                </c:pt>
                <c:pt idx="27182">
                  <c:v>-0.16788600000000001</c:v>
                </c:pt>
                <c:pt idx="27183">
                  <c:v>-0.17052</c:v>
                </c:pt>
                <c:pt idx="27184">
                  <c:v>-0.173095</c:v>
                </c:pt>
                <c:pt idx="27185">
                  <c:v>-0.17582600000000001</c:v>
                </c:pt>
                <c:pt idx="27186">
                  <c:v>-0.178147</c:v>
                </c:pt>
                <c:pt idx="27187">
                  <c:v>-0.18076900000000001</c:v>
                </c:pt>
                <c:pt idx="27188">
                  <c:v>-0.18349399999999999</c:v>
                </c:pt>
                <c:pt idx="27189">
                  <c:v>-0.18592700000000001</c:v>
                </c:pt>
                <c:pt idx="27190">
                  <c:v>-0.188387</c:v>
                </c:pt>
                <c:pt idx="27191">
                  <c:v>-0.19067500000000001</c:v>
                </c:pt>
                <c:pt idx="27192">
                  <c:v>-0.193327</c:v>
                </c:pt>
                <c:pt idx="27193">
                  <c:v>-0.19566600000000001</c:v>
                </c:pt>
                <c:pt idx="27194">
                  <c:v>-0.19812299999999999</c:v>
                </c:pt>
                <c:pt idx="27195">
                  <c:v>-0.20035900000000001</c:v>
                </c:pt>
                <c:pt idx="27196">
                  <c:v>-0.202768</c:v>
                </c:pt>
                <c:pt idx="27197">
                  <c:v>-0.204875</c:v>
                </c:pt>
                <c:pt idx="27198">
                  <c:v>-0.20727599999999999</c:v>
                </c:pt>
                <c:pt idx="27199">
                  <c:v>-0.20946699999999999</c:v>
                </c:pt>
                <c:pt idx="27200">
                  <c:v>-0.21179700000000001</c:v>
                </c:pt>
                <c:pt idx="27201">
                  <c:v>-0.213897</c:v>
                </c:pt>
                <c:pt idx="27202">
                  <c:v>-0.215833</c:v>
                </c:pt>
                <c:pt idx="27203">
                  <c:v>-0.21812599999999999</c:v>
                </c:pt>
                <c:pt idx="27204">
                  <c:v>-0.22026200000000001</c:v>
                </c:pt>
                <c:pt idx="27205">
                  <c:v>-0.222135</c:v>
                </c:pt>
                <c:pt idx="27206">
                  <c:v>-0.22394</c:v>
                </c:pt>
                <c:pt idx="27207">
                  <c:v>-0.22594600000000001</c:v>
                </c:pt>
                <c:pt idx="27208">
                  <c:v>-0.22767499999999999</c:v>
                </c:pt>
                <c:pt idx="27209">
                  <c:v>-0.22956699999999999</c:v>
                </c:pt>
                <c:pt idx="27210">
                  <c:v>-0.23139499999999999</c:v>
                </c:pt>
                <c:pt idx="27211">
                  <c:v>-0.23302899999999999</c:v>
                </c:pt>
                <c:pt idx="27212">
                  <c:v>-0.23475399999999999</c:v>
                </c:pt>
                <c:pt idx="27213">
                  <c:v>-0.23627999999999999</c:v>
                </c:pt>
                <c:pt idx="27214">
                  <c:v>-0.237875</c:v>
                </c:pt>
                <c:pt idx="27215">
                  <c:v>-0.23954300000000001</c:v>
                </c:pt>
                <c:pt idx="27216">
                  <c:v>-0.241094</c:v>
                </c:pt>
                <c:pt idx="27217">
                  <c:v>-0.24250099999999999</c:v>
                </c:pt>
                <c:pt idx="27218">
                  <c:v>-0.24376400000000001</c:v>
                </c:pt>
                <c:pt idx="27219">
                  <c:v>-0.24523900000000001</c:v>
                </c:pt>
                <c:pt idx="27220">
                  <c:v>-0.24654200000000001</c:v>
                </c:pt>
                <c:pt idx="27221">
                  <c:v>-0.247727</c:v>
                </c:pt>
                <c:pt idx="27222">
                  <c:v>-0.249029</c:v>
                </c:pt>
                <c:pt idx="27223">
                  <c:v>-0.25015300000000001</c:v>
                </c:pt>
                <c:pt idx="27224">
                  <c:v>-0.251276</c:v>
                </c:pt>
                <c:pt idx="27225">
                  <c:v>-0.25233299999999997</c:v>
                </c:pt>
                <c:pt idx="27226">
                  <c:v>-0.253438</c:v>
                </c:pt>
                <c:pt idx="27227">
                  <c:v>-0.25439099999999998</c:v>
                </c:pt>
                <c:pt idx="27228">
                  <c:v>-0.25548999999999999</c:v>
                </c:pt>
                <c:pt idx="27229">
                  <c:v>-0.25622</c:v>
                </c:pt>
                <c:pt idx="27230">
                  <c:v>-0.25704300000000002</c:v>
                </c:pt>
                <c:pt idx="27231">
                  <c:v>-0.257994</c:v>
                </c:pt>
                <c:pt idx="27232">
                  <c:v>-0.25855699999999998</c:v>
                </c:pt>
                <c:pt idx="27233">
                  <c:v>-0.25925199999999998</c:v>
                </c:pt>
                <c:pt idx="27234">
                  <c:v>-0.25979200000000002</c:v>
                </c:pt>
                <c:pt idx="27235">
                  <c:v>-0.26029600000000003</c:v>
                </c:pt>
                <c:pt idx="27236">
                  <c:v>-0.26079400000000003</c:v>
                </c:pt>
                <c:pt idx="27237">
                  <c:v>-0.26124799999999998</c:v>
                </c:pt>
                <c:pt idx="27238">
                  <c:v>-0.26163799999999998</c:v>
                </c:pt>
                <c:pt idx="27239">
                  <c:v>-0.26199299999999998</c:v>
                </c:pt>
                <c:pt idx="27240">
                  <c:v>-0.26223400000000002</c:v>
                </c:pt>
                <c:pt idx="27241">
                  <c:v>-0.26248199999999999</c:v>
                </c:pt>
                <c:pt idx="27242">
                  <c:v>-0.26271499999999998</c:v>
                </c:pt>
                <c:pt idx="27243">
                  <c:v>-0.26294299999999998</c:v>
                </c:pt>
                <c:pt idx="27244">
                  <c:v>-0.26313700000000001</c:v>
                </c:pt>
                <c:pt idx="27245">
                  <c:v>-0.26319300000000001</c:v>
                </c:pt>
                <c:pt idx="27246">
                  <c:v>-0.26316899999999999</c:v>
                </c:pt>
                <c:pt idx="27247">
                  <c:v>-0.263345</c:v>
                </c:pt>
                <c:pt idx="27248">
                  <c:v>-0.26329399999999997</c:v>
                </c:pt>
                <c:pt idx="27249">
                  <c:v>-0.263351</c:v>
                </c:pt>
                <c:pt idx="27250">
                  <c:v>-0.263127</c:v>
                </c:pt>
                <c:pt idx="27251">
                  <c:v>-0.26292599999999999</c:v>
                </c:pt>
                <c:pt idx="27252">
                  <c:v>-0.26264100000000001</c:v>
                </c:pt>
                <c:pt idx="27253">
                  <c:v>-0.26267699999999999</c:v>
                </c:pt>
                <c:pt idx="27254">
                  <c:v>-0.26219999999999999</c:v>
                </c:pt>
                <c:pt idx="27255">
                  <c:v>-0.261903</c:v>
                </c:pt>
                <c:pt idx="27256">
                  <c:v>-0.26149800000000001</c:v>
                </c:pt>
                <c:pt idx="27257">
                  <c:v>-0.260932</c:v>
                </c:pt>
                <c:pt idx="27258">
                  <c:v>-0.26056600000000002</c:v>
                </c:pt>
                <c:pt idx="27259">
                  <c:v>-0.26014999999999999</c:v>
                </c:pt>
                <c:pt idx="27260">
                  <c:v>-0.25951600000000002</c:v>
                </c:pt>
                <c:pt idx="27261">
                  <c:v>-0.25896799999999998</c:v>
                </c:pt>
                <c:pt idx="27262">
                  <c:v>-0.258272</c:v>
                </c:pt>
                <c:pt idx="27263">
                  <c:v>-0.25759900000000002</c:v>
                </c:pt>
                <c:pt idx="27264">
                  <c:v>-0.25701099999999999</c:v>
                </c:pt>
                <c:pt idx="27265">
                  <c:v>-0.256357</c:v>
                </c:pt>
                <c:pt idx="27266">
                  <c:v>-0.25577699999999998</c:v>
                </c:pt>
                <c:pt idx="27267">
                  <c:v>-0.25504700000000002</c:v>
                </c:pt>
                <c:pt idx="27268">
                  <c:v>-0.25425900000000001</c:v>
                </c:pt>
                <c:pt idx="27269">
                  <c:v>-0.25369999999999998</c:v>
                </c:pt>
                <c:pt idx="27270">
                  <c:v>-0.25315199999999999</c:v>
                </c:pt>
                <c:pt idx="27271">
                  <c:v>-0.25221300000000002</c:v>
                </c:pt>
                <c:pt idx="27272">
                  <c:v>-0.25145299999999998</c:v>
                </c:pt>
                <c:pt idx="27273">
                  <c:v>-0.25050800000000001</c:v>
                </c:pt>
                <c:pt idx="27274">
                  <c:v>-0.24964600000000001</c:v>
                </c:pt>
                <c:pt idx="27275">
                  <c:v>-0.24874399999999999</c:v>
                </c:pt>
                <c:pt idx="27276">
                  <c:v>-0.247808</c:v>
                </c:pt>
                <c:pt idx="27277">
                  <c:v>-0.24702199999999999</c:v>
                </c:pt>
                <c:pt idx="27278">
                  <c:v>-0.24582599999999999</c:v>
                </c:pt>
                <c:pt idx="27279">
                  <c:v>-0.24479500000000001</c:v>
                </c:pt>
                <c:pt idx="27280">
                  <c:v>-0.24387400000000001</c:v>
                </c:pt>
                <c:pt idx="27281">
                  <c:v>-0.242869</c:v>
                </c:pt>
                <c:pt idx="27282">
                  <c:v>-0.24188999999999999</c:v>
                </c:pt>
                <c:pt idx="27283">
                  <c:v>-0.24075299999999999</c:v>
                </c:pt>
                <c:pt idx="27284">
                  <c:v>-0.23979900000000001</c:v>
                </c:pt>
                <c:pt idx="27285">
                  <c:v>-0.23858499999999999</c:v>
                </c:pt>
                <c:pt idx="27286">
                  <c:v>-0.23788400000000001</c:v>
                </c:pt>
                <c:pt idx="27287">
                  <c:v>-0.23669499999999999</c:v>
                </c:pt>
                <c:pt idx="27288">
                  <c:v>-0.235593</c:v>
                </c:pt>
                <c:pt idx="27289">
                  <c:v>-0.234516</c:v>
                </c:pt>
                <c:pt idx="27290">
                  <c:v>-0.23352400000000001</c:v>
                </c:pt>
                <c:pt idx="27291">
                  <c:v>-0.23250999999999999</c:v>
                </c:pt>
                <c:pt idx="27292">
                  <c:v>-0.23150899999999999</c:v>
                </c:pt>
                <c:pt idx="27293">
                  <c:v>-0.23048199999999999</c:v>
                </c:pt>
                <c:pt idx="27294">
                  <c:v>-0.22938500000000001</c:v>
                </c:pt>
                <c:pt idx="27295">
                  <c:v>-0.22822700000000001</c:v>
                </c:pt>
                <c:pt idx="27296">
                  <c:v>-0.22731599999999999</c:v>
                </c:pt>
                <c:pt idx="27297">
                  <c:v>-0.22631699999999999</c:v>
                </c:pt>
                <c:pt idx="27298">
                  <c:v>-0.22520599999999999</c:v>
                </c:pt>
                <c:pt idx="27299">
                  <c:v>-0.224108</c:v>
                </c:pt>
                <c:pt idx="27300">
                  <c:v>-0.223022</c:v>
                </c:pt>
                <c:pt idx="27301">
                  <c:v>-0.22186</c:v>
                </c:pt>
                <c:pt idx="27302">
                  <c:v>-0.22078100000000001</c:v>
                </c:pt>
                <c:pt idx="27303">
                  <c:v>-0.21977099999999999</c:v>
                </c:pt>
                <c:pt idx="27304">
                  <c:v>-0.218773</c:v>
                </c:pt>
                <c:pt idx="27305">
                  <c:v>-0.21746599999999999</c:v>
                </c:pt>
                <c:pt idx="27306">
                  <c:v>-0.21651799999999999</c:v>
                </c:pt>
                <c:pt idx="27307">
                  <c:v>-0.215389</c:v>
                </c:pt>
                <c:pt idx="27308">
                  <c:v>-0.21457100000000001</c:v>
                </c:pt>
                <c:pt idx="27309">
                  <c:v>-0.21342900000000001</c:v>
                </c:pt>
                <c:pt idx="27310">
                  <c:v>-0.212423</c:v>
                </c:pt>
                <c:pt idx="27311">
                  <c:v>-0.211428</c:v>
                </c:pt>
                <c:pt idx="27312">
                  <c:v>-0.21038399999999999</c:v>
                </c:pt>
                <c:pt idx="27313">
                  <c:v>-0.209589</c:v>
                </c:pt>
                <c:pt idx="27314">
                  <c:v>-0.20843200000000001</c:v>
                </c:pt>
                <c:pt idx="27315">
                  <c:v>-0.20765500000000001</c:v>
                </c:pt>
                <c:pt idx="27316">
                  <c:v>-0.206534</c:v>
                </c:pt>
                <c:pt idx="27317">
                  <c:v>-0.20558299999999999</c:v>
                </c:pt>
                <c:pt idx="27318">
                  <c:v>-0.20444200000000001</c:v>
                </c:pt>
                <c:pt idx="27319">
                  <c:v>-0.20385400000000001</c:v>
                </c:pt>
                <c:pt idx="27320">
                  <c:v>-0.20280999999999999</c:v>
                </c:pt>
                <c:pt idx="27321">
                  <c:v>-0.201713</c:v>
                </c:pt>
                <c:pt idx="27322">
                  <c:v>-0.20077100000000001</c:v>
                </c:pt>
                <c:pt idx="27323">
                  <c:v>-0.199984</c:v>
                </c:pt>
                <c:pt idx="27324">
                  <c:v>-0.19895199999999999</c:v>
                </c:pt>
                <c:pt idx="27325">
                  <c:v>-0.19791600000000001</c:v>
                </c:pt>
                <c:pt idx="27326">
                  <c:v>-0.19714799999999999</c:v>
                </c:pt>
                <c:pt idx="27327">
                  <c:v>-0.19617200000000001</c:v>
                </c:pt>
                <c:pt idx="27328">
                  <c:v>-0.195216</c:v>
                </c:pt>
                <c:pt idx="27329">
                  <c:v>-0.194465</c:v>
                </c:pt>
                <c:pt idx="27330">
                  <c:v>-0.19370100000000001</c:v>
                </c:pt>
                <c:pt idx="27331">
                  <c:v>-0.19298899999999999</c:v>
                </c:pt>
                <c:pt idx="27332">
                  <c:v>-0.191993</c:v>
                </c:pt>
                <c:pt idx="27333">
                  <c:v>-0.19139800000000001</c:v>
                </c:pt>
                <c:pt idx="27334">
                  <c:v>-0.19062000000000001</c:v>
                </c:pt>
                <c:pt idx="27335">
                  <c:v>-0.18992500000000001</c:v>
                </c:pt>
                <c:pt idx="27336">
                  <c:v>-0.18898699999999999</c:v>
                </c:pt>
                <c:pt idx="27337">
                  <c:v>-0.188224</c:v>
                </c:pt>
                <c:pt idx="27338">
                  <c:v>-0.187304</c:v>
                </c:pt>
                <c:pt idx="27339">
                  <c:v>-0.18659999999999999</c:v>
                </c:pt>
                <c:pt idx="27340">
                  <c:v>-0.18570700000000001</c:v>
                </c:pt>
                <c:pt idx="27341">
                  <c:v>-0.18482799999999999</c:v>
                </c:pt>
                <c:pt idx="27342">
                  <c:v>-0.18410099999999999</c:v>
                </c:pt>
                <c:pt idx="27343">
                  <c:v>-0.18319199999999999</c:v>
                </c:pt>
                <c:pt idx="27344">
                  <c:v>-0.18224299999999999</c:v>
                </c:pt>
                <c:pt idx="27345">
                  <c:v>-0.18162400000000001</c:v>
                </c:pt>
                <c:pt idx="27346">
                  <c:v>-0.18094299999999999</c:v>
                </c:pt>
                <c:pt idx="27347">
                  <c:v>-0.18018700000000001</c:v>
                </c:pt>
                <c:pt idx="27348">
                  <c:v>-0.179345</c:v>
                </c:pt>
                <c:pt idx="27349">
                  <c:v>-0.17862500000000001</c:v>
                </c:pt>
                <c:pt idx="27350">
                  <c:v>-0.177896</c:v>
                </c:pt>
                <c:pt idx="27351">
                  <c:v>-0.17714299999999999</c:v>
                </c:pt>
                <c:pt idx="27352">
                  <c:v>-0.17636399999999999</c:v>
                </c:pt>
                <c:pt idx="27353">
                  <c:v>-0.17574699999999999</c:v>
                </c:pt>
                <c:pt idx="27354">
                  <c:v>-0.17487900000000001</c:v>
                </c:pt>
                <c:pt idx="27355">
                  <c:v>-0.1741</c:v>
                </c:pt>
                <c:pt idx="27356">
                  <c:v>-0.17336799999999999</c:v>
                </c:pt>
                <c:pt idx="27357">
                  <c:v>-0.172379</c:v>
                </c:pt>
                <c:pt idx="27358">
                  <c:v>-0.17169599999999999</c:v>
                </c:pt>
                <c:pt idx="27359">
                  <c:v>-0.17078399999999999</c:v>
                </c:pt>
                <c:pt idx="27360">
                  <c:v>-0.16981599999999999</c:v>
                </c:pt>
                <c:pt idx="27361">
                  <c:v>-0.16905100000000001</c:v>
                </c:pt>
                <c:pt idx="27362">
                  <c:v>-0.16819000000000001</c:v>
                </c:pt>
                <c:pt idx="27363">
                  <c:v>-0.16730999999999999</c:v>
                </c:pt>
                <c:pt idx="27364">
                  <c:v>-0.166126</c:v>
                </c:pt>
                <c:pt idx="27365">
                  <c:v>-0.165294</c:v>
                </c:pt>
                <c:pt idx="27366">
                  <c:v>-0.16430700000000001</c:v>
                </c:pt>
                <c:pt idx="27367">
                  <c:v>-0.163489</c:v>
                </c:pt>
                <c:pt idx="27368">
                  <c:v>-0.162465</c:v>
                </c:pt>
                <c:pt idx="27369">
                  <c:v>-0.161329</c:v>
                </c:pt>
                <c:pt idx="27370">
                  <c:v>-0.16048299999999999</c:v>
                </c:pt>
                <c:pt idx="27371">
                  <c:v>-0.15934100000000001</c:v>
                </c:pt>
                <c:pt idx="27372">
                  <c:v>-0.15851799999999999</c:v>
                </c:pt>
                <c:pt idx="27373">
                  <c:v>-0.15729000000000001</c:v>
                </c:pt>
                <c:pt idx="27374">
                  <c:v>-0.15657599999999999</c:v>
                </c:pt>
                <c:pt idx="27375">
                  <c:v>-0.15512000000000001</c:v>
                </c:pt>
                <c:pt idx="27376">
                  <c:v>-0.154116</c:v>
                </c:pt>
                <c:pt idx="27377">
                  <c:v>-0.15298600000000001</c:v>
                </c:pt>
                <c:pt idx="27378">
                  <c:v>-0.15193100000000001</c:v>
                </c:pt>
                <c:pt idx="27379">
                  <c:v>-0.150755</c:v>
                </c:pt>
                <c:pt idx="27380">
                  <c:v>-0.14932200000000001</c:v>
                </c:pt>
                <c:pt idx="27381">
                  <c:v>-0.14819099999999999</c:v>
                </c:pt>
                <c:pt idx="27382">
                  <c:v>-0.146868</c:v>
                </c:pt>
                <c:pt idx="27383">
                  <c:v>-0.14575199999999999</c:v>
                </c:pt>
                <c:pt idx="27384">
                  <c:v>-0.144173</c:v>
                </c:pt>
                <c:pt idx="27385">
                  <c:v>-0.14302200000000001</c:v>
                </c:pt>
                <c:pt idx="27386">
                  <c:v>-0.14155999999999999</c:v>
                </c:pt>
                <c:pt idx="27387">
                  <c:v>-0.140155</c:v>
                </c:pt>
                <c:pt idx="27388">
                  <c:v>-0.138817</c:v>
                </c:pt>
                <c:pt idx="27389">
                  <c:v>-0.137238</c:v>
                </c:pt>
                <c:pt idx="27390">
                  <c:v>-0.13581399999999999</c:v>
                </c:pt>
                <c:pt idx="27391">
                  <c:v>-0.13409299999999999</c:v>
                </c:pt>
                <c:pt idx="27392">
                  <c:v>-0.13251099999999999</c:v>
                </c:pt>
                <c:pt idx="27393">
                  <c:v>-0.13103699999999999</c:v>
                </c:pt>
                <c:pt idx="27394">
                  <c:v>-0.129409</c:v>
                </c:pt>
                <c:pt idx="27395">
                  <c:v>-0.127745</c:v>
                </c:pt>
                <c:pt idx="27396">
                  <c:v>-0.125969</c:v>
                </c:pt>
                <c:pt idx="27397">
                  <c:v>-0.124387</c:v>
                </c:pt>
                <c:pt idx="27398">
                  <c:v>-0.122645</c:v>
                </c:pt>
                <c:pt idx="27399">
                  <c:v>-0.121087</c:v>
                </c:pt>
                <c:pt idx="27400">
                  <c:v>-0.11899999999999999</c:v>
                </c:pt>
                <c:pt idx="27401">
                  <c:v>-0.117437</c:v>
                </c:pt>
                <c:pt idx="27402">
                  <c:v>-0.115533</c:v>
                </c:pt>
                <c:pt idx="27403">
                  <c:v>-0.11366900000000001</c:v>
                </c:pt>
                <c:pt idx="27404">
                  <c:v>-0.111693</c:v>
                </c:pt>
                <c:pt idx="27405">
                  <c:v>-0.109713</c:v>
                </c:pt>
                <c:pt idx="27406">
                  <c:v>-0.107804</c:v>
                </c:pt>
                <c:pt idx="27407">
                  <c:v>-0.105825</c:v>
                </c:pt>
                <c:pt idx="27408">
                  <c:v>-0.10379099999999999</c:v>
                </c:pt>
                <c:pt idx="27409">
                  <c:v>-0.10167</c:v>
                </c:pt>
                <c:pt idx="27410">
                  <c:v>-9.97479E-2</c:v>
                </c:pt>
                <c:pt idx="27411">
                  <c:v>-9.7609299999999996E-2</c:v>
                </c:pt>
                <c:pt idx="27412">
                  <c:v>-9.5621800000000007E-2</c:v>
                </c:pt>
                <c:pt idx="27413">
                  <c:v>-9.3509300000000004E-2</c:v>
                </c:pt>
                <c:pt idx="27414">
                  <c:v>-9.1272199999999998E-2</c:v>
                </c:pt>
                <c:pt idx="27415">
                  <c:v>-8.9215799999999998E-2</c:v>
                </c:pt>
                <c:pt idx="27416">
                  <c:v>-8.6893700000000004E-2</c:v>
                </c:pt>
                <c:pt idx="27417">
                  <c:v>-8.4792999999999993E-2</c:v>
                </c:pt>
                <c:pt idx="27418">
                  <c:v>-8.2454100000000002E-2</c:v>
                </c:pt>
                <c:pt idx="27419">
                  <c:v>-8.0300399999999994E-2</c:v>
                </c:pt>
                <c:pt idx="27420">
                  <c:v>-7.7809199999999995E-2</c:v>
                </c:pt>
                <c:pt idx="27421">
                  <c:v>-7.5588199999999994E-2</c:v>
                </c:pt>
                <c:pt idx="27422">
                  <c:v>-7.3300000000000004E-2</c:v>
                </c:pt>
                <c:pt idx="27423">
                  <c:v>-7.0901199999999998E-2</c:v>
                </c:pt>
                <c:pt idx="27424">
                  <c:v>-6.8489099999999997E-2</c:v>
                </c:pt>
                <c:pt idx="27425">
                  <c:v>-6.6039899999999999E-2</c:v>
                </c:pt>
                <c:pt idx="27426">
                  <c:v>-6.3828099999999999E-2</c:v>
                </c:pt>
                <c:pt idx="27427">
                  <c:v>-6.1073500000000003E-2</c:v>
                </c:pt>
                <c:pt idx="27428">
                  <c:v>-5.8777900000000001E-2</c:v>
                </c:pt>
                <c:pt idx="27429">
                  <c:v>-5.6466000000000002E-2</c:v>
                </c:pt>
                <c:pt idx="27430">
                  <c:v>-5.3773399999999999E-2</c:v>
                </c:pt>
                <c:pt idx="27431">
                  <c:v>-5.1639600000000001E-2</c:v>
                </c:pt>
                <c:pt idx="27432">
                  <c:v>-4.8876000000000003E-2</c:v>
                </c:pt>
                <c:pt idx="27433">
                  <c:v>-4.6627300000000003E-2</c:v>
                </c:pt>
                <c:pt idx="27434">
                  <c:v>-4.4052800000000003E-2</c:v>
                </c:pt>
                <c:pt idx="27435">
                  <c:v>-4.1789199999999999E-2</c:v>
                </c:pt>
                <c:pt idx="27436">
                  <c:v>-3.9144699999999998E-2</c:v>
                </c:pt>
                <c:pt idx="27437">
                  <c:v>-3.6764100000000001E-2</c:v>
                </c:pt>
                <c:pt idx="27438">
                  <c:v>-3.4294400000000003E-2</c:v>
                </c:pt>
                <c:pt idx="27439">
                  <c:v>-3.1827800000000003E-2</c:v>
                </c:pt>
                <c:pt idx="27440">
                  <c:v>-2.9295000000000002E-2</c:v>
                </c:pt>
                <c:pt idx="27441">
                  <c:v>-2.6733699999999999E-2</c:v>
                </c:pt>
                <c:pt idx="27442">
                  <c:v>-2.43097E-2</c:v>
                </c:pt>
                <c:pt idx="27443">
                  <c:v>-2.1471500000000001E-2</c:v>
                </c:pt>
                <c:pt idx="27444">
                  <c:v>-1.91232E-2</c:v>
                </c:pt>
                <c:pt idx="27445">
                  <c:v>-1.6445600000000001E-2</c:v>
                </c:pt>
                <c:pt idx="27446">
                  <c:v>-1.39563E-2</c:v>
                </c:pt>
                <c:pt idx="27447">
                  <c:v>-1.13978E-2</c:v>
                </c:pt>
                <c:pt idx="27448">
                  <c:v>-8.7787899999999999E-3</c:v>
                </c:pt>
                <c:pt idx="27449">
                  <c:v>-6.56042E-3</c:v>
                </c:pt>
                <c:pt idx="27450">
                  <c:v>-3.8966399999999998E-3</c:v>
                </c:pt>
                <c:pt idx="27451">
                  <c:v>-1.58942E-3</c:v>
                </c:pt>
                <c:pt idx="27452">
                  <c:v>8.0986800000000005E-4</c:v>
                </c:pt>
                <c:pt idx="27453">
                  <c:v>3.1450200000000001E-3</c:v>
                </c:pt>
                <c:pt idx="27454">
                  <c:v>5.7521899999999999E-3</c:v>
                </c:pt>
                <c:pt idx="27455">
                  <c:v>8.1264100000000006E-3</c:v>
                </c:pt>
                <c:pt idx="27456">
                  <c:v>1.04645E-2</c:v>
                </c:pt>
                <c:pt idx="27457">
                  <c:v>1.28673E-2</c:v>
                </c:pt>
                <c:pt idx="27458">
                  <c:v>1.5156899999999999E-2</c:v>
                </c:pt>
                <c:pt idx="27459">
                  <c:v>1.7714400000000002E-2</c:v>
                </c:pt>
                <c:pt idx="27460">
                  <c:v>1.9812099999999999E-2</c:v>
                </c:pt>
                <c:pt idx="27461">
                  <c:v>2.2280299999999999E-2</c:v>
                </c:pt>
                <c:pt idx="27462">
                  <c:v>2.44535E-2</c:v>
                </c:pt>
                <c:pt idx="27463">
                  <c:v>2.6786899999999999E-2</c:v>
                </c:pt>
                <c:pt idx="27464">
                  <c:v>2.8939400000000001E-2</c:v>
                </c:pt>
                <c:pt idx="27465">
                  <c:v>3.11612E-2</c:v>
                </c:pt>
                <c:pt idx="27466">
                  <c:v>3.3538900000000003E-2</c:v>
                </c:pt>
                <c:pt idx="27467">
                  <c:v>3.5520900000000001E-2</c:v>
                </c:pt>
                <c:pt idx="27468">
                  <c:v>3.7811999999999998E-2</c:v>
                </c:pt>
                <c:pt idx="27469">
                  <c:v>3.9801799999999998E-2</c:v>
                </c:pt>
                <c:pt idx="27470">
                  <c:v>4.2146900000000001E-2</c:v>
                </c:pt>
                <c:pt idx="27471">
                  <c:v>4.4134199999999998E-2</c:v>
                </c:pt>
                <c:pt idx="27472">
                  <c:v>4.6333100000000002E-2</c:v>
                </c:pt>
                <c:pt idx="27473">
                  <c:v>4.8115999999999999E-2</c:v>
                </c:pt>
                <c:pt idx="27474">
                  <c:v>5.0236200000000002E-2</c:v>
                </c:pt>
                <c:pt idx="27475">
                  <c:v>5.2366700000000002E-2</c:v>
                </c:pt>
                <c:pt idx="27476">
                  <c:v>5.4196500000000002E-2</c:v>
                </c:pt>
                <c:pt idx="27477">
                  <c:v>5.6156200000000003E-2</c:v>
                </c:pt>
                <c:pt idx="27478">
                  <c:v>5.7940499999999999E-2</c:v>
                </c:pt>
                <c:pt idx="27479">
                  <c:v>5.9983500000000002E-2</c:v>
                </c:pt>
                <c:pt idx="27480">
                  <c:v>6.1823599999999999E-2</c:v>
                </c:pt>
                <c:pt idx="27481">
                  <c:v>6.3680899999999999E-2</c:v>
                </c:pt>
                <c:pt idx="27482">
                  <c:v>6.5578499999999998E-2</c:v>
                </c:pt>
                <c:pt idx="27483">
                  <c:v>6.7305100000000007E-2</c:v>
                </c:pt>
                <c:pt idx="27484">
                  <c:v>6.9068699999999997E-2</c:v>
                </c:pt>
                <c:pt idx="27485">
                  <c:v>7.0716600000000004E-2</c:v>
                </c:pt>
                <c:pt idx="27486">
                  <c:v>7.2654999999999997E-2</c:v>
                </c:pt>
                <c:pt idx="27487">
                  <c:v>7.4152899999999994E-2</c:v>
                </c:pt>
                <c:pt idx="27488">
                  <c:v>7.5907100000000005E-2</c:v>
                </c:pt>
                <c:pt idx="27489">
                  <c:v>7.7253699999999995E-2</c:v>
                </c:pt>
                <c:pt idx="27490">
                  <c:v>7.9036599999999999E-2</c:v>
                </c:pt>
                <c:pt idx="27491">
                  <c:v>8.0672999999999995E-2</c:v>
                </c:pt>
                <c:pt idx="27492">
                  <c:v>8.1870200000000004E-2</c:v>
                </c:pt>
                <c:pt idx="27493">
                  <c:v>8.37064E-2</c:v>
                </c:pt>
                <c:pt idx="27494">
                  <c:v>8.5129700000000003E-2</c:v>
                </c:pt>
                <c:pt idx="27495">
                  <c:v>8.6603600000000003E-2</c:v>
                </c:pt>
                <c:pt idx="27496">
                  <c:v>8.8095499999999993E-2</c:v>
                </c:pt>
                <c:pt idx="27497">
                  <c:v>8.9655799999999994E-2</c:v>
                </c:pt>
                <c:pt idx="27498">
                  <c:v>9.1163499999999995E-2</c:v>
                </c:pt>
                <c:pt idx="27499">
                  <c:v>9.2341199999999998E-2</c:v>
                </c:pt>
                <c:pt idx="27500">
                  <c:v>9.3862500000000001E-2</c:v>
                </c:pt>
                <c:pt idx="27501">
                  <c:v>9.5152200000000006E-2</c:v>
                </c:pt>
                <c:pt idx="27502">
                  <c:v>9.6740499999999993E-2</c:v>
                </c:pt>
                <c:pt idx="27503">
                  <c:v>9.7857200000000005E-2</c:v>
                </c:pt>
                <c:pt idx="27504">
                  <c:v>9.91895E-2</c:v>
                </c:pt>
                <c:pt idx="27505">
                  <c:v>0.100523</c:v>
                </c:pt>
                <c:pt idx="27506">
                  <c:v>0.101564</c:v>
                </c:pt>
                <c:pt idx="27507">
                  <c:v>0.103058</c:v>
                </c:pt>
                <c:pt idx="27508">
                  <c:v>0.104227</c:v>
                </c:pt>
                <c:pt idx="27509">
                  <c:v>0.105617</c:v>
                </c:pt>
                <c:pt idx="27510">
                  <c:v>0.106729</c:v>
                </c:pt>
                <c:pt idx="27511">
                  <c:v>0.107902</c:v>
                </c:pt>
                <c:pt idx="27512">
                  <c:v>0.109144</c:v>
                </c:pt>
                <c:pt idx="27513">
                  <c:v>0.11025500000000001</c:v>
                </c:pt>
                <c:pt idx="27514">
                  <c:v>0.11144800000000001</c:v>
                </c:pt>
                <c:pt idx="27515">
                  <c:v>0.112516</c:v>
                </c:pt>
                <c:pt idx="27516">
                  <c:v>0.113612</c:v>
                </c:pt>
                <c:pt idx="27517">
                  <c:v>0.114506</c:v>
                </c:pt>
                <c:pt idx="27518">
                  <c:v>0.115845</c:v>
                </c:pt>
                <c:pt idx="27519">
                  <c:v>0.116674</c:v>
                </c:pt>
                <c:pt idx="27520">
                  <c:v>0.117975</c:v>
                </c:pt>
                <c:pt idx="27521">
                  <c:v>0.11895600000000001</c:v>
                </c:pt>
                <c:pt idx="27522">
                  <c:v>0.120061</c:v>
                </c:pt>
                <c:pt idx="27523">
                  <c:v>0.121076</c:v>
                </c:pt>
                <c:pt idx="27524">
                  <c:v>0.122227</c:v>
                </c:pt>
                <c:pt idx="27525">
                  <c:v>0.12328699999999999</c:v>
                </c:pt>
                <c:pt idx="27526">
                  <c:v>0.1245</c:v>
                </c:pt>
                <c:pt idx="27527">
                  <c:v>0.12537599999999999</c:v>
                </c:pt>
                <c:pt idx="27528">
                  <c:v>0.12639500000000001</c:v>
                </c:pt>
                <c:pt idx="27529">
                  <c:v>0.12748699999999999</c:v>
                </c:pt>
                <c:pt idx="27530">
                  <c:v>0.12843299999999999</c:v>
                </c:pt>
                <c:pt idx="27531">
                  <c:v>0.12950400000000001</c:v>
                </c:pt>
                <c:pt idx="27532">
                  <c:v>0.13044500000000001</c:v>
                </c:pt>
                <c:pt idx="27533">
                  <c:v>0.13134499999999999</c:v>
                </c:pt>
                <c:pt idx="27534">
                  <c:v>0.13239999999999999</c:v>
                </c:pt>
                <c:pt idx="27535">
                  <c:v>0.13346</c:v>
                </c:pt>
                <c:pt idx="27536">
                  <c:v>0.13453000000000001</c:v>
                </c:pt>
                <c:pt idx="27537">
                  <c:v>0.13544900000000001</c:v>
                </c:pt>
                <c:pt idx="27538">
                  <c:v>0.13641200000000001</c:v>
                </c:pt>
                <c:pt idx="27539">
                  <c:v>0.137403</c:v>
                </c:pt>
                <c:pt idx="27540">
                  <c:v>0.13858999999999999</c:v>
                </c:pt>
                <c:pt idx="27541">
                  <c:v>0.139599</c:v>
                </c:pt>
                <c:pt idx="27542">
                  <c:v>0.14057800000000001</c:v>
                </c:pt>
                <c:pt idx="27543">
                  <c:v>0.14161699999999999</c:v>
                </c:pt>
                <c:pt idx="27544">
                  <c:v>0.142571</c:v>
                </c:pt>
                <c:pt idx="27545">
                  <c:v>0.143789</c:v>
                </c:pt>
                <c:pt idx="27546">
                  <c:v>0.144626</c:v>
                </c:pt>
                <c:pt idx="27547">
                  <c:v>0.145898</c:v>
                </c:pt>
                <c:pt idx="27548">
                  <c:v>0.146927</c:v>
                </c:pt>
                <c:pt idx="27549">
                  <c:v>0.147837</c:v>
                </c:pt>
                <c:pt idx="27550">
                  <c:v>0.14902699999999999</c:v>
                </c:pt>
                <c:pt idx="27551">
                  <c:v>0.14995900000000001</c:v>
                </c:pt>
                <c:pt idx="27552">
                  <c:v>0.15110399999999999</c:v>
                </c:pt>
                <c:pt idx="27553">
                  <c:v>0.15208099999999999</c:v>
                </c:pt>
                <c:pt idx="27554">
                  <c:v>0.15318399999999999</c:v>
                </c:pt>
                <c:pt idx="27555">
                  <c:v>0.15404200000000001</c:v>
                </c:pt>
                <c:pt idx="27556">
                  <c:v>0.15528800000000001</c:v>
                </c:pt>
                <c:pt idx="27557">
                  <c:v>0.15620800000000001</c:v>
                </c:pt>
                <c:pt idx="27558">
                  <c:v>0.15734300000000001</c:v>
                </c:pt>
                <c:pt idx="27559">
                  <c:v>0.15832399999999999</c:v>
                </c:pt>
                <c:pt idx="27560">
                  <c:v>0.15942999999999999</c:v>
                </c:pt>
                <c:pt idx="27561">
                  <c:v>0.16065699999999999</c:v>
                </c:pt>
                <c:pt idx="27562">
                  <c:v>0.16173699999999999</c:v>
                </c:pt>
                <c:pt idx="27563">
                  <c:v>0.16308300000000001</c:v>
                </c:pt>
                <c:pt idx="27564">
                  <c:v>0.16420699999999999</c:v>
                </c:pt>
                <c:pt idx="27565">
                  <c:v>0.16526399999999999</c:v>
                </c:pt>
                <c:pt idx="27566">
                  <c:v>0.16647600000000001</c:v>
                </c:pt>
                <c:pt idx="27567">
                  <c:v>0.16769500000000001</c:v>
                </c:pt>
                <c:pt idx="27568">
                  <c:v>0.16891</c:v>
                </c:pt>
                <c:pt idx="27569">
                  <c:v>0.169908</c:v>
                </c:pt>
                <c:pt idx="27570">
                  <c:v>0.171041</c:v>
                </c:pt>
                <c:pt idx="27571">
                  <c:v>0.17219200000000001</c:v>
                </c:pt>
                <c:pt idx="27572">
                  <c:v>0.17366300000000001</c:v>
                </c:pt>
                <c:pt idx="27573">
                  <c:v>0.17449700000000001</c:v>
                </c:pt>
                <c:pt idx="27574">
                  <c:v>0.175955</c:v>
                </c:pt>
                <c:pt idx="27575">
                  <c:v>0.177069</c:v>
                </c:pt>
                <c:pt idx="27576">
                  <c:v>0.178316</c:v>
                </c:pt>
                <c:pt idx="27577">
                  <c:v>0.17962700000000001</c:v>
                </c:pt>
                <c:pt idx="27578">
                  <c:v>0.18079600000000001</c:v>
                </c:pt>
                <c:pt idx="27579">
                  <c:v>0.18223600000000001</c:v>
                </c:pt>
                <c:pt idx="27580">
                  <c:v>0.183362</c:v>
                </c:pt>
                <c:pt idx="27581">
                  <c:v>0.18465999999999999</c:v>
                </c:pt>
                <c:pt idx="27582">
                  <c:v>0.18584400000000001</c:v>
                </c:pt>
                <c:pt idx="27583">
                  <c:v>0.18729399999999999</c:v>
                </c:pt>
                <c:pt idx="27584">
                  <c:v>0.18840199999999999</c:v>
                </c:pt>
                <c:pt idx="27585">
                  <c:v>0.189721</c:v>
                </c:pt>
                <c:pt idx="27586">
                  <c:v>0.19109599999999999</c:v>
                </c:pt>
                <c:pt idx="27587">
                  <c:v>0.192242</c:v>
                </c:pt>
                <c:pt idx="27588">
                  <c:v>0.19369700000000001</c:v>
                </c:pt>
                <c:pt idx="27589">
                  <c:v>0.194854</c:v>
                </c:pt>
                <c:pt idx="27590">
                  <c:v>0.196238</c:v>
                </c:pt>
                <c:pt idx="27591">
                  <c:v>0.19750699999999999</c:v>
                </c:pt>
                <c:pt idx="27592">
                  <c:v>0.19866400000000001</c:v>
                </c:pt>
                <c:pt idx="27593">
                  <c:v>0.20014999999999999</c:v>
                </c:pt>
                <c:pt idx="27594">
                  <c:v>0.20117699999999999</c:v>
                </c:pt>
                <c:pt idx="27595">
                  <c:v>0.20260600000000001</c:v>
                </c:pt>
                <c:pt idx="27596">
                  <c:v>0.20383699999999999</c:v>
                </c:pt>
                <c:pt idx="27597">
                  <c:v>0.20521700000000001</c:v>
                </c:pt>
                <c:pt idx="27598">
                  <c:v>0.20602300000000001</c:v>
                </c:pt>
                <c:pt idx="27599">
                  <c:v>0.20764099999999999</c:v>
                </c:pt>
                <c:pt idx="27600">
                  <c:v>0.208706</c:v>
                </c:pt>
                <c:pt idx="27601">
                  <c:v>0.209838</c:v>
                </c:pt>
                <c:pt idx="27602">
                  <c:v>0.211174</c:v>
                </c:pt>
                <c:pt idx="27603">
                  <c:v>0.21219499999999999</c:v>
                </c:pt>
                <c:pt idx="27604">
                  <c:v>0.21340600000000001</c:v>
                </c:pt>
                <c:pt idx="27605">
                  <c:v>0.21451799999999999</c:v>
                </c:pt>
                <c:pt idx="27606">
                  <c:v>0.21562500000000001</c:v>
                </c:pt>
                <c:pt idx="27607">
                  <c:v>0.216748</c:v>
                </c:pt>
                <c:pt idx="27608">
                  <c:v>0.21770600000000001</c:v>
                </c:pt>
                <c:pt idx="27609">
                  <c:v>0.218862</c:v>
                </c:pt>
                <c:pt idx="27610">
                  <c:v>0.219883</c:v>
                </c:pt>
                <c:pt idx="27611">
                  <c:v>0.220915</c:v>
                </c:pt>
                <c:pt idx="27612">
                  <c:v>0.22195300000000001</c:v>
                </c:pt>
                <c:pt idx="27613">
                  <c:v>0.22308500000000001</c:v>
                </c:pt>
                <c:pt idx="27614">
                  <c:v>0.223801</c:v>
                </c:pt>
                <c:pt idx="27615">
                  <c:v>0.22500400000000001</c:v>
                </c:pt>
                <c:pt idx="27616">
                  <c:v>0.22588800000000001</c:v>
                </c:pt>
                <c:pt idx="27617">
                  <c:v>0.226631</c:v>
                </c:pt>
                <c:pt idx="27618">
                  <c:v>0.227571</c:v>
                </c:pt>
                <c:pt idx="27619">
                  <c:v>0.22829199999999999</c:v>
                </c:pt>
                <c:pt idx="27620">
                  <c:v>0.229237</c:v>
                </c:pt>
                <c:pt idx="27621">
                  <c:v>0.22964999999999999</c:v>
                </c:pt>
                <c:pt idx="27622">
                  <c:v>0.230546</c:v>
                </c:pt>
                <c:pt idx="27623">
                  <c:v>0.23117099999999999</c:v>
                </c:pt>
                <c:pt idx="27624">
                  <c:v>0.23159099999999999</c:v>
                </c:pt>
                <c:pt idx="27625">
                  <c:v>0.232041</c:v>
                </c:pt>
                <c:pt idx="27626">
                  <c:v>0.232852</c:v>
                </c:pt>
                <c:pt idx="27627">
                  <c:v>0.23333400000000001</c:v>
                </c:pt>
                <c:pt idx="27628">
                  <c:v>0.23347100000000001</c:v>
                </c:pt>
                <c:pt idx="27629">
                  <c:v>0.234177</c:v>
                </c:pt>
                <c:pt idx="27630">
                  <c:v>0.23433100000000001</c:v>
                </c:pt>
                <c:pt idx="27631">
                  <c:v>0.23477100000000001</c:v>
                </c:pt>
                <c:pt idx="27632">
                  <c:v>0.235038</c:v>
                </c:pt>
                <c:pt idx="27633">
                  <c:v>0.23530999999999999</c:v>
                </c:pt>
                <c:pt idx="27634">
                  <c:v>0.23547999999999999</c:v>
                </c:pt>
                <c:pt idx="27635">
                  <c:v>0.23535500000000001</c:v>
                </c:pt>
                <c:pt idx="27636">
                  <c:v>0.235795</c:v>
                </c:pt>
                <c:pt idx="27637">
                  <c:v>0.23549400000000001</c:v>
                </c:pt>
                <c:pt idx="27638">
                  <c:v>0.235649</c:v>
                </c:pt>
                <c:pt idx="27639">
                  <c:v>0.23540800000000001</c:v>
                </c:pt>
                <c:pt idx="27640">
                  <c:v>0.23551900000000001</c:v>
                </c:pt>
                <c:pt idx="27641">
                  <c:v>0.23508699999999999</c:v>
                </c:pt>
                <c:pt idx="27642">
                  <c:v>0.235179</c:v>
                </c:pt>
                <c:pt idx="27643">
                  <c:v>0.234817</c:v>
                </c:pt>
                <c:pt idx="27644">
                  <c:v>0.23441899999999999</c:v>
                </c:pt>
                <c:pt idx="27645">
                  <c:v>0.23411299999999999</c:v>
                </c:pt>
                <c:pt idx="27646">
                  <c:v>0.23366799999999999</c:v>
                </c:pt>
                <c:pt idx="27647">
                  <c:v>0.23320399999999999</c:v>
                </c:pt>
                <c:pt idx="27648">
                  <c:v>0.23250699999999999</c:v>
                </c:pt>
                <c:pt idx="27649">
                  <c:v>0.23196900000000001</c:v>
                </c:pt>
                <c:pt idx="27650">
                  <c:v>0.23147899999999999</c:v>
                </c:pt>
                <c:pt idx="27651">
                  <c:v>0.23055400000000001</c:v>
                </c:pt>
                <c:pt idx="27652">
                  <c:v>0.22983200000000001</c:v>
                </c:pt>
                <c:pt idx="27653">
                  <c:v>0.22909099999999999</c:v>
                </c:pt>
                <c:pt idx="27654">
                  <c:v>0.22834099999999999</c:v>
                </c:pt>
                <c:pt idx="27655">
                  <c:v>0.22717799999999999</c:v>
                </c:pt>
                <c:pt idx="27656">
                  <c:v>0.226551</c:v>
                </c:pt>
                <c:pt idx="27657">
                  <c:v>0.22533800000000001</c:v>
                </c:pt>
                <c:pt idx="27658">
                  <c:v>0.22442000000000001</c:v>
                </c:pt>
                <c:pt idx="27659">
                  <c:v>0.223353</c:v>
                </c:pt>
                <c:pt idx="27660">
                  <c:v>0.22214600000000001</c:v>
                </c:pt>
                <c:pt idx="27661">
                  <c:v>0.22098799999999999</c:v>
                </c:pt>
                <c:pt idx="27662">
                  <c:v>0.21964800000000001</c:v>
                </c:pt>
                <c:pt idx="27663">
                  <c:v>0.218635</c:v>
                </c:pt>
                <c:pt idx="27664">
                  <c:v>0.21698799999999999</c:v>
                </c:pt>
                <c:pt idx="27665">
                  <c:v>0.21579400000000001</c:v>
                </c:pt>
                <c:pt idx="27666">
                  <c:v>0.21435699999999999</c:v>
                </c:pt>
                <c:pt idx="27667">
                  <c:v>0.21299499999999999</c:v>
                </c:pt>
                <c:pt idx="27668">
                  <c:v>0.211392</c:v>
                </c:pt>
                <c:pt idx="27669">
                  <c:v>0.20994699999999999</c:v>
                </c:pt>
                <c:pt idx="27670">
                  <c:v>0.208291</c:v>
                </c:pt>
                <c:pt idx="27671">
                  <c:v>0.20663799999999999</c:v>
                </c:pt>
                <c:pt idx="27672">
                  <c:v>0.205098</c:v>
                </c:pt>
                <c:pt idx="27673">
                  <c:v>0.203347</c:v>
                </c:pt>
                <c:pt idx="27674">
                  <c:v>0.201433</c:v>
                </c:pt>
                <c:pt idx="27675">
                  <c:v>0.199763</c:v>
                </c:pt>
                <c:pt idx="27676">
                  <c:v>0.19783200000000001</c:v>
                </c:pt>
                <c:pt idx="27677">
                  <c:v>0.19604099999999999</c:v>
                </c:pt>
                <c:pt idx="27678">
                  <c:v>0.19398000000000001</c:v>
                </c:pt>
                <c:pt idx="27679">
                  <c:v>0.192137</c:v>
                </c:pt>
                <c:pt idx="27680">
                  <c:v>0.19005</c:v>
                </c:pt>
                <c:pt idx="27681">
                  <c:v>0.18831000000000001</c:v>
                </c:pt>
                <c:pt idx="27682">
                  <c:v>0.18609300000000001</c:v>
                </c:pt>
                <c:pt idx="27683">
                  <c:v>0.183897</c:v>
                </c:pt>
                <c:pt idx="27684">
                  <c:v>0.181868</c:v>
                </c:pt>
                <c:pt idx="27685">
                  <c:v>0.17985300000000001</c:v>
                </c:pt>
                <c:pt idx="27686">
                  <c:v>0.17768300000000001</c:v>
                </c:pt>
                <c:pt idx="27687">
                  <c:v>0.17533699999999999</c:v>
                </c:pt>
                <c:pt idx="27688">
                  <c:v>0.173156</c:v>
                </c:pt>
                <c:pt idx="27689">
                  <c:v>0.17080899999999999</c:v>
                </c:pt>
                <c:pt idx="27690">
                  <c:v>0.168577</c:v>
                </c:pt>
                <c:pt idx="27691">
                  <c:v>0.16636999999999999</c:v>
                </c:pt>
                <c:pt idx="27692">
                  <c:v>0.16414999999999999</c:v>
                </c:pt>
                <c:pt idx="27693">
                  <c:v>0.16179499999999999</c:v>
                </c:pt>
                <c:pt idx="27694">
                  <c:v>0.159361</c:v>
                </c:pt>
                <c:pt idx="27695">
                  <c:v>0.15715699999999999</c:v>
                </c:pt>
                <c:pt idx="27696">
                  <c:v>0.15481</c:v>
                </c:pt>
                <c:pt idx="27697">
                  <c:v>0.15240999999999999</c:v>
                </c:pt>
                <c:pt idx="27698">
                  <c:v>0.14999699999999999</c:v>
                </c:pt>
                <c:pt idx="27699">
                  <c:v>0.14774000000000001</c:v>
                </c:pt>
                <c:pt idx="27700">
                  <c:v>0.145203</c:v>
                </c:pt>
                <c:pt idx="27701">
                  <c:v>0.14279600000000001</c:v>
                </c:pt>
                <c:pt idx="27702">
                  <c:v>0.14044799999999999</c:v>
                </c:pt>
                <c:pt idx="27703">
                  <c:v>0.13794000000000001</c:v>
                </c:pt>
                <c:pt idx="27704">
                  <c:v>0.13555700000000001</c:v>
                </c:pt>
                <c:pt idx="27705">
                  <c:v>0.13308200000000001</c:v>
                </c:pt>
                <c:pt idx="27706">
                  <c:v>0.130666</c:v>
                </c:pt>
                <c:pt idx="27707">
                  <c:v>0.12822</c:v>
                </c:pt>
                <c:pt idx="27708">
                  <c:v>0.125781</c:v>
                </c:pt>
                <c:pt idx="27709">
                  <c:v>0.123239</c:v>
                </c:pt>
                <c:pt idx="27710">
                  <c:v>0.12085799999999999</c:v>
                </c:pt>
                <c:pt idx="27711">
                  <c:v>0.118308</c:v>
                </c:pt>
                <c:pt idx="27712">
                  <c:v>0.11598700000000001</c:v>
                </c:pt>
                <c:pt idx="27713">
                  <c:v>0.113566</c:v>
                </c:pt>
                <c:pt idx="27714">
                  <c:v>0.111064</c:v>
                </c:pt>
                <c:pt idx="27715">
                  <c:v>0.10856300000000001</c:v>
                </c:pt>
                <c:pt idx="27716">
                  <c:v>0.10614899999999999</c:v>
                </c:pt>
                <c:pt idx="27717">
                  <c:v>0.10379099999999999</c:v>
                </c:pt>
                <c:pt idx="27718">
                  <c:v>0.101538</c:v>
                </c:pt>
                <c:pt idx="27719">
                  <c:v>9.8975900000000006E-2</c:v>
                </c:pt>
                <c:pt idx="27720">
                  <c:v>9.6682699999999996E-2</c:v>
                </c:pt>
                <c:pt idx="27721">
                  <c:v>9.4210199999999994E-2</c:v>
                </c:pt>
                <c:pt idx="27722">
                  <c:v>9.19373E-2</c:v>
                </c:pt>
                <c:pt idx="27723">
                  <c:v>8.9525599999999997E-2</c:v>
                </c:pt>
                <c:pt idx="27724">
                  <c:v>8.7208800000000003E-2</c:v>
                </c:pt>
                <c:pt idx="27725">
                  <c:v>8.4947300000000003E-2</c:v>
                </c:pt>
                <c:pt idx="27726">
                  <c:v>8.2590700000000003E-2</c:v>
                </c:pt>
                <c:pt idx="27727">
                  <c:v>8.01563E-2</c:v>
                </c:pt>
                <c:pt idx="27728">
                  <c:v>7.7929700000000005E-2</c:v>
                </c:pt>
                <c:pt idx="27729">
                  <c:v>7.5849200000000006E-2</c:v>
                </c:pt>
                <c:pt idx="27730">
                  <c:v>7.3492299999999997E-2</c:v>
                </c:pt>
                <c:pt idx="27731">
                  <c:v>7.1271100000000004E-2</c:v>
                </c:pt>
                <c:pt idx="27732">
                  <c:v>6.9104499999999999E-2</c:v>
                </c:pt>
                <c:pt idx="27733">
                  <c:v>6.7019300000000004E-2</c:v>
                </c:pt>
                <c:pt idx="27734">
                  <c:v>6.4869899999999994E-2</c:v>
                </c:pt>
                <c:pt idx="27735">
                  <c:v>6.2715300000000002E-2</c:v>
                </c:pt>
                <c:pt idx="27736">
                  <c:v>6.0692500000000003E-2</c:v>
                </c:pt>
                <c:pt idx="27737">
                  <c:v>5.8590000000000003E-2</c:v>
                </c:pt>
                <c:pt idx="27738" formatCode="0.00E+00">
                  <c:v>5.6553399999999997E-2</c:v>
                </c:pt>
                <c:pt idx="27739">
                  <c:v>5.4362599999999997E-2</c:v>
                </c:pt>
                <c:pt idx="27740">
                  <c:v>5.2525099999999998E-2</c:v>
                </c:pt>
                <c:pt idx="27741">
                  <c:v>5.0597900000000001E-2</c:v>
                </c:pt>
                <c:pt idx="27742">
                  <c:v>4.8416500000000001E-2</c:v>
                </c:pt>
                <c:pt idx="27743">
                  <c:v>4.6412399999999999E-2</c:v>
                </c:pt>
                <c:pt idx="27744">
                  <c:v>4.4670799999999997E-2</c:v>
                </c:pt>
                <c:pt idx="27745">
                  <c:v>4.2857699999999999E-2</c:v>
                </c:pt>
                <c:pt idx="27746">
                  <c:v>4.0854000000000001E-2</c:v>
                </c:pt>
                <c:pt idx="27747">
                  <c:v>3.9236899999999998E-2</c:v>
                </c:pt>
                <c:pt idx="27748">
                  <c:v>3.7177300000000003E-2</c:v>
                </c:pt>
                <c:pt idx="27749">
                  <c:v>3.5424400000000002E-2</c:v>
                </c:pt>
                <c:pt idx="27750">
                  <c:v>3.3820099999999999E-2</c:v>
                </c:pt>
                <c:pt idx="27751">
                  <c:v>3.2219600000000001E-2</c:v>
                </c:pt>
                <c:pt idx="27752">
                  <c:v>3.0447499999999999E-2</c:v>
                </c:pt>
                <c:pt idx="27753">
                  <c:v>2.8753500000000001E-2</c:v>
                </c:pt>
                <c:pt idx="27754">
                  <c:v>2.7106100000000001E-2</c:v>
                </c:pt>
                <c:pt idx="27755">
                  <c:v>2.5545999999999999E-2</c:v>
                </c:pt>
                <c:pt idx="27756">
                  <c:v>2.4011999999999999E-2</c:v>
                </c:pt>
                <c:pt idx="27757">
                  <c:v>2.24911E-2</c:v>
                </c:pt>
                <c:pt idx="27758">
                  <c:v>2.0983700000000001E-2</c:v>
                </c:pt>
                <c:pt idx="27759">
                  <c:v>1.9527900000000001E-2</c:v>
                </c:pt>
                <c:pt idx="27760">
                  <c:v>1.8133900000000001E-2</c:v>
                </c:pt>
                <c:pt idx="27761">
                  <c:v>1.6822799999999999E-2</c:v>
                </c:pt>
                <c:pt idx="27762">
                  <c:v>1.52531E-2</c:v>
                </c:pt>
                <c:pt idx="27763">
                  <c:v>1.41009E-2</c:v>
                </c:pt>
                <c:pt idx="27764">
                  <c:v>1.2650399999999999E-2</c:v>
                </c:pt>
                <c:pt idx="27765">
                  <c:v>1.11673E-2</c:v>
                </c:pt>
                <c:pt idx="27766">
                  <c:v>9.9129200000000004E-3</c:v>
                </c:pt>
                <c:pt idx="27767">
                  <c:v>8.7002199999999998E-3</c:v>
                </c:pt>
                <c:pt idx="27768">
                  <c:v>7.5630999999999997E-3</c:v>
                </c:pt>
                <c:pt idx="27769">
                  <c:v>6.1857099999999996E-3</c:v>
                </c:pt>
                <c:pt idx="27770">
                  <c:v>5.0269599999999996E-3</c:v>
                </c:pt>
                <c:pt idx="27771">
                  <c:v>4.0004899999999998E-3</c:v>
                </c:pt>
                <c:pt idx="27772">
                  <c:v>3.0043399999999999E-3</c:v>
                </c:pt>
                <c:pt idx="27773">
                  <c:v>1.8644200000000001E-3</c:v>
                </c:pt>
                <c:pt idx="27774">
                  <c:v>1.0696200000000001E-3</c:v>
                </c:pt>
                <c:pt idx="27775" formatCode="0.00E+00">
                  <c:v>-2.6049300000000001E-5</c:v>
                </c:pt>
                <c:pt idx="27776">
                  <c:v>-1.1770299999999999E-3</c:v>
                </c:pt>
                <c:pt idx="27777">
                  <c:v>-1.7790099999999999E-3</c:v>
                </c:pt>
                <c:pt idx="27778">
                  <c:v>-2.8049799999999999E-3</c:v>
                </c:pt>
                <c:pt idx="27779">
                  <c:v>-3.5590000000000001E-3</c:v>
                </c:pt>
                <c:pt idx="27780">
                  <c:v>-4.5667099999999999E-3</c:v>
                </c:pt>
                <c:pt idx="27781">
                  <c:v>-5.2565199999999998E-3</c:v>
                </c:pt>
                <c:pt idx="27782">
                  <c:v>-6.0763600000000003E-3</c:v>
                </c:pt>
                <c:pt idx="27783">
                  <c:v>-6.8724199999999997E-3</c:v>
                </c:pt>
                <c:pt idx="27784">
                  <c:v>-7.4156200000000004E-3</c:v>
                </c:pt>
                <c:pt idx="27785">
                  <c:v>-8.2901899999999994E-3</c:v>
                </c:pt>
                <c:pt idx="27786">
                  <c:v>-9.0205700000000003E-3</c:v>
                </c:pt>
                <c:pt idx="27787">
                  <c:v>-9.7041100000000002E-3</c:v>
                </c:pt>
                <c:pt idx="27788">
                  <c:v>-1.04391E-2</c:v>
                </c:pt>
                <c:pt idx="27789">
                  <c:v>-1.08494E-2</c:v>
                </c:pt>
                <c:pt idx="27790">
                  <c:v>-1.14535E-2</c:v>
                </c:pt>
                <c:pt idx="27791">
                  <c:v>-1.2007800000000001E-2</c:v>
                </c:pt>
                <c:pt idx="27792">
                  <c:v>-1.27399E-2</c:v>
                </c:pt>
                <c:pt idx="27793">
                  <c:v>-1.32345E-2</c:v>
                </c:pt>
                <c:pt idx="27794">
                  <c:v>-1.3691500000000001E-2</c:v>
                </c:pt>
                <c:pt idx="27795">
                  <c:v>-1.4006599999999999E-2</c:v>
                </c:pt>
                <c:pt idx="27796">
                  <c:v>-1.4466400000000001E-2</c:v>
                </c:pt>
                <c:pt idx="27797">
                  <c:v>-1.4996499999999999E-2</c:v>
                </c:pt>
                <c:pt idx="27798">
                  <c:v>-1.5266200000000001E-2</c:v>
                </c:pt>
                <c:pt idx="27799">
                  <c:v>-1.5684300000000002E-2</c:v>
                </c:pt>
                <c:pt idx="27800">
                  <c:v>-1.6027300000000001E-2</c:v>
                </c:pt>
                <c:pt idx="27801">
                  <c:v>-1.6409300000000002E-2</c:v>
                </c:pt>
                <c:pt idx="27802">
                  <c:v>-1.6715600000000001E-2</c:v>
                </c:pt>
                <c:pt idx="27803">
                  <c:v>-1.7277299999999999E-2</c:v>
                </c:pt>
                <c:pt idx="27804">
                  <c:v>-1.7513899999999999E-2</c:v>
                </c:pt>
                <c:pt idx="27805">
                  <c:v>-1.79571E-2</c:v>
                </c:pt>
                <c:pt idx="27806">
                  <c:v>-1.8167800000000001E-2</c:v>
                </c:pt>
                <c:pt idx="27807">
                  <c:v>-1.8645700000000001E-2</c:v>
                </c:pt>
                <c:pt idx="27808">
                  <c:v>-1.8971999999999999E-2</c:v>
                </c:pt>
                <c:pt idx="27809">
                  <c:v>-1.91291E-2</c:v>
                </c:pt>
                <c:pt idx="27810">
                  <c:v>-1.9378900000000001E-2</c:v>
                </c:pt>
                <c:pt idx="27811">
                  <c:v>-1.9503199999999998E-2</c:v>
                </c:pt>
                <c:pt idx="27812">
                  <c:v>-1.9802500000000001E-2</c:v>
                </c:pt>
                <c:pt idx="27813">
                  <c:v>-2.00292E-2</c:v>
                </c:pt>
                <c:pt idx="27814">
                  <c:v>-2.0242900000000001E-2</c:v>
                </c:pt>
                <c:pt idx="27815">
                  <c:v>-2.0612700000000001E-2</c:v>
                </c:pt>
                <c:pt idx="27816">
                  <c:v>-2.0665699999999999E-2</c:v>
                </c:pt>
                <c:pt idx="27817">
                  <c:v>-2.0845599999999999E-2</c:v>
                </c:pt>
                <c:pt idx="27818">
                  <c:v>-2.10248E-2</c:v>
                </c:pt>
                <c:pt idx="27819">
                  <c:v>-2.1546900000000001E-2</c:v>
                </c:pt>
                <c:pt idx="27820">
                  <c:v>-2.14962E-2</c:v>
                </c:pt>
                <c:pt idx="27821">
                  <c:v>-2.1934200000000001E-2</c:v>
                </c:pt>
                <c:pt idx="27822">
                  <c:v>-2.1821E-2</c:v>
                </c:pt>
                <c:pt idx="27823">
                  <c:v>-2.21423E-2</c:v>
                </c:pt>
                <c:pt idx="27824">
                  <c:v>-2.2559099999999999E-2</c:v>
                </c:pt>
                <c:pt idx="27825">
                  <c:v>-2.2771599999999999E-2</c:v>
                </c:pt>
                <c:pt idx="27826">
                  <c:v>-2.2865199999999999E-2</c:v>
                </c:pt>
                <c:pt idx="27827">
                  <c:v>-2.3100599999999999E-2</c:v>
                </c:pt>
                <c:pt idx="27828">
                  <c:v>-2.3285299999999998E-2</c:v>
                </c:pt>
                <c:pt idx="27829">
                  <c:v>-2.3719299999999999E-2</c:v>
                </c:pt>
                <c:pt idx="27830">
                  <c:v>-2.3934199999999999E-2</c:v>
                </c:pt>
                <c:pt idx="27831">
                  <c:v>-2.41053E-2</c:v>
                </c:pt>
                <c:pt idx="27832">
                  <c:v>-2.4372399999999999E-2</c:v>
                </c:pt>
                <c:pt idx="27833">
                  <c:v>-2.45521E-2</c:v>
                </c:pt>
                <c:pt idx="27834">
                  <c:v>-2.47484E-2</c:v>
                </c:pt>
                <c:pt idx="27835">
                  <c:v>-2.5333600000000001E-2</c:v>
                </c:pt>
                <c:pt idx="27836">
                  <c:v>-2.53298E-2</c:v>
                </c:pt>
                <c:pt idx="27837">
                  <c:v>-2.57941E-2</c:v>
                </c:pt>
                <c:pt idx="27838">
                  <c:v>-2.5806200000000001E-2</c:v>
                </c:pt>
                <c:pt idx="27839">
                  <c:v>-2.6319200000000001E-2</c:v>
                </c:pt>
                <c:pt idx="27840">
                  <c:v>-2.6570199999999999E-2</c:v>
                </c:pt>
                <c:pt idx="27841">
                  <c:v>-2.6914799999999999E-2</c:v>
                </c:pt>
                <c:pt idx="27842">
                  <c:v>-2.7251399999999999E-2</c:v>
                </c:pt>
                <c:pt idx="27843">
                  <c:v>-2.7519600000000002E-2</c:v>
                </c:pt>
                <c:pt idx="27844">
                  <c:v>-2.80047E-2</c:v>
                </c:pt>
                <c:pt idx="27845">
                  <c:v>-2.8233500000000002E-2</c:v>
                </c:pt>
                <c:pt idx="27846">
                  <c:v>-2.8819399999999998E-2</c:v>
                </c:pt>
                <c:pt idx="27847">
                  <c:v>-2.91071E-2</c:v>
                </c:pt>
                <c:pt idx="27848">
                  <c:v>-2.93729E-2</c:v>
                </c:pt>
                <c:pt idx="27849">
                  <c:v>-2.9865300000000001E-2</c:v>
                </c:pt>
                <c:pt idx="27850">
                  <c:v>-3.0085199999999999E-2</c:v>
                </c:pt>
                <c:pt idx="27851">
                  <c:v>-3.07043E-2</c:v>
                </c:pt>
                <c:pt idx="27852">
                  <c:v>-3.0931400000000001E-2</c:v>
                </c:pt>
                <c:pt idx="27853">
                  <c:v>-3.1364499999999997E-2</c:v>
                </c:pt>
                <c:pt idx="27854">
                  <c:v>-3.1605099999999997E-2</c:v>
                </c:pt>
                <c:pt idx="27855">
                  <c:v>-3.1940299999999998E-2</c:v>
                </c:pt>
                <c:pt idx="27856">
                  <c:v>-3.2371499999999997E-2</c:v>
                </c:pt>
                <c:pt idx="27857">
                  <c:v>-3.2651399999999997E-2</c:v>
                </c:pt>
                <c:pt idx="27858">
                  <c:v>-3.30697E-2</c:v>
                </c:pt>
                <c:pt idx="27859">
                  <c:v>-3.3142100000000001E-2</c:v>
                </c:pt>
                <c:pt idx="27860">
                  <c:v>-3.3425799999999999E-2</c:v>
                </c:pt>
                <c:pt idx="27861">
                  <c:v>-3.3697499999999998E-2</c:v>
                </c:pt>
                <c:pt idx="27862">
                  <c:v>-3.41138E-2</c:v>
                </c:pt>
                <c:pt idx="27863">
                  <c:v>-3.4335400000000002E-2</c:v>
                </c:pt>
                <c:pt idx="27864">
                  <c:v>-3.4419400000000003E-2</c:v>
                </c:pt>
                <c:pt idx="27865">
                  <c:v>-3.4607400000000003E-2</c:v>
                </c:pt>
                <c:pt idx="27866">
                  <c:v>-3.4889999999999997E-2</c:v>
                </c:pt>
                <c:pt idx="27867">
                  <c:v>-3.5092100000000001E-2</c:v>
                </c:pt>
                <c:pt idx="27868">
                  <c:v>-3.5362299999999999E-2</c:v>
                </c:pt>
                <c:pt idx="27869">
                  <c:v>-3.5394000000000002E-2</c:v>
                </c:pt>
                <c:pt idx="27870">
                  <c:v>-3.5612499999999998E-2</c:v>
                </c:pt>
                <c:pt idx="27871">
                  <c:v>-3.5656399999999998E-2</c:v>
                </c:pt>
                <c:pt idx="27872">
                  <c:v>-3.5884100000000002E-2</c:v>
                </c:pt>
                <c:pt idx="27873">
                  <c:v>-3.6059800000000003E-2</c:v>
                </c:pt>
                <c:pt idx="27874">
                  <c:v>-3.6151200000000001E-2</c:v>
                </c:pt>
                <c:pt idx="27875">
                  <c:v>-3.6067200000000001E-2</c:v>
                </c:pt>
                <c:pt idx="27876">
                  <c:v>-3.6104700000000003E-2</c:v>
                </c:pt>
                <c:pt idx="27877">
                  <c:v>-3.6000799999999999E-2</c:v>
                </c:pt>
                <c:pt idx="27878">
                  <c:v>-3.6251699999999998E-2</c:v>
                </c:pt>
                <c:pt idx="27879">
                  <c:v>-3.6113800000000001E-2</c:v>
                </c:pt>
                <c:pt idx="27880">
                  <c:v>-3.5985700000000002E-2</c:v>
                </c:pt>
                <c:pt idx="27881">
                  <c:v>-3.59019E-2</c:v>
                </c:pt>
                <c:pt idx="27882">
                  <c:v>-3.5792600000000001E-2</c:v>
                </c:pt>
                <c:pt idx="27883">
                  <c:v>-3.57501E-2</c:v>
                </c:pt>
                <c:pt idx="27884">
                  <c:v>-3.5571199999999997E-2</c:v>
                </c:pt>
                <c:pt idx="27885">
                  <c:v>-3.5437299999999998E-2</c:v>
                </c:pt>
                <c:pt idx="27886">
                  <c:v>-3.5011E-2</c:v>
                </c:pt>
                <c:pt idx="27887">
                  <c:v>-3.4728000000000002E-2</c:v>
                </c:pt>
                <c:pt idx="27888">
                  <c:v>-3.4495999999999999E-2</c:v>
                </c:pt>
                <c:pt idx="27889">
                  <c:v>-3.4157800000000002E-2</c:v>
                </c:pt>
                <c:pt idx="27890">
                  <c:v>-3.3708099999999998E-2</c:v>
                </c:pt>
                <c:pt idx="27891">
                  <c:v>-3.3263000000000001E-2</c:v>
                </c:pt>
                <c:pt idx="27892">
                  <c:v>-3.2751500000000003E-2</c:v>
                </c:pt>
                <c:pt idx="27893">
                  <c:v>-3.2327799999999997E-2</c:v>
                </c:pt>
                <c:pt idx="27894">
                  <c:v>-3.1992300000000001E-2</c:v>
                </c:pt>
                <c:pt idx="27895">
                  <c:v>-3.1336599999999999E-2</c:v>
                </c:pt>
                <c:pt idx="27896">
                  <c:v>-3.07961E-2</c:v>
                </c:pt>
                <c:pt idx="27897">
                  <c:v>-3.0024700000000001E-2</c:v>
                </c:pt>
                <c:pt idx="27898">
                  <c:v>-2.9692699999999999E-2</c:v>
                </c:pt>
                <c:pt idx="27899">
                  <c:v>-2.90656E-2</c:v>
                </c:pt>
                <c:pt idx="27900">
                  <c:v>-2.83349E-2</c:v>
                </c:pt>
                <c:pt idx="27901">
                  <c:v>-2.7711800000000002E-2</c:v>
                </c:pt>
                <c:pt idx="27902">
                  <c:v>-2.6850800000000001E-2</c:v>
                </c:pt>
                <c:pt idx="27903">
                  <c:v>-2.62054E-2</c:v>
                </c:pt>
                <c:pt idx="27904">
                  <c:v>-2.5255099999999999E-2</c:v>
                </c:pt>
                <c:pt idx="27905">
                  <c:v>-2.4766900000000001E-2</c:v>
                </c:pt>
                <c:pt idx="27906">
                  <c:v>-2.3888699999999999E-2</c:v>
                </c:pt>
                <c:pt idx="27907">
                  <c:v>-2.2987799999999999E-2</c:v>
                </c:pt>
                <c:pt idx="27908">
                  <c:v>-2.22043E-2</c:v>
                </c:pt>
                <c:pt idx="27909">
                  <c:v>-2.1212600000000002E-2</c:v>
                </c:pt>
                <c:pt idx="27910">
                  <c:v>-2.05235E-2</c:v>
                </c:pt>
                <c:pt idx="27911">
                  <c:v>-1.9550399999999999E-2</c:v>
                </c:pt>
                <c:pt idx="27912">
                  <c:v>-1.8561100000000001E-2</c:v>
                </c:pt>
                <c:pt idx="27913">
                  <c:v>-1.7631999999999998E-2</c:v>
                </c:pt>
                <c:pt idx="27914">
                  <c:v>-1.6548899999999998E-2</c:v>
                </c:pt>
                <c:pt idx="27915">
                  <c:v>-1.5676900000000001E-2</c:v>
                </c:pt>
                <c:pt idx="27916">
                  <c:v>-1.4706500000000001E-2</c:v>
                </c:pt>
                <c:pt idx="27917">
                  <c:v>-1.3673100000000001E-2</c:v>
                </c:pt>
                <c:pt idx="27918">
                  <c:v>-1.25524E-2</c:v>
                </c:pt>
                <c:pt idx="27919">
                  <c:v>-1.15531E-2</c:v>
                </c:pt>
                <c:pt idx="27920">
                  <c:v>-1.04843E-2</c:v>
                </c:pt>
                <c:pt idx="27921">
                  <c:v>-9.6329199999999997E-3</c:v>
                </c:pt>
                <c:pt idx="27922">
                  <c:v>-8.3066400000000006E-3</c:v>
                </c:pt>
                <c:pt idx="27923">
                  <c:v>-7.4229200000000004E-3</c:v>
                </c:pt>
                <c:pt idx="27924">
                  <c:v>-6.1691100000000002E-3</c:v>
                </c:pt>
                <c:pt idx="27925">
                  <c:v>-5.2191299999999998E-3</c:v>
                </c:pt>
                <c:pt idx="27926">
                  <c:v>-3.9500999999999998E-3</c:v>
                </c:pt>
                <c:pt idx="27927">
                  <c:v>-2.8073899999999999E-3</c:v>
                </c:pt>
                <c:pt idx="27928">
                  <c:v>-1.4395300000000001E-3</c:v>
                </c:pt>
                <c:pt idx="27929">
                  <c:v>-1.6382500000000001E-4</c:v>
                </c:pt>
                <c:pt idx="27930">
                  <c:v>9.8977099999999997E-4</c:v>
                </c:pt>
                <c:pt idx="27931">
                  <c:v>2.4421E-3</c:v>
                </c:pt>
                <c:pt idx="27932">
                  <c:v>3.8217899999999998E-3</c:v>
                </c:pt>
                <c:pt idx="27933">
                  <c:v>5.1490599999999996E-3</c:v>
                </c:pt>
                <c:pt idx="27934">
                  <c:v>6.6517499999999997E-3</c:v>
                </c:pt>
                <c:pt idx="27935">
                  <c:v>7.9806600000000005E-3</c:v>
                </c:pt>
                <c:pt idx="27936">
                  <c:v>9.5246299999999992E-3</c:v>
                </c:pt>
                <c:pt idx="27937">
                  <c:v>1.0667299999999999E-2</c:v>
                </c:pt>
                <c:pt idx="27938">
                  <c:v>1.2277400000000001E-2</c:v>
                </c:pt>
                <c:pt idx="27939">
                  <c:v>1.3509800000000001E-2</c:v>
                </c:pt>
                <c:pt idx="27940">
                  <c:v>1.50048E-2</c:v>
                </c:pt>
                <c:pt idx="27941">
                  <c:v>1.63676E-2</c:v>
                </c:pt>
                <c:pt idx="27942">
                  <c:v>1.77065E-2</c:v>
                </c:pt>
                <c:pt idx="27943">
                  <c:v>1.9098500000000001E-2</c:v>
                </c:pt>
                <c:pt idx="27944">
                  <c:v>2.0555400000000001E-2</c:v>
                </c:pt>
                <c:pt idx="27945">
                  <c:v>2.2045800000000001E-2</c:v>
                </c:pt>
                <c:pt idx="27946">
                  <c:v>2.3123600000000001E-2</c:v>
                </c:pt>
                <c:pt idx="27947">
                  <c:v>2.4857899999999999E-2</c:v>
                </c:pt>
                <c:pt idx="27948">
                  <c:v>2.6247800000000002E-2</c:v>
                </c:pt>
                <c:pt idx="27949">
                  <c:v>2.77735E-2</c:v>
                </c:pt>
                <c:pt idx="27950">
                  <c:v>2.9204999999999998E-2</c:v>
                </c:pt>
                <c:pt idx="27951">
                  <c:v>3.0676700000000001E-2</c:v>
                </c:pt>
                <c:pt idx="27952">
                  <c:v>3.22058E-2</c:v>
                </c:pt>
                <c:pt idx="27953">
                  <c:v>3.3709999999999997E-2</c:v>
                </c:pt>
                <c:pt idx="27954">
                  <c:v>3.5246800000000002E-2</c:v>
                </c:pt>
                <c:pt idx="27955">
                  <c:v>3.6782700000000002E-2</c:v>
                </c:pt>
                <c:pt idx="27956">
                  <c:v>3.82295E-2</c:v>
                </c:pt>
                <c:pt idx="27957">
                  <c:v>3.9740299999999999E-2</c:v>
                </c:pt>
                <c:pt idx="27958">
                  <c:v>4.1365899999999997E-2</c:v>
                </c:pt>
                <c:pt idx="27959">
                  <c:v>4.3005399999999999E-2</c:v>
                </c:pt>
                <c:pt idx="27960">
                  <c:v>4.4384100000000003E-2</c:v>
                </c:pt>
                <c:pt idx="27961">
                  <c:v>4.5704700000000001E-2</c:v>
                </c:pt>
                <c:pt idx="27962">
                  <c:v>4.7129299999999999E-2</c:v>
                </c:pt>
                <c:pt idx="27963">
                  <c:v>4.8711299999999999E-2</c:v>
                </c:pt>
                <c:pt idx="27964">
                  <c:v>5.0274800000000001E-2</c:v>
                </c:pt>
                <c:pt idx="27965">
                  <c:v>5.1490399999999999E-2</c:v>
                </c:pt>
                <c:pt idx="27966">
                  <c:v>5.2892700000000001E-2</c:v>
                </c:pt>
                <c:pt idx="27967">
                  <c:v>5.4230599999999997E-2</c:v>
                </c:pt>
                <c:pt idx="27968">
                  <c:v>5.57326E-2</c:v>
                </c:pt>
                <c:pt idx="27969">
                  <c:v>5.7287200000000003E-2</c:v>
                </c:pt>
                <c:pt idx="27970">
                  <c:v>5.85636E-2</c:v>
                </c:pt>
                <c:pt idx="27971">
                  <c:v>5.9892500000000001E-2</c:v>
                </c:pt>
                <c:pt idx="27972">
                  <c:v>6.1206299999999998E-2</c:v>
                </c:pt>
                <c:pt idx="27973">
                  <c:v>6.2596100000000002E-2</c:v>
                </c:pt>
                <c:pt idx="27974">
                  <c:v>6.4222199999999993E-2</c:v>
                </c:pt>
                <c:pt idx="27975">
                  <c:v>6.5370300000000006E-2</c:v>
                </c:pt>
                <c:pt idx="27976">
                  <c:v>6.6582699999999995E-2</c:v>
                </c:pt>
                <c:pt idx="27977">
                  <c:v>6.7965700000000004E-2</c:v>
                </c:pt>
                <c:pt idx="27978">
                  <c:v>6.9142800000000004E-2</c:v>
                </c:pt>
                <c:pt idx="27979">
                  <c:v>7.0355500000000001E-2</c:v>
                </c:pt>
                <c:pt idx="27980">
                  <c:v>7.1690699999999996E-2</c:v>
                </c:pt>
                <c:pt idx="27981">
                  <c:v>7.2758299999999998E-2</c:v>
                </c:pt>
                <c:pt idx="27982">
                  <c:v>7.3825000000000002E-2</c:v>
                </c:pt>
                <c:pt idx="27983">
                  <c:v>7.4991100000000005E-2</c:v>
                </c:pt>
                <c:pt idx="27984">
                  <c:v>7.6272199999999998E-2</c:v>
                </c:pt>
                <c:pt idx="27985">
                  <c:v>7.7376299999999995E-2</c:v>
                </c:pt>
                <c:pt idx="27986">
                  <c:v>7.8369599999999998E-2</c:v>
                </c:pt>
                <c:pt idx="27987">
                  <c:v>7.9170099999999993E-2</c:v>
                </c:pt>
                <c:pt idx="27988">
                  <c:v>8.0073500000000006E-2</c:v>
                </c:pt>
                <c:pt idx="27989">
                  <c:v>8.1123000000000001E-2</c:v>
                </c:pt>
                <c:pt idx="27990">
                  <c:v>8.1962599999999997E-2</c:v>
                </c:pt>
                <c:pt idx="27991">
                  <c:v>8.2671499999999995E-2</c:v>
                </c:pt>
                <c:pt idx="27992">
                  <c:v>8.3459900000000004E-2</c:v>
                </c:pt>
                <c:pt idx="27993">
                  <c:v>8.4082299999999999E-2</c:v>
                </c:pt>
                <c:pt idx="27994">
                  <c:v>8.4921800000000006E-2</c:v>
                </c:pt>
                <c:pt idx="27995">
                  <c:v>8.5665599999999995E-2</c:v>
                </c:pt>
                <c:pt idx="27996">
                  <c:v>8.6504800000000007E-2</c:v>
                </c:pt>
                <c:pt idx="27997">
                  <c:v>8.7178699999999998E-2</c:v>
                </c:pt>
                <c:pt idx="27998">
                  <c:v>8.7885500000000005E-2</c:v>
                </c:pt>
                <c:pt idx="27999">
                  <c:v>8.8712299999999994E-2</c:v>
                </c:pt>
                <c:pt idx="28000">
                  <c:v>8.91734E-2</c:v>
                </c:pt>
                <c:pt idx="28001">
                  <c:v>8.9778499999999997E-2</c:v>
                </c:pt>
                <c:pt idx="28002">
                  <c:v>9.0367400000000001E-2</c:v>
                </c:pt>
                <c:pt idx="28003">
                  <c:v>9.0743000000000004E-2</c:v>
                </c:pt>
                <c:pt idx="28004">
                  <c:v>9.1146400000000002E-2</c:v>
                </c:pt>
                <c:pt idx="28005">
                  <c:v>9.1584399999999996E-2</c:v>
                </c:pt>
                <c:pt idx="28006">
                  <c:v>9.1858800000000004E-2</c:v>
                </c:pt>
                <c:pt idx="28007">
                  <c:v>9.2055499999999998E-2</c:v>
                </c:pt>
                <c:pt idx="28008">
                  <c:v>9.2259099999999997E-2</c:v>
                </c:pt>
                <c:pt idx="28009">
                  <c:v>9.2417399999999997E-2</c:v>
                </c:pt>
                <c:pt idx="28010">
                  <c:v>9.2595899999999995E-2</c:v>
                </c:pt>
                <c:pt idx="28011">
                  <c:v>9.2714900000000003E-2</c:v>
                </c:pt>
                <c:pt idx="28012">
                  <c:v>9.2716599999999996E-2</c:v>
                </c:pt>
                <c:pt idx="28013">
                  <c:v>9.2853099999999994E-2</c:v>
                </c:pt>
                <c:pt idx="28014">
                  <c:v>9.2616500000000004E-2</c:v>
                </c:pt>
                <c:pt idx="28015">
                  <c:v>9.2867199999999997E-2</c:v>
                </c:pt>
                <c:pt idx="28016">
                  <c:v>9.2700500000000005E-2</c:v>
                </c:pt>
                <c:pt idx="28017">
                  <c:v>9.2642199999999994E-2</c:v>
                </c:pt>
                <c:pt idx="28018">
                  <c:v>9.2456800000000006E-2</c:v>
                </c:pt>
                <c:pt idx="28019">
                  <c:v>9.2451000000000005E-2</c:v>
                </c:pt>
                <c:pt idx="28020">
                  <c:v>9.2207700000000004E-2</c:v>
                </c:pt>
                <c:pt idx="28021">
                  <c:v>9.1927499999999995E-2</c:v>
                </c:pt>
                <c:pt idx="28022">
                  <c:v>9.1795600000000005E-2</c:v>
                </c:pt>
                <c:pt idx="28023">
                  <c:v>9.1395199999999996E-2</c:v>
                </c:pt>
                <c:pt idx="28024">
                  <c:v>9.0962899999999999E-2</c:v>
                </c:pt>
                <c:pt idx="28025">
                  <c:v>9.0466299999999999E-2</c:v>
                </c:pt>
                <c:pt idx="28026">
                  <c:v>9.0136900000000006E-2</c:v>
                </c:pt>
                <c:pt idx="28027">
                  <c:v>8.9579000000000006E-2</c:v>
                </c:pt>
                <c:pt idx="28028">
                  <c:v>8.9164599999999997E-2</c:v>
                </c:pt>
                <c:pt idx="28029">
                  <c:v>8.8658200000000006E-2</c:v>
                </c:pt>
                <c:pt idx="28030">
                  <c:v>8.7569900000000006E-2</c:v>
                </c:pt>
                <c:pt idx="28031">
                  <c:v>8.7211700000000003E-2</c:v>
                </c:pt>
                <c:pt idx="28032">
                  <c:v>8.6535399999999998E-2</c:v>
                </c:pt>
                <c:pt idx="28033">
                  <c:v>8.5788600000000007E-2</c:v>
                </c:pt>
                <c:pt idx="28034">
                  <c:v>8.5110699999999997E-2</c:v>
                </c:pt>
                <c:pt idx="28035">
                  <c:v>8.4224199999999999E-2</c:v>
                </c:pt>
                <c:pt idx="28036">
                  <c:v>8.3443400000000001E-2</c:v>
                </c:pt>
                <c:pt idx="28037">
                  <c:v>8.2738300000000001E-2</c:v>
                </c:pt>
                <c:pt idx="28038">
                  <c:v>8.2020800000000005E-2</c:v>
                </c:pt>
                <c:pt idx="28039">
                  <c:v>8.1009999999999999E-2</c:v>
                </c:pt>
                <c:pt idx="28040">
                  <c:v>7.9950599999999997E-2</c:v>
                </c:pt>
                <c:pt idx="28041">
                  <c:v>7.9143199999999997E-2</c:v>
                </c:pt>
                <c:pt idx="28042">
                  <c:v>7.8181399999999998E-2</c:v>
                </c:pt>
                <c:pt idx="28043">
                  <c:v>7.7093900000000007E-2</c:v>
                </c:pt>
                <c:pt idx="28044">
                  <c:v>7.6130799999999998E-2</c:v>
                </c:pt>
                <c:pt idx="28045">
                  <c:v>7.5022400000000003E-2</c:v>
                </c:pt>
                <c:pt idx="28046">
                  <c:v>7.3890399999999995E-2</c:v>
                </c:pt>
                <c:pt idx="28047">
                  <c:v>7.2792200000000001E-2</c:v>
                </c:pt>
                <c:pt idx="28048">
                  <c:v>7.1890399999999993E-2</c:v>
                </c:pt>
                <c:pt idx="28049">
                  <c:v>7.0779499999999995E-2</c:v>
                </c:pt>
                <c:pt idx="28050">
                  <c:v>6.9499900000000003E-2</c:v>
                </c:pt>
                <c:pt idx="28051">
                  <c:v>6.8423300000000006E-2</c:v>
                </c:pt>
                <c:pt idx="28052">
                  <c:v>6.72426E-2</c:v>
                </c:pt>
                <c:pt idx="28053">
                  <c:v>6.6038100000000002E-2</c:v>
                </c:pt>
                <c:pt idx="28054">
                  <c:v>6.4930100000000004E-2</c:v>
                </c:pt>
                <c:pt idx="28055">
                  <c:v>6.3755800000000001E-2</c:v>
                </c:pt>
                <c:pt idx="28056">
                  <c:v>6.2636600000000001E-2</c:v>
                </c:pt>
                <c:pt idx="28057">
                  <c:v>6.13386E-2</c:v>
                </c:pt>
                <c:pt idx="28058">
                  <c:v>6.0133800000000001E-2</c:v>
                </c:pt>
                <c:pt idx="28059">
                  <c:v>5.8921899999999999E-2</c:v>
                </c:pt>
                <c:pt idx="28060">
                  <c:v>5.7889999999999997E-2</c:v>
                </c:pt>
                <c:pt idx="28061">
                  <c:v>5.6689299999999998E-2</c:v>
                </c:pt>
                <c:pt idx="28062">
                  <c:v>5.5470499999999999E-2</c:v>
                </c:pt>
                <c:pt idx="28063">
                  <c:v>5.4254900000000002E-2</c:v>
                </c:pt>
                <c:pt idx="28064">
                  <c:v>5.3215899999999997E-2</c:v>
                </c:pt>
                <c:pt idx="28065">
                  <c:v>5.20966E-2</c:v>
                </c:pt>
                <c:pt idx="28066">
                  <c:v>5.0665599999999998E-2</c:v>
                </c:pt>
                <c:pt idx="28067">
                  <c:v>4.9616500000000001E-2</c:v>
                </c:pt>
                <c:pt idx="28068">
                  <c:v>4.84372E-2</c:v>
                </c:pt>
                <c:pt idx="28069">
                  <c:v>4.7140099999999997E-2</c:v>
                </c:pt>
                <c:pt idx="28070">
                  <c:v>4.5857000000000002E-2</c:v>
                </c:pt>
                <c:pt idx="28071">
                  <c:v>4.4658799999999998E-2</c:v>
                </c:pt>
                <c:pt idx="28072">
                  <c:v>4.3410999999999998E-2</c:v>
                </c:pt>
                <c:pt idx="28073">
                  <c:v>4.22405E-2</c:v>
                </c:pt>
                <c:pt idx="28074">
                  <c:v>4.0824699999999998E-2</c:v>
                </c:pt>
                <c:pt idx="28075">
                  <c:v>3.9718299999999998E-2</c:v>
                </c:pt>
                <c:pt idx="28076">
                  <c:v>3.8675099999999997E-2</c:v>
                </c:pt>
                <c:pt idx="28077">
                  <c:v>3.7317900000000001E-2</c:v>
                </c:pt>
                <c:pt idx="28078">
                  <c:v>3.6158900000000001E-2</c:v>
                </c:pt>
                <c:pt idx="28079">
                  <c:v>3.5130099999999997E-2</c:v>
                </c:pt>
                <c:pt idx="28080">
                  <c:v>3.3891499999999998E-2</c:v>
                </c:pt>
                <c:pt idx="28081">
                  <c:v>3.2870299999999998E-2</c:v>
                </c:pt>
                <c:pt idx="28082">
                  <c:v>3.1869799999999997E-2</c:v>
                </c:pt>
                <c:pt idx="28083">
                  <c:v>3.0535799999999998E-2</c:v>
                </c:pt>
                <c:pt idx="28084">
                  <c:v>2.9528700000000001E-2</c:v>
                </c:pt>
                <c:pt idx="28085">
                  <c:v>2.8645799999999999E-2</c:v>
                </c:pt>
                <c:pt idx="28086">
                  <c:v>2.7387700000000001E-2</c:v>
                </c:pt>
                <c:pt idx="28087">
                  <c:v>2.62826E-2</c:v>
                </c:pt>
                <c:pt idx="28088">
                  <c:v>2.52251E-2</c:v>
                </c:pt>
                <c:pt idx="28089">
                  <c:v>2.4142799999999999E-2</c:v>
                </c:pt>
                <c:pt idx="28090">
                  <c:v>2.3237899999999999E-2</c:v>
                </c:pt>
                <c:pt idx="28091">
                  <c:v>2.2194499999999999E-2</c:v>
                </c:pt>
                <c:pt idx="28092">
                  <c:v>2.1145400000000002E-2</c:v>
                </c:pt>
                <c:pt idx="28093">
                  <c:v>2.01706E-2</c:v>
                </c:pt>
                <c:pt idx="28094">
                  <c:v>1.9257199999999999E-2</c:v>
                </c:pt>
                <c:pt idx="28095">
                  <c:v>1.8318399999999999E-2</c:v>
                </c:pt>
                <c:pt idx="28096">
                  <c:v>1.7253500000000001E-2</c:v>
                </c:pt>
                <c:pt idx="28097">
                  <c:v>1.62343E-2</c:v>
                </c:pt>
                <c:pt idx="28098">
                  <c:v>1.5215299999999999E-2</c:v>
                </c:pt>
                <c:pt idx="28099">
                  <c:v>1.41925E-2</c:v>
                </c:pt>
                <c:pt idx="28100">
                  <c:v>1.31617E-2</c:v>
                </c:pt>
                <c:pt idx="28101">
                  <c:v>1.2272E-2</c:v>
                </c:pt>
                <c:pt idx="28102">
                  <c:v>1.1220600000000001E-2</c:v>
                </c:pt>
                <c:pt idx="28103">
                  <c:v>1.01718E-2</c:v>
                </c:pt>
                <c:pt idx="28104">
                  <c:v>9.29695E-3</c:v>
                </c:pt>
                <c:pt idx="28105">
                  <c:v>8.2214499999999999E-3</c:v>
                </c:pt>
                <c:pt idx="28106">
                  <c:v>7.3691399999999997E-3</c:v>
                </c:pt>
                <c:pt idx="28107">
                  <c:v>6.3089399999999999E-3</c:v>
                </c:pt>
                <c:pt idx="28108">
                  <c:v>5.2641399999999996E-3</c:v>
                </c:pt>
                <c:pt idx="28109">
                  <c:v>4.1038200000000002E-3</c:v>
                </c:pt>
                <c:pt idx="28110">
                  <c:v>3.4130599999999999E-3</c:v>
                </c:pt>
                <c:pt idx="28111">
                  <c:v>2.2904900000000001E-3</c:v>
                </c:pt>
                <c:pt idx="28112">
                  <c:v>1.17803E-3</c:v>
                </c:pt>
                <c:pt idx="28113">
                  <c:v>1.53661E-4</c:v>
                </c:pt>
                <c:pt idx="28114">
                  <c:v>-9.1105999999999999E-4</c:v>
                </c:pt>
                <c:pt idx="28115">
                  <c:v>-1.91369E-3</c:v>
                </c:pt>
                <c:pt idx="28116">
                  <c:v>-2.8950899999999999E-3</c:v>
                </c:pt>
                <c:pt idx="28117">
                  <c:v>-3.8396300000000001E-3</c:v>
                </c:pt>
                <c:pt idx="28118">
                  <c:v>-5.0235599999999998E-3</c:v>
                </c:pt>
                <c:pt idx="28119">
                  <c:v>-6.0309099999999996E-3</c:v>
                </c:pt>
                <c:pt idx="28120">
                  <c:v>-6.9732199999999996E-3</c:v>
                </c:pt>
                <c:pt idx="28121">
                  <c:v>-8.3122100000000004E-3</c:v>
                </c:pt>
                <c:pt idx="28122">
                  <c:v>-9.0111099999999993E-3</c:v>
                </c:pt>
                <c:pt idx="28123">
                  <c:v>-1.03707E-2</c:v>
                </c:pt>
                <c:pt idx="28124">
                  <c:v>-1.14371E-2</c:v>
                </c:pt>
                <c:pt idx="28125">
                  <c:v>-1.2740599999999999E-2</c:v>
                </c:pt>
                <c:pt idx="28126">
                  <c:v>-1.3635100000000001E-2</c:v>
                </c:pt>
                <c:pt idx="28127">
                  <c:v>-1.47755E-2</c:v>
                </c:pt>
                <c:pt idx="28128">
                  <c:v>-1.6099800000000001E-2</c:v>
                </c:pt>
                <c:pt idx="28129">
                  <c:v>-1.7315799999999999E-2</c:v>
                </c:pt>
                <c:pt idx="28130">
                  <c:v>-1.86138E-2</c:v>
                </c:pt>
                <c:pt idx="28131">
                  <c:v>-1.9770200000000002E-2</c:v>
                </c:pt>
                <c:pt idx="28132">
                  <c:v>-2.1204899999999999E-2</c:v>
                </c:pt>
                <c:pt idx="28133">
                  <c:v>-2.2324E-2</c:v>
                </c:pt>
                <c:pt idx="28134">
                  <c:v>-2.3803600000000001E-2</c:v>
                </c:pt>
                <c:pt idx="28135">
                  <c:v>-2.5217099999999999E-2</c:v>
                </c:pt>
                <c:pt idx="28136">
                  <c:v>-2.6523700000000001E-2</c:v>
                </c:pt>
                <c:pt idx="28137">
                  <c:v>-2.8096900000000001E-2</c:v>
                </c:pt>
                <c:pt idx="28138">
                  <c:v>-2.93694E-2</c:v>
                </c:pt>
                <c:pt idx="28139">
                  <c:v>-3.0941E-2</c:v>
                </c:pt>
                <c:pt idx="28140">
                  <c:v>-3.2522000000000002E-2</c:v>
                </c:pt>
                <c:pt idx="28141">
                  <c:v>-3.4098200000000002E-2</c:v>
                </c:pt>
                <c:pt idx="28142">
                  <c:v>-3.5595099999999998E-2</c:v>
                </c:pt>
                <c:pt idx="28143">
                  <c:v>-3.7141599999999997E-2</c:v>
                </c:pt>
                <c:pt idx="28144">
                  <c:v>-3.8810499999999998E-2</c:v>
                </c:pt>
                <c:pt idx="28145">
                  <c:v>-4.0416199999999999E-2</c:v>
                </c:pt>
                <c:pt idx="28146">
                  <c:v>-4.21167E-2</c:v>
                </c:pt>
                <c:pt idx="28147">
                  <c:v>-4.3703600000000002E-2</c:v>
                </c:pt>
                <c:pt idx="28148">
                  <c:v>-4.55384E-2</c:v>
                </c:pt>
                <c:pt idx="28149">
                  <c:v>-4.7326E-2</c:v>
                </c:pt>
                <c:pt idx="28150">
                  <c:v>-4.9029700000000002E-2</c:v>
                </c:pt>
                <c:pt idx="28151">
                  <c:v>-5.1137700000000001E-2</c:v>
                </c:pt>
                <c:pt idx="28152">
                  <c:v>-5.29226E-2</c:v>
                </c:pt>
                <c:pt idx="28153">
                  <c:v>-5.4935999999999999E-2</c:v>
                </c:pt>
                <c:pt idx="28154">
                  <c:v>-5.6791500000000002E-2</c:v>
                </c:pt>
                <c:pt idx="28155">
                  <c:v>-5.8855499999999998E-2</c:v>
                </c:pt>
                <c:pt idx="28156">
                  <c:v>-6.0766800000000003E-2</c:v>
                </c:pt>
                <c:pt idx="28157">
                  <c:v>-6.2856300000000004E-2</c:v>
                </c:pt>
                <c:pt idx="28158">
                  <c:v>-6.5054200000000006E-2</c:v>
                </c:pt>
                <c:pt idx="28159">
                  <c:v>-6.7066700000000007E-2</c:v>
                </c:pt>
                <c:pt idx="28160">
                  <c:v>-6.9208199999999997E-2</c:v>
                </c:pt>
                <c:pt idx="28161">
                  <c:v>-7.1441400000000002E-2</c:v>
                </c:pt>
                <c:pt idx="28162">
                  <c:v>-7.3648900000000003E-2</c:v>
                </c:pt>
                <c:pt idx="28163">
                  <c:v>-7.5956099999999999E-2</c:v>
                </c:pt>
                <c:pt idx="28164">
                  <c:v>-7.8369400000000006E-2</c:v>
                </c:pt>
                <c:pt idx="28165">
                  <c:v>-8.0742499999999995E-2</c:v>
                </c:pt>
                <c:pt idx="28166">
                  <c:v>-8.2937899999999995E-2</c:v>
                </c:pt>
                <c:pt idx="28167">
                  <c:v>-8.5424399999999998E-2</c:v>
                </c:pt>
                <c:pt idx="28168">
                  <c:v>-8.7954900000000003E-2</c:v>
                </c:pt>
                <c:pt idx="28169">
                  <c:v>-9.0451900000000002E-2</c:v>
                </c:pt>
                <c:pt idx="28170">
                  <c:v>-9.2922900000000003E-2</c:v>
                </c:pt>
                <c:pt idx="28171">
                  <c:v>-9.5458500000000002E-2</c:v>
                </c:pt>
                <c:pt idx="28172">
                  <c:v>-9.8031900000000005E-2</c:v>
                </c:pt>
                <c:pt idx="28173">
                  <c:v>-0.10057000000000001</c:v>
                </c:pt>
                <c:pt idx="28174">
                  <c:v>-0.10327699999999999</c:v>
                </c:pt>
                <c:pt idx="28175">
                  <c:v>-0.105901</c:v>
                </c:pt>
                <c:pt idx="28176">
                  <c:v>-0.10849300000000001</c:v>
                </c:pt>
                <c:pt idx="28177">
                  <c:v>-0.111193</c:v>
                </c:pt>
                <c:pt idx="28178">
                  <c:v>-0.114025</c:v>
                </c:pt>
                <c:pt idx="28179">
                  <c:v>-0.11679100000000001</c:v>
                </c:pt>
                <c:pt idx="28180">
                  <c:v>-0.11977400000000001</c:v>
                </c:pt>
                <c:pt idx="28181">
                  <c:v>-0.122394</c:v>
                </c:pt>
                <c:pt idx="28182">
                  <c:v>-0.125198</c:v>
                </c:pt>
                <c:pt idx="28183">
                  <c:v>-0.12814300000000001</c:v>
                </c:pt>
                <c:pt idx="28184">
                  <c:v>-0.13106200000000001</c:v>
                </c:pt>
                <c:pt idx="28185">
                  <c:v>-0.134163</c:v>
                </c:pt>
                <c:pt idx="28186">
                  <c:v>-0.13694300000000001</c:v>
                </c:pt>
                <c:pt idx="28187">
                  <c:v>-0.13986899999999999</c:v>
                </c:pt>
                <c:pt idx="28188">
                  <c:v>-0.14274800000000001</c:v>
                </c:pt>
                <c:pt idx="28189">
                  <c:v>-0.14605899999999999</c:v>
                </c:pt>
                <c:pt idx="28190">
                  <c:v>-0.14907000000000001</c:v>
                </c:pt>
                <c:pt idx="28191">
                  <c:v>-0.15215699999999999</c:v>
                </c:pt>
                <c:pt idx="28192">
                  <c:v>-0.155253</c:v>
                </c:pt>
                <c:pt idx="28193">
                  <c:v>-0.158272</c:v>
                </c:pt>
                <c:pt idx="28194">
                  <c:v>-0.16151799999999999</c:v>
                </c:pt>
                <c:pt idx="28195">
                  <c:v>-0.16488700000000001</c:v>
                </c:pt>
                <c:pt idx="28196">
                  <c:v>-0.16789100000000001</c:v>
                </c:pt>
                <c:pt idx="28197">
                  <c:v>-0.17108200000000001</c:v>
                </c:pt>
                <c:pt idx="28198">
                  <c:v>-0.17425599999999999</c:v>
                </c:pt>
                <c:pt idx="28199">
                  <c:v>-0.177511</c:v>
                </c:pt>
                <c:pt idx="28200">
                  <c:v>-0.18088599999999999</c:v>
                </c:pt>
                <c:pt idx="28201">
                  <c:v>-0.184031</c:v>
                </c:pt>
                <c:pt idx="28202">
                  <c:v>-0.18741099999999999</c:v>
                </c:pt>
                <c:pt idx="28203">
                  <c:v>-0.19041</c:v>
                </c:pt>
                <c:pt idx="28204">
                  <c:v>-0.193749</c:v>
                </c:pt>
                <c:pt idx="28205">
                  <c:v>-0.197106</c:v>
                </c:pt>
                <c:pt idx="28206">
                  <c:v>-0.20033899999999999</c:v>
                </c:pt>
                <c:pt idx="28207">
                  <c:v>-0.20354</c:v>
                </c:pt>
                <c:pt idx="28208">
                  <c:v>-0.20666200000000001</c:v>
                </c:pt>
                <c:pt idx="28209">
                  <c:v>-0.210034</c:v>
                </c:pt>
                <c:pt idx="28210">
                  <c:v>-0.21313199999999999</c:v>
                </c:pt>
                <c:pt idx="28211">
                  <c:v>-0.21664</c:v>
                </c:pt>
                <c:pt idx="28212">
                  <c:v>-0.219726</c:v>
                </c:pt>
                <c:pt idx="28213">
                  <c:v>-0.222938</c:v>
                </c:pt>
                <c:pt idx="28214">
                  <c:v>-0.22609899999999999</c:v>
                </c:pt>
                <c:pt idx="28215">
                  <c:v>-0.22942100000000001</c:v>
                </c:pt>
                <c:pt idx="28216">
                  <c:v>-0.232656</c:v>
                </c:pt>
                <c:pt idx="28217">
                  <c:v>-0.235787</c:v>
                </c:pt>
                <c:pt idx="28218">
                  <c:v>-0.23899999999999999</c:v>
                </c:pt>
                <c:pt idx="28219">
                  <c:v>-0.242178</c:v>
                </c:pt>
                <c:pt idx="28220">
                  <c:v>-0.24531800000000001</c:v>
                </c:pt>
                <c:pt idx="28221">
                  <c:v>-0.24843999999999999</c:v>
                </c:pt>
                <c:pt idx="28222">
                  <c:v>-0.25162699999999999</c:v>
                </c:pt>
                <c:pt idx="28223">
                  <c:v>-0.25469900000000001</c:v>
                </c:pt>
                <c:pt idx="28224">
                  <c:v>-0.25759100000000001</c:v>
                </c:pt>
                <c:pt idx="28225">
                  <c:v>-0.26072299999999998</c:v>
                </c:pt>
                <c:pt idx="28226">
                  <c:v>-0.26362400000000002</c:v>
                </c:pt>
                <c:pt idx="28227">
                  <c:v>-0.26657599999999998</c:v>
                </c:pt>
                <c:pt idx="28228">
                  <c:v>-0.26938899999999999</c:v>
                </c:pt>
                <c:pt idx="28229">
                  <c:v>-0.27218399999999998</c:v>
                </c:pt>
                <c:pt idx="28230">
                  <c:v>-0.27497899999999997</c:v>
                </c:pt>
                <c:pt idx="28231">
                  <c:v>-0.277887</c:v>
                </c:pt>
                <c:pt idx="28232">
                  <c:v>-0.280472</c:v>
                </c:pt>
                <c:pt idx="28233">
                  <c:v>-0.28312100000000001</c:v>
                </c:pt>
                <c:pt idx="28234">
                  <c:v>-0.28564200000000001</c:v>
                </c:pt>
                <c:pt idx="28235">
                  <c:v>-0.28829300000000002</c:v>
                </c:pt>
                <c:pt idx="28236">
                  <c:v>-0.290603</c:v>
                </c:pt>
                <c:pt idx="28237">
                  <c:v>-0.29308600000000001</c:v>
                </c:pt>
                <c:pt idx="28238">
                  <c:v>-0.29534700000000003</c:v>
                </c:pt>
                <c:pt idx="28239">
                  <c:v>-0.29775699999999999</c:v>
                </c:pt>
                <c:pt idx="28240">
                  <c:v>-0.29984899999999998</c:v>
                </c:pt>
                <c:pt idx="28241">
                  <c:v>-0.302035</c:v>
                </c:pt>
                <c:pt idx="28242">
                  <c:v>-0.30426599999999998</c:v>
                </c:pt>
                <c:pt idx="28243">
                  <c:v>-0.30638900000000002</c:v>
                </c:pt>
                <c:pt idx="28244">
                  <c:v>-0.30826500000000001</c:v>
                </c:pt>
                <c:pt idx="28245">
                  <c:v>-0.31013299999999999</c:v>
                </c:pt>
                <c:pt idx="28246">
                  <c:v>-0.311886</c:v>
                </c:pt>
                <c:pt idx="28247">
                  <c:v>-0.313892</c:v>
                </c:pt>
                <c:pt idx="28248">
                  <c:v>-0.315581</c:v>
                </c:pt>
                <c:pt idx="28249">
                  <c:v>-0.31702000000000002</c:v>
                </c:pt>
                <c:pt idx="28250">
                  <c:v>-0.31875399999999998</c:v>
                </c:pt>
                <c:pt idx="28251">
                  <c:v>-0.31996200000000002</c:v>
                </c:pt>
                <c:pt idx="28252">
                  <c:v>-0.32139299999999998</c:v>
                </c:pt>
                <c:pt idx="28253">
                  <c:v>-0.32272699999999999</c:v>
                </c:pt>
                <c:pt idx="28254">
                  <c:v>-0.32405699999999998</c:v>
                </c:pt>
                <c:pt idx="28255">
                  <c:v>-0.32486900000000002</c:v>
                </c:pt>
                <c:pt idx="28256">
                  <c:v>-0.32593100000000003</c:v>
                </c:pt>
                <c:pt idx="28257">
                  <c:v>-0.32698700000000003</c:v>
                </c:pt>
                <c:pt idx="28258">
                  <c:v>-0.32756000000000002</c:v>
                </c:pt>
                <c:pt idx="28259">
                  <c:v>-0.32854</c:v>
                </c:pt>
                <c:pt idx="28260">
                  <c:v>-0.32904699999999998</c:v>
                </c:pt>
                <c:pt idx="28261">
                  <c:v>-0.329795</c:v>
                </c:pt>
                <c:pt idx="28262">
                  <c:v>-0.33005899999999999</c:v>
                </c:pt>
                <c:pt idx="28263">
                  <c:v>-0.33046399999999998</c:v>
                </c:pt>
                <c:pt idx="28264">
                  <c:v>-0.33086500000000002</c:v>
                </c:pt>
                <c:pt idx="28265">
                  <c:v>-0.33106999999999998</c:v>
                </c:pt>
                <c:pt idx="28266">
                  <c:v>-0.33115699999999998</c:v>
                </c:pt>
                <c:pt idx="28267">
                  <c:v>-0.33120899999999998</c:v>
                </c:pt>
                <c:pt idx="28268">
                  <c:v>-0.33116000000000001</c:v>
                </c:pt>
                <c:pt idx="28269">
                  <c:v>-0.33097599999999999</c:v>
                </c:pt>
                <c:pt idx="28270">
                  <c:v>-0.33113999999999999</c:v>
                </c:pt>
                <c:pt idx="28271">
                  <c:v>-0.33064199999999999</c:v>
                </c:pt>
                <c:pt idx="28272">
                  <c:v>-0.33046300000000001</c:v>
                </c:pt>
                <c:pt idx="28273">
                  <c:v>-0.32990399999999998</c:v>
                </c:pt>
                <c:pt idx="28274">
                  <c:v>-0.32940999999999998</c:v>
                </c:pt>
                <c:pt idx="28275">
                  <c:v>-0.32889000000000002</c:v>
                </c:pt>
                <c:pt idx="28276">
                  <c:v>-0.32818599999999998</c:v>
                </c:pt>
                <c:pt idx="28277">
                  <c:v>-0.32748300000000002</c:v>
                </c:pt>
                <c:pt idx="28278">
                  <c:v>-0.32650299999999999</c:v>
                </c:pt>
                <c:pt idx="28279">
                  <c:v>-0.32589299999999999</c:v>
                </c:pt>
                <c:pt idx="28280">
                  <c:v>-0.32469999999999999</c:v>
                </c:pt>
                <c:pt idx="28281">
                  <c:v>-0.32366699999999998</c:v>
                </c:pt>
                <c:pt idx="28282">
                  <c:v>-0.32264100000000001</c:v>
                </c:pt>
                <c:pt idx="28283">
                  <c:v>-0.32168600000000003</c:v>
                </c:pt>
                <c:pt idx="28284">
                  <c:v>-0.32034099999999999</c:v>
                </c:pt>
                <c:pt idx="28285">
                  <c:v>-0.31878299999999998</c:v>
                </c:pt>
                <c:pt idx="28286">
                  <c:v>-0.31766899999999998</c:v>
                </c:pt>
                <c:pt idx="28287">
                  <c:v>-0.31620999999999999</c:v>
                </c:pt>
                <c:pt idx="28288">
                  <c:v>-0.31467899999999999</c:v>
                </c:pt>
                <c:pt idx="28289">
                  <c:v>-0.31297799999999998</c:v>
                </c:pt>
                <c:pt idx="28290">
                  <c:v>-0.31146699999999999</c:v>
                </c:pt>
                <c:pt idx="28291">
                  <c:v>-0.30971700000000002</c:v>
                </c:pt>
                <c:pt idx="28292">
                  <c:v>-0.30800100000000002</c:v>
                </c:pt>
                <c:pt idx="28293">
                  <c:v>-0.30608400000000002</c:v>
                </c:pt>
                <c:pt idx="28294">
                  <c:v>-0.30433900000000003</c:v>
                </c:pt>
                <c:pt idx="28295">
                  <c:v>-0.30243799999999998</c:v>
                </c:pt>
                <c:pt idx="28296">
                  <c:v>-0.30041299999999999</c:v>
                </c:pt>
                <c:pt idx="28297">
                  <c:v>-0.29846899999999998</c:v>
                </c:pt>
                <c:pt idx="28298">
                  <c:v>-0.296539</c:v>
                </c:pt>
                <c:pt idx="28299">
                  <c:v>-0.29444900000000002</c:v>
                </c:pt>
                <c:pt idx="28300">
                  <c:v>-0.29236499999999999</c:v>
                </c:pt>
                <c:pt idx="28301">
                  <c:v>-0.29009200000000002</c:v>
                </c:pt>
                <c:pt idx="28302">
                  <c:v>-0.287964</c:v>
                </c:pt>
                <c:pt idx="28303">
                  <c:v>-0.28576600000000002</c:v>
                </c:pt>
                <c:pt idx="28304">
                  <c:v>-0.28349800000000003</c:v>
                </c:pt>
                <c:pt idx="28305">
                  <c:v>-0.28112500000000001</c:v>
                </c:pt>
                <c:pt idx="28306">
                  <c:v>-0.27895599999999998</c:v>
                </c:pt>
                <c:pt idx="28307">
                  <c:v>-0.27636899999999998</c:v>
                </c:pt>
                <c:pt idx="28308">
                  <c:v>-0.27413599999999999</c:v>
                </c:pt>
                <c:pt idx="28309">
                  <c:v>-0.271561</c:v>
                </c:pt>
                <c:pt idx="28310">
                  <c:v>-0.26936500000000002</c:v>
                </c:pt>
                <c:pt idx="28311">
                  <c:v>-0.266874</c:v>
                </c:pt>
                <c:pt idx="28312">
                  <c:v>-0.26436199999999999</c:v>
                </c:pt>
                <c:pt idx="28313">
                  <c:v>-0.26188099999999997</c:v>
                </c:pt>
                <c:pt idx="28314">
                  <c:v>-0.25949899999999998</c:v>
                </c:pt>
                <c:pt idx="28315">
                  <c:v>-0.256803</c:v>
                </c:pt>
                <c:pt idx="28316">
                  <c:v>-0.25445699999999999</c:v>
                </c:pt>
                <c:pt idx="28317">
                  <c:v>-0.251693</c:v>
                </c:pt>
                <c:pt idx="28318">
                  <c:v>-0.24926100000000001</c:v>
                </c:pt>
                <c:pt idx="28319">
                  <c:v>-0.246671</c:v>
                </c:pt>
                <c:pt idx="28320">
                  <c:v>-0.24420900000000001</c:v>
                </c:pt>
                <c:pt idx="28321">
                  <c:v>-0.24166199999999999</c:v>
                </c:pt>
                <c:pt idx="28322">
                  <c:v>-0.239098</c:v>
                </c:pt>
                <c:pt idx="28323">
                  <c:v>-0.236487</c:v>
                </c:pt>
                <c:pt idx="28324">
                  <c:v>-0.23397499999999999</c:v>
                </c:pt>
                <c:pt idx="28325">
                  <c:v>-0.23169200000000001</c:v>
                </c:pt>
                <c:pt idx="28326">
                  <c:v>-0.22900499999999999</c:v>
                </c:pt>
                <c:pt idx="28327">
                  <c:v>-0.22650200000000001</c:v>
                </c:pt>
                <c:pt idx="28328">
                  <c:v>-0.22367100000000001</c:v>
                </c:pt>
                <c:pt idx="28329">
                  <c:v>-0.221585</c:v>
                </c:pt>
                <c:pt idx="28330">
                  <c:v>-0.21881500000000001</c:v>
                </c:pt>
                <c:pt idx="28331">
                  <c:v>-0.216506</c:v>
                </c:pt>
                <c:pt idx="28332">
                  <c:v>-0.21404300000000001</c:v>
                </c:pt>
                <c:pt idx="28333">
                  <c:v>-0.21145800000000001</c:v>
                </c:pt>
                <c:pt idx="28334">
                  <c:v>-0.209087</c:v>
                </c:pt>
                <c:pt idx="28335">
                  <c:v>-0.206899</c:v>
                </c:pt>
                <c:pt idx="28336">
                  <c:v>-0.20455899999999999</c:v>
                </c:pt>
                <c:pt idx="28337">
                  <c:v>-0.20192199999999999</c:v>
                </c:pt>
                <c:pt idx="28338">
                  <c:v>-0.199737</c:v>
                </c:pt>
                <c:pt idx="28339">
                  <c:v>-0.19747300000000001</c:v>
                </c:pt>
                <c:pt idx="28340">
                  <c:v>-0.195102</c:v>
                </c:pt>
                <c:pt idx="28341">
                  <c:v>-0.19287799999999999</c:v>
                </c:pt>
                <c:pt idx="28342">
                  <c:v>-0.190773</c:v>
                </c:pt>
                <c:pt idx="28343">
                  <c:v>-0.18851100000000001</c:v>
                </c:pt>
                <c:pt idx="28344">
                  <c:v>-0.18624199999999999</c:v>
                </c:pt>
                <c:pt idx="28345">
                  <c:v>-0.18413499999999999</c:v>
                </c:pt>
                <c:pt idx="28346">
                  <c:v>-0.182392</c:v>
                </c:pt>
                <c:pt idx="28347">
                  <c:v>-0.180088</c:v>
                </c:pt>
                <c:pt idx="28348">
                  <c:v>-0.17819699999999999</c:v>
                </c:pt>
                <c:pt idx="28349">
                  <c:v>-0.17624699999999999</c:v>
                </c:pt>
                <c:pt idx="28350">
                  <c:v>-0.17451700000000001</c:v>
                </c:pt>
                <c:pt idx="28351">
                  <c:v>-0.17277300000000001</c:v>
                </c:pt>
                <c:pt idx="28352">
                  <c:v>-0.171097</c:v>
                </c:pt>
                <c:pt idx="28353">
                  <c:v>-0.16924500000000001</c:v>
                </c:pt>
                <c:pt idx="28354">
                  <c:v>-0.16764699999999999</c:v>
                </c:pt>
                <c:pt idx="28355">
                  <c:v>-0.16591700000000001</c:v>
                </c:pt>
                <c:pt idx="28356">
                  <c:v>-0.16433400000000001</c:v>
                </c:pt>
                <c:pt idx="28357">
                  <c:v>-0.16300700000000001</c:v>
                </c:pt>
                <c:pt idx="28358">
                  <c:v>-0.161444</c:v>
                </c:pt>
                <c:pt idx="28359">
                  <c:v>-0.16004499999999999</c:v>
                </c:pt>
                <c:pt idx="28360">
                  <c:v>-0.158521</c:v>
                </c:pt>
                <c:pt idx="28361">
                  <c:v>-0.15726000000000001</c:v>
                </c:pt>
                <c:pt idx="28362">
                  <c:v>-0.15624199999999999</c:v>
                </c:pt>
                <c:pt idx="28363">
                  <c:v>-0.155028</c:v>
                </c:pt>
                <c:pt idx="28364">
                  <c:v>-0.15371799999999999</c:v>
                </c:pt>
                <c:pt idx="28365">
                  <c:v>-0.15256600000000001</c:v>
                </c:pt>
                <c:pt idx="28366">
                  <c:v>-0.15164800000000001</c:v>
                </c:pt>
                <c:pt idx="28367">
                  <c:v>-0.15055199999999999</c:v>
                </c:pt>
                <c:pt idx="28368">
                  <c:v>-0.14967</c:v>
                </c:pt>
                <c:pt idx="28369">
                  <c:v>-0.14871500000000001</c:v>
                </c:pt>
                <c:pt idx="28370">
                  <c:v>-0.14771100000000001</c:v>
                </c:pt>
                <c:pt idx="28371">
                  <c:v>-0.14685100000000001</c:v>
                </c:pt>
                <c:pt idx="28372">
                  <c:v>-0.145898</c:v>
                </c:pt>
                <c:pt idx="28373">
                  <c:v>-0.145561</c:v>
                </c:pt>
                <c:pt idx="28374">
                  <c:v>-0.14443900000000001</c:v>
                </c:pt>
                <c:pt idx="28375">
                  <c:v>-0.143904</c:v>
                </c:pt>
                <c:pt idx="28376">
                  <c:v>-0.14318500000000001</c:v>
                </c:pt>
                <c:pt idx="28377">
                  <c:v>-0.142623</c:v>
                </c:pt>
                <c:pt idx="28378">
                  <c:v>-0.14204800000000001</c:v>
                </c:pt>
                <c:pt idx="28379">
                  <c:v>-0.14163200000000001</c:v>
                </c:pt>
                <c:pt idx="28380">
                  <c:v>-0.141185</c:v>
                </c:pt>
                <c:pt idx="28381">
                  <c:v>-0.140571</c:v>
                </c:pt>
                <c:pt idx="28382">
                  <c:v>-0.14038700000000001</c:v>
                </c:pt>
                <c:pt idx="28383">
                  <c:v>-0.13993700000000001</c:v>
                </c:pt>
                <c:pt idx="28384">
                  <c:v>-0.13982</c:v>
                </c:pt>
                <c:pt idx="28385">
                  <c:v>-0.139376</c:v>
                </c:pt>
                <c:pt idx="28386">
                  <c:v>-0.13922799999999999</c:v>
                </c:pt>
                <c:pt idx="28387">
                  <c:v>-0.13883899999999999</c:v>
                </c:pt>
                <c:pt idx="28388">
                  <c:v>-0.13880100000000001</c:v>
                </c:pt>
                <c:pt idx="28389">
                  <c:v>-0.138601</c:v>
                </c:pt>
                <c:pt idx="28390">
                  <c:v>-0.13832700000000001</c:v>
                </c:pt>
                <c:pt idx="28391">
                  <c:v>-0.13818</c:v>
                </c:pt>
                <c:pt idx="28392">
                  <c:v>-0.13785600000000001</c:v>
                </c:pt>
                <c:pt idx="28393">
                  <c:v>-0.137742</c:v>
                </c:pt>
                <c:pt idx="28394">
                  <c:v>-0.13746800000000001</c:v>
                </c:pt>
                <c:pt idx="28395">
                  <c:v>-0.13714100000000001</c:v>
                </c:pt>
                <c:pt idx="28396">
                  <c:v>-0.13703499999999999</c:v>
                </c:pt>
                <c:pt idx="28397">
                  <c:v>-0.136682</c:v>
                </c:pt>
                <c:pt idx="28398">
                  <c:v>-0.13650300000000001</c:v>
                </c:pt>
                <c:pt idx="28399">
                  <c:v>-0.13627700000000001</c:v>
                </c:pt>
                <c:pt idx="28400">
                  <c:v>-0.13628899999999999</c:v>
                </c:pt>
                <c:pt idx="28401">
                  <c:v>-0.13600899999999999</c:v>
                </c:pt>
                <c:pt idx="28402">
                  <c:v>-0.135876</c:v>
                </c:pt>
                <c:pt idx="28403">
                  <c:v>-0.13574800000000001</c:v>
                </c:pt>
                <c:pt idx="28404">
                  <c:v>-0.135406</c:v>
                </c:pt>
                <c:pt idx="28405">
                  <c:v>-0.13538500000000001</c:v>
                </c:pt>
                <c:pt idx="28406">
                  <c:v>-0.13489699999999999</c:v>
                </c:pt>
                <c:pt idx="28407">
                  <c:v>-0.13469700000000001</c:v>
                </c:pt>
                <c:pt idx="28408">
                  <c:v>-0.13420499999999999</c:v>
                </c:pt>
                <c:pt idx="28409">
                  <c:v>-0.13398599999999999</c:v>
                </c:pt>
                <c:pt idx="28410">
                  <c:v>-0.133659</c:v>
                </c:pt>
                <c:pt idx="28411">
                  <c:v>-0.13317300000000001</c:v>
                </c:pt>
                <c:pt idx="28412">
                  <c:v>-0.13258900000000001</c:v>
                </c:pt>
                <c:pt idx="28413">
                  <c:v>-0.132247</c:v>
                </c:pt>
                <c:pt idx="28414">
                  <c:v>-0.13159199999999999</c:v>
                </c:pt>
                <c:pt idx="28415">
                  <c:v>-0.13117799999999999</c:v>
                </c:pt>
                <c:pt idx="28416">
                  <c:v>-0.130519</c:v>
                </c:pt>
                <c:pt idx="28417">
                  <c:v>-0.12967200000000001</c:v>
                </c:pt>
                <c:pt idx="28418">
                  <c:v>-0.12912999999999999</c:v>
                </c:pt>
                <c:pt idx="28419">
                  <c:v>-0.128192</c:v>
                </c:pt>
                <c:pt idx="28420">
                  <c:v>-0.127473</c:v>
                </c:pt>
                <c:pt idx="28421">
                  <c:v>-0.126444</c:v>
                </c:pt>
                <c:pt idx="28422">
                  <c:v>-0.12564900000000001</c:v>
                </c:pt>
                <c:pt idx="28423">
                  <c:v>-0.12467399999999999</c:v>
                </c:pt>
                <c:pt idx="28424">
                  <c:v>-0.123654</c:v>
                </c:pt>
                <c:pt idx="28425">
                  <c:v>-0.12251099999999999</c:v>
                </c:pt>
                <c:pt idx="28426">
                  <c:v>-0.12135799999999999</c:v>
                </c:pt>
                <c:pt idx="28427">
                  <c:v>-0.120319</c:v>
                </c:pt>
                <c:pt idx="28428">
                  <c:v>-0.11911099999999999</c:v>
                </c:pt>
                <c:pt idx="28429">
                  <c:v>-0.117941</c:v>
                </c:pt>
                <c:pt idx="28430">
                  <c:v>-0.11651400000000001</c:v>
                </c:pt>
                <c:pt idx="28431">
                  <c:v>-0.115074</c:v>
                </c:pt>
                <c:pt idx="28432">
                  <c:v>-0.113745</c:v>
                </c:pt>
                <c:pt idx="28433">
                  <c:v>-0.11222500000000001</c:v>
                </c:pt>
                <c:pt idx="28434">
                  <c:v>-0.11058900000000001</c:v>
                </c:pt>
                <c:pt idx="28435">
                  <c:v>-0.108864</c:v>
                </c:pt>
                <c:pt idx="28436">
                  <c:v>-0.10698199999999999</c:v>
                </c:pt>
                <c:pt idx="28437">
                  <c:v>-0.105278</c:v>
                </c:pt>
                <c:pt idx="28438">
                  <c:v>-0.103451</c:v>
                </c:pt>
                <c:pt idx="28439">
                  <c:v>-0.10136000000000001</c:v>
                </c:pt>
                <c:pt idx="28440">
                  <c:v>-9.9244100000000002E-2</c:v>
                </c:pt>
                <c:pt idx="28441">
                  <c:v>-9.7414500000000001E-2</c:v>
                </c:pt>
                <c:pt idx="28442">
                  <c:v>-9.5063400000000006E-2</c:v>
                </c:pt>
                <c:pt idx="28443">
                  <c:v>-9.3146400000000004E-2</c:v>
                </c:pt>
                <c:pt idx="28444">
                  <c:v>-9.06333E-2</c:v>
                </c:pt>
                <c:pt idx="28445">
                  <c:v>-8.8547500000000001E-2</c:v>
                </c:pt>
                <c:pt idx="28446">
                  <c:v>-8.6001800000000003E-2</c:v>
                </c:pt>
                <c:pt idx="28447">
                  <c:v>-8.3528099999999994E-2</c:v>
                </c:pt>
                <c:pt idx="28448">
                  <c:v>-8.1044500000000005E-2</c:v>
                </c:pt>
                <c:pt idx="28449">
                  <c:v>-7.8584699999999993E-2</c:v>
                </c:pt>
                <c:pt idx="28450">
                  <c:v>-7.5869099999999995E-2</c:v>
                </c:pt>
                <c:pt idx="28451">
                  <c:v>-7.3027099999999998E-2</c:v>
                </c:pt>
                <c:pt idx="28452">
                  <c:v>-7.0342500000000002E-2</c:v>
                </c:pt>
                <c:pt idx="28453">
                  <c:v>-6.7455100000000004E-2</c:v>
                </c:pt>
                <c:pt idx="28454">
                  <c:v>-6.4685000000000006E-2</c:v>
                </c:pt>
                <c:pt idx="28455">
                  <c:v>-6.1600599999999998E-2</c:v>
                </c:pt>
                <c:pt idx="28456">
                  <c:v>-5.8538800000000002E-2</c:v>
                </c:pt>
                <c:pt idx="28457">
                  <c:v>-5.5577099999999997E-2</c:v>
                </c:pt>
                <c:pt idx="28458">
                  <c:v>-5.2346700000000003E-2</c:v>
                </c:pt>
                <c:pt idx="28459">
                  <c:v>-4.89577E-2</c:v>
                </c:pt>
                <c:pt idx="28460">
                  <c:v>-4.5804299999999999E-2</c:v>
                </c:pt>
                <c:pt idx="28461">
                  <c:v>-4.2521099999999999E-2</c:v>
                </c:pt>
                <c:pt idx="28462">
                  <c:v>-3.8921999999999998E-2</c:v>
                </c:pt>
                <c:pt idx="28463">
                  <c:v>-3.5290099999999998E-2</c:v>
                </c:pt>
                <c:pt idx="28464">
                  <c:v>-3.2051099999999999E-2</c:v>
                </c:pt>
                <c:pt idx="28465">
                  <c:v>-2.8380699999999998E-2</c:v>
                </c:pt>
                <c:pt idx="28466">
                  <c:v>-2.4674700000000001E-2</c:v>
                </c:pt>
                <c:pt idx="28467">
                  <c:v>-2.0945800000000001E-2</c:v>
                </c:pt>
                <c:pt idx="28468">
                  <c:v>-1.7417200000000001E-2</c:v>
                </c:pt>
                <c:pt idx="28469">
                  <c:v>-1.3403699999999999E-2</c:v>
                </c:pt>
                <c:pt idx="28470">
                  <c:v>-9.6541400000000003E-3</c:v>
                </c:pt>
                <c:pt idx="28471">
                  <c:v>-5.8470900000000001E-3</c:v>
                </c:pt>
                <c:pt idx="28472">
                  <c:v>-1.94786E-3</c:v>
                </c:pt>
                <c:pt idx="28473">
                  <c:v>2.0568000000000001E-3</c:v>
                </c:pt>
                <c:pt idx="28474">
                  <c:v>6.0435799999999998E-3</c:v>
                </c:pt>
                <c:pt idx="28475">
                  <c:v>1.0138100000000001E-2</c:v>
                </c:pt>
                <c:pt idx="28476">
                  <c:v>1.4221299999999999E-2</c:v>
                </c:pt>
                <c:pt idx="28477">
                  <c:v>1.8275699999999999E-2</c:v>
                </c:pt>
                <c:pt idx="28478">
                  <c:v>2.23696E-2</c:v>
                </c:pt>
                <c:pt idx="28479">
                  <c:v>2.6511099999999999E-2</c:v>
                </c:pt>
                <c:pt idx="28480">
                  <c:v>3.0650799999999999E-2</c:v>
                </c:pt>
                <c:pt idx="28481">
                  <c:v>3.4919199999999997E-2</c:v>
                </c:pt>
                <c:pt idx="28482">
                  <c:v>3.9002500000000002E-2</c:v>
                </c:pt>
                <c:pt idx="28483">
                  <c:v>4.3348400000000002E-2</c:v>
                </c:pt>
                <c:pt idx="28484">
                  <c:v>4.7485100000000002E-2</c:v>
                </c:pt>
                <c:pt idx="28485">
                  <c:v>5.1789599999999998E-2</c:v>
                </c:pt>
                <c:pt idx="28486">
                  <c:v>5.6161200000000001E-2</c:v>
                </c:pt>
                <c:pt idx="28487">
                  <c:v>6.03939E-2</c:v>
                </c:pt>
                <c:pt idx="28488">
                  <c:v>6.4719200000000005E-2</c:v>
                </c:pt>
                <c:pt idx="28489">
                  <c:v>6.9035799999999994E-2</c:v>
                </c:pt>
                <c:pt idx="28490">
                  <c:v>7.3431999999999997E-2</c:v>
                </c:pt>
                <c:pt idx="28491">
                  <c:v>7.7692200000000003E-2</c:v>
                </c:pt>
                <c:pt idx="28492">
                  <c:v>8.1998199999999993E-2</c:v>
                </c:pt>
                <c:pt idx="28493">
                  <c:v>8.6426799999999998E-2</c:v>
                </c:pt>
                <c:pt idx="28494">
                  <c:v>9.0809600000000004E-2</c:v>
                </c:pt>
                <c:pt idx="28495">
                  <c:v>9.4994700000000001E-2</c:v>
                </c:pt>
                <c:pt idx="28496">
                  <c:v>9.9406300000000003E-2</c:v>
                </c:pt>
                <c:pt idx="28497">
                  <c:v>0.103924</c:v>
                </c:pt>
                <c:pt idx="28498">
                  <c:v>0.108014</c:v>
                </c:pt>
                <c:pt idx="28499">
                  <c:v>0.11253100000000001</c:v>
                </c:pt>
                <c:pt idx="28500">
                  <c:v>0.11665399999999999</c:v>
                </c:pt>
                <c:pt idx="28501">
                  <c:v>0.120903</c:v>
                </c:pt>
                <c:pt idx="28502">
                  <c:v>0.12509500000000001</c:v>
                </c:pt>
                <c:pt idx="28503">
                  <c:v>0.129107</c:v>
                </c:pt>
                <c:pt idx="28504">
                  <c:v>0.13333800000000001</c:v>
                </c:pt>
                <c:pt idx="28505">
                  <c:v>0.13739699999999999</c:v>
                </c:pt>
                <c:pt idx="28506">
                  <c:v>0.14147599999999999</c:v>
                </c:pt>
                <c:pt idx="28507">
                  <c:v>0.145287</c:v>
                </c:pt>
                <c:pt idx="28508">
                  <c:v>0.14934600000000001</c:v>
                </c:pt>
                <c:pt idx="28509">
                  <c:v>0.15299699999999999</c:v>
                </c:pt>
                <c:pt idx="28510">
                  <c:v>0.15720799999999999</c:v>
                </c:pt>
                <c:pt idx="28511">
                  <c:v>0.16090299999999999</c:v>
                </c:pt>
                <c:pt idx="28512">
                  <c:v>0.16468099999999999</c:v>
                </c:pt>
                <c:pt idx="28513">
                  <c:v>0.16844400000000001</c:v>
                </c:pt>
                <c:pt idx="28514">
                  <c:v>0.17206099999999999</c:v>
                </c:pt>
                <c:pt idx="28515">
                  <c:v>0.17578299999999999</c:v>
                </c:pt>
                <c:pt idx="28516">
                  <c:v>0.179314</c:v>
                </c:pt>
                <c:pt idx="28517">
                  <c:v>0.18277399999999999</c:v>
                </c:pt>
                <c:pt idx="28518">
                  <c:v>0.18620100000000001</c:v>
                </c:pt>
                <c:pt idx="28519">
                  <c:v>0.189494</c:v>
                </c:pt>
                <c:pt idx="28520">
                  <c:v>0.19279299999999999</c:v>
                </c:pt>
                <c:pt idx="28521">
                  <c:v>0.19616400000000001</c:v>
                </c:pt>
                <c:pt idx="28522">
                  <c:v>0.199235</c:v>
                </c:pt>
                <c:pt idx="28523">
                  <c:v>0.202319</c:v>
                </c:pt>
                <c:pt idx="28524">
                  <c:v>0.20555899999999999</c:v>
                </c:pt>
                <c:pt idx="28525">
                  <c:v>0.20848800000000001</c:v>
                </c:pt>
                <c:pt idx="28526">
                  <c:v>0.21147299999999999</c:v>
                </c:pt>
                <c:pt idx="28527">
                  <c:v>0.214173</c:v>
                </c:pt>
                <c:pt idx="28528">
                  <c:v>0.216997</c:v>
                </c:pt>
                <c:pt idx="28529">
                  <c:v>0.21948500000000001</c:v>
                </c:pt>
                <c:pt idx="28530">
                  <c:v>0.22220300000000001</c:v>
                </c:pt>
                <c:pt idx="28531">
                  <c:v>0.22475300000000001</c:v>
                </c:pt>
                <c:pt idx="28532">
                  <c:v>0.22714300000000001</c:v>
                </c:pt>
                <c:pt idx="28533">
                  <c:v>0.229438</c:v>
                </c:pt>
                <c:pt idx="28534">
                  <c:v>0.23175200000000001</c:v>
                </c:pt>
                <c:pt idx="28535">
                  <c:v>0.23416899999999999</c:v>
                </c:pt>
                <c:pt idx="28536">
                  <c:v>0.23606099999999999</c:v>
                </c:pt>
                <c:pt idx="28537">
                  <c:v>0.23826600000000001</c:v>
                </c:pt>
                <c:pt idx="28538">
                  <c:v>0.240124</c:v>
                </c:pt>
                <c:pt idx="28539">
                  <c:v>0.24212500000000001</c:v>
                </c:pt>
                <c:pt idx="28540">
                  <c:v>0.24390700000000001</c:v>
                </c:pt>
                <c:pt idx="28541">
                  <c:v>0.2455</c:v>
                </c:pt>
                <c:pt idx="28542">
                  <c:v>0.24737000000000001</c:v>
                </c:pt>
                <c:pt idx="28543">
                  <c:v>0.24866199999999999</c:v>
                </c:pt>
                <c:pt idx="28544">
                  <c:v>0.25041799999999997</c:v>
                </c:pt>
                <c:pt idx="28545">
                  <c:v>0.25182500000000002</c:v>
                </c:pt>
                <c:pt idx="28546">
                  <c:v>0.25315199999999999</c:v>
                </c:pt>
                <c:pt idx="28547">
                  <c:v>0.25445600000000002</c:v>
                </c:pt>
                <c:pt idx="28548">
                  <c:v>0.25578899999999999</c:v>
                </c:pt>
                <c:pt idx="28549">
                  <c:v>0.25714300000000001</c:v>
                </c:pt>
                <c:pt idx="28550">
                  <c:v>0.25805400000000001</c:v>
                </c:pt>
                <c:pt idx="28551">
                  <c:v>0.25919900000000001</c:v>
                </c:pt>
                <c:pt idx="28552">
                  <c:v>0.26015199999999999</c:v>
                </c:pt>
                <c:pt idx="28553">
                  <c:v>0.26112000000000002</c:v>
                </c:pt>
                <c:pt idx="28554">
                  <c:v>0.26183499999999998</c:v>
                </c:pt>
                <c:pt idx="28555">
                  <c:v>0.262629</c:v>
                </c:pt>
                <c:pt idx="28556">
                  <c:v>0.26330300000000001</c:v>
                </c:pt>
                <c:pt idx="28557">
                  <c:v>0.26368399999999997</c:v>
                </c:pt>
                <c:pt idx="28558">
                  <c:v>0.26438400000000001</c:v>
                </c:pt>
                <c:pt idx="28559">
                  <c:v>0.26454800000000001</c:v>
                </c:pt>
                <c:pt idx="28560">
                  <c:v>0.26520199999999999</c:v>
                </c:pt>
                <c:pt idx="28561">
                  <c:v>0.26533099999999998</c:v>
                </c:pt>
                <c:pt idx="28562">
                  <c:v>0.2656</c:v>
                </c:pt>
                <c:pt idx="28563">
                  <c:v>0.26601599999999997</c:v>
                </c:pt>
                <c:pt idx="28564">
                  <c:v>0.26600600000000002</c:v>
                </c:pt>
                <c:pt idx="28565">
                  <c:v>0.266461</c:v>
                </c:pt>
                <c:pt idx="28566">
                  <c:v>0.266351</c:v>
                </c:pt>
                <c:pt idx="28567">
                  <c:v>0.26656600000000003</c:v>
                </c:pt>
                <c:pt idx="28568">
                  <c:v>0.26627200000000001</c:v>
                </c:pt>
                <c:pt idx="28569">
                  <c:v>0.26649800000000001</c:v>
                </c:pt>
                <c:pt idx="28570">
                  <c:v>0.26627499999999998</c:v>
                </c:pt>
                <c:pt idx="28571">
                  <c:v>0.266073</c:v>
                </c:pt>
                <c:pt idx="28572">
                  <c:v>0.26591199999999998</c:v>
                </c:pt>
                <c:pt idx="28573">
                  <c:v>0.26531399999999999</c:v>
                </c:pt>
                <c:pt idx="28574">
                  <c:v>0.26522299999999999</c:v>
                </c:pt>
                <c:pt idx="28575">
                  <c:v>0.26481100000000002</c:v>
                </c:pt>
                <c:pt idx="28576">
                  <c:v>0.26441199999999998</c:v>
                </c:pt>
                <c:pt idx="28577">
                  <c:v>0.26392599999999999</c:v>
                </c:pt>
                <c:pt idx="28578">
                  <c:v>0.26336599999999999</c:v>
                </c:pt>
                <c:pt idx="28579">
                  <c:v>0.26303100000000001</c:v>
                </c:pt>
                <c:pt idx="28580">
                  <c:v>0.26233200000000001</c:v>
                </c:pt>
                <c:pt idx="28581">
                  <c:v>0.261905</c:v>
                </c:pt>
                <c:pt idx="28582">
                  <c:v>0.26122200000000001</c:v>
                </c:pt>
                <c:pt idx="28583">
                  <c:v>0.26062299999999999</c:v>
                </c:pt>
                <c:pt idx="28584">
                  <c:v>0.25998700000000002</c:v>
                </c:pt>
                <c:pt idx="28585">
                  <c:v>0.25952700000000001</c:v>
                </c:pt>
                <c:pt idx="28586">
                  <c:v>0.25867800000000002</c:v>
                </c:pt>
                <c:pt idx="28587">
                  <c:v>0.25818200000000002</c:v>
                </c:pt>
                <c:pt idx="28588">
                  <c:v>0.25737100000000002</c:v>
                </c:pt>
                <c:pt idx="28589">
                  <c:v>0.256662</c:v>
                </c:pt>
                <c:pt idx="28590">
                  <c:v>0.25585200000000002</c:v>
                </c:pt>
                <c:pt idx="28591">
                  <c:v>0.25529800000000002</c:v>
                </c:pt>
                <c:pt idx="28592">
                  <c:v>0.25440499999999999</c:v>
                </c:pt>
                <c:pt idx="28593">
                  <c:v>0.25361899999999998</c:v>
                </c:pt>
                <c:pt idx="28594">
                  <c:v>0.25282399999999999</c:v>
                </c:pt>
                <c:pt idx="28595">
                  <c:v>0.251917</c:v>
                </c:pt>
                <c:pt idx="28596">
                  <c:v>0.25122</c:v>
                </c:pt>
                <c:pt idx="28597">
                  <c:v>0.25022499999999998</c:v>
                </c:pt>
                <c:pt idx="28598">
                  <c:v>0.24953500000000001</c:v>
                </c:pt>
                <c:pt idx="28599">
                  <c:v>0.24854599999999999</c:v>
                </c:pt>
                <c:pt idx="28600">
                  <c:v>0.24768200000000001</c:v>
                </c:pt>
                <c:pt idx="28601">
                  <c:v>0.24682599999999999</c:v>
                </c:pt>
                <c:pt idx="28602">
                  <c:v>0.246027</c:v>
                </c:pt>
                <c:pt idx="28603">
                  <c:v>0.24519199999999999</c:v>
                </c:pt>
                <c:pt idx="28604">
                  <c:v>0.244364</c:v>
                </c:pt>
                <c:pt idx="28605">
                  <c:v>0.24357799999999999</c:v>
                </c:pt>
                <c:pt idx="28606">
                  <c:v>0.242728</c:v>
                </c:pt>
                <c:pt idx="28607">
                  <c:v>0.24213000000000001</c:v>
                </c:pt>
                <c:pt idx="28608">
                  <c:v>0.241368</c:v>
                </c:pt>
                <c:pt idx="28609">
                  <c:v>0.240731</c:v>
                </c:pt>
                <c:pt idx="28610">
                  <c:v>0.239814</c:v>
                </c:pt>
                <c:pt idx="28611">
                  <c:v>0.239347</c:v>
                </c:pt>
                <c:pt idx="28612">
                  <c:v>0.23866499999999999</c:v>
                </c:pt>
                <c:pt idx="28613">
                  <c:v>0.237985</c:v>
                </c:pt>
                <c:pt idx="28614">
                  <c:v>0.237424</c:v>
                </c:pt>
                <c:pt idx="28615">
                  <c:v>0.236734</c:v>
                </c:pt>
                <c:pt idx="28616">
                  <c:v>0.23622499999999999</c:v>
                </c:pt>
                <c:pt idx="28617">
                  <c:v>0.23569499999999999</c:v>
                </c:pt>
                <c:pt idx="28618">
                  <c:v>0.23502999999999999</c:v>
                </c:pt>
                <c:pt idx="28619">
                  <c:v>0.23453599999999999</c:v>
                </c:pt>
                <c:pt idx="28620">
                  <c:v>0.234042</c:v>
                </c:pt>
                <c:pt idx="28621">
                  <c:v>0.23346500000000001</c:v>
                </c:pt>
                <c:pt idx="28622">
                  <c:v>0.23297000000000001</c:v>
                </c:pt>
                <c:pt idx="28623">
                  <c:v>0.232657</c:v>
                </c:pt>
                <c:pt idx="28624">
                  <c:v>0.23223199999999999</c:v>
                </c:pt>
                <c:pt idx="28625">
                  <c:v>0.231652</c:v>
                </c:pt>
                <c:pt idx="28626">
                  <c:v>0.23135800000000001</c:v>
                </c:pt>
                <c:pt idx="28627">
                  <c:v>0.23111599999999999</c:v>
                </c:pt>
                <c:pt idx="28628">
                  <c:v>0.230743</c:v>
                </c:pt>
                <c:pt idx="28629">
                  <c:v>0.23056099999999999</c:v>
                </c:pt>
                <c:pt idx="28630">
                  <c:v>0.230212</c:v>
                </c:pt>
                <c:pt idx="28631">
                  <c:v>0.23028399999999999</c:v>
                </c:pt>
                <c:pt idx="28632">
                  <c:v>0.22997500000000001</c:v>
                </c:pt>
                <c:pt idx="28633">
                  <c:v>0.230013</c:v>
                </c:pt>
                <c:pt idx="28634">
                  <c:v>0.22967000000000001</c:v>
                </c:pt>
                <c:pt idx="28635">
                  <c:v>0.22967899999999999</c:v>
                </c:pt>
                <c:pt idx="28636">
                  <c:v>0.229823</c:v>
                </c:pt>
                <c:pt idx="28637">
                  <c:v>0.229488</c:v>
                </c:pt>
                <c:pt idx="28638">
                  <c:v>0.22969400000000001</c:v>
                </c:pt>
                <c:pt idx="28639">
                  <c:v>0.22948299999999999</c:v>
                </c:pt>
                <c:pt idx="28640">
                  <c:v>0.22953999999999999</c:v>
                </c:pt>
                <c:pt idx="28641">
                  <c:v>0.229517</c:v>
                </c:pt>
                <c:pt idx="28642">
                  <c:v>0.22970499999999999</c:v>
                </c:pt>
                <c:pt idx="28643">
                  <c:v>0.22978000000000001</c:v>
                </c:pt>
                <c:pt idx="28644">
                  <c:v>0.22994000000000001</c:v>
                </c:pt>
                <c:pt idx="28645">
                  <c:v>0.22964200000000001</c:v>
                </c:pt>
                <c:pt idx="28646">
                  <c:v>0.23017699999999999</c:v>
                </c:pt>
                <c:pt idx="28647">
                  <c:v>0.230297</c:v>
                </c:pt>
                <c:pt idx="28648">
                  <c:v>0.23017499999999999</c:v>
                </c:pt>
                <c:pt idx="28649">
                  <c:v>0.230489</c:v>
                </c:pt>
                <c:pt idx="28650">
                  <c:v>0.23064999999999999</c:v>
                </c:pt>
                <c:pt idx="28651">
                  <c:v>0.23074900000000001</c:v>
                </c:pt>
                <c:pt idx="28652">
                  <c:v>0.23074500000000001</c:v>
                </c:pt>
                <c:pt idx="28653">
                  <c:v>0.23120099999999999</c:v>
                </c:pt>
                <c:pt idx="28654">
                  <c:v>0.23120599999999999</c:v>
                </c:pt>
                <c:pt idx="28655">
                  <c:v>0.231374</c:v>
                </c:pt>
                <c:pt idx="28656">
                  <c:v>0.23138900000000001</c:v>
                </c:pt>
                <c:pt idx="28657">
                  <c:v>0.23167299999999999</c:v>
                </c:pt>
                <c:pt idx="28658">
                  <c:v>0.23192499999999999</c:v>
                </c:pt>
                <c:pt idx="28659">
                  <c:v>0.231904</c:v>
                </c:pt>
                <c:pt idx="28660">
                  <c:v>0.232127</c:v>
                </c:pt>
                <c:pt idx="28661">
                  <c:v>0.232156</c:v>
                </c:pt>
                <c:pt idx="28662">
                  <c:v>0.23250999999999999</c:v>
                </c:pt>
                <c:pt idx="28663">
                  <c:v>0.23266800000000001</c:v>
                </c:pt>
                <c:pt idx="28664">
                  <c:v>0.23244999999999999</c:v>
                </c:pt>
                <c:pt idx="28665">
                  <c:v>0.23285</c:v>
                </c:pt>
                <c:pt idx="28666">
                  <c:v>0.232817</c:v>
                </c:pt>
                <c:pt idx="28667">
                  <c:v>0.23294300000000001</c:v>
                </c:pt>
                <c:pt idx="28668">
                  <c:v>0.232905</c:v>
                </c:pt>
                <c:pt idx="28669">
                  <c:v>0.233017</c:v>
                </c:pt>
                <c:pt idx="28670">
                  <c:v>0.23294799999999999</c:v>
                </c:pt>
                <c:pt idx="28671">
                  <c:v>0.23289899999999999</c:v>
                </c:pt>
                <c:pt idx="28672">
                  <c:v>0.232908</c:v>
                </c:pt>
                <c:pt idx="28673">
                  <c:v>0.232909</c:v>
                </c:pt>
                <c:pt idx="28674">
                  <c:v>0.232792</c:v>
                </c:pt>
                <c:pt idx="28675">
                  <c:v>0.23252600000000001</c:v>
                </c:pt>
                <c:pt idx="28676">
                  <c:v>0.232544</c:v>
                </c:pt>
                <c:pt idx="28677">
                  <c:v>0.232294</c:v>
                </c:pt>
                <c:pt idx="28678">
                  <c:v>0.23217199999999999</c:v>
                </c:pt>
                <c:pt idx="28679">
                  <c:v>0.23185600000000001</c:v>
                </c:pt>
                <c:pt idx="28680">
                  <c:v>0.23163600000000001</c:v>
                </c:pt>
                <c:pt idx="28681">
                  <c:v>0.23133899999999999</c:v>
                </c:pt>
                <c:pt idx="28682">
                  <c:v>0.23094700000000001</c:v>
                </c:pt>
                <c:pt idx="28683">
                  <c:v>0.23087299999999999</c:v>
                </c:pt>
                <c:pt idx="28684">
                  <c:v>0.23025100000000001</c:v>
                </c:pt>
                <c:pt idx="28685">
                  <c:v>0.229855</c:v>
                </c:pt>
                <c:pt idx="28686">
                  <c:v>0.22939100000000001</c:v>
                </c:pt>
                <c:pt idx="28687">
                  <c:v>0.22885900000000001</c:v>
                </c:pt>
                <c:pt idx="28688">
                  <c:v>0.22836999999999999</c:v>
                </c:pt>
                <c:pt idx="28689">
                  <c:v>0.22769300000000001</c:v>
                </c:pt>
                <c:pt idx="28690">
                  <c:v>0.22712599999999999</c:v>
                </c:pt>
                <c:pt idx="28691">
                  <c:v>0.22622500000000001</c:v>
                </c:pt>
                <c:pt idx="28692">
                  <c:v>0.225629</c:v>
                </c:pt>
                <c:pt idx="28693">
                  <c:v>0.22491800000000001</c:v>
                </c:pt>
                <c:pt idx="28694">
                  <c:v>0.22411</c:v>
                </c:pt>
                <c:pt idx="28695">
                  <c:v>0.22342500000000001</c:v>
                </c:pt>
                <c:pt idx="28696">
                  <c:v>0.22237799999999999</c:v>
                </c:pt>
                <c:pt idx="28697">
                  <c:v>0.22170400000000001</c:v>
                </c:pt>
                <c:pt idx="28698">
                  <c:v>0.22079699999999999</c:v>
                </c:pt>
                <c:pt idx="28699">
                  <c:v>0.219971</c:v>
                </c:pt>
                <c:pt idx="28700">
                  <c:v>0.218944</c:v>
                </c:pt>
                <c:pt idx="28701">
                  <c:v>0.21812100000000001</c:v>
                </c:pt>
                <c:pt idx="28702">
                  <c:v>0.21693799999999999</c:v>
                </c:pt>
                <c:pt idx="28703">
                  <c:v>0.21618799999999999</c:v>
                </c:pt>
                <c:pt idx="28704">
                  <c:v>0.21484600000000001</c:v>
                </c:pt>
                <c:pt idx="28705">
                  <c:v>0.213753</c:v>
                </c:pt>
                <c:pt idx="28706">
                  <c:v>0.212617</c:v>
                </c:pt>
                <c:pt idx="28707">
                  <c:v>0.211287</c:v>
                </c:pt>
                <c:pt idx="28708">
                  <c:v>0.210313</c:v>
                </c:pt>
                <c:pt idx="28709">
                  <c:v>0.20863499999999999</c:v>
                </c:pt>
                <c:pt idx="28710">
                  <c:v>0.207458</c:v>
                </c:pt>
                <c:pt idx="28711">
                  <c:v>0.20603099999999999</c:v>
                </c:pt>
                <c:pt idx="28712">
                  <c:v>0.20474100000000001</c:v>
                </c:pt>
                <c:pt idx="28713">
                  <c:v>0.20316600000000001</c:v>
                </c:pt>
                <c:pt idx="28714">
                  <c:v>0.20170299999999999</c:v>
                </c:pt>
                <c:pt idx="28715">
                  <c:v>0.20024500000000001</c:v>
                </c:pt>
                <c:pt idx="28716">
                  <c:v>0.198625</c:v>
                </c:pt>
                <c:pt idx="28717">
                  <c:v>0.19711600000000001</c:v>
                </c:pt>
                <c:pt idx="28718">
                  <c:v>0.19567300000000001</c:v>
                </c:pt>
                <c:pt idx="28719">
                  <c:v>0.19394900000000001</c:v>
                </c:pt>
                <c:pt idx="28720">
                  <c:v>0.192382</c:v>
                </c:pt>
                <c:pt idx="28721">
                  <c:v>0.19064200000000001</c:v>
                </c:pt>
                <c:pt idx="28722">
                  <c:v>0.18918299999999999</c:v>
                </c:pt>
                <c:pt idx="28723">
                  <c:v>0.187248</c:v>
                </c:pt>
                <c:pt idx="28724">
                  <c:v>0.185589</c:v>
                </c:pt>
                <c:pt idx="28725">
                  <c:v>0.18382399999999999</c:v>
                </c:pt>
                <c:pt idx="28726">
                  <c:v>0.18206</c:v>
                </c:pt>
                <c:pt idx="28727">
                  <c:v>0.18016199999999999</c:v>
                </c:pt>
                <c:pt idx="28728">
                  <c:v>0.17827100000000001</c:v>
                </c:pt>
                <c:pt idx="28729">
                  <c:v>0.17628099999999999</c:v>
                </c:pt>
                <c:pt idx="28730">
                  <c:v>0.17440600000000001</c:v>
                </c:pt>
                <c:pt idx="28731">
                  <c:v>0.17261599999999999</c:v>
                </c:pt>
                <c:pt idx="28732">
                  <c:v>0.170541</c:v>
                </c:pt>
                <c:pt idx="28733">
                  <c:v>0.16883200000000001</c:v>
                </c:pt>
                <c:pt idx="28734">
                  <c:v>0.16666500000000001</c:v>
                </c:pt>
                <c:pt idx="28735">
                  <c:v>0.164939</c:v>
                </c:pt>
                <c:pt idx="28736">
                  <c:v>0.162971</c:v>
                </c:pt>
                <c:pt idx="28737">
                  <c:v>0.16090599999999999</c:v>
                </c:pt>
                <c:pt idx="28738">
                  <c:v>0.15907099999999999</c:v>
                </c:pt>
                <c:pt idx="28739">
                  <c:v>0.15703300000000001</c:v>
                </c:pt>
                <c:pt idx="28740">
                  <c:v>0.155</c:v>
                </c:pt>
                <c:pt idx="28741">
                  <c:v>0.153195</c:v>
                </c:pt>
                <c:pt idx="28742">
                  <c:v>0.150972</c:v>
                </c:pt>
                <c:pt idx="28743">
                  <c:v>0.14890900000000001</c:v>
                </c:pt>
                <c:pt idx="28744">
                  <c:v>0.146925</c:v>
                </c:pt>
                <c:pt idx="28745">
                  <c:v>0.14491699999999999</c:v>
                </c:pt>
                <c:pt idx="28746">
                  <c:v>0.142766</c:v>
                </c:pt>
                <c:pt idx="28747">
                  <c:v>0.140847</c:v>
                </c:pt>
                <c:pt idx="28748">
                  <c:v>0.138762</c:v>
                </c:pt>
                <c:pt idx="28749">
                  <c:v>0.136658</c:v>
                </c:pt>
                <c:pt idx="28750">
                  <c:v>0.134718</c:v>
                </c:pt>
                <c:pt idx="28751">
                  <c:v>0.132632</c:v>
                </c:pt>
                <c:pt idx="28752">
                  <c:v>0.130721</c:v>
                </c:pt>
                <c:pt idx="28753">
                  <c:v>0.12851499999999999</c:v>
                </c:pt>
                <c:pt idx="28754">
                  <c:v>0.12663099999999999</c:v>
                </c:pt>
                <c:pt idx="28755">
                  <c:v>0.124623</c:v>
                </c:pt>
                <c:pt idx="28756">
                  <c:v>0.12248299999999999</c:v>
                </c:pt>
                <c:pt idx="28757">
                  <c:v>0.120606</c:v>
                </c:pt>
                <c:pt idx="28758">
                  <c:v>0.118676</c:v>
                </c:pt>
                <c:pt idx="28759">
                  <c:v>0.116767</c:v>
                </c:pt>
                <c:pt idx="28760">
                  <c:v>0.114909</c:v>
                </c:pt>
                <c:pt idx="28761">
                  <c:v>0.113107</c:v>
                </c:pt>
                <c:pt idx="28762">
                  <c:v>0.111357</c:v>
                </c:pt>
                <c:pt idx="28763">
                  <c:v>0.10953300000000001</c:v>
                </c:pt>
                <c:pt idx="28764">
                  <c:v>0.107862</c:v>
                </c:pt>
                <c:pt idx="28765">
                  <c:v>0.106201</c:v>
                </c:pt>
                <c:pt idx="28766">
                  <c:v>0.104412</c:v>
                </c:pt>
                <c:pt idx="28767">
                  <c:v>0.10266500000000001</c:v>
                </c:pt>
                <c:pt idx="28768">
                  <c:v>0.10109600000000001</c:v>
                </c:pt>
                <c:pt idx="28769">
                  <c:v>9.94342E-2</c:v>
                </c:pt>
                <c:pt idx="28770">
                  <c:v>9.7642099999999996E-2</c:v>
                </c:pt>
                <c:pt idx="28771">
                  <c:v>9.59425E-2</c:v>
                </c:pt>
                <c:pt idx="28772">
                  <c:v>9.4647800000000004E-2</c:v>
                </c:pt>
                <c:pt idx="28773">
                  <c:v>9.2862600000000003E-2</c:v>
                </c:pt>
                <c:pt idx="28774">
                  <c:v>9.1418399999999997E-2</c:v>
                </c:pt>
                <c:pt idx="28775">
                  <c:v>8.9991100000000004E-2</c:v>
                </c:pt>
                <c:pt idx="28776">
                  <c:v>8.8608199999999998E-2</c:v>
                </c:pt>
                <c:pt idx="28777">
                  <c:v>8.7320200000000001E-2</c:v>
                </c:pt>
                <c:pt idx="28778">
                  <c:v>8.5909799999999995E-2</c:v>
                </c:pt>
                <c:pt idx="28779">
                  <c:v>8.4776000000000004E-2</c:v>
                </c:pt>
                <c:pt idx="28780">
                  <c:v>8.3610299999999999E-2</c:v>
                </c:pt>
                <c:pt idx="28781">
                  <c:v>8.2467299999999993E-2</c:v>
                </c:pt>
                <c:pt idx="28782">
                  <c:v>8.1321699999999997E-2</c:v>
                </c:pt>
                <c:pt idx="28783">
                  <c:v>8.0375799999999997E-2</c:v>
                </c:pt>
                <c:pt idx="28784">
                  <c:v>7.9239699999999996E-2</c:v>
                </c:pt>
                <c:pt idx="28785">
                  <c:v>7.8299599999999997E-2</c:v>
                </c:pt>
                <c:pt idx="28786">
                  <c:v>7.7339500000000005E-2</c:v>
                </c:pt>
                <c:pt idx="28787">
                  <c:v>7.6465500000000006E-2</c:v>
                </c:pt>
                <c:pt idx="28788">
                  <c:v>7.5504399999999999E-2</c:v>
                </c:pt>
                <c:pt idx="28789">
                  <c:v>7.4595400000000006E-2</c:v>
                </c:pt>
                <c:pt idx="28790">
                  <c:v>7.3802300000000001E-2</c:v>
                </c:pt>
                <c:pt idx="28791">
                  <c:v>7.2933300000000006E-2</c:v>
                </c:pt>
                <c:pt idx="28792">
                  <c:v>7.2203799999999999E-2</c:v>
                </c:pt>
                <c:pt idx="28793">
                  <c:v>7.1389499999999995E-2</c:v>
                </c:pt>
                <c:pt idx="28794">
                  <c:v>7.0726600000000001E-2</c:v>
                </c:pt>
                <c:pt idx="28795">
                  <c:v>7.0173299999999994E-2</c:v>
                </c:pt>
                <c:pt idx="28796">
                  <c:v>6.9420099999999998E-2</c:v>
                </c:pt>
                <c:pt idx="28797">
                  <c:v>6.8952100000000002E-2</c:v>
                </c:pt>
                <c:pt idx="28798">
                  <c:v>6.8380800000000005E-2</c:v>
                </c:pt>
                <c:pt idx="28799">
                  <c:v>6.8015000000000006E-2</c:v>
                </c:pt>
                <c:pt idx="28800">
                  <c:v>6.7572900000000005E-2</c:v>
                </c:pt>
                <c:pt idx="28801">
                  <c:v>6.7202100000000001E-2</c:v>
                </c:pt>
                <c:pt idx="28802">
                  <c:v>6.7032900000000006E-2</c:v>
                </c:pt>
                <c:pt idx="28803">
                  <c:v>6.6642800000000002E-2</c:v>
                </c:pt>
                <c:pt idx="28804">
                  <c:v>6.6413799999999995E-2</c:v>
                </c:pt>
                <c:pt idx="28805">
                  <c:v>6.6383800000000007E-2</c:v>
                </c:pt>
                <c:pt idx="28806">
                  <c:v>6.5998899999999999E-2</c:v>
                </c:pt>
                <c:pt idx="28807">
                  <c:v>6.5820400000000001E-2</c:v>
                </c:pt>
                <c:pt idx="28808">
                  <c:v>6.5676399999999996E-2</c:v>
                </c:pt>
                <c:pt idx="28809">
                  <c:v>6.56003E-2</c:v>
                </c:pt>
                <c:pt idx="28810">
                  <c:v>6.5350199999999997E-2</c:v>
                </c:pt>
                <c:pt idx="28811">
                  <c:v>6.5226500000000007E-2</c:v>
                </c:pt>
                <c:pt idx="28812">
                  <c:v>6.5047800000000003E-2</c:v>
                </c:pt>
                <c:pt idx="28813">
                  <c:v>6.4892199999999997E-2</c:v>
                </c:pt>
                <c:pt idx="28814">
                  <c:v>6.4943100000000004E-2</c:v>
                </c:pt>
                <c:pt idx="28815">
                  <c:v>6.4998700000000006E-2</c:v>
                </c:pt>
                <c:pt idx="28816">
                  <c:v>6.4930600000000005E-2</c:v>
                </c:pt>
                <c:pt idx="28817">
                  <c:v>6.4872399999999997E-2</c:v>
                </c:pt>
                <c:pt idx="28818">
                  <c:v>6.5068200000000007E-2</c:v>
                </c:pt>
                <c:pt idx="28819">
                  <c:v>6.5229899999999993E-2</c:v>
                </c:pt>
                <c:pt idx="28820">
                  <c:v>6.5242700000000001E-2</c:v>
                </c:pt>
                <c:pt idx="28821">
                  <c:v>6.5414600000000003E-2</c:v>
                </c:pt>
                <c:pt idx="28822">
                  <c:v>6.5510499999999999E-2</c:v>
                </c:pt>
                <c:pt idx="28823">
                  <c:v>6.5628400000000003E-2</c:v>
                </c:pt>
                <c:pt idx="28824">
                  <c:v>6.5741400000000005E-2</c:v>
                </c:pt>
                <c:pt idx="28825">
                  <c:v>6.5911300000000006E-2</c:v>
                </c:pt>
                <c:pt idx="28826">
                  <c:v>6.6022600000000001E-2</c:v>
                </c:pt>
                <c:pt idx="28827">
                  <c:v>6.5992400000000007E-2</c:v>
                </c:pt>
                <c:pt idx="28828">
                  <c:v>6.6209500000000004E-2</c:v>
                </c:pt>
                <c:pt idx="28829">
                  <c:v>6.6187499999999996E-2</c:v>
                </c:pt>
                <c:pt idx="28830">
                  <c:v>6.6423800000000005E-2</c:v>
                </c:pt>
                <c:pt idx="28831">
                  <c:v>6.6463900000000006E-2</c:v>
                </c:pt>
                <c:pt idx="28832">
                  <c:v>6.6609500000000002E-2</c:v>
                </c:pt>
                <c:pt idx="28833">
                  <c:v>6.6392400000000004E-2</c:v>
                </c:pt>
                <c:pt idx="28834">
                  <c:v>6.6400000000000001E-2</c:v>
                </c:pt>
                <c:pt idx="28835">
                  <c:v>6.66017E-2</c:v>
                </c:pt>
                <c:pt idx="28836">
                  <c:v>6.66384E-2</c:v>
                </c:pt>
                <c:pt idx="28837">
                  <c:v>6.6651699999999994E-2</c:v>
                </c:pt>
                <c:pt idx="28838">
                  <c:v>6.64849E-2</c:v>
                </c:pt>
                <c:pt idx="28839">
                  <c:v>6.6639599999999993E-2</c:v>
                </c:pt>
                <c:pt idx="28840">
                  <c:v>6.6690200000000005E-2</c:v>
                </c:pt>
                <c:pt idx="28841">
                  <c:v>6.6732299999999994E-2</c:v>
                </c:pt>
                <c:pt idx="28842">
                  <c:v>6.6895499999999997E-2</c:v>
                </c:pt>
                <c:pt idx="28843">
                  <c:v>6.6845699999999994E-2</c:v>
                </c:pt>
                <c:pt idx="28844">
                  <c:v>6.6611699999999996E-2</c:v>
                </c:pt>
                <c:pt idx="28845">
                  <c:v>6.6611699999999996E-2</c:v>
                </c:pt>
                <c:pt idx="28846">
                  <c:v>6.6713700000000001E-2</c:v>
                </c:pt>
                <c:pt idx="28847">
                  <c:v>6.6464599999999999E-2</c:v>
                </c:pt>
                <c:pt idx="28848">
                  <c:v>6.6301700000000005E-2</c:v>
                </c:pt>
                <c:pt idx="28849">
                  <c:v>6.5917799999999999E-2</c:v>
                </c:pt>
                <c:pt idx="28850">
                  <c:v>6.5751599999999993E-2</c:v>
                </c:pt>
                <c:pt idx="28851">
                  <c:v>6.5586699999999998E-2</c:v>
                </c:pt>
                <c:pt idx="28852">
                  <c:v>6.5287100000000001E-2</c:v>
                </c:pt>
                <c:pt idx="28853">
                  <c:v>6.5004900000000004E-2</c:v>
                </c:pt>
                <c:pt idx="28854">
                  <c:v>6.4538600000000002E-2</c:v>
                </c:pt>
                <c:pt idx="28855">
                  <c:v>6.4321100000000006E-2</c:v>
                </c:pt>
                <c:pt idx="28856">
                  <c:v>6.3892000000000004E-2</c:v>
                </c:pt>
                <c:pt idx="28857">
                  <c:v>6.3431699999999994E-2</c:v>
                </c:pt>
                <c:pt idx="28858">
                  <c:v>6.3128000000000004E-2</c:v>
                </c:pt>
                <c:pt idx="28859">
                  <c:v>6.2579099999999999E-2</c:v>
                </c:pt>
                <c:pt idx="28860">
                  <c:v>6.1978800000000001E-2</c:v>
                </c:pt>
                <c:pt idx="28861">
                  <c:v>6.1423999999999999E-2</c:v>
                </c:pt>
                <c:pt idx="28862">
                  <c:v>6.1036100000000003E-2</c:v>
                </c:pt>
                <c:pt idx="28863">
                  <c:v>6.0353900000000002E-2</c:v>
                </c:pt>
                <c:pt idx="28864">
                  <c:v>5.9686900000000001E-2</c:v>
                </c:pt>
                <c:pt idx="28865">
                  <c:v>5.8979299999999998E-2</c:v>
                </c:pt>
                <c:pt idx="28866">
                  <c:v>5.8120600000000001E-2</c:v>
                </c:pt>
                <c:pt idx="28867">
                  <c:v>5.7438700000000002E-2</c:v>
                </c:pt>
                <c:pt idx="28868">
                  <c:v>5.67871E-2</c:v>
                </c:pt>
                <c:pt idx="28869">
                  <c:v>5.5976100000000001E-2</c:v>
                </c:pt>
                <c:pt idx="28870">
                  <c:v>5.5133700000000001E-2</c:v>
                </c:pt>
                <c:pt idx="28871">
                  <c:v>5.4186100000000001E-2</c:v>
                </c:pt>
                <c:pt idx="28872">
                  <c:v>5.3289000000000003E-2</c:v>
                </c:pt>
                <c:pt idx="28873">
                  <c:v>5.2455599999999998E-2</c:v>
                </c:pt>
                <c:pt idx="28874">
                  <c:v>5.1479299999999999E-2</c:v>
                </c:pt>
                <c:pt idx="28875">
                  <c:v>5.0246899999999997E-2</c:v>
                </c:pt>
                <c:pt idx="28876">
                  <c:v>4.9171399999999997E-2</c:v>
                </c:pt>
                <c:pt idx="28877">
                  <c:v>4.7903300000000003E-2</c:v>
                </c:pt>
                <c:pt idx="28878">
                  <c:v>4.6888300000000001E-2</c:v>
                </c:pt>
                <c:pt idx="28879">
                  <c:v>4.5567099999999999E-2</c:v>
                </c:pt>
                <c:pt idx="28880">
                  <c:v>4.4302000000000001E-2</c:v>
                </c:pt>
                <c:pt idx="28881">
                  <c:v>4.3018300000000002E-2</c:v>
                </c:pt>
                <c:pt idx="28882">
                  <c:v>4.1757000000000002E-2</c:v>
                </c:pt>
                <c:pt idx="28883">
                  <c:v>4.0475299999999999E-2</c:v>
                </c:pt>
                <c:pt idx="28884">
                  <c:v>3.9075600000000002E-2</c:v>
                </c:pt>
                <c:pt idx="28885">
                  <c:v>3.7857599999999998E-2</c:v>
                </c:pt>
                <c:pt idx="28886">
                  <c:v>3.6265600000000002E-2</c:v>
                </c:pt>
                <c:pt idx="28887">
                  <c:v>3.4822899999999997E-2</c:v>
                </c:pt>
                <c:pt idx="28888">
                  <c:v>3.32806E-2</c:v>
                </c:pt>
                <c:pt idx="28889">
                  <c:v>3.1838100000000001E-2</c:v>
                </c:pt>
                <c:pt idx="28890">
                  <c:v>3.0320199999999999E-2</c:v>
                </c:pt>
                <c:pt idx="28891">
                  <c:v>2.8599800000000002E-2</c:v>
                </c:pt>
                <c:pt idx="28892">
                  <c:v>2.71653E-2</c:v>
                </c:pt>
                <c:pt idx="28893">
                  <c:v>2.53682E-2</c:v>
                </c:pt>
                <c:pt idx="28894">
                  <c:v>2.3719E-2</c:v>
                </c:pt>
                <c:pt idx="28895">
                  <c:v>2.1953500000000001E-2</c:v>
                </c:pt>
                <c:pt idx="28896">
                  <c:v>2.03477E-2</c:v>
                </c:pt>
                <c:pt idx="28897">
                  <c:v>1.8720500000000001E-2</c:v>
                </c:pt>
                <c:pt idx="28898">
                  <c:v>1.6791400000000001E-2</c:v>
                </c:pt>
                <c:pt idx="28899">
                  <c:v>1.50689E-2</c:v>
                </c:pt>
                <c:pt idx="28900">
                  <c:v>1.32064E-2</c:v>
                </c:pt>
                <c:pt idx="28901">
                  <c:v>1.1508600000000001E-2</c:v>
                </c:pt>
                <c:pt idx="28902">
                  <c:v>9.6630399999999995E-3</c:v>
                </c:pt>
                <c:pt idx="28903">
                  <c:v>7.7927999999999999E-3</c:v>
                </c:pt>
                <c:pt idx="28904">
                  <c:v>5.90552E-3</c:v>
                </c:pt>
                <c:pt idx="28905">
                  <c:v>3.8128200000000002E-3</c:v>
                </c:pt>
                <c:pt idx="28906">
                  <c:v>2.1966400000000001E-3</c:v>
                </c:pt>
                <c:pt idx="28907">
                  <c:v>2.5799299999999998E-4</c:v>
                </c:pt>
                <c:pt idx="28908">
                  <c:v>-1.67515E-3</c:v>
                </c:pt>
                <c:pt idx="28909">
                  <c:v>-3.5694699999999999E-3</c:v>
                </c:pt>
                <c:pt idx="28910">
                  <c:v>-5.5218400000000001E-3</c:v>
                </c:pt>
                <c:pt idx="28911">
                  <c:v>-7.2918499999999999E-3</c:v>
                </c:pt>
                <c:pt idx="28912">
                  <c:v>-9.2456399999999994E-3</c:v>
                </c:pt>
                <c:pt idx="28913">
                  <c:v>-1.11194E-2</c:v>
                </c:pt>
                <c:pt idx="28914">
                  <c:v>-1.30977E-2</c:v>
                </c:pt>
                <c:pt idx="28915">
                  <c:v>-1.5117200000000001E-2</c:v>
                </c:pt>
                <c:pt idx="28916">
                  <c:v>-1.71801E-2</c:v>
                </c:pt>
                <c:pt idx="28917">
                  <c:v>-1.8939500000000001E-2</c:v>
                </c:pt>
                <c:pt idx="28918">
                  <c:v>-2.0973100000000001E-2</c:v>
                </c:pt>
                <c:pt idx="28919">
                  <c:v>-2.29468E-2</c:v>
                </c:pt>
                <c:pt idx="28920">
                  <c:v>-2.48004E-2</c:v>
                </c:pt>
                <c:pt idx="28921">
                  <c:v>-2.6902700000000002E-2</c:v>
                </c:pt>
                <c:pt idx="28922">
                  <c:v>-2.87812E-2</c:v>
                </c:pt>
                <c:pt idx="28923">
                  <c:v>-3.06892E-2</c:v>
                </c:pt>
                <c:pt idx="28924">
                  <c:v>-3.24611E-2</c:v>
                </c:pt>
                <c:pt idx="28925">
                  <c:v>-3.4259400000000002E-2</c:v>
                </c:pt>
                <c:pt idx="28926">
                  <c:v>-3.6294199999999999E-2</c:v>
                </c:pt>
                <c:pt idx="28927">
                  <c:v>-3.7962299999999997E-2</c:v>
                </c:pt>
                <c:pt idx="28928">
                  <c:v>-3.9913400000000002E-2</c:v>
                </c:pt>
                <c:pt idx="28929">
                  <c:v>-4.1552499999999999E-2</c:v>
                </c:pt>
                <c:pt idx="28930">
                  <c:v>-4.32366E-2</c:v>
                </c:pt>
                <c:pt idx="28931">
                  <c:v>-4.5141300000000002E-2</c:v>
                </c:pt>
                <c:pt idx="28932">
                  <c:v>-4.6891700000000001E-2</c:v>
                </c:pt>
                <c:pt idx="28933">
                  <c:v>-4.8637899999999998E-2</c:v>
                </c:pt>
                <c:pt idx="28934">
                  <c:v>-5.0228700000000001E-2</c:v>
                </c:pt>
                <c:pt idx="28935">
                  <c:v>-5.1934099999999997E-2</c:v>
                </c:pt>
                <c:pt idx="28936">
                  <c:v>-5.3566099999999998E-2</c:v>
                </c:pt>
                <c:pt idx="28937">
                  <c:v>-5.5284899999999998E-2</c:v>
                </c:pt>
                <c:pt idx="28938">
                  <c:v>-5.6867399999999999E-2</c:v>
                </c:pt>
                <c:pt idx="28939">
                  <c:v>-5.8367700000000002E-2</c:v>
                </c:pt>
                <c:pt idx="28940">
                  <c:v>-5.9980400000000003E-2</c:v>
                </c:pt>
                <c:pt idx="28941">
                  <c:v>-6.1302500000000003E-2</c:v>
                </c:pt>
                <c:pt idx="28942">
                  <c:v>-6.3147400000000006E-2</c:v>
                </c:pt>
                <c:pt idx="28943">
                  <c:v>-6.4482200000000003E-2</c:v>
                </c:pt>
                <c:pt idx="28944">
                  <c:v>-6.6017500000000007E-2</c:v>
                </c:pt>
                <c:pt idx="28945">
                  <c:v>-6.7329200000000006E-2</c:v>
                </c:pt>
                <c:pt idx="28946">
                  <c:v>-6.8706000000000003E-2</c:v>
                </c:pt>
                <c:pt idx="28947">
                  <c:v>-7.0107600000000006E-2</c:v>
                </c:pt>
                <c:pt idx="28948">
                  <c:v>-7.1561700000000006E-2</c:v>
                </c:pt>
                <c:pt idx="28949">
                  <c:v>-7.2831099999999996E-2</c:v>
                </c:pt>
                <c:pt idx="28950">
                  <c:v>-7.3819999999999997E-2</c:v>
                </c:pt>
                <c:pt idx="28951">
                  <c:v>-7.5180800000000006E-2</c:v>
                </c:pt>
                <c:pt idx="28952">
                  <c:v>-7.6289899999999994E-2</c:v>
                </c:pt>
                <c:pt idx="28953">
                  <c:v>-7.7607200000000001E-2</c:v>
                </c:pt>
                <c:pt idx="28954">
                  <c:v>-7.8681899999999999E-2</c:v>
                </c:pt>
                <c:pt idx="28955">
                  <c:v>-7.9888399999999998E-2</c:v>
                </c:pt>
                <c:pt idx="28956">
                  <c:v>-8.0900899999999998E-2</c:v>
                </c:pt>
                <c:pt idx="28957">
                  <c:v>-8.20303E-2</c:v>
                </c:pt>
                <c:pt idx="28958">
                  <c:v>-8.3301100000000003E-2</c:v>
                </c:pt>
                <c:pt idx="28959">
                  <c:v>-8.4365200000000001E-2</c:v>
                </c:pt>
                <c:pt idx="28960">
                  <c:v>-8.5344799999999998E-2</c:v>
                </c:pt>
                <c:pt idx="28961">
                  <c:v>-8.6468500000000004E-2</c:v>
                </c:pt>
                <c:pt idx="28962">
                  <c:v>-8.73858E-2</c:v>
                </c:pt>
                <c:pt idx="28963">
                  <c:v>-8.8238399999999995E-2</c:v>
                </c:pt>
                <c:pt idx="28964">
                  <c:v>-8.9428999999999995E-2</c:v>
                </c:pt>
                <c:pt idx="28965">
                  <c:v>-9.03085E-2</c:v>
                </c:pt>
                <c:pt idx="28966">
                  <c:v>-9.1004600000000005E-2</c:v>
                </c:pt>
                <c:pt idx="28967">
                  <c:v>-9.1932799999999995E-2</c:v>
                </c:pt>
                <c:pt idx="28968">
                  <c:v>-9.2724100000000004E-2</c:v>
                </c:pt>
                <c:pt idx="28969">
                  <c:v>-9.37032E-2</c:v>
                </c:pt>
                <c:pt idx="28970">
                  <c:v>-9.4435099999999994E-2</c:v>
                </c:pt>
                <c:pt idx="28971">
                  <c:v>-9.50714E-2</c:v>
                </c:pt>
                <c:pt idx="28972">
                  <c:v>-9.5815600000000001E-2</c:v>
                </c:pt>
                <c:pt idx="28973">
                  <c:v>-9.6473000000000003E-2</c:v>
                </c:pt>
                <c:pt idx="28974">
                  <c:v>-9.7235000000000002E-2</c:v>
                </c:pt>
                <c:pt idx="28975">
                  <c:v>-9.7926700000000005E-2</c:v>
                </c:pt>
                <c:pt idx="28976">
                  <c:v>-9.8617499999999997E-2</c:v>
                </c:pt>
                <c:pt idx="28977">
                  <c:v>-9.9315799999999996E-2</c:v>
                </c:pt>
                <c:pt idx="28978">
                  <c:v>-9.9931599999999995E-2</c:v>
                </c:pt>
                <c:pt idx="28979">
                  <c:v>-0.10074900000000001</c:v>
                </c:pt>
                <c:pt idx="28980">
                  <c:v>-0.101329</c:v>
                </c:pt>
                <c:pt idx="28981">
                  <c:v>-0.10222000000000001</c:v>
                </c:pt>
                <c:pt idx="28982">
                  <c:v>-0.102854</c:v>
                </c:pt>
                <c:pt idx="28983">
                  <c:v>-0.103545</c:v>
                </c:pt>
                <c:pt idx="28984">
                  <c:v>-0.104073</c:v>
                </c:pt>
                <c:pt idx="28985">
                  <c:v>-0.104755</c:v>
                </c:pt>
                <c:pt idx="28986">
                  <c:v>-0.105574</c:v>
                </c:pt>
                <c:pt idx="28987">
                  <c:v>-0.106</c:v>
                </c:pt>
                <c:pt idx="28988">
                  <c:v>-0.106741</c:v>
                </c:pt>
                <c:pt idx="28989">
                  <c:v>-0.107275</c:v>
                </c:pt>
                <c:pt idx="28990">
                  <c:v>-0.107695</c:v>
                </c:pt>
                <c:pt idx="28991">
                  <c:v>-0.10849399999999999</c:v>
                </c:pt>
                <c:pt idx="28992">
                  <c:v>-0.109222</c:v>
                </c:pt>
                <c:pt idx="28993">
                  <c:v>-0.109788</c:v>
                </c:pt>
                <c:pt idx="28994">
                  <c:v>-0.110167</c:v>
                </c:pt>
                <c:pt idx="28995">
                  <c:v>-0.11097</c:v>
                </c:pt>
                <c:pt idx="28996">
                  <c:v>-0.111458</c:v>
                </c:pt>
                <c:pt idx="28997">
                  <c:v>-0.11239399999999999</c:v>
                </c:pt>
                <c:pt idx="28998">
                  <c:v>-0.113085</c:v>
                </c:pt>
                <c:pt idx="28999">
                  <c:v>-0.11355899999999999</c:v>
                </c:pt>
                <c:pt idx="29000">
                  <c:v>-0.114301</c:v>
                </c:pt>
                <c:pt idx="29001">
                  <c:v>-0.11482299999999999</c:v>
                </c:pt>
                <c:pt idx="29002">
                  <c:v>-0.115646</c:v>
                </c:pt>
                <c:pt idx="29003">
                  <c:v>-0.116244</c:v>
                </c:pt>
                <c:pt idx="29004">
                  <c:v>-0.117059</c:v>
                </c:pt>
                <c:pt idx="29005">
                  <c:v>-0.117658</c:v>
                </c:pt>
                <c:pt idx="29006">
                  <c:v>-0.118326</c:v>
                </c:pt>
                <c:pt idx="29007">
                  <c:v>-0.119061</c:v>
                </c:pt>
                <c:pt idx="29008">
                  <c:v>-0.119866</c:v>
                </c:pt>
                <c:pt idx="29009">
                  <c:v>-0.120812</c:v>
                </c:pt>
                <c:pt idx="29010">
                  <c:v>-0.12135600000000001</c:v>
                </c:pt>
                <c:pt idx="29011">
                  <c:v>-0.12228700000000001</c:v>
                </c:pt>
                <c:pt idx="29012">
                  <c:v>-0.12294099999999999</c:v>
                </c:pt>
                <c:pt idx="29013">
                  <c:v>-0.1239</c:v>
                </c:pt>
                <c:pt idx="29014">
                  <c:v>-0.12479899999999999</c:v>
                </c:pt>
                <c:pt idx="29015">
                  <c:v>-0.125587</c:v>
                </c:pt>
                <c:pt idx="29016">
                  <c:v>-0.12645999999999999</c:v>
                </c:pt>
                <c:pt idx="29017">
                  <c:v>-0.12731899999999999</c:v>
                </c:pt>
                <c:pt idx="29018">
                  <c:v>-0.12825900000000001</c:v>
                </c:pt>
                <c:pt idx="29019">
                  <c:v>-0.12928100000000001</c:v>
                </c:pt>
                <c:pt idx="29020">
                  <c:v>-0.130352</c:v>
                </c:pt>
                <c:pt idx="29021">
                  <c:v>-0.13123299999999999</c:v>
                </c:pt>
                <c:pt idx="29022">
                  <c:v>-0.13211700000000001</c:v>
                </c:pt>
                <c:pt idx="29023">
                  <c:v>-0.133239</c:v>
                </c:pt>
                <c:pt idx="29024">
                  <c:v>-0.134437</c:v>
                </c:pt>
                <c:pt idx="29025">
                  <c:v>-0.135633</c:v>
                </c:pt>
                <c:pt idx="29026">
                  <c:v>-0.13655100000000001</c:v>
                </c:pt>
                <c:pt idx="29027">
                  <c:v>-0.1376</c:v>
                </c:pt>
                <c:pt idx="29028">
                  <c:v>-0.13894599999999999</c:v>
                </c:pt>
                <c:pt idx="29029">
                  <c:v>-0.140071</c:v>
                </c:pt>
                <c:pt idx="29030">
                  <c:v>-0.141347</c:v>
                </c:pt>
                <c:pt idx="29031">
                  <c:v>-0.14252899999999999</c:v>
                </c:pt>
                <c:pt idx="29032">
                  <c:v>-0.14375399999999999</c:v>
                </c:pt>
                <c:pt idx="29033">
                  <c:v>-0.144983</c:v>
                </c:pt>
                <c:pt idx="29034">
                  <c:v>-0.14621600000000001</c:v>
                </c:pt>
                <c:pt idx="29035">
                  <c:v>-0.14768700000000001</c:v>
                </c:pt>
                <c:pt idx="29036">
                  <c:v>-0.14907400000000001</c:v>
                </c:pt>
                <c:pt idx="29037">
                  <c:v>-0.15038199999999999</c:v>
                </c:pt>
                <c:pt idx="29038">
                  <c:v>-0.15174099999999999</c:v>
                </c:pt>
                <c:pt idx="29039">
                  <c:v>-0.15321499999999999</c:v>
                </c:pt>
                <c:pt idx="29040">
                  <c:v>-0.15473500000000001</c:v>
                </c:pt>
                <c:pt idx="29041">
                  <c:v>-0.156363</c:v>
                </c:pt>
                <c:pt idx="29042">
                  <c:v>-0.157779</c:v>
                </c:pt>
                <c:pt idx="29043">
                  <c:v>-0.15928300000000001</c:v>
                </c:pt>
                <c:pt idx="29044">
                  <c:v>-0.16098999999999999</c:v>
                </c:pt>
                <c:pt idx="29045">
                  <c:v>-0.16253999999999999</c:v>
                </c:pt>
                <c:pt idx="29046">
                  <c:v>-0.16413900000000001</c:v>
                </c:pt>
                <c:pt idx="29047">
                  <c:v>-0.16584099999999999</c:v>
                </c:pt>
                <c:pt idx="29048">
                  <c:v>-0.16756699999999999</c:v>
                </c:pt>
                <c:pt idx="29049">
                  <c:v>-0.16926099999999999</c:v>
                </c:pt>
                <c:pt idx="29050">
                  <c:v>-0.17084199999999999</c:v>
                </c:pt>
                <c:pt idx="29051">
                  <c:v>-0.17261199999999999</c:v>
                </c:pt>
                <c:pt idx="29052">
                  <c:v>-0.17450299999999999</c:v>
                </c:pt>
                <c:pt idx="29053">
                  <c:v>-0.17621700000000001</c:v>
                </c:pt>
                <c:pt idx="29054">
                  <c:v>-0.17801600000000001</c:v>
                </c:pt>
                <c:pt idx="29055">
                  <c:v>-0.17987600000000001</c:v>
                </c:pt>
                <c:pt idx="29056">
                  <c:v>-0.181588</c:v>
                </c:pt>
                <c:pt idx="29057">
                  <c:v>-0.18346399999999999</c:v>
                </c:pt>
                <c:pt idx="29058">
                  <c:v>-0.18529799999999999</c:v>
                </c:pt>
                <c:pt idx="29059">
                  <c:v>-0.187223</c:v>
                </c:pt>
                <c:pt idx="29060">
                  <c:v>-0.18898300000000001</c:v>
                </c:pt>
                <c:pt idx="29061">
                  <c:v>-0.19087699999999999</c:v>
                </c:pt>
                <c:pt idx="29062">
                  <c:v>-0.19278100000000001</c:v>
                </c:pt>
                <c:pt idx="29063">
                  <c:v>-0.19458400000000001</c:v>
                </c:pt>
                <c:pt idx="29064">
                  <c:v>-0.19659299999999999</c:v>
                </c:pt>
                <c:pt idx="29065">
                  <c:v>-0.19847400000000001</c:v>
                </c:pt>
                <c:pt idx="29066">
                  <c:v>-0.20041800000000001</c:v>
                </c:pt>
                <c:pt idx="29067">
                  <c:v>-0.202238</c:v>
                </c:pt>
                <c:pt idx="29068">
                  <c:v>-0.20433399999999999</c:v>
                </c:pt>
                <c:pt idx="29069">
                  <c:v>-0.20632</c:v>
                </c:pt>
                <c:pt idx="29070">
                  <c:v>-0.208201</c:v>
                </c:pt>
                <c:pt idx="29071">
                  <c:v>-0.21016299999999999</c:v>
                </c:pt>
                <c:pt idx="29072">
                  <c:v>-0.21212</c:v>
                </c:pt>
                <c:pt idx="29073">
                  <c:v>-0.21396799999999999</c:v>
                </c:pt>
                <c:pt idx="29074">
                  <c:v>-0.21593899999999999</c:v>
                </c:pt>
                <c:pt idx="29075">
                  <c:v>-0.21801100000000001</c:v>
                </c:pt>
                <c:pt idx="29076">
                  <c:v>-0.21995200000000001</c:v>
                </c:pt>
                <c:pt idx="29077">
                  <c:v>-0.22159699999999999</c:v>
                </c:pt>
                <c:pt idx="29078">
                  <c:v>-0.22351399999999999</c:v>
                </c:pt>
                <c:pt idx="29079">
                  <c:v>-0.22536400000000001</c:v>
                </c:pt>
                <c:pt idx="29080">
                  <c:v>-0.227351</c:v>
                </c:pt>
                <c:pt idx="29081">
                  <c:v>-0.229133</c:v>
                </c:pt>
                <c:pt idx="29082">
                  <c:v>-0.23097799999999999</c:v>
                </c:pt>
                <c:pt idx="29083">
                  <c:v>-0.232545</c:v>
                </c:pt>
                <c:pt idx="29084">
                  <c:v>-0.234434</c:v>
                </c:pt>
                <c:pt idx="29085">
                  <c:v>-0.23615700000000001</c:v>
                </c:pt>
                <c:pt idx="29086">
                  <c:v>-0.23800099999999999</c:v>
                </c:pt>
                <c:pt idx="29087">
                  <c:v>-0.239597</c:v>
                </c:pt>
                <c:pt idx="29088">
                  <c:v>-0.24132400000000001</c:v>
                </c:pt>
                <c:pt idx="29089">
                  <c:v>-0.24285200000000001</c:v>
                </c:pt>
                <c:pt idx="29090">
                  <c:v>-0.24451600000000001</c:v>
                </c:pt>
                <c:pt idx="29091">
                  <c:v>-0.24616299999999999</c:v>
                </c:pt>
                <c:pt idx="29092">
                  <c:v>-0.247755</c:v>
                </c:pt>
                <c:pt idx="29093">
                  <c:v>-0.249279</c:v>
                </c:pt>
                <c:pt idx="29094">
                  <c:v>-0.25064199999999998</c:v>
                </c:pt>
                <c:pt idx="29095">
                  <c:v>-0.25228200000000001</c:v>
                </c:pt>
                <c:pt idx="29096">
                  <c:v>-0.25351600000000002</c:v>
                </c:pt>
                <c:pt idx="29097">
                  <c:v>-0.25522800000000001</c:v>
                </c:pt>
                <c:pt idx="29098">
                  <c:v>-0.256388</c:v>
                </c:pt>
                <c:pt idx="29099">
                  <c:v>-0.25792300000000001</c:v>
                </c:pt>
                <c:pt idx="29100">
                  <c:v>-0.25901600000000002</c:v>
                </c:pt>
                <c:pt idx="29101">
                  <c:v>-0.26028200000000001</c:v>
                </c:pt>
                <c:pt idx="29102">
                  <c:v>-0.26157799999999998</c:v>
                </c:pt>
                <c:pt idx="29103">
                  <c:v>-0.26281199999999999</c:v>
                </c:pt>
                <c:pt idx="29104">
                  <c:v>-0.26382699999999998</c:v>
                </c:pt>
                <c:pt idx="29105">
                  <c:v>-0.26480399999999998</c:v>
                </c:pt>
                <c:pt idx="29106">
                  <c:v>-0.265789</c:v>
                </c:pt>
                <c:pt idx="29107">
                  <c:v>-0.26674700000000001</c:v>
                </c:pt>
                <c:pt idx="29108">
                  <c:v>-0.26782499999999998</c:v>
                </c:pt>
                <c:pt idx="29109">
                  <c:v>-0.268654</c:v>
                </c:pt>
                <c:pt idx="29110">
                  <c:v>-0.26924399999999998</c:v>
                </c:pt>
                <c:pt idx="29111">
                  <c:v>-0.269984</c:v>
                </c:pt>
                <c:pt idx="29112">
                  <c:v>-0.27075199999999999</c:v>
                </c:pt>
                <c:pt idx="29113">
                  <c:v>-0.27162999999999998</c:v>
                </c:pt>
                <c:pt idx="29114">
                  <c:v>-0.27222299999999999</c:v>
                </c:pt>
                <c:pt idx="29115">
                  <c:v>-0.27279399999999998</c:v>
                </c:pt>
                <c:pt idx="29116">
                  <c:v>-0.27337</c:v>
                </c:pt>
                <c:pt idx="29117">
                  <c:v>-0.27393299999999998</c:v>
                </c:pt>
                <c:pt idx="29118">
                  <c:v>-0.27454499999999998</c:v>
                </c:pt>
                <c:pt idx="29119">
                  <c:v>-0.27516400000000002</c:v>
                </c:pt>
                <c:pt idx="29120">
                  <c:v>-0.27566400000000002</c:v>
                </c:pt>
                <c:pt idx="29121">
                  <c:v>-0.27579300000000001</c:v>
                </c:pt>
                <c:pt idx="29122">
                  <c:v>-0.276227</c:v>
                </c:pt>
                <c:pt idx="29123">
                  <c:v>-0.276509</c:v>
                </c:pt>
                <c:pt idx="29124">
                  <c:v>-0.276868</c:v>
                </c:pt>
                <c:pt idx="29125">
                  <c:v>-0.27709299999999998</c:v>
                </c:pt>
                <c:pt idx="29126">
                  <c:v>-0.27703499999999998</c:v>
                </c:pt>
                <c:pt idx="29127">
                  <c:v>-0.277229</c:v>
                </c:pt>
                <c:pt idx="29128">
                  <c:v>-0.27727200000000002</c:v>
                </c:pt>
                <c:pt idx="29129">
                  <c:v>-0.277252</c:v>
                </c:pt>
                <c:pt idx="29130">
                  <c:v>-0.27723300000000001</c:v>
                </c:pt>
                <c:pt idx="29131">
                  <c:v>-0.27718700000000002</c:v>
                </c:pt>
                <c:pt idx="29132">
                  <c:v>-0.27703100000000003</c:v>
                </c:pt>
                <c:pt idx="29133">
                  <c:v>-0.27687</c:v>
                </c:pt>
                <c:pt idx="29134">
                  <c:v>-0.27664100000000003</c:v>
                </c:pt>
                <c:pt idx="29135">
                  <c:v>-0.27670499999999998</c:v>
                </c:pt>
                <c:pt idx="29136">
                  <c:v>-0.27640500000000001</c:v>
                </c:pt>
                <c:pt idx="29137">
                  <c:v>-0.276084</c:v>
                </c:pt>
                <c:pt idx="29138">
                  <c:v>-0.27585999999999999</c:v>
                </c:pt>
                <c:pt idx="29139">
                  <c:v>-0.27548400000000001</c:v>
                </c:pt>
                <c:pt idx="29140">
                  <c:v>-0.27527600000000002</c:v>
                </c:pt>
                <c:pt idx="29141">
                  <c:v>-0.27487800000000001</c:v>
                </c:pt>
                <c:pt idx="29142">
                  <c:v>-0.27442899999999998</c:v>
                </c:pt>
                <c:pt idx="29143">
                  <c:v>-0.27400799999999997</c:v>
                </c:pt>
                <c:pt idx="29144">
                  <c:v>-0.27343800000000001</c:v>
                </c:pt>
                <c:pt idx="29145">
                  <c:v>-0.27302999999999999</c:v>
                </c:pt>
                <c:pt idx="29146">
                  <c:v>-0.27251399999999998</c:v>
                </c:pt>
                <c:pt idx="29147">
                  <c:v>-0.27192699999999997</c:v>
                </c:pt>
                <c:pt idx="29148">
                  <c:v>-0.27138800000000002</c:v>
                </c:pt>
                <c:pt idx="29149">
                  <c:v>-0.27076499999999998</c:v>
                </c:pt>
                <c:pt idx="29150">
                  <c:v>-0.27013300000000001</c:v>
                </c:pt>
                <c:pt idx="29151">
                  <c:v>-0.26941900000000002</c:v>
                </c:pt>
                <c:pt idx="29152">
                  <c:v>-0.26899000000000001</c:v>
                </c:pt>
                <c:pt idx="29153">
                  <c:v>-0.26822299999999999</c:v>
                </c:pt>
                <c:pt idx="29154">
                  <c:v>-0.267652</c:v>
                </c:pt>
                <c:pt idx="29155">
                  <c:v>-0.26704099999999997</c:v>
                </c:pt>
                <c:pt idx="29156">
                  <c:v>-0.26605699999999999</c:v>
                </c:pt>
                <c:pt idx="29157">
                  <c:v>-0.26569700000000002</c:v>
                </c:pt>
                <c:pt idx="29158">
                  <c:v>-0.26495800000000003</c:v>
                </c:pt>
                <c:pt idx="29159">
                  <c:v>-0.264316</c:v>
                </c:pt>
                <c:pt idx="29160">
                  <c:v>-0.26333600000000001</c:v>
                </c:pt>
                <c:pt idx="29161">
                  <c:v>-0.262681</c:v>
                </c:pt>
                <c:pt idx="29162">
                  <c:v>-0.261959</c:v>
                </c:pt>
                <c:pt idx="29163">
                  <c:v>-0.26149800000000001</c:v>
                </c:pt>
                <c:pt idx="29164">
                  <c:v>-0.26047700000000001</c:v>
                </c:pt>
                <c:pt idx="29165">
                  <c:v>-0.25963700000000001</c:v>
                </c:pt>
                <c:pt idx="29166">
                  <c:v>-0.25902399999999998</c:v>
                </c:pt>
                <c:pt idx="29167">
                  <c:v>-0.25824000000000003</c:v>
                </c:pt>
                <c:pt idx="29168">
                  <c:v>-0.25752000000000003</c:v>
                </c:pt>
                <c:pt idx="29169">
                  <c:v>-0.25669199999999998</c:v>
                </c:pt>
                <c:pt idx="29170">
                  <c:v>-0.25579600000000002</c:v>
                </c:pt>
                <c:pt idx="29171">
                  <c:v>-0.25512000000000001</c:v>
                </c:pt>
                <c:pt idx="29172">
                  <c:v>-0.254251</c:v>
                </c:pt>
                <c:pt idx="29173">
                  <c:v>-0.25340000000000001</c:v>
                </c:pt>
                <c:pt idx="29174">
                  <c:v>-0.252747</c:v>
                </c:pt>
                <c:pt idx="29175">
                  <c:v>-0.25192900000000001</c:v>
                </c:pt>
                <c:pt idx="29176">
                  <c:v>-0.25114900000000001</c:v>
                </c:pt>
                <c:pt idx="29177">
                  <c:v>-0.25034099999999998</c:v>
                </c:pt>
                <c:pt idx="29178">
                  <c:v>-0.24968599999999999</c:v>
                </c:pt>
                <c:pt idx="29179">
                  <c:v>-0.248973</c:v>
                </c:pt>
                <c:pt idx="29180">
                  <c:v>-0.24829300000000001</c:v>
                </c:pt>
                <c:pt idx="29181">
                  <c:v>-0.247503</c:v>
                </c:pt>
                <c:pt idx="29182">
                  <c:v>-0.24684800000000001</c:v>
                </c:pt>
                <c:pt idx="29183">
                  <c:v>-0.24602099999999999</c:v>
                </c:pt>
                <c:pt idx="29184">
                  <c:v>-0.245229</c:v>
                </c:pt>
                <c:pt idx="29185">
                  <c:v>-0.24457599999999999</c:v>
                </c:pt>
                <c:pt idx="29186">
                  <c:v>-0.24394399999999999</c:v>
                </c:pt>
                <c:pt idx="29187">
                  <c:v>-0.24320800000000001</c:v>
                </c:pt>
                <c:pt idx="29188">
                  <c:v>-0.24233399999999999</c:v>
                </c:pt>
                <c:pt idx="29189">
                  <c:v>-0.24171300000000001</c:v>
                </c:pt>
                <c:pt idx="29190">
                  <c:v>-0.24107000000000001</c:v>
                </c:pt>
                <c:pt idx="29191">
                  <c:v>-0.24057999999999999</c:v>
                </c:pt>
                <c:pt idx="29192">
                  <c:v>-0.23971999999999999</c:v>
                </c:pt>
                <c:pt idx="29193">
                  <c:v>-0.23891999999999999</c:v>
                </c:pt>
                <c:pt idx="29194">
                  <c:v>-0.238345</c:v>
                </c:pt>
                <c:pt idx="29195">
                  <c:v>-0.23768500000000001</c:v>
                </c:pt>
                <c:pt idx="29196">
                  <c:v>-0.23727899999999999</c:v>
                </c:pt>
                <c:pt idx="29197">
                  <c:v>-0.23646900000000001</c:v>
                </c:pt>
                <c:pt idx="29198">
                  <c:v>-0.23603499999999999</c:v>
                </c:pt>
                <c:pt idx="29199">
                  <c:v>-0.23529700000000001</c:v>
                </c:pt>
                <c:pt idx="29200">
                  <c:v>-0.23481299999999999</c:v>
                </c:pt>
                <c:pt idx="29201">
                  <c:v>-0.23433000000000001</c:v>
                </c:pt>
                <c:pt idx="29202">
                  <c:v>-0.23398099999999999</c:v>
                </c:pt>
                <c:pt idx="29203">
                  <c:v>-0.23325899999999999</c:v>
                </c:pt>
                <c:pt idx="29204">
                  <c:v>-0.232623</c:v>
                </c:pt>
                <c:pt idx="29205">
                  <c:v>-0.23239099999999999</c:v>
                </c:pt>
                <c:pt idx="29206">
                  <c:v>-0.23171600000000001</c:v>
                </c:pt>
                <c:pt idx="29207">
                  <c:v>-0.231354</c:v>
                </c:pt>
                <c:pt idx="29208">
                  <c:v>-0.23072200000000001</c:v>
                </c:pt>
                <c:pt idx="29209">
                  <c:v>-0.230291</c:v>
                </c:pt>
                <c:pt idx="29210">
                  <c:v>-0.229794</c:v>
                </c:pt>
                <c:pt idx="29211">
                  <c:v>-0.22910700000000001</c:v>
                </c:pt>
                <c:pt idx="29212">
                  <c:v>-0.228884</c:v>
                </c:pt>
                <c:pt idx="29213">
                  <c:v>-0.22839799999999999</c:v>
                </c:pt>
                <c:pt idx="29214">
                  <c:v>-0.22806000000000001</c:v>
                </c:pt>
                <c:pt idx="29215">
                  <c:v>-0.227355</c:v>
                </c:pt>
                <c:pt idx="29216">
                  <c:v>-0.226937</c:v>
                </c:pt>
                <c:pt idx="29217">
                  <c:v>-0.226605</c:v>
                </c:pt>
                <c:pt idx="29218">
                  <c:v>-0.22625500000000001</c:v>
                </c:pt>
                <c:pt idx="29219">
                  <c:v>-0.22588800000000001</c:v>
                </c:pt>
                <c:pt idx="29220">
                  <c:v>-0.225217</c:v>
                </c:pt>
                <c:pt idx="29221">
                  <c:v>-0.225103</c:v>
                </c:pt>
                <c:pt idx="29222">
                  <c:v>-0.224438</c:v>
                </c:pt>
                <c:pt idx="29223">
                  <c:v>-0.22436600000000001</c:v>
                </c:pt>
                <c:pt idx="29224">
                  <c:v>-0.22375500000000001</c:v>
                </c:pt>
                <c:pt idx="29225">
                  <c:v>-0.223635</c:v>
                </c:pt>
                <c:pt idx="29226">
                  <c:v>-0.22314000000000001</c:v>
                </c:pt>
                <c:pt idx="29227">
                  <c:v>-0.22269600000000001</c:v>
                </c:pt>
                <c:pt idx="29228">
                  <c:v>-0.22242999999999999</c:v>
                </c:pt>
                <c:pt idx="29229">
                  <c:v>-0.22203999999999999</c:v>
                </c:pt>
                <c:pt idx="29230">
                  <c:v>-0.22176199999999999</c:v>
                </c:pt>
                <c:pt idx="29231">
                  <c:v>-0.220996</c:v>
                </c:pt>
                <c:pt idx="29232">
                  <c:v>-0.22072900000000001</c:v>
                </c:pt>
                <c:pt idx="29233">
                  <c:v>-0.220137</c:v>
                </c:pt>
                <c:pt idx="29234">
                  <c:v>-0.21983900000000001</c:v>
                </c:pt>
                <c:pt idx="29235">
                  <c:v>-0.21936900000000001</c:v>
                </c:pt>
                <c:pt idx="29236">
                  <c:v>-0.21890799999999999</c:v>
                </c:pt>
                <c:pt idx="29237">
                  <c:v>-0.218583</c:v>
                </c:pt>
                <c:pt idx="29238">
                  <c:v>-0.21784200000000001</c:v>
                </c:pt>
                <c:pt idx="29239">
                  <c:v>-0.21754399999999999</c:v>
                </c:pt>
                <c:pt idx="29240">
                  <c:v>-0.217115</c:v>
                </c:pt>
                <c:pt idx="29241">
                  <c:v>-0.21654399999999999</c:v>
                </c:pt>
                <c:pt idx="29242">
                  <c:v>-0.21590000000000001</c:v>
                </c:pt>
                <c:pt idx="29243">
                  <c:v>-0.21524099999999999</c:v>
                </c:pt>
                <c:pt idx="29244">
                  <c:v>-0.21481700000000001</c:v>
                </c:pt>
                <c:pt idx="29245">
                  <c:v>-0.214029</c:v>
                </c:pt>
                <c:pt idx="29246">
                  <c:v>-0.213563</c:v>
                </c:pt>
                <c:pt idx="29247">
                  <c:v>-0.21268599999999999</c:v>
                </c:pt>
                <c:pt idx="29248">
                  <c:v>-0.21209700000000001</c:v>
                </c:pt>
                <c:pt idx="29249">
                  <c:v>-0.21123800000000001</c:v>
                </c:pt>
                <c:pt idx="29250">
                  <c:v>-0.21066699999999999</c:v>
                </c:pt>
                <c:pt idx="29251">
                  <c:v>-0.20995800000000001</c:v>
                </c:pt>
                <c:pt idx="29252">
                  <c:v>-0.20904500000000001</c:v>
                </c:pt>
                <c:pt idx="29253">
                  <c:v>-0.20822399999999999</c:v>
                </c:pt>
                <c:pt idx="29254">
                  <c:v>-0.207286</c:v>
                </c:pt>
                <c:pt idx="29255">
                  <c:v>-0.20665700000000001</c:v>
                </c:pt>
                <c:pt idx="29256">
                  <c:v>-0.20568400000000001</c:v>
                </c:pt>
                <c:pt idx="29257">
                  <c:v>-0.204735</c:v>
                </c:pt>
                <c:pt idx="29258">
                  <c:v>-0.203789</c:v>
                </c:pt>
                <c:pt idx="29259">
                  <c:v>-0.20259199999999999</c:v>
                </c:pt>
                <c:pt idx="29260">
                  <c:v>-0.201762</c:v>
                </c:pt>
                <c:pt idx="29261">
                  <c:v>-0.20072699999999999</c:v>
                </c:pt>
                <c:pt idx="29262">
                  <c:v>-0.199707</c:v>
                </c:pt>
                <c:pt idx="29263">
                  <c:v>-0.19826199999999999</c:v>
                </c:pt>
                <c:pt idx="29264">
                  <c:v>-0.197135</c:v>
                </c:pt>
                <c:pt idx="29265">
                  <c:v>-0.19589699999999999</c:v>
                </c:pt>
                <c:pt idx="29266">
                  <c:v>-0.19484899999999999</c:v>
                </c:pt>
                <c:pt idx="29267">
                  <c:v>-0.193357</c:v>
                </c:pt>
                <c:pt idx="29268">
                  <c:v>-0.192023</c:v>
                </c:pt>
                <c:pt idx="29269">
                  <c:v>-0.19058</c:v>
                </c:pt>
                <c:pt idx="29270">
                  <c:v>-0.189028</c:v>
                </c:pt>
                <c:pt idx="29271">
                  <c:v>-0.18749299999999999</c:v>
                </c:pt>
                <c:pt idx="29272">
                  <c:v>-0.18615699999999999</c:v>
                </c:pt>
                <c:pt idx="29273">
                  <c:v>-0.184362</c:v>
                </c:pt>
                <c:pt idx="29274">
                  <c:v>-0.18285299999999999</c:v>
                </c:pt>
                <c:pt idx="29275">
                  <c:v>-0.18104600000000001</c:v>
                </c:pt>
                <c:pt idx="29276">
                  <c:v>-0.17957200000000001</c:v>
                </c:pt>
                <c:pt idx="29277">
                  <c:v>-0.17782400000000001</c:v>
                </c:pt>
                <c:pt idx="29278">
                  <c:v>-0.176202</c:v>
                </c:pt>
                <c:pt idx="29279">
                  <c:v>-0.17427200000000001</c:v>
                </c:pt>
                <c:pt idx="29280">
                  <c:v>-0.172431</c:v>
                </c:pt>
                <c:pt idx="29281">
                  <c:v>-0.170742</c:v>
                </c:pt>
                <c:pt idx="29282">
                  <c:v>-0.16880999999999999</c:v>
                </c:pt>
                <c:pt idx="29283">
                  <c:v>-0.16683500000000001</c:v>
                </c:pt>
                <c:pt idx="29284">
                  <c:v>-0.16491400000000001</c:v>
                </c:pt>
                <c:pt idx="29285">
                  <c:v>-0.162964</c:v>
                </c:pt>
                <c:pt idx="29286">
                  <c:v>-0.160722</c:v>
                </c:pt>
                <c:pt idx="29287">
                  <c:v>-0.15872600000000001</c:v>
                </c:pt>
                <c:pt idx="29288">
                  <c:v>-0.156749</c:v>
                </c:pt>
                <c:pt idx="29289">
                  <c:v>-0.15459899999999999</c:v>
                </c:pt>
                <c:pt idx="29290">
                  <c:v>-0.15242600000000001</c:v>
                </c:pt>
                <c:pt idx="29291">
                  <c:v>-0.14993400000000001</c:v>
                </c:pt>
                <c:pt idx="29292">
                  <c:v>-0.14785499999999999</c:v>
                </c:pt>
                <c:pt idx="29293">
                  <c:v>-0.14544499999999999</c:v>
                </c:pt>
                <c:pt idx="29294">
                  <c:v>-0.14318</c:v>
                </c:pt>
                <c:pt idx="29295">
                  <c:v>-0.14080100000000001</c:v>
                </c:pt>
                <c:pt idx="29296">
                  <c:v>-0.138381</c:v>
                </c:pt>
                <c:pt idx="29297">
                  <c:v>-0.13578799999999999</c:v>
                </c:pt>
                <c:pt idx="29298">
                  <c:v>-0.13325300000000001</c:v>
                </c:pt>
                <c:pt idx="29299">
                  <c:v>-0.130858</c:v>
                </c:pt>
                <c:pt idx="29300">
                  <c:v>-0.12829599999999999</c:v>
                </c:pt>
                <c:pt idx="29301">
                  <c:v>-0.12590499999999999</c:v>
                </c:pt>
                <c:pt idx="29302">
                  <c:v>-0.122943</c:v>
                </c:pt>
                <c:pt idx="29303">
                  <c:v>-0.120507</c:v>
                </c:pt>
                <c:pt idx="29304">
                  <c:v>-0.117746</c:v>
                </c:pt>
                <c:pt idx="29305">
                  <c:v>-0.115263</c:v>
                </c:pt>
                <c:pt idx="29306">
                  <c:v>-0.11249000000000001</c:v>
                </c:pt>
                <c:pt idx="29307">
                  <c:v>-0.109824</c:v>
                </c:pt>
                <c:pt idx="29308">
                  <c:v>-0.10705199999999999</c:v>
                </c:pt>
                <c:pt idx="29309">
                  <c:v>-0.104239</c:v>
                </c:pt>
                <c:pt idx="29310">
                  <c:v>-0.101518</c:v>
                </c:pt>
                <c:pt idx="29311">
                  <c:v>-9.8536899999999997E-2</c:v>
                </c:pt>
                <c:pt idx="29312">
                  <c:v>-9.5864400000000002E-2</c:v>
                </c:pt>
                <c:pt idx="29313">
                  <c:v>-9.2799400000000004E-2</c:v>
                </c:pt>
                <c:pt idx="29314">
                  <c:v>-8.9936799999999997E-2</c:v>
                </c:pt>
                <c:pt idx="29315">
                  <c:v>-8.7079299999999998E-2</c:v>
                </c:pt>
                <c:pt idx="29316">
                  <c:v>-8.4171700000000002E-2</c:v>
                </c:pt>
                <c:pt idx="29317">
                  <c:v>-8.1357799999999994E-2</c:v>
                </c:pt>
                <c:pt idx="29318">
                  <c:v>-7.83055E-2</c:v>
                </c:pt>
                <c:pt idx="29319">
                  <c:v>-7.5404499999999999E-2</c:v>
                </c:pt>
                <c:pt idx="29320">
                  <c:v>-7.2280300000000006E-2</c:v>
                </c:pt>
                <c:pt idx="29321">
                  <c:v>-6.9511600000000007E-2</c:v>
                </c:pt>
                <c:pt idx="29322">
                  <c:v>-6.6322000000000006E-2</c:v>
                </c:pt>
                <c:pt idx="29323">
                  <c:v>-6.3374600000000003E-2</c:v>
                </c:pt>
                <c:pt idx="29324">
                  <c:v>-6.0137400000000001E-2</c:v>
                </c:pt>
                <c:pt idx="29325">
                  <c:v>-5.7052899999999997E-2</c:v>
                </c:pt>
                <c:pt idx="29326">
                  <c:v>-5.3936699999999997E-2</c:v>
                </c:pt>
                <c:pt idx="29327">
                  <c:v>-5.0869999999999999E-2</c:v>
                </c:pt>
                <c:pt idx="29328">
                  <c:v>-4.7734899999999997E-2</c:v>
                </c:pt>
                <c:pt idx="29329">
                  <c:v>-4.4646600000000002E-2</c:v>
                </c:pt>
                <c:pt idx="29330">
                  <c:v>-4.1346099999999997E-2</c:v>
                </c:pt>
                <c:pt idx="29331">
                  <c:v>-3.8351000000000003E-2</c:v>
                </c:pt>
                <c:pt idx="29332">
                  <c:v>-3.5198599999999997E-2</c:v>
                </c:pt>
                <c:pt idx="29333">
                  <c:v>-3.2014800000000003E-2</c:v>
                </c:pt>
                <c:pt idx="29334">
                  <c:v>-2.88577E-2</c:v>
                </c:pt>
                <c:pt idx="29335">
                  <c:v>-2.5699900000000001E-2</c:v>
                </c:pt>
                <c:pt idx="29336">
                  <c:v>-2.25898E-2</c:v>
                </c:pt>
                <c:pt idx="29337">
                  <c:v>-1.9486199999999999E-2</c:v>
                </c:pt>
                <c:pt idx="29338">
                  <c:v>-1.63061E-2</c:v>
                </c:pt>
                <c:pt idx="29339">
                  <c:v>-1.31526E-2</c:v>
                </c:pt>
                <c:pt idx="29340">
                  <c:v>-1.0095099999999999E-2</c:v>
                </c:pt>
                <c:pt idx="29341">
                  <c:v>-6.7190799999999997E-3</c:v>
                </c:pt>
                <c:pt idx="29342">
                  <c:v>-3.9948400000000004E-3</c:v>
                </c:pt>
                <c:pt idx="29343">
                  <c:v>-6.3588900000000005E-4</c:v>
                </c:pt>
                <c:pt idx="29344">
                  <c:v>2.2523500000000002E-3</c:v>
                </c:pt>
                <c:pt idx="29345">
                  <c:v>5.4071299999999996E-3</c:v>
                </c:pt>
                <c:pt idx="29346">
                  <c:v>8.4881100000000001E-3</c:v>
                </c:pt>
                <c:pt idx="29347">
                  <c:v>1.14292E-2</c:v>
                </c:pt>
                <c:pt idx="29348">
                  <c:v>1.4589299999999999E-2</c:v>
                </c:pt>
                <c:pt idx="29349">
                  <c:v>1.75587E-2</c:v>
                </c:pt>
                <c:pt idx="29350">
                  <c:v>2.0778399999999999E-2</c:v>
                </c:pt>
                <c:pt idx="29351">
                  <c:v>2.36724E-2</c:v>
                </c:pt>
                <c:pt idx="29352">
                  <c:v>2.6767900000000001E-2</c:v>
                </c:pt>
                <c:pt idx="29353">
                  <c:v>2.97387E-2</c:v>
                </c:pt>
                <c:pt idx="29354">
                  <c:v>3.2721300000000002E-2</c:v>
                </c:pt>
                <c:pt idx="29355">
                  <c:v>3.5811900000000001E-2</c:v>
                </c:pt>
                <c:pt idx="29356">
                  <c:v>3.8640500000000001E-2</c:v>
                </c:pt>
                <c:pt idx="29357">
                  <c:v>4.1613700000000003E-2</c:v>
                </c:pt>
                <c:pt idx="29358">
                  <c:v>4.4304099999999999E-2</c:v>
                </c:pt>
                <c:pt idx="29359">
                  <c:v>4.7311400000000003E-2</c:v>
                </c:pt>
                <c:pt idx="29360">
                  <c:v>5.0100199999999998E-2</c:v>
                </c:pt>
                <c:pt idx="29361">
                  <c:v>5.3155099999999997E-2</c:v>
                </c:pt>
                <c:pt idx="29362">
                  <c:v>5.5939999999999997E-2</c:v>
                </c:pt>
                <c:pt idx="29363">
                  <c:v>5.8713700000000001E-2</c:v>
                </c:pt>
                <c:pt idx="29364">
                  <c:v>6.14706E-2</c:v>
                </c:pt>
                <c:pt idx="29365">
                  <c:v>6.4417500000000003E-2</c:v>
                </c:pt>
                <c:pt idx="29366">
                  <c:v>6.7045300000000002E-2</c:v>
                </c:pt>
                <c:pt idx="29367">
                  <c:v>6.9645700000000005E-2</c:v>
                </c:pt>
                <c:pt idx="29368">
                  <c:v>7.2541300000000003E-2</c:v>
                </c:pt>
                <c:pt idx="29369">
                  <c:v>7.5120099999999995E-2</c:v>
                </c:pt>
                <c:pt idx="29370">
                  <c:v>7.7791700000000005E-2</c:v>
                </c:pt>
                <c:pt idx="29371">
                  <c:v>8.0465900000000007E-2</c:v>
                </c:pt>
                <c:pt idx="29372">
                  <c:v>8.3121600000000004E-2</c:v>
                </c:pt>
                <c:pt idx="29373">
                  <c:v>8.5728399999999996E-2</c:v>
                </c:pt>
                <c:pt idx="29374">
                  <c:v>8.8332599999999997E-2</c:v>
                </c:pt>
                <c:pt idx="29375">
                  <c:v>9.0837899999999999E-2</c:v>
                </c:pt>
                <c:pt idx="29376">
                  <c:v>9.3490400000000001E-2</c:v>
                </c:pt>
                <c:pt idx="29377">
                  <c:v>9.6006099999999997E-2</c:v>
                </c:pt>
                <c:pt idx="29378">
                  <c:v>9.8420199999999999E-2</c:v>
                </c:pt>
                <c:pt idx="29379">
                  <c:v>0.100938</c:v>
                </c:pt>
                <c:pt idx="29380">
                  <c:v>0.103324</c:v>
                </c:pt>
                <c:pt idx="29381">
                  <c:v>0.105795</c:v>
                </c:pt>
                <c:pt idx="29382">
                  <c:v>0.108171</c:v>
                </c:pt>
                <c:pt idx="29383">
                  <c:v>0.11067</c:v>
                </c:pt>
                <c:pt idx="29384">
                  <c:v>0.11306099999999999</c:v>
                </c:pt>
                <c:pt idx="29385">
                  <c:v>0.115384</c:v>
                </c:pt>
                <c:pt idx="29386">
                  <c:v>0.117661</c:v>
                </c:pt>
                <c:pt idx="29387">
                  <c:v>0.120045</c:v>
                </c:pt>
                <c:pt idx="29388">
                  <c:v>0.122527</c:v>
                </c:pt>
                <c:pt idx="29389">
                  <c:v>0.124708</c:v>
                </c:pt>
                <c:pt idx="29390">
                  <c:v>0.12700500000000001</c:v>
                </c:pt>
                <c:pt idx="29391">
                  <c:v>0.12921099999999999</c:v>
                </c:pt>
                <c:pt idx="29392">
                  <c:v>0.131719</c:v>
                </c:pt>
                <c:pt idx="29393">
                  <c:v>0.13389400000000001</c:v>
                </c:pt>
                <c:pt idx="29394">
                  <c:v>0.13614699999999999</c:v>
                </c:pt>
                <c:pt idx="29395">
                  <c:v>0.138407</c:v>
                </c:pt>
                <c:pt idx="29396">
                  <c:v>0.140569</c:v>
                </c:pt>
                <c:pt idx="29397">
                  <c:v>0.142898</c:v>
                </c:pt>
                <c:pt idx="29398">
                  <c:v>0.14505399999999999</c:v>
                </c:pt>
                <c:pt idx="29399">
                  <c:v>0.14729400000000001</c:v>
                </c:pt>
                <c:pt idx="29400">
                  <c:v>0.149594</c:v>
                </c:pt>
                <c:pt idx="29401">
                  <c:v>0.151725</c:v>
                </c:pt>
                <c:pt idx="29402">
                  <c:v>0.153943</c:v>
                </c:pt>
                <c:pt idx="29403">
                  <c:v>0.15611700000000001</c:v>
                </c:pt>
                <c:pt idx="29404">
                  <c:v>0.15853100000000001</c:v>
                </c:pt>
                <c:pt idx="29405">
                  <c:v>0.160577</c:v>
                </c:pt>
                <c:pt idx="29406">
                  <c:v>0.162749</c:v>
                </c:pt>
                <c:pt idx="29407">
                  <c:v>0.164908</c:v>
                </c:pt>
                <c:pt idx="29408">
                  <c:v>0.16728499999999999</c:v>
                </c:pt>
                <c:pt idx="29409">
                  <c:v>0.16939100000000001</c:v>
                </c:pt>
                <c:pt idx="29410">
                  <c:v>0.17152400000000001</c:v>
                </c:pt>
                <c:pt idx="29411">
                  <c:v>0.17379500000000001</c:v>
                </c:pt>
                <c:pt idx="29412">
                  <c:v>0.17580999999999999</c:v>
                </c:pt>
                <c:pt idx="29413">
                  <c:v>0.17796000000000001</c:v>
                </c:pt>
                <c:pt idx="29414">
                  <c:v>0.18018799999999999</c:v>
                </c:pt>
                <c:pt idx="29415">
                  <c:v>0.182451</c:v>
                </c:pt>
                <c:pt idx="29416">
                  <c:v>0.18470300000000001</c:v>
                </c:pt>
                <c:pt idx="29417">
                  <c:v>0.186607</c:v>
                </c:pt>
                <c:pt idx="29418">
                  <c:v>0.18881800000000001</c:v>
                </c:pt>
                <c:pt idx="29419">
                  <c:v>0.19109400000000001</c:v>
                </c:pt>
                <c:pt idx="29420">
                  <c:v>0.19328100000000001</c:v>
                </c:pt>
                <c:pt idx="29421">
                  <c:v>0.19536899999999999</c:v>
                </c:pt>
                <c:pt idx="29422">
                  <c:v>0.19755500000000001</c:v>
                </c:pt>
                <c:pt idx="29423">
                  <c:v>0.19945399999999999</c:v>
                </c:pt>
                <c:pt idx="29424">
                  <c:v>0.20181499999999999</c:v>
                </c:pt>
                <c:pt idx="29425">
                  <c:v>0.20399400000000001</c:v>
                </c:pt>
                <c:pt idx="29426">
                  <c:v>0.20610300000000001</c:v>
                </c:pt>
                <c:pt idx="29427">
                  <c:v>0.20819199999999999</c:v>
                </c:pt>
                <c:pt idx="29428">
                  <c:v>0.21033199999999999</c:v>
                </c:pt>
                <c:pt idx="29429">
                  <c:v>0.21266699999999999</c:v>
                </c:pt>
                <c:pt idx="29430">
                  <c:v>0.214617</c:v>
                </c:pt>
                <c:pt idx="29431">
                  <c:v>0.21707699999999999</c:v>
                </c:pt>
                <c:pt idx="29432">
                  <c:v>0.21912300000000001</c:v>
                </c:pt>
                <c:pt idx="29433">
                  <c:v>0.22123100000000001</c:v>
                </c:pt>
                <c:pt idx="29434">
                  <c:v>0.22328700000000001</c:v>
                </c:pt>
                <c:pt idx="29435">
                  <c:v>0.22548299999999999</c:v>
                </c:pt>
                <c:pt idx="29436">
                  <c:v>0.22753499999999999</c:v>
                </c:pt>
                <c:pt idx="29437">
                  <c:v>0.22969899999999999</c:v>
                </c:pt>
                <c:pt idx="29438">
                  <c:v>0.231821</c:v>
                </c:pt>
                <c:pt idx="29439">
                  <c:v>0.23379900000000001</c:v>
                </c:pt>
                <c:pt idx="29440">
                  <c:v>0.23596600000000001</c:v>
                </c:pt>
                <c:pt idx="29441">
                  <c:v>0.23813699999999999</c:v>
                </c:pt>
                <c:pt idx="29442">
                  <c:v>0.24023800000000001</c:v>
                </c:pt>
                <c:pt idx="29443">
                  <c:v>0.24240900000000001</c:v>
                </c:pt>
                <c:pt idx="29444">
                  <c:v>0.24458099999999999</c:v>
                </c:pt>
                <c:pt idx="29445">
                  <c:v>0.24645800000000001</c:v>
                </c:pt>
                <c:pt idx="29446">
                  <c:v>0.24878800000000001</c:v>
                </c:pt>
                <c:pt idx="29447">
                  <c:v>0.25084299999999998</c:v>
                </c:pt>
                <c:pt idx="29448">
                  <c:v>0.25304199999999999</c:v>
                </c:pt>
                <c:pt idx="29449">
                  <c:v>0.254971</c:v>
                </c:pt>
                <c:pt idx="29450">
                  <c:v>0.25707999999999998</c:v>
                </c:pt>
                <c:pt idx="29451">
                  <c:v>0.25931300000000002</c:v>
                </c:pt>
                <c:pt idx="29452">
                  <c:v>0.26139699999999999</c:v>
                </c:pt>
                <c:pt idx="29453">
                  <c:v>0.26329799999999998</c:v>
                </c:pt>
                <c:pt idx="29454">
                  <c:v>0.26537699999999997</c:v>
                </c:pt>
                <c:pt idx="29455">
                  <c:v>0.26750699999999999</c:v>
                </c:pt>
                <c:pt idx="29456">
                  <c:v>0.26956000000000002</c:v>
                </c:pt>
                <c:pt idx="29457">
                  <c:v>0.27152100000000001</c:v>
                </c:pt>
                <c:pt idx="29458">
                  <c:v>0.273567</c:v>
                </c:pt>
                <c:pt idx="29459">
                  <c:v>0.27568300000000001</c:v>
                </c:pt>
                <c:pt idx="29460">
                  <c:v>0.27760200000000002</c:v>
                </c:pt>
                <c:pt idx="29461">
                  <c:v>0.27965000000000001</c:v>
                </c:pt>
                <c:pt idx="29462">
                  <c:v>0.28151700000000002</c:v>
                </c:pt>
                <c:pt idx="29463">
                  <c:v>0.28351399999999999</c:v>
                </c:pt>
                <c:pt idx="29464">
                  <c:v>0.285383</c:v>
                </c:pt>
                <c:pt idx="29465">
                  <c:v>0.28734300000000002</c:v>
                </c:pt>
                <c:pt idx="29466">
                  <c:v>0.28928599999999999</c:v>
                </c:pt>
                <c:pt idx="29467">
                  <c:v>0.29127700000000001</c:v>
                </c:pt>
                <c:pt idx="29468">
                  <c:v>0.29311100000000001</c:v>
                </c:pt>
                <c:pt idx="29469">
                  <c:v>0.29509299999999999</c:v>
                </c:pt>
                <c:pt idx="29470">
                  <c:v>0.29712699999999997</c:v>
                </c:pt>
                <c:pt idx="29471">
                  <c:v>0.29900900000000002</c:v>
                </c:pt>
                <c:pt idx="29472">
                  <c:v>0.30083399999999999</c:v>
                </c:pt>
                <c:pt idx="29473">
                  <c:v>0.30271799999999999</c:v>
                </c:pt>
                <c:pt idx="29474">
                  <c:v>0.30448599999999998</c:v>
                </c:pt>
                <c:pt idx="29475">
                  <c:v>0.30636799999999997</c:v>
                </c:pt>
                <c:pt idx="29476">
                  <c:v>0.30804100000000001</c:v>
                </c:pt>
                <c:pt idx="29477">
                  <c:v>0.309888</c:v>
                </c:pt>
                <c:pt idx="29478">
                  <c:v>0.31159700000000001</c:v>
                </c:pt>
                <c:pt idx="29479">
                  <c:v>0.31343900000000002</c:v>
                </c:pt>
                <c:pt idx="29480">
                  <c:v>0.31516100000000002</c:v>
                </c:pt>
                <c:pt idx="29481">
                  <c:v>0.31680199999999997</c:v>
                </c:pt>
                <c:pt idx="29482">
                  <c:v>0.31842599999999999</c:v>
                </c:pt>
                <c:pt idx="29483">
                  <c:v>0.32029999999999997</c:v>
                </c:pt>
                <c:pt idx="29484">
                  <c:v>0.321683</c:v>
                </c:pt>
                <c:pt idx="29485">
                  <c:v>0.32335199999999997</c:v>
                </c:pt>
                <c:pt idx="29486">
                  <c:v>0.32494600000000001</c:v>
                </c:pt>
                <c:pt idx="29487">
                  <c:v>0.32640200000000003</c:v>
                </c:pt>
                <c:pt idx="29488">
                  <c:v>0.32812400000000003</c:v>
                </c:pt>
                <c:pt idx="29489">
                  <c:v>0.32933899999999999</c:v>
                </c:pt>
                <c:pt idx="29490">
                  <c:v>0.33097700000000002</c:v>
                </c:pt>
                <c:pt idx="29491">
                  <c:v>0.332374</c:v>
                </c:pt>
                <c:pt idx="29492">
                  <c:v>0.333818</c:v>
                </c:pt>
                <c:pt idx="29493">
                  <c:v>0.33521800000000002</c:v>
                </c:pt>
                <c:pt idx="29494">
                  <c:v>0.336505</c:v>
                </c:pt>
                <c:pt idx="29495">
                  <c:v>0.33772999999999997</c:v>
                </c:pt>
                <c:pt idx="29496">
                  <c:v>0.33885500000000002</c:v>
                </c:pt>
                <c:pt idx="29497">
                  <c:v>0.34010099999999999</c:v>
                </c:pt>
                <c:pt idx="29498">
                  <c:v>0.34122599999999997</c:v>
                </c:pt>
                <c:pt idx="29499">
                  <c:v>0.34229300000000001</c:v>
                </c:pt>
                <c:pt idx="29500">
                  <c:v>0.34338600000000002</c:v>
                </c:pt>
                <c:pt idx="29501">
                  <c:v>0.34425</c:v>
                </c:pt>
                <c:pt idx="29502">
                  <c:v>0.34533599999999998</c:v>
                </c:pt>
                <c:pt idx="29503">
                  <c:v>0.34619299999999997</c:v>
                </c:pt>
                <c:pt idx="29504">
                  <c:v>0.347076</c:v>
                </c:pt>
                <c:pt idx="29505">
                  <c:v>0.34793000000000002</c:v>
                </c:pt>
                <c:pt idx="29506">
                  <c:v>0.34873700000000002</c:v>
                </c:pt>
                <c:pt idx="29507">
                  <c:v>0.34956999999999999</c:v>
                </c:pt>
                <c:pt idx="29508">
                  <c:v>0.35023199999999999</c:v>
                </c:pt>
                <c:pt idx="29509">
                  <c:v>0.35092499999999999</c:v>
                </c:pt>
                <c:pt idx="29510">
                  <c:v>0.35162100000000002</c:v>
                </c:pt>
                <c:pt idx="29511">
                  <c:v>0.35221200000000003</c:v>
                </c:pt>
                <c:pt idx="29512">
                  <c:v>0.35260000000000002</c:v>
                </c:pt>
                <c:pt idx="29513">
                  <c:v>0.353103</c:v>
                </c:pt>
                <c:pt idx="29514">
                  <c:v>0.35355300000000001</c:v>
                </c:pt>
                <c:pt idx="29515">
                  <c:v>0.35384900000000002</c:v>
                </c:pt>
                <c:pt idx="29516">
                  <c:v>0.35410000000000003</c:v>
                </c:pt>
                <c:pt idx="29517">
                  <c:v>0.35427399999999998</c:v>
                </c:pt>
                <c:pt idx="29518">
                  <c:v>0.354688</c:v>
                </c:pt>
                <c:pt idx="29519">
                  <c:v>0.35463499999999998</c:v>
                </c:pt>
                <c:pt idx="29520">
                  <c:v>0.35473500000000002</c:v>
                </c:pt>
                <c:pt idx="29521">
                  <c:v>0.35480299999999998</c:v>
                </c:pt>
                <c:pt idx="29522">
                  <c:v>0.35476400000000002</c:v>
                </c:pt>
                <c:pt idx="29523">
                  <c:v>0.35470299999999999</c:v>
                </c:pt>
                <c:pt idx="29524">
                  <c:v>0.354574</c:v>
                </c:pt>
                <c:pt idx="29525">
                  <c:v>0.35441299999999998</c:v>
                </c:pt>
                <c:pt idx="29526">
                  <c:v>0.35431600000000002</c:v>
                </c:pt>
                <c:pt idx="29527">
                  <c:v>0.35405700000000001</c:v>
                </c:pt>
                <c:pt idx="29528">
                  <c:v>0.353717</c:v>
                </c:pt>
                <c:pt idx="29529">
                  <c:v>0.35339399999999999</c:v>
                </c:pt>
                <c:pt idx="29530">
                  <c:v>0.35317900000000002</c:v>
                </c:pt>
                <c:pt idx="29531">
                  <c:v>0.35265800000000003</c:v>
                </c:pt>
                <c:pt idx="29532">
                  <c:v>0.35216999999999998</c:v>
                </c:pt>
                <c:pt idx="29533">
                  <c:v>0.35162599999999999</c:v>
                </c:pt>
                <c:pt idx="29534">
                  <c:v>0.351215</c:v>
                </c:pt>
                <c:pt idx="29535">
                  <c:v>0.35039500000000001</c:v>
                </c:pt>
                <c:pt idx="29536">
                  <c:v>0.349605</c:v>
                </c:pt>
                <c:pt idx="29537">
                  <c:v>0.34903400000000001</c:v>
                </c:pt>
                <c:pt idx="29538">
                  <c:v>0.34800199999999998</c:v>
                </c:pt>
                <c:pt idx="29539">
                  <c:v>0.34726400000000002</c:v>
                </c:pt>
                <c:pt idx="29540">
                  <c:v>0.346248</c:v>
                </c:pt>
                <c:pt idx="29541">
                  <c:v>0.34530899999999998</c:v>
                </c:pt>
                <c:pt idx="29542">
                  <c:v>0.34446700000000002</c:v>
                </c:pt>
                <c:pt idx="29543">
                  <c:v>0.34331</c:v>
                </c:pt>
                <c:pt idx="29544">
                  <c:v>0.34221299999999999</c:v>
                </c:pt>
                <c:pt idx="29545">
                  <c:v>0.34126200000000001</c:v>
                </c:pt>
                <c:pt idx="29546">
                  <c:v>0.340223</c:v>
                </c:pt>
                <c:pt idx="29547">
                  <c:v>0.33910400000000002</c:v>
                </c:pt>
                <c:pt idx="29548">
                  <c:v>0.33796399999999999</c:v>
                </c:pt>
                <c:pt idx="29549">
                  <c:v>0.33688699999999999</c:v>
                </c:pt>
                <c:pt idx="29550">
                  <c:v>0.33576499999999998</c:v>
                </c:pt>
                <c:pt idx="29551">
                  <c:v>0.33434700000000001</c:v>
                </c:pt>
                <c:pt idx="29552">
                  <c:v>0.33305099999999999</c:v>
                </c:pt>
                <c:pt idx="29553">
                  <c:v>0.33181699999999997</c:v>
                </c:pt>
                <c:pt idx="29554">
                  <c:v>0.33029900000000001</c:v>
                </c:pt>
                <c:pt idx="29555">
                  <c:v>0.32881300000000002</c:v>
                </c:pt>
                <c:pt idx="29556">
                  <c:v>0.32725599999999999</c:v>
                </c:pt>
                <c:pt idx="29557">
                  <c:v>0.32597700000000002</c:v>
                </c:pt>
                <c:pt idx="29558">
                  <c:v>0.32412099999999999</c:v>
                </c:pt>
                <c:pt idx="29559">
                  <c:v>0.322467</c:v>
                </c:pt>
                <c:pt idx="29560">
                  <c:v>0.32096799999999998</c:v>
                </c:pt>
                <c:pt idx="29561">
                  <c:v>0.31932700000000003</c:v>
                </c:pt>
                <c:pt idx="29562">
                  <c:v>0.31753599999999998</c:v>
                </c:pt>
                <c:pt idx="29563">
                  <c:v>0.31571199999999999</c:v>
                </c:pt>
                <c:pt idx="29564">
                  <c:v>0.31426500000000002</c:v>
                </c:pt>
                <c:pt idx="29565">
                  <c:v>0.31235099999999999</c:v>
                </c:pt>
                <c:pt idx="29566">
                  <c:v>0.31063099999999999</c:v>
                </c:pt>
                <c:pt idx="29567">
                  <c:v>0.308811</c:v>
                </c:pt>
                <c:pt idx="29568">
                  <c:v>0.30712299999999998</c:v>
                </c:pt>
                <c:pt idx="29569">
                  <c:v>0.30526599999999998</c:v>
                </c:pt>
                <c:pt idx="29570">
                  <c:v>0.30358800000000002</c:v>
                </c:pt>
                <c:pt idx="29571">
                  <c:v>0.30154599999999998</c:v>
                </c:pt>
                <c:pt idx="29572">
                  <c:v>0.29976900000000001</c:v>
                </c:pt>
                <c:pt idx="29573">
                  <c:v>0.29789100000000002</c:v>
                </c:pt>
                <c:pt idx="29574">
                  <c:v>0.29579100000000003</c:v>
                </c:pt>
                <c:pt idx="29575">
                  <c:v>0.29380299999999998</c:v>
                </c:pt>
                <c:pt idx="29576">
                  <c:v>0.29188700000000001</c:v>
                </c:pt>
                <c:pt idx="29577">
                  <c:v>0.289659</c:v>
                </c:pt>
                <c:pt idx="29578">
                  <c:v>0.28764699999999999</c:v>
                </c:pt>
                <c:pt idx="29579">
                  <c:v>0.28533500000000001</c:v>
                </c:pt>
                <c:pt idx="29580">
                  <c:v>0.283329</c:v>
                </c:pt>
                <c:pt idx="29581">
                  <c:v>0.28103899999999998</c:v>
                </c:pt>
                <c:pt idx="29582">
                  <c:v>0.27876600000000001</c:v>
                </c:pt>
                <c:pt idx="29583">
                  <c:v>0.27653</c:v>
                </c:pt>
                <c:pt idx="29584">
                  <c:v>0.27430100000000002</c:v>
                </c:pt>
                <c:pt idx="29585">
                  <c:v>0.27200400000000002</c:v>
                </c:pt>
                <c:pt idx="29586">
                  <c:v>0.2697</c:v>
                </c:pt>
                <c:pt idx="29587">
                  <c:v>0.26755699999999999</c:v>
                </c:pt>
                <c:pt idx="29588">
                  <c:v>0.26528200000000002</c:v>
                </c:pt>
                <c:pt idx="29589">
                  <c:v>0.26308100000000001</c:v>
                </c:pt>
                <c:pt idx="29590">
                  <c:v>0.26079999999999998</c:v>
                </c:pt>
                <c:pt idx="29591">
                  <c:v>0.258384</c:v>
                </c:pt>
                <c:pt idx="29592">
                  <c:v>0.25623600000000002</c:v>
                </c:pt>
                <c:pt idx="29593">
                  <c:v>0.25386799999999998</c:v>
                </c:pt>
                <c:pt idx="29594">
                  <c:v>0.251552</c:v>
                </c:pt>
                <c:pt idx="29595">
                  <c:v>0.24909100000000001</c:v>
                </c:pt>
                <c:pt idx="29596">
                  <c:v>0.24673700000000001</c:v>
                </c:pt>
                <c:pt idx="29597">
                  <c:v>0.24432100000000001</c:v>
                </c:pt>
                <c:pt idx="29598">
                  <c:v>0.24185400000000001</c:v>
                </c:pt>
                <c:pt idx="29599">
                  <c:v>0.239422</c:v>
                </c:pt>
                <c:pt idx="29600">
                  <c:v>0.23690600000000001</c:v>
                </c:pt>
                <c:pt idx="29601">
                  <c:v>0.23422399999999999</c:v>
                </c:pt>
                <c:pt idx="29602">
                  <c:v>0.23186200000000001</c:v>
                </c:pt>
                <c:pt idx="29603">
                  <c:v>0.22930200000000001</c:v>
                </c:pt>
                <c:pt idx="29604">
                  <c:v>0.226796</c:v>
                </c:pt>
                <c:pt idx="29605">
                  <c:v>0.22428200000000001</c:v>
                </c:pt>
                <c:pt idx="29606">
                  <c:v>0.221696</c:v>
                </c:pt>
                <c:pt idx="29607">
                  <c:v>0.21914800000000001</c:v>
                </c:pt>
                <c:pt idx="29608">
                  <c:v>0.21661900000000001</c:v>
                </c:pt>
                <c:pt idx="29609">
                  <c:v>0.21412500000000001</c:v>
                </c:pt>
                <c:pt idx="29610">
                  <c:v>0.21148700000000001</c:v>
                </c:pt>
                <c:pt idx="29611">
                  <c:v>0.20901500000000001</c:v>
                </c:pt>
                <c:pt idx="29612">
                  <c:v>0.20630699999999999</c:v>
                </c:pt>
                <c:pt idx="29613">
                  <c:v>0.20377400000000001</c:v>
                </c:pt>
                <c:pt idx="29614">
                  <c:v>0.20111399999999999</c:v>
                </c:pt>
                <c:pt idx="29615">
                  <c:v>0.19857</c:v>
                </c:pt>
                <c:pt idx="29616">
                  <c:v>0.19592999999999999</c:v>
                </c:pt>
                <c:pt idx="29617">
                  <c:v>0.19314700000000001</c:v>
                </c:pt>
                <c:pt idx="29618">
                  <c:v>0.19037399999999999</c:v>
                </c:pt>
                <c:pt idx="29619">
                  <c:v>0.18784999999999999</c:v>
                </c:pt>
                <c:pt idx="29620">
                  <c:v>0.18510299999999999</c:v>
                </c:pt>
                <c:pt idx="29621">
                  <c:v>0.18232400000000001</c:v>
                </c:pt>
                <c:pt idx="29622">
                  <c:v>0.17963200000000001</c:v>
                </c:pt>
                <c:pt idx="29623">
                  <c:v>0.17679500000000001</c:v>
                </c:pt>
                <c:pt idx="29624">
                  <c:v>0.17419599999999999</c:v>
                </c:pt>
                <c:pt idx="29625">
                  <c:v>0.17130500000000001</c:v>
                </c:pt>
                <c:pt idx="29626">
                  <c:v>0.16877700000000001</c:v>
                </c:pt>
                <c:pt idx="29627">
                  <c:v>0.165996</c:v>
                </c:pt>
                <c:pt idx="29628">
                  <c:v>0.163165</c:v>
                </c:pt>
                <c:pt idx="29629">
                  <c:v>0.16059200000000001</c:v>
                </c:pt>
                <c:pt idx="29630">
                  <c:v>0.15784500000000001</c:v>
                </c:pt>
                <c:pt idx="29631">
                  <c:v>0.155196</c:v>
                </c:pt>
                <c:pt idx="29632">
                  <c:v>0.152394</c:v>
                </c:pt>
                <c:pt idx="29633">
                  <c:v>0.14960499999999999</c:v>
                </c:pt>
                <c:pt idx="29634">
                  <c:v>0.14682200000000001</c:v>
                </c:pt>
                <c:pt idx="29635">
                  <c:v>0.14416300000000001</c:v>
                </c:pt>
                <c:pt idx="29636">
                  <c:v>0.141291</c:v>
                </c:pt>
                <c:pt idx="29637">
                  <c:v>0.13834299999999999</c:v>
                </c:pt>
                <c:pt idx="29638">
                  <c:v>0.13547100000000001</c:v>
                </c:pt>
                <c:pt idx="29639">
                  <c:v>0.132575</c:v>
                </c:pt>
                <c:pt idx="29640">
                  <c:v>0.129888</c:v>
                </c:pt>
                <c:pt idx="29641">
                  <c:v>0.12696499999999999</c:v>
                </c:pt>
                <c:pt idx="29642">
                  <c:v>0.124103</c:v>
                </c:pt>
                <c:pt idx="29643">
                  <c:v>0.12109300000000001</c:v>
                </c:pt>
                <c:pt idx="29644">
                  <c:v>0.118224</c:v>
                </c:pt>
                <c:pt idx="29645">
                  <c:v>0.115437</c:v>
                </c:pt>
                <c:pt idx="29646">
                  <c:v>0.112454</c:v>
                </c:pt>
                <c:pt idx="29647">
                  <c:v>0.109792</c:v>
                </c:pt>
                <c:pt idx="29648">
                  <c:v>0.106569</c:v>
                </c:pt>
                <c:pt idx="29649">
                  <c:v>0.103675</c:v>
                </c:pt>
                <c:pt idx="29650">
                  <c:v>0.10068000000000001</c:v>
                </c:pt>
                <c:pt idx="29651">
                  <c:v>9.7727700000000001E-2</c:v>
                </c:pt>
                <c:pt idx="29652">
                  <c:v>9.4973100000000005E-2</c:v>
                </c:pt>
                <c:pt idx="29653">
                  <c:v>9.1932299999999995E-2</c:v>
                </c:pt>
                <c:pt idx="29654">
                  <c:v>8.8963399999999998E-2</c:v>
                </c:pt>
                <c:pt idx="29655">
                  <c:v>8.5840399999999997E-2</c:v>
                </c:pt>
                <c:pt idx="29656">
                  <c:v>8.30288E-2</c:v>
                </c:pt>
                <c:pt idx="29657">
                  <c:v>8.0156099999999994E-2</c:v>
                </c:pt>
                <c:pt idx="29658">
                  <c:v>7.6946299999999995E-2</c:v>
                </c:pt>
                <c:pt idx="29659">
                  <c:v>7.3982699999999998E-2</c:v>
                </c:pt>
                <c:pt idx="29660">
                  <c:v>7.0959499999999995E-2</c:v>
                </c:pt>
                <c:pt idx="29661">
                  <c:v>6.7818000000000003E-2</c:v>
                </c:pt>
                <c:pt idx="29662">
                  <c:v>6.4549300000000004E-2</c:v>
                </c:pt>
                <c:pt idx="29663">
                  <c:v>6.1595999999999998E-2</c:v>
                </c:pt>
                <c:pt idx="29664">
                  <c:v>5.8447399999999997E-2</c:v>
                </c:pt>
                <c:pt idx="29665">
                  <c:v>5.5152300000000001E-2</c:v>
                </c:pt>
                <c:pt idx="29666">
                  <c:v>5.2165499999999997E-2</c:v>
                </c:pt>
                <c:pt idx="29667">
                  <c:v>4.91628E-2</c:v>
                </c:pt>
                <c:pt idx="29668">
                  <c:v>4.5970200000000003E-2</c:v>
                </c:pt>
                <c:pt idx="29669">
                  <c:v>4.2865300000000002E-2</c:v>
                </c:pt>
                <c:pt idx="29670">
                  <c:v>3.9573299999999999E-2</c:v>
                </c:pt>
                <c:pt idx="29671">
                  <c:v>3.6497700000000001E-2</c:v>
                </c:pt>
                <c:pt idx="29672">
                  <c:v>3.3360399999999998E-2</c:v>
                </c:pt>
                <c:pt idx="29673">
                  <c:v>3.01021E-2</c:v>
                </c:pt>
                <c:pt idx="29674">
                  <c:v>2.68194E-2</c:v>
                </c:pt>
                <c:pt idx="29675">
                  <c:v>2.3665200000000001E-2</c:v>
                </c:pt>
                <c:pt idx="29676">
                  <c:v>2.0336400000000001E-2</c:v>
                </c:pt>
                <c:pt idx="29677">
                  <c:v>1.7200400000000001E-2</c:v>
                </c:pt>
                <c:pt idx="29678">
                  <c:v>1.38335E-2</c:v>
                </c:pt>
                <c:pt idx="29679">
                  <c:v>1.0479199999999999E-2</c:v>
                </c:pt>
                <c:pt idx="29680">
                  <c:v>7.3358700000000004E-3</c:v>
                </c:pt>
                <c:pt idx="29681">
                  <c:v>3.9491200000000004E-3</c:v>
                </c:pt>
                <c:pt idx="29682">
                  <c:v>7.2831199999999995E-4</c:v>
                </c:pt>
                <c:pt idx="29683">
                  <c:v>-2.65438E-3</c:v>
                </c:pt>
                <c:pt idx="29684">
                  <c:v>-5.9967199999999997E-3</c:v>
                </c:pt>
                <c:pt idx="29685">
                  <c:v>-9.4713899999999997E-3</c:v>
                </c:pt>
                <c:pt idx="29686">
                  <c:v>-1.2586200000000001E-2</c:v>
                </c:pt>
                <c:pt idx="29687">
                  <c:v>-1.5909900000000001E-2</c:v>
                </c:pt>
                <c:pt idx="29688">
                  <c:v>-1.9304100000000001E-2</c:v>
                </c:pt>
                <c:pt idx="29689">
                  <c:v>-2.27628E-2</c:v>
                </c:pt>
                <c:pt idx="29690">
                  <c:v>-2.59688E-2</c:v>
                </c:pt>
                <c:pt idx="29691">
                  <c:v>-2.9371499999999998E-2</c:v>
                </c:pt>
                <c:pt idx="29692">
                  <c:v>-3.2747999999999999E-2</c:v>
                </c:pt>
                <c:pt idx="29693">
                  <c:v>-3.5959100000000001E-2</c:v>
                </c:pt>
                <c:pt idx="29694">
                  <c:v>-3.94189E-2</c:v>
                </c:pt>
                <c:pt idx="29695">
                  <c:v>-4.2839299999999997E-2</c:v>
                </c:pt>
                <c:pt idx="29696">
                  <c:v>-4.6173400000000003E-2</c:v>
                </c:pt>
                <c:pt idx="29697">
                  <c:v>-4.9568899999999999E-2</c:v>
                </c:pt>
                <c:pt idx="29698">
                  <c:v>-5.2764800000000001E-2</c:v>
                </c:pt>
                <c:pt idx="29699">
                  <c:v>-5.6097099999999997E-2</c:v>
                </c:pt>
                <c:pt idx="29700">
                  <c:v>-5.9543100000000002E-2</c:v>
                </c:pt>
                <c:pt idx="29701">
                  <c:v>-6.2991900000000003E-2</c:v>
                </c:pt>
                <c:pt idx="29702">
                  <c:v>-6.6197900000000004E-2</c:v>
                </c:pt>
                <c:pt idx="29703">
                  <c:v>-6.9506700000000005E-2</c:v>
                </c:pt>
                <c:pt idx="29704">
                  <c:v>-7.2836899999999996E-2</c:v>
                </c:pt>
                <c:pt idx="29705">
                  <c:v>-7.6116900000000001E-2</c:v>
                </c:pt>
                <c:pt idx="29706">
                  <c:v>-7.9553899999999997E-2</c:v>
                </c:pt>
                <c:pt idx="29707">
                  <c:v>-8.2690299999999994E-2</c:v>
                </c:pt>
                <c:pt idx="29708">
                  <c:v>-8.6057300000000003E-2</c:v>
                </c:pt>
                <c:pt idx="29709">
                  <c:v>-8.9220400000000005E-2</c:v>
                </c:pt>
                <c:pt idx="29710">
                  <c:v>-9.2476799999999998E-2</c:v>
                </c:pt>
                <c:pt idx="29711">
                  <c:v>-9.5848100000000006E-2</c:v>
                </c:pt>
                <c:pt idx="29712">
                  <c:v>-9.9132200000000004E-2</c:v>
                </c:pt>
                <c:pt idx="29713">
                  <c:v>-0.102452</c:v>
                </c:pt>
                <c:pt idx="29714">
                  <c:v>-0.105575</c:v>
                </c:pt>
                <c:pt idx="29715">
                  <c:v>-0.108871</c:v>
                </c:pt>
                <c:pt idx="29716">
                  <c:v>-0.112123</c:v>
                </c:pt>
                <c:pt idx="29717">
                  <c:v>-0.115354</c:v>
                </c:pt>
                <c:pt idx="29718">
                  <c:v>-0.118433</c:v>
                </c:pt>
                <c:pt idx="29719">
                  <c:v>-0.12143900000000001</c:v>
                </c:pt>
                <c:pt idx="29720">
                  <c:v>-0.124649</c:v>
                </c:pt>
                <c:pt idx="29721">
                  <c:v>-0.127556</c:v>
                </c:pt>
                <c:pt idx="29722">
                  <c:v>-0.13064500000000001</c:v>
                </c:pt>
                <c:pt idx="29723">
                  <c:v>-0.133606</c:v>
                </c:pt>
                <c:pt idx="29724">
                  <c:v>-0.13651099999999999</c:v>
                </c:pt>
                <c:pt idx="29725">
                  <c:v>-0.13941200000000001</c:v>
                </c:pt>
                <c:pt idx="29726">
                  <c:v>-0.14216999999999999</c:v>
                </c:pt>
                <c:pt idx="29727">
                  <c:v>-0.14518300000000001</c:v>
                </c:pt>
                <c:pt idx="29728">
                  <c:v>-0.148117</c:v>
                </c:pt>
                <c:pt idx="29729">
                  <c:v>-0.150809</c:v>
                </c:pt>
                <c:pt idx="29730">
                  <c:v>-0.15371599999999999</c:v>
                </c:pt>
                <c:pt idx="29731">
                  <c:v>-0.15653</c:v>
                </c:pt>
                <c:pt idx="29732">
                  <c:v>-0.159305</c:v>
                </c:pt>
                <c:pt idx="29733">
                  <c:v>-0.16211</c:v>
                </c:pt>
                <c:pt idx="29734">
                  <c:v>-0.16486200000000001</c:v>
                </c:pt>
                <c:pt idx="29735">
                  <c:v>-0.16744800000000001</c:v>
                </c:pt>
                <c:pt idx="29736">
                  <c:v>-0.17008999999999999</c:v>
                </c:pt>
                <c:pt idx="29737">
                  <c:v>-0.17274999999999999</c:v>
                </c:pt>
                <c:pt idx="29738">
                  <c:v>-0.17547399999999999</c:v>
                </c:pt>
                <c:pt idx="29739">
                  <c:v>-0.17799300000000001</c:v>
                </c:pt>
                <c:pt idx="29740">
                  <c:v>-0.18035499999999999</c:v>
                </c:pt>
                <c:pt idx="29741">
                  <c:v>-0.182917</c:v>
                </c:pt>
                <c:pt idx="29742">
                  <c:v>-0.185386</c:v>
                </c:pt>
                <c:pt idx="29743">
                  <c:v>-0.187861</c:v>
                </c:pt>
                <c:pt idx="29744">
                  <c:v>-0.190306</c:v>
                </c:pt>
                <c:pt idx="29745">
                  <c:v>-0.192578</c:v>
                </c:pt>
                <c:pt idx="29746">
                  <c:v>-0.19480600000000001</c:v>
                </c:pt>
                <c:pt idx="29747">
                  <c:v>-0.19703599999999999</c:v>
                </c:pt>
                <c:pt idx="29748">
                  <c:v>-0.19947599999999999</c:v>
                </c:pt>
                <c:pt idx="29749">
                  <c:v>-0.20161499999999999</c:v>
                </c:pt>
                <c:pt idx="29750">
                  <c:v>-0.203738</c:v>
                </c:pt>
                <c:pt idx="29751">
                  <c:v>-0.20585000000000001</c:v>
                </c:pt>
                <c:pt idx="29752">
                  <c:v>-0.207927</c:v>
                </c:pt>
                <c:pt idx="29753">
                  <c:v>-0.21007700000000001</c:v>
                </c:pt>
                <c:pt idx="29754">
                  <c:v>-0.21215200000000001</c:v>
                </c:pt>
                <c:pt idx="29755">
                  <c:v>-0.214195</c:v>
                </c:pt>
                <c:pt idx="29756">
                  <c:v>-0.216034</c:v>
                </c:pt>
                <c:pt idx="29757">
                  <c:v>-0.21806400000000001</c:v>
                </c:pt>
                <c:pt idx="29758">
                  <c:v>-0.21993499999999999</c:v>
                </c:pt>
                <c:pt idx="29759">
                  <c:v>-0.22179299999999999</c:v>
                </c:pt>
                <c:pt idx="29760">
                  <c:v>-0.22370399999999999</c:v>
                </c:pt>
                <c:pt idx="29761">
                  <c:v>-0.225441</c:v>
                </c:pt>
                <c:pt idx="29762">
                  <c:v>-0.22720799999999999</c:v>
                </c:pt>
                <c:pt idx="29763">
                  <c:v>-0.228826</c:v>
                </c:pt>
                <c:pt idx="29764">
                  <c:v>-0.230632</c:v>
                </c:pt>
                <c:pt idx="29765">
                  <c:v>-0.23214199999999999</c:v>
                </c:pt>
                <c:pt idx="29766">
                  <c:v>-0.23396500000000001</c:v>
                </c:pt>
                <c:pt idx="29767">
                  <c:v>-0.23524300000000001</c:v>
                </c:pt>
                <c:pt idx="29768">
                  <c:v>-0.23691899999999999</c:v>
                </c:pt>
                <c:pt idx="29769">
                  <c:v>-0.23838100000000001</c:v>
                </c:pt>
                <c:pt idx="29770">
                  <c:v>-0.239873</c:v>
                </c:pt>
                <c:pt idx="29771">
                  <c:v>-0.241484</c:v>
                </c:pt>
                <c:pt idx="29772">
                  <c:v>-0.24273900000000001</c:v>
                </c:pt>
                <c:pt idx="29773">
                  <c:v>-0.24415899999999999</c:v>
                </c:pt>
                <c:pt idx="29774">
                  <c:v>-0.245453</c:v>
                </c:pt>
                <c:pt idx="29775">
                  <c:v>-0.24671000000000001</c:v>
                </c:pt>
                <c:pt idx="29776">
                  <c:v>-0.248004</c:v>
                </c:pt>
                <c:pt idx="29777">
                  <c:v>-0.24921199999999999</c:v>
                </c:pt>
                <c:pt idx="29778">
                  <c:v>-0.25026100000000001</c:v>
                </c:pt>
                <c:pt idx="29779">
                  <c:v>-0.25115599999999999</c:v>
                </c:pt>
                <c:pt idx="29780">
                  <c:v>-0.25241799999999998</c:v>
                </c:pt>
                <c:pt idx="29781">
                  <c:v>-0.25339699999999998</c:v>
                </c:pt>
                <c:pt idx="29782">
                  <c:v>-0.25440600000000002</c:v>
                </c:pt>
                <c:pt idx="29783">
                  <c:v>-0.25526599999999999</c:v>
                </c:pt>
                <c:pt idx="29784">
                  <c:v>-0.25620700000000002</c:v>
                </c:pt>
                <c:pt idx="29785">
                  <c:v>-0.25712299999999999</c:v>
                </c:pt>
                <c:pt idx="29786">
                  <c:v>-0.257936</c:v>
                </c:pt>
                <c:pt idx="29787">
                  <c:v>-0.25870500000000002</c:v>
                </c:pt>
                <c:pt idx="29788">
                  <c:v>-0.25951099999999999</c:v>
                </c:pt>
                <c:pt idx="29789">
                  <c:v>-0.26008700000000001</c:v>
                </c:pt>
                <c:pt idx="29790">
                  <c:v>-0.26099099999999997</c:v>
                </c:pt>
                <c:pt idx="29791">
                  <c:v>-0.26159700000000002</c:v>
                </c:pt>
                <c:pt idx="29792">
                  <c:v>-0.26217600000000002</c:v>
                </c:pt>
                <c:pt idx="29793">
                  <c:v>-0.26297599999999999</c:v>
                </c:pt>
                <c:pt idx="29794">
                  <c:v>-0.26343899999999998</c:v>
                </c:pt>
                <c:pt idx="29795">
                  <c:v>-0.26392700000000002</c:v>
                </c:pt>
                <c:pt idx="29796">
                  <c:v>-0.264538</c:v>
                </c:pt>
                <c:pt idx="29797">
                  <c:v>-0.264928</c:v>
                </c:pt>
                <c:pt idx="29798">
                  <c:v>-0.26548699999999997</c:v>
                </c:pt>
                <c:pt idx="29799">
                  <c:v>-0.26571800000000001</c:v>
                </c:pt>
                <c:pt idx="29800">
                  <c:v>-0.26613999999999999</c:v>
                </c:pt>
                <c:pt idx="29801">
                  <c:v>-0.26650099999999999</c:v>
                </c:pt>
                <c:pt idx="29802">
                  <c:v>-0.26665699999999998</c:v>
                </c:pt>
                <c:pt idx="29803">
                  <c:v>-0.266959</c:v>
                </c:pt>
                <c:pt idx="29804">
                  <c:v>-0.267374</c:v>
                </c:pt>
                <c:pt idx="29805">
                  <c:v>-0.26744200000000001</c:v>
                </c:pt>
                <c:pt idx="29806">
                  <c:v>-0.26758199999999999</c:v>
                </c:pt>
                <c:pt idx="29807">
                  <c:v>-0.26763300000000001</c:v>
                </c:pt>
                <c:pt idx="29808">
                  <c:v>-0.26783000000000001</c:v>
                </c:pt>
                <c:pt idx="29809">
                  <c:v>-0.26792100000000002</c:v>
                </c:pt>
                <c:pt idx="29810">
                  <c:v>-0.26786100000000002</c:v>
                </c:pt>
                <c:pt idx="29811">
                  <c:v>-0.26786199999999999</c:v>
                </c:pt>
                <c:pt idx="29812">
                  <c:v>-0.26790599999999998</c:v>
                </c:pt>
                <c:pt idx="29813">
                  <c:v>-0.26774999999999999</c:v>
                </c:pt>
                <c:pt idx="29814">
                  <c:v>-0.26783400000000002</c:v>
                </c:pt>
                <c:pt idx="29815">
                  <c:v>-0.26769700000000002</c:v>
                </c:pt>
                <c:pt idx="29816">
                  <c:v>-0.26754899999999998</c:v>
                </c:pt>
                <c:pt idx="29817">
                  <c:v>-0.26754499999999998</c:v>
                </c:pt>
                <c:pt idx="29818">
                  <c:v>-0.26732699999999998</c:v>
                </c:pt>
                <c:pt idx="29819">
                  <c:v>-0.26726499999999997</c:v>
                </c:pt>
                <c:pt idx="29820">
                  <c:v>-0.26723799999999998</c:v>
                </c:pt>
                <c:pt idx="29821">
                  <c:v>-0.267125</c:v>
                </c:pt>
                <c:pt idx="29822">
                  <c:v>-0.26683000000000001</c:v>
                </c:pt>
                <c:pt idx="29823">
                  <c:v>-0.26664399999999999</c:v>
                </c:pt>
                <c:pt idx="29824">
                  <c:v>-0.26647300000000002</c:v>
                </c:pt>
                <c:pt idx="29825">
                  <c:v>-0.266405</c:v>
                </c:pt>
                <c:pt idx="29826">
                  <c:v>-0.266065</c:v>
                </c:pt>
                <c:pt idx="29827">
                  <c:v>-0.26568999999999998</c:v>
                </c:pt>
                <c:pt idx="29828">
                  <c:v>-0.26550699999999999</c:v>
                </c:pt>
                <c:pt idx="29829">
                  <c:v>-0.26522099999999998</c:v>
                </c:pt>
                <c:pt idx="29830">
                  <c:v>-0.265067</c:v>
                </c:pt>
                <c:pt idx="29831">
                  <c:v>-0.26468900000000001</c:v>
                </c:pt>
                <c:pt idx="29832">
                  <c:v>-0.26442700000000002</c:v>
                </c:pt>
                <c:pt idx="29833">
                  <c:v>-0.26412600000000003</c:v>
                </c:pt>
                <c:pt idx="29834">
                  <c:v>-0.26387899999999997</c:v>
                </c:pt>
                <c:pt idx="29835">
                  <c:v>-0.26331700000000002</c:v>
                </c:pt>
                <c:pt idx="29836">
                  <c:v>-0.26336900000000002</c:v>
                </c:pt>
                <c:pt idx="29837">
                  <c:v>-0.26281599999999999</c:v>
                </c:pt>
                <c:pt idx="29838">
                  <c:v>-0.26238400000000001</c:v>
                </c:pt>
                <c:pt idx="29839">
                  <c:v>-0.262046</c:v>
                </c:pt>
                <c:pt idx="29840">
                  <c:v>-0.26166</c:v>
                </c:pt>
                <c:pt idx="29841">
                  <c:v>-0.26148900000000003</c:v>
                </c:pt>
                <c:pt idx="29842">
                  <c:v>-0.260938</c:v>
                </c:pt>
                <c:pt idx="29843">
                  <c:v>-0.260573</c:v>
                </c:pt>
                <c:pt idx="29844">
                  <c:v>-0.26010800000000001</c:v>
                </c:pt>
                <c:pt idx="29845">
                  <c:v>-0.25983499999999998</c:v>
                </c:pt>
                <c:pt idx="29846">
                  <c:v>-0.25936999999999999</c:v>
                </c:pt>
                <c:pt idx="29847">
                  <c:v>-0.259075</c:v>
                </c:pt>
                <c:pt idx="29848">
                  <c:v>-0.25859799999999999</c:v>
                </c:pt>
                <c:pt idx="29849">
                  <c:v>-0.25808300000000001</c:v>
                </c:pt>
                <c:pt idx="29850">
                  <c:v>-0.25769500000000001</c:v>
                </c:pt>
                <c:pt idx="29851">
                  <c:v>-0.257218</c:v>
                </c:pt>
                <c:pt idx="29852">
                  <c:v>-0.25700800000000001</c:v>
                </c:pt>
                <c:pt idx="29853">
                  <c:v>-0.25642999999999999</c:v>
                </c:pt>
                <c:pt idx="29854">
                  <c:v>-0.25587599999999999</c:v>
                </c:pt>
                <c:pt idx="29855">
                  <c:v>-0.25547799999999998</c:v>
                </c:pt>
                <c:pt idx="29856">
                  <c:v>-0.255021</c:v>
                </c:pt>
                <c:pt idx="29857">
                  <c:v>-0.25447700000000001</c:v>
                </c:pt>
                <c:pt idx="29858">
                  <c:v>-0.25389400000000001</c:v>
                </c:pt>
                <c:pt idx="29859">
                  <c:v>-0.25331199999999998</c:v>
                </c:pt>
                <c:pt idx="29860">
                  <c:v>-0.252969</c:v>
                </c:pt>
                <c:pt idx="29861">
                  <c:v>-0.25230799999999998</c:v>
                </c:pt>
                <c:pt idx="29862">
                  <c:v>-0.25165199999999999</c:v>
                </c:pt>
                <c:pt idx="29863">
                  <c:v>-0.25120599999999998</c:v>
                </c:pt>
                <c:pt idx="29864">
                  <c:v>-0.25064700000000001</c:v>
                </c:pt>
                <c:pt idx="29865">
                  <c:v>-0.25001699999999999</c:v>
                </c:pt>
                <c:pt idx="29866">
                  <c:v>-0.24926699999999999</c:v>
                </c:pt>
                <c:pt idx="29867">
                  <c:v>-0.24865000000000001</c:v>
                </c:pt>
                <c:pt idx="29868">
                  <c:v>-0.248031</c:v>
                </c:pt>
                <c:pt idx="29869">
                  <c:v>-0.247447</c:v>
                </c:pt>
                <c:pt idx="29870">
                  <c:v>-0.24662899999999999</c:v>
                </c:pt>
                <c:pt idx="29871">
                  <c:v>-0.24599799999999999</c:v>
                </c:pt>
                <c:pt idx="29872">
                  <c:v>-0.245167</c:v>
                </c:pt>
                <c:pt idx="29873">
                  <c:v>-0.24455199999999999</c:v>
                </c:pt>
                <c:pt idx="29874">
                  <c:v>-0.243557</c:v>
                </c:pt>
                <c:pt idx="29875">
                  <c:v>-0.24276800000000001</c:v>
                </c:pt>
                <c:pt idx="29876">
                  <c:v>-0.242197</c:v>
                </c:pt>
                <c:pt idx="29877">
                  <c:v>-0.24109</c:v>
                </c:pt>
                <c:pt idx="29878">
                  <c:v>-0.24032899999999999</c:v>
                </c:pt>
                <c:pt idx="29879">
                  <c:v>-0.23935500000000001</c:v>
                </c:pt>
                <c:pt idx="29880">
                  <c:v>-0.238534</c:v>
                </c:pt>
                <c:pt idx="29881">
                  <c:v>-0.23754500000000001</c:v>
                </c:pt>
                <c:pt idx="29882">
                  <c:v>-0.23648</c:v>
                </c:pt>
                <c:pt idx="29883">
                  <c:v>-0.23557900000000001</c:v>
                </c:pt>
                <c:pt idx="29884">
                  <c:v>-0.23446400000000001</c:v>
                </c:pt>
                <c:pt idx="29885">
                  <c:v>-0.23355100000000001</c:v>
                </c:pt>
                <c:pt idx="29886">
                  <c:v>-0.23218</c:v>
                </c:pt>
                <c:pt idx="29887">
                  <c:v>-0.231293</c:v>
                </c:pt>
                <c:pt idx="29888">
                  <c:v>-0.230013</c:v>
                </c:pt>
                <c:pt idx="29889">
                  <c:v>-0.22883400000000001</c:v>
                </c:pt>
                <c:pt idx="29890">
                  <c:v>-0.22769500000000001</c:v>
                </c:pt>
                <c:pt idx="29891">
                  <c:v>-0.226467</c:v>
                </c:pt>
                <c:pt idx="29892">
                  <c:v>-0.225162</c:v>
                </c:pt>
                <c:pt idx="29893">
                  <c:v>-0.22378999999999999</c:v>
                </c:pt>
                <c:pt idx="29894">
                  <c:v>-0.22256799999999999</c:v>
                </c:pt>
                <c:pt idx="29895">
                  <c:v>-0.221137</c:v>
                </c:pt>
                <c:pt idx="29896">
                  <c:v>-0.21965299999999999</c:v>
                </c:pt>
                <c:pt idx="29897">
                  <c:v>-0.21831700000000001</c:v>
                </c:pt>
                <c:pt idx="29898">
                  <c:v>-0.216865</c:v>
                </c:pt>
                <c:pt idx="29899">
                  <c:v>-0.21529999999999999</c:v>
                </c:pt>
                <c:pt idx="29900">
                  <c:v>-0.21376400000000001</c:v>
                </c:pt>
                <c:pt idx="29901">
                  <c:v>-0.212251</c:v>
                </c:pt>
                <c:pt idx="29902">
                  <c:v>-0.21072099999999999</c:v>
                </c:pt>
                <c:pt idx="29903">
                  <c:v>-0.209151</c:v>
                </c:pt>
                <c:pt idx="29904">
                  <c:v>-0.20746100000000001</c:v>
                </c:pt>
                <c:pt idx="29905">
                  <c:v>-0.20580799999999999</c:v>
                </c:pt>
                <c:pt idx="29906">
                  <c:v>-0.20394799999999999</c:v>
                </c:pt>
                <c:pt idx="29907">
                  <c:v>-0.20244999999999999</c:v>
                </c:pt>
                <c:pt idx="29908">
                  <c:v>-0.20041999999999999</c:v>
                </c:pt>
                <c:pt idx="29909">
                  <c:v>-0.19864200000000001</c:v>
                </c:pt>
                <c:pt idx="29910">
                  <c:v>-0.19680500000000001</c:v>
                </c:pt>
                <c:pt idx="29911">
                  <c:v>-0.194939</c:v>
                </c:pt>
                <c:pt idx="29912">
                  <c:v>-0.19320399999999999</c:v>
                </c:pt>
                <c:pt idx="29913">
                  <c:v>-0.19103400000000001</c:v>
                </c:pt>
                <c:pt idx="29914">
                  <c:v>-0.18928400000000001</c:v>
                </c:pt>
                <c:pt idx="29915">
                  <c:v>-0.18723600000000001</c:v>
                </c:pt>
                <c:pt idx="29916">
                  <c:v>-0.18521099999999999</c:v>
                </c:pt>
                <c:pt idx="29917">
                  <c:v>-0.183281</c:v>
                </c:pt>
                <c:pt idx="29918">
                  <c:v>-0.18133299999999999</c:v>
                </c:pt>
                <c:pt idx="29919">
                  <c:v>-0.17912800000000001</c:v>
                </c:pt>
                <c:pt idx="29920">
                  <c:v>-0.17699899999999999</c:v>
                </c:pt>
                <c:pt idx="29921">
                  <c:v>-0.17493500000000001</c:v>
                </c:pt>
                <c:pt idx="29922">
                  <c:v>-0.172648</c:v>
                </c:pt>
                <c:pt idx="29923">
                  <c:v>-0.17050100000000001</c:v>
                </c:pt>
                <c:pt idx="29924">
                  <c:v>-0.16822300000000001</c:v>
                </c:pt>
                <c:pt idx="29925">
                  <c:v>-0.165879</c:v>
                </c:pt>
                <c:pt idx="29926">
                  <c:v>-0.16356299999999999</c:v>
                </c:pt>
                <c:pt idx="29927">
                  <c:v>-0.161105</c:v>
                </c:pt>
                <c:pt idx="29928">
                  <c:v>-0.15878700000000001</c:v>
                </c:pt>
                <c:pt idx="29929">
                  <c:v>-0.156138</c:v>
                </c:pt>
                <c:pt idx="29930">
                  <c:v>-0.15379200000000001</c:v>
                </c:pt>
                <c:pt idx="29931">
                  <c:v>-0.151285</c:v>
                </c:pt>
                <c:pt idx="29932">
                  <c:v>-0.14866399999999999</c:v>
                </c:pt>
                <c:pt idx="29933">
                  <c:v>-0.14616100000000001</c:v>
                </c:pt>
                <c:pt idx="29934">
                  <c:v>-0.143541</c:v>
                </c:pt>
                <c:pt idx="29935">
                  <c:v>-0.141039</c:v>
                </c:pt>
                <c:pt idx="29936">
                  <c:v>-0.13813</c:v>
                </c:pt>
                <c:pt idx="29937">
                  <c:v>-0.13572300000000001</c:v>
                </c:pt>
                <c:pt idx="29938">
                  <c:v>-0.13295599999999999</c:v>
                </c:pt>
                <c:pt idx="29939">
                  <c:v>-0.13037399999999999</c:v>
                </c:pt>
                <c:pt idx="29940">
                  <c:v>-0.12756200000000001</c:v>
                </c:pt>
                <c:pt idx="29941">
                  <c:v>-0.124768</c:v>
                </c:pt>
                <c:pt idx="29942">
                  <c:v>-0.122238</c:v>
                </c:pt>
                <c:pt idx="29943">
                  <c:v>-0.119223</c:v>
                </c:pt>
                <c:pt idx="29944">
                  <c:v>-0.116547</c:v>
                </c:pt>
                <c:pt idx="29945">
                  <c:v>-0.11378199999999999</c:v>
                </c:pt>
                <c:pt idx="29946">
                  <c:v>-0.110689</c:v>
                </c:pt>
                <c:pt idx="29947">
                  <c:v>-0.107928</c:v>
                </c:pt>
                <c:pt idx="29948">
                  <c:v>-0.10491200000000001</c:v>
                </c:pt>
                <c:pt idx="29949">
                  <c:v>-0.101863</c:v>
                </c:pt>
                <c:pt idx="29950">
                  <c:v>-9.9030099999999996E-2</c:v>
                </c:pt>
                <c:pt idx="29951">
                  <c:v>-9.5984799999999995E-2</c:v>
                </c:pt>
                <c:pt idx="29952">
                  <c:v>-9.2855900000000005E-2</c:v>
                </c:pt>
                <c:pt idx="29953">
                  <c:v>-8.9654800000000007E-2</c:v>
                </c:pt>
                <c:pt idx="29954">
                  <c:v>-8.6590200000000006E-2</c:v>
                </c:pt>
                <c:pt idx="29955">
                  <c:v>-8.3441600000000005E-2</c:v>
                </c:pt>
                <c:pt idx="29956">
                  <c:v>-8.0358600000000002E-2</c:v>
                </c:pt>
                <c:pt idx="29957">
                  <c:v>-7.7061599999999994E-2</c:v>
                </c:pt>
                <c:pt idx="29958">
                  <c:v>-7.3823600000000003E-2</c:v>
                </c:pt>
                <c:pt idx="29959">
                  <c:v>-7.0518399999999995E-2</c:v>
                </c:pt>
                <c:pt idx="29960">
                  <c:v>-6.7366899999999993E-2</c:v>
                </c:pt>
                <c:pt idx="29961">
                  <c:v>-6.4067299999999994E-2</c:v>
                </c:pt>
                <c:pt idx="29962">
                  <c:v>-6.0826199999999997E-2</c:v>
                </c:pt>
                <c:pt idx="29963">
                  <c:v>-5.7501900000000002E-2</c:v>
                </c:pt>
                <c:pt idx="29964">
                  <c:v>-5.4065599999999998E-2</c:v>
                </c:pt>
                <c:pt idx="29965">
                  <c:v>-5.0730600000000001E-2</c:v>
                </c:pt>
                <c:pt idx="29966">
                  <c:v>-4.7425299999999997E-2</c:v>
                </c:pt>
                <c:pt idx="29967">
                  <c:v>-4.4034299999999998E-2</c:v>
                </c:pt>
                <c:pt idx="29968">
                  <c:v>-4.0468900000000002E-2</c:v>
                </c:pt>
                <c:pt idx="29969">
                  <c:v>-3.7081700000000002E-2</c:v>
                </c:pt>
                <c:pt idx="29970">
                  <c:v>-3.3581E-2</c:v>
                </c:pt>
                <c:pt idx="29971">
                  <c:v>-3.01674E-2</c:v>
                </c:pt>
                <c:pt idx="29972">
                  <c:v>-2.67026E-2</c:v>
                </c:pt>
                <c:pt idx="29973">
                  <c:v>-2.3104900000000001E-2</c:v>
                </c:pt>
                <c:pt idx="29974">
                  <c:v>-1.9589599999999999E-2</c:v>
                </c:pt>
                <c:pt idx="29975">
                  <c:v>-1.6033100000000002E-2</c:v>
                </c:pt>
                <c:pt idx="29976">
                  <c:v>-1.2371399999999999E-2</c:v>
                </c:pt>
                <c:pt idx="29977">
                  <c:v>-9.03902E-3</c:v>
                </c:pt>
                <c:pt idx="29978">
                  <c:v>-5.2899100000000001E-3</c:v>
                </c:pt>
                <c:pt idx="29979">
                  <c:v>-1.71787E-3</c:v>
                </c:pt>
                <c:pt idx="29980">
                  <c:v>1.9108899999999999E-3</c:v>
                </c:pt>
                <c:pt idx="29981">
                  <c:v>5.5724499999999996E-3</c:v>
                </c:pt>
                <c:pt idx="29982">
                  <c:v>9.0425000000000002E-3</c:v>
                </c:pt>
                <c:pt idx="29983">
                  <c:v>1.2767300000000001E-2</c:v>
                </c:pt>
                <c:pt idx="29984">
                  <c:v>1.6362100000000001E-2</c:v>
                </c:pt>
                <c:pt idx="29985">
                  <c:v>2.00988E-2</c:v>
                </c:pt>
                <c:pt idx="29986">
                  <c:v>2.3762100000000001E-2</c:v>
                </c:pt>
                <c:pt idx="29987">
                  <c:v>2.7227299999999999E-2</c:v>
                </c:pt>
                <c:pt idx="29988">
                  <c:v>3.1107699999999999E-2</c:v>
                </c:pt>
                <c:pt idx="29989">
                  <c:v>3.4707500000000002E-2</c:v>
                </c:pt>
                <c:pt idx="29990">
                  <c:v>3.8413700000000002E-2</c:v>
                </c:pt>
                <c:pt idx="29991">
                  <c:v>4.22142E-2</c:v>
                </c:pt>
                <c:pt idx="29992">
                  <c:v>4.5903399999999997E-2</c:v>
                </c:pt>
                <c:pt idx="29993">
                  <c:v>4.94787E-2</c:v>
                </c:pt>
                <c:pt idx="29994">
                  <c:v>5.3143200000000002E-2</c:v>
                </c:pt>
                <c:pt idx="29995">
                  <c:v>5.7012399999999998E-2</c:v>
                </c:pt>
                <c:pt idx="29996">
                  <c:v>6.0687999999999999E-2</c:v>
                </c:pt>
                <c:pt idx="29997">
                  <c:v>6.4437900000000006E-2</c:v>
                </c:pt>
                <c:pt idx="29998">
                  <c:v>6.8211400000000005E-2</c:v>
                </c:pt>
                <c:pt idx="29999">
                  <c:v>7.1810299999999994E-2</c:v>
                </c:pt>
                <c:pt idx="30000">
                  <c:v>7.5623899999999994E-2</c:v>
                </c:pt>
                <c:pt idx="30001">
                  <c:v>7.9397099999999998E-2</c:v>
                </c:pt>
                <c:pt idx="30002">
                  <c:v>8.3021800000000007E-2</c:v>
                </c:pt>
                <c:pt idx="30003">
                  <c:v>8.6737099999999998E-2</c:v>
                </c:pt>
                <c:pt idx="30004">
                  <c:v>9.0319099999999999E-2</c:v>
                </c:pt>
                <c:pt idx="30005">
                  <c:v>9.3932299999999996E-2</c:v>
                </c:pt>
                <c:pt idx="30006">
                  <c:v>9.7660200000000003E-2</c:v>
                </c:pt>
                <c:pt idx="30007">
                  <c:v>0.101288</c:v>
                </c:pt>
                <c:pt idx="30008">
                  <c:v>0.10499799999999999</c:v>
                </c:pt>
                <c:pt idx="30009">
                  <c:v>0.108532</c:v>
                </c:pt>
                <c:pt idx="30010">
                  <c:v>0.11211599999999999</c:v>
                </c:pt>
                <c:pt idx="30011">
                  <c:v>0.115999</c:v>
                </c:pt>
                <c:pt idx="30012">
                  <c:v>0.11953999999999999</c:v>
                </c:pt>
                <c:pt idx="30013">
                  <c:v>0.123293</c:v>
                </c:pt>
                <c:pt idx="30014">
                  <c:v>0.12688099999999999</c:v>
                </c:pt>
                <c:pt idx="30015">
                  <c:v>0.130611</c:v>
                </c:pt>
                <c:pt idx="30016">
                  <c:v>0.13417000000000001</c:v>
                </c:pt>
                <c:pt idx="30017">
                  <c:v>0.13777200000000001</c:v>
                </c:pt>
                <c:pt idx="30018">
                  <c:v>0.141461</c:v>
                </c:pt>
                <c:pt idx="30019">
                  <c:v>0.14494699999999999</c:v>
                </c:pt>
                <c:pt idx="30020">
                  <c:v>0.14846799999999999</c:v>
                </c:pt>
                <c:pt idx="30021">
                  <c:v>0.15204899999999999</c:v>
                </c:pt>
                <c:pt idx="30022">
                  <c:v>0.155529</c:v>
                </c:pt>
                <c:pt idx="30023">
                  <c:v>0.159195</c:v>
                </c:pt>
                <c:pt idx="30024">
                  <c:v>0.162629</c:v>
                </c:pt>
                <c:pt idx="30025">
                  <c:v>0.16636799999999999</c:v>
                </c:pt>
                <c:pt idx="30026">
                  <c:v>0.16967199999999999</c:v>
                </c:pt>
                <c:pt idx="30027">
                  <c:v>0.173372</c:v>
                </c:pt>
                <c:pt idx="30028">
                  <c:v>0.17699300000000001</c:v>
                </c:pt>
                <c:pt idx="30029">
                  <c:v>0.180419</c:v>
                </c:pt>
                <c:pt idx="30030">
                  <c:v>0.18402299999999999</c:v>
                </c:pt>
                <c:pt idx="30031">
                  <c:v>0.18734999999999999</c:v>
                </c:pt>
                <c:pt idx="30032">
                  <c:v>0.19092100000000001</c:v>
                </c:pt>
                <c:pt idx="30033">
                  <c:v>0.19434000000000001</c:v>
                </c:pt>
                <c:pt idx="30034">
                  <c:v>0.197575</c:v>
                </c:pt>
                <c:pt idx="30035">
                  <c:v>0.20122000000000001</c:v>
                </c:pt>
                <c:pt idx="30036">
                  <c:v>0.20452899999999999</c:v>
                </c:pt>
                <c:pt idx="30037">
                  <c:v>0.207899</c:v>
                </c:pt>
                <c:pt idx="30038">
                  <c:v>0.21132899999999999</c:v>
                </c:pt>
                <c:pt idx="30039">
                  <c:v>0.21484</c:v>
                </c:pt>
                <c:pt idx="30040">
                  <c:v>0.21803700000000001</c:v>
                </c:pt>
                <c:pt idx="30041">
                  <c:v>0.22156100000000001</c:v>
                </c:pt>
                <c:pt idx="30042">
                  <c:v>0.22483600000000001</c:v>
                </c:pt>
                <c:pt idx="30043">
                  <c:v>0.22820299999999999</c:v>
                </c:pt>
                <c:pt idx="30044">
                  <c:v>0.23161899999999999</c:v>
                </c:pt>
                <c:pt idx="30045">
                  <c:v>0.23483000000000001</c:v>
                </c:pt>
                <c:pt idx="30046">
                  <c:v>0.23828199999999999</c:v>
                </c:pt>
                <c:pt idx="30047">
                  <c:v>0.24151700000000001</c:v>
                </c:pt>
                <c:pt idx="30048">
                  <c:v>0.24487100000000001</c:v>
                </c:pt>
                <c:pt idx="30049">
                  <c:v>0.248137</c:v>
                </c:pt>
                <c:pt idx="30050">
                  <c:v>0.25150499999999998</c:v>
                </c:pt>
                <c:pt idx="30051">
                  <c:v>0.25473800000000002</c:v>
                </c:pt>
                <c:pt idx="30052">
                  <c:v>0.25823400000000002</c:v>
                </c:pt>
                <c:pt idx="30053">
                  <c:v>0.261266</c:v>
                </c:pt>
                <c:pt idx="30054">
                  <c:v>0.264714</c:v>
                </c:pt>
                <c:pt idx="30055">
                  <c:v>0.26792300000000002</c:v>
                </c:pt>
                <c:pt idx="30056">
                  <c:v>0.27107199999999998</c:v>
                </c:pt>
                <c:pt idx="30057">
                  <c:v>0.274283</c:v>
                </c:pt>
                <c:pt idx="30058">
                  <c:v>0.27762100000000001</c:v>
                </c:pt>
                <c:pt idx="30059">
                  <c:v>0.28057500000000002</c:v>
                </c:pt>
                <c:pt idx="30060">
                  <c:v>0.28382200000000002</c:v>
                </c:pt>
                <c:pt idx="30061">
                  <c:v>0.286964</c:v>
                </c:pt>
                <c:pt idx="30062">
                  <c:v>0.29005300000000001</c:v>
                </c:pt>
                <c:pt idx="30063">
                  <c:v>0.29323300000000002</c:v>
                </c:pt>
                <c:pt idx="30064">
                  <c:v>0.29622999999999999</c:v>
                </c:pt>
                <c:pt idx="30065">
                  <c:v>0.29944799999999999</c:v>
                </c:pt>
                <c:pt idx="30066">
                  <c:v>0.30252600000000002</c:v>
                </c:pt>
                <c:pt idx="30067">
                  <c:v>0.30562</c:v>
                </c:pt>
                <c:pt idx="30068">
                  <c:v>0.30867499999999998</c:v>
                </c:pt>
                <c:pt idx="30069">
                  <c:v>0.31154500000000002</c:v>
                </c:pt>
                <c:pt idx="30070">
                  <c:v>0.31478400000000001</c:v>
                </c:pt>
                <c:pt idx="30071">
                  <c:v>0.31775900000000001</c:v>
                </c:pt>
                <c:pt idx="30072">
                  <c:v>0.32072099999999998</c:v>
                </c:pt>
                <c:pt idx="30073">
                  <c:v>0.32372499999999998</c:v>
                </c:pt>
                <c:pt idx="30074">
                  <c:v>0.32655600000000001</c:v>
                </c:pt>
                <c:pt idx="30075">
                  <c:v>0.32964500000000002</c:v>
                </c:pt>
                <c:pt idx="30076">
                  <c:v>0.33251599999999998</c:v>
                </c:pt>
                <c:pt idx="30077">
                  <c:v>0.33545799999999998</c:v>
                </c:pt>
                <c:pt idx="30078">
                  <c:v>0.33836899999999998</c:v>
                </c:pt>
                <c:pt idx="30079">
                  <c:v>0.34123100000000001</c:v>
                </c:pt>
                <c:pt idx="30080">
                  <c:v>0.34401799999999999</c:v>
                </c:pt>
                <c:pt idx="30081">
                  <c:v>0.34673599999999999</c:v>
                </c:pt>
                <c:pt idx="30082">
                  <c:v>0.34956999999999999</c:v>
                </c:pt>
                <c:pt idx="30083">
                  <c:v>0.35213100000000003</c:v>
                </c:pt>
                <c:pt idx="30084">
                  <c:v>0.35490699999999997</c:v>
                </c:pt>
                <c:pt idx="30085">
                  <c:v>0.35749599999999998</c:v>
                </c:pt>
                <c:pt idx="30086">
                  <c:v>0.36013000000000001</c:v>
                </c:pt>
                <c:pt idx="30087">
                  <c:v>0.36286499999999999</c:v>
                </c:pt>
                <c:pt idx="30088">
                  <c:v>0.36531200000000003</c:v>
                </c:pt>
                <c:pt idx="30089">
                  <c:v>0.36794100000000002</c:v>
                </c:pt>
                <c:pt idx="30090">
                  <c:v>0.37039899999999998</c:v>
                </c:pt>
                <c:pt idx="30091">
                  <c:v>0.373085</c:v>
                </c:pt>
                <c:pt idx="30092">
                  <c:v>0.37539600000000001</c:v>
                </c:pt>
                <c:pt idx="30093">
                  <c:v>0.377882</c:v>
                </c:pt>
                <c:pt idx="30094">
                  <c:v>0.38030000000000003</c:v>
                </c:pt>
                <c:pt idx="30095">
                  <c:v>0.38270300000000002</c:v>
                </c:pt>
                <c:pt idx="30096">
                  <c:v>0.38489899999999999</c:v>
                </c:pt>
                <c:pt idx="30097">
                  <c:v>0.38740599999999997</c:v>
                </c:pt>
                <c:pt idx="30098">
                  <c:v>0.389683</c:v>
                </c:pt>
                <c:pt idx="30099">
                  <c:v>0.39186399999999999</c:v>
                </c:pt>
                <c:pt idx="30100">
                  <c:v>0.39419999999999999</c:v>
                </c:pt>
                <c:pt idx="30101">
                  <c:v>0.39629500000000001</c:v>
                </c:pt>
                <c:pt idx="30102">
                  <c:v>0.398395</c:v>
                </c:pt>
                <c:pt idx="30103">
                  <c:v>0.40049499999999999</c:v>
                </c:pt>
                <c:pt idx="30104">
                  <c:v>0.40229900000000002</c:v>
                </c:pt>
                <c:pt idx="30105">
                  <c:v>0.40438200000000002</c:v>
                </c:pt>
                <c:pt idx="30106">
                  <c:v>0.40609899999999999</c:v>
                </c:pt>
                <c:pt idx="30107">
                  <c:v>0.40810999999999997</c:v>
                </c:pt>
                <c:pt idx="30108">
                  <c:v>0.40991699999999998</c:v>
                </c:pt>
                <c:pt idx="30109">
                  <c:v>0.41158400000000001</c:v>
                </c:pt>
                <c:pt idx="30110">
                  <c:v>0.413356</c:v>
                </c:pt>
                <c:pt idx="30111">
                  <c:v>0.41489500000000001</c:v>
                </c:pt>
                <c:pt idx="30112">
                  <c:v>0.41652499999999998</c:v>
                </c:pt>
                <c:pt idx="30113">
                  <c:v>0.41799999999999998</c:v>
                </c:pt>
                <c:pt idx="30114">
                  <c:v>0.41964099999999999</c:v>
                </c:pt>
                <c:pt idx="30115">
                  <c:v>0.421122</c:v>
                </c:pt>
                <c:pt idx="30116">
                  <c:v>0.42230899999999999</c:v>
                </c:pt>
                <c:pt idx="30117">
                  <c:v>0.42380299999999999</c:v>
                </c:pt>
                <c:pt idx="30118">
                  <c:v>0.42513299999999998</c:v>
                </c:pt>
                <c:pt idx="30119">
                  <c:v>0.42621500000000001</c:v>
                </c:pt>
                <c:pt idx="30120">
                  <c:v>0.42739100000000002</c:v>
                </c:pt>
                <c:pt idx="30121">
                  <c:v>0.42840800000000001</c:v>
                </c:pt>
                <c:pt idx="30122">
                  <c:v>0.42955900000000002</c:v>
                </c:pt>
                <c:pt idx="30123">
                  <c:v>0.430307</c:v>
                </c:pt>
                <c:pt idx="30124">
                  <c:v>0.43119099999999999</c:v>
                </c:pt>
                <c:pt idx="30125">
                  <c:v>0.43201400000000001</c:v>
                </c:pt>
                <c:pt idx="30126">
                  <c:v>0.43270599999999998</c:v>
                </c:pt>
                <c:pt idx="30127">
                  <c:v>0.43335200000000001</c:v>
                </c:pt>
                <c:pt idx="30128">
                  <c:v>0.433917</c:v>
                </c:pt>
                <c:pt idx="30129">
                  <c:v>0.434336</c:v>
                </c:pt>
                <c:pt idx="30130">
                  <c:v>0.43479099999999998</c:v>
                </c:pt>
                <c:pt idx="30131">
                  <c:v>0.43513600000000002</c:v>
                </c:pt>
                <c:pt idx="30132">
                  <c:v>0.43532999999999999</c:v>
                </c:pt>
                <c:pt idx="30133">
                  <c:v>0.43562899999999999</c:v>
                </c:pt>
                <c:pt idx="30134">
                  <c:v>0.43574299999999999</c:v>
                </c:pt>
                <c:pt idx="30135">
                  <c:v>0.43584299999999998</c:v>
                </c:pt>
                <c:pt idx="30136">
                  <c:v>0.43563200000000002</c:v>
                </c:pt>
                <c:pt idx="30137">
                  <c:v>0.43558400000000003</c:v>
                </c:pt>
                <c:pt idx="30138">
                  <c:v>0.435533</c:v>
                </c:pt>
                <c:pt idx="30139">
                  <c:v>0.435226</c:v>
                </c:pt>
                <c:pt idx="30140">
                  <c:v>0.43476500000000001</c:v>
                </c:pt>
                <c:pt idx="30141">
                  <c:v>0.43445600000000001</c:v>
                </c:pt>
                <c:pt idx="30142">
                  <c:v>0.43392599999999998</c:v>
                </c:pt>
                <c:pt idx="30143">
                  <c:v>0.43325799999999998</c:v>
                </c:pt>
                <c:pt idx="30144">
                  <c:v>0.43255399999999999</c:v>
                </c:pt>
                <c:pt idx="30145">
                  <c:v>0.43201699999999998</c:v>
                </c:pt>
                <c:pt idx="30146">
                  <c:v>0.43096400000000001</c:v>
                </c:pt>
                <c:pt idx="30147">
                  <c:v>0.43016599999999999</c:v>
                </c:pt>
                <c:pt idx="30148">
                  <c:v>0.42902499999999999</c:v>
                </c:pt>
                <c:pt idx="30149">
                  <c:v>0.42815300000000001</c:v>
                </c:pt>
                <c:pt idx="30150">
                  <c:v>0.42685000000000001</c:v>
                </c:pt>
                <c:pt idx="30151">
                  <c:v>0.42550300000000002</c:v>
                </c:pt>
                <c:pt idx="30152">
                  <c:v>0.42424099999999998</c:v>
                </c:pt>
                <c:pt idx="30153">
                  <c:v>0.42263200000000001</c:v>
                </c:pt>
                <c:pt idx="30154">
                  <c:v>0.42119899999999999</c:v>
                </c:pt>
                <c:pt idx="30155">
                  <c:v>0.41959200000000002</c:v>
                </c:pt>
                <c:pt idx="30156">
                  <c:v>0.41785699999999998</c:v>
                </c:pt>
                <c:pt idx="30157">
                  <c:v>0.41616399999999998</c:v>
                </c:pt>
                <c:pt idx="30158">
                  <c:v>0.41424899999999998</c:v>
                </c:pt>
                <c:pt idx="30159">
                  <c:v>0.41225499999999998</c:v>
                </c:pt>
                <c:pt idx="30160">
                  <c:v>0.41047600000000001</c:v>
                </c:pt>
                <c:pt idx="30161">
                  <c:v>0.408358</c:v>
                </c:pt>
                <c:pt idx="30162">
                  <c:v>0.40609400000000001</c:v>
                </c:pt>
                <c:pt idx="30163">
                  <c:v>0.40386</c:v>
                </c:pt>
                <c:pt idx="30164">
                  <c:v>0.40163500000000002</c:v>
                </c:pt>
                <c:pt idx="30165">
                  <c:v>0.399231</c:v>
                </c:pt>
                <c:pt idx="30166">
                  <c:v>0.39680599999999999</c:v>
                </c:pt>
                <c:pt idx="30167">
                  <c:v>0.39426</c:v>
                </c:pt>
                <c:pt idx="30168">
                  <c:v>0.39182</c:v>
                </c:pt>
                <c:pt idx="30169">
                  <c:v>0.38892700000000002</c:v>
                </c:pt>
                <c:pt idx="30170">
                  <c:v>0.38633699999999999</c:v>
                </c:pt>
                <c:pt idx="30171">
                  <c:v>0.38356200000000001</c:v>
                </c:pt>
                <c:pt idx="30172">
                  <c:v>0.38075599999999998</c:v>
                </c:pt>
                <c:pt idx="30173">
                  <c:v>0.37774600000000003</c:v>
                </c:pt>
                <c:pt idx="30174">
                  <c:v>0.37469799999999998</c:v>
                </c:pt>
                <c:pt idx="30175">
                  <c:v>0.37162600000000001</c:v>
                </c:pt>
                <c:pt idx="30176">
                  <c:v>0.36861100000000002</c:v>
                </c:pt>
                <c:pt idx="30177">
                  <c:v>0.36533100000000002</c:v>
                </c:pt>
                <c:pt idx="30178">
                  <c:v>0.36206100000000002</c:v>
                </c:pt>
                <c:pt idx="30179">
                  <c:v>0.35855100000000001</c:v>
                </c:pt>
                <c:pt idx="30180">
                  <c:v>0.35516999999999999</c:v>
                </c:pt>
                <c:pt idx="30181">
                  <c:v>0.35165099999999999</c:v>
                </c:pt>
                <c:pt idx="30182">
                  <c:v>0.348084</c:v>
                </c:pt>
                <c:pt idx="30183">
                  <c:v>0.344613</c:v>
                </c:pt>
                <c:pt idx="30184">
                  <c:v>0.34095700000000001</c:v>
                </c:pt>
                <c:pt idx="30185">
                  <c:v>0.33718399999999998</c:v>
                </c:pt>
                <c:pt idx="30186">
                  <c:v>0.333486</c:v>
                </c:pt>
                <c:pt idx="30187">
                  <c:v>0.32973599999999997</c:v>
                </c:pt>
                <c:pt idx="30188">
                  <c:v>0.326067</c:v>
                </c:pt>
                <c:pt idx="30189">
                  <c:v>0.32196399999999997</c:v>
                </c:pt>
                <c:pt idx="30190">
                  <c:v>0.31812600000000002</c:v>
                </c:pt>
                <c:pt idx="30191">
                  <c:v>0.31403700000000001</c:v>
                </c:pt>
                <c:pt idx="30192">
                  <c:v>0.31003500000000001</c:v>
                </c:pt>
                <c:pt idx="30193">
                  <c:v>0.30585099999999998</c:v>
                </c:pt>
                <c:pt idx="30194">
                  <c:v>0.301873</c:v>
                </c:pt>
                <c:pt idx="30195">
                  <c:v>0.29758499999999999</c:v>
                </c:pt>
                <c:pt idx="30196">
                  <c:v>0.29335899999999998</c:v>
                </c:pt>
                <c:pt idx="30197">
                  <c:v>0.28907699999999997</c:v>
                </c:pt>
                <c:pt idx="30198">
                  <c:v>0.28483799999999998</c:v>
                </c:pt>
                <c:pt idx="30199">
                  <c:v>0.28062799999999999</c:v>
                </c:pt>
                <c:pt idx="30200">
                  <c:v>0.27608300000000002</c:v>
                </c:pt>
                <c:pt idx="30201">
                  <c:v>0.27162900000000001</c:v>
                </c:pt>
                <c:pt idx="30202">
                  <c:v>0.26708900000000002</c:v>
                </c:pt>
                <c:pt idx="30203">
                  <c:v>0.26257599999999998</c:v>
                </c:pt>
                <c:pt idx="30204">
                  <c:v>0.25820300000000002</c:v>
                </c:pt>
                <c:pt idx="30205">
                  <c:v>0.25358000000000003</c:v>
                </c:pt>
                <c:pt idx="30206">
                  <c:v>0.248838</c:v>
                </c:pt>
                <c:pt idx="30207">
                  <c:v>0.24408099999999999</c:v>
                </c:pt>
                <c:pt idx="30208">
                  <c:v>0.23959800000000001</c:v>
                </c:pt>
                <c:pt idx="30209">
                  <c:v>0.23479700000000001</c:v>
                </c:pt>
                <c:pt idx="30210">
                  <c:v>0.23019300000000001</c:v>
                </c:pt>
                <c:pt idx="30211">
                  <c:v>0.22537599999999999</c:v>
                </c:pt>
                <c:pt idx="30212">
                  <c:v>0.22061900000000001</c:v>
                </c:pt>
                <c:pt idx="30213">
                  <c:v>0.21573700000000001</c:v>
                </c:pt>
                <c:pt idx="30214">
                  <c:v>0.21095700000000001</c:v>
                </c:pt>
                <c:pt idx="30215">
                  <c:v>0.20627899999999999</c:v>
                </c:pt>
                <c:pt idx="30216">
                  <c:v>0.20149</c:v>
                </c:pt>
                <c:pt idx="30217">
                  <c:v>0.19645899999999999</c:v>
                </c:pt>
                <c:pt idx="30218">
                  <c:v>0.191689</c:v>
                </c:pt>
                <c:pt idx="30219">
                  <c:v>0.18698799999999999</c:v>
                </c:pt>
                <c:pt idx="30220">
                  <c:v>0.18199499999999999</c:v>
                </c:pt>
                <c:pt idx="30221">
                  <c:v>0.17713300000000001</c:v>
                </c:pt>
                <c:pt idx="30222">
                  <c:v>0.17222799999999999</c:v>
                </c:pt>
                <c:pt idx="30223">
                  <c:v>0.16738800000000001</c:v>
                </c:pt>
                <c:pt idx="30224">
                  <c:v>0.16242999999999999</c:v>
                </c:pt>
                <c:pt idx="30225">
                  <c:v>0.157446</c:v>
                </c:pt>
                <c:pt idx="30226">
                  <c:v>0.15265999999999999</c:v>
                </c:pt>
                <c:pt idx="30227">
                  <c:v>0.14762600000000001</c:v>
                </c:pt>
                <c:pt idx="30228">
                  <c:v>0.142704</c:v>
                </c:pt>
                <c:pt idx="30229">
                  <c:v>0.13757</c:v>
                </c:pt>
                <c:pt idx="30230">
                  <c:v>0.132714</c:v>
                </c:pt>
                <c:pt idx="30231">
                  <c:v>0.12766</c:v>
                </c:pt>
                <c:pt idx="30232">
                  <c:v>0.122697</c:v>
                </c:pt>
                <c:pt idx="30233">
                  <c:v>0.11773500000000001</c:v>
                </c:pt>
                <c:pt idx="30234">
                  <c:v>0.11280800000000001</c:v>
                </c:pt>
                <c:pt idx="30235">
                  <c:v>0.107934</c:v>
                </c:pt>
                <c:pt idx="30236">
                  <c:v>0.10299899999999999</c:v>
                </c:pt>
                <c:pt idx="30237">
                  <c:v>9.8107E-2</c:v>
                </c:pt>
                <c:pt idx="30238">
                  <c:v>9.3225299999999997E-2</c:v>
                </c:pt>
                <c:pt idx="30239">
                  <c:v>8.8616E-2</c:v>
                </c:pt>
                <c:pt idx="30240">
                  <c:v>8.3568600000000007E-2</c:v>
                </c:pt>
                <c:pt idx="30241">
                  <c:v>7.8870099999999999E-2</c:v>
                </c:pt>
                <c:pt idx="30242">
                  <c:v>7.4006199999999994E-2</c:v>
                </c:pt>
                <c:pt idx="30243">
                  <c:v>6.9298100000000001E-2</c:v>
                </c:pt>
                <c:pt idx="30244">
                  <c:v>6.4521099999999998E-2</c:v>
                </c:pt>
                <c:pt idx="30245">
                  <c:v>5.9801800000000002E-2</c:v>
                </c:pt>
                <c:pt idx="30246">
                  <c:v>5.5111E-2</c:v>
                </c:pt>
                <c:pt idx="30247">
                  <c:v>5.0426800000000001E-2</c:v>
                </c:pt>
                <c:pt idx="30248">
                  <c:v>4.58036E-2</c:v>
                </c:pt>
                <c:pt idx="30249">
                  <c:v>4.0995400000000001E-2</c:v>
                </c:pt>
                <c:pt idx="30250">
                  <c:v>3.6487600000000002E-2</c:v>
                </c:pt>
                <c:pt idx="30251">
                  <c:v>3.1779799999999997E-2</c:v>
                </c:pt>
                <c:pt idx="30252">
                  <c:v>2.72068E-2</c:v>
                </c:pt>
                <c:pt idx="30253">
                  <c:v>2.24881E-2</c:v>
                </c:pt>
                <c:pt idx="30254">
                  <c:v>1.8020000000000001E-2</c:v>
                </c:pt>
                <c:pt idx="30255">
                  <c:v>1.3344200000000001E-2</c:v>
                </c:pt>
                <c:pt idx="30256">
                  <c:v>8.8422399999999995E-3</c:v>
                </c:pt>
                <c:pt idx="30257">
                  <c:v>4.2200199999999997E-3</c:v>
                </c:pt>
                <c:pt idx="30258">
                  <c:v>-2.5203900000000002E-4</c:v>
                </c:pt>
                <c:pt idx="30259">
                  <c:v>-4.5896299999999999E-3</c:v>
                </c:pt>
                <c:pt idx="30260">
                  <c:v>-9.07495E-3</c:v>
                </c:pt>
                <c:pt idx="30261">
                  <c:v>-1.34466E-2</c:v>
                </c:pt>
                <c:pt idx="30262">
                  <c:v>-1.8008099999999999E-2</c:v>
                </c:pt>
                <c:pt idx="30263">
                  <c:v>-2.23077E-2</c:v>
                </c:pt>
                <c:pt idx="30264">
                  <c:v>-2.66453E-2</c:v>
                </c:pt>
                <c:pt idx="30265">
                  <c:v>-3.08732E-2</c:v>
                </c:pt>
                <c:pt idx="30266">
                  <c:v>-3.5045800000000002E-2</c:v>
                </c:pt>
                <c:pt idx="30267">
                  <c:v>-3.9328700000000001E-2</c:v>
                </c:pt>
                <c:pt idx="30268">
                  <c:v>-4.3621100000000003E-2</c:v>
                </c:pt>
                <c:pt idx="30269">
                  <c:v>-4.7931599999999998E-2</c:v>
                </c:pt>
                <c:pt idx="30270">
                  <c:v>-5.1929999999999997E-2</c:v>
                </c:pt>
                <c:pt idx="30271">
                  <c:v>-5.6302900000000003E-2</c:v>
                </c:pt>
                <c:pt idx="30272">
                  <c:v>-6.0401999999999997E-2</c:v>
                </c:pt>
                <c:pt idx="30273">
                  <c:v>-6.4710500000000004E-2</c:v>
                </c:pt>
                <c:pt idx="30274">
                  <c:v>-6.8976200000000001E-2</c:v>
                </c:pt>
                <c:pt idx="30275">
                  <c:v>-7.3025900000000005E-2</c:v>
                </c:pt>
                <c:pt idx="30276">
                  <c:v>-7.7136300000000005E-2</c:v>
                </c:pt>
                <c:pt idx="30277">
                  <c:v>-8.1191200000000005E-2</c:v>
                </c:pt>
                <c:pt idx="30278">
                  <c:v>-8.5294400000000006E-2</c:v>
                </c:pt>
                <c:pt idx="30279">
                  <c:v>-8.9346300000000003E-2</c:v>
                </c:pt>
                <c:pt idx="30280">
                  <c:v>-9.3427899999999994E-2</c:v>
                </c:pt>
                <c:pt idx="30281">
                  <c:v>-9.74468E-2</c:v>
                </c:pt>
                <c:pt idx="30282">
                  <c:v>-0.10136000000000001</c:v>
                </c:pt>
                <c:pt idx="30283">
                  <c:v>-0.10537100000000001</c:v>
                </c:pt>
                <c:pt idx="30284">
                  <c:v>-0.109403</c:v>
                </c:pt>
                <c:pt idx="30285">
                  <c:v>-0.113625</c:v>
                </c:pt>
                <c:pt idx="30286">
                  <c:v>-0.117385</c:v>
                </c:pt>
                <c:pt idx="30287">
                  <c:v>-0.121311</c:v>
                </c:pt>
                <c:pt idx="30288">
                  <c:v>-0.125391</c:v>
                </c:pt>
                <c:pt idx="30289">
                  <c:v>-0.129297</c:v>
                </c:pt>
                <c:pt idx="30290">
                  <c:v>-0.13333</c:v>
                </c:pt>
                <c:pt idx="30291">
                  <c:v>-0.137265</c:v>
                </c:pt>
                <c:pt idx="30292">
                  <c:v>-0.141211</c:v>
                </c:pt>
                <c:pt idx="30293">
                  <c:v>-0.14510300000000001</c:v>
                </c:pt>
                <c:pt idx="30294">
                  <c:v>-0.149094</c:v>
                </c:pt>
                <c:pt idx="30295">
                  <c:v>-0.15310099999999999</c:v>
                </c:pt>
                <c:pt idx="30296">
                  <c:v>-0.15712200000000001</c:v>
                </c:pt>
                <c:pt idx="30297">
                  <c:v>-0.16090299999999999</c:v>
                </c:pt>
                <c:pt idx="30298">
                  <c:v>-0.164854</c:v>
                </c:pt>
                <c:pt idx="30299">
                  <c:v>-0.168739</c:v>
                </c:pt>
                <c:pt idx="30300">
                  <c:v>-0.17275799999999999</c:v>
                </c:pt>
                <c:pt idx="30301">
                  <c:v>-0.176896</c:v>
                </c:pt>
                <c:pt idx="30302">
                  <c:v>-0.18079999999999999</c:v>
                </c:pt>
                <c:pt idx="30303">
                  <c:v>-0.18468699999999999</c:v>
                </c:pt>
                <c:pt idx="30304">
                  <c:v>-0.18857599999999999</c:v>
                </c:pt>
                <c:pt idx="30305">
                  <c:v>-0.19251099999999999</c:v>
                </c:pt>
                <c:pt idx="30306">
                  <c:v>-0.196433</c:v>
                </c:pt>
                <c:pt idx="30307">
                  <c:v>-0.20046700000000001</c:v>
                </c:pt>
                <c:pt idx="30308">
                  <c:v>-0.20442399999999999</c:v>
                </c:pt>
                <c:pt idx="30309">
                  <c:v>-0.20821100000000001</c:v>
                </c:pt>
                <c:pt idx="30310">
                  <c:v>-0.21215000000000001</c:v>
                </c:pt>
                <c:pt idx="30311">
                  <c:v>-0.21612400000000001</c:v>
                </c:pt>
                <c:pt idx="30312">
                  <c:v>-0.220281</c:v>
                </c:pt>
                <c:pt idx="30313">
                  <c:v>-0.22411800000000001</c:v>
                </c:pt>
                <c:pt idx="30314">
                  <c:v>-0.22816400000000001</c:v>
                </c:pt>
                <c:pt idx="30315">
                  <c:v>-0.232073</c:v>
                </c:pt>
                <c:pt idx="30316">
                  <c:v>-0.23610400000000001</c:v>
                </c:pt>
                <c:pt idx="30317">
                  <c:v>-0.24008399999999999</c:v>
                </c:pt>
                <c:pt idx="30318">
                  <c:v>-0.24418200000000001</c:v>
                </c:pt>
                <c:pt idx="30319">
                  <c:v>-0.24782399999999999</c:v>
                </c:pt>
                <c:pt idx="30320">
                  <c:v>-0.25200600000000001</c:v>
                </c:pt>
                <c:pt idx="30321">
                  <c:v>-0.25564300000000001</c:v>
                </c:pt>
                <c:pt idx="30322">
                  <c:v>-0.25985399999999997</c:v>
                </c:pt>
                <c:pt idx="30323">
                  <c:v>-0.26369500000000001</c:v>
                </c:pt>
                <c:pt idx="30324">
                  <c:v>-0.26765800000000001</c:v>
                </c:pt>
                <c:pt idx="30325">
                  <c:v>-0.27156000000000002</c:v>
                </c:pt>
                <c:pt idx="30326">
                  <c:v>-0.27534199999999998</c:v>
                </c:pt>
                <c:pt idx="30327">
                  <c:v>-0.27963700000000002</c:v>
                </c:pt>
                <c:pt idx="30328">
                  <c:v>-0.28353299999999998</c:v>
                </c:pt>
                <c:pt idx="30329">
                  <c:v>-0.28770800000000002</c:v>
                </c:pt>
                <c:pt idx="30330">
                  <c:v>-0.29136800000000002</c:v>
                </c:pt>
                <c:pt idx="30331">
                  <c:v>-0.29539799999999999</c:v>
                </c:pt>
                <c:pt idx="30332">
                  <c:v>-0.299346</c:v>
                </c:pt>
                <c:pt idx="30333">
                  <c:v>-0.30330299999999999</c:v>
                </c:pt>
                <c:pt idx="30334">
                  <c:v>-0.30741600000000002</c:v>
                </c:pt>
                <c:pt idx="30335">
                  <c:v>-0.31122300000000003</c:v>
                </c:pt>
                <c:pt idx="30336">
                  <c:v>-0.31516499999999997</c:v>
                </c:pt>
                <c:pt idx="30337">
                  <c:v>-0.31903100000000001</c:v>
                </c:pt>
                <c:pt idx="30338">
                  <c:v>-0.32293699999999997</c:v>
                </c:pt>
                <c:pt idx="30339">
                  <c:v>-0.32708399999999999</c:v>
                </c:pt>
                <c:pt idx="30340">
                  <c:v>-0.33096900000000001</c:v>
                </c:pt>
                <c:pt idx="30341">
                  <c:v>-0.334756</c:v>
                </c:pt>
                <c:pt idx="30342">
                  <c:v>-0.338505</c:v>
                </c:pt>
                <c:pt idx="30343">
                  <c:v>-0.34275800000000001</c:v>
                </c:pt>
                <c:pt idx="30344">
                  <c:v>-0.34626099999999999</c:v>
                </c:pt>
                <c:pt idx="30345">
                  <c:v>-0.35050999999999999</c:v>
                </c:pt>
                <c:pt idx="30346">
                  <c:v>-0.35399799999999998</c:v>
                </c:pt>
                <c:pt idx="30347">
                  <c:v>-0.357983</c:v>
                </c:pt>
                <c:pt idx="30348">
                  <c:v>-0.36183599999999999</c:v>
                </c:pt>
                <c:pt idx="30349">
                  <c:v>-0.36563499999999999</c:v>
                </c:pt>
                <c:pt idx="30350">
                  <c:v>-0.36945099999999997</c:v>
                </c:pt>
                <c:pt idx="30351">
                  <c:v>-0.37311499999999997</c:v>
                </c:pt>
                <c:pt idx="30352">
                  <c:v>-0.37696200000000002</c:v>
                </c:pt>
                <c:pt idx="30353">
                  <c:v>-0.38066</c:v>
                </c:pt>
                <c:pt idx="30354">
                  <c:v>-0.38437900000000003</c:v>
                </c:pt>
                <c:pt idx="30355">
                  <c:v>-0.38803900000000002</c:v>
                </c:pt>
                <c:pt idx="30356">
                  <c:v>-0.39151599999999998</c:v>
                </c:pt>
                <c:pt idx="30357">
                  <c:v>-0.39529900000000001</c:v>
                </c:pt>
                <c:pt idx="30358">
                  <c:v>-0.39866400000000002</c:v>
                </c:pt>
                <c:pt idx="30359">
                  <c:v>-0.40233600000000003</c:v>
                </c:pt>
                <c:pt idx="30360">
                  <c:v>-0.40581099999999998</c:v>
                </c:pt>
                <c:pt idx="30361">
                  <c:v>-0.409437</c:v>
                </c:pt>
                <c:pt idx="30362">
                  <c:v>-0.41282099999999999</c:v>
                </c:pt>
                <c:pt idx="30363">
                  <c:v>-0.41629899999999997</c:v>
                </c:pt>
                <c:pt idx="30364">
                  <c:v>-0.41971599999999998</c:v>
                </c:pt>
                <c:pt idx="30365">
                  <c:v>-0.42316199999999998</c:v>
                </c:pt>
                <c:pt idx="30366">
                  <c:v>-0.42669800000000002</c:v>
                </c:pt>
                <c:pt idx="30367">
                  <c:v>-0.43010700000000002</c:v>
                </c:pt>
                <c:pt idx="30368">
                  <c:v>-0.43327700000000002</c:v>
                </c:pt>
                <c:pt idx="30369">
                  <c:v>-0.43647599999999998</c:v>
                </c:pt>
                <c:pt idx="30370">
                  <c:v>-0.43971900000000003</c:v>
                </c:pt>
                <c:pt idx="30371">
                  <c:v>-0.44299699999999997</c:v>
                </c:pt>
                <c:pt idx="30372">
                  <c:v>-0.44620100000000001</c:v>
                </c:pt>
                <c:pt idx="30373">
                  <c:v>-0.44937500000000002</c:v>
                </c:pt>
                <c:pt idx="30374">
                  <c:v>-0.45217600000000002</c:v>
                </c:pt>
                <c:pt idx="30375">
                  <c:v>-0.45525300000000002</c:v>
                </c:pt>
                <c:pt idx="30376">
                  <c:v>-0.45831499999999997</c:v>
                </c:pt>
                <c:pt idx="30377">
                  <c:v>-0.4612</c:v>
                </c:pt>
                <c:pt idx="30378">
                  <c:v>-0.46425</c:v>
                </c:pt>
                <c:pt idx="30379">
                  <c:v>-0.466781</c:v>
                </c:pt>
                <c:pt idx="30380">
                  <c:v>-0.46968399999999999</c:v>
                </c:pt>
                <c:pt idx="30381">
                  <c:v>-0.4723</c:v>
                </c:pt>
                <c:pt idx="30382">
                  <c:v>-0.47525200000000001</c:v>
                </c:pt>
                <c:pt idx="30383">
                  <c:v>-0.47777900000000001</c:v>
                </c:pt>
                <c:pt idx="30384">
                  <c:v>-0.48053600000000002</c:v>
                </c:pt>
                <c:pt idx="30385">
                  <c:v>-0.48291200000000001</c:v>
                </c:pt>
                <c:pt idx="30386">
                  <c:v>-0.48545500000000003</c:v>
                </c:pt>
                <c:pt idx="30387">
                  <c:v>-0.48798000000000002</c:v>
                </c:pt>
                <c:pt idx="30388">
                  <c:v>-0.49026199999999998</c:v>
                </c:pt>
                <c:pt idx="30389">
                  <c:v>-0.49275000000000002</c:v>
                </c:pt>
                <c:pt idx="30390">
                  <c:v>-0.49499199999999999</c:v>
                </c:pt>
                <c:pt idx="30391">
                  <c:v>-0.49717099999999997</c:v>
                </c:pt>
                <c:pt idx="30392">
                  <c:v>-0.49934000000000001</c:v>
                </c:pt>
                <c:pt idx="30393">
                  <c:v>-0.50148499999999996</c:v>
                </c:pt>
                <c:pt idx="30394">
                  <c:v>-0.50366200000000005</c:v>
                </c:pt>
                <c:pt idx="30395">
                  <c:v>-0.50558000000000003</c:v>
                </c:pt>
                <c:pt idx="30396">
                  <c:v>-0.50748099999999996</c:v>
                </c:pt>
                <c:pt idx="30397">
                  <c:v>-0.50921499999999997</c:v>
                </c:pt>
                <c:pt idx="30398">
                  <c:v>-0.51116200000000001</c:v>
                </c:pt>
                <c:pt idx="30399">
                  <c:v>-0.51291600000000004</c:v>
                </c:pt>
                <c:pt idx="30400">
                  <c:v>-0.51475300000000002</c:v>
                </c:pt>
                <c:pt idx="30401">
                  <c:v>-0.51630900000000002</c:v>
                </c:pt>
                <c:pt idx="30402">
                  <c:v>-0.51779900000000001</c:v>
                </c:pt>
                <c:pt idx="30403">
                  <c:v>-0.51943300000000003</c:v>
                </c:pt>
                <c:pt idx="30404">
                  <c:v>-0.52079500000000001</c:v>
                </c:pt>
                <c:pt idx="30405">
                  <c:v>-0.52225299999999997</c:v>
                </c:pt>
                <c:pt idx="30406">
                  <c:v>-0.52349699999999999</c:v>
                </c:pt>
                <c:pt idx="30407">
                  <c:v>-0.52463599999999999</c:v>
                </c:pt>
                <c:pt idx="30408">
                  <c:v>-0.52589600000000003</c:v>
                </c:pt>
                <c:pt idx="30409">
                  <c:v>-0.52708900000000003</c:v>
                </c:pt>
                <c:pt idx="30410">
                  <c:v>-0.528138</c:v>
                </c:pt>
                <c:pt idx="30411">
                  <c:v>-0.52921099999999999</c:v>
                </c:pt>
                <c:pt idx="30412">
                  <c:v>-0.530223</c:v>
                </c:pt>
                <c:pt idx="30413">
                  <c:v>-0.53117300000000001</c:v>
                </c:pt>
                <c:pt idx="30414">
                  <c:v>-0.53210999999999997</c:v>
                </c:pt>
                <c:pt idx="30415">
                  <c:v>-0.53287899999999999</c:v>
                </c:pt>
                <c:pt idx="30416">
                  <c:v>-0.533752</c:v>
                </c:pt>
                <c:pt idx="30417">
                  <c:v>-0.534215</c:v>
                </c:pt>
                <c:pt idx="30418">
                  <c:v>-0.53483800000000004</c:v>
                </c:pt>
                <c:pt idx="30419">
                  <c:v>-0.53550799999999998</c:v>
                </c:pt>
                <c:pt idx="30420">
                  <c:v>-0.53585300000000002</c:v>
                </c:pt>
                <c:pt idx="30421">
                  <c:v>-0.53634000000000004</c:v>
                </c:pt>
                <c:pt idx="30422">
                  <c:v>-0.53691299999999997</c:v>
                </c:pt>
                <c:pt idx="30423">
                  <c:v>-0.53707000000000005</c:v>
                </c:pt>
                <c:pt idx="30424">
                  <c:v>-0.537462</c:v>
                </c:pt>
                <c:pt idx="30425">
                  <c:v>-0.537574</c:v>
                </c:pt>
                <c:pt idx="30426">
                  <c:v>-0.53789200000000004</c:v>
                </c:pt>
                <c:pt idx="30427">
                  <c:v>-0.53799600000000003</c:v>
                </c:pt>
                <c:pt idx="30428">
                  <c:v>-0.537879</c:v>
                </c:pt>
                <c:pt idx="30429">
                  <c:v>-0.53798299999999999</c:v>
                </c:pt>
                <c:pt idx="30430">
                  <c:v>-0.53794699999999995</c:v>
                </c:pt>
                <c:pt idx="30431">
                  <c:v>-0.537802</c:v>
                </c:pt>
                <c:pt idx="30432">
                  <c:v>-0.53769800000000001</c:v>
                </c:pt>
                <c:pt idx="30433">
                  <c:v>-0.53749400000000003</c:v>
                </c:pt>
                <c:pt idx="30434">
                  <c:v>-0.53730999999999995</c:v>
                </c:pt>
                <c:pt idx="30435">
                  <c:v>-0.53703800000000002</c:v>
                </c:pt>
                <c:pt idx="30436">
                  <c:v>-0.53667799999999999</c:v>
                </c:pt>
                <c:pt idx="30437">
                  <c:v>-0.53650399999999998</c:v>
                </c:pt>
                <c:pt idx="30438">
                  <c:v>-0.53598199999999996</c:v>
                </c:pt>
                <c:pt idx="30439">
                  <c:v>-0.53542500000000004</c:v>
                </c:pt>
                <c:pt idx="30440">
                  <c:v>-0.53483700000000001</c:v>
                </c:pt>
                <c:pt idx="30441">
                  <c:v>-0.53438099999999999</c:v>
                </c:pt>
                <c:pt idx="30442">
                  <c:v>-0.53352699999999997</c:v>
                </c:pt>
                <c:pt idx="30443">
                  <c:v>-0.53297099999999997</c:v>
                </c:pt>
                <c:pt idx="30444">
                  <c:v>-0.531941</c:v>
                </c:pt>
                <c:pt idx="30445">
                  <c:v>-0.53112300000000001</c:v>
                </c:pt>
                <c:pt idx="30446">
                  <c:v>-0.530277</c:v>
                </c:pt>
                <c:pt idx="30447">
                  <c:v>-0.52937199999999995</c:v>
                </c:pt>
                <c:pt idx="30448">
                  <c:v>-0.52863599999999999</c:v>
                </c:pt>
                <c:pt idx="30449">
                  <c:v>-0.52770399999999995</c:v>
                </c:pt>
                <c:pt idx="30450">
                  <c:v>-0.526586</c:v>
                </c:pt>
                <c:pt idx="30451">
                  <c:v>-0.52567200000000003</c:v>
                </c:pt>
                <c:pt idx="30452">
                  <c:v>-0.52442599999999995</c:v>
                </c:pt>
                <c:pt idx="30453">
                  <c:v>-0.52354900000000004</c:v>
                </c:pt>
                <c:pt idx="30454">
                  <c:v>-0.52237599999999995</c:v>
                </c:pt>
                <c:pt idx="30455">
                  <c:v>-0.52106300000000005</c:v>
                </c:pt>
                <c:pt idx="30456">
                  <c:v>-0.51996799999999999</c:v>
                </c:pt>
                <c:pt idx="30457">
                  <c:v>-0.51861599999999997</c:v>
                </c:pt>
                <c:pt idx="30458">
                  <c:v>-0.51729599999999998</c:v>
                </c:pt>
                <c:pt idx="30459">
                  <c:v>-0.51599899999999999</c:v>
                </c:pt>
                <c:pt idx="30460">
                  <c:v>-0.51488400000000001</c:v>
                </c:pt>
                <c:pt idx="30461">
                  <c:v>-0.51334999999999997</c:v>
                </c:pt>
                <c:pt idx="30462">
                  <c:v>-0.51200599999999996</c:v>
                </c:pt>
                <c:pt idx="30463">
                  <c:v>-0.51044599999999996</c:v>
                </c:pt>
                <c:pt idx="30464">
                  <c:v>-0.50917999999999997</c:v>
                </c:pt>
                <c:pt idx="30465">
                  <c:v>-0.50771299999999997</c:v>
                </c:pt>
                <c:pt idx="30466">
                  <c:v>-0.50627100000000003</c:v>
                </c:pt>
                <c:pt idx="30467">
                  <c:v>-0.50483699999999998</c:v>
                </c:pt>
                <c:pt idx="30468">
                  <c:v>-0.50318799999999997</c:v>
                </c:pt>
                <c:pt idx="30469">
                  <c:v>-0.50170000000000003</c:v>
                </c:pt>
                <c:pt idx="30470">
                  <c:v>-0.49999900000000003</c:v>
                </c:pt>
                <c:pt idx="30471">
                  <c:v>-0.498643</c:v>
                </c:pt>
                <c:pt idx="30472">
                  <c:v>-0.49687900000000002</c:v>
                </c:pt>
                <c:pt idx="30473">
                  <c:v>-0.49503900000000001</c:v>
                </c:pt>
                <c:pt idx="30474">
                  <c:v>-0.49337300000000001</c:v>
                </c:pt>
                <c:pt idx="30475">
                  <c:v>-0.49147299999999999</c:v>
                </c:pt>
                <c:pt idx="30476">
                  <c:v>-0.48977599999999999</c:v>
                </c:pt>
                <c:pt idx="30477">
                  <c:v>-0.48787799999999998</c:v>
                </c:pt>
                <c:pt idx="30478">
                  <c:v>-0.486207</c:v>
                </c:pt>
                <c:pt idx="30479">
                  <c:v>-0.48420999999999997</c:v>
                </c:pt>
                <c:pt idx="30480">
                  <c:v>-0.482404</c:v>
                </c:pt>
                <c:pt idx="30481">
                  <c:v>-0.480684</c:v>
                </c:pt>
                <c:pt idx="30482">
                  <c:v>-0.478792</c:v>
                </c:pt>
                <c:pt idx="30483">
                  <c:v>-0.476941</c:v>
                </c:pt>
                <c:pt idx="30484">
                  <c:v>-0.47490500000000002</c:v>
                </c:pt>
                <c:pt idx="30485">
                  <c:v>-0.47308600000000001</c:v>
                </c:pt>
                <c:pt idx="30486">
                  <c:v>-0.471221</c:v>
                </c:pt>
                <c:pt idx="30487">
                  <c:v>-0.46920800000000001</c:v>
                </c:pt>
                <c:pt idx="30488">
                  <c:v>-0.467167</c:v>
                </c:pt>
                <c:pt idx="30489">
                  <c:v>-0.46504699999999999</c:v>
                </c:pt>
                <c:pt idx="30490">
                  <c:v>-0.463061</c:v>
                </c:pt>
                <c:pt idx="30491">
                  <c:v>-0.46102300000000002</c:v>
                </c:pt>
                <c:pt idx="30492">
                  <c:v>-0.45924599999999999</c:v>
                </c:pt>
                <c:pt idx="30493">
                  <c:v>-0.45709300000000003</c:v>
                </c:pt>
                <c:pt idx="30494">
                  <c:v>-0.45510499999999998</c:v>
                </c:pt>
                <c:pt idx="30495">
                  <c:v>-0.45289099999999999</c:v>
                </c:pt>
                <c:pt idx="30496">
                  <c:v>-0.450936</c:v>
                </c:pt>
                <c:pt idx="30497">
                  <c:v>-0.44881500000000002</c:v>
                </c:pt>
                <c:pt idx="30498">
                  <c:v>-0.44650899999999999</c:v>
                </c:pt>
                <c:pt idx="30499">
                  <c:v>-0.44427499999999998</c:v>
                </c:pt>
                <c:pt idx="30500">
                  <c:v>-0.44201000000000001</c:v>
                </c:pt>
                <c:pt idx="30501">
                  <c:v>-0.43977899999999998</c:v>
                </c:pt>
                <c:pt idx="30502">
                  <c:v>-0.43758000000000002</c:v>
                </c:pt>
                <c:pt idx="30503">
                  <c:v>-0.43523200000000001</c:v>
                </c:pt>
                <c:pt idx="30504">
                  <c:v>-0.43290099999999998</c:v>
                </c:pt>
                <c:pt idx="30505">
                  <c:v>-0.43061500000000003</c:v>
                </c:pt>
                <c:pt idx="30506">
                  <c:v>-0.42808000000000002</c:v>
                </c:pt>
                <c:pt idx="30507">
                  <c:v>-0.42572700000000002</c:v>
                </c:pt>
                <c:pt idx="30508">
                  <c:v>-0.42348400000000003</c:v>
                </c:pt>
                <c:pt idx="30509">
                  <c:v>-0.42094999999999999</c:v>
                </c:pt>
                <c:pt idx="30510">
                  <c:v>-0.41833300000000001</c:v>
                </c:pt>
                <c:pt idx="30511">
                  <c:v>-0.41581800000000002</c:v>
                </c:pt>
                <c:pt idx="30512">
                  <c:v>-0.413213</c:v>
                </c:pt>
                <c:pt idx="30513">
                  <c:v>-0.41078399999999998</c:v>
                </c:pt>
                <c:pt idx="30514">
                  <c:v>-0.40813300000000002</c:v>
                </c:pt>
                <c:pt idx="30515">
                  <c:v>-0.40538400000000002</c:v>
                </c:pt>
                <c:pt idx="30516">
                  <c:v>-0.40265699999999999</c:v>
                </c:pt>
                <c:pt idx="30517">
                  <c:v>-0.39997300000000002</c:v>
                </c:pt>
                <c:pt idx="30518">
                  <c:v>-0.39710800000000002</c:v>
                </c:pt>
                <c:pt idx="30519">
                  <c:v>-0.39447599999999999</c:v>
                </c:pt>
                <c:pt idx="30520">
                  <c:v>-0.391573</c:v>
                </c:pt>
                <c:pt idx="30521">
                  <c:v>-0.38859700000000003</c:v>
                </c:pt>
                <c:pt idx="30522">
                  <c:v>-0.38558599999999998</c:v>
                </c:pt>
                <c:pt idx="30523">
                  <c:v>-0.38251600000000002</c:v>
                </c:pt>
                <c:pt idx="30524">
                  <c:v>-0.37951200000000002</c:v>
                </c:pt>
                <c:pt idx="30525">
                  <c:v>-0.37637399999999999</c:v>
                </c:pt>
                <c:pt idx="30526">
                  <c:v>-0.37309799999999999</c:v>
                </c:pt>
                <c:pt idx="30527">
                  <c:v>-0.369861</c:v>
                </c:pt>
                <c:pt idx="30528">
                  <c:v>-0.366475</c:v>
                </c:pt>
                <c:pt idx="30529">
                  <c:v>-0.36331799999999997</c:v>
                </c:pt>
                <c:pt idx="30530">
                  <c:v>-0.36007499999999998</c:v>
                </c:pt>
                <c:pt idx="30531">
                  <c:v>-0.35652499999999998</c:v>
                </c:pt>
                <c:pt idx="30532">
                  <c:v>-0.35289199999999998</c:v>
                </c:pt>
                <c:pt idx="30533">
                  <c:v>-0.34937699999999999</c:v>
                </c:pt>
                <c:pt idx="30534">
                  <c:v>-0.34581899999999999</c:v>
                </c:pt>
                <c:pt idx="30535">
                  <c:v>-0.34229399999999999</c:v>
                </c:pt>
                <c:pt idx="30536">
                  <c:v>-0.33853699999999998</c:v>
                </c:pt>
                <c:pt idx="30537">
                  <c:v>-0.33484199999999997</c:v>
                </c:pt>
                <c:pt idx="30538">
                  <c:v>-0.33077499999999999</c:v>
                </c:pt>
                <c:pt idx="30539">
                  <c:v>-0.32699600000000001</c:v>
                </c:pt>
                <c:pt idx="30540">
                  <c:v>-0.32321499999999997</c:v>
                </c:pt>
                <c:pt idx="30541">
                  <c:v>-0.31933099999999998</c:v>
                </c:pt>
                <c:pt idx="30542">
                  <c:v>-0.31517400000000001</c:v>
                </c:pt>
                <c:pt idx="30543">
                  <c:v>-0.31106</c:v>
                </c:pt>
                <c:pt idx="30544">
                  <c:v>-0.30687599999999998</c:v>
                </c:pt>
                <c:pt idx="30545">
                  <c:v>-0.30243799999999998</c:v>
                </c:pt>
                <c:pt idx="30546">
                  <c:v>-0.29817199999999999</c:v>
                </c:pt>
                <c:pt idx="30547">
                  <c:v>-0.29365000000000002</c:v>
                </c:pt>
                <c:pt idx="30548">
                  <c:v>-0.289136</c:v>
                </c:pt>
                <c:pt idx="30549">
                  <c:v>-0.28439900000000001</c:v>
                </c:pt>
                <c:pt idx="30550">
                  <c:v>-0.27973599999999998</c:v>
                </c:pt>
                <c:pt idx="30551">
                  <c:v>-0.27499899999999999</c:v>
                </c:pt>
                <c:pt idx="30552">
                  <c:v>-0.27034399999999997</c:v>
                </c:pt>
                <c:pt idx="30553">
                  <c:v>-0.26535300000000001</c:v>
                </c:pt>
                <c:pt idx="30554">
                  <c:v>-0.26049099999999997</c:v>
                </c:pt>
                <c:pt idx="30555">
                  <c:v>-0.255388</c:v>
                </c:pt>
                <c:pt idx="30556">
                  <c:v>-0.25057299999999999</c:v>
                </c:pt>
                <c:pt idx="30557">
                  <c:v>-0.24529999999999999</c:v>
                </c:pt>
                <c:pt idx="30558">
                  <c:v>-0.240337</c:v>
                </c:pt>
                <c:pt idx="30559">
                  <c:v>-0.235016</c:v>
                </c:pt>
                <c:pt idx="30560">
                  <c:v>-0.229626</c:v>
                </c:pt>
                <c:pt idx="30561">
                  <c:v>-0.22423100000000001</c:v>
                </c:pt>
                <c:pt idx="30562">
                  <c:v>-0.21895100000000001</c:v>
                </c:pt>
                <c:pt idx="30563">
                  <c:v>-0.21332100000000001</c:v>
                </c:pt>
                <c:pt idx="30564">
                  <c:v>-0.20763699999999999</c:v>
                </c:pt>
                <c:pt idx="30565">
                  <c:v>-0.20180999999999999</c:v>
                </c:pt>
                <c:pt idx="30566">
                  <c:v>-0.19628899999999999</c:v>
                </c:pt>
                <c:pt idx="30567">
                  <c:v>-0.19048200000000001</c:v>
                </c:pt>
                <c:pt idx="30568">
                  <c:v>-0.184609</c:v>
                </c:pt>
                <c:pt idx="30569">
                  <c:v>-0.17863999999999999</c:v>
                </c:pt>
                <c:pt idx="30570">
                  <c:v>-0.172712</c:v>
                </c:pt>
                <c:pt idx="30571">
                  <c:v>-0.16658800000000001</c:v>
                </c:pt>
                <c:pt idx="30572">
                  <c:v>-0.16051799999999999</c:v>
                </c:pt>
                <c:pt idx="30573">
                  <c:v>-0.15439600000000001</c:v>
                </c:pt>
                <c:pt idx="30574">
                  <c:v>-0.148094</c:v>
                </c:pt>
                <c:pt idx="30575">
                  <c:v>-0.14172499999999999</c:v>
                </c:pt>
                <c:pt idx="30576">
                  <c:v>-0.135436</c:v>
                </c:pt>
                <c:pt idx="30577">
                  <c:v>-0.12887599999999999</c:v>
                </c:pt>
                <c:pt idx="30578">
                  <c:v>-0.12235699999999999</c:v>
                </c:pt>
                <c:pt idx="30579">
                  <c:v>-0.115943</c:v>
                </c:pt>
                <c:pt idx="30580">
                  <c:v>-0.10929800000000001</c:v>
                </c:pt>
                <c:pt idx="30581">
                  <c:v>-0.10258399999999999</c:v>
                </c:pt>
                <c:pt idx="30582">
                  <c:v>-9.5866499999999993E-2</c:v>
                </c:pt>
                <c:pt idx="30583">
                  <c:v>-8.9191599999999996E-2</c:v>
                </c:pt>
                <c:pt idx="30584">
                  <c:v>-8.2617399999999994E-2</c:v>
                </c:pt>
                <c:pt idx="30585">
                  <c:v>-7.5576500000000005E-2</c:v>
                </c:pt>
                <c:pt idx="30586">
                  <c:v>-6.8754099999999999E-2</c:v>
                </c:pt>
                <c:pt idx="30587">
                  <c:v>-6.1823799999999998E-2</c:v>
                </c:pt>
                <c:pt idx="30588">
                  <c:v>-5.4853300000000001E-2</c:v>
                </c:pt>
                <c:pt idx="30589">
                  <c:v>-4.7798199999999999E-2</c:v>
                </c:pt>
                <c:pt idx="30590">
                  <c:v>-4.0796600000000002E-2</c:v>
                </c:pt>
                <c:pt idx="30591">
                  <c:v>-3.38216E-2</c:v>
                </c:pt>
                <c:pt idx="30592">
                  <c:v>-2.66722E-2</c:v>
                </c:pt>
                <c:pt idx="30593">
                  <c:v>-1.95976E-2</c:v>
                </c:pt>
                <c:pt idx="30594">
                  <c:v>-1.24057E-2</c:v>
                </c:pt>
                <c:pt idx="30595">
                  <c:v>-5.3590399999999998E-3</c:v>
                </c:pt>
                <c:pt idx="30596">
                  <c:v>1.98503E-3</c:v>
                </c:pt>
                <c:pt idx="30597">
                  <c:v>9.2177200000000004E-3</c:v>
                </c:pt>
                <c:pt idx="30598">
                  <c:v>1.65766E-2</c:v>
                </c:pt>
                <c:pt idx="30599">
                  <c:v>2.3904499999999999E-2</c:v>
                </c:pt>
                <c:pt idx="30600">
                  <c:v>3.1131599999999999E-2</c:v>
                </c:pt>
                <c:pt idx="30601">
                  <c:v>3.8496000000000002E-2</c:v>
                </c:pt>
                <c:pt idx="30602">
                  <c:v>4.58907E-2</c:v>
                </c:pt>
                <c:pt idx="30603">
                  <c:v>5.3119E-2</c:v>
                </c:pt>
                <c:pt idx="30604">
                  <c:v>6.0648599999999997E-2</c:v>
                </c:pt>
                <c:pt idx="30605">
                  <c:v>6.7883399999999997E-2</c:v>
                </c:pt>
                <c:pt idx="30606">
                  <c:v>7.5167700000000004E-2</c:v>
                </c:pt>
                <c:pt idx="30607">
                  <c:v>8.26659E-2</c:v>
                </c:pt>
                <c:pt idx="30608">
                  <c:v>9.0149499999999994E-2</c:v>
                </c:pt>
                <c:pt idx="30609">
                  <c:v>9.7308099999999995E-2</c:v>
                </c:pt>
                <c:pt idx="30610">
                  <c:v>0.104834</c:v>
                </c:pt>
                <c:pt idx="30611">
                  <c:v>0.112078</c:v>
                </c:pt>
                <c:pt idx="30612">
                  <c:v>0.119518</c:v>
                </c:pt>
                <c:pt idx="30613">
                  <c:v>0.12679299999999999</c:v>
                </c:pt>
                <c:pt idx="30614">
                  <c:v>0.13416800000000001</c:v>
                </c:pt>
                <c:pt idx="30615">
                  <c:v>0.14143600000000001</c:v>
                </c:pt>
                <c:pt idx="30616">
                  <c:v>0.14877299999999999</c:v>
                </c:pt>
                <c:pt idx="30617">
                  <c:v>0.15604899999999999</c:v>
                </c:pt>
                <c:pt idx="30618">
                  <c:v>0.16333900000000001</c:v>
                </c:pt>
                <c:pt idx="30619">
                  <c:v>0.17047200000000001</c:v>
                </c:pt>
                <c:pt idx="30620">
                  <c:v>0.177785</c:v>
                </c:pt>
                <c:pt idx="30621">
                  <c:v>0.18481400000000001</c:v>
                </c:pt>
                <c:pt idx="30622">
                  <c:v>0.19218199999999999</c:v>
                </c:pt>
                <c:pt idx="30623">
                  <c:v>0.199154</c:v>
                </c:pt>
                <c:pt idx="30624">
                  <c:v>0.20644399999999999</c:v>
                </c:pt>
                <c:pt idx="30625">
                  <c:v>0.21349499999999999</c:v>
                </c:pt>
                <c:pt idx="30626">
                  <c:v>0.22056500000000001</c:v>
                </c:pt>
                <c:pt idx="30627">
                  <c:v>0.227635</c:v>
                </c:pt>
                <c:pt idx="30628">
                  <c:v>0.23466400000000001</c:v>
                </c:pt>
                <c:pt idx="30629">
                  <c:v>0.24152000000000001</c:v>
                </c:pt>
                <c:pt idx="30630">
                  <c:v>0.24850700000000001</c:v>
                </c:pt>
                <c:pt idx="30631">
                  <c:v>0.25523899999999999</c:v>
                </c:pt>
                <c:pt idx="30632">
                  <c:v>0.26192300000000002</c:v>
                </c:pt>
                <c:pt idx="30633">
                  <c:v>0.26884400000000003</c:v>
                </c:pt>
                <c:pt idx="30634">
                  <c:v>0.27529999999999999</c:v>
                </c:pt>
                <c:pt idx="30635">
                  <c:v>0.28198000000000001</c:v>
                </c:pt>
                <c:pt idx="30636">
                  <c:v>0.28844599999999998</c:v>
                </c:pt>
                <c:pt idx="30637">
                  <c:v>0.29515400000000003</c:v>
                </c:pt>
                <c:pt idx="30638">
                  <c:v>0.30149900000000002</c:v>
                </c:pt>
                <c:pt idx="30639">
                  <c:v>0.308058</c:v>
                </c:pt>
                <c:pt idx="30640">
                  <c:v>0.31427100000000002</c:v>
                </c:pt>
                <c:pt idx="30641">
                  <c:v>0.32072699999999998</c:v>
                </c:pt>
                <c:pt idx="30642">
                  <c:v>0.32684999999999997</c:v>
                </c:pt>
                <c:pt idx="30643">
                  <c:v>0.33299299999999998</c:v>
                </c:pt>
                <c:pt idx="30644">
                  <c:v>0.33927400000000002</c:v>
                </c:pt>
                <c:pt idx="30645">
                  <c:v>0.345275</c:v>
                </c:pt>
                <c:pt idx="30646">
                  <c:v>0.35107699999999997</c:v>
                </c:pt>
                <c:pt idx="30647">
                  <c:v>0.35722700000000002</c:v>
                </c:pt>
                <c:pt idx="30648">
                  <c:v>0.362927</c:v>
                </c:pt>
                <c:pt idx="30649">
                  <c:v>0.368813</c:v>
                </c:pt>
                <c:pt idx="30650">
                  <c:v>0.37447399999999997</c:v>
                </c:pt>
                <c:pt idx="30651">
                  <c:v>0.38025199999999998</c:v>
                </c:pt>
                <c:pt idx="30652">
                  <c:v>0.38578600000000002</c:v>
                </c:pt>
                <c:pt idx="30653">
                  <c:v>0.39122200000000001</c:v>
                </c:pt>
                <c:pt idx="30654">
                  <c:v>0.39658599999999999</c:v>
                </c:pt>
                <c:pt idx="30655">
                  <c:v>0.40197699999999997</c:v>
                </c:pt>
                <c:pt idx="30656">
                  <c:v>0.40712999999999999</c:v>
                </c:pt>
                <c:pt idx="30657">
                  <c:v>0.41236299999999998</c:v>
                </c:pt>
                <c:pt idx="30658">
                  <c:v>0.41744700000000001</c:v>
                </c:pt>
                <c:pt idx="30659">
                  <c:v>0.42235299999999998</c:v>
                </c:pt>
                <c:pt idx="30660">
                  <c:v>0.42734100000000003</c:v>
                </c:pt>
                <c:pt idx="30661">
                  <c:v>0.43223899999999998</c:v>
                </c:pt>
                <c:pt idx="30662">
                  <c:v>0.43702299999999999</c:v>
                </c:pt>
                <c:pt idx="30663">
                  <c:v>0.44174000000000002</c:v>
                </c:pt>
                <c:pt idx="30664">
                  <c:v>0.446544</c:v>
                </c:pt>
                <c:pt idx="30665">
                  <c:v>0.45091700000000001</c:v>
                </c:pt>
                <c:pt idx="30666">
                  <c:v>0.45546599999999998</c:v>
                </c:pt>
                <c:pt idx="30667">
                  <c:v>0.45982400000000001</c:v>
                </c:pt>
                <c:pt idx="30668">
                  <c:v>0.46415899999999999</c:v>
                </c:pt>
                <c:pt idx="30669">
                  <c:v>0.468331</c:v>
                </c:pt>
                <c:pt idx="30670">
                  <c:v>0.47249099999999999</c:v>
                </c:pt>
                <c:pt idx="30671">
                  <c:v>0.476518</c:v>
                </c:pt>
                <c:pt idx="30672">
                  <c:v>0.48048299999999999</c:v>
                </c:pt>
                <c:pt idx="30673">
                  <c:v>0.484379</c:v>
                </c:pt>
                <c:pt idx="30674">
                  <c:v>0.48825400000000002</c:v>
                </c:pt>
                <c:pt idx="30675">
                  <c:v>0.492116</c:v>
                </c:pt>
                <c:pt idx="30676">
                  <c:v>0.49573400000000001</c:v>
                </c:pt>
                <c:pt idx="30677">
                  <c:v>0.49953599999999998</c:v>
                </c:pt>
                <c:pt idx="30678">
                  <c:v>0.502695</c:v>
                </c:pt>
                <c:pt idx="30679">
                  <c:v>0.50634100000000004</c:v>
                </c:pt>
                <c:pt idx="30680">
                  <c:v>0.50974699999999995</c:v>
                </c:pt>
                <c:pt idx="30681">
                  <c:v>0.51297599999999999</c:v>
                </c:pt>
                <c:pt idx="30682">
                  <c:v>0.51622199999999996</c:v>
                </c:pt>
                <c:pt idx="30683">
                  <c:v>0.51922800000000002</c:v>
                </c:pt>
                <c:pt idx="30684">
                  <c:v>0.52248300000000003</c:v>
                </c:pt>
                <c:pt idx="30685">
                  <c:v>0.52531899999999998</c:v>
                </c:pt>
                <c:pt idx="30686">
                  <c:v>0.52841700000000003</c:v>
                </c:pt>
                <c:pt idx="30687">
                  <c:v>0.53130100000000002</c:v>
                </c:pt>
                <c:pt idx="30688">
                  <c:v>0.53409600000000002</c:v>
                </c:pt>
                <c:pt idx="30689">
                  <c:v>0.53688100000000005</c:v>
                </c:pt>
                <c:pt idx="30690">
                  <c:v>0.53967600000000004</c:v>
                </c:pt>
                <c:pt idx="30691">
                  <c:v>0.54233100000000001</c:v>
                </c:pt>
                <c:pt idx="30692">
                  <c:v>0.54466199999999998</c:v>
                </c:pt>
                <c:pt idx="30693">
                  <c:v>0.54745500000000002</c:v>
                </c:pt>
                <c:pt idx="30694">
                  <c:v>0.54959000000000002</c:v>
                </c:pt>
                <c:pt idx="30695">
                  <c:v>0.55211100000000002</c:v>
                </c:pt>
                <c:pt idx="30696">
                  <c:v>0.55439799999999995</c:v>
                </c:pt>
                <c:pt idx="30697">
                  <c:v>0.55662</c:v>
                </c:pt>
                <c:pt idx="30698">
                  <c:v>0.55873399999999995</c:v>
                </c:pt>
                <c:pt idx="30699">
                  <c:v>0.56081999999999999</c:v>
                </c:pt>
                <c:pt idx="30700">
                  <c:v>0.56304299999999996</c:v>
                </c:pt>
                <c:pt idx="30701">
                  <c:v>0.565083</c:v>
                </c:pt>
                <c:pt idx="30702">
                  <c:v>0.56706299999999998</c:v>
                </c:pt>
                <c:pt idx="30703">
                  <c:v>0.56893199999999999</c:v>
                </c:pt>
                <c:pt idx="30704">
                  <c:v>0.57104699999999997</c:v>
                </c:pt>
                <c:pt idx="30705">
                  <c:v>0.57269899999999996</c:v>
                </c:pt>
                <c:pt idx="30706">
                  <c:v>0.57460599999999995</c:v>
                </c:pt>
                <c:pt idx="30707">
                  <c:v>0.57651399999999997</c:v>
                </c:pt>
                <c:pt idx="30708">
                  <c:v>0.57821699999999998</c:v>
                </c:pt>
                <c:pt idx="30709">
                  <c:v>0.57987699999999998</c:v>
                </c:pt>
                <c:pt idx="30710">
                  <c:v>0.58141600000000004</c:v>
                </c:pt>
                <c:pt idx="30711">
                  <c:v>0.58309699999999998</c:v>
                </c:pt>
                <c:pt idx="30712">
                  <c:v>0.58453999999999995</c:v>
                </c:pt>
                <c:pt idx="30713">
                  <c:v>0.586225</c:v>
                </c:pt>
                <c:pt idx="30714">
                  <c:v>0.587534</c:v>
                </c:pt>
                <c:pt idx="30715">
                  <c:v>0.58905399999999997</c:v>
                </c:pt>
                <c:pt idx="30716">
                  <c:v>0.59048900000000004</c:v>
                </c:pt>
                <c:pt idx="30717">
                  <c:v>0.59176399999999996</c:v>
                </c:pt>
                <c:pt idx="30718">
                  <c:v>0.59308899999999998</c:v>
                </c:pt>
                <c:pt idx="30719">
                  <c:v>0.59443400000000002</c:v>
                </c:pt>
                <c:pt idx="30720">
                  <c:v>0.59572999999999998</c:v>
                </c:pt>
                <c:pt idx="30721">
                  <c:v>0.59692699999999999</c:v>
                </c:pt>
                <c:pt idx="30722">
                  <c:v>0.59800200000000003</c:v>
                </c:pt>
                <c:pt idx="30723">
                  <c:v>0.59957199999999999</c:v>
                </c:pt>
                <c:pt idx="30724">
                  <c:v>0.60036400000000001</c:v>
                </c:pt>
                <c:pt idx="30725">
                  <c:v>0.60164899999999999</c:v>
                </c:pt>
                <c:pt idx="30726">
                  <c:v>0.60279799999999994</c:v>
                </c:pt>
                <c:pt idx="30727">
                  <c:v>0.603962</c:v>
                </c:pt>
                <c:pt idx="30728">
                  <c:v>0.60508700000000004</c:v>
                </c:pt>
                <c:pt idx="30729">
                  <c:v>0.60607900000000003</c:v>
                </c:pt>
                <c:pt idx="30730">
                  <c:v>0.60732799999999998</c:v>
                </c:pt>
                <c:pt idx="30731">
                  <c:v>0.60811999999999999</c:v>
                </c:pt>
                <c:pt idx="30732">
                  <c:v>0.60921499999999995</c:v>
                </c:pt>
                <c:pt idx="30733">
                  <c:v>0.61026599999999998</c:v>
                </c:pt>
                <c:pt idx="30734">
                  <c:v>0.61127100000000001</c:v>
                </c:pt>
                <c:pt idx="30735">
                  <c:v>0.61211400000000005</c:v>
                </c:pt>
                <c:pt idx="30736">
                  <c:v>0.61314400000000002</c:v>
                </c:pt>
                <c:pt idx="30737">
                  <c:v>0.613931</c:v>
                </c:pt>
                <c:pt idx="30738">
                  <c:v>0.61482400000000004</c:v>
                </c:pt>
                <c:pt idx="30739">
                  <c:v>0.61583900000000003</c:v>
                </c:pt>
                <c:pt idx="30740">
                  <c:v>0.61646900000000004</c:v>
                </c:pt>
                <c:pt idx="30741">
                  <c:v>0.61739999999999995</c:v>
                </c:pt>
                <c:pt idx="30742">
                  <c:v>0.61798900000000001</c:v>
                </c:pt>
                <c:pt idx="30743">
                  <c:v>0.618973</c:v>
                </c:pt>
                <c:pt idx="30744">
                  <c:v>0.61963000000000001</c:v>
                </c:pt>
                <c:pt idx="30745">
                  <c:v>0.62030300000000005</c:v>
                </c:pt>
                <c:pt idx="30746">
                  <c:v>0.62102199999999996</c:v>
                </c:pt>
                <c:pt idx="30747">
                  <c:v>0.62168500000000004</c:v>
                </c:pt>
                <c:pt idx="30748">
                  <c:v>0.62226000000000004</c:v>
                </c:pt>
                <c:pt idx="30749">
                  <c:v>0.62295999999999996</c:v>
                </c:pt>
                <c:pt idx="30750">
                  <c:v>0.62346500000000005</c:v>
                </c:pt>
                <c:pt idx="30751">
                  <c:v>0.62397000000000002</c:v>
                </c:pt>
                <c:pt idx="30752">
                  <c:v>0.62452399999999997</c:v>
                </c:pt>
                <c:pt idx="30753">
                  <c:v>0.62500999999999995</c:v>
                </c:pt>
                <c:pt idx="30754">
                  <c:v>0.62551599999999996</c:v>
                </c:pt>
                <c:pt idx="30755">
                  <c:v>0.62616499999999997</c:v>
                </c:pt>
                <c:pt idx="30756">
                  <c:v>0.62633000000000005</c:v>
                </c:pt>
                <c:pt idx="30757">
                  <c:v>0.62678500000000004</c:v>
                </c:pt>
                <c:pt idx="30758">
                  <c:v>0.62720100000000001</c:v>
                </c:pt>
                <c:pt idx="30759">
                  <c:v>0.62733499999999998</c:v>
                </c:pt>
                <c:pt idx="30760">
                  <c:v>0.62794700000000003</c:v>
                </c:pt>
                <c:pt idx="30761">
                  <c:v>0.62776600000000005</c:v>
                </c:pt>
                <c:pt idx="30762">
                  <c:v>0.62815799999999999</c:v>
                </c:pt>
                <c:pt idx="30763">
                  <c:v>0.62844500000000003</c:v>
                </c:pt>
                <c:pt idx="30764">
                  <c:v>0.62833399999999995</c:v>
                </c:pt>
                <c:pt idx="30765">
                  <c:v>0.62880000000000003</c:v>
                </c:pt>
                <c:pt idx="30766">
                  <c:v>0.62869200000000003</c:v>
                </c:pt>
                <c:pt idx="30767">
                  <c:v>0.62866699999999998</c:v>
                </c:pt>
                <c:pt idx="30768">
                  <c:v>0.62866999999999995</c:v>
                </c:pt>
                <c:pt idx="30769">
                  <c:v>0.62857700000000005</c:v>
                </c:pt>
                <c:pt idx="30770">
                  <c:v>0.62851699999999999</c:v>
                </c:pt>
                <c:pt idx="30771">
                  <c:v>0.62804199999999999</c:v>
                </c:pt>
                <c:pt idx="30772">
                  <c:v>0.62769299999999995</c:v>
                </c:pt>
                <c:pt idx="30773">
                  <c:v>0.62742699999999996</c:v>
                </c:pt>
                <c:pt idx="30774">
                  <c:v>0.62706600000000001</c:v>
                </c:pt>
                <c:pt idx="30775">
                  <c:v>0.62632500000000002</c:v>
                </c:pt>
                <c:pt idx="30776">
                  <c:v>0.62599199999999999</c:v>
                </c:pt>
                <c:pt idx="30777">
                  <c:v>0.62548700000000002</c:v>
                </c:pt>
                <c:pt idx="30778">
                  <c:v>0.62455700000000003</c:v>
                </c:pt>
                <c:pt idx="30779">
                  <c:v>0.62397800000000003</c:v>
                </c:pt>
                <c:pt idx="30780">
                  <c:v>0.62315600000000004</c:v>
                </c:pt>
                <c:pt idx="30781">
                  <c:v>0.62250000000000005</c:v>
                </c:pt>
                <c:pt idx="30782">
                  <c:v>0.62145300000000003</c:v>
                </c:pt>
                <c:pt idx="30783">
                  <c:v>0.62050899999999998</c:v>
                </c:pt>
                <c:pt idx="30784">
                  <c:v>0.61957600000000002</c:v>
                </c:pt>
                <c:pt idx="30785">
                  <c:v>0.61838300000000002</c:v>
                </c:pt>
                <c:pt idx="30786">
                  <c:v>0.617232</c:v>
                </c:pt>
                <c:pt idx="30787">
                  <c:v>0.61602500000000004</c:v>
                </c:pt>
                <c:pt idx="30788">
                  <c:v>0.61469099999999999</c:v>
                </c:pt>
                <c:pt idx="30789">
                  <c:v>0.61316999999999999</c:v>
                </c:pt>
                <c:pt idx="30790">
                  <c:v>0.61168100000000003</c:v>
                </c:pt>
                <c:pt idx="30791">
                  <c:v>0.61007900000000004</c:v>
                </c:pt>
                <c:pt idx="30792">
                  <c:v>0.60831100000000005</c:v>
                </c:pt>
                <c:pt idx="30793">
                  <c:v>0.60665599999999997</c:v>
                </c:pt>
                <c:pt idx="30794">
                  <c:v>0.60464899999999999</c:v>
                </c:pt>
                <c:pt idx="30795">
                  <c:v>0.60282899999999995</c:v>
                </c:pt>
                <c:pt idx="30796">
                  <c:v>0.60066600000000003</c:v>
                </c:pt>
                <c:pt idx="30797">
                  <c:v>0.59846699999999997</c:v>
                </c:pt>
                <c:pt idx="30798">
                  <c:v>0.59630099999999997</c:v>
                </c:pt>
                <c:pt idx="30799">
                  <c:v>0.59389899999999995</c:v>
                </c:pt>
                <c:pt idx="30800">
                  <c:v>0.59160999999999997</c:v>
                </c:pt>
                <c:pt idx="30801">
                  <c:v>0.58906899999999995</c:v>
                </c:pt>
                <c:pt idx="30802">
                  <c:v>0.58651699999999996</c:v>
                </c:pt>
                <c:pt idx="30803">
                  <c:v>0.58383700000000005</c:v>
                </c:pt>
                <c:pt idx="30804">
                  <c:v>0.58099800000000001</c:v>
                </c:pt>
                <c:pt idx="30805">
                  <c:v>0.57838800000000001</c:v>
                </c:pt>
                <c:pt idx="30806">
                  <c:v>0.57529600000000003</c:v>
                </c:pt>
                <c:pt idx="30807">
                  <c:v>0.57233299999999998</c:v>
                </c:pt>
                <c:pt idx="30808">
                  <c:v>0.56903800000000004</c:v>
                </c:pt>
                <c:pt idx="30809">
                  <c:v>0.56603599999999998</c:v>
                </c:pt>
                <c:pt idx="30810">
                  <c:v>0.56266899999999997</c:v>
                </c:pt>
                <c:pt idx="30811">
                  <c:v>0.55928599999999995</c:v>
                </c:pt>
                <c:pt idx="30812">
                  <c:v>0.555643</c:v>
                </c:pt>
                <c:pt idx="30813">
                  <c:v>0.55213500000000004</c:v>
                </c:pt>
                <c:pt idx="30814">
                  <c:v>0.54843600000000003</c:v>
                </c:pt>
                <c:pt idx="30815">
                  <c:v>0.54468499999999997</c:v>
                </c:pt>
                <c:pt idx="30816">
                  <c:v>0.54060900000000001</c:v>
                </c:pt>
                <c:pt idx="30817">
                  <c:v>0.53676000000000001</c:v>
                </c:pt>
                <c:pt idx="30818">
                  <c:v>0.53254699999999999</c:v>
                </c:pt>
                <c:pt idx="30819">
                  <c:v>0.52843099999999998</c:v>
                </c:pt>
                <c:pt idx="30820">
                  <c:v>0.52405199999999996</c:v>
                </c:pt>
                <c:pt idx="30821">
                  <c:v>0.51974699999999996</c:v>
                </c:pt>
                <c:pt idx="30822">
                  <c:v>0.51522800000000002</c:v>
                </c:pt>
                <c:pt idx="30823">
                  <c:v>0.51086399999999998</c:v>
                </c:pt>
                <c:pt idx="30824">
                  <c:v>0.50612000000000001</c:v>
                </c:pt>
                <c:pt idx="30825">
                  <c:v>0.50165000000000004</c:v>
                </c:pt>
                <c:pt idx="30826">
                  <c:v>0.49668000000000001</c:v>
                </c:pt>
                <c:pt idx="30827">
                  <c:v>0.49174699999999999</c:v>
                </c:pt>
                <c:pt idx="30828">
                  <c:v>0.48686800000000002</c:v>
                </c:pt>
                <c:pt idx="30829">
                  <c:v>0.48183500000000001</c:v>
                </c:pt>
                <c:pt idx="30830">
                  <c:v>0.47666199999999997</c:v>
                </c:pt>
                <c:pt idx="30831">
                  <c:v>0.471383</c:v>
                </c:pt>
                <c:pt idx="30832">
                  <c:v>0.46608300000000003</c:v>
                </c:pt>
                <c:pt idx="30833">
                  <c:v>0.46063599999999999</c:v>
                </c:pt>
                <c:pt idx="30834">
                  <c:v>0.45514199999999999</c:v>
                </c:pt>
                <c:pt idx="30835">
                  <c:v>0.44962800000000003</c:v>
                </c:pt>
                <c:pt idx="30836">
                  <c:v>0.44404500000000002</c:v>
                </c:pt>
                <c:pt idx="30837">
                  <c:v>0.43817800000000001</c:v>
                </c:pt>
                <c:pt idx="30838">
                  <c:v>0.43252200000000002</c:v>
                </c:pt>
                <c:pt idx="30839">
                  <c:v>0.42650399999999999</c:v>
                </c:pt>
                <c:pt idx="30840">
                  <c:v>0.42080000000000001</c:v>
                </c:pt>
                <c:pt idx="30841">
                  <c:v>0.414495</c:v>
                </c:pt>
                <c:pt idx="30842">
                  <c:v>0.40855999999999998</c:v>
                </c:pt>
                <c:pt idx="30843">
                  <c:v>0.40234700000000001</c:v>
                </c:pt>
                <c:pt idx="30844">
                  <c:v>0.39613900000000002</c:v>
                </c:pt>
                <c:pt idx="30845">
                  <c:v>0.38990200000000003</c:v>
                </c:pt>
                <c:pt idx="30846">
                  <c:v>0.38347900000000001</c:v>
                </c:pt>
                <c:pt idx="30847">
                  <c:v>0.37704399999999999</c:v>
                </c:pt>
                <c:pt idx="30848">
                  <c:v>0.37054300000000001</c:v>
                </c:pt>
                <c:pt idx="30849">
                  <c:v>0.36419400000000002</c:v>
                </c:pt>
                <c:pt idx="30850">
                  <c:v>0.35759999999999997</c:v>
                </c:pt>
                <c:pt idx="30851">
                  <c:v>0.35098400000000002</c:v>
                </c:pt>
                <c:pt idx="30852">
                  <c:v>0.34433799999999998</c:v>
                </c:pt>
                <c:pt idx="30853">
                  <c:v>0.337613</c:v>
                </c:pt>
                <c:pt idx="30854">
                  <c:v>0.33095799999999997</c:v>
                </c:pt>
                <c:pt idx="30855">
                  <c:v>0.32410699999999998</c:v>
                </c:pt>
                <c:pt idx="30856">
                  <c:v>0.31737799999999999</c:v>
                </c:pt>
                <c:pt idx="30857">
                  <c:v>0.31050899999999998</c:v>
                </c:pt>
                <c:pt idx="30858">
                  <c:v>0.30349599999999999</c:v>
                </c:pt>
                <c:pt idx="30859">
                  <c:v>0.29659000000000002</c:v>
                </c:pt>
                <c:pt idx="30860">
                  <c:v>0.289711</c:v>
                </c:pt>
                <c:pt idx="30861">
                  <c:v>0.28282299999999999</c:v>
                </c:pt>
                <c:pt idx="30862">
                  <c:v>0.27571800000000002</c:v>
                </c:pt>
                <c:pt idx="30863">
                  <c:v>0.26877800000000002</c:v>
                </c:pt>
                <c:pt idx="30864">
                  <c:v>0.26169399999999998</c:v>
                </c:pt>
                <c:pt idx="30865">
                  <c:v>0.25492799999999999</c:v>
                </c:pt>
                <c:pt idx="30866">
                  <c:v>0.24764700000000001</c:v>
                </c:pt>
                <c:pt idx="30867">
                  <c:v>0.24074300000000001</c:v>
                </c:pt>
                <c:pt idx="30868">
                  <c:v>0.23364299999999999</c:v>
                </c:pt>
                <c:pt idx="30869">
                  <c:v>0.22629299999999999</c:v>
                </c:pt>
                <c:pt idx="30870">
                  <c:v>0.219416</c:v>
                </c:pt>
                <c:pt idx="30871">
                  <c:v>0.21226700000000001</c:v>
                </c:pt>
                <c:pt idx="30872">
                  <c:v>0.20528299999999999</c:v>
                </c:pt>
                <c:pt idx="30873">
                  <c:v>0.19805200000000001</c:v>
                </c:pt>
                <c:pt idx="30874">
                  <c:v>0.19122</c:v>
                </c:pt>
                <c:pt idx="30875">
                  <c:v>0.184227</c:v>
                </c:pt>
                <c:pt idx="30876">
                  <c:v>0.17722099999999999</c:v>
                </c:pt>
                <c:pt idx="30877">
                  <c:v>0.17019999999999999</c:v>
                </c:pt>
                <c:pt idx="30878">
                  <c:v>0.16330800000000001</c:v>
                </c:pt>
                <c:pt idx="30879">
                  <c:v>0.15634799999999999</c:v>
                </c:pt>
                <c:pt idx="30880">
                  <c:v>0.14935599999999999</c:v>
                </c:pt>
                <c:pt idx="30881">
                  <c:v>0.14249400000000001</c:v>
                </c:pt>
                <c:pt idx="30882">
                  <c:v>0.13569100000000001</c:v>
                </c:pt>
                <c:pt idx="30883">
                  <c:v>0.128798</c:v>
                </c:pt>
                <c:pt idx="30884">
                  <c:v>0.12188400000000001</c:v>
                </c:pt>
                <c:pt idx="30885">
                  <c:v>0.115162</c:v>
                </c:pt>
                <c:pt idx="30886">
                  <c:v>0.108555</c:v>
                </c:pt>
                <c:pt idx="30887">
                  <c:v>0.10161000000000001</c:v>
                </c:pt>
                <c:pt idx="30888">
                  <c:v>9.5206399999999997E-2</c:v>
                </c:pt>
                <c:pt idx="30889">
                  <c:v>8.8610400000000006E-2</c:v>
                </c:pt>
                <c:pt idx="30890">
                  <c:v>8.1977400000000006E-2</c:v>
                </c:pt>
                <c:pt idx="30891">
                  <c:v>7.5613200000000005E-2</c:v>
                </c:pt>
                <c:pt idx="30892">
                  <c:v>6.9063299999999994E-2</c:v>
                </c:pt>
                <c:pt idx="30893">
                  <c:v>6.2783400000000003E-2</c:v>
                </c:pt>
                <c:pt idx="30894">
                  <c:v>5.6372499999999999E-2</c:v>
                </c:pt>
                <c:pt idx="30895">
                  <c:v>5.0147600000000001E-2</c:v>
                </c:pt>
                <c:pt idx="30896">
                  <c:v>4.3916999999999998E-2</c:v>
                </c:pt>
                <c:pt idx="30897">
                  <c:v>3.7768900000000001E-2</c:v>
                </c:pt>
                <c:pt idx="30898">
                  <c:v>3.1704299999999998E-2</c:v>
                </c:pt>
                <c:pt idx="30899">
                  <c:v>2.5549499999999999E-2</c:v>
                </c:pt>
                <c:pt idx="30900">
                  <c:v>1.9680900000000001E-2</c:v>
                </c:pt>
                <c:pt idx="30901">
                  <c:v>1.3643799999999999E-2</c:v>
                </c:pt>
                <c:pt idx="30902">
                  <c:v>7.9905700000000007E-3</c:v>
                </c:pt>
                <c:pt idx="30903">
                  <c:v>2.1573899999999999E-3</c:v>
                </c:pt>
                <c:pt idx="30904">
                  <c:v>-3.63912E-3</c:v>
                </c:pt>
                <c:pt idx="30905">
                  <c:v>-9.0784300000000002E-3</c:v>
                </c:pt>
                <c:pt idx="30906">
                  <c:v>-1.4732800000000001E-2</c:v>
                </c:pt>
                <c:pt idx="30907">
                  <c:v>-2.02262E-2</c:v>
                </c:pt>
                <c:pt idx="30908">
                  <c:v>-2.5545999999999999E-2</c:v>
                </c:pt>
                <c:pt idx="30909">
                  <c:v>-3.1096599999999999E-2</c:v>
                </c:pt>
                <c:pt idx="30910">
                  <c:v>-3.6384600000000003E-2</c:v>
                </c:pt>
                <c:pt idx="30911">
                  <c:v>-4.1612200000000002E-2</c:v>
                </c:pt>
                <c:pt idx="30912">
                  <c:v>-4.6841000000000001E-2</c:v>
                </c:pt>
                <c:pt idx="30913">
                  <c:v>-5.1866900000000001E-2</c:v>
                </c:pt>
                <c:pt idx="30914">
                  <c:v>-5.6764299999999997E-2</c:v>
                </c:pt>
                <c:pt idx="30915">
                  <c:v>-6.1801599999999998E-2</c:v>
                </c:pt>
                <c:pt idx="30916">
                  <c:v>-6.6713800000000004E-2</c:v>
                </c:pt>
                <c:pt idx="30917">
                  <c:v>-7.13723E-2</c:v>
                </c:pt>
                <c:pt idx="30918">
                  <c:v>-7.6156799999999997E-2</c:v>
                </c:pt>
                <c:pt idx="30919">
                  <c:v>-8.0716800000000005E-2</c:v>
                </c:pt>
                <c:pt idx="30920">
                  <c:v>-8.5484500000000005E-2</c:v>
                </c:pt>
                <c:pt idx="30921">
                  <c:v>-8.9829800000000001E-2</c:v>
                </c:pt>
                <c:pt idx="30922">
                  <c:v>-9.4312599999999996E-2</c:v>
                </c:pt>
                <c:pt idx="30923">
                  <c:v>-9.8697499999999994E-2</c:v>
                </c:pt>
                <c:pt idx="30924">
                  <c:v>-0.10291599999999999</c:v>
                </c:pt>
                <c:pt idx="30925">
                  <c:v>-0.107055</c:v>
                </c:pt>
                <c:pt idx="30926">
                  <c:v>-0.111194</c:v>
                </c:pt>
                <c:pt idx="30927">
                  <c:v>-0.115436</c:v>
                </c:pt>
                <c:pt idx="30928">
                  <c:v>-0.119351</c:v>
                </c:pt>
                <c:pt idx="30929">
                  <c:v>-0.12323099999999999</c:v>
                </c:pt>
                <c:pt idx="30930">
                  <c:v>-0.12697900000000001</c:v>
                </c:pt>
                <c:pt idx="30931">
                  <c:v>-0.13089500000000001</c:v>
                </c:pt>
                <c:pt idx="30932">
                  <c:v>-0.13461400000000001</c:v>
                </c:pt>
                <c:pt idx="30933">
                  <c:v>-0.13819999999999999</c:v>
                </c:pt>
                <c:pt idx="30934">
                  <c:v>-0.141869</c:v>
                </c:pt>
                <c:pt idx="30935">
                  <c:v>-0.14518400000000001</c:v>
                </c:pt>
                <c:pt idx="30936">
                  <c:v>-0.14880099999999999</c:v>
                </c:pt>
                <c:pt idx="30937">
                  <c:v>-0.152225</c:v>
                </c:pt>
                <c:pt idx="30938">
                  <c:v>-0.15571699999999999</c:v>
                </c:pt>
                <c:pt idx="30939">
                  <c:v>-0.158859</c:v>
                </c:pt>
                <c:pt idx="30940">
                  <c:v>-0.16203899999999999</c:v>
                </c:pt>
                <c:pt idx="30941">
                  <c:v>-0.16523399999999999</c:v>
                </c:pt>
                <c:pt idx="30942">
                  <c:v>-0.16837199999999999</c:v>
                </c:pt>
                <c:pt idx="30943">
                  <c:v>-0.17146800000000001</c:v>
                </c:pt>
                <c:pt idx="30944">
                  <c:v>-0.17438500000000001</c:v>
                </c:pt>
                <c:pt idx="30945">
                  <c:v>-0.177145</c:v>
                </c:pt>
                <c:pt idx="30946">
                  <c:v>-0.180063</c:v>
                </c:pt>
                <c:pt idx="30947">
                  <c:v>-0.18290500000000001</c:v>
                </c:pt>
                <c:pt idx="30948">
                  <c:v>-0.18575</c:v>
                </c:pt>
                <c:pt idx="30949">
                  <c:v>-0.18839700000000001</c:v>
                </c:pt>
                <c:pt idx="30950">
                  <c:v>-0.19099099999999999</c:v>
                </c:pt>
                <c:pt idx="30951">
                  <c:v>-0.19364300000000001</c:v>
                </c:pt>
                <c:pt idx="30952">
                  <c:v>-0.19617299999999999</c:v>
                </c:pt>
                <c:pt idx="30953">
                  <c:v>-0.198798</c:v>
                </c:pt>
                <c:pt idx="30954">
                  <c:v>-0.201262</c:v>
                </c:pt>
                <c:pt idx="30955">
                  <c:v>-0.203735</c:v>
                </c:pt>
                <c:pt idx="30956">
                  <c:v>-0.20596</c:v>
                </c:pt>
                <c:pt idx="30957">
                  <c:v>-0.20851</c:v>
                </c:pt>
                <c:pt idx="30958">
                  <c:v>-0.21081</c:v>
                </c:pt>
                <c:pt idx="30959">
                  <c:v>-0.213119</c:v>
                </c:pt>
                <c:pt idx="30960">
                  <c:v>-0.21545900000000001</c:v>
                </c:pt>
                <c:pt idx="30961">
                  <c:v>-0.21754899999999999</c:v>
                </c:pt>
                <c:pt idx="30962">
                  <c:v>-0.21990299999999999</c:v>
                </c:pt>
                <c:pt idx="30963">
                  <c:v>-0.221888</c:v>
                </c:pt>
                <c:pt idx="30964">
                  <c:v>-0.224277</c:v>
                </c:pt>
                <c:pt idx="30965">
                  <c:v>-0.22634299999999999</c:v>
                </c:pt>
                <c:pt idx="30966">
                  <c:v>-0.22842499999999999</c:v>
                </c:pt>
                <c:pt idx="30967">
                  <c:v>-0.230491</c:v>
                </c:pt>
                <c:pt idx="30968">
                  <c:v>-0.23247799999999999</c:v>
                </c:pt>
                <c:pt idx="30969">
                  <c:v>-0.23460900000000001</c:v>
                </c:pt>
                <c:pt idx="30970">
                  <c:v>-0.23649800000000001</c:v>
                </c:pt>
                <c:pt idx="30971">
                  <c:v>-0.238561</c:v>
                </c:pt>
                <c:pt idx="30972">
                  <c:v>-0.24044199999999999</c:v>
                </c:pt>
                <c:pt idx="30973">
                  <c:v>-0.242476</c:v>
                </c:pt>
                <c:pt idx="30974">
                  <c:v>-0.24440999999999999</c:v>
                </c:pt>
                <c:pt idx="30975">
                  <c:v>-0.246283</c:v>
                </c:pt>
                <c:pt idx="30976">
                  <c:v>-0.24834500000000001</c:v>
                </c:pt>
                <c:pt idx="30977">
                  <c:v>-0.24998699999999999</c:v>
                </c:pt>
                <c:pt idx="30978">
                  <c:v>-0.25207099999999999</c:v>
                </c:pt>
                <c:pt idx="30979">
                  <c:v>-0.25387700000000002</c:v>
                </c:pt>
                <c:pt idx="30980">
                  <c:v>-0.25588</c:v>
                </c:pt>
                <c:pt idx="30981">
                  <c:v>-0.25760499999999997</c:v>
                </c:pt>
                <c:pt idx="30982">
                  <c:v>-0.25954100000000002</c:v>
                </c:pt>
                <c:pt idx="30983">
                  <c:v>-0.26132899999999998</c:v>
                </c:pt>
                <c:pt idx="30984">
                  <c:v>-0.26320300000000002</c:v>
                </c:pt>
                <c:pt idx="30985">
                  <c:v>-0.26515100000000003</c:v>
                </c:pt>
                <c:pt idx="30986">
                  <c:v>-0.26682699999999998</c:v>
                </c:pt>
                <c:pt idx="30987">
                  <c:v>-0.26894600000000002</c:v>
                </c:pt>
                <c:pt idx="30988">
                  <c:v>-0.27064199999999999</c:v>
                </c:pt>
                <c:pt idx="30989">
                  <c:v>-0.27254600000000001</c:v>
                </c:pt>
                <c:pt idx="30990">
                  <c:v>-0.27437099999999998</c:v>
                </c:pt>
                <c:pt idx="30991">
                  <c:v>-0.27633600000000003</c:v>
                </c:pt>
                <c:pt idx="30992">
                  <c:v>-0.27823999999999999</c:v>
                </c:pt>
                <c:pt idx="30993">
                  <c:v>-0.28005099999999999</c:v>
                </c:pt>
                <c:pt idx="30994">
                  <c:v>-0.28189599999999998</c:v>
                </c:pt>
                <c:pt idx="30995">
                  <c:v>-0.283779</c:v>
                </c:pt>
                <c:pt idx="30996">
                  <c:v>-0.285611</c:v>
                </c:pt>
                <c:pt idx="30997">
                  <c:v>-0.287522</c:v>
                </c:pt>
                <c:pt idx="30998">
                  <c:v>-0.28938700000000001</c:v>
                </c:pt>
                <c:pt idx="30999">
                  <c:v>-0.29128100000000001</c:v>
                </c:pt>
                <c:pt idx="31000">
                  <c:v>-0.29313</c:v>
                </c:pt>
                <c:pt idx="31001">
                  <c:v>-0.29497099999999998</c:v>
                </c:pt>
                <c:pt idx="31002">
                  <c:v>-0.29685499999999998</c:v>
                </c:pt>
                <c:pt idx="31003">
                  <c:v>-0.29869899999999999</c:v>
                </c:pt>
                <c:pt idx="31004">
                  <c:v>-0.30058600000000002</c:v>
                </c:pt>
                <c:pt idx="31005">
                  <c:v>-0.302232</c:v>
                </c:pt>
                <c:pt idx="31006">
                  <c:v>-0.30419200000000002</c:v>
                </c:pt>
                <c:pt idx="31007">
                  <c:v>-0.30604599999999998</c:v>
                </c:pt>
                <c:pt idx="31008">
                  <c:v>-0.30802099999999999</c:v>
                </c:pt>
                <c:pt idx="31009">
                  <c:v>-0.30984400000000001</c:v>
                </c:pt>
                <c:pt idx="31010">
                  <c:v>-0.31180799999999997</c:v>
                </c:pt>
                <c:pt idx="31011">
                  <c:v>-0.31353799999999998</c:v>
                </c:pt>
                <c:pt idx="31012">
                  <c:v>-0.31536399999999998</c:v>
                </c:pt>
                <c:pt idx="31013">
                  <c:v>-0.31728499999999998</c:v>
                </c:pt>
                <c:pt idx="31014">
                  <c:v>-0.31917699999999999</c:v>
                </c:pt>
                <c:pt idx="31015">
                  <c:v>-0.32105299999999998</c:v>
                </c:pt>
                <c:pt idx="31016">
                  <c:v>-0.32272600000000001</c:v>
                </c:pt>
                <c:pt idx="31017">
                  <c:v>-0.32462200000000002</c:v>
                </c:pt>
                <c:pt idx="31018">
                  <c:v>-0.32650000000000001</c:v>
                </c:pt>
                <c:pt idx="31019">
                  <c:v>-0.32829900000000001</c:v>
                </c:pt>
                <c:pt idx="31020">
                  <c:v>-0.33013399999999998</c:v>
                </c:pt>
                <c:pt idx="31021">
                  <c:v>-0.33203100000000002</c:v>
                </c:pt>
                <c:pt idx="31022">
                  <c:v>-0.333648</c:v>
                </c:pt>
                <c:pt idx="31023">
                  <c:v>-0.33545399999999997</c:v>
                </c:pt>
                <c:pt idx="31024">
                  <c:v>-0.33705499999999999</c:v>
                </c:pt>
                <c:pt idx="31025">
                  <c:v>-0.33893899999999999</c:v>
                </c:pt>
                <c:pt idx="31026">
                  <c:v>-0.340609</c:v>
                </c:pt>
                <c:pt idx="31027">
                  <c:v>-0.34231800000000001</c:v>
                </c:pt>
                <c:pt idx="31028">
                  <c:v>-0.34398000000000001</c:v>
                </c:pt>
                <c:pt idx="31029">
                  <c:v>-0.34554099999999999</c:v>
                </c:pt>
                <c:pt idx="31030">
                  <c:v>-0.34726600000000002</c:v>
                </c:pt>
                <c:pt idx="31031">
                  <c:v>-0.34897800000000001</c:v>
                </c:pt>
                <c:pt idx="31032">
                  <c:v>-0.35067999999999999</c:v>
                </c:pt>
                <c:pt idx="31033">
                  <c:v>-0.352072</c:v>
                </c:pt>
                <c:pt idx="31034">
                  <c:v>-0.353744</c:v>
                </c:pt>
                <c:pt idx="31035">
                  <c:v>-0.35520499999999999</c:v>
                </c:pt>
                <c:pt idx="31036">
                  <c:v>-0.35680000000000001</c:v>
                </c:pt>
                <c:pt idx="31037">
                  <c:v>-0.35828199999999999</c:v>
                </c:pt>
                <c:pt idx="31038">
                  <c:v>-0.35969000000000001</c:v>
                </c:pt>
                <c:pt idx="31039">
                  <c:v>-0.36104399999999998</c:v>
                </c:pt>
                <c:pt idx="31040">
                  <c:v>-0.36233399999999999</c:v>
                </c:pt>
                <c:pt idx="31041">
                  <c:v>-0.36386800000000002</c:v>
                </c:pt>
                <c:pt idx="31042">
                  <c:v>-0.36508099999999999</c:v>
                </c:pt>
                <c:pt idx="31043">
                  <c:v>-0.36644199999999999</c:v>
                </c:pt>
                <c:pt idx="31044">
                  <c:v>-0.36749700000000002</c:v>
                </c:pt>
                <c:pt idx="31045">
                  <c:v>-0.36870599999999998</c:v>
                </c:pt>
                <c:pt idx="31046">
                  <c:v>-0.369973</c:v>
                </c:pt>
                <c:pt idx="31047">
                  <c:v>-0.37101200000000001</c:v>
                </c:pt>
                <c:pt idx="31048">
                  <c:v>-0.37223600000000001</c:v>
                </c:pt>
                <c:pt idx="31049">
                  <c:v>-0.373027</c:v>
                </c:pt>
                <c:pt idx="31050">
                  <c:v>-0.374218</c:v>
                </c:pt>
                <c:pt idx="31051">
                  <c:v>-0.37497999999999998</c:v>
                </c:pt>
                <c:pt idx="31052">
                  <c:v>-0.37589699999999998</c:v>
                </c:pt>
                <c:pt idx="31053">
                  <c:v>-0.37687799999999999</c:v>
                </c:pt>
                <c:pt idx="31054">
                  <c:v>-0.37769200000000003</c:v>
                </c:pt>
                <c:pt idx="31055">
                  <c:v>-0.37822800000000001</c:v>
                </c:pt>
                <c:pt idx="31056">
                  <c:v>-0.37884699999999999</c:v>
                </c:pt>
                <c:pt idx="31057">
                  <c:v>-0.37959100000000001</c:v>
                </c:pt>
                <c:pt idx="31058">
                  <c:v>-0.38030399999999998</c:v>
                </c:pt>
                <c:pt idx="31059">
                  <c:v>-0.380832</c:v>
                </c:pt>
                <c:pt idx="31060">
                  <c:v>-0.38131199999999998</c:v>
                </c:pt>
                <c:pt idx="31061">
                  <c:v>-0.381689</c:v>
                </c:pt>
                <c:pt idx="31062">
                  <c:v>-0.38228299999999998</c:v>
                </c:pt>
                <c:pt idx="31063">
                  <c:v>-0.38254500000000002</c:v>
                </c:pt>
                <c:pt idx="31064">
                  <c:v>-0.38296599999999997</c:v>
                </c:pt>
                <c:pt idx="31065">
                  <c:v>-0.38317200000000001</c:v>
                </c:pt>
                <c:pt idx="31066">
                  <c:v>-0.38322099999999998</c:v>
                </c:pt>
                <c:pt idx="31067">
                  <c:v>-0.38339099999999998</c:v>
                </c:pt>
                <c:pt idx="31068">
                  <c:v>-0.383544</c:v>
                </c:pt>
                <c:pt idx="31069">
                  <c:v>-0.38375399999999998</c:v>
                </c:pt>
                <c:pt idx="31070">
                  <c:v>-0.38367600000000002</c:v>
                </c:pt>
                <c:pt idx="31071">
                  <c:v>-0.38350800000000002</c:v>
                </c:pt>
                <c:pt idx="31072">
                  <c:v>-0.38340099999999999</c:v>
                </c:pt>
                <c:pt idx="31073">
                  <c:v>-0.38330500000000001</c:v>
                </c:pt>
                <c:pt idx="31074">
                  <c:v>-0.38314599999999999</c:v>
                </c:pt>
                <c:pt idx="31075">
                  <c:v>-0.38288800000000001</c:v>
                </c:pt>
                <c:pt idx="31076">
                  <c:v>-0.38247799999999998</c:v>
                </c:pt>
                <c:pt idx="31077">
                  <c:v>-0.38197399999999998</c:v>
                </c:pt>
                <c:pt idx="31078">
                  <c:v>-0.38162800000000002</c:v>
                </c:pt>
                <c:pt idx="31079">
                  <c:v>-0.38127299999999997</c:v>
                </c:pt>
                <c:pt idx="31080">
                  <c:v>-0.38060100000000002</c:v>
                </c:pt>
                <c:pt idx="31081">
                  <c:v>-0.38015300000000002</c:v>
                </c:pt>
                <c:pt idx="31082">
                  <c:v>-0.37946200000000002</c:v>
                </c:pt>
                <c:pt idx="31083">
                  <c:v>-0.37886799999999998</c:v>
                </c:pt>
                <c:pt idx="31084">
                  <c:v>-0.378054</c:v>
                </c:pt>
                <c:pt idx="31085">
                  <c:v>-0.37734200000000001</c:v>
                </c:pt>
                <c:pt idx="31086">
                  <c:v>-0.37657499999999999</c:v>
                </c:pt>
                <c:pt idx="31087">
                  <c:v>-0.37562499999999999</c:v>
                </c:pt>
                <c:pt idx="31088">
                  <c:v>-0.37465300000000001</c:v>
                </c:pt>
                <c:pt idx="31089">
                  <c:v>-0.373753</c:v>
                </c:pt>
                <c:pt idx="31090">
                  <c:v>-0.37270799999999998</c:v>
                </c:pt>
                <c:pt idx="31091">
                  <c:v>-0.37168400000000001</c:v>
                </c:pt>
                <c:pt idx="31092">
                  <c:v>-0.37060799999999999</c:v>
                </c:pt>
                <c:pt idx="31093">
                  <c:v>-0.36939499999999997</c:v>
                </c:pt>
                <c:pt idx="31094">
                  <c:v>-0.36820700000000001</c:v>
                </c:pt>
                <c:pt idx="31095">
                  <c:v>-0.367033</c:v>
                </c:pt>
                <c:pt idx="31096">
                  <c:v>-0.36591200000000002</c:v>
                </c:pt>
                <c:pt idx="31097">
                  <c:v>-0.36468099999999998</c:v>
                </c:pt>
                <c:pt idx="31098">
                  <c:v>-0.36324299999999998</c:v>
                </c:pt>
                <c:pt idx="31099">
                  <c:v>-0.36191099999999998</c:v>
                </c:pt>
                <c:pt idx="31100">
                  <c:v>-0.36058600000000002</c:v>
                </c:pt>
                <c:pt idx="31101">
                  <c:v>-0.359344</c:v>
                </c:pt>
                <c:pt idx="31102">
                  <c:v>-0.35789900000000002</c:v>
                </c:pt>
                <c:pt idx="31103">
                  <c:v>-0.35641499999999998</c:v>
                </c:pt>
                <c:pt idx="31104">
                  <c:v>-0.35475499999999999</c:v>
                </c:pt>
                <c:pt idx="31105">
                  <c:v>-0.35343599999999997</c:v>
                </c:pt>
                <c:pt idx="31106">
                  <c:v>-0.35170800000000002</c:v>
                </c:pt>
                <c:pt idx="31107">
                  <c:v>-0.35025000000000001</c:v>
                </c:pt>
                <c:pt idx="31108">
                  <c:v>-0.34852100000000003</c:v>
                </c:pt>
                <c:pt idx="31109">
                  <c:v>-0.34684500000000001</c:v>
                </c:pt>
                <c:pt idx="31110">
                  <c:v>-0.34522199999999997</c:v>
                </c:pt>
                <c:pt idx="31111">
                  <c:v>-0.34347299999999997</c:v>
                </c:pt>
                <c:pt idx="31112">
                  <c:v>-0.34183999999999998</c:v>
                </c:pt>
                <c:pt idx="31113">
                  <c:v>-0.34010800000000002</c:v>
                </c:pt>
                <c:pt idx="31114">
                  <c:v>-0.33837299999999998</c:v>
                </c:pt>
                <c:pt idx="31115">
                  <c:v>-0.33646500000000001</c:v>
                </c:pt>
                <c:pt idx="31116">
                  <c:v>-0.33471299999999998</c:v>
                </c:pt>
                <c:pt idx="31117">
                  <c:v>-0.33290199999999998</c:v>
                </c:pt>
                <c:pt idx="31118">
                  <c:v>-0.33109300000000003</c:v>
                </c:pt>
                <c:pt idx="31119">
                  <c:v>-0.32926699999999998</c:v>
                </c:pt>
                <c:pt idx="31120">
                  <c:v>-0.32730300000000001</c:v>
                </c:pt>
                <c:pt idx="31121">
                  <c:v>-0.325382</c:v>
                </c:pt>
                <c:pt idx="31122">
                  <c:v>-0.32350899999999999</c:v>
                </c:pt>
                <c:pt idx="31123">
                  <c:v>-0.32167699999999999</c:v>
                </c:pt>
                <c:pt idx="31124">
                  <c:v>-0.31962200000000002</c:v>
                </c:pt>
                <c:pt idx="31125">
                  <c:v>-0.31765100000000002</c:v>
                </c:pt>
                <c:pt idx="31126">
                  <c:v>-0.31581900000000002</c:v>
                </c:pt>
                <c:pt idx="31127">
                  <c:v>-0.31384600000000001</c:v>
                </c:pt>
                <c:pt idx="31128">
                  <c:v>-0.311886</c:v>
                </c:pt>
                <c:pt idx="31129">
                  <c:v>-0.309778</c:v>
                </c:pt>
                <c:pt idx="31130">
                  <c:v>-0.30795099999999997</c:v>
                </c:pt>
                <c:pt idx="31131">
                  <c:v>-0.30591800000000002</c:v>
                </c:pt>
                <c:pt idx="31132">
                  <c:v>-0.30381200000000003</c:v>
                </c:pt>
                <c:pt idx="31133">
                  <c:v>-0.30173499999999998</c:v>
                </c:pt>
                <c:pt idx="31134">
                  <c:v>-0.29978199999999999</c:v>
                </c:pt>
                <c:pt idx="31135">
                  <c:v>-0.29787200000000003</c:v>
                </c:pt>
                <c:pt idx="31136">
                  <c:v>-0.29572900000000002</c:v>
                </c:pt>
                <c:pt idx="31137">
                  <c:v>-0.29358800000000002</c:v>
                </c:pt>
                <c:pt idx="31138">
                  <c:v>-0.29166999999999998</c:v>
                </c:pt>
                <c:pt idx="31139">
                  <c:v>-0.289599</c:v>
                </c:pt>
                <c:pt idx="31140">
                  <c:v>-0.28743099999999999</c:v>
                </c:pt>
                <c:pt idx="31141">
                  <c:v>-0.28552899999999998</c:v>
                </c:pt>
                <c:pt idx="31142">
                  <c:v>-0.283412</c:v>
                </c:pt>
                <c:pt idx="31143">
                  <c:v>-0.28148499999999999</c:v>
                </c:pt>
                <c:pt idx="31144">
                  <c:v>-0.279138</c:v>
                </c:pt>
                <c:pt idx="31145">
                  <c:v>-0.27727800000000002</c:v>
                </c:pt>
                <c:pt idx="31146">
                  <c:v>-0.27518399999999998</c:v>
                </c:pt>
                <c:pt idx="31147">
                  <c:v>-0.27315299999999998</c:v>
                </c:pt>
                <c:pt idx="31148">
                  <c:v>-0.27101399999999998</c:v>
                </c:pt>
                <c:pt idx="31149">
                  <c:v>-0.26905499999999999</c:v>
                </c:pt>
                <c:pt idx="31150">
                  <c:v>-0.26705299999999998</c:v>
                </c:pt>
                <c:pt idx="31151">
                  <c:v>-0.26513599999999998</c:v>
                </c:pt>
                <c:pt idx="31152">
                  <c:v>-0.26307700000000001</c:v>
                </c:pt>
                <c:pt idx="31153">
                  <c:v>-0.26123000000000002</c:v>
                </c:pt>
                <c:pt idx="31154">
                  <c:v>-0.25914500000000001</c:v>
                </c:pt>
                <c:pt idx="31155">
                  <c:v>-0.257212</c:v>
                </c:pt>
                <c:pt idx="31156">
                  <c:v>-0.25510100000000002</c:v>
                </c:pt>
                <c:pt idx="31157">
                  <c:v>-0.25306299999999998</c:v>
                </c:pt>
                <c:pt idx="31158">
                  <c:v>-0.25124600000000002</c:v>
                </c:pt>
                <c:pt idx="31159">
                  <c:v>-0.24913299999999999</c:v>
                </c:pt>
                <c:pt idx="31160">
                  <c:v>-0.247029</c:v>
                </c:pt>
                <c:pt idx="31161">
                  <c:v>-0.245064</c:v>
                </c:pt>
                <c:pt idx="31162">
                  <c:v>-0.24307500000000001</c:v>
                </c:pt>
                <c:pt idx="31163">
                  <c:v>-0.24124999999999999</c:v>
                </c:pt>
                <c:pt idx="31164">
                  <c:v>-0.23904700000000001</c:v>
                </c:pt>
                <c:pt idx="31165">
                  <c:v>-0.23733199999999999</c:v>
                </c:pt>
                <c:pt idx="31166">
                  <c:v>-0.23528199999999999</c:v>
                </c:pt>
                <c:pt idx="31167">
                  <c:v>-0.233546</c:v>
                </c:pt>
                <c:pt idx="31168">
                  <c:v>-0.231604</c:v>
                </c:pt>
                <c:pt idx="31169">
                  <c:v>-0.22978999999999999</c:v>
                </c:pt>
                <c:pt idx="31170">
                  <c:v>-0.227658</c:v>
                </c:pt>
                <c:pt idx="31171">
                  <c:v>-0.22600300000000001</c:v>
                </c:pt>
                <c:pt idx="31172">
                  <c:v>-0.22400700000000001</c:v>
                </c:pt>
                <c:pt idx="31173">
                  <c:v>-0.22233600000000001</c:v>
                </c:pt>
                <c:pt idx="31174">
                  <c:v>-0.22066</c:v>
                </c:pt>
                <c:pt idx="31175">
                  <c:v>-0.21856300000000001</c:v>
                </c:pt>
                <c:pt idx="31176">
                  <c:v>-0.216666</c:v>
                </c:pt>
                <c:pt idx="31177">
                  <c:v>-0.214807</c:v>
                </c:pt>
                <c:pt idx="31178">
                  <c:v>-0.21307999999999999</c:v>
                </c:pt>
                <c:pt idx="31179">
                  <c:v>-0.21123</c:v>
                </c:pt>
                <c:pt idx="31180">
                  <c:v>-0.20925299999999999</c:v>
                </c:pt>
                <c:pt idx="31181">
                  <c:v>-0.207373</c:v>
                </c:pt>
                <c:pt idx="31182">
                  <c:v>-0.20549500000000001</c:v>
                </c:pt>
                <c:pt idx="31183">
                  <c:v>-0.20363700000000001</c:v>
                </c:pt>
                <c:pt idx="31184">
                  <c:v>-0.20166000000000001</c:v>
                </c:pt>
                <c:pt idx="31185">
                  <c:v>-0.19988700000000001</c:v>
                </c:pt>
                <c:pt idx="31186">
                  <c:v>-0.19805400000000001</c:v>
                </c:pt>
                <c:pt idx="31187">
                  <c:v>-0.19614000000000001</c:v>
                </c:pt>
                <c:pt idx="31188">
                  <c:v>-0.19430700000000001</c:v>
                </c:pt>
                <c:pt idx="31189">
                  <c:v>-0.19245000000000001</c:v>
                </c:pt>
                <c:pt idx="31190">
                  <c:v>-0.190832</c:v>
                </c:pt>
                <c:pt idx="31191">
                  <c:v>-0.18876000000000001</c:v>
                </c:pt>
                <c:pt idx="31192">
                  <c:v>-0.18709400000000001</c:v>
                </c:pt>
                <c:pt idx="31193">
                  <c:v>-0.185165</c:v>
                </c:pt>
                <c:pt idx="31194">
                  <c:v>-0.18332000000000001</c:v>
                </c:pt>
                <c:pt idx="31195">
                  <c:v>-0.181587</c:v>
                </c:pt>
                <c:pt idx="31196">
                  <c:v>-0.17954500000000001</c:v>
                </c:pt>
                <c:pt idx="31197">
                  <c:v>-0.17776500000000001</c:v>
                </c:pt>
                <c:pt idx="31198">
                  <c:v>-0.17577499999999999</c:v>
                </c:pt>
                <c:pt idx="31199">
                  <c:v>-0.17379900000000001</c:v>
                </c:pt>
                <c:pt idx="31200">
                  <c:v>-0.17217499999999999</c:v>
                </c:pt>
                <c:pt idx="31201">
                  <c:v>-0.170316</c:v>
                </c:pt>
                <c:pt idx="31202">
                  <c:v>-0.16819799999999999</c:v>
                </c:pt>
                <c:pt idx="31203">
                  <c:v>-0.16620399999999999</c:v>
                </c:pt>
                <c:pt idx="31204">
                  <c:v>-0.164377</c:v>
                </c:pt>
                <c:pt idx="31205">
                  <c:v>-0.16245599999999999</c:v>
                </c:pt>
                <c:pt idx="31206">
                  <c:v>-0.16042799999999999</c:v>
                </c:pt>
                <c:pt idx="31207">
                  <c:v>-0.15837899999999999</c:v>
                </c:pt>
                <c:pt idx="31208">
                  <c:v>-0.156414</c:v>
                </c:pt>
                <c:pt idx="31209">
                  <c:v>-0.15416299999999999</c:v>
                </c:pt>
                <c:pt idx="31210">
                  <c:v>-0.152225</c:v>
                </c:pt>
                <c:pt idx="31211">
                  <c:v>-0.150031</c:v>
                </c:pt>
                <c:pt idx="31212">
                  <c:v>-0.14804700000000001</c:v>
                </c:pt>
                <c:pt idx="31213">
                  <c:v>-0.145787</c:v>
                </c:pt>
                <c:pt idx="31214">
                  <c:v>-0.14366699999999999</c:v>
                </c:pt>
                <c:pt idx="31215">
                  <c:v>-0.141459</c:v>
                </c:pt>
                <c:pt idx="31216">
                  <c:v>-0.13922799999999999</c:v>
                </c:pt>
                <c:pt idx="31217">
                  <c:v>-0.13708799999999999</c:v>
                </c:pt>
                <c:pt idx="31218">
                  <c:v>-0.13484199999999999</c:v>
                </c:pt>
                <c:pt idx="31219">
                  <c:v>-0.13258800000000001</c:v>
                </c:pt>
                <c:pt idx="31220">
                  <c:v>-0.130381</c:v>
                </c:pt>
                <c:pt idx="31221">
                  <c:v>-0.12803999999999999</c:v>
                </c:pt>
                <c:pt idx="31222">
                  <c:v>-0.125915</c:v>
                </c:pt>
                <c:pt idx="31223">
                  <c:v>-0.12329900000000001</c:v>
                </c:pt>
                <c:pt idx="31224">
                  <c:v>-0.120978</c:v>
                </c:pt>
                <c:pt idx="31225">
                  <c:v>-0.11855499999999999</c:v>
                </c:pt>
                <c:pt idx="31226">
                  <c:v>-0.116094</c:v>
                </c:pt>
                <c:pt idx="31227">
                  <c:v>-0.113704</c:v>
                </c:pt>
                <c:pt idx="31228">
                  <c:v>-0.11128200000000001</c:v>
                </c:pt>
                <c:pt idx="31229">
                  <c:v>-0.10864799999999999</c:v>
                </c:pt>
                <c:pt idx="31230">
                  <c:v>-0.10623100000000001</c:v>
                </c:pt>
                <c:pt idx="31231">
                  <c:v>-0.103754</c:v>
                </c:pt>
                <c:pt idx="31232">
                  <c:v>-0.101231</c:v>
                </c:pt>
                <c:pt idx="31233">
                  <c:v>-9.8746799999999996E-2</c:v>
                </c:pt>
                <c:pt idx="31234">
                  <c:v>-9.6025100000000002E-2</c:v>
                </c:pt>
                <c:pt idx="31235">
                  <c:v>-9.3433500000000003E-2</c:v>
                </c:pt>
                <c:pt idx="31236">
                  <c:v>-9.0595200000000001E-2</c:v>
                </c:pt>
                <c:pt idx="31237">
                  <c:v>-8.8080599999999995E-2</c:v>
                </c:pt>
                <c:pt idx="31238">
                  <c:v>-8.5458300000000001E-2</c:v>
                </c:pt>
                <c:pt idx="31239">
                  <c:v>-8.2540000000000002E-2</c:v>
                </c:pt>
                <c:pt idx="31240">
                  <c:v>-7.9821799999999998E-2</c:v>
                </c:pt>
                <c:pt idx="31241">
                  <c:v>-7.7036499999999994E-2</c:v>
                </c:pt>
                <c:pt idx="31242">
                  <c:v>-7.4399999999999994E-2</c:v>
                </c:pt>
                <c:pt idx="31243">
                  <c:v>-7.1545499999999998E-2</c:v>
                </c:pt>
                <c:pt idx="31244">
                  <c:v>-6.8714899999999995E-2</c:v>
                </c:pt>
                <c:pt idx="31245">
                  <c:v>-6.5879800000000002E-2</c:v>
                </c:pt>
                <c:pt idx="31246">
                  <c:v>-6.2886499999999998E-2</c:v>
                </c:pt>
                <c:pt idx="31247">
                  <c:v>-6.0176E-2</c:v>
                </c:pt>
                <c:pt idx="31248">
                  <c:v>-5.7168999999999998E-2</c:v>
                </c:pt>
                <c:pt idx="31249">
                  <c:v>-5.4320399999999998E-2</c:v>
                </c:pt>
                <c:pt idx="31250">
                  <c:v>-5.1252300000000001E-2</c:v>
                </c:pt>
                <c:pt idx="31251">
                  <c:v>-4.8279299999999997E-2</c:v>
                </c:pt>
                <c:pt idx="31252">
                  <c:v>-4.5318999999999998E-2</c:v>
                </c:pt>
                <c:pt idx="31253">
                  <c:v>-4.2282500000000001E-2</c:v>
                </c:pt>
                <c:pt idx="31254">
                  <c:v>-3.92355E-2</c:v>
                </c:pt>
                <c:pt idx="31255">
                  <c:v>-3.6286800000000001E-2</c:v>
                </c:pt>
                <c:pt idx="31256">
                  <c:v>-3.3225499999999998E-2</c:v>
                </c:pt>
                <c:pt idx="31257">
                  <c:v>-3.0337900000000001E-2</c:v>
                </c:pt>
                <c:pt idx="31258">
                  <c:v>-2.7270900000000001E-2</c:v>
                </c:pt>
                <c:pt idx="31259">
                  <c:v>-2.42496E-2</c:v>
                </c:pt>
                <c:pt idx="31260">
                  <c:v>-2.1272699999999999E-2</c:v>
                </c:pt>
                <c:pt idx="31261">
                  <c:v>-1.8250800000000001E-2</c:v>
                </c:pt>
                <c:pt idx="31262">
                  <c:v>-1.5137400000000001E-2</c:v>
                </c:pt>
                <c:pt idx="31263">
                  <c:v>-1.2103900000000001E-2</c:v>
                </c:pt>
                <c:pt idx="31264">
                  <c:v>-9.0251499999999991E-3</c:v>
                </c:pt>
                <c:pt idx="31265">
                  <c:v>-6.0452600000000002E-3</c:v>
                </c:pt>
                <c:pt idx="31266">
                  <c:v>-2.9686000000000001E-3</c:v>
                </c:pt>
                <c:pt idx="31267">
                  <c:v>1.6345300000000001E-4</c:v>
                </c:pt>
                <c:pt idx="31268">
                  <c:v>3.0500100000000001E-3</c:v>
                </c:pt>
                <c:pt idx="31269">
                  <c:v>6.1014900000000002E-3</c:v>
                </c:pt>
                <c:pt idx="31270">
                  <c:v>9.0848100000000005E-3</c:v>
                </c:pt>
                <c:pt idx="31271">
                  <c:v>1.20439E-2</c:v>
                </c:pt>
                <c:pt idx="31272">
                  <c:v>1.5027799999999999E-2</c:v>
                </c:pt>
                <c:pt idx="31273">
                  <c:v>1.80471E-2</c:v>
                </c:pt>
                <c:pt idx="31274">
                  <c:v>2.1057099999999999E-2</c:v>
                </c:pt>
                <c:pt idx="31275">
                  <c:v>2.40596E-2</c:v>
                </c:pt>
                <c:pt idx="31276">
                  <c:v>2.6874800000000001E-2</c:v>
                </c:pt>
                <c:pt idx="31277">
                  <c:v>2.99479E-2</c:v>
                </c:pt>
                <c:pt idx="31278">
                  <c:v>3.2752999999999997E-2</c:v>
                </c:pt>
                <c:pt idx="31279">
                  <c:v>3.5717100000000002E-2</c:v>
                </c:pt>
                <c:pt idx="31280">
                  <c:v>3.8461099999999998E-2</c:v>
                </c:pt>
                <c:pt idx="31281">
                  <c:v>4.1421899999999998E-2</c:v>
                </c:pt>
                <c:pt idx="31282">
                  <c:v>4.4102200000000001E-2</c:v>
                </c:pt>
                <c:pt idx="31283">
                  <c:v>4.7119599999999998E-2</c:v>
                </c:pt>
                <c:pt idx="31284">
                  <c:v>4.97832E-2</c:v>
                </c:pt>
                <c:pt idx="31285">
                  <c:v>5.2672700000000003E-2</c:v>
                </c:pt>
                <c:pt idx="31286">
                  <c:v>5.5449999999999999E-2</c:v>
                </c:pt>
                <c:pt idx="31287">
                  <c:v>5.8117000000000002E-2</c:v>
                </c:pt>
                <c:pt idx="31288">
                  <c:v>6.0824299999999998E-2</c:v>
                </c:pt>
                <c:pt idx="31289">
                  <c:v>6.3495899999999994E-2</c:v>
                </c:pt>
                <c:pt idx="31290">
                  <c:v>6.62856E-2</c:v>
                </c:pt>
                <c:pt idx="31291">
                  <c:v>6.8713300000000005E-2</c:v>
                </c:pt>
                <c:pt idx="31292">
                  <c:v>7.1208599999999997E-2</c:v>
                </c:pt>
                <c:pt idx="31293">
                  <c:v>7.39234E-2</c:v>
                </c:pt>
                <c:pt idx="31294">
                  <c:v>7.6453999999999994E-2</c:v>
                </c:pt>
                <c:pt idx="31295">
                  <c:v>7.8916899999999998E-2</c:v>
                </c:pt>
                <c:pt idx="31296">
                  <c:v>8.1471500000000002E-2</c:v>
                </c:pt>
                <c:pt idx="31297">
                  <c:v>8.3977200000000002E-2</c:v>
                </c:pt>
                <c:pt idx="31298">
                  <c:v>8.6342600000000005E-2</c:v>
                </c:pt>
                <c:pt idx="31299">
                  <c:v>8.8655999999999999E-2</c:v>
                </c:pt>
                <c:pt idx="31300">
                  <c:v>9.1290700000000002E-2</c:v>
                </c:pt>
                <c:pt idx="31301">
                  <c:v>9.3446399999999999E-2</c:v>
                </c:pt>
                <c:pt idx="31302">
                  <c:v>9.5733499999999999E-2</c:v>
                </c:pt>
                <c:pt idx="31303">
                  <c:v>9.7977099999999998E-2</c:v>
                </c:pt>
                <c:pt idx="31304">
                  <c:v>0.10033300000000001</c:v>
                </c:pt>
                <c:pt idx="31305">
                  <c:v>0.102426</c:v>
                </c:pt>
                <c:pt idx="31306">
                  <c:v>0.104645</c:v>
                </c:pt>
                <c:pt idx="31307">
                  <c:v>0.106713</c:v>
                </c:pt>
                <c:pt idx="31308">
                  <c:v>0.108932</c:v>
                </c:pt>
                <c:pt idx="31309">
                  <c:v>0.11069</c:v>
                </c:pt>
                <c:pt idx="31310">
                  <c:v>0.11294700000000001</c:v>
                </c:pt>
                <c:pt idx="31311">
                  <c:v>0.11483599999999999</c:v>
                </c:pt>
                <c:pt idx="31312">
                  <c:v>0.11677899999999999</c:v>
                </c:pt>
                <c:pt idx="31313">
                  <c:v>0.11867900000000001</c:v>
                </c:pt>
                <c:pt idx="31314">
                  <c:v>0.120502</c:v>
                </c:pt>
                <c:pt idx="31315">
                  <c:v>0.122264</c:v>
                </c:pt>
                <c:pt idx="31316">
                  <c:v>0.124153</c:v>
                </c:pt>
                <c:pt idx="31317">
                  <c:v>0.12577099999999999</c:v>
                </c:pt>
                <c:pt idx="31318">
                  <c:v>0.12768199999999999</c:v>
                </c:pt>
                <c:pt idx="31319">
                  <c:v>0.12922700000000001</c:v>
                </c:pt>
                <c:pt idx="31320">
                  <c:v>0.13086</c:v>
                </c:pt>
                <c:pt idx="31321">
                  <c:v>0.13245499999999999</c:v>
                </c:pt>
                <c:pt idx="31322">
                  <c:v>0.134133</c:v>
                </c:pt>
                <c:pt idx="31323">
                  <c:v>0.13575499999999999</c:v>
                </c:pt>
                <c:pt idx="31324">
                  <c:v>0.137216</c:v>
                </c:pt>
                <c:pt idx="31325">
                  <c:v>0.138684</c:v>
                </c:pt>
                <c:pt idx="31326">
                  <c:v>0.140121</c:v>
                </c:pt>
                <c:pt idx="31327">
                  <c:v>0.14165800000000001</c:v>
                </c:pt>
                <c:pt idx="31328">
                  <c:v>0.143095</c:v>
                </c:pt>
                <c:pt idx="31329">
                  <c:v>0.14449999999999999</c:v>
                </c:pt>
                <c:pt idx="31330">
                  <c:v>0.14580299999999999</c:v>
                </c:pt>
                <c:pt idx="31331">
                  <c:v>0.147004</c:v>
                </c:pt>
                <c:pt idx="31332">
                  <c:v>0.148456</c:v>
                </c:pt>
                <c:pt idx="31333">
                  <c:v>0.14965000000000001</c:v>
                </c:pt>
                <c:pt idx="31334">
                  <c:v>0.150808</c:v>
                </c:pt>
                <c:pt idx="31335">
                  <c:v>0.15199299999999999</c:v>
                </c:pt>
                <c:pt idx="31336">
                  <c:v>0.15306500000000001</c:v>
                </c:pt>
                <c:pt idx="31337">
                  <c:v>0.1542</c:v>
                </c:pt>
                <c:pt idx="31338">
                  <c:v>0.15525800000000001</c:v>
                </c:pt>
                <c:pt idx="31339">
                  <c:v>0.156362</c:v>
                </c:pt>
                <c:pt idx="31340">
                  <c:v>0.157332</c:v>
                </c:pt>
                <c:pt idx="31341">
                  <c:v>0.15835299999999999</c:v>
                </c:pt>
                <c:pt idx="31342">
                  <c:v>0.15926899999999999</c:v>
                </c:pt>
                <c:pt idx="31343">
                  <c:v>0.16033800000000001</c:v>
                </c:pt>
                <c:pt idx="31344">
                  <c:v>0.161167</c:v>
                </c:pt>
                <c:pt idx="31345">
                  <c:v>0.162191</c:v>
                </c:pt>
                <c:pt idx="31346">
                  <c:v>0.16312499999999999</c:v>
                </c:pt>
                <c:pt idx="31347">
                  <c:v>0.16389699999999999</c:v>
                </c:pt>
                <c:pt idx="31348">
                  <c:v>0.164688</c:v>
                </c:pt>
                <c:pt idx="31349">
                  <c:v>0.165605</c:v>
                </c:pt>
                <c:pt idx="31350">
                  <c:v>0.16641800000000001</c:v>
                </c:pt>
                <c:pt idx="31351">
                  <c:v>0.167237</c:v>
                </c:pt>
                <c:pt idx="31352">
                  <c:v>0.16773299999999999</c:v>
                </c:pt>
                <c:pt idx="31353">
                  <c:v>0.16857900000000001</c:v>
                </c:pt>
                <c:pt idx="31354">
                  <c:v>0.16938</c:v>
                </c:pt>
                <c:pt idx="31355">
                  <c:v>0.170043</c:v>
                </c:pt>
                <c:pt idx="31356">
                  <c:v>0.170733</c:v>
                </c:pt>
                <c:pt idx="31357">
                  <c:v>0.171295</c:v>
                </c:pt>
                <c:pt idx="31358">
                  <c:v>0.17197899999999999</c:v>
                </c:pt>
                <c:pt idx="31359">
                  <c:v>0.172679</c:v>
                </c:pt>
                <c:pt idx="31360">
                  <c:v>0.17333200000000001</c:v>
                </c:pt>
                <c:pt idx="31361">
                  <c:v>0.17380200000000001</c:v>
                </c:pt>
                <c:pt idx="31362">
                  <c:v>0.174568</c:v>
                </c:pt>
                <c:pt idx="31363">
                  <c:v>0.17510200000000001</c:v>
                </c:pt>
                <c:pt idx="31364">
                  <c:v>0.175733</c:v>
                </c:pt>
                <c:pt idx="31365">
                  <c:v>0.17649899999999999</c:v>
                </c:pt>
                <c:pt idx="31366">
                  <c:v>0.17710600000000001</c:v>
                </c:pt>
                <c:pt idx="31367">
                  <c:v>0.17776800000000001</c:v>
                </c:pt>
                <c:pt idx="31368">
                  <c:v>0.17824699999999999</c:v>
                </c:pt>
                <c:pt idx="31369">
                  <c:v>0.178784</c:v>
                </c:pt>
                <c:pt idx="31370">
                  <c:v>0.17949300000000001</c:v>
                </c:pt>
                <c:pt idx="31371">
                  <c:v>0.17988699999999999</c:v>
                </c:pt>
                <c:pt idx="31372">
                  <c:v>0.18058199999999999</c:v>
                </c:pt>
                <c:pt idx="31373">
                  <c:v>0.18097299999999999</c:v>
                </c:pt>
                <c:pt idx="31374">
                  <c:v>0.18157799999999999</c:v>
                </c:pt>
                <c:pt idx="31375">
                  <c:v>0.18195500000000001</c:v>
                </c:pt>
                <c:pt idx="31376">
                  <c:v>0.18268899999999999</c:v>
                </c:pt>
                <c:pt idx="31377">
                  <c:v>0.183139</c:v>
                </c:pt>
                <c:pt idx="31378">
                  <c:v>0.18379999999999999</c:v>
                </c:pt>
                <c:pt idx="31379">
                  <c:v>0.184195</c:v>
                </c:pt>
                <c:pt idx="31380">
                  <c:v>0.184835</c:v>
                </c:pt>
                <c:pt idx="31381">
                  <c:v>0.18552199999999999</c:v>
                </c:pt>
                <c:pt idx="31382">
                  <c:v>0.186251</c:v>
                </c:pt>
                <c:pt idx="31383">
                  <c:v>0.18688399999999999</c:v>
                </c:pt>
                <c:pt idx="31384">
                  <c:v>0.18740399999999999</c:v>
                </c:pt>
                <c:pt idx="31385">
                  <c:v>0.188192</c:v>
                </c:pt>
                <c:pt idx="31386">
                  <c:v>0.18872900000000001</c:v>
                </c:pt>
                <c:pt idx="31387">
                  <c:v>0.18945100000000001</c:v>
                </c:pt>
                <c:pt idx="31388">
                  <c:v>0.190023</c:v>
                </c:pt>
                <c:pt idx="31389">
                  <c:v>0.19064999999999999</c:v>
                </c:pt>
                <c:pt idx="31390">
                  <c:v>0.191526</c:v>
                </c:pt>
                <c:pt idx="31391">
                  <c:v>0.19186600000000001</c:v>
                </c:pt>
                <c:pt idx="31392">
                  <c:v>0.192769</c:v>
                </c:pt>
                <c:pt idx="31393">
                  <c:v>0.193436</c:v>
                </c:pt>
                <c:pt idx="31394">
                  <c:v>0.19423799999999999</c:v>
                </c:pt>
                <c:pt idx="31395">
                  <c:v>0.19475700000000001</c:v>
                </c:pt>
                <c:pt idx="31396">
                  <c:v>0.195493</c:v>
                </c:pt>
                <c:pt idx="31397">
                  <c:v>0.19628499999999999</c:v>
                </c:pt>
                <c:pt idx="31398">
                  <c:v>0.19705500000000001</c:v>
                </c:pt>
                <c:pt idx="31399">
                  <c:v>0.19774900000000001</c:v>
                </c:pt>
                <c:pt idx="31400">
                  <c:v>0.19844800000000001</c:v>
                </c:pt>
                <c:pt idx="31401">
                  <c:v>0.19922899999999999</c:v>
                </c:pt>
                <c:pt idx="31402">
                  <c:v>0.20009399999999999</c:v>
                </c:pt>
                <c:pt idx="31403">
                  <c:v>0.20092399999999999</c:v>
                </c:pt>
                <c:pt idx="31404">
                  <c:v>0.201762</c:v>
                </c:pt>
                <c:pt idx="31405">
                  <c:v>0.202566</c:v>
                </c:pt>
                <c:pt idx="31406">
                  <c:v>0.20335900000000001</c:v>
                </c:pt>
                <c:pt idx="31407">
                  <c:v>0.20421500000000001</c:v>
                </c:pt>
                <c:pt idx="31408">
                  <c:v>0.20508899999999999</c:v>
                </c:pt>
                <c:pt idx="31409">
                  <c:v>0.20589499999999999</c:v>
                </c:pt>
                <c:pt idx="31410">
                  <c:v>0.20677300000000001</c:v>
                </c:pt>
                <c:pt idx="31411">
                  <c:v>0.20763799999999999</c:v>
                </c:pt>
                <c:pt idx="31412">
                  <c:v>0.20836499999999999</c:v>
                </c:pt>
                <c:pt idx="31413">
                  <c:v>0.20929400000000001</c:v>
                </c:pt>
                <c:pt idx="31414">
                  <c:v>0.21015200000000001</c:v>
                </c:pt>
                <c:pt idx="31415">
                  <c:v>0.21116599999999999</c:v>
                </c:pt>
                <c:pt idx="31416">
                  <c:v>0.21185499999999999</c:v>
                </c:pt>
                <c:pt idx="31417">
                  <c:v>0.212786</c:v>
                </c:pt>
                <c:pt idx="31418">
                  <c:v>0.213727</c:v>
                </c:pt>
                <c:pt idx="31419">
                  <c:v>0.214584</c:v>
                </c:pt>
                <c:pt idx="31420">
                  <c:v>0.215447</c:v>
                </c:pt>
                <c:pt idx="31421">
                  <c:v>0.21632000000000001</c:v>
                </c:pt>
                <c:pt idx="31422">
                  <c:v>0.21723799999999999</c:v>
                </c:pt>
                <c:pt idx="31423">
                  <c:v>0.21789700000000001</c:v>
                </c:pt>
                <c:pt idx="31424">
                  <c:v>0.218948</c:v>
                </c:pt>
                <c:pt idx="31425">
                  <c:v>0.21973500000000001</c:v>
                </c:pt>
                <c:pt idx="31426">
                  <c:v>0.22064600000000001</c:v>
                </c:pt>
                <c:pt idx="31427">
                  <c:v>0.22144900000000001</c:v>
                </c:pt>
                <c:pt idx="31428">
                  <c:v>0.222272</c:v>
                </c:pt>
                <c:pt idx="31429">
                  <c:v>0.223221</c:v>
                </c:pt>
                <c:pt idx="31430">
                  <c:v>0.22398499999999999</c:v>
                </c:pt>
                <c:pt idx="31431">
                  <c:v>0.224692</c:v>
                </c:pt>
                <c:pt idx="31432">
                  <c:v>0.22563</c:v>
                </c:pt>
                <c:pt idx="31433">
                  <c:v>0.226467</c:v>
                </c:pt>
                <c:pt idx="31434">
                  <c:v>0.227051</c:v>
                </c:pt>
                <c:pt idx="31435">
                  <c:v>0.227877</c:v>
                </c:pt>
                <c:pt idx="31436">
                  <c:v>0.228521</c:v>
                </c:pt>
                <c:pt idx="31437">
                  <c:v>0.229321</c:v>
                </c:pt>
                <c:pt idx="31438">
                  <c:v>0.22991400000000001</c:v>
                </c:pt>
                <c:pt idx="31439">
                  <c:v>0.23055899999999999</c:v>
                </c:pt>
                <c:pt idx="31440">
                  <c:v>0.23120299999999999</c:v>
                </c:pt>
                <c:pt idx="31441">
                  <c:v>0.23182800000000001</c:v>
                </c:pt>
                <c:pt idx="31442">
                  <c:v>0.23232900000000001</c:v>
                </c:pt>
                <c:pt idx="31443">
                  <c:v>0.23300699999999999</c:v>
                </c:pt>
                <c:pt idx="31444">
                  <c:v>0.23341100000000001</c:v>
                </c:pt>
                <c:pt idx="31445">
                  <c:v>0.234045</c:v>
                </c:pt>
                <c:pt idx="31446">
                  <c:v>0.23449400000000001</c:v>
                </c:pt>
                <c:pt idx="31447">
                  <c:v>0.23502000000000001</c:v>
                </c:pt>
                <c:pt idx="31448">
                  <c:v>0.235428</c:v>
                </c:pt>
                <c:pt idx="31449">
                  <c:v>0.23599400000000001</c:v>
                </c:pt>
                <c:pt idx="31450">
                  <c:v>0.23625199999999999</c:v>
                </c:pt>
                <c:pt idx="31451">
                  <c:v>0.23660900000000001</c:v>
                </c:pt>
                <c:pt idx="31452">
                  <c:v>0.237014</c:v>
                </c:pt>
                <c:pt idx="31453">
                  <c:v>0.23721100000000001</c:v>
                </c:pt>
                <c:pt idx="31454">
                  <c:v>0.23761299999999999</c:v>
                </c:pt>
                <c:pt idx="31455">
                  <c:v>0.237651</c:v>
                </c:pt>
                <c:pt idx="31456">
                  <c:v>0.23796400000000001</c:v>
                </c:pt>
                <c:pt idx="31457">
                  <c:v>0.23804900000000001</c:v>
                </c:pt>
                <c:pt idx="31458">
                  <c:v>0.238064</c:v>
                </c:pt>
                <c:pt idx="31459">
                  <c:v>0.23815500000000001</c:v>
                </c:pt>
                <c:pt idx="31460">
                  <c:v>0.23826800000000001</c:v>
                </c:pt>
                <c:pt idx="31461">
                  <c:v>0.23816999999999999</c:v>
                </c:pt>
                <c:pt idx="31462">
                  <c:v>0.23816300000000001</c:v>
                </c:pt>
                <c:pt idx="31463">
                  <c:v>0.23802200000000001</c:v>
                </c:pt>
                <c:pt idx="31464">
                  <c:v>0.238038</c:v>
                </c:pt>
                <c:pt idx="31465">
                  <c:v>0.237898</c:v>
                </c:pt>
                <c:pt idx="31466">
                  <c:v>0.23769999999999999</c:v>
                </c:pt>
                <c:pt idx="31467">
                  <c:v>0.237429</c:v>
                </c:pt>
                <c:pt idx="31468">
                  <c:v>0.237345</c:v>
                </c:pt>
                <c:pt idx="31469">
                  <c:v>0.23696999999999999</c:v>
                </c:pt>
                <c:pt idx="31470">
                  <c:v>0.23666999999999999</c:v>
                </c:pt>
                <c:pt idx="31471">
                  <c:v>0.23627000000000001</c:v>
                </c:pt>
                <c:pt idx="31472">
                  <c:v>0.23594699999999999</c:v>
                </c:pt>
                <c:pt idx="31473">
                  <c:v>0.235343</c:v>
                </c:pt>
                <c:pt idx="31474">
                  <c:v>0.235013</c:v>
                </c:pt>
                <c:pt idx="31475">
                  <c:v>0.23447999999999999</c:v>
                </c:pt>
                <c:pt idx="31476">
                  <c:v>0.23377600000000001</c:v>
                </c:pt>
                <c:pt idx="31477">
                  <c:v>0.233131</c:v>
                </c:pt>
                <c:pt idx="31478">
                  <c:v>0.23236699999999999</c:v>
                </c:pt>
                <c:pt idx="31479">
                  <c:v>0.231821</c:v>
                </c:pt>
                <c:pt idx="31480">
                  <c:v>0.23083999999999999</c:v>
                </c:pt>
                <c:pt idx="31481">
                  <c:v>0.23020299999999999</c:v>
                </c:pt>
                <c:pt idx="31482">
                  <c:v>0.22926099999999999</c:v>
                </c:pt>
                <c:pt idx="31483">
                  <c:v>0.22825899999999999</c:v>
                </c:pt>
                <c:pt idx="31484">
                  <c:v>0.227574</c:v>
                </c:pt>
                <c:pt idx="31485">
                  <c:v>0.22645499999999999</c:v>
                </c:pt>
                <c:pt idx="31486">
                  <c:v>0.225518</c:v>
                </c:pt>
                <c:pt idx="31487">
                  <c:v>0.22453699999999999</c:v>
                </c:pt>
                <c:pt idx="31488">
                  <c:v>0.22345599999999999</c:v>
                </c:pt>
                <c:pt idx="31489">
                  <c:v>0.222303</c:v>
                </c:pt>
                <c:pt idx="31490">
                  <c:v>0.221167</c:v>
                </c:pt>
                <c:pt idx="31491">
                  <c:v>0.220028</c:v>
                </c:pt>
                <c:pt idx="31492">
                  <c:v>0.218833</c:v>
                </c:pt>
                <c:pt idx="31493">
                  <c:v>0.217446</c:v>
                </c:pt>
                <c:pt idx="31494">
                  <c:v>0.216033</c:v>
                </c:pt>
                <c:pt idx="31495">
                  <c:v>0.214835</c:v>
                </c:pt>
                <c:pt idx="31496">
                  <c:v>0.21334700000000001</c:v>
                </c:pt>
                <c:pt idx="31497">
                  <c:v>0.21185300000000001</c:v>
                </c:pt>
                <c:pt idx="31498">
                  <c:v>0.21022099999999999</c:v>
                </c:pt>
                <c:pt idx="31499">
                  <c:v>0.20891899999999999</c:v>
                </c:pt>
                <c:pt idx="31500">
                  <c:v>0.20733799999999999</c:v>
                </c:pt>
                <c:pt idx="31501">
                  <c:v>0.205674</c:v>
                </c:pt>
                <c:pt idx="31502">
                  <c:v>0.204121</c:v>
                </c:pt>
                <c:pt idx="31503">
                  <c:v>0.202544</c:v>
                </c:pt>
                <c:pt idx="31504">
                  <c:v>0.200878</c:v>
                </c:pt>
                <c:pt idx="31505">
                  <c:v>0.19909399999999999</c:v>
                </c:pt>
                <c:pt idx="31506">
                  <c:v>0.19756599999999999</c:v>
                </c:pt>
                <c:pt idx="31507">
                  <c:v>0.19581999999999999</c:v>
                </c:pt>
                <c:pt idx="31508">
                  <c:v>0.19386800000000001</c:v>
                </c:pt>
                <c:pt idx="31509">
                  <c:v>0.19211300000000001</c:v>
                </c:pt>
                <c:pt idx="31510">
                  <c:v>0.19020400000000001</c:v>
                </c:pt>
                <c:pt idx="31511">
                  <c:v>0.18840999999999999</c:v>
                </c:pt>
                <c:pt idx="31512">
                  <c:v>0.18639</c:v>
                </c:pt>
                <c:pt idx="31513">
                  <c:v>0.18455099999999999</c:v>
                </c:pt>
                <c:pt idx="31514">
                  <c:v>0.18248</c:v>
                </c:pt>
                <c:pt idx="31515">
                  <c:v>0.18047099999999999</c:v>
                </c:pt>
                <c:pt idx="31516">
                  <c:v>0.17835300000000001</c:v>
                </c:pt>
                <c:pt idx="31517">
                  <c:v>0.17639099999999999</c:v>
                </c:pt>
                <c:pt idx="31518">
                  <c:v>0.17416400000000001</c:v>
                </c:pt>
                <c:pt idx="31519">
                  <c:v>0.17219400000000001</c:v>
                </c:pt>
                <c:pt idx="31520">
                  <c:v>0.17003499999999999</c:v>
                </c:pt>
                <c:pt idx="31521">
                  <c:v>0.16776199999999999</c:v>
                </c:pt>
                <c:pt idx="31522">
                  <c:v>0.16590099999999999</c:v>
                </c:pt>
                <c:pt idx="31523">
                  <c:v>0.16369900000000001</c:v>
                </c:pt>
                <c:pt idx="31524">
                  <c:v>0.161716</c:v>
                </c:pt>
                <c:pt idx="31525">
                  <c:v>0.15936600000000001</c:v>
                </c:pt>
                <c:pt idx="31526">
                  <c:v>0.15718799999999999</c:v>
                </c:pt>
                <c:pt idx="31527">
                  <c:v>0.15515799999999999</c:v>
                </c:pt>
                <c:pt idx="31528">
                  <c:v>0.15293100000000001</c:v>
                </c:pt>
                <c:pt idx="31529">
                  <c:v>0.15065899999999999</c:v>
                </c:pt>
                <c:pt idx="31530">
                  <c:v>0.148479</c:v>
                </c:pt>
                <c:pt idx="31531">
                  <c:v>0.14618</c:v>
                </c:pt>
                <c:pt idx="31532">
                  <c:v>0.14413599999999999</c:v>
                </c:pt>
                <c:pt idx="31533">
                  <c:v>0.14160800000000001</c:v>
                </c:pt>
                <c:pt idx="31534">
                  <c:v>0.139517</c:v>
                </c:pt>
                <c:pt idx="31535">
                  <c:v>0.13739899999999999</c:v>
                </c:pt>
                <c:pt idx="31536">
                  <c:v>0.13511400000000001</c:v>
                </c:pt>
                <c:pt idx="31537">
                  <c:v>0.13266900000000001</c:v>
                </c:pt>
                <c:pt idx="31538">
                  <c:v>0.13053200000000001</c:v>
                </c:pt>
                <c:pt idx="31539">
                  <c:v>0.12840399999999999</c:v>
                </c:pt>
                <c:pt idx="31540">
                  <c:v>0.126059</c:v>
                </c:pt>
                <c:pt idx="31541">
                  <c:v>0.123944</c:v>
                </c:pt>
                <c:pt idx="31542">
                  <c:v>0.121521</c:v>
                </c:pt>
                <c:pt idx="31543">
                  <c:v>0.11936099999999999</c:v>
                </c:pt>
                <c:pt idx="31544">
                  <c:v>0.11726</c:v>
                </c:pt>
                <c:pt idx="31545">
                  <c:v>0.114944</c:v>
                </c:pt>
                <c:pt idx="31546">
                  <c:v>0.11282499999999999</c:v>
                </c:pt>
                <c:pt idx="31547">
                  <c:v>0.11053499999999999</c:v>
                </c:pt>
                <c:pt idx="31548">
                  <c:v>0.10821799999999999</c:v>
                </c:pt>
                <c:pt idx="31549">
                  <c:v>0.106101</c:v>
                </c:pt>
                <c:pt idx="31550">
                  <c:v>0.104001</c:v>
                </c:pt>
                <c:pt idx="31551">
                  <c:v>0.101948</c:v>
                </c:pt>
                <c:pt idx="31552">
                  <c:v>9.9743299999999993E-2</c:v>
                </c:pt>
                <c:pt idx="31553">
                  <c:v>9.7549800000000006E-2</c:v>
                </c:pt>
                <c:pt idx="31554">
                  <c:v>9.5511600000000002E-2</c:v>
                </c:pt>
                <c:pt idx="31555">
                  <c:v>9.3560599999999994E-2</c:v>
                </c:pt>
                <c:pt idx="31556">
                  <c:v>9.1472800000000007E-2</c:v>
                </c:pt>
                <c:pt idx="31557">
                  <c:v>8.9339299999999996E-2</c:v>
                </c:pt>
                <c:pt idx="31558">
                  <c:v>8.7278999999999995E-2</c:v>
                </c:pt>
                <c:pt idx="31559">
                  <c:v>8.5341200000000006E-2</c:v>
                </c:pt>
                <c:pt idx="31560">
                  <c:v>8.3257800000000007E-2</c:v>
                </c:pt>
                <c:pt idx="31561">
                  <c:v>8.1254999999999994E-2</c:v>
                </c:pt>
                <c:pt idx="31562">
                  <c:v>7.9275899999999996E-2</c:v>
                </c:pt>
                <c:pt idx="31563">
                  <c:v>7.7219499999999996E-2</c:v>
                </c:pt>
                <c:pt idx="31564">
                  <c:v>7.5293899999999997E-2</c:v>
                </c:pt>
                <c:pt idx="31565">
                  <c:v>7.3154700000000003E-2</c:v>
                </c:pt>
                <c:pt idx="31566">
                  <c:v>7.1449399999999996E-2</c:v>
                </c:pt>
                <c:pt idx="31567">
                  <c:v>6.9482100000000005E-2</c:v>
                </c:pt>
                <c:pt idx="31568">
                  <c:v>6.7636399999999999E-2</c:v>
                </c:pt>
                <c:pt idx="31569">
                  <c:v>6.5756099999999998E-2</c:v>
                </c:pt>
                <c:pt idx="31570">
                  <c:v>6.3809400000000002E-2</c:v>
                </c:pt>
                <c:pt idx="31571">
                  <c:v>6.2202300000000002E-2</c:v>
                </c:pt>
                <c:pt idx="31572">
                  <c:v>6.0365299999999997E-2</c:v>
                </c:pt>
                <c:pt idx="31573">
                  <c:v>5.8579600000000003E-2</c:v>
                </c:pt>
                <c:pt idx="31574">
                  <c:v>5.6818E-2</c:v>
                </c:pt>
                <c:pt idx="31575">
                  <c:v>5.5008599999999998E-2</c:v>
                </c:pt>
                <c:pt idx="31576">
                  <c:v>5.3289299999999998E-2</c:v>
                </c:pt>
                <c:pt idx="31577">
                  <c:v>5.1682100000000002E-2</c:v>
                </c:pt>
                <c:pt idx="31578">
                  <c:v>4.9946200000000003E-2</c:v>
                </c:pt>
                <c:pt idx="31579">
                  <c:v>4.8285099999999997E-2</c:v>
                </c:pt>
                <c:pt idx="31580">
                  <c:v>4.6613300000000003E-2</c:v>
                </c:pt>
                <c:pt idx="31581">
                  <c:v>4.50254E-2</c:v>
                </c:pt>
                <c:pt idx="31582">
                  <c:v>4.3518599999999998E-2</c:v>
                </c:pt>
                <c:pt idx="31583">
                  <c:v>4.1845800000000002E-2</c:v>
                </c:pt>
                <c:pt idx="31584">
                  <c:v>4.0289899999999997E-2</c:v>
                </c:pt>
                <c:pt idx="31585">
                  <c:v>3.8770100000000002E-2</c:v>
                </c:pt>
                <c:pt idx="31586">
                  <c:v>3.70435E-2</c:v>
                </c:pt>
                <c:pt idx="31587">
                  <c:v>3.5634800000000001E-2</c:v>
                </c:pt>
                <c:pt idx="31588">
                  <c:v>3.3985899999999999E-2</c:v>
                </c:pt>
                <c:pt idx="31589">
                  <c:v>3.2462999999999999E-2</c:v>
                </c:pt>
                <c:pt idx="31590">
                  <c:v>3.1021E-2</c:v>
                </c:pt>
                <c:pt idx="31591">
                  <c:v>2.9467500000000001E-2</c:v>
                </c:pt>
                <c:pt idx="31592">
                  <c:v>2.8200099999999999E-2</c:v>
                </c:pt>
                <c:pt idx="31593">
                  <c:v>2.67219E-2</c:v>
                </c:pt>
                <c:pt idx="31594">
                  <c:v>2.5266199999999999E-2</c:v>
                </c:pt>
                <c:pt idx="31595">
                  <c:v>2.4047599999999999E-2</c:v>
                </c:pt>
                <c:pt idx="31596">
                  <c:v>2.2683600000000002E-2</c:v>
                </c:pt>
                <c:pt idx="31597">
                  <c:v>2.12257E-2</c:v>
                </c:pt>
                <c:pt idx="31598">
                  <c:v>1.9941500000000001E-2</c:v>
                </c:pt>
                <c:pt idx="31599">
                  <c:v>1.85998E-2</c:v>
                </c:pt>
                <c:pt idx="31600">
                  <c:v>1.7217099999999999E-2</c:v>
                </c:pt>
                <c:pt idx="31601">
                  <c:v>1.5992200000000002E-2</c:v>
                </c:pt>
                <c:pt idx="31602">
                  <c:v>1.47189E-2</c:v>
                </c:pt>
                <c:pt idx="31603">
                  <c:v>1.3385599999999999E-2</c:v>
                </c:pt>
                <c:pt idx="31604">
                  <c:v>1.22112E-2</c:v>
                </c:pt>
                <c:pt idx="31605">
                  <c:v>1.10458E-2</c:v>
                </c:pt>
                <c:pt idx="31606">
                  <c:v>9.9419899999999995E-3</c:v>
                </c:pt>
                <c:pt idx="31607">
                  <c:v>8.6653000000000008E-3</c:v>
                </c:pt>
                <c:pt idx="31608">
                  <c:v>7.5281100000000002E-3</c:v>
                </c:pt>
                <c:pt idx="31609">
                  <c:v>6.3138400000000003E-3</c:v>
                </c:pt>
                <c:pt idx="31610">
                  <c:v>5.1562800000000001E-3</c:v>
                </c:pt>
                <c:pt idx="31611">
                  <c:v>4.0238299999999999E-3</c:v>
                </c:pt>
                <c:pt idx="31612">
                  <c:v>2.6736500000000001E-3</c:v>
                </c:pt>
                <c:pt idx="31613">
                  <c:v>1.5174400000000001E-3</c:v>
                </c:pt>
                <c:pt idx="31614">
                  <c:v>2.02728E-4</c:v>
                </c:pt>
                <c:pt idx="31615">
                  <c:v>-8.8906E-4</c:v>
                </c:pt>
                <c:pt idx="31616">
                  <c:v>-2.14504E-3</c:v>
                </c:pt>
                <c:pt idx="31617">
                  <c:v>-3.20142E-3</c:v>
                </c:pt>
                <c:pt idx="31618">
                  <c:v>-4.3763400000000003E-3</c:v>
                </c:pt>
                <c:pt idx="31619">
                  <c:v>-5.5556299999999998E-3</c:v>
                </c:pt>
                <c:pt idx="31620">
                  <c:v>-6.6487400000000002E-3</c:v>
                </c:pt>
                <c:pt idx="31621">
                  <c:v>-7.7860799999999999E-3</c:v>
                </c:pt>
                <c:pt idx="31622">
                  <c:v>-8.7516999999999994E-3</c:v>
                </c:pt>
                <c:pt idx="31623">
                  <c:v>-9.8928000000000002E-3</c:v>
                </c:pt>
                <c:pt idx="31624">
                  <c:v>-1.0896899999999999E-2</c:v>
                </c:pt>
                <c:pt idx="31625">
                  <c:v>-1.2149399999999999E-2</c:v>
                </c:pt>
                <c:pt idx="31626">
                  <c:v>-1.3162200000000001E-2</c:v>
                </c:pt>
                <c:pt idx="31627">
                  <c:v>-1.4292300000000001E-2</c:v>
                </c:pt>
                <c:pt idx="31628">
                  <c:v>-1.54372E-2</c:v>
                </c:pt>
                <c:pt idx="31629">
                  <c:v>-1.6455299999999999E-2</c:v>
                </c:pt>
                <c:pt idx="31630">
                  <c:v>-1.77374E-2</c:v>
                </c:pt>
                <c:pt idx="31631">
                  <c:v>-1.86149E-2</c:v>
                </c:pt>
                <c:pt idx="31632">
                  <c:v>-1.9920199999999999E-2</c:v>
                </c:pt>
                <c:pt idx="31633">
                  <c:v>-2.09266E-2</c:v>
                </c:pt>
                <c:pt idx="31634">
                  <c:v>-2.1898399999999998E-2</c:v>
                </c:pt>
                <c:pt idx="31635">
                  <c:v>-2.3120399999999999E-2</c:v>
                </c:pt>
                <c:pt idx="31636">
                  <c:v>-2.4376399999999999E-2</c:v>
                </c:pt>
                <c:pt idx="31637">
                  <c:v>-2.5504800000000001E-2</c:v>
                </c:pt>
                <c:pt idx="31638">
                  <c:v>-2.6440999999999999E-2</c:v>
                </c:pt>
                <c:pt idx="31639">
                  <c:v>-2.76016E-2</c:v>
                </c:pt>
                <c:pt idx="31640">
                  <c:v>-2.8835099999999999E-2</c:v>
                </c:pt>
                <c:pt idx="31641">
                  <c:v>-3.0244799999999999E-2</c:v>
                </c:pt>
                <c:pt idx="31642">
                  <c:v>-3.1170300000000001E-2</c:v>
                </c:pt>
                <c:pt idx="31643">
                  <c:v>-3.2370900000000001E-2</c:v>
                </c:pt>
                <c:pt idx="31644">
                  <c:v>-3.3610300000000003E-2</c:v>
                </c:pt>
                <c:pt idx="31645">
                  <c:v>-3.4724400000000002E-2</c:v>
                </c:pt>
                <c:pt idx="31646">
                  <c:v>-3.6126900000000003E-2</c:v>
                </c:pt>
                <c:pt idx="31647">
                  <c:v>-3.7182600000000003E-2</c:v>
                </c:pt>
                <c:pt idx="31648">
                  <c:v>-3.8360100000000001E-2</c:v>
                </c:pt>
                <c:pt idx="31649">
                  <c:v>-3.9623600000000002E-2</c:v>
                </c:pt>
                <c:pt idx="31650">
                  <c:v>-4.0733699999999998E-2</c:v>
                </c:pt>
                <c:pt idx="31651">
                  <c:v>-4.19934E-2</c:v>
                </c:pt>
                <c:pt idx="31652">
                  <c:v>-4.3108800000000003E-2</c:v>
                </c:pt>
                <c:pt idx="31653">
                  <c:v>-4.4498799999999998E-2</c:v>
                </c:pt>
                <c:pt idx="31654">
                  <c:v>-4.5656700000000001E-2</c:v>
                </c:pt>
                <c:pt idx="31655">
                  <c:v>-4.6812600000000003E-2</c:v>
                </c:pt>
                <c:pt idx="31656">
                  <c:v>-4.8102199999999998E-2</c:v>
                </c:pt>
                <c:pt idx="31657">
                  <c:v>-4.9514799999999998E-2</c:v>
                </c:pt>
                <c:pt idx="31658">
                  <c:v>-5.0703400000000003E-2</c:v>
                </c:pt>
                <c:pt idx="31659">
                  <c:v>-5.1816300000000003E-2</c:v>
                </c:pt>
                <c:pt idx="31660">
                  <c:v>-5.3207900000000002E-2</c:v>
                </c:pt>
                <c:pt idx="31661">
                  <c:v>-5.4345699999999997E-2</c:v>
                </c:pt>
                <c:pt idx="31662">
                  <c:v>-5.5744299999999997E-2</c:v>
                </c:pt>
                <c:pt idx="31663">
                  <c:v>-5.6890700000000002E-2</c:v>
                </c:pt>
                <c:pt idx="31664">
                  <c:v>-5.8302199999999998E-2</c:v>
                </c:pt>
                <c:pt idx="31665">
                  <c:v>-5.9431100000000001E-2</c:v>
                </c:pt>
                <c:pt idx="31666">
                  <c:v>-6.0681300000000001E-2</c:v>
                </c:pt>
                <c:pt idx="31667">
                  <c:v>-6.2097699999999999E-2</c:v>
                </c:pt>
                <c:pt idx="31668">
                  <c:v>-6.3355900000000007E-2</c:v>
                </c:pt>
                <c:pt idx="31669">
                  <c:v>-6.4662999999999998E-2</c:v>
                </c:pt>
                <c:pt idx="31670">
                  <c:v>-6.5818299999999996E-2</c:v>
                </c:pt>
                <c:pt idx="31671">
                  <c:v>-6.7093299999999995E-2</c:v>
                </c:pt>
                <c:pt idx="31672">
                  <c:v>-6.8301500000000001E-2</c:v>
                </c:pt>
                <c:pt idx="31673">
                  <c:v>-6.9709400000000005E-2</c:v>
                </c:pt>
                <c:pt idx="31674">
                  <c:v>-7.0921700000000004E-2</c:v>
                </c:pt>
                <c:pt idx="31675">
                  <c:v>-7.2004200000000004E-2</c:v>
                </c:pt>
                <c:pt idx="31676">
                  <c:v>-7.33457E-2</c:v>
                </c:pt>
                <c:pt idx="31677">
                  <c:v>-7.4589699999999995E-2</c:v>
                </c:pt>
                <c:pt idx="31678">
                  <c:v>-7.5813500000000006E-2</c:v>
                </c:pt>
                <c:pt idx="31679">
                  <c:v>-7.6942300000000005E-2</c:v>
                </c:pt>
                <c:pt idx="31680">
                  <c:v>-7.8374600000000003E-2</c:v>
                </c:pt>
                <c:pt idx="31681">
                  <c:v>-7.95844E-2</c:v>
                </c:pt>
                <c:pt idx="31682">
                  <c:v>-8.0596399999999999E-2</c:v>
                </c:pt>
                <c:pt idx="31683">
                  <c:v>-8.1877699999999998E-2</c:v>
                </c:pt>
                <c:pt idx="31684">
                  <c:v>-8.3057599999999995E-2</c:v>
                </c:pt>
                <c:pt idx="31685">
                  <c:v>-8.4236599999999995E-2</c:v>
                </c:pt>
                <c:pt idx="31686">
                  <c:v>-8.5510900000000001E-2</c:v>
                </c:pt>
                <c:pt idx="31687">
                  <c:v>-8.6396200000000006E-2</c:v>
                </c:pt>
                <c:pt idx="31688">
                  <c:v>-8.7634699999999996E-2</c:v>
                </c:pt>
                <c:pt idx="31689">
                  <c:v>-8.85378E-2</c:v>
                </c:pt>
                <c:pt idx="31690">
                  <c:v>-8.9838799999999996E-2</c:v>
                </c:pt>
                <c:pt idx="31691">
                  <c:v>-9.0776999999999997E-2</c:v>
                </c:pt>
                <c:pt idx="31692">
                  <c:v>-9.1842599999999996E-2</c:v>
                </c:pt>
                <c:pt idx="31693">
                  <c:v>-9.2948699999999995E-2</c:v>
                </c:pt>
                <c:pt idx="31694">
                  <c:v>-9.3868800000000002E-2</c:v>
                </c:pt>
                <c:pt idx="31695">
                  <c:v>-9.4901100000000002E-2</c:v>
                </c:pt>
                <c:pt idx="31696">
                  <c:v>-9.5937300000000003E-2</c:v>
                </c:pt>
                <c:pt idx="31697">
                  <c:v>-9.7084299999999998E-2</c:v>
                </c:pt>
                <c:pt idx="31698">
                  <c:v>-9.78628E-2</c:v>
                </c:pt>
                <c:pt idx="31699">
                  <c:v>-9.8880099999999999E-2</c:v>
                </c:pt>
                <c:pt idx="31700">
                  <c:v>-9.9838999999999997E-2</c:v>
                </c:pt>
                <c:pt idx="31701">
                  <c:v>-0.100693</c:v>
                </c:pt>
                <c:pt idx="31702">
                  <c:v>-0.101359</c:v>
                </c:pt>
                <c:pt idx="31703">
                  <c:v>-0.102326</c:v>
                </c:pt>
                <c:pt idx="31704">
                  <c:v>-0.103272</c:v>
                </c:pt>
                <c:pt idx="31705">
                  <c:v>-0.10385800000000001</c:v>
                </c:pt>
                <c:pt idx="31706">
                  <c:v>-0.104811</c:v>
                </c:pt>
                <c:pt idx="31707">
                  <c:v>-0.105425</c:v>
                </c:pt>
                <c:pt idx="31708">
                  <c:v>-0.10625900000000001</c:v>
                </c:pt>
                <c:pt idx="31709">
                  <c:v>-0.10691000000000001</c:v>
                </c:pt>
                <c:pt idx="31710">
                  <c:v>-0.10764799999999999</c:v>
                </c:pt>
                <c:pt idx="31711">
                  <c:v>-0.10824499999999999</c:v>
                </c:pt>
                <c:pt idx="31712">
                  <c:v>-0.108872</c:v>
                </c:pt>
                <c:pt idx="31713">
                  <c:v>-0.109691</c:v>
                </c:pt>
                <c:pt idx="31714">
                  <c:v>-0.109976</c:v>
                </c:pt>
                <c:pt idx="31715">
                  <c:v>-0.110652</c:v>
                </c:pt>
                <c:pt idx="31716">
                  <c:v>-0.11107300000000001</c:v>
                </c:pt>
                <c:pt idx="31717">
                  <c:v>-0.11157499999999999</c:v>
                </c:pt>
                <c:pt idx="31718">
                  <c:v>-0.11231099999999999</c:v>
                </c:pt>
                <c:pt idx="31719">
                  <c:v>-0.112568</c:v>
                </c:pt>
                <c:pt idx="31720">
                  <c:v>-0.113209</c:v>
                </c:pt>
                <c:pt idx="31721">
                  <c:v>-0.113619</c:v>
                </c:pt>
                <c:pt idx="31722">
                  <c:v>-0.113797</c:v>
                </c:pt>
                <c:pt idx="31723">
                  <c:v>-0.114465</c:v>
                </c:pt>
                <c:pt idx="31724">
                  <c:v>-0.11462</c:v>
                </c:pt>
                <c:pt idx="31725">
                  <c:v>-0.11504399999999999</c:v>
                </c:pt>
                <c:pt idx="31726">
                  <c:v>-0.115204</c:v>
                </c:pt>
                <c:pt idx="31727">
                  <c:v>-0.11550299999999999</c:v>
                </c:pt>
                <c:pt idx="31728">
                  <c:v>-0.115703</c:v>
                </c:pt>
                <c:pt idx="31729">
                  <c:v>-0.115885</c:v>
                </c:pt>
                <c:pt idx="31730">
                  <c:v>-0.11609800000000001</c:v>
                </c:pt>
                <c:pt idx="31731">
                  <c:v>-0.11627899999999999</c:v>
                </c:pt>
                <c:pt idx="31732">
                  <c:v>-0.116421</c:v>
                </c:pt>
                <c:pt idx="31733">
                  <c:v>-0.1164</c:v>
                </c:pt>
                <c:pt idx="31734">
                  <c:v>-0.116756</c:v>
                </c:pt>
                <c:pt idx="31735">
                  <c:v>-0.11666799999999999</c:v>
                </c:pt>
                <c:pt idx="31736">
                  <c:v>-0.116893</c:v>
                </c:pt>
                <c:pt idx="31737">
                  <c:v>-0.116867</c:v>
                </c:pt>
                <c:pt idx="31738">
                  <c:v>-0.11687400000000001</c:v>
                </c:pt>
                <c:pt idx="31739">
                  <c:v>-0.116799</c:v>
                </c:pt>
                <c:pt idx="31740">
                  <c:v>-0.116953</c:v>
                </c:pt>
                <c:pt idx="31741">
                  <c:v>-0.116855</c:v>
                </c:pt>
                <c:pt idx="31742">
                  <c:v>-0.116577</c:v>
                </c:pt>
                <c:pt idx="31743">
                  <c:v>-0.11659600000000001</c:v>
                </c:pt>
                <c:pt idx="31744">
                  <c:v>-0.116364</c:v>
                </c:pt>
                <c:pt idx="31745">
                  <c:v>-0.116369</c:v>
                </c:pt>
                <c:pt idx="31746">
                  <c:v>-0.11622</c:v>
                </c:pt>
                <c:pt idx="31747">
                  <c:v>-0.115984</c:v>
                </c:pt>
                <c:pt idx="31748">
                  <c:v>-0.11582000000000001</c:v>
                </c:pt>
                <c:pt idx="31749">
                  <c:v>-0.11554200000000001</c:v>
                </c:pt>
                <c:pt idx="31750">
                  <c:v>-0.11544500000000001</c:v>
                </c:pt>
                <c:pt idx="31751">
                  <c:v>-0.115325</c:v>
                </c:pt>
                <c:pt idx="31752">
                  <c:v>-0.114958</c:v>
                </c:pt>
                <c:pt idx="31753">
                  <c:v>-0.114568</c:v>
                </c:pt>
                <c:pt idx="31754">
                  <c:v>-0.114355</c:v>
                </c:pt>
                <c:pt idx="31755">
                  <c:v>-0.11395</c:v>
                </c:pt>
                <c:pt idx="31756">
                  <c:v>-0.113714</c:v>
                </c:pt>
                <c:pt idx="31757">
                  <c:v>-0.113235</c:v>
                </c:pt>
                <c:pt idx="31758">
                  <c:v>-0.112844</c:v>
                </c:pt>
                <c:pt idx="31759">
                  <c:v>-0.11236400000000001</c:v>
                </c:pt>
                <c:pt idx="31760">
                  <c:v>-0.111955</c:v>
                </c:pt>
                <c:pt idx="31761">
                  <c:v>-0.11178100000000001</c:v>
                </c:pt>
                <c:pt idx="31762">
                  <c:v>-0.11121399999999999</c:v>
                </c:pt>
                <c:pt idx="31763">
                  <c:v>-0.110816</c:v>
                </c:pt>
                <c:pt idx="31764">
                  <c:v>-0.110417</c:v>
                </c:pt>
                <c:pt idx="31765">
                  <c:v>-0.10988100000000001</c:v>
                </c:pt>
                <c:pt idx="31766">
                  <c:v>-0.109447</c:v>
                </c:pt>
                <c:pt idx="31767">
                  <c:v>-0.109052</c:v>
                </c:pt>
                <c:pt idx="31768">
                  <c:v>-0.108609</c:v>
                </c:pt>
                <c:pt idx="31769">
                  <c:v>-0.108044</c:v>
                </c:pt>
                <c:pt idx="31770">
                  <c:v>-0.107568</c:v>
                </c:pt>
                <c:pt idx="31771">
                  <c:v>-0.10704900000000001</c:v>
                </c:pt>
                <c:pt idx="31772">
                  <c:v>-0.10643</c:v>
                </c:pt>
                <c:pt idx="31773">
                  <c:v>-0.106105</c:v>
                </c:pt>
                <c:pt idx="31774">
                  <c:v>-0.105573</c:v>
                </c:pt>
                <c:pt idx="31775">
                  <c:v>-0.10496</c:v>
                </c:pt>
                <c:pt idx="31776">
                  <c:v>-0.10448300000000001</c:v>
                </c:pt>
                <c:pt idx="31777">
                  <c:v>-0.103798</c:v>
                </c:pt>
                <c:pt idx="31778">
                  <c:v>-0.103405</c:v>
                </c:pt>
                <c:pt idx="31779">
                  <c:v>-0.102851</c:v>
                </c:pt>
                <c:pt idx="31780">
                  <c:v>-0.10230400000000001</c:v>
                </c:pt>
                <c:pt idx="31781">
                  <c:v>-0.101615</c:v>
                </c:pt>
                <c:pt idx="31782">
                  <c:v>-0.101079</c:v>
                </c:pt>
                <c:pt idx="31783">
                  <c:v>-0.100565</c:v>
                </c:pt>
                <c:pt idx="31784">
                  <c:v>-0.10001500000000001</c:v>
                </c:pt>
                <c:pt idx="31785">
                  <c:v>-9.9475900000000006E-2</c:v>
                </c:pt>
                <c:pt idx="31786">
                  <c:v>-9.8851099999999997E-2</c:v>
                </c:pt>
                <c:pt idx="31787">
                  <c:v>-9.8467499999999999E-2</c:v>
                </c:pt>
                <c:pt idx="31788">
                  <c:v>-9.7905400000000004E-2</c:v>
                </c:pt>
                <c:pt idx="31789">
                  <c:v>-9.7495899999999996E-2</c:v>
                </c:pt>
                <c:pt idx="31790">
                  <c:v>-9.6931199999999995E-2</c:v>
                </c:pt>
                <c:pt idx="31791">
                  <c:v>-9.6382399999999993E-2</c:v>
                </c:pt>
                <c:pt idx="31792">
                  <c:v>-9.5860399999999998E-2</c:v>
                </c:pt>
                <c:pt idx="31793">
                  <c:v>-9.5408499999999993E-2</c:v>
                </c:pt>
                <c:pt idx="31794">
                  <c:v>-9.4864100000000007E-2</c:v>
                </c:pt>
                <c:pt idx="31795">
                  <c:v>-9.4304799999999994E-2</c:v>
                </c:pt>
                <c:pt idx="31796">
                  <c:v>-9.3942800000000007E-2</c:v>
                </c:pt>
                <c:pt idx="31797">
                  <c:v>-9.3421400000000002E-2</c:v>
                </c:pt>
                <c:pt idx="31798">
                  <c:v>-9.2938699999999999E-2</c:v>
                </c:pt>
                <c:pt idx="31799">
                  <c:v>-9.2421100000000006E-2</c:v>
                </c:pt>
                <c:pt idx="31800">
                  <c:v>-9.2117400000000002E-2</c:v>
                </c:pt>
                <c:pt idx="31801">
                  <c:v>-9.1825000000000004E-2</c:v>
                </c:pt>
                <c:pt idx="31802">
                  <c:v>-9.1228299999999998E-2</c:v>
                </c:pt>
                <c:pt idx="31803">
                  <c:v>-9.0871300000000002E-2</c:v>
                </c:pt>
                <c:pt idx="31804">
                  <c:v>-9.0533299999999997E-2</c:v>
                </c:pt>
                <c:pt idx="31805">
                  <c:v>-9.0213100000000004E-2</c:v>
                </c:pt>
                <c:pt idx="31806">
                  <c:v>-8.9874300000000004E-2</c:v>
                </c:pt>
                <c:pt idx="31807">
                  <c:v>-8.9551900000000004E-2</c:v>
                </c:pt>
                <c:pt idx="31808">
                  <c:v>-8.9154999999999998E-2</c:v>
                </c:pt>
                <c:pt idx="31809">
                  <c:v>-8.8975899999999997E-2</c:v>
                </c:pt>
                <c:pt idx="31810">
                  <c:v>-8.8509099999999993E-2</c:v>
                </c:pt>
                <c:pt idx="31811">
                  <c:v>-8.8306099999999998E-2</c:v>
                </c:pt>
                <c:pt idx="31812">
                  <c:v>-8.8013900000000006E-2</c:v>
                </c:pt>
                <c:pt idx="31813">
                  <c:v>-8.7810600000000003E-2</c:v>
                </c:pt>
                <c:pt idx="31814">
                  <c:v>-8.7495299999999998E-2</c:v>
                </c:pt>
                <c:pt idx="31815">
                  <c:v>-8.7228100000000003E-2</c:v>
                </c:pt>
                <c:pt idx="31816">
                  <c:v>-8.7112599999999998E-2</c:v>
                </c:pt>
                <c:pt idx="31817">
                  <c:v>-8.7088299999999993E-2</c:v>
                </c:pt>
                <c:pt idx="31818">
                  <c:v>-8.6863599999999999E-2</c:v>
                </c:pt>
                <c:pt idx="31819">
                  <c:v>-8.6669399999999994E-2</c:v>
                </c:pt>
                <c:pt idx="31820">
                  <c:v>-8.6687200000000006E-2</c:v>
                </c:pt>
                <c:pt idx="31821">
                  <c:v>-8.6631899999999998E-2</c:v>
                </c:pt>
                <c:pt idx="31822">
                  <c:v>-8.6324200000000004E-2</c:v>
                </c:pt>
                <c:pt idx="31823">
                  <c:v>-8.6460999999999996E-2</c:v>
                </c:pt>
                <c:pt idx="31824">
                  <c:v>-8.6288699999999996E-2</c:v>
                </c:pt>
                <c:pt idx="31825">
                  <c:v>-8.6448899999999995E-2</c:v>
                </c:pt>
                <c:pt idx="31826">
                  <c:v>-8.6326899999999998E-2</c:v>
                </c:pt>
                <c:pt idx="31827">
                  <c:v>-8.6247400000000002E-2</c:v>
                </c:pt>
                <c:pt idx="31828">
                  <c:v>-8.6485800000000002E-2</c:v>
                </c:pt>
                <c:pt idx="31829">
                  <c:v>-8.6436600000000002E-2</c:v>
                </c:pt>
                <c:pt idx="31830">
                  <c:v>-8.6625099999999997E-2</c:v>
                </c:pt>
                <c:pt idx="31831">
                  <c:v>-8.66339E-2</c:v>
                </c:pt>
                <c:pt idx="31832">
                  <c:v>-8.6614399999999994E-2</c:v>
                </c:pt>
                <c:pt idx="31833">
                  <c:v>-8.6928599999999995E-2</c:v>
                </c:pt>
                <c:pt idx="31834">
                  <c:v>-8.6952000000000002E-2</c:v>
                </c:pt>
                <c:pt idx="31835">
                  <c:v>-8.7091699999999994E-2</c:v>
                </c:pt>
                <c:pt idx="31836">
                  <c:v>-8.7253200000000003E-2</c:v>
                </c:pt>
                <c:pt idx="31837">
                  <c:v>-8.7410799999999997E-2</c:v>
                </c:pt>
                <c:pt idx="31838">
                  <c:v>-8.7545799999999993E-2</c:v>
                </c:pt>
                <c:pt idx="31839">
                  <c:v>-8.7875300000000003E-2</c:v>
                </c:pt>
                <c:pt idx="31840">
                  <c:v>-8.8045999999999999E-2</c:v>
                </c:pt>
                <c:pt idx="31841">
                  <c:v>-8.8445099999999999E-2</c:v>
                </c:pt>
                <c:pt idx="31842">
                  <c:v>-8.8516200000000003E-2</c:v>
                </c:pt>
                <c:pt idx="31843">
                  <c:v>-8.8788300000000001E-2</c:v>
                </c:pt>
                <c:pt idx="31844">
                  <c:v>-8.93148E-2</c:v>
                </c:pt>
                <c:pt idx="31845">
                  <c:v>-8.9493299999999998E-2</c:v>
                </c:pt>
                <c:pt idx="31846">
                  <c:v>-8.9838600000000005E-2</c:v>
                </c:pt>
                <c:pt idx="31847">
                  <c:v>-9.0240699999999993E-2</c:v>
                </c:pt>
                <c:pt idx="31848">
                  <c:v>-9.0566099999999997E-2</c:v>
                </c:pt>
                <c:pt idx="31849">
                  <c:v>-9.0942499999999996E-2</c:v>
                </c:pt>
                <c:pt idx="31850">
                  <c:v>-9.1373399999999994E-2</c:v>
                </c:pt>
                <c:pt idx="31851">
                  <c:v>-9.16936E-2</c:v>
                </c:pt>
                <c:pt idx="31852">
                  <c:v>-9.20734E-2</c:v>
                </c:pt>
                <c:pt idx="31853">
                  <c:v>-9.2525399999999994E-2</c:v>
                </c:pt>
                <c:pt idx="31854">
                  <c:v>-9.2867900000000003E-2</c:v>
                </c:pt>
                <c:pt idx="31855">
                  <c:v>-9.3275300000000005E-2</c:v>
                </c:pt>
                <c:pt idx="31856">
                  <c:v>-9.3821799999999997E-2</c:v>
                </c:pt>
                <c:pt idx="31857">
                  <c:v>-9.41134E-2</c:v>
                </c:pt>
                <c:pt idx="31858">
                  <c:v>-9.4615199999999997E-2</c:v>
                </c:pt>
                <c:pt idx="31859">
                  <c:v>-9.4782500000000006E-2</c:v>
                </c:pt>
                <c:pt idx="31860">
                  <c:v>-9.5424599999999998E-2</c:v>
                </c:pt>
                <c:pt idx="31861">
                  <c:v>-9.5901200000000006E-2</c:v>
                </c:pt>
                <c:pt idx="31862">
                  <c:v>-9.6132899999999993E-2</c:v>
                </c:pt>
                <c:pt idx="31863">
                  <c:v>-9.6682400000000002E-2</c:v>
                </c:pt>
                <c:pt idx="31864">
                  <c:v>-9.6952800000000006E-2</c:v>
                </c:pt>
                <c:pt idx="31865">
                  <c:v>-9.7515900000000003E-2</c:v>
                </c:pt>
                <c:pt idx="31866">
                  <c:v>-9.7998500000000002E-2</c:v>
                </c:pt>
                <c:pt idx="31867">
                  <c:v>-9.8425499999999999E-2</c:v>
                </c:pt>
                <c:pt idx="31868">
                  <c:v>-9.8919499999999994E-2</c:v>
                </c:pt>
                <c:pt idx="31869">
                  <c:v>-9.9329299999999995E-2</c:v>
                </c:pt>
                <c:pt idx="31870">
                  <c:v>-9.9755700000000003E-2</c:v>
                </c:pt>
                <c:pt idx="31871">
                  <c:v>-0.100394</c:v>
                </c:pt>
                <c:pt idx="31872">
                  <c:v>-0.100761</c:v>
                </c:pt>
                <c:pt idx="31873">
                  <c:v>-0.10105600000000001</c:v>
                </c:pt>
                <c:pt idx="31874">
                  <c:v>-0.10152</c:v>
                </c:pt>
                <c:pt idx="31875">
                  <c:v>-0.10191699999999999</c:v>
                </c:pt>
                <c:pt idx="31876">
                  <c:v>-0.10223699999999999</c:v>
                </c:pt>
                <c:pt idx="31877">
                  <c:v>-0.102645</c:v>
                </c:pt>
                <c:pt idx="31878">
                  <c:v>-0.10291599999999999</c:v>
                </c:pt>
                <c:pt idx="31879">
                  <c:v>-0.103463</c:v>
                </c:pt>
                <c:pt idx="31880">
                  <c:v>-0.103646</c:v>
                </c:pt>
                <c:pt idx="31881">
                  <c:v>-0.10391400000000001</c:v>
                </c:pt>
                <c:pt idx="31882">
                  <c:v>-0.10428800000000001</c:v>
                </c:pt>
                <c:pt idx="31883">
                  <c:v>-0.10458000000000001</c:v>
                </c:pt>
                <c:pt idx="31884">
                  <c:v>-0.10494000000000001</c:v>
                </c:pt>
                <c:pt idx="31885">
                  <c:v>-0.10513599999999999</c:v>
                </c:pt>
                <c:pt idx="31886">
                  <c:v>-0.10541</c:v>
                </c:pt>
                <c:pt idx="31887">
                  <c:v>-0.105614</c:v>
                </c:pt>
                <c:pt idx="31888">
                  <c:v>-0.10587100000000001</c:v>
                </c:pt>
                <c:pt idx="31889">
                  <c:v>-0.10591100000000001</c:v>
                </c:pt>
                <c:pt idx="31890">
                  <c:v>-0.10629</c:v>
                </c:pt>
                <c:pt idx="31891">
                  <c:v>-0.106318</c:v>
                </c:pt>
                <c:pt idx="31892">
                  <c:v>-0.10639800000000001</c:v>
                </c:pt>
                <c:pt idx="31893">
                  <c:v>-0.106613</c:v>
                </c:pt>
                <c:pt idx="31894">
                  <c:v>-0.106571</c:v>
                </c:pt>
                <c:pt idx="31895">
                  <c:v>-0.106673</c:v>
                </c:pt>
                <c:pt idx="31896">
                  <c:v>-0.10667</c:v>
                </c:pt>
                <c:pt idx="31897">
                  <c:v>-0.106737</c:v>
                </c:pt>
                <c:pt idx="31898">
                  <c:v>-0.10682700000000001</c:v>
                </c:pt>
                <c:pt idx="31899">
                  <c:v>-0.106656</c:v>
                </c:pt>
                <c:pt idx="31900">
                  <c:v>-0.106596</c:v>
                </c:pt>
                <c:pt idx="31901">
                  <c:v>-0.10650999999999999</c:v>
                </c:pt>
                <c:pt idx="31902">
                  <c:v>-0.106492</c:v>
                </c:pt>
                <c:pt idx="31903">
                  <c:v>-0.10628799999999999</c:v>
                </c:pt>
                <c:pt idx="31904">
                  <c:v>-0.10614</c:v>
                </c:pt>
                <c:pt idx="31905">
                  <c:v>-0.10588400000000001</c:v>
                </c:pt>
                <c:pt idx="31906">
                  <c:v>-0.105728</c:v>
                </c:pt>
                <c:pt idx="31907">
                  <c:v>-0.105701</c:v>
                </c:pt>
                <c:pt idx="31908">
                  <c:v>-0.105459</c:v>
                </c:pt>
                <c:pt idx="31909">
                  <c:v>-0.105113</c:v>
                </c:pt>
                <c:pt idx="31910">
                  <c:v>-0.104947</c:v>
                </c:pt>
                <c:pt idx="31911">
                  <c:v>-0.104611</c:v>
                </c:pt>
                <c:pt idx="31912">
                  <c:v>-0.104376</c:v>
                </c:pt>
                <c:pt idx="31913">
                  <c:v>-0.10391499999999999</c:v>
                </c:pt>
                <c:pt idx="31914">
                  <c:v>-0.10353900000000001</c:v>
                </c:pt>
                <c:pt idx="31915">
                  <c:v>-0.103197</c:v>
                </c:pt>
                <c:pt idx="31916">
                  <c:v>-0.102697</c:v>
                </c:pt>
                <c:pt idx="31917">
                  <c:v>-0.10212599999999999</c:v>
                </c:pt>
                <c:pt idx="31918">
                  <c:v>-0.101741</c:v>
                </c:pt>
                <c:pt idx="31919">
                  <c:v>-0.101197</c:v>
                </c:pt>
                <c:pt idx="31920">
                  <c:v>-0.10065</c:v>
                </c:pt>
                <c:pt idx="31921">
                  <c:v>-0.100119</c:v>
                </c:pt>
                <c:pt idx="31922">
                  <c:v>-9.9498799999999998E-2</c:v>
                </c:pt>
                <c:pt idx="31923">
                  <c:v>-9.9081500000000003E-2</c:v>
                </c:pt>
                <c:pt idx="31924">
                  <c:v>-9.8416000000000003E-2</c:v>
                </c:pt>
                <c:pt idx="31925">
                  <c:v>-9.7737099999999993E-2</c:v>
                </c:pt>
                <c:pt idx="31926">
                  <c:v>-9.7203100000000001E-2</c:v>
                </c:pt>
                <c:pt idx="31927">
                  <c:v>-9.6528799999999998E-2</c:v>
                </c:pt>
                <c:pt idx="31928">
                  <c:v>-9.5809000000000005E-2</c:v>
                </c:pt>
                <c:pt idx="31929">
                  <c:v>-9.5076800000000003E-2</c:v>
                </c:pt>
                <c:pt idx="31930">
                  <c:v>-9.4266699999999995E-2</c:v>
                </c:pt>
                <c:pt idx="31931">
                  <c:v>-9.3447299999999997E-2</c:v>
                </c:pt>
                <c:pt idx="31932">
                  <c:v>-9.2729699999999998E-2</c:v>
                </c:pt>
                <c:pt idx="31933">
                  <c:v>-9.1815900000000006E-2</c:v>
                </c:pt>
                <c:pt idx="31934">
                  <c:v>-9.1018500000000002E-2</c:v>
                </c:pt>
                <c:pt idx="31935">
                  <c:v>-9.0111300000000005E-2</c:v>
                </c:pt>
                <c:pt idx="31936">
                  <c:v>-8.9242199999999994E-2</c:v>
                </c:pt>
                <c:pt idx="31937">
                  <c:v>-8.8422100000000003E-2</c:v>
                </c:pt>
                <c:pt idx="31938">
                  <c:v>-8.7365100000000001E-2</c:v>
                </c:pt>
                <c:pt idx="31939">
                  <c:v>-8.6409799999999995E-2</c:v>
                </c:pt>
                <c:pt idx="31940">
                  <c:v>-8.5616800000000007E-2</c:v>
                </c:pt>
                <c:pt idx="31941">
                  <c:v>-8.4520700000000004E-2</c:v>
                </c:pt>
                <c:pt idx="31942">
                  <c:v>-8.3411299999999994E-2</c:v>
                </c:pt>
                <c:pt idx="31943">
                  <c:v>-8.2461499999999993E-2</c:v>
                </c:pt>
                <c:pt idx="31944">
                  <c:v>-8.1431600000000007E-2</c:v>
                </c:pt>
                <c:pt idx="31945">
                  <c:v>-8.0342800000000006E-2</c:v>
                </c:pt>
                <c:pt idx="31946">
                  <c:v>-7.9173999999999994E-2</c:v>
                </c:pt>
                <c:pt idx="31947">
                  <c:v>-7.8093099999999999E-2</c:v>
                </c:pt>
                <c:pt idx="31948">
                  <c:v>-7.7283500000000005E-2</c:v>
                </c:pt>
                <c:pt idx="31949">
                  <c:v>-7.5877899999999998E-2</c:v>
                </c:pt>
                <c:pt idx="31950">
                  <c:v>-7.4946600000000002E-2</c:v>
                </c:pt>
                <c:pt idx="31951">
                  <c:v>-7.3746999999999993E-2</c:v>
                </c:pt>
                <c:pt idx="31952">
                  <c:v>-7.2588100000000003E-2</c:v>
                </c:pt>
                <c:pt idx="31953">
                  <c:v>-7.1518499999999999E-2</c:v>
                </c:pt>
                <c:pt idx="31954">
                  <c:v>-7.0323300000000005E-2</c:v>
                </c:pt>
                <c:pt idx="31955">
                  <c:v>-6.9381799999999993E-2</c:v>
                </c:pt>
                <c:pt idx="31956">
                  <c:v>-6.7925100000000002E-2</c:v>
                </c:pt>
                <c:pt idx="31957">
                  <c:v>-6.6776000000000002E-2</c:v>
                </c:pt>
                <c:pt idx="31958">
                  <c:v>-6.56693E-2</c:v>
                </c:pt>
                <c:pt idx="31959">
                  <c:v>-6.4474400000000001E-2</c:v>
                </c:pt>
                <c:pt idx="31960">
                  <c:v>-6.3288200000000003E-2</c:v>
                </c:pt>
                <c:pt idx="31961">
                  <c:v>-6.2025499999999997E-2</c:v>
                </c:pt>
                <c:pt idx="31962">
                  <c:v>-6.0685200000000002E-2</c:v>
                </c:pt>
                <c:pt idx="31963">
                  <c:v>-5.9531899999999999E-2</c:v>
                </c:pt>
                <c:pt idx="31964">
                  <c:v>-5.8359899999999999E-2</c:v>
                </c:pt>
                <c:pt idx="31965">
                  <c:v>-5.6823100000000001E-2</c:v>
                </c:pt>
                <c:pt idx="31966">
                  <c:v>-5.5615900000000003E-2</c:v>
                </c:pt>
                <c:pt idx="31967">
                  <c:v>-5.4303799999999999E-2</c:v>
                </c:pt>
                <c:pt idx="31968">
                  <c:v>-5.3045200000000001E-2</c:v>
                </c:pt>
                <c:pt idx="31969">
                  <c:v>-5.1823500000000002E-2</c:v>
                </c:pt>
                <c:pt idx="31970">
                  <c:v>-5.0331000000000001E-2</c:v>
                </c:pt>
                <c:pt idx="31971">
                  <c:v>-4.9172100000000003E-2</c:v>
                </c:pt>
                <c:pt idx="31972">
                  <c:v>-4.7876299999999997E-2</c:v>
                </c:pt>
                <c:pt idx="31973">
                  <c:v>-4.6669799999999997E-2</c:v>
                </c:pt>
                <c:pt idx="31974">
                  <c:v>-4.5415400000000002E-2</c:v>
                </c:pt>
                <c:pt idx="31975">
                  <c:v>-4.41094E-2</c:v>
                </c:pt>
                <c:pt idx="31976">
                  <c:v>-4.3002600000000002E-2</c:v>
                </c:pt>
                <c:pt idx="31977">
                  <c:v>-4.1592999999999998E-2</c:v>
                </c:pt>
                <c:pt idx="31978">
                  <c:v>-4.0623800000000002E-2</c:v>
                </c:pt>
                <c:pt idx="31979">
                  <c:v>-3.9204299999999997E-2</c:v>
                </c:pt>
                <c:pt idx="31980">
                  <c:v>-3.8044500000000002E-2</c:v>
                </c:pt>
                <c:pt idx="31981">
                  <c:v>-3.6887000000000003E-2</c:v>
                </c:pt>
                <c:pt idx="31982">
                  <c:v>-3.5622899999999999E-2</c:v>
                </c:pt>
                <c:pt idx="31983">
                  <c:v>-3.4474400000000002E-2</c:v>
                </c:pt>
                <c:pt idx="31984">
                  <c:v>-3.32497E-2</c:v>
                </c:pt>
                <c:pt idx="31985">
                  <c:v>-3.2037099999999999E-2</c:v>
                </c:pt>
                <c:pt idx="31986">
                  <c:v>-3.0829599999999999E-2</c:v>
                </c:pt>
                <c:pt idx="31987">
                  <c:v>-2.96038E-2</c:v>
                </c:pt>
                <c:pt idx="31988">
                  <c:v>-2.86591E-2</c:v>
                </c:pt>
                <c:pt idx="31989">
                  <c:v>-2.7333300000000001E-2</c:v>
                </c:pt>
                <c:pt idx="31990">
                  <c:v>-2.6064299999999999E-2</c:v>
                </c:pt>
                <c:pt idx="31991">
                  <c:v>-2.50732E-2</c:v>
                </c:pt>
                <c:pt idx="31992">
                  <c:v>-2.3873499999999999E-2</c:v>
                </c:pt>
                <c:pt idx="31993">
                  <c:v>-2.2693100000000001E-2</c:v>
                </c:pt>
                <c:pt idx="31994">
                  <c:v>-2.1656499999999999E-2</c:v>
                </c:pt>
                <c:pt idx="31995">
                  <c:v>-2.05937E-2</c:v>
                </c:pt>
                <c:pt idx="31996">
                  <c:v>-1.9567299999999999E-2</c:v>
                </c:pt>
                <c:pt idx="31997">
                  <c:v>-1.85075E-2</c:v>
                </c:pt>
                <c:pt idx="31998">
                  <c:v>-1.7387699999999999E-2</c:v>
                </c:pt>
                <c:pt idx="31999">
                  <c:v>-1.6490000000000001E-2</c:v>
                </c:pt>
                <c:pt idx="32000">
                  <c:v>-1.5575500000000001E-2</c:v>
                </c:pt>
                <c:pt idx="32001">
                  <c:v>-1.4370900000000001E-2</c:v>
                </c:pt>
                <c:pt idx="32002">
                  <c:v>-1.3443399999999999E-2</c:v>
                </c:pt>
                <c:pt idx="32003">
                  <c:v>-1.25497E-2</c:v>
                </c:pt>
                <c:pt idx="32004">
                  <c:v>-1.15082E-2</c:v>
                </c:pt>
                <c:pt idx="32005">
                  <c:v>-1.05141E-2</c:v>
                </c:pt>
                <c:pt idx="32006">
                  <c:v>-9.5911999999999994E-3</c:v>
                </c:pt>
                <c:pt idx="32007">
                  <c:v>-8.6706600000000002E-3</c:v>
                </c:pt>
                <c:pt idx="32008">
                  <c:v>-7.8921400000000006E-3</c:v>
                </c:pt>
                <c:pt idx="32009">
                  <c:v>-6.82331E-3</c:v>
                </c:pt>
                <c:pt idx="32010">
                  <c:v>-6.03317E-3</c:v>
                </c:pt>
                <c:pt idx="32011">
                  <c:v>-5.2849200000000002E-3</c:v>
                </c:pt>
                <c:pt idx="32012">
                  <c:v>-4.4144600000000003E-3</c:v>
                </c:pt>
                <c:pt idx="32013">
                  <c:v>-3.6726800000000002E-3</c:v>
                </c:pt>
                <c:pt idx="32014">
                  <c:v>-2.78452E-3</c:v>
                </c:pt>
                <c:pt idx="32015">
                  <c:v>-2.0766199999999999E-3</c:v>
                </c:pt>
                <c:pt idx="32016">
                  <c:v>-1.27965E-3</c:v>
                </c:pt>
                <c:pt idx="32017">
                  <c:v>-5.4632699999999999E-4</c:v>
                </c:pt>
                <c:pt idx="32018">
                  <c:v>1.5411099999999999E-4</c:v>
                </c:pt>
                <c:pt idx="32019">
                  <c:v>8.1386499999999999E-4</c:v>
                </c:pt>
                <c:pt idx="32020">
                  <c:v>1.7171199999999999E-3</c:v>
                </c:pt>
                <c:pt idx="32021">
                  <c:v>2.3582999999999998E-3</c:v>
                </c:pt>
                <c:pt idx="32022">
                  <c:v>2.8902300000000001E-3</c:v>
                </c:pt>
                <c:pt idx="32023">
                  <c:v>3.6342900000000001E-3</c:v>
                </c:pt>
                <c:pt idx="32024">
                  <c:v>4.3630600000000002E-3</c:v>
                </c:pt>
                <c:pt idx="32025">
                  <c:v>5.0154600000000002E-3</c:v>
                </c:pt>
                <c:pt idx="32026">
                  <c:v>5.4541199999999998E-3</c:v>
                </c:pt>
                <c:pt idx="32027">
                  <c:v>6.1588800000000003E-3</c:v>
                </c:pt>
                <c:pt idx="32028">
                  <c:v>6.6647399999999997E-3</c:v>
                </c:pt>
                <c:pt idx="32029">
                  <c:v>7.2295399999999996E-3</c:v>
                </c:pt>
                <c:pt idx="32030">
                  <c:v>7.7953099999999997E-3</c:v>
                </c:pt>
                <c:pt idx="32031">
                  <c:v>8.3197600000000007E-3</c:v>
                </c:pt>
                <c:pt idx="32032">
                  <c:v>8.7312899999999992E-3</c:v>
                </c:pt>
                <c:pt idx="32033">
                  <c:v>9.1980099999999995E-3</c:v>
                </c:pt>
                <c:pt idx="32034">
                  <c:v>9.7081500000000005E-3</c:v>
                </c:pt>
                <c:pt idx="32035">
                  <c:v>1.0144E-2</c:v>
                </c:pt>
                <c:pt idx="32036">
                  <c:v>1.04499E-2</c:v>
                </c:pt>
                <c:pt idx="32037">
                  <c:v>1.10691E-2</c:v>
                </c:pt>
                <c:pt idx="32038">
                  <c:v>1.11644E-2</c:v>
                </c:pt>
                <c:pt idx="32039">
                  <c:v>1.17448E-2</c:v>
                </c:pt>
                <c:pt idx="32040">
                  <c:v>1.19959E-2</c:v>
                </c:pt>
                <c:pt idx="32041">
                  <c:v>1.23534E-2</c:v>
                </c:pt>
                <c:pt idx="32042">
                  <c:v>1.2604300000000001E-2</c:v>
                </c:pt>
                <c:pt idx="32043">
                  <c:v>1.3089399999999999E-2</c:v>
                </c:pt>
                <c:pt idx="32044">
                  <c:v>1.3273200000000001E-2</c:v>
                </c:pt>
                <c:pt idx="32045">
                  <c:v>1.3648800000000001E-2</c:v>
                </c:pt>
                <c:pt idx="32046">
                  <c:v>1.3832799999999999E-2</c:v>
                </c:pt>
                <c:pt idx="32047">
                  <c:v>1.4339299999999999E-2</c:v>
                </c:pt>
                <c:pt idx="32048">
                  <c:v>1.4605399999999999E-2</c:v>
                </c:pt>
                <c:pt idx="32049">
                  <c:v>1.4799100000000001E-2</c:v>
                </c:pt>
                <c:pt idx="32050">
                  <c:v>1.5206300000000001E-2</c:v>
                </c:pt>
                <c:pt idx="32051">
                  <c:v>1.5531100000000001E-2</c:v>
                </c:pt>
                <c:pt idx="32052">
                  <c:v>1.5629500000000001E-2</c:v>
                </c:pt>
                <c:pt idx="32053">
                  <c:v>1.5920799999999999E-2</c:v>
                </c:pt>
                <c:pt idx="32054">
                  <c:v>1.61747E-2</c:v>
                </c:pt>
                <c:pt idx="32055">
                  <c:v>1.63448E-2</c:v>
                </c:pt>
                <c:pt idx="32056">
                  <c:v>1.6504600000000001E-2</c:v>
                </c:pt>
                <c:pt idx="32057">
                  <c:v>1.6581700000000001E-2</c:v>
                </c:pt>
                <c:pt idx="32058">
                  <c:v>1.6919900000000002E-2</c:v>
                </c:pt>
                <c:pt idx="32059">
                  <c:v>1.6831200000000001E-2</c:v>
                </c:pt>
                <c:pt idx="32060">
                  <c:v>1.7146100000000001E-2</c:v>
                </c:pt>
                <c:pt idx="32061">
                  <c:v>1.74272E-2</c:v>
                </c:pt>
                <c:pt idx="32062">
                  <c:v>1.7781100000000001E-2</c:v>
                </c:pt>
                <c:pt idx="32063">
                  <c:v>1.7775200000000001E-2</c:v>
                </c:pt>
                <c:pt idx="32064">
                  <c:v>1.8134000000000001E-2</c:v>
                </c:pt>
                <c:pt idx="32065">
                  <c:v>1.8429000000000001E-2</c:v>
                </c:pt>
                <c:pt idx="32066">
                  <c:v>1.8535200000000002E-2</c:v>
                </c:pt>
                <c:pt idx="32067">
                  <c:v>1.87545E-2</c:v>
                </c:pt>
                <c:pt idx="32068">
                  <c:v>1.8875599999999999E-2</c:v>
                </c:pt>
                <c:pt idx="32069">
                  <c:v>1.9182999999999999E-2</c:v>
                </c:pt>
                <c:pt idx="32070">
                  <c:v>1.9320299999999999E-2</c:v>
                </c:pt>
                <c:pt idx="32071">
                  <c:v>1.9344900000000002E-2</c:v>
                </c:pt>
                <c:pt idx="32072">
                  <c:v>1.9666900000000001E-2</c:v>
                </c:pt>
                <c:pt idx="32073">
                  <c:v>1.9810299999999999E-2</c:v>
                </c:pt>
                <c:pt idx="32074">
                  <c:v>1.9921399999999999E-2</c:v>
                </c:pt>
                <c:pt idx="32075">
                  <c:v>2.0157100000000001E-2</c:v>
                </c:pt>
                <c:pt idx="32076">
                  <c:v>2.04037E-2</c:v>
                </c:pt>
                <c:pt idx="32077">
                  <c:v>2.04843E-2</c:v>
                </c:pt>
                <c:pt idx="32078">
                  <c:v>2.06871E-2</c:v>
                </c:pt>
                <c:pt idx="32079">
                  <c:v>2.0938600000000002E-2</c:v>
                </c:pt>
                <c:pt idx="32080">
                  <c:v>2.1240700000000001E-2</c:v>
                </c:pt>
                <c:pt idx="32081">
                  <c:v>2.1396999999999999E-2</c:v>
                </c:pt>
                <c:pt idx="32082">
                  <c:v>2.1711500000000002E-2</c:v>
                </c:pt>
                <c:pt idx="32083">
                  <c:v>2.20244E-2</c:v>
                </c:pt>
                <c:pt idx="32084">
                  <c:v>2.2389599999999999E-2</c:v>
                </c:pt>
                <c:pt idx="32085">
                  <c:v>2.2698599999999999E-2</c:v>
                </c:pt>
                <c:pt idx="32086">
                  <c:v>2.30332E-2</c:v>
                </c:pt>
                <c:pt idx="32087">
                  <c:v>2.33627E-2</c:v>
                </c:pt>
                <c:pt idx="32088">
                  <c:v>2.3676599999999999E-2</c:v>
                </c:pt>
                <c:pt idx="32089">
                  <c:v>2.4091499999999998E-2</c:v>
                </c:pt>
                <c:pt idx="32090">
                  <c:v>2.44312E-2</c:v>
                </c:pt>
                <c:pt idx="32091">
                  <c:v>2.46882E-2</c:v>
                </c:pt>
                <c:pt idx="32092">
                  <c:v>2.50336E-2</c:v>
                </c:pt>
                <c:pt idx="32093">
                  <c:v>2.5426899999999999E-2</c:v>
                </c:pt>
                <c:pt idx="32094">
                  <c:v>2.5756999999999999E-2</c:v>
                </c:pt>
                <c:pt idx="32095">
                  <c:v>2.5870400000000002E-2</c:v>
                </c:pt>
                <c:pt idx="32096">
                  <c:v>2.62276E-2</c:v>
                </c:pt>
                <c:pt idx="32097">
                  <c:v>2.6695699999999999E-2</c:v>
                </c:pt>
                <c:pt idx="32098">
                  <c:v>2.6968499999999999E-2</c:v>
                </c:pt>
                <c:pt idx="32099">
                  <c:v>2.7312400000000001E-2</c:v>
                </c:pt>
                <c:pt idx="32100">
                  <c:v>2.7716500000000002E-2</c:v>
                </c:pt>
                <c:pt idx="32101">
                  <c:v>2.8097400000000002E-2</c:v>
                </c:pt>
                <c:pt idx="32102">
                  <c:v>2.85802E-2</c:v>
                </c:pt>
                <c:pt idx="32103">
                  <c:v>2.8904699999999998E-2</c:v>
                </c:pt>
                <c:pt idx="32104">
                  <c:v>2.9397199999999998E-2</c:v>
                </c:pt>
                <c:pt idx="32105">
                  <c:v>2.9806900000000001E-2</c:v>
                </c:pt>
                <c:pt idx="32106">
                  <c:v>3.0160300000000001E-2</c:v>
                </c:pt>
                <c:pt idx="32107">
                  <c:v>3.08615E-2</c:v>
                </c:pt>
                <c:pt idx="32108">
                  <c:v>3.09859E-2</c:v>
                </c:pt>
                <c:pt idx="32109">
                  <c:v>3.1543700000000001E-2</c:v>
                </c:pt>
                <c:pt idx="32110">
                  <c:v>3.1898900000000001E-2</c:v>
                </c:pt>
                <c:pt idx="32111">
                  <c:v>3.2298899999999998E-2</c:v>
                </c:pt>
                <c:pt idx="32112">
                  <c:v>3.2846899999999998E-2</c:v>
                </c:pt>
                <c:pt idx="32113">
                  <c:v>3.3198199999999997E-2</c:v>
                </c:pt>
                <c:pt idx="32114">
                  <c:v>3.3666000000000001E-2</c:v>
                </c:pt>
                <c:pt idx="32115">
                  <c:v>3.3954199999999997E-2</c:v>
                </c:pt>
                <c:pt idx="32116">
                  <c:v>3.4469E-2</c:v>
                </c:pt>
                <c:pt idx="32117">
                  <c:v>3.4987499999999998E-2</c:v>
                </c:pt>
                <c:pt idx="32118">
                  <c:v>3.53049E-2</c:v>
                </c:pt>
                <c:pt idx="32119">
                  <c:v>3.5749999999999997E-2</c:v>
                </c:pt>
                <c:pt idx="32120">
                  <c:v>3.61637E-2</c:v>
                </c:pt>
                <c:pt idx="32121">
                  <c:v>3.6727999999999997E-2</c:v>
                </c:pt>
                <c:pt idx="32122">
                  <c:v>3.6962500000000002E-2</c:v>
                </c:pt>
                <c:pt idx="32123">
                  <c:v>3.7411E-2</c:v>
                </c:pt>
                <c:pt idx="32124">
                  <c:v>3.8047900000000003E-2</c:v>
                </c:pt>
                <c:pt idx="32125">
                  <c:v>3.8288099999999999E-2</c:v>
                </c:pt>
                <c:pt idx="32126">
                  <c:v>3.8777800000000001E-2</c:v>
                </c:pt>
                <c:pt idx="32127">
                  <c:v>3.9246700000000002E-2</c:v>
                </c:pt>
                <c:pt idx="32128">
                  <c:v>3.9658600000000002E-2</c:v>
                </c:pt>
                <c:pt idx="32129">
                  <c:v>4.0052499999999998E-2</c:v>
                </c:pt>
                <c:pt idx="32130">
                  <c:v>4.0519600000000003E-2</c:v>
                </c:pt>
                <c:pt idx="32131">
                  <c:v>4.0870099999999999E-2</c:v>
                </c:pt>
                <c:pt idx="32132">
                  <c:v>4.1338800000000002E-2</c:v>
                </c:pt>
                <c:pt idx="32133">
                  <c:v>4.1497899999999997E-2</c:v>
                </c:pt>
                <c:pt idx="32134">
                  <c:v>4.2081199999999999E-2</c:v>
                </c:pt>
                <c:pt idx="32135">
                  <c:v>4.2528099999999999E-2</c:v>
                </c:pt>
                <c:pt idx="32136">
                  <c:v>4.2770900000000001E-2</c:v>
                </c:pt>
                <c:pt idx="32137">
                  <c:v>4.3190699999999999E-2</c:v>
                </c:pt>
                <c:pt idx="32138">
                  <c:v>4.3421399999999999E-2</c:v>
                </c:pt>
                <c:pt idx="32139">
                  <c:v>4.3865700000000001E-2</c:v>
                </c:pt>
                <c:pt idx="32140">
                  <c:v>4.4210600000000003E-2</c:v>
                </c:pt>
                <c:pt idx="32141">
                  <c:v>4.4419300000000002E-2</c:v>
                </c:pt>
                <c:pt idx="32142">
                  <c:v>4.4699000000000003E-2</c:v>
                </c:pt>
                <c:pt idx="32143">
                  <c:v>4.5021800000000001E-2</c:v>
                </c:pt>
                <c:pt idx="32144">
                  <c:v>4.5340999999999999E-2</c:v>
                </c:pt>
                <c:pt idx="32145">
                  <c:v>4.5527999999999999E-2</c:v>
                </c:pt>
                <c:pt idx="32146">
                  <c:v>4.5838900000000002E-2</c:v>
                </c:pt>
                <c:pt idx="32147">
                  <c:v>4.6055199999999998E-2</c:v>
                </c:pt>
                <c:pt idx="32148">
                  <c:v>4.6418599999999997E-2</c:v>
                </c:pt>
                <c:pt idx="32149">
                  <c:v>4.65379E-2</c:v>
                </c:pt>
                <c:pt idx="32150">
                  <c:v>4.6824400000000002E-2</c:v>
                </c:pt>
                <c:pt idx="32151">
                  <c:v>4.7142200000000002E-2</c:v>
                </c:pt>
                <c:pt idx="32152">
                  <c:v>4.7307799999999997E-2</c:v>
                </c:pt>
                <c:pt idx="32153">
                  <c:v>4.7487799999999997E-2</c:v>
                </c:pt>
                <c:pt idx="32154">
                  <c:v>4.7764399999999999E-2</c:v>
                </c:pt>
                <c:pt idx="32155">
                  <c:v>4.7777399999999998E-2</c:v>
                </c:pt>
                <c:pt idx="32156">
                  <c:v>4.8087100000000001E-2</c:v>
                </c:pt>
                <c:pt idx="32157">
                  <c:v>4.8128400000000002E-2</c:v>
                </c:pt>
                <c:pt idx="32158">
                  <c:v>4.8174500000000002E-2</c:v>
                </c:pt>
                <c:pt idx="32159">
                  <c:v>4.8404000000000003E-2</c:v>
                </c:pt>
                <c:pt idx="32160">
                  <c:v>4.8229000000000001E-2</c:v>
                </c:pt>
                <c:pt idx="32161">
                  <c:v>4.8297E-2</c:v>
                </c:pt>
                <c:pt idx="32162">
                  <c:v>4.8256500000000001E-2</c:v>
                </c:pt>
                <c:pt idx="32163">
                  <c:v>4.8375300000000003E-2</c:v>
                </c:pt>
                <c:pt idx="32164">
                  <c:v>4.8235800000000002E-2</c:v>
                </c:pt>
                <c:pt idx="32165">
                  <c:v>4.8074199999999997E-2</c:v>
                </c:pt>
                <c:pt idx="32166">
                  <c:v>4.7908399999999997E-2</c:v>
                </c:pt>
                <c:pt idx="32167">
                  <c:v>4.80702E-2</c:v>
                </c:pt>
                <c:pt idx="32168">
                  <c:v>4.7911299999999997E-2</c:v>
                </c:pt>
                <c:pt idx="32169">
                  <c:v>4.7829700000000003E-2</c:v>
                </c:pt>
                <c:pt idx="32170">
                  <c:v>4.7671199999999997E-2</c:v>
                </c:pt>
                <c:pt idx="32171">
                  <c:v>4.7470199999999997E-2</c:v>
                </c:pt>
                <c:pt idx="32172">
                  <c:v>4.7330299999999999E-2</c:v>
                </c:pt>
                <c:pt idx="32173">
                  <c:v>4.7223399999999999E-2</c:v>
                </c:pt>
                <c:pt idx="32174">
                  <c:v>4.7050799999999997E-2</c:v>
                </c:pt>
                <c:pt idx="32175">
                  <c:v>4.6632199999999999E-2</c:v>
                </c:pt>
                <c:pt idx="32176">
                  <c:v>4.63639E-2</c:v>
                </c:pt>
                <c:pt idx="32177">
                  <c:v>4.58883E-2</c:v>
                </c:pt>
                <c:pt idx="32178">
                  <c:v>4.5654300000000002E-2</c:v>
                </c:pt>
                <c:pt idx="32179">
                  <c:v>4.5224500000000001E-2</c:v>
                </c:pt>
                <c:pt idx="32180">
                  <c:v>4.4789200000000001E-2</c:v>
                </c:pt>
                <c:pt idx="32181">
                  <c:v>4.4360799999999999E-2</c:v>
                </c:pt>
                <c:pt idx="32182">
                  <c:v>4.3654900000000003E-2</c:v>
                </c:pt>
                <c:pt idx="32183">
                  <c:v>4.33833E-2</c:v>
                </c:pt>
                <c:pt idx="32184">
                  <c:v>4.2884400000000003E-2</c:v>
                </c:pt>
                <c:pt idx="32185">
                  <c:v>4.2191600000000003E-2</c:v>
                </c:pt>
                <c:pt idx="32186">
                  <c:v>4.17743E-2</c:v>
                </c:pt>
                <c:pt idx="32187">
                  <c:v>4.0933499999999998E-2</c:v>
                </c:pt>
                <c:pt idx="32188">
                  <c:v>4.0439599999999999E-2</c:v>
                </c:pt>
                <c:pt idx="32189">
                  <c:v>3.9635299999999998E-2</c:v>
                </c:pt>
                <c:pt idx="32190">
                  <c:v>3.9076800000000002E-2</c:v>
                </c:pt>
                <c:pt idx="32191">
                  <c:v>3.8290999999999999E-2</c:v>
                </c:pt>
                <c:pt idx="32192">
                  <c:v>3.7519499999999997E-2</c:v>
                </c:pt>
                <c:pt idx="32193">
                  <c:v>3.6571899999999997E-2</c:v>
                </c:pt>
                <c:pt idx="32194">
                  <c:v>3.6063100000000001E-2</c:v>
                </c:pt>
                <c:pt idx="32195">
                  <c:v>3.5336600000000003E-2</c:v>
                </c:pt>
                <c:pt idx="32196">
                  <c:v>3.4202799999999998E-2</c:v>
                </c:pt>
                <c:pt idx="32197">
                  <c:v>3.36423E-2</c:v>
                </c:pt>
                <c:pt idx="32198">
                  <c:v>3.25352E-2</c:v>
                </c:pt>
                <c:pt idx="32199">
                  <c:v>3.1744300000000003E-2</c:v>
                </c:pt>
                <c:pt idx="32200">
                  <c:v>3.0756200000000001E-2</c:v>
                </c:pt>
                <c:pt idx="32201">
                  <c:v>2.9727199999999999E-2</c:v>
                </c:pt>
                <c:pt idx="32202">
                  <c:v>2.8825900000000002E-2</c:v>
                </c:pt>
                <c:pt idx="32203">
                  <c:v>2.75409E-2</c:v>
                </c:pt>
                <c:pt idx="32204">
                  <c:v>2.66436E-2</c:v>
                </c:pt>
                <c:pt idx="32205">
                  <c:v>2.5616799999999999E-2</c:v>
                </c:pt>
                <c:pt idx="32206">
                  <c:v>2.4447400000000001E-2</c:v>
                </c:pt>
                <c:pt idx="32207">
                  <c:v>2.3404299999999999E-2</c:v>
                </c:pt>
                <c:pt idx="32208">
                  <c:v>2.23609E-2</c:v>
                </c:pt>
                <c:pt idx="32209">
                  <c:v>2.1174700000000001E-2</c:v>
                </c:pt>
                <c:pt idx="32210">
                  <c:v>2.0026599999999999E-2</c:v>
                </c:pt>
                <c:pt idx="32211">
                  <c:v>1.8934400000000001E-2</c:v>
                </c:pt>
                <c:pt idx="32212">
                  <c:v>1.76353E-2</c:v>
                </c:pt>
                <c:pt idx="32213">
                  <c:v>1.6658599999999999E-2</c:v>
                </c:pt>
                <c:pt idx="32214">
                  <c:v>1.5422E-2</c:v>
                </c:pt>
                <c:pt idx="32215">
                  <c:v>1.4066499999999999E-2</c:v>
                </c:pt>
                <c:pt idx="32216">
                  <c:v>1.28662E-2</c:v>
                </c:pt>
                <c:pt idx="32217">
                  <c:v>1.1642400000000001E-2</c:v>
                </c:pt>
                <c:pt idx="32218">
                  <c:v>1.04685E-2</c:v>
                </c:pt>
                <c:pt idx="32219">
                  <c:v>9.3476600000000007E-3</c:v>
                </c:pt>
                <c:pt idx="32220">
                  <c:v>7.8122499999999997E-3</c:v>
                </c:pt>
                <c:pt idx="32221">
                  <c:v>6.6533699999999996E-3</c:v>
                </c:pt>
                <c:pt idx="32222">
                  <c:v>5.3859499999999996E-3</c:v>
                </c:pt>
                <c:pt idx="32223">
                  <c:v>4.0383099999999998E-3</c:v>
                </c:pt>
                <c:pt idx="32224">
                  <c:v>2.7972800000000001E-3</c:v>
                </c:pt>
                <c:pt idx="32225">
                  <c:v>1.4065499999999999E-3</c:v>
                </c:pt>
                <c:pt idx="32226">
                  <c:v>-1.2265299999999999E-4</c:v>
                </c:pt>
                <c:pt idx="32227">
                  <c:v>-1.30828E-3</c:v>
                </c:pt>
                <c:pt idx="32228">
                  <c:v>-2.7744200000000001E-3</c:v>
                </c:pt>
                <c:pt idx="32229">
                  <c:v>-3.9916800000000001E-3</c:v>
                </c:pt>
                <c:pt idx="32230">
                  <c:v>-5.4907999999999997E-3</c:v>
                </c:pt>
                <c:pt idx="32231">
                  <c:v>-6.72049E-3</c:v>
                </c:pt>
                <c:pt idx="32232">
                  <c:v>-7.9848100000000002E-3</c:v>
                </c:pt>
                <c:pt idx="32233">
                  <c:v>-9.3159999999999996E-3</c:v>
                </c:pt>
                <c:pt idx="32234">
                  <c:v>-1.0602E-2</c:v>
                </c:pt>
                <c:pt idx="32235">
                  <c:v>-1.1874600000000001E-2</c:v>
                </c:pt>
                <c:pt idx="32236">
                  <c:v>-1.3082699999999999E-2</c:v>
                </c:pt>
                <c:pt idx="32237">
                  <c:v>-1.4626200000000001E-2</c:v>
                </c:pt>
                <c:pt idx="32238">
                  <c:v>-1.59054E-2</c:v>
                </c:pt>
                <c:pt idx="32239">
                  <c:v>-1.7205600000000001E-2</c:v>
                </c:pt>
                <c:pt idx="32240">
                  <c:v>-1.8467000000000001E-2</c:v>
                </c:pt>
                <c:pt idx="32241">
                  <c:v>-1.9822099999999999E-2</c:v>
                </c:pt>
                <c:pt idx="32242">
                  <c:v>-2.1429E-2</c:v>
                </c:pt>
                <c:pt idx="32243">
                  <c:v>-2.2420900000000001E-2</c:v>
                </c:pt>
                <c:pt idx="32244">
                  <c:v>-2.3819E-2</c:v>
                </c:pt>
                <c:pt idx="32245">
                  <c:v>-2.51866E-2</c:v>
                </c:pt>
                <c:pt idx="32246">
                  <c:v>-2.6326200000000001E-2</c:v>
                </c:pt>
                <c:pt idx="32247">
                  <c:v>-2.7682499999999999E-2</c:v>
                </c:pt>
                <c:pt idx="32248">
                  <c:v>-2.9034000000000001E-2</c:v>
                </c:pt>
                <c:pt idx="32249">
                  <c:v>-3.0302099999999998E-2</c:v>
                </c:pt>
                <c:pt idx="32250">
                  <c:v>-3.1439300000000003E-2</c:v>
                </c:pt>
                <c:pt idx="32251">
                  <c:v>-3.2714199999999999E-2</c:v>
                </c:pt>
                <c:pt idx="32252">
                  <c:v>-3.3948199999999998E-2</c:v>
                </c:pt>
                <c:pt idx="32253">
                  <c:v>-3.5323E-2</c:v>
                </c:pt>
                <c:pt idx="32254">
                  <c:v>-3.63746E-2</c:v>
                </c:pt>
                <c:pt idx="32255">
                  <c:v>-3.7596999999999998E-2</c:v>
                </c:pt>
                <c:pt idx="32256">
                  <c:v>-3.86588E-2</c:v>
                </c:pt>
                <c:pt idx="32257">
                  <c:v>-3.98704E-2</c:v>
                </c:pt>
                <c:pt idx="32258">
                  <c:v>-4.11686E-2</c:v>
                </c:pt>
                <c:pt idx="32259">
                  <c:v>-4.2230200000000002E-2</c:v>
                </c:pt>
                <c:pt idx="32260">
                  <c:v>-4.3386500000000001E-2</c:v>
                </c:pt>
                <c:pt idx="32261">
                  <c:v>-4.4401099999999999E-2</c:v>
                </c:pt>
                <c:pt idx="32262">
                  <c:v>-4.5616900000000002E-2</c:v>
                </c:pt>
                <c:pt idx="32263">
                  <c:v>-4.6705900000000002E-2</c:v>
                </c:pt>
                <c:pt idx="32264">
                  <c:v>-4.7817900000000003E-2</c:v>
                </c:pt>
                <c:pt idx="32265">
                  <c:v>-4.8942399999999997E-2</c:v>
                </c:pt>
                <c:pt idx="32266">
                  <c:v>-4.9826000000000002E-2</c:v>
                </c:pt>
                <c:pt idx="32267">
                  <c:v>-5.1006900000000001E-2</c:v>
                </c:pt>
                <c:pt idx="32268">
                  <c:v>-5.1925899999999997E-2</c:v>
                </c:pt>
                <c:pt idx="32269">
                  <c:v>-5.30669E-2</c:v>
                </c:pt>
                <c:pt idx="32270">
                  <c:v>-5.4058599999999998E-2</c:v>
                </c:pt>
                <c:pt idx="32271">
                  <c:v>-5.4801599999999999E-2</c:v>
                </c:pt>
                <c:pt idx="32272">
                  <c:v>-5.5773400000000001E-2</c:v>
                </c:pt>
                <c:pt idx="32273">
                  <c:v>-5.6625799999999997E-2</c:v>
                </c:pt>
                <c:pt idx="32274">
                  <c:v>-5.7564499999999998E-2</c:v>
                </c:pt>
                <c:pt idx="32275">
                  <c:v>-5.8485700000000002E-2</c:v>
                </c:pt>
                <c:pt idx="32276">
                  <c:v>-5.9200599999999999E-2</c:v>
                </c:pt>
                <c:pt idx="32277">
                  <c:v>-5.9997599999999998E-2</c:v>
                </c:pt>
                <c:pt idx="32278">
                  <c:v>-6.06989E-2</c:v>
                </c:pt>
                <c:pt idx="32279">
                  <c:v>-6.1615099999999999E-2</c:v>
                </c:pt>
                <c:pt idx="32280">
                  <c:v>-6.2297600000000002E-2</c:v>
                </c:pt>
                <c:pt idx="32281">
                  <c:v>-6.2992500000000007E-2</c:v>
                </c:pt>
                <c:pt idx="32282">
                  <c:v>-6.3614599999999993E-2</c:v>
                </c:pt>
                <c:pt idx="32283">
                  <c:v>-6.4185500000000006E-2</c:v>
                </c:pt>
                <c:pt idx="32284">
                  <c:v>-6.4884899999999995E-2</c:v>
                </c:pt>
                <c:pt idx="32285">
                  <c:v>-6.5633700000000003E-2</c:v>
                </c:pt>
                <c:pt idx="32286">
                  <c:v>-6.6131300000000004E-2</c:v>
                </c:pt>
                <c:pt idx="32287">
                  <c:v>-6.6612500000000005E-2</c:v>
                </c:pt>
                <c:pt idx="32288">
                  <c:v>-6.7158899999999994E-2</c:v>
                </c:pt>
                <c:pt idx="32289">
                  <c:v>-6.7660899999999996E-2</c:v>
                </c:pt>
                <c:pt idx="32290">
                  <c:v>-6.8219199999999994E-2</c:v>
                </c:pt>
                <c:pt idx="32291">
                  <c:v>-6.8474099999999996E-2</c:v>
                </c:pt>
                <c:pt idx="32292">
                  <c:v>-6.9139099999999995E-2</c:v>
                </c:pt>
                <c:pt idx="32293">
                  <c:v>-6.9315600000000005E-2</c:v>
                </c:pt>
                <c:pt idx="32294">
                  <c:v>-6.96629E-2</c:v>
                </c:pt>
                <c:pt idx="32295">
                  <c:v>-6.9875900000000005E-2</c:v>
                </c:pt>
                <c:pt idx="32296">
                  <c:v>-7.0147500000000002E-2</c:v>
                </c:pt>
                <c:pt idx="32297">
                  <c:v>-7.0510500000000004E-2</c:v>
                </c:pt>
                <c:pt idx="32298">
                  <c:v>-7.0489700000000002E-2</c:v>
                </c:pt>
                <c:pt idx="32299">
                  <c:v>-7.0545999999999998E-2</c:v>
                </c:pt>
                <c:pt idx="32300">
                  <c:v>-7.0644200000000004E-2</c:v>
                </c:pt>
                <c:pt idx="32301">
                  <c:v>-7.0569800000000002E-2</c:v>
                </c:pt>
                <c:pt idx="32302">
                  <c:v>-7.0732400000000001E-2</c:v>
                </c:pt>
                <c:pt idx="32303">
                  <c:v>-7.0676900000000001E-2</c:v>
                </c:pt>
                <c:pt idx="32304">
                  <c:v>-7.0595199999999997E-2</c:v>
                </c:pt>
                <c:pt idx="32305">
                  <c:v>-7.0486300000000002E-2</c:v>
                </c:pt>
                <c:pt idx="32306">
                  <c:v>-7.0374099999999995E-2</c:v>
                </c:pt>
                <c:pt idx="32307">
                  <c:v>-7.02155E-2</c:v>
                </c:pt>
                <c:pt idx="32308">
                  <c:v>-7.0263300000000001E-2</c:v>
                </c:pt>
                <c:pt idx="32309">
                  <c:v>-6.99713E-2</c:v>
                </c:pt>
                <c:pt idx="32310">
                  <c:v>-6.9849700000000001E-2</c:v>
                </c:pt>
                <c:pt idx="32311">
                  <c:v>-6.9617600000000002E-2</c:v>
                </c:pt>
                <c:pt idx="32312">
                  <c:v>-6.9404599999999997E-2</c:v>
                </c:pt>
                <c:pt idx="32313">
                  <c:v>-6.9161E-2</c:v>
                </c:pt>
                <c:pt idx="32314">
                  <c:v>-6.8602499999999997E-2</c:v>
                </c:pt>
                <c:pt idx="32315">
                  <c:v>-6.8342E-2</c:v>
                </c:pt>
                <c:pt idx="32316">
                  <c:v>-6.7858000000000002E-2</c:v>
                </c:pt>
                <c:pt idx="32317">
                  <c:v>-6.75042E-2</c:v>
                </c:pt>
                <c:pt idx="32318">
                  <c:v>-6.6952700000000004E-2</c:v>
                </c:pt>
                <c:pt idx="32319">
                  <c:v>-6.6331000000000001E-2</c:v>
                </c:pt>
                <c:pt idx="32320">
                  <c:v>-6.5887799999999996E-2</c:v>
                </c:pt>
                <c:pt idx="32321">
                  <c:v>-6.5192100000000003E-2</c:v>
                </c:pt>
                <c:pt idx="32322">
                  <c:v>-6.4504400000000003E-2</c:v>
                </c:pt>
                <c:pt idx="32323">
                  <c:v>-6.3800499999999996E-2</c:v>
                </c:pt>
                <c:pt idx="32324">
                  <c:v>-6.3174400000000006E-2</c:v>
                </c:pt>
                <c:pt idx="32325">
                  <c:v>-6.2498199999999997E-2</c:v>
                </c:pt>
                <c:pt idx="32326">
                  <c:v>-6.1535300000000001E-2</c:v>
                </c:pt>
                <c:pt idx="32327">
                  <c:v>-6.0888499999999998E-2</c:v>
                </c:pt>
                <c:pt idx="32328">
                  <c:v>-6.0054999999999997E-2</c:v>
                </c:pt>
                <c:pt idx="32329">
                  <c:v>-5.95008E-2</c:v>
                </c:pt>
                <c:pt idx="32330">
                  <c:v>-5.85928E-2</c:v>
                </c:pt>
                <c:pt idx="32331">
                  <c:v>-5.7886699999999999E-2</c:v>
                </c:pt>
                <c:pt idx="32332">
                  <c:v>-5.7163100000000001E-2</c:v>
                </c:pt>
                <c:pt idx="32333">
                  <c:v>-5.6174300000000003E-2</c:v>
                </c:pt>
                <c:pt idx="32334">
                  <c:v>-5.54686E-2</c:v>
                </c:pt>
                <c:pt idx="32335">
                  <c:v>-5.4679800000000001E-2</c:v>
                </c:pt>
                <c:pt idx="32336">
                  <c:v>-5.3878799999999998E-2</c:v>
                </c:pt>
                <c:pt idx="32337">
                  <c:v>-5.2762099999999999E-2</c:v>
                </c:pt>
                <c:pt idx="32338">
                  <c:v>-5.1949700000000001E-2</c:v>
                </c:pt>
                <c:pt idx="32339">
                  <c:v>-5.0950700000000002E-2</c:v>
                </c:pt>
                <c:pt idx="32340">
                  <c:v>-5.0097500000000003E-2</c:v>
                </c:pt>
                <c:pt idx="32341">
                  <c:v>-4.89022E-2</c:v>
                </c:pt>
                <c:pt idx="32342">
                  <c:v>-4.7963100000000002E-2</c:v>
                </c:pt>
                <c:pt idx="32343">
                  <c:v>-4.7066799999999999E-2</c:v>
                </c:pt>
                <c:pt idx="32344">
                  <c:v>-4.6049300000000001E-2</c:v>
                </c:pt>
                <c:pt idx="32345">
                  <c:v>-4.5089900000000002E-2</c:v>
                </c:pt>
                <c:pt idx="32346">
                  <c:v>-4.40778E-2</c:v>
                </c:pt>
                <c:pt idx="32347">
                  <c:v>-4.3184E-2</c:v>
                </c:pt>
                <c:pt idx="32348">
                  <c:v>-4.2150199999999999E-2</c:v>
                </c:pt>
                <c:pt idx="32349">
                  <c:v>-4.1238499999999997E-2</c:v>
                </c:pt>
                <c:pt idx="32350">
                  <c:v>-4.0305399999999998E-2</c:v>
                </c:pt>
                <c:pt idx="32351">
                  <c:v>-3.9391599999999999E-2</c:v>
                </c:pt>
                <c:pt idx="32352">
                  <c:v>-3.8410300000000001E-2</c:v>
                </c:pt>
                <c:pt idx="32353">
                  <c:v>-3.7302200000000001E-2</c:v>
                </c:pt>
                <c:pt idx="32354">
                  <c:v>-3.6443799999999998E-2</c:v>
                </c:pt>
                <c:pt idx="32355">
                  <c:v>-3.5517800000000002E-2</c:v>
                </c:pt>
                <c:pt idx="32356">
                  <c:v>-3.45204E-2</c:v>
                </c:pt>
                <c:pt idx="32357">
                  <c:v>-3.3637500000000001E-2</c:v>
                </c:pt>
                <c:pt idx="32358">
                  <c:v>-3.2675000000000003E-2</c:v>
                </c:pt>
                <c:pt idx="32359">
                  <c:v>-3.1739499999999997E-2</c:v>
                </c:pt>
                <c:pt idx="32360">
                  <c:v>-3.0699000000000001E-2</c:v>
                </c:pt>
                <c:pt idx="32361">
                  <c:v>-2.97854E-2</c:v>
                </c:pt>
                <c:pt idx="32362">
                  <c:v>-2.8913500000000002E-2</c:v>
                </c:pt>
                <c:pt idx="32363">
                  <c:v>-2.80054E-2</c:v>
                </c:pt>
                <c:pt idx="32364">
                  <c:v>-2.6908700000000001E-2</c:v>
                </c:pt>
                <c:pt idx="32365">
                  <c:v>-2.6028599999999999E-2</c:v>
                </c:pt>
                <c:pt idx="32366">
                  <c:v>-2.50908E-2</c:v>
                </c:pt>
                <c:pt idx="32367">
                  <c:v>-2.4302399999999998E-2</c:v>
                </c:pt>
                <c:pt idx="32368">
                  <c:v>-2.3394000000000002E-2</c:v>
                </c:pt>
                <c:pt idx="32369">
                  <c:v>-2.24595E-2</c:v>
                </c:pt>
                <c:pt idx="32370">
                  <c:v>-2.16026E-2</c:v>
                </c:pt>
                <c:pt idx="32371">
                  <c:v>-2.0862599999999999E-2</c:v>
                </c:pt>
                <c:pt idx="32372">
                  <c:v>-1.9865299999999999E-2</c:v>
                </c:pt>
                <c:pt idx="32373">
                  <c:v>-1.8946500000000002E-2</c:v>
                </c:pt>
                <c:pt idx="32374">
                  <c:v>-1.81937E-2</c:v>
                </c:pt>
                <c:pt idx="32375">
                  <c:v>-1.74746E-2</c:v>
                </c:pt>
                <c:pt idx="32376">
                  <c:v>-1.6575800000000002E-2</c:v>
                </c:pt>
                <c:pt idx="32377">
                  <c:v>-1.57676E-2</c:v>
                </c:pt>
                <c:pt idx="32378">
                  <c:v>-1.4889299999999999E-2</c:v>
                </c:pt>
                <c:pt idx="32379">
                  <c:v>-1.4241500000000001E-2</c:v>
                </c:pt>
                <c:pt idx="32380">
                  <c:v>-1.35576E-2</c:v>
                </c:pt>
                <c:pt idx="32381">
                  <c:v>-1.2552000000000001E-2</c:v>
                </c:pt>
                <c:pt idx="32382">
                  <c:v>-1.1885400000000001E-2</c:v>
                </c:pt>
                <c:pt idx="32383">
                  <c:v>-1.10662E-2</c:v>
                </c:pt>
                <c:pt idx="32384">
                  <c:v>-1.0312E-2</c:v>
                </c:pt>
                <c:pt idx="32385">
                  <c:v>-9.5955999999999993E-3</c:v>
                </c:pt>
                <c:pt idx="32386">
                  <c:v>-8.7034699999999996E-3</c:v>
                </c:pt>
                <c:pt idx="32387">
                  <c:v>-8.0295999999999996E-3</c:v>
                </c:pt>
                <c:pt idx="32388">
                  <c:v>-7.2627500000000001E-3</c:v>
                </c:pt>
                <c:pt idx="32389">
                  <c:v>-6.57472E-3</c:v>
                </c:pt>
                <c:pt idx="32390">
                  <c:v>-5.9832499999999999E-3</c:v>
                </c:pt>
                <c:pt idx="32391">
                  <c:v>-5.2476900000000002E-3</c:v>
                </c:pt>
                <c:pt idx="32392">
                  <c:v>-4.5742600000000001E-3</c:v>
                </c:pt>
                <c:pt idx="32393">
                  <c:v>-3.6586000000000001E-3</c:v>
                </c:pt>
                <c:pt idx="32394">
                  <c:v>-3.09158E-3</c:v>
                </c:pt>
                <c:pt idx="32395">
                  <c:v>-2.6129E-3</c:v>
                </c:pt>
                <c:pt idx="32396">
                  <c:v>-1.76151E-3</c:v>
                </c:pt>
                <c:pt idx="32397">
                  <c:v>-8.5960599999999996E-4</c:v>
                </c:pt>
                <c:pt idx="32398">
                  <c:v>-3.4150599999999999E-4</c:v>
                </c:pt>
                <c:pt idx="32399">
                  <c:v>2.6642099999999998E-4</c:v>
                </c:pt>
                <c:pt idx="32400">
                  <c:v>9.3166500000000003E-4</c:v>
                </c:pt>
                <c:pt idx="32401">
                  <c:v>1.58102E-3</c:v>
                </c:pt>
                <c:pt idx="32402">
                  <c:v>2.0865499999999999E-3</c:v>
                </c:pt>
                <c:pt idx="32403">
                  <c:v>2.8596300000000002E-3</c:v>
                </c:pt>
                <c:pt idx="32404">
                  <c:v>3.5404799999999999E-3</c:v>
                </c:pt>
                <c:pt idx="32405">
                  <c:v>3.9636000000000003E-3</c:v>
                </c:pt>
                <c:pt idx="32406">
                  <c:v>4.5551000000000003E-3</c:v>
                </c:pt>
                <c:pt idx="32407">
                  <c:v>5.2147399999999998E-3</c:v>
                </c:pt>
                <c:pt idx="32408">
                  <c:v>5.76079E-3</c:v>
                </c:pt>
                <c:pt idx="32409">
                  <c:v>6.4416500000000002E-3</c:v>
                </c:pt>
                <c:pt idx="32410">
                  <c:v>6.9523700000000003E-3</c:v>
                </c:pt>
                <c:pt idx="32411">
                  <c:v>7.5081799999999997E-3</c:v>
                </c:pt>
                <c:pt idx="32412">
                  <c:v>7.8827399999999992E-3</c:v>
                </c:pt>
                <c:pt idx="32413">
                  <c:v>8.5778599999999997E-3</c:v>
                </c:pt>
                <c:pt idx="32414">
                  <c:v>9.1152899999999999E-3</c:v>
                </c:pt>
                <c:pt idx="32415">
                  <c:v>9.4815799999999999E-3</c:v>
                </c:pt>
                <c:pt idx="32416">
                  <c:v>1.00968E-2</c:v>
                </c:pt>
                <c:pt idx="32417">
                  <c:v>1.03491E-2</c:v>
                </c:pt>
                <c:pt idx="32418">
                  <c:v>1.09633E-2</c:v>
                </c:pt>
                <c:pt idx="32419">
                  <c:v>1.1492799999999999E-2</c:v>
                </c:pt>
                <c:pt idx="32420">
                  <c:v>1.20549E-2</c:v>
                </c:pt>
                <c:pt idx="32421">
                  <c:v>1.2577899999999999E-2</c:v>
                </c:pt>
                <c:pt idx="32422">
                  <c:v>1.28681E-2</c:v>
                </c:pt>
                <c:pt idx="32423">
                  <c:v>1.34471E-2</c:v>
                </c:pt>
                <c:pt idx="32424">
                  <c:v>1.3983300000000001E-2</c:v>
                </c:pt>
                <c:pt idx="32425">
                  <c:v>1.44057E-2</c:v>
                </c:pt>
                <c:pt idx="32426">
                  <c:v>1.47531E-2</c:v>
                </c:pt>
                <c:pt idx="32427">
                  <c:v>1.52373E-2</c:v>
                </c:pt>
                <c:pt idx="32428">
                  <c:v>1.54325E-2</c:v>
                </c:pt>
                <c:pt idx="32429">
                  <c:v>1.6111199999999999E-2</c:v>
                </c:pt>
                <c:pt idx="32430">
                  <c:v>1.62934E-2</c:v>
                </c:pt>
                <c:pt idx="32431">
                  <c:v>1.6820600000000002E-2</c:v>
                </c:pt>
                <c:pt idx="32432">
                  <c:v>1.70698E-2</c:v>
                </c:pt>
                <c:pt idx="32433">
                  <c:v>1.7525099999999998E-2</c:v>
                </c:pt>
                <c:pt idx="32434">
                  <c:v>1.7913200000000001E-2</c:v>
                </c:pt>
                <c:pt idx="32435">
                  <c:v>1.81166E-2</c:v>
                </c:pt>
                <c:pt idx="32436">
                  <c:v>1.86984E-2</c:v>
                </c:pt>
                <c:pt idx="32437">
                  <c:v>1.8961100000000002E-2</c:v>
                </c:pt>
                <c:pt idx="32438">
                  <c:v>1.9273800000000001E-2</c:v>
                </c:pt>
                <c:pt idx="32439">
                  <c:v>1.9526499999999999E-2</c:v>
                </c:pt>
                <c:pt idx="32440">
                  <c:v>1.9935000000000001E-2</c:v>
                </c:pt>
                <c:pt idx="32441">
                  <c:v>2.0315199999999999E-2</c:v>
                </c:pt>
                <c:pt idx="32442">
                  <c:v>2.05639E-2</c:v>
                </c:pt>
                <c:pt idx="32443">
                  <c:v>2.1032599999999999E-2</c:v>
                </c:pt>
                <c:pt idx="32444">
                  <c:v>2.12543E-2</c:v>
                </c:pt>
                <c:pt idx="32445">
                  <c:v>2.1578300000000002E-2</c:v>
                </c:pt>
                <c:pt idx="32446">
                  <c:v>2.1961499999999998E-2</c:v>
                </c:pt>
                <c:pt idx="32447">
                  <c:v>2.23252E-2</c:v>
                </c:pt>
                <c:pt idx="32448">
                  <c:v>2.27247E-2</c:v>
                </c:pt>
                <c:pt idx="32449">
                  <c:v>2.27697E-2</c:v>
                </c:pt>
                <c:pt idx="32450">
                  <c:v>2.3171899999999999E-2</c:v>
                </c:pt>
                <c:pt idx="32451">
                  <c:v>2.35398E-2</c:v>
                </c:pt>
                <c:pt idx="32452">
                  <c:v>2.38236E-2</c:v>
                </c:pt>
                <c:pt idx="32453">
                  <c:v>2.4176E-2</c:v>
                </c:pt>
                <c:pt idx="32454">
                  <c:v>2.44756E-2</c:v>
                </c:pt>
                <c:pt idx="32455">
                  <c:v>2.47367E-2</c:v>
                </c:pt>
                <c:pt idx="32456">
                  <c:v>2.5098700000000002E-2</c:v>
                </c:pt>
                <c:pt idx="32457">
                  <c:v>2.5536199999999998E-2</c:v>
                </c:pt>
                <c:pt idx="32458">
                  <c:v>2.5894199999999999E-2</c:v>
                </c:pt>
                <c:pt idx="32459">
                  <c:v>2.62744E-2</c:v>
                </c:pt>
                <c:pt idx="32460">
                  <c:v>2.6495899999999999E-2</c:v>
                </c:pt>
                <c:pt idx="32461">
                  <c:v>2.7160400000000001E-2</c:v>
                </c:pt>
                <c:pt idx="32462">
                  <c:v>2.7264900000000002E-2</c:v>
                </c:pt>
                <c:pt idx="32463">
                  <c:v>2.7690900000000001E-2</c:v>
                </c:pt>
                <c:pt idx="32464">
                  <c:v>2.8307599999999999E-2</c:v>
                </c:pt>
                <c:pt idx="32465">
                  <c:v>2.8497499999999999E-2</c:v>
                </c:pt>
                <c:pt idx="32466">
                  <c:v>2.89021E-2</c:v>
                </c:pt>
                <c:pt idx="32467">
                  <c:v>2.9246500000000002E-2</c:v>
                </c:pt>
                <c:pt idx="32468">
                  <c:v>2.9578400000000001E-2</c:v>
                </c:pt>
                <c:pt idx="32469">
                  <c:v>3.0058499999999998E-2</c:v>
                </c:pt>
                <c:pt idx="32470">
                  <c:v>3.0487799999999999E-2</c:v>
                </c:pt>
                <c:pt idx="32471">
                  <c:v>3.0820899999999998E-2</c:v>
                </c:pt>
                <c:pt idx="32472">
                  <c:v>3.1134599999999998E-2</c:v>
                </c:pt>
                <c:pt idx="32473">
                  <c:v>3.1726999999999998E-2</c:v>
                </c:pt>
                <c:pt idx="32474">
                  <c:v>3.2118899999999999E-2</c:v>
                </c:pt>
                <c:pt idx="32475">
                  <c:v>3.2702700000000001E-2</c:v>
                </c:pt>
                <c:pt idx="32476">
                  <c:v>3.32755E-2</c:v>
                </c:pt>
                <c:pt idx="32477">
                  <c:v>3.3517199999999997E-2</c:v>
                </c:pt>
                <c:pt idx="32478">
                  <c:v>3.4075899999999999E-2</c:v>
                </c:pt>
                <c:pt idx="32479">
                  <c:v>3.4575099999999998E-2</c:v>
                </c:pt>
                <c:pt idx="32480">
                  <c:v>3.53131E-2</c:v>
                </c:pt>
                <c:pt idx="32481">
                  <c:v>3.57436E-2</c:v>
                </c:pt>
                <c:pt idx="32482">
                  <c:v>3.6256099999999999E-2</c:v>
                </c:pt>
                <c:pt idx="32483">
                  <c:v>3.6705399999999999E-2</c:v>
                </c:pt>
                <c:pt idx="32484">
                  <c:v>3.7295500000000002E-2</c:v>
                </c:pt>
                <c:pt idx="32485">
                  <c:v>3.80408E-2</c:v>
                </c:pt>
                <c:pt idx="32486">
                  <c:v>3.8622499999999997E-2</c:v>
                </c:pt>
                <c:pt idx="32487">
                  <c:v>3.9205499999999997E-2</c:v>
                </c:pt>
                <c:pt idx="32488">
                  <c:v>3.98137E-2</c:v>
                </c:pt>
                <c:pt idx="32489">
                  <c:v>4.0529099999999998E-2</c:v>
                </c:pt>
                <c:pt idx="32490">
                  <c:v>4.1203400000000001E-2</c:v>
                </c:pt>
                <c:pt idx="32491">
                  <c:v>4.1983199999999998E-2</c:v>
                </c:pt>
                <c:pt idx="32492">
                  <c:v>4.2740100000000003E-2</c:v>
                </c:pt>
                <c:pt idx="32493">
                  <c:v>4.3367999999999997E-2</c:v>
                </c:pt>
                <c:pt idx="32494">
                  <c:v>4.4246199999999999E-2</c:v>
                </c:pt>
                <c:pt idx="32495">
                  <c:v>4.4802700000000001E-2</c:v>
                </c:pt>
                <c:pt idx="32496">
                  <c:v>4.5644299999999999E-2</c:v>
                </c:pt>
                <c:pt idx="32497">
                  <c:v>4.66617E-2</c:v>
                </c:pt>
                <c:pt idx="32498">
                  <c:v>4.7343700000000002E-2</c:v>
                </c:pt>
                <c:pt idx="32499">
                  <c:v>4.8011100000000001E-2</c:v>
                </c:pt>
                <c:pt idx="32500">
                  <c:v>4.8902300000000003E-2</c:v>
                </c:pt>
                <c:pt idx="32501">
                  <c:v>4.9973799999999999E-2</c:v>
                </c:pt>
                <c:pt idx="32502">
                  <c:v>5.0734300000000003E-2</c:v>
                </c:pt>
                <c:pt idx="32503">
                  <c:v>5.1697399999999998E-2</c:v>
                </c:pt>
                <c:pt idx="32504">
                  <c:v>5.2473400000000003E-2</c:v>
                </c:pt>
                <c:pt idx="32505">
                  <c:v>5.3368400000000003E-2</c:v>
                </c:pt>
                <c:pt idx="32506">
                  <c:v>5.42686E-2</c:v>
                </c:pt>
                <c:pt idx="32507">
                  <c:v>5.5179400000000003E-2</c:v>
                </c:pt>
                <c:pt idx="32508">
                  <c:v>5.6185400000000003E-2</c:v>
                </c:pt>
                <c:pt idx="32509">
                  <c:v>5.7009799999999999E-2</c:v>
                </c:pt>
                <c:pt idx="32510">
                  <c:v>5.7928300000000002E-2</c:v>
                </c:pt>
                <c:pt idx="32511">
                  <c:v>5.8870899999999997E-2</c:v>
                </c:pt>
                <c:pt idx="32512">
                  <c:v>5.9844000000000001E-2</c:v>
                </c:pt>
                <c:pt idx="32513">
                  <c:v>6.0905800000000003E-2</c:v>
                </c:pt>
                <c:pt idx="32514">
                  <c:v>6.1814000000000001E-2</c:v>
                </c:pt>
                <c:pt idx="32515">
                  <c:v>6.2800800000000004E-2</c:v>
                </c:pt>
                <c:pt idx="32516">
                  <c:v>6.3747100000000001E-2</c:v>
                </c:pt>
                <c:pt idx="32517">
                  <c:v>6.4866900000000005E-2</c:v>
                </c:pt>
                <c:pt idx="32518">
                  <c:v>6.59058E-2</c:v>
                </c:pt>
                <c:pt idx="32519">
                  <c:v>6.6971000000000003E-2</c:v>
                </c:pt>
                <c:pt idx="32520">
                  <c:v>6.7943699999999996E-2</c:v>
                </c:pt>
                <c:pt idx="32521">
                  <c:v>6.8967600000000004E-2</c:v>
                </c:pt>
                <c:pt idx="32522">
                  <c:v>7.0059700000000003E-2</c:v>
                </c:pt>
                <c:pt idx="32523">
                  <c:v>7.1168999999999996E-2</c:v>
                </c:pt>
                <c:pt idx="32524">
                  <c:v>7.2340000000000002E-2</c:v>
                </c:pt>
                <c:pt idx="32525">
                  <c:v>7.3398699999999997E-2</c:v>
                </c:pt>
                <c:pt idx="32526">
                  <c:v>7.4348899999999996E-2</c:v>
                </c:pt>
                <c:pt idx="32527">
                  <c:v>7.5513300000000005E-2</c:v>
                </c:pt>
                <c:pt idx="32528">
                  <c:v>7.6516799999999996E-2</c:v>
                </c:pt>
                <c:pt idx="32529">
                  <c:v>7.7557299999999996E-2</c:v>
                </c:pt>
                <c:pt idx="32530">
                  <c:v>7.8710100000000005E-2</c:v>
                </c:pt>
                <c:pt idx="32531">
                  <c:v>7.9689499999999996E-2</c:v>
                </c:pt>
                <c:pt idx="32532">
                  <c:v>8.0486600000000005E-2</c:v>
                </c:pt>
                <c:pt idx="32533">
                  <c:v>8.1748299999999996E-2</c:v>
                </c:pt>
                <c:pt idx="32534">
                  <c:v>8.2572000000000007E-2</c:v>
                </c:pt>
                <c:pt idx="32535">
                  <c:v>8.3614599999999997E-2</c:v>
                </c:pt>
                <c:pt idx="32536">
                  <c:v>8.45833E-2</c:v>
                </c:pt>
                <c:pt idx="32537">
                  <c:v>8.5189100000000004E-2</c:v>
                </c:pt>
                <c:pt idx="32538">
                  <c:v>8.6284799999999995E-2</c:v>
                </c:pt>
                <c:pt idx="32539">
                  <c:v>8.71638E-2</c:v>
                </c:pt>
                <c:pt idx="32540">
                  <c:v>8.8166300000000003E-2</c:v>
                </c:pt>
                <c:pt idx="32541">
                  <c:v>8.9060299999999995E-2</c:v>
                </c:pt>
                <c:pt idx="32542">
                  <c:v>8.9706499999999995E-2</c:v>
                </c:pt>
                <c:pt idx="32543">
                  <c:v>9.0561100000000005E-2</c:v>
                </c:pt>
                <c:pt idx="32544">
                  <c:v>9.1502100000000003E-2</c:v>
                </c:pt>
                <c:pt idx="32545">
                  <c:v>9.2261200000000002E-2</c:v>
                </c:pt>
                <c:pt idx="32546">
                  <c:v>9.31448E-2</c:v>
                </c:pt>
                <c:pt idx="32547">
                  <c:v>9.3834600000000004E-2</c:v>
                </c:pt>
                <c:pt idx="32548">
                  <c:v>9.4450400000000004E-2</c:v>
                </c:pt>
                <c:pt idx="32549">
                  <c:v>9.5187800000000003E-2</c:v>
                </c:pt>
                <c:pt idx="32550">
                  <c:v>9.5920000000000005E-2</c:v>
                </c:pt>
                <c:pt idx="32551">
                  <c:v>9.6737799999999999E-2</c:v>
                </c:pt>
                <c:pt idx="32552">
                  <c:v>9.7263100000000005E-2</c:v>
                </c:pt>
                <c:pt idx="32553">
                  <c:v>9.7788E-2</c:v>
                </c:pt>
                <c:pt idx="32554">
                  <c:v>9.8529599999999995E-2</c:v>
                </c:pt>
                <c:pt idx="32555">
                  <c:v>9.8924999999999999E-2</c:v>
                </c:pt>
                <c:pt idx="32556">
                  <c:v>9.96446E-2</c:v>
                </c:pt>
                <c:pt idx="32557">
                  <c:v>0.100254</c:v>
                </c:pt>
                <c:pt idx="32558">
                  <c:v>0.100704</c:v>
                </c:pt>
                <c:pt idx="32559">
                  <c:v>0.10090499999999999</c:v>
                </c:pt>
                <c:pt idx="32560">
                  <c:v>0.10147299999999999</c:v>
                </c:pt>
                <c:pt idx="32561">
                  <c:v>0.101933</c:v>
                </c:pt>
                <c:pt idx="32562">
                  <c:v>0.10221</c:v>
                </c:pt>
                <c:pt idx="32563">
                  <c:v>0.10262300000000001</c:v>
                </c:pt>
                <c:pt idx="32564">
                  <c:v>0.102879</c:v>
                </c:pt>
                <c:pt idx="32565">
                  <c:v>0.103156</c:v>
                </c:pt>
                <c:pt idx="32566">
                  <c:v>0.103397</c:v>
                </c:pt>
                <c:pt idx="32567">
                  <c:v>0.10361099999999999</c:v>
                </c:pt>
                <c:pt idx="32568">
                  <c:v>0.10392700000000001</c:v>
                </c:pt>
                <c:pt idx="32569">
                  <c:v>0.104014</c:v>
                </c:pt>
                <c:pt idx="32570">
                  <c:v>0.104119</c:v>
                </c:pt>
                <c:pt idx="32571">
                  <c:v>0.104308</c:v>
                </c:pt>
                <c:pt idx="32572">
                  <c:v>0.104411</c:v>
                </c:pt>
                <c:pt idx="32573">
                  <c:v>0.104426</c:v>
                </c:pt>
                <c:pt idx="32574">
                  <c:v>0.10452500000000001</c:v>
                </c:pt>
                <c:pt idx="32575">
                  <c:v>0.104407</c:v>
                </c:pt>
                <c:pt idx="32576">
                  <c:v>0.104425</c:v>
                </c:pt>
                <c:pt idx="32577">
                  <c:v>0.104409</c:v>
                </c:pt>
                <c:pt idx="32578">
                  <c:v>0.10445</c:v>
                </c:pt>
                <c:pt idx="32579">
                  <c:v>0.104436</c:v>
                </c:pt>
                <c:pt idx="32580">
                  <c:v>0.10432900000000001</c:v>
                </c:pt>
                <c:pt idx="32581">
                  <c:v>0.10453</c:v>
                </c:pt>
                <c:pt idx="32582">
                  <c:v>0.10431600000000001</c:v>
                </c:pt>
                <c:pt idx="32583">
                  <c:v>0.104238</c:v>
                </c:pt>
                <c:pt idx="32584">
                  <c:v>0.104335</c:v>
                </c:pt>
                <c:pt idx="32585">
                  <c:v>0.10402500000000001</c:v>
                </c:pt>
                <c:pt idx="32586">
                  <c:v>0.10384400000000001</c:v>
                </c:pt>
                <c:pt idx="32587">
                  <c:v>0.103688</c:v>
                </c:pt>
                <c:pt idx="32588">
                  <c:v>0.103489</c:v>
                </c:pt>
                <c:pt idx="32589">
                  <c:v>0.103203</c:v>
                </c:pt>
                <c:pt idx="32590">
                  <c:v>0.10290000000000001</c:v>
                </c:pt>
                <c:pt idx="32591">
                  <c:v>0.102657</c:v>
                </c:pt>
                <c:pt idx="32592">
                  <c:v>0.10225099999999999</c:v>
                </c:pt>
                <c:pt idx="32593">
                  <c:v>0.102149</c:v>
                </c:pt>
                <c:pt idx="32594">
                  <c:v>0.101775</c:v>
                </c:pt>
                <c:pt idx="32595">
                  <c:v>0.10153</c:v>
                </c:pt>
                <c:pt idx="32596">
                  <c:v>0.101116</c:v>
                </c:pt>
                <c:pt idx="32597">
                  <c:v>0.10073500000000001</c:v>
                </c:pt>
                <c:pt idx="32598">
                  <c:v>0.10050099999999999</c:v>
                </c:pt>
                <c:pt idx="32599">
                  <c:v>0.10007199999999999</c:v>
                </c:pt>
                <c:pt idx="32600">
                  <c:v>9.9724099999999996E-2</c:v>
                </c:pt>
                <c:pt idx="32601">
                  <c:v>9.9363199999999999E-2</c:v>
                </c:pt>
                <c:pt idx="32602">
                  <c:v>9.8880099999999999E-2</c:v>
                </c:pt>
                <c:pt idx="32603">
                  <c:v>9.8540000000000003E-2</c:v>
                </c:pt>
                <c:pt idx="32604">
                  <c:v>9.8027600000000006E-2</c:v>
                </c:pt>
                <c:pt idx="32605">
                  <c:v>9.7765000000000005E-2</c:v>
                </c:pt>
                <c:pt idx="32606">
                  <c:v>9.71225E-2</c:v>
                </c:pt>
                <c:pt idx="32607">
                  <c:v>9.6798800000000004E-2</c:v>
                </c:pt>
                <c:pt idx="32608">
                  <c:v>9.64092E-2</c:v>
                </c:pt>
                <c:pt idx="32609">
                  <c:v>9.5904100000000006E-2</c:v>
                </c:pt>
                <c:pt idx="32610">
                  <c:v>9.5290799999999995E-2</c:v>
                </c:pt>
                <c:pt idx="32611">
                  <c:v>9.4893599999999995E-2</c:v>
                </c:pt>
                <c:pt idx="32612">
                  <c:v>9.4305299999999995E-2</c:v>
                </c:pt>
                <c:pt idx="32613">
                  <c:v>9.3898300000000004E-2</c:v>
                </c:pt>
                <c:pt idx="32614">
                  <c:v>9.3048500000000006E-2</c:v>
                </c:pt>
                <c:pt idx="32615">
                  <c:v>9.2660900000000004E-2</c:v>
                </c:pt>
                <c:pt idx="32616">
                  <c:v>9.2070799999999994E-2</c:v>
                </c:pt>
                <c:pt idx="32617">
                  <c:v>9.1550800000000002E-2</c:v>
                </c:pt>
                <c:pt idx="32618">
                  <c:v>9.0834999999999999E-2</c:v>
                </c:pt>
                <c:pt idx="32619">
                  <c:v>9.0133900000000003E-2</c:v>
                </c:pt>
                <c:pt idx="32620">
                  <c:v>8.9649000000000006E-2</c:v>
                </c:pt>
                <c:pt idx="32621">
                  <c:v>8.89567E-2</c:v>
                </c:pt>
                <c:pt idx="32622">
                  <c:v>8.8265200000000002E-2</c:v>
                </c:pt>
                <c:pt idx="32623">
                  <c:v>8.7733000000000005E-2</c:v>
                </c:pt>
                <c:pt idx="32624">
                  <c:v>8.6928699999999998E-2</c:v>
                </c:pt>
                <c:pt idx="32625">
                  <c:v>8.6078299999999996E-2</c:v>
                </c:pt>
                <c:pt idx="32626">
                  <c:v>8.5371799999999998E-2</c:v>
                </c:pt>
                <c:pt idx="32627">
                  <c:v>8.4639599999999995E-2</c:v>
                </c:pt>
                <c:pt idx="32628">
                  <c:v>8.3834000000000006E-2</c:v>
                </c:pt>
                <c:pt idx="32629">
                  <c:v>8.3095500000000003E-2</c:v>
                </c:pt>
                <c:pt idx="32630">
                  <c:v>8.2097799999999999E-2</c:v>
                </c:pt>
                <c:pt idx="32631">
                  <c:v>8.1494499999999997E-2</c:v>
                </c:pt>
                <c:pt idx="32632">
                  <c:v>8.0673499999999995E-2</c:v>
                </c:pt>
                <c:pt idx="32633">
                  <c:v>7.9939999999999997E-2</c:v>
                </c:pt>
                <c:pt idx="32634">
                  <c:v>7.9087699999999997E-2</c:v>
                </c:pt>
                <c:pt idx="32635">
                  <c:v>7.8246300000000005E-2</c:v>
                </c:pt>
                <c:pt idx="32636">
                  <c:v>7.7486799999999995E-2</c:v>
                </c:pt>
                <c:pt idx="32637">
                  <c:v>7.6708899999999997E-2</c:v>
                </c:pt>
                <c:pt idx="32638">
                  <c:v>7.5892100000000004E-2</c:v>
                </c:pt>
                <c:pt idx="32639">
                  <c:v>7.50802E-2</c:v>
                </c:pt>
                <c:pt idx="32640">
                  <c:v>7.4358900000000006E-2</c:v>
                </c:pt>
                <c:pt idx="32641">
                  <c:v>7.3457999999999996E-2</c:v>
                </c:pt>
                <c:pt idx="32642">
                  <c:v>7.2517100000000001E-2</c:v>
                </c:pt>
                <c:pt idx="32643">
                  <c:v>7.1781800000000007E-2</c:v>
                </c:pt>
                <c:pt idx="32644">
                  <c:v>7.0967000000000002E-2</c:v>
                </c:pt>
                <c:pt idx="32645">
                  <c:v>7.0144899999999996E-2</c:v>
                </c:pt>
                <c:pt idx="32646">
                  <c:v>6.8992499999999998E-2</c:v>
                </c:pt>
                <c:pt idx="32647">
                  <c:v>6.8227499999999996E-2</c:v>
                </c:pt>
                <c:pt idx="32648">
                  <c:v>6.7582400000000001E-2</c:v>
                </c:pt>
                <c:pt idx="32649">
                  <c:v>6.6471299999999997E-2</c:v>
                </c:pt>
                <c:pt idx="32650">
                  <c:v>6.5724500000000005E-2</c:v>
                </c:pt>
                <c:pt idx="32651">
                  <c:v>6.4685400000000004E-2</c:v>
                </c:pt>
                <c:pt idx="32652">
                  <c:v>6.3901799999999995E-2</c:v>
                </c:pt>
                <c:pt idx="32653">
                  <c:v>6.3082200000000005E-2</c:v>
                </c:pt>
                <c:pt idx="32654">
                  <c:v>6.22681E-2</c:v>
                </c:pt>
                <c:pt idx="32655">
                  <c:v>6.1529100000000003E-2</c:v>
                </c:pt>
                <c:pt idx="32656">
                  <c:v>6.0618400000000003E-2</c:v>
                </c:pt>
                <c:pt idx="32657">
                  <c:v>5.9706500000000003E-2</c:v>
                </c:pt>
                <c:pt idx="32658">
                  <c:v>5.91864E-2</c:v>
                </c:pt>
                <c:pt idx="32659">
                  <c:v>5.8403200000000002E-2</c:v>
                </c:pt>
                <c:pt idx="32660">
                  <c:v>5.7821400000000002E-2</c:v>
                </c:pt>
                <c:pt idx="32661">
                  <c:v>5.7199E-2</c:v>
                </c:pt>
                <c:pt idx="32662">
                  <c:v>5.6440400000000002E-2</c:v>
                </c:pt>
                <c:pt idx="32663">
                  <c:v>5.5899600000000001E-2</c:v>
                </c:pt>
                <c:pt idx="32664">
                  <c:v>5.5307799999999997E-2</c:v>
                </c:pt>
                <c:pt idx="32665">
                  <c:v>5.4722699999999999E-2</c:v>
                </c:pt>
                <c:pt idx="32666">
                  <c:v>5.4243600000000003E-2</c:v>
                </c:pt>
                <c:pt idx="32667">
                  <c:v>5.3439599999999997E-2</c:v>
                </c:pt>
                <c:pt idx="32668">
                  <c:v>5.3014899999999997E-2</c:v>
                </c:pt>
                <c:pt idx="32669">
                  <c:v>5.2234099999999999E-2</c:v>
                </c:pt>
                <c:pt idx="32670">
                  <c:v>5.1695600000000001E-2</c:v>
                </c:pt>
                <c:pt idx="32671">
                  <c:v>5.13534E-2</c:v>
                </c:pt>
                <c:pt idx="32672">
                  <c:v>5.0737600000000001E-2</c:v>
                </c:pt>
                <c:pt idx="32673">
                  <c:v>5.0451700000000002E-2</c:v>
                </c:pt>
                <c:pt idx="32674">
                  <c:v>4.9680200000000001E-2</c:v>
                </c:pt>
                <c:pt idx="32675">
                  <c:v>4.9486599999999999E-2</c:v>
                </c:pt>
                <c:pt idx="32676">
                  <c:v>4.9111399999999999E-2</c:v>
                </c:pt>
                <c:pt idx="32677">
                  <c:v>4.8770300000000003E-2</c:v>
                </c:pt>
                <c:pt idx="32678">
                  <c:v>4.84611E-2</c:v>
                </c:pt>
                <c:pt idx="32679">
                  <c:v>4.79365E-2</c:v>
                </c:pt>
                <c:pt idx="32680">
                  <c:v>4.7874199999999999E-2</c:v>
                </c:pt>
                <c:pt idx="32681">
                  <c:v>4.74131E-2</c:v>
                </c:pt>
                <c:pt idx="32682">
                  <c:v>4.7313099999999997E-2</c:v>
                </c:pt>
                <c:pt idx="32683">
                  <c:v>4.7097899999999998E-2</c:v>
                </c:pt>
                <c:pt idx="32684">
                  <c:v>4.6884200000000001E-2</c:v>
                </c:pt>
                <c:pt idx="32685">
                  <c:v>4.6584599999999997E-2</c:v>
                </c:pt>
                <c:pt idx="32686">
                  <c:v>4.6395699999999998E-2</c:v>
                </c:pt>
                <c:pt idx="32687">
                  <c:v>4.6407400000000001E-2</c:v>
                </c:pt>
                <c:pt idx="32688">
                  <c:v>4.6355599999999997E-2</c:v>
                </c:pt>
                <c:pt idx="32689">
                  <c:v>4.6043599999999997E-2</c:v>
                </c:pt>
                <c:pt idx="32690">
                  <c:v>4.5890599999999997E-2</c:v>
                </c:pt>
                <c:pt idx="32691">
                  <c:v>4.5761700000000002E-2</c:v>
                </c:pt>
                <c:pt idx="32692">
                  <c:v>4.5660899999999997E-2</c:v>
                </c:pt>
                <c:pt idx="32693">
                  <c:v>4.5683700000000001E-2</c:v>
                </c:pt>
                <c:pt idx="32694">
                  <c:v>4.5726000000000003E-2</c:v>
                </c:pt>
                <c:pt idx="32695">
                  <c:v>4.5417699999999998E-2</c:v>
                </c:pt>
                <c:pt idx="32696">
                  <c:v>4.5395699999999997E-2</c:v>
                </c:pt>
                <c:pt idx="32697">
                  <c:v>4.5437900000000003E-2</c:v>
                </c:pt>
                <c:pt idx="32698">
                  <c:v>4.5595700000000003E-2</c:v>
                </c:pt>
                <c:pt idx="32699">
                  <c:v>4.5525500000000003E-2</c:v>
                </c:pt>
                <c:pt idx="32700">
                  <c:v>4.58106E-2</c:v>
                </c:pt>
                <c:pt idx="32701">
                  <c:v>4.5521699999999998E-2</c:v>
                </c:pt>
                <c:pt idx="32702">
                  <c:v>4.5571399999999998E-2</c:v>
                </c:pt>
                <c:pt idx="32703">
                  <c:v>4.5695100000000002E-2</c:v>
                </c:pt>
                <c:pt idx="32704">
                  <c:v>4.5767200000000001E-2</c:v>
                </c:pt>
                <c:pt idx="32705">
                  <c:v>4.5753099999999998E-2</c:v>
                </c:pt>
                <c:pt idx="32706">
                  <c:v>4.5643599999999999E-2</c:v>
                </c:pt>
                <c:pt idx="32707">
                  <c:v>4.5585599999999997E-2</c:v>
                </c:pt>
                <c:pt idx="32708">
                  <c:v>4.5686900000000003E-2</c:v>
                </c:pt>
                <c:pt idx="32709">
                  <c:v>4.5669500000000002E-2</c:v>
                </c:pt>
                <c:pt idx="32710">
                  <c:v>4.5735199999999997E-2</c:v>
                </c:pt>
                <c:pt idx="32711">
                  <c:v>4.5733500000000003E-2</c:v>
                </c:pt>
                <c:pt idx="32712">
                  <c:v>4.5640500000000001E-2</c:v>
                </c:pt>
                <c:pt idx="32713">
                  <c:v>4.5744100000000003E-2</c:v>
                </c:pt>
                <c:pt idx="32714">
                  <c:v>4.57778E-2</c:v>
                </c:pt>
                <c:pt idx="32715">
                  <c:v>4.5835899999999999E-2</c:v>
                </c:pt>
                <c:pt idx="32716">
                  <c:v>4.5869300000000002E-2</c:v>
                </c:pt>
                <c:pt idx="32717">
                  <c:v>4.5732200000000001E-2</c:v>
                </c:pt>
                <c:pt idx="32718">
                  <c:v>4.5949700000000003E-2</c:v>
                </c:pt>
                <c:pt idx="32719">
                  <c:v>4.5883899999999998E-2</c:v>
                </c:pt>
                <c:pt idx="32720">
                  <c:v>4.6129099999999999E-2</c:v>
                </c:pt>
                <c:pt idx="32721">
                  <c:v>4.6172499999999998E-2</c:v>
                </c:pt>
                <c:pt idx="32722">
                  <c:v>4.6143299999999998E-2</c:v>
                </c:pt>
                <c:pt idx="32723">
                  <c:v>4.62435E-2</c:v>
                </c:pt>
                <c:pt idx="32724">
                  <c:v>4.6338299999999999E-2</c:v>
                </c:pt>
                <c:pt idx="32725">
                  <c:v>4.6372099999999999E-2</c:v>
                </c:pt>
                <c:pt idx="32726">
                  <c:v>4.6426299999999997E-2</c:v>
                </c:pt>
                <c:pt idx="32727">
                  <c:v>4.6610199999999997E-2</c:v>
                </c:pt>
                <c:pt idx="32728">
                  <c:v>4.6518700000000003E-2</c:v>
                </c:pt>
                <c:pt idx="32729">
                  <c:v>4.6444300000000001E-2</c:v>
                </c:pt>
                <c:pt idx="32730">
                  <c:v>4.6416100000000002E-2</c:v>
                </c:pt>
                <c:pt idx="32731">
                  <c:v>4.6568699999999998E-2</c:v>
                </c:pt>
                <c:pt idx="32732">
                  <c:v>4.6588900000000003E-2</c:v>
                </c:pt>
                <c:pt idx="32733">
                  <c:v>4.6543000000000001E-2</c:v>
                </c:pt>
                <c:pt idx="32734">
                  <c:v>4.6313300000000002E-2</c:v>
                </c:pt>
                <c:pt idx="32735">
                  <c:v>4.6461500000000003E-2</c:v>
                </c:pt>
                <c:pt idx="32736">
                  <c:v>4.6311400000000003E-2</c:v>
                </c:pt>
                <c:pt idx="32737">
                  <c:v>4.6460599999999998E-2</c:v>
                </c:pt>
                <c:pt idx="32738">
                  <c:v>4.6419200000000001E-2</c:v>
                </c:pt>
                <c:pt idx="32739">
                  <c:v>4.6116200000000003E-2</c:v>
                </c:pt>
                <c:pt idx="32740">
                  <c:v>4.6214100000000001E-2</c:v>
                </c:pt>
                <c:pt idx="32741">
                  <c:v>4.6127799999999997E-2</c:v>
                </c:pt>
                <c:pt idx="32742">
                  <c:v>4.62686E-2</c:v>
                </c:pt>
                <c:pt idx="32743">
                  <c:v>4.6247099999999999E-2</c:v>
                </c:pt>
                <c:pt idx="32744">
                  <c:v>4.6094099999999999E-2</c:v>
                </c:pt>
                <c:pt idx="32745">
                  <c:v>4.6064800000000003E-2</c:v>
                </c:pt>
                <c:pt idx="32746">
                  <c:v>4.6029100000000003E-2</c:v>
                </c:pt>
                <c:pt idx="32747">
                  <c:v>4.6120800000000003E-2</c:v>
                </c:pt>
                <c:pt idx="32748">
                  <c:v>4.6126800000000003E-2</c:v>
                </c:pt>
                <c:pt idx="32749">
                  <c:v>4.6174E-2</c:v>
                </c:pt>
                <c:pt idx="32750">
                  <c:v>4.58246E-2</c:v>
                </c:pt>
                <c:pt idx="32751">
                  <c:v>4.5974399999999999E-2</c:v>
                </c:pt>
                <c:pt idx="32752">
                  <c:v>4.5837200000000002E-2</c:v>
                </c:pt>
                <c:pt idx="32753">
                  <c:v>4.5782499999999997E-2</c:v>
                </c:pt>
                <c:pt idx="32754">
                  <c:v>4.5864799999999997E-2</c:v>
                </c:pt>
                <c:pt idx="32755">
                  <c:v>4.5569199999999997E-2</c:v>
                </c:pt>
                <c:pt idx="32756">
                  <c:v>4.5539400000000001E-2</c:v>
                </c:pt>
                <c:pt idx="32757">
                  <c:v>4.5411300000000002E-2</c:v>
                </c:pt>
                <c:pt idx="32758">
                  <c:v>4.5279600000000003E-2</c:v>
                </c:pt>
                <c:pt idx="32759">
                  <c:v>4.5340400000000003E-2</c:v>
                </c:pt>
                <c:pt idx="32760">
                  <c:v>4.5058000000000001E-2</c:v>
                </c:pt>
                <c:pt idx="32761">
                  <c:v>4.4955000000000002E-2</c:v>
                </c:pt>
                <c:pt idx="32762">
                  <c:v>4.4776200000000002E-2</c:v>
                </c:pt>
                <c:pt idx="32763">
                  <c:v>4.4690399999999998E-2</c:v>
                </c:pt>
                <c:pt idx="32764">
                  <c:v>4.45341E-2</c:v>
                </c:pt>
                <c:pt idx="32765">
                  <c:v>4.4451200000000003E-2</c:v>
                </c:pt>
                <c:pt idx="32766">
                  <c:v>4.43051E-2</c:v>
                </c:pt>
                <c:pt idx="32767">
                  <c:v>4.3954199999999999E-2</c:v>
                </c:pt>
                <c:pt idx="32768">
                  <c:v>4.3971700000000002E-2</c:v>
                </c:pt>
                <c:pt idx="32769">
                  <c:v>4.3670599999999997E-2</c:v>
                </c:pt>
                <c:pt idx="32770">
                  <c:v>4.3716499999999998E-2</c:v>
                </c:pt>
                <c:pt idx="32771">
                  <c:v>4.3347200000000002E-2</c:v>
                </c:pt>
                <c:pt idx="32772">
                  <c:v>4.2948300000000002E-2</c:v>
                </c:pt>
                <c:pt idx="32773">
                  <c:v>4.2874200000000001E-2</c:v>
                </c:pt>
                <c:pt idx="32774">
                  <c:v>4.2554500000000002E-2</c:v>
                </c:pt>
                <c:pt idx="32775">
                  <c:v>4.2357499999999999E-2</c:v>
                </c:pt>
                <c:pt idx="32776">
                  <c:v>4.2073300000000001E-2</c:v>
                </c:pt>
                <c:pt idx="32777">
                  <c:v>4.16949E-2</c:v>
                </c:pt>
                <c:pt idx="32778">
                  <c:v>4.1671399999999997E-2</c:v>
                </c:pt>
                <c:pt idx="32779">
                  <c:v>4.1212699999999998E-2</c:v>
                </c:pt>
                <c:pt idx="32780">
                  <c:v>4.1142199999999997E-2</c:v>
                </c:pt>
                <c:pt idx="32781">
                  <c:v>4.0789699999999998E-2</c:v>
                </c:pt>
                <c:pt idx="32782">
                  <c:v>4.0590000000000001E-2</c:v>
                </c:pt>
                <c:pt idx="32783">
                  <c:v>4.0299000000000001E-2</c:v>
                </c:pt>
                <c:pt idx="32784">
                  <c:v>3.9992899999999998E-2</c:v>
                </c:pt>
                <c:pt idx="32785">
                  <c:v>3.9638899999999998E-2</c:v>
                </c:pt>
                <c:pt idx="32786">
                  <c:v>3.9382899999999998E-2</c:v>
                </c:pt>
                <c:pt idx="32787">
                  <c:v>3.9093599999999999E-2</c:v>
                </c:pt>
                <c:pt idx="32788">
                  <c:v>3.8684099999999999E-2</c:v>
                </c:pt>
                <c:pt idx="32789">
                  <c:v>3.8208399999999997E-2</c:v>
                </c:pt>
                <c:pt idx="32790">
                  <c:v>3.7850700000000001E-2</c:v>
                </c:pt>
                <c:pt idx="32791">
                  <c:v>3.7570600000000003E-2</c:v>
                </c:pt>
                <c:pt idx="32792">
                  <c:v>3.7371700000000001E-2</c:v>
                </c:pt>
                <c:pt idx="32793">
                  <c:v>3.68029E-2</c:v>
                </c:pt>
                <c:pt idx="32794">
                  <c:v>3.6384399999999997E-2</c:v>
                </c:pt>
                <c:pt idx="32795">
                  <c:v>3.6090999999999998E-2</c:v>
                </c:pt>
                <c:pt idx="32796">
                  <c:v>3.5743999999999998E-2</c:v>
                </c:pt>
                <c:pt idx="32797">
                  <c:v>3.5361700000000003E-2</c:v>
                </c:pt>
                <c:pt idx="32798">
                  <c:v>3.5027599999999999E-2</c:v>
                </c:pt>
                <c:pt idx="32799">
                  <c:v>3.4443799999999997E-2</c:v>
                </c:pt>
                <c:pt idx="32800">
                  <c:v>3.4064799999999999E-2</c:v>
                </c:pt>
                <c:pt idx="32801">
                  <c:v>3.36107E-2</c:v>
                </c:pt>
                <c:pt idx="32802">
                  <c:v>3.3258700000000002E-2</c:v>
                </c:pt>
                <c:pt idx="32803">
                  <c:v>3.3134799999999999E-2</c:v>
                </c:pt>
                <c:pt idx="32804">
                  <c:v>3.2585200000000002E-2</c:v>
                </c:pt>
                <c:pt idx="32805">
                  <c:v>3.2079999999999997E-2</c:v>
                </c:pt>
                <c:pt idx="32806">
                  <c:v>3.1766700000000002E-2</c:v>
                </c:pt>
                <c:pt idx="32807">
                  <c:v>3.1505999999999999E-2</c:v>
                </c:pt>
                <c:pt idx="32808">
                  <c:v>3.1184400000000001E-2</c:v>
                </c:pt>
                <c:pt idx="32809">
                  <c:v>3.0623399999999999E-2</c:v>
                </c:pt>
                <c:pt idx="32810">
                  <c:v>3.0160099999999999E-2</c:v>
                </c:pt>
                <c:pt idx="32811">
                  <c:v>2.9777700000000001E-2</c:v>
                </c:pt>
                <c:pt idx="32812">
                  <c:v>2.92181E-2</c:v>
                </c:pt>
                <c:pt idx="32813">
                  <c:v>2.8899500000000002E-2</c:v>
                </c:pt>
                <c:pt idx="32814">
                  <c:v>2.8575400000000001E-2</c:v>
                </c:pt>
                <c:pt idx="32815">
                  <c:v>2.7999699999999999E-2</c:v>
                </c:pt>
                <c:pt idx="32816">
                  <c:v>2.7693800000000001E-2</c:v>
                </c:pt>
                <c:pt idx="32817">
                  <c:v>2.7201699999999999E-2</c:v>
                </c:pt>
                <c:pt idx="32818">
                  <c:v>2.6987799999999999E-2</c:v>
                </c:pt>
                <c:pt idx="32819">
                  <c:v>2.6492399999999999E-2</c:v>
                </c:pt>
                <c:pt idx="32820">
                  <c:v>2.6332399999999999E-2</c:v>
                </c:pt>
                <c:pt idx="32821">
                  <c:v>2.58263E-2</c:v>
                </c:pt>
                <c:pt idx="32822">
                  <c:v>2.5349699999999999E-2</c:v>
                </c:pt>
                <c:pt idx="32823">
                  <c:v>2.5083999999999999E-2</c:v>
                </c:pt>
                <c:pt idx="32824">
                  <c:v>2.4676799999999999E-2</c:v>
                </c:pt>
                <c:pt idx="32825">
                  <c:v>2.4285500000000002E-2</c:v>
                </c:pt>
                <c:pt idx="32826">
                  <c:v>2.38914E-2</c:v>
                </c:pt>
                <c:pt idx="32827">
                  <c:v>2.34334E-2</c:v>
                </c:pt>
                <c:pt idx="32828">
                  <c:v>2.2954499999999999E-2</c:v>
                </c:pt>
                <c:pt idx="32829">
                  <c:v>2.2400699999999999E-2</c:v>
                </c:pt>
                <c:pt idx="32830">
                  <c:v>2.22516E-2</c:v>
                </c:pt>
                <c:pt idx="32831">
                  <c:v>2.1873699999999999E-2</c:v>
                </c:pt>
                <c:pt idx="32832">
                  <c:v>2.13005E-2</c:v>
                </c:pt>
                <c:pt idx="32833">
                  <c:v>2.09032E-2</c:v>
                </c:pt>
                <c:pt idx="32834">
                  <c:v>2.06784E-2</c:v>
                </c:pt>
                <c:pt idx="32835">
                  <c:v>2.0331399999999999E-2</c:v>
                </c:pt>
                <c:pt idx="32836">
                  <c:v>1.9995700000000002E-2</c:v>
                </c:pt>
                <c:pt idx="32837">
                  <c:v>1.9550499999999998E-2</c:v>
                </c:pt>
                <c:pt idx="32838">
                  <c:v>1.9173200000000001E-2</c:v>
                </c:pt>
                <c:pt idx="32839">
                  <c:v>1.8910199999999999E-2</c:v>
                </c:pt>
                <c:pt idx="32840">
                  <c:v>1.8623600000000001E-2</c:v>
                </c:pt>
                <c:pt idx="32841">
                  <c:v>1.8239399999999999E-2</c:v>
                </c:pt>
                <c:pt idx="32842">
                  <c:v>1.7872699999999998E-2</c:v>
                </c:pt>
                <c:pt idx="32843">
                  <c:v>1.74337E-2</c:v>
                </c:pt>
                <c:pt idx="32844">
                  <c:v>1.7146399999999999E-2</c:v>
                </c:pt>
                <c:pt idx="32845">
                  <c:v>1.67373E-2</c:v>
                </c:pt>
                <c:pt idx="32846">
                  <c:v>1.6386499999999998E-2</c:v>
                </c:pt>
                <c:pt idx="32847">
                  <c:v>1.6234499999999999E-2</c:v>
                </c:pt>
                <c:pt idx="32848">
                  <c:v>1.58137E-2</c:v>
                </c:pt>
                <c:pt idx="32849">
                  <c:v>1.53204E-2</c:v>
                </c:pt>
                <c:pt idx="32850">
                  <c:v>1.50548E-2</c:v>
                </c:pt>
                <c:pt idx="32851">
                  <c:v>1.48191E-2</c:v>
                </c:pt>
                <c:pt idx="32852">
                  <c:v>1.4445899999999999E-2</c:v>
                </c:pt>
                <c:pt idx="32853">
                  <c:v>1.41732E-2</c:v>
                </c:pt>
                <c:pt idx="32854">
                  <c:v>1.3775000000000001E-2</c:v>
                </c:pt>
                <c:pt idx="32855">
                  <c:v>1.3340899999999999E-2</c:v>
                </c:pt>
                <c:pt idx="32856">
                  <c:v>1.30426E-2</c:v>
                </c:pt>
                <c:pt idx="32857">
                  <c:v>1.29041E-2</c:v>
                </c:pt>
                <c:pt idx="32858">
                  <c:v>1.2638999999999999E-2</c:v>
                </c:pt>
                <c:pt idx="32859">
                  <c:v>1.2147E-2</c:v>
                </c:pt>
                <c:pt idx="32860">
                  <c:v>1.1978000000000001E-2</c:v>
                </c:pt>
                <c:pt idx="32861">
                  <c:v>1.1596E-2</c:v>
                </c:pt>
                <c:pt idx="32862">
                  <c:v>1.14891E-2</c:v>
                </c:pt>
                <c:pt idx="32863">
                  <c:v>1.1348799999999999E-2</c:v>
                </c:pt>
                <c:pt idx="32864">
                  <c:v>1.10023E-2</c:v>
                </c:pt>
                <c:pt idx="32865">
                  <c:v>1.05819E-2</c:v>
                </c:pt>
                <c:pt idx="32866">
                  <c:v>1.02957E-2</c:v>
                </c:pt>
                <c:pt idx="32867">
                  <c:v>1.00719E-2</c:v>
                </c:pt>
                <c:pt idx="32868">
                  <c:v>9.9408900000000008E-3</c:v>
                </c:pt>
                <c:pt idx="32869">
                  <c:v>9.6437499999999995E-3</c:v>
                </c:pt>
                <c:pt idx="32870">
                  <c:v>9.1853999999999998E-3</c:v>
                </c:pt>
                <c:pt idx="32871">
                  <c:v>8.9705600000000007E-3</c:v>
                </c:pt>
                <c:pt idx="32872">
                  <c:v>8.7320399999999999E-3</c:v>
                </c:pt>
                <c:pt idx="32873">
                  <c:v>8.5816699999999996E-3</c:v>
                </c:pt>
                <c:pt idx="32874">
                  <c:v>8.4260499999999992E-3</c:v>
                </c:pt>
                <c:pt idx="32875">
                  <c:v>8.1392200000000008E-3</c:v>
                </c:pt>
                <c:pt idx="32876">
                  <c:v>7.8631900000000008E-3</c:v>
                </c:pt>
                <c:pt idx="32877">
                  <c:v>7.6980199999999999E-3</c:v>
                </c:pt>
                <c:pt idx="32878">
                  <c:v>7.6244700000000004E-3</c:v>
                </c:pt>
                <c:pt idx="32879">
                  <c:v>7.5240400000000001E-3</c:v>
                </c:pt>
                <c:pt idx="32880">
                  <c:v>7.3237700000000003E-3</c:v>
                </c:pt>
                <c:pt idx="32881">
                  <c:v>7.0250099999999999E-3</c:v>
                </c:pt>
                <c:pt idx="32882">
                  <c:v>6.9112799999999997E-3</c:v>
                </c:pt>
                <c:pt idx="32883">
                  <c:v>6.7832700000000001E-3</c:v>
                </c:pt>
                <c:pt idx="32884">
                  <c:v>6.7121200000000002E-3</c:v>
                </c:pt>
                <c:pt idx="32885">
                  <c:v>6.3177399999999996E-3</c:v>
                </c:pt>
                <c:pt idx="32886">
                  <c:v>6.11292E-3</c:v>
                </c:pt>
                <c:pt idx="32887">
                  <c:v>6.0064899999999997E-3</c:v>
                </c:pt>
                <c:pt idx="32888">
                  <c:v>5.8640400000000001E-3</c:v>
                </c:pt>
                <c:pt idx="32889">
                  <c:v>5.6445599999999999E-3</c:v>
                </c:pt>
                <c:pt idx="32890">
                  <c:v>5.5458900000000004E-3</c:v>
                </c:pt>
                <c:pt idx="32891">
                  <c:v>5.4484399999999997E-3</c:v>
                </c:pt>
                <c:pt idx="32892">
                  <c:v>5.1327300000000003E-3</c:v>
                </c:pt>
                <c:pt idx="32893">
                  <c:v>5.0338500000000003E-3</c:v>
                </c:pt>
                <c:pt idx="32894">
                  <c:v>5.0897700000000004E-3</c:v>
                </c:pt>
                <c:pt idx="32895">
                  <c:v>4.8874499999999998E-3</c:v>
                </c:pt>
                <c:pt idx="32896">
                  <c:v>4.6892499999999998E-3</c:v>
                </c:pt>
                <c:pt idx="32897">
                  <c:v>4.4562300000000003E-3</c:v>
                </c:pt>
                <c:pt idx="32898">
                  <c:v>4.4558499999999999E-3</c:v>
                </c:pt>
                <c:pt idx="32899">
                  <c:v>4.3378699999999997E-3</c:v>
                </c:pt>
                <c:pt idx="32900">
                  <c:v>4.1467300000000004E-3</c:v>
                </c:pt>
                <c:pt idx="32901">
                  <c:v>4.09977E-3</c:v>
                </c:pt>
                <c:pt idx="32902">
                  <c:v>3.8984100000000002E-3</c:v>
                </c:pt>
                <c:pt idx="32903">
                  <c:v>3.8162199999999999E-3</c:v>
                </c:pt>
                <c:pt idx="32904">
                  <c:v>3.5492100000000001E-3</c:v>
                </c:pt>
                <c:pt idx="32905">
                  <c:v>3.4355900000000001E-3</c:v>
                </c:pt>
                <c:pt idx="32906">
                  <c:v>3.2960400000000001E-3</c:v>
                </c:pt>
                <c:pt idx="32907">
                  <c:v>3.0612999999999999E-3</c:v>
                </c:pt>
                <c:pt idx="32908">
                  <c:v>2.8268199999999999E-3</c:v>
                </c:pt>
                <c:pt idx="32909">
                  <c:v>2.5888399999999998E-3</c:v>
                </c:pt>
                <c:pt idx="32910">
                  <c:v>2.4873299999999998E-3</c:v>
                </c:pt>
                <c:pt idx="32911">
                  <c:v>2.2774000000000002E-3</c:v>
                </c:pt>
                <c:pt idx="32912">
                  <c:v>2.0057299999999998E-3</c:v>
                </c:pt>
                <c:pt idx="32913">
                  <c:v>1.85527E-3</c:v>
                </c:pt>
                <c:pt idx="32914">
                  <c:v>1.49128E-3</c:v>
                </c:pt>
                <c:pt idx="32915">
                  <c:v>1.2333400000000001E-3</c:v>
                </c:pt>
                <c:pt idx="32916">
                  <c:v>9.8818899999999999E-4</c:v>
                </c:pt>
                <c:pt idx="32917">
                  <c:v>8.9578599999999998E-4</c:v>
                </c:pt>
                <c:pt idx="32918">
                  <c:v>4.5693600000000002E-4</c:v>
                </c:pt>
                <c:pt idx="32919">
                  <c:v>1.64938E-4</c:v>
                </c:pt>
                <c:pt idx="32920">
                  <c:v>-2.2635400000000001E-4</c:v>
                </c:pt>
                <c:pt idx="32921">
                  <c:v>-4.1426599999999999E-4</c:v>
                </c:pt>
                <c:pt idx="32922">
                  <c:v>-7.6463400000000004E-4</c:v>
                </c:pt>
                <c:pt idx="32923">
                  <c:v>-1.0773499999999999E-3</c:v>
                </c:pt>
                <c:pt idx="32924">
                  <c:v>-1.5432499999999999E-3</c:v>
                </c:pt>
                <c:pt idx="32925">
                  <c:v>-1.97985E-3</c:v>
                </c:pt>
                <c:pt idx="32926">
                  <c:v>-2.4464500000000002E-3</c:v>
                </c:pt>
                <c:pt idx="32927">
                  <c:v>-2.7686099999999999E-3</c:v>
                </c:pt>
                <c:pt idx="32928">
                  <c:v>-3.2527099999999998E-3</c:v>
                </c:pt>
                <c:pt idx="32929">
                  <c:v>-3.7893699999999998E-3</c:v>
                </c:pt>
                <c:pt idx="32930">
                  <c:v>-4.1647100000000003E-3</c:v>
                </c:pt>
                <c:pt idx="32931">
                  <c:v>-4.71828E-3</c:v>
                </c:pt>
                <c:pt idx="32932">
                  <c:v>-5.2867299999999999E-3</c:v>
                </c:pt>
                <c:pt idx="32933">
                  <c:v>-5.8786200000000002E-3</c:v>
                </c:pt>
                <c:pt idx="32934">
                  <c:v>-6.2126999999999998E-3</c:v>
                </c:pt>
                <c:pt idx="32935">
                  <c:v>-6.7546799999999999E-3</c:v>
                </c:pt>
                <c:pt idx="32936">
                  <c:v>-7.3466800000000004E-3</c:v>
                </c:pt>
                <c:pt idx="32937">
                  <c:v>-7.9692300000000008E-3</c:v>
                </c:pt>
                <c:pt idx="32938">
                  <c:v>-8.4340500000000002E-3</c:v>
                </c:pt>
                <c:pt idx="32939">
                  <c:v>-9.0476199999999993E-3</c:v>
                </c:pt>
                <c:pt idx="32940">
                  <c:v>-9.5852400000000001E-3</c:v>
                </c:pt>
                <c:pt idx="32941">
                  <c:v>-1.02094E-2</c:v>
                </c:pt>
                <c:pt idx="32942">
                  <c:v>-1.0764299999999999E-2</c:v>
                </c:pt>
                <c:pt idx="32943">
                  <c:v>-1.1609700000000001E-2</c:v>
                </c:pt>
                <c:pt idx="32944">
                  <c:v>-1.19548E-2</c:v>
                </c:pt>
                <c:pt idx="32945">
                  <c:v>-1.2738599999999999E-2</c:v>
                </c:pt>
                <c:pt idx="32946">
                  <c:v>-1.3359299999999999E-2</c:v>
                </c:pt>
                <c:pt idx="32947">
                  <c:v>-1.42065E-2</c:v>
                </c:pt>
                <c:pt idx="32948">
                  <c:v>-1.4813700000000001E-2</c:v>
                </c:pt>
                <c:pt idx="32949">
                  <c:v>-1.56124E-2</c:v>
                </c:pt>
                <c:pt idx="32950">
                  <c:v>-1.6255700000000001E-2</c:v>
                </c:pt>
                <c:pt idx="32951">
                  <c:v>-1.6878199999999999E-2</c:v>
                </c:pt>
                <c:pt idx="32952">
                  <c:v>-1.7642000000000001E-2</c:v>
                </c:pt>
                <c:pt idx="32953">
                  <c:v>-1.8459199999999999E-2</c:v>
                </c:pt>
                <c:pt idx="32954">
                  <c:v>-1.8978399999999999E-2</c:v>
                </c:pt>
                <c:pt idx="32955">
                  <c:v>-1.9623700000000001E-2</c:v>
                </c:pt>
                <c:pt idx="32956">
                  <c:v>-2.0215500000000001E-2</c:v>
                </c:pt>
                <c:pt idx="32957">
                  <c:v>-2.0999299999999999E-2</c:v>
                </c:pt>
                <c:pt idx="32958">
                  <c:v>-2.1621000000000001E-2</c:v>
                </c:pt>
                <c:pt idx="32959">
                  <c:v>-2.2272199999999999E-2</c:v>
                </c:pt>
                <c:pt idx="32960">
                  <c:v>-2.2982499999999999E-2</c:v>
                </c:pt>
                <c:pt idx="32961">
                  <c:v>-2.3703700000000001E-2</c:v>
                </c:pt>
                <c:pt idx="32962">
                  <c:v>-2.4323500000000001E-2</c:v>
                </c:pt>
                <c:pt idx="32963">
                  <c:v>-2.4970900000000001E-2</c:v>
                </c:pt>
                <c:pt idx="32964">
                  <c:v>-2.5776500000000001E-2</c:v>
                </c:pt>
                <c:pt idx="32965">
                  <c:v>-2.64719E-2</c:v>
                </c:pt>
                <c:pt idx="32966">
                  <c:v>-2.7112500000000001E-2</c:v>
                </c:pt>
                <c:pt idx="32967">
                  <c:v>-2.7793000000000002E-2</c:v>
                </c:pt>
                <c:pt idx="32968">
                  <c:v>-2.8340199999999999E-2</c:v>
                </c:pt>
                <c:pt idx="32969">
                  <c:v>-2.91305E-2</c:v>
                </c:pt>
                <c:pt idx="32970">
                  <c:v>-2.98198E-2</c:v>
                </c:pt>
                <c:pt idx="32971">
                  <c:v>-3.0419999999999999E-2</c:v>
                </c:pt>
                <c:pt idx="32972">
                  <c:v>-3.1051100000000002E-2</c:v>
                </c:pt>
                <c:pt idx="32973">
                  <c:v>-3.1697500000000003E-2</c:v>
                </c:pt>
                <c:pt idx="32974">
                  <c:v>-3.2139899999999999E-2</c:v>
                </c:pt>
                <c:pt idx="32975">
                  <c:v>-3.2889500000000002E-2</c:v>
                </c:pt>
                <c:pt idx="32976">
                  <c:v>-3.3550700000000003E-2</c:v>
                </c:pt>
                <c:pt idx="32977">
                  <c:v>-3.4013399999999999E-2</c:v>
                </c:pt>
                <c:pt idx="32978">
                  <c:v>-3.4651300000000003E-2</c:v>
                </c:pt>
                <c:pt idx="32979">
                  <c:v>-3.5282000000000001E-2</c:v>
                </c:pt>
                <c:pt idx="32980">
                  <c:v>-3.5904999999999999E-2</c:v>
                </c:pt>
                <c:pt idx="32981">
                  <c:v>-3.6598199999999997E-2</c:v>
                </c:pt>
                <c:pt idx="32982">
                  <c:v>-3.7152200000000003E-2</c:v>
                </c:pt>
                <c:pt idx="32983">
                  <c:v>-3.7727200000000002E-2</c:v>
                </c:pt>
                <c:pt idx="32984">
                  <c:v>-3.82727E-2</c:v>
                </c:pt>
                <c:pt idx="32985">
                  <c:v>-3.9122999999999998E-2</c:v>
                </c:pt>
                <c:pt idx="32986">
                  <c:v>-3.9771399999999998E-2</c:v>
                </c:pt>
                <c:pt idx="32987">
                  <c:v>-4.0330299999999999E-2</c:v>
                </c:pt>
                <c:pt idx="32988">
                  <c:v>-4.1006000000000001E-2</c:v>
                </c:pt>
                <c:pt idx="32989">
                  <c:v>-4.1642800000000001E-2</c:v>
                </c:pt>
                <c:pt idx="32990">
                  <c:v>-4.2293400000000002E-2</c:v>
                </c:pt>
                <c:pt idx="32991">
                  <c:v>-4.2912699999999998E-2</c:v>
                </c:pt>
                <c:pt idx="32992">
                  <c:v>-4.3509800000000001E-2</c:v>
                </c:pt>
                <c:pt idx="32993">
                  <c:v>-4.41321E-2</c:v>
                </c:pt>
                <c:pt idx="32994">
                  <c:v>-4.4415499999999997E-2</c:v>
                </c:pt>
                <c:pt idx="32995">
                  <c:v>-4.5164799999999998E-2</c:v>
                </c:pt>
                <c:pt idx="32996">
                  <c:v>-4.5721299999999999E-2</c:v>
                </c:pt>
                <c:pt idx="32997">
                  <c:v>-4.6465399999999997E-2</c:v>
                </c:pt>
                <c:pt idx="32998">
                  <c:v>-4.7088100000000001E-2</c:v>
                </c:pt>
                <c:pt idx="32999">
                  <c:v>-4.7585099999999998E-2</c:v>
                </c:pt>
                <c:pt idx="33000">
                  <c:v>-4.8273499999999997E-2</c:v>
                </c:pt>
                <c:pt idx="33001">
                  <c:v>-4.89167E-2</c:v>
                </c:pt>
                <c:pt idx="33002">
                  <c:v>-4.9716200000000002E-2</c:v>
                </c:pt>
                <c:pt idx="33003">
                  <c:v>-5.03913E-2</c:v>
                </c:pt>
                <c:pt idx="33004">
                  <c:v>-5.1032899999999999E-2</c:v>
                </c:pt>
                <c:pt idx="33005">
                  <c:v>-5.1711E-2</c:v>
                </c:pt>
                <c:pt idx="33006">
                  <c:v>-5.2460300000000001E-2</c:v>
                </c:pt>
                <c:pt idx="33007">
                  <c:v>-5.3018700000000002E-2</c:v>
                </c:pt>
                <c:pt idx="33008">
                  <c:v>-5.3868600000000003E-2</c:v>
                </c:pt>
                <c:pt idx="33009">
                  <c:v>-5.4599599999999998E-2</c:v>
                </c:pt>
                <c:pt idx="33010">
                  <c:v>-5.5201699999999999E-2</c:v>
                </c:pt>
                <c:pt idx="33011">
                  <c:v>-5.5867899999999998E-2</c:v>
                </c:pt>
                <c:pt idx="33012">
                  <c:v>-5.6657899999999997E-2</c:v>
                </c:pt>
                <c:pt idx="33013">
                  <c:v>-5.7410700000000002E-2</c:v>
                </c:pt>
                <c:pt idx="33014">
                  <c:v>-5.7925200000000003E-2</c:v>
                </c:pt>
                <c:pt idx="33015">
                  <c:v>-5.8553000000000001E-2</c:v>
                </c:pt>
                <c:pt idx="33016">
                  <c:v>-5.94212E-2</c:v>
                </c:pt>
                <c:pt idx="33017">
                  <c:v>-6.0083900000000003E-2</c:v>
                </c:pt>
                <c:pt idx="33018">
                  <c:v>-6.0691299999999997E-2</c:v>
                </c:pt>
                <c:pt idx="33019">
                  <c:v>-6.1378500000000003E-2</c:v>
                </c:pt>
                <c:pt idx="33020">
                  <c:v>-6.22319E-2</c:v>
                </c:pt>
                <c:pt idx="33021">
                  <c:v>-6.2742500000000007E-2</c:v>
                </c:pt>
                <c:pt idx="33022">
                  <c:v>-6.3522599999999999E-2</c:v>
                </c:pt>
                <c:pt idx="33023">
                  <c:v>-6.4312800000000003E-2</c:v>
                </c:pt>
                <c:pt idx="33024">
                  <c:v>-6.4795400000000003E-2</c:v>
                </c:pt>
                <c:pt idx="33025">
                  <c:v>-6.5736199999999995E-2</c:v>
                </c:pt>
                <c:pt idx="33026">
                  <c:v>-6.6362299999999999E-2</c:v>
                </c:pt>
                <c:pt idx="33027">
                  <c:v>-6.7172599999999999E-2</c:v>
                </c:pt>
                <c:pt idx="33028">
                  <c:v>-6.7845500000000003E-2</c:v>
                </c:pt>
                <c:pt idx="33029">
                  <c:v>-6.8594600000000006E-2</c:v>
                </c:pt>
                <c:pt idx="33030">
                  <c:v>-6.9393800000000005E-2</c:v>
                </c:pt>
                <c:pt idx="33031">
                  <c:v>-7.0030899999999993E-2</c:v>
                </c:pt>
                <c:pt idx="33032">
                  <c:v>-7.0805699999999999E-2</c:v>
                </c:pt>
                <c:pt idx="33033">
                  <c:v>-7.1423299999999995E-2</c:v>
                </c:pt>
                <c:pt idx="33034">
                  <c:v>-7.1919499999999997E-2</c:v>
                </c:pt>
                <c:pt idx="33035">
                  <c:v>-7.2754899999999997E-2</c:v>
                </c:pt>
                <c:pt idx="33036">
                  <c:v>-7.3297799999999996E-2</c:v>
                </c:pt>
                <c:pt idx="33037">
                  <c:v>-7.3977500000000002E-2</c:v>
                </c:pt>
                <c:pt idx="33038">
                  <c:v>-7.4612200000000004E-2</c:v>
                </c:pt>
                <c:pt idx="33039">
                  <c:v>-7.5203900000000004E-2</c:v>
                </c:pt>
                <c:pt idx="33040">
                  <c:v>-7.6150800000000005E-2</c:v>
                </c:pt>
                <c:pt idx="33041">
                  <c:v>-7.6657100000000006E-2</c:v>
                </c:pt>
                <c:pt idx="33042">
                  <c:v>-7.7280000000000001E-2</c:v>
                </c:pt>
                <c:pt idx="33043">
                  <c:v>-7.8005400000000003E-2</c:v>
                </c:pt>
                <c:pt idx="33044">
                  <c:v>-7.8701599999999997E-2</c:v>
                </c:pt>
                <c:pt idx="33045">
                  <c:v>-7.9230800000000004E-2</c:v>
                </c:pt>
                <c:pt idx="33046">
                  <c:v>-7.9949300000000001E-2</c:v>
                </c:pt>
                <c:pt idx="33047">
                  <c:v>-8.0549899999999994E-2</c:v>
                </c:pt>
                <c:pt idx="33048">
                  <c:v>-8.1214800000000004E-2</c:v>
                </c:pt>
                <c:pt idx="33049">
                  <c:v>-8.1899700000000006E-2</c:v>
                </c:pt>
                <c:pt idx="33050">
                  <c:v>-8.2403799999999999E-2</c:v>
                </c:pt>
                <c:pt idx="33051">
                  <c:v>-8.3063899999999996E-2</c:v>
                </c:pt>
                <c:pt idx="33052">
                  <c:v>-8.3726300000000003E-2</c:v>
                </c:pt>
                <c:pt idx="33053">
                  <c:v>-8.4505899999999995E-2</c:v>
                </c:pt>
                <c:pt idx="33054">
                  <c:v>-8.4915099999999993E-2</c:v>
                </c:pt>
                <c:pt idx="33055">
                  <c:v>-8.5625800000000002E-2</c:v>
                </c:pt>
                <c:pt idx="33056">
                  <c:v>-8.6296100000000001E-2</c:v>
                </c:pt>
                <c:pt idx="33057">
                  <c:v>-8.7037600000000007E-2</c:v>
                </c:pt>
                <c:pt idx="33058">
                  <c:v>-8.7682700000000002E-2</c:v>
                </c:pt>
                <c:pt idx="33059">
                  <c:v>-8.8302599999999995E-2</c:v>
                </c:pt>
                <c:pt idx="33060">
                  <c:v>-8.9040599999999998E-2</c:v>
                </c:pt>
                <c:pt idx="33061">
                  <c:v>-8.9627799999999994E-2</c:v>
                </c:pt>
                <c:pt idx="33062">
                  <c:v>-9.0356199999999998E-2</c:v>
                </c:pt>
                <c:pt idx="33063">
                  <c:v>-9.1042300000000007E-2</c:v>
                </c:pt>
                <c:pt idx="33064">
                  <c:v>-9.1697200000000006E-2</c:v>
                </c:pt>
                <c:pt idx="33065">
                  <c:v>-9.2564099999999996E-2</c:v>
                </c:pt>
                <c:pt idx="33066">
                  <c:v>-9.3229500000000007E-2</c:v>
                </c:pt>
                <c:pt idx="33067">
                  <c:v>-9.3884300000000004E-2</c:v>
                </c:pt>
                <c:pt idx="33068">
                  <c:v>-9.4742599999999996E-2</c:v>
                </c:pt>
                <c:pt idx="33069">
                  <c:v>-9.5654699999999995E-2</c:v>
                </c:pt>
                <c:pt idx="33070">
                  <c:v>-9.6316100000000002E-2</c:v>
                </c:pt>
                <c:pt idx="33071">
                  <c:v>-9.71302E-2</c:v>
                </c:pt>
                <c:pt idx="33072">
                  <c:v>-9.7797899999999993E-2</c:v>
                </c:pt>
                <c:pt idx="33073">
                  <c:v>-9.8510799999999996E-2</c:v>
                </c:pt>
                <c:pt idx="33074">
                  <c:v>-9.9335300000000001E-2</c:v>
                </c:pt>
                <c:pt idx="33075">
                  <c:v>-0.100108</c:v>
                </c:pt>
                <c:pt idx="33076">
                  <c:v>-0.10089099999999999</c:v>
                </c:pt>
                <c:pt idx="33077">
                  <c:v>-0.10149</c:v>
                </c:pt>
                <c:pt idx="33078">
                  <c:v>-0.10248699999999999</c:v>
                </c:pt>
                <c:pt idx="33079">
                  <c:v>-0.10323400000000001</c:v>
                </c:pt>
                <c:pt idx="33080">
                  <c:v>-0.104114</c:v>
                </c:pt>
                <c:pt idx="33081">
                  <c:v>-0.10495599999999999</c:v>
                </c:pt>
                <c:pt idx="33082">
                  <c:v>-0.10581699999999999</c:v>
                </c:pt>
                <c:pt idx="33083">
                  <c:v>-0.10677399999999999</c:v>
                </c:pt>
                <c:pt idx="33084">
                  <c:v>-0.107585</c:v>
                </c:pt>
                <c:pt idx="33085">
                  <c:v>-0.108734</c:v>
                </c:pt>
                <c:pt idx="33086">
                  <c:v>-0.109477</c:v>
                </c:pt>
                <c:pt idx="33087">
                  <c:v>-0.11051800000000001</c:v>
                </c:pt>
                <c:pt idx="33088">
                  <c:v>-0.111308</c:v>
                </c:pt>
                <c:pt idx="33089">
                  <c:v>-0.112175</c:v>
                </c:pt>
                <c:pt idx="33090">
                  <c:v>-0.113148</c:v>
                </c:pt>
                <c:pt idx="33091">
                  <c:v>-0.114092</c:v>
                </c:pt>
                <c:pt idx="33092">
                  <c:v>-0.114924</c:v>
                </c:pt>
                <c:pt idx="33093">
                  <c:v>-0.11570900000000001</c:v>
                </c:pt>
                <c:pt idx="33094">
                  <c:v>-0.116494</c:v>
                </c:pt>
                <c:pt idx="33095">
                  <c:v>-0.117507</c:v>
                </c:pt>
                <c:pt idx="33096">
                  <c:v>-0.118566</c:v>
                </c:pt>
                <c:pt idx="33097">
                  <c:v>-0.119488</c:v>
                </c:pt>
                <c:pt idx="33098">
                  <c:v>-0.120474</c:v>
                </c:pt>
                <c:pt idx="33099">
                  <c:v>-0.121444</c:v>
                </c:pt>
                <c:pt idx="33100">
                  <c:v>-0.122554</c:v>
                </c:pt>
                <c:pt idx="33101">
                  <c:v>-0.123595</c:v>
                </c:pt>
                <c:pt idx="33102">
                  <c:v>-0.12472900000000001</c:v>
                </c:pt>
                <c:pt idx="33103">
                  <c:v>-0.12573000000000001</c:v>
                </c:pt>
                <c:pt idx="33104">
                  <c:v>-0.12688099999999999</c:v>
                </c:pt>
                <c:pt idx="33105">
                  <c:v>-0.12776100000000001</c:v>
                </c:pt>
                <c:pt idx="33106">
                  <c:v>-0.12897900000000001</c:v>
                </c:pt>
                <c:pt idx="33107">
                  <c:v>-0.13008900000000001</c:v>
                </c:pt>
                <c:pt idx="33108">
                  <c:v>-0.13106699999999999</c:v>
                </c:pt>
                <c:pt idx="33109">
                  <c:v>-0.13217999999999999</c:v>
                </c:pt>
                <c:pt idx="33110">
                  <c:v>-0.133128</c:v>
                </c:pt>
                <c:pt idx="33111">
                  <c:v>-0.13441900000000001</c:v>
                </c:pt>
                <c:pt idx="33112">
                  <c:v>-0.13542699999999999</c:v>
                </c:pt>
                <c:pt idx="33113">
                  <c:v>-0.13633600000000001</c:v>
                </c:pt>
                <c:pt idx="33114">
                  <c:v>-0.13742799999999999</c:v>
                </c:pt>
                <c:pt idx="33115">
                  <c:v>-0.138347</c:v>
                </c:pt>
                <c:pt idx="33116">
                  <c:v>-0.13939699999999999</c:v>
                </c:pt>
                <c:pt idx="33117">
                  <c:v>-0.14044699999999999</c:v>
                </c:pt>
                <c:pt idx="33118">
                  <c:v>-0.141627</c:v>
                </c:pt>
                <c:pt idx="33119">
                  <c:v>-0.14242299999999999</c:v>
                </c:pt>
                <c:pt idx="33120">
                  <c:v>-0.14339099999999999</c:v>
                </c:pt>
                <c:pt idx="33121">
                  <c:v>-0.144293</c:v>
                </c:pt>
                <c:pt idx="33122">
                  <c:v>-0.14529300000000001</c:v>
                </c:pt>
                <c:pt idx="33123">
                  <c:v>-0.14646300000000001</c:v>
                </c:pt>
                <c:pt idx="33124">
                  <c:v>-0.147365</c:v>
                </c:pt>
                <c:pt idx="33125">
                  <c:v>-0.148281</c:v>
                </c:pt>
                <c:pt idx="33126">
                  <c:v>-0.14926700000000001</c:v>
                </c:pt>
                <c:pt idx="33127">
                  <c:v>-0.15038199999999999</c:v>
                </c:pt>
                <c:pt idx="33128">
                  <c:v>-0.15140899999999999</c:v>
                </c:pt>
                <c:pt idx="33129">
                  <c:v>-0.15256700000000001</c:v>
                </c:pt>
                <c:pt idx="33130">
                  <c:v>-0.153666</c:v>
                </c:pt>
                <c:pt idx="33131">
                  <c:v>-0.154643</c:v>
                </c:pt>
                <c:pt idx="33132">
                  <c:v>-0.15577199999999999</c:v>
                </c:pt>
                <c:pt idx="33133">
                  <c:v>-0.156995</c:v>
                </c:pt>
                <c:pt idx="33134">
                  <c:v>-0.15806100000000001</c:v>
                </c:pt>
                <c:pt idx="33135">
                  <c:v>-0.15903600000000001</c:v>
                </c:pt>
                <c:pt idx="33136">
                  <c:v>-0.16025400000000001</c:v>
                </c:pt>
                <c:pt idx="33137">
                  <c:v>-0.161241</c:v>
                </c:pt>
                <c:pt idx="33138">
                  <c:v>-0.162353</c:v>
                </c:pt>
                <c:pt idx="33139">
                  <c:v>-0.16345699999999999</c:v>
                </c:pt>
                <c:pt idx="33140">
                  <c:v>-0.16472899999999999</c:v>
                </c:pt>
                <c:pt idx="33141">
                  <c:v>-0.16550200000000001</c:v>
                </c:pt>
                <c:pt idx="33142">
                  <c:v>-0.166627</c:v>
                </c:pt>
                <c:pt idx="33143">
                  <c:v>-0.16741</c:v>
                </c:pt>
                <c:pt idx="33144">
                  <c:v>-0.16841600000000001</c:v>
                </c:pt>
                <c:pt idx="33145">
                  <c:v>-0.169569</c:v>
                </c:pt>
                <c:pt idx="33146">
                  <c:v>-0.170381</c:v>
                </c:pt>
                <c:pt idx="33147">
                  <c:v>-0.17130100000000001</c:v>
                </c:pt>
                <c:pt idx="33148">
                  <c:v>-0.17206099999999999</c:v>
                </c:pt>
                <c:pt idx="33149">
                  <c:v>-0.17309099999999999</c:v>
                </c:pt>
                <c:pt idx="33150">
                  <c:v>-0.174181</c:v>
                </c:pt>
                <c:pt idx="33151">
                  <c:v>-0.17510800000000001</c:v>
                </c:pt>
                <c:pt idx="33152">
                  <c:v>-0.176012</c:v>
                </c:pt>
                <c:pt idx="33153">
                  <c:v>-0.176791</c:v>
                </c:pt>
                <c:pt idx="33154">
                  <c:v>-0.17788399999999999</c:v>
                </c:pt>
                <c:pt idx="33155">
                  <c:v>-0.17886299999999999</c:v>
                </c:pt>
                <c:pt idx="33156">
                  <c:v>-0.180143</c:v>
                </c:pt>
                <c:pt idx="33157">
                  <c:v>-0.18090700000000001</c:v>
                </c:pt>
                <c:pt idx="33158">
                  <c:v>-0.18193799999999999</c:v>
                </c:pt>
                <c:pt idx="33159">
                  <c:v>-0.182894</c:v>
                </c:pt>
                <c:pt idx="33160">
                  <c:v>-0.18391099999999999</c:v>
                </c:pt>
                <c:pt idx="33161">
                  <c:v>-0.18495700000000001</c:v>
                </c:pt>
                <c:pt idx="33162">
                  <c:v>-0.185865</c:v>
                </c:pt>
                <c:pt idx="33163">
                  <c:v>-0.18662200000000001</c:v>
                </c:pt>
                <c:pt idx="33164">
                  <c:v>-0.18740200000000001</c:v>
                </c:pt>
                <c:pt idx="33165">
                  <c:v>-0.18832499999999999</c:v>
                </c:pt>
                <c:pt idx="33166">
                  <c:v>-0.18942500000000001</c:v>
                </c:pt>
                <c:pt idx="33167">
                  <c:v>-0.19020100000000001</c:v>
                </c:pt>
                <c:pt idx="33168">
                  <c:v>-0.19106000000000001</c:v>
                </c:pt>
                <c:pt idx="33169">
                  <c:v>-0.191717</c:v>
                </c:pt>
                <c:pt idx="33170">
                  <c:v>-0.192577</c:v>
                </c:pt>
                <c:pt idx="33171">
                  <c:v>-0.19337499999999999</c:v>
                </c:pt>
                <c:pt idx="33172">
                  <c:v>-0.19409699999999999</c:v>
                </c:pt>
                <c:pt idx="33173">
                  <c:v>-0.19486000000000001</c:v>
                </c:pt>
                <c:pt idx="33174">
                  <c:v>-0.19562399999999999</c:v>
                </c:pt>
                <c:pt idx="33175">
                  <c:v>-0.196162</c:v>
                </c:pt>
                <c:pt idx="33176">
                  <c:v>-0.196823</c:v>
                </c:pt>
                <c:pt idx="33177">
                  <c:v>-0.19759599999999999</c:v>
                </c:pt>
                <c:pt idx="33178">
                  <c:v>-0.19825499999999999</c:v>
                </c:pt>
                <c:pt idx="33179">
                  <c:v>-0.198854</c:v>
                </c:pt>
                <c:pt idx="33180">
                  <c:v>-0.199489</c:v>
                </c:pt>
                <c:pt idx="33181">
                  <c:v>-0.19992499999999999</c:v>
                </c:pt>
                <c:pt idx="33182">
                  <c:v>-0.20036799999999999</c:v>
                </c:pt>
                <c:pt idx="33183">
                  <c:v>-0.201207</c:v>
                </c:pt>
                <c:pt idx="33184">
                  <c:v>-0.20180999999999999</c:v>
                </c:pt>
                <c:pt idx="33185">
                  <c:v>-0.202265</c:v>
                </c:pt>
                <c:pt idx="33186">
                  <c:v>-0.20289199999999999</c:v>
                </c:pt>
                <c:pt idx="33187">
                  <c:v>-0.20341200000000001</c:v>
                </c:pt>
                <c:pt idx="33188">
                  <c:v>-0.20399100000000001</c:v>
                </c:pt>
                <c:pt idx="33189">
                  <c:v>-0.204543</c:v>
                </c:pt>
                <c:pt idx="33190">
                  <c:v>-0.20510500000000001</c:v>
                </c:pt>
                <c:pt idx="33191">
                  <c:v>-0.205569</c:v>
                </c:pt>
                <c:pt idx="33192">
                  <c:v>-0.20597199999999999</c:v>
                </c:pt>
                <c:pt idx="33193">
                  <c:v>-0.20640600000000001</c:v>
                </c:pt>
                <c:pt idx="33194">
                  <c:v>-0.206839</c:v>
                </c:pt>
                <c:pt idx="33195">
                  <c:v>-0.20704800000000001</c:v>
                </c:pt>
                <c:pt idx="33196">
                  <c:v>-0.20735799999999999</c:v>
                </c:pt>
                <c:pt idx="33197">
                  <c:v>-0.20769199999999999</c:v>
                </c:pt>
                <c:pt idx="33198">
                  <c:v>-0.207875</c:v>
                </c:pt>
                <c:pt idx="33199">
                  <c:v>-0.208173</c:v>
                </c:pt>
                <c:pt idx="33200">
                  <c:v>-0.20854600000000001</c:v>
                </c:pt>
                <c:pt idx="33201">
                  <c:v>-0.20865300000000001</c:v>
                </c:pt>
                <c:pt idx="33202">
                  <c:v>-0.208672</c:v>
                </c:pt>
                <c:pt idx="33203">
                  <c:v>-0.209004</c:v>
                </c:pt>
                <c:pt idx="33204">
                  <c:v>-0.209005</c:v>
                </c:pt>
                <c:pt idx="33205">
                  <c:v>-0.209284</c:v>
                </c:pt>
                <c:pt idx="33206">
                  <c:v>-0.209115</c:v>
                </c:pt>
                <c:pt idx="33207">
                  <c:v>-0.20934800000000001</c:v>
                </c:pt>
                <c:pt idx="33208">
                  <c:v>-0.20924699999999999</c:v>
                </c:pt>
                <c:pt idx="33209">
                  <c:v>-0.209338</c:v>
                </c:pt>
                <c:pt idx="33210">
                  <c:v>-0.209421</c:v>
                </c:pt>
                <c:pt idx="33211">
                  <c:v>-0.20944399999999999</c:v>
                </c:pt>
                <c:pt idx="33212">
                  <c:v>-0.20949100000000001</c:v>
                </c:pt>
                <c:pt idx="33213">
                  <c:v>-0.20936299999999999</c:v>
                </c:pt>
                <c:pt idx="33214">
                  <c:v>-0.20921899999999999</c:v>
                </c:pt>
                <c:pt idx="33215">
                  <c:v>-0.209177</c:v>
                </c:pt>
                <c:pt idx="33216">
                  <c:v>-0.20915300000000001</c:v>
                </c:pt>
                <c:pt idx="33217">
                  <c:v>-0.20885100000000001</c:v>
                </c:pt>
                <c:pt idx="33218">
                  <c:v>-0.20878099999999999</c:v>
                </c:pt>
                <c:pt idx="33219">
                  <c:v>-0.20868600000000001</c:v>
                </c:pt>
                <c:pt idx="33220">
                  <c:v>-0.20863399999999999</c:v>
                </c:pt>
                <c:pt idx="33221">
                  <c:v>-0.208373</c:v>
                </c:pt>
                <c:pt idx="33222">
                  <c:v>-0.20836299999999999</c:v>
                </c:pt>
                <c:pt idx="33223">
                  <c:v>-0.20822499999999999</c:v>
                </c:pt>
                <c:pt idx="33224">
                  <c:v>-0.20793300000000001</c:v>
                </c:pt>
                <c:pt idx="33225">
                  <c:v>-0.20785000000000001</c:v>
                </c:pt>
                <c:pt idx="33226">
                  <c:v>-0.20760300000000001</c:v>
                </c:pt>
                <c:pt idx="33227">
                  <c:v>-0.207478</c:v>
                </c:pt>
                <c:pt idx="33228">
                  <c:v>-0.20700099999999999</c:v>
                </c:pt>
                <c:pt idx="33229">
                  <c:v>-0.20683499999999999</c:v>
                </c:pt>
                <c:pt idx="33230">
                  <c:v>-0.206563</c:v>
                </c:pt>
                <c:pt idx="33231">
                  <c:v>-0.20618</c:v>
                </c:pt>
                <c:pt idx="33232">
                  <c:v>-0.20582300000000001</c:v>
                </c:pt>
                <c:pt idx="33233">
                  <c:v>-0.205539</c:v>
                </c:pt>
                <c:pt idx="33234">
                  <c:v>-0.20519399999999999</c:v>
                </c:pt>
                <c:pt idx="33235">
                  <c:v>-0.204678</c:v>
                </c:pt>
                <c:pt idx="33236">
                  <c:v>-0.20433200000000001</c:v>
                </c:pt>
                <c:pt idx="33237">
                  <c:v>-0.203987</c:v>
                </c:pt>
                <c:pt idx="33238">
                  <c:v>-0.203654</c:v>
                </c:pt>
                <c:pt idx="33239">
                  <c:v>-0.20318</c:v>
                </c:pt>
                <c:pt idx="33240">
                  <c:v>-0.20261299999999999</c:v>
                </c:pt>
                <c:pt idx="33241">
                  <c:v>-0.20233300000000001</c:v>
                </c:pt>
                <c:pt idx="33242">
                  <c:v>-0.201763</c:v>
                </c:pt>
                <c:pt idx="33243">
                  <c:v>-0.20117099999999999</c:v>
                </c:pt>
                <c:pt idx="33244">
                  <c:v>-0.20069200000000001</c:v>
                </c:pt>
                <c:pt idx="33245">
                  <c:v>-0.20008000000000001</c:v>
                </c:pt>
                <c:pt idx="33246">
                  <c:v>-0.199659</c:v>
                </c:pt>
                <c:pt idx="33247">
                  <c:v>-0.19892599999999999</c:v>
                </c:pt>
                <c:pt idx="33248">
                  <c:v>-0.19842399999999999</c:v>
                </c:pt>
                <c:pt idx="33249">
                  <c:v>-0.19769</c:v>
                </c:pt>
                <c:pt idx="33250">
                  <c:v>-0.19714100000000001</c:v>
                </c:pt>
                <c:pt idx="33251">
                  <c:v>-0.19642799999999999</c:v>
                </c:pt>
                <c:pt idx="33252">
                  <c:v>-0.195824</c:v>
                </c:pt>
                <c:pt idx="33253">
                  <c:v>-0.19513900000000001</c:v>
                </c:pt>
                <c:pt idx="33254">
                  <c:v>-0.194383</c:v>
                </c:pt>
                <c:pt idx="33255">
                  <c:v>-0.19381200000000001</c:v>
                </c:pt>
                <c:pt idx="33256">
                  <c:v>-0.19297400000000001</c:v>
                </c:pt>
                <c:pt idx="33257">
                  <c:v>-0.192414</c:v>
                </c:pt>
                <c:pt idx="33258">
                  <c:v>-0.19150300000000001</c:v>
                </c:pt>
                <c:pt idx="33259">
                  <c:v>-0.19082499999999999</c:v>
                </c:pt>
                <c:pt idx="33260">
                  <c:v>-0.19017500000000001</c:v>
                </c:pt>
                <c:pt idx="33261">
                  <c:v>-0.18923699999999999</c:v>
                </c:pt>
                <c:pt idx="33262">
                  <c:v>-0.18853600000000001</c:v>
                </c:pt>
                <c:pt idx="33263">
                  <c:v>-0.187586</c:v>
                </c:pt>
                <c:pt idx="33264">
                  <c:v>-0.18668799999999999</c:v>
                </c:pt>
                <c:pt idx="33265">
                  <c:v>-0.18585299999999999</c:v>
                </c:pt>
                <c:pt idx="33266">
                  <c:v>-0.18485499999999999</c:v>
                </c:pt>
                <c:pt idx="33267">
                  <c:v>-0.18402399999999999</c:v>
                </c:pt>
                <c:pt idx="33268">
                  <c:v>-0.182892</c:v>
                </c:pt>
                <c:pt idx="33269">
                  <c:v>-0.18191299999999999</c:v>
                </c:pt>
                <c:pt idx="33270">
                  <c:v>-0.18092</c:v>
                </c:pt>
                <c:pt idx="33271">
                  <c:v>-0.17982799999999999</c:v>
                </c:pt>
                <c:pt idx="33272">
                  <c:v>-0.178726</c:v>
                </c:pt>
                <c:pt idx="33273">
                  <c:v>-0.177537</c:v>
                </c:pt>
                <c:pt idx="33274">
                  <c:v>-0.176423</c:v>
                </c:pt>
                <c:pt idx="33275">
                  <c:v>-0.175235</c:v>
                </c:pt>
                <c:pt idx="33276">
                  <c:v>-0.17418500000000001</c:v>
                </c:pt>
                <c:pt idx="33277">
                  <c:v>-0.17272100000000001</c:v>
                </c:pt>
                <c:pt idx="33278">
                  <c:v>-0.171622</c:v>
                </c:pt>
                <c:pt idx="33279">
                  <c:v>-0.170292</c:v>
                </c:pt>
                <c:pt idx="33280">
                  <c:v>-0.16895199999999999</c:v>
                </c:pt>
                <c:pt idx="33281">
                  <c:v>-0.16770099999999999</c:v>
                </c:pt>
                <c:pt idx="33282">
                  <c:v>-0.166379</c:v>
                </c:pt>
                <c:pt idx="33283">
                  <c:v>-0.165185</c:v>
                </c:pt>
                <c:pt idx="33284">
                  <c:v>-0.163573</c:v>
                </c:pt>
                <c:pt idx="33285">
                  <c:v>-0.16222200000000001</c:v>
                </c:pt>
                <c:pt idx="33286">
                  <c:v>-0.16079199999999999</c:v>
                </c:pt>
                <c:pt idx="33287">
                  <c:v>-0.15954499999999999</c:v>
                </c:pt>
                <c:pt idx="33288">
                  <c:v>-0.157892</c:v>
                </c:pt>
                <c:pt idx="33289">
                  <c:v>-0.156413</c:v>
                </c:pt>
                <c:pt idx="33290">
                  <c:v>-0.154997</c:v>
                </c:pt>
                <c:pt idx="33291">
                  <c:v>-0.15334500000000001</c:v>
                </c:pt>
                <c:pt idx="33292">
                  <c:v>-0.151698</c:v>
                </c:pt>
                <c:pt idx="33293">
                  <c:v>-0.15012</c:v>
                </c:pt>
                <c:pt idx="33294">
                  <c:v>-0.14841199999999999</c:v>
                </c:pt>
                <c:pt idx="33295">
                  <c:v>-0.146813</c:v>
                </c:pt>
                <c:pt idx="33296">
                  <c:v>-0.14497499999999999</c:v>
                </c:pt>
                <c:pt idx="33297">
                  <c:v>-0.14341100000000001</c:v>
                </c:pt>
                <c:pt idx="33298">
                  <c:v>-0.141684</c:v>
                </c:pt>
                <c:pt idx="33299">
                  <c:v>-0.13975699999999999</c:v>
                </c:pt>
                <c:pt idx="33300">
                  <c:v>-0.137934</c:v>
                </c:pt>
                <c:pt idx="33301">
                  <c:v>-0.136155</c:v>
                </c:pt>
                <c:pt idx="33302">
                  <c:v>-0.134156</c:v>
                </c:pt>
                <c:pt idx="33303">
                  <c:v>-0.132352</c:v>
                </c:pt>
                <c:pt idx="33304">
                  <c:v>-0.13025700000000001</c:v>
                </c:pt>
                <c:pt idx="33305">
                  <c:v>-0.12835199999999999</c:v>
                </c:pt>
                <c:pt idx="33306">
                  <c:v>-0.12632599999999999</c:v>
                </c:pt>
                <c:pt idx="33307">
                  <c:v>-0.124445</c:v>
                </c:pt>
                <c:pt idx="33308">
                  <c:v>-0.12234200000000001</c:v>
                </c:pt>
                <c:pt idx="33309">
                  <c:v>-0.12026199999999999</c:v>
                </c:pt>
                <c:pt idx="33310">
                  <c:v>-0.118395</c:v>
                </c:pt>
                <c:pt idx="33311">
                  <c:v>-0.116175</c:v>
                </c:pt>
                <c:pt idx="33312">
                  <c:v>-0.114121</c:v>
                </c:pt>
                <c:pt idx="33313">
                  <c:v>-0.111788</c:v>
                </c:pt>
                <c:pt idx="33314">
                  <c:v>-0.10972700000000001</c:v>
                </c:pt>
                <c:pt idx="33315">
                  <c:v>-0.107506</c:v>
                </c:pt>
                <c:pt idx="33316">
                  <c:v>-0.10509300000000001</c:v>
                </c:pt>
                <c:pt idx="33317">
                  <c:v>-0.102877</c:v>
                </c:pt>
                <c:pt idx="33318">
                  <c:v>-0.10062500000000001</c:v>
                </c:pt>
                <c:pt idx="33319">
                  <c:v>-9.8403699999999997E-2</c:v>
                </c:pt>
                <c:pt idx="33320">
                  <c:v>-9.5981899999999995E-2</c:v>
                </c:pt>
                <c:pt idx="33321">
                  <c:v>-9.3795299999999998E-2</c:v>
                </c:pt>
                <c:pt idx="33322">
                  <c:v>-9.1346399999999994E-2</c:v>
                </c:pt>
                <c:pt idx="33323">
                  <c:v>-8.9036799999999999E-2</c:v>
                </c:pt>
                <c:pt idx="33324">
                  <c:v>-8.6690500000000004E-2</c:v>
                </c:pt>
                <c:pt idx="33325">
                  <c:v>-8.4390099999999996E-2</c:v>
                </c:pt>
                <c:pt idx="33326">
                  <c:v>-8.1988199999999997E-2</c:v>
                </c:pt>
                <c:pt idx="33327">
                  <c:v>-7.9382999999999995E-2</c:v>
                </c:pt>
                <c:pt idx="33328">
                  <c:v>-7.6947299999999996E-2</c:v>
                </c:pt>
                <c:pt idx="33329">
                  <c:v>-7.4372499999999994E-2</c:v>
                </c:pt>
                <c:pt idx="33330">
                  <c:v>-7.1906800000000007E-2</c:v>
                </c:pt>
                <c:pt idx="33331">
                  <c:v>-6.9375400000000004E-2</c:v>
                </c:pt>
                <c:pt idx="33332">
                  <c:v>-6.6511500000000001E-2</c:v>
                </c:pt>
                <c:pt idx="33333">
                  <c:v>-6.4167299999999997E-2</c:v>
                </c:pt>
                <c:pt idx="33334">
                  <c:v>-6.1404599999999997E-2</c:v>
                </c:pt>
                <c:pt idx="33335">
                  <c:v>-5.8875499999999997E-2</c:v>
                </c:pt>
                <c:pt idx="33336">
                  <c:v>-5.6204299999999999E-2</c:v>
                </c:pt>
                <c:pt idx="33337">
                  <c:v>-5.3482399999999999E-2</c:v>
                </c:pt>
                <c:pt idx="33338">
                  <c:v>-5.0937000000000003E-2</c:v>
                </c:pt>
                <c:pt idx="33339">
                  <c:v>-4.8151399999999997E-2</c:v>
                </c:pt>
                <c:pt idx="33340">
                  <c:v>-4.5573000000000002E-2</c:v>
                </c:pt>
                <c:pt idx="33341">
                  <c:v>-4.2784000000000003E-2</c:v>
                </c:pt>
                <c:pt idx="33342">
                  <c:v>-4.0105599999999998E-2</c:v>
                </c:pt>
                <c:pt idx="33343">
                  <c:v>-3.7425800000000002E-2</c:v>
                </c:pt>
                <c:pt idx="33344">
                  <c:v>-3.4475699999999998E-2</c:v>
                </c:pt>
                <c:pt idx="33345">
                  <c:v>-3.1920999999999998E-2</c:v>
                </c:pt>
                <c:pt idx="33346">
                  <c:v>-2.9016199999999999E-2</c:v>
                </c:pt>
                <c:pt idx="33347">
                  <c:v>-2.6447700000000001E-2</c:v>
                </c:pt>
                <c:pt idx="33348">
                  <c:v>-2.3336900000000001E-2</c:v>
                </c:pt>
                <c:pt idx="33349">
                  <c:v>-2.0612399999999999E-2</c:v>
                </c:pt>
                <c:pt idx="33350">
                  <c:v>-1.7916499999999998E-2</c:v>
                </c:pt>
                <c:pt idx="33351">
                  <c:v>-1.507E-2</c:v>
                </c:pt>
                <c:pt idx="33352">
                  <c:v>-1.2186000000000001E-2</c:v>
                </c:pt>
                <c:pt idx="33353">
                  <c:v>-9.4102700000000001E-3</c:v>
                </c:pt>
                <c:pt idx="33354">
                  <c:v>-6.4798E-3</c:v>
                </c:pt>
                <c:pt idx="33355">
                  <c:v>-3.6650599999999999E-3</c:v>
                </c:pt>
                <c:pt idx="33356">
                  <c:v>-6.1952000000000003E-4</c:v>
                </c:pt>
                <c:pt idx="33357">
                  <c:v>2.2174999999999999E-3</c:v>
                </c:pt>
                <c:pt idx="33358">
                  <c:v>4.9319799999999999E-3</c:v>
                </c:pt>
                <c:pt idx="33359">
                  <c:v>7.9798300000000003E-3</c:v>
                </c:pt>
                <c:pt idx="33360">
                  <c:v>1.0832899999999999E-2</c:v>
                </c:pt>
                <c:pt idx="33361">
                  <c:v>1.3776699999999999E-2</c:v>
                </c:pt>
                <c:pt idx="33362">
                  <c:v>1.6634099999999999E-2</c:v>
                </c:pt>
                <c:pt idx="33363">
                  <c:v>1.9503900000000001E-2</c:v>
                </c:pt>
                <c:pt idx="33364">
                  <c:v>2.2455099999999999E-2</c:v>
                </c:pt>
                <c:pt idx="33365">
                  <c:v>2.5284500000000001E-2</c:v>
                </c:pt>
                <c:pt idx="33366">
                  <c:v>2.8159699999999999E-2</c:v>
                </c:pt>
                <c:pt idx="33367">
                  <c:v>3.1252000000000002E-2</c:v>
                </c:pt>
                <c:pt idx="33368">
                  <c:v>3.41891E-2</c:v>
                </c:pt>
                <c:pt idx="33369">
                  <c:v>3.7061499999999997E-2</c:v>
                </c:pt>
                <c:pt idx="33370">
                  <c:v>3.9959300000000003E-2</c:v>
                </c:pt>
                <c:pt idx="33371">
                  <c:v>4.3027999999999997E-2</c:v>
                </c:pt>
                <c:pt idx="33372">
                  <c:v>4.5783900000000002E-2</c:v>
                </c:pt>
                <c:pt idx="33373">
                  <c:v>4.8778200000000001E-2</c:v>
                </c:pt>
                <c:pt idx="33374">
                  <c:v>5.1650599999999998E-2</c:v>
                </c:pt>
                <c:pt idx="33375">
                  <c:v>5.4446399999999999E-2</c:v>
                </c:pt>
                <c:pt idx="33376">
                  <c:v>5.7416500000000002E-2</c:v>
                </c:pt>
                <c:pt idx="33377">
                  <c:v>6.00855E-2</c:v>
                </c:pt>
                <c:pt idx="33378">
                  <c:v>6.3120099999999998E-2</c:v>
                </c:pt>
                <c:pt idx="33379">
                  <c:v>6.5763000000000002E-2</c:v>
                </c:pt>
                <c:pt idx="33380">
                  <c:v>6.8684499999999996E-2</c:v>
                </c:pt>
                <c:pt idx="33381">
                  <c:v>7.1632899999999999E-2</c:v>
                </c:pt>
                <c:pt idx="33382">
                  <c:v>7.4314099999999994E-2</c:v>
                </c:pt>
                <c:pt idx="33383">
                  <c:v>7.7296599999999993E-2</c:v>
                </c:pt>
                <c:pt idx="33384">
                  <c:v>8.0141699999999996E-2</c:v>
                </c:pt>
                <c:pt idx="33385">
                  <c:v>8.2954100000000003E-2</c:v>
                </c:pt>
                <c:pt idx="33386">
                  <c:v>8.5727499999999998E-2</c:v>
                </c:pt>
                <c:pt idx="33387">
                  <c:v>8.8507299999999997E-2</c:v>
                </c:pt>
                <c:pt idx="33388">
                  <c:v>9.1277499999999998E-2</c:v>
                </c:pt>
                <c:pt idx="33389">
                  <c:v>9.4106999999999996E-2</c:v>
                </c:pt>
                <c:pt idx="33390">
                  <c:v>9.6657800000000002E-2</c:v>
                </c:pt>
                <c:pt idx="33391">
                  <c:v>9.9543199999999998E-2</c:v>
                </c:pt>
                <c:pt idx="33392">
                  <c:v>0.10220700000000001</c:v>
                </c:pt>
                <c:pt idx="33393">
                  <c:v>0.10477300000000001</c:v>
                </c:pt>
                <c:pt idx="33394">
                  <c:v>0.107623</c:v>
                </c:pt>
                <c:pt idx="33395">
                  <c:v>0.110123</c:v>
                </c:pt>
                <c:pt idx="33396">
                  <c:v>0.112747</c:v>
                </c:pt>
                <c:pt idx="33397">
                  <c:v>0.11541999999999999</c:v>
                </c:pt>
                <c:pt idx="33398">
                  <c:v>0.11797000000000001</c:v>
                </c:pt>
                <c:pt idx="33399">
                  <c:v>0.120425</c:v>
                </c:pt>
                <c:pt idx="33400">
                  <c:v>0.12302100000000001</c:v>
                </c:pt>
                <c:pt idx="33401">
                  <c:v>0.12556400000000001</c:v>
                </c:pt>
                <c:pt idx="33402">
                  <c:v>0.127942</c:v>
                </c:pt>
                <c:pt idx="33403">
                  <c:v>0.13050500000000001</c:v>
                </c:pt>
                <c:pt idx="33404">
                  <c:v>0.13300300000000001</c:v>
                </c:pt>
                <c:pt idx="33405">
                  <c:v>0.135349</c:v>
                </c:pt>
                <c:pt idx="33406">
                  <c:v>0.13767299999999999</c:v>
                </c:pt>
                <c:pt idx="33407">
                  <c:v>0.14013500000000001</c:v>
                </c:pt>
                <c:pt idx="33408">
                  <c:v>0.14260800000000001</c:v>
                </c:pt>
                <c:pt idx="33409">
                  <c:v>0.144869</c:v>
                </c:pt>
                <c:pt idx="33410">
                  <c:v>0.14713899999999999</c:v>
                </c:pt>
                <c:pt idx="33411">
                  <c:v>0.14945900000000001</c:v>
                </c:pt>
                <c:pt idx="33412">
                  <c:v>0.15167600000000001</c:v>
                </c:pt>
                <c:pt idx="33413">
                  <c:v>0.15381900000000001</c:v>
                </c:pt>
                <c:pt idx="33414">
                  <c:v>0.15596499999999999</c:v>
                </c:pt>
                <c:pt idx="33415">
                  <c:v>0.15820200000000001</c:v>
                </c:pt>
                <c:pt idx="33416">
                  <c:v>0.16025900000000001</c:v>
                </c:pt>
                <c:pt idx="33417">
                  <c:v>0.16230900000000001</c:v>
                </c:pt>
                <c:pt idx="33418">
                  <c:v>0.164219</c:v>
                </c:pt>
                <c:pt idx="33419">
                  <c:v>0.166522</c:v>
                </c:pt>
                <c:pt idx="33420">
                  <c:v>0.16838500000000001</c:v>
                </c:pt>
                <c:pt idx="33421">
                  <c:v>0.170484</c:v>
                </c:pt>
                <c:pt idx="33422">
                  <c:v>0.172483</c:v>
                </c:pt>
                <c:pt idx="33423">
                  <c:v>0.17442099999999999</c:v>
                </c:pt>
                <c:pt idx="33424">
                  <c:v>0.17633099999999999</c:v>
                </c:pt>
                <c:pt idx="33425">
                  <c:v>0.17818100000000001</c:v>
                </c:pt>
                <c:pt idx="33426">
                  <c:v>0.18010599999999999</c:v>
                </c:pt>
                <c:pt idx="33427">
                  <c:v>0.18196200000000001</c:v>
                </c:pt>
                <c:pt idx="33428">
                  <c:v>0.18362600000000001</c:v>
                </c:pt>
                <c:pt idx="33429">
                  <c:v>0.185417</c:v>
                </c:pt>
                <c:pt idx="33430">
                  <c:v>0.18704299999999999</c:v>
                </c:pt>
                <c:pt idx="33431">
                  <c:v>0.188883</c:v>
                </c:pt>
                <c:pt idx="33432">
                  <c:v>0.19045400000000001</c:v>
                </c:pt>
                <c:pt idx="33433">
                  <c:v>0.19214000000000001</c:v>
                </c:pt>
                <c:pt idx="33434">
                  <c:v>0.193603</c:v>
                </c:pt>
                <c:pt idx="33435">
                  <c:v>0.195414</c:v>
                </c:pt>
                <c:pt idx="33436">
                  <c:v>0.197051</c:v>
                </c:pt>
                <c:pt idx="33437">
                  <c:v>0.198655</c:v>
                </c:pt>
                <c:pt idx="33438">
                  <c:v>0.20021</c:v>
                </c:pt>
                <c:pt idx="33439">
                  <c:v>0.201597</c:v>
                </c:pt>
                <c:pt idx="33440">
                  <c:v>0.20329900000000001</c:v>
                </c:pt>
                <c:pt idx="33441">
                  <c:v>0.204594</c:v>
                </c:pt>
                <c:pt idx="33442">
                  <c:v>0.20603399999999999</c:v>
                </c:pt>
                <c:pt idx="33443">
                  <c:v>0.20768600000000001</c:v>
                </c:pt>
                <c:pt idx="33444">
                  <c:v>0.20899699999999999</c:v>
                </c:pt>
                <c:pt idx="33445">
                  <c:v>0.210336</c:v>
                </c:pt>
                <c:pt idx="33446">
                  <c:v>0.21169199999999999</c:v>
                </c:pt>
                <c:pt idx="33447">
                  <c:v>0.21320800000000001</c:v>
                </c:pt>
                <c:pt idx="33448">
                  <c:v>0.21445400000000001</c:v>
                </c:pt>
                <c:pt idx="33449">
                  <c:v>0.215808</c:v>
                </c:pt>
                <c:pt idx="33450">
                  <c:v>0.217006</c:v>
                </c:pt>
                <c:pt idx="33451">
                  <c:v>0.21842200000000001</c:v>
                </c:pt>
                <c:pt idx="33452">
                  <c:v>0.21964400000000001</c:v>
                </c:pt>
                <c:pt idx="33453">
                  <c:v>0.22078800000000001</c:v>
                </c:pt>
                <c:pt idx="33454">
                  <c:v>0.222219</c:v>
                </c:pt>
                <c:pt idx="33455">
                  <c:v>0.223299</c:v>
                </c:pt>
                <c:pt idx="33456">
                  <c:v>0.22453000000000001</c:v>
                </c:pt>
                <c:pt idx="33457">
                  <c:v>0.22548000000000001</c:v>
                </c:pt>
                <c:pt idx="33458">
                  <c:v>0.22680500000000001</c:v>
                </c:pt>
                <c:pt idx="33459">
                  <c:v>0.22787199999999999</c:v>
                </c:pt>
                <c:pt idx="33460">
                  <c:v>0.228824</c:v>
                </c:pt>
                <c:pt idx="33461">
                  <c:v>0.22977900000000001</c:v>
                </c:pt>
                <c:pt idx="33462">
                  <c:v>0.23082800000000001</c:v>
                </c:pt>
                <c:pt idx="33463">
                  <c:v>0.23186899999999999</c:v>
                </c:pt>
                <c:pt idx="33464">
                  <c:v>0.23280699999999999</c:v>
                </c:pt>
                <c:pt idx="33465">
                  <c:v>0.23375000000000001</c:v>
                </c:pt>
                <c:pt idx="33466">
                  <c:v>0.23455500000000001</c:v>
                </c:pt>
                <c:pt idx="33467">
                  <c:v>0.23541300000000001</c:v>
                </c:pt>
                <c:pt idx="33468">
                  <c:v>0.23633499999999999</c:v>
                </c:pt>
                <c:pt idx="33469">
                  <c:v>0.23718500000000001</c:v>
                </c:pt>
                <c:pt idx="33470">
                  <c:v>0.238173</c:v>
                </c:pt>
                <c:pt idx="33471">
                  <c:v>0.23894799999999999</c:v>
                </c:pt>
                <c:pt idx="33472">
                  <c:v>0.239565</c:v>
                </c:pt>
                <c:pt idx="33473">
                  <c:v>0.240511</c:v>
                </c:pt>
                <c:pt idx="33474">
                  <c:v>0.24138399999999999</c:v>
                </c:pt>
                <c:pt idx="33475">
                  <c:v>0.24202099999999999</c:v>
                </c:pt>
                <c:pt idx="33476">
                  <c:v>0.24285399999999999</c:v>
                </c:pt>
                <c:pt idx="33477">
                  <c:v>0.243363</c:v>
                </c:pt>
                <c:pt idx="33478">
                  <c:v>0.24404300000000001</c:v>
                </c:pt>
                <c:pt idx="33479">
                  <c:v>0.244784</c:v>
                </c:pt>
                <c:pt idx="33480">
                  <c:v>0.24541099999999999</c:v>
                </c:pt>
                <c:pt idx="33481">
                  <c:v>0.24591299999999999</c:v>
                </c:pt>
                <c:pt idx="33482">
                  <c:v>0.24637200000000001</c:v>
                </c:pt>
                <c:pt idx="33483">
                  <c:v>0.246972</c:v>
                </c:pt>
                <c:pt idx="33484">
                  <c:v>0.24739</c:v>
                </c:pt>
                <c:pt idx="33485">
                  <c:v>0.247781</c:v>
                </c:pt>
                <c:pt idx="33486">
                  <c:v>0.24838499999999999</c:v>
                </c:pt>
                <c:pt idx="33487">
                  <c:v>0.24876400000000001</c:v>
                </c:pt>
                <c:pt idx="33488">
                  <c:v>0.249171</c:v>
                </c:pt>
                <c:pt idx="33489">
                  <c:v>0.24943399999999999</c:v>
                </c:pt>
                <c:pt idx="33490">
                  <c:v>0.24995200000000001</c:v>
                </c:pt>
                <c:pt idx="33491">
                  <c:v>0.250361</c:v>
                </c:pt>
                <c:pt idx="33492">
                  <c:v>0.25058200000000003</c:v>
                </c:pt>
                <c:pt idx="33493">
                  <c:v>0.25079899999999999</c:v>
                </c:pt>
                <c:pt idx="33494">
                  <c:v>0.25116500000000003</c:v>
                </c:pt>
                <c:pt idx="33495">
                  <c:v>0.25123499999999999</c:v>
                </c:pt>
                <c:pt idx="33496">
                  <c:v>0.25150699999999998</c:v>
                </c:pt>
                <c:pt idx="33497">
                  <c:v>0.25169599999999998</c:v>
                </c:pt>
                <c:pt idx="33498">
                  <c:v>0.25190699999999999</c:v>
                </c:pt>
                <c:pt idx="33499">
                  <c:v>0.251967</c:v>
                </c:pt>
                <c:pt idx="33500">
                  <c:v>0.252077</c:v>
                </c:pt>
                <c:pt idx="33501">
                  <c:v>0.252473</c:v>
                </c:pt>
                <c:pt idx="33502">
                  <c:v>0.25258999999999998</c:v>
                </c:pt>
                <c:pt idx="33503">
                  <c:v>0.252697</c:v>
                </c:pt>
                <c:pt idx="33504">
                  <c:v>0.25291999999999998</c:v>
                </c:pt>
                <c:pt idx="33505">
                  <c:v>0.25289299999999998</c:v>
                </c:pt>
                <c:pt idx="33506">
                  <c:v>0.25298599999999999</c:v>
                </c:pt>
                <c:pt idx="33507">
                  <c:v>0.25315500000000002</c:v>
                </c:pt>
                <c:pt idx="33508">
                  <c:v>0.25306899999999999</c:v>
                </c:pt>
                <c:pt idx="33509">
                  <c:v>0.253021</c:v>
                </c:pt>
                <c:pt idx="33510">
                  <c:v>0.25288899999999997</c:v>
                </c:pt>
                <c:pt idx="33511">
                  <c:v>0.25289600000000001</c:v>
                </c:pt>
                <c:pt idx="33512">
                  <c:v>0.252888</c:v>
                </c:pt>
                <c:pt idx="33513">
                  <c:v>0.25262200000000001</c:v>
                </c:pt>
                <c:pt idx="33514">
                  <c:v>0.25281799999999999</c:v>
                </c:pt>
                <c:pt idx="33515">
                  <c:v>0.25270599999999999</c:v>
                </c:pt>
                <c:pt idx="33516">
                  <c:v>0.25251200000000001</c:v>
                </c:pt>
                <c:pt idx="33517">
                  <c:v>0.25228600000000001</c:v>
                </c:pt>
                <c:pt idx="33518">
                  <c:v>0.25244899999999998</c:v>
                </c:pt>
                <c:pt idx="33519">
                  <c:v>0.25233899999999998</c:v>
                </c:pt>
                <c:pt idx="33520">
                  <c:v>0.25214799999999998</c:v>
                </c:pt>
                <c:pt idx="33521">
                  <c:v>0.25201800000000002</c:v>
                </c:pt>
                <c:pt idx="33522">
                  <c:v>0.251799</c:v>
                </c:pt>
                <c:pt idx="33523">
                  <c:v>0.25161499999999998</c:v>
                </c:pt>
                <c:pt idx="33524">
                  <c:v>0.25139299999999998</c:v>
                </c:pt>
                <c:pt idx="33525">
                  <c:v>0.25133899999999998</c:v>
                </c:pt>
                <c:pt idx="33526">
                  <c:v>0.25104700000000002</c:v>
                </c:pt>
                <c:pt idx="33527">
                  <c:v>0.250809</c:v>
                </c:pt>
                <c:pt idx="33528">
                  <c:v>0.25045699999999999</c:v>
                </c:pt>
                <c:pt idx="33529">
                  <c:v>0.25026700000000002</c:v>
                </c:pt>
                <c:pt idx="33530">
                  <c:v>0.25021300000000002</c:v>
                </c:pt>
                <c:pt idx="33531">
                  <c:v>0.24989</c:v>
                </c:pt>
                <c:pt idx="33532">
                  <c:v>0.249579</c:v>
                </c:pt>
                <c:pt idx="33533">
                  <c:v>0.24907799999999999</c:v>
                </c:pt>
                <c:pt idx="33534">
                  <c:v>0.24905099999999999</c:v>
                </c:pt>
                <c:pt idx="33535">
                  <c:v>0.248553</c:v>
                </c:pt>
                <c:pt idx="33536">
                  <c:v>0.24832199999999999</c:v>
                </c:pt>
                <c:pt idx="33537">
                  <c:v>0.24782799999999999</c:v>
                </c:pt>
                <c:pt idx="33538">
                  <c:v>0.24762799999999999</c:v>
                </c:pt>
                <c:pt idx="33539">
                  <c:v>0.247167</c:v>
                </c:pt>
                <c:pt idx="33540">
                  <c:v>0.24673600000000001</c:v>
                </c:pt>
                <c:pt idx="33541">
                  <c:v>0.24648600000000001</c:v>
                </c:pt>
                <c:pt idx="33542">
                  <c:v>0.24612800000000001</c:v>
                </c:pt>
                <c:pt idx="33543">
                  <c:v>0.24565600000000001</c:v>
                </c:pt>
                <c:pt idx="33544">
                  <c:v>0.24518100000000001</c:v>
                </c:pt>
                <c:pt idx="33545">
                  <c:v>0.24465000000000001</c:v>
                </c:pt>
                <c:pt idx="33546">
                  <c:v>0.244228</c:v>
                </c:pt>
                <c:pt idx="33547">
                  <c:v>0.24352299999999999</c:v>
                </c:pt>
                <c:pt idx="33548">
                  <c:v>0.24302199999999999</c:v>
                </c:pt>
                <c:pt idx="33549">
                  <c:v>0.24213699999999999</c:v>
                </c:pt>
                <c:pt idx="33550">
                  <c:v>0.24152599999999999</c:v>
                </c:pt>
                <c:pt idx="33551">
                  <c:v>0.24080599999999999</c:v>
                </c:pt>
                <c:pt idx="33552">
                  <c:v>0.240039</c:v>
                </c:pt>
                <c:pt idx="33553">
                  <c:v>0.23938899999999999</c:v>
                </c:pt>
                <c:pt idx="33554">
                  <c:v>0.23846000000000001</c:v>
                </c:pt>
                <c:pt idx="33555">
                  <c:v>0.237762</c:v>
                </c:pt>
                <c:pt idx="33556">
                  <c:v>0.23685600000000001</c:v>
                </c:pt>
                <c:pt idx="33557">
                  <c:v>0.23611499999999999</c:v>
                </c:pt>
                <c:pt idx="33558">
                  <c:v>0.23541599999999999</c:v>
                </c:pt>
                <c:pt idx="33559">
                  <c:v>0.23444999999999999</c:v>
                </c:pt>
                <c:pt idx="33560">
                  <c:v>0.233575</c:v>
                </c:pt>
                <c:pt idx="33561">
                  <c:v>0.232684</c:v>
                </c:pt>
                <c:pt idx="33562">
                  <c:v>0.23178299999999999</c:v>
                </c:pt>
                <c:pt idx="33563">
                  <c:v>0.230935</c:v>
                </c:pt>
                <c:pt idx="33564">
                  <c:v>0.22992799999999999</c:v>
                </c:pt>
                <c:pt idx="33565">
                  <c:v>0.22892299999999999</c:v>
                </c:pt>
                <c:pt idx="33566">
                  <c:v>0.22791900000000001</c:v>
                </c:pt>
                <c:pt idx="33567">
                  <c:v>0.22689300000000001</c:v>
                </c:pt>
                <c:pt idx="33568">
                  <c:v>0.22576399999999999</c:v>
                </c:pt>
                <c:pt idx="33569">
                  <c:v>0.224749</c:v>
                </c:pt>
                <c:pt idx="33570">
                  <c:v>0.22340499999999999</c:v>
                </c:pt>
                <c:pt idx="33571">
                  <c:v>0.22235199999999999</c:v>
                </c:pt>
                <c:pt idx="33572">
                  <c:v>0.22098499999999999</c:v>
                </c:pt>
                <c:pt idx="33573">
                  <c:v>0.21984999999999999</c:v>
                </c:pt>
                <c:pt idx="33574">
                  <c:v>0.218696</c:v>
                </c:pt>
                <c:pt idx="33575">
                  <c:v>0.21751100000000001</c:v>
                </c:pt>
                <c:pt idx="33576">
                  <c:v>0.21607599999999999</c:v>
                </c:pt>
                <c:pt idx="33577">
                  <c:v>0.21466399999999999</c:v>
                </c:pt>
                <c:pt idx="33578">
                  <c:v>0.21360000000000001</c:v>
                </c:pt>
                <c:pt idx="33579">
                  <c:v>0.21218400000000001</c:v>
                </c:pt>
                <c:pt idx="33580">
                  <c:v>0.21084900000000001</c:v>
                </c:pt>
                <c:pt idx="33581">
                  <c:v>0.20951500000000001</c:v>
                </c:pt>
                <c:pt idx="33582">
                  <c:v>0.20804900000000001</c:v>
                </c:pt>
                <c:pt idx="33583">
                  <c:v>0.20674899999999999</c:v>
                </c:pt>
                <c:pt idx="33584">
                  <c:v>0.20518</c:v>
                </c:pt>
                <c:pt idx="33585">
                  <c:v>0.20383499999999999</c:v>
                </c:pt>
                <c:pt idx="33586">
                  <c:v>0.20225000000000001</c:v>
                </c:pt>
                <c:pt idx="33587">
                  <c:v>0.20055500000000001</c:v>
                </c:pt>
                <c:pt idx="33588">
                  <c:v>0.19908100000000001</c:v>
                </c:pt>
                <c:pt idx="33589">
                  <c:v>0.197377</c:v>
                </c:pt>
                <c:pt idx="33590">
                  <c:v>0.19589000000000001</c:v>
                </c:pt>
                <c:pt idx="33591">
                  <c:v>0.194189</c:v>
                </c:pt>
                <c:pt idx="33592">
                  <c:v>0.19251599999999999</c:v>
                </c:pt>
                <c:pt idx="33593">
                  <c:v>0.19078700000000001</c:v>
                </c:pt>
                <c:pt idx="33594">
                  <c:v>0.18934699999999999</c:v>
                </c:pt>
                <c:pt idx="33595">
                  <c:v>0.18757799999999999</c:v>
                </c:pt>
                <c:pt idx="33596">
                  <c:v>0.18596399999999999</c:v>
                </c:pt>
                <c:pt idx="33597">
                  <c:v>0.184308</c:v>
                </c:pt>
                <c:pt idx="33598">
                  <c:v>0.182585</c:v>
                </c:pt>
                <c:pt idx="33599">
                  <c:v>0.18093799999999999</c:v>
                </c:pt>
                <c:pt idx="33600">
                  <c:v>0.179206</c:v>
                </c:pt>
                <c:pt idx="33601">
                  <c:v>0.17762600000000001</c:v>
                </c:pt>
                <c:pt idx="33602">
                  <c:v>0.17594099999999999</c:v>
                </c:pt>
                <c:pt idx="33603">
                  <c:v>0.17417099999999999</c:v>
                </c:pt>
                <c:pt idx="33604">
                  <c:v>0.17230200000000001</c:v>
                </c:pt>
                <c:pt idx="33605">
                  <c:v>0.170597</c:v>
                </c:pt>
                <c:pt idx="33606">
                  <c:v>0.16896900000000001</c:v>
                </c:pt>
                <c:pt idx="33607">
                  <c:v>0.167018</c:v>
                </c:pt>
                <c:pt idx="33608">
                  <c:v>0.16544</c:v>
                </c:pt>
                <c:pt idx="33609">
                  <c:v>0.163573</c:v>
                </c:pt>
                <c:pt idx="33610">
                  <c:v>0.16158800000000001</c:v>
                </c:pt>
                <c:pt idx="33611">
                  <c:v>0.15966</c:v>
                </c:pt>
                <c:pt idx="33612">
                  <c:v>0.15782399999999999</c:v>
                </c:pt>
                <c:pt idx="33613">
                  <c:v>0.15610499999999999</c:v>
                </c:pt>
                <c:pt idx="33614">
                  <c:v>0.15395300000000001</c:v>
                </c:pt>
                <c:pt idx="33615">
                  <c:v>0.152035</c:v>
                </c:pt>
                <c:pt idx="33616">
                  <c:v>0.150007</c:v>
                </c:pt>
                <c:pt idx="33617">
                  <c:v>0.14808299999999999</c:v>
                </c:pt>
                <c:pt idx="33618">
                  <c:v>0.14622199999999999</c:v>
                </c:pt>
                <c:pt idx="33619">
                  <c:v>0.144201</c:v>
                </c:pt>
                <c:pt idx="33620">
                  <c:v>0.14228499999999999</c:v>
                </c:pt>
                <c:pt idx="33621">
                  <c:v>0.14025199999999999</c:v>
                </c:pt>
                <c:pt idx="33622">
                  <c:v>0.13836200000000001</c:v>
                </c:pt>
                <c:pt idx="33623">
                  <c:v>0.136459</c:v>
                </c:pt>
                <c:pt idx="33624">
                  <c:v>0.13459199999999999</c:v>
                </c:pt>
                <c:pt idx="33625">
                  <c:v>0.132546</c:v>
                </c:pt>
                <c:pt idx="33626">
                  <c:v>0.13053300000000001</c:v>
                </c:pt>
                <c:pt idx="33627">
                  <c:v>0.128694</c:v>
                </c:pt>
                <c:pt idx="33628">
                  <c:v>0.12659300000000001</c:v>
                </c:pt>
                <c:pt idx="33629">
                  <c:v>0.12454</c:v>
                </c:pt>
                <c:pt idx="33630">
                  <c:v>0.122396</c:v>
                </c:pt>
                <c:pt idx="33631">
                  <c:v>0.120392</c:v>
                </c:pt>
                <c:pt idx="33632">
                  <c:v>0.118177</c:v>
                </c:pt>
                <c:pt idx="33633">
                  <c:v>0.11609999999999999</c:v>
                </c:pt>
                <c:pt idx="33634">
                  <c:v>0.11408500000000001</c:v>
                </c:pt>
                <c:pt idx="33635">
                  <c:v>0.11186400000000001</c:v>
                </c:pt>
                <c:pt idx="33636">
                  <c:v>0.109822</c:v>
                </c:pt>
                <c:pt idx="33637">
                  <c:v>0.107414</c:v>
                </c:pt>
                <c:pt idx="33638">
                  <c:v>0.105584</c:v>
                </c:pt>
                <c:pt idx="33639">
                  <c:v>0.103281</c:v>
                </c:pt>
                <c:pt idx="33640">
                  <c:v>0.10130699999999999</c:v>
                </c:pt>
                <c:pt idx="33641">
                  <c:v>9.9049899999999996E-2</c:v>
                </c:pt>
                <c:pt idx="33642">
                  <c:v>9.6830200000000005E-2</c:v>
                </c:pt>
                <c:pt idx="33643">
                  <c:v>9.4680200000000006E-2</c:v>
                </c:pt>
                <c:pt idx="33644">
                  <c:v>9.2494699999999999E-2</c:v>
                </c:pt>
                <c:pt idx="33645">
                  <c:v>9.0390100000000001E-2</c:v>
                </c:pt>
                <c:pt idx="33646">
                  <c:v>8.8119900000000001E-2</c:v>
                </c:pt>
                <c:pt idx="33647">
                  <c:v>8.5953199999999993E-2</c:v>
                </c:pt>
                <c:pt idx="33648">
                  <c:v>8.3626699999999998E-2</c:v>
                </c:pt>
                <c:pt idx="33649">
                  <c:v>8.1516199999999997E-2</c:v>
                </c:pt>
                <c:pt idx="33650">
                  <c:v>7.93547E-2</c:v>
                </c:pt>
                <c:pt idx="33651">
                  <c:v>7.7027200000000004E-2</c:v>
                </c:pt>
                <c:pt idx="33652">
                  <c:v>7.4927599999999997E-2</c:v>
                </c:pt>
                <c:pt idx="33653">
                  <c:v>7.23274E-2</c:v>
                </c:pt>
                <c:pt idx="33654">
                  <c:v>7.0267499999999997E-2</c:v>
                </c:pt>
                <c:pt idx="33655">
                  <c:v>6.8060300000000004E-2</c:v>
                </c:pt>
                <c:pt idx="33656">
                  <c:v>6.5678299999999995E-2</c:v>
                </c:pt>
                <c:pt idx="33657">
                  <c:v>6.3349299999999997E-2</c:v>
                </c:pt>
                <c:pt idx="33658">
                  <c:v>6.1075900000000002E-2</c:v>
                </c:pt>
                <c:pt idx="33659">
                  <c:v>5.8794800000000001E-2</c:v>
                </c:pt>
                <c:pt idx="33660">
                  <c:v>5.6397000000000003E-2</c:v>
                </c:pt>
                <c:pt idx="33661">
                  <c:v>5.4225500000000003E-2</c:v>
                </c:pt>
                <c:pt idx="33662">
                  <c:v>5.1936400000000001E-2</c:v>
                </c:pt>
                <c:pt idx="33663">
                  <c:v>4.9750500000000003E-2</c:v>
                </c:pt>
                <c:pt idx="33664">
                  <c:v>4.7278800000000003E-2</c:v>
                </c:pt>
                <c:pt idx="33665">
                  <c:v>4.49805E-2</c:v>
                </c:pt>
                <c:pt idx="33666">
                  <c:v>4.2749700000000002E-2</c:v>
                </c:pt>
                <c:pt idx="33667">
                  <c:v>4.03974E-2</c:v>
                </c:pt>
                <c:pt idx="33668">
                  <c:v>3.8018200000000002E-2</c:v>
                </c:pt>
                <c:pt idx="33669">
                  <c:v>3.5381700000000002E-2</c:v>
                </c:pt>
                <c:pt idx="33670">
                  <c:v>3.3160200000000001E-2</c:v>
                </c:pt>
                <c:pt idx="33671">
                  <c:v>3.0906599999999999E-2</c:v>
                </c:pt>
                <c:pt idx="33672">
                  <c:v>2.8485799999999999E-2</c:v>
                </c:pt>
                <c:pt idx="33673">
                  <c:v>2.6196799999999999E-2</c:v>
                </c:pt>
                <c:pt idx="33674">
                  <c:v>2.3856700000000002E-2</c:v>
                </c:pt>
                <c:pt idx="33675">
                  <c:v>2.1412799999999999E-2</c:v>
                </c:pt>
                <c:pt idx="33676">
                  <c:v>1.9295699999999999E-2</c:v>
                </c:pt>
                <c:pt idx="33677">
                  <c:v>1.6981099999999999E-2</c:v>
                </c:pt>
                <c:pt idx="33678">
                  <c:v>1.45465E-2</c:v>
                </c:pt>
                <c:pt idx="33679">
                  <c:v>1.23374E-2</c:v>
                </c:pt>
                <c:pt idx="33680">
                  <c:v>9.8555099999999996E-3</c:v>
                </c:pt>
                <c:pt idx="33681">
                  <c:v>7.4974799999999999E-3</c:v>
                </c:pt>
                <c:pt idx="33682">
                  <c:v>5.2790099999999998E-3</c:v>
                </c:pt>
                <c:pt idx="33683">
                  <c:v>2.9283600000000001E-3</c:v>
                </c:pt>
                <c:pt idx="33684">
                  <c:v>5.1039E-4</c:v>
                </c:pt>
                <c:pt idx="33685">
                  <c:v>-1.9457700000000001E-3</c:v>
                </c:pt>
                <c:pt idx="33686">
                  <c:v>-4.2249499999999999E-3</c:v>
                </c:pt>
                <c:pt idx="33687">
                  <c:v>-6.5987399999999996E-3</c:v>
                </c:pt>
                <c:pt idx="33688">
                  <c:v>-8.8718900000000003E-3</c:v>
                </c:pt>
                <c:pt idx="33689">
                  <c:v>-1.1233099999999999E-2</c:v>
                </c:pt>
                <c:pt idx="33690">
                  <c:v>-1.34786E-2</c:v>
                </c:pt>
                <c:pt idx="33691">
                  <c:v>-1.5862600000000001E-2</c:v>
                </c:pt>
                <c:pt idx="33692">
                  <c:v>-1.81803E-2</c:v>
                </c:pt>
                <c:pt idx="33693">
                  <c:v>-2.0429200000000002E-2</c:v>
                </c:pt>
                <c:pt idx="33694">
                  <c:v>-2.2629300000000001E-2</c:v>
                </c:pt>
                <c:pt idx="33695">
                  <c:v>-2.4925599999999999E-2</c:v>
                </c:pt>
                <c:pt idx="33696">
                  <c:v>-2.7350699999999999E-2</c:v>
                </c:pt>
                <c:pt idx="33697">
                  <c:v>-2.9686000000000001E-2</c:v>
                </c:pt>
                <c:pt idx="33698">
                  <c:v>-3.1794599999999999E-2</c:v>
                </c:pt>
                <c:pt idx="33699">
                  <c:v>-3.4203600000000001E-2</c:v>
                </c:pt>
                <c:pt idx="33700">
                  <c:v>-3.6449200000000001E-2</c:v>
                </c:pt>
                <c:pt idx="33701">
                  <c:v>-3.8617699999999998E-2</c:v>
                </c:pt>
                <c:pt idx="33702">
                  <c:v>-4.1022799999999998E-2</c:v>
                </c:pt>
                <c:pt idx="33703">
                  <c:v>-4.3251900000000003E-2</c:v>
                </c:pt>
                <c:pt idx="33704">
                  <c:v>-4.5642500000000003E-2</c:v>
                </c:pt>
                <c:pt idx="33705">
                  <c:v>-4.7639000000000001E-2</c:v>
                </c:pt>
                <c:pt idx="33706">
                  <c:v>-4.9868099999999999E-2</c:v>
                </c:pt>
                <c:pt idx="33707">
                  <c:v>-5.2223600000000002E-2</c:v>
                </c:pt>
                <c:pt idx="33708">
                  <c:v>-5.4588999999999999E-2</c:v>
                </c:pt>
                <c:pt idx="33709">
                  <c:v>-5.6633700000000002E-2</c:v>
                </c:pt>
                <c:pt idx="33710">
                  <c:v>-5.8724400000000003E-2</c:v>
                </c:pt>
                <c:pt idx="33711">
                  <c:v>-6.0943200000000003E-2</c:v>
                </c:pt>
                <c:pt idx="33712">
                  <c:v>-6.3168500000000002E-2</c:v>
                </c:pt>
                <c:pt idx="33713">
                  <c:v>-6.5267099999999995E-2</c:v>
                </c:pt>
                <c:pt idx="33714">
                  <c:v>-6.7406400000000005E-2</c:v>
                </c:pt>
                <c:pt idx="33715">
                  <c:v>-6.9619700000000007E-2</c:v>
                </c:pt>
                <c:pt idx="33716">
                  <c:v>-7.1776699999999999E-2</c:v>
                </c:pt>
                <c:pt idx="33717">
                  <c:v>-7.3699799999999996E-2</c:v>
                </c:pt>
                <c:pt idx="33718">
                  <c:v>-7.6119300000000001E-2</c:v>
                </c:pt>
                <c:pt idx="33719">
                  <c:v>-7.8208600000000003E-2</c:v>
                </c:pt>
                <c:pt idx="33720">
                  <c:v>-8.0420099999999994E-2</c:v>
                </c:pt>
                <c:pt idx="33721">
                  <c:v>-8.2501599999999994E-2</c:v>
                </c:pt>
                <c:pt idx="33722">
                  <c:v>-8.4398200000000007E-2</c:v>
                </c:pt>
                <c:pt idx="33723">
                  <c:v>-8.6789000000000005E-2</c:v>
                </c:pt>
                <c:pt idx="33724">
                  <c:v>-8.8950600000000005E-2</c:v>
                </c:pt>
                <c:pt idx="33725">
                  <c:v>-9.1021900000000003E-2</c:v>
                </c:pt>
                <c:pt idx="33726">
                  <c:v>-9.2995900000000006E-2</c:v>
                </c:pt>
                <c:pt idx="33727">
                  <c:v>-9.5175700000000002E-2</c:v>
                </c:pt>
                <c:pt idx="33728">
                  <c:v>-9.7239000000000006E-2</c:v>
                </c:pt>
                <c:pt idx="33729">
                  <c:v>-9.9496899999999999E-2</c:v>
                </c:pt>
                <c:pt idx="33730">
                  <c:v>-0.101409</c:v>
                </c:pt>
                <c:pt idx="33731">
                  <c:v>-0.10362399999999999</c:v>
                </c:pt>
                <c:pt idx="33732">
                  <c:v>-0.105505</c:v>
                </c:pt>
                <c:pt idx="33733">
                  <c:v>-0.107334</c:v>
                </c:pt>
                <c:pt idx="33734">
                  <c:v>-0.10947999999999999</c:v>
                </c:pt>
                <c:pt idx="33735">
                  <c:v>-0.11146200000000001</c:v>
                </c:pt>
                <c:pt idx="33736">
                  <c:v>-0.11343499999999999</c:v>
                </c:pt>
                <c:pt idx="33737">
                  <c:v>-0.115259</c:v>
                </c:pt>
                <c:pt idx="33738">
                  <c:v>-0.117061</c:v>
                </c:pt>
                <c:pt idx="33739">
                  <c:v>-0.11913</c:v>
                </c:pt>
                <c:pt idx="33740">
                  <c:v>-0.12116</c:v>
                </c:pt>
                <c:pt idx="33741">
                  <c:v>-0.122934</c:v>
                </c:pt>
                <c:pt idx="33742">
                  <c:v>-0.124698</c:v>
                </c:pt>
                <c:pt idx="33743">
                  <c:v>-0.12648200000000001</c:v>
                </c:pt>
                <c:pt idx="33744">
                  <c:v>-0.12833800000000001</c:v>
                </c:pt>
                <c:pt idx="33745">
                  <c:v>-0.130159</c:v>
                </c:pt>
                <c:pt idx="33746">
                  <c:v>-0.13205600000000001</c:v>
                </c:pt>
                <c:pt idx="33747">
                  <c:v>-0.13381199999999999</c:v>
                </c:pt>
                <c:pt idx="33748">
                  <c:v>-0.135626</c:v>
                </c:pt>
                <c:pt idx="33749">
                  <c:v>-0.137351</c:v>
                </c:pt>
                <c:pt idx="33750">
                  <c:v>-0.13906399999999999</c:v>
                </c:pt>
                <c:pt idx="33751">
                  <c:v>-0.141014</c:v>
                </c:pt>
                <c:pt idx="33752">
                  <c:v>-0.142735</c:v>
                </c:pt>
                <c:pt idx="33753">
                  <c:v>-0.144178</c:v>
                </c:pt>
                <c:pt idx="33754">
                  <c:v>-0.14589199999999999</c:v>
                </c:pt>
                <c:pt idx="33755">
                  <c:v>-0.14749999999999999</c:v>
                </c:pt>
                <c:pt idx="33756">
                  <c:v>-0.14919199999999999</c:v>
                </c:pt>
                <c:pt idx="33757">
                  <c:v>-0.15081600000000001</c:v>
                </c:pt>
                <c:pt idx="33758">
                  <c:v>-0.152255</c:v>
                </c:pt>
                <c:pt idx="33759">
                  <c:v>-0.15374699999999999</c:v>
                </c:pt>
                <c:pt idx="33760">
                  <c:v>-0.15530099999999999</c:v>
                </c:pt>
                <c:pt idx="33761">
                  <c:v>-0.156723</c:v>
                </c:pt>
                <c:pt idx="33762">
                  <c:v>-0.15820200000000001</c:v>
                </c:pt>
                <c:pt idx="33763">
                  <c:v>-0.159548</c:v>
                </c:pt>
                <c:pt idx="33764">
                  <c:v>-0.16097400000000001</c:v>
                </c:pt>
                <c:pt idx="33765">
                  <c:v>-0.16226199999999999</c:v>
                </c:pt>
                <c:pt idx="33766">
                  <c:v>-0.163605</c:v>
                </c:pt>
                <c:pt idx="33767">
                  <c:v>-0.16505500000000001</c:v>
                </c:pt>
                <c:pt idx="33768">
                  <c:v>-0.166328</c:v>
                </c:pt>
                <c:pt idx="33769">
                  <c:v>-0.167495</c:v>
                </c:pt>
                <c:pt idx="33770">
                  <c:v>-0.168546</c:v>
                </c:pt>
                <c:pt idx="33771">
                  <c:v>-0.16991000000000001</c:v>
                </c:pt>
                <c:pt idx="33772">
                  <c:v>-0.171047</c:v>
                </c:pt>
                <c:pt idx="33773">
                  <c:v>-0.17217399999999999</c:v>
                </c:pt>
                <c:pt idx="33774">
                  <c:v>-0.17322100000000001</c:v>
                </c:pt>
                <c:pt idx="33775">
                  <c:v>-0.17430000000000001</c:v>
                </c:pt>
                <c:pt idx="33776">
                  <c:v>-0.17525499999999999</c:v>
                </c:pt>
                <c:pt idx="33777">
                  <c:v>-0.17624300000000001</c:v>
                </c:pt>
                <c:pt idx="33778">
                  <c:v>-0.17727799999999999</c:v>
                </c:pt>
                <c:pt idx="33779">
                  <c:v>-0.178172</c:v>
                </c:pt>
                <c:pt idx="33780">
                  <c:v>-0.17914099999999999</c:v>
                </c:pt>
                <c:pt idx="33781">
                  <c:v>-0.17981800000000001</c:v>
                </c:pt>
                <c:pt idx="33782">
                  <c:v>-0.18054400000000001</c:v>
                </c:pt>
                <c:pt idx="33783">
                  <c:v>-0.181476</c:v>
                </c:pt>
                <c:pt idx="33784">
                  <c:v>-0.182365</c:v>
                </c:pt>
                <c:pt idx="33785">
                  <c:v>-0.18307599999999999</c:v>
                </c:pt>
                <c:pt idx="33786">
                  <c:v>-0.183695</c:v>
                </c:pt>
                <c:pt idx="33787">
                  <c:v>-0.184446</c:v>
                </c:pt>
                <c:pt idx="33788">
                  <c:v>-0.185032</c:v>
                </c:pt>
                <c:pt idx="33789">
                  <c:v>-0.18575</c:v>
                </c:pt>
                <c:pt idx="33790">
                  <c:v>-0.18648700000000001</c:v>
                </c:pt>
                <c:pt idx="33791">
                  <c:v>-0.186919</c:v>
                </c:pt>
                <c:pt idx="33792">
                  <c:v>-0.18739900000000001</c:v>
                </c:pt>
                <c:pt idx="33793">
                  <c:v>-0.18762699999999999</c:v>
                </c:pt>
                <c:pt idx="33794">
                  <c:v>-0.188249</c:v>
                </c:pt>
                <c:pt idx="33795">
                  <c:v>-0.18867900000000001</c:v>
                </c:pt>
                <c:pt idx="33796">
                  <c:v>-0.188974</c:v>
                </c:pt>
                <c:pt idx="33797">
                  <c:v>-0.18904199999999999</c:v>
                </c:pt>
                <c:pt idx="33798">
                  <c:v>-0.18929699999999999</c:v>
                </c:pt>
                <c:pt idx="33799">
                  <c:v>-0.18958900000000001</c:v>
                </c:pt>
                <c:pt idx="33800">
                  <c:v>-0.18974299999999999</c:v>
                </c:pt>
                <c:pt idx="33801">
                  <c:v>-0.18971099999999999</c:v>
                </c:pt>
                <c:pt idx="33802">
                  <c:v>-0.18990099999999999</c:v>
                </c:pt>
                <c:pt idx="33803">
                  <c:v>-0.18972700000000001</c:v>
                </c:pt>
                <c:pt idx="33804">
                  <c:v>-0.18987999999999999</c:v>
                </c:pt>
                <c:pt idx="33805">
                  <c:v>-0.18995100000000001</c:v>
                </c:pt>
                <c:pt idx="33806">
                  <c:v>-0.18988099999999999</c:v>
                </c:pt>
                <c:pt idx="33807">
                  <c:v>-0.18973000000000001</c:v>
                </c:pt>
                <c:pt idx="33808">
                  <c:v>-0.18975</c:v>
                </c:pt>
                <c:pt idx="33809">
                  <c:v>-0.189526</c:v>
                </c:pt>
                <c:pt idx="33810">
                  <c:v>-0.18934100000000001</c:v>
                </c:pt>
                <c:pt idx="33811">
                  <c:v>-0.18911500000000001</c:v>
                </c:pt>
                <c:pt idx="33812">
                  <c:v>-0.18904499999999999</c:v>
                </c:pt>
                <c:pt idx="33813">
                  <c:v>-0.188531</c:v>
                </c:pt>
                <c:pt idx="33814">
                  <c:v>-0.18792300000000001</c:v>
                </c:pt>
                <c:pt idx="33815">
                  <c:v>-0.18767300000000001</c:v>
                </c:pt>
                <c:pt idx="33816">
                  <c:v>-0.18711</c:v>
                </c:pt>
                <c:pt idx="33817">
                  <c:v>-0.186749</c:v>
                </c:pt>
                <c:pt idx="33818">
                  <c:v>-0.18614</c:v>
                </c:pt>
                <c:pt idx="33819">
                  <c:v>-0.18552399999999999</c:v>
                </c:pt>
                <c:pt idx="33820">
                  <c:v>-0.18479999999999999</c:v>
                </c:pt>
                <c:pt idx="33821">
                  <c:v>-0.184085</c:v>
                </c:pt>
                <c:pt idx="33822">
                  <c:v>-0.18337300000000001</c:v>
                </c:pt>
                <c:pt idx="33823">
                  <c:v>-0.18279699999999999</c:v>
                </c:pt>
                <c:pt idx="33824">
                  <c:v>-0.18188699999999999</c:v>
                </c:pt>
                <c:pt idx="33825">
                  <c:v>-0.180895</c:v>
                </c:pt>
                <c:pt idx="33826">
                  <c:v>-0.179982</c:v>
                </c:pt>
                <c:pt idx="33827">
                  <c:v>-0.179171</c:v>
                </c:pt>
                <c:pt idx="33828">
                  <c:v>-0.17825299999999999</c:v>
                </c:pt>
                <c:pt idx="33829">
                  <c:v>-0.17716299999999999</c:v>
                </c:pt>
                <c:pt idx="33830">
                  <c:v>-0.17605599999999999</c:v>
                </c:pt>
                <c:pt idx="33831">
                  <c:v>-0.17509</c:v>
                </c:pt>
                <c:pt idx="33832">
                  <c:v>-0.17399800000000001</c:v>
                </c:pt>
                <c:pt idx="33833">
                  <c:v>-0.17275699999999999</c:v>
                </c:pt>
                <c:pt idx="33834">
                  <c:v>-0.171515</c:v>
                </c:pt>
                <c:pt idx="33835">
                  <c:v>-0.17052700000000001</c:v>
                </c:pt>
                <c:pt idx="33836">
                  <c:v>-0.16900399999999999</c:v>
                </c:pt>
                <c:pt idx="33837">
                  <c:v>-0.16756299999999999</c:v>
                </c:pt>
                <c:pt idx="33838">
                  <c:v>-0.16631499999999999</c:v>
                </c:pt>
                <c:pt idx="33839">
                  <c:v>-0.16489699999999999</c:v>
                </c:pt>
                <c:pt idx="33840">
                  <c:v>-0.163434</c:v>
                </c:pt>
                <c:pt idx="33841">
                  <c:v>-0.16168399999999999</c:v>
                </c:pt>
                <c:pt idx="33842">
                  <c:v>-0.16018499999999999</c:v>
                </c:pt>
                <c:pt idx="33843">
                  <c:v>-0.15865099999999999</c:v>
                </c:pt>
                <c:pt idx="33844">
                  <c:v>-0.157114</c:v>
                </c:pt>
                <c:pt idx="33845">
                  <c:v>-0.155393</c:v>
                </c:pt>
                <c:pt idx="33846">
                  <c:v>-0.15376899999999999</c:v>
                </c:pt>
                <c:pt idx="33847">
                  <c:v>-0.152007</c:v>
                </c:pt>
                <c:pt idx="33848">
                  <c:v>-0.150343</c:v>
                </c:pt>
                <c:pt idx="33849">
                  <c:v>-0.14852599999999999</c:v>
                </c:pt>
                <c:pt idx="33850">
                  <c:v>-0.14688799999999999</c:v>
                </c:pt>
                <c:pt idx="33851">
                  <c:v>-0.144981</c:v>
                </c:pt>
                <c:pt idx="33852">
                  <c:v>-0.143092</c:v>
                </c:pt>
                <c:pt idx="33853">
                  <c:v>-0.14124200000000001</c:v>
                </c:pt>
                <c:pt idx="33854">
                  <c:v>-0.13932700000000001</c:v>
                </c:pt>
                <c:pt idx="33855">
                  <c:v>-0.13758799999999999</c:v>
                </c:pt>
                <c:pt idx="33856">
                  <c:v>-0.13548299999999999</c:v>
                </c:pt>
                <c:pt idx="33857">
                  <c:v>-0.133543</c:v>
                </c:pt>
                <c:pt idx="33858">
                  <c:v>-0.13144500000000001</c:v>
                </c:pt>
                <c:pt idx="33859">
                  <c:v>-0.12942500000000001</c:v>
                </c:pt>
                <c:pt idx="33860">
                  <c:v>-0.12742200000000001</c:v>
                </c:pt>
                <c:pt idx="33861">
                  <c:v>-0.12519</c:v>
                </c:pt>
                <c:pt idx="33862">
                  <c:v>-0.123057</c:v>
                </c:pt>
                <c:pt idx="33863">
                  <c:v>-0.120922</c:v>
                </c:pt>
                <c:pt idx="33864">
                  <c:v>-0.118579</c:v>
                </c:pt>
                <c:pt idx="33865">
                  <c:v>-0.11645999999999999</c:v>
                </c:pt>
                <c:pt idx="33866">
                  <c:v>-0.114119</c:v>
                </c:pt>
                <c:pt idx="33867">
                  <c:v>-0.11183899999999999</c:v>
                </c:pt>
                <c:pt idx="33868">
                  <c:v>-0.109609</c:v>
                </c:pt>
                <c:pt idx="33869">
                  <c:v>-0.107281</c:v>
                </c:pt>
                <c:pt idx="33870">
                  <c:v>-0.104934</c:v>
                </c:pt>
                <c:pt idx="33871">
                  <c:v>-0.102603</c:v>
                </c:pt>
                <c:pt idx="33872">
                  <c:v>-0.100387</c:v>
                </c:pt>
                <c:pt idx="33873">
                  <c:v>-9.8045499999999994E-2</c:v>
                </c:pt>
                <c:pt idx="33874">
                  <c:v>-9.5673300000000003E-2</c:v>
                </c:pt>
                <c:pt idx="33875">
                  <c:v>-9.3312699999999998E-2</c:v>
                </c:pt>
                <c:pt idx="33876">
                  <c:v>-9.0754799999999997E-2</c:v>
                </c:pt>
                <c:pt idx="33877">
                  <c:v>-8.8488300000000006E-2</c:v>
                </c:pt>
                <c:pt idx="33878">
                  <c:v>-8.6198700000000003E-2</c:v>
                </c:pt>
                <c:pt idx="33879">
                  <c:v>-8.3682400000000004E-2</c:v>
                </c:pt>
                <c:pt idx="33880">
                  <c:v>-8.1177399999999997E-2</c:v>
                </c:pt>
                <c:pt idx="33881">
                  <c:v>-7.8635700000000003E-2</c:v>
                </c:pt>
                <c:pt idx="33882">
                  <c:v>-7.61994E-2</c:v>
                </c:pt>
                <c:pt idx="33883">
                  <c:v>-7.3853799999999997E-2</c:v>
                </c:pt>
                <c:pt idx="33884">
                  <c:v>-7.1182300000000004E-2</c:v>
                </c:pt>
                <c:pt idx="33885">
                  <c:v>-6.8869700000000006E-2</c:v>
                </c:pt>
                <c:pt idx="33886">
                  <c:v>-6.6232899999999997E-2</c:v>
                </c:pt>
                <c:pt idx="33887">
                  <c:v>-6.3632400000000006E-2</c:v>
                </c:pt>
                <c:pt idx="33888">
                  <c:v>-6.1306100000000002E-2</c:v>
                </c:pt>
                <c:pt idx="33889">
                  <c:v>-5.8895700000000002E-2</c:v>
                </c:pt>
                <c:pt idx="33890">
                  <c:v>-5.6297100000000003E-2</c:v>
                </c:pt>
                <c:pt idx="33891">
                  <c:v>-5.3761900000000001E-2</c:v>
                </c:pt>
                <c:pt idx="33892">
                  <c:v>-5.1159999999999997E-2</c:v>
                </c:pt>
                <c:pt idx="33893">
                  <c:v>-4.8914300000000001E-2</c:v>
                </c:pt>
                <c:pt idx="33894">
                  <c:v>-4.62032E-2</c:v>
                </c:pt>
                <c:pt idx="33895">
                  <c:v>-4.38809E-2</c:v>
                </c:pt>
                <c:pt idx="33896">
                  <c:v>-4.1253499999999999E-2</c:v>
                </c:pt>
                <c:pt idx="33897">
                  <c:v>-3.8641799999999997E-2</c:v>
                </c:pt>
                <c:pt idx="33898">
                  <c:v>-3.6138799999999999E-2</c:v>
                </c:pt>
                <c:pt idx="33899">
                  <c:v>-3.3738400000000002E-2</c:v>
                </c:pt>
                <c:pt idx="33900">
                  <c:v>-3.1286700000000001E-2</c:v>
                </c:pt>
                <c:pt idx="33901">
                  <c:v>-2.8426300000000002E-2</c:v>
                </c:pt>
                <c:pt idx="33902">
                  <c:v>-2.6066700000000002E-2</c:v>
                </c:pt>
                <c:pt idx="33903">
                  <c:v>-2.34825E-2</c:v>
                </c:pt>
                <c:pt idx="33904">
                  <c:v>-2.1123200000000002E-2</c:v>
                </c:pt>
                <c:pt idx="33905">
                  <c:v>-1.8529299999999999E-2</c:v>
                </c:pt>
                <c:pt idx="33906">
                  <c:v>-1.60894E-2</c:v>
                </c:pt>
                <c:pt idx="33907">
                  <c:v>-1.3498700000000001E-2</c:v>
                </c:pt>
                <c:pt idx="33908">
                  <c:v>-1.1180600000000001E-2</c:v>
                </c:pt>
                <c:pt idx="33909">
                  <c:v>-8.6674999999999999E-3</c:v>
                </c:pt>
                <c:pt idx="33910">
                  <c:v>-6.4214399999999996E-3</c:v>
                </c:pt>
                <c:pt idx="33911">
                  <c:v>-3.9715000000000002E-3</c:v>
                </c:pt>
                <c:pt idx="33912">
                  <c:v>-1.57606E-3</c:v>
                </c:pt>
                <c:pt idx="33913">
                  <c:v>8.2348299999999996E-4</c:v>
                </c:pt>
                <c:pt idx="33914">
                  <c:v>3.2452800000000001E-3</c:v>
                </c:pt>
                <c:pt idx="33915">
                  <c:v>5.4842099999999998E-3</c:v>
                </c:pt>
                <c:pt idx="33916">
                  <c:v>7.9222200000000007E-3</c:v>
                </c:pt>
                <c:pt idx="33917">
                  <c:v>1.02424E-2</c:v>
                </c:pt>
                <c:pt idx="33918">
                  <c:v>1.26324E-2</c:v>
                </c:pt>
                <c:pt idx="33919">
                  <c:v>1.49862E-2</c:v>
                </c:pt>
                <c:pt idx="33920">
                  <c:v>1.72584E-2</c:v>
                </c:pt>
                <c:pt idx="33921">
                  <c:v>1.9531699999999999E-2</c:v>
                </c:pt>
                <c:pt idx="33922">
                  <c:v>2.17854E-2</c:v>
                </c:pt>
                <c:pt idx="33923">
                  <c:v>2.41882E-2</c:v>
                </c:pt>
                <c:pt idx="33924">
                  <c:v>2.6364700000000001E-2</c:v>
                </c:pt>
                <c:pt idx="33925">
                  <c:v>2.8612800000000001E-2</c:v>
                </c:pt>
                <c:pt idx="33926">
                  <c:v>3.0960999999999999E-2</c:v>
                </c:pt>
                <c:pt idx="33927">
                  <c:v>3.2969100000000001E-2</c:v>
                </c:pt>
                <c:pt idx="33928">
                  <c:v>3.53271E-2</c:v>
                </c:pt>
                <c:pt idx="33929">
                  <c:v>3.7404199999999999E-2</c:v>
                </c:pt>
                <c:pt idx="33930">
                  <c:v>3.9702899999999999E-2</c:v>
                </c:pt>
                <c:pt idx="33931">
                  <c:v>4.1869099999999999E-2</c:v>
                </c:pt>
                <c:pt idx="33932">
                  <c:v>4.3788599999999997E-2</c:v>
                </c:pt>
                <c:pt idx="33933">
                  <c:v>4.6008500000000001E-2</c:v>
                </c:pt>
                <c:pt idx="33934">
                  <c:v>4.8136999999999999E-2</c:v>
                </c:pt>
                <c:pt idx="33935">
                  <c:v>5.0278999999999997E-2</c:v>
                </c:pt>
                <c:pt idx="33936">
                  <c:v>5.2230899999999997E-2</c:v>
                </c:pt>
                <c:pt idx="33937">
                  <c:v>5.44375E-2</c:v>
                </c:pt>
                <c:pt idx="33938">
                  <c:v>5.6460299999999998E-2</c:v>
                </c:pt>
                <c:pt idx="33939">
                  <c:v>5.8485799999999998E-2</c:v>
                </c:pt>
                <c:pt idx="33940">
                  <c:v>6.0520699999999997E-2</c:v>
                </c:pt>
                <c:pt idx="33941">
                  <c:v>6.2540999999999999E-2</c:v>
                </c:pt>
                <c:pt idx="33942">
                  <c:v>6.4502599999999993E-2</c:v>
                </c:pt>
                <c:pt idx="33943">
                  <c:v>6.6495499999999999E-2</c:v>
                </c:pt>
                <c:pt idx="33944">
                  <c:v>6.8498699999999996E-2</c:v>
                </c:pt>
                <c:pt idx="33945">
                  <c:v>7.0334300000000002E-2</c:v>
                </c:pt>
                <c:pt idx="33946">
                  <c:v>7.2127800000000006E-2</c:v>
                </c:pt>
                <c:pt idx="33947">
                  <c:v>7.4068400000000006E-2</c:v>
                </c:pt>
                <c:pt idx="33948">
                  <c:v>7.58857E-2</c:v>
                </c:pt>
                <c:pt idx="33949">
                  <c:v>7.7641500000000002E-2</c:v>
                </c:pt>
                <c:pt idx="33950">
                  <c:v>7.9541799999999996E-2</c:v>
                </c:pt>
                <c:pt idx="33951">
                  <c:v>8.1296300000000002E-2</c:v>
                </c:pt>
                <c:pt idx="33952">
                  <c:v>8.3169499999999993E-2</c:v>
                </c:pt>
                <c:pt idx="33953">
                  <c:v>8.4840399999999996E-2</c:v>
                </c:pt>
                <c:pt idx="33954">
                  <c:v>8.6730299999999996E-2</c:v>
                </c:pt>
                <c:pt idx="33955">
                  <c:v>8.8482099999999994E-2</c:v>
                </c:pt>
                <c:pt idx="33956">
                  <c:v>9.0276800000000004E-2</c:v>
                </c:pt>
                <c:pt idx="33957">
                  <c:v>9.1985800000000006E-2</c:v>
                </c:pt>
                <c:pt idx="33958">
                  <c:v>9.3854800000000002E-2</c:v>
                </c:pt>
                <c:pt idx="33959">
                  <c:v>9.5556799999999997E-2</c:v>
                </c:pt>
                <c:pt idx="33960">
                  <c:v>9.7067399999999998E-2</c:v>
                </c:pt>
                <c:pt idx="33961">
                  <c:v>9.8835800000000001E-2</c:v>
                </c:pt>
                <c:pt idx="33962">
                  <c:v>0.100507</c:v>
                </c:pt>
                <c:pt idx="33963">
                  <c:v>0.10233299999999999</c:v>
                </c:pt>
                <c:pt idx="33964">
                  <c:v>0.103701</c:v>
                </c:pt>
                <c:pt idx="33965">
                  <c:v>0.105268</c:v>
                </c:pt>
                <c:pt idx="33966">
                  <c:v>0.10691000000000001</c:v>
                </c:pt>
                <c:pt idx="33967">
                  <c:v>0.108347</c:v>
                </c:pt>
                <c:pt idx="33968">
                  <c:v>0.109986</c:v>
                </c:pt>
                <c:pt idx="33969">
                  <c:v>0.11157599999999999</c:v>
                </c:pt>
                <c:pt idx="33970">
                  <c:v>0.11283600000000001</c:v>
                </c:pt>
                <c:pt idx="33971">
                  <c:v>0.114244</c:v>
                </c:pt>
                <c:pt idx="33972">
                  <c:v>0.115728</c:v>
                </c:pt>
                <c:pt idx="33973">
                  <c:v>0.1171</c:v>
                </c:pt>
                <c:pt idx="33974">
                  <c:v>0.118684</c:v>
                </c:pt>
                <c:pt idx="33975">
                  <c:v>0.119877</c:v>
                </c:pt>
                <c:pt idx="33976">
                  <c:v>0.121242</c:v>
                </c:pt>
                <c:pt idx="33977">
                  <c:v>0.122642</c:v>
                </c:pt>
                <c:pt idx="33978">
                  <c:v>0.123914</c:v>
                </c:pt>
                <c:pt idx="33979">
                  <c:v>0.125443</c:v>
                </c:pt>
                <c:pt idx="33980">
                  <c:v>0.12675</c:v>
                </c:pt>
                <c:pt idx="33981">
                  <c:v>0.12814900000000001</c:v>
                </c:pt>
                <c:pt idx="33982">
                  <c:v>0.129326</c:v>
                </c:pt>
                <c:pt idx="33983">
                  <c:v>0.130635</c:v>
                </c:pt>
                <c:pt idx="33984">
                  <c:v>0.13189999999999999</c:v>
                </c:pt>
                <c:pt idx="33985">
                  <c:v>0.13328899999999999</c:v>
                </c:pt>
                <c:pt idx="33986">
                  <c:v>0.13431499999999999</c:v>
                </c:pt>
                <c:pt idx="33987">
                  <c:v>0.13536400000000001</c:v>
                </c:pt>
                <c:pt idx="33988">
                  <c:v>0.13650599999999999</c:v>
                </c:pt>
                <c:pt idx="33989">
                  <c:v>0.13758200000000001</c:v>
                </c:pt>
                <c:pt idx="33990">
                  <c:v>0.13885700000000001</c:v>
                </c:pt>
                <c:pt idx="33991">
                  <c:v>0.13994400000000001</c:v>
                </c:pt>
                <c:pt idx="33992">
                  <c:v>0.14081299999999999</c:v>
                </c:pt>
                <c:pt idx="33993">
                  <c:v>0.142068</c:v>
                </c:pt>
                <c:pt idx="33994">
                  <c:v>0.14308299999999999</c:v>
                </c:pt>
                <c:pt idx="33995">
                  <c:v>0.144126</c:v>
                </c:pt>
                <c:pt idx="33996">
                  <c:v>0.14523900000000001</c:v>
                </c:pt>
                <c:pt idx="33997">
                  <c:v>0.14616699999999999</c:v>
                </c:pt>
                <c:pt idx="33998">
                  <c:v>0.14732000000000001</c:v>
                </c:pt>
                <c:pt idx="33999">
                  <c:v>0.14819599999999999</c:v>
                </c:pt>
                <c:pt idx="34000">
                  <c:v>0.149309</c:v>
                </c:pt>
                <c:pt idx="34001">
                  <c:v>0.150392</c:v>
                </c:pt>
                <c:pt idx="34002">
                  <c:v>0.151229</c:v>
                </c:pt>
                <c:pt idx="34003">
                  <c:v>0.15223700000000001</c:v>
                </c:pt>
                <c:pt idx="34004">
                  <c:v>0.153174</c:v>
                </c:pt>
                <c:pt idx="34005">
                  <c:v>0.15430099999999999</c:v>
                </c:pt>
                <c:pt idx="34006">
                  <c:v>0.155083</c:v>
                </c:pt>
                <c:pt idx="34007">
                  <c:v>0.156086</c:v>
                </c:pt>
                <c:pt idx="34008">
                  <c:v>0.156864</c:v>
                </c:pt>
                <c:pt idx="34009">
                  <c:v>0.157723</c:v>
                </c:pt>
                <c:pt idx="34010">
                  <c:v>0.15856600000000001</c:v>
                </c:pt>
                <c:pt idx="34011">
                  <c:v>0.159521</c:v>
                </c:pt>
                <c:pt idx="34012">
                  <c:v>0.16028300000000001</c:v>
                </c:pt>
                <c:pt idx="34013">
                  <c:v>0.16122300000000001</c:v>
                </c:pt>
                <c:pt idx="34014">
                  <c:v>0.16204499999999999</c:v>
                </c:pt>
                <c:pt idx="34015">
                  <c:v>0.162795</c:v>
                </c:pt>
                <c:pt idx="34016">
                  <c:v>0.163773</c:v>
                </c:pt>
                <c:pt idx="34017">
                  <c:v>0.164711</c:v>
                </c:pt>
                <c:pt idx="34018">
                  <c:v>0.16559299999999999</c:v>
                </c:pt>
                <c:pt idx="34019">
                  <c:v>0.16624</c:v>
                </c:pt>
                <c:pt idx="34020">
                  <c:v>0.167105</c:v>
                </c:pt>
                <c:pt idx="34021">
                  <c:v>0.16807900000000001</c:v>
                </c:pt>
                <c:pt idx="34022">
                  <c:v>0.168767</c:v>
                </c:pt>
                <c:pt idx="34023">
                  <c:v>0.169569</c:v>
                </c:pt>
                <c:pt idx="34024">
                  <c:v>0.17028699999999999</c:v>
                </c:pt>
                <c:pt idx="34025">
                  <c:v>0.170989</c:v>
                </c:pt>
                <c:pt idx="34026">
                  <c:v>0.17181199999999999</c:v>
                </c:pt>
                <c:pt idx="34027">
                  <c:v>0.172429</c:v>
                </c:pt>
                <c:pt idx="34028">
                  <c:v>0.173152</c:v>
                </c:pt>
                <c:pt idx="34029">
                  <c:v>0.17394999999999999</c:v>
                </c:pt>
                <c:pt idx="34030">
                  <c:v>0.174349</c:v>
                </c:pt>
                <c:pt idx="34031">
                  <c:v>0.175256</c:v>
                </c:pt>
                <c:pt idx="34032">
                  <c:v>0.17594099999999999</c:v>
                </c:pt>
                <c:pt idx="34033">
                  <c:v>0.17662600000000001</c:v>
                </c:pt>
                <c:pt idx="34034">
                  <c:v>0.17723900000000001</c:v>
                </c:pt>
                <c:pt idx="34035">
                  <c:v>0.17775099999999999</c:v>
                </c:pt>
                <c:pt idx="34036">
                  <c:v>0.178588</c:v>
                </c:pt>
                <c:pt idx="34037">
                  <c:v>0.17904800000000001</c:v>
                </c:pt>
                <c:pt idx="34038">
                  <c:v>0.17973</c:v>
                </c:pt>
                <c:pt idx="34039">
                  <c:v>0.18035200000000001</c:v>
                </c:pt>
                <c:pt idx="34040">
                  <c:v>0.18082799999999999</c:v>
                </c:pt>
                <c:pt idx="34041">
                  <c:v>0.18141399999999999</c:v>
                </c:pt>
                <c:pt idx="34042">
                  <c:v>0.181981</c:v>
                </c:pt>
                <c:pt idx="34043">
                  <c:v>0.18255399999999999</c:v>
                </c:pt>
                <c:pt idx="34044">
                  <c:v>0.18306700000000001</c:v>
                </c:pt>
                <c:pt idx="34045">
                  <c:v>0.183563</c:v>
                </c:pt>
                <c:pt idx="34046">
                  <c:v>0.184003</c:v>
                </c:pt>
                <c:pt idx="34047">
                  <c:v>0.18434900000000001</c:v>
                </c:pt>
                <c:pt idx="34048">
                  <c:v>0.185056</c:v>
                </c:pt>
                <c:pt idx="34049">
                  <c:v>0.18507999999999999</c:v>
                </c:pt>
                <c:pt idx="34050">
                  <c:v>0.18570800000000001</c:v>
                </c:pt>
                <c:pt idx="34051">
                  <c:v>0.18606300000000001</c:v>
                </c:pt>
                <c:pt idx="34052">
                  <c:v>0.18604100000000001</c:v>
                </c:pt>
                <c:pt idx="34053">
                  <c:v>0.18665100000000001</c:v>
                </c:pt>
                <c:pt idx="34054">
                  <c:v>0.18677299999999999</c:v>
                </c:pt>
                <c:pt idx="34055">
                  <c:v>0.187087</c:v>
                </c:pt>
                <c:pt idx="34056">
                  <c:v>0.18727099999999999</c:v>
                </c:pt>
                <c:pt idx="34057">
                  <c:v>0.18734500000000001</c:v>
                </c:pt>
                <c:pt idx="34058">
                  <c:v>0.18766099999999999</c:v>
                </c:pt>
                <c:pt idx="34059">
                  <c:v>0.187443</c:v>
                </c:pt>
                <c:pt idx="34060">
                  <c:v>0.18788199999999999</c:v>
                </c:pt>
                <c:pt idx="34061">
                  <c:v>0.18781</c:v>
                </c:pt>
                <c:pt idx="34062">
                  <c:v>0.18776300000000001</c:v>
                </c:pt>
                <c:pt idx="34063">
                  <c:v>0.18767900000000001</c:v>
                </c:pt>
                <c:pt idx="34064">
                  <c:v>0.18770800000000001</c:v>
                </c:pt>
                <c:pt idx="34065">
                  <c:v>0.187554</c:v>
                </c:pt>
                <c:pt idx="34066">
                  <c:v>0.18741099999999999</c:v>
                </c:pt>
                <c:pt idx="34067">
                  <c:v>0.187192</c:v>
                </c:pt>
                <c:pt idx="34068">
                  <c:v>0.18701000000000001</c:v>
                </c:pt>
                <c:pt idx="34069">
                  <c:v>0.186727</c:v>
                </c:pt>
                <c:pt idx="34070">
                  <c:v>0.186359</c:v>
                </c:pt>
                <c:pt idx="34071">
                  <c:v>0.18618999999999999</c:v>
                </c:pt>
                <c:pt idx="34072">
                  <c:v>0.18593199999999999</c:v>
                </c:pt>
                <c:pt idx="34073">
                  <c:v>0.185416</c:v>
                </c:pt>
                <c:pt idx="34074">
                  <c:v>0.185198</c:v>
                </c:pt>
                <c:pt idx="34075">
                  <c:v>0.18465699999999999</c:v>
                </c:pt>
                <c:pt idx="34076">
                  <c:v>0.184198</c:v>
                </c:pt>
                <c:pt idx="34077">
                  <c:v>0.18388299999999999</c:v>
                </c:pt>
                <c:pt idx="34078">
                  <c:v>0.18329100000000001</c:v>
                </c:pt>
                <c:pt idx="34079">
                  <c:v>0.18251000000000001</c:v>
                </c:pt>
                <c:pt idx="34080">
                  <c:v>0.18208299999999999</c:v>
                </c:pt>
                <c:pt idx="34081">
                  <c:v>0.181424</c:v>
                </c:pt>
                <c:pt idx="34082">
                  <c:v>0.18063199999999999</c:v>
                </c:pt>
                <c:pt idx="34083">
                  <c:v>0.17993600000000001</c:v>
                </c:pt>
                <c:pt idx="34084">
                  <c:v>0.179032</c:v>
                </c:pt>
                <c:pt idx="34085">
                  <c:v>0.17822299999999999</c:v>
                </c:pt>
                <c:pt idx="34086">
                  <c:v>0.17721600000000001</c:v>
                </c:pt>
                <c:pt idx="34087">
                  <c:v>0.176318</c:v>
                </c:pt>
                <c:pt idx="34088">
                  <c:v>0.17543600000000001</c:v>
                </c:pt>
                <c:pt idx="34089">
                  <c:v>0.17430899999999999</c:v>
                </c:pt>
                <c:pt idx="34090">
                  <c:v>0.173264</c:v>
                </c:pt>
                <c:pt idx="34091">
                  <c:v>0.17219100000000001</c:v>
                </c:pt>
                <c:pt idx="34092">
                  <c:v>0.17100299999999999</c:v>
                </c:pt>
                <c:pt idx="34093">
                  <c:v>0.17000399999999999</c:v>
                </c:pt>
                <c:pt idx="34094">
                  <c:v>0.168798</c:v>
                </c:pt>
                <c:pt idx="34095">
                  <c:v>0.16758400000000001</c:v>
                </c:pt>
                <c:pt idx="34096">
                  <c:v>0.16639499999999999</c:v>
                </c:pt>
                <c:pt idx="34097">
                  <c:v>0.16505400000000001</c:v>
                </c:pt>
                <c:pt idx="34098">
                  <c:v>0.163824</c:v>
                </c:pt>
                <c:pt idx="34099">
                  <c:v>0.162551</c:v>
                </c:pt>
                <c:pt idx="34100">
                  <c:v>0.16114999999999999</c:v>
                </c:pt>
                <c:pt idx="34101">
                  <c:v>0.159943</c:v>
                </c:pt>
                <c:pt idx="34102">
                  <c:v>0.15834000000000001</c:v>
                </c:pt>
                <c:pt idx="34103">
                  <c:v>0.156995</c:v>
                </c:pt>
                <c:pt idx="34104">
                  <c:v>0.15559899999999999</c:v>
                </c:pt>
                <c:pt idx="34105">
                  <c:v>0.15406500000000001</c:v>
                </c:pt>
                <c:pt idx="34106">
                  <c:v>0.15245600000000001</c:v>
                </c:pt>
                <c:pt idx="34107">
                  <c:v>0.15067</c:v>
                </c:pt>
                <c:pt idx="34108">
                  <c:v>0.14913100000000001</c:v>
                </c:pt>
                <c:pt idx="34109">
                  <c:v>0.14734900000000001</c:v>
                </c:pt>
                <c:pt idx="34110">
                  <c:v>0.145588</c:v>
                </c:pt>
                <c:pt idx="34111">
                  <c:v>0.143868</c:v>
                </c:pt>
                <c:pt idx="34112">
                  <c:v>0.141903</c:v>
                </c:pt>
                <c:pt idx="34113">
                  <c:v>0.14018600000000001</c:v>
                </c:pt>
                <c:pt idx="34114">
                  <c:v>0.13832</c:v>
                </c:pt>
                <c:pt idx="34115">
                  <c:v>0.136379</c:v>
                </c:pt>
                <c:pt idx="34116">
                  <c:v>0.13456299999999999</c:v>
                </c:pt>
                <c:pt idx="34117">
                  <c:v>0.132603</c:v>
                </c:pt>
                <c:pt idx="34118">
                  <c:v>0.130636</c:v>
                </c:pt>
                <c:pt idx="34119">
                  <c:v>0.128578</c:v>
                </c:pt>
                <c:pt idx="34120">
                  <c:v>0.12667700000000001</c:v>
                </c:pt>
                <c:pt idx="34121">
                  <c:v>0.124526</c:v>
                </c:pt>
                <c:pt idx="34122">
                  <c:v>0.122504</c:v>
                </c:pt>
                <c:pt idx="34123">
                  <c:v>0.12024899999999999</c:v>
                </c:pt>
                <c:pt idx="34124">
                  <c:v>0.118143</c:v>
                </c:pt>
                <c:pt idx="34125">
                  <c:v>0.115953</c:v>
                </c:pt>
                <c:pt idx="34126">
                  <c:v>0.113611</c:v>
                </c:pt>
                <c:pt idx="34127">
                  <c:v>0.111405</c:v>
                </c:pt>
                <c:pt idx="34128">
                  <c:v>0.10914</c:v>
                </c:pt>
                <c:pt idx="34129">
                  <c:v>0.1069</c:v>
                </c:pt>
                <c:pt idx="34130">
                  <c:v>0.10432900000000001</c:v>
                </c:pt>
                <c:pt idx="34131">
                  <c:v>0.102105</c:v>
                </c:pt>
                <c:pt idx="34132">
                  <c:v>9.9811200000000003E-2</c:v>
                </c:pt>
                <c:pt idx="34133">
                  <c:v>9.7255499999999995E-2</c:v>
                </c:pt>
                <c:pt idx="34134">
                  <c:v>9.4880300000000001E-2</c:v>
                </c:pt>
                <c:pt idx="34135">
                  <c:v>9.2305600000000002E-2</c:v>
                </c:pt>
                <c:pt idx="34136">
                  <c:v>8.9860899999999994E-2</c:v>
                </c:pt>
                <c:pt idx="34137">
                  <c:v>8.7338600000000002E-2</c:v>
                </c:pt>
                <c:pt idx="34138">
                  <c:v>8.4855200000000006E-2</c:v>
                </c:pt>
                <c:pt idx="34139">
                  <c:v>8.2406900000000005E-2</c:v>
                </c:pt>
                <c:pt idx="34140">
                  <c:v>7.9774800000000007E-2</c:v>
                </c:pt>
                <c:pt idx="34141">
                  <c:v>7.7078800000000003E-2</c:v>
                </c:pt>
                <c:pt idx="34142">
                  <c:v>7.4465500000000004E-2</c:v>
                </c:pt>
                <c:pt idx="34143">
                  <c:v>7.1883100000000005E-2</c:v>
                </c:pt>
                <c:pt idx="34144">
                  <c:v>6.9279800000000002E-2</c:v>
                </c:pt>
                <c:pt idx="34145">
                  <c:v>6.6481200000000004E-2</c:v>
                </c:pt>
                <c:pt idx="34146">
                  <c:v>6.3514100000000004E-2</c:v>
                </c:pt>
                <c:pt idx="34147">
                  <c:v>6.0808099999999997E-2</c:v>
                </c:pt>
                <c:pt idx="34148">
                  <c:v>5.8078200000000003E-2</c:v>
                </c:pt>
                <c:pt idx="34149">
                  <c:v>5.5078799999999997E-2</c:v>
                </c:pt>
                <c:pt idx="34150">
                  <c:v>5.2231600000000003E-2</c:v>
                </c:pt>
                <c:pt idx="34151">
                  <c:v>4.9246699999999997E-2</c:v>
                </c:pt>
                <c:pt idx="34152">
                  <c:v>4.6350299999999997E-2</c:v>
                </c:pt>
                <c:pt idx="34153">
                  <c:v>4.3492799999999998E-2</c:v>
                </c:pt>
                <c:pt idx="34154">
                  <c:v>4.0489499999999998E-2</c:v>
                </c:pt>
                <c:pt idx="34155">
                  <c:v>3.7709899999999998E-2</c:v>
                </c:pt>
                <c:pt idx="34156">
                  <c:v>3.4648499999999999E-2</c:v>
                </c:pt>
                <c:pt idx="34157">
                  <c:v>3.1591599999999997E-2</c:v>
                </c:pt>
                <c:pt idx="34158">
                  <c:v>2.8659299999999999E-2</c:v>
                </c:pt>
                <c:pt idx="34159">
                  <c:v>2.55903E-2</c:v>
                </c:pt>
                <c:pt idx="34160">
                  <c:v>2.2758E-2</c:v>
                </c:pt>
                <c:pt idx="34161">
                  <c:v>1.9678000000000001E-2</c:v>
                </c:pt>
                <c:pt idx="34162">
                  <c:v>1.68057E-2</c:v>
                </c:pt>
                <c:pt idx="34163">
                  <c:v>1.35833E-2</c:v>
                </c:pt>
                <c:pt idx="34164">
                  <c:v>1.07422E-2</c:v>
                </c:pt>
                <c:pt idx="34165">
                  <c:v>7.6379500000000001E-3</c:v>
                </c:pt>
                <c:pt idx="34166">
                  <c:v>4.5335000000000002E-3</c:v>
                </c:pt>
                <c:pt idx="34167">
                  <c:v>1.6422400000000001E-3</c:v>
                </c:pt>
                <c:pt idx="34168">
                  <c:v>-1.5940800000000001E-3</c:v>
                </c:pt>
                <c:pt idx="34169">
                  <c:v>-4.6773700000000001E-3</c:v>
                </c:pt>
                <c:pt idx="34170">
                  <c:v>-7.7596599999999998E-3</c:v>
                </c:pt>
                <c:pt idx="34171">
                  <c:v>-1.08237E-2</c:v>
                </c:pt>
                <c:pt idx="34172">
                  <c:v>-1.3848900000000001E-2</c:v>
                </c:pt>
                <c:pt idx="34173">
                  <c:v>-1.7087399999999999E-2</c:v>
                </c:pt>
                <c:pt idx="34174">
                  <c:v>-2.01145E-2</c:v>
                </c:pt>
                <c:pt idx="34175">
                  <c:v>-2.3312699999999999E-2</c:v>
                </c:pt>
                <c:pt idx="34176">
                  <c:v>-2.62656E-2</c:v>
                </c:pt>
                <c:pt idx="34177">
                  <c:v>-2.9375999999999999E-2</c:v>
                </c:pt>
                <c:pt idx="34178">
                  <c:v>-3.2373300000000001E-2</c:v>
                </c:pt>
                <c:pt idx="34179">
                  <c:v>-3.5573800000000003E-2</c:v>
                </c:pt>
                <c:pt idx="34180">
                  <c:v>-3.8650499999999997E-2</c:v>
                </c:pt>
                <c:pt idx="34181">
                  <c:v>-4.1696999999999998E-2</c:v>
                </c:pt>
                <c:pt idx="34182">
                  <c:v>-4.4598499999999999E-2</c:v>
                </c:pt>
                <c:pt idx="34183">
                  <c:v>-4.7667399999999999E-2</c:v>
                </c:pt>
                <c:pt idx="34184">
                  <c:v>-5.0786100000000001E-2</c:v>
                </c:pt>
                <c:pt idx="34185">
                  <c:v>-5.3742900000000003E-2</c:v>
                </c:pt>
                <c:pt idx="34186">
                  <c:v>-5.68841E-2</c:v>
                </c:pt>
                <c:pt idx="34187">
                  <c:v>-5.9791700000000003E-2</c:v>
                </c:pt>
                <c:pt idx="34188">
                  <c:v>-6.2873200000000004E-2</c:v>
                </c:pt>
                <c:pt idx="34189">
                  <c:v>-6.58054E-2</c:v>
                </c:pt>
                <c:pt idx="34190">
                  <c:v>-6.9067799999999999E-2</c:v>
                </c:pt>
                <c:pt idx="34191">
                  <c:v>-7.1989399999999995E-2</c:v>
                </c:pt>
                <c:pt idx="34192">
                  <c:v>-7.4877600000000002E-2</c:v>
                </c:pt>
                <c:pt idx="34193">
                  <c:v>-7.7917299999999995E-2</c:v>
                </c:pt>
                <c:pt idx="34194">
                  <c:v>-8.0794000000000005E-2</c:v>
                </c:pt>
                <c:pt idx="34195">
                  <c:v>-8.3765400000000004E-2</c:v>
                </c:pt>
                <c:pt idx="34196">
                  <c:v>-8.67338E-2</c:v>
                </c:pt>
                <c:pt idx="34197">
                  <c:v>-8.9606699999999997E-2</c:v>
                </c:pt>
                <c:pt idx="34198">
                  <c:v>-9.2432899999999998E-2</c:v>
                </c:pt>
                <c:pt idx="34199">
                  <c:v>-9.5269099999999995E-2</c:v>
                </c:pt>
                <c:pt idx="34200">
                  <c:v>-9.8136100000000004E-2</c:v>
                </c:pt>
                <c:pt idx="34201">
                  <c:v>-0.100956</c:v>
                </c:pt>
                <c:pt idx="34202">
                  <c:v>-0.10387399999999999</c:v>
                </c:pt>
                <c:pt idx="34203">
                  <c:v>-0.106547</c:v>
                </c:pt>
                <c:pt idx="34204">
                  <c:v>-0.10931200000000001</c:v>
                </c:pt>
                <c:pt idx="34205">
                  <c:v>-0.111983</c:v>
                </c:pt>
                <c:pt idx="34206">
                  <c:v>-0.11483400000000001</c:v>
                </c:pt>
                <c:pt idx="34207">
                  <c:v>-0.11752899999999999</c:v>
                </c:pt>
                <c:pt idx="34208">
                  <c:v>-0.12018</c:v>
                </c:pt>
                <c:pt idx="34209">
                  <c:v>-0.12280199999999999</c:v>
                </c:pt>
                <c:pt idx="34210">
                  <c:v>-0.125447</c:v>
                </c:pt>
                <c:pt idx="34211">
                  <c:v>-0.128165</c:v>
                </c:pt>
                <c:pt idx="34212">
                  <c:v>-0.13062099999999999</c:v>
                </c:pt>
                <c:pt idx="34213">
                  <c:v>-0.13336200000000001</c:v>
                </c:pt>
                <c:pt idx="34214">
                  <c:v>-0.13581199999999999</c:v>
                </c:pt>
                <c:pt idx="34215">
                  <c:v>-0.138373</c:v>
                </c:pt>
                <c:pt idx="34216">
                  <c:v>-0.140877</c:v>
                </c:pt>
                <c:pt idx="34217">
                  <c:v>-0.14329500000000001</c:v>
                </c:pt>
                <c:pt idx="34218">
                  <c:v>-0.145818</c:v>
                </c:pt>
                <c:pt idx="34219">
                  <c:v>-0.14829300000000001</c:v>
                </c:pt>
                <c:pt idx="34220">
                  <c:v>-0.15065300000000001</c:v>
                </c:pt>
                <c:pt idx="34221">
                  <c:v>-0.153005</c:v>
                </c:pt>
                <c:pt idx="34222">
                  <c:v>-0.15536</c:v>
                </c:pt>
                <c:pt idx="34223">
                  <c:v>-0.15759600000000001</c:v>
                </c:pt>
                <c:pt idx="34224">
                  <c:v>-0.159944</c:v>
                </c:pt>
                <c:pt idx="34225">
                  <c:v>-0.16222300000000001</c:v>
                </c:pt>
                <c:pt idx="34226">
                  <c:v>-0.16442799999999999</c:v>
                </c:pt>
                <c:pt idx="34227">
                  <c:v>-0.16649900000000001</c:v>
                </c:pt>
                <c:pt idx="34228">
                  <c:v>-0.16875000000000001</c:v>
                </c:pt>
                <c:pt idx="34229">
                  <c:v>-0.170958</c:v>
                </c:pt>
                <c:pt idx="34230">
                  <c:v>-0.17305300000000001</c:v>
                </c:pt>
                <c:pt idx="34231">
                  <c:v>-0.17527999999999999</c:v>
                </c:pt>
                <c:pt idx="34232">
                  <c:v>-0.17723</c:v>
                </c:pt>
                <c:pt idx="34233">
                  <c:v>-0.179447</c:v>
                </c:pt>
                <c:pt idx="34234">
                  <c:v>-0.181365</c:v>
                </c:pt>
                <c:pt idx="34235">
                  <c:v>-0.183478</c:v>
                </c:pt>
                <c:pt idx="34236">
                  <c:v>-0.18548999999999999</c:v>
                </c:pt>
                <c:pt idx="34237">
                  <c:v>-0.18739700000000001</c:v>
                </c:pt>
                <c:pt idx="34238">
                  <c:v>-0.18928400000000001</c:v>
                </c:pt>
                <c:pt idx="34239">
                  <c:v>-0.191413</c:v>
                </c:pt>
                <c:pt idx="34240">
                  <c:v>-0.193103</c:v>
                </c:pt>
                <c:pt idx="34241">
                  <c:v>-0.19497200000000001</c:v>
                </c:pt>
                <c:pt idx="34242">
                  <c:v>-0.196773</c:v>
                </c:pt>
                <c:pt idx="34243">
                  <c:v>-0.198489</c:v>
                </c:pt>
                <c:pt idx="34244">
                  <c:v>-0.200188</c:v>
                </c:pt>
                <c:pt idx="34245">
                  <c:v>-0.202016</c:v>
                </c:pt>
                <c:pt idx="34246">
                  <c:v>-0.20371900000000001</c:v>
                </c:pt>
                <c:pt idx="34247">
                  <c:v>-0.205403</c:v>
                </c:pt>
                <c:pt idx="34248">
                  <c:v>-0.20694299999999999</c:v>
                </c:pt>
                <c:pt idx="34249">
                  <c:v>-0.208755</c:v>
                </c:pt>
                <c:pt idx="34250">
                  <c:v>-0.21013699999999999</c:v>
                </c:pt>
                <c:pt idx="34251">
                  <c:v>-0.211871</c:v>
                </c:pt>
                <c:pt idx="34252">
                  <c:v>-0.21338499999999999</c:v>
                </c:pt>
                <c:pt idx="34253">
                  <c:v>-0.21484700000000001</c:v>
                </c:pt>
                <c:pt idx="34254">
                  <c:v>-0.216475</c:v>
                </c:pt>
                <c:pt idx="34255">
                  <c:v>-0.21773999999999999</c:v>
                </c:pt>
                <c:pt idx="34256">
                  <c:v>-0.21944</c:v>
                </c:pt>
                <c:pt idx="34257">
                  <c:v>-0.22081000000000001</c:v>
                </c:pt>
                <c:pt idx="34258">
                  <c:v>-0.222277</c:v>
                </c:pt>
                <c:pt idx="34259">
                  <c:v>-0.223583</c:v>
                </c:pt>
                <c:pt idx="34260">
                  <c:v>-0.224996</c:v>
                </c:pt>
                <c:pt idx="34261">
                  <c:v>-0.22627900000000001</c:v>
                </c:pt>
                <c:pt idx="34262">
                  <c:v>-0.227683</c:v>
                </c:pt>
                <c:pt idx="34263">
                  <c:v>-0.22887399999999999</c:v>
                </c:pt>
                <c:pt idx="34264">
                  <c:v>-0.23014499999999999</c:v>
                </c:pt>
                <c:pt idx="34265">
                  <c:v>-0.231319</c:v>
                </c:pt>
                <c:pt idx="34266">
                  <c:v>-0.23258499999999999</c:v>
                </c:pt>
                <c:pt idx="34267">
                  <c:v>-0.23402300000000001</c:v>
                </c:pt>
                <c:pt idx="34268">
                  <c:v>-0.23511299999999999</c:v>
                </c:pt>
                <c:pt idx="34269">
                  <c:v>-0.236154</c:v>
                </c:pt>
                <c:pt idx="34270">
                  <c:v>-0.23744199999999999</c:v>
                </c:pt>
                <c:pt idx="34271">
                  <c:v>-0.23876600000000001</c:v>
                </c:pt>
                <c:pt idx="34272">
                  <c:v>-0.23976800000000001</c:v>
                </c:pt>
                <c:pt idx="34273">
                  <c:v>-0.24102999999999999</c:v>
                </c:pt>
                <c:pt idx="34274">
                  <c:v>-0.242149</c:v>
                </c:pt>
                <c:pt idx="34275">
                  <c:v>-0.24324999999999999</c:v>
                </c:pt>
                <c:pt idx="34276">
                  <c:v>-0.24428800000000001</c:v>
                </c:pt>
                <c:pt idx="34277">
                  <c:v>-0.245198</c:v>
                </c:pt>
                <c:pt idx="34278">
                  <c:v>-0.24638299999999999</c:v>
                </c:pt>
                <c:pt idx="34279">
                  <c:v>-0.247445</c:v>
                </c:pt>
                <c:pt idx="34280">
                  <c:v>-0.24814900000000001</c:v>
                </c:pt>
                <c:pt idx="34281">
                  <c:v>-0.24931700000000001</c:v>
                </c:pt>
                <c:pt idx="34282">
                  <c:v>-0.25013200000000002</c:v>
                </c:pt>
                <c:pt idx="34283">
                  <c:v>-0.250967</c:v>
                </c:pt>
                <c:pt idx="34284">
                  <c:v>-0.25191000000000002</c:v>
                </c:pt>
                <c:pt idx="34285">
                  <c:v>-0.25287999999999999</c:v>
                </c:pt>
                <c:pt idx="34286">
                  <c:v>-0.253664</c:v>
                </c:pt>
                <c:pt idx="34287">
                  <c:v>-0.25446600000000003</c:v>
                </c:pt>
                <c:pt idx="34288">
                  <c:v>-0.25523099999999999</c:v>
                </c:pt>
                <c:pt idx="34289">
                  <c:v>-0.25595600000000002</c:v>
                </c:pt>
                <c:pt idx="34290">
                  <c:v>-0.25686300000000001</c:v>
                </c:pt>
                <c:pt idx="34291">
                  <c:v>-0.25777699999999998</c:v>
                </c:pt>
                <c:pt idx="34292">
                  <c:v>-0.25832899999999998</c:v>
                </c:pt>
                <c:pt idx="34293">
                  <c:v>-0.25893300000000002</c:v>
                </c:pt>
                <c:pt idx="34294">
                  <c:v>-0.25977</c:v>
                </c:pt>
                <c:pt idx="34295">
                  <c:v>-0.26047799999999999</c:v>
                </c:pt>
                <c:pt idx="34296">
                  <c:v>-0.26095099999999999</c:v>
                </c:pt>
                <c:pt idx="34297">
                  <c:v>-0.26164100000000001</c:v>
                </c:pt>
                <c:pt idx="34298">
                  <c:v>-0.262235</c:v>
                </c:pt>
                <c:pt idx="34299">
                  <c:v>-0.26281300000000002</c:v>
                </c:pt>
                <c:pt idx="34300">
                  <c:v>-0.26350499999999999</c:v>
                </c:pt>
                <c:pt idx="34301">
                  <c:v>-0.26406000000000002</c:v>
                </c:pt>
                <c:pt idx="34302">
                  <c:v>-0.26455499999999998</c:v>
                </c:pt>
                <c:pt idx="34303">
                  <c:v>-0.26505400000000001</c:v>
                </c:pt>
                <c:pt idx="34304">
                  <c:v>-0.26556200000000002</c:v>
                </c:pt>
                <c:pt idx="34305">
                  <c:v>-0.26607199999999998</c:v>
                </c:pt>
                <c:pt idx="34306">
                  <c:v>-0.26671899999999998</c:v>
                </c:pt>
                <c:pt idx="34307">
                  <c:v>-0.26723400000000003</c:v>
                </c:pt>
                <c:pt idx="34308">
                  <c:v>-0.26752399999999998</c:v>
                </c:pt>
                <c:pt idx="34309">
                  <c:v>-0.26812599999999998</c:v>
                </c:pt>
                <c:pt idx="34310">
                  <c:v>-0.26841399999999999</c:v>
                </c:pt>
                <c:pt idx="34311">
                  <c:v>-0.26886599999999999</c:v>
                </c:pt>
                <c:pt idx="34312">
                  <c:v>-0.269175</c:v>
                </c:pt>
                <c:pt idx="34313">
                  <c:v>-0.26955400000000002</c:v>
                </c:pt>
                <c:pt idx="34314">
                  <c:v>-0.269839</c:v>
                </c:pt>
                <c:pt idx="34315">
                  <c:v>-0.270011</c:v>
                </c:pt>
                <c:pt idx="34316">
                  <c:v>-0.27027899999999999</c:v>
                </c:pt>
                <c:pt idx="34317">
                  <c:v>-0.27068799999999998</c:v>
                </c:pt>
                <c:pt idx="34318">
                  <c:v>-0.27069700000000002</c:v>
                </c:pt>
                <c:pt idx="34319">
                  <c:v>-0.27088699999999999</c:v>
                </c:pt>
                <c:pt idx="34320">
                  <c:v>-0.27102100000000001</c:v>
                </c:pt>
                <c:pt idx="34321">
                  <c:v>-0.27111200000000002</c:v>
                </c:pt>
                <c:pt idx="34322">
                  <c:v>-0.27146700000000001</c:v>
                </c:pt>
                <c:pt idx="34323">
                  <c:v>-0.27146500000000001</c:v>
                </c:pt>
                <c:pt idx="34324">
                  <c:v>-0.27146100000000001</c:v>
                </c:pt>
                <c:pt idx="34325">
                  <c:v>-0.27157100000000001</c:v>
                </c:pt>
                <c:pt idx="34326">
                  <c:v>-0.271791</c:v>
                </c:pt>
                <c:pt idx="34327">
                  <c:v>-0.27198099999999997</c:v>
                </c:pt>
                <c:pt idx="34328">
                  <c:v>-0.27207199999999998</c:v>
                </c:pt>
                <c:pt idx="34329">
                  <c:v>-0.27205200000000002</c:v>
                </c:pt>
                <c:pt idx="34330">
                  <c:v>-0.27221400000000001</c:v>
                </c:pt>
                <c:pt idx="34331">
                  <c:v>-0.27212199999999998</c:v>
                </c:pt>
                <c:pt idx="34332">
                  <c:v>-0.27218700000000001</c:v>
                </c:pt>
                <c:pt idx="34333">
                  <c:v>-0.27221400000000001</c:v>
                </c:pt>
                <c:pt idx="34334">
                  <c:v>-0.27210800000000002</c:v>
                </c:pt>
                <c:pt idx="34335">
                  <c:v>-0.27196500000000001</c:v>
                </c:pt>
                <c:pt idx="34336">
                  <c:v>-0.27184799999999998</c:v>
                </c:pt>
                <c:pt idx="34337">
                  <c:v>-0.27179399999999998</c:v>
                </c:pt>
                <c:pt idx="34338">
                  <c:v>-0.27179700000000001</c:v>
                </c:pt>
                <c:pt idx="34339">
                  <c:v>-0.27179199999999998</c:v>
                </c:pt>
                <c:pt idx="34340">
                  <c:v>-0.27141500000000002</c:v>
                </c:pt>
                <c:pt idx="34341">
                  <c:v>-0.27140900000000001</c:v>
                </c:pt>
                <c:pt idx="34342">
                  <c:v>-0.27118599999999998</c:v>
                </c:pt>
                <c:pt idx="34343">
                  <c:v>-0.27101999999999998</c:v>
                </c:pt>
                <c:pt idx="34344">
                  <c:v>-0.27106999999999998</c:v>
                </c:pt>
                <c:pt idx="34345">
                  <c:v>-0.27060499999999998</c:v>
                </c:pt>
                <c:pt idx="34346">
                  <c:v>-0.27057799999999999</c:v>
                </c:pt>
                <c:pt idx="34347">
                  <c:v>-0.27023200000000003</c:v>
                </c:pt>
                <c:pt idx="34348">
                  <c:v>-0.27002599999999999</c:v>
                </c:pt>
                <c:pt idx="34349">
                  <c:v>-0.269984</c:v>
                </c:pt>
                <c:pt idx="34350">
                  <c:v>-0.26960400000000001</c:v>
                </c:pt>
                <c:pt idx="34351">
                  <c:v>-0.26948699999999998</c:v>
                </c:pt>
                <c:pt idx="34352">
                  <c:v>-0.26907199999999998</c:v>
                </c:pt>
                <c:pt idx="34353">
                  <c:v>-0.26886100000000002</c:v>
                </c:pt>
                <c:pt idx="34354">
                  <c:v>-0.26852999999999999</c:v>
                </c:pt>
                <c:pt idx="34355">
                  <c:v>-0.26849299999999998</c:v>
                </c:pt>
                <c:pt idx="34356">
                  <c:v>-0.267845</c:v>
                </c:pt>
                <c:pt idx="34357">
                  <c:v>-0.267648</c:v>
                </c:pt>
                <c:pt idx="34358">
                  <c:v>-0.26725599999999999</c:v>
                </c:pt>
                <c:pt idx="34359">
                  <c:v>-0.26695400000000002</c:v>
                </c:pt>
                <c:pt idx="34360">
                  <c:v>-0.266654</c:v>
                </c:pt>
                <c:pt idx="34361">
                  <c:v>-0.26622400000000002</c:v>
                </c:pt>
                <c:pt idx="34362">
                  <c:v>-0.26589400000000002</c:v>
                </c:pt>
                <c:pt idx="34363">
                  <c:v>-0.26527000000000001</c:v>
                </c:pt>
                <c:pt idx="34364">
                  <c:v>-0.26499499999999998</c:v>
                </c:pt>
                <c:pt idx="34365">
                  <c:v>-0.26458900000000002</c:v>
                </c:pt>
                <c:pt idx="34366">
                  <c:v>-0.264266</c:v>
                </c:pt>
                <c:pt idx="34367">
                  <c:v>-0.26380199999999998</c:v>
                </c:pt>
                <c:pt idx="34368">
                  <c:v>-0.26326300000000002</c:v>
                </c:pt>
                <c:pt idx="34369">
                  <c:v>-0.26297799999999999</c:v>
                </c:pt>
                <c:pt idx="34370">
                  <c:v>-0.26249699999999998</c:v>
                </c:pt>
                <c:pt idx="34371">
                  <c:v>-0.26217200000000002</c:v>
                </c:pt>
                <c:pt idx="34372">
                  <c:v>-0.26155099999999998</c:v>
                </c:pt>
                <c:pt idx="34373">
                  <c:v>-0.261075</c:v>
                </c:pt>
                <c:pt idx="34374">
                  <c:v>-0.26049499999999998</c:v>
                </c:pt>
                <c:pt idx="34375">
                  <c:v>-0.26005899999999998</c:v>
                </c:pt>
                <c:pt idx="34376">
                  <c:v>-0.259546</c:v>
                </c:pt>
                <c:pt idx="34377">
                  <c:v>-0.258913</c:v>
                </c:pt>
                <c:pt idx="34378">
                  <c:v>-0.25841700000000001</c:v>
                </c:pt>
                <c:pt idx="34379">
                  <c:v>-0.25770100000000001</c:v>
                </c:pt>
                <c:pt idx="34380">
                  <c:v>-0.25733699999999998</c:v>
                </c:pt>
                <c:pt idx="34381">
                  <c:v>-0.25650499999999998</c:v>
                </c:pt>
                <c:pt idx="34382">
                  <c:v>-0.25612800000000002</c:v>
                </c:pt>
                <c:pt idx="34383">
                  <c:v>-0.25517400000000001</c:v>
                </c:pt>
                <c:pt idx="34384">
                  <c:v>-0.254583</c:v>
                </c:pt>
                <c:pt idx="34385">
                  <c:v>-0.25385000000000002</c:v>
                </c:pt>
                <c:pt idx="34386">
                  <c:v>-0.25321300000000002</c:v>
                </c:pt>
                <c:pt idx="34387">
                  <c:v>-0.25270300000000001</c:v>
                </c:pt>
                <c:pt idx="34388">
                  <c:v>-0.25181399999999998</c:v>
                </c:pt>
                <c:pt idx="34389">
                  <c:v>-0.25113600000000003</c:v>
                </c:pt>
                <c:pt idx="34390">
                  <c:v>-0.25045400000000001</c:v>
                </c:pt>
                <c:pt idx="34391">
                  <c:v>-0.249832</c:v>
                </c:pt>
                <c:pt idx="34392">
                  <c:v>-0.249167</c:v>
                </c:pt>
                <c:pt idx="34393">
                  <c:v>-0.248389</c:v>
                </c:pt>
                <c:pt idx="34394">
                  <c:v>-0.247669</c:v>
                </c:pt>
                <c:pt idx="34395">
                  <c:v>-0.24692700000000001</c:v>
                </c:pt>
                <c:pt idx="34396">
                  <c:v>-0.246083</c:v>
                </c:pt>
                <c:pt idx="34397">
                  <c:v>-0.24512600000000001</c:v>
                </c:pt>
                <c:pt idx="34398">
                  <c:v>-0.244365</c:v>
                </c:pt>
                <c:pt idx="34399">
                  <c:v>-0.24338000000000001</c:v>
                </c:pt>
                <c:pt idx="34400">
                  <c:v>-0.24243899999999999</c:v>
                </c:pt>
                <c:pt idx="34401">
                  <c:v>-0.241448</c:v>
                </c:pt>
                <c:pt idx="34402">
                  <c:v>-0.24059</c:v>
                </c:pt>
                <c:pt idx="34403">
                  <c:v>-0.239422</c:v>
                </c:pt>
                <c:pt idx="34404">
                  <c:v>-0.23847399999999999</c:v>
                </c:pt>
                <c:pt idx="34405">
                  <c:v>-0.237481</c:v>
                </c:pt>
                <c:pt idx="34406">
                  <c:v>-0.23644799999999999</c:v>
                </c:pt>
                <c:pt idx="34407">
                  <c:v>-0.23542099999999999</c:v>
                </c:pt>
                <c:pt idx="34408">
                  <c:v>-0.23429</c:v>
                </c:pt>
                <c:pt idx="34409">
                  <c:v>-0.2334</c:v>
                </c:pt>
                <c:pt idx="34410">
                  <c:v>-0.23203299999999999</c:v>
                </c:pt>
                <c:pt idx="34411">
                  <c:v>-0.230993</c:v>
                </c:pt>
                <c:pt idx="34412">
                  <c:v>-0.22977800000000001</c:v>
                </c:pt>
                <c:pt idx="34413">
                  <c:v>-0.228716</c:v>
                </c:pt>
                <c:pt idx="34414">
                  <c:v>-0.22756199999999999</c:v>
                </c:pt>
                <c:pt idx="34415">
                  <c:v>-0.22619400000000001</c:v>
                </c:pt>
                <c:pt idx="34416">
                  <c:v>-0.224855</c:v>
                </c:pt>
                <c:pt idx="34417">
                  <c:v>-0.22376699999999999</c:v>
                </c:pt>
                <c:pt idx="34418">
                  <c:v>-0.222521</c:v>
                </c:pt>
                <c:pt idx="34419">
                  <c:v>-0.22119800000000001</c:v>
                </c:pt>
                <c:pt idx="34420">
                  <c:v>-0.219829</c:v>
                </c:pt>
                <c:pt idx="34421">
                  <c:v>-0.218663</c:v>
                </c:pt>
                <c:pt idx="34422">
                  <c:v>-0.21720500000000001</c:v>
                </c:pt>
                <c:pt idx="34423">
                  <c:v>-0.21593699999999999</c:v>
                </c:pt>
                <c:pt idx="34424">
                  <c:v>-0.214563</c:v>
                </c:pt>
                <c:pt idx="34425">
                  <c:v>-0.21316199999999999</c:v>
                </c:pt>
                <c:pt idx="34426">
                  <c:v>-0.211753</c:v>
                </c:pt>
                <c:pt idx="34427">
                  <c:v>-0.210229</c:v>
                </c:pt>
                <c:pt idx="34428">
                  <c:v>-0.20893200000000001</c:v>
                </c:pt>
                <c:pt idx="34429">
                  <c:v>-0.20755699999999999</c:v>
                </c:pt>
                <c:pt idx="34430">
                  <c:v>-0.20593500000000001</c:v>
                </c:pt>
                <c:pt idx="34431">
                  <c:v>-0.20463600000000001</c:v>
                </c:pt>
                <c:pt idx="34432">
                  <c:v>-0.203011</c:v>
                </c:pt>
                <c:pt idx="34433">
                  <c:v>-0.20156299999999999</c:v>
                </c:pt>
                <c:pt idx="34434">
                  <c:v>-0.199881</c:v>
                </c:pt>
                <c:pt idx="34435">
                  <c:v>-0.198492</c:v>
                </c:pt>
                <c:pt idx="34436">
                  <c:v>-0.19669800000000001</c:v>
                </c:pt>
                <c:pt idx="34437">
                  <c:v>-0.19523099999999999</c:v>
                </c:pt>
                <c:pt idx="34438">
                  <c:v>-0.19345799999999999</c:v>
                </c:pt>
                <c:pt idx="34439">
                  <c:v>-0.19189800000000001</c:v>
                </c:pt>
                <c:pt idx="34440">
                  <c:v>-0.190271</c:v>
                </c:pt>
                <c:pt idx="34441">
                  <c:v>-0.188557</c:v>
                </c:pt>
                <c:pt idx="34442">
                  <c:v>-0.18689600000000001</c:v>
                </c:pt>
                <c:pt idx="34443">
                  <c:v>-0.18515599999999999</c:v>
                </c:pt>
                <c:pt idx="34444">
                  <c:v>-0.18349599999999999</c:v>
                </c:pt>
                <c:pt idx="34445">
                  <c:v>-0.181587</c:v>
                </c:pt>
                <c:pt idx="34446">
                  <c:v>-0.17996699999999999</c:v>
                </c:pt>
                <c:pt idx="34447">
                  <c:v>-0.17821799999999999</c:v>
                </c:pt>
                <c:pt idx="34448">
                  <c:v>-0.17644099999999999</c:v>
                </c:pt>
                <c:pt idx="34449">
                  <c:v>-0.17447599999999999</c:v>
                </c:pt>
                <c:pt idx="34450">
                  <c:v>-0.172651</c:v>
                </c:pt>
                <c:pt idx="34451">
                  <c:v>-0.170901</c:v>
                </c:pt>
                <c:pt idx="34452">
                  <c:v>-0.169043</c:v>
                </c:pt>
                <c:pt idx="34453">
                  <c:v>-0.167264</c:v>
                </c:pt>
                <c:pt idx="34454">
                  <c:v>-0.165354</c:v>
                </c:pt>
                <c:pt idx="34455">
                  <c:v>-0.16342599999999999</c:v>
                </c:pt>
                <c:pt idx="34456">
                  <c:v>-0.16158500000000001</c:v>
                </c:pt>
                <c:pt idx="34457">
                  <c:v>-0.15954599999999999</c:v>
                </c:pt>
                <c:pt idx="34458">
                  <c:v>-0.15793299999999999</c:v>
                </c:pt>
                <c:pt idx="34459">
                  <c:v>-0.15572</c:v>
                </c:pt>
                <c:pt idx="34460">
                  <c:v>-0.15379300000000001</c:v>
                </c:pt>
                <c:pt idx="34461">
                  <c:v>-0.15174299999999999</c:v>
                </c:pt>
                <c:pt idx="34462">
                  <c:v>-0.14972199999999999</c:v>
                </c:pt>
                <c:pt idx="34463">
                  <c:v>-0.14762500000000001</c:v>
                </c:pt>
                <c:pt idx="34464">
                  <c:v>-0.14563300000000001</c:v>
                </c:pt>
                <c:pt idx="34465">
                  <c:v>-0.14344299999999999</c:v>
                </c:pt>
                <c:pt idx="34466">
                  <c:v>-0.14136699999999999</c:v>
                </c:pt>
                <c:pt idx="34467">
                  <c:v>-0.13911699999999999</c:v>
                </c:pt>
                <c:pt idx="34468">
                  <c:v>-0.13714699999999999</c:v>
                </c:pt>
                <c:pt idx="34469">
                  <c:v>-0.135048</c:v>
                </c:pt>
                <c:pt idx="34470">
                  <c:v>-0.13275200000000001</c:v>
                </c:pt>
                <c:pt idx="34471">
                  <c:v>-0.130662</c:v>
                </c:pt>
                <c:pt idx="34472">
                  <c:v>-0.128552</c:v>
                </c:pt>
                <c:pt idx="34473">
                  <c:v>-0.12628500000000001</c:v>
                </c:pt>
                <c:pt idx="34474">
                  <c:v>-0.124219</c:v>
                </c:pt>
                <c:pt idx="34475">
                  <c:v>-0.12175</c:v>
                </c:pt>
                <c:pt idx="34476">
                  <c:v>-0.119644</c:v>
                </c:pt>
                <c:pt idx="34477">
                  <c:v>-0.117364</c:v>
                </c:pt>
                <c:pt idx="34478">
                  <c:v>-0.11508</c:v>
                </c:pt>
                <c:pt idx="34479">
                  <c:v>-0.11272</c:v>
                </c:pt>
                <c:pt idx="34480">
                  <c:v>-0.110334</c:v>
                </c:pt>
                <c:pt idx="34481">
                  <c:v>-0.108047</c:v>
                </c:pt>
                <c:pt idx="34482">
                  <c:v>-0.10567600000000001</c:v>
                </c:pt>
                <c:pt idx="34483">
                  <c:v>-0.103168</c:v>
                </c:pt>
                <c:pt idx="34484">
                  <c:v>-0.100715</c:v>
                </c:pt>
                <c:pt idx="34485">
                  <c:v>-9.8318299999999997E-2</c:v>
                </c:pt>
                <c:pt idx="34486">
                  <c:v>-9.58368E-2</c:v>
                </c:pt>
                <c:pt idx="34487">
                  <c:v>-9.3306299999999995E-2</c:v>
                </c:pt>
                <c:pt idx="34488">
                  <c:v>-9.0823100000000004E-2</c:v>
                </c:pt>
                <c:pt idx="34489">
                  <c:v>-8.83795E-2</c:v>
                </c:pt>
                <c:pt idx="34490">
                  <c:v>-8.5826700000000006E-2</c:v>
                </c:pt>
                <c:pt idx="34491">
                  <c:v>-8.3216200000000004E-2</c:v>
                </c:pt>
                <c:pt idx="34492">
                  <c:v>-8.0774200000000004E-2</c:v>
                </c:pt>
                <c:pt idx="34493">
                  <c:v>-7.8300400000000006E-2</c:v>
                </c:pt>
                <c:pt idx="34494">
                  <c:v>-7.5634900000000005E-2</c:v>
                </c:pt>
                <c:pt idx="34495">
                  <c:v>-7.3016700000000004E-2</c:v>
                </c:pt>
                <c:pt idx="34496">
                  <c:v>-7.0535E-2</c:v>
                </c:pt>
                <c:pt idx="34497">
                  <c:v>-6.7965399999999995E-2</c:v>
                </c:pt>
                <c:pt idx="34498">
                  <c:v>-6.5331E-2</c:v>
                </c:pt>
                <c:pt idx="34499">
                  <c:v>-6.2753299999999998E-2</c:v>
                </c:pt>
                <c:pt idx="34500">
                  <c:v>-6.01234E-2</c:v>
                </c:pt>
                <c:pt idx="34501">
                  <c:v>-5.7422300000000003E-2</c:v>
                </c:pt>
                <c:pt idx="34502">
                  <c:v>-5.4888800000000001E-2</c:v>
                </c:pt>
                <c:pt idx="34503">
                  <c:v>-5.21089E-2</c:v>
                </c:pt>
                <c:pt idx="34504">
                  <c:v>-4.9514500000000003E-2</c:v>
                </c:pt>
                <c:pt idx="34505">
                  <c:v>-4.6696099999999997E-2</c:v>
                </c:pt>
                <c:pt idx="34506">
                  <c:v>-4.4006999999999998E-2</c:v>
                </c:pt>
                <c:pt idx="34507">
                  <c:v>-4.1471800000000003E-2</c:v>
                </c:pt>
                <c:pt idx="34508">
                  <c:v>-3.8709599999999997E-2</c:v>
                </c:pt>
                <c:pt idx="34509">
                  <c:v>-3.5963799999999997E-2</c:v>
                </c:pt>
                <c:pt idx="34510">
                  <c:v>-3.32584E-2</c:v>
                </c:pt>
                <c:pt idx="34511">
                  <c:v>-3.05933E-2</c:v>
                </c:pt>
                <c:pt idx="34512">
                  <c:v>-2.7711699999999999E-2</c:v>
                </c:pt>
                <c:pt idx="34513">
                  <c:v>-2.5086799999999999E-2</c:v>
                </c:pt>
                <c:pt idx="34514">
                  <c:v>-2.2117000000000001E-2</c:v>
                </c:pt>
                <c:pt idx="34515">
                  <c:v>-1.9341799999999999E-2</c:v>
                </c:pt>
                <c:pt idx="34516">
                  <c:v>-1.6591499999999999E-2</c:v>
                </c:pt>
                <c:pt idx="34517">
                  <c:v>-1.38294E-2</c:v>
                </c:pt>
                <c:pt idx="34518">
                  <c:v>-1.09706E-2</c:v>
                </c:pt>
                <c:pt idx="34519">
                  <c:v>-8.1280499999999995E-3</c:v>
                </c:pt>
                <c:pt idx="34520">
                  <c:v>-5.2485099999999996E-3</c:v>
                </c:pt>
                <c:pt idx="34521">
                  <c:v>-2.5975500000000001E-3</c:v>
                </c:pt>
                <c:pt idx="34522">
                  <c:v>3.7867100000000002E-4</c:v>
                </c:pt>
                <c:pt idx="34523">
                  <c:v>3.0542099999999999E-3</c:v>
                </c:pt>
                <c:pt idx="34524">
                  <c:v>6.0360500000000003E-3</c:v>
                </c:pt>
                <c:pt idx="34525">
                  <c:v>9.0032700000000007E-3</c:v>
                </c:pt>
                <c:pt idx="34526">
                  <c:v>1.18207E-2</c:v>
                </c:pt>
                <c:pt idx="34527">
                  <c:v>1.46184E-2</c:v>
                </c:pt>
                <c:pt idx="34528">
                  <c:v>1.75471E-2</c:v>
                </c:pt>
                <c:pt idx="34529">
                  <c:v>2.0496299999999999E-2</c:v>
                </c:pt>
                <c:pt idx="34530">
                  <c:v>2.3514299999999998E-2</c:v>
                </c:pt>
                <c:pt idx="34531">
                  <c:v>2.6214399999999999E-2</c:v>
                </c:pt>
                <c:pt idx="34532">
                  <c:v>2.9157099999999998E-2</c:v>
                </c:pt>
                <c:pt idx="34533">
                  <c:v>3.1961700000000003E-2</c:v>
                </c:pt>
                <c:pt idx="34534">
                  <c:v>3.5023600000000002E-2</c:v>
                </c:pt>
                <c:pt idx="34535">
                  <c:v>3.7887900000000002E-2</c:v>
                </c:pt>
                <c:pt idx="34536">
                  <c:v>4.0868799999999997E-2</c:v>
                </c:pt>
                <c:pt idx="34537">
                  <c:v>4.3673400000000001E-2</c:v>
                </c:pt>
                <c:pt idx="34538">
                  <c:v>4.6684700000000003E-2</c:v>
                </c:pt>
                <c:pt idx="34539">
                  <c:v>4.95945E-2</c:v>
                </c:pt>
                <c:pt idx="34540">
                  <c:v>5.2665999999999998E-2</c:v>
                </c:pt>
                <c:pt idx="34541">
                  <c:v>5.5515500000000002E-2</c:v>
                </c:pt>
                <c:pt idx="34542">
                  <c:v>5.8529999999999999E-2</c:v>
                </c:pt>
                <c:pt idx="34543">
                  <c:v>6.1402999999999999E-2</c:v>
                </c:pt>
                <c:pt idx="34544">
                  <c:v>6.4484600000000003E-2</c:v>
                </c:pt>
                <c:pt idx="34545">
                  <c:v>6.7472799999999999E-2</c:v>
                </c:pt>
                <c:pt idx="34546">
                  <c:v>7.0432099999999997E-2</c:v>
                </c:pt>
                <c:pt idx="34547">
                  <c:v>7.3375700000000002E-2</c:v>
                </c:pt>
                <c:pt idx="34548">
                  <c:v>7.6383800000000002E-2</c:v>
                </c:pt>
                <c:pt idx="34549">
                  <c:v>7.9385600000000001E-2</c:v>
                </c:pt>
                <c:pt idx="34550">
                  <c:v>8.2297999999999996E-2</c:v>
                </c:pt>
                <c:pt idx="34551">
                  <c:v>8.5276000000000005E-2</c:v>
                </c:pt>
                <c:pt idx="34552">
                  <c:v>8.8545299999999993E-2</c:v>
                </c:pt>
                <c:pt idx="34553">
                  <c:v>9.1279899999999997E-2</c:v>
                </c:pt>
                <c:pt idx="34554">
                  <c:v>9.4433500000000004E-2</c:v>
                </c:pt>
                <c:pt idx="34555">
                  <c:v>9.7522600000000001E-2</c:v>
                </c:pt>
                <c:pt idx="34556">
                  <c:v>0.100457</c:v>
                </c:pt>
                <c:pt idx="34557">
                  <c:v>0.103518</c:v>
                </c:pt>
                <c:pt idx="34558">
                  <c:v>0.10653799999999999</c:v>
                </c:pt>
                <c:pt idx="34559">
                  <c:v>0.109489</c:v>
                </c:pt>
                <c:pt idx="34560">
                  <c:v>0.112417</c:v>
                </c:pt>
                <c:pt idx="34561">
                  <c:v>0.115354</c:v>
                </c:pt>
                <c:pt idx="34562">
                  <c:v>0.118531</c:v>
                </c:pt>
                <c:pt idx="34563">
                  <c:v>0.121422</c:v>
                </c:pt>
                <c:pt idx="34564">
                  <c:v>0.124364</c:v>
                </c:pt>
                <c:pt idx="34565">
                  <c:v>0.12742400000000001</c:v>
                </c:pt>
                <c:pt idx="34566">
                  <c:v>0.130465</c:v>
                </c:pt>
                <c:pt idx="34567">
                  <c:v>0.13330800000000001</c:v>
                </c:pt>
                <c:pt idx="34568">
                  <c:v>0.136375</c:v>
                </c:pt>
                <c:pt idx="34569">
                  <c:v>0.13950000000000001</c:v>
                </c:pt>
                <c:pt idx="34570">
                  <c:v>0.14230100000000001</c:v>
                </c:pt>
                <c:pt idx="34571">
                  <c:v>0.14539299999999999</c:v>
                </c:pt>
                <c:pt idx="34572">
                  <c:v>0.14815300000000001</c:v>
                </c:pt>
                <c:pt idx="34573">
                  <c:v>0.15110599999999999</c:v>
                </c:pt>
                <c:pt idx="34574">
                  <c:v>0.15402299999999999</c:v>
                </c:pt>
                <c:pt idx="34575">
                  <c:v>0.15701899999999999</c:v>
                </c:pt>
                <c:pt idx="34576">
                  <c:v>0.15986800000000001</c:v>
                </c:pt>
                <c:pt idx="34577">
                  <c:v>0.16262399999999999</c:v>
                </c:pt>
                <c:pt idx="34578">
                  <c:v>0.165687</c:v>
                </c:pt>
                <c:pt idx="34579">
                  <c:v>0.16844700000000001</c:v>
                </c:pt>
                <c:pt idx="34580">
                  <c:v>0.171405</c:v>
                </c:pt>
                <c:pt idx="34581">
                  <c:v>0.17422299999999999</c:v>
                </c:pt>
                <c:pt idx="34582">
                  <c:v>0.177346</c:v>
                </c:pt>
                <c:pt idx="34583">
                  <c:v>0.179948</c:v>
                </c:pt>
                <c:pt idx="34584">
                  <c:v>0.18298300000000001</c:v>
                </c:pt>
                <c:pt idx="34585">
                  <c:v>0.185834</c:v>
                </c:pt>
                <c:pt idx="34586">
                  <c:v>0.18865100000000001</c:v>
                </c:pt>
                <c:pt idx="34587">
                  <c:v>0.191439</c:v>
                </c:pt>
                <c:pt idx="34588">
                  <c:v>0.19426099999999999</c:v>
                </c:pt>
                <c:pt idx="34589">
                  <c:v>0.19705400000000001</c:v>
                </c:pt>
                <c:pt idx="34590">
                  <c:v>0.19991100000000001</c:v>
                </c:pt>
                <c:pt idx="34591">
                  <c:v>0.20250699999999999</c:v>
                </c:pt>
                <c:pt idx="34592">
                  <c:v>0.20552799999999999</c:v>
                </c:pt>
                <c:pt idx="34593">
                  <c:v>0.208172</c:v>
                </c:pt>
                <c:pt idx="34594">
                  <c:v>0.210817</c:v>
                </c:pt>
                <c:pt idx="34595">
                  <c:v>0.213558</c:v>
                </c:pt>
                <c:pt idx="34596">
                  <c:v>0.21624399999999999</c:v>
                </c:pt>
                <c:pt idx="34597">
                  <c:v>0.21895600000000001</c:v>
                </c:pt>
                <c:pt idx="34598">
                  <c:v>0.22154799999999999</c:v>
                </c:pt>
                <c:pt idx="34599">
                  <c:v>0.22409399999999999</c:v>
                </c:pt>
                <c:pt idx="34600">
                  <c:v>0.22661700000000001</c:v>
                </c:pt>
                <c:pt idx="34601">
                  <c:v>0.22930400000000001</c:v>
                </c:pt>
                <c:pt idx="34602">
                  <c:v>0.231984</c:v>
                </c:pt>
                <c:pt idx="34603">
                  <c:v>0.234541</c:v>
                </c:pt>
                <c:pt idx="34604">
                  <c:v>0.237008</c:v>
                </c:pt>
                <c:pt idx="34605">
                  <c:v>0.23958299999999999</c:v>
                </c:pt>
                <c:pt idx="34606">
                  <c:v>0.24222099999999999</c:v>
                </c:pt>
                <c:pt idx="34607">
                  <c:v>0.24471000000000001</c:v>
                </c:pt>
                <c:pt idx="34608">
                  <c:v>0.247307</c:v>
                </c:pt>
                <c:pt idx="34609">
                  <c:v>0.249803</c:v>
                </c:pt>
                <c:pt idx="34610">
                  <c:v>0.25219599999999998</c:v>
                </c:pt>
                <c:pt idx="34611">
                  <c:v>0.254606</c:v>
                </c:pt>
                <c:pt idx="34612">
                  <c:v>0.25719900000000001</c:v>
                </c:pt>
                <c:pt idx="34613">
                  <c:v>0.259654</c:v>
                </c:pt>
                <c:pt idx="34614">
                  <c:v>0.26211400000000001</c:v>
                </c:pt>
                <c:pt idx="34615">
                  <c:v>0.26437100000000002</c:v>
                </c:pt>
                <c:pt idx="34616">
                  <c:v>0.266872</c:v>
                </c:pt>
                <c:pt idx="34617">
                  <c:v>0.26939299999999999</c:v>
                </c:pt>
                <c:pt idx="34618">
                  <c:v>0.27173199999999997</c:v>
                </c:pt>
                <c:pt idx="34619">
                  <c:v>0.27400799999999997</c:v>
                </c:pt>
                <c:pt idx="34620">
                  <c:v>0.276557</c:v>
                </c:pt>
                <c:pt idx="34621">
                  <c:v>0.27884500000000001</c:v>
                </c:pt>
                <c:pt idx="34622">
                  <c:v>0.28111999999999998</c:v>
                </c:pt>
                <c:pt idx="34623">
                  <c:v>0.28339999999999999</c:v>
                </c:pt>
                <c:pt idx="34624">
                  <c:v>0.28579700000000002</c:v>
                </c:pt>
                <c:pt idx="34625">
                  <c:v>0.28797</c:v>
                </c:pt>
                <c:pt idx="34626">
                  <c:v>0.29016700000000001</c:v>
                </c:pt>
                <c:pt idx="34627">
                  <c:v>0.29218100000000002</c:v>
                </c:pt>
                <c:pt idx="34628">
                  <c:v>0.29462300000000002</c:v>
                </c:pt>
                <c:pt idx="34629">
                  <c:v>0.296601</c:v>
                </c:pt>
                <c:pt idx="34630">
                  <c:v>0.29881099999999999</c:v>
                </c:pt>
                <c:pt idx="34631">
                  <c:v>0.30085899999999999</c:v>
                </c:pt>
                <c:pt idx="34632">
                  <c:v>0.30298199999999997</c:v>
                </c:pt>
                <c:pt idx="34633">
                  <c:v>0.305064</c:v>
                </c:pt>
                <c:pt idx="34634">
                  <c:v>0.30734099999999998</c:v>
                </c:pt>
                <c:pt idx="34635">
                  <c:v>0.30940499999999999</c:v>
                </c:pt>
                <c:pt idx="34636">
                  <c:v>0.31134400000000001</c:v>
                </c:pt>
                <c:pt idx="34637">
                  <c:v>0.313361</c:v>
                </c:pt>
                <c:pt idx="34638">
                  <c:v>0.315388</c:v>
                </c:pt>
                <c:pt idx="34639">
                  <c:v>0.31748599999999999</c:v>
                </c:pt>
                <c:pt idx="34640">
                  <c:v>0.31936599999999998</c:v>
                </c:pt>
                <c:pt idx="34641">
                  <c:v>0.32143899999999997</c:v>
                </c:pt>
                <c:pt idx="34642">
                  <c:v>0.32336599999999999</c:v>
                </c:pt>
                <c:pt idx="34643">
                  <c:v>0.32510899999999998</c:v>
                </c:pt>
                <c:pt idx="34644">
                  <c:v>0.32732699999999998</c:v>
                </c:pt>
                <c:pt idx="34645">
                  <c:v>0.32916099999999998</c:v>
                </c:pt>
                <c:pt idx="34646">
                  <c:v>0.33112999999999998</c:v>
                </c:pt>
                <c:pt idx="34647">
                  <c:v>0.33288400000000001</c:v>
                </c:pt>
                <c:pt idx="34648">
                  <c:v>0.33474999999999999</c:v>
                </c:pt>
                <c:pt idx="34649">
                  <c:v>0.336752</c:v>
                </c:pt>
                <c:pt idx="34650">
                  <c:v>0.33842499999999998</c:v>
                </c:pt>
                <c:pt idx="34651">
                  <c:v>0.34022400000000003</c:v>
                </c:pt>
                <c:pt idx="34652">
                  <c:v>0.34199299999999999</c:v>
                </c:pt>
                <c:pt idx="34653">
                  <c:v>0.343754</c:v>
                </c:pt>
                <c:pt idx="34654">
                  <c:v>0.34536600000000001</c:v>
                </c:pt>
                <c:pt idx="34655">
                  <c:v>0.34694999999999998</c:v>
                </c:pt>
                <c:pt idx="34656">
                  <c:v>0.34863100000000002</c:v>
                </c:pt>
                <c:pt idx="34657">
                  <c:v>0.35019299999999998</c:v>
                </c:pt>
                <c:pt idx="34658">
                  <c:v>0.35176299999999999</c:v>
                </c:pt>
                <c:pt idx="34659">
                  <c:v>0.35321900000000001</c:v>
                </c:pt>
                <c:pt idx="34660">
                  <c:v>0.354634</c:v>
                </c:pt>
                <c:pt idx="34661">
                  <c:v>0.35628599999999999</c:v>
                </c:pt>
                <c:pt idx="34662">
                  <c:v>0.35761300000000001</c:v>
                </c:pt>
                <c:pt idx="34663">
                  <c:v>0.35915000000000002</c:v>
                </c:pt>
                <c:pt idx="34664">
                  <c:v>0.36051299999999997</c:v>
                </c:pt>
                <c:pt idx="34665">
                  <c:v>0.36191000000000001</c:v>
                </c:pt>
                <c:pt idx="34666">
                  <c:v>0.363118</c:v>
                </c:pt>
                <c:pt idx="34667">
                  <c:v>0.36438799999999999</c:v>
                </c:pt>
                <c:pt idx="34668">
                  <c:v>0.36570799999999998</c:v>
                </c:pt>
                <c:pt idx="34669">
                  <c:v>0.36691699999999999</c:v>
                </c:pt>
                <c:pt idx="34670">
                  <c:v>0.36792900000000001</c:v>
                </c:pt>
                <c:pt idx="34671">
                  <c:v>0.36916599999999999</c:v>
                </c:pt>
                <c:pt idx="34672">
                  <c:v>0.37036200000000002</c:v>
                </c:pt>
                <c:pt idx="34673">
                  <c:v>0.37164199999999997</c:v>
                </c:pt>
                <c:pt idx="34674">
                  <c:v>0.37259500000000001</c:v>
                </c:pt>
                <c:pt idx="34675">
                  <c:v>0.37367699999999998</c:v>
                </c:pt>
                <c:pt idx="34676">
                  <c:v>0.37483100000000003</c:v>
                </c:pt>
                <c:pt idx="34677">
                  <c:v>0.37594499999999997</c:v>
                </c:pt>
                <c:pt idx="34678">
                  <c:v>0.37676599999999999</c:v>
                </c:pt>
                <c:pt idx="34679">
                  <c:v>0.37786500000000001</c:v>
                </c:pt>
                <c:pt idx="34680">
                  <c:v>0.37876300000000002</c:v>
                </c:pt>
                <c:pt idx="34681">
                  <c:v>0.379604</c:v>
                </c:pt>
                <c:pt idx="34682">
                  <c:v>0.38030599999999998</c:v>
                </c:pt>
                <c:pt idx="34683">
                  <c:v>0.38117299999999998</c:v>
                </c:pt>
                <c:pt idx="34684">
                  <c:v>0.38193899999999997</c:v>
                </c:pt>
                <c:pt idx="34685">
                  <c:v>0.38263799999999998</c:v>
                </c:pt>
                <c:pt idx="34686">
                  <c:v>0.38319199999999998</c:v>
                </c:pt>
                <c:pt idx="34687">
                  <c:v>0.38386500000000001</c:v>
                </c:pt>
                <c:pt idx="34688">
                  <c:v>0.38447300000000001</c:v>
                </c:pt>
                <c:pt idx="34689">
                  <c:v>0.38517400000000002</c:v>
                </c:pt>
                <c:pt idx="34690">
                  <c:v>0.385629</c:v>
                </c:pt>
                <c:pt idx="34691">
                  <c:v>0.38607900000000001</c:v>
                </c:pt>
                <c:pt idx="34692">
                  <c:v>0.38659700000000002</c:v>
                </c:pt>
                <c:pt idx="34693">
                  <c:v>0.38709900000000003</c:v>
                </c:pt>
                <c:pt idx="34694">
                  <c:v>0.38749899999999998</c:v>
                </c:pt>
                <c:pt idx="34695">
                  <c:v>0.387882</c:v>
                </c:pt>
                <c:pt idx="34696">
                  <c:v>0.38830100000000001</c:v>
                </c:pt>
                <c:pt idx="34697">
                  <c:v>0.38863300000000001</c:v>
                </c:pt>
                <c:pt idx="34698">
                  <c:v>0.38898700000000003</c:v>
                </c:pt>
                <c:pt idx="34699">
                  <c:v>0.38936900000000002</c:v>
                </c:pt>
                <c:pt idx="34700">
                  <c:v>0.38960800000000001</c:v>
                </c:pt>
                <c:pt idx="34701">
                  <c:v>0.38984799999999997</c:v>
                </c:pt>
                <c:pt idx="34702">
                  <c:v>0.38999499999999998</c:v>
                </c:pt>
                <c:pt idx="34703">
                  <c:v>0.39025799999999999</c:v>
                </c:pt>
                <c:pt idx="34704">
                  <c:v>0.39039400000000002</c:v>
                </c:pt>
                <c:pt idx="34705">
                  <c:v>0.39039400000000002</c:v>
                </c:pt>
                <c:pt idx="34706">
                  <c:v>0.39060899999999998</c:v>
                </c:pt>
                <c:pt idx="34707">
                  <c:v>0.39047300000000001</c:v>
                </c:pt>
                <c:pt idx="34708">
                  <c:v>0.39063799999999999</c:v>
                </c:pt>
                <c:pt idx="34709">
                  <c:v>0.39068000000000003</c:v>
                </c:pt>
                <c:pt idx="34710">
                  <c:v>0.39054299999999997</c:v>
                </c:pt>
                <c:pt idx="34711">
                  <c:v>0.39050600000000002</c:v>
                </c:pt>
                <c:pt idx="34712">
                  <c:v>0.39056800000000003</c:v>
                </c:pt>
                <c:pt idx="34713">
                  <c:v>0.39058500000000002</c:v>
                </c:pt>
                <c:pt idx="34714">
                  <c:v>0.39039299999999999</c:v>
                </c:pt>
                <c:pt idx="34715">
                  <c:v>0.39018700000000001</c:v>
                </c:pt>
                <c:pt idx="34716">
                  <c:v>0.390206</c:v>
                </c:pt>
                <c:pt idx="34717">
                  <c:v>0.38999499999999998</c:v>
                </c:pt>
                <c:pt idx="34718">
                  <c:v>0.38986999999999999</c:v>
                </c:pt>
                <c:pt idx="34719">
                  <c:v>0.38950400000000002</c:v>
                </c:pt>
                <c:pt idx="34720">
                  <c:v>0.38937500000000003</c:v>
                </c:pt>
                <c:pt idx="34721">
                  <c:v>0.38928499999999999</c:v>
                </c:pt>
                <c:pt idx="34722">
                  <c:v>0.38907799999999998</c:v>
                </c:pt>
                <c:pt idx="34723">
                  <c:v>0.38870500000000002</c:v>
                </c:pt>
                <c:pt idx="34724">
                  <c:v>0.388349</c:v>
                </c:pt>
                <c:pt idx="34725">
                  <c:v>0.38800699999999999</c:v>
                </c:pt>
                <c:pt idx="34726">
                  <c:v>0.38772200000000001</c:v>
                </c:pt>
                <c:pt idx="34727">
                  <c:v>0.38711499999999999</c:v>
                </c:pt>
                <c:pt idx="34728">
                  <c:v>0.38672000000000001</c:v>
                </c:pt>
                <c:pt idx="34729">
                  <c:v>0.386183</c:v>
                </c:pt>
                <c:pt idx="34730">
                  <c:v>0.385542</c:v>
                </c:pt>
                <c:pt idx="34731">
                  <c:v>0.38503700000000002</c:v>
                </c:pt>
                <c:pt idx="34732">
                  <c:v>0.384579</c:v>
                </c:pt>
                <c:pt idx="34733">
                  <c:v>0.38391999999999998</c:v>
                </c:pt>
                <c:pt idx="34734">
                  <c:v>0.38328099999999998</c:v>
                </c:pt>
                <c:pt idx="34735">
                  <c:v>0.38271500000000003</c:v>
                </c:pt>
                <c:pt idx="34736">
                  <c:v>0.382187</c:v>
                </c:pt>
                <c:pt idx="34737">
                  <c:v>0.38158599999999998</c:v>
                </c:pt>
                <c:pt idx="34738">
                  <c:v>0.38099699999999997</c:v>
                </c:pt>
                <c:pt idx="34739">
                  <c:v>0.380359</c:v>
                </c:pt>
                <c:pt idx="34740">
                  <c:v>0.37975399999999998</c:v>
                </c:pt>
                <c:pt idx="34741">
                  <c:v>0.37896400000000002</c:v>
                </c:pt>
                <c:pt idx="34742">
                  <c:v>0.37823600000000002</c:v>
                </c:pt>
                <c:pt idx="34743">
                  <c:v>0.37754799999999999</c:v>
                </c:pt>
                <c:pt idx="34744">
                  <c:v>0.37669599999999998</c:v>
                </c:pt>
                <c:pt idx="34745">
                  <c:v>0.37583800000000001</c:v>
                </c:pt>
                <c:pt idx="34746">
                  <c:v>0.374946</c:v>
                </c:pt>
                <c:pt idx="34747">
                  <c:v>0.37404100000000001</c:v>
                </c:pt>
                <c:pt idx="34748">
                  <c:v>0.37316199999999999</c:v>
                </c:pt>
                <c:pt idx="34749">
                  <c:v>0.37198799999999999</c:v>
                </c:pt>
                <c:pt idx="34750">
                  <c:v>0.37087700000000001</c:v>
                </c:pt>
                <c:pt idx="34751">
                  <c:v>0.369892</c:v>
                </c:pt>
                <c:pt idx="34752">
                  <c:v>0.36881399999999998</c:v>
                </c:pt>
                <c:pt idx="34753">
                  <c:v>0.36767499999999997</c:v>
                </c:pt>
                <c:pt idx="34754">
                  <c:v>0.36652699999999999</c:v>
                </c:pt>
                <c:pt idx="34755">
                  <c:v>0.36540800000000001</c:v>
                </c:pt>
                <c:pt idx="34756">
                  <c:v>0.36426999999999998</c:v>
                </c:pt>
                <c:pt idx="34757">
                  <c:v>0.36293599999999998</c:v>
                </c:pt>
                <c:pt idx="34758">
                  <c:v>0.36166700000000002</c:v>
                </c:pt>
                <c:pt idx="34759">
                  <c:v>0.36053800000000003</c:v>
                </c:pt>
                <c:pt idx="34760">
                  <c:v>0.35935400000000001</c:v>
                </c:pt>
                <c:pt idx="34761">
                  <c:v>0.35800500000000002</c:v>
                </c:pt>
                <c:pt idx="34762">
                  <c:v>0.356574</c:v>
                </c:pt>
                <c:pt idx="34763">
                  <c:v>0.35541400000000001</c:v>
                </c:pt>
                <c:pt idx="34764">
                  <c:v>0.35394399999999998</c:v>
                </c:pt>
                <c:pt idx="34765">
                  <c:v>0.35252299999999998</c:v>
                </c:pt>
                <c:pt idx="34766">
                  <c:v>0.35102</c:v>
                </c:pt>
                <c:pt idx="34767">
                  <c:v>0.34975699999999998</c:v>
                </c:pt>
                <c:pt idx="34768">
                  <c:v>0.34820499999999999</c:v>
                </c:pt>
                <c:pt idx="34769">
                  <c:v>0.34645500000000001</c:v>
                </c:pt>
                <c:pt idx="34770">
                  <c:v>0.34492299999999998</c:v>
                </c:pt>
                <c:pt idx="34771">
                  <c:v>0.343476</c:v>
                </c:pt>
                <c:pt idx="34772">
                  <c:v>0.34174599999999999</c:v>
                </c:pt>
                <c:pt idx="34773">
                  <c:v>0.34006199999999998</c:v>
                </c:pt>
                <c:pt idx="34774">
                  <c:v>0.33842800000000001</c:v>
                </c:pt>
                <c:pt idx="34775">
                  <c:v>0.33672200000000002</c:v>
                </c:pt>
                <c:pt idx="34776">
                  <c:v>0.33505200000000002</c:v>
                </c:pt>
                <c:pt idx="34777">
                  <c:v>0.33340999999999998</c:v>
                </c:pt>
                <c:pt idx="34778">
                  <c:v>0.33177699999999999</c:v>
                </c:pt>
                <c:pt idx="34779">
                  <c:v>0.32986100000000002</c:v>
                </c:pt>
                <c:pt idx="34780">
                  <c:v>0.328208</c:v>
                </c:pt>
                <c:pt idx="34781">
                  <c:v>0.32644800000000002</c:v>
                </c:pt>
                <c:pt idx="34782">
                  <c:v>0.324652</c:v>
                </c:pt>
                <c:pt idx="34783">
                  <c:v>0.32301999999999997</c:v>
                </c:pt>
                <c:pt idx="34784">
                  <c:v>0.32099800000000001</c:v>
                </c:pt>
                <c:pt idx="34785">
                  <c:v>0.319158</c:v>
                </c:pt>
                <c:pt idx="34786">
                  <c:v>0.31714999999999999</c:v>
                </c:pt>
                <c:pt idx="34787">
                  <c:v>0.31540899999999999</c:v>
                </c:pt>
                <c:pt idx="34788">
                  <c:v>0.31344</c:v>
                </c:pt>
                <c:pt idx="34789">
                  <c:v>0.31113200000000002</c:v>
                </c:pt>
                <c:pt idx="34790">
                  <c:v>0.30922699999999997</c:v>
                </c:pt>
                <c:pt idx="34791">
                  <c:v>0.30724400000000002</c:v>
                </c:pt>
                <c:pt idx="34792">
                  <c:v>0.30510399999999999</c:v>
                </c:pt>
                <c:pt idx="34793">
                  <c:v>0.30305700000000002</c:v>
                </c:pt>
                <c:pt idx="34794">
                  <c:v>0.30104599999999998</c:v>
                </c:pt>
                <c:pt idx="34795">
                  <c:v>0.298813</c:v>
                </c:pt>
                <c:pt idx="34796">
                  <c:v>0.29693599999999998</c:v>
                </c:pt>
                <c:pt idx="34797">
                  <c:v>0.29478599999999999</c:v>
                </c:pt>
                <c:pt idx="34798">
                  <c:v>0.29271000000000003</c:v>
                </c:pt>
                <c:pt idx="34799">
                  <c:v>0.290738</c:v>
                </c:pt>
                <c:pt idx="34800">
                  <c:v>0.28854400000000002</c:v>
                </c:pt>
                <c:pt idx="34801">
                  <c:v>0.28641899999999998</c:v>
                </c:pt>
                <c:pt idx="34802">
                  <c:v>0.28433999999999998</c:v>
                </c:pt>
                <c:pt idx="34803">
                  <c:v>0.28221200000000002</c:v>
                </c:pt>
                <c:pt idx="34804">
                  <c:v>0.28008</c:v>
                </c:pt>
                <c:pt idx="34805">
                  <c:v>0.27779199999999998</c:v>
                </c:pt>
                <c:pt idx="34806">
                  <c:v>0.27545399999999998</c:v>
                </c:pt>
                <c:pt idx="34807">
                  <c:v>0.27333400000000002</c:v>
                </c:pt>
                <c:pt idx="34808">
                  <c:v>0.27119300000000002</c:v>
                </c:pt>
                <c:pt idx="34809">
                  <c:v>0.26874799999999999</c:v>
                </c:pt>
                <c:pt idx="34810">
                  <c:v>0.266486</c:v>
                </c:pt>
                <c:pt idx="34811">
                  <c:v>0.26413900000000001</c:v>
                </c:pt>
                <c:pt idx="34812">
                  <c:v>0.26176199999999999</c:v>
                </c:pt>
                <c:pt idx="34813">
                  <c:v>0.25944899999999999</c:v>
                </c:pt>
                <c:pt idx="34814">
                  <c:v>0.25703199999999998</c:v>
                </c:pt>
                <c:pt idx="34815">
                  <c:v>0.254662</c:v>
                </c:pt>
                <c:pt idx="34816">
                  <c:v>0.25226300000000001</c:v>
                </c:pt>
                <c:pt idx="34817">
                  <c:v>0.24978600000000001</c:v>
                </c:pt>
                <c:pt idx="34818">
                  <c:v>0.24731400000000001</c:v>
                </c:pt>
                <c:pt idx="34819">
                  <c:v>0.24512100000000001</c:v>
                </c:pt>
                <c:pt idx="34820">
                  <c:v>0.24249899999999999</c:v>
                </c:pt>
                <c:pt idx="34821">
                  <c:v>0.240233</c:v>
                </c:pt>
                <c:pt idx="34822">
                  <c:v>0.237511</c:v>
                </c:pt>
                <c:pt idx="34823">
                  <c:v>0.23530200000000001</c:v>
                </c:pt>
                <c:pt idx="34824">
                  <c:v>0.232825</c:v>
                </c:pt>
                <c:pt idx="34825">
                  <c:v>0.23006299999999999</c:v>
                </c:pt>
                <c:pt idx="34826">
                  <c:v>0.227654</c:v>
                </c:pt>
                <c:pt idx="34827">
                  <c:v>0.22502800000000001</c:v>
                </c:pt>
                <c:pt idx="34828">
                  <c:v>0.22254299999999999</c:v>
                </c:pt>
                <c:pt idx="34829">
                  <c:v>0.21978</c:v>
                </c:pt>
                <c:pt idx="34830">
                  <c:v>0.21710599999999999</c:v>
                </c:pt>
                <c:pt idx="34831">
                  <c:v>0.214644</c:v>
                </c:pt>
                <c:pt idx="34832">
                  <c:v>0.21185000000000001</c:v>
                </c:pt>
                <c:pt idx="34833">
                  <c:v>0.20924100000000001</c:v>
                </c:pt>
                <c:pt idx="34834">
                  <c:v>0.20641399999999999</c:v>
                </c:pt>
                <c:pt idx="34835">
                  <c:v>0.203789</c:v>
                </c:pt>
                <c:pt idx="34836">
                  <c:v>0.200962</c:v>
                </c:pt>
                <c:pt idx="34837">
                  <c:v>0.19832900000000001</c:v>
                </c:pt>
                <c:pt idx="34838">
                  <c:v>0.19567599999999999</c:v>
                </c:pt>
                <c:pt idx="34839">
                  <c:v>0.19266</c:v>
                </c:pt>
                <c:pt idx="34840">
                  <c:v>0.190084</c:v>
                </c:pt>
                <c:pt idx="34841">
                  <c:v>0.18728900000000001</c:v>
                </c:pt>
                <c:pt idx="34842">
                  <c:v>0.184529</c:v>
                </c:pt>
                <c:pt idx="34843">
                  <c:v>0.18180299999999999</c:v>
                </c:pt>
                <c:pt idx="34844">
                  <c:v>0.179012</c:v>
                </c:pt>
                <c:pt idx="34845">
                  <c:v>0.17619899999999999</c:v>
                </c:pt>
                <c:pt idx="34846">
                  <c:v>0.17333699999999999</c:v>
                </c:pt>
                <c:pt idx="34847">
                  <c:v>0.17044699999999999</c:v>
                </c:pt>
                <c:pt idx="34848">
                  <c:v>0.16770299999999999</c:v>
                </c:pt>
                <c:pt idx="34849">
                  <c:v>0.16472500000000001</c:v>
                </c:pt>
                <c:pt idx="34850">
                  <c:v>0.16172500000000001</c:v>
                </c:pt>
                <c:pt idx="34851">
                  <c:v>0.15873399999999999</c:v>
                </c:pt>
                <c:pt idx="34852">
                  <c:v>0.15587599999999999</c:v>
                </c:pt>
                <c:pt idx="34853">
                  <c:v>0.152806</c:v>
                </c:pt>
                <c:pt idx="34854">
                  <c:v>0.14992900000000001</c:v>
                </c:pt>
                <c:pt idx="34855">
                  <c:v>0.14698800000000001</c:v>
                </c:pt>
                <c:pt idx="34856">
                  <c:v>0.143874</c:v>
                </c:pt>
                <c:pt idx="34857">
                  <c:v>0.14096</c:v>
                </c:pt>
                <c:pt idx="34858">
                  <c:v>0.13795299999999999</c:v>
                </c:pt>
                <c:pt idx="34859">
                  <c:v>0.13516600000000001</c:v>
                </c:pt>
                <c:pt idx="34860">
                  <c:v>0.132106</c:v>
                </c:pt>
                <c:pt idx="34861">
                  <c:v>0.12925800000000001</c:v>
                </c:pt>
                <c:pt idx="34862">
                  <c:v>0.12628700000000001</c:v>
                </c:pt>
                <c:pt idx="34863">
                  <c:v>0.123129</c:v>
                </c:pt>
                <c:pt idx="34864">
                  <c:v>0.120336</c:v>
                </c:pt>
                <c:pt idx="34865">
                  <c:v>0.11722299999999999</c:v>
                </c:pt>
                <c:pt idx="34866">
                  <c:v>0.11419600000000001</c:v>
                </c:pt>
                <c:pt idx="34867">
                  <c:v>0.11111699999999999</c:v>
                </c:pt>
                <c:pt idx="34868">
                  <c:v>0.10795399999999999</c:v>
                </c:pt>
                <c:pt idx="34869">
                  <c:v>0.10489</c:v>
                </c:pt>
                <c:pt idx="34870">
                  <c:v>0.101825</c:v>
                </c:pt>
                <c:pt idx="34871">
                  <c:v>9.88015E-2</c:v>
                </c:pt>
                <c:pt idx="34872">
                  <c:v>9.5602699999999999E-2</c:v>
                </c:pt>
                <c:pt idx="34873">
                  <c:v>9.2538499999999996E-2</c:v>
                </c:pt>
                <c:pt idx="34874">
                  <c:v>8.9379899999999998E-2</c:v>
                </c:pt>
                <c:pt idx="34875">
                  <c:v>8.6530099999999999E-2</c:v>
                </c:pt>
                <c:pt idx="34876">
                  <c:v>8.3332900000000001E-2</c:v>
                </c:pt>
                <c:pt idx="34877">
                  <c:v>8.0306699999999995E-2</c:v>
                </c:pt>
                <c:pt idx="34878">
                  <c:v>7.7026300000000006E-2</c:v>
                </c:pt>
                <c:pt idx="34879">
                  <c:v>7.3952299999999999E-2</c:v>
                </c:pt>
                <c:pt idx="34880">
                  <c:v>7.1128999999999998E-2</c:v>
                </c:pt>
                <c:pt idx="34881">
                  <c:v>6.7972400000000002E-2</c:v>
                </c:pt>
                <c:pt idx="34882">
                  <c:v>6.4891000000000004E-2</c:v>
                </c:pt>
                <c:pt idx="34883">
                  <c:v>6.1748200000000003E-2</c:v>
                </c:pt>
                <c:pt idx="34884">
                  <c:v>5.86577E-2</c:v>
                </c:pt>
                <c:pt idx="34885">
                  <c:v>5.5580299999999999E-2</c:v>
                </c:pt>
                <c:pt idx="34886">
                  <c:v>5.2436000000000003E-2</c:v>
                </c:pt>
                <c:pt idx="34887">
                  <c:v>4.9351100000000002E-2</c:v>
                </c:pt>
                <c:pt idx="34888">
                  <c:v>4.6234999999999998E-2</c:v>
                </c:pt>
                <c:pt idx="34889">
                  <c:v>4.3045199999999999E-2</c:v>
                </c:pt>
                <c:pt idx="34890">
                  <c:v>3.9731000000000002E-2</c:v>
                </c:pt>
                <c:pt idx="34891">
                  <c:v>3.6707700000000003E-2</c:v>
                </c:pt>
                <c:pt idx="34892">
                  <c:v>3.3645899999999999E-2</c:v>
                </c:pt>
                <c:pt idx="34893">
                  <c:v>3.0465200000000001E-2</c:v>
                </c:pt>
                <c:pt idx="34894">
                  <c:v>2.7375199999999999E-2</c:v>
                </c:pt>
                <c:pt idx="34895">
                  <c:v>2.4189100000000002E-2</c:v>
                </c:pt>
                <c:pt idx="34896">
                  <c:v>2.12064E-2</c:v>
                </c:pt>
                <c:pt idx="34897">
                  <c:v>1.79956E-2</c:v>
                </c:pt>
                <c:pt idx="34898">
                  <c:v>1.4843E-2</c:v>
                </c:pt>
                <c:pt idx="34899">
                  <c:v>1.1827000000000001E-2</c:v>
                </c:pt>
                <c:pt idx="34900">
                  <c:v>8.5562099999999999E-3</c:v>
                </c:pt>
                <c:pt idx="34901">
                  <c:v>5.40676E-3</c:v>
                </c:pt>
                <c:pt idx="34902">
                  <c:v>2.2257800000000001E-3</c:v>
                </c:pt>
                <c:pt idx="34903">
                  <c:v>-7.3653900000000003E-4</c:v>
                </c:pt>
                <c:pt idx="34904">
                  <c:v>-3.8422199999999999E-3</c:v>
                </c:pt>
                <c:pt idx="34905">
                  <c:v>-7.0590000000000002E-3</c:v>
                </c:pt>
                <c:pt idx="34906">
                  <c:v>-1.02907E-2</c:v>
                </c:pt>
                <c:pt idx="34907">
                  <c:v>-1.33927E-2</c:v>
                </c:pt>
                <c:pt idx="34908">
                  <c:v>-1.6454400000000001E-2</c:v>
                </c:pt>
                <c:pt idx="34909">
                  <c:v>-1.9635699999999999E-2</c:v>
                </c:pt>
                <c:pt idx="34910">
                  <c:v>-2.27399E-2</c:v>
                </c:pt>
                <c:pt idx="34911">
                  <c:v>-2.5912999999999999E-2</c:v>
                </c:pt>
                <c:pt idx="34912">
                  <c:v>-2.8906000000000001E-2</c:v>
                </c:pt>
                <c:pt idx="34913">
                  <c:v>-3.1965100000000003E-2</c:v>
                </c:pt>
                <c:pt idx="34914">
                  <c:v>-3.5155400000000003E-2</c:v>
                </c:pt>
                <c:pt idx="34915">
                  <c:v>-3.7988800000000003E-2</c:v>
                </c:pt>
                <c:pt idx="34916">
                  <c:v>-4.1075300000000002E-2</c:v>
                </c:pt>
                <c:pt idx="34917">
                  <c:v>-4.4102000000000002E-2</c:v>
                </c:pt>
                <c:pt idx="34918">
                  <c:v>-4.71718E-2</c:v>
                </c:pt>
                <c:pt idx="34919">
                  <c:v>-5.0230499999999997E-2</c:v>
                </c:pt>
                <c:pt idx="34920">
                  <c:v>-5.3008699999999999E-2</c:v>
                </c:pt>
                <c:pt idx="34921">
                  <c:v>-5.62497E-2</c:v>
                </c:pt>
                <c:pt idx="34922">
                  <c:v>-5.9170100000000003E-2</c:v>
                </c:pt>
                <c:pt idx="34923">
                  <c:v>-6.2167500000000001E-2</c:v>
                </c:pt>
                <c:pt idx="34924">
                  <c:v>-6.5214900000000006E-2</c:v>
                </c:pt>
                <c:pt idx="34925">
                  <c:v>-6.8059099999999997E-2</c:v>
                </c:pt>
                <c:pt idx="34926">
                  <c:v>-7.1174899999999999E-2</c:v>
                </c:pt>
                <c:pt idx="34927">
                  <c:v>-7.4137599999999998E-2</c:v>
                </c:pt>
                <c:pt idx="34928">
                  <c:v>-7.6936299999999999E-2</c:v>
                </c:pt>
                <c:pt idx="34929">
                  <c:v>-8.0123399999999997E-2</c:v>
                </c:pt>
                <c:pt idx="34930">
                  <c:v>-8.2829100000000003E-2</c:v>
                </c:pt>
                <c:pt idx="34931">
                  <c:v>-8.5879300000000006E-2</c:v>
                </c:pt>
                <c:pt idx="34932">
                  <c:v>-8.8657E-2</c:v>
                </c:pt>
                <c:pt idx="34933">
                  <c:v>-9.1809799999999997E-2</c:v>
                </c:pt>
                <c:pt idx="34934">
                  <c:v>-9.4657400000000003E-2</c:v>
                </c:pt>
                <c:pt idx="34935">
                  <c:v>-9.7471500000000003E-2</c:v>
                </c:pt>
                <c:pt idx="34936">
                  <c:v>-0.100303</c:v>
                </c:pt>
                <c:pt idx="34937">
                  <c:v>-0.103186</c:v>
                </c:pt>
                <c:pt idx="34938">
                  <c:v>-0.105988</c:v>
                </c:pt>
                <c:pt idx="34939">
                  <c:v>-0.10882699999999999</c:v>
                </c:pt>
                <c:pt idx="34940">
                  <c:v>-0.111486</c:v>
                </c:pt>
                <c:pt idx="34941">
                  <c:v>-0.11418499999999999</c:v>
                </c:pt>
                <c:pt idx="34942">
                  <c:v>-0.116842</c:v>
                </c:pt>
                <c:pt idx="34943">
                  <c:v>-0.119478</c:v>
                </c:pt>
                <c:pt idx="34944">
                  <c:v>-0.122299</c:v>
                </c:pt>
                <c:pt idx="34945">
                  <c:v>-0.124948</c:v>
                </c:pt>
                <c:pt idx="34946">
                  <c:v>-0.12755900000000001</c:v>
                </c:pt>
                <c:pt idx="34947">
                  <c:v>-0.13021099999999999</c:v>
                </c:pt>
                <c:pt idx="34948">
                  <c:v>-0.13287499999999999</c:v>
                </c:pt>
                <c:pt idx="34949">
                  <c:v>-0.13559199999999999</c:v>
                </c:pt>
                <c:pt idx="34950">
                  <c:v>-0.138184</c:v>
                </c:pt>
                <c:pt idx="34951">
                  <c:v>-0.14081099999999999</c:v>
                </c:pt>
                <c:pt idx="34952">
                  <c:v>-0.14328399999999999</c:v>
                </c:pt>
                <c:pt idx="34953">
                  <c:v>-0.14596799999999999</c:v>
                </c:pt>
                <c:pt idx="34954">
                  <c:v>-0.14838799999999999</c:v>
                </c:pt>
                <c:pt idx="34955">
                  <c:v>-0.15095700000000001</c:v>
                </c:pt>
                <c:pt idx="34956">
                  <c:v>-0.15360499999999999</c:v>
                </c:pt>
                <c:pt idx="34957">
                  <c:v>-0.155949</c:v>
                </c:pt>
                <c:pt idx="34958">
                  <c:v>-0.15853999999999999</c:v>
                </c:pt>
                <c:pt idx="34959">
                  <c:v>-0.16089500000000001</c:v>
                </c:pt>
                <c:pt idx="34960">
                  <c:v>-0.16345000000000001</c:v>
                </c:pt>
                <c:pt idx="34961">
                  <c:v>-0.16580800000000001</c:v>
                </c:pt>
                <c:pt idx="34962">
                  <c:v>-0.16819999999999999</c:v>
                </c:pt>
                <c:pt idx="34963">
                  <c:v>-0.17061899999999999</c:v>
                </c:pt>
                <c:pt idx="34964">
                  <c:v>-0.17274</c:v>
                </c:pt>
                <c:pt idx="34965">
                  <c:v>-0.17510400000000001</c:v>
                </c:pt>
                <c:pt idx="34966">
                  <c:v>-0.17752200000000001</c:v>
                </c:pt>
                <c:pt idx="34967">
                  <c:v>-0.18001900000000001</c:v>
                </c:pt>
                <c:pt idx="34968">
                  <c:v>-0.18217800000000001</c:v>
                </c:pt>
                <c:pt idx="34969">
                  <c:v>-0.18423600000000001</c:v>
                </c:pt>
                <c:pt idx="34970">
                  <c:v>-0.186609</c:v>
                </c:pt>
                <c:pt idx="34971">
                  <c:v>-0.188974</c:v>
                </c:pt>
                <c:pt idx="34972">
                  <c:v>-0.19130800000000001</c:v>
                </c:pt>
                <c:pt idx="34973">
                  <c:v>-0.19344900000000001</c:v>
                </c:pt>
                <c:pt idx="34974">
                  <c:v>-0.19566800000000001</c:v>
                </c:pt>
                <c:pt idx="34975">
                  <c:v>-0.19785700000000001</c:v>
                </c:pt>
                <c:pt idx="34976">
                  <c:v>-0.20001099999999999</c:v>
                </c:pt>
                <c:pt idx="34977">
                  <c:v>-0.202316</c:v>
                </c:pt>
                <c:pt idx="34978">
                  <c:v>-0.204647</c:v>
                </c:pt>
                <c:pt idx="34979">
                  <c:v>-0.20671300000000001</c:v>
                </c:pt>
                <c:pt idx="34980">
                  <c:v>-0.20866599999999999</c:v>
                </c:pt>
                <c:pt idx="34981">
                  <c:v>-0.21087</c:v>
                </c:pt>
                <c:pt idx="34982">
                  <c:v>-0.21310999999999999</c:v>
                </c:pt>
                <c:pt idx="34983">
                  <c:v>-0.21504300000000001</c:v>
                </c:pt>
                <c:pt idx="34984">
                  <c:v>-0.21718299999999999</c:v>
                </c:pt>
                <c:pt idx="34985">
                  <c:v>-0.219059</c:v>
                </c:pt>
                <c:pt idx="34986">
                  <c:v>-0.22120999999999999</c:v>
                </c:pt>
                <c:pt idx="34987">
                  <c:v>-0.223214</c:v>
                </c:pt>
                <c:pt idx="34988">
                  <c:v>-0.22534100000000001</c:v>
                </c:pt>
                <c:pt idx="34989">
                  <c:v>-0.227465</c:v>
                </c:pt>
                <c:pt idx="34990">
                  <c:v>-0.229464</c:v>
                </c:pt>
                <c:pt idx="34991">
                  <c:v>-0.231321</c:v>
                </c:pt>
                <c:pt idx="34992">
                  <c:v>-0.233514</c:v>
                </c:pt>
                <c:pt idx="34993">
                  <c:v>-0.235323</c:v>
                </c:pt>
                <c:pt idx="34994">
                  <c:v>-0.23738400000000001</c:v>
                </c:pt>
                <c:pt idx="34995">
                  <c:v>-0.23936399999999999</c:v>
                </c:pt>
                <c:pt idx="34996">
                  <c:v>-0.241121</c:v>
                </c:pt>
                <c:pt idx="34997">
                  <c:v>-0.24310300000000001</c:v>
                </c:pt>
                <c:pt idx="34998">
                  <c:v>-0.245001</c:v>
                </c:pt>
                <c:pt idx="34999">
                  <c:v>-0.24694199999999999</c:v>
                </c:pt>
                <c:pt idx="35000">
                  <c:v>-0.248943</c:v>
                </c:pt>
                <c:pt idx="35001">
                  <c:v>-0.250803</c:v>
                </c:pt>
                <c:pt idx="35002">
                  <c:v>-0.25254799999999999</c:v>
                </c:pt>
                <c:pt idx="35003">
                  <c:v>-0.254411</c:v>
                </c:pt>
                <c:pt idx="35004">
                  <c:v>-0.25628899999999999</c:v>
                </c:pt>
                <c:pt idx="35005">
                  <c:v>-0.25814100000000001</c:v>
                </c:pt>
                <c:pt idx="35006">
                  <c:v>-0.25998599999999999</c:v>
                </c:pt>
                <c:pt idx="35007">
                  <c:v>-0.26173600000000002</c:v>
                </c:pt>
                <c:pt idx="35008">
                  <c:v>-0.263436</c:v>
                </c:pt>
                <c:pt idx="35009">
                  <c:v>-0.26532600000000001</c:v>
                </c:pt>
                <c:pt idx="35010">
                  <c:v>-0.26699600000000001</c:v>
                </c:pt>
                <c:pt idx="35011">
                  <c:v>-0.26880100000000001</c:v>
                </c:pt>
                <c:pt idx="35012">
                  <c:v>-0.27049000000000001</c:v>
                </c:pt>
                <c:pt idx="35013">
                  <c:v>-0.27211099999999999</c:v>
                </c:pt>
                <c:pt idx="35014">
                  <c:v>-0.273899</c:v>
                </c:pt>
                <c:pt idx="35015">
                  <c:v>-0.27544000000000002</c:v>
                </c:pt>
                <c:pt idx="35016">
                  <c:v>-0.27723799999999998</c:v>
                </c:pt>
                <c:pt idx="35017">
                  <c:v>-0.27889700000000001</c:v>
                </c:pt>
                <c:pt idx="35018">
                  <c:v>-0.28042600000000001</c:v>
                </c:pt>
                <c:pt idx="35019">
                  <c:v>-0.28203800000000001</c:v>
                </c:pt>
                <c:pt idx="35020">
                  <c:v>-0.28349400000000002</c:v>
                </c:pt>
                <c:pt idx="35021">
                  <c:v>-0.28517799999999999</c:v>
                </c:pt>
                <c:pt idx="35022">
                  <c:v>-0.28661999999999999</c:v>
                </c:pt>
                <c:pt idx="35023">
                  <c:v>-0.28823399999999999</c:v>
                </c:pt>
                <c:pt idx="35024">
                  <c:v>-0.28938199999999997</c:v>
                </c:pt>
                <c:pt idx="35025">
                  <c:v>-0.29092099999999999</c:v>
                </c:pt>
                <c:pt idx="35026">
                  <c:v>-0.29230200000000001</c:v>
                </c:pt>
                <c:pt idx="35027">
                  <c:v>-0.29370400000000002</c:v>
                </c:pt>
                <c:pt idx="35028">
                  <c:v>-0.29523899999999997</c:v>
                </c:pt>
                <c:pt idx="35029">
                  <c:v>-0.29649599999999998</c:v>
                </c:pt>
                <c:pt idx="35030">
                  <c:v>-0.29787799999999998</c:v>
                </c:pt>
                <c:pt idx="35031">
                  <c:v>-0.29926900000000001</c:v>
                </c:pt>
                <c:pt idx="35032">
                  <c:v>-0.30048599999999998</c:v>
                </c:pt>
                <c:pt idx="35033">
                  <c:v>-0.301792</c:v>
                </c:pt>
                <c:pt idx="35034">
                  <c:v>-0.30301600000000001</c:v>
                </c:pt>
                <c:pt idx="35035">
                  <c:v>-0.30431999999999998</c:v>
                </c:pt>
                <c:pt idx="35036">
                  <c:v>-0.30536799999999997</c:v>
                </c:pt>
                <c:pt idx="35037">
                  <c:v>-0.30658600000000003</c:v>
                </c:pt>
                <c:pt idx="35038">
                  <c:v>-0.30780800000000003</c:v>
                </c:pt>
                <c:pt idx="35039">
                  <c:v>-0.30893700000000002</c:v>
                </c:pt>
                <c:pt idx="35040">
                  <c:v>-0.31008999999999998</c:v>
                </c:pt>
                <c:pt idx="35041">
                  <c:v>-0.31095</c:v>
                </c:pt>
                <c:pt idx="35042">
                  <c:v>-0.31217899999999998</c:v>
                </c:pt>
                <c:pt idx="35043">
                  <c:v>-0.31299500000000002</c:v>
                </c:pt>
                <c:pt idx="35044">
                  <c:v>-0.314141</c:v>
                </c:pt>
                <c:pt idx="35045">
                  <c:v>-0.31502200000000002</c:v>
                </c:pt>
                <c:pt idx="35046">
                  <c:v>-0.31598100000000001</c:v>
                </c:pt>
                <c:pt idx="35047">
                  <c:v>-0.31683600000000001</c:v>
                </c:pt>
                <c:pt idx="35048">
                  <c:v>-0.31759199999999999</c:v>
                </c:pt>
                <c:pt idx="35049">
                  <c:v>-0.31848700000000002</c:v>
                </c:pt>
                <c:pt idx="35050">
                  <c:v>-0.31944800000000001</c:v>
                </c:pt>
                <c:pt idx="35051">
                  <c:v>-0.32008700000000001</c:v>
                </c:pt>
                <c:pt idx="35052">
                  <c:v>-0.32078299999999998</c:v>
                </c:pt>
                <c:pt idx="35053">
                  <c:v>-0.32144200000000001</c:v>
                </c:pt>
                <c:pt idx="35054">
                  <c:v>-0.32224000000000003</c:v>
                </c:pt>
                <c:pt idx="35055">
                  <c:v>-0.32307900000000001</c:v>
                </c:pt>
                <c:pt idx="35056">
                  <c:v>-0.32364900000000002</c:v>
                </c:pt>
                <c:pt idx="35057">
                  <c:v>-0.324156</c:v>
                </c:pt>
                <c:pt idx="35058">
                  <c:v>-0.324855</c:v>
                </c:pt>
                <c:pt idx="35059">
                  <c:v>-0.32558700000000002</c:v>
                </c:pt>
                <c:pt idx="35060">
                  <c:v>-0.32606400000000002</c:v>
                </c:pt>
                <c:pt idx="35061">
                  <c:v>-0.32678299999999999</c:v>
                </c:pt>
                <c:pt idx="35062">
                  <c:v>-0.327241</c:v>
                </c:pt>
                <c:pt idx="35063">
                  <c:v>-0.32744499999999999</c:v>
                </c:pt>
                <c:pt idx="35064">
                  <c:v>-0.32826100000000002</c:v>
                </c:pt>
                <c:pt idx="35065">
                  <c:v>-0.32870199999999999</c:v>
                </c:pt>
                <c:pt idx="35066">
                  <c:v>-0.32913399999999998</c:v>
                </c:pt>
                <c:pt idx="35067">
                  <c:v>-0.32960600000000001</c:v>
                </c:pt>
                <c:pt idx="35068">
                  <c:v>-0.33003199999999999</c:v>
                </c:pt>
                <c:pt idx="35069">
                  <c:v>-0.330293</c:v>
                </c:pt>
                <c:pt idx="35070">
                  <c:v>-0.33057399999999998</c:v>
                </c:pt>
                <c:pt idx="35071">
                  <c:v>-0.33099000000000001</c:v>
                </c:pt>
                <c:pt idx="35072">
                  <c:v>-0.33131500000000003</c:v>
                </c:pt>
                <c:pt idx="35073">
                  <c:v>-0.33146599999999998</c:v>
                </c:pt>
                <c:pt idx="35074">
                  <c:v>-0.33167799999999997</c:v>
                </c:pt>
                <c:pt idx="35075">
                  <c:v>-0.331839</c:v>
                </c:pt>
                <c:pt idx="35076">
                  <c:v>-0.33209699999999998</c:v>
                </c:pt>
                <c:pt idx="35077">
                  <c:v>-0.332206</c:v>
                </c:pt>
                <c:pt idx="35078">
                  <c:v>-0.33237899999999998</c:v>
                </c:pt>
                <c:pt idx="35079">
                  <c:v>-0.332484</c:v>
                </c:pt>
                <c:pt idx="35080">
                  <c:v>-0.33240900000000001</c:v>
                </c:pt>
                <c:pt idx="35081">
                  <c:v>-0.33254400000000001</c:v>
                </c:pt>
                <c:pt idx="35082">
                  <c:v>-0.33260699999999999</c:v>
                </c:pt>
                <c:pt idx="35083">
                  <c:v>-0.33276499999999998</c:v>
                </c:pt>
                <c:pt idx="35084">
                  <c:v>-0.33257999999999999</c:v>
                </c:pt>
                <c:pt idx="35085">
                  <c:v>-0.33265</c:v>
                </c:pt>
                <c:pt idx="35086">
                  <c:v>-0.33254099999999998</c:v>
                </c:pt>
                <c:pt idx="35087">
                  <c:v>-0.33262599999999998</c:v>
                </c:pt>
                <c:pt idx="35088">
                  <c:v>-0.33262799999999998</c:v>
                </c:pt>
                <c:pt idx="35089">
                  <c:v>-0.332563</c:v>
                </c:pt>
                <c:pt idx="35090">
                  <c:v>-0.33239299999999999</c:v>
                </c:pt>
                <c:pt idx="35091">
                  <c:v>-0.33220499999999997</c:v>
                </c:pt>
                <c:pt idx="35092">
                  <c:v>-0.33192899999999997</c:v>
                </c:pt>
                <c:pt idx="35093">
                  <c:v>-0.33178099999999999</c:v>
                </c:pt>
                <c:pt idx="35094">
                  <c:v>-0.33155899999999999</c:v>
                </c:pt>
                <c:pt idx="35095">
                  <c:v>-0.33123399999999997</c:v>
                </c:pt>
                <c:pt idx="35096">
                  <c:v>-0.33077099999999998</c:v>
                </c:pt>
                <c:pt idx="35097">
                  <c:v>-0.33023799999999998</c:v>
                </c:pt>
                <c:pt idx="35098">
                  <c:v>-0.33007999999999998</c:v>
                </c:pt>
                <c:pt idx="35099">
                  <c:v>-0.32949000000000001</c:v>
                </c:pt>
                <c:pt idx="35100">
                  <c:v>-0.32911299999999999</c:v>
                </c:pt>
                <c:pt idx="35101">
                  <c:v>-0.32842300000000002</c:v>
                </c:pt>
                <c:pt idx="35102">
                  <c:v>-0.32795099999999999</c:v>
                </c:pt>
                <c:pt idx="35103">
                  <c:v>-0.32728600000000002</c:v>
                </c:pt>
                <c:pt idx="35104">
                  <c:v>-0.32669300000000001</c:v>
                </c:pt>
                <c:pt idx="35105">
                  <c:v>-0.32621600000000001</c:v>
                </c:pt>
                <c:pt idx="35106">
                  <c:v>-0.32556600000000002</c:v>
                </c:pt>
                <c:pt idx="35107">
                  <c:v>-0.32490000000000002</c:v>
                </c:pt>
                <c:pt idx="35108">
                  <c:v>-0.324235</c:v>
                </c:pt>
                <c:pt idx="35109">
                  <c:v>-0.32348199999999999</c:v>
                </c:pt>
                <c:pt idx="35110">
                  <c:v>-0.322826</c:v>
                </c:pt>
                <c:pt idx="35111">
                  <c:v>-0.32217899999999999</c:v>
                </c:pt>
                <c:pt idx="35112">
                  <c:v>-0.32133800000000001</c:v>
                </c:pt>
                <c:pt idx="35113">
                  <c:v>-0.32040299999999999</c:v>
                </c:pt>
                <c:pt idx="35114">
                  <c:v>-0.31956800000000002</c:v>
                </c:pt>
                <c:pt idx="35115">
                  <c:v>-0.31866499999999998</c:v>
                </c:pt>
                <c:pt idx="35116">
                  <c:v>-0.31777899999999998</c:v>
                </c:pt>
                <c:pt idx="35117">
                  <c:v>-0.31672899999999998</c:v>
                </c:pt>
                <c:pt idx="35118">
                  <c:v>-0.31566899999999998</c:v>
                </c:pt>
                <c:pt idx="35119">
                  <c:v>-0.31451200000000001</c:v>
                </c:pt>
                <c:pt idx="35120">
                  <c:v>-0.31349700000000003</c:v>
                </c:pt>
                <c:pt idx="35121">
                  <c:v>-0.31239600000000001</c:v>
                </c:pt>
                <c:pt idx="35122">
                  <c:v>-0.31129800000000002</c:v>
                </c:pt>
                <c:pt idx="35123">
                  <c:v>-0.31011699999999998</c:v>
                </c:pt>
                <c:pt idx="35124">
                  <c:v>-0.30875000000000002</c:v>
                </c:pt>
                <c:pt idx="35125">
                  <c:v>-0.30759999999999998</c:v>
                </c:pt>
                <c:pt idx="35126">
                  <c:v>-0.30632500000000001</c:v>
                </c:pt>
                <c:pt idx="35127">
                  <c:v>-0.30522100000000002</c:v>
                </c:pt>
                <c:pt idx="35128">
                  <c:v>-0.30385899999999999</c:v>
                </c:pt>
                <c:pt idx="35129">
                  <c:v>-0.30253200000000002</c:v>
                </c:pt>
                <c:pt idx="35130">
                  <c:v>-0.30114099999999999</c:v>
                </c:pt>
                <c:pt idx="35131">
                  <c:v>-0.29968800000000001</c:v>
                </c:pt>
                <c:pt idx="35132">
                  <c:v>-0.29844399999999999</c:v>
                </c:pt>
                <c:pt idx="35133">
                  <c:v>-0.29705199999999998</c:v>
                </c:pt>
                <c:pt idx="35134">
                  <c:v>-0.29555100000000001</c:v>
                </c:pt>
                <c:pt idx="35135">
                  <c:v>-0.29403200000000002</c:v>
                </c:pt>
                <c:pt idx="35136">
                  <c:v>-0.29241899999999998</c:v>
                </c:pt>
                <c:pt idx="35137">
                  <c:v>-0.29102099999999997</c:v>
                </c:pt>
                <c:pt idx="35138">
                  <c:v>-0.28966700000000001</c:v>
                </c:pt>
                <c:pt idx="35139">
                  <c:v>-0.28798200000000002</c:v>
                </c:pt>
                <c:pt idx="35140">
                  <c:v>-0.28628599999999998</c:v>
                </c:pt>
                <c:pt idx="35141">
                  <c:v>-0.28462900000000002</c:v>
                </c:pt>
                <c:pt idx="35142">
                  <c:v>-0.283109</c:v>
                </c:pt>
                <c:pt idx="35143">
                  <c:v>-0.28142800000000001</c:v>
                </c:pt>
                <c:pt idx="35144">
                  <c:v>-0.27985500000000002</c:v>
                </c:pt>
                <c:pt idx="35145">
                  <c:v>-0.27807199999999999</c:v>
                </c:pt>
                <c:pt idx="35146">
                  <c:v>-0.27629900000000002</c:v>
                </c:pt>
                <c:pt idx="35147">
                  <c:v>-0.27457500000000001</c:v>
                </c:pt>
                <c:pt idx="35148">
                  <c:v>-0.27307799999999999</c:v>
                </c:pt>
                <c:pt idx="35149">
                  <c:v>-0.27139799999999997</c:v>
                </c:pt>
                <c:pt idx="35150">
                  <c:v>-0.26968300000000001</c:v>
                </c:pt>
                <c:pt idx="35151">
                  <c:v>-0.26786900000000002</c:v>
                </c:pt>
                <c:pt idx="35152">
                  <c:v>-0.26624500000000001</c:v>
                </c:pt>
                <c:pt idx="35153">
                  <c:v>-0.26438299999999998</c:v>
                </c:pt>
                <c:pt idx="35154">
                  <c:v>-0.26289200000000001</c:v>
                </c:pt>
                <c:pt idx="35155">
                  <c:v>-0.26098199999999999</c:v>
                </c:pt>
                <c:pt idx="35156">
                  <c:v>-0.25905600000000001</c:v>
                </c:pt>
                <c:pt idx="35157">
                  <c:v>-0.25728099999999998</c:v>
                </c:pt>
                <c:pt idx="35158">
                  <c:v>-0.25545899999999999</c:v>
                </c:pt>
                <c:pt idx="35159">
                  <c:v>-0.25371100000000002</c:v>
                </c:pt>
                <c:pt idx="35160">
                  <c:v>-0.25194800000000001</c:v>
                </c:pt>
                <c:pt idx="35161">
                  <c:v>-0.25008399999999997</c:v>
                </c:pt>
                <c:pt idx="35162">
                  <c:v>-0.24826599999999999</c:v>
                </c:pt>
                <c:pt idx="35163">
                  <c:v>-0.24628900000000001</c:v>
                </c:pt>
                <c:pt idx="35164">
                  <c:v>-0.24457000000000001</c:v>
                </c:pt>
                <c:pt idx="35165">
                  <c:v>-0.242645</c:v>
                </c:pt>
                <c:pt idx="35166">
                  <c:v>-0.24071300000000001</c:v>
                </c:pt>
                <c:pt idx="35167">
                  <c:v>-0.238677</c:v>
                </c:pt>
                <c:pt idx="35168">
                  <c:v>-0.23689499999999999</c:v>
                </c:pt>
                <c:pt idx="35169">
                  <c:v>-0.23486000000000001</c:v>
                </c:pt>
                <c:pt idx="35170">
                  <c:v>-0.23305300000000001</c:v>
                </c:pt>
                <c:pt idx="35171">
                  <c:v>-0.23113500000000001</c:v>
                </c:pt>
                <c:pt idx="35172">
                  <c:v>-0.22933400000000001</c:v>
                </c:pt>
                <c:pt idx="35173">
                  <c:v>-0.22725200000000001</c:v>
                </c:pt>
                <c:pt idx="35174">
                  <c:v>-0.22540099999999999</c:v>
                </c:pt>
                <c:pt idx="35175">
                  <c:v>-0.22370300000000001</c:v>
                </c:pt>
                <c:pt idx="35176">
                  <c:v>-0.22168399999999999</c:v>
                </c:pt>
                <c:pt idx="35177">
                  <c:v>-0.219948</c:v>
                </c:pt>
                <c:pt idx="35178">
                  <c:v>-0.217948</c:v>
                </c:pt>
                <c:pt idx="35179">
                  <c:v>-0.216303</c:v>
                </c:pt>
                <c:pt idx="35180">
                  <c:v>-0.214252</c:v>
                </c:pt>
                <c:pt idx="35181">
                  <c:v>-0.21241299999999999</c:v>
                </c:pt>
                <c:pt idx="35182">
                  <c:v>-0.21065800000000001</c:v>
                </c:pt>
                <c:pt idx="35183">
                  <c:v>-0.208597</c:v>
                </c:pt>
                <c:pt idx="35184">
                  <c:v>-0.20669699999999999</c:v>
                </c:pt>
                <c:pt idx="35185">
                  <c:v>-0.20474000000000001</c:v>
                </c:pt>
                <c:pt idx="35186">
                  <c:v>-0.20277899999999999</c:v>
                </c:pt>
                <c:pt idx="35187">
                  <c:v>-0.201067</c:v>
                </c:pt>
                <c:pt idx="35188">
                  <c:v>-0.19897899999999999</c:v>
                </c:pt>
                <c:pt idx="35189">
                  <c:v>-0.1971</c:v>
                </c:pt>
                <c:pt idx="35190">
                  <c:v>-0.194995</c:v>
                </c:pt>
                <c:pt idx="35191">
                  <c:v>-0.193023</c:v>
                </c:pt>
                <c:pt idx="35192">
                  <c:v>-0.19128999999999999</c:v>
                </c:pt>
                <c:pt idx="35193">
                  <c:v>-0.18925700000000001</c:v>
                </c:pt>
                <c:pt idx="35194">
                  <c:v>-0.18735099999999999</c:v>
                </c:pt>
                <c:pt idx="35195">
                  <c:v>-0.18535399999999999</c:v>
                </c:pt>
                <c:pt idx="35196">
                  <c:v>-0.18330299999999999</c:v>
                </c:pt>
                <c:pt idx="35197">
                  <c:v>-0.18135699999999999</c:v>
                </c:pt>
                <c:pt idx="35198">
                  <c:v>-0.179592</c:v>
                </c:pt>
                <c:pt idx="35199">
                  <c:v>-0.17749400000000001</c:v>
                </c:pt>
                <c:pt idx="35200">
                  <c:v>-0.175568</c:v>
                </c:pt>
                <c:pt idx="35201">
                  <c:v>-0.173515</c:v>
                </c:pt>
                <c:pt idx="35202">
                  <c:v>-0.17160400000000001</c:v>
                </c:pt>
                <c:pt idx="35203">
                  <c:v>-0.16966100000000001</c:v>
                </c:pt>
                <c:pt idx="35204">
                  <c:v>-0.16764399999999999</c:v>
                </c:pt>
                <c:pt idx="35205">
                  <c:v>-0.16556199999999999</c:v>
                </c:pt>
                <c:pt idx="35206">
                  <c:v>-0.163519</c:v>
                </c:pt>
                <c:pt idx="35207">
                  <c:v>-0.161525</c:v>
                </c:pt>
                <c:pt idx="35208">
                  <c:v>-0.15965199999999999</c:v>
                </c:pt>
                <c:pt idx="35209">
                  <c:v>-0.15753400000000001</c:v>
                </c:pt>
                <c:pt idx="35210">
                  <c:v>-0.15537400000000001</c:v>
                </c:pt>
                <c:pt idx="35211">
                  <c:v>-0.153558</c:v>
                </c:pt>
                <c:pt idx="35212">
                  <c:v>-0.151425</c:v>
                </c:pt>
                <c:pt idx="35213">
                  <c:v>-0.14944199999999999</c:v>
                </c:pt>
                <c:pt idx="35214">
                  <c:v>-0.14744399999999999</c:v>
                </c:pt>
                <c:pt idx="35215">
                  <c:v>-0.14543800000000001</c:v>
                </c:pt>
                <c:pt idx="35216">
                  <c:v>-0.143368</c:v>
                </c:pt>
                <c:pt idx="35217">
                  <c:v>-0.14124800000000001</c:v>
                </c:pt>
                <c:pt idx="35218">
                  <c:v>-0.13930699999999999</c:v>
                </c:pt>
                <c:pt idx="35219">
                  <c:v>-0.137098</c:v>
                </c:pt>
                <c:pt idx="35220">
                  <c:v>-0.135156</c:v>
                </c:pt>
                <c:pt idx="35221">
                  <c:v>-0.13297999999999999</c:v>
                </c:pt>
                <c:pt idx="35222">
                  <c:v>-0.13084399999999999</c:v>
                </c:pt>
                <c:pt idx="35223">
                  <c:v>-0.12864400000000001</c:v>
                </c:pt>
                <c:pt idx="35224">
                  <c:v>-0.12635299999999999</c:v>
                </c:pt>
                <c:pt idx="35225">
                  <c:v>-0.1244</c:v>
                </c:pt>
                <c:pt idx="35226">
                  <c:v>-0.122059</c:v>
                </c:pt>
                <c:pt idx="35227">
                  <c:v>-0.11992999999999999</c:v>
                </c:pt>
                <c:pt idx="35228">
                  <c:v>-0.117645</c:v>
                </c:pt>
                <c:pt idx="35229">
                  <c:v>-0.115536</c:v>
                </c:pt>
                <c:pt idx="35230">
                  <c:v>-0.1134</c:v>
                </c:pt>
                <c:pt idx="35231">
                  <c:v>-0.11119999999999999</c:v>
                </c:pt>
                <c:pt idx="35232">
                  <c:v>-0.108971</c:v>
                </c:pt>
                <c:pt idx="35233">
                  <c:v>-0.106687</c:v>
                </c:pt>
                <c:pt idx="35234">
                  <c:v>-0.10451199999999999</c:v>
                </c:pt>
                <c:pt idx="35235">
                  <c:v>-0.10229100000000001</c:v>
                </c:pt>
                <c:pt idx="35236">
                  <c:v>-0.10004</c:v>
                </c:pt>
                <c:pt idx="35237">
                  <c:v>-9.7822099999999995E-2</c:v>
                </c:pt>
                <c:pt idx="35238">
                  <c:v>-9.5596200000000006E-2</c:v>
                </c:pt>
                <c:pt idx="35239">
                  <c:v>-9.3425599999999998E-2</c:v>
                </c:pt>
                <c:pt idx="35240">
                  <c:v>-9.0968400000000005E-2</c:v>
                </c:pt>
                <c:pt idx="35241">
                  <c:v>-8.8843000000000005E-2</c:v>
                </c:pt>
                <c:pt idx="35242">
                  <c:v>-8.6678199999999997E-2</c:v>
                </c:pt>
                <c:pt idx="35243">
                  <c:v>-8.4334800000000001E-2</c:v>
                </c:pt>
                <c:pt idx="35244">
                  <c:v>-8.2064399999999996E-2</c:v>
                </c:pt>
                <c:pt idx="35245">
                  <c:v>-7.9632099999999997E-2</c:v>
                </c:pt>
                <c:pt idx="35246">
                  <c:v>-7.75314E-2</c:v>
                </c:pt>
                <c:pt idx="35247">
                  <c:v>-7.5364200000000006E-2</c:v>
                </c:pt>
                <c:pt idx="35248">
                  <c:v>-7.2935399999999997E-2</c:v>
                </c:pt>
                <c:pt idx="35249">
                  <c:v>-7.0674100000000004E-2</c:v>
                </c:pt>
                <c:pt idx="35250">
                  <c:v>-6.8263599999999994E-2</c:v>
                </c:pt>
                <c:pt idx="35251">
                  <c:v>-6.5969600000000003E-2</c:v>
                </c:pt>
                <c:pt idx="35252">
                  <c:v>-6.3774899999999995E-2</c:v>
                </c:pt>
                <c:pt idx="35253">
                  <c:v>-6.1422999999999998E-2</c:v>
                </c:pt>
                <c:pt idx="35254">
                  <c:v>-5.8900500000000001E-2</c:v>
                </c:pt>
                <c:pt idx="35255">
                  <c:v>-5.6621600000000001E-2</c:v>
                </c:pt>
                <c:pt idx="35256">
                  <c:v>-5.4165600000000001E-2</c:v>
                </c:pt>
                <c:pt idx="35257">
                  <c:v>-5.1895400000000001E-2</c:v>
                </c:pt>
                <c:pt idx="35258">
                  <c:v>-4.9494799999999999E-2</c:v>
                </c:pt>
                <c:pt idx="35259">
                  <c:v>-4.7125E-2</c:v>
                </c:pt>
                <c:pt idx="35260">
                  <c:v>-4.4818400000000001E-2</c:v>
                </c:pt>
                <c:pt idx="35261">
                  <c:v>-4.2281399999999997E-2</c:v>
                </c:pt>
                <c:pt idx="35262">
                  <c:v>-4.0079099999999999E-2</c:v>
                </c:pt>
                <c:pt idx="35263">
                  <c:v>-3.7754999999999997E-2</c:v>
                </c:pt>
                <c:pt idx="35264">
                  <c:v>-3.5394500000000002E-2</c:v>
                </c:pt>
                <c:pt idx="35265">
                  <c:v>-3.3054E-2</c:v>
                </c:pt>
                <c:pt idx="35266">
                  <c:v>-3.0651100000000001E-2</c:v>
                </c:pt>
                <c:pt idx="35267">
                  <c:v>-2.8454900000000002E-2</c:v>
                </c:pt>
                <c:pt idx="35268">
                  <c:v>-2.61617E-2</c:v>
                </c:pt>
                <c:pt idx="35269">
                  <c:v>-2.3786000000000002E-2</c:v>
                </c:pt>
                <c:pt idx="35270">
                  <c:v>-2.1523500000000001E-2</c:v>
                </c:pt>
                <c:pt idx="35271">
                  <c:v>-1.9222E-2</c:v>
                </c:pt>
                <c:pt idx="35272">
                  <c:v>-1.6844100000000001E-2</c:v>
                </c:pt>
                <c:pt idx="35273">
                  <c:v>-1.46036E-2</c:v>
                </c:pt>
                <c:pt idx="35274">
                  <c:v>-1.2275100000000001E-2</c:v>
                </c:pt>
                <c:pt idx="35275">
                  <c:v>-1.02293E-2</c:v>
                </c:pt>
                <c:pt idx="35276">
                  <c:v>-7.6817200000000004E-3</c:v>
                </c:pt>
                <c:pt idx="35277">
                  <c:v>-5.50447E-3</c:v>
                </c:pt>
                <c:pt idx="35278">
                  <c:v>-3.0617299999999999E-3</c:v>
                </c:pt>
                <c:pt idx="35279">
                  <c:v>-9.5392700000000003E-4</c:v>
                </c:pt>
                <c:pt idx="35280">
                  <c:v>1.4760699999999999E-3</c:v>
                </c:pt>
                <c:pt idx="35281">
                  <c:v>3.7341599999999998E-3</c:v>
                </c:pt>
                <c:pt idx="35282">
                  <c:v>5.9880599999999999E-3</c:v>
                </c:pt>
                <c:pt idx="35283">
                  <c:v>8.2428099999999997E-3</c:v>
                </c:pt>
                <c:pt idx="35284">
                  <c:v>1.0542299999999999E-2</c:v>
                </c:pt>
                <c:pt idx="35285">
                  <c:v>1.2853E-2</c:v>
                </c:pt>
                <c:pt idx="35286">
                  <c:v>1.50799E-2</c:v>
                </c:pt>
                <c:pt idx="35287">
                  <c:v>1.7181700000000001E-2</c:v>
                </c:pt>
                <c:pt idx="35288">
                  <c:v>1.9589100000000002E-2</c:v>
                </c:pt>
                <c:pt idx="35289">
                  <c:v>2.18029E-2</c:v>
                </c:pt>
                <c:pt idx="35290">
                  <c:v>2.40609E-2</c:v>
                </c:pt>
                <c:pt idx="35291">
                  <c:v>2.6128599999999998E-2</c:v>
                </c:pt>
                <c:pt idx="35292">
                  <c:v>2.84132E-2</c:v>
                </c:pt>
                <c:pt idx="35293">
                  <c:v>3.0679399999999999E-2</c:v>
                </c:pt>
                <c:pt idx="35294">
                  <c:v>3.28624E-2</c:v>
                </c:pt>
                <c:pt idx="35295">
                  <c:v>3.49188E-2</c:v>
                </c:pt>
                <c:pt idx="35296">
                  <c:v>3.72585E-2</c:v>
                </c:pt>
                <c:pt idx="35297">
                  <c:v>3.9225000000000003E-2</c:v>
                </c:pt>
                <c:pt idx="35298">
                  <c:v>4.12895E-2</c:v>
                </c:pt>
                <c:pt idx="35299">
                  <c:v>4.3500700000000003E-2</c:v>
                </c:pt>
                <c:pt idx="35300">
                  <c:v>4.5619100000000003E-2</c:v>
                </c:pt>
                <c:pt idx="35301">
                  <c:v>4.7778500000000002E-2</c:v>
                </c:pt>
                <c:pt idx="35302">
                  <c:v>4.9788499999999999E-2</c:v>
                </c:pt>
                <c:pt idx="35303">
                  <c:v>5.1943099999999999E-2</c:v>
                </c:pt>
                <c:pt idx="35304">
                  <c:v>5.4095699999999997E-2</c:v>
                </c:pt>
                <c:pt idx="35305">
                  <c:v>5.61959E-2</c:v>
                </c:pt>
                <c:pt idx="35306">
                  <c:v>5.8310000000000001E-2</c:v>
                </c:pt>
                <c:pt idx="35307">
                  <c:v>6.0383199999999998E-2</c:v>
                </c:pt>
                <c:pt idx="35308">
                  <c:v>6.24346E-2</c:v>
                </c:pt>
                <c:pt idx="35309">
                  <c:v>6.447E-2</c:v>
                </c:pt>
                <c:pt idx="35310">
                  <c:v>6.6479200000000002E-2</c:v>
                </c:pt>
                <c:pt idx="35311">
                  <c:v>6.8464499999999998E-2</c:v>
                </c:pt>
                <c:pt idx="35312">
                  <c:v>7.0502300000000004E-2</c:v>
                </c:pt>
                <c:pt idx="35313">
                  <c:v>7.2371500000000005E-2</c:v>
                </c:pt>
                <c:pt idx="35314">
                  <c:v>7.4493500000000004E-2</c:v>
                </c:pt>
                <c:pt idx="35315">
                  <c:v>7.6304700000000003E-2</c:v>
                </c:pt>
                <c:pt idx="35316">
                  <c:v>7.8327599999999997E-2</c:v>
                </c:pt>
                <c:pt idx="35317">
                  <c:v>8.0317100000000002E-2</c:v>
                </c:pt>
                <c:pt idx="35318">
                  <c:v>8.2227499999999995E-2</c:v>
                </c:pt>
                <c:pt idx="35319">
                  <c:v>8.4138699999999997E-2</c:v>
                </c:pt>
                <c:pt idx="35320">
                  <c:v>8.59515E-2</c:v>
                </c:pt>
                <c:pt idx="35321">
                  <c:v>8.7776599999999996E-2</c:v>
                </c:pt>
                <c:pt idx="35322">
                  <c:v>8.96005E-2</c:v>
                </c:pt>
                <c:pt idx="35323">
                  <c:v>9.1539200000000001E-2</c:v>
                </c:pt>
                <c:pt idx="35324">
                  <c:v>9.3290100000000001E-2</c:v>
                </c:pt>
                <c:pt idx="35325">
                  <c:v>9.5094700000000004E-2</c:v>
                </c:pt>
                <c:pt idx="35326">
                  <c:v>9.6986000000000003E-2</c:v>
                </c:pt>
                <c:pt idx="35327">
                  <c:v>9.8727800000000004E-2</c:v>
                </c:pt>
                <c:pt idx="35328">
                  <c:v>0.10052899999999999</c:v>
                </c:pt>
                <c:pt idx="35329">
                  <c:v>0.102366</c:v>
                </c:pt>
                <c:pt idx="35330">
                  <c:v>0.103987</c:v>
                </c:pt>
                <c:pt idx="35331">
                  <c:v>0.10578</c:v>
                </c:pt>
                <c:pt idx="35332">
                  <c:v>0.10731300000000001</c:v>
                </c:pt>
                <c:pt idx="35333">
                  <c:v>0.109094</c:v>
                </c:pt>
                <c:pt idx="35334">
                  <c:v>0.110579</c:v>
                </c:pt>
                <c:pt idx="35335">
                  <c:v>0.112067</c:v>
                </c:pt>
                <c:pt idx="35336">
                  <c:v>0.113619</c:v>
                </c:pt>
                <c:pt idx="35337">
                  <c:v>0.115207</c:v>
                </c:pt>
                <c:pt idx="35338">
                  <c:v>0.11655600000000001</c:v>
                </c:pt>
                <c:pt idx="35339">
                  <c:v>0.11808299999999999</c:v>
                </c:pt>
                <c:pt idx="35340">
                  <c:v>0.119563</c:v>
                </c:pt>
                <c:pt idx="35341">
                  <c:v>0.121069</c:v>
                </c:pt>
                <c:pt idx="35342">
                  <c:v>0.122525</c:v>
                </c:pt>
                <c:pt idx="35343">
                  <c:v>0.123849</c:v>
                </c:pt>
                <c:pt idx="35344">
                  <c:v>0.12554899999999999</c:v>
                </c:pt>
                <c:pt idx="35345">
                  <c:v>0.126858</c:v>
                </c:pt>
                <c:pt idx="35346">
                  <c:v>0.12833600000000001</c:v>
                </c:pt>
                <c:pt idx="35347">
                  <c:v>0.12962699999999999</c:v>
                </c:pt>
                <c:pt idx="35348">
                  <c:v>0.13097200000000001</c:v>
                </c:pt>
                <c:pt idx="35349">
                  <c:v>0.132274</c:v>
                </c:pt>
                <c:pt idx="35350">
                  <c:v>0.13361200000000001</c:v>
                </c:pt>
                <c:pt idx="35351">
                  <c:v>0.134884</c:v>
                </c:pt>
                <c:pt idx="35352">
                  <c:v>0.136076</c:v>
                </c:pt>
                <c:pt idx="35353">
                  <c:v>0.13719200000000001</c:v>
                </c:pt>
                <c:pt idx="35354">
                  <c:v>0.13841300000000001</c:v>
                </c:pt>
                <c:pt idx="35355">
                  <c:v>0.13965</c:v>
                </c:pt>
                <c:pt idx="35356">
                  <c:v>0.140788</c:v>
                </c:pt>
                <c:pt idx="35357">
                  <c:v>0.14177699999999999</c:v>
                </c:pt>
                <c:pt idx="35358">
                  <c:v>0.14274500000000001</c:v>
                </c:pt>
                <c:pt idx="35359">
                  <c:v>0.14392199999999999</c:v>
                </c:pt>
                <c:pt idx="35360">
                  <c:v>0.14493700000000001</c:v>
                </c:pt>
                <c:pt idx="35361">
                  <c:v>0.14591799999999999</c:v>
                </c:pt>
                <c:pt idx="35362">
                  <c:v>0.14671699999999999</c:v>
                </c:pt>
                <c:pt idx="35363">
                  <c:v>0.14785899999999999</c:v>
                </c:pt>
                <c:pt idx="35364">
                  <c:v>0.148728</c:v>
                </c:pt>
                <c:pt idx="35365">
                  <c:v>0.149673</c:v>
                </c:pt>
                <c:pt idx="35366">
                  <c:v>0.15058199999999999</c:v>
                </c:pt>
                <c:pt idx="35367">
                  <c:v>0.15151100000000001</c:v>
                </c:pt>
                <c:pt idx="35368">
                  <c:v>0.152335</c:v>
                </c:pt>
                <c:pt idx="35369">
                  <c:v>0.153139</c:v>
                </c:pt>
                <c:pt idx="35370">
                  <c:v>0.154145</c:v>
                </c:pt>
                <c:pt idx="35371">
                  <c:v>0.15501599999999999</c:v>
                </c:pt>
                <c:pt idx="35372">
                  <c:v>0.155607</c:v>
                </c:pt>
                <c:pt idx="35373">
                  <c:v>0.15652099999999999</c:v>
                </c:pt>
                <c:pt idx="35374">
                  <c:v>0.15727099999999999</c:v>
                </c:pt>
                <c:pt idx="35375">
                  <c:v>0.15792900000000001</c:v>
                </c:pt>
                <c:pt idx="35376">
                  <c:v>0.15875400000000001</c:v>
                </c:pt>
                <c:pt idx="35377">
                  <c:v>0.15955</c:v>
                </c:pt>
                <c:pt idx="35378">
                  <c:v>0.16015099999999999</c:v>
                </c:pt>
                <c:pt idx="35379">
                  <c:v>0.160769</c:v>
                </c:pt>
                <c:pt idx="35380">
                  <c:v>0.1615</c:v>
                </c:pt>
                <c:pt idx="35381">
                  <c:v>0.16214600000000001</c:v>
                </c:pt>
                <c:pt idx="35382">
                  <c:v>0.16282199999999999</c:v>
                </c:pt>
                <c:pt idx="35383">
                  <c:v>0.16334599999999999</c:v>
                </c:pt>
                <c:pt idx="35384">
                  <c:v>0.16405</c:v>
                </c:pt>
                <c:pt idx="35385">
                  <c:v>0.16456999999999999</c:v>
                </c:pt>
                <c:pt idx="35386">
                  <c:v>0.16539499999999999</c:v>
                </c:pt>
                <c:pt idx="35387">
                  <c:v>0.165851</c:v>
                </c:pt>
                <c:pt idx="35388">
                  <c:v>0.16654099999999999</c:v>
                </c:pt>
                <c:pt idx="35389">
                  <c:v>0.16695699999999999</c:v>
                </c:pt>
                <c:pt idx="35390">
                  <c:v>0.167517</c:v>
                </c:pt>
                <c:pt idx="35391">
                  <c:v>0.168214</c:v>
                </c:pt>
                <c:pt idx="35392">
                  <c:v>0.16858500000000001</c:v>
                </c:pt>
                <c:pt idx="35393">
                  <c:v>0.16947899999999999</c:v>
                </c:pt>
                <c:pt idx="35394">
                  <c:v>0.169684</c:v>
                </c:pt>
                <c:pt idx="35395">
                  <c:v>0.170206</c:v>
                </c:pt>
                <c:pt idx="35396">
                  <c:v>0.17060600000000001</c:v>
                </c:pt>
                <c:pt idx="35397">
                  <c:v>0.17136599999999999</c:v>
                </c:pt>
                <c:pt idx="35398">
                  <c:v>0.17157600000000001</c:v>
                </c:pt>
                <c:pt idx="35399">
                  <c:v>0.17210700000000001</c:v>
                </c:pt>
                <c:pt idx="35400">
                  <c:v>0.17252400000000001</c:v>
                </c:pt>
                <c:pt idx="35401">
                  <c:v>0.17310300000000001</c:v>
                </c:pt>
                <c:pt idx="35402">
                  <c:v>0.173514</c:v>
                </c:pt>
                <c:pt idx="35403">
                  <c:v>0.17390700000000001</c:v>
                </c:pt>
                <c:pt idx="35404">
                  <c:v>0.17446600000000001</c:v>
                </c:pt>
                <c:pt idx="35405">
                  <c:v>0.17496200000000001</c:v>
                </c:pt>
                <c:pt idx="35406">
                  <c:v>0.17533599999999999</c:v>
                </c:pt>
                <c:pt idx="35407">
                  <c:v>0.175871</c:v>
                </c:pt>
                <c:pt idx="35408">
                  <c:v>0.17632500000000001</c:v>
                </c:pt>
                <c:pt idx="35409">
                  <c:v>0.176761</c:v>
                </c:pt>
                <c:pt idx="35410">
                  <c:v>0.177151</c:v>
                </c:pt>
                <c:pt idx="35411">
                  <c:v>0.177648</c:v>
                </c:pt>
                <c:pt idx="35412">
                  <c:v>0.178121</c:v>
                </c:pt>
                <c:pt idx="35413">
                  <c:v>0.17857999999999999</c:v>
                </c:pt>
                <c:pt idx="35414">
                  <c:v>0.17890700000000001</c:v>
                </c:pt>
                <c:pt idx="35415">
                  <c:v>0.17913699999999999</c:v>
                </c:pt>
                <c:pt idx="35416">
                  <c:v>0.17969499999999999</c:v>
                </c:pt>
                <c:pt idx="35417">
                  <c:v>0.179976</c:v>
                </c:pt>
                <c:pt idx="35418">
                  <c:v>0.18041599999999999</c:v>
                </c:pt>
                <c:pt idx="35419">
                  <c:v>0.180505</c:v>
                </c:pt>
                <c:pt idx="35420">
                  <c:v>0.181088</c:v>
                </c:pt>
                <c:pt idx="35421">
                  <c:v>0.181313</c:v>
                </c:pt>
                <c:pt idx="35422">
                  <c:v>0.18168300000000001</c:v>
                </c:pt>
                <c:pt idx="35423">
                  <c:v>0.18205499999999999</c:v>
                </c:pt>
                <c:pt idx="35424">
                  <c:v>0.18262600000000001</c:v>
                </c:pt>
                <c:pt idx="35425">
                  <c:v>0.18291499999999999</c:v>
                </c:pt>
                <c:pt idx="35426">
                  <c:v>0.18340899999999999</c:v>
                </c:pt>
                <c:pt idx="35427">
                  <c:v>0.18371299999999999</c:v>
                </c:pt>
                <c:pt idx="35428">
                  <c:v>0.18404000000000001</c:v>
                </c:pt>
                <c:pt idx="35429">
                  <c:v>0.18450900000000001</c:v>
                </c:pt>
                <c:pt idx="35430">
                  <c:v>0.184806</c:v>
                </c:pt>
                <c:pt idx="35431">
                  <c:v>0.185</c:v>
                </c:pt>
                <c:pt idx="35432">
                  <c:v>0.18536</c:v>
                </c:pt>
                <c:pt idx="35433">
                  <c:v>0.185721</c:v>
                </c:pt>
                <c:pt idx="35434">
                  <c:v>0.186031</c:v>
                </c:pt>
                <c:pt idx="35435">
                  <c:v>0.18615100000000001</c:v>
                </c:pt>
                <c:pt idx="35436">
                  <c:v>0.18648899999999999</c:v>
                </c:pt>
                <c:pt idx="35437">
                  <c:v>0.18682000000000001</c:v>
                </c:pt>
                <c:pt idx="35438">
                  <c:v>0.18700700000000001</c:v>
                </c:pt>
                <c:pt idx="35439">
                  <c:v>0.18726200000000001</c:v>
                </c:pt>
                <c:pt idx="35440">
                  <c:v>0.187558</c:v>
                </c:pt>
                <c:pt idx="35441">
                  <c:v>0.18765699999999999</c:v>
                </c:pt>
                <c:pt idx="35442">
                  <c:v>0.18779499999999999</c:v>
                </c:pt>
                <c:pt idx="35443">
                  <c:v>0.188135</c:v>
                </c:pt>
                <c:pt idx="35444">
                  <c:v>0.18829099999999999</c:v>
                </c:pt>
                <c:pt idx="35445">
                  <c:v>0.18846399999999999</c:v>
                </c:pt>
                <c:pt idx="35446">
                  <c:v>0.188692</c:v>
                </c:pt>
                <c:pt idx="35447">
                  <c:v>0.18892700000000001</c:v>
                </c:pt>
                <c:pt idx="35448">
                  <c:v>0.189054</c:v>
                </c:pt>
                <c:pt idx="35449">
                  <c:v>0.18922600000000001</c:v>
                </c:pt>
                <c:pt idx="35450">
                  <c:v>0.189503</c:v>
                </c:pt>
                <c:pt idx="35451">
                  <c:v>0.18958</c:v>
                </c:pt>
                <c:pt idx="35452">
                  <c:v>0.18950500000000001</c:v>
                </c:pt>
                <c:pt idx="35453">
                  <c:v>0.18978300000000001</c:v>
                </c:pt>
                <c:pt idx="35454">
                  <c:v>0.189723</c:v>
                </c:pt>
                <c:pt idx="35455">
                  <c:v>0.189718</c:v>
                </c:pt>
                <c:pt idx="35456">
                  <c:v>0.189692</c:v>
                </c:pt>
                <c:pt idx="35457">
                  <c:v>0.189752</c:v>
                </c:pt>
                <c:pt idx="35458">
                  <c:v>0.18970600000000001</c:v>
                </c:pt>
                <c:pt idx="35459">
                  <c:v>0.18962899999999999</c:v>
                </c:pt>
                <c:pt idx="35460">
                  <c:v>0.18953999999999999</c:v>
                </c:pt>
                <c:pt idx="35461">
                  <c:v>0.18959999999999999</c:v>
                </c:pt>
                <c:pt idx="35462">
                  <c:v>0.18950700000000001</c:v>
                </c:pt>
                <c:pt idx="35463">
                  <c:v>0.189439</c:v>
                </c:pt>
                <c:pt idx="35464">
                  <c:v>0.189357</c:v>
                </c:pt>
                <c:pt idx="35465">
                  <c:v>0.18918499999999999</c:v>
                </c:pt>
                <c:pt idx="35466">
                  <c:v>0.189192</c:v>
                </c:pt>
                <c:pt idx="35467">
                  <c:v>0.188945</c:v>
                </c:pt>
                <c:pt idx="35468">
                  <c:v>0.18875600000000001</c:v>
                </c:pt>
                <c:pt idx="35469">
                  <c:v>0.188696</c:v>
                </c:pt>
                <c:pt idx="35470">
                  <c:v>0.188468</c:v>
                </c:pt>
                <c:pt idx="35471">
                  <c:v>0.18823100000000001</c:v>
                </c:pt>
                <c:pt idx="35472">
                  <c:v>0.187746</c:v>
                </c:pt>
                <c:pt idx="35473">
                  <c:v>0.187524</c:v>
                </c:pt>
                <c:pt idx="35474">
                  <c:v>0.18726100000000001</c:v>
                </c:pt>
                <c:pt idx="35475">
                  <c:v>0.18696699999999999</c:v>
                </c:pt>
                <c:pt idx="35476">
                  <c:v>0.18651699999999999</c:v>
                </c:pt>
                <c:pt idx="35477">
                  <c:v>0.186031</c:v>
                </c:pt>
                <c:pt idx="35478">
                  <c:v>0.18576799999999999</c:v>
                </c:pt>
                <c:pt idx="35479">
                  <c:v>0.185138</c:v>
                </c:pt>
                <c:pt idx="35480">
                  <c:v>0.18487899999999999</c:v>
                </c:pt>
                <c:pt idx="35481">
                  <c:v>0.184306</c:v>
                </c:pt>
                <c:pt idx="35482">
                  <c:v>0.18365999999999999</c:v>
                </c:pt>
                <c:pt idx="35483">
                  <c:v>0.18323500000000001</c:v>
                </c:pt>
                <c:pt idx="35484">
                  <c:v>0.18256900000000001</c:v>
                </c:pt>
                <c:pt idx="35485">
                  <c:v>0.182225</c:v>
                </c:pt>
                <c:pt idx="35486">
                  <c:v>0.181614</c:v>
                </c:pt>
                <c:pt idx="35487">
                  <c:v>0.18093100000000001</c:v>
                </c:pt>
                <c:pt idx="35488">
                  <c:v>0.18020600000000001</c:v>
                </c:pt>
                <c:pt idx="35489">
                  <c:v>0.17947299999999999</c:v>
                </c:pt>
                <c:pt idx="35490">
                  <c:v>0.17899200000000001</c:v>
                </c:pt>
                <c:pt idx="35491">
                  <c:v>0.178009</c:v>
                </c:pt>
                <c:pt idx="35492">
                  <c:v>0.17725399999999999</c:v>
                </c:pt>
                <c:pt idx="35493">
                  <c:v>0.17652000000000001</c:v>
                </c:pt>
                <c:pt idx="35494">
                  <c:v>0.17565500000000001</c:v>
                </c:pt>
                <c:pt idx="35495">
                  <c:v>0.174572</c:v>
                </c:pt>
                <c:pt idx="35496">
                  <c:v>0.173901</c:v>
                </c:pt>
                <c:pt idx="35497">
                  <c:v>0.172934</c:v>
                </c:pt>
                <c:pt idx="35498">
                  <c:v>0.171963</c:v>
                </c:pt>
                <c:pt idx="35499">
                  <c:v>0.171045</c:v>
                </c:pt>
                <c:pt idx="35500">
                  <c:v>0.170069</c:v>
                </c:pt>
                <c:pt idx="35501">
                  <c:v>0.169017</c:v>
                </c:pt>
                <c:pt idx="35502">
                  <c:v>0.16806399999999999</c:v>
                </c:pt>
                <c:pt idx="35503">
                  <c:v>0.16689100000000001</c:v>
                </c:pt>
                <c:pt idx="35504">
                  <c:v>0.16572400000000001</c:v>
                </c:pt>
                <c:pt idx="35505">
                  <c:v>0.16461899999999999</c:v>
                </c:pt>
                <c:pt idx="35506">
                  <c:v>0.16340099999999999</c:v>
                </c:pt>
                <c:pt idx="35507">
                  <c:v>0.162187</c:v>
                </c:pt>
                <c:pt idx="35508">
                  <c:v>0.16092100000000001</c:v>
                </c:pt>
                <c:pt idx="35509">
                  <c:v>0.15940699999999999</c:v>
                </c:pt>
                <c:pt idx="35510">
                  <c:v>0.15839900000000001</c:v>
                </c:pt>
                <c:pt idx="35511">
                  <c:v>0.156808</c:v>
                </c:pt>
                <c:pt idx="35512">
                  <c:v>0.15554499999999999</c:v>
                </c:pt>
                <c:pt idx="35513">
                  <c:v>0.15418899999999999</c:v>
                </c:pt>
                <c:pt idx="35514">
                  <c:v>0.152694</c:v>
                </c:pt>
                <c:pt idx="35515">
                  <c:v>0.15131700000000001</c:v>
                </c:pt>
                <c:pt idx="35516">
                  <c:v>0.14966499999999999</c:v>
                </c:pt>
                <c:pt idx="35517">
                  <c:v>0.14852399999999999</c:v>
                </c:pt>
                <c:pt idx="35518">
                  <c:v>0.14689099999999999</c:v>
                </c:pt>
                <c:pt idx="35519">
                  <c:v>0.14537900000000001</c:v>
                </c:pt>
                <c:pt idx="35520">
                  <c:v>0.14388200000000001</c:v>
                </c:pt>
                <c:pt idx="35521">
                  <c:v>0.14236599999999999</c:v>
                </c:pt>
                <c:pt idx="35522">
                  <c:v>0.14078099999999999</c:v>
                </c:pt>
                <c:pt idx="35523">
                  <c:v>0.13922799999999999</c:v>
                </c:pt>
                <c:pt idx="35524">
                  <c:v>0.13762199999999999</c:v>
                </c:pt>
                <c:pt idx="35525">
                  <c:v>0.13578599999999999</c:v>
                </c:pt>
                <c:pt idx="35526">
                  <c:v>0.13436699999999999</c:v>
                </c:pt>
                <c:pt idx="35527">
                  <c:v>0.132498</c:v>
                </c:pt>
                <c:pt idx="35528">
                  <c:v>0.130689</c:v>
                </c:pt>
                <c:pt idx="35529">
                  <c:v>0.12901699999999999</c:v>
                </c:pt>
                <c:pt idx="35530">
                  <c:v>0.12732599999999999</c:v>
                </c:pt>
                <c:pt idx="35531">
                  <c:v>0.125474</c:v>
                </c:pt>
                <c:pt idx="35532">
                  <c:v>0.12356399999999999</c:v>
                </c:pt>
                <c:pt idx="35533">
                  <c:v>0.12188400000000001</c:v>
                </c:pt>
                <c:pt idx="35534">
                  <c:v>0.120049</c:v>
                </c:pt>
                <c:pt idx="35535">
                  <c:v>0.118116</c:v>
                </c:pt>
                <c:pt idx="35536">
                  <c:v>0.116106</c:v>
                </c:pt>
                <c:pt idx="35537">
                  <c:v>0.11429300000000001</c:v>
                </c:pt>
                <c:pt idx="35538">
                  <c:v>0.112457</c:v>
                </c:pt>
                <c:pt idx="35539">
                  <c:v>0.11032599999999999</c:v>
                </c:pt>
                <c:pt idx="35540">
                  <c:v>0.108691</c:v>
                </c:pt>
                <c:pt idx="35541">
                  <c:v>0.106735</c:v>
                </c:pt>
                <c:pt idx="35542">
                  <c:v>0.104752</c:v>
                </c:pt>
                <c:pt idx="35543">
                  <c:v>0.10306999999999999</c:v>
                </c:pt>
                <c:pt idx="35544">
                  <c:v>0.100948</c:v>
                </c:pt>
                <c:pt idx="35545">
                  <c:v>9.9467600000000003E-2</c:v>
                </c:pt>
                <c:pt idx="35546">
                  <c:v>9.7333199999999995E-2</c:v>
                </c:pt>
                <c:pt idx="35547">
                  <c:v>9.5340999999999995E-2</c:v>
                </c:pt>
                <c:pt idx="35548">
                  <c:v>9.3460600000000005E-2</c:v>
                </c:pt>
                <c:pt idx="35549">
                  <c:v>9.1482900000000006E-2</c:v>
                </c:pt>
                <c:pt idx="35550">
                  <c:v>8.9772500000000005E-2</c:v>
                </c:pt>
                <c:pt idx="35551">
                  <c:v>8.7480199999999994E-2</c:v>
                </c:pt>
                <c:pt idx="35552">
                  <c:v>8.5585400000000006E-2</c:v>
                </c:pt>
                <c:pt idx="35553">
                  <c:v>8.3657499999999996E-2</c:v>
                </c:pt>
                <c:pt idx="35554">
                  <c:v>8.1780800000000001E-2</c:v>
                </c:pt>
                <c:pt idx="35555">
                  <c:v>7.9677799999999993E-2</c:v>
                </c:pt>
                <c:pt idx="35556">
                  <c:v>7.7861299999999994E-2</c:v>
                </c:pt>
                <c:pt idx="35557">
                  <c:v>7.5839500000000004E-2</c:v>
                </c:pt>
                <c:pt idx="35558">
                  <c:v>7.3940199999999998E-2</c:v>
                </c:pt>
                <c:pt idx="35559">
                  <c:v>7.2059799999999993E-2</c:v>
                </c:pt>
                <c:pt idx="35560">
                  <c:v>7.0096000000000006E-2</c:v>
                </c:pt>
                <c:pt idx="35561">
                  <c:v>6.8168500000000007E-2</c:v>
                </c:pt>
                <c:pt idx="35562">
                  <c:v>6.6218200000000005E-2</c:v>
                </c:pt>
                <c:pt idx="35563">
                  <c:v>6.4299999999999996E-2</c:v>
                </c:pt>
                <c:pt idx="35564">
                  <c:v>6.2434000000000003E-2</c:v>
                </c:pt>
                <c:pt idx="35565">
                  <c:v>6.0623200000000002E-2</c:v>
                </c:pt>
                <c:pt idx="35566">
                  <c:v>5.8769599999999998E-2</c:v>
                </c:pt>
                <c:pt idx="35567">
                  <c:v>5.6821400000000001E-2</c:v>
                </c:pt>
                <c:pt idx="35568">
                  <c:v>5.5185100000000001E-2</c:v>
                </c:pt>
                <c:pt idx="35569">
                  <c:v>5.3065000000000001E-2</c:v>
                </c:pt>
                <c:pt idx="35570">
                  <c:v>5.1525700000000001E-2</c:v>
                </c:pt>
                <c:pt idx="35571">
                  <c:v>4.94343E-2</c:v>
                </c:pt>
                <c:pt idx="35572">
                  <c:v>4.7639300000000002E-2</c:v>
                </c:pt>
                <c:pt idx="35573">
                  <c:v>4.5853900000000003E-2</c:v>
                </c:pt>
                <c:pt idx="35574">
                  <c:v>4.3764299999999999E-2</c:v>
                </c:pt>
                <c:pt idx="35575">
                  <c:v>4.2196299999999999E-2</c:v>
                </c:pt>
                <c:pt idx="35576">
                  <c:v>4.0209399999999999E-2</c:v>
                </c:pt>
                <c:pt idx="35577">
                  <c:v>3.8648399999999999E-2</c:v>
                </c:pt>
                <c:pt idx="35578">
                  <c:v>3.67771E-2</c:v>
                </c:pt>
                <c:pt idx="35579">
                  <c:v>3.5101899999999998E-2</c:v>
                </c:pt>
                <c:pt idx="35580">
                  <c:v>3.3447299999999999E-2</c:v>
                </c:pt>
                <c:pt idx="35581">
                  <c:v>3.1720699999999998E-2</c:v>
                </c:pt>
                <c:pt idx="35582">
                  <c:v>3.0196400000000002E-2</c:v>
                </c:pt>
                <c:pt idx="35583">
                  <c:v>2.86533E-2</c:v>
                </c:pt>
                <c:pt idx="35584">
                  <c:v>2.70852E-2</c:v>
                </c:pt>
                <c:pt idx="35585">
                  <c:v>2.5475600000000001E-2</c:v>
                </c:pt>
                <c:pt idx="35586">
                  <c:v>2.4024799999999999E-2</c:v>
                </c:pt>
                <c:pt idx="35587">
                  <c:v>2.2327199999999998E-2</c:v>
                </c:pt>
                <c:pt idx="35588">
                  <c:v>2.0777299999999999E-2</c:v>
                </c:pt>
                <c:pt idx="35589">
                  <c:v>1.9316E-2</c:v>
                </c:pt>
                <c:pt idx="35590">
                  <c:v>1.7756899999999999E-2</c:v>
                </c:pt>
                <c:pt idx="35591">
                  <c:v>1.6235599999999999E-2</c:v>
                </c:pt>
                <c:pt idx="35592">
                  <c:v>1.4556100000000001E-2</c:v>
                </c:pt>
                <c:pt idx="35593">
                  <c:v>1.33235E-2</c:v>
                </c:pt>
                <c:pt idx="35594">
                  <c:v>1.1847699999999999E-2</c:v>
                </c:pt>
                <c:pt idx="35595">
                  <c:v>1.05659E-2</c:v>
                </c:pt>
                <c:pt idx="35596">
                  <c:v>9.0459000000000008E-3</c:v>
                </c:pt>
                <c:pt idx="35597">
                  <c:v>7.8001800000000003E-3</c:v>
                </c:pt>
                <c:pt idx="35598">
                  <c:v>6.6683899999999997E-3</c:v>
                </c:pt>
                <c:pt idx="35599">
                  <c:v>5.2838599999999996E-3</c:v>
                </c:pt>
                <c:pt idx="35600">
                  <c:v>4.1749300000000003E-3</c:v>
                </c:pt>
                <c:pt idx="35601">
                  <c:v>2.79568E-3</c:v>
                </c:pt>
                <c:pt idx="35602">
                  <c:v>1.84895E-3</c:v>
                </c:pt>
                <c:pt idx="35603">
                  <c:v>6.9036900000000003E-4</c:v>
                </c:pt>
                <c:pt idx="35604">
                  <c:v>-4.11161E-4</c:v>
                </c:pt>
                <c:pt idx="35605">
                  <c:v>-1.3767199999999999E-3</c:v>
                </c:pt>
                <c:pt idx="35606">
                  <c:v>-2.5291100000000002E-3</c:v>
                </c:pt>
                <c:pt idx="35607">
                  <c:v>-3.5448200000000002E-3</c:v>
                </c:pt>
                <c:pt idx="35608">
                  <c:v>-4.5642299999999998E-3</c:v>
                </c:pt>
                <c:pt idx="35609">
                  <c:v>-5.38821E-3</c:v>
                </c:pt>
                <c:pt idx="35610">
                  <c:v>-6.34762E-3</c:v>
                </c:pt>
                <c:pt idx="35611">
                  <c:v>-7.4588900000000001E-3</c:v>
                </c:pt>
                <c:pt idx="35612">
                  <c:v>-8.2869599999999995E-3</c:v>
                </c:pt>
                <c:pt idx="35613">
                  <c:v>-9.3096499999999992E-3</c:v>
                </c:pt>
                <c:pt idx="35614">
                  <c:v>-1.0021800000000001E-2</c:v>
                </c:pt>
                <c:pt idx="35615">
                  <c:v>-1.09706E-2</c:v>
                </c:pt>
                <c:pt idx="35616">
                  <c:v>-1.1727599999999999E-2</c:v>
                </c:pt>
                <c:pt idx="35617">
                  <c:v>-1.2605699999999999E-2</c:v>
                </c:pt>
                <c:pt idx="35618">
                  <c:v>-1.33048E-2</c:v>
                </c:pt>
                <c:pt idx="35619">
                  <c:v>-1.39136E-2</c:v>
                </c:pt>
                <c:pt idx="35620">
                  <c:v>-1.47081E-2</c:v>
                </c:pt>
                <c:pt idx="35621">
                  <c:v>-1.51783E-2</c:v>
                </c:pt>
                <c:pt idx="35622">
                  <c:v>-1.5824000000000001E-2</c:v>
                </c:pt>
                <c:pt idx="35623">
                  <c:v>-1.6536499999999999E-2</c:v>
                </c:pt>
                <c:pt idx="35624">
                  <c:v>-1.6865700000000001E-2</c:v>
                </c:pt>
                <c:pt idx="35625">
                  <c:v>-1.7612900000000001E-2</c:v>
                </c:pt>
                <c:pt idx="35626">
                  <c:v>-1.7767100000000001E-2</c:v>
                </c:pt>
                <c:pt idx="35627">
                  <c:v>-1.8317900000000002E-2</c:v>
                </c:pt>
                <c:pt idx="35628">
                  <c:v>-1.8718200000000001E-2</c:v>
                </c:pt>
                <c:pt idx="35629">
                  <c:v>-1.9285500000000001E-2</c:v>
                </c:pt>
                <c:pt idx="35630">
                  <c:v>-1.95222E-2</c:v>
                </c:pt>
                <c:pt idx="35631">
                  <c:v>-2.00065E-2</c:v>
                </c:pt>
                <c:pt idx="35632">
                  <c:v>-2.0445000000000001E-2</c:v>
                </c:pt>
                <c:pt idx="35633">
                  <c:v>-2.07046E-2</c:v>
                </c:pt>
                <c:pt idx="35634">
                  <c:v>-2.12123E-2</c:v>
                </c:pt>
                <c:pt idx="35635">
                  <c:v>-2.1578400000000001E-2</c:v>
                </c:pt>
                <c:pt idx="35636">
                  <c:v>-2.2024599999999998E-2</c:v>
                </c:pt>
                <c:pt idx="35637">
                  <c:v>-2.2017100000000001E-2</c:v>
                </c:pt>
                <c:pt idx="35638">
                  <c:v>-2.2478600000000001E-2</c:v>
                </c:pt>
                <c:pt idx="35639">
                  <c:v>-2.2802900000000001E-2</c:v>
                </c:pt>
                <c:pt idx="35640">
                  <c:v>-2.3065100000000002E-2</c:v>
                </c:pt>
                <c:pt idx="35641">
                  <c:v>-2.3421399999999998E-2</c:v>
                </c:pt>
                <c:pt idx="35642">
                  <c:v>-2.3512700000000001E-2</c:v>
                </c:pt>
                <c:pt idx="35643">
                  <c:v>-2.3973700000000001E-2</c:v>
                </c:pt>
                <c:pt idx="35644">
                  <c:v>-2.4049500000000001E-2</c:v>
                </c:pt>
                <c:pt idx="35645">
                  <c:v>-2.44312E-2</c:v>
                </c:pt>
                <c:pt idx="35646">
                  <c:v>-2.46124E-2</c:v>
                </c:pt>
                <c:pt idx="35647">
                  <c:v>-2.4777799999999999E-2</c:v>
                </c:pt>
                <c:pt idx="35648">
                  <c:v>-2.5129700000000001E-2</c:v>
                </c:pt>
                <c:pt idx="35649">
                  <c:v>-2.5254599999999999E-2</c:v>
                </c:pt>
                <c:pt idx="35650">
                  <c:v>-2.5406999999999999E-2</c:v>
                </c:pt>
                <c:pt idx="35651">
                  <c:v>-2.5568899999999999E-2</c:v>
                </c:pt>
                <c:pt idx="35652">
                  <c:v>-2.58087E-2</c:v>
                </c:pt>
                <c:pt idx="35653">
                  <c:v>-2.6015E-2</c:v>
                </c:pt>
                <c:pt idx="35654">
                  <c:v>-2.6105699999999999E-2</c:v>
                </c:pt>
                <c:pt idx="35655">
                  <c:v>-2.65039E-2</c:v>
                </c:pt>
                <c:pt idx="35656">
                  <c:v>-2.6561000000000001E-2</c:v>
                </c:pt>
                <c:pt idx="35657">
                  <c:v>-2.67891E-2</c:v>
                </c:pt>
                <c:pt idx="35658">
                  <c:v>-2.70297E-2</c:v>
                </c:pt>
                <c:pt idx="35659">
                  <c:v>-2.7326699999999999E-2</c:v>
                </c:pt>
                <c:pt idx="35660">
                  <c:v>-2.7514400000000001E-2</c:v>
                </c:pt>
                <c:pt idx="35661">
                  <c:v>-2.7609100000000001E-2</c:v>
                </c:pt>
                <c:pt idx="35662">
                  <c:v>-2.7981499999999999E-2</c:v>
                </c:pt>
                <c:pt idx="35663">
                  <c:v>-2.8233500000000002E-2</c:v>
                </c:pt>
                <c:pt idx="35664">
                  <c:v>-2.8411200000000001E-2</c:v>
                </c:pt>
                <c:pt idx="35665">
                  <c:v>-2.8641199999999999E-2</c:v>
                </c:pt>
                <c:pt idx="35666">
                  <c:v>-2.8814099999999999E-2</c:v>
                </c:pt>
                <c:pt idx="35667">
                  <c:v>-2.91124E-2</c:v>
                </c:pt>
                <c:pt idx="35668">
                  <c:v>-2.9454999999999999E-2</c:v>
                </c:pt>
                <c:pt idx="35669">
                  <c:v>-2.9530299999999999E-2</c:v>
                </c:pt>
                <c:pt idx="35670">
                  <c:v>-2.9738500000000001E-2</c:v>
                </c:pt>
                <c:pt idx="35671">
                  <c:v>-3.0041200000000001E-2</c:v>
                </c:pt>
                <c:pt idx="35672">
                  <c:v>-3.02895E-2</c:v>
                </c:pt>
                <c:pt idx="35673">
                  <c:v>-3.05005E-2</c:v>
                </c:pt>
                <c:pt idx="35674">
                  <c:v>-3.0817299999999999E-2</c:v>
                </c:pt>
                <c:pt idx="35675">
                  <c:v>-3.0961300000000001E-2</c:v>
                </c:pt>
                <c:pt idx="35676">
                  <c:v>-3.1334800000000003E-2</c:v>
                </c:pt>
                <c:pt idx="35677">
                  <c:v>-3.1466899999999999E-2</c:v>
                </c:pt>
                <c:pt idx="35678">
                  <c:v>-3.1892700000000003E-2</c:v>
                </c:pt>
                <c:pt idx="35679">
                  <c:v>-3.2205999999999999E-2</c:v>
                </c:pt>
                <c:pt idx="35680">
                  <c:v>-3.2574899999999997E-2</c:v>
                </c:pt>
                <c:pt idx="35681">
                  <c:v>-3.2712499999999999E-2</c:v>
                </c:pt>
                <c:pt idx="35682">
                  <c:v>-3.3019100000000003E-2</c:v>
                </c:pt>
                <c:pt idx="35683">
                  <c:v>-3.35108E-2</c:v>
                </c:pt>
                <c:pt idx="35684">
                  <c:v>-3.3682400000000001E-2</c:v>
                </c:pt>
                <c:pt idx="35685">
                  <c:v>-3.4121600000000002E-2</c:v>
                </c:pt>
                <c:pt idx="35686">
                  <c:v>-3.4364499999999999E-2</c:v>
                </c:pt>
                <c:pt idx="35687">
                  <c:v>-3.4748899999999999E-2</c:v>
                </c:pt>
                <c:pt idx="35688">
                  <c:v>-3.5101899999999998E-2</c:v>
                </c:pt>
                <c:pt idx="35689">
                  <c:v>-3.54241E-2</c:v>
                </c:pt>
                <c:pt idx="35690">
                  <c:v>-3.5696400000000003E-2</c:v>
                </c:pt>
                <c:pt idx="35691">
                  <c:v>-3.5914399999999999E-2</c:v>
                </c:pt>
                <c:pt idx="35692">
                  <c:v>-3.6295500000000001E-2</c:v>
                </c:pt>
                <c:pt idx="35693">
                  <c:v>-3.6614399999999998E-2</c:v>
                </c:pt>
                <c:pt idx="35694">
                  <c:v>-3.6901099999999999E-2</c:v>
                </c:pt>
                <c:pt idx="35695">
                  <c:v>-3.7270999999999999E-2</c:v>
                </c:pt>
                <c:pt idx="35696">
                  <c:v>-3.7574200000000002E-2</c:v>
                </c:pt>
                <c:pt idx="35697">
                  <c:v>-3.7929499999999998E-2</c:v>
                </c:pt>
                <c:pt idx="35698">
                  <c:v>-3.8386700000000003E-2</c:v>
                </c:pt>
                <c:pt idx="35699">
                  <c:v>-3.8788799999999998E-2</c:v>
                </c:pt>
                <c:pt idx="35700">
                  <c:v>-3.9162000000000002E-2</c:v>
                </c:pt>
                <c:pt idx="35701">
                  <c:v>-3.9475200000000002E-2</c:v>
                </c:pt>
                <c:pt idx="35702">
                  <c:v>-3.9853100000000002E-2</c:v>
                </c:pt>
                <c:pt idx="35703">
                  <c:v>-4.0077599999999998E-2</c:v>
                </c:pt>
                <c:pt idx="35704">
                  <c:v>-4.03506E-2</c:v>
                </c:pt>
                <c:pt idx="35705">
                  <c:v>-4.05943E-2</c:v>
                </c:pt>
                <c:pt idx="35706">
                  <c:v>-4.0958799999999997E-2</c:v>
                </c:pt>
                <c:pt idx="35707">
                  <c:v>-4.1157100000000002E-2</c:v>
                </c:pt>
                <c:pt idx="35708">
                  <c:v>-4.1559499999999999E-2</c:v>
                </c:pt>
                <c:pt idx="35709">
                  <c:v>-4.1795100000000002E-2</c:v>
                </c:pt>
                <c:pt idx="35710">
                  <c:v>-4.2071799999999999E-2</c:v>
                </c:pt>
                <c:pt idx="35711">
                  <c:v>-4.2437700000000002E-2</c:v>
                </c:pt>
                <c:pt idx="35712">
                  <c:v>-4.2693700000000001E-2</c:v>
                </c:pt>
                <c:pt idx="35713">
                  <c:v>-4.3165799999999997E-2</c:v>
                </c:pt>
                <c:pt idx="35714">
                  <c:v>-4.3372300000000003E-2</c:v>
                </c:pt>
                <c:pt idx="35715">
                  <c:v>-4.37759E-2</c:v>
                </c:pt>
                <c:pt idx="35716">
                  <c:v>-4.4002600000000003E-2</c:v>
                </c:pt>
                <c:pt idx="35717">
                  <c:v>-4.4341199999999997E-2</c:v>
                </c:pt>
                <c:pt idx="35718">
                  <c:v>-4.46106E-2</c:v>
                </c:pt>
                <c:pt idx="35719">
                  <c:v>-4.4961000000000001E-2</c:v>
                </c:pt>
                <c:pt idx="35720">
                  <c:v>-4.53649E-2</c:v>
                </c:pt>
                <c:pt idx="35721">
                  <c:v>-4.5617600000000001E-2</c:v>
                </c:pt>
                <c:pt idx="35722">
                  <c:v>-4.5911E-2</c:v>
                </c:pt>
                <c:pt idx="35723">
                  <c:v>-4.6228900000000003E-2</c:v>
                </c:pt>
                <c:pt idx="35724">
                  <c:v>-4.6570500000000001E-2</c:v>
                </c:pt>
                <c:pt idx="35725">
                  <c:v>-4.6741499999999998E-2</c:v>
                </c:pt>
                <c:pt idx="35726">
                  <c:v>-4.7117100000000002E-2</c:v>
                </c:pt>
                <c:pt idx="35727">
                  <c:v>-4.7220100000000001E-2</c:v>
                </c:pt>
                <c:pt idx="35728">
                  <c:v>-4.7548E-2</c:v>
                </c:pt>
                <c:pt idx="35729">
                  <c:v>-4.7824699999999998E-2</c:v>
                </c:pt>
                <c:pt idx="35730">
                  <c:v>-4.7857700000000003E-2</c:v>
                </c:pt>
                <c:pt idx="35731">
                  <c:v>-4.8100999999999998E-2</c:v>
                </c:pt>
                <c:pt idx="35732">
                  <c:v>-4.8206600000000002E-2</c:v>
                </c:pt>
                <c:pt idx="35733">
                  <c:v>-4.8204700000000003E-2</c:v>
                </c:pt>
                <c:pt idx="35734">
                  <c:v>-4.8607200000000003E-2</c:v>
                </c:pt>
                <c:pt idx="35735">
                  <c:v>-4.8581899999999997E-2</c:v>
                </c:pt>
                <c:pt idx="35736">
                  <c:v>-4.8778799999999997E-2</c:v>
                </c:pt>
                <c:pt idx="35737">
                  <c:v>-4.8784399999999999E-2</c:v>
                </c:pt>
                <c:pt idx="35738">
                  <c:v>-4.9040800000000002E-2</c:v>
                </c:pt>
                <c:pt idx="35739">
                  <c:v>-4.9150399999999997E-2</c:v>
                </c:pt>
                <c:pt idx="35740">
                  <c:v>-4.9302199999999997E-2</c:v>
                </c:pt>
                <c:pt idx="35741">
                  <c:v>-4.9403799999999998E-2</c:v>
                </c:pt>
                <c:pt idx="35742">
                  <c:v>-4.9419400000000002E-2</c:v>
                </c:pt>
                <c:pt idx="35743">
                  <c:v>-4.9528799999999998E-2</c:v>
                </c:pt>
                <c:pt idx="35744">
                  <c:v>-4.9610700000000001E-2</c:v>
                </c:pt>
                <c:pt idx="35745">
                  <c:v>-4.9517400000000003E-2</c:v>
                </c:pt>
                <c:pt idx="35746">
                  <c:v>-4.9574199999999999E-2</c:v>
                </c:pt>
                <c:pt idx="35747">
                  <c:v>-4.9425400000000001E-2</c:v>
                </c:pt>
                <c:pt idx="35748">
                  <c:v>-4.9554300000000003E-2</c:v>
                </c:pt>
                <c:pt idx="35749">
                  <c:v>-4.9379899999999997E-2</c:v>
                </c:pt>
                <c:pt idx="35750">
                  <c:v>-4.9380399999999998E-2</c:v>
                </c:pt>
                <c:pt idx="35751">
                  <c:v>-4.9223299999999998E-2</c:v>
                </c:pt>
                <c:pt idx="35752">
                  <c:v>-4.9019199999999999E-2</c:v>
                </c:pt>
                <c:pt idx="35753">
                  <c:v>-4.8848599999999999E-2</c:v>
                </c:pt>
                <c:pt idx="35754">
                  <c:v>-4.8456899999999997E-2</c:v>
                </c:pt>
                <c:pt idx="35755">
                  <c:v>-4.8266700000000003E-2</c:v>
                </c:pt>
                <c:pt idx="35756">
                  <c:v>-4.8089300000000001E-2</c:v>
                </c:pt>
                <c:pt idx="35757">
                  <c:v>-4.7647200000000001E-2</c:v>
                </c:pt>
                <c:pt idx="35758">
                  <c:v>-4.7111699999999999E-2</c:v>
                </c:pt>
                <c:pt idx="35759">
                  <c:v>-4.6979899999999998E-2</c:v>
                </c:pt>
                <c:pt idx="35760">
                  <c:v>-4.6580099999999999E-2</c:v>
                </c:pt>
                <c:pt idx="35761">
                  <c:v>-4.6218700000000001E-2</c:v>
                </c:pt>
                <c:pt idx="35762">
                  <c:v>-4.5804200000000003E-2</c:v>
                </c:pt>
                <c:pt idx="35763">
                  <c:v>-4.5430999999999999E-2</c:v>
                </c:pt>
                <c:pt idx="35764">
                  <c:v>-4.49991E-2</c:v>
                </c:pt>
                <c:pt idx="35765">
                  <c:v>-4.4514600000000001E-2</c:v>
                </c:pt>
                <c:pt idx="35766">
                  <c:v>-4.4032099999999998E-2</c:v>
                </c:pt>
                <c:pt idx="35767">
                  <c:v>-4.3430299999999998E-2</c:v>
                </c:pt>
                <c:pt idx="35768">
                  <c:v>-4.3039800000000003E-2</c:v>
                </c:pt>
                <c:pt idx="35769">
                  <c:v>-4.2578499999999998E-2</c:v>
                </c:pt>
                <c:pt idx="35770">
                  <c:v>-4.1935E-2</c:v>
                </c:pt>
                <c:pt idx="35771">
                  <c:v>-4.1308999999999998E-2</c:v>
                </c:pt>
                <c:pt idx="35772">
                  <c:v>-4.0720300000000001E-2</c:v>
                </c:pt>
                <c:pt idx="35773">
                  <c:v>-4.0212900000000003E-2</c:v>
                </c:pt>
                <c:pt idx="35774">
                  <c:v>-3.9611399999999998E-2</c:v>
                </c:pt>
                <c:pt idx="35775">
                  <c:v>-3.8626399999999998E-2</c:v>
                </c:pt>
                <c:pt idx="35776">
                  <c:v>-3.8114200000000001E-2</c:v>
                </c:pt>
                <c:pt idx="35777">
                  <c:v>-3.7499400000000002E-2</c:v>
                </c:pt>
                <c:pt idx="35778">
                  <c:v>-3.6583999999999998E-2</c:v>
                </c:pt>
                <c:pt idx="35779">
                  <c:v>-3.59458E-2</c:v>
                </c:pt>
                <c:pt idx="35780">
                  <c:v>-3.5193799999999997E-2</c:v>
                </c:pt>
                <c:pt idx="35781">
                  <c:v>-3.4311899999999999E-2</c:v>
                </c:pt>
                <c:pt idx="35782">
                  <c:v>-3.356E-2</c:v>
                </c:pt>
                <c:pt idx="35783">
                  <c:v>-3.2802999999999999E-2</c:v>
                </c:pt>
                <c:pt idx="35784">
                  <c:v>-3.2214399999999997E-2</c:v>
                </c:pt>
                <c:pt idx="35785">
                  <c:v>-3.1270699999999998E-2</c:v>
                </c:pt>
                <c:pt idx="35786">
                  <c:v>-3.0418799999999999E-2</c:v>
                </c:pt>
                <c:pt idx="35787">
                  <c:v>-2.9653700000000002E-2</c:v>
                </c:pt>
                <c:pt idx="35788">
                  <c:v>-2.8947199999999999E-2</c:v>
                </c:pt>
                <c:pt idx="35789">
                  <c:v>-2.8202700000000001E-2</c:v>
                </c:pt>
                <c:pt idx="35790">
                  <c:v>-2.72471E-2</c:v>
                </c:pt>
                <c:pt idx="35791">
                  <c:v>-2.6469800000000002E-2</c:v>
                </c:pt>
                <c:pt idx="35792">
                  <c:v>-2.57767E-2</c:v>
                </c:pt>
                <c:pt idx="35793">
                  <c:v>-2.4936199999999999E-2</c:v>
                </c:pt>
                <c:pt idx="35794">
                  <c:v>-2.4132600000000001E-2</c:v>
                </c:pt>
                <c:pt idx="35795">
                  <c:v>-2.3263200000000001E-2</c:v>
                </c:pt>
                <c:pt idx="35796">
                  <c:v>-2.2672399999999999E-2</c:v>
                </c:pt>
                <c:pt idx="35797">
                  <c:v>-2.1752000000000001E-2</c:v>
                </c:pt>
                <c:pt idx="35798">
                  <c:v>-2.0961500000000001E-2</c:v>
                </c:pt>
                <c:pt idx="35799">
                  <c:v>-2.01315E-2</c:v>
                </c:pt>
                <c:pt idx="35800">
                  <c:v>-1.9569300000000001E-2</c:v>
                </c:pt>
                <c:pt idx="35801">
                  <c:v>-1.8715699999999998E-2</c:v>
                </c:pt>
                <c:pt idx="35802">
                  <c:v>-1.7946500000000001E-2</c:v>
                </c:pt>
                <c:pt idx="35803">
                  <c:v>-1.7188999999999999E-2</c:v>
                </c:pt>
                <c:pt idx="35804">
                  <c:v>-1.6622100000000001E-2</c:v>
                </c:pt>
                <c:pt idx="35805">
                  <c:v>-1.5810399999999999E-2</c:v>
                </c:pt>
                <c:pt idx="35806">
                  <c:v>-1.51637E-2</c:v>
                </c:pt>
                <c:pt idx="35807">
                  <c:v>-1.4613299999999999E-2</c:v>
                </c:pt>
                <c:pt idx="35808">
                  <c:v>-1.3801300000000001E-2</c:v>
                </c:pt>
                <c:pt idx="35809">
                  <c:v>-1.3179E-2</c:v>
                </c:pt>
                <c:pt idx="35810">
                  <c:v>-1.2599900000000001E-2</c:v>
                </c:pt>
                <c:pt idx="35811">
                  <c:v>-1.21072E-2</c:v>
                </c:pt>
                <c:pt idx="35812">
                  <c:v>-1.15332E-2</c:v>
                </c:pt>
                <c:pt idx="35813">
                  <c:v>-1.10334E-2</c:v>
                </c:pt>
                <c:pt idx="35814">
                  <c:v>-1.03987E-2</c:v>
                </c:pt>
                <c:pt idx="35815">
                  <c:v>-9.9652899999999999E-3</c:v>
                </c:pt>
                <c:pt idx="35816">
                  <c:v>-9.5058499999999997E-3</c:v>
                </c:pt>
                <c:pt idx="35817">
                  <c:v>-8.9743800000000006E-3</c:v>
                </c:pt>
                <c:pt idx="35818">
                  <c:v>-8.4894800000000006E-3</c:v>
                </c:pt>
                <c:pt idx="35819">
                  <c:v>-8.1223700000000003E-3</c:v>
                </c:pt>
                <c:pt idx="35820">
                  <c:v>-7.6281600000000001E-3</c:v>
                </c:pt>
                <c:pt idx="35821">
                  <c:v>-7.3001799999999999E-3</c:v>
                </c:pt>
                <c:pt idx="35822">
                  <c:v>-6.9066400000000003E-3</c:v>
                </c:pt>
                <c:pt idx="35823">
                  <c:v>-6.5841199999999997E-3</c:v>
                </c:pt>
                <c:pt idx="35824">
                  <c:v>-6.31432E-3</c:v>
                </c:pt>
                <c:pt idx="35825">
                  <c:v>-5.9170300000000002E-3</c:v>
                </c:pt>
                <c:pt idx="35826">
                  <c:v>-5.7757099999999999E-3</c:v>
                </c:pt>
                <c:pt idx="35827">
                  <c:v>-5.5002200000000001E-3</c:v>
                </c:pt>
                <c:pt idx="35828">
                  <c:v>-5.50462E-3</c:v>
                </c:pt>
                <c:pt idx="35829">
                  <c:v>-5.2340199999999998E-3</c:v>
                </c:pt>
                <c:pt idx="35830">
                  <c:v>-5.1147600000000003E-3</c:v>
                </c:pt>
                <c:pt idx="35831">
                  <c:v>-5.0572200000000003E-3</c:v>
                </c:pt>
                <c:pt idx="35832">
                  <c:v>-4.9973999999999999E-3</c:v>
                </c:pt>
                <c:pt idx="35833">
                  <c:v>-5.0431499999999997E-3</c:v>
                </c:pt>
                <c:pt idx="35834">
                  <c:v>-5.0742900000000004E-3</c:v>
                </c:pt>
                <c:pt idx="35835">
                  <c:v>-5.1252499999999996E-3</c:v>
                </c:pt>
                <c:pt idx="35836">
                  <c:v>-5.2262999999999997E-3</c:v>
                </c:pt>
                <c:pt idx="35837">
                  <c:v>-5.0784899999999997E-3</c:v>
                </c:pt>
                <c:pt idx="35838">
                  <c:v>-5.2893200000000001E-3</c:v>
                </c:pt>
                <c:pt idx="35839">
                  <c:v>-5.4441799999999999E-3</c:v>
                </c:pt>
                <c:pt idx="35840">
                  <c:v>-5.5934299999999999E-3</c:v>
                </c:pt>
                <c:pt idx="35841">
                  <c:v>-5.8049900000000003E-3</c:v>
                </c:pt>
                <c:pt idx="35842">
                  <c:v>-6.0679100000000001E-3</c:v>
                </c:pt>
                <c:pt idx="35843">
                  <c:v>-6.1886900000000002E-3</c:v>
                </c:pt>
                <c:pt idx="35844">
                  <c:v>-6.7508300000000002E-3</c:v>
                </c:pt>
                <c:pt idx="35845">
                  <c:v>-6.9167999999999999E-3</c:v>
                </c:pt>
                <c:pt idx="35846">
                  <c:v>-7.4301599999999999E-3</c:v>
                </c:pt>
                <c:pt idx="35847">
                  <c:v>-7.8760500000000008E-3</c:v>
                </c:pt>
                <c:pt idx="35848">
                  <c:v>-8.2767599999999993E-3</c:v>
                </c:pt>
                <c:pt idx="35849">
                  <c:v>-8.9650300000000006E-3</c:v>
                </c:pt>
                <c:pt idx="35850">
                  <c:v>-9.4847899999999999E-3</c:v>
                </c:pt>
                <c:pt idx="35851">
                  <c:v>-1.01054E-2</c:v>
                </c:pt>
                <c:pt idx="35852">
                  <c:v>-1.0551E-2</c:v>
                </c:pt>
                <c:pt idx="35853">
                  <c:v>-1.1338900000000001E-2</c:v>
                </c:pt>
                <c:pt idx="35854">
                  <c:v>-1.1990900000000001E-2</c:v>
                </c:pt>
                <c:pt idx="35855">
                  <c:v>-1.27662E-2</c:v>
                </c:pt>
                <c:pt idx="35856">
                  <c:v>-1.3576100000000001E-2</c:v>
                </c:pt>
                <c:pt idx="35857">
                  <c:v>-1.4218099999999999E-2</c:v>
                </c:pt>
                <c:pt idx="35858">
                  <c:v>-1.5004999999999999E-2</c:v>
                </c:pt>
                <c:pt idx="35859">
                  <c:v>-1.58125E-2</c:v>
                </c:pt>
                <c:pt idx="35860">
                  <c:v>-1.6671999999999999E-2</c:v>
                </c:pt>
                <c:pt idx="35861">
                  <c:v>-1.77223E-2</c:v>
                </c:pt>
                <c:pt idx="35862">
                  <c:v>-1.8586999999999999E-2</c:v>
                </c:pt>
                <c:pt idx="35863">
                  <c:v>-1.96197E-2</c:v>
                </c:pt>
                <c:pt idx="35864">
                  <c:v>-2.0639500000000002E-2</c:v>
                </c:pt>
                <c:pt idx="35865">
                  <c:v>-2.1762500000000001E-2</c:v>
                </c:pt>
                <c:pt idx="35866">
                  <c:v>-2.3060199999999999E-2</c:v>
                </c:pt>
                <c:pt idx="35867">
                  <c:v>-2.4234800000000001E-2</c:v>
                </c:pt>
                <c:pt idx="35868">
                  <c:v>-2.5390699999999999E-2</c:v>
                </c:pt>
                <c:pt idx="35869">
                  <c:v>-2.6657199999999999E-2</c:v>
                </c:pt>
                <c:pt idx="35870">
                  <c:v>-2.8034099999999999E-2</c:v>
                </c:pt>
                <c:pt idx="35871">
                  <c:v>-2.9561799999999999E-2</c:v>
                </c:pt>
                <c:pt idx="35872">
                  <c:v>-3.09327E-2</c:v>
                </c:pt>
                <c:pt idx="35873">
                  <c:v>-3.23453E-2</c:v>
                </c:pt>
                <c:pt idx="35874">
                  <c:v>-3.37258E-2</c:v>
                </c:pt>
                <c:pt idx="35875">
                  <c:v>-3.5345599999999998E-2</c:v>
                </c:pt>
                <c:pt idx="35876">
                  <c:v>-3.6674100000000001E-2</c:v>
                </c:pt>
                <c:pt idx="35877">
                  <c:v>-3.8298100000000002E-2</c:v>
                </c:pt>
                <c:pt idx="35878">
                  <c:v>-3.98243E-2</c:v>
                </c:pt>
                <c:pt idx="35879">
                  <c:v>-4.1220800000000002E-2</c:v>
                </c:pt>
                <c:pt idx="35880">
                  <c:v>-4.2892899999999998E-2</c:v>
                </c:pt>
                <c:pt idx="35881">
                  <c:v>-4.4233399999999999E-2</c:v>
                </c:pt>
                <c:pt idx="35882">
                  <c:v>-4.6164499999999997E-2</c:v>
                </c:pt>
                <c:pt idx="35883">
                  <c:v>-4.77741E-2</c:v>
                </c:pt>
                <c:pt idx="35884">
                  <c:v>-4.94758E-2</c:v>
                </c:pt>
                <c:pt idx="35885">
                  <c:v>-5.0969399999999998E-2</c:v>
                </c:pt>
                <c:pt idx="35886">
                  <c:v>-5.2932300000000002E-2</c:v>
                </c:pt>
                <c:pt idx="35887">
                  <c:v>-5.46052E-2</c:v>
                </c:pt>
                <c:pt idx="35888">
                  <c:v>-5.6453900000000001E-2</c:v>
                </c:pt>
                <c:pt idx="35889">
                  <c:v>-5.8251900000000002E-2</c:v>
                </c:pt>
                <c:pt idx="35890">
                  <c:v>-6.0060200000000001E-2</c:v>
                </c:pt>
                <c:pt idx="35891">
                  <c:v>-6.1888199999999997E-2</c:v>
                </c:pt>
                <c:pt idx="35892">
                  <c:v>-6.3499600000000003E-2</c:v>
                </c:pt>
                <c:pt idx="35893">
                  <c:v>-6.5497E-2</c:v>
                </c:pt>
                <c:pt idx="35894">
                  <c:v>-6.7219799999999996E-2</c:v>
                </c:pt>
                <c:pt idx="35895">
                  <c:v>-6.8973999999999994E-2</c:v>
                </c:pt>
                <c:pt idx="35896">
                  <c:v>-7.0915000000000006E-2</c:v>
                </c:pt>
                <c:pt idx="35897">
                  <c:v>-7.2642300000000007E-2</c:v>
                </c:pt>
                <c:pt idx="35898">
                  <c:v>-7.4427400000000005E-2</c:v>
                </c:pt>
                <c:pt idx="35899">
                  <c:v>-7.6271000000000005E-2</c:v>
                </c:pt>
                <c:pt idx="35900">
                  <c:v>-7.8162800000000004E-2</c:v>
                </c:pt>
                <c:pt idx="35901">
                  <c:v>-7.9903199999999994E-2</c:v>
                </c:pt>
                <c:pt idx="35902">
                  <c:v>-8.1584500000000004E-2</c:v>
                </c:pt>
                <c:pt idx="35903">
                  <c:v>-8.3317799999999997E-2</c:v>
                </c:pt>
                <c:pt idx="35904">
                  <c:v>-8.5164100000000006E-2</c:v>
                </c:pt>
                <c:pt idx="35905">
                  <c:v>-8.6933300000000005E-2</c:v>
                </c:pt>
                <c:pt idx="35906">
                  <c:v>-8.8522400000000001E-2</c:v>
                </c:pt>
                <c:pt idx="35907">
                  <c:v>-9.0351200000000007E-2</c:v>
                </c:pt>
                <c:pt idx="35908">
                  <c:v>-9.1875700000000005E-2</c:v>
                </c:pt>
                <c:pt idx="35909">
                  <c:v>-9.3612000000000001E-2</c:v>
                </c:pt>
                <c:pt idx="35910">
                  <c:v>-9.5252900000000001E-2</c:v>
                </c:pt>
                <c:pt idx="35911">
                  <c:v>-9.7003599999999995E-2</c:v>
                </c:pt>
                <c:pt idx="35912">
                  <c:v>-9.8631800000000006E-2</c:v>
                </c:pt>
                <c:pt idx="35913">
                  <c:v>-0.100218</c:v>
                </c:pt>
                <c:pt idx="35914">
                  <c:v>-0.10188899999999999</c:v>
                </c:pt>
                <c:pt idx="35915">
                  <c:v>-0.103299</c:v>
                </c:pt>
                <c:pt idx="35916">
                  <c:v>-0.10492600000000001</c:v>
                </c:pt>
                <c:pt idx="35917">
                  <c:v>-0.10645499999999999</c:v>
                </c:pt>
                <c:pt idx="35918">
                  <c:v>-0.10782799999999999</c:v>
                </c:pt>
                <c:pt idx="35919">
                  <c:v>-0.109067</c:v>
                </c:pt>
                <c:pt idx="35920">
                  <c:v>-0.110444</c:v>
                </c:pt>
                <c:pt idx="35921">
                  <c:v>-0.111933</c:v>
                </c:pt>
                <c:pt idx="35922">
                  <c:v>-0.113135</c:v>
                </c:pt>
                <c:pt idx="35923">
                  <c:v>-0.114186</c:v>
                </c:pt>
                <c:pt idx="35924">
                  <c:v>-0.115398</c:v>
                </c:pt>
                <c:pt idx="35925">
                  <c:v>-0.116451</c:v>
                </c:pt>
                <c:pt idx="35926">
                  <c:v>-0.117686</c:v>
                </c:pt>
                <c:pt idx="35927">
                  <c:v>-0.118682</c:v>
                </c:pt>
                <c:pt idx="35928">
                  <c:v>-0.119807</c:v>
                </c:pt>
                <c:pt idx="35929">
                  <c:v>-0.120599</c:v>
                </c:pt>
                <c:pt idx="35930">
                  <c:v>-0.121571</c:v>
                </c:pt>
                <c:pt idx="35931">
                  <c:v>-0.12255199999999999</c:v>
                </c:pt>
                <c:pt idx="35932">
                  <c:v>-0.123571</c:v>
                </c:pt>
                <c:pt idx="35933">
                  <c:v>-0.12439</c:v>
                </c:pt>
                <c:pt idx="35934">
                  <c:v>-0.12512699999999999</c:v>
                </c:pt>
                <c:pt idx="35935">
                  <c:v>-0.12581800000000001</c:v>
                </c:pt>
                <c:pt idx="35936">
                  <c:v>-0.12651899999999999</c:v>
                </c:pt>
                <c:pt idx="35937">
                  <c:v>-0.127218</c:v>
                </c:pt>
                <c:pt idx="35938">
                  <c:v>-0.12778800000000001</c:v>
                </c:pt>
                <c:pt idx="35939">
                  <c:v>-0.128326</c:v>
                </c:pt>
                <c:pt idx="35940">
                  <c:v>-0.12879499999999999</c:v>
                </c:pt>
                <c:pt idx="35941">
                  <c:v>-0.129251</c:v>
                </c:pt>
                <c:pt idx="35942">
                  <c:v>-0.129631</c:v>
                </c:pt>
                <c:pt idx="35943">
                  <c:v>-0.129917</c:v>
                </c:pt>
                <c:pt idx="35944">
                  <c:v>-0.13022500000000001</c:v>
                </c:pt>
                <c:pt idx="35945">
                  <c:v>-0.13048599999999999</c:v>
                </c:pt>
                <c:pt idx="35946">
                  <c:v>-0.13067799999999999</c:v>
                </c:pt>
                <c:pt idx="35947">
                  <c:v>-0.13083</c:v>
                </c:pt>
                <c:pt idx="35948">
                  <c:v>-0.13081999999999999</c:v>
                </c:pt>
                <c:pt idx="35949">
                  <c:v>-0.13109999999999999</c:v>
                </c:pt>
                <c:pt idx="35950">
                  <c:v>-0.13103899999999999</c:v>
                </c:pt>
                <c:pt idx="35951">
                  <c:v>-0.13104299999999999</c:v>
                </c:pt>
                <c:pt idx="35952">
                  <c:v>-0.13089200000000001</c:v>
                </c:pt>
                <c:pt idx="35953">
                  <c:v>-0.13101499999999999</c:v>
                </c:pt>
                <c:pt idx="35954">
                  <c:v>-0.13100200000000001</c:v>
                </c:pt>
                <c:pt idx="35955">
                  <c:v>-0.13075899999999999</c:v>
                </c:pt>
                <c:pt idx="35956">
                  <c:v>-0.130495</c:v>
                </c:pt>
                <c:pt idx="35957">
                  <c:v>-0.13036700000000001</c:v>
                </c:pt>
                <c:pt idx="35958">
                  <c:v>-0.12994</c:v>
                </c:pt>
                <c:pt idx="35959">
                  <c:v>-0.129582</c:v>
                </c:pt>
                <c:pt idx="35960">
                  <c:v>-0.129384</c:v>
                </c:pt>
                <c:pt idx="35961">
                  <c:v>-0.128827</c:v>
                </c:pt>
                <c:pt idx="35962">
                  <c:v>-0.12823899999999999</c:v>
                </c:pt>
                <c:pt idx="35963">
                  <c:v>-0.127751</c:v>
                </c:pt>
                <c:pt idx="35964">
                  <c:v>-0.12714200000000001</c:v>
                </c:pt>
                <c:pt idx="35965">
                  <c:v>-0.12681300000000001</c:v>
                </c:pt>
                <c:pt idx="35966">
                  <c:v>-0.12593699999999999</c:v>
                </c:pt>
                <c:pt idx="35967">
                  <c:v>-0.12535499999999999</c:v>
                </c:pt>
                <c:pt idx="35968">
                  <c:v>-0.12467200000000001</c:v>
                </c:pt>
                <c:pt idx="35969">
                  <c:v>-0.12403599999999999</c:v>
                </c:pt>
                <c:pt idx="35970">
                  <c:v>-0.123277</c:v>
                </c:pt>
                <c:pt idx="35971">
                  <c:v>-0.12241200000000001</c:v>
                </c:pt>
                <c:pt idx="35972">
                  <c:v>-0.1217</c:v>
                </c:pt>
                <c:pt idx="35973">
                  <c:v>-0.120655</c:v>
                </c:pt>
                <c:pt idx="35974">
                  <c:v>-0.119823</c:v>
                </c:pt>
                <c:pt idx="35975">
                  <c:v>-0.11874700000000001</c:v>
                </c:pt>
                <c:pt idx="35976">
                  <c:v>-0.117914</c:v>
                </c:pt>
                <c:pt idx="35977">
                  <c:v>-0.11677800000000001</c:v>
                </c:pt>
                <c:pt idx="35978">
                  <c:v>-0.115547</c:v>
                </c:pt>
                <c:pt idx="35979">
                  <c:v>-0.114666</c:v>
                </c:pt>
                <c:pt idx="35980">
                  <c:v>-0.11339399999999999</c:v>
                </c:pt>
                <c:pt idx="35981">
                  <c:v>-0.112334</c:v>
                </c:pt>
                <c:pt idx="35982">
                  <c:v>-0.11120099999999999</c:v>
                </c:pt>
                <c:pt idx="35983">
                  <c:v>-0.109999</c:v>
                </c:pt>
                <c:pt idx="35984">
                  <c:v>-0.108804</c:v>
                </c:pt>
                <c:pt idx="35985">
                  <c:v>-0.107504</c:v>
                </c:pt>
                <c:pt idx="35986">
                  <c:v>-0.106305</c:v>
                </c:pt>
                <c:pt idx="35987">
                  <c:v>-0.105249</c:v>
                </c:pt>
                <c:pt idx="35988">
                  <c:v>-0.10392800000000001</c:v>
                </c:pt>
                <c:pt idx="35989">
                  <c:v>-0.102536</c:v>
                </c:pt>
                <c:pt idx="35990">
                  <c:v>-0.1013</c:v>
                </c:pt>
                <c:pt idx="35991">
                  <c:v>-9.9950300000000006E-2</c:v>
                </c:pt>
                <c:pt idx="35992">
                  <c:v>-9.8723099999999994E-2</c:v>
                </c:pt>
                <c:pt idx="35993">
                  <c:v>-9.7404900000000003E-2</c:v>
                </c:pt>
                <c:pt idx="35994">
                  <c:v>-9.5816799999999994E-2</c:v>
                </c:pt>
                <c:pt idx="35995">
                  <c:v>-9.4503500000000004E-2</c:v>
                </c:pt>
                <c:pt idx="35996">
                  <c:v>-9.3044600000000005E-2</c:v>
                </c:pt>
                <c:pt idx="35997">
                  <c:v>-9.1714799999999999E-2</c:v>
                </c:pt>
                <c:pt idx="35998">
                  <c:v>-9.0183700000000006E-2</c:v>
                </c:pt>
                <c:pt idx="35999">
                  <c:v>-8.8762300000000002E-2</c:v>
                </c:pt>
                <c:pt idx="36000">
                  <c:v>-8.7340899999999999E-2</c:v>
                </c:pt>
                <c:pt idx="36001">
                  <c:v>-8.5517499999999996E-2</c:v>
                </c:pt>
                <c:pt idx="36002">
                  <c:v>-8.4183599999999997E-2</c:v>
                </c:pt>
                <c:pt idx="36003">
                  <c:v>-8.2793699999999998E-2</c:v>
                </c:pt>
                <c:pt idx="36004">
                  <c:v>-8.12581E-2</c:v>
                </c:pt>
                <c:pt idx="36005">
                  <c:v>-7.9641799999999999E-2</c:v>
                </c:pt>
                <c:pt idx="36006">
                  <c:v>-7.81163E-2</c:v>
                </c:pt>
                <c:pt idx="36007">
                  <c:v>-7.6773900000000006E-2</c:v>
                </c:pt>
                <c:pt idx="36008">
                  <c:v>-7.5191599999999997E-2</c:v>
                </c:pt>
                <c:pt idx="36009">
                  <c:v>-7.3823E-2</c:v>
                </c:pt>
                <c:pt idx="36010">
                  <c:v>-7.2234900000000005E-2</c:v>
                </c:pt>
                <c:pt idx="36011">
                  <c:v>-7.0891399999999993E-2</c:v>
                </c:pt>
                <c:pt idx="36012">
                  <c:v>-6.9318599999999994E-2</c:v>
                </c:pt>
                <c:pt idx="36013">
                  <c:v>-6.78705E-2</c:v>
                </c:pt>
                <c:pt idx="36014">
                  <c:v>-6.6422200000000001E-2</c:v>
                </c:pt>
                <c:pt idx="36015">
                  <c:v>-6.4925099999999999E-2</c:v>
                </c:pt>
                <c:pt idx="36016">
                  <c:v>-6.3408099999999995E-2</c:v>
                </c:pt>
                <c:pt idx="36017">
                  <c:v>-6.2040499999999998E-2</c:v>
                </c:pt>
                <c:pt idx="36018">
                  <c:v>-6.0621700000000001E-2</c:v>
                </c:pt>
                <c:pt idx="36019">
                  <c:v>-5.9229200000000003E-2</c:v>
                </c:pt>
                <c:pt idx="36020">
                  <c:v>-5.7888700000000001E-2</c:v>
                </c:pt>
                <c:pt idx="36021">
                  <c:v>-5.6522299999999998E-2</c:v>
                </c:pt>
                <c:pt idx="36022">
                  <c:v>-5.5033600000000002E-2</c:v>
                </c:pt>
                <c:pt idx="36023">
                  <c:v>-5.3675E-2</c:v>
                </c:pt>
                <c:pt idx="36024">
                  <c:v>-5.22824E-2</c:v>
                </c:pt>
                <c:pt idx="36025">
                  <c:v>-5.1033700000000001E-2</c:v>
                </c:pt>
                <c:pt idx="36026">
                  <c:v>-4.9574199999999999E-2</c:v>
                </c:pt>
                <c:pt idx="36027">
                  <c:v>-4.8312399999999998E-2</c:v>
                </c:pt>
                <c:pt idx="36028">
                  <c:v>-4.6880499999999999E-2</c:v>
                </c:pt>
                <c:pt idx="36029">
                  <c:v>-4.5554499999999998E-2</c:v>
                </c:pt>
                <c:pt idx="36030">
                  <c:v>-4.4354999999999999E-2</c:v>
                </c:pt>
                <c:pt idx="36031">
                  <c:v>-4.2994900000000003E-2</c:v>
                </c:pt>
                <c:pt idx="36032">
                  <c:v>-4.19765E-2</c:v>
                </c:pt>
                <c:pt idx="36033">
                  <c:v>-4.0606099999999999E-2</c:v>
                </c:pt>
                <c:pt idx="36034">
                  <c:v>-3.9414900000000003E-2</c:v>
                </c:pt>
                <c:pt idx="36035">
                  <c:v>-3.8212799999999998E-2</c:v>
                </c:pt>
                <c:pt idx="36036">
                  <c:v>-3.7063100000000002E-2</c:v>
                </c:pt>
                <c:pt idx="36037">
                  <c:v>-3.60515E-2</c:v>
                </c:pt>
                <c:pt idx="36038">
                  <c:v>-3.4799299999999998E-2</c:v>
                </c:pt>
                <c:pt idx="36039">
                  <c:v>-3.3637100000000003E-2</c:v>
                </c:pt>
                <c:pt idx="36040">
                  <c:v>-3.2531499999999998E-2</c:v>
                </c:pt>
                <c:pt idx="36041">
                  <c:v>-3.1556800000000003E-2</c:v>
                </c:pt>
                <c:pt idx="36042">
                  <c:v>-3.0480799999999999E-2</c:v>
                </c:pt>
                <c:pt idx="36043">
                  <c:v>-2.95394E-2</c:v>
                </c:pt>
                <c:pt idx="36044">
                  <c:v>-2.8509E-2</c:v>
                </c:pt>
                <c:pt idx="36045">
                  <c:v>-2.7421000000000001E-2</c:v>
                </c:pt>
                <c:pt idx="36046">
                  <c:v>-2.6420099999999998E-2</c:v>
                </c:pt>
                <c:pt idx="36047">
                  <c:v>-2.55967E-2</c:v>
                </c:pt>
                <c:pt idx="36048">
                  <c:v>-2.4629100000000001E-2</c:v>
                </c:pt>
                <c:pt idx="36049">
                  <c:v>-2.3490199999999999E-2</c:v>
                </c:pt>
                <c:pt idx="36050">
                  <c:v>-2.27377E-2</c:v>
                </c:pt>
                <c:pt idx="36051">
                  <c:v>-2.1787999999999998E-2</c:v>
                </c:pt>
                <c:pt idx="36052">
                  <c:v>-2.09716E-2</c:v>
                </c:pt>
                <c:pt idx="36053">
                  <c:v>-2.00281E-2</c:v>
                </c:pt>
                <c:pt idx="36054">
                  <c:v>-1.9239699999999998E-2</c:v>
                </c:pt>
                <c:pt idx="36055">
                  <c:v>-1.8440600000000001E-2</c:v>
                </c:pt>
                <c:pt idx="36056">
                  <c:v>-1.7481799999999999E-2</c:v>
                </c:pt>
                <c:pt idx="36057">
                  <c:v>-1.6808199999999999E-2</c:v>
                </c:pt>
                <c:pt idx="36058">
                  <c:v>-1.5945999999999998E-2</c:v>
                </c:pt>
                <c:pt idx="36059">
                  <c:v>-1.5265600000000001E-2</c:v>
                </c:pt>
                <c:pt idx="36060">
                  <c:v>-1.4553399999999999E-2</c:v>
                </c:pt>
                <c:pt idx="36061">
                  <c:v>-1.37048E-2</c:v>
                </c:pt>
                <c:pt idx="36062" formatCode="0.00E+00">
                  <c:v>-1.2911000000000001E-2</c:v>
                </c:pt>
                <c:pt idx="36063">
                  <c:v>-1.2320299999999999E-2</c:v>
                </c:pt>
                <c:pt idx="36064">
                  <c:v>-1.15359E-2</c:v>
                </c:pt>
                <c:pt idx="36065">
                  <c:v>-1.0821900000000001E-2</c:v>
                </c:pt>
                <c:pt idx="36066">
                  <c:v>-1.00266E-2</c:v>
                </c:pt>
                <c:pt idx="36067">
                  <c:v>-9.4011800000000003E-3</c:v>
                </c:pt>
                <c:pt idx="36068">
                  <c:v>-8.6841000000000002E-3</c:v>
                </c:pt>
                <c:pt idx="36069">
                  <c:v>-8.0819599999999991E-3</c:v>
                </c:pt>
                <c:pt idx="36070">
                  <c:v>-7.4781400000000003E-3</c:v>
                </c:pt>
                <c:pt idx="36071">
                  <c:v>-6.8731599999999997E-3</c:v>
                </c:pt>
                <c:pt idx="36072">
                  <c:v>-6.1176399999999997E-3</c:v>
                </c:pt>
                <c:pt idx="36073">
                  <c:v>-5.4279799999999998E-3</c:v>
                </c:pt>
                <c:pt idx="36074">
                  <c:v>-4.9722300000000002E-3</c:v>
                </c:pt>
                <c:pt idx="36075">
                  <c:v>-4.5508500000000004E-3</c:v>
                </c:pt>
                <c:pt idx="36076">
                  <c:v>-3.69951E-3</c:v>
                </c:pt>
                <c:pt idx="36077">
                  <c:v>-3.0446100000000001E-3</c:v>
                </c:pt>
                <c:pt idx="36078">
                  <c:v>-2.4526600000000002E-3</c:v>
                </c:pt>
                <c:pt idx="36079">
                  <c:v>-1.8784299999999999E-3</c:v>
                </c:pt>
                <c:pt idx="36080">
                  <c:v>-1.28824E-3</c:v>
                </c:pt>
                <c:pt idx="36081">
                  <c:v>-7.5183300000000004E-4</c:v>
                </c:pt>
                <c:pt idx="36082" formatCode="0.00E+00">
                  <c:v>-2.8485800000000001E-5</c:v>
                </c:pt>
                <c:pt idx="36083">
                  <c:v>4.3143199999999999E-4</c:v>
                </c:pt>
                <c:pt idx="36084">
                  <c:v>1.1787799999999999E-3</c:v>
                </c:pt>
                <c:pt idx="36085">
                  <c:v>1.83074E-3</c:v>
                </c:pt>
                <c:pt idx="36086">
                  <c:v>2.4164899999999999E-3</c:v>
                </c:pt>
                <c:pt idx="36087">
                  <c:v>2.90617E-3</c:v>
                </c:pt>
                <c:pt idx="36088">
                  <c:v>3.59064E-3</c:v>
                </c:pt>
                <c:pt idx="36089">
                  <c:v>4.2418400000000002E-3</c:v>
                </c:pt>
                <c:pt idx="36090">
                  <c:v>4.8755400000000003E-3</c:v>
                </c:pt>
                <c:pt idx="36091">
                  <c:v>5.4405E-3</c:v>
                </c:pt>
                <c:pt idx="36092">
                  <c:v>5.9386500000000002E-3</c:v>
                </c:pt>
                <c:pt idx="36093">
                  <c:v>6.7130000000000002E-3</c:v>
                </c:pt>
                <c:pt idx="36094">
                  <c:v>7.2609500000000004E-3</c:v>
                </c:pt>
                <c:pt idx="36095">
                  <c:v>7.8812399999999994E-3</c:v>
                </c:pt>
                <c:pt idx="36096">
                  <c:v>8.5255999999999995E-3</c:v>
                </c:pt>
                <c:pt idx="36097">
                  <c:v>9.2474600000000007E-3</c:v>
                </c:pt>
                <c:pt idx="36098">
                  <c:v>9.9599000000000007E-3</c:v>
                </c:pt>
                <c:pt idx="36099">
                  <c:v>1.05361E-2</c:v>
                </c:pt>
                <c:pt idx="36100">
                  <c:v>1.13603E-2</c:v>
                </c:pt>
                <c:pt idx="36101">
                  <c:v>1.2161699999999999E-2</c:v>
                </c:pt>
                <c:pt idx="36102">
                  <c:v>1.2525E-2</c:v>
                </c:pt>
                <c:pt idx="36103">
                  <c:v>1.3432400000000001E-2</c:v>
                </c:pt>
                <c:pt idx="36104">
                  <c:v>1.41257E-2</c:v>
                </c:pt>
                <c:pt idx="36105">
                  <c:v>1.48465E-2</c:v>
                </c:pt>
                <c:pt idx="36106">
                  <c:v>1.56036E-2</c:v>
                </c:pt>
                <c:pt idx="36107">
                  <c:v>1.6356300000000001E-2</c:v>
                </c:pt>
                <c:pt idx="36108">
                  <c:v>1.70727E-2</c:v>
                </c:pt>
                <c:pt idx="36109">
                  <c:v>1.7920100000000001E-2</c:v>
                </c:pt>
                <c:pt idx="36110">
                  <c:v>1.87364E-2</c:v>
                </c:pt>
                <c:pt idx="36111">
                  <c:v>1.9523200000000001E-2</c:v>
                </c:pt>
                <c:pt idx="36112">
                  <c:v>2.0302600000000001E-2</c:v>
                </c:pt>
                <c:pt idx="36113">
                  <c:v>2.1182900000000001E-2</c:v>
                </c:pt>
                <c:pt idx="36114">
                  <c:v>2.2047000000000001E-2</c:v>
                </c:pt>
                <c:pt idx="36115">
                  <c:v>2.2936999999999999E-2</c:v>
                </c:pt>
                <c:pt idx="36116">
                  <c:v>2.3800000000000002E-2</c:v>
                </c:pt>
                <c:pt idx="36117">
                  <c:v>2.4829199999999999E-2</c:v>
                </c:pt>
                <c:pt idx="36118">
                  <c:v>2.5871399999999999E-2</c:v>
                </c:pt>
                <c:pt idx="36119">
                  <c:v>2.6721399999999999E-2</c:v>
                </c:pt>
                <c:pt idx="36120">
                  <c:v>2.7745499999999999E-2</c:v>
                </c:pt>
                <c:pt idx="36121">
                  <c:v>2.88103E-2</c:v>
                </c:pt>
                <c:pt idx="36122">
                  <c:v>2.9949199999999999E-2</c:v>
                </c:pt>
                <c:pt idx="36123">
                  <c:v>3.09533E-2</c:v>
                </c:pt>
                <c:pt idx="36124">
                  <c:v>3.1987000000000002E-2</c:v>
                </c:pt>
                <c:pt idx="36125">
                  <c:v>3.3068899999999998E-2</c:v>
                </c:pt>
                <c:pt idx="36126">
                  <c:v>3.4249000000000002E-2</c:v>
                </c:pt>
                <c:pt idx="36127">
                  <c:v>3.5379899999999999E-2</c:v>
                </c:pt>
                <c:pt idx="36128">
                  <c:v>3.6631799999999999E-2</c:v>
                </c:pt>
                <c:pt idx="36129">
                  <c:v>3.7658799999999999E-2</c:v>
                </c:pt>
                <c:pt idx="36130">
                  <c:v>3.8918500000000002E-2</c:v>
                </c:pt>
                <c:pt idx="36131">
                  <c:v>4.0102600000000002E-2</c:v>
                </c:pt>
                <c:pt idx="36132">
                  <c:v>4.13373E-2</c:v>
                </c:pt>
                <c:pt idx="36133">
                  <c:v>4.2618299999999998E-2</c:v>
                </c:pt>
                <c:pt idx="36134">
                  <c:v>4.3957999999999997E-2</c:v>
                </c:pt>
                <c:pt idx="36135">
                  <c:v>4.5081499999999997E-2</c:v>
                </c:pt>
                <c:pt idx="36136">
                  <c:v>4.6418300000000003E-2</c:v>
                </c:pt>
                <c:pt idx="36137">
                  <c:v>4.7675099999999998E-2</c:v>
                </c:pt>
                <c:pt idx="36138">
                  <c:v>4.8919400000000002E-2</c:v>
                </c:pt>
                <c:pt idx="36139">
                  <c:v>5.04082E-2</c:v>
                </c:pt>
                <c:pt idx="36140">
                  <c:v>5.1698599999999997E-2</c:v>
                </c:pt>
                <c:pt idx="36141">
                  <c:v>5.3080099999999998E-2</c:v>
                </c:pt>
                <c:pt idx="36142">
                  <c:v>5.4586599999999999E-2</c:v>
                </c:pt>
                <c:pt idx="36143">
                  <c:v>5.6018800000000001E-2</c:v>
                </c:pt>
                <c:pt idx="36144">
                  <c:v>5.7576200000000001E-2</c:v>
                </c:pt>
                <c:pt idx="36145">
                  <c:v>5.9038199999999999E-2</c:v>
                </c:pt>
                <c:pt idx="36146">
                  <c:v>6.0753500000000002E-2</c:v>
                </c:pt>
                <c:pt idx="36147">
                  <c:v>6.2088900000000002E-2</c:v>
                </c:pt>
                <c:pt idx="36148">
                  <c:v>6.3846299999999995E-2</c:v>
                </c:pt>
                <c:pt idx="36149">
                  <c:v>6.5373500000000001E-2</c:v>
                </c:pt>
                <c:pt idx="36150">
                  <c:v>6.6932400000000003E-2</c:v>
                </c:pt>
                <c:pt idx="36151">
                  <c:v>6.8546399999999993E-2</c:v>
                </c:pt>
                <c:pt idx="36152">
                  <c:v>6.9889199999999999E-2</c:v>
                </c:pt>
                <c:pt idx="36153">
                  <c:v>7.1651599999999996E-2</c:v>
                </c:pt>
                <c:pt idx="36154">
                  <c:v>7.2968199999999997E-2</c:v>
                </c:pt>
                <c:pt idx="36155">
                  <c:v>7.4667600000000001E-2</c:v>
                </c:pt>
                <c:pt idx="36156">
                  <c:v>7.6187000000000005E-2</c:v>
                </c:pt>
                <c:pt idx="36157">
                  <c:v>7.7556299999999995E-2</c:v>
                </c:pt>
                <c:pt idx="36158">
                  <c:v>7.9292299999999996E-2</c:v>
                </c:pt>
                <c:pt idx="36159">
                  <c:v>8.07533E-2</c:v>
                </c:pt>
                <c:pt idx="36160">
                  <c:v>8.2395999999999997E-2</c:v>
                </c:pt>
                <c:pt idx="36161">
                  <c:v>8.3989300000000003E-2</c:v>
                </c:pt>
                <c:pt idx="36162">
                  <c:v>8.5353499999999999E-2</c:v>
                </c:pt>
                <c:pt idx="36163">
                  <c:v>8.6888400000000005E-2</c:v>
                </c:pt>
                <c:pt idx="36164">
                  <c:v>8.8444999999999996E-2</c:v>
                </c:pt>
                <c:pt idx="36165">
                  <c:v>8.9805599999999999E-2</c:v>
                </c:pt>
                <c:pt idx="36166">
                  <c:v>9.1431100000000001E-2</c:v>
                </c:pt>
                <c:pt idx="36167">
                  <c:v>9.2888399999999996E-2</c:v>
                </c:pt>
                <c:pt idx="36168">
                  <c:v>9.42775E-2</c:v>
                </c:pt>
                <c:pt idx="36169">
                  <c:v>9.5849900000000002E-2</c:v>
                </c:pt>
                <c:pt idx="36170">
                  <c:v>9.7358799999999995E-2</c:v>
                </c:pt>
                <c:pt idx="36171">
                  <c:v>9.8780599999999996E-2</c:v>
                </c:pt>
                <c:pt idx="36172">
                  <c:v>0.10016</c:v>
                </c:pt>
                <c:pt idx="36173">
                  <c:v>0.10162599999999999</c:v>
                </c:pt>
                <c:pt idx="36174">
                  <c:v>0.10292800000000001</c:v>
                </c:pt>
                <c:pt idx="36175">
                  <c:v>0.104146</c:v>
                </c:pt>
                <c:pt idx="36176">
                  <c:v>0.105558</c:v>
                </c:pt>
                <c:pt idx="36177">
                  <c:v>0.10681</c:v>
                </c:pt>
                <c:pt idx="36178">
                  <c:v>0.108089</c:v>
                </c:pt>
                <c:pt idx="36179">
                  <c:v>0.109085</c:v>
                </c:pt>
                <c:pt idx="36180">
                  <c:v>0.11035</c:v>
                </c:pt>
                <c:pt idx="36181">
                  <c:v>0.111639</c:v>
                </c:pt>
                <c:pt idx="36182">
                  <c:v>0.112695</c:v>
                </c:pt>
                <c:pt idx="36183">
                  <c:v>0.11387899999999999</c:v>
                </c:pt>
                <c:pt idx="36184">
                  <c:v>0.114803</c:v>
                </c:pt>
                <c:pt idx="36185">
                  <c:v>0.11590399999999999</c:v>
                </c:pt>
                <c:pt idx="36186">
                  <c:v>0.11712400000000001</c:v>
                </c:pt>
                <c:pt idx="36187">
                  <c:v>0.11801300000000001</c:v>
                </c:pt>
                <c:pt idx="36188">
                  <c:v>0.118989</c:v>
                </c:pt>
                <c:pt idx="36189">
                  <c:v>0.119842</c:v>
                </c:pt>
                <c:pt idx="36190">
                  <c:v>0.12058000000000001</c:v>
                </c:pt>
                <c:pt idx="36191">
                  <c:v>0.12138699999999999</c:v>
                </c:pt>
                <c:pt idx="36192">
                  <c:v>0.122223</c:v>
                </c:pt>
                <c:pt idx="36193">
                  <c:v>0.12291299999999999</c:v>
                </c:pt>
                <c:pt idx="36194">
                  <c:v>0.12346</c:v>
                </c:pt>
                <c:pt idx="36195">
                  <c:v>0.124045</c:v>
                </c:pt>
                <c:pt idx="36196">
                  <c:v>0.124685</c:v>
                </c:pt>
                <c:pt idx="36197">
                  <c:v>0.125449</c:v>
                </c:pt>
                <c:pt idx="36198">
                  <c:v>0.125808</c:v>
                </c:pt>
                <c:pt idx="36199">
                  <c:v>0.12639700000000001</c:v>
                </c:pt>
                <c:pt idx="36200">
                  <c:v>0.12687200000000001</c:v>
                </c:pt>
                <c:pt idx="36201">
                  <c:v>0.127223</c:v>
                </c:pt>
                <c:pt idx="36202">
                  <c:v>0.12765899999999999</c:v>
                </c:pt>
                <c:pt idx="36203">
                  <c:v>0.12805800000000001</c:v>
                </c:pt>
                <c:pt idx="36204">
                  <c:v>0.12836800000000001</c:v>
                </c:pt>
                <c:pt idx="36205">
                  <c:v>0.12856899999999999</c:v>
                </c:pt>
                <c:pt idx="36206">
                  <c:v>0.128938</c:v>
                </c:pt>
                <c:pt idx="36207">
                  <c:v>0.12892999999999999</c:v>
                </c:pt>
                <c:pt idx="36208">
                  <c:v>0.129195</c:v>
                </c:pt>
                <c:pt idx="36209">
                  <c:v>0.12937399999999999</c:v>
                </c:pt>
                <c:pt idx="36210">
                  <c:v>0.12961700000000001</c:v>
                </c:pt>
                <c:pt idx="36211">
                  <c:v>0.129576</c:v>
                </c:pt>
                <c:pt idx="36212">
                  <c:v>0.12944</c:v>
                </c:pt>
                <c:pt idx="36213">
                  <c:v>0.12954599999999999</c:v>
                </c:pt>
                <c:pt idx="36214">
                  <c:v>0.129608</c:v>
                </c:pt>
                <c:pt idx="36215">
                  <c:v>0.12944800000000001</c:v>
                </c:pt>
                <c:pt idx="36216">
                  <c:v>0.12917500000000001</c:v>
                </c:pt>
                <c:pt idx="36217">
                  <c:v>0.128973</c:v>
                </c:pt>
                <c:pt idx="36218">
                  <c:v>0.128888</c:v>
                </c:pt>
                <c:pt idx="36219">
                  <c:v>0.12860199999999999</c:v>
                </c:pt>
                <c:pt idx="36220">
                  <c:v>0.12825900000000001</c:v>
                </c:pt>
                <c:pt idx="36221">
                  <c:v>0.127996</c:v>
                </c:pt>
                <c:pt idx="36222">
                  <c:v>0.12762699999999999</c:v>
                </c:pt>
                <c:pt idx="36223">
                  <c:v>0.12714800000000001</c:v>
                </c:pt>
                <c:pt idx="36224">
                  <c:v>0.12681000000000001</c:v>
                </c:pt>
                <c:pt idx="36225">
                  <c:v>0.12623500000000001</c:v>
                </c:pt>
                <c:pt idx="36226">
                  <c:v>0.126031</c:v>
                </c:pt>
                <c:pt idx="36227">
                  <c:v>0.12521699999999999</c:v>
                </c:pt>
                <c:pt idx="36228">
                  <c:v>0.124607</c:v>
                </c:pt>
                <c:pt idx="36229">
                  <c:v>0.124252</c:v>
                </c:pt>
                <c:pt idx="36230">
                  <c:v>0.123542</c:v>
                </c:pt>
                <c:pt idx="36231">
                  <c:v>0.122932</c:v>
                </c:pt>
                <c:pt idx="36232">
                  <c:v>0.12213300000000001</c:v>
                </c:pt>
                <c:pt idx="36233">
                  <c:v>0.121624</c:v>
                </c:pt>
                <c:pt idx="36234">
                  <c:v>0.120768</c:v>
                </c:pt>
                <c:pt idx="36235">
                  <c:v>0.119898</c:v>
                </c:pt>
                <c:pt idx="36236">
                  <c:v>0.11928900000000001</c:v>
                </c:pt>
                <c:pt idx="36237">
                  <c:v>0.118355</c:v>
                </c:pt>
                <c:pt idx="36238">
                  <c:v>0.117628</c:v>
                </c:pt>
                <c:pt idx="36239">
                  <c:v>0.116401</c:v>
                </c:pt>
                <c:pt idx="36240">
                  <c:v>0.115511</c:v>
                </c:pt>
                <c:pt idx="36241">
                  <c:v>0.114707</c:v>
                </c:pt>
                <c:pt idx="36242">
                  <c:v>0.113688</c:v>
                </c:pt>
                <c:pt idx="36243">
                  <c:v>0.11262999999999999</c:v>
                </c:pt>
                <c:pt idx="36244">
                  <c:v>0.111412</c:v>
                </c:pt>
                <c:pt idx="36245">
                  <c:v>0.110336</c:v>
                </c:pt>
                <c:pt idx="36246">
                  <c:v>0.10931399999999999</c:v>
                </c:pt>
                <c:pt idx="36247">
                  <c:v>0.10814600000000001</c:v>
                </c:pt>
                <c:pt idx="36248">
                  <c:v>0.106985</c:v>
                </c:pt>
                <c:pt idx="36249">
                  <c:v>0.10584</c:v>
                </c:pt>
                <c:pt idx="36250">
                  <c:v>0.10451000000000001</c:v>
                </c:pt>
                <c:pt idx="36251">
                  <c:v>0.103327</c:v>
                </c:pt>
                <c:pt idx="36252">
                  <c:v>0.10219300000000001</c:v>
                </c:pt>
                <c:pt idx="36253">
                  <c:v>0.100913</c:v>
                </c:pt>
                <c:pt idx="36254">
                  <c:v>9.9682699999999999E-2</c:v>
                </c:pt>
                <c:pt idx="36255">
                  <c:v>9.8195699999999997E-2</c:v>
                </c:pt>
                <c:pt idx="36256">
                  <c:v>9.69941E-2</c:v>
                </c:pt>
                <c:pt idx="36257">
                  <c:v>9.5658699999999999E-2</c:v>
                </c:pt>
                <c:pt idx="36258">
                  <c:v>9.4194700000000006E-2</c:v>
                </c:pt>
                <c:pt idx="36259">
                  <c:v>9.2666600000000002E-2</c:v>
                </c:pt>
                <c:pt idx="36260">
                  <c:v>9.1216599999999995E-2</c:v>
                </c:pt>
                <c:pt idx="36261">
                  <c:v>8.9749099999999998E-2</c:v>
                </c:pt>
                <c:pt idx="36262">
                  <c:v>8.8107199999999997E-2</c:v>
                </c:pt>
                <c:pt idx="36263">
                  <c:v>8.6548899999999998E-2</c:v>
                </c:pt>
                <c:pt idx="36264">
                  <c:v>8.4999599999999995E-2</c:v>
                </c:pt>
                <c:pt idx="36265">
                  <c:v>8.3579600000000004E-2</c:v>
                </c:pt>
                <c:pt idx="36266">
                  <c:v>8.1904900000000003E-2</c:v>
                </c:pt>
                <c:pt idx="36267">
                  <c:v>8.0411899999999994E-2</c:v>
                </c:pt>
                <c:pt idx="36268">
                  <c:v>7.8800099999999998E-2</c:v>
                </c:pt>
                <c:pt idx="36269">
                  <c:v>7.7432000000000001E-2</c:v>
                </c:pt>
                <c:pt idx="36270" formatCode="0.00E+00">
                  <c:v>7.5766399999999998E-2</c:v>
                </c:pt>
                <c:pt idx="36271">
                  <c:v>7.4414099999999997E-2</c:v>
                </c:pt>
                <c:pt idx="36272">
                  <c:v>7.2553599999999996E-2</c:v>
                </c:pt>
                <c:pt idx="36273">
                  <c:v>7.1093900000000002E-2</c:v>
                </c:pt>
                <c:pt idx="36274">
                  <c:v>6.9488599999999998E-2</c:v>
                </c:pt>
                <c:pt idx="36275">
                  <c:v>6.7861199999999997E-2</c:v>
                </c:pt>
                <c:pt idx="36276">
                  <c:v>6.6327800000000006E-2</c:v>
                </c:pt>
                <c:pt idx="36277">
                  <c:v>6.4521899999999993E-2</c:v>
                </c:pt>
                <c:pt idx="36278">
                  <c:v>6.2931100000000004E-2</c:v>
                </c:pt>
                <c:pt idx="36279">
                  <c:v>6.1402600000000002E-2</c:v>
                </c:pt>
                <c:pt idx="36280">
                  <c:v>5.9784799999999999E-2</c:v>
                </c:pt>
                <c:pt idx="36281">
                  <c:v>5.8174700000000003E-2</c:v>
                </c:pt>
                <c:pt idx="36282">
                  <c:v>5.6477699999999999E-2</c:v>
                </c:pt>
                <c:pt idx="36283">
                  <c:v>5.4917100000000003E-2</c:v>
                </c:pt>
                <c:pt idx="36284">
                  <c:v>5.32843E-2</c:v>
                </c:pt>
                <c:pt idx="36285">
                  <c:v>5.1759199999999998E-2</c:v>
                </c:pt>
                <c:pt idx="36286">
                  <c:v>5.0070200000000002E-2</c:v>
                </c:pt>
                <c:pt idx="36287">
                  <c:v>4.8569099999999997E-2</c:v>
                </c:pt>
                <c:pt idx="36288">
                  <c:v>4.6900400000000002E-2</c:v>
                </c:pt>
                <c:pt idx="36289">
                  <c:v>4.5370500000000001E-2</c:v>
                </c:pt>
                <c:pt idx="36290">
                  <c:v>4.3824500000000002E-2</c:v>
                </c:pt>
                <c:pt idx="36291">
                  <c:v>4.2274800000000001E-2</c:v>
                </c:pt>
                <c:pt idx="36292">
                  <c:v>4.0651E-2</c:v>
                </c:pt>
                <c:pt idx="36293">
                  <c:v>3.9292399999999998E-2</c:v>
                </c:pt>
                <c:pt idx="36294">
                  <c:v>3.7786100000000003E-2</c:v>
                </c:pt>
                <c:pt idx="36295">
                  <c:v>3.6170000000000001E-2</c:v>
                </c:pt>
                <c:pt idx="36296">
                  <c:v>3.48838E-2</c:v>
                </c:pt>
                <c:pt idx="36297">
                  <c:v>3.3397000000000003E-2</c:v>
                </c:pt>
                <c:pt idx="36298">
                  <c:v>3.1900600000000001E-2</c:v>
                </c:pt>
                <c:pt idx="36299">
                  <c:v>3.03836E-2</c:v>
                </c:pt>
                <c:pt idx="36300">
                  <c:v>2.8928100000000002E-2</c:v>
                </c:pt>
                <c:pt idx="36301">
                  <c:v>2.7551099999999999E-2</c:v>
                </c:pt>
                <c:pt idx="36302">
                  <c:v>2.5942099999999999E-2</c:v>
                </c:pt>
                <c:pt idx="36303">
                  <c:v>2.4672199999999998E-2</c:v>
                </c:pt>
                <c:pt idx="36304">
                  <c:v>2.3108199999999999E-2</c:v>
                </c:pt>
                <c:pt idx="36305">
                  <c:v>2.18567E-2</c:v>
                </c:pt>
                <c:pt idx="36306">
                  <c:v>2.0474200000000001E-2</c:v>
                </c:pt>
                <c:pt idx="36307">
                  <c:v>1.9254299999999998E-2</c:v>
                </c:pt>
                <c:pt idx="36308">
                  <c:v>1.7847200000000001E-2</c:v>
                </c:pt>
                <c:pt idx="36309">
                  <c:v>1.6621500000000001E-2</c:v>
                </c:pt>
                <c:pt idx="36310">
                  <c:v>1.54447E-2</c:v>
                </c:pt>
                <c:pt idx="36311">
                  <c:v>1.4020400000000001E-2</c:v>
                </c:pt>
                <c:pt idx="36312">
                  <c:v>1.29709E-2</c:v>
                </c:pt>
                <c:pt idx="36313">
                  <c:v>1.1617499999999999E-2</c:v>
                </c:pt>
                <c:pt idx="36314">
                  <c:v>1.0260399999999999E-2</c:v>
                </c:pt>
                <c:pt idx="36315">
                  <c:v>8.9955299999999998E-3</c:v>
                </c:pt>
                <c:pt idx="36316">
                  <c:v>7.8995100000000002E-3</c:v>
                </c:pt>
                <c:pt idx="36317">
                  <c:v>6.7065900000000001E-3</c:v>
                </c:pt>
                <c:pt idx="36318">
                  <c:v>5.4943700000000002E-3</c:v>
                </c:pt>
                <c:pt idx="36319">
                  <c:v>4.3885800000000004E-3</c:v>
                </c:pt>
                <c:pt idx="36320">
                  <c:v>3.2082299999999998E-3</c:v>
                </c:pt>
                <c:pt idx="36321">
                  <c:v>2.2521300000000002E-3</c:v>
                </c:pt>
                <c:pt idx="36322">
                  <c:v>1.0032800000000001E-3</c:v>
                </c:pt>
                <c:pt idx="36323" formatCode="0.00E+00">
                  <c:v>-6.5445999999999996E-5</c:v>
                </c:pt>
                <c:pt idx="36324">
                  <c:v>-1.22135E-3</c:v>
                </c:pt>
                <c:pt idx="36325">
                  <c:v>-2.4131299999999999E-3</c:v>
                </c:pt>
                <c:pt idx="36326">
                  <c:v>-3.3212200000000002E-3</c:v>
                </c:pt>
                <c:pt idx="36327">
                  <c:v>-4.5378199999999997E-3</c:v>
                </c:pt>
                <c:pt idx="36328">
                  <c:v>-5.6388599999999999E-3</c:v>
                </c:pt>
                <c:pt idx="36329">
                  <c:v>-6.6505599999999998E-3</c:v>
                </c:pt>
                <c:pt idx="36330">
                  <c:v>-7.5863099999999998E-3</c:v>
                </c:pt>
                <c:pt idx="36331">
                  <c:v>-8.4817499999999997E-3</c:v>
                </c:pt>
                <c:pt idx="36332">
                  <c:v>-9.7348299999999999E-3</c:v>
                </c:pt>
                <c:pt idx="36333">
                  <c:v>-1.06476E-2</c:v>
                </c:pt>
                <c:pt idx="36334">
                  <c:v>-1.1627E-2</c:v>
                </c:pt>
                <c:pt idx="36335">
                  <c:v>-1.2530100000000001E-2</c:v>
                </c:pt>
                <c:pt idx="36336">
                  <c:v>-1.3427400000000001E-2</c:v>
                </c:pt>
                <c:pt idx="36337">
                  <c:v>-1.44049E-2</c:v>
                </c:pt>
                <c:pt idx="36338">
                  <c:v>-1.5454000000000001E-2</c:v>
                </c:pt>
                <c:pt idx="36339">
                  <c:v>-1.64353E-2</c:v>
                </c:pt>
                <c:pt idx="36340">
                  <c:v>-1.7187500000000001E-2</c:v>
                </c:pt>
                <c:pt idx="36341">
                  <c:v>-1.8202400000000001E-2</c:v>
                </c:pt>
                <c:pt idx="36342">
                  <c:v>-1.9109999999999999E-2</c:v>
                </c:pt>
                <c:pt idx="36343">
                  <c:v>-2.00217E-2</c:v>
                </c:pt>
                <c:pt idx="36344">
                  <c:v>-2.0929099999999999E-2</c:v>
                </c:pt>
                <c:pt idx="36345">
                  <c:v>-2.1987E-2</c:v>
                </c:pt>
                <c:pt idx="36346">
                  <c:v>-2.3024900000000001E-2</c:v>
                </c:pt>
                <c:pt idx="36347">
                  <c:v>-2.37816E-2</c:v>
                </c:pt>
                <c:pt idx="36348">
                  <c:v>-2.48712E-2</c:v>
                </c:pt>
                <c:pt idx="36349">
                  <c:v>-2.5819700000000001E-2</c:v>
                </c:pt>
                <c:pt idx="36350">
                  <c:v>-2.6628300000000001E-2</c:v>
                </c:pt>
                <c:pt idx="36351">
                  <c:v>-2.7717200000000001E-2</c:v>
                </c:pt>
                <c:pt idx="36352">
                  <c:v>-2.84896E-2</c:v>
                </c:pt>
                <c:pt idx="36353">
                  <c:v>-2.9499299999999999E-2</c:v>
                </c:pt>
                <c:pt idx="36354">
                  <c:v>-3.01611E-2</c:v>
                </c:pt>
                <c:pt idx="36355">
                  <c:v>-3.13014E-2</c:v>
                </c:pt>
                <c:pt idx="36356">
                  <c:v>-3.20994E-2</c:v>
                </c:pt>
                <c:pt idx="36357">
                  <c:v>-3.30528E-2</c:v>
                </c:pt>
                <c:pt idx="36358">
                  <c:v>-3.3921800000000002E-2</c:v>
                </c:pt>
                <c:pt idx="36359">
                  <c:v>-3.4777500000000003E-2</c:v>
                </c:pt>
                <c:pt idx="36360">
                  <c:v>-3.57303E-2</c:v>
                </c:pt>
                <c:pt idx="36361">
                  <c:v>-3.6590600000000001E-2</c:v>
                </c:pt>
                <c:pt idx="36362">
                  <c:v>-3.7552000000000002E-2</c:v>
                </c:pt>
                <c:pt idx="36363">
                  <c:v>-3.8594299999999998E-2</c:v>
                </c:pt>
                <c:pt idx="36364">
                  <c:v>-3.9466300000000003E-2</c:v>
                </c:pt>
                <c:pt idx="36365">
                  <c:v>-4.0507700000000001E-2</c:v>
                </c:pt>
                <c:pt idx="36366">
                  <c:v>-4.1584200000000002E-2</c:v>
                </c:pt>
                <c:pt idx="36367">
                  <c:v>-4.2496699999999998E-2</c:v>
                </c:pt>
                <c:pt idx="36368">
                  <c:v>-4.3459600000000001E-2</c:v>
                </c:pt>
                <c:pt idx="36369">
                  <c:v>-4.4510599999999997E-2</c:v>
                </c:pt>
                <c:pt idx="36370">
                  <c:v>-4.5536399999999998E-2</c:v>
                </c:pt>
                <c:pt idx="36371">
                  <c:v>-4.6560600000000001E-2</c:v>
                </c:pt>
                <c:pt idx="36372">
                  <c:v>-4.7511600000000001E-2</c:v>
                </c:pt>
                <c:pt idx="36373">
                  <c:v>-4.8517100000000001E-2</c:v>
                </c:pt>
                <c:pt idx="36374">
                  <c:v>-4.9501999999999997E-2</c:v>
                </c:pt>
                <c:pt idx="36375">
                  <c:v>-5.0461199999999998E-2</c:v>
                </c:pt>
                <c:pt idx="36376">
                  <c:v>-5.1604499999999998E-2</c:v>
                </c:pt>
                <c:pt idx="36377">
                  <c:v>-5.2484099999999999E-2</c:v>
                </c:pt>
                <c:pt idx="36378">
                  <c:v>-5.3578599999999997E-2</c:v>
                </c:pt>
                <c:pt idx="36379">
                  <c:v>-5.4588400000000002E-2</c:v>
                </c:pt>
                <c:pt idx="36380">
                  <c:v>-5.5694300000000002E-2</c:v>
                </c:pt>
                <c:pt idx="36381">
                  <c:v>-5.6650899999999997E-2</c:v>
                </c:pt>
                <c:pt idx="36382">
                  <c:v>-5.7855799999999999E-2</c:v>
                </c:pt>
                <c:pt idx="36383">
                  <c:v>-5.9087300000000002E-2</c:v>
                </c:pt>
                <c:pt idx="36384">
                  <c:v>-5.99588E-2</c:v>
                </c:pt>
                <c:pt idx="36385">
                  <c:v>-6.1264399999999997E-2</c:v>
                </c:pt>
                <c:pt idx="36386">
                  <c:v>-6.2341300000000002E-2</c:v>
                </c:pt>
                <c:pt idx="36387">
                  <c:v>-6.3504199999999997E-2</c:v>
                </c:pt>
                <c:pt idx="36388">
                  <c:v>-6.4622499999999999E-2</c:v>
                </c:pt>
                <c:pt idx="36389">
                  <c:v>-6.5764500000000004E-2</c:v>
                </c:pt>
                <c:pt idx="36390">
                  <c:v>-6.6891699999999998E-2</c:v>
                </c:pt>
                <c:pt idx="36391">
                  <c:v>-6.7978300000000005E-2</c:v>
                </c:pt>
                <c:pt idx="36392">
                  <c:v>-6.9054299999999999E-2</c:v>
                </c:pt>
                <c:pt idx="36393">
                  <c:v>-7.0430800000000002E-2</c:v>
                </c:pt>
                <c:pt idx="36394">
                  <c:v>-7.1404599999999999E-2</c:v>
                </c:pt>
                <c:pt idx="36395">
                  <c:v>-7.2568199999999999E-2</c:v>
                </c:pt>
                <c:pt idx="36396">
                  <c:v>-7.3831999999999995E-2</c:v>
                </c:pt>
                <c:pt idx="36397">
                  <c:v>-7.5047100000000005E-2</c:v>
                </c:pt>
                <c:pt idx="36398">
                  <c:v>-7.6192499999999996E-2</c:v>
                </c:pt>
                <c:pt idx="36399">
                  <c:v>-7.75309E-2</c:v>
                </c:pt>
                <c:pt idx="36400">
                  <c:v>-7.8647599999999998E-2</c:v>
                </c:pt>
                <c:pt idx="36401">
                  <c:v>-7.9958500000000002E-2</c:v>
                </c:pt>
                <c:pt idx="36402">
                  <c:v>-8.1271399999999994E-2</c:v>
                </c:pt>
                <c:pt idx="36403">
                  <c:v>-8.2511600000000004E-2</c:v>
                </c:pt>
                <c:pt idx="36404">
                  <c:v>-8.3942000000000003E-2</c:v>
                </c:pt>
                <c:pt idx="36405">
                  <c:v>-8.4981500000000001E-2</c:v>
                </c:pt>
                <c:pt idx="36406">
                  <c:v>-8.6448999999999998E-2</c:v>
                </c:pt>
                <c:pt idx="36407">
                  <c:v>-8.7656100000000001E-2</c:v>
                </c:pt>
                <c:pt idx="36408">
                  <c:v>-8.8917200000000002E-2</c:v>
                </c:pt>
                <c:pt idx="36409">
                  <c:v>-9.0137400000000006E-2</c:v>
                </c:pt>
                <c:pt idx="36410">
                  <c:v>-9.1348700000000005E-2</c:v>
                </c:pt>
                <c:pt idx="36411">
                  <c:v>-9.2597100000000002E-2</c:v>
                </c:pt>
                <c:pt idx="36412">
                  <c:v>-9.3932600000000005E-2</c:v>
                </c:pt>
                <c:pt idx="36413">
                  <c:v>-9.5078899999999994E-2</c:v>
                </c:pt>
                <c:pt idx="36414">
                  <c:v>-9.6113299999999999E-2</c:v>
                </c:pt>
                <c:pt idx="36415">
                  <c:v>-9.7556000000000004E-2</c:v>
                </c:pt>
                <c:pt idx="36416">
                  <c:v>-9.8715399999999995E-2</c:v>
                </c:pt>
                <c:pt idx="36417">
                  <c:v>-9.9838700000000002E-2</c:v>
                </c:pt>
                <c:pt idx="36418">
                  <c:v>-0.101037</c:v>
                </c:pt>
                <c:pt idx="36419">
                  <c:v>-0.10209699999999999</c:v>
                </c:pt>
                <c:pt idx="36420">
                  <c:v>-0.103464</c:v>
                </c:pt>
                <c:pt idx="36421">
                  <c:v>-0.10452</c:v>
                </c:pt>
                <c:pt idx="36422">
                  <c:v>-0.105778</c:v>
                </c:pt>
                <c:pt idx="36423">
                  <c:v>-0.10691000000000001</c:v>
                </c:pt>
                <c:pt idx="36424">
                  <c:v>-0.108072</c:v>
                </c:pt>
                <c:pt idx="36425">
                  <c:v>-0.109155</c:v>
                </c:pt>
                <c:pt idx="36426">
                  <c:v>-0.110371</c:v>
                </c:pt>
                <c:pt idx="36427">
                  <c:v>-0.111428</c:v>
                </c:pt>
                <c:pt idx="36428">
                  <c:v>-0.112568</c:v>
                </c:pt>
                <c:pt idx="36429">
                  <c:v>-0.113714</c:v>
                </c:pt>
                <c:pt idx="36430">
                  <c:v>-0.114735</c:v>
                </c:pt>
                <c:pt idx="36431">
                  <c:v>-0.115831</c:v>
                </c:pt>
                <c:pt idx="36432">
                  <c:v>-0.11694499999999999</c:v>
                </c:pt>
                <c:pt idx="36433">
                  <c:v>-0.11780400000000001</c:v>
                </c:pt>
                <c:pt idx="36434">
                  <c:v>-0.11888700000000001</c:v>
                </c:pt>
                <c:pt idx="36435">
                  <c:v>-0.119834</c:v>
                </c:pt>
                <c:pt idx="36436">
                  <c:v>-0.120893</c:v>
                </c:pt>
                <c:pt idx="36437">
                  <c:v>-0.12174500000000001</c:v>
                </c:pt>
                <c:pt idx="36438">
                  <c:v>-0.122544</c:v>
                </c:pt>
                <c:pt idx="36439">
                  <c:v>-0.123513</c:v>
                </c:pt>
                <c:pt idx="36440">
                  <c:v>-0.124302</c:v>
                </c:pt>
                <c:pt idx="36441">
                  <c:v>-0.125085</c:v>
                </c:pt>
                <c:pt idx="36442">
                  <c:v>-0.12592100000000001</c:v>
                </c:pt>
                <c:pt idx="36443">
                  <c:v>-0.12668299999999999</c:v>
                </c:pt>
                <c:pt idx="36444">
                  <c:v>-0.127277</c:v>
                </c:pt>
                <c:pt idx="36445">
                  <c:v>-0.12817999999999999</c:v>
                </c:pt>
                <c:pt idx="36446">
                  <c:v>-0.128825</c:v>
                </c:pt>
                <c:pt idx="36447">
                  <c:v>-0.12948799999999999</c:v>
                </c:pt>
                <c:pt idx="36448">
                  <c:v>-0.130222</c:v>
                </c:pt>
                <c:pt idx="36449">
                  <c:v>-0.130773</c:v>
                </c:pt>
                <c:pt idx="36450">
                  <c:v>-0.13140299999999999</c:v>
                </c:pt>
                <c:pt idx="36451">
                  <c:v>-0.13184299999999999</c:v>
                </c:pt>
                <c:pt idx="36452">
                  <c:v>-0.132273</c:v>
                </c:pt>
                <c:pt idx="36453">
                  <c:v>-0.13295299999999999</c:v>
                </c:pt>
                <c:pt idx="36454">
                  <c:v>-0.13311700000000001</c:v>
                </c:pt>
                <c:pt idx="36455">
                  <c:v>-0.13363700000000001</c:v>
                </c:pt>
                <c:pt idx="36456">
                  <c:v>-0.13397200000000001</c:v>
                </c:pt>
                <c:pt idx="36457">
                  <c:v>-0.13422899999999999</c:v>
                </c:pt>
                <c:pt idx="36458">
                  <c:v>-0.134635</c:v>
                </c:pt>
                <c:pt idx="36459">
                  <c:v>-0.134936</c:v>
                </c:pt>
                <c:pt idx="36460">
                  <c:v>-0.13512399999999999</c:v>
                </c:pt>
                <c:pt idx="36461">
                  <c:v>-0.13530500000000001</c:v>
                </c:pt>
                <c:pt idx="36462">
                  <c:v>-0.13541800000000001</c:v>
                </c:pt>
                <c:pt idx="36463">
                  <c:v>-0.13556000000000001</c:v>
                </c:pt>
                <c:pt idx="36464">
                  <c:v>-0.135661</c:v>
                </c:pt>
                <c:pt idx="36465">
                  <c:v>-0.135686</c:v>
                </c:pt>
                <c:pt idx="36466">
                  <c:v>-0.135739</c:v>
                </c:pt>
                <c:pt idx="36467">
                  <c:v>-0.13561500000000001</c:v>
                </c:pt>
                <c:pt idx="36468">
                  <c:v>-0.135488</c:v>
                </c:pt>
                <c:pt idx="36469">
                  <c:v>-0.13550300000000001</c:v>
                </c:pt>
                <c:pt idx="36470">
                  <c:v>-0.13531099999999999</c:v>
                </c:pt>
                <c:pt idx="36471">
                  <c:v>-0.135133</c:v>
                </c:pt>
                <c:pt idx="36472">
                  <c:v>-0.13489699999999999</c:v>
                </c:pt>
                <c:pt idx="36473">
                  <c:v>-0.13475300000000001</c:v>
                </c:pt>
                <c:pt idx="36474">
                  <c:v>-0.13442000000000001</c:v>
                </c:pt>
                <c:pt idx="36475">
                  <c:v>-0.13425000000000001</c:v>
                </c:pt>
                <c:pt idx="36476">
                  <c:v>-0.133906</c:v>
                </c:pt>
                <c:pt idx="36477">
                  <c:v>-0.13342699999999999</c:v>
                </c:pt>
                <c:pt idx="36478">
                  <c:v>-0.13284299999999999</c:v>
                </c:pt>
                <c:pt idx="36479">
                  <c:v>-0.13255400000000001</c:v>
                </c:pt>
                <c:pt idx="36480">
                  <c:v>-0.13206100000000001</c:v>
                </c:pt>
                <c:pt idx="36481">
                  <c:v>-0.131304</c:v>
                </c:pt>
                <c:pt idx="36482">
                  <c:v>-0.130637</c:v>
                </c:pt>
                <c:pt idx="36483">
                  <c:v>-0.130048</c:v>
                </c:pt>
                <c:pt idx="36484">
                  <c:v>-0.129298</c:v>
                </c:pt>
                <c:pt idx="36485">
                  <c:v>-0.12861900000000001</c:v>
                </c:pt>
                <c:pt idx="36486">
                  <c:v>-0.12797700000000001</c:v>
                </c:pt>
                <c:pt idx="36487">
                  <c:v>-0.12720899999999999</c:v>
                </c:pt>
                <c:pt idx="36488">
                  <c:v>-0.126272</c:v>
                </c:pt>
                <c:pt idx="36489">
                  <c:v>-0.125532</c:v>
                </c:pt>
                <c:pt idx="36490">
                  <c:v>-0.12464500000000001</c:v>
                </c:pt>
                <c:pt idx="36491">
                  <c:v>-0.12382899999999999</c:v>
                </c:pt>
                <c:pt idx="36492">
                  <c:v>-0.122906</c:v>
                </c:pt>
                <c:pt idx="36493">
                  <c:v>-0.12196799999999999</c:v>
                </c:pt>
                <c:pt idx="36494">
                  <c:v>-0.120951</c:v>
                </c:pt>
                <c:pt idx="36495">
                  <c:v>-0.119937</c:v>
                </c:pt>
                <c:pt idx="36496">
                  <c:v>-0.119023</c:v>
                </c:pt>
                <c:pt idx="36497">
                  <c:v>-0.117796</c:v>
                </c:pt>
                <c:pt idx="36498">
                  <c:v>-0.11665499999999999</c:v>
                </c:pt>
                <c:pt idx="36499">
                  <c:v>-0.11562699999999999</c:v>
                </c:pt>
                <c:pt idx="36500">
                  <c:v>-0.11434900000000001</c:v>
                </c:pt>
                <c:pt idx="36501">
                  <c:v>-0.11308600000000001</c:v>
                </c:pt>
                <c:pt idx="36502">
                  <c:v>-0.111873</c:v>
                </c:pt>
                <c:pt idx="36503">
                  <c:v>-0.110693</c:v>
                </c:pt>
                <c:pt idx="36504">
                  <c:v>-0.10936899999999999</c:v>
                </c:pt>
                <c:pt idx="36505">
                  <c:v>-0.10792599999999999</c:v>
                </c:pt>
                <c:pt idx="36506">
                  <c:v>-0.106557</c:v>
                </c:pt>
                <c:pt idx="36507">
                  <c:v>-0.10503899999999999</c:v>
                </c:pt>
                <c:pt idx="36508">
                  <c:v>-0.10367700000000001</c:v>
                </c:pt>
                <c:pt idx="36509">
                  <c:v>-0.102259</c:v>
                </c:pt>
                <c:pt idx="36510">
                  <c:v>-0.10062500000000001</c:v>
                </c:pt>
                <c:pt idx="36511" formatCode="0.00E+00">
                  <c:v>-9.9037399999999998E-2</c:v>
                </c:pt>
                <c:pt idx="36512">
                  <c:v>-9.7354999999999997E-2</c:v>
                </c:pt>
                <c:pt idx="36513">
                  <c:v>-9.5775200000000005E-2</c:v>
                </c:pt>
                <c:pt idx="36514">
                  <c:v>-9.4271099999999997E-2</c:v>
                </c:pt>
                <c:pt idx="36515">
                  <c:v>-9.2533599999999994E-2</c:v>
                </c:pt>
                <c:pt idx="36516">
                  <c:v>-9.0858900000000006E-2</c:v>
                </c:pt>
                <c:pt idx="36517">
                  <c:v>-8.9203099999999994E-2</c:v>
                </c:pt>
                <c:pt idx="36518">
                  <c:v>-8.7407799999999994E-2</c:v>
                </c:pt>
                <c:pt idx="36519">
                  <c:v>-8.5808200000000001E-2</c:v>
                </c:pt>
                <c:pt idx="36520">
                  <c:v>-8.3985000000000004E-2</c:v>
                </c:pt>
                <c:pt idx="36521">
                  <c:v>-8.2229300000000005E-2</c:v>
                </c:pt>
                <c:pt idx="36522">
                  <c:v>-8.0489099999999994E-2</c:v>
                </c:pt>
                <c:pt idx="36523">
                  <c:v>-7.8698500000000005E-2</c:v>
                </c:pt>
                <c:pt idx="36524">
                  <c:v>-7.69561E-2</c:v>
                </c:pt>
                <c:pt idx="36525">
                  <c:v>-7.4979599999999993E-2</c:v>
                </c:pt>
                <c:pt idx="36526">
                  <c:v>-7.3130700000000007E-2</c:v>
                </c:pt>
                <c:pt idx="36527">
                  <c:v>-7.14138E-2</c:v>
                </c:pt>
                <c:pt idx="36528">
                  <c:v>-6.9357299999999997E-2</c:v>
                </c:pt>
                <c:pt idx="36529">
                  <c:v>-6.7457799999999998E-2</c:v>
                </c:pt>
                <c:pt idx="36530">
                  <c:v>-6.5508200000000003E-2</c:v>
                </c:pt>
                <c:pt idx="36531">
                  <c:v>-6.3617999999999994E-2</c:v>
                </c:pt>
                <c:pt idx="36532">
                  <c:v>-6.1521600000000003E-2</c:v>
                </c:pt>
                <c:pt idx="36533">
                  <c:v>-5.9560299999999997E-2</c:v>
                </c:pt>
                <c:pt idx="36534">
                  <c:v>-5.7565900000000003E-2</c:v>
                </c:pt>
                <c:pt idx="36535">
                  <c:v>-5.5491199999999997E-2</c:v>
                </c:pt>
                <c:pt idx="36536">
                  <c:v>-5.3652199999999997E-2</c:v>
                </c:pt>
                <c:pt idx="36537">
                  <c:v>-5.1487400000000003E-2</c:v>
                </c:pt>
                <c:pt idx="36538">
                  <c:v>-4.9522900000000002E-2</c:v>
                </c:pt>
                <c:pt idx="36539">
                  <c:v>-4.7417099999999997E-2</c:v>
                </c:pt>
                <c:pt idx="36540">
                  <c:v>-4.54986E-2</c:v>
                </c:pt>
                <c:pt idx="36541">
                  <c:v>-4.3430299999999998E-2</c:v>
                </c:pt>
                <c:pt idx="36542">
                  <c:v>-4.1301699999999997E-2</c:v>
                </c:pt>
                <c:pt idx="36543">
                  <c:v>-3.9348399999999999E-2</c:v>
                </c:pt>
                <c:pt idx="36544">
                  <c:v>-3.7214700000000003E-2</c:v>
                </c:pt>
                <c:pt idx="36545">
                  <c:v>-3.5170699999999999E-2</c:v>
                </c:pt>
                <c:pt idx="36546">
                  <c:v>-3.3017100000000001E-2</c:v>
                </c:pt>
                <c:pt idx="36547">
                  <c:v>-3.09877E-2</c:v>
                </c:pt>
                <c:pt idx="36548">
                  <c:v>-2.8589099999999999E-2</c:v>
                </c:pt>
                <c:pt idx="36549">
                  <c:v>-2.6614100000000002E-2</c:v>
                </c:pt>
                <c:pt idx="36550">
                  <c:v>-2.4511499999999999E-2</c:v>
                </c:pt>
                <c:pt idx="36551">
                  <c:v>-2.2456199999999999E-2</c:v>
                </c:pt>
                <c:pt idx="36552">
                  <c:v>-2.0207900000000001E-2</c:v>
                </c:pt>
                <c:pt idx="36553">
                  <c:v>-1.8060099999999999E-2</c:v>
                </c:pt>
                <c:pt idx="36554">
                  <c:v>-1.5936700000000002E-2</c:v>
                </c:pt>
                <c:pt idx="36555">
                  <c:v>-1.4076399999999999E-2</c:v>
                </c:pt>
                <c:pt idx="36556">
                  <c:v>-1.1926300000000001E-2</c:v>
                </c:pt>
                <c:pt idx="36557">
                  <c:v>-9.8512800000000005E-3</c:v>
                </c:pt>
                <c:pt idx="36558">
                  <c:v>-7.8645199999999998E-3</c:v>
                </c:pt>
                <c:pt idx="36559">
                  <c:v>-5.78197E-3</c:v>
                </c:pt>
                <c:pt idx="36560">
                  <c:v>-3.6784500000000002E-3</c:v>
                </c:pt>
                <c:pt idx="36561">
                  <c:v>-1.7708699999999999E-3</c:v>
                </c:pt>
                <c:pt idx="36562">
                  <c:v>4.5274300000000003E-4</c:v>
                </c:pt>
                <c:pt idx="36563">
                  <c:v>2.2509499999999998E-3</c:v>
                </c:pt>
                <c:pt idx="36564">
                  <c:v>4.2833200000000002E-3</c:v>
                </c:pt>
                <c:pt idx="36565">
                  <c:v>6.3795900000000001E-3</c:v>
                </c:pt>
                <c:pt idx="36566">
                  <c:v>8.3047299999999998E-3</c:v>
                </c:pt>
                <c:pt idx="36567">
                  <c:v>1.04425E-2</c:v>
                </c:pt>
                <c:pt idx="36568">
                  <c:v>1.23523E-2</c:v>
                </c:pt>
                <c:pt idx="36569">
                  <c:v>1.42948E-2</c:v>
                </c:pt>
                <c:pt idx="36570">
                  <c:v>1.64025E-2</c:v>
                </c:pt>
                <c:pt idx="36571">
                  <c:v>1.8418199999999999E-2</c:v>
                </c:pt>
                <c:pt idx="36572">
                  <c:v>2.04049E-2</c:v>
                </c:pt>
                <c:pt idx="36573">
                  <c:v>2.2402600000000002E-2</c:v>
                </c:pt>
                <c:pt idx="36574">
                  <c:v>2.42957E-2</c:v>
                </c:pt>
                <c:pt idx="36575">
                  <c:v>2.63416E-2</c:v>
                </c:pt>
                <c:pt idx="36576">
                  <c:v>2.8187899999999998E-2</c:v>
                </c:pt>
                <c:pt idx="36577">
                  <c:v>3.0069499999999999E-2</c:v>
                </c:pt>
                <c:pt idx="36578">
                  <c:v>3.20977E-2</c:v>
                </c:pt>
                <c:pt idx="36579">
                  <c:v>3.3677699999999998E-2</c:v>
                </c:pt>
                <c:pt idx="36580">
                  <c:v>3.5761399999999999E-2</c:v>
                </c:pt>
                <c:pt idx="36581">
                  <c:v>3.7527999999999999E-2</c:v>
                </c:pt>
                <c:pt idx="36582">
                  <c:v>3.9230399999999999E-2</c:v>
                </c:pt>
                <c:pt idx="36583">
                  <c:v>4.1095100000000002E-2</c:v>
                </c:pt>
                <c:pt idx="36584">
                  <c:v>4.2831599999999997E-2</c:v>
                </c:pt>
                <c:pt idx="36585">
                  <c:v>4.4720599999999999E-2</c:v>
                </c:pt>
                <c:pt idx="36586">
                  <c:v>4.6378700000000002E-2</c:v>
                </c:pt>
                <c:pt idx="36587">
                  <c:v>4.80721E-2</c:v>
                </c:pt>
                <c:pt idx="36588">
                  <c:v>4.9891999999999999E-2</c:v>
                </c:pt>
                <c:pt idx="36589">
                  <c:v>5.1558199999999998E-2</c:v>
                </c:pt>
                <c:pt idx="36590">
                  <c:v>5.3360200000000003E-2</c:v>
                </c:pt>
                <c:pt idx="36591">
                  <c:v>5.4894699999999998E-2</c:v>
                </c:pt>
                <c:pt idx="36592">
                  <c:v>5.6704999999999998E-2</c:v>
                </c:pt>
                <c:pt idx="36593">
                  <c:v>5.8443200000000001E-2</c:v>
                </c:pt>
                <c:pt idx="36594">
                  <c:v>6.0009800000000002E-2</c:v>
                </c:pt>
                <c:pt idx="36595">
                  <c:v>6.1782400000000001E-2</c:v>
                </c:pt>
                <c:pt idx="36596">
                  <c:v>6.3284400000000005E-2</c:v>
                </c:pt>
                <c:pt idx="36597">
                  <c:v>6.5168900000000002E-2</c:v>
                </c:pt>
                <c:pt idx="36598">
                  <c:v>6.6656699999999999E-2</c:v>
                </c:pt>
                <c:pt idx="36599">
                  <c:v>6.8445500000000006E-2</c:v>
                </c:pt>
                <c:pt idx="36600">
                  <c:v>6.9866300000000006E-2</c:v>
                </c:pt>
                <c:pt idx="36601">
                  <c:v>7.1591000000000002E-2</c:v>
                </c:pt>
                <c:pt idx="36602">
                  <c:v>7.3167700000000002E-2</c:v>
                </c:pt>
                <c:pt idx="36603">
                  <c:v>7.4663300000000002E-2</c:v>
                </c:pt>
                <c:pt idx="36604">
                  <c:v>7.6346700000000003E-2</c:v>
                </c:pt>
                <c:pt idx="36605">
                  <c:v>7.7718599999999999E-2</c:v>
                </c:pt>
                <c:pt idx="36606">
                  <c:v>7.9400799999999994E-2</c:v>
                </c:pt>
                <c:pt idx="36607">
                  <c:v>8.0742400000000006E-2</c:v>
                </c:pt>
                <c:pt idx="36608">
                  <c:v>8.2464999999999997E-2</c:v>
                </c:pt>
                <c:pt idx="36609">
                  <c:v>8.3818500000000004E-2</c:v>
                </c:pt>
                <c:pt idx="36610">
                  <c:v>8.5422700000000004E-2</c:v>
                </c:pt>
                <c:pt idx="36611">
                  <c:v>8.6909600000000004E-2</c:v>
                </c:pt>
                <c:pt idx="36612">
                  <c:v>8.8347099999999998E-2</c:v>
                </c:pt>
                <c:pt idx="36613">
                  <c:v>8.9917499999999997E-2</c:v>
                </c:pt>
                <c:pt idx="36614">
                  <c:v>9.1330900000000007E-2</c:v>
                </c:pt>
                <c:pt idx="36615">
                  <c:v>9.29672E-2</c:v>
                </c:pt>
                <c:pt idx="36616">
                  <c:v>9.4450900000000004E-2</c:v>
                </c:pt>
                <c:pt idx="36617">
                  <c:v>9.5963400000000004E-2</c:v>
                </c:pt>
                <c:pt idx="36618">
                  <c:v>9.7498799999999997E-2</c:v>
                </c:pt>
                <c:pt idx="36619">
                  <c:v>9.8867499999999997E-2</c:v>
                </c:pt>
                <c:pt idx="36620">
                  <c:v>0.10048</c:v>
                </c:pt>
                <c:pt idx="36621">
                  <c:v>0.101593</c:v>
                </c:pt>
                <c:pt idx="36622">
                  <c:v>0.103356</c:v>
                </c:pt>
                <c:pt idx="36623">
                  <c:v>0.10455399999999999</c:v>
                </c:pt>
                <c:pt idx="36624">
                  <c:v>0.10605100000000001</c:v>
                </c:pt>
                <c:pt idx="36625">
                  <c:v>0.107379</c:v>
                </c:pt>
                <c:pt idx="36626">
                  <c:v>0.10874399999999999</c:v>
                </c:pt>
                <c:pt idx="36627">
                  <c:v>0.110222</c:v>
                </c:pt>
                <c:pt idx="36628">
                  <c:v>0.111591</c:v>
                </c:pt>
                <c:pt idx="36629">
                  <c:v>0.113091</c:v>
                </c:pt>
                <c:pt idx="36630">
                  <c:v>0.114528</c:v>
                </c:pt>
                <c:pt idx="36631">
                  <c:v>0.116077</c:v>
                </c:pt>
                <c:pt idx="36632">
                  <c:v>0.117478</c:v>
                </c:pt>
                <c:pt idx="36633">
                  <c:v>0.118878</c:v>
                </c:pt>
                <c:pt idx="36634">
                  <c:v>0.12030200000000001</c:v>
                </c:pt>
                <c:pt idx="36635">
                  <c:v>0.121959</c:v>
                </c:pt>
                <c:pt idx="36636">
                  <c:v>0.12338</c:v>
                </c:pt>
                <c:pt idx="36637">
                  <c:v>0.124668</c:v>
                </c:pt>
                <c:pt idx="36638">
                  <c:v>0.12631100000000001</c:v>
                </c:pt>
                <c:pt idx="36639">
                  <c:v>0.12770400000000001</c:v>
                </c:pt>
                <c:pt idx="36640">
                  <c:v>0.12925300000000001</c:v>
                </c:pt>
                <c:pt idx="36641">
                  <c:v>0.130741</c:v>
                </c:pt>
                <c:pt idx="36642">
                  <c:v>0.132184</c:v>
                </c:pt>
                <c:pt idx="36643">
                  <c:v>0.133544</c:v>
                </c:pt>
                <c:pt idx="36644">
                  <c:v>0.134995</c:v>
                </c:pt>
                <c:pt idx="36645">
                  <c:v>0.13639200000000001</c:v>
                </c:pt>
                <c:pt idx="36646">
                  <c:v>0.137655</c:v>
                </c:pt>
                <c:pt idx="36647">
                  <c:v>0.13920299999999999</c:v>
                </c:pt>
                <c:pt idx="36648">
                  <c:v>0.14045299999999999</c:v>
                </c:pt>
                <c:pt idx="36649">
                  <c:v>0.14191400000000001</c:v>
                </c:pt>
                <c:pt idx="36650">
                  <c:v>0.14332600000000001</c:v>
                </c:pt>
                <c:pt idx="36651">
                  <c:v>0.144786</c:v>
                </c:pt>
                <c:pt idx="36652">
                  <c:v>0.14621500000000001</c:v>
                </c:pt>
                <c:pt idx="36653">
                  <c:v>0.14752299999999999</c:v>
                </c:pt>
                <c:pt idx="36654">
                  <c:v>0.149122</c:v>
                </c:pt>
                <c:pt idx="36655">
                  <c:v>0.15063799999999999</c:v>
                </c:pt>
                <c:pt idx="36656">
                  <c:v>0.152001</c:v>
                </c:pt>
                <c:pt idx="36657">
                  <c:v>0.15346899999999999</c:v>
                </c:pt>
                <c:pt idx="36658">
                  <c:v>0.15492600000000001</c:v>
                </c:pt>
                <c:pt idx="36659">
                  <c:v>0.15638199999999999</c:v>
                </c:pt>
                <c:pt idx="36660">
                  <c:v>0.15765899999999999</c:v>
                </c:pt>
                <c:pt idx="36661">
                  <c:v>0.15922600000000001</c:v>
                </c:pt>
                <c:pt idx="36662">
                  <c:v>0.16046099999999999</c:v>
                </c:pt>
                <c:pt idx="36663">
                  <c:v>0.161941</c:v>
                </c:pt>
                <c:pt idx="36664">
                  <c:v>0.16330700000000001</c:v>
                </c:pt>
                <c:pt idx="36665">
                  <c:v>0.16465099999999999</c:v>
                </c:pt>
                <c:pt idx="36666">
                  <c:v>0.16602</c:v>
                </c:pt>
                <c:pt idx="36667">
                  <c:v>0.16728599999999999</c:v>
                </c:pt>
                <c:pt idx="36668">
                  <c:v>0.168792</c:v>
                </c:pt>
                <c:pt idx="36669">
                  <c:v>0.169989</c:v>
                </c:pt>
                <c:pt idx="36670">
                  <c:v>0.17125399999999999</c:v>
                </c:pt>
                <c:pt idx="36671">
                  <c:v>0.17259099999999999</c:v>
                </c:pt>
                <c:pt idx="36672">
                  <c:v>0.17375699999999999</c:v>
                </c:pt>
                <c:pt idx="36673">
                  <c:v>0.175151</c:v>
                </c:pt>
                <c:pt idx="36674">
                  <c:v>0.176399</c:v>
                </c:pt>
                <c:pt idx="36675">
                  <c:v>0.17760799999999999</c:v>
                </c:pt>
                <c:pt idx="36676">
                  <c:v>0.17876500000000001</c:v>
                </c:pt>
                <c:pt idx="36677">
                  <c:v>0.180002</c:v>
                </c:pt>
                <c:pt idx="36678">
                  <c:v>0.18120700000000001</c:v>
                </c:pt>
                <c:pt idx="36679">
                  <c:v>0.18246399999999999</c:v>
                </c:pt>
                <c:pt idx="36680">
                  <c:v>0.183751</c:v>
                </c:pt>
                <c:pt idx="36681">
                  <c:v>0.18489700000000001</c:v>
                </c:pt>
                <c:pt idx="36682">
                  <c:v>0.18609800000000001</c:v>
                </c:pt>
                <c:pt idx="36683">
                  <c:v>0.18714700000000001</c:v>
                </c:pt>
                <c:pt idx="36684">
                  <c:v>0.18839</c:v>
                </c:pt>
                <c:pt idx="36685">
                  <c:v>0.189469</c:v>
                </c:pt>
                <c:pt idx="36686">
                  <c:v>0.19051199999999999</c:v>
                </c:pt>
                <c:pt idx="36687">
                  <c:v>0.19165599999999999</c:v>
                </c:pt>
                <c:pt idx="36688">
                  <c:v>0.19268099999999999</c:v>
                </c:pt>
                <c:pt idx="36689">
                  <c:v>0.19364400000000001</c:v>
                </c:pt>
                <c:pt idx="36690">
                  <c:v>0.19468299999999999</c:v>
                </c:pt>
                <c:pt idx="36691">
                  <c:v>0.19575200000000001</c:v>
                </c:pt>
                <c:pt idx="36692">
                  <c:v>0.196603</c:v>
                </c:pt>
                <c:pt idx="36693">
                  <c:v>0.19751199999999999</c:v>
                </c:pt>
                <c:pt idx="36694">
                  <c:v>0.19844800000000001</c:v>
                </c:pt>
                <c:pt idx="36695">
                  <c:v>0.199383</c:v>
                </c:pt>
                <c:pt idx="36696">
                  <c:v>0.200401</c:v>
                </c:pt>
                <c:pt idx="36697">
                  <c:v>0.20119999999999999</c:v>
                </c:pt>
                <c:pt idx="36698">
                  <c:v>0.202041</c:v>
                </c:pt>
                <c:pt idx="36699">
                  <c:v>0.202794</c:v>
                </c:pt>
                <c:pt idx="36700">
                  <c:v>0.203681</c:v>
                </c:pt>
                <c:pt idx="36701">
                  <c:v>0.20463700000000001</c:v>
                </c:pt>
                <c:pt idx="36702">
                  <c:v>0.20521800000000001</c:v>
                </c:pt>
                <c:pt idx="36703">
                  <c:v>0.20602200000000001</c:v>
                </c:pt>
                <c:pt idx="36704">
                  <c:v>0.20682900000000001</c:v>
                </c:pt>
                <c:pt idx="36705">
                  <c:v>0.207312</c:v>
                </c:pt>
                <c:pt idx="36706">
                  <c:v>0.207903</c:v>
                </c:pt>
                <c:pt idx="36707">
                  <c:v>0.20855799999999999</c:v>
                </c:pt>
                <c:pt idx="36708">
                  <c:v>0.209143</c:v>
                </c:pt>
                <c:pt idx="36709">
                  <c:v>0.209564</c:v>
                </c:pt>
                <c:pt idx="36710">
                  <c:v>0.20993000000000001</c:v>
                </c:pt>
                <c:pt idx="36711">
                  <c:v>0.210506</c:v>
                </c:pt>
                <c:pt idx="36712">
                  <c:v>0.210955</c:v>
                </c:pt>
                <c:pt idx="36713">
                  <c:v>0.211312</c:v>
                </c:pt>
                <c:pt idx="36714">
                  <c:v>0.21162600000000001</c:v>
                </c:pt>
                <c:pt idx="36715">
                  <c:v>0.21215200000000001</c:v>
                </c:pt>
                <c:pt idx="36716">
                  <c:v>0.21243200000000001</c:v>
                </c:pt>
                <c:pt idx="36717">
                  <c:v>0.21265200000000001</c:v>
                </c:pt>
                <c:pt idx="36718">
                  <c:v>0.21323</c:v>
                </c:pt>
                <c:pt idx="36719">
                  <c:v>0.213417</c:v>
                </c:pt>
                <c:pt idx="36720">
                  <c:v>0.21374299999999999</c:v>
                </c:pt>
                <c:pt idx="36721">
                  <c:v>0.213895</c:v>
                </c:pt>
                <c:pt idx="36722">
                  <c:v>0.214007</c:v>
                </c:pt>
                <c:pt idx="36723">
                  <c:v>0.21431500000000001</c:v>
                </c:pt>
                <c:pt idx="36724">
                  <c:v>0.21432499999999999</c:v>
                </c:pt>
                <c:pt idx="36725">
                  <c:v>0.21441399999999999</c:v>
                </c:pt>
                <c:pt idx="36726">
                  <c:v>0.21425900000000001</c:v>
                </c:pt>
                <c:pt idx="36727">
                  <c:v>0.214166</c:v>
                </c:pt>
                <c:pt idx="36728">
                  <c:v>0.214091</c:v>
                </c:pt>
                <c:pt idx="36729">
                  <c:v>0.21388299999999999</c:v>
                </c:pt>
                <c:pt idx="36730">
                  <c:v>0.21370600000000001</c:v>
                </c:pt>
                <c:pt idx="36731">
                  <c:v>0.21352599999999999</c:v>
                </c:pt>
                <c:pt idx="36732">
                  <c:v>0.21328</c:v>
                </c:pt>
                <c:pt idx="36733">
                  <c:v>0.212946</c:v>
                </c:pt>
                <c:pt idx="36734">
                  <c:v>0.21265500000000001</c:v>
                </c:pt>
                <c:pt idx="36735">
                  <c:v>0.21237600000000001</c:v>
                </c:pt>
                <c:pt idx="36736">
                  <c:v>0.21196100000000001</c:v>
                </c:pt>
                <c:pt idx="36737">
                  <c:v>0.211616</c:v>
                </c:pt>
                <c:pt idx="36738">
                  <c:v>0.21110599999999999</c:v>
                </c:pt>
                <c:pt idx="36739">
                  <c:v>0.210594</c:v>
                </c:pt>
                <c:pt idx="36740">
                  <c:v>0.20998700000000001</c:v>
                </c:pt>
                <c:pt idx="36741">
                  <c:v>0.20959800000000001</c:v>
                </c:pt>
                <c:pt idx="36742">
                  <c:v>0.20864199999999999</c:v>
                </c:pt>
                <c:pt idx="36743">
                  <c:v>0.20814299999999999</c:v>
                </c:pt>
                <c:pt idx="36744">
                  <c:v>0.20719699999999999</c:v>
                </c:pt>
                <c:pt idx="36745">
                  <c:v>0.20655100000000001</c:v>
                </c:pt>
                <c:pt idx="36746">
                  <c:v>0.20563300000000001</c:v>
                </c:pt>
                <c:pt idx="36747">
                  <c:v>0.20469399999999999</c:v>
                </c:pt>
                <c:pt idx="36748">
                  <c:v>0.20383999999999999</c:v>
                </c:pt>
                <c:pt idx="36749">
                  <c:v>0.20291200000000001</c:v>
                </c:pt>
                <c:pt idx="36750">
                  <c:v>0.20183400000000001</c:v>
                </c:pt>
                <c:pt idx="36751">
                  <c:v>0.200909</c:v>
                </c:pt>
                <c:pt idx="36752">
                  <c:v>0.19985</c:v>
                </c:pt>
                <c:pt idx="36753">
                  <c:v>0.198542</c:v>
                </c:pt>
                <c:pt idx="36754">
                  <c:v>0.19747799999999999</c:v>
                </c:pt>
                <c:pt idx="36755">
                  <c:v>0.19609699999999999</c:v>
                </c:pt>
                <c:pt idx="36756">
                  <c:v>0.19490499999999999</c:v>
                </c:pt>
                <c:pt idx="36757">
                  <c:v>0.19370000000000001</c:v>
                </c:pt>
                <c:pt idx="36758">
                  <c:v>0.19236200000000001</c:v>
                </c:pt>
                <c:pt idx="36759">
                  <c:v>0.190918</c:v>
                </c:pt>
                <c:pt idx="36760">
                  <c:v>0.189466</c:v>
                </c:pt>
                <c:pt idx="36761">
                  <c:v>0.188113</c:v>
                </c:pt>
                <c:pt idx="36762">
                  <c:v>0.18661</c:v>
                </c:pt>
                <c:pt idx="36763">
                  <c:v>0.18499499999999999</c:v>
                </c:pt>
                <c:pt idx="36764">
                  <c:v>0.18341199999999999</c:v>
                </c:pt>
                <c:pt idx="36765">
                  <c:v>0.181724</c:v>
                </c:pt>
                <c:pt idx="36766">
                  <c:v>0.180039</c:v>
                </c:pt>
                <c:pt idx="36767">
                  <c:v>0.17815900000000001</c:v>
                </c:pt>
                <c:pt idx="36768">
                  <c:v>0.176429</c:v>
                </c:pt>
                <c:pt idx="36769">
                  <c:v>0.174702</c:v>
                </c:pt>
                <c:pt idx="36770">
                  <c:v>0.17272000000000001</c:v>
                </c:pt>
                <c:pt idx="36771">
                  <c:v>0.170956</c:v>
                </c:pt>
                <c:pt idx="36772">
                  <c:v>0.16883699999999999</c:v>
                </c:pt>
                <c:pt idx="36773">
                  <c:v>0.166992</c:v>
                </c:pt>
                <c:pt idx="36774">
                  <c:v>0.164993</c:v>
                </c:pt>
                <c:pt idx="36775">
                  <c:v>0.16301399999999999</c:v>
                </c:pt>
                <c:pt idx="36776">
                  <c:v>0.16097400000000001</c:v>
                </c:pt>
                <c:pt idx="36777">
                  <c:v>0.158777</c:v>
                </c:pt>
                <c:pt idx="36778">
                  <c:v>0.15676799999999999</c:v>
                </c:pt>
                <c:pt idx="36779">
                  <c:v>0.15448500000000001</c:v>
                </c:pt>
                <c:pt idx="36780">
                  <c:v>0.152369</c:v>
                </c:pt>
                <c:pt idx="36781">
                  <c:v>0.150252</c:v>
                </c:pt>
                <c:pt idx="36782">
                  <c:v>0.14775099999999999</c:v>
                </c:pt>
                <c:pt idx="36783">
                  <c:v>0.14555000000000001</c:v>
                </c:pt>
                <c:pt idx="36784">
                  <c:v>0.143039</c:v>
                </c:pt>
                <c:pt idx="36785">
                  <c:v>0.14077100000000001</c:v>
                </c:pt>
                <c:pt idx="36786">
                  <c:v>0.138293</c:v>
                </c:pt>
                <c:pt idx="36787">
                  <c:v>0.13602600000000001</c:v>
                </c:pt>
                <c:pt idx="36788">
                  <c:v>0.133441</c:v>
                </c:pt>
                <c:pt idx="36789">
                  <c:v>0.13114899999999999</c:v>
                </c:pt>
                <c:pt idx="36790">
                  <c:v>0.128662</c:v>
                </c:pt>
                <c:pt idx="36791">
                  <c:v>0.12618199999999999</c:v>
                </c:pt>
                <c:pt idx="36792">
                  <c:v>0.123824</c:v>
                </c:pt>
                <c:pt idx="36793">
                  <c:v>0.12112000000000001</c:v>
                </c:pt>
                <c:pt idx="36794">
                  <c:v>0.118767</c:v>
                </c:pt>
                <c:pt idx="36795">
                  <c:v>0.116133</c:v>
                </c:pt>
                <c:pt idx="36796">
                  <c:v>0.113478</c:v>
                </c:pt>
                <c:pt idx="36797">
                  <c:v>0.111029</c:v>
                </c:pt>
                <c:pt idx="36798">
                  <c:v>0.108167</c:v>
                </c:pt>
                <c:pt idx="36799">
                  <c:v>0.105631</c:v>
                </c:pt>
                <c:pt idx="36800">
                  <c:v>0.102842</c:v>
                </c:pt>
                <c:pt idx="36801">
                  <c:v>0.100429</c:v>
                </c:pt>
                <c:pt idx="36802">
                  <c:v>9.7483799999999995E-2</c:v>
                </c:pt>
                <c:pt idx="36803">
                  <c:v>9.4759599999999999E-2</c:v>
                </c:pt>
                <c:pt idx="36804">
                  <c:v>9.2087299999999997E-2</c:v>
                </c:pt>
                <c:pt idx="36805">
                  <c:v>8.93375E-2</c:v>
                </c:pt>
                <c:pt idx="36806">
                  <c:v>8.6563699999999993E-2</c:v>
                </c:pt>
                <c:pt idx="36807">
                  <c:v>8.3569199999999996E-2</c:v>
                </c:pt>
                <c:pt idx="36808">
                  <c:v>8.1054899999999999E-2</c:v>
                </c:pt>
                <c:pt idx="36809">
                  <c:v>7.8142299999999998E-2</c:v>
                </c:pt>
                <c:pt idx="36810">
                  <c:v>7.5385099999999997E-2</c:v>
                </c:pt>
                <c:pt idx="36811">
                  <c:v>7.2505E-2</c:v>
                </c:pt>
                <c:pt idx="36812">
                  <c:v>6.9795300000000005E-2</c:v>
                </c:pt>
                <c:pt idx="36813">
                  <c:v>6.7039799999999997E-2</c:v>
                </c:pt>
                <c:pt idx="36814">
                  <c:v>6.4144199999999998E-2</c:v>
                </c:pt>
                <c:pt idx="36815">
                  <c:v>6.1389399999999997E-2</c:v>
                </c:pt>
                <c:pt idx="36816">
                  <c:v>5.8641199999999997E-2</c:v>
                </c:pt>
                <c:pt idx="36817">
                  <c:v>5.5991300000000001E-2</c:v>
                </c:pt>
                <c:pt idx="36818">
                  <c:v>5.3106300000000002E-2</c:v>
                </c:pt>
                <c:pt idx="36819">
                  <c:v>5.04468E-2</c:v>
                </c:pt>
                <c:pt idx="36820">
                  <c:v>4.7782100000000001E-2</c:v>
                </c:pt>
                <c:pt idx="36821">
                  <c:v>4.4814399999999997E-2</c:v>
                </c:pt>
                <c:pt idx="36822">
                  <c:v>4.2193000000000001E-2</c:v>
                </c:pt>
                <c:pt idx="36823">
                  <c:v>3.9241600000000001E-2</c:v>
                </c:pt>
                <c:pt idx="36824">
                  <c:v>3.6530100000000003E-2</c:v>
                </c:pt>
                <c:pt idx="36825">
                  <c:v>3.38199E-2</c:v>
                </c:pt>
                <c:pt idx="36826">
                  <c:v>3.0757900000000001E-2</c:v>
                </c:pt>
                <c:pt idx="36827">
                  <c:v>2.80697E-2</c:v>
                </c:pt>
                <c:pt idx="36828">
                  <c:v>2.51749E-2</c:v>
                </c:pt>
                <c:pt idx="36829">
                  <c:v>2.2487500000000001E-2</c:v>
                </c:pt>
                <c:pt idx="36830">
                  <c:v>1.97085E-2</c:v>
                </c:pt>
                <c:pt idx="36831">
                  <c:v>1.6829400000000001E-2</c:v>
                </c:pt>
                <c:pt idx="36832">
                  <c:v>1.4153799999999999E-2</c:v>
                </c:pt>
                <c:pt idx="36833">
                  <c:v>1.12689E-2</c:v>
                </c:pt>
                <c:pt idx="36834">
                  <c:v>8.6334399999999992E-3</c:v>
                </c:pt>
                <c:pt idx="36835">
                  <c:v>5.7403799999999998E-3</c:v>
                </c:pt>
                <c:pt idx="36836">
                  <c:v>3.0816900000000002E-3</c:v>
                </c:pt>
                <c:pt idx="36837">
                  <c:v>2.4734900000000001E-4</c:v>
                </c:pt>
                <c:pt idx="36838">
                  <c:v>-2.4591499999999998E-3</c:v>
                </c:pt>
                <c:pt idx="36839">
                  <c:v>-5.23136E-3</c:v>
                </c:pt>
                <c:pt idx="36840">
                  <c:v>-7.8083400000000004E-3</c:v>
                </c:pt>
                <c:pt idx="36841">
                  <c:v>-1.04826E-2</c:v>
                </c:pt>
                <c:pt idx="36842">
                  <c:v>-1.32167E-2</c:v>
                </c:pt>
                <c:pt idx="36843">
                  <c:v>-1.57219E-2</c:v>
                </c:pt>
                <c:pt idx="36844">
                  <c:v>-1.84496E-2</c:v>
                </c:pt>
                <c:pt idx="36845">
                  <c:v>-2.1077200000000001E-2</c:v>
                </c:pt>
                <c:pt idx="36846">
                  <c:v>-2.3692399999999999E-2</c:v>
                </c:pt>
                <c:pt idx="36847">
                  <c:v>-2.6330300000000001E-2</c:v>
                </c:pt>
                <c:pt idx="36848">
                  <c:v>-2.8977699999999999E-2</c:v>
                </c:pt>
                <c:pt idx="36849">
                  <c:v>-3.1715399999999998E-2</c:v>
                </c:pt>
                <c:pt idx="36850">
                  <c:v>-3.4227100000000003E-2</c:v>
                </c:pt>
                <c:pt idx="36851">
                  <c:v>-3.6883699999999998E-2</c:v>
                </c:pt>
                <c:pt idx="36852">
                  <c:v>-3.9522599999999998E-2</c:v>
                </c:pt>
                <c:pt idx="36853">
                  <c:v>-4.2066699999999999E-2</c:v>
                </c:pt>
                <c:pt idx="36854">
                  <c:v>-4.4805200000000003E-2</c:v>
                </c:pt>
                <c:pt idx="36855">
                  <c:v>-4.7169999999999997E-2</c:v>
                </c:pt>
                <c:pt idx="36856">
                  <c:v>-4.9945099999999999E-2</c:v>
                </c:pt>
                <c:pt idx="36857">
                  <c:v>-5.2453699999999999E-2</c:v>
                </c:pt>
                <c:pt idx="36858">
                  <c:v>-5.5020300000000001E-2</c:v>
                </c:pt>
                <c:pt idx="36859">
                  <c:v>-5.76324E-2</c:v>
                </c:pt>
                <c:pt idx="36860">
                  <c:v>-6.0085800000000002E-2</c:v>
                </c:pt>
                <c:pt idx="36861">
                  <c:v>-6.2810299999999999E-2</c:v>
                </c:pt>
                <c:pt idx="36862">
                  <c:v>-6.5218700000000004E-2</c:v>
                </c:pt>
                <c:pt idx="36863">
                  <c:v>-6.7733299999999996E-2</c:v>
                </c:pt>
                <c:pt idx="36864">
                  <c:v>-7.0233100000000007E-2</c:v>
                </c:pt>
                <c:pt idx="36865">
                  <c:v>-7.2761500000000007E-2</c:v>
                </c:pt>
                <c:pt idx="36866">
                  <c:v>-7.5288800000000003E-2</c:v>
                </c:pt>
                <c:pt idx="36867">
                  <c:v>-7.7793399999999999E-2</c:v>
                </c:pt>
                <c:pt idx="36868">
                  <c:v>-8.0362900000000001E-2</c:v>
                </c:pt>
                <c:pt idx="36869">
                  <c:v>-8.2634799999999994E-2</c:v>
                </c:pt>
                <c:pt idx="36870">
                  <c:v>-8.5196099999999997E-2</c:v>
                </c:pt>
                <c:pt idx="36871">
                  <c:v>-8.7641499999999997E-2</c:v>
                </c:pt>
                <c:pt idx="36872">
                  <c:v>-9.0178900000000006E-2</c:v>
                </c:pt>
                <c:pt idx="36873">
                  <c:v>-9.2699799999999999E-2</c:v>
                </c:pt>
                <c:pt idx="36874">
                  <c:v>-9.5037099999999999E-2</c:v>
                </c:pt>
                <c:pt idx="36875">
                  <c:v>-9.7641599999999995E-2</c:v>
                </c:pt>
                <c:pt idx="36876">
                  <c:v>-0.10001599999999999</c:v>
                </c:pt>
                <c:pt idx="36877">
                  <c:v>-0.10263</c:v>
                </c:pt>
                <c:pt idx="36878">
                  <c:v>-0.10505299999999999</c:v>
                </c:pt>
                <c:pt idx="36879">
                  <c:v>-0.10748199999999999</c:v>
                </c:pt>
                <c:pt idx="36880">
                  <c:v>-0.110096</c:v>
                </c:pt>
                <c:pt idx="36881">
                  <c:v>-0.112388</c:v>
                </c:pt>
                <c:pt idx="36882">
                  <c:v>-0.115034</c:v>
                </c:pt>
                <c:pt idx="36883">
                  <c:v>-0.117356</c:v>
                </c:pt>
                <c:pt idx="36884">
                  <c:v>-0.11983199999999999</c:v>
                </c:pt>
                <c:pt idx="36885">
                  <c:v>-0.122294</c:v>
                </c:pt>
                <c:pt idx="36886">
                  <c:v>-0.124644</c:v>
                </c:pt>
                <c:pt idx="36887">
                  <c:v>-0.127165</c:v>
                </c:pt>
                <c:pt idx="36888">
                  <c:v>-0.12965499999999999</c:v>
                </c:pt>
                <c:pt idx="36889">
                  <c:v>-0.131993</c:v>
                </c:pt>
                <c:pt idx="36890">
                  <c:v>-0.13456499999999999</c:v>
                </c:pt>
                <c:pt idx="36891">
                  <c:v>-0.13692199999999999</c:v>
                </c:pt>
                <c:pt idx="36892">
                  <c:v>-0.139345</c:v>
                </c:pt>
                <c:pt idx="36893">
                  <c:v>-0.14174300000000001</c:v>
                </c:pt>
                <c:pt idx="36894">
                  <c:v>-0.14429</c:v>
                </c:pt>
                <c:pt idx="36895">
                  <c:v>-0.146783</c:v>
                </c:pt>
                <c:pt idx="36896">
                  <c:v>-0.14923500000000001</c:v>
                </c:pt>
                <c:pt idx="36897">
                  <c:v>-0.15154200000000001</c:v>
                </c:pt>
                <c:pt idx="36898">
                  <c:v>-0.15403900000000001</c:v>
                </c:pt>
                <c:pt idx="36899">
                  <c:v>-0.15659799999999999</c:v>
                </c:pt>
                <c:pt idx="36900">
                  <c:v>-0.158973</c:v>
                </c:pt>
                <c:pt idx="36901">
                  <c:v>-0.161524</c:v>
                </c:pt>
                <c:pt idx="36902">
                  <c:v>-0.16389000000000001</c:v>
                </c:pt>
                <c:pt idx="36903">
                  <c:v>-0.166329</c:v>
                </c:pt>
                <c:pt idx="36904">
                  <c:v>-0.168823</c:v>
                </c:pt>
                <c:pt idx="36905">
                  <c:v>-0.17129</c:v>
                </c:pt>
                <c:pt idx="36906">
                  <c:v>-0.17396200000000001</c:v>
                </c:pt>
                <c:pt idx="36907">
                  <c:v>-0.176319</c:v>
                </c:pt>
                <c:pt idx="36908">
                  <c:v>-0.178589</c:v>
                </c:pt>
                <c:pt idx="36909">
                  <c:v>-0.181118</c:v>
                </c:pt>
                <c:pt idx="36910">
                  <c:v>-0.18373300000000001</c:v>
                </c:pt>
                <c:pt idx="36911">
                  <c:v>-0.18618199999999999</c:v>
                </c:pt>
                <c:pt idx="36912">
                  <c:v>-0.18870899999999999</c:v>
                </c:pt>
                <c:pt idx="36913">
                  <c:v>-0.191048</c:v>
                </c:pt>
                <c:pt idx="36914">
                  <c:v>-0.19359699999999999</c:v>
                </c:pt>
                <c:pt idx="36915">
                  <c:v>-0.19623099999999999</c:v>
                </c:pt>
                <c:pt idx="36916">
                  <c:v>-0.19863900000000001</c:v>
                </c:pt>
                <c:pt idx="36917">
                  <c:v>-0.20116000000000001</c:v>
                </c:pt>
                <c:pt idx="36918">
                  <c:v>-0.203682</c:v>
                </c:pt>
                <c:pt idx="36919">
                  <c:v>-0.20616300000000001</c:v>
                </c:pt>
                <c:pt idx="36920">
                  <c:v>-0.208731</c:v>
                </c:pt>
                <c:pt idx="36921">
                  <c:v>-0.211258</c:v>
                </c:pt>
                <c:pt idx="36922">
                  <c:v>-0.21374399999999999</c:v>
                </c:pt>
                <c:pt idx="36923">
                  <c:v>-0.21622</c:v>
                </c:pt>
                <c:pt idx="36924">
                  <c:v>-0.21861700000000001</c:v>
                </c:pt>
                <c:pt idx="36925">
                  <c:v>-0.22105</c:v>
                </c:pt>
                <c:pt idx="36926">
                  <c:v>-0.223605</c:v>
                </c:pt>
                <c:pt idx="36927">
                  <c:v>-0.22597999999999999</c:v>
                </c:pt>
                <c:pt idx="36928">
                  <c:v>-0.22856000000000001</c:v>
                </c:pt>
                <c:pt idx="36929">
                  <c:v>-0.23094999999999999</c:v>
                </c:pt>
                <c:pt idx="36930">
                  <c:v>-0.23336399999999999</c:v>
                </c:pt>
                <c:pt idx="36931">
                  <c:v>-0.23574800000000001</c:v>
                </c:pt>
                <c:pt idx="36932">
                  <c:v>-0.23822199999999999</c:v>
                </c:pt>
                <c:pt idx="36933">
                  <c:v>-0.24065600000000001</c:v>
                </c:pt>
                <c:pt idx="36934">
                  <c:v>-0.243118</c:v>
                </c:pt>
                <c:pt idx="36935">
                  <c:v>-0.24560299999999999</c:v>
                </c:pt>
                <c:pt idx="36936">
                  <c:v>-0.24807699999999999</c:v>
                </c:pt>
                <c:pt idx="36937">
                  <c:v>-0.25045000000000001</c:v>
                </c:pt>
                <c:pt idx="36938">
                  <c:v>-0.25297700000000001</c:v>
                </c:pt>
                <c:pt idx="36939">
                  <c:v>-0.25546000000000002</c:v>
                </c:pt>
                <c:pt idx="36940">
                  <c:v>-0.25799</c:v>
                </c:pt>
                <c:pt idx="36941">
                  <c:v>-0.26015199999999999</c:v>
                </c:pt>
                <c:pt idx="36942">
                  <c:v>-0.262795</c:v>
                </c:pt>
                <c:pt idx="36943">
                  <c:v>-0.26516099999999998</c:v>
                </c:pt>
                <c:pt idx="36944">
                  <c:v>-0.26746599999999998</c:v>
                </c:pt>
                <c:pt idx="36945">
                  <c:v>-0.26993800000000001</c:v>
                </c:pt>
                <c:pt idx="36946">
                  <c:v>-0.27220499999999997</c:v>
                </c:pt>
                <c:pt idx="36947">
                  <c:v>-0.27458199999999999</c:v>
                </c:pt>
                <c:pt idx="36948">
                  <c:v>-0.27682200000000001</c:v>
                </c:pt>
                <c:pt idx="36949">
                  <c:v>-0.279248</c:v>
                </c:pt>
                <c:pt idx="36950">
                  <c:v>-0.281607</c:v>
                </c:pt>
                <c:pt idx="36951">
                  <c:v>-0.283968</c:v>
                </c:pt>
                <c:pt idx="36952">
                  <c:v>-0.28607100000000002</c:v>
                </c:pt>
                <c:pt idx="36953">
                  <c:v>-0.28836800000000001</c:v>
                </c:pt>
                <c:pt idx="36954">
                  <c:v>-0.29057100000000002</c:v>
                </c:pt>
                <c:pt idx="36955">
                  <c:v>-0.293022</c:v>
                </c:pt>
                <c:pt idx="36956">
                  <c:v>-0.29520000000000002</c:v>
                </c:pt>
                <c:pt idx="36957">
                  <c:v>-0.297375</c:v>
                </c:pt>
                <c:pt idx="36958">
                  <c:v>-0.29951299999999997</c:v>
                </c:pt>
                <c:pt idx="36959">
                  <c:v>-0.30167699999999997</c:v>
                </c:pt>
                <c:pt idx="36960">
                  <c:v>-0.30378100000000002</c:v>
                </c:pt>
                <c:pt idx="36961">
                  <c:v>-0.30606100000000003</c:v>
                </c:pt>
                <c:pt idx="36962">
                  <c:v>-0.30809599999999998</c:v>
                </c:pt>
                <c:pt idx="36963">
                  <c:v>-0.31016300000000002</c:v>
                </c:pt>
                <c:pt idx="36964">
                  <c:v>-0.31214500000000001</c:v>
                </c:pt>
                <c:pt idx="36965">
                  <c:v>-0.31406800000000001</c:v>
                </c:pt>
                <c:pt idx="36966">
                  <c:v>-0.31624999999999998</c:v>
                </c:pt>
                <c:pt idx="36967">
                  <c:v>-0.31826100000000002</c:v>
                </c:pt>
                <c:pt idx="36968">
                  <c:v>-0.320081</c:v>
                </c:pt>
                <c:pt idx="36969">
                  <c:v>-0.32187700000000002</c:v>
                </c:pt>
                <c:pt idx="36970">
                  <c:v>-0.32397599999999999</c:v>
                </c:pt>
                <c:pt idx="36971">
                  <c:v>-0.32579000000000002</c:v>
                </c:pt>
                <c:pt idx="36972">
                  <c:v>-0.32773099999999999</c:v>
                </c:pt>
                <c:pt idx="36973">
                  <c:v>-0.329453</c:v>
                </c:pt>
                <c:pt idx="36974">
                  <c:v>-0.33121099999999998</c:v>
                </c:pt>
                <c:pt idx="36975">
                  <c:v>-0.33307999999999999</c:v>
                </c:pt>
                <c:pt idx="36976">
                  <c:v>-0.334781</c:v>
                </c:pt>
                <c:pt idx="36977">
                  <c:v>-0.33656900000000001</c:v>
                </c:pt>
                <c:pt idx="36978">
                  <c:v>-0.33816000000000002</c:v>
                </c:pt>
                <c:pt idx="36979">
                  <c:v>-0.33979799999999999</c:v>
                </c:pt>
                <c:pt idx="36980">
                  <c:v>-0.34117900000000001</c:v>
                </c:pt>
                <c:pt idx="36981">
                  <c:v>-0.34282499999999999</c:v>
                </c:pt>
                <c:pt idx="36982">
                  <c:v>-0.34431800000000001</c:v>
                </c:pt>
                <c:pt idx="36983">
                  <c:v>-0.345835</c:v>
                </c:pt>
                <c:pt idx="36984">
                  <c:v>-0.347244</c:v>
                </c:pt>
                <c:pt idx="36985">
                  <c:v>-0.34861300000000001</c:v>
                </c:pt>
                <c:pt idx="36986">
                  <c:v>-0.34988399999999997</c:v>
                </c:pt>
                <c:pt idx="36987">
                  <c:v>-0.35133300000000001</c:v>
                </c:pt>
                <c:pt idx="36988">
                  <c:v>-0.352628</c:v>
                </c:pt>
                <c:pt idx="36989">
                  <c:v>-0.35403699999999999</c:v>
                </c:pt>
                <c:pt idx="36990">
                  <c:v>-0.35502800000000001</c:v>
                </c:pt>
                <c:pt idx="36991">
                  <c:v>-0.35641899999999999</c:v>
                </c:pt>
                <c:pt idx="36992">
                  <c:v>-0.35734500000000002</c:v>
                </c:pt>
                <c:pt idx="36993">
                  <c:v>-0.35849500000000001</c:v>
                </c:pt>
                <c:pt idx="36994">
                  <c:v>-0.359485</c:v>
                </c:pt>
                <c:pt idx="36995">
                  <c:v>-0.36041299999999998</c:v>
                </c:pt>
                <c:pt idx="36996">
                  <c:v>-0.36117899999999997</c:v>
                </c:pt>
                <c:pt idx="36997">
                  <c:v>-0.36210300000000001</c:v>
                </c:pt>
                <c:pt idx="36998">
                  <c:v>-0.36293999999999998</c:v>
                </c:pt>
                <c:pt idx="36999">
                  <c:v>-0.36384899999999998</c:v>
                </c:pt>
                <c:pt idx="37000">
                  <c:v>-0.36470599999999997</c:v>
                </c:pt>
                <c:pt idx="37001">
                  <c:v>-0.36520900000000001</c:v>
                </c:pt>
                <c:pt idx="37002">
                  <c:v>-0.36583100000000002</c:v>
                </c:pt>
                <c:pt idx="37003">
                  <c:v>-0.36648799999999998</c:v>
                </c:pt>
                <c:pt idx="37004">
                  <c:v>-0.36697999999999997</c:v>
                </c:pt>
                <c:pt idx="37005">
                  <c:v>-0.367622</c:v>
                </c:pt>
                <c:pt idx="37006">
                  <c:v>-0.36786999999999997</c:v>
                </c:pt>
                <c:pt idx="37007">
                  <c:v>-0.36829800000000001</c:v>
                </c:pt>
                <c:pt idx="37008">
                  <c:v>-0.36854799999999999</c:v>
                </c:pt>
                <c:pt idx="37009">
                  <c:v>-0.36882399999999999</c:v>
                </c:pt>
                <c:pt idx="37010">
                  <c:v>-0.36908999999999997</c:v>
                </c:pt>
                <c:pt idx="37011">
                  <c:v>-0.36927599999999999</c:v>
                </c:pt>
                <c:pt idx="37012">
                  <c:v>-0.36921799999999999</c:v>
                </c:pt>
                <c:pt idx="37013">
                  <c:v>-0.36928499999999997</c:v>
                </c:pt>
                <c:pt idx="37014">
                  <c:v>-0.36917899999999998</c:v>
                </c:pt>
                <c:pt idx="37015">
                  <c:v>-0.36931000000000003</c:v>
                </c:pt>
                <c:pt idx="37016">
                  <c:v>-0.369232</c:v>
                </c:pt>
                <c:pt idx="37017">
                  <c:v>-0.36894100000000002</c:v>
                </c:pt>
                <c:pt idx="37018">
                  <c:v>-0.36867299999999997</c:v>
                </c:pt>
                <c:pt idx="37019">
                  <c:v>-0.368564</c:v>
                </c:pt>
                <c:pt idx="37020">
                  <c:v>-0.36813400000000002</c:v>
                </c:pt>
                <c:pt idx="37021">
                  <c:v>-0.36788599999999999</c:v>
                </c:pt>
                <c:pt idx="37022">
                  <c:v>-0.367336</c:v>
                </c:pt>
                <c:pt idx="37023">
                  <c:v>-0.36685499999999999</c:v>
                </c:pt>
                <c:pt idx="37024">
                  <c:v>-0.36632799999999999</c:v>
                </c:pt>
                <c:pt idx="37025">
                  <c:v>-0.36579699999999998</c:v>
                </c:pt>
                <c:pt idx="37026">
                  <c:v>-0.36519000000000001</c:v>
                </c:pt>
                <c:pt idx="37027">
                  <c:v>-0.36467699999999997</c:v>
                </c:pt>
                <c:pt idx="37028">
                  <c:v>-0.36381799999999997</c:v>
                </c:pt>
                <c:pt idx="37029">
                  <c:v>-0.36305900000000002</c:v>
                </c:pt>
                <c:pt idx="37030">
                  <c:v>-0.36237599999999998</c:v>
                </c:pt>
                <c:pt idx="37031">
                  <c:v>-0.36160300000000001</c:v>
                </c:pt>
                <c:pt idx="37032">
                  <c:v>-0.36065199999999997</c:v>
                </c:pt>
                <c:pt idx="37033">
                  <c:v>-0.35957499999999998</c:v>
                </c:pt>
                <c:pt idx="37034">
                  <c:v>-0.35865200000000003</c:v>
                </c:pt>
                <c:pt idx="37035">
                  <c:v>-0.35771900000000001</c:v>
                </c:pt>
                <c:pt idx="37036">
                  <c:v>-0.356464</c:v>
                </c:pt>
                <c:pt idx="37037">
                  <c:v>-0.35548299999999999</c:v>
                </c:pt>
                <c:pt idx="37038">
                  <c:v>-0.35433799999999999</c:v>
                </c:pt>
                <c:pt idx="37039">
                  <c:v>-0.35322900000000002</c:v>
                </c:pt>
                <c:pt idx="37040">
                  <c:v>-0.35195900000000002</c:v>
                </c:pt>
                <c:pt idx="37041">
                  <c:v>-0.35059299999999999</c:v>
                </c:pt>
                <c:pt idx="37042">
                  <c:v>-0.34937800000000002</c:v>
                </c:pt>
                <c:pt idx="37043">
                  <c:v>-0.348084</c:v>
                </c:pt>
                <c:pt idx="37044">
                  <c:v>-0.34663100000000002</c:v>
                </c:pt>
                <c:pt idx="37045">
                  <c:v>-0.34504200000000002</c:v>
                </c:pt>
                <c:pt idx="37046">
                  <c:v>-0.34358</c:v>
                </c:pt>
                <c:pt idx="37047">
                  <c:v>-0.342088</c:v>
                </c:pt>
                <c:pt idx="37048">
                  <c:v>-0.34048600000000001</c:v>
                </c:pt>
                <c:pt idx="37049">
                  <c:v>-0.33901700000000001</c:v>
                </c:pt>
                <c:pt idx="37050">
                  <c:v>-0.33732499999999999</c:v>
                </c:pt>
                <c:pt idx="37051">
                  <c:v>-0.33572299999999999</c:v>
                </c:pt>
                <c:pt idx="37052">
                  <c:v>-0.33407300000000001</c:v>
                </c:pt>
                <c:pt idx="37053">
                  <c:v>-0.33245599999999997</c:v>
                </c:pt>
                <c:pt idx="37054">
                  <c:v>-0.33081100000000002</c:v>
                </c:pt>
                <c:pt idx="37055">
                  <c:v>-0.32912200000000003</c:v>
                </c:pt>
                <c:pt idx="37056">
                  <c:v>-0.32731500000000002</c:v>
                </c:pt>
                <c:pt idx="37057">
                  <c:v>-0.325517</c:v>
                </c:pt>
                <c:pt idx="37058">
                  <c:v>-0.32382699999999998</c:v>
                </c:pt>
                <c:pt idx="37059">
                  <c:v>-0.32198399999999999</c:v>
                </c:pt>
                <c:pt idx="37060">
                  <c:v>-0.32013999999999998</c:v>
                </c:pt>
                <c:pt idx="37061">
                  <c:v>-0.31817600000000001</c:v>
                </c:pt>
                <c:pt idx="37062">
                  <c:v>-0.31634800000000002</c:v>
                </c:pt>
                <c:pt idx="37063">
                  <c:v>-0.31442399999999998</c:v>
                </c:pt>
                <c:pt idx="37064">
                  <c:v>-0.31246499999999999</c:v>
                </c:pt>
                <c:pt idx="37065">
                  <c:v>-0.31058400000000003</c:v>
                </c:pt>
                <c:pt idx="37066">
                  <c:v>-0.30838599999999999</c:v>
                </c:pt>
                <c:pt idx="37067">
                  <c:v>-0.30654900000000002</c:v>
                </c:pt>
                <c:pt idx="37068">
                  <c:v>-0.30448799999999998</c:v>
                </c:pt>
                <c:pt idx="37069">
                  <c:v>-0.30241200000000001</c:v>
                </c:pt>
                <c:pt idx="37070">
                  <c:v>-0.300427</c:v>
                </c:pt>
                <c:pt idx="37071">
                  <c:v>-0.29843700000000001</c:v>
                </c:pt>
                <c:pt idx="37072">
                  <c:v>-0.29622199999999999</c:v>
                </c:pt>
                <c:pt idx="37073">
                  <c:v>-0.29408400000000001</c:v>
                </c:pt>
                <c:pt idx="37074">
                  <c:v>-0.291879</c:v>
                </c:pt>
                <c:pt idx="37075">
                  <c:v>-0.28977599999999998</c:v>
                </c:pt>
                <c:pt idx="37076">
                  <c:v>-0.287518</c:v>
                </c:pt>
                <c:pt idx="37077">
                  <c:v>-0.28528799999999999</c:v>
                </c:pt>
                <c:pt idx="37078">
                  <c:v>-0.28328500000000001</c:v>
                </c:pt>
                <c:pt idx="37079">
                  <c:v>-0.28092899999999998</c:v>
                </c:pt>
                <c:pt idx="37080">
                  <c:v>-0.27863500000000002</c:v>
                </c:pt>
                <c:pt idx="37081">
                  <c:v>-0.276532</c:v>
                </c:pt>
                <c:pt idx="37082">
                  <c:v>-0.27443099999999998</c:v>
                </c:pt>
                <c:pt idx="37083">
                  <c:v>-0.272144</c:v>
                </c:pt>
                <c:pt idx="37084">
                  <c:v>-0.26976099999999997</c:v>
                </c:pt>
                <c:pt idx="37085">
                  <c:v>-0.267538</c:v>
                </c:pt>
                <c:pt idx="37086">
                  <c:v>-0.265233</c:v>
                </c:pt>
                <c:pt idx="37087">
                  <c:v>-0.26303199999999999</c:v>
                </c:pt>
                <c:pt idx="37088">
                  <c:v>-0.260689</c:v>
                </c:pt>
                <c:pt idx="37089">
                  <c:v>-0.258239</c:v>
                </c:pt>
                <c:pt idx="37090">
                  <c:v>-0.25591700000000001</c:v>
                </c:pt>
                <c:pt idx="37091">
                  <c:v>-0.25356299999999998</c:v>
                </c:pt>
                <c:pt idx="37092">
                  <c:v>-0.251276</c:v>
                </c:pt>
                <c:pt idx="37093">
                  <c:v>-0.24876100000000001</c:v>
                </c:pt>
                <c:pt idx="37094">
                  <c:v>-0.24627299999999999</c:v>
                </c:pt>
                <c:pt idx="37095">
                  <c:v>-0.24391599999999999</c:v>
                </c:pt>
                <c:pt idx="37096">
                  <c:v>-0.241284</c:v>
                </c:pt>
                <c:pt idx="37097">
                  <c:v>-0.239091</c:v>
                </c:pt>
                <c:pt idx="37098">
                  <c:v>-0.23650599999999999</c:v>
                </c:pt>
                <c:pt idx="37099">
                  <c:v>-0.23397000000000001</c:v>
                </c:pt>
                <c:pt idx="37100">
                  <c:v>-0.23135900000000001</c:v>
                </c:pt>
                <c:pt idx="37101">
                  <c:v>-0.228903</c:v>
                </c:pt>
                <c:pt idx="37102">
                  <c:v>-0.226323</c:v>
                </c:pt>
                <c:pt idx="37103">
                  <c:v>-0.22398799999999999</c:v>
                </c:pt>
                <c:pt idx="37104">
                  <c:v>-0.22134599999999999</c:v>
                </c:pt>
                <c:pt idx="37105">
                  <c:v>-0.21881100000000001</c:v>
                </c:pt>
                <c:pt idx="37106">
                  <c:v>-0.216333</c:v>
                </c:pt>
                <c:pt idx="37107">
                  <c:v>-0.21384700000000001</c:v>
                </c:pt>
                <c:pt idx="37108">
                  <c:v>-0.21140999999999999</c:v>
                </c:pt>
                <c:pt idx="37109">
                  <c:v>-0.208756</c:v>
                </c:pt>
                <c:pt idx="37110">
                  <c:v>-0.206125</c:v>
                </c:pt>
                <c:pt idx="37111">
                  <c:v>-0.20344100000000001</c:v>
                </c:pt>
                <c:pt idx="37112">
                  <c:v>-0.20070299999999999</c:v>
                </c:pt>
                <c:pt idx="37113">
                  <c:v>-0.19822600000000001</c:v>
                </c:pt>
                <c:pt idx="37114">
                  <c:v>-0.19539799999999999</c:v>
                </c:pt>
                <c:pt idx="37115">
                  <c:v>-0.19273399999999999</c:v>
                </c:pt>
                <c:pt idx="37116">
                  <c:v>-0.190081</c:v>
                </c:pt>
                <c:pt idx="37117">
                  <c:v>-0.18744</c:v>
                </c:pt>
                <c:pt idx="37118">
                  <c:v>-0.18484900000000001</c:v>
                </c:pt>
                <c:pt idx="37119">
                  <c:v>-0.18217900000000001</c:v>
                </c:pt>
                <c:pt idx="37120">
                  <c:v>-0.17973</c:v>
                </c:pt>
                <c:pt idx="37121">
                  <c:v>-0.17677899999999999</c:v>
                </c:pt>
                <c:pt idx="37122">
                  <c:v>-0.17418400000000001</c:v>
                </c:pt>
                <c:pt idx="37123">
                  <c:v>-0.171347</c:v>
                </c:pt>
                <c:pt idx="37124">
                  <c:v>-0.16858799999999999</c:v>
                </c:pt>
                <c:pt idx="37125">
                  <c:v>-0.16581299999999999</c:v>
                </c:pt>
                <c:pt idx="37126">
                  <c:v>-0.162936</c:v>
                </c:pt>
                <c:pt idx="37127">
                  <c:v>-0.16001399999999999</c:v>
                </c:pt>
                <c:pt idx="37128">
                  <c:v>-0.15706500000000001</c:v>
                </c:pt>
                <c:pt idx="37129">
                  <c:v>-0.15429399999999999</c:v>
                </c:pt>
                <c:pt idx="37130">
                  <c:v>-0.15157899999999999</c:v>
                </c:pt>
                <c:pt idx="37131">
                  <c:v>-0.14854100000000001</c:v>
                </c:pt>
                <c:pt idx="37132">
                  <c:v>-0.14561499999999999</c:v>
                </c:pt>
                <c:pt idx="37133">
                  <c:v>-0.142737</c:v>
                </c:pt>
                <c:pt idx="37134">
                  <c:v>-0.13989499999999999</c:v>
                </c:pt>
                <c:pt idx="37135">
                  <c:v>-0.136937</c:v>
                </c:pt>
                <c:pt idx="37136">
                  <c:v>-0.134157</c:v>
                </c:pt>
                <c:pt idx="37137">
                  <c:v>-0.13111800000000001</c:v>
                </c:pt>
                <c:pt idx="37138">
                  <c:v>-0.12811700000000001</c:v>
                </c:pt>
                <c:pt idx="37139">
                  <c:v>-0.124975</c:v>
                </c:pt>
                <c:pt idx="37140">
                  <c:v>-0.122085</c:v>
                </c:pt>
                <c:pt idx="37141">
                  <c:v>-0.1191</c:v>
                </c:pt>
                <c:pt idx="37142">
                  <c:v>-0.11597499999999999</c:v>
                </c:pt>
                <c:pt idx="37143">
                  <c:v>-0.11297699999999999</c:v>
                </c:pt>
                <c:pt idx="37144">
                  <c:v>-0.109787</c:v>
                </c:pt>
                <c:pt idx="37145">
                  <c:v>-0.106739</c:v>
                </c:pt>
                <c:pt idx="37146">
                  <c:v>-0.10363799999999999</c:v>
                </c:pt>
                <c:pt idx="37147">
                  <c:v>-0.10066600000000001</c:v>
                </c:pt>
                <c:pt idx="37148">
                  <c:v>-9.7273499999999999E-2</c:v>
                </c:pt>
                <c:pt idx="37149">
                  <c:v>-9.4010700000000003E-2</c:v>
                </c:pt>
                <c:pt idx="37150">
                  <c:v>-9.0673199999999995E-2</c:v>
                </c:pt>
                <c:pt idx="37151">
                  <c:v>-8.75142E-2</c:v>
                </c:pt>
                <c:pt idx="37152">
                  <c:v>-8.4142400000000006E-2</c:v>
                </c:pt>
                <c:pt idx="37153">
                  <c:v>-8.0632300000000004E-2</c:v>
                </c:pt>
                <c:pt idx="37154">
                  <c:v>-7.7193200000000003E-2</c:v>
                </c:pt>
                <c:pt idx="37155">
                  <c:v>-7.3807300000000006E-2</c:v>
                </c:pt>
                <c:pt idx="37156">
                  <c:v>-7.0382100000000003E-2</c:v>
                </c:pt>
                <c:pt idx="37157">
                  <c:v>-6.6956600000000005E-2</c:v>
                </c:pt>
                <c:pt idx="37158">
                  <c:v>-6.3612500000000002E-2</c:v>
                </c:pt>
                <c:pt idx="37159">
                  <c:v>-6.0013999999999998E-2</c:v>
                </c:pt>
                <c:pt idx="37160">
                  <c:v>-5.6615100000000002E-2</c:v>
                </c:pt>
                <c:pt idx="37161">
                  <c:v>-5.3110900000000003E-2</c:v>
                </c:pt>
                <c:pt idx="37162">
                  <c:v>-4.9603399999999999E-2</c:v>
                </c:pt>
                <c:pt idx="37163">
                  <c:v>-4.6123400000000002E-2</c:v>
                </c:pt>
                <c:pt idx="37164">
                  <c:v>-4.2478599999999998E-2</c:v>
                </c:pt>
                <c:pt idx="37165">
                  <c:v>-3.8754200000000003E-2</c:v>
                </c:pt>
                <c:pt idx="37166">
                  <c:v>-3.5182699999999997E-2</c:v>
                </c:pt>
                <c:pt idx="37167">
                  <c:v>-3.14785E-2</c:v>
                </c:pt>
                <c:pt idx="37168">
                  <c:v>-2.7787699999999999E-2</c:v>
                </c:pt>
                <c:pt idx="37169">
                  <c:v>-2.4022600000000002E-2</c:v>
                </c:pt>
                <c:pt idx="37170">
                  <c:v>-2.01192E-2</c:v>
                </c:pt>
                <c:pt idx="37171">
                  <c:v>-1.6358000000000001E-2</c:v>
                </c:pt>
                <c:pt idx="37172">
                  <c:v>-1.25247E-2</c:v>
                </c:pt>
                <c:pt idx="37173">
                  <c:v>-8.6799800000000003E-3</c:v>
                </c:pt>
                <c:pt idx="37174">
                  <c:v>-4.6789199999999996E-3</c:v>
                </c:pt>
                <c:pt idx="37175">
                  <c:v>-8.5191800000000001E-4</c:v>
                </c:pt>
                <c:pt idx="37176">
                  <c:v>3.16782E-3</c:v>
                </c:pt>
                <c:pt idx="37177">
                  <c:v>7.1939100000000004E-3</c:v>
                </c:pt>
                <c:pt idx="37178">
                  <c:v>1.1225300000000001E-2</c:v>
                </c:pt>
                <c:pt idx="37179">
                  <c:v>1.51101E-2</c:v>
                </c:pt>
                <c:pt idx="37180">
                  <c:v>1.9167699999999999E-2</c:v>
                </c:pt>
                <c:pt idx="37181">
                  <c:v>2.35087E-2</c:v>
                </c:pt>
                <c:pt idx="37182">
                  <c:v>2.7579800000000002E-2</c:v>
                </c:pt>
                <c:pt idx="37183">
                  <c:v>3.1681800000000003E-2</c:v>
                </c:pt>
                <c:pt idx="37184">
                  <c:v>3.5969899999999999E-2</c:v>
                </c:pt>
                <c:pt idx="37185">
                  <c:v>4.0204400000000001E-2</c:v>
                </c:pt>
                <c:pt idx="37186">
                  <c:v>4.4399500000000001E-2</c:v>
                </c:pt>
                <c:pt idx="37187">
                  <c:v>4.8692399999999997E-2</c:v>
                </c:pt>
                <c:pt idx="37188">
                  <c:v>5.2981199999999999E-2</c:v>
                </c:pt>
                <c:pt idx="37189">
                  <c:v>5.7276199999999999E-2</c:v>
                </c:pt>
                <c:pt idx="37190">
                  <c:v>6.1498299999999999E-2</c:v>
                </c:pt>
                <c:pt idx="37191">
                  <c:v>6.5735000000000002E-2</c:v>
                </c:pt>
                <c:pt idx="37192">
                  <c:v>7.0216799999999996E-2</c:v>
                </c:pt>
                <c:pt idx="37193">
                  <c:v>7.4468099999999995E-2</c:v>
                </c:pt>
                <c:pt idx="37194">
                  <c:v>7.8868800000000003E-2</c:v>
                </c:pt>
                <c:pt idx="37195">
                  <c:v>8.3399200000000007E-2</c:v>
                </c:pt>
                <c:pt idx="37196">
                  <c:v>8.7768399999999996E-2</c:v>
                </c:pt>
                <c:pt idx="37197">
                  <c:v>9.2132099999999995E-2</c:v>
                </c:pt>
                <c:pt idx="37198">
                  <c:v>9.6511200000000005E-2</c:v>
                </c:pt>
                <c:pt idx="37199">
                  <c:v>0.10100199999999999</c:v>
                </c:pt>
                <c:pt idx="37200">
                  <c:v>0.105396</c:v>
                </c:pt>
                <c:pt idx="37201">
                  <c:v>0.11003300000000001</c:v>
                </c:pt>
                <c:pt idx="37202">
                  <c:v>0.114305</c:v>
                </c:pt>
                <c:pt idx="37203">
                  <c:v>0.118738</c:v>
                </c:pt>
                <c:pt idx="37204">
                  <c:v>0.123276</c:v>
                </c:pt>
                <c:pt idx="37205">
                  <c:v>0.12786900000000001</c:v>
                </c:pt>
                <c:pt idx="37206">
                  <c:v>0.13244900000000001</c:v>
                </c:pt>
                <c:pt idx="37207">
                  <c:v>0.13686699999999999</c:v>
                </c:pt>
                <c:pt idx="37208">
                  <c:v>0.141485</c:v>
                </c:pt>
                <c:pt idx="37209">
                  <c:v>0.14597499999999999</c:v>
                </c:pt>
                <c:pt idx="37210">
                  <c:v>0.15049699999999999</c:v>
                </c:pt>
                <c:pt idx="37211">
                  <c:v>0.154947</c:v>
                </c:pt>
                <c:pt idx="37212">
                  <c:v>0.15948100000000001</c:v>
                </c:pt>
                <c:pt idx="37213">
                  <c:v>0.163933</c:v>
                </c:pt>
                <c:pt idx="37214">
                  <c:v>0.16833899999999999</c:v>
                </c:pt>
                <c:pt idx="37215">
                  <c:v>0.17280200000000001</c:v>
                </c:pt>
                <c:pt idx="37216">
                  <c:v>0.17738499999999999</c:v>
                </c:pt>
                <c:pt idx="37217">
                  <c:v>0.181704</c:v>
                </c:pt>
                <c:pt idx="37218">
                  <c:v>0.18624299999999999</c:v>
                </c:pt>
                <c:pt idx="37219">
                  <c:v>0.19058900000000001</c:v>
                </c:pt>
                <c:pt idx="37220">
                  <c:v>0.194962</c:v>
                </c:pt>
                <c:pt idx="37221">
                  <c:v>0.199405</c:v>
                </c:pt>
                <c:pt idx="37222">
                  <c:v>0.20392199999999999</c:v>
                </c:pt>
                <c:pt idx="37223">
                  <c:v>0.20821799999999999</c:v>
                </c:pt>
                <c:pt idx="37224">
                  <c:v>0.212613</c:v>
                </c:pt>
                <c:pt idx="37225">
                  <c:v>0.21696799999999999</c:v>
                </c:pt>
                <c:pt idx="37226">
                  <c:v>0.22115599999999999</c:v>
                </c:pt>
                <c:pt idx="37227">
                  <c:v>0.22567699999999999</c:v>
                </c:pt>
                <c:pt idx="37228">
                  <c:v>0.229935</c:v>
                </c:pt>
                <c:pt idx="37229">
                  <c:v>0.23430899999999999</c:v>
                </c:pt>
                <c:pt idx="37230">
                  <c:v>0.23843500000000001</c:v>
                </c:pt>
                <c:pt idx="37231">
                  <c:v>0.242671</c:v>
                </c:pt>
                <c:pt idx="37232">
                  <c:v>0.24701799999999999</c:v>
                </c:pt>
                <c:pt idx="37233">
                  <c:v>0.25103999999999999</c:v>
                </c:pt>
                <c:pt idx="37234">
                  <c:v>0.25533499999999998</c:v>
                </c:pt>
                <c:pt idx="37235">
                  <c:v>0.25919999999999999</c:v>
                </c:pt>
                <c:pt idx="37236">
                  <c:v>0.26351000000000002</c:v>
                </c:pt>
                <c:pt idx="37237">
                  <c:v>0.267403</c:v>
                </c:pt>
                <c:pt idx="37238">
                  <c:v>0.27144000000000001</c:v>
                </c:pt>
                <c:pt idx="37239">
                  <c:v>0.275507</c:v>
                </c:pt>
                <c:pt idx="37240">
                  <c:v>0.279223</c:v>
                </c:pt>
                <c:pt idx="37241">
                  <c:v>0.28334199999999998</c:v>
                </c:pt>
                <c:pt idx="37242">
                  <c:v>0.28709099999999999</c:v>
                </c:pt>
                <c:pt idx="37243">
                  <c:v>0.29096100000000003</c:v>
                </c:pt>
                <c:pt idx="37244">
                  <c:v>0.29492000000000002</c:v>
                </c:pt>
                <c:pt idx="37245">
                  <c:v>0.298597</c:v>
                </c:pt>
                <c:pt idx="37246">
                  <c:v>0.30237999999999998</c:v>
                </c:pt>
                <c:pt idx="37247">
                  <c:v>0.30611500000000003</c:v>
                </c:pt>
                <c:pt idx="37248">
                  <c:v>0.30977500000000002</c:v>
                </c:pt>
                <c:pt idx="37249">
                  <c:v>0.313442</c:v>
                </c:pt>
                <c:pt idx="37250">
                  <c:v>0.31698100000000001</c:v>
                </c:pt>
                <c:pt idx="37251">
                  <c:v>0.32048100000000002</c:v>
                </c:pt>
                <c:pt idx="37252">
                  <c:v>0.32416200000000001</c:v>
                </c:pt>
                <c:pt idx="37253">
                  <c:v>0.32755299999999998</c:v>
                </c:pt>
                <c:pt idx="37254">
                  <c:v>0.33104699999999998</c:v>
                </c:pt>
                <c:pt idx="37255">
                  <c:v>0.33451799999999998</c:v>
                </c:pt>
                <c:pt idx="37256">
                  <c:v>0.33787299999999998</c:v>
                </c:pt>
                <c:pt idx="37257">
                  <c:v>0.341171</c:v>
                </c:pt>
                <c:pt idx="37258">
                  <c:v>0.34446900000000003</c:v>
                </c:pt>
                <c:pt idx="37259">
                  <c:v>0.34770899999999999</c:v>
                </c:pt>
                <c:pt idx="37260">
                  <c:v>0.35080499999999998</c:v>
                </c:pt>
                <c:pt idx="37261">
                  <c:v>0.35386800000000002</c:v>
                </c:pt>
                <c:pt idx="37262">
                  <c:v>0.35693799999999998</c:v>
                </c:pt>
                <c:pt idx="37263">
                  <c:v>0.35992400000000002</c:v>
                </c:pt>
                <c:pt idx="37264">
                  <c:v>0.36299599999999999</c:v>
                </c:pt>
                <c:pt idx="37265">
                  <c:v>0.365871</c:v>
                </c:pt>
                <c:pt idx="37266">
                  <c:v>0.36872100000000002</c:v>
                </c:pt>
                <c:pt idx="37267">
                  <c:v>0.37139</c:v>
                </c:pt>
                <c:pt idx="37268">
                  <c:v>0.374388</c:v>
                </c:pt>
                <c:pt idx="37269">
                  <c:v>0.37722499999999998</c:v>
                </c:pt>
                <c:pt idx="37270">
                  <c:v>0.38006699999999999</c:v>
                </c:pt>
                <c:pt idx="37271">
                  <c:v>0.38264799999999999</c:v>
                </c:pt>
                <c:pt idx="37272">
                  <c:v>0.385245</c:v>
                </c:pt>
                <c:pt idx="37273">
                  <c:v>0.38796900000000001</c:v>
                </c:pt>
                <c:pt idx="37274">
                  <c:v>0.39046500000000001</c:v>
                </c:pt>
                <c:pt idx="37275">
                  <c:v>0.392905</c:v>
                </c:pt>
                <c:pt idx="37276">
                  <c:v>0.39536399999999999</c:v>
                </c:pt>
                <c:pt idx="37277">
                  <c:v>0.39762700000000001</c:v>
                </c:pt>
                <c:pt idx="37278">
                  <c:v>0.39967999999999998</c:v>
                </c:pt>
                <c:pt idx="37279">
                  <c:v>0.40205999999999997</c:v>
                </c:pt>
                <c:pt idx="37280">
                  <c:v>0.40404499999999999</c:v>
                </c:pt>
                <c:pt idx="37281">
                  <c:v>0.40614499999999998</c:v>
                </c:pt>
                <c:pt idx="37282">
                  <c:v>0.40815499999999999</c:v>
                </c:pt>
                <c:pt idx="37283">
                  <c:v>0.410022</c:v>
                </c:pt>
                <c:pt idx="37284">
                  <c:v>0.41215600000000002</c:v>
                </c:pt>
                <c:pt idx="37285">
                  <c:v>0.41386800000000001</c:v>
                </c:pt>
                <c:pt idx="37286">
                  <c:v>0.41580600000000001</c:v>
                </c:pt>
                <c:pt idx="37287">
                  <c:v>0.41772100000000001</c:v>
                </c:pt>
                <c:pt idx="37288">
                  <c:v>0.41943799999999998</c:v>
                </c:pt>
                <c:pt idx="37289">
                  <c:v>0.42120299999999999</c:v>
                </c:pt>
                <c:pt idx="37290">
                  <c:v>0.42289700000000002</c:v>
                </c:pt>
                <c:pt idx="37291">
                  <c:v>0.424593</c:v>
                </c:pt>
                <c:pt idx="37292">
                  <c:v>0.42619600000000002</c:v>
                </c:pt>
                <c:pt idx="37293">
                  <c:v>0.42760300000000001</c:v>
                </c:pt>
                <c:pt idx="37294">
                  <c:v>0.42918499999999998</c:v>
                </c:pt>
                <c:pt idx="37295">
                  <c:v>0.43041400000000002</c:v>
                </c:pt>
                <c:pt idx="37296">
                  <c:v>0.431786</c:v>
                </c:pt>
                <c:pt idx="37297">
                  <c:v>0.43301899999999999</c:v>
                </c:pt>
                <c:pt idx="37298">
                  <c:v>0.43426900000000002</c:v>
                </c:pt>
                <c:pt idx="37299">
                  <c:v>0.43545</c:v>
                </c:pt>
                <c:pt idx="37300">
                  <c:v>0.43629400000000002</c:v>
                </c:pt>
                <c:pt idx="37301">
                  <c:v>0.43768499999999999</c:v>
                </c:pt>
                <c:pt idx="37302">
                  <c:v>0.43838899999999997</c:v>
                </c:pt>
                <c:pt idx="37303">
                  <c:v>0.43939600000000001</c:v>
                </c:pt>
                <c:pt idx="37304">
                  <c:v>0.44055</c:v>
                </c:pt>
                <c:pt idx="37305">
                  <c:v>0.44127899999999998</c:v>
                </c:pt>
                <c:pt idx="37306">
                  <c:v>0.44214500000000001</c:v>
                </c:pt>
                <c:pt idx="37307">
                  <c:v>0.44295400000000001</c:v>
                </c:pt>
                <c:pt idx="37308">
                  <c:v>0.44386199999999998</c:v>
                </c:pt>
                <c:pt idx="37309">
                  <c:v>0.44463999999999998</c:v>
                </c:pt>
                <c:pt idx="37310">
                  <c:v>0.44507999999999998</c:v>
                </c:pt>
                <c:pt idx="37311">
                  <c:v>0.44579600000000003</c:v>
                </c:pt>
                <c:pt idx="37312">
                  <c:v>0.446517</c:v>
                </c:pt>
                <c:pt idx="37313">
                  <c:v>0.446857</c:v>
                </c:pt>
                <c:pt idx="37314">
                  <c:v>0.44736300000000001</c:v>
                </c:pt>
                <c:pt idx="37315">
                  <c:v>0.44796900000000001</c:v>
                </c:pt>
                <c:pt idx="37316">
                  <c:v>0.44822499999999998</c:v>
                </c:pt>
                <c:pt idx="37317">
                  <c:v>0.44838499999999998</c:v>
                </c:pt>
                <c:pt idx="37318">
                  <c:v>0.448716</c:v>
                </c:pt>
                <c:pt idx="37319">
                  <c:v>0.44894400000000001</c:v>
                </c:pt>
                <c:pt idx="37320">
                  <c:v>0.44928000000000001</c:v>
                </c:pt>
                <c:pt idx="37321">
                  <c:v>0.44942799999999999</c:v>
                </c:pt>
                <c:pt idx="37322">
                  <c:v>0.44964900000000002</c:v>
                </c:pt>
                <c:pt idx="37323">
                  <c:v>0.449633</c:v>
                </c:pt>
                <c:pt idx="37324">
                  <c:v>0.44982800000000001</c:v>
                </c:pt>
                <c:pt idx="37325">
                  <c:v>0.44984600000000002</c:v>
                </c:pt>
                <c:pt idx="37326">
                  <c:v>0.45003399999999999</c:v>
                </c:pt>
                <c:pt idx="37327">
                  <c:v>0.449876</c:v>
                </c:pt>
                <c:pt idx="37328">
                  <c:v>0.44987899999999997</c:v>
                </c:pt>
                <c:pt idx="37329">
                  <c:v>0.44969799999999999</c:v>
                </c:pt>
                <c:pt idx="37330">
                  <c:v>0.449683</c:v>
                </c:pt>
                <c:pt idx="37331">
                  <c:v>0.44942700000000002</c:v>
                </c:pt>
                <c:pt idx="37332">
                  <c:v>0.44927099999999998</c:v>
                </c:pt>
                <c:pt idx="37333">
                  <c:v>0.44894800000000001</c:v>
                </c:pt>
                <c:pt idx="37334">
                  <c:v>0.44875599999999999</c:v>
                </c:pt>
                <c:pt idx="37335">
                  <c:v>0.44839099999999998</c:v>
                </c:pt>
                <c:pt idx="37336">
                  <c:v>0.44802399999999998</c:v>
                </c:pt>
                <c:pt idx="37337">
                  <c:v>0.44766499999999998</c:v>
                </c:pt>
                <c:pt idx="37338">
                  <c:v>0.44716099999999998</c:v>
                </c:pt>
                <c:pt idx="37339">
                  <c:v>0.44662400000000002</c:v>
                </c:pt>
                <c:pt idx="37340">
                  <c:v>0.44630399999999998</c:v>
                </c:pt>
                <c:pt idx="37341">
                  <c:v>0.44561400000000001</c:v>
                </c:pt>
                <c:pt idx="37342">
                  <c:v>0.44529999999999997</c:v>
                </c:pt>
                <c:pt idx="37343">
                  <c:v>0.44447900000000001</c:v>
                </c:pt>
                <c:pt idx="37344">
                  <c:v>0.44394099999999997</c:v>
                </c:pt>
                <c:pt idx="37345">
                  <c:v>0.44318800000000003</c:v>
                </c:pt>
                <c:pt idx="37346">
                  <c:v>0.44251499999999999</c:v>
                </c:pt>
                <c:pt idx="37347">
                  <c:v>0.441857</c:v>
                </c:pt>
                <c:pt idx="37348">
                  <c:v>0.44101400000000002</c:v>
                </c:pt>
                <c:pt idx="37349">
                  <c:v>0.440301</c:v>
                </c:pt>
                <c:pt idx="37350">
                  <c:v>0.43944899999999998</c:v>
                </c:pt>
                <c:pt idx="37351">
                  <c:v>0.43853500000000001</c:v>
                </c:pt>
                <c:pt idx="37352">
                  <c:v>0.43782300000000002</c:v>
                </c:pt>
                <c:pt idx="37353">
                  <c:v>0.43715799999999999</c:v>
                </c:pt>
                <c:pt idx="37354">
                  <c:v>0.43613200000000002</c:v>
                </c:pt>
                <c:pt idx="37355">
                  <c:v>0.43513499999999999</c:v>
                </c:pt>
                <c:pt idx="37356">
                  <c:v>0.43413600000000002</c:v>
                </c:pt>
                <c:pt idx="37357">
                  <c:v>0.43310199999999999</c:v>
                </c:pt>
                <c:pt idx="37358">
                  <c:v>0.432195</c:v>
                </c:pt>
                <c:pt idx="37359">
                  <c:v>0.43071399999999999</c:v>
                </c:pt>
                <c:pt idx="37360">
                  <c:v>0.42954199999999998</c:v>
                </c:pt>
                <c:pt idx="37361">
                  <c:v>0.428286</c:v>
                </c:pt>
                <c:pt idx="37362">
                  <c:v>0.42688999999999999</c:v>
                </c:pt>
                <c:pt idx="37363">
                  <c:v>0.425508</c:v>
                </c:pt>
                <c:pt idx="37364">
                  <c:v>0.42444599999999999</c:v>
                </c:pt>
                <c:pt idx="37365">
                  <c:v>0.42290699999999998</c:v>
                </c:pt>
                <c:pt idx="37366">
                  <c:v>0.42149199999999998</c:v>
                </c:pt>
                <c:pt idx="37367">
                  <c:v>0.42019800000000002</c:v>
                </c:pt>
                <c:pt idx="37368">
                  <c:v>0.418734</c:v>
                </c:pt>
                <c:pt idx="37369">
                  <c:v>0.41724499999999998</c:v>
                </c:pt>
                <c:pt idx="37370">
                  <c:v>0.41555900000000001</c:v>
                </c:pt>
                <c:pt idx="37371">
                  <c:v>0.41378300000000001</c:v>
                </c:pt>
                <c:pt idx="37372">
                  <c:v>0.41254299999999999</c:v>
                </c:pt>
                <c:pt idx="37373">
                  <c:v>0.410667</c:v>
                </c:pt>
                <c:pt idx="37374">
                  <c:v>0.40901700000000002</c:v>
                </c:pt>
                <c:pt idx="37375">
                  <c:v>0.407163</c:v>
                </c:pt>
                <c:pt idx="37376">
                  <c:v>0.40551599999999999</c:v>
                </c:pt>
                <c:pt idx="37377">
                  <c:v>0.403449</c:v>
                </c:pt>
                <c:pt idx="37378">
                  <c:v>0.401534</c:v>
                </c:pt>
                <c:pt idx="37379">
                  <c:v>0.39986699999999997</c:v>
                </c:pt>
                <c:pt idx="37380">
                  <c:v>0.39745900000000001</c:v>
                </c:pt>
                <c:pt idx="37381">
                  <c:v>0.39544499999999999</c:v>
                </c:pt>
                <c:pt idx="37382">
                  <c:v>0.39371899999999999</c:v>
                </c:pt>
                <c:pt idx="37383">
                  <c:v>0.391015</c:v>
                </c:pt>
                <c:pt idx="37384">
                  <c:v>0.38931300000000002</c:v>
                </c:pt>
                <c:pt idx="37385">
                  <c:v>0.38684800000000003</c:v>
                </c:pt>
                <c:pt idx="37386">
                  <c:v>0.38466800000000001</c:v>
                </c:pt>
                <c:pt idx="37387">
                  <c:v>0.38233200000000001</c:v>
                </c:pt>
                <c:pt idx="37388">
                  <c:v>0.379917</c:v>
                </c:pt>
                <c:pt idx="37389">
                  <c:v>0.37744699999999998</c:v>
                </c:pt>
                <c:pt idx="37390">
                  <c:v>0.37517200000000001</c:v>
                </c:pt>
                <c:pt idx="37391">
                  <c:v>0.37259700000000001</c:v>
                </c:pt>
                <c:pt idx="37392">
                  <c:v>0.36993399999999999</c:v>
                </c:pt>
                <c:pt idx="37393">
                  <c:v>0.36720799999999998</c:v>
                </c:pt>
                <c:pt idx="37394">
                  <c:v>0.36475999999999997</c:v>
                </c:pt>
                <c:pt idx="37395">
                  <c:v>0.362037</c:v>
                </c:pt>
                <c:pt idx="37396">
                  <c:v>0.35903800000000002</c:v>
                </c:pt>
                <c:pt idx="37397">
                  <c:v>0.35619000000000001</c:v>
                </c:pt>
                <c:pt idx="37398">
                  <c:v>0.35350900000000002</c:v>
                </c:pt>
                <c:pt idx="37399">
                  <c:v>0.35028999999999999</c:v>
                </c:pt>
                <c:pt idx="37400">
                  <c:v>0.34785500000000003</c:v>
                </c:pt>
                <c:pt idx="37401">
                  <c:v>0.34404600000000002</c:v>
                </c:pt>
                <c:pt idx="37402">
                  <c:v>0.34135300000000002</c:v>
                </c:pt>
                <c:pt idx="37403">
                  <c:v>0.33813500000000002</c:v>
                </c:pt>
                <c:pt idx="37404">
                  <c:v>0.33461600000000002</c:v>
                </c:pt>
                <c:pt idx="37405">
                  <c:v>0.33156000000000002</c:v>
                </c:pt>
                <c:pt idx="37406">
                  <c:v>0.32844000000000001</c:v>
                </c:pt>
                <c:pt idx="37407">
                  <c:v>0.32511000000000001</c:v>
                </c:pt>
                <c:pt idx="37408">
                  <c:v>0.32141700000000001</c:v>
                </c:pt>
                <c:pt idx="37409">
                  <c:v>0.31778499999999998</c:v>
                </c:pt>
                <c:pt idx="37410">
                  <c:v>0.31471100000000002</c:v>
                </c:pt>
                <c:pt idx="37411">
                  <c:v>0.31113200000000002</c:v>
                </c:pt>
                <c:pt idx="37412">
                  <c:v>0.307502</c:v>
                </c:pt>
                <c:pt idx="37413">
                  <c:v>0.30380099999999999</c:v>
                </c:pt>
                <c:pt idx="37414">
                  <c:v>0.30009400000000003</c:v>
                </c:pt>
                <c:pt idx="37415">
                  <c:v>0.29648999999999998</c:v>
                </c:pt>
                <c:pt idx="37416">
                  <c:v>0.29229699999999997</c:v>
                </c:pt>
                <c:pt idx="37417">
                  <c:v>0.288489</c:v>
                </c:pt>
                <c:pt idx="37418">
                  <c:v>0.284661</c:v>
                </c:pt>
                <c:pt idx="37419">
                  <c:v>0.28063700000000003</c:v>
                </c:pt>
                <c:pt idx="37420">
                  <c:v>0.276528</c:v>
                </c:pt>
                <c:pt idx="37421">
                  <c:v>0.27206599999999997</c:v>
                </c:pt>
                <c:pt idx="37422">
                  <c:v>0.26817400000000002</c:v>
                </c:pt>
                <c:pt idx="37423">
                  <c:v>0.26402399999999998</c:v>
                </c:pt>
                <c:pt idx="37424">
                  <c:v>0.25985599999999998</c:v>
                </c:pt>
                <c:pt idx="37425">
                  <c:v>0.25554399999999999</c:v>
                </c:pt>
                <c:pt idx="37426">
                  <c:v>0.25126500000000002</c:v>
                </c:pt>
                <c:pt idx="37427">
                  <c:v>0.24690200000000001</c:v>
                </c:pt>
                <c:pt idx="37428">
                  <c:v>0.242121</c:v>
                </c:pt>
                <c:pt idx="37429">
                  <c:v>0.23796500000000001</c:v>
                </c:pt>
                <c:pt idx="37430">
                  <c:v>0.23358599999999999</c:v>
                </c:pt>
                <c:pt idx="37431">
                  <c:v>0.22853999999999999</c:v>
                </c:pt>
                <c:pt idx="37432">
                  <c:v>0.22403400000000001</c:v>
                </c:pt>
                <c:pt idx="37433">
                  <c:v>0.219831</c:v>
                </c:pt>
                <c:pt idx="37434">
                  <c:v>0.214757</c:v>
                </c:pt>
                <c:pt idx="37435">
                  <c:v>0.21041399999999999</c:v>
                </c:pt>
                <c:pt idx="37436">
                  <c:v>0.20518900000000001</c:v>
                </c:pt>
                <c:pt idx="37437">
                  <c:v>0.200401</c:v>
                </c:pt>
                <c:pt idx="37438">
                  <c:v>0.195605</c:v>
                </c:pt>
                <c:pt idx="37439">
                  <c:v>0.190833</c:v>
                </c:pt>
                <c:pt idx="37440">
                  <c:v>0.18590599999999999</c:v>
                </c:pt>
                <c:pt idx="37441">
                  <c:v>0.18068100000000001</c:v>
                </c:pt>
                <c:pt idx="37442">
                  <c:v>0.175792</c:v>
                </c:pt>
                <c:pt idx="37443">
                  <c:v>0.17083999999999999</c:v>
                </c:pt>
                <c:pt idx="37444">
                  <c:v>0.16552500000000001</c:v>
                </c:pt>
                <c:pt idx="37445">
                  <c:v>0.16075800000000001</c:v>
                </c:pt>
                <c:pt idx="37446">
                  <c:v>0.15551499999999999</c:v>
                </c:pt>
                <c:pt idx="37447">
                  <c:v>0.150397</c:v>
                </c:pt>
                <c:pt idx="37448">
                  <c:v>0.145124</c:v>
                </c:pt>
                <c:pt idx="37449">
                  <c:v>0.14002800000000001</c:v>
                </c:pt>
                <c:pt idx="37450">
                  <c:v>0.13458200000000001</c:v>
                </c:pt>
                <c:pt idx="37451">
                  <c:v>0.12950800000000001</c:v>
                </c:pt>
                <c:pt idx="37452">
                  <c:v>0.12443899999999999</c:v>
                </c:pt>
                <c:pt idx="37453">
                  <c:v>0.118571</c:v>
                </c:pt>
                <c:pt idx="37454">
                  <c:v>0.11343</c:v>
                </c:pt>
                <c:pt idx="37455">
                  <c:v>0.107944</c:v>
                </c:pt>
                <c:pt idx="37456">
                  <c:v>0.102829</c:v>
                </c:pt>
                <c:pt idx="37457">
                  <c:v>9.7154500000000005E-2</c:v>
                </c:pt>
                <c:pt idx="37458">
                  <c:v>9.2101100000000005E-2</c:v>
                </c:pt>
                <c:pt idx="37459">
                  <c:v>8.6253999999999997E-2</c:v>
                </c:pt>
                <c:pt idx="37460">
                  <c:v>8.09338E-2</c:v>
                </c:pt>
                <c:pt idx="37461">
                  <c:v>7.5684399999999999E-2</c:v>
                </c:pt>
                <c:pt idx="37462">
                  <c:v>7.0090200000000005E-2</c:v>
                </c:pt>
                <c:pt idx="37463">
                  <c:v>6.4695199999999994E-2</c:v>
                </c:pt>
                <c:pt idx="37464">
                  <c:v>5.9086399999999997E-2</c:v>
                </c:pt>
                <c:pt idx="37465">
                  <c:v>5.3539400000000001E-2</c:v>
                </c:pt>
                <c:pt idx="37466">
                  <c:v>4.8344499999999999E-2</c:v>
                </c:pt>
                <c:pt idx="37467">
                  <c:v>4.2726899999999998E-2</c:v>
                </c:pt>
                <c:pt idx="37468">
                  <c:v>3.7438399999999997E-2</c:v>
                </c:pt>
                <c:pt idx="37469">
                  <c:v>3.1764000000000001E-2</c:v>
                </c:pt>
                <c:pt idx="37470">
                  <c:v>2.6214100000000001E-2</c:v>
                </c:pt>
                <c:pt idx="37471">
                  <c:v>2.0883700000000002E-2</c:v>
                </c:pt>
                <c:pt idx="37472">
                  <c:v>1.5372800000000001E-2</c:v>
                </c:pt>
                <c:pt idx="37473">
                  <c:v>1.0273600000000001E-2</c:v>
                </c:pt>
                <c:pt idx="37474">
                  <c:v>4.4194799999999999E-3</c:v>
                </c:pt>
                <c:pt idx="37475">
                  <c:v>-5.0396800000000004E-4</c:v>
                </c:pt>
                <c:pt idx="37476">
                  <c:v>-6.3038299999999999E-3</c:v>
                </c:pt>
                <c:pt idx="37477">
                  <c:v>-1.1559699999999999E-2</c:v>
                </c:pt>
                <c:pt idx="37478">
                  <c:v>-1.7081099999999998E-2</c:v>
                </c:pt>
                <c:pt idx="37479">
                  <c:v>-2.2320599999999999E-2</c:v>
                </c:pt>
                <c:pt idx="37480">
                  <c:v>-2.7493900000000002E-2</c:v>
                </c:pt>
                <c:pt idx="37481">
                  <c:v>-3.3007300000000003E-2</c:v>
                </c:pt>
                <c:pt idx="37482">
                  <c:v>-3.8437199999999998E-2</c:v>
                </c:pt>
                <c:pt idx="37483">
                  <c:v>-4.3399800000000002E-2</c:v>
                </c:pt>
                <c:pt idx="37484">
                  <c:v>-4.8889500000000002E-2</c:v>
                </c:pt>
                <c:pt idx="37485">
                  <c:v>-5.3856599999999998E-2</c:v>
                </c:pt>
                <c:pt idx="37486">
                  <c:v>-5.9216900000000003E-2</c:v>
                </c:pt>
                <c:pt idx="37487">
                  <c:v>-6.4265900000000001E-2</c:v>
                </c:pt>
                <c:pt idx="37488">
                  <c:v>-6.9694199999999998E-2</c:v>
                </c:pt>
                <c:pt idx="37489">
                  <c:v>-7.4618500000000004E-2</c:v>
                </c:pt>
                <c:pt idx="37490">
                  <c:v>-7.9647800000000005E-2</c:v>
                </c:pt>
                <c:pt idx="37491">
                  <c:v>-8.4556000000000006E-2</c:v>
                </c:pt>
                <c:pt idx="37492">
                  <c:v>-8.9601399999999998E-2</c:v>
                </c:pt>
                <c:pt idx="37493">
                  <c:v>-9.4527100000000003E-2</c:v>
                </c:pt>
                <c:pt idx="37494">
                  <c:v>-9.9315899999999999E-2</c:v>
                </c:pt>
                <c:pt idx="37495">
                  <c:v>-0.104264</c:v>
                </c:pt>
                <c:pt idx="37496">
                  <c:v>-0.10896400000000001</c:v>
                </c:pt>
                <c:pt idx="37497">
                  <c:v>-0.113855</c:v>
                </c:pt>
                <c:pt idx="37498">
                  <c:v>-0.11867</c:v>
                </c:pt>
                <c:pt idx="37499">
                  <c:v>-0.123353</c:v>
                </c:pt>
                <c:pt idx="37500">
                  <c:v>-0.12822500000000001</c:v>
                </c:pt>
                <c:pt idx="37501">
                  <c:v>-0.13269900000000001</c:v>
                </c:pt>
                <c:pt idx="37502">
                  <c:v>-0.137298</c:v>
                </c:pt>
                <c:pt idx="37503">
                  <c:v>-0.14152100000000001</c:v>
                </c:pt>
                <c:pt idx="37504">
                  <c:v>-0.14610999999999999</c:v>
                </c:pt>
                <c:pt idx="37505">
                  <c:v>-0.150643</c:v>
                </c:pt>
                <c:pt idx="37506">
                  <c:v>-0.15481800000000001</c:v>
                </c:pt>
                <c:pt idx="37507">
                  <c:v>-0.15920200000000001</c:v>
                </c:pt>
                <c:pt idx="37508">
                  <c:v>-0.16336300000000001</c:v>
                </c:pt>
                <c:pt idx="37509">
                  <c:v>-0.16764499999999999</c:v>
                </c:pt>
                <c:pt idx="37510">
                  <c:v>-0.17197999999999999</c:v>
                </c:pt>
                <c:pt idx="37511">
                  <c:v>-0.17627699999999999</c:v>
                </c:pt>
                <c:pt idx="37512">
                  <c:v>-0.18019199999999999</c:v>
                </c:pt>
                <c:pt idx="37513">
                  <c:v>-0.18398700000000001</c:v>
                </c:pt>
                <c:pt idx="37514">
                  <c:v>-0.187946</c:v>
                </c:pt>
                <c:pt idx="37515">
                  <c:v>-0.191992</c:v>
                </c:pt>
                <c:pt idx="37516">
                  <c:v>-0.19586799999999999</c:v>
                </c:pt>
                <c:pt idx="37517">
                  <c:v>-0.19959399999999999</c:v>
                </c:pt>
                <c:pt idx="37518">
                  <c:v>-0.20317399999999999</c:v>
                </c:pt>
                <c:pt idx="37519">
                  <c:v>-0.20699400000000001</c:v>
                </c:pt>
                <c:pt idx="37520">
                  <c:v>-0.210648</c:v>
                </c:pt>
                <c:pt idx="37521">
                  <c:v>-0.21424599999999999</c:v>
                </c:pt>
                <c:pt idx="37522">
                  <c:v>-0.21807299999999999</c:v>
                </c:pt>
                <c:pt idx="37523">
                  <c:v>-0.221329</c:v>
                </c:pt>
                <c:pt idx="37524">
                  <c:v>-0.224943</c:v>
                </c:pt>
                <c:pt idx="37525">
                  <c:v>-0.22805900000000001</c:v>
                </c:pt>
                <c:pt idx="37526">
                  <c:v>-0.23147499999999999</c:v>
                </c:pt>
                <c:pt idx="37527">
                  <c:v>-0.23464299999999999</c:v>
                </c:pt>
                <c:pt idx="37528">
                  <c:v>-0.237845</c:v>
                </c:pt>
                <c:pt idx="37529">
                  <c:v>-0.24086299999999999</c:v>
                </c:pt>
                <c:pt idx="37530">
                  <c:v>-0.24396799999999999</c:v>
                </c:pt>
                <c:pt idx="37531">
                  <c:v>-0.24693100000000001</c:v>
                </c:pt>
                <c:pt idx="37532">
                  <c:v>-0.24998000000000001</c:v>
                </c:pt>
                <c:pt idx="37533">
                  <c:v>-0.25304599999999999</c:v>
                </c:pt>
                <c:pt idx="37534">
                  <c:v>-0.255772</c:v>
                </c:pt>
                <c:pt idx="37535">
                  <c:v>-0.25853199999999998</c:v>
                </c:pt>
                <c:pt idx="37536">
                  <c:v>-0.26127800000000001</c:v>
                </c:pt>
                <c:pt idx="37537">
                  <c:v>-0.26382</c:v>
                </c:pt>
                <c:pt idx="37538">
                  <c:v>-0.26672600000000002</c:v>
                </c:pt>
                <c:pt idx="37539">
                  <c:v>-0.26907799999999998</c:v>
                </c:pt>
                <c:pt idx="37540">
                  <c:v>-0.27166000000000001</c:v>
                </c:pt>
                <c:pt idx="37541">
                  <c:v>-0.27403699999999998</c:v>
                </c:pt>
                <c:pt idx="37542">
                  <c:v>-0.27658500000000003</c:v>
                </c:pt>
                <c:pt idx="37543">
                  <c:v>-0.279028</c:v>
                </c:pt>
                <c:pt idx="37544">
                  <c:v>-0.28148600000000001</c:v>
                </c:pt>
                <c:pt idx="37545">
                  <c:v>-0.283497</c:v>
                </c:pt>
                <c:pt idx="37546">
                  <c:v>-0.28574300000000002</c:v>
                </c:pt>
                <c:pt idx="37547">
                  <c:v>-0.287964</c:v>
                </c:pt>
                <c:pt idx="37548">
                  <c:v>-0.29024499999999998</c:v>
                </c:pt>
                <c:pt idx="37549">
                  <c:v>-0.29223199999999999</c:v>
                </c:pt>
                <c:pt idx="37550">
                  <c:v>-0.29414099999999999</c:v>
                </c:pt>
                <c:pt idx="37551">
                  <c:v>-0.29599399999999998</c:v>
                </c:pt>
                <c:pt idx="37552">
                  <c:v>-0.29787400000000003</c:v>
                </c:pt>
                <c:pt idx="37553">
                  <c:v>-0.29972199999999999</c:v>
                </c:pt>
                <c:pt idx="37554">
                  <c:v>-0.30159599999999998</c:v>
                </c:pt>
                <c:pt idx="37555">
                  <c:v>-0.30337900000000001</c:v>
                </c:pt>
                <c:pt idx="37556">
                  <c:v>-0.30501200000000001</c:v>
                </c:pt>
                <c:pt idx="37557">
                  <c:v>-0.30666199999999999</c:v>
                </c:pt>
                <c:pt idx="37558">
                  <c:v>-0.308479</c:v>
                </c:pt>
                <c:pt idx="37559">
                  <c:v>-0.30997799999999998</c:v>
                </c:pt>
                <c:pt idx="37560">
                  <c:v>-0.31151099999999998</c:v>
                </c:pt>
                <c:pt idx="37561">
                  <c:v>-0.31315300000000001</c:v>
                </c:pt>
                <c:pt idx="37562">
                  <c:v>-0.31455899999999998</c:v>
                </c:pt>
                <c:pt idx="37563">
                  <c:v>-0.31597599999999998</c:v>
                </c:pt>
                <c:pt idx="37564">
                  <c:v>-0.31727100000000003</c:v>
                </c:pt>
                <c:pt idx="37565">
                  <c:v>-0.31863900000000001</c:v>
                </c:pt>
                <c:pt idx="37566">
                  <c:v>-0.31992500000000001</c:v>
                </c:pt>
                <c:pt idx="37567">
                  <c:v>-0.32138</c:v>
                </c:pt>
                <c:pt idx="37568">
                  <c:v>-0.32260299999999997</c:v>
                </c:pt>
                <c:pt idx="37569">
                  <c:v>-0.32376300000000002</c:v>
                </c:pt>
                <c:pt idx="37570">
                  <c:v>-0.32487899999999997</c:v>
                </c:pt>
                <c:pt idx="37571">
                  <c:v>-0.32620300000000002</c:v>
                </c:pt>
                <c:pt idx="37572">
                  <c:v>-0.32732699999999998</c:v>
                </c:pt>
                <c:pt idx="37573">
                  <c:v>-0.32821</c:v>
                </c:pt>
                <c:pt idx="37574">
                  <c:v>-0.32927000000000001</c:v>
                </c:pt>
                <c:pt idx="37575">
                  <c:v>-0.33024999999999999</c:v>
                </c:pt>
                <c:pt idx="37576">
                  <c:v>-0.33124300000000001</c:v>
                </c:pt>
                <c:pt idx="37577">
                  <c:v>-0.33225100000000002</c:v>
                </c:pt>
                <c:pt idx="37578">
                  <c:v>-0.33308399999999999</c:v>
                </c:pt>
                <c:pt idx="37579">
                  <c:v>-0.334032</c:v>
                </c:pt>
                <c:pt idx="37580">
                  <c:v>-0.33493800000000001</c:v>
                </c:pt>
                <c:pt idx="37581">
                  <c:v>-0.33580399999999999</c:v>
                </c:pt>
                <c:pt idx="37582">
                  <c:v>-0.336816</c:v>
                </c:pt>
                <c:pt idx="37583">
                  <c:v>-0.33769399999999999</c:v>
                </c:pt>
                <c:pt idx="37584">
                  <c:v>-0.33845500000000001</c:v>
                </c:pt>
                <c:pt idx="37585">
                  <c:v>-0.33909400000000001</c:v>
                </c:pt>
                <c:pt idx="37586">
                  <c:v>-0.33987800000000001</c:v>
                </c:pt>
                <c:pt idx="37587">
                  <c:v>-0.34070899999999998</c:v>
                </c:pt>
                <c:pt idx="37588">
                  <c:v>-0.34151599999999999</c:v>
                </c:pt>
                <c:pt idx="37589">
                  <c:v>-0.34222000000000002</c:v>
                </c:pt>
                <c:pt idx="37590">
                  <c:v>-0.34281299999999998</c:v>
                </c:pt>
                <c:pt idx="37591">
                  <c:v>-0.34359499999999998</c:v>
                </c:pt>
                <c:pt idx="37592">
                  <c:v>-0.34416999999999998</c:v>
                </c:pt>
                <c:pt idx="37593">
                  <c:v>-0.34512100000000001</c:v>
                </c:pt>
                <c:pt idx="37594">
                  <c:v>-0.34577000000000002</c:v>
                </c:pt>
                <c:pt idx="37595">
                  <c:v>-0.34643099999999999</c:v>
                </c:pt>
                <c:pt idx="37596">
                  <c:v>-0.346974</c:v>
                </c:pt>
                <c:pt idx="37597">
                  <c:v>-0.34747400000000001</c:v>
                </c:pt>
                <c:pt idx="37598">
                  <c:v>-0.34825600000000001</c:v>
                </c:pt>
                <c:pt idx="37599">
                  <c:v>-0.34879599999999999</c:v>
                </c:pt>
                <c:pt idx="37600">
                  <c:v>-0.34933900000000001</c:v>
                </c:pt>
                <c:pt idx="37601">
                  <c:v>-0.34983999999999998</c:v>
                </c:pt>
                <c:pt idx="37602">
                  <c:v>-0.35047400000000001</c:v>
                </c:pt>
                <c:pt idx="37603">
                  <c:v>-0.35112300000000002</c:v>
                </c:pt>
                <c:pt idx="37604">
                  <c:v>-0.35188599999999998</c:v>
                </c:pt>
                <c:pt idx="37605">
                  <c:v>-0.35237600000000002</c:v>
                </c:pt>
                <c:pt idx="37606">
                  <c:v>-0.35279300000000002</c:v>
                </c:pt>
                <c:pt idx="37607">
                  <c:v>-0.35342899999999999</c:v>
                </c:pt>
                <c:pt idx="37608">
                  <c:v>-0.35389300000000001</c:v>
                </c:pt>
                <c:pt idx="37609">
                  <c:v>-0.35456199999999999</c:v>
                </c:pt>
                <c:pt idx="37610">
                  <c:v>-0.35498000000000002</c:v>
                </c:pt>
                <c:pt idx="37611">
                  <c:v>-0.35542499999999999</c:v>
                </c:pt>
                <c:pt idx="37612">
                  <c:v>-0.35586400000000001</c:v>
                </c:pt>
                <c:pt idx="37613">
                  <c:v>-0.35611799999999999</c:v>
                </c:pt>
                <c:pt idx="37614">
                  <c:v>-0.35666999999999999</c:v>
                </c:pt>
                <c:pt idx="37615">
                  <c:v>-0.35709400000000002</c:v>
                </c:pt>
                <c:pt idx="37616">
                  <c:v>-0.35749599999999998</c:v>
                </c:pt>
                <c:pt idx="37617">
                  <c:v>-0.35767100000000002</c:v>
                </c:pt>
                <c:pt idx="37618">
                  <c:v>-0.35823700000000003</c:v>
                </c:pt>
                <c:pt idx="37619">
                  <c:v>-0.35835</c:v>
                </c:pt>
                <c:pt idx="37620">
                  <c:v>-0.3589</c:v>
                </c:pt>
                <c:pt idx="37621">
                  <c:v>-0.35910399999999998</c:v>
                </c:pt>
                <c:pt idx="37622">
                  <c:v>-0.35916700000000001</c:v>
                </c:pt>
                <c:pt idx="37623">
                  <c:v>-0.35964299999999999</c:v>
                </c:pt>
                <c:pt idx="37624">
                  <c:v>-0.359902</c:v>
                </c:pt>
                <c:pt idx="37625">
                  <c:v>-0.36002600000000001</c:v>
                </c:pt>
                <c:pt idx="37626">
                  <c:v>-0.36018099999999997</c:v>
                </c:pt>
                <c:pt idx="37627">
                  <c:v>-0.36046099999999998</c:v>
                </c:pt>
                <c:pt idx="37628">
                  <c:v>-0.36050199999999999</c:v>
                </c:pt>
                <c:pt idx="37629">
                  <c:v>-0.36081600000000003</c:v>
                </c:pt>
                <c:pt idx="37630">
                  <c:v>-0.36086099999999999</c:v>
                </c:pt>
                <c:pt idx="37631">
                  <c:v>-0.36105599999999999</c:v>
                </c:pt>
                <c:pt idx="37632">
                  <c:v>-0.360954</c:v>
                </c:pt>
                <c:pt idx="37633">
                  <c:v>-0.36102099999999998</c:v>
                </c:pt>
                <c:pt idx="37634">
                  <c:v>-0.36112100000000003</c:v>
                </c:pt>
                <c:pt idx="37635">
                  <c:v>-0.361012</c:v>
                </c:pt>
                <c:pt idx="37636">
                  <c:v>-0.36100599999999999</c:v>
                </c:pt>
                <c:pt idx="37637">
                  <c:v>-0.36088100000000001</c:v>
                </c:pt>
                <c:pt idx="37638">
                  <c:v>-0.360709</c:v>
                </c:pt>
                <c:pt idx="37639">
                  <c:v>-0.360508</c:v>
                </c:pt>
                <c:pt idx="37640">
                  <c:v>-0.36055700000000002</c:v>
                </c:pt>
                <c:pt idx="37641">
                  <c:v>-0.36015599999999998</c:v>
                </c:pt>
                <c:pt idx="37642">
                  <c:v>-0.35974499999999998</c:v>
                </c:pt>
                <c:pt idx="37643">
                  <c:v>-0.35953200000000002</c:v>
                </c:pt>
                <c:pt idx="37644">
                  <c:v>-0.35930699999999999</c:v>
                </c:pt>
                <c:pt idx="37645">
                  <c:v>-0.35897099999999998</c:v>
                </c:pt>
                <c:pt idx="37646">
                  <c:v>-0.35839300000000002</c:v>
                </c:pt>
                <c:pt idx="37647">
                  <c:v>-0.35783700000000002</c:v>
                </c:pt>
                <c:pt idx="37648">
                  <c:v>-0.35753699999999999</c:v>
                </c:pt>
                <c:pt idx="37649">
                  <c:v>-0.35685099999999997</c:v>
                </c:pt>
                <c:pt idx="37650">
                  <c:v>-0.356327</c:v>
                </c:pt>
                <c:pt idx="37651">
                  <c:v>-0.35568300000000003</c:v>
                </c:pt>
                <c:pt idx="37652">
                  <c:v>-0.35492099999999999</c:v>
                </c:pt>
                <c:pt idx="37653">
                  <c:v>-0.354242</c:v>
                </c:pt>
                <c:pt idx="37654">
                  <c:v>-0.35350100000000001</c:v>
                </c:pt>
                <c:pt idx="37655">
                  <c:v>-0.352688</c:v>
                </c:pt>
                <c:pt idx="37656">
                  <c:v>-0.35205799999999998</c:v>
                </c:pt>
                <c:pt idx="37657">
                  <c:v>-0.35095399999999999</c:v>
                </c:pt>
                <c:pt idx="37658">
                  <c:v>-0.350082</c:v>
                </c:pt>
                <c:pt idx="37659">
                  <c:v>-0.34953800000000002</c:v>
                </c:pt>
                <c:pt idx="37660">
                  <c:v>-0.348362</c:v>
                </c:pt>
                <c:pt idx="37661">
                  <c:v>-0.34743499999999999</c:v>
                </c:pt>
                <c:pt idx="37662">
                  <c:v>-0.34629700000000002</c:v>
                </c:pt>
                <c:pt idx="37663">
                  <c:v>-0.34529399999999999</c:v>
                </c:pt>
                <c:pt idx="37664">
                  <c:v>-0.34424500000000002</c:v>
                </c:pt>
                <c:pt idx="37665">
                  <c:v>-0.34282499999999999</c:v>
                </c:pt>
                <c:pt idx="37666">
                  <c:v>-0.34161000000000002</c:v>
                </c:pt>
                <c:pt idx="37667">
                  <c:v>-0.34028799999999998</c:v>
                </c:pt>
                <c:pt idx="37668">
                  <c:v>-0.33886100000000002</c:v>
                </c:pt>
                <c:pt idx="37669">
                  <c:v>-0.33740500000000001</c:v>
                </c:pt>
                <c:pt idx="37670">
                  <c:v>-0.33588299999999999</c:v>
                </c:pt>
                <c:pt idx="37671">
                  <c:v>-0.33442</c:v>
                </c:pt>
                <c:pt idx="37672">
                  <c:v>-0.33290700000000001</c:v>
                </c:pt>
                <c:pt idx="37673">
                  <c:v>-0.33132600000000001</c:v>
                </c:pt>
                <c:pt idx="37674">
                  <c:v>-0.32978800000000003</c:v>
                </c:pt>
                <c:pt idx="37675">
                  <c:v>-0.327982</c:v>
                </c:pt>
                <c:pt idx="37676">
                  <c:v>-0.32623799999999997</c:v>
                </c:pt>
                <c:pt idx="37677">
                  <c:v>-0.324461</c:v>
                </c:pt>
                <c:pt idx="37678">
                  <c:v>-0.32283600000000001</c:v>
                </c:pt>
                <c:pt idx="37679">
                  <c:v>-0.32084499999999999</c:v>
                </c:pt>
                <c:pt idx="37680">
                  <c:v>-0.31907400000000002</c:v>
                </c:pt>
                <c:pt idx="37681">
                  <c:v>-0.31700200000000001</c:v>
                </c:pt>
                <c:pt idx="37682">
                  <c:v>-0.31502999999999998</c:v>
                </c:pt>
                <c:pt idx="37683">
                  <c:v>-0.31313600000000003</c:v>
                </c:pt>
                <c:pt idx="37684">
                  <c:v>-0.31084699999999998</c:v>
                </c:pt>
                <c:pt idx="37685">
                  <c:v>-0.30883500000000003</c:v>
                </c:pt>
                <c:pt idx="37686">
                  <c:v>-0.30641099999999999</c:v>
                </c:pt>
                <c:pt idx="37687">
                  <c:v>-0.30430600000000002</c:v>
                </c:pt>
                <c:pt idx="37688">
                  <c:v>-0.30196600000000001</c:v>
                </c:pt>
                <c:pt idx="37689">
                  <c:v>-0.29949500000000001</c:v>
                </c:pt>
                <c:pt idx="37690">
                  <c:v>-0.296962</c:v>
                </c:pt>
                <c:pt idx="37691">
                  <c:v>-0.294512</c:v>
                </c:pt>
                <c:pt idx="37692">
                  <c:v>-0.29226000000000002</c:v>
                </c:pt>
                <c:pt idx="37693">
                  <c:v>-0.28961399999999998</c:v>
                </c:pt>
                <c:pt idx="37694">
                  <c:v>-0.28700599999999998</c:v>
                </c:pt>
                <c:pt idx="37695">
                  <c:v>-0.28438600000000003</c:v>
                </c:pt>
                <c:pt idx="37696">
                  <c:v>-0.28173300000000001</c:v>
                </c:pt>
                <c:pt idx="37697">
                  <c:v>-0.27907399999999999</c:v>
                </c:pt>
                <c:pt idx="37698">
                  <c:v>-0.276281</c:v>
                </c:pt>
                <c:pt idx="37699">
                  <c:v>-0.27343499999999998</c:v>
                </c:pt>
                <c:pt idx="37700">
                  <c:v>-0.27058300000000002</c:v>
                </c:pt>
                <c:pt idx="37701">
                  <c:v>-0.26749200000000001</c:v>
                </c:pt>
                <c:pt idx="37702">
                  <c:v>-0.26459100000000002</c:v>
                </c:pt>
                <c:pt idx="37703">
                  <c:v>-0.26160800000000001</c:v>
                </c:pt>
                <c:pt idx="37704">
                  <c:v>-0.258436</c:v>
                </c:pt>
                <c:pt idx="37705">
                  <c:v>-0.25534499999999999</c:v>
                </c:pt>
                <c:pt idx="37706">
                  <c:v>-0.252274</c:v>
                </c:pt>
                <c:pt idx="37707">
                  <c:v>-0.24902199999999999</c:v>
                </c:pt>
                <c:pt idx="37708">
                  <c:v>-0.245836</c:v>
                </c:pt>
                <c:pt idx="37709">
                  <c:v>-0.24241299999999999</c:v>
                </c:pt>
                <c:pt idx="37710">
                  <c:v>-0.239201</c:v>
                </c:pt>
                <c:pt idx="37711">
                  <c:v>-0.235627</c:v>
                </c:pt>
                <c:pt idx="37712">
                  <c:v>-0.23238900000000001</c:v>
                </c:pt>
                <c:pt idx="37713">
                  <c:v>-0.22888600000000001</c:v>
                </c:pt>
                <c:pt idx="37714">
                  <c:v>-0.225243</c:v>
                </c:pt>
                <c:pt idx="37715">
                  <c:v>-0.22164800000000001</c:v>
                </c:pt>
                <c:pt idx="37716">
                  <c:v>-0.218083</c:v>
                </c:pt>
                <c:pt idx="37717">
                  <c:v>-0.21445700000000001</c:v>
                </c:pt>
                <c:pt idx="37718">
                  <c:v>-0.210645</c:v>
                </c:pt>
                <c:pt idx="37719">
                  <c:v>-0.207126</c:v>
                </c:pt>
                <c:pt idx="37720">
                  <c:v>-0.20325699999999999</c:v>
                </c:pt>
                <c:pt idx="37721">
                  <c:v>-0.19958600000000001</c:v>
                </c:pt>
                <c:pt idx="37722">
                  <c:v>-0.19569500000000001</c:v>
                </c:pt>
                <c:pt idx="37723">
                  <c:v>-0.19197800000000001</c:v>
                </c:pt>
                <c:pt idx="37724">
                  <c:v>-0.18820300000000001</c:v>
                </c:pt>
                <c:pt idx="37725">
                  <c:v>-0.184251</c:v>
                </c:pt>
                <c:pt idx="37726">
                  <c:v>-0.180421</c:v>
                </c:pt>
                <c:pt idx="37727">
                  <c:v>-0.17630999999999999</c:v>
                </c:pt>
                <c:pt idx="37728">
                  <c:v>-0.17245199999999999</c:v>
                </c:pt>
                <c:pt idx="37729">
                  <c:v>-0.168297</c:v>
                </c:pt>
                <c:pt idx="37730">
                  <c:v>-0.16444700000000001</c:v>
                </c:pt>
                <c:pt idx="37731">
                  <c:v>-0.160273</c:v>
                </c:pt>
                <c:pt idx="37732">
                  <c:v>-0.15607499999999999</c:v>
                </c:pt>
                <c:pt idx="37733">
                  <c:v>-0.15207599999999999</c:v>
                </c:pt>
                <c:pt idx="37734">
                  <c:v>-0.147864</c:v>
                </c:pt>
                <c:pt idx="37735">
                  <c:v>-0.14382200000000001</c:v>
                </c:pt>
                <c:pt idx="37736">
                  <c:v>-0.13955699999999999</c:v>
                </c:pt>
                <c:pt idx="37737">
                  <c:v>-0.135267</c:v>
                </c:pt>
                <c:pt idx="37738">
                  <c:v>-0.13115499999999999</c:v>
                </c:pt>
                <c:pt idx="37739">
                  <c:v>-0.126887</c:v>
                </c:pt>
                <c:pt idx="37740">
                  <c:v>-0.12272</c:v>
                </c:pt>
                <c:pt idx="37741">
                  <c:v>-0.118451</c:v>
                </c:pt>
                <c:pt idx="37742">
                  <c:v>-0.114092</c:v>
                </c:pt>
                <c:pt idx="37743">
                  <c:v>-0.10982699999999999</c:v>
                </c:pt>
                <c:pt idx="37744">
                  <c:v>-0.10549699999999999</c:v>
                </c:pt>
                <c:pt idx="37745">
                  <c:v>-0.101227</c:v>
                </c:pt>
                <c:pt idx="37746">
                  <c:v>-9.6942E-2</c:v>
                </c:pt>
                <c:pt idx="37747">
                  <c:v>-9.2532000000000003E-2</c:v>
                </c:pt>
                <c:pt idx="37748">
                  <c:v>-8.8176500000000005E-2</c:v>
                </c:pt>
                <c:pt idx="37749">
                  <c:v>-8.3972000000000005E-2</c:v>
                </c:pt>
                <c:pt idx="37750">
                  <c:v>-7.9641600000000007E-2</c:v>
                </c:pt>
                <c:pt idx="37751">
                  <c:v>-7.53693E-2</c:v>
                </c:pt>
                <c:pt idx="37752">
                  <c:v>-7.1012699999999998E-2</c:v>
                </c:pt>
                <c:pt idx="37753">
                  <c:v>-6.6613800000000001E-2</c:v>
                </c:pt>
                <c:pt idx="37754">
                  <c:v>-6.2264800000000002E-2</c:v>
                </c:pt>
                <c:pt idx="37755">
                  <c:v>-5.79526E-2</c:v>
                </c:pt>
                <c:pt idx="37756">
                  <c:v>-5.3522E-2</c:v>
                </c:pt>
                <c:pt idx="37757">
                  <c:v>-4.9109100000000003E-2</c:v>
                </c:pt>
                <c:pt idx="37758">
                  <c:v>-4.4805200000000003E-2</c:v>
                </c:pt>
                <c:pt idx="37759">
                  <c:v>-4.0502700000000003E-2</c:v>
                </c:pt>
                <c:pt idx="37760">
                  <c:v>-3.6081599999999998E-2</c:v>
                </c:pt>
                <c:pt idx="37761">
                  <c:v>-3.16279E-2</c:v>
                </c:pt>
                <c:pt idx="37762">
                  <c:v>-2.7443499999999999E-2</c:v>
                </c:pt>
                <c:pt idx="37763">
                  <c:v>-2.3315900000000001E-2</c:v>
                </c:pt>
                <c:pt idx="37764">
                  <c:v>-1.87634E-2</c:v>
                </c:pt>
                <c:pt idx="37765">
                  <c:v>-1.4488300000000001E-2</c:v>
                </c:pt>
                <c:pt idx="37766">
                  <c:v>-1.02804E-2</c:v>
                </c:pt>
                <c:pt idx="37767">
                  <c:v>-6.0052899999999999E-3</c:v>
                </c:pt>
                <c:pt idx="37768">
                  <c:v>-1.76772E-3</c:v>
                </c:pt>
                <c:pt idx="37769">
                  <c:v>2.5836700000000002E-3</c:v>
                </c:pt>
                <c:pt idx="37770">
                  <c:v>6.7892500000000001E-3</c:v>
                </c:pt>
                <c:pt idx="37771">
                  <c:v>1.115E-2</c:v>
                </c:pt>
                <c:pt idx="37772">
                  <c:v>1.53566E-2</c:v>
                </c:pt>
                <c:pt idx="37773">
                  <c:v>1.9407199999999999E-2</c:v>
                </c:pt>
                <c:pt idx="37774">
                  <c:v>2.3619999999999999E-2</c:v>
                </c:pt>
                <c:pt idx="37775">
                  <c:v>2.8031500000000001E-2</c:v>
                </c:pt>
                <c:pt idx="37776">
                  <c:v>3.2166399999999998E-2</c:v>
                </c:pt>
                <c:pt idx="37777">
                  <c:v>3.6260000000000001E-2</c:v>
                </c:pt>
                <c:pt idx="37778">
                  <c:v>4.0471300000000002E-2</c:v>
                </c:pt>
                <c:pt idx="37779">
                  <c:v>4.46627E-2</c:v>
                </c:pt>
                <c:pt idx="37780">
                  <c:v>4.8800400000000001E-2</c:v>
                </c:pt>
                <c:pt idx="37781">
                  <c:v>5.2982799999999997E-2</c:v>
                </c:pt>
                <c:pt idx="37782">
                  <c:v>5.72603E-2</c:v>
                </c:pt>
                <c:pt idx="37783">
                  <c:v>6.1167600000000003E-2</c:v>
                </c:pt>
                <c:pt idx="37784">
                  <c:v>6.5310800000000002E-2</c:v>
                </c:pt>
                <c:pt idx="37785">
                  <c:v>6.9456000000000004E-2</c:v>
                </c:pt>
                <c:pt idx="37786">
                  <c:v>7.3480599999999993E-2</c:v>
                </c:pt>
                <c:pt idx="37787">
                  <c:v>7.7583600000000003E-2</c:v>
                </c:pt>
                <c:pt idx="37788">
                  <c:v>8.1593499999999999E-2</c:v>
                </c:pt>
                <c:pt idx="37789">
                  <c:v>8.5545099999999999E-2</c:v>
                </c:pt>
                <c:pt idx="37790">
                  <c:v>8.9664400000000005E-2</c:v>
                </c:pt>
                <c:pt idx="37791">
                  <c:v>9.3524599999999999E-2</c:v>
                </c:pt>
                <c:pt idx="37792">
                  <c:v>9.7546800000000003E-2</c:v>
                </c:pt>
                <c:pt idx="37793">
                  <c:v>0.10155699999999999</c:v>
                </c:pt>
                <c:pt idx="37794">
                  <c:v>0.10546</c:v>
                </c:pt>
                <c:pt idx="37795">
                  <c:v>0.109448</c:v>
                </c:pt>
                <c:pt idx="37796">
                  <c:v>0.11333</c:v>
                </c:pt>
                <c:pt idx="37797">
                  <c:v>0.117449</c:v>
                </c:pt>
                <c:pt idx="37798">
                  <c:v>0.121322</c:v>
                </c:pt>
                <c:pt idx="37799">
                  <c:v>0.125166</c:v>
                </c:pt>
                <c:pt idx="37800">
                  <c:v>0.12900500000000001</c:v>
                </c:pt>
                <c:pt idx="37801">
                  <c:v>0.132828</c:v>
                </c:pt>
                <c:pt idx="37802">
                  <c:v>0.13669799999999999</c:v>
                </c:pt>
                <c:pt idx="37803">
                  <c:v>0.14049600000000001</c:v>
                </c:pt>
                <c:pt idx="37804">
                  <c:v>0.14437700000000001</c:v>
                </c:pt>
                <c:pt idx="37805">
                  <c:v>0.148063</c:v>
                </c:pt>
                <c:pt idx="37806">
                  <c:v>0.15177099999999999</c:v>
                </c:pt>
                <c:pt idx="37807">
                  <c:v>0.155694</c:v>
                </c:pt>
                <c:pt idx="37808">
                  <c:v>0.15946199999999999</c:v>
                </c:pt>
                <c:pt idx="37809">
                  <c:v>0.163218</c:v>
                </c:pt>
                <c:pt idx="37810">
                  <c:v>0.16691600000000001</c:v>
                </c:pt>
                <c:pt idx="37811">
                  <c:v>0.17063600000000001</c:v>
                </c:pt>
                <c:pt idx="37812">
                  <c:v>0.17433000000000001</c:v>
                </c:pt>
                <c:pt idx="37813">
                  <c:v>0.17798</c:v>
                </c:pt>
                <c:pt idx="37814">
                  <c:v>0.181536</c:v>
                </c:pt>
                <c:pt idx="37815">
                  <c:v>0.18521099999999999</c:v>
                </c:pt>
                <c:pt idx="37816">
                  <c:v>0.18876399999999999</c:v>
                </c:pt>
                <c:pt idx="37817">
                  <c:v>0.192527</c:v>
                </c:pt>
                <c:pt idx="37818">
                  <c:v>0.195966</c:v>
                </c:pt>
                <c:pt idx="37819">
                  <c:v>0.199465</c:v>
                </c:pt>
                <c:pt idx="37820">
                  <c:v>0.203015</c:v>
                </c:pt>
                <c:pt idx="37821">
                  <c:v>0.206677</c:v>
                </c:pt>
                <c:pt idx="37822">
                  <c:v>0.21016099999999999</c:v>
                </c:pt>
                <c:pt idx="37823">
                  <c:v>0.21366199999999999</c:v>
                </c:pt>
                <c:pt idx="37824">
                  <c:v>0.21717</c:v>
                </c:pt>
                <c:pt idx="37825">
                  <c:v>0.220612</c:v>
                </c:pt>
                <c:pt idx="37826">
                  <c:v>0.223969</c:v>
                </c:pt>
                <c:pt idx="37827">
                  <c:v>0.227571</c:v>
                </c:pt>
                <c:pt idx="37828">
                  <c:v>0.23088700000000001</c:v>
                </c:pt>
                <c:pt idx="37829">
                  <c:v>0.23445299999999999</c:v>
                </c:pt>
                <c:pt idx="37830">
                  <c:v>0.23758199999999999</c:v>
                </c:pt>
                <c:pt idx="37831">
                  <c:v>0.24096500000000001</c:v>
                </c:pt>
                <c:pt idx="37832">
                  <c:v>0.244337</c:v>
                </c:pt>
                <c:pt idx="37833">
                  <c:v>0.24768200000000001</c:v>
                </c:pt>
                <c:pt idx="37834">
                  <c:v>0.250832</c:v>
                </c:pt>
                <c:pt idx="37835">
                  <c:v>0.25423899999999999</c:v>
                </c:pt>
                <c:pt idx="37836">
                  <c:v>0.25740299999999999</c:v>
                </c:pt>
                <c:pt idx="37837">
                  <c:v>0.26066499999999998</c:v>
                </c:pt>
                <c:pt idx="37838">
                  <c:v>0.26387699999999997</c:v>
                </c:pt>
                <c:pt idx="37839">
                  <c:v>0.26700499999999999</c:v>
                </c:pt>
                <c:pt idx="37840">
                  <c:v>0.27023900000000001</c:v>
                </c:pt>
                <c:pt idx="37841">
                  <c:v>0.27325700000000003</c:v>
                </c:pt>
                <c:pt idx="37842">
                  <c:v>0.27653299999999997</c:v>
                </c:pt>
                <c:pt idx="37843">
                  <c:v>0.279609</c:v>
                </c:pt>
                <c:pt idx="37844">
                  <c:v>0.28265299999999999</c:v>
                </c:pt>
                <c:pt idx="37845">
                  <c:v>0.285881</c:v>
                </c:pt>
                <c:pt idx="37846">
                  <c:v>0.28881200000000001</c:v>
                </c:pt>
                <c:pt idx="37847">
                  <c:v>0.29192099999999999</c:v>
                </c:pt>
                <c:pt idx="37848">
                  <c:v>0.29502699999999998</c:v>
                </c:pt>
                <c:pt idx="37849">
                  <c:v>0.29807400000000001</c:v>
                </c:pt>
                <c:pt idx="37850">
                  <c:v>0.30094700000000002</c:v>
                </c:pt>
                <c:pt idx="37851">
                  <c:v>0.303842</c:v>
                </c:pt>
                <c:pt idx="37852">
                  <c:v>0.30680499999999999</c:v>
                </c:pt>
                <c:pt idx="37853">
                  <c:v>0.30946699999999999</c:v>
                </c:pt>
                <c:pt idx="37854">
                  <c:v>0.312475</c:v>
                </c:pt>
                <c:pt idx="37855">
                  <c:v>0.31512699999999999</c:v>
                </c:pt>
                <c:pt idx="37856">
                  <c:v>0.31806200000000001</c:v>
                </c:pt>
                <c:pt idx="37857">
                  <c:v>0.320768</c:v>
                </c:pt>
                <c:pt idx="37858">
                  <c:v>0.32344400000000001</c:v>
                </c:pt>
                <c:pt idx="37859">
                  <c:v>0.32633000000000001</c:v>
                </c:pt>
                <c:pt idx="37860">
                  <c:v>0.32908300000000001</c:v>
                </c:pt>
                <c:pt idx="37861">
                  <c:v>0.33172800000000002</c:v>
                </c:pt>
                <c:pt idx="37862">
                  <c:v>0.33455299999999999</c:v>
                </c:pt>
                <c:pt idx="37863">
                  <c:v>0.336955</c:v>
                </c:pt>
                <c:pt idx="37864">
                  <c:v>0.33981699999999998</c:v>
                </c:pt>
                <c:pt idx="37865">
                  <c:v>0.34225499999999998</c:v>
                </c:pt>
                <c:pt idx="37866">
                  <c:v>0.34480899999999998</c:v>
                </c:pt>
                <c:pt idx="37867">
                  <c:v>0.34721600000000002</c:v>
                </c:pt>
                <c:pt idx="37868">
                  <c:v>0.34973799999999999</c:v>
                </c:pt>
                <c:pt idx="37869">
                  <c:v>0.35208899999999999</c:v>
                </c:pt>
                <c:pt idx="37870">
                  <c:v>0.35443400000000003</c:v>
                </c:pt>
                <c:pt idx="37871">
                  <c:v>0.35684700000000003</c:v>
                </c:pt>
                <c:pt idx="37872">
                  <c:v>0.359263</c:v>
                </c:pt>
                <c:pt idx="37873">
                  <c:v>0.36140600000000001</c:v>
                </c:pt>
                <c:pt idx="37874">
                  <c:v>0.36376500000000001</c:v>
                </c:pt>
                <c:pt idx="37875">
                  <c:v>0.36618600000000001</c:v>
                </c:pt>
                <c:pt idx="37876">
                  <c:v>0.36826700000000001</c:v>
                </c:pt>
                <c:pt idx="37877">
                  <c:v>0.37041299999999999</c:v>
                </c:pt>
                <c:pt idx="37878">
                  <c:v>0.37251499999999999</c:v>
                </c:pt>
                <c:pt idx="37879">
                  <c:v>0.37482799999999999</c:v>
                </c:pt>
                <c:pt idx="37880">
                  <c:v>0.37661099999999997</c:v>
                </c:pt>
                <c:pt idx="37881">
                  <c:v>0.37880399999999997</c:v>
                </c:pt>
                <c:pt idx="37882">
                  <c:v>0.38064799999999999</c:v>
                </c:pt>
                <c:pt idx="37883">
                  <c:v>0.38239400000000001</c:v>
                </c:pt>
                <c:pt idx="37884">
                  <c:v>0.38440600000000003</c:v>
                </c:pt>
                <c:pt idx="37885">
                  <c:v>0.38617600000000002</c:v>
                </c:pt>
                <c:pt idx="37886">
                  <c:v>0.38814199999999999</c:v>
                </c:pt>
                <c:pt idx="37887">
                  <c:v>0.38960600000000001</c:v>
                </c:pt>
                <c:pt idx="37888">
                  <c:v>0.39138899999999999</c:v>
                </c:pt>
                <c:pt idx="37889">
                  <c:v>0.39295799999999997</c:v>
                </c:pt>
                <c:pt idx="37890">
                  <c:v>0.39445000000000002</c:v>
                </c:pt>
                <c:pt idx="37891">
                  <c:v>0.39598</c:v>
                </c:pt>
                <c:pt idx="37892">
                  <c:v>0.39744400000000002</c:v>
                </c:pt>
                <c:pt idx="37893">
                  <c:v>0.398843</c:v>
                </c:pt>
                <c:pt idx="37894">
                  <c:v>0.40024999999999999</c:v>
                </c:pt>
                <c:pt idx="37895">
                  <c:v>0.40161200000000002</c:v>
                </c:pt>
                <c:pt idx="37896">
                  <c:v>0.40287400000000001</c:v>
                </c:pt>
                <c:pt idx="37897">
                  <c:v>0.40408699999999997</c:v>
                </c:pt>
                <c:pt idx="37898">
                  <c:v>0.40531899999999998</c:v>
                </c:pt>
                <c:pt idx="37899">
                  <c:v>0.40651500000000002</c:v>
                </c:pt>
                <c:pt idx="37900">
                  <c:v>0.40765200000000001</c:v>
                </c:pt>
                <c:pt idx="37901">
                  <c:v>0.408586</c:v>
                </c:pt>
                <c:pt idx="37902">
                  <c:v>0.40953000000000001</c:v>
                </c:pt>
                <c:pt idx="37903">
                  <c:v>0.41043099999999999</c:v>
                </c:pt>
                <c:pt idx="37904">
                  <c:v>0.41122599999999998</c:v>
                </c:pt>
                <c:pt idx="37905">
                  <c:v>0.41200100000000001</c:v>
                </c:pt>
                <c:pt idx="37906">
                  <c:v>0.41263899999999998</c:v>
                </c:pt>
                <c:pt idx="37907">
                  <c:v>0.413325</c:v>
                </c:pt>
                <c:pt idx="37908">
                  <c:v>0.41392800000000002</c:v>
                </c:pt>
                <c:pt idx="37909">
                  <c:v>0.41439700000000002</c:v>
                </c:pt>
                <c:pt idx="37910">
                  <c:v>0.41491699999999998</c:v>
                </c:pt>
                <c:pt idx="37911">
                  <c:v>0.41527999999999998</c:v>
                </c:pt>
                <c:pt idx="37912">
                  <c:v>0.41560599999999998</c:v>
                </c:pt>
                <c:pt idx="37913">
                  <c:v>0.41581000000000001</c:v>
                </c:pt>
                <c:pt idx="37914">
                  <c:v>0.41611799999999999</c:v>
                </c:pt>
                <c:pt idx="37915">
                  <c:v>0.41608000000000001</c:v>
                </c:pt>
                <c:pt idx="37916">
                  <c:v>0.416273</c:v>
                </c:pt>
                <c:pt idx="37917">
                  <c:v>0.41622700000000001</c:v>
                </c:pt>
                <c:pt idx="37918">
                  <c:v>0.41622199999999998</c:v>
                </c:pt>
                <c:pt idx="37919">
                  <c:v>0.41603400000000001</c:v>
                </c:pt>
                <c:pt idx="37920">
                  <c:v>0.415933</c:v>
                </c:pt>
                <c:pt idx="37921">
                  <c:v>0.41554799999999997</c:v>
                </c:pt>
                <c:pt idx="37922">
                  <c:v>0.41546</c:v>
                </c:pt>
                <c:pt idx="37923">
                  <c:v>0.41495100000000001</c:v>
                </c:pt>
                <c:pt idx="37924">
                  <c:v>0.41456300000000001</c:v>
                </c:pt>
                <c:pt idx="37925">
                  <c:v>0.414051</c:v>
                </c:pt>
                <c:pt idx="37926">
                  <c:v>0.41344199999999998</c:v>
                </c:pt>
                <c:pt idx="37927">
                  <c:v>0.41288599999999998</c:v>
                </c:pt>
                <c:pt idx="37928">
                  <c:v>0.41221099999999999</c:v>
                </c:pt>
                <c:pt idx="37929">
                  <c:v>0.41124500000000003</c:v>
                </c:pt>
                <c:pt idx="37930">
                  <c:v>0.41058699999999998</c:v>
                </c:pt>
                <c:pt idx="37931">
                  <c:v>0.40962199999999999</c:v>
                </c:pt>
                <c:pt idx="37932">
                  <c:v>0.40856999999999999</c:v>
                </c:pt>
                <c:pt idx="37933">
                  <c:v>0.407721</c:v>
                </c:pt>
                <c:pt idx="37934">
                  <c:v>0.40639599999999998</c:v>
                </c:pt>
                <c:pt idx="37935">
                  <c:v>0.40527000000000002</c:v>
                </c:pt>
                <c:pt idx="37936">
                  <c:v>0.40396399999999999</c:v>
                </c:pt>
                <c:pt idx="37937">
                  <c:v>0.40284799999999998</c:v>
                </c:pt>
                <c:pt idx="37938">
                  <c:v>0.401314</c:v>
                </c:pt>
                <c:pt idx="37939">
                  <c:v>0.39974300000000001</c:v>
                </c:pt>
                <c:pt idx="37940">
                  <c:v>0.39802999999999999</c:v>
                </c:pt>
                <c:pt idx="37941">
                  <c:v>0.39683600000000002</c:v>
                </c:pt>
                <c:pt idx="37942">
                  <c:v>0.394897</c:v>
                </c:pt>
                <c:pt idx="37943">
                  <c:v>0.39315099999999997</c:v>
                </c:pt>
                <c:pt idx="37944">
                  <c:v>0.39145799999999997</c:v>
                </c:pt>
                <c:pt idx="37945">
                  <c:v>0.38958700000000002</c:v>
                </c:pt>
                <c:pt idx="37946">
                  <c:v>0.38761499999999999</c:v>
                </c:pt>
                <c:pt idx="37947">
                  <c:v>0.38567200000000001</c:v>
                </c:pt>
                <c:pt idx="37948">
                  <c:v>0.38358199999999998</c:v>
                </c:pt>
                <c:pt idx="37949">
                  <c:v>0.38159100000000001</c:v>
                </c:pt>
                <c:pt idx="37950">
                  <c:v>0.379216</c:v>
                </c:pt>
                <c:pt idx="37951">
                  <c:v>0.377114</c:v>
                </c:pt>
                <c:pt idx="37952">
                  <c:v>0.37479600000000002</c:v>
                </c:pt>
                <c:pt idx="37953">
                  <c:v>0.37245</c:v>
                </c:pt>
                <c:pt idx="37954">
                  <c:v>0.36992000000000003</c:v>
                </c:pt>
                <c:pt idx="37955">
                  <c:v>0.367483</c:v>
                </c:pt>
                <c:pt idx="37956">
                  <c:v>0.36499300000000001</c:v>
                </c:pt>
                <c:pt idx="37957">
                  <c:v>0.36246</c:v>
                </c:pt>
                <c:pt idx="37958">
                  <c:v>0.35989199999999999</c:v>
                </c:pt>
                <c:pt idx="37959">
                  <c:v>0.35712100000000002</c:v>
                </c:pt>
                <c:pt idx="37960">
                  <c:v>0.35436200000000001</c:v>
                </c:pt>
                <c:pt idx="37961">
                  <c:v>0.35166599999999998</c:v>
                </c:pt>
                <c:pt idx="37962">
                  <c:v>0.34878100000000001</c:v>
                </c:pt>
                <c:pt idx="37963">
                  <c:v>0.34586099999999997</c:v>
                </c:pt>
                <c:pt idx="37964">
                  <c:v>0.34273100000000001</c:v>
                </c:pt>
                <c:pt idx="37965">
                  <c:v>0.33990199999999998</c:v>
                </c:pt>
                <c:pt idx="37966">
                  <c:v>0.336758</c:v>
                </c:pt>
                <c:pt idx="37967">
                  <c:v>0.33361600000000002</c:v>
                </c:pt>
                <c:pt idx="37968">
                  <c:v>0.330594</c:v>
                </c:pt>
                <c:pt idx="37969">
                  <c:v>0.32733200000000001</c:v>
                </c:pt>
                <c:pt idx="37970">
                  <c:v>0.32408300000000001</c:v>
                </c:pt>
                <c:pt idx="37971">
                  <c:v>0.32071100000000002</c:v>
                </c:pt>
                <c:pt idx="37972">
                  <c:v>0.31754399999999999</c:v>
                </c:pt>
                <c:pt idx="37973">
                  <c:v>0.31414199999999998</c:v>
                </c:pt>
                <c:pt idx="37974">
                  <c:v>0.31074200000000002</c:v>
                </c:pt>
                <c:pt idx="37975">
                  <c:v>0.30729299999999998</c:v>
                </c:pt>
                <c:pt idx="37976">
                  <c:v>0.30378699999999997</c:v>
                </c:pt>
                <c:pt idx="37977">
                  <c:v>0.30027900000000002</c:v>
                </c:pt>
                <c:pt idx="37978">
                  <c:v>0.29684500000000003</c:v>
                </c:pt>
                <c:pt idx="37979">
                  <c:v>0.29326600000000003</c:v>
                </c:pt>
                <c:pt idx="37980">
                  <c:v>0.28963800000000001</c:v>
                </c:pt>
                <c:pt idx="37981">
                  <c:v>0.285889</c:v>
                </c:pt>
                <c:pt idx="37982">
                  <c:v>0.28233200000000003</c:v>
                </c:pt>
                <c:pt idx="37983">
                  <c:v>0.27866800000000003</c:v>
                </c:pt>
                <c:pt idx="37984">
                  <c:v>0.27487699999999998</c:v>
                </c:pt>
                <c:pt idx="37985">
                  <c:v>0.27129300000000001</c:v>
                </c:pt>
                <c:pt idx="37986">
                  <c:v>0.267461</c:v>
                </c:pt>
                <c:pt idx="37987">
                  <c:v>0.26366499999999998</c:v>
                </c:pt>
                <c:pt idx="37988">
                  <c:v>0.25984200000000002</c:v>
                </c:pt>
                <c:pt idx="37989">
                  <c:v>0.25597999999999999</c:v>
                </c:pt>
                <c:pt idx="37990">
                  <c:v>0.25220100000000001</c:v>
                </c:pt>
                <c:pt idx="37991">
                  <c:v>0.24812699999999999</c:v>
                </c:pt>
                <c:pt idx="37992">
                  <c:v>0.24423400000000001</c:v>
                </c:pt>
                <c:pt idx="37993">
                  <c:v>0.24034</c:v>
                </c:pt>
                <c:pt idx="37994">
                  <c:v>0.23633799999999999</c:v>
                </c:pt>
                <c:pt idx="37995">
                  <c:v>0.23233599999999999</c:v>
                </c:pt>
                <c:pt idx="37996">
                  <c:v>0.22844800000000001</c:v>
                </c:pt>
                <c:pt idx="37997">
                  <c:v>0.224387</c:v>
                </c:pt>
                <c:pt idx="37998">
                  <c:v>0.220415</c:v>
                </c:pt>
                <c:pt idx="37999">
                  <c:v>0.21629000000000001</c:v>
                </c:pt>
                <c:pt idx="38000">
                  <c:v>0.21218500000000001</c:v>
                </c:pt>
                <c:pt idx="38001">
                  <c:v>0.208124</c:v>
                </c:pt>
                <c:pt idx="38002">
                  <c:v>0.20396900000000001</c:v>
                </c:pt>
                <c:pt idx="38003">
                  <c:v>0.19986499999999999</c:v>
                </c:pt>
                <c:pt idx="38004">
                  <c:v>0.19574900000000001</c:v>
                </c:pt>
                <c:pt idx="38005">
                  <c:v>0.19155800000000001</c:v>
                </c:pt>
                <c:pt idx="38006">
                  <c:v>0.18726999999999999</c:v>
                </c:pt>
                <c:pt idx="38007">
                  <c:v>0.18323</c:v>
                </c:pt>
                <c:pt idx="38008">
                  <c:v>0.179226</c:v>
                </c:pt>
                <c:pt idx="38009">
                  <c:v>0.17491999999999999</c:v>
                </c:pt>
                <c:pt idx="38010">
                  <c:v>0.17078099999999999</c:v>
                </c:pt>
                <c:pt idx="38011">
                  <c:v>0.16655600000000001</c:v>
                </c:pt>
                <c:pt idx="38012">
                  <c:v>0.162297</c:v>
                </c:pt>
                <c:pt idx="38013">
                  <c:v>0.158357</c:v>
                </c:pt>
                <c:pt idx="38014">
                  <c:v>0.15396699999999999</c:v>
                </c:pt>
                <c:pt idx="38015">
                  <c:v>0.149756</c:v>
                </c:pt>
                <c:pt idx="38016">
                  <c:v>0.14560600000000001</c:v>
                </c:pt>
                <c:pt idx="38017">
                  <c:v>0.141399</c:v>
                </c:pt>
                <c:pt idx="38018">
                  <c:v>0.137266</c:v>
                </c:pt>
                <c:pt idx="38019">
                  <c:v>0.13297600000000001</c:v>
                </c:pt>
                <c:pt idx="38020">
                  <c:v>0.12870100000000001</c:v>
                </c:pt>
                <c:pt idx="38021">
                  <c:v>0.124442</c:v>
                </c:pt>
                <c:pt idx="38022">
                  <c:v>0.12016400000000001</c:v>
                </c:pt>
                <c:pt idx="38023">
                  <c:v>0.116049</c:v>
                </c:pt>
                <c:pt idx="38024">
                  <c:v>0.11176800000000001</c:v>
                </c:pt>
                <c:pt idx="38025">
                  <c:v>0.10753500000000001</c:v>
                </c:pt>
                <c:pt idx="38026">
                  <c:v>0.10334500000000001</c:v>
                </c:pt>
                <c:pt idx="38027">
                  <c:v>9.9077299999999993E-2</c:v>
                </c:pt>
                <c:pt idx="38028">
                  <c:v>9.4978800000000002E-2</c:v>
                </c:pt>
                <c:pt idx="38029">
                  <c:v>9.0845599999999999E-2</c:v>
                </c:pt>
                <c:pt idx="38030">
                  <c:v>8.67594E-2</c:v>
                </c:pt>
                <c:pt idx="38031">
                  <c:v>8.2581299999999996E-2</c:v>
                </c:pt>
                <c:pt idx="38032">
                  <c:v>7.8424199999999999E-2</c:v>
                </c:pt>
                <c:pt idx="38033">
                  <c:v>7.43143E-2</c:v>
                </c:pt>
                <c:pt idx="38034">
                  <c:v>7.0125000000000007E-2</c:v>
                </c:pt>
                <c:pt idx="38035">
                  <c:v>6.6203499999999998E-2</c:v>
                </c:pt>
                <c:pt idx="38036">
                  <c:v>6.20881E-2</c:v>
                </c:pt>
                <c:pt idx="38037">
                  <c:v>5.7730499999999997E-2</c:v>
                </c:pt>
                <c:pt idx="38038">
                  <c:v>5.3840300000000001E-2</c:v>
                </c:pt>
                <c:pt idx="38039">
                  <c:v>4.9795399999999997E-2</c:v>
                </c:pt>
                <c:pt idx="38040">
                  <c:v>4.5791600000000002E-2</c:v>
                </c:pt>
                <c:pt idx="38041">
                  <c:v>4.1611000000000002E-2</c:v>
                </c:pt>
                <c:pt idx="38042">
                  <c:v>3.7455500000000003E-2</c:v>
                </c:pt>
                <c:pt idx="38043">
                  <c:v>3.34524E-2</c:v>
                </c:pt>
                <c:pt idx="38044">
                  <c:v>2.9554299999999999E-2</c:v>
                </c:pt>
                <c:pt idx="38045">
                  <c:v>2.5488899999999998E-2</c:v>
                </c:pt>
                <c:pt idx="38046">
                  <c:v>2.1584800000000001E-2</c:v>
                </c:pt>
                <c:pt idx="38047">
                  <c:v>1.7719700000000001E-2</c:v>
                </c:pt>
                <c:pt idx="38048">
                  <c:v>1.37146E-2</c:v>
                </c:pt>
                <c:pt idx="38049">
                  <c:v>9.8435299999999996E-3</c:v>
                </c:pt>
                <c:pt idx="38050">
                  <c:v>6.1692099999999996E-3</c:v>
                </c:pt>
                <c:pt idx="38051">
                  <c:v>2.3946599999999998E-3</c:v>
                </c:pt>
                <c:pt idx="38052">
                  <c:v>-1.58917E-3</c:v>
                </c:pt>
                <c:pt idx="38053">
                  <c:v>-5.2750899999999996E-3</c:v>
                </c:pt>
                <c:pt idx="38054">
                  <c:v>-9.0733600000000008E-3</c:v>
                </c:pt>
                <c:pt idx="38055">
                  <c:v>-1.2807000000000001E-2</c:v>
                </c:pt>
                <c:pt idx="38056">
                  <c:v>-1.6488800000000001E-2</c:v>
                </c:pt>
                <c:pt idx="38057">
                  <c:v>-2.0245699999999998E-2</c:v>
                </c:pt>
                <c:pt idx="38058">
                  <c:v>-2.39983E-2</c:v>
                </c:pt>
                <c:pt idx="38059">
                  <c:v>-2.7679599999999999E-2</c:v>
                </c:pt>
                <c:pt idx="38060">
                  <c:v>-3.1447200000000002E-2</c:v>
                </c:pt>
                <c:pt idx="38061">
                  <c:v>-3.50332E-2</c:v>
                </c:pt>
                <c:pt idx="38062">
                  <c:v>-3.87143E-2</c:v>
                </c:pt>
                <c:pt idx="38063">
                  <c:v>-4.2129699999999999E-2</c:v>
                </c:pt>
                <c:pt idx="38064">
                  <c:v>-4.5895999999999999E-2</c:v>
                </c:pt>
                <c:pt idx="38065">
                  <c:v>-4.9457099999999997E-2</c:v>
                </c:pt>
                <c:pt idx="38066">
                  <c:v>-5.2994199999999998E-2</c:v>
                </c:pt>
                <c:pt idx="38067">
                  <c:v>-5.6490600000000002E-2</c:v>
                </c:pt>
                <c:pt idx="38068">
                  <c:v>-6.0025700000000001E-2</c:v>
                </c:pt>
                <c:pt idx="38069">
                  <c:v>-6.3528799999999996E-2</c:v>
                </c:pt>
                <c:pt idx="38070">
                  <c:v>-6.7032599999999998E-2</c:v>
                </c:pt>
                <c:pt idx="38071">
                  <c:v>-7.0564100000000005E-2</c:v>
                </c:pt>
                <c:pt idx="38072">
                  <c:v>-7.3734300000000003E-2</c:v>
                </c:pt>
                <c:pt idx="38073">
                  <c:v>-7.7177399999999993E-2</c:v>
                </c:pt>
                <c:pt idx="38074">
                  <c:v>-8.0587000000000006E-2</c:v>
                </c:pt>
                <c:pt idx="38075">
                  <c:v>-8.3879200000000001E-2</c:v>
                </c:pt>
                <c:pt idx="38076">
                  <c:v>-8.7248300000000001E-2</c:v>
                </c:pt>
                <c:pt idx="38077">
                  <c:v>-9.0366299999999997E-2</c:v>
                </c:pt>
                <c:pt idx="38078">
                  <c:v>-9.3788300000000005E-2</c:v>
                </c:pt>
                <c:pt idx="38079">
                  <c:v>-9.6952499999999997E-2</c:v>
                </c:pt>
                <c:pt idx="38080">
                  <c:v>-0.100187</c:v>
                </c:pt>
                <c:pt idx="38081">
                  <c:v>-0.103448</c:v>
                </c:pt>
                <c:pt idx="38082">
                  <c:v>-0.106625</c:v>
                </c:pt>
                <c:pt idx="38083">
                  <c:v>-0.109845</c:v>
                </c:pt>
                <c:pt idx="38084">
                  <c:v>-0.11287800000000001</c:v>
                </c:pt>
                <c:pt idx="38085">
                  <c:v>-0.116235</c:v>
                </c:pt>
                <c:pt idx="38086">
                  <c:v>-0.11917800000000001</c:v>
                </c:pt>
                <c:pt idx="38087">
                  <c:v>-0.12237199999999999</c:v>
                </c:pt>
                <c:pt idx="38088">
                  <c:v>-0.125579</c:v>
                </c:pt>
                <c:pt idx="38089">
                  <c:v>-0.12850900000000001</c:v>
                </c:pt>
                <c:pt idx="38090">
                  <c:v>-0.13161500000000001</c:v>
                </c:pt>
                <c:pt idx="38091">
                  <c:v>-0.1346</c:v>
                </c:pt>
                <c:pt idx="38092">
                  <c:v>-0.13764599999999999</c:v>
                </c:pt>
                <c:pt idx="38093">
                  <c:v>-0.14055400000000001</c:v>
                </c:pt>
                <c:pt idx="38094">
                  <c:v>-0.14366300000000001</c:v>
                </c:pt>
                <c:pt idx="38095">
                  <c:v>-0.14651500000000001</c:v>
                </c:pt>
                <c:pt idx="38096">
                  <c:v>-0.149419</c:v>
                </c:pt>
                <c:pt idx="38097">
                  <c:v>-0.152313</c:v>
                </c:pt>
                <c:pt idx="38098">
                  <c:v>-0.15523500000000001</c:v>
                </c:pt>
                <c:pt idx="38099">
                  <c:v>-0.15817999999999999</c:v>
                </c:pt>
                <c:pt idx="38100">
                  <c:v>-0.16075700000000001</c:v>
                </c:pt>
                <c:pt idx="38101">
                  <c:v>-0.16361800000000001</c:v>
                </c:pt>
                <c:pt idx="38102">
                  <c:v>-0.16648099999999999</c:v>
                </c:pt>
                <c:pt idx="38103">
                  <c:v>-0.16911699999999999</c:v>
                </c:pt>
                <c:pt idx="38104">
                  <c:v>-0.171845</c:v>
                </c:pt>
                <c:pt idx="38105">
                  <c:v>-0.17458199999999999</c:v>
                </c:pt>
                <c:pt idx="38106">
                  <c:v>-0.17713999999999999</c:v>
                </c:pt>
                <c:pt idx="38107">
                  <c:v>-0.17971500000000001</c:v>
                </c:pt>
                <c:pt idx="38108">
                  <c:v>-0.182504</c:v>
                </c:pt>
                <c:pt idx="38109">
                  <c:v>-0.184948</c:v>
                </c:pt>
                <c:pt idx="38110">
                  <c:v>-0.18766099999999999</c:v>
                </c:pt>
                <c:pt idx="38111">
                  <c:v>-0.19000400000000001</c:v>
                </c:pt>
                <c:pt idx="38112">
                  <c:v>-0.19262099999999999</c:v>
                </c:pt>
                <c:pt idx="38113">
                  <c:v>-0.195053</c:v>
                </c:pt>
                <c:pt idx="38114">
                  <c:v>-0.19751199999999999</c:v>
                </c:pt>
                <c:pt idx="38115">
                  <c:v>-0.20011599999999999</c:v>
                </c:pt>
                <c:pt idx="38116">
                  <c:v>-0.202403</c:v>
                </c:pt>
                <c:pt idx="38117">
                  <c:v>-0.204592</c:v>
                </c:pt>
                <c:pt idx="38118">
                  <c:v>-0.207009</c:v>
                </c:pt>
                <c:pt idx="38119">
                  <c:v>-0.20929400000000001</c:v>
                </c:pt>
                <c:pt idx="38120">
                  <c:v>-0.21162</c:v>
                </c:pt>
                <c:pt idx="38121">
                  <c:v>-0.21384600000000001</c:v>
                </c:pt>
                <c:pt idx="38122">
                  <c:v>-0.21615200000000001</c:v>
                </c:pt>
                <c:pt idx="38123">
                  <c:v>-0.218197</c:v>
                </c:pt>
                <c:pt idx="38124">
                  <c:v>-0.22050400000000001</c:v>
                </c:pt>
                <c:pt idx="38125">
                  <c:v>-0.22273799999999999</c:v>
                </c:pt>
                <c:pt idx="38126">
                  <c:v>-0.22512399999999999</c:v>
                </c:pt>
                <c:pt idx="38127">
                  <c:v>-0.227156</c:v>
                </c:pt>
                <c:pt idx="38128">
                  <c:v>-0.22902800000000001</c:v>
                </c:pt>
                <c:pt idx="38129">
                  <c:v>-0.231124</c:v>
                </c:pt>
                <c:pt idx="38130">
                  <c:v>-0.23333499999999999</c:v>
                </c:pt>
                <c:pt idx="38131">
                  <c:v>-0.235288</c:v>
                </c:pt>
                <c:pt idx="38132">
                  <c:v>-0.23724000000000001</c:v>
                </c:pt>
                <c:pt idx="38133">
                  <c:v>-0.23902100000000001</c:v>
                </c:pt>
                <c:pt idx="38134">
                  <c:v>-0.240978</c:v>
                </c:pt>
                <c:pt idx="38135">
                  <c:v>-0.24281</c:v>
                </c:pt>
                <c:pt idx="38136">
                  <c:v>-0.24482499999999999</c:v>
                </c:pt>
                <c:pt idx="38137">
                  <c:v>-0.24651799999999999</c:v>
                </c:pt>
                <c:pt idx="38138">
                  <c:v>-0.24837600000000001</c:v>
                </c:pt>
                <c:pt idx="38139">
                  <c:v>-0.24993699999999999</c:v>
                </c:pt>
                <c:pt idx="38140">
                  <c:v>-0.25167400000000001</c:v>
                </c:pt>
                <c:pt idx="38141">
                  <c:v>-0.253471</c:v>
                </c:pt>
                <c:pt idx="38142">
                  <c:v>-0.25519599999999998</c:v>
                </c:pt>
                <c:pt idx="38143">
                  <c:v>-0.25689000000000001</c:v>
                </c:pt>
                <c:pt idx="38144">
                  <c:v>-0.25819999999999999</c:v>
                </c:pt>
                <c:pt idx="38145">
                  <c:v>-0.25990200000000002</c:v>
                </c:pt>
                <c:pt idx="38146">
                  <c:v>-0.26146900000000001</c:v>
                </c:pt>
                <c:pt idx="38147">
                  <c:v>-0.26304</c:v>
                </c:pt>
                <c:pt idx="38148">
                  <c:v>-0.26455899999999999</c:v>
                </c:pt>
                <c:pt idx="38149">
                  <c:v>-0.26577299999999998</c:v>
                </c:pt>
                <c:pt idx="38150">
                  <c:v>-0.267202</c:v>
                </c:pt>
                <c:pt idx="38151">
                  <c:v>-0.26858399999999999</c:v>
                </c:pt>
                <c:pt idx="38152">
                  <c:v>-0.26980999999999999</c:v>
                </c:pt>
                <c:pt idx="38153">
                  <c:v>-0.27118500000000001</c:v>
                </c:pt>
                <c:pt idx="38154">
                  <c:v>-0.27238699999999999</c:v>
                </c:pt>
                <c:pt idx="38155">
                  <c:v>-0.27363199999999999</c:v>
                </c:pt>
                <c:pt idx="38156">
                  <c:v>-0.27485900000000002</c:v>
                </c:pt>
                <c:pt idx="38157">
                  <c:v>-0.27594200000000002</c:v>
                </c:pt>
                <c:pt idx="38158">
                  <c:v>-0.277088</c:v>
                </c:pt>
                <c:pt idx="38159">
                  <c:v>-0.27834599999999998</c:v>
                </c:pt>
                <c:pt idx="38160">
                  <c:v>-0.27909600000000001</c:v>
                </c:pt>
                <c:pt idx="38161">
                  <c:v>-0.280194</c:v>
                </c:pt>
                <c:pt idx="38162">
                  <c:v>-0.28130100000000002</c:v>
                </c:pt>
                <c:pt idx="38163">
                  <c:v>-0.282192</c:v>
                </c:pt>
                <c:pt idx="38164">
                  <c:v>-0.28299299999999999</c:v>
                </c:pt>
                <c:pt idx="38165">
                  <c:v>-0.28390500000000002</c:v>
                </c:pt>
                <c:pt idx="38166">
                  <c:v>-0.28474100000000002</c:v>
                </c:pt>
                <c:pt idx="38167">
                  <c:v>-0.28530699999999998</c:v>
                </c:pt>
                <c:pt idx="38168">
                  <c:v>-0.28632400000000002</c:v>
                </c:pt>
                <c:pt idx="38169">
                  <c:v>-0.28693200000000002</c:v>
                </c:pt>
                <c:pt idx="38170">
                  <c:v>-0.287717</c:v>
                </c:pt>
                <c:pt idx="38171">
                  <c:v>-0.28824100000000002</c:v>
                </c:pt>
                <c:pt idx="38172">
                  <c:v>-0.28902499999999998</c:v>
                </c:pt>
                <c:pt idx="38173">
                  <c:v>-0.28958800000000001</c:v>
                </c:pt>
                <c:pt idx="38174">
                  <c:v>-0.29009400000000002</c:v>
                </c:pt>
                <c:pt idx="38175">
                  <c:v>-0.29072100000000001</c:v>
                </c:pt>
                <c:pt idx="38176">
                  <c:v>-0.29138700000000001</c:v>
                </c:pt>
                <c:pt idx="38177">
                  <c:v>-0.29159499999999999</c:v>
                </c:pt>
                <c:pt idx="38178">
                  <c:v>-0.292022</c:v>
                </c:pt>
                <c:pt idx="38179">
                  <c:v>-0.29242800000000002</c:v>
                </c:pt>
                <c:pt idx="38180">
                  <c:v>-0.29290699999999997</c:v>
                </c:pt>
                <c:pt idx="38181">
                  <c:v>-0.29314699999999999</c:v>
                </c:pt>
                <c:pt idx="38182">
                  <c:v>-0.29342099999999999</c:v>
                </c:pt>
                <c:pt idx="38183">
                  <c:v>-0.29348600000000002</c:v>
                </c:pt>
                <c:pt idx="38184">
                  <c:v>-0.293908</c:v>
                </c:pt>
                <c:pt idx="38185">
                  <c:v>-0.29379499999999997</c:v>
                </c:pt>
                <c:pt idx="38186">
                  <c:v>-0.29394900000000002</c:v>
                </c:pt>
                <c:pt idx="38187">
                  <c:v>-0.29408699999999999</c:v>
                </c:pt>
                <c:pt idx="38188">
                  <c:v>-0.29399199999999998</c:v>
                </c:pt>
                <c:pt idx="38189">
                  <c:v>-0.29397699999999999</c:v>
                </c:pt>
                <c:pt idx="38190">
                  <c:v>-0.29381699999999999</c:v>
                </c:pt>
                <c:pt idx="38191">
                  <c:v>-0.29395900000000003</c:v>
                </c:pt>
                <c:pt idx="38192">
                  <c:v>-0.29377599999999998</c:v>
                </c:pt>
                <c:pt idx="38193">
                  <c:v>-0.29386499999999999</c:v>
                </c:pt>
                <c:pt idx="38194">
                  <c:v>-0.293543</c:v>
                </c:pt>
                <c:pt idx="38195">
                  <c:v>-0.29343799999999998</c:v>
                </c:pt>
                <c:pt idx="38196">
                  <c:v>-0.29349799999999998</c:v>
                </c:pt>
                <c:pt idx="38197">
                  <c:v>-0.29324600000000001</c:v>
                </c:pt>
                <c:pt idx="38198">
                  <c:v>-0.29306100000000002</c:v>
                </c:pt>
                <c:pt idx="38199">
                  <c:v>-0.29297299999999998</c:v>
                </c:pt>
                <c:pt idx="38200">
                  <c:v>-0.29274299999999998</c:v>
                </c:pt>
                <c:pt idx="38201">
                  <c:v>-0.29242699999999999</c:v>
                </c:pt>
                <c:pt idx="38202">
                  <c:v>-0.29206799999999999</c:v>
                </c:pt>
                <c:pt idx="38203">
                  <c:v>-0.29186200000000001</c:v>
                </c:pt>
                <c:pt idx="38204">
                  <c:v>-0.29149000000000003</c:v>
                </c:pt>
                <c:pt idx="38205">
                  <c:v>-0.29106599999999999</c:v>
                </c:pt>
                <c:pt idx="38206">
                  <c:v>-0.29056100000000001</c:v>
                </c:pt>
                <c:pt idx="38207">
                  <c:v>-0.290155</c:v>
                </c:pt>
                <c:pt idx="38208">
                  <c:v>-0.28979300000000002</c:v>
                </c:pt>
                <c:pt idx="38209">
                  <c:v>-0.28924899999999998</c:v>
                </c:pt>
                <c:pt idx="38210">
                  <c:v>-0.288661</c:v>
                </c:pt>
                <c:pt idx="38211">
                  <c:v>-0.28805999999999998</c:v>
                </c:pt>
                <c:pt idx="38212">
                  <c:v>-0.28762799999999999</c:v>
                </c:pt>
                <c:pt idx="38213">
                  <c:v>-0.28696199999999999</c:v>
                </c:pt>
                <c:pt idx="38214">
                  <c:v>-0.286441</c:v>
                </c:pt>
                <c:pt idx="38215">
                  <c:v>-0.28572799999999998</c:v>
                </c:pt>
                <c:pt idx="38216">
                  <c:v>-0.28506599999999999</c:v>
                </c:pt>
                <c:pt idx="38217">
                  <c:v>-0.284161</c:v>
                </c:pt>
                <c:pt idx="38218">
                  <c:v>-0.28366799999999998</c:v>
                </c:pt>
                <c:pt idx="38219">
                  <c:v>-0.28304200000000002</c:v>
                </c:pt>
                <c:pt idx="38220">
                  <c:v>-0.28222700000000001</c:v>
                </c:pt>
                <c:pt idx="38221">
                  <c:v>-0.28145300000000001</c:v>
                </c:pt>
                <c:pt idx="38222">
                  <c:v>-0.28082499999999999</c:v>
                </c:pt>
                <c:pt idx="38223">
                  <c:v>-0.27999099999999999</c:v>
                </c:pt>
                <c:pt idx="38224">
                  <c:v>-0.279277</c:v>
                </c:pt>
                <c:pt idx="38225">
                  <c:v>-0.27850999999999998</c:v>
                </c:pt>
                <c:pt idx="38226">
                  <c:v>-0.27781800000000001</c:v>
                </c:pt>
                <c:pt idx="38227">
                  <c:v>-0.27693800000000002</c:v>
                </c:pt>
                <c:pt idx="38228">
                  <c:v>-0.275953</c:v>
                </c:pt>
                <c:pt idx="38229">
                  <c:v>-0.275258</c:v>
                </c:pt>
                <c:pt idx="38230">
                  <c:v>-0.27462999999999999</c:v>
                </c:pt>
                <c:pt idx="38231">
                  <c:v>-0.27355499999999999</c:v>
                </c:pt>
                <c:pt idx="38232">
                  <c:v>-0.27279300000000001</c:v>
                </c:pt>
                <c:pt idx="38233">
                  <c:v>-0.27184700000000001</c:v>
                </c:pt>
                <c:pt idx="38234">
                  <c:v>-0.27099000000000001</c:v>
                </c:pt>
                <c:pt idx="38235">
                  <c:v>-0.27011000000000002</c:v>
                </c:pt>
                <c:pt idx="38236">
                  <c:v>-0.26888099999999998</c:v>
                </c:pt>
                <c:pt idx="38237">
                  <c:v>-0.26787699999999998</c:v>
                </c:pt>
                <c:pt idx="38238">
                  <c:v>-0.26686700000000002</c:v>
                </c:pt>
                <c:pt idx="38239">
                  <c:v>-0.265764</c:v>
                </c:pt>
                <c:pt idx="38240">
                  <c:v>-0.26492700000000002</c:v>
                </c:pt>
                <c:pt idx="38241">
                  <c:v>-0.26372200000000001</c:v>
                </c:pt>
                <c:pt idx="38242">
                  <c:v>-0.26267299999999999</c:v>
                </c:pt>
                <c:pt idx="38243">
                  <c:v>-0.261548</c:v>
                </c:pt>
                <c:pt idx="38244">
                  <c:v>-0.26044699999999998</c:v>
                </c:pt>
                <c:pt idx="38245">
                  <c:v>-0.25952900000000001</c:v>
                </c:pt>
                <c:pt idx="38246">
                  <c:v>-0.25835799999999998</c:v>
                </c:pt>
                <c:pt idx="38247">
                  <c:v>-0.25719399999999998</c:v>
                </c:pt>
                <c:pt idx="38248">
                  <c:v>-0.256077</c:v>
                </c:pt>
                <c:pt idx="38249">
                  <c:v>-0.25483600000000001</c:v>
                </c:pt>
                <c:pt idx="38250">
                  <c:v>-0.25365900000000002</c:v>
                </c:pt>
                <c:pt idx="38251">
                  <c:v>-0.25253799999999998</c:v>
                </c:pt>
                <c:pt idx="38252">
                  <c:v>-0.25131100000000001</c:v>
                </c:pt>
                <c:pt idx="38253">
                  <c:v>-0.25001699999999999</c:v>
                </c:pt>
                <c:pt idx="38254">
                  <c:v>-0.24882299999999999</c:v>
                </c:pt>
                <c:pt idx="38255">
                  <c:v>-0.24757799999999999</c:v>
                </c:pt>
                <c:pt idx="38256">
                  <c:v>-0.246337</c:v>
                </c:pt>
                <c:pt idx="38257">
                  <c:v>-0.245005</c:v>
                </c:pt>
                <c:pt idx="38258">
                  <c:v>-0.24359900000000001</c:v>
                </c:pt>
                <c:pt idx="38259">
                  <c:v>-0.24235799999999999</c:v>
                </c:pt>
                <c:pt idx="38260">
                  <c:v>-0.24090800000000001</c:v>
                </c:pt>
                <c:pt idx="38261">
                  <c:v>-0.239652</c:v>
                </c:pt>
                <c:pt idx="38262">
                  <c:v>-0.23823900000000001</c:v>
                </c:pt>
                <c:pt idx="38263">
                  <c:v>-0.23694299999999999</c:v>
                </c:pt>
                <c:pt idx="38264">
                  <c:v>-0.235318</c:v>
                </c:pt>
                <c:pt idx="38265">
                  <c:v>-0.234039</c:v>
                </c:pt>
                <c:pt idx="38266">
                  <c:v>-0.23260800000000001</c:v>
                </c:pt>
                <c:pt idx="38267">
                  <c:v>-0.23108200000000001</c:v>
                </c:pt>
                <c:pt idx="38268">
                  <c:v>-0.22980200000000001</c:v>
                </c:pt>
                <c:pt idx="38269">
                  <c:v>-0.22806199999999999</c:v>
                </c:pt>
                <c:pt idx="38270">
                  <c:v>-0.22656499999999999</c:v>
                </c:pt>
                <c:pt idx="38271">
                  <c:v>-0.225054</c:v>
                </c:pt>
                <c:pt idx="38272">
                  <c:v>-0.223326</c:v>
                </c:pt>
                <c:pt idx="38273">
                  <c:v>-0.22194900000000001</c:v>
                </c:pt>
                <c:pt idx="38274">
                  <c:v>-0.22009999999999999</c:v>
                </c:pt>
                <c:pt idx="38275">
                  <c:v>-0.21846199999999999</c:v>
                </c:pt>
                <c:pt idx="38276">
                  <c:v>-0.216895</c:v>
                </c:pt>
                <c:pt idx="38277">
                  <c:v>-0.21504499999999999</c:v>
                </c:pt>
                <c:pt idx="38278">
                  <c:v>-0.213505</c:v>
                </c:pt>
                <c:pt idx="38279">
                  <c:v>-0.211727</c:v>
                </c:pt>
                <c:pt idx="38280">
                  <c:v>-0.20990400000000001</c:v>
                </c:pt>
                <c:pt idx="38281">
                  <c:v>-0.20832600000000001</c:v>
                </c:pt>
                <c:pt idx="38282">
                  <c:v>-0.20635899999999999</c:v>
                </c:pt>
                <c:pt idx="38283">
                  <c:v>-0.20460500000000001</c:v>
                </c:pt>
                <c:pt idx="38284">
                  <c:v>-0.20275099999999999</c:v>
                </c:pt>
                <c:pt idx="38285">
                  <c:v>-0.200937</c:v>
                </c:pt>
                <c:pt idx="38286">
                  <c:v>-0.19900300000000001</c:v>
                </c:pt>
                <c:pt idx="38287">
                  <c:v>-0.19703300000000001</c:v>
                </c:pt>
                <c:pt idx="38288">
                  <c:v>-0.19509699999999999</c:v>
                </c:pt>
                <c:pt idx="38289">
                  <c:v>-0.193076</c:v>
                </c:pt>
                <c:pt idx="38290">
                  <c:v>-0.191049</c:v>
                </c:pt>
                <c:pt idx="38291">
                  <c:v>-0.18914700000000001</c:v>
                </c:pt>
                <c:pt idx="38292">
                  <c:v>-0.18698500000000001</c:v>
                </c:pt>
                <c:pt idx="38293">
                  <c:v>-0.18486</c:v>
                </c:pt>
                <c:pt idx="38294">
                  <c:v>-0.18279400000000001</c:v>
                </c:pt>
                <c:pt idx="38295">
                  <c:v>-0.180696</c:v>
                </c:pt>
                <c:pt idx="38296">
                  <c:v>-0.178505</c:v>
                </c:pt>
                <c:pt idx="38297">
                  <c:v>-0.17628199999999999</c:v>
                </c:pt>
                <c:pt idx="38298">
                  <c:v>-0.174035</c:v>
                </c:pt>
                <c:pt idx="38299">
                  <c:v>-0.17178399999999999</c:v>
                </c:pt>
                <c:pt idx="38300">
                  <c:v>-0.16955500000000001</c:v>
                </c:pt>
                <c:pt idx="38301">
                  <c:v>-0.167211</c:v>
                </c:pt>
                <c:pt idx="38302">
                  <c:v>-0.16495499999999999</c:v>
                </c:pt>
                <c:pt idx="38303">
                  <c:v>-0.162604</c:v>
                </c:pt>
                <c:pt idx="38304">
                  <c:v>-0.16008600000000001</c:v>
                </c:pt>
                <c:pt idx="38305">
                  <c:v>-0.15762000000000001</c:v>
                </c:pt>
                <c:pt idx="38306">
                  <c:v>-0.155193</c:v>
                </c:pt>
                <c:pt idx="38307">
                  <c:v>-0.15265699999999999</c:v>
                </c:pt>
                <c:pt idx="38308">
                  <c:v>-0.15013000000000001</c:v>
                </c:pt>
                <c:pt idx="38309">
                  <c:v>-0.147484</c:v>
                </c:pt>
                <c:pt idx="38310">
                  <c:v>-0.14483599999999999</c:v>
                </c:pt>
                <c:pt idx="38311">
                  <c:v>-0.14221500000000001</c:v>
                </c:pt>
                <c:pt idx="38312">
                  <c:v>-0.139513</c:v>
                </c:pt>
                <c:pt idx="38313">
                  <c:v>-0.13691800000000001</c:v>
                </c:pt>
                <c:pt idx="38314">
                  <c:v>-0.13425999999999999</c:v>
                </c:pt>
                <c:pt idx="38315">
                  <c:v>-0.131359</c:v>
                </c:pt>
                <c:pt idx="38316">
                  <c:v>-0.12865499999999999</c:v>
                </c:pt>
                <c:pt idx="38317">
                  <c:v>-0.12575</c:v>
                </c:pt>
                <c:pt idx="38318">
                  <c:v>-0.122951</c:v>
                </c:pt>
                <c:pt idx="38319">
                  <c:v>-0.120032</c:v>
                </c:pt>
                <c:pt idx="38320">
                  <c:v>-0.11693099999999999</c:v>
                </c:pt>
                <c:pt idx="38321">
                  <c:v>-0.11391</c:v>
                </c:pt>
                <c:pt idx="38322">
                  <c:v>-0.11103499999999999</c:v>
                </c:pt>
                <c:pt idx="38323">
                  <c:v>-0.107946</c:v>
                </c:pt>
                <c:pt idx="38324">
                  <c:v>-0.104883</c:v>
                </c:pt>
                <c:pt idx="38325">
                  <c:v>-0.101648</c:v>
                </c:pt>
                <c:pt idx="38326">
                  <c:v>-9.8610199999999995E-2</c:v>
                </c:pt>
                <c:pt idx="38327">
                  <c:v>-9.5419900000000002E-2</c:v>
                </c:pt>
                <c:pt idx="38328">
                  <c:v>-9.2275499999999996E-2</c:v>
                </c:pt>
                <c:pt idx="38329">
                  <c:v>-8.8936000000000001E-2</c:v>
                </c:pt>
                <c:pt idx="38330">
                  <c:v>-8.5675000000000001E-2</c:v>
                </c:pt>
                <c:pt idx="38331">
                  <c:v>-8.2369899999999996E-2</c:v>
                </c:pt>
                <c:pt idx="38332">
                  <c:v>-7.9021900000000006E-2</c:v>
                </c:pt>
                <c:pt idx="38333">
                  <c:v>-7.5646400000000003E-2</c:v>
                </c:pt>
                <c:pt idx="38334">
                  <c:v>-7.2314500000000004E-2</c:v>
                </c:pt>
                <c:pt idx="38335">
                  <c:v>-6.8806500000000007E-2</c:v>
                </c:pt>
                <c:pt idx="38336">
                  <c:v>-6.5450900000000006E-2</c:v>
                </c:pt>
                <c:pt idx="38337">
                  <c:v>-6.2013899999999997E-2</c:v>
                </c:pt>
                <c:pt idx="38338">
                  <c:v>-5.8541200000000002E-2</c:v>
                </c:pt>
                <c:pt idx="38339">
                  <c:v>-5.5193899999999997E-2</c:v>
                </c:pt>
                <c:pt idx="38340">
                  <c:v>-5.1427500000000001E-2</c:v>
                </c:pt>
                <c:pt idx="38341">
                  <c:v>-4.77987E-2</c:v>
                </c:pt>
                <c:pt idx="38342">
                  <c:v>-4.4328600000000003E-2</c:v>
                </c:pt>
                <c:pt idx="38343">
                  <c:v>-4.06884E-2</c:v>
                </c:pt>
                <c:pt idx="38344">
                  <c:v>-3.6951999999999999E-2</c:v>
                </c:pt>
                <c:pt idx="38345">
                  <c:v>-3.3097799999999997E-2</c:v>
                </c:pt>
                <c:pt idx="38346">
                  <c:v>-2.9505099999999999E-2</c:v>
                </c:pt>
                <c:pt idx="38347">
                  <c:v>-2.56481E-2</c:v>
                </c:pt>
                <c:pt idx="38348">
                  <c:v>-2.17235E-2</c:v>
                </c:pt>
                <c:pt idx="38349">
                  <c:v>-1.7896700000000001E-2</c:v>
                </c:pt>
                <c:pt idx="38350">
                  <c:v>-1.3982100000000001E-2</c:v>
                </c:pt>
                <c:pt idx="38351">
                  <c:v>-1.01747E-2</c:v>
                </c:pt>
                <c:pt idx="38352">
                  <c:v>-6.0762699999999999E-3</c:v>
                </c:pt>
                <c:pt idx="38353">
                  <c:v>-2.1587099999999999E-3</c:v>
                </c:pt>
                <c:pt idx="38354">
                  <c:v>1.7388900000000001E-3</c:v>
                </c:pt>
                <c:pt idx="38355">
                  <c:v>5.6959799999999998E-3</c:v>
                </c:pt>
                <c:pt idx="38356">
                  <c:v>9.5703799999999999E-3</c:v>
                </c:pt>
                <c:pt idx="38357">
                  <c:v>1.3630400000000001E-2</c:v>
                </c:pt>
                <c:pt idx="38358">
                  <c:v>1.76574E-2</c:v>
                </c:pt>
                <c:pt idx="38359">
                  <c:v>2.1568299999999999E-2</c:v>
                </c:pt>
                <c:pt idx="38360">
                  <c:v>2.5596799999999999E-2</c:v>
                </c:pt>
                <c:pt idx="38361">
                  <c:v>2.9608599999999999E-2</c:v>
                </c:pt>
                <c:pt idx="38362">
                  <c:v>3.35914E-2</c:v>
                </c:pt>
                <c:pt idx="38363">
                  <c:v>3.7651700000000003E-2</c:v>
                </c:pt>
                <c:pt idx="38364">
                  <c:v>4.1741100000000003E-2</c:v>
                </c:pt>
                <c:pt idx="38365">
                  <c:v>4.5819400000000003E-2</c:v>
                </c:pt>
                <c:pt idx="38366">
                  <c:v>4.9783000000000001E-2</c:v>
                </c:pt>
                <c:pt idx="38367">
                  <c:v>5.3769200000000003E-2</c:v>
                </c:pt>
                <c:pt idx="38368">
                  <c:v>5.8009900000000003E-2</c:v>
                </c:pt>
                <c:pt idx="38369">
                  <c:v>6.2151999999999999E-2</c:v>
                </c:pt>
                <c:pt idx="38370">
                  <c:v>6.6199499999999994E-2</c:v>
                </c:pt>
                <c:pt idx="38371">
                  <c:v>7.0446300000000003E-2</c:v>
                </c:pt>
                <c:pt idx="38372">
                  <c:v>7.4342099999999994E-2</c:v>
                </c:pt>
                <c:pt idx="38373">
                  <c:v>7.8731400000000007E-2</c:v>
                </c:pt>
                <c:pt idx="38374">
                  <c:v>8.2821400000000003E-2</c:v>
                </c:pt>
                <c:pt idx="38375">
                  <c:v>8.6821499999999996E-2</c:v>
                </c:pt>
                <c:pt idx="38376">
                  <c:v>9.1173900000000002E-2</c:v>
                </c:pt>
                <c:pt idx="38377">
                  <c:v>9.5177499999999998E-2</c:v>
                </c:pt>
                <c:pt idx="38378">
                  <c:v>9.9338899999999994E-2</c:v>
                </c:pt>
                <c:pt idx="38379">
                  <c:v>0.103188</c:v>
                </c:pt>
                <c:pt idx="38380">
                  <c:v>0.10749499999999999</c:v>
                </c:pt>
                <c:pt idx="38381">
                  <c:v>0.111578</c:v>
                </c:pt>
                <c:pt idx="38382">
                  <c:v>0.115491</c:v>
                </c:pt>
                <c:pt idx="38383">
                  <c:v>0.11944399999999999</c:v>
                </c:pt>
                <c:pt idx="38384">
                  <c:v>0.123476</c:v>
                </c:pt>
                <c:pt idx="38385">
                  <c:v>0.12759100000000001</c:v>
                </c:pt>
                <c:pt idx="38386">
                  <c:v>0.131435</c:v>
                </c:pt>
                <c:pt idx="38387">
                  <c:v>0.13539499999999999</c:v>
                </c:pt>
                <c:pt idx="38388">
                  <c:v>0.13933100000000001</c:v>
                </c:pt>
                <c:pt idx="38389">
                  <c:v>0.14321</c:v>
                </c:pt>
                <c:pt idx="38390">
                  <c:v>0.147059</c:v>
                </c:pt>
                <c:pt idx="38391">
                  <c:v>0.15106900000000001</c:v>
                </c:pt>
                <c:pt idx="38392">
                  <c:v>0.15498600000000001</c:v>
                </c:pt>
                <c:pt idx="38393">
                  <c:v>0.158917</c:v>
                </c:pt>
                <c:pt idx="38394">
                  <c:v>0.16251499999999999</c:v>
                </c:pt>
                <c:pt idx="38395">
                  <c:v>0.16638</c:v>
                </c:pt>
                <c:pt idx="38396">
                  <c:v>0.170181</c:v>
                </c:pt>
                <c:pt idx="38397">
                  <c:v>0.173876</c:v>
                </c:pt>
                <c:pt idx="38398">
                  <c:v>0.17747499999999999</c:v>
                </c:pt>
                <c:pt idx="38399">
                  <c:v>0.18116599999999999</c:v>
                </c:pt>
                <c:pt idx="38400">
                  <c:v>0.18481800000000001</c:v>
                </c:pt>
                <c:pt idx="38401">
                  <c:v>0.18825900000000001</c:v>
                </c:pt>
                <c:pt idx="38402">
                  <c:v>0.19178500000000001</c:v>
                </c:pt>
                <c:pt idx="38403">
                  <c:v>0.19522400000000001</c:v>
                </c:pt>
                <c:pt idx="38404">
                  <c:v>0.198823</c:v>
                </c:pt>
                <c:pt idx="38405">
                  <c:v>0.202038</c:v>
                </c:pt>
                <c:pt idx="38406">
                  <c:v>0.205375</c:v>
                </c:pt>
                <c:pt idx="38407">
                  <c:v>0.20863799999999999</c:v>
                </c:pt>
                <c:pt idx="38408">
                  <c:v>0.21199899999999999</c:v>
                </c:pt>
                <c:pt idx="38409">
                  <c:v>0.215276</c:v>
                </c:pt>
                <c:pt idx="38410">
                  <c:v>0.218417</c:v>
                </c:pt>
                <c:pt idx="38411">
                  <c:v>0.22153800000000001</c:v>
                </c:pt>
                <c:pt idx="38412">
                  <c:v>0.22466800000000001</c:v>
                </c:pt>
                <c:pt idx="38413">
                  <c:v>0.22772999999999999</c:v>
                </c:pt>
                <c:pt idx="38414">
                  <c:v>0.23075499999999999</c:v>
                </c:pt>
                <c:pt idx="38415">
                  <c:v>0.233623</c:v>
                </c:pt>
                <c:pt idx="38416">
                  <c:v>0.236511</c:v>
                </c:pt>
                <c:pt idx="38417">
                  <c:v>0.239234</c:v>
                </c:pt>
                <c:pt idx="38418">
                  <c:v>0.24196699999999999</c:v>
                </c:pt>
                <c:pt idx="38419">
                  <c:v>0.24470500000000001</c:v>
                </c:pt>
                <c:pt idx="38420">
                  <c:v>0.24742900000000001</c:v>
                </c:pt>
                <c:pt idx="38421">
                  <c:v>0.25002600000000003</c:v>
                </c:pt>
                <c:pt idx="38422">
                  <c:v>0.252469</c:v>
                </c:pt>
                <c:pt idx="38423">
                  <c:v>0.25504700000000002</c:v>
                </c:pt>
                <c:pt idx="38424">
                  <c:v>0.25748799999999999</c:v>
                </c:pt>
                <c:pt idx="38425">
                  <c:v>0.25992199999999999</c:v>
                </c:pt>
                <c:pt idx="38426">
                  <c:v>0.26230500000000001</c:v>
                </c:pt>
                <c:pt idx="38427">
                  <c:v>0.26463199999999998</c:v>
                </c:pt>
                <c:pt idx="38428">
                  <c:v>0.26664199999999999</c:v>
                </c:pt>
                <c:pt idx="38429">
                  <c:v>0.26890700000000001</c:v>
                </c:pt>
                <c:pt idx="38430">
                  <c:v>0.27088099999999998</c:v>
                </c:pt>
                <c:pt idx="38431">
                  <c:v>0.27286500000000002</c:v>
                </c:pt>
                <c:pt idx="38432">
                  <c:v>0.27481800000000001</c:v>
                </c:pt>
                <c:pt idx="38433">
                  <c:v>0.27685999999999999</c:v>
                </c:pt>
                <c:pt idx="38434">
                  <c:v>0.27849299999999999</c:v>
                </c:pt>
                <c:pt idx="38435">
                  <c:v>0.28015099999999998</c:v>
                </c:pt>
                <c:pt idx="38436">
                  <c:v>0.28210299999999999</c:v>
                </c:pt>
                <c:pt idx="38437">
                  <c:v>0.28371200000000002</c:v>
                </c:pt>
                <c:pt idx="38438">
                  <c:v>0.28537600000000002</c:v>
                </c:pt>
                <c:pt idx="38439">
                  <c:v>0.28701100000000002</c:v>
                </c:pt>
                <c:pt idx="38440">
                  <c:v>0.28853499999999999</c:v>
                </c:pt>
                <c:pt idx="38441">
                  <c:v>0.29000399999999998</c:v>
                </c:pt>
                <c:pt idx="38442">
                  <c:v>0.291433</c:v>
                </c:pt>
                <c:pt idx="38443">
                  <c:v>0.292823</c:v>
                </c:pt>
                <c:pt idx="38444">
                  <c:v>0.29406199999999999</c:v>
                </c:pt>
                <c:pt idx="38445">
                  <c:v>0.29507</c:v>
                </c:pt>
                <c:pt idx="38446">
                  <c:v>0.29635099999999998</c:v>
                </c:pt>
                <c:pt idx="38447">
                  <c:v>0.29729299999999997</c:v>
                </c:pt>
                <c:pt idx="38448">
                  <c:v>0.298377</c:v>
                </c:pt>
                <c:pt idx="38449">
                  <c:v>0.29927900000000002</c:v>
                </c:pt>
                <c:pt idx="38450">
                  <c:v>0.29997400000000002</c:v>
                </c:pt>
                <c:pt idx="38451">
                  <c:v>0.30080800000000002</c:v>
                </c:pt>
                <c:pt idx="38452">
                  <c:v>0.30170000000000002</c:v>
                </c:pt>
                <c:pt idx="38453">
                  <c:v>0.30241899999999999</c:v>
                </c:pt>
                <c:pt idx="38454">
                  <c:v>0.30314200000000002</c:v>
                </c:pt>
                <c:pt idx="38455">
                  <c:v>0.30368299999999998</c:v>
                </c:pt>
                <c:pt idx="38456">
                  <c:v>0.30431399999999997</c:v>
                </c:pt>
                <c:pt idx="38457">
                  <c:v>0.30492399999999997</c:v>
                </c:pt>
                <c:pt idx="38458">
                  <c:v>0.30523</c:v>
                </c:pt>
                <c:pt idx="38459">
                  <c:v>0.30583199999999999</c:v>
                </c:pt>
                <c:pt idx="38460">
                  <c:v>0.30619000000000002</c:v>
                </c:pt>
                <c:pt idx="38461">
                  <c:v>0.306367</c:v>
                </c:pt>
                <c:pt idx="38462">
                  <c:v>0.30669000000000002</c:v>
                </c:pt>
                <c:pt idx="38463">
                  <c:v>0.30677399999999999</c:v>
                </c:pt>
                <c:pt idx="38464">
                  <c:v>0.30696699999999999</c:v>
                </c:pt>
                <c:pt idx="38465">
                  <c:v>0.30703599999999998</c:v>
                </c:pt>
                <c:pt idx="38466">
                  <c:v>0.30704199999999998</c:v>
                </c:pt>
                <c:pt idx="38467">
                  <c:v>0.30677599999999999</c:v>
                </c:pt>
                <c:pt idx="38468">
                  <c:v>0.30676700000000001</c:v>
                </c:pt>
                <c:pt idx="38469">
                  <c:v>0.30667699999999998</c:v>
                </c:pt>
                <c:pt idx="38470">
                  <c:v>0.306423</c:v>
                </c:pt>
                <c:pt idx="38471">
                  <c:v>0.30621999999999999</c:v>
                </c:pt>
                <c:pt idx="38472">
                  <c:v>0.305952</c:v>
                </c:pt>
                <c:pt idx="38473">
                  <c:v>0.30559599999999998</c:v>
                </c:pt>
                <c:pt idx="38474">
                  <c:v>0.30526999999999999</c:v>
                </c:pt>
                <c:pt idx="38475">
                  <c:v>0.30506100000000003</c:v>
                </c:pt>
                <c:pt idx="38476">
                  <c:v>0.30459999999999998</c:v>
                </c:pt>
                <c:pt idx="38477">
                  <c:v>0.30417300000000003</c:v>
                </c:pt>
                <c:pt idx="38478">
                  <c:v>0.303645</c:v>
                </c:pt>
                <c:pt idx="38479">
                  <c:v>0.30329600000000001</c:v>
                </c:pt>
                <c:pt idx="38480">
                  <c:v>0.30278500000000003</c:v>
                </c:pt>
                <c:pt idx="38481">
                  <c:v>0.302257</c:v>
                </c:pt>
                <c:pt idx="38482">
                  <c:v>0.30145499999999997</c:v>
                </c:pt>
                <c:pt idx="38483">
                  <c:v>0.30082599999999998</c:v>
                </c:pt>
                <c:pt idx="38484">
                  <c:v>0.30004599999999998</c:v>
                </c:pt>
                <c:pt idx="38485">
                  <c:v>0.29918899999999998</c:v>
                </c:pt>
                <c:pt idx="38486">
                  <c:v>0.29834699999999997</c:v>
                </c:pt>
                <c:pt idx="38487">
                  <c:v>0.29739599999999999</c:v>
                </c:pt>
                <c:pt idx="38488">
                  <c:v>0.296261</c:v>
                </c:pt>
                <c:pt idx="38489">
                  <c:v>0.29525299999999999</c:v>
                </c:pt>
                <c:pt idx="38490">
                  <c:v>0.294211</c:v>
                </c:pt>
                <c:pt idx="38491">
                  <c:v>0.29331200000000002</c:v>
                </c:pt>
                <c:pt idx="38492">
                  <c:v>0.29226099999999999</c:v>
                </c:pt>
                <c:pt idx="38493">
                  <c:v>0.29114299999999999</c:v>
                </c:pt>
                <c:pt idx="38494">
                  <c:v>0.29003800000000002</c:v>
                </c:pt>
                <c:pt idx="38495">
                  <c:v>0.28896100000000002</c:v>
                </c:pt>
                <c:pt idx="38496">
                  <c:v>0.28786800000000001</c:v>
                </c:pt>
                <c:pt idx="38497">
                  <c:v>0.28678199999999998</c:v>
                </c:pt>
                <c:pt idx="38498">
                  <c:v>0.28575200000000001</c:v>
                </c:pt>
                <c:pt idx="38499">
                  <c:v>0.28447499999999998</c:v>
                </c:pt>
                <c:pt idx="38500">
                  <c:v>0.28315299999999999</c:v>
                </c:pt>
                <c:pt idx="38501">
                  <c:v>0.28208800000000001</c:v>
                </c:pt>
                <c:pt idx="38502">
                  <c:v>0.28076000000000001</c:v>
                </c:pt>
                <c:pt idx="38503">
                  <c:v>0.27952300000000002</c:v>
                </c:pt>
                <c:pt idx="38504">
                  <c:v>0.27801300000000001</c:v>
                </c:pt>
                <c:pt idx="38505">
                  <c:v>0.27656199999999997</c:v>
                </c:pt>
                <c:pt idx="38506">
                  <c:v>0.27534500000000001</c:v>
                </c:pt>
                <c:pt idx="38507">
                  <c:v>0.27373500000000001</c:v>
                </c:pt>
                <c:pt idx="38508">
                  <c:v>0.27220299999999997</c:v>
                </c:pt>
                <c:pt idx="38509">
                  <c:v>0.270785</c:v>
                </c:pt>
                <c:pt idx="38510">
                  <c:v>0.26907399999999998</c:v>
                </c:pt>
                <c:pt idx="38511">
                  <c:v>0.26771099999999998</c:v>
                </c:pt>
                <c:pt idx="38512">
                  <c:v>0.266067</c:v>
                </c:pt>
                <c:pt idx="38513">
                  <c:v>0.26460400000000001</c:v>
                </c:pt>
                <c:pt idx="38514">
                  <c:v>0.26316899999999999</c:v>
                </c:pt>
                <c:pt idx="38515">
                  <c:v>0.26144800000000001</c:v>
                </c:pt>
                <c:pt idx="38516">
                  <c:v>0.25989400000000001</c:v>
                </c:pt>
                <c:pt idx="38517">
                  <c:v>0.25850400000000001</c:v>
                </c:pt>
                <c:pt idx="38518">
                  <c:v>0.25680900000000001</c:v>
                </c:pt>
                <c:pt idx="38519">
                  <c:v>0.25520599999999999</c:v>
                </c:pt>
                <c:pt idx="38520">
                  <c:v>0.25354900000000002</c:v>
                </c:pt>
                <c:pt idx="38521">
                  <c:v>0.25203599999999998</c:v>
                </c:pt>
                <c:pt idx="38522">
                  <c:v>0.25029400000000002</c:v>
                </c:pt>
                <c:pt idx="38523">
                  <c:v>0.24851100000000001</c:v>
                </c:pt>
                <c:pt idx="38524">
                  <c:v>0.24674399999999999</c:v>
                </c:pt>
                <c:pt idx="38525">
                  <c:v>0.24524399999999999</c:v>
                </c:pt>
                <c:pt idx="38526">
                  <c:v>0.243364</c:v>
                </c:pt>
                <c:pt idx="38527">
                  <c:v>0.24135999999999999</c:v>
                </c:pt>
                <c:pt idx="38528">
                  <c:v>0.23975299999999999</c:v>
                </c:pt>
                <c:pt idx="38529">
                  <c:v>0.23782400000000001</c:v>
                </c:pt>
                <c:pt idx="38530">
                  <c:v>0.235984</c:v>
                </c:pt>
                <c:pt idx="38531">
                  <c:v>0.23421900000000001</c:v>
                </c:pt>
                <c:pt idx="38532">
                  <c:v>0.23225100000000001</c:v>
                </c:pt>
                <c:pt idx="38533">
                  <c:v>0.23047799999999999</c:v>
                </c:pt>
                <c:pt idx="38534">
                  <c:v>0.228488</c:v>
                </c:pt>
                <c:pt idx="38535">
                  <c:v>0.226711</c:v>
                </c:pt>
                <c:pt idx="38536">
                  <c:v>0.224826</c:v>
                </c:pt>
                <c:pt idx="38537">
                  <c:v>0.222914</c:v>
                </c:pt>
                <c:pt idx="38538">
                  <c:v>0.220968</c:v>
                </c:pt>
                <c:pt idx="38539">
                  <c:v>0.21904799999999999</c:v>
                </c:pt>
                <c:pt idx="38540">
                  <c:v>0.21712699999999999</c:v>
                </c:pt>
                <c:pt idx="38541">
                  <c:v>0.215222</c:v>
                </c:pt>
                <c:pt idx="38542">
                  <c:v>0.21321599999999999</c:v>
                </c:pt>
                <c:pt idx="38543">
                  <c:v>0.21112700000000001</c:v>
                </c:pt>
                <c:pt idx="38544">
                  <c:v>0.209068</c:v>
                </c:pt>
                <c:pt idx="38545">
                  <c:v>0.206986</c:v>
                </c:pt>
                <c:pt idx="38546">
                  <c:v>0.205009</c:v>
                </c:pt>
                <c:pt idx="38547">
                  <c:v>0.20296700000000001</c:v>
                </c:pt>
                <c:pt idx="38548">
                  <c:v>0.20086499999999999</c:v>
                </c:pt>
                <c:pt idx="38549">
                  <c:v>0.19871800000000001</c:v>
                </c:pt>
                <c:pt idx="38550">
                  <c:v>0.196493</c:v>
                </c:pt>
                <c:pt idx="38551">
                  <c:v>0.19442999999999999</c:v>
                </c:pt>
                <c:pt idx="38552">
                  <c:v>0.19223999999999999</c:v>
                </c:pt>
                <c:pt idx="38553">
                  <c:v>0.19012899999999999</c:v>
                </c:pt>
                <c:pt idx="38554">
                  <c:v>0.187835</c:v>
                </c:pt>
                <c:pt idx="38555">
                  <c:v>0.18552099999999999</c:v>
                </c:pt>
                <c:pt idx="38556">
                  <c:v>0.18339</c:v>
                </c:pt>
                <c:pt idx="38557">
                  <c:v>0.18105199999999999</c:v>
                </c:pt>
                <c:pt idx="38558">
                  <c:v>0.17906</c:v>
                </c:pt>
                <c:pt idx="38559">
                  <c:v>0.17658099999999999</c:v>
                </c:pt>
                <c:pt idx="38560">
                  <c:v>0.174314</c:v>
                </c:pt>
                <c:pt idx="38561">
                  <c:v>0.17194100000000001</c:v>
                </c:pt>
                <c:pt idx="38562">
                  <c:v>0.169513</c:v>
                </c:pt>
                <c:pt idx="38563">
                  <c:v>0.16742599999999999</c:v>
                </c:pt>
                <c:pt idx="38564">
                  <c:v>0.16483400000000001</c:v>
                </c:pt>
                <c:pt idx="38565">
                  <c:v>0.16233900000000001</c:v>
                </c:pt>
                <c:pt idx="38566">
                  <c:v>0.15993299999999999</c:v>
                </c:pt>
                <c:pt idx="38567">
                  <c:v>0.15735099999999999</c:v>
                </c:pt>
                <c:pt idx="38568">
                  <c:v>0.15495</c:v>
                </c:pt>
                <c:pt idx="38569">
                  <c:v>0.15239900000000001</c:v>
                </c:pt>
                <c:pt idx="38570">
                  <c:v>0.14965700000000001</c:v>
                </c:pt>
                <c:pt idx="38571">
                  <c:v>0.14727000000000001</c:v>
                </c:pt>
                <c:pt idx="38572">
                  <c:v>0.144431</c:v>
                </c:pt>
                <c:pt idx="38573">
                  <c:v>0.142204</c:v>
                </c:pt>
                <c:pt idx="38574">
                  <c:v>0.139296</c:v>
                </c:pt>
                <c:pt idx="38575">
                  <c:v>0.13666800000000001</c:v>
                </c:pt>
                <c:pt idx="38576">
                  <c:v>0.13412199999999999</c:v>
                </c:pt>
                <c:pt idx="38577">
                  <c:v>0.131328</c:v>
                </c:pt>
                <c:pt idx="38578">
                  <c:v>0.128661</c:v>
                </c:pt>
                <c:pt idx="38579">
                  <c:v>0.12589</c:v>
                </c:pt>
                <c:pt idx="38580">
                  <c:v>0.123234</c:v>
                </c:pt>
                <c:pt idx="38581">
                  <c:v>0.12032900000000001</c:v>
                </c:pt>
                <c:pt idx="38582">
                  <c:v>0.117407</c:v>
                </c:pt>
                <c:pt idx="38583">
                  <c:v>0.114702</c:v>
                </c:pt>
                <c:pt idx="38584">
                  <c:v>0.11171300000000001</c:v>
                </c:pt>
                <c:pt idx="38585">
                  <c:v>0.108836</c:v>
                </c:pt>
                <c:pt idx="38586">
                  <c:v>0.105851</c:v>
                </c:pt>
                <c:pt idx="38587">
                  <c:v>0.102836</c:v>
                </c:pt>
                <c:pt idx="38588">
                  <c:v>9.9830299999999997E-2</c:v>
                </c:pt>
                <c:pt idx="38589">
                  <c:v>9.6837000000000006E-2</c:v>
                </c:pt>
                <c:pt idx="38590">
                  <c:v>9.3834000000000001E-2</c:v>
                </c:pt>
                <c:pt idx="38591">
                  <c:v>9.0720800000000004E-2</c:v>
                </c:pt>
                <c:pt idx="38592">
                  <c:v>8.7586200000000003E-2</c:v>
                </c:pt>
                <c:pt idx="38593">
                  <c:v>8.4387900000000002E-2</c:v>
                </c:pt>
                <c:pt idx="38594">
                  <c:v>8.1226599999999996E-2</c:v>
                </c:pt>
                <c:pt idx="38595">
                  <c:v>7.8130400000000003E-2</c:v>
                </c:pt>
                <c:pt idx="38596">
                  <c:v>7.4960399999999996E-2</c:v>
                </c:pt>
                <c:pt idx="38597">
                  <c:v>7.1675900000000001E-2</c:v>
                </c:pt>
                <c:pt idx="38598">
                  <c:v>6.8556900000000004E-2</c:v>
                </c:pt>
                <c:pt idx="38599">
                  <c:v>6.5174700000000002E-2</c:v>
                </c:pt>
                <c:pt idx="38600">
                  <c:v>6.2135900000000001E-2</c:v>
                </c:pt>
                <c:pt idx="38601">
                  <c:v>5.8858399999999998E-2</c:v>
                </c:pt>
                <c:pt idx="38602">
                  <c:v>5.5543799999999997E-2</c:v>
                </c:pt>
                <c:pt idx="38603">
                  <c:v>5.2242400000000001E-2</c:v>
                </c:pt>
                <c:pt idx="38604">
                  <c:v>4.8868099999999998E-2</c:v>
                </c:pt>
                <c:pt idx="38605">
                  <c:v>4.5582900000000003E-2</c:v>
                </c:pt>
                <c:pt idx="38606">
                  <c:v>4.2241899999999999E-2</c:v>
                </c:pt>
                <c:pt idx="38607">
                  <c:v>3.8714400000000003E-2</c:v>
                </c:pt>
                <c:pt idx="38608">
                  <c:v>3.5273199999999998E-2</c:v>
                </c:pt>
                <c:pt idx="38609">
                  <c:v>3.1821500000000003E-2</c:v>
                </c:pt>
                <c:pt idx="38610">
                  <c:v>2.8367199999999999E-2</c:v>
                </c:pt>
                <c:pt idx="38611">
                  <c:v>2.4978500000000001E-2</c:v>
                </c:pt>
                <c:pt idx="38612">
                  <c:v>2.13974E-2</c:v>
                </c:pt>
                <c:pt idx="38613">
                  <c:v>1.7843700000000001E-2</c:v>
                </c:pt>
                <c:pt idx="38614">
                  <c:v>1.43071E-2</c:v>
                </c:pt>
                <c:pt idx="38615">
                  <c:v>1.0702400000000001E-2</c:v>
                </c:pt>
                <c:pt idx="38616">
                  <c:v>7.1983799999999999E-3</c:v>
                </c:pt>
                <c:pt idx="38617">
                  <c:v>3.6458800000000002E-3</c:v>
                </c:pt>
                <c:pt idx="38618" formatCode="0.00E+00">
                  <c:v>-2.4476699999999999E-5</c:v>
                </c:pt>
                <c:pt idx="38619">
                  <c:v>-3.55917E-3</c:v>
                </c:pt>
                <c:pt idx="38620">
                  <c:v>-7.3051000000000001E-3</c:v>
                </c:pt>
                <c:pt idx="38621">
                  <c:v>-1.0726299999999999E-2</c:v>
                </c:pt>
                <c:pt idx="38622">
                  <c:v>-1.44247E-2</c:v>
                </c:pt>
                <c:pt idx="38623">
                  <c:v>-1.79461E-2</c:v>
                </c:pt>
                <c:pt idx="38624">
                  <c:v>-2.1549100000000002E-2</c:v>
                </c:pt>
                <c:pt idx="38625">
                  <c:v>-2.5339299999999999E-2</c:v>
                </c:pt>
                <c:pt idx="38626">
                  <c:v>-2.8756299999999999E-2</c:v>
                </c:pt>
                <c:pt idx="38627">
                  <c:v>-3.2395399999999998E-2</c:v>
                </c:pt>
                <c:pt idx="38628">
                  <c:v>-3.6034999999999998E-2</c:v>
                </c:pt>
                <c:pt idx="38629">
                  <c:v>-3.9336400000000001E-2</c:v>
                </c:pt>
                <c:pt idx="38630">
                  <c:v>-4.33534E-2</c:v>
                </c:pt>
                <c:pt idx="38631">
                  <c:v>-4.67324E-2</c:v>
                </c:pt>
                <c:pt idx="38632">
                  <c:v>-5.0327799999999999E-2</c:v>
                </c:pt>
                <c:pt idx="38633">
                  <c:v>-5.38364E-2</c:v>
                </c:pt>
                <c:pt idx="38634">
                  <c:v>-5.7318300000000003E-2</c:v>
                </c:pt>
                <c:pt idx="38635">
                  <c:v>-6.1051000000000001E-2</c:v>
                </c:pt>
                <c:pt idx="38636">
                  <c:v>-6.4428399999999997E-2</c:v>
                </c:pt>
                <c:pt idx="38637">
                  <c:v>-6.81089E-2</c:v>
                </c:pt>
                <c:pt idx="38638">
                  <c:v>-7.1579400000000001E-2</c:v>
                </c:pt>
                <c:pt idx="38639">
                  <c:v>-7.5017E-2</c:v>
                </c:pt>
                <c:pt idx="38640">
                  <c:v>-7.8536300000000003E-2</c:v>
                </c:pt>
                <c:pt idx="38641">
                  <c:v>-8.2188200000000003E-2</c:v>
                </c:pt>
                <c:pt idx="38642">
                  <c:v>-8.5521E-2</c:v>
                </c:pt>
                <c:pt idx="38643">
                  <c:v>-8.90045E-2</c:v>
                </c:pt>
                <c:pt idx="38644">
                  <c:v>-9.23842E-2</c:v>
                </c:pt>
                <c:pt idx="38645">
                  <c:v>-9.5900700000000005E-2</c:v>
                </c:pt>
                <c:pt idx="38646">
                  <c:v>-9.9106899999999998E-2</c:v>
                </c:pt>
                <c:pt idx="38647">
                  <c:v>-0.10246</c:v>
                </c:pt>
                <c:pt idx="38648">
                  <c:v>-0.10599600000000001</c:v>
                </c:pt>
                <c:pt idx="38649">
                  <c:v>-0.10910599999999999</c:v>
                </c:pt>
                <c:pt idx="38650">
                  <c:v>-0.112417</c:v>
                </c:pt>
                <c:pt idx="38651">
                  <c:v>-0.115666</c:v>
                </c:pt>
                <c:pt idx="38652">
                  <c:v>-0.11881700000000001</c:v>
                </c:pt>
                <c:pt idx="38653">
                  <c:v>-0.122199</c:v>
                </c:pt>
                <c:pt idx="38654">
                  <c:v>-0.125163</c:v>
                </c:pt>
                <c:pt idx="38655">
                  <c:v>-0.128413</c:v>
                </c:pt>
                <c:pt idx="38656">
                  <c:v>-0.13137499999999999</c:v>
                </c:pt>
                <c:pt idx="38657">
                  <c:v>-0.134662</c:v>
                </c:pt>
                <c:pt idx="38658">
                  <c:v>-0.13744400000000001</c:v>
                </c:pt>
                <c:pt idx="38659">
                  <c:v>-0.14059199999999999</c:v>
                </c:pt>
                <c:pt idx="38660">
                  <c:v>-0.143371</c:v>
                </c:pt>
                <c:pt idx="38661">
                  <c:v>-0.14636199999999999</c:v>
                </c:pt>
                <c:pt idx="38662">
                  <c:v>-0.14915100000000001</c:v>
                </c:pt>
                <c:pt idx="38663">
                  <c:v>-0.15205099999999999</c:v>
                </c:pt>
                <c:pt idx="38664">
                  <c:v>-0.15472900000000001</c:v>
                </c:pt>
                <c:pt idx="38665">
                  <c:v>-0.15751999999999999</c:v>
                </c:pt>
                <c:pt idx="38666">
                  <c:v>-0.16014300000000001</c:v>
                </c:pt>
                <c:pt idx="38667">
                  <c:v>-0.162803</c:v>
                </c:pt>
                <c:pt idx="38668">
                  <c:v>-0.165404</c:v>
                </c:pt>
                <c:pt idx="38669">
                  <c:v>-0.168071</c:v>
                </c:pt>
                <c:pt idx="38670">
                  <c:v>-0.17055500000000001</c:v>
                </c:pt>
                <c:pt idx="38671">
                  <c:v>-0.17302100000000001</c:v>
                </c:pt>
                <c:pt idx="38672">
                  <c:v>-0.17544899999999999</c:v>
                </c:pt>
                <c:pt idx="38673">
                  <c:v>-0.17774599999999999</c:v>
                </c:pt>
                <c:pt idx="38674">
                  <c:v>-0.17999399999999999</c:v>
                </c:pt>
                <c:pt idx="38675">
                  <c:v>-0.182421</c:v>
                </c:pt>
                <c:pt idx="38676">
                  <c:v>-0.18456400000000001</c:v>
                </c:pt>
                <c:pt idx="38677">
                  <c:v>-0.18670500000000001</c:v>
                </c:pt>
                <c:pt idx="38678">
                  <c:v>-0.18875500000000001</c:v>
                </c:pt>
                <c:pt idx="38679">
                  <c:v>-0.190914</c:v>
                </c:pt>
                <c:pt idx="38680">
                  <c:v>-0.19284999999999999</c:v>
                </c:pt>
                <c:pt idx="38681">
                  <c:v>-0.19475999999999999</c:v>
                </c:pt>
                <c:pt idx="38682">
                  <c:v>-0.19665199999999999</c:v>
                </c:pt>
                <c:pt idx="38683">
                  <c:v>-0.19853100000000001</c:v>
                </c:pt>
                <c:pt idx="38684">
                  <c:v>-0.200373</c:v>
                </c:pt>
                <c:pt idx="38685">
                  <c:v>-0.20199500000000001</c:v>
                </c:pt>
                <c:pt idx="38686">
                  <c:v>-0.20385700000000001</c:v>
                </c:pt>
                <c:pt idx="38687">
                  <c:v>-0.20527799999999999</c:v>
                </c:pt>
                <c:pt idx="38688">
                  <c:v>-0.207089</c:v>
                </c:pt>
                <c:pt idx="38689">
                  <c:v>-0.208514</c:v>
                </c:pt>
                <c:pt idx="38690">
                  <c:v>-0.210038</c:v>
                </c:pt>
                <c:pt idx="38691">
                  <c:v>-0.21148</c:v>
                </c:pt>
                <c:pt idx="38692">
                  <c:v>-0.21299199999999999</c:v>
                </c:pt>
                <c:pt idx="38693">
                  <c:v>-0.21423700000000001</c:v>
                </c:pt>
                <c:pt idx="38694">
                  <c:v>-0.21538599999999999</c:v>
                </c:pt>
                <c:pt idx="38695">
                  <c:v>-0.21645900000000001</c:v>
                </c:pt>
                <c:pt idx="38696">
                  <c:v>-0.217999</c:v>
                </c:pt>
                <c:pt idx="38697">
                  <c:v>-0.21890299999999999</c:v>
                </c:pt>
                <c:pt idx="38698">
                  <c:v>-0.21997</c:v>
                </c:pt>
                <c:pt idx="38699">
                  <c:v>-0.22082399999999999</c:v>
                </c:pt>
                <c:pt idx="38700">
                  <c:v>-0.22197900000000001</c:v>
                </c:pt>
                <c:pt idx="38701">
                  <c:v>-0.222718</c:v>
                </c:pt>
                <c:pt idx="38702">
                  <c:v>-0.223496</c:v>
                </c:pt>
                <c:pt idx="38703">
                  <c:v>-0.224305</c:v>
                </c:pt>
                <c:pt idx="38704">
                  <c:v>-0.224858</c:v>
                </c:pt>
                <c:pt idx="38705">
                  <c:v>-0.22548000000000001</c:v>
                </c:pt>
                <c:pt idx="38706">
                  <c:v>-0.22609599999999999</c:v>
                </c:pt>
                <c:pt idx="38707">
                  <c:v>-0.22669</c:v>
                </c:pt>
                <c:pt idx="38708">
                  <c:v>-0.22717399999999999</c:v>
                </c:pt>
                <c:pt idx="38709">
                  <c:v>-0.227794</c:v>
                </c:pt>
                <c:pt idx="38710">
                  <c:v>-0.22795199999999999</c:v>
                </c:pt>
                <c:pt idx="38711">
                  <c:v>-0.228323</c:v>
                </c:pt>
                <c:pt idx="38712">
                  <c:v>-0.228522</c:v>
                </c:pt>
                <c:pt idx="38713">
                  <c:v>-0.228964</c:v>
                </c:pt>
                <c:pt idx="38714">
                  <c:v>-0.229297</c:v>
                </c:pt>
                <c:pt idx="38715">
                  <c:v>-0.22955500000000001</c:v>
                </c:pt>
                <c:pt idx="38716">
                  <c:v>-0.22965099999999999</c:v>
                </c:pt>
                <c:pt idx="38717">
                  <c:v>-0.229689</c:v>
                </c:pt>
                <c:pt idx="38718">
                  <c:v>-0.22983300000000001</c:v>
                </c:pt>
                <c:pt idx="38719">
                  <c:v>-0.230048</c:v>
                </c:pt>
                <c:pt idx="38720">
                  <c:v>-0.229966</c:v>
                </c:pt>
                <c:pt idx="38721">
                  <c:v>-0.22980500000000001</c:v>
                </c:pt>
                <c:pt idx="38722">
                  <c:v>-0.22970099999999999</c:v>
                </c:pt>
                <c:pt idx="38723">
                  <c:v>-0.22956599999999999</c:v>
                </c:pt>
                <c:pt idx="38724">
                  <c:v>-0.22936400000000001</c:v>
                </c:pt>
                <c:pt idx="38725">
                  <c:v>-0.22930300000000001</c:v>
                </c:pt>
                <c:pt idx="38726">
                  <c:v>-0.228995</c:v>
                </c:pt>
                <c:pt idx="38727">
                  <c:v>-0.22886200000000001</c:v>
                </c:pt>
                <c:pt idx="38728">
                  <c:v>-0.22844800000000001</c:v>
                </c:pt>
                <c:pt idx="38729">
                  <c:v>-0.228355</c:v>
                </c:pt>
                <c:pt idx="38730">
                  <c:v>-0.22789999999999999</c:v>
                </c:pt>
                <c:pt idx="38731">
                  <c:v>-0.22762099999999999</c:v>
                </c:pt>
                <c:pt idx="38732">
                  <c:v>-0.22712099999999999</c:v>
                </c:pt>
                <c:pt idx="38733">
                  <c:v>-0.22670299999999999</c:v>
                </c:pt>
                <c:pt idx="38734">
                  <c:v>-0.226439</c:v>
                </c:pt>
                <c:pt idx="38735">
                  <c:v>-0.22578400000000001</c:v>
                </c:pt>
                <c:pt idx="38736">
                  <c:v>-0.22536800000000001</c:v>
                </c:pt>
                <c:pt idx="38737">
                  <c:v>-0.22489100000000001</c:v>
                </c:pt>
                <c:pt idx="38738">
                  <c:v>-0.224416</c:v>
                </c:pt>
                <c:pt idx="38739">
                  <c:v>-0.22395000000000001</c:v>
                </c:pt>
                <c:pt idx="38740">
                  <c:v>-0.223408</c:v>
                </c:pt>
                <c:pt idx="38741">
                  <c:v>-0.22278700000000001</c:v>
                </c:pt>
                <c:pt idx="38742">
                  <c:v>-0.22228899999999999</c:v>
                </c:pt>
                <c:pt idx="38743">
                  <c:v>-0.22170799999999999</c:v>
                </c:pt>
                <c:pt idx="38744">
                  <c:v>-0.22109100000000001</c:v>
                </c:pt>
                <c:pt idx="38745">
                  <c:v>-0.22042200000000001</c:v>
                </c:pt>
                <c:pt idx="38746">
                  <c:v>-0.21987999999999999</c:v>
                </c:pt>
                <c:pt idx="38747">
                  <c:v>-0.219364</c:v>
                </c:pt>
                <c:pt idx="38748">
                  <c:v>-0.21873699999999999</c:v>
                </c:pt>
                <c:pt idx="38749">
                  <c:v>-0.217997</c:v>
                </c:pt>
                <c:pt idx="38750">
                  <c:v>-0.21736800000000001</c:v>
                </c:pt>
                <c:pt idx="38751">
                  <c:v>-0.21665400000000001</c:v>
                </c:pt>
                <c:pt idx="38752">
                  <c:v>-0.21618499999999999</c:v>
                </c:pt>
                <c:pt idx="38753">
                  <c:v>-0.215554</c:v>
                </c:pt>
                <c:pt idx="38754">
                  <c:v>-0.21487100000000001</c:v>
                </c:pt>
                <c:pt idx="38755">
                  <c:v>-0.21410000000000001</c:v>
                </c:pt>
                <c:pt idx="38756">
                  <c:v>-0.21348300000000001</c:v>
                </c:pt>
                <c:pt idx="38757">
                  <c:v>-0.21285599999999999</c:v>
                </c:pt>
                <c:pt idx="38758">
                  <c:v>-0.21212700000000001</c:v>
                </c:pt>
                <c:pt idx="38759">
                  <c:v>-0.21141399999999999</c:v>
                </c:pt>
                <c:pt idx="38760">
                  <c:v>-0.21080699999999999</c:v>
                </c:pt>
                <c:pt idx="38761">
                  <c:v>-0.21019399999999999</c:v>
                </c:pt>
                <c:pt idx="38762">
                  <c:v>-0.20958099999999999</c:v>
                </c:pt>
                <c:pt idx="38763">
                  <c:v>-0.208673</c:v>
                </c:pt>
                <c:pt idx="38764">
                  <c:v>-0.20829400000000001</c:v>
                </c:pt>
                <c:pt idx="38765">
                  <c:v>-0.20760600000000001</c:v>
                </c:pt>
                <c:pt idx="38766">
                  <c:v>-0.207172</c:v>
                </c:pt>
                <c:pt idx="38767">
                  <c:v>-0.20662800000000001</c:v>
                </c:pt>
                <c:pt idx="38768">
                  <c:v>-0.205655</c:v>
                </c:pt>
                <c:pt idx="38769">
                  <c:v>-0.20536299999999999</c:v>
                </c:pt>
                <c:pt idx="38770">
                  <c:v>-0.20471200000000001</c:v>
                </c:pt>
                <c:pt idx="38771">
                  <c:v>-0.204179</c:v>
                </c:pt>
                <c:pt idx="38772">
                  <c:v>-0.20355899999999999</c:v>
                </c:pt>
                <c:pt idx="38773">
                  <c:v>-0.20296400000000001</c:v>
                </c:pt>
                <c:pt idx="38774">
                  <c:v>-0.202346</c:v>
                </c:pt>
                <c:pt idx="38775">
                  <c:v>-0.20171500000000001</c:v>
                </c:pt>
                <c:pt idx="38776">
                  <c:v>-0.201214</c:v>
                </c:pt>
                <c:pt idx="38777">
                  <c:v>-0.20064699999999999</c:v>
                </c:pt>
                <c:pt idx="38778">
                  <c:v>-0.20016100000000001</c:v>
                </c:pt>
                <c:pt idx="38779">
                  <c:v>-0.19950000000000001</c:v>
                </c:pt>
                <c:pt idx="38780">
                  <c:v>-0.198958</c:v>
                </c:pt>
                <c:pt idx="38781">
                  <c:v>-0.198548</c:v>
                </c:pt>
                <c:pt idx="38782">
                  <c:v>-0.19803699999999999</c:v>
                </c:pt>
                <c:pt idx="38783">
                  <c:v>-0.197572</c:v>
                </c:pt>
                <c:pt idx="38784">
                  <c:v>-0.19709099999999999</c:v>
                </c:pt>
                <c:pt idx="38785">
                  <c:v>-0.196629</c:v>
                </c:pt>
                <c:pt idx="38786">
                  <c:v>-0.196185</c:v>
                </c:pt>
                <c:pt idx="38787">
                  <c:v>-0.19592999999999999</c:v>
                </c:pt>
                <c:pt idx="38788">
                  <c:v>-0.19547900000000001</c:v>
                </c:pt>
                <c:pt idx="38789">
                  <c:v>-0.19497700000000001</c:v>
                </c:pt>
                <c:pt idx="38790">
                  <c:v>-0.19475899999999999</c:v>
                </c:pt>
                <c:pt idx="38791">
                  <c:v>-0.19434799999999999</c:v>
                </c:pt>
                <c:pt idx="38792">
                  <c:v>-0.19408300000000001</c:v>
                </c:pt>
                <c:pt idx="38793">
                  <c:v>-0.193718</c:v>
                </c:pt>
                <c:pt idx="38794">
                  <c:v>-0.19322300000000001</c:v>
                </c:pt>
                <c:pt idx="38795">
                  <c:v>-0.19287799999999999</c:v>
                </c:pt>
                <c:pt idx="38796">
                  <c:v>-0.192437</c:v>
                </c:pt>
                <c:pt idx="38797">
                  <c:v>-0.19236200000000001</c:v>
                </c:pt>
                <c:pt idx="38798">
                  <c:v>-0.19184699999999999</c:v>
                </c:pt>
                <c:pt idx="38799">
                  <c:v>-0.19161600000000001</c:v>
                </c:pt>
                <c:pt idx="38800">
                  <c:v>-0.19134399999999999</c:v>
                </c:pt>
                <c:pt idx="38801">
                  <c:v>-0.19081999999999999</c:v>
                </c:pt>
                <c:pt idx="38802">
                  <c:v>-0.19051999999999999</c:v>
                </c:pt>
                <c:pt idx="38803">
                  <c:v>-0.190413</c:v>
                </c:pt>
                <c:pt idx="38804">
                  <c:v>-0.19020599999999999</c:v>
                </c:pt>
                <c:pt idx="38805">
                  <c:v>-0.189663</c:v>
                </c:pt>
                <c:pt idx="38806">
                  <c:v>-0.18945100000000001</c:v>
                </c:pt>
                <c:pt idx="38807">
                  <c:v>-0.189383</c:v>
                </c:pt>
                <c:pt idx="38808">
                  <c:v>-0.18922</c:v>
                </c:pt>
                <c:pt idx="38809">
                  <c:v>-0.18900800000000001</c:v>
                </c:pt>
                <c:pt idx="38810">
                  <c:v>-0.18884999999999999</c:v>
                </c:pt>
                <c:pt idx="38811">
                  <c:v>-0.18893599999999999</c:v>
                </c:pt>
                <c:pt idx="38812">
                  <c:v>-0.18850500000000001</c:v>
                </c:pt>
                <c:pt idx="38813">
                  <c:v>-0.18859899999999999</c:v>
                </c:pt>
                <c:pt idx="38814">
                  <c:v>-0.188447</c:v>
                </c:pt>
                <c:pt idx="38815">
                  <c:v>-0.18827199999999999</c:v>
                </c:pt>
                <c:pt idx="38816">
                  <c:v>-0.188108</c:v>
                </c:pt>
                <c:pt idx="38817">
                  <c:v>-0.187943</c:v>
                </c:pt>
                <c:pt idx="38818">
                  <c:v>-0.187746</c:v>
                </c:pt>
                <c:pt idx="38819">
                  <c:v>-0.187421</c:v>
                </c:pt>
                <c:pt idx="38820">
                  <c:v>-0.187308</c:v>
                </c:pt>
                <c:pt idx="38821">
                  <c:v>-0.18707499999999999</c:v>
                </c:pt>
                <c:pt idx="38822">
                  <c:v>-0.18692500000000001</c:v>
                </c:pt>
                <c:pt idx="38823">
                  <c:v>-0.186609</c:v>
                </c:pt>
                <c:pt idx="38824">
                  <c:v>-0.18640000000000001</c:v>
                </c:pt>
                <c:pt idx="38825">
                  <c:v>-0.18639600000000001</c:v>
                </c:pt>
                <c:pt idx="38826">
                  <c:v>-0.185973</c:v>
                </c:pt>
                <c:pt idx="38827">
                  <c:v>-0.18607199999999999</c:v>
                </c:pt>
                <c:pt idx="38828">
                  <c:v>-0.18564800000000001</c:v>
                </c:pt>
                <c:pt idx="38829">
                  <c:v>-0.18543200000000001</c:v>
                </c:pt>
                <c:pt idx="38830">
                  <c:v>-0.18528600000000001</c:v>
                </c:pt>
                <c:pt idx="38831">
                  <c:v>-0.18502399999999999</c:v>
                </c:pt>
                <c:pt idx="38832">
                  <c:v>-0.18488199999999999</c:v>
                </c:pt>
                <c:pt idx="38833">
                  <c:v>-0.18463499999999999</c:v>
                </c:pt>
                <c:pt idx="38834">
                  <c:v>-0.18429699999999999</c:v>
                </c:pt>
                <c:pt idx="38835">
                  <c:v>-0.18418799999999999</c:v>
                </c:pt>
                <c:pt idx="38836">
                  <c:v>-0.18396199999999999</c:v>
                </c:pt>
                <c:pt idx="38837">
                  <c:v>-0.18371199999999999</c:v>
                </c:pt>
                <c:pt idx="38838">
                  <c:v>-0.183338</c:v>
                </c:pt>
                <c:pt idx="38839">
                  <c:v>-0.183118</c:v>
                </c:pt>
                <c:pt idx="38840">
                  <c:v>-0.18257200000000001</c:v>
                </c:pt>
                <c:pt idx="38841">
                  <c:v>-0.18240000000000001</c:v>
                </c:pt>
                <c:pt idx="38842">
                  <c:v>-0.181787</c:v>
                </c:pt>
                <c:pt idx="38843">
                  <c:v>-0.181339</c:v>
                </c:pt>
                <c:pt idx="38844">
                  <c:v>-0.18090200000000001</c:v>
                </c:pt>
                <c:pt idx="38845">
                  <c:v>-0.18034600000000001</c:v>
                </c:pt>
                <c:pt idx="38846">
                  <c:v>-0.17984</c:v>
                </c:pt>
                <c:pt idx="38847">
                  <c:v>-0.17938899999999999</c:v>
                </c:pt>
                <c:pt idx="38848">
                  <c:v>-0.17879600000000001</c:v>
                </c:pt>
                <c:pt idx="38849">
                  <c:v>-0.17825299999999999</c:v>
                </c:pt>
                <c:pt idx="38850">
                  <c:v>-0.17780699999999999</c:v>
                </c:pt>
                <c:pt idx="38851">
                  <c:v>-0.177093</c:v>
                </c:pt>
                <c:pt idx="38852">
                  <c:v>-0.17668900000000001</c:v>
                </c:pt>
                <c:pt idx="38853">
                  <c:v>-0.17593800000000001</c:v>
                </c:pt>
                <c:pt idx="38854">
                  <c:v>-0.17522499999999999</c:v>
                </c:pt>
                <c:pt idx="38855">
                  <c:v>-0.174707</c:v>
                </c:pt>
                <c:pt idx="38856">
                  <c:v>-0.17385100000000001</c:v>
                </c:pt>
                <c:pt idx="38857">
                  <c:v>-0.17319300000000001</c:v>
                </c:pt>
                <c:pt idx="38858">
                  <c:v>-0.17247899999999999</c:v>
                </c:pt>
                <c:pt idx="38859">
                  <c:v>-0.171761</c:v>
                </c:pt>
                <c:pt idx="38860">
                  <c:v>-0.17092299999999999</c:v>
                </c:pt>
                <c:pt idx="38861">
                  <c:v>-0.170122</c:v>
                </c:pt>
                <c:pt idx="38862">
                  <c:v>-0.16922899999999999</c:v>
                </c:pt>
                <c:pt idx="38863">
                  <c:v>-0.168487</c:v>
                </c:pt>
                <c:pt idx="38864">
                  <c:v>-0.167349</c:v>
                </c:pt>
                <c:pt idx="38865">
                  <c:v>-0.16636899999999999</c:v>
                </c:pt>
                <c:pt idx="38866">
                  <c:v>-0.16559299999999999</c:v>
                </c:pt>
                <c:pt idx="38867">
                  <c:v>-0.164525</c:v>
                </c:pt>
                <c:pt idx="38868">
                  <c:v>-0.16348399999999999</c:v>
                </c:pt>
                <c:pt idx="38869">
                  <c:v>-0.162522</c:v>
                </c:pt>
                <c:pt idx="38870">
                  <c:v>-0.16137000000000001</c:v>
                </c:pt>
                <c:pt idx="38871">
                  <c:v>-0.16040399999999999</c:v>
                </c:pt>
                <c:pt idx="38872">
                  <c:v>-0.15926999999999999</c:v>
                </c:pt>
                <c:pt idx="38873">
                  <c:v>-0.15820799999999999</c:v>
                </c:pt>
                <c:pt idx="38874">
                  <c:v>-0.15696599999999999</c:v>
                </c:pt>
                <c:pt idx="38875">
                  <c:v>-0.155691</c:v>
                </c:pt>
                <c:pt idx="38876">
                  <c:v>-0.15454699999999999</c:v>
                </c:pt>
                <c:pt idx="38877">
                  <c:v>-0.15329699999999999</c:v>
                </c:pt>
                <c:pt idx="38878">
                  <c:v>-0.15204599999999999</c:v>
                </c:pt>
                <c:pt idx="38879">
                  <c:v>-0.15058199999999999</c:v>
                </c:pt>
                <c:pt idx="38880">
                  <c:v>-0.14949799999999999</c:v>
                </c:pt>
                <c:pt idx="38881">
                  <c:v>-0.14802999999999999</c:v>
                </c:pt>
                <c:pt idx="38882">
                  <c:v>-0.14671699999999999</c:v>
                </c:pt>
                <c:pt idx="38883">
                  <c:v>-0.14530999999999999</c:v>
                </c:pt>
                <c:pt idx="38884">
                  <c:v>-0.143786</c:v>
                </c:pt>
                <c:pt idx="38885">
                  <c:v>-0.142706</c:v>
                </c:pt>
                <c:pt idx="38886">
                  <c:v>-0.141094</c:v>
                </c:pt>
                <c:pt idx="38887">
                  <c:v>-0.139906</c:v>
                </c:pt>
                <c:pt idx="38888">
                  <c:v>-0.13850199999999999</c:v>
                </c:pt>
                <c:pt idx="38889">
                  <c:v>-0.13705700000000001</c:v>
                </c:pt>
                <c:pt idx="38890">
                  <c:v>-0.135764</c:v>
                </c:pt>
                <c:pt idx="38891">
                  <c:v>-0.13433899999999999</c:v>
                </c:pt>
                <c:pt idx="38892">
                  <c:v>-0.13295399999999999</c:v>
                </c:pt>
                <c:pt idx="38893">
                  <c:v>-0.13154299999999999</c:v>
                </c:pt>
                <c:pt idx="38894">
                  <c:v>-0.12997700000000001</c:v>
                </c:pt>
                <c:pt idx="38895">
                  <c:v>-0.12875400000000001</c:v>
                </c:pt>
                <c:pt idx="38896">
                  <c:v>-0.127221</c:v>
                </c:pt>
                <c:pt idx="38897">
                  <c:v>-0.125778</c:v>
                </c:pt>
                <c:pt idx="38898">
                  <c:v>-0.124344</c:v>
                </c:pt>
                <c:pt idx="38899">
                  <c:v>-0.123001</c:v>
                </c:pt>
                <c:pt idx="38900">
                  <c:v>-0.121449</c:v>
                </c:pt>
                <c:pt idx="38901">
                  <c:v>-0.120128</c:v>
                </c:pt>
                <c:pt idx="38902">
                  <c:v>-0.118535</c:v>
                </c:pt>
                <c:pt idx="38903">
                  <c:v>-0.11719300000000001</c:v>
                </c:pt>
                <c:pt idx="38904">
                  <c:v>-0.115635</c:v>
                </c:pt>
                <c:pt idx="38905">
                  <c:v>-0.11428099999999999</c:v>
                </c:pt>
                <c:pt idx="38906">
                  <c:v>-0.11282</c:v>
                </c:pt>
                <c:pt idx="38907">
                  <c:v>-0.111688</c:v>
                </c:pt>
                <c:pt idx="38908">
                  <c:v>-0.110095</c:v>
                </c:pt>
                <c:pt idx="38909">
                  <c:v>-0.108636</c:v>
                </c:pt>
                <c:pt idx="38910">
                  <c:v>-0.10749300000000001</c:v>
                </c:pt>
                <c:pt idx="38911">
                  <c:v>-0.105904</c:v>
                </c:pt>
                <c:pt idx="38912">
                  <c:v>-0.104722</c:v>
                </c:pt>
                <c:pt idx="38913">
                  <c:v>-0.103293</c:v>
                </c:pt>
                <c:pt idx="38914">
                  <c:v>-0.10204100000000001</c:v>
                </c:pt>
                <c:pt idx="38915">
                  <c:v>-0.100674</c:v>
                </c:pt>
                <c:pt idx="38916">
                  <c:v>-9.9258399999999997E-2</c:v>
                </c:pt>
                <c:pt idx="38917">
                  <c:v>-9.8055400000000001E-2</c:v>
                </c:pt>
                <c:pt idx="38918">
                  <c:v>-9.6679200000000007E-2</c:v>
                </c:pt>
                <c:pt idx="38919">
                  <c:v>-9.55429E-2</c:v>
                </c:pt>
                <c:pt idx="38920">
                  <c:v>-9.4332299999999994E-2</c:v>
                </c:pt>
                <c:pt idx="38921">
                  <c:v>-9.28702E-2</c:v>
                </c:pt>
                <c:pt idx="38922">
                  <c:v>-9.1791700000000004E-2</c:v>
                </c:pt>
                <c:pt idx="38923">
                  <c:v>-9.06135E-2</c:v>
                </c:pt>
                <c:pt idx="38924">
                  <c:v>-8.94625E-2</c:v>
                </c:pt>
                <c:pt idx="38925">
                  <c:v>-8.8179999999999994E-2</c:v>
                </c:pt>
                <c:pt idx="38926">
                  <c:v>-8.7168899999999994E-2</c:v>
                </c:pt>
                <c:pt idx="38927">
                  <c:v>-8.6121400000000001E-2</c:v>
                </c:pt>
                <c:pt idx="38928">
                  <c:v>-8.4927600000000006E-2</c:v>
                </c:pt>
                <c:pt idx="38929">
                  <c:v>-8.3871600000000004E-2</c:v>
                </c:pt>
                <c:pt idx="38930">
                  <c:v>-8.2908999999999997E-2</c:v>
                </c:pt>
                <c:pt idx="38931">
                  <c:v>-8.1883700000000004E-2</c:v>
                </c:pt>
                <c:pt idx="38932">
                  <c:v>-8.0817200000000006E-2</c:v>
                </c:pt>
                <c:pt idx="38933">
                  <c:v>-7.9708100000000004E-2</c:v>
                </c:pt>
                <c:pt idx="38934">
                  <c:v>-7.8831399999999996E-2</c:v>
                </c:pt>
                <c:pt idx="38935">
                  <c:v>-7.7862899999999999E-2</c:v>
                </c:pt>
                <c:pt idx="38936">
                  <c:v>-7.6763399999999996E-2</c:v>
                </c:pt>
                <c:pt idx="38937">
                  <c:v>-7.5915499999999997E-2</c:v>
                </c:pt>
                <c:pt idx="38938">
                  <c:v>-7.4860300000000005E-2</c:v>
                </c:pt>
                <c:pt idx="38939">
                  <c:v>-7.4027800000000005E-2</c:v>
                </c:pt>
                <c:pt idx="38940">
                  <c:v>-7.3258799999999999E-2</c:v>
                </c:pt>
                <c:pt idx="38941">
                  <c:v>-7.2283500000000001E-2</c:v>
                </c:pt>
                <c:pt idx="38942">
                  <c:v>-7.1504999999999999E-2</c:v>
                </c:pt>
                <c:pt idx="38943">
                  <c:v>-7.07097E-2</c:v>
                </c:pt>
                <c:pt idx="38944">
                  <c:v>-6.9908499999999998E-2</c:v>
                </c:pt>
                <c:pt idx="38945">
                  <c:v>-6.9133700000000006E-2</c:v>
                </c:pt>
                <c:pt idx="38946">
                  <c:v>-6.8444000000000005E-2</c:v>
                </c:pt>
                <c:pt idx="38947">
                  <c:v>-6.7735500000000004E-2</c:v>
                </c:pt>
                <c:pt idx="38948">
                  <c:v>-6.6942500000000002E-2</c:v>
                </c:pt>
                <c:pt idx="38949">
                  <c:v>-6.6265000000000004E-2</c:v>
                </c:pt>
                <c:pt idx="38950">
                  <c:v>-6.5754800000000002E-2</c:v>
                </c:pt>
                <c:pt idx="38951">
                  <c:v>-6.5200400000000006E-2</c:v>
                </c:pt>
                <c:pt idx="38952">
                  <c:v>-6.4472500000000002E-2</c:v>
                </c:pt>
                <c:pt idx="38953">
                  <c:v>-6.3918199999999994E-2</c:v>
                </c:pt>
                <c:pt idx="38954">
                  <c:v>-6.32437E-2</c:v>
                </c:pt>
                <c:pt idx="38955">
                  <c:v>-6.2807199999999994E-2</c:v>
                </c:pt>
                <c:pt idx="38956">
                  <c:v>-6.2259099999999998E-2</c:v>
                </c:pt>
                <c:pt idx="38957">
                  <c:v>-6.1593599999999998E-2</c:v>
                </c:pt>
                <c:pt idx="38958">
                  <c:v>-6.1202899999999998E-2</c:v>
                </c:pt>
                <c:pt idx="38959">
                  <c:v>-6.0583699999999997E-2</c:v>
                </c:pt>
                <c:pt idx="38960">
                  <c:v>-6.0086899999999999E-2</c:v>
                </c:pt>
                <c:pt idx="38961">
                  <c:v>-5.95457E-2</c:v>
                </c:pt>
                <c:pt idx="38962">
                  <c:v>-5.9072699999999999E-2</c:v>
                </c:pt>
                <c:pt idx="38963">
                  <c:v>-5.8496899999999998E-2</c:v>
                </c:pt>
                <c:pt idx="38964">
                  <c:v>-5.81507E-2</c:v>
                </c:pt>
                <c:pt idx="38965">
                  <c:v>-5.7638599999999998E-2</c:v>
                </c:pt>
                <c:pt idx="38966">
                  <c:v>-5.7257599999999999E-2</c:v>
                </c:pt>
                <c:pt idx="38967">
                  <c:v>-5.7053199999999998E-2</c:v>
                </c:pt>
                <c:pt idx="38968">
                  <c:v>-5.6569599999999998E-2</c:v>
                </c:pt>
                <c:pt idx="38969">
                  <c:v>-5.6368000000000001E-2</c:v>
                </c:pt>
                <c:pt idx="38970">
                  <c:v>-5.6091099999999998E-2</c:v>
                </c:pt>
                <c:pt idx="38971">
                  <c:v>-5.5835099999999999E-2</c:v>
                </c:pt>
                <c:pt idx="38972">
                  <c:v>-5.5785099999999997E-2</c:v>
                </c:pt>
                <c:pt idx="38973">
                  <c:v>-5.5183599999999999E-2</c:v>
                </c:pt>
                <c:pt idx="38974">
                  <c:v>-5.5067600000000001E-2</c:v>
                </c:pt>
                <c:pt idx="38975">
                  <c:v>-5.4727199999999997E-2</c:v>
                </c:pt>
                <c:pt idx="38976">
                  <c:v>-5.4487500000000001E-2</c:v>
                </c:pt>
                <c:pt idx="38977">
                  <c:v>-5.4240799999999999E-2</c:v>
                </c:pt>
                <c:pt idx="38978">
                  <c:v>-5.3927299999999997E-2</c:v>
                </c:pt>
                <c:pt idx="38979">
                  <c:v>-5.3827300000000002E-2</c:v>
                </c:pt>
                <c:pt idx="38980">
                  <c:v>-5.3468799999999997E-2</c:v>
                </c:pt>
                <c:pt idx="38981">
                  <c:v>-5.3283700000000003E-2</c:v>
                </c:pt>
                <c:pt idx="38982">
                  <c:v>-5.2972100000000001E-2</c:v>
                </c:pt>
                <c:pt idx="38983">
                  <c:v>-5.3036300000000001E-2</c:v>
                </c:pt>
                <c:pt idx="38984">
                  <c:v>-5.25015E-2</c:v>
                </c:pt>
                <c:pt idx="38985">
                  <c:v>-5.22549E-2</c:v>
                </c:pt>
                <c:pt idx="38986">
                  <c:v>-5.2380700000000002E-2</c:v>
                </c:pt>
                <c:pt idx="38987">
                  <c:v>-5.1849600000000003E-2</c:v>
                </c:pt>
                <c:pt idx="38988">
                  <c:v>-5.1751400000000003E-2</c:v>
                </c:pt>
                <c:pt idx="38989">
                  <c:v>-5.1289800000000003E-2</c:v>
                </c:pt>
                <c:pt idx="38990">
                  <c:v>-5.1283700000000002E-2</c:v>
                </c:pt>
                <c:pt idx="38991">
                  <c:v>-5.0879399999999998E-2</c:v>
                </c:pt>
                <c:pt idx="38992">
                  <c:v>-5.0521000000000003E-2</c:v>
                </c:pt>
                <c:pt idx="38993">
                  <c:v>-5.0392300000000001E-2</c:v>
                </c:pt>
                <c:pt idx="38994">
                  <c:v>-5.0086800000000001E-2</c:v>
                </c:pt>
                <c:pt idx="38995">
                  <c:v>-4.9646599999999999E-2</c:v>
                </c:pt>
                <c:pt idx="38996">
                  <c:v>-4.9412699999999997E-2</c:v>
                </c:pt>
                <c:pt idx="38997">
                  <c:v>-4.91242E-2</c:v>
                </c:pt>
                <c:pt idx="38998">
                  <c:v>-4.8782899999999997E-2</c:v>
                </c:pt>
                <c:pt idx="38999">
                  <c:v>-4.8378299999999999E-2</c:v>
                </c:pt>
                <c:pt idx="39000">
                  <c:v>-4.7983600000000001E-2</c:v>
                </c:pt>
                <c:pt idx="39001">
                  <c:v>-4.7513300000000001E-2</c:v>
                </c:pt>
                <c:pt idx="39002">
                  <c:v>-4.7096600000000002E-2</c:v>
                </c:pt>
                <c:pt idx="39003">
                  <c:v>-4.66945E-2</c:v>
                </c:pt>
                <c:pt idx="39004">
                  <c:v>-4.61844E-2</c:v>
                </c:pt>
                <c:pt idx="39005">
                  <c:v>-4.5548600000000002E-2</c:v>
                </c:pt>
                <c:pt idx="39006">
                  <c:v>-4.5074900000000001E-2</c:v>
                </c:pt>
                <c:pt idx="39007">
                  <c:v>-4.4627500000000001E-2</c:v>
                </c:pt>
                <c:pt idx="39008">
                  <c:v>-4.3995399999999997E-2</c:v>
                </c:pt>
                <c:pt idx="39009">
                  <c:v>-4.3425100000000001E-2</c:v>
                </c:pt>
                <c:pt idx="39010">
                  <c:v>-4.2766699999999998E-2</c:v>
                </c:pt>
                <c:pt idx="39011">
                  <c:v>-4.21027E-2</c:v>
                </c:pt>
                <c:pt idx="39012">
                  <c:v>-4.1402399999999999E-2</c:v>
                </c:pt>
                <c:pt idx="39013">
                  <c:v>-4.0559699999999997E-2</c:v>
                </c:pt>
                <c:pt idx="39014">
                  <c:v>-3.9696000000000002E-2</c:v>
                </c:pt>
                <c:pt idx="39015">
                  <c:v>-3.8806199999999999E-2</c:v>
                </c:pt>
                <c:pt idx="39016">
                  <c:v>-3.8025799999999998E-2</c:v>
                </c:pt>
                <c:pt idx="39017">
                  <c:v>-3.6937699999999997E-2</c:v>
                </c:pt>
                <c:pt idx="39018">
                  <c:v>-3.5959199999999997E-2</c:v>
                </c:pt>
                <c:pt idx="39019">
                  <c:v>-3.5095700000000001E-2</c:v>
                </c:pt>
                <c:pt idx="39020">
                  <c:v>-3.3950500000000002E-2</c:v>
                </c:pt>
                <c:pt idx="39021">
                  <c:v>-3.2811399999999998E-2</c:v>
                </c:pt>
                <c:pt idx="39022">
                  <c:v>-3.1796400000000002E-2</c:v>
                </c:pt>
                <c:pt idx="39023">
                  <c:v>-3.0734600000000001E-2</c:v>
                </c:pt>
                <c:pt idx="39024">
                  <c:v>-2.9587200000000001E-2</c:v>
                </c:pt>
                <c:pt idx="39025">
                  <c:v>-2.8333299999999999E-2</c:v>
                </c:pt>
                <c:pt idx="39026">
                  <c:v>-2.7064499999999998E-2</c:v>
                </c:pt>
                <c:pt idx="39027">
                  <c:v>-2.60208E-2</c:v>
                </c:pt>
                <c:pt idx="39028">
                  <c:v>-2.4494499999999999E-2</c:v>
                </c:pt>
                <c:pt idx="39029">
                  <c:v>-2.3375799999999999E-2</c:v>
                </c:pt>
                <c:pt idx="39030">
                  <c:v>-2.1922299999999999E-2</c:v>
                </c:pt>
                <c:pt idx="39031">
                  <c:v>-2.04786E-2</c:v>
                </c:pt>
                <c:pt idx="39032">
                  <c:v>-1.8970000000000001E-2</c:v>
                </c:pt>
                <c:pt idx="39033">
                  <c:v>-1.7618100000000001E-2</c:v>
                </c:pt>
                <c:pt idx="39034">
                  <c:v>-1.6006900000000001E-2</c:v>
                </c:pt>
                <c:pt idx="39035">
                  <c:v>-1.4364399999999999E-2</c:v>
                </c:pt>
                <c:pt idx="39036">
                  <c:v>-1.28144E-2</c:v>
                </c:pt>
                <c:pt idx="39037">
                  <c:v>-1.09698E-2</c:v>
                </c:pt>
                <c:pt idx="39038">
                  <c:v>-9.4214899999999994E-3</c:v>
                </c:pt>
                <c:pt idx="39039">
                  <c:v>-7.5818099999999996E-3</c:v>
                </c:pt>
                <c:pt idx="39040">
                  <c:v>-5.7747299999999996E-3</c:v>
                </c:pt>
                <c:pt idx="39041">
                  <c:v>-3.71733E-3</c:v>
                </c:pt>
                <c:pt idx="39042">
                  <c:v>-1.9795199999999998E-3</c:v>
                </c:pt>
                <c:pt idx="39043">
                  <c:v>-1.0453E-4</c:v>
                </c:pt>
                <c:pt idx="39044">
                  <c:v>1.9418E-3</c:v>
                </c:pt>
                <c:pt idx="39045">
                  <c:v>3.8062E-3</c:v>
                </c:pt>
                <c:pt idx="39046">
                  <c:v>5.8392399999999999E-3</c:v>
                </c:pt>
                <c:pt idx="39047">
                  <c:v>7.9547400000000001E-3</c:v>
                </c:pt>
                <c:pt idx="39048">
                  <c:v>9.8859399999999993E-3</c:v>
                </c:pt>
                <c:pt idx="39049">
                  <c:v>1.1875E-2</c:v>
                </c:pt>
                <c:pt idx="39050">
                  <c:v>1.3808000000000001E-2</c:v>
                </c:pt>
                <c:pt idx="39051">
                  <c:v>1.6004299999999999E-2</c:v>
                </c:pt>
                <c:pt idx="39052">
                  <c:v>1.8174599999999999E-2</c:v>
                </c:pt>
                <c:pt idx="39053">
                  <c:v>2.0288500000000001E-2</c:v>
                </c:pt>
                <c:pt idx="39054">
                  <c:v>2.23123E-2</c:v>
                </c:pt>
                <c:pt idx="39055">
                  <c:v>2.4573999999999999E-2</c:v>
                </c:pt>
                <c:pt idx="39056">
                  <c:v>2.68942E-2</c:v>
                </c:pt>
                <c:pt idx="39057">
                  <c:v>2.9142499999999998E-2</c:v>
                </c:pt>
                <c:pt idx="39058">
                  <c:v>3.1465E-2</c:v>
                </c:pt>
                <c:pt idx="39059">
                  <c:v>3.3833299999999997E-2</c:v>
                </c:pt>
                <c:pt idx="39060">
                  <c:v>3.6169199999999999E-2</c:v>
                </c:pt>
                <c:pt idx="39061">
                  <c:v>3.8540499999999998E-2</c:v>
                </c:pt>
                <c:pt idx="39062">
                  <c:v>4.09857E-2</c:v>
                </c:pt>
                <c:pt idx="39063">
                  <c:v>4.3482699999999999E-2</c:v>
                </c:pt>
                <c:pt idx="39064">
                  <c:v>4.59672E-2</c:v>
                </c:pt>
                <c:pt idx="39065">
                  <c:v>4.8202200000000001E-2</c:v>
                </c:pt>
                <c:pt idx="39066">
                  <c:v>5.0708000000000003E-2</c:v>
                </c:pt>
                <c:pt idx="39067">
                  <c:v>5.3167199999999998E-2</c:v>
                </c:pt>
                <c:pt idx="39068">
                  <c:v>5.5599999999999997E-2</c:v>
                </c:pt>
                <c:pt idx="39069">
                  <c:v>5.8013799999999997E-2</c:v>
                </c:pt>
                <c:pt idx="39070">
                  <c:v>6.0392899999999999E-2</c:v>
                </c:pt>
                <c:pt idx="39071">
                  <c:v>6.2918299999999996E-2</c:v>
                </c:pt>
                <c:pt idx="39072">
                  <c:v>6.5421199999999999E-2</c:v>
                </c:pt>
                <c:pt idx="39073">
                  <c:v>6.7885699999999993E-2</c:v>
                </c:pt>
                <c:pt idx="39074">
                  <c:v>7.0557400000000006E-2</c:v>
                </c:pt>
                <c:pt idx="39075">
                  <c:v>7.2986700000000002E-2</c:v>
                </c:pt>
                <c:pt idx="39076">
                  <c:v>7.5648999999999994E-2</c:v>
                </c:pt>
                <c:pt idx="39077">
                  <c:v>7.8156799999999998E-2</c:v>
                </c:pt>
                <c:pt idx="39078">
                  <c:v>8.0678200000000005E-2</c:v>
                </c:pt>
                <c:pt idx="39079">
                  <c:v>8.3557599999999996E-2</c:v>
                </c:pt>
                <c:pt idx="39080">
                  <c:v>8.6146899999999998E-2</c:v>
                </c:pt>
                <c:pt idx="39081">
                  <c:v>8.8482900000000003E-2</c:v>
                </c:pt>
                <c:pt idx="39082">
                  <c:v>9.1295699999999994E-2</c:v>
                </c:pt>
                <c:pt idx="39083">
                  <c:v>9.3839800000000001E-2</c:v>
                </c:pt>
                <c:pt idx="39084">
                  <c:v>9.6520499999999995E-2</c:v>
                </c:pt>
                <c:pt idx="39085">
                  <c:v>9.9071099999999995E-2</c:v>
                </c:pt>
                <c:pt idx="39086">
                  <c:v>0.10176399999999999</c:v>
                </c:pt>
                <c:pt idx="39087">
                  <c:v>0.104161</c:v>
                </c:pt>
                <c:pt idx="39088">
                  <c:v>0.106917</c:v>
                </c:pt>
                <c:pt idx="39089">
                  <c:v>0.109447</c:v>
                </c:pt>
                <c:pt idx="39090">
                  <c:v>0.111902</c:v>
                </c:pt>
                <c:pt idx="39091">
                  <c:v>0.11443399999999999</c:v>
                </c:pt>
                <c:pt idx="39092">
                  <c:v>0.11692</c:v>
                </c:pt>
                <c:pt idx="39093">
                  <c:v>0.119488</c:v>
                </c:pt>
                <c:pt idx="39094">
                  <c:v>0.121991</c:v>
                </c:pt>
                <c:pt idx="39095">
                  <c:v>0.124501</c:v>
                </c:pt>
                <c:pt idx="39096">
                  <c:v>0.12699299999999999</c:v>
                </c:pt>
                <c:pt idx="39097">
                  <c:v>0.12950900000000001</c:v>
                </c:pt>
                <c:pt idx="39098">
                  <c:v>0.131934</c:v>
                </c:pt>
                <c:pt idx="39099">
                  <c:v>0.13444600000000001</c:v>
                </c:pt>
                <c:pt idx="39100">
                  <c:v>0.137019</c:v>
                </c:pt>
                <c:pt idx="39101">
                  <c:v>0.13953699999999999</c:v>
                </c:pt>
                <c:pt idx="39102">
                  <c:v>0.14191200000000001</c:v>
                </c:pt>
                <c:pt idx="39103">
                  <c:v>0.14433799999999999</c:v>
                </c:pt>
                <c:pt idx="39104">
                  <c:v>0.14682600000000001</c:v>
                </c:pt>
                <c:pt idx="39105">
                  <c:v>0.149284</c:v>
                </c:pt>
                <c:pt idx="39106">
                  <c:v>0.15152399999999999</c:v>
                </c:pt>
                <c:pt idx="39107">
                  <c:v>0.153892</c:v>
                </c:pt>
                <c:pt idx="39108">
                  <c:v>0.15624299999999999</c:v>
                </c:pt>
                <c:pt idx="39109">
                  <c:v>0.15853400000000001</c:v>
                </c:pt>
                <c:pt idx="39110">
                  <c:v>0.160667</c:v>
                </c:pt>
                <c:pt idx="39111">
                  <c:v>0.162996</c:v>
                </c:pt>
                <c:pt idx="39112">
                  <c:v>0.165322</c:v>
                </c:pt>
                <c:pt idx="39113">
                  <c:v>0.16721800000000001</c:v>
                </c:pt>
                <c:pt idx="39114">
                  <c:v>0.16947599999999999</c:v>
                </c:pt>
                <c:pt idx="39115">
                  <c:v>0.171648</c:v>
                </c:pt>
                <c:pt idx="39116">
                  <c:v>0.173813</c:v>
                </c:pt>
                <c:pt idx="39117">
                  <c:v>0.17591799999999999</c:v>
                </c:pt>
                <c:pt idx="39118">
                  <c:v>0.17800299999999999</c:v>
                </c:pt>
                <c:pt idx="39119">
                  <c:v>0.18032200000000001</c:v>
                </c:pt>
                <c:pt idx="39120">
                  <c:v>0.18229300000000001</c:v>
                </c:pt>
                <c:pt idx="39121">
                  <c:v>0.18432200000000001</c:v>
                </c:pt>
                <c:pt idx="39122">
                  <c:v>0.18637200000000001</c:v>
                </c:pt>
                <c:pt idx="39123">
                  <c:v>0.18833900000000001</c:v>
                </c:pt>
                <c:pt idx="39124">
                  <c:v>0.19028300000000001</c:v>
                </c:pt>
                <c:pt idx="39125">
                  <c:v>0.19230900000000001</c:v>
                </c:pt>
                <c:pt idx="39126">
                  <c:v>0.19406100000000001</c:v>
                </c:pt>
                <c:pt idx="39127">
                  <c:v>0.19598499999999999</c:v>
                </c:pt>
                <c:pt idx="39128">
                  <c:v>0.19769999999999999</c:v>
                </c:pt>
                <c:pt idx="39129">
                  <c:v>0.19960800000000001</c:v>
                </c:pt>
                <c:pt idx="39130">
                  <c:v>0.20136799999999999</c:v>
                </c:pt>
                <c:pt idx="39131">
                  <c:v>0.20311699999999999</c:v>
                </c:pt>
                <c:pt idx="39132">
                  <c:v>0.204795</c:v>
                </c:pt>
                <c:pt idx="39133">
                  <c:v>0.20646900000000001</c:v>
                </c:pt>
                <c:pt idx="39134">
                  <c:v>0.20830699999999999</c:v>
                </c:pt>
                <c:pt idx="39135">
                  <c:v>0.20993500000000001</c:v>
                </c:pt>
                <c:pt idx="39136">
                  <c:v>0.21172199999999999</c:v>
                </c:pt>
                <c:pt idx="39137">
                  <c:v>0.21330099999999999</c:v>
                </c:pt>
                <c:pt idx="39138">
                  <c:v>0.21499499999999999</c:v>
                </c:pt>
                <c:pt idx="39139">
                  <c:v>0.21646799999999999</c:v>
                </c:pt>
                <c:pt idx="39140">
                  <c:v>0.21820100000000001</c:v>
                </c:pt>
                <c:pt idx="39141">
                  <c:v>0.219753</c:v>
                </c:pt>
                <c:pt idx="39142">
                  <c:v>0.22123499999999999</c:v>
                </c:pt>
                <c:pt idx="39143">
                  <c:v>0.22268099999999999</c:v>
                </c:pt>
                <c:pt idx="39144">
                  <c:v>0.224387</c:v>
                </c:pt>
                <c:pt idx="39145">
                  <c:v>0.225907</c:v>
                </c:pt>
                <c:pt idx="39146">
                  <c:v>0.22738</c:v>
                </c:pt>
                <c:pt idx="39147">
                  <c:v>0.22872200000000001</c:v>
                </c:pt>
                <c:pt idx="39148">
                  <c:v>0.230236</c:v>
                </c:pt>
                <c:pt idx="39149">
                  <c:v>0.23166999999999999</c:v>
                </c:pt>
                <c:pt idx="39150">
                  <c:v>0.233097</c:v>
                </c:pt>
                <c:pt idx="39151">
                  <c:v>0.23458000000000001</c:v>
                </c:pt>
                <c:pt idx="39152">
                  <c:v>0.23577300000000001</c:v>
                </c:pt>
                <c:pt idx="39153">
                  <c:v>0.23714499999999999</c:v>
                </c:pt>
                <c:pt idx="39154">
                  <c:v>0.23858199999999999</c:v>
                </c:pt>
                <c:pt idx="39155">
                  <c:v>0.23987900000000001</c:v>
                </c:pt>
                <c:pt idx="39156">
                  <c:v>0.241344</c:v>
                </c:pt>
                <c:pt idx="39157">
                  <c:v>0.24279600000000001</c:v>
                </c:pt>
                <c:pt idx="39158">
                  <c:v>0.24404699999999999</c:v>
                </c:pt>
                <c:pt idx="39159">
                  <c:v>0.24541299999999999</c:v>
                </c:pt>
                <c:pt idx="39160">
                  <c:v>0.24679300000000001</c:v>
                </c:pt>
                <c:pt idx="39161">
                  <c:v>0.24818899999999999</c:v>
                </c:pt>
                <c:pt idx="39162">
                  <c:v>0.24956200000000001</c:v>
                </c:pt>
                <c:pt idx="39163">
                  <c:v>0.25090000000000001</c:v>
                </c:pt>
                <c:pt idx="39164">
                  <c:v>0.25204799999999999</c:v>
                </c:pt>
                <c:pt idx="39165">
                  <c:v>0.25350200000000001</c:v>
                </c:pt>
                <c:pt idx="39166">
                  <c:v>0.25479299999999999</c:v>
                </c:pt>
                <c:pt idx="39167">
                  <c:v>0.25609199999999999</c:v>
                </c:pt>
                <c:pt idx="39168">
                  <c:v>0.25743500000000002</c:v>
                </c:pt>
                <c:pt idx="39169">
                  <c:v>0.25879200000000002</c:v>
                </c:pt>
                <c:pt idx="39170">
                  <c:v>0.26018999999999998</c:v>
                </c:pt>
                <c:pt idx="39171">
                  <c:v>0.26145400000000002</c:v>
                </c:pt>
                <c:pt idx="39172">
                  <c:v>0.26300800000000002</c:v>
                </c:pt>
                <c:pt idx="39173">
                  <c:v>0.26424999999999998</c:v>
                </c:pt>
                <c:pt idx="39174">
                  <c:v>0.26571499999999998</c:v>
                </c:pt>
                <c:pt idx="39175">
                  <c:v>0.26697500000000002</c:v>
                </c:pt>
                <c:pt idx="39176">
                  <c:v>0.26837899999999998</c:v>
                </c:pt>
                <c:pt idx="39177">
                  <c:v>0.26974399999999998</c:v>
                </c:pt>
                <c:pt idx="39178">
                  <c:v>0.27104699999999998</c:v>
                </c:pt>
                <c:pt idx="39179">
                  <c:v>0.27247500000000002</c:v>
                </c:pt>
                <c:pt idx="39180">
                  <c:v>0.27364899999999998</c:v>
                </c:pt>
                <c:pt idx="39181">
                  <c:v>0.27491599999999999</c:v>
                </c:pt>
                <c:pt idx="39182">
                  <c:v>0.27627099999999999</c:v>
                </c:pt>
                <c:pt idx="39183">
                  <c:v>0.27769100000000002</c:v>
                </c:pt>
                <c:pt idx="39184">
                  <c:v>0.27902100000000002</c:v>
                </c:pt>
                <c:pt idx="39185">
                  <c:v>0.280447</c:v>
                </c:pt>
                <c:pt idx="39186">
                  <c:v>0.28176499999999999</c:v>
                </c:pt>
                <c:pt idx="39187">
                  <c:v>0.28312799999999999</c:v>
                </c:pt>
                <c:pt idx="39188">
                  <c:v>0.28448600000000002</c:v>
                </c:pt>
                <c:pt idx="39189">
                  <c:v>0.28587200000000001</c:v>
                </c:pt>
                <c:pt idx="39190">
                  <c:v>0.28733599999999998</c:v>
                </c:pt>
                <c:pt idx="39191">
                  <c:v>0.28851900000000003</c:v>
                </c:pt>
                <c:pt idx="39192">
                  <c:v>0.289989</c:v>
                </c:pt>
                <c:pt idx="39193">
                  <c:v>0.291348</c:v>
                </c:pt>
                <c:pt idx="39194">
                  <c:v>0.29269899999999999</c:v>
                </c:pt>
                <c:pt idx="39195">
                  <c:v>0.294049</c:v>
                </c:pt>
                <c:pt idx="39196">
                  <c:v>0.295379</c:v>
                </c:pt>
                <c:pt idx="39197">
                  <c:v>0.29686499999999999</c:v>
                </c:pt>
                <c:pt idx="39198">
                  <c:v>0.29795700000000003</c:v>
                </c:pt>
                <c:pt idx="39199">
                  <c:v>0.29954399999999998</c:v>
                </c:pt>
                <c:pt idx="39200">
                  <c:v>0.30082500000000001</c:v>
                </c:pt>
                <c:pt idx="39201">
                  <c:v>0.30228100000000002</c:v>
                </c:pt>
                <c:pt idx="39202">
                  <c:v>0.30337799999999998</c:v>
                </c:pt>
                <c:pt idx="39203">
                  <c:v>0.304867</c:v>
                </c:pt>
                <c:pt idx="39204">
                  <c:v>0.306176</c:v>
                </c:pt>
                <c:pt idx="39205">
                  <c:v>0.30755199999999999</c:v>
                </c:pt>
                <c:pt idx="39206">
                  <c:v>0.30884699999999998</c:v>
                </c:pt>
                <c:pt idx="39207">
                  <c:v>0.31015999999999999</c:v>
                </c:pt>
                <c:pt idx="39208">
                  <c:v>0.311361</c:v>
                </c:pt>
                <c:pt idx="39209">
                  <c:v>0.31268899999999999</c:v>
                </c:pt>
                <c:pt idx="39210">
                  <c:v>0.31393500000000002</c:v>
                </c:pt>
                <c:pt idx="39211">
                  <c:v>0.31526100000000001</c:v>
                </c:pt>
                <c:pt idx="39212">
                  <c:v>0.31645000000000001</c:v>
                </c:pt>
                <c:pt idx="39213">
                  <c:v>0.31762699999999999</c:v>
                </c:pt>
                <c:pt idx="39214">
                  <c:v>0.31888499999999997</c:v>
                </c:pt>
                <c:pt idx="39215">
                  <c:v>0.320104</c:v>
                </c:pt>
                <c:pt idx="39216">
                  <c:v>0.32119599999999998</c:v>
                </c:pt>
                <c:pt idx="39217">
                  <c:v>0.32241599999999998</c:v>
                </c:pt>
                <c:pt idx="39218">
                  <c:v>0.32348100000000002</c:v>
                </c:pt>
                <c:pt idx="39219">
                  <c:v>0.32449899999999998</c:v>
                </c:pt>
                <c:pt idx="39220">
                  <c:v>0.32563999999999999</c:v>
                </c:pt>
                <c:pt idx="39221">
                  <c:v>0.32671</c:v>
                </c:pt>
                <c:pt idx="39222">
                  <c:v>0.32778000000000002</c:v>
                </c:pt>
                <c:pt idx="39223">
                  <c:v>0.32876100000000003</c:v>
                </c:pt>
                <c:pt idx="39224">
                  <c:v>0.32986700000000002</c:v>
                </c:pt>
                <c:pt idx="39225">
                  <c:v>0.33087800000000001</c:v>
                </c:pt>
                <c:pt idx="39226">
                  <c:v>0.33171099999999998</c:v>
                </c:pt>
                <c:pt idx="39227">
                  <c:v>0.33287</c:v>
                </c:pt>
                <c:pt idx="39228">
                  <c:v>0.33377499999999999</c:v>
                </c:pt>
                <c:pt idx="39229">
                  <c:v>0.334754</c:v>
                </c:pt>
                <c:pt idx="39230">
                  <c:v>0.33566000000000001</c:v>
                </c:pt>
                <c:pt idx="39231">
                  <c:v>0.33645900000000001</c:v>
                </c:pt>
                <c:pt idx="39232">
                  <c:v>0.33747500000000002</c:v>
                </c:pt>
                <c:pt idx="39233">
                  <c:v>0.33817700000000001</c:v>
                </c:pt>
                <c:pt idx="39234">
                  <c:v>0.33890300000000001</c:v>
                </c:pt>
                <c:pt idx="39235">
                  <c:v>0.33962300000000001</c:v>
                </c:pt>
                <c:pt idx="39236">
                  <c:v>0.34026600000000001</c:v>
                </c:pt>
                <c:pt idx="39237">
                  <c:v>0.34085399999999999</c:v>
                </c:pt>
                <c:pt idx="39238">
                  <c:v>0.34134700000000001</c:v>
                </c:pt>
                <c:pt idx="39239">
                  <c:v>0.34193600000000002</c:v>
                </c:pt>
                <c:pt idx="39240">
                  <c:v>0.34235900000000002</c:v>
                </c:pt>
                <c:pt idx="39241">
                  <c:v>0.34259899999999999</c:v>
                </c:pt>
                <c:pt idx="39242">
                  <c:v>0.34302700000000003</c:v>
                </c:pt>
                <c:pt idx="39243">
                  <c:v>0.343551</c:v>
                </c:pt>
                <c:pt idx="39244">
                  <c:v>0.343804</c:v>
                </c:pt>
                <c:pt idx="39245">
                  <c:v>0.34407300000000002</c:v>
                </c:pt>
                <c:pt idx="39246">
                  <c:v>0.34426899999999999</c:v>
                </c:pt>
                <c:pt idx="39247">
                  <c:v>0.34452199999999999</c:v>
                </c:pt>
                <c:pt idx="39248">
                  <c:v>0.34476099999999998</c:v>
                </c:pt>
                <c:pt idx="39249">
                  <c:v>0.34473399999999998</c:v>
                </c:pt>
                <c:pt idx="39250">
                  <c:v>0.34508899999999998</c:v>
                </c:pt>
                <c:pt idx="39251">
                  <c:v>0.34493499999999999</c:v>
                </c:pt>
                <c:pt idx="39252">
                  <c:v>0.34498299999999998</c:v>
                </c:pt>
                <c:pt idx="39253">
                  <c:v>0.34487800000000002</c:v>
                </c:pt>
                <c:pt idx="39254">
                  <c:v>0.34467799999999998</c:v>
                </c:pt>
                <c:pt idx="39255">
                  <c:v>0.34462399999999999</c:v>
                </c:pt>
                <c:pt idx="39256">
                  <c:v>0.34431800000000001</c:v>
                </c:pt>
                <c:pt idx="39257">
                  <c:v>0.34412700000000002</c:v>
                </c:pt>
                <c:pt idx="39258">
                  <c:v>0.34360800000000002</c:v>
                </c:pt>
                <c:pt idx="39259">
                  <c:v>0.34308899999999998</c:v>
                </c:pt>
                <c:pt idx="39260">
                  <c:v>0.34258300000000003</c:v>
                </c:pt>
                <c:pt idx="39261">
                  <c:v>0.341756</c:v>
                </c:pt>
                <c:pt idx="39262">
                  <c:v>0.34127600000000002</c:v>
                </c:pt>
                <c:pt idx="39263">
                  <c:v>0.34039900000000001</c:v>
                </c:pt>
                <c:pt idx="39264">
                  <c:v>0.33958100000000002</c:v>
                </c:pt>
                <c:pt idx="39265">
                  <c:v>0.33867000000000003</c:v>
                </c:pt>
                <c:pt idx="39266">
                  <c:v>0.33793499999999999</c:v>
                </c:pt>
                <c:pt idx="39267">
                  <c:v>0.33686100000000002</c:v>
                </c:pt>
                <c:pt idx="39268">
                  <c:v>0.335845</c:v>
                </c:pt>
                <c:pt idx="39269">
                  <c:v>0.33477600000000002</c:v>
                </c:pt>
                <c:pt idx="39270">
                  <c:v>0.33368700000000001</c:v>
                </c:pt>
                <c:pt idx="39271">
                  <c:v>0.33238699999999999</c:v>
                </c:pt>
                <c:pt idx="39272">
                  <c:v>0.33128000000000002</c:v>
                </c:pt>
                <c:pt idx="39273">
                  <c:v>0.32988600000000001</c:v>
                </c:pt>
                <c:pt idx="39274">
                  <c:v>0.32838200000000001</c:v>
                </c:pt>
                <c:pt idx="39275">
                  <c:v>0.32691399999999998</c:v>
                </c:pt>
                <c:pt idx="39276">
                  <c:v>0.32544699999999999</c:v>
                </c:pt>
                <c:pt idx="39277">
                  <c:v>0.32395299999999999</c:v>
                </c:pt>
                <c:pt idx="39278">
                  <c:v>0.32212800000000003</c:v>
                </c:pt>
                <c:pt idx="39279">
                  <c:v>0.32031100000000001</c:v>
                </c:pt>
                <c:pt idx="39280">
                  <c:v>0.31866</c:v>
                </c:pt>
                <c:pt idx="39281">
                  <c:v>0.31681399999999998</c:v>
                </c:pt>
                <c:pt idx="39282">
                  <c:v>0.31482199999999999</c:v>
                </c:pt>
                <c:pt idx="39283">
                  <c:v>0.31298500000000001</c:v>
                </c:pt>
                <c:pt idx="39284">
                  <c:v>0.31107200000000002</c:v>
                </c:pt>
                <c:pt idx="39285">
                  <c:v>0.30903900000000001</c:v>
                </c:pt>
                <c:pt idx="39286">
                  <c:v>0.306668</c:v>
                </c:pt>
                <c:pt idx="39287">
                  <c:v>0.30468899999999999</c:v>
                </c:pt>
                <c:pt idx="39288">
                  <c:v>0.30242599999999997</c:v>
                </c:pt>
                <c:pt idx="39289">
                  <c:v>0.30008899999999999</c:v>
                </c:pt>
                <c:pt idx="39290">
                  <c:v>0.29771799999999998</c:v>
                </c:pt>
                <c:pt idx="39291">
                  <c:v>0.29526200000000002</c:v>
                </c:pt>
                <c:pt idx="39292">
                  <c:v>0.292883</c:v>
                </c:pt>
                <c:pt idx="39293">
                  <c:v>0.29029100000000002</c:v>
                </c:pt>
                <c:pt idx="39294">
                  <c:v>0.287773</c:v>
                </c:pt>
                <c:pt idx="39295">
                  <c:v>0.28525499999999998</c:v>
                </c:pt>
                <c:pt idx="39296">
                  <c:v>0.28248000000000001</c:v>
                </c:pt>
                <c:pt idx="39297">
                  <c:v>0.27978599999999998</c:v>
                </c:pt>
                <c:pt idx="39298">
                  <c:v>0.27703299999999997</c:v>
                </c:pt>
                <c:pt idx="39299">
                  <c:v>0.27425899999999998</c:v>
                </c:pt>
                <c:pt idx="39300">
                  <c:v>0.27135599999999999</c:v>
                </c:pt>
                <c:pt idx="39301">
                  <c:v>0.268403</c:v>
                </c:pt>
                <c:pt idx="39302">
                  <c:v>0.26544600000000002</c:v>
                </c:pt>
                <c:pt idx="39303">
                  <c:v>0.26255699999999998</c:v>
                </c:pt>
                <c:pt idx="39304">
                  <c:v>0.25966600000000001</c:v>
                </c:pt>
                <c:pt idx="39305">
                  <c:v>0.25662600000000002</c:v>
                </c:pt>
                <c:pt idx="39306">
                  <c:v>0.25359999999999999</c:v>
                </c:pt>
                <c:pt idx="39307">
                  <c:v>0.25052400000000002</c:v>
                </c:pt>
                <c:pt idx="39308">
                  <c:v>0.24757999999999999</c:v>
                </c:pt>
                <c:pt idx="39309">
                  <c:v>0.24434400000000001</c:v>
                </c:pt>
                <c:pt idx="39310">
                  <c:v>0.24129700000000001</c:v>
                </c:pt>
                <c:pt idx="39311">
                  <c:v>0.237927</c:v>
                </c:pt>
                <c:pt idx="39312">
                  <c:v>0.23466600000000001</c:v>
                </c:pt>
                <c:pt idx="39313">
                  <c:v>0.23152300000000001</c:v>
                </c:pt>
                <c:pt idx="39314">
                  <c:v>0.22797500000000001</c:v>
                </c:pt>
                <c:pt idx="39315">
                  <c:v>0.22490399999999999</c:v>
                </c:pt>
                <c:pt idx="39316">
                  <c:v>0.22142999999999999</c:v>
                </c:pt>
                <c:pt idx="39317">
                  <c:v>0.21814800000000001</c:v>
                </c:pt>
                <c:pt idx="39318">
                  <c:v>0.214703</c:v>
                </c:pt>
                <c:pt idx="39319">
                  <c:v>0.211338</c:v>
                </c:pt>
                <c:pt idx="39320">
                  <c:v>0.20807500000000001</c:v>
                </c:pt>
                <c:pt idx="39321">
                  <c:v>0.20447299999999999</c:v>
                </c:pt>
                <c:pt idx="39322">
                  <c:v>0.201098</c:v>
                </c:pt>
                <c:pt idx="39323">
                  <c:v>0.197548</c:v>
                </c:pt>
                <c:pt idx="39324">
                  <c:v>0.19409199999999999</c:v>
                </c:pt>
                <c:pt idx="39325">
                  <c:v>0.190548</c:v>
                </c:pt>
                <c:pt idx="39326">
                  <c:v>0.187116</c:v>
                </c:pt>
                <c:pt idx="39327">
                  <c:v>0.183646</c:v>
                </c:pt>
                <c:pt idx="39328">
                  <c:v>0.180147</c:v>
                </c:pt>
                <c:pt idx="39329">
                  <c:v>0.17657200000000001</c:v>
                </c:pt>
                <c:pt idx="39330">
                  <c:v>0.17297499999999999</c:v>
                </c:pt>
                <c:pt idx="39331">
                  <c:v>0.16943800000000001</c:v>
                </c:pt>
                <c:pt idx="39332">
                  <c:v>0.16581699999999999</c:v>
                </c:pt>
                <c:pt idx="39333">
                  <c:v>0.16228999999999999</c:v>
                </c:pt>
                <c:pt idx="39334">
                  <c:v>0.15876299999999999</c:v>
                </c:pt>
                <c:pt idx="39335">
                  <c:v>0.15514</c:v>
                </c:pt>
                <c:pt idx="39336">
                  <c:v>0.15168899999999999</c:v>
                </c:pt>
                <c:pt idx="39337">
                  <c:v>0.14795900000000001</c:v>
                </c:pt>
                <c:pt idx="39338">
                  <c:v>0.14465</c:v>
                </c:pt>
                <c:pt idx="39339">
                  <c:v>0.14113600000000001</c:v>
                </c:pt>
                <c:pt idx="39340">
                  <c:v>0.13754</c:v>
                </c:pt>
                <c:pt idx="39341">
                  <c:v>0.134074</c:v>
                </c:pt>
                <c:pt idx="39342">
                  <c:v>0.13048199999999999</c:v>
                </c:pt>
                <c:pt idx="39343">
                  <c:v>0.12698999999999999</c:v>
                </c:pt>
                <c:pt idx="39344">
                  <c:v>0.12339899999999999</c:v>
                </c:pt>
                <c:pt idx="39345">
                  <c:v>0.11985999999999999</c:v>
                </c:pt>
                <c:pt idx="39346">
                  <c:v>0.116144</c:v>
                </c:pt>
                <c:pt idx="39347">
                  <c:v>0.112613</c:v>
                </c:pt>
                <c:pt idx="39348">
                  <c:v>0.109067</c:v>
                </c:pt>
                <c:pt idx="39349">
                  <c:v>0.105536</c:v>
                </c:pt>
                <c:pt idx="39350">
                  <c:v>0.10213800000000001</c:v>
                </c:pt>
                <c:pt idx="39351">
                  <c:v>9.8497000000000001E-2</c:v>
                </c:pt>
                <c:pt idx="39352">
                  <c:v>9.5051099999999999E-2</c:v>
                </c:pt>
                <c:pt idx="39353">
                  <c:v>9.1732300000000003E-2</c:v>
                </c:pt>
                <c:pt idx="39354">
                  <c:v>8.8187600000000005E-2</c:v>
                </c:pt>
                <c:pt idx="39355">
                  <c:v>8.5051199999999993E-2</c:v>
                </c:pt>
                <c:pt idx="39356">
                  <c:v>8.1538299999999994E-2</c:v>
                </c:pt>
                <c:pt idx="39357">
                  <c:v>7.8104099999999996E-2</c:v>
                </c:pt>
                <c:pt idx="39358">
                  <c:v>7.4880299999999997E-2</c:v>
                </c:pt>
                <c:pt idx="39359">
                  <c:v>7.1481000000000003E-2</c:v>
                </c:pt>
                <c:pt idx="39360">
                  <c:v>6.8294900000000006E-2</c:v>
                </c:pt>
                <c:pt idx="39361">
                  <c:v>6.5021800000000005E-2</c:v>
                </c:pt>
                <c:pt idx="39362">
                  <c:v>6.1740900000000001E-2</c:v>
                </c:pt>
                <c:pt idx="39363">
                  <c:v>5.8486000000000003E-2</c:v>
                </c:pt>
                <c:pt idx="39364">
                  <c:v>5.5389500000000001E-2</c:v>
                </c:pt>
                <c:pt idx="39365">
                  <c:v>5.2238699999999999E-2</c:v>
                </c:pt>
                <c:pt idx="39366">
                  <c:v>4.9080899999999997E-2</c:v>
                </c:pt>
                <c:pt idx="39367">
                  <c:v>4.58982E-2</c:v>
                </c:pt>
                <c:pt idx="39368">
                  <c:v>4.2788800000000002E-2</c:v>
                </c:pt>
                <c:pt idx="39369">
                  <c:v>3.9650499999999998E-2</c:v>
                </c:pt>
                <c:pt idx="39370">
                  <c:v>3.6429499999999997E-2</c:v>
                </c:pt>
                <c:pt idx="39371">
                  <c:v>3.3513099999999997E-2</c:v>
                </c:pt>
                <c:pt idx="39372">
                  <c:v>3.0452400000000001E-2</c:v>
                </c:pt>
                <c:pt idx="39373">
                  <c:v>2.7511299999999999E-2</c:v>
                </c:pt>
                <c:pt idx="39374">
                  <c:v>2.4400100000000001E-2</c:v>
                </c:pt>
                <c:pt idx="39375">
                  <c:v>2.1528800000000001E-2</c:v>
                </c:pt>
                <c:pt idx="39376">
                  <c:v>1.8781699999999998E-2</c:v>
                </c:pt>
                <c:pt idx="39377">
                  <c:v>1.5787099999999998E-2</c:v>
                </c:pt>
                <c:pt idx="39378">
                  <c:v>1.30752E-2</c:v>
                </c:pt>
                <c:pt idx="39379">
                  <c:v>1.00667E-2</c:v>
                </c:pt>
                <c:pt idx="39380">
                  <c:v>7.4711700000000001E-3</c:v>
                </c:pt>
                <c:pt idx="39381">
                  <c:v>4.7088499999999997E-3</c:v>
                </c:pt>
                <c:pt idx="39382">
                  <c:v>2.0394200000000001E-3</c:v>
                </c:pt>
                <c:pt idx="39383">
                  <c:v>-6.7098799999999997E-4</c:v>
                </c:pt>
                <c:pt idx="39384">
                  <c:v>-3.49095E-3</c:v>
                </c:pt>
                <c:pt idx="39385">
                  <c:v>-6.1499199999999997E-3</c:v>
                </c:pt>
                <c:pt idx="39386">
                  <c:v>-8.6762300000000001E-3</c:v>
                </c:pt>
                <c:pt idx="39387">
                  <c:v>-1.14412E-2</c:v>
                </c:pt>
                <c:pt idx="39388">
                  <c:v>-1.39869E-2</c:v>
                </c:pt>
                <c:pt idx="39389">
                  <c:v>-1.6558400000000001E-2</c:v>
                </c:pt>
                <c:pt idx="39390">
                  <c:v>-1.9253599999999999E-2</c:v>
                </c:pt>
                <c:pt idx="39391">
                  <c:v>-2.1605900000000001E-2</c:v>
                </c:pt>
                <c:pt idx="39392">
                  <c:v>-2.41801E-2</c:v>
                </c:pt>
                <c:pt idx="39393">
                  <c:v>-2.6590099999999998E-2</c:v>
                </c:pt>
                <c:pt idx="39394">
                  <c:v>-2.90253E-2</c:v>
                </c:pt>
                <c:pt idx="39395">
                  <c:v>-3.1509700000000002E-2</c:v>
                </c:pt>
                <c:pt idx="39396">
                  <c:v>-3.3737299999999998E-2</c:v>
                </c:pt>
                <c:pt idx="39397">
                  <c:v>-3.6193299999999998E-2</c:v>
                </c:pt>
                <c:pt idx="39398">
                  <c:v>-3.8395899999999997E-2</c:v>
                </c:pt>
                <c:pt idx="39399">
                  <c:v>-4.0749800000000003E-2</c:v>
                </c:pt>
                <c:pt idx="39400">
                  <c:v>-4.3265499999999998E-2</c:v>
                </c:pt>
                <c:pt idx="39401">
                  <c:v>-4.5298999999999999E-2</c:v>
                </c:pt>
                <c:pt idx="39402">
                  <c:v>-4.7555399999999998E-2</c:v>
                </c:pt>
                <c:pt idx="39403">
                  <c:v>-4.9961199999999997E-2</c:v>
                </c:pt>
                <c:pt idx="39404">
                  <c:v>-5.1940800000000002E-2</c:v>
                </c:pt>
                <c:pt idx="39405">
                  <c:v>-5.4357599999999999E-2</c:v>
                </c:pt>
                <c:pt idx="39406">
                  <c:v>-5.6407199999999998E-2</c:v>
                </c:pt>
                <c:pt idx="39407">
                  <c:v>-5.8715900000000001E-2</c:v>
                </c:pt>
                <c:pt idx="39408">
                  <c:v>-6.0777999999999999E-2</c:v>
                </c:pt>
                <c:pt idx="39409">
                  <c:v>-6.2870700000000002E-2</c:v>
                </c:pt>
                <c:pt idx="39410">
                  <c:v>-6.5220600000000004E-2</c:v>
                </c:pt>
                <c:pt idx="39411">
                  <c:v>-6.7396399999999995E-2</c:v>
                </c:pt>
                <c:pt idx="39412">
                  <c:v>-6.9705000000000003E-2</c:v>
                </c:pt>
                <c:pt idx="39413">
                  <c:v>-7.1865100000000001E-2</c:v>
                </c:pt>
                <c:pt idx="39414">
                  <c:v>-7.4121599999999996E-2</c:v>
                </c:pt>
                <c:pt idx="39415">
                  <c:v>-7.6189099999999996E-2</c:v>
                </c:pt>
                <c:pt idx="39416">
                  <c:v>-7.8295100000000006E-2</c:v>
                </c:pt>
                <c:pt idx="39417">
                  <c:v>-8.0692100000000003E-2</c:v>
                </c:pt>
                <c:pt idx="39418">
                  <c:v>-8.2767900000000005E-2</c:v>
                </c:pt>
                <c:pt idx="39419">
                  <c:v>-8.4754899999999994E-2</c:v>
                </c:pt>
                <c:pt idx="39420">
                  <c:v>-8.6760400000000001E-2</c:v>
                </c:pt>
                <c:pt idx="39421">
                  <c:v>-8.8870099999999994E-2</c:v>
                </c:pt>
                <c:pt idx="39422">
                  <c:v>-9.0848700000000004E-2</c:v>
                </c:pt>
                <c:pt idx="39423">
                  <c:v>-9.3089699999999997E-2</c:v>
                </c:pt>
                <c:pt idx="39424">
                  <c:v>-9.5091899999999993E-2</c:v>
                </c:pt>
                <c:pt idx="39425">
                  <c:v>-9.7102999999999995E-2</c:v>
                </c:pt>
                <c:pt idx="39426">
                  <c:v>-9.9177500000000002E-2</c:v>
                </c:pt>
                <c:pt idx="39427">
                  <c:v>-0.101144</c:v>
                </c:pt>
                <c:pt idx="39428">
                  <c:v>-0.10355200000000001</c:v>
                </c:pt>
                <c:pt idx="39429">
                  <c:v>-0.105404</c:v>
                </c:pt>
                <c:pt idx="39430">
                  <c:v>-0.10755099999999999</c:v>
                </c:pt>
                <c:pt idx="39431">
                  <c:v>-0.10962</c:v>
                </c:pt>
                <c:pt idx="39432">
                  <c:v>-0.111624</c:v>
                </c:pt>
                <c:pt idx="39433">
                  <c:v>-0.11387899999999999</c:v>
                </c:pt>
                <c:pt idx="39434">
                  <c:v>-0.11591700000000001</c:v>
                </c:pt>
                <c:pt idx="39435">
                  <c:v>-0.118036</c:v>
                </c:pt>
                <c:pt idx="39436">
                  <c:v>-0.12006</c:v>
                </c:pt>
                <c:pt idx="39437">
                  <c:v>-0.12218999999999999</c:v>
                </c:pt>
                <c:pt idx="39438">
                  <c:v>-0.124135</c:v>
                </c:pt>
                <c:pt idx="39439">
                  <c:v>-0.12635299999999999</c:v>
                </c:pt>
                <c:pt idx="39440">
                  <c:v>-0.12861700000000001</c:v>
                </c:pt>
                <c:pt idx="39441">
                  <c:v>-0.130547</c:v>
                </c:pt>
                <c:pt idx="39442">
                  <c:v>-0.13259499999999999</c:v>
                </c:pt>
                <c:pt idx="39443">
                  <c:v>-0.134524</c:v>
                </c:pt>
                <c:pt idx="39444">
                  <c:v>-0.136654</c:v>
                </c:pt>
                <c:pt idx="39445">
                  <c:v>-0.138881</c:v>
                </c:pt>
                <c:pt idx="39446">
                  <c:v>-0.14068</c:v>
                </c:pt>
                <c:pt idx="39447">
                  <c:v>-0.142954</c:v>
                </c:pt>
                <c:pt idx="39448">
                  <c:v>-0.14471500000000001</c:v>
                </c:pt>
                <c:pt idx="39449">
                  <c:v>-0.14693700000000001</c:v>
                </c:pt>
                <c:pt idx="39450">
                  <c:v>-0.14902899999999999</c:v>
                </c:pt>
                <c:pt idx="39451">
                  <c:v>-0.15115500000000001</c:v>
                </c:pt>
                <c:pt idx="39452">
                  <c:v>-0.153171</c:v>
                </c:pt>
                <c:pt idx="39453">
                  <c:v>-0.15523700000000001</c:v>
                </c:pt>
                <c:pt idx="39454">
                  <c:v>-0.157329</c:v>
                </c:pt>
                <c:pt idx="39455">
                  <c:v>-0.15931500000000001</c:v>
                </c:pt>
                <c:pt idx="39456">
                  <c:v>-0.161467</c:v>
                </c:pt>
                <c:pt idx="39457">
                  <c:v>-0.163325</c:v>
                </c:pt>
                <c:pt idx="39458">
                  <c:v>-0.16531999999999999</c:v>
                </c:pt>
                <c:pt idx="39459">
                  <c:v>-0.16721800000000001</c:v>
                </c:pt>
                <c:pt idx="39460">
                  <c:v>-0.16924700000000001</c:v>
                </c:pt>
                <c:pt idx="39461">
                  <c:v>-0.17125799999999999</c:v>
                </c:pt>
                <c:pt idx="39462">
                  <c:v>-0.173122</c:v>
                </c:pt>
                <c:pt idx="39463">
                  <c:v>-0.175236</c:v>
                </c:pt>
                <c:pt idx="39464">
                  <c:v>-0.17688100000000001</c:v>
                </c:pt>
                <c:pt idx="39465">
                  <c:v>-0.17893899999999999</c:v>
                </c:pt>
                <c:pt idx="39466">
                  <c:v>-0.18071599999999999</c:v>
                </c:pt>
                <c:pt idx="39467">
                  <c:v>-0.18276800000000001</c:v>
                </c:pt>
                <c:pt idx="39468">
                  <c:v>-0.18467500000000001</c:v>
                </c:pt>
                <c:pt idx="39469">
                  <c:v>-0.18637899999999999</c:v>
                </c:pt>
                <c:pt idx="39470">
                  <c:v>-0.188468</c:v>
                </c:pt>
                <c:pt idx="39471">
                  <c:v>-0.190243</c:v>
                </c:pt>
                <c:pt idx="39472">
                  <c:v>-0.192053</c:v>
                </c:pt>
                <c:pt idx="39473">
                  <c:v>-0.19386600000000001</c:v>
                </c:pt>
                <c:pt idx="39474">
                  <c:v>-0.19569</c:v>
                </c:pt>
                <c:pt idx="39475">
                  <c:v>-0.197405</c:v>
                </c:pt>
                <c:pt idx="39476">
                  <c:v>-0.19902800000000001</c:v>
                </c:pt>
                <c:pt idx="39477">
                  <c:v>-0.20063300000000001</c:v>
                </c:pt>
                <c:pt idx="39478">
                  <c:v>-0.202372</c:v>
                </c:pt>
                <c:pt idx="39479">
                  <c:v>-0.20408699999999999</c:v>
                </c:pt>
                <c:pt idx="39480">
                  <c:v>-0.20555899999999999</c:v>
                </c:pt>
                <c:pt idx="39481">
                  <c:v>-0.20711299999999999</c:v>
                </c:pt>
                <c:pt idx="39482">
                  <c:v>-0.208567</c:v>
                </c:pt>
                <c:pt idx="39483">
                  <c:v>-0.21001500000000001</c:v>
                </c:pt>
                <c:pt idx="39484">
                  <c:v>-0.21182300000000001</c:v>
                </c:pt>
                <c:pt idx="39485">
                  <c:v>-0.213118</c:v>
                </c:pt>
                <c:pt idx="39486">
                  <c:v>-0.214592</c:v>
                </c:pt>
                <c:pt idx="39487">
                  <c:v>-0.21604599999999999</c:v>
                </c:pt>
                <c:pt idx="39488">
                  <c:v>-0.217441</c:v>
                </c:pt>
                <c:pt idx="39489">
                  <c:v>-0.218976</c:v>
                </c:pt>
                <c:pt idx="39490">
                  <c:v>-0.22019900000000001</c:v>
                </c:pt>
                <c:pt idx="39491">
                  <c:v>-0.221609</c:v>
                </c:pt>
                <c:pt idx="39492">
                  <c:v>-0.22283</c:v>
                </c:pt>
                <c:pt idx="39493">
                  <c:v>-0.22415599999999999</c:v>
                </c:pt>
                <c:pt idx="39494">
                  <c:v>-0.22544</c:v>
                </c:pt>
                <c:pt idx="39495">
                  <c:v>-0.22665199999999999</c:v>
                </c:pt>
                <c:pt idx="39496">
                  <c:v>-0.227963</c:v>
                </c:pt>
                <c:pt idx="39497">
                  <c:v>-0.228876</c:v>
                </c:pt>
                <c:pt idx="39498">
                  <c:v>-0.230158</c:v>
                </c:pt>
                <c:pt idx="39499">
                  <c:v>-0.23095199999999999</c:v>
                </c:pt>
                <c:pt idx="39500">
                  <c:v>-0.23230300000000001</c:v>
                </c:pt>
                <c:pt idx="39501">
                  <c:v>-0.23321500000000001</c:v>
                </c:pt>
                <c:pt idx="39502">
                  <c:v>-0.23411799999999999</c:v>
                </c:pt>
                <c:pt idx="39503">
                  <c:v>-0.235066</c:v>
                </c:pt>
                <c:pt idx="39504">
                  <c:v>-0.23589299999999999</c:v>
                </c:pt>
                <c:pt idx="39505">
                  <c:v>-0.23672099999999999</c:v>
                </c:pt>
                <c:pt idx="39506">
                  <c:v>-0.23753099999999999</c:v>
                </c:pt>
                <c:pt idx="39507">
                  <c:v>-0.23858399999999999</c:v>
                </c:pt>
                <c:pt idx="39508">
                  <c:v>-0.23915700000000001</c:v>
                </c:pt>
                <c:pt idx="39509">
                  <c:v>-0.23982500000000001</c:v>
                </c:pt>
                <c:pt idx="39510">
                  <c:v>-0.24056900000000001</c:v>
                </c:pt>
                <c:pt idx="39511">
                  <c:v>-0.24119499999999999</c:v>
                </c:pt>
                <c:pt idx="39512">
                  <c:v>-0.24184900000000001</c:v>
                </c:pt>
                <c:pt idx="39513">
                  <c:v>-0.24226600000000001</c:v>
                </c:pt>
                <c:pt idx="39514">
                  <c:v>-0.24274699999999999</c:v>
                </c:pt>
                <c:pt idx="39515">
                  <c:v>-0.243169</c:v>
                </c:pt>
                <c:pt idx="39516">
                  <c:v>-0.24351800000000001</c:v>
                </c:pt>
                <c:pt idx="39517">
                  <c:v>-0.244091</c:v>
                </c:pt>
                <c:pt idx="39518">
                  <c:v>-0.24435699999999999</c:v>
                </c:pt>
                <c:pt idx="39519">
                  <c:v>-0.24471799999999999</c:v>
                </c:pt>
                <c:pt idx="39520">
                  <c:v>-0.24485599999999999</c:v>
                </c:pt>
                <c:pt idx="39521">
                  <c:v>-0.245148</c:v>
                </c:pt>
                <c:pt idx="39522">
                  <c:v>-0.24535399999999999</c:v>
                </c:pt>
                <c:pt idx="39523">
                  <c:v>-0.245536</c:v>
                </c:pt>
                <c:pt idx="39524">
                  <c:v>-0.24586</c:v>
                </c:pt>
                <c:pt idx="39525">
                  <c:v>-0.24567900000000001</c:v>
                </c:pt>
                <c:pt idx="39526">
                  <c:v>-0.24592800000000001</c:v>
                </c:pt>
                <c:pt idx="39527">
                  <c:v>-0.24580099999999999</c:v>
                </c:pt>
                <c:pt idx="39528">
                  <c:v>-0.24573300000000001</c:v>
                </c:pt>
                <c:pt idx="39529">
                  <c:v>-0.24586</c:v>
                </c:pt>
                <c:pt idx="39530">
                  <c:v>-0.24576799999999999</c:v>
                </c:pt>
                <c:pt idx="39531">
                  <c:v>-0.24565000000000001</c:v>
                </c:pt>
                <c:pt idx="39532">
                  <c:v>-0.245395</c:v>
                </c:pt>
                <c:pt idx="39533">
                  <c:v>-0.245257</c:v>
                </c:pt>
                <c:pt idx="39534">
                  <c:v>-0.24527099999999999</c:v>
                </c:pt>
                <c:pt idx="39535">
                  <c:v>-0.24490400000000001</c:v>
                </c:pt>
                <c:pt idx="39536">
                  <c:v>-0.24462600000000001</c:v>
                </c:pt>
                <c:pt idx="39537">
                  <c:v>-0.24432799999999999</c:v>
                </c:pt>
                <c:pt idx="39538">
                  <c:v>-0.24384900000000001</c:v>
                </c:pt>
                <c:pt idx="39539">
                  <c:v>-0.24369499999999999</c:v>
                </c:pt>
                <c:pt idx="39540">
                  <c:v>-0.243252</c:v>
                </c:pt>
                <c:pt idx="39541">
                  <c:v>-0.24266399999999999</c:v>
                </c:pt>
                <c:pt idx="39542">
                  <c:v>-0.242203</c:v>
                </c:pt>
                <c:pt idx="39543">
                  <c:v>-0.241623</c:v>
                </c:pt>
                <c:pt idx="39544">
                  <c:v>-0.240985</c:v>
                </c:pt>
                <c:pt idx="39545">
                  <c:v>-0.24052899999999999</c:v>
                </c:pt>
                <c:pt idx="39546">
                  <c:v>-0.239869</c:v>
                </c:pt>
                <c:pt idx="39547">
                  <c:v>-0.23916499999999999</c:v>
                </c:pt>
                <c:pt idx="39548">
                  <c:v>-0.23846899999999999</c:v>
                </c:pt>
                <c:pt idx="39549">
                  <c:v>-0.23791399999999999</c:v>
                </c:pt>
                <c:pt idx="39550">
                  <c:v>-0.23714499999999999</c:v>
                </c:pt>
                <c:pt idx="39551">
                  <c:v>-0.23652599999999999</c:v>
                </c:pt>
                <c:pt idx="39552">
                  <c:v>-0.235876</c:v>
                </c:pt>
                <c:pt idx="39553">
                  <c:v>-0.235149</c:v>
                </c:pt>
                <c:pt idx="39554">
                  <c:v>-0.23439599999999999</c:v>
                </c:pt>
                <c:pt idx="39555">
                  <c:v>-0.23357800000000001</c:v>
                </c:pt>
                <c:pt idx="39556">
                  <c:v>-0.23275799999999999</c:v>
                </c:pt>
                <c:pt idx="39557">
                  <c:v>-0.232047</c:v>
                </c:pt>
                <c:pt idx="39558">
                  <c:v>-0.23114799999999999</c:v>
                </c:pt>
                <c:pt idx="39559">
                  <c:v>-0.23028599999999999</c:v>
                </c:pt>
                <c:pt idx="39560">
                  <c:v>-0.229351</c:v>
                </c:pt>
                <c:pt idx="39561">
                  <c:v>-0.22866</c:v>
                </c:pt>
                <c:pt idx="39562">
                  <c:v>-0.22765299999999999</c:v>
                </c:pt>
                <c:pt idx="39563">
                  <c:v>-0.22695199999999999</c:v>
                </c:pt>
                <c:pt idx="39564">
                  <c:v>-0.225744</c:v>
                </c:pt>
                <c:pt idx="39565">
                  <c:v>-0.224999</c:v>
                </c:pt>
                <c:pt idx="39566">
                  <c:v>-0.223998</c:v>
                </c:pt>
                <c:pt idx="39567">
                  <c:v>-0.223111</c:v>
                </c:pt>
                <c:pt idx="39568">
                  <c:v>-0.222223</c:v>
                </c:pt>
                <c:pt idx="39569">
                  <c:v>-0.22110299999999999</c:v>
                </c:pt>
                <c:pt idx="39570">
                  <c:v>-0.22029699999999999</c:v>
                </c:pt>
                <c:pt idx="39571">
                  <c:v>-0.21906600000000001</c:v>
                </c:pt>
                <c:pt idx="39572">
                  <c:v>-0.21826799999999999</c:v>
                </c:pt>
                <c:pt idx="39573">
                  <c:v>-0.217332</c:v>
                </c:pt>
                <c:pt idx="39574">
                  <c:v>-0.21642900000000001</c:v>
                </c:pt>
                <c:pt idx="39575">
                  <c:v>-0.21541099999999999</c:v>
                </c:pt>
                <c:pt idx="39576">
                  <c:v>-0.214418</c:v>
                </c:pt>
                <c:pt idx="39577">
                  <c:v>-0.21345600000000001</c:v>
                </c:pt>
                <c:pt idx="39578">
                  <c:v>-0.212482</c:v>
                </c:pt>
                <c:pt idx="39579">
                  <c:v>-0.211645</c:v>
                </c:pt>
                <c:pt idx="39580">
                  <c:v>-0.21063699999999999</c:v>
                </c:pt>
                <c:pt idx="39581">
                  <c:v>-0.209698</c:v>
                </c:pt>
                <c:pt idx="39582">
                  <c:v>-0.20866499999999999</c:v>
                </c:pt>
                <c:pt idx="39583">
                  <c:v>-0.207678</c:v>
                </c:pt>
                <c:pt idx="39584">
                  <c:v>-0.20702899999999999</c:v>
                </c:pt>
                <c:pt idx="39585">
                  <c:v>-0.205898</c:v>
                </c:pt>
                <c:pt idx="39586">
                  <c:v>-0.204956</c:v>
                </c:pt>
                <c:pt idx="39587">
                  <c:v>-0.20417299999999999</c:v>
                </c:pt>
                <c:pt idx="39588">
                  <c:v>-0.20311199999999999</c:v>
                </c:pt>
                <c:pt idx="39589">
                  <c:v>-0.202463</c:v>
                </c:pt>
                <c:pt idx="39590">
                  <c:v>-0.201542</c:v>
                </c:pt>
                <c:pt idx="39591">
                  <c:v>-0.200845</c:v>
                </c:pt>
                <c:pt idx="39592">
                  <c:v>-0.19983100000000001</c:v>
                </c:pt>
                <c:pt idx="39593">
                  <c:v>-0.19883999999999999</c:v>
                </c:pt>
                <c:pt idx="39594">
                  <c:v>-0.19812299999999999</c:v>
                </c:pt>
                <c:pt idx="39595">
                  <c:v>-0.19730900000000001</c:v>
                </c:pt>
                <c:pt idx="39596">
                  <c:v>-0.196352</c:v>
                </c:pt>
                <c:pt idx="39597">
                  <c:v>-0.19540199999999999</c:v>
                </c:pt>
                <c:pt idx="39598">
                  <c:v>-0.19445999999999999</c:v>
                </c:pt>
                <c:pt idx="39599">
                  <c:v>-0.19370699999999999</c:v>
                </c:pt>
                <c:pt idx="39600">
                  <c:v>-0.19281499999999999</c:v>
                </c:pt>
                <c:pt idx="39601">
                  <c:v>-0.19209699999999999</c:v>
                </c:pt>
                <c:pt idx="39602">
                  <c:v>-0.191189</c:v>
                </c:pt>
                <c:pt idx="39603">
                  <c:v>-0.19028999999999999</c:v>
                </c:pt>
                <c:pt idx="39604">
                  <c:v>-0.18936600000000001</c:v>
                </c:pt>
                <c:pt idx="39605">
                  <c:v>-0.188941</c:v>
                </c:pt>
                <c:pt idx="39606">
                  <c:v>-0.18793399999999999</c:v>
                </c:pt>
                <c:pt idx="39607">
                  <c:v>-0.18732099999999999</c:v>
                </c:pt>
                <c:pt idx="39608">
                  <c:v>-0.18651899999999999</c:v>
                </c:pt>
                <c:pt idx="39609">
                  <c:v>-0.18576699999999999</c:v>
                </c:pt>
                <c:pt idx="39610">
                  <c:v>-0.185116</c:v>
                </c:pt>
                <c:pt idx="39611">
                  <c:v>-0.18431700000000001</c:v>
                </c:pt>
                <c:pt idx="39612">
                  <c:v>-0.18390999999999999</c:v>
                </c:pt>
                <c:pt idx="39613">
                  <c:v>-0.183029</c:v>
                </c:pt>
                <c:pt idx="39614">
                  <c:v>-0.18232100000000001</c:v>
                </c:pt>
                <c:pt idx="39615">
                  <c:v>-0.181809</c:v>
                </c:pt>
                <c:pt idx="39616">
                  <c:v>-0.180954</c:v>
                </c:pt>
                <c:pt idx="39617">
                  <c:v>-0.180454</c:v>
                </c:pt>
                <c:pt idx="39618">
                  <c:v>-0.17979200000000001</c:v>
                </c:pt>
                <c:pt idx="39619">
                  <c:v>-0.17913200000000001</c:v>
                </c:pt>
                <c:pt idx="39620">
                  <c:v>-0.17819399999999999</c:v>
                </c:pt>
                <c:pt idx="39621">
                  <c:v>-0.17774499999999999</c:v>
                </c:pt>
                <c:pt idx="39622">
                  <c:v>-0.177147</c:v>
                </c:pt>
                <c:pt idx="39623">
                  <c:v>-0.17654300000000001</c:v>
                </c:pt>
                <c:pt idx="39624">
                  <c:v>-0.17602100000000001</c:v>
                </c:pt>
                <c:pt idx="39625">
                  <c:v>-0.17519599999999999</c:v>
                </c:pt>
                <c:pt idx="39626">
                  <c:v>-0.174598</c:v>
                </c:pt>
                <c:pt idx="39627">
                  <c:v>-0.174098</c:v>
                </c:pt>
                <c:pt idx="39628">
                  <c:v>-0.17349999999999999</c:v>
                </c:pt>
                <c:pt idx="39629">
                  <c:v>-0.172904</c:v>
                </c:pt>
                <c:pt idx="39630">
                  <c:v>-0.172316</c:v>
                </c:pt>
                <c:pt idx="39631">
                  <c:v>-0.17150599999999999</c:v>
                </c:pt>
                <c:pt idx="39632">
                  <c:v>-0.17096700000000001</c:v>
                </c:pt>
                <c:pt idx="39633">
                  <c:v>-0.170432</c:v>
                </c:pt>
                <c:pt idx="39634">
                  <c:v>-0.169873</c:v>
                </c:pt>
                <c:pt idx="39635">
                  <c:v>-0.16919500000000001</c:v>
                </c:pt>
                <c:pt idx="39636">
                  <c:v>-0.168435</c:v>
                </c:pt>
                <c:pt idx="39637">
                  <c:v>-0.16786999999999999</c:v>
                </c:pt>
                <c:pt idx="39638">
                  <c:v>-0.16724700000000001</c:v>
                </c:pt>
                <c:pt idx="39639">
                  <c:v>-0.16660800000000001</c:v>
                </c:pt>
                <c:pt idx="39640">
                  <c:v>-0.16605600000000001</c:v>
                </c:pt>
                <c:pt idx="39641">
                  <c:v>-0.16522400000000001</c:v>
                </c:pt>
                <c:pt idx="39642">
                  <c:v>-0.16469600000000001</c:v>
                </c:pt>
                <c:pt idx="39643">
                  <c:v>-0.16392699999999999</c:v>
                </c:pt>
                <c:pt idx="39644">
                  <c:v>-0.163351</c:v>
                </c:pt>
                <c:pt idx="39645">
                  <c:v>-0.16267699999999999</c:v>
                </c:pt>
                <c:pt idx="39646">
                  <c:v>-0.16212099999999999</c:v>
                </c:pt>
                <c:pt idx="39647">
                  <c:v>-0.16123899999999999</c:v>
                </c:pt>
                <c:pt idx="39648">
                  <c:v>-0.16062100000000001</c:v>
                </c:pt>
                <c:pt idx="39649">
                  <c:v>-0.15997500000000001</c:v>
                </c:pt>
                <c:pt idx="39650">
                  <c:v>-0.1593</c:v>
                </c:pt>
                <c:pt idx="39651">
                  <c:v>-0.15856100000000001</c:v>
                </c:pt>
                <c:pt idx="39652">
                  <c:v>-0.15764400000000001</c:v>
                </c:pt>
                <c:pt idx="39653">
                  <c:v>-0.15687100000000001</c:v>
                </c:pt>
                <c:pt idx="39654">
                  <c:v>-0.156032</c:v>
                </c:pt>
                <c:pt idx="39655">
                  <c:v>-0.15526200000000001</c:v>
                </c:pt>
                <c:pt idx="39656">
                  <c:v>-0.15441199999999999</c:v>
                </c:pt>
                <c:pt idx="39657">
                  <c:v>-0.15354799999999999</c:v>
                </c:pt>
                <c:pt idx="39658">
                  <c:v>-0.15271699999999999</c:v>
                </c:pt>
                <c:pt idx="39659">
                  <c:v>-0.15171799999999999</c:v>
                </c:pt>
                <c:pt idx="39660">
                  <c:v>-0.15092800000000001</c:v>
                </c:pt>
                <c:pt idx="39661">
                  <c:v>-0.15007300000000001</c:v>
                </c:pt>
                <c:pt idx="39662">
                  <c:v>-0.14907000000000001</c:v>
                </c:pt>
                <c:pt idx="39663">
                  <c:v>-0.14801700000000001</c:v>
                </c:pt>
                <c:pt idx="39664">
                  <c:v>-0.147037</c:v>
                </c:pt>
                <c:pt idx="39665">
                  <c:v>-0.14622099999999999</c:v>
                </c:pt>
                <c:pt idx="39666">
                  <c:v>-0.145126</c:v>
                </c:pt>
                <c:pt idx="39667">
                  <c:v>-0.14410700000000001</c:v>
                </c:pt>
                <c:pt idx="39668">
                  <c:v>-0.14299100000000001</c:v>
                </c:pt>
                <c:pt idx="39669">
                  <c:v>-0.14192299999999999</c:v>
                </c:pt>
                <c:pt idx="39670">
                  <c:v>-0.14078099999999999</c:v>
                </c:pt>
                <c:pt idx="39671">
                  <c:v>-0.139489</c:v>
                </c:pt>
                <c:pt idx="39672">
                  <c:v>-0.138515</c:v>
                </c:pt>
                <c:pt idx="39673">
                  <c:v>-0.137243</c:v>
                </c:pt>
                <c:pt idx="39674">
                  <c:v>-0.135904</c:v>
                </c:pt>
                <c:pt idx="39675">
                  <c:v>-0.13467000000000001</c:v>
                </c:pt>
                <c:pt idx="39676">
                  <c:v>-0.13336700000000001</c:v>
                </c:pt>
                <c:pt idx="39677">
                  <c:v>-0.13211400000000001</c:v>
                </c:pt>
                <c:pt idx="39678">
                  <c:v>-0.13061500000000001</c:v>
                </c:pt>
                <c:pt idx="39679">
                  <c:v>-0.12953999999999999</c:v>
                </c:pt>
                <c:pt idx="39680">
                  <c:v>-0.12803800000000001</c:v>
                </c:pt>
                <c:pt idx="39681">
                  <c:v>-0.12656800000000001</c:v>
                </c:pt>
                <c:pt idx="39682">
                  <c:v>-0.125307</c:v>
                </c:pt>
                <c:pt idx="39683">
                  <c:v>-0.123861</c:v>
                </c:pt>
                <c:pt idx="39684">
                  <c:v>-0.122488</c:v>
                </c:pt>
                <c:pt idx="39685">
                  <c:v>-0.12085700000000001</c:v>
                </c:pt>
                <c:pt idx="39686">
                  <c:v>-0.119411</c:v>
                </c:pt>
                <c:pt idx="39687">
                  <c:v>-0.117785</c:v>
                </c:pt>
                <c:pt idx="39688">
                  <c:v>-0.116339</c:v>
                </c:pt>
                <c:pt idx="39689">
                  <c:v>-0.114729</c:v>
                </c:pt>
                <c:pt idx="39690">
                  <c:v>-0.11304599999999999</c:v>
                </c:pt>
                <c:pt idx="39691">
                  <c:v>-0.111527</c:v>
                </c:pt>
                <c:pt idx="39692">
                  <c:v>-0.109695</c:v>
                </c:pt>
                <c:pt idx="39693">
                  <c:v>-0.10810500000000001</c:v>
                </c:pt>
                <c:pt idx="39694">
                  <c:v>-0.106474</c:v>
                </c:pt>
                <c:pt idx="39695">
                  <c:v>-0.10494100000000001</c:v>
                </c:pt>
                <c:pt idx="39696">
                  <c:v>-0.103177</c:v>
                </c:pt>
                <c:pt idx="39697">
                  <c:v>-0.101364</c:v>
                </c:pt>
                <c:pt idx="39698">
                  <c:v>-9.9732500000000002E-2</c:v>
                </c:pt>
                <c:pt idx="39699">
                  <c:v>-9.7963700000000001E-2</c:v>
                </c:pt>
                <c:pt idx="39700">
                  <c:v>-9.6354200000000001E-2</c:v>
                </c:pt>
                <c:pt idx="39701">
                  <c:v>-9.4542600000000004E-2</c:v>
                </c:pt>
                <c:pt idx="39702">
                  <c:v>-9.2916499999999999E-2</c:v>
                </c:pt>
                <c:pt idx="39703">
                  <c:v>-9.1036400000000003E-2</c:v>
                </c:pt>
                <c:pt idx="39704">
                  <c:v>-8.9246599999999995E-2</c:v>
                </c:pt>
                <c:pt idx="39705">
                  <c:v>-8.7682899999999994E-2</c:v>
                </c:pt>
                <c:pt idx="39706">
                  <c:v>-8.5734900000000003E-2</c:v>
                </c:pt>
                <c:pt idx="39707">
                  <c:v>-8.4016199999999999E-2</c:v>
                </c:pt>
                <c:pt idx="39708">
                  <c:v>-8.2054699999999994E-2</c:v>
                </c:pt>
                <c:pt idx="39709">
                  <c:v>-8.0250699999999994E-2</c:v>
                </c:pt>
                <c:pt idx="39710">
                  <c:v>-7.85497E-2</c:v>
                </c:pt>
                <c:pt idx="39711">
                  <c:v>-7.6671199999999995E-2</c:v>
                </c:pt>
                <c:pt idx="39712">
                  <c:v>-7.4870400000000004E-2</c:v>
                </c:pt>
                <c:pt idx="39713">
                  <c:v>-7.2996400000000003E-2</c:v>
                </c:pt>
                <c:pt idx="39714">
                  <c:v>-7.1037000000000003E-2</c:v>
                </c:pt>
                <c:pt idx="39715">
                  <c:v>-6.9211300000000003E-2</c:v>
                </c:pt>
                <c:pt idx="39716">
                  <c:v>-6.7683400000000005E-2</c:v>
                </c:pt>
                <c:pt idx="39717">
                  <c:v>-6.5643099999999996E-2</c:v>
                </c:pt>
                <c:pt idx="39718">
                  <c:v>-6.3781500000000005E-2</c:v>
                </c:pt>
                <c:pt idx="39719">
                  <c:v>-6.19836E-2</c:v>
                </c:pt>
                <c:pt idx="39720">
                  <c:v>-6.0088200000000001E-2</c:v>
                </c:pt>
                <c:pt idx="39721">
                  <c:v>-5.84282E-2</c:v>
                </c:pt>
                <c:pt idx="39722">
                  <c:v>-5.6530700000000003E-2</c:v>
                </c:pt>
                <c:pt idx="39723">
                  <c:v>-5.4870500000000003E-2</c:v>
                </c:pt>
                <c:pt idx="39724">
                  <c:v>-5.3032900000000001E-2</c:v>
                </c:pt>
                <c:pt idx="39725">
                  <c:v>-5.1329399999999997E-2</c:v>
                </c:pt>
                <c:pt idx="39726">
                  <c:v>-4.9641699999999997E-2</c:v>
                </c:pt>
                <c:pt idx="39727">
                  <c:v>-4.79575E-2</c:v>
                </c:pt>
                <c:pt idx="39728">
                  <c:v>-4.62592E-2</c:v>
                </c:pt>
                <c:pt idx="39729">
                  <c:v>-4.4592399999999997E-2</c:v>
                </c:pt>
                <c:pt idx="39730">
                  <c:v>-4.2950200000000001E-2</c:v>
                </c:pt>
                <c:pt idx="39731">
                  <c:v>-4.1218200000000003E-2</c:v>
                </c:pt>
                <c:pt idx="39732">
                  <c:v>-3.9791300000000002E-2</c:v>
                </c:pt>
                <c:pt idx="39733">
                  <c:v>-3.8169399999999999E-2</c:v>
                </c:pt>
                <c:pt idx="39734">
                  <c:v>-3.6379700000000001E-2</c:v>
                </c:pt>
                <c:pt idx="39735">
                  <c:v>-3.48995E-2</c:v>
                </c:pt>
                <c:pt idx="39736">
                  <c:v>-3.3211999999999998E-2</c:v>
                </c:pt>
                <c:pt idx="39737">
                  <c:v>-3.1827399999999999E-2</c:v>
                </c:pt>
                <c:pt idx="39738">
                  <c:v>-3.01704E-2</c:v>
                </c:pt>
                <c:pt idx="39739">
                  <c:v>-2.8522100000000002E-2</c:v>
                </c:pt>
                <c:pt idx="39740">
                  <c:v>-2.7127999999999999E-2</c:v>
                </c:pt>
                <c:pt idx="39741">
                  <c:v>-2.5485500000000001E-2</c:v>
                </c:pt>
                <c:pt idx="39742">
                  <c:v>-2.4120599999999999E-2</c:v>
                </c:pt>
                <c:pt idx="39743">
                  <c:v>-2.2769299999999999E-2</c:v>
                </c:pt>
                <c:pt idx="39744">
                  <c:v>-2.1495199999999999E-2</c:v>
                </c:pt>
                <c:pt idx="39745">
                  <c:v>-1.99872E-2</c:v>
                </c:pt>
                <c:pt idx="39746">
                  <c:v>-1.88392E-2</c:v>
                </c:pt>
                <c:pt idx="39747">
                  <c:v>-1.75319E-2</c:v>
                </c:pt>
                <c:pt idx="39748">
                  <c:v>-1.6380200000000001E-2</c:v>
                </c:pt>
                <c:pt idx="39749">
                  <c:v>-1.5139400000000001E-2</c:v>
                </c:pt>
                <c:pt idx="39750">
                  <c:v>-1.40118E-2</c:v>
                </c:pt>
                <c:pt idx="39751">
                  <c:v>-1.2885600000000001E-2</c:v>
                </c:pt>
                <c:pt idx="39752">
                  <c:v>-1.1778200000000001E-2</c:v>
                </c:pt>
                <c:pt idx="39753">
                  <c:v>-1.0744699999999999E-2</c:v>
                </c:pt>
                <c:pt idx="39754">
                  <c:v>-9.5890400000000001E-3</c:v>
                </c:pt>
                <c:pt idx="39755">
                  <c:v>-8.5987200000000007E-3</c:v>
                </c:pt>
                <c:pt idx="39756">
                  <c:v>-7.58305E-3</c:v>
                </c:pt>
                <c:pt idx="39757">
                  <c:v>-6.6079800000000003E-3</c:v>
                </c:pt>
                <c:pt idx="39758">
                  <c:v>-5.6568299999999998E-3</c:v>
                </c:pt>
                <c:pt idx="39759">
                  <c:v>-4.7049300000000004E-3</c:v>
                </c:pt>
                <c:pt idx="39760">
                  <c:v>-3.9925500000000001E-3</c:v>
                </c:pt>
                <c:pt idx="39761">
                  <c:v>-3.0180200000000002E-3</c:v>
                </c:pt>
                <c:pt idx="39762">
                  <c:v>-2.20601E-3</c:v>
                </c:pt>
                <c:pt idx="39763">
                  <c:v>-1.6483800000000001E-3</c:v>
                </c:pt>
                <c:pt idx="39764">
                  <c:v>-6.3983699999999998E-4</c:v>
                </c:pt>
                <c:pt idx="39765">
                  <c:v>-2.2711500000000001E-4</c:v>
                </c:pt>
                <c:pt idx="39766">
                  <c:v>6.4400299999999998E-4</c:v>
                </c:pt>
                <c:pt idx="39767">
                  <c:v>1.0652700000000001E-3</c:v>
                </c:pt>
                <c:pt idx="39768">
                  <c:v>1.74814E-3</c:v>
                </c:pt>
                <c:pt idx="39769">
                  <c:v>2.3380100000000002E-3</c:v>
                </c:pt>
                <c:pt idx="39770">
                  <c:v>2.7904200000000001E-3</c:v>
                </c:pt>
                <c:pt idx="39771">
                  <c:v>3.1642300000000001E-3</c:v>
                </c:pt>
                <c:pt idx="39772">
                  <c:v>3.6079699999999998E-3</c:v>
                </c:pt>
                <c:pt idx="39773">
                  <c:v>3.9575900000000004E-3</c:v>
                </c:pt>
                <c:pt idx="39774">
                  <c:v>4.2688600000000002E-3</c:v>
                </c:pt>
                <c:pt idx="39775">
                  <c:v>4.7981899999999999E-3</c:v>
                </c:pt>
                <c:pt idx="39776">
                  <c:v>4.6831299999999998E-3</c:v>
                </c:pt>
                <c:pt idx="39777">
                  <c:v>5.0480999999999998E-3</c:v>
                </c:pt>
                <c:pt idx="39778">
                  <c:v>5.3397000000000002E-3</c:v>
                </c:pt>
                <c:pt idx="39779">
                  <c:v>5.4113099999999999E-3</c:v>
                </c:pt>
                <c:pt idx="39780">
                  <c:v>5.6763899999999999E-3</c:v>
                </c:pt>
                <c:pt idx="39781">
                  <c:v>5.6162900000000003E-3</c:v>
                </c:pt>
                <c:pt idx="39782">
                  <c:v>5.7193499999999998E-3</c:v>
                </c:pt>
                <c:pt idx="39783">
                  <c:v>5.7043099999999998E-3</c:v>
                </c:pt>
                <c:pt idx="39784">
                  <c:v>5.7009000000000001E-3</c:v>
                </c:pt>
                <c:pt idx="39785">
                  <c:v>5.6928999999999999E-3</c:v>
                </c:pt>
                <c:pt idx="39786">
                  <c:v>5.67973E-3</c:v>
                </c:pt>
                <c:pt idx="39787">
                  <c:v>5.5581900000000002E-3</c:v>
                </c:pt>
                <c:pt idx="39788">
                  <c:v>5.4757299999999998E-3</c:v>
                </c:pt>
                <c:pt idx="39789">
                  <c:v>5.4657000000000004E-3</c:v>
                </c:pt>
                <c:pt idx="39790">
                  <c:v>5.0984799999999999E-3</c:v>
                </c:pt>
                <c:pt idx="39791">
                  <c:v>5.3847599999999997E-3</c:v>
                </c:pt>
                <c:pt idx="39792">
                  <c:v>5.0013200000000001E-3</c:v>
                </c:pt>
                <c:pt idx="39793">
                  <c:v>4.7532900000000003E-3</c:v>
                </c:pt>
                <c:pt idx="39794">
                  <c:v>4.7728199999999997E-3</c:v>
                </c:pt>
                <c:pt idx="39795">
                  <c:v>4.4195299999999996E-3</c:v>
                </c:pt>
                <c:pt idx="39796">
                  <c:v>4.2603199999999997E-3</c:v>
                </c:pt>
                <c:pt idx="39797">
                  <c:v>3.9991899999999997E-3</c:v>
                </c:pt>
                <c:pt idx="39798">
                  <c:v>3.6388000000000002E-3</c:v>
                </c:pt>
                <c:pt idx="39799">
                  <c:v>3.5351599999999999E-3</c:v>
                </c:pt>
                <c:pt idx="39800">
                  <c:v>2.8501099999999999E-3</c:v>
                </c:pt>
                <c:pt idx="39801">
                  <c:v>2.62006E-3</c:v>
                </c:pt>
                <c:pt idx="39802">
                  <c:v>2.24237E-3</c:v>
                </c:pt>
                <c:pt idx="39803">
                  <c:v>1.7655399999999999E-3</c:v>
                </c:pt>
                <c:pt idx="39804">
                  <c:v>1.21013E-3</c:v>
                </c:pt>
                <c:pt idx="39805">
                  <c:v>7.8175300000000005E-4</c:v>
                </c:pt>
                <c:pt idx="39806">
                  <c:v>3.1588900000000002E-4</c:v>
                </c:pt>
                <c:pt idx="39807" formatCode="0.00E+00">
                  <c:v>-5.3811899999999999E-5</c:v>
                </c:pt>
                <c:pt idx="39808">
                  <c:v>-4.09174E-4</c:v>
                </c:pt>
                <c:pt idx="39809">
                  <c:v>-8.0340800000000003E-4</c:v>
                </c:pt>
                <c:pt idx="39810">
                  <c:v>-1.3398500000000001E-3</c:v>
                </c:pt>
                <c:pt idx="39811">
                  <c:v>-1.75778E-3</c:v>
                </c:pt>
                <c:pt idx="39812">
                  <c:v>-2.02433E-3</c:v>
                </c:pt>
                <c:pt idx="39813">
                  <c:v>-2.3679500000000002E-3</c:v>
                </c:pt>
                <c:pt idx="39814">
                  <c:v>-2.9306900000000001E-3</c:v>
                </c:pt>
                <c:pt idx="39815">
                  <c:v>-3.2707700000000001E-3</c:v>
                </c:pt>
                <c:pt idx="39816">
                  <c:v>-3.8330899999999999E-3</c:v>
                </c:pt>
                <c:pt idx="39817">
                  <c:v>-4.1207600000000002E-3</c:v>
                </c:pt>
                <c:pt idx="39818">
                  <c:v>-4.6305599999999997E-3</c:v>
                </c:pt>
                <c:pt idx="39819">
                  <c:v>-4.79336E-3</c:v>
                </c:pt>
                <c:pt idx="39820">
                  <c:v>-5.4509399999999996E-3</c:v>
                </c:pt>
                <c:pt idx="39821">
                  <c:v>-5.9589100000000004E-3</c:v>
                </c:pt>
                <c:pt idx="39822">
                  <c:v>-6.3688299999999998E-3</c:v>
                </c:pt>
                <c:pt idx="39823">
                  <c:v>-6.8334700000000003E-3</c:v>
                </c:pt>
                <c:pt idx="39824">
                  <c:v>-7.2866099999999998E-3</c:v>
                </c:pt>
                <c:pt idx="39825">
                  <c:v>-7.8164900000000006E-3</c:v>
                </c:pt>
                <c:pt idx="39826">
                  <c:v>-8.3835000000000003E-3</c:v>
                </c:pt>
                <c:pt idx="39827">
                  <c:v>-8.8512199999999999E-3</c:v>
                </c:pt>
                <c:pt idx="39828">
                  <c:v>-9.3784200000000002E-3</c:v>
                </c:pt>
                <c:pt idx="39829">
                  <c:v>-9.7056099999999999E-3</c:v>
                </c:pt>
                <c:pt idx="39830">
                  <c:v>-1.0136900000000001E-2</c:v>
                </c:pt>
                <c:pt idx="39831">
                  <c:v>-1.03555E-2</c:v>
                </c:pt>
                <c:pt idx="39832">
                  <c:v>-1.0928800000000001E-2</c:v>
                </c:pt>
                <c:pt idx="39833">
                  <c:v>-1.11512E-2</c:v>
                </c:pt>
                <c:pt idx="39834">
                  <c:v>-1.1522299999999999E-2</c:v>
                </c:pt>
                <c:pt idx="39835">
                  <c:v>-1.1568800000000001E-2</c:v>
                </c:pt>
                <c:pt idx="39836">
                  <c:v>-1.2118200000000001E-2</c:v>
                </c:pt>
                <c:pt idx="39837">
                  <c:v>-1.23613E-2</c:v>
                </c:pt>
                <c:pt idx="39838">
                  <c:v>-1.2502900000000001E-2</c:v>
                </c:pt>
                <c:pt idx="39839">
                  <c:v>-1.27051E-2</c:v>
                </c:pt>
                <c:pt idx="39840">
                  <c:v>-1.30067E-2</c:v>
                </c:pt>
                <c:pt idx="39841">
                  <c:v>-1.3291799999999999E-2</c:v>
                </c:pt>
                <c:pt idx="39842">
                  <c:v>-1.3482900000000001E-2</c:v>
                </c:pt>
                <c:pt idx="39843">
                  <c:v>-1.3787199999999999E-2</c:v>
                </c:pt>
                <c:pt idx="39844">
                  <c:v>-1.4106199999999999E-2</c:v>
                </c:pt>
                <c:pt idx="39845">
                  <c:v>-1.41294E-2</c:v>
                </c:pt>
                <c:pt idx="39846">
                  <c:v>-1.45951E-2</c:v>
                </c:pt>
                <c:pt idx="39847">
                  <c:v>-1.4696499999999999E-2</c:v>
                </c:pt>
                <c:pt idx="39848">
                  <c:v>-1.5058800000000001E-2</c:v>
                </c:pt>
                <c:pt idx="39849">
                  <c:v>-1.52873E-2</c:v>
                </c:pt>
                <c:pt idx="39850">
                  <c:v>-1.54059E-2</c:v>
                </c:pt>
                <c:pt idx="39851">
                  <c:v>-1.54384E-2</c:v>
                </c:pt>
                <c:pt idx="39852">
                  <c:v>-1.55052E-2</c:v>
                </c:pt>
                <c:pt idx="39853">
                  <c:v>-1.57716E-2</c:v>
                </c:pt>
                <c:pt idx="39854">
                  <c:v>-1.58604E-2</c:v>
                </c:pt>
                <c:pt idx="39855">
                  <c:v>-1.5753300000000001E-2</c:v>
                </c:pt>
                <c:pt idx="39856">
                  <c:v>-1.5891700000000002E-2</c:v>
                </c:pt>
                <c:pt idx="39857">
                  <c:v>-1.59136E-2</c:v>
                </c:pt>
                <c:pt idx="39858">
                  <c:v>-1.5971699999999998E-2</c:v>
                </c:pt>
                <c:pt idx="39859">
                  <c:v>-1.5937300000000001E-2</c:v>
                </c:pt>
                <c:pt idx="39860">
                  <c:v>-1.6017400000000001E-2</c:v>
                </c:pt>
                <c:pt idx="39861">
                  <c:v>-1.5828800000000001E-2</c:v>
                </c:pt>
                <c:pt idx="39862">
                  <c:v>-1.5963000000000001E-2</c:v>
                </c:pt>
                <c:pt idx="39863">
                  <c:v>-1.58552E-2</c:v>
                </c:pt>
                <c:pt idx="39864">
                  <c:v>-1.6027300000000001E-2</c:v>
                </c:pt>
                <c:pt idx="39865">
                  <c:v>-1.6111400000000001E-2</c:v>
                </c:pt>
                <c:pt idx="39866">
                  <c:v>-1.59043E-2</c:v>
                </c:pt>
                <c:pt idx="39867">
                  <c:v>-1.6127300000000001E-2</c:v>
                </c:pt>
                <c:pt idx="39868">
                  <c:v>-1.6047599999999999E-2</c:v>
                </c:pt>
                <c:pt idx="39869">
                  <c:v>-1.60327E-2</c:v>
                </c:pt>
                <c:pt idx="39870">
                  <c:v>-1.6002099999999998E-2</c:v>
                </c:pt>
                <c:pt idx="39871">
                  <c:v>-1.5746400000000001E-2</c:v>
                </c:pt>
                <c:pt idx="39872">
                  <c:v>-1.5846300000000001E-2</c:v>
                </c:pt>
                <c:pt idx="39873">
                  <c:v>-1.5575500000000001E-2</c:v>
                </c:pt>
                <c:pt idx="39874">
                  <c:v>-1.54485E-2</c:v>
                </c:pt>
                <c:pt idx="39875">
                  <c:v>-1.5073899999999999E-2</c:v>
                </c:pt>
                <c:pt idx="39876">
                  <c:v>-1.5102600000000001E-2</c:v>
                </c:pt>
                <c:pt idx="39877">
                  <c:v>-1.46394E-2</c:v>
                </c:pt>
                <c:pt idx="39878">
                  <c:v>-1.46266E-2</c:v>
                </c:pt>
                <c:pt idx="39879">
                  <c:v>-1.4451500000000001E-2</c:v>
                </c:pt>
                <c:pt idx="39880">
                  <c:v>-1.4153600000000001E-2</c:v>
                </c:pt>
                <c:pt idx="39881">
                  <c:v>-1.40722E-2</c:v>
                </c:pt>
                <c:pt idx="39882">
                  <c:v>-1.3749000000000001E-2</c:v>
                </c:pt>
                <c:pt idx="39883">
                  <c:v>-1.3662000000000001E-2</c:v>
                </c:pt>
                <c:pt idx="39884">
                  <c:v>-1.35496E-2</c:v>
                </c:pt>
                <c:pt idx="39885">
                  <c:v>-1.3251199999999999E-2</c:v>
                </c:pt>
                <c:pt idx="39886">
                  <c:v>-1.32649E-2</c:v>
                </c:pt>
                <c:pt idx="39887">
                  <c:v>-1.29751E-2</c:v>
                </c:pt>
                <c:pt idx="39888">
                  <c:v>-1.29934E-2</c:v>
                </c:pt>
                <c:pt idx="39889">
                  <c:v>-1.26429E-2</c:v>
                </c:pt>
                <c:pt idx="39890">
                  <c:v>-1.2488000000000001E-2</c:v>
                </c:pt>
                <c:pt idx="39891">
                  <c:v>-1.2404500000000001E-2</c:v>
                </c:pt>
                <c:pt idx="39892">
                  <c:v>-1.2130200000000001E-2</c:v>
                </c:pt>
                <c:pt idx="39893">
                  <c:v>-1.20363E-2</c:v>
                </c:pt>
                <c:pt idx="39894">
                  <c:v>-1.17567E-2</c:v>
                </c:pt>
                <c:pt idx="39895">
                  <c:v>-1.17286E-2</c:v>
                </c:pt>
                <c:pt idx="39896">
                  <c:v>-1.1389399999999999E-2</c:v>
                </c:pt>
                <c:pt idx="39897">
                  <c:v>-1.1294500000000001E-2</c:v>
                </c:pt>
                <c:pt idx="39898">
                  <c:v>-1.1041E-2</c:v>
                </c:pt>
                <c:pt idx="39899">
                  <c:v>-1.08989E-2</c:v>
                </c:pt>
                <c:pt idx="39900">
                  <c:v>-1.0514600000000001E-2</c:v>
                </c:pt>
                <c:pt idx="39901">
                  <c:v>-1.03985E-2</c:v>
                </c:pt>
                <c:pt idx="39902">
                  <c:v>-1.01969E-2</c:v>
                </c:pt>
                <c:pt idx="39903">
                  <c:v>-1.0019699999999999E-2</c:v>
                </c:pt>
                <c:pt idx="39904">
                  <c:v>-9.9102600000000006E-3</c:v>
                </c:pt>
                <c:pt idx="39905">
                  <c:v>-9.7079200000000001E-3</c:v>
                </c:pt>
                <c:pt idx="39906">
                  <c:v>-9.6386100000000006E-3</c:v>
                </c:pt>
                <c:pt idx="39907">
                  <c:v>-9.6890299999999995E-3</c:v>
                </c:pt>
                <c:pt idx="39908">
                  <c:v>-9.6135700000000001E-3</c:v>
                </c:pt>
                <c:pt idx="39909">
                  <c:v>-9.5749700000000004E-3</c:v>
                </c:pt>
                <c:pt idx="39910">
                  <c:v>-9.5376499999999999E-3</c:v>
                </c:pt>
                <c:pt idx="39911">
                  <c:v>-9.3994300000000003E-3</c:v>
                </c:pt>
                <c:pt idx="39912">
                  <c:v>-9.3218299999999997E-3</c:v>
                </c:pt>
                <c:pt idx="39913">
                  <c:v>-9.2752400000000006E-3</c:v>
                </c:pt>
                <c:pt idx="39914">
                  <c:v>-9.2471299999999992E-3</c:v>
                </c:pt>
                <c:pt idx="39915">
                  <c:v>-9.1546000000000006E-3</c:v>
                </c:pt>
                <c:pt idx="39916">
                  <c:v>-8.9698399999999998E-3</c:v>
                </c:pt>
                <c:pt idx="39917">
                  <c:v>-8.9308400000000007E-3</c:v>
                </c:pt>
                <c:pt idx="39918">
                  <c:v>-8.8107099999999994E-3</c:v>
                </c:pt>
                <c:pt idx="39919">
                  <c:v>-8.7500300000000007E-3</c:v>
                </c:pt>
                <c:pt idx="39920">
                  <c:v>-8.7389200000000007E-3</c:v>
                </c:pt>
                <c:pt idx="39921">
                  <c:v>-8.7279499999999999E-3</c:v>
                </c:pt>
                <c:pt idx="39922">
                  <c:v>-8.5200599999999994E-3</c:v>
                </c:pt>
                <c:pt idx="39923">
                  <c:v>-8.5362500000000004E-3</c:v>
                </c:pt>
                <c:pt idx="39924">
                  <c:v>-8.56028E-3</c:v>
                </c:pt>
                <c:pt idx="39925">
                  <c:v>-8.6045900000000005E-3</c:v>
                </c:pt>
                <c:pt idx="39926">
                  <c:v>-8.6717300000000008E-3</c:v>
                </c:pt>
                <c:pt idx="39927">
                  <c:v>-8.7581199999999994E-3</c:v>
                </c:pt>
                <c:pt idx="39928">
                  <c:v>-8.8281200000000001E-3</c:v>
                </c:pt>
                <c:pt idx="39929">
                  <c:v>-8.8739400000000003E-3</c:v>
                </c:pt>
                <c:pt idx="39930">
                  <c:v>-8.9883199999999993E-3</c:v>
                </c:pt>
                <c:pt idx="39931">
                  <c:v>-9.1764099999999994E-3</c:v>
                </c:pt>
                <c:pt idx="39932">
                  <c:v>-9.5750799999999997E-3</c:v>
                </c:pt>
                <c:pt idx="39933">
                  <c:v>-9.4599200000000001E-3</c:v>
                </c:pt>
                <c:pt idx="39934">
                  <c:v>-9.6681400000000004E-3</c:v>
                </c:pt>
                <c:pt idx="39935">
                  <c:v>-9.7820000000000008E-3</c:v>
                </c:pt>
                <c:pt idx="39936">
                  <c:v>-1.00064E-2</c:v>
                </c:pt>
                <c:pt idx="39937">
                  <c:v>-1.03131E-2</c:v>
                </c:pt>
                <c:pt idx="39938">
                  <c:v>-1.03012E-2</c:v>
                </c:pt>
                <c:pt idx="39939">
                  <c:v>-1.05168E-2</c:v>
                </c:pt>
                <c:pt idx="39940">
                  <c:v>-1.0412299999999999E-2</c:v>
                </c:pt>
                <c:pt idx="39941">
                  <c:v>-1.06865E-2</c:v>
                </c:pt>
                <c:pt idx="39942">
                  <c:v>-1.07882E-2</c:v>
                </c:pt>
                <c:pt idx="39943">
                  <c:v>-1.10615E-2</c:v>
                </c:pt>
                <c:pt idx="39944">
                  <c:v>-1.1059899999999999E-2</c:v>
                </c:pt>
                <c:pt idx="39945">
                  <c:v>-1.13312E-2</c:v>
                </c:pt>
                <c:pt idx="39946">
                  <c:v>-1.15709E-2</c:v>
                </c:pt>
                <c:pt idx="39947">
                  <c:v>-1.18263E-2</c:v>
                </c:pt>
                <c:pt idx="39948">
                  <c:v>-1.2363000000000001E-2</c:v>
                </c:pt>
                <c:pt idx="39949">
                  <c:v>-1.24163E-2</c:v>
                </c:pt>
                <c:pt idx="39950">
                  <c:v>-1.28933E-2</c:v>
                </c:pt>
                <c:pt idx="39951">
                  <c:v>-1.30546E-2</c:v>
                </c:pt>
                <c:pt idx="39952">
                  <c:v>-1.3453100000000001E-2</c:v>
                </c:pt>
                <c:pt idx="39953">
                  <c:v>-1.39037E-2</c:v>
                </c:pt>
                <c:pt idx="39954">
                  <c:v>-1.4131299999999999E-2</c:v>
                </c:pt>
                <c:pt idx="39955">
                  <c:v>-1.44677E-2</c:v>
                </c:pt>
                <c:pt idx="39956">
                  <c:v>-1.46511E-2</c:v>
                </c:pt>
                <c:pt idx="39957">
                  <c:v>-1.50229E-2</c:v>
                </c:pt>
                <c:pt idx="39958">
                  <c:v>-1.5231099999999999E-2</c:v>
                </c:pt>
                <c:pt idx="39959">
                  <c:v>-1.5573699999999999E-2</c:v>
                </c:pt>
                <c:pt idx="39960">
                  <c:v>-1.5721800000000001E-2</c:v>
                </c:pt>
                <c:pt idx="39961">
                  <c:v>-1.5858899999999999E-2</c:v>
                </c:pt>
                <c:pt idx="39962">
                  <c:v>-1.59259E-2</c:v>
                </c:pt>
                <c:pt idx="39963">
                  <c:v>-1.6041099999999999E-2</c:v>
                </c:pt>
                <c:pt idx="39964">
                  <c:v>-1.6434500000000001E-2</c:v>
                </c:pt>
                <c:pt idx="39965">
                  <c:v>-1.6357199999999999E-2</c:v>
                </c:pt>
                <c:pt idx="39966">
                  <c:v>-1.6423299999999998E-2</c:v>
                </c:pt>
                <c:pt idx="39967">
                  <c:v>-1.6662099999999999E-2</c:v>
                </c:pt>
                <c:pt idx="39968">
                  <c:v>-1.6845099999999998E-2</c:v>
                </c:pt>
                <c:pt idx="39969">
                  <c:v>-1.6939200000000001E-2</c:v>
                </c:pt>
                <c:pt idx="39970">
                  <c:v>-1.7216499999999999E-2</c:v>
                </c:pt>
                <c:pt idx="39971">
                  <c:v>-1.73887E-2</c:v>
                </c:pt>
                <c:pt idx="39972">
                  <c:v>-1.7474699999999999E-2</c:v>
                </c:pt>
                <c:pt idx="39973">
                  <c:v>-1.7732100000000001E-2</c:v>
                </c:pt>
                <c:pt idx="39974">
                  <c:v>-1.78047E-2</c:v>
                </c:pt>
                <c:pt idx="39975">
                  <c:v>-1.8067799999999998E-2</c:v>
                </c:pt>
                <c:pt idx="39976">
                  <c:v>-1.8187200000000001E-2</c:v>
                </c:pt>
                <c:pt idx="39977">
                  <c:v>-1.8232600000000002E-2</c:v>
                </c:pt>
                <c:pt idx="39978">
                  <c:v>-1.8217899999999999E-2</c:v>
                </c:pt>
                <c:pt idx="39979">
                  <c:v>-1.8332000000000001E-2</c:v>
                </c:pt>
                <c:pt idx="39980">
                  <c:v>-1.83024E-2</c:v>
                </c:pt>
                <c:pt idx="39981">
                  <c:v>-1.8239999999999999E-2</c:v>
                </c:pt>
                <c:pt idx="39982">
                  <c:v>-1.8158400000000002E-2</c:v>
                </c:pt>
                <c:pt idx="39983">
                  <c:v>-1.8124100000000001E-2</c:v>
                </c:pt>
                <c:pt idx="39984">
                  <c:v>-1.7987699999999999E-2</c:v>
                </c:pt>
                <c:pt idx="39985">
                  <c:v>-1.7813200000000001E-2</c:v>
                </c:pt>
                <c:pt idx="39986">
                  <c:v>-1.7663700000000001E-2</c:v>
                </c:pt>
                <c:pt idx="39987">
                  <c:v>-1.7540699999999999E-2</c:v>
                </c:pt>
                <c:pt idx="39988">
                  <c:v>-1.7338699999999999E-2</c:v>
                </c:pt>
                <c:pt idx="39989">
                  <c:v>-1.72368E-2</c:v>
                </c:pt>
                <c:pt idx="39990">
                  <c:v>-1.67993E-2</c:v>
                </c:pt>
                <c:pt idx="39991">
                  <c:v>-1.6617699999999999E-2</c:v>
                </c:pt>
                <c:pt idx="39992">
                  <c:v>-1.6593E-2</c:v>
                </c:pt>
                <c:pt idx="39993">
                  <c:v>-1.62636E-2</c:v>
                </c:pt>
                <c:pt idx="39994">
                  <c:v>-1.5933099999999999E-2</c:v>
                </c:pt>
                <c:pt idx="39995">
                  <c:v>-1.54593E-2</c:v>
                </c:pt>
                <c:pt idx="39996">
                  <c:v>-1.5268500000000001E-2</c:v>
                </c:pt>
                <c:pt idx="39997">
                  <c:v>-1.49961E-2</c:v>
                </c:pt>
                <c:pt idx="39998">
                  <c:v>-1.4383E-2</c:v>
                </c:pt>
                <c:pt idx="39999">
                  <c:v>-1.4046899999999999E-2</c:v>
                </c:pt>
                <c:pt idx="40000">
                  <c:v>-1.33881E-2</c:v>
                </c:pt>
                <c:pt idx="40001">
                  <c:v>-1.2911499999999999E-2</c:v>
                </c:pt>
                <c:pt idx="40002">
                  <c:v>-1.2418999999999999E-2</c:v>
                </c:pt>
                <c:pt idx="40003">
                  <c:v>-1.18494E-2</c:v>
                </c:pt>
                <c:pt idx="40004">
                  <c:v>-1.12186E-2</c:v>
                </c:pt>
                <c:pt idx="40005">
                  <c:v>-1.06563E-2</c:v>
                </c:pt>
                <c:pt idx="40006">
                  <c:v>-9.9367199999999996E-3</c:v>
                </c:pt>
                <c:pt idx="40007">
                  <c:v>-9.5613299999999998E-3</c:v>
                </c:pt>
                <c:pt idx="40008">
                  <c:v>-8.7868400000000006E-3</c:v>
                </c:pt>
                <c:pt idx="40009">
                  <c:v>-8.1476099999999996E-3</c:v>
                </c:pt>
                <c:pt idx="40010">
                  <c:v>-7.4788900000000002E-3</c:v>
                </c:pt>
                <c:pt idx="40011">
                  <c:v>-6.8259699999999998E-3</c:v>
                </c:pt>
                <c:pt idx="40012">
                  <c:v>-6.0401300000000003E-3</c:v>
                </c:pt>
                <c:pt idx="40013">
                  <c:v>-5.5203700000000001E-3</c:v>
                </c:pt>
                <c:pt idx="40014">
                  <c:v>-4.5296399999999997E-3</c:v>
                </c:pt>
                <c:pt idx="40015">
                  <c:v>-4.1126100000000001E-3</c:v>
                </c:pt>
                <c:pt idx="40016">
                  <c:v>-3.1654600000000001E-3</c:v>
                </c:pt>
                <c:pt idx="40017">
                  <c:v>-2.4447000000000002E-3</c:v>
                </c:pt>
                <c:pt idx="40018">
                  <c:v>-1.68738E-3</c:v>
                </c:pt>
                <c:pt idx="40019">
                  <c:v>-9.58201E-4</c:v>
                </c:pt>
                <c:pt idx="40020">
                  <c:v>-1.2788200000000001E-4</c:v>
                </c:pt>
                <c:pt idx="40021">
                  <c:v>8.4214000000000001E-4</c:v>
                </c:pt>
                <c:pt idx="40022">
                  <c:v>1.5400100000000001E-3</c:v>
                </c:pt>
                <c:pt idx="40023">
                  <c:v>2.5662100000000002E-3</c:v>
                </c:pt>
                <c:pt idx="40024">
                  <c:v>3.2363100000000001E-3</c:v>
                </c:pt>
                <c:pt idx="40025">
                  <c:v>4.0695499999999999E-3</c:v>
                </c:pt>
                <c:pt idx="40026">
                  <c:v>5.1357900000000003E-3</c:v>
                </c:pt>
                <c:pt idx="40027">
                  <c:v>5.79643E-3</c:v>
                </c:pt>
                <c:pt idx="40028">
                  <c:v>6.9545600000000003E-3</c:v>
                </c:pt>
                <c:pt idx="40029">
                  <c:v>7.7065099999999997E-3</c:v>
                </c:pt>
                <c:pt idx="40030">
                  <c:v>8.7266199999999992E-3</c:v>
                </c:pt>
                <c:pt idx="40031">
                  <c:v>9.6964100000000008E-3</c:v>
                </c:pt>
                <c:pt idx="40032">
                  <c:v>1.0675E-2</c:v>
                </c:pt>
                <c:pt idx="40033">
                  <c:v>1.17413E-2</c:v>
                </c:pt>
                <c:pt idx="40034">
                  <c:v>1.2438299999999999E-2</c:v>
                </c:pt>
                <c:pt idx="40035">
                  <c:v>1.3677099999999999E-2</c:v>
                </c:pt>
                <c:pt idx="40036">
                  <c:v>1.4508999999999999E-2</c:v>
                </c:pt>
                <c:pt idx="40037">
                  <c:v>1.5583100000000001E-2</c:v>
                </c:pt>
                <c:pt idx="40038">
                  <c:v>1.6419300000000001E-2</c:v>
                </c:pt>
                <c:pt idx="40039">
                  <c:v>1.75827E-2</c:v>
                </c:pt>
                <c:pt idx="40040">
                  <c:v>1.8335299999999999E-2</c:v>
                </c:pt>
                <c:pt idx="40041">
                  <c:v>1.9388699999999998E-2</c:v>
                </c:pt>
                <c:pt idx="40042">
                  <c:v>2.0416199999999999E-2</c:v>
                </c:pt>
                <c:pt idx="40043">
                  <c:v>2.13812E-2</c:v>
                </c:pt>
                <c:pt idx="40044">
                  <c:v>2.23346E-2</c:v>
                </c:pt>
                <c:pt idx="40045">
                  <c:v>2.3416099999999999E-2</c:v>
                </c:pt>
                <c:pt idx="40046">
                  <c:v>2.4276800000000001E-2</c:v>
                </c:pt>
                <c:pt idx="40047">
                  <c:v>2.5322299999999999E-2</c:v>
                </c:pt>
                <c:pt idx="40048">
                  <c:v>2.6167099999999999E-2</c:v>
                </c:pt>
                <c:pt idx="40049">
                  <c:v>2.7428000000000001E-2</c:v>
                </c:pt>
                <c:pt idx="40050">
                  <c:v>2.8293800000000001E-2</c:v>
                </c:pt>
                <c:pt idx="40051">
                  <c:v>2.92772E-2</c:v>
                </c:pt>
                <c:pt idx="40052">
                  <c:v>3.0193999999999999E-2</c:v>
                </c:pt>
                <c:pt idx="40053">
                  <c:v>3.1378000000000003E-2</c:v>
                </c:pt>
                <c:pt idx="40054">
                  <c:v>3.21141E-2</c:v>
                </c:pt>
                <c:pt idx="40055">
                  <c:v>3.31474E-2</c:v>
                </c:pt>
                <c:pt idx="40056">
                  <c:v>3.4099499999999998E-2</c:v>
                </c:pt>
                <c:pt idx="40057">
                  <c:v>3.4878600000000003E-2</c:v>
                </c:pt>
                <c:pt idx="40058">
                  <c:v>3.5977799999999997E-2</c:v>
                </c:pt>
                <c:pt idx="40059">
                  <c:v>3.67537E-2</c:v>
                </c:pt>
                <c:pt idx="40060">
                  <c:v>3.7935099999999999E-2</c:v>
                </c:pt>
                <c:pt idx="40061">
                  <c:v>3.8722300000000001E-2</c:v>
                </c:pt>
                <c:pt idx="40062">
                  <c:v>3.9654300000000003E-2</c:v>
                </c:pt>
                <c:pt idx="40063">
                  <c:v>4.0722599999999998E-2</c:v>
                </c:pt>
                <c:pt idx="40064">
                  <c:v>4.1429300000000002E-2</c:v>
                </c:pt>
                <c:pt idx="40065">
                  <c:v>4.25723E-2</c:v>
                </c:pt>
                <c:pt idx="40066">
                  <c:v>4.3400399999999999E-2</c:v>
                </c:pt>
                <c:pt idx="40067">
                  <c:v>4.4223600000000002E-2</c:v>
                </c:pt>
                <c:pt idx="40068">
                  <c:v>4.4882999999999999E-2</c:v>
                </c:pt>
                <c:pt idx="40069">
                  <c:v>4.5972600000000002E-2</c:v>
                </c:pt>
                <c:pt idx="40070">
                  <c:v>4.6628599999999999E-2</c:v>
                </c:pt>
                <c:pt idx="40071">
                  <c:v>4.7456400000000003E-2</c:v>
                </c:pt>
                <c:pt idx="40072">
                  <c:v>4.8438099999999998E-2</c:v>
                </c:pt>
                <c:pt idx="40073">
                  <c:v>4.9243200000000001E-2</c:v>
                </c:pt>
                <c:pt idx="40074">
                  <c:v>4.9967900000000003E-2</c:v>
                </c:pt>
                <c:pt idx="40075">
                  <c:v>5.0635100000000002E-2</c:v>
                </c:pt>
                <c:pt idx="40076">
                  <c:v>5.1696499999999999E-2</c:v>
                </c:pt>
                <c:pt idx="40077">
                  <c:v>5.2408200000000002E-2</c:v>
                </c:pt>
                <c:pt idx="40078">
                  <c:v>5.3040700000000003E-2</c:v>
                </c:pt>
                <c:pt idx="40079">
                  <c:v>5.3948099999999999E-2</c:v>
                </c:pt>
                <c:pt idx="40080">
                  <c:v>5.4544099999999998E-2</c:v>
                </c:pt>
                <c:pt idx="40081">
                  <c:v>5.53745E-2</c:v>
                </c:pt>
                <c:pt idx="40082">
                  <c:v>5.6234600000000003E-2</c:v>
                </c:pt>
                <c:pt idx="40083">
                  <c:v>5.6927100000000001E-2</c:v>
                </c:pt>
                <c:pt idx="40084">
                  <c:v>5.7528299999999997E-2</c:v>
                </c:pt>
                <c:pt idx="40085">
                  <c:v>5.8262500000000002E-2</c:v>
                </c:pt>
                <c:pt idx="40086">
                  <c:v>5.8976099999999997E-2</c:v>
                </c:pt>
                <c:pt idx="40087">
                  <c:v>5.95988E-2</c:v>
                </c:pt>
                <c:pt idx="40088">
                  <c:v>6.0198599999999998E-2</c:v>
                </c:pt>
                <c:pt idx="40089">
                  <c:v>6.0544800000000003E-2</c:v>
                </c:pt>
                <c:pt idx="40090">
                  <c:v>6.1293300000000002E-2</c:v>
                </c:pt>
                <c:pt idx="40091">
                  <c:v>6.1899999999999997E-2</c:v>
                </c:pt>
                <c:pt idx="40092">
                  <c:v>6.24392E-2</c:v>
                </c:pt>
                <c:pt idx="40093">
                  <c:v>6.2926599999999999E-2</c:v>
                </c:pt>
                <c:pt idx="40094">
                  <c:v>6.3475100000000007E-2</c:v>
                </c:pt>
                <c:pt idx="40095">
                  <c:v>6.3860399999999998E-2</c:v>
                </c:pt>
                <c:pt idx="40096">
                  <c:v>6.4468300000000006E-2</c:v>
                </c:pt>
                <c:pt idx="40097">
                  <c:v>6.4965700000000001E-2</c:v>
                </c:pt>
                <c:pt idx="40098">
                  <c:v>6.56056E-2</c:v>
                </c:pt>
                <c:pt idx="40099">
                  <c:v>6.6324999999999995E-2</c:v>
                </c:pt>
                <c:pt idx="40100">
                  <c:v>6.6388299999999997E-2</c:v>
                </c:pt>
                <c:pt idx="40101">
                  <c:v>6.7155599999999996E-2</c:v>
                </c:pt>
                <c:pt idx="40102">
                  <c:v>6.7788100000000004E-2</c:v>
                </c:pt>
                <c:pt idx="40103">
                  <c:v>6.8283200000000002E-2</c:v>
                </c:pt>
                <c:pt idx="40104">
                  <c:v>6.8639000000000006E-2</c:v>
                </c:pt>
                <c:pt idx="40105">
                  <c:v>6.9131100000000001E-2</c:v>
                </c:pt>
                <c:pt idx="40106">
                  <c:v>6.9486999999999993E-2</c:v>
                </c:pt>
                <c:pt idx="40107">
                  <c:v>6.9994700000000007E-2</c:v>
                </c:pt>
                <c:pt idx="40108">
                  <c:v>7.0320900000000006E-2</c:v>
                </c:pt>
                <c:pt idx="40109">
                  <c:v>7.0851999999999998E-2</c:v>
                </c:pt>
                <c:pt idx="40110">
                  <c:v>7.1150099999999994E-2</c:v>
                </c:pt>
                <c:pt idx="40111">
                  <c:v>7.1332800000000002E-2</c:v>
                </c:pt>
                <c:pt idx="40112">
                  <c:v>7.1891099999999999E-2</c:v>
                </c:pt>
                <c:pt idx="40113">
                  <c:v>7.22883E-2</c:v>
                </c:pt>
                <c:pt idx="40114">
                  <c:v>7.2641399999999995E-2</c:v>
                </c:pt>
                <c:pt idx="40115">
                  <c:v>7.3087399999999997E-2</c:v>
                </c:pt>
                <c:pt idx="40116">
                  <c:v>7.3438000000000003E-2</c:v>
                </c:pt>
                <c:pt idx="40117">
                  <c:v>7.3712799999999995E-2</c:v>
                </c:pt>
                <c:pt idx="40118">
                  <c:v>7.4311000000000002E-2</c:v>
                </c:pt>
                <c:pt idx="40119">
                  <c:v>7.4645799999999998E-2</c:v>
                </c:pt>
                <c:pt idx="40120">
                  <c:v>7.5020199999999995E-2</c:v>
                </c:pt>
                <c:pt idx="40121">
                  <c:v>7.5451900000000002E-2</c:v>
                </c:pt>
                <c:pt idx="40122">
                  <c:v>7.5905299999999995E-2</c:v>
                </c:pt>
                <c:pt idx="40123">
                  <c:v>7.6204300000000003E-2</c:v>
                </c:pt>
                <c:pt idx="40124">
                  <c:v>7.6758099999999996E-2</c:v>
                </c:pt>
                <c:pt idx="40125">
                  <c:v>7.7137600000000001E-2</c:v>
                </c:pt>
                <c:pt idx="40126">
                  <c:v>7.7656100000000006E-2</c:v>
                </c:pt>
                <c:pt idx="40127">
                  <c:v>7.79194E-2</c:v>
                </c:pt>
                <c:pt idx="40128">
                  <c:v>7.8445299999999996E-2</c:v>
                </c:pt>
                <c:pt idx="40129">
                  <c:v>7.8987199999999994E-2</c:v>
                </c:pt>
                <c:pt idx="40130">
                  <c:v>7.9439899999999994E-2</c:v>
                </c:pt>
                <c:pt idx="40131">
                  <c:v>7.9757800000000004E-2</c:v>
                </c:pt>
                <c:pt idx="40132">
                  <c:v>8.0202599999999999E-2</c:v>
                </c:pt>
                <c:pt idx="40133">
                  <c:v>8.0653799999999998E-2</c:v>
                </c:pt>
                <c:pt idx="40134">
                  <c:v>8.1204899999999997E-2</c:v>
                </c:pt>
                <c:pt idx="40135">
                  <c:v>8.1528600000000007E-2</c:v>
                </c:pt>
                <c:pt idx="40136">
                  <c:v>8.2041600000000006E-2</c:v>
                </c:pt>
                <c:pt idx="40137">
                  <c:v>8.2557400000000003E-2</c:v>
                </c:pt>
                <c:pt idx="40138">
                  <c:v>8.3058199999999999E-2</c:v>
                </c:pt>
                <c:pt idx="40139">
                  <c:v>8.3544199999999999E-2</c:v>
                </c:pt>
                <c:pt idx="40140">
                  <c:v>8.42117E-2</c:v>
                </c:pt>
                <c:pt idx="40141">
                  <c:v>8.4669999999999995E-2</c:v>
                </c:pt>
                <c:pt idx="40142">
                  <c:v>8.5429500000000005E-2</c:v>
                </c:pt>
                <c:pt idx="40143">
                  <c:v>8.5954600000000006E-2</c:v>
                </c:pt>
                <c:pt idx="40144">
                  <c:v>8.6455900000000002E-2</c:v>
                </c:pt>
                <c:pt idx="40145">
                  <c:v>8.7104699999999993E-2</c:v>
                </c:pt>
                <c:pt idx="40146">
                  <c:v>8.77748E-2</c:v>
                </c:pt>
                <c:pt idx="40147">
                  <c:v>8.8237499999999996E-2</c:v>
                </c:pt>
                <c:pt idx="40148">
                  <c:v>8.8929800000000003E-2</c:v>
                </c:pt>
                <c:pt idx="40149">
                  <c:v>8.9569499999999996E-2</c:v>
                </c:pt>
                <c:pt idx="40150">
                  <c:v>9.0215100000000006E-2</c:v>
                </c:pt>
                <c:pt idx="40151">
                  <c:v>9.0867299999999998E-2</c:v>
                </c:pt>
                <c:pt idx="40152">
                  <c:v>9.1510499999999995E-2</c:v>
                </c:pt>
                <c:pt idx="40153">
                  <c:v>9.23572E-2</c:v>
                </c:pt>
                <c:pt idx="40154">
                  <c:v>9.2958100000000002E-2</c:v>
                </c:pt>
                <c:pt idx="40155">
                  <c:v>9.3614900000000001E-2</c:v>
                </c:pt>
                <c:pt idx="40156">
                  <c:v>9.4385899999999995E-2</c:v>
                </c:pt>
                <c:pt idx="40157">
                  <c:v>9.5098100000000005E-2</c:v>
                </c:pt>
                <c:pt idx="40158">
                  <c:v>9.5786300000000005E-2</c:v>
                </c:pt>
                <c:pt idx="40159">
                  <c:v>9.6612199999999995E-2</c:v>
                </c:pt>
                <c:pt idx="40160">
                  <c:v>9.7205E-2</c:v>
                </c:pt>
                <c:pt idx="40161">
                  <c:v>9.8197400000000004E-2</c:v>
                </c:pt>
                <c:pt idx="40162">
                  <c:v>9.8922200000000002E-2</c:v>
                </c:pt>
                <c:pt idx="40163">
                  <c:v>9.9771100000000001E-2</c:v>
                </c:pt>
                <c:pt idx="40164">
                  <c:v>0.10055600000000001</c:v>
                </c:pt>
                <c:pt idx="40165">
                  <c:v>0.101426</c:v>
                </c:pt>
                <c:pt idx="40166">
                  <c:v>0.102406</c:v>
                </c:pt>
                <c:pt idx="40167">
                  <c:v>0.10330499999999999</c:v>
                </c:pt>
                <c:pt idx="40168">
                  <c:v>0.104033</c:v>
                </c:pt>
                <c:pt idx="40169">
                  <c:v>0.10489800000000001</c:v>
                </c:pt>
                <c:pt idx="40170">
                  <c:v>0.105934</c:v>
                </c:pt>
                <c:pt idx="40171">
                  <c:v>0.10667</c:v>
                </c:pt>
                <c:pt idx="40172">
                  <c:v>0.1075</c:v>
                </c:pt>
                <c:pt idx="40173">
                  <c:v>0.10843999999999999</c:v>
                </c:pt>
                <c:pt idx="40174">
                  <c:v>0.109099</c:v>
                </c:pt>
                <c:pt idx="40175">
                  <c:v>0.11000699999999999</c:v>
                </c:pt>
                <c:pt idx="40176">
                  <c:v>0.110911</c:v>
                </c:pt>
                <c:pt idx="40177">
                  <c:v>0.111597</c:v>
                </c:pt>
                <c:pt idx="40178">
                  <c:v>0.11240799999999999</c:v>
                </c:pt>
                <c:pt idx="40179">
                  <c:v>0.11328100000000001</c:v>
                </c:pt>
                <c:pt idx="40180">
                  <c:v>0.114082</c:v>
                </c:pt>
                <c:pt idx="40181">
                  <c:v>0.115004</c:v>
                </c:pt>
                <c:pt idx="40182">
                  <c:v>0.11600100000000001</c:v>
                </c:pt>
                <c:pt idx="40183">
                  <c:v>0.116788</c:v>
                </c:pt>
                <c:pt idx="40184">
                  <c:v>0.117719</c:v>
                </c:pt>
                <c:pt idx="40185">
                  <c:v>0.11859699999999999</c:v>
                </c:pt>
                <c:pt idx="40186">
                  <c:v>0.119573</c:v>
                </c:pt>
                <c:pt idx="40187">
                  <c:v>0.120391</c:v>
                </c:pt>
                <c:pt idx="40188">
                  <c:v>0.12125900000000001</c:v>
                </c:pt>
                <c:pt idx="40189">
                  <c:v>0.122118</c:v>
                </c:pt>
                <c:pt idx="40190">
                  <c:v>0.122904</c:v>
                </c:pt>
                <c:pt idx="40191">
                  <c:v>0.12377199999999999</c:v>
                </c:pt>
                <c:pt idx="40192">
                  <c:v>0.124553</c:v>
                </c:pt>
                <c:pt idx="40193">
                  <c:v>0.125388</c:v>
                </c:pt>
                <c:pt idx="40194">
                  <c:v>0.12614800000000001</c:v>
                </c:pt>
                <c:pt idx="40195">
                  <c:v>0.126777</c:v>
                </c:pt>
                <c:pt idx="40196">
                  <c:v>0.12781500000000001</c:v>
                </c:pt>
                <c:pt idx="40197">
                  <c:v>0.12861300000000001</c:v>
                </c:pt>
                <c:pt idx="40198">
                  <c:v>0.12928100000000001</c:v>
                </c:pt>
                <c:pt idx="40199">
                  <c:v>0.13015299999999999</c:v>
                </c:pt>
                <c:pt idx="40200">
                  <c:v>0.13087799999999999</c:v>
                </c:pt>
                <c:pt idx="40201">
                  <c:v>0.13159000000000001</c:v>
                </c:pt>
                <c:pt idx="40202">
                  <c:v>0.13237699999999999</c:v>
                </c:pt>
                <c:pt idx="40203">
                  <c:v>0.13319400000000001</c:v>
                </c:pt>
                <c:pt idx="40204">
                  <c:v>0.13389400000000001</c:v>
                </c:pt>
                <c:pt idx="40205">
                  <c:v>0.134491</c:v>
                </c:pt>
                <c:pt idx="40206">
                  <c:v>0.13519700000000001</c:v>
                </c:pt>
                <c:pt idx="40207">
                  <c:v>0.13592099999999999</c:v>
                </c:pt>
                <c:pt idx="40208">
                  <c:v>0.13650699999999999</c:v>
                </c:pt>
                <c:pt idx="40209">
                  <c:v>0.137076</c:v>
                </c:pt>
                <c:pt idx="40210">
                  <c:v>0.13764599999999999</c:v>
                </c:pt>
                <c:pt idx="40211">
                  <c:v>0.13820099999999999</c:v>
                </c:pt>
                <c:pt idx="40212">
                  <c:v>0.138822</c:v>
                </c:pt>
                <c:pt idx="40213">
                  <c:v>0.13927100000000001</c:v>
                </c:pt>
                <c:pt idx="40214">
                  <c:v>0.139765</c:v>
                </c:pt>
                <c:pt idx="40215">
                  <c:v>0.14025199999999999</c:v>
                </c:pt>
                <c:pt idx="40216">
                  <c:v>0.140544</c:v>
                </c:pt>
                <c:pt idx="40217">
                  <c:v>0.141152</c:v>
                </c:pt>
                <c:pt idx="40218">
                  <c:v>0.14133999999999999</c:v>
                </c:pt>
                <c:pt idx="40219">
                  <c:v>0.14179600000000001</c:v>
                </c:pt>
                <c:pt idx="40220">
                  <c:v>0.14222899999999999</c:v>
                </c:pt>
                <c:pt idx="40221">
                  <c:v>0.142453</c:v>
                </c:pt>
                <c:pt idx="40222">
                  <c:v>0.14286299999999999</c:v>
                </c:pt>
                <c:pt idx="40223">
                  <c:v>0.14302200000000001</c:v>
                </c:pt>
                <c:pt idx="40224">
                  <c:v>0.14344399999999999</c:v>
                </c:pt>
                <c:pt idx="40225">
                  <c:v>0.14357900000000001</c:v>
                </c:pt>
                <c:pt idx="40226">
                  <c:v>0.14375299999999999</c:v>
                </c:pt>
                <c:pt idx="40227">
                  <c:v>0.143896</c:v>
                </c:pt>
                <c:pt idx="40228">
                  <c:v>0.143787</c:v>
                </c:pt>
                <c:pt idx="40229">
                  <c:v>0.143868</c:v>
                </c:pt>
                <c:pt idx="40230">
                  <c:v>0.143846</c:v>
                </c:pt>
                <c:pt idx="40231">
                  <c:v>0.14380000000000001</c:v>
                </c:pt>
                <c:pt idx="40232">
                  <c:v>0.14373900000000001</c:v>
                </c:pt>
                <c:pt idx="40233">
                  <c:v>0.143565</c:v>
                </c:pt>
                <c:pt idx="40234">
                  <c:v>0.14338699999999999</c:v>
                </c:pt>
                <c:pt idx="40235">
                  <c:v>0.14311699999999999</c:v>
                </c:pt>
                <c:pt idx="40236">
                  <c:v>0.14307800000000001</c:v>
                </c:pt>
                <c:pt idx="40237">
                  <c:v>0.14279500000000001</c:v>
                </c:pt>
                <c:pt idx="40238">
                  <c:v>0.14244799999999999</c:v>
                </c:pt>
                <c:pt idx="40239">
                  <c:v>0.142153</c:v>
                </c:pt>
                <c:pt idx="40240">
                  <c:v>0.14176800000000001</c:v>
                </c:pt>
                <c:pt idx="40241">
                  <c:v>0.14144399999999999</c:v>
                </c:pt>
                <c:pt idx="40242">
                  <c:v>0.141038</c:v>
                </c:pt>
                <c:pt idx="40243">
                  <c:v>0.140652</c:v>
                </c:pt>
                <c:pt idx="40244">
                  <c:v>0.140041</c:v>
                </c:pt>
                <c:pt idx="40245">
                  <c:v>0.13950299999999999</c:v>
                </c:pt>
                <c:pt idx="40246">
                  <c:v>0.138825</c:v>
                </c:pt>
                <c:pt idx="40247">
                  <c:v>0.138214</c:v>
                </c:pt>
                <c:pt idx="40248">
                  <c:v>0.13763900000000001</c:v>
                </c:pt>
                <c:pt idx="40249">
                  <c:v>0.13674500000000001</c:v>
                </c:pt>
                <c:pt idx="40250">
                  <c:v>0.13602900000000001</c:v>
                </c:pt>
                <c:pt idx="40251">
                  <c:v>0.135105</c:v>
                </c:pt>
                <c:pt idx="40252">
                  <c:v>0.134491</c:v>
                </c:pt>
                <c:pt idx="40253">
                  <c:v>0.133663</c:v>
                </c:pt>
                <c:pt idx="40254">
                  <c:v>0.13264699999999999</c:v>
                </c:pt>
                <c:pt idx="40255">
                  <c:v>0.13153599999999999</c:v>
                </c:pt>
                <c:pt idx="40256">
                  <c:v>0.13073199999999999</c:v>
                </c:pt>
                <c:pt idx="40257">
                  <c:v>0.12972400000000001</c:v>
                </c:pt>
                <c:pt idx="40258">
                  <c:v>0.12853400000000001</c:v>
                </c:pt>
                <c:pt idx="40259">
                  <c:v>0.127637</c:v>
                </c:pt>
                <c:pt idx="40260">
                  <c:v>0.12645600000000001</c:v>
                </c:pt>
                <c:pt idx="40261">
                  <c:v>0.12534100000000001</c:v>
                </c:pt>
                <c:pt idx="40262">
                  <c:v>0.12417300000000001</c:v>
                </c:pt>
                <c:pt idx="40263">
                  <c:v>0.123137</c:v>
                </c:pt>
                <c:pt idx="40264">
                  <c:v>0.12196</c:v>
                </c:pt>
                <c:pt idx="40265">
                  <c:v>0.12064900000000001</c:v>
                </c:pt>
                <c:pt idx="40266">
                  <c:v>0.119488</c:v>
                </c:pt>
                <c:pt idx="40267">
                  <c:v>0.11829099999999999</c:v>
                </c:pt>
                <c:pt idx="40268">
                  <c:v>0.117116</c:v>
                </c:pt>
                <c:pt idx="40269">
                  <c:v>0.11559999999999999</c:v>
                </c:pt>
                <c:pt idx="40270">
                  <c:v>0.11441</c:v>
                </c:pt>
                <c:pt idx="40271">
                  <c:v>0.11298800000000001</c:v>
                </c:pt>
                <c:pt idx="40272">
                  <c:v>0.111778</c:v>
                </c:pt>
                <c:pt idx="40273">
                  <c:v>0.11044900000000001</c:v>
                </c:pt>
                <c:pt idx="40274">
                  <c:v>0.10901</c:v>
                </c:pt>
                <c:pt idx="40275">
                  <c:v>0.107596</c:v>
                </c:pt>
                <c:pt idx="40276">
                  <c:v>0.106307</c:v>
                </c:pt>
                <c:pt idx="40277">
                  <c:v>0.104909</c:v>
                </c:pt>
                <c:pt idx="40278">
                  <c:v>0.10349</c:v>
                </c:pt>
                <c:pt idx="40279">
                  <c:v>0.102238</c:v>
                </c:pt>
                <c:pt idx="40280">
                  <c:v>0.10087500000000001</c:v>
                </c:pt>
                <c:pt idx="40281">
                  <c:v>9.9317799999999998E-2</c:v>
                </c:pt>
                <c:pt idx="40282">
                  <c:v>9.8105100000000001E-2</c:v>
                </c:pt>
                <c:pt idx="40283">
                  <c:v>9.6625000000000003E-2</c:v>
                </c:pt>
                <c:pt idx="40284">
                  <c:v>9.5227800000000001E-2</c:v>
                </c:pt>
                <c:pt idx="40285">
                  <c:v>9.3830999999999998E-2</c:v>
                </c:pt>
                <c:pt idx="40286">
                  <c:v>9.2313300000000001E-2</c:v>
                </c:pt>
                <c:pt idx="40287">
                  <c:v>9.0929599999999999E-2</c:v>
                </c:pt>
                <c:pt idx="40288">
                  <c:v>8.9571600000000001E-2</c:v>
                </c:pt>
                <c:pt idx="40289">
                  <c:v>8.8076000000000002E-2</c:v>
                </c:pt>
                <c:pt idx="40290">
                  <c:v>8.6817199999999997E-2</c:v>
                </c:pt>
                <c:pt idx="40291">
                  <c:v>8.5534600000000002E-2</c:v>
                </c:pt>
                <c:pt idx="40292">
                  <c:v>8.4237699999999999E-2</c:v>
                </c:pt>
                <c:pt idx="40293">
                  <c:v>8.2703100000000002E-2</c:v>
                </c:pt>
                <c:pt idx="40294">
                  <c:v>8.1480300000000006E-2</c:v>
                </c:pt>
                <c:pt idx="40295">
                  <c:v>8.0198000000000005E-2</c:v>
                </c:pt>
                <c:pt idx="40296">
                  <c:v>7.9131499999999994E-2</c:v>
                </c:pt>
                <c:pt idx="40297">
                  <c:v>7.7560100000000007E-2</c:v>
                </c:pt>
                <c:pt idx="40298">
                  <c:v>7.6398900000000006E-2</c:v>
                </c:pt>
                <c:pt idx="40299">
                  <c:v>7.5053700000000001E-2</c:v>
                </c:pt>
                <c:pt idx="40300">
                  <c:v>7.3944200000000002E-2</c:v>
                </c:pt>
                <c:pt idx="40301">
                  <c:v>7.2825000000000001E-2</c:v>
                </c:pt>
                <c:pt idx="40302">
                  <c:v>7.1591699999999994E-2</c:v>
                </c:pt>
                <c:pt idx="40303">
                  <c:v>7.04906E-2</c:v>
                </c:pt>
                <c:pt idx="40304">
                  <c:v>6.9283200000000003E-2</c:v>
                </c:pt>
                <c:pt idx="40305">
                  <c:v>6.8336800000000003E-2</c:v>
                </c:pt>
                <c:pt idx="40306">
                  <c:v>6.7138199999999995E-2</c:v>
                </c:pt>
                <c:pt idx="40307">
                  <c:v>6.5993899999999994E-2</c:v>
                </c:pt>
                <c:pt idx="40308">
                  <c:v>6.4868400000000007E-2</c:v>
                </c:pt>
                <c:pt idx="40309">
                  <c:v>6.3823500000000005E-2</c:v>
                </c:pt>
                <c:pt idx="40310">
                  <c:v>6.2760999999999997E-2</c:v>
                </c:pt>
                <c:pt idx="40311">
                  <c:v>6.1632100000000002E-2</c:v>
                </c:pt>
                <c:pt idx="40312">
                  <c:v>6.05307E-2</c:v>
                </c:pt>
                <c:pt idx="40313">
                  <c:v>5.9763799999999999E-2</c:v>
                </c:pt>
                <c:pt idx="40314">
                  <c:v>5.8604099999999999E-2</c:v>
                </c:pt>
                <c:pt idx="40315">
                  <c:v>5.7717699999999997E-2</c:v>
                </c:pt>
                <c:pt idx="40316">
                  <c:v>5.6800700000000003E-2</c:v>
                </c:pt>
                <c:pt idx="40317">
                  <c:v>5.6104000000000001E-2</c:v>
                </c:pt>
                <c:pt idx="40318">
                  <c:v>5.5193899999999997E-2</c:v>
                </c:pt>
                <c:pt idx="40319">
                  <c:v>5.4369199999999999E-2</c:v>
                </c:pt>
                <c:pt idx="40320">
                  <c:v>5.3759700000000001E-2</c:v>
                </c:pt>
                <c:pt idx="40321">
                  <c:v>5.2910800000000001E-2</c:v>
                </c:pt>
                <c:pt idx="40322">
                  <c:v>5.2231600000000003E-2</c:v>
                </c:pt>
                <c:pt idx="40323">
                  <c:v>5.15935E-2</c:v>
                </c:pt>
                <c:pt idx="40324">
                  <c:v>5.1019099999999998E-2</c:v>
                </c:pt>
                <c:pt idx="40325">
                  <c:v>5.0389000000000003E-2</c:v>
                </c:pt>
                <c:pt idx="40326">
                  <c:v>4.9681700000000002E-2</c:v>
                </c:pt>
                <c:pt idx="40327">
                  <c:v>4.9142900000000003E-2</c:v>
                </c:pt>
                <c:pt idx="40328">
                  <c:v>4.8709599999999999E-2</c:v>
                </c:pt>
                <c:pt idx="40329">
                  <c:v>4.8021000000000001E-2</c:v>
                </c:pt>
                <c:pt idx="40330">
                  <c:v>4.7594999999999998E-2</c:v>
                </c:pt>
                <c:pt idx="40331">
                  <c:v>4.6983499999999997E-2</c:v>
                </c:pt>
                <c:pt idx="40332">
                  <c:v>4.6605800000000003E-2</c:v>
                </c:pt>
                <c:pt idx="40333">
                  <c:v>4.6292199999999999E-2</c:v>
                </c:pt>
                <c:pt idx="40334">
                  <c:v>4.5774700000000001E-2</c:v>
                </c:pt>
                <c:pt idx="40335">
                  <c:v>4.5392700000000001E-2</c:v>
                </c:pt>
                <c:pt idx="40336">
                  <c:v>4.4969700000000001E-2</c:v>
                </c:pt>
                <c:pt idx="40337">
                  <c:v>4.4817599999999999E-2</c:v>
                </c:pt>
                <c:pt idx="40338">
                  <c:v>4.4517099999999997E-2</c:v>
                </c:pt>
                <c:pt idx="40339">
                  <c:v>4.4270700000000003E-2</c:v>
                </c:pt>
                <c:pt idx="40340">
                  <c:v>4.4047200000000002E-2</c:v>
                </c:pt>
                <c:pt idx="40341">
                  <c:v>4.39663E-2</c:v>
                </c:pt>
                <c:pt idx="40342">
                  <c:v>4.3877600000000003E-2</c:v>
                </c:pt>
                <c:pt idx="40343">
                  <c:v>4.3687700000000003E-2</c:v>
                </c:pt>
                <c:pt idx="40344">
                  <c:v>4.3760800000000002E-2</c:v>
                </c:pt>
                <c:pt idx="40345">
                  <c:v>4.3580599999999997E-2</c:v>
                </c:pt>
                <c:pt idx="40346">
                  <c:v>4.3572199999999998E-2</c:v>
                </c:pt>
                <c:pt idx="40347">
                  <c:v>4.3592100000000002E-2</c:v>
                </c:pt>
                <c:pt idx="40348">
                  <c:v>4.3355600000000001E-2</c:v>
                </c:pt>
                <c:pt idx="40349">
                  <c:v>4.3395599999999999E-2</c:v>
                </c:pt>
                <c:pt idx="40350">
                  <c:v>4.3403200000000003E-2</c:v>
                </c:pt>
                <c:pt idx="40351">
                  <c:v>4.3437299999999998E-2</c:v>
                </c:pt>
                <c:pt idx="40352">
                  <c:v>4.3440800000000002E-2</c:v>
                </c:pt>
                <c:pt idx="40353">
                  <c:v>4.3486200000000003E-2</c:v>
                </c:pt>
                <c:pt idx="40354">
                  <c:v>4.3632499999999998E-2</c:v>
                </c:pt>
                <c:pt idx="40355">
                  <c:v>4.3782000000000001E-2</c:v>
                </c:pt>
                <c:pt idx="40356">
                  <c:v>4.38529E-2</c:v>
                </c:pt>
                <c:pt idx="40357">
                  <c:v>4.4233399999999999E-2</c:v>
                </c:pt>
                <c:pt idx="40358">
                  <c:v>4.4427300000000003E-2</c:v>
                </c:pt>
                <c:pt idx="40359">
                  <c:v>4.4595200000000002E-2</c:v>
                </c:pt>
                <c:pt idx="40360">
                  <c:v>4.5048600000000001E-2</c:v>
                </c:pt>
                <c:pt idx="40361">
                  <c:v>4.5398399999999998E-2</c:v>
                </c:pt>
                <c:pt idx="40362">
                  <c:v>4.57708E-2</c:v>
                </c:pt>
                <c:pt idx="40363">
                  <c:v>4.6010700000000002E-2</c:v>
                </c:pt>
                <c:pt idx="40364">
                  <c:v>4.6428400000000002E-2</c:v>
                </c:pt>
                <c:pt idx="40365">
                  <c:v>4.6828300000000003E-2</c:v>
                </c:pt>
                <c:pt idx="40366">
                  <c:v>4.7221899999999997E-2</c:v>
                </c:pt>
                <c:pt idx="40367">
                  <c:v>4.7335299999999997E-2</c:v>
                </c:pt>
                <c:pt idx="40368">
                  <c:v>4.7777300000000002E-2</c:v>
                </c:pt>
                <c:pt idx="40369">
                  <c:v>4.8097599999999997E-2</c:v>
                </c:pt>
                <c:pt idx="40370">
                  <c:v>4.8482999999999998E-2</c:v>
                </c:pt>
                <c:pt idx="40371">
                  <c:v>4.8679800000000002E-2</c:v>
                </c:pt>
                <c:pt idx="40372">
                  <c:v>4.9074899999999998E-2</c:v>
                </c:pt>
                <c:pt idx="40373">
                  <c:v>4.9575300000000003E-2</c:v>
                </c:pt>
                <c:pt idx="40374">
                  <c:v>5.0010400000000003E-2</c:v>
                </c:pt>
                <c:pt idx="40375">
                  <c:v>5.0244999999999998E-2</c:v>
                </c:pt>
                <c:pt idx="40376">
                  <c:v>5.07086E-2</c:v>
                </c:pt>
                <c:pt idx="40377">
                  <c:v>5.1101100000000003E-2</c:v>
                </c:pt>
                <c:pt idx="40378">
                  <c:v>5.1504000000000001E-2</c:v>
                </c:pt>
                <c:pt idx="40379">
                  <c:v>5.1666799999999999E-2</c:v>
                </c:pt>
                <c:pt idx="40380">
                  <c:v>5.2362600000000002E-2</c:v>
                </c:pt>
                <c:pt idx="40381">
                  <c:v>5.2477200000000002E-2</c:v>
                </c:pt>
                <c:pt idx="40382">
                  <c:v>5.2912500000000001E-2</c:v>
                </c:pt>
                <c:pt idx="40383">
                  <c:v>5.31849E-2</c:v>
                </c:pt>
                <c:pt idx="40384">
                  <c:v>5.3654100000000003E-2</c:v>
                </c:pt>
                <c:pt idx="40385">
                  <c:v>5.3988700000000001E-2</c:v>
                </c:pt>
                <c:pt idx="40386">
                  <c:v>5.4209100000000003E-2</c:v>
                </c:pt>
                <c:pt idx="40387">
                  <c:v>5.4491900000000003E-2</c:v>
                </c:pt>
                <c:pt idx="40388">
                  <c:v>5.4843900000000001E-2</c:v>
                </c:pt>
                <c:pt idx="40389">
                  <c:v>5.51648E-2</c:v>
                </c:pt>
                <c:pt idx="40390">
                  <c:v>5.5359600000000002E-2</c:v>
                </c:pt>
                <c:pt idx="40391">
                  <c:v>5.55813E-2</c:v>
                </c:pt>
                <c:pt idx="40392">
                  <c:v>5.5783600000000003E-2</c:v>
                </c:pt>
                <c:pt idx="40393">
                  <c:v>5.5964399999999997E-2</c:v>
                </c:pt>
                <c:pt idx="40394">
                  <c:v>5.62736E-2</c:v>
                </c:pt>
                <c:pt idx="40395">
                  <c:v>5.6249899999999999E-2</c:v>
                </c:pt>
                <c:pt idx="40396">
                  <c:v>5.6444300000000003E-2</c:v>
                </c:pt>
                <c:pt idx="40397">
                  <c:v>5.6535299999999997E-2</c:v>
                </c:pt>
                <c:pt idx="40398">
                  <c:v>5.6611000000000002E-2</c:v>
                </c:pt>
                <c:pt idx="40399">
                  <c:v>5.6596300000000002E-2</c:v>
                </c:pt>
                <c:pt idx="40400">
                  <c:v>5.67152E-2</c:v>
                </c:pt>
                <c:pt idx="40401">
                  <c:v>5.6752299999999999E-2</c:v>
                </c:pt>
                <c:pt idx="40402">
                  <c:v>5.6611500000000002E-2</c:v>
                </c:pt>
                <c:pt idx="40403">
                  <c:v>5.6600900000000003E-2</c:v>
                </c:pt>
                <c:pt idx="40404">
                  <c:v>5.6391999999999998E-2</c:v>
                </c:pt>
                <c:pt idx="40405">
                  <c:v>5.63566E-2</c:v>
                </c:pt>
                <c:pt idx="40406">
                  <c:v>5.6124100000000003E-2</c:v>
                </c:pt>
                <c:pt idx="40407">
                  <c:v>5.6044700000000003E-2</c:v>
                </c:pt>
                <c:pt idx="40408">
                  <c:v>5.5507300000000002E-2</c:v>
                </c:pt>
                <c:pt idx="40409">
                  <c:v>5.5449400000000003E-2</c:v>
                </c:pt>
                <c:pt idx="40410">
                  <c:v>5.5151100000000002E-2</c:v>
                </c:pt>
                <c:pt idx="40411">
                  <c:v>5.4893299999999999E-2</c:v>
                </c:pt>
                <c:pt idx="40412">
                  <c:v>5.4619899999999999E-2</c:v>
                </c:pt>
                <c:pt idx="40413">
                  <c:v>5.41272E-2</c:v>
                </c:pt>
                <c:pt idx="40414">
                  <c:v>5.3839400000000003E-2</c:v>
                </c:pt>
                <c:pt idx="40415">
                  <c:v>5.3354100000000002E-2</c:v>
                </c:pt>
                <c:pt idx="40416">
                  <c:v>5.3063800000000001E-2</c:v>
                </c:pt>
                <c:pt idx="40417">
                  <c:v>5.27894E-2</c:v>
                </c:pt>
                <c:pt idx="40418">
                  <c:v>5.2128399999999998E-2</c:v>
                </c:pt>
                <c:pt idx="40419">
                  <c:v>5.1557800000000001E-2</c:v>
                </c:pt>
                <c:pt idx="40420">
                  <c:v>5.0948899999999998E-2</c:v>
                </c:pt>
                <c:pt idx="40421">
                  <c:v>5.0558600000000002E-2</c:v>
                </c:pt>
                <c:pt idx="40422">
                  <c:v>5.0043700000000003E-2</c:v>
                </c:pt>
                <c:pt idx="40423">
                  <c:v>4.9276599999999997E-2</c:v>
                </c:pt>
                <c:pt idx="40424">
                  <c:v>4.8631399999999998E-2</c:v>
                </c:pt>
                <c:pt idx="40425">
                  <c:v>4.7909599999999997E-2</c:v>
                </c:pt>
                <c:pt idx="40426">
                  <c:v>4.7296100000000001E-2</c:v>
                </c:pt>
                <c:pt idx="40427">
                  <c:v>4.6438699999999999E-2</c:v>
                </c:pt>
                <c:pt idx="40428">
                  <c:v>4.5766000000000001E-2</c:v>
                </c:pt>
                <c:pt idx="40429">
                  <c:v>4.4902999999999998E-2</c:v>
                </c:pt>
                <c:pt idx="40430">
                  <c:v>4.4151999999999997E-2</c:v>
                </c:pt>
                <c:pt idx="40431">
                  <c:v>4.3244400000000002E-2</c:v>
                </c:pt>
                <c:pt idx="40432">
                  <c:v>4.2335999999999999E-2</c:v>
                </c:pt>
                <c:pt idx="40433">
                  <c:v>4.1656100000000001E-2</c:v>
                </c:pt>
                <c:pt idx="40434">
                  <c:v>4.0575699999999999E-2</c:v>
                </c:pt>
                <c:pt idx="40435">
                  <c:v>3.9761600000000001E-2</c:v>
                </c:pt>
                <c:pt idx="40436">
                  <c:v>3.8655500000000002E-2</c:v>
                </c:pt>
                <c:pt idx="40437">
                  <c:v>3.7955200000000001E-2</c:v>
                </c:pt>
                <c:pt idx="40438">
                  <c:v>3.6986600000000001E-2</c:v>
                </c:pt>
                <c:pt idx="40439">
                  <c:v>3.5971099999999999E-2</c:v>
                </c:pt>
                <c:pt idx="40440">
                  <c:v>3.4971099999999998E-2</c:v>
                </c:pt>
                <c:pt idx="40441">
                  <c:v>3.4002299999999999E-2</c:v>
                </c:pt>
                <c:pt idx="40442">
                  <c:v>3.2948999999999999E-2</c:v>
                </c:pt>
                <c:pt idx="40443">
                  <c:v>3.1962400000000002E-2</c:v>
                </c:pt>
                <c:pt idx="40444">
                  <c:v>3.0968599999999999E-2</c:v>
                </c:pt>
                <c:pt idx="40445">
                  <c:v>2.9985100000000001E-2</c:v>
                </c:pt>
                <c:pt idx="40446">
                  <c:v>2.88484E-2</c:v>
                </c:pt>
                <c:pt idx="40447">
                  <c:v>2.777E-2</c:v>
                </c:pt>
                <c:pt idx="40448">
                  <c:v>2.6887600000000001E-2</c:v>
                </c:pt>
                <c:pt idx="40449">
                  <c:v>2.5996999999999999E-2</c:v>
                </c:pt>
                <c:pt idx="40450">
                  <c:v>2.4740700000000001E-2</c:v>
                </c:pt>
                <c:pt idx="40451">
                  <c:v>2.3767099999999999E-2</c:v>
                </c:pt>
                <c:pt idx="40452">
                  <c:v>2.2687200000000001E-2</c:v>
                </c:pt>
                <c:pt idx="40453">
                  <c:v>2.1760399999999999E-2</c:v>
                </c:pt>
                <c:pt idx="40454">
                  <c:v>2.0702999999999999E-2</c:v>
                </c:pt>
                <c:pt idx="40455">
                  <c:v>1.94901E-2</c:v>
                </c:pt>
                <c:pt idx="40456">
                  <c:v>1.8507200000000001E-2</c:v>
                </c:pt>
                <c:pt idx="40457">
                  <c:v>1.7312000000000001E-2</c:v>
                </c:pt>
                <c:pt idx="40458">
                  <c:v>1.6256900000000001E-2</c:v>
                </c:pt>
                <c:pt idx="40459">
                  <c:v>1.51098E-2</c:v>
                </c:pt>
                <c:pt idx="40460">
                  <c:v>1.39703E-2</c:v>
                </c:pt>
                <c:pt idx="40461">
                  <c:v>1.3025200000000001E-2</c:v>
                </c:pt>
                <c:pt idx="40462">
                  <c:v>1.17673E-2</c:v>
                </c:pt>
                <c:pt idx="40463">
                  <c:v>1.08074E-2</c:v>
                </c:pt>
                <c:pt idx="40464">
                  <c:v>9.73306E-3</c:v>
                </c:pt>
                <c:pt idx="40465">
                  <c:v>8.7948599999999998E-3</c:v>
                </c:pt>
                <c:pt idx="40466">
                  <c:v>7.6520599999999996E-3</c:v>
                </c:pt>
                <c:pt idx="40467">
                  <c:v>6.7074600000000002E-3</c:v>
                </c:pt>
                <c:pt idx="40468">
                  <c:v>5.7630900000000002E-3</c:v>
                </c:pt>
                <c:pt idx="40469">
                  <c:v>4.7129199999999998E-3</c:v>
                </c:pt>
                <c:pt idx="40470">
                  <c:v>3.5992300000000001E-3</c:v>
                </c:pt>
                <c:pt idx="40471">
                  <c:v>2.8472800000000002E-3</c:v>
                </c:pt>
                <c:pt idx="40472">
                  <c:v>1.7939099999999999E-3</c:v>
                </c:pt>
                <c:pt idx="40473">
                  <c:v>8.2934299999999996E-4</c:v>
                </c:pt>
                <c:pt idx="40474" formatCode="0.00E+00">
                  <c:v>-8.7857100000000003E-5</c:v>
                </c:pt>
                <c:pt idx="40475">
                  <c:v>-1.07744E-3</c:v>
                </c:pt>
                <c:pt idx="40476">
                  <c:v>-1.9845700000000002E-3</c:v>
                </c:pt>
                <c:pt idx="40477">
                  <c:v>-2.8188499999999999E-3</c:v>
                </c:pt>
                <c:pt idx="40478">
                  <c:v>-3.6505000000000001E-3</c:v>
                </c:pt>
                <c:pt idx="40479">
                  <c:v>-4.5731799999999996E-3</c:v>
                </c:pt>
                <c:pt idx="40480">
                  <c:v>-5.4552200000000002E-3</c:v>
                </c:pt>
                <c:pt idx="40481">
                  <c:v>-6.1462000000000001E-3</c:v>
                </c:pt>
                <c:pt idx="40482">
                  <c:v>-6.9244099999999998E-3</c:v>
                </c:pt>
                <c:pt idx="40483">
                  <c:v>-7.9524399999999999E-3</c:v>
                </c:pt>
                <c:pt idx="40484">
                  <c:v>-8.4368499999999992E-3</c:v>
                </c:pt>
                <c:pt idx="40485">
                  <c:v>-9.4291199999999992E-3</c:v>
                </c:pt>
                <c:pt idx="40486">
                  <c:v>-9.9650399999999997E-3</c:v>
                </c:pt>
                <c:pt idx="40487">
                  <c:v>-1.0744699999999999E-2</c:v>
                </c:pt>
                <c:pt idx="40488">
                  <c:v>-1.1315E-2</c:v>
                </c:pt>
                <c:pt idx="40489">
                  <c:v>-1.18896E-2</c:v>
                </c:pt>
                <c:pt idx="40490">
                  <c:v>-1.2573600000000001E-2</c:v>
                </c:pt>
                <c:pt idx="40491">
                  <c:v>-1.29578E-2</c:v>
                </c:pt>
                <c:pt idx="40492">
                  <c:v>-1.3473600000000001E-2</c:v>
                </c:pt>
                <c:pt idx="40493">
                  <c:v>-1.39413E-2</c:v>
                </c:pt>
                <c:pt idx="40494">
                  <c:v>-1.43289E-2</c:v>
                </c:pt>
                <c:pt idx="40495">
                  <c:v>-1.47019E-2</c:v>
                </c:pt>
                <c:pt idx="40496">
                  <c:v>-1.5129500000000001E-2</c:v>
                </c:pt>
                <c:pt idx="40497">
                  <c:v>-1.5673599999999999E-2</c:v>
                </c:pt>
                <c:pt idx="40498">
                  <c:v>-1.57547E-2</c:v>
                </c:pt>
                <c:pt idx="40499">
                  <c:v>-1.62506E-2</c:v>
                </c:pt>
                <c:pt idx="40500">
                  <c:v>-1.6403600000000001E-2</c:v>
                </c:pt>
                <c:pt idx="40501">
                  <c:v>-1.65294E-2</c:v>
                </c:pt>
                <c:pt idx="40502">
                  <c:v>-1.6746799999999999E-2</c:v>
                </c:pt>
                <c:pt idx="40503">
                  <c:v>-1.6947500000000001E-2</c:v>
                </c:pt>
                <c:pt idx="40504">
                  <c:v>-1.7103400000000001E-2</c:v>
                </c:pt>
                <c:pt idx="40505">
                  <c:v>-1.6857400000000002E-2</c:v>
                </c:pt>
                <c:pt idx="40506">
                  <c:v>-1.70826E-2</c:v>
                </c:pt>
                <c:pt idx="40507">
                  <c:v>-1.7124400000000001E-2</c:v>
                </c:pt>
                <c:pt idx="40508">
                  <c:v>-1.6877400000000001E-2</c:v>
                </c:pt>
                <c:pt idx="40509">
                  <c:v>-1.6841800000000001E-2</c:v>
                </c:pt>
                <c:pt idx="40510">
                  <c:v>-1.6755200000000001E-2</c:v>
                </c:pt>
                <c:pt idx="40511">
                  <c:v>-1.66333E-2</c:v>
                </c:pt>
                <c:pt idx="40512">
                  <c:v>-1.6249400000000001E-2</c:v>
                </c:pt>
                <c:pt idx="40513">
                  <c:v>-1.61987E-2</c:v>
                </c:pt>
                <c:pt idx="40514">
                  <c:v>-1.5839300000000001E-2</c:v>
                </c:pt>
                <c:pt idx="40515">
                  <c:v>-1.55616E-2</c:v>
                </c:pt>
                <c:pt idx="40516">
                  <c:v>-1.5221699999999999E-2</c:v>
                </c:pt>
                <c:pt idx="40517">
                  <c:v>-1.47685E-2</c:v>
                </c:pt>
                <c:pt idx="40518">
                  <c:v>-1.4365899999999999E-2</c:v>
                </c:pt>
                <c:pt idx="40519">
                  <c:v>-1.3887699999999999E-2</c:v>
                </c:pt>
                <c:pt idx="40520">
                  <c:v>-1.3607899999999999E-2</c:v>
                </c:pt>
                <c:pt idx="40521">
                  <c:v>-1.29161E-2</c:v>
                </c:pt>
                <c:pt idx="40522">
                  <c:v>-1.23134E-2</c:v>
                </c:pt>
                <c:pt idx="40523">
                  <c:v>-1.1828200000000001E-2</c:v>
                </c:pt>
                <c:pt idx="40524">
                  <c:v>-1.1143500000000001E-2</c:v>
                </c:pt>
                <c:pt idx="40525">
                  <c:v>-1.0629400000000001E-2</c:v>
                </c:pt>
                <c:pt idx="40526">
                  <c:v>-9.8735000000000003E-3</c:v>
                </c:pt>
                <c:pt idx="40527">
                  <c:v>-9.1497999999999996E-3</c:v>
                </c:pt>
                <c:pt idx="40528">
                  <c:v>-8.5049600000000006E-3</c:v>
                </c:pt>
                <c:pt idx="40529">
                  <c:v>-7.6142900000000001E-3</c:v>
                </c:pt>
                <c:pt idx="40530">
                  <c:v>-6.8488200000000003E-3</c:v>
                </c:pt>
                <c:pt idx="40531">
                  <c:v>-5.9679900000000003E-3</c:v>
                </c:pt>
                <c:pt idx="40532">
                  <c:v>-4.9935500000000002E-3</c:v>
                </c:pt>
                <c:pt idx="40533">
                  <c:v>-4.0903299999999997E-3</c:v>
                </c:pt>
                <c:pt idx="40534">
                  <c:v>-3.1269700000000002E-3</c:v>
                </c:pt>
                <c:pt idx="40535">
                  <c:v>-2.1968399999999998E-3</c:v>
                </c:pt>
                <c:pt idx="40536">
                  <c:v>-1.2472399999999999E-3</c:v>
                </c:pt>
                <c:pt idx="40537">
                  <c:v>-2.1686899999999999E-4</c:v>
                </c:pt>
                <c:pt idx="40538">
                  <c:v>6.8098799999999999E-4</c:v>
                </c:pt>
                <c:pt idx="40539">
                  <c:v>1.60399E-3</c:v>
                </c:pt>
                <c:pt idx="40540">
                  <c:v>2.6288700000000002E-3</c:v>
                </c:pt>
                <c:pt idx="40541">
                  <c:v>3.5830900000000001E-3</c:v>
                </c:pt>
                <c:pt idx="40542">
                  <c:v>4.6841799999999996E-3</c:v>
                </c:pt>
                <c:pt idx="40543">
                  <c:v>5.5571700000000002E-3</c:v>
                </c:pt>
                <c:pt idx="40544">
                  <c:v>6.8061900000000002E-3</c:v>
                </c:pt>
                <c:pt idx="40545">
                  <c:v>7.7321400000000002E-3</c:v>
                </c:pt>
                <c:pt idx="40546">
                  <c:v>8.8205599999999999E-3</c:v>
                </c:pt>
                <c:pt idx="40547">
                  <c:v>9.8703599999999999E-3</c:v>
                </c:pt>
                <c:pt idx="40548">
                  <c:v>1.08469E-2</c:v>
                </c:pt>
                <c:pt idx="40549">
                  <c:v>1.20184E-2</c:v>
                </c:pt>
                <c:pt idx="40550">
                  <c:v>1.29535E-2</c:v>
                </c:pt>
                <c:pt idx="40551">
                  <c:v>1.4216100000000001E-2</c:v>
                </c:pt>
                <c:pt idx="40552">
                  <c:v>1.53265E-2</c:v>
                </c:pt>
                <c:pt idx="40553">
                  <c:v>1.6202999999999999E-2</c:v>
                </c:pt>
                <c:pt idx="40554">
                  <c:v>1.7465999999999999E-2</c:v>
                </c:pt>
                <c:pt idx="40555">
                  <c:v>1.8627299999999999E-2</c:v>
                </c:pt>
                <c:pt idx="40556">
                  <c:v>1.9838000000000001E-2</c:v>
                </c:pt>
                <c:pt idx="40557">
                  <c:v>2.0776900000000001E-2</c:v>
                </c:pt>
                <c:pt idx="40558">
                  <c:v>2.18672E-2</c:v>
                </c:pt>
                <c:pt idx="40559">
                  <c:v>2.3069200000000002E-2</c:v>
                </c:pt>
                <c:pt idx="40560">
                  <c:v>2.3942999999999999E-2</c:v>
                </c:pt>
                <c:pt idx="40561">
                  <c:v>2.5131799999999999E-2</c:v>
                </c:pt>
                <c:pt idx="40562">
                  <c:v>2.6206500000000001E-2</c:v>
                </c:pt>
                <c:pt idx="40563">
                  <c:v>2.7053399999999998E-2</c:v>
                </c:pt>
                <c:pt idx="40564">
                  <c:v>2.8007799999999999E-2</c:v>
                </c:pt>
                <c:pt idx="40565">
                  <c:v>2.9085300000000001E-2</c:v>
                </c:pt>
                <c:pt idx="40566">
                  <c:v>3.00921E-2</c:v>
                </c:pt>
                <c:pt idx="40567">
                  <c:v>3.10719E-2</c:v>
                </c:pt>
                <c:pt idx="40568">
                  <c:v>3.2092000000000002E-2</c:v>
                </c:pt>
                <c:pt idx="40569">
                  <c:v>3.2878900000000003E-2</c:v>
                </c:pt>
                <c:pt idx="40570">
                  <c:v>3.4036799999999999E-2</c:v>
                </c:pt>
                <c:pt idx="40571">
                  <c:v>3.48534E-2</c:v>
                </c:pt>
                <c:pt idx="40572">
                  <c:v>3.60025E-2</c:v>
                </c:pt>
                <c:pt idx="40573">
                  <c:v>3.6924600000000002E-2</c:v>
                </c:pt>
                <c:pt idx="40574">
                  <c:v>3.7754999999999997E-2</c:v>
                </c:pt>
                <c:pt idx="40575">
                  <c:v>3.8576600000000003E-2</c:v>
                </c:pt>
                <c:pt idx="40576">
                  <c:v>3.9526699999999998E-2</c:v>
                </c:pt>
                <c:pt idx="40577">
                  <c:v>4.03665E-2</c:v>
                </c:pt>
                <c:pt idx="40578">
                  <c:v>4.1069599999999998E-2</c:v>
                </c:pt>
                <c:pt idx="40579">
                  <c:v>4.1798599999999998E-2</c:v>
                </c:pt>
                <c:pt idx="40580">
                  <c:v>4.2654600000000001E-2</c:v>
                </c:pt>
                <c:pt idx="40581">
                  <c:v>4.3267100000000003E-2</c:v>
                </c:pt>
                <c:pt idx="40582">
                  <c:v>4.3938999999999999E-2</c:v>
                </c:pt>
                <c:pt idx="40583">
                  <c:v>4.46393E-2</c:v>
                </c:pt>
                <c:pt idx="40584">
                  <c:v>4.5409499999999998E-2</c:v>
                </c:pt>
                <c:pt idx="40585">
                  <c:v>4.5839100000000001E-2</c:v>
                </c:pt>
                <c:pt idx="40586">
                  <c:v>4.6535199999999999E-2</c:v>
                </c:pt>
                <c:pt idx="40587">
                  <c:v>4.7186400000000003E-2</c:v>
                </c:pt>
                <c:pt idx="40588">
                  <c:v>4.7714399999999997E-2</c:v>
                </c:pt>
                <c:pt idx="40589">
                  <c:v>4.83711E-2</c:v>
                </c:pt>
                <c:pt idx="40590">
                  <c:v>4.8770399999999998E-2</c:v>
                </c:pt>
                <c:pt idx="40591">
                  <c:v>4.9438500000000003E-2</c:v>
                </c:pt>
                <c:pt idx="40592">
                  <c:v>4.9862400000000001E-2</c:v>
                </c:pt>
                <c:pt idx="40593">
                  <c:v>5.0450700000000001E-2</c:v>
                </c:pt>
                <c:pt idx="40594">
                  <c:v>5.08488E-2</c:v>
                </c:pt>
                <c:pt idx="40595">
                  <c:v>5.1296300000000003E-2</c:v>
                </c:pt>
                <c:pt idx="40596">
                  <c:v>5.1603799999999998E-2</c:v>
                </c:pt>
                <c:pt idx="40597">
                  <c:v>5.1676600000000003E-2</c:v>
                </c:pt>
                <c:pt idx="40598">
                  <c:v>5.2261299999999997E-2</c:v>
                </c:pt>
                <c:pt idx="40599">
                  <c:v>5.2479100000000001E-2</c:v>
                </c:pt>
                <c:pt idx="40600">
                  <c:v>5.2573700000000001E-2</c:v>
                </c:pt>
                <c:pt idx="40601">
                  <c:v>5.2709499999999999E-2</c:v>
                </c:pt>
                <c:pt idx="40602">
                  <c:v>5.29267E-2</c:v>
                </c:pt>
                <c:pt idx="40603">
                  <c:v>5.3148399999999998E-2</c:v>
                </c:pt>
                <c:pt idx="40604">
                  <c:v>5.3000800000000001E-2</c:v>
                </c:pt>
                <c:pt idx="40605">
                  <c:v>5.3312600000000002E-2</c:v>
                </c:pt>
                <c:pt idx="40606">
                  <c:v>5.3225599999999998E-2</c:v>
                </c:pt>
                <c:pt idx="40607">
                  <c:v>5.3233500000000003E-2</c:v>
                </c:pt>
                <c:pt idx="40608">
                  <c:v>5.3038500000000002E-2</c:v>
                </c:pt>
                <c:pt idx="40609">
                  <c:v>5.3206499999999997E-2</c:v>
                </c:pt>
                <c:pt idx="40610">
                  <c:v>5.3084600000000003E-2</c:v>
                </c:pt>
                <c:pt idx="40611">
                  <c:v>5.2887900000000002E-2</c:v>
                </c:pt>
                <c:pt idx="40612">
                  <c:v>5.2835500000000001E-2</c:v>
                </c:pt>
                <c:pt idx="40613">
                  <c:v>5.2725300000000003E-2</c:v>
                </c:pt>
                <c:pt idx="40614">
                  <c:v>5.23794E-2</c:v>
                </c:pt>
                <c:pt idx="40615">
                  <c:v>5.2302899999999999E-2</c:v>
                </c:pt>
                <c:pt idx="40616">
                  <c:v>5.1977599999999999E-2</c:v>
                </c:pt>
                <c:pt idx="40617">
                  <c:v>5.1580800000000003E-2</c:v>
                </c:pt>
                <c:pt idx="40618">
                  <c:v>5.0954600000000003E-2</c:v>
                </c:pt>
                <c:pt idx="40619">
                  <c:v>5.0630599999999998E-2</c:v>
                </c:pt>
                <c:pt idx="40620">
                  <c:v>5.0136500000000001E-2</c:v>
                </c:pt>
                <c:pt idx="40621">
                  <c:v>4.9603300000000003E-2</c:v>
                </c:pt>
                <c:pt idx="40622">
                  <c:v>4.8986099999999998E-2</c:v>
                </c:pt>
                <c:pt idx="40623">
                  <c:v>4.8444599999999997E-2</c:v>
                </c:pt>
                <c:pt idx="40624">
                  <c:v>4.7760999999999998E-2</c:v>
                </c:pt>
                <c:pt idx="40625">
                  <c:v>4.7270699999999999E-2</c:v>
                </c:pt>
                <c:pt idx="40626">
                  <c:v>4.6654300000000003E-2</c:v>
                </c:pt>
                <c:pt idx="40627">
                  <c:v>4.5926700000000001E-2</c:v>
                </c:pt>
                <c:pt idx="40628">
                  <c:v>4.5124299999999999E-2</c:v>
                </c:pt>
                <c:pt idx="40629">
                  <c:v>4.4528999999999999E-2</c:v>
                </c:pt>
                <c:pt idx="40630">
                  <c:v>4.3767500000000001E-2</c:v>
                </c:pt>
                <c:pt idx="40631">
                  <c:v>4.2899699999999999E-2</c:v>
                </c:pt>
                <c:pt idx="40632">
                  <c:v>4.1947999999999999E-2</c:v>
                </c:pt>
                <c:pt idx="40633">
                  <c:v>4.1208000000000002E-2</c:v>
                </c:pt>
                <c:pt idx="40634">
                  <c:v>4.0254400000000003E-2</c:v>
                </c:pt>
                <c:pt idx="40635">
                  <c:v>3.9452500000000001E-2</c:v>
                </c:pt>
                <c:pt idx="40636">
                  <c:v>3.8404099999999997E-2</c:v>
                </c:pt>
                <c:pt idx="40637">
                  <c:v>3.74419E-2</c:v>
                </c:pt>
                <c:pt idx="40638">
                  <c:v>3.6335800000000001E-2</c:v>
                </c:pt>
                <c:pt idx="40639">
                  <c:v>3.5250799999999999E-2</c:v>
                </c:pt>
                <c:pt idx="40640">
                  <c:v>3.4242300000000003E-2</c:v>
                </c:pt>
                <c:pt idx="40641">
                  <c:v>3.2971100000000003E-2</c:v>
                </c:pt>
                <c:pt idx="40642">
                  <c:v>3.18757E-2</c:v>
                </c:pt>
                <c:pt idx="40643">
                  <c:v>3.0705099999999999E-2</c:v>
                </c:pt>
                <c:pt idx="40644">
                  <c:v>2.9359799999999998E-2</c:v>
                </c:pt>
                <c:pt idx="40645">
                  <c:v>2.82875E-2</c:v>
                </c:pt>
                <c:pt idx="40646">
                  <c:v>2.6779600000000001E-2</c:v>
                </c:pt>
                <c:pt idx="40647">
                  <c:v>2.5702599999999999E-2</c:v>
                </c:pt>
                <c:pt idx="40648">
                  <c:v>2.4327100000000001E-2</c:v>
                </c:pt>
                <c:pt idx="40649">
                  <c:v>2.3139199999999999E-2</c:v>
                </c:pt>
                <c:pt idx="40650">
                  <c:v>2.1832899999999999E-2</c:v>
                </c:pt>
                <c:pt idx="40651">
                  <c:v>2.0432100000000002E-2</c:v>
                </c:pt>
                <c:pt idx="40652">
                  <c:v>1.9111699999999999E-2</c:v>
                </c:pt>
                <c:pt idx="40653">
                  <c:v>1.7876599999999999E-2</c:v>
                </c:pt>
                <c:pt idx="40654">
                  <c:v>1.6572900000000002E-2</c:v>
                </c:pt>
                <c:pt idx="40655">
                  <c:v>1.51246E-2</c:v>
                </c:pt>
                <c:pt idx="40656">
                  <c:v>1.37044E-2</c:v>
                </c:pt>
                <c:pt idx="40657">
                  <c:v>1.22297E-2</c:v>
                </c:pt>
                <c:pt idx="40658">
                  <c:v>1.0850200000000001E-2</c:v>
                </c:pt>
                <c:pt idx="40659">
                  <c:v>9.4254600000000001E-3</c:v>
                </c:pt>
                <c:pt idx="40660">
                  <c:v>7.9408099999999995E-3</c:v>
                </c:pt>
                <c:pt idx="40661">
                  <c:v>6.3110199999999997E-3</c:v>
                </c:pt>
                <c:pt idx="40662">
                  <c:v>4.79438E-3</c:v>
                </c:pt>
                <c:pt idx="40663">
                  <c:v>3.31059E-3</c:v>
                </c:pt>
                <c:pt idx="40664">
                  <c:v>1.9800400000000002E-3</c:v>
                </c:pt>
                <c:pt idx="40665">
                  <c:v>3.32159E-4</c:v>
                </c:pt>
                <c:pt idx="40666">
                  <c:v>-1.06314E-3</c:v>
                </c:pt>
                <c:pt idx="40667">
                  <c:v>-2.7690800000000002E-3</c:v>
                </c:pt>
                <c:pt idx="40668">
                  <c:v>-4.1114300000000001E-3</c:v>
                </c:pt>
                <c:pt idx="40669">
                  <c:v>-5.8282799999999999E-3</c:v>
                </c:pt>
                <c:pt idx="40670">
                  <c:v>-7.2237200000000003E-3</c:v>
                </c:pt>
                <c:pt idx="40671">
                  <c:v>-8.8847800000000001E-3</c:v>
                </c:pt>
                <c:pt idx="40672">
                  <c:v>-1.03188E-2</c:v>
                </c:pt>
                <c:pt idx="40673">
                  <c:v>-1.1921599999999999E-2</c:v>
                </c:pt>
                <c:pt idx="40674">
                  <c:v>-1.3611699999999999E-2</c:v>
                </c:pt>
                <c:pt idx="40675">
                  <c:v>-1.511E-2</c:v>
                </c:pt>
                <c:pt idx="40676">
                  <c:v>-1.6575300000000001E-2</c:v>
                </c:pt>
                <c:pt idx="40677">
                  <c:v>-1.8199099999999999E-2</c:v>
                </c:pt>
                <c:pt idx="40678">
                  <c:v>-1.9701300000000001E-2</c:v>
                </c:pt>
                <c:pt idx="40679">
                  <c:v>-2.1241699999999999E-2</c:v>
                </c:pt>
                <c:pt idx="40680">
                  <c:v>-2.27154E-2</c:v>
                </c:pt>
                <c:pt idx="40681">
                  <c:v>-2.45592E-2</c:v>
                </c:pt>
                <c:pt idx="40682">
                  <c:v>-2.57153E-2</c:v>
                </c:pt>
                <c:pt idx="40683">
                  <c:v>-2.7365199999999999E-2</c:v>
                </c:pt>
                <c:pt idx="40684">
                  <c:v>-2.8951899999999999E-2</c:v>
                </c:pt>
                <c:pt idx="40685">
                  <c:v>-3.0525E-2</c:v>
                </c:pt>
                <c:pt idx="40686">
                  <c:v>-3.1969400000000002E-2</c:v>
                </c:pt>
                <c:pt idx="40687">
                  <c:v>-3.3510999999999999E-2</c:v>
                </c:pt>
                <c:pt idx="40688">
                  <c:v>-3.5045399999999997E-2</c:v>
                </c:pt>
                <c:pt idx="40689">
                  <c:v>-3.6668300000000001E-2</c:v>
                </c:pt>
                <c:pt idx="40690">
                  <c:v>-3.8101000000000003E-2</c:v>
                </c:pt>
                <c:pt idx="40691">
                  <c:v>-3.9605300000000003E-2</c:v>
                </c:pt>
                <c:pt idx="40692">
                  <c:v>-4.09968E-2</c:v>
                </c:pt>
                <c:pt idx="40693">
                  <c:v>-4.2521700000000003E-2</c:v>
                </c:pt>
                <c:pt idx="40694">
                  <c:v>-4.3908299999999997E-2</c:v>
                </c:pt>
                <c:pt idx="40695">
                  <c:v>-4.5465400000000003E-2</c:v>
                </c:pt>
                <c:pt idx="40696">
                  <c:v>-4.6764600000000003E-2</c:v>
                </c:pt>
                <c:pt idx="40697">
                  <c:v>-4.8263500000000001E-2</c:v>
                </c:pt>
                <c:pt idx="40698">
                  <c:v>-4.9641100000000001E-2</c:v>
                </c:pt>
                <c:pt idx="40699">
                  <c:v>-5.0986999999999998E-2</c:v>
                </c:pt>
                <c:pt idx="40700">
                  <c:v>-5.2493900000000003E-2</c:v>
                </c:pt>
                <c:pt idx="40701">
                  <c:v>-5.4042600000000003E-2</c:v>
                </c:pt>
                <c:pt idx="40702">
                  <c:v>-5.53354E-2</c:v>
                </c:pt>
                <c:pt idx="40703">
                  <c:v>-5.6798800000000003E-2</c:v>
                </c:pt>
                <c:pt idx="40704">
                  <c:v>-5.8114399999999997E-2</c:v>
                </c:pt>
                <c:pt idx="40705">
                  <c:v>-5.9506900000000001E-2</c:v>
                </c:pt>
                <c:pt idx="40706">
                  <c:v>-6.0893900000000001E-2</c:v>
                </c:pt>
                <c:pt idx="40707">
                  <c:v>-6.21513E-2</c:v>
                </c:pt>
                <c:pt idx="40708">
                  <c:v>-6.3545400000000002E-2</c:v>
                </c:pt>
                <c:pt idx="40709">
                  <c:v>-6.4734600000000003E-2</c:v>
                </c:pt>
                <c:pt idx="40710">
                  <c:v>-6.5859799999999996E-2</c:v>
                </c:pt>
                <c:pt idx="40711">
                  <c:v>-6.7289299999999996E-2</c:v>
                </c:pt>
                <c:pt idx="40712">
                  <c:v>-6.8491999999999997E-2</c:v>
                </c:pt>
                <c:pt idx="40713">
                  <c:v>-6.9722699999999999E-2</c:v>
                </c:pt>
                <c:pt idx="40714">
                  <c:v>-7.0857199999999995E-2</c:v>
                </c:pt>
                <c:pt idx="40715">
                  <c:v>-7.2092100000000006E-2</c:v>
                </c:pt>
                <c:pt idx="40716">
                  <c:v>-7.3349200000000003E-2</c:v>
                </c:pt>
                <c:pt idx="40717">
                  <c:v>-7.4565599999999996E-2</c:v>
                </c:pt>
                <c:pt idx="40718">
                  <c:v>-7.57636E-2</c:v>
                </c:pt>
                <c:pt idx="40719">
                  <c:v>-7.6931799999999995E-2</c:v>
                </c:pt>
                <c:pt idx="40720">
                  <c:v>-7.8096200000000005E-2</c:v>
                </c:pt>
                <c:pt idx="40721">
                  <c:v>-7.9139699999999993E-2</c:v>
                </c:pt>
                <c:pt idx="40722">
                  <c:v>-8.0323000000000006E-2</c:v>
                </c:pt>
                <c:pt idx="40723">
                  <c:v>-8.1489500000000006E-2</c:v>
                </c:pt>
                <c:pt idx="40724">
                  <c:v>-8.2498299999999997E-2</c:v>
                </c:pt>
                <c:pt idx="40725">
                  <c:v>-8.3708900000000003E-2</c:v>
                </c:pt>
                <c:pt idx="40726">
                  <c:v>-8.4609199999999996E-2</c:v>
                </c:pt>
                <c:pt idx="40727">
                  <c:v>-8.5714499999999999E-2</c:v>
                </c:pt>
                <c:pt idx="40728">
                  <c:v>-8.6676400000000001E-2</c:v>
                </c:pt>
                <c:pt idx="40729">
                  <c:v>-8.7748000000000007E-2</c:v>
                </c:pt>
                <c:pt idx="40730">
                  <c:v>-8.8750200000000001E-2</c:v>
                </c:pt>
                <c:pt idx="40731">
                  <c:v>-8.9623800000000003E-2</c:v>
                </c:pt>
                <c:pt idx="40732">
                  <c:v>-9.0662300000000001E-2</c:v>
                </c:pt>
                <c:pt idx="40733">
                  <c:v>-9.1421799999999998E-2</c:v>
                </c:pt>
                <c:pt idx="40734">
                  <c:v>-9.2413700000000001E-2</c:v>
                </c:pt>
                <c:pt idx="40735">
                  <c:v>-9.3286499999999994E-2</c:v>
                </c:pt>
                <c:pt idx="40736">
                  <c:v>-9.4314499999999996E-2</c:v>
                </c:pt>
                <c:pt idx="40737">
                  <c:v>-9.5268800000000001E-2</c:v>
                </c:pt>
                <c:pt idx="40738">
                  <c:v>-9.5955899999999997E-2</c:v>
                </c:pt>
                <c:pt idx="40739">
                  <c:v>-9.7039500000000001E-2</c:v>
                </c:pt>
                <c:pt idx="40740">
                  <c:v>-9.8002500000000006E-2</c:v>
                </c:pt>
                <c:pt idx="40741">
                  <c:v>-9.8862199999999997E-2</c:v>
                </c:pt>
                <c:pt idx="40742">
                  <c:v>-9.9758600000000003E-2</c:v>
                </c:pt>
                <c:pt idx="40743">
                  <c:v>-0.10042</c:v>
                </c:pt>
                <c:pt idx="40744">
                  <c:v>-0.10157099999999999</c:v>
                </c:pt>
                <c:pt idx="40745">
                  <c:v>-0.102301</c:v>
                </c:pt>
                <c:pt idx="40746">
                  <c:v>-0.103114</c:v>
                </c:pt>
                <c:pt idx="40747">
                  <c:v>-0.103881</c:v>
                </c:pt>
                <c:pt idx="40748">
                  <c:v>-0.10462100000000001</c:v>
                </c:pt>
                <c:pt idx="40749">
                  <c:v>-0.105435</c:v>
                </c:pt>
                <c:pt idx="40750">
                  <c:v>-0.106111</c:v>
                </c:pt>
                <c:pt idx="40751">
                  <c:v>-0.106766</c:v>
                </c:pt>
                <c:pt idx="40752">
                  <c:v>-0.107792</c:v>
                </c:pt>
                <c:pt idx="40753">
                  <c:v>-0.108308</c:v>
                </c:pt>
                <c:pt idx="40754">
                  <c:v>-0.108933</c:v>
                </c:pt>
                <c:pt idx="40755">
                  <c:v>-0.109582</c:v>
                </c:pt>
                <c:pt idx="40756">
                  <c:v>-0.11039599999999999</c:v>
                </c:pt>
                <c:pt idx="40757">
                  <c:v>-0.111128</c:v>
                </c:pt>
                <c:pt idx="40758">
                  <c:v>-0.111857</c:v>
                </c:pt>
                <c:pt idx="40759">
                  <c:v>-0.112416</c:v>
                </c:pt>
                <c:pt idx="40760">
                  <c:v>-0.11332</c:v>
                </c:pt>
                <c:pt idx="40761">
                  <c:v>-0.113938</c:v>
                </c:pt>
                <c:pt idx="40762">
                  <c:v>-0.11477</c:v>
                </c:pt>
                <c:pt idx="40763">
                  <c:v>-0.115568</c:v>
                </c:pt>
                <c:pt idx="40764">
                  <c:v>-0.116119</c:v>
                </c:pt>
                <c:pt idx="40765">
                  <c:v>-0.116781</c:v>
                </c:pt>
                <c:pt idx="40766">
                  <c:v>-0.117372</c:v>
                </c:pt>
                <c:pt idx="40767">
                  <c:v>-0.11817</c:v>
                </c:pt>
                <c:pt idx="40768">
                  <c:v>-0.118862</c:v>
                </c:pt>
                <c:pt idx="40769">
                  <c:v>-0.119613</c:v>
                </c:pt>
                <c:pt idx="40770">
                  <c:v>-0.12004099999999999</c:v>
                </c:pt>
                <c:pt idx="40771">
                  <c:v>-0.120827</c:v>
                </c:pt>
                <c:pt idx="40772">
                  <c:v>-0.121645</c:v>
                </c:pt>
                <c:pt idx="40773">
                  <c:v>-0.122279</c:v>
                </c:pt>
                <c:pt idx="40774">
                  <c:v>-0.122909</c:v>
                </c:pt>
                <c:pt idx="40775">
                  <c:v>-0.123556</c:v>
                </c:pt>
                <c:pt idx="40776">
                  <c:v>-0.12425899999999999</c:v>
                </c:pt>
                <c:pt idx="40777">
                  <c:v>-0.12482799999999999</c:v>
                </c:pt>
                <c:pt idx="40778">
                  <c:v>-0.12562000000000001</c:v>
                </c:pt>
                <c:pt idx="40779">
                  <c:v>-0.126364</c:v>
                </c:pt>
                <c:pt idx="40780">
                  <c:v>-0.12695200000000001</c:v>
                </c:pt>
                <c:pt idx="40781">
                  <c:v>-0.127745</c:v>
                </c:pt>
                <c:pt idx="40782">
                  <c:v>-0.12843499999999999</c:v>
                </c:pt>
                <c:pt idx="40783">
                  <c:v>-0.129304</c:v>
                </c:pt>
                <c:pt idx="40784">
                  <c:v>-0.130024</c:v>
                </c:pt>
                <c:pt idx="40785">
                  <c:v>-0.13086900000000001</c:v>
                </c:pt>
                <c:pt idx="40786">
                  <c:v>-0.13153400000000001</c:v>
                </c:pt>
                <c:pt idx="40787">
                  <c:v>-0.132301</c:v>
                </c:pt>
                <c:pt idx="40788">
                  <c:v>-0.13311600000000001</c:v>
                </c:pt>
                <c:pt idx="40789">
                  <c:v>-0.133883</c:v>
                </c:pt>
                <c:pt idx="40790">
                  <c:v>-0.13467499999999999</c:v>
                </c:pt>
                <c:pt idx="40791">
                  <c:v>-0.13542199999999999</c:v>
                </c:pt>
                <c:pt idx="40792">
                  <c:v>-0.136157</c:v>
                </c:pt>
                <c:pt idx="40793">
                  <c:v>-0.137046</c:v>
                </c:pt>
                <c:pt idx="40794">
                  <c:v>-0.13775799999999999</c:v>
                </c:pt>
                <c:pt idx="40795">
                  <c:v>-0.138626</c:v>
                </c:pt>
                <c:pt idx="40796">
                  <c:v>-0.139456</c:v>
                </c:pt>
                <c:pt idx="40797">
                  <c:v>-0.140264</c:v>
                </c:pt>
                <c:pt idx="40798">
                  <c:v>-0.140988</c:v>
                </c:pt>
                <c:pt idx="40799">
                  <c:v>-0.14195199999999999</c:v>
                </c:pt>
                <c:pt idx="40800">
                  <c:v>-0.14275199999999999</c:v>
                </c:pt>
                <c:pt idx="40801">
                  <c:v>-0.143874</c:v>
                </c:pt>
                <c:pt idx="40802">
                  <c:v>-0.144673</c:v>
                </c:pt>
                <c:pt idx="40803">
                  <c:v>-0.145479</c:v>
                </c:pt>
                <c:pt idx="40804">
                  <c:v>-0.146421</c:v>
                </c:pt>
                <c:pt idx="40805">
                  <c:v>-0.147311</c:v>
                </c:pt>
                <c:pt idx="40806">
                  <c:v>-0.148479</c:v>
                </c:pt>
                <c:pt idx="40807">
                  <c:v>-0.14927399999999999</c:v>
                </c:pt>
                <c:pt idx="40808">
                  <c:v>-0.15019099999999999</c:v>
                </c:pt>
                <c:pt idx="40809">
                  <c:v>-0.15115400000000001</c:v>
                </c:pt>
                <c:pt idx="40810">
                  <c:v>-0.15206900000000001</c:v>
                </c:pt>
                <c:pt idx="40811">
                  <c:v>-0.15309</c:v>
                </c:pt>
                <c:pt idx="40812">
                  <c:v>-0.15404300000000001</c:v>
                </c:pt>
                <c:pt idx="40813">
                  <c:v>-0.15504699999999999</c:v>
                </c:pt>
                <c:pt idx="40814">
                  <c:v>-0.155913</c:v>
                </c:pt>
                <c:pt idx="40815">
                  <c:v>-0.156889</c:v>
                </c:pt>
                <c:pt idx="40816">
                  <c:v>-0.15792</c:v>
                </c:pt>
                <c:pt idx="40817">
                  <c:v>-0.159053</c:v>
                </c:pt>
                <c:pt idx="40818">
                  <c:v>-0.16006400000000001</c:v>
                </c:pt>
                <c:pt idx="40819">
                  <c:v>-0.16100700000000001</c:v>
                </c:pt>
                <c:pt idx="40820">
                  <c:v>-0.162164</c:v>
                </c:pt>
                <c:pt idx="40821">
                  <c:v>-0.16312599999999999</c:v>
                </c:pt>
                <c:pt idx="40822">
                  <c:v>-0.16422300000000001</c:v>
                </c:pt>
                <c:pt idx="40823">
                  <c:v>-0.16517899999999999</c:v>
                </c:pt>
                <c:pt idx="40824">
                  <c:v>-0.16636300000000001</c:v>
                </c:pt>
                <c:pt idx="40825">
                  <c:v>-0.16727600000000001</c:v>
                </c:pt>
                <c:pt idx="40826">
                  <c:v>-0.168209</c:v>
                </c:pt>
                <c:pt idx="40827">
                  <c:v>-0.16911899999999999</c:v>
                </c:pt>
                <c:pt idx="40828">
                  <c:v>-0.17028099999999999</c:v>
                </c:pt>
                <c:pt idx="40829">
                  <c:v>-0.171291</c:v>
                </c:pt>
                <c:pt idx="40830">
                  <c:v>-0.17241799999999999</c:v>
                </c:pt>
                <c:pt idx="40831">
                  <c:v>-0.173183</c:v>
                </c:pt>
                <c:pt idx="40832">
                  <c:v>-0.17439099999999999</c:v>
                </c:pt>
                <c:pt idx="40833">
                  <c:v>-0.17530200000000001</c:v>
                </c:pt>
                <c:pt idx="40834">
                  <c:v>-0.17655899999999999</c:v>
                </c:pt>
                <c:pt idx="40835">
                  <c:v>-0.17743999999999999</c:v>
                </c:pt>
                <c:pt idx="40836">
                  <c:v>-0.17837</c:v>
                </c:pt>
                <c:pt idx="40837">
                  <c:v>-0.17938699999999999</c:v>
                </c:pt>
                <c:pt idx="40838">
                  <c:v>-0.180391</c:v>
                </c:pt>
                <c:pt idx="40839">
                  <c:v>-0.18149000000000001</c:v>
                </c:pt>
                <c:pt idx="40840">
                  <c:v>-0.18252199999999999</c:v>
                </c:pt>
                <c:pt idx="40841">
                  <c:v>-0.183451</c:v>
                </c:pt>
                <c:pt idx="40842">
                  <c:v>-0.18424599999999999</c:v>
                </c:pt>
                <c:pt idx="40843">
                  <c:v>-0.18527099999999999</c:v>
                </c:pt>
                <c:pt idx="40844">
                  <c:v>-0.186196</c:v>
                </c:pt>
                <c:pt idx="40845">
                  <c:v>-0.18717300000000001</c:v>
                </c:pt>
                <c:pt idx="40846">
                  <c:v>-0.18823200000000001</c:v>
                </c:pt>
                <c:pt idx="40847">
                  <c:v>-0.18884000000000001</c:v>
                </c:pt>
                <c:pt idx="40848">
                  <c:v>-0.18980900000000001</c:v>
                </c:pt>
                <c:pt idx="40849">
                  <c:v>-0.190636</c:v>
                </c:pt>
                <c:pt idx="40850">
                  <c:v>-0.191497</c:v>
                </c:pt>
                <c:pt idx="40851">
                  <c:v>-0.19252</c:v>
                </c:pt>
                <c:pt idx="40852">
                  <c:v>-0.19311500000000001</c:v>
                </c:pt>
                <c:pt idx="40853">
                  <c:v>-0.19397900000000001</c:v>
                </c:pt>
                <c:pt idx="40854">
                  <c:v>-0.19472</c:v>
                </c:pt>
                <c:pt idx="40855">
                  <c:v>-0.19562299999999999</c:v>
                </c:pt>
                <c:pt idx="40856">
                  <c:v>-0.19633600000000001</c:v>
                </c:pt>
                <c:pt idx="40857">
                  <c:v>-0.19722500000000001</c:v>
                </c:pt>
                <c:pt idx="40858">
                  <c:v>-0.19794300000000001</c:v>
                </c:pt>
                <c:pt idx="40859">
                  <c:v>-0.19857900000000001</c:v>
                </c:pt>
                <c:pt idx="40860">
                  <c:v>-0.19939699999999999</c:v>
                </c:pt>
                <c:pt idx="40861">
                  <c:v>-0.20008300000000001</c:v>
                </c:pt>
                <c:pt idx="40862">
                  <c:v>-0.20091100000000001</c:v>
                </c:pt>
                <c:pt idx="40863">
                  <c:v>-0.20152400000000001</c:v>
                </c:pt>
                <c:pt idx="40864">
                  <c:v>-0.202184</c:v>
                </c:pt>
                <c:pt idx="40865">
                  <c:v>-0.20279800000000001</c:v>
                </c:pt>
                <c:pt idx="40866">
                  <c:v>-0.20339399999999999</c:v>
                </c:pt>
                <c:pt idx="40867">
                  <c:v>-0.20401</c:v>
                </c:pt>
                <c:pt idx="40868">
                  <c:v>-0.20447699999999999</c:v>
                </c:pt>
                <c:pt idx="40869">
                  <c:v>-0.20481199999999999</c:v>
                </c:pt>
                <c:pt idx="40870">
                  <c:v>-0.20541699999999999</c:v>
                </c:pt>
                <c:pt idx="40871">
                  <c:v>-0.20590800000000001</c:v>
                </c:pt>
                <c:pt idx="40872">
                  <c:v>-0.206396</c:v>
                </c:pt>
                <c:pt idx="40873">
                  <c:v>-0.20682900000000001</c:v>
                </c:pt>
                <c:pt idx="40874">
                  <c:v>-0.20730999999999999</c:v>
                </c:pt>
                <c:pt idx="40875">
                  <c:v>-0.20755499999999999</c:v>
                </c:pt>
                <c:pt idx="40876">
                  <c:v>-0.207873</c:v>
                </c:pt>
                <c:pt idx="40877">
                  <c:v>-0.20829</c:v>
                </c:pt>
                <c:pt idx="40878">
                  <c:v>-0.20869699999999999</c:v>
                </c:pt>
                <c:pt idx="40879">
                  <c:v>-0.20882200000000001</c:v>
                </c:pt>
                <c:pt idx="40880">
                  <c:v>-0.209067</c:v>
                </c:pt>
                <c:pt idx="40881">
                  <c:v>-0.209235</c:v>
                </c:pt>
                <c:pt idx="40882">
                  <c:v>-0.209504</c:v>
                </c:pt>
                <c:pt idx="40883">
                  <c:v>-0.209561</c:v>
                </c:pt>
                <c:pt idx="40884">
                  <c:v>-0.20971699999999999</c:v>
                </c:pt>
                <c:pt idx="40885">
                  <c:v>-0.209811</c:v>
                </c:pt>
                <c:pt idx="40886">
                  <c:v>-0.209818</c:v>
                </c:pt>
                <c:pt idx="40887">
                  <c:v>-0.20973800000000001</c:v>
                </c:pt>
                <c:pt idx="40888">
                  <c:v>-0.20990300000000001</c:v>
                </c:pt>
                <c:pt idx="40889">
                  <c:v>-0.20968100000000001</c:v>
                </c:pt>
                <c:pt idx="40890">
                  <c:v>-0.209457</c:v>
                </c:pt>
                <c:pt idx="40891">
                  <c:v>-0.20946200000000001</c:v>
                </c:pt>
                <c:pt idx="40892">
                  <c:v>-0.20938300000000001</c:v>
                </c:pt>
                <c:pt idx="40893">
                  <c:v>-0.209095</c:v>
                </c:pt>
                <c:pt idx="40894">
                  <c:v>-0.20886099999999999</c:v>
                </c:pt>
                <c:pt idx="40895">
                  <c:v>-0.208675</c:v>
                </c:pt>
                <c:pt idx="40896">
                  <c:v>-0.20835600000000001</c:v>
                </c:pt>
                <c:pt idx="40897">
                  <c:v>-0.20791000000000001</c:v>
                </c:pt>
                <c:pt idx="40898">
                  <c:v>-0.207481</c:v>
                </c:pt>
                <c:pt idx="40899">
                  <c:v>-0.207342</c:v>
                </c:pt>
                <c:pt idx="40900">
                  <c:v>-0.20683000000000001</c:v>
                </c:pt>
                <c:pt idx="40901">
                  <c:v>-0.206235</c:v>
                </c:pt>
                <c:pt idx="40902">
                  <c:v>-0.20579</c:v>
                </c:pt>
                <c:pt idx="40903">
                  <c:v>-0.20521400000000001</c:v>
                </c:pt>
                <c:pt idx="40904">
                  <c:v>-0.20454600000000001</c:v>
                </c:pt>
                <c:pt idx="40905">
                  <c:v>-0.203931</c:v>
                </c:pt>
                <c:pt idx="40906">
                  <c:v>-0.203238</c:v>
                </c:pt>
                <c:pt idx="40907">
                  <c:v>-0.20247899999999999</c:v>
                </c:pt>
                <c:pt idx="40908">
                  <c:v>-0.201628</c:v>
                </c:pt>
                <c:pt idx="40909">
                  <c:v>-0.200795</c:v>
                </c:pt>
                <c:pt idx="40910">
                  <c:v>-0.199957</c:v>
                </c:pt>
                <c:pt idx="40911">
                  <c:v>-0.19905100000000001</c:v>
                </c:pt>
                <c:pt idx="40912">
                  <c:v>-0.19814499999999999</c:v>
                </c:pt>
                <c:pt idx="40913">
                  <c:v>-0.197211</c:v>
                </c:pt>
                <c:pt idx="40914">
                  <c:v>-0.19605900000000001</c:v>
                </c:pt>
                <c:pt idx="40915">
                  <c:v>-0.19495299999999999</c:v>
                </c:pt>
                <c:pt idx="40916">
                  <c:v>-0.193879</c:v>
                </c:pt>
                <c:pt idx="40917">
                  <c:v>-0.192775</c:v>
                </c:pt>
                <c:pt idx="40918">
                  <c:v>-0.19162599999999999</c:v>
                </c:pt>
                <c:pt idx="40919">
                  <c:v>-0.190112</c:v>
                </c:pt>
                <c:pt idx="40920">
                  <c:v>-0.18906700000000001</c:v>
                </c:pt>
                <c:pt idx="40921">
                  <c:v>-0.18764800000000001</c:v>
                </c:pt>
                <c:pt idx="40922">
                  <c:v>-0.186363</c:v>
                </c:pt>
                <c:pt idx="40923">
                  <c:v>-0.18468200000000001</c:v>
                </c:pt>
                <c:pt idx="40924">
                  <c:v>-0.18340200000000001</c:v>
                </c:pt>
                <c:pt idx="40925">
                  <c:v>-0.18187999999999999</c:v>
                </c:pt>
                <c:pt idx="40926">
                  <c:v>-0.18021000000000001</c:v>
                </c:pt>
                <c:pt idx="40927">
                  <c:v>-0.17865400000000001</c:v>
                </c:pt>
                <c:pt idx="40928">
                  <c:v>-0.17702499999999999</c:v>
                </c:pt>
                <c:pt idx="40929">
                  <c:v>-0.17532700000000001</c:v>
                </c:pt>
                <c:pt idx="40930">
                  <c:v>-0.17353499999999999</c:v>
                </c:pt>
                <c:pt idx="40931">
                  <c:v>-0.171958</c:v>
                </c:pt>
                <c:pt idx="40932">
                  <c:v>-0.17002900000000001</c:v>
                </c:pt>
                <c:pt idx="40933">
                  <c:v>-0.16817199999999999</c:v>
                </c:pt>
                <c:pt idx="40934">
                  <c:v>-0.16653299999999999</c:v>
                </c:pt>
                <c:pt idx="40935">
                  <c:v>-0.16459799999999999</c:v>
                </c:pt>
                <c:pt idx="40936">
                  <c:v>-0.162638</c:v>
                </c:pt>
                <c:pt idx="40937">
                  <c:v>-0.160742</c:v>
                </c:pt>
                <c:pt idx="40938">
                  <c:v>-0.15856999999999999</c:v>
                </c:pt>
                <c:pt idx="40939">
                  <c:v>-0.156832</c:v>
                </c:pt>
                <c:pt idx="40940">
                  <c:v>-0.15465100000000001</c:v>
                </c:pt>
                <c:pt idx="40941">
                  <c:v>-0.15271999999999999</c:v>
                </c:pt>
                <c:pt idx="40942">
                  <c:v>-0.15057899999999999</c:v>
                </c:pt>
                <c:pt idx="40943">
                  <c:v>-0.14834700000000001</c:v>
                </c:pt>
                <c:pt idx="40944">
                  <c:v>-0.14651700000000001</c:v>
                </c:pt>
                <c:pt idx="40945">
                  <c:v>-0.144207</c:v>
                </c:pt>
                <c:pt idx="40946">
                  <c:v>-0.14199400000000001</c:v>
                </c:pt>
                <c:pt idx="40947">
                  <c:v>-0.139769</c:v>
                </c:pt>
                <c:pt idx="40948">
                  <c:v>-0.137624</c:v>
                </c:pt>
                <c:pt idx="40949">
                  <c:v>-0.13536899999999999</c:v>
                </c:pt>
                <c:pt idx="40950">
                  <c:v>-0.13316900000000001</c:v>
                </c:pt>
                <c:pt idx="40951">
                  <c:v>-0.13081999999999999</c:v>
                </c:pt>
                <c:pt idx="40952">
                  <c:v>-0.128633</c:v>
                </c:pt>
                <c:pt idx="40953">
                  <c:v>-0.126196</c:v>
                </c:pt>
                <c:pt idx="40954">
                  <c:v>-0.12407700000000001</c:v>
                </c:pt>
                <c:pt idx="40955">
                  <c:v>-0.121938</c:v>
                </c:pt>
                <c:pt idx="40956">
                  <c:v>-0.11962</c:v>
                </c:pt>
                <c:pt idx="40957">
                  <c:v>-0.11722399999999999</c:v>
                </c:pt>
                <c:pt idx="40958">
                  <c:v>-0.114908</c:v>
                </c:pt>
                <c:pt idx="40959">
                  <c:v>-0.112511</c:v>
                </c:pt>
                <c:pt idx="40960">
                  <c:v>-0.110165</c:v>
                </c:pt>
                <c:pt idx="40961">
                  <c:v>-0.107956</c:v>
                </c:pt>
                <c:pt idx="40962">
                  <c:v>-0.10542899999999999</c:v>
                </c:pt>
                <c:pt idx="40963">
                  <c:v>-0.103007</c:v>
                </c:pt>
                <c:pt idx="40964">
                  <c:v>-0.10069500000000001</c:v>
                </c:pt>
                <c:pt idx="40965">
                  <c:v>-9.8169300000000001E-2</c:v>
                </c:pt>
                <c:pt idx="40966">
                  <c:v>-9.5801999999999998E-2</c:v>
                </c:pt>
                <c:pt idx="40967">
                  <c:v>-9.3453499999999995E-2</c:v>
                </c:pt>
                <c:pt idx="40968">
                  <c:v>-9.0948699999999993E-2</c:v>
                </c:pt>
                <c:pt idx="40969">
                  <c:v>-8.8616100000000003E-2</c:v>
                </c:pt>
                <c:pt idx="40970">
                  <c:v>-8.6083499999999993E-2</c:v>
                </c:pt>
                <c:pt idx="40971">
                  <c:v>-8.3697400000000005E-2</c:v>
                </c:pt>
                <c:pt idx="40972">
                  <c:v>-8.1343299999999993E-2</c:v>
                </c:pt>
                <c:pt idx="40973">
                  <c:v>-7.8939200000000001E-2</c:v>
                </c:pt>
                <c:pt idx="40974">
                  <c:v>-7.6578300000000002E-2</c:v>
                </c:pt>
                <c:pt idx="40975">
                  <c:v>-7.4002700000000005E-2</c:v>
                </c:pt>
                <c:pt idx="40976">
                  <c:v>-7.1711200000000003E-2</c:v>
                </c:pt>
                <c:pt idx="40977">
                  <c:v>-6.94795E-2</c:v>
                </c:pt>
                <c:pt idx="40978">
                  <c:v>-6.7019800000000004E-2</c:v>
                </c:pt>
                <c:pt idx="40979">
                  <c:v>-6.4830600000000002E-2</c:v>
                </c:pt>
                <c:pt idx="40980">
                  <c:v>-6.2455799999999999E-2</c:v>
                </c:pt>
                <c:pt idx="40981">
                  <c:v>-6.0218399999999998E-2</c:v>
                </c:pt>
                <c:pt idx="40982">
                  <c:v>-5.8014200000000002E-2</c:v>
                </c:pt>
                <c:pt idx="40983">
                  <c:v>-5.5743899999999999E-2</c:v>
                </c:pt>
                <c:pt idx="40984">
                  <c:v>-5.34332E-2</c:v>
                </c:pt>
                <c:pt idx="40985">
                  <c:v>-5.13061E-2</c:v>
                </c:pt>
                <c:pt idx="40986">
                  <c:v>-4.8891900000000002E-2</c:v>
                </c:pt>
                <c:pt idx="40987">
                  <c:v>-4.6766299999999997E-2</c:v>
                </c:pt>
                <c:pt idx="40988">
                  <c:v>-4.4432199999999998E-2</c:v>
                </c:pt>
                <c:pt idx="40989">
                  <c:v>-4.22931E-2</c:v>
                </c:pt>
                <c:pt idx="40990">
                  <c:v>-3.9937300000000002E-2</c:v>
                </c:pt>
                <c:pt idx="40991">
                  <c:v>-3.7679200000000003E-2</c:v>
                </c:pt>
                <c:pt idx="40992">
                  <c:v>-3.5531600000000003E-2</c:v>
                </c:pt>
                <c:pt idx="40993">
                  <c:v>-3.3179800000000002E-2</c:v>
                </c:pt>
                <c:pt idx="40994">
                  <c:v>-3.08901E-2</c:v>
                </c:pt>
                <c:pt idx="40995">
                  <c:v>-2.86947E-2</c:v>
                </c:pt>
                <c:pt idx="40996">
                  <c:v>-2.6453299999999999E-2</c:v>
                </c:pt>
                <c:pt idx="40997">
                  <c:v>-2.3961E-2</c:v>
                </c:pt>
                <c:pt idx="40998">
                  <c:v>-2.1657699999999998E-2</c:v>
                </c:pt>
                <c:pt idx="40999">
                  <c:v>-1.95666E-2</c:v>
                </c:pt>
                <c:pt idx="41000">
                  <c:v>-1.7207299999999998E-2</c:v>
                </c:pt>
                <c:pt idx="41001">
                  <c:v>-1.5041199999999999E-2</c:v>
                </c:pt>
                <c:pt idx="41002">
                  <c:v>-1.29339E-2</c:v>
                </c:pt>
                <c:pt idx="41003">
                  <c:v>-1.0596E-2</c:v>
                </c:pt>
                <c:pt idx="41004">
                  <c:v>-8.5340999999999993E-3</c:v>
                </c:pt>
                <c:pt idx="41005">
                  <c:v>-6.5686399999999997E-3</c:v>
                </c:pt>
                <c:pt idx="41006">
                  <c:v>-4.5148799999999998E-3</c:v>
                </c:pt>
                <c:pt idx="41007">
                  <c:v>-2.3603399999999998E-3</c:v>
                </c:pt>
                <c:pt idx="41008">
                  <c:v>-2.7945299999999998E-4</c:v>
                </c:pt>
                <c:pt idx="41009">
                  <c:v>1.75804E-3</c:v>
                </c:pt>
                <c:pt idx="41010">
                  <c:v>3.7670199999999998E-3</c:v>
                </c:pt>
                <c:pt idx="41011">
                  <c:v>5.7199E-3</c:v>
                </c:pt>
                <c:pt idx="41012">
                  <c:v>7.5966999999999996E-3</c:v>
                </c:pt>
                <c:pt idx="41013">
                  <c:v>9.8188700000000004E-3</c:v>
                </c:pt>
                <c:pt idx="41014">
                  <c:v>1.1667E-2</c:v>
                </c:pt>
                <c:pt idx="41015">
                  <c:v>1.3624499999999999E-2</c:v>
                </c:pt>
                <c:pt idx="41016">
                  <c:v>1.5703600000000002E-2</c:v>
                </c:pt>
                <c:pt idx="41017">
                  <c:v>1.76078E-2</c:v>
                </c:pt>
                <c:pt idx="41018">
                  <c:v>1.97786E-2</c:v>
                </c:pt>
                <c:pt idx="41019">
                  <c:v>2.1703500000000001E-2</c:v>
                </c:pt>
                <c:pt idx="41020">
                  <c:v>2.3593800000000002E-2</c:v>
                </c:pt>
                <c:pt idx="41021">
                  <c:v>2.5621999999999999E-2</c:v>
                </c:pt>
                <c:pt idx="41022">
                  <c:v>2.7388099999999999E-2</c:v>
                </c:pt>
                <c:pt idx="41023">
                  <c:v>2.9643900000000001E-2</c:v>
                </c:pt>
                <c:pt idx="41024">
                  <c:v>3.15415E-2</c:v>
                </c:pt>
                <c:pt idx="41025">
                  <c:v>3.3334299999999997E-2</c:v>
                </c:pt>
                <c:pt idx="41026">
                  <c:v>3.5352599999999998E-2</c:v>
                </c:pt>
                <c:pt idx="41027">
                  <c:v>3.7189300000000002E-2</c:v>
                </c:pt>
                <c:pt idx="41028">
                  <c:v>3.9063500000000001E-2</c:v>
                </c:pt>
                <c:pt idx="41029">
                  <c:v>4.0998E-2</c:v>
                </c:pt>
                <c:pt idx="41030">
                  <c:v>4.3037199999999998E-2</c:v>
                </c:pt>
                <c:pt idx="41031">
                  <c:v>4.4781500000000002E-2</c:v>
                </c:pt>
                <c:pt idx="41032">
                  <c:v>4.6545900000000001E-2</c:v>
                </c:pt>
                <c:pt idx="41033">
                  <c:v>4.8525100000000002E-2</c:v>
                </c:pt>
                <c:pt idx="41034">
                  <c:v>5.01488E-2</c:v>
                </c:pt>
                <c:pt idx="41035">
                  <c:v>5.1921200000000001E-2</c:v>
                </c:pt>
                <c:pt idx="41036">
                  <c:v>5.3705799999999998E-2</c:v>
                </c:pt>
                <c:pt idx="41037">
                  <c:v>5.53996E-2</c:v>
                </c:pt>
                <c:pt idx="41038">
                  <c:v>5.7013899999999999E-2</c:v>
                </c:pt>
                <c:pt idx="41039">
                  <c:v>5.8663899999999998E-2</c:v>
                </c:pt>
                <c:pt idx="41040">
                  <c:v>6.0466399999999997E-2</c:v>
                </c:pt>
                <c:pt idx="41041">
                  <c:v>6.2133000000000001E-2</c:v>
                </c:pt>
                <c:pt idx="41042">
                  <c:v>6.3682799999999998E-2</c:v>
                </c:pt>
                <c:pt idx="41043">
                  <c:v>6.5448699999999999E-2</c:v>
                </c:pt>
                <c:pt idx="41044">
                  <c:v>6.7075200000000001E-2</c:v>
                </c:pt>
                <c:pt idx="41045">
                  <c:v>6.8661100000000003E-2</c:v>
                </c:pt>
                <c:pt idx="41046">
                  <c:v>7.0528199999999999E-2</c:v>
                </c:pt>
                <c:pt idx="41047">
                  <c:v>7.2336800000000007E-2</c:v>
                </c:pt>
                <c:pt idx="41048">
                  <c:v>7.3766799999999993E-2</c:v>
                </c:pt>
                <c:pt idx="41049">
                  <c:v>7.5686799999999999E-2</c:v>
                </c:pt>
                <c:pt idx="41050">
                  <c:v>7.7227100000000007E-2</c:v>
                </c:pt>
                <c:pt idx="41051">
                  <c:v>7.9143900000000003E-2</c:v>
                </c:pt>
                <c:pt idx="41052">
                  <c:v>8.0717899999999995E-2</c:v>
                </c:pt>
                <c:pt idx="41053">
                  <c:v>8.2319500000000004E-2</c:v>
                </c:pt>
                <c:pt idx="41054">
                  <c:v>8.4036200000000005E-2</c:v>
                </c:pt>
                <c:pt idx="41055">
                  <c:v>8.5528699999999999E-2</c:v>
                </c:pt>
                <c:pt idx="41056">
                  <c:v>8.7254399999999996E-2</c:v>
                </c:pt>
                <c:pt idx="41057">
                  <c:v>8.8919399999999996E-2</c:v>
                </c:pt>
                <c:pt idx="41058">
                  <c:v>9.0498300000000004E-2</c:v>
                </c:pt>
                <c:pt idx="41059">
                  <c:v>9.2125600000000002E-2</c:v>
                </c:pt>
                <c:pt idx="41060">
                  <c:v>9.3865299999999999E-2</c:v>
                </c:pt>
                <c:pt idx="41061">
                  <c:v>9.5519300000000001E-2</c:v>
                </c:pt>
                <c:pt idx="41062">
                  <c:v>9.7196199999999996E-2</c:v>
                </c:pt>
                <c:pt idx="41063">
                  <c:v>9.8803000000000002E-2</c:v>
                </c:pt>
                <c:pt idx="41064">
                  <c:v>0.100713</c:v>
                </c:pt>
                <c:pt idx="41065">
                  <c:v>0.102364</c:v>
                </c:pt>
                <c:pt idx="41066">
                  <c:v>0.10426299999999999</c:v>
                </c:pt>
                <c:pt idx="41067">
                  <c:v>0.10602499999999999</c:v>
                </c:pt>
                <c:pt idx="41068">
                  <c:v>0.107737</c:v>
                </c:pt>
                <c:pt idx="41069">
                  <c:v>0.10939699999999999</c:v>
                </c:pt>
                <c:pt idx="41070">
                  <c:v>0.11117299999999999</c:v>
                </c:pt>
                <c:pt idx="41071">
                  <c:v>0.11289299999999999</c:v>
                </c:pt>
                <c:pt idx="41072">
                  <c:v>0.114566</c:v>
                </c:pt>
                <c:pt idx="41073">
                  <c:v>0.11619599999999999</c:v>
                </c:pt>
                <c:pt idx="41074">
                  <c:v>0.117858</c:v>
                </c:pt>
                <c:pt idx="41075">
                  <c:v>0.11951000000000001</c:v>
                </c:pt>
                <c:pt idx="41076">
                  <c:v>0.1211</c:v>
                </c:pt>
                <c:pt idx="41077">
                  <c:v>0.122948</c:v>
                </c:pt>
                <c:pt idx="41078">
                  <c:v>0.12443</c:v>
                </c:pt>
                <c:pt idx="41079">
                  <c:v>0.12622700000000001</c:v>
                </c:pt>
                <c:pt idx="41080">
                  <c:v>0.128021</c:v>
                </c:pt>
                <c:pt idx="41081">
                  <c:v>0.12967500000000001</c:v>
                </c:pt>
                <c:pt idx="41082">
                  <c:v>0.131517</c:v>
                </c:pt>
                <c:pt idx="41083">
                  <c:v>0.13329299999999999</c:v>
                </c:pt>
                <c:pt idx="41084">
                  <c:v>0.13538500000000001</c:v>
                </c:pt>
                <c:pt idx="41085">
                  <c:v>0.13705899999999999</c:v>
                </c:pt>
                <c:pt idx="41086">
                  <c:v>0.13913300000000001</c:v>
                </c:pt>
                <c:pt idx="41087">
                  <c:v>0.14100599999999999</c:v>
                </c:pt>
                <c:pt idx="41088">
                  <c:v>0.142898</c:v>
                </c:pt>
                <c:pt idx="41089">
                  <c:v>0.14485600000000001</c:v>
                </c:pt>
                <c:pt idx="41090">
                  <c:v>0.14677100000000001</c:v>
                </c:pt>
                <c:pt idx="41091">
                  <c:v>0.14885100000000001</c:v>
                </c:pt>
                <c:pt idx="41092">
                  <c:v>0.15067900000000001</c:v>
                </c:pt>
                <c:pt idx="41093">
                  <c:v>0.15256400000000001</c:v>
                </c:pt>
                <c:pt idx="41094">
                  <c:v>0.15449499999999999</c:v>
                </c:pt>
                <c:pt idx="41095">
                  <c:v>0.15631999999999999</c:v>
                </c:pt>
                <c:pt idx="41096">
                  <c:v>0.15831000000000001</c:v>
                </c:pt>
                <c:pt idx="41097">
                  <c:v>0.16006000000000001</c:v>
                </c:pt>
                <c:pt idx="41098">
                  <c:v>0.16197300000000001</c:v>
                </c:pt>
                <c:pt idx="41099">
                  <c:v>0.16379299999999999</c:v>
                </c:pt>
                <c:pt idx="41100">
                  <c:v>0.16578999999999999</c:v>
                </c:pt>
                <c:pt idx="41101">
                  <c:v>0.16764399999999999</c:v>
                </c:pt>
                <c:pt idx="41102">
                  <c:v>0.169405</c:v>
                </c:pt>
                <c:pt idx="41103">
                  <c:v>0.17140900000000001</c:v>
                </c:pt>
                <c:pt idx="41104">
                  <c:v>0.17327400000000001</c:v>
                </c:pt>
                <c:pt idx="41105">
                  <c:v>0.175315</c:v>
                </c:pt>
                <c:pt idx="41106">
                  <c:v>0.17705899999999999</c:v>
                </c:pt>
                <c:pt idx="41107">
                  <c:v>0.17905799999999999</c:v>
                </c:pt>
                <c:pt idx="41108">
                  <c:v>0.18082999999999999</c:v>
                </c:pt>
                <c:pt idx="41109">
                  <c:v>0.182839</c:v>
                </c:pt>
                <c:pt idx="41110">
                  <c:v>0.184527</c:v>
                </c:pt>
                <c:pt idx="41111">
                  <c:v>0.18653400000000001</c:v>
                </c:pt>
                <c:pt idx="41112">
                  <c:v>0.188226</c:v>
                </c:pt>
                <c:pt idx="41113">
                  <c:v>0.190113</c:v>
                </c:pt>
                <c:pt idx="41114">
                  <c:v>0.191945</c:v>
                </c:pt>
                <c:pt idx="41115">
                  <c:v>0.19365499999999999</c:v>
                </c:pt>
                <c:pt idx="41116">
                  <c:v>0.19558900000000001</c:v>
                </c:pt>
                <c:pt idx="41117">
                  <c:v>0.19722100000000001</c:v>
                </c:pt>
                <c:pt idx="41118">
                  <c:v>0.199235</c:v>
                </c:pt>
                <c:pt idx="41119">
                  <c:v>0.201155</c:v>
                </c:pt>
                <c:pt idx="41120">
                  <c:v>0.202735</c:v>
                </c:pt>
                <c:pt idx="41121">
                  <c:v>0.204737</c:v>
                </c:pt>
                <c:pt idx="41122">
                  <c:v>0.206506</c:v>
                </c:pt>
                <c:pt idx="41123">
                  <c:v>0.208176</c:v>
                </c:pt>
                <c:pt idx="41124">
                  <c:v>0.20993700000000001</c:v>
                </c:pt>
                <c:pt idx="41125">
                  <c:v>0.21192800000000001</c:v>
                </c:pt>
                <c:pt idx="41126">
                  <c:v>0.21321200000000001</c:v>
                </c:pt>
                <c:pt idx="41127">
                  <c:v>0.21491499999999999</c:v>
                </c:pt>
                <c:pt idx="41128">
                  <c:v>0.21649399999999999</c:v>
                </c:pt>
                <c:pt idx="41129">
                  <c:v>0.21807199999999999</c:v>
                </c:pt>
                <c:pt idx="41130">
                  <c:v>0.219689</c:v>
                </c:pt>
                <c:pt idx="41131">
                  <c:v>0.22108</c:v>
                </c:pt>
                <c:pt idx="41132">
                  <c:v>0.22270599999999999</c:v>
                </c:pt>
                <c:pt idx="41133">
                  <c:v>0.22401799999999999</c:v>
                </c:pt>
                <c:pt idx="41134">
                  <c:v>0.225471</c:v>
                </c:pt>
                <c:pt idx="41135">
                  <c:v>0.226855</c:v>
                </c:pt>
                <c:pt idx="41136">
                  <c:v>0.22816600000000001</c:v>
                </c:pt>
                <c:pt idx="41137">
                  <c:v>0.22961899999999999</c:v>
                </c:pt>
                <c:pt idx="41138">
                  <c:v>0.23066400000000001</c:v>
                </c:pt>
                <c:pt idx="41139">
                  <c:v>0.23197300000000001</c:v>
                </c:pt>
                <c:pt idx="41140">
                  <c:v>0.23302600000000001</c:v>
                </c:pt>
                <c:pt idx="41141">
                  <c:v>0.23430400000000001</c:v>
                </c:pt>
                <c:pt idx="41142">
                  <c:v>0.235377</c:v>
                </c:pt>
                <c:pt idx="41143">
                  <c:v>0.236401</c:v>
                </c:pt>
                <c:pt idx="41144">
                  <c:v>0.23746999999999999</c:v>
                </c:pt>
                <c:pt idx="41145">
                  <c:v>0.23835799999999999</c:v>
                </c:pt>
                <c:pt idx="41146">
                  <c:v>0.23946100000000001</c:v>
                </c:pt>
                <c:pt idx="41147">
                  <c:v>0.240263</c:v>
                </c:pt>
                <c:pt idx="41148">
                  <c:v>0.24115800000000001</c:v>
                </c:pt>
                <c:pt idx="41149">
                  <c:v>0.24206</c:v>
                </c:pt>
                <c:pt idx="41150">
                  <c:v>0.242926</c:v>
                </c:pt>
                <c:pt idx="41151">
                  <c:v>0.24360899999999999</c:v>
                </c:pt>
                <c:pt idx="41152">
                  <c:v>0.24441599999999999</c:v>
                </c:pt>
                <c:pt idx="41153">
                  <c:v>0.24531900000000001</c:v>
                </c:pt>
                <c:pt idx="41154">
                  <c:v>0.24570600000000001</c:v>
                </c:pt>
                <c:pt idx="41155">
                  <c:v>0.246307</c:v>
                </c:pt>
                <c:pt idx="41156">
                  <c:v>0.24695700000000001</c:v>
                </c:pt>
                <c:pt idx="41157">
                  <c:v>0.24741299999999999</c:v>
                </c:pt>
                <c:pt idx="41158">
                  <c:v>0.24796299999999999</c:v>
                </c:pt>
                <c:pt idx="41159">
                  <c:v>0.24817500000000001</c:v>
                </c:pt>
                <c:pt idx="41160">
                  <c:v>0.24856500000000001</c:v>
                </c:pt>
                <c:pt idx="41161">
                  <c:v>0.248783</c:v>
                </c:pt>
                <c:pt idx="41162">
                  <c:v>0.24879599999999999</c:v>
                </c:pt>
                <c:pt idx="41163">
                  <c:v>0.24904399999999999</c:v>
                </c:pt>
                <c:pt idx="41164">
                  <c:v>0.249028</c:v>
                </c:pt>
                <c:pt idx="41165">
                  <c:v>0.24928400000000001</c:v>
                </c:pt>
                <c:pt idx="41166">
                  <c:v>0.24904499999999999</c:v>
                </c:pt>
                <c:pt idx="41167">
                  <c:v>0.249032</c:v>
                </c:pt>
                <c:pt idx="41168">
                  <c:v>0.248863</c:v>
                </c:pt>
                <c:pt idx="41169">
                  <c:v>0.24876799999999999</c:v>
                </c:pt>
                <c:pt idx="41170">
                  <c:v>0.248449</c:v>
                </c:pt>
                <c:pt idx="41171">
                  <c:v>0.248026</c:v>
                </c:pt>
                <c:pt idx="41172">
                  <c:v>0.24780199999999999</c:v>
                </c:pt>
                <c:pt idx="41173">
                  <c:v>0.24735299999999999</c:v>
                </c:pt>
                <c:pt idx="41174">
                  <c:v>0.24701500000000001</c:v>
                </c:pt>
                <c:pt idx="41175">
                  <c:v>0.246504</c:v>
                </c:pt>
                <c:pt idx="41176">
                  <c:v>0.245925</c:v>
                </c:pt>
                <c:pt idx="41177">
                  <c:v>0.245311</c:v>
                </c:pt>
                <c:pt idx="41178">
                  <c:v>0.24471599999999999</c:v>
                </c:pt>
                <c:pt idx="41179">
                  <c:v>0.24407000000000001</c:v>
                </c:pt>
                <c:pt idx="41180">
                  <c:v>0.24315000000000001</c:v>
                </c:pt>
                <c:pt idx="41181">
                  <c:v>0.24251</c:v>
                </c:pt>
                <c:pt idx="41182">
                  <c:v>0.24154200000000001</c:v>
                </c:pt>
                <c:pt idx="41183">
                  <c:v>0.240312</c:v>
                </c:pt>
                <c:pt idx="41184">
                  <c:v>0.23930599999999999</c:v>
                </c:pt>
                <c:pt idx="41185">
                  <c:v>0.23810400000000001</c:v>
                </c:pt>
                <c:pt idx="41186">
                  <c:v>0.237099</c:v>
                </c:pt>
                <c:pt idx="41187">
                  <c:v>0.235486</c:v>
                </c:pt>
                <c:pt idx="41188">
                  <c:v>0.234372</c:v>
                </c:pt>
                <c:pt idx="41189">
                  <c:v>0.23297999999999999</c:v>
                </c:pt>
                <c:pt idx="41190">
                  <c:v>0.23145099999999999</c:v>
                </c:pt>
                <c:pt idx="41191">
                  <c:v>0.23005700000000001</c:v>
                </c:pt>
                <c:pt idx="41192">
                  <c:v>0.22864100000000001</c:v>
                </c:pt>
                <c:pt idx="41193">
                  <c:v>0.22717599999999999</c:v>
                </c:pt>
                <c:pt idx="41194">
                  <c:v>0.22534599999999999</c:v>
                </c:pt>
                <c:pt idx="41195">
                  <c:v>0.223777</c:v>
                </c:pt>
                <c:pt idx="41196">
                  <c:v>0.22223599999999999</c:v>
                </c:pt>
                <c:pt idx="41197">
                  <c:v>0.220272</c:v>
                </c:pt>
                <c:pt idx="41198">
                  <c:v>0.218523</c:v>
                </c:pt>
                <c:pt idx="41199">
                  <c:v>0.21659400000000001</c:v>
                </c:pt>
                <c:pt idx="41200">
                  <c:v>0.21477599999999999</c:v>
                </c:pt>
                <c:pt idx="41201">
                  <c:v>0.21259</c:v>
                </c:pt>
                <c:pt idx="41202">
                  <c:v>0.21055399999999999</c:v>
                </c:pt>
                <c:pt idx="41203">
                  <c:v>0.20849799999999999</c:v>
                </c:pt>
                <c:pt idx="41204">
                  <c:v>0.20629</c:v>
                </c:pt>
                <c:pt idx="41205">
                  <c:v>0.203959</c:v>
                </c:pt>
                <c:pt idx="41206">
                  <c:v>0.201685</c:v>
                </c:pt>
                <c:pt idx="41207">
                  <c:v>0.19942299999999999</c:v>
                </c:pt>
                <c:pt idx="41208">
                  <c:v>0.196959</c:v>
                </c:pt>
                <c:pt idx="41209">
                  <c:v>0.19458500000000001</c:v>
                </c:pt>
                <c:pt idx="41210">
                  <c:v>0.19198999999999999</c:v>
                </c:pt>
                <c:pt idx="41211">
                  <c:v>0.18936900000000001</c:v>
                </c:pt>
                <c:pt idx="41212">
                  <c:v>0.18695200000000001</c:v>
                </c:pt>
                <c:pt idx="41213">
                  <c:v>0.18429100000000001</c:v>
                </c:pt>
                <c:pt idx="41214">
                  <c:v>0.18165999999999999</c:v>
                </c:pt>
                <c:pt idx="41215">
                  <c:v>0.17888200000000001</c:v>
                </c:pt>
                <c:pt idx="41216">
                  <c:v>0.17636399999999999</c:v>
                </c:pt>
                <c:pt idx="41217">
                  <c:v>0.17341699999999999</c:v>
                </c:pt>
                <c:pt idx="41218">
                  <c:v>0.17075099999999999</c:v>
                </c:pt>
                <c:pt idx="41219">
                  <c:v>0.16794999999999999</c:v>
                </c:pt>
                <c:pt idx="41220">
                  <c:v>0.16509699999999999</c:v>
                </c:pt>
                <c:pt idx="41221">
                  <c:v>0.16219500000000001</c:v>
                </c:pt>
                <c:pt idx="41222">
                  <c:v>0.159162</c:v>
                </c:pt>
                <c:pt idx="41223">
                  <c:v>0.15631700000000001</c:v>
                </c:pt>
                <c:pt idx="41224">
                  <c:v>0.15328</c:v>
                </c:pt>
                <c:pt idx="41225">
                  <c:v>0.15027399999999999</c:v>
                </c:pt>
                <c:pt idx="41226">
                  <c:v>0.147176</c:v>
                </c:pt>
                <c:pt idx="41227">
                  <c:v>0.14394799999999999</c:v>
                </c:pt>
                <c:pt idx="41228">
                  <c:v>0.14094000000000001</c:v>
                </c:pt>
                <c:pt idx="41229">
                  <c:v>0.137686</c:v>
                </c:pt>
                <c:pt idx="41230">
                  <c:v>0.134606</c:v>
                </c:pt>
                <c:pt idx="41231">
                  <c:v>0.13145499999999999</c:v>
                </c:pt>
                <c:pt idx="41232">
                  <c:v>0.12804099999999999</c:v>
                </c:pt>
                <c:pt idx="41233">
                  <c:v>0.1249</c:v>
                </c:pt>
                <c:pt idx="41234">
                  <c:v>0.12173100000000001</c:v>
                </c:pt>
                <c:pt idx="41235">
                  <c:v>0.118469</c:v>
                </c:pt>
                <c:pt idx="41236">
                  <c:v>0.115123</c:v>
                </c:pt>
                <c:pt idx="41237">
                  <c:v>0.11191</c:v>
                </c:pt>
                <c:pt idx="41238">
                  <c:v>0.10857600000000001</c:v>
                </c:pt>
                <c:pt idx="41239">
                  <c:v>0.105535</c:v>
                </c:pt>
                <c:pt idx="41240">
                  <c:v>0.10215100000000001</c:v>
                </c:pt>
                <c:pt idx="41241">
                  <c:v>9.8812899999999995E-2</c:v>
                </c:pt>
                <c:pt idx="41242">
                  <c:v>9.5607600000000001E-2</c:v>
                </c:pt>
                <c:pt idx="41243">
                  <c:v>9.2202599999999996E-2</c:v>
                </c:pt>
                <c:pt idx="41244">
                  <c:v>8.9133900000000002E-2</c:v>
                </c:pt>
                <c:pt idx="41245">
                  <c:v>8.5554199999999997E-2</c:v>
                </c:pt>
                <c:pt idx="41246">
                  <c:v>8.2539699999999994E-2</c:v>
                </c:pt>
                <c:pt idx="41247">
                  <c:v>7.8979199999999999E-2</c:v>
                </c:pt>
                <c:pt idx="41248">
                  <c:v>7.5667700000000004E-2</c:v>
                </c:pt>
                <c:pt idx="41249">
                  <c:v>7.2340100000000004E-2</c:v>
                </c:pt>
                <c:pt idx="41250">
                  <c:v>6.9061899999999996E-2</c:v>
                </c:pt>
                <c:pt idx="41251">
                  <c:v>6.5761600000000003E-2</c:v>
                </c:pt>
                <c:pt idx="41252">
                  <c:v>6.2332400000000003E-2</c:v>
                </c:pt>
                <c:pt idx="41253">
                  <c:v>5.9324500000000002E-2</c:v>
                </c:pt>
                <c:pt idx="41254">
                  <c:v>5.55557E-2</c:v>
                </c:pt>
                <c:pt idx="41255">
                  <c:v>5.2285400000000003E-2</c:v>
                </c:pt>
                <c:pt idx="41256">
                  <c:v>4.9107400000000002E-2</c:v>
                </c:pt>
                <c:pt idx="41257">
                  <c:v>4.5788700000000002E-2</c:v>
                </c:pt>
                <c:pt idx="41258">
                  <c:v>4.27272E-2</c:v>
                </c:pt>
                <c:pt idx="41259">
                  <c:v>3.9264199999999999E-2</c:v>
                </c:pt>
                <c:pt idx="41260">
                  <c:v>3.6130900000000001E-2</c:v>
                </c:pt>
                <c:pt idx="41261">
                  <c:v>3.2824699999999998E-2</c:v>
                </c:pt>
                <c:pt idx="41262">
                  <c:v>2.96475E-2</c:v>
                </c:pt>
                <c:pt idx="41263">
                  <c:v>2.66915E-2</c:v>
                </c:pt>
                <c:pt idx="41264">
                  <c:v>2.3274599999999999E-2</c:v>
                </c:pt>
                <c:pt idx="41265">
                  <c:v>2.00223E-2</c:v>
                </c:pt>
                <c:pt idx="41266">
                  <c:v>1.67309E-2</c:v>
                </c:pt>
                <c:pt idx="41267">
                  <c:v>1.3712200000000001E-2</c:v>
                </c:pt>
                <c:pt idx="41268">
                  <c:v>1.0329899999999999E-2</c:v>
                </c:pt>
                <c:pt idx="41269">
                  <c:v>7.2540499999999997E-3</c:v>
                </c:pt>
                <c:pt idx="41270">
                  <c:v>4.0533499999999998E-3</c:v>
                </c:pt>
                <c:pt idx="41271">
                  <c:v>8.7412099999999995E-4</c:v>
                </c:pt>
                <c:pt idx="41272">
                  <c:v>-2.10692E-3</c:v>
                </c:pt>
                <c:pt idx="41273">
                  <c:v>-5.1260100000000003E-3</c:v>
                </c:pt>
                <c:pt idx="41274">
                  <c:v>-8.3280300000000002E-3</c:v>
                </c:pt>
                <c:pt idx="41275">
                  <c:v>-1.14784E-2</c:v>
                </c:pt>
                <c:pt idx="41276">
                  <c:v>-1.4523899999999999E-2</c:v>
                </c:pt>
                <c:pt idx="41277">
                  <c:v>-1.7473300000000001E-2</c:v>
                </c:pt>
                <c:pt idx="41278">
                  <c:v>-2.0739799999999999E-2</c:v>
                </c:pt>
                <c:pt idx="41279">
                  <c:v>-2.3625400000000001E-2</c:v>
                </c:pt>
                <c:pt idx="41280">
                  <c:v>-2.6588199999999999E-2</c:v>
                </c:pt>
                <c:pt idx="41281">
                  <c:v>-2.9782800000000002E-2</c:v>
                </c:pt>
                <c:pt idx="41282">
                  <c:v>-3.2699400000000003E-2</c:v>
                </c:pt>
                <c:pt idx="41283">
                  <c:v>-3.5556400000000002E-2</c:v>
                </c:pt>
                <c:pt idx="41284">
                  <c:v>-3.8522899999999999E-2</c:v>
                </c:pt>
                <c:pt idx="41285">
                  <c:v>-4.1587699999999998E-2</c:v>
                </c:pt>
                <c:pt idx="41286">
                  <c:v>-4.4385800000000003E-2</c:v>
                </c:pt>
                <c:pt idx="41287">
                  <c:v>-4.74505E-2</c:v>
                </c:pt>
                <c:pt idx="41288">
                  <c:v>-5.02412E-2</c:v>
                </c:pt>
                <c:pt idx="41289">
                  <c:v>-5.3074099999999999E-2</c:v>
                </c:pt>
                <c:pt idx="41290">
                  <c:v>-5.5991699999999998E-2</c:v>
                </c:pt>
                <c:pt idx="41291">
                  <c:v>-5.87436E-2</c:v>
                </c:pt>
                <c:pt idx="41292">
                  <c:v>-6.1608299999999998E-2</c:v>
                </c:pt>
                <c:pt idx="41293">
                  <c:v>-6.4170500000000005E-2</c:v>
                </c:pt>
                <c:pt idx="41294">
                  <c:v>-6.7202399999999995E-2</c:v>
                </c:pt>
                <c:pt idx="41295">
                  <c:v>-6.9905999999999996E-2</c:v>
                </c:pt>
                <c:pt idx="41296">
                  <c:v>-7.2536699999999996E-2</c:v>
                </c:pt>
                <c:pt idx="41297">
                  <c:v>-7.5424599999999994E-2</c:v>
                </c:pt>
                <c:pt idx="41298">
                  <c:v>-7.8164800000000006E-2</c:v>
                </c:pt>
                <c:pt idx="41299">
                  <c:v>-8.0801300000000006E-2</c:v>
                </c:pt>
                <c:pt idx="41300">
                  <c:v>-8.3373199999999995E-2</c:v>
                </c:pt>
                <c:pt idx="41301">
                  <c:v>-8.6154700000000001E-2</c:v>
                </c:pt>
                <c:pt idx="41302">
                  <c:v>-8.8698799999999994E-2</c:v>
                </c:pt>
                <c:pt idx="41303">
                  <c:v>-9.1461100000000004E-2</c:v>
                </c:pt>
                <c:pt idx="41304">
                  <c:v>-9.4263799999999995E-2</c:v>
                </c:pt>
                <c:pt idx="41305">
                  <c:v>-9.67557E-2</c:v>
                </c:pt>
                <c:pt idx="41306">
                  <c:v>-9.9436200000000002E-2</c:v>
                </c:pt>
                <c:pt idx="41307">
                  <c:v>-0.101926</c:v>
                </c:pt>
                <c:pt idx="41308">
                  <c:v>-0.104731</c:v>
                </c:pt>
                <c:pt idx="41309">
                  <c:v>-0.107187</c:v>
                </c:pt>
                <c:pt idx="41310">
                  <c:v>-0.109916</c:v>
                </c:pt>
                <c:pt idx="41311">
                  <c:v>-0.11225499999999999</c:v>
                </c:pt>
                <c:pt idx="41312">
                  <c:v>-0.114855</c:v>
                </c:pt>
                <c:pt idx="41313">
                  <c:v>-0.11723500000000001</c:v>
                </c:pt>
                <c:pt idx="41314">
                  <c:v>-0.119974</c:v>
                </c:pt>
                <c:pt idx="41315">
                  <c:v>-0.12248199999999999</c:v>
                </c:pt>
                <c:pt idx="41316">
                  <c:v>-0.124614</c:v>
                </c:pt>
                <c:pt idx="41317">
                  <c:v>-0.127333</c:v>
                </c:pt>
                <c:pt idx="41318">
                  <c:v>-0.12981200000000001</c:v>
                </c:pt>
                <c:pt idx="41319">
                  <c:v>-0.13222</c:v>
                </c:pt>
                <c:pt idx="41320">
                  <c:v>-0.134547</c:v>
                </c:pt>
                <c:pt idx="41321">
                  <c:v>-0.137046</c:v>
                </c:pt>
                <c:pt idx="41322">
                  <c:v>-0.13933100000000001</c:v>
                </c:pt>
                <c:pt idx="41323">
                  <c:v>-0.14154700000000001</c:v>
                </c:pt>
                <c:pt idx="41324">
                  <c:v>-0.14419999999999999</c:v>
                </c:pt>
                <c:pt idx="41325">
                  <c:v>-0.14643300000000001</c:v>
                </c:pt>
                <c:pt idx="41326">
                  <c:v>-0.14860799999999999</c:v>
                </c:pt>
                <c:pt idx="41327">
                  <c:v>-0.150921</c:v>
                </c:pt>
                <c:pt idx="41328">
                  <c:v>-0.15315400000000001</c:v>
                </c:pt>
                <c:pt idx="41329">
                  <c:v>-0.15548600000000001</c:v>
                </c:pt>
                <c:pt idx="41330">
                  <c:v>-0.15773699999999999</c:v>
                </c:pt>
                <c:pt idx="41331">
                  <c:v>-0.16006000000000001</c:v>
                </c:pt>
                <c:pt idx="41332">
                  <c:v>-0.16209499999999999</c:v>
                </c:pt>
                <c:pt idx="41333">
                  <c:v>-0.164433</c:v>
                </c:pt>
                <c:pt idx="41334">
                  <c:v>-0.16653499999999999</c:v>
                </c:pt>
                <c:pt idx="41335">
                  <c:v>-0.16883400000000001</c:v>
                </c:pt>
                <c:pt idx="41336">
                  <c:v>-0.170929</c:v>
                </c:pt>
                <c:pt idx="41337">
                  <c:v>-0.17304800000000001</c:v>
                </c:pt>
                <c:pt idx="41338">
                  <c:v>-0.175374</c:v>
                </c:pt>
                <c:pt idx="41339">
                  <c:v>-0.17730699999999999</c:v>
                </c:pt>
                <c:pt idx="41340">
                  <c:v>-0.17951400000000001</c:v>
                </c:pt>
                <c:pt idx="41341">
                  <c:v>-0.18168999999999999</c:v>
                </c:pt>
                <c:pt idx="41342">
                  <c:v>-0.18379000000000001</c:v>
                </c:pt>
                <c:pt idx="41343">
                  <c:v>-0.18598500000000001</c:v>
                </c:pt>
                <c:pt idx="41344">
                  <c:v>-0.18806200000000001</c:v>
                </c:pt>
                <c:pt idx="41345">
                  <c:v>-0.19018299999999999</c:v>
                </c:pt>
                <c:pt idx="41346">
                  <c:v>-0.19234899999999999</c:v>
                </c:pt>
                <c:pt idx="41347">
                  <c:v>-0.194358</c:v>
                </c:pt>
                <c:pt idx="41348">
                  <c:v>-0.19652</c:v>
                </c:pt>
                <c:pt idx="41349">
                  <c:v>-0.19848099999999999</c:v>
                </c:pt>
                <c:pt idx="41350">
                  <c:v>-0.20069500000000001</c:v>
                </c:pt>
                <c:pt idx="41351">
                  <c:v>-0.20244899999999999</c:v>
                </c:pt>
                <c:pt idx="41352">
                  <c:v>-0.20455400000000001</c:v>
                </c:pt>
                <c:pt idx="41353">
                  <c:v>-0.20661599999999999</c:v>
                </c:pt>
                <c:pt idx="41354">
                  <c:v>-0.20847399999999999</c:v>
                </c:pt>
                <c:pt idx="41355">
                  <c:v>-0.210394</c:v>
                </c:pt>
                <c:pt idx="41356">
                  <c:v>-0.21231</c:v>
                </c:pt>
                <c:pt idx="41357">
                  <c:v>-0.21430099999999999</c:v>
                </c:pt>
                <c:pt idx="41358">
                  <c:v>-0.216109</c:v>
                </c:pt>
                <c:pt idx="41359">
                  <c:v>-0.21795200000000001</c:v>
                </c:pt>
                <c:pt idx="41360">
                  <c:v>-0.21978300000000001</c:v>
                </c:pt>
                <c:pt idx="41361">
                  <c:v>-0.22162499999999999</c:v>
                </c:pt>
                <c:pt idx="41362">
                  <c:v>-0.22354499999999999</c:v>
                </c:pt>
                <c:pt idx="41363">
                  <c:v>-0.22509100000000001</c:v>
                </c:pt>
                <c:pt idx="41364">
                  <c:v>-0.22724900000000001</c:v>
                </c:pt>
                <c:pt idx="41365">
                  <c:v>-0.22887099999999999</c:v>
                </c:pt>
                <c:pt idx="41366">
                  <c:v>-0.23076099999999999</c:v>
                </c:pt>
                <c:pt idx="41367">
                  <c:v>-0.232321</c:v>
                </c:pt>
                <c:pt idx="41368">
                  <c:v>-0.23422299999999999</c:v>
                </c:pt>
                <c:pt idx="41369">
                  <c:v>-0.23610400000000001</c:v>
                </c:pt>
                <c:pt idx="41370">
                  <c:v>-0.237592</c:v>
                </c:pt>
                <c:pt idx="41371">
                  <c:v>-0.23949799999999999</c:v>
                </c:pt>
                <c:pt idx="41372">
                  <c:v>-0.24101800000000001</c:v>
                </c:pt>
                <c:pt idx="41373">
                  <c:v>-0.242899</c:v>
                </c:pt>
                <c:pt idx="41374">
                  <c:v>-0.24442800000000001</c:v>
                </c:pt>
                <c:pt idx="41375">
                  <c:v>-0.24601500000000001</c:v>
                </c:pt>
                <c:pt idx="41376">
                  <c:v>-0.24768899999999999</c:v>
                </c:pt>
                <c:pt idx="41377">
                  <c:v>-0.249111</c:v>
                </c:pt>
                <c:pt idx="41378">
                  <c:v>-0.25069999999999998</c:v>
                </c:pt>
                <c:pt idx="41379">
                  <c:v>-0.252141</c:v>
                </c:pt>
                <c:pt idx="41380">
                  <c:v>-0.25364500000000001</c:v>
                </c:pt>
                <c:pt idx="41381">
                  <c:v>-0.254909</c:v>
                </c:pt>
                <c:pt idx="41382">
                  <c:v>-0.25636999999999999</c:v>
                </c:pt>
                <c:pt idx="41383">
                  <c:v>-0.257741</c:v>
                </c:pt>
                <c:pt idx="41384">
                  <c:v>-0.25886999999999999</c:v>
                </c:pt>
                <c:pt idx="41385">
                  <c:v>-0.26049600000000001</c:v>
                </c:pt>
                <c:pt idx="41386">
                  <c:v>-0.261542</c:v>
                </c:pt>
                <c:pt idx="41387">
                  <c:v>-0.26291100000000001</c:v>
                </c:pt>
                <c:pt idx="41388">
                  <c:v>-0.26405299999999998</c:v>
                </c:pt>
                <c:pt idx="41389">
                  <c:v>-0.26538899999999999</c:v>
                </c:pt>
                <c:pt idx="41390">
                  <c:v>-0.26635599999999998</c:v>
                </c:pt>
                <c:pt idx="41391">
                  <c:v>-0.26760200000000001</c:v>
                </c:pt>
                <c:pt idx="41392">
                  <c:v>-0.26854899999999998</c:v>
                </c:pt>
                <c:pt idx="41393">
                  <c:v>-0.26955099999999999</c:v>
                </c:pt>
                <c:pt idx="41394">
                  <c:v>-0.27046399999999998</c:v>
                </c:pt>
                <c:pt idx="41395">
                  <c:v>-0.27140700000000001</c:v>
                </c:pt>
                <c:pt idx="41396">
                  <c:v>-0.27227899999999999</c:v>
                </c:pt>
                <c:pt idx="41397">
                  <c:v>-0.27304</c:v>
                </c:pt>
                <c:pt idx="41398">
                  <c:v>-0.27373700000000001</c:v>
                </c:pt>
                <c:pt idx="41399">
                  <c:v>-0.27464499999999997</c:v>
                </c:pt>
                <c:pt idx="41400">
                  <c:v>-0.27505800000000002</c:v>
                </c:pt>
                <c:pt idx="41401">
                  <c:v>-0.27597300000000002</c:v>
                </c:pt>
                <c:pt idx="41402">
                  <c:v>-0.27640900000000002</c:v>
                </c:pt>
                <c:pt idx="41403">
                  <c:v>-0.27720499999999998</c:v>
                </c:pt>
                <c:pt idx="41404">
                  <c:v>-0.27754600000000001</c:v>
                </c:pt>
                <c:pt idx="41405">
                  <c:v>-0.278055</c:v>
                </c:pt>
                <c:pt idx="41406">
                  <c:v>-0.278584</c:v>
                </c:pt>
                <c:pt idx="41407">
                  <c:v>-0.27886899999999998</c:v>
                </c:pt>
                <c:pt idx="41408">
                  <c:v>-0.27929300000000001</c:v>
                </c:pt>
                <c:pt idx="41409">
                  <c:v>-0.279534</c:v>
                </c:pt>
                <c:pt idx="41410">
                  <c:v>-0.27976200000000001</c:v>
                </c:pt>
                <c:pt idx="41411">
                  <c:v>-0.27983400000000003</c:v>
                </c:pt>
                <c:pt idx="41412">
                  <c:v>-0.28000000000000003</c:v>
                </c:pt>
                <c:pt idx="41413">
                  <c:v>-0.280196</c:v>
                </c:pt>
                <c:pt idx="41414">
                  <c:v>-0.279999</c:v>
                </c:pt>
                <c:pt idx="41415">
                  <c:v>-0.27994400000000003</c:v>
                </c:pt>
                <c:pt idx="41416">
                  <c:v>-0.27955099999999999</c:v>
                </c:pt>
                <c:pt idx="41417">
                  <c:v>-0.27952100000000002</c:v>
                </c:pt>
                <c:pt idx="41418">
                  <c:v>-0.27928599999999998</c:v>
                </c:pt>
                <c:pt idx="41419">
                  <c:v>-0.27890799999999999</c:v>
                </c:pt>
                <c:pt idx="41420">
                  <c:v>-0.27845700000000001</c:v>
                </c:pt>
                <c:pt idx="41421">
                  <c:v>-0.278113</c:v>
                </c:pt>
                <c:pt idx="41422">
                  <c:v>-0.27764800000000001</c:v>
                </c:pt>
                <c:pt idx="41423">
                  <c:v>-0.27700599999999997</c:v>
                </c:pt>
                <c:pt idx="41424">
                  <c:v>-0.27655800000000003</c:v>
                </c:pt>
                <c:pt idx="41425">
                  <c:v>-0.27591500000000002</c:v>
                </c:pt>
                <c:pt idx="41426">
                  <c:v>-0.2752</c:v>
                </c:pt>
                <c:pt idx="41427">
                  <c:v>-0.27462700000000001</c:v>
                </c:pt>
                <c:pt idx="41428">
                  <c:v>-0.273752</c:v>
                </c:pt>
                <c:pt idx="41429">
                  <c:v>-0.27297700000000003</c:v>
                </c:pt>
                <c:pt idx="41430">
                  <c:v>-0.272065</c:v>
                </c:pt>
                <c:pt idx="41431">
                  <c:v>-0.27121899999999999</c:v>
                </c:pt>
                <c:pt idx="41432">
                  <c:v>-0.27023900000000001</c:v>
                </c:pt>
                <c:pt idx="41433">
                  <c:v>-0.269173</c:v>
                </c:pt>
                <c:pt idx="41434">
                  <c:v>-0.268152</c:v>
                </c:pt>
                <c:pt idx="41435">
                  <c:v>-0.26686799999999999</c:v>
                </c:pt>
                <c:pt idx="41436">
                  <c:v>-0.26586799999999999</c:v>
                </c:pt>
                <c:pt idx="41437">
                  <c:v>-0.26461800000000002</c:v>
                </c:pt>
                <c:pt idx="41438">
                  <c:v>-0.26330599999999998</c:v>
                </c:pt>
                <c:pt idx="41439">
                  <c:v>-0.26166099999999998</c:v>
                </c:pt>
                <c:pt idx="41440">
                  <c:v>-0.26053599999999999</c:v>
                </c:pt>
                <c:pt idx="41441">
                  <c:v>-0.25907000000000002</c:v>
                </c:pt>
                <c:pt idx="41442">
                  <c:v>-0.25755499999999998</c:v>
                </c:pt>
                <c:pt idx="41443">
                  <c:v>-0.25587399999999999</c:v>
                </c:pt>
                <c:pt idx="41444">
                  <c:v>-0.254388</c:v>
                </c:pt>
                <c:pt idx="41445">
                  <c:v>-0.25267600000000001</c:v>
                </c:pt>
                <c:pt idx="41446">
                  <c:v>-0.25107000000000002</c:v>
                </c:pt>
                <c:pt idx="41447">
                  <c:v>-0.24939</c:v>
                </c:pt>
                <c:pt idx="41448">
                  <c:v>-0.247698</c:v>
                </c:pt>
                <c:pt idx="41449">
                  <c:v>-0.24583099999999999</c:v>
                </c:pt>
                <c:pt idx="41450">
                  <c:v>-0.24402199999999999</c:v>
                </c:pt>
                <c:pt idx="41451">
                  <c:v>-0.241955</c:v>
                </c:pt>
                <c:pt idx="41452">
                  <c:v>-0.24023600000000001</c:v>
                </c:pt>
                <c:pt idx="41453">
                  <c:v>-0.23824699999999999</c:v>
                </c:pt>
                <c:pt idx="41454">
                  <c:v>-0.23613200000000001</c:v>
                </c:pt>
                <c:pt idx="41455">
                  <c:v>-0.23395099999999999</c:v>
                </c:pt>
                <c:pt idx="41456">
                  <c:v>-0.231738</c:v>
                </c:pt>
                <c:pt idx="41457">
                  <c:v>-0.22984599999999999</c:v>
                </c:pt>
                <c:pt idx="41458">
                  <c:v>-0.22730300000000001</c:v>
                </c:pt>
                <c:pt idx="41459">
                  <c:v>-0.22504299999999999</c:v>
                </c:pt>
                <c:pt idx="41460">
                  <c:v>-0.222771</c:v>
                </c:pt>
                <c:pt idx="41461">
                  <c:v>-0.22048300000000001</c:v>
                </c:pt>
                <c:pt idx="41462">
                  <c:v>-0.21804699999999999</c:v>
                </c:pt>
                <c:pt idx="41463">
                  <c:v>-0.215423</c:v>
                </c:pt>
                <c:pt idx="41464">
                  <c:v>-0.213174</c:v>
                </c:pt>
                <c:pt idx="41465">
                  <c:v>-0.21039099999999999</c:v>
                </c:pt>
                <c:pt idx="41466">
                  <c:v>-0.208202</c:v>
                </c:pt>
                <c:pt idx="41467">
                  <c:v>-0.20547599999999999</c:v>
                </c:pt>
                <c:pt idx="41468">
                  <c:v>-0.20300099999999999</c:v>
                </c:pt>
                <c:pt idx="41469">
                  <c:v>-0.20028299999999999</c:v>
                </c:pt>
                <c:pt idx="41470">
                  <c:v>-0.19764699999999999</c:v>
                </c:pt>
                <c:pt idx="41471">
                  <c:v>-0.19520599999999999</c:v>
                </c:pt>
                <c:pt idx="41472">
                  <c:v>-0.19225700000000001</c:v>
                </c:pt>
                <c:pt idx="41473">
                  <c:v>-0.18967100000000001</c:v>
                </c:pt>
                <c:pt idx="41474">
                  <c:v>-0.186783</c:v>
                </c:pt>
                <c:pt idx="41475">
                  <c:v>-0.183999</c:v>
                </c:pt>
                <c:pt idx="41476">
                  <c:v>-0.18123300000000001</c:v>
                </c:pt>
                <c:pt idx="41477">
                  <c:v>-0.17830699999999999</c:v>
                </c:pt>
                <c:pt idx="41478">
                  <c:v>-0.17530499999999999</c:v>
                </c:pt>
                <c:pt idx="41479">
                  <c:v>-0.17235700000000001</c:v>
                </c:pt>
                <c:pt idx="41480">
                  <c:v>-0.16947400000000001</c:v>
                </c:pt>
                <c:pt idx="41481">
                  <c:v>-0.16639000000000001</c:v>
                </c:pt>
                <c:pt idx="41482">
                  <c:v>-0.163323</c:v>
                </c:pt>
                <c:pt idx="41483">
                  <c:v>-0.160437</c:v>
                </c:pt>
                <c:pt idx="41484">
                  <c:v>-0.15704299999999999</c:v>
                </c:pt>
                <c:pt idx="41485">
                  <c:v>-0.153976</c:v>
                </c:pt>
                <c:pt idx="41486">
                  <c:v>-0.15077099999999999</c:v>
                </c:pt>
                <c:pt idx="41487">
                  <c:v>-0.147707</c:v>
                </c:pt>
                <c:pt idx="41488">
                  <c:v>-0.144261</c:v>
                </c:pt>
                <c:pt idx="41489">
                  <c:v>-0.14114499999999999</c:v>
                </c:pt>
                <c:pt idx="41490">
                  <c:v>-0.13781399999999999</c:v>
                </c:pt>
                <c:pt idx="41491">
                  <c:v>-0.134598</c:v>
                </c:pt>
                <c:pt idx="41492">
                  <c:v>-0.13127900000000001</c:v>
                </c:pt>
                <c:pt idx="41493">
                  <c:v>-0.127974</c:v>
                </c:pt>
                <c:pt idx="41494">
                  <c:v>-0.124793</c:v>
                </c:pt>
                <c:pt idx="41495">
                  <c:v>-0.12124699999999999</c:v>
                </c:pt>
                <c:pt idx="41496">
                  <c:v>-0.118114</c:v>
                </c:pt>
                <c:pt idx="41497">
                  <c:v>-0.114728</c:v>
                </c:pt>
                <c:pt idx="41498">
                  <c:v>-0.111332</c:v>
                </c:pt>
                <c:pt idx="41499">
                  <c:v>-0.107847</c:v>
                </c:pt>
                <c:pt idx="41500">
                  <c:v>-0.104315</c:v>
                </c:pt>
                <c:pt idx="41501">
                  <c:v>-0.100914</c:v>
                </c:pt>
                <c:pt idx="41502">
                  <c:v>-9.7517999999999994E-2</c:v>
                </c:pt>
                <c:pt idx="41503">
                  <c:v>-9.4046400000000002E-2</c:v>
                </c:pt>
                <c:pt idx="41504">
                  <c:v>-9.0432999999999999E-2</c:v>
                </c:pt>
                <c:pt idx="41505">
                  <c:v>-8.7128800000000006E-2</c:v>
                </c:pt>
                <c:pt idx="41506">
                  <c:v>-8.3622000000000002E-2</c:v>
                </c:pt>
                <c:pt idx="41507">
                  <c:v>-8.0245200000000003E-2</c:v>
                </c:pt>
                <c:pt idx="41508">
                  <c:v>-7.6807899999999998E-2</c:v>
                </c:pt>
                <c:pt idx="41509">
                  <c:v>-7.3290999999999995E-2</c:v>
                </c:pt>
                <c:pt idx="41510">
                  <c:v>-6.9933200000000001E-2</c:v>
                </c:pt>
                <c:pt idx="41511">
                  <c:v>-6.6475099999999995E-2</c:v>
                </c:pt>
                <c:pt idx="41512">
                  <c:v>-6.2863000000000002E-2</c:v>
                </c:pt>
                <c:pt idx="41513">
                  <c:v>-5.9504899999999999E-2</c:v>
                </c:pt>
                <c:pt idx="41514">
                  <c:v>-5.59809E-2</c:v>
                </c:pt>
                <c:pt idx="41515">
                  <c:v>-5.2560999999999997E-2</c:v>
                </c:pt>
                <c:pt idx="41516">
                  <c:v>-4.8962899999999997E-2</c:v>
                </c:pt>
                <c:pt idx="41517">
                  <c:v>-4.5574400000000001E-2</c:v>
                </c:pt>
                <c:pt idx="41518">
                  <c:v>-4.1984800000000003E-2</c:v>
                </c:pt>
                <c:pt idx="41519">
                  <c:v>-3.8694600000000003E-2</c:v>
                </c:pt>
                <c:pt idx="41520">
                  <c:v>-3.5023600000000002E-2</c:v>
                </c:pt>
                <c:pt idx="41521">
                  <c:v>-3.1740200000000003E-2</c:v>
                </c:pt>
                <c:pt idx="41522">
                  <c:v>-2.8194E-2</c:v>
                </c:pt>
                <c:pt idx="41523">
                  <c:v>-2.4743500000000002E-2</c:v>
                </c:pt>
                <c:pt idx="41524">
                  <c:v>-2.1382200000000001E-2</c:v>
                </c:pt>
                <c:pt idx="41525">
                  <c:v>-1.7835E-2</c:v>
                </c:pt>
                <c:pt idx="41526">
                  <c:v>-1.45208E-2</c:v>
                </c:pt>
                <c:pt idx="41527">
                  <c:v>-1.1039200000000001E-2</c:v>
                </c:pt>
                <c:pt idx="41528">
                  <c:v>-7.4971200000000003E-3</c:v>
                </c:pt>
                <c:pt idx="41529">
                  <c:v>-4.2148999999999997E-3</c:v>
                </c:pt>
                <c:pt idx="41530">
                  <c:v>-1.12465E-3</c:v>
                </c:pt>
                <c:pt idx="41531">
                  <c:v>2.5456599999999999E-3</c:v>
                </c:pt>
                <c:pt idx="41532">
                  <c:v>5.9827600000000002E-3</c:v>
                </c:pt>
                <c:pt idx="41533">
                  <c:v>9.1776900000000005E-3</c:v>
                </c:pt>
                <c:pt idx="41534">
                  <c:v>1.2576199999999999E-2</c:v>
                </c:pt>
                <c:pt idx="41535">
                  <c:v>1.57138E-2</c:v>
                </c:pt>
                <c:pt idx="41536">
                  <c:v>1.9193600000000002E-2</c:v>
                </c:pt>
                <c:pt idx="41537">
                  <c:v>2.2392100000000002E-2</c:v>
                </c:pt>
                <c:pt idx="41538">
                  <c:v>2.5729100000000001E-2</c:v>
                </c:pt>
                <c:pt idx="41539">
                  <c:v>2.9036699999999999E-2</c:v>
                </c:pt>
                <c:pt idx="41540">
                  <c:v>3.2094200000000003E-2</c:v>
                </c:pt>
                <c:pt idx="41541">
                  <c:v>3.5332799999999998E-2</c:v>
                </c:pt>
                <c:pt idx="41542">
                  <c:v>3.8548899999999997E-2</c:v>
                </c:pt>
                <c:pt idx="41543">
                  <c:v>4.1796399999999997E-2</c:v>
                </c:pt>
                <c:pt idx="41544">
                  <c:v>4.5041400000000002E-2</c:v>
                </c:pt>
                <c:pt idx="41545">
                  <c:v>4.8063799999999997E-2</c:v>
                </c:pt>
                <c:pt idx="41546">
                  <c:v>5.1101199999999999E-2</c:v>
                </c:pt>
                <c:pt idx="41547">
                  <c:v>5.4112199999999999E-2</c:v>
                </c:pt>
                <c:pt idx="41548">
                  <c:v>5.7394000000000001E-2</c:v>
                </c:pt>
                <c:pt idx="41549">
                  <c:v>6.0400700000000002E-2</c:v>
                </c:pt>
                <c:pt idx="41550">
                  <c:v>6.3595399999999996E-2</c:v>
                </c:pt>
                <c:pt idx="41551">
                  <c:v>6.6402500000000003E-2</c:v>
                </c:pt>
                <c:pt idx="41552">
                  <c:v>6.9568599999999994E-2</c:v>
                </c:pt>
                <c:pt idx="41553">
                  <c:v>7.2643399999999997E-2</c:v>
                </c:pt>
                <c:pt idx="41554">
                  <c:v>7.5712699999999994E-2</c:v>
                </c:pt>
                <c:pt idx="41555">
                  <c:v>7.87466E-2</c:v>
                </c:pt>
                <c:pt idx="41556">
                  <c:v>8.1815399999999996E-2</c:v>
                </c:pt>
                <c:pt idx="41557">
                  <c:v>8.4691699999999995E-2</c:v>
                </c:pt>
                <c:pt idx="41558">
                  <c:v>8.7684200000000004E-2</c:v>
                </c:pt>
                <c:pt idx="41559">
                  <c:v>9.0766399999999997E-2</c:v>
                </c:pt>
                <c:pt idx="41560">
                  <c:v>9.3648499999999996E-2</c:v>
                </c:pt>
                <c:pt idx="41561">
                  <c:v>9.6463999999999994E-2</c:v>
                </c:pt>
                <c:pt idx="41562">
                  <c:v>9.9330100000000005E-2</c:v>
                </c:pt>
                <c:pt idx="41563">
                  <c:v>0.10208100000000001</c:v>
                </c:pt>
                <c:pt idx="41564">
                  <c:v>0.105167</c:v>
                </c:pt>
                <c:pt idx="41565">
                  <c:v>0.107915</c:v>
                </c:pt>
                <c:pt idx="41566">
                  <c:v>0.110846</c:v>
                </c:pt>
                <c:pt idx="41567">
                  <c:v>0.11334</c:v>
                </c:pt>
                <c:pt idx="41568">
                  <c:v>0.116341</c:v>
                </c:pt>
                <c:pt idx="41569">
                  <c:v>0.119115</c:v>
                </c:pt>
                <c:pt idx="41570">
                  <c:v>0.121903</c:v>
                </c:pt>
                <c:pt idx="41571">
                  <c:v>0.124638</c:v>
                </c:pt>
                <c:pt idx="41572">
                  <c:v>0.127334</c:v>
                </c:pt>
                <c:pt idx="41573">
                  <c:v>0.13004599999999999</c:v>
                </c:pt>
                <c:pt idx="41574">
                  <c:v>0.13267599999999999</c:v>
                </c:pt>
                <c:pt idx="41575">
                  <c:v>0.13531899999999999</c:v>
                </c:pt>
                <c:pt idx="41576">
                  <c:v>0.13803099999999999</c:v>
                </c:pt>
                <c:pt idx="41577">
                  <c:v>0.14072299999999999</c:v>
                </c:pt>
                <c:pt idx="41578">
                  <c:v>0.143484</c:v>
                </c:pt>
                <c:pt idx="41579">
                  <c:v>0.145736</c:v>
                </c:pt>
                <c:pt idx="41580">
                  <c:v>0.148643</c:v>
                </c:pt>
                <c:pt idx="41581">
                  <c:v>0.15118300000000001</c:v>
                </c:pt>
                <c:pt idx="41582">
                  <c:v>0.15389600000000001</c:v>
                </c:pt>
                <c:pt idx="41583">
                  <c:v>0.15642500000000001</c:v>
                </c:pt>
                <c:pt idx="41584">
                  <c:v>0.15886500000000001</c:v>
                </c:pt>
                <c:pt idx="41585">
                  <c:v>0.16139100000000001</c:v>
                </c:pt>
                <c:pt idx="41586">
                  <c:v>0.163854</c:v>
                </c:pt>
                <c:pt idx="41587">
                  <c:v>0.166243</c:v>
                </c:pt>
                <c:pt idx="41588">
                  <c:v>0.168628</c:v>
                </c:pt>
                <c:pt idx="41589">
                  <c:v>0.17089399999999999</c:v>
                </c:pt>
                <c:pt idx="41590">
                  <c:v>0.1731</c:v>
                </c:pt>
                <c:pt idx="41591">
                  <c:v>0.175539</c:v>
                </c:pt>
                <c:pt idx="41592">
                  <c:v>0.17785500000000001</c:v>
                </c:pt>
                <c:pt idx="41593">
                  <c:v>0.180034</c:v>
                </c:pt>
                <c:pt idx="41594">
                  <c:v>0.18234700000000001</c:v>
                </c:pt>
                <c:pt idx="41595">
                  <c:v>0.184692</c:v>
                </c:pt>
                <c:pt idx="41596">
                  <c:v>0.18692800000000001</c:v>
                </c:pt>
                <c:pt idx="41597">
                  <c:v>0.18901999999999999</c:v>
                </c:pt>
                <c:pt idx="41598">
                  <c:v>0.19142899999999999</c:v>
                </c:pt>
                <c:pt idx="41599">
                  <c:v>0.19365099999999999</c:v>
                </c:pt>
                <c:pt idx="41600">
                  <c:v>0.195493</c:v>
                </c:pt>
                <c:pt idx="41601">
                  <c:v>0.19775699999999999</c:v>
                </c:pt>
                <c:pt idx="41602">
                  <c:v>0.19980800000000001</c:v>
                </c:pt>
                <c:pt idx="41603">
                  <c:v>0.20183400000000001</c:v>
                </c:pt>
                <c:pt idx="41604">
                  <c:v>0.203821</c:v>
                </c:pt>
                <c:pt idx="41605">
                  <c:v>0.20575099999999999</c:v>
                </c:pt>
                <c:pt idx="41606">
                  <c:v>0.20750299999999999</c:v>
                </c:pt>
                <c:pt idx="41607">
                  <c:v>0.20942</c:v>
                </c:pt>
                <c:pt idx="41608">
                  <c:v>0.211254</c:v>
                </c:pt>
                <c:pt idx="41609">
                  <c:v>0.21298400000000001</c:v>
                </c:pt>
                <c:pt idx="41610">
                  <c:v>0.214863</c:v>
                </c:pt>
                <c:pt idx="41611">
                  <c:v>0.21648800000000001</c:v>
                </c:pt>
                <c:pt idx="41612">
                  <c:v>0.218166</c:v>
                </c:pt>
                <c:pt idx="41613">
                  <c:v>0.22012399999999999</c:v>
                </c:pt>
                <c:pt idx="41614">
                  <c:v>0.221557</c:v>
                </c:pt>
                <c:pt idx="41615">
                  <c:v>0.22334300000000001</c:v>
                </c:pt>
                <c:pt idx="41616">
                  <c:v>0.22498299999999999</c:v>
                </c:pt>
                <c:pt idx="41617">
                  <c:v>0.22655</c:v>
                </c:pt>
                <c:pt idx="41618">
                  <c:v>0.22809699999999999</c:v>
                </c:pt>
                <c:pt idx="41619">
                  <c:v>0.22969700000000001</c:v>
                </c:pt>
                <c:pt idx="41620">
                  <c:v>0.23125299999999999</c:v>
                </c:pt>
                <c:pt idx="41621">
                  <c:v>0.23258100000000001</c:v>
                </c:pt>
                <c:pt idx="41622">
                  <c:v>0.234044</c:v>
                </c:pt>
                <c:pt idx="41623">
                  <c:v>0.2354</c:v>
                </c:pt>
                <c:pt idx="41624">
                  <c:v>0.23676700000000001</c:v>
                </c:pt>
                <c:pt idx="41625">
                  <c:v>0.237932</c:v>
                </c:pt>
                <c:pt idx="41626">
                  <c:v>0.239258</c:v>
                </c:pt>
                <c:pt idx="41627">
                  <c:v>0.24026700000000001</c:v>
                </c:pt>
                <c:pt idx="41628">
                  <c:v>0.241397</c:v>
                </c:pt>
                <c:pt idx="41629">
                  <c:v>0.242481</c:v>
                </c:pt>
                <c:pt idx="41630">
                  <c:v>0.24346400000000001</c:v>
                </c:pt>
                <c:pt idx="41631">
                  <c:v>0.24448900000000001</c:v>
                </c:pt>
                <c:pt idx="41632">
                  <c:v>0.24539900000000001</c:v>
                </c:pt>
                <c:pt idx="41633">
                  <c:v>0.24659500000000001</c:v>
                </c:pt>
                <c:pt idx="41634">
                  <c:v>0.24751400000000001</c:v>
                </c:pt>
                <c:pt idx="41635">
                  <c:v>0.24832000000000001</c:v>
                </c:pt>
                <c:pt idx="41636">
                  <c:v>0.24937100000000001</c:v>
                </c:pt>
                <c:pt idx="41637">
                  <c:v>0.250384</c:v>
                </c:pt>
                <c:pt idx="41638">
                  <c:v>0.25122800000000001</c:v>
                </c:pt>
                <c:pt idx="41639">
                  <c:v>0.25177100000000002</c:v>
                </c:pt>
                <c:pt idx="41640">
                  <c:v>0.25276399999999999</c:v>
                </c:pt>
                <c:pt idx="41641">
                  <c:v>0.25345299999999998</c:v>
                </c:pt>
                <c:pt idx="41642">
                  <c:v>0.25393399999999999</c:v>
                </c:pt>
                <c:pt idx="41643">
                  <c:v>0.25456899999999999</c:v>
                </c:pt>
                <c:pt idx="41644">
                  <c:v>0.25516699999999998</c:v>
                </c:pt>
                <c:pt idx="41645">
                  <c:v>0.255743</c:v>
                </c:pt>
                <c:pt idx="41646">
                  <c:v>0.256079</c:v>
                </c:pt>
                <c:pt idx="41647">
                  <c:v>0.25657000000000002</c:v>
                </c:pt>
                <c:pt idx="41648">
                  <c:v>0.25708300000000001</c:v>
                </c:pt>
                <c:pt idx="41649">
                  <c:v>0.25750299999999998</c:v>
                </c:pt>
                <c:pt idx="41650">
                  <c:v>0.25788899999999998</c:v>
                </c:pt>
                <c:pt idx="41651">
                  <c:v>0.25808599999999998</c:v>
                </c:pt>
                <c:pt idx="41652">
                  <c:v>0.25868099999999999</c:v>
                </c:pt>
                <c:pt idx="41653">
                  <c:v>0.25880999999999998</c:v>
                </c:pt>
                <c:pt idx="41654">
                  <c:v>0.25919599999999998</c:v>
                </c:pt>
                <c:pt idx="41655">
                  <c:v>0.25949899999999998</c:v>
                </c:pt>
                <c:pt idx="41656">
                  <c:v>0.259772</c:v>
                </c:pt>
                <c:pt idx="41657">
                  <c:v>0.259959</c:v>
                </c:pt>
                <c:pt idx="41658">
                  <c:v>0.26011200000000001</c:v>
                </c:pt>
                <c:pt idx="41659">
                  <c:v>0.26035000000000003</c:v>
                </c:pt>
                <c:pt idx="41660">
                  <c:v>0.26036700000000002</c:v>
                </c:pt>
                <c:pt idx="41661">
                  <c:v>0.260438</c:v>
                </c:pt>
                <c:pt idx="41662">
                  <c:v>0.26036700000000002</c:v>
                </c:pt>
                <c:pt idx="41663">
                  <c:v>0.26041199999999998</c:v>
                </c:pt>
                <c:pt idx="41664">
                  <c:v>0.26044200000000001</c:v>
                </c:pt>
                <c:pt idx="41665">
                  <c:v>0.26027</c:v>
                </c:pt>
                <c:pt idx="41666">
                  <c:v>0.26020399999999999</c:v>
                </c:pt>
                <c:pt idx="41667">
                  <c:v>0.25975100000000001</c:v>
                </c:pt>
                <c:pt idx="41668">
                  <c:v>0.25977699999999998</c:v>
                </c:pt>
                <c:pt idx="41669">
                  <c:v>0.259411</c:v>
                </c:pt>
                <c:pt idx="41670">
                  <c:v>0.25923099999999999</c:v>
                </c:pt>
                <c:pt idx="41671">
                  <c:v>0.258824</c:v>
                </c:pt>
                <c:pt idx="41672">
                  <c:v>0.25846200000000003</c:v>
                </c:pt>
                <c:pt idx="41673">
                  <c:v>0.25819199999999998</c:v>
                </c:pt>
                <c:pt idx="41674">
                  <c:v>0.25772</c:v>
                </c:pt>
                <c:pt idx="41675">
                  <c:v>0.257521</c:v>
                </c:pt>
                <c:pt idx="41676">
                  <c:v>0.25706899999999999</c:v>
                </c:pt>
                <c:pt idx="41677">
                  <c:v>0.25654900000000003</c:v>
                </c:pt>
                <c:pt idx="41678">
                  <c:v>0.25611299999999998</c:v>
                </c:pt>
                <c:pt idx="41679">
                  <c:v>0.25564799999999999</c:v>
                </c:pt>
                <c:pt idx="41680">
                  <c:v>0.25516699999999998</c:v>
                </c:pt>
                <c:pt idx="41681">
                  <c:v>0.25451600000000002</c:v>
                </c:pt>
                <c:pt idx="41682">
                  <c:v>0.25398300000000001</c:v>
                </c:pt>
                <c:pt idx="41683">
                  <c:v>0.25326599999999999</c:v>
                </c:pt>
                <c:pt idx="41684">
                  <c:v>0.25271100000000002</c:v>
                </c:pt>
                <c:pt idx="41685">
                  <c:v>0.251996</c:v>
                </c:pt>
                <c:pt idx="41686">
                  <c:v>0.25140800000000002</c:v>
                </c:pt>
                <c:pt idx="41687">
                  <c:v>0.25056600000000001</c:v>
                </c:pt>
                <c:pt idx="41688">
                  <c:v>0.24981300000000001</c:v>
                </c:pt>
                <c:pt idx="41689">
                  <c:v>0.24920700000000001</c:v>
                </c:pt>
                <c:pt idx="41690">
                  <c:v>0.24826999999999999</c:v>
                </c:pt>
                <c:pt idx="41691">
                  <c:v>0.24750800000000001</c:v>
                </c:pt>
                <c:pt idx="41692">
                  <c:v>0.246728</c:v>
                </c:pt>
                <c:pt idx="41693">
                  <c:v>0.245722</c:v>
                </c:pt>
                <c:pt idx="41694">
                  <c:v>0.245034</c:v>
                </c:pt>
                <c:pt idx="41695">
                  <c:v>0.24387300000000001</c:v>
                </c:pt>
                <c:pt idx="41696">
                  <c:v>0.243311</c:v>
                </c:pt>
                <c:pt idx="41697">
                  <c:v>0.242285</c:v>
                </c:pt>
                <c:pt idx="41698">
                  <c:v>0.24143000000000001</c:v>
                </c:pt>
                <c:pt idx="41699">
                  <c:v>0.24026500000000001</c:v>
                </c:pt>
                <c:pt idx="41700">
                  <c:v>0.23927899999999999</c:v>
                </c:pt>
                <c:pt idx="41701">
                  <c:v>0.23858399999999999</c:v>
                </c:pt>
                <c:pt idx="41702">
                  <c:v>0.23738799999999999</c:v>
                </c:pt>
                <c:pt idx="41703">
                  <c:v>0.23647599999999999</c:v>
                </c:pt>
                <c:pt idx="41704">
                  <c:v>0.23522999999999999</c:v>
                </c:pt>
                <c:pt idx="41705">
                  <c:v>0.234515</c:v>
                </c:pt>
                <c:pt idx="41706">
                  <c:v>0.233178</c:v>
                </c:pt>
                <c:pt idx="41707">
                  <c:v>0.23238800000000001</c:v>
                </c:pt>
                <c:pt idx="41708">
                  <c:v>0.23122599999999999</c:v>
                </c:pt>
                <c:pt idx="41709">
                  <c:v>0.23025799999999999</c:v>
                </c:pt>
                <c:pt idx="41710">
                  <c:v>0.22906199999999999</c:v>
                </c:pt>
                <c:pt idx="41711">
                  <c:v>0.22795799999999999</c:v>
                </c:pt>
                <c:pt idx="41712">
                  <c:v>0.22703100000000001</c:v>
                </c:pt>
                <c:pt idx="41713">
                  <c:v>0.225967</c:v>
                </c:pt>
                <c:pt idx="41714">
                  <c:v>0.224855</c:v>
                </c:pt>
                <c:pt idx="41715">
                  <c:v>0.22376399999999999</c:v>
                </c:pt>
                <c:pt idx="41716">
                  <c:v>0.22279399999999999</c:v>
                </c:pt>
                <c:pt idx="41717">
                  <c:v>0.22187100000000001</c:v>
                </c:pt>
                <c:pt idx="41718">
                  <c:v>0.220777</c:v>
                </c:pt>
                <c:pt idx="41719">
                  <c:v>0.219806</c:v>
                </c:pt>
                <c:pt idx="41720">
                  <c:v>0.21878400000000001</c:v>
                </c:pt>
                <c:pt idx="41721">
                  <c:v>0.21781500000000001</c:v>
                </c:pt>
                <c:pt idx="41722">
                  <c:v>0.21682299999999999</c:v>
                </c:pt>
                <c:pt idx="41723">
                  <c:v>0.21585399999999999</c:v>
                </c:pt>
                <c:pt idx="41724">
                  <c:v>0.21499799999999999</c:v>
                </c:pt>
                <c:pt idx="41725">
                  <c:v>0.21415000000000001</c:v>
                </c:pt>
                <c:pt idx="41726">
                  <c:v>0.213146</c:v>
                </c:pt>
                <c:pt idx="41727">
                  <c:v>0.212198</c:v>
                </c:pt>
                <c:pt idx="41728">
                  <c:v>0.21132799999999999</c:v>
                </c:pt>
                <c:pt idx="41729">
                  <c:v>0.21055499999999999</c:v>
                </c:pt>
                <c:pt idx="41730">
                  <c:v>0.209624</c:v>
                </c:pt>
                <c:pt idx="41731">
                  <c:v>0.208643</c:v>
                </c:pt>
                <c:pt idx="41732">
                  <c:v>0.20771500000000001</c:v>
                </c:pt>
                <c:pt idx="41733">
                  <c:v>0.206959</c:v>
                </c:pt>
                <c:pt idx="41734">
                  <c:v>0.20599400000000001</c:v>
                </c:pt>
                <c:pt idx="41735">
                  <c:v>0.20517199999999999</c:v>
                </c:pt>
                <c:pt idx="41736">
                  <c:v>0.20430000000000001</c:v>
                </c:pt>
                <c:pt idx="41737">
                  <c:v>0.203405</c:v>
                </c:pt>
                <c:pt idx="41738">
                  <c:v>0.20267299999999999</c:v>
                </c:pt>
                <c:pt idx="41739">
                  <c:v>0.201823</c:v>
                </c:pt>
                <c:pt idx="41740">
                  <c:v>0.201152</c:v>
                </c:pt>
                <c:pt idx="41741">
                  <c:v>0.200464</c:v>
                </c:pt>
                <c:pt idx="41742">
                  <c:v>0.19973199999999999</c:v>
                </c:pt>
                <c:pt idx="41743">
                  <c:v>0.19901199999999999</c:v>
                </c:pt>
                <c:pt idx="41744">
                  <c:v>0.19836200000000001</c:v>
                </c:pt>
                <c:pt idx="41745">
                  <c:v>0.19795499999999999</c:v>
                </c:pt>
                <c:pt idx="41746">
                  <c:v>0.19703000000000001</c:v>
                </c:pt>
                <c:pt idx="41747">
                  <c:v>0.19647800000000001</c:v>
                </c:pt>
                <c:pt idx="41748">
                  <c:v>0.19570100000000001</c:v>
                </c:pt>
                <c:pt idx="41749">
                  <c:v>0.19533600000000001</c:v>
                </c:pt>
                <c:pt idx="41750">
                  <c:v>0.194546</c:v>
                </c:pt>
                <c:pt idx="41751">
                  <c:v>0.19398299999999999</c:v>
                </c:pt>
                <c:pt idx="41752">
                  <c:v>0.19339000000000001</c:v>
                </c:pt>
                <c:pt idx="41753">
                  <c:v>0.19278799999999999</c:v>
                </c:pt>
                <c:pt idx="41754">
                  <c:v>0.192334</c:v>
                </c:pt>
                <c:pt idx="41755">
                  <c:v>0.19184799999999999</c:v>
                </c:pt>
                <c:pt idx="41756">
                  <c:v>0.19118099999999999</c:v>
                </c:pt>
                <c:pt idx="41757">
                  <c:v>0.190748</c:v>
                </c:pt>
                <c:pt idx="41758">
                  <c:v>0.19022600000000001</c:v>
                </c:pt>
                <c:pt idx="41759">
                  <c:v>0.189801</c:v>
                </c:pt>
                <c:pt idx="41760">
                  <c:v>0.189219</c:v>
                </c:pt>
                <c:pt idx="41761">
                  <c:v>0.188749</c:v>
                </c:pt>
                <c:pt idx="41762">
                  <c:v>0.18831500000000001</c:v>
                </c:pt>
                <c:pt idx="41763">
                  <c:v>0.187752</c:v>
                </c:pt>
                <c:pt idx="41764">
                  <c:v>0.18731300000000001</c:v>
                </c:pt>
                <c:pt idx="41765">
                  <c:v>0.18690300000000001</c:v>
                </c:pt>
                <c:pt idx="41766">
                  <c:v>0.18648300000000001</c:v>
                </c:pt>
                <c:pt idx="41767">
                  <c:v>0.185891</c:v>
                </c:pt>
                <c:pt idx="41768">
                  <c:v>0.185498</c:v>
                </c:pt>
                <c:pt idx="41769">
                  <c:v>0.18504699999999999</c:v>
                </c:pt>
                <c:pt idx="41770">
                  <c:v>0.18468599999999999</c:v>
                </c:pt>
                <c:pt idx="41771">
                  <c:v>0.18410899999999999</c:v>
                </c:pt>
                <c:pt idx="41772">
                  <c:v>0.18360099999999999</c:v>
                </c:pt>
                <c:pt idx="41773">
                  <c:v>0.18343599999999999</c:v>
                </c:pt>
                <c:pt idx="41774">
                  <c:v>0.18277299999999999</c:v>
                </c:pt>
                <c:pt idx="41775">
                  <c:v>0.18249099999999999</c:v>
                </c:pt>
                <c:pt idx="41776">
                  <c:v>0.18199799999999999</c:v>
                </c:pt>
                <c:pt idx="41777">
                  <c:v>0.18173</c:v>
                </c:pt>
                <c:pt idx="41778">
                  <c:v>0.18138099999999999</c:v>
                </c:pt>
                <c:pt idx="41779">
                  <c:v>0.18093999999999999</c:v>
                </c:pt>
                <c:pt idx="41780">
                  <c:v>0.180509</c:v>
                </c:pt>
                <c:pt idx="41781">
                  <c:v>0.180395</c:v>
                </c:pt>
                <c:pt idx="41782">
                  <c:v>0.18004200000000001</c:v>
                </c:pt>
                <c:pt idx="41783">
                  <c:v>0.179448</c:v>
                </c:pt>
                <c:pt idx="41784">
                  <c:v>0.17902299999999999</c:v>
                </c:pt>
                <c:pt idx="41785">
                  <c:v>0.178893</c:v>
                </c:pt>
                <c:pt idx="41786">
                  <c:v>0.17846100000000001</c:v>
                </c:pt>
                <c:pt idx="41787">
                  <c:v>0.17802299999999999</c:v>
                </c:pt>
                <c:pt idx="41788">
                  <c:v>0.17763200000000001</c:v>
                </c:pt>
                <c:pt idx="41789">
                  <c:v>0.177119</c:v>
                </c:pt>
                <c:pt idx="41790">
                  <c:v>0.1767</c:v>
                </c:pt>
                <c:pt idx="41791">
                  <c:v>0.176372</c:v>
                </c:pt>
                <c:pt idx="41792">
                  <c:v>0.17599300000000001</c:v>
                </c:pt>
                <c:pt idx="41793">
                  <c:v>0.17554400000000001</c:v>
                </c:pt>
                <c:pt idx="41794">
                  <c:v>0.17518600000000001</c:v>
                </c:pt>
                <c:pt idx="41795">
                  <c:v>0.174653</c:v>
                </c:pt>
                <c:pt idx="41796">
                  <c:v>0.17430300000000001</c:v>
                </c:pt>
                <c:pt idx="41797">
                  <c:v>0.17391400000000001</c:v>
                </c:pt>
                <c:pt idx="41798">
                  <c:v>0.17363899999999999</c:v>
                </c:pt>
                <c:pt idx="41799">
                  <c:v>0.17313700000000001</c:v>
                </c:pt>
                <c:pt idx="41800">
                  <c:v>0.172487</c:v>
                </c:pt>
                <c:pt idx="41801">
                  <c:v>0.17217099999999999</c:v>
                </c:pt>
                <c:pt idx="41802">
                  <c:v>0.171739</c:v>
                </c:pt>
                <c:pt idx="41803">
                  <c:v>0.17123099999999999</c:v>
                </c:pt>
                <c:pt idx="41804">
                  <c:v>0.17056199999999999</c:v>
                </c:pt>
                <c:pt idx="41805">
                  <c:v>0.16997699999999999</c:v>
                </c:pt>
                <c:pt idx="41806">
                  <c:v>0.16953399999999999</c:v>
                </c:pt>
                <c:pt idx="41807">
                  <c:v>0.168849</c:v>
                </c:pt>
                <c:pt idx="41808">
                  <c:v>0.16825999999999999</c:v>
                </c:pt>
                <c:pt idx="41809">
                  <c:v>0.16780600000000001</c:v>
                </c:pt>
                <c:pt idx="41810">
                  <c:v>0.16711699999999999</c:v>
                </c:pt>
                <c:pt idx="41811">
                  <c:v>0.16639999999999999</c:v>
                </c:pt>
                <c:pt idx="41812">
                  <c:v>0.16580600000000001</c:v>
                </c:pt>
                <c:pt idx="41813">
                  <c:v>0.16533800000000001</c:v>
                </c:pt>
                <c:pt idx="41814">
                  <c:v>0.16437199999999999</c:v>
                </c:pt>
                <c:pt idx="41815">
                  <c:v>0.16373699999999999</c:v>
                </c:pt>
                <c:pt idx="41816">
                  <c:v>0.16302900000000001</c:v>
                </c:pt>
                <c:pt idx="41817">
                  <c:v>0.162079</c:v>
                </c:pt>
                <c:pt idx="41818">
                  <c:v>0.16147300000000001</c:v>
                </c:pt>
                <c:pt idx="41819">
                  <c:v>0.16054299999999999</c:v>
                </c:pt>
                <c:pt idx="41820">
                  <c:v>0.15989300000000001</c:v>
                </c:pt>
                <c:pt idx="41821">
                  <c:v>0.158693</c:v>
                </c:pt>
                <c:pt idx="41822">
                  <c:v>0.15787599999999999</c:v>
                </c:pt>
                <c:pt idx="41823">
                  <c:v>0.15692900000000001</c:v>
                </c:pt>
                <c:pt idx="41824">
                  <c:v>0.15593399999999999</c:v>
                </c:pt>
                <c:pt idx="41825">
                  <c:v>0.15496299999999999</c:v>
                </c:pt>
                <c:pt idx="41826">
                  <c:v>0.15381</c:v>
                </c:pt>
                <c:pt idx="41827">
                  <c:v>0.15265699999999999</c:v>
                </c:pt>
                <c:pt idx="41828">
                  <c:v>0.15135199999999999</c:v>
                </c:pt>
                <c:pt idx="41829">
                  <c:v>0.15026800000000001</c:v>
                </c:pt>
                <c:pt idx="41830">
                  <c:v>0.14896499999999999</c:v>
                </c:pt>
                <c:pt idx="41831">
                  <c:v>0.14782400000000001</c:v>
                </c:pt>
                <c:pt idx="41832">
                  <c:v>0.14635300000000001</c:v>
                </c:pt>
                <c:pt idx="41833">
                  <c:v>0.14489099999999999</c:v>
                </c:pt>
                <c:pt idx="41834">
                  <c:v>0.14371900000000001</c:v>
                </c:pt>
                <c:pt idx="41835">
                  <c:v>0.14232900000000001</c:v>
                </c:pt>
                <c:pt idx="41836">
                  <c:v>0.14108200000000001</c:v>
                </c:pt>
                <c:pt idx="41837">
                  <c:v>0.13960600000000001</c:v>
                </c:pt>
                <c:pt idx="41838">
                  <c:v>0.13809299999999999</c:v>
                </c:pt>
                <c:pt idx="41839">
                  <c:v>0.136709</c:v>
                </c:pt>
                <c:pt idx="41840">
                  <c:v>0.135325</c:v>
                </c:pt>
                <c:pt idx="41841">
                  <c:v>0.133913</c:v>
                </c:pt>
                <c:pt idx="41842">
                  <c:v>0.132328</c:v>
                </c:pt>
                <c:pt idx="41843">
                  <c:v>0.13075600000000001</c:v>
                </c:pt>
                <c:pt idx="41844">
                  <c:v>0.129052</c:v>
                </c:pt>
                <c:pt idx="41845">
                  <c:v>0.12733800000000001</c:v>
                </c:pt>
                <c:pt idx="41846">
                  <c:v>0.12592100000000001</c:v>
                </c:pt>
                <c:pt idx="41847">
                  <c:v>0.124072</c:v>
                </c:pt>
                <c:pt idx="41848">
                  <c:v>0.122338</c:v>
                </c:pt>
                <c:pt idx="41849">
                  <c:v>0.120466</c:v>
                </c:pt>
                <c:pt idx="41850">
                  <c:v>0.11869</c:v>
                </c:pt>
                <c:pt idx="41851">
                  <c:v>0.116907</c:v>
                </c:pt>
                <c:pt idx="41852">
                  <c:v>0.11506</c:v>
                </c:pt>
                <c:pt idx="41853">
                  <c:v>0.11318499999999999</c:v>
                </c:pt>
                <c:pt idx="41854">
                  <c:v>0.111114</c:v>
                </c:pt>
                <c:pt idx="41855">
                  <c:v>0.109235</c:v>
                </c:pt>
                <c:pt idx="41856">
                  <c:v>0.10731599999999999</c:v>
                </c:pt>
                <c:pt idx="41857">
                  <c:v>0.105339</c:v>
                </c:pt>
                <c:pt idx="41858">
                  <c:v>0.103282</c:v>
                </c:pt>
                <c:pt idx="41859">
                  <c:v>0.101484</c:v>
                </c:pt>
                <c:pt idx="41860">
                  <c:v>9.9271200000000004E-2</c:v>
                </c:pt>
                <c:pt idx="41861">
                  <c:v>9.72605E-2</c:v>
                </c:pt>
                <c:pt idx="41862">
                  <c:v>9.5341400000000007E-2</c:v>
                </c:pt>
                <c:pt idx="41863">
                  <c:v>9.3359200000000003E-2</c:v>
                </c:pt>
                <c:pt idx="41864">
                  <c:v>9.1513600000000001E-2</c:v>
                </c:pt>
                <c:pt idx="41865">
                  <c:v>8.9285799999999998E-2</c:v>
                </c:pt>
                <c:pt idx="41866">
                  <c:v>8.7182700000000002E-2</c:v>
                </c:pt>
                <c:pt idx="41867">
                  <c:v>8.5069900000000004E-2</c:v>
                </c:pt>
                <c:pt idx="41868">
                  <c:v>8.2873100000000005E-2</c:v>
                </c:pt>
                <c:pt idx="41869">
                  <c:v>8.0762700000000007E-2</c:v>
                </c:pt>
                <c:pt idx="41870">
                  <c:v>7.8523700000000002E-2</c:v>
                </c:pt>
                <c:pt idx="41871">
                  <c:v>7.64325E-2</c:v>
                </c:pt>
                <c:pt idx="41872">
                  <c:v>7.4114799999999995E-2</c:v>
                </c:pt>
                <c:pt idx="41873">
                  <c:v>7.1862099999999998E-2</c:v>
                </c:pt>
                <c:pt idx="41874">
                  <c:v>6.9783600000000001E-2</c:v>
                </c:pt>
                <c:pt idx="41875">
                  <c:v>6.7599099999999995E-2</c:v>
                </c:pt>
                <c:pt idx="41876">
                  <c:v>6.5509200000000004E-2</c:v>
                </c:pt>
                <c:pt idx="41877">
                  <c:v>6.3097799999999996E-2</c:v>
                </c:pt>
                <c:pt idx="41878">
                  <c:v>6.1128299999999997E-2</c:v>
                </c:pt>
                <c:pt idx="41879">
                  <c:v>5.8781699999999999E-2</c:v>
                </c:pt>
                <c:pt idx="41880">
                  <c:v>5.6575899999999998E-2</c:v>
                </c:pt>
                <c:pt idx="41881">
                  <c:v>5.4475700000000002E-2</c:v>
                </c:pt>
                <c:pt idx="41882">
                  <c:v>5.2052500000000002E-2</c:v>
                </c:pt>
                <c:pt idx="41883">
                  <c:v>4.9902200000000001E-2</c:v>
                </c:pt>
                <c:pt idx="41884">
                  <c:v>4.7553400000000003E-2</c:v>
                </c:pt>
                <c:pt idx="41885">
                  <c:v>4.5256400000000002E-2</c:v>
                </c:pt>
                <c:pt idx="41886">
                  <c:v>4.32523E-2</c:v>
                </c:pt>
                <c:pt idx="41887">
                  <c:v>4.0959099999999998E-2</c:v>
                </c:pt>
                <c:pt idx="41888">
                  <c:v>3.84556E-2</c:v>
                </c:pt>
                <c:pt idx="41889">
                  <c:v>3.6304299999999998E-2</c:v>
                </c:pt>
                <c:pt idx="41890">
                  <c:v>3.4069299999999997E-2</c:v>
                </c:pt>
                <c:pt idx="41891">
                  <c:v>3.1799500000000001E-2</c:v>
                </c:pt>
                <c:pt idx="41892">
                  <c:v>2.9658500000000001E-2</c:v>
                </c:pt>
                <c:pt idx="41893">
                  <c:v>2.71799E-2</c:v>
                </c:pt>
                <c:pt idx="41894">
                  <c:v>2.4985500000000001E-2</c:v>
                </c:pt>
                <c:pt idx="41895">
                  <c:v>2.2808800000000001E-2</c:v>
                </c:pt>
                <c:pt idx="41896">
                  <c:v>2.04383E-2</c:v>
                </c:pt>
                <c:pt idx="41897">
                  <c:v>1.84935E-2</c:v>
                </c:pt>
                <c:pt idx="41898">
                  <c:v>1.6108999999999998E-2</c:v>
                </c:pt>
                <c:pt idx="41899">
                  <c:v>1.38307E-2</c:v>
                </c:pt>
                <c:pt idx="41900">
                  <c:v>1.1688499999999999E-2</c:v>
                </c:pt>
                <c:pt idx="41901">
                  <c:v>9.5461499999999998E-3</c:v>
                </c:pt>
                <c:pt idx="41902">
                  <c:v>7.52054E-3</c:v>
                </c:pt>
                <c:pt idx="41903">
                  <c:v>5.1842800000000003E-3</c:v>
                </c:pt>
                <c:pt idx="41904">
                  <c:v>3.06749E-3</c:v>
                </c:pt>
                <c:pt idx="41905">
                  <c:v>9.43176E-4</c:v>
                </c:pt>
                <c:pt idx="41906">
                  <c:v>-1.1993500000000001E-3</c:v>
                </c:pt>
                <c:pt idx="41907">
                  <c:v>-3.3562900000000001E-3</c:v>
                </c:pt>
                <c:pt idx="41908">
                  <c:v>-5.4069299999999999E-3</c:v>
                </c:pt>
                <c:pt idx="41909">
                  <c:v>-7.6201999999999997E-3</c:v>
                </c:pt>
                <c:pt idx="41910">
                  <c:v>-9.8107899999999998E-3</c:v>
                </c:pt>
                <c:pt idx="41911">
                  <c:v>-1.1887E-2</c:v>
                </c:pt>
                <c:pt idx="41912">
                  <c:v>-1.40801E-2</c:v>
                </c:pt>
                <c:pt idx="41913">
                  <c:v>-1.6016200000000001E-2</c:v>
                </c:pt>
                <c:pt idx="41914">
                  <c:v>-1.81294E-2</c:v>
                </c:pt>
                <c:pt idx="41915">
                  <c:v>-2.0184400000000002E-2</c:v>
                </c:pt>
                <c:pt idx="41916">
                  <c:v>-2.2129900000000001E-2</c:v>
                </c:pt>
                <c:pt idx="41917">
                  <c:v>-2.40802E-2</c:v>
                </c:pt>
                <c:pt idx="41918">
                  <c:v>-2.5951499999999999E-2</c:v>
                </c:pt>
                <c:pt idx="41919">
                  <c:v>-2.7705199999999999E-2</c:v>
                </c:pt>
                <c:pt idx="41920">
                  <c:v>-2.9813800000000001E-2</c:v>
                </c:pt>
                <c:pt idx="41921">
                  <c:v>-3.1716000000000001E-2</c:v>
                </c:pt>
                <c:pt idx="41922">
                  <c:v>-3.35108E-2</c:v>
                </c:pt>
                <c:pt idx="41923">
                  <c:v>-3.5334699999999997E-2</c:v>
                </c:pt>
                <c:pt idx="41924">
                  <c:v>-3.71545E-2</c:v>
                </c:pt>
                <c:pt idx="41925">
                  <c:v>-3.8888600000000002E-2</c:v>
                </c:pt>
                <c:pt idx="41926">
                  <c:v>-4.08291E-2</c:v>
                </c:pt>
                <c:pt idx="41927">
                  <c:v>-4.2605499999999998E-2</c:v>
                </c:pt>
                <c:pt idx="41928">
                  <c:v>-4.4351799999999997E-2</c:v>
                </c:pt>
                <c:pt idx="41929">
                  <c:v>-4.5986699999999998E-2</c:v>
                </c:pt>
                <c:pt idx="41930">
                  <c:v>-4.7769300000000001E-2</c:v>
                </c:pt>
                <c:pt idx="41931">
                  <c:v>-4.9500500000000003E-2</c:v>
                </c:pt>
                <c:pt idx="41932">
                  <c:v>-5.1221700000000002E-2</c:v>
                </c:pt>
                <c:pt idx="41933">
                  <c:v>-5.27479E-2</c:v>
                </c:pt>
                <c:pt idx="41934">
                  <c:v>-5.4470400000000002E-2</c:v>
                </c:pt>
                <c:pt idx="41935">
                  <c:v>-5.58839E-2</c:v>
                </c:pt>
                <c:pt idx="41936">
                  <c:v>-5.7438500000000003E-2</c:v>
                </c:pt>
                <c:pt idx="41937">
                  <c:v>-5.9100399999999997E-2</c:v>
                </c:pt>
                <c:pt idx="41938">
                  <c:v>-6.0704500000000002E-2</c:v>
                </c:pt>
                <c:pt idx="41939">
                  <c:v>-6.1955400000000001E-2</c:v>
                </c:pt>
                <c:pt idx="41940">
                  <c:v>-6.3577700000000001E-2</c:v>
                </c:pt>
                <c:pt idx="41941">
                  <c:v>-6.4976000000000006E-2</c:v>
                </c:pt>
                <c:pt idx="41942">
                  <c:v>-6.6387799999999997E-2</c:v>
                </c:pt>
                <c:pt idx="41943">
                  <c:v>-6.7841499999999999E-2</c:v>
                </c:pt>
                <c:pt idx="41944">
                  <c:v>-6.9171700000000003E-2</c:v>
                </c:pt>
                <c:pt idx="41945">
                  <c:v>-7.0679099999999995E-2</c:v>
                </c:pt>
                <c:pt idx="41946">
                  <c:v>-7.1831599999999995E-2</c:v>
                </c:pt>
                <c:pt idx="41947">
                  <c:v>-7.3091799999999998E-2</c:v>
                </c:pt>
                <c:pt idx="41948">
                  <c:v>-7.4535599999999994E-2</c:v>
                </c:pt>
                <c:pt idx="41949">
                  <c:v>-7.5822100000000003E-2</c:v>
                </c:pt>
                <c:pt idx="41950">
                  <c:v>-7.7027700000000004E-2</c:v>
                </c:pt>
                <c:pt idx="41951">
                  <c:v>-7.8448699999999996E-2</c:v>
                </c:pt>
                <c:pt idx="41952">
                  <c:v>-7.9724000000000003E-2</c:v>
                </c:pt>
                <c:pt idx="41953">
                  <c:v>-8.0960099999999993E-2</c:v>
                </c:pt>
                <c:pt idx="41954">
                  <c:v>-8.2283200000000001E-2</c:v>
                </c:pt>
                <c:pt idx="41955">
                  <c:v>-8.3741800000000005E-2</c:v>
                </c:pt>
                <c:pt idx="41956">
                  <c:v>-8.49747E-2</c:v>
                </c:pt>
                <c:pt idx="41957">
                  <c:v>-8.6196200000000001E-2</c:v>
                </c:pt>
                <c:pt idx="41958">
                  <c:v>-8.7398000000000003E-2</c:v>
                </c:pt>
                <c:pt idx="41959">
                  <c:v>-8.8901400000000005E-2</c:v>
                </c:pt>
                <c:pt idx="41960">
                  <c:v>-9.00141E-2</c:v>
                </c:pt>
                <c:pt idx="41961">
                  <c:v>-9.1302400000000006E-2</c:v>
                </c:pt>
                <c:pt idx="41962">
                  <c:v>-9.2483099999999999E-2</c:v>
                </c:pt>
                <c:pt idx="41963">
                  <c:v>-9.3668799999999997E-2</c:v>
                </c:pt>
                <c:pt idx="41964">
                  <c:v>-9.4869599999999998E-2</c:v>
                </c:pt>
                <c:pt idx="41965">
                  <c:v>-9.6053299999999994E-2</c:v>
                </c:pt>
                <c:pt idx="41966">
                  <c:v>-9.7363500000000006E-2</c:v>
                </c:pt>
                <c:pt idx="41967">
                  <c:v>-9.8280999999999993E-2</c:v>
                </c:pt>
                <c:pt idx="41968">
                  <c:v>-9.9619299999999994E-2</c:v>
                </c:pt>
                <c:pt idx="41969">
                  <c:v>-0.100721</c:v>
                </c:pt>
                <c:pt idx="41970">
                  <c:v>-0.102031</c:v>
                </c:pt>
                <c:pt idx="41971">
                  <c:v>-0.103326</c:v>
                </c:pt>
                <c:pt idx="41972">
                  <c:v>-0.104506</c:v>
                </c:pt>
                <c:pt idx="41973">
                  <c:v>-0.10583099999999999</c:v>
                </c:pt>
                <c:pt idx="41974">
                  <c:v>-0.10709399999999999</c:v>
                </c:pt>
                <c:pt idx="41975">
                  <c:v>-0.108484</c:v>
                </c:pt>
                <c:pt idx="41976">
                  <c:v>-0.10988299999999999</c:v>
                </c:pt>
                <c:pt idx="41977">
                  <c:v>-0.111218</c:v>
                </c:pt>
                <c:pt idx="41978">
                  <c:v>-0.11247799999999999</c:v>
                </c:pt>
                <c:pt idx="41979">
                  <c:v>-0.113763</c:v>
                </c:pt>
                <c:pt idx="41980">
                  <c:v>-0.11522399999999999</c:v>
                </c:pt>
                <c:pt idx="41981">
                  <c:v>-0.116842</c:v>
                </c:pt>
                <c:pt idx="41982">
                  <c:v>-0.118135</c:v>
                </c:pt>
                <c:pt idx="41983">
                  <c:v>-0.11948</c:v>
                </c:pt>
                <c:pt idx="41984">
                  <c:v>-0.120851</c:v>
                </c:pt>
                <c:pt idx="41985">
                  <c:v>-0.122443</c:v>
                </c:pt>
                <c:pt idx="41986">
                  <c:v>-0.123764</c:v>
                </c:pt>
                <c:pt idx="41987">
                  <c:v>-0.12536600000000001</c:v>
                </c:pt>
                <c:pt idx="41988">
                  <c:v>-0.12675</c:v>
                </c:pt>
                <c:pt idx="41989">
                  <c:v>-0.12833</c:v>
                </c:pt>
                <c:pt idx="41990">
                  <c:v>-0.129721</c:v>
                </c:pt>
                <c:pt idx="41991">
                  <c:v>-0.131359</c:v>
                </c:pt>
                <c:pt idx="41992">
                  <c:v>-0.13300200000000001</c:v>
                </c:pt>
                <c:pt idx="41993">
                  <c:v>-0.134545</c:v>
                </c:pt>
                <c:pt idx="41994">
                  <c:v>-0.13627400000000001</c:v>
                </c:pt>
                <c:pt idx="41995">
                  <c:v>-0.13793</c:v>
                </c:pt>
                <c:pt idx="41996">
                  <c:v>-0.13957900000000001</c:v>
                </c:pt>
                <c:pt idx="41997">
                  <c:v>-0.14108200000000001</c:v>
                </c:pt>
                <c:pt idx="41998">
                  <c:v>-0.142926</c:v>
                </c:pt>
                <c:pt idx="41999">
                  <c:v>-0.144596</c:v>
                </c:pt>
                <c:pt idx="42000">
                  <c:v>-0.146201</c:v>
                </c:pt>
                <c:pt idx="42001">
                  <c:v>-0.14811199999999999</c:v>
                </c:pt>
                <c:pt idx="42002">
                  <c:v>-0.14966699999999999</c:v>
                </c:pt>
                <c:pt idx="42003">
                  <c:v>-0.151505</c:v>
                </c:pt>
                <c:pt idx="42004">
                  <c:v>-0.15327399999999999</c:v>
                </c:pt>
                <c:pt idx="42005">
                  <c:v>-0.15506500000000001</c:v>
                </c:pt>
                <c:pt idx="42006">
                  <c:v>-0.15692600000000001</c:v>
                </c:pt>
                <c:pt idx="42007">
                  <c:v>-0.15850500000000001</c:v>
                </c:pt>
                <c:pt idx="42008">
                  <c:v>-0.16051599999999999</c:v>
                </c:pt>
                <c:pt idx="42009">
                  <c:v>-0.16225200000000001</c:v>
                </c:pt>
                <c:pt idx="42010">
                  <c:v>-0.164158</c:v>
                </c:pt>
                <c:pt idx="42011">
                  <c:v>-0.16598499999999999</c:v>
                </c:pt>
                <c:pt idx="42012">
                  <c:v>-0.167875</c:v>
                </c:pt>
                <c:pt idx="42013">
                  <c:v>-0.16965</c:v>
                </c:pt>
                <c:pt idx="42014">
                  <c:v>-0.17163999999999999</c:v>
                </c:pt>
                <c:pt idx="42015">
                  <c:v>-0.17360400000000001</c:v>
                </c:pt>
                <c:pt idx="42016">
                  <c:v>-0.175206</c:v>
                </c:pt>
                <c:pt idx="42017">
                  <c:v>-0.177393</c:v>
                </c:pt>
                <c:pt idx="42018">
                  <c:v>-0.17905799999999999</c:v>
                </c:pt>
                <c:pt idx="42019">
                  <c:v>-0.18107000000000001</c:v>
                </c:pt>
                <c:pt idx="42020">
                  <c:v>-0.18285799999999999</c:v>
                </c:pt>
                <c:pt idx="42021">
                  <c:v>-0.184895</c:v>
                </c:pt>
                <c:pt idx="42022">
                  <c:v>-0.186806</c:v>
                </c:pt>
                <c:pt idx="42023">
                  <c:v>-0.188607</c:v>
                </c:pt>
                <c:pt idx="42024">
                  <c:v>-0.19051799999999999</c:v>
                </c:pt>
                <c:pt idx="42025">
                  <c:v>-0.192549</c:v>
                </c:pt>
                <c:pt idx="42026">
                  <c:v>-0.19447700000000001</c:v>
                </c:pt>
                <c:pt idx="42027">
                  <c:v>-0.19626099999999999</c:v>
                </c:pt>
                <c:pt idx="42028">
                  <c:v>-0.19822999999999999</c:v>
                </c:pt>
                <c:pt idx="42029">
                  <c:v>-0.200125</c:v>
                </c:pt>
                <c:pt idx="42030">
                  <c:v>-0.20203099999999999</c:v>
                </c:pt>
                <c:pt idx="42031">
                  <c:v>-0.20392399999999999</c:v>
                </c:pt>
                <c:pt idx="42032">
                  <c:v>-0.205988</c:v>
                </c:pt>
                <c:pt idx="42033">
                  <c:v>-0.20779</c:v>
                </c:pt>
                <c:pt idx="42034">
                  <c:v>-0.20968500000000001</c:v>
                </c:pt>
                <c:pt idx="42035">
                  <c:v>-0.211561</c:v>
                </c:pt>
                <c:pt idx="42036">
                  <c:v>-0.213508</c:v>
                </c:pt>
                <c:pt idx="42037">
                  <c:v>-0.215443</c:v>
                </c:pt>
                <c:pt idx="42038">
                  <c:v>-0.217308</c:v>
                </c:pt>
                <c:pt idx="42039">
                  <c:v>-0.21909999999999999</c:v>
                </c:pt>
                <c:pt idx="42040">
                  <c:v>-0.22073400000000001</c:v>
                </c:pt>
                <c:pt idx="42041">
                  <c:v>-0.22275900000000001</c:v>
                </c:pt>
                <c:pt idx="42042">
                  <c:v>-0.224442</c:v>
                </c:pt>
                <c:pt idx="42043">
                  <c:v>-0.226381</c:v>
                </c:pt>
                <c:pt idx="42044">
                  <c:v>-0.228132</c:v>
                </c:pt>
                <c:pt idx="42045">
                  <c:v>-0.22984399999999999</c:v>
                </c:pt>
                <c:pt idx="42046">
                  <c:v>-0.231766</c:v>
                </c:pt>
                <c:pt idx="42047">
                  <c:v>-0.233376</c:v>
                </c:pt>
                <c:pt idx="42048">
                  <c:v>-0.235238</c:v>
                </c:pt>
                <c:pt idx="42049">
                  <c:v>-0.23675199999999999</c:v>
                </c:pt>
                <c:pt idx="42050">
                  <c:v>-0.23860999999999999</c:v>
                </c:pt>
                <c:pt idx="42051">
                  <c:v>-0.24024000000000001</c:v>
                </c:pt>
                <c:pt idx="42052">
                  <c:v>-0.24179800000000001</c:v>
                </c:pt>
                <c:pt idx="42053">
                  <c:v>-0.243509</c:v>
                </c:pt>
                <c:pt idx="42054">
                  <c:v>-0.245003</c:v>
                </c:pt>
                <c:pt idx="42055">
                  <c:v>-0.24670900000000001</c:v>
                </c:pt>
                <c:pt idx="42056">
                  <c:v>-0.24807999999999999</c:v>
                </c:pt>
                <c:pt idx="42057">
                  <c:v>-0.249918</c:v>
                </c:pt>
                <c:pt idx="42058">
                  <c:v>-0.251384</c:v>
                </c:pt>
                <c:pt idx="42059">
                  <c:v>-0.25282900000000003</c:v>
                </c:pt>
                <c:pt idx="42060">
                  <c:v>-0.25436300000000001</c:v>
                </c:pt>
                <c:pt idx="42061">
                  <c:v>-0.25580199999999997</c:v>
                </c:pt>
                <c:pt idx="42062">
                  <c:v>-0.25737399999999999</c:v>
                </c:pt>
                <c:pt idx="42063">
                  <c:v>-0.258801</c:v>
                </c:pt>
                <c:pt idx="42064">
                  <c:v>-0.26018400000000003</c:v>
                </c:pt>
                <c:pt idx="42065">
                  <c:v>-0.26168999999999998</c:v>
                </c:pt>
                <c:pt idx="42066">
                  <c:v>-0.26311600000000002</c:v>
                </c:pt>
                <c:pt idx="42067">
                  <c:v>-0.26439600000000002</c:v>
                </c:pt>
                <c:pt idx="42068">
                  <c:v>-0.265704</c:v>
                </c:pt>
                <c:pt idx="42069">
                  <c:v>-0.26708500000000002</c:v>
                </c:pt>
                <c:pt idx="42070">
                  <c:v>-0.26833099999999999</c:v>
                </c:pt>
                <c:pt idx="42071">
                  <c:v>-0.269704</c:v>
                </c:pt>
                <c:pt idx="42072">
                  <c:v>-0.270727</c:v>
                </c:pt>
                <c:pt idx="42073">
                  <c:v>-0.27197500000000002</c:v>
                </c:pt>
                <c:pt idx="42074">
                  <c:v>-0.272978</c:v>
                </c:pt>
                <c:pt idx="42075">
                  <c:v>-0.27404400000000001</c:v>
                </c:pt>
                <c:pt idx="42076">
                  <c:v>-0.27504800000000001</c:v>
                </c:pt>
                <c:pt idx="42077">
                  <c:v>-0.27598400000000001</c:v>
                </c:pt>
                <c:pt idx="42078">
                  <c:v>-0.27704099999999998</c:v>
                </c:pt>
                <c:pt idx="42079">
                  <c:v>-0.27787600000000001</c:v>
                </c:pt>
                <c:pt idx="42080">
                  <c:v>-0.27865299999999998</c:v>
                </c:pt>
                <c:pt idx="42081">
                  <c:v>-0.27958899999999998</c:v>
                </c:pt>
                <c:pt idx="42082">
                  <c:v>-0.280331</c:v>
                </c:pt>
                <c:pt idx="42083">
                  <c:v>-0.28123799999999999</c:v>
                </c:pt>
                <c:pt idx="42084">
                  <c:v>-0.28191899999999998</c:v>
                </c:pt>
                <c:pt idx="42085">
                  <c:v>-0.282611</c:v>
                </c:pt>
                <c:pt idx="42086">
                  <c:v>-0.28324500000000002</c:v>
                </c:pt>
                <c:pt idx="42087">
                  <c:v>-0.28389799999999998</c:v>
                </c:pt>
                <c:pt idx="42088">
                  <c:v>-0.284551</c:v>
                </c:pt>
                <c:pt idx="42089">
                  <c:v>-0.28510000000000002</c:v>
                </c:pt>
                <c:pt idx="42090">
                  <c:v>-0.28569499999999998</c:v>
                </c:pt>
                <c:pt idx="42091">
                  <c:v>-0.28606599999999999</c:v>
                </c:pt>
                <c:pt idx="42092">
                  <c:v>-0.28653600000000001</c:v>
                </c:pt>
                <c:pt idx="42093">
                  <c:v>-0.28695700000000002</c:v>
                </c:pt>
                <c:pt idx="42094">
                  <c:v>-0.28741899999999998</c:v>
                </c:pt>
                <c:pt idx="42095">
                  <c:v>-0.28779199999999999</c:v>
                </c:pt>
                <c:pt idx="42096">
                  <c:v>-0.28804600000000002</c:v>
                </c:pt>
                <c:pt idx="42097">
                  <c:v>-0.28805700000000001</c:v>
                </c:pt>
                <c:pt idx="42098">
                  <c:v>-0.28828999999999999</c:v>
                </c:pt>
                <c:pt idx="42099">
                  <c:v>-0.288468</c:v>
                </c:pt>
                <c:pt idx="42100">
                  <c:v>-0.28847299999999998</c:v>
                </c:pt>
                <c:pt idx="42101">
                  <c:v>-0.28837200000000002</c:v>
                </c:pt>
                <c:pt idx="42102">
                  <c:v>-0.28822700000000001</c:v>
                </c:pt>
                <c:pt idx="42103">
                  <c:v>-0.28816799999999998</c:v>
                </c:pt>
                <c:pt idx="42104">
                  <c:v>-0.28809499999999999</c:v>
                </c:pt>
                <c:pt idx="42105">
                  <c:v>-0.28783900000000001</c:v>
                </c:pt>
                <c:pt idx="42106">
                  <c:v>-0.28778900000000002</c:v>
                </c:pt>
                <c:pt idx="42107">
                  <c:v>-0.28744399999999998</c:v>
                </c:pt>
                <c:pt idx="42108">
                  <c:v>-0.28714499999999998</c:v>
                </c:pt>
                <c:pt idx="42109">
                  <c:v>-0.28677799999999998</c:v>
                </c:pt>
                <c:pt idx="42110">
                  <c:v>-0.28666799999999998</c:v>
                </c:pt>
                <c:pt idx="42111">
                  <c:v>-0.28624500000000003</c:v>
                </c:pt>
                <c:pt idx="42112">
                  <c:v>-0.28576499999999999</c:v>
                </c:pt>
                <c:pt idx="42113">
                  <c:v>-0.28536499999999998</c:v>
                </c:pt>
                <c:pt idx="42114">
                  <c:v>-0.28478999999999999</c:v>
                </c:pt>
                <c:pt idx="42115">
                  <c:v>-0.284327</c:v>
                </c:pt>
                <c:pt idx="42116">
                  <c:v>-0.28382299999999999</c:v>
                </c:pt>
                <c:pt idx="42117">
                  <c:v>-0.28318399999999999</c:v>
                </c:pt>
                <c:pt idx="42118">
                  <c:v>-0.28256199999999998</c:v>
                </c:pt>
                <c:pt idx="42119">
                  <c:v>-0.281864</c:v>
                </c:pt>
                <c:pt idx="42120">
                  <c:v>-0.28109499999999998</c:v>
                </c:pt>
                <c:pt idx="42121">
                  <c:v>-0.28033999999999998</c:v>
                </c:pt>
                <c:pt idx="42122">
                  <c:v>-0.279673</c:v>
                </c:pt>
                <c:pt idx="42123">
                  <c:v>-0.27886300000000003</c:v>
                </c:pt>
                <c:pt idx="42124">
                  <c:v>-0.27796599999999999</c:v>
                </c:pt>
                <c:pt idx="42125">
                  <c:v>-0.27707300000000001</c:v>
                </c:pt>
                <c:pt idx="42126">
                  <c:v>-0.27601999999999999</c:v>
                </c:pt>
                <c:pt idx="42127">
                  <c:v>-0.27540999999999999</c:v>
                </c:pt>
                <c:pt idx="42128">
                  <c:v>-0.27431299999999997</c:v>
                </c:pt>
                <c:pt idx="42129">
                  <c:v>-0.27340500000000001</c:v>
                </c:pt>
                <c:pt idx="42130">
                  <c:v>-0.27253100000000002</c:v>
                </c:pt>
                <c:pt idx="42131">
                  <c:v>-0.27150099999999999</c:v>
                </c:pt>
                <c:pt idx="42132">
                  <c:v>-0.27060000000000001</c:v>
                </c:pt>
                <c:pt idx="42133">
                  <c:v>-0.26952900000000002</c:v>
                </c:pt>
                <c:pt idx="42134">
                  <c:v>-0.26863700000000001</c:v>
                </c:pt>
                <c:pt idx="42135">
                  <c:v>-0.26745099999999999</c:v>
                </c:pt>
                <c:pt idx="42136">
                  <c:v>-0.26631700000000003</c:v>
                </c:pt>
                <c:pt idx="42137">
                  <c:v>-0.26530700000000002</c:v>
                </c:pt>
                <c:pt idx="42138">
                  <c:v>-0.26388699999999998</c:v>
                </c:pt>
                <c:pt idx="42139">
                  <c:v>-0.26314300000000002</c:v>
                </c:pt>
                <c:pt idx="42140">
                  <c:v>-0.261517</c:v>
                </c:pt>
                <c:pt idx="42141">
                  <c:v>-0.26056800000000002</c:v>
                </c:pt>
                <c:pt idx="42142">
                  <c:v>-0.25917800000000002</c:v>
                </c:pt>
                <c:pt idx="42143">
                  <c:v>-0.25804899999999997</c:v>
                </c:pt>
                <c:pt idx="42144">
                  <c:v>-0.25701000000000002</c:v>
                </c:pt>
                <c:pt idx="42145">
                  <c:v>-0.25564199999999998</c:v>
                </c:pt>
                <c:pt idx="42146">
                  <c:v>-0.25471100000000002</c:v>
                </c:pt>
                <c:pt idx="42147">
                  <c:v>-0.253496</c:v>
                </c:pt>
                <c:pt idx="42148">
                  <c:v>-0.25234099999999998</c:v>
                </c:pt>
                <c:pt idx="42149">
                  <c:v>-0.25124800000000003</c:v>
                </c:pt>
                <c:pt idx="42150">
                  <c:v>-0.25032300000000002</c:v>
                </c:pt>
                <c:pt idx="42151">
                  <c:v>-0.24929499999999999</c:v>
                </c:pt>
                <c:pt idx="42152">
                  <c:v>-0.24801300000000001</c:v>
                </c:pt>
                <c:pt idx="42153">
                  <c:v>-0.247117</c:v>
                </c:pt>
                <c:pt idx="42154">
                  <c:v>-0.24595800000000001</c:v>
                </c:pt>
                <c:pt idx="42155">
                  <c:v>-0.24526700000000001</c:v>
                </c:pt>
                <c:pt idx="42156">
                  <c:v>-0.243951</c:v>
                </c:pt>
                <c:pt idx="42157">
                  <c:v>-0.24308199999999999</c:v>
                </c:pt>
                <c:pt idx="42158">
                  <c:v>-0.24204700000000001</c:v>
                </c:pt>
                <c:pt idx="42159">
                  <c:v>-0.24088899999999999</c:v>
                </c:pt>
                <c:pt idx="42160">
                  <c:v>-0.240039</c:v>
                </c:pt>
                <c:pt idx="42161">
                  <c:v>-0.23887</c:v>
                </c:pt>
                <c:pt idx="42162">
                  <c:v>-0.238011</c:v>
                </c:pt>
                <c:pt idx="42163">
                  <c:v>-0.236903</c:v>
                </c:pt>
                <c:pt idx="42164">
                  <c:v>-0.23594300000000001</c:v>
                </c:pt>
                <c:pt idx="42165">
                  <c:v>-0.234932</c:v>
                </c:pt>
                <c:pt idx="42166">
                  <c:v>-0.23402500000000001</c:v>
                </c:pt>
                <c:pt idx="42167">
                  <c:v>-0.23314199999999999</c:v>
                </c:pt>
                <c:pt idx="42168">
                  <c:v>-0.23219100000000001</c:v>
                </c:pt>
                <c:pt idx="42169">
                  <c:v>-0.23133000000000001</c:v>
                </c:pt>
                <c:pt idx="42170">
                  <c:v>-0.23036999999999999</c:v>
                </c:pt>
                <c:pt idx="42171">
                  <c:v>-0.22968</c:v>
                </c:pt>
                <c:pt idx="42172">
                  <c:v>-0.228909</c:v>
                </c:pt>
                <c:pt idx="42173">
                  <c:v>-0.22811500000000001</c:v>
                </c:pt>
                <c:pt idx="42174">
                  <c:v>-0.22761300000000001</c:v>
                </c:pt>
                <c:pt idx="42175">
                  <c:v>-0.22680400000000001</c:v>
                </c:pt>
                <c:pt idx="42176">
                  <c:v>-0.22620899999999999</c:v>
                </c:pt>
                <c:pt idx="42177">
                  <c:v>-0.22565399999999999</c:v>
                </c:pt>
                <c:pt idx="42178">
                  <c:v>-0.22496099999999999</c:v>
                </c:pt>
                <c:pt idx="42179">
                  <c:v>-0.22441900000000001</c:v>
                </c:pt>
                <c:pt idx="42180">
                  <c:v>-0.223638</c:v>
                </c:pt>
                <c:pt idx="42181">
                  <c:v>-0.22306300000000001</c:v>
                </c:pt>
                <c:pt idx="42182">
                  <c:v>-0.222464</c:v>
                </c:pt>
                <c:pt idx="42183">
                  <c:v>-0.22200800000000001</c:v>
                </c:pt>
                <c:pt idx="42184">
                  <c:v>-0.22134899999999999</c:v>
                </c:pt>
                <c:pt idx="42185">
                  <c:v>-0.220995</c:v>
                </c:pt>
                <c:pt idx="42186">
                  <c:v>-0.22038099999999999</c:v>
                </c:pt>
                <c:pt idx="42187">
                  <c:v>-0.22006899999999999</c:v>
                </c:pt>
                <c:pt idx="42188">
                  <c:v>-0.21974299999999999</c:v>
                </c:pt>
                <c:pt idx="42189">
                  <c:v>-0.219249</c:v>
                </c:pt>
                <c:pt idx="42190">
                  <c:v>-0.21890399999999999</c:v>
                </c:pt>
                <c:pt idx="42191">
                  <c:v>-0.21835599999999999</c:v>
                </c:pt>
                <c:pt idx="42192">
                  <c:v>-0.218086</c:v>
                </c:pt>
                <c:pt idx="42193">
                  <c:v>-0.21779100000000001</c:v>
                </c:pt>
                <c:pt idx="42194">
                  <c:v>-0.21750800000000001</c:v>
                </c:pt>
                <c:pt idx="42195">
                  <c:v>-0.21718499999999999</c:v>
                </c:pt>
                <c:pt idx="42196">
                  <c:v>-0.21682799999999999</c:v>
                </c:pt>
                <c:pt idx="42197">
                  <c:v>-0.21656700000000001</c:v>
                </c:pt>
                <c:pt idx="42198">
                  <c:v>-0.21648000000000001</c:v>
                </c:pt>
                <c:pt idx="42199">
                  <c:v>-0.216445</c:v>
                </c:pt>
                <c:pt idx="42200">
                  <c:v>-0.216198</c:v>
                </c:pt>
                <c:pt idx="42201">
                  <c:v>-0.215921</c:v>
                </c:pt>
                <c:pt idx="42202">
                  <c:v>-0.21588099999999999</c:v>
                </c:pt>
                <c:pt idx="42203">
                  <c:v>-0.21561900000000001</c:v>
                </c:pt>
                <c:pt idx="42204">
                  <c:v>-0.21570500000000001</c:v>
                </c:pt>
                <c:pt idx="42205">
                  <c:v>-0.215309</c:v>
                </c:pt>
                <c:pt idx="42206">
                  <c:v>-0.215307</c:v>
                </c:pt>
                <c:pt idx="42207">
                  <c:v>-0.215008</c:v>
                </c:pt>
                <c:pt idx="42208">
                  <c:v>-0.21493100000000001</c:v>
                </c:pt>
                <c:pt idx="42209">
                  <c:v>-0.21492600000000001</c:v>
                </c:pt>
                <c:pt idx="42210">
                  <c:v>-0.21490799999999999</c:v>
                </c:pt>
                <c:pt idx="42211">
                  <c:v>-0.21479000000000001</c:v>
                </c:pt>
                <c:pt idx="42212">
                  <c:v>-0.214757</c:v>
                </c:pt>
                <c:pt idx="42213">
                  <c:v>-0.21485399999999999</c:v>
                </c:pt>
                <c:pt idx="42214">
                  <c:v>-0.214973</c:v>
                </c:pt>
                <c:pt idx="42215">
                  <c:v>-0.21502099999999999</c:v>
                </c:pt>
                <c:pt idx="42216">
                  <c:v>-0.21509600000000001</c:v>
                </c:pt>
                <c:pt idx="42217">
                  <c:v>-0.214893</c:v>
                </c:pt>
                <c:pt idx="42218">
                  <c:v>-0.21496100000000001</c:v>
                </c:pt>
                <c:pt idx="42219">
                  <c:v>-0.21506500000000001</c:v>
                </c:pt>
                <c:pt idx="42220">
                  <c:v>-0.21517500000000001</c:v>
                </c:pt>
                <c:pt idx="42221">
                  <c:v>-0.21506900000000001</c:v>
                </c:pt>
                <c:pt idx="42222">
                  <c:v>-0.21493399999999999</c:v>
                </c:pt>
                <c:pt idx="42223">
                  <c:v>-0.215034</c:v>
                </c:pt>
                <c:pt idx="42224">
                  <c:v>-0.21503900000000001</c:v>
                </c:pt>
                <c:pt idx="42225">
                  <c:v>-0.215145</c:v>
                </c:pt>
                <c:pt idx="42226">
                  <c:v>-0.215194</c:v>
                </c:pt>
                <c:pt idx="42227">
                  <c:v>-0.21529300000000001</c:v>
                </c:pt>
                <c:pt idx="42228">
                  <c:v>-0.215313</c:v>
                </c:pt>
                <c:pt idx="42229">
                  <c:v>-0.21537400000000001</c:v>
                </c:pt>
                <c:pt idx="42230">
                  <c:v>-0.21535799999999999</c:v>
                </c:pt>
                <c:pt idx="42231">
                  <c:v>-0.215478</c:v>
                </c:pt>
                <c:pt idx="42232">
                  <c:v>-0.215586</c:v>
                </c:pt>
                <c:pt idx="42233">
                  <c:v>-0.21551699999999999</c:v>
                </c:pt>
                <c:pt idx="42234">
                  <c:v>-0.215554</c:v>
                </c:pt>
                <c:pt idx="42235">
                  <c:v>-0.21554000000000001</c:v>
                </c:pt>
                <c:pt idx="42236">
                  <c:v>-0.215533</c:v>
                </c:pt>
                <c:pt idx="42237">
                  <c:v>-0.21568599999999999</c:v>
                </c:pt>
                <c:pt idx="42238">
                  <c:v>-0.215477</c:v>
                </c:pt>
                <c:pt idx="42239">
                  <c:v>-0.21565899999999999</c:v>
                </c:pt>
                <c:pt idx="42240">
                  <c:v>-0.215471</c:v>
                </c:pt>
                <c:pt idx="42241">
                  <c:v>-0.21543699999999999</c:v>
                </c:pt>
                <c:pt idx="42242">
                  <c:v>-0.215249</c:v>
                </c:pt>
                <c:pt idx="42243">
                  <c:v>-0.21532299999999999</c:v>
                </c:pt>
                <c:pt idx="42244">
                  <c:v>-0.215143</c:v>
                </c:pt>
                <c:pt idx="42245">
                  <c:v>-0.214892</c:v>
                </c:pt>
                <c:pt idx="42246">
                  <c:v>-0.214753</c:v>
                </c:pt>
                <c:pt idx="42247">
                  <c:v>-0.21448200000000001</c:v>
                </c:pt>
                <c:pt idx="42248">
                  <c:v>-0.21449599999999999</c:v>
                </c:pt>
                <c:pt idx="42249">
                  <c:v>-0.21416299999999999</c:v>
                </c:pt>
                <c:pt idx="42250">
                  <c:v>-0.21388299999999999</c:v>
                </c:pt>
                <c:pt idx="42251">
                  <c:v>-0.21368100000000001</c:v>
                </c:pt>
                <c:pt idx="42252">
                  <c:v>-0.21332100000000001</c:v>
                </c:pt>
                <c:pt idx="42253">
                  <c:v>-0.213195</c:v>
                </c:pt>
                <c:pt idx="42254">
                  <c:v>-0.21288799999999999</c:v>
                </c:pt>
                <c:pt idx="42255">
                  <c:v>-0.212751</c:v>
                </c:pt>
                <c:pt idx="42256">
                  <c:v>-0.21222299999999999</c:v>
                </c:pt>
                <c:pt idx="42257">
                  <c:v>-0.211981</c:v>
                </c:pt>
                <c:pt idx="42258">
                  <c:v>-0.211394</c:v>
                </c:pt>
                <c:pt idx="42259">
                  <c:v>-0.21120900000000001</c:v>
                </c:pt>
                <c:pt idx="42260">
                  <c:v>-0.21060799999999999</c:v>
                </c:pt>
                <c:pt idx="42261">
                  <c:v>-0.20996799999999999</c:v>
                </c:pt>
                <c:pt idx="42262">
                  <c:v>-0.20940300000000001</c:v>
                </c:pt>
                <c:pt idx="42263">
                  <c:v>-0.208647</c:v>
                </c:pt>
                <c:pt idx="42264">
                  <c:v>-0.20821999999999999</c:v>
                </c:pt>
                <c:pt idx="42265">
                  <c:v>-0.207424</c:v>
                </c:pt>
                <c:pt idx="42266">
                  <c:v>-0.20649600000000001</c:v>
                </c:pt>
                <c:pt idx="42267">
                  <c:v>-0.20585000000000001</c:v>
                </c:pt>
                <c:pt idx="42268">
                  <c:v>-0.20496200000000001</c:v>
                </c:pt>
                <c:pt idx="42269">
                  <c:v>-0.204237</c:v>
                </c:pt>
                <c:pt idx="42270">
                  <c:v>-0.203294</c:v>
                </c:pt>
                <c:pt idx="42271">
                  <c:v>-0.20231399999999999</c:v>
                </c:pt>
                <c:pt idx="42272">
                  <c:v>-0.201261</c:v>
                </c:pt>
                <c:pt idx="42273">
                  <c:v>-0.200375</c:v>
                </c:pt>
                <c:pt idx="42274">
                  <c:v>-0.19927800000000001</c:v>
                </c:pt>
                <c:pt idx="42275">
                  <c:v>-0.19836999999999999</c:v>
                </c:pt>
                <c:pt idx="42276">
                  <c:v>-0.197163</c:v>
                </c:pt>
                <c:pt idx="42277">
                  <c:v>-0.196025</c:v>
                </c:pt>
                <c:pt idx="42278">
                  <c:v>-0.194801</c:v>
                </c:pt>
                <c:pt idx="42279">
                  <c:v>-0.19353799999999999</c:v>
                </c:pt>
                <c:pt idx="42280">
                  <c:v>-0.19245300000000001</c:v>
                </c:pt>
                <c:pt idx="42281">
                  <c:v>-0.19098899999999999</c:v>
                </c:pt>
                <c:pt idx="42282">
                  <c:v>-0.18956100000000001</c:v>
                </c:pt>
                <c:pt idx="42283">
                  <c:v>-0.188028</c:v>
                </c:pt>
                <c:pt idx="42284">
                  <c:v>-0.18676300000000001</c:v>
                </c:pt>
                <c:pt idx="42285">
                  <c:v>-0.18499099999999999</c:v>
                </c:pt>
                <c:pt idx="42286">
                  <c:v>-0.18358099999999999</c:v>
                </c:pt>
                <c:pt idx="42287">
                  <c:v>-0.18191599999999999</c:v>
                </c:pt>
                <c:pt idx="42288">
                  <c:v>-0.18007100000000001</c:v>
                </c:pt>
                <c:pt idx="42289">
                  <c:v>-0.17836299999999999</c:v>
                </c:pt>
                <c:pt idx="42290">
                  <c:v>-0.176373</c:v>
                </c:pt>
                <c:pt idx="42291">
                  <c:v>-0.17480200000000001</c:v>
                </c:pt>
                <c:pt idx="42292">
                  <c:v>-0.17269300000000001</c:v>
                </c:pt>
                <c:pt idx="42293">
                  <c:v>-0.17075199999999999</c:v>
                </c:pt>
                <c:pt idx="42294">
                  <c:v>-0.16870499999999999</c:v>
                </c:pt>
                <c:pt idx="42295">
                  <c:v>-0.16669100000000001</c:v>
                </c:pt>
                <c:pt idx="42296">
                  <c:v>-0.164552</c:v>
                </c:pt>
                <c:pt idx="42297">
                  <c:v>-0.162605</c:v>
                </c:pt>
                <c:pt idx="42298">
                  <c:v>-0.16037000000000001</c:v>
                </c:pt>
                <c:pt idx="42299">
                  <c:v>-0.158133</c:v>
                </c:pt>
                <c:pt idx="42300">
                  <c:v>-0.155755</c:v>
                </c:pt>
                <c:pt idx="42301">
                  <c:v>-0.153479</c:v>
                </c:pt>
                <c:pt idx="42302">
                  <c:v>-0.15112800000000001</c:v>
                </c:pt>
                <c:pt idx="42303">
                  <c:v>-0.14871899999999999</c:v>
                </c:pt>
                <c:pt idx="42304">
                  <c:v>-0.14625099999999999</c:v>
                </c:pt>
                <c:pt idx="42305">
                  <c:v>-0.143676</c:v>
                </c:pt>
                <c:pt idx="42306">
                  <c:v>-0.14106299999999999</c:v>
                </c:pt>
                <c:pt idx="42307">
                  <c:v>-0.13849900000000001</c:v>
                </c:pt>
                <c:pt idx="42308">
                  <c:v>-0.13583600000000001</c:v>
                </c:pt>
                <c:pt idx="42309">
                  <c:v>-0.133156</c:v>
                </c:pt>
                <c:pt idx="42310">
                  <c:v>-0.13028799999999999</c:v>
                </c:pt>
                <c:pt idx="42311">
                  <c:v>-0.12742400000000001</c:v>
                </c:pt>
                <c:pt idx="42312">
                  <c:v>-0.124611</c:v>
                </c:pt>
                <c:pt idx="42313">
                  <c:v>-0.12171</c:v>
                </c:pt>
                <c:pt idx="42314">
                  <c:v>-0.11881899999999999</c:v>
                </c:pt>
                <c:pt idx="42315">
                  <c:v>-0.115809</c:v>
                </c:pt>
                <c:pt idx="42316">
                  <c:v>-0.11276899999999999</c:v>
                </c:pt>
                <c:pt idx="42317">
                  <c:v>-0.109708</c:v>
                </c:pt>
                <c:pt idx="42318">
                  <c:v>-0.10667699999999999</c:v>
                </c:pt>
                <c:pt idx="42319">
                  <c:v>-0.10365199999999999</c:v>
                </c:pt>
                <c:pt idx="42320">
                  <c:v>-0.100331</c:v>
                </c:pt>
                <c:pt idx="42321">
                  <c:v>-9.7214499999999995E-2</c:v>
                </c:pt>
                <c:pt idx="42322">
                  <c:v>-9.4014100000000003E-2</c:v>
                </c:pt>
                <c:pt idx="42323">
                  <c:v>-9.0625700000000003E-2</c:v>
                </c:pt>
                <c:pt idx="42324">
                  <c:v>-8.7340000000000001E-2</c:v>
                </c:pt>
                <c:pt idx="42325">
                  <c:v>-8.4055299999999999E-2</c:v>
                </c:pt>
                <c:pt idx="42326">
                  <c:v>-8.0786899999999995E-2</c:v>
                </c:pt>
                <c:pt idx="42327">
                  <c:v>-7.7168399999999998E-2</c:v>
                </c:pt>
                <c:pt idx="42328">
                  <c:v>-7.3819899999999994E-2</c:v>
                </c:pt>
                <c:pt idx="42329">
                  <c:v>-7.0416099999999995E-2</c:v>
                </c:pt>
                <c:pt idx="42330">
                  <c:v>-6.6918199999999997E-2</c:v>
                </c:pt>
                <c:pt idx="42331">
                  <c:v>-6.3404100000000005E-2</c:v>
                </c:pt>
                <c:pt idx="42332">
                  <c:v>-5.9923900000000002E-2</c:v>
                </c:pt>
                <c:pt idx="42333">
                  <c:v>-5.61375E-2</c:v>
                </c:pt>
                <c:pt idx="42334">
                  <c:v>-5.2549499999999999E-2</c:v>
                </c:pt>
                <c:pt idx="42335">
                  <c:v>-4.91435E-2</c:v>
                </c:pt>
                <c:pt idx="42336">
                  <c:v>-4.5486199999999997E-2</c:v>
                </c:pt>
                <c:pt idx="42337">
                  <c:v>-4.1781600000000002E-2</c:v>
                </c:pt>
                <c:pt idx="42338">
                  <c:v>-3.8066200000000001E-2</c:v>
                </c:pt>
                <c:pt idx="42339">
                  <c:v>-3.4426600000000002E-2</c:v>
                </c:pt>
                <c:pt idx="42340">
                  <c:v>-3.0781900000000001E-2</c:v>
                </c:pt>
                <c:pt idx="42341">
                  <c:v>-2.6989900000000001E-2</c:v>
                </c:pt>
                <c:pt idx="42342">
                  <c:v>-2.3351899999999998E-2</c:v>
                </c:pt>
                <c:pt idx="42343">
                  <c:v>-1.9576199999999998E-2</c:v>
                </c:pt>
                <c:pt idx="42344">
                  <c:v>-1.5840099999999999E-2</c:v>
                </c:pt>
                <c:pt idx="42345">
                  <c:v>-1.20676E-2</c:v>
                </c:pt>
                <c:pt idx="42346">
                  <c:v>-8.2299399999999998E-3</c:v>
                </c:pt>
                <c:pt idx="42347">
                  <c:v>-4.6277899999999997E-3</c:v>
                </c:pt>
                <c:pt idx="42348">
                  <c:v>-7.1991000000000004E-4</c:v>
                </c:pt>
                <c:pt idx="42349">
                  <c:v>3.1863099999999999E-3</c:v>
                </c:pt>
                <c:pt idx="42350">
                  <c:v>7.1541E-3</c:v>
                </c:pt>
                <c:pt idx="42351">
                  <c:v>1.0838800000000001E-2</c:v>
                </c:pt>
                <c:pt idx="42352">
                  <c:v>1.4651300000000001E-2</c:v>
                </c:pt>
                <c:pt idx="42353">
                  <c:v>1.8588E-2</c:v>
                </c:pt>
                <c:pt idx="42354">
                  <c:v>2.23456E-2</c:v>
                </c:pt>
                <c:pt idx="42355">
                  <c:v>2.6296400000000001E-2</c:v>
                </c:pt>
                <c:pt idx="42356">
                  <c:v>3.00606E-2</c:v>
                </c:pt>
                <c:pt idx="42357">
                  <c:v>3.3941800000000001E-2</c:v>
                </c:pt>
                <c:pt idx="42358">
                  <c:v>3.7539500000000003E-2</c:v>
                </c:pt>
                <c:pt idx="42359">
                  <c:v>4.1414899999999998E-2</c:v>
                </c:pt>
                <c:pt idx="42360">
                  <c:v>4.5293899999999998E-2</c:v>
                </c:pt>
                <c:pt idx="42361">
                  <c:v>4.9201399999999999E-2</c:v>
                </c:pt>
                <c:pt idx="42362">
                  <c:v>5.2914299999999997E-2</c:v>
                </c:pt>
                <c:pt idx="42363">
                  <c:v>5.6779999999999997E-2</c:v>
                </c:pt>
                <c:pt idx="42364">
                  <c:v>6.0559700000000001E-2</c:v>
                </c:pt>
                <c:pt idx="42365">
                  <c:v>6.4460299999999998E-2</c:v>
                </c:pt>
                <c:pt idx="42366">
                  <c:v>6.8310599999999999E-2</c:v>
                </c:pt>
                <c:pt idx="42367">
                  <c:v>7.2180800000000003E-2</c:v>
                </c:pt>
                <c:pt idx="42368">
                  <c:v>7.5927499999999995E-2</c:v>
                </c:pt>
                <c:pt idx="42369">
                  <c:v>7.9641299999999998E-2</c:v>
                </c:pt>
                <c:pt idx="42370">
                  <c:v>8.3521200000000004E-2</c:v>
                </c:pt>
                <c:pt idx="42371">
                  <c:v>8.7383100000000005E-2</c:v>
                </c:pt>
                <c:pt idx="42372">
                  <c:v>9.1238700000000006E-2</c:v>
                </c:pt>
                <c:pt idx="42373">
                  <c:v>9.4991000000000006E-2</c:v>
                </c:pt>
                <c:pt idx="42374">
                  <c:v>9.8775199999999994E-2</c:v>
                </c:pt>
                <c:pt idx="42375">
                  <c:v>0.10253900000000001</c:v>
                </c:pt>
                <c:pt idx="42376">
                  <c:v>0.106516</c:v>
                </c:pt>
                <c:pt idx="42377">
                  <c:v>0.11028200000000001</c:v>
                </c:pt>
                <c:pt idx="42378">
                  <c:v>0.114138</c:v>
                </c:pt>
                <c:pt idx="42379">
                  <c:v>0.117672</c:v>
                </c:pt>
                <c:pt idx="42380">
                  <c:v>0.121518</c:v>
                </c:pt>
                <c:pt idx="42381">
                  <c:v>0.125199</c:v>
                </c:pt>
                <c:pt idx="42382">
                  <c:v>0.129107</c:v>
                </c:pt>
                <c:pt idx="42383">
                  <c:v>0.13275500000000001</c:v>
                </c:pt>
                <c:pt idx="42384">
                  <c:v>0.136381</c:v>
                </c:pt>
                <c:pt idx="42385">
                  <c:v>0.140066</c:v>
                </c:pt>
                <c:pt idx="42386">
                  <c:v>0.14374500000000001</c:v>
                </c:pt>
                <c:pt idx="42387">
                  <c:v>0.14751600000000001</c:v>
                </c:pt>
                <c:pt idx="42388">
                  <c:v>0.15110899999999999</c:v>
                </c:pt>
                <c:pt idx="42389">
                  <c:v>0.154756</c:v>
                </c:pt>
                <c:pt idx="42390">
                  <c:v>0.158413</c:v>
                </c:pt>
                <c:pt idx="42391">
                  <c:v>0.16203200000000001</c:v>
                </c:pt>
                <c:pt idx="42392">
                  <c:v>0.16583000000000001</c:v>
                </c:pt>
                <c:pt idx="42393">
                  <c:v>0.16943</c:v>
                </c:pt>
                <c:pt idx="42394">
                  <c:v>0.17320099999999999</c:v>
                </c:pt>
                <c:pt idx="42395">
                  <c:v>0.17671400000000001</c:v>
                </c:pt>
                <c:pt idx="42396">
                  <c:v>0.180335</c:v>
                </c:pt>
                <c:pt idx="42397">
                  <c:v>0.18392700000000001</c:v>
                </c:pt>
                <c:pt idx="42398">
                  <c:v>0.187665</c:v>
                </c:pt>
                <c:pt idx="42399">
                  <c:v>0.19137599999999999</c:v>
                </c:pt>
                <c:pt idx="42400">
                  <c:v>0.19492899999999999</c:v>
                </c:pt>
                <c:pt idx="42401">
                  <c:v>0.19859499999999999</c:v>
                </c:pt>
                <c:pt idx="42402">
                  <c:v>0.202125</c:v>
                </c:pt>
                <c:pt idx="42403">
                  <c:v>0.20583699999999999</c:v>
                </c:pt>
                <c:pt idx="42404">
                  <c:v>0.20946899999999999</c:v>
                </c:pt>
                <c:pt idx="42405">
                  <c:v>0.213062</c:v>
                </c:pt>
                <c:pt idx="42406">
                  <c:v>0.21648300000000001</c:v>
                </c:pt>
                <c:pt idx="42407">
                  <c:v>0.22007699999999999</c:v>
                </c:pt>
                <c:pt idx="42408">
                  <c:v>0.22361700000000001</c:v>
                </c:pt>
                <c:pt idx="42409">
                  <c:v>0.22714000000000001</c:v>
                </c:pt>
                <c:pt idx="42410">
                  <c:v>0.23080800000000001</c:v>
                </c:pt>
                <c:pt idx="42411">
                  <c:v>0.23425499999999999</c:v>
                </c:pt>
                <c:pt idx="42412">
                  <c:v>0.23779700000000001</c:v>
                </c:pt>
                <c:pt idx="42413">
                  <c:v>0.24141899999999999</c:v>
                </c:pt>
                <c:pt idx="42414">
                  <c:v>0.245034</c:v>
                </c:pt>
                <c:pt idx="42415">
                  <c:v>0.24868699999999999</c:v>
                </c:pt>
                <c:pt idx="42416">
                  <c:v>0.25224200000000002</c:v>
                </c:pt>
                <c:pt idx="42417">
                  <c:v>0.255853</c:v>
                </c:pt>
                <c:pt idx="42418">
                  <c:v>0.259382</c:v>
                </c:pt>
                <c:pt idx="42419">
                  <c:v>0.26305899999999999</c:v>
                </c:pt>
                <c:pt idx="42420">
                  <c:v>0.26641999999999999</c:v>
                </c:pt>
                <c:pt idx="42421">
                  <c:v>0.27001999999999998</c:v>
                </c:pt>
                <c:pt idx="42422">
                  <c:v>0.27350999999999998</c:v>
                </c:pt>
                <c:pt idx="42423">
                  <c:v>0.27694999999999997</c:v>
                </c:pt>
                <c:pt idx="42424">
                  <c:v>0.28059699999999999</c:v>
                </c:pt>
                <c:pt idx="42425">
                  <c:v>0.28404699999999999</c:v>
                </c:pt>
                <c:pt idx="42426">
                  <c:v>0.28752800000000001</c:v>
                </c:pt>
                <c:pt idx="42427">
                  <c:v>0.29123399999999999</c:v>
                </c:pt>
                <c:pt idx="42428">
                  <c:v>0.29459800000000003</c:v>
                </c:pt>
                <c:pt idx="42429">
                  <c:v>0.29828500000000002</c:v>
                </c:pt>
                <c:pt idx="42430">
                  <c:v>0.30170400000000003</c:v>
                </c:pt>
                <c:pt idx="42431">
                  <c:v>0.30538599999999999</c:v>
                </c:pt>
                <c:pt idx="42432">
                  <c:v>0.30882700000000002</c:v>
                </c:pt>
                <c:pt idx="42433">
                  <c:v>0.31234800000000001</c:v>
                </c:pt>
                <c:pt idx="42434">
                  <c:v>0.31587100000000001</c:v>
                </c:pt>
                <c:pt idx="42435">
                  <c:v>0.31920599999999999</c:v>
                </c:pt>
                <c:pt idx="42436">
                  <c:v>0.32294099999999998</c:v>
                </c:pt>
                <c:pt idx="42437">
                  <c:v>0.32620700000000002</c:v>
                </c:pt>
                <c:pt idx="42438">
                  <c:v>0.32994699999999999</c:v>
                </c:pt>
                <c:pt idx="42439">
                  <c:v>0.33316000000000001</c:v>
                </c:pt>
                <c:pt idx="42440">
                  <c:v>0.33680399999999999</c:v>
                </c:pt>
                <c:pt idx="42441">
                  <c:v>0.34036499999999997</c:v>
                </c:pt>
                <c:pt idx="42442">
                  <c:v>0.34382299999999999</c:v>
                </c:pt>
                <c:pt idx="42443">
                  <c:v>0.34734599999999999</c:v>
                </c:pt>
                <c:pt idx="42444">
                  <c:v>0.35073199999999999</c:v>
                </c:pt>
                <c:pt idx="42445">
                  <c:v>0.35422799999999999</c:v>
                </c:pt>
                <c:pt idx="42446">
                  <c:v>0.35774400000000001</c:v>
                </c:pt>
                <c:pt idx="42447">
                  <c:v>0.36101899999999998</c:v>
                </c:pt>
                <c:pt idx="42448">
                  <c:v>0.364317</c:v>
                </c:pt>
                <c:pt idx="42449">
                  <c:v>0.36782700000000002</c:v>
                </c:pt>
                <c:pt idx="42450">
                  <c:v>0.37115300000000001</c:v>
                </c:pt>
                <c:pt idx="42451">
                  <c:v>0.37449900000000003</c:v>
                </c:pt>
                <c:pt idx="42452">
                  <c:v>0.37789800000000001</c:v>
                </c:pt>
                <c:pt idx="42453">
                  <c:v>0.38140499999999999</c:v>
                </c:pt>
                <c:pt idx="42454">
                  <c:v>0.38461299999999998</c:v>
                </c:pt>
                <c:pt idx="42455">
                  <c:v>0.38813700000000001</c:v>
                </c:pt>
                <c:pt idx="42456">
                  <c:v>0.39155800000000002</c:v>
                </c:pt>
                <c:pt idx="42457">
                  <c:v>0.39486599999999999</c:v>
                </c:pt>
                <c:pt idx="42458">
                  <c:v>0.39826600000000001</c:v>
                </c:pt>
                <c:pt idx="42459">
                  <c:v>0.401561</c:v>
                </c:pt>
                <c:pt idx="42460">
                  <c:v>0.40493600000000002</c:v>
                </c:pt>
                <c:pt idx="42461">
                  <c:v>0.40835199999999999</c:v>
                </c:pt>
                <c:pt idx="42462">
                  <c:v>0.41149599999999997</c:v>
                </c:pt>
                <c:pt idx="42463">
                  <c:v>0.41486099999999998</c:v>
                </c:pt>
                <c:pt idx="42464">
                  <c:v>0.41811100000000001</c:v>
                </c:pt>
                <c:pt idx="42465">
                  <c:v>0.42149399999999998</c:v>
                </c:pt>
                <c:pt idx="42466">
                  <c:v>0.42453999999999997</c:v>
                </c:pt>
                <c:pt idx="42467">
                  <c:v>0.42783199999999999</c:v>
                </c:pt>
                <c:pt idx="42468">
                  <c:v>0.43109500000000001</c:v>
                </c:pt>
                <c:pt idx="42469">
                  <c:v>0.43429699999999999</c:v>
                </c:pt>
                <c:pt idx="42470">
                  <c:v>0.43747900000000001</c:v>
                </c:pt>
                <c:pt idx="42471">
                  <c:v>0.44064799999999998</c:v>
                </c:pt>
                <c:pt idx="42472">
                  <c:v>0.44376900000000002</c:v>
                </c:pt>
                <c:pt idx="42473">
                  <c:v>0.44702799999999998</c:v>
                </c:pt>
                <c:pt idx="42474">
                  <c:v>0.45017000000000001</c:v>
                </c:pt>
                <c:pt idx="42475">
                  <c:v>0.45340999999999998</c:v>
                </c:pt>
                <c:pt idx="42476">
                  <c:v>0.456569</c:v>
                </c:pt>
                <c:pt idx="42477">
                  <c:v>0.45959899999999998</c:v>
                </c:pt>
                <c:pt idx="42478">
                  <c:v>0.462702</c:v>
                </c:pt>
                <c:pt idx="42479">
                  <c:v>0.46580300000000002</c:v>
                </c:pt>
                <c:pt idx="42480">
                  <c:v>0.46879599999999999</c:v>
                </c:pt>
                <c:pt idx="42481">
                  <c:v>0.47197699999999998</c:v>
                </c:pt>
                <c:pt idx="42482">
                  <c:v>0.47487400000000002</c:v>
                </c:pt>
                <c:pt idx="42483">
                  <c:v>0.47784300000000002</c:v>
                </c:pt>
                <c:pt idx="42484">
                  <c:v>0.48072300000000001</c:v>
                </c:pt>
                <c:pt idx="42485">
                  <c:v>0.483595</c:v>
                </c:pt>
                <c:pt idx="42486">
                  <c:v>0.48656199999999999</c:v>
                </c:pt>
                <c:pt idx="42487">
                  <c:v>0.48938199999999998</c:v>
                </c:pt>
                <c:pt idx="42488">
                  <c:v>0.49227199999999999</c:v>
                </c:pt>
                <c:pt idx="42489">
                  <c:v>0.49508200000000002</c:v>
                </c:pt>
                <c:pt idx="42490">
                  <c:v>0.497811</c:v>
                </c:pt>
                <c:pt idx="42491">
                  <c:v>0.50063400000000002</c:v>
                </c:pt>
                <c:pt idx="42492">
                  <c:v>0.50347200000000003</c:v>
                </c:pt>
                <c:pt idx="42493">
                  <c:v>0.50614199999999998</c:v>
                </c:pt>
                <c:pt idx="42494">
                  <c:v>0.50892599999999999</c:v>
                </c:pt>
                <c:pt idx="42495">
                  <c:v>0.51150799999999996</c:v>
                </c:pt>
                <c:pt idx="42496">
                  <c:v>0.51434999999999997</c:v>
                </c:pt>
                <c:pt idx="42497">
                  <c:v>0.516795</c:v>
                </c:pt>
                <c:pt idx="42498">
                  <c:v>0.51951400000000003</c:v>
                </c:pt>
                <c:pt idx="42499">
                  <c:v>0.52205000000000001</c:v>
                </c:pt>
                <c:pt idx="42500">
                  <c:v>0.52456000000000003</c:v>
                </c:pt>
                <c:pt idx="42501">
                  <c:v>0.52698100000000003</c:v>
                </c:pt>
                <c:pt idx="42502">
                  <c:v>0.52951499999999996</c:v>
                </c:pt>
                <c:pt idx="42503">
                  <c:v>0.53205400000000003</c:v>
                </c:pt>
                <c:pt idx="42504">
                  <c:v>0.53428100000000001</c:v>
                </c:pt>
                <c:pt idx="42505">
                  <c:v>0.53652299999999997</c:v>
                </c:pt>
                <c:pt idx="42506">
                  <c:v>0.53898299999999999</c:v>
                </c:pt>
                <c:pt idx="42507">
                  <c:v>0.54098999999999997</c:v>
                </c:pt>
                <c:pt idx="42508">
                  <c:v>0.54320999999999997</c:v>
                </c:pt>
                <c:pt idx="42509">
                  <c:v>0.54525100000000004</c:v>
                </c:pt>
                <c:pt idx="42510">
                  <c:v>0.54740999999999995</c:v>
                </c:pt>
                <c:pt idx="42511">
                  <c:v>0.54932300000000001</c:v>
                </c:pt>
                <c:pt idx="42512">
                  <c:v>0.55129799999999995</c:v>
                </c:pt>
                <c:pt idx="42513">
                  <c:v>0.55337099999999995</c:v>
                </c:pt>
                <c:pt idx="42514">
                  <c:v>0.555114</c:v>
                </c:pt>
                <c:pt idx="42515">
                  <c:v>0.55687799999999998</c:v>
                </c:pt>
                <c:pt idx="42516">
                  <c:v>0.55867599999999995</c:v>
                </c:pt>
                <c:pt idx="42517">
                  <c:v>0.56051200000000001</c:v>
                </c:pt>
                <c:pt idx="42518">
                  <c:v>0.56198199999999998</c:v>
                </c:pt>
                <c:pt idx="42519">
                  <c:v>0.56355999999999995</c:v>
                </c:pt>
                <c:pt idx="42520">
                  <c:v>0.56506400000000001</c:v>
                </c:pt>
                <c:pt idx="42521">
                  <c:v>0.56654800000000005</c:v>
                </c:pt>
                <c:pt idx="42522">
                  <c:v>0.56784299999999999</c:v>
                </c:pt>
                <c:pt idx="42523">
                  <c:v>0.56917700000000004</c:v>
                </c:pt>
                <c:pt idx="42524">
                  <c:v>0.57059199999999999</c:v>
                </c:pt>
                <c:pt idx="42525">
                  <c:v>0.57170699999999997</c:v>
                </c:pt>
                <c:pt idx="42526">
                  <c:v>0.57289800000000002</c:v>
                </c:pt>
                <c:pt idx="42527">
                  <c:v>0.57394500000000004</c:v>
                </c:pt>
                <c:pt idx="42528">
                  <c:v>0.574797</c:v>
                </c:pt>
                <c:pt idx="42529">
                  <c:v>0.57580399999999998</c:v>
                </c:pt>
                <c:pt idx="42530">
                  <c:v>0.57665</c:v>
                </c:pt>
                <c:pt idx="42531">
                  <c:v>0.57747899999999996</c:v>
                </c:pt>
                <c:pt idx="42532">
                  <c:v>0.57804999999999995</c:v>
                </c:pt>
                <c:pt idx="42533">
                  <c:v>0.57860400000000001</c:v>
                </c:pt>
                <c:pt idx="42534">
                  <c:v>0.57910300000000003</c:v>
                </c:pt>
                <c:pt idx="42535">
                  <c:v>0.57943900000000004</c:v>
                </c:pt>
                <c:pt idx="42536">
                  <c:v>0.57988899999999999</c:v>
                </c:pt>
                <c:pt idx="42537">
                  <c:v>0.58004900000000004</c:v>
                </c:pt>
                <c:pt idx="42538">
                  <c:v>0.58033800000000002</c:v>
                </c:pt>
                <c:pt idx="42539">
                  <c:v>0.58036600000000005</c:v>
                </c:pt>
                <c:pt idx="42540">
                  <c:v>0.58044600000000002</c:v>
                </c:pt>
                <c:pt idx="42541">
                  <c:v>0.58029600000000003</c:v>
                </c:pt>
                <c:pt idx="42542">
                  <c:v>0.58025800000000005</c:v>
                </c:pt>
                <c:pt idx="42543">
                  <c:v>0.57999500000000004</c:v>
                </c:pt>
                <c:pt idx="42544">
                  <c:v>0.57977999999999996</c:v>
                </c:pt>
                <c:pt idx="42545">
                  <c:v>0.57932099999999997</c:v>
                </c:pt>
                <c:pt idx="42546">
                  <c:v>0.57891999999999999</c:v>
                </c:pt>
                <c:pt idx="42547">
                  <c:v>0.578426</c:v>
                </c:pt>
                <c:pt idx="42548">
                  <c:v>0.57781000000000005</c:v>
                </c:pt>
                <c:pt idx="42549">
                  <c:v>0.57701599999999997</c:v>
                </c:pt>
                <c:pt idx="42550">
                  <c:v>0.57624600000000004</c:v>
                </c:pt>
                <c:pt idx="42551">
                  <c:v>0.57537799999999995</c:v>
                </c:pt>
                <c:pt idx="42552">
                  <c:v>0.57456799999999997</c:v>
                </c:pt>
                <c:pt idx="42553">
                  <c:v>0.57343599999999995</c:v>
                </c:pt>
                <c:pt idx="42554">
                  <c:v>0.57237800000000005</c:v>
                </c:pt>
                <c:pt idx="42555">
                  <c:v>0.57101900000000005</c:v>
                </c:pt>
                <c:pt idx="42556">
                  <c:v>0.56976599999999999</c:v>
                </c:pt>
                <c:pt idx="42557">
                  <c:v>0.56843100000000002</c:v>
                </c:pt>
                <c:pt idx="42558">
                  <c:v>0.56701500000000005</c:v>
                </c:pt>
                <c:pt idx="42559">
                  <c:v>0.56544300000000003</c:v>
                </c:pt>
                <c:pt idx="42560">
                  <c:v>0.563859</c:v>
                </c:pt>
                <c:pt idx="42561">
                  <c:v>0.56226299999999996</c:v>
                </c:pt>
                <c:pt idx="42562">
                  <c:v>0.56055699999999997</c:v>
                </c:pt>
                <c:pt idx="42563">
                  <c:v>0.55869400000000002</c:v>
                </c:pt>
                <c:pt idx="42564">
                  <c:v>0.55678099999999997</c:v>
                </c:pt>
                <c:pt idx="42565">
                  <c:v>0.55481000000000003</c:v>
                </c:pt>
                <c:pt idx="42566">
                  <c:v>0.55277799999999999</c:v>
                </c:pt>
                <c:pt idx="42567">
                  <c:v>0.55059899999999995</c:v>
                </c:pt>
                <c:pt idx="42568">
                  <c:v>0.54832499999999995</c:v>
                </c:pt>
                <c:pt idx="42569">
                  <c:v>0.54613199999999995</c:v>
                </c:pt>
                <c:pt idx="42570">
                  <c:v>0.54371599999999998</c:v>
                </c:pt>
                <c:pt idx="42571">
                  <c:v>0.54130699999999998</c:v>
                </c:pt>
                <c:pt idx="42572">
                  <c:v>0.53891199999999995</c:v>
                </c:pt>
                <c:pt idx="42573">
                  <c:v>0.53655699999999995</c:v>
                </c:pt>
                <c:pt idx="42574">
                  <c:v>0.53395800000000004</c:v>
                </c:pt>
                <c:pt idx="42575">
                  <c:v>0.53129999999999999</c:v>
                </c:pt>
                <c:pt idx="42576">
                  <c:v>0.52864699999999998</c:v>
                </c:pt>
                <c:pt idx="42577">
                  <c:v>0.52577399999999996</c:v>
                </c:pt>
                <c:pt idx="42578">
                  <c:v>0.52291399999999999</c:v>
                </c:pt>
                <c:pt idx="42579">
                  <c:v>0.52006300000000005</c:v>
                </c:pt>
                <c:pt idx="42580">
                  <c:v>0.51711600000000002</c:v>
                </c:pt>
                <c:pt idx="42581">
                  <c:v>0.51392400000000005</c:v>
                </c:pt>
                <c:pt idx="42582">
                  <c:v>0.51074799999999998</c:v>
                </c:pt>
                <c:pt idx="42583">
                  <c:v>0.507463</c:v>
                </c:pt>
                <c:pt idx="42584">
                  <c:v>0.50436899999999996</c:v>
                </c:pt>
                <c:pt idx="42585">
                  <c:v>0.50106899999999999</c:v>
                </c:pt>
                <c:pt idx="42586">
                  <c:v>0.49765300000000001</c:v>
                </c:pt>
                <c:pt idx="42587">
                  <c:v>0.49422199999999999</c:v>
                </c:pt>
                <c:pt idx="42588">
                  <c:v>0.490788</c:v>
                </c:pt>
                <c:pt idx="42589">
                  <c:v>0.487292</c:v>
                </c:pt>
                <c:pt idx="42590">
                  <c:v>0.483736</c:v>
                </c:pt>
                <c:pt idx="42591">
                  <c:v>0.48024099999999997</c:v>
                </c:pt>
                <c:pt idx="42592">
                  <c:v>0.47655599999999998</c:v>
                </c:pt>
                <c:pt idx="42593">
                  <c:v>0.47273599999999999</c:v>
                </c:pt>
                <c:pt idx="42594">
                  <c:v>0.46908699999999998</c:v>
                </c:pt>
                <c:pt idx="42595">
                  <c:v>0.46537400000000001</c:v>
                </c:pt>
                <c:pt idx="42596">
                  <c:v>0.461592</c:v>
                </c:pt>
                <c:pt idx="42597">
                  <c:v>0.45754299999999998</c:v>
                </c:pt>
                <c:pt idx="42598">
                  <c:v>0.45364199999999999</c:v>
                </c:pt>
                <c:pt idx="42599">
                  <c:v>0.44963399999999998</c:v>
                </c:pt>
                <c:pt idx="42600">
                  <c:v>0.44563000000000003</c:v>
                </c:pt>
                <c:pt idx="42601">
                  <c:v>0.44163400000000003</c:v>
                </c:pt>
                <c:pt idx="42602">
                  <c:v>0.43751400000000001</c:v>
                </c:pt>
                <c:pt idx="42603">
                  <c:v>0.43340299999999998</c:v>
                </c:pt>
                <c:pt idx="42604">
                  <c:v>0.42913499999999999</c:v>
                </c:pt>
                <c:pt idx="42605">
                  <c:v>0.42496</c:v>
                </c:pt>
                <c:pt idx="42606">
                  <c:v>0.42057899999999998</c:v>
                </c:pt>
                <c:pt idx="42607">
                  <c:v>0.416379</c:v>
                </c:pt>
                <c:pt idx="42608">
                  <c:v>0.41212799999999999</c:v>
                </c:pt>
                <c:pt idx="42609">
                  <c:v>0.40758100000000003</c:v>
                </c:pt>
                <c:pt idx="42610">
                  <c:v>0.40320600000000001</c:v>
                </c:pt>
                <c:pt idx="42611">
                  <c:v>0.39869500000000002</c:v>
                </c:pt>
                <c:pt idx="42612">
                  <c:v>0.394374</c:v>
                </c:pt>
                <c:pt idx="42613">
                  <c:v>0.389714</c:v>
                </c:pt>
                <c:pt idx="42614">
                  <c:v>0.38523299999999999</c:v>
                </c:pt>
                <c:pt idx="42615">
                  <c:v>0.38032899999999997</c:v>
                </c:pt>
                <c:pt idx="42616">
                  <c:v>0.37600800000000001</c:v>
                </c:pt>
                <c:pt idx="42617">
                  <c:v>0.37105900000000003</c:v>
                </c:pt>
                <c:pt idx="42618">
                  <c:v>0.36632900000000002</c:v>
                </c:pt>
                <c:pt idx="42619">
                  <c:v>0.36164499999999999</c:v>
                </c:pt>
                <c:pt idx="42620">
                  <c:v>0.35684900000000003</c:v>
                </c:pt>
                <c:pt idx="42621">
                  <c:v>0.35221599999999997</c:v>
                </c:pt>
                <c:pt idx="42622">
                  <c:v>0.34736899999999998</c:v>
                </c:pt>
                <c:pt idx="42623">
                  <c:v>0.34233200000000003</c:v>
                </c:pt>
                <c:pt idx="42624">
                  <c:v>0.33779999999999999</c:v>
                </c:pt>
                <c:pt idx="42625">
                  <c:v>0.33295799999999998</c:v>
                </c:pt>
                <c:pt idx="42626">
                  <c:v>0.32795000000000002</c:v>
                </c:pt>
                <c:pt idx="42627">
                  <c:v>0.32300499999999999</c:v>
                </c:pt>
                <c:pt idx="42628">
                  <c:v>0.31822299999999998</c:v>
                </c:pt>
                <c:pt idx="42629">
                  <c:v>0.31329200000000001</c:v>
                </c:pt>
                <c:pt idx="42630">
                  <c:v>0.308284</c:v>
                </c:pt>
                <c:pt idx="42631">
                  <c:v>0.303398</c:v>
                </c:pt>
                <c:pt idx="42632">
                  <c:v>0.298288</c:v>
                </c:pt>
                <c:pt idx="42633">
                  <c:v>0.29330800000000001</c:v>
                </c:pt>
                <c:pt idx="42634">
                  <c:v>0.28825699999999999</c:v>
                </c:pt>
                <c:pt idx="42635">
                  <c:v>0.283414</c:v>
                </c:pt>
                <c:pt idx="42636">
                  <c:v>0.27823199999999998</c:v>
                </c:pt>
                <c:pt idx="42637">
                  <c:v>0.27299899999999999</c:v>
                </c:pt>
                <c:pt idx="42638">
                  <c:v>0.267955</c:v>
                </c:pt>
                <c:pt idx="42639">
                  <c:v>0.26284200000000002</c:v>
                </c:pt>
                <c:pt idx="42640">
                  <c:v>0.25767800000000002</c:v>
                </c:pt>
                <c:pt idx="42641">
                  <c:v>0.25260199999999999</c:v>
                </c:pt>
                <c:pt idx="42642">
                  <c:v>0.24751500000000001</c:v>
                </c:pt>
                <c:pt idx="42643">
                  <c:v>0.24233399999999999</c:v>
                </c:pt>
                <c:pt idx="42644">
                  <c:v>0.23713699999999999</c:v>
                </c:pt>
                <c:pt idx="42645">
                  <c:v>0.232129</c:v>
                </c:pt>
                <c:pt idx="42646">
                  <c:v>0.226962</c:v>
                </c:pt>
                <c:pt idx="42647">
                  <c:v>0.22202</c:v>
                </c:pt>
                <c:pt idx="42648">
                  <c:v>0.216889</c:v>
                </c:pt>
                <c:pt idx="42649">
                  <c:v>0.21179799999999999</c:v>
                </c:pt>
                <c:pt idx="42650">
                  <c:v>0.20661399999999999</c:v>
                </c:pt>
                <c:pt idx="42651">
                  <c:v>0.20171800000000001</c:v>
                </c:pt>
                <c:pt idx="42652">
                  <c:v>0.196578</c:v>
                </c:pt>
                <c:pt idx="42653">
                  <c:v>0.19154599999999999</c:v>
                </c:pt>
                <c:pt idx="42654">
                  <c:v>0.18640899999999999</c:v>
                </c:pt>
                <c:pt idx="42655">
                  <c:v>0.18121599999999999</c:v>
                </c:pt>
                <c:pt idx="42656">
                  <c:v>0.176117</c:v>
                </c:pt>
                <c:pt idx="42657">
                  <c:v>0.17110500000000001</c:v>
                </c:pt>
                <c:pt idx="42658">
                  <c:v>0.166018</c:v>
                </c:pt>
                <c:pt idx="42659">
                  <c:v>0.16083600000000001</c:v>
                </c:pt>
                <c:pt idx="42660">
                  <c:v>0.15568799999999999</c:v>
                </c:pt>
                <c:pt idx="42661">
                  <c:v>0.15072199999999999</c:v>
                </c:pt>
                <c:pt idx="42662">
                  <c:v>0.14549899999999999</c:v>
                </c:pt>
                <c:pt idx="42663">
                  <c:v>0.14045199999999999</c:v>
                </c:pt>
                <c:pt idx="42664">
                  <c:v>0.13552900000000001</c:v>
                </c:pt>
                <c:pt idx="42665">
                  <c:v>0.13033500000000001</c:v>
                </c:pt>
                <c:pt idx="42666">
                  <c:v>0.12551799999999999</c:v>
                </c:pt>
                <c:pt idx="42667">
                  <c:v>0.120327</c:v>
                </c:pt>
                <c:pt idx="42668">
                  <c:v>0.11537</c:v>
                </c:pt>
                <c:pt idx="42669">
                  <c:v>0.110502</c:v>
                </c:pt>
                <c:pt idx="42670">
                  <c:v>0.10545300000000001</c:v>
                </c:pt>
                <c:pt idx="42671">
                  <c:v>0.10059899999999999</c:v>
                </c:pt>
                <c:pt idx="42672">
                  <c:v>9.5544900000000002E-2</c:v>
                </c:pt>
                <c:pt idx="42673">
                  <c:v>9.0575900000000001E-2</c:v>
                </c:pt>
                <c:pt idx="42674">
                  <c:v>8.5843299999999997E-2</c:v>
                </c:pt>
                <c:pt idx="42675">
                  <c:v>8.0836699999999997E-2</c:v>
                </c:pt>
                <c:pt idx="42676">
                  <c:v>7.6170299999999996E-2</c:v>
                </c:pt>
                <c:pt idx="42677">
                  <c:v>7.0945499999999995E-2</c:v>
                </c:pt>
                <c:pt idx="42678">
                  <c:v>6.6236100000000006E-2</c:v>
                </c:pt>
                <c:pt idx="42679">
                  <c:v>6.1406700000000002E-2</c:v>
                </c:pt>
                <c:pt idx="42680">
                  <c:v>5.64792E-2</c:v>
                </c:pt>
                <c:pt idx="42681">
                  <c:v>5.1754599999999998E-2</c:v>
                </c:pt>
                <c:pt idx="42682">
                  <c:v>4.6760700000000002E-2</c:v>
                </c:pt>
                <c:pt idx="42683">
                  <c:v>4.1777599999999998E-2</c:v>
                </c:pt>
                <c:pt idx="42684">
                  <c:v>3.6999999999999998E-2</c:v>
                </c:pt>
                <c:pt idx="42685">
                  <c:v>3.2209399999999999E-2</c:v>
                </c:pt>
                <c:pt idx="42686">
                  <c:v>2.7472400000000001E-2</c:v>
                </c:pt>
                <c:pt idx="42687">
                  <c:v>2.2673599999999999E-2</c:v>
                </c:pt>
                <c:pt idx="42688">
                  <c:v>1.7790500000000001E-2</c:v>
                </c:pt>
                <c:pt idx="42689">
                  <c:v>1.3112499999999999E-2</c:v>
                </c:pt>
                <c:pt idx="42690">
                  <c:v>8.2966099999999994E-3</c:v>
                </c:pt>
                <c:pt idx="42691">
                  <c:v>3.5277899999999998E-3</c:v>
                </c:pt>
                <c:pt idx="42692">
                  <c:v>-1.05828E-3</c:v>
                </c:pt>
                <c:pt idx="42693">
                  <c:v>-6.0007200000000002E-3</c:v>
                </c:pt>
                <c:pt idx="42694">
                  <c:v>-1.06138E-2</c:v>
                </c:pt>
                <c:pt idx="42695">
                  <c:v>-1.5369900000000001E-2</c:v>
                </c:pt>
                <c:pt idx="42696">
                  <c:v>-2.0178399999999999E-2</c:v>
                </c:pt>
                <c:pt idx="42697">
                  <c:v>-2.4809999999999999E-2</c:v>
                </c:pt>
                <c:pt idx="42698">
                  <c:v>-2.9505300000000002E-2</c:v>
                </c:pt>
                <c:pt idx="42699">
                  <c:v>-3.4186399999999999E-2</c:v>
                </c:pt>
                <c:pt idx="42700">
                  <c:v>-3.8932399999999999E-2</c:v>
                </c:pt>
                <c:pt idx="42701">
                  <c:v>-4.35983E-2</c:v>
                </c:pt>
                <c:pt idx="42702">
                  <c:v>-4.8154299999999997E-2</c:v>
                </c:pt>
                <c:pt idx="42703">
                  <c:v>-5.2963000000000003E-2</c:v>
                </c:pt>
                <c:pt idx="42704">
                  <c:v>-5.74227E-2</c:v>
                </c:pt>
                <c:pt idx="42705">
                  <c:v>-6.2386999999999998E-2</c:v>
                </c:pt>
                <c:pt idx="42706">
                  <c:v>-6.6806000000000004E-2</c:v>
                </c:pt>
                <c:pt idx="42707">
                  <c:v>-7.1545600000000001E-2</c:v>
                </c:pt>
                <c:pt idx="42708">
                  <c:v>-7.6108400000000007E-2</c:v>
                </c:pt>
                <c:pt idx="42709">
                  <c:v>-8.0745600000000001E-2</c:v>
                </c:pt>
                <c:pt idx="42710">
                  <c:v>-8.5498699999999997E-2</c:v>
                </c:pt>
                <c:pt idx="42711">
                  <c:v>-8.9933700000000005E-2</c:v>
                </c:pt>
                <c:pt idx="42712">
                  <c:v>-9.4714499999999993E-2</c:v>
                </c:pt>
                <c:pt idx="42713">
                  <c:v>-9.9006499999999997E-2</c:v>
                </c:pt>
                <c:pt idx="42714">
                  <c:v>-0.103716</c:v>
                </c:pt>
                <c:pt idx="42715">
                  <c:v>-0.108296</c:v>
                </c:pt>
                <c:pt idx="42716">
                  <c:v>-0.113001</c:v>
                </c:pt>
                <c:pt idx="42717">
                  <c:v>-0.11758299999999999</c:v>
                </c:pt>
                <c:pt idx="42718">
                  <c:v>-0.121974</c:v>
                </c:pt>
                <c:pt idx="42719">
                  <c:v>-0.12662699999999999</c:v>
                </c:pt>
                <c:pt idx="42720">
                  <c:v>-0.13117899999999999</c:v>
                </c:pt>
                <c:pt idx="42721">
                  <c:v>-0.13587099999999999</c:v>
                </c:pt>
                <c:pt idx="42722">
                  <c:v>-0.14033100000000001</c:v>
                </c:pt>
                <c:pt idx="42723">
                  <c:v>-0.14491699999999999</c:v>
                </c:pt>
                <c:pt idx="42724">
                  <c:v>-0.14941399999999999</c:v>
                </c:pt>
                <c:pt idx="42725">
                  <c:v>-0.153943</c:v>
                </c:pt>
                <c:pt idx="42726">
                  <c:v>-0.15851699999999999</c:v>
                </c:pt>
                <c:pt idx="42727">
                  <c:v>-0.163022</c:v>
                </c:pt>
                <c:pt idx="42728">
                  <c:v>-0.16753100000000001</c:v>
                </c:pt>
                <c:pt idx="42729">
                  <c:v>-0.17194599999999999</c:v>
                </c:pt>
                <c:pt idx="42730">
                  <c:v>-0.17633299999999999</c:v>
                </c:pt>
                <c:pt idx="42731">
                  <c:v>-0.18098500000000001</c:v>
                </c:pt>
                <c:pt idx="42732">
                  <c:v>-0.18531800000000001</c:v>
                </c:pt>
                <c:pt idx="42733">
                  <c:v>-0.18989900000000001</c:v>
                </c:pt>
                <c:pt idx="42734">
                  <c:v>-0.19414000000000001</c:v>
                </c:pt>
                <c:pt idx="42735">
                  <c:v>-0.19867000000000001</c:v>
                </c:pt>
                <c:pt idx="42736">
                  <c:v>-0.20308899999999999</c:v>
                </c:pt>
                <c:pt idx="42737">
                  <c:v>-0.20738100000000001</c:v>
                </c:pt>
                <c:pt idx="42738">
                  <c:v>-0.21186199999999999</c:v>
                </c:pt>
                <c:pt idx="42739">
                  <c:v>-0.216201</c:v>
                </c:pt>
                <c:pt idx="42740">
                  <c:v>-0.22047700000000001</c:v>
                </c:pt>
                <c:pt idx="42741">
                  <c:v>-0.22465399999999999</c:v>
                </c:pt>
                <c:pt idx="42742">
                  <c:v>-0.22917299999999999</c:v>
                </c:pt>
                <c:pt idx="42743">
                  <c:v>-0.23333200000000001</c:v>
                </c:pt>
                <c:pt idx="42744">
                  <c:v>-0.237488</c:v>
                </c:pt>
                <c:pt idx="42745">
                  <c:v>-0.24182000000000001</c:v>
                </c:pt>
                <c:pt idx="42746">
                  <c:v>-0.24576500000000001</c:v>
                </c:pt>
                <c:pt idx="42747">
                  <c:v>-0.250195</c:v>
                </c:pt>
                <c:pt idx="42748">
                  <c:v>-0.25432500000000002</c:v>
                </c:pt>
                <c:pt idx="42749">
                  <c:v>-0.25837900000000003</c:v>
                </c:pt>
                <c:pt idx="42750">
                  <c:v>-0.26248500000000002</c:v>
                </c:pt>
                <c:pt idx="42751">
                  <c:v>-0.26650000000000001</c:v>
                </c:pt>
                <c:pt idx="42752">
                  <c:v>-0.27058500000000002</c:v>
                </c:pt>
                <c:pt idx="42753">
                  <c:v>-0.27467900000000001</c:v>
                </c:pt>
                <c:pt idx="42754">
                  <c:v>-0.278804</c:v>
                </c:pt>
                <c:pt idx="42755">
                  <c:v>-0.28278599999999998</c:v>
                </c:pt>
                <c:pt idx="42756">
                  <c:v>-0.28653600000000001</c:v>
                </c:pt>
                <c:pt idx="42757">
                  <c:v>-0.290607</c:v>
                </c:pt>
                <c:pt idx="42758">
                  <c:v>-0.29445300000000002</c:v>
                </c:pt>
                <c:pt idx="42759">
                  <c:v>-0.29835499999999998</c:v>
                </c:pt>
                <c:pt idx="42760">
                  <c:v>-0.30201499999999998</c:v>
                </c:pt>
                <c:pt idx="42761">
                  <c:v>-0.30596200000000001</c:v>
                </c:pt>
                <c:pt idx="42762">
                  <c:v>-0.30954300000000001</c:v>
                </c:pt>
                <c:pt idx="42763">
                  <c:v>-0.31320999999999999</c:v>
                </c:pt>
                <c:pt idx="42764">
                  <c:v>-0.31686900000000001</c:v>
                </c:pt>
                <c:pt idx="42765">
                  <c:v>-0.32029200000000002</c:v>
                </c:pt>
                <c:pt idx="42766">
                  <c:v>-0.32395800000000002</c:v>
                </c:pt>
                <c:pt idx="42767">
                  <c:v>-0.32730900000000002</c:v>
                </c:pt>
                <c:pt idx="42768">
                  <c:v>-0.33077200000000001</c:v>
                </c:pt>
                <c:pt idx="42769">
                  <c:v>-0.33407199999999998</c:v>
                </c:pt>
                <c:pt idx="42770">
                  <c:v>-0.33739200000000003</c:v>
                </c:pt>
                <c:pt idx="42771">
                  <c:v>-0.34070499999999998</c:v>
                </c:pt>
                <c:pt idx="42772">
                  <c:v>-0.34395199999999998</c:v>
                </c:pt>
                <c:pt idx="42773">
                  <c:v>-0.34708600000000001</c:v>
                </c:pt>
                <c:pt idx="42774">
                  <c:v>-0.35015000000000002</c:v>
                </c:pt>
                <c:pt idx="42775">
                  <c:v>-0.35331299999999999</c:v>
                </c:pt>
                <c:pt idx="42776">
                  <c:v>-0.356213</c:v>
                </c:pt>
                <c:pt idx="42777">
                  <c:v>-0.359435</c:v>
                </c:pt>
                <c:pt idx="42778">
                  <c:v>-0.36237000000000003</c:v>
                </c:pt>
                <c:pt idx="42779">
                  <c:v>-0.36513000000000001</c:v>
                </c:pt>
                <c:pt idx="42780">
                  <c:v>-0.36805399999999999</c:v>
                </c:pt>
                <c:pt idx="42781">
                  <c:v>-0.37071500000000002</c:v>
                </c:pt>
                <c:pt idx="42782">
                  <c:v>-0.37339699999999998</c:v>
                </c:pt>
                <c:pt idx="42783">
                  <c:v>-0.37615700000000002</c:v>
                </c:pt>
                <c:pt idx="42784">
                  <c:v>-0.37858000000000003</c:v>
                </c:pt>
                <c:pt idx="42785">
                  <c:v>-0.38122600000000001</c:v>
                </c:pt>
                <c:pt idx="42786">
                  <c:v>-0.38346599999999997</c:v>
                </c:pt>
                <c:pt idx="42787">
                  <c:v>-0.38604100000000002</c:v>
                </c:pt>
                <c:pt idx="42788">
                  <c:v>-0.388289</c:v>
                </c:pt>
                <c:pt idx="42789">
                  <c:v>-0.39063300000000001</c:v>
                </c:pt>
                <c:pt idx="42790">
                  <c:v>-0.39288699999999999</c:v>
                </c:pt>
                <c:pt idx="42791">
                  <c:v>-0.39487800000000001</c:v>
                </c:pt>
                <c:pt idx="42792">
                  <c:v>-0.397123</c:v>
                </c:pt>
                <c:pt idx="42793">
                  <c:v>-0.398974</c:v>
                </c:pt>
                <c:pt idx="42794">
                  <c:v>-0.401173</c:v>
                </c:pt>
                <c:pt idx="42795">
                  <c:v>-0.40286300000000003</c:v>
                </c:pt>
                <c:pt idx="42796">
                  <c:v>-0.40476800000000002</c:v>
                </c:pt>
                <c:pt idx="42797">
                  <c:v>-0.40652199999999999</c:v>
                </c:pt>
                <c:pt idx="42798">
                  <c:v>-0.40805999999999998</c:v>
                </c:pt>
                <c:pt idx="42799">
                  <c:v>-0.40984599999999999</c:v>
                </c:pt>
                <c:pt idx="42800">
                  <c:v>-0.41131499999999999</c:v>
                </c:pt>
                <c:pt idx="42801">
                  <c:v>-0.41295700000000002</c:v>
                </c:pt>
                <c:pt idx="42802">
                  <c:v>-0.41419099999999998</c:v>
                </c:pt>
                <c:pt idx="42803">
                  <c:v>-0.41552499999999998</c:v>
                </c:pt>
                <c:pt idx="42804">
                  <c:v>-0.41692200000000001</c:v>
                </c:pt>
                <c:pt idx="42805">
                  <c:v>-0.41825099999999998</c:v>
                </c:pt>
                <c:pt idx="42806">
                  <c:v>-0.41952099999999998</c:v>
                </c:pt>
                <c:pt idx="42807">
                  <c:v>-0.42052899999999999</c:v>
                </c:pt>
                <c:pt idx="42808">
                  <c:v>-0.42158099999999998</c:v>
                </c:pt>
                <c:pt idx="42809">
                  <c:v>-0.42258299999999999</c:v>
                </c:pt>
                <c:pt idx="42810">
                  <c:v>-0.42362</c:v>
                </c:pt>
                <c:pt idx="42811">
                  <c:v>-0.42453800000000003</c:v>
                </c:pt>
                <c:pt idx="42812">
                  <c:v>-0.42532799999999998</c:v>
                </c:pt>
                <c:pt idx="42813">
                  <c:v>-0.42572399999999999</c:v>
                </c:pt>
                <c:pt idx="42814">
                  <c:v>-0.426452</c:v>
                </c:pt>
                <c:pt idx="42815">
                  <c:v>-0.42695</c:v>
                </c:pt>
                <c:pt idx="42816">
                  <c:v>-0.42765599999999998</c:v>
                </c:pt>
                <c:pt idx="42817">
                  <c:v>-0.428178</c:v>
                </c:pt>
                <c:pt idx="42818">
                  <c:v>-0.42852899999999999</c:v>
                </c:pt>
                <c:pt idx="42819">
                  <c:v>-0.428786</c:v>
                </c:pt>
                <c:pt idx="42820">
                  <c:v>-0.42925200000000002</c:v>
                </c:pt>
                <c:pt idx="42821">
                  <c:v>-0.42967</c:v>
                </c:pt>
                <c:pt idx="42822">
                  <c:v>-0.42998599999999998</c:v>
                </c:pt>
                <c:pt idx="42823">
                  <c:v>-0.42991800000000002</c:v>
                </c:pt>
                <c:pt idx="42824">
                  <c:v>-0.42998399999999998</c:v>
                </c:pt>
                <c:pt idx="42825">
                  <c:v>-0.42994399999999999</c:v>
                </c:pt>
                <c:pt idx="42826">
                  <c:v>-0.42987799999999998</c:v>
                </c:pt>
                <c:pt idx="42827">
                  <c:v>-0.42970700000000001</c:v>
                </c:pt>
                <c:pt idx="42828">
                  <c:v>-0.42965399999999998</c:v>
                </c:pt>
                <c:pt idx="42829">
                  <c:v>-0.429371</c:v>
                </c:pt>
                <c:pt idx="42830">
                  <c:v>-0.42909700000000001</c:v>
                </c:pt>
                <c:pt idx="42831">
                  <c:v>-0.42894700000000002</c:v>
                </c:pt>
                <c:pt idx="42832">
                  <c:v>-0.42861300000000002</c:v>
                </c:pt>
                <c:pt idx="42833">
                  <c:v>-0.428531</c:v>
                </c:pt>
                <c:pt idx="42834">
                  <c:v>-0.42782799999999999</c:v>
                </c:pt>
                <c:pt idx="42835">
                  <c:v>-0.42761199999999999</c:v>
                </c:pt>
                <c:pt idx="42836">
                  <c:v>-0.42689899999999997</c:v>
                </c:pt>
                <c:pt idx="42837">
                  <c:v>-0.42629099999999998</c:v>
                </c:pt>
                <c:pt idx="42838">
                  <c:v>-0.42590099999999997</c:v>
                </c:pt>
                <c:pt idx="42839">
                  <c:v>-0.425178</c:v>
                </c:pt>
                <c:pt idx="42840">
                  <c:v>-0.42455599999999999</c:v>
                </c:pt>
                <c:pt idx="42841">
                  <c:v>-0.42362699999999998</c:v>
                </c:pt>
                <c:pt idx="42842">
                  <c:v>-0.42286099999999999</c:v>
                </c:pt>
                <c:pt idx="42843">
                  <c:v>-0.42212499999999997</c:v>
                </c:pt>
                <c:pt idx="42844">
                  <c:v>-0.42140300000000003</c:v>
                </c:pt>
                <c:pt idx="42845">
                  <c:v>-0.42061999999999999</c:v>
                </c:pt>
                <c:pt idx="42846">
                  <c:v>-0.41958699999999999</c:v>
                </c:pt>
                <c:pt idx="42847">
                  <c:v>-0.41857299999999997</c:v>
                </c:pt>
                <c:pt idx="42848">
                  <c:v>-0.41761599999999999</c:v>
                </c:pt>
                <c:pt idx="42849">
                  <c:v>-0.41672300000000001</c:v>
                </c:pt>
                <c:pt idx="42850">
                  <c:v>-0.41558800000000001</c:v>
                </c:pt>
                <c:pt idx="42851">
                  <c:v>-0.414491</c:v>
                </c:pt>
                <c:pt idx="42852">
                  <c:v>-0.41314600000000001</c:v>
                </c:pt>
                <c:pt idx="42853">
                  <c:v>-0.41205900000000001</c:v>
                </c:pt>
                <c:pt idx="42854">
                  <c:v>-0.410881</c:v>
                </c:pt>
                <c:pt idx="42855">
                  <c:v>-0.409717</c:v>
                </c:pt>
                <c:pt idx="42856">
                  <c:v>-0.40851900000000002</c:v>
                </c:pt>
                <c:pt idx="42857">
                  <c:v>-0.40726099999999998</c:v>
                </c:pt>
                <c:pt idx="42858">
                  <c:v>-0.40603699999999998</c:v>
                </c:pt>
                <c:pt idx="42859">
                  <c:v>-0.40480300000000002</c:v>
                </c:pt>
                <c:pt idx="42860">
                  <c:v>-0.40353499999999998</c:v>
                </c:pt>
                <c:pt idx="42861">
                  <c:v>-0.402308</c:v>
                </c:pt>
                <c:pt idx="42862">
                  <c:v>-0.40111599999999997</c:v>
                </c:pt>
                <c:pt idx="42863">
                  <c:v>-0.39966400000000002</c:v>
                </c:pt>
                <c:pt idx="42864">
                  <c:v>-0.39831100000000003</c:v>
                </c:pt>
                <c:pt idx="42865">
                  <c:v>-0.39691300000000002</c:v>
                </c:pt>
                <c:pt idx="42866">
                  <c:v>-0.39556999999999998</c:v>
                </c:pt>
                <c:pt idx="42867">
                  <c:v>-0.39427499999999999</c:v>
                </c:pt>
                <c:pt idx="42868">
                  <c:v>-0.39268900000000001</c:v>
                </c:pt>
                <c:pt idx="42869">
                  <c:v>-0.39136199999999999</c:v>
                </c:pt>
                <c:pt idx="42870">
                  <c:v>-0.38974399999999998</c:v>
                </c:pt>
                <c:pt idx="42871">
                  <c:v>-0.38855099999999998</c:v>
                </c:pt>
                <c:pt idx="42872">
                  <c:v>-0.387021</c:v>
                </c:pt>
                <c:pt idx="42873">
                  <c:v>-0.38548900000000003</c:v>
                </c:pt>
                <c:pt idx="42874">
                  <c:v>-0.38442199999999999</c:v>
                </c:pt>
                <c:pt idx="42875">
                  <c:v>-0.382575</c:v>
                </c:pt>
                <c:pt idx="42876">
                  <c:v>-0.38111899999999999</c:v>
                </c:pt>
                <c:pt idx="42877">
                  <c:v>-0.37988</c:v>
                </c:pt>
                <c:pt idx="42878">
                  <c:v>-0.37854100000000002</c:v>
                </c:pt>
                <c:pt idx="42879">
                  <c:v>-0.37694</c:v>
                </c:pt>
                <c:pt idx="42880">
                  <c:v>-0.37553700000000001</c:v>
                </c:pt>
                <c:pt idx="42881">
                  <c:v>-0.37431500000000001</c:v>
                </c:pt>
                <c:pt idx="42882">
                  <c:v>-0.37284499999999998</c:v>
                </c:pt>
                <c:pt idx="42883">
                  <c:v>-0.37157299999999999</c:v>
                </c:pt>
                <c:pt idx="42884">
                  <c:v>-0.37033199999999999</c:v>
                </c:pt>
                <c:pt idx="42885">
                  <c:v>-0.36896800000000002</c:v>
                </c:pt>
                <c:pt idx="42886">
                  <c:v>-0.36766100000000002</c:v>
                </c:pt>
                <c:pt idx="42887">
                  <c:v>-0.36626199999999998</c:v>
                </c:pt>
                <c:pt idx="42888">
                  <c:v>-0.36510500000000001</c:v>
                </c:pt>
                <c:pt idx="42889">
                  <c:v>-0.36381599999999997</c:v>
                </c:pt>
                <c:pt idx="42890">
                  <c:v>-0.36246299999999998</c:v>
                </c:pt>
                <c:pt idx="42891">
                  <c:v>-0.36120200000000002</c:v>
                </c:pt>
                <c:pt idx="42892">
                  <c:v>-0.359933</c:v>
                </c:pt>
                <c:pt idx="42893">
                  <c:v>-0.35871599999999998</c:v>
                </c:pt>
                <c:pt idx="42894">
                  <c:v>-0.35741299999999998</c:v>
                </c:pt>
                <c:pt idx="42895">
                  <c:v>-0.35633399999999998</c:v>
                </c:pt>
                <c:pt idx="42896">
                  <c:v>-0.35507899999999998</c:v>
                </c:pt>
                <c:pt idx="42897">
                  <c:v>-0.35386400000000001</c:v>
                </c:pt>
                <c:pt idx="42898">
                  <c:v>-0.352599</c:v>
                </c:pt>
                <c:pt idx="42899">
                  <c:v>-0.35174699999999998</c:v>
                </c:pt>
                <c:pt idx="42900">
                  <c:v>-0.35059899999999999</c:v>
                </c:pt>
                <c:pt idx="42901">
                  <c:v>-0.34942099999999998</c:v>
                </c:pt>
                <c:pt idx="42902">
                  <c:v>-0.34857500000000002</c:v>
                </c:pt>
                <c:pt idx="42903">
                  <c:v>-0.34741</c:v>
                </c:pt>
                <c:pt idx="42904">
                  <c:v>-0.34648899999999999</c:v>
                </c:pt>
                <c:pt idx="42905">
                  <c:v>-0.34564400000000001</c:v>
                </c:pt>
                <c:pt idx="42906">
                  <c:v>-0.344775</c:v>
                </c:pt>
                <c:pt idx="42907">
                  <c:v>-0.34376800000000002</c:v>
                </c:pt>
                <c:pt idx="42908">
                  <c:v>-0.34276499999999999</c:v>
                </c:pt>
                <c:pt idx="42909">
                  <c:v>-0.34204699999999999</c:v>
                </c:pt>
                <c:pt idx="42910">
                  <c:v>-0.34118999999999999</c:v>
                </c:pt>
                <c:pt idx="42911">
                  <c:v>-0.34037099999999998</c:v>
                </c:pt>
                <c:pt idx="42912">
                  <c:v>-0.33955200000000002</c:v>
                </c:pt>
                <c:pt idx="42913">
                  <c:v>-0.338839</c:v>
                </c:pt>
                <c:pt idx="42914">
                  <c:v>-0.33803</c:v>
                </c:pt>
                <c:pt idx="42915">
                  <c:v>-0.33732400000000001</c:v>
                </c:pt>
                <c:pt idx="42916">
                  <c:v>-0.33677200000000002</c:v>
                </c:pt>
                <c:pt idx="42917">
                  <c:v>-0.33606599999999998</c:v>
                </c:pt>
                <c:pt idx="42918">
                  <c:v>-0.33532899999999999</c:v>
                </c:pt>
                <c:pt idx="42919">
                  <c:v>-0.33459699999999998</c:v>
                </c:pt>
                <c:pt idx="42920">
                  <c:v>-0.33411200000000002</c:v>
                </c:pt>
                <c:pt idx="42921">
                  <c:v>-0.33351199999999998</c:v>
                </c:pt>
                <c:pt idx="42922">
                  <c:v>-0.33295599999999997</c:v>
                </c:pt>
                <c:pt idx="42923">
                  <c:v>-0.33233299999999999</c:v>
                </c:pt>
                <c:pt idx="42924">
                  <c:v>-0.33163500000000001</c:v>
                </c:pt>
                <c:pt idx="42925">
                  <c:v>-0.33122800000000002</c:v>
                </c:pt>
                <c:pt idx="42926">
                  <c:v>-0.33073000000000002</c:v>
                </c:pt>
                <c:pt idx="42927">
                  <c:v>-0.33030300000000001</c:v>
                </c:pt>
                <c:pt idx="42928">
                  <c:v>-0.32967200000000002</c:v>
                </c:pt>
                <c:pt idx="42929">
                  <c:v>-0.329179</c:v>
                </c:pt>
                <c:pt idx="42930">
                  <c:v>-0.32880900000000002</c:v>
                </c:pt>
                <c:pt idx="42931">
                  <c:v>-0.32819999999999999</c:v>
                </c:pt>
                <c:pt idx="42932">
                  <c:v>-0.327789</c:v>
                </c:pt>
                <c:pt idx="42933">
                  <c:v>-0.327241</c:v>
                </c:pt>
                <c:pt idx="42934">
                  <c:v>-0.32669199999999998</c:v>
                </c:pt>
                <c:pt idx="42935">
                  <c:v>-0.32606200000000002</c:v>
                </c:pt>
                <c:pt idx="42936">
                  <c:v>-0.32541700000000001</c:v>
                </c:pt>
                <c:pt idx="42937">
                  <c:v>-0.32502999999999999</c:v>
                </c:pt>
                <c:pt idx="42938">
                  <c:v>-0.324295</c:v>
                </c:pt>
                <c:pt idx="42939">
                  <c:v>-0.32395600000000002</c:v>
                </c:pt>
                <c:pt idx="42940">
                  <c:v>-0.32312299999999999</c:v>
                </c:pt>
                <c:pt idx="42941">
                  <c:v>-0.322687</c:v>
                </c:pt>
                <c:pt idx="42942">
                  <c:v>-0.32211200000000001</c:v>
                </c:pt>
                <c:pt idx="42943">
                  <c:v>-0.32156099999999999</c:v>
                </c:pt>
                <c:pt idx="42944">
                  <c:v>-0.32100099999999998</c:v>
                </c:pt>
                <c:pt idx="42945">
                  <c:v>-0.32026900000000003</c:v>
                </c:pt>
                <c:pt idx="42946">
                  <c:v>-0.31988499999999997</c:v>
                </c:pt>
                <c:pt idx="42947">
                  <c:v>-0.319073</c:v>
                </c:pt>
                <c:pt idx="42948">
                  <c:v>-0.31847599999999998</c:v>
                </c:pt>
                <c:pt idx="42949">
                  <c:v>-0.31792500000000001</c:v>
                </c:pt>
                <c:pt idx="42950">
                  <c:v>-0.31720399999999999</c:v>
                </c:pt>
                <c:pt idx="42951">
                  <c:v>-0.31654599999999999</c:v>
                </c:pt>
                <c:pt idx="42952">
                  <c:v>-0.315689</c:v>
                </c:pt>
                <c:pt idx="42953">
                  <c:v>-0.31506200000000001</c:v>
                </c:pt>
                <c:pt idx="42954">
                  <c:v>-0.31414300000000001</c:v>
                </c:pt>
                <c:pt idx="42955">
                  <c:v>-0.313496</c:v>
                </c:pt>
                <c:pt idx="42956">
                  <c:v>-0.31256499999999998</c:v>
                </c:pt>
                <c:pt idx="42957">
                  <c:v>-0.31152400000000002</c:v>
                </c:pt>
                <c:pt idx="42958">
                  <c:v>-0.310527</c:v>
                </c:pt>
                <c:pt idx="42959">
                  <c:v>-0.30944700000000003</c:v>
                </c:pt>
                <c:pt idx="42960">
                  <c:v>-0.308616</c:v>
                </c:pt>
                <c:pt idx="42961">
                  <c:v>-0.30754500000000001</c:v>
                </c:pt>
                <c:pt idx="42962">
                  <c:v>-0.30653900000000001</c:v>
                </c:pt>
                <c:pt idx="42963">
                  <c:v>-0.30531599999999998</c:v>
                </c:pt>
                <c:pt idx="42964">
                  <c:v>-0.30412400000000001</c:v>
                </c:pt>
                <c:pt idx="42965">
                  <c:v>-0.303089</c:v>
                </c:pt>
                <c:pt idx="42966">
                  <c:v>-0.30181000000000002</c:v>
                </c:pt>
                <c:pt idx="42967">
                  <c:v>-0.30067300000000002</c:v>
                </c:pt>
                <c:pt idx="42968">
                  <c:v>-0.29928100000000002</c:v>
                </c:pt>
                <c:pt idx="42969">
                  <c:v>-0.29796800000000001</c:v>
                </c:pt>
                <c:pt idx="42970">
                  <c:v>-0.296711</c:v>
                </c:pt>
                <c:pt idx="42971">
                  <c:v>-0.29520999999999997</c:v>
                </c:pt>
                <c:pt idx="42972">
                  <c:v>-0.29390500000000003</c:v>
                </c:pt>
                <c:pt idx="42973">
                  <c:v>-0.29248200000000002</c:v>
                </c:pt>
                <c:pt idx="42974">
                  <c:v>-0.29089799999999999</c:v>
                </c:pt>
                <c:pt idx="42975">
                  <c:v>-0.28934199999999999</c:v>
                </c:pt>
                <c:pt idx="42976">
                  <c:v>-0.28769299999999998</c:v>
                </c:pt>
                <c:pt idx="42977">
                  <c:v>-0.28621600000000003</c:v>
                </c:pt>
                <c:pt idx="42978">
                  <c:v>-0.28451399999999999</c:v>
                </c:pt>
                <c:pt idx="42979">
                  <c:v>-0.28278900000000001</c:v>
                </c:pt>
                <c:pt idx="42980">
                  <c:v>-0.28090199999999999</c:v>
                </c:pt>
                <c:pt idx="42981">
                  <c:v>-0.27913300000000002</c:v>
                </c:pt>
                <c:pt idx="42982">
                  <c:v>-0.27741300000000002</c:v>
                </c:pt>
                <c:pt idx="42983">
                  <c:v>-0.27567700000000001</c:v>
                </c:pt>
                <c:pt idx="42984">
                  <c:v>-0.27369199999999999</c:v>
                </c:pt>
                <c:pt idx="42985">
                  <c:v>-0.27167599999999997</c:v>
                </c:pt>
                <c:pt idx="42986">
                  <c:v>-0.26976499999999998</c:v>
                </c:pt>
                <c:pt idx="42987">
                  <c:v>-0.267623</c:v>
                </c:pt>
                <c:pt idx="42988">
                  <c:v>-0.26563399999999998</c:v>
                </c:pt>
                <c:pt idx="42989">
                  <c:v>-0.26367000000000002</c:v>
                </c:pt>
                <c:pt idx="42990">
                  <c:v>-0.26132300000000003</c:v>
                </c:pt>
                <c:pt idx="42991">
                  <c:v>-0.25913000000000003</c:v>
                </c:pt>
                <c:pt idx="42992">
                  <c:v>-0.25690099999999999</c:v>
                </c:pt>
                <c:pt idx="42993">
                  <c:v>-0.25474599999999997</c:v>
                </c:pt>
                <c:pt idx="42994">
                  <c:v>-0.25230599999999997</c:v>
                </c:pt>
                <c:pt idx="42995">
                  <c:v>-0.249806</c:v>
                </c:pt>
                <c:pt idx="42996">
                  <c:v>-0.24759300000000001</c:v>
                </c:pt>
                <c:pt idx="42997">
                  <c:v>-0.24510199999999999</c:v>
                </c:pt>
                <c:pt idx="42998">
                  <c:v>-0.242511</c:v>
                </c:pt>
                <c:pt idx="42999">
                  <c:v>-0.24010200000000001</c:v>
                </c:pt>
                <c:pt idx="43000">
                  <c:v>-0.237647</c:v>
                </c:pt>
                <c:pt idx="43001">
                  <c:v>-0.23496600000000001</c:v>
                </c:pt>
                <c:pt idx="43002">
                  <c:v>-0.23242199999999999</c:v>
                </c:pt>
                <c:pt idx="43003">
                  <c:v>-0.22982</c:v>
                </c:pt>
                <c:pt idx="43004">
                  <c:v>-0.227326</c:v>
                </c:pt>
                <c:pt idx="43005">
                  <c:v>-0.22472300000000001</c:v>
                </c:pt>
                <c:pt idx="43006">
                  <c:v>-0.22214500000000001</c:v>
                </c:pt>
                <c:pt idx="43007">
                  <c:v>-0.219309</c:v>
                </c:pt>
                <c:pt idx="43008">
                  <c:v>-0.216504</c:v>
                </c:pt>
                <c:pt idx="43009">
                  <c:v>-0.21384</c:v>
                </c:pt>
                <c:pt idx="43010">
                  <c:v>-0.21108399999999999</c:v>
                </c:pt>
                <c:pt idx="43011">
                  <c:v>-0.208312</c:v>
                </c:pt>
                <c:pt idx="43012">
                  <c:v>-0.205239</c:v>
                </c:pt>
                <c:pt idx="43013">
                  <c:v>-0.20255500000000001</c:v>
                </c:pt>
                <c:pt idx="43014">
                  <c:v>-0.199519</c:v>
                </c:pt>
                <c:pt idx="43015">
                  <c:v>-0.19667899999999999</c:v>
                </c:pt>
                <c:pt idx="43016">
                  <c:v>-0.193908</c:v>
                </c:pt>
                <c:pt idx="43017">
                  <c:v>-0.19092100000000001</c:v>
                </c:pt>
                <c:pt idx="43018">
                  <c:v>-0.187971</c:v>
                </c:pt>
                <c:pt idx="43019">
                  <c:v>-0.18487000000000001</c:v>
                </c:pt>
                <c:pt idx="43020">
                  <c:v>-0.182</c:v>
                </c:pt>
                <c:pt idx="43021">
                  <c:v>-0.17907300000000001</c:v>
                </c:pt>
                <c:pt idx="43022">
                  <c:v>-0.17572699999999999</c:v>
                </c:pt>
                <c:pt idx="43023">
                  <c:v>-0.17308799999999999</c:v>
                </c:pt>
                <c:pt idx="43024">
                  <c:v>-0.170011</c:v>
                </c:pt>
                <c:pt idx="43025">
                  <c:v>-0.16686999999999999</c:v>
                </c:pt>
                <c:pt idx="43026">
                  <c:v>-0.16383900000000001</c:v>
                </c:pt>
                <c:pt idx="43027">
                  <c:v>-0.16078700000000001</c:v>
                </c:pt>
                <c:pt idx="43028">
                  <c:v>-0.158165</c:v>
                </c:pt>
                <c:pt idx="43029">
                  <c:v>-0.154612</c:v>
                </c:pt>
                <c:pt idx="43030">
                  <c:v>-0.151837</c:v>
                </c:pt>
                <c:pt idx="43031">
                  <c:v>-0.14873900000000001</c:v>
                </c:pt>
                <c:pt idx="43032">
                  <c:v>-0.145731</c:v>
                </c:pt>
                <c:pt idx="43033">
                  <c:v>-0.14282600000000001</c:v>
                </c:pt>
                <c:pt idx="43034">
                  <c:v>-0.13991000000000001</c:v>
                </c:pt>
                <c:pt idx="43035">
                  <c:v>-0.136846</c:v>
                </c:pt>
                <c:pt idx="43036">
                  <c:v>-0.133738</c:v>
                </c:pt>
                <c:pt idx="43037">
                  <c:v>-0.130715</c:v>
                </c:pt>
                <c:pt idx="43038">
                  <c:v>-0.12779699999999999</c:v>
                </c:pt>
                <c:pt idx="43039">
                  <c:v>-0.12492300000000001</c:v>
                </c:pt>
                <c:pt idx="43040">
                  <c:v>-0.121882</c:v>
                </c:pt>
                <c:pt idx="43041">
                  <c:v>-0.118853</c:v>
                </c:pt>
                <c:pt idx="43042">
                  <c:v>-0.11586200000000001</c:v>
                </c:pt>
                <c:pt idx="43043">
                  <c:v>-0.113147</c:v>
                </c:pt>
                <c:pt idx="43044">
                  <c:v>-0.110416</c:v>
                </c:pt>
                <c:pt idx="43045">
                  <c:v>-0.10747900000000001</c:v>
                </c:pt>
                <c:pt idx="43046">
                  <c:v>-0.10466</c:v>
                </c:pt>
                <c:pt idx="43047">
                  <c:v>-0.101927</c:v>
                </c:pt>
                <c:pt idx="43048">
                  <c:v>-9.9030999999999994E-2</c:v>
                </c:pt>
                <c:pt idx="43049">
                  <c:v>-9.66693E-2</c:v>
                </c:pt>
                <c:pt idx="43050">
                  <c:v>-9.3920299999999998E-2</c:v>
                </c:pt>
                <c:pt idx="43051">
                  <c:v>-9.1347899999999996E-2</c:v>
                </c:pt>
                <c:pt idx="43052">
                  <c:v>-8.8471300000000003E-2</c:v>
                </c:pt>
                <c:pt idx="43053">
                  <c:v>-8.5963100000000001E-2</c:v>
                </c:pt>
                <c:pt idx="43054">
                  <c:v>-8.34096E-2</c:v>
                </c:pt>
                <c:pt idx="43055">
                  <c:v>-8.0912399999999995E-2</c:v>
                </c:pt>
                <c:pt idx="43056">
                  <c:v>-7.8504599999999994E-2</c:v>
                </c:pt>
                <c:pt idx="43057">
                  <c:v>-7.5860700000000003E-2</c:v>
                </c:pt>
                <c:pt idx="43058">
                  <c:v>-7.3407700000000006E-2</c:v>
                </c:pt>
                <c:pt idx="43059">
                  <c:v>-7.0747599999999994E-2</c:v>
                </c:pt>
                <c:pt idx="43060">
                  <c:v>-6.8452499999999999E-2</c:v>
                </c:pt>
                <c:pt idx="43061">
                  <c:v>-6.6030699999999998E-2</c:v>
                </c:pt>
                <c:pt idx="43062">
                  <c:v>-6.3532699999999998E-2</c:v>
                </c:pt>
                <c:pt idx="43063">
                  <c:v>-6.1189399999999998E-2</c:v>
                </c:pt>
                <c:pt idx="43064">
                  <c:v>-5.88032E-2</c:v>
                </c:pt>
                <c:pt idx="43065">
                  <c:v>-5.6768100000000002E-2</c:v>
                </c:pt>
                <c:pt idx="43066">
                  <c:v>-5.4316799999999998E-2</c:v>
                </c:pt>
                <c:pt idx="43067">
                  <c:v>-5.23396E-2</c:v>
                </c:pt>
                <c:pt idx="43068">
                  <c:v>-5.0243299999999998E-2</c:v>
                </c:pt>
                <c:pt idx="43069">
                  <c:v>-4.8017400000000002E-2</c:v>
                </c:pt>
                <c:pt idx="43070">
                  <c:v>-4.5998699999999997E-2</c:v>
                </c:pt>
                <c:pt idx="43071">
                  <c:v>-4.4088500000000003E-2</c:v>
                </c:pt>
                <c:pt idx="43072">
                  <c:v>-4.22282E-2</c:v>
                </c:pt>
                <c:pt idx="43073">
                  <c:v>-4.0059299999999999E-2</c:v>
                </c:pt>
                <c:pt idx="43074">
                  <c:v>-3.8310799999999999E-2</c:v>
                </c:pt>
                <c:pt idx="43075">
                  <c:v>-3.6347299999999999E-2</c:v>
                </c:pt>
                <c:pt idx="43076">
                  <c:v>-3.4493900000000001E-2</c:v>
                </c:pt>
                <c:pt idx="43077">
                  <c:v>-3.2738700000000003E-2</c:v>
                </c:pt>
                <c:pt idx="43078">
                  <c:v>-3.0942500000000001E-2</c:v>
                </c:pt>
                <c:pt idx="43079">
                  <c:v>-2.90966E-2</c:v>
                </c:pt>
                <c:pt idx="43080">
                  <c:v>-2.73504E-2</c:v>
                </c:pt>
                <c:pt idx="43081">
                  <c:v>-2.57551E-2</c:v>
                </c:pt>
                <c:pt idx="43082">
                  <c:v>-2.39364E-2</c:v>
                </c:pt>
                <c:pt idx="43083">
                  <c:v>-2.2408500000000001E-2</c:v>
                </c:pt>
                <c:pt idx="43084">
                  <c:v>-2.0932599999999999E-2</c:v>
                </c:pt>
                <c:pt idx="43085">
                  <c:v>-1.9105799999999999E-2</c:v>
                </c:pt>
                <c:pt idx="43086">
                  <c:v>-1.7678599999999999E-2</c:v>
                </c:pt>
                <c:pt idx="43087">
                  <c:v>-1.59826E-2</c:v>
                </c:pt>
                <c:pt idx="43088">
                  <c:v>-1.46538E-2</c:v>
                </c:pt>
                <c:pt idx="43089">
                  <c:v>-1.31343E-2</c:v>
                </c:pt>
                <c:pt idx="43090">
                  <c:v>-1.13562E-2</c:v>
                </c:pt>
                <c:pt idx="43091">
                  <c:v>-9.8208199999999992E-3</c:v>
                </c:pt>
                <c:pt idx="43092">
                  <c:v>-8.3908699999999999E-3</c:v>
                </c:pt>
                <c:pt idx="43093">
                  <c:v>-6.9779799999999999E-3</c:v>
                </c:pt>
                <c:pt idx="43094">
                  <c:v>-5.5484999999999996E-3</c:v>
                </c:pt>
                <c:pt idx="43095">
                  <c:v>-4.1948699999999998E-3</c:v>
                </c:pt>
                <c:pt idx="43096">
                  <c:v>-2.90172E-3</c:v>
                </c:pt>
                <c:pt idx="43097">
                  <c:v>-1.45448E-3</c:v>
                </c:pt>
                <c:pt idx="43098">
                  <c:v>-1.7659800000000001E-4</c:v>
                </c:pt>
                <c:pt idx="43099">
                  <c:v>1.08581E-3</c:v>
                </c:pt>
                <c:pt idx="43100">
                  <c:v>2.4463200000000001E-3</c:v>
                </c:pt>
                <c:pt idx="43101">
                  <c:v>3.9568700000000004E-3</c:v>
                </c:pt>
                <c:pt idx="43102">
                  <c:v>5.2731399999999999E-3</c:v>
                </c:pt>
                <c:pt idx="43103">
                  <c:v>6.5107899999999998E-3</c:v>
                </c:pt>
                <c:pt idx="43104">
                  <c:v>7.8542799999999999E-3</c:v>
                </c:pt>
                <c:pt idx="43105">
                  <c:v>9.0820899999999993E-3</c:v>
                </c:pt>
                <c:pt idx="43106">
                  <c:v>1.0525E-2</c:v>
                </c:pt>
                <c:pt idx="43107">
                  <c:v>1.16919E-2</c:v>
                </c:pt>
                <c:pt idx="43108">
                  <c:v>1.2923199999999999E-2</c:v>
                </c:pt>
                <c:pt idx="43109">
                  <c:v>1.4241E-2</c:v>
                </c:pt>
                <c:pt idx="43110">
                  <c:v>1.5511499999999999E-2</c:v>
                </c:pt>
                <c:pt idx="43111">
                  <c:v>1.6781399999999998E-2</c:v>
                </c:pt>
                <c:pt idx="43112">
                  <c:v>1.7947399999999999E-2</c:v>
                </c:pt>
                <c:pt idx="43113">
                  <c:v>1.9351500000000001E-2</c:v>
                </c:pt>
                <c:pt idx="43114">
                  <c:v>2.0606099999999999E-2</c:v>
                </c:pt>
                <c:pt idx="43115">
                  <c:v>2.1946500000000001E-2</c:v>
                </c:pt>
                <c:pt idx="43116">
                  <c:v>2.3195E-2</c:v>
                </c:pt>
                <c:pt idx="43117">
                  <c:v>2.4400399999999999E-2</c:v>
                </c:pt>
                <c:pt idx="43118">
                  <c:v>2.5792800000000001E-2</c:v>
                </c:pt>
                <c:pt idx="43119">
                  <c:v>2.7205099999999999E-2</c:v>
                </c:pt>
                <c:pt idx="43120">
                  <c:v>2.8495800000000002E-2</c:v>
                </c:pt>
                <c:pt idx="43121">
                  <c:v>2.9829000000000001E-2</c:v>
                </c:pt>
                <c:pt idx="43122">
                  <c:v>3.11939E-2</c:v>
                </c:pt>
                <c:pt idx="43123">
                  <c:v>3.2577000000000002E-2</c:v>
                </c:pt>
                <c:pt idx="43124">
                  <c:v>3.3991199999999999E-2</c:v>
                </c:pt>
                <c:pt idx="43125">
                  <c:v>3.5483099999999997E-2</c:v>
                </c:pt>
                <c:pt idx="43126">
                  <c:v>3.6917899999999997E-2</c:v>
                </c:pt>
                <c:pt idx="43127">
                  <c:v>3.8360400000000003E-2</c:v>
                </c:pt>
                <c:pt idx="43128">
                  <c:v>3.9762499999999999E-2</c:v>
                </c:pt>
                <c:pt idx="43129">
                  <c:v>4.14782E-2</c:v>
                </c:pt>
                <c:pt idx="43130">
                  <c:v>4.2882099999999999E-2</c:v>
                </c:pt>
                <c:pt idx="43131">
                  <c:v>4.4655199999999999E-2</c:v>
                </c:pt>
                <c:pt idx="43132">
                  <c:v>4.6126800000000003E-2</c:v>
                </c:pt>
                <c:pt idx="43133">
                  <c:v>4.7799099999999997E-2</c:v>
                </c:pt>
                <c:pt idx="43134">
                  <c:v>4.9269899999999998E-2</c:v>
                </c:pt>
                <c:pt idx="43135">
                  <c:v>5.0963300000000003E-2</c:v>
                </c:pt>
                <c:pt idx="43136">
                  <c:v>5.2749400000000002E-2</c:v>
                </c:pt>
                <c:pt idx="43137">
                  <c:v>5.4300800000000003E-2</c:v>
                </c:pt>
                <c:pt idx="43138">
                  <c:v>5.5904200000000001E-2</c:v>
                </c:pt>
                <c:pt idx="43139">
                  <c:v>5.7555299999999997E-2</c:v>
                </c:pt>
                <c:pt idx="43140">
                  <c:v>5.9457599999999999E-2</c:v>
                </c:pt>
                <c:pt idx="43141">
                  <c:v>6.1165600000000001E-2</c:v>
                </c:pt>
                <c:pt idx="43142">
                  <c:v>6.3105900000000006E-2</c:v>
                </c:pt>
                <c:pt idx="43143">
                  <c:v>6.4881300000000003E-2</c:v>
                </c:pt>
                <c:pt idx="43144">
                  <c:v>6.6494999999999999E-2</c:v>
                </c:pt>
                <c:pt idx="43145">
                  <c:v>6.8571900000000005E-2</c:v>
                </c:pt>
                <c:pt idx="43146">
                  <c:v>7.0441299999999998E-2</c:v>
                </c:pt>
                <c:pt idx="43147">
                  <c:v>7.2581199999999998E-2</c:v>
                </c:pt>
                <c:pt idx="43148">
                  <c:v>7.4297799999999997E-2</c:v>
                </c:pt>
                <c:pt idx="43149">
                  <c:v>7.6232599999999998E-2</c:v>
                </c:pt>
                <c:pt idx="43150">
                  <c:v>7.8347799999999995E-2</c:v>
                </c:pt>
                <c:pt idx="43151">
                  <c:v>8.0334100000000006E-2</c:v>
                </c:pt>
                <c:pt idx="43152">
                  <c:v>8.2617099999999999E-2</c:v>
                </c:pt>
                <c:pt idx="43153">
                  <c:v>8.4676199999999993E-2</c:v>
                </c:pt>
                <c:pt idx="43154">
                  <c:v>8.68342E-2</c:v>
                </c:pt>
                <c:pt idx="43155">
                  <c:v>8.8911799999999999E-2</c:v>
                </c:pt>
                <c:pt idx="43156">
                  <c:v>9.1290300000000005E-2</c:v>
                </c:pt>
                <c:pt idx="43157">
                  <c:v>9.3559000000000003E-2</c:v>
                </c:pt>
                <c:pt idx="43158">
                  <c:v>9.5820600000000006E-2</c:v>
                </c:pt>
                <c:pt idx="43159">
                  <c:v>9.8054600000000006E-2</c:v>
                </c:pt>
                <c:pt idx="43160">
                  <c:v>0.100359</c:v>
                </c:pt>
                <c:pt idx="43161">
                  <c:v>0.102646</c:v>
                </c:pt>
                <c:pt idx="43162">
                  <c:v>0.105073</c:v>
                </c:pt>
                <c:pt idx="43163">
                  <c:v>0.107394</c:v>
                </c:pt>
                <c:pt idx="43164">
                  <c:v>0.10968</c:v>
                </c:pt>
                <c:pt idx="43165">
                  <c:v>0.11200400000000001</c:v>
                </c:pt>
                <c:pt idx="43166">
                  <c:v>0.114469</c:v>
                </c:pt>
                <c:pt idx="43167">
                  <c:v>0.116747</c:v>
                </c:pt>
                <c:pt idx="43168">
                  <c:v>0.119338</c:v>
                </c:pt>
                <c:pt idx="43169">
                  <c:v>0.12167699999999999</c:v>
                </c:pt>
                <c:pt idx="43170">
                  <c:v>0.124142</c:v>
                </c:pt>
                <c:pt idx="43171">
                  <c:v>0.12657099999999999</c:v>
                </c:pt>
                <c:pt idx="43172">
                  <c:v>0.12898200000000001</c:v>
                </c:pt>
                <c:pt idx="43173">
                  <c:v>0.131636</c:v>
                </c:pt>
                <c:pt idx="43174">
                  <c:v>0.13408300000000001</c:v>
                </c:pt>
                <c:pt idx="43175">
                  <c:v>0.136602</c:v>
                </c:pt>
                <c:pt idx="43176">
                  <c:v>0.13889499999999999</c:v>
                </c:pt>
                <c:pt idx="43177">
                  <c:v>0.14133100000000001</c:v>
                </c:pt>
                <c:pt idx="43178">
                  <c:v>0.14396100000000001</c:v>
                </c:pt>
                <c:pt idx="43179">
                  <c:v>0.14658099999999999</c:v>
                </c:pt>
                <c:pt idx="43180">
                  <c:v>0.14901</c:v>
                </c:pt>
                <c:pt idx="43181">
                  <c:v>0.151503</c:v>
                </c:pt>
                <c:pt idx="43182">
                  <c:v>0.15400800000000001</c:v>
                </c:pt>
                <c:pt idx="43183">
                  <c:v>0.15652199999999999</c:v>
                </c:pt>
                <c:pt idx="43184">
                  <c:v>0.15920300000000001</c:v>
                </c:pt>
                <c:pt idx="43185">
                  <c:v>0.161471</c:v>
                </c:pt>
                <c:pt idx="43186">
                  <c:v>0.16417399999999999</c:v>
                </c:pt>
                <c:pt idx="43187">
                  <c:v>0.166487</c:v>
                </c:pt>
                <c:pt idx="43188">
                  <c:v>0.16884199999999999</c:v>
                </c:pt>
                <c:pt idx="43189">
                  <c:v>0.17133899999999999</c:v>
                </c:pt>
                <c:pt idx="43190">
                  <c:v>0.17368700000000001</c:v>
                </c:pt>
                <c:pt idx="43191">
                  <c:v>0.17601800000000001</c:v>
                </c:pt>
                <c:pt idx="43192">
                  <c:v>0.17822399999999999</c:v>
                </c:pt>
                <c:pt idx="43193">
                  <c:v>0.180561</c:v>
                </c:pt>
                <c:pt idx="43194">
                  <c:v>0.182755</c:v>
                </c:pt>
                <c:pt idx="43195">
                  <c:v>0.18501300000000001</c:v>
                </c:pt>
                <c:pt idx="43196">
                  <c:v>0.18723500000000001</c:v>
                </c:pt>
                <c:pt idx="43197">
                  <c:v>0.189357</c:v>
                </c:pt>
                <c:pt idx="43198">
                  <c:v>0.19156799999999999</c:v>
                </c:pt>
                <c:pt idx="43199">
                  <c:v>0.19362499999999999</c:v>
                </c:pt>
                <c:pt idx="43200">
                  <c:v>0.19604099999999999</c:v>
                </c:pt>
                <c:pt idx="43201">
                  <c:v>0.19789300000000001</c:v>
                </c:pt>
                <c:pt idx="43202">
                  <c:v>0.19996800000000001</c:v>
                </c:pt>
                <c:pt idx="43203">
                  <c:v>0.20211499999999999</c:v>
                </c:pt>
                <c:pt idx="43204">
                  <c:v>0.203904</c:v>
                </c:pt>
                <c:pt idx="43205">
                  <c:v>0.20602500000000001</c:v>
                </c:pt>
                <c:pt idx="43206">
                  <c:v>0.20772099999999999</c:v>
                </c:pt>
                <c:pt idx="43207">
                  <c:v>0.20973600000000001</c:v>
                </c:pt>
                <c:pt idx="43208">
                  <c:v>0.21140500000000001</c:v>
                </c:pt>
                <c:pt idx="43209">
                  <c:v>0.212981</c:v>
                </c:pt>
                <c:pt idx="43210">
                  <c:v>0.21484700000000001</c:v>
                </c:pt>
                <c:pt idx="43211">
                  <c:v>0.21639600000000001</c:v>
                </c:pt>
                <c:pt idx="43212">
                  <c:v>0.21806700000000001</c:v>
                </c:pt>
                <c:pt idx="43213">
                  <c:v>0.21934899999999999</c:v>
                </c:pt>
                <c:pt idx="43214">
                  <c:v>0.22100400000000001</c:v>
                </c:pt>
                <c:pt idx="43215">
                  <c:v>0.22226499999999999</c:v>
                </c:pt>
                <c:pt idx="43216">
                  <c:v>0.22368499999999999</c:v>
                </c:pt>
                <c:pt idx="43217">
                  <c:v>0.22491900000000001</c:v>
                </c:pt>
                <c:pt idx="43218">
                  <c:v>0.226131</c:v>
                </c:pt>
                <c:pt idx="43219">
                  <c:v>0.227327</c:v>
                </c:pt>
                <c:pt idx="43220">
                  <c:v>0.228239</c:v>
                </c:pt>
                <c:pt idx="43221">
                  <c:v>0.22948199999999999</c:v>
                </c:pt>
                <c:pt idx="43222">
                  <c:v>0.23033799999999999</c:v>
                </c:pt>
                <c:pt idx="43223">
                  <c:v>0.23147200000000001</c:v>
                </c:pt>
                <c:pt idx="43224">
                  <c:v>0.23222999999999999</c:v>
                </c:pt>
                <c:pt idx="43225">
                  <c:v>0.233044</c:v>
                </c:pt>
                <c:pt idx="43226">
                  <c:v>0.23397999999999999</c:v>
                </c:pt>
                <c:pt idx="43227">
                  <c:v>0.23455699999999999</c:v>
                </c:pt>
                <c:pt idx="43228">
                  <c:v>0.235377</c:v>
                </c:pt>
                <c:pt idx="43229">
                  <c:v>0.23600699999999999</c:v>
                </c:pt>
                <c:pt idx="43230">
                  <c:v>0.236489</c:v>
                </c:pt>
                <c:pt idx="43231">
                  <c:v>0.23691000000000001</c:v>
                </c:pt>
                <c:pt idx="43232">
                  <c:v>0.23729900000000001</c:v>
                </c:pt>
                <c:pt idx="43233">
                  <c:v>0.237784</c:v>
                </c:pt>
                <c:pt idx="43234">
                  <c:v>0.23788300000000001</c:v>
                </c:pt>
                <c:pt idx="43235">
                  <c:v>0.238233</c:v>
                </c:pt>
                <c:pt idx="43236">
                  <c:v>0.2382</c:v>
                </c:pt>
                <c:pt idx="43237">
                  <c:v>0.238374</c:v>
                </c:pt>
                <c:pt idx="43238">
                  <c:v>0.23830999999999999</c:v>
                </c:pt>
                <c:pt idx="43239">
                  <c:v>0.23834900000000001</c:v>
                </c:pt>
                <c:pt idx="43240">
                  <c:v>0.23825399999999999</c:v>
                </c:pt>
                <c:pt idx="43241">
                  <c:v>0.23800199999999999</c:v>
                </c:pt>
                <c:pt idx="43242">
                  <c:v>0.237817</c:v>
                </c:pt>
                <c:pt idx="43243">
                  <c:v>0.23739299999999999</c:v>
                </c:pt>
                <c:pt idx="43244">
                  <c:v>0.23704</c:v>
                </c:pt>
                <c:pt idx="43245">
                  <c:v>0.23657</c:v>
                </c:pt>
                <c:pt idx="43246">
                  <c:v>0.23602300000000001</c:v>
                </c:pt>
                <c:pt idx="43247">
                  <c:v>0.23533200000000001</c:v>
                </c:pt>
                <c:pt idx="43248">
                  <c:v>0.23474400000000001</c:v>
                </c:pt>
                <c:pt idx="43249">
                  <c:v>0.23415800000000001</c:v>
                </c:pt>
                <c:pt idx="43250">
                  <c:v>0.23327600000000001</c:v>
                </c:pt>
                <c:pt idx="43251">
                  <c:v>0.23263500000000001</c:v>
                </c:pt>
                <c:pt idx="43252">
                  <c:v>0.231709</c:v>
                </c:pt>
                <c:pt idx="43253">
                  <c:v>0.231049</c:v>
                </c:pt>
                <c:pt idx="43254">
                  <c:v>0.22992599999999999</c:v>
                </c:pt>
                <c:pt idx="43255">
                  <c:v>0.22905700000000001</c:v>
                </c:pt>
                <c:pt idx="43256">
                  <c:v>0.227987</c:v>
                </c:pt>
                <c:pt idx="43257">
                  <c:v>0.22700300000000001</c:v>
                </c:pt>
                <c:pt idx="43258">
                  <c:v>0.22586800000000001</c:v>
                </c:pt>
                <c:pt idx="43259">
                  <c:v>0.224547</c:v>
                </c:pt>
                <c:pt idx="43260">
                  <c:v>0.22343199999999999</c:v>
                </c:pt>
                <c:pt idx="43261">
                  <c:v>0.22218099999999999</c:v>
                </c:pt>
                <c:pt idx="43262">
                  <c:v>0.22087399999999999</c:v>
                </c:pt>
                <c:pt idx="43263">
                  <c:v>0.21963099999999999</c:v>
                </c:pt>
                <c:pt idx="43264">
                  <c:v>0.21810499999999999</c:v>
                </c:pt>
                <c:pt idx="43265">
                  <c:v>0.21681300000000001</c:v>
                </c:pt>
                <c:pt idx="43266">
                  <c:v>0.21526000000000001</c:v>
                </c:pt>
                <c:pt idx="43267">
                  <c:v>0.21401000000000001</c:v>
                </c:pt>
                <c:pt idx="43268">
                  <c:v>0.21243400000000001</c:v>
                </c:pt>
                <c:pt idx="43269">
                  <c:v>0.21079999999999999</c:v>
                </c:pt>
                <c:pt idx="43270">
                  <c:v>0.20929500000000001</c:v>
                </c:pt>
                <c:pt idx="43271">
                  <c:v>0.20752000000000001</c:v>
                </c:pt>
                <c:pt idx="43272">
                  <c:v>0.20601900000000001</c:v>
                </c:pt>
                <c:pt idx="43273">
                  <c:v>0.20419799999999999</c:v>
                </c:pt>
                <c:pt idx="43274">
                  <c:v>0.20258200000000001</c:v>
                </c:pt>
                <c:pt idx="43275">
                  <c:v>0.20072599999999999</c:v>
                </c:pt>
                <c:pt idx="43276">
                  <c:v>0.19913400000000001</c:v>
                </c:pt>
                <c:pt idx="43277">
                  <c:v>0.19733800000000001</c:v>
                </c:pt>
                <c:pt idx="43278">
                  <c:v>0.19570499999999999</c:v>
                </c:pt>
                <c:pt idx="43279">
                  <c:v>0.19386800000000001</c:v>
                </c:pt>
                <c:pt idx="43280">
                  <c:v>0.19211900000000001</c:v>
                </c:pt>
                <c:pt idx="43281">
                  <c:v>0.190411</c:v>
                </c:pt>
                <c:pt idx="43282">
                  <c:v>0.18870200000000001</c:v>
                </c:pt>
                <c:pt idx="43283">
                  <c:v>0.187</c:v>
                </c:pt>
                <c:pt idx="43284">
                  <c:v>0.18537799999999999</c:v>
                </c:pt>
                <c:pt idx="43285">
                  <c:v>0.18343999999999999</c:v>
                </c:pt>
                <c:pt idx="43286">
                  <c:v>0.181696</c:v>
                </c:pt>
                <c:pt idx="43287">
                  <c:v>0.17999699999999999</c:v>
                </c:pt>
                <c:pt idx="43288">
                  <c:v>0.178345</c:v>
                </c:pt>
                <c:pt idx="43289">
                  <c:v>0.176425</c:v>
                </c:pt>
                <c:pt idx="43290">
                  <c:v>0.17485100000000001</c:v>
                </c:pt>
                <c:pt idx="43291">
                  <c:v>0.17299</c:v>
                </c:pt>
                <c:pt idx="43292">
                  <c:v>0.17138100000000001</c:v>
                </c:pt>
                <c:pt idx="43293">
                  <c:v>0.16964000000000001</c:v>
                </c:pt>
                <c:pt idx="43294">
                  <c:v>0.168048</c:v>
                </c:pt>
                <c:pt idx="43295">
                  <c:v>0.16647999999999999</c:v>
                </c:pt>
                <c:pt idx="43296">
                  <c:v>0.16460900000000001</c:v>
                </c:pt>
                <c:pt idx="43297">
                  <c:v>0.16325999999999999</c:v>
                </c:pt>
                <c:pt idx="43298">
                  <c:v>0.161775</c:v>
                </c:pt>
                <c:pt idx="43299">
                  <c:v>0.160135</c:v>
                </c:pt>
                <c:pt idx="43300">
                  <c:v>0.15884400000000001</c:v>
                </c:pt>
                <c:pt idx="43301">
                  <c:v>0.15729199999999999</c:v>
                </c:pt>
                <c:pt idx="43302">
                  <c:v>0.15600800000000001</c:v>
                </c:pt>
                <c:pt idx="43303">
                  <c:v>0.15468799999999999</c:v>
                </c:pt>
                <c:pt idx="43304">
                  <c:v>0.15346000000000001</c:v>
                </c:pt>
                <c:pt idx="43305">
                  <c:v>0.151947</c:v>
                </c:pt>
                <c:pt idx="43306">
                  <c:v>0.15085499999999999</c:v>
                </c:pt>
                <c:pt idx="43307">
                  <c:v>0.14954100000000001</c:v>
                </c:pt>
                <c:pt idx="43308">
                  <c:v>0.14817</c:v>
                </c:pt>
                <c:pt idx="43309">
                  <c:v>0.14716499999999999</c:v>
                </c:pt>
                <c:pt idx="43310">
                  <c:v>0.14583399999999999</c:v>
                </c:pt>
                <c:pt idx="43311">
                  <c:v>0.14477999999999999</c:v>
                </c:pt>
                <c:pt idx="43312">
                  <c:v>0.14372799999999999</c:v>
                </c:pt>
                <c:pt idx="43313">
                  <c:v>0.14274400000000001</c:v>
                </c:pt>
                <c:pt idx="43314">
                  <c:v>0.14161000000000001</c:v>
                </c:pt>
                <c:pt idx="43315">
                  <c:v>0.140713</c:v>
                </c:pt>
                <c:pt idx="43316">
                  <c:v>0.13991600000000001</c:v>
                </c:pt>
                <c:pt idx="43317">
                  <c:v>0.139159</c:v>
                </c:pt>
                <c:pt idx="43318">
                  <c:v>0.13847499999999999</c:v>
                </c:pt>
                <c:pt idx="43319">
                  <c:v>0.137623</c:v>
                </c:pt>
                <c:pt idx="43320">
                  <c:v>0.137068</c:v>
                </c:pt>
                <c:pt idx="43321">
                  <c:v>0.136494</c:v>
                </c:pt>
                <c:pt idx="43322">
                  <c:v>0.135934</c:v>
                </c:pt>
                <c:pt idx="43323">
                  <c:v>0.135634</c:v>
                </c:pt>
                <c:pt idx="43324">
                  <c:v>0.134966</c:v>
                </c:pt>
                <c:pt idx="43325">
                  <c:v>0.134738</c:v>
                </c:pt>
                <c:pt idx="43326">
                  <c:v>0.134321</c:v>
                </c:pt>
                <c:pt idx="43327">
                  <c:v>0.134182</c:v>
                </c:pt>
                <c:pt idx="43328">
                  <c:v>0.13384299999999999</c:v>
                </c:pt>
                <c:pt idx="43329">
                  <c:v>0.133545</c:v>
                </c:pt>
                <c:pt idx="43330">
                  <c:v>0.13347400000000001</c:v>
                </c:pt>
                <c:pt idx="43331">
                  <c:v>0.13321</c:v>
                </c:pt>
                <c:pt idx="43332">
                  <c:v>0.13326499999999999</c:v>
                </c:pt>
                <c:pt idx="43333">
                  <c:v>0.13322400000000001</c:v>
                </c:pt>
                <c:pt idx="43334">
                  <c:v>0.13315099999999999</c:v>
                </c:pt>
                <c:pt idx="43335">
                  <c:v>0.13314100000000001</c:v>
                </c:pt>
                <c:pt idx="43336">
                  <c:v>0.13320699999999999</c:v>
                </c:pt>
                <c:pt idx="43337">
                  <c:v>0.133349</c:v>
                </c:pt>
                <c:pt idx="43338">
                  <c:v>0.13345399999999999</c:v>
                </c:pt>
                <c:pt idx="43339">
                  <c:v>0.13375899999999999</c:v>
                </c:pt>
                <c:pt idx="43340">
                  <c:v>0.13397200000000001</c:v>
                </c:pt>
                <c:pt idx="43341">
                  <c:v>0.13431299999999999</c:v>
                </c:pt>
                <c:pt idx="43342">
                  <c:v>0.13464999999999999</c:v>
                </c:pt>
                <c:pt idx="43343">
                  <c:v>0.13495699999999999</c:v>
                </c:pt>
                <c:pt idx="43344">
                  <c:v>0.13547999999999999</c:v>
                </c:pt>
                <c:pt idx="43345">
                  <c:v>0.135764</c:v>
                </c:pt>
                <c:pt idx="43346">
                  <c:v>0.136322</c:v>
                </c:pt>
                <c:pt idx="43347">
                  <c:v>0.136574</c:v>
                </c:pt>
                <c:pt idx="43348">
                  <c:v>0.137182</c:v>
                </c:pt>
                <c:pt idx="43349">
                  <c:v>0.137708</c:v>
                </c:pt>
                <c:pt idx="43350">
                  <c:v>0.13822100000000001</c:v>
                </c:pt>
                <c:pt idx="43351">
                  <c:v>0.13874</c:v>
                </c:pt>
                <c:pt idx="43352">
                  <c:v>0.13932</c:v>
                </c:pt>
                <c:pt idx="43353">
                  <c:v>0.140067</c:v>
                </c:pt>
                <c:pt idx="43354">
                  <c:v>0.14068800000000001</c:v>
                </c:pt>
                <c:pt idx="43355">
                  <c:v>0.141346</c:v>
                </c:pt>
                <c:pt idx="43356">
                  <c:v>0.142042</c:v>
                </c:pt>
                <c:pt idx="43357">
                  <c:v>0.142737</c:v>
                </c:pt>
                <c:pt idx="43358">
                  <c:v>0.14347199999999999</c:v>
                </c:pt>
                <c:pt idx="43359">
                  <c:v>0.14425099999999999</c:v>
                </c:pt>
                <c:pt idx="43360">
                  <c:v>0.14499200000000001</c:v>
                </c:pt>
                <c:pt idx="43361">
                  <c:v>0.14575399999999999</c:v>
                </c:pt>
                <c:pt idx="43362">
                  <c:v>0.146458</c:v>
                </c:pt>
                <c:pt idx="43363">
                  <c:v>0.147201</c:v>
                </c:pt>
                <c:pt idx="43364">
                  <c:v>0.14801500000000001</c:v>
                </c:pt>
                <c:pt idx="43365">
                  <c:v>0.14865600000000001</c:v>
                </c:pt>
                <c:pt idx="43366">
                  <c:v>0.14946799999999999</c:v>
                </c:pt>
                <c:pt idx="43367">
                  <c:v>0.15023300000000001</c:v>
                </c:pt>
                <c:pt idx="43368">
                  <c:v>0.15087700000000001</c:v>
                </c:pt>
                <c:pt idx="43369">
                  <c:v>0.15184</c:v>
                </c:pt>
                <c:pt idx="43370">
                  <c:v>0.15257599999999999</c:v>
                </c:pt>
                <c:pt idx="43371">
                  <c:v>0.15330099999999999</c:v>
                </c:pt>
                <c:pt idx="43372">
                  <c:v>0.15410299999999999</c:v>
                </c:pt>
                <c:pt idx="43373">
                  <c:v>0.15496799999999999</c:v>
                </c:pt>
                <c:pt idx="43374">
                  <c:v>0.15576300000000001</c:v>
                </c:pt>
                <c:pt idx="43375">
                  <c:v>0.15636700000000001</c:v>
                </c:pt>
                <c:pt idx="43376">
                  <c:v>0.157412</c:v>
                </c:pt>
                <c:pt idx="43377">
                  <c:v>0.15803500000000001</c:v>
                </c:pt>
                <c:pt idx="43378">
                  <c:v>0.15879699999999999</c:v>
                </c:pt>
                <c:pt idx="43379">
                  <c:v>0.15950900000000001</c:v>
                </c:pt>
                <c:pt idx="43380">
                  <c:v>0.160362</c:v>
                </c:pt>
                <c:pt idx="43381">
                  <c:v>0.16109699999999999</c:v>
                </c:pt>
                <c:pt idx="43382">
                  <c:v>0.161853</c:v>
                </c:pt>
                <c:pt idx="43383">
                  <c:v>0.16245000000000001</c:v>
                </c:pt>
                <c:pt idx="43384">
                  <c:v>0.16331000000000001</c:v>
                </c:pt>
                <c:pt idx="43385">
                  <c:v>0.16383400000000001</c:v>
                </c:pt>
                <c:pt idx="43386">
                  <c:v>0.16481000000000001</c:v>
                </c:pt>
                <c:pt idx="43387">
                  <c:v>0.165103</c:v>
                </c:pt>
                <c:pt idx="43388">
                  <c:v>0.165964</c:v>
                </c:pt>
                <c:pt idx="43389">
                  <c:v>0.16641500000000001</c:v>
                </c:pt>
                <c:pt idx="43390">
                  <c:v>0.16689999999999999</c:v>
                </c:pt>
                <c:pt idx="43391">
                  <c:v>0.167606</c:v>
                </c:pt>
                <c:pt idx="43392">
                  <c:v>0.16792699999999999</c:v>
                </c:pt>
                <c:pt idx="43393">
                  <c:v>0.16853199999999999</c:v>
                </c:pt>
                <c:pt idx="43394">
                  <c:v>0.16905100000000001</c:v>
                </c:pt>
                <c:pt idx="43395">
                  <c:v>0.16953299999999999</c:v>
                </c:pt>
                <c:pt idx="43396">
                  <c:v>0.16996700000000001</c:v>
                </c:pt>
                <c:pt idx="43397">
                  <c:v>0.170435</c:v>
                </c:pt>
                <c:pt idx="43398">
                  <c:v>0.17083000000000001</c:v>
                </c:pt>
                <c:pt idx="43399">
                  <c:v>0.171323</c:v>
                </c:pt>
                <c:pt idx="43400">
                  <c:v>0.17177500000000001</c:v>
                </c:pt>
                <c:pt idx="43401">
                  <c:v>0.17205100000000001</c:v>
                </c:pt>
                <c:pt idx="43402">
                  <c:v>0.17247799999999999</c:v>
                </c:pt>
                <c:pt idx="43403">
                  <c:v>0.172738</c:v>
                </c:pt>
                <c:pt idx="43404">
                  <c:v>0.173044</c:v>
                </c:pt>
                <c:pt idx="43405">
                  <c:v>0.17332700000000001</c:v>
                </c:pt>
                <c:pt idx="43406">
                  <c:v>0.17333499999999999</c:v>
                </c:pt>
                <c:pt idx="43407">
                  <c:v>0.17368700000000001</c:v>
                </c:pt>
                <c:pt idx="43408">
                  <c:v>0.17349000000000001</c:v>
                </c:pt>
                <c:pt idx="43409">
                  <c:v>0.173844</c:v>
                </c:pt>
                <c:pt idx="43410">
                  <c:v>0.17385</c:v>
                </c:pt>
                <c:pt idx="43411">
                  <c:v>0.17402899999999999</c:v>
                </c:pt>
                <c:pt idx="43412">
                  <c:v>0.173925</c:v>
                </c:pt>
                <c:pt idx="43413">
                  <c:v>0.17385600000000001</c:v>
                </c:pt>
                <c:pt idx="43414">
                  <c:v>0.17396600000000001</c:v>
                </c:pt>
                <c:pt idx="43415">
                  <c:v>0.173763</c:v>
                </c:pt>
                <c:pt idx="43416">
                  <c:v>0.17380499999999999</c:v>
                </c:pt>
                <c:pt idx="43417">
                  <c:v>0.17366000000000001</c:v>
                </c:pt>
                <c:pt idx="43418">
                  <c:v>0.17339199999999999</c:v>
                </c:pt>
                <c:pt idx="43419">
                  <c:v>0.17330499999999999</c:v>
                </c:pt>
                <c:pt idx="43420">
                  <c:v>0.17299400000000001</c:v>
                </c:pt>
                <c:pt idx="43421">
                  <c:v>0.17313899999999999</c:v>
                </c:pt>
                <c:pt idx="43422">
                  <c:v>0.17277799999999999</c:v>
                </c:pt>
                <c:pt idx="43423">
                  <c:v>0.17256099999999999</c:v>
                </c:pt>
                <c:pt idx="43424">
                  <c:v>0.17230300000000001</c:v>
                </c:pt>
                <c:pt idx="43425">
                  <c:v>0.172044</c:v>
                </c:pt>
                <c:pt idx="43426">
                  <c:v>0.17178299999999999</c:v>
                </c:pt>
                <c:pt idx="43427">
                  <c:v>0.171462</c:v>
                </c:pt>
                <c:pt idx="43428">
                  <c:v>0.170817</c:v>
                </c:pt>
                <c:pt idx="43429">
                  <c:v>0.170346</c:v>
                </c:pt>
                <c:pt idx="43430">
                  <c:v>0.16992499999999999</c:v>
                </c:pt>
                <c:pt idx="43431">
                  <c:v>0.16921700000000001</c:v>
                </c:pt>
                <c:pt idx="43432">
                  <c:v>0.16858999999999999</c:v>
                </c:pt>
                <c:pt idx="43433">
                  <c:v>0.168077</c:v>
                </c:pt>
                <c:pt idx="43434">
                  <c:v>0.16722999999999999</c:v>
                </c:pt>
                <c:pt idx="43435">
                  <c:v>0.166738</c:v>
                </c:pt>
                <c:pt idx="43436">
                  <c:v>0.165963</c:v>
                </c:pt>
                <c:pt idx="43437">
                  <c:v>0.16539799999999999</c:v>
                </c:pt>
                <c:pt idx="43438">
                  <c:v>0.16470399999999999</c:v>
                </c:pt>
                <c:pt idx="43439">
                  <c:v>0.164048</c:v>
                </c:pt>
                <c:pt idx="43440">
                  <c:v>0.16336600000000001</c:v>
                </c:pt>
                <c:pt idx="43441">
                  <c:v>0.16265399999999999</c:v>
                </c:pt>
                <c:pt idx="43442">
                  <c:v>0.16203300000000001</c:v>
                </c:pt>
                <c:pt idx="43443">
                  <c:v>0.161297</c:v>
                </c:pt>
                <c:pt idx="43444">
                  <c:v>0.16052</c:v>
                </c:pt>
                <c:pt idx="43445">
                  <c:v>0.15976099999999999</c:v>
                </c:pt>
                <c:pt idx="43446">
                  <c:v>0.15895400000000001</c:v>
                </c:pt>
                <c:pt idx="43447">
                  <c:v>0.15821099999999999</c:v>
                </c:pt>
                <c:pt idx="43448">
                  <c:v>0.15715799999999999</c:v>
                </c:pt>
                <c:pt idx="43449">
                  <c:v>0.156499</c:v>
                </c:pt>
                <c:pt idx="43450">
                  <c:v>0.15556500000000001</c:v>
                </c:pt>
                <c:pt idx="43451">
                  <c:v>0.154747</c:v>
                </c:pt>
                <c:pt idx="43452">
                  <c:v>0.15393599999999999</c:v>
                </c:pt>
                <c:pt idx="43453">
                  <c:v>0.15314900000000001</c:v>
                </c:pt>
                <c:pt idx="43454">
                  <c:v>0.15240100000000001</c:v>
                </c:pt>
                <c:pt idx="43455">
                  <c:v>0.15151700000000001</c:v>
                </c:pt>
                <c:pt idx="43456">
                  <c:v>0.15090899999999999</c:v>
                </c:pt>
                <c:pt idx="43457">
                  <c:v>0.150228</c:v>
                </c:pt>
                <c:pt idx="43458">
                  <c:v>0.14957100000000001</c:v>
                </c:pt>
                <c:pt idx="43459">
                  <c:v>0.14879400000000001</c:v>
                </c:pt>
                <c:pt idx="43460">
                  <c:v>0.148206</c:v>
                </c:pt>
                <c:pt idx="43461">
                  <c:v>0.147707</c:v>
                </c:pt>
                <c:pt idx="43462">
                  <c:v>0.147013</c:v>
                </c:pt>
                <c:pt idx="43463">
                  <c:v>0.14655299999999999</c:v>
                </c:pt>
                <c:pt idx="43464">
                  <c:v>0.145838</c:v>
                </c:pt>
                <c:pt idx="43465">
                  <c:v>0.145342</c:v>
                </c:pt>
                <c:pt idx="43466">
                  <c:v>0.144647</c:v>
                </c:pt>
                <c:pt idx="43467">
                  <c:v>0.14394100000000001</c:v>
                </c:pt>
                <c:pt idx="43468">
                  <c:v>0.143509</c:v>
                </c:pt>
                <c:pt idx="43469">
                  <c:v>0.142896</c:v>
                </c:pt>
                <c:pt idx="43470">
                  <c:v>0.142319</c:v>
                </c:pt>
                <c:pt idx="43471">
                  <c:v>0.141795</c:v>
                </c:pt>
                <c:pt idx="43472">
                  <c:v>0.14136199999999999</c:v>
                </c:pt>
                <c:pt idx="43473">
                  <c:v>0.14097899999999999</c:v>
                </c:pt>
                <c:pt idx="43474">
                  <c:v>0.14041300000000001</c:v>
                </c:pt>
                <c:pt idx="43475">
                  <c:v>0.14013800000000001</c:v>
                </c:pt>
                <c:pt idx="43476">
                  <c:v>0.13986499999999999</c:v>
                </c:pt>
                <c:pt idx="43477">
                  <c:v>0.13945299999999999</c:v>
                </c:pt>
                <c:pt idx="43478">
                  <c:v>0.139268</c:v>
                </c:pt>
                <c:pt idx="43479">
                  <c:v>0.13896700000000001</c:v>
                </c:pt>
                <c:pt idx="43480">
                  <c:v>0.13891000000000001</c:v>
                </c:pt>
                <c:pt idx="43481">
                  <c:v>0.13861499999999999</c:v>
                </c:pt>
                <c:pt idx="43482">
                  <c:v>0.138763</c:v>
                </c:pt>
                <c:pt idx="43483">
                  <c:v>0.13863800000000001</c:v>
                </c:pt>
                <c:pt idx="43484">
                  <c:v>0.138709</c:v>
                </c:pt>
                <c:pt idx="43485">
                  <c:v>0.13858699999999999</c:v>
                </c:pt>
                <c:pt idx="43486">
                  <c:v>0.138657</c:v>
                </c:pt>
                <c:pt idx="43487">
                  <c:v>0.13861299999999999</c:v>
                </c:pt>
                <c:pt idx="43488">
                  <c:v>0.138493</c:v>
                </c:pt>
                <c:pt idx="43489">
                  <c:v>0.13886100000000001</c:v>
                </c:pt>
                <c:pt idx="43490">
                  <c:v>0.138963</c:v>
                </c:pt>
                <c:pt idx="43491">
                  <c:v>0.139041</c:v>
                </c:pt>
                <c:pt idx="43492">
                  <c:v>0.138961</c:v>
                </c:pt>
                <c:pt idx="43493">
                  <c:v>0.139177</c:v>
                </c:pt>
                <c:pt idx="43494">
                  <c:v>0.139566</c:v>
                </c:pt>
                <c:pt idx="43495">
                  <c:v>0.13963300000000001</c:v>
                </c:pt>
                <c:pt idx="43496">
                  <c:v>0.13999300000000001</c:v>
                </c:pt>
                <c:pt idx="43497">
                  <c:v>0.14005600000000001</c:v>
                </c:pt>
                <c:pt idx="43498">
                  <c:v>0.14028199999999999</c:v>
                </c:pt>
                <c:pt idx="43499">
                  <c:v>0.140767</c:v>
                </c:pt>
                <c:pt idx="43500">
                  <c:v>0.14113600000000001</c:v>
                </c:pt>
                <c:pt idx="43501">
                  <c:v>0.141233</c:v>
                </c:pt>
                <c:pt idx="43502">
                  <c:v>0.14172499999999999</c:v>
                </c:pt>
                <c:pt idx="43503">
                  <c:v>0.14216200000000001</c:v>
                </c:pt>
                <c:pt idx="43504">
                  <c:v>0.14250499999999999</c:v>
                </c:pt>
                <c:pt idx="43505">
                  <c:v>0.14292299999999999</c:v>
                </c:pt>
                <c:pt idx="43506">
                  <c:v>0.14316499999999999</c:v>
                </c:pt>
                <c:pt idx="43507">
                  <c:v>0.14366200000000001</c:v>
                </c:pt>
                <c:pt idx="43508">
                  <c:v>0.14385100000000001</c:v>
                </c:pt>
                <c:pt idx="43509">
                  <c:v>0.144232</c:v>
                </c:pt>
                <c:pt idx="43510">
                  <c:v>0.14485999999999999</c:v>
                </c:pt>
                <c:pt idx="43511">
                  <c:v>0.14505499999999999</c:v>
                </c:pt>
                <c:pt idx="43512">
                  <c:v>0.14535000000000001</c:v>
                </c:pt>
                <c:pt idx="43513">
                  <c:v>0.14563599999999999</c:v>
                </c:pt>
                <c:pt idx="43514">
                  <c:v>0.146061</c:v>
                </c:pt>
                <c:pt idx="43515">
                  <c:v>0.146536</c:v>
                </c:pt>
                <c:pt idx="43516">
                  <c:v>0.146841</c:v>
                </c:pt>
                <c:pt idx="43517">
                  <c:v>0.14721999999999999</c:v>
                </c:pt>
                <c:pt idx="43518">
                  <c:v>0.14748</c:v>
                </c:pt>
                <c:pt idx="43519">
                  <c:v>0.147926</c:v>
                </c:pt>
                <c:pt idx="43520">
                  <c:v>0.14810999999999999</c:v>
                </c:pt>
                <c:pt idx="43521">
                  <c:v>0.14855199999999999</c:v>
                </c:pt>
                <c:pt idx="43522">
                  <c:v>0.148954</c:v>
                </c:pt>
                <c:pt idx="43523">
                  <c:v>0.14902000000000001</c:v>
                </c:pt>
                <c:pt idx="43524">
                  <c:v>0.14939</c:v>
                </c:pt>
                <c:pt idx="43525">
                  <c:v>0.149507</c:v>
                </c:pt>
                <c:pt idx="43526">
                  <c:v>0.14976</c:v>
                </c:pt>
                <c:pt idx="43527">
                  <c:v>0.149926</c:v>
                </c:pt>
                <c:pt idx="43528">
                  <c:v>0.15001999999999999</c:v>
                </c:pt>
                <c:pt idx="43529">
                  <c:v>0.15015800000000001</c:v>
                </c:pt>
                <c:pt idx="43530">
                  <c:v>0.150032</c:v>
                </c:pt>
                <c:pt idx="43531">
                  <c:v>0.15024499999999999</c:v>
                </c:pt>
                <c:pt idx="43532">
                  <c:v>0.15040200000000001</c:v>
                </c:pt>
                <c:pt idx="43533">
                  <c:v>0.150365</c:v>
                </c:pt>
                <c:pt idx="43534">
                  <c:v>0.15028900000000001</c:v>
                </c:pt>
                <c:pt idx="43535">
                  <c:v>0.15041199999999999</c:v>
                </c:pt>
                <c:pt idx="43536">
                  <c:v>0.15035899999999999</c:v>
                </c:pt>
                <c:pt idx="43537">
                  <c:v>0.150453</c:v>
                </c:pt>
                <c:pt idx="43538">
                  <c:v>0.150279</c:v>
                </c:pt>
                <c:pt idx="43539">
                  <c:v>0.15030399999999999</c:v>
                </c:pt>
                <c:pt idx="43540">
                  <c:v>0.15006</c:v>
                </c:pt>
                <c:pt idx="43541">
                  <c:v>0.14967800000000001</c:v>
                </c:pt>
                <c:pt idx="43542">
                  <c:v>0.14969399999999999</c:v>
                </c:pt>
                <c:pt idx="43543">
                  <c:v>0.14955399999999999</c:v>
                </c:pt>
                <c:pt idx="43544">
                  <c:v>0.14902499999999999</c:v>
                </c:pt>
                <c:pt idx="43545">
                  <c:v>0.14858399999999999</c:v>
                </c:pt>
                <c:pt idx="43546">
                  <c:v>0.14832999999999999</c:v>
                </c:pt>
                <c:pt idx="43547">
                  <c:v>0.14771100000000001</c:v>
                </c:pt>
                <c:pt idx="43548">
                  <c:v>0.14701900000000001</c:v>
                </c:pt>
                <c:pt idx="43549">
                  <c:v>0.14660999999999999</c:v>
                </c:pt>
                <c:pt idx="43550">
                  <c:v>0.145949</c:v>
                </c:pt>
                <c:pt idx="43551">
                  <c:v>0.14502599999999999</c:v>
                </c:pt>
                <c:pt idx="43552">
                  <c:v>0.14429500000000001</c:v>
                </c:pt>
                <c:pt idx="43553">
                  <c:v>0.14363100000000001</c:v>
                </c:pt>
                <c:pt idx="43554">
                  <c:v>0.14280300000000001</c:v>
                </c:pt>
                <c:pt idx="43555">
                  <c:v>0.14193600000000001</c:v>
                </c:pt>
                <c:pt idx="43556">
                  <c:v>0.140933</c:v>
                </c:pt>
                <c:pt idx="43557">
                  <c:v>0.140181</c:v>
                </c:pt>
                <c:pt idx="43558">
                  <c:v>0.13902400000000001</c:v>
                </c:pt>
                <c:pt idx="43559">
                  <c:v>0.13800999999999999</c:v>
                </c:pt>
                <c:pt idx="43560">
                  <c:v>0.13700000000000001</c:v>
                </c:pt>
                <c:pt idx="43561">
                  <c:v>0.135768</c:v>
                </c:pt>
                <c:pt idx="43562">
                  <c:v>0.13458100000000001</c:v>
                </c:pt>
                <c:pt idx="43563">
                  <c:v>0.13320899999999999</c:v>
                </c:pt>
                <c:pt idx="43564">
                  <c:v>0.131966</c:v>
                </c:pt>
                <c:pt idx="43565">
                  <c:v>0.130466</c:v>
                </c:pt>
                <c:pt idx="43566">
                  <c:v>0.12920799999999999</c:v>
                </c:pt>
                <c:pt idx="43567">
                  <c:v>0.12760199999999999</c:v>
                </c:pt>
                <c:pt idx="43568">
                  <c:v>0.12592900000000001</c:v>
                </c:pt>
                <c:pt idx="43569">
                  <c:v>0.124248</c:v>
                </c:pt>
                <c:pt idx="43570">
                  <c:v>0.122409</c:v>
                </c:pt>
                <c:pt idx="43571">
                  <c:v>0.120736</c:v>
                </c:pt>
                <c:pt idx="43572">
                  <c:v>0.118684</c:v>
                </c:pt>
                <c:pt idx="43573">
                  <c:v>0.116828</c:v>
                </c:pt>
                <c:pt idx="43574">
                  <c:v>0.11476699999999999</c:v>
                </c:pt>
                <c:pt idx="43575">
                  <c:v>0.112736</c:v>
                </c:pt>
                <c:pt idx="43576">
                  <c:v>0.110626</c:v>
                </c:pt>
                <c:pt idx="43577">
                  <c:v>0.108433</c:v>
                </c:pt>
                <c:pt idx="43578">
                  <c:v>0.106416</c:v>
                </c:pt>
                <c:pt idx="43579">
                  <c:v>0.104286</c:v>
                </c:pt>
                <c:pt idx="43580">
                  <c:v>0.101995</c:v>
                </c:pt>
                <c:pt idx="43581">
                  <c:v>9.9480899999999997E-2</c:v>
                </c:pt>
                <c:pt idx="43582">
                  <c:v>9.7266699999999998E-2</c:v>
                </c:pt>
                <c:pt idx="43583">
                  <c:v>9.4915100000000002E-2</c:v>
                </c:pt>
                <c:pt idx="43584">
                  <c:v>9.2367400000000002E-2</c:v>
                </c:pt>
                <c:pt idx="43585">
                  <c:v>9.0023500000000006E-2</c:v>
                </c:pt>
                <c:pt idx="43586">
                  <c:v>8.7368199999999993E-2</c:v>
                </c:pt>
                <c:pt idx="43587">
                  <c:v>8.4783700000000004E-2</c:v>
                </c:pt>
                <c:pt idx="43588">
                  <c:v>8.2084900000000002E-2</c:v>
                </c:pt>
                <c:pt idx="43589">
                  <c:v>7.9386999999999999E-2</c:v>
                </c:pt>
                <c:pt idx="43590">
                  <c:v>7.6694600000000002E-2</c:v>
                </c:pt>
                <c:pt idx="43591">
                  <c:v>7.3895000000000002E-2</c:v>
                </c:pt>
                <c:pt idx="43592">
                  <c:v>7.0996900000000002E-2</c:v>
                </c:pt>
                <c:pt idx="43593">
                  <c:v>6.8229600000000001E-2</c:v>
                </c:pt>
                <c:pt idx="43594">
                  <c:v>6.5125500000000003E-2</c:v>
                </c:pt>
                <c:pt idx="43595">
                  <c:v>6.2166300000000001E-2</c:v>
                </c:pt>
                <c:pt idx="43596">
                  <c:v>5.9041200000000002E-2</c:v>
                </c:pt>
                <c:pt idx="43597">
                  <c:v>5.5939099999999999E-2</c:v>
                </c:pt>
                <c:pt idx="43598">
                  <c:v>5.2672799999999999E-2</c:v>
                </c:pt>
                <c:pt idx="43599">
                  <c:v>4.9604500000000003E-2</c:v>
                </c:pt>
                <c:pt idx="43600">
                  <c:v>4.6441200000000002E-2</c:v>
                </c:pt>
                <c:pt idx="43601">
                  <c:v>4.3193500000000003E-2</c:v>
                </c:pt>
                <c:pt idx="43602">
                  <c:v>4.0105500000000002E-2</c:v>
                </c:pt>
                <c:pt idx="43603">
                  <c:v>3.6981E-2</c:v>
                </c:pt>
                <c:pt idx="43604">
                  <c:v>3.3862900000000001E-2</c:v>
                </c:pt>
                <c:pt idx="43605">
                  <c:v>3.0518900000000002E-2</c:v>
                </c:pt>
                <c:pt idx="43606">
                  <c:v>2.73412E-2</c:v>
                </c:pt>
                <c:pt idx="43607">
                  <c:v>2.4063299999999999E-2</c:v>
                </c:pt>
                <c:pt idx="43608">
                  <c:v>2.0714099999999999E-2</c:v>
                </c:pt>
                <c:pt idx="43609">
                  <c:v>1.7187299999999999E-2</c:v>
                </c:pt>
                <c:pt idx="43610">
                  <c:v>1.38654E-2</c:v>
                </c:pt>
                <c:pt idx="43611">
                  <c:v>1.03908E-2</c:v>
                </c:pt>
                <c:pt idx="43612">
                  <c:v>6.81001E-3</c:v>
                </c:pt>
                <c:pt idx="43613">
                  <c:v>3.3117400000000001E-3</c:v>
                </c:pt>
                <c:pt idx="43614">
                  <c:v>-1.4081900000000001E-4</c:v>
                </c:pt>
                <c:pt idx="43615">
                  <c:v>-3.5524900000000002E-3</c:v>
                </c:pt>
                <c:pt idx="43616">
                  <c:v>-7.0610899999999999E-3</c:v>
                </c:pt>
                <c:pt idx="43617">
                  <c:v>-1.05459E-2</c:v>
                </c:pt>
                <c:pt idx="43618">
                  <c:v>-1.4092800000000001E-2</c:v>
                </c:pt>
                <c:pt idx="43619">
                  <c:v>-1.7702900000000001E-2</c:v>
                </c:pt>
                <c:pt idx="43620">
                  <c:v>-2.1030099999999999E-2</c:v>
                </c:pt>
                <c:pt idx="43621">
                  <c:v>-2.4641699999999999E-2</c:v>
                </c:pt>
                <c:pt idx="43622">
                  <c:v>-2.82467E-2</c:v>
                </c:pt>
                <c:pt idx="43623">
                  <c:v>-3.1643200000000003E-2</c:v>
                </c:pt>
                <c:pt idx="43624">
                  <c:v>-3.5068099999999998E-2</c:v>
                </c:pt>
                <c:pt idx="43625">
                  <c:v>-3.8654099999999997E-2</c:v>
                </c:pt>
                <c:pt idx="43626">
                  <c:v>-4.2129199999999999E-2</c:v>
                </c:pt>
                <c:pt idx="43627">
                  <c:v>-4.55582E-2</c:v>
                </c:pt>
                <c:pt idx="43628">
                  <c:v>-4.9128600000000001E-2</c:v>
                </c:pt>
                <c:pt idx="43629">
                  <c:v>-5.2613199999999999E-2</c:v>
                </c:pt>
                <c:pt idx="43630">
                  <c:v>-5.6044099999999999E-2</c:v>
                </c:pt>
                <c:pt idx="43631">
                  <c:v>-5.9356100000000002E-2</c:v>
                </c:pt>
                <c:pt idx="43632">
                  <c:v>-6.2816999999999998E-2</c:v>
                </c:pt>
                <c:pt idx="43633">
                  <c:v>-6.6248899999999999E-2</c:v>
                </c:pt>
                <c:pt idx="43634">
                  <c:v>-6.9596599999999995E-2</c:v>
                </c:pt>
                <c:pt idx="43635">
                  <c:v>-7.2881199999999993E-2</c:v>
                </c:pt>
                <c:pt idx="43636">
                  <c:v>-7.6371700000000001E-2</c:v>
                </c:pt>
                <c:pt idx="43637">
                  <c:v>-7.9642699999999997E-2</c:v>
                </c:pt>
                <c:pt idx="43638">
                  <c:v>-8.2793900000000004E-2</c:v>
                </c:pt>
                <c:pt idx="43639">
                  <c:v>-8.6277900000000005E-2</c:v>
                </c:pt>
                <c:pt idx="43640">
                  <c:v>-8.9744400000000002E-2</c:v>
                </c:pt>
                <c:pt idx="43641">
                  <c:v>-9.2842599999999997E-2</c:v>
                </c:pt>
                <c:pt idx="43642">
                  <c:v>-9.6202899999999994E-2</c:v>
                </c:pt>
                <c:pt idx="43643">
                  <c:v>-9.9479100000000001E-2</c:v>
                </c:pt>
                <c:pt idx="43644">
                  <c:v>-0.102783</c:v>
                </c:pt>
                <c:pt idx="43645">
                  <c:v>-0.10592699999999999</c:v>
                </c:pt>
                <c:pt idx="43646">
                  <c:v>-0.108817</c:v>
                </c:pt>
                <c:pt idx="43647">
                  <c:v>-0.111959</c:v>
                </c:pt>
                <c:pt idx="43648">
                  <c:v>-0.115036</c:v>
                </c:pt>
                <c:pt idx="43649">
                  <c:v>-0.117824</c:v>
                </c:pt>
                <c:pt idx="43650">
                  <c:v>-0.120769</c:v>
                </c:pt>
                <c:pt idx="43651">
                  <c:v>-0.123584</c:v>
                </c:pt>
                <c:pt idx="43652">
                  <c:v>-0.126448</c:v>
                </c:pt>
                <c:pt idx="43653">
                  <c:v>-0.12915599999999999</c:v>
                </c:pt>
                <c:pt idx="43654">
                  <c:v>-0.13178300000000001</c:v>
                </c:pt>
                <c:pt idx="43655">
                  <c:v>-0.13455700000000001</c:v>
                </c:pt>
                <c:pt idx="43656">
                  <c:v>-0.13730000000000001</c:v>
                </c:pt>
                <c:pt idx="43657">
                  <c:v>-0.140184</c:v>
                </c:pt>
                <c:pt idx="43658">
                  <c:v>-0.142682</c:v>
                </c:pt>
                <c:pt idx="43659">
                  <c:v>-0.14529</c:v>
                </c:pt>
                <c:pt idx="43660">
                  <c:v>-0.147977</c:v>
                </c:pt>
                <c:pt idx="43661">
                  <c:v>-0.15051600000000001</c:v>
                </c:pt>
                <c:pt idx="43662">
                  <c:v>-0.152924</c:v>
                </c:pt>
                <c:pt idx="43663">
                  <c:v>-0.155554</c:v>
                </c:pt>
                <c:pt idx="43664">
                  <c:v>-0.15804199999999999</c:v>
                </c:pt>
                <c:pt idx="43665">
                  <c:v>-0.160276</c:v>
                </c:pt>
                <c:pt idx="43666">
                  <c:v>-0.162495</c:v>
                </c:pt>
                <c:pt idx="43667">
                  <c:v>-0.164739</c:v>
                </c:pt>
                <c:pt idx="43668">
                  <c:v>-0.167105</c:v>
                </c:pt>
                <c:pt idx="43669">
                  <c:v>-0.16896900000000001</c:v>
                </c:pt>
                <c:pt idx="43670">
                  <c:v>-0.17116000000000001</c:v>
                </c:pt>
                <c:pt idx="43671">
                  <c:v>-0.17313300000000001</c:v>
                </c:pt>
                <c:pt idx="43672">
                  <c:v>-0.17489299999999999</c:v>
                </c:pt>
                <c:pt idx="43673">
                  <c:v>-0.17699699999999999</c:v>
                </c:pt>
                <c:pt idx="43674">
                  <c:v>-0.178753</c:v>
                </c:pt>
                <c:pt idx="43675">
                  <c:v>-0.180641</c:v>
                </c:pt>
                <c:pt idx="43676">
                  <c:v>-0.182446</c:v>
                </c:pt>
                <c:pt idx="43677">
                  <c:v>-0.18409800000000001</c:v>
                </c:pt>
                <c:pt idx="43678">
                  <c:v>-0.18586800000000001</c:v>
                </c:pt>
                <c:pt idx="43679">
                  <c:v>-0.18756999999999999</c:v>
                </c:pt>
                <c:pt idx="43680">
                  <c:v>-0.189474</c:v>
                </c:pt>
                <c:pt idx="43681">
                  <c:v>-0.191024</c:v>
                </c:pt>
                <c:pt idx="43682">
                  <c:v>-0.19272300000000001</c:v>
                </c:pt>
                <c:pt idx="43683">
                  <c:v>-0.19442300000000001</c:v>
                </c:pt>
                <c:pt idx="43684">
                  <c:v>-0.19599900000000001</c:v>
                </c:pt>
                <c:pt idx="43685">
                  <c:v>-0.19786599999999999</c:v>
                </c:pt>
                <c:pt idx="43686">
                  <c:v>-0.199349</c:v>
                </c:pt>
                <c:pt idx="43687">
                  <c:v>-0.20108799999999999</c:v>
                </c:pt>
                <c:pt idx="43688">
                  <c:v>-0.20235500000000001</c:v>
                </c:pt>
                <c:pt idx="43689">
                  <c:v>-0.203906</c:v>
                </c:pt>
                <c:pt idx="43690">
                  <c:v>-0.20533599999999999</c:v>
                </c:pt>
                <c:pt idx="43691">
                  <c:v>-0.20674200000000001</c:v>
                </c:pt>
                <c:pt idx="43692">
                  <c:v>-0.20799699999999999</c:v>
                </c:pt>
                <c:pt idx="43693">
                  <c:v>-0.20935899999999999</c:v>
                </c:pt>
                <c:pt idx="43694">
                  <c:v>-0.210702</c:v>
                </c:pt>
                <c:pt idx="43695">
                  <c:v>-0.21201999999999999</c:v>
                </c:pt>
                <c:pt idx="43696">
                  <c:v>-0.213201</c:v>
                </c:pt>
                <c:pt idx="43697">
                  <c:v>-0.21462000000000001</c:v>
                </c:pt>
                <c:pt idx="43698">
                  <c:v>-0.21588199999999999</c:v>
                </c:pt>
                <c:pt idx="43699">
                  <c:v>-0.21735199999999999</c:v>
                </c:pt>
                <c:pt idx="43700">
                  <c:v>-0.21851400000000001</c:v>
                </c:pt>
                <c:pt idx="43701">
                  <c:v>-0.21995100000000001</c:v>
                </c:pt>
                <c:pt idx="43702">
                  <c:v>-0.221225</c:v>
                </c:pt>
                <c:pt idx="43703">
                  <c:v>-0.22259000000000001</c:v>
                </c:pt>
                <c:pt idx="43704">
                  <c:v>-0.223852</c:v>
                </c:pt>
                <c:pt idx="43705">
                  <c:v>-0.22503300000000001</c:v>
                </c:pt>
                <c:pt idx="43706">
                  <c:v>-0.22622800000000001</c:v>
                </c:pt>
                <c:pt idx="43707">
                  <c:v>-0.22747899999999999</c:v>
                </c:pt>
                <c:pt idx="43708">
                  <c:v>-0.22869900000000001</c:v>
                </c:pt>
                <c:pt idx="43709">
                  <c:v>-0.22989200000000001</c:v>
                </c:pt>
                <c:pt idx="43710">
                  <c:v>-0.23111599999999999</c:v>
                </c:pt>
                <c:pt idx="43711">
                  <c:v>-0.23243800000000001</c:v>
                </c:pt>
                <c:pt idx="43712">
                  <c:v>-0.23367199999999999</c:v>
                </c:pt>
                <c:pt idx="43713">
                  <c:v>-0.235039</c:v>
                </c:pt>
                <c:pt idx="43714">
                  <c:v>-0.236285</c:v>
                </c:pt>
                <c:pt idx="43715">
                  <c:v>-0.237538</c:v>
                </c:pt>
                <c:pt idx="43716">
                  <c:v>-0.23871500000000001</c:v>
                </c:pt>
                <c:pt idx="43717">
                  <c:v>-0.239958</c:v>
                </c:pt>
                <c:pt idx="43718">
                  <c:v>-0.24112</c:v>
                </c:pt>
                <c:pt idx="43719">
                  <c:v>-0.24237900000000001</c:v>
                </c:pt>
                <c:pt idx="43720">
                  <c:v>-0.243642</c:v>
                </c:pt>
                <c:pt idx="43721">
                  <c:v>-0.244785</c:v>
                </c:pt>
                <c:pt idx="43722">
                  <c:v>-0.24584800000000001</c:v>
                </c:pt>
                <c:pt idx="43723">
                  <c:v>-0.247062</c:v>
                </c:pt>
                <c:pt idx="43724">
                  <c:v>-0.24832199999999999</c:v>
                </c:pt>
                <c:pt idx="43725">
                  <c:v>-0.249667</c:v>
                </c:pt>
                <c:pt idx="43726">
                  <c:v>-0.25085099999999999</c:v>
                </c:pt>
                <c:pt idx="43727">
                  <c:v>-0.252114</c:v>
                </c:pt>
                <c:pt idx="43728">
                  <c:v>-0.25347199999999998</c:v>
                </c:pt>
                <c:pt idx="43729">
                  <c:v>-0.25479099999999999</c:v>
                </c:pt>
                <c:pt idx="43730">
                  <c:v>-0.25638499999999997</c:v>
                </c:pt>
                <c:pt idx="43731">
                  <c:v>-0.25763000000000003</c:v>
                </c:pt>
                <c:pt idx="43732">
                  <c:v>-0.259073</c:v>
                </c:pt>
                <c:pt idx="43733">
                  <c:v>-0.26029000000000002</c:v>
                </c:pt>
                <c:pt idx="43734">
                  <c:v>-0.26175100000000001</c:v>
                </c:pt>
                <c:pt idx="43735">
                  <c:v>-0.26301000000000002</c:v>
                </c:pt>
                <c:pt idx="43736">
                  <c:v>-0.26448100000000002</c:v>
                </c:pt>
                <c:pt idx="43737">
                  <c:v>-0.26572600000000002</c:v>
                </c:pt>
                <c:pt idx="43738">
                  <c:v>-0.26699600000000001</c:v>
                </c:pt>
                <c:pt idx="43739">
                  <c:v>-0.26825399999999999</c:v>
                </c:pt>
                <c:pt idx="43740">
                  <c:v>-0.26973000000000003</c:v>
                </c:pt>
                <c:pt idx="43741">
                  <c:v>-0.27127200000000001</c:v>
                </c:pt>
                <c:pt idx="43742">
                  <c:v>-0.27268199999999998</c:v>
                </c:pt>
                <c:pt idx="43743">
                  <c:v>-0.273866</c:v>
                </c:pt>
                <c:pt idx="43744">
                  <c:v>-0.27524500000000002</c:v>
                </c:pt>
                <c:pt idx="43745">
                  <c:v>-0.27672099999999999</c:v>
                </c:pt>
                <c:pt idx="43746">
                  <c:v>-0.27814699999999998</c:v>
                </c:pt>
                <c:pt idx="43747">
                  <c:v>-0.27945599999999998</c:v>
                </c:pt>
                <c:pt idx="43748">
                  <c:v>-0.28080100000000002</c:v>
                </c:pt>
                <c:pt idx="43749">
                  <c:v>-0.28231299999999998</c:v>
                </c:pt>
                <c:pt idx="43750">
                  <c:v>-0.28365000000000001</c:v>
                </c:pt>
                <c:pt idx="43751">
                  <c:v>-0.28514899999999999</c:v>
                </c:pt>
                <c:pt idx="43752">
                  <c:v>-0.286665</c:v>
                </c:pt>
                <c:pt idx="43753">
                  <c:v>-0.28835699999999997</c:v>
                </c:pt>
                <c:pt idx="43754">
                  <c:v>-0.289715</c:v>
                </c:pt>
                <c:pt idx="43755">
                  <c:v>-0.29108099999999998</c:v>
                </c:pt>
                <c:pt idx="43756">
                  <c:v>-0.292742</c:v>
                </c:pt>
                <c:pt idx="43757">
                  <c:v>-0.29427700000000001</c:v>
                </c:pt>
                <c:pt idx="43758">
                  <c:v>-0.29581200000000002</c:v>
                </c:pt>
                <c:pt idx="43759">
                  <c:v>-0.29732799999999998</c:v>
                </c:pt>
                <c:pt idx="43760">
                  <c:v>-0.29868400000000001</c:v>
                </c:pt>
                <c:pt idx="43761">
                  <c:v>-0.30011399999999999</c:v>
                </c:pt>
                <c:pt idx="43762">
                  <c:v>-0.30159000000000002</c:v>
                </c:pt>
                <c:pt idx="43763">
                  <c:v>-0.30326500000000001</c:v>
                </c:pt>
                <c:pt idx="43764">
                  <c:v>-0.30464599999999997</c:v>
                </c:pt>
                <c:pt idx="43765">
                  <c:v>-0.30626199999999998</c:v>
                </c:pt>
                <c:pt idx="43766">
                  <c:v>-0.30744899999999997</c:v>
                </c:pt>
                <c:pt idx="43767">
                  <c:v>-0.30899700000000002</c:v>
                </c:pt>
                <c:pt idx="43768">
                  <c:v>-0.31035499999999999</c:v>
                </c:pt>
                <c:pt idx="43769">
                  <c:v>-0.311838</c:v>
                </c:pt>
                <c:pt idx="43770">
                  <c:v>-0.31318099999999999</c:v>
                </c:pt>
                <c:pt idx="43771">
                  <c:v>-0.31459599999999999</c:v>
                </c:pt>
                <c:pt idx="43772">
                  <c:v>-0.31590699999999999</c:v>
                </c:pt>
                <c:pt idx="43773">
                  <c:v>-0.31737500000000002</c:v>
                </c:pt>
                <c:pt idx="43774">
                  <c:v>-0.31878800000000002</c:v>
                </c:pt>
                <c:pt idx="43775">
                  <c:v>-0.32008999999999999</c:v>
                </c:pt>
                <c:pt idx="43776">
                  <c:v>-0.321548</c:v>
                </c:pt>
                <c:pt idx="43777">
                  <c:v>-0.32298399999999999</c:v>
                </c:pt>
                <c:pt idx="43778">
                  <c:v>-0.32414199999999999</c:v>
                </c:pt>
                <c:pt idx="43779">
                  <c:v>-0.32551099999999999</c:v>
                </c:pt>
                <c:pt idx="43780">
                  <c:v>-0.326658</c:v>
                </c:pt>
                <c:pt idx="43781">
                  <c:v>-0.32818000000000003</c:v>
                </c:pt>
                <c:pt idx="43782">
                  <c:v>-0.32936399999999999</c:v>
                </c:pt>
                <c:pt idx="43783">
                  <c:v>-0.33030999999999999</c:v>
                </c:pt>
                <c:pt idx="43784">
                  <c:v>-0.33149000000000001</c:v>
                </c:pt>
                <c:pt idx="43785">
                  <c:v>-0.33259899999999998</c:v>
                </c:pt>
                <c:pt idx="43786">
                  <c:v>-0.33360200000000001</c:v>
                </c:pt>
                <c:pt idx="43787">
                  <c:v>-0.33475899999999997</c:v>
                </c:pt>
                <c:pt idx="43788">
                  <c:v>-0.335727</c:v>
                </c:pt>
                <c:pt idx="43789">
                  <c:v>-0.33648499999999998</c:v>
                </c:pt>
                <c:pt idx="43790">
                  <c:v>-0.33748899999999998</c:v>
                </c:pt>
                <c:pt idx="43791">
                  <c:v>-0.33848400000000001</c:v>
                </c:pt>
                <c:pt idx="43792">
                  <c:v>-0.33926499999999998</c:v>
                </c:pt>
                <c:pt idx="43793">
                  <c:v>-0.34033999999999998</c:v>
                </c:pt>
                <c:pt idx="43794">
                  <c:v>-0.34096700000000002</c:v>
                </c:pt>
                <c:pt idx="43795">
                  <c:v>-0.34170499999999998</c:v>
                </c:pt>
                <c:pt idx="43796">
                  <c:v>-0.34237699999999999</c:v>
                </c:pt>
                <c:pt idx="43797">
                  <c:v>-0.34301799999999999</c:v>
                </c:pt>
                <c:pt idx="43798">
                  <c:v>-0.34382499999999999</c:v>
                </c:pt>
                <c:pt idx="43799">
                  <c:v>-0.34427999999999997</c:v>
                </c:pt>
                <c:pt idx="43800">
                  <c:v>-0.34474700000000003</c:v>
                </c:pt>
                <c:pt idx="43801">
                  <c:v>-0.34523500000000001</c:v>
                </c:pt>
                <c:pt idx="43802">
                  <c:v>-0.34568300000000002</c:v>
                </c:pt>
                <c:pt idx="43803">
                  <c:v>-0.34606100000000001</c:v>
                </c:pt>
                <c:pt idx="43804">
                  <c:v>-0.34629599999999999</c:v>
                </c:pt>
                <c:pt idx="43805">
                  <c:v>-0.34656100000000001</c:v>
                </c:pt>
                <c:pt idx="43806">
                  <c:v>-0.34669499999999998</c:v>
                </c:pt>
                <c:pt idx="43807">
                  <c:v>-0.34687800000000002</c:v>
                </c:pt>
                <c:pt idx="43808">
                  <c:v>-0.34671800000000003</c:v>
                </c:pt>
                <c:pt idx="43809">
                  <c:v>-0.34695300000000001</c:v>
                </c:pt>
                <c:pt idx="43810">
                  <c:v>-0.34674100000000002</c:v>
                </c:pt>
                <c:pt idx="43811">
                  <c:v>-0.34665899999999999</c:v>
                </c:pt>
                <c:pt idx="43812">
                  <c:v>-0.34636400000000001</c:v>
                </c:pt>
                <c:pt idx="43813">
                  <c:v>-0.34624100000000002</c:v>
                </c:pt>
                <c:pt idx="43814">
                  <c:v>-0.34599099999999999</c:v>
                </c:pt>
                <c:pt idx="43815">
                  <c:v>-0.34555399999999997</c:v>
                </c:pt>
                <c:pt idx="43816">
                  <c:v>-0.34526499999999999</c:v>
                </c:pt>
                <c:pt idx="43817">
                  <c:v>-0.34484599999999999</c:v>
                </c:pt>
                <c:pt idx="43818">
                  <c:v>-0.34451799999999999</c:v>
                </c:pt>
                <c:pt idx="43819">
                  <c:v>-0.34395300000000001</c:v>
                </c:pt>
                <c:pt idx="43820">
                  <c:v>-0.34335900000000003</c:v>
                </c:pt>
                <c:pt idx="43821">
                  <c:v>-0.34294400000000003</c:v>
                </c:pt>
                <c:pt idx="43822">
                  <c:v>-0.341999</c:v>
                </c:pt>
                <c:pt idx="43823">
                  <c:v>-0.34141199999999999</c:v>
                </c:pt>
                <c:pt idx="43824">
                  <c:v>-0.340364</c:v>
                </c:pt>
                <c:pt idx="43825">
                  <c:v>-0.33954800000000002</c:v>
                </c:pt>
                <c:pt idx="43826">
                  <c:v>-0.33845999999999998</c:v>
                </c:pt>
                <c:pt idx="43827">
                  <c:v>-0.33732400000000001</c:v>
                </c:pt>
                <c:pt idx="43828">
                  <c:v>-0.33618999999999999</c:v>
                </c:pt>
                <c:pt idx="43829">
                  <c:v>-0.33496799999999999</c:v>
                </c:pt>
                <c:pt idx="43830">
                  <c:v>-0.33393699999999998</c:v>
                </c:pt>
                <c:pt idx="43831">
                  <c:v>-0.33265299999999998</c:v>
                </c:pt>
                <c:pt idx="43832">
                  <c:v>-0.33122099999999999</c:v>
                </c:pt>
                <c:pt idx="43833">
                  <c:v>-0.32989600000000002</c:v>
                </c:pt>
                <c:pt idx="43834">
                  <c:v>-0.32843</c:v>
                </c:pt>
                <c:pt idx="43835">
                  <c:v>-0.32703100000000002</c:v>
                </c:pt>
                <c:pt idx="43836">
                  <c:v>-0.32553399999999999</c:v>
                </c:pt>
                <c:pt idx="43837">
                  <c:v>-0.324129</c:v>
                </c:pt>
                <c:pt idx="43838">
                  <c:v>-0.322154</c:v>
                </c:pt>
                <c:pt idx="43839">
                  <c:v>-0.32054500000000002</c:v>
                </c:pt>
                <c:pt idx="43840">
                  <c:v>-0.318994</c:v>
                </c:pt>
                <c:pt idx="43841">
                  <c:v>-0.31707200000000002</c:v>
                </c:pt>
                <c:pt idx="43842">
                  <c:v>-0.31550299999999998</c:v>
                </c:pt>
                <c:pt idx="43843">
                  <c:v>-0.31337799999999999</c:v>
                </c:pt>
                <c:pt idx="43844">
                  <c:v>-0.31164999999999998</c:v>
                </c:pt>
                <c:pt idx="43845">
                  <c:v>-0.309531</c:v>
                </c:pt>
                <c:pt idx="43846">
                  <c:v>-0.30761699999999997</c:v>
                </c:pt>
                <c:pt idx="43847">
                  <c:v>-0.30572100000000002</c:v>
                </c:pt>
                <c:pt idx="43848">
                  <c:v>-0.30325200000000002</c:v>
                </c:pt>
                <c:pt idx="43849">
                  <c:v>-0.30122300000000002</c:v>
                </c:pt>
                <c:pt idx="43850">
                  <c:v>-0.29872700000000002</c:v>
                </c:pt>
                <c:pt idx="43851">
                  <c:v>-0.29669800000000002</c:v>
                </c:pt>
                <c:pt idx="43852">
                  <c:v>-0.29431000000000002</c:v>
                </c:pt>
                <c:pt idx="43853">
                  <c:v>-0.291856</c:v>
                </c:pt>
                <c:pt idx="43854">
                  <c:v>-0.28948200000000002</c:v>
                </c:pt>
                <c:pt idx="43855">
                  <c:v>-0.28689700000000001</c:v>
                </c:pt>
                <c:pt idx="43856">
                  <c:v>-0.28453899999999999</c:v>
                </c:pt>
                <c:pt idx="43857">
                  <c:v>-0.28184399999999998</c:v>
                </c:pt>
                <c:pt idx="43858">
                  <c:v>-0.27942</c:v>
                </c:pt>
                <c:pt idx="43859">
                  <c:v>-0.27683200000000002</c:v>
                </c:pt>
                <c:pt idx="43860">
                  <c:v>-0.27408900000000003</c:v>
                </c:pt>
                <c:pt idx="43861">
                  <c:v>-0.27144499999999999</c:v>
                </c:pt>
                <c:pt idx="43862">
                  <c:v>-0.26882200000000001</c:v>
                </c:pt>
                <c:pt idx="43863">
                  <c:v>-0.26599499999999998</c:v>
                </c:pt>
                <c:pt idx="43864">
                  <c:v>-0.263266</c:v>
                </c:pt>
                <c:pt idx="43865">
                  <c:v>-0.26051299999999999</c:v>
                </c:pt>
                <c:pt idx="43866">
                  <c:v>-0.25768999999999997</c:v>
                </c:pt>
                <c:pt idx="43867">
                  <c:v>-0.25456299999999998</c:v>
                </c:pt>
                <c:pt idx="43868">
                  <c:v>-0.251803</c:v>
                </c:pt>
                <c:pt idx="43869">
                  <c:v>-0.248691</c:v>
                </c:pt>
                <c:pt idx="43870">
                  <c:v>-0.24571299999999999</c:v>
                </c:pt>
                <c:pt idx="43871">
                  <c:v>-0.24250099999999999</c:v>
                </c:pt>
                <c:pt idx="43872">
                  <c:v>-0.239368</c:v>
                </c:pt>
                <c:pt idx="43873">
                  <c:v>-0.236399</c:v>
                </c:pt>
                <c:pt idx="43874">
                  <c:v>-0.23322899999999999</c:v>
                </c:pt>
                <c:pt idx="43875">
                  <c:v>-0.23008700000000001</c:v>
                </c:pt>
                <c:pt idx="43876">
                  <c:v>-0.226883</c:v>
                </c:pt>
                <c:pt idx="43877">
                  <c:v>-0.22362699999999999</c:v>
                </c:pt>
                <c:pt idx="43878">
                  <c:v>-0.22042800000000001</c:v>
                </c:pt>
                <c:pt idx="43879">
                  <c:v>-0.217363</c:v>
                </c:pt>
                <c:pt idx="43880">
                  <c:v>-0.214004</c:v>
                </c:pt>
                <c:pt idx="43881">
                  <c:v>-0.21096300000000001</c:v>
                </c:pt>
                <c:pt idx="43882">
                  <c:v>-0.207729</c:v>
                </c:pt>
                <c:pt idx="43883">
                  <c:v>-0.204211</c:v>
                </c:pt>
                <c:pt idx="43884">
                  <c:v>-0.201102</c:v>
                </c:pt>
                <c:pt idx="43885">
                  <c:v>-0.197907</c:v>
                </c:pt>
                <c:pt idx="43886">
                  <c:v>-0.194665</c:v>
                </c:pt>
                <c:pt idx="43887">
                  <c:v>-0.19128800000000001</c:v>
                </c:pt>
                <c:pt idx="43888">
                  <c:v>-0.18792800000000001</c:v>
                </c:pt>
                <c:pt idx="43889">
                  <c:v>-0.18449399999999999</c:v>
                </c:pt>
                <c:pt idx="43890">
                  <c:v>-0.181113</c:v>
                </c:pt>
                <c:pt idx="43891">
                  <c:v>-0.17771100000000001</c:v>
                </c:pt>
                <c:pt idx="43892">
                  <c:v>-0.17421500000000001</c:v>
                </c:pt>
                <c:pt idx="43893">
                  <c:v>-0.17075399999999999</c:v>
                </c:pt>
                <c:pt idx="43894">
                  <c:v>-0.16725699999999999</c:v>
                </c:pt>
                <c:pt idx="43895">
                  <c:v>-0.16387599999999999</c:v>
                </c:pt>
                <c:pt idx="43896">
                  <c:v>-0.16032199999999999</c:v>
                </c:pt>
                <c:pt idx="43897">
                  <c:v>-0.157165</c:v>
                </c:pt>
                <c:pt idx="43898">
                  <c:v>-0.15375900000000001</c:v>
                </c:pt>
                <c:pt idx="43899">
                  <c:v>-0.15038399999999999</c:v>
                </c:pt>
                <c:pt idx="43900">
                  <c:v>-0.14687500000000001</c:v>
                </c:pt>
                <c:pt idx="43901">
                  <c:v>-0.14360600000000001</c:v>
                </c:pt>
                <c:pt idx="43902">
                  <c:v>-0.14024200000000001</c:v>
                </c:pt>
                <c:pt idx="43903">
                  <c:v>-0.13678799999999999</c:v>
                </c:pt>
                <c:pt idx="43904">
                  <c:v>-0.133545</c:v>
                </c:pt>
                <c:pt idx="43905">
                  <c:v>-0.130193</c:v>
                </c:pt>
                <c:pt idx="43906">
                  <c:v>-0.126748</c:v>
                </c:pt>
                <c:pt idx="43907">
                  <c:v>-0.123505</c:v>
                </c:pt>
                <c:pt idx="43908">
                  <c:v>-0.120214</c:v>
                </c:pt>
                <c:pt idx="43909">
                  <c:v>-0.117039</c:v>
                </c:pt>
                <c:pt idx="43910">
                  <c:v>-0.11357100000000001</c:v>
                </c:pt>
                <c:pt idx="43911">
                  <c:v>-0.11039</c:v>
                </c:pt>
                <c:pt idx="43912">
                  <c:v>-0.10706400000000001</c:v>
                </c:pt>
                <c:pt idx="43913">
                  <c:v>-0.10391499999999999</c:v>
                </c:pt>
                <c:pt idx="43914">
                  <c:v>-0.10070900000000001</c:v>
                </c:pt>
                <c:pt idx="43915">
                  <c:v>-9.7577999999999998E-2</c:v>
                </c:pt>
                <c:pt idx="43916">
                  <c:v>-9.4163999999999998E-2</c:v>
                </c:pt>
                <c:pt idx="43917">
                  <c:v>-9.1011599999999998E-2</c:v>
                </c:pt>
                <c:pt idx="43918">
                  <c:v>-8.7955500000000006E-2</c:v>
                </c:pt>
                <c:pt idx="43919">
                  <c:v>-8.4857199999999994E-2</c:v>
                </c:pt>
                <c:pt idx="43920">
                  <c:v>-8.17991E-2</c:v>
                </c:pt>
                <c:pt idx="43921">
                  <c:v>-7.8567399999999996E-2</c:v>
                </c:pt>
                <c:pt idx="43922">
                  <c:v>-7.5554499999999997E-2</c:v>
                </c:pt>
                <c:pt idx="43923">
                  <c:v>-7.2420100000000001E-2</c:v>
                </c:pt>
                <c:pt idx="43924">
                  <c:v>-6.9639300000000001E-2</c:v>
                </c:pt>
                <c:pt idx="43925">
                  <c:v>-6.6625000000000004E-2</c:v>
                </c:pt>
                <c:pt idx="43926">
                  <c:v>-6.3713099999999995E-2</c:v>
                </c:pt>
                <c:pt idx="43927">
                  <c:v>-6.0543399999999997E-2</c:v>
                </c:pt>
                <c:pt idx="43928">
                  <c:v>-5.7811099999999997E-2</c:v>
                </c:pt>
                <c:pt idx="43929">
                  <c:v>-5.4977699999999997E-2</c:v>
                </c:pt>
                <c:pt idx="43930">
                  <c:v>-5.2078399999999997E-2</c:v>
                </c:pt>
                <c:pt idx="43931">
                  <c:v>-4.9140799999999998E-2</c:v>
                </c:pt>
                <c:pt idx="43932">
                  <c:v>-4.6309900000000001E-2</c:v>
                </c:pt>
                <c:pt idx="43933">
                  <c:v>-4.35141E-2</c:v>
                </c:pt>
                <c:pt idx="43934">
                  <c:v>-4.0714500000000001E-2</c:v>
                </c:pt>
                <c:pt idx="43935">
                  <c:v>-3.79257E-2</c:v>
                </c:pt>
                <c:pt idx="43936">
                  <c:v>-3.5329600000000003E-2</c:v>
                </c:pt>
                <c:pt idx="43937">
                  <c:v>-3.2454999999999998E-2</c:v>
                </c:pt>
                <c:pt idx="43938">
                  <c:v>-2.9658199999999999E-2</c:v>
                </c:pt>
                <c:pt idx="43939">
                  <c:v>-2.70175E-2</c:v>
                </c:pt>
                <c:pt idx="43940">
                  <c:v>-2.4306299999999999E-2</c:v>
                </c:pt>
                <c:pt idx="43941">
                  <c:v>-2.1902600000000001E-2</c:v>
                </c:pt>
                <c:pt idx="43942">
                  <c:v>-1.9162200000000001E-2</c:v>
                </c:pt>
                <c:pt idx="43943">
                  <c:v>-1.6456700000000001E-2</c:v>
                </c:pt>
                <c:pt idx="43944">
                  <c:v>-1.4109500000000001E-2</c:v>
                </c:pt>
                <c:pt idx="43945">
                  <c:v>-1.1395300000000001E-2</c:v>
                </c:pt>
                <c:pt idx="43946">
                  <c:v>-9.1603099999999996E-3</c:v>
                </c:pt>
                <c:pt idx="43947">
                  <c:v>-6.6292199999999999E-3</c:v>
                </c:pt>
                <c:pt idx="43948">
                  <c:v>-4.28086E-3</c:v>
                </c:pt>
                <c:pt idx="43949">
                  <c:v>-1.80353E-3</c:v>
                </c:pt>
                <c:pt idx="43950">
                  <c:v>6.7836700000000003E-4</c:v>
                </c:pt>
                <c:pt idx="43951">
                  <c:v>3.0987499999999999E-3</c:v>
                </c:pt>
                <c:pt idx="43952">
                  <c:v>5.3347999999999998E-3</c:v>
                </c:pt>
                <c:pt idx="43953">
                  <c:v>7.8190399999999993E-3</c:v>
                </c:pt>
                <c:pt idx="43954">
                  <c:v>1.0271300000000001E-2</c:v>
                </c:pt>
                <c:pt idx="43955">
                  <c:v>1.25962E-2</c:v>
                </c:pt>
                <c:pt idx="43956">
                  <c:v>1.5103E-2</c:v>
                </c:pt>
                <c:pt idx="43957">
                  <c:v>1.7388399999999998E-2</c:v>
                </c:pt>
                <c:pt idx="43958">
                  <c:v>1.9676900000000001E-2</c:v>
                </c:pt>
                <c:pt idx="43959">
                  <c:v>2.2173700000000001E-2</c:v>
                </c:pt>
                <c:pt idx="43960">
                  <c:v>2.4462299999999999E-2</c:v>
                </c:pt>
                <c:pt idx="43961">
                  <c:v>2.6809599999999999E-2</c:v>
                </c:pt>
                <c:pt idx="43962">
                  <c:v>2.9173000000000001E-2</c:v>
                </c:pt>
                <c:pt idx="43963">
                  <c:v>3.1466300000000003E-2</c:v>
                </c:pt>
                <c:pt idx="43964">
                  <c:v>3.3640900000000001E-2</c:v>
                </c:pt>
                <c:pt idx="43965">
                  <c:v>3.5839200000000002E-2</c:v>
                </c:pt>
                <c:pt idx="43966">
                  <c:v>3.8135000000000002E-2</c:v>
                </c:pt>
                <c:pt idx="43967">
                  <c:v>4.0340300000000003E-2</c:v>
                </c:pt>
                <c:pt idx="43968">
                  <c:v>4.2553899999999999E-2</c:v>
                </c:pt>
                <c:pt idx="43969">
                  <c:v>4.46089E-2</c:v>
                </c:pt>
                <c:pt idx="43970">
                  <c:v>4.6862000000000001E-2</c:v>
                </c:pt>
                <c:pt idx="43971">
                  <c:v>4.9054399999999998E-2</c:v>
                </c:pt>
                <c:pt idx="43972">
                  <c:v>5.1157500000000002E-2</c:v>
                </c:pt>
                <c:pt idx="43973">
                  <c:v>5.3474500000000001E-2</c:v>
                </c:pt>
                <c:pt idx="43974">
                  <c:v>5.5437100000000003E-2</c:v>
                </c:pt>
                <c:pt idx="43975">
                  <c:v>5.7672500000000002E-2</c:v>
                </c:pt>
                <c:pt idx="43976">
                  <c:v>5.9850899999999999E-2</c:v>
                </c:pt>
                <c:pt idx="43977">
                  <c:v>6.1993600000000003E-2</c:v>
                </c:pt>
                <c:pt idx="43978">
                  <c:v>6.4044699999999996E-2</c:v>
                </c:pt>
                <c:pt idx="43979">
                  <c:v>6.6329200000000005E-2</c:v>
                </c:pt>
                <c:pt idx="43980">
                  <c:v>6.8267400000000006E-2</c:v>
                </c:pt>
                <c:pt idx="43981">
                  <c:v>7.0579500000000003E-2</c:v>
                </c:pt>
                <c:pt idx="43982">
                  <c:v>7.2660500000000003E-2</c:v>
                </c:pt>
                <c:pt idx="43983">
                  <c:v>7.4917200000000003E-2</c:v>
                </c:pt>
                <c:pt idx="43984">
                  <c:v>7.6925599999999997E-2</c:v>
                </c:pt>
                <c:pt idx="43985">
                  <c:v>7.9058000000000003E-2</c:v>
                </c:pt>
                <c:pt idx="43986">
                  <c:v>8.1115800000000002E-2</c:v>
                </c:pt>
                <c:pt idx="43987">
                  <c:v>8.3156900000000006E-2</c:v>
                </c:pt>
                <c:pt idx="43988">
                  <c:v>8.5189699999999993E-2</c:v>
                </c:pt>
                <c:pt idx="43989">
                  <c:v>8.7272000000000002E-2</c:v>
                </c:pt>
                <c:pt idx="43990">
                  <c:v>8.9271799999999998E-2</c:v>
                </c:pt>
                <c:pt idx="43991">
                  <c:v>9.1388300000000006E-2</c:v>
                </c:pt>
                <c:pt idx="43992">
                  <c:v>9.3295500000000003E-2</c:v>
                </c:pt>
                <c:pt idx="43993">
                  <c:v>9.5489099999999993E-2</c:v>
                </c:pt>
                <c:pt idx="43994">
                  <c:v>9.7450300000000004E-2</c:v>
                </c:pt>
                <c:pt idx="43995">
                  <c:v>9.9378800000000003E-2</c:v>
                </c:pt>
                <c:pt idx="43996">
                  <c:v>0.101594</c:v>
                </c:pt>
                <c:pt idx="43997">
                  <c:v>0.10355499999999999</c:v>
                </c:pt>
                <c:pt idx="43998">
                  <c:v>0.105598</c:v>
                </c:pt>
                <c:pt idx="43999">
                  <c:v>0.107561</c:v>
                </c:pt>
                <c:pt idx="44000">
                  <c:v>0.109528</c:v>
                </c:pt>
                <c:pt idx="44001">
                  <c:v>0.111474</c:v>
                </c:pt>
                <c:pt idx="44002">
                  <c:v>0.11339</c:v>
                </c:pt>
                <c:pt idx="44003">
                  <c:v>0.11561100000000001</c:v>
                </c:pt>
                <c:pt idx="44004">
                  <c:v>0.117379</c:v>
                </c:pt>
                <c:pt idx="44005">
                  <c:v>0.11941400000000001</c:v>
                </c:pt>
                <c:pt idx="44006">
                  <c:v>0.12123299999999999</c:v>
                </c:pt>
                <c:pt idx="44007">
                  <c:v>0.12327</c:v>
                </c:pt>
                <c:pt idx="44008">
                  <c:v>0.125249</c:v>
                </c:pt>
                <c:pt idx="44009">
                  <c:v>0.12695000000000001</c:v>
                </c:pt>
                <c:pt idx="44010">
                  <c:v>0.12920999999999999</c:v>
                </c:pt>
                <c:pt idx="44011">
                  <c:v>0.13104199999999999</c:v>
                </c:pt>
                <c:pt idx="44012">
                  <c:v>0.13291500000000001</c:v>
                </c:pt>
                <c:pt idx="44013">
                  <c:v>0.134797</c:v>
                </c:pt>
                <c:pt idx="44014">
                  <c:v>0.13674500000000001</c:v>
                </c:pt>
                <c:pt idx="44015">
                  <c:v>0.138714</c:v>
                </c:pt>
                <c:pt idx="44016">
                  <c:v>0.14070099999999999</c:v>
                </c:pt>
                <c:pt idx="44017">
                  <c:v>0.14236799999999999</c:v>
                </c:pt>
                <c:pt idx="44018">
                  <c:v>0.14439399999999999</c:v>
                </c:pt>
                <c:pt idx="44019">
                  <c:v>0.146255</c:v>
                </c:pt>
                <c:pt idx="44020">
                  <c:v>0.14798800000000001</c:v>
                </c:pt>
                <c:pt idx="44021">
                  <c:v>0.149862</c:v>
                </c:pt>
                <c:pt idx="44022">
                  <c:v>0.151722</c:v>
                </c:pt>
                <c:pt idx="44023">
                  <c:v>0.15354999999999999</c:v>
                </c:pt>
                <c:pt idx="44024">
                  <c:v>0.15520100000000001</c:v>
                </c:pt>
                <c:pt idx="44025">
                  <c:v>0.15692</c:v>
                </c:pt>
                <c:pt idx="44026">
                  <c:v>0.15912299999999999</c:v>
                </c:pt>
                <c:pt idx="44027">
                  <c:v>0.16086</c:v>
                </c:pt>
                <c:pt idx="44028">
                  <c:v>0.162497</c:v>
                </c:pt>
                <c:pt idx="44029">
                  <c:v>0.16442999999999999</c:v>
                </c:pt>
                <c:pt idx="44030">
                  <c:v>0.16640199999999999</c:v>
                </c:pt>
                <c:pt idx="44031">
                  <c:v>0.16832800000000001</c:v>
                </c:pt>
                <c:pt idx="44032">
                  <c:v>0.17016300000000001</c:v>
                </c:pt>
                <c:pt idx="44033">
                  <c:v>0.172045</c:v>
                </c:pt>
                <c:pt idx="44034">
                  <c:v>0.173682</c:v>
                </c:pt>
                <c:pt idx="44035">
                  <c:v>0.17574200000000001</c:v>
                </c:pt>
                <c:pt idx="44036">
                  <c:v>0.17733599999999999</c:v>
                </c:pt>
                <c:pt idx="44037">
                  <c:v>0.17926300000000001</c:v>
                </c:pt>
                <c:pt idx="44038">
                  <c:v>0.18093200000000001</c:v>
                </c:pt>
                <c:pt idx="44039">
                  <c:v>0.18270400000000001</c:v>
                </c:pt>
                <c:pt idx="44040">
                  <c:v>0.18451200000000001</c:v>
                </c:pt>
                <c:pt idx="44041">
                  <c:v>0.1862</c:v>
                </c:pt>
                <c:pt idx="44042">
                  <c:v>0.18795100000000001</c:v>
                </c:pt>
                <c:pt idx="44043">
                  <c:v>0.189947</c:v>
                </c:pt>
                <c:pt idx="44044">
                  <c:v>0.19145499999999999</c:v>
                </c:pt>
                <c:pt idx="44045">
                  <c:v>0.19311600000000001</c:v>
                </c:pt>
                <c:pt idx="44046">
                  <c:v>0.19511700000000001</c:v>
                </c:pt>
                <c:pt idx="44047">
                  <c:v>0.196856</c:v>
                </c:pt>
                <c:pt idx="44048">
                  <c:v>0.19864999999999999</c:v>
                </c:pt>
                <c:pt idx="44049">
                  <c:v>0.20051099999999999</c:v>
                </c:pt>
                <c:pt idx="44050">
                  <c:v>0.20227100000000001</c:v>
                </c:pt>
                <c:pt idx="44051">
                  <c:v>0.20402899999999999</c:v>
                </c:pt>
                <c:pt idx="44052">
                  <c:v>0.20577799999999999</c:v>
                </c:pt>
                <c:pt idx="44053">
                  <c:v>0.207592</c:v>
                </c:pt>
                <c:pt idx="44054">
                  <c:v>0.20936099999999999</c:v>
                </c:pt>
                <c:pt idx="44055">
                  <c:v>0.21093100000000001</c:v>
                </c:pt>
                <c:pt idx="44056">
                  <c:v>0.212811</c:v>
                </c:pt>
                <c:pt idx="44057">
                  <c:v>0.21438699999999999</c:v>
                </c:pt>
                <c:pt idx="44058">
                  <c:v>0.216</c:v>
                </c:pt>
                <c:pt idx="44059">
                  <c:v>0.21777299999999999</c:v>
                </c:pt>
                <c:pt idx="44060">
                  <c:v>0.21942</c:v>
                </c:pt>
                <c:pt idx="44061">
                  <c:v>0.22096099999999999</c:v>
                </c:pt>
                <c:pt idx="44062">
                  <c:v>0.22248299999999999</c:v>
                </c:pt>
                <c:pt idx="44063">
                  <c:v>0.22425300000000001</c:v>
                </c:pt>
                <c:pt idx="44064">
                  <c:v>0.22586899999999999</c:v>
                </c:pt>
                <c:pt idx="44065">
                  <c:v>0.22753799999999999</c:v>
                </c:pt>
                <c:pt idx="44066">
                  <c:v>0.22906099999999999</c:v>
                </c:pt>
                <c:pt idx="44067">
                  <c:v>0.230603</c:v>
                </c:pt>
                <c:pt idx="44068">
                  <c:v>0.23233300000000001</c:v>
                </c:pt>
                <c:pt idx="44069">
                  <c:v>0.23388100000000001</c:v>
                </c:pt>
                <c:pt idx="44070">
                  <c:v>0.23569599999999999</c:v>
                </c:pt>
                <c:pt idx="44071">
                  <c:v>0.237182</c:v>
                </c:pt>
                <c:pt idx="44072">
                  <c:v>0.238785</c:v>
                </c:pt>
                <c:pt idx="44073">
                  <c:v>0.24039099999999999</c:v>
                </c:pt>
                <c:pt idx="44074">
                  <c:v>0.24208199999999999</c:v>
                </c:pt>
                <c:pt idx="44075">
                  <c:v>0.24356800000000001</c:v>
                </c:pt>
                <c:pt idx="44076">
                  <c:v>0.24507599999999999</c:v>
                </c:pt>
                <c:pt idx="44077">
                  <c:v>0.24650900000000001</c:v>
                </c:pt>
                <c:pt idx="44078">
                  <c:v>0.24806800000000001</c:v>
                </c:pt>
                <c:pt idx="44079">
                  <c:v>0.24937500000000001</c:v>
                </c:pt>
                <c:pt idx="44080">
                  <c:v>0.25092199999999998</c:v>
                </c:pt>
                <c:pt idx="44081">
                  <c:v>0.25224999999999997</c:v>
                </c:pt>
                <c:pt idx="44082">
                  <c:v>0.25353700000000001</c:v>
                </c:pt>
                <c:pt idx="44083">
                  <c:v>0.25502999999999998</c:v>
                </c:pt>
                <c:pt idx="44084">
                  <c:v>0.25654399999999999</c:v>
                </c:pt>
                <c:pt idx="44085">
                  <c:v>0.25762800000000002</c:v>
                </c:pt>
                <c:pt idx="44086">
                  <c:v>0.259158</c:v>
                </c:pt>
                <c:pt idx="44087">
                  <c:v>0.26053700000000002</c:v>
                </c:pt>
                <c:pt idx="44088">
                  <c:v>0.26160899999999998</c:v>
                </c:pt>
                <c:pt idx="44089">
                  <c:v>0.26313999999999999</c:v>
                </c:pt>
                <c:pt idx="44090">
                  <c:v>0.26438299999999998</c:v>
                </c:pt>
                <c:pt idx="44091">
                  <c:v>0.26556200000000002</c:v>
                </c:pt>
                <c:pt idx="44092">
                  <c:v>0.26655899999999999</c:v>
                </c:pt>
                <c:pt idx="44093">
                  <c:v>0.267899</c:v>
                </c:pt>
                <c:pt idx="44094">
                  <c:v>0.26905899999999999</c:v>
                </c:pt>
                <c:pt idx="44095">
                  <c:v>0.269978</c:v>
                </c:pt>
                <c:pt idx="44096">
                  <c:v>0.27086700000000002</c:v>
                </c:pt>
                <c:pt idx="44097">
                  <c:v>0.27207300000000001</c:v>
                </c:pt>
                <c:pt idx="44098">
                  <c:v>0.273086</c:v>
                </c:pt>
                <c:pt idx="44099">
                  <c:v>0.27412399999999998</c:v>
                </c:pt>
                <c:pt idx="44100">
                  <c:v>0.274947</c:v>
                </c:pt>
                <c:pt idx="44101">
                  <c:v>0.27585799999999999</c:v>
                </c:pt>
                <c:pt idx="44102">
                  <c:v>0.27688000000000001</c:v>
                </c:pt>
                <c:pt idx="44103">
                  <c:v>0.277777</c:v>
                </c:pt>
                <c:pt idx="44104">
                  <c:v>0.27877999999999997</c:v>
                </c:pt>
                <c:pt idx="44105">
                  <c:v>0.27969500000000003</c:v>
                </c:pt>
                <c:pt idx="44106">
                  <c:v>0.28051500000000001</c:v>
                </c:pt>
                <c:pt idx="44107">
                  <c:v>0.28131200000000001</c:v>
                </c:pt>
                <c:pt idx="44108">
                  <c:v>0.28203400000000001</c:v>
                </c:pt>
                <c:pt idx="44109">
                  <c:v>0.28294200000000003</c:v>
                </c:pt>
                <c:pt idx="44110">
                  <c:v>0.283611</c:v>
                </c:pt>
                <c:pt idx="44111">
                  <c:v>0.28438000000000002</c:v>
                </c:pt>
                <c:pt idx="44112">
                  <c:v>0.284941</c:v>
                </c:pt>
                <c:pt idx="44113">
                  <c:v>0.28552899999999998</c:v>
                </c:pt>
                <c:pt idx="44114">
                  <c:v>0.28618199999999999</c:v>
                </c:pt>
                <c:pt idx="44115">
                  <c:v>0.2868</c:v>
                </c:pt>
                <c:pt idx="44116">
                  <c:v>0.28731000000000001</c:v>
                </c:pt>
                <c:pt idx="44117">
                  <c:v>0.28792600000000002</c:v>
                </c:pt>
                <c:pt idx="44118">
                  <c:v>0.28820899999999999</c:v>
                </c:pt>
                <c:pt idx="44119">
                  <c:v>0.28878999999999999</c:v>
                </c:pt>
                <c:pt idx="44120">
                  <c:v>0.28924699999999998</c:v>
                </c:pt>
                <c:pt idx="44121">
                  <c:v>0.28960599999999997</c:v>
                </c:pt>
                <c:pt idx="44122">
                  <c:v>0.289879</c:v>
                </c:pt>
                <c:pt idx="44123">
                  <c:v>0.29014800000000002</c:v>
                </c:pt>
                <c:pt idx="44124">
                  <c:v>0.290468</c:v>
                </c:pt>
                <c:pt idx="44125">
                  <c:v>0.29078999999999999</c:v>
                </c:pt>
                <c:pt idx="44126">
                  <c:v>0.29093000000000002</c:v>
                </c:pt>
                <c:pt idx="44127">
                  <c:v>0.29112100000000002</c:v>
                </c:pt>
                <c:pt idx="44128">
                  <c:v>0.29136800000000002</c:v>
                </c:pt>
                <c:pt idx="44129">
                  <c:v>0.29139100000000001</c:v>
                </c:pt>
                <c:pt idx="44130">
                  <c:v>0.29145100000000002</c:v>
                </c:pt>
                <c:pt idx="44131">
                  <c:v>0.29172799999999999</c:v>
                </c:pt>
                <c:pt idx="44132">
                  <c:v>0.29175800000000002</c:v>
                </c:pt>
                <c:pt idx="44133">
                  <c:v>0.29169200000000001</c:v>
                </c:pt>
                <c:pt idx="44134">
                  <c:v>0.291605</c:v>
                </c:pt>
                <c:pt idx="44135">
                  <c:v>0.29170800000000002</c:v>
                </c:pt>
                <c:pt idx="44136">
                  <c:v>0.291516</c:v>
                </c:pt>
                <c:pt idx="44137">
                  <c:v>0.29143599999999997</c:v>
                </c:pt>
                <c:pt idx="44138">
                  <c:v>0.29139900000000002</c:v>
                </c:pt>
                <c:pt idx="44139">
                  <c:v>0.29123300000000002</c:v>
                </c:pt>
                <c:pt idx="44140">
                  <c:v>0.29098499999999999</c:v>
                </c:pt>
                <c:pt idx="44141">
                  <c:v>0.29071200000000003</c:v>
                </c:pt>
                <c:pt idx="44142">
                  <c:v>0.29060799999999998</c:v>
                </c:pt>
                <c:pt idx="44143">
                  <c:v>0.290132</c:v>
                </c:pt>
                <c:pt idx="44144">
                  <c:v>0.28972399999999998</c:v>
                </c:pt>
                <c:pt idx="44145">
                  <c:v>0.28943200000000002</c:v>
                </c:pt>
                <c:pt idx="44146">
                  <c:v>0.28880600000000001</c:v>
                </c:pt>
                <c:pt idx="44147">
                  <c:v>0.2883</c:v>
                </c:pt>
                <c:pt idx="44148">
                  <c:v>0.28783500000000001</c:v>
                </c:pt>
                <c:pt idx="44149">
                  <c:v>0.28711100000000001</c:v>
                </c:pt>
                <c:pt idx="44150">
                  <c:v>0.28640700000000002</c:v>
                </c:pt>
                <c:pt idx="44151">
                  <c:v>0.28575800000000001</c:v>
                </c:pt>
                <c:pt idx="44152">
                  <c:v>0.28525499999999998</c:v>
                </c:pt>
                <c:pt idx="44153">
                  <c:v>0.28449200000000002</c:v>
                </c:pt>
                <c:pt idx="44154">
                  <c:v>0.28383599999999998</c:v>
                </c:pt>
                <c:pt idx="44155">
                  <c:v>0.28285500000000002</c:v>
                </c:pt>
                <c:pt idx="44156">
                  <c:v>0.28214099999999998</c:v>
                </c:pt>
                <c:pt idx="44157">
                  <c:v>0.28131200000000001</c:v>
                </c:pt>
                <c:pt idx="44158">
                  <c:v>0.28020899999999999</c:v>
                </c:pt>
                <c:pt idx="44159">
                  <c:v>0.27951599999999999</c:v>
                </c:pt>
                <c:pt idx="44160">
                  <c:v>0.27828199999999997</c:v>
                </c:pt>
                <c:pt idx="44161">
                  <c:v>0.27728799999999998</c:v>
                </c:pt>
                <c:pt idx="44162">
                  <c:v>0.27598400000000001</c:v>
                </c:pt>
                <c:pt idx="44163">
                  <c:v>0.27504899999999999</c:v>
                </c:pt>
                <c:pt idx="44164">
                  <c:v>0.27374399999999999</c:v>
                </c:pt>
                <c:pt idx="44165">
                  <c:v>0.27252599999999999</c:v>
                </c:pt>
                <c:pt idx="44166">
                  <c:v>0.271007</c:v>
                </c:pt>
                <c:pt idx="44167">
                  <c:v>0.26980900000000002</c:v>
                </c:pt>
                <c:pt idx="44168">
                  <c:v>0.26837499999999997</c:v>
                </c:pt>
                <c:pt idx="44169">
                  <c:v>0.266903</c:v>
                </c:pt>
                <c:pt idx="44170">
                  <c:v>0.26544000000000001</c:v>
                </c:pt>
                <c:pt idx="44171">
                  <c:v>0.264152</c:v>
                </c:pt>
                <c:pt idx="44172">
                  <c:v>0.262465</c:v>
                </c:pt>
                <c:pt idx="44173">
                  <c:v>0.26099499999999998</c:v>
                </c:pt>
                <c:pt idx="44174">
                  <c:v>0.25849699999999998</c:v>
                </c:pt>
                <c:pt idx="44175">
                  <c:v>0.25754500000000002</c:v>
                </c:pt>
                <c:pt idx="44176">
                  <c:v>0.25578699999999999</c:v>
                </c:pt>
                <c:pt idx="44177">
                  <c:v>0.25390499999999999</c:v>
                </c:pt>
                <c:pt idx="44178">
                  <c:v>0.25237799999999999</c:v>
                </c:pt>
                <c:pt idx="44179">
                  <c:v>0.249996</c:v>
                </c:pt>
                <c:pt idx="44180">
                  <c:v>0.24832299999999999</c:v>
                </c:pt>
                <c:pt idx="44181">
                  <c:v>0.24630299999999999</c:v>
                </c:pt>
                <c:pt idx="44182">
                  <c:v>0.244593</c:v>
                </c:pt>
                <c:pt idx="44183">
                  <c:v>0.24227699999999999</c:v>
                </c:pt>
                <c:pt idx="44184">
                  <c:v>0.240179</c:v>
                </c:pt>
                <c:pt idx="44185">
                  <c:v>0.238456</c:v>
                </c:pt>
                <c:pt idx="44186">
                  <c:v>0.23618800000000001</c:v>
                </c:pt>
                <c:pt idx="44187">
                  <c:v>0.233593</c:v>
                </c:pt>
                <c:pt idx="44188">
                  <c:v>0.231353</c:v>
                </c:pt>
                <c:pt idx="44189">
                  <c:v>0.22911799999999999</c:v>
                </c:pt>
                <c:pt idx="44190">
                  <c:v>0.22653699999999999</c:v>
                </c:pt>
                <c:pt idx="44191">
                  <c:v>0.22415399999999999</c:v>
                </c:pt>
                <c:pt idx="44192">
                  <c:v>0.22145500000000001</c:v>
                </c:pt>
                <c:pt idx="44193">
                  <c:v>0.21993599999999999</c:v>
                </c:pt>
                <c:pt idx="44194">
                  <c:v>0.21714700000000001</c:v>
                </c:pt>
                <c:pt idx="44195">
                  <c:v>0.214589</c:v>
                </c:pt>
                <c:pt idx="44196">
                  <c:v>0.21213699999999999</c:v>
                </c:pt>
                <c:pt idx="44197">
                  <c:v>0.21024399999999999</c:v>
                </c:pt>
                <c:pt idx="44198">
                  <c:v>0.207014</c:v>
                </c:pt>
                <c:pt idx="44199">
                  <c:v>0.204705</c:v>
                </c:pt>
                <c:pt idx="44200">
                  <c:v>0.202071</c:v>
                </c:pt>
                <c:pt idx="44201">
                  <c:v>0.19977</c:v>
                </c:pt>
                <c:pt idx="44202">
                  <c:v>0.19661000000000001</c:v>
                </c:pt>
                <c:pt idx="44203">
                  <c:v>0.19417699999999999</c:v>
                </c:pt>
                <c:pt idx="44204">
                  <c:v>0.19137799999999999</c:v>
                </c:pt>
                <c:pt idx="44205">
                  <c:v>0.18909400000000001</c:v>
                </c:pt>
                <c:pt idx="44206">
                  <c:v>0.185917</c:v>
                </c:pt>
                <c:pt idx="44207">
                  <c:v>0.18331</c:v>
                </c:pt>
                <c:pt idx="44208">
                  <c:v>0.180697</c:v>
                </c:pt>
                <c:pt idx="44209">
                  <c:v>0.17808099999999999</c:v>
                </c:pt>
                <c:pt idx="44210">
                  <c:v>0.17489099999999999</c:v>
                </c:pt>
                <c:pt idx="44211">
                  <c:v>0.17208599999999999</c:v>
                </c:pt>
                <c:pt idx="44212">
                  <c:v>0.16949900000000001</c:v>
                </c:pt>
                <c:pt idx="44213">
                  <c:v>0.166495</c:v>
                </c:pt>
                <c:pt idx="44214">
                  <c:v>0.16353000000000001</c:v>
                </c:pt>
                <c:pt idx="44215">
                  <c:v>0.16087299999999999</c:v>
                </c:pt>
                <c:pt idx="44216">
                  <c:v>0.15779199999999999</c:v>
                </c:pt>
                <c:pt idx="44217">
                  <c:v>0.15487600000000001</c:v>
                </c:pt>
                <c:pt idx="44218">
                  <c:v>0.15190699999999999</c:v>
                </c:pt>
                <c:pt idx="44219">
                  <c:v>0.149032</c:v>
                </c:pt>
                <c:pt idx="44220">
                  <c:v>0.14623700000000001</c:v>
                </c:pt>
                <c:pt idx="44221">
                  <c:v>0.143258</c:v>
                </c:pt>
                <c:pt idx="44222">
                  <c:v>0.14058300000000001</c:v>
                </c:pt>
                <c:pt idx="44223">
                  <c:v>0.13686599999999999</c:v>
                </c:pt>
                <c:pt idx="44224">
                  <c:v>0.13437099999999999</c:v>
                </c:pt>
                <c:pt idx="44225">
                  <c:v>0.131352</c:v>
                </c:pt>
                <c:pt idx="44226">
                  <c:v>0.12840399999999999</c:v>
                </c:pt>
                <c:pt idx="44227">
                  <c:v>0.12513299999999999</c:v>
                </c:pt>
                <c:pt idx="44228">
                  <c:v>0.122409</c:v>
                </c:pt>
                <c:pt idx="44229">
                  <c:v>0.119643</c:v>
                </c:pt>
                <c:pt idx="44230">
                  <c:v>0.11627</c:v>
                </c:pt>
                <c:pt idx="44231">
                  <c:v>0.113109</c:v>
                </c:pt>
                <c:pt idx="44232">
                  <c:v>0.110557</c:v>
                </c:pt>
                <c:pt idx="44233">
                  <c:v>0.107554</c:v>
                </c:pt>
                <c:pt idx="44234">
                  <c:v>0.104488</c:v>
                </c:pt>
                <c:pt idx="44235">
                  <c:v>0.10141500000000001</c:v>
                </c:pt>
                <c:pt idx="44236">
                  <c:v>9.8413600000000004E-2</c:v>
                </c:pt>
                <c:pt idx="44237">
                  <c:v>9.5692700000000006E-2</c:v>
                </c:pt>
                <c:pt idx="44238">
                  <c:v>9.2402200000000004E-2</c:v>
                </c:pt>
                <c:pt idx="44239">
                  <c:v>8.9371900000000004E-2</c:v>
                </c:pt>
                <c:pt idx="44240">
                  <c:v>8.6317099999999994E-2</c:v>
                </c:pt>
                <c:pt idx="44241">
                  <c:v>8.3645899999999995E-2</c:v>
                </c:pt>
                <c:pt idx="44242">
                  <c:v>8.0460599999999993E-2</c:v>
                </c:pt>
                <c:pt idx="44243">
                  <c:v>7.7398800000000004E-2</c:v>
                </c:pt>
                <c:pt idx="44244">
                  <c:v>7.4221999999999996E-2</c:v>
                </c:pt>
                <c:pt idx="44245">
                  <c:v>7.1520700000000006E-2</c:v>
                </c:pt>
                <c:pt idx="44246">
                  <c:v>6.8280800000000003E-2</c:v>
                </c:pt>
                <c:pt idx="44247">
                  <c:v>6.5244800000000006E-2</c:v>
                </c:pt>
                <c:pt idx="44248">
                  <c:v>6.2274700000000002E-2</c:v>
                </c:pt>
                <c:pt idx="44249">
                  <c:v>5.9110999999999997E-2</c:v>
                </c:pt>
                <c:pt idx="44250">
                  <c:v>5.6334200000000001E-2</c:v>
                </c:pt>
                <c:pt idx="44251">
                  <c:v>5.3122200000000001E-2</c:v>
                </c:pt>
                <c:pt idx="44252">
                  <c:v>5.0247600000000003E-2</c:v>
                </c:pt>
                <c:pt idx="44253">
                  <c:v>4.7283800000000001E-2</c:v>
                </c:pt>
                <c:pt idx="44254">
                  <c:v>4.4420099999999997E-2</c:v>
                </c:pt>
                <c:pt idx="44255">
                  <c:v>4.1524899999999997E-2</c:v>
                </c:pt>
                <c:pt idx="44256">
                  <c:v>3.8546499999999997E-2</c:v>
                </c:pt>
                <c:pt idx="44257">
                  <c:v>3.5525800000000003E-2</c:v>
                </c:pt>
                <c:pt idx="44258">
                  <c:v>3.2984399999999997E-2</c:v>
                </c:pt>
                <c:pt idx="44259">
                  <c:v>2.9632800000000001E-2</c:v>
                </c:pt>
                <c:pt idx="44260">
                  <c:v>2.7163799999999998E-2</c:v>
                </c:pt>
                <c:pt idx="44261">
                  <c:v>2.3932599999999998E-2</c:v>
                </c:pt>
                <c:pt idx="44262">
                  <c:v>2.1353199999999999E-2</c:v>
                </c:pt>
                <c:pt idx="44263">
                  <c:v>1.81008E-2</c:v>
                </c:pt>
                <c:pt idx="44264">
                  <c:v>1.53712E-2</c:v>
                </c:pt>
                <c:pt idx="44265">
                  <c:v>1.2419599999999999E-2</c:v>
                </c:pt>
                <c:pt idx="44266">
                  <c:v>9.8075699999999998E-3</c:v>
                </c:pt>
                <c:pt idx="44267">
                  <c:v>6.8370599999999998E-3</c:v>
                </c:pt>
                <c:pt idx="44268">
                  <c:v>3.8885600000000001E-3</c:v>
                </c:pt>
                <c:pt idx="44269">
                  <c:v>1.28148E-3</c:v>
                </c:pt>
                <c:pt idx="44270">
                  <c:v>-1.38193E-3</c:v>
                </c:pt>
                <c:pt idx="44271">
                  <c:v>-4.2771500000000004E-3</c:v>
                </c:pt>
                <c:pt idx="44272">
                  <c:v>-6.82082E-3</c:v>
                </c:pt>
                <c:pt idx="44273">
                  <c:v>-9.6215699999999994E-3</c:v>
                </c:pt>
                <c:pt idx="44274">
                  <c:v>-1.2030000000000001E-2</c:v>
                </c:pt>
                <c:pt idx="44275">
                  <c:v>-1.47581E-2</c:v>
                </c:pt>
                <c:pt idx="44276">
                  <c:v>-1.75225E-2</c:v>
                </c:pt>
                <c:pt idx="44277">
                  <c:v>-2.0108399999999998E-2</c:v>
                </c:pt>
                <c:pt idx="44278">
                  <c:v>-2.24519E-2</c:v>
                </c:pt>
                <c:pt idx="44279">
                  <c:v>-2.5308799999999999E-2</c:v>
                </c:pt>
                <c:pt idx="44280">
                  <c:v>-2.7715699999999999E-2</c:v>
                </c:pt>
                <c:pt idx="44281">
                  <c:v>-3.0255600000000001E-2</c:v>
                </c:pt>
                <c:pt idx="44282">
                  <c:v>-3.2775400000000003E-2</c:v>
                </c:pt>
                <c:pt idx="44283">
                  <c:v>-3.4964299999999997E-2</c:v>
                </c:pt>
                <c:pt idx="44284">
                  <c:v>-3.7891399999999999E-2</c:v>
                </c:pt>
                <c:pt idx="44285">
                  <c:v>-4.0459599999999998E-2</c:v>
                </c:pt>
                <c:pt idx="44286">
                  <c:v>-4.2730600000000001E-2</c:v>
                </c:pt>
                <c:pt idx="44287">
                  <c:v>-4.5081000000000003E-2</c:v>
                </c:pt>
                <c:pt idx="44288">
                  <c:v>-4.75422E-2</c:v>
                </c:pt>
                <c:pt idx="44289">
                  <c:v>-4.9848299999999998E-2</c:v>
                </c:pt>
                <c:pt idx="44290">
                  <c:v>-5.23273E-2</c:v>
                </c:pt>
                <c:pt idx="44291">
                  <c:v>-5.4480800000000003E-2</c:v>
                </c:pt>
                <c:pt idx="44292">
                  <c:v>-5.7039199999999998E-2</c:v>
                </c:pt>
                <c:pt idx="44293">
                  <c:v>-5.89738E-2</c:v>
                </c:pt>
                <c:pt idx="44294">
                  <c:v>-6.1098699999999999E-2</c:v>
                </c:pt>
                <c:pt idx="44295">
                  <c:v>-6.3455999999999999E-2</c:v>
                </c:pt>
                <c:pt idx="44296">
                  <c:v>-6.5658900000000006E-2</c:v>
                </c:pt>
                <c:pt idx="44297">
                  <c:v>-6.7639500000000005E-2</c:v>
                </c:pt>
                <c:pt idx="44298">
                  <c:v>-6.9811799999999993E-2</c:v>
                </c:pt>
                <c:pt idx="44299">
                  <c:v>-7.1993199999999993E-2</c:v>
                </c:pt>
                <c:pt idx="44300">
                  <c:v>-7.4132699999999996E-2</c:v>
                </c:pt>
                <c:pt idx="44301">
                  <c:v>-7.5966000000000006E-2</c:v>
                </c:pt>
                <c:pt idx="44302">
                  <c:v>-7.8241900000000003E-2</c:v>
                </c:pt>
                <c:pt idx="44303">
                  <c:v>-8.0208399999999999E-2</c:v>
                </c:pt>
                <c:pt idx="44304">
                  <c:v>-8.2420900000000005E-2</c:v>
                </c:pt>
                <c:pt idx="44305">
                  <c:v>-8.4195300000000001E-2</c:v>
                </c:pt>
                <c:pt idx="44306">
                  <c:v>-8.6387500000000006E-2</c:v>
                </c:pt>
                <c:pt idx="44307">
                  <c:v>-8.79968E-2</c:v>
                </c:pt>
                <c:pt idx="44308">
                  <c:v>-9.0261900000000006E-2</c:v>
                </c:pt>
                <c:pt idx="44309">
                  <c:v>-9.1991600000000007E-2</c:v>
                </c:pt>
                <c:pt idx="44310">
                  <c:v>-9.3924900000000006E-2</c:v>
                </c:pt>
                <c:pt idx="44311">
                  <c:v>-9.5481800000000006E-2</c:v>
                </c:pt>
                <c:pt idx="44312">
                  <c:v>-9.7729099999999999E-2</c:v>
                </c:pt>
                <c:pt idx="44313">
                  <c:v>-9.9421800000000005E-2</c:v>
                </c:pt>
                <c:pt idx="44314">
                  <c:v>-0.101213</c:v>
                </c:pt>
                <c:pt idx="44315">
                  <c:v>-0.10316699999999999</c:v>
                </c:pt>
                <c:pt idx="44316">
                  <c:v>-0.10471999999999999</c:v>
                </c:pt>
                <c:pt idx="44317">
                  <c:v>-0.106554</c:v>
                </c:pt>
                <c:pt idx="44318">
                  <c:v>-0.108266</c:v>
                </c:pt>
                <c:pt idx="44319">
                  <c:v>-0.10986799999999999</c:v>
                </c:pt>
                <c:pt idx="44320">
                  <c:v>-0.111622</c:v>
                </c:pt>
                <c:pt idx="44321">
                  <c:v>-0.113305</c:v>
                </c:pt>
                <c:pt idx="44322">
                  <c:v>-0.115048</c:v>
                </c:pt>
                <c:pt idx="44323">
                  <c:v>-0.116673</c:v>
                </c:pt>
                <c:pt idx="44324">
                  <c:v>-0.11806899999999999</c:v>
                </c:pt>
                <c:pt idx="44325">
                  <c:v>-0.119912</c:v>
                </c:pt>
                <c:pt idx="44326">
                  <c:v>-0.121535</c:v>
                </c:pt>
                <c:pt idx="44327">
                  <c:v>-0.123039</c:v>
                </c:pt>
                <c:pt idx="44328">
                  <c:v>-0.12461800000000001</c:v>
                </c:pt>
                <c:pt idx="44329">
                  <c:v>-0.126415</c:v>
                </c:pt>
                <c:pt idx="44330">
                  <c:v>-0.12786500000000001</c:v>
                </c:pt>
                <c:pt idx="44331">
                  <c:v>-0.129469</c:v>
                </c:pt>
                <c:pt idx="44332">
                  <c:v>-0.13065299999999999</c:v>
                </c:pt>
                <c:pt idx="44333">
                  <c:v>-0.13253200000000001</c:v>
                </c:pt>
                <c:pt idx="44334">
                  <c:v>-0.13388800000000001</c:v>
                </c:pt>
                <c:pt idx="44335">
                  <c:v>-0.135244</c:v>
                </c:pt>
                <c:pt idx="44336">
                  <c:v>-0.136685</c:v>
                </c:pt>
                <c:pt idx="44337">
                  <c:v>-0.13819799999999999</c:v>
                </c:pt>
                <c:pt idx="44338">
                  <c:v>-0.13968800000000001</c:v>
                </c:pt>
                <c:pt idx="44339">
                  <c:v>-0.14091300000000001</c:v>
                </c:pt>
                <c:pt idx="44340">
                  <c:v>-0.14241999999999999</c:v>
                </c:pt>
                <c:pt idx="44341">
                  <c:v>-0.14389399999999999</c:v>
                </c:pt>
                <c:pt idx="44342">
                  <c:v>-0.145314</c:v>
                </c:pt>
                <c:pt idx="44343">
                  <c:v>-0.14679</c:v>
                </c:pt>
                <c:pt idx="44344">
                  <c:v>-0.14784</c:v>
                </c:pt>
                <c:pt idx="44345">
                  <c:v>-0.14932699999999999</c:v>
                </c:pt>
                <c:pt idx="44346">
                  <c:v>-0.15052199999999999</c:v>
                </c:pt>
                <c:pt idx="44347">
                  <c:v>-0.15187999999999999</c:v>
                </c:pt>
                <c:pt idx="44348">
                  <c:v>-0.15306500000000001</c:v>
                </c:pt>
                <c:pt idx="44349">
                  <c:v>-0.15426899999999999</c:v>
                </c:pt>
                <c:pt idx="44350">
                  <c:v>-0.15566199999999999</c:v>
                </c:pt>
                <c:pt idx="44351">
                  <c:v>-0.156947</c:v>
                </c:pt>
                <c:pt idx="44352">
                  <c:v>-0.15823599999999999</c:v>
                </c:pt>
                <c:pt idx="44353">
                  <c:v>-0.159304</c:v>
                </c:pt>
                <c:pt idx="44354">
                  <c:v>-0.16062499999999999</c:v>
                </c:pt>
                <c:pt idx="44355">
                  <c:v>-0.16161600000000001</c:v>
                </c:pt>
                <c:pt idx="44356">
                  <c:v>-0.16302900000000001</c:v>
                </c:pt>
                <c:pt idx="44357">
                  <c:v>-0.16403300000000001</c:v>
                </c:pt>
                <c:pt idx="44358">
                  <c:v>-0.165052</c:v>
                </c:pt>
                <c:pt idx="44359">
                  <c:v>-0.166271</c:v>
                </c:pt>
                <c:pt idx="44360">
                  <c:v>-0.16721900000000001</c:v>
                </c:pt>
                <c:pt idx="44361">
                  <c:v>-0.168347</c:v>
                </c:pt>
                <c:pt idx="44362">
                  <c:v>-0.16944699999999999</c:v>
                </c:pt>
                <c:pt idx="44363">
                  <c:v>-0.17030799999999999</c:v>
                </c:pt>
                <c:pt idx="44364">
                  <c:v>-0.171345</c:v>
                </c:pt>
                <c:pt idx="44365">
                  <c:v>-0.17208899999999999</c:v>
                </c:pt>
                <c:pt idx="44366">
                  <c:v>-0.17321500000000001</c:v>
                </c:pt>
                <c:pt idx="44367">
                  <c:v>-0.174122</c:v>
                </c:pt>
                <c:pt idx="44368">
                  <c:v>-0.175069</c:v>
                </c:pt>
                <c:pt idx="44369">
                  <c:v>-0.17571200000000001</c:v>
                </c:pt>
                <c:pt idx="44370">
                  <c:v>-0.17660300000000001</c:v>
                </c:pt>
                <c:pt idx="44371">
                  <c:v>-0.17741599999999999</c:v>
                </c:pt>
                <c:pt idx="44372">
                  <c:v>-0.17824799999999999</c:v>
                </c:pt>
                <c:pt idx="44373">
                  <c:v>-0.17913499999999999</c:v>
                </c:pt>
                <c:pt idx="44374">
                  <c:v>-0.179809</c:v>
                </c:pt>
                <c:pt idx="44375">
                  <c:v>-0.18040800000000001</c:v>
                </c:pt>
                <c:pt idx="44376">
                  <c:v>-0.18106900000000001</c:v>
                </c:pt>
                <c:pt idx="44377">
                  <c:v>-0.181756</c:v>
                </c:pt>
                <c:pt idx="44378">
                  <c:v>-0.18254799999999999</c:v>
                </c:pt>
                <c:pt idx="44379">
                  <c:v>-0.18306900000000001</c:v>
                </c:pt>
                <c:pt idx="44380">
                  <c:v>-0.183779</c:v>
                </c:pt>
                <c:pt idx="44381">
                  <c:v>-0.18429000000000001</c:v>
                </c:pt>
                <c:pt idx="44382">
                  <c:v>-0.184809</c:v>
                </c:pt>
                <c:pt idx="44383">
                  <c:v>-0.185443</c:v>
                </c:pt>
                <c:pt idx="44384">
                  <c:v>-0.18596099999999999</c:v>
                </c:pt>
                <c:pt idx="44385">
                  <c:v>-0.18651599999999999</c:v>
                </c:pt>
                <c:pt idx="44386">
                  <c:v>-0.18674399999999999</c:v>
                </c:pt>
                <c:pt idx="44387">
                  <c:v>-0.18726699999999999</c:v>
                </c:pt>
                <c:pt idx="44388">
                  <c:v>-0.187559</c:v>
                </c:pt>
                <c:pt idx="44389">
                  <c:v>-0.18795799999999999</c:v>
                </c:pt>
                <c:pt idx="44390">
                  <c:v>-0.18837799999999999</c:v>
                </c:pt>
                <c:pt idx="44391">
                  <c:v>-0.188335</c:v>
                </c:pt>
                <c:pt idx="44392">
                  <c:v>-0.18878</c:v>
                </c:pt>
                <c:pt idx="44393">
                  <c:v>-0.18876799999999999</c:v>
                </c:pt>
                <c:pt idx="44394">
                  <c:v>-0.18920100000000001</c:v>
                </c:pt>
                <c:pt idx="44395">
                  <c:v>-0.18915999999999999</c:v>
                </c:pt>
                <c:pt idx="44396">
                  <c:v>-0.189438</c:v>
                </c:pt>
                <c:pt idx="44397">
                  <c:v>-0.189303</c:v>
                </c:pt>
                <c:pt idx="44398">
                  <c:v>-0.18942300000000001</c:v>
                </c:pt>
                <c:pt idx="44399">
                  <c:v>-0.18942200000000001</c:v>
                </c:pt>
                <c:pt idx="44400">
                  <c:v>-0.18959699999999999</c:v>
                </c:pt>
                <c:pt idx="44401">
                  <c:v>-0.18951100000000001</c:v>
                </c:pt>
                <c:pt idx="44402">
                  <c:v>-0.18945799999999999</c:v>
                </c:pt>
                <c:pt idx="44403">
                  <c:v>-0.18940599999999999</c:v>
                </c:pt>
                <c:pt idx="44404">
                  <c:v>-0.18956200000000001</c:v>
                </c:pt>
                <c:pt idx="44405">
                  <c:v>-0.18942400000000001</c:v>
                </c:pt>
                <c:pt idx="44406">
                  <c:v>-0.189223</c:v>
                </c:pt>
                <c:pt idx="44407">
                  <c:v>-0.18909400000000001</c:v>
                </c:pt>
                <c:pt idx="44408">
                  <c:v>-0.188974</c:v>
                </c:pt>
                <c:pt idx="44409">
                  <c:v>-0.18884799999999999</c:v>
                </c:pt>
                <c:pt idx="44410">
                  <c:v>-0.188718</c:v>
                </c:pt>
                <c:pt idx="44411">
                  <c:v>-0.188526</c:v>
                </c:pt>
                <c:pt idx="44412">
                  <c:v>-0.18817700000000001</c:v>
                </c:pt>
                <c:pt idx="44413">
                  <c:v>-0.187946</c:v>
                </c:pt>
                <c:pt idx="44414">
                  <c:v>-0.187746</c:v>
                </c:pt>
                <c:pt idx="44415">
                  <c:v>-0.18737699999999999</c:v>
                </c:pt>
                <c:pt idx="44416">
                  <c:v>-0.18681400000000001</c:v>
                </c:pt>
                <c:pt idx="44417">
                  <c:v>-0.18657099999999999</c:v>
                </c:pt>
                <c:pt idx="44418">
                  <c:v>-0.18615999999999999</c:v>
                </c:pt>
                <c:pt idx="44419">
                  <c:v>-0.18557799999999999</c:v>
                </c:pt>
                <c:pt idx="44420">
                  <c:v>-0.18513199999999999</c:v>
                </c:pt>
                <c:pt idx="44421">
                  <c:v>-0.18451699999999999</c:v>
                </c:pt>
                <c:pt idx="44422">
                  <c:v>-0.184253</c:v>
                </c:pt>
                <c:pt idx="44423">
                  <c:v>-0.18368100000000001</c:v>
                </c:pt>
                <c:pt idx="44424">
                  <c:v>-0.18315200000000001</c:v>
                </c:pt>
                <c:pt idx="44425">
                  <c:v>-0.18249699999999999</c:v>
                </c:pt>
                <c:pt idx="44426">
                  <c:v>-0.18179000000000001</c:v>
                </c:pt>
                <c:pt idx="44427">
                  <c:v>-0.18145500000000001</c:v>
                </c:pt>
                <c:pt idx="44428">
                  <c:v>-0.180648</c:v>
                </c:pt>
                <c:pt idx="44429">
                  <c:v>-0.180227</c:v>
                </c:pt>
                <c:pt idx="44430">
                  <c:v>-0.17916699999999999</c:v>
                </c:pt>
                <c:pt idx="44431">
                  <c:v>-0.17874599999999999</c:v>
                </c:pt>
                <c:pt idx="44432">
                  <c:v>-0.177649</c:v>
                </c:pt>
                <c:pt idx="44433">
                  <c:v>-0.17718700000000001</c:v>
                </c:pt>
                <c:pt idx="44434">
                  <c:v>-0.17672599999999999</c:v>
                </c:pt>
                <c:pt idx="44435">
                  <c:v>-0.17552899999999999</c:v>
                </c:pt>
                <c:pt idx="44436">
                  <c:v>-0.17474600000000001</c:v>
                </c:pt>
                <c:pt idx="44437">
                  <c:v>-0.17386499999999999</c:v>
                </c:pt>
                <c:pt idx="44438">
                  <c:v>-0.17304</c:v>
                </c:pt>
                <c:pt idx="44439">
                  <c:v>-0.172238</c:v>
                </c:pt>
                <c:pt idx="44440">
                  <c:v>-0.17116500000000001</c:v>
                </c:pt>
                <c:pt idx="44441">
                  <c:v>-0.17012099999999999</c:v>
                </c:pt>
                <c:pt idx="44442">
                  <c:v>-0.16902</c:v>
                </c:pt>
                <c:pt idx="44443">
                  <c:v>-0.16797599999999999</c:v>
                </c:pt>
                <c:pt idx="44444">
                  <c:v>-0.166966</c:v>
                </c:pt>
                <c:pt idx="44445">
                  <c:v>-0.165659</c:v>
                </c:pt>
                <c:pt idx="44446">
                  <c:v>-0.16470899999999999</c:v>
                </c:pt>
                <c:pt idx="44447">
                  <c:v>-0.16322900000000001</c:v>
                </c:pt>
                <c:pt idx="44448">
                  <c:v>-0.16209200000000001</c:v>
                </c:pt>
                <c:pt idx="44449">
                  <c:v>-0.160775</c:v>
                </c:pt>
                <c:pt idx="44450">
                  <c:v>-0.159943</c:v>
                </c:pt>
                <c:pt idx="44451">
                  <c:v>-0.15845400000000001</c:v>
                </c:pt>
                <c:pt idx="44452">
                  <c:v>-0.15710299999999999</c:v>
                </c:pt>
                <c:pt idx="44453">
                  <c:v>-0.15581</c:v>
                </c:pt>
                <c:pt idx="44454">
                  <c:v>-0.15424299999999999</c:v>
                </c:pt>
                <c:pt idx="44455">
                  <c:v>-0.153001</c:v>
                </c:pt>
                <c:pt idx="44456">
                  <c:v>-0.15157799999999999</c:v>
                </c:pt>
                <c:pt idx="44457">
                  <c:v>-0.15021999999999999</c:v>
                </c:pt>
                <c:pt idx="44458">
                  <c:v>-0.148701</c:v>
                </c:pt>
                <c:pt idx="44459">
                  <c:v>-0.147065</c:v>
                </c:pt>
                <c:pt idx="44460">
                  <c:v>-0.14570900000000001</c:v>
                </c:pt>
                <c:pt idx="44461">
                  <c:v>-0.14429800000000001</c:v>
                </c:pt>
                <c:pt idx="44462">
                  <c:v>-0.14302799999999999</c:v>
                </c:pt>
                <c:pt idx="44463">
                  <c:v>-0.141181</c:v>
                </c:pt>
                <c:pt idx="44464">
                  <c:v>-0.13974</c:v>
                </c:pt>
                <c:pt idx="44465">
                  <c:v>-0.13802900000000001</c:v>
                </c:pt>
                <c:pt idx="44466">
                  <c:v>-0.136577</c:v>
                </c:pt>
                <c:pt idx="44467">
                  <c:v>-0.134989</c:v>
                </c:pt>
                <c:pt idx="44468">
                  <c:v>-0.13323499999999999</c:v>
                </c:pt>
                <c:pt idx="44469">
                  <c:v>-0.13164400000000001</c:v>
                </c:pt>
                <c:pt idx="44470">
                  <c:v>-0.12972600000000001</c:v>
                </c:pt>
                <c:pt idx="44471">
                  <c:v>-0.12827</c:v>
                </c:pt>
                <c:pt idx="44472">
                  <c:v>-0.126584</c:v>
                </c:pt>
                <c:pt idx="44473">
                  <c:v>-0.124766</c:v>
                </c:pt>
                <c:pt idx="44474">
                  <c:v>-0.123179</c:v>
                </c:pt>
                <c:pt idx="44475">
                  <c:v>-0.121325</c:v>
                </c:pt>
                <c:pt idx="44476">
                  <c:v>-0.119668</c:v>
                </c:pt>
                <c:pt idx="44477">
                  <c:v>-0.11781899999999999</c:v>
                </c:pt>
                <c:pt idx="44478">
                  <c:v>-0.11602800000000001</c:v>
                </c:pt>
                <c:pt idx="44479">
                  <c:v>-0.114385</c:v>
                </c:pt>
                <c:pt idx="44480">
                  <c:v>-0.11243599999999999</c:v>
                </c:pt>
                <c:pt idx="44481">
                  <c:v>-0.110689</c:v>
                </c:pt>
                <c:pt idx="44482">
                  <c:v>-0.108781</c:v>
                </c:pt>
                <c:pt idx="44483">
                  <c:v>-0.107158</c:v>
                </c:pt>
                <c:pt idx="44484">
                  <c:v>-0.105268</c:v>
                </c:pt>
                <c:pt idx="44485">
                  <c:v>-0.103391</c:v>
                </c:pt>
                <c:pt idx="44486">
                  <c:v>-0.101758</c:v>
                </c:pt>
                <c:pt idx="44487">
                  <c:v>-9.9909499999999998E-2</c:v>
                </c:pt>
                <c:pt idx="44488">
                  <c:v>-9.8129099999999997E-2</c:v>
                </c:pt>
                <c:pt idx="44489">
                  <c:v>-9.6373299999999995E-2</c:v>
                </c:pt>
                <c:pt idx="44490">
                  <c:v>-9.4684900000000002E-2</c:v>
                </c:pt>
                <c:pt idx="44491">
                  <c:v>-9.2740400000000001E-2</c:v>
                </c:pt>
                <c:pt idx="44492">
                  <c:v>-9.1109599999999999E-2</c:v>
                </c:pt>
                <c:pt idx="44493">
                  <c:v>-8.9150099999999996E-2</c:v>
                </c:pt>
                <c:pt idx="44494">
                  <c:v>-8.7594699999999998E-2</c:v>
                </c:pt>
                <c:pt idx="44495">
                  <c:v>-8.5929400000000003E-2</c:v>
                </c:pt>
                <c:pt idx="44496">
                  <c:v>-8.3971000000000004E-2</c:v>
                </c:pt>
                <c:pt idx="44497">
                  <c:v>-8.2165000000000002E-2</c:v>
                </c:pt>
                <c:pt idx="44498">
                  <c:v>-8.0461000000000005E-2</c:v>
                </c:pt>
                <c:pt idx="44499">
                  <c:v>-7.8683900000000001E-2</c:v>
                </c:pt>
                <c:pt idx="44500">
                  <c:v>-7.6705700000000002E-2</c:v>
                </c:pt>
                <c:pt idx="44501">
                  <c:v>-7.50358E-2</c:v>
                </c:pt>
                <c:pt idx="44502">
                  <c:v>-7.3206599999999997E-2</c:v>
                </c:pt>
                <c:pt idx="44503">
                  <c:v>-7.1313799999999997E-2</c:v>
                </c:pt>
                <c:pt idx="44504">
                  <c:v>-6.9625500000000007E-2</c:v>
                </c:pt>
                <c:pt idx="44505">
                  <c:v>-6.7745100000000003E-2</c:v>
                </c:pt>
                <c:pt idx="44506">
                  <c:v>-6.6033700000000001E-2</c:v>
                </c:pt>
                <c:pt idx="44507">
                  <c:v>-6.4133800000000005E-2</c:v>
                </c:pt>
                <c:pt idx="44508">
                  <c:v>-6.2365200000000003E-2</c:v>
                </c:pt>
                <c:pt idx="44509">
                  <c:v>-6.0585E-2</c:v>
                </c:pt>
                <c:pt idx="44510">
                  <c:v>-5.87547E-2</c:v>
                </c:pt>
                <c:pt idx="44511">
                  <c:v>-5.7029000000000003E-2</c:v>
                </c:pt>
                <c:pt idx="44512">
                  <c:v>-5.5138399999999997E-2</c:v>
                </c:pt>
                <c:pt idx="44513">
                  <c:v>-5.3502500000000001E-2</c:v>
                </c:pt>
                <c:pt idx="44514">
                  <c:v>-5.1661199999999997E-2</c:v>
                </c:pt>
                <c:pt idx="44515">
                  <c:v>-4.9913800000000001E-2</c:v>
                </c:pt>
                <c:pt idx="44516">
                  <c:v>-4.8126700000000001E-2</c:v>
                </c:pt>
                <c:pt idx="44517">
                  <c:v>-4.6282799999999999E-2</c:v>
                </c:pt>
                <c:pt idx="44518">
                  <c:v>-4.4542600000000002E-2</c:v>
                </c:pt>
                <c:pt idx="44519">
                  <c:v>-4.2603500000000002E-2</c:v>
                </c:pt>
                <c:pt idx="44520">
                  <c:v>-4.0822600000000001E-2</c:v>
                </c:pt>
                <c:pt idx="44521">
                  <c:v>-3.8781000000000003E-2</c:v>
                </c:pt>
                <c:pt idx="44522">
                  <c:v>-3.7107300000000003E-2</c:v>
                </c:pt>
                <c:pt idx="44523">
                  <c:v>-3.5093399999999997E-2</c:v>
                </c:pt>
                <c:pt idx="44524">
                  <c:v>-3.3124199999999999E-2</c:v>
                </c:pt>
                <c:pt idx="44525">
                  <c:v>-3.1322900000000001E-2</c:v>
                </c:pt>
                <c:pt idx="44526">
                  <c:v>-2.9355699999999998E-2</c:v>
                </c:pt>
                <c:pt idx="44527">
                  <c:v>-2.74031E-2</c:v>
                </c:pt>
                <c:pt idx="44528">
                  <c:v>-2.5480300000000001E-2</c:v>
                </c:pt>
                <c:pt idx="44529">
                  <c:v>-2.3743500000000001E-2</c:v>
                </c:pt>
                <c:pt idx="44530">
                  <c:v>-2.1927599999999998E-2</c:v>
                </c:pt>
                <c:pt idx="44531">
                  <c:v>-1.9735900000000001E-2</c:v>
                </c:pt>
                <c:pt idx="44532">
                  <c:v>-1.8037399999999999E-2</c:v>
                </c:pt>
                <c:pt idx="44533">
                  <c:v>-1.6116399999999999E-2</c:v>
                </c:pt>
                <c:pt idx="44534">
                  <c:v>-1.4299900000000001E-2</c:v>
                </c:pt>
                <c:pt idx="44535">
                  <c:v>-1.24353E-2</c:v>
                </c:pt>
                <c:pt idx="44536">
                  <c:v>-1.0515999999999999E-2</c:v>
                </c:pt>
                <c:pt idx="44537">
                  <c:v>-8.5753900000000004E-3</c:v>
                </c:pt>
                <c:pt idx="44538">
                  <c:v>-6.6476299999999999E-3</c:v>
                </c:pt>
                <c:pt idx="44539">
                  <c:v>-4.9644199999999998E-3</c:v>
                </c:pt>
                <c:pt idx="44540">
                  <c:v>-2.8609400000000002E-3</c:v>
                </c:pt>
                <c:pt idx="44541">
                  <c:v>-1.05558E-3</c:v>
                </c:pt>
                <c:pt idx="44542">
                  <c:v>9.8882200000000009E-4</c:v>
                </c:pt>
                <c:pt idx="44543">
                  <c:v>2.8850400000000002E-3</c:v>
                </c:pt>
                <c:pt idx="44544">
                  <c:v>4.7535700000000004E-3</c:v>
                </c:pt>
                <c:pt idx="44545">
                  <c:v>6.5638500000000004E-3</c:v>
                </c:pt>
                <c:pt idx="44546">
                  <c:v>8.6304699999999995E-3</c:v>
                </c:pt>
                <c:pt idx="44547">
                  <c:v>1.0556599999999999E-2</c:v>
                </c:pt>
                <c:pt idx="44548">
                  <c:v>1.2402699999999999E-2</c:v>
                </c:pt>
                <c:pt idx="44549">
                  <c:v>1.43981E-2</c:v>
                </c:pt>
                <c:pt idx="44550">
                  <c:v>1.6132500000000001E-2</c:v>
                </c:pt>
                <c:pt idx="44551">
                  <c:v>1.80267E-2</c:v>
                </c:pt>
                <c:pt idx="44552">
                  <c:v>1.9883700000000001E-2</c:v>
                </c:pt>
                <c:pt idx="44553">
                  <c:v>2.1693199999999999E-2</c:v>
                </c:pt>
                <c:pt idx="44554">
                  <c:v>2.3537700000000002E-2</c:v>
                </c:pt>
                <c:pt idx="44555">
                  <c:v>2.5182199999999998E-2</c:v>
                </c:pt>
                <c:pt idx="44556">
                  <c:v>2.7128900000000001E-2</c:v>
                </c:pt>
                <c:pt idx="44557">
                  <c:v>2.88087E-2</c:v>
                </c:pt>
                <c:pt idx="44558">
                  <c:v>3.0724999999999999E-2</c:v>
                </c:pt>
                <c:pt idx="44559">
                  <c:v>3.2474200000000002E-2</c:v>
                </c:pt>
                <c:pt idx="44560">
                  <c:v>3.4249300000000003E-2</c:v>
                </c:pt>
                <c:pt idx="44561">
                  <c:v>3.60235E-2</c:v>
                </c:pt>
                <c:pt idx="44562">
                  <c:v>3.7747900000000001E-2</c:v>
                </c:pt>
                <c:pt idx="44563">
                  <c:v>3.9530900000000001E-2</c:v>
                </c:pt>
                <c:pt idx="44564">
                  <c:v>4.1297199999999999E-2</c:v>
                </c:pt>
                <c:pt idx="44565">
                  <c:v>4.30503E-2</c:v>
                </c:pt>
                <c:pt idx="44566">
                  <c:v>4.4683899999999999E-2</c:v>
                </c:pt>
                <c:pt idx="44567">
                  <c:v>4.6605500000000001E-2</c:v>
                </c:pt>
                <c:pt idx="44568">
                  <c:v>4.8153399999999999E-2</c:v>
                </c:pt>
                <c:pt idx="44569">
                  <c:v>4.9857100000000001E-2</c:v>
                </c:pt>
                <c:pt idx="44570">
                  <c:v>5.1617799999999998E-2</c:v>
                </c:pt>
                <c:pt idx="44571">
                  <c:v>5.3402400000000003E-2</c:v>
                </c:pt>
                <c:pt idx="44572">
                  <c:v>5.5024000000000003E-2</c:v>
                </c:pt>
                <c:pt idx="44573">
                  <c:v>5.6821400000000001E-2</c:v>
                </c:pt>
                <c:pt idx="44574">
                  <c:v>5.84982E-2</c:v>
                </c:pt>
                <c:pt idx="44575">
                  <c:v>6.0202899999999997E-2</c:v>
                </c:pt>
                <c:pt idx="44576">
                  <c:v>6.1816900000000001E-2</c:v>
                </c:pt>
                <c:pt idx="44577">
                  <c:v>6.3558000000000003E-2</c:v>
                </c:pt>
                <c:pt idx="44578">
                  <c:v>6.5065300000000006E-2</c:v>
                </c:pt>
                <c:pt idx="44579">
                  <c:v>6.6820199999999996E-2</c:v>
                </c:pt>
                <c:pt idx="44580">
                  <c:v>6.8391599999999997E-2</c:v>
                </c:pt>
                <c:pt idx="44581">
                  <c:v>7.0004300000000005E-2</c:v>
                </c:pt>
                <c:pt idx="44582">
                  <c:v>7.1640099999999998E-2</c:v>
                </c:pt>
                <c:pt idx="44583">
                  <c:v>7.3178199999999999E-2</c:v>
                </c:pt>
                <c:pt idx="44584">
                  <c:v>7.4677499999999994E-2</c:v>
                </c:pt>
                <c:pt idx="44585">
                  <c:v>7.6304499999999997E-2</c:v>
                </c:pt>
                <c:pt idx="44586">
                  <c:v>7.7996700000000002E-2</c:v>
                </c:pt>
                <c:pt idx="44587">
                  <c:v>7.9428799999999994E-2</c:v>
                </c:pt>
                <c:pt idx="44588">
                  <c:v>8.1186700000000001E-2</c:v>
                </c:pt>
                <c:pt idx="44589">
                  <c:v>8.2783999999999996E-2</c:v>
                </c:pt>
                <c:pt idx="44590">
                  <c:v>8.4334500000000007E-2</c:v>
                </c:pt>
                <c:pt idx="44591">
                  <c:v>8.5897399999999999E-2</c:v>
                </c:pt>
                <c:pt idx="44592">
                  <c:v>8.7527199999999999E-2</c:v>
                </c:pt>
                <c:pt idx="44593">
                  <c:v>8.9110800000000004E-2</c:v>
                </c:pt>
                <c:pt idx="44594">
                  <c:v>9.0657699999999994E-2</c:v>
                </c:pt>
                <c:pt idx="44595">
                  <c:v>9.2160900000000004E-2</c:v>
                </c:pt>
                <c:pt idx="44596">
                  <c:v>9.3670000000000003E-2</c:v>
                </c:pt>
                <c:pt idx="44597">
                  <c:v>9.5214499999999994E-2</c:v>
                </c:pt>
                <c:pt idx="44598">
                  <c:v>9.6742300000000003E-2</c:v>
                </c:pt>
                <c:pt idx="44599">
                  <c:v>9.82735E-2</c:v>
                </c:pt>
                <c:pt idx="44600">
                  <c:v>9.9744799999999995E-2</c:v>
                </c:pt>
                <c:pt idx="44601">
                  <c:v>0.10136000000000001</c:v>
                </c:pt>
                <c:pt idx="44602">
                  <c:v>0.102899</c:v>
                </c:pt>
                <c:pt idx="44603">
                  <c:v>0.104319</c:v>
                </c:pt>
                <c:pt idx="44604">
                  <c:v>0.105879</c:v>
                </c:pt>
                <c:pt idx="44605">
                  <c:v>0.10744099999999999</c:v>
                </c:pt>
                <c:pt idx="44606">
                  <c:v>0.10885300000000001</c:v>
                </c:pt>
                <c:pt idx="44607">
                  <c:v>0.110333</c:v>
                </c:pt>
                <c:pt idx="44608">
                  <c:v>0.111722</c:v>
                </c:pt>
                <c:pt idx="44609">
                  <c:v>0.113149</c:v>
                </c:pt>
                <c:pt idx="44610">
                  <c:v>0.114644</c:v>
                </c:pt>
                <c:pt idx="44611">
                  <c:v>0.115936</c:v>
                </c:pt>
                <c:pt idx="44612">
                  <c:v>0.117257</c:v>
                </c:pt>
                <c:pt idx="44613">
                  <c:v>0.118867</c:v>
                </c:pt>
                <c:pt idx="44614">
                  <c:v>0.120116</c:v>
                </c:pt>
                <c:pt idx="44615">
                  <c:v>0.12159499999999999</c:v>
                </c:pt>
                <c:pt idx="44616">
                  <c:v>0.12281400000000001</c:v>
                </c:pt>
                <c:pt idx="44617">
                  <c:v>0.12427100000000001</c:v>
                </c:pt>
                <c:pt idx="44618">
                  <c:v>0.12563299999999999</c:v>
                </c:pt>
                <c:pt idx="44619">
                  <c:v>0.12696099999999999</c:v>
                </c:pt>
                <c:pt idx="44620">
                  <c:v>0.12837499999999999</c:v>
                </c:pt>
                <c:pt idx="44621">
                  <c:v>0.129582</c:v>
                </c:pt>
                <c:pt idx="44622">
                  <c:v>0.13075000000000001</c:v>
                </c:pt>
                <c:pt idx="44623">
                  <c:v>0.13158900000000001</c:v>
                </c:pt>
                <c:pt idx="44624">
                  <c:v>0.13297999999999999</c:v>
                </c:pt>
                <c:pt idx="44625">
                  <c:v>0.13419200000000001</c:v>
                </c:pt>
                <c:pt idx="44626">
                  <c:v>0.13536999999999999</c:v>
                </c:pt>
                <c:pt idx="44627">
                  <c:v>0.136185</c:v>
                </c:pt>
                <c:pt idx="44628">
                  <c:v>0.13747500000000001</c:v>
                </c:pt>
                <c:pt idx="44629">
                  <c:v>0.13850199999999999</c:v>
                </c:pt>
                <c:pt idx="44630">
                  <c:v>0.13950899999999999</c:v>
                </c:pt>
                <c:pt idx="44631">
                  <c:v>0.14057700000000001</c:v>
                </c:pt>
                <c:pt idx="44632">
                  <c:v>0.14167299999999999</c:v>
                </c:pt>
                <c:pt idx="44633">
                  <c:v>0.142875</c:v>
                </c:pt>
                <c:pt idx="44634">
                  <c:v>0.143738</c:v>
                </c:pt>
                <c:pt idx="44635">
                  <c:v>0.14471200000000001</c:v>
                </c:pt>
                <c:pt idx="44636">
                  <c:v>0.145819</c:v>
                </c:pt>
                <c:pt idx="44637">
                  <c:v>0.14663300000000001</c:v>
                </c:pt>
                <c:pt idx="44638">
                  <c:v>0.14729900000000001</c:v>
                </c:pt>
                <c:pt idx="44639">
                  <c:v>0.14846000000000001</c:v>
                </c:pt>
                <c:pt idx="44640">
                  <c:v>0.14926600000000001</c:v>
                </c:pt>
                <c:pt idx="44641">
                  <c:v>0.15021499999999999</c:v>
                </c:pt>
                <c:pt idx="44642">
                  <c:v>0.150835</c:v>
                </c:pt>
                <c:pt idx="44643">
                  <c:v>0.15189</c:v>
                </c:pt>
                <c:pt idx="44644">
                  <c:v>0.15241099999999999</c:v>
                </c:pt>
                <c:pt idx="44645">
                  <c:v>0.15351999999999999</c:v>
                </c:pt>
                <c:pt idx="44646">
                  <c:v>0.153782</c:v>
                </c:pt>
                <c:pt idx="44647">
                  <c:v>0.15461800000000001</c:v>
                </c:pt>
                <c:pt idx="44648">
                  <c:v>0.15524199999999999</c:v>
                </c:pt>
                <c:pt idx="44649">
                  <c:v>0.156032</c:v>
                </c:pt>
                <c:pt idx="44650">
                  <c:v>0.156556</c:v>
                </c:pt>
                <c:pt idx="44651">
                  <c:v>0.157082</c:v>
                </c:pt>
                <c:pt idx="44652">
                  <c:v>0.157863</c:v>
                </c:pt>
                <c:pt idx="44653">
                  <c:v>0.158275</c:v>
                </c:pt>
                <c:pt idx="44654">
                  <c:v>0.15884200000000001</c:v>
                </c:pt>
                <c:pt idx="44655">
                  <c:v>0.159555</c:v>
                </c:pt>
                <c:pt idx="44656">
                  <c:v>0.160001</c:v>
                </c:pt>
                <c:pt idx="44657">
                  <c:v>0.160575</c:v>
                </c:pt>
                <c:pt idx="44658">
                  <c:v>0.160994</c:v>
                </c:pt>
                <c:pt idx="44659">
                  <c:v>0.161579</c:v>
                </c:pt>
                <c:pt idx="44660">
                  <c:v>0.16214300000000001</c:v>
                </c:pt>
                <c:pt idx="44661">
                  <c:v>0.16259499999999999</c:v>
                </c:pt>
                <c:pt idx="44662">
                  <c:v>0.16292799999999999</c:v>
                </c:pt>
                <c:pt idx="44663">
                  <c:v>0.16338</c:v>
                </c:pt>
                <c:pt idx="44664">
                  <c:v>0.16404299999999999</c:v>
                </c:pt>
                <c:pt idx="44665">
                  <c:v>0.164386</c:v>
                </c:pt>
                <c:pt idx="44666">
                  <c:v>0.164607</c:v>
                </c:pt>
                <c:pt idx="44667">
                  <c:v>0.16510900000000001</c:v>
                </c:pt>
                <c:pt idx="44668">
                  <c:v>0.16538</c:v>
                </c:pt>
                <c:pt idx="44669">
                  <c:v>0.16556699999999999</c:v>
                </c:pt>
                <c:pt idx="44670">
                  <c:v>0.166023</c:v>
                </c:pt>
                <c:pt idx="44671">
                  <c:v>0.16617699999999999</c:v>
                </c:pt>
                <c:pt idx="44672">
                  <c:v>0.166435</c:v>
                </c:pt>
                <c:pt idx="44673">
                  <c:v>0.166437</c:v>
                </c:pt>
                <c:pt idx="44674">
                  <c:v>0.16675799999999999</c:v>
                </c:pt>
                <c:pt idx="44675">
                  <c:v>0.16700200000000001</c:v>
                </c:pt>
                <c:pt idx="44676">
                  <c:v>0.167101</c:v>
                </c:pt>
                <c:pt idx="44677">
                  <c:v>0.16719800000000001</c:v>
                </c:pt>
                <c:pt idx="44678">
                  <c:v>0.167487</c:v>
                </c:pt>
                <c:pt idx="44679">
                  <c:v>0.167575</c:v>
                </c:pt>
                <c:pt idx="44680">
                  <c:v>0.167828</c:v>
                </c:pt>
                <c:pt idx="44681">
                  <c:v>0.167819</c:v>
                </c:pt>
                <c:pt idx="44682">
                  <c:v>0.16808200000000001</c:v>
                </c:pt>
                <c:pt idx="44683">
                  <c:v>0.16808899999999999</c:v>
                </c:pt>
                <c:pt idx="44684">
                  <c:v>0.167986</c:v>
                </c:pt>
                <c:pt idx="44685">
                  <c:v>0.16809399999999999</c:v>
                </c:pt>
                <c:pt idx="44686">
                  <c:v>0.168156</c:v>
                </c:pt>
                <c:pt idx="44687">
                  <c:v>0.167961</c:v>
                </c:pt>
                <c:pt idx="44688">
                  <c:v>0.167902</c:v>
                </c:pt>
                <c:pt idx="44689">
                  <c:v>0.167904</c:v>
                </c:pt>
                <c:pt idx="44690">
                  <c:v>0.16770399999999999</c:v>
                </c:pt>
                <c:pt idx="44691">
                  <c:v>0.16761599999999999</c:v>
                </c:pt>
                <c:pt idx="44692">
                  <c:v>0.16758999999999999</c:v>
                </c:pt>
                <c:pt idx="44693">
                  <c:v>0.16736200000000001</c:v>
                </c:pt>
                <c:pt idx="44694">
                  <c:v>0.167242</c:v>
                </c:pt>
                <c:pt idx="44695">
                  <c:v>0.167045</c:v>
                </c:pt>
                <c:pt idx="44696">
                  <c:v>0.166768</c:v>
                </c:pt>
                <c:pt idx="44697">
                  <c:v>0.16645299999999999</c:v>
                </c:pt>
                <c:pt idx="44698">
                  <c:v>0.16628599999999999</c:v>
                </c:pt>
                <c:pt idx="44699">
                  <c:v>0.16590299999999999</c:v>
                </c:pt>
                <c:pt idx="44700">
                  <c:v>0.165577</c:v>
                </c:pt>
                <c:pt idx="44701">
                  <c:v>0.16525899999999999</c:v>
                </c:pt>
                <c:pt idx="44702">
                  <c:v>0.16473199999999999</c:v>
                </c:pt>
                <c:pt idx="44703">
                  <c:v>0.164684</c:v>
                </c:pt>
                <c:pt idx="44704">
                  <c:v>0.16397100000000001</c:v>
                </c:pt>
                <c:pt idx="44705">
                  <c:v>0.16359299999999999</c:v>
                </c:pt>
                <c:pt idx="44706">
                  <c:v>0.163273</c:v>
                </c:pt>
                <c:pt idx="44707">
                  <c:v>0.16265499999999999</c:v>
                </c:pt>
                <c:pt idx="44708">
                  <c:v>0.16219700000000001</c:v>
                </c:pt>
                <c:pt idx="44709">
                  <c:v>0.16170499999999999</c:v>
                </c:pt>
                <c:pt idx="44710">
                  <c:v>0.161241</c:v>
                </c:pt>
                <c:pt idx="44711">
                  <c:v>0.16061600000000001</c:v>
                </c:pt>
                <c:pt idx="44712">
                  <c:v>0.16009599999999999</c:v>
                </c:pt>
                <c:pt idx="44713">
                  <c:v>0.15940399999999999</c:v>
                </c:pt>
                <c:pt idx="44714">
                  <c:v>0.15901100000000001</c:v>
                </c:pt>
                <c:pt idx="44715">
                  <c:v>0.15828500000000001</c:v>
                </c:pt>
                <c:pt idx="44716">
                  <c:v>0.15751299999999999</c:v>
                </c:pt>
                <c:pt idx="44717">
                  <c:v>0.15662000000000001</c:v>
                </c:pt>
                <c:pt idx="44718">
                  <c:v>0.156055</c:v>
                </c:pt>
                <c:pt idx="44719">
                  <c:v>0.155195</c:v>
                </c:pt>
                <c:pt idx="44720">
                  <c:v>0.15445200000000001</c:v>
                </c:pt>
                <c:pt idx="44721">
                  <c:v>0.153617</c:v>
                </c:pt>
                <c:pt idx="44722">
                  <c:v>0.153007</c:v>
                </c:pt>
                <c:pt idx="44723">
                  <c:v>0.15216499999999999</c:v>
                </c:pt>
                <c:pt idx="44724">
                  <c:v>0.15125</c:v>
                </c:pt>
                <c:pt idx="44725">
                  <c:v>0.15066299999999999</c:v>
                </c:pt>
                <c:pt idx="44726">
                  <c:v>0.14992</c:v>
                </c:pt>
                <c:pt idx="44727">
                  <c:v>0.149002</c:v>
                </c:pt>
                <c:pt idx="44728">
                  <c:v>0.148121</c:v>
                </c:pt>
                <c:pt idx="44729">
                  <c:v>0.147478</c:v>
                </c:pt>
                <c:pt idx="44730">
                  <c:v>0.146481</c:v>
                </c:pt>
                <c:pt idx="44731">
                  <c:v>0.14557400000000001</c:v>
                </c:pt>
                <c:pt idx="44732">
                  <c:v>0.144541</c:v>
                </c:pt>
                <c:pt idx="44733">
                  <c:v>0.14363699999999999</c:v>
                </c:pt>
                <c:pt idx="44734">
                  <c:v>0.142625</c:v>
                </c:pt>
                <c:pt idx="44735">
                  <c:v>0.14160600000000001</c:v>
                </c:pt>
                <c:pt idx="44736">
                  <c:v>0.14049800000000001</c:v>
                </c:pt>
                <c:pt idx="44737">
                  <c:v>0.13961999999999999</c:v>
                </c:pt>
                <c:pt idx="44738">
                  <c:v>0.138462</c:v>
                </c:pt>
                <c:pt idx="44739">
                  <c:v>0.137543</c:v>
                </c:pt>
                <c:pt idx="44740">
                  <c:v>0.136712</c:v>
                </c:pt>
                <c:pt idx="44741">
                  <c:v>0.135605</c:v>
                </c:pt>
                <c:pt idx="44742">
                  <c:v>0.13458600000000001</c:v>
                </c:pt>
                <c:pt idx="44743">
                  <c:v>0.13363900000000001</c:v>
                </c:pt>
                <c:pt idx="44744">
                  <c:v>0.13272900000000001</c:v>
                </c:pt>
                <c:pt idx="44745">
                  <c:v>0.13142400000000001</c:v>
                </c:pt>
                <c:pt idx="44746">
                  <c:v>0.130552</c:v>
                </c:pt>
                <c:pt idx="44747">
                  <c:v>0.129306</c:v>
                </c:pt>
                <c:pt idx="44748">
                  <c:v>0.128328</c:v>
                </c:pt>
                <c:pt idx="44749">
                  <c:v>0.12714900000000001</c:v>
                </c:pt>
                <c:pt idx="44750">
                  <c:v>0.126226</c:v>
                </c:pt>
                <c:pt idx="44751">
                  <c:v>0.12485</c:v>
                </c:pt>
                <c:pt idx="44752">
                  <c:v>0.12367499999999999</c:v>
                </c:pt>
                <c:pt idx="44753">
                  <c:v>0.122645</c:v>
                </c:pt>
                <c:pt idx="44754">
                  <c:v>0.121419</c:v>
                </c:pt>
                <c:pt idx="44755">
                  <c:v>0.120258</c:v>
                </c:pt>
                <c:pt idx="44756">
                  <c:v>0.11894</c:v>
                </c:pt>
                <c:pt idx="44757">
                  <c:v>0.117881</c:v>
                </c:pt>
                <c:pt idx="44758">
                  <c:v>0.116482</c:v>
                </c:pt>
                <c:pt idx="44759">
                  <c:v>0.115314</c:v>
                </c:pt>
                <c:pt idx="44760">
                  <c:v>0.114277</c:v>
                </c:pt>
                <c:pt idx="44761">
                  <c:v>0.11287999999999999</c:v>
                </c:pt>
                <c:pt idx="44762">
                  <c:v>0.111637</c:v>
                </c:pt>
                <c:pt idx="44763">
                  <c:v>0.110426</c:v>
                </c:pt>
                <c:pt idx="44764">
                  <c:v>0.10913299999999999</c:v>
                </c:pt>
                <c:pt idx="44765">
                  <c:v>0.107769</c:v>
                </c:pt>
                <c:pt idx="44766">
                  <c:v>0.10645399999999999</c:v>
                </c:pt>
                <c:pt idx="44767">
                  <c:v>0.105352</c:v>
                </c:pt>
                <c:pt idx="44768">
                  <c:v>0.103543</c:v>
                </c:pt>
                <c:pt idx="44769">
                  <c:v>0.102427</c:v>
                </c:pt>
                <c:pt idx="44770">
                  <c:v>0.101146</c:v>
                </c:pt>
                <c:pt idx="44771">
                  <c:v>9.9691199999999994E-2</c:v>
                </c:pt>
                <c:pt idx="44772">
                  <c:v>9.8334500000000005E-2</c:v>
                </c:pt>
                <c:pt idx="44773">
                  <c:v>9.6846100000000004E-2</c:v>
                </c:pt>
                <c:pt idx="44774">
                  <c:v>9.5512100000000003E-2</c:v>
                </c:pt>
                <c:pt idx="44775">
                  <c:v>9.3800400000000006E-2</c:v>
                </c:pt>
                <c:pt idx="44776">
                  <c:v>9.2416700000000004E-2</c:v>
                </c:pt>
                <c:pt idx="44777">
                  <c:v>9.09639E-2</c:v>
                </c:pt>
                <c:pt idx="44778">
                  <c:v>8.9305999999999996E-2</c:v>
                </c:pt>
                <c:pt idx="44779">
                  <c:v>8.7850700000000004E-2</c:v>
                </c:pt>
                <c:pt idx="44780">
                  <c:v>8.6211899999999994E-2</c:v>
                </c:pt>
                <c:pt idx="44781">
                  <c:v>8.4981399999999999E-2</c:v>
                </c:pt>
                <c:pt idx="44782">
                  <c:v>8.3181500000000005E-2</c:v>
                </c:pt>
                <c:pt idx="44783">
                  <c:v>8.1844200000000006E-2</c:v>
                </c:pt>
                <c:pt idx="44784">
                  <c:v>8.0102199999999998E-2</c:v>
                </c:pt>
                <c:pt idx="44785">
                  <c:v>7.8437800000000002E-2</c:v>
                </c:pt>
                <c:pt idx="44786">
                  <c:v>7.6986700000000005E-2</c:v>
                </c:pt>
                <c:pt idx="44787">
                  <c:v>7.5284400000000001E-2</c:v>
                </c:pt>
                <c:pt idx="44788">
                  <c:v>7.3494900000000002E-2</c:v>
                </c:pt>
                <c:pt idx="44789">
                  <c:v>7.1634500000000004E-2</c:v>
                </c:pt>
                <c:pt idx="44790">
                  <c:v>6.9908999999999999E-2</c:v>
                </c:pt>
                <c:pt idx="44791">
                  <c:v>6.8007300000000007E-2</c:v>
                </c:pt>
                <c:pt idx="44792">
                  <c:v>6.6212099999999996E-2</c:v>
                </c:pt>
                <c:pt idx="44793">
                  <c:v>6.4546800000000001E-2</c:v>
                </c:pt>
                <c:pt idx="44794">
                  <c:v>6.2484499999999998E-2</c:v>
                </c:pt>
                <c:pt idx="44795">
                  <c:v>6.0884599999999997E-2</c:v>
                </c:pt>
                <c:pt idx="44796">
                  <c:v>5.8948399999999998E-2</c:v>
                </c:pt>
                <c:pt idx="44797">
                  <c:v>5.7312200000000001E-2</c:v>
                </c:pt>
                <c:pt idx="44798">
                  <c:v>5.5413400000000002E-2</c:v>
                </c:pt>
                <c:pt idx="44799">
                  <c:v>5.3426500000000002E-2</c:v>
                </c:pt>
                <c:pt idx="44800">
                  <c:v>5.1751699999999998E-2</c:v>
                </c:pt>
                <c:pt idx="44801">
                  <c:v>4.9764599999999999E-2</c:v>
                </c:pt>
                <c:pt idx="44802">
                  <c:v>4.80714E-2</c:v>
                </c:pt>
                <c:pt idx="44803">
                  <c:v>4.6053900000000002E-2</c:v>
                </c:pt>
                <c:pt idx="44804">
                  <c:v>4.4290000000000003E-2</c:v>
                </c:pt>
                <c:pt idx="44805">
                  <c:v>4.2139999999999997E-2</c:v>
                </c:pt>
                <c:pt idx="44806">
                  <c:v>4.0354399999999999E-2</c:v>
                </c:pt>
                <c:pt idx="44807">
                  <c:v>3.8345600000000001E-2</c:v>
                </c:pt>
                <c:pt idx="44808">
                  <c:v>3.6341400000000003E-2</c:v>
                </c:pt>
                <c:pt idx="44809">
                  <c:v>3.4425900000000002E-2</c:v>
                </c:pt>
                <c:pt idx="44810">
                  <c:v>3.2297100000000002E-2</c:v>
                </c:pt>
                <c:pt idx="44811">
                  <c:v>3.05203E-2</c:v>
                </c:pt>
                <c:pt idx="44812">
                  <c:v>2.81555E-2</c:v>
                </c:pt>
                <c:pt idx="44813">
                  <c:v>2.6189E-2</c:v>
                </c:pt>
                <c:pt idx="44814">
                  <c:v>2.4164000000000001E-2</c:v>
                </c:pt>
                <c:pt idx="44815">
                  <c:v>2.2092000000000001E-2</c:v>
                </c:pt>
                <c:pt idx="44816">
                  <c:v>2.0131099999999999E-2</c:v>
                </c:pt>
                <c:pt idx="44817">
                  <c:v>1.79969E-2</c:v>
                </c:pt>
                <c:pt idx="44818">
                  <c:v>1.6031400000000001E-2</c:v>
                </c:pt>
                <c:pt idx="44819">
                  <c:v>1.39516E-2</c:v>
                </c:pt>
                <c:pt idx="44820">
                  <c:v>1.1923100000000001E-2</c:v>
                </c:pt>
                <c:pt idx="44821">
                  <c:v>9.9976100000000005E-3</c:v>
                </c:pt>
                <c:pt idx="44822">
                  <c:v>7.8553000000000008E-3</c:v>
                </c:pt>
                <c:pt idx="44823">
                  <c:v>5.93517E-3</c:v>
                </c:pt>
                <c:pt idx="44824">
                  <c:v>3.8707699999999999E-3</c:v>
                </c:pt>
                <c:pt idx="44825">
                  <c:v>1.9241E-3</c:v>
                </c:pt>
                <c:pt idx="44826">
                  <c:v>-2.7542700000000002E-4</c:v>
                </c:pt>
                <c:pt idx="44827">
                  <c:v>-2.34688E-3</c:v>
                </c:pt>
                <c:pt idx="44828">
                  <c:v>-4.4250499999999998E-3</c:v>
                </c:pt>
                <c:pt idx="44829">
                  <c:v>-6.41013E-3</c:v>
                </c:pt>
                <c:pt idx="44830">
                  <c:v>-8.5921399999999998E-3</c:v>
                </c:pt>
                <c:pt idx="44831">
                  <c:v>-1.04011E-2</c:v>
                </c:pt>
                <c:pt idx="44832">
                  <c:v>-1.2652200000000001E-2</c:v>
                </c:pt>
                <c:pt idx="44833">
                  <c:v>-1.46179E-2</c:v>
                </c:pt>
                <c:pt idx="44834">
                  <c:v>-1.6563600000000001E-2</c:v>
                </c:pt>
                <c:pt idx="44835">
                  <c:v>-1.85524E-2</c:v>
                </c:pt>
                <c:pt idx="44836">
                  <c:v>-2.0630800000000001E-2</c:v>
                </c:pt>
                <c:pt idx="44837">
                  <c:v>-2.2771699999999999E-2</c:v>
                </c:pt>
                <c:pt idx="44838">
                  <c:v>-2.47362E-2</c:v>
                </c:pt>
                <c:pt idx="44839">
                  <c:v>-2.66793E-2</c:v>
                </c:pt>
                <c:pt idx="44840">
                  <c:v>-2.8714699999999999E-2</c:v>
                </c:pt>
                <c:pt idx="44841">
                  <c:v>-3.0759600000000002E-2</c:v>
                </c:pt>
                <c:pt idx="44842">
                  <c:v>-3.2632799999999997E-2</c:v>
                </c:pt>
                <c:pt idx="44843">
                  <c:v>-3.46787E-2</c:v>
                </c:pt>
                <c:pt idx="44844">
                  <c:v>-3.6587700000000001E-2</c:v>
                </c:pt>
                <c:pt idx="44845">
                  <c:v>-3.8523099999999998E-2</c:v>
                </c:pt>
                <c:pt idx="44846">
                  <c:v>-4.04324E-2</c:v>
                </c:pt>
                <c:pt idx="44847">
                  <c:v>-4.2378600000000002E-2</c:v>
                </c:pt>
                <c:pt idx="44848">
                  <c:v>-4.4474800000000002E-2</c:v>
                </c:pt>
                <c:pt idx="44849">
                  <c:v>-4.6329700000000001E-2</c:v>
                </c:pt>
                <c:pt idx="44850">
                  <c:v>-4.8194899999999999E-2</c:v>
                </c:pt>
                <c:pt idx="44851">
                  <c:v>-5.0140200000000003E-2</c:v>
                </c:pt>
                <c:pt idx="44852">
                  <c:v>-5.21825E-2</c:v>
                </c:pt>
                <c:pt idx="44853">
                  <c:v>-5.4005600000000001E-2</c:v>
                </c:pt>
                <c:pt idx="44854">
                  <c:v>-5.5879699999999997E-2</c:v>
                </c:pt>
                <c:pt idx="44855">
                  <c:v>-5.79017E-2</c:v>
                </c:pt>
                <c:pt idx="44856">
                  <c:v>-5.9798200000000003E-2</c:v>
                </c:pt>
                <c:pt idx="44857">
                  <c:v>-6.16699E-2</c:v>
                </c:pt>
                <c:pt idx="44858">
                  <c:v>-6.3703700000000002E-2</c:v>
                </c:pt>
                <c:pt idx="44859">
                  <c:v>-6.5481200000000003E-2</c:v>
                </c:pt>
                <c:pt idx="44860">
                  <c:v>-6.7647600000000002E-2</c:v>
                </c:pt>
                <c:pt idx="44861">
                  <c:v>-6.9336999999999996E-2</c:v>
                </c:pt>
                <c:pt idx="44862">
                  <c:v>-7.1381500000000001E-2</c:v>
                </c:pt>
                <c:pt idx="44863">
                  <c:v>-7.3104000000000002E-2</c:v>
                </c:pt>
                <c:pt idx="44864">
                  <c:v>-7.5016799999999995E-2</c:v>
                </c:pt>
                <c:pt idx="44865">
                  <c:v>-7.6882199999999998E-2</c:v>
                </c:pt>
                <c:pt idx="44866">
                  <c:v>-7.8702800000000003E-2</c:v>
                </c:pt>
                <c:pt idx="44867">
                  <c:v>-8.0488699999999996E-2</c:v>
                </c:pt>
                <c:pt idx="44868">
                  <c:v>-8.2567399999999999E-2</c:v>
                </c:pt>
                <c:pt idx="44869">
                  <c:v>-8.4260199999999993E-2</c:v>
                </c:pt>
                <c:pt idx="44870">
                  <c:v>-8.5877400000000007E-2</c:v>
                </c:pt>
                <c:pt idx="44871">
                  <c:v>-8.7983199999999998E-2</c:v>
                </c:pt>
                <c:pt idx="44872">
                  <c:v>-8.9894199999999994E-2</c:v>
                </c:pt>
                <c:pt idx="44873">
                  <c:v>-9.1648900000000005E-2</c:v>
                </c:pt>
                <c:pt idx="44874">
                  <c:v>-9.3382599999999996E-2</c:v>
                </c:pt>
                <c:pt idx="44875">
                  <c:v>-9.5388200000000006E-2</c:v>
                </c:pt>
                <c:pt idx="44876">
                  <c:v>-9.7056400000000001E-2</c:v>
                </c:pt>
                <c:pt idx="44877">
                  <c:v>-9.8844899999999999E-2</c:v>
                </c:pt>
                <c:pt idx="44878">
                  <c:v>-0.10071099999999999</c:v>
                </c:pt>
                <c:pt idx="44879">
                  <c:v>-0.102523</c:v>
                </c:pt>
                <c:pt idx="44880">
                  <c:v>-0.104182</c:v>
                </c:pt>
                <c:pt idx="44881">
                  <c:v>-0.10599500000000001</c:v>
                </c:pt>
                <c:pt idx="44882">
                  <c:v>-0.10775800000000001</c:v>
                </c:pt>
                <c:pt idx="44883">
                  <c:v>-0.10954800000000001</c:v>
                </c:pt>
                <c:pt idx="44884">
                  <c:v>-0.11121</c:v>
                </c:pt>
                <c:pt idx="44885">
                  <c:v>-0.113125</c:v>
                </c:pt>
                <c:pt idx="44886">
                  <c:v>-0.114632</c:v>
                </c:pt>
                <c:pt idx="44887">
                  <c:v>-0.11648799999999999</c:v>
                </c:pt>
                <c:pt idx="44888">
                  <c:v>-0.118063</c:v>
                </c:pt>
                <c:pt idx="44889">
                  <c:v>-0.119905</c:v>
                </c:pt>
                <c:pt idx="44890">
                  <c:v>-0.121584</c:v>
                </c:pt>
                <c:pt idx="44891">
                  <c:v>-0.12309199999999999</c:v>
                </c:pt>
                <c:pt idx="44892">
                  <c:v>-0.124974</c:v>
                </c:pt>
                <c:pt idx="44893">
                  <c:v>-0.12645899999999999</c:v>
                </c:pt>
                <c:pt idx="44894">
                  <c:v>-0.128243</c:v>
                </c:pt>
                <c:pt idx="44895">
                  <c:v>-0.12984599999999999</c:v>
                </c:pt>
                <c:pt idx="44896">
                  <c:v>-0.13158300000000001</c:v>
                </c:pt>
                <c:pt idx="44897">
                  <c:v>-0.133017</c:v>
                </c:pt>
                <c:pt idx="44898">
                  <c:v>-0.134994</c:v>
                </c:pt>
                <c:pt idx="44899">
                  <c:v>-0.13636599999999999</c:v>
                </c:pt>
                <c:pt idx="44900">
                  <c:v>-0.138128</c:v>
                </c:pt>
                <c:pt idx="44901">
                  <c:v>-0.13961599999999999</c:v>
                </c:pt>
                <c:pt idx="44902">
                  <c:v>-0.14107500000000001</c:v>
                </c:pt>
                <c:pt idx="44903">
                  <c:v>-0.142428</c:v>
                </c:pt>
                <c:pt idx="44904">
                  <c:v>-0.14422299999999999</c:v>
                </c:pt>
                <c:pt idx="44905">
                  <c:v>-0.14544299999999999</c:v>
                </c:pt>
                <c:pt idx="44906">
                  <c:v>-0.14715400000000001</c:v>
                </c:pt>
                <c:pt idx="44907">
                  <c:v>-0.14840800000000001</c:v>
                </c:pt>
                <c:pt idx="44908">
                  <c:v>-0.149813</c:v>
                </c:pt>
                <c:pt idx="44909">
                  <c:v>-0.15129999999999999</c:v>
                </c:pt>
                <c:pt idx="44910">
                  <c:v>-0.152643</c:v>
                </c:pt>
                <c:pt idx="44911">
                  <c:v>-0.15413499999999999</c:v>
                </c:pt>
                <c:pt idx="44912">
                  <c:v>-0.15543299999999999</c:v>
                </c:pt>
                <c:pt idx="44913">
                  <c:v>-0.15658</c:v>
                </c:pt>
                <c:pt idx="44914">
                  <c:v>-0.15803600000000001</c:v>
                </c:pt>
                <c:pt idx="44915">
                  <c:v>-0.15926599999999999</c:v>
                </c:pt>
                <c:pt idx="44916">
                  <c:v>-0.16073799999999999</c:v>
                </c:pt>
                <c:pt idx="44917">
                  <c:v>-0.161747</c:v>
                </c:pt>
                <c:pt idx="44918">
                  <c:v>-0.16314000000000001</c:v>
                </c:pt>
                <c:pt idx="44919">
                  <c:v>-0.16425600000000001</c:v>
                </c:pt>
                <c:pt idx="44920">
                  <c:v>-0.16569999999999999</c:v>
                </c:pt>
                <c:pt idx="44921">
                  <c:v>-0.16698199999999999</c:v>
                </c:pt>
                <c:pt idx="44922">
                  <c:v>-0.16806599999999999</c:v>
                </c:pt>
                <c:pt idx="44923">
                  <c:v>-0.169403</c:v>
                </c:pt>
                <c:pt idx="44924">
                  <c:v>-0.17025899999999999</c:v>
                </c:pt>
                <c:pt idx="44925">
                  <c:v>-0.17174900000000001</c:v>
                </c:pt>
                <c:pt idx="44926">
                  <c:v>-0.17271500000000001</c:v>
                </c:pt>
                <c:pt idx="44927">
                  <c:v>-0.17391699999999999</c:v>
                </c:pt>
                <c:pt idx="44928">
                  <c:v>-0.17501900000000001</c:v>
                </c:pt>
                <c:pt idx="44929">
                  <c:v>-0.17601700000000001</c:v>
                </c:pt>
                <c:pt idx="44930">
                  <c:v>-0.17719099999999999</c:v>
                </c:pt>
                <c:pt idx="44931">
                  <c:v>-0.17807500000000001</c:v>
                </c:pt>
                <c:pt idx="44932">
                  <c:v>-0.179011</c:v>
                </c:pt>
                <c:pt idx="44933">
                  <c:v>-0.18007200000000001</c:v>
                </c:pt>
                <c:pt idx="44934">
                  <c:v>-0.18091099999999999</c:v>
                </c:pt>
                <c:pt idx="44935">
                  <c:v>-0.18204000000000001</c:v>
                </c:pt>
                <c:pt idx="44936">
                  <c:v>-0.18283099999999999</c:v>
                </c:pt>
                <c:pt idx="44937">
                  <c:v>-0.18385499999999999</c:v>
                </c:pt>
                <c:pt idx="44938">
                  <c:v>-0.184671</c:v>
                </c:pt>
                <c:pt idx="44939">
                  <c:v>-0.185753</c:v>
                </c:pt>
                <c:pt idx="44940">
                  <c:v>-0.18674299999999999</c:v>
                </c:pt>
                <c:pt idx="44941">
                  <c:v>-0.18762999999999999</c:v>
                </c:pt>
                <c:pt idx="44942">
                  <c:v>-0.188363</c:v>
                </c:pt>
                <c:pt idx="44943">
                  <c:v>-0.189416</c:v>
                </c:pt>
                <c:pt idx="44944">
                  <c:v>-0.19028700000000001</c:v>
                </c:pt>
                <c:pt idx="44945">
                  <c:v>-0.191168</c:v>
                </c:pt>
                <c:pt idx="44946">
                  <c:v>-0.19195899999999999</c:v>
                </c:pt>
                <c:pt idx="44947">
                  <c:v>-0.19267300000000001</c:v>
                </c:pt>
                <c:pt idx="44948">
                  <c:v>-0.19341900000000001</c:v>
                </c:pt>
                <c:pt idx="44949">
                  <c:v>-0.194523</c:v>
                </c:pt>
                <c:pt idx="44950">
                  <c:v>-0.19530800000000001</c:v>
                </c:pt>
                <c:pt idx="44951">
                  <c:v>-0.19603100000000001</c:v>
                </c:pt>
                <c:pt idx="44952">
                  <c:v>-0.19691</c:v>
                </c:pt>
                <c:pt idx="44953">
                  <c:v>-0.19752400000000001</c:v>
                </c:pt>
                <c:pt idx="44954">
                  <c:v>-0.198409</c:v>
                </c:pt>
                <c:pt idx="44955">
                  <c:v>-0.199077</c:v>
                </c:pt>
                <c:pt idx="44956">
                  <c:v>-0.19994400000000001</c:v>
                </c:pt>
                <c:pt idx="44957">
                  <c:v>-0.20042299999999999</c:v>
                </c:pt>
                <c:pt idx="44958">
                  <c:v>-0.20125599999999999</c:v>
                </c:pt>
                <c:pt idx="44959">
                  <c:v>-0.201736</c:v>
                </c:pt>
                <c:pt idx="44960">
                  <c:v>-0.20244100000000001</c:v>
                </c:pt>
                <c:pt idx="44961">
                  <c:v>-0.203128</c:v>
                </c:pt>
                <c:pt idx="44962">
                  <c:v>-0.20386399999999999</c:v>
                </c:pt>
                <c:pt idx="44963">
                  <c:v>-0.204346</c:v>
                </c:pt>
                <c:pt idx="44964">
                  <c:v>-0.204988</c:v>
                </c:pt>
                <c:pt idx="44965">
                  <c:v>-0.205621</c:v>
                </c:pt>
                <c:pt idx="44966">
                  <c:v>-0.20613400000000001</c:v>
                </c:pt>
                <c:pt idx="44967">
                  <c:v>-0.20683599999999999</c:v>
                </c:pt>
                <c:pt idx="44968">
                  <c:v>-0.20727899999999999</c:v>
                </c:pt>
                <c:pt idx="44969">
                  <c:v>-0.20778099999999999</c:v>
                </c:pt>
                <c:pt idx="44970">
                  <c:v>-0.20820900000000001</c:v>
                </c:pt>
                <c:pt idx="44971">
                  <c:v>-0.20869699999999999</c:v>
                </c:pt>
                <c:pt idx="44972">
                  <c:v>-0.20921899999999999</c:v>
                </c:pt>
                <c:pt idx="44973">
                  <c:v>-0.209595</c:v>
                </c:pt>
                <c:pt idx="44974">
                  <c:v>-0.20999300000000001</c:v>
                </c:pt>
                <c:pt idx="44975">
                  <c:v>-0.21018500000000001</c:v>
                </c:pt>
                <c:pt idx="44976">
                  <c:v>-0.210481</c:v>
                </c:pt>
                <c:pt idx="44977">
                  <c:v>-0.21095</c:v>
                </c:pt>
                <c:pt idx="44978">
                  <c:v>-0.21118899999999999</c:v>
                </c:pt>
                <c:pt idx="44979">
                  <c:v>-0.21162900000000001</c:v>
                </c:pt>
                <c:pt idx="44980">
                  <c:v>-0.21161199999999999</c:v>
                </c:pt>
                <c:pt idx="44981">
                  <c:v>-0.21215700000000001</c:v>
                </c:pt>
                <c:pt idx="44982">
                  <c:v>-0.21223800000000001</c:v>
                </c:pt>
                <c:pt idx="44983">
                  <c:v>-0.212448</c:v>
                </c:pt>
                <c:pt idx="44984">
                  <c:v>-0.212619</c:v>
                </c:pt>
                <c:pt idx="44985">
                  <c:v>-0.21257200000000001</c:v>
                </c:pt>
                <c:pt idx="44986">
                  <c:v>-0.21290700000000001</c:v>
                </c:pt>
                <c:pt idx="44987">
                  <c:v>-0.21277299999999999</c:v>
                </c:pt>
                <c:pt idx="44988">
                  <c:v>-0.212732</c:v>
                </c:pt>
                <c:pt idx="44989">
                  <c:v>-0.212784</c:v>
                </c:pt>
                <c:pt idx="44990">
                  <c:v>-0.21284900000000001</c:v>
                </c:pt>
                <c:pt idx="44991">
                  <c:v>-0.212697</c:v>
                </c:pt>
                <c:pt idx="44992">
                  <c:v>-0.21257899999999999</c:v>
                </c:pt>
                <c:pt idx="44993">
                  <c:v>-0.212421</c:v>
                </c:pt>
                <c:pt idx="44994">
                  <c:v>-0.21224000000000001</c:v>
                </c:pt>
                <c:pt idx="44995">
                  <c:v>-0.21209</c:v>
                </c:pt>
                <c:pt idx="44996">
                  <c:v>-0.21174200000000001</c:v>
                </c:pt>
                <c:pt idx="44997">
                  <c:v>-0.21160699999999999</c:v>
                </c:pt>
                <c:pt idx="44998">
                  <c:v>-0.21118600000000001</c:v>
                </c:pt>
                <c:pt idx="44999">
                  <c:v>-0.21091399999999999</c:v>
                </c:pt>
                <c:pt idx="45000">
                  <c:v>-0.210538</c:v>
                </c:pt>
                <c:pt idx="45001">
                  <c:v>-0.21026400000000001</c:v>
                </c:pt>
                <c:pt idx="45002">
                  <c:v>-0.209753</c:v>
                </c:pt>
                <c:pt idx="45003">
                  <c:v>-0.20918200000000001</c:v>
                </c:pt>
                <c:pt idx="45004">
                  <c:v>-0.208762</c:v>
                </c:pt>
                <c:pt idx="45005">
                  <c:v>-0.20827300000000001</c:v>
                </c:pt>
                <c:pt idx="45006">
                  <c:v>-0.207764</c:v>
                </c:pt>
                <c:pt idx="45007">
                  <c:v>-0.20710600000000001</c:v>
                </c:pt>
                <c:pt idx="45008">
                  <c:v>-0.206368</c:v>
                </c:pt>
                <c:pt idx="45009">
                  <c:v>-0.20575099999999999</c:v>
                </c:pt>
                <c:pt idx="45010">
                  <c:v>-0.205122</c:v>
                </c:pt>
                <c:pt idx="45011">
                  <c:v>-0.20455100000000001</c:v>
                </c:pt>
                <c:pt idx="45012">
                  <c:v>-0.20380200000000001</c:v>
                </c:pt>
                <c:pt idx="45013">
                  <c:v>-0.20292499999999999</c:v>
                </c:pt>
                <c:pt idx="45014">
                  <c:v>-0.20208100000000001</c:v>
                </c:pt>
                <c:pt idx="45015">
                  <c:v>-0.20124700000000001</c:v>
                </c:pt>
                <c:pt idx="45016">
                  <c:v>-0.200516</c:v>
                </c:pt>
                <c:pt idx="45017">
                  <c:v>-0.199492</c:v>
                </c:pt>
                <c:pt idx="45018">
                  <c:v>-0.19875200000000001</c:v>
                </c:pt>
                <c:pt idx="45019">
                  <c:v>-0.19772700000000001</c:v>
                </c:pt>
                <c:pt idx="45020">
                  <c:v>-0.196772</c:v>
                </c:pt>
                <c:pt idx="45021">
                  <c:v>-0.196017</c:v>
                </c:pt>
                <c:pt idx="45022">
                  <c:v>-0.194996</c:v>
                </c:pt>
                <c:pt idx="45023">
                  <c:v>-0.19400100000000001</c:v>
                </c:pt>
                <c:pt idx="45024">
                  <c:v>-0.19302</c:v>
                </c:pt>
                <c:pt idx="45025">
                  <c:v>-0.19189400000000001</c:v>
                </c:pt>
                <c:pt idx="45026">
                  <c:v>-0.190969</c:v>
                </c:pt>
                <c:pt idx="45027">
                  <c:v>-0.18982099999999999</c:v>
                </c:pt>
                <c:pt idx="45028">
                  <c:v>-0.188613</c:v>
                </c:pt>
                <c:pt idx="45029">
                  <c:v>-0.18752099999999999</c:v>
                </c:pt>
                <c:pt idx="45030">
                  <c:v>-0.186393</c:v>
                </c:pt>
                <c:pt idx="45031">
                  <c:v>-0.18512799999999999</c:v>
                </c:pt>
                <c:pt idx="45032">
                  <c:v>-0.184008</c:v>
                </c:pt>
                <c:pt idx="45033">
                  <c:v>-0.18301300000000001</c:v>
                </c:pt>
                <c:pt idx="45034">
                  <c:v>-0.18179200000000001</c:v>
                </c:pt>
                <c:pt idx="45035">
                  <c:v>-0.18043500000000001</c:v>
                </c:pt>
                <c:pt idx="45036">
                  <c:v>-0.17901400000000001</c:v>
                </c:pt>
                <c:pt idx="45037">
                  <c:v>-0.177952</c:v>
                </c:pt>
                <c:pt idx="45038">
                  <c:v>-0.17658299999999999</c:v>
                </c:pt>
                <c:pt idx="45039">
                  <c:v>-0.17541799999999999</c:v>
                </c:pt>
                <c:pt idx="45040">
                  <c:v>-0.174151</c:v>
                </c:pt>
                <c:pt idx="45041">
                  <c:v>-0.17247699999999999</c:v>
                </c:pt>
                <c:pt idx="45042">
                  <c:v>-0.17133799999999999</c:v>
                </c:pt>
                <c:pt idx="45043">
                  <c:v>-0.169931</c:v>
                </c:pt>
                <c:pt idx="45044">
                  <c:v>-0.16867599999999999</c:v>
                </c:pt>
                <c:pt idx="45045">
                  <c:v>-0.167297</c:v>
                </c:pt>
                <c:pt idx="45046">
                  <c:v>-0.16586999999999999</c:v>
                </c:pt>
                <c:pt idx="45047">
                  <c:v>-0.16445000000000001</c:v>
                </c:pt>
                <c:pt idx="45048">
                  <c:v>-0.162999</c:v>
                </c:pt>
                <c:pt idx="45049">
                  <c:v>-0.161694</c:v>
                </c:pt>
                <c:pt idx="45050">
                  <c:v>-0.16025700000000001</c:v>
                </c:pt>
                <c:pt idx="45051">
                  <c:v>-0.15878600000000001</c:v>
                </c:pt>
                <c:pt idx="45052">
                  <c:v>-0.15699399999999999</c:v>
                </c:pt>
                <c:pt idx="45053">
                  <c:v>-0.15557799999999999</c:v>
                </c:pt>
                <c:pt idx="45054">
                  <c:v>-0.15409200000000001</c:v>
                </c:pt>
                <c:pt idx="45055">
                  <c:v>-0.15277499999999999</c:v>
                </c:pt>
                <c:pt idx="45056">
                  <c:v>-0.15135499999999999</c:v>
                </c:pt>
                <c:pt idx="45057">
                  <c:v>-0.14960000000000001</c:v>
                </c:pt>
                <c:pt idx="45058">
                  <c:v>-0.14807600000000001</c:v>
                </c:pt>
                <c:pt idx="45059">
                  <c:v>-0.14658299999999999</c:v>
                </c:pt>
                <c:pt idx="45060">
                  <c:v>-0.14522199999999999</c:v>
                </c:pt>
                <c:pt idx="45061">
                  <c:v>-0.143708</c:v>
                </c:pt>
                <c:pt idx="45062">
                  <c:v>-0.14216100000000001</c:v>
                </c:pt>
                <c:pt idx="45063">
                  <c:v>-0.140712</c:v>
                </c:pt>
                <c:pt idx="45064">
                  <c:v>-0.13905400000000001</c:v>
                </c:pt>
                <c:pt idx="45065">
                  <c:v>-0.13758200000000001</c:v>
                </c:pt>
                <c:pt idx="45066">
                  <c:v>-0.13597500000000001</c:v>
                </c:pt>
                <c:pt idx="45067">
                  <c:v>-0.134436</c:v>
                </c:pt>
                <c:pt idx="45068">
                  <c:v>-0.132794</c:v>
                </c:pt>
                <c:pt idx="45069">
                  <c:v>-0.13106300000000001</c:v>
                </c:pt>
                <c:pt idx="45070">
                  <c:v>-0.12972500000000001</c:v>
                </c:pt>
                <c:pt idx="45071">
                  <c:v>-0.12795400000000001</c:v>
                </c:pt>
                <c:pt idx="45072">
                  <c:v>-0.126525</c:v>
                </c:pt>
                <c:pt idx="45073">
                  <c:v>-0.124707</c:v>
                </c:pt>
                <c:pt idx="45074">
                  <c:v>-0.123364</c:v>
                </c:pt>
                <c:pt idx="45075">
                  <c:v>-0.12159399999999999</c:v>
                </c:pt>
                <c:pt idx="45076">
                  <c:v>-0.119953</c:v>
                </c:pt>
                <c:pt idx="45077">
                  <c:v>-0.11849899999999999</c:v>
                </c:pt>
                <c:pt idx="45078">
                  <c:v>-0.116781</c:v>
                </c:pt>
                <c:pt idx="45079">
                  <c:v>-0.115277</c:v>
                </c:pt>
                <c:pt idx="45080">
                  <c:v>-0.113747</c:v>
                </c:pt>
                <c:pt idx="45081">
                  <c:v>-0.11212900000000001</c:v>
                </c:pt>
                <c:pt idx="45082">
                  <c:v>-0.11056000000000001</c:v>
                </c:pt>
                <c:pt idx="45083">
                  <c:v>-0.10911999999999999</c:v>
                </c:pt>
                <c:pt idx="45084">
                  <c:v>-0.107603</c:v>
                </c:pt>
                <c:pt idx="45085">
                  <c:v>-0.10577300000000001</c:v>
                </c:pt>
                <c:pt idx="45086">
                  <c:v>-0.104309</c:v>
                </c:pt>
                <c:pt idx="45087">
                  <c:v>-0.102731</c:v>
                </c:pt>
                <c:pt idx="45088">
                  <c:v>-0.101262</c:v>
                </c:pt>
                <c:pt idx="45089">
                  <c:v>-9.9792000000000006E-2</c:v>
                </c:pt>
                <c:pt idx="45090">
                  <c:v>-9.8144300000000004E-2</c:v>
                </c:pt>
                <c:pt idx="45091">
                  <c:v>-9.6805500000000003E-2</c:v>
                </c:pt>
                <c:pt idx="45092">
                  <c:v>-9.5103400000000005E-2</c:v>
                </c:pt>
                <c:pt idx="45093">
                  <c:v>-9.3900399999999995E-2</c:v>
                </c:pt>
                <c:pt idx="45094">
                  <c:v>-9.2469899999999994E-2</c:v>
                </c:pt>
                <c:pt idx="45095">
                  <c:v>-9.1085200000000005E-2</c:v>
                </c:pt>
                <c:pt idx="45096">
                  <c:v>-8.9669799999999994E-2</c:v>
                </c:pt>
                <c:pt idx="45097">
                  <c:v>-8.8072899999999996E-2</c:v>
                </c:pt>
                <c:pt idx="45098">
                  <c:v>-8.6888199999999999E-2</c:v>
                </c:pt>
                <c:pt idx="45099">
                  <c:v>-8.53656E-2</c:v>
                </c:pt>
                <c:pt idx="45100">
                  <c:v>-8.4094000000000002E-2</c:v>
                </c:pt>
                <c:pt idx="45101">
                  <c:v>-8.2768999999999995E-2</c:v>
                </c:pt>
                <c:pt idx="45102">
                  <c:v>-8.11997E-2</c:v>
                </c:pt>
                <c:pt idx="45103">
                  <c:v>-7.9940700000000003E-2</c:v>
                </c:pt>
                <c:pt idx="45104">
                  <c:v>-7.8407299999999999E-2</c:v>
                </c:pt>
                <c:pt idx="45105">
                  <c:v>-7.7307799999999996E-2</c:v>
                </c:pt>
                <c:pt idx="45106">
                  <c:v>-7.58828E-2</c:v>
                </c:pt>
                <c:pt idx="45107">
                  <c:v>-7.4544200000000005E-2</c:v>
                </c:pt>
                <c:pt idx="45108">
                  <c:v>-7.3206400000000005E-2</c:v>
                </c:pt>
                <c:pt idx="45109">
                  <c:v>-7.1870799999999999E-2</c:v>
                </c:pt>
                <c:pt idx="45110">
                  <c:v>-7.0764499999999994E-2</c:v>
                </c:pt>
                <c:pt idx="45111">
                  <c:v>-6.9435399999999994E-2</c:v>
                </c:pt>
                <c:pt idx="45112">
                  <c:v>-6.8501599999999996E-2</c:v>
                </c:pt>
                <c:pt idx="45113">
                  <c:v>-6.7005899999999993E-2</c:v>
                </c:pt>
                <c:pt idx="45114">
                  <c:v>-6.6179000000000002E-2</c:v>
                </c:pt>
                <c:pt idx="45115">
                  <c:v>-6.4993200000000001E-2</c:v>
                </c:pt>
                <c:pt idx="45116">
                  <c:v>-6.3734899999999997E-2</c:v>
                </c:pt>
                <c:pt idx="45117">
                  <c:v>-6.2655500000000003E-2</c:v>
                </c:pt>
                <c:pt idx="45118">
                  <c:v>-6.1493800000000001E-2</c:v>
                </c:pt>
                <c:pt idx="45119">
                  <c:v>-6.0424899999999997E-2</c:v>
                </c:pt>
                <c:pt idx="45120">
                  <c:v>-5.92887E-2</c:v>
                </c:pt>
                <c:pt idx="45121">
                  <c:v>-5.8144399999999999E-2</c:v>
                </c:pt>
                <c:pt idx="45122">
                  <c:v>-5.6976899999999997E-2</c:v>
                </c:pt>
                <c:pt idx="45123">
                  <c:v>-5.5951399999999998E-2</c:v>
                </c:pt>
                <c:pt idx="45124">
                  <c:v>-5.4702800000000003E-2</c:v>
                </c:pt>
                <c:pt idx="45125">
                  <c:v>-5.3644799999999999E-2</c:v>
                </c:pt>
                <c:pt idx="45126">
                  <c:v>-5.2815599999999997E-2</c:v>
                </c:pt>
                <c:pt idx="45127">
                  <c:v>-5.1525799999999997E-2</c:v>
                </c:pt>
                <c:pt idx="45128">
                  <c:v>-5.0606499999999999E-2</c:v>
                </c:pt>
                <c:pt idx="45129">
                  <c:v>-4.9432400000000001E-2</c:v>
                </c:pt>
                <c:pt idx="45130">
                  <c:v>-4.8308299999999998E-2</c:v>
                </c:pt>
                <c:pt idx="45131">
                  <c:v>-4.7470999999999999E-2</c:v>
                </c:pt>
                <c:pt idx="45132">
                  <c:v>-4.6371700000000002E-2</c:v>
                </c:pt>
                <c:pt idx="45133">
                  <c:v>-4.5341199999999998E-2</c:v>
                </c:pt>
                <c:pt idx="45134">
                  <c:v>-4.4244600000000002E-2</c:v>
                </c:pt>
                <c:pt idx="45135">
                  <c:v>-4.3336E-2</c:v>
                </c:pt>
                <c:pt idx="45136">
                  <c:v>-4.2133499999999997E-2</c:v>
                </c:pt>
                <c:pt idx="45137">
                  <c:v>-4.1165E-2</c:v>
                </c:pt>
                <c:pt idx="45138">
                  <c:v>-4.0143499999999999E-2</c:v>
                </c:pt>
                <c:pt idx="45139">
                  <c:v>-3.92039E-2</c:v>
                </c:pt>
                <c:pt idx="45140">
                  <c:v>-3.8132199999999998E-2</c:v>
                </c:pt>
                <c:pt idx="45141">
                  <c:v>-3.70423E-2</c:v>
                </c:pt>
                <c:pt idx="45142">
                  <c:v>-3.6146999999999999E-2</c:v>
                </c:pt>
                <c:pt idx="45143">
                  <c:v>-3.4935399999999998E-2</c:v>
                </c:pt>
                <c:pt idx="45144">
                  <c:v>-3.3884999999999998E-2</c:v>
                </c:pt>
                <c:pt idx="45145">
                  <c:v>-3.2832800000000002E-2</c:v>
                </c:pt>
                <c:pt idx="45146">
                  <c:v>-3.1570099999999997E-2</c:v>
                </c:pt>
                <c:pt idx="45147">
                  <c:v>-3.0377700000000001E-2</c:v>
                </c:pt>
                <c:pt idx="45148">
                  <c:v>-2.9207E-2</c:v>
                </c:pt>
                <c:pt idx="45149">
                  <c:v>-2.8264399999999999E-2</c:v>
                </c:pt>
                <c:pt idx="45150">
                  <c:v>-2.6970600000000001E-2</c:v>
                </c:pt>
                <c:pt idx="45151">
                  <c:v>-2.5797299999999999E-2</c:v>
                </c:pt>
                <c:pt idx="45152">
                  <c:v>-2.48344E-2</c:v>
                </c:pt>
                <c:pt idx="45153">
                  <c:v>-2.3440900000000001E-2</c:v>
                </c:pt>
                <c:pt idx="45154">
                  <c:v>-2.2587200000000002E-2</c:v>
                </c:pt>
                <c:pt idx="45155">
                  <c:v>-2.1237499999999999E-2</c:v>
                </c:pt>
                <c:pt idx="45156">
                  <c:v>-2.0227700000000001E-2</c:v>
                </c:pt>
                <c:pt idx="45157">
                  <c:v>-1.8931199999999999E-2</c:v>
                </c:pt>
                <c:pt idx="45158">
                  <c:v>-1.76335E-2</c:v>
                </c:pt>
                <c:pt idx="45159">
                  <c:v>-1.6519200000000001E-2</c:v>
                </c:pt>
                <c:pt idx="45160">
                  <c:v>-1.52371E-2</c:v>
                </c:pt>
                <c:pt idx="45161">
                  <c:v>-1.4048E-2</c:v>
                </c:pt>
                <c:pt idx="45162">
                  <c:v>-1.2883E-2</c:v>
                </c:pt>
                <c:pt idx="45163">
                  <c:v>-1.1448399999999999E-2</c:v>
                </c:pt>
                <c:pt idx="45164">
                  <c:v>-1.02527E-2</c:v>
                </c:pt>
                <c:pt idx="45165">
                  <c:v>-8.9295399999999997E-3</c:v>
                </c:pt>
                <c:pt idx="45166">
                  <c:v>-7.6722800000000001E-3</c:v>
                </c:pt>
                <c:pt idx="45167">
                  <c:v>-6.4421399999999998E-3</c:v>
                </c:pt>
                <c:pt idx="45168">
                  <c:v>-5.1133400000000001E-3</c:v>
                </c:pt>
                <c:pt idx="45169">
                  <c:v>-3.6726699999999998E-3</c:v>
                </c:pt>
                <c:pt idx="45170">
                  <c:v>-2.2677800000000001E-3</c:v>
                </c:pt>
                <c:pt idx="45171">
                  <c:v>-9.4264700000000002E-4</c:v>
                </c:pt>
                <c:pt idx="45172">
                  <c:v>3.1675600000000001E-4</c:v>
                </c:pt>
                <c:pt idx="45173">
                  <c:v>1.8448399999999999E-3</c:v>
                </c:pt>
                <c:pt idx="45174">
                  <c:v>3.3019500000000001E-3</c:v>
                </c:pt>
                <c:pt idx="45175">
                  <c:v>4.5819099999999998E-3</c:v>
                </c:pt>
                <c:pt idx="45176">
                  <c:v>6.00222E-3</c:v>
                </c:pt>
                <c:pt idx="45177">
                  <c:v>7.4335199999999999E-3</c:v>
                </c:pt>
                <c:pt idx="45178">
                  <c:v>8.9503099999999995E-3</c:v>
                </c:pt>
                <c:pt idx="45179">
                  <c:v>1.0212300000000001E-2</c:v>
                </c:pt>
                <c:pt idx="45180">
                  <c:v>1.16226E-2</c:v>
                </c:pt>
                <c:pt idx="45181">
                  <c:v>1.32423E-2</c:v>
                </c:pt>
                <c:pt idx="45182">
                  <c:v>1.4651300000000001E-2</c:v>
                </c:pt>
                <c:pt idx="45183">
                  <c:v>1.6011000000000001E-2</c:v>
                </c:pt>
                <c:pt idx="45184">
                  <c:v>1.7563700000000002E-2</c:v>
                </c:pt>
                <c:pt idx="45185">
                  <c:v>1.8958900000000001E-2</c:v>
                </c:pt>
                <c:pt idx="45186">
                  <c:v>2.0590199999999999E-2</c:v>
                </c:pt>
                <c:pt idx="45187">
                  <c:v>2.20244E-2</c:v>
                </c:pt>
                <c:pt idx="45188">
                  <c:v>2.3432399999999999E-2</c:v>
                </c:pt>
                <c:pt idx="45189">
                  <c:v>2.4936400000000001E-2</c:v>
                </c:pt>
                <c:pt idx="45190">
                  <c:v>2.6549199999999998E-2</c:v>
                </c:pt>
                <c:pt idx="45191">
                  <c:v>2.7962500000000001E-2</c:v>
                </c:pt>
                <c:pt idx="45192">
                  <c:v>2.9591900000000001E-2</c:v>
                </c:pt>
                <c:pt idx="45193">
                  <c:v>3.0972900000000001E-2</c:v>
                </c:pt>
                <c:pt idx="45194">
                  <c:v>3.2418599999999999E-2</c:v>
                </c:pt>
                <c:pt idx="45195">
                  <c:v>3.3887500000000001E-2</c:v>
                </c:pt>
                <c:pt idx="45196">
                  <c:v>3.5321999999999999E-2</c:v>
                </c:pt>
                <c:pt idx="45197">
                  <c:v>3.68391E-2</c:v>
                </c:pt>
                <c:pt idx="45198">
                  <c:v>3.8300399999999998E-2</c:v>
                </c:pt>
                <c:pt idx="45199">
                  <c:v>3.9775400000000002E-2</c:v>
                </c:pt>
                <c:pt idx="45200">
                  <c:v>4.1223900000000001E-2</c:v>
                </c:pt>
                <c:pt idx="45201">
                  <c:v>4.2719800000000002E-2</c:v>
                </c:pt>
                <c:pt idx="45202">
                  <c:v>4.4339499999999997E-2</c:v>
                </c:pt>
                <c:pt idx="45203">
                  <c:v>4.58181E-2</c:v>
                </c:pt>
                <c:pt idx="45204">
                  <c:v>4.7361800000000003E-2</c:v>
                </c:pt>
                <c:pt idx="45205">
                  <c:v>4.8843400000000002E-2</c:v>
                </c:pt>
                <c:pt idx="45206">
                  <c:v>5.0420199999999998E-2</c:v>
                </c:pt>
                <c:pt idx="45207">
                  <c:v>5.1973400000000003E-2</c:v>
                </c:pt>
                <c:pt idx="45208">
                  <c:v>5.3524099999999998E-2</c:v>
                </c:pt>
                <c:pt idx="45209">
                  <c:v>5.5140000000000002E-2</c:v>
                </c:pt>
                <c:pt idx="45210">
                  <c:v>5.6665399999999998E-2</c:v>
                </c:pt>
                <c:pt idx="45211">
                  <c:v>5.8136500000000001E-2</c:v>
                </c:pt>
                <c:pt idx="45212">
                  <c:v>5.9742400000000001E-2</c:v>
                </c:pt>
                <c:pt idx="45213">
                  <c:v>6.1141300000000003E-2</c:v>
                </c:pt>
                <c:pt idx="45214">
                  <c:v>6.2801700000000002E-2</c:v>
                </c:pt>
                <c:pt idx="45215">
                  <c:v>6.4126000000000002E-2</c:v>
                </c:pt>
                <c:pt idx="45216">
                  <c:v>6.5835299999999999E-2</c:v>
                </c:pt>
                <c:pt idx="45217">
                  <c:v>6.6930799999999999E-2</c:v>
                </c:pt>
                <c:pt idx="45218">
                  <c:v>6.8421499999999996E-2</c:v>
                </c:pt>
                <c:pt idx="45219">
                  <c:v>6.9956400000000002E-2</c:v>
                </c:pt>
                <c:pt idx="45220">
                  <c:v>7.1215299999999995E-2</c:v>
                </c:pt>
                <c:pt idx="45221">
                  <c:v>7.2785900000000001E-2</c:v>
                </c:pt>
                <c:pt idx="45222">
                  <c:v>7.4033100000000004E-2</c:v>
                </c:pt>
                <c:pt idx="45223">
                  <c:v>7.5616500000000003E-2</c:v>
                </c:pt>
                <c:pt idx="45224">
                  <c:v>7.6713000000000003E-2</c:v>
                </c:pt>
                <c:pt idx="45225">
                  <c:v>7.8374700000000005E-2</c:v>
                </c:pt>
                <c:pt idx="45226">
                  <c:v>7.9802700000000004E-2</c:v>
                </c:pt>
                <c:pt idx="45227">
                  <c:v>8.12359E-2</c:v>
                </c:pt>
                <c:pt idx="45228">
                  <c:v>8.2623000000000002E-2</c:v>
                </c:pt>
                <c:pt idx="45229">
                  <c:v>8.4040599999999993E-2</c:v>
                </c:pt>
                <c:pt idx="45230">
                  <c:v>8.5395200000000004E-2</c:v>
                </c:pt>
                <c:pt idx="45231">
                  <c:v>8.6696099999999998E-2</c:v>
                </c:pt>
                <c:pt idx="45232">
                  <c:v>8.8167499999999996E-2</c:v>
                </c:pt>
                <c:pt idx="45233">
                  <c:v>8.9327599999999993E-2</c:v>
                </c:pt>
                <c:pt idx="45234">
                  <c:v>9.0537099999999995E-2</c:v>
                </c:pt>
                <c:pt idx="45235">
                  <c:v>9.1807700000000006E-2</c:v>
                </c:pt>
                <c:pt idx="45236">
                  <c:v>9.2977500000000005E-2</c:v>
                </c:pt>
                <c:pt idx="45237">
                  <c:v>9.4258499999999995E-2</c:v>
                </c:pt>
                <c:pt idx="45238">
                  <c:v>9.5270199999999999E-2</c:v>
                </c:pt>
                <c:pt idx="45239">
                  <c:v>9.6596299999999996E-2</c:v>
                </c:pt>
                <c:pt idx="45240">
                  <c:v>9.7678200000000007E-2</c:v>
                </c:pt>
                <c:pt idx="45241">
                  <c:v>9.8697999999999994E-2</c:v>
                </c:pt>
                <c:pt idx="45242">
                  <c:v>9.9998799999999999E-2</c:v>
                </c:pt>
                <c:pt idx="45243">
                  <c:v>0.100913</c:v>
                </c:pt>
                <c:pt idx="45244">
                  <c:v>0.10205699999999999</c:v>
                </c:pt>
                <c:pt idx="45245">
                  <c:v>0.103044</c:v>
                </c:pt>
                <c:pt idx="45246">
                  <c:v>0.104062</c:v>
                </c:pt>
                <c:pt idx="45247">
                  <c:v>0.10513599999999999</c:v>
                </c:pt>
                <c:pt idx="45248">
                  <c:v>0.10582900000000001</c:v>
                </c:pt>
                <c:pt idx="45249">
                  <c:v>0.10699599999999999</c:v>
                </c:pt>
                <c:pt idx="45250">
                  <c:v>0.107571</c:v>
                </c:pt>
                <c:pt idx="45251">
                  <c:v>0.108516</c:v>
                </c:pt>
                <c:pt idx="45252">
                  <c:v>0.109096</c:v>
                </c:pt>
                <c:pt idx="45253">
                  <c:v>0.110016</c:v>
                </c:pt>
                <c:pt idx="45254">
                  <c:v>0.11075699999999999</c:v>
                </c:pt>
                <c:pt idx="45255">
                  <c:v>0.111245</c:v>
                </c:pt>
                <c:pt idx="45256">
                  <c:v>0.11187900000000001</c:v>
                </c:pt>
                <c:pt idx="45257">
                  <c:v>0.11236500000000001</c:v>
                </c:pt>
                <c:pt idx="45258">
                  <c:v>0.112992</c:v>
                </c:pt>
                <c:pt idx="45259">
                  <c:v>0.113514</c:v>
                </c:pt>
                <c:pt idx="45260">
                  <c:v>0.114094</c:v>
                </c:pt>
                <c:pt idx="45261">
                  <c:v>0.114111</c:v>
                </c:pt>
                <c:pt idx="45262">
                  <c:v>0.11475200000000001</c:v>
                </c:pt>
                <c:pt idx="45263">
                  <c:v>0.11507100000000001</c:v>
                </c:pt>
                <c:pt idx="45264">
                  <c:v>0.11532199999999999</c:v>
                </c:pt>
                <c:pt idx="45265">
                  <c:v>0.11569</c:v>
                </c:pt>
                <c:pt idx="45266">
                  <c:v>0.115873</c:v>
                </c:pt>
                <c:pt idx="45267">
                  <c:v>0.11611299999999999</c:v>
                </c:pt>
                <c:pt idx="45268">
                  <c:v>0.11620900000000001</c:v>
                </c:pt>
                <c:pt idx="45269">
                  <c:v>0.11638800000000001</c:v>
                </c:pt>
                <c:pt idx="45270">
                  <c:v>0.116642</c:v>
                </c:pt>
                <c:pt idx="45271">
                  <c:v>0.116531</c:v>
                </c:pt>
                <c:pt idx="45272">
                  <c:v>0.116327</c:v>
                </c:pt>
                <c:pt idx="45273">
                  <c:v>0.11638</c:v>
                </c:pt>
                <c:pt idx="45274">
                  <c:v>0.116206</c:v>
                </c:pt>
                <c:pt idx="45275">
                  <c:v>0.11623799999999999</c:v>
                </c:pt>
                <c:pt idx="45276">
                  <c:v>0.11583400000000001</c:v>
                </c:pt>
                <c:pt idx="45277">
                  <c:v>0.115714</c:v>
                </c:pt>
                <c:pt idx="45278">
                  <c:v>0.115352</c:v>
                </c:pt>
                <c:pt idx="45279">
                  <c:v>0.115352</c:v>
                </c:pt>
                <c:pt idx="45280">
                  <c:v>0.11483500000000001</c:v>
                </c:pt>
                <c:pt idx="45281">
                  <c:v>0.114694</c:v>
                </c:pt>
                <c:pt idx="45282">
                  <c:v>0.114314</c:v>
                </c:pt>
                <c:pt idx="45283">
                  <c:v>0.113986</c:v>
                </c:pt>
                <c:pt idx="45284">
                  <c:v>0.11358799999999999</c:v>
                </c:pt>
                <c:pt idx="45285">
                  <c:v>0.11311</c:v>
                </c:pt>
                <c:pt idx="45286">
                  <c:v>0.112709</c:v>
                </c:pt>
                <c:pt idx="45287">
                  <c:v>0.11217100000000001</c:v>
                </c:pt>
                <c:pt idx="45288">
                  <c:v>0.111558</c:v>
                </c:pt>
                <c:pt idx="45289">
                  <c:v>0.111127</c:v>
                </c:pt>
                <c:pt idx="45290">
                  <c:v>0.110481</c:v>
                </c:pt>
                <c:pt idx="45291">
                  <c:v>0.10975699999999999</c:v>
                </c:pt>
                <c:pt idx="45292">
                  <c:v>0.109111</c:v>
                </c:pt>
                <c:pt idx="45293">
                  <c:v>0.108542</c:v>
                </c:pt>
                <c:pt idx="45294">
                  <c:v>0.107766</c:v>
                </c:pt>
                <c:pt idx="45295">
                  <c:v>0.106891</c:v>
                </c:pt>
                <c:pt idx="45296">
                  <c:v>0.106326</c:v>
                </c:pt>
                <c:pt idx="45297">
                  <c:v>0.105492</c:v>
                </c:pt>
                <c:pt idx="45298">
                  <c:v>0.10469199999999999</c:v>
                </c:pt>
                <c:pt idx="45299">
                  <c:v>0.104077</c:v>
                </c:pt>
                <c:pt idx="45300">
                  <c:v>0.10312</c:v>
                </c:pt>
                <c:pt idx="45301">
                  <c:v>0.10249900000000001</c:v>
                </c:pt>
                <c:pt idx="45302">
                  <c:v>0.10152799999999999</c:v>
                </c:pt>
                <c:pt idx="45303">
                  <c:v>0.100829</c:v>
                </c:pt>
                <c:pt idx="45304">
                  <c:v>0.100025</c:v>
                </c:pt>
                <c:pt idx="45305">
                  <c:v>9.9323099999999998E-2</c:v>
                </c:pt>
                <c:pt idx="45306">
                  <c:v>9.8167599999999994E-2</c:v>
                </c:pt>
                <c:pt idx="45307">
                  <c:v>9.7641099999999995E-2</c:v>
                </c:pt>
                <c:pt idx="45308">
                  <c:v>9.6635799999999994E-2</c:v>
                </c:pt>
                <c:pt idx="45309">
                  <c:v>9.5940600000000001E-2</c:v>
                </c:pt>
                <c:pt idx="45310">
                  <c:v>9.4801399999999994E-2</c:v>
                </c:pt>
                <c:pt idx="45311">
                  <c:v>9.4073900000000002E-2</c:v>
                </c:pt>
                <c:pt idx="45312">
                  <c:v>9.3066599999999999E-2</c:v>
                </c:pt>
                <c:pt idx="45313">
                  <c:v>9.2210100000000003E-2</c:v>
                </c:pt>
                <c:pt idx="45314">
                  <c:v>9.1205800000000004E-2</c:v>
                </c:pt>
                <c:pt idx="45315">
                  <c:v>9.0295799999999996E-2</c:v>
                </c:pt>
                <c:pt idx="45316">
                  <c:v>8.92207E-2</c:v>
                </c:pt>
                <c:pt idx="45317">
                  <c:v>8.8314599999999993E-2</c:v>
                </c:pt>
                <c:pt idx="45318">
                  <c:v>8.7385000000000004E-2</c:v>
                </c:pt>
                <c:pt idx="45319">
                  <c:v>8.6584900000000006E-2</c:v>
                </c:pt>
                <c:pt idx="45320">
                  <c:v>8.5397699999999993E-2</c:v>
                </c:pt>
                <c:pt idx="45321">
                  <c:v>8.4815500000000002E-2</c:v>
                </c:pt>
                <c:pt idx="45322">
                  <c:v>8.3728200000000003E-2</c:v>
                </c:pt>
                <c:pt idx="45323">
                  <c:v>8.2773899999999997E-2</c:v>
                </c:pt>
                <c:pt idx="45324">
                  <c:v>8.2086599999999996E-2</c:v>
                </c:pt>
                <c:pt idx="45325">
                  <c:v>8.0944000000000002E-2</c:v>
                </c:pt>
                <c:pt idx="45326">
                  <c:v>8.0193899999999999E-2</c:v>
                </c:pt>
                <c:pt idx="45327">
                  <c:v>7.9136600000000001E-2</c:v>
                </c:pt>
                <c:pt idx="45328">
                  <c:v>7.8166799999999995E-2</c:v>
                </c:pt>
                <c:pt idx="45329">
                  <c:v>7.7096899999999996E-2</c:v>
                </c:pt>
                <c:pt idx="45330">
                  <c:v>7.6303800000000005E-2</c:v>
                </c:pt>
                <c:pt idx="45331">
                  <c:v>7.5362299999999993E-2</c:v>
                </c:pt>
                <c:pt idx="45332">
                  <c:v>7.4301099999999995E-2</c:v>
                </c:pt>
                <c:pt idx="45333">
                  <c:v>7.3380799999999996E-2</c:v>
                </c:pt>
                <c:pt idx="45334">
                  <c:v>7.23298E-2</c:v>
                </c:pt>
                <c:pt idx="45335">
                  <c:v>7.12121E-2</c:v>
                </c:pt>
                <c:pt idx="45336">
                  <c:v>7.0531099999999999E-2</c:v>
                </c:pt>
                <c:pt idx="45337">
                  <c:v>6.9479600000000002E-2</c:v>
                </c:pt>
                <c:pt idx="45338">
                  <c:v>6.8640300000000001E-2</c:v>
                </c:pt>
                <c:pt idx="45339">
                  <c:v>6.7426600000000003E-2</c:v>
                </c:pt>
                <c:pt idx="45340">
                  <c:v>6.6680900000000001E-2</c:v>
                </c:pt>
                <c:pt idx="45341">
                  <c:v>6.5785200000000002E-2</c:v>
                </c:pt>
                <c:pt idx="45342">
                  <c:v>6.5001500000000004E-2</c:v>
                </c:pt>
                <c:pt idx="45343">
                  <c:v>6.4036700000000002E-2</c:v>
                </c:pt>
                <c:pt idx="45344">
                  <c:v>6.3230400000000006E-2</c:v>
                </c:pt>
                <c:pt idx="45345">
                  <c:v>6.2137299999999999E-2</c:v>
                </c:pt>
                <c:pt idx="45346">
                  <c:v>6.1439000000000001E-2</c:v>
                </c:pt>
                <c:pt idx="45347">
                  <c:v>6.05855E-2</c:v>
                </c:pt>
                <c:pt idx="45348">
                  <c:v>5.9824599999999999E-2</c:v>
                </c:pt>
                <c:pt idx="45349">
                  <c:v>5.8725399999999997E-2</c:v>
                </c:pt>
                <c:pt idx="45350">
                  <c:v>5.7852300000000002E-2</c:v>
                </c:pt>
                <c:pt idx="45351">
                  <c:v>5.7142199999999997E-2</c:v>
                </c:pt>
                <c:pt idx="45352">
                  <c:v>5.62893E-2</c:v>
                </c:pt>
                <c:pt idx="45353">
                  <c:v>5.5349000000000002E-2</c:v>
                </c:pt>
                <c:pt idx="45354">
                  <c:v>5.4598000000000001E-2</c:v>
                </c:pt>
                <c:pt idx="45355">
                  <c:v>5.3443499999999998E-2</c:v>
                </c:pt>
                <c:pt idx="45356">
                  <c:v>5.2694699999999997E-2</c:v>
                </c:pt>
                <c:pt idx="45357">
                  <c:v>5.1939399999999997E-2</c:v>
                </c:pt>
                <c:pt idx="45358">
                  <c:v>5.1044899999999997E-2</c:v>
                </c:pt>
                <c:pt idx="45359">
                  <c:v>5.0366300000000003E-2</c:v>
                </c:pt>
                <c:pt idx="45360">
                  <c:v>4.9357699999999997E-2</c:v>
                </c:pt>
                <c:pt idx="45361">
                  <c:v>4.8730999999999997E-2</c:v>
                </c:pt>
                <c:pt idx="45362">
                  <c:v>4.77058E-2</c:v>
                </c:pt>
                <c:pt idx="45363">
                  <c:v>4.7170900000000002E-2</c:v>
                </c:pt>
                <c:pt idx="45364">
                  <c:v>4.6425300000000003E-2</c:v>
                </c:pt>
                <c:pt idx="45365">
                  <c:v>4.5507100000000002E-2</c:v>
                </c:pt>
                <c:pt idx="45366">
                  <c:v>4.4806499999999999E-2</c:v>
                </c:pt>
                <c:pt idx="45367">
                  <c:v>4.3999200000000002E-2</c:v>
                </c:pt>
                <c:pt idx="45368">
                  <c:v>4.3283200000000001E-2</c:v>
                </c:pt>
                <c:pt idx="45369">
                  <c:v>4.2550900000000003E-2</c:v>
                </c:pt>
                <c:pt idx="45370">
                  <c:v>4.1896599999999999E-2</c:v>
                </c:pt>
                <c:pt idx="45371">
                  <c:v>4.1168299999999998E-2</c:v>
                </c:pt>
                <c:pt idx="45372">
                  <c:v>4.0434400000000002E-2</c:v>
                </c:pt>
                <c:pt idx="45373">
                  <c:v>3.9733600000000001E-2</c:v>
                </c:pt>
                <c:pt idx="45374">
                  <c:v>3.9139599999999997E-2</c:v>
                </c:pt>
                <c:pt idx="45375">
                  <c:v>3.8471100000000001E-2</c:v>
                </c:pt>
                <c:pt idx="45376">
                  <c:v>3.77959E-2</c:v>
                </c:pt>
                <c:pt idx="45377">
                  <c:v>3.7053099999999999E-2</c:v>
                </c:pt>
                <c:pt idx="45378">
                  <c:v>3.6333900000000002E-2</c:v>
                </c:pt>
                <c:pt idx="45379">
                  <c:v>3.5746899999999998E-2</c:v>
                </c:pt>
                <c:pt idx="45380">
                  <c:v>3.5000200000000002E-2</c:v>
                </c:pt>
                <c:pt idx="45381">
                  <c:v>3.4241099999999997E-2</c:v>
                </c:pt>
                <c:pt idx="45382">
                  <c:v>3.38228E-2</c:v>
                </c:pt>
                <c:pt idx="45383">
                  <c:v>3.2806799999999997E-2</c:v>
                </c:pt>
                <c:pt idx="45384">
                  <c:v>3.22606E-2</c:v>
                </c:pt>
                <c:pt idx="45385">
                  <c:v>3.1583E-2</c:v>
                </c:pt>
                <c:pt idx="45386">
                  <c:v>3.09176E-2</c:v>
                </c:pt>
                <c:pt idx="45387">
                  <c:v>3.0173800000000001E-2</c:v>
                </c:pt>
                <c:pt idx="45388">
                  <c:v>2.96276E-2</c:v>
                </c:pt>
                <c:pt idx="45389">
                  <c:v>2.90972E-2</c:v>
                </c:pt>
                <c:pt idx="45390">
                  <c:v>2.8310200000000001E-2</c:v>
                </c:pt>
                <c:pt idx="45391">
                  <c:v>2.78541E-2</c:v>
                </c:pt>
                <c:pt idx="45392">
                  <c:v>2.7053000000000001E-2</c:v>
                </c:pt>
                <c:pt idx="45393">
                  <c:v>2.6408399999999999E-2</c:v>
                </c:pt>
                <c:pt idx="45394">
                  <c:v>2.58976E-2</c:v>
                </c:pt>
                <c:pt idx="45395">
                  <c:v>2.5210799999999998E-2</c:v>
                </c:pt>
                <c:pt idx="45396">
                  <c:v>2.44493E-2</c:v>
                </c:pt>
                <c:pt idx="45397">
                  <c:v>2.37775E-2</c:v>
                </c:pt>
                <c:pt idx="45398">
                  <c:v>2.3173099999999999E-2</c:v>
                </c:pt>
                <c:pt idx="45399">
                  <c:v>2.2352799999999999E-2</c:v>
                </c:pt>
                <c:pt idx="45400">
                  <c:v>2.16779E-2</c:v>
                </c:pt>
                <c:pt idx="45401">
                  <c:v>2.10107E-2</c:v>
                </c:pt>
                <c:pt idx="45402">
                  <c:v>2.02267E-2</c:v>
                </c:pt>
                <c:pt idx="45403">
                  <c:v>1.9597699999999999E-2</c:v>
                </c:pt>
                <c:pt idx="45404">
                  <c:v>1.8915999999999999E-2</c:v>
                </c:pt>
                <c:pt idx="45405">
                  <c:v>1.8153699999999998E-2</c:v>
                </c:pt>
                <c:pt idx="45406">
                  <c:v>1.7409999999999998E-2</c:v>
                </c:pt>
                <c:pt idx="45407">
                  <c:v>1.6708600000000001E-2</c:v>
                </c:pt>
                <c:pt idx="45408">
                  <c:v>1.5872399999999998E-2</c:v>
                </c:pt>
                <c:pt idx="45409">
                  <c:v>1.52379E-2</c:v>
                </c:pt>
                <c:pt idx="45410">
                  <c:v>1.4528599999999999E-2</c:v>
                </c:pt>
                <c:pt idx="45411">
                  <c:v>1.3633599999999999E-2</c:v>
                </c:pt>
                <c:pt idx="45412">
                  <c:v>1.2955400000000001E-2</c:v>
                </c:pt>
                <c:pt idx="45413">
                  <c:v>1.21797E-2</c:v>
                </c:pt>
                <c:pt idx="45414">
                  <c:v>1.12938E-2</c:v>
                </c:pt>
                <c:pt idx="45415">
                  <c:v>1.0491800000000001E-2</c:v>
                </c:pt>
                <c:pt idx="45416">
                  <c:v>9.6283099999999993E-3</c:v>
                </c:pt>
                <c:pt idx="45417">
                  <c:v>8.8468799999999997E-3</c:v>
                </c:pt>
                <c:pt idx="45418">
                  <c:v>7.8277699999999995E-3</c:v>
                </c:pt>
                <c:pt idx="45419">
                  <c:v>7.1266599999999999E-3</c:v>
                </c:pt>
                <c:pt idx="45420">
                  <c:v>6.2572299999999999E-3</c:v>
                </c:pt>
                <c:pt idx="45421">
                  <c:v>5.3240300000000004E-3</c:v>
                </c:pt>
                <c:pt idx="45422">
                  <c:v>4.3959300000000001E-3</c:v>
                </c:pt>
                <c:pt idx="45423">
                  <c:v>3.3983199999999998E-3</c:v>
                </c:pt>
                <c:pt idx="45424">
                  <c:v>2.66826E-3</c:v>
                </c:pt>
                <c:pt idx="45425">
                  <c:v>1.6498999999999999E-3</c:v>
                </c:pt>
                <c:pt idx="45426">
                  <c:v>8.4001099999999999E-4</c:v>
                </c:pt>
                <c:pt idx="45427">
                  <c:v>-2.5409199999999998E-4</c:v>
                </c:pt>
                <c:pt idx="45428">
                  <c:v>-1.1072199999999999E-3</c:v>
                </c:pt>
                <c:pt idx="45429">
                  <c:v>-2.0118100000000002E-3</c:v>
                </c:pt>
                <c:pt idx="45430">
                  <c:v>-2.9474499999999999E-3</c:v>
                </c:pt>
                <c:pt idx="45431">
                  <c:v>-3.75728E-3</c:v>
                </c:pt>
                <c:pt idx="45432">
                  <c:v>-4.6004499999999999E-3</c:v>
                </c:pt>
                <c:pt idx="45433">
                  <c:v>-5.5753399999999998E-3</c:v>
                </c:pt>
                <c:pt idx="45434">
                  <c:v>-6.6052899999999998E-3</c:v>
                </c:pt>
                <c:pt idx="45435">
                  <c:v>-7.3526399999999997E-3</c:v>
                </c:pt>
                <c:pt idx="45436">
                  <c:v>-8.2946700000000005E-3</c:v>
                </c:pt>
                <c:pt idx="45437">
                  <c:v>-9.3479300000000008E-3</c:v>
                </c:pt>
                <c:pt idx="45438">
                  <c:v>-1.03047E-2</c:v>
                </c:pt>
                <c:pt idx="45439">
                  <c:v>-1.1254500000000001E-2</c:v>
                </c:pt>
                <c:pt idx="45440">
                  <c:v>-1.22075E-2</c:v>
                </c:pt>
                <c:pt idx="45441">
                  <c:v>-1.3250899999999999E-2</c:v>
                </c:pt>
                <c:pt idx="45442">
                  <c:v>-1.4068499999999999E-2</c:v>
                </c:pt>
                <c:pt idx="45443">
                  <c:v>-1.4973E-2</c:v>
                </c:pt>
                <c:pt idx="45444">
                  <c:v>-1.6038400000000001E-2</c:v>
                </c:pt>
                <c:pt idx="45445">
                  <c:v>-1.6932599999999999E-2</c:v>
                </c:pt>
                <c:pt idx="45446">
                  <c:v>-1.7814099999999999E-2</c:v>
                </c:pt>
                <c:pt idx="45447">
                  <c:v>-1.87213E-2</c:v>
                </c:pt>
                <c:pt idx="45448">
                  <c:v>-1.96583E-2</c:v>
                </c:pt>
                <c:pt idx="45449">
                  <c:v>-2.0303100000000001E-2</c:v>
                </c:pt>
                <c:pt idx="45450">
                  <c:v>-2.1228799999999999E-2</c:v>
                </c:pt>
                <c:pt idx="45451">
                  <c:v>-2.2106000000000001E-2</c:v>
                </c:pt>
                <c:pt idx="45452">
                  <c:v>-2.2677900000000001E-2</c:v>
                </c:pt>
                <c:pt idx="45453">
                  <c:v>-2.3567399999999999E-2</c:v>
                </c:pt>
                <c:pt idx="45454">
                  <c:v>-2.4200800000000001E-2</c:v>
                </c:pt>
                <c:pt idx="45455">
                  <c:v>-2.5095200000000002E-2</c:v>
                </c:pt>
                <c:pt idx="45456">
                  <c:v>-2.5884000000000001E-2</c:v>
                </c:pt>
                <c:pt idx="45457">
                  <c:v>-2.6468700000000001E-2</c:v>
                </c:pt>
                <c:pt idx="45458">
                  <c:v>-2.72242E-2</c:v>
                </c:pt>
                <c:pt idx="45459">
                  <c:v>-2.7903600000000001E-2</c:v>
                </c:pt>
                <c:pt idx="45460">
                  <c:v>-2.8548199999999999E-2</c:v>
                </c:pt>
                <c:pt idx="45461">
                  <c:v>-2.9298100000000001E-2</c:v>
                </c:pt>
                <c:pt idx="45462">
                  <c:v>-2.99315E-2</c:v>
                </c:pt>
                <c:pt idx="45463">
                  <c:v>-3.04929E-2</c:v>
                </c:pt>
                <c:pt idx="45464">
                  <c:v>-3.0889199999999999E-2</c:v>
                </c:pt>
                <c:pt idx="45465">
                  <c:v>-3.1480000000000001E-2</c:v>
                </c:pt>
                <c:pt idx="45466">
                  <c:v>-3.2026300000000001E-2</c:v>
                </c:pt>
                <c:pt idx="45467">
                  <c:v>-3.2707600000000003E-2</c:v>
                </c:pt>
                <c:pt idx="45468">
                  <c:v>-3.2964E-2</c:v>
                </c:pt>
                <c:pt idx="45469">
                  <c:v>-3.3343100000000001E-2</c:v>
                </c:pt>
                <c:pt idx="45470">
                  <c:v>-3.3734899999999998E-2</c:v>
                </c:pt>
                <c:pt idx="45471">
                  <c:v>-3.4166200000000001E-2</c:v>
                </c:pt>
                <c:pt idx="45472">
                  <c:v>-3.4399899999999997E-2</c:v>
                </c:pt>
                <c:pt idx="45473">
                  <c:v>-3.4705199999999999E-2</c:v>
                </c:pt>
                <c:pt idx="45474">
                  <c:v>-3.5045600000000003E-2</c:v>
                </c:pt>
                <c:pt idx="45475">
                  <c:v>-3.5214200000000001E-2</c:v>
                </c:pt>
                <c:pt idx="45476">
                  <c:v>-3.54463E-2</c:v>
                </c:pt>
                <c:pt idx="45477">
                  <c:v>-3.5607100000000003E-2</c:v>
                </c:pt>
                <c:pt idx="45478">
                  <c:v>-3.5725100000000003E-2</c:v>
                </c:pt>
                <c:pt idx="45479">
                  <c:v>-3.59335E-2</c:v>
                </c:pt>
                <c:pt idx="45480">
                  <c:v>-3.5725800000000002E-2</c:v>
                </c:pt>
                <c:pt idx="45481">
                  <c:v>-3.5706599999999998E-2</c:v>
                </c:pt>
                <c:pt idx="45482">
                  <c:v>-3.5732399999999997E-2</c:v>
                </c:pt>
                <c:pt idx="45483">
                  <c:v>-3.5549499999999998E-2</c:v>
                </c:pt>
                <c:pt idx="45484">
                  <c:v>-3.5489699999999999E-2</c:v>
                </c:pt>
                <c:pt idx="45485">
                  <c:v>-3.5297299999999997E-2</c:v>
                </c:pt>
                <c:pt idx="45486">
                  <c:v>-3.4960900000000003E-2</c:v>
                </c:pt>
                <c:pt idx="45487">
                  <c:v>-3.4789899999999999E-2</c:v>
                </c:pt>
                <c:pt idx="45488">
                  <c:v>-3.4536699999999997E-2</c:v>
                </c:pt>
                <c:pt idx="45489">
                  <c:v>-3.4294100000000001E-2</c:v>
                </c:pt>
                <c:pt idx="45490">
                  <c:v>-3.3960700000000003E-2</c:v>
                </c:pt>
                <c:pt idx="45491">
                  <c:v>-3.3479299999999997E-2</c:v>
                </c:pt>
                <c:pt idx="45492">
                  <c:v>-3.30265E-2</c:v>
                </c:pt>
                <c:pt idx="45493">
                  <c:v>-3.2523700000000003E-2</c:v>
                </c:pt>
                <c:pt idx="45494">
                  <c:v>-3.2023599999999999E-2</c:v>
                </c:pt>
                <c:pt idx="45495">
                  <c:v>-3.1492100000000002E-2</c:v>
                </c:pt>
                <c:pt idx="45496">
                  <c:v>-3.0679700000000001E-2</c:v>
                </c:pt>
                <c:pt idx="45497">
                  <c:v>-3.0049599999999999E-2</c:v>
                </c:pt>
                <c:pt idx="45498">
                  <c:v>-2.9421699999999999E-2</c:v>
                </c:pt>
                <c:pt idx="45499">
                  <c:v>-2.8591700000000001E-2</c:v>
                </c:pt>
                <c:pt idx="45500">
                  <c:v>-2.7900700000000001E-2</c:v>
                </c:pt>
                <c:pt idx="45501">
                  <c:v>-2.6991600000000001E-2</c:v>
                </c:pt>
                <c:pt idx="45502">
                  <c:v>-2.6067900000000001E-2</c:v>
                </c:pt>
                <c:pt idx="45503">
                  <c:v>-2.5249199999999999E-2</c:v>
                </c:pt>
                <c:pt idx="45504">
                  <c:v>-2.4344000000000001E-2</c:v>
                </c:pt>
                <c:pt idx="45505">
                  <c:v>-2.33487E-2</c:v>
                </c:pt>
                <c:pt idx="45506">
                  <c:v>-2.2239999999999999E-2</c:v>
                </c:pt>
                <c:pt idx="45507">
                  <c:v>-2.1189699999999999E-2</c:v>
                </c:pt>
                <c:pt idx="45508">
                  <c:v>-2.00521E-2</c:v>
                </c:pt>
                <c:pt idx="45509">
                  <c:v>-1.87195E-2</c:v>
                </c:pt>
                <c:pt idx="45510">
                  <c:v>-1.7515300000000001E-2</c:v>
                </c:pt>
                <c:pt idx="45511">
                  <c:v>-1.6314100000000002E-2</c:v>
                </c:pt>
                <c:pt idx="45512">
                  <c:v>-1.48313E-2</c:v>
                </c:pt>
                <c:pt idx="45513">
                  <c:v>-1.32534E-2</c:v>
                </c:pt>
                <c:pt idx="45514">
                  <c:v>-1.1969799999999999E-2</c:v>
                </c:pt>
                <c:pt idx="45515">
                  <c:v>-1.03062E-2</c:v>
                </c:pt>
                <c:pt idx="45516">
                  <c:v>-8.8408700000000007E-3</c:v>
                </c:pt>
                <c:pt idx="45517">
                  <c:v>-7.16609E-3</c:v>
                </c:pt>
                <c:pt idx="45518">
                  <c:v>-5.5386200000000002E-3</c:v>
                </c:pt>
                <c:pt idx="45519">
                  <c:v>-3.8541500000000002E-3</c:v>
                </c:pt>
                <c:pt idx="45520">
                  <c:v>-2.1391800000000001E-3</c:v>
                </c:pt>
                <c:pt idx="45521">
                  <c:v>-4.5982299999999999E-4</c:v>
                </c:pt>
                <c:pt idx="45522">
                  <c:v>1.2785400000000001E-3</c:v>
                </c:pt>
                <c:pt idx="45523">
                  <c:v>3.2100800000000001E-3</c:v>
                </c:pt>
                <c:pt idx="45524">
                  <c:v>5.0304900000000003E-3</c:v>
                </c:pt>
                <c:pt idx="45525">
                  <c:v>7.0241699999999997E-3</c:v>
                </c:pt>
                <c:pt idx="45526">
                  <c:v>8.9267400000000007E-3</c:v>
                </c:pt>
                <c:pt idx="45527">
                  <c:v>1.08769E-2</c:v>
                </c:pt>
                <c:pt idx="45528">
                  <c:v>1.2922299999999999E-2</c:v>
                </c:pt>
                <c:pt idx="45529">
                  <c:v>1.50028E-2</c:v>
                </c:pt>
                <c:pt idx="45530">
                  <c:v>1.7059499999999998E-2</c:v>
                </c:pt>
                <c:pt idx="45531">
                  <c:v>1.9372899999999998E-2</c:v>
                </c:pt>
                <c:pt idx="45532">
                  <c:v>2.14453E-2</c:v>
                </c:pt>
                <c:pt idx="45533">
                  <c:v>2.3554100000000001E-2</c:v>
                </c:pt>
                <c:pt idx="45534">
                  <c:v>2.5902999999999999E-2</c:v>
                </c:pt>
                <c:pt idx="45535">
                  <c:v>2.8228199999999998E-2</c:v>
                </c:pt>
                <c:pt idx="45536">
                  <c:v>3.0563400000000001E-2</c:v>
                </c:pt>
                <c:pt idx="45537">
                  <c:v>3.2886600000000002E-2</c:v>
                </c:pt>
                <c:pt idx="45538">
                  <c:v>3.5287600000000002E-2</c:v>
                </c:pt>
                <c:pt idx="45539">
                  <c:v>3.7788700000000001E-2</c:v>
                </c:pt>
                <c:pt idx="45540">
                  <c:v>4.0096199999999999E-2</c:v>
                </c:pt>
                <c:pt idx="45541">
                  <c:v>4.2617799999999997E-2</c:v>
                </c:pt>
                <c:pt idx="45542">
                  <c:v>4.5220499999999997E-2</c:v>
                </c:pt>
                <c:pt idx="45543">
                  <c:v>4.7619000000000002E-2</c:v>
                </c:pt>
                <c:pt idx="45544">
                  <c:v>5.0131700000000001E-2</c:v>
                </c:pt>
                <c:pt idx="45545">
                  <c:v>5.2729900000000003E-2</c:v>
                </c:pt>
                <c:pt idx="45546">
                  <c:v>5.5298600000000003E-2</c:v>
                </c:pt>
                <c:pt idx="45547">
                  <c:v>5.78597E-2</c:v>
                </c:pt>
                <c:pt idx="45548">
                  <c:v>6.05283E-2</c:v>
                </c:pt>
                <c:pt idx="45549">
                  <c:v>6.3097200000000006E-2</c:v>
                </c:pt>
                <c:pt idx="45550">
                  <c:v>6.5833900000000001E-2</c:v>
                </c:pt>
                <c:pt idx="45551">
                  <c:v>6.8334300000000001E-2</c:v>
                </c:pt>
                <c:pt idx="45552">
                  <c:v>7.1248300000000001E-2</c:v>
                </c:pt>
                <c:pt idx="45553">
                  <c:v>7.3980699999999996E-2</c:v>
                </c:pt>
                <c:pt idx="45554">
                  <c:v>7.6532799999999998E-2</c:v>
                </c:pt>
                <c:pt idx="45555">
                  <c:v>7.9233700000000004E-2</c:v>
                </c:pt>
                <c:pt idx="45556">
                  <c:v>8.2070299999999999E-2</c:v>
                </c:pt>
                <c:pt idx="45557">
                  <c:v>8.4582599999999994E-2</c:v>
                </c:pt>
                <c:pt idx="45558">
                  <c:v>8.7443099999999996E-2</c:v>
                </c:pt>
                <c:pt idx="45559">
                  <c:v>9.0090600000000007E-2</c:v>
                </c:pt>
                <c:pt idx="45560">
                  <c:v>9.2741299999999999E-2</c:v>
                </c:pt>
                <c:pt idx="45561">
                  <c:v>9.5199599999999995E-2</c:v>
                </c:pt>
                <c:pt idx="45562">
                  <c:v>9.8043199999999997E-2</c:v>
                </c:pt>
                <c:pt idx="45563">
                  <c:v>0.10062699999999999</c:v>
                </c:pt>
                <c:pt idx="45564">
                  <c:v>0.103475</c:v>
                </c:pt>
                <c:pt idx="45565">
                  <c:v>0.105985</c:v>
                </c:pt>
                <c:pt idx="45566">
                  <c:v>0.10881399999999999</c:v>
                </c:pt>
                <c:pt idx="45567">
                  <c:v>0.11135399999999999</c:v>
                </c:pt>
                <c:pt idx="45568">
                  <c:v>0.11401500000000001</c:v>
                </c:pt>
                <c:pt idx="45569">
                  <c:v>0.11656999999999999</c:v>
                </c:pt>
                <c:pt idx="45570">
                  <c:v>0.119308</c:v>
                </c:pt>
                <c:pt idx="45571">
                  <c:v>0.121762</c:v>
                </c:pt>
                <c:pt idx="45572">
                  <c:v>0.12428400000000001</c:v>
                </c:pt>
                <c:pt idx="45573">
                  <c:v>0.126911</c:v>
                </c:pt>
                <c:pt idx="45574">
                  <c:v>0.12945100000000001</c:v>
                </c:pt>
                <c:pt idx="45575">
                  <c:v>0.13191600000000001</c:v>
                </c:pt>
                <c:pt idx="45576">
                  <c:v>0.13450999999999999</c:v>
                </c:pt>
                <c:pt idx="45577">
                  <c:v>0.13681499999999999</c:v>
                </c:pt>
                <c:pt idx="45578">
                  <c:v>0.13944000000000001</c:v>
                </c:pt>
                <c:pt idx="45579">
                  <c:v>0.14177699999999999</c:v>
                </c:pt>
                <c:pt idx="45580">
                  <c:v>0.144314</c:v>
                </c:pt>
                <c:pt idx="45581">
                  <c:v>0.14671500000000001</c:v>
                </c:pt>
                <c:pt idx="45582">
                  <c:v>0.14902099999999999</c:v>
                </c:pt>
                <c:pt idx="45583">
                  <c:v>0.151339</c:v>
                </c:pt>
                <c:pt idx="45584">
                  <c:v>0.15362000000000001</c:v>
                </c:pt>
                <c:pt idx="45585">
                  <c:v>0.15590699999999999</c:v>
                </c:pt>
                <c:pt idx="45586">
                  <c:v>0.15815599999999999</c:v>
                </c:pt>
                <c:pt idx="45587">
                  <c:v>0.160382</c:v>
                </c:pt>
                <c:pt idx="45588">
                  <c:v>0.162492</c:v>
                </c:pt>
                <c:pt idx="45589">
                  <c:v>0.16473699999999999</c:v>
                </c:pt>
                <c:pt idx="45590">
                  <c:v>0.16677800000000001</c:v>
                </c:pt>
                <c:pt idx="45591">
                  <c:v>0.168958</c:v>
                </c:pt>
                <c:pt idx="45592">
                  <c:v>0.170985</c:v>
                </c:pt>
                <c:pt idx="45593">
                  <c:v>0.17297999999999999</c:v>
                </c:pt>
                <c:pt idx="45594">
                  <c:v>0.17505799999999999</c:v>
                </c:pt>
                <c:pt idx="45595">
                  <c:v>0.176984</c:v>
                </c:pt>
                <c:pt idx="45596">
                  <c:v>0.178928</c:v>
                </c:pt>
                <c:pt idx="45597">
                  <c:v>0.18073400000000001</c:v>
                </c:pt>
                <c:pt idx="45598">
                  <c:v>0.18265300000000001</c:v>
                </c:pt>
                <c:pt idx="45599">
                  <c:v>0.184388</c:v>
                </c:pt>
                <c:pt idx="45600">
                  <c:v>0.18621499999999999</c:v>
                </c:pt>
                <c:pt idx="45601">
                  <c:v>0.188024</c:v>
                </c:pt>
                <c:pt idx="45602">
                  <c:v>0.18994800000000001</c:v>
                </c:pt>
                <c:pt idx="45603">
                  <c:v>0.19164999999999999</c:v>
                </c:pt>
                <c:pt idx="45604">
                  <c:v>0.19328300000000001</c:v>
                </c:pt>
                <c:pt idx="45605">
                  <c:v>0.194991</c:v>
                </c:pt>
                <c:pt idx="45606">
                  <c:v>0.19678200000000001</c:v>
                </c:pt>
                <c:pt idx="45607">
                  <c:v>0.198435</c:v>
                </c:pt>
                <c:pt idx="45608">
                  <c:v>0.19991600000000001</c:v>
                </c:pt>
                <c:pt idx="45609">
                  <c:v>0.20155600000000001</c:v>
                </c:pt>
                <c:pt idx="45610">
                  <c:v>0.203017</c:v>
                </c:pt>
                <c:pt idx="45611">
                  <c:v>0.20446600000000001</c:v>
                </c:pt>
                <c:pt idx="45612">
                  <c:v>0.20596600000000001</c:v>
                </c:pt>
                <c:pt idx="45613">
                  <c:v>0.20744299999999999</c:v>
                </c:pt>
                <c:pt idx="45614">
                  <c:v>0.20902399999999999</c:v>
                </c:pt>
                <c:pt idx="45615">
                  <c:v>0.21032000000000001</c:v>
                </c:pt>
                <c:pt idx="45616">
                  <c:v>0.21190999999999999</c:v>
                </c:pt>
                <c:pt idx="45617">
                  <c:v>0.213232</c:v>
                </c:pt>
                <c:pt idx="45618">
                  <c:v>0.214674</c:v>
                </c:pt>
                <c:pt idx="45619">
                  <c:v>0.21589800000000001</c:v>
                </c:pt>
                <c:pt idx="45620">
                  <c:v>0.21723799999999999</c:v>
                </c:pt>
                <c:pt idx="45621">
                  <c:v>0.21863199999999999</c:v>
                </c:pt>
                <c:pt idx="45622">
                  <c:v>0.21984400000000001</c:v>
                </c:pt>
                <c:pt idx="45623">
                  <c:v>0.22089700000000001</c:v>
                </c:pt>
                <c:pt idx="45624">
                  <c:v>0.222196</c:v>
                </c:pt>
                <c:pt idx="45625">
                  <c:v>0.22331300000000001</c:v>
                </c:pt>
                <c:pt idx="45626">
                  <c:v>0.224491</c:v>
                </c:pt>
                <c:pt idx="45627">
                  <c:v>0.22563800000000001</c:v>
                </c:pt>
                <c:pt idx="45628">
                  <c:v>0.22648799999999999</c:v>
                </c:pt>
                <c:pt idx="45629">
                  <c:v>0.22775300000000001</c:v>
                </c:pt>
                <c:pt idx="45630">
                  <c:v>0.22888700000000001</c:v>
                </c:pt>
                <c:pt idx="45631">
                  <c:v>0.229967</c:v>
                </c:pt>
                <c:pt idx="45632">
                  <c:v>0.230961</c:v>
                </c:pt>
                <c:pt idx="45633">
                  <c:v>0.23202500000000001</c:v>
                </c:pt>
                <c:pt idx="45634">
                  <c:v>0.23308100000000001</c:v>
                </c:pt>
                <c:pt idx="45635">
                  <c:v>0.23416999999999999</c:v>
                </c:pt>
                <c:pt idx="45636">
                  <c:v>0.235184</c:v>
                </c:pt>
                <c:pt idx="45637">
                  <c:v>0.23616899999999999</c:v>
                </c:pt>
                <c:pt idx="45638">
                  <c:v>0.236984</c:v>
                </c:pt>
                <c:pt idx="45639">
                  <c:v>0.23796300000000001</c:v>
                </c:pt>
                <c:pt idx="45640">
                  <c:v>0.23899400000000001</c:v>
                </c:pt>
                <c:pt idx="45641">
                  <c:v>0.239953</c:v>
                </c:pt>
                <c:pt idx="45642">
                  <c:v>0.240816</c:v>
                </c:pt>
                <c:pt idx="45643">
                  <c:v>0.24169299999999999</c:v>
                </c:pt>
                <c:pt idx="45644">
                  <c:v>0.24257100000000001</c:v>
                </c:pt>
                <c:pt idx="45645">
                  <c:v>0.243558</c:v>
                </c:pt>
                <c:pt idx="45646">
                  <c:v>0.244392</c:v>
                </c:pt>
                <c:pt idx="45647">
                  <c:v>0.245172</c:v>
                </c:pt>
                <c:pt idx="45648">
                  <c:v>0.245895</c:v>
                </c:pt>
                <c:pt idx="45649">
                  <c:v>0.24676999999999999</c:v>
                </c:pt>
                <c:pt idx="45650">
                  <c:v>0.247479</c:v>
                </c:pt>
                <c:pt idx="45651">
                  <c:v>0.248225</c:v>
                </c:pt>
                <c:pt idx="45652">
                  <c:v>0.24902099999999999</c:v>
                </c:pt>
                <c:pt idx="45653">
                  <c:v>0.24974099999999999</c:v>
                </c:pt>
                <c:pt idx="45654">
                  <c:v>0.25058200000000003</c:v>
                </c:pt>
                <c:pt idx="45655">
                  <c:v>0.25124099999999999</c:v>
                </c:pt>
                <c:pt idx="45656">
                  <c:v>0.25197000000000003</c:v>
                </c:pt>
                <c:pt idx="45657">
                  <c:v>0.25271700000000002</c:v>
                </c:pt>
                <c:pt idx="45658">
                  <c:v>0.25350099999999998</c:v>
                </c:pt>
                <c:pt idx="45659">
                  <c:v>0.25420100000000001</c:v>
                </c:pt>
                <c:pt idx="45660">
                  <c:v>0.25492100000000001</c:v>
                </c:pt>
                <c:pt idx="45661">
                  <c:v>0.25554300000000002</c:v>
                </c:pt>
                <c:pt idx="45662">
                  <c:v>0.25616100000000003</c:v>
                </c:pt>
                <c:pt idx="45663">
                  <c:v>0.25704100000000002</c:v>
                </c:pt>
                <c:pt idx="45664">
                  <c:v>0.25770999999999999</c:v>
                </c:pt>
                <c:pt idx="45665">
                  <c:v>0.25825599999999999</c:v>
                </c:pt>
                <c:pt idx="45666">
                  <c:v>0.258996</c:v>
                </c:pt>
                <c:pt idx="45667">
                  <c:v>0.259577</c:v>
                </c:pt>
                <c:pt idx="45668">
                  <c:v>0.26016699999999998</c:v>
                </c:pt>
                <c:pt idx="45669">
                  <c:v>0.26091300000000001</c:v>
                </c:pt>
                <c:pt idx="45670">
                  <c:v>0.26154899999999998</c:v>
                </c:pt>
                <c:pt idx="45671">
                  <c:v>0.26216099999999998</c:v>
                </c:pt>
                <c:pt idx="45672">
                  <c:v>0.26263399999999998</c:v>
                </c:pt>
                <c:pt idx="45673">
                  <c:v>0.26347199999999998</c:v>
                </c:pt>
                <c:pt idx="45674">
                  <c:v>0.26406299999999999</c:v>
                </c:pt>
                <c:pt idx="45675">
                  <c:v>0.26468599999999998</c:v>
                </c:pt>
                <c:pt idx="45676">
                  <c:v>0.26527499999999998</c:v>
                </c:pt>
                <c:pt idx="45677">
                  <c:v>0.26585399999999998</c:v>
                </c:pt>
                <c:pt idx="45678">
                  <c:v>0.26663799999999999</c:v>
                </c:pt>
                <c:pt idx="45679">
                  <c:v>0.26699699999999998</c:v>
                </c:pt>
                <c:pt idx="45680">
                  <c:v>0.26775199999999999</c:v>
                </c:pt>
                <c:pt idx="45681">
                  <c:v>0.26838200000000001</c:v>
                </c:pt>
                <c:pt idx="45682">
                  <c:v>0.26884200000000003</c:v>
                </c:pt>
                <c:pt idx="45683">
                  <c:v>0.26946100000000001</c:v>
                </c:pt>
                <c:pt idx="45684">
                  <c:v>0.27006799999999997</c:v>
                </c:pt>
                <c:pt idx="45685">
                  <c:v>0.27073700000000001</c:v>
                </c:pt>
                <c:pt idx="45686">
                  <c:v>0.27130599999999999</c:v>
                </c:pt>
                <c:pt idx="45687">
                  <c:v>0.27179599999999998</c:v>
                </c:pt>
                <c:pt idx="45688">
                  <c:v>0.272449</c:v>
                </c:pt>
                <c:pt idx="45689">
                  <c:v>0.27284199999999997</c:v>
                </c:pt>
                <c:pt idx="45690">
                  <c:v>0.27355299999999999</c:v>
                </c:pt>
                <c:pt idx="45691">
                  <c:v>0.27399099999999998</c:v>
                </c:pt>
                <c:pt idx="45692">
                  <c:v>0.274592</c:v>
                </c:pt>
                <c:pt idx="45693">
                  <c:v>0.27512900000000001</c:v>
                </c:pt>
                <c:pt idx="45694">
                  <c:v>0.27556999999999998</c:v>
                </c:pt>
                <c:pt idx="45695">
                  <c:v>0.27621400000000002</c:v>
                </c:pt>
                <c:pt idx="45696">
                  <c:v>0.27659099999999998</c:v>
                </c:pt>
                <c:pt idx="45697">
                  <c:v>0.27711400000000003</c:v>
                </c:pt>
                <c:pt idx="45698">
                  <c:v>0.27773700000000001</c:v>
                </c:pt>
                <c:pt idx="45699">
                  <c:v>0.27788400000000002</c:v>
                </c:pt>
                <c:pt idx="45700">
                  <c:v>0.27837699999999999</c:v>
                </c:pt>
                <c:pt idx="45701">
                  <c:v>0.27888400000000002</c:v>
                </c:pt>
                <c:pt idx="45702">
                  <c:v>0.279416</c:v>
                </c:pt>
                <c:pt idx="45703">
                  <c:v>0.27961000000000003</c:v>
                </c:pt>
                <c:pt idx="45704">
                  <c:v>0.27992</c:v>
                </c:pt>
                <c:pt idx="45705">
                  <c:v>0.28017700000000001</c:v>
                </c:pt>
                <c:pt idx="45706">
                  <c:v>0.28055200000000002</c:v>
                </c:pt>
                <c:pt idx="45707">
                  <c:v>0.280665</c:v>
                </c:pt>
                <c:pt idx="45708">
                  <c:v>0.28104099999999999</c:v>
                </c:pt>
                <c:pt idx="45709">
                  <c:v>0.28131099999999998</c:v>
                </c:pt>
                <c:pt idx="45710">
                  <c:v>0.281109</c:v>
                </c:pt>
                <c:pt idx="45711">
                  <c:v>0.28139799999999998</c:v>
                </c:pt>
                <c:pt idx="45712">
                  <c:v>0.281526</c:v>
                </c:pt>
                <c:pt idx="45713">
                  <c:v>0.28170699999999999</c:v>
                </c:pt>
                <c:pt idx="45714">
                  <c:v>0.28185399999999999</c:v>
                </c:pt>
                <c:pt idx="45715">
                  <c:v>0.28181699999999998</c:v>
                </c:pt>
                <c:pt idx="45716">
                  <c:v>0.28197100000000003</c:v>
                </c:pt>
                <c:pt idx="45717">
                  <c:v>0.28194599999999997</c:v>
                </c:pt>
                <c:pt idx="45718">
                  <c:v>0.28185100000000002</c:v>
                </c:pt>
                <c:pt idx="45719">
                  <c:v>0.28175899999999998</c:v>
                </c:pt>
                <c:pt idx="45720">
                  <c:v>0.28153499999999998</c:v>
                </c:pt>
                <c:pt idx="45721">
                  <c:v>0.28137600000000001</c:v>
                </c:pt>
                <c:pt idx="45722">
                  <c:v>0.28101700000000002</c:v>
                </c:pt>
                <c:pt idx="45723">
                  <c:v>0.28073300000000001</c:v>
                </c:pt>
                <c:pt idx="45724">
                  <c:v>0.28031200000000001</c:v>
                </c:pt>
                <c:pt idx="45725">
                  <c:v>0.27996599999999999</c:v>
                </c:pt>
                <c:pt idx="45726">
                  <c:v>0.27954200000000001</c:v>
                </c:pt>
                <c:pt idx="45727">
                  <c:v>0.27892699999999998</c:v>
                </c:pt>
                <c:pt idx="45728">
                  <c:v>0.27834700000000001</c:v>
                </c:pt>
                <c:pt idx="45729">
                  <c:v>0.27789199999999997</c:v>
                </c:pt>
                <c:pt idx="45730">
                  <c:v>0.27711999999999998</c:v>
                </c:pt>
                <c:pt idx="45731">
                  <c:v>0.27651399999999998</c:v>
                </c:pt>
                <c:pt idx="45732">
                  <c:v>0.27564</c:v>
                </c:pt>
                <c:pt idx="45733">
                  <c:v>0.27481299999999997</c:v>
                </c:pt>
                <c:pt idx="45734">
                  <c:v>0.273843</c:v>
                </c:pt>
                <c:pt idx="45735">
                  <c:v>0.27295199999999997</c:v>
                </c:pt>
                <c:pt idx="45736">
                  <c:v>0.27194099999999999</c:v>
                </c:pt>
                <c:pt idx="45737">
                  <c:v>0.27091199999999999</c:v>
                </c:pt>
                <c:pt idx="45738">
                  <c:v>0.26969500000000002</c:v>
                </c:pt>
                <c:pt idx="45739">
                  <c:v>0.26851799999999998</c:v>
                </c:pt>
                <c:pt idx="45740">
                  <c:v>0.26736300000000002</c:v>
                </c:pt>
                <c:pt idx="45741">
                  <c:v>0.26609500000000003</c:v>
                </c:pt>
                <c:pt idx="45742">
                  <c:v>0.26477699999999998</c:v>
                </c:pt>
                <c:pt idx="45743">
                  <c:v>0.26333099999999998</c:v>
                </c:pt>
                <c:pt idx="45744">
                  <c:v>0.26191700000000001</c:v>
                </c:pt>
                <c:pt idx="45745">
                  <c:v>0.26029400000000003</c:v>
                </c:pt>
                <c:pt idx="45746">
                  <c:v>0.25871899999999998</c:v>
                </c:pt>
                <c:pt idx="45747">
                  <c:v>0.25709599999999999</c:v>
                </c:pt>
                <c:pt idx="45748">
                  <c:v>0.25521300000000002</c:v>
                </c:pt>
                <c:pt idx="45749">
                  <c:v>0.25345200000000001</c:v>
                </c:pt>
                <c:pt idx="45750">
                  <c:v>0.25150600000000001</c:v>
                </c:pt>
                <c:pt idx="45751">
                  <c:v>0.24959400000000001</c:v>
                </c:pt>
                <c:pt idx="45752">
                  <c:v>0.24770700000000001</c:v>
                </c:pt>
                <c:pt idx="45753">
                  <c:v>0.24556500000000001</c:v>
                </c:pt>
                <c:pt idx="45754">
                  <c:v>0.243559</c:v>
                </c:pt>
                <c:pt idx="45755">
                  <c:v>0.2414</c:v>
                </c:pt>
                <c:pt idx="45756">
                  <c:v>0.23907800000000001</c:v>
                </c:pt>
                <c:pt idx="45757">
                  <c:v>0.23681199999999999</c:v>
                </c:pt>
                <c:pt idx="45758">
                  <c:v>0.234599</c:v>
                </c:pt>
                <c:pt idx="45759">
                  <c:v>0.232153</c:v>
                </c:pt>
                <c:pt idx="45760">
                  <c:v>0.22961699999999999</c:v>
                </c:pt>
                <c:pt idx="45761">
                  <c:v>0.22700300000000001</c:v>
                </c:pt>
                <c:pt idx="45762">
                  <c:v>0.22439200000000001</c:v>
                </c:pt>
                <c:pt idx="45763">
                  <c:v>0.22167799999999999</c:v>
                </c:pt>
                <c:pt idx="45764">
                  <c:v>0.218889</c:v>
                </c:pt>
                <c:pt idx="45765">
                  <c:v>0.21618000000000001</c:v>
                </c:pt>
                <c:pt idx="45766">
                  <c:v>0.21309800000000001</c:v>
                </c:pt>
                <c:pt idx="45767">
                  <c:v>0.210147</c:v>
                </c:pt>
                <c:pt idx="45768">
                  <c:v>0.207262</c:v>
                </c:pt>
                <c:pt idx="45769">
                  <c:v>0.204093</c:v>
                </c:pt>
                <c:pt idx="45770">
                  <c:v>0.20097000000000001</c:v>
                </c:pt>
                <c:pt idx="45771">
                  <c:v>0.19773499999999999</c:v>
                </c:pt>
                <c:pt idx="45772">
                  <c:v>0.194546</c:v>
                </c:pt>
                <c:pt idx="45773">
                  <c:v>0.19114600000000001</c:v>
                </c:pt>
                <c:pt idx="45774">
                  <c:v>0.187752</c:v>
                </c:pt>
                <c:pt idx="45775">
                  <c:v>0.184471</c:v>
                </c:pt>
                <c:pt idx="45776">
                  <c:v>0.18095</c:v>
                </c:pt>
                <c:pt idx="45777">
                  <c:v>0.17740300000000001</c:v>
                </c:pt>
                <c:pt idx="45778">
                  <c:v>0.17388000000000001</c:v>
                </c:pt>
                <c:pt idx="45779">
                  <c:v>0.170212</c:v>
                </c:pt>
                <c:pt idx="45780">
                  <c:v>0.166409</c:v>
                </c:pt>
                <c:pt idx="45781">
                  <c:v>0.162523</c:v>
                </c:pt>
                <c:pt idx="45782">
                  <c:v>0.15889400000000001</c:v>
                </c:pt>
                <c:pt idx="45783">
                  <c:v>0.154914</c:v>
                </c:pt>
                <c:pt idx="45784">
                  <c:v>0.150981</c:v>
                </c:pt>
                <c:pt idx="45785">
                  <c:v>0.14693100000000001</c:v>
                </c:pt>
                <c:pt idx="45786">
                  <c:v>0.14294000000000001</c:v>
                </c:pt>
                <c:pt idx="45787">
                  <c:v>0.13888700000000001</c:v>
                </c:pt>
                <c:pt idx="45788">
                  <c:v>0.134771</c:v>
                </c:pt>
                <c:pt idx="45789">
                  <c:v>0.13051599999999999</c:v>
                </c:pt>
                <c:pt idx="45790">
                  <c:v>0.12628900000000001</c:v>
                </c:pt>
                <c:pt idx="45791">
                  <c:v>0.122113</c:v>
                </c:pt>
                <c:pt idx="45792">
                  <c:v>0.1178</c:v>
                </c:pt>
                <c:pt idx="45793">
                  <c:v>0.11359900000000001</c:v>
                </c:pt>
                <c:pt idx="45794">
                  <c:v>0.10913100000000001</c:v>
                </c:pt>
                <c:pt idx="45795">
                  <c:v>0.104766</c:v>
                </c:pt>
                <c:pt idx="45796">
                  <c:v>0.100311</c:v>
                </c:pt>
                <c:pt idx="45797">
                  <c:v>9.5726000000000006E-2</c:v>
                </c:pt>
                <c:pt idx="45798">
                  <c:v>9.1232300000000002E-2</c:v>
                </c:pt>
                <c:pt idx="45799">
                  <c:v>8.6632000000000001E-2</c:v>
                </c:pt>
                <c:pt idx="45800">
                  <c:v>8.20385E-2</c:v>
                </c:pt>
                <c:pt idx="45801">
                  <c:v>7.7363899999999999E-2</c:v>
                </c:pt>
                <c:pt idx="45802">
                  <c:v>7.2498300000000002E-2</c:v>
                </c:pt>
                <c:pt idx="45803">
                  <c:v>6.7791100000000007E-2</c:v>
                </c:pt>
                <c:pt idx="45804">
                  <c:v>6.3132999999999995E-2</c:v>
                </c:pt>
                <c:pt idx="45805">
                  <c:v>5.8325500000000002E-2</c:v>
                </c:pt>
                <c:pt idx="45806">
                  <c:v>5.3567299999999998E-2</c:v>
                </c:pt>
                <c:pt idx="45807">
                  <c:v>4.8673599999999997E-2</c:v>
                </c:pt>
                <c:pt idx="45808">
                  <c:v>4.38898E-2</c:v>
                </c:pt>
                <c:pt idx="45809">
                  <c:v>3.9036700000000001E-2</c:v>
                </c:pt>
                <c:pt idx="45810">
                  <c:v>3.4218499999999999E-2</c:v>
                </c:pt>
                <c:pt idx="45811">
                  <c:v>2.9378700000000001E-2</c:v>
                </c:pt>
                <c:pt idx="45812">
                  <c:v>2.4256300000000001E-2</c:v>
                </c:pt>
                <c:pt idx="45813">
                  <c:v>1.9498499999999998E-2</c:v>
                </c:pt>
                <c:pt idx="45814">
                  <c:v>1.44631E-2</c:v>
                </c:pt>
                <c:pt idx="45815">
                  <c:v>9.6083699999999998E-3</c:v>
                </c:pt>
                <c:pt idx="45816">
                  <c:v>4.6541799999999999E-3</c:v>
                </c:pt>
                <c:pt idx="45817">
                  <c:v>-3.3825400000000002E-4</c:v>
                </c:pt>
                <c:pt idx="45818">
                  <c:v>-5.47628E-3</c:v>
                </c:pt>
                <c:pt idx="45819">
                  <c:v>-1.0374100000000001E-2</c:v>
                </c:pt>
                <c:pt idx="45820">
                  <c:v>-1.5346E-2</c:v>
                </c:pt>
                <c:pt idx="45821">
                  <c:v>-2.02752E-2</c:v>
                </c:pt>
                <c:pt idx="45822">
                  <c:v>-2.5406999999999999E-2</c:v>
                </c:pt>
                <c:pt idx="45823">
                  <c:v>-3.0522199999999999E-2</c:v>
                </c:pt>
                <c:pt idx="45824">
                  <c:v>-3.5499900000000001E-2</c:v>
                </c:pt>
                <c:pt idx="45825">
                  <c:v>-4.0435199999999998E-2</c:v>
                </c:pt>
                <c:pt idx="45826">
                  <c:v>-4.53864E-2</c:v>
                </c:pt>
                <c:pt idx="45827">
                  <c:v>-5.0358300000000002E-2</c:v>
                </c:pt>
                <c:pt idx="45828">
                  <c:v>-5.5471800000000002E-2</c:v>
                </c:pt>
                <c:pt idx="45829">
                  <c:v>-6.0338900000000001E-2</c:v>
                </c:pt>
                <c:pt idx="45830">
                  <c:v>-6.5247399999999997E-2</c:v>
                </c:pt>
                <c:pt idx="45831">
                  <c:v>-7.0132200000000006E-2</c:v>
                </c:pt>
                <c:pt idx="45832">
                  <c:v>-7.4956300000000003E-2</c:v>
                </c:pt>
                <c:pt idx="45833">
                  <c:v>-7.9949300000000001E-2</c:v>
                </c:pt>
                <c:pt idx="45834">
                  <c:v>-8.4747000000000003E-2</c:v>
                </c:pt>
                <c:pt idx="45835">
                  <c:v>-8.9691499999999993E-2</c:v>
                </c:pt>
                <c:pt idx="45836">
                  <c:v>-9.4312999999999994E-2</c:v>
                </c:pt>
                <c:pt idx="45837">
                  <c:v>-9.9057000000000006E-2</c:v>
                </c:pt>
                <c:pt idx="45838">
                  <c:v>-0.10392700000000001</c:v>
                </c:pt>
                <c:pt idx="45839">
                  <c:v>-0.108525</c:v>
                </c:pt>
                <c:pt idx="45840">
                  <c:v>-0.113437</c:v>
                </c:pt>
                <c:pt idx="45841">
                  <c:v>-0.118075</c:v>
                </c:pt>
                <c:pt idx="45842">
                  <c:v>-0.122822</c:v>
                </c:pt>
                <c:pt idx="45843">
                  <c:v>-0.12739200000000001</c:v>
                </c:pt>
                <c:pt idx="45844">
                  <c:v>-0.132185</c:v>
                </c:pt>
                <c:pt idx="45845">
                  <c:v>-0.13686999999999999</c:v>
                </c:pt>
                <c:pt idx="45846">
                  <c:v>-0.14136399999999999</c:v>
                </c:pt>
                <c:pt idx="45847">
                  <c:v>-0.14591399999999999</c:v>
                </c:pt>
                <c:pt idx="45848">
                  <c:v>-0.15046699999999999</c:v>
                </c:pt>
                <c:pt idx="45849">
                  <c:v>-0.15504499999999999</c:v>
                </c:pt>
                <c:pt idx="45850">
                  <c:v>-0.15950600000000001</c:v>
                </c:pt>
                <c:pt idx="45851">
                  <c:v>-0.16381200000000001</c:v>
                </c:pt>
                <c:pt idx="45852">
                  <c:v>-0.16834099999999999</c:v>
                </c:pt>
                <c:pt idx="45853">
                  <c:v>-0.17257500000000001</c:v>
                </c:pt>
                <c:pt idx="45854">
                  <c:v>-0.177042</c:v>
                </c:pt>
                <c:pt idx="45855">
                  <c:v>-0.181255</c:v>
                </c:pt>
                <c:pt idx="45856">
                  <c:v>-0.185499</c:v>
                </c:pt>
                <c:pt idx="45857">
                  <c:v>-0.18974099999999999</c:v>
                </c:pt>
                <c:pt idx="45858">
                  <c:v>-0.19361300000000001</c:v>
                </c:pt>
                <c:pt idx="45859">
                  <c:v>-0.19786100000000001</c:v>
                </c:pt>
                <c:pt idx="45860">
                  <c:v>-0.20180799999999999</c:v>
                </c:pt>
                <c:pt idx="45861">
                  <c:v>-0.20600199999999999</c:v>
                </c:pt>
                <c:pt idx="45862">
                  <c:v>-0.20996200000000001</c:v>
                </c:pt>
                <c:pt idx="45863">
                  <c:v>-0.213919</c:v>
                </c:pt>
                <c:pt idx="45864">
                  <c:v>-0.21787300000000001</c:v>
                </c:pt>
                <c:pt idx="45865">
                  <c:v>-0.221889</c:v>
                </c:pt>
                <c:pt idx="45866">
                  <c:v>-0.22585</c:v>
                </c:pt>
                <c:pt idx="45867">
                  <c:v>-0.22964699999999999</c:v>
                </c:pt>
                <c:pt idx="45868">
                  <c:v>-0.23339399999999999</c:v>
                </c:pt>
                <c:pt idx="45869">
                  <c:v>-0.237066</c:v>
                </c:pt>
                <c:pt idx="45870">
                  <c:v>-0.24074599999999999</c:v>
                </c:pt>
                <c:pt idx="45871">
                  <c:v>-0.244476</c:v>
                </c:pt>
                <c:pt idx="45872">
                  <c:v>-0.24812999999999999</c:v>
                </c:pt>
                <c:pt idx="45873">
                  <c:v>-0.25171399999999999</c:v>
                </c:pt>
                <c:pt idx="45874">
                  <c:v>-0.25539600000000001</c:v>
                </c:pt>
                <c:pt idx="45875">
                  <c:v>-0.25879999999999997</c:v>
                </c:pt>
                <c:pt idx="45876">
                  <c:v>-0.262484</c:v>
                </c:pt>
                <c:pt idx="45877">
                  <c:v>-0.26583699999999999</c:v>
                </c:pt>
                <c:pt idx="45878">
                  <c:v>-0.26933200000000002</c:v>
                </c:pt>
                <c:pt idx="45879">
                  <c:v>-0.27266299999999999</c:v>
                </c:pt>
                <c:pt idx="45880">
                  <c:v>-0.27611200000000002</c:v>
                </c:pt>
                <c:pt idx="45881">
                  <c:v>-0.27930899999999997</c:v>
                </c:pt>
                <c:pt idx="45882">
                  <c:v>-0.28261500000000001</c:v>
                </c:pt>
                <c:pt idx="45883">
                  <c:v>-0.28591699999999998</c:v>
                </c:pt>
                <c:pt idx="45884">
                  <c:v>-0.289072</c:v>
                </c:pt>
                <c:pt idx="45885">
                  <c:v>-0.29239999999999999</c:v>
                </c:pt>
                <c:pt idx="45886">
                  <c:v>-0.29549300000000001</c:v>
                </c:pt>
                <c:pt idx="45887">
                  <c:v>-0.29855100000000001</c:v>
                </c:pt>
                <c:pt idx="45888">
                  <c:v>-0.30181000000000002</c:v>
                </c:pt>
                <c:pt idx="45889">
                  <c:v>-0.304894</c:v>
                </c:pt>
                <c:pt idx="45890">
                  <c:v>-0.308</c:v>
                </c:pt>
                <c:pt idx="45891">
                  <c:v>-0.31099900000000003</c:v>
                </c:pt>
                <c:pt idx="45892">
                  <c:v>-0.31392999999999999</c:v>
                </c:pt>
                <c:pt idx="45893">
                  <c:v>-0.31679200000000002</c:v>
                </c:pt>
                <c:pt idx="45894">
                  <c:v>-0.319799</c:v>
                </c:pt>
                <c:pt idx="45895">
                  <c:v>-0.32275999999999999</c:v>
                </c:pt>
                <c:pt idx="45896">
                  <c:v>-0.32552700000000001</c:v>
                </c:pt>
                <c:pt idx="45897">
                  <c:v>-0.32830900000000002</c:v>
                </c:pt>
                <c:pt idx="45898">
                  <c:v>-0.33112200000000003</c:v>
                </c:pt>
                <c:pt idx="45899">
                  <c:v>-0.333893</c:v>
                </c:pt>
                <c:pt idx="45900">
                  <c:v>-0.33675100000000002</c:v>
                </c:pt>
                <c:pt idx="45901">
                  <c:v>-0.33966200000000002</c:v>
                </c:pt>
                <c:pt idx="45902">
                  <c:v>-0.34231499999999998</c:v>
                </c:pt>
                <c:pt idx="45903">
                  <c:v>-0.34507399999999999</c:v>
                </c:pt>
                <c:pt idx="45904">
                  <c:v>-0.34772599999999998</c:v>
                </c:pt>
                <c:pt idx="45905">
                  <c:v>-0.350466</c:v>
                </c:pt>
                <c:pt idx="45906">
                  <c:v>-0.35317599999999999</c:v>
                </c:pt>
                <c:pt idx="45907">
                  <c:v>-0.35578300000000002</c:v>
                </c:pt>
                <c:pt idx="45908">
                  <c:v>-0.35842200000000002</c:v>
                </c:pt>
                <c:pt idx="45909">
                  <c:v>-0.36091099999999998</c:v>
                </c:pt>
                <c:pt idx="45910">
                  <c:v>-0.36351499999999998</c:v>
                </c:pt>
                <c:pt idx="45911">
                  <c:v>-0.36603999999999998</c:v>
                </c:pt>
                <c:pt idx="45912">
                  <c:v>-0.36854700000000001</c:v>
                </c:pt>
                <c:pt idx="45913">
                  <c:v>-0.37104799999999999</c:v>
                </c:pt>
                <c:pt idx="45914">
                  <c:v>-0.37369599999999997</c:v>
                </c:pt>
                <c:pt idx="45915">
                  <c:v>-0.37612699999999999</c:v>
                </c:pt>
                <c:pt idx="45916">
                  <c:v>-0.37859199999999998</c:v>
                </c:pt>
                <c:pt idx="45917">
                  <c:v>-0.38103100000000001</c:v>
                </c:pt>
                <c:pt idx="45918">
                  <c:v>-0.383571</c:v>
                </c:pt>
                <c:pt idx="45919">
                  <c:v>-0.38611699999999999</c:v>
                </c:pt>
                <c:pt idx="45920">
                  <c:v>-0.38846900000000001</c:v>
                </c:pt>
                <c:pt idx="45921">
                  <c:v>-0.39082099999999997</c:v>
                </c:pt>
                <c:pt idx="45922">
                  <c:v>-0.39314199999999999</c:v>
                </c:pt>
                <c:pt idx="45923">
                  <c:v>-0.39563300000000001</c:v>
                </c:pt>
                <c:pt idx="45924">
                  <c:v>-0.398061</c:v>
                </c:pt>
                <c:pt idx="45925">
                  <c:v>-0.40043000000000001</c:v>
                </c:pt>
                <c:pt idx="45926">
                  <c:v>-0.40287699999999999</c:v>
                </c:pt>
                <c:pt idx="45927">
                  <c:v>-0.40518300000000002</c:v>
                </c:pt>
                <c:pt idx="45928">
                  <c:v>-0.40760999999999997</c:v>
                </c:pt>
                <c:pt idx="45929">
                  <c:v>-0.41001100000000001</c:v>
                </c:pt>
                <c:pt idx="45930">
                  <c:v>-0.41244900000000001</c:v>
                </c:pt>
                <c:pt idx="45931">
                  <c:v>-0.41472999999999999</c:v>
                </c:pt>
                <c:pt idx="45932">
                  <c:v>-0.417043</c:v>
                </c:pt>
                <c:pt idx="45933">
                  <c:v>-0.41949999999999998</c:v>
                </c:pt>
                <c:pt idx="45934">
                  <c:v>-0.42171500000000001</c:v>
                </c:pt>
                <c:pt idx="45935">
                  <c:v>-0.42409000000000002</c:v>
                </c:pt>
                <c:pt idx="45936">
                  <c:v>-0.42632500000000001</c:v>
                </c:pt>
                <c:pt idx="45937">
                  <c:v>-0.42857499999999998</c:v>
                </c:pt>
                <c:pt idx="45938">
                  <c:v>-0.43094399999999999</c:v>
                </c:pt>
                <c:pt idx="45939">
                  <c:v>-0.43318499999999999</c:v>
                </c:pt>
                <c:pt idx="45940">
                  <c:v>-0.43546200000000002</c:v>
                </c:pt>
                <c:pt idx="45941">
                  <c:v>-0.437836</c:v>
                </c:pt>
                <c:pt idx="45942">
                  <c:v>-0.440081</c:v>
                </c:pt>
                <c:pt idx="45943">
                  <c:v>-0.44236599999999998</c:v>
                </c:pt>
                <c:pt idx="45944">
                  <c:v>-0.44469799999999998</c:v>
                </c:pt>
                <c:pt idx="45945">
                  <c:v>-0.44695499999999999</c:v>
                </c:pt>
                <c:pt idx="45946">
                  <c:v>-0.44930399999999998</c:v>
                </c:pt>
                <c:pt idx="45947">
                  <c:v>-0.45163999999999999</c:v>
                </c:pt>
                <c:pt idx="45948">
                  <c:v>-0.45384400000000003</c:v>
                </c:pt>
                <c:pt idx="45949">
                  <c:v>-0.45610499999999998</c:v>
                </c:pt>
                <c:pt idx="45950">
                  <c:v>-0.45846100000000001</c:v>
                </c:pt>
                <c:pt idx="45951">
                  <c:v>-0.46076699999999998</c:v>
                </c:pt>
                <c:pt idx="45952">
                  <c:v>-0.46309299999999998</c:v>
                </c:pt>
                <c:pt idx="45953">
                  <c:v>-0.46526600000000001</c:v>
                </c:pt>
                <c:pt idx="45954">
                  <c:v>-0.467586</c:v>
                </c:pt>
                <c:pt idx="45955">
                  <c:v>-0.46973100000000001</c:v>
                </c:pt>
                <c:pt idx="45956">
                  <c:v>-0.47202100000000002</c:v>
                </c:pt>
                <c:pt idx="45957">
                  <c:v>-0.474304</c:v>
                </c:pt>
                <c:pt idx="45958">
                  <c:v>-0.47656100000000001</c:v>
                </c:pt>
                <c:pt idx="45959">
                  <c:v>-0.47861100000000001</c:v>
                </c:pt>
                <c:pt idx="45960">
                  <c:v>-0.48080600000000001</c:v>
                </c:pt>
                <c:pt idx="45961">
                  <c:v>-0.48294799999999999</c:v>
                </c:pt>
                <c:pt idx="45962">
                  <c:v>-0.48527900000000002</c:v>
                </c:pt>
                <c:pt idx="45963">
                  <c:v>-0.48744199999999999</c:v>
                </c:pt>
                <c:pt idx="45964">
                  <c:v>-0.489597</c:v>
                </c:pt>
                <c:pt idx="45965">
                  <c:v>-0.49169200000000002</c:v>
                </c:pt>
                <c:pt idx="45966">
                  <c:v>-0.493921</c:v>
                </c:pt>
                <c:pt idx="45967">
                  <c:v>-0.49598900000000001</c:v>
                </c:pt>
                <c:pt idx="45968">
                  <c:v>-0.49805300000000002</c:v>
                </c:pt>
                <c:pt idx="45969">
                  <c:v>-0.50017500000000004</c:v>
                </c:pt>
                <c:pt idx="45970">
                  <c:v>-0.502197</c:v>
                </c:pt>
                <c:pt idx="45971">
                  <c:v>-0.50423399999999996</c:v>
                </c:pt>
                <c:pt idx="45972">
                  <c:v>-0.50620500000000002</c:v>
                </c:pt>
                <c:pt idx="45973">
                  <c:v>-0.50819800000000004</c:v>
                </c:pt>
                <c:pt idx="45974">
                  <c:v>-0.51011700000000004</c:v>
                </c:pt>
                <c:pt idx="45975">
                  <c:v>-0.51212899999999995</c:v>
                </c:pt>
                <c:pt idx="45976">
                  <c:v>-0.51405400000000001</c:v>
                </c:pt>
                <c:pt idx="45977">
                  <c:v>-0.51597000000000004</c:v>
                </c:pt>
                <c:pt idx="45978">
                  <c:v>-0.51785899999999996</c:v>
                </c:pt>
                <c:pt idx="45979">
                  <c:v>-0.51974100000000001</c:v>
                </c:pt>
                <c:pt idx="45980">
                  <c:v>-0.52166000000000001</c:v>
                </c:pt>
                <c:pt idx="45981">
                  <c:v>-0.52318699999999996</c:v>
                </c:pt>
                <c:pt idx="45982">
                  <c:v>-0.52491699999999997</c:v>
                </c:pt>
                <c:pt idx="45983">
                  <c:v>-0.52665200000000001</c:v>
                </c:pt>
                <c:pt idx="45984">
                  <c:v>-0.52837400000000001</c:v>
                </c:pt>
                <c:pt idx="45985">
                  <c:v>-0.53003599999999995</c:v>
                </c:pt>
                <c:pt idx="45986">
                  <c:v>-0.53149900000000005</c:v>
                </c:pt>
                <c:pt idx="45987">
                  <c:v>-0.53283499999999995</c:v>
                </c:pt>
                <c:pt idx="45988">
                  <c:v>-0.53432999999999997</c:v>
                </c:pt>
                <c:pt idx="45989">
                  <c:v>-0.53566800000000003</c:v>
                </c:pt>
                <c:pt idx="45990">
                  <c:v>-0.53691299999999997</c:v>
                </c:pt>
                <c:pt idx="45991">
                  <c:v>-0.53834000000000004</c:v>
                </c:pt>
                <c:pt idx="45992">
                  <c:v>-0.53954800000000003</c:v>
                </c:pt>
                <c:pt idx="45993">
                  <c:v>-0.54067799999999999</c:v>
                </c:pt>
                <c:pt idx="45994">
                  <c:v>-0.54207000000000005</c:v>
                </c:pt>
                <c:pt idx="45995">
                  <c:v>-0.54305400000000004</c:v>
                </c:pt>
                <c:pt idx="45996">
                  <c:v>-0.54426600000000003</c:v>
                </c:pt>
                <c:pt idx="45997">
                  <c:v>-0.54523699999999997</c:v>
                </c:pt>
                <c:pt idx="45998">
                  <c:v>-0.54633699999999996</c:v>
                </c:pt>
                <c:pt idx="45999">
                  <c:v>-0.54753399999999997</c:v>
                </c:pt>
                <c:pt idx="46000">
                  <c:v>-0.54809799999999997</c:v>
                </c:pt>
                <c:pt idx="46001">
                  <c:v>-0.54891999999999996</c:v>
                </c:pt>
                <c:pt idx="46002">
                  <c:v>-0.54973000000000005</c:v>
                </c:pt>
                <c:pt idx="46003">
                  <c:v>-0.550319</c:v>
                </c:pt>
                <c:pt idx="46004">
                  <c:v>-0.55117799999999995</c:v>
                </c:pt>
                <c:pt idx="46005">
                  <c:v>-0.55179699999999998</c:v>
                </c:pt>
                <c:pt idx="46006">
                  <c:v>-0.55235500000000004</c:v>
                </c:pt>
                <c:pt idx="46007">
                  <c:v>-0.55282900000000001</c:v>
                </c:pt>
                <c:pt idx="46008">
                  <c:v>-0.55328699999999997</c:v>
                </c:pt>
                <c:pt idx="46009">
                  <c:v>-0.55373700000000003</c:v>
                </c:pt>
                <c:pt idx="46010">
                  <c:v>-0.55407099999999998</c:v>
                </c:pt>
                <c:pt idx="46011">
                  <c:v>-0.55434499999999998</c:v>
                </c:pt>
                <c:pt idx="46012">
                  <c:v>-0.55443200000000004</c:v>
                </c:pt>
                <c:pt idx="46013">
                  <c:v>-0.55448799999999998</c:v>
                </c:pt>
                <c:pt idx="46014">
                  <c:v>-0.55448500000000001</c:v>
                </c:pt>
                <c:pt idx="46015">
                  <c:v>-0.55428900000000003</c:v>
                </c:pt>
                <c:pt idx="46016">
                  <c:v>-0.554284</c:v>
                </c:pt>
                <c:pt idx="46017">
                  <c:v>-0.553952</c:v>
                </c:pt>
                <c:pt idx="46018">
                  <c:v>-0.55376899999999996</c:v>
                </c:pt>
                <c:pt idx="46019">
                  <c:v>-0.55342599999999997</c:v>
                </c:pt>
                <c:pt idx="46020">
                  <c:v>-0.55293999999999999</c:v>
                </c:pt>
                <c:pt idx="46021">
                  <c:v>-0.55263600000000002</c:v>
                </c:pt>
                <c:pt idx="46022">
                  <c:v>-0.55201500000000003</c:v>
                </c:pt>
                <c:pt idx="46023">
                  <c:v>-0.55151099999999997</c:v>
                </c:pt>
                <c:pt idx="46024">
                  <c:v>-0.55079299999999998</c:v>
                </c:pt>
                <c:pt idx="46025">
                  <c:v>-0.55020199999999997</c:v>
                </c:pt>
                <c:pt idx="46026">
                  <c:v>-0.54963099999999998</c:v>
                </c:pt>
                <c:pt idx="46027">
                  <c:v>-0.54880099999999998</c:v>
                </c:pt>
                <c:pt idx="46028">
                  <c:v>-0.54769500000000004</c:v>
                </c:pt>
                <c:pt idx="46029">
                  <c:v>-0.54693400000000003</c:v>
                </c:pt>
                <c:pt idx="46030">
                  <c:v>-0.546122</c:v>
                </c:pt>
                <c:pt idx="46031">
                  <c:v>-0.54498400000000002</c:v>
                </c:pt>
                <c:pt idx="46032">
                  <c:v>-0.54384100000000002</c:v>
                </c:pt>
                <c:pt idx="46033">
                  <c:v>-0.54255600000000004</c:v>
                </c:pt>
                <c:pt idx="46034">
                  <c:v>-0.54133399999999998</c:v>
                </c:pt>
                <c:pt idx="46035">
                  <c:v>-0.54008900000000004</c:v>
                </c:pt>
                <c:pt idx="46036">
                  <c:v>-0.53856999999999999</c:v>
                </c:pt>
                <c:pt idx="46037">
                  <c:v>-0.537188</c:v>
                </c:pt>
                <c:pt idx="46038">
                  <c:v>-0.53573599999999999</c:v>
                </c:pt>
                <c:pt idx="46039">
                  <c:v>-0.53412599999999999</c:v>
                </c:pt>
                <c:pt idx="46040">
                  <c:v>-0.53259599999999996</c:v>
                </c:pt>
                <c:pt idx="46041">
                  <c:v>-0.53089799999999998</c:v>
                </c:pt>
                <c:pt idx="46042">
                  <c:v>-0.52903599999999995</c:v>
                </c:pt>
                <c:pt idx="46043">
                  <c:v>-0.52718399999999999</c:v>
                </c:pt>
                <c:pt idx="46044">
                  <c:v>-0.52521300000000004</c:v>
                </c:pt>
                <c:pt idx="46045">
                  <c:v>-0.52339599999999997</c:v>
                </c:pt>
                <c:pt idx="46046">
                  <c:v>-0.52154199999999995</c:v>
                </c:pt>
                <c:pt idx="46047">
                  <c:v>-0.51932900000000004</c:v>
                </c:pt>
                <c:pt idx="46048">
                  <c:v>-0.51711600000000002</c:v>
                </c:pt>
                <c:pt idx="46049">
                  <c:v>-0.51503900000000002</c:v>
                </c:pt>
                <c:pt idx="46050">
                  <c:v>-0.51268999999999998</c:v>
                </c:pt>
                <c:pt idx="46051">
                  <c:v>-0.51061199999999995</c:v>
                </c:pt>
                <c:pt idx="46052">
                  <c:v>-0.50814700000000002</c:v>
                </c:pt>
                <c:pt idx="46053">
                  <c:v>-0.50568599999999997</c:v>
                </c:pt>
                <c:pt idx="46054">
                  <c:v>-0.50327900000000003</c:v>
                </c:pt>
                <c:pt idx="46055">
                  <c:v>-0.50080400000000003</c:v>
                </c:pt>
                <c:pt idx="46056">
                  <c:v>-0.498145</c:v>
                </c:pt>
                <c:pt idx="46057">
                  <c:v>-0.49562400000000001</c:v>
                </c:pt>
                <c:pt idx="46058">
                  <c:v>-0.49303999999999998</c:v>
                </c:pt>
                <c:pt idx="46059">
                  <c:v>-0.49022399999999999</c:v>
                </c:pt>
                <c:pt idx="46060">
                  <c:v>-0.48766999999999999</c:v>
                </c:pt>
                <c:pt idx="46061">
                  <c:v>-0.484653</c:v>
                </c:pt>
                <c:pt idx="46062">
                  <c:v>-0.4819</c:v>
                </c:pt>
                <c:pt idx="46063">
                  <c:v>-0.479211</c:v>
                </c:pt>
                <c:pt idx="46064">
                  <c:v>-0.47611799999999999</c:v>
                </c:pt>
                <c:pt idx="46065">
                  <c:v>-0.47323599999999999</c:v>
                </c:pt>
                <c:pt idx="46066">
                  <c:v>-0.470082</c:v>
                </c:pt>
                <c:pt idx="46067">
                  <c:v>-0.46706199999999998</c:v>
                </c:pt>
                <c:pt idx="46068">
                  <c:v>-0.464142</c:v>
                </c:pt>
                <c:pt idx="46069">
                  <c:v>-0.460872</c:v>
                </c:pt>
                <c:pt idx="46070">
                  <c:v>-0.45766299999999999</c:v>
                </c:pt>
                <c:pt idx="46071">
                  <c:v>-0.45466099999999998</c:v>
                </c:pt>
                <c:pt idx="46072">
                  <c:v>-0.45129900000000001</c:v>
                </c:pt>
                <c:pt idx="46073">
                  <c:v>-0.44806299999999999</c:v>
                </c:pt>
                <c:pt idx="46074">
                  <c:v>-0.445023</c:v>
                </c:pt>
                <c:pt idx="46075">
                  <c:v>-0.44148300000000001</c:v>
                </c:pt>
                <c:pt idx="46076">
                  <c:v>-0.438226</c:v>
                </c:pt>
                <c:pt idx="46077">
                  <c:v>-0.43484</c:v>
                </c:pt>
                <c:pt idx="46078">
                  <c:v>-0.43155399999999999</c:v>
                </c:pt>
                <c:pt idx="46079">
                  <c:v>-0.428261</c:v>
                </c:pt>
                <c:pt idx="46080">
                  <c:v>-0.42485200000000001</c:v>
                </c:pt>
                <c:pt idx="46081">
                  <c:v>-0.42129299999999997</c:v>
                </c:pt>
                <c:pt idx="46082">
                  <c:v>-0.41785600000000001</c:v>
                </c:pt>
                <c:pt idx="46083">
                  <c:v>-0.414354</c:v>
                </c:pt>
                <c:pt idx="46084">
                  <c:v>-0.41102300000000003</c:v>
                </c:pt>
                <c:pt idx="46085">
                  <c:v>-0.40757199999999999</c:v>
                </c:pt>
                <c:pt idx="46086">
                  <c:v>-0.40418199999999999</c:v>
                </c:pt>
                <c:pt idx="46087">
                  <c:v>-0.40056199999999997</c:v>
                </c:pt>
                <c:pt idx="46088">
                  <c:v>-0.39746700000000001</c:v>
                </c:pt>
                <c:pt idx="46089">
                  <c:v>-0.39362599999999998</c:v>
                </c:pt>
                <c:pt idx="46090">
                  <c:v>-0.39059500000000003</c:v>
                </c:pt>
                <c:pt idx="46091">
                  <c:v>-0.38683200000000001</c:v>
                </c:pt>
                <c:pt idx="46092">
                  <c:v>-0.38348900000000002</c:v>
                </c:pt>
                <c:pt idx="46093">
                  <c:v>-0.37987900000000002</c:v>
                </c:pt>
                <c:pt idx="46094">
                  <c:v>-0.376502</c:v>
                </c:pt>
                <c:pt idx="46095">
                  <c:v>-0.37264599999999998</c:v>
                </c:pt>
                <c:pt idx="46096">
                  <c:v>-0.36947999999999998</c:v>
                </c:pt>
                <c:pt idx="46097">
                  <c:v>-0.36574600000000002</c:v>
                </c:pt>
                <c:pt idx="46098">
                  <c:v>-0.36235600000000001</c:v>
                </c:pt>
                <c:pt idx="46099">
                  <c:v>-0.35861199999999999</c:v>
                </c:pt>
                <c:pt idx="46100">
                  <c:v>-0.355296</c:v>
                </c:pt>
                <c:pt idx="46101">
                  <c:v>-0.351601</c:v>
                </c:pt>
                <c:pt idx="46102">
                  <c:v>-0.34826099999999999</c:v>
                </c:pt>
                <c:pt idx="46103">
                  <c:v>-0.34459400000000001</c:v>
                </c:pt>
                <c:pt idx="46104">
                  <c:v>-0.341312</c:v>
                </c:pt>
                <c:pt idx="46105">
                  <c:v>-0.33762500000000001</c:v>
                </c:pt>
                <c:pt idx="46106">
                  <c:v>-0.334451</c:v>
                </c:pt>
                <c:pt idx="46107">
                  <c:v>-0.33062399999999997</c:v>
                </c:pt>
                <c:pt idx="46108">
                  <c:v>-0.32747900000000002</c:v>
                </c:pt>
                <c:pt idx="46109">
                  <c:v>-0.32405200000000001</c:v>
                </c:pt>
                <c:pt idx="46110">
                  <c:v>-0.32042500000000002</c:v>
                </c:pt>
                <c:pt idx="46111">
                  <c:v>-0.317249</c:v>
                </c:pt>
                <c:pt idx="46112">
                  <c:v>-0.31406499999999998</c:v>
                </c:pt>
                <c:pt idx="46113">
                  <c:v>-0.31064000000000003</c:v>
                </c:pt>
                <c:pt idx="46114">
                  <c:v>-0.30737900000000001</c:v>
                </c:pt>
                <c:pt idx="46115">
                  <c:v>-0.30388599999999999</c:v>
                </c:pt>
                <c:pt idx="46116">
                  <c:v>-0.300709</c:v>
                </c:pt>
                <c:pt idx="46117">
                  <c:v>-0.29752499999999998</c:v>
                </c:pt>
                <c:pt idx="46118">
                  <c:v>-0.29425099999999998</c:v>
                </c:pt>
                <c:pt idx="46119">
                  <c:v>-0.290987</c:v>
                </c:pt>
                <c:pt idx="46120">
                  <c:v>-0.287663</c:v>
                </c:pt>
                <c:pt idx="46121">
                  <c:v>-0.28419100000000003</c:v>
                </c:pt>
                <c:pt idx="46122">
                  <c:v>-0.280949</c:v>
                </c:pt>
                <c:pt idx="46123">
                  <c:v>-0.27773300000000001</c:v>
                </c:pt>
                <c:pt idx="46124">
                  <c:v>-0.27411999999999997</c:v>
                </c:pt>
                <c:pt idx="46125">
                  <c:v>-0.27082400000000001</c:v>
                </c:pt>
                <c:pt idx="46126">
                  <c:v>-0.26732600000000001</c:v>
                </c:pt>
                <c:pt idx="46127">
                  <c:v>-0.26429000000000002</c:v>
                </c:pt>
                <c:pt idx="46128">
                  <c:v>-0.26086900000000002</c:v>
                </c:pt>
                <c:pt idx="46129">
                  <c:v>-0.25775500000000001</c:v>
                </c:pt>
                <c:pt idx="46130">
                  <c:v>-0.254409</c:v>
                </c:pt>
                <c:pt idx="46131">
                  <c:v>-0.25114900000000001</c:v>
                </c:pt>
                <c:pt idx="46132">
                  <c:v>-0.24788299999999999</c:v>
                </c:pt>
                <c:pt idx="46133">
                  <c:v>-0.244696</c:v>
                </c:pt>
                <c:pt idx="46134">
                  <c:v>-0.24141499999999999</c:v>
                </c:pt>
                <c:pt idx="46135">
                  <c:v>-0.23811499999999999</c:v>
                </c:pt>
                <c:pt idx="46136">
                  <c:v>-0.23469599999999999</c:v>
                </c:pt>
                <c:pt idx="46137">
                  <c:v>-0.23156199999999999</c:v>
                </c:pt>
                <c:pt idx="46138">
                  <c:v>-0.22811100000000001</c:v>
                </c:pt>
                <c:pt idx="46139">
                  <c:v>-0.22497700000000001</c:v>
                </c:pt>
                <c:pt idx="46140">
                  <c:v>-0.22159799999999999</c:v>
                </c:pt>
                <c:pt idx="46141">
                  <c:v>-0.218199</c:v>
                </c:pt>
                <c:pt idx="46142">
                  <c:v>-0.214756</c:v>
                </c:pt>
                <c:pt idx="46143">
                  <c:v>-0.21155199999999999</c:v>
                </c:pt>
                <c:pt idx="46144">
                  <c:v>-0.208287</c:v>
                </c:pt>
                <c:pt idx="46145">
                  <c:v>-0.204814</c:v>
                </c:pt>
                <c:pt idx="46146">
                  <c:v>-0.201378</c:v>
                </c:pt>
                <c:pt idx="46147">
                  <c:v>-0.19780300000000001</c:v>
                </c:pt>
                <c:pt idx="46148">
                  <c:v>-0.194406</c:v>
                </c:pt>
                <c:pt idx="46149">
                  <c:v>-0.19081100000000001</c:v>
                </c:pt>
                <c:pt idx="46150">
                  <c:v>-0.18745000000000001</c:v>
                </c:pt>
                <c:pt idx="46151">
                  <c:v>-0.18401999999999999</c:v>
                </c:pt>
                <c:pt idx="46152">
                  <c:v>-0.18018200000000001</c:v>
                </c:pt>
                <c:pt idx="46153">
                  <c:v>-0.17685999999999999</c:v>
                </c:pt>
                <c:pt idx="46154">
                  <c:v>-0.17304800000000001</c:v>
                </c:pt>
                <c:pt idx="46155">
                  <c:v>-0.16955500000000001</c:v>
                </c:pt>
                <c:pt idx="46156">
                  <c:v>-0.16587299999999999</c:v>
                </c:pt>
                <c:pt idx="46157">
                  <c:v>-0.162159</c:v>
                </c:pt>
                <c:pt idx="46158">
                  <c:v>-0.15828800000000001</c:v>
                </c:pt>
                <c:pt idx="46159">
                  <c:v>-0.154477</c:v>
                </c:pt>
                <c:pt idx="46160">
                  <c:v>-0.15093699999999999</c:v>
                </c:pt>
                <c:pt idx="46161">
                  <c:v>-0.14698</c:v>
                </c:pt>
                <c:pt idx="46162">
                  <c:v>-0.14312900000000001</c:v>
                </c:pt>
                <c:pt idx="46163">
                  <c:v>-0.138908</c:v>
                </c:pt>
                <c:pt idx="46164">
                  <c:v>-0.13501099999999999</c:v>
                </c:pt>
                <c:pt idx="46165">
                  <c:v>-0.13087799999999999</c:v>
                </c:pt>
                <c:pt idx="46166">
                  <c:v>-0.126668</c:v>
                </c:pt>
                <c:pt idx="46167">
                  <c:v>-0.12270300000000001</c:v>
                </c:pt>
                <c:pt idx="46168">
                  <c:v>-0.11835900000000001</c:v>
                </c:pt>
                <c:pt idx="46169">
                  <c:v>-0.11409</c:v>
                </c:pt>
                <c:pt idx="46170">
                  <c:v>-0.10972999999999999</c:v>
                </c:pt>
                <c:pt idx="46171">
                  <c:v>-0.10553899999999999</c:v>
                </c:pt>
                <c:pt idx="46172">
                  <c:v>-0.101051</c:v>
                </c:pt>
                <c:pt idx="46173">
                  <c:v>-9.6507899999999994E-2</c:v>
                </c:pt>
                <c:pt idx="46174">
                  <c:v>-9.1889399999999996E-2</c:v>
                </c:pt>
                <c:pt idx="46175">
                  <c:v>-8.7156300000000006E-2</c:v>
                </c:pt>
                <c:pt idx="46176">
                  <c:v>-8.2309099999999996E-2</c:v>
                </c:pt>
                <c:pt idx="46177">
                  <c:v>-7.7542700000000006E-2</c:v>
                </c:pt>
                <c:pt idx="46178">
                  <c:v>-7.2526599999999997E-2</c:v>
                </c:pt>
                <c:pt idx="46179">
                  <c:v>-6.7612099999999994E-2</c:v>
                </c:pt>
                <c:pt idx="46180">
                  <c:v>-6.2447900000000001E-2</c:v>
                </c:pt>
                <c:pt idx="46181">
                  <c:v>-5.7443899999999999E-2</c:v>
                </c:pt>
                <c:pt idx="46182">
                  <c:v>-5.2122000000000002E-2</c:v>
                </c:pt>
                <c:pt idx="46183">
                  <c:v>-4.71016E-2</c:v>
                </c:pt>
                <c:pt idx="46184">
                  <c:v>-4.1761399999999997E-2</c:v>
                </c:pt>
                <c:pt idx="46185">
                  <c:v>-3.62887E-2</c:v>
                </c:pt>
                <c:pt idx="46186">
                  <c:v>-3.0755600000000001E-2</c:v>
                </c:pt>
                <c:pt idx="46187">
                  <c:v>-2.54045E-2</c:v>
                </c:pt>
                <c:pt idx="46188">
                  <c:v>-1.9576099999999999E-2</c:v>
                </c:pt>
                <c:pt idx="46189">
                  <c:v>-1.39358E-2</c:v>
                </c:pt>
                <c:pt idx="46190">
                  <c:v>-8.0404399999999994E-3</c:v>
                </c:pt>
                <c:pt idx="46191">
                  <c:v>-2.1329299999999999E-3</c:v>
                </c:pt>
                <c:pt idx="46192">
                  <c:v>3.78518E-3</c:v>
                </c:pt>
                <c:pt idx="46193">
                  <c:v>9.8974600000000003E-3</c:v>
                </c:pt>
                <c:pt idx="46194">
                  <c:v>1.6074600000000001E-2</c:v>
                </c:pt>
                <c:pt idx="46195">
                  <c:v>2.2230199999999999E-2</c:v>
                </c:pt>
                <c:pt idx="46196">
                  <c:v>2.8784000000000001E-2</c:v>
                </c:pt>
                <c:pt idx="46197">
                  <c:v>3.50923E-2</c:v>
                </c:pt>
                <c:pt idx="46198">
                  <c:v>4.1760199999999997E-2</c:v>
                </c:pt>
                <c:pt idx="46199">
                  <c:v>4.80521E-2</c:v>
                </c:pt>
                <c:pt idx="46200">
                  <c:v>5.4911700000000001E-2</c:v>
                </c:pt>
                <c:pt idx="46201">
                  <c:v>6.1500300000000001E-2</c:v>
                </c:pt>
                <c:pt idx="46202">
                  <c:v>6.87083E-2</c:v>
                </c:pt>
                <c:pt idx="46203">
                  <c:v>7.5558600000000004E-2</c:v>
                </c:pt>
                <c:pt idx="46204">
                  <c:v>8.2685900000000007E-2</c:v>
                </c:pt>
                <c:pt idx="46205">
                  <c:v>8.9866000000000001E-2</c:v>
                </c:pt>
                <c:pt idx="46206">
                  <c:v>9.7279699999999997E-2</c:v>
                </c:pt>
                <c:pt idx="46207">
                  <c:v>0.104307</c:v>
                </c:pt>
                <c:pt idx="46208">
                  <c:v>0.11186</c:v>
                </c:pt>
                <c:pt idx="46209">
                  <c:v>0.11905399999999999</c:v>
                </c:pt>
                <c:pt idx="46210">
                  <c:v>0.126917</c:v>
                </c:pt>
                <c:pt idx="46211">
                  <c:v>0.13442899999999999</c:v>
                </c:pt>
                <c:pt idx="46212">
                  <c:v>0.14218</c:v>
                </c:pt>
                <c:pt idx="46213">
                  <c:v>0.150116</c:v>
                </c:pt>
                <c:pt idx="46214">
                  <c:v>0.15814300000000001</c:v>
                </c:pt>
                <c:pt idx="46215">
                  <c:v>0.16592199999999999</c:v>
                </c:pt>
                <c:pt idx="46216">
                  <c:v>0.17405000000000001</c:v>
                </c:pt>
                <c:pt idx="46217">
                  <c:v>0.18204300000000001</c:v>
                </c:pt>
                <c:pt idx="46218">
                  <c:v>0.19023200000000001</c:v>
                </c:pt>
                <c:pt idx="46219">
                  <c:v>0.198515</c:v>
                </c:pt>
                <c:pt idx="46220">
                  <c:v>0.206675</c:v>
                </c:pt>
                <c:pt idx="46221">
                  <c:v>0.21498300000000001</c:v>
                </c:pt>
                <c:pt idx="46222">
                  <c:v>0.22344900000000001</c:v>
                </c:pt>
                <c:pt idx="46223">
                  <c:v>0.23200599999999999</c:v>
                </c:pt>
                <c:pt idx="46224">
                  <c:v>0.24043900000000001</c:v>
                </c:pt>
                <c:pt idx="46225">
                  <c:v>0.24896199999999999</c:v>
                </c:pt>
                <c:pt idx="46226">
                  <c:v>0.25791700000000001</c:v>
                </c:pt>
                <c:pt idx="46227">
                  <c:v>0.26653300000000002</c:v>
                </c:pt>
                <c:pt idx="46228">
                  <c:v>0.275364</c:v>
                </c:pt>
                <c:pt idx="46229">
                  <c:v>0.28425600000000001</c:v>
                </c:pt>
                <c:pt idx="46230">
                  <c:v>0.29321700000000001</c:v>
                </c:pt>
                <c:pt idx="46231">
                  <c:v>0.30204999999999999</c:v>
                </c:pt>
                <c:pt idx="46232">
                  <c:v>0.31094500000000003</c:v>
                </c:pt>
                <c:pt idx="46233">
                  <c:v>0.31992700000000002</c:v>
                </c:pt>
                <c:pt idx="46234">
                  <c:v>0.32922099999999999</c:v>
                </c:pt>
                <c:pt idx="46235">
                  <c:v>0.33813599999999999</c:v>
                </c:pt>
                <c:pt idx="46236">
                  <c:v>0.34733799999999998</c:v>
                </c:pt>
                <c:pt idx="46237">
                  <c:v>0.35616999999999999</c:v>
                </c:pt>
                <c:pt idx="46238">
                  <c:v>0.36549799999999999</c:v>
                </c:pt>
                <c:pt idx="46239">
                  <c:v>0.37468099999999999</c:v>
                </c:pt>
                <c:pt idx="46240">
                  <c:v>0.383768</c:v>
                </c:pt>
                <c:pt idx="46241">
                  <c:v>0.392872</c:v>
                </c:pt>
                <c:pt idx="46242">
                  <c:v>0.40198</c:v>
                </c:pt>
                <c:pt idx="46243">
                  <c:v>0.41125299999999998</c:v>
                </c:pt>
                <c:pt idx="46244">
                  <c:v>0.42039199999999999</c:v>
                </c:pt>
                <c:pt idx="46245">
                  <c:v>0.42928500000000003</c:v>
                </c:pt>
                <c:pt idx="46246">
                  <c:v>0.43844899999999998</c:v>
                </c:pt>
                <c:pt idx="46247">
                  <c:v>0.44754300000000002</c:v>
                </c:pt>
                <c:pt idx="46248">
                  <c:v>0.45645799999999997</c:v>
                </c:pt>
                <c:pt idx="46249">
                  <c:v>0.46539399999999997</c:v>
                </c:pt>
                <c:pt idx="46250">
                  <c:v>0.47432099999999999</c:v>
                </c:pt>
                <c:pt idx="46251">
                  <c:v>0.48351100000000002</c:v>
                </c:pt>
                <c:pt idx="46252">
                  <c:v>0.49213899999999999</c:v>
                </c:pt>
                <c:pt idx="46253">
                  <c:v>0.50110699999999997</c:v>
                </c:pt>
                <c:pt idx="46254">
                  <c:v>0.51001700000000005</c:v>
                </c:pt>
                <c:pt idx="46255">
                  <c:v>0.51885999999999999</c:v>
                </c:pt>
                <c:pt idx="46256">
                  <c:v>0.52767500000000001</c:v>
                </c:pt>
                <c:pt idx="46257">
                  <c:v>0.53639800000000004</c:v>
                </c:pt>
                <c:pt idx="46258">
                  <c:v>0.54520000000000002</c:v>
                </c:pt>
                <c:pt idx="46259">
                  <c:v>0.55400400000000005</c:v>
                </c:pt>
                <c:pt idx="46260">
                  <c:v>0.56249499999999997</c:v>
                </c:pt>
                <c:pt idx="46261">
                  <c:v>0.57110799999999995</c:v>
                </c:pt>
                <c:pt idx="46262">
                  <c:v>0.57939499999999999</c:v>
                </c:pt>
                <c:pt idx="46263">
                  <c:v>0.58779899999999996</c:v>
                </c:pt>
                <c:pt idx="46264">
                  <c:v>0.59595500000000001</c:v>
                </c:pt>
                <c:pt idx="46265">
                  <c:v>0.60414299999999999</c:v>
                </c:pt>
                <c:pt idx="46266">
                  <c:v>0.61221400000000004</c:v>
                </c:pt>
                <c:pt idx="46267">
                  <c:v>0.62038599999999999</c:v>
                </c:pt>
                <c:pt idx="46268">
                  <c:v>0.62819599999999998</c:v>
                </c:pt>
                <c:pt idx="46269">
                  <c:v>0.63608500000000001</c:v>
                </c:pt>
                <c:pt idx="46270">
                  <c:v>0.64401299999999995</c:v>
                </c:pt>
                <c:pt idx="46271">
                  <c:v>0.65170700000000004</c:v>
                </c:pt>
                <c:pt idx="46272">
                  <c:v>0.65929599999999999</c:v>
                </c:pt>
                <c:pt idx="46273">
                  <c:v>0.66680899999999999</c:v>
                </c:pt>
                <c:pt idx="46274">
                  <c:v>0.67431300000000005</c:v>
                </c:pt>
                <c:pt idx="46275">
                  <c:v>0.68152299999999999</c:v>
                </c:pt>
                <c:pt idx="46276">
                  <c:v>0.68868200000000002</c:v>
                </c:pt>
                <c:pt idx="46277">
                  <c:v>0.69559199999999999</c:v>
                </c:pt>
                <c:pt idx="46278">
                  <c:v>0.70252800000000004</c:v>
                </c:pt>
                <c:pt idx="46279">
                  <c:v>0.70922700000000005</c:v>
                </c:pt>
                <c:pt idx="46280">
                  <c:v>0.71589599999999998</c:v>
                </c:pt>
                <c:pt idx="46281">
                  <c:v>0.72245400000000004</c:v>
                </c:pt>
                <c:pt idx="46282">
                  <c:v>0.72874099999999997</c:v>
                </c:pt>
                <c:pt idx="46283">
                  <c:v>0.73496700000000004</c:v>
                </c:pt>
                <c:pt idx="46284">
                  <c:v>0.74124999999999996</c:v>
                </c:pt>
                <c:pt idx="46285">
                  <c:v>0.74725200000000003</c:v>
                </c:pt>
                <c:pt idx="46286">
                  <c:v>0.75323499999999999</c:v>
                </c:pt>
                <c:pt idx="46287">
                  <c:v>0.75898900000000002</c:v>
                </c:pt>
                <c:pt idx="46288">
                  <c:v>0.76474799999999998</c:v>
                </c:pt>
                <c:pt idx="46289">
                  <c:v>0.77010100000000004</c:v>
                </c:pt>
                <c:pt idx="46290">
                  <c:v>0.77565300000000004</c:v>
                </c:pt>
                <c:pt idx="46291">
                  <c:v>0.78086800000000001</c:v>
                </c:pt>
                <c:pt idx="46292">
                  <c:v>0.78605999999999998</c:v>
                </c:pt>
                <c:pt idx="46293">
                  <c:v>0.79088199999999997</c:v>
                </c:pt>
                <c:pt idx="46294">
                  <c:v>0.79582799999999998</c:v>
                </c:pt>
                <c:pt idx="46295">
                  <c:v>0.80042000000000002</c:v>
                </c:pt>
                <c:pt idx="46296">
                  <c:v>0.80511999999999995</c:v>
                </c:pt>
                <c:pt idx="46297">
                  <c:v>0.80948900000000001</c:v>
                </c:pt>
                <c:pt idx="46298">
                  <c:v>0.81372299999999997</c:v>
                </c:pt>
                <c:pt idx="46299">
                  <c:v>0.81795600000000002</c:v>
                </c:pt>
                <c:pt idx="46300">
                  <c:v>0.821878</c:v>
                </c:pt>
                <c:pt idx="46301">
                  <c:v>0.82580500000000001</c:v>
                </c:pt>
                <c:pt idx="46302">
                  <c:v>0.82938400000000001</c:v>
                </c:pt>
                <c:pt idx="46303">
                  <c:v>0.83310300000000004</c:v>
                </c:pt>
                <c:pt idx="46304">
                  <c:v>0.83659799999999995</c:v>
                </c:pt>
                <c:pt idx="46305">
                  <c:v>0.839391</c:v>
                </c:pt>
                <c:pt idx="46306">
                  <c:v>0.84278200000000003</c:v>
                </c:pt>
                <c:pt idx="46307">
                  <c:v>0.84574300000000002</c:v>
                </c:pt>
                <c:pt idx="46308">
                  <c:v>0.84841699999999998</c:v>
                </c:pt>
                <c:pt idx="46309">
                  <c:v>0.85113399999999995</c:v>
                </c:pt>
                <c:pt idx="46310">
                  <c:v>0.85343999999999998</c:v>
                </c:pt>
                <c:pt idx="46311">
                  <c:v>0.85622900000000002</c:v>
                </c:pt>
                <c:pt idx="46312">
                  <c:v>0.85800500000000002</c:v>
                </c:pt>
                <c:pt idx="46313">
                  <c:v>0.86018300000000003</c:v>
                </c:pt>
                <c:pt idx="46314">
                  <c:v>0.86199800000000004</c:v>
                </c:pt>
                <c:pt idx="46315">
                  <c:v>0.86355700000000002</c:v>
                </c:pt>
                <c:pt idx="46316">
                  <c:v>0.86509999999999998</c:v>
                </c:pt>
                <c:pt idx="46317">
                  <c:v>0.86644200000000005</c:v>
                </c:pt>
                <c:pt idx="46318">
                  <c:v>0.867703</c:v>
                </c:pt>
                <c:pt idx="46319">
                  <c:v>0.86862700000000004</c:v>
                </c:pt>
                <c:pt idx="46320">
                  <c:v>0.86946400000000001</c:v>
                </c:pt>
                <c:pt idx="46321">
                  <c:v>0.87037200000000003</c:v>
                </c:pt>
                <c:pt idx="46322">
                  <c:v>0.87062099999999998</c:v>
                </c:pt>
                <c:pt idx="46323">
                  <c:v>0.87137900000000001</c:v>
                </c:pt>
                <c:pt idx="46324">
                  <c:v>0.87143400000000004</c:v>
                </c:pt>
                <c:pt idx="46325">
                  <c:v>0.871417</c:v>
                </c:pt>
                <c:pt idx="46326">
                  <c:v>0.87148300000000001</c:v>
                </c:pt>
                <c:pt idx="46327">
                  <c:v>0.87129699999999999</c:v>
                </c:pt>
                <c:pt idx="46328">
                  <c:v>0.87088200000000004</c:v>
                </c:pt>
                <c:pt idx="46329">
                  <c:v>0.87067000000000005</c:v>
                </c:pt>
                <c:pt idx="46330">
                  <c:v>0.86995100000000003</c:v>
                </c:pt>
                <c:pt idx="46331">
                  <c:v>0.86937900000000001</c:v>
                </c:pt>
                <c:pt idx="46332">
                  <c:v>0.868479</c:v>
                </c:pt>
                <c:pt idx="46333">
                  <c:v>0.86766100000000002</c:v>
                </c:pt>
                <c:pt idx="46334">
                  <c:v>0.86664699999999995</c:v>
                </c:pt>
                <c:pt idx="46335">
                  <c:v>0.86545799999999995</c:v>
                </c:pt>
                <c:pt idx="46336">
                  <c:v>0.86411000000000004</c:v>
                </c:pt>
                <c:pt idx="46337">
                  <c:v>0.86287100000000005</c:v>
                </c:pt>
                <c:pt idx="46338">
                  <c:v>0.86113499999999998</c:v>
                </c:pt>
                <c:pt idx="46339">
                  <c:v>0.85976399999999997</c:v>
                </c:pt>
                <c:pt idx="46340">
                  <c:v>0.85787800000000003</c:v>
                </c:pt>
                <c:pt idx="46341">
                  <c:v>0.85599700000000001</c:v>
                </c:pt>
                <c:pt idx="46342">
                  <c:v>0.85394099999999995</c:v>
                </c:pt>
                <c:pt idx="46343">
                  <c:v>0.85184599999999999</c:v>
                </c:pt>
                <c:pt idx="46344">
                  <c:v>0.84971399999999997</c:v>
                </c:pt>
                <c:pt idx="46345">
                  <c:v>0.84714699999999998</c:v>
                </c:pt>
                <c:pt idx="46346">
                  <c:v>0.84473100000000001</c:v>
                </c:pt>
                <c:pt idx="46347">
                  <c:v>0.84208899999999998</c:v>
                </c:pt>
                <c:pt idx="46348">
                  <c:v>0.83922799999999997</c:v>
                </c:pt>
                <c:pt idx="46349">
                  <c:v>0.83664300000000003</c:v>
                </c:pt>
                <c:pt idx="46350">
                  <c:v>0.83390399999999998</c:v>
                </c:pt>
                <c:pt idx="46351">
                  <c:v>0.83088799999999996</c:v>
                </c:pt>
                <c:pt idx="46352">
                  <c:v>0.82790699999999995</c:v>
                </c:pt>
                <c:pt idx="46353">
                  <c:v>0.82499199999999995</c:v>
                </c:pt>
                <c:pt idx="46354">
                  <c:v>0.82198499999999997</c:v>
                </c:pt>
                <c:pt idx="46355">
                  <c:v>0.81905799999999995</c:v>
                </c:pt>
                <c:pt idx="46356">
                  <c:v>0.81584299999999998</c:v>
                </c:pt>
                <c:pt idx="46357">
                  <c:v>0.81295799999999996</c:v>
                </c:pt>
                <c:pt idx="46358">
                  <c:v>0.80948299999999995</c:v>
                </c:pt>
                <c:pt idx="46359">
                  <c:v>0.80641200000000002</c:v>
                </c:pt>
                <c:pt idx="46360">
                  <c:v>0.80295899999999998</c:v>
                </c:pt>
                <c:pt idx="46361">
                  <c:v>0.79963899999999999</c:v>
                </c:pt>
                <c:pt idx="46362">
                  <c:v>0.79627700000000001</c:v>
                </c:pt>
                <c:pt idx="46363">
                  <c:v>0.79292700000000005</c:v>
                </c:pt>
                <c:pt idx="46364">
                  <c:v>0.78940699999999997</c:v>
                </c:pt>
                <c:pt idx="46365">
                  <c:v>0.78596100000000002</c:v>
                </c:pt>
                <c:pt idx="46366">
                  <c:v>0.78225999999999996</c:v>
                </c:pt>
                <c:pt idx="46367">
                  <c:v>0.778891</c:v>
                </c:pt>
                <c:pt idx="46368">
                  <c:v>0.77528200000000003</c:v>
                </c:pt>
                <c:pt idx="46369">
                  <c:v>0.77190899999999996</c:v>
                </c:pt>
                <c:pt idx="46370">
                  <c:v>0.76822400000000002</c:v>
                </c:pt>
                <c:pt idx="46371">
                  <c:v>0.76473899999999995</c:v>
                </c:pt>
                <c:pt idx="46372">
                  <c:v>0.76105699999999998</c:v>
                </c:pt>
                <c:pt idx="46373">
                  <c:v>0.75772499999999998</c:v>
                </c:pt>
                <c:pt idx="46374">
                  <c:v>0.75409499999999996</c:v>
                </c:pt>
                <c:pt idx="46375">
                  <c:v>0.75053199999999998</c:v>
                </c:pt>
                <c:pt idx="46376">
                  <c:v>0.74699400000000005</c:v>
                </c:pt>
                <c:pt idx="46377">
                  <c:v>0.74331000000000003</c:v>
                </c:pt>
                <c:pt idx="46378">
                  <c:v>0.73963500000000004</c:v>
                </c:pt>
                <c:pt idx="46379">
                  <c:v>0.73606300000000002</c:v>
                </c:pt>
                <c:pt idx="46380">
                  <c:v>0.73266100000000001</c:v>
                </c:pt>
                <c:pt idx="46381">
                  <c:v>0.72891499999999998</c:v>
                </c:pt>
                <c:pt idx="46382">
                  <c:v>0.72541999999999995</c:v>
                </c:pt>
                <c:pt idx="46383">
                  <c:v>0.72206700000000001</c:v>
                </c:pt>
                <c:pt idx="46384">
                  <c:v>0.71829399999999999</c:v>
                </c:pt>
                <c:pt idx="46385">
                  <c:v>0.71478699999999995</c:v>
                </c:pt>
                <c:pt idx="46386">
                  <c:v>0.71105399999999996</c:v>
                </c:pt>
                <c:pt idx="46387">
                  <c:v>0.70778200000000002</c:v>
                </c:pt>
                <c:pt idx="46388">
                  <c:v>0.704098</c:v>
                </c:pt>
                <c:pt idx="46389">
                  <c:v>0.70064099999999996</c:v>
                </c:pt>
                <c:pt idx="46390">
                  <c:v>0.69754799999999995</c:v>
                </c:pt>
                <c:pt idx="46391">
                  <c:v>0.69377699999999998</c:v>
                </c:pt>
                <c:pt idx="46392">
                  <c:v>0.69062900000000005</c:v>
                </c:pt>
                <c:pt idx="46393">
                  <c:v>0.68709900000000002</c:v>
                </c:pt>
                <c:pt idx="46394">
                  <c:v>0.68372699999999997</c:v>
                </c:pt>
                <c:pt idx="46395">
                  <c:v>0.68052800000000002</c:v>
                </c:pt>
                <c:pt idx="46396">
                  <c:v>0.677122</c:v>
                </c:pt>
                <c:pt idx="46397">
                  <c:v>0.67386400000000002</c:v>
                </c:pt>
                <c:pt idx="46398">
                  <c:v>0.67066800000000004</c:v>
                </c:pt>
                <c:pt idx="46399">
                  <c:v>0.66698000000000002</c:v>
                </c:pt>
                <c:pt idx="46400">
                  <c:v>0.66400000000000003</c:v>
                </c:pt>
                <c:pt idx="46401">
                  <c:v>0.66059400000000001</c:v>
                </c:pt>
                <c:pt idx="46402">
                  <c:v>0.657057</c:v>
                </c:pt>
                <c:pt idx="46403">
                  <c:v>0.65372399999999997</c:v>
                </c:pt>
                <c:pt idx="46404">
                  <c:v>0.65047100000000002</c:v>
                </c:pt>
                <c:pt idx="46405">
                  <c:v>0.64718500000000001</c:v>
                </c:pt>
                <c:pt idx="46406">
                  <c:v>0.64396200000000003</c:v>
                </c:pt>
                <c:pt idx="46407">
                  <c:v>0.64060300000000003</c:v>
                </c:pt>
                <c:pt idx="46408">
                  <c:v>0.63715299999999997</c:v>
                </c:pt>
                <c:pt idx="46409">
                  <c:v>0.63371299999999997</c:v>
                </c:pt>
                <c:pt idx="46410">
                  <c:v>0.63070800000000005</c:v>
                </c:pt>
                <c:pt idx="46411">
                  <c:v>0.62761800000000001</c:v>
                </c:pt>
                <c:pt idx="46412">
                  <c:v>0.62402899999999994</c:v>
                </c:pt>
                <c:pt idx="46413">
                  <c:v>0.62089000000000005</c:v>
                </c:pt>
                <c:pt idx="46414">
                  <c:v>0.61754399999999998</c:v>
                </c:pt>
                <c:pt idx="46415">
                  <c:v>0.61440899999999998</c:v>
                </c:pt>
                <c:pt idx="46416">
                  <c:v>0.61107199999999995</c:v>
                </c:pt>
                <c:pt idx="46417">
                  <c:v>0.60779899999999998</c:v>
                </c:pt>
                <c:pt idx="46418">
                  <c:v>0.60461100000000001</c:v>
                </c:pt>
                <c:pt idx="46419">
                  <c:v>0.60114599999999996</c:v>
                </c:pt>
                <c:pt idx="46420">
                  <c:v>0.59793799999999997</c:v>
                </c:pt>
                <c:pt idx="46421">
                  <c:v>0.59472199999999997</c:v>
                </c:pt>
                <c:pt idx="46422">
                  <c:v>0.59123599999999998</c:v>
                </c:pt>
                <c:pt idx="46423">
                  <c:v>0.58810799999999996</c:v>
                </c:pt>
                <c:pt idx="46424">
                  <c:v>0.58450899999999995</c:v>
                </c:pt>
                <c:pt idx="46425">
                  <c:v>0.58128899999999994</c:v>
                </c:pt>
                <c:pt idx="46426">
                  <c:v>0.57796899999999996</c:v>
                </c:pt>
                <c:pt idx="46427">
                  <c:v>0.57456499999999999</c:v>
                </c:pt>
                <c:pt idx="46428">
                  <c:v>0.57133599999999996</c:v>
                </c:pt>
                <c:pt idx="46429">
                  <c:v>0.56786099999999995</c:v>
                </c:pt>
                <c:pt idx="46430">
                  <c:v>0.56439600000000001</c:v>
                </c:pt>
                <c:pt idx="46431">
                  <c:v>0.561025</c:v>
                </c:pt>
                <c:pt idx="46432">
                  <c:v>0.55760200000000004</c:v>
                </c:pt>
                <c:pt idx="46433">
                  <c:v>0.55410700000000002</c:v>
                </c:pt>
                <c:pt idx="46434">
                  <c:v>0.55048699999999995</c:v>
                </c:pt>
                <c:pt idx="46435">
                  <c:v>0.54691699999999999</c:v>
                </c:pt>
                <c:pt idx="46436">
                  <c:v>0.54314499999999999</c:v>
                </c:pt>
                <c:pt idx="46437">
                  <c:v>0.53986900000000004</c:v>
                </c:pt>
                <c:pt idx="46438">
                  <c:v>0.53598699999999999</c:v>
                </c:pt>
                <c:pt idx="46439">
                  <c:v>0.53229199999999999</c:v>
                </c:pt>
                <c:pt idx="46440">
                  <c:v>0.52878099999999995</c:v>
                </c:pt>
                <c:pt idx="46441">
                  <c:v>0.52484699999999995</c:v>
                </c:pt>
                <c:pt idx="46442">
                  <c:v>0.52122100000000005</c:v>
                </c:pt>
                <c:pt idx="46443">
                  <c:v>0.517567</c:v>
                </c:pt>
                <c:pt idx="46444">
                  <c:v>0.513768</c:v>
                </c:pt>
                <c:pt idx="46445">
                  <c:v>0.50997999999999999</c:v>
                </c:pt>
                <c:pt idx="46446">
                  <c:v>0.50600699999999998</c:v>
                </c:pt>
                <c:pt idx="46447">
                  <c:v>0.502</c:v>
                </c:pt>
                <c:pt idx="46448">
                  <c:v>0.49797999999999998</c:v>
                </c:pt>
                <c:pt idx="46449">
                  <c:v>0.49374499999999999</c:v>
                </c:pt>
                <c:pt idx="46450">
                  <c:v>0.489707</c:v>
                </c:pt>
                <c:pt idx="46451">
                  <c:v>0.48555999999999999</c:v>
                </c:pt>
                <c:pt idx="46452">
                  <c:v>0.48137099999999999</c:v>
                </c:pt>
                <c:pt idx="46453">
                  <c:v>0.47699399999999997</c:v>
                </c:pt>
                <c:pt idx="46454">
                  <c:v>0.472798</c:v>
                </c:pt>
                <c:pt idx="46455">
                  <c:v>0.46841500000000003</c:v>
                </c:pt>
                <c:pt idx="46456">
                  <c:v>0.464144</c:v>
                </c:pt>
                <c:pt idx="46457">
                  <c:v>0.45954099999999998</c:v>
                </c:pt>
                <c:pt idx="46458">
                  <c:v>0.45527000000000001</c:v>
                </c:pt>
                <c:pt idx="46459">
                  <c:v>0.45067600000000002</c:v>
                </c:pt>
                <c:pt idx="46460">
                  <c:v>0.445988</c:v>
                </c:pt>
                <c:pt idx="46461">
                  <c:v>0.44141200000000003</c:v>
                </c:pt>
                <c:pt idx="46462">
                  <c:v>0.43660199999999999</c:v>
                </c:pt>
                <c:pt idx="46463">
                  <c:v>0.43179800000000002</c:v>
                </c:pt>
                <c:pt idx="46464">
                  <c:v>0.42684699999999998</c:v>
                </c:pt>
                <c:pt idx="46465">
                  <c:v>0.42205799999999999</c:v>
                </c:pt>
                <c:pt idx="46466">
                  <c:v>0.41706100000000002</c:v>
                </c:pt>
                <c:pt idx="46467">
                  <c:v>0.41192699999999999</c:v>
                </c:pt>
                <c:pt idx="46468">
                  <c:v>0.40686699999999998</c:v>
                </c:pt>
                <c:pt idx="46469">
                  <c:v>0.40152599999999999</c:v>
                </c:pt>
                <c:pt idx="46470">
                  <c:v>0.39628600000000003</c:v>
                </c:pt>
                <c:pt idx="46471">
                  <c:v>0.39084200000000002</c:v>
                </c:pt>
                <c:pt idx="46472">
                  <c:v>0.38524599999999998</c:v>
                </c:pt>
                <c:pt idx="46473">
                  <c:v>0.37973499999999999</c:v>
                </c:pt>
                <c:pt idx="46474">
                  <c:v>0.37403900000000001</c:v>
                </c:pt>
                <c:pt idx="46475">
                  <c:v>0.36832900000000002</c:v>
                </c:pt>
                <c:pt idx="46476">
                  <c:v>0.36230299999999999</c:v>
                </c:pt>
                <c:pt idx="46477">
                  <c:v>0.35653299999999999</c:v>
                </c:pt>
                <c:pt idx="46478">
                  <c:v>0.35045100000000001</c:v>
                </c:pt>
                <c:pt idx="46479">
                  <c:v>0.34447899999999998</c:v>
                </c:pt>
                <c:pt idx="46480">
                  <c:v>0.33829500000000001</c:v>
                </c:pt>
                <c:pt idx="46481">
                  <c:v>0.33211600000000002</c:v>
                </c:pt>
                <c:pt idx="46482">
                  <c:v>0.32579599999999997</c:v>
                </c:pt>
                <c:pt idx="46483">
                  <c:v>0.31937100000000002</c:v>
                </c:pt>
                <c:pt idx="46484">
                  <c:v>0.31325399999999998</c:v>
                </c:pt>
                <c:pt idx="46485">
                  <c:v>0.30686600000000003</c:v>
                </c:pt>
                <c:pt idx="46486">
                  <c:v>0.30014099999999999</c:v>
                </c:pt>
                <c:pt idx="46487">
                  <c:v>0.29357899999999998</c:v>
                </c:pt>
                <c:pt idx="46488">
                  <c:v>0.286879</c:v>
                </c:pt>
                <c:pt idx="46489">
                  <c:v>0.28023999999999999</c:v>
                </c:pt>
                <c:pt idx="46490">
                  <c:v>0.27336100000000002</c:v>
                </c:pt>
                <c:pt idx="46491">
                  <c:v>0.26642100000000002</c:v>
                </c:pt>
                <c:pt idx="46492">
                  <c:v>0.25938499999999998</c:v>
                </c:pt>
                <c:pt idx="46493">
                  <c:v>0.25208999999999998</c:v>
                </c:pt>
                <c:pt idx="46494">
                  <c:v>0.245222</c:v>
                </c:pt>
                <c:pt idx="46495">
                  <c:v>0.237923</c:v>
                </c:pt>
                <c:pt idx="46496">
                  <c:v>0.23075200000000001</c:v>
                </c:pt>
                <c:pt idx="46497">
                  <c:v>0.22323899999999999</c:v>
                </c:pt>
                <c:pt idx="46498">
                  <c:v>0.21592900000000001</c:v>
                </c:pt>
                <c:pt idx="46499">
                  <c:v>0.20839299999999999</c:v>
                </c:pt>
                <c:pt idx="46500">
                  <c:v>0.20083999999999999</c:v>
                </c:pt>
                <c:pt idx="46501">
                  <c:v>0.19350999999999999</c:v>
                </c:pt>
                <c:pt idx="46502">
                  <c:v>0.18572</c:v>
                </c:pt>
                <c:pt idx="46503">
                  <c:v>0.17786299999999999</c:v>
                </c:pt>
                <c:pt idx="46504">
                  <c:v>0.17006399999999999</c:v>
                </c:pt>
                <c:pt idx="46505">
                  <c:v>0.16219500000000001</c:v>
                </c:pt>
                <c:pt idx="46506">
                  <c:v>0.15434400000000001</c:v>
                </c:pt>
                <c:pt idx="46507">
                  <c:v>0.146593</c:v>
                </c:pt>
                <c:pt idx="46508">
                  <c:v>0.13852</c:v>
                </c:pt>
                <c:pt idx="46509">
                  <c:v>0.13042100000000001</c:v>
                </c:pt>
                <c:pt idx="46510">
                  <c:v>0.122234</c:v>
                </c:pt>
                <c:pt idx="46511">
                  <c:v>0.11429499999999999</c:v>
                </c:pt>
                <c:pt idx="46512">
                  <c:v>0.106141</c:v>
                </c:pt>
                <c:pt idx="46513">
                  <c:v>9.81992E-2</c:v>
                </c:pt>
                <c:pt idx="46514">
                  <c:v>9.0039099999999997E-2</c:v>
                </c:pt>
                <c:pt idx="46515">
                  <c:v>8.2061700000000001E-2</c:v>
                </c:pt>
                <c:pt idx="46516">
                  <c:v>7.3807999999999999E-2</c:v>
                </c:pt>
                <c:pt idx="46517">
                  <c:v>6.5808000000000005E-2</c:v>
                </c:pt>
                <c:pt idx="46518">
                  <c:v>5.7648999999999999E-2</c:v>
                </c:pt>
                <c:pt idx="46519">
                  <c:v>4.93455E-2</c:v>
                </c:pt>
                <c:pt idx="46520">
                  <c:v>4.1465799999999997E-2</c:v>
                </c:pt>
                <c:pt idx="46521">
                  <c:v>3.32579E-2</c:v>
                </c:pt>
                <c:pt idx="46522">
                  <c:v>2.5186500000000001E-2</c:v>
                </c:pt>
                <c:pt idx="46523">
                  <c:v>1.703E-2</c:v>
                </c:pt>
                <c:pt idx="46524">
                  <c:v>9.0984399999999993E-3</c:v>
                </c:pt>
                <c:pt idx="46525">
                  <c:v>1.10698E-3</c:v>
                </c:pt>
                <c:pt idx="46526">
                  <c:v>-7.1787600000000002E-3</c:v>
                </c:pt>
                <c:pt idx="46527">
                  <c:v>-1.4849899999999999E-2</c:v>
                </c:pt>
                <c:pt idx="46528">
                  <c:v>-2.2950100000000001E-2</c:v>
                </c:pt>
                <c:pt idx="46529">
                  <c:v>-3.09117E-2</c:v>
                </c:pt>
                <c:pt idx="46530">
                  <c:v>-3.8556E-2</c:v>
                </c:pt>
                <c:pt idx="46531">
                  <c:v>-4.6537599999999998E-2</c:v>
                </c:pt>
                <c:pt idx="46532">
                  <c:v>-5.44573E-2</c:v>
                </c:pt>
                <c:pt idx="46533">
                  <c:v>-6.2465199999999999E-2</c:v>
                </c:pt>
                <c:pt idx="46534">
                  <c:v>-7.0055000000000006E-2</c:v>
                </c:pt>
                <c:pt idx="46535">
                  <c:v>-7.7888200000000005E-2</c:v>
                </c:pt>
                <c:pt idx="46536">
                  <c:v>-8.5610699999999998E-2</c:v>
                </c:pt>
                <c:pt idx="46537">
                  <c:v>-9.3242500000000006E-2</c:v>
                </c:pt>
                <c:pt idx="46538">
                  <c:v>-0.100816</c:v>
                </c:pt>
                <c:pt idx="46539">
                  <c:v>-0.108293</c:v>
                </c:pt>
                <c:pt idx="46540">
                  <c:v>-0.115769</c:v>
                </c:pt>
                <c:pt idx="46541">
                  <c:v>-0.12291199999999999</c:v>
                </c:pt>
                <c:pt idx="46542">
                  <c:v>-0.13028600000000001</c:v>
                </c:pt>
                <c:pt idx="46543">
                  <c:v>-0.13729</c:v>
                </c:pt>
                <c:pt idx="46544">
                  <c:v>-0.14444699999999999</c:v>
                </c:pt>
                <c:pt idx="46545">
                  <c:v>-0.15154500000000001</c:v>
                </c:pt>
                <c:pt idx="46546">
                  <c:v>-0.15831899999999999</c:v>
                </c:pt>
                <c:pt idx="46547">
                  <c:v>-0.165047</c:v>
                </c:pt>
                <c:pt idx="46548">
                  <c:v>-0.17188800000000001</c:v>
                </c:pt>
                <c:pt idx="46549">
                  <c:v>-0.178539</c:v>
                </c:pt>
                <c:pt idx="46550">
                  <c:v>-0.185337</c:v>
                </c:pt>
                <c:pt idx="46551">
                  <c:v>-0.19151199999999999</c:v>
                </c:pt>
                <c:pt idx="46552">
                  <c:v>-0.19800499999999999</c:v>
                </c:pt>
                <c:pt idx="46553">
                  <c:v>-0.204317</c:v>
                </c:pt>
                <c:pt idx="46554">
                  <c:v>-0.21041899999999999</c:v>
                </c:pt>
                <c:pt idx="46555">
                  <c:v>-0.21660699999999999</c:v>
                </c:pt>
                <c:pt idx="46556">
                  <c:v>-0.22264</c:v>
                </c:pt>
                <c:pt idx="46557">
                  <c:v>-0.228601</c:v>
                </c:pt>
                <c:pt idx="46558">
                  <c:v>-0.23430300000000001</c:v>
                </c:pt>
                <c:pt idx="46559">
                  <c:v>-0.240118</c:v>
                </c:pt>
                <c:pt idx="46560">
                  <c:v>-0.24559700000000001</c:v>
                </c:pt>
                <c:pt idx="46561">
                  <c:v>-0.251336</c:v>
                </c:pt>
                <c:pt idx="46562">
                  <c:v>-0.25667299999999998</c:v>
                </c:pt>
                <c:pt idx="46563">
                  <c:v>-0.26191700000000001</c:v>
                </c:pt>
                <c:pt idx="46564">
                  <c:v>-0.267123</c:v>
                </c:pt>
                <c:pt idx="46565">
                  <c:v>-0.272254</c:v>
                </c:pt>
                <c:pt idx="46566">
                  <c:v>-0.27729199999999998</c:v>
                </c:pt>
                <c:pt idx="46567">
                  <c:v>-0.28195199999999998</c:v>
                </c:pt>
                <c:pt idx="46568">
                  <c:v>-0.28685300000000002</c:v>
                </c:pt>
                <c:pt idx="46569">
                  <c:v>-0.29140899999999997</c:v>
                </c:pt>
                <c:pt idx="46570">
                  <c:v>-0.29592000000000002</c:v>
                </c:pt>
                <c:pt idx="46571">
                  <c:v>-0.30057299999999998</c:v>
                </c:pt>
                <c:pt idx="46572">
                  <c:v>-0.30493100000000001</c:v>
                </c:pt>
                <c:pt idx="46573">
                  <c:v>-0.30931199999999998</c:v>
                </c:pt>
                <c:pt idx="46574">
                  <c:v>-0.31337399999999999</c:v>
                </c:pt>
                <c:pt idx="46575">
                  <c:v>-0.31734400000000001</c:v>
                </c:pt>
                <c:pt idx="46576">
                  <c:v>-0.32156400000000002</c:v>
                </c:pt>
                <c:pt idx="46577">
                  <c:v>-0.32525599999999999</c:v>
                </c:pt>
                <c:pt idx="46578">
                  <c:v>-0.32927000000000001</c:v>
                </c:pt>
                <c:pt idx="46579">
                  <c:v>-0.33286500000000002</c:v>
                </c:pt>
                <c:pt idx="46580">
                  <c:v>-0.33622600000000002</c:v>
                </c:pt>
                <c:pt idx="46581">
                  <c:v>-0.33989399999999997</c:v>
                </c:pt>
                <c:pt idx="46582">
                  <c:v>-0.343136</c:v>
                </c:pt>
                <c:pt idx="46583">
                  <c:v>-0.34667300000000001</c:v>
                </c:pt>
                <c:pt idx="46584">
                  <c:v>-0.34991499999999998</c:v>
                </c:pt>
                <c:pt idx="46585">
                  <c:v>-0.35294900000000001</c:v>
                </c:pt>
                <c:pt idx="46586">
                  <c:v>-0.35600199999999999</c:v>
                </c:pt>
                <c:pt idx="46587">
                  <c:v>-0.35877999999999999</c:v>
                </c:pt>
                <c:pt idx="46588">
                  <c:v>-0.36189399999999999</c:v>
                </c:pt>
                <c:pt idx="46589">
                  <c:v>-0.36462600000000001</c:v>
                </c:pt>
                <c:pt idx="46590">
                  <c:v>-0.36736600000000003</c:v>
                </c:pt>
                <c:pt idx="46591">
                  <c:v>-0.36984600000000001</c:v>
                </c:pt>
                <c:pt idx="46592">
                  <c:v>-0.37235699999999999</c:v>
                </c:pt>
                <c:pt idx="46593">
                  <c:v>-0.37468600000000002</c:v>
                </c:pt>
                <c:pt idx="46594">
                  <c:v>-0.37718699999999999</c:v>
                </c:pt>
                <c:pt idx="46595">
                  <c:v>-0.37949100000000002</c:v>
                </c:pt>
                <c:pt idx="46596">
                  <c:v>-0.38159399999999999</c:v>
                </c:pt>
                <c:pt idx="46597">
                  <c:v>-0.38367600000000002</c:v>
                </c:pt>
                <c:pt idx="46598">
                  <c:v>-0.38569599999999998</c:v>
                </c:pt>
                <c:pt idx="46599">
                  <c:v>-0.38784200000000002</c:v>
                </c:pt>
                <c:pt idx="46600">
                  <c:v>-0.38980900000000002</c:v>
                </c:pt>
                <c:pt idx="46601">
                  <c:v>-0.391762</c:v>
                </c:pt>
                <c:pt idx="46602">
                  <c:v>-0.39357900000000001</c:v>
                </c:pt>
                <c:pt idx="46603">
                  <c:v>-0.39510099999999998</c:v>
                </c:pt>
                <c:pt idx="46604">
                  <c:v>-0.39701500000000001</c:v>
                </c:pt>
                <c:pt idx="46605">
                  <c:v>-0.39857999999999999</c:v>
                </c:pt>
                <c:pt idx="46606">
                  <c:v>-0.40032600000000002</c:v>
                </c:pt>
                <c:pt idx="46607">
                  <c:v>-0.40177299999999999</c:v>
                </c:pt>
                <c:pt idx="46608">
                  <c:v>-0.40315899999999999</c:v>
                </c:pt>
                <c:pt idx="46609">
                  <c:v>-0.40479999999999999</c:v>
                </c:pt>
                <c:pt idx="46610">
                  <c:v>-0.40612999999999999</c:v>
                </c:pt>
                <c:pt idx="46611">
                  <c:v>-0.40775400000000001</c:v>
                </c:pt>
                <c:pt idx="46612">
                  <c:v>-0.40905599999999998</c:v>
                </c:pt>
                <c:pt idx="46613">
                  <c:v>-0.41055399999999997</c:v>
                </c:pt>
                <c:pt idx="46614">
                  <c:v>-0.41179100000000002</c:v>
                </c:pt>
                <c:pt idx="46615">
                  <c:v>-0.413192</c:v>
                </c:pt>
                <c:pt idx="46616">
                  <c:v>-0.414329</c:v>
                </c:pt>
                <c:pt idx="46617">
                  <c:v>-0.41564299999999998</c:v>
                </c:pt>
                <c:pt idx="46618">
                  <c:v>-0.41677599999999998</c:v>
                </c:pt>
                <c:pt idx="46619">
                  <c:v>-0.41803400000000002</c:v>
                </c:pt>
                <c:pt idx="46620">
                  <c:v>-0.41909299999999999</c:v>
                </c:pt>
                <c:pt idx="46621">
                  <c:v>-0.420263</c:v>
                </c:pt>
                <c:pt idx="46622">
                  <c:v>-0.42142200000000002</c:v>
                </c:pt>
                <c:pt idx="46623">
                  <c:v>-0.422599</c:v>
                </c:pt>
                <c:pt idx="46624">
                  <c:v>-0.42377300000000001</c:v>
                </c:pt>
                <c:pt idx="46625">
                  <c:v>-0.42493599999999998</c:v>
                </c:pt>
                <c:pt idx="46626">
                  <c:v>-0.42602000000000001</c:v>
                </c:pt>
                <c:pt idx="46627">
                  <c:v>-0.427066</c:v>
                </c:pt>
                <c:pt idx="46628">
                  <c:v>-0.42836999999999997</c:v>
                </c:pt>
                <c:pt idx="46629">
                  <c:v>-0.42941800000000002</c:v>
                </c:pt>
                <c:pt idx="46630">
                  <c:v>-0.43060599999999999</c:v>
                </c:pt>
                <c:pt idx="46631">
                  <c:v>-0.43165500000000001</c:v>
                </c:pt>
                <c:pt idx="46632">
                  <c:v>-0.43276100000000001</c:v>
                </c:pt>
                <c:pt idx="46633">
                  <c:v>-0.43407000000000001</c:v>
                </c:pt>
                <c:pt idx="46634">
                  <c:v>-0.43536599999999998</c:v>
                </c:pt>
                <c:pt idx="46635">
                  <c:v>-0.43665999999999999</c:v>
                </c:pt>
                <c:pt idx="46636">
                  <c:v>-0.43790600000000002</c:v>
                </c:pt>
                <c:pt idx="46637">
                  <c:v>-0.439218</c:v>
                </c:pt>
                <c:pt idx="46638">
                  <c:v>-0.44062299999999999</c:v>
                </c:pt>
                <c:pt idx="46639">
                  <c:v>-0.44191000000000003</c:v>
                </c:pt>
                <c:pt idx="46640">
                  <c:v>-0.443436</c:v>
                </c:pt>
                <c:pt idx="46641">
                  <c:v>-0.44474000000000002</c:v>
                </c:pt>
                <c:pt idx="46642">
                  <c:v>-0.44601400000000002</c:v>
                </c:pt>
                <c:pt idx="46643">
                  <c:v>-0.44758999999999999</c:v>
                </c:pt>
                <c:pt idx="46644">
                  <c:v>-0.448878</c:v>
                </c:pt>
                <c:pt idx="46645">
                  <c:v>-0.45055699999999999</c:v>
                </c:pt>
                <c:pt idx="46646">
                  <c:v>-0.45194200000000001</c:v>
                </c:pt>
                <c:pt idx="46647">
                  <c:v>-0.45363399999999998</c:v>
                </c:pt>
                <c:pt idx="46648">
                  <c:v>-0.455146</c:v>
                </c:pt>
                <c:pt idx="46649">
                  <c:v>-0.45682299999999998</c:v>
                </c:pt>
                <c:pt idx="46650">
                  <c:v>-0.45847300000000002</c:v>
                </c:pt>
                <c:pt idx="46651">
                  <c:v>-0.46019700000000002</c:v>
                </c:pt>
                <c:pt idx="46652">
                  <c:v>-0.46193600000000001</c:v>
                </c:pt>
                <c:pt idx="46653">
                  <c:v>-0.46365200000000001</c:v>
                </c:pt>
                <c:pt idx="46654">
                  <c:v>-0.46565000000000001</c:v>
                </c:pt>
                <c:pt idx="46655">
                  <c:v>-0.467302</c:v>
                </c:pt>
                <c:pt idx="46656">
                  <c:v>-0.46930100000000002</c:v>
                </c:pt>
                <c:pt idx="46657">
                  <c:v>-0.47128599999999998</c:v>
                </c:pt>
                <c:pt idx="46658">
                  <c:v>-0.47316200000000003</c:v>
                </c:pt>
                <c:pt idx="46659">
                  <c:v>-0.475076</c:v>
                </c:pt>
                <c:pt idx="46660">
                  <c:v>-0.47714400000000001</c:v>
                </c:pt>
                <c:pt idx="46661">
                  <c:v>-0.47924600000000001</c:v>
                </c:pt>
                <c:pt idx="46662">
                  <c:v>-0.48138799999999998</c:v>
                </c:pt>
                <c:pt idx="46663">
                  <c:v>-0.48323899999999997</c:v>
                </c:pt>
                <c:pt idx="46664">
                  <c:v>-0.48548599999999997</c:v>
                </c:pt>
                <c:pt idx="46665">
                  <c:v>-0.48742600000000003</c:v>
                </c:pt>
                <c:pt idx="46666">
                  <c:v>-0.48966599999999999</c:v>
                </c:pt>
                <c:pt idx="46667">
                  <c:v>-0.49175999999999997</c:v>
                </c:pt>
                <c:pt idx="46668">
                  <c:v>-0.49421599999999999</c:v>
                </c:pt>
                <c:pt idx="46669">
                  <c:v>-0.49626700000000001</c:v>
                </c:pt>
                <c:pt idx="46670">
                  <c:v>-0.498666</c:v>
                </c:pt>
                <c:pt idx="46671">
                  <c:v>-0.50106799999999996</c:v>
                </c:pt>
                <c:pt idx="46672">
                  <c:v>-0.50346199999999997</c:v>
                </c:pt>
                <c:pt idx="46673">
                  <c:v>-0.50590000000000002</c:v>
                </c:pt>
                <c:pt idx="46674">
                  <c:v>-0.50820500000000002</c:v>
                </c:pt>
                <c:pt idx="46675">
                  <c:v>-0.51078999999999997</c:v>
                </c:pt>
                <c:pt idx="46676">
                  <c:v>-0.51317000000000002</c:v>
                </c:pt>
                <c:pt idx="46677">
                  <c:v>-0.51571999999999996</c:v>
                </c:pt>
                <c:pt idx="46678">
                  <c:v>-0.51799600000000001</c:v>
                </c:pt>
                <c:pt idx="46679">
                  <c:v>-0.52054599999999995</c:v>
                </c:pt>
                <c:pt idx="46680">
                  <c:v>-0.52309099999999997</c:v>
                </c:pt>
                <c:pt idx="46681">
                  <c:v>-0.525474</c:v>
                </c:pt>
                <c:pt idx="46682">
                  <c:v>-0.52789900000000001</c:v>
                </c:pt>
                <c:pt idx="46683">
                  <c:v>-0.53020199999999995</c:v>
                </c:pt>
                <c:pt idx="46684">
                  <c:v>-0.53269599999999995</c:v>
                </c:pt>
                <c:pt idx="46685">
                  <c:v>-0.53518699999999997</c:v>
                </c:pt>
                <c:pt idx="46686">
                  <c:v>-0.53752500000000003</c:v>
                </c:pt>
                <c:pt idx="46687">
                  <c:v>-0.53993000000000002</c:v>
                </c:pt>
                <c:pt idx="46688">
                  <c:v>-0.54228299999999996</c:v>
                </c:pt>
                <c:pt idx="46689">
                  <c:v>-0.54478099999999996</c:v>
                </c:pt>
                <c:pt idx="46690">
                  <c:v>-0.54721699999999995</c:v>
                </c:pt>
                <c:pt idx="46691">
                  <c:v>-0.54954499999999995</c:v>
                </c:pt>
                <c:pt idx="46692">
                  <c:v>-0.55182600000000004</c:v>
                </c:pt>
                <c:pt idx="46693">
                  <c:v>-0.55431600000000003</c:v>
                </c:pt>
                <c:pt idx="46694">
                  <c:v>-0.55646799999999996</c:v>
                </c:pt>
                <c:pt idx="46695">
                  <c:v>-0.55892600000000003</c:v>
                </c:pt>
                <c:pt idx="46696">
                  <c:v>-0.56131200000000003</c:v>
                </c:pt>
                <c:pt idx="46697">
                  <c:v>-0.56347999999999998</c:v>
                </c:pt>
                <c:pt idx="46698">
                  <c:v>-0.56573899999999999</c:v>
                </c:pt>
                <c:pt idx="46699">
                  <c:v>-0.56794100000000003</c:v>
                </c:pt>
                <c:pt idx="46700">
                  <c:v>-0.570187</c:v>
                </c:pt>
                <c:pt idx="46701">
                  <c:v>-0.572357</c:v>
                </c:pt>
                <c:pt idx="46702">
                  <c:v>-0.57445999999999997</c:v>
                </c:pt>
                <c:pt idx="46703">
                  <c:v>-0.57643599999999995</c:v>
                </c:pt>
                <c:pt idx="46704">
                  <c:v>-0.57850599999999996</c:v>
                </c:pt>
                <c:pt idx="46705">
                  <c:v>-0.58053399999999999</c:v>
                </c:pt>
                <c:pt idx="46706">
                  <c:v>-0.58226</c:v>
                </c:pt>
                <c:pt idx="46707">
                  <c:v>-0.584345</c:v>
                </c:pt>
                <c:pt idx="46708">
                  <c:v>-0.58594900000000005</c:v>
                </c:pt>
                <c:pt idx="46709">
                  <c:v>-0.58775299999999997</c:v>
                </c:pt>
                <c:pt idx="46710">
                  <c:v>-0.58927300000000005</c:v>
                </c:pt>
                <c:pt idx="46711">
                  <c:v>-0.590924</c:v>
                </c:pt>
                <c:pt idx="46712">
                  <c:v>-0.59255400000000003</c:v>
                </c:pt>
                <c:pt idx="46713">
                  <c:v>-0.59422600000000003</c:v>
                </c:pt>
                <c:pt idx="46714">
                  <c:v>-0.59549700000000005</c:v>
                </c:pt>
                <c:pt idx="46715">
                  <c:v>-0.59695699999999996</c:v>
                </c:pt>
                <c:pt idx="46716">
                  <c:v>-0.59828000000000003</c:v>
                </c:pt>
                <c:pt idx="46717">
                  <c:v>-0.59971099999999999</c:v>
                </c:pt>
                <c:pt idx="46718">
                  <c:v>-0.60090900000000003</c:v>
                </c:pt>
                <c:pt idx="46719">
                  <c:v>-0.60194700000000001</c:v>
                </c:pt>
                <c:pt idx="46720">
                  <c:v>-0.60284199999999999</c:v>
                </c:pt>
                <c:pt idx="46721">
                  <c:v>-0.60362800000000005</c:v>
                </c:pt>
                <c:pt idx="46722">
                  <c:v>-0.60444399999999998</c:v>
                </c:pt>
                <c:pt idx="46723">
                  <c:v>-0.60531999999999997</c:v>
                </c:pt>
                <c:pt idx="46724">
                  <c:v>-0.60596799999999995</c:v>
                </c:pt>
                <c:pt idx="46725">
                  <c:v>-0.60644699999999996</c:v>
                </c:pt>
                <c:pt idx="46726">
                  <c:v>-0.60684400000000005</c:v>
                </c:pt>
                <c:pt idx="46727">
                  <c:v>-0.60736900000000005</c:v>
                </c:pt>
                <c:pt idx="46728">
                  <c:v>-0.60777999999999999</c:v>
                </c:pt>
                <c:pt idx="46729">
                  <c:v>-0.60819000000000001</c:v>
                </c:pt>
                <c:pt idx="46730">
                  <c:v>-0.60826100000000005</c:v>
                </c:pt>
                <c:pt idx="46731">
                  <c:v>-0.60834299999999997</c:v>
                </c:pt>
                <c:pt idx="46732">
                  <c:v>-0.60837699999999995</c:v>
                </c:pt>
                <c:pt idx="46733">
                  <c:v>-0.608267</c:v>
                </c:pt>
                <c:pt idx="46734">
                  <c:v>-0.60815600000000003</c:v>
                </c:pt>
                <c:pt idx="46735">
                  <c:v>-0.60777700000000001</c:v>
                </c:pt>
                <c:pt idx="46736">
                  <c:v>-0.60736599999999996</c:v>
                </c:pt>
                <c:pt idx="46737">
                  <c:v>-0.60700600000000005</c:v>
                </c:pt>
                <c:pt idx="46738">
                  <c:v>-0.60640400000000005</c:v>
                </c:pt>
                <c:pt idx="46739">
                  <c:v>-0.60575400000000001</c:v>
                </c:pt>
                <c:pt idx="46740">
                  <c:v>-0.60519100000000003</c:v>
                </c:pt>
                <c:pt idx="46741">
                  <c:v>-0.60421400000000003</c:v>
                </c:pt>
                <c:pt idx="46742">
                  <c:v>-0.60338199999999997</c:v>
                </c:pt>
                <c:pt idx="46743">
                  <c:v>-0.60229699999999997</c:v>
                </c:pt>
                <c:pt idx="46744">
                  <c:v>-0.60106000000000004</c:v>
                </c:pt>
                <c:pt idx="46745">
                  <c:v>-0.599997</c:v>
                </c:pt>
                <c:pt idx="46746">
                  <c:v>-0.59859499999999999</c:v>
                </c:pt>
                <c:pt idx="46747">
                  <c:v>-0.59713099999999997</c:v>
                </c:pt>
                <c:pt idx="46748">
                  <c:v>-0.59567199999999998</c:v>
                </c:pt>
                <c:pt idx="46749">
                  <c:v>-0.59402299999999997</c:v>
                </c:pt>
                <c:pt idx="46750">
                  <c:v>-0.59239699999999995</c:v>
                </c:pt>
                <c:pt idx="46751">
                  <c:v>-0.59061300000000005</c:v>
                </c:pt>
                <c:pt idx="46752">
                  <c:v>-0.58874000000000004</c:v>
                </c:pt>
                <c:pt idx="46753">
                  <c:v>-0.58681099999999997</c:v>
                </c:pt>
                <c:pt idx="46754">
                  <c:v>-0.58490299999999995</c:v>
                </c:pt>
                <c:pt idx="46755">
                  <c:v>-0.58294800000000002</c:v>
                </c:pt>
                <c:pt idx="46756">
                  <c:v>-0.58090299999999995</c:v>
                </c:pt>
                <c:pt idx="46757">
                  <c:v>-0.57877500000000004</c:v>
                </c:pt>
                <c:pt idx="46758">
                  <c:v>-0.57641399999999998</c:v>
                </c:pt>
                <c:pt idx="46759">
                  <c:v>-0.57405700000000004</c:v>
                </c:pt>
                <c:pt idx="46760">
                  <c:v>-0.57177199999999995</c:v>
                </c:pt>
                <c:pt idx="46761">
                  <c:v>-0.56935800000000003</c:v>
                </c:pt>
                <c:pt idx="46762">
                  <c:v>-0.56675500000000001</c:v>
                </c:pt>
                <c:pt idx="46763">
                  <c:v>-0.56406299999999998</c:v>
                </c:pt>
                <c:pt idx="46764">
                  <c:v>-0.56132599999999999</c:v>
                </c:pt>
                <c:pt idx="46765">
                  <c:v>-0.55859899999999996</c:v>
                </c:pt>
                <c:pt idx="46766">
                  <c:v>-0.55593999999999999</c:v>
                </c:pt>
                <c:pt idx="46767">
                  <c:v>-0.55292699999999995</c:v>
                </c:pt>
                <c:pt idx="46768">
                  <c:v>-0.550126</c:v>
                </c:pt>
                <c:pt idx="46769">
                  <c:v>-0.54727700000000001</c:v>
                </c:pt>
                <c:pt idx="46770">
                  <c:v>-0.54419200000000001</c:v>
                </c:pt>
                <c:pt idx="46771">
                  <c:v>-0.54127199999999998</c:v>
                </c:pt>
                <c:pt idx="46772">
                  <c:v>-0.53808199999999995</c:v>
                </c:pt>
                <c:pt idx="46773">
                  <c:v>-0.53495000000000004</c:v>
                </c:pt>
                <c:pt idx="46774">
                  <c:v>-0.53185099999999996</c:v>
                </c:pt>
                <c:pt idx="46775">
                  <c:v>-0.52863400000000005</c:v>
                </c:pt>
                <c:pt idx="46776">
                  <c:v>-0.52555399999999997</c:v>
                </c:pt>
                <c:pt idx="46777">
                  <c:v>-0.52229300000000001</c:v>
                </c:pt>
                <c:pt idx="46778">
                  <c:v>-0.51897099999999996</c:v>
                </c:pt>
                <c:pt idx="46779">
                  <c:v>-0.51569900000000002</c:v>
                </c:pt>
                <c:pt idx="46780">
                  <c:v>-0.51262799999999997</c:v>
                </c:pt>
                <c:pt idx="46781">
                  <c:v>-0.50908799999999998</c:v>
                </c:pt>
                <c:pt idx="46782">
                  <c:v>-0.50583</c:v>
                </c:pt>
                <c:pt idx="46783">
                  <c:v>-0.50243599999999999</c:v>
                </c:pt>
                <c:pt idx="46784">
                  <c:v>-0.49918099999999999</c:v>
                </c:pt>
                <c:pt idx="46785">
                  <c:v>-0.49584600000000001</c:v>
                </c:pt>
                <c:pt idx="46786">
                  <c:v>-0.4924</c:v>
                </c:pt>
                <c:pt idx="46787">
                  <c:v>-0.489014</c:v>
                </c:pt>
                <c:pt idx="46788">
                  <c:v>-0.48565900000000001</c:v>
                </c:pt>
                <c:pt idx="46789">
                  <c:v>-0.482346</c:v>
                </c:pt>
                <c:pt idx="46790">
                  <c:v>-0.47904999999999998</c:v>
                </c:pt>
                <c:pt idx="46791">
                  <c:v>-0.475659</c:v>
                </c:pt>
                <c:pt idx="46792">
                  <c:v>-0.47226000000000001</c:v>
                </c:pt>
                <c:pt idx="46793">
                  <c:v>-0.46905400000000003</c:v>
                </c:pt>
                <c:pt idx="46794">
                  <c:v>-0.46555800000000003</c:v>
                </c:pt>
                <c:pt idx="46795">
                  <c:v>-0.46253699999999998</c:v>
                </c:pt>
                <c:pt idx="46796">
                  <c:v>-0.45923999999999998</c:v>
                </c:pt>
                <c:pt idx="46797">
                  <c:v>-0.456013</c:v>
                </c:pt>
                <c:pt idx="46798">
                  <c:v>-0.45286199999999999</c:v>
                </c:pt>
                <c:pt idx="46799">
                  <c:v>-0.44960600000000001</c:v>
                </c:pt>
                <c:pt idx="46800">
                  <c:v>-0.446407</c:v>
                </c:pt>
                <c:pt idx="46801">
                  <c:v>-0.44344</c:v>
                </c:pt>
                <c:pt idx="46802">
                  <c:v>-0.44031300000000001</c:v>
                </c:pt>
                <c:pt idx="46803">
                  <c:v>-0.437251</c:v>
                </c:pt>
                <c:pt idx="46804">
                  <c:v>-0.43392999999999998</c:v>
                </c:pt>
                <c:pt idx="46805">
                  <c:v>-0.430946</c:v>
                </c:pt>
                <c:pt idx="46806">
                  <c:v>-0.42809900000000001</c:v>
                </c:pt>
                <c:pt idx="46807">
                  <c:v>-0.42527599999999999</c:v>
                </c:pt>
                <c:pt idx="46808">
                  <c:v>-0.422259</c:v>
                </c:pt>
                <c:pt idx="46809">
                  <c:v>-0.41930299999999998</c:v>
                </c:pt>
                <c:pt idx="46810">
                  <c:v>-0.41647499999999998</c:v>
                </c:pt>
                <c:pt idx="46811">
                  <c:v>-0.413831</c:v>
                </c:pt>
                <c:pt idx="46812">
                  <c:v>-0.41118900000000003</c:v>
                </c:pt>
                <c:pt idx="46813">
                  <c:v>-0.408582</c:v>
                </c:pt>
                <c:pt idx="46814">
                  <c:v>-0.40577299999999999</c:v>
                </c:pt>
                <c:pt idx="46815">
                  <c:v>-0.40310299999999999</c:v>
                </c:pt>
                <c:pt idx="46816">
                  <c:v>-0.40077400000000002</c:v>
                </c:pt>
                <c:pt idx="46817">
                  <c:v>-0.39829100000000001</c:v>
                </c:pt>
                <c:pt idx="46818">
                  <c:v>-0.39594200000000002</c:v>
                </c:pt>
                <c:pt idx="46819">
                  <c:v>-0.39345799999999997</c:v>
                </c:pt>
                <c:pt idx="46820">
                  <c:v>-0.39109100000000002</c:v>
                </c:pt>
                <c:pt idx="46821">
                  <c:v>-0.38893100000000003</c:v>
                </c:pt>
                <c:pt idx="46822">
                  <c:v>-0.38666200000000001</c:v>
                </c:pt>
                <c:pt idx="46823">
                  <c:v>-0.38461400000000001</c:v>
                </c:pt>
                <c:pt idx="46824">
                  <c:v>-0.382577</c:v>
                </c:pt>
                <c:pt idx="46825">
                  <c:v>-0.38039800000000001</c:v>
                </c:pt>
                <c:pt idx="46826">
                  <c:v>-0.37848500000000002</c:v>
                </c:pt>
                <c:pt idx="46827">
                  <c:v>-0.37652999999999998</c:v>
                </c:pt>
                <c:pt idx="46828">
                  <c:v>-0.37467400000000001</c:v>
                </c:pt>
                <c:pt idx="46829">
                  <c:v>-0.37274000000000002</c:v>
                </c:pt>
                <c:pt idx="46830">
                  <c:v>-0.37095600000000001</c:v>
                </c:pt>
                <c:pt idx="46831">
                  <c:v>-0.36909399999999998</c:v>
                </c:pt>
                <c:pt idx="46832">
                  <c:v>-0.36741000000000001</c:v>
                </c:pt>
                <c:pt idx="46833">
                  <c:v>-0.36564200000000002</c:v>
                </c:pt>
                <c:pt idx="46834">
                  <c:v>-0.36407099999999998</c:v>
                </c:pt>
                <c:pt idx="46835">
                  <c:v>-0.36244100000000001</c:v>
                </c:pt>
                <c:pt idx="46836">
                  <c:v>-0.36092600000000002</c:v>
                </c:pt>
                <c:pt idx="46837">
                  <c:v>-0.35939399999999999</c:v>
                </c:pt>
                <c:pt idx="46838">
                  <c:v>-0.35794100000000001</c:v>
                </c:pt>
                <c:pt idx="46839">
                  <c:v>-0.356628</c:v>
                </c:pt>
                <c:pt idx="46840">
                  <c:v>-0.35531800000000002</c:v>
                </c:pt>
                <c:pt idx="46841">
                  <c:v>-0.35396300000000003</c:v>
                </c:pt>
                <c:pt idx="46842">
                  <c:v>-0.35266199999999998</c:v>
                </c:pt>
                <c:pt idx="46843">
                  <c:v>-0.35135699999999997</c:v>
                </c:pt>
                <c:pt idx="46844">
                  <c:v>-0.35014099999999998</c:v>
                </c:pt>
                <c:pt idx="46845">
                  <c:v>-0.34901500000000002</c:v>
                </c:pt>
                <c:pt idx="46846">
                  <c:v>-0.34777200000000003</c:v>
                </c:pt>
                <c:pt idx="46847">
                  <c:v>-0.34659299999999998</c:v>
                </c:pt>
                <c:pt idx="46848">
                  <c:v>-0.345418</c:v>
                </c:pt>
                <c:pt idx="46849">
                  <c:v>-0.34443400000000002</c:v>
                </c:pt>
                <c:pt idx="46850">
                  <c:v>-0.34326299999999998</c:v>
                </c:pt>
                <c:pt idx="46851">
                  <c:v>-0.34237400000000001</c:v>
                </c:pt>
                <c:pt idx="46852">
                  <c:v>-0.34116800000000003</c:v>
                </c:pt>
                <c:pt idx="46853">
                  <c:v>-0.34031899999999998</c:v>
                </c:pt>
                <c:pt idx="46854">
                  <c:v>-0.33912799999999999</c:v>
                </c:pt>
                <c:pt idx="46855">
                  <c:v>-0.338308</c:v>
                </c:pt>
                <c:pt idx="46856">
                  <c:v>-0.33730300000000002</c:v>
                </c:pt>
                <c:pt idx="46857">
                  <c:v>-0.33637499999999998</c:v>
                </c:pt>
                <c:pt idx="46858">
                  <c:v>-0.33544400000000002</c:v>
                </c:pt>
                <c:pt idx="46859">
                  <c:v>-0.33427699999999999</c:v>
                </c:pt>
                <c:pt idx="46860">
                  <c:v>-0.33344699999999999</c:v>
                </c:pt>
                <c:pt idx="46861">
                  <c:v>-0.33234900000000001</c:v>
                </c:pt>
                <c:pt idx="46862">
                  <c:v>-0.33160400000000001</c:v>
                </c:pt>
                <c:pt idx="46863">
                  <c:v>-0.33051799999999998</c:v>
                </c:pt>
                <c:pt idx="46864">
                  <c:v>-0.329594</c:v>
                </c:pt>
                <c:pt idx="46865">
                  <c:v>-0.32857999999999998</c:v>
                </c:pt>
                <c:pt idx="46866">
                  <c:v>-0.327488</c:v>
                </c:pt>
                <c:pt idx="46867">
                  <c:v>-0.32664199999999999</c:v>
                </c:pt>
                <c:pt idx="46868">
                  <c:v>-0.32544299999999998</c:v>
                </c:pt>
                <c:pt idx="46869">
                  <c:v>-0.32454699999999997</c:v>
                </c:pt>
                <c:pt idx="46870">
                  <c:v>-0.32327099999999998</c:v>
                </c:pt>
                <c:pt idx="46871">
                  <c:v>-0.32216600000000001</c:v>
                </c:pt>
                <c:pt idx="46872">
                  <c:v>-0.32088699999999998</c:v>
                </c:pt>
                <c:pt idx="46873">
                  <c:v>-0.319714</c:v>
                </c:pt>
                <c:pt idx="46874">
                  <c:v>-0.318411</c:v>
                </c:pt>
                <c:pt idx="46875">
                  <c:v>-0.31709500000000002</c:v>
                </c:pt>
                <c:pt idx="46876">
                  <c:v>-0.31570300000000001</c:v>
                </c:pt>
                <c:pt idx="46877">
                  <c:v>-0.314413</c:v>
                </c:pt>
                <c:pt idx="46878">
                  <c:v>-0.31306699999999998</c:v>
                </c:pt>
                <c:pt idx="46879">
                  <c:v>-0.311641</c:v>
                </c:pt>
                <c:pt idx="46880">
                  <c:v>-0.31006699999999998</c:v>
                </c:pt>
                <c:pt idx="46881">
                  <c:v>-0.30858099999999999</c:v>
                </c:pt>
                <c:pt idx="46882">
                  <c:v>-0.306842</c:v>
                </c:pt>
                <c:pt idx="46883">
                  <c:v>-0.305315</c:v>
                </c:pt>
                <c:pt idx="46884">
                  <c:v>-0.30368299999999998</c:v>
                </c:pt>
                <c:pt idx="46885">
                  <c:v>-0.30195100000000002</c:v>
                </c:pt>
                <c:pt idx="46886">
                  <c:v>-0.300126</c:v>
                </c:pt>
                <c:pt idx="46887">
                  <c:v>-0.29815000000000003</c:v>
                </c:pt>
                <c:pt idx="46888">
                  <c:v>-0.29631800000000003</c:v>
                </c:pt>
                <c:pt idx="46889">
                  <c:v>-0.29431299999999999</c:v>
                </c:pt>
                <c:pt idx="46890">
                  <c:v>-0.29246</c:v>
                </c:pt>
                <c:pt idx="46891">
                  <c:v>-0.29028700000000002</c:v>
                </c:pt>
                <c:pt idx="46892">
                  <c:v>-0.28808099999999998</c:v>
                </c:pt>
                <c:pt idx="46893">
                  <c:v>-0.28576099999999999</c:v>
                </c:pt>
                <c:pt idx="46894">
                  <c:v>-0.28353800000000001</c:v>
                </c:pt>
                <c:pt idx="46895">
                  <c:v>-0.281165</c:v>
                </c:pt>
                <c:pt idx="46896">
                  <c:v>-0.27868199999999999</c:v>
                </c:pt>
                <c:pt idx="46897">
                  <c:v>-0.27611999999999998</c:v>
                </c:pt>
                <c:pt idx="46898">
                  <c:v>-0.27345599999999998</c:v>
                </c:pt>
                <c:pt idx="46899">
                  <c:v>-0.27081499999999997</c:v>
                </c:pt>
                <c:pt idx="46900">
                  <c:v>-0.26808900000000002</c:v>
                </c:pt>
                <c:pt idx="46901">
                  <c:v>-0.26542300000000002</c:v>
                </c:pt>
                <c:pt idx="46902">
                  <c:v>-0.26245099999999999</c:v>
                </c:pt>
                <c:pt idx="46903">
                  <c:v>-0.25933899999999999</c:v>
                </c:pt>
                <c:pt idx="46904">
                  <c:v>-0.25629000000000002</c:v>
                </c:pt>
                <c:pt idx="46905">
                  <c:v>-0.25322499999999998</c:v>
                </c:pt>
                <c:pt idx="46906">
                  <c:v>-0.249977</c:v>
                </c:pt>
                <c:pt idx="46907">
                  <c:v>-0.24670900000000001</c:v>
                </c:pt>
                <c:pt idx="46908">
                  <c:v>-0.243149</c:v>
                </c:pt>
                <c:pt idx="46909">
                  <c:v>-0.23975099999999999</c:v>
                </c:pt>
                <c:pt idx="46910">
                  <c:v>-0.23606199999999999</c:v>
                </c:pt>
                <c:pt idx="46911">
                  <c:v>-0.23260700000000001</c:v>
                </c:pt>
                <c:pt idx="46912">
                  <c:v>-0.228906</c:v>
                </c:pt>
                <c:pt idx="46913">
                  <c:v>-0.22522900000000001</c:v>
                </c:pt>
                <c:pt idx="46914">
                  <c:v>-0.22120600000000001</c:v>
                </c:pt>
                <c:pt idx="46915">
                  <c:v>-0.21734800000000001</c:v>
                </c:pt>
                <c:pt idx="46916">
                  <c:v>-0.21337500000000001</c:v>
                </c:pt>
                <c:pt idx="46917">
                  <c:v>-0.209262</c:v>
                </c:pt>
                <c:pt idx="46918">
                  <c:v>-0.205396</c:v>
                </c:pt>
                <c:pt idx="46919">
                  <c:v>-0.201236</c:v>
                </c:pt>
                <c:pt idx="46920">
                  <c:v>-0.196909</c:v>
                </c:pt>
                <c:pt idx="46921">
                  <c:v>-0.19240099999999999</c:v>
                </c:pt>
                <c:pt idx="46922">
                  <c:v>-0.188221</c:v>
                </c:pt>
                <c:pt idx="46923">
                  <c:v>-0.183838</c:v>
                </c:pt>
                <c:pt idx="46924">
                  <c:v>-0.17921100000000001</c:v>
                </c:pt>
                <c:pt idx="46925">
                  <c:v>-0.17468500000000001</c:v>
                </c:pt>
                <c:pt idx="46926">
                  <c:v>-0.17014799999999999</c:v>
                </c:pt>
                <c:pt idx="46927">
                  <c:v>-0.165495</c:v>
                </c:pt>
                <c:pt idx="46928">
                  <c:v>-0.16070699999999999</c:v>
                </c:pt>
                <c:pt idx="46929">
                  <c:v>-0.15592900000000001</c:v>
                </c:pt>
                <c:pt idx="46930">
                  <c:v>-0.151142</c:v>
                </c:pt>
                <c:pt idx="46931">
                  <c:v>-0.14609900000000001</c:v>
                </c:pt>
                <c:pt idx="46932">
                  <c:v>-0.14116000000000001</c:v>
                </c:pt>
                <c:pt idx="46933">
                  <c:v>-0.135989</c:v>
                </c:pt>
                <c:pt idx="46934">
                  <c:v>-0.13096099999999999</c:v>
                </c:pt>
                <c:pt idx="46935">
                  <c:v>-0.125663</c:v>
                </c:pt>
                <c:pt idx="46936">
                  <c:v>-0.12057</c:v>
                </c:pt>
                <c:pt idx="46937">
                  <c:v>-0.11516</c:v>
                </c:pt>
                <c:pt idx="46938">
                  <c:v>-0.109851</c:v>
                </c:pt>
                <c:pt idx="46939">
                  <c:v>-0.104516</c:v>
                </c:pt>
                <c:pt idx="46940">
                  <c:v>-9.91258E-2</c:v>
                </c:pt>
                <c:pt idx="46941">
                  <c:v>-9.3865400000000002E-2</c:v>
                </c:pt>
                <c:pt idx="46942">
                  <c:v>-8.8415800000000003E-2</c:v>
                </c:pt>
                <c:pt idx="46943">
                  <c:v>-8.2990599999999998E-2</c:v>
                </c:pt>
                <c:pt idx="46944">
                  <c:v>-7.7428800000000006E-2</c:v>
                </c:pt>
                <c:pt idx="46945">
                  <c:v>-7.2043800000000005E-2</c:v>
                </c:pt>
                <c:pt idx="46946">
                  <c:v>-6.6574499999999995E-2</c:v>
                </c:pt>
                <c:pt idx="46947">
                  <c:v>-6.10845E-2</c:v>
                </c:pt>
                <c:pt idx="46948">
                  <c:v>-5.5645600000000003E-2</c:v>
                </c:pt>
                <c:pt idx="46949">
                  <c:v>-4.98971E-2</c:v>
                </c:pt>
                <c:pt idx="46950">
                  <c:v>-4.4509100000000003E-2</c:v>
                </c:pt>
                <c:pt idx="46951">
                  <c:v>-3.8906499999999997E-2</c:v>
                </c:pt>
                <c:pt idx="46952">
                  <c:v>-3.3368599999999998E-2</c:v>
                </c:pt>
                <c:pt idx="46953">
                  <c:v>-2.7795E-2</c:v>
                </c:pt>
                <c:pt idx="46954">
                  <c:v>-2.21347E-2</c:v>
                </c:pt>
                <c:pt idx="46955">
                  <c:v>-1.6601299999999999E-2</c:v>
                </c:pt>
                <c:pt idx="46956">
                  <c:v>-1.0913900000000001E-2</c:v>
                </c:pt>
                <c:pt idx="46957">
                  <c:v>-5.51206E-3</c:v>
                </c:pt>
                <c:pt idx="46958">
                  <c:v>3.0884599999999999E-4</c:v>
                </c:pt>
                <c:pt idx="46959">
                  <c:v>5.8058399999999996E-3</c:v>
                </c:pt>
                <c:pt idx="46960">
                  <c:v>1.14083E-2</c:v>
                </c:pt>
                <c:pt idx="46961">
                  <c:v>1.6912300000000002E-2</c:v>
                </c:pt>
                <c:pt idx="46962">
                  <c:v>2.2408999999999998E-2</c:v>
                </c:pt>
                <c:pt idx="46963">
                  <c:v>2.79563E-2</c:v>
                </c:pt>
                <c:pt idx="46964">
                  <c:v>3.3499399999999999E-2</c:v>
                </c:pt>
                <c:pt idx="46965">
                  <c:v>3.8976999999999998E-2</c:v>
                </c:pt>
                <c:pt idx="46966">
                  <c:v>4.45756E-2</c:v>
                </c:pt>
                <c:pt idx="46967">
                  <c:v>4.9945700000000003E-2</c:v>
                </c:pt>
                <c:pt idx="46968">
                  <c:v>5.5381E-2</c:v>
                </c:pt>
                <c:pt idx="46969">
                  <c:v>6.0716300000000001E-2</c:v>
                </c:pt>
                <c:pt idx="46970">
                  <c:v>6.6121399999999997E-2</c:v>
                </c:pt>
                <c:pt idx="46971">
                  <c:v>7.1521199999999993E-2</c:v>
                </c:pt>
                <c:pt idx="46972">
                  <c:v>7.6755699999999996E-2</c:v>
                </c:pt>
                <c:pt idx="46973">
                  <c:v>8.1917199999999996E-2</c:v>
                </c:pt>
                <c:pt idx="46974">
                  <c:v>8.7152999999999994E-2</c:v>
                </c:pt>
                <c:pt idx="46975">
                  <c:v>9.2377100000000004E-2</c:v>
                </c:pt>
                <c:pt idx="46976">
                  <c:v>9.7561700000000001E-2</c:v>
                </c:pt>
                <c:pt idx="46977">
                  <c:v>0.10276100000000001</c:v>
                </c:pt>
                <c:pt idx="46978">
                  <c:v>0.10764799999999999</c:v>
                </c:pt>
                <c:pt idx="46979">
                  <c:v>0.112609</c:v>
                </c:pt>
                <c:pt idx="46980">
                  <c:v>0.117462</c:v>
                </c:pt>
                <c:pt idx="46981">
                  <c:v>0.122503</c:v>
                </c:pt>
                <c:pt idx="46982">
                  <c:v>0.12732399999999999</c:v>
                </c:pt>
                <c:pt idx="46983">
                  <c:v>0.13197200000000001</c:v>
                </c:pt>
                <c:pt idx="46984">
                  <c:v>0.13658600000000001</c:v>
                </c:pt>
                <c:pt idx="46985">
                  <c:v>0.14126900000000001</c:v>
                </c:pt>
                <c:pt idx="46986">
                  <c:v>0.145983</c:v>
                </c:pt>
                <c:pt idx="46987">
                  <c:v>0.15062600000000001</c:v>
                </c:pt>
                <c:pt idx="46988">
                  <c:v>0.155142</c:v>
                </c:pt>
                <c:pt idx="46989">
                  <c:v>0.15939300000000001</c:v>
                </c:pt>
                <c:pt idx="46990">
                  <c:v>0.163827</c:v>
                </c:pt>
                <c:pt idx="46991">
                  <c:v>0.168292</c:v>
                </c:pt>
                <c:pt idx="46992">
                  <c:v>0.172459</c:v>
                </c:pt>
                <c:pt idx="46993">
                  <c:v>0.17680599999999999</c:v>
                </c:pt>
                <c:pt idx="46994">
                  <c:v>0.18082200000000001</c:v>
                </c:pt>
                <c:pt idx="46995">
                  <c:v>0.18493299999999999</c:v>
                </c:pt>
                <c:pt idx="46996">
                  <c:v>0.189107</c:v>
                </c:pt>
                <c:pt idx="46997">
                  <c:v>0.193111</c:v>
                </c:pt>
                <c:pt idx="46998">
                  <c:v>0.197321</c:v>
                </c:pt>
                <c:pt idx="46999">
                  <c:v>0.201103</c:v>
                </c:pt>
                <c:pt idx="47000">
                  <c:v>0.20483899999999999</c:v>
                </c:pt>
                <c:pt idx="47001">
                  <c:v>0.20879700000000001</c:v>
                </c:pt>
                <c:pt idx="47002">
                  <c:v>0.21268699999999999</c:v>
                </c:pt>
                <c:pt idx="47003">
                  <c:v>0.21635099999999999</c:v>
                </c:pt>
                <c:pt idx="47004">
                  <c:v>0.21998699999999999</c:v>
                </c:pt>
                <c:pt idx="47005">
                  <c:v>0.22356100000000001</c:v>
                </c:pt>
                <c:pt idx="47006">
                  <c:v>0.226964</c:v>
                </c:pt>
                <c:pt idx="47007">
                  <c:v>0.23061300000000001</c:v>
                </c:pt>
                <c:pt idx="47008">
                  <c:v>0.234019</c:v>
                </c:pt>
                <c:pt idx="47009">
                  <c:v>0.237432</c:v>
                </c:pt>
                <c:pt idx="47010">
                  <c:v>0.24077699999999999</c:v>
                </c:pt>
                <c:pt idx="47011">
                  <c:v>0.24391699999999999</c:v>
                </c:pt>
                <c:pt idx="47012">
                  <c:v>0.24725800000000001</c:v>
                </c:pt>
                <c:pt idx="47013">
                  <c:v>0.25037100000000001</c:v>
                </c:pt>
                <c:pt idx="47014">
                  <c:v>0.25369999999999998</c:v>
                </c:pt>
                <c:pt idx="47015">
                  <c:v>0.25677800000000001</c:v>
                </c:pt>
                <c:pt idx="47016">
                  <c:v>0.25989800000000002</c:v>
                </c:pt>
                <c:pt idx="47017">
                  <c:v>0.26283400000000001</c:v>
                </c:pt>
                <c:pt idx="47018">
                  <c:v>0.26586100000000001</c:v>
                </c:pt>
                <c:pt idx="47019">
                  <c:v>0.26884599999999997</c:v>
                </c:pt>
                <c:pt idx="47020">
                  <c:v>0.27166600000000002</c:v>
                </c:pt>
                <c:pt idx="47021">
                  <c:v>0.27460400000000001</c:v>
                </c:pt>
                <c:pt idx="47022">
                  <c:v>0.27737600000000001</c:v>
                </c:pt>
                <c:pt idx="47023">
                  <c:v>0.28024700000000002</c:v>
                </c:pt>
                <c:pt idx="47024">
                  <c:v>0.283161</c:v>
                </c:pt>
                <c:pt idx="47025">
                  <c:v>0.28584599999999999</c:v>
                </c:pt>
                <c:pt idx="47026">
                  <c:v>0.28880600000000001</c:v>
                </c:pt>
                <c:pt idx="47027">
                  <c:v>0.29147400000000001</c:v>
                </c:pt>
                <c:pt idx="47028">
                  <c:v>0.29427300000000001</c:v>
                </c:pt>
                <c:pt idx="47029">
                  <c:v>0.29719200000000001</c:v>
                </c:pt>
                <c:pt idx="47030">
                  <c:v>0.299763</c:v>
                </c:pt>
                <c:pt idx="47031">
                  <c:v>0.302811</c:v>
                </c:pt>
                <c:pt idx="47032">
                  <c:v>0.30515500000000001</c:v>
                </c:pt>
                <c:pt idx="47033">
                  <c:v>0.30791000000000002</c:v>
                </c:pt>
                <c:pt idx="47034">
                  <c:v>0.310581</c:v>
                </c:pt>
                <c:pt idx="47035">
                  <c:v>0.31329099999999999</c:v>
                </c:pt>
                <c:pt idx="47036">
                  <c:v>0.31592599999999998</c:v>
                </c:pt>
                <c:pt idx="47037">
                  <c:v>0.31848799999999999</c:v>
                </c:pt>
                <c:pt idx="47038">
                  <c:v>0.321075</c:v>
                </c:pt>
                <c:pt idx="47039">
                  <c:v>0.32374000000000003</c:v>
                </c:pt>
                <c:pt idx="47040">
                  <c:v>0.32624399999999998</c:v>
                </c:pt>
                <c:pt idx="47041">
                  <c:v>0.32890200000000003</c:v>
                </c:pt>
                <c:pt idx="47042">
                  <c:v>0.33162399999999997</c:v>
                </c:pt>
                <c:pt idx="47043">
                  <c:v>0.33434700000000001</c:v>
                </c:pt>
                <c:pt idx="47044">
                  <c:v>0.33682899999999999</c:v>
                </c:pt>
                <c:pt idx="47045">
                  <c:v>0.33966400000000002</c:v>
                </c:pt>
                <c:pt idx="47046">
                  <c:v>0.34225</c:v>
                </c:pt>
                <c:pt idx="47047">
                  <c:v>0.34504000000000001</c:v>
                </c:pt>
                <c:pt idx="47048">
                  <c:v>0.34756100000000001</c:v>
                </c:pt>
                <c:pt idx="47049">
                  <c:v>0.35035500000000003</c:v>
                </c:pt>
                <c:pt idx="47050">
                  <c:v>0.35299000000000003</c:v>
                </c:pt>
                <c:pt idx="47051">
                  <c:v>0.35588700000000001</c:v>
                </c:pt>
                <c:pt idx="47052">
                  <c:v>0.35857699999999998</c:v>
                </c:pt>
                <c:pt idx="47053">
                  <c:v>0.36133500000000002</c:v>
                </c:pt>
                <c:pt idx="47054">
                  <c:v>0.36409900000000001</c:v>
                </c:pt>
                <c:pt idx="47055">
                  <c:v>0.36690499999999998</c:v>
                </c:pt>
                <c:pt idx="47056">
                  <c:v>0.369838</c:v>
                </c:pt>
                <c:pt idx="47057">
                  <c:v>0.37260399999999999</c:v>
                </c:pt>
                <c:pt idx="47058">
                  <c:v>0.37558900000000001</c:v>
                </c:pt>
                <c:pt idx="47059">
                  <c:v>0.37841900000000001</c:v>
                </c:pt>
                <c:pt idx="47060">
                  <c:v>0.38119700000000001</c:v>
                </c:pt>
                <c:pt idx="47061">
                  <c:v>0.38426399999999999</c:v>
                </c:pt>
                <c:pt idx="47062">
                  <c:v>0.38704699999999997</c:v>
                </c:pt>
                <c:pt idx="47063">
                  <c:v>0.39010600000000001</c:v>
                </c:pt>
                <c:pt idx="47064">
                  <c:v>0.39297399999999999</c:v>
                </c:pt>
                <c:pt idx="47065">
                  <c:v>0.39610099999999998</c:v>
                </c:pt>
                <c:pt idx="47066">
                  <c:v>0.39907500000000001</c:v>
                </c:pt>
                <c:pt idx="47067">
                  <c:v>0.40215600000000001</c:v>
                </c:pt>
                <c:pt idx="47068">
                  <c:v>0.40529199999999999</c:v>
                </c:pt>
                <c:pt idx="47069">
                  <c:v>0.40836600000000001</c:v>
                </c:pt>
                <c:pt idx="47070">
                  <c:v>0.41152100000000003</c:v>
                </c:pt>
                <c:pt idx="47071">
                  <c:v>0.41469699999999998</c:v>
                </c:pt>
                <c:pt idx="47072">
                  <c:v>0.417902</c:v>
                </c:pt>
                <c:pt idx="47073">
                  <c:v>0.42097299999999999</c:v>
                </c:pt>
                <c:pt idx="47074">
                  <c:v>0.42417700000000003</c:v>
                </c:pt>
                <c:pt idx="47075">
                  <c:v>0.42747099999999999</c:v>
                </c:pt>
                <c:pt idx="47076">
                  <c:v>0.43074800000000002</c:v>
                </c:pt>
                <c:pt idx="47077">
                  <c:v>0.43398900000000001</c:v>
                </c:pt>
                <c:pt idx="47078">
                  <c:v>0.43723899999999999</c:v>
                </c:pt>
                <c:pt idx="47079">
                  <c:v>0.44072499999999998</c:v>
                </c:pt>
                <c:pt idx="47080">
                  <c:v>0.44412200000000002</c:v>
                </c:pt>
                <c:pt idx="47081">
                  <c:v>0.44742500000000002</c:v>
                </c:pt>
                <c:pt idx="47082">
                  <c:v>0.45089499999999999</c:v>
                </c:pt>
                <c:pt idx="47083">
                  <c:v>0.45416400000000001</c:v>
                </c:pt>
                <c:pt idx="47084">
                  <c:v>0.45761299999999999</c:v>
                </c:pt>
                <c:pt idx="47085">
                  <c:v>0.46112199999999998</c:v>
                </c:pt>
                <c:pt idx="47086">
                  <c:v>0.46466200000000002</c:v>
                </c:pt>
                <c:pt idx="47087">
                  <c:v>0.46811700000000001</c:v>
                </c:pt>
                <c:pt idx="47088">
                  <c:v>0.47167100000000001</c:v>
                </c:pt>
                <c:pt idx="47089">
                  <c:v>0.47511999999999999</c:v>
                </c:pt>
                <c:pt idx="47090">
                  <c:v>0.478632</c:v>
                </c:pt>
                <c:pt idx="47091">
                  <c:v>0.48236600000000002</c:v>
                </c:pt>
                <c:pt idx="47092">
                  <c:v>0.48592800000000003</c:v>
                </c:pt>
                <c:pt idx="47093">
                  <c:v>0.48948599999999998</c:v>
                </c:pt>
                <c:pt idx="47094">
                  <c:v>0.49303599999999997</c:v>
                </c:pt>
                <c:pt idx="47095">
                  <c:v>0.49670999999999998</c:v>
                </c:pt>
                <c:pt idx="47096">
                  <c:v>0.50030699999999995</c:v>
                </c:pt>
                <c:pt idx="47097">
                  <c:v>0.50394499999999998</c:v>
                </c:pt>
                <c:pt idx="47098">
                  <c:v>0.50744</c:v>
                </c:pt>
                <c:pt idx="47099">
                  <c:v>0.51112299999999999</c:v>
                </c:pt>
                <c:pt idx="47100">
                  <c:v>0.51456900000000005</c:v>
                </c:pt>
                <c:pt idx="47101">
                  <c:v>0.51818500000000001</c:v>
                </c:pt>
                <c:pt idx="47102">
                  <c:v>0.521671</c:v>
                </c:pt>
                <c:pt idx="47103">
                  <c:v>0.52528200000000003</c:v>
                </c:pt>
                <c:pt idx="47104">
                  <c:v>0.52873300000000001</c:v>
                </c:pt>
                <c:pt idx="47105">
                  <c:v>0.53224099999999996</c:v>
                </c:pt>
                <c:pt idx="47106">
                  <c:v>0.53578300000000001</c:v>
                </c:pt>
                <c:pt idx="47107">
                  <c:v>0.53940600000000005</c:v>
                </c:pt>
                <c:pt idx="47108">
                  <c:v>0.54297099999999998</c:v>
                </c:pt>
                <c:pt idx="47109">
                  <c:v>0.54645100000000002</c:v>
                </c:pt>
                <c:pt idx="47110">
                  <c:v>0.54986699999999999</c:v>
                </c:pt>
                <c:pt idx="47111">
                  <c:v>0.55347000000000002</c:v>
                </c:pt>
                <c:pt idx="47112">
                  <c:v>0.55688899999999997</c:v>
                </c:pt>
                <c:pt idx="47113">
                  <c:v>0.56027099999999996</c:v>
                </c:pt>
                <c:pt idx="47114">
                  <c:v>0.56368099999999999</c:v>
                </c:pt>
                <c:pt idx="47115">
                  <c:v>0.56698999999999999</c:v>
                </c:pt>
                <c:pt idx="47116">
                  <c:v>0.57046300000000005</c:v>
                </c:pt>
                <c:pt idx="47117">
                  <c:v>0.57347899999999996</c:v>
                </c:pt>
                <c:pt idx="47118">
                  <c:v>0.57692399999999999</c:v>
                </c:pt>
                <c:pt idx="47119">
                  <c:v>0.57996999999999999</c:v>
                </c:pt>
                <c:pt idx="47120">
                  <c:v>0.58318199999999998</c:v>
                </c:pt>
                <c:pt idx="47121">
                  <c:v>0.58611500000000005</c:v>
                </c:pt>
                <c:pt idx="47122">
                  <c:v>0.58923400000000004</c:v>
                </c:pt>
                <c:pt idx="47123">
                  <c:v>0.59204199999999996</c:v>
                </c:pt>
                <c:pt idx="47124">
                  <c:v>0.59505600000000003</c:v>
                </c:pt>
                <c:pt idx="47125">
                  <c:v>0.59790600000000005</c:v>
                </c:pt>
                <c:pt idx="47126">
                  <c:v>0.60078200000000004</c:v>
                </c:pt>
                <c:pt idx="47127">
                  <c:v>0.60346999999999995</c:v>
                </c:pt>
                <c:pt idx="47128">
                  <c:v>0.60619699999999999</c:v>
                </c:pt>
                <c:pt idx="47129">
                  <c:v>0.608904</c:v>
                </c:pt>
                <c:pt idx="47130">
                  <c:v>0.61153900000000005</c:v>
                </c:pt>
                <c:pt idx="47131">
                  <c:v>0.61400299999999997</c:v>
                </c:pt>
                <c:pt idx="47132">
                  <c:v>0.61644299999999996</c:v>
                </c:pt>
                <c:pt idx="47133">
                  <c:v>0.61870099999999995</c:v>
                </c:pt>
                <c:pt idx="47134">
                  <c:v>0.62108099999999999</c:v>
                </c:pt>
                <c:pt idx="47135">
                  <c:v>0.62317100000000003</c:v>
                </c:pt>
                <c:pt idx="47136">
                  <c:v>0.62519800000000003</c:v>
                </c:pt>
                <c:pt idx="47137">
                  <c:v>0.62714099999999995</c:v>
                </c:pt>
                <c:pt idx="47138">
                  <c:v>0.62894399999999995</c:v>
                </c:pt>
                <c:pt idx="47139">
                  <c:v>0.63094499999999998</c:v>
                </c:pt>
                <c:pt idx="47140">
                  <c:v>0.63253099999999995</c:v>
                </c:pt>
                <c:pt idx="47141">
                  <c:v>0.63411099999999998</c:v>
                </c:pt>
                <c:pt idx="47142">
                  <c:v>0.63562300000000005</c:v>
                </c:pt>
                <c:pt idx="47143">
                  <c:v>0.63700999999999997</c:v>
                </c:pt>
                <c:pt idx="47144">
                  <c:v>0.63849299999999998</c:v>
                </c:pt>
                <c:pt idx="47145">
                  <c:v>0.63962300000000005</c:v>
                </c:pt>
                <c:pt idx="47146">
                  <c:v>0.64077200000000001</c:v>
                </c:pt>
                <c:pt idx="47147">
                  <c:v>0.64187799999999995</c:v>
                </c:pt>
                <c:pt idx="47148">
                  <c:v>0.64279200000000003</c:v>
                </c:pt>
                <c:pt idx="47149">
                  <c:v>0.64372300000000005</c:v>
                </c:pt>
                <c:pt idx="47150">
                  <c:v>0.644455</c:v>
                </c:pt>
                <c:pt idx="47151">
                  <c:v>0.64515900000000004</c:v>
                </c:pt>
                <c:pt idx="47152">
                  <c:v>0.64576599999999995</c:v>
                </c:pt>
                <c:pt idx="47153">
                  <c:v>0.64622299999999999</c:v>
                </c:pt>
                <c:pt idx="47154">
                  <c:v>0.64648799999999995</c:v>
                </c:pt>
                <c:pt idx="47155">
                  <c:v>0.64672799999999997</c:v>
                </c:pt>
                <c:pt idx="47156">
                  <c:v>0.64677799999999996</c:v>
                </c:pt>
                <c:pt idx="47157">
                  <c:v>0.64665099999999998</c:v>
                </c:pt>
                <c:pt idx="47158">
                  <c:v>0.64652900000000002</c:v>
                </c:pt>
                <c:pt idx="47159">
                  <c:v>0.64619800000000005</c:v>
                </c:pt>
                <c:pt idx="47160">
                  <c:v>0.64578899999999995</c:v>
                </c:pt>
                <c:pt idx="47161">
                  <c:v>0.645146</c:v>
                </c:pt>
                <c:pt idx="47162">
                  <c:v>0.64476900000000004</c:v>
                </c:pt>
                <c:pt idx="47163">
                  <c:v>0.643926</c:v>
                </c:pt>
                <c:pt idx="47164">
                  <c:v>0.64321600000000001</c:v>
                </c:pt>
                <c:pt idx="47165">
                  <c:v>0.64211600000000002</c:v>
                </c:pt>
                <c:pt idx="47166">
                  <c:v>0.64124400000000004</c:v>
                </c:pt>
                <c:pt idx="47167">
                  <c:v>0.64021600000000001</c:v>
                </c:pt>
                <c:pt idx="47168">
                  <c:v>0.63884099999999999</c:v>
                </c:pt>
                <c:pt idx="47169">
                  <c:v>0.63776500000000003</c:v>
                </c:pt>
                <c:pt idx="47170">
                  <c:v>0.636378</c:v>
                </c:pt>
                <c:pt idx="47171">
                  <c:v>0.63483699999999998</c:v>
                </c:pt>
                <c:pt idx="47172">
                  <c:v>0.63330399999999998</c:v>
                </c:pt>
                <c:pt idx="47173">
                  <c:v>0.63168599999999997</c:v>
                </c:pt>
                <c:pt idx="47174">
                  <c:v>0.62997300000000001</c:v>
                </c:pt>
                <c:pt idx="47175">
                  <c:v>0.62803600000000004</c:v>
                </c:pt>
                <c:pt idx="47176">
                  <c:v>0.62613300000000005</c:v>
                </c:pt>
                <c:pt idx="47177">
                  <c:v>0.62406099999999998</c:v>
                </c:pt>
                <c:pt idx="47178">
                  <c:v>0.62189899999999998</c:v>
                </c:pt>
                <c:pt idx="47179">
                  <c:v>0.61958199999999997</c:v>
                </c:pt>
                <c:pt idx="47180">
                  <c:v>0.61722399999999999</c:v>
                </c:pt>
                <c:pt idx="47181">
                  <c:v>0.61475999999999997</c:v>
                </c:pt>
                <c:pt idx="47182">
                  <c:v>0.61213899999999999</c:v>
                </c:pt>
                <c:pt idx="47183">
                  <c:v>0.60956399999999999</c:v>
                </c:pt>
                <c:pt idx="47184">
                  <c:v>0.60699599999999998</c:v>
                </c:pt>
                <c:pt idx="47185">
                  <c:v>0.60411400000000004</c:v>
                </c:pt>
                <c:pt idx="47186">
                  <c:v>0.60130600000000001</c:v>
                </c:pt>
                <c:pt idx="47187">
                  <c:v>0.59852700000000003</c:v>
                </c:pt>
                <c:pt idx="47188">
                  <c:v>0.59549799999999997</c:v>
                </c:pt>
                <c:pt idx="47189">
                  <c:v>0.59248800000000001</c:v>
                </c:pt>
                <c:pt idx="47190">
                  <c:v>0.58954399999999996</c:v>
                </c:pt>
                <c:pt idx="47191">
                  <c:v>0.58640700000000001</c:v>
                </c:pt>
                <c:pt idx="47192">
                  <c:v>0.58330099999999996</c:v>
                </c:pt>
                <c:pt idx="47193">
                  <c:v>0.57991300000000001</c:v>
                </c:pt>
                <c:pt idx="47194">
                  <c:v>0.57664300000000002</c:v>
                </c:pt>
                <c:pt idx="47195">
                  <c:v>0.57342199999999999</c:v>
                </c:pt>
                <c:pt idx="47196">
                  <c:v>0.56981700000000002</c:v>
                </c:pt>
                <c:pt idx="47197">
                  <c:v>0.56633800000000001</c:v>
                </c:pt>
                <c:pt idx="47198">
                  <c:v>0.56281400000000004</c:v>
                </c:pt>
                <c:pt idx="47199">
                  <c:v>0.55901400000000001</c:v>
                </c:pt>
                <c:pt idx="47200">
                  <c:v>0.55547199999999997</c:v>
                </c:pt>
                <c:pt idx="47201">
                  <c:v>0.55172100000000002</c:v>
                </c:pt>
                <c:pt idx="47202">
                  <c:v>0.54805400000000004</c:v>
                </c:pt>
                <c:pt idx="47203">
                  <c:v>0.54414899999999999</c:v>
                </c:pt>
                <c:pt idx="47204">
                  <c:v>0.54038200000000003</c:v>
                </c:pt>
                <c:pt idx="47205">
                  <c:v>0.53651899999999997</c:v>
                </c:pt>
                <c:pt idx="47206">
                  <c:v>0.53264500000000004</c:v>
                </c:pt>
                <c:pt idx="47207">
                  <c:v>0.52872200000000003</c:v>
                </c:pt>
                <c:pt idx="47208">
                  <c:v>0.52481</c:v>
                </c:pt>
                <c:pt idx="47209">
                  <c:v>0.52090199999999998</c:v>
                </c:pt>
                <c:pt idx="47210">
                  <c:v>0.516795</c:v>
                </c:pt>
                <c:pt idx="47211">
                  <c:v>0.51285099999999995</c:v>
                </c:pt>
                <c:pt idx="47212">
                  <c:v>0.50886399999999998</c:v>
                </c:pt>
                <c:pt idx="47213">
                  <c:v>0.50464799999999999</c:v>
                </c:pt>
                <c:pt idx="47214">
                  <c:v>0.50067399999999995</c:v>
                </c:pt>
                <c:pt idx="47215">
                  <c:v>0.49651699999999999</c:v>
                </c:pt>
                <c:pt idx="47216">
                  <c:v>0.49243300000000001</c:v>
                </c:pt>
                <c:pt idx="47217">
                  <c:v>0.488209</c:v>
                </c:pt>
                <c:pt idx="47218">
                  <c:v>0.48415200000000003</c:v>
                </c:pt>
                <c:pt idx="47219">
                  <c:v>0.47985499999999998</c:v>
                </c:pt>
                <c:pt idx="47220">
                  <c:v>0.475601</c:v>
                </c:pt>
                <c:pt idx="47221">
                  <c:v>0.47136699999999998</c:v>
                </c:pt>
                <c:pt idx="47222">
                  <c:v>0.46707599999999999</c:v>
                </c:pt>
                <c:pt idx="47223">
                  <c:v>0.46308199999999999</c:v>
                </c:pt>
                <c:pt idx="47224">
                  <c:v>0.45848699999999998</c:v>
                </c:pt>
                <c:pt idx="47225">
                  <c:v>0.45442700000000003</c:v>
                </c:pt>
                <c:pt idx="47226">
                  <c:v>0.450044</c:v>
                </c:pt>
                <c:pt idx="47227">
                  <c:v>0.44572400000000001</c:v>
                </c:pt>
                <c:pt idx="47228">
                  <c:v>0.44161800000000001</c:v>
                </c:pt>
                <c:pt idx="47229">
                  <c:v>0.43720900000000001</c:v>
                </c:pt>
                <c:pt idx="47230">
                  <c:v>0.43300499999999997</c:v>
                </c:pt>
                <c:pt idx="47231">
                  <c:v>0.42870999999999998</c:v>
                </c:pt>
                <c:pt idx="47232">
                  <c:v>0.42437799999999998</c:v>
                </c:pt>
                <c:pt idx="47233">
                  <c:v>0.42007800000000001</c:v>
                </c:pt>
                <c:pt idx="47234">
                  <c:v>0.41575699999999999</c:v>
                </c:pt>
                <c:pt idx="47235">
                  <c:v>0.411497</c:v>
                </c:pt>
                <c:pt idx="47236">
                  <c:v>0.40725800000000001</c:v>
                </c:pt>
                <c:pt idx="47237">
                  <c:v>0.40302100000000002</c:v>
                </c:pt>
                <c:pt idx="47238">
                  <c:v>0.39881299999999997</c:v>
                </c:pt>
                <c:pt idx="47239">
                  <c:v>0.39452900000000002</c:v>
                </c:pt>
                <c:pt idx="47240">
                  <c:v>0.39038299999999998</c:v>
                </c:pt>
                <c:pt idx="47241">
                  <c:v>0.38599699999999998</c:v>
                </c:pt>
                <c:pt idx="47242">
                  <c:v>0.38193500000000002</c:v>
                </c:pt>
                <c:pt idx="47243">
                  <c:v>0.37779299999999999</c:v>
                </c:pt>
                <c:pt idx="47244">
                  <c:v>0.37362699999999999</c:v>
                </c:pt>
                <c:pt idx="47245">
                  <c:v>0.36942999999999998</c:v>
                </c:pt>
                <c:pt idx="47246">
                  <c:v>0.36529200000000001</c:v>
                </c:pt>
                <c:pt idx="47247">
                  <c:v>0.36124899999999999</c:v>
                </c:pt>
                <c:pt idx="47248">
                  <c:v>0.357041</c:v>
                </c:pt>
                <c:pt idx="47249">
                  <c:v>0.35291800000000001</c:v>
                </c:pt>
                <c:pt idx="47250">
                  <c:v>0.34890399999999999</c:v>
                </c:pt>
                <c:pt idx="47251">
                  <c:v>0.34485199999999999</c:v>
                </c:pt>
                <c:pt idx="47252">
                  <c:v>0.34079700000000002</c:v>
                </c:pt>
                <c:pt idx="47253">
                  <c:v>0.33681299999999997</c:v>
                </c:pt>
                <c:pt idx="47254">
                  <c:v>0.33275399999999999</c:v>
                </c:pt>
                <c:pt idx="47255">
                  <c:v>0.32890900000000001</c:v>
                </c:pt>
                <c:pt idx="47256">
                  <c:v>0.32480799999999999</c:v>
                </c:pt>
                <c:pt idx="47257">
                  <c:v>0.32103300000000001</c:v>
                </c:pt>
                <c:pt idx="47258">
                  <c:v>0.31726100000000002</c:v>
                </c:pt>
                <c:pt idx="47259">
                  <c:v>0.31310100000000002</c:v>
                </c:pt>
                <c:pt idx="47260">
                  <c:v>0.30938500000000002</c:v>
                </c:pt>
                <c:pt idx="47261">
                  <c:v>0.30552499999999999</c:v>
                </c:pt>
                <c:pt idx="47262">
                  <c:v>0.30162899999999998</c:v>
                </c:pt>
                <c:pt idx="47263">
                  <c:v>0.297649</c:v>
                </c:pt>
                <c:pt idx="47264">
                  <c:v>0.29391899999999999</c:v>
                </c:pt>
                <c:pt idx="47265">
                  <c:v>0.29026600000000002</c:v>
                </c:pt>
                <c:pt idx="47266">
                  <c:v>0.28634100000000001</c:v>
                </c:pt>
                <c:pt idx="47267">
                  <c:v>0.28259499999999999</c:v>
                </c:pt>
                <c:pt idx="47268">
                  <c:v>0.278779</c:v>
                </c:pt>
                <c:pt idx="47269">
                  <c:v>0.27499000000000001</c:v>
                </c:pt>
                <c:pt idx="47270">
                  <c:v>0.27144299999999999</c:v>
                </c:pt>
                <c:pt idx="47271">
                  <c:v>0.267677</c:v>
                </c:pt>
                <c:pt idx="47272">
                  <c:v>0.26420500000000002</c:v>
                </c:pt>
                <c:pt idx="47273">
                  <c:v>0.26028000000000001</c:v>
                </c:pt>
                <c:pt idx="47274">
                  <c:v>0.25666299999999997</c:v>
                </c:pt>
                <c:pt idx="47275">
                  <c:v>0.25317899999999999</c:v>
                </c:pt>
                <c:pt idx="47276">
                  <c:v>0.24925700000000001</c:v>
                </c:pt>
                <c:pt idx="47277">
                  <c:v>0.24584300000000001</c:v>
                </c:pt>
                <c:pt idx="47278">
                  <c:v>0.242148</c:v>
                </c:pt>
                <c:pt idx="47279">
                  <c:v>0.238674</c:v>
                </c:pt>
                <c:pt idx="47280">
                  <c:v>0.23483499999999999</c:v>
                </c:pt>
                <c:pt idx="47281">
                  <c:v>0.23149700000000001</c:v>
                </c:pt>
                <c:pt idx="47282">
                  <c:v>0.22772899999999999</c:v>
                </c:pt>
                <c:pt idx="47283">
                  <c:v>0.223935</c:v>
                </c:pt>
                <c:pt idx="47284">
                  <c:v>0.22051999999999999</c:v>
                </c:pt>
                <c:pt idx="47285">
                  <c:v>0.216888</c:v>
                </c:pt>
                <c:pt idx="47286">
                  <c:v>0.21345700000000001</c:v>
                </c:pt>
                <c:pt idx="47287">
                  <c:v>0.209537</c:v>
                </c:pt>
                <c:pt idx="47288">
                  <c:v>0.20585800000000001</c:v>
                </c:pt>
                <c:pt idx="47289">
                  <c:v>0.20245199999999999</c:v>
                </c:pt>
                <c:pt idx="47290">
                  <c:v>0.198658</c:v>
                </c:pt>
                <c:pt idx="47291">
                  <c:v>0.195079</c:v>
                </c:pt>
                <c:pt idx="47292">
                  <c:v>0.191301</c:v>
                </c:pt>
                <c:pt idx="47293">
                  <c:v>0.18764600000000001</c:v>
                </c:pt>
                <c:pt idx="47294">
                  <c:v>0.18401500000000001</c:v>
                </c:pt>
                <c:pt idx="47295">
                  <c:v>0.180225</c:v>
                </c:pt>
                <c:pt idx="47296">
                  <c:v>0.17653199999999999</c:v>
                </c:pt>
                <c:pt idx="47297">
                  <c:v>0.17270099999999999</c:v>
                </c:pt>
                <c:pt idx="47298">
                  <c:v>0.16916400000000001</c:v>
                </c:pt>
                <c:pt idx="47299">
                  <c:v>0.16522000000000001</c:v>
                </c:pt>
                <c:pt idx="47300">
                  <c:v>0.161548</c:v>
                </c:pt>
                <c:pt idx="47301">
                  <c:v>0.157522</c:v>
                </c:pt>
                <c:pt idx="47302">
                  <c:v>0.153666</c:v>
                </c:pt>
                <c:pt idx="47303">
                  <c:v>0.14971499999999999</c:v>
                </c:pt>
                <c:pt idx="47304">
                  <c:v>0.14574599999999999</c:v>
                </c:pt>
                <c:pt idx="47305">
                  <c:v>0.14182800000000001</c:v>
                </c:pt>
                <c:pt idx="47306">
                  <c:v>0.13780600000000001</c:v>
                </c:pt>
                <c:pt idx="47307">
                  <c:v>0.13380500000000001</c:v>
                </c:pt>
                <c:pt idx="47308">
                  <c:v>0.12989400000000001</c:v>
                </c:pt>
                <c:pt idx="47309">
                  <c:v>0.125781</c:v>
                </c:pt>
                <c:pt idx="47310">
                  <c:v>0.12187099999999999</c:v>
                </c:pt>
                <c:pt idx="47311">
                  <c:v>0.117552</c:v>
                </c:pt>
                <c:pt idx="47312">
                  <c:v>0.113582</c:v>
                </c:pt>
                <c:pt idx="47313">
                  <c:v>0.10938299999999999</c:v>
                </c:pt>
                <c:pt idx="47314">
                  <c:v>0.104976</c:v>
                </c:pt>
                <c:pt idx="47315">
                  <c:v>0.10088</c:v>
                </c:pt>
                <c:pt idx="47316">
                  <c:v>9.6448999999999993E-2</c:v>
                </c:pt>
                <c:pt idx="47317">
                  <c:v>9.2107700000000001E-2</c:v>
                </c:pt>
                <c:pt idx="47318">
                  <c:v>8.7920999999999999E-2</c:v>
                </c:pt>
                <c:pt idx="47319">
                  <c:v>8.3535999999999999E-2</c:v>
                </c:pt>
                <c:pt idx="47320">
                  <c:v>7.9083100000000003E-2</c:v>
                </c:pt>
                <c:pt idx="47321">
                  <c:v>7.4688199999999996E-2</c:v>
                </c:pt>
                <c:pt idx="47322">
                  <c:v>7.0293700000000001E-2</c:v>
                </c:pt>
                <c:pt idx="47323">
                  <c:v>6.5884799999999993E-2</c:v>
                </c:pt>
                <c:pt idx="47324">
                  <c:v>6.13188E-2</c:v>
                </c:pt>
                <c:pt idx="47325">
                  <c:v>5.6824600000000003E-2</c:v>
                </c:pt>
                <c:pt idx="47326">
                  <c:v>5.21726E-2</c:v>
                </c:pt>
                <c:pt idx="47327">
                  <c:v>4.7542899999999999E-2</c:v>
                </c:pt>
                <c:pt idx="47328">
                  <c:v>4.3003199999999998E-2</c:v>
                </c:pt>
                <c:pt idx="47329">
                  <c:v>3.8334600000000003E-2</c:v>
                </c:pt>
                <c:pt idx="47330">
                  <c:v>3.3663899999999997E-2</c:v>
                </c:pt>
                <c:pt idx="47331">
                  <c:v>2.8835800000000002E-2</c:v>
                </c:pt>
                <c:pt idx="47332">
                  <c:v>2.4134800000000001E-2</c:v>
                </c:pt>
                <c:pt idx="47333">
                  <c:v>1.9532600000000001E-2</c:v>
                </c:pt>
                <c:pt idx="47334">
                  <c:v>1.4697699999999999E-2</c:v>
                </c:pt>
                <c:pt idx="47335">
                  <c:v>9.8895600000000004E-3</c:v>
                </c:pt>
                <c:pt idx="47336">
                  <c:v>5.0698100000000001E-3</c:v>
                </c:pt>
                <c:pt idx="47337">
                  <c:v>3.2030200000000001E-4</c:v>
                </c:pt>
                <c:pt idx="47338">
                  <c:v>-4.4348299999999998E-3</c:v>
                </c:pt>
                <c:pt idx="47339">
                  <c:v>-9.2686999999999995E-3</c:v>
                </c:pt>
                <c:pt idx="47340">
                  <c:v>-1.4153499999999999E-2</c:v>
                </c:pt>
                <c:pt idx="47341">
                  <c:v>-1.8943000000000002E-2</c:v>
                </c:pt>
                <c:pt idx="47342">
                  <c:v>-2.4082699999999999E-2</c:v>
                </c:pt>
                <c:pt idx="47343">
                  <c:v>-2.8716200000000001E-2</c:v>
                </c:pt>
                <c:pt idx="47344">
                  <c:v>-3.3779099999999999E-2</c:v>
                </c:pt>
                <c:pt idx="47345">
                  <c:v>-3.88429E-2</c:v>
                </c:pt>
                <c:pt idx="47346">
                  <c:v>-4.3565E-2</c:v>
                </c:pt>
                <c:pt idx="47347">
                  <c:v>-4.87439E-2</c:v>
                </c:pt>
                <c:pt idx="47348">
                  <c:v>-5.3692700000000003E-2</c:v>
                </c:pt>
                <c:pt idx="47349">
                  <c:v>-5.8634400000000003E-2</c:v>
                </c:pt>
                <c:pt idx="47350">
                  <c:v>-6.3550899999999994E-2</c:v>
                </c:pt>
                <c:pt idx="47351">
                  <c:v>-6.8432000000000007E-2</c:v>
                </c:pt>
                <c:pt idx="47352">
                  <c:v>-7.3521600000000006E-2</c:v>
                </c:pt>
                <c:pt idx="47353">
                  <c:v>-7.8311699999999998E-2</c:v>
                </c:pt>
                <c:pt idx="47354">
                  <c:v>-8.3374199999999996E-2</c:v>
                </c:pt>
                <c:pt idx="47355">
                  <c:v>-8.8205199999999997E-2</c:v>
                </c:pt>
                <c:pt idx="47356">
                  <c:v>-9.3236100000000002E-2</c:v>
                </c:pt>
                <c:pt idx="47357">
                  <c:v>-9.8180400000000001E-2</c:v>
                </c:pt>
                <c:pt idx="47358">
                  <c:v>-0.103017</c:v>
                </c:pt>
                <c:pt idx="47359">
                  <c:v>-0.10792599999999999</c:v>
                </c:pt>
                <c:pt idx="47360">
                  <c:v>-0.112874</c:v>
                </c:pt>
                <c:pt idx="47361">
                  <c:v>-0.117756</c:v>
                </c:pt>
                <c:pt idx="47362">
                  <c:v>-0.122451</c:v>
                </c:pt>
                <c:pt idx="47363">
                  <c:v>-0.12733</c:v>
                </c:pt>
                <c:pt idx="47364">
                  <c:v>-0.13223199999999999</c:v>
                </c:pt>
                <c:pt idx="47365">
                  <c:v>-0.13706199999999999</c:v>
                </c:pt>
                <c:pt idx="47366">
                  <c:v>-0.14185800000000001</c:v>
                </c:pt>
                <c:pt idx="47367">
                  <c:v>-0.14649999999999999</c:v>
                </c:pt>
                <c:pt idx="47368">
                  <c:v>-0.15141199999999999</c:v>
                </c:pt>
                <c:pt idx="47369">
                  <c:v>-0.15574299999999999</c:v>
                </c:pt>
                <c:pt idx="47370">
                  <c:v>-0.16064000000000001</c:v>
                </c:pt>
                <c:pt idx="47371">
                  <c:v>-0.165356</c:v>
                </c:pt>
                <c:pt idx="47372">
                  <c:v>-0.16958000000000001</c:v>
                </c:pt>
                <c:pt idx="47373">
                  <c:v>-0.17449899999999999</c:v>
                </c:pt>
                <c:pt idx="47374">
                  <c:v>-0.178621</c:v>
                </c:pt>
                <c:pt idx="47375">
                  <c:v>-0.183474</c:v>
                </c:pt>
                <c:pt idx="47376">
                  <c:v>-0.18779199999999999</c:v>
                </c:pt>
                <c:pt idx="47377">
                  <c:v>-0.192244</c:v>
                </c:pt>
                <c:pt idx="47378">
                  <c:v>-0.19669800000000001</c:v>
                </c:pt>
                <c:pt idx="47379">
                  <c:v>-0.200877</c:v>
                </c:pt>
                <c:pt idx="47380">
                  <c:v>-0.20526900000000001</c:v>
                </c:pt>
                <c:pt idx="47381">
                  <c:v>-0.20935300000000001</c:v>
                </c:pt>
                <c:pt idx="47382">
                  <c:v>-0.21378</c:v>
                </c:pt>
                <c:pt idx="47383">
                  <c:v>-0.217919</c:v>
                </c:pt>
                <c:pt idx="47384">
                  <c:v>-0.22201599999999999</c:v>
                </c:pt>
                <c:pt idx="47385">
                  <c:v>-0.22611800000000001</c:v>
                </c:pt>
                <c:pt idx="47386">
                  <c:v>-0.23022000000000001</c:v>
                </c:pt>
                <c:pt idx="47387">
                  <c:v>-0.23425599999999999</c:v>
                </c:pt>
                <c:pt idx="47388">
                  <c:v>-0.238065</c:v>
                </c:pt>
                <c:pt idx="47389">
                  <c:v>-0.24205199999999999</c:v>
                </c:pt>
                <c:pt idx="47390">
                  <c:v>-0.245805</c:v>
                </c:pt>
                <c:pt idx="47391">
                  <c:v>-0.24934600000000001</c:v>
                </c:pt>
                <c:pt idx="47392">
                  <c:v>-0.25322299999999998</c:v>
                </c:pt>
                <c:pt idx="47393">
                  <c:v>-0.25664799999999999</c:v>
                </c:pt>
                <c:pt idx="47394">
                  <c:v>-0.26039400000000001</c:v>
                </c:pt>
                <c:pt idx="47395">
                  <c:v>-0.26368999999999998</c:v>
                </c:pt>
                <c:pt idx="47396">
                  <c:v>-0.26726299999999997</c:v>
                </c:pt>
                <c:pt idx="47397">
                  <c:v>-0.27060299999999998</c:v>
                </c:pt>
                <c:pt idx="47398">
                  <c:v>-0.27382800000000002</c:v>
                </c:pt>
                <c:pt idx="47399">
                  <c:v>-0.277476</c:v>
                </c:pt>
                <c:pt idx="47400">
                  <c:v>-0.28047899999999998</c:v>
                </c:pt>
                <c:pt idx="47401">
                  <c:v>-0.28362799999999999</c:v>
                </c:pt>
                <c:pt idx="47402">
                  <c:v>-0.286796</c:v>
                </c:pt>
                <c:pt idx="47403">
                  <c:v>-0.28980800000000001</c:v>
                </c:pt>
                <c:pt idx="47404">
                  <c:v>-0.29296</c:v>
                </c:pt>
                <c:pt idx="47405">
                  <c:v>-0.29578199999999999</c:v>
                </c:pt>
                <c:pt idx="47406">
                  <c:v>-0.29888199999999998</c:v>
                </c:pt>
                <c:pt idx="47407">
                  <c:v>-0.30142400000000003</c:v>
                </c:pt>
                <c:pt idx="47408">
                  <c:v>-0.30424200000000001</c:v>
                </c:pt>
                <c:pt idx="47409">
                  <c:v>-0.30679299999999998</c:v>
                </c:pt>
                <c:pt idx="47410">
                  <c:v>-0.30932199999999999</c:v>
                </c:pt>
                <c:pt idx="47411">
                  <c:v>-0.31205899999999998</c:v>
                </c:pt>
                <c:pt idx="47412">
                  <c:v>-0.314359</c:v>
                </c:pt>
                <c:pt idx="47413">
                  <c:v>-0.31673600000000002</c:v>
                </c:pt>
                <c:pt idx="47414">
                  <c:v>-0.31898199999999999</c:v>
                </c:pt>
                <c:pt idx="47415">
                  <c:v>-0.32133299999999998</c:v>
                </c:pt>
                <c:pt idx="47416">
                  <c:v>-0.32359199999999999</c:v>
                </c:pt>
                <c:pt idx="47417">
                  <c:v>-0.32568999999999998</c:v>
                </c:pt>
                <c:pt idx="47418">
                  <c:v>-0.32769999999999999</c:v>
                </c:pt>
                <c:pt idx="47419">
                  <c:v>-0.32965499999999998</c:v>
                </c:pt>
                <c:pt idx="47420">
                  <c:v>-0.33163799999999999</c:v>
                </c:pt>
                <c:pt idx="47421">
                  <c:v>-0.33349200000000001</c:v>
                </c:pt>
                <c:pt idx="47422">
                  <c:v>-0.33534999999999998</c:v>
                </c:pt>
                <c:pt idx="47423">
                  <c:v>-0.33724399999999999</c:v>
                </c:pt>
                <c:pt idx="47424">
                  <c:v>-0.33868300000000001</c:v>
                </c:pt>
                <c:pt idx="47425">
                  <c:v>-0.34053899999999998</c:v>
                </c:pt>
                <c:pt idx="47426">
                  <c:v>-0.34212300000000001</c:v>
                </c:pt>
                <c:pt idx="47427">
                  <c:v>-0.34387699999999999</c:v>
                </c:pt>
                <c:pt idx="47428">
                  <c:v>-0.34523399999999999</c:v>
                </c:pt>
                <c:pt idx="47429">
                  <c:v>-0.346721</c:v>
                </c:pt>
                <c:pt idx="47430">
                  <c:v>-0.34815299999999999</c:v>
                </c:pt>
                <c:pt idx="47431">
                  <c:v>-0.34953600000000001</c:v>
                </c:pt>
                <c:pt idx="47432">
                  <c:v>-0.35091699999999998</c:v>
                </c:pt>
                <c:pt idx="47433">
                  <c:v>-0.352211</c:v>
                </c:pt>
                <c:pt idx="47434">
                  <c:v>-0.35351300000000002</c:v>
                </c:pt>
                <c:pt idx="47435">
                  <c:v>-0.35461399999999998</c:v>
                </c:pt>
                <c:pt idx="47436">
                  <c:v>-0.35566900000000001</c:v>
                </c:pt>
                <c:pt idx="47437">
                  <c:v>-0.35682399999999997</c:v>
                </c:pt>
                <c:pt idx="47438">
                  <c:v>-0.35794500000000001</c:v>
                </c:pt>
                <c:pt idx="47439">
                  <c:v>-0.35891299999999998</c:v>
                </c:pt>
                <c:pt idx="47440">
                  <c:v>-0.359734</c:v>
                </c:pt>
                <c:pt idx="47441">
                  <c:v>-0.36063499999999998</c:v>
                </c:pt>
                <c:pt idx="47442">
                  <c:v>-0.36161700000000002</c:v>
                </c:pt>
                <c:pt idx="47443">
                  <c:v>-0.36236099999999999</c:v>
                </c:pt>
                <c:pt idx="47444">
                  <c:v>-0.36327900000000002</c:v>
                </c:pt>
                <c:pt idx="47445">
                  <c:v>-0.36404700000000001</c:v>
                </c:pt>
                <c:pt idx="47446">
                  <c:v>-0.36491000000000001</c:v>
                </c:pt>
                <c:pt idx="47447">
                  <c:v>-0.36554999999999999</c:v>
                </c:pt>
                <c:pt idx="47448">
                  <c:v>-0.36640899999999998</c:v>
                </c:pt>
                <c:pt idx="47449">
                  <c:v>-0.36718000000000001</c:v>
                </c:pt>
                <c:pt idx="47450">
                  <c:v>-0.36785699999999999</c:v>
                </c:pt>
                <c:pt idx="47451">
                  <c:v>-0.36855700000000002</c:v>
                </c:pt>
                <c:pt idx="47452">
                  <c:v>-0.36890400000000001</c:v>
                </c:pt>
                <c:pt idx="47453">
                  <c:v>-0.369639</c:v>
                </c:pt>
                <c:pt idx="47454">
                  <c:v>-0.37006499999999998</c:v>
                </c:pt>
                <c:pt idx="47455">
                  <c:v>-0.37079899999999999</c:v>
                </c:pt>
                <c:pt idx="47456">
                  <c:v>-0.37131700000000001</c:v>
                </c:pt>
                <c:pt idx="47457">
                  <c:v>-0.37185699999999999</c:v>
                </c:pt>
                <c:pt idx="47458">
                  <c:v>-0.37238100000000002</c:v>
                </c:pt>
                <c:pt idx="47459">
                  <c:v>-0.372923</c:v>
                </c:pt>
                <c:pt idx="47460">
                  <c:v>-0.37348799999999999</c:v>
                </c:pt>
                <c:pt idx="47461">
                  <c:v>-0.37407899999999999</c:v>
                </c:pt>
                <c:pt idx="47462">
                  <c:v>-0.37453599999999998</c:v>
                </c:pt>
                <c:pt idx="47463">
                  <c:v>-0.37508900000000001</c:v>
                </c:pt>
                <c:pt idx="47464">
                  <c:v>-0.37554999999999999</c:v>
                </c:pt>
                <c:pt idx="47465">
                  <c:v>-0.37620300000000001</c:v>
                </c:pt>
                <c:pt idx="47466">
                  <c:v>-0.37670900000000002</c:v>
                </c:pt>
                <c:pt idx="47467">
                  <c:v>-0.37723600000000002</c:v>
                </c:pt>
                <c:pt idx="47468">
                  <c:v>-0.377807</c:v>
                </c:pt>
                <c:pt idx="47469">
                  <c:v>-0.37829099999999999</c:v>
                </c:pt>
                <c:pt idx="47470">
                  <c:v>-0.37903500000000001</c:v>
                </c:pt>
                <c:pt idx="47471">
                  <c:v>-0.37946999999999997</c:v>
                </c:pt>
                <c:pt idx="47472">
                  <c:v>-0.38011499999999998</c:v>
                </c:pt>
                <c:pt idx="47473">
                  <c:v>-0.38061499999999998</c:v>
                </c:pt>
                <c:pt idx="47474">
                  <c:v>-0.38124799999999998</c:v>
                </c:pt>
                <c:pt idx="47475">
                  <c:v>-0.381826</c:v>
                </c:pt>
                <c:pt idx="47476">
                  <c:v>-0.382492</c:v>
                </c:pt>
                <c:pt idx="47477">
                  <c:v>-0.38308199999999998</c:v>
                </c:pt>
                <c:pt idx="47478">
                  <c:v>-0.383654</c:v>
                </c:pt>
                <c:pt idx="47479">
                  <c:v>-0.38435599999999998</c:v>
                </c:pt>
                <c:pt idx="47480">
                  <c:v>-0.38496900000000001</c:v>
                </c:pt>
                <c:pt idx="47481">
                  <c:v>-0.38569100000000001</c:v>
                </c:pt>
                <c:pt idx="47482">
                  <c:v>-0.386297</c:v>
                </c:pt>
                <c:pt idx="47483">
                  <c:v>-0.38700299999999999</c:v>
                </c:pt>
                <c:pt idx="47484">
                  <c:v>-0.38772499999999999</c:v>
                </c:pt>
                <c:pt idx="47485">
                  <c:v>-0.38846700000000001</c:v>
                </c:pt>
                <c:pt idx="47486">
                  <c:v>-0.389322</c:v>
                </c:pt>
                <c:pt idx="47487">
                  <c:v>-0.39009199999999999</c:v>
                </c:pt>
                <c:pt idx="47488">
                  <c:v>-0.39082499999999998</c:v>
                </c:pt>
                <c:pt idx="47489">
                  <c:v>-0.39179900000000001</c:v>
                </c:pt>
                <c:pt idx="47490">
                  <c:v>-0.39258500000000002</c:v>
                </c:pt>
                <c:pt idx="47491">
                  <c:v>-0.39338400000000001</c:v>
                </c:pt>
                <c:pt idx="47492">
                  <c:v>-0.394262</c:v>
                </c:pt>
                <c:pt idx="47493">
                  <c:v>-0.394982</c:v>
                </c:pt>
                <c:pt idx="47494">
                  <c:v>-0.39598100000000003</c:v>
                </c:pt>
                <c:pt idx="47495">
                  <c:v>-0.39679300000000001</c:v>
                </c:pt>
                <c:pt idx="47496">
                  <c:v>-0.39771699999999999</c:v>
                </c:pt>
                <c:pt idx="47497">
                  <c:v>-0.39854499999999998</c:v>
                </c:pt>
                <c:pt idx="47498">
                  <c:v>-0.399426</c:v>
                </c:pt>
                <c:pt idx="47499">
                  <c:v>-0.40042100000000003</c:v>
                </c:pt>
                <c:pt idx="47500">
                  <c:v>-0.40136500000000003</c:v>
                </c:pt>
                <c:pt idx="47501">
                  <c:v>-0.402175</c:v>
                </c:pt>
                <c:pt idx="47502">
                  <c:v>-0.40306700000000001</c:v>
                </c:pt>
                <c:pt idx="47503">
                  <c:v>-0.40412199999999998</c:v>
                </c:pt>
                <c:pt idx="47504">
                  <c:v>-0.40496300000000002</c:v>
                </c:pt>
                <c:pt idx="47505">
                  <c:v>-0.40598899999999999</c:v>
                </c:pt>
                <c:pt idx="47506">
                  <c:v>-0.40693099999999999</c:v>
                </c:pt>
                <c:pt idx="47507">
                  <c:v>-0.40803</c:v>
                </c:pt>
                <c:pt idx="47508">
                  <c:v>-0.408831</c:v>
                </c:pt>
                <c:pt idx="47509">
                  <c:v>-0.40982600000000002</c:v>
                </c:pt>
                <c:pt idx="47510">
                  <c:v>-0.41081499999999999</c:v>
                </c:pt>
                <c:pt idx="47511">
                  <c:v>-0.41178500000000001</c:v>
                </c:pt>
                <c:pt idx="47512">
                  <c:v>-0.41279500000000002</c:v>
                </c:pt>
                <c:pt idx="47513">
                  <c:v>-0.41354200000000002</c:v>
                </c:pt>
                <c:pt idx="47514">
                  <c:v>-0.41459400000000002</c:v>
                </c:pt>
                <c:pt idx="47515">
                  <c:v>-0.41549599999999998</c:v>
                </c:pt>
                <c:pt idx="47516">
                  <c:v>-0.41640700000000003</c:v>
                </c:pt>
                <c:pt idx="47517">
                  <c:v>-0.41744199999999998</c:v>
                </c:pt>
                <c:pt idx="47518">
                  <c:v>-0.41830899999999999</c:v>
                </c:pt>
                <c:pt idx="47519">
                  <c:v>-0.41923700000000003</c:v>
                </c:pt>
                <c:pt idx="47520">
                  <c:v>-0.42000399999999999</c:v>
                </c:pt>
                <c:pt idx="47521">
                  <c:v>-0.42113099999999998</c:v>
                </c:pt>
                <c:pt idx="47522">
                  <c:v>-0.42207699999999998</c:v>
                </c:pt>
                <c:pt idx="47523">
                  <c:v>-0.42294100000000001</c:v>
                </c:pt>
                <c:pt idx="47524">
                  <c:v>-0.42380099999999998</c:v>
                </c:pt>
                <c:pt idx="47525">
                  <c:v>-0.42445500000000003</c:v>
                </c:pt>
                <c:pt idx="47526">
                  <c:v>-0.42553600000000003</c:v>
                </c:pt>
                <c:pt idx="47527">
                  <c:v>-0.42623800000000001</c:v>
                </c:pt>
                <c:pt idx="47528">
                  <c:v>-0.427122</c:v>
                </c:pt>
                <c:pt idx="47529">
                  <c:v>-0.42788799999999999</c:v>
                </c:pt>
                <c:pt idx="47530">
                  <c:v>-0.42841699999999999</c:v>
                </c:pt>
                <c:pt idx="47531">
                  <c:v>-0.42924000000000001</c:v>
                </c:pt>
                <c:pt idx="47532">
                  <c:v>-0.42985000000000001</c:v>
                </c:pt>
                <c:pt idx="47533">
                  <c:v>-0.43057000000000001</c:v>
                </c:pt>
                <c:pt idx="47534">
                  <c:v>-0.43110799999999999</c:v>
                </c:pt>
                <c:pt idx="47535">
                  <c:v>-0.43163800000000002</c:v>
                </c:pt>
                <c:pt idx="47536">
                  <c:v>-0.43206</c:v>
                </c:pt>
                <c:pt idx="47537">
                  <c:v>-0.43266100000000002</c:v>
                </c:pt>
                <c:pt idx="47538">
                  <c:v>-0.43310700000000002</c:v>
                </c:pt>
                <c:pt idx="47539">
                  <c:v>-0.433535</c:v>
                </c:pt>
                <c:pt idx="47540">
                  <c:v>-0.43407200000000001</c:v>
                </c:pt>
                <c:pt idx="47541">
                  <c:v>-0.43428899999999998</c:v>
                </c:pt>
                <c:pt idx="47542">
                  <c:v>-0.43482999999999999</c:v>
                </c:pt>
                <c:pt idx="47543">
                  <c:v>-0.434973</c:v>
                </c:pt>
                <c:pt idx="47544">
                  <c:v>-0.43538199999999999</c:v>
                </c:pt>
                <c:pt idx="47545">
                  <c:v>-0.43557299999999999</c:v>
                </c:pt>
                <c:pt idx="47546">
                  <c:v>-0.43577399999999999</c:v>
                </c:pt>
                <c:pt idx="47547">
                  <c:v>-0.43604500000000002</c:v>
                </c:pt>
                <c:pt idx="47548">
                  <c:v>-0.43608599999999997</c:v>
                </c:pt>
                <c:pt idx="47549">
                  <c:v>-0.43622300000000003</c:v>
                </c:pt>
                <c:pt idx="47550">
                  <c:v>-0.43633300000000003</c:v>
                </c:pt>
                <c:pt idx="47551">
                  <c:v>-0.43628899999999998</c:v>
                </c:pt>
                <c:pt idx="47552">
                  <c:v>-0.43625199999999997</c:v>
                </c:pt>
                <c:pt idx="47553">
                  <c:v>-0.43609700000000001</c:v>
                </c:pt>
                <c:pt idx="47554">
                  <c:v>-0.436081</c:v>
                </c:pt>
                <c:pt idx="47555">
                  <c:v>-0.43591200000000002</c:v>
                </c:pt>
                <c:pt idx="47556">
                  <c:v>-0.43570900000000001</c:v>
                </c:pt>
                <c:pt idx="47557">
                  <c:v>-0.43554199999999998</c:v>
                </c:pt>
                <c:pt idx="47558">
                  <c:v>-0.43517299999999998</c:v>
                </c:pt>
                <c:pt idx="47559">
                  <c:v>-0.43504300000000001</c:v>
                </c:pt>
                <c:pt idx="47560">
                  <c:v>-0.43454399999999999</c:v>
                </c:pt>
                <c:pt idx="47561">
                  <c:v>-0.43426799999999999</c:v>
                </c:pt>
                <c:pt idx="47562">
                  <c:v>-0.43373299999999998</c:v>
                </c:pt>
                <c:pt idx="47563">
                  <c:v>-0.43319800000000003</c:v>
                </c:pt>
                <c:pt idx="47564">
                  <c:v>-0.43255399999999999</c:v>
                </c:pt>
                <c:pt idx="47565">
                  <c:v>-0.43192399999999997</c:v>
                </c:pt>
                <c:pt idx="47566">
                  <c:v>-0.43119200000000002</c:v>
                </c:pt>
                <c:pt idx="47567">
                  <c:v>-0.43046000000000001</c:v>
                </c:pt>
                <c:pt idx="47568">
                  <c:v>-0.42973899999999998</c:v>
                </c:pt>
                <c:pt idx="47569">
                  <c:v>-0.42872300000000002</c:v>
                </c:pt>
                <c:pt idx="47570">
                  <c:v>-0.42797099999999999</c:v>
                </c:pt>
                <c:pt idx="47571">
                  <c:v>-0.42686299999999999</c:v>
                </c:pt>
                <c:pt idx="47572">
                  <c:v>-0.42594500000000002</c:v>
                </c:pt>
                <c:pt idx="47573">
                  <c:v>-0.42490299999999998</c:v>
                </c:pt>
                <c:pt idx="47574">
                  <c:v>-0.42368800000000001</c:v>
                </c:pt>
                <c:pt idx="47575">
                  <c:v>-0.422512</c:v>
                </c:pt>
                <c:pt idx="47576">
                  <c:v>-0.42114099999999999</c:v>
                </c:pt>
                <c:pt idx="47577">
                  <c:v>-0.41989100000000001</c:v>
                </c:pt>
                <c:pt idx="47578">
                  <c:v>-0.41858800000000002</c:v>
                </c:pt>
                <c:pt idx="47579">
                  <c:v>-0.41708299999999998</c:v>
                </c:pt>
                <c:pt idx="47580">
                  <c:v>-0.41564600000000002</c:v>
                </c:pt>
                <c:pt idx="47581">
                  <c:v>-0.41404099999999999</c:v>
                </c:pt>
                <c:pt idx="47582">
                  <c:v>-0.41250500000000001</c:v>
                </c:pt>
                <c:pt idx="47583">
                  <c:v>-0.41095999999999999</c:v>
                </c:pt>
                <c:pt idx="47584">
                  <c:v>-0.40922999999999998</c:v>
                </c:pt>
                <c:pt idx="47585">
                  <c:v>-0.40749600000000002</c:v>
                </c:pt>
                <c:pt idx="47586">
                  <c:v>-0.405561</c:v>
                </c:pt>
                <c:pt idx="47587">
                  <c:v>-0.40381</c:v>
                </c:pt>
                <c:pt idx="47588">
                  <c:v>-0.40201799999999999</c:v>
                </c:pt>
                <c:pt idx="47589">
                  <c:v>-0.40010200000000001</c:v>
                </c:pt>
                <c:pt idx="47590">
                  <c:v>-0.39819100000000002</c:v>
                </c:pt>
                <c:pt idx="47591">
                  <c:v>-0.396013</c:v>
                </c:pt>
                <c:pt idx="47592">
                  <c:v>-0.39415600000000001</c:v>
                </c:pt>
                <c:pt idx="47593">
                  <c:v>-0.39204600000000001</c:v>
                </c:pt>
                <c:pt idx="47594">
                  <c:v>-0.39001799999999998</c:v>
                </c:pt>
                <c:pt idx="47595">
                  <c:v>-0.38781300000000002</c:v>
                </c:pt>
                <c:pt idx="47596">
                  <c:v>-0.38555099999999998</c:v>
                </c:pt>
                <c:pt idx="47597">
                  <c:v>-0.38332500000000003</c:v>
                </c:pt>
                <c:pt idx="47598">
                  <c:v>-0.38106400000000001</c:v>
                </c:pt>
                <c:pt idx="47599">
                  <c:v>-0.37872800000000001</c:v>
                </c:pt>
                <c:pt idx="47600">
                  <c:v>-0.37634000000000001</c:v>
                </c:pt>
                <c:pt idx="47601">
                  <c:v>-0.37395299999999998</c:v>
                </c:pt>
                <c:pt idx="47602">
                  <c:v>-0.37142500000000001</c:v>
                </c:pt>
                <c:pt idx="47603">
                  <c:v>-0.36893300000000001</c:v>
                </c:pt>
                <c:pt idx="47604">
                  <c:v>-0.36645100000000003</c:v>
                </c:pt>
                <c:pt idx="47605">
                  <c:v>-0.363898</c:v>
                </c:pt>
                <c:pt idx="47606">
                  <c:v>-0.36146600000000001</c:v>
                </c:pt>
                <c:pt idx="47607">
                  <c:v>-0.35884700000000003</c:v>
                </c:pt>
                <c:pt idx="47608">
                  <c:v>-0.35622300000000001</c:v>
                </c:pt>
                <c:pt idx="47609">
                  <c:v>-0.35373900000000003</c:v>
                </c:pt>
                <c:pt idx="47610">
                  <c:v>-0.35112599999999999</c:v>
                </c:pt>
                <c:pt idx="47611">
                  <c:v>-0.348636</c:v>
                </c:pt>
                <c:pt idx="47612">
                  <c:v>-0.34584500000000001</c:v>
                </c:pt>
                <c:pt idx="47613">
                  <c:v>-0.34321299999999999</c:v>
                </c:pt>
                <c:pt idx="47614">
                  <c:v>-0.34050999999999998</c:v>
                </c:pt>
                <c:pt idx="47615">
                  <c:v>-0.33792899999999998</c:v>
                </c:pt>
                <c:pt idx="47616">
                  <c:v>-0.33526899999999998</c:v>
                </c:pt>
                <c:pt idx="47617">
                  <c:v>-0.33246599999999998</c:v>
                </c:pt>
                <c:pt idx="47618">
                  <c:v>-0.329766</c:v>
                </c:pt>
                <c:pt idx="47619">
                  <c:v>-0.32695600000000002</c:v>
                </c:pt>
                <c:pt idx="47620">
                  <c:v>-0.32444699999999999</c:v>
                </c:pt>
                <c:pt idx="47621">
                  <c:v>-0.321801</c:v>
                </c:pt>
                <c:pt idx="47622">
                  <c:v>-0.31917400000000001</c:v>
                </c:pt>
                <c:pt idx="47623">
                  <c:v>-0.31636300000000001</c:v>
                </c:pt>
                <c:pt idx="47624">
                  <c:v>-0.31375999999999998</c:v>
                </c:pt>
                <c:pt idx="47625">
                  <c:v>-0.31100800000000001</c:v>
                </c:pt>
                <c:pt idx="47626">
                  <c:v>-0.30841099999999999</c:v>
                </c:pt>
                <c:pt idx="47627">
                  <c:v>-0.30589</c:v>
                </c:pt>
                <c:pt idx="47628">
                  <c:v>-0.30318600000000001</c:v>
                </c:pt>
                <c:pt idx="47629">
                  <c:v>-0.30063299999999998</c:v>
                </c:pt>
                <c:pt idx="47630">
                  <c:v>-0.29802800000000002</c:v>
                </c:pt>
                <c:pt idx="47631">
                  <c:v>-0.295595</c:v>
                </c:pt>
                <c:pt idx="47632">
                  <c:v>-0.29310900000000001</c:v>
                </c:pt>
                <c:pt idx="47633">
                  <c:v>-0.290572</c:v>
                </c:pt>
                <c:pt idx="47634">
                  <c:v>-0.28801599999999999</c:v>
                </c:pt>
                <c:pt idx="47635">
                  <c:v>-0.28541699999999998</c:v>
                </c:pt>
                <c:pt idx="47636">
                  <c:v>-0.28310299999999999</c:v>
                </c:pt>
                <c:pt idx="47637">
                  <c:v>-0.28062100000000001</c:v>
                </c:pt>
                <c:pt idx="47638">
                  <c:v>-0.27814499999999998</c:v>
                </c:pt>
                <c:pt idx="47639">
                  <c:v>-0.27573700000000001</c:v>
                </c:pt>
                <c:pt idx="47640">
                  <c:v>-0.27345000000000003</c:v>
                </c:pt>
                <c:pt idx="47641">
                  <c:v>-0.27098899999999998</c:v>
                </c:pt>
                <c:pt idx="47642">
                  <c:v>-0.26880100000000001</c:v>
                </c:pt>
                <c:pt idx="47643">
                  <c:v>-0.26653500000000002</c:v>
                </c:pt>
                <c:pt idx="47644">
                  <c:v>-0.26420300000000002</c:v>
                </c:pt>
                <c:pt idx="47645">
                  <c:v>-0.26207799999999998</c:v>
                </c:pt>
                <c:pt idx="47646">
                  <c:v>-0.25976399999999999</c:v>
                </c:pt>
                <c:pt idx="47647">
                  <c:v>-0.25753100000000001</c:v>
                </c:pt>
                <c:pt idx="47648">
                  <c:v>-0.25543500000000002</c:v>
                </c:pt>
                <c:pt idx="47649">
                  <c:v>-0.25327300000000003</c:v>
                </c:pt>
                <c:pt idx="47650">
                  <c:v>-0.25131999999999999</c:v>
                </c:pt>
                <c:pt idx="47651">
                  <c:v>-0.249198</c:v>
                </c:pt>
                <c:pt idx="47652">
                  <c:v>-0.24704599999999999</c:v>
                </c:pt>
                <c:pt idx="47653">
                  <c:v>-0.24495500000000001</c:v>
                </c:pt>
                <c:pt idx="47654">
                  <c:v>-0.242926</c:v>
                </c:pt>
                <c:pt idx="47655">
                  <c:v>-0.24102100000000001</c:v>
                </c:pt>
                <c:pt idx="47656">
                  <c:v>-0.23900299999999999</c:v>
                </c:pt>
                <c:pt idx="47657">
                  <c:v>-0.23713500000000001</c:v>
                </c:pt>
                <c:pt idx="47658">
                  <c:v>-0.23507</c:v>
                </c:pt>
                <c:pt idx="47659">
                  <c:v>-0.23319100000000001</c:v>
                </c:pt>
                <c:pt idx="47660">
                  <c:v>-0.23131599999999999</c:v>
                </c:pt>
                <c:pt idx="47661">
                  <c:v>-0.229625</c:v>
                </c:pt>
                <c:pt idx="47662">
                  <c:v>-0.22767799999999999</c:v>
                </c:pt>
                <c:pt idx="47663">
                  <c:v>-0.22594800000000001</c:v>
                </c:pt>
                <c:pt idx="47664">
                  <c:v>-0.224158</c:v>
                </c:pt>
                <c:pt idx="47665">
                  <c:v>-0.22234400000000001</c:v>
                </c:pt>
                <c:pt idx="47666">
                  <c:v>-0.22061600000000001</c:v>
                </c:pt>
                <c:pt idx="47667">
                  <c:v>-0.218774</c:v>
                </c:pt>
                <c:pt idx="47668">
                  <c:v>-0.21700900000000001</c:v>
                </c:pt>
                <c:pt idx="47669">
                  <c:v>-0.215367</c:v>
                </c:pt>
                <c:pt idx="47670">
                  <c:v>-0.21351300000000001</c:v>
                </c:pt>
                <c:pt idx="47671">
                  <c:v>-0.212007</c:v>
                </c:pt>
                <c:pt idx="47672">
                  <c:v>-0.21021699999999999</c:v>
                </c:pt>
                <c:pt idx="47673">
                  <c:v>-0.20847099999999999</c:v>
                </c:pt>
                <c:pt idx="47674">
                  <c:v>-0.20680299999999999</c:v>
                </c:pt>
                <c:pt idx="47675">
                  <c:v>-0.20514299999999999</c:v>
                </c:pt>
                <c:pt idx="47676">
                  <c:v>-0.20363300000000001</c:v>
                </c:pt>
                <c:pt idx="47677">
                  <c:v>-0.201853</c:v>
                </c:pt>
                <c:pt idx="47678">
                  <c:v>-0.20045299999999999</c:v>
                </c:pt>
                <c:pt idx="47679">
                  <c:v>-0.19859499999999999</c:v>
                </c:pt>
                <c:pt idx="47680">
                  <c:v>-0.19709699999999999</c:v>
                </c:pt>
                <c:pt idx="47681">
                  <c:v>-0.19544700000000001</c:v>
                </c:pt>
                <c:pt idx="47682">
                  <c:v>-0.19379299999999999</c:v>
                </c:pt>
                <c:pt idx="47683">
                  <c:v>-0.192269</c:v>
                </c:pt>
                <c:pt idx="47684">
                  <c:v>-0.19058900000000001</c:v>
                </c:pt>
                <c:pt idx="47685">
                  <c:v>-0.189</c:v>
                </c:pt>
                <c:pt idx="47686">
                  <c:v>-0.18721399999999999</c:v>
                </c:pt>
                <c:pt idx="47687">
                  <c:v>-0.18573799999999999</c:v>
                </c:pt>
                <c:pt idx="47688">
                  <c:v>-0.18409600000000001</c:v>
                </c:pt>
                <c:pt idx="47689">
                  <c:v>-0.182423</c:v>
                </c:pt>
                <c:pt idx="47690">
                  <c:v>-0.18060799999999999</c:v>
                </c:pt>
                <c:pt idx="47691">
                  <c:v>-0.17899899999999999</c:v>
                </c:pt>
                <c:pt idx="47692">
                  <c:v>-0.177367</c:v>
                </c:pt>
                <c:pt idx="47693">
                  <c:v>-0.17558699999999999</c:v>
                </c:pt>
                <c:pt idx="47694">
                  <c:v>-0.17402500000000001</c:v>
                </c:pt>
                <c:pt idx="47695">
                  <c:v>-0.172125</c:v>
                </c:pt>
                <c:pt idx="47696">
                  <c:v>-0.170372</c:v>
                </c:pt>
                <c:pt idx="47697">
                  <c:v>-0.16867099999999999</c:v>
                </c:pt>
                <c:pt idx="47698">
                  <c:v>-0.16694700000000001</c:v>
                </c:pt>
                <c:pt idx="47699">
                  <c:v>-0.16520000000000001</c:v>
                </c:pt>
                <c:pt idx="47700">
                  <c:v>-0.16328300000000001</c:v>
                </c:pt>
                <c:pt idx="47701">
                  <c:v>-0.16139999999999999</c:v>
                </c:pt>
                <c:pt idx="47702">
                  <c:v>-0.15942400000000001</c:v>
                </c:pt>
                <c:pt idx="47703">
                  <c:v>-0.15764700000000001</c:v>
                </c:pt>
                <c:pt idx="47704">
                  <c:v>-0.15560499999999999</c:v>
                </c:pt>
                <c:pt idx="47705">
                  <c:v>-0.153749</c:v>
                </c:pt>
                <c:pt idx="47706">
                  <c:v>-0.15157599999999999</c:v>
                </c:pt>
                <c:pt idx="47707">
                  <c:v>-0.14955099999999999</c:v>
                </c:pt>
                <c:pt idx="47708">
                  <c:v>-0.14748600000000001</c:v>
                </c:pt>
                <c:pt idx="47709">
                  <c:v>-0.14535999999999999</c:v>
                </c:pt>
                <c:pt idx="47710">
                  <c:v>-0.14344599999999999</c:v>
                </c:pt>
                <c:pt idx="47711">
                  <c:v>-0.141211</c:v>
                </c:pt>
                <c:pt idx="47712">
                  <c:v>-0.13902</c:v>
                </c:pt>
                <c:pt idx="47713">
                  <c:v>-0.13681099999999999</c:v>
                </c:pt>
                <c:pt idx="47714">
                  <c:v>-0.13466400000000001</c:v>
                </c:pt>
                <c:pt idx="47715">
                  <c:v>-0.13251299999999999</c:v>
                </c:pt>
                <c:pt idx="47716">
                  <c:v>-0.13015299999999999</c:v>
                </c:pt>
                <c:pt idx="47717">
                  <c:v>-0.12775900000000001</c:v>
                </c:pt>
                <c:pt idx="47718">
                  <c:v>-0.12531100000000001</c:v>
                </c:pt>
                <c:pt idx="47719">
                  <c:v>-0.123034</c:v>
                </c:pt>
                <c:pt idx="47720">
                  <c:v>-0.120437</c:v>
                </c:pt>
                <c:pt idx="47721">
                  <c:v>-0.11811000000000001</c:v>
                </c:pt>
                <c:pt idx="47722">
                  <c:v>-0.115508</c:v>
                </c:pt>
                <c:pt idx="47723">
                  <c:v>-0.113023</c:v>
                </c:pt>
                <c:pt idx="47724">
                  <c:v>-0.110378</c:v>
                </c:pt>
                <c:pt idx="47725">
                  <c:v>-0.10771</c:v>
                </c:pt>
                <c:pt idx="47726">
                  <c:v>-0.105128</c:v>
                </c:pt>
                <c:pt idx="47727">
                  <c:v>-0.102504</c:v>
                </c:pt>
                <c:pt idx="47728">
                  <c:v>-9.9601099999999998E-2</c:v>
                </c:pt>
                <c:pt idx="47729">
                  <c:v>-9.6861600000000006E-2</c:v>
                </c:pt>
                <c:pt idx="47730">
                  <c:v>-9.4026600000000002E-2</c:v>
                </c:pt>
                <c:pt idx="47731">
                  <c:v>-9.1136400000000006E-2</c:v>
                </c:pt>
                <c:pt idx="47732">
                  <c:v>-8.8200000000000001E-2</c:v>
                </c:pt>
                <c:pt idx="47733">
                  <c:v>-8.5026900000000002E-2</c:v>
                </c:pt>
                <c:pt idx="47734">
                  <c:v>-8.1954799999999994E-2</c:v>
                </c:pt>
                <c:pt idx="47735">
                  <c:v>-7.8797199999999998E-2</c:v>
                </c:pt>
                <c:pt idx="47736">
                  <c:v>-7.5696600000000003E-2</c:v>
                </c:pt>
                <c:pt idx="47737">
                  <c:v>-7.2467199999999996E-2</c:v>
                </c:pt>
                <c:pt idx="47738">
                  <c:v>-6.9135799999999997E-2</c:v>
                </c:pt>
                <c:pt idx="47739">
                  <c:v>-6.5796400000000005E-2</c:v>
                </c:pt>
                <c:pt idx="47740">
                  <c:v>-6.2388199999999998E-2</c:v>
                </c:pt>
                <c:pt idx="47741">
                  <c:v>-5.9101899999999999E-2</c:v>
                </c:pt>
                <c:pt idx="47742">
                  <c:v>-5.5541599999999997E-2</c:v>
                </c:pt>
                <c:pt idx="47743">
                  <c:v>-5.2093899999999999E-2</c:v>
                </c:pt>
                <c:pt idx="47744">
                  <c:v>-4.8415699999999999E-2</c:v>
                </c:pt>
                <c:pt idx="47745">
                  <c:v>-4.4834600000000002E-2</c:v>
                </c:pt>
                <c:pt idx="47746">
                  <c:v>-4.1060899999999997E-2</c:v>
                </c:pt>
                <c:pt idx="47747">
                  <c:v>-3.7206900000000001E-2</c:v>
                </c:pt>
                <c:pt idx="47748">
                  <c:v>-3.35045E-2</c:v>
                </c:pt>
                <c:pt idx="47749">
                  <c:v>-2.9647300000000001E-2</c:v>
                </c:pt>
                <c:pt idx="47750">
                  <c:v>-2.5702599999999999E-2</c:v>
                </c:pt>
                <c:pt idx="47751">
                  <c:v>-2.1914200000000002E-2</c:v>
                </c:pt>
                <c:pt idx="47752">
                  <c:v>-1.80132E-2</c:v>
                </c:pt>
                <c:pt idx="47753">
                  <c:v>-1.41379E-2</c:v>
                </c:pt>
                <c:pt idx="47754">
                  <c:v>-1.00847E-2</c:v>
                </c:pt>
                <c:pt idx="47755">
                  <c:v>-6.1386899999999996E-3</c:v>
                </c:pt>
                <c:pt idx="47756">
                  <c:v>-2.1858899999999998E-3</c:v>
                </c:pt>
                <c:pt idx="47757">
                  <c:v>1.94063E-3</c:v>
                </c:pt>
                <c:pt idx="47758">
                  <c:v>6.0291600000000004E-3</c:v>
                </c:pt>
                <c:pt idx="47759">
                  <c:v>1.00467E-2</c:v>
                </c:pt>
                <c:pt idx="47760">
                  <c:v>1.4415300000000001E-2</c:v>
                </c:pt>
                <c:pt idx="47761">
                  <c:v>1.84473E-2</c:v>
                </c:pt>
                <c:pt idx="47762">
                  <c:v>2.2818999999999999E-2</c:v>
                </c:pt>
                <c:pt idx="47763">
                  <c:v>2.71858E-2</c:v>
                </c:pt>
                <c:pt idx="47764">
                  <c:v>3.1451699999999999E-2</c:v>
                </c:pt>
                <c:pt idx="47765">
                  <c:v>3.6034900000000002E-2</c:v>
                </c:pt>
                <c:pt idx="47766">
                  <c:v>4.0311899999999998E-2</c:v>
                </c:pt>
                <c:pt idx="47767">
                  <c:v>4.4840999999999999E-2</c:v>
                </c:pt>
                <c:pt idx="47768">
                  <c:v>4.9339300000000003E-2</c:v>
                </c:pt>
                <c:pt idx="47769">
                  <c:v>5.3978100000000001E-2</c:v>
                </c:pt>
                <c:pt idx="47770">
                  <c:v>5.8561599999999998E-2</c:v>
                </c:pt>
                <c:pt idx="47771">
                  <c:v>6.3130699999999998E-2</c:v>
                </c:pt>
                <c:pt idx="47772">
                  <c:v>6.7804799999999998E-2</c:v>
                </c:pt>
                <c:pt idx="47773">
                  <c:v>7.2503100000000001E-2</c:v>
                </c:pt>
                <c:pt idx="47774">
                  <c:v>7.7104099999999995E-2</c:v>
                </c:pt>
                <c:pt idx="47775">
                  <c:v>8.1877699999999998E-2</c:v>
                </c:pt>
                <c:pt idx="47776">
                  <c:v>8.6481799999999998E-2</c:v>
                </c:pt>
                <c:pt idx="47777">
                  <c:v>9.1154600000000002E-2</c:v>
                </c:pt>
                <c:pt idx="47778">
                  <c:v>9.5521900000000007E-2</c:v>
                </c:pt>
                <c:pt idx="47779">
                  <c:v>0.10019599999999999</c:v>
                </c:pt>
                <c:pt idx="47780">
                  <c:v>0.104851</c:v>
                </c:pt>
                <c:pt idx="47781">
                  <c:v>0.10942499999999999</c:v>
                </c:pt>
                <c:pt idx="47782">
                  <c:v>0.11394</c:v>
                </c:pt>
                <c:pt idx="47783">
                  <c:v>0.11831</c:v>
                </c:pt>
                <c:pt idx="47784">
                  <c:v>0.123015</c:v>
                </c:pt>
                <c:pt idx="47785">
                  <c:v>0.12756000000000001</c:v>
                </c:pt>
                <c:pt idx="47786">
                  <c:v>0.132049</c:v>
                </c:pt>
                <c:pt idx="47787">
                  <c:v>0.13660700000000001</c:v>
                </c:pt>
                <c:pt idx="47788">
                  <c:v>0.14102000000000001</c:v>
                </c:pt>
                <c:pt idx="47789">
                  <c:v>0.14560999999999999</c:v>
                </c:pt>
                <c:pt idx="47790">
                  <c:v>0.15001700000000001</c:v>
                </c:pt>
                <c:pt idx="47791">
                  <c:v>0.15453700000000001</c:v>
                </c:pt>
                <c:pt idx="47792">
                  <c:v>0.15891</c:v>
                </c:pt>
                <c:pt idx="47793">
                  <c:v>0.16326499999999999</c:v>
                </c:pt>
                <c:pt idx="47794">
                  <c:v>0.167654</c:v>
                </c:pt>
                <c:pt idx="47795">
                  <c:v>0.17218800000000001</c:v>
                </c:pt>
                <c:pt idx="47796">
                  <c:v>0.176507</c:v>
                </c:pt>
                <c:pt idx="47797">
                  <c:v>0.18099199999999999</c:v>
                </c:pt>
                <c:pt idx="47798">
                  <c:v>0.18521099999999999</c:v>
                </c:pt>
                <c:pt idx="47799">
                  <c:v>0.189632</c:v>
                </c:pt>
                <c:pt idx="47800">
                  <c:v>0.193879</c:v>
                </c:pt>
                <c:pt idx="47801">
                  <c:v>0.19813</c:v>
                </c:pt>
                <c:pt idx="47802">
                  <c:v>0.202154</c:v>
                </c:pt>
                <c:pt idx="47803">
                  <c:v>0.20630599999999999</c:v>
                </c:pt>
                <c:pt idx="47804">
                  <c:v>0.210225</c:v>
                </c:pt>
                <c:pt idx="47805">
                  <c:v>0.214144</c:v>
                </c:pt>
                <c:pt idx="47806">
                  <c:v>0.21814</c:v>
                </c:pt>
                <c:pt idx="47807">
                  <c:v>0.222029</c:v>
                </c:pt>
                <c:pt idx="47808">
                  <c:v>0.22575799999999999</c:v>
                </c:pt>
                <c:pt idx="47809">
                  <c:v>0.22941300000000001</c:v>
                </c:pt>
                <c:pt idx="47810">
                  <c:v>0.23325799999999999</c:v>
                </c:pt>
                <c:pt idx="47811">
                  <c:v>0.23707300000000001</c:v>
                </c:pt>
                <c:pt idx="47812">
                  <c:v>0.24052299999999999</c:v>
                </c:pt>
                <c:pt idx="47813">
                  <c:v>0.244113</c:v>
                </c:pt>
                <c:pt idx="47814">
                  <c:v>0.247693</c:v>
                </c:pt>
                <c:pt idx="47815">
                  <c:v>0.25098700000000002</c:v>
                </c:pt>
                <c:pt idx="47816">
                  <c:v>0.25426599999999999</c:v>
                </c:pt>
                <c:pt idx="47817">
                  <c:v>0.25771699999999997</c:v>
                </c:pt>
                <c:pt idx="47818">
                  <c:v>0.26085900000000001</c:v>
                </c:pt>
                <c:pt idx="47819">
                  <c:v>0.26399400000000001</c:v>
                </c:pt>
                <c:pt idx="47820">
                  <c:v>0.26706400000000002</c:v>
                </c:pt>
                <c:pt idx="47821">
                  <c:v>0.27035999999999999</c:v>
                </c:pt>
                <c:pt idx="47822">
                  <c:v>0.27327299999999999</c:v>
                </c:pt>
                <c:pt idx="47823">
                  <c:v>0.27648699999999998</c:v>
                </c:pt>
                <c:pt idx="47824">
                  <c:v>0.27931800000000001</c:v>
                </c:pt>
                <c:pt idx="47825">
                  <c:v>0.28253499999999998</c:v>
                </c:pt>
                <c:pt idx="47826">
                  <c:v>0.285306</c:v>
                </c:pt>
                <c:pt idx="47827">
                  <c:v>0.28812199999999999</c:v>
                </c:pt>
                <c:pt idx="47828">
                  <c:v>0.29107</c:v>
                </c:pt>
                <c:pt idx="47829">
                  <c:v>0.29374899999999998</c:v>
                </c:pt>
                <c:pt idx="47830">
                  <c:v>0.29647400000000002</c:v>
                </c:pt>
                <c:pt idx="47831">
                  <c:v>0.29899399999999998</c:v>
                </c:pt>
                <c:pt idx="47832">
                  <c:v>0.30153799999999997</c:v>
                </c:pt>
                <c:pt idx="47833">
                  <c:v>0.30409399999999998</c:v>
                </c:pt>
                <c:pt idx="47834">
                  <c:v>0.30651899999999999</c:v>
                </c:pt>
                <c:pt idx="47835">
                  <c:v>0.30872500000000003</c:v>
                </c:pt>
                <c:pt idx="47836">
                  <c:v>0.31099599999999999</c:v>
                </c:pt>
                <c:pt idx="47837">
                  <c:v>0.31325999999999998</c:v>
                </c:pt>
                <c:pt idx="47838">
                  <c:v>0.31546600000000002</c:v>
                </c:pt>
                <c:pt idx="47839">
                  <c:v>0.31757600000000002</c:v>
                </c:pt>
                <c:pt idx="47840">
                  <c:v>0.31956099999999998</c:v>
                </c:pt>
                <c:pt idx="47841">
                  <c:v>0.32167600000000002</c:v>
                </c:pt>
                <c:pt idx="47842">
                  <c:v>0.32338499999999998</c:v>
                </c:pt>
                <c:pt idx="47843">
                  <c:v>0.32532100000000003</c:v>
                </c:pt>
                <c:pt idx="47844">
                  <c:v>0.327096</c:v>
                </c:pt>
                <c:pt idx="47845">
                  <c:v>0.32886199999999999</c:v>
                </c:pt>
                <c:pt idx="47846">
                  <c:v>0.33060099999999998</c:v>
                </c:pt>
                <c:pt idx="47847">
                  <c:v>0.33216899999999999</c:v>
                </c:pt>
                <c:pt idx="47848">
                  <c:v>0.33382800000000001</c:v>
                </c:pt>
                <c:pt idx="47849">
                  <c:v>0.33539400000000003</c:v>
                </c:pt>
                <c:pt idx="47850">
                  <c:v>0.336868</c:v>
                </c:pt>
                <c:pt idx="47851">
                  <c:v>0.33840100000000001</c:v>
                </c:pt>
                <c:pt idx="47852">
                  <c:v>0.33973500000000001</c:v>
                </c:pt>
                <c:pt idx="47853">
                  <c:v>0.34121099999999999</c:v>
                </c:pt>
                <c:pt idx="47854">
                  <c:v>0.34255799999999997</c:v>
                </c:pt>
                <c:pt idx="47855">
                  <c:v>0.34373900000000002</c:v>
                </c:pt>
                <c:pt idx="47856">
                  <c:v>0.34516000000000002</c:v>
                </c:pt>
                <c:pt idx="47857">
                  <c:v>0.34623799999999999</c:v>
                </c:pt>
                <c:pt idx="47858">
                  <c:v>0.34746899999999997</c:v>
                </c:pt>
                <c:pt idx="47859">
                  <c:v>0.348636</c:v>
                </c:pt>
                <c:pt idx="47860">
                  <c:v>0.34981699999999999</c:v>
                </c:pt>
                <c:pt idx="47861">
                  <c:v>0.35090100000000002</c:v>
                </c:pt>
                <c:pt idx="47862">
                  <c:v>0.35175299999999998</c:v>
                </c:pt>
                <c:pt idx="47863">
                  <c:v>0.352767</c:v>
                </c:pt>
                <c:pt idx="47864">
                  <c:v>0.35381200000000002</c:v>
                </c:pt>
                <c:pt idx="47865">
                  <c:v>0.35452800000000001</c:v>
                </c:pt>
                <c:pt idx="47866">
                  <c:v>0.35528300000000002</c:v>
                </c:pt>
                <c:pt idx="47867">
                  <c:v>0.356074</c:v>
                </c:pt>
                <c:pt idx="47868">
                  <c:v>0.35674899999999998</c:v>
                </c:pt>
                <c:pt idx="47869">
                  <c:v>0.357437</c:v>
                </c:pt>
                <c:pt idx="47870">
                  <c:v>0.35823899999999997</c:v>
                </c:pt>
                <c:pt idx="47871">
                  <c:v>0.35863800000000001</c:v>
                </c:pt>
                <c:pt idx="47872">
                  <c:v>0.35919600000000002</c:v>
                </c:pt>
                <c:pt idx="47873">
                  <c:v>0.35980299999999998</c:v>
                </c:pt>
                <c:pt idx="47874">
                  <c:v>0.360377</c:v>
                </c:pt>
                <c:pt idx="47875">
                  <c:v>0.36077599999999999</c:v>
                </c:pt>
                <c:pt idx="47876">
                  <c:v>0.36133100000000001</c:v>
                </c:pt>
                <c:pt idx="47877">
                  <c:v>0.36178700000000003</c:v>
                </c:pt>
                <c:pt idx="47878">
                  <c:v>0.36224800000000001</c:v>
                </c:pt>
                <c:pt idx="47879">
                  <c:v>0.36258899999999999</c:v>
                </c:pt>
                <c:pt idx="47880">
                  <c:v>0.36319699999999999</c:v>
                </c:pt>
                <c:pt idx="47881">
                  <c:v>0.36347800000000002</c:v>
                </c:pt>
                <c:pt idx="47882">
                  <c:v>0.36377700000000002</c:v>
                </c:pt>
                <c:pt idx="47883">
                  <c:v>0.36419299999999999</c:v>
                </c:pt>
                <c:pt idx="47884">
                  <c:v>0.36439100000000002</c:v>
                </c:pt>
                <c:pt idx="47885">
                  <c:v>0.36473299999999997</c:v>
                </c:pt>
                <c:pt idx="47886">
                  <c:v>0.36491600000000002</c:v>
                </c:pt>
                <c:pt idx="47887">
                  <c:v>0.365149</c:v>
                </c:pt>
                <c:pt idx="47888">
                  <c:v>0.36527100000000001</c:v>
                </c:pt>
                <c:pt idx="47889">
                  <c:v>0.36561100000000002</c:v>
                </c:pt>
                <c:pt idx="47890">
                  <c:v>0.36582199999999998</c:v>
                </c:pt>
                <c:pt idx="47891">
                  <c:v>0.36596899999999999</c:v>
                </c:pt>
                <c:pt idx="47892">
                  <c:v>0.36602800000000002</c:v>
                </c:pt>
                <c:pt idx="47893">
                  <c:v>0.366255</c:v>
                </c:pt>
                <c:pt idx="47894">
                  <c:v>0.36649500000000002</c:v>
                </c:pt>
                <c:pt idx="47895">
                  <c:v>0.36644399999999999</c:v>
                </c:pt>
                <c:pt idx="47896">
                  <c:v>0.366726</c:v>
                </c:pt>
                <c:pt idx="47897">
                  <c:v>0.36671100000000001</c:v>
                </c:pt>
                <c:pt idx="47898">
                  <c:v>0.36676399999999998</c:v>
                </c:pt>
                <c:pt idx="47899">
                  <c:v>0.36672100000000002</c:v>
                </c:pt>
                <c:pt idx="47900">
                  <c:v>0.366784</c:v>
                </c:pt>
                <c:pt idx="47901">
                  <c:v>0.366921</c:v>
                </c:pt>
                <c:pt idx="47902">
                  <c:v>0.36673</c:v>
                </c:pt>
                <c:pt idx="47903">
                  <c:v>0.366979</c:v>
                </c:pt>
                <c:pt idx="47904">
                  <c:v>0.36687799999999998</c:v>
                </c:pt>
                <c:pt idx="47905">
                  <c:v>0.36692200000000003</c:v>
                </c:pt>
                <c:pt idx="47906">
                  <c:v>0.367033</c:v>
                </c:pt>
                <c:pt idx="47907">
                  <c:v>0.36712699999999998</c:v>
                </c:pt>
                <c:pt idx="47908">
                  <c:v>0.36709700000000001</c:v>
                </c:pt>
                <c:pt idx="47909">
                  <c:v>0.367089</c:v>
                </c:pt>
                <c:pt idx="47910">
                  <c:v>0.36720000000000003</c:v>
                </c:pt>
                <c:pt idx="47911">
                  <c:v>0.36729200000000001</c:v>
                </c:pt>
                <c:pt idx="47912">
                  <c:v>0.36716100000000002</c:v>
                </c:pt>
                <c:pt idx="47913">
                  <c:v>0.36727199999999999</c:v>
                </c:pt>
                <c:pt idx="47914">
                  <c:v>0.36709399999999998</c:v>
                </c:pt>
                <c:pt idx="47915">
                  <c:v>0.367149</c:v>
                </c:pt>
                <c:pt idx="47916">
                  <c:v>0.36721199999999998</c:v>
                </c:pt>
                <c:pt idx="47917">
                  <c:v>0.36716399999999999</c:v>
                </c:pt>
                <c:pt idx="47918">
                  <c:v>0.36716300000000002</c:v>
                </c:pt>
                <c:pt idx="47919">
                  <c:v>0.36711899999999997</c:v>
                </c:pt>
                <c:pt idx="47920">
                  <c:v>0.36708499999999999</c:v>
                </c:pt>
                <c:pt idx="47921">
                  <c:v>0.36702299999999999</c:v>
                </c:pt>
                <c:pt idx="47922">
                  <c:v>0.36703599999999997</c:v>
                </c:pt>
                <c:pt idx="47923">
                  <c:v>0.36701899999999998</c:v>
                </c:pt>
                <c:pt idx="47924">
                  <c:v>0.36699599999999999</c:v>
                </c:pt>
                <c:pt idx="47925">
                  <c:v>0.36682199999999998</c:v>
                </c:pt>
                <c:pt idx="47926">
                  <c:v>0.36692799999999998</c:v>
                </c:pt>
                <c:pt idx="47927">
                  <c:v>0.36685600000000002</c:v>
                </c:pt>
                <c:pt idx="47928">
                  <c:v>0.36676900000000001</c:v>
                </c:pt>
                <c:pt idx="47929">
                  <c:v>0.36676300000000001</c:v>
                </c:pt>
                <c:pt idx="47930">
                  <c:v>0.36657499999999998</c:v>
                </c:pt>
                <c:pt idx="47931">
                  <c:v>0.36666700000000002</c:v>
                </c:pt>
                <c:pt idx="47932">
                  <c:v>0.36647800000000003</c:v>
                </c:pt>
                <c:pt idx="47933">
                  <c:v>0.36625200000000002</c:v>
                </c:pt>
                <c:pt idx="47934">
                  <c:v>0.36629899999999999</c:v>
                </c:pt>
                <c:pt idx="47935">
                  <c:v>0.36592400000000003</c:v>
                </c:pt>
                <c:pt idx="47936">
                  <c:v>0.36579299999999998</c:v>
                </c:pt>
                <c:pt idx="47937">
                  <c:v>0.36557899999999999</c:v>
                </c:pt>
                <c:pt idx="47938">
                  <c:v>0.36536400000000002</c:v>
                </c:pt>
                <c:pt idx="47939">
                  <c:v>0.365259</c:v>
                </c:pt>
                <c:pt idx="47940">
                  <c:v>0.36484100000000003</c:v>
                </c:pt>
                <c:pt idx="47941">
                  <c:v>0.36476500000000001</c:v>
                </c:pt>
                <c:pt idx="47942">
                  <c:v>0.364371</c:v>
                </c:pt>
                <c:pt idx="47943">
                  <c:v>0.364234</c:v>
                </c:pt>
                <c:pt idx="47944">
                  <c:v>0.36424699999999999</c:v>
                </c:pt>
                <c:pt idx="47945">
                  <c:v>0.36370400000000003</c:v>
                </c:pt>
                <c:pt idx="47946">
                  <c:v>0.36356699999999997</c:v>
                </c:pt>
                <c:pt idx="47947">
                  <c:v>0.363145</c:v>
                </c:pt>
                <c:pt idx="47948">
                  <c:v>0.36298999999999998</c:v>
                </c:pt>
                <c:pt idx="47949">
                  <c:v>0.36254399999999998</c:v>
                </c:pt>
                <c:pt idx="47950">
                  <c:v>0.36216799999999999</c:v>
                </c:pt>
                <c:pt idx="47951">
                  <c:v>0.361761</c:v>
                </c:pt>
                <c:pt idx="47952">
                  <c:v>0.36118899999999998</c:v>
                </c:pt>
                <c:pt idx="47953">
                  <c:v>0.36073699999999997</c:v>
                </c:pt>
                <c:pt idx="47954">
                  <c:v>0.36027500000000001</c:v>
                </c:pt>
                <c:pt idx="47955">
                  <c:v>0.35968</c:v>
                </c:pt>
                <c:pt idx="47956">
                  <c:v>0.359039</c:v>
                </c:pt>
                <c:pt idx="47957">
                  <c:v>0.35835400000000001</c:v>
                </c:pt>
                <c:pt idx="47958">
                  <c:v>0.357794</c:v>
                </c:pt>
                <c:pt idx="47959">
                  <c:v>0.35711100000000001</c:v>
                </c:pt>
                <c:pt idx="47960">
                  <c:v>0.35643999999999998</c:v>
                </c:pt>
                <c:pt idx="47961">
                  <c:v>0.35571000000000003</c:v>
                </c:pt>
                <c:pt idx="47962">
                  <c:v>0.35491699999999998</c:v>
                </c:pt>
                <c:pt idx="47963">
                  <c:v>0.35421000000000002</c:v>
                </c:pt>
                <c:pt idx="47964">
                  <c:v>0.35350500000000001</c:v>
                </c:pt>
                <c:pt idx="47965">
                  <c:v>0.35260900000000001</c:v>
                </c:pt>
                <c:pt idx="47966">
                  <c:v>0.351802</c:v>
                </c:pt>
                <c:pt idx="47967">
                  <c:v>0.35088200000000003</c:v>
                </c:pt>
                <c:pt idx="47968">
                  <c:v>0.34992200000000001</c:v>
                </c:pt>
                <c:pt idx="47969">
                  <c:v>0.348964</c:v>
                </c:pt>
                <c:pt idx="47970">
                  <c:v>0.34790199999999999</c:v>
                </c:pt>
                <c:pt idx="47971">
                  <c:v>0.34680699999999998</c:v>
                </c:pt>
                <c:pt idx="47972">
                  <c:v>0.34559000000000001</c:v>
                </c:pt>
                <c:pt idx="47973">
                  <c:v>0.34434100000000001</c:v>
                </c:pt>
                <c:pt idx="47974">
                  <c:v>0.34314099999999997</c:v>
                </c:pt>
                <c:pt idx="47975">
                  <c:v>0.34189000000000003</c:v>
                </c:pt>
                <c:pt idx="47976">
                  <c:v>0.34045599999999998</c:v>
                </c:pt>
                <c:pt idx="47977">
                  <c:v>0.33921400000000002</c:v>
                </c:pt>
                <c:pt idx="47978">
                  <c:v>0.33783299999999999</c:v>
                </c:pt>
                <c:pt idx="47979">
                  <c:v>0.336426</c:v>
                </c:pt>
                <c:pt idx="47980">
                  <c:v>0.33503699999999997</c:v>
                </c:pt>
                <c:pt idx="47981">
                  <c:v>0.33361800000000003</c:v>
                </c:pt>
                <c:pt idx="47982">
                  <c:v>0.33206400000000003</c:v>
                </c:pt>
                <c:pt idx="47983">
                  <c:v>0.33055699999999999</c:v>
                </c:pt>
                <c:pt idx="47984">
                  <c:v>0.32893</c:v>
                </c:pt>
                <c:pt idx="47985">
                  <c:v>0.32736799999999999</c:v>
                </c:pt>
                <c:pt idx="47986">
                  <c:v>0.325654</c:v>
                </c:pt>
                <c:pt idx="47987">
                  <c:v>0.323934</c:v>
                </c:pt>
                <c:pt idx="47988">
                  <c:v>0.32221100000000003</c:v>
                </c:pt>
                <c:pt idx="47989">
                  <c:v>0.32028600000000002</c:v>
                </c:pt>
                <c:pt idx="47990">
                  <c:v>0.31838300000000003</c:v>
                </c:pt>
                <c:pt idx="47991">
                  <c:v>0.31642700000000001</c:v>
                </c:pt>
                <c:pt idx="47992">
                  <c:v>0.31445000000000001</c:v>
                </c:pt>
                <c:pt idx="47993">
                  <c:v>0.31225399999999998</c:v>
                </c:pt>
                <c:pt idx="47994">
                  <c:v>0.31027199999999999</c:v>
                </c:pt>
                <c:pt idx="47995">
                  <c:v>0.30816700000000002</c:v>
                </c:pt>
                <c:pt idx="47996">
                  <c:v>0.30599500000000002</c:v>
                </c:pt>
                <c:pt idx="47997">
                  <c:v>0.30380000000000001</c:v>
                </c:pt>
                <c:pt idx="47998">
                  <c:v>0.301512</c:v>
                </c:pt>
                <c:pt idx="47999">
                  <c:v>0.29931099999999999</c:v>
                </c:pt>
                <c:pt idx="48000">
                  <c:v>0.29708699999999999</c:v>
                </c:pt>
                <c:pt idx="48001">
                  <c:v>0.29446499999999998</c:v>
                </c:pt>
                <c:pt idx="48002">
                  <c:v>0.29234100000000002</c:v>
                </c:pt>
                <c:pt idx="48003">
                  <c:v>0.28965400000000002</c:v>
                </c:pt>
                <c:pt idx="48004">
                  <c:v>0.28726299999999999</c:v>
                </c:pt>
                <c:pt idx="48005">
                  <c:v>0.28473599999999999</c:v>
                </c:pt>
                <c:pt idx="48006">
                  <c:v>0.28228300000000001</c:v>
                </c:pt>
                <c:pt idx="48007">
                  <c:v>0.27966400000000002</c:v>
                </c:pt>
                <c:pt idx="48008">
                  <c:v>0.276949</c:v>
                </c:pt>
                <c:pt idx="48009">
                  <c:v>0.274343</c:v>
                </c:pt>
                <c:pt idx="48010">
                  <c:v>0.27155299999999999</c:v>
                </c:pt>
                <c:pt idx="48011">
                  <c:v>0.26885999999999999</c:v>
                </c:pt>
                <c:pt idx="48012">
                  <c:v>0.26594800000000002</c:v>
                </c:pt>
                <c:pt idx="48013">
                  <c:v>0.26295299999999999</c:v>
                </c:pt>
                <c:pt idx="48014">
                  <c:v>0.26010499999999998</c:v>
                </c:pt>
                <c:pt idx="48015">
                  <c:v>0.25712699999999999</c:v>
                </c:pt>
                <c:pt idx="48016">
                  <c:v>0.25427</c:v>
                </c:pt>
                <c:pt idx="48017">
                  <c:v>0.25118699999999999</c:v>
                </c:pt>
                <c:pt idx="48018">
                  <c:v>0.24820300000000001</c:v>
                </c:pt>
                <c:pt idx="48019">
                  <c:v>0.24504899999999999</c:v>
                </c:pt>
                <c:pt idx="48020">
                  <c:v>0.24198900000000001</c:v>
                </c:pt>
                <c:pt idx="48021">
                  <c:v>0.238876</c:v>
                </c:pt>
                <c:pt idx="48022">
                  <c:v>0.23585900000000001</c:v>
                </c:pt>
                <c:pt idx="48023">
                  <c:v>0.23271500000000001</c:v>
                </c:pt>
                <c:pt idx="48024">
                  <c:v>0.22942199999999999</c:v>
                </c:pt>
                <c:pt idx="48025">
                  <c:v>0.22634399999999999</c:v>
                </c:pt>
                <c:pt idx="48026">
                  <c:v>0.22306200000000001</c:v>
                </c:pt>
                <c:pt idx="48027">
                  <c:v>0.21985099999999999</c:v>
                </c:pt>
                <c:pt idx="48028">
                  <c:v>0.21673600000000001</c:v>
                </c:pt>
                <c:pt idx="48029">
                  <c:v>0.21335699999999999</c:v>
                </c:pt>
                <c:pt idx="48030">
                  <c:v>0.210038</c:v>
                </c:pt>
                <c:pt idx="48031">
                  <c:v>0.206785</c:v>
                </c:pt>
                <c:pt idx="48032">
                  <c:v>0.20349500000000001</c:v>
                </c:pt>
                <c:pt idx="48033">
                  <c:v>0.20011300000000001</c:v>
                </c:pt>
                <c:pt idx="48034">
                  <c:v>0.19650300000000001</c:v>
                </c:pt>
                <c:pt idx="48035">
                  <c:v>0.19317200000000001</c:v>
                </c:pt>
                <c:pt idx="48036">
                  <c:v>0.18972900000000001</c:v>
                </c:pt>
                <c:pt idx="48037">
                  <c:v>0.18629899999999999</c:v>
                </c:pt>
                <c:pt idx="48038">
                  <c:v>0.18282200000000001</c:v>
                </c:pt>
                <c:pt idx="48039">
                  <c:v>0.17934700000000001</c:v>
                </c:pt>
                <c:pt idx="48040">
                  <c:v>0.17591100000000001</c:v>
                </c:pt>
                <c:pt idx="48041">
                  <c:v>0.17228399999999999</c:v>
                </c:pt>
                <c:pt idx="48042">
                  <c:v>0.169096</c:v>
                </c:pt>
                <c:pt idx="48043">
                  <c:v>0.16535900000000001</c:v>
                </c:pt>
                <c:pt idx="48044">
                  <c:v>0.16211600000000001</c:v>
                </c:pt>
                <c:pt idx="48045">
                  <c:v>0.15859999999999999</c:v>
                </c:pt>
                <c:pt idx="48046">
                  <c:v>0.155252</c:v>
                </c:pt>
                <c:pt idx="48047">
                  <c:v>0.151527</c:v>
                </c:pt>
                <c:pt idx="48048">
                  <c:v>0.148171</c:v>
                </c:pt>
                <c:pt idx="48049">
                  <c:v>0.14480000000000001</c:v>
                </c:pt>
                <c:pt idx="48050">
                  <c:v>0.141377</c:v>
                </c:pt>
                <c:pt idx="48051">
                  <c:v>0.13794100000000001</c:v>
                </c:pt>
                <c:pt idx="48052">
                  <c:v>0.134351</c:v>
                </c:pt>
                <c:pt idx="48053">
                  <c:v>0.13112599999999999</c:v>
                </c:pt>
                <c:pt idx="48054">
                  <c:v>0.12742700000000001</c:v>
                </c:pt>
                <c:pt idx="48055">
                  <c:v>0.124249</c:v>
                </c:pt>
                <c:pt idx="48056">
                  <c:v>0.12094199999999999</c:v>
                </c:pt>
                <c:pt idx="48057">
                  <c:v>0.117355</c:v>
                </c:pt>
                <c:pt idx="48058">
                  <c:v>0.114068</c:v>
                </c:pt>
                <c:pt idx="48059">
                  <c:v>0.110669</c:v>
                </c:pt>
                <c:pt idx="48060">
                  <c:v>0.10752100000000001</c:v>
                </c:pt>
                <c:pt idx="48061">
                  <c:v>0.10419100000000001</c:v>
                </c:pt>
                <c:pt idx="48062">
                  <c:v>0.100853</c:v>
                </c:pt>
                <c:pt idx="48063">
                  <c:v>9.7704700000000005E-2</c:v>
                </c:pt>
                <c:pt idx="48064">
                  <c:v>9.4393500000000005E-2</c:v>
                </c:pt>
                <c:pt idx="48065">
                  <c:v>9.1415499999999997E-2</c:v>
                </c:pt>
                <c:pt idx="48066">
                  <c:v>8.8072600000000001E-2</c:v>
                </c:pt>
                <c:pt idx="48067">
                  <c:v>8.5201399999999997E-2</c:v>
                </c:pt>
                <c:pt idx="48068">
                  <c:v>8.1915100000000005E-2</c:v>
                </c:pt>
                <c:pt idx="48069">
                  <c:v>7.8809000000000004E-2</c:v>
                </c:pt>
                <c:pt idx="48070">
                  <c:v>7.5834700000000005E-2</c:v>
                </c:pt>
                <c:pt idx="48071">
                  <c:v>7.2687199999999993E-2</c:v>
                </c:pt>
                <c:pt idx="48072">
                  <c:v>6.9764499999999993E-2</c:v>
                </c:pt>
                <c:pt idx="48073">
                  <c:v>6.6531599999999996E-2</c:v>
                </c:pt>
                <c:pt idx="48074">
                  <c:v>6.3700000000000007E-2</c:v>
                </c:pt>
                <c:pt idx="48075">
                  <c:v>6.05558E-2</c:v>
                </c:pt>
                <c:pt idx="48076">
                  <c:v>5.7700099999999997E-2</c:v>
                </c:pt>
                <c:pt idx="48077">
                  <c:v>5.4603800000000001E-2</c:v>
                </c:pt>
                <c:pt idx="48078">
                  <c:v>5.1781199999999999E-2</c:v>
                </c:pt>
                <c:pt idx="48079">
                  <c:v>4.8944300000000003E-2</c:v>
                </c:pt>
                <c:pt idx="48080">
                  <c:v>4.6022399999999998E-2</c:v>
                </c:pt>
                <c:pt idx="48081">
                  <c:v>4.3338300000000003E-2</c:v>
                </c:pt>
                <c:pt idx="48082">
                  <c:v>4.0570099999999998E-2</c:v>
                </c:pt>
                <c:pt idx="48083">
                  <c:v>3.7597800000000001E-2</c:v>
                </c:pt>
                <c:pt idx="48084">
                  <c:v>3.51531E-2</c:v>
                </c:pt>
                <c:pt idx="48085">
                  <c:v>3.2225299999999998E-2</c:v>
                </c:pt>
                <c:pt idx="48086">
                  <c:v>2.9776E-2</c:v>
                </c:pt>
                <c:pt idx="48087">
                  <c:v>2.6920900000000001E-2</c:v>
                </c:pt>
                <c:pt idx="48088">
                  <c:v>2.4281500000000001E-2</c:v>
                </c:pt>
                <c:pt idx="48089">
                  <c:v>2.1801999999999998E-2</c:v>
                </c:pt>
                <c:pt idx="48090">
                  <c:v>1.90858E-2</c:v>
                </c:pt>
                <c:pt idx="48091">
                  <c:v>1.6709000000000002E-2</c:v>
                </c:pt>
                <c:pt idx="48092">
                  <c:v>1.39609E-2</c:v>
                </c:pt>
                <c:pt idx="48093">
                  <c:v>1.15412E-2</c:v>
                </c:pt>
                <c:pt idx="48094">
                  <c:v>8.9037300000000003E-3</c:v>
                </c:pt>
                <c:pt idx="48095">
                  <c:v>6.6109200000000002E-3</c:v>
                </c:pt>
                <c:pt idx="48096">
                  <c:v>4.12168E-3</c:v>
                </c:pt>
                <c:pt idx="48097">
                  <c:v>1.7047099999999999E-3</c:v>
                </c:pt>
                <c:pt idx="48098">
                  <c:v>-6.8959800000000003E-4</c:v>
                </c:pt>
                <c:pt idx="48099">
                  <c:v>-3.1709300000000002E-3</c:v>
                </c:pt>
                <c:pt idx="48100">
                  <c:v>-5.4270100000000003E-3</c:v>
                </c:pt>
                <c:pt idx="48101">
                  <c:v>-7.7535900000000003E-3</c:v>
                </c:pt>
                <c:pt idx="48102">
                  <c:v>-9.9656499999999995E-3</c:v>
                </c:pt>
                <c:pt idx="48103">
                  <c:v>-1.23409E-2</c:v>
                </c:pt>
                <c:pt idx="48104">
                  <c:v>-1.4768699999999999E-2</c:v>
                </c:pt>
                <c:pt idx="48105">
                  <c:v>-1.6947299999999998E-2</c:v>
                </c:pt>
                <c:pt idx="48106">
                  <c:v>-1.9164E-2</c:v>
                </c:pt>
                <c:pt idx="48107">
                  <c:v>-2.1363900000000002E-2</c:v>
                </c:pt>
                <c:pt idx="48108">
                  <c:v>-2.3549799999999999E-2</c:v>
                </c:pt>
                <c:pt idx="48109">
                  <c:v>-2.5857999999999999E-2</c:v>
                </c:pt>
                <c:pt idx="48110">
                  <c:v>-2.7862399999999999E-2</c:v>
                </c:pt>
                <c:pt idx="48111">
                  <c:v>-3.0088899999999998E-2</c:v>
                </c:pt>
                <c:pt idx="48112">
                  <c:v>-3.2310600000000002E-2</c:v>
                </c:pt>
                <c:pt idx="48113">
                  <c:v>-3.43515E-2</c:v>
                </c:pt>
                <c:pt idx="48114">
                  <c:v>-3.6527700000000003E-2</c:v>
                </c:pt>
                <c:pt idx="48115">
                  <c:v>-3.86407E-2</c:v>
                </c:pt>
                <c:pt idx="48116">
                  <c:v>-4.0933700000000003E-2</c:v>
                </c:pt>
                <c:pt idx="48117">
                  <c:v>-4.2809699999999999E-2</c:v>
                </c:pt>
                <c:pt idx="48118">
                  <c:v>-4.4885399999999999E-2</c:v>
                </c:pt>
                <c:pt idx="48119">
                  <c:v>-4.7029899999999999E-2</c:v>
                </c:pt>
                <c:pt idx="48120">
                  <c:v>-4.9033399999999998E-2</c:v>
                </c:pt>
                <c:pt idx="48121">
                  <c:v>-5.1141499999999999E-2</c:v>
                </c:pt>
                <c:pt idx="48122">
                  <c:v>-5.3055600000000001E-2</c:v>
                </c:pt>
                <c:pt idx="48123">
                  <c:v>-5.50579E-2</c:v>
                </c:pt>
                <c:pt idx="48124">
                  <c:v>-5.6965099999999998E-2</c:v>
                </c:pt>
                <c:pt idx="48125">
                  <c:v>-5.9080300000000002E-2</c:v>
                </c:pt>
                <c:pt idx="48126">
                  <c:v>-6.1178400000000001E-2</c:v>
                </c:pt>
                <c:pt idx="48127">
                  <c:v>-6.3142500000000004E-2</c:v>
                </c:pt>
                <c:pt idx="48128">
                  <c:v>-6.5155699999999997E-2</c:v>
                </c:pt>
                <c:pt idx="48129">
                  <c:v>-6.6962499999999994E-2</c:v>
                </c:pt>
                <c:pt idx="48130">
                  <c:v>-6.9086300000000003E-2</c:v>
                </c:pt>
                <c:pt idx="48131">
                  <c:v>-7.0936899999999997E-2</c:v>
                </c:pt>
                <c:pt idx="48132">
                  <c:v>-7.2954699999999997E-2</c:v>
                </c:pt>
                <c:pt idx="48133">
                  <c:v>-7.4806899999999996E-2</c:v>
                </c:pt>
                <c:pt idx="48134">
                  <c:v>-7.6810500000000004E-2</c:v>
                </c:pt>
                <c:pt idx="48135">
                  <c:v>-7.8591599999999998E-2</c:v>
                </c:pt>
                <c:pt idx="48136">
                  <c:v>-8.0692100000000003E-2</c:v>
                </c:pt>
                <c:pt idx="48137">
                  <c:v>-8.2635500000000001E-2</c:v>
                </c:pt>
                <c:pt idx="48138">
                  <c:v>-8.45027E-2</c:v>
                </c:pt>
                <c:pt idx="48139">
                  <c:v>-8.6359900000000003E-2</c:v>
                </c:pt>
                <c:pt idx="48140">
                  <c:v>-8.8364600000000001E-2</c:v>
                </c:pt>
                <c:pt idx="48141">
                  <c:v>-9.0323399999999998E-2</c:v>
                </c:pt>
                <c:pt idx="48142">
                  <c:v>-9.2304899999999995E-2</c:v>
                </c:pt>
                <c:pt idx="48143">
                  <c:v>-9.4147999999999996E-2</c:v>
                </c:pt>
                <c:pt idx="48144">
                  <c:v>-9.6162800000000007E-2</c:v>
                </c:pt>
                <c:pt idx="48145">
                  <c:v>-9.8015500000000005E-2</c:v>
                </c:pt>
                <c:pt idx="48146">
                  <c:v>-9.9951300000000007E-2</c:v>
                </c:pt>
                <c:pt idx="48147">
                  <c:v>-0.102002</c:v>
                </c:pt>
                <c:pt idx="48148">
                  <c:v>-0.103919</c:v>
                </c:pt>
                <c:pt idx="48149">
                  <c:v>-0.106012</c:v>
                </c:pt>
                <c:pt idx="48150">
                  <c:v>-0.107851</c:v>
                </c:pt>
                <c:pt idx="48151">
                  <c:v>-0.10982599999999999</c:v>
                </c:pt>
                <c:pt idx="48152">
                  <c:v>-0.11187900000000001</c:v>
                </c:pt>
                <c:pt idx="48153">
                  <c:v>-0.11389199999999999</c:v>
                </c:pt>
                <c:pt idx="48154">
                  <c:v>-0.11595999999999999</c:v>
                </c:pt>
                <c:pt idx="48155">
                  <c:v>-0.118029</c:v>
                </c:pt>
                <c:pt idx="48156">
                  <c:v>-0.120139</c:v>
                </c:pt>
                <c:pt idx="48157">
                  <c:v>-0.12216</c:v>
                </c:pt>
                <c:pt idx="48158">
                  <c:v>-0.124167</c:v>
                </c:pt>
                <c:pt idx="48159">
                  <c:v>-0.12637499999999999</c:v>
                </c:pt>
                <c:pt idx="48160">
                  <c:v>-0.128523</c:v>
                </c:pt>
                <c:pt idx="48161">
                  <c:v>-0.13060099999999999</c:v>
                </c:pt>
                <c:pt idx="48162">
                  <c:v>-0.13263</c:v>
                </c:pt>
                <c:pt idx="48163">
                  <c:v>-0.134795</c:v>
                </c:pt>
                <c:pt idx="48164">
                  <c:v>-0.13708500000000001</c:v>
                </c:pt>
                <c:pt idx="48165">
                  <c:v>-0.13922899999999999</c:v>
                </c:pt>
                <c:pt idx="48166">
                  <c:v>-0.14150199999999999</c:v>
                </c:pt>
                <c:pt idx="48167">
                  <c:v>-0.14369999999999999</c:v>
                </c:pt>
                <c:pt idx="48168">
                  <c:v>-0.14588799999999999</c:v>
                </c:pt>
                <c:pt idx="48169">
                  <c:v>-0.148144</c:v>
                </c:pt>
                <c:pt idx="48170">
                  <c:v>-0.15037200000000001</c:v>
                </c:pt>
                <c:pt idx="48171">
                  <c:v>-0.15253700000000001</c:v>
                </c:pt>
                <c:pt idx="48172">
                  <c:v>-0.15484100000000001</c:v>
                </c:pt>
                <c:pt idx="48173">
                  <c:v>-0.15692800000000001</c:v>
                </c:pt>
                <c:pt idx="48174">
                  <c:v>-0.159332</c:v>
                </c:pt>
                <c:pt idx="48175">
                  <c:v>-0.16166900000000001</c:v>
                </c:pt>
                <c:pt idx="48176">
                  <c:v>-0.16397800000000001</c:v>
                </c:pt>
                <c:pt idx="48177">
                  <c:v>-0.16634199999999999</c:v>
                </c:pt>
                <c:pt idx="48178">
                  <c:v>-0.168681</c:v>
                </c:pt>
                <c:pt idx="48179">
                  <c:v>-0.171014</c:v>
                </c:pt>
                <c:pt idx="48180">
                  <c:v>-0.17333499999999999</c:v>
                </c:pt>
                <c:pt idx="48181">
                  <c:v>-0.175708</c:v>
                </c:pt>
                <c:pt idx="48182">
                  <c:v>-0.17818500000000001</c:v>
                </c:pt>
                <c:pt idx="48183">
                  <c:v>-0.18058099999999999</c:v>
                </c:pt>
                <c:pt idx="48184">
                  <c:v>-0.18309800000000001</c:v>
                </c:pt>
                <c:pt idx="48185">
                  <c:v>-0.18540699999999999</c:v>
                </c:pt>
                <c:pt idx="48186">
                  <c:v>-0.187804</c:v>
                </c:pt>
                <c:pt idx="48187">
                  <c:v>-0.19042500000000001</c:v>
                </c:pt>
                <c:pt idx="48188">
                  <c:v>-0.19287399999999999</c:v>
                </c:pt>
                <c:pt idx="48189">
                  <c:v>-0.19525200000000001</c:v>
                </c:pt>
                <c:pt idx="48190">
                  <c:v>-0.19759399999999999</c:v>
                </c:pt>
                <c:pt idx="48191">
                  <c:v>-0.200049</c:v>
                </c:pt>
                <c:pt idx="48192">
                  <c:v>-0.20242299999999999</c:v>
                </c:pt>
                <c:pt idx="48193">
                  <c:v>-0.20494699999999999</c:v>
                </c:pt>
                <c:pt idx="48194">
                  <c:v>-0.207315</c:v>
                </c:pt>
                <c:pt idx="48195">
                  <c:v>-0.20968999999999999</c:v>
                </c:pt>
                <c:pt idx="48196">
                  <c:v>-0.21209700000000001</c:v>
                </c:pt>
                <c:pt idx="48197">
                  <c:v>-0.21432999999999999</c:v>
                </c:pt>
                <c:pt idx="48198">
                  <c:v>-0.21701899999999999</c:v>
                </c:pt>
                <c:pt idx="48199">
                  <c:v>-0.21922</c:v>
                </c:pt>
                <c:pt idx="48200">
                  <c:v>-0.22178400000000001</c:v>
                </c:pt>
                <c:pt idx="48201">
                  <c:v>-0.223993</c:v>
                </c:pt>
                <c:pt idx="48202">
                  <c:v>-0.22634699999999999</c:v>
                </c:pt>
                <c:pt idx="48203">
                  <c:v>-0.22867799999999999</c:v>
                </c:pt>
                <c:pt idx="48204">
                  <c:v>-0.23093</c:v>
                </c:pt>
                <c:pt idx="48205">
                  <c:v>-0.233436</c:v>
                </c:pt>
                <c:pt idx="48206">
                  <c:v>-0.23541000000000001</c:v>
                </c:pt>
                <c:pt idx="48207">
                  <c:v>-0.23783199999999999</c:v>
                </c:pt>
                <c:pt idx="48208">
                  <c:v>-0.239838</c:v>
                </c:pt>
                <c:pt idx="48209">
                  <c:v>-0.242142</c:v>
                </c:pt>
                <c:pt idx="48210">
                  <c:v>-0.244508</c:v>
                </c:pt>
                <c:pt idx="48211">
                  <c:v>-0.24643899999999999</c:v>
                </c:pt>
                <c:pt idx="48212">
                  <c:v>-0.24859800000000001</c:v>
                </c:pt>
                <c:pt idx="48213">
                  <c:v>-0.25053500000000001</c:v>
                </c:pt>
                <c:pt idx="48214">
                  <c:v>-0.25270300000000001</c:v>
                </c:pt>
                <c:pt idx="48215">
                  <c:v>-0.25484200000000001</c:v>
                </c:pt>
                <c:pt idx="48216">
                  <c:v>-0.256915</c:v>
                </c:pt>
                <c:pt idx="48217">
                  <c:v>-0.25890600000000003</c:v>
                </c:pt>
                <c:pt idx="48218">
                  <c:v>-0.26074999999999998</c:v>
                </c:pt>
                <c:pt idx="48219">
                  <c:v>-0.26276300000000002</c:v>
                </c:pt>
                <c:pt idx="48220">
                  <c:v>-0.26457000000000003</c:v>
                </c:pt>
                <c:pt idx="48221">
                  <c:v>-0.26664599999999999</c:v>
                </c:pt>
                <c:pt idx="48222">
                  <c:v>-0.26823900000000001</c:v>
                </c:pt>
                <c:pt idx="48223">
                  <c:v>-0.26996799999999999</c:v>
                </c:pt>
                <c:pt idx="48224">
                  <c:v>-0.27163900000000002</c:v>
                </c:pt>
                <c:pt idx="48225">
                  <c:v>-0.27325300000000002</c:v>
                </c:pt>
                <c:pt idx="48226">
                  <c:v>-0.27502300000000002</c:v>
                </c:pt>
                <c:pt idx="48227">
                  <c:v>-0.27640500000000001</c:v>
                </c:pt>
                <c:pt idx="48228">
                  <c:v>-0.27790100000000001</c:v>
                </c:pt>
                <c:pt idx="48229">
                  <c:v>-0.27935300000000002</c:v>
                </c:pt>
                <c:pt idx="48230">
                  <c:v>-0.28084199999999998</c:v>
                </c:pt>
                <c:pt idx="48231">
                  <c:v>-0.28222700000000001</c:v>
                </c:pt>
                <c:pt idx="48232">
                  <c:v>-0.28359099999999998</c:v>
                </c:pt>
                <c:pt idx="48233">
                  <c:v>-0.285078</c:v>
                </c:pt>
                <c:pt idx="48234">
                  <c:v>-0.28619</c:v>
                </c:pt>
                <c:pt idx="48235">
                  <c:v>-0.287497</c:v>
                </c:pt>
                <c:pt idx="48236">
                  <c:v>-0.28859200000000002</c:v>
                </c:pt>
                <c:pt idx="48237">
                  <c:v>-0.28992200000000001</c:v>
                </c:pt>
                <c:pt idx="48238">
                  <c:v>-0.29108600000000001</c:v>
                </c:pt>
                <c:pt idx="48239">
                  <c:v>-0.29194500000000001</c:v>
                </c:pt>
                <c:pt idx="48240">
                  <c:v>-0.29294900000000001</c:v>
                </c:pt>
                <c:pt idx="48241">
                  <c:v>-0.29383700000000001</c:v>
                </c:pt>
                <c:pt idx="48242">
                  <c:v>-0.294846</c:v>
                </c:pt>
                <c:pt idx="48243">
                  <c:v>-0.29560799999999998</c:v>
                </c:pt>
                <c:pt idx="48244">
                  <c:v>-0.29640499999999997</c:v>
                </c:pt>
                <c:pt idx="48245">
                  <c:v>-0.296991</c:v>
                </c:pt>
                <c:pt idx="48246">
                  <c:v>-0.29780299999999998</c:v>
                </c:pt>
                <c:pt idx="48247">
                  <c:v>-0.29833100000000001</c:v>
                </c:pt>
                <c:pt idx="48248">
                  <c:v>-0.29888500000000001</c:v>
                </c:pt>
                <c:pt idx="48249">
                  <c:v>-0.29960500000000001</c:v>
                </c:pt>
                <c:pt idx="48250">
                  <c:v>-0.299904</c:v>
                </c:pt>
                <c:pt idx="48251">
                  <c:v>-0.30027700000000002</c:v>
                </c:pt>
                <c:pt idx="48252">
                  <c:v>-0.30075099999999999</c:v>
                </c:pt>
                <c:pt idx="48253">
                  <c:v>-0.30101699999999998</c:v>
                </c:pt>
                <c:pt idx="48254">
                  <c:v>-0.301257</c:v>
                </c:pt>
                <c:pt idx="48255">
                  <c:v>-0.30130600000000002</c:v>
                </c:pt>
                <c:pt idx="48256">
                  <c:v>-0.301541</c:v>
                </c:pt>
                <c:pt idx="48257">
                  <c:v>-0.301564</c:v>
                </c:pt>
                <c:pt idx="48258">
                  <c:v>-0.30165199999999998</c:v>
                </c:pt>
                <c:pt idx="48259">
                  <c:v>-0.30173499999999998</c:v>
                </c:pt>
                <c:pt idx="48260">
                  <c:v>-0.30161100000000002</c:v>
                </c:pt>
                <c:pt idx="48261">
                  <c:v>-0.301458</c:v>
                </c:pt>
                <c:pt idx="48262">
                  <c:v>-0.30135899999999999</c:v>
                </c:pt>
                <c:pt idx="48263">
                  <c:v>-0.30111399999999999</c:v>
                </c:pt>
                <c:pt idx="48264">
                  <c:v>-0.300819</c:v>
                </c:pt>
                <c:pt idx="48265">
                  <c:v>-0.30055199999999999</c:v>
                </c:pt>
                <c:pt idx="48266">
                  <c:v>-0.30020400000000003</c:v>
                </c:pt>
                <c:pt idx="48267">
                  <c:v>-0.29967199999999999</c:v>
                </c:pt>
                <c:pt idx="48268">
                  <c:v>-0.29917100000000002</c:v>
                </c:pt>
                <c:pt idx="48269">
                  <c:v>-0.29856199999999999</c:v>
                </c:pt>
                <c:pt idx="48270">
                  <c:v>-0.29814499999999999</c:v>
                </c:pt>
                <c:pt idx="48271">
                  <c:v>-0.29746499999999998</c:v>
                </c:pt>
                <c:pt idx="48272">
                  <c:v>-0.29672300000000001</c:v>
                </c:pt>
                <c:pt idx="48273">
                  <c:v>-0.29593399999999997</c:v>
                </c:pt>
                <c:pt idx="48274">
                  <c:v>-0.29515599999999997</c:v>
                </c:pt>
                <c:pt idx="48275">
                  <c:v>-0.29418699999999998</c:v>
                </c:pt>
                <c:pt idx="48276">
                  <c:v>-0.29350799999999999</c:v>
                </c:pt>
                <c:pt idx="48277">
                  <c:v>-0.29237800000000003</c:v>
                </c:pt>
                <c:pt idx="48278">
                  <c:v>-0.29142600000000002</c:v>
                </c:pt>
                <c:pt idx="48279">
                  <c:v>-0.290296</c:v>
                </c:pt>
                <c:pt idx="48280">
                  <c:v>-0.28931499999999999</c:v>
                </c:pt>
                <c:pt idx="48281">
                  <c:v>-0.28818300000000002</c:v>
                </c:pt>
                <c:pt idx="48282">
                  <c:v>-0.28704499999999999</c:v>
                </c:pt>
                <c:pt idx="48283">
                  <c:v>-0.28570899999999999</c:v>
                </c:pt>
                <c:pt idx="48284">
                  <c:v>-0.28451399999999999</c:v>
                </c:pt>
                <c:pt idx="48285">
                  <c:v>-0.283165</c:v>
                </c:pt>
                <c:pt idx="48286">
                  <c:v>-0.28184999999999999</c:v>
                </c:pt>
                <c:pt idx="48287">
                  <c:v>-0.28046500000000002</c:v>
                </c:pt>
                <c:pt idx="48288">
                  <c:v>-0.27898400000000001</c:v>
                </c:pt>
                <c:pt idx="48289">
                  <c:v>-0.27749800000000002</c:v>
                </c:pt>
                <c:pt idx="48290">
                  <c:v>-0.27594999999999997</c:v>
                </c:pt>
                <c:pt idx="48291">
                  <c:v>-0.27440399999999998</c:v>
                </c:pt>
                <c:pt idx="48292">
                  <c:v>-0.27282800000000001</c:v>
                </c:pt>
                <c:pt idx="48293">
                  <c:v>-0.27117599999999997</c:v>
                </c:pt>
                <c:pt idx="48294">
                  <c:v>-0.26949299999999998</c:v>
                </c:pt>
                <c:pt idx="48295">
                  <c:v>-0.26764100000000002</c:v>
                </c:pt>
                <c:pt idx="48296">
                  <c:v>-0.26594499999999999</c:v>
                </c:pt>
                <c:pt idx="48297">
                  <c:v>-0.26416299999999998</c:v>
                </c:pt>
                <c:pt idx="48298">
                  <c:v>-0.26232699999999998</c:v>
                </c:pt>
                <c:pt idx="48299">
                  <c:v>-0.26049499999999998</c:v>
                </c:pt>
                <c:pt idx="48300">
                  <c:v>-0.258573</c:v>
                </c:pt>
                <c:pt idx="48301">
                  <c:v>-0.256635</c:v>
                </c:pt>
                <c:pt idx="48302">
                  <c:v>-0.25460199999999999</c:v>
                </c:pt>
                <c:pt idx="48303">
                  <c:v>-0.25269399999999997</c:v>
                </c:pt>
                <c:pt idx="48304">
                  <c:v>-0.25066699999999997</c:v>
                </c:pt>
                <c:pt idx="48305">
                  <c:v>-0.24872900000000001</c:v>
                </c:pt>
                <c:pt idx="48306">
                  <c:v>-0.246423</c:v>
                </c:pt>
                <c:pt idx="48307">
                  <c:v>-0.24443000000000001</c:v>
                </c:pt>
                <c:pt idx="48308">
                  <c:v>-0.242338</c:v>
                </c:pt>
                <c:pt idx="48309">
                  <c:v>-0.240203</c:v>
                </c:pt>
                <c:pt idx="48310">
                  <c:v>-0.238095</c:v>
                </c:pt>
                <c:pt idx="48311">
                  <c:v>-0.23600299999999999</c:v>
                </c:pt>
                <c:pt idx="48312">
                  <c:v>-0.23369999999999999</c:v>
                </c:pt>
                <c:pt idx="48313">
                  <c:v>-0.23141200000000001</c:v>
                </c:pt>
                <c:pt idx="48314">
                  <c:v>-0.229327</c:v>
                </c:pt>
                <c:pt idx="48315">
                  <c:v>-0.22708300000000001</c:v>
                </c:pt>
                <c:pt idx="48316">
                  <c:v>-0.22483400000000001</c:v>
                </c:pt>
                <c:pt idx="48317">
                  <c:v>-0.22261500000000001</c:v>
                </c:pt>
                <c:pt idx="48318">
                  <c:v>-0.22026100000000001</c:v>
                </c:pt>
                <c:pt idx="48319">
                  <c:v>-0.21807399999999999</c:v>
                </c:pt>
                <c:pt idx="48320">
                  <c:v>-0.21567500000000001</c:v>
                </c:pt>
                <c:pt idx="48321">
                  <c:v>-0.21362700000000001</c:v>
                </c:pt>
                <c:pt idx="48322">
                  <c:v>-0.21127799999999999</c:v>
                </c:pt>
                <c:pt idx="48323">
                  <c:v>-0.209124</c:v>
                </c:pt>
                <c:pt idx="48324">
                  <c:v>-0.20671900000000001</c:v>
                </c:pt>
                <c:pt idx="48325">
                  <c:v>-0.204485</c:v>
                </c:pt>
                <c:pt idx="48326">
                  <c:v>-0.202151</c:v>
                </c:pt>
                <c:pt idx="48327">
                  <c:v>-0.19986999999999999</c:v>
                </c:pt>
                <c:pt idx="48328">
                  <c:v>-0.197628</c:v>
                </c:pt>
                <c:pt idx="48329">
                  <c:v>-0.195211</c:v>
                </c:pt>
                <c:pt idx="48330">
                  <c:v>-0.19286500000000001</c:v>
                </c:pt>
                <c:pt idx="48331">
                  <c:v>-0.190612</c:v>
                </c:pt>
                <c:pt idx="48332">
                  <c:v>-0.188273</c:v>
                </c:pt>
                <c:pt idx="48333">
                  <c:v>-0.18607099999999999</c:v>
                </c:pt>
                <c:pt idx="48334">
                  <c:v>-0.18365999999999999</c:v>
                </c:pt>
                <c:pt idx="48335">
                  <c:v>-0.18133099999999999</c:v>
                </c:pt>
                <c:pt idx="48336">
                  <c:v>-0.17911099999999999</c:v>
                </c:pt>
                <c:pt idx="48337">
                  <c:v>-0.17680599999999999</c:v>
                </c:pt>
                <c:pt idx="48338">
                  <c:v>-0.17458000000000001</c:v>
                </c:pt>
                <c:pt idx="48339">
                  <c:v>-0.17220099999999999</c:v>
                </c:pt>
                <c:pt idx="48340">
                  <c:v>-0.17000699999999999</c:v>
                </c:pt>
                <c:pt idx="48341">
                  <c:v>-0.16772100000000001</c:v>
                </c:pt>
                <c:pt idx="48342">
                  <c:v>-0.16531299999999999</c:v>
                </c:pt>
                <c:pt idx="48343">
                  <c:v>-0.16326599999999999</c:v>
                </c:pt>
                <c:pt idx="48344">
                  <c:v>-0.160829</c:v>
                </c:pt>
                <c:pt idx="48345">
                  <c:v>-0.158557</c:v>
                </c:pt>
                <c:pt idx="48346">
                  <c:v>-0.15625600000000001</c:v>
                </c:pt>
                <c:pt idx="48347">
                  <c:v>-0.15418999999999999</c:v>
                </c:pt>
                <c:pt idx="48348">
                  <c:v>-0.151842</c:v>
                </c:pt>
                <c:pt idx="48349">
                  <c:v>-0.14971799999999999</c:v>
                </c:pt>
                <c:pt idx="48350">
                  <c:v>-0.147231</c:v>
                </c:pt>
                <c:pt idx="48351">
                  <c:v>-0.145118</c:v>
                </c:pt>
                <c:pt idx="48352">
                  <c:v>-0.14290600000000001</c:v>
                </c:pt>
                <c:pt idx="48353">
                  <c:v>-0.140762</c:v>
                </c:pt>
                <c:pt idx="48354">
                  <c:v>-0.138601</c:v>
                </c:pt>
                <c:pt idx="48355">
                  <c:v>-0.136324</c:v>
                </c:pt>
                <c:pt idx="48356">
                  <c:v>-0.13414200000000001</c:v>
                </c:pt>
                <c:pt idx="48357">
                  <c:v>-0.13194900000000001</c:v>
                </c:pt>
                <c:pt idx="48358">
                  <c:v>-0.12995499999999999</c:v>
                </c:pt>
                <c:pt idx="48359">
                  <c:v>-0.12771099999999999</c:v>
                </c:pt>
                <c:pt idx="48360">
                  <c:v>-0.125663</c:v>
                </c:pt>
                <c:pt idx="48361">
                  <c:v>-0.123428</c:v>
                </c:pt>
                <c:pt idx="48362">
                  <c:v>-0.121157</c:v>
                </c:pt>
                <c:pt idx="48363">
                  <c:v>-0.119092</c:v>
                </c:pt>
                <c:pt idx="48364">
                  <c:v>-0.116843</c:v>
                </c:pt>
                <c:pt idx="48365">
                  <c:v>-0.11476699999999999</c:v>
                </c:pt>
                <c:pt idx="48366">
                  <c:v>-0.112345</c:v>
                </c:pt>
                <c:pt idx="48367">
                  <c:v>-0.1101</c:v>
                </c:pt>
                <c:pt idx="48368">
                  <c:v>-0.108131</c:v>
                </c:pt>
                <c:pt idx="48369">
                  <c:v>-0.105765</c:v>
                </c:pt>
                <c:pt idx="48370">
                  <c:v>-0.10362399999999999</c:v>
                </c:pt>
                <c:pt idx="48371">
                  <c:v>-0.101373</c:v>
                </c:pt>
                <c:pt idx="48372">
                  <c:v>-9.9319500000000005E-2</c:v>
                </c:pt>
                <c:pt idx="48373">
                  <c:v>-9.6957000000000002E-2</c:v>
                </c:pt>
                <c:pt idx="48374">
                  <c:v>-9.4815300000000005E-2</c:v>
                </c:pt>
                <c:pt idx="48375">
                  <c:v>-9.2500100000000002E-2</c:v>
                </c:pt>
                <c:pt idx="48376">
                  <c:v>-9.04446E-2</c:v>
                </c:pt>
                <c:pt idx="48377">
                  <c:v>-8.8140200000000002E-2</c:v>
                </c:pt>
                <c:pt idx="48378">
                  <c:v>-8.5852200000000004E-2</c:v>
                </c:pt>
                <c:pt idx="48379">
                  <c:v>-8.35288E-2</c:v>
                </c:pt>
                <c:pt idx="48380">
                  <c:v>-8.1392599999999996E-2</c:v>
                </c:pt>
                <c:pt idx="48381">
                  <c:v>-7.8953899999999994E-2</c:v>
                </c:pt>
                <c:pt idx="48382">
                  <c:v>-7.6830999999999997E-2</c:v>
                </c:pt>
                <c:pt idx="48383">
                  <c:v>-7.4341699999999997E-2</c:v>
                </c:pt>
                <c:pt idx="48384">
                  <c:v>-7.2177699999999997E-2</c:v>
                </c:pt>
                <c:pt idx="48385">
                  <c:v>-6.9736000000000006E-2</c:v>
                </c:pt>
                <c:pt idx="48386">
                  <c:v>-6.7543099999999995E-2</c:v>
                </c:pt>
                <c:pt idx="48387">
                  <c:v>-6.5074999999999994E-2</c:v>
                </c:pt>
                <c:pt idx="48388">
                  <c:v>-6.2837100000000007E-2</c:v>
                </c:pt>
                <c:pt idx="48389">
                  <c:v>-6.0455500000000002E-2</c:v>
                </c:pt>
                <c:pt idx="48390">
                  <c:v>-5.7910700000000002E-2</c:v>
                </c:pt>
                <c:pt idx="48391">
                  <c:v>-5.56252E-2</c:v>
                </c:pt>
                <c:pt idx="48392">
                  <c:v>-5.3176000000000001E-2</c:v>
                </c:pt>
                <c:pt idx="48393">
                  <c:v>-5.0622500000000001E-2</c:v>
                </c:pt>
                <c:pt idx="48394">
                  <c:v>-4.8116600000000002E-2</c:v>
                </c:pt>
                <c:pt idx="48395">
                  <c:v>-4.5608099999999999E-2</c:v>
                </c:pt>
                <c:pt idx="48396">
                  <c:v>-4.3095799999999997E-2</c:v>
                </c:pt>
                <c:pt idx="48397">
                  <c:v>-4.0541800000000003E-2</c:v>
                </c:pt>
                <c:pt idx="48398">
                  <c:v>-3.7999900000000003E-2</c:v>
                </c:pt>
                <c:pt idx="48399">
                  <c:v>-3.5475300000000001E-2</c:v>
                </c:pt>
                <c:pt idx="48400">
                  <c:v>-3.2947700000000003E-2</c:v>
                </c:pt>
                <c:pt idx="48401">
                  <c:v>-3.0326200000000001E-2</c:v>
                </c:pt>
                <c:pt idx="48402">
                  <c:v>-2.7816199999999999E-2</c:v>
                </c:pt>
                <c:pt idx="48403">
                  <c:v>-2.5089500000000001E-2</c:v>
                </c:pt>
                <c:pt idx="48404">
                  <c:v>-2.24601E-2</c:v>
                </c:pt>
                <c:pt idx="48405">
                  <c:v>-1.9744399999999999E-2</c:v>
                </c:pt>
                <c:pt idx="48406">
                  <c:v>-1.6900399999999999E-2</c:v>
                </c:pt>
                <c:pt idx="48407">
                  <c:v>-1.4353100000000001E-2</c:v>
                </c:pt>
                <c:pt idx="48408">
                  <c:v>-1.1440000000000001E-2</c:v>
                </c:pt>
                <c:pt idx="48409">
                  <c:v>-8.7710199999999992E-3</c:v>
                </c:pt>
                <c:pt idx="48410">
                  <c:v>-5.8595799999999996E-3</c:v>
                </c:pt>
                <c:pt idx="48411">
                  <c:v>-3.2521899999999999E-3</c:v>
                </c:pt>
                <c:pt idx="48412">
                  <c:v>-3.23624E-4</c:v>
                </c:pt>
                <c:pt idx="48413">
                  <c:v>2.4112299999999999E-3</c:v>
                </c:pt>
                <c:pt idx="48414">
                  <c:v>5.2003700000000002E-3</c:v>
                </c:pt>
                <c:pt idx="48415">
                  <c:v>8.13878E-3</c:v>
                </c:pt>
                <c:pt idx="48416">
                  <c:v>1.09981E-2</c:v>
                </c:pt>
                <c:pt idx="48417">
                  <c:v>1.40214E-2</c:v>
                </c:pt>
                <c:pt idx="48418">
                  <c:v>1.69172E-2</c:v>
                </c:pt>
                <c:pt idx="48419">
                  <c:v>1.9954E-2</c:v>
                </c:pt>
                <c:pt idx="48420">
                  <c:v>2.29584E-2</c:v>
                </c:pt>
                <c:pt idx="48421">
                  <c:v>2.60244E-2</c:v>
                </c:pt>
                <c:pt idx="48422">
                  <c:v>2.9135600000000001E-2</c:v>
                </c:pt>
                <c:pt idx="48423">
                  <c:v>3.2144199999999998E-2</c:v>
                </c:pt>
                <c:pt idx="48424">
                  <c:v>3.5327799999999999E-2</c:v>
                </c:pt>
                <c:pt idx="48425">
                  <c:v>3.8238099999999997E-2</c:v>
                </c:pt>
                <c:pt idx="48426">
                  <c:v>4.1422199999999999E-2</c:v>
                </c:pt>
                <c:pt idx="48427">
                  <c:v>4.4550699999999999E-2</c:v>
                </c:pt>
                <c:pt idx="48428">
                  <c:v>4.7667399999999999E-2</c:v>
                </c:pt>
                <c:pt idx="48429">
                  <c:v>5.07996E-2</c:v>
                </c:pt>
                <c:pt idx="48430">
                  <c:v>5.3918099999999997E-2</c:v>
                </c:pt>
                <c:pt idx="48431">
                  <c:v>5.7232600000000002E-2</c:v>
                </c:pt>
                <c:pt idx="48432">
                  <c:v>6.0302599999999998E-2</c:v>
                </c:pt>
                <c:pt idx="48433">
                  <c:v>6.3564300000000004E-2</c:v>
                </c:pt>
                <c:pt idx="48434">
                  <c:v>6.6855600000000001E-2</c:v>
                </c:pt>
                <c:pt idx="48435">
                  <c:v>7.0068000000000005E-2</c:v>
                </c:pt>
                <c:pt idx="48436">
                  <c:v>7.3450500000000002E-2</c:v>
                </c:pt>
                <c:pt idx="48437">
                  <c:v>7.6633800000000002E-2</c:v>
                </c:pt>
                <c:pt idx="48438">
                  <c:v>7.9812499999999995E-2</c:v>
                </c:pt>
                <c:pt idx="48439">
                  <c:v>8.3313799999999993E-2</c:v>
                </c:pt>
                <c:pt idx="48440">
                  <c:v>8.6438100000000004E-2</c:v>
                </c:pt>
                <c:pt idx="48441">
                  <c:v>8.98867E-2</c:v>
                </c:pt>
                <c:pt idx="48442">
                  <c:v>9.2997800000000005E-2</c:v>
                </c:pt>
                <c:pt idx="48443">
                  <c:v>9.6476500000000007E-2</c:v>
                </c:pt>
                <c:pt idx="48444">
                  <c:v>9.9710300000000002E-2</c:v>
                </c:pt>
                <c:pt idx="48445">
                  <c:v>0.10309</c:v>
                </c:pt>
                <c:pt idx="48446">
                  <c:v>0.106472</c:v>
                </c:pt>
                <c:pt idx="48447">
                  <c:v>0.10977099999999999</c:v>
                </c:pt>
                <c:pt idx="48448">
                  <c:v>0.113094</c:v>
                </c:pt>
                <c:pt idx="48449">
                  <c:v>0.116284</c:v>
                </c:pt>
                <c:pt idx="48450">
                  <c:v>0.119688</c:v>
                </c:pt>
                <c:pt idx="48451">
                  <c:v>0.122998</c:v>
                </c:pt>
                <c:pt idx="48452">
                  <c:v>0.12623799999999999</c:v>
                </c:pt>
                <c:pt idx="48453">
                  <c:v>0.129408</c:v>
                </c:pt>
                <c:pt idx="48454">
                  <c:v>0.132767</c:v>
                </c:pt>
                <c:pt idx="48455">
                  <c:v>0.135987</c:v>
                </c:pt>
                <c:pt idx="48456">
                  <c:v>0.13928099999999999</c:v>
                </c:pt>
                <c:pt idx="48457">
                  <c:v>0.142711</c:v>
                </c:pt>
                <c:pt idx="48458">
                  <c:v>0.145875</c:v>
                </c:pt>
                <c:pt idx="48459">
                  <c:v>0.14923500000000001</c:v>
                </c:pt>
                <c:pt idx="48460">
                  <c:v>0.15243499999999999</c:v>
                </c:pt>
                <c:pt idx="48461">
                  <c:v>0.155614</c:v>
                </c:pt>
                <c:pt idx="48462">
                  <c:v>0.159188</c:v>
                </c:pt>
                <c:pt idx="48463">
                  <c:v>0.16228500000000001</c:v>
                </c:pt>
                <c:pt idx="48464">
                  <c:v>0.16556499999999999</c:v>
                </c:pt>
                <c:pt idx="48465">
                  <c:v>0.168625</c:v>
                </c:pt>
                <c:pt idx="48466">
                  <c:v>0.171871</c:v>
                </c:pt>
                <c:pt idx="48467">
                  <c:v>0.17522499999999999</c:v>
                </c:pt>
                <c:pt idx="48468">
                  <c:v>0.178199</c:v>
                </c:pt>
                <c:pt idx="48469">
                  <c:v>0.181394</c:v>
                </c:pt>
                <c:pt idx="48470">
                  <c:v>0.18443100000000001</c:v>
                </c:pt>
                <c:pt idx="48471">
                  <c:v>0.18750800000000001</c:v>
                </c:pt>
                <c:pt idx="48472">
                  <c:v>0.19048999999999999</c:v>
                </c:pt>
                <c:pt idx="48473">
                  <c:v>0.19346099999999999</c:v>
                </c:pt>
                <c:pt idx="48474">
                  <c:v>0.19650100000000001</c:v>
                </c:pt>
                <c:pt idx="48475">
                  <c:v>0.199264</c:v>
                </c:pt>
                <c:pt idx="48476">
                  <c:v>0.20215900000000001</c:v>
                </c:pt>
                <c:pt idx="48477">
                  <c:v>0.20514399999999999</c:v>
                </c:pt>
                <c:pt idx="48478">
                  <c:v>0.20809800000000001</c:v>
                </c:pt>
                <c:pt idx="48479">
                  <c:v>0.21082000000000001</c:v>
                </c:pt>
                <c:pt idx="48480">
                  <c:v>0.21357999999999999</c:v>
                </c:pt>
                <c:pt idx="48481">
                  <c:v>0.21640499999999999</c:v>
                </c:pt>
                <c:pt idx="48482">
                  <c:v>0.218972</c:v>
                </c:pt>
                <c:pt idx="48483">
                  <c:v>0.221939</c:v>
                </c:pt>
                <c:pt idx="48484">
                  <c:v>0.22439999999999999</c:v>
                </c:pt>
                <c:pt idx="48485">
                  <c:v>0.22703999999999999</c:v>
                </c:pt>
                <c:pt idx="48486">
                  <c:v>0.22972899999999999</c:v>
                </c:pt>
                <c:pt idx="48487">
                  <c:v>0.232187</c:v>
                </c:pt>
                <c:pt idx="48488">
                  <c:v>0.234734</c:v>
                </c:pt>
                <c:pt idx="48489">
                  <c:v>0.237149</c:v>
                </c:pt>
                <c:pt idx="48490">
                  <c:v>0.239756</c:v>
                </c:pt>
                <c:pt idx="48491">
                  <c:v>0.241901</c:v>
                </c:pt>
                <c:pt idx="48492">
                  <c:v>0.2445</c:v>
                </c:pt>
                <c:pt idx="48493">
                  <c:v>0.24663099999999999</c:v>
                </c:pt>
                <c:pt idx="48494">
                  <c:v>0.24888299999999999</c:v>
                </c:pt>
                <c:pt idx="48495">
                  <c:v>0.251191</c:v>
                </c:pt>
                <c:pt idx="48496">
                  <c:v>0.25304700000000002</c:v>
                </c:pt>
                <c:pt idx="48497">
                  <c:v>0.255355</c:v>
                </c:pt>
                <c:pt idx="48498">
                  <c:v>0.25714599999999999</c:v>
                </c:pt>
                <c:pt idx="48499">
                  <c:v>0.25936500000000001</c:v>
                </c:pt>
                <c:pt idx="48500">
                  <c:v>0.261293</c:v>
                </c:pt>
                <c:pt idx="48501">
                  <c:v>0.26294699999999999</c:v>
                </c:pt>
                <c:pt idx="48502">
                  <c:v>0.264816</c:v>
                </c:pt>
                <c:pt idx="48503">
                  <c:v>0.26647599999999999</c:v>
                </c:pt>
                <c:pt idx="48504">
                  <c:v>0.26828200000000002</c:v>
                </c:pt>
                <c:pt idx="48505">
                  <c:v>0.26988200000000001</c:v>
                </c:pt>
                <c:pt idx="48506">
                  <c:v>0.27144099999999999</c:v>
                </c:pt>
                <c:pt idx="48507">
                  <c:v>0.272947</c:v>
                </c:pt>
                <c:pt idx="48508">
                  <c:v>0.27444299999999999</c:v>
                </c:pt>
                <c:pt idx="48509">
                  <c:v>0.27585500000000002</c:v>
                </c:pt>
                <c:pt idx="48510">
                  <c:v>0.27726499999999998</c:v>
                </c:pt>
                <c:pt idx="48511">
                  <c:v>0.27878199999999997</c:v>
                </c:pt>
                <c:pt idx="48512">
                  <c:v>0.279808</c:v>
                </c:pt>
                <c:pt idx="48513">
                  <c:v>0.28112799999999999</c:v>
                </c:pt>
                <c:pt idx="48514">
                  <c:v>0.28228599999999998</c:v>
                </c:pt>
                <c:pt idx="48515">
                  <c:v>0.28356300000000001</c:v>
                </c:pt>
                <c:pt idx="48516">
                  <c:v>0.28464</c:v>
                </c:pt>
                <c:pt idx="48517">
                  <c:v>0.28550300000000001</c:v>
                </c:pt>
                <c:pt idx="48518">
                  <c:v>0.28651599999999999</c:v>
                </c:pt>
                <c:pt idx="48519">
                  <c:v>0.28735300000000003</c:v>
                </c:pt>
                <c:pt idx="48520">
                  <c:v>0.28824300000000003</c:v>
                </c:pt>
                <c:pt idx="48521">
                  <c:v>0.28899599999999998</c:v>
                </c:pt>
                <c:pt idx="48522">
                  <c:v>0.28959600000000002</c:v>
                </c:pt>
                <c:pt idx="48523">
                  <c:v>0.29044399999999998</c:v>
                </c:pt>
                <c:pt idx="48524">
                  <c:v>0.29091299999999998</c:v>
                </c:pt>
                <c:pt idx="48525">
                  <c:v>0.29165099999999999</c:v>
                </c:pt>
                <c:pt idx="48526">
                  <c:v>0.29211999999999999</c:v>
                </c:pt>
                <c:pt idx="48527">
                  <c:v>0.29267300000000002</c:v>
                </c:pt>
                <c:pt idx="48528">
                  <c:v>0.29311500000000001</c:v>
                </c:pt>
                <c:pt idx="48529">
                  <c:v>0.29346299999999997</c:v>
                </c:pt>
                <c:pt idx="48530">
                  <c:v>0.29383700000000001</c:v>
                </c:pt>
                <c:pt idx="48531">
                  <c:v>0.29398999999999997</c:v>
                </c:pt>
                <c:pt idx="48532">
                  <c:v>0.29422799999999999</c:v>
                </c:pt>
                <c:pt idx="48533">
                  <c:v>0.294373</c:v>
                </c:pt>
                <c:pt idx="48534">
                  <c:v>0.294491</c:v>
                </c:pt>
                <c:pt idx="48535">
                  <c:v>0.29469400000000001</c:v>
                </c:pt>
                <c:pt idx="48536">
                  <c:v>0.294576</c:v>
                </c:pt>
                <c:pt idx="48537">
                  <c:v>0.29474899999999998</c:v>
                </c:pt>
                <c:pt idx="48538">
                  <c:v>0.29453800000000002</c:v>
                </c:pt>
                <c:pt idx="48539">
                  <c:v>0.29466399999999998</c:v>
                </c:pt>
                <c:pt idx="48540">
                  <c:v>0.29472100000000001</c:v>
                </c:pt>
                <c:pt idx="48541">
                  <c:v>0.29430000000000001</c:v>
                </c:pt>
                <c:pt idx="48542">
                  <c:v>0.294263</c:v>
                </c:pt>
                <c:pt idx="48543">
                  <c:v>0.29393399999999997</c:v>
                </c:pt>
                <c:pt idx="48544">
                  <c:v>0.29380400000000001</c:v>
                </c:pt>
                <c:pt idx="48545">
                  <c:v>0.29338599999999998</c:v>
                </c:pt>
                <c:pt idx="48546">
                  <c:v>0.29330099999999998</c:v>
                </c:pt>
                <c:pt idx="48547">
                  <c:v>0.29276400000000002</c:v>
                </c:pt>
                <c:pt idx="48548">
                  <c:v>0.292657</c:v>
                </c:pt>
                <c:pt idx="48549">
                  <c:v>0.29212500000000002</c:v>
                </c:pt>
                <c:pt idx="48550">
                  <c:v>0.29175899999999999</c:v>
                </c:pt>
                <c:pt idx="48551">
                  <c:v>0.29157899999999998</c:v>
                </c:pt>
                <c:pt idx="48552">
                  <c:v>0.290885</c:v>
                </c:pt>
                <c:pt idx="48553">
                  <c:v>0.290578</c:v>
                </c:pt>
                <c:pt idx="48554">
                  <c:v>0.29000599999999999</c:v>
                </c:pt>
                <c:pt idx="48555">
                  <c:v>0.28934199999999999</c:v>
                </c:pt>
                <c:pt idx="48556">
                  <c:v>0.289215</c:v>
                </c:pt>
                <c:pt idx="48557">
                  <c:v>0.28847699999999998</c:v>
                </c:pt>
                <c:pt idx="48558">
                  <c:v>0.288051</c:v>
                </c:pt>
                <c:pt idx="48559">
                  <c:v>0.28742299999999998</c:v>
                </c:pt>
                <c:pt idx="48560">
                  <c:v>0.286935</c:v>
                </c:pt>
                <c:pt idx="48561">
                  <c:v>0.286352</c:v>
                </c:pt>
                <c:pt idx="48562">
                  <c:v>0.28578799999999999</c:v>
                </c:pt>
                <c:pt idx="48563">
                  <c:v>0.28518100000000002</c:v>
                </c:pt>
                <c:pt idx="48564">
                  <c:v>0.28456100000000001</c:v>
                </c:pt>
                <c:pt idx="48565">
                  <c:v>0.28375800000000001</c:v>
                </c:pt>
                <c:pt idx="48566">
                  <c:v>0.28303899999999999</c:v>
                </c:pt>
                <c:pt idx="48567">
                  <c:v>0.28254899999999999</c:v>
                </c:pt>
                <c:pt idx="48568">
                  <c:v>0.28192</c:v>
                </c:pt>
                <c:pt idx="48569">
                  <c:v>0.28093099999999999</c:v>
                </c:pt>
                <c:pt idx="48570">
                  <c:v>0.28035599999999999</c:v>
                </c:pt>
                <c:pt idx="48571">
                  <c:v>0.27964099999999997</c:v>
                </c:pt>
                <c:pt idx="48572">
                  <c:v>0.27897499999999997</c:v>
                </c:pt>
                <c:pt idx="48573">
                  <c:v>0.27826800000000002</c:v>
                </c:pt>
                <c:pt idx="48574">
                  <c:v>0.27743499999999999</c:v>
                </c:pt>
                <c:pt idx="48575">
                  <c:v>0.27680700000000003</c:v>
                </c:pt>
                <c:pt idx="48576">
                  <c:v>0.27610499999999999</c:v>
                </c:pt>
                <c:pt idx="48577">
                  <c:v>0.27541100000000002</c:v>
                </c:pt>
                <c:pt idx="48578">
                  <c:v>0.27471299999999998</c:v>
                </c:pt>
                <c:pt idx="48579">
                  <c:v>0.27402799999999999</c:v>
                </c:pt>
                <c:pt idx="48580">
                  <c:v>0.27323599999999998</c:v>
                </c:pt>
                <c:pt idx="48581">
                  <c:v>0.27247399999999999</c:v>
                </c:pt>
                <c:pt idx="48582">
                  <c:v>0.27163700000000002</c:v>
                </c:pt>
                <c:pt idx="48583">
                  <c:v>0.27097300000000002</c:v>
                </c:pt>
                <c:pt idx="48584">
                  <c:v>0.27041300000000001</c:v>
                </c:pt>
                <c:pt idx="48585">
                  <c:v>0.269426</c:v>
                </c:pt>
                <c:pt idx="48586">
                  <c:v>0.26866200000000001</c:v>
                </c:pt>
                <c:pt idx="48587">
                  <c:v>0.26791799999999999</c:v>
                </c:pt>
                <c:pt idx="48588">
                  <c:v>0.26704600000000001</c:v>
                </c:pt>
                <c:pt idx="48589">
                  <c:v>0.26643099999999997</c:v>
                </c:pt>
                <c:pt idx="48590">
                  <c:v>0.26557700000000001</c:v>
                </c:pt>
                <c:pt idx="48591">
                  <c:v>0.26471</c:v>
                </c:pt>
                <c:pt idx="48592">
                  <c:v>0.263903</c:v>
                </c:pt>
                <c:pt idx="48593">
                  <c:v>0.26299</c:v>
                </c:pt>
                <c:pt idx="48594">
                  <c:v>0.26229999999999998</c:v>
                </c:pt>
                <c:pt idx="48595">
                  <c:v>0.26136199999999998</c:v>
                </c:pt>
                <c:pt idx="48596">
                  <c:v>0.26052999999999998</c:v>
                </c:pt>
                <c:pt idx="48597">
                  <c:v>0.25946000000000002</c:v>
                </c:pt>
                <c:pt idx="48598">
                  <c:v>0.25868999999999998</c:v>
                </c:pt>
                <c:pt idx="48599">
                  <c:v>0.25791199999999997</c:v>
                </c:pt>
                <c:pt idx="48600">
                  <c:v>0.25700200000000001</c:v>
                </c:pt>
                <c:pt idx="48601">
                  <c:v>0.25614799999999999</c:v>
                </c:pt>
                <c:pt idx="48602">
                  <c:v>0.25516100000000003</c:v>
                </c:pt>
                <c:pt idx="48603">
                  <c:v>0.25417200000000001</c:v>
                </c:pt>
                <c:pt idx="48604">
                  <c:v>0.253222</c:v>
                </c:pt>
                <c:pt idx="48605">
                  <c:v>0.25254700000000002</c:v>
                </c:pt>
                <c:pt idx="48606">
                  <c:v>0.25157400000000002</c:v>
                </c:pt>
                <c:pt idx="48607">
                  <c:v>0.25049399999999999</c:v>
                </c:pt>
                <c:pt idx="48608">
                  <c:v>0.24939700000000001</c:v>
                </c:pt>
                <c:pt idx="48609">
                  <c:v>0.248726</c:v>
                </c:pt>
                <c:pt idx="48610">
                  <c:v>0.24770500000000001</c:v>
                </c:pt>
                <c:pt idx="48611">
                  <c:v>0.24666299999999999</c:v>
                </c:pt>
                <c:pt idx="48612">
                  <c:v>0.24570900000000001</c:v>
                </c:pt>
                <c:pt idx="48613">
                  <c:v>0.24453</c:v>
                </c:pt>
                <c:pt idx="48614">
                  <c:v>0.24368300000000001</c:v>
                </c:pt>
                <c:pt idx="48615">
                  <c:v>0.24255699999999999</c:v>
                </c:pt>
                <c:pt idx="48616">
                  <c:v>0.24138599999999999</c:v>
                </c:pt>
                <c:pt idx="48617">
                  <c:v>0.240566</c:v>
                </c:pt>
                <c:pt idx="48618">
                  <c:v>0.23921000000000001</c:v>
                </c:pt>
                <c:pt idx="48619">
                  <c:v>0.23827000000000001</c:v>
                </c:pt>
                <c:pt idx="48620">
                  <c:v>0.23704</c:v>
                </c:pt>
                <c:pt idx="48621">
                  <c:v>0.23601</c:v>
                </c:pt>
                <c:pt idx="48622">
                  <c:v>0.23483200000000001</c:v>
                </c:pt>
                <c:pt idx="48623">
                  <c:v>0.23346500000000001</c:v>
                </c:pt>
                <c:pt idx="48624">
                  <c:v>0.232541</c:v>
                </c:pt>
                <c:pt idx="48625">
                  <c:v>0.23103899999999999</c:v>
                </c:pt>
                <c:pt idx="48626">
                  <c:v>0.229877</c:v>
                </c:pt>
                <c:pt idx="48627">
                  <c:v>0.228577</c:v>
                </c:pt>
                <c:pt idx="48628">
                  <c:v>0.227104</c:v>
                </c:pt>
                <c:pt idx="48629">
                  <c:v>0.225831</c:v>
                </c:pt>
                <c:pt idx="48630">
                  <c:v>0.22411600000000001</c:v>
                </c:pt>
                <c:pt idx="48631">
                  <c:v>0.22293099999999999</c:v>
                </c:pt>
                <c:pt idx="48632">
                  <c:v>0.22129399999999999</c:v>
                </c:pt>
                <c:pt idx="48633">
                  <c:v>0.21983800000000001</c:v>
                </c:pt>
                <c:pt idx="48634">
                  <c:v>0.2185</c:v>
                </c:pt>
                <c:pt idx="48635">
                  <c:v>0.21684100000000001</c:v>
                </c:pt>
                <c:pt idx="48636">
                  <c:v>0.21512000000000001</c:v>
                </c:pt>
                <c:pt idx="48637">
                  <c:v>0.21374599999999999</c:v>
                </c:pt>
                <c:pt idx="48638">
                  <c:v>0.21204899999999999</c:v>
                </c:pt>
                <c:pt idx="48639">
                  <c:v>0.210201</c:v>
                </c:pt>
                <c:pt idx="48640">
                  <c:v>0.20857200000000001</c:v>
                </c:pt>
                <c:pt idx="48641">
                  <c:v>0.206625</c:v>
                </c:pt>
                <c:pt idx="48642">
                  <c:v>0.204959</c:v>
                </c:pt>
                <c:pt idx="48643">
                  <c:v>0.20285300000000001</c:v>
                </c:pt>
                <c:pt idx="48644">
                  <c:v>0.20089599999999999</c:v>
                </c:pt>
                <c:pt idx="48645">
                  <c:v>0.199129</c:v>
                </c:pt>
                <c:pt idx="48646">
                  <c:v>0.19684599999999999</c:v>
                </c:pt>
                <c:pt idx="48647">
                  <c:v>0.19472700000000001</c:v>
                </c:pt>
                <c:pt idx="48648">
                  <c:v>0.192773</c:v>
                </c:pt>
                <c:pt idx="48649">
                  <c:v>0.190275</c:v>
                </c:pt>
                <c:pt idx="48650">
                  <c:v>0.18828900000000001</c:v>
                </c:pt>
                <c:pt idx="48651">
                  <c:v>0.18571699999999999</c:v>
                </c:pt>
                <c:pt idx="48652">
                  <c:v>0.183444</c:v>
                </c:pt>
                <c:pt idx="48653">
                  <c:v>0.18101500000000001</c:v>
                </c:pt>
                <c:pt idx="48654">
                  <c:v>0.178539</c:v>
                </c:pt>
                <c:pt idx="48655">
                  <c:v>0.17605899999999999</c:v>
                </c:pt>
                <c:pt idx="48656">
                  <c:v>0.17324500000000001</c:v>
                </c:pt>
                <c:pt idx="48657">
                  <c:v>0.17063200000000001</c:v>
                </c:pt>
                <c:pt idx="48658">
                  <c:v>0.16788600000000001</c:v>
                </c:pt>
                <c:pt idx="48659">
                  <c:v>0.16508800000000001</c:v>
                </c:pt>
                <c:pt idx="48660">
                  <c:v>0.16233900000000001</c:v>
                </c:pt>
                <c:pt idx="48661">
                  <c:v>0.15933900000000001</c:v>
                </c:pt>
                <c:pt idx="48662">
                  <c:v>0.156469</c:v>
                </c:pt>
                <c:pt idx="48663">
                  <c:v>0.15337600000000001</c:v>
                </c:pt>
                <c:pt idx="48664">
                  <c:v>0.15018599999999999</c:v>
                </c:pt>
                <c:pt idx="48665">
                  <c:v>0.14693899999999999</c:v>
                </c:pt>
                <c:pt idx="48666">
                  <c:v>0.143953</c:v>
                </c:pt>
                <c:pt idx="48667">
                  <c:v>0.14058300000000001</c:v>
                </c:pt>
                <c:pt idx="48668">
                  <c:v>0.13714199999999999</c:v>
                </c:pt>
                <c:pt idx="48669">
                  <c:v>0.13370199999999999</c:v>
                </c:pt>
                <c:pt idx="48670">
                  <c:v>0.13009799999999999</c:v>
                </c:pt>
                <c:pt idx="48671">
                  <c:v>0.126501</c:v>
                </c:pt>
                <c:pt idx="48672">
                  <c:v>0.122654</c:v>
                </c:pt>
                <c:pt idx="48673">
                  <c:v>0.11904099999999999</c:v>
                </c:pt>
                <c:pt idx="48674">
                  <c:v>0.115111</c:v>
                </c:pt>
                <c:pt idx="48675">
                  <c:v>0.111259</c:v>
                </c:pt>
                <c:pt idx="48676">
                  <c:v>0.10724400000000001</c:v>
                </c:pt>
                <c:pt idx="48677">
                  <c:v>0.103189</c:v>
                </c:pt>
                <c:pt idx="48678">
                  <c:v>9.9338499999999996E-2</c:v>
                </c:pt>
                <c:pt idx="48679">
                  <c:v>9.5092800000000005E-2</c:v>
                </c:pt>
                <c:pt idx="48680">
                  <c:v>9.1026599999999999E-2</c:v>
                </c:pt>
                <c:pt idx="48681">
                  <c:v>8.6561399999999997E-2</c:v>
                </c:pt>
                <c:pt idx="48682">
                  <c:v>8.2356399999999996E-2</c:v>
                </c:pt>
                <c:pt idx="48683">
                  <c:v>7.8080399999999994E-2</c:v>
                </c:pt>
                <c:pt idx="48684">
                  <c:v>7.3472099999999999E-2</c:v>
                </c:pt>
                <c:pt idx="48685">
                  <c:v>6.9258100000000003E-2</c:v>
                </c:pt>
                <c:pt idx="48686">
                  <c:v>6.4523700000000003E-2</c:v>
                </c:pt>
                <c:pt idx="48687">
                  <c:v>5.9980800000000001E-2</c:v>
                </c:pt>
                <c:pt idx="48688">
                  <c:v>5.5397500000000002E-2</c:v>
                </c:pt>
                <c:pt idx="48689">
                  <c:v>5.0714700000000001E-2</c:v>
                </c:pt>
                <c:pt idx="48690">
                  <c:v>4.6098800000000002E-2</c:v>
                </c:pt>
                <c:pt idx="48691">
                  <c:v>4.13105E-2</c:v>
                </c:pt>
                <c:pt idx="48692">
                  <c:v>3.6274000000000001E-2</c:v>
                </c:pt>
                <c:pt idx="48693">
                  <c:v>3.1406400000000001E-2</c:v>
                </c:pt>
                <c:pt idx="48694">
                  <c:v>2.66599E-2</c:v>
                </c:pt>
                <c:pt idx="48695">
                  <c:v>2.1702300000000001E-2</c:v>
                </c:pt>
                <c:pt idx="48696">
                  <c:v>1.6719999999999999E-2</c:v>
                </c:pt>
                <c:pt idx="48697">
                  <c:v>1.14512E-2</c:v>
                </c:pt>
                <c:pt idx="48698">
                  <c:v>6.5205799999999998E-3</c:v>
                </c:pt>
                <c:pt idx="48699">
                  <c:v>1.5826799999999999E-3</c:v>
                </c:pt>
                <c:pt idx="48700">
                  <c:v>-3.7061500000000001E-3</c:v>
                </c:pt>
                <c:pt idx="48701">
                  <c:v>-8.8678200000000002E-3</c:v>
                </c:pt>
                <c:pt idx="48702">
                  <c:v>-1.40562E-2</c:v>
                </c:pt>
                <c:pt idx="48703">
                  <c:v>-1.93165E-2</c:v>
                </c:pt>
                <c:pt idx="48704">
                  <c:v>-2.4639000000000001E-2</c:v>
                </c:pt>
                <c:pt idx="48705">
                  <c:v>-2.9926000000000001E-2</c:v>
                </c:pt>
                <c:pt idx="48706">
                  <c:v>-3.4970599999999998E-2</c:v>
                </c:pt>
                <c:pt idx="48707">
                  <c:v>-4.0553400000000003E-2</c:v>
                </c:pt>
                <c:pt idx="48708">
                  <c:v>-4.5881600000000002E-2</c:v>
                </c:pt>
                <c:pt idx="48709">
                  <c:v>-5.10368E-2</c:v>
                </c:pt>
                <c:pt idx="48710">
                  <c:v>-5.65651E-2</c:v>
                </c:pt>
                <c:pt idx="48711">
                  <c:v>-6.1688699999999999E-2</c:v>
                </c:pt>
                <c:pt idx="48712">
                  <c:v>-6.7193299999999997E-2</c:v>
                </c:pt>
                <c:pt idx="48713">
                  <c:v>-7.2377200000000003E-2</c:v>
                </c:pt>
                <c:pt idx="48714">
                  <c:v>-7.7867000000000006E-2</c:v>
                </c:pt>
                <c:pt idx="48715">
                  <c:v>-8.3061499999999996E-2</c:v>
                </c:pt>
                <c:pt idx="48716">
                  <c:v>-8.8464500000000001E-2</c:v>
                </c:pt>
                <c:pt idx="48717">
                  <c:v>-9.3783900000000003E-2</c:v>
                </c:pt>
                <c:pt idx="48718">
                  <c:v>-9.8978099999999999E-2</c:v>
                </c:pt>
                <c:pt idx="48719">
                  <c:v>-0.104375</c:v>
                </c:pt>
                <c:pt idx="48720">
                  <c:v>-0.109712</c:v>
                </c:pt>
                <c:pt idx="48721">
                  <c:v>-0.115134</c:v>
                </c:pt>
                <c:pt idx="48722">
                  <c:v>-0.12010899999999999</c:v>
                </c:pt>
                <c:pt idx="48723">
                  <c:v>-0.12556899999999999</c:v>
                </c:pt>
                <c:pt idx="48724">
                  <c:v>-0.13087599999999999</c:v>
                </c:pt>
                <c:pt idx="48725">
                  <c:v>-0.136153</c:v>
                </c:pt>
                <c:pt idx="48726">
                  <c:v>-0.14147799999999999</c:v>
                </c:pt>
                <c:pt idx="48727">
                  <c:v>-0.14666199999999999</c:v>
                </c:pt>
                <c:pt idx="48728">
                  <c:v>-0.15184800000000001</c:v>
                </c:pt>
                <c:pt idx="48729">
                  <c:v>-0.15695200000000001</c:v>
                </c:pt>
                <c:pt idx="48730">
                  <c:v>-0.16192599999999999</c:v>
                </c:pt>
                <c:pt idx="48731">
                  <c:v>-0.167158</c:v>
                </c:pt>
                <c:pt idx="48732">
                  <c:v>-0.17208799999999999</c:v>
                </c:pt>
                <c:pt idx="48733">
                  <c:v>-0.17712600000000001</c:v>
                </c:pt>
                <c:pt idx="48734">
                  <c:v>-0.18212100000000001</c:v>
                </c:pt>
                <c:pt idx="48735">
                  <c:v>-0.186862</c:v>
                </c:pt>
                <c:pt idx="48736">
                  <c:v>-0.191939</c:v>
                </c:pt>
                <c:pt idx="48737">
                  <c:v>-0.19664899999999999</c:v>
                </c:pt>
                <c:pt idx="48738">
                  <c:v>-0.201595</c:v>
                </c:pt>
                <c:pt idx="48739">
                  <c:v>-0.206148</c:v>
                </c:pt>
                <c:pt idx="48740">
                  <c:v>-0.21097399999999999</c:v>
                </c:pt>
                <c:pt idx="48741">
                  <c:v>-0.215531</c:v>
                </c:pt>
                <c:pt idx="48742">
                  <c:v>-0.22014600000000001</c:v>
                </c:pt>
                <c:pt idx="48743">
                  <c:v>-0.224774</c:v>
                </c:pt>
                <c:pt idx="48744">
                  <c:v>-0.22916</c:v>
                </c:pt>
                <c:pt idx="48745">
                  <c:v>-0.23349</c:v>
                </c:pt>
                <c:pt idx="48746">
                  <c:v>-0.23784</c:v>
                </c:pt>
                <c:pt idx="48747">
                  <c:v>-0.24230099999999999</c:v>
                </c:pt>
                <c:pt idx="48748">
                  <c:v>-0.24659700000000001</c:v>
                </c:pt>
                <c:pt idx="48749">
                  <c:v>-0.25068099999999999</c:v>
                </c:pt>
                <c:pt idx="48750">
                  <c:v>-0.25483499999999998</c:v>
                </c:pt>
                <c:pt idx="48751">
                  <c:v>-0.25887900000000003</c:v>
                </c:pt>
                <c:pt idx="48752">
                  <c:v>-0.26288</c:v>
                </c:pt>
                <c:pt idx="48753">
                  <c:v>-0.26680999999999999</c:v>
                </c:pt>
                <c:pt idx="48754">
                  <c:v>-0.27072800000000002</c:v>
                </c:pt>
                <c:pt idx="48755">
                  <c:v>-0.27443499999999998</c:v>
                </c:pt>
                <c:pt idx="48756">
                  <c:v>-0.27804400000000001</c:v>
                </c:pt>
                <c:pt idx="48757">
                  <c:v>-0.281858</c:v>
                </c:pt>
                <c:pt idx="48758">
                  <c:v>-0.28529199999999999</c:v>
                </c:pt>
                <c:pt idx="48759">
                  <c:v>-0.288906</c:v>
                </c:pt>
                <c:pt idx="48760">
                  <c:v>-0.292437</c:v>
                </c:pt>
                <c:pt idx="48761">
                  <c:v>-0.29566799999999999</c:v>
                </c:pt>
                <c:pt idx="48762">
                  <c:v>-0.29899799999999999</c:v>
                </c:pt>
                <c:pt idx="48763">
                  <c:v>-0.30219099999999999</c:v>
                </c:pt>
                <c:pt idx="48764">
                  <c:v>-0.30542200000000003</c:v>
                </c:pt>
                <c:pt idx="48765">
                  <c:v>-0.30851400000000001</c:v>
                </c:pt>
                <c:pt idx="48766">
                  <c:v>-0.31146600000000002</c:v>
                </c:pt>
                <c:pt idx="48767">
                  <c:v>-0.31431199999999998</c:v>
                </c:pt>
                <c:pt idx="48768">
                  <c:v>-0.316909</c:v>
                </c:pt>
                <c:pt idx="48769">
                  <c:v>-0.319909</c:v>
                </c:pt>
                <c:pt idx="48770">
                  <c:v>-0.32266</c:v>
                </c:pt>
                <c:pt idx="48771">
                  <c:v>-0.32540599999999997</c:v>
                </c:pt>
                <c:pt idx="48772">
                  <c:v>-0.32777499999999998</c:v>
                </c:pt>
                <c:pt idx="48773">
                  <c:v>-0.33023400000000003</c:v>
                </c:pt>
                <c:pt idx="48774">
                  <c:v>-0.33273399999999997</c:v>
                </c:pt>
                <c:pt idx="48775">
                  <c:v>-0.33511000000000002</c:v>
                </c:pt>
                <c:pt idx="48776">
                  <c:v>-0.337482</c:v>
                </c:pt>
                <c:pt idx="48777">
                  <c:v>-0.33954099999999998</c:v>
                </c:pt>
                <c:pt idx="48778">
                  <c:v>-0.34148099999999998</c:v>
                </c:pt>
                <c:pt idx="48779">
                  <c:v>-0.34326899999999999</c:v>
                </c:pt>
                <c:pt idx="48780">
                  <c:v>-0.34527400000000003</c:v>
                </c:pt>
                <c:pt idx="48781">
                  <c:v>-0.34709499999999999</c:v>
                </c:pt>
                <c:pt idx="48782">
                  <c:v>-0.34872999999999998</c:v>
                </c:pt>
                <c:pt idx="48783">
                  <c:v>-0.350298</c:v>
                </c:pt>
                <c:pt idx="48784">
                  <c:v>-0.351746</c:v>
                </c:pt>
                <c:pt idx="48785">
                  <c:v>-0.35338199999999997</c:v>
                </c:pt>
                <c:pt idx="48786">
                  <c:v>-0.35478500000000002</c:v>
                </c:pt>
                <c:pt idx="48787">
                  <c:v>-0.35622300000000001</c:v>
                </c:pt>
                <c:pt idx="48788">
                  <c:v>-0.35749500000000001</c:v>
                </c:pt>
                <c:pt idx="48789">
                  <c:v>-0.35865999999999998</c:v>
                </c:pt>
                <c:pt idx="48790">
                  <c:v>-0.35975800000000002</c:v>
                </c:pt>
                <c:pt idx="48791">
                  <c:v>-0.36083799999999999</c:v>
                </c:pt>
                <c:pt idx="48792">
                  <c:v>-0.36174099999999998</c:v>
                </c:pt>
                <c:pt idx="48793">
                  <c:v>-0.36264999999999997</c:v>
                </c:pt>
                <c:pt idx="48794">
                  <c:v>-0.36355900000000002</c:v>
                </c:pt>
                <c:pt idx="48795">
                  <c:v>-0.36425099999999999</c:v>
                </c:pt>
                <c:pt idx="48796">
                  <c:v>-0.364788</c:v>
                </c:pt>
                <c:pt idx="48797">
                  <c:v>-0.36557099999999998</c:v>
                </c:pt>
                <c:pt idx="48798">
                  <c:v>-0.36606300000000003</c:v>
                </c:pt>
                <c:pt idx="48799">
                  <c:v>-0.36679499999999998</c:v>
                </c:pt>
                <c:pt idx="48800">
                  <c:v>-0.36700300000000002</c:v>
                </c:pt>
                <c:pt idx="48801">
                  <c:v>-0.367365</c:v>
                </c:pt>
                <c:pt idx="48802">
                  <c:v>-0.36779200000000001</c:v>
                </c:pt>
                <c:pt idx="48803">
                  <c:v>-0.36786400000000002</c:v>
                </c:pt>
                <c:pt idx="48804">
                  <c:v>-0.368288</c:v>
                </c:pt>
                <c:pt idx="48805">
                  <c:v>-0.36827100000000002</c:v>
                </c:pt>
                <c:pt idx="48806">
                  <c:v>-0.36857299999999998</c:v>
                </c:pt>
                <c:pt idx="48807">
                  <c:v>-0.368419</c:v>
                </c:pt>
                <c:pt idx="48808">
                  <c:v>-0.368591</c:v>
                </c:pt>
                <c:pt idx="48809">
                  <c:v>-0.368502</c:v>
                </c:pt>
                <c:pt idx="48810">
                  <c:v>-0.36867499999999997</c:v>
                </c:pt>
                <c:pt idx="48811">
                  <c:v>-0.36854599999999998</c:v>
                </c:pt>
                <c:pt idx="48812">
                  <c:v>-0.368394</c:v>
                </c:pt>
                <c:pt idx="48813">
                  <c:v>-0.36821199999999998</c:v>
                </c:pt>
                <c:pt idx="48814">
                  <c:v>-0.36804999999999999</c:v>
                </c:pt>
                <c:pt idx="48815">
                  <c:v>-0.36778899999999998</c:v>
                </c:pt>
                <c:pt idx="48816">
                  <c:v>-0.36761199999999999</c:v>
                </c:pt>
                <c:pt idx="48817">
                  <c:v>-0.36718200000000001</c:v>
                </c:pt>
                <c:pt idx="48818">
                  <c:v>-0.36682900000000002</c:v>
                </c:pt>
                <c:pt idx="48819">
                  <c:v>-0.36629899999999999</c:v>
                </c:pt>
                <c:pt idx="48820">
                  <c:v>-0.36602000000000001</c:v>
                </c:pt>
                <c:pt idx="48821">
                  <c:v>-0.36564200000000002</c:v>
                </c:pt>
                <c:pt idx="48822">
                  <c:v>-0.36512600000000001</c:v>
                </c:pt>
                <c:pt idx="48823">
                  <c:v>-0.36457600000000001</c:v>
                </c:pt>
                <c:pt idx="48824">
                  <c:v>-0.364116</c:v>
                </c:pt>
                <c:pt idx="48825">
                  <c:v>-0.36378500000000003</c:v>
                </c:pt>
                <c:pt idx="48826">
                  <c:v>-0.36342600000000003</c:v>
                </c:pt>
                <c:pt idx="48827">
                  <c:v>-0.36295899999999998</c:v>
                </c:pt>
                <c:pt idx="48828">
                  <c:v>-0.36237799999999998</c:v>
                </c:pt>
                <c:pt idx="48829">
                  <c:v>-0.36205700000000002</c:v>
                </c:pt>
                <c:pt idx="48830">
                  <c:v>-0.36152499999999999</c:v>
                </c:pt>
                <c:pt idx="48831">
                  <c:v>-0.36114800000000002</c:v>
                </c:pt>
                <c:pt idx="48832">
                  <c:v>-0.360539</c:v>
                </c:pt>
                <c:pt idx="48833">
                  <c:v>-0.36000100000000002</c:v>
                </c:pt>
                <c:pt idx="48834">
                  <c:v>-0.359427</c:v>
                </c:pt>
                <c:pt idx="48835">
                  <c:v>-0.35902400000000001</c:v>
                </c:pt>
                <c:pt idx="48836">
                  <c:v>-0.35858099999999998</c:v>
                </c:pt>
                <c:pt idx="48837">
                  <c:v>-0.35810399999999998</c:v>
                </c:pt>
                <c:pt idx="48838">
                  <c:v>-0.357651</c:v>
                </c:pt>
                <c:pt idx="48839">
                  <c:v>-0.35726799999999997</c:v>
                </c:pt>
                <c:pt idx="48840">
                  <c:v>-0.356711</c:v>
                </c:pt>
                <c:pt idx="48841">
                  <c:v>-0.35644900000000002</c:v>
                </c:pt>
                <c:pt idx="48842">
                  <c:v>-0.35609000000000002</c:v>
                </c:pt>
                <c:pt idx="48843">
                  <c:v>-0.35572999999999999</c:v>
                </c:pt>
                <c:pt idx="48844">
                  <c:v>-0.355377</c:v>
                </c:pt>
                <c:pt idx="48845">
                  <c:v>-0.35508200000000001</c:v>
                </c:pt>
                <c:pt idx="48846">
                  <c:v>-0.35484300000000002</c:v>
                </c:pt>
                <c:pt idx="48847">
                  <c:v>-0.35448000000000002</c:v>
                </c:pt>
                <c:pt idx="48848">
                  <c:v>-0.35435100000000003</c:v>
                </c:pt>
                <c:pt idx="48849">
                  <c:v>-0.35414800000000002</c:v>
                </c:pt>
                <c:pt idx="48850">
                  <c:v>-0.35391</c:v>
                </c:pt>
                <c:pt idx="48851">
                  <c:v>-0.35375600000000001</c:v>
                </c:pt>
                <c:pt idx="48852">
                  <c:v>-0.353435</c:v>
                </c:pt>
                <c:pt idx="48853">
                  <c:v>-0.35350599999999999</c:v>
                </c:pt>
                <c:pt idx="48854">
                  <c:v>-0.35323399999999999</c:v>
                </c:pt>
                <c:pt idx="48855">
                  <c:v>-0.35322799999999999</c:v>
                </c:pt>
                <c:pt idx="48856">
                  <c:v>-0.35297099999999998</c:v>
                </c:pt>
                <c:pt idx="48857">
                  <c:v>-0.35286099999999998</c:v>
                </c:pt>
                <c:pt idx="48858">
                  <c:v>-0.35295799999999999</c:v>
                </c:pt>
                <c:pt idx="48859">
                  <c:v>-0.35298299999999999</c:v>
                </c:pt>
                <c:pt idx="48860">
                  <c:v>-0.35317199999999999</c:v>
                </c:pt>
                <c:pt idx="48861">
                  <c:v>-0.35314200000000001</c:v>
                </c:pt>
                <c:pt idx="48862">
                  <c:v>-0.35331299999999999</c:v>
                </c:pt>
                <c:pt idx="48863">
                  <c:v>-0.35339700000000002</c:v>
                </c:pt>
                <c:pt idx="48864">
                  <c:v>-0.35353200000000001</c:v>
                </c:pt>
                <c:pt idx="48865">
                  <c:v>-0.35378399999999999</c:v>
                </c:pt>
                <c:pt idx="48866">
                  <c:v>-0.354014</c:v>
                </c:pt>
                <c:pt idx="48867">
                  <c:v>-0.35430899999999999</c:v>
                </c:pt>
                <c:pt idx="48868">
                  <c:v>-0.35440300000000002</c:v>
                </c:pt>
                <c:pt idx="48869">
                  <c:v>-0.35483100000000001</c:v>
                </c:pt>
                <c:pt idx="48870">
                  <c:v>-0.35502099999999998</c:v>
                </c:pt>
                <c:pt idx="48871">
                  <c:v>-0.35531099999999999</c:v>
                </c:pt>
                <c:pt idx="48872">
                  <c:v>-0.355626</c:v>
                </c:pt>
                <c:pt idx="48873">
                  <c:v>-0.355715</c:v>
                </c:pt>
                <c:pt idx="48874">
                  <c:v>-0.356211</c:v>
                </c:pt>
                <c:pt idx="48875">
                  <c:v>-0.35626799999999997</c:v>
                </c:pt>
                <c:pt idx="48876">
                  <c:v>-0.35682399999999997</c:v>
                </c:pt>
                <c:pt idx="48877">
                  <c:v>-0.35703600000000002</c:v>
                </c:pt>
                <c:pt idx="48878">
                  <c:v>-0.357464</c:v>
                </c:pt>
                <c:pt idx="48879">
                  <c:v>-0.357873</c:v>
                </c:pt>
                <c:pt idx="48880">
                  <c:v>-0.35822399999999999</c:v>
                </c:pt>
                <c:pt idx="48881">
                  <c:v>-0.35869099999999998</c:v>
                </c:pt>
                <c:pt idx="48882">
                  <c:v>-0.35924299999999998</c:v>
                </c:pt>
                <c:pt idx="48883">
                  <c:v>-0.35972799999999999</c:v>
                </c:pt>
                <c:pt idx="48884">
                  <c:v>-0.35997200000000001</c:v>
                </c:pt>
                <c:pt idx="48885">
                  <c:v>-0.36045700000000003</c:v>
                </c:pt>
                <c:pt idx="48886">
                  <c:v>-0.36093199999999998</c:v>
                </c:pt>
                <c:pt idx="48887">
                  <c:v>-0.36145100000000002</c:v>
                </c:pt>
                <c:pt idx="48888">
                  <c:v>-0.36189199999999999</c:v>
                </c:pt>
                <c:pt idx="48889">
                  <c:v>-0.36204799999999998</c:v>
                </c:pt>
                <c:pt idx="48890">
                  <c:v>-0.36253099999999999</c:v>
                </c:pt>
                <c:pt idx="48891">
                  <c:v>-0.36304999999999998</c:v>
                </c:pt>
                <c:pt idx="48892">
                  <c:v>-0.36352499999999999</c:v>
                </c:pt>
                <c:pt idx="48893">
                  <c:v>-0.36405300000000002</c:v>
                </c:pt>
                <c:pt idx="48894">
                  <c:v>-0.3644</c:v>
                </c:pt>
                <c:pt idx="48895">
                  <c:v>-0.36484899999999998</c:v>
                </c:pt>
                <c:pt idx="48896">
                  <c:v>-0.36505700000000002</c:v>
                </c:pt>
                <c:pt idx="48897">
                  <c:v>-0.365645</c:v>
                </c:pt>
                <c:pt idx="48898">
                  <c:v>-0.365846</c:v>
                </c:pt>
                <c:pt idx="48899">
                  <c:v>-0.366394</c:v>
                </c:pt>
                <c:pt idx="48900">
                  <c:v>-0.36654399999999998</c:v>
                </c:pt>
                <c:pt idx="48901">
                  <c:v>-0.36677100000000001</c:v>
                </c:pt>
                <c:pt idx="48902">
                  <c:v>-0.36700500000000003</c:v>
                </c:pt>
                <c:pt idx="48903">
                  <c:v>-0.36741600000000002</c:v>
                </c:pt>
                <c:pt idx="48904">
                  <c:v>-0.36762499999999998</c:v>
                </c:pt>
                <c:pt idx="48905">
                  <c:v>-0.367701</c:v>
                </c:pt>
                <c:pt idx="48906">
                  <c:v>-0.36796600000000002</c:v>
                </c:pt>
                <c:pt idx="48907">
                  <c:v>-0.36802099999999999</c:v>
                </c:pt>
                <c:pt idx="48908">
                  <c:v>-0.36820999999999998</c:v>
                </c:pt>
                <c:pt idx="48909">
                  <c:v>-0.36840699999999998</c:v>
                </c:pt>
                <c:pt idx="48910">
                  <c:v>-0.36852099999999999</c:v>
                </c:pt>
                <c:pt idx="48911">
                  <c:v>-0.36841699999999999</c:v>
                </c:pt>
                <c:pt idx="48912">
                  <c:v>-0.36824099999999999</c:v>
                </c:pt>
                <c:pt idx="48913">
                  <c:v>-0.36818299999999998</c:v>
                </c:pt>
                <c:pt idx="48914">
                  <c:v>-0.36815199999999998</c:v>
                </c:pt>
                <c:pt idx="48915">
                  <c:v>-0.36799900000000002</c:v>
                </c:pt>
                <c:pt idx="48916">
                  <c:v>-0.36789300000000003</c:v>
                </c:pt>
                <c:pt idx="48917">
                  <c:v>-0.36732599999999999</c:v>
                </c:pt>
                <c:pt idx="48918">
                  <c:v>-0.36707200000000001</c:v>
                </c:pt>
                <c:pt idx="48919">
                  <c:v>-0.36692900000000001</c:v>
                </c:pt>
                <c:pt idx="48920">
                  <c:v>-0.36653400000000003</c:v>
                </c:pt>
                <c:pt idx="48921">
                  <c:v>-0.36609799999999998</c:v>
                </c:pt>
                <c:pt idx="48922">
                  <c:v>-0.36538300000000001</c:v>
                </c:pt>
                <c:pt idx="48923">
                  <c:v>-0.36491499999999999</c:v>
                </c:pt>
                <c:pt idx="48924">
                  <c:v>-0.36428100000000002</c:v>
                </c:pt>
                <c:pt idx="48925">
                  <c:v>-0.36354799999999998</c:v>
                </c:pt>
                <c:pt idx="48926">
                  <c:v>-0.36284699999999998</c:v>
                </c:pt>
                <c:pt idx="48927">
                  <c:v>-0.36196699999999998</c:v>
                </c:pt>
                <c:pt idx="48928">
                  <c:v>-0.36121900000000001</c:v>
                </c:pt>
                <c:pt idx="48929">
                  <c:v>-0.36021300000000001</c:v>
                </c:pt>
                <c:pt idx="48930">
                  <c:v>-0.35925299999999999</c:v>
                </c:pt>
                <c:pt idx="48931">
                  <c:v>-0.35839199999999999</c:v>
                </c:pt>
                <c:pt idx="48932">
                  <c:v>-0.35736000000000001</c:v>
                </c:pt>
                <c:pt idx="48933">
                  <c:v>-0.35618699999999998</c:v>
                </c:pt>
                <c:pt idx="48934">
                  <c:v>-0.35489700000000002</c:v>
                </c:pt>
                <c:pt idx="48935">
                  <c:v>-0.35349700000000001</c:v>
                </c:pt>
                <c:pt idx="48936">
                  <c:v>-0.35227700000000001</c:v>
                </c:pt>
                <c:pt idx="48937">
                  <c:v>-0.35096500000000003</c:v>
                </c:pt>
                <c:pt idx="48938">
                  <c:v>-0.34933700000000001</c:v>
                </c:pt>
                <c:pt idx="48939">
                  <c:v>-0.34778999999999999</c:v>
                </c:pt>
                <c:pt idx="48940">
                  <c:v>-0.34597800000000001</c:v>
                </c:pt>
                <c:pt idx="48941">
                  <c:v>-0.34428300000000001</c:v>
                </c:pt>
                <c:pt idx="48942">
                  <c:v>-0.342615</c:v>
                </c:pt>
                <c:pt idx="48943">
                  <c:v>-0.34083999999999998</c:v>
                </c:pt>
                <c:pt idx="48944">
                  <c:v>-0.33879300000000001</c:v>
                </c:pt>
                <c:pt idx="48945">
                  <c:v>-0.33676400000000001</c:v>
                </c:pt>
                <c:pt idx="48946">
                  <c:v>-0.33472000000000002</c:v>
                </c:pt>
                <c:pt idx="48947">
                  <c:v>-0.33282299999999998</c:v>
                </c:pt>
                <c:pt idx="48948">
                  <c:v>-0.33073000000000002</c:v>
                </c:pt>
                <c:pt idx="48949">
                  <c:v>-0.328407</c:v>
                </c:pt>
                <c:pt idx="48950">
                  <c:v>-0.32598300000000002</c:v>
                </c:pt>
                <c:pt idx="48951">
                  <c:v>-0.32346399999999997</c:v>
                </c:pt>
                <c:pt idx="48952">
                  <c:v>-0.32094600000000001</c:v>
                </c:pt>
                <c:pt idx="48953">
                  <c:v>-0.31847399999999998</c:v>
                </c:pt>
                <c:pt idx="48954">
                  <c:v>-0.31568099999999999</c:v>
                </c:pt>
                <c:pt idx="48955">
                  <c:v>-0.31295499999999998</c:v>
                </c:pt>
                <c:pt idx="48956">
                  <c:v>-0.30998300000000001</c:v>
                </c:pt>
                <c:pt idx="48957">
                  <c:v>-0.30712899999999999</c:v>
                </c:pt>
                <c:pt idx="48958">
                  <c:v>-0.304145</c:v>
                </c:pt>
                <c:pt idx="48959">
                  <c:v>-0.30124299999999998</c:v>
                </c:pt>
                <c:pt idx="48960">
                  <c:v>-0.29814299999999999</c:v>
                </c:pt>
                <c:pt idx="48961">
                  <c:v>-0.29488700000000001</c:v>
                </c:pt>
                <c:pt idx="48962">
                  <c:v>-0.29165400000000002</c:v>
                </c:pt>
                <c:pt idx="48963">
                  <c:v>-0.288441</c:v>
                </c:pt>
                <c:pt idx="48964">
                  <c:v>-0.28526899999999999</c:v>
                </c:pt>
                <c:pt idx="48965">
                  <c:v>-0.28172700000000001</c:v>
                </c:pt>
                <c:pt idx="48966">
                  <c:v>-0.27832299999999999</c:v>
                </c:pt>
                <c:pt idx="48967">
                  <c:v>-0.27483000000000002</c:v>
                </c:pt>
                <c:pt idx="48968">
                  <c:v>-0.27124700000000002</c:v>
                </c:pt>
                <c:pt idx="48969">
                  <c:v>-0.267596</c:v>
                </c:pt>
                <c:pt idx="48970">
                  <c:v>-0.264044</c:v>
                </c:pt>
                <c:pt idx="48971">
                  <c:v>-0.26020599999999999</c:v>
                </c:pt>
                <c:pt idx="48972">
                  <c:v>-0.256463</c:v>
                </c:pt>
                <c:pt idx="48973">
                  <c:v>-0.25238300000000002</c:v>
                </c:pt>
                <c:pt idx="48974">
                  <c:v>-0.24856200000000001</c:v>
                </c:pt>
                <c:pt idx="48975">
                  <c:v>-0.24460299999999999</c:v>
                </c:pt>
                <c:pt idx="48976">
                  <c:v>-0.240559</c:v>
                </c:pt>
                <c:pt idx="48977">
                  <c:v>-0.236401</c:v>
                </c:pt>
                <c:pt idx="48978">
                  <c:v>-0.23202700000000001</c:v>
                </c:pt>
                <c:pt idx="48979">
                  <c:v>-0.22794900000000001</c:v>
                </c:pt>
                <c:pt idx="48980">
                  <c:v>-0.22364800000000001</c:v>
                </c:pt>
                <c:pt idx="48981">
                  <c:v>-0.21951899999999999</c:v>
                </c:pt>
                <c:pt idx="48982">
                  <c:v>-0.21484400000000001</c:v>
                </c:pt>
                <c:pt idx="48983">
                  <c:v>-0.210508</c:v>
                </c:pt>
                <c:pt idx="48984">
                  <c:v>-0.20630699999999999</c:v>
                </c:pt>
                <c:pt idx="48985">
                  <c:v>-0.20168700000000001</c:v>
                </c:pt>
                <c:pt idx="48986">
                  <c:v>-0.19723499999999999</c:v>
                </c:pt>
                <c:pt idx="48987">
                  <c:v>-0.19267899999999999</c:v>
                </c:pt>
                <c:pt idx="48988">
                  <c:v>-0.18839900000000001</c:v>
                </c:pt>
                <c:pt idx="48989">
                  <c:v>-0.183667</c:v>
                </c:pt>
                <c:pt idx="48990">
                  <c:v>-0.17919499999999999</c:v>
                </c:pt>
                <c:pt idx="48991">
                  <c:v>-0.174487</c:v>
                </c:pt>
                <c:pt idx="48992">
                  <c:v>-0.16994000000000001</c:v>
                </c:pt>
                <c:pt idx="48993">
                  <c:v>-0.16524800000000001</c:v>
                </c:pt>
                <c:pt idx="48994">
                  <c:v>-0.16058700000000001</c:v>
                </c:pt>
                <c:pt idx="48995">
                  <c:v>-0.15598000000000001</c:v>
                </c:pt>
                <c:pt idx="48996">
                  <c:v>-0.15104100000000001</c:v>
                </c:pt>
                <c:pt idx="48997">
                  <c:v>-0.14636399999999999</c:v>
                </c:pt>
                <c:pt idx="48998">
                  <c:v>-0.14158899999999999</c:v>
                </c:pt>
                <c:pt idx="48999">
                  <c:v>-0.13663600000000001</c:v>
                </c:pt>
                <c:pt idx="49000">
                  <c:v>-0.13209499999999999</c:v>
                </c:pt>
                <c:pt idx="49001">
                  <c:v>-0.12698400000000001</c:v>
                </c:pt>
                <c:pt idx="49002">
                  <c:v>-0.122282</c:v>
                </c:pt>
                <c:pt idx="49003">
                  <c:v>-0.11734799999999999</c:v>
                </c:pt>
                <c:pt idx="49004">
                  <c:v>-0.112633</c:v>
                </c:pt>
                <c:pt idx="49005">
                  <c:v>-0.10755099999999999</c:v>
                </c:pt>
                <c:pt idx="49006">
                  <c:v>-0.10267999999999999</c:v>
                </c:pt>
                <c:pt idx="49007">
                  <c:v>-9.7757700000000003E-2</c:v>
                </c:pt>
                <c:pt idx="49008">
                  <c:v>-9.28977E-2</c:v>
                </c:pt>
                <c:pt idx="49009">
                  <c:v>-8.8247599999999995E-2</c:v>
                </c:pt>
                <c:pt idx="49010">
                  <c:v>-8.3143700000000001E-2</c:v>
                </c:pt>
                <c:pt idx="49011">
                  <c:v>-7.8375700000000006E-2</c:v>
                </c:pt>
                <c:pt idx="49012">
                  <c:v>-7.3472700000000002E-2</c:v>
                </c:pt>
                <c:pt idx="49013">
                  <c:v>-6.8653500000000006E-2</c:v>
                </c:pt>
                <c:pt idx="49014">
                  <c:v>-6.3833899999999999E-2</c:v>
                </c:pt>
                <c:pt idx="49015">
                  <c:v>-5.9033099999999998E-2</c:v>
                </c:pt>
                <c:pt idx="49016">
                  <c:v>-5.4188600000000003E-2</c:v>
                </c:pt>
                <c:pt idx="49017">
                  <c:v>-4.9317699999999999E-2</c:v>
                </c:pt>
                <c:pt idx="49018">
                  <c:v>-4.4413399999999999E-2</c:v>
                </c:pt>
                <c:pt idx="49019">
                  <c:v>-3.9673100000000003E-2</c:v>
                </c:pt>
                <c:pt idx="49020">
                  <c:v>-3.5007000000000003E-2</c:v>
                </c:pt>
                <c:pt idx="49021">
                  <c:v>-3.01062E-2</c:v>
                </c:pt>
                <c:pt idx="49022">
                  <c:v>-2.5446199999999999E-2</c:v>
                </c:pt>
                <c:pt idx="49023">
                  <c:v>-2.0708299999999999E-2</c:v>
                </c:pt>
                <c:pt idx="49024">
                  <c:v>-1.5957099999999998E-2</c:v>
                </c:pt>
                <c:pt idx="49025">
                  <c:v>-1.1325999999999999E-2</c:v>
                </c:pt>
                <c:pt idx="49026">
                  <c:v>-6.7381699999999999E-3</c:v>
                </c:pt>
                <c:pt idx="49027">
                  <c:v>-2.0511100000000001E-3</c:v>
                </c:pt>
                <c:pt idx="49028">
                  <c:v>2.54901E-3</c:v>
                </c:pt>
                <c:pt idx="49029">
                  <c:v>7.1436099999999999E-3</c:v>
                </c:pt>
                <c:pt idx="49030">
                  <c:v>1.1615800000000001E-2</c:v>
                </c:pt>
                <c:pt idx="49031">
                  <c:v>1.6128300000000002E-2</c:v>
                </c:pt>
                <c:pt idx="49032">
                  <c:v>2.0464099999999999E-2</c:v>
                </c:pt>
                <c:pt idx="49033">
                  <c:v>2.5048899999999999E-2</c:v>
                </c:pt>
                <c:pt idx="49034">
                  <c:v>2.9463699999999999E-2</c:v>
                </c:pt>
                <c:pt idx="49035">
                  <c:v>3.3859800000000002E-2</c:v>
                </c:pt>
                <c:pt idx="49036">
                  <c:v>3.8212599999999999E-2</c:v>
                </c:pt>
                <c:pt idx="49037">
                  <c:v>4.2329100000000001E-2</c:v>
                </c:pt>
                <c:pt idx="49038">
                  <c:v>4.6887900000000003E-2</c:v>
                </c:pt>
                <c:pt idx="49039">
                  <c:v>5.1168699999999998E-2</c:v>
                </c:pt>
                <c:pt idx="49040">
                  <c:v>5.5344900000000002E-2</c:v>
                </c:pt>
                <c:pt idx="49041">
                  <c:v>5.9565600000000003E-2</c:v>
                </c:pt>
                <c:pt idx="49042">
                  <c:v>6.3590800000000003E-2</c:v>
                </c:pt>
                <c:pt idx="49043">
                  <c:v>6.7984900000000001E-2</c:v>
                </c:pt>
                <c:pt idx="49044">
                  <c:v>7.2049100000000005E-2</c:v>
                </c:pt>
                <c:pt idx="49045">
                  <c:v>7.6219099999999998E-2</c:v>
                </c:pt>
                <c:pt idx="49046">
                  <c:v>8.0194000000000001E-2</c:v>
                </c:pt>
                <c:pt idx="49047">
                  <c:v>8.4146299999999993E-2</c:v>
                </c:pt>
                <c:pt idx="49048">
                  <c:v>8.8071200000000002E-2</c:v>
                </c:pt>
                <c:pt idx="49049">
                  <c:v>9.2096800000000006E-2</c:v>
                </c:pt>
                <c:pt idx="49050">
                  <c:v>9.5836099999999994E-2</c:v>
                </c:pt>
                <c:pt idx="49051">
                  <c:v>9.9730399999999997E-2</c:v>
                </c:pt>
                <c:pt idx="49052">
                  <c:v>0.103256</c:v>
                </c:pt>
                <c:pt idx="49053">
                  <c:v>0.106864</c:v>
                </c:pt>
                <c:pt idx="49054">
                  <c:v>0.110675</c:v>
                </c:pt>
                <c:pt idx="49055">
                  <c:v>0.11437600000000001</c:v>
                </c:pt>
                <c:pt idx="49056">
                  <c:v>0.11791500000000001</c:v>
                </c:pt>
                <c:pt idx="49057">
                  <c:v>0.121529</c:v>
                </c:pt>
                <c:pt idx="49058">
                  <c:v>0.12495299999999999</c:v>
                </c:pt>
                <c:pt idx="49059">
                  <c:v>0.12848699999999999</c:v>
                </c:pt>
                <c:pt idx="49060">
                  <c:v>0.13194500000000001</c:v>
                </c:pt>
                <c:pt idx="49061">
                  <c:v>0.13553100000000001</c:v>
                </c:pt>
                <c:pt idx="49062">
                  <c:v>0.138734</c:v>
                </c:pt>
                <c:pt idx="49063">
                  <c:v>0.141897</c:v>
                </c:pt>
                <c:pt idx="49064">
                  <c:v>0.14535300000000001</c:v>
                </c:pt>
                <c:pt idx="49065">
                  <c:v>0.14862800000000001</c:v>
                </c:pt>
                <c:pt idx="49066">
                  <c:v>0.15184900000000001</c:v>
                </c:pt>
                <c:pt idx="49067">
                  <c:v>0.15509700000000001</c:v>
                </c:pt>
                <c:pt idx="49068">
                  <c:v>0.158305</c:v>
                </c:pt>
                <c:pt idx="49069">
                  <c:v>0.16126199999999999</c:v>
                </c:pt>
                <c:pt idx="49070">
                  <c:v>0.16428499999999999</c:v>
                </c:pt>
                <c:pt idx="49071">
                  <c:v>0.16741</c:v>
                </c:pt>
                <c:pt idx="49072">
                  <c:v>0.17033899999999999</c:v>
                </c:pt>
                <c:pt idx="49073">
                  <c:v>0.173265</c:v>
                </c:pt>
                <c:pt idx="49074">
                  <c:v>0.176177</c:v>
                </c:pt>
                <c:pt idx="49075">
                  <c:v>0.17916399999999999</c:v>
                </c:pt>
                <c:pt idx="49076">
                  <c:v>0.18188399999999999</c:v>
                </c:pt>
                <c:pt idx="49077">
                  <c:v>0.184835</c:v>
                </c:pt>
                <c:pt idx="49078">
                  <c:v>0.18767800000000001</c:v>
                </c:pt>
                <c:pt idx="49079">
                  <c:v>0.19042999999999999</c:v>
                </c:pt>
                <c:pt idx="49080">
                  <c:v>0.19326199999999999</c:v>
                </c:pt>
                <c:pt idx="49081">
                  <c:v>0.195969</c:v>
                </c:pt>
                <c:pt idx="49082">
                  <c:v>0.19873499999999999</c:v>
                </c:pt>
                <c:pt idx="49083">
                  <c:v>0.201352</c:v>
                </c:pt>
                <c:pt idx="49084">
                  <c:v>0.204066</c:v>
                </c:pt>
                <c:pt idx="49085">
                  <c:v>0.20674699999999999</c:v>
                </c:pt>
                <c:pt idx="49086">
                  <c:v>0.209229</c:v>
                </c:pt>
                <c:pt idx="49087">
                  <c:v>0.21188799999999999</c:v>
                </c:pt>
                <c:pt idx="49088">
                  <c:v>0.21443599999999999</c:v>
                </c:pt>
                <c:pt idx="49089">
                  <c:v>0.21717</c:v>
                </c:pt>
                <c:pt idx="49090">
                  <c:v>0.21936600000000001</c:v>
                </c:pt>
                <c:pt idx="49091">
                  <c:v>0.22203800000000001</c:v>
                </c:pt>
                <c:pt idx="49092">
                  <c:v>0.224275</c:v>
                </c:pt>
                <c:pt idx="49093">
                  <c:v>0.22681200000000001</c:v>
                </c:pt>
                <c:pt idx="49094">
                  <c:v>0.22923199999999999</c:v>
                </c:pt>
                <c:pt idx="49095">
                  <c:v>0.23167299999999999</c:v>
                </c:pt>
                <c:pt idx="49096">
                  <c:v>0.23406199999999999</c:v>
                </c:pt>
                <c:pt idx="49097">
                  <c:v>0.236565</c:v>
                </c:pt>
                <c:pt idx="49098">
                  <c:v>0.23894000000000001</c:v>
                </c:pt>
                <c:pt idx="49099">
                  <c:v>0.24154700000000001</c:v>
                </c:pt>
                <c:pt idx="49100">
                  <c:v>0.24382599999999999</c:v>
                </c:pt>
                <c:pt idx="49101">
                  <c:v>0.24635000000000001</c:v>
                </c:pt>
                <c:pt idx="49102">
                  <c:v>0.24873000000000001</c:v>
                </c:pt>
                <c:pt idx="49103">
                  <c:v>0.25125700000000001</c:v>
                </c:pt>
                <c:pt idx="49104">
                  <c:v>0.25362499999999999</c:v>
                </c:pt>
                <c:pt idx="49105">
                  <c:v>0.25592999999999999</c:v>
                </c:pt>
                <c:pt idx="49106">
                  <c:v>0.25827899999999998</c:v>
                </c:pt>
                <c:pt idx="49107">
                  <c:v>0.260629</c:v>
                </c:pt>
                <c:pt idx="49108">
                  <c:v>0.26303399999999999</c:v>
                </c:pt>
                <c:pt idx="49109">
                  <c:v>0.265266</c:v>
                </c:pt>
                <c:pt idx="49110">
                  <c:v>0.26766200000000001</c:v>
                </c:pt>
                <c:pt idx="49111">
                  <c:v>0.26983800000000002</c:v>
                </c:pt>
                <c:pt idx="49112">
                  <c:v>0.27233800000000002</c:v>
                </c:pt>
                <c:pt idx="49113">
                  <c:v>0.27452100000000002</c:v>
                </c:pt>
                <c:pt idx="49114">
                  <c:v>0.276814</c:v>
                </c:pt>
                <c:pt idx="49115">
                  <c:v>0.27907500000000002</c:v>
                </c:pt>
                <c:pt idx="49116">
                  <c:v>0.281219</c:v>
                </c:pt>
                <c:pt idx="49117">
                  <c:v>0.283661</c:v>
                </c:pt>
                <c:pt idx="49118">
                  <c:v>0.28590199999999999</c:v>
                </c:pt>
                <c:pt idx="49119">
                  <c:v>0.28809200000000001</c:v>
                </c:pt>
                <c:pt idx="49120">
                  <c:v>0.29027199999999997</c:v>
                </c:pt>
                <c:pt idx="49121">
                  <c:v>0.29249599999999998</c:v>
                </c:pt>
                <c:pt idx="49122">
                  <c:v>0.29486000000000001</c:v>
                </c:pt>
                <c:pt idx="49123">
                  <c:v>0.29710799999999998</c:v>
                </c:pt>
                <c:pt idx="49124">
                  <c:v>0.299265</c:v>
                </c:pt>
                <c:pt idx="49125">
                  <c:v>0.30141699999999999</c:v>
                </c:pt>
                <c:pt idx="49126">
                  <c:v>0.30363299999999999</c:v>
                </c:pt>
                <c:pt idx="49127">
                  <c:v>0.30596400000000001</c:v>
                </c:pt>
                <c:pt idx="49128">
                  <c:v>0.30817</c:v>
                </c:pt>
                <c:pt idx="49129">
                  <c:v>0.31028</c:v>
                </c:pt>
                <c:pt idx="49130">
                  <c:v>0.31243599999999999</c:v>
                </c:pt>
                <c:pt idx="49131">
                  <c:v>0.31460399999999999</c:v>
                </c:pt>
                <c:pt idx="49132">
                  <c:v>0.31673000000000001</c:v>
                </c:pt>
                <c:pt idx="49133">
                  <c:v>0.318967</c:v>
                </c:pt>
                <c:pt idx="49134">
                  <c:v>0.321021</c:v>
                </c:pt>
                <c:pt idx="49135">
                  <c:v>0.32311800000000002</c:v>
                </c:pt>
                <c:pt idx="49136">
                  <c:v>0.325021</c:v>
                </c:pt>
                <c:pt idx="49137">
                  <c:v>0.32726499999999997</c:v>
                </c:pt>
                <c:pt idx="49138">
                  <c:v>0.32937699999999998</c:v>
                </c:pt>
                <c:pt idx="49139">
                  <c:v>0.33124100000000001</c:v>
                </c:pt>
                <c:pt idx="49140">
                  <c:v>0.33329399999999998</c:v>
                </c:pt>
                <c:pt idx="49141">
                  <c:v>0.33507900000000002</c:v>
                </c:pt>
                <c:pt idx="49142">
                  <c:v>0.33715099999999998</c:v>
                </c:pt>
                <c:pt idx="49143">
                  <c:v>0.33903</c:v>
                </c:pt>
                <c:pt idx="49144">
                  <c:v>0.34086100000000003</c:v>
                </c:pt>
                <c:pt idx="49145">
                  <c:v>0.34283999999999998</c:v>
                </c:pt>
                <c:pt idx="49146">
                  <c:v>0.344551</c:v>
                </c:pt>
                <c:pt idx="49147">
                  <c:v>0.34649400000000002</c:v>
                </c:pt>
                <c:pt idx="49148">
                  <c:v>0.34820899999999999</c:v>
                </c:pt>
                <c:pt idx="49149">
                  <c:v>0.350074</c:v>
                </c:pt>
                <c:pt idx="49150">
                  <c:v>0.35184500000000002</c:v>
                </c:pt>
                <c:pt idx="49151">
                  <c:v>0.35357899999999998</c:v>
                </c:pt>
                <c:pt idx="49152">
                  <c:v>0.35520099999999999</c:v>
                </c:pt>
                <c:pt idx="49153">
                  <c:v>0.35704200000000003</c:v>
                </c:pt>
                <c:pt idx="49154">
                  <c:v>0.35865599999999997</c:v>
                </c:pt>
                <c:pt idx="49155">
                  <c:v>0.36035400000000001</c:v>
                </c:pt>
                <c:pt idx="49156">
                  <c:v>0.361821</c:v>
                </c:pt>
                <c:pt idx="49157">
                  <c:v>0.36355100000000001</c:v>
                </c:pt>
                <c:pt idx="49158">
                  <c:v>0.36479899999999998</c:v>
                </c:pt>
                <c:pt idx="49159">
                  <c:v>0.36623699999999998</c:v>
                </c:pt>
                <c:pt idx="49160">
                  <c:v>0.36785099999999998</c:v>
                </c:pt>
                <c:pt idx="49161">
                  <c:v>0.369112</c:v>
                </c:pt>
                <c:pt idx="49162">
                  <c:v>0.37047600000000003</c:v>
                </c:pt>
                <c:pt idx="49163">
                  <c:v>0.371776</c:v>
                </c:pt>
                <c:pt idx="49164">
                  <c:v>0.37314599999999998</c:v>
                </c:pt>
                <c:pt idx="49165">
                  <c:v>0.374222</c:v>
                </c:pt>
                <c:pt idx="49166">
                  <c:v>0.37562099999999998</c:v>
                </c:pt>
                <c:pt idx="49167">
                  <c:v>0.37688300000000002</c:v>
                </c:pt>
                <c:pt idx="49168">
                  <c:v>0.37805</c:v>
                </c:pt>
                <c:pt idx="49169">
                  <c:v>0.37900499999999998</c:v>
                </c:pt>
                <c:pt idx="49170">
                  <c:v>0.38020300000000001</c:v>
                </c:pt>
                <c:pt idx="49171">
                  <c:v>0.381249</c:v>
                </c:pt>
                <c:pt idx="49172">
                  <c:v>0.38218000000000002</c:v>
                </c:pt>
                <c:pt idx="49173">
                  <c:v>0.38327600000000001</c:v>
                </c:pt>
                <c:pt idx="49174">
                  <c:v>0.38410499999999997</c:v>
                </c:pt>
                <c:pt idx="49175">
                  <c:v>0.38478000000000001</c:v>
                </c:pt>
                <c:pt idx="49176">
                  <c:v>0.38565100000000002</c:v>
                </c:pt>
                <c:pt idx="49177">
                  <c:v>0.38650800000000002</c:v>
                </c:pt>
                <c:pt idx="49178">
                  <c:v>0.38721</c:v>
                </c:pt>
                <c:pt idx="49179">
                  <c:v>0.38781300000000002</c:v>
                </c:pt>
                <c:pt idx="49180">
                  <c:v>0.38838800000000001</c:v>
                </c:pt>
                <c:pt idx="49181">
                  <c:v>0.388826</c:v>
                </c:pt>
                <c:pt idx="49182">
                  <c:v>0.38950000000000001</c:v>
                </c:pt>
                <c:pt idx="49183">
                  <c:v>0.389878</c:v>
                </c:pt>
                <c:pt idx="49184">
                  <c:v>0.39019100000000001</c:v>
                </c:pt>
                <c:pt idx="49185">
                  <c:v>0.39075100000000001</c:v>
                </c:pt>
                <c:pt idx="49186">
                  <c:v>0.39097300000000001</c:v>
                </c:pt>
                <c:pt idx="49187">
                  <c:v>0.39125700000000002</c:v>
                </c:pt>
                <c:pt idx="49188">
                  <c:v>0.39142199999999999</c:v>
                </c:pt>
                <c:pt idx="49189">
                  <c:v>0.39188299999999998</c:v>
                </c:pt>
                <c:pt idx="49190">
                  <c:v>0.39186900000000002</c:v>
                </c:pt>
                <c:pt idx="49191">
                  <c:v>0.39191199999999998</c:v>
                </c:pt>
                <c:pt idx="49192">
                  <c:v>0.39194600000000002</c:v>
                </c:pt>
                <c:pt idx="49193">
                  <c:v>0.39197300000000002</c:v>
                </c:pt>
                <c:pt idx="49194">
                  <c:v>0.39190000000000003</c:v>
                </c:pt>
                <c:pt idx="49195">
                  <c:v>0.39168399999999998</c:v>
                </c:pt>
                <c:pt idx="49196">
                  <c:v>0.39154699999999998</c:v>
                </c:pt>
                <c:pt idx="49197">
                  <c:v>0.391177</c:v>
                </c:pt>
                <c:pt idx="49198">
                  <c:v>0.39088899999999999</c:v>
                </c:pt>
                <c:pt idx="49199">
                  <c:v>0.39067000000000002</c:v>
                </c:pt>
                <c:pt idx="49200">
                  <c:v>0.39029199999999997</c:v>
                </c:pt>
                <c:pt idx="49201">
                  <c:v>0.389681</c:v>
                </c:pt>
                <c:pt idx="49202">
                  <c:v>0.38919999999999999</c:v>
                </c:pt>
                <c:pt idx="49203">
                  <c:v>0.38847999999999999</c:v>
                </c:pt>
                <c:pt idx="49204">
                  <c:v>0.38791300000000001</c:v>
                </c:pt>
                <c:pt idx="49205">
                  <c:v>0.38719599999999998</c:v>
                </c:pt>
                <c:pt idx="49206">
                  <c:v>0.386486</c:v>
                </c:pt>
                <c:pt idx="49207">
                  <c:v>0.385683</c:v>
                </c:pt>
                <c:pt idx="49208">
                  <c:v>0.38467800000000002</c:v>
                </c:pt>
                <c:pt idx="49209">
                  <c:v>0.38373600000000002</c:v>
                </c:pt>
                <c:pt idx="49210">
                  <c:v>0.38298100000000002</c:v>
                </c:pt>
                <c:pt idx="49211">
                  <c:v>0.38194699999999998</c:v>
                </c:pt>
                <c:pt idx="49212">
                  <c:v>0.38080700000000001</c:v>
                </c:pt>
                <c:pt idx="49213">
                  <c:v>0.37967800000000002</c:v>
                </c:pt>
                <c:pt idx="49214">
                  <c:v>0.37849300000000002</c:v>
                </c:pt>
                <c:pt idx="49215">
                  <c:v>0.37720900000000002</c:v>
                </c:pt>
                <c:pt idx="49216">
                  <c:v>0.37590800000000002</c:v>
                </c:pt>
                <c:pt idx="49217">
                  <c:v>0.374726</c:v>
                </c:pt>
                <c:pt idx="49218">
                  <c:v>0.37322300000000003</c:v>
                </c:pt>
                <c:pt idx="49219">
                  <c:v>0.37164799999999998</c:v>
                </c:pt>
                <c:pt idx="49220">
                  <c:v>0.370116</c:v>
                </c:pt>
                <c:pt idx="49221">
                  <c:v>0.36846400000000001</c:v>
                </c:pt>
                <c:pt idx="49222">
                  <c:v>0.36670700000000001</c:v>
                </c:pt>
                <c:pt idx="49223">
                  <c:v>0.36508200000000002</c:v>
                </c:pt>
                <c:pt idx="49224">
                  <c:v>0.363232</c:v>
                </c:pt>
                <c:pt idx="49225">
                  <c:v>0.36163800000000001</c:v>
                </c:pt>
                <c:pt idx="49226">
                  <c:v>0.35968499999999998</c:v>
                </c:pt>
                <c:pt idx="49227">
                  <c:v>0.35791000000000001</c:v>
                </c:pt>
                <c:pt idx="49228">
                  <c:v>0.355966</c:v>
                </c:pt>
                <c:pt idx="49229">
                  <c:v>0.35399599999999998</c:v>
                </c:pt>
                <c:pt idx="49230">
                  <c:v>0.351989</c:v>
                </c:pt>
                <c:pt idx="49231">
                  <c:v>0.34984900000000002</c:v>
                </c:pt>
                <c:pt idx="49232">
                  <c:v>0.34761300000000001</c:v>
                </c:pt>
                <c:pt idx="49233">
                  <c:v>0.34537299999999999</c:v>
                </c:pt>
                <c:pt idx="49234">
                  <c:v>0.34331</c:v>
                </c:pt>
                <c:pt idx="49235">
                  <c:v>0.34087499999999998</c:v>
                </c:pt>
                <c:pt idx="49236">
                  <c:v>0.33851999999999999</c:v>
                </c:pt>
                <c:pt idx="49237">
                  <c:v>0.33604400000000001</c:v>
                </c:pt>
                <c:pt idx="49238">
                  <c:v>0.33352100000000001</c:v>
                </c:pt>
                <c:pt idx="49239">
                  <c:v>0.33116200000000001</c:v>
                </c:pt>
                <c:pt idx="49240">
                  <c:v>0.32846500000000001</c:v>
                </c:pt>
                <c:pt idx="49241">
                  <c:v>0.32600400000000002</c:v>
                </c:pt>
                <c:pt idx="49242">
                  <c:v>0.32318400000000003</c:v>
                </c:pt>
                <c:pt idx="49243">
                  <c:v>0.32038499999999998</c:v>
                </c:pt>
                <c:pt idx="49244">
                  <c:v>0.31770399999999999</c:v>
                </c:pt>
                <c:pt idx="49245">
                  <c:v>0.31506400000000001</c:v>
                </c:pt>
                <c:pt idx="49246">
                  <c:v>0.31225399999999998</c:v>
                </c:pt>
                <c:pt idx="49247">
                  <c:v>0.30938199999999999</c:v>
                </c:pt>
                <c:pt idx="49248">
                  <c:v>0.30645699999999998</c:v>
                </c:pt>
                <c:pt idx="49249">
                  <c:v>0.303508</c:v>
                </c:pt>
                <c:pt idx="49250">
                  <c:v>0.30074000000000001</c:v>
                </c:pt>
                <c:pt idx="49251">
                  <c:v>0.29766100000000001</c:v>
                </c:pt>
                <c:pt idx="49252">
                  <c:v>0.29459099999999999</c:v>
                </c:pt>
                <c:pt idx="49253">
                  <c:v>0.29149999999999998</c:v>
                </c:pt>
                <c:pt idx="49254">
                  <c:v>0.28828399999999998</c:v>
                </c:pt>
                <c:pt idx="49255">
                  <c:v>0.285279</c:v>
                </c:pt>
                <c:pt idx="49256">
                  <c:v>0.28208899999999998</c:v>
                </c:pt>
                <c:pt idx="49257">
                  <c:v>0.27877000000000002</c:v>
                </c:pt>
                <c:pt idx="49258">
                  <c:v>0.27533400000000002</c:v>
                </c:pt>
                <c:pt idx="49259">
                  <c:v>0.272171</c:v>
                </c:pt>
                <c:pt idx="49260">
                  <c:v>0.26875500000000002</c:v>
                </c:pt>
                <c:pt idx="49261">
                  <c:v>0.265488</c:v>
                </c:pt>
                <c:pt idx="49262">
                  <c:v>0.26196599999999998</c:v>
                </c:pt>
                <c:pt idx="49263">
                  <c:v>0.25864399999999999</c:v>
                </c:pt>
                <c:pt idx="49264">
                  <c:v>0.25514300000000001</c:v>
                </c:pt>
                <c:pt idx="49265">
                  <c:v>0.251554</c:v>
                </c:pt>
                <c:pt idx="49266">
                  <c:v>0.24803800000000001</c:v>
                </c:pt>
                <c:pt idx="49267">
                  <c:v>0.24463199999999999</c:v>
                </c:pt>
                <c:pt idx="49268">
                  <c:v>0.24104100000000001</c:v>
                </c:pt>
                <c:pt idx="49269">
                  <c:v>0.23738100000000001</c:v>
                </c:pt>
                <c:pt idx="49270">
                  <c:v>0.233626</c:v>
                </c:pt>
                <c:pt idx="49271">
                  <c:v>0.23011000000000001</c:v>
                </c:pt>
                <c:pt idx="49272">
                  <c:v>0.22656999999999999</c:v>
                </c:pt>
                <c:pt idx="49273">
                  <c:v>0.22287899999999999</c:v>
                </c:pt>
                <c:pt idx="49274">
                  <c:v>0.21929299999999999</c:v>
                </c:pt>
                <c:pt idx="49275">
                  <c:v>0.21543000000000001</c:v>
                </c:pt>
                <c:pt idx="49276">
                  <c:v>0.21190300000000001</c:v>
                </c:pt>
                <c:pt idx="49277">
                  <c:v>0.20833099999999999</c:v>
                </c:pt>
                <c:pt idx="49278">
                  <c:v>0.20460100000000001</c:v>
                </c:pt>
                <c:pt idx="49279">
                  <c:v>0.20096600000000001</c:v>
                </c:pt>
                <c:pt idx="49280">
                  <c:v>0.19712499999999999</c:v>
                </c:pt>
                <c:pt idx="49281">
                  <c:v>0.19345599999999999</c:v>
                </c:pt>
                <c:pt idx="49282">
                  <c:v>0.18969800000000001</c:v>
                </c:pt>
                <c:pt idx="49283">
                  <c:v>0.185893</c:v>
                </c:pt>
                <c:pt idx="49284">
                  <c:v>0.18226000000000001</c:v>
                </c:pt>
                <c:pt idx="49285">
                  <c:v>0.178311</c:v>
                </c:pt>
                <c:pt idx="49286">
                  <c:v>0.174564</c:v>
                </c:pt>
                <c:pt idx="49287">
                  <c:v>0.170877</c:v>
                </c:pt>
                <c:pt idx="49288">
                  <c:v>0.167354</c:v>
                </c:pt>
                <c:pt idx="49289">
                  <c:v>0.16334000000000001</c:v>
                </c:pt>
                <c:pt idx="49290">
                  <c:v>0.15959100000000001</c:v>
                </c:pt>
                <c:pt idx="49291">
                  <c:v>0.15589800000000001</c:v>
                </c:pt>
                <c:pt idx="49292">
                  <c:v>0.152138</c:v>
                </c:pt>
                <c:pt idx="49293">
                  <c:v>0.148454</c:v>
                </c:pt>
                <c:pt idx="49294">
                  <c:v>0.14479300000000001</c:v>
                </c:pt>
                <c:pt idx="49295">
                  <c:v>0.14091699999999999</c:v>
                </c:pt>
                <c:pt idx="49296">
                  <c:v>0.13721900000000001</c:v>
                </c:pt>
                <c:pt idx="49297">
                  <c:v>0.133441</c:v>
                </c:pt>
                <c:pt idx="49298">
                  <c:v>0.129772</c:v>
                </c:pt>
                <c:pt idx="49299">
                  <c:v>0.126217</c:v>
                </c:pt>
                <c:pt idx="49300">
                  <c:v>0.122492</c:v>
                </c:pt>
                <c:pt idx="49301">
                  <c:v>0.118793</c:v>
                </c:pt>
                <c:pt idx="49302">
                  <c:v>0.11515499999999999</c:v>
                </c:pt>
                <c:pt idx="49303">
                  <c:v>0.11145099999999999</c:v>
                </c:pt>
                <c:pt idx="49304">
                  <c:v>0.107838</c:v>
                </c:pt>
                <c:pt idx="49305">
                  <c:v>0.104172</c:v>
                </c:pt>
                <c:pt idx="49306">
                  <c:v>0.100559</c:v>
                </c:pt>
                <c:pt idx="49307">
                  <c:v>9.6916000000000002E-2</c:v>
                </c:pt>
                <c:pt idx="49308">
                  <c:v>9.3225100000000005E-2</c:v>
                </c:pt>
                <c:pt idx="49309">
                  <c:v>8.9616299999999996E-2</c:v>
                </c:pt>
                <c:pt idx="49310">
                  <c:v>8.6069499999999993E-2</c:v>
                </c:pt>
                <c:pt idx="49311">
                  <c:v>8.2409300000000005E-2</c:v>
                </c:pt>
                <c:pt idx="49312">
                  <c:v>7.8852599999999995E-2</c:v>
                </c:pt>
                <c:pt idx="49313">
                  <c:v>7.5285199999999997E-2</c:v>
                </c:pt>
                <c:pt idx="49314">
                  <c:v>7.1648100000000006E-2</c:v>
                </c:pt>
                <c:pt idx="49315">
                  <c:v>6.8216700000000005E-2</c:v>
                </c:pt>
                <c:pt idx="49316">
                  <c:v>6.46761E-2</c:v>
                </c:pt>
                <c:pt idx="49317">
                  <c:v>6.1138600000000001E-2</c:v>
                </c:pt>
                <c:pt idx="49318">
                  <c:v>5.7787499999999999E-2</c:v>
                </c:pt>
                <c:pt idx="49319">
                  <c:v>5.4259099999999998E-2</c:v>
                </c:pt>
                <c:pt idx="49320">
                  <c:v>5.0975300000000001E-2</c:v>
                </c:pt>
                <c:pt idx="49321">
                  <c:v>4.7432799999999997E-2</c:v>
                </c:pt>
                <c:pt idx="49322">
                  <c:v>4.4153699999999997E-2</c:v>
                </c:pt>
                <c:pt idx="49323">
                  <c:v>4.0595600000000003E-2</c:v>
                </c:pt>
                <c:pt idx="49324">
                  <c:v>3.7275900000000001E-2</c:v>
                </c:pt>
                <c:pt idx="49325">
                  <c:v>3.3887899999999999E-2</c:v>
                </c:pt>
                <c:pt idx="49326">
                  <c:v>3.0498000000000001E-2</c:v>
                </c:pt>
                <c:pt idx="49327">
                  <c:v>2.6917400000000001E-2</c:v>
                </c:pt>
                <c:pt idx="49328">
                  <c:v>2.3842800000000001E-2</c:v>
                </c:pt>
                <c:pt idx="49329">
                  <c:v>2.04212E-2</c:v>
                </c:pt>
                <c:pt idx="49330">
                  <c:v>1.7014600000000001E-2</c:v>
                </c:pt>
                <c:pt idx="49331">
                  <c:v>1.35505E-2</c:v>
                </c:pt>
                <c:pt idx="49332">
                  <c:v>1.04352E-2</c:v>
                </c:pt>
                <c:pt idx="49333">
                  <c:v>7.1363900000000003E-3</c:v>
                </c:pt>
                <c:pt idx="49334">
                  <c:v>3.9725300000000002E-3</c:v>
                </c:pt>
                <c:pt idx="49335">
                  <c:v>6.0618200000000003E-4</c:v>
                </c:pt>
                <c:pt idx="49336">
                  <c:v>-2.7277199999999999E-3</c:v>
                </c:pt>
                <c:pt idx="49337">
                  <c:v>-5.9202899999999999E-3</c:v>
                </c:pt>
                <c:pt idx="49338">
                  <c:v>-9.0663299999999992E-3</c:v>
                </c:pt>
                <c:pt idx="49339">
                  <c:v>-1.2117599999999999E-2</c:v>
                </c:pt>
                <c:pt idx="49340">
                  <c:v>-1.52616E-2</c:v>
                </c:pt>
                <c:pt idx="49341">
                  <c:v>-1.8519899999999999E-2</c:v>
                </c:pt>
                <c:pt idx="49342">
                  <c:v>-2.17854E-2</c:v>
                </c:pt>
                <c:pt idx="49343">
                  <c:v>-2.47151E-2</c:v>
                </c:pt>
                <c:pt idx="49344">
                  <c:v>-2.7718300000000001E-2</c:v>
                </c:pt>
                <c:pt idx="49345">
                  <c:v>-3.0636500000000001E-2</c:v>
                </c:pt>
                <c:pt idx="49346">
                  <c:v>-3.3848099999999999E-2</c:v>
                </c:pt>
                <c:pt idx="49347">
                  <c:v>-3.6810700000000002E-2</c:v>
                </c:pt>
                <c:pt idx="49348">
                  <c:v>-3.9714399999999997E-2</c:v>
                </c:pt>
                <c:pt idx="49349">
                  <c:v>-4.2784799999999998E-2</c:v>
                </c:pt>
                <c:pt idx="49350">
                  <c:v>-4.5627800000000003E-2</c:v>
                </c:pt>
                <c:pt idx="49351">
                  <c:v>-4.8426799999999999E-2</c:v>
                </c:pt>
                <c:pt idx="49352">
                  <c:v>-5.15947E-2</c:v>
                </c:pt>
                <c:pt idx="49353">
                  <c:v>-5.4378799999999998E-2</c:v>
                </c:pt>
                <c:pt idx="49354">
                  <c:v>-5.71908E-2</c:v>
                </c:pt>
                <c:pt idx="49355">
                  <c:v>-5.9999700000000003E-2</c:v>
                </c:pt>
                <c:pt idx="49356">
                  <c:v>-6.2687800000000002E-2</c:v>
                </c:pt>
                <c:pt idx="49357">
                  <c:v>-6.56389E-2</c:v>
                </c:pt>
                <c:pt idx="49358">
                  <c:v>-6.8309099999999998E-2</c:v>
                </c:pt>
                <c:pt idx="49359">
                  <c:v>-7.1110099999999996E-2</c:v>
                </c:pt>
                <c:pt idx="49360">
                  <c:v>-7.3653499999999997E-2</c:v>
                </c:pt>
                <c:pt idx="49361">
                  <c:v>-7.6442599999999999E-2</c:v>
                </c:pt>
                <c:pt idx="49362">
                  <c:v>-7.8883800000000004E-2</c:v>
                </c:pt>
                <c:pt idx="49363">
                  <c:v>-8.1404199999999996E-2</c:v>
                </c:pt>
                <c:pt idx="49364">
                  <c:v>-8.4052199999999994E-2</c:v>
                </c:pt>
                <c:pt idx="49365">
                  <c:v>-8.6560600000000001E-2</c:v>
                </c:pt>
                <c:pt idx="49366">
                  <c:v>-8.8886900000000005E-2</c:v>
                </c:pt>
                <c:pt idx="49367">
                  <c:v>-9.1354400000000002E-2</c:v>
                </c:pt>
                <c:pt idx="49368">
                  <c:v>-9.3795100000000006E-2</c:v>
                </c:pt>
                <c:pt idx="49369">
                  <c:v>-9.6248600000000004E-2</c:v>
                </c:pt>
                <c:pt idx="49370">
                  <c:v>-9.8577600000000001E-2</c:v>
                </c:pt>
                <c:pt idx="49371">
                  <c:v>-0.1009</c:v>
                </c:pt>
                <c:pt idx="49372">
                  <c:v>-0.10316400000000001</c:v>
                </c:pt>
                <c:pt idx="49373">
                  <c:v>-0.105504</c:v>
                </c:pt>
                <c:pt idx="49374">
                  <c:v>-0.10775</c:v>
                </c:pt>
                <c:pt idx="49375">
                  <c:v>-0.11000699999999999</c:v>
                </c:pt>
                <c:pt idx="49376">
                  <c:v>-0.112206</c:v>
                </c:pt>
                <c:pt idx="49377">
                  <c:v>-0.11433699999999999</c:v>
                </c:pt>
                <c:pt idx="49378">
                  <c:v>-0.11662699999999999</c:v>
                </c:pt>
                <c:pt idx="49379">
                  <c:v>-0.118713</c:v>
                </c:pt>
                <c:pt idx="49380">
                  <c:v>-0.120902</c:v>
                </c:pt>
                <c:pt idx="49381">
                  <c:v>-0.122964</c:v>
                </c:pt>
                <c:pt idx="49382">
                  <c:v>-0.124915</c:v>
                </c:pt>
                <c:pt idx="49383">
                  <c:v>-0.12676200000000001</c:v>
                </c:pt>
                <c:pt idx="49384">
                  <c:v>-0.12879099999999999</c:v>
                </c:pt>
                <c:pt idx="49385">
                  <c:v>-0.13075400000000001</c:v>
                </c:pt>
                <c:pt idx="49386">
                  <c:v>-0.132602</c:v>
                </c:pt>
                <c:pt idx="49387">
                  <c:v>-0.13444500000000001</c:v>
                </c:pt>
                <c:pt idx="49388">
                  <c:v>-0.13613600000000001</c:v>
                </c:pt>
                <c:pt idx="49389">
                  <c:v>-0.138046</c:v>
                </c:pt>
                <c:pt idx="49390">
                  <c:v>-0.13968700000000001</c:v>
                </c:pt>
                <c:pt idx="49391">
                  <c:v>-0.14158599999999999</c:v>
                </c:pt>
                <c:pt idx="49392">
                  <c:v>-0.14340600000000001</c:v>
                </c:pt>
                <c:pt idx="49393">
                  <c:v>-0.14502100000000001</c:v>
                </c:pt>
                <c:pt idx="49394">
                  <c:v>-0.14677200000000001</c:v>
                </c:pt>
                <c:pt idx="49395">
                  <c:v>-0.14852499999999999</c:v>
                </c:pt>
                <c:pt idx="49396">
                  <c:v>-0.150252</c:v>
                </c:pt>
                <c:pt idx="49397">
                  <c:v>-0.151841</c:v>
                </c:pt>
                <c:pt idx="49398">
                  <c:v>-0.15349199999999999</c:v>
                </c:pt>
                <c:pt idx="49399">
                  <c:v>-0.15510699999999999</c:v>
                </c:pt>
                <c:pt idx="49400">
                  <c:v>-0.15654199999999999</c:v>
                </c:pt>
                <c:pt idx="49401">
                  <c:v>-0.15803600000000001</c:v>
                </c:pt>
                <c:pt idx="49402">
                  <c:v>-0.15956000000000001</c:v>
                </c:pt>
                <c:pt idx="49403">
                  <c:v>-0.16111400000000001</c:v>
                </c:pt>
                <c:pt idx="49404">
                  <c:v>-0.16243099999999999</c:v>
                </c:pt>
                <c:pt idx="49405">
                  <c:v>-0.16383200000000001</c:v>
                </c:pt>
                <c:pt idx="49406">
                  <c:v>-0.16527900000000001</c:v>
                </c:pt>
                <c:pt idx="49407">
                  <c:v>-0.166547</c:v>
                </c:pt>
                <c:pt idx="49408">
                  <c:v>-0.16798299999999999</c:v>
                </c:pt>
                <c:pt idx="49409">
                  <c:v>-0.169207</c:v>
                </c:pt>
                <c:pt idx="49410">
                  <c:v>-0.170575</c:v>
                </c:pt>
                <c:pt idx="49411">
                  <c:v>-0.17168600000000001</c:v>
                </c:pt>
                <c:pt idx="49412">
                  <c:v>-0.17315</c:v>
                </c:pt>
                <c:pt idx="49413">
                  <c:v>-0.17429700000000001</c:v>
                </c:pt>
                <c:pt idx="49414">
                  <c:v>-0.17530799999999999</c:v>
                </c:pt>
                <c:pt idx="49415">
                  <c:v>-0.17682500000000001</c:v>
                </c:pt>
                <c:pt idx="49416">
                  <c:v>-0.177871</c:v>
                </c:pt>
                <c:pt idx="49417">
                  <c:v>-0.17912900000000001</c:v>
                </c:pt>
                <c:pt idx="49418">
                  <c:v>-0.18025099999999999</c:v>
                </c:pt>
                <c:pt idx="49419">
                  <c:v>-0.18137600000000001</c:v>
                </c:pt>
                <c:pt idx="49420">
                  <c:v>-0.18266399999999999</c:v>
                </c:pt>
                <c:pt idx="49421">
                  <c:v>-0.18352399999999999</c:v>
                </c:pt>
                <c:pt idx="49422">
                  <c:v>-0.184665</c:v>
                </c:pt>
                <c:pt idx="49423">
                  <c:v>-0.185692</c:v>
                </c:pt>
                <c:pt idx="49424">
                  <c:v>-0.18660599999999999</c:v>
                </c:pt>
                <c:pt idx="49425">
                  <c:v>-0.18764900000000001</c:v>
                </c:pt>
                <c:pt idx="49426">
                  <c:v>-0.188473</c:v>
                </c:pt>
                <c:pt idx="49427">
                  <c:v>-0.189411</c:v>
                </c:pt>
                <c:pt idx="49428">
                  <c:v>-0.19015799999999999</c:v>
                </c:pt>
                <c:pt idx="49429">
                  <c:v>-0.19101399999999999</c:v>
                </c:pt>
                <c:pt idx="49430">
                  <c:v>-0.191743</c:v>
                </c:pt>
                <c:pt idx="49431">
                  <c:v>-0.19254099999999999</c:v>
                </c:pt>
                <c:pt idx="49432">
                  <c:v>-0.193186</c:v>
                </c:pt>
                <c:pt idx="49433">
                  <c:v>-0.19392300000000001</c:v>
                </c:pt>
                <c:pt idx="49434">
                  <c:v>-0.19463900000000001</c:v>
                </c:pt>
                <c:pt idx="49435">
                  <c:v>-0.19517000000000001</c:v>
                </c:pt>
                <c:pt idx="49436">
                  <c:v>-0.19612199999999999</c:v>
                </c:pt>
                <c:pt idx="49437">
                  <c:v>-0.196688</c:v>
                </c:pt>
                <c:pt idx="49438">
                  <c:v>-0.19723499999999999</c:v>
                </c:pt>
                <c:pt idx="49439">
                  <c:v>-0.197939</c:v>
                </c:pt>
                <c:pt idx="49440">
                  <c:v>-0.19836200000000001</c:v>
                </c:pt>
                <c:pt idx="49441">
                  <c:v>-0.19905999999999999</c:v>
                </c:pt>
                <c:pt idx="49442">
                  <c:v>-0.19944200000000001</c:v>
                </c:pt>
                <c:pt idx="49443">
                  <c:v>-0.19989899999999999</c:v>
                </c:pt>
                <c:pt idx="49444">
                  <c:v>-0.20030100000000001</c:v>
                </c:pt>
                <c:pt idx="49445">
                  <c:v>-0.20072300000000001</c:v>
                </c:pt>
                <c:pt idx="49446">
                  <c:v>-0.20125499999999999</c:v>
                </c:pt>
                <c:pt idx="49447">
                  <c:v>-0.201433</c:v>
                </c:pt>
                <c:pt idx="49448">
                  <c:v>-0.201963</c:v>
                </c:pt>
                <c:pt idx="49449">
                  <c:v>-0.20207700000000001</c:v>
                </c:pt>
                <c:pt idx="49450">
                  <c:v>-0.202403</c:v>
                </c:pt>
                <c:pt idx="49451">
                  <c:v>-0.20261000000000001</c:v>
                </c:pt>
                <c:pt idx="49452">
                  <c:v>-0.20278499999999999</c:v>
                </c:pt>
                <c:pt idx="49453">
                  <c:v>-0.20318800000000001</c:v>
                </c:pt>
                <c:pt idx="49454">
                  <c:v>-0.20299700000000001</c:v>
                </c:pt>
                <c:pt idx="49455">
                  <c:v>-0.20322999999999999</c:v>
                </c:pt>
                <c:pt idx="49456">
                  <c:v>-0.203096</c:v>
                </c:pt>
                <c:pt idx="49457">
                  <c:v>-0.203434</c:v>
                </c:pt>
                <c:pt idx="49458">
                  <c:v>-0.20344000000000001</c:v>
                </c:pt>
                <c:pt idx="49459">
                  <c:v>-0.20347399999999999</c:v>
                </c:pt>
                <c:pt idx="49460">
                  <c:v>-0.20320199999999999</c:v>
                </c:pt>
                <c:pt idx="49461">
                  <c:v>-0.20316300000000001</c:v>
                </c:pt>
                <c:pt idx="49462">
                  <c:v>-0.20316200000000001</c:v>
                </c:pt>
                <c:pt idx="49463">
                  <c:v>-0.20294100000000001</c:v>
                </c:pt>
                <c:pt idx="49464">
                  <c:v>-0.20296600000000001</c:v>
                </c:pt>
                <c:pt idx="49465">
                  <c:v>-0.20249700000000001</c:v>
                </c:pt>
                <c:pt idx="49466">
                  <c:v>-0.202324</c:v>
                </c:pt>
                <c:pt idx="49467">
                  <c:v>-0.20217499999999999</c:v>
                </c:pt>
                <c:pt idx="49468">
                  <c:v>-0.201768</c:v>
                </c:pt>
                <c:pt idx="49469">
                  <c:v>-0.20172399999999999</c:v>
                </c:pt>
                <c:pt idx="49470">
                  <c:v>-0.20113</c:v>
                </c:pt>
                <c:pt idx="49471">
                  <c:v>-0.20092599999999999</c:v>
                </c:pt>
                <c:pt idx="49472">
                  <c:v>-0.200435</c:v>
                </c:pt>
                <c:pt idx="49473">
                  <c:v>-0.20005200000000001</c:v>
                </c:pt>
                <c:pt idx="49474">
                  <c:v>-0.199596</c:v>
                </c:pt>
                <c:pt idx="49475">
                  <c:v>-0.199208</c:v>
                </c:pt>
                <c:pt idx="49476">
                  <c:v>-0.19878699999999999</c:v>
                </c:pt>
                <c:pt idx="49477">
                  <c:v>-0.1983</c:v>
                </c:pt>
                <c:pt idx="49478">
                  <c:v>-0.197934</c:v>
                </c:pt>
                <c:pt idx="49479">
                  <c:v>-0.197241</c:v>
                </c:pt>
                <c:pt idx="49480">
                  <c:v>-0.19675300000000001</c:v>
                </c:pt>
                <c:pt idx="49481">
                  <c:v>-0.196185</c:v>
                </c:pt>
                <c:pt idx="49482">
                  <c:v>-0.19552700000000001</c:v>
                </c:pt>
                <c:pt idx="49483">
                  <c:v>-0.19497700000000001</c:v>
                </c:pt>
                <c:pt idx="49484">
                  <c:v>-0.193963</c:v>
                </c:pt>
                <c:pt idx="49485">
                  <c:v>-0.193412</c:v>
                </c:pt>
                <c:pt idx="49486">
                  <c:v>-0.19262399999999999</c:v>
                </c:pt>
                <c:pt idx="49487">
                  <c:v>-0.19186300000000001</c:v>
                </c:pt>
                <c:pt idx="49488">
                  <c:v>-0.19100400000000001</c:v>
                </c:pt>
                <c:pt idx="49489">
                  <c:v>-0.19008700000000001</c:v>
                </c:pt>
                <c:pt idx="49490">
                  <c:v>-0.189299</c:v>
                </c:pt>
                <c:pt idx="49491">
                  <c:v>-0.18842500000000001</c:v>
                </c:pt>
                <c:pt idx="49492">
                  <c:v>-0.18732299999999999</c:v>
                </c:pt>
                <c:pt idx="49493">
                  <c:v>-0.18640100000000001</c:v>
                </c:pt>
                <c:pt idx="49494">
                  <c:v>-0.185499</c:v>
                </c:pt>
                <c:pt idx="49495">
                  <c:v>-0.18440699999999999</c:v>
                </c:pt>
                <c:pt idx="49496">
                  <c:v>-0.183284</c:v>
                </c:pt>
                <c:pt idx="49497">
                  <c:v>-0.18228900000000001</c:v>
                </c:pt>
                <c:pt idx="49498">
                  <c:v>-0.18110499999999999</c:v>
                </c:pt>
                <c:pt idx="49499">
                  <c:v>-0.180119</c:v>
                </c:pt>
                <c:pt idx="49500">
                  <c:v>-0.17877499999999999</c:v>
                </c:pt>
                <c:pt idx="49501">
                  <c:v>-0.177873</c:v>
                </c:pt>
                <c:pt idx="49502">
                  <c:v>-0.176537</c:v>
                </c:pt>
                <c:pt idx="49503">
                  <c:v>-0.17546700000000001</c:v>
                </c:pt>
                <c:pt idx="49504">
                  <c:v>-0.174454</c:v>
                </c:pt>
                <c:pt idx="49505">
                  <c:v>-0.17310300000000001</c:v>
                </c:pt>
                <c:pt idx="49506">
                  <c:v>-0.17204800000000001</c:v>
                </c:pt>
                <c:pt idx="49507">
                  <c:v>-0.17069999999999999</c:v>
                </c:pt>
                <c:pt idx="49508">
                  <c:v>-0.16955500000000001</c:v>
                </c:pt>
                <c:pt idx="49509">
                  <c:v>-0.16826199999999999</c:v>
                </c:pt>
                <c:pt idx="49510">
                  <c:v>-0.16689100000000001</c:v>
                </c:pt>
                <c:pt idx="49511">
                  <c:v>-0.16558200000000001</c:v>
                </c:pt>
                <c:pt idx="49512">
                  <c:v>-0.164103</c:v>
                </c:pt>
                <c:pt idx="49513">
                  <c:v>-0.16284399999999999</c:v>
                </c:pt>
                <c:pt idx="49514">
                  <c:v>-0.161521</c:v>
                </c:pt>
                <c:pt idx="49515">
                  <c:v>-0.16008</c:v>
                </c:pt>
                <c:pt idx="49516">
                  <c:v>-0.15857099999999999</c:v>
                </c:pt>
                <c:pt idx="49517">
                  <c:v>-0.15715199999999999</c:v>
                </c:pt>
                <c:pt idx="49518">
                  <c:v>-0.15579299999999999</c:v>
                </c:pt>
                <c:pt idx="49519">
                  <c:v>-0.15434999999999999</c:v>
                </c:pt>
                <c:pt idx="49520">
                  <c:v>-0.15290899999999999</c:v>
                </c:pt>
                <c:pt idx="49521">
                  <c:v>-0.15126100000000001</c:v>
                </c:pt>
                <c:pt idx="49522">
                  <c:v>-0.14974699999999999</c:v>
                </c:pt>
                <c:pt idx="49523">
                  <c:v>-0.148259</c:v>
                </c:pt>
                <c:pt idx="49524">
                  <c:v>-0.146758</c:v>
                </c:pt>
                <c:pt idx="49525">
                  <c:v>-0.14525199999999999</c:v>
                </c:pt>
                <c:pt idx="49526">
                  <c:v>-0.14357400000000001</c:v>
                </c:pt>
                <c:pt idx="49527">
                  <c:v>-0.142231</c:v>
                </c:pt>
                <c:pt idx="49528">
                  <c:v>-0.14049400000000001</c:v>
                </c:pt>
                <c:pt idx="49529">
                  <c:v>-0.13919400000000001</c:v>
                </c:pt>
                <c:pt idx="49530">
                  <c:v>-0.137487</c:v>
                </c:pt>
                <c:pt idx="49531">
                  <c:v>-0.136013</c:v>
                </c:pt>
                <c:pt idx="49532">
                  <c:v>-0.13447200000000001</c:v>
                </c:pt>
                <c:pt idx="49533">
                  <c:v>-0.13275899999999999</c:v>
                </c:pt>
                <c:pt idx="49534">
                  <c:v>-0.13145399999999999</c:v>
                </c:pt>
                <c:pt idx="49535">
                  <c:v>-0.12972700000000001</c:v>
                </c:pt>
                <c:pt idx="49536">
                  <c:v>-0.128076</c:v>
                </c:pt>
                <c:pt idx="49537">
                  <c:v>-0.12634999999999999</c:v>
                </c:pt>
                <c:pt idx="49538">
                  <c:v>-0.124852</c:v>
                </c:pt>
                <c:pt idx="49539">
                  <c:v>-0.123235</c:v>
                </c:pt>
                <c:pt idx="49540">
                  <c:v>-0.121503</c:v>
                </c:pt>
                <c:pt idx="49541">
                  <c:v>-0.119935</c:v>
                </c:pt>
                <c:pt idx="49542">
                  <c:v>-0.118188</c:v>
                </c:pt>
                <c:pt idx="49543">
                  <c:v>-0.116576</c:v>
                </c:pt>
                <c:pt idx="49544">
                  <c:v>-0.114883</c:v>
                </c:pt>
                <c:pt idx="49545">
                  <c:v>-0.11315799999999999</c:v>
                </c:pt>
                <c:pt idx="49546">
                  <c:v>-0.111847</c:v>
                </c:pt>
                <c:pt idx="49547">
                  <c:v>-0.109918</c:v>
                </c:pt>
                <c:pt idx="49548">
                  <c:v>-0.10847900000000001</c:v>
                </c:pt>
                <c:pt idx="49549">
                  <c:v>-0.106754</c:v>
                </c:pt>
                <c:pt idx="49550">
                  <c:v>-0.105129</c:v>
                </c:pt>
                <c:pt idx="49551">
                  <c:v>-0.10363600000000001</c:v>
                </c:pt>
                <c:pt idx="49552">
                  <c:v>-0.10188999999999999</c:v>
                </c:pt>
                <c:pt idx="49553">
                  <c:v>-0.100304</c:v>
                </c:pt>
                <c:pt idx="49554">
                  <c:v>-9.8658999999999997E-2</c:v>
                </c:pt>
                <c:pt idx="49555">
                  <c:v>-9.6995499999999998E-2</c:v>
                </c:pt>
                <c:pt idx="49556">
                  <c:v>-9.5468499999999998E-2</c:v>
                </c:pt>
                <c:pt idx="49557">
                  <c:v>-9.3681399999999998E-2</c:v>
                </c:pt>
                <c:pt idx="49558">
                  <c:v>-9.2012700000000003E-2</c:v>
                </c:pt>
                <c:pt idx="49559">
                  <c:v>-9.0301699999999999E-2</c:v>
                </c:pt>
                <c:pt idx="49560">
                  <c:v>-8.8526099999999996E-2</c:v>
                </c:pt>
                <c:pt idx="49561">
                  <c:v>-8.6740700000000004E-2</c:v>
                </c:pt>
                <c:pt idx="49562">
                  <c:v>-8.5012799999999999E-2</c:v>
                </c:pt>
                <c:pt idx="49563">
                  <c:v>-8.3217299999999994E-2</c:v>
                </c:pt>
                <c:pt idx="49564">
                  <c:v>-8.1618800000000005E-2</c:v>
                </c:pt>
                <c:pt idx="49565">
                  <c:v>-7.9702300000000004E-2</c:v>
                </c:pt>
                <c:pt idx="49566">
                  <c:v>-7.8176399999999993E-2</c:v>
                </c:pt>
                <c:pt idx="49567">
                  <c:v>-7.6361499999999999E-2</c:v>
                </c:pt>
                <c:pt idx="49568">
                  <c:v>-7.4925699999999998E-2</c:v>
                </c:pt>
                <c:pt idx="49569">
                  <c:v>-7.3129799999999995E-2</c:v>
                </c:pt>
                <c:pt idx="49570">
                  <c:v>-7.1603399999999998E-2</c:v>
                </c:pt>
                <c:pt idx="49571">
                  <c:v>-6.9847699999999999E-2</c:v>
                </c:pt>
                <c:pt idx="49572">
                  <c:v>-6.8224000000000007E-2</c:v>
                </c:pt>
                <c:pt idx="49573">
                  <c:v>-6.6545699999999999E-2</c:v>
                </c:pt>
                <c:pt idx="49574">
                  <c:v>-6.4954600000000001E-2</c:v>
                </c:pt>
                <c:pt idx="49575">
                  <c:v>-6.3164200000000004E-2</c:v>
                </c:pt>
                <c:pt idx="49576">
                  <c:v>-6.1511299999999998E-2</c:v>
                </c:pt>
                <c:pt idx="49577">
                  <c:v>-5.9672799999999998E-2</c:v>
                </c:pt>
                <c:pt idx="49578">
                  <c:v>-5.8168499999999998E-2</c:v>
                </c:pt>
                <c:pt idx="49579">
                  <c:v>-5.63653E-2</c:v>
                </c:pt>
                <c:pt idx="49580">
                  <c:v>-5.4657900000000002E-2</c:v>
                </c:pt>
                <c:pt idx="49581">
                  <c:v>-5.29617E-2</c:v>
                </c:pt>
                <c:pt idx="49582">
                  <c:v>-5.12021E-2</c:v>
                </c:pt>
                <c:pt idx="49583">
                  <c:v>-4.9511399999999997E-2</c:v>
                </c:pt>
                <c:pt idx="49584">
                  <c:v>-4.7755699999999998E-2</c:v>
                </c:pt>
                <c:pt idx="49585">
                  <c:v>-4.6013400000000003E-2</c:v>
                </c:pt>
                <c:pt idx="49586">
                  <c:v>-4.4210399999999997E-2</c:v>
                </c:pt>
                <c:pt idx="49587">
                  <c:v>-4.2747399999999998E-2</c:v>
                </c:pt>
                <c:pt idx="49588">
                  <c:v>-4.0885900000000003E-2</c:v>
                </c:pt>
                <c:pt idx="49589">
                  <c:v>-3.9304199999999997E-2</c:v>
                </c:pt>
                <c:pt idx="49590">
                  <c:v>-3.7577100000000002E-2</c:v>
                </c:pt>
                <c:pt idx="49591">
                  <c:v>-3.5868999999999998E-2</c:v>
                </c:pt>
                <c:pt idx="49592">
                  <c:v>-3.4329499999999999E-2</c:v>
                </c:pt>
                <c:pt idx="49593">
                  <c:v>-3.2611099999999997E-2</c:v>
                </c:pt>
                <c:pt idx="49594">
                  <c:v>-3.0997299999999998E-2</c:v>
                </c:pt>
                <c:pt idx="49595">
                  <c:v>-2.9461000000000001E-2</c:v>
                </c:pt>
                <c:pt idx="49596">
                  <c:v>-2.76368E-2</c:v>
                </c:pt>
                <c:pt idx="49597">
                  <c:v>-2.6291599999999998E-2</c:v>
                </c:pt>
                <c:pt idx="49598">
                  <c:v>-2.4524500000000001E-2</c:v>
                </c:pt>
                <c:pt idx="49599">
                  <c:v>-2.29911E-2</c:v>
                </c:pt>
                <c:pt idx="49600">
                  <c:v>-2.13794E-2</c:v>
                </c:pt>
                <c:pt idx="49601">
                  <c:v>-1.9814499999999999E-2</c:v>
                </c:pt>
                <c:pt idx="49602">
                  <c:v>-1.83655E-2</c:v>
                </c:pt>
                <c:pt idx="49603">
                  <c:v>-1.67286E-2</c:v>
                </c:pt>
                <c:pt idx="49604">
                  <c:v>-1.53758E-2</c:v>
                </c:pt>
                <c:pt idx="49605">
                  <c:v>-1.3573699999999999E-2</c:v>
                </c:pt>
                <c:pt idx="49606">
                  <c:v>-1.2291099999999999E-2</c:v>
                </c:pt>
                <c:pt idx="49607">
                  <c:v>-1.0615100000000001E-2</c:v>
                </c:pt>
                <c:pt idx="49608">
                  <c:v>-9.1601100000000008E-3</c:v>
                </c:pt>
                <c:pt idx="49609">
                  <c:v>-7.71684E-3</c:v>
                </c:pt>
                <c:pt idx="49610">
                  <c:v>-6.0316500000000004E-3</c:v>
                </c:pt>
                <c:pt idx="49611">
                  <c:v>-4.6164600000000002E-3</c:v>
                </c:pt>
                <c:pt idx="49612">
                  <c:v>-2.9836400000000001E-3</c:v>
                </c:pt>
                <c:pt idx="49613">
                  <c:v>-1.6162100000000001E-3</c:v>
                </c:pt>
                <c:pt idx="49614" formatCode="0.00E+00">
                  <c:v>-6.09544E-5</c:v>
                </c:pt>
                <c:pt idx="49615">
                  <c:v>1.32325E-3</c:v>
                </c:pt>
                <c:pt idx="49616">
                  <c:v>2.8306799999999999E-3</c:v>
                </c:pt>
                <c:pt idx="49617">
                  <c:v>4.2366499999999998E-3</c:v>
                </c:pt>
                <c:pt idx="49618">
                  <c:v>5.7016699999999998E-3</c:v>
                </c:pt>
                <c:pt idx="49619">
                  <c:v>7.1061700000000002E-3</c:v>
                </c:pt>
                <c:pt idx="49620">
                  <c:v>8.3872100000000008E-3</c:v>
                </c:pt>
                <c:pt idx="49621">
                  <c:v>9.9814099999999996E-3</c:v>
                </c:pt>
                <c:pt idx="49622">
                  <c:v>1.1448399999999999E-2</c:v>
                </c:pt>
                <c:pt idx="49623">
                  <c:v>1.2721E-2</c:v>
                </c:pt>
                <c:pt idx="49624">
                  <c:v>1.4033500000000001E-2</c:v>
                </c:pt>
                <c:pt idx="49625">
                  <c:v>1.5443200000000001E-2</c:v>
                </c:pt>
                <c:pt idx="49626">
                  <c:v>1.7005300000000001E-2</c:v>
                </c:pt>
                <c:pt idx="49627">
                  <c:v>1.821E-2</c:v>
                </c:pt>
                <c:pt idx="49628">
                  <c:v>1.9681000000000001E-2</c:v>
                </c:pt>
                <c:pt idx="49629">
                  <c:v>2.0867299999999998E-2</c:v>
                </c:pt>
                <c:pt idx="49630">
                  <c:v>2.2432299999999999E-2</c:v>
                </c:pt>
                <c:pt idx="49631">
                  <c:v>2.3718800000000002E-2</c:v>
                </c:pt>
                <c:pt idx="49632">
                  <c:v>2.50972E-2</c:v>
                </c:pt>
                <c:pt idx="49633">
                  <c:v>2.6663900000000001E-2</c:v>
                </c:pt>
                <c:pt idx="49634">
                  <c:v>2.7895699999999999E-2</c:v>
                </c:pt>
                <c:pt idx="49635">
                  <c:v>2.9374999999999998E-2</c:v>
                </c:pt>
                <c:pt idx="49636">
                  <c:v>3.0842700000000001E-2</c:v>
                </c:pt>
                <c:pt idx="49637">
                  <c:v>3.22403E-2</c:v>
                </c:pt>
                <c:pt idx="49638">
                  <c:v>3.3898699999999997E-2</c:v>
                </c:pt>
                <c:pt idx="49639">
                  <c:v>3.5238600000000002E-2</c:v>
                </c:pt>
                <c:pt idx="49640">
                  <c:v>3.6688199999999997E-2</c:v>
                </c:pt>
                <c:pt idx="49641">
                  <c:v>3.8121000000000002E-2</c:v>
                </c:pt>
                <c:pt idx="49642">
                  <c:v>3.9675000000000002E-2</c:v>
                </c:pt>
                <c:pt idx="49643">
                  <c:v>4.1033800000000002E-2</c:v>
                </c:pt>
                <c:pt idx="49644">
                  <c:v>4.2442000000000001E-2</c:v>
                </c:pt>
                <c:pt idx="49645">
                  <c:v>4.38121E-2</c:v>
                </c:pt>
                <c:pt idx="49646">
                  <c:v>4.5207200000000003E-2</c:v>
                </c:pt>
                <c:pt idx="49647">
                  <c:v>4.6807300000000003E-2</c:v>
                </c:pt>
                <c:pt idx="49648">
                  <c:v>4.8209299999999997E-2</c:v>
                </c:pt>
                <c:pt idx="49649">
                  <c:v>4.9816899999999997E-2</c:v>
                </c:pt>
                <c:pt idx="49650">
                  <c:v>5.1347400000000001E-2</c:v>
                </c:pt>
                <c:pt idx="49651">
                  <c:v>5.28753E-2</c:v>
                </c:pt>
                <c:pt idx="49652">
                  <c:v>5.4566700000000003E-2</c:v>
                </c:pt>
                <c:pt idx="49653">
                  <c:v>5.6096399999999998E-2</c:v>
                </c:pt>
                <c:pt idx="49654">
                  <c:v>5.7895500000000003E-2</c:v>
                </c:pt>
                <c:pt idx="49655">
                  <c:v>5.9501400000000003E-2</c:v>
                </c:pt>
                <c:pt idx="49656">
                  <c:v>6.10056E-2</c:v>
                </c:pt>
                <c:pt idx="49657">
                  <c:v>6.2754900000000002E-2</c:v>
                </c:pt>
                <c:pt idx="49658">
                  <c:v>6.4405000000000004E-2</c:v>
                </c:pt>
                <c:pt idx="49659">
                  <c:v>6.6147999999999998E-2</c:v>
                </c:pt>
                <c:pt idx="49660">
                  <c:v>6.7725300000000002E-2</c:v>
                </c:pt>
                <c:pt idx="49661">
                  <c:v>6.9543099999999997E-2</c:v>
                </c:pt>
                <c:pt idx="49662">
                  <c:v>7.1090399999999998E-2</c:v>
                </c:pt>
                <c:pt idx="49663">
                  <c:v>7.2808999999999999E-2</c:v>
                </c:pt>
                <c:pt idx="49664">
                  <c:v>7.45305E-2</c:v>
                </c:pt>
                <c:pt idx="49665">
                  <c:v>7.6157199999999994E-2</c:v>
                </c:pt>
                <c:pt idx="49666">
                  <c:v>7.7967700000000001E-2</c:v>
                </c:pt>
                <c:pt idx="49667">
                  <c:v>7.9579800000000006E-2</c:v>
                </c:pt>
                <c:pt idx="49668">
                  <c:v>8.1308599999999995E-2</c:v>
                </c:pt>
                <c:pt idx="49669">
                  <c:v>8.3100300000000002E-2</c:v>
                </c:pt>
                <c:pt idx="49670">
                  <c:v>8.4920300000000004E-2</c:v>
                </c:pt>
                <c:pt idx="49671">
                  <c:v>8.6518399999999995E-2</c:v>
                </c:pt>
                <c:pt idx="49672">
                  <c:v>8.8397299999999998E-2</c:v>
                </c:pt>
                <c:pt idx="49673">
                  <c:v>9.0057200000000004E-2</c:v>
                </c:pt>
                <c:pt idx="49674">
                  <c:v>9.2113600000000004E-2</c:v>
                </c:pt>
                <c:pt idx="49675">
                  <c:v>9.3834399999999998E-2</c:v>
                </c:pt>
                <c:pt idx="49676">
                  <c:v>9.56119E-2</c:v>
                </c:pt>
                <c:pt idx="49677">
                  <c:v>9.7519499999999995E-2</c:v>
                </c:pt>
                <c:pt idx="49678">
                  <c:v>9.9266900000000005E-2</c:v>
                </c:pt>
                <c:pt idx="49679">
                  <c:v>0.101032</c:v>
                </c:pt>
                <c:pt idx="49680">
                  <c:v>0.10292900000000001</c:v>
                </c:pt>
                <c:pt idx="49681">
                  <c:v>0.104627</c:v>
                </c:pt>
                <c:pt idx="49682">
                  <c:v>0.10648000000000001</c:v>
                </c:pt>
                <c:pt idx="49683">
                  <c:v>0.10825</c:v>
                </c:pt>
                <c:pt idx="49684">
                  <c:v>0.10992399999999999</c:v>
                </c:pt>
                <c:pt idx="49685">
                  <c:v>0.111747</c:v>
                </c:pt>
                <c:pt idx="49686">
                  <c:v>0.113589</c:v>
                </c:pt>
                <c:pt idx="49687">
                  <c:v>0.115401</c:v>
                </c:pt>
                <c:pt idx="49688">
                  <c:v>0.116938</c:v>
                </c:pt>
                <c:pt idx="49689">
                  <c:v>0.118758</c:v>
                </c:pt>
                <c:pt idx="49690">
                  <c:v>0.120503</c:v>
                </c:pt>
                <c:pt idx="49691">
                  <c:v>0.12224699999999999</c:v>
                </c:pt>
                <c:pt idx="49692">
                  <c:v>0.124056</c:v>
                </c:pt>
                <c:pt idx="49693">
                  <c:v>0.125725</c:v>
                </c:pt>
                <c:pt idx="49694">
                  <c:v>0.12751399999999999</c:v>
                </c:pt>
                <c:pt idx="49695">
                  <c:v>0.129244</c:v>
                </c:pt>
                <c:pt idx="49696">
                  <c:v>0.13079399999999999</c:v>
                </c:pt>
                <c:pt idx="49697">
                  <c:v>0.132601</c:v>
                </c:pt>
                <c:pt idx="49698">
                  <c:v>0.13413600000000001</c:v>
                </c:pt>
                <c:pt idx="49699">
                  <c:v>0.13592499999999999</c:v>
                </c:pt>
                <c:pt idx="49700">
                  <c:v>0.13753399999999999</c:v>
                </c:pt>
                <c:pt idx="49701">
                  <c:v>0.139103</c:v>
                </c:pt>
                <c:pt idx="49702">
                  <c:v>0.140683</c:v>
                </c:pt>
                <c:pt idx="49703">
                  <c:v>0.14227000000000001</c:v>
                </c:pt>
                <c:pt idx="49704">
                  <c:v>0.14379400000000001</c:v>
                </c:pt>
                <c:pt idx="49705">
                  <c:v>0.14537700000000001</c:v>
                </c:pt>
                <c:pt idx="49706">
                  <c:v>0.14696999999999999</c:v>
                </c:pt>
                <c:pt idx="49707">
                  <c:v>0.14840800000000001</c:v>
                </c:pt>
                <c:pt idx="49708">
                  <c:v>0.14992900000000001</c:v>
                </c:pt>
                <c:pt idx="49709">
                  <c:v>0.151228</c:v>
                </c:pt>
                <c:pt idx="49710">
                  <c:v>0.15296299999999999</c:v>
                </c:pt>
                <c:pt idx="49711">
                  <c:v>0.15432399999999999</c:v>
                </c:pt>
                <c:pt idx="49712">
                  <c:v>0.155755</c:v>
                </c:pt>
                <c:pt idx="49713">
                  <c:v>0.157112</c:v>
                </c:pt>
                <c:pt idx="49714">
                  <c:v>0.158466</c:v>
                </c:pt>
                <c:pt idx="49715">
                  <c:v>0.16001399999999999</c:v>
                </c:pt>
                <c:pt idx="49716">
                  <c:v>0.161297</c:v>
                </c:pt>
                <c:pt idx="49717">
                  <c:v>0.16273299999999999</c:v>
                </c:pt>
                <c:pt idx="49718">
                  <c:v>0.163967</c:v>
                </c:pt>
                <c:pt idx="49719">
                  <c:v>0.165265</c:v>
                </c:pt>
                <c:pt idx="49720">
                  <c:v>0.16656199999999999</c:v>
                </c:pt>
                <c:pt idx="49721">
                  <c:v>0.167791</c:v>
                </c:pt>
                <c:pt idx="49722">
                  <c:v>0.16916300000000001</c:v>
                </c:pt>
                <c:pt idx="49723">
                  <c:v>0.17011999999999999</c:v>
                </c:pt>
                <c:pt idx="49724">
                  <c:v>0.171239</c:v>
                </c:pt>
                <c:pt idx="49725">
                  <c:v>0.172378</c:v>
                </c:pt>
                <c:pt idx="49726">
                  <c:v>0.17358699999999999</c:v>
                </c:pt>
                <c:pt idx="49727">
                  <c:v>0.174627</c:v>
                </c:pt>
                <c:pt idx="49728">
                  <c:v>0.17554600000000001</c:v>
                </c:pt>
                <c:pt idx="49729">
                  <c:v>0.17665600000000001</c:v>
                </c:pt>
                <c:pt idx="49730">
                  <c:v>0.17775299999999999</c:v>
                </c:pt>
                <c:pt idx="49731">
                  <c:v>0.17857100000000001</c:v>
                </c:pt>
                <c:pt idx="49732">
                  <c:v>0.179753</c:v>
                </c:pt>
                <c:pt idx="49733">
                  <c:v>0.18074899999999999</c:v>
                </c:pt>
                <c:pt idx="49734">
                  <c:v>0.18179899999999999</c:v>
                </c:pt>
                <c:pt idx="49735">
                  <c:v>0.18268000000000001</c:v>
                </c:pt>
                <c:pt idx="49736">
                  <c:v>0.18374199999999999</c:v>
                </c:pt>
                <c:pt idx="49737">
                  <c:v>0.18452199999999999</c:v>
                </c:pt>
                <c:pt idx="49738">
                  <c:v>0.185472</c:v>
                </c:pt>
                <c:pt idx="49739">
                  <c:v>0.18623500000000001</c:v>
                </c:pt>
                <c:pt idx="49740">
                  <c:v>0.18690599999999999</c:v>
                </c:pt>
                <c:pt idx="49741">
                  <c:v>0.18761800000000001</c:v>
                </c:pt>
                <c:pt idx="49742">
                  <c:v>0.1883</c:v>
                </c:pt>
                <c:pt idx="49743">
                  <c:v>0.188967</c:v>
                </c:pt>
                <c:pt idx="49744">
                  <c:v>0.18948000000000001</c:v>
                </c:pt>
                <c:pt idx="49745">
                  <c:v>0.19004099999999999</c:v>
                </c:pt>
                <c:pt idx="49746">
                  <c:v>0.190471</c:v>
                </c:pt>
                <c:pt idx="49747">
                  <c:v>0.19101699999999999</c:v>
                </c:pt>
                <c:pt idx="49748">
                  <c:v>0.19142799999999999</c:v>
                </c:pt>
                <c:pt idx="49749">
                  <c:v>0.19176199999999999</c:v>
                </c:pt>
                <c:pt idx="49750">
                  <c:v>0.19221099999999999</c:v>
                </c:pt>
                <c:pt idx="49751">
                  <c:v>0.19242000000000001</c:v>
                </c:pt>
                <c:pt idx="49752">
                  <c:v>0.19282299999999999</c:v>
                </c:pt>
                <c:pt idx="49753">
                  <c:v>0.19298599999999999</c:v>
                </c:pt>
                <c:pt idx="49754">
                  <c:v>0.193275</c:v>
                </c:pt>
                <c:pt idx="49755">
                  <c:v>0.19351099999999999</c:v>
                </c:pt>
                <c:pt idx="49756">
                  <c:v>0.19365099999999999</c:v>
                </c:pt>
                <c:pt idx="49757">
                  <c:v>0.19373799999999999</c:v>
                </c:pt>
                <c:pt idx="49758">
                  <c:v>0.193996</c:v>
                </c:pt>
                <c:pt idx="49759">
                  <c:v>0.19392999999999999</c:v>
                </c:pt>
                <c:pt idx="49760">
                  <c:v>0.193942</c:v>
                </c:pt>
                <c:pt idx="49761">
                  <c:v>0.193768</c:v>
                </c:pt>
                <c:pt idx="49762">
                  <c:v>0.19367799999999999</c:v>
                </c:pt>
                <c:pt idx="49763">
                  <c:v>0.19355600000000001</c:v>
                </c:pt>
                <c:pt idx="49764">
                  <c:v>0.19334799999999999</c:v>
                </c:pt>
                <c:pt idx="49765">
                  <c:v>0.19284299999999999</c:v>
                </c:pt>
                <c:pt idx="49766">
                  <c:v>0.19284299999999999</c:v>
                </c:pt>
                <c:pt idx="49767">
                  <c:v>0.19229599999999999</c:v>
                </c:pt>
                <c:pt idx="49768">
                  <c:v>0.19206699999999999</c:v>
                </c:pt>
                <c:pt idx="49769">
                  <c:v>0.19161</c:v>
                </c:pt>
                <c:pt idx="49770">
                  <c:v>0.19106600000000001</c:v>
                </c:pt>
                <c:pt idx="49771">
                  <c:v>0.19072</c:v>
                </c:pt>
                <c:pt idx="49772">
                  <c:v>0.19014300000000001</c:v>
                </c:pt>
                <c:pt idx="49773">
                  <c:v>0.18967400000000001</c:v>
                </c:pt>
                <c:pt idx="49774">
                  <c:v>0.18910099999999999</c:v>
                </c:pt>
                <c:pt idx="49775">
                  <c:v>0.188329</c:v>
                </c:pt>
                <c:pt idx="49776">
                  <c:v>0.18775700000000001</c:v>
                </c:pt>
                <c:pt idx="49777">
                  <c:v>0.18707799999999999</c:v>
                </c:pt>
                <c:pt idx="49778">
                  <c:v>0.18642900000000001</c:v>
                </c:pt>
                <c:pt idx="49779">
                  <c:v>0.185478</c:v>
                </c:pt>
                <c:pt idx="49780">
                  <c:v>0.18468999999999999</c:v>
                </c:pt>
                <c:pt idx="49781">
                  <c:v>0.18384400000000001</c:v>
                </c:pt>
                <c:pt idx="49782">
                  <c:v>0.18271699999999999</c:v>
                </c:pt>
                <c:pt idx="49783">
                  <c:v>0.181896</c:v>
                </c:pt>
                <c:pt idx="49784">
                  <c:v>0.18081900000000001</c:v>
                </c:pt>
                <c:pt idx="49785">
                  <c:v>0.17969399999999999</c:v>
                </c:pt>
                <c:pt idx="49786">
                  <c:v>0.178559</c:v>
                </c:pt>
                <c:pt idx="49787">
                  <c:v>0.177506</c:v>
                </c:pt>
                <c:pt idx="49788">
                  <c:v>0.176395</c:v>
                </c:pt>
                <c:pt idx="49789">
                  <c:v>0.175237</c:v>
                </c:pt>
                <c:pt idx="49790">
                  <c:v>0.17399400000000001</c:v>
                </c:pt>
                <c:pt idx="49791">
                  <c:v>0.17289599999999999</c:v>
                </c:pt>
                <c:pt idx="49792">
                  <c:v>0.171736</c:v>
                </c:pt>
                <c:pt idx="49793">
                  <c:v>0.170597</c:v>
                </c:pt>
                <c:pt idx="49794">
                  <c:v>0.16946600000000001</c:v>
                </c:pt>
                <c:pt idx="49795">
                  <c:v>0.168318</c:v>
                </c:pt>
                <c:pt idx="49796">
                  <c:v>0.16719200000000001</c:v>
                </c:pt>
                <c:pt idx="49797">
                  <c:v>0.16580500000000001</c:v>
                </c:pt>
                <c:pt idx="49798">
                  <c:v>0.16459699999999999</c:v>
                </c:pt>
                <c:pt idx="49799">
                  <c:v>0.163608</c:v>
                </c:pt>
                <c:pt idx="49800">
                  <c:v>0.16214400000000001</c:v>
                </c:pt>
                <c:pt idx="49801">
                  <c:v>0.16073200000000001</c:v>
                </c:pt>
                <c:pt idx="49802">
                  <c:v>0.15954099999999999</c:v>
                </c:pt>
                <c:pt idx="49803">
                  <c:v>0.15809000000000001</c:v>
                </c:pt>
                <c:pt idx="49804">
                  <c:v>0.15675</c:v>
                </c:pt>
                <c:pt idx="49805">
                  <c:v>0.155362</c:v>
                </c:pt>
                <c:pt idx="49806">
                  <c:v>0.15400800000000001</c:v>
                </c:pt>
                <c:pt idx="49807">
                  <c:v>0.15248700000000001</c:v>
                </c:pt>
                <c:pt idx="49808">
                  <c:v>0.151089</c:v>
                </c:pt>
                <c:pt idx="49809">
                  <c:v>0.14960899999999999</c:v>
                </c:pt>
                <c:pt idx="49810">
                  <c:v>0.14829000000000001</c:v>
                </c:pt>
                <c:pt idx="49811">
                  <c:v>0.146671</c:v>
                </c:pt>
                <c:pt idx="49812">
                  <c:v>0.14516999999999999</c:v>
                </c:pt>
                <c:pt idx="49813">
                  <c:v>0.143813</c:v>
                </c:pt>
                <c:pt idx="49814">
                  <c:v>0.142406</c:v>
                </c:pt>
                <c:pt idx="49815">
                  <c:v>0.140932</c:v>
                </c:pt>
                <c:pt idx="49816">
                  <c:v>0.13968700000000001</c:v>
                </c:pt>
                <c:pt idx="49817">
                  <c:v>0.13811999999999999</c:v>
                </c:pt>
                <c:pt idx="49818">
                  <c:v>0.136821</c:v>
                </c:pt>
                <c:pt idx="49819">
                  <c:v>0.13538700000000001</c:v>
                </c:pt>
                <c:pt idx="49820">
                  <c:v>0.13400899999999999</c:v>
                </c:pt>
                <c:pt idx="49821">
                  <c:v>0.132604</c:v>
                </c:pt>
                <c:pt idx="49822">
                  <c:v>0.13117100000000001</c:v>
                </c:pt>
                <c:pt idx="49823">
                  <c:v>0.12973000000000001</c:v>
                </c:pt>
                <c:pt idx="49824">
                  <c:v>0.12839300000000001</c:v>
                </c:pt>
                <c:pt idx="49825">
                  <c:v>0.126966</c:v>
                </c:pt>
                <c:pt idx="49826">
                  <c:v>0.12543699999999999</c:v>
                </c:pt>
                <c:pt idx="49827">
                  <c:v>0.124249</c:v>
                </c:pt>
                <c:pt idx="49828">
                  <c:v>0.122639</c:v>
                </c:pt>
                <c:pt idx="49829">
                  <c:v>0.121433</c:v>
                </c:pt>
                <c:pt idx="49830">
                  <c:v>0.11985800000000001</c:v>
                </c:pt>
                <c:pt idx="49831">
                  <c:v>0.118405</c:v>
                </c:pt>
                <c:pt idx="49832">
                  <c:v>0.117161</c:v>
                </c:pt>
                <c:pt idx="49833">
                  <c:v>0.115492</c:v>
                </c:pt>
                <c:pt idx="49834">
                  <c:v>0.114277</c:v>
                </c:pt>
                <c:pt idx="49835">
                  <c:v>0.112761</c:v>
                </c:pt>
                <c:pt idx="49836">
                  <c:v>0.11142000000000001</c:v>
                </c:pt>
                <c:pt idx="49837">
                  <c:v>0.109953</c:v>
                </c:pt>
                <c:pt idx="49838">
                  <c:v>0.108612</c:v>
                </c:pt>
                <c:pt idx="49839">
                  <c:v>0.107263</c:v>
                </c:pt>
                <c:pt idx="49840">
                  <c:v>0.105791</c:v>
                </c:pt>
                <c:pt idx="49841">
                  <c:v>0.10438500000000001</c:v>
                </c:pt>
                <c:pt idx="49842">
                  <c:v>0.10314</c:v>
                </c:pt>
                <c:pt idx="49843">
                  <c:v>0.10176</c:v>
                </c:pt>
                <c:pt idx="49844">
                  <c:v>0.10050199999999999</c:v>
                </c:pt>
                <c:pt idx="49845">
                  <c:v>9.9272200000000005E-2</c:v>
                </c:pt>
                <c:pt idx="49846">
                  <c:v>9.7825899999999993E-2</c:v>
                </c:pt>
                <c:pt idx="49847">
                  <c:v>9.6323300000000001E-2</c:v>
                </c:pt>
                <c:pt idx="49848">
                  <c:v>9.5163899999999996E-2</c:v>
                </c:pt>
                <c:pt idx="49849">
                  <c:v>9.3871999999999997E-2</c:v>
                </c:pt>
                <c:pt idx="49850">
                  <c:v>9.2544000000000001E-2</c:v>
                </c:pt>
                <c:pt idx="49851">
                  <c:v>9.1050400000000004E-2</c:v>
                </c:pt>
                <c:pt idx="49852">
                  <c:v>8.9805599999999999E-2</c:v>
                </c:pt>
                <c:pt idx="49853">
                  <c:v>8.8529399999999994E-2</c:v>
                </c:pt>
                <c:pt idx="49854">
                  <c:v>8.7070300000000003E-2</c:v>
                </c:pt>
                <c:pt idx="49855">
                  <c:v>8.5847099999999996E-2</c:v>
                </c:pt>
                <c:pt idx="49856">
                  <c:v>8.4617100000000001E-2</c:v>
                </c:pt>
                <c:pt idx="49857">
                  <c:v>8.3452700000000005E-2</c:v>
                </c:pt>
                <c:pt idx="49858">
                  <c:v>8.2153500000000004E-2</c:v>
                </c:pt>
                <c:pt idx="49859">
                  <c:v>8.0882899999999994E-2</c:v>
                </c:pt>
                <c:pt idx="49860">
                  <c:v>7.9863400000000001E-2</c:v>
                </c:pt>
                <c:pt idx="49861">
                  <c:v>7.8520199999999998E-2</c:v>
                </c:pt>
                <c:pt idx="49862">
                  <c:v>7.7431100000000003E-2</c:v>
                </c:pt>
                <c:pt idx="49863">
                  <c:v>7.6230800000000001E-2</c:v>
                </c:pt>
                <c:pt idx="49864">
                  <c:v>7.5076400000000001E-2</c:v>
                </c:pt>
                <c:pt idx="49865">
                  <c:v>7.3897599999999994E-2</c:v>
                </c:pt>
                <c:pt idx="49866">
                  <c:v>7.2824600000000003E-2</c:v>
                </c:pt>
                <c:pt idx="49867">
                  <c:v>7.1595000000000006E-2</c:v>
                </c:pt>
                <c:pt idx="49868">
                  <c:v>7.0567199999999997E-2</c:v>
                </c:pt>
                <c:pt idx="49869">
                  <c:v>6.9325999999999999E-2</c:v>
                </c:pt>
                <c:pt idx="49870">
                  <c:v>6.8181900000000004E-2</c:v>
                </c:pt>
                <c:pt idx="49871">
                  <c:v>6.7142800000000002E-2</c:v>
                </c:pt>
                <c:pt idx="49872">
                  <c:v>6.5847299999999997E-2</c:v>
                </c:pt>
                <c:pt idx="49873">
                  <c:v>6.4662600000000001E-2</c:v>
                </c:pt>
                <c:pt idx="49874">
                  <c:v>6.3561599999999996E-2</c:v>
                </c:pt>
                <c:pt idx="49875">
                  <c:v>6.2098899999999999E-2</c:v>
                </c:pt>
                <c:pt idx="49876">
                  <c:v>6.1225099999999998E-2</c:v>
                </c:pt>
                <c:pt idx="49877">
                  <c:v>5.99745E-2</c:v>
                </c:pt>
                <c:pt idx="49878">
                  <c:v>5.8962500000000001E-2</c:v>
                </c:pt>
                <c:pt idx="49879">
                  <c:v>5.7640900000000002E-2</c:v>
                </c:pt>
                <c:pt idx="49880">
                  <c:v>5.6566199999999997E-2</c:v>
                </c:pt>
                <c:pt idx="49881">
                  <c:v>5.5618300000000002E-2</c:v>
                </c:pt>
                <c:pt idx="49882">
                  <c:v>5.4210500000000002E-2</c:v>
                </c:pt>
                <c:pt idx="49883">
                  <c:v>5.3399500000000003E-2</c:v>
                </c:pt>
                <c:pt idx="49884">
                  <c:v>5.2136700000000001E-2</c:v>
                </c:pt>
                <c:pt idx="49885">
                  <c:v>5.1100699999999999E-2</c:v>
                </c:pt>
                <c:pt idx="49886">
                  <c:v>5.0045699999999999E-2</c:v>
                </c:pt>
                <c:pt idx="49887">
                  <c:v>4.8624100000000003E-2</c:v>
                </c:pt>
                <c:pt idx="49888">
                  <c:v>4.7793799999999997E-2</c:v>
                </c:pt>
                <c:pt idx="49889">
                  <c:v>4.6462799999999999E-2</c:v>
                </c:pt>
                <c:pt idx="49890">
                  <c:v>4.5326999999999999E-2</c:v>
                </c:pt>
                <c:pt idx="49891">
                  <c:v>4.4162199999999999E-2</c:v>
                </c:pt>
                <c:pt idx="49892">
                  <c:v>4.27716E-2</c:v>
                </c:pt>
                <c:pt idx="49893">
                  <c:v>4.1893100000000003E-2</c:v>
                </c:pt>
                <c:pt idx="49894">
                  <c:v>4.0229000000000001E-2</c:v>
                </c:pt>
                <c:pt idx="49895">
                  <c:v>3.9314099999999998E-2</c:v>
                </c:pt>
                <c:pt idx="49896">
                  <c:v>3.7838700000000003E-2</c:v>
                </c:pt>
                <c:pt idx="49897">
                  <c:v>3.66304E-2</c:v>
                </c:pt>
                <c:pt idx="49898">
                  <c:v>3.51857E-2</c:v>
                </c:pt>
                <c:pt idx="49899">
                  <c:v>3.3940400000000003E-2</c:v>
                </c:pt>
                <c:pt idx="49900">
                  <c:v>3.2770599999999997E-2</c:v>
                </c:pt>
                <c:pt idx="49901">
                  <c:v>3.11408E-2</c:v>
                </c:pt>
                <c:pt idx="49902">
                  <c:v>2.9891399999999999E-2</c:v>
                </c:pt>
                <c:pt idx="49903">
                  <c:v>2.8494599999999998E-2</c:v>
                </c:pt>
                <c:pt idx="49904">
                  <c:v>2.7049299999999998E-2</c:v>
                </c:pt>
                <c:pt idx="49905">
                  <c:v>2.54763E-2</c:v>
                </c:pt>
                <c:pt idx="49906">
                  <c:v>2.3937400000000001E-2</c:v>
                </c:pt>
                <c:pt idx="49907">
                  <c:v>2.2291100000000001E-2</c:v>
                </c:pt>
                <c:pt idx="49908">
                  <c:v>2.0845599999999999E-2</c:v>
                </c:pt>
                <c:pt idx="49909">
                  <c:v>1.9296399999999998E-2</c:v>
                </c:pt>
                <c:pt idx="49910">
                  <c:v>1.7538499999999999E-2</c:v>
                </c:pt>
                <c:pt idx="49911">
                  <c:v>1.6131300000000001E-2</c:v>
                </c:pt>
                <c:pt idx="49912">
                  <c:v>1.4225399999999999E-2</c:v>
                </c:pt>
                <c:pt idx="49913">
                  <c:v>1.2572099999999999E-2</c:v>
                </c:pt>
                <c:pt idx="49914">
                  <c:v>1.09923E-2</c:v>
                </c:pt>
                <c:pt idx="49915">
                  <c:v>8.7239699999999993E-3</c:v>
                </c:pt>
                <c:pt idx="49916">
                  <c:v>7.3006299999999998E-3</c:v>
                </c:pt>
                <c:pt idx="49917">
                  <c:v>5.2265899999999997E-3</c:v>
                </c:pt>
                <c:pt idx="49918">
                  <c:v>3.4688700000000002E-3</c:v>
                </c:pt>
                <c:pt idx="49919">
                  <c:v>1.37192E-3</c:v>
                </c:pt>
                <c:pt idx="49920">
                  <c:v>-5.74863E-4</c:v>
                </c:pt>
                <c:pt idx="49921">
                  <c:v>-2.4455100000000001E-3</c:v>
                </c:pt>
                <c:pt idx="49922">
                  <c:v>-4.7010300000000001E-3</c:v>
                </c:pt>
                <c:pt idx="49923">
                  <c:v>-6.50038E-3</c:v>
                </c:pt>
                <c:pt idx="49924">
                  <c:v>-8.9303100000000003E-3</c:v>
                </c:pt>
                <c:pt idx="49925">
                  <c:v>-1.08203E-2</c:v>
                </c:pt>
                <c:pt idx="49926">
                  <c:v>-1.29587E-2</c:v>
                </c:pt>
                <c:pt idx="49927">
                  <c:v>-1.50533E-2</c:v>
                </c:pt>
                <c:pt idx="49928">
                  <c:v>-1.7185300000000001E-2</c:v>
                </c:pt>
                <c:pt idx="49929">
                  <c:v>-1.9619899999999999E-2</c:v>
                </c:pt>
                <c:pt idx="49930">
                  <c:v>-2.1600999999999999E-2</c:v>
                </c:pt>
                <c:pt idx="49931">
                  <c:v>-2.4118000000000001E-2</c:v>
                </c:pt>
                <c:pt idx="49932">
                  <c:v>-2.6323699999999998E-2</c:v>
                </c:pt>
                <c:pt idx="49933">
                  <c:v>-2.87519E-2</c:v>
                </c:pt>
                <c:pt idx="49934">
                  <c:v>-3.10449E-2</c:v>
                </c:pt>
                <c:pt idx="49935">
                  <c:v>-3.3579100000000001E-2</c:v>
                </c:pt>
                <c:pt idx="49936">
                  <c:v>-3.6013700000000003E-2</c:v>
                </c:pt>
                <c:pt idx="49937">
                  <c:v>-3.8274200000000001E-2</c:v>
                </c:pt>
                <c:pt idx="49938">
                  <c:v>-4.0946900000000001E-2</c:v>
                </c:pt>
                <c:pt idx="49939">
                  <c:v>-4.3357199999999999E-2</c:v>
                </c:pt>
                <c:pt idx="49940">
                  <c:v>-4.5918199999999999E-2</c:v>
                </c:pt>
                <c:pt idx="49941">
                  <c:v>-4.85142E-2</c:v>
                </c:pt>
                <c:pt idx="49942">
                  <c:v>-5.0946699999999998E-2</c:v>
                </c:pt>
                <c:pt idx="49943">
                  <c:v>-5.3670900000000001E-2</c:v>
                </c:pt>
                <c:pt idx="49944">
                  <c:v>-5.6326500000000002E-2</c:v>
                </c:pt>
                <c:pt idx="49945">
                  <c:v>-5.9022600000000001E-2</c:v>
                </c:pt>
                <c:pt idx="49946">
                  <c:v>-6.1675199999999999E-2</c:v>
                </c:pt>
                <c:pt idx="49947">
                  <c:v>-6.4257800000000004E-2</c:v>
                </c:pt>
                <c:pt idx="49948">
                  <c:v>-6.7242899999999994E-2</c:v>
                </c:pt>
                <c:pt idx="49949">
                  <c:v>-6.9650400000000001E-2</c:v>
                </c:pt>
                <c:pt idx="49950">
                  <c:v>-7.2537000000000004E-2</c:v>
                </c:pt>
                <c:pt idx="49951">
                  <c:v>-7.5148099999999995E-2</c:v>
                </c:pt>
                <c:pt idx="49952">
                  <c:v>-7.7970800000000007E-2</c:v>
                </c:pt>
                <c:pt idx="49953">
                  <c:v>-8.0786399999999994E-2</c:v>
                </c:pt>
                <c:pt idx="49954">
                  <c:v>-8.3214300000000005E-2</c:v>
                </c:pt>
                <c:pt idx="49955">
                  <c:v>-8.6317900000000003E-2</c:v>
                </c:pt>
                <c:pt idx="49956">
                  <c:v>-8.8904899999999995E-2</c:v>
                </c:pt>
                <c:pt idx="49957">
                  <c:v>-9.1838500000000003E-2</c:v>
                </c:pt>
                <c:pt idx="49958">
                  <c:v>-9.4585799999999998E-2</c:v>
                </c:pt>
                <c:pt idx="49959">
                  <c:v>-9.7421999999999995E-2</c:v>
                </c:pt>
                <c:pt idx="49960">
                  <c:v>-0.10030500000000001</c:v>
                </c:pt>
                <c:pt idx="49961">
                  <c:v>-0.10287300000000001</c:v>
                </c:pt>
                <c:pt idx="49962">
                  <c:v>-0.105837</c:v>
                </c:pt>
                <c:pt idx="49963">
                  <c:v>-0.108778</c:v>
                </c:pt>
                <c:pt idx="49964">
                  <c:v>-0.11162900000000001</c:v>
                </c:pt>
                <c:pt idx="49965">
                  <c:v>-0.11425</c:v>
                </c:pt>
                <c:pt idx="49966">
                  <c:v>-0.117052</c:v>
                </c:pt>
                <c:pt idx="49967">
                  <c:v>-0.12009</c:v>
                </c:pt>
                <c:pt idx="49968">
                  <c:v>-0.12274</c:v>
                </c:pt>
                <c:pt idx="49969">
                  <c:v>-0.125807</c:v>
                </c:pt>
                <c:pt idx="49970">
                  <c:v>-0.12822900000000001</c:v>
                </c:pt>
                <c:pt idx="49971">
                  <c:v>-0.1313</c:v>
                </c:pt>
                <c:pt idx="49972">
                  <c:v>-0.13389300000000001</c:v>
                </c:pt>
                <c:pt idx="49973">
                  <c:v>-0.136656</c:v>
                </c:pt>
                <c:pt idx="49974">
                  <c:v>-0.13966799999999999</c:v>
                </c:pt>
                <c:pt idx="49975">
                  <c:v>-0.14225099999999999</c:v>
                </c:pt>
                <c:pt idx="49976">
                  <c:v>-0.145121</c:v>
                </c:pt>
                <c:pt idx="49977">
                  <c:v>-0.147504</c:v>
                </c:pt>
                <c:pt idx="49978">
                  <c:v>-0.15034600000000001</c:v>
                </c:pt>
                <c:pt idx="49979">
                  <c:v>-0.153034</c:v>
                </c:pt>
                <c:pt idx="49980">
                  <c:v>-0.155665</c:v>
                </c:pt>
                <c:pt idx="49981">
                  <c:v>-0.158303</c:v>
                </c:pt>
                <c:pt idx="49982">
                  <c:v>-0.16081400000000001</c:v>
                </c:pt>
                <c:pt idx="49983">
                  <c:v>-0.16356599999999999</c:v>
                </c:pt>
                <c:pt idx="49984">
                  <c:v>-0.166242</c:v>
                </c:pt>
                <c:pt idx="49985">
                  <c:v>-0.16884299999999999</c:v>
                </c:pt>
                <c:pt idx="49986">
                  <c:v>-0.17141700000000001</c:v>
                </c:pt>
                <c:pt idx="49987">
                  <c:v>-0.174183</c:v>
                </c:pt>
                <c:pt idx="49988">
                  <c:v>-0.17669099999999999</c:v>
                </c:pt>
                <c:pt idx="49989">
                  <c:v>-0.17915700000000001</c:v>
                </c:pt>
                <c:pt idx="49990">
                  <c:v>-0.18180499999999999</c:v>
                </c:pt>
                <c:pt idx="49991">
                  <c:v>-0.18424699999999999</c:v>
                </c:pt>
                <c:pt idx="49992">
                  <c:v>-0.18665599999999999</c:v>
                </c:pt>
                <c:pt idx="49993">
                  <c:v>-0.18907599999999999</c:v>
                </c:pt>
                <c:pt idx="49994">
                  <c:v>-0.19125500000000001</c:v>
                </c:pt>
                <c:pt idx="49995">
                  <c:v>-0.193635</c:v>
                </c:pt>
                <c:pt idx="49996">
                  <c:v>-0.19572400000000001</c:v>
                </c:pt>
                <c:pt idx="49997">
                  <c:v>-0.19805400000000001</c:v>
                </c:pt>
                <c:pt idx="49998">
                  <c:v>-0.20006099999999999</c:v>
                </c:pt>
                <c:pt idx="49999">
                  <c:v>-0.20218800000000001</c:v>
                </c:pt>
                <c:pt idx="50000">
                  <c:v>-0.204124</c:v>
                </c:pt>
                <c:pt idx="50001">
                  <c:v>-0.206236</c:v>
                </c:pt>
                <c:pt idx="50002">
                  <c:v>-0.20827799999999999</c:v>
                </c:pt>
                <c:pt idx="50003">
                  <c:v>-0.21020800000000001</c:v>
                </c:pt>
                <c:pt idx="50004">
                  <c:v>-0.21216399999999999</c:v>
                </c:pt>
                <c:pt idx="50005">
                  <c:v>-0.213786</c:v>
                </c:pt>
                <c:pt idx="50006">
                  <c:v>-0.21570800000000001</c:v>
                </c:pt>
                <c:pt idx="50007">
                  <c:v>-0.217416</c:v>
                </c:pt>
                <c:pt idx="50008">
                  <c:v>-0.219165</c:v>
                </c:pt>
                <c:pt idx="50009">
                  <c:v>-0.22084300000000001</c:v>
                </c:pt>
                <c:pt idx="50010">
                  <c:v>-0.22223599999999999</c:v>
                </c:pt>
                <c:pt idx="50011">
                  <c:v>-0.223827</c:v>
                </c:pt>
                <c:pt idx="50012">
                  <c:v>-0.22530600000000001</c:v>
                </c:pt>
                <c:pt idx="50013">
                  <c:v>-0.22675500000000001</c:v>
                </c:pt>
                <c:pt idx="50014">
                  <c:v>-0.22822999999999999</c:v>
                </c:pt>
                <c:pt idx="50015">
                  <c:v>-0.229292</c:v>
                </c:pt>
                <c:pt idx="50016">
                  <c:v>-0.23069999999999999</c:v>
                </c:pt>
                <c:pt idx="50017">
                  <c:v>-0.23179</c:v>
                </c:pt>
                <c:pt idx="50018">
                  <c:v>-0.233015</c:v>
                </c:pt>
                <c:pt idx="50019">
                  <c:v>-0.23386000000000001</c:v>
                </c:pt>
                <c:pt idx="50020">
                  <c:v>-0.234849</c:v>
                </c:pt>
                <c:pt idx="50021">
                  <c:v>-0.235766</c:v>
                </c:pt>
                <c:pt idx="50022">
                  <c:v>-0.236542</c:v>
                </c:pt>
                <c:pt idx="50023">
                  <c:v>-0.237405</c:v>
                </c:pt>
                <c:pt idx="50024">
                  <c:v>-0.23793500000000001</c:v>
                </c:pt>
                <c:pt idx="50025">
                  <c:v>-0.238894</c:v>
                </c:pt>
                <c:pt idx="50026">
                  <c:v>-0.23922399999999999</c:v>
                </c:pt>
                <c:pt idx="50027">
                  <c:v>-0.23991399999999999</c:v>
                </c:pt>
                <c:pt idx="50028">
                  <c:v>-0.240313</c:v>
                </c:pt>
                <c:pt idx="50029">
                  <c:v>-0.24080599999999999</c:v>
                </c:pt>
                <c:pt idx="50030">
                  <c:v>-0.241175</c:v>
                </c:pt>
                <c:pt idx="50031">
                  <c:v>-0.24133499999999999</c:v>
                </c:pt>
                <c:pt idx="50032">
                  <c:v>-0.24157999999999999</c:v>
                </c:pt>
                <c:pt idx="50033">
                  <c:v>-0.24163599999999999</c:v>
                </c:pt>
                <c:pt idx="50034">
                  <c:v>-0.241731</c:v>
                </c:pt>
                <c:pt idx="50035">
                  <c:v>-0.24174599999999999</c:v>
                </c:pt>
                <c:pt idx="50036">
                  <c:v>-0.24154800000000001</c:v>
                </c:pt>
                <c:pt idx="50037">
                  <c:v>-0.24163299999999999</c:v>
                </c:pt>
                <c:pt idx="50038">
                  <c:v>-0.24124300000000001</c:v>
                </c:pt>
                <c:pt idx="50039">
                  <c:v>-0.24105199999999999</c:v>
                </c:pt>
                <c:pt idx="50040">
                  <c:v>-0.24076</c:v>
                </c:pt>
                <c:pt idx="50041">
                  <c:v>-0.24051600000000001</c:v>
                </c:pt>
                <c:pt idx="50042">
                  <c:v>-0.24018200000000001</c:v>
                </c:pt>
                <c:pt idx="50043">
                  <c:v>-0.23951</c:v>
                </c:pt>
                <c:pt idx="50044">
                  <c:v>-0.239431</c:v>
                </c:pt>
                <c:pt idx="50045">
                  <c:v>-0.238732</c:v>
                </c:pt>
                <c:pt idx="50046">
                  <c:v>-0.23822399999999999</c:v>
                </c:pt>
                <c:pt idx="50047">
                  <c:v>-0.237702</c:v>
                </c:pt>
                <c:pt idx="50048">
                  <c:v>-0.236984</c:v>
                </c:pt>
                <c:pt idx="50049">
                  <c:v>-0.23624999999999999</c:v>
                </c:pt>
                <c:pt idx="50050">
                  <c:v>-0.23531099999999999</c:v>
                </c:pt>
                <c:pt idx="50051">
                  <c:v>-0.23483699999999999</c:v>
                </c:pt>
                <c:pt idx="50052">
                  <c:v>-0.23382600000000001</c:v>
                </c:pt>
                <c:pt idx="50053">
                  <c:v>-0.232903</c:v>
                </c:pt>
                <c:pt idx="50054">
                  <c:v>-0.231934</c:v>
                </c:pt>
                <c:pt idx="50055">
                  <c:v>-0.231212</c:v>
                </c:pt>
                <c:pt idx="50056">
                  <c:v>-0.230183</c:v>
                </c:pt>
                <c:pt idx="50057">
                  <c:v>-0.22927700000000001</c:v>
                </c:pt>
                <c:pt idx="50058">
                  <c:v>-0.228377</c:v>
                </c:pt>
                <c:pt idx="50059">
                  <c:v>-0.22727900000000001</c:v>
                </c:pt>
                <c:pt idx="50060">
                  <c:v>-0.226327</c:v>
                </c:pt>
                <c:pt idx="50061">
                  <c:v>-0.225246</c:v>
                </c:pt>
                <c:pt idx="50062">
                  <c:v>-0.22426599999999999</c:v>
                </c:pt>
                <c:pt idx="50063">
                  <c:v>-0.22329399999999999</c:v>
                </c:pt>
                <c:pt idx="50064">
                  <c:v>-0.22201599999999999</c:v>
                </c:pt>
                <c:pt idx="50065">
                  <c:v>-0.22115000000000001</c:v>
                </c:pt>
                <c:pt idx="50066">
                  <c:v>-0.219942</c:v>
                </c:pt>
                <c:pt idx="50067">
                  <c:v>-0.218778</c:v>
                </c:pt>
                <c:pt idx="50068">
                  <c:v>-0.217893</c:v>
                </c:pt>
                <c:pt idx="50069">
                  <c:v>-0.21656300000000001</c:v>
                </c:pt>
                <c:pt idx="50070">
                  <c:v>-0.215582</c:v>
                </c:pt>
                <c:pt idx="50071">
                  <c:v>-0.21420400000000001</c:v>
                </c:pt>
                <c:pt idx="50072">
                  <c:v>-0.213199</c:v>
                </c:pt>
                <c:pt idx="50073">
                  <c:v>-0.21198400000000001</c:v>
                </c:pt>
                <c:pt idx="50074">
                  <c:v>-0.21094599999999999</c:v>
                </c:pt>
                <c:pt idx="50075">
                  <c:v>-0.20966199999999999</c:v>
                </c:pt>
                <c:pt idx="50076">
                  <c:v>-0.208533</c:v>
                </c:pt>
                <c:pt idx="50077">
                  <c:v>-0.20760799999999999</c:v>
                </c:pt>
                <c:pt idx="50078">
                  <c:v>-0.20640900000000001</c:v>
                </c:pt>
                <c:pt idx="50079">
                  <c:v>-0.20543900000000001</c:v>
                </c:pt>
                <c:pt idx="50080">
                  <c:v>-0.20438799999999999</c:v>
                </c:pt>
                <c:pt idx="50081">
                  <c:v>-0.20336399999999999</c:v>
                </c:pt>
                <c:pt idx="50082">
                  <c:v>-0.20225699999999999</c:v>
                </c:pt>
                <c:pt idx="50083">
                  <c:v>-0.20105300000000001</c:v>
                </c:pt>
                <c:pt idx="50084">
                  <c:v>-0.20031199999999999</c:v>
                </c:pt>
                <c:pt idx="50085">
                  <c:v>-0.199353</c:v>
                </c:pt>
                <c:pt idx="50086">
                  <c:v>-0.19836699999999999</c:v>
                </c:pt>
                <c:pt idx="50087">
                  <c:v>-0.19731899999999999</c:v>
                </c:pt>
                <c:pt idx="50088">
                  <c:v>-0.19637499999999999</c:v>
                </c:pt>
                <c:pt idx="50089">
                  <c:v>-0.19542000000000001</c:v>
                </c:pt>
                <c:pt idx="50090">
                  <c:v>-0.19467799999999999</c:v>
                </c:pt>
                <c:pt idx="50091">
                  <c:v>-0.19393199999999999</c:v>
                </c:pt>
                <c:pt idx="50092">
                  <c:v>-0.19298899999999999</c:v>
                </c:pt>
                <c:pt idx="50093">
                  <c:v>-0.19214000000000001</c:v>
                </c:pt>
                <c:pt idx="50094">
                  <c:v>-0.19128899999999999</c:v>
                </c:pt>
                <c:pt idx="50095">
                  <c:v>-0.19051199999999999</c:v>
                </c:pt>
                <c:pt idx="50096">
                  <c:v>-0.18986800000000001</c:v>
                </c:pt>
                <c:pt idx="50097">
                  <c:v>-0.189084</c:v>
                </c:pt>
                <c:pt idx="50098">
                  <c:v>-0.18842600000000001</c:v>
                </c:pt>
                <c:pt idx="50099">
                  <c:v>-0.18764400000000001</c:v>
                </c:pt>
                <c:pt idx="50100">
                  <c:v>-0.187005</c:v>
                </c:pt>
                <c:pt idx="50101">
                  <c:v>-0.186332</c:v>
                </c:pt>
                <c:pt idx="50102">
                  <c:v>-0.18587200000000001</c:v>
                </c:pt>
                <c:pt idx="50103">
                  <c:v>-0.18506600000000001</c:v>
                </c:pt>
                <c:pt idx="50104">
                  <c:v>-0.184416</c:v>
                </c:pt>
                <c:pt idx="50105">
                  <c:v>-0.18388499999999999</c:v>
                </c:pt>
                <c:pt idx="50106">
                  <c:v>-0.183365</c:v>
                </c:pt>
                <c:pt idx="50107">
                  <c:v>-0.18298600000000001</c:v>
                </c:pt>
                <c:pt idx="50108">
                  <c:v>-0.18226899999999999</c:v>
                </c:pt>
                <c:pt idx="50109">
                  <c:v>-0.181953</c:v>
                </c:pt>
                <c:pt idx="50110">
                  <c:v>-0.181313</c:v>
                </c:pt>
                <c:pt idx="50111">
                  <c:v>-0.18108399999999999</c:v>
                </c:pt>
                <c:pt idx="50112">
                  <c:v>-0.18057200000000001</c:v>
                </c:pt>
                <c:pt idx="50113">
                  <c:v>-0.18029100000000001</c:v>
                </c:pt>
                <c:pt idx="50114">
                  <c:v>-0.179841</c:v>
                </c:pt>
                <c:pt idx="50115">
                  <c:v>-0.17946699999999999</c:v>
                </c:pt>
                <c:pt idx="50116">
                  <c:v>-0.179121</c:v>
                </c:pt>
                <c:pt idx="50117">
                  <c:v>-0.17888699999999999</c:v>
                </c:pt>
                <c:pt idx="50118">
                  <c:v>-0.17872199999999999</c:v>
                </c:pt>
                <c:pt idx="50119">
                  <c:v>-0.17841099999999999</c:v>
                </c:pt>
                <c:pt idx="50120">
                  <c:v>-0.17814199999999999</c:v>
                </c:pt>
                <c:pt idx="50121">
                  <c:v>-0.178013</c:v>
                </c:pt>
                <c:pt idx="50122">
                  <c:v>-0.177591</c:v>
                </c:pt>
                <c:pt idx="50123">
                  <c:v>-0.177624</c:v>
                </c:pt>
                <c:pt idx="50124">
                  <c:v>-0.17736399999999999</c:v>
                </c:pt>
                <c:pt idx="50125">
                  <c:v>-0.17741199999999999</c:v>
                </c:pt>
                <c:pt idx="50126">
                  <c:v>-0.17718400000000001</c:v>
                </c:pt>
                <c:pt idx="50127">
                  <c:v>-0.17696600000000001</c:v>
                </c:pt>
                <c:pt idx="50128">
                  <c:v>-0.17701600000000001</c:v>
                </c:pt>
                <c:pt idx="50129">
                  <c:v>-0.17677899999999999</c:v>
                </c:pt>
                <c:pt idx="50130">
                  <c:v>-0.17680999999999999</c:v>
                </c:pt>
                <c:pt idx="50131">
                  <c:v>-0.17652799999999999</c:v>
                </c:pt>
                <c:pt idx="50132">
                  <c:v>-0.176505</c:v>
                </c:pt>
                <c:pt idx="50133">
                  <c:v>-0.176456</c:v>
                </c:pt>
                <c:pt idx="50134">
                  <c:v>-0.17635999999999999</c:v>
                </c:pt>
                <c:pt idx="50135">
                  <c:v>-0.17644799999999999</c:v>
                </c:pt>
                <c:pt idx="50136">
                  <c:v>-0.17615400000000001</c:v>
                </c:pt>
                <c:pt idx="50137">
                  <c:v>-0.17633499999999999</c:v>
                </c:pt>
                <c:pt idx="50138">
                  <c:v>-0.17615400000000001</c:v>
                </c:pt>
                <c:pt idx="50139">
                  <c:v>-0.176257</c:v>
                </c:pt>
                <c:pt idx="50140">
                  <c:v>-0.17630599999999999</c:v>
                </c:pt>
                <c:pt idx="50141">
                  <c:v>-0.176148</c:v>
                </c:pt>
                <c:pt idx="50142">
                  <c:v>-0.17622599999999999</c:v>
                </c:pt>
                <c:pt idx="50143">
                  <c:v>-0.17612</c:v>
                </c:pt>
                <c:pt idx="50144">
                  <c:v>-0.176204</c:v>
                </c:pt>
                <c:pt idx="50145">
                  <c:v>-0.17613599999999999</c:v>
                </c:pt>
                <c:pt idx="50146">
                  <c:v>-0.17605499999999999</c:v>
                </c:pt>
                <c:pt idx="50147">
                  <c:v>-0.17619000000000001</c:v>
                </c:pt>
                <c:pt idx="50148">
                  <c:v>-0.17610500000000001</c:v>
                </c:pt>
                <c:pt idx="50149">
                  <c:v>-0.17604</c:v>
                </c:pt>
                <c:pt idx="50150">
                  <c:v>-0.17594699999999999</c:v>
                </c:pt>
                <c:pt idx="50151">
                  <c:v>-0.17624200000000001</c:v>
                </c:pt>
                <c:pt idx="50152">
                  <c:v>-0.17596800000000001</c:v>
                </c:pt>
                <c:pt idx="50153">
                  <c:v>-0.17583699999999999</c:v>
                </c:pt>
                <c:pt idx="50154">
                  <c:v>-0.17591499999999999</c:v>
                </c:pt>
                <c:pt idx="50155">
                  <c:v>-0.17574500000000001</c:v>
                </c:pt>
                <c:pt idx="50156">
                  <c:v>-0.175763</c:v>
                </c:pt>
                <c:pt idx="50157">
                  <c:v>-0.175534</c:v>
                </c:pt>
                <c:pt idx="50158">
                  <c:v>-0.175431</c:v>
                </c:pt>
                <c:pt idx="50159">
                  <c:v>-0.17524799999999999</c:v>
                </c:pt>
                <c:pt idx="50160">
                  <c:v>-0.175069</c:v>
                </c:pt>
                <c:pt idx="50161">
                  <c:v>-0.174791</c:v>
                </c:pt>
                <c:pt idx="50162">
                  <c:v>-0.17468700000000001</c:v>
                </c:pt>
                <c:pt idx="50163">
                  <c:v>-0.174375</c:v>
                </c:pt>
                <c:pt idx="50164">
                  <c:v>-0.17401700000000001</c:v>
                </c:pt>
                <c:pt idx="50165">
                  <c:v>-0.17385100000000001</c:v>
                </c:pt>
                <c:pt idx="50166">
                  <c:v>-0.17328199999999999</c:v>
                </c:pt>
                <c:pt idx="50167">
                  <c:v>-0.17323</c:v>
                </c:pt>
                <c:pt idx="50168">
                  <c:v>-0.17255499999999999</c:v>
                </c:pt>
                <c:pt idx="50169">
                  <c:v>-0.172121</c:v>
                </c:pt>
                <c:pt idx="50170">
                  <c:v>-0.171762</c:v>
                </c:pt>
                <c:pt idx="50171">
                  <c:v>-0.17113300000000001</c:v>
                </c:pt>
                <c:pt idx="50172">
                  <c:v>-0.170427</c:v>
                </c:pt>
                <c:pt idx="50173">
                  <c:v>-0.16983300000000001</c:v>
                </c:pt>
                <c:pt idx="50174">
                  <c:v>-0.169212</c:v>
                </c:pt>
                <c:pt idx="50175">
                  <c:v>-0.16850599999999999</c:v>
                </c:pt>
                <c:pt idx="50176">
                  <c:v>-0.16761699999999999</c:v>
                </c:pt>
                <c:pt idx="50177">
                  <c:v>-0.166744</c:v>
                </c:pt>
                <c:pt idx="50178">
                  <c:v>-0.16606499999999999</c:v>
                </c:pt>
                <c:pt idx="50179">
                  <c:v>-0.165128</c:v>
                </c:pt>
                <c:pt idx="50180">
                  <c:v>-0.16411300000000001</c:v>
                </c:pt>
                <c:pt idx="50181">
                  <c:v>-0.163051</c:v>
                </c:pt>
                <c:pt idx="50182">
                  <c:v>-0.16206000000000001</c:v>
                </c:pt>
                <c:pt idx="50183">
                  <c:v>-0.160994</c:v>
                </c:pt>
                <c:pt idx="50184">
                  <c:v>-0.15989</c:v>
                </c:pt>
                <c:pt idx="50185">
                  <c:v>-0.15870899999999999</c:v>
                </c:pt>
                <c:pt idx="50186">
                  <c:v>-0.15768499999999999</c:v>
                </c:pt>
                <c:pt idx="50187">
                  <c:v>-0.15621699999999999</c:v>
                </c:pt>
                <c:pt idx="50188">
                  <c:v>-0.15490599999999999</c:v>
                </c:pt>
                <c:pt idx="50189">
                  <c:v>-0.15354300000000001</c:v>
                </c:pt>
                <c:pt idx="50190">
                  <c:v>-0.15218499999999999</c:v>
                </c:pt>
                <c:pt idx="50191">
                  <c:v>-0.150615</c:v>
                </c:pt>
                <c:pt idx="50192">
                  <c:v>-0.148781</c:v>
                </c:pt>
                <c:pt idx="50193">
                  <c:v>-0.147228</c:v>
                </c:pt>
                <c:pt idx="50194">
                  <c:v>-0.14549000000000001</c:v>
                </c:pt>
                <c:pt idx="50195">
                  <c:v>-0.14377400000000001</c:v>
                </c:pt>
                <c:pt idx="50196">
                  <c:v>-0.141901</c:v>
                </c:pt>
                <c:pt idx="50197">
                  <c:v>-0.139955</c:v>
                </c:pt>
                <c:pt idx="50198">
                  <c:v>-0.13795199999999999</c:v>
                </c:pt>
                <c:pt idx="50199">
                  <c:v>-0.13605999999999999</c:v>
                </c:pt>
                <c:pt idx="50200">
                  <c:v>-0.13397700000000001</c:v>
                </c:pt>
                <c:pt idx="50201">
                  <c:v>-0.13200999999999999</c:v>
                </c:pt>
                <c:pt idx="50202">
                  <c:v>-0.129689</c:v>
                </c:pt>
                <c:pt idx="50203">
                  <c:v>-0.12742899999999999</c:v>
                </c:pt>
                <c:pt idx="50204">
                  <c:v>-0.12510599999999999</c:v>
                </c:pt>
                <c:pt idx="50205">
                  <c:v>-0.122937</c:v>
                </c:pt>
                <c:pt idx="50206">
                  <c:v>-0.120641</c:v>
                </c:pt>
                <c:pt idx="50207">
                  <c:v>-0.11823</c:v>
                </c:pt>
                <c:pt idx="50208">
                  <c:v>-0.115493</c:v>
                </c:pt>
                <c:pt idx="50209">
                  <c:v>-0.113092</c:v>
                </c:pt>
                <c:pt idx="50210">
                  <c:v>-0.110459</c:v>
                </c:pt>
                <c:pt idx="50211">
                  <c:v>-0.107888</c:v>
                </c:pt>
                <c:pt idx="50212">
                  <c:v>-0.105201</c:v>
                </c:pt>
                <c:pt idx="50213">
                  <c:v>-0.10247299999999999</c:v>
                </c:pt>
                <c:pt idx="50214">
                  <c:v>-9.9630300000000005E-2</c:v>
                </c:pt>
                <c:pt idx="50215">
                  <c:v>-9.6696000000000004E-2</c:v>
                </c:pt>
                <c:pt idx="50216">
                  <c:v>-9.3856999999999996E-2</c:v>
                </c:pt>
                <c:pt idx="50217">
                  <c:v>-9.0904299999999993E-2</c:v>
                </c:pt>
                <c:pt idx="50218">
                  <c:v>-8.8096999999999995E-2</c:v>
                </c:pt>
                <c:pt idx="50219">
                  <c:v>-8.5016700000000001E-2</c:v>
                </c:pt>
                <c:pt idx="50220">
                  <c:v>-8.1990499999999994E-2</c:v>
                </c:pt>
                <c:pt idx="50221">
                  <c:v>-7.8886399999999995E-2</c:v>
                </c:pt>
                <c:pt idx="50222">
                  <c:v>-7.5773400000000005E-2</c:v>
                </c:pt>
                <c:pt idx="50223">
                  <c:v>-7.2795899999999997E-2</c:v>
                </c:pt>
                <c:pt idx="50224">
                  <c:v>-6.9633E-2</c:v>
                </c:pt>
                <c:pt idx="50225">
                  <c:v>-6.6548899999999994E-2</c:v>
                </c:pt>
                <c:pt idx="50226">
                  <c:v>-6.3240099999999994E-2</c:v>
                </c:pt>
                <c:pt idx="50227">
                  <c:v>-6.0090299999999999E-2</c:v>
                </c:pt>
                <c:pt idx="50228">
                  <c:v>-5.68643E-2</c:v>
                </c:pt>
                <c:pt idx="50229">
                  <c:v>-5.3770699999999998E-2</c:v>
                </c:pt>
                <c:pt idx="50230">
                  <c:v>-5.0481600000000001E-2</c:v>
                </c:pt>
                <c:pt idx="50231">
                  <c:v>-4.7223899999999999E-2</c:v>
                </c:pt>
                <c:pt idx="50232">
                  <c:v>-4.3719300000000003E-2</c:v>
                </c:pt>
                <c:pt idx="50233">
                  <c:v>-4.0342299999999998E-2</c:v>
                </c:pt>
                <c:pt idx="50234">
                  <c:v>-3.7198299999999997E-2</c:v>
                </c:pt>
                <c:pt idx="50235">
                  <c:v>-3.3630300000000002E-2</c:v>
                </c:pt>
                <c:pt idx="50236">
                  <c:v>-3.0222200000000001E-2</c:v>
                </c:pt>
                <c:pt idx="50237">
                  <c:v>-2.6901399999999999E-2</c:v>
                </c:pt>
                <c:pt idx="50238">
                  <c:v>-2.3307499999999998E-2</c:v>
                </c:pt>
                <c:pt idx="50239">
                  <c:v>-1.9985800000000001E-2</c:v>
                </c:pt>
                <c:pt idx="50240">
                  <c:v>-1.6458799999999999E-2</c:v>
                </c:pt>
                <c:pt idx="50241">
                  <c:v>-1.30317E-2</c:v>
                </c:pt>
                <c:pt idx="50242">
                  <c:v>-9.5894199999999995E-3</c:v>
                </c:pt>
                <c:pt idx="50243">
                  <c:v>-6.19208E-3</c:v>
                </c:pt>
                <c:pt idx="50244">
                  <c:v>-2.78882E-3</c:v>
                </c:pt>
                <c:pt idx="50245">
                  <c:v>5.5933399999999998E-4</c:v>
                </c:pt>
                <c:pt idx="50246">
                  <c:v>3.86389E-3</c:v>
                </c:pt>
                <c:pt idx="50247">
                  <c:v>7.1201800000000003E-3</c:v>
                </c:pt>
                <c:pt idx="50248">
                  <c:v>1.04087E-2</c:v>
                </c:pt>
                <c:pt idx="50249">
                  <c:v>1.37886E-2</c:v>
                </c:pt>
                <c:pt idx="50250">
                  <c:v>1.7031299999999999E-2</c:v>
                </c:pt>
                <c:pt idx="50251">
                  <c:v>2.0265999999999999E-2</c:v>
                </c:pt>
                <c:pt idx="50252">
                  <c:v>2.3694099999999999E-2</c:v>
                </c:pt>
                <c:pt idx="50253">
                  <c:v>2.6732300000000001E-2</c:v>
                </c:pt>
                <c:pt idx="50254">
                  <c:v>3.01652E-2</c:v>
                </c:pt>
                <c:pt idx="50255">
                  <c:v>3.3381300000000003E-2</c:v>
                </c:pt>
                <c:pt idx="50256">
                  <c:v>3.66615E-2</c:v>
                </c:pt>
                <c:pt idx="50257">
                  <c:v>3.9786799999999997E-2</c:v>
                </c:pt>
                <c:pt idx="50258">
                  <c:v>4.2764299999999998E-2</c:v>
                </c:pt>
                <c:pt idx="50259">
                  <c:v>4.6254299999999998E-2</c:v>
                </c:pt>
                <c:pt idx="50260">
                  <c:v>4.9407300000000001E-2</c:v>
                </c:pt>
                <c:pt idx="50261">
                  <c:v>5.2400799999999997E-2</c:v>
                </c:pt>
                <c:pt idx="50262">
                  <c:v>5.5494300000000003E-2</c:v>
                </c:pt>
                <c:pt idx="50263">
                  <c:v>5.8460400000000003E-2</c:v>
                </c:pt>
                <c:pt idx="50264">
                  <c:v>6.1410899999999997E-2</c:v>
                </c:pt>
                <c:pt idx="50265">
                  <c:v>6.4394099999999996E-2</c:v>
                </c:pt>
                <c:pt idx="50266">
                  <c:v>6.7287399999999997E-2</c:v>
                </c:pt>
                <c:pt idx="50267">
                  <c:v>7.0107199999999995E-2</c:v>
                </c:pt>
                <c:pt idx="50268">
                  <c:v>7.2914400000000004E-2</c:v>
                </c:pt>
                <c:pt idx="50269">
                  <c:v>7.5372999999999996E-2</c:v>
                </c:pt>
                <c:pt idx="50270">
                  <c:v>7.8254699999999996E-2</c:v>
                </c:pt>
                <c:pt idx="50271">
                  <c:v>8.0882999999999997E-2</c:v>
                </c:pt>
                <c:pt idx="50272">
                  <c:v>8.3386699999999994E-2</c:v>
                </c:pt>
                <c:pt idx="50273">
                  <c:v>8.5976999999999998E-2</c:v>
                </c:pt>
                <c:pt idx="50274">
                  <c:v>8.8498499999999994E-2</c:v>
                </c:pt>
                <c:pt idx="50275">
                  <c:v>9.1141100000000003E-2</c:v>
                </c:pt>
                <c:pt idx="50276">
                  <c:v>9.3477699999999997E-2</c:v>
                </c:pt>
                <c:pt idx="50277">
                  <c:v>9.5903699999999995E-2</c:v>
                </c:pt>
                <c:pt idx="50278">
                  <c:v>9.8248600000000005E-2</c:v>
                </c:pt>
                <c:pt idx="50279">
                  <c:v>0.10045999999999999</c:v>
                </c:pt>
                <c:pt idx="50280">
                  <c:v>0.10274899999999999</c:v>
                </c:pt>
                <c:pt idx="50281">
                  <c:v>0.104994</c:v>
                </c:pt>
                <c:pt idx="50282">
                  <c:v>0.107252</c:v>
                </c:pt>
                <c:pt idx="50283">
                  <c:v>0.109232</c:v>
                </c:pt>
                <c:pt idx="50284">
                  <c:v>0.111194</c:v>
                </c:pt>
                <c:pt idx="50285">
                  <c:v>0.113233</c:v>
                </c:pt>
                <c:pt idx="50286">
                  <c:v>0.115108</c:v>
                </c:pt>
                <c:pt idx="50287">
                  <c:v>0.11705699999999999</c:v>
                </c:pt>
                <c:pt idx="50288">
                  <c:v>0.118839</c:v>
                </c:pt>
                <c:pt idx="50289">
                  <c:v>0.120641</c:v>
                </c:pt>
                <c:pt idx="50290">
                  <c:v>0.122222</c:v>
                </c:pt>
                <c:pt idx="50291">
                  <c:v>0.123974</c:v>
                </c:pt>
                <c:pt idx="50292">
                  <c:v>0.12565999999999999</c:v>
                </c:pt>
                <c:pt idx="50293">
                  <c:v>0.127308</c:v>
                </c:pt>
                <c:pt idx="50294">
                  <c:v>0.128807</c:v>
                </c:pt>
                <c:pt idx="50295">
                  <c:v>0.130302</c:v>
                </c:pt>
                <c:pt idx="50296">
                  <c:v>0.131741</c:v>
                </c:pt>
                <c:pt idx="50297">
                  <c:v>0.13319900000000001</c:v>
                </c:pt>
                <c:pt idx="50298">
                  <c:v>0.13458999999999999</c:v>
                </c:pt>
                <c:pt idx="50299">
                  <c:v>0.13591800000000001</c:v>
                </c:pt>
                <c:pt idx="50300">
                  <c:v>0.13712299999999999</c:v>
                </c:pt>
                <c:pt idx="50301">
                  <c:v>0.138212</c:v>
                </c:pt>
                <c:pt idx="50302">
                  <c:v>0.13946900000000001</c:v>
                </c:pt>
                <c:pt idx="50303">
                  <c:v>0.14067499999999999</c:v>
                </c:pt>
                <c:pt idx="50304">
                  <c:v>0.14175099999999999</c:v>
                </c:pt>
                <c:pt idx="50305">
                  <c:v>0.142841</c:v>
                </c:pt>
                <c:pt idx="50306">
                  <c:v>0.14375299999999999</c:v>
                </c:pt>
                <c:pt idx="50307">
                  <c:v>0.14452799999999999</c:v>
                </c:pt>
                <c:pt idx="50308">
                  <c:v>0.14560100000000001</c:v>
                </c:pt>
                <c:pt idx="50309">
                  <c:v>0.14649599999999999</c:v>
                </c:pt>
                <c:pt idx="50310">
                  <c:v>0.14740600000000001</c:v>
                </c:pt>
                <c:pt idx="50311">
                  <c:v>0.148012</c:v>
                </c:pt>
                <c:pt idx="50312">
                  <c:v>0.14898400000000001</c:v>
                </c:pt>
                <c:pt idx="50313">
                  <c:v>0.149733</c:v>
                </c:pt>
                <c:pt idx="50314">
                  <c:v>0.15063799999999999</c:v>
                </c:pt>
                <c:pt idx="50315">
                  <c:v>0.151472</c:v>
                </c:pt>
                <c:pt idx="50316">
                  <c:v>0.15237899999999999</c:v>
                </c:pt>
                <c:pt idx="50317">
                  <c:v>0.15306800000000001</c:v>
                </c:pt>
                <c:pt idx="50318">
                  <c:v>0.15398300000000001</c:v>
                </c:pt>
                <c:pt idx="50319">
                  <c:v>0.154615</c:v>
                </c:pt>
                <c:pt idx="50320">
                  <c:v>0.15534500000000001</c:v>
                </c:pt>
                <c:pt idx="50321">
                  <c:v>0.15597900000000001</c:v>
                </c:pt>
                <c:pt idx="50322">
                  <c:v>0.15651799999999999</c:v>
                </c:pt>
                <c:pt idx="50323">
                  <c:v>0.157166</c:v>
                </c:pt>
                <c:pt idx="50324">
                  <c:v>0.157809</c:v>
                </c:pt>
                <c:pt idx="50325">
                  <c:v>0.15840599999999999</c:v>
                </c:pt>
                <c:pt idx="50326">
                  <c:v>0.158997</c:v>
                </c:pt>
                <c:pt idx="50327">
                  <c:v>0.159333</c:v>
                </c:pt>
                <c:pt idx="50328">
                  <c:v>0.16012699999999999</c:v>
                </c:pt>
                <c:pt idx="50329">
                  <c:v>0.16055700000000001</c:v>
                </c:pt>
                <c:pt idx="50330">
                  <c:v>0.16125400000000001</c:v>
                </c:pt>
                <c:pt idx="50331">
                  <c:v>0.16176299999999999</c:v>
                </c:pt>
                <c:pt idx="50332">
                  <c:v>0.16256499999999999</c:v>
                </c:pt>
                <c:pt idx="50333">
                  <c:v>0.163051</c:v>
                </c:pt>
                <c:pt idx="50334">
                  <c:v>0.16358600000000001</c:v>
                </c:pt>
                <c:pt idx="50335">
                  <c:v>0.164384</c:v>
                </c:pt>
                <c:pt idx="50336">
                  <c:v>0.165104</c:v>
                </c:pt>
                <c:pt idx="50337">
                  <c:v>0.16567899999999999</c:v>
                </c:pt>
                <c:pt idx="50338">
                  <c:v>0.16644</c:v>
                </c:pt>
                <c:pt idx="50339">
                  <c:v>0.16697999999999999</c:v>
                </c:pt>
                <c:pt idx="50340">
                  <c:v>0.16789200000000001</c:v>
                </c:pt>
                <c:pt idx="50341">
                  <c:v>0.168544</c:v>
                </c:pt>
                <c:pt idx="50342">
                  <c:v>0.16946800000000001</c:v>
                </c:pt>
                <c:pt idx="50343">
                  <c:v>0.17025699999999999</c:v>
                </c:pt>
                <c:pt idx="50344">
                  <c:v>0.17100799999999999</c:v>
                </c:pt>
                <c:pt idx="50345">
                  <c:v>0.172123</c:v>
                </c:pt>
                <c:pt idx="50346">
                  <c:v>0.17267099999999999</c:v>
                </c:pt>
                <c:pt idx="50347">
                  <c:v>0.173647</c:v>
                </c:pt>
                <c:pt idx="50348">
                  <c:v>0.174402</c:v>
                </c:pt>
                <c:pt idx="50349">
                  <c:v>0.17527000000000001</c:v>
                </c:pt>
                <c:pt idx="50350">
                  <c:v>0.17599400000000001</c:v>
                </c:pt>
                <c:pt idx="50351">
                  <c:v>0.17696899999999999</c:v>
                </c:pt>
                <c:pt idx="50352">
                  <c:v>0.17793600000000001</c:v>
                </c:pt>
                <c:pt idx="50353">
                  <c:v>0.17885200000000001</c:v>
                </c:pt>
                <c:pt idx="50354">
                  <c:v>0.17992</c:v>
                </c:pt>
                <c:pt idx="50355">
                  <c:v>0.18087700000000001</c:v>
                </c:pt>
                <c:pt idx="50356">
                  <c:v>0.18207400000000001</c:v>
                </c:pt>
                <c:pt idx="50357">
                  <c:v>0.18314900000000001</c:v>
                </c:pt>
                <c:pt idx="50358">
                  <c:v>0.18438399999999999</c:v>
                </c:pt>
                <c:pt idx="50359">
                  <c:v>0.185476</c:v>
                </c:pt>
                <c:pt idx="50360">
                  <c:v>0.18687300000000001</c:v>
                </c:pt>
                <c:pt idx="50361">
                  <c:v>0.18796599999999999</c:v>
                </c:pt>
                <c:pt idx="50362">
                  <c:v>0.18909599999999999</c:v>
                </c:pt>
                <c:pt idx="50363">
                  <c:v>0.19049199999999999</c:v>
                </c:pt>
                <c:pt idx="50364">
                  <c:v>0.19170100000000001</c:v>
                </c:pt>
                <c:pt idx="50365">
                  <c:v>0.19306799999999999</c:v>
                </c:pt>
                <c:pt idx="50366">
                  <c:v>0.19428300000000001</c:v>
                </c:pt>
                <c:pt idx="50367">
                  <c:v>0.19560900000000001</c:v>
                </c:pt>
                <c:pt idx="50368">
                  <c:v>0.19705700000000001</c:v>
                </c:pt>
                <c:pt idx="50369">
                  <c:v>0.198467</c:v>
                </c:pt>
                <c:pt idx="50370">
                  <c:v>0.19997500000000001</c:v>
                </c:pt>
                <c:pt idx="50371">
                  <c:v>0.201406</c:v>
                </c:pt>
                <c:pt idx="50372">
                  <c:v>0.20289299999999999</c:v>
                </c:pt>
                <c:pt idx="50373">
                  <c:v>0.20452200000000001</c:v>
                </c:pt>
                <c:pt idx="50374">
                  <c:v>0.20618900000000001</c:v>
                </c:pt>
                <c:pt idx="50375">
                  <c:v>0.207703</c:v>
                </c:pt>
                <c:pt idx="50376">
                  <c:v>0.20946300000000001</c:v>
                </c:pt>
                <c:pt idx="50377">
                  <c:v>0.21107400000000001</c:v>
                </c:pt>
                <c:pt idx="50378">
                  <c:v>0.212723</c:v>
                </c:pt>
                <c:pt idx="50379">
                  <c:v>0.21460099999999999</c:v>
                </c:pt>
                <c:pt idx="50380">
                  <c:v>0.21618100000000001</c:v>
                </c:pt>
                <c:pt idx="50381">
                  <c:v>0.218142</c:v>
                </c:pt>
                <c:pt idx="50382">
                  <c:v>0.21960299999999999</c:v>
                </c:pt>
                <c:pt idx="50383">
                  <c:v>0.22153900000000001</c:v>
                </c:pt>
                <c:pt idx="50384">
                  <c:v>0.223387</c:v>
                </c:pt>
                <c:pt idx="50385">
                  <c:v>0.225162</c:v>
                </c:pt>
                <c:pt idx="50386">
                  <c:v>0.22712199999999999</c:v>
                </c:pt>
                <c:pt idx="50387">
                  <c:v>0.228855</c:v>
                </c:pt>
                <c:pt idx="50388">
                  <c:v>0.23086400000000001</c:v>
                </c:pt>
                <c:pt idx="50389">
                  <c:v>0.23277400000000001</c:v>
                </c:pt>
                <c:pt idx="50390">
                  <c:v>0.23450199999999999</c:v>
                </c:pt>
                <c:pt idx="50391">
                  <c:v>0.23655100000000001</c:v>
                </c:pt>
                <c:pt idx="50392">
                  <c:v>0.23841799999999999</c:v>
                </c:pt>
                <c:pt idx="50393">
                  <c:v>0.24044599999999999</c:v>
                </c:pt>
                <c:pt idx="50394">
                  <c:v>0.24224000000000001</c:v>
                </c:pt>
                <c:pt idx="50395">
                  <c:v>0.24423500000000001</c:v>
                </c:pt>
                <c:pt idx="50396">
                  <c:v>0.24621999999999999</c:v>
                </c:pt>
                <c:pt idx="50397">
                  <c:v>0.24820200000000001</c:v>
                </c:pt>
                <c:pt idx="50398">
                  <c:v>0.25016100000000002</c:v>
                </c:pt>
                <c:pt idx="50399">
                  <c:v>0.25223400000000001</c:v>
                </c:pt>
                <c:pt idx="50400">
                  <c:v>0.25401699999999999</c:v>
                </c:pt>
                <c:pt idx="50401">
                  <c:v>0.25625999999999999</c:v>
                </c:pt>
                <c:pt idx="50402">
                  <c:v>0.25822400000000001</c:v>
                </c:pt>
                <c:pt idx="50403">
                  <c:v>0.26047700000000001</c:v>
                </c:pt>
                <c:pt idx="50404">
                  <c:v>0.262401</c:v>
                </c:pt>
                <c:pt idx="50405">
                  <c:v>0.264405</c:v>
                </c:pt>
                <c:pt idx="50406">
                  <c:v>0.26665899999999998</c:v>
                </c:pt>
                <c:pt idx="50407">
                  <c:v>0.26874399999999998</c:v>
                </c:pt>
                <c:pt idx="50408">
                  <c:v>0.27089800000000003</c:v>
                </c:pt>
                <c:pt idx="50409">
                  <c:v>0.27316699999999999</c:v>
                </c:pt>
                <c:pt idx="50410">
                  <c:v>0.275001</c:v>
                </c:pt>
                <c:pt idx="50411">
                  <c:v>0.27704899999999999</c:v>
                </c:pt>
                <c:pt idx="50412">
                  <c:v>0.27917700000000001</c:v>
                </c:pt>
                <c:pt idx="50413">
                  <c:v>0.28104499999999999</c:v>
                </c:pt>
                <c:pt idx="50414">
                  <c:v>0.28309800000000002</c:v>
                </c:pt>
                <c:pt idx="50415">
                  <c:v>0.284997</c:v>
                </c:pt>
                <c:pt idx="50416">
                  <c:v>0.28683500000000001</c:v>
                </c:pt>
                <c:pt idx="50417">
                  <c:v>0.288719</c:v>
                </c:pt>
                <c:pt idx="50418">
                  <c:v>0.29049000000000003</c:v>
                </c:pt>
                <c:pt idx="50419">
                  <c:v>0.29261700000000002</c:v>
                </c:pt>
                <c:pt idx="50420">
                  <c:v>0.29435600000000001</c:v>
                </c:pt>
                <c:pt idx="50421">
                  <c:v>0.29605199999999998</c:v>
                </c:pt>
                <c:pt idx="50422">
                  <c:v>0.29797299999999999</c:v>
                </c:pt>
                <c:pt idx="50423">
                  <c:v>0.29967899999999997</c:v>
                </c:pt>
                <c:pt idx="50424">
                  <c:v>0.301537</c:v>
                </c:pt>
                <c:pt idx="50425">
                  <c:v>0.30320799999999998</c:v>
                </c:pt>
                <c:pt idx="50426">
                  <c:v>0.30485800000000002</c:v>
                </c:pt>
                <c:pt idx="50427">
                  <c:v>0.30641000000000002</c:v>
                </c:pt>
                <c:pt idx="50428">
                  <c:v>0.30807400000000001</c:v>
                </c:pt>
                <c:pt idx="50429">
                  <c:v>0.30974600000000002</c:v>
                </c:pt>
                <c:pt idx="50430">
                  <c:v>0.31123600000000001</c:v>
                </c:pt>
                <c:pt idx="50431">
                  <c:v>0.31293799999999999</c:v>
                </c:pt>
                <c:pt idx="50432">
                  <c:v>0.31420500000000001</c:v>
                </c:pt>
                <c:pt idx="50433">
                  <c:v>0.31572299999999998</c:v>
                </c:pt>
                <c:pt idx="50434">
                  <c:v>0.31698999999999999</c:v>
                </c:pt>
                <c:pt idx="50435">
                  <c:v>0.31853199999999998</c:v>
                </c:pt>
                <c:pt idx="50436">
                  <c:v>0.31989600000000001</c:v>
                </c:pt>
                <c:pt idx="50437">
                  <c:v>0.32090800000000003</c:v>
                </c:pt>
                <c:pt idx="50438">
                  <c:v>0.322218</c:v>
                </c:pt>
                <c:pt idx="50439">
                  <c:v>0.323073</c:v>
                </c:pt>
                <c:pt idx="50440">
                  <c:v>0.32434000000000002</c:v>
                </c:pt>
                <c:pt idx="50441">
                  <c:v>0.325297</c:v>
                </c:pt>
                <c:pt idx="50442">
                  <c:v>0.32619799999999999</c:v>
                </c:pt>
                <c:pt idx="50443">
                  <c:v>0.32709199999999999</c:v>
                </c:pt>
                <c:pt idx="50444">
                  <c:v>0.32775900000000002</c:v>
                </c:pt>
                <c:pt idx="50445">
                  <c:v>0.32851599999999997</c:v>
                </c:pt>
                <c:pt idx="50446">
                  <c:v>0.32944299999999999</c:v>
                </c:pt>
                <c:pt idx="50447">
                  <c:v>0.33013199999999998</c:v>
                </c:pt>
                <c:pt idx="50448">
                  <c:v>0.33061099999999999</c:v>
                </c:pt>
                <c:pt idx="50449">
                  <c:v>0.33130399999999999</c:v>
                </c:pt>
                <c:pt idx="50450">
                  <c:v>0.33171899999999999</c:v>
                </c:pt>
                <c:pt idx="50451">
                  <c:v>0.33241399999999999</c:v>
                </c:pt>
                <c:pt idx="50452">
                  <c:v>0.33266899999999999</c:v>
                </c:pt>
                <c:pt idx="50453">
                  <c:v>0.33302599999999999</c:v>
                </c:pt>
                <c:pt idx="50454">
                  <c:v>0.33315600000000001</c:v>
                </c:pt>
                <c:pt idx="50455">
                  <c:v>0.33315299999999998</c:v>
                </c:pt>
                <c:pt idx="50456">
                  <c:v>0.33338600000000002</c:v>
                </c:pt>
                <c:pt idx="50457">
                  <c:v>0.33332800000000001</c:v>
                </c:pt>
                <c:pt idx="50458">
                  <c:v>0.333345</c:v>
                </c:pt>
                <c:pt idx="50459">
                  <c:v>0.33302100000000001</c:v>
                </c:pt>
                <c:pt idx="50460">
                  <c:v>0.33276499999999998</c:v>
                </c:pt>
                <c:pt idx="50461">
                  <c:v>0.33268599999999998</c:v>
                </c:pt>
                <c:pt idx="50462">
                  <c:v>0.33234599999999997</c:v>
                </c:pt>
                <c:pt idx="50463">
                  <c:v>0.33217600000000003</c:v>
                </c:pt>
                <c:pt idx="50464">
                  <c:v>0.33166899999999999</c:v>
                </c:pt>
                <c:pt idx="50465">
                  <c:v>0.33126800000000001</c:v>
                </c:pt>
                <c:pt idx="50466">
                  <c:v>0.33094000000000001</c:v>
                </c:pt>
                <c:pt idx="50467">
                  <c:v>0.33032099999999998</c:v>
                </c:pt>
                <c:pt idx="50468">
                  <c:v>0.32985599999999998</c:v>
                </c:pt>
                <c:pt idx="50469">
                  <c:v>0.32912599999999997</c:v>
                </c:pt>
                <c:pt idx="50470">
                  <c:v>0.32847199999999999</c:v>
                </c:pt>
                <c:pt idx="50471">
                  <c:v>0.32760699999999998</c:v>
                </c:pt>
                <c:pt idx="50472">
                  <c:v>0.32690900000000001</c:v>
                </c:pt>
                <c:pt idx="50473">
                  <c:v>0.32585199999999997</c:v>
                </c:pt>
                <c:pt idx="50474">
                  <c:v>0.32504699999999997</c:v>
                </c:pt>
                <c:pt idx="50475">
                  <c:v>0.32402199999999998</c:v>
                </c:pt>
                <c:pt idx="50476">
                  <c:v>0.32292700000000002</c:v>
                </c:pt>
                <c:pt idx="50477">
                  <c:v>0.32196399999999997</c:v>
                </c:pt>
                <c:pt idx="50478">
                  <c:v>0.32060899999999998</c:v>
                </c:pt>
                <c:pt idx="50479">
                  <c:v>0.3196</c:v>
                </c:pt>
                <c:pt idx="50480">
                  <c:v>0.318351</c:v>
                </c:pt>
                <c:pt idx="50481">
                  <c:v>0.31700899999999999</c:v>
                </c:pt>
                <c:pt idx="50482">
                  <c:v>0.31573299999999999</c:v>
                </c:pt>
                <c:pt idx="50483">
                  <c:v>0.31421700000000002</c:v>
                </c:pt>
                <c:pt idx="50484">
                  <c:v>0.31310300000000002</c:v>
                </c:pt>
                <c:pt idx="50485">
                  <c:v>0.31144699999999997</c:v>
                </c:pt>
                <c:pt idx="50486">
                  <c:v>0.31015799999999999</c:v>
                </c:pt>
                <c:pt idx="50487">
                  <c:v>0.30860199999999999</c:v>
                </c:pt>
                <c:pt idx="50488">
                  <c:v>0.30704900000000002</c:v>
                </c:pt>
                <c:pt idx="50489">
                  <c:v>0.30562099999999998</c:v>
                </c:pt>
                <c:pt idx="50490">
                  <c:v>0.30396000000000001</c:v>
                </c:pt>
                <c:pt idx="50491">
                  <c:v>0.30255300000000002</c:v>
                </c:pt>
                <c:pt idx="50492">
                  <c:v>0.30081799999999997</c:v>
                </c:pt>
                <c:pt idx="50493">
                  <c:v>0.299342</c:v>
                </c:pt>
                <c:pt idx="50494">
                  <c:v>0.29755999999999999</c:v>
                </c:pt>
                <c:pt idx="50495">
                  <c:v>0.29574800000000001</c:v>
                </c:pt>
                <c:pt idx="50496">
                  <c:v>0.29444199999999998</c:v>
                </c:pt>
                <c:pt idx="50497">
                  <c:v>0.29247499999999998</c:v>
                </c:pt>
                <c:pt idx="50498">
                  <c:v>0.29089599999999999</c:v>
                </c:pt>
                <c:pt idx="50499">
                  <c:v>0.28900300000000001</c:v>
                </c:pt>
                <c:pt idx="50500">
                  <c:v>0.28742600000000001</c:v>
                </c:pt>
                <c:pt idx="50501">
                  <c:v>0.28573500000000002</c:v>
                </c:pt>
                <c:pt idx="50502">
                  <c:v>0.28384700000000002</c:v>
                </c:pt>
                <c:pt idx="50503">
                  <c:v>0.28210000000000002</c:v>
                </c:pt>
                <c:pt idx="50504">
                  <c:v>0.28036100000000003</c:v>
                </c:pt>
                <c:pt idx="50505">
                  <c:v>0.27842099999999997</c:v>
                </c:pt>
                <c:pt idx="50506">
                  <c:v>0.27638499999999999</c:v>
                </c:pt>
                <c:pt idx="50507">
                  <c:v>0.27485700000000002</c:v>
                </c:pt>
                <c:pt idx="50508">
                  <c:v>0.27274900000000002</c:v>
                </c:pt>
                <c:pt idx="50509">
                  <c:v>0.27077699999999999</c:v>
                </c:pt>
                <c:pt idx="50510">
                  <c:v>0.26893899999999998</c:v>
                </c:pt>
                <c:pt idx="50511">
                  <c:v>0.26677699999999999</c:v>
                </c:pt>
                <c:pt idx="50512">
                  <c:v>0.265177</c:v>
                </c:pt>
                <c:pt idx="50513">
                  <c:v>0.26305400000000001</c:v>
                </c:pt>
                <c:pt idx="50514">
                  <c:v>0.26125100000000001</c:v>
                </c:pt>
                <c:pt idx="50515">
                  <c:v>0.25920900000000002</c:v>
                </c:pt>
                <c:pt idx="50516">
                  <c:v>0.25737100000000002</c:v>
                </c:pt>
                <c:pt idx="50517">
                  <c:v>0.255465</c:v>
                </c:pt>
                <c:pt idx="50518">
                  <c:v>0.25351600000000002</c:v>
                </c:pt>
                <c:pt idx="50519">
                  <c:v>0.251668</c:v>
                </c:pt>
                <c:pt idx="50520">
                  <c:v>0.249753</c:v>
                </c:pt>
                <c:pt idx="50521">
                  <c:v>0.247867</c:v>
                </c:pt>
                <c:pt idx="50522">
                  <c:v>0.24607899999999999</c:v>
                </c:pt>
                <c:pt idx="50523">
                  <c:v>0.244168</c:v>
                </c:pt>
                <c:pt idx="50524">
                  <c:v>0.242419</c:v>
                </c:pt>
                <c:pt idx="50525">
                  <c:v>0.24041000000000001</c:v>
                </c:pt>
                <c:pt idx="50526">
                  <c:v>0.238536</c:v>
                </c:pt>
                <c:pt idx="50527">
                  <c:v>0.236626</c:v>
                </c:pt>
                <c:pt idx="50528">
                  <c:v>0.23500599999999999</c:v>
                </c:pt>
                <c:pt idx="50529">
                  <c:v>0.23288500000000001</c:v>
                </c:pt>
                <c:pt idx="50530">
                  <c:v>0.23098299999999999</c:v>
                </c:pt>
                <c:pt idx="50531">
                  <c:v>0.229319</c:v>
                </c:pt>
                <c:pt idx="50532">
                  <c:v>0.22728200000000001</c:v>
                </c:pt>
                <c:pt idx="50533">
                  <c:v>0.225574</c:v>
                </c:pt>
                <c:pt idx="50534">
                  <c:v>0.22362099999999999</c:v>
                </c:pt>
                <c:pt idx="50535">
                  <c:v>0.22195100000000001</c:v>
                </c:pt>
                <c:pt idx="50536">
                  <c:v>0.220141</c:v>
                </c:pt>
                <c:pt idx="50537">
                  <c:v>0.21834600000000001</c:v>
                </c:pt>
                <c:pt idx="50538">
                  <c:v>0.216753</c:v>
                </c:pt>
                <c:pt idx="50539">
                  <c:v>0.214814</c:v>
                </c:pt>
                <c:pt idx="50540">
                  <c:v>0.21321699999999999</c:v>
                </c:pt>
                <c:pt idx="50541">
                  <c:v>0.211592</c:v>
                </c:pt>
                <c:pt idx="50542">
                  <c:v>0.20971500000000001</c:v>
                </c:pt>
                <c:pt idx="50543">
                  <c:v>0.20808299999999999</c:v>
                </c:pt>
                <c:pt idx="50544">
                  <c:v>0.206397</c:v>
                </c:pt>
                <c:pt idx="50545">
                  <c:v>0.20471500000000001</c:v>
                </c:pt>
                <c:pt idx="50546">
                  <c:v>0.20299900000000001</c:v>
                </c:pt>
                <c:pt idx="50547">
                  <c:v>0.20152100000000001</c:v>
                </c:pt>
                <c:pt idx="50548">
                  <c:v>0.19984199999999999</c:v>
                </c:pt>
                <c:pt idx="50549">
                  <c:v>0.19814200000000001</c:v>
                </c:pt>
                <c:pt idx="50550">
                  <c:v>0.19658</c:v>
                </c:pt>
                <c:pt idx="50551">
                  <c:v>0.19497600000000001</c:v>
                </c:pt>
                <c:pt idx="50552">
                  <c:v>0.19353799999999999</c:v>
                </c:pt>
                <c:pt idx="50553">
                  <c:v>0.19190499999999999</c:v>
                </c:pt>
                <c:pt idx="50554">
                  <c:v>0.19039900000000001</c:v>
                </c:pt>
                <c:pt idx="50555">
                  <c:v>0.188996</c:v>
                </c:pt>
                <c:pt idx="50556">
                  <c:v>0.18748300000000001</c:v>
                </c:pt>
                <c:pt idx="50557">
                  <c:v>0.186059</c:v>
                </c:pt>
                <c:pt idx="50558">
                  <c:v>0.18470600000000001</c:v>
                </c:pt>
                <c:pt idx="50559">
                  <c:v>0.18318599999999999</c:v>
                </c:pt>
                <c:pt idx="50560">
                  <c:v>0.18179400000000001</c:v>
                </c:pt>
                <c:pt idx="50561">
                  <c:v>0.18060799999999999</c:v>
                </c:pt>
                <c:pt idx="50562">
                  <c:v>0.17896200000000001</c:v>
                </c:pt>
                <c:pt idx="50563">
                  <c:v>0.177845</c:v>
                </c:pt>
                <c:pt idx="50564">
                  <c:v>0.17649599999999999</c:v>
                </c:pt>
                <c:pt idx="50565">
                  <c:v>0.175153</c:v>
                </c:pt>
                <c:pt idx="50566">
                  <c:v>0.173877</c:v>
                </c:pt>
                <c:pt idx="50567">
                  <c:v>0.17235400000000001</c:v>
                </c:pt>
                <c:pt idx="50568">
                  <c:v>0.17122899999999999</c:v>
                </c:pt>
                <c:pt idx="50569">
                  <c:v>0.16994600000000001</c:v>
                </c:pt>
                <c:pt idx="50570">
                  <c:v>0.16847799999999999</c:v>
                </c:pt>
                <c:pt idx="50571">
                  <c:v>0.16723199999999999</c:v>
                </c:pt>
                <c:pt idx="50572">
                  <c:v>0.16577800000000001</c:v>
                </c:pt>
                <c:pt idx="50573">
                  <c:v>0.16455700000000001</c:v>
                </c:pt>
                <c:pt idx="50574">
                  <c:v>0.163109</c:v>
                </c:pt>
                <c:pt idx="50575">
                  <c:v>0.16187199999999999</c:v>
                </c:pt>
                <c:pt idx="50576">
                  <c:v>0.16051799999999999</c:v>
                </c:pt>
                <c:pt idx="50577">
                  <c:v>0.15917500000000001</c:v>
                </c:pt>
                <c:pt idx="50578">
                  <c:v>0.157864</c:v>
                </c:pt>
                <c:pt idx="50579">
                  <c:v>0.15659600000000001</c:v>
                </c:pt>
                <c:pt idx="50580">
                  <c:v>0.15549199999999999</c:v>
                </c:pt>
                <c:pt idx="50581">
                  <c:v>0.154057</c:v>
                </c:pt>
                <c:pt idx="50582">
                  <c:v>0.152701</c:v>
                </c:pt>
                <c:pt idx="50583">
                  <c:v>0.15132799999999999</c:v>
                </c:pt>
                <c:pt idx="50584">
                  <c:v>0.15006900000000001</c:v>
                </c:pt>
                <c:pt idx="50585">
                  <c:v>0.14883299999999999</c:v>
                </c:pt>
                <c:pt idx="50586">
                  <c:v>0.14746300000000001</c:v>
                </c:pt>
                <c:pt idx="50587">
                  <c:v>0.14604800000000001</c:v>
                </c:pt>
                <c:pt idx="50588">
                  <c:v>0.144535</c:v>
                </c:pt>
                <c:pt idx="50589">
                  <c:v>0.143066</c:v>
                </c:pt>
                <c:pt idx="50590">
                  <c:v>0.14160200000000001</c:v>
                </c:pt>
                <c:pt idx="50591">
                  <c:v>0.14021400000000001</c:v>
                </c:pt>
                <c:pt idx="50592">
                  <c:v>0.13872499999999999</c:v>
                </c:pt>
                <c:pt idx="50593">
                  <c:v>0.136905</c:v>
                </c:pt>
                <c:pt idx="50594">
                  <c:v>0.135459</c:v>
                </c:pt>
                <c:pt idx="50595">
                  <c:v>0.13366700000000001</c:v>
                </c:pt>
                <c:pt idx="50596">
                  <c:v>0.132107</c:v>
                </c:pt>
                <c:pt idx="50597">
                  <c:v>0.13050100000000001</c:v>
                </c:pt>
                <c:pt idx="50598">
                  <c:v>0.128687</c:v>
                </c:pt>
                <c:pt idx="50599">
                  <c:v>0.12690399999999999</c:v>
                </c:pt>
                <c:pt idx="50600">
                  <c:v>0.125273</c:v>
                </c:pt>
                <c:pt idx="50601">
                  <c:v>0.123199</c:v>
                </c:pt>
                <c:pt idx="50602">
                  <c:v>0.121736</c:v>
                </c:pt>
                <c:pt idx="50603">
                  <c:v>0.119551</c:v>
                </c:pt>
                <c:pt idx="50604">
                  <c:v>0.11795899999999999</c:v>
                </c:pt>
                <c:pt idx="50605">
                  <c:v>0.115479</c:v>
                </c:pt>
                <c:pt idx="50606">
                  <c:v>0.113884</c:v>
                </c:pt>
                <c:pt idx="50607">
                  <c:v>0.111691</c:v>
                </c:pt>
                <c:pt idx="50608">
                  <c:v>0.10972700000000001</c:v>
                </c:pt>
                <c:pt idx="50609">
                  <c:v>0.10767500000000001</c:v>
                </c:pt>
                <c:pt idx="50610">
                  <c:v>0.10526000000000001</c:v>
                </c:pt>
                <c:pt idx="50611">
                  <c:v>0.10316</c:v>
                </c:pt>
                <c:pt idx="50612">
                  <c:v>0.100893</c:v>
                </c:pt>
                <c:pt idx="50613">
                  <c:v>9.8552399999999998E-2</c:v>
                </c:pt>
                <c:pt idx="50614">
                  <c:v>9.6250500000000003E-2</c:v>
                </c:pt>
                <c:pt idx="50615">
                  <c:v>9.3769400000000003E-2</c:v>
                </c:pt>
                <c:pt idx="50616">
                  <c:v>9.1436199999999995E-2</c:v>
                </c:pt>
                <c:pt idx="50617">
                  <c:v>8.8685899999999998E-2</c:v>
                </c:pt>
                <c:pt idx="50618">
                  <c:v>8.6411399999999999E-2</c:v>
                </c:pt>
                <c:pt idx="50619">
                  <c:v>8.37952E-2</c:v>
                </c:pt>
                <c:pt idx="50620">
                  <c:v>8.1436499999999995E-2</c:v>
                </c:pt>
                <c:pt idx="50621">
                  <c:v>7.8645599999999996E-2</c:v>
                </c:pt>
                <c:pt idx="50622">
                  <c:v>7.5870499999999994E-2</c:v>
                </c:pt>
                <c:pt idx="50623">
                  <c:v>7.3359599999999997E-2</c:v>
                </c:pt>
                <c:pt idx="50624">
                  <c:v>7.05321E-2</c:v>
                </c:pt>
                <c:pt idx="50625">
                  <c:v>6.7984500000000003E-2</c:v>
                </c:pt>
                <c:pt idx="50626">
                  <c:v>6.5158099999999997E-2</c:v>
                </c:pt>
                <c:pt idx="50627">
                  <c:v>6.2409899999999997E-2</c:v>
                </c:pt>
                <c:pt idx="50628">
                  <c:v>5.95544E-2</c:v>
                </c:pt>
                <c:pt idx="50629">
                  <c:v>5.6517900000000003E-2</c:v>
                </c:pt>
                <c:pt idx="50630">
                  <c:v>5.3840300000000001E-2</c:v>
                </c:pt>
                <c:pt idx="50631">
                  <c:v>5.05117E-2</c:v>
                </c:pt>
                <c:pt idx="50632">
                  <c:v>4.7678900000000003E-2</c:v>
                </c:pt>
                <c:pt idx="50633">
                  <c:v>4.4396400000000003E-2</c:v>
                </c:pt>
                <c:pt idx="50634">
                  <c:v>4.1314900000000002E-2</c:v>
                </c:pt>
                <c:pt idx="50635">
                  <c:v>3.8168800000000003E-2</c:v>
                </c:pt>
                <c:pt idx="50636">
                  <c:v>3.5034200000000001E-2</c:v>
                </c:pt>
                <c:pt idx="50637">
                  <c:v>3.1946099999999998E-2</c:v>
                </c:pt>
                <c:pt idx="50638">
                  <c:v>2.8619599999999999E-2</c:v>
                </c:pt>
                <c:pt idx="50639">
                  <c:v>2.53834E-2</c:v>
                </c:pt>
                <c:pt idx="50640">
                  <c:v>2.2063200000000002E-2</c:v>
                </c:pt>
                <c:pt idx="50641">
                  <c:v>1.8875599999999999E-2</c:v>
                </c:pt>
                <c:pt idx="50642">
                  <c:v>1.5681799999999999E-2</c:v>
                </c:pt>
                <c:pt idx="50643">
                  <c:v>1.2180399999999999E-2</c:v>
                </c:pt>
                <c:pt idx="50644">
                  <c:v>8.9634999999999992E-3</c:v>
                </c:pt>
                <c:pt idx="50645">
                  <c:v>5.4101699999999997E-3</c:v>
                </c:pt>
                <c:pt idx="50646">
                  <c:v>2.2268499999999998E-3</c:v>
                </c:pt>
                <c:pt idx="50647">
                  <c:v>-1.3165E-3</c:v>
                </c:pt>
                <c:pt idx="50648">
                  <c:v>-4.5272999999999997E-3</c:v>
                </c:pt>
                <c:pt idx="50649">
                  <c:v>-7.9891500000000004E-3</c:v>
                </c:pt>
                <c:pt idx="50650">
                  <c:v>-1.16477E-2</c:v>
                </c:pt>
                <c:pt idx="50651">
                  <c:v>-1.49842E-2</c:v>
                </c:pt>
                <c:pt idx="50652">
                  <c:v>-1.8461700000000001E-2</c:v>
                </c:pt>
                <c:pt idx="50653">
                  <c:v>-2.1909399999999999E-2</c:v>
                </c:pt>
                <c:pt idx="50654">
                  <c:v>-2.5610000000000001E-2</c:v>
                </c:pt>
                <c:pt idx="50655">
                  <c:v>-2.8895400000000002E-2</c:v>
                </c:pt>
                <c:pt idx="50656">
                  <c:v>-3.2561300000000001E-2</c:v>
                </c:pt>
                <c:pt idx="50657">
                  <c:v>-3.6023399999999997E-2</c:v>
                </c:pt>
                <c:pt idx="50658">
                  <c:v>-3.9558500000000003E-2</c:v>
                </c:pt>
                <c:pt idx="50659">
                  <c:v>-4.3045699999999999E-2</c:v>
                </c:pt>
                <c:pt idx="50660">
                  <c:v>-4.6562800000000001E-2</c:v>
                </c:pt>
                <c:pt idx="50661">
                  <c:v>-5.0234899999999999E-2</c:v>
                </c:pt>
                <c:pt idx="50662">
                  <c:v>-5.3839199999999997E-2</c:v>
                </c:pt>
                <c:pt idx="50663">
                  <c:v>-5.7212399999999997E-2</c:v>
                </c:pt>
                <c:pt idx="50664">
                  <c:v>-6.0976200000000001E-2</c:v>
                </c:pt>
                <c:pt idx="50665">
                  <c:v>-6.4211000000000004E-2</c:v>
                </c:pt>
                <c:pt idx="50666">
                  <c:v>-6.7879200000000001E-2</c:v>
                </c:pt>
                <c:pt idx="50667">
                  <c:v>-7.14008E-2</c:v>
                </c:pt>
                <c:pt idx="50668">
                  <c:v>-7.4858300000000003E-2</c:v>
                </c:pt>
                <c:pt idx="50669">
                  <c:v>-7.8355499999999995E-2</c:v>
                </c:pt>
                <c:pt idx="50670">
                  <c:v>-8.1917599999999993E-2</c:v>
                </c:pt>
                <c:pt idx="50671">
                  <c:v>-8.5493E-2</c:v>
                </c:pt>
                <c:pt idx="50672">
                  <c:v>-8.8947399999999996E-2</c:v>
                </c:pt>
                <c:pt idx="50673">
                  <c:v>-9.2627500000000002E-2</c:v>
                </c:pt>
                <c:pt idx="50674">
                  <c:v>-9.5917600000000006E-2</c:v>
                </c:pt>
                <c:pt idx="50675">
                  <c:v>-9.9441699999999994E-2</c:v>
                </c:pt>
                <c:pt idx="50676">
                  <c:v>-0.102821</c:v>
                </c:pt>
                <c:pt idx="50677">
                  <c:v>-0.106353</c:v>
                </c:pt>
                <c:pt idx="50678">
                  <c:v>-0.109765</c:v>
                </c:pt>
                <c:pt idx="50679">
                  <c:v>-0.112896</c:v>
                </c:pt>
                <c:pt idx="50680">
                  <c:v>-0.11630600000000001</c:v>
                </c:pt>
                <c:pt idx="50681">
                  <c:v>-0.119632</c:v>
                </c:pt>
                <c:pt idx="50682">
                  <c:v>-0.122834</c:v>
                </c:pt>
                <c:pt idx="50683">
                  <c:v>-0.126276</c:v>
                </c:pt>
                <c:pt idx="50684">
                  <c:v>-0.12933600000000001</c:v>
                </c:pt>
                <c:pt idx="50685">
                  <c:v>-0.13280600000000001</c:v>
                </c:pt>
                <c:pt idx="50686">
                  <c:v>-0.135769</c:v>
                </c:pt>
                <c:pt idx="50687">
                  <c:v>-0.13911399999999999</c:v>
                </c:pt>
                <c:pt idx="50688">
                  <c:v>-0.14200099999999999</c:v>
                </c:pt>
                <c:pt idx="50689">
                  <c:v>-0.145339</c:v>
                </c:pt>
                <c:pt idx="50690">
                  <c:v>-0.14840700000000001</c:v>
                </c:pt>
                <c:pt idx="50691">
                  <c:v>-0.151281</c:v>
                </c:pt>
                <c:pt idx="50692">
                  <c:v>-0.15453900000000001</c:v>
                </c:pt>
                <c:pt idx="50693">
                  <c:v>-0.15748200000000001</c:v>
                </c:pt>
                <c:pt idx="50694">
                  <c:v>-0.16033</c:v>
                </c:pt>
                <c:pt idx="50695">
                  <c:v>-0.16338900000000001</c:v>
                </c:pt>
                <c:pt idx="50696">
                  <c:v>-0.166074</c:v>
                </c:pt>
                <c:pt idx="50697">
                  <c:v>-0.169096</c:v>
                </c:pt>
                <c:pt idx="50698">
                  <c:v>-0.171793</c:v>
                </c:pt>
                <c:pt idx="50699">
                  <c:v>-0.17450099999999999</c:v>
                </c:pt>
                <c:pt idx="50700">
                  <c:v>-0.177347</c:v>
                </c:pt>
                <c:pt idx="50701">
                  <c:v>-0.180037</c:v>
                </c:pt>
                <c:pt idx="50702">
                  <c:v>-0.18246200000000001</c:v>
                </c:pt>
                <c:pt idx="50703">
                  <c:v>-0.18510199999999999</c:v>
                </c:pt>
                <c:pt idx="50704">
                  <c:v>-0.18765899999999999</c:v>
                </c:pt>
                <c:pt idx="50705">
                  <c:v>-0.19015699999999999</c:v>
                </c:pt>
                <c:pt idx="50706">
                  <c:v>-0.19261800000000001</c:v>
                </c:pt>
                <c:pt idx="50707">
                  <c:v>-0.194823</c:v>
                </c:pt>
                <c:pt idx="50708">
                  <c:v>-0.19719400000000001</c:v>
                </c:pt>
                <c:pt idx="50709">
                  <c:v>-0.19947200000000001</c:v>
                </c:pt>
                <c:pt idx="50710">
                  <c:v>-0.201652</c:v>
                </c:pt>
                <c:pt idx="50711">
                  <c:v>-0.20389499999999999</c:v>
                </c:pt>
                <c:pt idx="50712">
                  <c:v>-0.206015</c:v>
                </c:pt>
                <c:pt idx="50713">
                  <c:v>-0.20821100000000001</c:v>
                </c:pt>
                <c:pt idx="50714">
                  <c:v>-0.210228</c:v>
                </c:pt>
                <c:pt idx="50715">
                  <c:v>-0.212228</c:v>
                </c:pt>
                <c:pt idx="50716">
                  <c:v>-0.21423300000000001</c:v>
                </c:pt>
                <c:pt idx="50717">
                  <c:v>-0.21621499999999999</c:v>
                </c:pt>
                <c:pt idx="50718">
                  <c:v>-0.21803400000000001</c:v>
                </c:pt>
                <c:pt idx="50719">
                  <c:v>-0.219889</c:v>
                </c:pt>
                <c:pt idx="50720">
                  <c:v>-0.221721</c:v>
                </c:pt>
                <c:pt idx="50721">
                  <c:v>-0.22351699999999999</c:v>
                </c:pt>
                <c:pt idx="50722">
                  <c:v>-0.22509199999999999</c:v>
                </c:pt>
                <c:pt idx="50723">
                  <c:v>-0.22688</c:v>
                </c:pt>
                <c:pt idx="50724">
                  <c:v>-0.228297</c:v>
                </c:pt>
                <c:pt idx="50725">
                  <c:v>-0.230015</c:v>
                </c:pt>
                <c:pt idx="50726">
                  <c:v>-0.231516</c:v>
                </c:pt>
                <c:pt idx="50727">
                  <c:v>-0.23304800000000001</c:v>
                </c:pt>
                <c:pt idx="50728">
                  <c:v>-0.234376</c:v>
                </c:pt>
                <c:pt idx="50729">
                  <c:v>-0.23572699999999999</c:v>
                </c:pt>
                <c:pt idx="50730">
                  <c:v>-0.236983</c:v>
                </c:pt>
                <c:pt idx="50731">
                  <c:v>-0.238376</c:v>
                </c:pt>
                <c:pt idx="50732">
                  <c:v>-0.23966399999999999</c:v>
                </c:pt>
                <c:pt idx="50733">
                  <c:v>-0.24080699999999999</c:v>
                </c:pt>
                <c:pt idx="50734">
                  <c:v>-0.24200199999999999</c:v>
                </c:pt>
                <c:pt idx="50735">
                  <c:v>-0.24309500000000001</c:v>
                </c:pt>
                <c:pt idx="50736">
                  <c:v>-0.24407100000000001</c:v>
                </c:pt>
                <c:pt idx="50737">
                  <c:v>-0.245388</c:v>
                </c:pt>
                <c:pt idx="50738">
                  <c:v>-0.24620400000000001</c:v>
                </c:pt>
                <c:pt idx="50739">
                  <c:v>-0.247306</c:v>
                </c:pt>
                <c:pt idx="50740">
                  <c:v>-0.248193</c:v>
                </c:pt>
                <c:pt idx="50741">
                  <c:v>-0.249084</c:v>
                </c:pt>
                <c:pt idx="50742">
                  <c:v>-0.25003700000000001</c:v>
                </c:pt>
                <c:pt idx="50743">
                  <c:v>-0.25085000000000002</c:v>
                </c:pt>
                <c:pt idx="50744">
                  <c:v>-0.251753</c:v>
                </c:pt>
                <c:pt idx="50745">
                  <c:v>-0.25247799999999998</c:v>
                </c:pt>
                <c:pt idx="50746">
                  <c:v>-0.25330399999999997</c:v>
                </c:pt>
                <c:pt idx="50747">
                  <c:v>-0.254054</c:v>
                </c:pt>
                <c:pt idx="50748">
                  <c:v>-0.25472800000000001</c:v>
                </c:pt>
                <c:pt idx="50749">
                  <c:v>-0.25548100000000001</c:v>
                </c:pt>
                <c:pt idx="50750">
                  <c:v>-0.25594499999999998</c:v>
                </c:pt>
                <c:pt idx="50751">
                  <c:v>-0.25684099999999999</c:v>
                </c:pt>
                <c:pt idx="50752">
                  <c:v>-0.25732699999999997</c:v>
                </c:pt>
                <c:pt idx="50753">
                  <c:v>-0.25800499999999998</c:v>
                </c:pt>
                <c:pt idx="50754">
                  <c:v>-0.25873499999999999</c:v>
                </c:pt>
                <c:pt idx="50755">
                  <c:v>-0.25908999999999999</c:v>
                </c:pt>
                <c:pt idx="50756">
                  <c:v>-0.25988299999999998</c:v>
                </c:pt>
                <c:pt idx="50757">
                  <c:v>-0.26043699999999997</c:v>
                </c:pt>
                <c:pt idx="50758">
                  <c:v>-0.26107599999999997</c:v>
                </c:pt>
                <c:pt idx="50759">
                  <c:v>-0.261467</c:v>
                </c:pt>
                <c:pt idx="50760">
                  <c:v>-0.26197100000000001</c:v>
                </c:pt>
                <c:pt idx="50761">
                  <c:v>-0.26256600000000002</c:v>
                </c:pt>
                <c:pt idx="50762">
                  <c:v>-0.26298899999999997</c:v>
                </c:pt>
                <c:pt idx="50763">
                  <c:v>-0.263513</c:v>
                </c:pt>
                <c:pt idx="50764">
                  <c:v>-0.263986</c:v>
                </c:pt>
                <c:pt idx="50765">
                  <c:v>-0.264486</c:v>
                </c:pt>
                <c:pt idx="50766">
                  <c:v>-0.26499</c:v>
                </c:pt>
                <c:pt idx="50767">
                  <c:v>-0.26555299999999998</c:v>
                </c:pt>
                <c:pt idx="50768">
                  <c:v>-0.265961</c:v>
                </c:pt>
                <c:pt idx="50769">
                  <c:v>-0.26630300000000001</c:v>
                </c:pt>
                <c:pt idx="50770">
                  <c:v>-0.26687</c:v>
                </c:pt>
                <c:pt idx="50771">
                  <c:v>-0.26729999999999998</c:v>
                </c:pt>
                <c:pt idx="50772">
                  <c:v>-0.26777800000000002</c:v>
                </c:pt>
                <c:pt idx="50773">
                  <c:v>-0.268424</c:v>
                </c:pt>
                <c:pt idx="50774">
                  <c:v>-0.26896700000000001</c:v>
                </c:pt>
                <c:pt idx="50775">
                  <c:v>-0.26932200000000001</c:v>
                </c:pt>
                <c:pt idx="50776">
                  <c:v>-0.26982200000000001</c:v>
                </c:pt>
                <c:pt idx="50777">
                  <c:v>-0.27053700000000003</c:v>
                </c:pt>
                <c:pt idx="50778">
                  <c:v>-0.27082299999999998</c:v>
                </c:pt>
                <c:pt idx="50779">
                  <c:v>-0.27140500000000001</c:v>
                </c:pt>
                <c:pt idx="50780">
                  <c:v>-0.27173199999999997</c:v>
                </c:pt>
                <c:pt idx="50781">
                  <c:v>-0.27229399999999998</c:v>
                </c:pt>
                <c:pt idx="50782">
                  <c:v>-0.27293099999999998</c:v>
                </c:pt>
                <c:pt idx="50783">
                  <c:v>-0.273316</c:v>
                </c:pt>
                <c:pt idx="50784">
                  <c:v>-0.27386199999999999</c:v>
                </c:pt>
                <c:pt idx="50785">
                  <c:v>-0.27442899999999998</c:v>
                </c:pt>
                <c:pt idx="50786">
                  <c:v>-0.27487899999999998</c:v>
                </c:pt>
                <c:pt idx="50787">
                  <c:v>-0.27549899999999999</c:v>
                </c:pt>
                <c:pt idx="50788">
                  <c:v>-0.27594400000000002</c:v>
                </c:pt>
                <c:pt idx="50789">
                  <c:v>-0.276611</c:v>
                </c:pt>
                <c:pt idx="50790">
                  <c:v>-0.27710200000000001</c:v>
                </c:pt>
                <c:pt idx="50791">
                  <c:v>-0.27766600000000002</c:v>
                </c:pt>
                <c:pt idx="50792">
                  <c:v>-0.27822000000000002</c:v>
                </c:pt>
                <c:pt idx="50793">
                  <c:v>-0.278866</c:v>
                </c:pt>
                <c:pt idx="50794">
                  <c:v>-0.27954400000000001</c:v>
                </c:pt>
                <c:pt idx="50795">
                  <c:v>-0.28018900000000002</c:v>
                </c:pt>
                <c:pt idx="50796">
                  <c:v>-0.28073500000000001</c:v>
                </c:pt>
                <c:pt idx="50797">
                  <c:v>-0.28120600000000001</c:v>
                </c:pt>
                <c:pt idx="50798">
                  <c:v>-0.28199400000000002</c:v>
                </c:pt>
                <c:pt idx="50799">
                  <c:v>-0.28252699999999997</c:v>
                </c:pt>
                <c:pt idx="50800">
                  <c:v>-0.28317300000000001</c:v>
                </c:pt>
                <c:pt idx="50801">
                  <c:v>-0.28370699999999999</c:v>
                </c:pt>
                <c:pt idx="50802">
                  <c:v>-0.28430899999999998</c:v>
                </c:pt>
                <c:pt idx="50803">
                  <c:v>-0.28487499999999999</c:v>
                </c:pt>
                <c:pt idx="50804">
                  <c:v>-0.28564299999999998</c:v>
                </c:pt>
                <c:pt idx="50805">
                  <c:v>-0.28625400000000001</c:v>
                </c:pt>
                <c:pt idx="50806">
                  <c:v>-0.28683700000000001</c:v>
                </c:pt>
                <c:pt idx="50807">
                  <c:v>-0.28750799999999999</c:v>
                </c:pt>
                <c:pt idx="50808">
                  <c:v>-0.28817399999999999</c:v>
                </c:pt>
                <c:pt idx="50809">
                  <c:v>-0.28880800000000001</c:v>
                </c:pt>
                <c:pt idx="50810">
                  <c:v>-0.28947800000000001</c:v>
                </c:pt>
                <c:pt idx="50811">
                  <c:v>-0.28994799999999998</c:v>
                </c:pt>
                <c:pt idx="50812">
                  <c:v>-0.29080699999999998</c:v>
                </c:pt>
                <c:pt idx="50813">
                  <c:v>-0.29126800000000003</c:v>
                </c:pt>
                <c:pt idx="50814">
                  <c:v>-0.29202099999999998</c:v>
                </c:pt>
                <c:pt idx="50815">
                  <c:v>-0.29273199999999999</c:v>
                </c:pt>
                <c:pt idx="50816">
                  <c:v>-0.29330800000000001</c:v>
                </c:pt>
                <c:pt idx="50817">
                  <c:v>-0.294043</c:v>
                </c:pt>
                <c:pt idx="50818">
                  <c:v>-0.29442000000000002</c:v>
                </c:pt>
                <c:pt idx="50819">
                  <c:v>-0.29522199999999998</c:v>
                </c:pt>
                <c:pt idx="50820">
                  <c:v>-0.29579299999999997</c:v>
                </c:pt>
                <c:pt idx="50821">
                  <c:v>-0.29636699999999999</c:v>
                </c:pt>
                <c:pt idx="50822">
                  <c:v>-0.2969</c:v>
                </c:pt>
                <c:pt idx="50823">
                  <c:v>-0.29751100000000003</c:v>
                </c:pt>
                <c:pt idx="50824">
                  <c:v>-0.297985</c:v>
                </c:pt>
                <c:pt idx="50825">
                  <c:v>-0.29859000000000002</c:v>
                </c:pt>
                <c:pt idx="50826">
                  <c:v>-0.29915999999999998</c:v>
                </c:pt>
                <c:pt idx="50827">
                  <c:v>-0.29980299999999999</c:v>
                </c:pt>
                <c:pt idx="50828">
                  <c:v>-0.30023300000000003</c:v>
                </c:pt>
                <c:pt idx="50829">
                  <c:v>-0.30058499999999999</c:v>
                </c:pt>
                <c:pt idx="50830">
                  <c:v>-0.30110599999999998</c:v>
                </c:pt>
                <c:pt idx="50831">
                  <c:v>-0.30168899999999998</c:v>
                </c:pt>
                <c:pt idx="50832">
                  <c:v>-0.30213899999999999</c:v>
                </c:pt>
                <c:pt idx="50833">
                  <c:v>-0.30243500000000001</c:v>
                </c:pt>
                <c:pt idx="50834">
                  <c:v>-0.302815</c:v>
                </c:pt>
                <c:pt idx="50835">
                  <c:v>-0.30357600000000001</c:v>
                </c:pt>
                <c:pt idx="50836">
                  <c:v>-0.30371900000000002</c:v>
                </c:pt>
                <c:pt idx="50837">
                  <c:v>-0.30413699999999999</c:v>
                </c:pt>
                <c:pt idx="50838">
                  <c:v>-0.30452400000000002</c:v>
                </c:pt>
                <c:pt idx="50839">
                  <c:v>-0.30490200000000001</c:v>
                </c:pt>
                <c:pt idx="50840">
                  <c:v>-0.30520599999999998</c:v>
                </c:pt>
                <c:pt idx="50841">
                  <c:v>-0.30537500000000001</c:v>
                </c:pt>
                <c:pt idx="50842">
                  <c:v>-0.30585499999999999</c:v>
                </c:pt>
                <c:pt idx="50843">
                  <c:v>-0.305863</c:v>
                </c:pt>
                <c:pt idx="50844">
                  <c:v>-0.30616199999999999</c:v>
                </c:pt>
                <c:pt idx="50845">
                  <c:v>-0.30629899999999999</c:v>
                </c:pt>
                <c:pt idx="50846">
                  <c:v>-0.30641299999999999</c:v>
                </c:pt>
                <c:pt idx="50847">
                  <c:v>-0.30635299999999999</c:v>
                </c:pt>
                <c:pt idx="50848">
                  <c:v>-0.30635400000000002</c:v>
                </c:pt>
                <c:pt idx="50849">
                  <c:v>-0.306454</c:v>
                </c:pt>
                <c:pt idx="50850">
                  <c:v>-0.30636200000000002</c:v>
                </c:pt>
                <c:pt idx="50851">
                  <c:v>-0.30629499999999998</c:v>
                </c:pt>
                <c:pt idx="50852">
                  <c:v>-0.306145</c:v>
                </c:pt>
                <c:pt idx="50853">
                  <c:v>-0.305952</c:v>
                </c:pt>
                <c:pt idx="50854">
                  <c:v>-0.30580800000000002</c:v>
                </c:pt>
                <c:pt idx="50855">
                  <c:v>-0.30574400000000002</c:v>
                </c:pt>
                <c:pt idx="50856">
                  <c:v>-0.30556499999999998</c:v>
                </c:pt>
                <c:pt idx="50857">
                  <c:v>-0.30512</c:v>
                </c:pt>
                <c:pt idx="50858">
                  <c:v>-0.304844</c:v>
                </c:pt>
                <c:pt idx="50859">
                  <c:v>-0.30462600000000001</c:v>
                </c:pt>
                <c:pt idx="50860">
                  <c:v>-0.30407800000000001</c:v>
                </c:pt>
                <c:pt idx="50861">
                  <c:v>-0.30372300000000002</c:v>
                </c:pt>
                <c:pt idx="50862">
                  <c:v>-0.30302000000000001</c:v>
                </c:pt>
                <c:pt idx="50863">
                  <c:v>-0.30270799999999998</c:v>
                </c:pt>
                <c:pt idx="50864">
                  <c:v>-0.301981</c:v>
                </c:pt>
                <c:pt idx="50865">
                  <c:v>-0.30129400000000001</c:v>
                </c:pt>
                <c:pt idx="50866">
                  <c:v>-0.30066300000000001</c:v>
                </c:pt>
                <c:pt idx="50867">
                  <c:v>-0.29985699999999998</c:v>
                </c:pt>
                <c:pt idx="50868">
                  <c:v>-0.29916500000000001</c:v>
                </c:pt>
                <c:pt idx="50869">
                  <c:v>-0.29805799999999999</c:v>
                </c:pt>
                <c:pt idx="50870">
                  <c:v>-0.29746299999999998</c:v>
                </c:pt>
                <c:pt idx="50871">
                  <c:v>-0.29636800000000002</c:v>
                </c:pt>
                <c:pt idx="50872">
                  <c:v>-0.295292</c:v>
                </c:pt>
                <c:pt idx="50873">
                  <c:v>-0.29442699999999999</c:v>
                </c:pt>
                <c:pt idx="50874">
                  <c:v>-0.29324899999999998</c:v>
                </c:pt>
                <c:pt idx="50875">
                  <c:v>-0.29226200000000002</c:v>
                </c:pt>
                <c:pt idx="50876">
                  <c:v>-0.29085800000000001</c:v>
                </c:pt>
                <c:pt idx="50877">
                  <c:v>-0.28972500000000001</c:v>
                </c:pt>
                <c:pt idx="50878">
                  <c:v>-0.28856100000000001</c:v>
                </c:pt>
                <c:pt idx="50879">
                  <c:v>-0.28721200000000002</c:v>
                </c:pt>
                <c:pt idx="50880">
                  <c:v>-0.28581800000000002</c:v>
                </c:pt>
                <c:pt idx="50881">
                  <c:v>-0.28420499999999999</c:v>
                </c:pt>
                <c:pt idx="50882">
                  <c:v>-0.28275899999999998</c:v>
                </c:pt>
                <c:pt idx="50883">
                  <c:v>-0.28127400000000002</c:v>
                </c:pt>
                <c:pt idx="50884">
                  <c:v>-0.27973500000000001</c:v>
                </c:pt>
                <c:pt idx="50885">
                  <c:v>-0.27792</c:v>
                </c:pt>
                <c:pt idx="50886">
                  <c:v>-0.27618700000000002</c:v>
                </c:pt>
                <c:pt idx="50887">
                  <c:v>-0.27451399999999998</c:v>
                </c:pt>
                <c:pt idx="50888">
                  <c:v>-0.27273399999999998</c:v>
                </c:pt>
                <c:pt idx="50889">
                  <c:v>-0.271013</c:v>
                </c:pt>
                <c:pt idx="50890">
                  <c:v>-0.26898499999999997</c:v>
                </c:pt>
                <c:pt idx="50891">
                  <c:v>-0.267231</c:v>
                </c:pt>
                <c:pt idx="50892">
                  <c:v>-0.26522099999999998</c:v>
                </c:pt>
                <c:pt idx="50893">
                  <c:v>-0.26326500000000003</c:v>
                </c:pt>
                <c:pt idx="50894">
                  <c:v>-0.26122699999999999</c:v>
                </c:pt>
                <c:pt idx="50895">
                  <c:v>-0.25936300000000001</c:v>
                </c:pt>
                <c:pt idx="50896">
                  <c:v>-0.25725900000000002</c:v>
                </c:pt>
                <c:pt idx="50897">
                  <c:v>-0.25501699999999999</c:v>
                </c:pt>
                <c:pt idx="50898">
                  <c:v>-0.25284000000000001</c:v>
                </c:pt>
                <c:pt idx="50899">
                  <c:v>-0.25072699999999998</c:v>
                </c:pt>
                <c:pt idx="50900">
                  <c:v>-0.24848600000000001</c:v>
                </c:pt>
                <c:pt idx="50901">
                  <c:v>-0.24615799999999999</c:v>
                </c:pt>
                <c:pt idx="50902">
                  <c:v>-0.24384600000000001</c:v>
                </c:pt>
                <c:pt idx="50903">
                  <c:v>-0.241429</c:v>
                </c:pt>
                <c:pt idx="50904">
                  <c:v>-0.23908399999999999</c:v>
                </c:pt>
                <c:pt idx="50905">
                  <c:v>-0.23669999999999999</c:v>
                </c:pt>
                <c:pt idx="50906">
                  <c:v>-0.23425599999999999</c:v>
                </c:pt>
                <c:pt idx="50907">
                  <c:v>-0.23194400000000001</c:v>
                </c:pt>
                <c:pt idx="50908">
                  <c:v>-0.229381</c:v>
                </c:pt>
                <c:pt idx="50909">
                  <c:v>-0.22683800000000001</c:v>
                </c:pt>
                <c:pt idx="50910">
                  <c:v>-0.22442200000000001</c:v>
                </c:pt>
                <c:pt idx="50911">
                  <c:v>-0.22189999999999999</c:v>
                </c:pt>
                <c:pt idx="50912">
                  <c:v>-0.21945500000000001</c:v>
                </c:pt>
                <c:pt idx="50913">
                  <c:v>-0.21687400000000001</c:v>
                </c:pt>
                <c:pt idx="50914">
                  <c:v>-0.21431800000000001</c:v>
                </c:pt>
                <c:pt idx="50915">
                  <c:v>-0.21169499999999999</c:v>
                </c:pt>
                <c:pt idx="50916">
                  <c:v>-0.209234</c:v>
                </c:pt>
                <c:pt idx="50917">
                  <c:v>-0.20672299999999999</c:v>
                </c:pt>
                <c:pt idx="50918">
                  <c:v>-0.20399200000000001</c:v>
                </c:pt>
                <c:pt idx="50919">
                  <c:v>-0.201372</c:v>
                </c:pt>
                <c:pt idx="50920">
                  <c:v>-0.198683</c:v>
                </c:pt>
                <c:pt idx="50921">
                  <c:v>-0.196135</c:v>
                </c:pt>
                <c:pt idx="50922">
                  <c:v>-0.19339000000000001</c:v>
                </c:pt>
                <c:pt idx="50923">
                  <c:v>-0.19068399999999999</c:v>
                </c:pt>
                <c:pt idx="50924">
                  <c:v>-0.188026</c:v>
                </c:pt>
                <c:pt idx="50925">
                  <c:v>-0.185171</c:v>
                </c:pt>
                <c:pt idx="50926">
                  <c:v>-0.182643</c:v>
                </c:pt>
                <c:pt idx="50927">
                  <c:v>-0.17993400000000001</c:v>
                </c:pt>
                <c:pt idx="50928">
                  <c:v>-0.17728099999999999</c:v>
                </c:pt>
                <c:pt idx="50929">
                  <c:v>-0.17452599999999999</c:v>
                </c:pt>
                <c:pt idx="50930">
                  <c:v>-0.17193</c:v>
                </c:pt>
                <c:pt idx="50931">
                  <c:v>-0.16930799999999999</c:v>
                </c:pt>
                <c:pt idx="50932">
                  <c:v>-0.16651099999999999</c:v>
                </c:pt>
                <c:pt idx="50933">
                  <c:v>-0.16404199999999999</c:v>
                </c:pt>
                <c:pt idx="50934">
                  <c:v>-0.16137000000000001</c:v>
                </c:pt>
                <c:pt idx="50935">
                  <c:v>-0.158828</c:v>
                </c:pt>
                <c:pt idx="50936">
                  <c:v>-0.15614600000000001</c:v>
                </c:pt>
                <c:pt idx="50937">
                  <c:v>-0.15360599999999999</c:v>
                </c:pt>
                <c:pt idx="50938">
                  <c:v>-0.15093599999999999</c:v>
                </c:pt>
                <c:pt idx="50939">
                  <c:v>-0.14843799999999999</c:v>
                </c:pt>
                <c:pt idx="50940">
                  <c:v>-0.14593100000000001</c:v>
                </c:pt>
                <c:pt idx="50941">
                  <c:v>-0.14330999999999999</c:v>
                </c:pt>
                <c:pt idx="50942">
                  <c:v>-0.140767</c:v>
                </c:pt>
                <c:pt idx="50943">
                  <c:v>-0.138238</c:v>
                </c:pt>
                <c:pt idx="50944">
                  <c:v>-0.135657</c:v>
                </c:pt>
                <c:pt idx="50945">
                  <c:v>-0.133357</c:v>
                </c:pt>
                <c:pt idx="50946">
                  <c:v>-0.13061</c:v>
                </c:pt>
                <c:pt idx="50947">
                  <c:v>-0.12839700000000001</c:v>
                </c:pt>
                <c:pt idx="50948">
                  <c:v>-0.12556700000000001</c:v>
                </c:pt>
                <c:pt idx="50949">
                  <c:v>-0.123291</c:v>
                </c:pt>
                <c:pt idx="50950">
                  <c:v>-0.12078899999999999</c:v>
                </c:pt>
                <c:pt idx="50951">
                  <c:v>-0.11830400000000001</c:v>
                </c:pt>
                <c:pt idx="50952">
                  <c:v>-0.115858</c:v>
                </c:pt>
                <c:pt idx="50953">
                  <c:v>-0.113357</c:v>
                </c:pt>
                <c:pt idx="50954">
                  <c:v>-0.111054</c:v>
                </c:pt>
                <c:pt idx="50955">
                  <c:v>-0.108589</c:v>
                </c:pt>
                <c:pt idx="50956">
                  <c:v>-0.106198</c:v>
                </c:pt>
                <c:pt idx="50957">
                  <c:v>-0.103994</c:v>
                </c:pt>
                <c:pt idx="50958">
                  <c:v>-0.101564</c:v>
                </c:pt>
                <c:pt idx="50959">
                  <c:v>-9.9265099999999995E-2</c:v>
                </c:pt>
                <c:pt idx="50960">
                  <c:v>-9.6915000000000001E-2</c:v>
                </c:pt>
                <c:pt idx="50961">
                  <c:v>-9.4573599999999994E-2</c:v>
                </c:pt>
                <c:pt idx="50962">
                  <c:v>-9.2403700000000005E-2</c:v>
                </c:pt>
                <c:pt idx="50963">
                  <c:v>-9.0071100000000001E-2</c:v>
                </c:pt>
                <c:pt idx="50964">
                  <c:v>-8.7843500000000005E-2</c:v>
                </c:pt>
                <c:pt idx="50965">
                  <c:v>-8.5451799999999994E-2</c:v>
                </c:pt>
                <c:pt idx="50966">
                  <c:v>-8.3221799999999999E-2</c:v>
                </c:pt>
                <c:pt idx="50967">
                  <c:v>-8.1206100000000003E-2</c:v>
                </c:pt>
                <c:pt idx="50968">
                  <c:v>-7.8980999999999996E-2</c:v>
                </c:pt>
                <c:pt idx="50969">
                  <c:v>-7.6768900000000001E-2</c:v>
                </c:pt>
                <c:pt idx="50970">
                  <c:v>-7.4564699999999998E-2</c:v>
                </c:pt>
                <c:pt idx="50971">
                  <c:v>-7.2515999999999997E-2</c:v>
                </c:pt>
                <c:pt idx="50972">
                  <c:v>-7.0265599999999998E-2</c:v>
                </c:pt>
                <c:pt idx="50973">
                  <c:v>-6.8187800000000007E-2</c:v>
                </c:pt>
                <c:pt idx="50974">
                  <c:v>-6.5943299999999996E-2</c:v>
                </c:pt>
                <c:pt idx="50975">
                  <c:v>-6.3835500000000003E-2</c:v>
                </c:pt>
                <c:pt idx="50976">
                  <c:v>-6.15985E-2</c:v>
                </c:pt>
                <c:pt idx="50977">
                  <c:v>-5.9569299999999999E-2</c:v>
                </c:pt>
                <c:pt idx="50978">
                  <c:v>-5.7499700000000001E-2</c:v>
                </c:pt>
                <c:pt idx="50979">
                  <c:v>-5.5358900000000003E-2</c:v>
                </c:pt>
                <c:pt idx="50980">
                  <c:v>-5.3360400000000002E-2</c:v>
                </c:pt>
                <c:pt idx="50981">
                  <c:v>-5.1266800000000001E-2</c:v>
                </c:pt>
                <c:pt idx="50982">
                  <c:v>-4.92089E-2</c:v>
                </c:pt>
                <c:pt idx="50983">
                  <c:v>-4.7243899999999998E-2</c:v>
                </c:pt>
                <c:pt idx="50984">
                  <c:v>-4.5245800000000003E-2</c:v>
                </c:pt>
                <c:pt idx="50985">
                  <c:v>-4.3327999999999998E-2</c:v>
                </c:pt>
                <c:pt idx="50986">
                  <c:v>-4.10769E-2</c:v>
                </c:pt>
                <c:pt idx="50987">
                  <c:v>-3.90905E-2</c:v>
                </c:pt>
                <c:pt idx="50988">
                  <c:v>-3.7046599999999999E-2</c:v>
                </c:pt>
                <c:pt idx="50989">
                  <c:v>-3.5108500000000001E-2</c:v>
                </c:pt>
                <c:pt idx="50990">
                  <c:v>-3.3052199999999997E-2</c:v>
                </c:pt>
                <c:pt idx="50991">
                  <c:v>-3.0977299999999999E-2</c:v>
                </c:pt>
                <c:pt idx="50992">
                  <c:v>-2.8816899999999999E-2</c:v>
                </c:pt>
                <c:pt idx="50993">
                  <c:v>-2.6919800000000001E-2</c:v>
                </c:pt>
                <c:pt idx="50994">
                  <c:v>-2.5020899999999999E-2</c:v>
                </c:pt>
                <c:pt idx="50995">
                  <c:v>-2.30314E-2</c:v>
                </c:pt>
                <c:pt idx="50996">
                  <c:v>-2.1126700000000002E-2</c:v>
                </c:pt>
                <c:pt idx="50997">
                  <c:v>-1.9039E-2</c:v>
                </c:pt>
                <c:pt idx="50998">
                  <c:v>-1.7075300000000002E-2</c:v>
                </c:pt>
                <c:pt idx="50999">
                  <c:v>-1.51789E-2</c:v>
                </c:pt>
                <c:pt idx="51000">
                  <c:v>-1.3376900000000001E-2</c:v>
                </c:pt>
                <c:pt idx="51001">
                  <c:v>-1.12801E-2</c:v>
                </c:pt>
                <c:pt idx="51002">
                  <c:v>-9.2358700000000002E-3</c:v>
                </c:pt>
                <c:pt idx="51003">
                  <c:v>-7.3200799999999996E-3</c:v>
                </c:pt>
                <c:pt idx="51004">
                  <c:v>-5.4295699999999999E-3</c:v>
                </c:pt>
                <c:pt idx="51005">
                  <c:v>-3.5395700000000001E-3</c:v>
                </c:pt>
                <c:pt idx="51006">
                  <c:v>-1.4274800000000001E-3</c:v>
                </c:pt>
                <c:pt idx="51007">
                  <c:v>4.5751100000000002E-4</c:v>
                </c:pt>
                <c:pt idx="51008">
                  <c:v>2.4206100000000001E-3</c:v>
                </c:pt>
                <c:pt idx="51009">
                  <c:v>4.4419999999999998E-3</c:v>
                </c:pt>
                <c:pt idx="51010">
                  <c:v>6.2886599999999997E-3</c:v>
                </c:pt>
                <c:pt idx="51011">
                  <c:v>8.4007100000000005E-3</c:v>
                </c:pt>
                <c:pt idx="51012">
                  <c:v>1.02953E-2</c:v>
                </c:pt>
                <c:pt idx="51013">
                  <c:v>1.2316000000000001E-2</c:v>
                </c:pt>
                <c:pt idx="51014">
                  <c:v>1.4423999999999999E-2</c:v>
                </c:pt>
                <c:pt idx="51015">
                  <c:v>1.6446800000000001E-2</c:v>
                </c:pt>
                <c:pt idx="51016">
                  <c:v>1.8486900000000001E-2</c:v>
                </c:pt>
                <c:pt idx="51017">
                  <c:v>2.0427399999999998E-2</c:v>
                </c:pt>
                <c:pt idx="51018">
                  <c:v>2.2572399999999999E-2</c:v>
                </c:pt>
                <c:pt idx="51019">
                  <c:v>2.4626800000000001E-2</c:v>
                </c:pt>
                <c:pt idx="51020">
                  <c:v>2.67307E-2</c:v>
                </c:pt>
                <c:pt idx="51021">
                  <c:v>2.8723499999999999E-2</c:v>
                </c:pt>
                <c:pt idx="51022">
                  <c:v>3.0931400000000001E-2</c:v>
                </c:pt>
                <c:pt idx="51023">
                  <c:v>3.3027000000000001E-2</c:v>
                </c:pt>
                <c:pt idx="51024">
                  <c:v>3.50163E-2</c:v>
                </c:pt>
                <c:pt idx="51025">
                  <c:v>3.7209399999999997E-2</c:v>
                </c:pt>
                <c:pt idx="51026">
                  <c:v>3.9405299999999997E-2</c:v>
                </c:pt>
                <c:pt idx="51027">
                  <c:v>4.1445900000000001E-2</c:v>
                </c:pt>
                <c:pt idx="51028">
                  <c:v>4.3559199999999999E-2</c:v>
                </c:pt>
                <c:pt idx="51029">
                  <c:v>4.5837299999999997E-2</c:v>
                </c:pt>
                <c:pt idx="51030">
                  <c:v>4.8005699999999998E-2</c:v>
                </c:pt>
                <c:pt idx="51031">
                  <c:v>5.0116099999999997E-2</c:v>
                </c:pt>
                <c:pt idx="51032">
                  <c:v>5.2360400000000001E-2</c:v>
                </c:pt>
                <c:pt idx="51033">
                  <c:v>5.4457100000000001E-2</c:v>
                </c:pt>
                <c:pt idx="51034">
                  <c:v>5.6851699999999998E-2</c:v>
                </c:pt>
                <c:pt idx="51035">
                  <c:v>5.88884E-2</c:v>
                </c:pt>
                <c:pt idx="51036">
                  <c:v>6.12095E-2</c:v>
                </c:pt>
                <c:pt idx="51037">
                  <c:v>6.3459199999999993E-2</c:v>
                </c:pt>
                <c:pt idx="51038">
                  <c:v>6.5505099999999997E-2</c:v>
                </c:pt>
                <c:pt idx="51039">
                  <c:v>6.8037700000000007E-2</c:v>
                </c:pt>
                <c:pt idx="51040">
                  <c:v>7.0113300000000003E-2</c:v>
                </c:pt>
                <c:pt idx="51041">
                  <c:v>7.2451299999999996E-2</c:v>
                </c:pt>
                <c:pt idx="51042">
                  <c:v>7.4819399999999994E-2</c:v>
                </c:pt>
                <c:pt idx="51043">
                  <c:v>7.7082100000000001E-2</c:v>
                </c:pt>
                <c:pt idx="51044">
                  <c:v>7.9485600000000003E-2</c:v>
                </c:pt>
                <c:pt idx="51045">
                  <c:v>8.1828100000000001E-2</c:v>
                </c:pt>
                <c:pt idx="51046">
                  <c:v>8.4253499999999995E-2</c:v>
                </c:pt>
                <c:pt idx="51047">
                  <c:v>8.66537E-2</c:v>
                </c:pt>
                <c:pt idx="51048">
                  <c:v>8.8964299999999996E-2</c:v>
                </c:pt>
                <c:pt idx="51049">
                  <c:v>9.1609399999999994E-2</c:v>
                </c:pt>
                <c:pt idx="51050">
                  <c:v>9.3883099999999997E-2</c:v>
                </c:pt>
                <c:pt idx="51051">
                  <c:v>9.64811E-2</c:v>
                </c:pt>
                <c:pt idx="51052">
                  <c:v>9.8691699999999993E-2</c:v>
                </c:pt>
                <c:pt idx="51053">
                  <c:v>0.101521</c:v>
                </c:pt>
                <c:pt idx="51054">
                  <c:v>0.10377500000000001</c:v>
                </c:pt>
                <c:pt idx="51055">
                  <c:v>0.106324</c:v>
                </c:pt>
                <c:pt idx="51056">
                  <c:v>0.108778</c:v>
                </c:pt>
                <c:pt idx="51057">
                  <c:v>0.111152</c:v>
                </c:pt>
                <c:pt idx="51058">
                  <c:v>0.113638</c:v>
                </c:pt>
                <c:pt idx="51059">
                  <c:v>0.116164</c:v>
                </c:pt>
                <c:pt idx="51060">
                  <c:v>0.118642</c:v>
                </c:pt>
                <c:pt idx="51061">
                  <c:v>0.121085</c:v>
                </c:pt>
                <c:pt idx="51062">
                  <c:v>0.12361900000000001</c:v>
                </c:pt>
                <c:pt idx="51063">
                  <c:v>0.12611600000000001</c:v>
                </c:pt>
                <c:pt idx="51064">
                  <c:v>0.128576</c:v>
                </c:pt>
                <c:pt idx="51065">
                  <c:v>0.131103</c:v>
                </c:pt>
                <c:pt idx="51066">
                  <c:v>0.13341</c:v>
                </c:pt>
                <c:pt idx="51067">
                  <c:v>0.13611200000000001</c:v>
                </c:pt>
                <c:pt idx="51068">
                  <c:v>0.13832800000000001</c:v>
                </c:pt>
                <c:pt idx="51069">
                  <c:v>0.14086899999999999</c:v>
                </c:pt>
                <c:pt idx="51070">
                  <c:v>0.14332700000000001</c:v>
                </c:pt>
                <c:pt idx="51071">
                  <c:v>0.145672</c:v>
                </c:pt>
                <c:pt idx="51072">
                  <c:v>0.14815</c:v>
                </c:pt>
                <c:pt idx="51073">
                  <c:v>0.15043000000000001</c:v>
                </c:pt>
                <c:pt idx="51074">
                  <c:v>0.15307100000000001</c:v>
                </c:pt>
                <c:pt idx="51075">
                  <c:v>0.15543599999999999</c:v>
                </c:pt>
                <c:pt idx="51076">
                  <c:v>0.15776899999999999</c:v>
                </c:pt>
                <c:pt idx="51077">
                  <c:v>0.15992400000000001</c:v>
                </c:pt>
                <c:pt idx="51078">
                  <c:v>0.16240499999999999</c:v>
                </c:pt>
                <c:pt idx="51079">
                  <c:v>0.164572</c:v>
                </c:pt>
                <c:pt idx="51080">
                  <c:v>0.166877</c:v>
                </c:pt>
                <c:pt idx="51081">
                  <c:v>0.169069</c:v>
                </c:pt>
                <c:pt idx="51082">
                  <c:v>0.171262</c:v>
                </c:pt>
                <c:pt idx="51083">
                  <c:v>0.173406</c:v>
                </c:pt>
                <c:pt idx="51084">
                  <c:v>0.17561299999999999</c:v>
                </c:pt>
                <c:pt idx="51085">
                  <c:v>0.17774100000000001</c:v>
                </c:pt>
                <c:pt idx="51086">
                  <c:v>0.17999299999999999</c:v>
                </c:pt>
                <c:pt idx="51087">
                  <c:v>0.181945</c:v>
                </c:pt>
                <c:pt idx="51088">
                  <c:v>0.18393599999999999</c:v>
                </c:pt>
                <c:pt idx="51089">
                  <c:v>0.185921</c:v>
                </c:pt>
                <c:pt idx="51090">
                  <c:v>0.187891</c:v>
                </c:pt>
                <c:pt idx="51091">
                  <c:v>0.18976299999999999</c:v>
                </c:pt>
                <c:pt idx="51092">
                  <c:v>0.191441</c:v>
                </c:pt>
                <c:pt idx="51093">
                  <c:v>0.193439</c:v>
                </c:pt>
                <c:pt idx="51094">
                  <c:v>0.19511000000000001</c:v>
                </c:pt>
                <c:pt idx="51095">
                  <c:v>0.19684099999999999</c:v>
                </c:pt>
                <c:pt idx="51096">
                  <c:v>0.19845499999999999</c:v>
                </c:pt>
                <c:pt idx="51097">
                  <c:v>0.20019000000000001</c:v>
                </c:pt>
                <c:pt idx="51098">
                  <c:v>0.20150599999999999</c:v>
                </c:pt>
                <c:pt idx="51099">
                  <c:v>0.203184</c:v>
                </c:pt>
                <c:pt idx="51100">
                  <c:v>0.20458399999999999</c:v>
                </c:pt>
                <c:pt idx="51101">
                  <c:v>0.205794</c:v>
                </c:pt>
                <c:pt idx="51102">
                  <c:v>0.20721899999999999</c:v>
                </c:pt>
                <c:pt idx="51103">
                  <c:v>0.208339</c:v>
                </c:pt>
                <c:pt idx="51104">
                  <c:v>0.209623</c:v>
                </c:pt>
                <c:pt idx="51105">
                  <c:v>0.21096799999999999</c:v>
                </c:pt>
                <c:pt idx="51106">
                  <c:v>0.21199799999999999</c:v>
                </c:pt>
                <c:pt idx="51107">
                  <c:v>0.21304699999999999</c:v>
                </c:pt>
                <c:pt idx="51108">
                  <c:v>0.21406600000000001</c:v>
                </c:pt>
                <c:pt idx="51109">
                  <c:v>0.215084</c:v>
                </c:pt>
                <c:pt idx="51110">
                  <c:v>0.21599599999999999</c:v>
                </c:pt>
                <c:pt idx="51111">
                  <c:v>0.21739700000000001</c:v>
                </c:pt>
                <c:pt idx="51112">
                  <c:v>0.217727</c:v>
                </c:pt>
                <c:pt idx="51113">
                  <c:v>0.21870000000000001</c:v>
                </c:pt>
                <c:pt idx="51114">
                  <c:v>0.21956800000000001</c:v>
                </c:pt>
                <c:pt idx="51115">
                  <c:v>0.219861</c:v>
                </c:pt>
                <c:pt idx="51116">
                  <c:v>0.22079599999999999</c:v>
                </c:pt>
                <c:pt idx="51117">
                  <c:v>0.22095500000000001</c:v>
                </c:pt>
                <c:pt idx="51118">
                  <c:v>0.22167300000000001</c:v>
                </c:pt>
                <c:pt idx="51119">
                  <c:v>0.22194</c:v>
                </c:pt>
                <c:pt idx="51120">
                  <c:v>0.22244</c:v>
                </c:pt>
                <c:pt idx="51121">
                  <c:v>0.22262499999999999</c:v>
                </c:pt>
                <c:pt idx="51122">
                  <c:v>0.222996</c:v>
                </c:pt>
                <c:pt idx="51123">
                  <c:v>0.22311900000000001</c:v>
                </c:pt>
                <c:pt idx="51124">
                  <c:v>0.22298899999999999</c:v>
                </c:pt>
                <c:pt idx="51125">
                  <c:v>0.22291900000000001</c:v>
                </c:pt>
                <c:pt idx="51126">
                  <c:v>0.22350400000000001</c:v>
                </c:pt>
                <c:pt idx="51127">
                  <c:v>0.22319900000000001</c:v>
                </c:pt>
                <c:pt idx="51128">
                  <c:v>0.22329099999999999</c:v>
                </c:pt>
                <c:pt idx="51129">
                  <c:v>0.22302900000000001</c:v>
                </c:pt>
                <c:pt idx="51130">
                  <c:v>0.22323699999999999</c:v>
                </c:pt>
                <c:pt idx="51131">
                  <c:v>0.22265499999999999</c:v>
                </c:pt>
                <c:pt idx="51132">
                  <c:v>0.222941</c:v>
                </c:pt>
                <c:pt idx="51133">
                  <c:v>0.22236800000000001</c:v>
                </c:pt>
                <c:pt idx="51134">
                  <c:v>0.222583</c:v>
                </c:pt>
                <c:pt idx="51135">
                  <c:v>0.22175900000000001</c:v>
                </c:pt>
                <c:pt idx="51136">
                  <c:v>0.221107</c:v>
                </c:pt>
                <c:pt idx="51137">
                  <c:v>0.22138099999999999</c:v>
                </c:pt>
                <c:pt idx="51138">
                  <c:v>0.22043099999999999</c:v>
                </c:pt>
                <c:pt idx="51139">
                  <c:v>0.219976</c:v>
                </c:pt>
                <c:pt idx="51140">
                  <c:v>0.218999</c:v>
                </c:pt>
                <c:pt idx="51141">
                  <c:v>0.218504</c:v>
                </c:pt>
                <c:pt idx="51142">
                  <c:v>0.21810599999999999</c:v>
                </c:pt>
                <c:pt idx="51143">
                  <c:v>0.217195</c:v>
                </c:pt>
                <c:pt idx="51144">
                  <c:v>0.21692700000000001</c:v>
                </c:pt>
                <c:pt idx="51145">
                  <c:v>0.21567800000000001</c:v>
                </c:pt>
                <c:pt idx="51146">
                  <c:v>0.21534900000000001</c:v>
                </c:pt>
                <c:pt idx="51147">
                  <c:v>0.21452499999999999</c:v>
                </c:pt>
                <c:pt idx="51148">
                  <c:v>0.213223</c:v>
                </c:pt>
                <c:pt idx="51149">
                  <c:v>0.21306900000000001</c:v>
                </c:pt>
                <c:pt idx="51150">
                  <c:v>0.21256</c:v>
                </c:pt>
                <c:pt idx="51151">
                  <c:v>0.21113599999999999</c:v>
                </c:pt>
                <c:pt idx="51152">
                  <c:v>0.210786</c:v>
                </c:pt>
                <c:pt idx="51153">
                  <c:v>0.209451</c:v>
                </c:pt>
                <c:pt idx="51154">
                  <c:v>0.208866</c:v>
                </c:pt>
                <c:pt idx="51155">
                  <c:v>0.20777799999999999</c:v>
                </c:pt>
                <c:pt idx="51156">
                  <c:v>0.20710899999999999</c:v>
                </c:pt>
                <c:pt idx="51157">
                  <c:v>0.20597099999999999</c:v>
                </c:pt>
                <c:pt idx="51158">
                  <c:v>0.20497099999999999</c:v>
                </c:pt>
                <c:pt idx="51159">
                  <c:v>0.20363000000000001</c:v>
                </c:pt>
                <c:pt idx="51160">
                  <c:v>0.20297899999999999</c:v>
                </c:pt>
                <c:pt idx="51161">
                  <c:v>0.20155400000000001</c:v>
                </c:pt>
                <c:pt idx="51162">
                  <c:v>0.20047200000000001</c:v>
                </c:pt>
                <c:pt idx="51163">
                  <c:v>0.199239</c:v>
                </c:pt>
                <c:pt idx="51164">
                  <c:v>0.19805200000000001</c:v>
                </c:pt>
                <c:pt idx="51165">
                  <c:v>0.19747400000000001</c:v>
                </c:pt>
                <c:pt idx="51166">
                  <c:v>0.195716</c:v>
                </c:pt>
                <c:pt idx="51167">
                  <c:v>0.195047</c:v>
                </c:pt>
                <c:pt idx="51168">
                  <c:v>0.19365199999999999</c:v>
                </c:pt>
                <c:pt idx="51169">
                  <c:v>0.19251099999999999</c:v>
                </c:pt>
                <c:pt idx="51170">
                  <c:v>0.19153899999999999</c:v>
                </c:pt>
                <c:pt idx="51171">
                  <c:v>0.19037599999999999</c:v>
                </c:pt>
                <c:pt idx="51172">
                  <c:v>0.188947</c:v>
                </c:pt>
                <c:pt idx="51173">
                  <c:v>0.18799199999999999</c:v>
                </c:pt>
                <c:pt idx="51174">
                  <c:v>0.18662300000000001</c:v>
                </c:pt>
                <c:pt idx="51175">
                  <c:v>0.18584500000000001</c:v>
                </c:pt>
                <c:pt idx="51176">
                  <c:v>0.18450900000000001</c:v>
                </c:pt>
                <c:pt idx="51177">
                  <c:v>0.18310699999999999</c:v>
                </c:pt>
                <c:pt idx="51178">
                  <c:v>0.182001</c:v>
                </c:pt>
                <c:pt idx="51179">
                  <c:v>0.181001</c:v>
                </c:pt>
                <c:pt idx="51180">
                  <c:v>0.179669</c:v>
                </c:pt>
                <c:pt idx="51181">
                  <c:v>0.17866299999999999</c:v>
                </c:pt>
                <c:pt idx="51182">
                  <c:v>0.177039</c:v>
                </c:pt>
                <c:pt idx="51183">
                  <c:v>0.17611299999999999</c:v>
                </c:pt>
                <c:pt idx="51184">
                  <c:v>0.17474999999999999</c:v>
                </c:pt>
                <c:pt idx="51185">
                  <c:v>0.17344899999999999</c:v>
                </c:pt>
                <c:pt idx="51186">
                  <c:v>0.17247299999999999</c:v>
                </c:pt>
                <c:pt idx="51187">
                  <c:v>0.17089399999999999</c:v>
                </c:pt>
                <c:pt idx="51188">
                  <c:v>0.17025799999999999</c:v>
                </c:pt>
                <c:pt idx="51189">
                  <c:v>0.168707</c:v>
                </c:pt>
                <c:pt idx="51190">
                  <c:v>0.16764000000000001</c:v>
                </c:pt>
                <c:pt idx="51191">
                  <c:v>0.166438</c:v>
                </c:pt>
                <c:pt idx="51192">
                  <c:v>0.16536899999999999</c:v>
                </c:pt>
                <c:pt idx="51193">
                  <c:v>0.16425400000000001</c:v>
                </c:pt>
                <c:pt idx="51194">
                  <c:v>0.163184</c:v>
                </c:pt>
                <c:pt idx="51195">
                  <c:v>0.161855</c:v>
                </c:pt>
                <c:pt idx="51196">
                  <c:v>0.16117999999999999</c:v>
                </c:pt>
                <c:pt idx="51197">
                  <c:v>0.159774</c:v>
                </c:pt>
                <c:pt idx="51198">
                  <c:v>0.15886900000000001</c:v>
                </c:pt>
                <c:pt idx="51199">
                  <c:v>0.157472</c:v>
                </c:pt>
                <c:pt idx="51200">
                  <c:v>0.15659799999999999</c:v>
                </c:pt>
                <c:pt idx="51201">
                  <c:v>0.155255</c:v>
                </c:pt>
                <c:pt idx="51202">
                  <c:v>0.15437999999999999</c:v>
                </c:pt>
                <c:pt idx="51203">
                  <c:v>0.15293399999999999</c:v>
                </c:pt>
                <c:pt idx="51204">
                  <c:v>0.15223999999999999</c:v>
                </c:pt>
                <c:pt idx="51205">
                  <c:v>0.151008</c:v>
                </c:pt>
                <c:pt idx="51206">
                  <c:v>0.14982799999999999</c:v>
                </c:pt>
                <c:pt idx="51207">
                  <c:v>0.148894</c:v>
                </c:pt>
                <c:pt idx="51208">
                  <c:v>0.14821200000000001</c:v>
                </c:pt>
                <c:pt idx="51209">
                  <c:v>0.14710300000000001</c:v>
                </c:pt>
                <c:pt idx="51210">
                  <c:v>0.145956</c:v>
                </c:pt>
                <c:pt idx="51211">
                  <c:v>0.14546300000000001</c:v>
                </c:pt>
                <c:pt idx="51212">
                  <c:v>0.14444599999999999</c:v>
                </c:pt>
                <c:pt idx="51213">
                  <c:v>0.14327699999999999</c:v>
                </c:pt>
                <c:pt idx="51214">
                  <c:v>0.142427</c:v>
                </c:pt>
                <c:pt idx="51215">
                  <c:v>0.14163000000000001</c:v>
                </c:pt>
                <c:pt idx="51216">
                  <c:v>0.14088999999999999</c:v>
                </c:pt>
                <c:pt idx="51217">
                  <c:v>0.13983100000000001</c:v>
                </c:pt>
                <c:pt idx="51218">
                  <c:v>0.13902700000000001</c:v>
                </c:pt>
                <c:pt idx="51219">
                  <c:v>0.13844000000000001</c:v>
                </c:pt>
                <c:pt idx="51220">
                  <c:v>0.13719799999999999</c:v>
                </c:pt>
                <c:pt idx="51221">
                  <c:v>0.13666800000000001</c:v>
                </c:pt>
                <c:pt idx="51222">
                  <c:v>0.13541500000000001</c:v>
                </c:pt>
                <c:pt idx="51223">
                  <c:v>0.13497899999999999</c:v>
                </c:pt>
                <c:pt idx="51224">
                  <c:v>0.13389699999999999</c:v>
                </c:pt>
                <c:pt idx="51225">
                  <c:v>0.13312199999999999</c:v>
                </c:pt>
                <c:pt idx="51226">
                  <c:v>0.132159</c:v>
                </c:pt>
                <c:pt idx="51227">
                  <c:v>0.13145599999999999</c:v>
                </c:pt>
                <c:pt idx="51228">
                  <c:v>0.13063</c:v>
                </c:pt>
                <c:pt idx="51229">
                  <c:v>0.129992</c:v>
                </c:pt>
                <c:pt idx="51230">
                  <c:v>0.12910199999999999</c:v>
                </c:pt>
                <c:pt idx="51231">
                  <c:v>0.12843499999999999</c:v>
                </c:pt>
                <c:pt idx="51232">
                  <c:v>0.12766</c:v>
                </c:pt>
                <c:pt idx="51233">
                  <c:v>0.126974</c:v>
                </c:pt>
                <c:pt idx="51234">
                  <c:v>0.12618399999999999</c:v>
                </c:pt>
                <c:pt idx="51235">
                  <c:v>0.12559600000000001</c:v>
                </c:pt>
                <c:pt idx="51236">
                  <c:v>0.12478400000000001</c:v>
                </c:pt>
                <c:pt idx="51237">
                  <c:v>0.123987</c:v>
                </c:pt>
                <c:pt idx="51238">
                  <c:v>0.123184</c:v>
                </c:pt>
                <c:pt idx="51239">
                  <c:v>0.122431</c:v>
                </c:pt>
                <c:pt idx="51240">
                  <c:v>0.12169099999999999</c:v>
                </c:pt>
                <c:pt idx="51241">
                  <c:v>0.120837</c:v>
                </c:pt>
                <c:pt idx="51242">
                  <c:v>0.120099</c:v>
                </c:pt>
                <c:pt idx="51243">
                  <c:v>0.11892900000000001</c:v>
                </c:pt>
                <c:pt idx="51244">
                  <c:v>0.118298</c:v>
                </c:pt>
                <c:pt idx="51245">
                  <c:v>0.117496</c:v>
                </c:pt>
                <c:pt idx="51246">
                  <c:v>0.116817</c:v>
                </c:pt>
                <c:pt idx="51247">
                  <c:v>0.11581900000000001</c:v>
                </c:pt>
                <c:pt idx="51248">
                  <c:v>0.114803</c:v>
                </c:pt>
                <c:pt idx="51249">
                  <c:v>0.114035</c:v>
                </c:pt>
                <c:pt idx="51250">
                  <c:v>0.112875</c:v>
                </c:pt>
                <c:pt idx="51251">
                  <c:v>0.112108</c:v>
                </c:pt>
                <c:pt idx="51252">
                  <c:v>0.111386</c:v>
                </c:pt>
                <c:pt idx="51253">
                  <c:v>0.11000500000000001</c:v>
                </c:pt>
                <c:pt idx="51254">
                  <c:v>0.10920199999999999</c:v>
                </c:pt>
                <c:pt idx="51255">
                  <c:v>0.108059</c:v>
                </c:pt>
                <c:pt idx="51256">
                  <c:v>0.107167</c:v>
                </c:pt>
                <c:pt idx="51257">
                  <c:v>0.10608099999999999</c:v>
                </c:pt>
                <c:pt idx="51258">
                  <c:v>0.10523299999999999</c:v>
                </c:pt>
                <c:pt idx="51259">
                  <c:v>0.10384699999999999</c:v>
                </c:pt>
                <c:pt idx="51260">
                  <c:v>0.10266</c:v>
                </c:pt>
                <c:pt idx="51261">
                  <c:v>0.101572</c:v>
                </c:pt>
                <c:pt idx="51262">
                  <c:v>0.100331</c:v>
                </c:pt>
                <c:pt idx="51263">
                  <c:v>9.9321800000000002E-2</c:v>
                </c:pt>
                <c:pt idx="51264">
                  <c:v>9.7662499999999999E-2</c:v>
                </c:pt>
                <c:pt idx="51265">
                  <c:v>9.6492900000000006E-2</c:v>
                </c:pt>
                <c:pt idx="51266">
                  <c:v>9.5083799999999996E-2</c:v>
                </c:pt>
                <c:pt idx="51267">
                  <c:v>9.3695700000000007E-2</c:v>
                </c:pt>
                <c:pt idx="51268">
                  <c:v>9.2483200000000002E-2</c:v>
                </c:pt>
                <c:pt idx="51269">
                  <c:v>9.0935500000000002E-2</c:v>
                </c:pt>
                <c:pt idx="51270">
                  <c:v>8.9410000000000003E-2</c:v>
                </c:pt>
                <c:pt idx="51271">
                  <c:v>8.7906300000000007E-2</c:v>
                </c:pt>
                <c:pt idx="51272">
                  <c:v>8.6580000000000004E-2</c:v>
                </c:pt>
                <c:pt idx="51273">
                  <c:v>8.4972500000000006E-2</c:v>
                </c:pt>
                <c:pt idx="51274">
                  <c:v>8.3310400000000007E-2</c:v>
                </c:pt>
                <c:pt idx="51275">
                  <c:v>8.1797900000000007E-2</c:v>
                </c:pt>
                <c:pt idx="51276">
                  <c:v>7.9936400000000005E-2</c:v>
                </c:pt>
                <c:pt idx="51277">
                  <c:v>7.8406500000000004E-2</c:v>
                </c:pt>
                <c:pt idx="51278">
                  <c:v>7.6606300000000002E-2</c:v>
                </c:pt>
                <c:pt idx="51279">
                  <c:v>7.4853500000000003E-2</c:v>
                </c:pt>
                <c:pt idx="51280">
                  <c:v>7.3121199999999997E-2</c:v>
                </c:pt>
                <c:pt idx="51281">
                  <c:v>7.0912799999999998E-2</c:v>
                </c:pt>
                <c:pt idx="51282">
                  <c:v>6.9168499999999994E-2</c:v>
                </c:pt>
                <c:pt idx="51283">
                  <c:v>6.7273399999999997E-2</c:v>
                </c:pt>
                <c:pt idx="51284">
                  <c:v>6.5071000000000004E-2</c:v>
                </c:pt>
                <c:pt idx="51285">
                  <c:v>6.3291E-2</c:v>
                </c:pt>
                <c:pt idx="51286">
                  <c:v>6.11902E-2</c:v>
                </c:pt>
                <c:pt idx="51287">
                  <c:v>5.9181499999999998E-2</c:v>
                </c:pt>
                <c:pt idx="51288">
                  <c:v>5.6965099999999998E-2</c:v>
                </c:pt>
                <c:pt idx="51289">
                  <c:v>5.4861399999999998E-2</c:v>
                </c:pt>
                <c:pt idx="51290">
                  <c:v>5.2949400000000001E-2</c:v>
                </c:pt>
                <c:pt idx="51291">
                  <c:v>5.0660700000000003E-2</c:v>
                </c:pt>
                <c:pt idx="51292">
                  <c:v>4.8624199999999999E-2</c:v>
                </c:pt>
                <c:pt idx="51293">
                  <c:v>4.6109299999999999E-2</c:v>
                </c:pt>
                <c:pt idx="51294">
                  <c:v>4.39412E-2</c:v>
                </c:pt>
                <c:pt idx="51295">
                  <c:v>4.1530200000000003E-2</c:v>
                </c:pt>
                <c:pt idx="51296">
                  <c:v>3.9529399999999999E-2</c:v>
                </c:pt>
                <c:pt idx="51297">
                  <c:v>3.7093399999999999E-2</c:v>
                </c:pt>
                <c:pt idx="51298">
                  <c:v>3.4609300000000003E-2</c:v>
                </c:pt>
                <c:pt idx="51299">
                  <c:v>3.2202500000000002E-2</c:v>
                </c:pt>
                <c:pt idx="51300">
                  <c:v>2.9815299999999999E-2</c:v>
                </c:pt>
                <c:pt idx="51301">
                  <c:v>2.7429100000000001E-2</c:v>
                </c:pt>
                <c:pt idx="51302">
                  <c:v>2.48939E-2</c:v>
                </c:pt>
                <c:pt idx="51303">
                  <c:v>2.25198E-2</c:v>
                </c:pt>
                <c:pt idx="51304">
                  <c:v>1.98786E-2</c:v>
                </c:pt>
                <c:pt idx="51305">
                  <c:v>1.7421200000000001E-2</c:v>
                </c:pt>
                <c:pt idx="51306">
                  <c:v>1.49172E-2</c:v>
                </c:pt>
                <c:pt idx="51307">
                  <c:v>1.221E-2</c:v>
                </c:pt>
                <c:pt idx="51308">
                  <c:v>9.8212000000000004E-3</c:v>
                </c:pt>
                <c:pt idx="51309">
                  <c:v>7.1172099999999997E-3</c:v>
                </c:pt>
                <c:pt idx="51310">
                  <c:v>4.6346299999999998E-3</c:v>
                </c:pt>
                <c:pt idx="51311">
                  <c:v>1.93074E-3</c:v>
                </c:pt>
                <c:pt idx="51312">
                  <c:v>-6.86814E-4</c:v>
                </c:pt>
                <c:pt idx="51313">
                  <c:v>-3.1803500000000002E-3</c:v>
                </c:pt>
                <c:pt idx="51314">
                  <c:v>-5.7717300000000001E-3</c:v>
                </c:pt>
                <c:pt idx="51315">
                  <c:v>-8.36516E-3</c:v>
                </c:pt>
                <c:pt idx="51316">
                  <c:v>-1.09993E-2</c:v>
                </c:pt>
                <c:pt idx="51317">
                  <c:v>-1.3622E-2</c:v>
                </c:pt>
                <c:pt idx="51318">
                  <c:v>-1.62969E-2</c:v>
                </c:pt>
                <c:pt idx="51319">
                  <c:v>-1.8797899999999999E-2</c:v>
                </c:pt>
                <c:pt idx="51320">
                  <c:v>-2.13764E-2</c:v>
                </c:pt>
                <c:pt idx="51321">
                  <c:v>-2.4281500000000001E-2</c:v>
                </c:pt>
                <c:pt idx="51322">
                  <c:v>-2.6730299999999999E-2</c:v>
                </c:pt>
                <c:pt idx="51323">
                  <c:v>-2.9466200000000001E-2</c:v>
                </c:pt>
                <c:pt idx="51324">
                  <c:v>-3.19131E-2</c:v>
                </c:pt>
                <c:pt idx="51325">
                  <c:v>-3.4573E-2</c:v>
                </c:pt>
                <c:pt idx="51326">
                  <c:v>-3.71895E-2</c:v>
                </c:pt>
                <c:pt idx="51327">
                  <c:v>-3.9754699999999997E-2</c:v>
                </c:pt>
                <c:pt idx="51328">
                  <c:v>-4.2350899999999997E-2</c:v>
                </c:pt>
                <c:pt idx="51329">
                  <c:v>-4.4735499999999997E-2</c:v>
                </c:pt>
                <c:pt idx="51330">
                  <c:v>-4.7287700000000002E-2</c:v>
                </c:pt>
                <c:pt idx="51331">
                  <c:v>-4.98346E-2</c:v>
                </c:pt>
                <c:pt idx="51332">
                  <c:v>-5.2489300000000003E-2</c:v>
                </c:pt>
                <c:pt idx="51333">
                  <c:v>-5.4728600000000002E-2</c:v>
                </c:pt>
                <c:pt idx="51334">
                  <c:v>-5.7267100000000001E-2</c:v>
                </c:pt>
                <c:pt idx="51335">
                  <c:v>-5.96895E-2</c:v>
                </c:pt>
                <c:pt idx="51336">
                  <c:v>-6.2113099999999997E-2</c:v>
                </c:pt>
                <c:pt idx="51337">
                  <c:v>-6.4586099999999994E-2</c:v>
                </c:pt>
                <c:pt idx="51338">
                  <c:v>-6.6832000000000003E-2</c:v>
                </c:pt>
                <c:pt idx="51339">
                  <c:v>-6.9325399999999995E-2</c:v>
                </c:pt>
                <c:pt idx="51340">
                  <c:v>-7.1526199999999998E-2</c:v>
                </c:pt>
                <c:pt idx="51341">
                  <c:v>-7.3807499999999998E-2</c:v>
                </c:pt>
                <c:pt idx="51342">
                  <c:v>-7.6165399999999994E-2</c:v>
                </c:pt>
                <c:pt idx="51343">
                  <c:v>-7.8236200000000006E-2</c:v>
                </c:pt>
                <c:pt idx="51344">
                  <c:v>-8.0629900000000004E-2</c:v>
                </c:pt>
                <c:pt idx="51345">
                  <c:v>-8.2628400000000005E-2</c:v>
                </c:pt>
                <c:pt idx="51346">
                  <c:v>-8.4891999999999995E-2</c:v>
                </c:pt>
                <c:pt idx="51347">
                  <c:v>-8.6880700000000005E-2</c:v>
                </c:pt>
                <c:pt idx="51348">
                  <c:v>-8.8919600000000001E-2</c:v>
                </c:pt>
                <c:pt idx="51349">
                  <c:v>-9.1137800000000005E-2</c:v>
                </c:pt>
                <c:pt idx="51350">
                  <c:v>-9.3108700000000003E-2</c:v>
                </c:pt>
                <c:pt idx="51351">
                  <c:v>-9.5094999999999999E-2</c:v>
                </c:pt>
                <c:pt idx="51352">
                  <c:v>-9.7015000000000004E-2</c:v>
                </c:pt>
                <c:pt idx="51353">
                  <c:v>-9.8949800000000004E-2</c:v>
                </c:pt>
                <c:pt idx="51354">
                  <c:v>-0.10073600000000001</c:v>
                </c:pt>
                <c:pt idx="51355">
                  <c:v>-0.10255400000000001</c:v>
                </c:pt>
                <c:pt idx="51356">
                  <c:v>-0.10443</c:v>
                </c:pt>
                <c:pt idx="51357">
                  <c:v>-0.106002</c:v>
                </c:pt>
                <c:pt idx="51358">
                  <c:v>-0.107739</c:v>
                </c:pt>
                <c:pt idx="51359">
                  <c:v>-0.109371</c:v>
                </c:pt>
                <c:pt idx="51360">
                  <c:v>-0.11104799999999999</c:v>
                </c:pt>
                <c:pt idx="51361">
                  <c:v>-0.112621</c:v>
                </c:pt>
                <c:pt idx="51362">
                  <c:v>-0.114104</c:v>
                </c:pt>
                <c:pt idx="51363">
                  <c:v>-0.115679</c:v>
                </c:pt>
                <c:pt idx="51364">
                  <c:v>-0.11706800000000001</c:v>
                </c:pt>
                <c:pt idx="51365">
                  <c:v>-0.118699</c:v>
                </c:pt>
                <c:pt idx="51366">
                  <c:v>-0.119853</c:v>
                </c:pt>
                <c:pt idx="51367">
                  <c:v>-0.121279</c:v>
                </c:pt>
                <c:pt idx="51368">
                  <c:v>-0.122485</c:v>
                </c:pt>
                <c:pt idx="51369">
                  <c:v>-0.12368</c:v>
                </c:pt>
                <c:pt idx="51370">
                  <c:v>-0.124934</c:v>
                </c:pt>
                <c:pt idx="51371">
                  <c:v>-0.12603700000000001</c:v>
                </c:pt>
                <c:pt idx="51372">
                  <c:v>-0.127276</c:v>
                </c:pt>
                <c:pt idx="51373">
                  <c:v>-0.12815799999999999</c:v>
                </c:pt>
                <c:pt idx="51374">
                  <c:v>-0.12931899999999999</c:v>
                </c:pt>
                <c:pt idx="51375">
                  <c:v>-0.13033500000000001</c:v>
                </c:pt>
                <c:pt idx="51376">
                  <c:v>-0.13117300000000001</c:v>
                </c:pt>
                <c:pt idx="51377">
                  <c:v>-0.132244</c:v>
                </c:pt>
                <c:pt idx="51378">
                  <c:v>-0.133044</c:v>
                </c:pt>
                <c:pt idx="51379">
                  <c:v>-0.13400300000000001</c:v>
                </c:pt>
                <c:pt idx="51380">
                  <c:v>-0.134689</c:v>
                </c:pt>
                <c:pt idx="51381">
                  <c:v>-0.13544200000000001</c:v>
                </c:pt>
                <c:pt idx="51382">
                  <c:v>-0.13628499999999999</c:v>
                </c:pt>
                <c:pt idx="51383">
                  <c:v>-0.136966</c:v>
                </c:pt>
                <c:pt idx="51384">
                  <c:v>-0.13760500000000001</c:v>
                </c:pt>
                <c:pt idx="51385">
                  <c:v>-0.138068</c:v>
                </c:pt>
                <c:pt idx="51386">
                  <c:v>-0.13866100000000001</c:v>
                </c:pt>
                <c:pt idx="51387">
                  <c:v>-0.13914299999999999</c:v>
                </c:pt>
                <c:pt idx="51388">
                  <c:v>-0.139823</c:v>
                </c:pt>
                <c:pt idx="51389">
                  <c:v>-0.14016700000000001</c:v>
                </c:pt>
                <c:pt idx="51390">
                  <c:v>-0.14027700000000001</c:v>
                </c:pt>
                <c:pt idx="51391">
                  <c:v>-0.14088800000000001</c:v>
                </c:pt>
                <c:pt idx="51392">
                  <c:v>-0.141045</c:v>
                </c:pt>
                <c:pt idx="51393">
                  <c:v>-0.14155699999999999</c:v>
                </c:pt>
                <c:pt idx="51394">
                  <c:v>-0.141738</c:v>
                </c:pt>
                <c:pt idx="51395">
                  <c:v>-0.14211599999999999</c:v>
                </c:pt>
                <c:pt idx="51396">
                  <c:v>-0.142211</c:v>
                </c:pt>
                <c:pt idx="51397">
                  <c:v>-0.14252300000000001</c:v>
                </c:pt>
                <c:pt idx="51398">
                  <c:v>-0.142766</c:v>
                </c:pt>
                <c:pt idx="51399">
                  <c:v>-0.14299200000000001</c:v>
                </c:pt>
                <c:pt idx="51400">
                  <c:v>-0.14329700000000001</c:v>
                </c:pt>
                <c:pt idx="51401">
                  <c:v>-0.14331099999999999</c:v>
                </c:pt>
                <c:pt idx="51402">
                  <c:v>-0.14336099999999999</c:v>
                </c:pt>
                <c:pt idx="51403">
                  <c:v>-0.14358499999999999</c:v>
                </c:pt>
                <c:pt idx="51404">
                  <c:v>-0.143593</c:v>
                </c:pt>
                <c:pt idx="51405">
                  <c:v>-0.14379900000000001</c:v>
                </c:pt>
                <c:pt idx="51406">
                  <c:v>-0.143791</c:v>
                </c:pt>
                <c:pt idx="51407">
                  <c:v>-0.14380399999999999</c:v>
                </c:pt>
                <c:pt idx="51408">
                  <c:v>-0.14374300000000001</c:v>
                </c:pt>
                <c:pt idx="51409">
                  <c:v>-0.14372499999999999</c:v>
                </c:pt>
                <c:pt idx="51410">
                  <c:v>-0.143792</c:v>
                </c:pt>
                <c:pt idx="51411">
                  <c:v>-0.14371500000000001</c:v>
                </c:pt>
                <c:pt idx="51412">
                  <c:v>-0.14385000000000001</c:v>
                </c:pt>
                <c:pt idx="51413">
                  <c:v>-0.14360500000000001</c:v>
                </c:pt>
                <c:pt idx="51414">
                  <c:v>-0.14354900000000001</c:v>
                </c:pt>
                <c:pt idx="51415">
                  <c:v>-0.14365700000000001</c:v>
                </c:pt>
                <c:pt idx="51416">
                  <c:v>-0.143673</c:v>
                </c:pt>
                <c:pt idx="51417">
                  <c:v>-0.143512</c:v>
                </c:pt>
                <c:pt idx="51418">
                  <c:v>-0.143344</c:v>
                </c:pt>
                <c:pt idx="51419">
                  <c:v>-0.143315</c:v>
                </c:pt>
                <c:pt idx="51420">
                  <c:v>-0.14338300000000001</c:v>
                </c:pt>
                <c:pt idx="51421">
                  <c:v>-0.143265</c:v>
                </c:pt>
                <c:pt idx="51422">
                  <c:v>-0.143429</c:v>
                </c:pt>
                <c:pt idx="51423">
                  <c:v>-0.143289</c:v>
                </c:pt>
                <c:pt idx="51424">
                  <c:v>-0.143262</c:v>
                </c:pt>
                <c:pt idx="51425">
                  <c:v>-0.14325199999999999</c:v>
                </c:pt>
                <c:pt idx="51426">
                  <c:v>-0.14335899999999999</c:v>
                </c:pt>
                <c:pt idx="51427">
                  <c:v>-0.14326700000000001</c:v>
                </c:pt>
                <c:pt idx="51428">
                  <c:v>-0.14333299999999999</c:v>
                </c:pt>
                <c:pt idx="51429">
                  <c:v>-0.14319599999999999</c:v>
                </c:pt>
                <c:pt idx="51430">
                  <c:v>-0.143265</c:v>
                </c:pt>
                <c:pt idx="51431">
                  <c:v>-0.14333199999999999</c:v>
                </c:pt>
                <c:pt idx="51432">
                  <c:v>-0.14334</c:v>
                </c:pt>
                <c:pt idx="51433">
                  <c:v>-0.14343900000000001</c:v>
                </c:pt>
                <c:pt idx="51434">
                  <c:v>-0.14336499999999999</c:v>
                </c:pt>
                <c:pt idx="51435">
                  <c:v>-0.14349600000000001</c:v>
                </c:pt>
                <c:pt idx="51436">
                  <c:v>-0.14351900000000001</c:v>
                </c:pt>
                <c:pt idx="51437">
                  <c:v>-0.143759</c:v>
                </c:pt>
                <c:pt idx="51438">
                  <c:v>-0.14386599999999999</c:v>
                </c:pt>
                <c:pt idx="51439">
                  <c:v>-0.14385400000000001</c:v>
                </c:pt>
                <c:pt idx="51440">
                  <c:v>-0.14410899999999999</c:v>
                </c:pt>
                <c:pt idx="51441">
                  <c:v>-0.144149</c:v>
                </c:pt>
                <c:pt idx="51442">
                  <c:v>-0.14446100000000001</c:v>
                </c:pt>
                <c:pt idx="51443">
                  <c:v>-0.14469799999999999</c:v>
                </c:pt>
                <c:pt idx="51444">
                  <c:v>-0.14500199999999999</c:v>
                </c:pt>
                <c:pt idx="51445">
                  <c:v>-0.14501</c:v>
                </c:pt>
                <c:pt idx="51446">
                  <c:v>-0.145456</c:v>
                </c:pt>
                <c:pt idx="51447">
                  <c:v>-0.14557100000000001</c:v>
                </c:pt>
                <c:pt idx="51448">
                  <c:v>-0.14607300000000001</c:v>
                </c:pt>
                <c:pt idx="51449">
                  <c:v>-0.14632100000000001</c:v>
                </c:pt>
                <c:pt idx="51450">
                  <c:v>-0.14654500000000001</c:v>
                </c:pt>
                <c:pt idx="51451">
                  <c:v>-0.14682400000000001</c:v>
                </c:pt>
                <c:pt idx="51452">
                  <c:v>-0.14715300000000001</c:v>
                </c:pt>
                <c:pt idx="51453">
                  <c:v>-0.14765800000000001</c:v>
                </c:pt>
                <c:pt idx="51454">
                  <c:v>-0.148005</c:v>
                </c:pt>
                <c:pt idx="51455">
                  <c:v>-0.14821500000000001</c:v>
                </c:pt>
                <c:pt idx="51456">
                  <c:v>-0.14873</c:v>
                </c:pt>
                <c:pt idx="51457">
                  <c:v>-0.14909900000000001</c:v>
                </c:pt>
                <c:pt idx="51458">
                  <c:v>-0.14943999999999999</c:v>
                </c:pt>
                <c:pt idx="51459">
                  <c:v>-0.14984600000000001</c:v>
                </c:pt>
                <c:pt idx="51460">
                  <c:v>-0.15034500000000001</c:v>
                </c:pt>
                <c:pt idx="51461">
                  <c:v>-0.15081800000000001</c:v>
                </c:pt>
                <c:pt idx="51462">
                  <c:v>-0.15103</c:v>
                </c:pt>
                <c:pt idx="51463">
                  <c:v>-0.15167900000000001</c:v>
                </c:pt>
                <c:pt idx="51464">
                  <c:v>-0.152085</c:v>
                </c:pt>
                <c:pt idx="51465">
                  <c:v>-0.15254499999999999</c:v>
                </c:pt>
                <c:pt idx="51466">
                  <c:v>-0.15312300000000001</c:v>
                </c:pt>
                <c:pt idx="51467">
                  <c:v>-0.15357000000000001</c:v>
                </c:pt>
                <c:pt idx="51468">
                  <c:v>-0.15409999999999999</c:v>
                </c:pt>
                <c:pt idx="51469">
                  <c:v>-0.154474</c:v>
                </c:pt>
                <c:pt idx="51470">
                  <c:v>-0.15498999999999999</c:v>
                </c:pt>
                <c:pt idx="51471">
                  <c:v>-0.155444</c:v>
                </c:pt>
                <c:pt idx="51472">
                  <c:v>-0.15612000000000001</c:v>
                </c:pt>
                <c:pt idx="51473">
                  <c:v>-0.156419</c:v>
                </c:pt>
                <c:pt idx="51474">
                  <c:v>-0.15681100000000001</c:v>
                </c:pt>
                <c:pt idx="51475">
                  <c:v>-0.15724399999999999</c:v>
                </c:pt>
                <c:pt idx="51476">
                  <c:v>-0.157744</c:v>
                </c:pt>
                <c:pt idx="51477">
                  <c:v>-0.158245</c:v>
                </c:pt>
                <c:pt idx="51478">
                  <c:v>-0.15843299999999999</c:v>
                </c:pt>
                <c:pt idx="51479">
                  <c:v>-0.158914</c:v>
                </c:pt>
                <c:pt idx="51480">
                  <c:v>-0.15937200000000001</c:v>
                </c:pt>
                <c:pt idx="51481">
                  <c:v>-0.15954199999999999</c:v>
                </c:pt>
                <c:pt idx="51482">
                  <c:v>-0.159997</c:v>
                </c:pt>
                <c:pt idx="51483">
                  <c:v>-0.160354</c:v>
                </c:pt>
                <c:pt idx="51484">
                  <c:v>-0.160607</c:v>
                </c:pt>
                <c:pt idx="51485">
                  <c:v>-0.16081599999999999</c:v>
                </c:pt>
                <c:pt idx="51486">
                  <c:v>-0.161244</c:v>
                </c:pt>
                <c:pt idx="51487">
                  <c:v>-0.16158800000000001</c:v>
                </c:pt>
                <c:pt idx="51488">
                  <c:v>-0.161801</c:v>
                </c:pt>
                <c:pt idx="51489">
                  <c:v>-0.161994</c:v>
                </c:pt>
                <c:pt idx="51490">
                  <c:v>-0.16209999999999999</c:v>
                </c:pt>
                <c:pt idx="51491">
                  <c:v>-0.16225999999999999</c:v>
                </c:pt>
                <c:pt idx="51492">
                  <c:v>-0.162379</c:v>
                </c:pt>
                <c:pt idx="51493">
                  <c:v>-0.162553</c:v>
                </c:pt>
                <c:pt idx="51494">
                  <c:v>-0.16256499999999999</c:v>
                </c:pt>
                <c:pt idx="51495">
                  <c:v>-0.16247700000000001</c:v>
                </c:pt>
                <c:pt idx="51496">
                  <c:v>-0.162492</c:v>
                </c:pt>
                <c:pt idx="51497">
                  <c:v>-0.16242200000000001</c:v>
                </c:pt>
                <c:pt idx="51498">
                  <c:v>-0.16240099999999999</c:v>
                </c:pt>
                <c:pt idx="51499">
                  <c:v>-0.16236300000000001</c:v>
                </c:pt>
                <c:pt idx="51500">
                  <c:v>-0.16214700000000001</c:v>
                </c:pt>
                <c:pt idx="51501">
                  <c:v>-0.16208900000000001</c:v>
                </c:pt>
                <c:pt idx="51502">
                  <c:v>-0.16167599999999999</c:v>
                </c:pt>
                <c:pt idx="51503">
                  <c:v>-0.16159399999999999</c:v>
                </c:pt>
                <c:pt idx="51504">
                  <c:v>-0.161272</c:v>
                </c:pt>
                <c:pt idx="51505">
                  <c:v>-0.16084999999999999</c:v>
                </c:pt>
                <c:pt idx="51506">
                  <c:v>-0.16048799999999999</c:v>
                </c:pt>
                <c:pt idx="51507">
                  <c:v>-0.16011600000000001</c:v>
                </c:pt>
                <c:pt idx="51508">
                  <c:v>-0.15945500000000001</c:v>
                </c:pt>
                <c:pt idx="51509">
                  <c:v>-0.158998</c:v>
                </c:pt>
                <c:pt idx="51510">
                  <c:v>-0.158611</c:v>
                </c:pt>
                <c:pt idx="51511">
                  <c:v>-0.15775600000000001</c:v>
                </c:pt>
                <c:pt idx="51512">
                  <c:v>-0.15714500000000001</c:v>
                </c:pt>
                <c:pt idx="51513">
                  <c:v>-0.15637899999999999</c:v>
                </c:pt>
                <c:pt idx="51514">
                  <c:v>-0.15559999999999999</c:v>
                </c:pt>
                <c:pt idx="51515">
                  <c:v>-0.15484100000000001</c:v>
                </c:pt>
                <c:pt idx="51516">
                  <c:v>-0.15412600000000001</c:v>
                </c:pt>
                <c:pt idx="51517">
                  <c:v>-0.15298900000000001</c:v>
                </c:pt>
                <c:pt idx="51518">
                  <c:v>-0.15206500000000001</c:v>
                </c:pt>
                <c:pt idx="51519">
                  <c:v>-0.15102699999999999</c:v>
                </c:pt>
                <c:pt idx="51520">
                  <c:v>-0.150001</c:v>
                </c:pt>
                <c:pt idx="51521">
                  <c:v>-0.14906700000000001</c:v>
                </c:pt>
                <c:pt idx="51522">
                  <c:v>-0.14773800000000001</c:v>
                </c:pt>
                <c:pt idx="51523">
                  <c:v>-0.146421</c:v>
                </c:pt>
                <c:pt idx="51524">
                  <c:v>-0.14538200000000001</c:v>
                </c:pt>
                <c:pt idx="51525">
                  <c:v>-0.144071</c:v>
                </c:pt>
                <c:pt idx="51526">
                  <c:v>-0.14290900000000001</c:v>
                </c:pt>
                <c:pt idx="51527">
                  <c:v>-0.14138600000000001</c:v>
                </c:pt>
                <c:pt idx="51528">
                  <c:v>-0.140018</c:v>
                </c:pt>
                <c:pt idx="51529">
                  <c:v>-0.138428</c:v>
                </c:pt>
                <c:pt idx="51530">
                  <c:v>-0.13696800000000001</c:v>
                </c:pt>
                <c:pt idx="51531">
                  <c:v>-0.135328</c:v>
                </c:pt>
                <c:pt idx="51532">
                  <c:v>-0.13364999999999999</c:v>
                </c:pt>
                <c:pt idx="51533">
                  <c:v>-0.13188</c:v>
                </c:pt>
                <c:pt idx="51534">
                  <c:v>-0.13012899999999999</c:v>
                </c:pt>
                <c:pt idx="51535">
                  <c:v>-0.12834499999999999</c:v>
                </c:pt>
                <c:pt idx="51536">
                  <c:v>-0.126385</c:v>
                </c:pt>
                <c:pt idx="51537">
                  <c:v>-0.124736</c:v>
                </c:pt>
                <c:pt idx="51538">
                  <c:v>-0.122727</c:v>
                </c:pt>
                <c:pt idx="51539">
                  <c:v>-0.12069000000000001</c:v>
                </c:pt>
                <c:pt idx="51540">
                  <c:v>-0.11873599999999999</c:v>
                </c:pt>
                <c:pt idx="51541">
                  <c:v>-0.11658</c:v>
                </c:pt>
                <c:pt idx="51542">
                  <c:v>-0.114427</c:v>
                </c:pt>
                <c:pt idx="51543">
                  <c:v>-0.112247</c:v>
                </c:pt>
                <c:pt idx="51544">
                  <c:v>-0.110114</c:v>
                </c:pt>
                <c:pt idx="51545">
                  <c:v>-0.107821</c:v>
                </c:pt>
                <c:pt idx="51546">
                  <c:v>-0.10541200000000001</c:v>
                </c:pt>
                <c:pt idx="51547">
                  <c:v>-0.10309400000000001</c:v>
                </c:pt>
                <c:pt idx="51548">
                  <c:v>-0.100608</c:v>
                </c:pt>
                <c:pt idx="51549">
                  <c:v>-9.8285800000000006E-2</c:v>
                </c:pt>
                <c:pt idx="51550">
                  <c:v>-9.5757999999999996E-2</c:v>
                </c:pt>
                <c:pt idx="51551">
                  <c:v>-9.3306600000000003E-2</c:v>
                </c:pt>
                <c:pt idx="51552">
                  <c:v>-9.0717999999999993E-2</c:v>
                </c:pt>
                <c:pt idx="51553">
                  <c:v>-8.7977600000000003E-2</c:v>
                </c:pt>
                <c:pt idx="51554">
                  <c:v>-8.5597400000000004E-2</c:v>
                </c:pt>
                <c:pt idx="51555">
                  <c:v>-8.2853200000000002E-2</c:v>
                </c:pt>
                <c:pt idx="51556">
                  <c:v>-8.0118200000000001E-2</c:v>
                </c:pt>
                <c:pt idx="51557">
                  <c:v>-7.7344899999999994E-2</c:v>
                </c:pt>
                <c:pt idx="51558">
                  <c:v>-7.4561199999999994E-2</c:v>
                </c:pt>
                <c:pt idx="51559">
                  <c:v>-7.1802099999999994E-2</c:v>
                </c:pt>
                <c:pt idx="51560">
                  <c:v>-6.8896100000000002E-2</c:v>
                </c:pt>
                <c:pt idx="51561">
                  <c:v>-6.61915E-2</c:v>
                </c:pt>
                <c:pt idx="51562">
                  <c:v>-6.3059699999999996E-2</c:v>
                </c:pt>
                <c:pt idx="51563">
                  <c:v>-6.0158400000000001E-2</c:v>
                </c:pt>
                <c:pt idx="51564">
                  <c:v>-5.7271900000000001E-2</c:v>
                </c:pt>
                <c:pt idx="51565">
                  <c:v>-5.42937E-2</c:v>
                </c:pt>
                <c:pt idx="51566">
                  <c:v>-5.1323199999999999E-2</c:v>
                </c:pt>
                <c:pt idx="51567">
                  <c:v>-4.8266400000000001E-2</c:v>
                </c:pt>
                <c:pt idx="51568">
                  <c:v>-4.5204800000000003E-2</c:v>
                </c:pt>
                <c:pt idx="51569">
                  <c:v>-4.2046399999999998E-2</c:v>
                </c:pt>
                <c:pt idx="51570">
                  <c:v>-3.9099700000000001E-2</c:v>
                </c:pt>
                <c:pt idx="51571">
                  <c:v>-3.5920300000000002E-2</c:v>
                </c:pt>
                <c:pt idx="51572">
                  <c:v>-3.2918000000000003E-2</c:v>
                </c:pt>
                <c:pt idx="51573">
                  <c:v>-2.9729599999999998E-2</c:v>
                </c:pt>
                <c:pt idx="51574">
                  <c:v>-2.6451499999999999E-2</c:v>
                </c:pt>
                <c:pt idx="51575">
                  <c:v>-2.34766E-2</c:v>
                </c:pt>
                <c:pt idx="51576">
                  <c:v>-2.0339300000000001E-2</c:v>
                </c:pt>
                <c:pt idx="51577">
                  <c:v>-1.73134E-2</c:v>
                </c:pt>
                <c:pt idx="51578">
                  <c:v>-1.40132E-2</c:v>
                </c:pt>
                <c:pt idx="51579">
                  <c:v>-1.1065800000000001E-2</c:v>
                </c:pt>
                <c:pt idx="51580">
                  <c:v>-7.7289999999999998E-3</c:v>
                </c:pt>
                <c:pt idx="51581">
                  <c:v>-4.6823699999999999E-3</c:v>
                </c:pt>
                <c:pt idx="51582">
                  <c:v>-1.7512700000000001E-3</c:v>
                </c:pt>
                <c:pt idx="51583">
                  <c:v>1.7562700000000001E-3</c:v>
                </c:pt>
                <c:pt idx="51584">
                  <c:v>4.58947E-3</c:v>
                </c:pt>
                <c:pt idx="51585">
                  <c:v>7.8371599999999993E-3</c:v>
                </c:pt>
                <c:pt idx="51586">
                  <c:v>1.0892499999999999E-2</c:v>
                </c:pt>
                <c:pt idx="51587">
                  <c:v>1.3912600000000001E-2</c:v>
                </c:pt>
                <c:pt idx="51588">
                  <c:v>1.6862100000000001E-2</c:v>
                </c:pt>
                <c:pt idx="51589">
                  <c:v>1.9832099999999998E-2</c:v>
                </c:pt>
                <c:pt idx="51590">
                  <c:v>2.3088999999999998E-2</c:v>
                </c:pt>
                <c:pt idx="51591">
                  <c:v>2.5962800000000001E-2</c:v>
                </c:pt>
                <c:pt idx="51592">
                  <c:v>2.88296E-2</c:v>
                </c:pt>
                <c:pt idx="51593">
                  <c:v>3.1860300000000001E-2</c:v>
                </c:pt>
                <c:pt idx="51594">
                  <c:v>3.4858699999999999E-2</c:v>
                </c:pt>
                <c:pt idx="51595">
                  <c:v>3.7810499999999997E-2</c:v>
                </c:pt>
                <c:pt idx="51596">
                  <c:v>4.0642499999999998E-2</c:v>
                </c:pt>
                <c:pt idx="51597">
                  <c:v>4.3682199999999997E-2</c:v>
                </c:pt>
                <c:pt idx="51598">
                  <c:v>4.6528600000000003E-2</c:v>
                </c:pt>
                <c:pt idx="51599">
                  <c:v>4.9280400000000002E-2</c:v>
                </c:pt>
                <c:pt idx="51600">
                  <c:v>5.2189699999999999E-2</c:v>
                </c:pt>
                <c:pt idx="51601">
                  <c:v>5.49259E-2</c:v>
                </c:pt>
                <c:pt idx="51602">
                  <c:v>5.7654799999999999E-2</c:v>
                </c:pt>
                <c:pt idx="51603">
                  <c:v>6.0363199999999999E-2</c:v>
                </c:pt>
                <c:pt idx="51604">
                  <c:v>6.2828700000000001E-2</c:v>
                </c:pt>
                <c:pt idx="51605">
                  <c:v>6.5585599999999994E-2</c:v>
                </c:pt>
                <c:pt idx="51606">
                  <c:v>6.8191600000000005E-2</c:v>
                </c:pt>
                <c:pt idx="51607">
                  <c:v>7.06204E-2</c:v>
                </c:pt>
                <c:pt idx="51608">
                  <c:v>7.3135599999999995E-2</c:v>
                </c:pt>
                <c:pt idx="51609">
                  <c:v>7.5456499999999996E-2</c:v>
                </c:pt>
                <c:pt idx="51610">
                  <c:v>7.7971399999999996E-2</c:v>
                </c:pt>
                <c:pt idx="51611">
                  <c:v>8.0452499999999996E-2</c:v>
                </c:pt>
                <c:pt idx="51612">
                  <c:v>8.2837599999999997E-2</c:v>
                </c:pt>
                <c:pt idx="51613">
                  <c:v>8.5259100000000004E-2</c:v>
                </c:pt>
                <c:pt idx="51614">
                  <c:v>8.7372699999999998E-2</c:v>
                </c:pt>
                <c:pt idx="51615">
                  <c:v>8.9582899999999993E-2</c:v>
                </c:pt>
                <c:pt idx="51616">
                  <c:v>9.1947600000000004E-2</c:v>
                </c:pt>
                <c:pt idx="51617">
                  <c:v>9.4035300000000002E-2</c:v>
                </c:pt>
                <c:pt idx="51618">
                  <c:v>9.6184699999999998E-2</c:v>
                </c:pt>
                <c:pt idx="51619">
                  <c:v>9.8261500000000002E-2</c:v>
                </c:pt>
                <c:pt idx="51620">
                  <c:v>0.10027899999999999</c:v>
                </c:pt>
                <c:pt idx="51621">
                  <c:v>0.10231</c:v>
                </c:pt>
                <c:pt idx="51622">
                  <c:v>0.104434</c:v>
                </c:pt>
                <c:pt idx="51623">
                  <c:v>0.106348</c:v>
                </c:pt>
                <c:pt idx="51624">
                  <c:v>0.108152</c:v>
                </c:pt>
                <c:pt idx="51625">
                  <c:v>0.11006199999999999</c:v>
                </c:pt>
                <c:pt idx="51626">
                  <c:v>0.111941</c:v>
                </c:pt>
                <c:pt idx="51627">
                  <c:v>0.113924</c:v>
                </c:pt>
                <c:pt idx="51628">
                  <c:v>0.115581</c:v>
                </c:pt>
                <c:pt idx="51629">
                  <c:v>0.117324</c:v>
                </c:pt>
                <c:pt idx="51630">
                  <c:v>0.11921900000000001</c:v>
                </c:pt>
                <c:pt idx="51631">
                  <c:v>0.120835</c:v>
                </c:pt>
                <c:pt idx="51632">
                  <c:v>0.122653</c:v>
                </c:pt>
                <c:pt idx="51633">
                  <c:v>0.124219</c:v>
                </c:pt>
                <c:pt idx="51634">
                  <c:v>0.125996</c:v>
                </c:pt>
                <c:pt idx="51635">
                  <c:v>0.12750900000000001</c:v>
                </c:pt>
                <c:pt idx="51636">
                  <c:v>0.129051</c:v>
                </c:pt>
                <c:pt idx="51637">
                  <c:v>0.13073199999999999</c:v>
                </c:pt>
                <c:pt idx="51638">
                  <c:v>0.132212</c:v>
                </c:pt>
                <c:pt idx="51639">
                  <c:v>0.13377800000000001</c:v>
                </c:pt>
                <c:pt idx="51640">
                  <c:v>0.13512099999999999</c:v>
                </c:pt>
                <c:pt idx="51641">
                  <c:v>0.13676099999999999</c:v>
                </c:pt>
                <c:pt idx="51642">
                  <c:v>0.13799900000000001</c:v>
                </c:pt>
                <c:pt idx="51643">
                  <c:v>0.139456</c:v>
                </c:pt>
                <c:pt idx="51644">
                  <c:v>0.14085900000000001</c:v>
                </c:pt>
                <c:pt idx="51645">
                  <c:v>0.142261</c:v>
                </c:pt>
                <c:pt idx="51646">
                  <c:v>0.143709</c:v>
                </c:pt>
                <c:pt idx="51647">
                  <c:v>0.144817</c:v>
                </c:pt>
                <c:pt idx="51648">
                  <c:v>0.14630599999999999</c:v>
                </c:pt>
                <c:pt idx="51649">
                  <c:v>0.14749399999999999</c:v>
                </c:pt>
                <c:pt idx="51650">
                  <c:v>0.14898400000000001</c:v>
                </c:pt>
                <c:pt idx="51651">
                  <c:v>0.150252</c:v>
                </c:pt>
                <c:pt idx="51652">
                  <c:v>0.15154699999999999</c:v>
                </c:pt>
                <c:pt idx="51653">
                  <c:v>0.153</c:v>
                </c:pt>
                <c:pt idx="51654">
                  <c:v>0.154279</c:v>
                </c:pt>
                <c:pt idx="51655">
                  <c:v>0.15551200000000001</c:v>
                </c:pt>
                <c:pt idx="51656">
                  <c:v>0.15681</c:v>
                </c:pt>
                <c:pt idx="51657">
                  <c:v>0.15822800000000001</c:v>
                </c:pt>
                <c:pt idx="51658">
                  <c:v>0.15934499999999999</c:v>
                </c:pt>
                <c:pt idx="51659">
                  <c:v>0.16053000000000001</c:v>
                </c:pt>
                <c:pt idx="51660">
                  <c:v>0.16192200000000001</c:v>
                </c:pt>
                <c:pt idx="51661">
                  <c:v>0.16300400000000001</c:v>
                </c:pt>
                <c:pt idx="51662">
                  <c:v>0.164413</c:v>
                </c:pt>
                <c:pt idx="51663">
                  <c:v>0.165462</c:v>
                </c:pt>
                <c:pt idx="51664">
                  <c:v>0.166878</c:v>
                </c:pt>
                <c:pt idx="51665">
                  <c:v>0.167966</c:v>
                </c:pt>
                <c:pt idx="51666">
                  <c:v>0.16913800000000001</c:v>
                </c:pt>
                <c:pt idx="51667">
                  <c:v>0.17063300000000001</c:v>
                </c:pt>
                <c:pt idx="51668">
                  <c:v>0.171544</c:v>
                </c:pt>
                <c:pt idx="51669">
                  <c:v>0.17299700000000001</c:v>
                </c:pt>
                <c:pt idx="51670">
                  <c:v>0.17411499999999999</c:v>
                </c:pt>
                <c:pt idx="51671">
                  <c:v>0.17536299999999999</c:v>
                </c:pt>
                <c:pt idx="51672">
                  <c:v>0.17652599999999999</c:v>
                </c:pt>
                <c:pt idx="51673">
                  <c:v>0.17791999999999999</c:v>
                </c:pt>
                <c:pt idx="51674">
                  <c:v>0.17924499999999999</c:v>
                </c:pt>
                <c:pt idx="51675">
                  <c:v>0.18024899999999999</c:v>
                </c:pt>
                <c:pt idx="51676">
                  <c:v>0.18170500000000001</c:v>
                </c:pt>
                <c:pt idx="51677">
                  <c:v>0.18303900000000001</c:v>
                </c:pt>
                <c:pt idx="51678">
                  <c:v>0.184221</c:v>
                </c:pt>
                <c:pt idx="51679">
                  <c:v>0.18551200000000001</c:v>
                </c:pt>
                <c:pt idx="51680">
                  <c:v>0.18677299999999999</c:v>
                </c:pt>
                <c:pt idx="51681">
                  <c:v>0.188303</c:v>
                </c:pt>
                <c:pt idx="51682">
                  <c:v>0.18929499999999999</c:v>
                </c:pt>
                <c:pt idx="51683">
                  <c:v>0.190773</c:v>
                </c:pt>
                <c:pt idx="51684">
                  <c:v>0.192195</c:v>
                </c:pt>
                <c:pt idx="51685">
                  <c:v>0.193269</c:v>
                </c:pt>
                <c:pt idx="51686">
                  <c:v>0.19461999999999999</c:v>
                </c:pt>
                <c:pt idx="51687">
                  <c:v>0.19611700000000001</c:v>
                </c:pt>
                <c:pt idx="51688">
                  <c:v>0.19730400000000001</c:v>
                </c:pt>
                <c:pt idx="51689">
                  <c:v>0.198792</c:v>
                </c:pt>
                <c:pt idx="51690">
                  <c:v>0.20021900000000001</c:v>
                </c:pt>
                <c:pt idx="51691">
                  <c:v>0.201456</c:v>
                </c:pt>
                <c:pt idx="51692">
                  <c:v>0.203046</c:v>
                </c:pt>
                <c:pt idx="51693">
                  <c:v>0.204209</c:v>
                </c:pt>
                <c:pt idx="51694">
                  <c:v>0.205761</c:v>
                </c:pt>
                <c:pt idx="51695">
                  <c:v>0.20722299999999999</c:v>
                </c:pt>
                <c:pt idx="51696">
                  <c:v>0.208514</c:v>
                </c:pt>
                <c:pt idx="51697">
                  <c:v>0.209926</c:v>
                </c:pt>
                <c:pt idx="51698">
                  <c:v>0.21126600000000001</c:v>
                </c:pt>
                <c:pt idx="51699">
                  <c:v>0.21265999999999999</c:v>
                </c:pt>
                <c:pt idx="51700">
                  <c:v>0.21420800000000001</c:v>
                </c:pt>
                <c:pt idx="51701">
                  <c:v>0.21560099999999999</c:v>
                </c:pt>
                <c:pt idx="51702">
                  <c:v>0.21723300000000001</c:v>
                </c:pt>
                <c:pt idx="51703">
                  <c:v>0.218558</c:v>
                </c:pt>
                <c:pt idx="51704">
                  <c:v>0.22015999999999999</c:v>
                </c:pt>
                <c:pt idx="51705">
                  <c:v>0.22172600000000001</c:v>
                </c:pt>
                <c:pt idx="51706">
                  <c:v>0.22340099999999999</c:v>
                </c:pt>
                <c:pt idx="51707">
                  <c:v>0.22492699999999999</c:v>
                </c:pt>
                <c:pt idx="51708">
                  <c:v>0.22634299999999999</c:v>
                </c:pt>
                <c:pt idx="51709">
                  <c:v>0.22792699999999999</c:v>
                </c:pt>
                <c:pt idx="51710">
                  <c:v>0.229488</c:v>
                </c:pt>
                <c:pt idx="51711">
                  <c:v>0.23114100000000001</c:v>
                </c:pt>
                <c:pt idx="51712">
                  <c:v>0.232569</c:v>
                </c:pt>
                <c:pt idx="51713">
                  <c:v>0.234101</c:v>
                </c:pt>
                <c:pt idx="51714">
                  <c:v>0.23564499999999999</c:v>
                </c:pt>
                <c:pt idx="51715">
                  <c:v>0.23727400000000001</c:v>
                </c:pt>
                <c:pt idx="51716">
                  <c:v>0.238705</c:v>
                </c:pt>
                <c:pt idx="51717">
                  <c:v>0.24029800000000001</c:v>
                </c:pt>
                <c:pt idx="51718">
                  <c:v>0.24182500000000001</c:v>
                </c:pt>
                <c:pt idx="51719">
                  <c:v>0.24323400000000001</c:v>
                </c:pt>
                <c:pt idx="51720">
                  <c:v>0.24499899999999999</c:v>
                </c:pt>
                <c:pt idx="51721">
                  <c:v>0.24629899999999999</c:v>
                </c:pt>
                <c:pt idx="51722">
                  <c:v>0.24801799999999999</c:v>
                </c:pt>
                <c:pt idx="51723">
                  <c:v>0.24959500000000001</c:v>
                </c:pt>
                <c:pt idx="51724">
                  <c:v>0.25083499999999997</c:v>
                </c:pt>
                <c:pt idx="51725">
                  <c:v>0.252633</c:v>
                </c:pt>
                <c:pt idx="51726">
                  <c:v>0.25393199999999999</c:v>
                </c:pt>
                <c:pt idx="51727">
                  <c:v>0.25548100000000001</c:v>
                </c:pt>
                <c:pt idx="51728">
                  <c:v>0.25703300000000001</c:v>
                </c:pt>
                <c:pt idx="51729">
                  <c:v>0.25820599999999999</c:v>
                </c:pt>
                <c:pt idx="51730">
                  <c:v>0.25995299999999999</c:v>
                </c:pt>
                <c:pt idx="51731">
                  <c:v>0.26112099999999999</c:v>
                </c:pt>
                <c:pt idx="51732">
                  <c:v>0.26246399999999998</c:v>
                </c:pt>
                <c:pt idx="51733">
                  <c:v>0.26385500000000001</c:v>
                </c:pt>
                <c:pt idx="51734">
                  <c:v>0.26529599999999998</c:v>
                </c:pt>
                <c:pt idx="51735">
                  <c:v>0.26654699999999998</c:v>
                </c:pt>
                <c:pt idx="51736">
                  <c:v>0.267596</c:v>
                </c:pt>
                <c:pt idx="51737">
                  <c:v>0.26897900000000002</c:v>
                </c:pt>
                <c:pt idx="51738">
                  <c:v>0.27012900000000001</c:v>
                </c:pt>
                <c:pt idx="51739">
                  <c:v>0.27127499999999999</c:v>
                </c:pt>
                <c:pt idx="51740">
                  <c:v>0.272536</c:v>
                </c:pt>
                <c:pt idx="51741">
                  <c:v>0.27357799999999999</c:v>
                </c:pt>
                <c:pt idx="51742">
                  <c:v>0.27460200000000001</c:v>
                </c:pt>
                <c:pt idx="51743">
                  <c:v>0.27571499999999999</c:v>
                </c:pt>
                <c:pt idx="51744">
                  <c:v>0.27665600000000001</c:v>
                </c:pt>
                <c:pt idx="51745">
                  <c:v>0.27748400000000001</c:v>
                </c:pt>
                <c:pt idx="51746">
                  <c:v>0.27855099999999999</c:v>
                </c:pt>
                <c:pt idx="51747">
                  <c:v>0.27916600000000003</c:v>
                </c:pt>
                <c:pt idx="51748">
                  <c:v>0.27990100000000001</c:v>
                </c:pt>
                <c:pt idx="51749">
                  <c:v>0.28066200000000002</c:v>
                </c:pt>
                <c:pt idx="51750">
                  <c:v>0.28133200000000003</c:v>
                </c:pt>
                <c:pt idx="51751">
                  <c:v>0.28206199999999998</c:v>
                </c:pt>
                <c:pt idx="51752">
                  <c:v>0.282522</c:v>
                </c:pt>
                <c:pt idx="51753">
                  <c:v>0.28319100000000003</c:v>
                </c:pt>
                <c:pt idx="51754">
                  <c:v>0.283694</c:v>
                </c:pt>
                <c:pt idx="51755">
                  <c:v>0.28409499999999999</c:v>
                </c:pt>
                <c:pt idx="51756">
                  <c:v>0.28459200000000001</c:v>
                </c:pt>
                <c:pt idx="51757">
                  <c:v>0.28486699999999998</c:v>
                </c:pt>
                <c:pt idx="51758">
                  <c:v>0.28519</c:v>
                </c:pt>
                <c:pt idx="51759">
                  <c:v>0.28520000000000001</c:v>
                </c:pt>
                <c:pt idx="51760">
                  <c:v>0.28542499999999998</c:v>
                </c:pt>
                <c:pt idx="51761">
                  <c:v>0.28542499999999998</c:v>
                </c:pt>
                <c:pt idx="51762">
                  <c:v>0.28534799999999999</c:v>
                </c:pt>
                <c:pt idx="51763">
                  <c:v>0.28533500000000001</c:v>
                </c:pt>
                <c:pt idx="51764">
                  <c:v>0.28501199999999999</c:v>
                </c:pt>
                <c:pt idx="51765">
                  <c:v>0.28479900000000002</c:v>
                </c:pt>
                <c:pt idx="51766">
                  <c:v>0.28433700000000001</c:v>
                </c:pt>
                <c:pt idx="51767">
                  <c:v>0.28412100000000001</c:v>
                </c:pt>
                <c:pt idx="51768">
                  <c:v>0.28347699999999998</c:v>
                </c:pt>
                <c:pt idx="51769">
                  <c:v>0.28286899999999998</c:v>
                </c:pt>
                <c:pt idx="51770">
                  <c:v>0.28240900000000002</c:v>
                </c:pt>
                <c:pt idx="51771">
                  <c:v>0.28168599999999999</c:v>
                </c:pt>
                <c:pt idx="51772">
                  <c:v>0.28097100000000003</c:v>
                </c:pt>
                <c:pt idx="51773">
                  <c:v>0.28014699999999998</c:v>
                </c:pt>
                <c:pt idx="51774">
                  <c:v>0.27943600000000002</c:v>
                </c:pt>
                <c:pt idx="51775">
                  <c:v>0.27845999999999999</c:v>
                </c:pt>
                <c:pt idx="51776">
                  <c:v>0.27754299999999998</c:v>
                </c:pt>
                <c:pt idx="51777">
                  <c:v>0.27648</c:v>
                </c:pt>
                <c:pt idx="51778">
                  <c:v>0.27535700000000002</c:v>
                </c:pt>
                <c:pt idx="51779">
                  <c:v>0.27423399999999998</c:v>
                </c:pt>
                <c:pt idx="51780">
                  <c:v>0.27285500000000001</c:v>
                </c:pt>
                <c:pt idx="51781">
                  <c:v>0.27149600000000002</c:v>
                </c:pt>
                <c:pt idx="51782">
                  <c:v>0.27000099999999999</c:v>
                </c:pt>
                <c:pt idx="51783">
                  <c:v>0.26850400000000002</c:v>
                </c:pt>
                <c:pt idx="51784">
                  <c:v>0.26686900000000002</c:v>
                </c:pt>
                <c:pt idx="51785">
                  <c:v>0.26518199999999997</c:v>
                </c:pt>
                <c:pt idx="51786">
                  <c:v>0.263403</c:v>
                </c:pt>
                <c:pt idx="51787">
                  <c:v>0.26137500000000002</c:v>
                </c:pt>
                <c:pt idx="51788">
                  <c:v>0.25955899999999998</c:v>
                </c:pt>
                <c:pt idx="51789">
                  <c:v>0.25749899999999998</c:v>
                </c:pt>
                <c:pt idx="51790">
                  <c:v>0.255444</c:v>
                </c:pt>
                <c:pt idx="51791">
                  <c:v>0.25328899999999999</c:v>
                </c:pt>
                <c:pt idx="51792">
                  <c:v>0.25097900000000001</c:v>
                </c:pt>
                <c:pt idx="51793">
                  <c:v>0.248805</c:v>
                </c:pt>
                <c:pt idx="51794">
                  <c:v>0.24643200000000001</c:v>
                </c:pt>
                <c:pt idx="51795">
                  <c:v>0.244143</c:v>
                </c:pt>
                <c:pt idx="51796">
                  <c:v>0.24169499999999999</c:v>
                </c:pt>
                <c:pt idx="51797">
                  <c:v>0.239179</c:v>
                </c:pt>
                <c:pt idx="51798">
                  <c:v>0.23658599999999999</c:v>
                </c:pt>
                <c:pt idx="51799">
                  <c:v>0.23406099999999999</c:v>
                </c:pt>
                <c:pt idx="51800">
                  <c:v>0.23138700000000001</c:v>
                </c:pt>
                <c:pt idx="51801">
                  <c:v>0.22852900000000001</c:v>
                </c:pt>
                <c:pt idx="51802">
                  <c:v>0.225857</c:v>
                </c:pt>
                <c:pt idx="51803">
                  <c:v>0.22298000000000001</c:v>
                </c:pt>
                <c:pt idx="51804">
                  <c:v>0.22009500000000001</c:v>
                </c:pt>
                <c:pt idx="51805">
                  <c:v>0.21708</c:v>
                </c:pt>
                <c:pt idx="51806">
                  <c:v>0.21404599999999999</c:v>
                </c:pt>
                <c:pt idx="51807">
                  <c:v>0.210837</c:v>
                </c:pt>
                <c:pt idx="51808">
                  <c:v>0.20755699999999999</c:v>
                </c:pt>
                <c:pt idx="51809">
                  <c:v>0.20439299999999999</c:v>
                </c:pt>
                <c:pt idx="51810">
                  <c:v>0.20094999999999999</c:v>
                </c:pt>
                <c:pt idx="51811">
                  <c:v>0.19772100000000001</c:v>
                </c:pt>
                <c:pt idx="51812">
                  <c:v>0.19422700000000001</c:v>
                </c:pt>
                <c:pt idx="51813">
                  <c:v>0.190719</c:v>
                </c:pt>
                <c:pt idx="51814">
                  <c:v>0.187357</c:v>
                </c:pt>
                <c:pt idx="51815">
                  <c:v>0.18359200000000001</c:v>
                </c:pt>
                <c:pt idx="51816">
                  <c:v>0.18026600000000001</c:v>
                </c:pt>
                <c:pt idx="51817">
                  <c:v>0.176645</c:v>
                </c:pt>
                <c:pt idx="51818">
                  <c:v>0.17313200000000001</c:v>
                </c:pt>
                <c:pt idx="51819">
                  <c:v>0.16946700000000001</c:v>
                </c:pt>
                <c:pt idx="51820">
                  <c:v>0.16577</c:v>
                </c:pt>
                <c:pt idx="51821">
                  <c:v>0.16223499999999999</c:v>
                </c:pt>
                <c:pt idx="51822">
                  <c:v>0.15862499999999999</c:v>
                </c:pt>
                <c:pt idx="51823">
                  <c:v>0.15495700000000001</c:v>
                </c:pt>
                <c:pt idx="51824">
                  <c:v>0.15131600000000001</c:v>
                </c:pt>
                <c:pt idx="51825">
                  <c:v>0.14769399999999999</c:v>
                </c:pt>
                <c:pt idx="51826">
                  <c:v>0.14386399999999999</c:v>
                </c:pt>
                <c:pt idx="51827">
                  <c:v>0.13989599999999999</c:v>
                </c:pt>
                <c:pt idx="51828">
                  <c:v>0.136295</c:v>
                </c:pt>
                <c:pt idx="51829">
                  <c:v>0.13241800000000001</c:v>
                </c:pt>
                <c:pt idx="51830">
                  <c:v>0.12848100000000001</c:v>
                </c:pt>
                <c:pt idx="51831">
                  <c:v>0.12460599999999999</c:v>
                </c:pt>
                <c:pt idx="51832">
                  <c:v>0.120681</c:v>
                </c:pt>
                <c:pt idx="51833">
                  <c:v>0.116731</c:v>
                </c:pt>
                <c:pt idx="51834">
                  <c:v>0.112762</c:v>
                </c:pt>
                <c:pt idx="51835">
                  <c:v>0.108888</c:v>
                </c:pt>
                <c:pt idx="51836">
                  <c:v>0.10481</c:v>
                </c:pt>
                <c:pt idx="51837">
                  <c:v>0.100823</c:v>
                </c:pt>
                <c:pt idx="51838">
                  <c:v>9.6946099999999993E-2</c:v>
                </c:pt>
                <c:pt idx="51839">
                  <c:v>9.3066899999999994E-2</c:v>
                </c:pt>
                <c:pt idx="51840">
                  <c:v>8.9280999999999999E-2</c:v>
                </c:pt>
                <c:pt idx="51841">
                  <c:v>8.53632E-2</c:v>
                </c:pt>
                <c:pt idx="51842">
                  <c:v>8.1767199999999998E-2</c:v>
                </c:pt>
                <c:pt idx="51843">
                  <c:v>7.8008599999999997E-2</c:v>
                </c:pt>
                <c:pt idx="51844">
                  <c:v>7.4249099999999998E-2</c:v>
                </c:pt>
                <c:pt idx="51845">
                  <c:v>7.0692699999999997E-2</c:v>
                </c:pt>
                <c:pt idx="51846">
                  <c:v>6.6826399999999994E-2</c:v>
                </c:pt>
                <c:pt idx="51847">
                  <c:v>6.3113699999999995E-2</c:v>
                </c:pt>
                <c:pt idx="51848">
                  <c:v>5.9360099999999999E-2</c:v>
                </c:pt>
                <c:pt idx="51849">
                  <c:v>5.5643699999999997E-2</c:v>
                </c:pt>
                <c:pt idx="51850">
                  <c:v>5.20638E-2</c:v>
                </c:pt>
                <c:pt idx="51851">
                  <c:v>4.8204700000000003E-2</c:v>
                </c:pt>
                <c:pt idx="51852">
                  <c:v>4.4276200000000002E-2</c:v>
                </c:pt>
                <c:pt idx="51853">
                  <c:v>4.0651399999999997E-2</c:v>
                </c:pt>
                <c:pt idx="51854">
                  <c:v>3.70061E-2</c:v>
                </c:pt>
                <c:pt idx="51855">
                  <c:v>3.3431900000000001E-2</c:v>
                </c:pt>
                <c:pt idx="51856">
                  <c:v>2.9909999999999999E-2</c:v>
                </c:pt>
                <c:pt idx="51857">
                  <c:v>2.60886E-2</c:v>
                </c:pt>
                <c:pt idx="51858">
                  <c:v>2.2875599999999999E-2</c:v>
                </c:pt>
                <c:pt idx="51859">
                  <c:v>1.93791E-2</c:v>
                </c:pt>
                <c:pt idx="51860">
                  <c:v>1.5928899999999999E-2</c:v>
                </c:pt>
                <c:pt idx="51861">
                  <c:v>1.2574800000000001E-2</c:v>
                </c:pt>
                <c:pt idx="51862">
                  <c:v>9.1626599999999996E-3</c:v>
                </c:pt>
                <c:pt idx="51863">
                  <c:v>5.8931599999999997E-3</c:v>
                </c:pt>
                <c:pt idx="51864">
                  <c:v>2.5669E-3</c:v>
                </c:pt>
                <c:pt idx="51865">
                  <c:v>-6.2106599999999998E-4</c:v>
                </c:pt>
                <c:pt idx="51866">
                  <c:v>-3.8590299999999998E-3</c:v>
                </c:pt>
                <c:pt idx="51867">
                  <c:v>-7.2266300000000004E-3</c:v>
                </c:pt>
                <c:pt idx="51868">
                  <c:v>-1.0273300000000001E-2</c:v>
                </c:pt>
                <c:pt idx="51869">
                  <c:v>-1.34077E-2</c:v>
                </c:pt>
                <c:pt idx="51870">
                  <c:v>-1.6537799999999998E-2</c:v>
                </c:pt>
                <c:pt idx="51871">
                  <c:v>-1.9719E-2</c:v>
                </c:pt>
                <c:pt idx="51872">
                  <c:v>-2.2731500000000002E-2</c:v>
                </c:pt>
                <c:pt idx="51873">
                  <c:v>-2.5816599999999999E-2</c:v>
                </c:pt>
                <c:pt idx="51874">
                  <c:v>-2.8876599999999999E-2</c:v>
                </c:pt>
                <c:pt idx="51875">
                  <c:v>-3.1709899999999999E-2</c:v>
                </c:pt>
                <c:pt idx="51876">
                  <c:v>-3.4683800000000001E-2</c:v>
                </c:pt>
                <c:pt idx="51877">
                  <c:v>-3.7436200000000003E-2</c:v>
                </c:pt>
                <c:pt idx="51878">
                  <c:v>-4.0063700000000001E-2</c:v>
                </c:pt>
                <c:pt idx="51879">
                  <c:v>-4.2804700000000001E-2</c:v>
                </c:pt>
                <c:pt idx="51880">
                  <c:v>-4.52317E-2</c:v>
                </c:pt>
                <c:pt idx="51881">
                  <c:v>-4.7985399999999998E-2</c:v>
                </c:pt>
                <c:pt idx="51882">
                  <c:v>-5.0594399999999998E-2</c:v>
                </c:pt>
                <c:pt idx="51883">
                  <c:v>-5.30879E-2</c:v>
                </c:pt>
                <c:pt idx="51884">
                  <c:v>-5.5561199999999998E-2</c:v>
                </c:pt>
                <c:pt idx="51885">
                  <c:v>-5.8020200000000001E-2</c:v>
                </c:pt>
                <c:pt idx="51886">
                  <c:v>-6.0273500000000001E-2</c:v>
                </c:pt>
                <c:pt idx="51887">
                  <c:v>-6.2798699999999999E-2</c:v>
                </c:pt>
                <c:pt idx="51888">
                  <c:v>-6.5019999999999994E-2</c:v>
                </c:pt>
                <c:pt idx="51889">
                  <c:v>-6.7273100000000002E-2</c:v>
                </c:pt>
                <c:pt idx="51890">
                  <c:v>-6.97271E-2</c:v>
                </c:pt>
                <c:pt idx="51891">
                  <c:v>-7.19524E-2</c:v>
                </c:pt>
                <c:pt idx="51892">
                  <c:v>-7.4363200000000004E-2</c:v>
                </c:pt>
                <c:pt idx="51893">
                  <c:v>-7.6572500000000002E-2</c:v>
                </c:pt>
                <c:pt idx="51894">
                  <c:v>-7.8931299999999996E-2</c:v>
                </c:pt>
                <c:pt idx="51895">
                  <c:v>-8.1348599999999993E-2</c:v>
                </c:pt>
                <c:pt idx="51896">
                  <c:v>-8.3459500000000006E-2</c:v>
                </c:pt>
                <c:pt idx="51897">
                  <c:v>-8.5642999999999997E-2</c:v>
                </c:pt>
                <c:pt idx="51898">
                  <c:v>-8.7802400000000003E-2</c:v>
                </c:pt>
                <c:pt idx="51899">
                  <c:v>-8.9807600000000001E-2</c:v>
                </c:pt>
                <c:pt idx="51900">
                  <c:v>-9.2136300000000004E-2</c:v>
                </c:pt>
                <c:pt idx="51901">
                  <c:v>-9.3892000000000003E-2</c:v>
                </c:pt>
                <c:pt idx="51902">
                  <c:v>-9.5978400000000005E-2</c:v>
                </c:pt>
                <c:pt idx="51903">
                  <c:v>-9.7708299999999998E-2</c:v>
                </c:pt>
                <c:pt idx="51904">
                  <c:v>-9.9447599999999997E-2</c:v>
                </c:pt>
                <c:pt idx="51905">
                  <c:v>-0.101283</c:v>
                </c:pt>
                <c:pt idx="51906">
                  <c:v>-0.10298499999999999</c:v>
                </c:pt>
                <c:pt idx="51907">
                  <c:v>-0.104641</c:v>
                </c:pt>
                <c:pt idx="51908">
                  <c:v>-0.106276</c:v>
                </c:pt>
                <c:pt idx="51909">
                  <c:v>-0.108268</c:v>
                </c:pt>
                <c:pt idx="51910">
                  <c:v>-0.11019900000000001</c:v>
                </c:pt>
                <c:pt idx="51911">
                  <c:v>-0.11203399999999999</c:v>
                </c:pt>
                <c:pt idx="51912">
                  <c:v>-0.11365699999999999</c:v>
                </c:pt>
                <c:pt idx="51913">
                  <c:v>-0.115312</c:v>
                </c:pt>
                <c:pt idx="51914">
                  <c:v>-0.117313</c:v>
                </c:pt>
                <c:pt idx="51915">
                  <c:v>-0.118954</c:v>
                </c:pt>
                <c:pt idx="51916">
                  <c:v>-0.120698</c:v>
                </c:pt>
                <c:pt idx="51917">
                  <c:v>-0.12214700000000001</c:v>
                </c:pt>
                <c:pt idx="51918">
                  <c:v>-0.124087</c:v>
                </c:pt>
                <c:pt idx="51919">
                  <c:v>-0.125529</c:v>
                </c:pt>
                <c:pt idx="51920">
                  <c:v>-0.12728400000000001</c:v>
                </c:pt>
                <c:pt idx="51921">
                  <c:v>-0.129278</c:v>
                </c:pt>
                <c:pt idx="51922">
                  <c:v>-0.13118099999999999</c:v>
                </c:pt>
                <c:pt idx="51923">
                  <c:v>-0.13284799999999999</c:v>
                </c:pt>
                <c:pt idx="51924">
                  <c:v>-0.134492</c:v>
                </c:pt>
                <c:pt idx="51925">
                  <c:v>-0.13651099999999999</c:v>
                </c:pt>
                <c:pt idx="51926">
                  <c:v>-0.13829900000000001</c:v>
                </c:pt>
                <c:pt idx="51927">
                  <c:v>-0.14024400000000001</c:v>
                </c:pt>
                <c:pt idx="51928">
                  <c:v>-0.141961</c:v>
                </c:pt>
                <c:pt idx="51929">
                  <c:v>-0.143813</c:v>
                </c:pt>
                <c:pt idx="51930">
                  <c:v>-0.14571899999999999</c:v>
                </c:pt>
                <c:pt idx="51931">
                  <c:v>-0.147622</c:v>
                </c:pt>
                <c:pt idx="51932">
                  <c:v>-0.149508</c:v>
                </c:pt>
                <c:pt idx="51933">
                  <c:v>-0.15141499999999999</c:v>
                </c:pt>
                <c:pt idx="51934">
                  <c:v>-0.15321100000000001</c:v>
                </c:pt>
                <c:pt idx="51935">
                  <c:v>-0.155136</c:v>
                </c:pt>
                <c:pt idx="51936">
                  <c:v>-0.15711</c:v>
                </c:pt>
                <c:pt idx="51937">
                  <c:v>-0.15892600000000001</c:v>
                </c:pt>
                <c:pt idx="51938">
                  <c:v>-0.16092999999999999</c:v>
                </c:pt>
                <c:pt idx="51939">
                  <c:v>-0.162803</c:v>
                </c:pt>
                <c:pt idx="51940">
                  <c:v>-0.16475400000000001</c:v>
                </c:pt>
                <c:pt idx="51941">
                  <c:v>-0.16649600000000001</c:v>
                </c:pt>
                <c:pt idx="51942">
                  <c:v>-0.16870499999999999</c:v>
                </c:pt>
                <c:pt idx="51943">
                  <c:v>-0.17055100000000001</c:v>
                </c:pt>
                <c:pt idx="51944">
                  <c:v>-0.172458</c:v>
                </c:pt>
                <c:pt idx="51945">
                  <c:v>-0.17452400000000001</c:v>
                </c:pt>
                <c:pt idx="51946">
                  <c:v>-0.17648800000000001</c:v>
                </c:pt>
                <c:pt idx="51947">
                  <c:v>-0.17863299999999999</c:v>
                </c:pt>
                <c:pt idx="51948">
                  <c:v>-0.180537</c:v>
                </c:pt>
                <c:pt idx="51949">
                  <c:v>-0.18285199999999999</c:v>
                </c:pt>
                <c:pt idx="51950">
                  <c:v>-0.184947</c:v>
                </c:pt>
                <c:pt idx="51951">
                  <c:v>-0.18724299999999999</c:v>
                </c:pt>
                <c:pt idx="51952">
                  <c:v>-0.18932499999999999</c:v>
                </c:pt>
                <c:pt idx="51953">
                  <c:v>-0.19087399999999999</c:v>
                </c:pt>
                <c:pt idx="51954">
                  <c:v>-0.19355600000000001</c:v>
                </c:pt>
                <c:pt idx="51955">
                  <c:v>-0.19631199999999999</c:v>
                </c:pt>
                <c:pt idx="51956">
                  <c:v>-0.197904</c:v>
                </c:pt>
                <c:pt idx="51957">
                  <c:v>-0.20011100000000001</c:v>
                </c:pt>
                <c:pt idx="51958">
                  <c:v>-0.20253199999999999</c:v>
                </c:pt>
                <c:pt idx="51959">
                  <c:v>-0.20505200000000001</c:v>
                </c:pt>
                <c:pt idx="51960">
                  <c:v>-0.20689099999999999</c:v>
                </c:pt>
                <c:pt idx="51961">
                  <c:v>-0.209508</c:v>
                </c:pt>
                <c:pt idx="51962">
                  <c:v>-0.211782</c:v>
                </c:pt>
                <c:pt idx="51963">
                  <c:v>-0.21422099999999999</c:v>
                </c:pt>
                <c:pt idx="51964">
                  <c:v>-0.21635399999999999</c:v>
                </c:pt>
                <c:pt idx="51965">
                  <c:v>-0.21877199999999999</c:v>
                </c:pt>
                <c:pt idx="51966">
                  <c:v>-0.22123599999999999</c:v>
                </c:pt>
                <c:pt idx="51967">
                  <c:v>-0.22367600000000001</c:v>
                </c:pt>
                <c:pt idx="51968">
                  <c:v>-0.22600400000000001</c:v>
                </c:pt>
                <c:pt idx="51969">
                  <c:v>-0.22825699999999999</c:v>
                </c:pt>
                <c:pt idx="51970">
                  <c:v>-0.230883</c:v>
                </c:pt>
                <c:pt idx="51971">
                  <c:v>-0.23314799999999999</c:v>
                </c:pt>
                <c:pt idx="51972">
                  <c:v>-0.23538600000000001</c:v>
                </c:pt>
                <c:pt idx="51973">
                  <c:v>-0.23768900000000001</c:v>
                </c:pt>
                <c:pt idx="51974">
                  <c:v>-0.24029600000000001</c:v>
                </c:pt>
                <c:pt idx="51975">
                  <c:v>-0.24257799999999999</c:v>
                </c:pt>
                <c:pt idx="51976">
                  <c:v>-0.24460899999999999</c:v>
                </c:pt>
                <c:pt idx="51977">
                  <c:v>-0.24699199999999999</c:v>
                </c:pt>
                <c:pt idx="51978">
                  <c:v>-0.24884400000000001</c:v>
                </c:pt>
                <c:pt idx="51979">
                  <c:v>-0.25131700000000001</c:v>
                </c:pt>
                <c:pt idx="51980">
                  <c:v>-0.25330599999999998</c:v>
                </c:pt>
                <c:pt idx="51981">
                  <c:v>-0.25544600000000001</c:v>
                </c:pt>
                <c:pt idx="51982">
                  <c:v>-0.25738499999999997</c:v>
                </c:pt>
                <c:pt idx="51983">
                  <c:v>-0.25999100000000003</c:v>
                </c:pt>
                <c:pt idx="51984">
                  <c:v>-0.261903</c:v>
                </c:pt>
                <c:pt idx="51985">
                  <c:v>-0.263826</c:v>
                </c:pt>
                <c:pt idx="51986">
                  <c:v>-0.26632600000000001</c:v>
                </c:pt>
                <c:pt idx="51987">
                  <c:v>-0.26835399999999998</c:v>
                </c:pt>
                <c:pt idx="51988">
                  <c:v>-0.270457</c:v>
                </c:pt>
                <c:pt idx="51989">
                  <c:v>-0.27276099999999998</c:v>
                </c:pt>
                <c:pt idx="51990">
                  <c:v>-0.275059</c:v>
                </c:pt>
                <c:pt idx="51991">
                  <c:v>-0.27738800000000002</c:v>
                </c:pt>
                <c:pt idx="51992">
                  <c:v>-0.27938099999999999</c:v>
                </c:pt>
                <c:pt idx="51993">
                  <c:v>-0.28162399999999999</c:v>
                </c:pt>
                <c:pt idx="51994">
                  <c:v>-0.28365299999999999</c:v>
                </c:pt>
                <c:pt idx="51995">
                  <c:v>-0.28578500000000001</c:v>
                </c:pt>
                <c:pt idx="51996">
                  <c:v>-0.28770800000000002</c:v>
                </c:pt>
                <c:pt idx="51997">
                  <c:v>-0.289684</c:v>
                </c:pt>
                <c:pt idx="51998">
                  <c:v>-0.291576</c:v>
                </c:pt>
                <c:pt idx="51999">
                  <c:v>-0.293379</c:v>
                </c:pt>
                <c:pt idx="52000">
                  <c:v>-0.29503299999999999</c:v>
                </c:pt>
                <c:pt idx="52001">
                  <c:v>-0.29685600000000001</c:v>
                </c:pt>
                <c:pt idx="52002">
                  <c:v>-0.29855500000000001</c:v>
                </c:pt>
                <c:pt idx="52003">
                  <c:v>-0.300149</c:v>
                </c:pt>
                <c:pt idx="52004">
                  <c:v>-0.30153000000000002</c:v>
                </c:pt>
                <c:pt idx="52005">
                  <c:v>-0.30320200000000003</c:v>
                </c:pt>
                <c:pt idx="52006">
                  <c:v>-0.30448999999999998</c:v>
                </c:pt>
                <c:pt idx="52007">
                  <c:v>-0.30603799999999998</c:v>
                </c:pt>
                <c:pt idx="52008">
                  <c:v>-0.30720799999999998</c:v>
                </c:pt>
                <c:pt idx="52009">
                  <c:v>-0.30868099999999998</c:v>
                </c:pt>
                <c:pt idx="52010">
                  <c:v>-0.31001499999999999</c:v>
                </c:pt>
                <c:pt idx="52011">
                  <c:v>-0.31107899999999999</c:v>
                </c:pt>
                <c:pt idx="52012">
                  <c:v>-0.312276</c:v>
                </c:pt>
                <c:pt idx="52013">
                  <c:v>-0.313336</c:v>
                </c:pt>
                <c:pt idx="52014">
                  <c:v>-0.31451000000000001</c:v>
                </c:pt>
                <c:pt idx="52015">
                  <c:v>-0.31547500000000001</c:v>
                </c:pt>
                <c:pt idx="52016">
                  <c:v>-0.31672400000000001</c:v>
                </c:pt>
                <c:pt idx="52017">
                  <c:v>-0.31764399999999998</c:v>
                </c:pt>
                <c:pt idx="52018">
                  <c:v>-0.31834499999999999</c:v>
                </c:pt>
                <c:pt idx="52019">
                  <c:v>-0.31928499999999999</c:v>
                </c:pt>
                <c:pt idx="52020">
                  <c:v>-0.32001600000000002</c:v>
                </c:pt>
                <c:pt idx="52021">
                  <c:v>-0.32078200000000001</c:v>
                </c:pt>
                <c:pt idx="52022">
                  <c:v>-0.321519</c:v>
                </c:pt>
                <c:pt idx="52023">
                  <c:v>-0.32183</c:v>
                </c:pt>
                <c:pt idx="52024">
                  <c:v>-0.322606</c:v>
                </c:pt>
                <c:pt idx="52025">
                  <c:v>-0.32285000000000003</c:v>
                </c:pt>
                <c:pt idx="52026">
                  <c:v>-0.32335199999999997</c:v>
                </c:pt>
                <c:pt idx="52027">
                  <c:v>-0.323384</c:v>
                </c:pt>
                <c:pt idx="52028">
                  <c:v>-0.32364900000000002</c:v>
                </c:pt>
                <c:pt idx="52029">
                  <c:v>-0.32379799999999997</c:v>
                </c:pt>
                <c:pt idx="52030">
                  <c:v>-0.32383400000000001</c:v>
                </c:pt>
                <c:pt idx="52031">
                  <c:v>-0.32377400000000001</c:v>
                </c:pt>
                <c:pt idx="52032">
                  <c:v>-0.32342399999999999</c:v>
                </c:pt>
                <c:pt idx="52033">
                  <c:v>-0.32338699999999998</c:v>
                </c:pt>
                <c:pt idx="52034">
                  <c:v>-0.32292799999999999</c:v>
                </c:pt>
                <c:pt idx="52035">
                  <c:v>-0.32270100000000002</c:v>
                </c:pt>
                <c:pt idx="52036">
                  <c:v>-0.32213599999999998</c:v>
                </c:pt>
                <c:pt idx="52037">
                  <c:v>-0.32177600000000001</c:v>
                </c:pt>
                <c:pt idx="52038">
                  <c:v>-0.32128400000000001</c:v>
                </c:pt>
                <c:pt idx="52039">
                  <c:v>-0.32038800000000001</c:v>
                </c:pt>
                <c:pt idx="52040">
                  <c:v>-0.31974999999999998</c:v>
                </c:pt>
                <c:pt idx="52041">
                  <c:v>-0.319017</c:v>
                </c:pt>
                <c:pt idx="52042">
                  <c:v>-0.31833400000000001</c:v>
                </c:pt>
                <c:pt idx="52043">
                  <c:v>-0.31742199999999998</c:v>
                </c:pt>
                <c:pt idx="52044">
                  <c:v>-0.31624000000000002</c:v>
                </c:pt>
                <c:pt idx="52045">
                  <c:v>-0.31552799999999998</c:v>
                </c:pt>
                <c:pt idx="52046">
                  <c:v>-0.31447799999999998</c:v>
                </c:pt>
                <c:pt idx="52047">
                  <c:v>-0.31315599999999999</c:v>
                </c:pt>
                <c:pt idx="52048">
                  <c:v>-0.31190800000000002</c:v>
                </c:pt>
                <c:pt idx="52049">
                  <c:v>-0.31073299999999998</c:v>
                </c:pt>
                <c:pt idx="52050">
                  <c:v>-0.30920700000000001</c:v>
                </c:pt>
                <c:pt idx="52051">
                  <c:v>-0.30800899999999998</c:v>
                </c:pt>
                <c:pt idx="52052">
                  <c:v>-0.30638700000000002</c:v>
                </c:pt>
                <c:pt idx="52053">
                  <c:v>-0.30501600000000001</c:v>
                </c:pt>
                <c:pt idx="52054">
                  <c:v>-0.30359399999999997</c:v>
                </c:pt>
                <c:pt idx="52055">
                  <c:v>-0.30183300000000002</c:v>
                </c:pt>
                <c:pt idx="52056">
                  <c:v>-0.30029099999999997</c:v>
                </c:pt>
                <c:pt idx="52057">
                  <c:v>-0.29863000000000001</c:v>
                </c:pt>
                <c:pt idx="52058">
                  <c:v>-0.29686499999999999</c:v>
                </c:pt>
                <c:pt idx="52059">
                  <c:v>-0.29506399999999999</c:v>
                </c:pt>
                <c:pt idx="52060">
                  <c:v>-0.29312100000000002</c:v>
                </c:pt>
                <c:pt idx="52061">
                  <c:v>-0.29119099999999998</c:v>
                </c:pt>
                <c:pt idx="52062">
                  <c:v>-0.28942800000000002</c:v>
                </c:pt>
                <c:pt idx="52063">
                  <c:v>-0.28758</c:v>
                </c:pt>
                <c:pt idx="52064">
                  <c:v>-0.28545799999999999</c:v>
                </c:pt>
                <c:pt idx="52065">
                  <c:v>-0.28325400000000001</c:v>
                </c:pt>
                <c:pt idx="52066">
                  <c:v>-0.28089399999999998</c:v>
                </c:pt>
                <c:pt idx="52067">
                  <c:v>-0.27867599999999998</c:v>
                </c:pt>
                <c:pt idx="52068">
                  <c:v>-0.276642</c:v>
                </c:pt>
                <c:pt idx="52069">
                  <c:v>-0.274287</c:v>
                </c:pt>
                <c:pt idx="52070">
                  <c:v>-0.271953</c:v>
                </c:pt>
                <c:pt idx="52071">
                  <c:v>-0.26951999999999998</c:v>
                </c:pt>
                <c:pt idx="52072">
                  <c:v>-0.26705499999999999</c:v>
                </c:pt>
                <c:pt idx="52073">
                  <c:v>-0.26484799999999997</c:v>
                </c:pt>
                <c:pt idx="52074">
                  <c:v>-0.26246399999999998</c:v>
                </c:pt>
                <c:pt idx="52075">
                  <c:v>-0.260077</c:v>
                </c:pt>
                <c:pt idx="52076">
                  <c:v>-0.257413</c:v>
                </c:pt>
                <c:pt idx="52077">
                  <c:v>-0.255104</c:v>
                </c:pt>
                <c:pt idx="52078">
                  <c:v>-0.25277699999999997</c:v>
                </c:pt>
                <c:pt idx="52079">
                  <c:v>-0.25045400000000001</c:v>
                </c:pt>
                <c:pt idx="52080">
                  <c:v>-0.247832</c:v>
                </c:pt>
                <c:pt idx="52081">
                  <c:v>-0.245369</c:v>
                </c:pt>
                <c:pt idx="52082">
                  <c:v>-0.24310300000000001</c:v>
                </c:pt>
                <c:pt idx="52083">
                  <c:v>-0.24052299999999999</c:v>
                </c:pt>
                <c:pt idx="52084">
                  <c:v>-0.238287</c:v>
                </c:pt>
                <c:pt idx="52085">
                  <c:v>-0.23591999999999999</c:v>
                </c:pt>
                <c:pt idx="52086">
                  <c:v>-0.23327700000000001</c:v>
                </c:pt>
                <c:pt idx="52087">
                  <c:v>-0.23086200000000001</c:v>
                </c:pt>
                <c:pt idx="52088">
                  <c:v>-0.22825200000000001</c:v>
                </c:pt>
                <c:pt idx="52089">
                  <c:v>-0.22617999999999999</c:v>
                </c:pt>
                <c:pt idx="52090">
                  <c:v>-0.22351099999999999</c:v>
                </c:pt>
                <c:pt idx="52091">
                  <c:v>-0.22103700000000001</c:v>
                </c:pt>
                <c:pt idx="52092">
                  <c:v>-0.21895600000000001</c:v>
                </c:pt>
                <c:pt idx="52093">
                  <c:v>-0.216255</c:v>
                </c:pt>
                <c:pt idx="52094">
                  <c:v>-0.214062</c:v>
                </c:pt>
                <c:pt idx="52095">
                  <c:v>-0.21172299999999999</c:v>
                </c:pt>
                <c:pt idx="52096">
                  <c:v>-0.20929200000000001</c:v>
                </c:pt>
                <c:pt idx="52097">
                  <c:v>-0.20704</c:v>
                </c:pt>
                <c:pt idx="52098">
                  <c:v>-0.20474000000000001</c:v>
                </c:pt>
                <c:pt idx="52099">
                  <c:v>-0.20233200000000001</c:v>
                </c:pt>
                <c:pt idx="52100">
                  <c:v>-0.199987</c:v>
                </c:pt>
                <c:pt idx="52101">
                  <c:v>-0.19792499999999999</c:v>
                </c:pt>
                <c:pt idx="52102">
                  <c:v>-0.195246</c:v>
                </c:pt>
                <c:pt idx="52103">
                  <c:v>-0.19351299999999999</c:v>
                </c:pt>
                <c:pt idx="52104">
                  <c:v>-0.19123899999999999</c:v>
                </c:pt>
                <c:pt idx="52105">
                  <c:v>-0.18915299999999999</c:v>
                </c:pt>
                <c:pt idx="52106">
                  <c:v>-0.187055</c:v>
                </c:pt>
                <c:pt idx="52107">
                  <c:v>-0.18464900000000001</c:v>
                </c:pt>
                <c:pt idx="52108">
                  <c:v>-0.183201</c:v>
                </c:pt>
                <c:pt idx="52109">
                  <c:v>-0.18076500000000001</c:v>
                </c:pt>
                <c:pt idx="52110">
                  <c:v>-0.179226</c:v>
                </c:pt>
                <c:pt idx="52111">
                  <c:v>-0.177176</c:v>
                </c:pt>
                <c:pt idx="52112">
                  <c:v>-0.175341</c:v>
                </c:pt>
                <c:pt idx="52113">
                  <c:v>-0.17366400000000001</c:v>
                </c:pt>
                <c:pt idx="52114">
                  <c:v>-0.17227899999999999</c:v>
                </c:pt>
                <c:pt idx="52115">
                  <c:v>-0.17041000000000001</c:v>
                </c:pt>
                <c:pt idx="52116">
                  <c:v>-0.169012</c:v>
                </c:pt>
                <c:pt idx="52117">
                  <c:v>-0.16744700000000001</c:v>
                </c:pt>
                <c:pt idx="52118">
                  <c:v>-0.16588800000000001</c:v>
                </c:pt>
                <c:pt idx="52119">
                  <c:v>-0.16476399999999999</c:v>
                </c:pt>
                <c:pt idx="52120">
                  <c:v>-0.16339000000000001</c:v>
                </c:pt>
                <c:pt idx="52121">
                  <c:v>-0.161965</c:v>
                </c:pt>
                <c:pt idx="52122">
                  <c:v>-0.16067400000000001</c:v>
                </c:pt>
                <c:pt idx="52123">
                  <c:v>-0.15934300000000001</c:v>
                </c:pt>
                <c:pt idx="52124">
                  <c:v>-0.15803700000000001</c:v>
                </c:pt>
                <c:pt idx="52125">
                  <c:v>-0.156885</c:v>
                </c:pt>
                <c:pt idx="52126">
                  <c:v>-0.15568899999999999</c:v>
                </c:pt>
                <c:pt idx="52127">
                  <c:v>-0.15434200000000001</c:v>
                </c:pt>
                <c:pt idx="52128">
                  <c:v>-0.15327399999999999</c:v>
                </c:pt>
                <c:pt idx="52129">
                  <c:v>-0.15217900000000001</c:v>
                </c:pt>
                <c:pt idx="52130">
                  <c:v>-0.15143499999999999</c:v>
                </c:pt>
                <c:pt idx="52131">
                  <c:v>-0.15040200000000001</c:v>
                </c:pt>
                <c:pt idx="52132">
                  <c:v>-0.14966599999999999</c:v>
                </c:pt>
                <c:pt idx="52133">
                  <c:v>-0.14879100000000001</c:v>
                </c:pt>
                <c:pt idx="52134">
                  <c:v>-0.148087</c:v>
                </c:pt>
                <c:pt idx="52135">
                  <c:v>-0.14729100000000001</c:v>
                </c:pt>
                <c:pt idx="52136">
                  <c:v>-0.14688799999999999</c:v>
                </c:pt>
                <c:pt idx="52137">
                  <c:v>-0.14630599999999999</c:v>
                </c:pt>
                <c:pt idx="52138">
                  <c:v>-0.14577799999999999</c:v>
                </c:pt>
                <c:pt idx="52139">
                  <c:v>-0.14546200000000001</c:v>
                </c:pt>
                <c:pt idx="52140">
                  <c:v>-0.14504800000000001</c:v>
                </c:pt>
                <c:pt idx="52141">
                  <c:v>-0.14476700000000001</c:v>
                </c:pt>
                <c:pt idx="52142">
                  <c:v>-0.144622</c:v>
                </c:pt>
                <c:pt idx="52143">
                  <c:v>-0.144316</c:v>
                </c:pt>
                <c:pt idx="52144">
                  <c:v>-0.143958</c:v>
                </c:pt>
                <c:pt idx="52145">
                  <c:v>-0.14407500000000001</c:v>
                </c:pt>
                <c:pt idx="52146">
                  <c:v>-0.143758</c:v>
                </c:pt>
                <c:pt idx="52147">
                  <c:v>-0.143619</c:v>
                </c:pt>
                <c:pt idx="52148">
                  <c:v>-0.143347</c:v>
                </c:pt>
                <c:pt idx="52149">
                  <c:v>-0.14341400000000001</c:v>
                </c:pt>
                <c:pt idx="52150">
                  <c:v>-0.143322</c:v>
                </c:pt>
                <c:pt idx="52151">
                  <c:v>-0.14321500000000001</c:v>
                </c:pt>
                <c:pt idx="52152">
                  <c:v>-0.143344</c:v>
                </c:pt>
                <c:pt idx="52153">
                  <c:v>-0.14339399999999999</c:v>
                </c:pt>
                <c:pt idx="52154">
                  <c:v>-0.14344699999999999</c:v>
                </c:pt>
                <c:pt idx="52155">
                  <c:v>-0.143291</c:v>
                </c:pt>
                <c:pt idx="52156">
                  <c:v>-0.143729</c:v>
                </c:pt>
                <c:pt idx="52157">
                  <c:v>-0.143594</c:v>
                </c:pt>
                <c:pt idx="52158">
                  <c:v>-0.143682</c:v>
                </c:pt>
                <c:pt idx="52159">
                  <c:v>-0.143488</c:v>
                </c:pt>
                <c:pt idx="52160">
                  <c:v>-0.14363799999999999</c:v>
                </c:pt>
                <c:pt idx="52161">
                  <c:v>-0.14388699999999999</c:v>
                </c:pt>
                <c:pt idx="52162">
                  <c:v>-0.14358699999999999</c:v>
                </c:pt>
                <c:pt idx="52163">
                  <c:v>-0.143927</c:v>
                </c:pt>
                <c:pt idx="52164">
                  <c:v>-0.144284</c:v>
                </c:pt>
                <c:pt idx="52165">
                  <c:v>-0.14418</c:v>
                </c:pt>
                <c:pt idx="52166">
                  <c:v>-0.14441999999999999</c:v>
                </c:pt>
                <c:pt idx="52167">
                  <c:v>-0.14458099999999999</c:v>
                </c:pt>
                <c:pt idx="52168">
                  <c:v>-0.144541</c:v>
                </c:pt>
                <c:pt idx="52169">
                  <c:v>-0.14449699999999999</c:v>
                </c:pt>
                <c:pt idx="52170">
                  <c:v>-0.14460500000000001</c:v>
                </c:pt>
                <c:pt idx="52171">
                  <c:v>-0.14450299999999999</c:v>
                </c:pt>
                <c:pt idx="52172">
                  <c:v>-0.144647</c:v>
                </c:pt>
                <c:pt idx="52173">
                  <c:v>-0.14472299999999999</c:v>
                </c:pt>
                <c:pt idx="52174">
                  <c:v>-0.14444699999999999</c:v>
                </c:pt>
                <c:pt idx="52175">
                  <c:v>-0.14443</c:v>
                </c:pt>
                <c:pt idx="52176">
                  <c:v>-0.14436099999999999</c:v>
                </c:pt>
                <c:pt idx="52177">
                  <c:v>-0.14421700000000001</c:v>
                </c:pt>
                <c:pt idx="52178">
                  <c:v>-0.14391999999999999</c:v>
                </c:pt>
                <c:pt idx="52179">
                  <c:v>-0.14402000000000001</c:v>
                </c:pt>
                <c:pt idx="52180">
                  <c:v>-0.143841</c:v>
                </c:pt>
                <c:pt idx="52181">
                  <c:v>-0.14346999999999999</c:v>
                </c:pt>
                <c:pt idx="52182">
                  <c:v>-0.14316599999999999</c:v>
                </c:pt>
                <c:pt idx="52183">
                  <c:v>-0.142952</c:v>
                </c:pt>
                <c:pt idx="52184">
                  <c:v>-0.14257900000000001</c:v>
                </c:pt>
                <c:pt idx="52185">
                  <c:v>-0.142039</c:v>
                </c:pt>
                <c:pt idx="52186">
                  <c:v>-0.141846</c:v>
                </c:pt>
                <c:pt idx="52187">
                  <c:v>-0.14097199999999999</c:v>
                </c:pt>
                <c:pt idx="52188">
                  <c:v>-0.140402</c:v>
                </c:pt>
                <c:pt idx="52189">
                  <c:v>-0.13966600000000001</c:v>
                </c:pt>
                <c:pt idx="52190">
                  <c:v>-0.138844</c:v>
                </c:pt>
                <c:pt idx="52191">
                  <c:v>-0.13804</c:v>
                </c:pt>
                <c:pt idx="52192">
                  <c:v>-0.13716700000000001</c:v>
                </c:pt>
                <c:pt idx="52193">
                  <c:v>-0.13608000000000001</c:v>
                </c:pt>
                <c:pt idx="52194">
                  <c:v>-0.13533700000000001</c:v>
                </c:pt>
                <c:pt idx="52195">
                  <c:v>-0.13400300000000001</c:v>
                </c:pt>
                <c:pt idx="52196">
                  <c:v>-0.13303599999999999</c:v>
                </c:pt>
                <c:pt idx="52197">
                  <c:v>-0.13195399999999999</c:v>
                </c:pt>
                <c:pt idx="52198">
                  <c:v>-0.13064799999999999</c:v>
                </c:pt>
                <c:pt idx="52199">
                  <c:v>-0.12950200000000001</c:v>
                </c:pt>
                <c:pt idx="52200">
                  <c:v>-0.128048</c:v>
                </c:pt>
                <c:pt idx="52201">
                  <c:v>-0.126558</c:v>
                </c:pt>
                <c:pt idx="52202">
                  <c:v>-0.125055</c:v>
                </c:pt>
                <c:pt idx="52203">
                  <c:v>-0.12357799999999999</c:v>
                </c:pt>
                <c:pt idx="52204">
                  <c:v>-0.121819</c:v>
                </c:pt>
                <c:pt idx="52205">
                  <c:v>-0.12013</c:v>
                </c:pt>
                <c:pt idx="52206">
                  <c:v>-0.11833</c:v>
                </c:pt>
                <c:pt idx="52207">
                  <c:v>-0.11649</c:v>
                </c:pt>
                <c:pt idx="52208">
                  <c:v>-0.114736</c:v>
                </c:pt>
                <c:pt idx="52209">
                  <c:v>-0.112763</c:v>
                </c:pt>
                <c:pt idx="52210">
                  <c:v>-0.110872</c:v>
                </c:pt>
                <c:pt idx="52211">
                  <c:v>-0.108767</c:v>
                </c:pt>
                <c:pt idx="52212">
                  <c:v>-0.10667699999999999</c:v>
                </c:pt>
                <c:pt idx="52213">
                  <c:v>-0.10458199999999999</c:v>
                </c:pt>
                <c:pt idx="52214">
                  <c:v>-0.10248400000000001</c:v>
                </c:pt>
                <c:pt idx="52215">
                  <c:v>-9.9953E-2</c:v>
                </c:pt>
                <c:pt idx="52216">
                  <c:v>-9.77441E-2</c:v>
                </c:pt>
                <c:pt idx="52217">
                  <c:v>-9.5359799999999995E-2</c:v>
                </c:pt>
                <c:pt idx="52218">
                  <c:v>-9.2746899999999993E-2</c:v>
                </c:pt>
                <c:pt idx="52219">
                  <c:v>-9.0306499999999998E-2</c:v>
                </c:pt>
                <c:pt idx="52220">
                  <c:v>-8.7544999999999998E-2</c:v>
                </c:pt>
                <c:pt idx="52221">
                  <c:v>-8.4762599999999994E-2</c:v>
                </c:pt>
                <c:pt idx="52222">
                  <c:v>-8.2019900000000007E-2</c:v>
                </c:pt>
                <c:pt idx="52223">
                  <c:v>-7.9114799999999999E-2</c:v>
                </c:pt>
                <c:pt idx="52224">
                  <c:v>-7.6260099999999997E-2</c:v>
                </c:pt>
                <c:pt idx="52225">
                  <c:v>-7.3118199999999994E-2</c:v>
                </c:pt>
                <c:pt idx="52226">
                  <c:v>-7.00987E-2</c:v>
                </c:pt>
                <c:pt idx="52227">
                  <c:v>-6.7098599999999994E-2</c:v>
                </c:pt>
                <c:pt idx="52228">
                  <c:v>-6.3749399999999998E-2</c:v>
                </c:pt>
                <c:pt idx="52229">
                  <c:v>-6.0688600000000002E-2</c:v>
                </c:pt>
                <c:pt idx="52230">
                  <c:v>-5.7487000000000003E-2</c:v>
                </c:pt>
                <c:pt idx="52231">
                  <c:v>-5.42517E-2</c:v>
                </c:pt>
                <c:pt idx="52232">
                  <c:v>-5.0751299999999999E-2</c:v>
                </c:pt>
                <c:pt idx="52233">
                  <c:v>-4.7599000000000002E-2</c:v>
                </c:pt>
                <c:pt idx="52234">
                  <c:v>-4.3942700000000001E-2</c:v>
                </c:pt>
                <c:pt idx="52235">
                  <c:v>-4.0592299999999998E-2</c:v>
                </c:pt>
                <c:pt idx="52236">
                  <c:v>-3.71084E-2</c:v>
                </c:pt>
                <c:pt idx="52237">
                  <c:v>-3.3249000000000001E-2</c:v>
                </c:pt>
                <c:pt idx="52238">
                  <c:v>-2.9627899999999999E-2</c:v>
                </c:pt>
                <c:pt idx="52239">
                  <c:v>-2.5827300000000001E-2</c:v>
                </c:pt>
                <c:pt idx="52240">
                  <c:v>-2.2286799999999999E-2</c:v>
                </c:pt>
                <c:pt idx="52241">
                  <c:v>-1.8345299999999998E-2</c:v>
                </c:pt>
                <c:pt idx="52242">
                  <c:v>-1.4389600000000001E-2</c:v>
                </c:pt>
                <c:pt idx="52243">
                  <c:v>-1.05123E-2</c:v>
                </c:pt>
                <c:pt idx="52244">
                  <c:v>-6.5971099999999998E-3</c:v>
                </c:pt>
                <c:pt idx="52245">
                  <c:v>-2.5654300000000001E-3</c:v>
                </c:pt>
                <c:pt idx="52246">
                  <c:v>1.0536300000000001E-3</c:v>
                </c:pt>
                <c:pt idx="52247">
                  <c:v>5.3261799999999998E-3</c:v>
                </c:pt>
                <c:pt idx="52248">
                  <c:v>9.3272100000000007E-3</c:v>
                </c:pt>
                <c:pt idx="52249">
                  <c:v>1.34317E-2</c:v>
                </c:pt>
                <c:pt idx="52250">
                  <c:v>1.7540799999999999E-2</c:v>
                </c:pt>
                <c:pt idx="52251">
                  <c:v>2.1501699999999999E-2</c:v>
                </c:pt>
                <c:pt idx="52252">
                  <c:v>2.5848900000000001E-2</c:v>
                </c:pt>
                <c:pt idx="52253">
                  <c:v>3.00647E-2</c:v>
                </c:pt>
                <c:pt idx="52254">
                  <c:v>3.4140400000000001E-2</c:v>
                </c:pt>
                <c:pt idx="52255">
                  <c:v>3.8513199999999997E-2</c:v>
                </c:pt>
                <c:pt idx="52256">
                  <c:v>4.2830100000000003E-2</c:v>
                </c:pt>
                <c:pt idx="52257">
                  <c:v>4.6965100000000003E-2</c:v>
                </c:pt>
                <c:pt idx="52258">
                  <c:v>5.1539000000000001E-2</c:v>
                </c:pt>
                <c:pt idx="52259">
                  <c:v>5.5822900000000002E-2</c:v>
                </c:pt>
                <c:pt idx="52260">
                  <c:v>6.03051E-2</c:v>
                </c:pt>
                <c:pt idx="52261">
                  <c:v>6.45347E-2</c:v>
                </c:pt>
                <c:pt idx="52262">
                  <c:v>6.9088300000000005E-2</c:v>
                </c:pt>
                <c:pt idx="52263">
                  <c:v>7.3438900000000001E-2</c:v>
                </c:pt>
                <c:pt idx="52264">
                  <c:v>7.7858800000000006E-2</c:v>
                </c:pt>
                <c:pt idx="52265">
                  <c:v>8.2582799999999998E-2</c:v>
                </c:pt>
                <c:pt idx="52266">
                  <c:v>8.6440400000000001E-2</c:v>
                </c:pt>
                <c:pt idx="52267">
                  <c:v>9.1183399999999998E-2</c:v>
                </c:pt>
                <c:pt idx="52268">
                  <c:v>9.5407199999999998E-2</c:v>
                </c:pt>
                <c:pt idx="52269">
                  <c:v>9.9939700000000006E-2</c:v>
                </c:pt>
                <c:pt idx="52270">
                  <c:v>0.104217</c:v>
                </c:pt>
                <c:pt idx="52271">
                  <c:v>0.10850700000000001</c:v>
                </c:pt>
                <c:pt idx="52272">
                  <c:v>0.112986</c:v>
                </c:pt>
                <c:pt idx="52273">
                  <c:v>0.11737499999999999</c:v>
                </c:pt>
                <c:pt idx="52274">
                  <c:v>0.121517</c:v>
                </c:pt>
                <c:pt idx="52275">
                  <c:v>0.126139</c:v>
                </c:pt>
                <c:pt idx="52276">
                  <c:v>0.13028999999999999</c:v>
                </c:pt>
                <c:pt idx="52277">
                  <c:v>0.134441</c:v>
                </c:pt>
                <c:pt idx="52278">
                  <c:v>0.138791</c:v>
                </c:pt>
                <c:pt idx="52279">
                  <c:v>0.142905</c:v>
                </c:pt>
                <c:pt idx="52280">
                  <c:v>0.14700299999999999</c:v>
                </c:pt>
                <c:pt idx="52281">
                  <c:v>0.15115200000000001</c:v>
                </c:pt>
                <c:pt idx="52282">
                  <c:v>0.15499399999999999</c:v>
                </c:pt>
                <c:pt idx="52283">
                  <c:v>0.15918599999999999</c:v>
                </c:pt>
                <c:pt idx="52284">
                  <c:v>0.16317499999999999</c:v>
                </c:pt>
                <c:pt idx="52285">
                  <c:v>0.166934</c:v>
                </c:pt>
                <c:pt idx="52286">
                  <c:v>0.17088700000000001</c:v>
                </c:pt>
                <c:pt idx="52287">
                  <c:v>0.17453299999999999</c:v>
                </c:pt>
                <c:pt idx="52288">
                  <c:v>0.17855599999999999</c:v>
                </c:pt>
                <c:pt idx="52289">
                  <c:v>0.18220900000000001</c:v>
                </c:pt>
                <c:pt idx="52290">
                  <c:v>0.18606600000000001</c:v>
                </c:pt>
                <c:pt idx="52291">
                  <c:v>0.189438</c:v>
                </c:pt>
                <c:pt idx="52292">
                  <c:v>0.193358</c:v>
                </c:pt>
                <c:pt idx="52293">
                  <c:v>0.19680900000000001</c:v>
                </c:pt>
                <c:pt idx="52294">
                  <c:v>0.20042599999999999</c:v>
                </c:pt>
                <c:pt idx="52295">
                  <c:v>0.20369899999999999</c:v>
                </c:pt>
                <c:pt idx="52296">
                  <c:v>0.20719599999999999</c:v>
                </c:pt>
                <c:pt idx="52297">
                  <c:v>0.21049699999999999</c:v>
                </c:pt>
                <c:pt idx="52298">
                  <c:v>0.21370900000000001</c:v>
                </c:pt>
                <c:pt idx="52299">
                  <c:v>0.21700700000000001</c:v>
                </c:pt>
                <c:pt idx="52300">
                  <c:v>0.220055</c:v>
                </c:pt>
                <c:pt idx="52301">
                  <c:v>0.22308800000000001</c:v>
                </c:pt>
                <c:pt idx="52302">
                  <c:v>0.22623699999999999</c:v>
                </c:pt>
                <c:pt idx="52303">
                  <c:v>0.229133</c:v>
                </c:pt>
                <c:pt idx="52304">
                  <c:v>0.231849</c:v>
                </c:pt>
                <c:pt idx="52305">
                  <c:v>0.234515</c:v>
                </c:pt>
                <c:pt idx="52306">
                  <c:v>0.237042</c:v>
                </c:pt>
                <c:pt idx="52307">
                  <c:v>0.239616</c:v>
                </c:pt>
                <c:pt idx="52308">
                  <c:v>0.24195800000000001</c:v>
                </c:pt>
                <c:pt idx="52309">
                  <c:v>0.244365</c:v>
                </c:pt>
                <c:pt idx="52310">
                  <c:v>0.24651200000000001</c:v>
                </c:pt>
                <c:pt idx="52311">
                  <c:v>0.24876899999999999</c:v>
                </c:pt>
                <c:pt idx="52312">
                  <c:v>0.25088300000000002</c:v>
                </c:pt>
                <c:pt idx="52313">
                  <c:v>0.253052</c:v>
                </c:pt>
                <c:pt idx="52314">
                  <c:v>0.254834</c:v>
                </c:pt>
                <c:pt idx="52315">
                  <c:v>0.25691700000000001</c:v>
                </c:pt>
                <c:pt idx="52316">
                  <c:v>0.25884600000000002</c:v>
                </c:pt>
                <c:pt idx="52317">
                  <c:v>0.26054100000000002</c:v>
                </c:pt>
                <c:pt idx="52318">
                  <c:v>0.26231300000000002</c:v>
                </c:pt>
                <c:pt idx="52319">
                  <c:v>0.26411499999999999</c:v>
                </c:pt>
                <c:pt idx="52320">
                  <c:v>0.26568900000000001</c:v>
                </c:pt>
                <c:pt idx="52321">
                  <c:v>0.267098</c:v>
                </c:pt>
                <c:pt idx="52322">
                  <c:v>0.26866699999999999</c:v>
                </c:pt>
                <c:pt idx="52323">
                  <c:v>0.27011099999999999</c:v>
                </c:pt>
                <c:pt idx="52324">
                  <c:v>0.27125700000000003</c:v>
                </c:pt>
                <c:pt idx="52325">
                  <c:v>0.27261800000000003</c:v>
                </c:pt>
                <c:pt idx="52326">
                  <c:v>0.27372999999999997</c:v>
                </c:pt>
                <c:pt idx="52327">
                  <c:v>0.27484599999999998</c:v>
                </c:pt>
                <c:pt idx="52328">
                  <c:v>0.27570099999999997</c:v>
                </c:pt>
                <c:pt idx="52329">
                  <c:v>0.27685500000000002</c:v>
                </c:pt>
                <c:pt idx="52330">
                  <c:v>0.27782200000000001</c:v>
                </c:pt>
                <c:pt idx="52331">
                  <c:v>0.27825499999999997</c:v>
                </c:pt>
                <c:pt idx="52332">
                  <c:v>0.27926699999999999</c:v>
                </c:pt>
                <c:pt idx="52333">
                  <c:v>0.28002899999999997</c:v>
                </c:pt>
                <c:pt idx="52334">
                  <c:v>0.28055400000000003</c:v>
                </c:pt>
                <c:pt idx="52335">
                  <c:v>0.281142</c:v>
                </c:pt>
                <c:pt idx="52336">
                  <c:v>0.281856</c:v>
                </c:pt>
                <c:pt idx="52337">
                  <c:v>0.28217300000000001</c:v>
                </c:pt>
                <c:pt idx="52338">
                  <c:v>0.282329</c:v>
                </c:pt>
                <c:pt idx="52339">
                  <c:v>0.28269699999999998</c:v>
                </c:pt>
                <c:pt idx="52340">
                  <c:v>0.28297600000000001</c:v>
                </c:pt>
                <c:pt idx="52341">
                  <c:v>0.28340799999999999</c:v>
                </c:pt>
                <c:pt idx="52342">
                  <c:v>0.28341499999999997</c:v>
                </c:pt>
                <c:pt idx="52343">
                  <c:v>0.28353400000000001</c:v>
                </c:pt>
                <c:pt idx="52344">
                  <c:v>0.28335300000000002</c:v>
                </c:pt>
                <c:pt idx="52345">
                  <c:v>0.28327400000000003</c:v>
                </c:pt>
                <c:pt idx="52346">
                  <c:v>0.28340199999999999</c:v>
                </c:pt>
                <c:pt idx="52347">
                  <c:v>0.283024</c:v>
                </c:pt>
                <c:pt idx="52348">
                  <c:v>0.28290599999999999</c:v>
                </c:pt>
                <c:pt idx="52349">
                  <c:v>0.28266799999999997</c:v>
                </c:pt>
                <c:pt idx="52350">
                  <c:v>0.28237000000000001</c:v>
                </c:pt>
                <c:pt idx="52351">
                  <c:v>0.282028</c:v>
                </c:pt>
                <c:pt idx="52352">
                  <c:v>0.28194999999999998</c:v>
                </c:pt>
                <c:pt idx="52353">
                  <c:v>0.28170699999999999</c:v>
                </c:pt>
                <c:pt idx="52354">
                  <c:v>0.28128999999999998</c:v>
                </c:pt>
                <c:pt idx="52355">
                  <c:v>0.28083000000000002</c:v>
                </c:pt>
                <c:pt idx="52356">
                  <c:v>0.28038299999999999</c:v>
                </c:pt>
                <c:pt idx="52357">
                  <c:v>0.280194</c:v>
                </c:pt>
                <c:pt idx="52358">
                  <c:v>0.27968100000000001</c:v>
                </c:pt>
                <c:pt idx="52359">
                  <c:v>0.27914699999999998</c:v>
                </c:pt>
                <c:pt idx="52360">
                  <c:v>0.27864499999999998</c:v>
                </c:pt>
                <c:pt idx="52361">
                  <c:v>0.27807599999999999</c:v>
                </c:pt>
                <c:pt idx="52362">
                  <c:v>0.27735900000000002</c:v>
                </c:pt>
                <c:pt idx="52363">
                  <c:v>0.27699200000000002</c:v>
                </c:pt>
                <c:pt idx="52364">
                  <c:v>0.27626200000000001</c:v>
                </c:pt>
                <c:pt idx="52365">
                  <c:v>0.27557599999999999</c:v>
                </c:pt>
                <c:pt idx="52366">
                  <c:v>0.27467399999999997</c:v>
                </c:pt>
                <c:pt idx="52367">
                  <c:v>0.27402300000000002</c:v>
                </c:pt>
                <c:pt idx="52368">
                  <c:v>0.27302799999999999</c:v>
                </c:pt>
                <c:pt idx="52369">
                  <c:v>0.27218700000000001</c:v>
                </c:pt>
                <c:pt idx="52370">
                  <c:v>0.27123700000000001</c:v>
                </c:pt>
                <c:pt idx="52371">
                  <c:v>0.270285</c:v>
                </c:pt>
                <c:pt idx="52372">
                  <c:v>0.26945000000000002</c:v>
                </c:pt>
                <c:pt idx="52373">
                  <c:v>0.26853100000000002</c:v>
                </c:pt>
                <c:pt idx="52374">
                  <c:v>0.26778000000000002</c:v>
                </c:pt>
                <c:pt idx="52375">
                  <c:v>0.26655099999999998</c:v>
                </c:pt>
                <c:pt idx="52376">
                  <c:v>0.265652</c:v>
                </c:pt>
                <c:pt idx="52377">
                  <c:v>0.26499600000000001</c:v>
                </c:pt>
                <c:pt idx="52378">
                  <c:v>0.26394299999999998</c:v>
                </c:pt>
                <c:pt idx="52379">
                  <c:v>0.26299099999999997</c:v>
                </c:pt>
                <c:pt idx="52380">
                  <c:v>0.26212099999999999</c:v>
                </c:pt>
                <c:pt idx="52381">
                  <c:v>0.26136500000000001</c:v>
                </c:pt>
                <c:pt idx="52382">
                  <c:v>0.26047300000000001</c:v>
                </c:pt>
                <c:pt idx="52383">
                  <c:v>0.25972899999999999</c:v>
                </c:pt>
                <c:pt idx="52384">
                  <c:v>0.258492</c:v>
                </c:pt>
                <c:pt idx="52385">
                  <c:v>0.25766800000000001</c:v>
                </c:pt>
                <c:pt idx="52386">
                  <c:v>0.25691599999999998</c:v>
                </c:pt>
                <c:pt idx="52387">
                  <c:v>0.25584000000000001</c:v>
                </c:pt>
                <c:pt idx="52388">
                  <c:v>0.25505899999999998</c:v>
                </c:pt>
                <c:pt idx="52389">
                  <c:v>0.25390699999999999</c:v>
                </c:pt>
                <c:pt idx="52390">
                  <c:v>0.25311</c:v>
                </c:pt>
                <c:pt idx="52391">
                  <c:v>0.252025</c:v>
                </c:pt>
                <c:pt idx="52392">
                  <c:v>0.25083299999999997</c:v>
                </c:pt>
                <c:pt idx="52393">
                  <c:v>0.25004300000000002</c:v>
                </c:pt>
                <c:pt idx="52394">
                  <c:v>0.24884999999999999</c:v>
                </c:pt>
                <c:pt idx="52395">
                  <c:v>0.24789800000000001</c:v>
                </c:pt>
                <c:pt idx="52396">
                  <c:v>0.24687100000000001</c:v>
                </c:pt>
                <c:pt idx="52397">
                  <c:v>0.245862</c:v>
                </c:pt>
                <c:pt idx="52398">
                  <c:v>0.244807</c:v>
                </c:pt>
                <c:pt idx="52399">
                  <c:v>0.24380299999999999</c:v>
                </c:pt>
                <c:pt idx="52400">
                  <c:v>0.242843</c:v>
                </c:pt>
                <c:pt idx="52401">
                  <c:v>0.24182899999999999</c:v>
                </c:pt>
                <c:pt idx="52402">
                  <c:v>0.24093800000000001</c:v>
                </c:pt>
                <c:pt idx="52403">
                  <c:v>0.23971000000000001</c:v>
                </c:pt>
                <c:pt idx="52404">
                  <c:v>0.23888200000000001</c:v>
                </c:pt>
                <c:pt idx="52405">
                  <c:v>0.23782900000000001</c:v>
                </c:pt>
                <c:pt idx="52406">
                  <c:v>0.236794</c:v>
                </c:pt>
                <c:pt idx="52407">
                  <c:v>0.23594599999999999</c:v>
                </c:pt>
                <c:pt idx="52408">
                  <c:v>0.234848</c:v>
                </c:pt>
                <c:pt idx="52409">
                  <c:v>0.23379900000000001</c:v>
                </c:pt>
                <c:pt idx="52410">
                  <c:v>0.232987</c:v>
                </c:pt>
                <c:pt idx="52411">
                  <c:v>0.23206399999999999</c:v>
                </c:pt>
                <c:pt idx="52412">
                  <c:v>0.23088600000000001</c:v>
                </c:pt>
                <c:pt idx="52413">
                  <c:v>0.22991</c:v>
                </c:pt>
                <c:pt idx="52414">
                  <c:v>0.228689</c:v>
                </c:pt>
                <c:pt idx="52415">
                  <c:v>0.22772800000000001</c:v>
                </c:pt>
                <c:pt idx="52416">
                  <c:v>0.22639999999999999</c:v>
                </c:pt>
                <c:pt idx="52417">
                  <c:v>0.225244</c:v>
                </c:pt>
                <c:pt idx="52418">
                  <c:v>0.22400600000000001</c:v>
                </c:pt>
                <c:pt idx="52419">
                  <c:v>0.222856</c:v>
                </c:pt>
                <c:pt idx="52420">
                  <c:v>0.22154399999999999</c:v>
                </c:pt>
                <c:pt idx="52421">
                  <c:v>0.220389</c:v>
                </c:pt>
                <c:pt idx="52422">
                  <c:v>0.21878700000000001</c:v>
                </c:pt>
                <c:pt idx="52423">
                  <c:v>0.217696</c:v>
                </c:pt>
                <c:pt idx="52424">
                  <c:v>0.21637899999999999</c:v>
                </c:pt>
                <c:pt idx="52425">
                  <c:v>0.21505299999999999</c:v>
                </c:pt>
                <c:pt idx="52426">
                  <c:v>0.21371799999999999</c:v>
                </c:pt>
                <c:pt idx="52427">
                  <c:v>0.212369</c:v>
                </c:pt>
                <c:pt idx="52428">
                  <c:v>0.210898</c:v>
                </c:pt>
                <c:pt idx="52429">
                  <c:v>0.209559</c:v>
                </c:pt>
                <c:pt idx="52430">
                  <c:v>0.20827399999999999</c:v>
                </c:pt>
                <c:pt idx="52431">
                  <c:v>0.20654500000000001</c:v>
                </c:pt>
                <c:pt idx="52432">
                  <c:v>0.205674</c:v>
                </c:pt>
                <c:pt idx="52433">
                  <c:v>0.20394999999999999</c:v>
                </c:pt>
                <c:pt idx="52434">
                  <c:v>0.20240900000000001</c:v>
                </c:pt>
                <c:pt idx="52435">
                  <c:v>0.200848</c:v>
                </c:pt>
                <c:pt idx="52436">
                  <c:v>0.199209</c:v>
                </c:pt>
                <c:pt idx="52437">
                  <c:v>0.19780900000000001</c:v>
                </c:pt>
                <c:pt idx="52438">
                  <c:v>0.195878</c:v>
                </c:pt>
                <c:pt idx="52439">
                  <c:v>0.194327</c:v>
                </c:pt>
                <c:pt idx="52440">
                  <c:v>0.19245899999999999</c:v>
                </c:pt>
                <c:pt idx="52441">
                  <c:v>0.19078899999999999</c:v>
                </c:pt>
                <c:pt idx="52442">
                  <c:v>0.188994</c:v>
                </c:pt>
                <c:pt idx="52443">
                  <c:v>0.187088</c:v>
                </c:pt>
                <c:pt idx="52444">
                  <c:v>0.18535199999999999</c:v>
                </c:pt>
                <c:pt idx="52445">
                  <c:v>0.18319199999999999</c:v>
                </c:pt>
                <c:pt idx="52446">
                  <c:v>0.181395</c:v>
                </c:pt>
                <c:pt idx="52447">
                  <c:v>0.17912600000000001</c:v>
                </c:pt>
                <c:pt idx="52448">
                  <c:v>0.177259</c:v>
                </c:pt>
                <c:pt idx="52449">
                  <c:v>0.175563</c:v>
                </c:pt>
                <c:pt idx="52450">
                  <c:v>0.17308100000000001</c:v>
                </c:pt>
                <c:pt idx="52451">
                  <c:v>0.171123</c:v>
                </c:pt>
                <c:pt idx="52452">
                  <c:v>0.16897300000000001</c:v>
                </c:pt>
                <c:pt idx="52453">
                  <c:v>0.16700499999999999</c:v>
                </c:pt>
                <c:pt idx="52454">
                  <c:v>0.164741</c:v>
                </c:pt>
                <c:pt idx="52455">
                  <c:v>0.162684</c:v>
                </c:pt>
                <c:pt idx="52456">
                  <c:v>0.16024099999999999</c:v>
                </c:pt>
                <c:pt idx="52457">
                  <c:v>0.15789</c:v>
                </c:pt>
                <c:pt idx="52458">
                  <c:v>0.155669</c:v>
                </c:pt>
                <c:pt idx="52459">
                  <c:v>0.153202</c:v>
                </c:pt>
                <c:pt idx="52460">
                  <c:v>0.15080299999999999</c:v>
                </c:pt>
                <c:pt idx="52461">
                  <c:v>0.14854400000000001</c:v>
                </c:pt>
                <c:pt idx="52462">
                  <c:v>0.14585000000000001</c:v>
                </c:pt>
                <c:pt idx="52463">
                  <c:v>0.143261</c:v>
                </c:pt>
                <c:pt idx="52464">
                  <c:v>0.14058599999999999</c:v>
                </c:pt>
                <c:pt idx="52465">
                  <c:v>0.138101</c:v>
                </c:pt>
                <c:pt idx="52466">
                  <c:v>0.13510800000000001</c:v>
                </c:pt>
                <c:pt idx="52467">
                  <c:v>0.13241600000000001</c:v>
                </c:pt>
                <c:pt idx="52468">
                  <c:v>0.129803</c:v>
                </c:pt>
                <c:pt idx="52469">
                  <c:v>0.12720699999999999</c:v>
                </c:pt>
                <c:pt idx="52470">
                  <c:v>0.12442400000000001</c:v>
                </c:pt>
                <c:pt idx="52471">
                  <c:v>0.121834</c:v>
                </c:pt>
                <c:pt idx="52472">
                  <c:v>0.119021</c:v>
                </c:pt>
                <c:pt idx="52473">
                  <c:v>0.11618100000000001</c:v>
                </c:pt>
                <c:pt idx="52474">
                  <c:v>0.113359</c:v>
                </c:pt>
                <c:pt idx="52475">
                  <c:v>0.110544</c:v>
                </c:pt>
                <c:pt idx="52476">
                  <c:v>0.107575</c:v>
                </c:pt>
                <c:pt idx="52477">
                  <c:v>0.104585</c:v>
                </c:pt>
                <c:pt idx="52478">
                  <c:v>0.10176399999999999</c:v>
                </c:pt>
                <c:pt idx="52479">
                  <c:v>9.8857399999999998E-2</c:v>
                </c:pt>
                <c:pt idx="52480">
                  <c:v>9.5922900000000005E-2</c:v>
                </c:pt>
                <c:pt idx="52481">
                  <c:v>9.3041299999999993E-2</c:v>
                </c:pt>
                <c:pt idx="52482">
                  <c:v>8.9943700000000001E-2</c:v>
                </c:pt>
                <c:pt idx="52483">
                  <c:v>8.7041300000000002E-2</c:v>
                </c:pt>
                <c:pt idx="52484">
                  <c:v>8.4148000000000001E-2</c:v>
                </c:pt>
                <c:pt idx="52485">
                  <c:v>8.1255800000000003E-2</c:v>
                </c:pt>
                <c:pt idx="52486">
                  <c:v>7.8079599999999999E-2</c:v>
                </c:pt>
                <c:pt idx="52487">
                  <c:v>7.4782899999999999E-2</c:v>
                </c:pt>
                <c:pt idx="52488">
                  <c:v>7.1893200000000004E-2</c:v>
                </c:pt>
                <c:pt idx="52489">
                  <c:v>6.8465300000000007E-2</c:v>
                </c:pt>
                <c:pt idx="52490">
                  <c:v>6.55525E-2</c:v>
                </c:pt>
                <c:pt idx="52491">
                  <c:v>6.2214199999999997E-2</c:v>
                </c:pt>
                <c:pt idx="52492">
                  <c:v>5.9065699999999999E-2</c:v>
                </c:pt>
                <c:pt idx="52493">
                  <c:v>5.5947799999999999E-2</c:v>
                </c:pt>
                <c:pt idx="52494">
                  <c:v>5.3157999999999997E-2</c:v>
                </c:pt>
                <c:pt idx="52495">
                  <c:v>4.99128E-2</c:v>
                </c:pt>
                <c:pt idx="52496">
                  <c:v>4.68265E-2</c:v>
                </c:pt>
                <c:pt idx="52497">
                  <c:v>4.3907300000000003E-2</c:v>
                </c:pt>
                <c:pt idx="52498">
                  <c:v>4.0759900000000002E-2</c:v>
                </c:pt>
                <c:pt idx="52499">
                  <c:v>3.7716800000000002E-2</c:v>
                </c:pt>
                <c:pt idx="52500">
                  <c:v>3.4624500000000002E-2</c:v>
                </c:pt>
                <c:pt idx="52501">
                  <c:v>3.1516000000000002E-2</c:v>
                </c:pt>
                <c:pt idx="52502">
                  <c:v>2.8616900000000001E-2</c:v>
                </c:pt>
                <c:pt idx="52503">
                  <c:v>2.5612800000000002E-2</c:v>
                </c:pt>
                <c:pt idx="52504">
                  <c:v>2.2472300000000001E-2</c:v>
                </c:pt>
                <c:pt idx="52505">
                  <c:v>1.97938E-2</c:v>
                </c:pt>
                <c:pt idx="52506">
                  <c:v>1.6541299999999998E-2</c:v>
                </c:pt>
                <c:pt idx="52507">
                  <c:v>1.37564E-2</c:v>
                </c:pt>
                <c:pt idx="52508">
                  <c:v>1.08057E-2</c:v>
                </c:pt>
                <c:pt idx="52509">
                  <c:v>8.0880799999999992E-3</c:v>
                </c:pt>
                <c:pt idx="52510">
                  <c:v>4.9754300000000003E-3</c:v>
                </c:pt>
                <c:pt idx="52511">
                  <c:v>2.3923500000000001E-3</c:v>
                </c:pt>
                <c:pt idx="52512">
                  <c:v>-4.2883400000000001E-4</c:v>
                </c:pt>
                <c:pt idx="52513">
                  <c:v>-3.1947799999999999E-3</c:v>
                </c:pt>
                <c:pt idx="52514">
                  <c:v>-6.0046700000000001E-3</c:v>
                </c:pt>
                <c:pt idx="52515">
                  <c:v>-8.5938400000000002E-3</c:v>
                </c:pt>
                <c:pt idx="52516">
                  <c:v>-1.13381E-2</c:v>
                </c:pt>
                <c:pt idx="52517">
                  <c:v>-1.3702499999999999E-2</c:v>
                </c:pt>
                <c:pt idx="52518">
                  <c:v>-1.59481E-2</c:v>
                </c:pt>
                <c:pt idx="52519">
                  <c:v>-1.8416499999999999E-2</c:v>
                </c:pt>
                <c:pt idx="52520">
                  <c:v>-2.0902400000000002E-2</c:v>
                </c:pt>
                <c:pt idx="52521">
                  <c:v>-2.3353800000000001E-2</c:v>
                </c:pt>
                <c:pt idx="52522">
                  <c:v>-2.5675699999999999E-2</c:v>
                </c:pt>
                <c:pt idx="52523">
                  <c:v>-2.7918499999999999E-2</c:v>
                </c:pt>
                <c:pt idx="52524">
                  <c:v>-3.0477400000000002E-2</c:v>
                </c:pt>
                <c:pt idx="52525">
                  <c:v>-3.2512300000000001E-2</c:v>
                </c:pt>
                <c:pt idx="52526">
                  <c:v>-3.5062900000000001E-2</c:v>
                </c:pt>
                <c:pt idx="52527">
                  <c:v>-3.7084899999999997E-2</c:v>
                </c:pt>
                <c:pt idx="52528">
                  <c:v>-3.9228300000000001E-2</c:v>
                </c:pt>
                <c:pt idx="52529">
                  <c:v>-4.15482E-2</c:v>
                </c:pt>
                <c:pt idx="52530">
                  <c:v>-4.3140999999999999E-2</c:v>
                </c:pt>
                <c:pt idx="52531">
                  <c:v>-4.5524200000000001E-2</c:v>
                </c:pt>
                <c:pt idx="52532">
                  <c:v>-4.7318499999999999E-2</c:v>
                </c:pt>
                <c:pt idx="52533">
                  <c:v>-4.9103399999999998E-2</c:v>
                </c:pt>
                <c:pt idx="52534">
                  <c:v>-5.1077999999999998E-2</c:v>
                </c:pt>
                <c:pt idx="52535">
                  <c:v>-5.2732399999999999E-2</c:v>
                </c:pt>
                <c:pt idx="52536">
                  <c:v>-5.46086E-2</c:v>
                </c:pt>
                <c:pt idx="52537">
                  <c:v>-5.6002499999999997E-2</c:v>
                </c:pt>
                <c:pt idx="52538">
                  <c:v>-5.7747E-2</c:v>
                </c:pt>
                <c:pt idx="52539">
                  <c:v>-5.9176899999999998E-2</c:v>
                </c:pt>
                <c:pt idx="52540">
                  <c:v>-6.0756600000000001E-2</c:v>
                </c:pt>
                <c:pt idx="52541">
                  <c:v>-6.1942200000000003E-2</c:v>
                </c:pt>
                <c:pt idx="52542">
                  <c:v>-6.34435E-2</c:v>
                </c:pt>
                <c:pt idx="52543">
                  <c:v>-6.4547900000000005E-2</c:v>
                </c:pt>
                <c:pt idx="52544">
                  <c:v>-6.5946299999999999E-2</c:v>
                </c:pt>
                <c:pt idx="52545">
                  <c:v>-6.70573E-2</c:v>
                </c:pt>
                <c:pt idx="52546">
                  <c:v>-6.8207900000000002E-2</c:v>
                </c:pt>
                <c:pt idx="52547">
                  <c:v>-6.9223800000000002E-2</c:v>
                </c:pt>
                <c:pt idx="52548">
                  <c:v>-7.0056800000000002E-2</c:v>
                </c:pt>
                <c:pt idx="52549">
                  <c:v>-7.1308200000000002E-2</c:v>
                </c:pt>
                <c:pt idx="52550">
                  <c:v>-7.2112300000000004E-2</c:v>
                </c:pt>
                <c:pt idx="52551">
                  <c:v>-7.2739499999999999E-2</c:v>
                </c:pt>
                <c:pt idx="52552">
                  <c:v>-7.3605199999999996E-2</c:v>
                </c:pt>
                <c:pt idx="52553">
                  <c:v>-7.4123499999999995E-2</c:v>
                </c:pt>
                <c:pt idx="52554">
                  <c:v>-7.4666399999999994E-2</c:v>
                </c:pt>
                <c:pt idx="52555">
                  <c:v>-7.5164800000000004E-2</c:v>
                </c:pt>
                <c:pt idx="52556">
                  <c:v>-7.5639200000000004E-2</c:v>
                </c:pt>
                <c:pt idx="52557">
                  <c:v>-7.6173000000000005E-2</c:v>
                </c:pt>
                <c:pt idx="52558">
                  <c:v>-7.6347499999999999E-2</c:v>
                </c:pt>
                <c:pt idx="52559">
                  <c:v>-7.6616000000000004E-2</c:v>
                </c:pt>
                <c:pt idx="52560">
                  <c:v>-7.6875399999999997E-2</c:v>
                </c:pt>
                <c:pt idx="52561">
                  <c:v>-7.7116900000000002E-2</c:v>
                </c:pt>
                <c:pt idx="52562">
                  <c:v>-7.7279899999999999E-2</c:v>
                </c:pt>
                <c:pt idx="52563">
                  <c:v>-7.7065599999999998E-2</c:v>
                </c:pt>
                <c:pt idx="52564">
                  <c:v>-7.6914999999999997E-2</c:v>
                </c:pt>
                <c:pt idx="52565">
                  <c:v>-7.6595399999999994E-2</c:v>
                </c:pt>
                <c:pt idx="52566">
                  <c:v>-7.6665999999999998E-2</c:v>
                </c:pt>
                <c:pt idx="52567">
                  <c:v>-7.6267199999999993E-2</c:v>
                </c:pt>
                <c:pt idx="52568">
                  <c:v>-7.5928800000000005E-2</c:v>
                </c:pt>
                <c:pt idx="52569" formatCode="0.00E+00">
                  <c:v>-7.54552E-2</c:v>
                </c:pt>
                <c:pt idx="52570">
                  <c:v>-7.4843699999999999E-2</c:v>
                </c:pt>
                <c:pt idx="52571">
                  <c:v>-7.4650300000000003E-2</c:v>
                </c:pt>
                <c:pt idx="52572">
                  <c:v>-7.3806999999999998E-2</c:v>
                </c:pt>
                <c:pt idx="52573">
                  <c:v>-7.3511099999999996E-2</c:v>
                </c:pt>
                <c:pt idx="52574">
                  <c:v>-7.2423299999999996E-2</c:v>
                </c:pt>
                <c:pt idx="52575">
                  <c:v>-7.1817599999999995E-2</c:v>
                </c:pt>
                <c:pt idx="52576">
                  <c:v>-7.0707500000000006E-2</c:v>
                </c:pt>
                <c:pt idx="52577">
                  <c:v>-7.0165900000000003E-2</c:v>
                </c:pt>
                <c:pt idx="52578">
                  <c:v>-6.9042400000000004E-2</c:v>
                </c:pt>
                <c:pt idx="52579">
                  <c:v>-6.8153900000000003E-2</c:v>
                </c:pt>
                <c:pt idx="52580">
                  <c:v>-6.6810599999999998E-2</c:v>
                </c:pt>
                <c:pt idx="52581">
                  <c:v>-6.5707299999999996E-2</c:v>
                </c:pt>
                <c:pt idx="52582">
                  <c:v>-6.4817700000000006E-2</c:v>
                </c:pt>
                <c:pt idx="52583">
                  <c:v>-6.3532599999999995E-2</c:v>
                </c:pt>
                <c:pt idx="52584">
                  <c:v>-6.2343900000000001E-2</c:v>
                </c:pt>
                <c:pt idx="52585">
                  <c:v>-6.0879000000000003E-2</c:v>
                </c:pt>
                <c:pt idx="52586">
                  <c:v>-5.9605199999999997E-2</c:v>
                </c:pt>
                <c:pt idx="52587">
                  <c:v>-5.8321699999999997E-2</c:v>
                </c:pt>
                <c:pt idx="52588">
                  <c:v>-5.6993799999999997E-2</c:v>
                </c:pt>
                <c:pt idx="52589">
                  <c:v>-5.5686399999999997E-2</c:v>
                </c:pt>
                <c:pt idx="52590">
                  <c:v>-5.4171799999999999E-2</c:v>
                </c:pt>
                <c:pt idx="52591">
                  <c:v>-5.22503E-2</c:v>
                </c:pt>
                <c:pt idx="52592">
                  <c:v>-5.0859099999999997E-2</c:v>
                </c:pt>
                <c:pt idx="52593">
                  <c:v>-4.9373899999999998E-2</c:v>
                </c:pt>
                <c:pt idx="52594">
                  <c:v>-4.8086200000000003E-2</c:v>
                </c:pt>
                <c:pt idx="52595">
                  <c:v>-4.6395600000000002E-2</c:v>
                </c:pt>
                <c:pt idx="52596">
                  <c:v>-4.4752399999999998E-2</c:v>
                </c:pt>
                <c:pt idx="52597">
                  <c:v>-4.3066E-2</c:v>
                </c:pt>
                <c:pt idx="52598">
                  <c:v>-4.1702099999999999E-2</c:v>
                </c:pt>
                <c:pt idx="52599">
                  <c:v>-4.0058400000000001E-2</c:v>
                </c:pt>
                <c:pt idx="52600">
                  <c:v>-3.8399099999999999E-2</c:v>
                </c:pt>
                <c:pt idx="52601">
                  <c:v>-3.6727500000000003E-2</c:v>
                </c:pt>
                <c:pt idx="52602">
                  <c:v>-3.5182199999999997E-2</c:v>
                </c:pt>
                <c:pt idx="52603">
                  <c:v>-3.33443E-2</c:v>
                </c:pt>
                <c:pt idx="52604">
                  <c:v>-3.1984499999999999E-2</c:v>
                </c:pt>
                <c:pt idx="52605">
                  <c:v>-3.04181E-2</c:v>
                </c:pt>
                <c:pt idx="52606">
                  <c:v>-2.8761700000000001E-2</c:v>
                </c:pt>
                <c:pt idx="52607">
                  <c:v>-2.7236799999999999E-2</c:v>
                </c:pt>
                <c:pt idx="52608">
                  <c:v>-2.5858300000000001E-2</c:v>
                </c:pt>
                <c:pt idx="52609">
                  <c:v>-2.43249E-2</c:v>
                </c:pt>
                <c:pt idx="52610">
                  <c:v>-2.31425E-2</c:v>
                </c:pt>
                <c:pt idx="52611">
                  <c:v>-2.1409999999999998E-2</c:v>
                </c:pt>
                <c:pt idx="52612">
                  <c:v>-2.01449E-2</c:v>
                </c:pt>
                <c:pt idx="52613">
                  <c:v>-1.8494500000000001E-2</c:v>
                </c:pt>
                <c:pt idx="52614">
                  <c:v>-1.7270400000000002E-2</c:v>
                </c:pt>
                <c:pt idx="52615">
                  <c:v>-1.6165599999999999E-2</c:v>
                </c:pt>
                <c:pt idx="52616">
                  <c:v>-1.47724E-2</c:v>
                </c:pt>
                <c:pt idx="52617">
                  <c:v>-1.35827E-2</c:v>
                </c:pt>
                <c:pt idx="52618">
                  <c:v>-1.2224499999999999E-2</c:v>
                </c:pt>
                <c:pt idx="52619">
                  <c:v>-1.10551E-2</c:v>
                </c:pt>
                <c:pt idx="52620">
                  <c:v>-1.0169900000000001E-2</c:v>
                </c:pt>
                <c:pt idx="52621">
                  <c:v>-9.2366800000000006E-3</c:v>
                </c:pt>
                <c:pt idx="52622">
                  <c:v>-8.1747299999999998E-3</c:v>
                </c:pt>
                <c:pt idx="52623">
                  <c:v>-7.16126E-3</c:v>
                </c:pt>
                <c:pt idx="52624">
                  <c:v>-6.18741E-3</c:v>
                </c:pt>
                <c:pt idx="52625">
                  <c:v>-5.4778500000000003E-3</c:v>
                </c:pt>
                <c:pt idx="52626">
                  <c:v>-4.5756900000000003E-3</c:v>
                </c:pt>
                <c:pt idx="52627">
                  <c:v>-3.8638700000000002E-3</c:v>
                </c:pt>
                <c:pt idx="52628">
                  <c:v>-3.22968E-3</c:v>
                </c:pt>
                <c:pt idx="52629">
                  <c:v>-2.45934E-3</c:v>
                </c:pt>
                <c:pt idx="52630">
                  <c:v>-1.92253E-3</c:v>
                </c:pt>
                <c:pt idx="52631">
                  <c:v>-1.66767E-3</c:v>
                </c:pt>
                <c:pt idx="52632">
                  <c:v>-8.6937799999999997E-4</c:v>
                </c:pt>
                <c:pt idx="52633">
                  <c:v>-4.9840799999999999E-4</c:v>
                </c:pt>
                <c:pt idx="52634" formatCode="0.00E+00">
                  <c:v>-3.6714800000000003E-5</c:v>
                </c:pt>
                <c:pt idx="52635">
                  <c:v>2.1398000000000001E-4</c:v>
                </c:pt>
                <c:pt idx="52636">
                  <c:v>6.3490200000000001E-4</c:v>
                </c:pt>
                <c:pt idx="52637">
                  <c:v>1.0053499999999999E-3</c:v>
                </c:pt>
                <c:pt idx="52638">
                  <c:v>1.08986E-3</c:v>
                </c:pt>
                <c:pt idx="52639">
                  <c:v>1.5593E-3</c:v>
                </c:pt>
                <c:pt idx="52640">
                  <c:v>1.7603600000000001E-3</c:v>
                </c:pt>
                <c:pt idx="52641">
                  <c:v>1.9554500000000001E-3</c:v>
                </c:pt>
                <c:pt idx="52642">
                  <c:v>2.03104E-3</c:v>
                </c:pt>
                <c:pt idx="52643">
                  <c:v>2.31672E-3</c:v>
                </c:pt>
                <c:pt idx="52644">
                  <c:v>2.1563900000000002E-3</c:v>
                </c:pt>
                <c:pt idx="52645">
                  <c:v>2.2290399999999998E-3</c:v>
                </c:pt>
                <c:pt idx="52646">
                  <c:v>2.1152900000000001E-3</c:v>
                </c:pt>
                <c:pt idx="52647">
                  <c:v>2.12714E-3</c:v>
                </c:pt>
                <c:pt idx="52648">
                  <c:v>1.7488499999999999E-3</c:v>
                </c:pt>
                <c:pt idx="52649">
                  <c:v>1.5888300000000001E-3</c:v>
                </c:pt>
                <c:pt idx="52650">
                  <c:v>1.21266E-3</c:v>
                </c:pt>
                <c:pt idx="52651">
                  <c:v>1.0207E-3</c:v>
                </c:pt>
                <c:pt idx="52652">
                  <c:v>7.4904699999999997E-4</c:v>
                </c:pt>
                <c:pt idx="52653">
                  <c:v>5.0589400000000001E-4</c:v>
                </c:pt>
                <c:pt idx="52654">
                  <c:v>1.19498E-4</c:v>
                </c:pt>
                <c:pt idx="52655">
                  <c:v>-3.6968800000000002E-4</c:v>
                </c:pt>
                <c:pt idx="52656">
                  <c:v>-7.12877E-4</c:v>
                </c:pt>
                <c:pt idx="52657">
                  <c:v>-1.10345E-3</c:v>
                </c:pt>
                <c:pt idx="52658">
                  <c:v>-1.61224E-3</c:v>
                </c:pt>
                <c:pt idx="52659">
                  <c:v>-2.1124E-3</c:v>
                </c:pt>
                <c:pt idx="52660">
                  <c:v>-2.55259E-3</c:v>
                </c:pt>
                <c:pt idx="52661">
                  <c:v>-3.2595599999999999E-3</c:v>
                </c:pt>
                <c:pt idx="52662">
                  <c:v>-3.4914099999999999E-3</c:v>
                </c:pt>
                <c:pt idx="52663">
                  <c:v>-3.9445699999999997E-3</c:v>
                </c:pt>
                <c:pt idx="52664">
                  <c:v>-4.4693500000000004E-3</c:v>
                </c:pt>
                <c:pt idx="52665">
                  <c:v>-5.0445400000000001E-3</c:v>
                </c:pt>
                <c:pt idx="52666">
                  <c:v>-5.4462900000000003E-3</c:v>
                </c:pt>
                <c:pt idx="52667">
                  <c:v>-6.0510800000000003E-3</c:v>
                </c:pt>
                <c:pt idx="52668">
                  <c:v>-6.2323600000000002E-3</c:v>
                </c:pt>
                <c:pt idx="52669">
                  <c:v>-6.9552700000000004E-3</c:v>
                </c:pt>
                <c:pt idx="52670">
                  <c:v>-7.4223700000000002E-3</c:v>
                </c:pt>
                <c:pt idx="52671">
                  <c:v>-7.90335E-3</c:v>
                </c:pt>
                <c:pt idx="52672">
                  <c:v>-8.1758899999999999E-3</c:v>
                </c:pt>
                <c:pt idx="52673">
                  <c:v>-8.7519999999999994E-3</c:v>
                </c:pt>
                <c:pt idx="52674">
                  <c:v>-9.0259599999999995E-3</c:v>
                </c:pt>
                <c:pt idx="52675">
                  <c:v>-9.7477399999999995E-3</c:v>
                </c:pt>
                <c:pt idx="52676">
                  <c:v>-1.02744E-2</c:v>
                </c:pt>
                <c:pt idx="52677">
                  <c:v>-1.08938E-2</c:v>
                </c:pt>
                <c:pt idx="52678">
                  <c:v>-1.13306E-2</c:v>
                </c:pt>
                <c:pt idx="52679">
                  <c:v>-1.19267E-2</c:v>
                </c:pt>
                <c:pt idx="52680">
                  <c:v>-1.2234500000000001E-2</c:v>
                </c:pt>
                <c:pt idx="52681">
                  <c:v>-1.31091E-2</c:v>
                </c:pt>
                <c:pt idx="52682">
                  <c:v>-1.35789E-2</c:v>
                </c:pt>
                <c:pt idx="52683">
                  <c:v>-1.38686E-2</c:v>
                </c:pt>
                <c:pt idx="52684">
                  <c:v>-1.43465E-2</c:v>
                </c:pt>
                <c:pt idx="52685">
                  <c:v>-1.4821900000000001E-2</c:v>
                </c:pt>
                <c:pt idx="52686">
                  <c:v>-1.5111899999999999E-2</c:v>
                </c:pt>
                <c:pt idx="52687">
                  <c:v>-1.5488999999999999E-2</c:v>
                </c:pt>
                <c:pt idx="52688">
                  <c:v>-1.5908800000000001E-2</c:v>
                </c:pt>
                <c:pt idx="52689">
                  <c:v>-1.6166799999999999E-2</c:v>
                </c:pt>
                <c:pt idx="52690">
                  <c:v>-1.6317100000000001E-2</c:v>
                </c:pt>
                <c:pt idx="52691">
                  <c:v>-1.6517199999999999E-2</c:v>
                </c:pt>
                <c:pt idx="52692">
                  <c:v>-1.6744200000000001E-2</c:v>
                </c:pt>
                <c:pt idx="52693">
                  <c:v>-1.6733899999999999E-2</c:v>
                </c:pt>
                <c:pt idx="52694">
                  <c:v>-1.6772499999999999E-2</c:v>
                </c:pt>
                <c:pt idx="52695">
                  <c:v>-1.6837700000000001E-2</c:v>
                </c:pt>
                <c:pt idx="52696">
                  <c:v>-1.6860699999999999E-2</c:v>
                </c:pt>
                <c:pt idx="52697">
                  <c:v>-1.69236E-2</c:v>
                </c:pt>
                <c:pt idx="52698">
                  <c:v>-1.71218E-2</c:v>
                </c:pt>
                <c:pt idx="52699">
                  <c:v>-1.7101499999999999E-2</c:v>
                </c:pt>
                <c:pt idx="52700">
                  <c:v>-1.7063100000000001E-2</c:v>
                </c:pt>
                <c:pt idx="52701">
                  <c:v>-1.69026E-2</c:v>
                </c:pt>
                <c:pt idx="52702">
                  <c:v>-1.6795299999999999E-2</c:v>
                </c:pt>
                <c:pt idx="52703">
                  <c:v>-1.6898199999999999E-2</c:v>
                </c:pt>
                <c:pt idx="52704">
                  <c:v>-1.6514600000000001E-2</c:v>
                </c:pt>
                <c:pt idx="52705">
                  <c:v>-1.6140499999999999E-2</c:v>
                </c:pt>
                <c:pt idx="52706">
                  <c:v>-1.57641E-2</c:v>
                </c:pt>
                <c:pt idx="52707">
                  <c:v>-1.52011E-2</c:v>
                </c:pt>
                <c:pt idx="52708">
                  <c:v>-1.49745E-2</c:v>
                </c:pt>
                <c:pt idx="52709">
                  <c:v>-1.4505199999999999E-2</c:v>
                </c:pt>
                <c:pt idx="52710">
                  <c:v>-1.4360599999999999E-2</c:v>
                </c:pt>
                <c:pt idx="52711">
                  <c:v>-1.37261E-2</c:v>
                </c:pt>
                <c:pt idx="52712">
                  <c:v>-1.31597E-2</c:v>
                </c:pt>
                <c:pt idx="52713">
                  <c:v>-1.2479799999999999E-2</c:v>
                </c:pt>
                <c:pt idx="52714">
                  <c:v>-1.2223100000000001E-2</c:v>
                </c:pt>
                <c:pt idx="52715">
                  <c:v>-1.1419E-2</c:v>
                </c:pt>
                <c:pt idx="52716">
                  <c:v>-1.0714100000000001E-2</c:v>
                </c:pt>
                <c:pt idx="52717">
                  <c:v>-9.8387000000000006E-3</c:v>
                </c:pt>
                <c:pt idx="52718">
                  <c:v>-9.0451799999999999E-3</c:v>
                </c:pt>
                <c:pt idx="52719">
                  <c:v>-8.3062299999999995E-3</c:v>
                </c:pt>
                <c:pt idx="52720">
                  <c:v>-7.2876E-3</c:v>
                </c:pt>
                <c:pt idx="52721">
                  <c:v>-6.3280000000000003E-3</c:v>
                </c:pt>
                <c:pt idx="52722">
                  <c:v>-5.1297900000000004E-3</c:v>
                </c:pt>
                <c:pt idx="52723">
                  <c:v>-3.8823099999999999E-3</c:v>
                </c:pt>
                <c:pt idx="52724">
                  <c:v>-2.8812199999999999E-3</c:v>
                </c:pt>
                <c:pt idx="52725">
                  <c:v>-1.77517E-3</c:v>
                </c:pt>
                <c:pt idx="52726">
                  <c:v>-3.8436999999999998E-4</c:v>
                </c:pt>
                <c:pt idx="52727">
                  <c:v>9.8899300000000008E-4</c:v>
                </c:pt>
                <c:pt idx="52728">
                  <c:v>2.3188000000000002E-3</c:v>
                </c:pt>
                <c:pt idx="52729">
                  <c:v>3.68674E-3</c:v>
                </c:pt>
                <c:pt idx="52730">
                  <c:v>5.2164300000000002E-3</c:v>
                </c:pt>
                <c:pt idx="52731">
                  <c:v>6.5715599999999997E-3</c:v>
                </c:pt>
                <c:pt idx="52732">
                  <c:v>8.0908100000000004E-3</c:v>
                </c:pt>
                <c:pt idx="52733">
                  <c:v>9.7191499999999993E-3</c:v>
                </c:pt>
                <c:pt idx="52734">
                  <c:v>1.13326E-2</c:v>
                </c:pt>
                <c:pt idx="52735">
                  <c:v>1.26985E-2</c:v>
                </c:pt>
                <c:pt idx="52736">
                  <c:v>1.4628E-2</c:v>
                </c:pt>
                <c:pt idx="52737">
                  <c:v>1.6211699999999999E-2</c:v>
                </c:pt>
                <c:pt idx="52738">
                  <c:v>1.78508E-2</c:v>
                </c:pt>
                <c:pt idx="52739">
                  <c:v>1.9514299999999998E-2</c:v>
                </c:pt>
                <c:pt idx="52740">
                  <c:v>2.1312299999999999E-2</c:v>
                </c:pt>
                <c:pt idx="52741">
                  <c:v>2.3038900000000001E-2</c:v>
                </c:pt>
                <c:pt idx="52742">
                  <c:v>2.4815299999999998E-2</c:v>
                </c:pt>
                <c:pt idx="52743">
                  <c:v>2.6514699999999999E-2</c:v>
                </c:pt>
                <c:pt idx="52744">
                  <c:v>2.8433099999999999E-2</c:v>
                </c:pt>
                <c:pt idx="52745">
                  <c:v>3.0244099999999999E-2</c:v>
                </c:pt>
                <c:pt idx="52746">
                  <c:v>3.2262699999999998E-2</c:v>
                </c:pt>
                <c:pt idx="52747">
                  <c:v>3.40846E-2</c:v>
                </c:pt>
                <c:pt idx="52748">
                  <c:v>3.6229400000000002E-2</c:v>
                </c:pt>
                <c:pt idx="52749">
                  <c:v>3.8183000000000002E-2</c:v>
                </c:pt>
                <c:pt idx="52750">
                  <c:v>4.0169400000000001E-2</c:v>
                </c:pt>
                <c:pt idx="52751">
                  <c:v>4.2303500000000001E-2</c:v>
                </c:pt>
                <c:pt idx="52752">
                  <c:v>4.4045399999999998E-2</c:v>
                </c:pt>
                <c:pt idx="52753">
                  <c:v>4.6320899999999998E-2</c:v>
                </c:pt>
                <c:pt idx="52754">
                  <c:v>4.8020899999999998E-2</c:v>
                </c:pt>
                <c:pt idx="52755">
                  <c:v>5.0124700000000001E-2</c:v>
                </c:pt>
                <c:pt idx="52756">
                  <c:v>5.21007E-2</c:v>
                </c:pt>
                <c:pt idx="52757">
                  <c:v>5.4079299999999997E-2</c:v>
                </c:pt>
                <c:pt idx="52758">
                  <c:v>5.6084799999999997E-2</c:v>
                </c:pt>
                <c:pt idx="52759">
                  <c:v>5.7921899999999998E-2</c:v>
                </c:pt>
                <c:pt idx="52760">
                  <c:v>5.9897699999999998E-2</c:v>
                </c:pt>
                <c:pt idx="52761">
                  <c:v>6.1599899999999999E-2</c:v>
                </c:pt>
                <c:pt idx="52762">
                  <c:v>6.35709E-2</c:v>
                </c:pt>
                <c:pt idx="52763">
                  <c:v>6.5356999999999998E-2</c:v>
                </c:pt>
                <c:pt idx="52764">
                  <c:v>6.7304000000000003E-2</c:v>
                </c:pt>
                <c:pt idx="52765">
                  <c:v>6.8897700000000006E-2</c:v>
                </c:pt>
                <c:pt idx="52766">
                  <c:v>7.0561499999999999E-2</c:v>
                </c:pt>
                <c:pt idx="52767">
                  <c:v>7.2461600000000001E-2</c:v>
                </c:pt>
                <c:pt idx="52768">
                  <c:v>7.4006600000000006E-2</c:v>
                </c:pt>
                <c:pt idx="52769">
                  <c:v>7.5734399999999993E-2</c:v>
                </c:pt>
                <c:pt idx="52770">
                  <c:v>7.7189499999999994E-2</c:v>
                </c:pt>
                <c:pt idx="52771">
                  <c:v>7.8562999999999994E-2</c:v>
                </c:pt>
                <c:pt idx="52772">
                  <c:v>7.9954200000000003E-2</c:v>
                </c:pt>
                <c:pt idx="52773">
                  <c:v>8.1502599999999994E-2</c:v>
                </c:pt>
                <c:pt idx="52774">
                  <c:v>8.2804600000000006E-2</c:v>
                </c:pt>
                <c:pt idx="52775">
                  <c:v>8.4067799999999998E-2</c:v>
                </c:pt>
                <c:pt idx="52776">
                  <c:v>8.5505399999999995E-2</c:v>
                </c:pt>
                <c:pt idx="52777">
                  <c:v>8.6468600000000007E-2</c:v>
                </c:pt>
                <c:pt idx="52778">
                  <c:v>8.7754100000000002E-2</c:v>
                </c:pt>
                <c:pt idx="52779">
                  <c:v>8.8857800000000001E-2</c:v>
                </c:pt>
                <c:pt idx="52780">
                  <c:v>8.9984800000000004E-2</c:v>
                </c:pt>
                <c:pt idx="52781">
                  <c:v>9.0953500000000007E-2</c:v>
                </c:pt>
                <c:pt idx="52782">
                  <c:v>9.18181E-2</c:v>
                </c:pt>
                <c:pt idx="52783">
                  <c:v>9.2730699999999999E-2</c:v>
                </c:pt>
                <c:pt idx="52784">
                  <c:v>9.3558199999999994E-2</c:v>
                </c:pt>
                <c:pt idx="52785">
                  <c:v>9.4191800000000006E-2</c:v>
                </c:pt>
                <c:pt idx="52786">
                  <c:v>9.5098799999999997E-2</c:v>
                </c:pt>
                <c:pt idx="52787">
                  <c:v>9.5588199999999998E-2</c:v>
                </c:pt>
                <c:pt idx="52788">
                  <c:v>9.6217700000000003E-2</c:v>
                </c:pt>
                <c:pt idx="52789">
                  <c:v>9.6616400000000005E-2</c:v>
                </c:pt>
                <c:pt idx="52790">
                  <c:v>9.7122100000000003E-2</c:v>
                </c:pt>
                <c:pt idx="52791">
                  <c:v>9.7564999999999999E-2</c:v>
                </c:pt>
                <c:pt idx="52792">
                  <c:v>9.7844E-2</c:v>
                </c:pt>
                <c:pt idx="52793">
                  <c:v>9.8214800000000005E-2</c:v>
                </c:pt>
                <c:pt idx="52794">
                  <c:v>9.8199900000000007E-2</c:v>
                </c:pt>
                <c:pt idx="52795">
                  <c:v>9.8274399999999998E-2</c:v>
                </c:pt>
                <c:pt idx="52796">
                  <c:v>9.8551700000000006E-2</c:v>
                </c:pt>
                <c:pt idx="52797">
                  <c:v>9.8116999999999996E-2</c:v>
                </c:pt>
                <c:pt idx="52798">
                  <c:v>9.7956600000000005E-2</c:v>
                </c:pt>
                <c:pt idx="52799">
                  <c:v>9.74637E-2</c:v>
                </c:pt>
                <c:pt idx="52800">
                  <c:v>9.7058199999999997E-2</c:v>
                </c:pt>
                <c:pt idx="52801">
                  <c:v>9.64058E-2</c:v>
                </c:pt>
                <c:pt idx="52802">
                  <c:v>9.5718399999999995E-2</c:v>
                </c:pt>
                <c:pt idx="52803">
                  <c:v>9.5188300000000003E-2</c:v>
                </c:pt>
                <c:pt idx="52804">
                  <c:v>9.4200000000000006E-2</c:v>
                </c:pt>
                <c:pt idx="52805">
                  <c:v>9.3313999999999994E-2</c:v>
                </c:pt>
                <c:pt idx="52806">
                  <c:v>9.2521099999999995E-2</c:v>
                </c:pt>
                <c:pt idx="52807">
                  <c:v>9.1621800000000003E-2</c:v>
                </c:pt>
                <c:pt idx="52808">
                  <c:v>9.0414900000000006E-2</c:v>
                </c:pt>
                <c:pt idx="52809">
                  <c:v>8.9487800000000006E-2</c:v>
                </c:pt>
                <c:pt idx="52810">
                  <c:v>8.8181800000000005E-2</c:v>
                </c:pt>
                <c:pt idx="52811">
                  <c:v>8.6999800000000002E-2</c:v>
                </c:pt>
                <c:pt idx="52812">
                  <c:v>8.5890499999999995E-2</c:v>
                </c:pt>
                <c:pt idx="52813">
                  <c:v>8.4431199999999998E-2</c:v>
                </c:pt>
                <c:pt idx="52814">
                  <c:v>8.3030300000000001E-2</c:v>
                </c:pt>
                <c:pt idx="52815">
                  <c:v>8.1618700000000002E-2</c:v>
                </c:pt>
                <c:pt idx="52816">
                  <c:v>8.0048400000000006E-2</c:v>
                </c:pt>
                <c:pt idx="52817">
                  <c:v>7.8581999999999999E-2</c:v>
                </c:pt>
                <c:pt idx="52818">
                  <c:v>7.6629600000000006E-2</c:v>
                </c:pt>
                <c:pt idx="52819">
                  <c:v>7.4851200000000007E-2</c:v>
                </c:pt>
                <c:pt idx="52820">
                  <c:v>7.2927500000000006E-2</c:v>
                </c:pt>
                <c:pt idx="52821">
                  <c:v>7.1129200000000004E-2</c:v>
                </c:pt>
                <c:pt idx="52822">
                  <c:v>6.8475099999999997E-2</c:v>
                </c:pt>
                <c:pt idx="52823">
                  <c:v>6.6708400000000001E-2</c:v>
                </c:pt>
                <c:pt idx="52824">
                  <c:v>6.4281900000000003E-2</c:v>
                </c:pt>
                <c:pt idx="52825">
                  <c:v>6.20104E-2</c:v>
                </c:pt>
                <c:pt idx="52826">
                  <c:v>5.9715200000000003E-2</c:v>
                </c:pt>
                <c:pt idx="52827">
                  <c:v>5.7213399999999998E-2</c:v>
                </c:pt>
                <c:pt idx="52828">
                  <c:v>5.4910800000000003E-2</c:v>
                </c:pt>
                <c:pt idx="52829">
                  <c:v>5.2363699999999999E-2</c:v>
                </c:pt>
                <c:pt idx="52830">
                  <c:v>4.9734100000000003E-2</c:v>
                </c:pt>
                <c:pt idx="52831">
                  <c:v>4.7233799999999999E-2</c:v>
                </c:pt>
                <c:pt idx="52832">
                  <c:v>4.4626899999999997E-2</c:v>
                </c:pt>
                <c:pt idx="52833">
                  <c:v>4.1824300000000002E-2</c:v>
                </c:pt>
                <c:pt idx="52834">
                  <c:v>3.9362000000000001E-2</c:v>
                </c:pt>
                <c:pt idx="52835">
                  <c:v>3.6526000000000003E-2</c:v>
                </c:pt>
                <c:pt idx="52836">
                  <c:v>3.3775899999999998E-2</c:v>
                </c:pt>
                <c:pt idx="52837">
                  <c:v>3.1191099999999999E-2</c:v>
                </c:pt>
                <c:pt idx="52838">
                  <c:v>2.8442200000000001E-2</c:v>
                </c:pt>
                <c:pt idx="52839">
                  <c:v>2.5481699999999999E-2</c:v>
                </c:pt>
                <c:pt idx="52840">
                  <c:v>2.2868800000000002E-2</c:v>
                </c:pt>
                <c:pt idx="52841">
                  <c:v>1.98751E-2</c:v>
                </c:pt>
                <c:pt idx="52842">
                  <c:v>1.71416E-2</c:v>
                </c:pt>
                <c:pt idx="52843">
                  <c:v>1.42083E-2</c:v>
                </c:pt>
                <c:pt idx="52844">
                  <c:v>1.13004E-2</c:v>
                </c:pt>
                <c:pt idx="52845">
                  <c:v>8.5992499999999993E-3</c:v>
                </c:pt>
                <c:pt idx="52846">
                  <c:v>5.6071599999999999E-3</c:v>
                </c:pt>
                <c:pt idx="52847">
                  <c:v>2.7070000000000002E-3</c:v>
                </c:pt>
                <c:pt idx="52848">
                  <c:v>-2.2279400000000001E-4</c:v>
                </c:pt>
                <c:pt idx="52849">
                  <c:v>-3.3502499999999999E-3</c:v>
                </c:pt>
                <c:pt idx="52850">
                  <c:v>-6.1390300000000002E-3</c:v>
                </c:pt>
                <c:pt idx="52851">
                  <c:v>-9.2536200000000006E-3</c:v>
                </c:pt>
                <c:pt idx="52852">
                  <c:v>-1.2147099999999999E-2</c:v>
                </c:pt>
                <c:pt idx="52853">
                  <c:v>-1.51354E-2</c:v>
                </c:pt>
                <c:pt idx="52854">
                  <c:v>-1.8011800000000001E-2</c:v>
                </c:pt>
                <c:pt idx="52855">
                  <c:v>-2.12496E-2</c:v>
                </c:pt>
                <c:pt idx="52856">
                  <c:v>-2.4044099999999999E-2</c:v>
                </c:pt>
                <c:pt idx="52857">
                  <c:v>-2.6821899999999999E-2</c:v>
                </c:pt>
                <c:pt idx="52858">
                  <c:v>-2.9582299999999999E-2</c:v>
                </c:pt>
                <c:pt idx="52859">
                  <c:v>-3.23583E-2</c:v>
                </c:pt>
                <c:pt idx="52860">
                  <c:v>-3.5543199999999997E-2</c:v>
                </c:pt>
                <c:pt idx="52861">
                  <c:v>-3.8051700000000001E-2</c:v>
                </c:pt>
                <c:pt idx="52862">
                  <c:v>-4.0840000000000001E-2</c:v>
                </c:pt>
                <c:pt idx="52863">
                  <c:v>-4.32161E-2</c:v>
                </c:pt>
                <c:pt idx="52864">
                  <c:v>-4.5941200000000001E-2</c:v>
                </c:pt>
                <c:pt idx="52865">
                  <c:v>-4.8557700000000002E-2</c:v>
                </c:pt>
                <c:pt idx="52866">
                  <c:v>-5.0904699999999997E-2</c:v>
                </c:pt>
                <c:pt idx="52867">
                  <c:v>-5.3209800000000002E-2</c:v>
                </c:pt>
                <c:pt idx="52868">
                  <c:v>-5.5534500000000001E-2</c:v>
                </c:pt>
                <c:pt idx="52869">
                  <c:v>-5.7811300000000003E-2</c:v>
                </c:pt>
                <c:pt idx="52870">
                  <c:v>-6.0077499999999999E-2</c:v>
                </c:pt>
                <c:pt idx="52871">
                  <c:v>-6.2065000000000002E-2</c:v>
                </c:pt>
                <c:pt idx="52872">
                  <c:v>-6.4328399999999994E-2</c:v>
                </c:pt>
                <c:pt idx="52873">
                  <c:v>-6.6137100000000004E-2</c:v>
                </c:pt>
                <c:pt idx="52874">
                  <c:v>-6.8029500000000007E-2</c:v>
                </c:pt>
                <c:pt idx="52875">
                  <c:v>-7.0006299999999994E-2</c:v>
                </c:pt>
                <c:pt idx="52876">
                  <c:v>-7.1868100000000004E-2</c:v>
                </c:pt>
                <c:pt idx="52877">
                  <c:v>-7.3582499999999995E-2</c:v>
                </c:pt>
                <c:pt idx="52878">
                  <c:v>-7.5337100000000004E-2</c:v>
                </c:pt>
                <c:pt idx="52879">
                  <c:v>-7.6931399999999997E-2</c:v>
                </c:pt>
                <c:pt idx="52880">
                  <c:v>-7.8550300000000003E-2</c:v>
                </c:pt>
                <c:pt idx="52881">
                  <c:v>-8.0247399999999997E-2</c:v>
                </c:pt>
                <c:pt idx="52882">
                  <c:v>-8.1687499999999996E-2</c:v>
                </c:pt>
                <c:pt idx="52883">
                  <c:v>-8.2986900000000002E-2</c:v>
                </c:pt>
                <c:pt idx="52884">
                  <c:v>-8.4265999999999994E-2</c:v>
                </c:pt>
                <c:pt idx="52885">
                  <c:v>-8.5480899999999999E-2</c:v>
                </c:pt>
                <c:pt idx="52886">
                  <c:v>-8.6713700000000005E-2</c:v>
                </c:pt>
                <c:pt idx="52887">
                  <c:v>-8.7631799999999996E-2</c:v>
                </c:pt>
                <c:pt idx="52888">
                  <c:v>-8.8708499999999996E-2</c:v>
                </c:pt>
                <c:pt idx="52889">
                  <c:v>-8.9648000000000005E-2</c:v>
                </c:pt>
                <c:pt idx="52890">
                  <c:v>-9.05778E-2</c:v>
                </c:pt>
                <c:pt idx="52891">
                  <c:v>-9.1085600000000003E-2</c:v>
                </c:pt>
                <c:pt idx="52892">
                  <c:v>-9.1872599999999999E-2</c:v>
                </c:pt>
                <c:pt idx="52893">
                  <c:v>-9.2593900000000007E-2</c:v>
                </c:pt>
                <c:pt idx="52894">
                  <c:v>-9.2649800000000004E-2</c:v>
                </c:pt>
                <c:pt idx="52895">
                  <c:v>-9.3297900000000003E-2</c:v>
                </c:pt>
                <c:pt idx="52896">
                  <c:v>-9.3524499999999997E-2</c:v>
                </c:pt>
                <c:pt idx="52897">
                  <c:v>-9.3484100000000001E-2</c:v>
                </c:pt>
                <c:pt idx="52898">
                  <c:v>-9.3478699999999998E-2</c:v>
                </c:pt>
                <c:pt idx="52899">
                  <c:v>-9.3462400000000001E-2</c:v>
                </c:pt>
                <c:pt idx="52900">
                  <c:v>-9.3340699999999999E-2</c:v>
                </c:pt>
                <c:pt idx="52901">
                  <c:v>-9.29455E-2</c:v>
                </c:pt>
                <c:pt idx="52902">
                  <c:v>-9.2868699999999998E-2</c:v>
                </c:pt>
                <c:pt idx="52903">
                  <c:v>-9.2238600000000004E-2</c:v>
                </c:pt>
                <c:pt idx="52904">
                  <c:v>-9.1852699999999995E-2</c:v>
                </c:pt>
                <c:pt idx="52905">
                  <c:v>-9.1141899999999998E-2</c:v>
                </c:pt>
                <c:pt idx="52906">
                  <c:v>-9.0873099999999998E-2</c:v>
                </c:pt>
                <c:pt idx="52907">
                  <c:v>-9.0418700000000005E-2</c:v>
                </c:pt>
                <c:pt idx="52908">
                  <c:v>-8.9794499999999999E-2</c:v>
                </c:pt>
                <c:pt idx="52909">
                  <c:v>-8.8983800000000002E-2</c:v>
                </c:pt>
                <c:pt idx="52910">
                  <c:v>-8.8188299999999997E-2</c:v>
                </c:pt>
                <c:pt idx="52911">
                  <c:v>-8.7598800000000004E-2</c:v>
                </c:pt>
                <c:pt idx="52912">
                  <c:v>-8.6669099999999999E-2</c:v>
                </c:pt>
                <c:pt idx="52913">
                  <c:v>-8.5810399999999995E-2</c:v>
                </c:pt>
                <c:pt idx="52914">
                  <c:v>-8.4864200000000001E-2</c:v>
                </c:pt>
                <c:pt idx="52915">
                  <c:v>-8.3743399999999996E-2</c:v>
                </c:pt>
                <c:pt idx="52916">
                  <c:v>-8.2774500000000001E-2</c:v>
                </c:pt>
                <c:pt idx="52917">
                  <c:v>-8.16307E-2</c:v>
                </c:pt>
                <c:pt idx="52918">
                  <c:v>-8.0254400000000004E-2</c:v>
                </c:pt>
                <c:pt idx="52919">
                  <c:v>-7.9100199999999996E-2</c:v>
                </c:pt>
                <c:pt idx="52920">
                  <c:v>-7.7803600000000001E-2</c:v>
                </c:pt>
                <c:pt idx="52921">
                  <c:v>-7.6457200000000003E-2</c:v>
                </c:pt>
                <c:pt idx="52922">
                  <c:v>-7.4968599999999996E-2</c:v>
                </c:pt>
                <c:pt idx="52923">
                  <c:v>-7.3522400000000002E-2</c:v>
                </c:pt>
                <c:pt idx="52924">
                  <c:v>-7.2019799999999995E-2</c:v>
                </c:pt>
                <c:pt idx="52925">
                  <c:v>-7.0487499999999995E-2</c:v>
                </c:pt>
                <c:pt idx="52926">
                  <c:v>-6.8911E-2</c:v>
                </c:pt>
                <c:pt idx="52927">
                  <c:v>-6.7315200000000006E-2</c:v>
                </c:pt>
                <c:pt idx="52928">
                  <c:v>-6.5877599999999994E-2</c:v>
                </c:pt>
                <c:pt idx="52929">
                  <c:v>-6.4062099999999997E-2</c:v>
                </c:pt>
                <c:pt idx="52930">
                  <c:v>-6.2451899999999998E-2</c:v>
                </c:pt>
                <c:pt idx="52931">
                  <c:v>-6.0713799999999998E-2</c:v>
                </c:pt>
                <c:pt idx="52932">
                  <c:v>-5.9349800000000001E-2</c:v>
                </c:pt>
                <c:pt idx="52933">
                  <c:v>-5.7759100000000001E-2</c:v>
                </c:pt>
                <c:pt idx="52934">
                  <c:v>-5.5888899999999998E-2</c:v>
                </c:pt>
                <c:pt idx="52935">
                  <c:v>-5.4524200000000002E-2</c:v>
                </c:pt>
                <c:pt idx="52936">
                  <c:v>-5.2947800000000003E-2</c:v>
                </c:pt>
                <c:pt idx="52937">
                  <c:v>-5.1464799999999998E-2</c:v>
                </c:pt>
                <c:pt idx="52938">
                  <c:v>-5.0008400000000001E-2</c:v>
                </c:pt>
                <c:pt idx="52939">
                  <c:v>-4.8478E-2</c:v>
                </c:pt>
                <c:pt idx="52940">
                  <c:v>-4.72039E-2</c:v>
                </c:pt>
                <c:pt idx="52941">
                  <c:v>-4.55869E-2</c:v>
                </c:pt>
                <c:pt idx="52942">
                  <c:v>-4.43857E-2</c:v>
                </c:pt>
                <c:pt idx="52943">
                  <c:v>-4.3071199999999997E-2</c:v>
                </c:pt>
                <c:pt idx="52944">
                  <c:v>-4.1859300000000002E-2</c:v>
                </c:pt>
                <c:pt idx="52945">
                  <c:v>-4.0510400000000002E-2</c:v>
                </c:pt>
                <c:pt idx="52946">
                  <c:v>-3.9380100000000001E-2</c:v>
                </c:pt>
                <c:pt idx="52947">
                  <c:v>-3.8293599999999997E-2</c:v>
                </c:pt>
                <c:pt idx="52948">
                  <c:v>-3.7070800000000001E-2</c:v>
                </c:pt>
                <c:pt idx="52949">
                  <c:v>-3.6202900000000003E-2</c:v>
                </c:pt>
                <c:pt idx="52950">
                  <c:v>-3.5019799999999997E-2</c:v>
                </c:pt>
                <c:pt idx="52951">
                  <c:v>-3.4155100000000001E-2</c:v>
                </c:pt>
                <c:pt idx="52952">
                  <c:v>-3.3176999999999998E-2</c:v>
                </c:pt>
                <c:pt idx="52953">
                  <c:v>-3.2429399999999997E-2</c:v>
                </c:pt>
                <c:pt idx="52954">
                  <c:v>-3.1576100000000003E-2</c:v>
                </c:pt>
                <c:pt idx="52955">
                  <c:v>-3.0845000000000001E-2</c:v>
                </c:pt>
                <c:pt idx="52956">
                  <c:v>-3.0148500000000002E-2</c:v>
                </c:pt>
                <c:pt idx="52957">
                  <c:v>-2.9477E-2</c:v>
                </c:pt>
                <c:pt idx="52958">
                  <c:v>-2.9037199999999999E-2</c:v>
                </c:pt>
                <c:pt idx="52959">
                  <c:v>-2.8431700000000001E-2</c:v>
                </c:pt>
                <c:pt idx="52960">
                  <c:v>-2.80521E-2</c:v>
                </c:pt>
                <c:pt idx="52961">
                  <c:v>-2.7988200000000001E-2</c:v>
                </c:pt>
                <c:pt idx="52962">
                  <c:v>-2.7557999999999999E-2</c:v>
                </c:pt>
                <c:pt idx="52963">
                  <c:v>-2.7395599999999999E-2</c:v>
                </c:pt>
                <c:pt idx="52964">
                  <c:v>-2.7198199999999999E-2</c:v>
                </c:pt>
                <c:pt idx="52965">
                  <c:v>-2.7231399999999999E-2</c:v>
                </c:pt>
                <c:pt idx="52966">
                  <c:v>-2.7393399999999998E-2</c:v>
                </c:pt>
                <c:pt idx="52967">
                  <c:v>-2.7502100000000002E-2</c:v>
                </c:pt>
                <c:pt idx="52968">
                  <c:v>-2.7863300000000001E-2</c:v>
                </c:pt>
                <c:pt idx="52969">
                  <c:v>-2.8015700000000001E-2</c:v>
                </c:pt>
                <c:pt idx="52970">
                  <c:v>-2.8459000000000002E-2</c:v>
                </c:pt>
                <c:pt idx="52971">
                  <c:v>-2.88022E-2</c:v>
                </c:pt>
                <c:pt idx="52972">
                  <c:v>-2.9657200000000002E-2</c:v>
                </c:pt>
                <c:pt idx="52973">
                  <c:v>-3.0369299999999998E-2</c:v>
                </c:pt>
                <c:pt idx="52974">
                  <c:v>-3.0954099999999998E-2</c:v>
                </c:pt>
                <c:pt idx="52975">
                  <c:v>-3.1988099999999998E-2</c:v>
                </c:pt>
                <c:pt idx="52976">
                  <c:v>-3.2866399999999997E-2</c:v>
                </c:pt>
                <c:pt idx="52977">
                  <c:v>-3.4060300000000002E-2</c:v>
                </c:pt>
                <c:pt idx="52978">
                  <c:v>-3.5277200000000002E-2</c:v>
                </c:pt>
                <c:pt idx="52979">
                  <c:v>-3.6525799999999997E-2</c:v>
                </c:pt>
                <c:pt idx="52980">
                  <c:v>-3.7982299999999997E-2</c:v>
                </c:pt>
                <c:pt idx="52981">
                  <c:v>-3.9268299999999999E-2</c:v>
                </c:pt>
                <c:pt idx="52982">
                  <c:v>-4.0740499999999999E-2</c:v>
                </c:pt>
                <c:pt idx="52983">
                  <c:v>-4.2601399999999998E-2</c:v>
                </c:pt>
                <c:pt idx="52984">
                  <c:v>-4.4179599999999999E-2</c:v>
                </c:pt>
                <c:pt idx="52985">
                  <c:v>-4.5794599999999998E-2</c:v>
                </c:pt>
                <c:pt idx="52986">
                  <c:v>-4.7557000000000002E-2</c:v>
                </c:pt>
                <c:pt idx="52987">
                  <c:v>-4.9660099999999999E-2</c:v>
                </c:pt>
                <c:pt idx="52988">
                  <c:v>-5.1523899999999997E-2</c:v>
                </c:pt>
                <c:pt idx="52989">
                  <c:v>-5.3750800000000001E-2</c:v>
                </c:pt>
                <c:pt idx="52990">
                  <c:v>-5.56315E-2</c:v>
                </c:pt>
                <c:pt idx="52991">
                  <c:v>-5.7877699999999997E-2</c:v>
                </c:pt>
                <c:pt idx="52992">
                  <c:v>-6.0174800000000001E-2</c:v>
                </c:pt>
                <c:pt idx="52993">
                  <c:v>-6.24351E-2</c:v>
                </c:pt>
                <c:pt idx="52994">
                  <c:v>-6.4934099999999995E-2</c:v>
                </c:pt>
                <c:pt idx="52995">
                  <c:v>-6.7254400000000006E-2</c:v>
                </c:pt>
                <c:pt idx="52996">
                  <c:v>-6.9960099999999997E-2</c:v>
                </c:pt>
                <c:pt idx="52997">
                  <c:v>-7.2399900000000003E-2</c:v>
                </c:pt>
                <c:pt idx="52998">
                  <c:v>-7.51608E-2</c:v>
                </c:pt>
                <c:pt idx="52999">
                  <c:v>-7.7715099999999995E-2</c:v>
                </c:pt>
                <c:pt idx="53000">
                  <c:v>-8.0725699999999997E-2</c:v>
                </c:pt>
                <c:pt idx="53001">
                  <c:v>-8.3667000000000005E-2</c:v>
                </c:pt>
                <c:pt idx="53002">
                  <c:v>-8.6580599999999994E-2</c:v>
                </c:pt>
                <c:pt idx="53003">
                  <c:v>-8.9747099999999996E-2</c:v>
                </c:pt>
                <c:pt idx="53004">
                  <c:v>-9.2729199999999998E-2</c:v>
                </c:pt>
                <c:pt idx="53005">
                  <c:v>-9.5740400000000003E-2</c:v>
                </c:pt>
                <c:pt idx="53006">
                  <c:v>-9.912E-2</c:v>
                </c:pt>
                <c:pt idx="53007">
                  <c:v>-0.10212</c:v>
                </c:pt>
                <c:pt idx="53008">
                  <c:v>-0.105473</c:v>
                </c:pt>
                <c:pt idx="53009">
                  <c:v>-0.108668</c:v>
                </c:pt>
                <c:pt idx="53010">
                  <c:v>-0.11197500000000001</c:v>
                </c:pt>
                <c:pt idx="53011">
                  <c:v>-0.115387</c:v>
                </c:pt>
                <c:pt idx="53012">
                  <c:v>-0.118913</c:v>
                </c:pt>
                <c:pt idx="53013">
                  <c:v>-0.122114</c:v>
                </c:pt>
                <c:pt idx="53014">
                  <c:v>-0.125638</c:v>
                </c:pt>
                <c:pt idx="53015">
                  <c:v>-0.12900600000000001</c:v>
                </c:pt>
                <c:pt idx="53016">
                  <c:v>-0.132437</c:v>
                </c:pt>
                <c:pt idx="53017">
                  <c:v>-0.135935</c:v>
                </c:pt>
                <c:pt idx="53018">
                  <c:v>-0.13927899999999999</c:v>
                </c:pt>
                <c:pt idx="53019">
                  <c:v>-0.142846</c:v>
                </c:pt>
                <c:pt idx="53020">
                  <c:v>-0.146069</c:v>
                </c:pt>
                <c:pt idx="53021">
                  <c:v>-0.14954300000000001</c:v>
                </c:pt>
                <c:pt idx="53022">
                  <c:v>-0.15293599999999999</c:v>
                </c:pt>
                <c:pt idx="53023">
                  <c:v>-0.156502</c:v>
                </c:pt>
                <c:pt idx="53024">
                  <c:v>-0.159882</c:v>
                </c:pt>
                <c:pt idx="53025">
                  <c:v>-0.163273</c:v>
                </c:pt>
                <c:pt idx="53026">
                  <c:v>-0.16649900000000001</c:v>
                </c:pt>
                <c:pt idx="53027">
                  <c:v>-0.16980400000000001</c:v>
                </c:pt>
                <c:pt idx="53028">
                  <c:v>-0.17341200000000001</c:v>
                </c:pt>
                <c:pt idx="53029">
                  <c:v>-0.176677</c:v>
                </c:pt>
                <c:pt idx="53030">
                  <c:v>-0.179675</c:v>
                </c:pt>
                <c:pt idx="53031">
                  <c:v>-0.183029</c:v>
                </c:pt>
                <c:pt idx="53032">
                  <c:v>-0.186248</c:v>
                </c:pt>
                <c:pt idx="53033">
                  <c:v>-0.18956600000000001</c:v>
                </c:pt>
                <c:pt idx="53034">
                  <c:v>-0.19271199999999999</c:v>
                </c:pt>
                <c:pt idx="53035">
                  <c:v>-0.19556599999999999</c:v>
                </c:pt>
                <c:pt idx="53036">
                  <c:v>-0.19872200000000001</c:v>
                </c:pt>
                <c:pt idx="53037">
                  <c:v>-0.201714</c:v>
                </c:pt>
                <c:pt idx="53038">
                  <c:v>-0.20458899999999999</c:v>
                </c:pt>
                <c:pt idx="53039">
                  <c:v>-0.20751800000000001</c:v>
                </c:pt>
                <c:pt idx="53040">
                  <c:v>-0.21030399999999999</c:v>
                </c:pt>
                <c:pt idx="53041">
                  <c:v>-0.21294099999999999</c:v>
                </c:pt>
                <c:pt idx="53042">
                  <c:v>-0.215673</c:v>
                </c:pt>
                <c:pt idx="53043">
                  <c:v>-0.21804299999999999</c:v>
                </c:pt>
                <c:pt idx="53044">
                  <c:v>-0.220774</c:v>
                </c:pt>
                <c:pt idx="53045">
                  <c:v>-0.223194</c:v>
                </c:pt>
                <c:pt idx="53046">
                  <c:v>-0.22552700000000001</c:v>
                </c:pt>
                <c:pt idx="53047">
                  <c:v>-0.22769400000000001</c:v>
                </c:pt>
                <c:pt idx="53048">
                  <c:v>-0.22995699999999999</c:v>
                </c:pt>
                <c:pt idx="53049">
                  <c:v>-0.23203199999999999</c:v>
                </c:pt>
                <c:pt idx="53050">
                  <c:v>-0.23408100000000001</c:v>
                </c:pt>
                <c:pt idx="53051">
                  <c:v>-0.235767</c:v>
                </c:pt>
                <c:pt idx="53052">
                  <c:v>-0.237814</c:v>
                </c:pt>
                <c:pt idx="53053">
                  <c:v>-0.239648</c:v>
                </c:pt>
                <c:pt idx="53054">
                  <c:v>-0.241204</c:v>
                </c:pt>
                <c:pt idx="53055">
                  <c:v>-0.242815</c:v>
                </c:pt>
                <c:pt idx="53056">
                  <c:v>-0.24426300000000001</c:v>
                </c:pt>
                <c:pt idx="53057">
                  <c:v>-0.24579899999999999</c:v>
                </c:pt>
                <c:pt idx="53058">
                  <c:v>-0.247001</c:v>
                </c:pt>
                <c:pt idx="53059">
                  <c:v>-0.248222</c:v>
                </c:pt>
                <c:pt idx="53060">
                  <c:v>-0.249222</c:v>
                </c:pt>
                <c:pt idx="53061">
                  <c:v>-0.250245</c:v>
                </c:pt>
                <c:pt idx="53062">
                  <c:v>-0.25123299999999998</c:v>
                </c:pt>
                <c:pt idx="53063">
                  <c:v>-0.25191400000000003</c:v>
                </c:pt>
                <c:pt idx="53064">
                  <c:v>-0.25270199999999998</c:v>
                </c:pt>
                <c:pt idx="53065">
                  <c:v>-0.25301000000000001</c:v>
                </c:pt>
                <c:pt idx="53066">
                  <c:v>-0.25376500000000002</c:v>
                </c:pt>
                <c:pt idx="53067">
                  <c:v>-0.25413999999999998</c:v>
                </c:pt>
                <c:pt idx="53068">
                  <c:v>-0.25441000000000003</c:v>
                </c:pt>
                <c:pt idx="53069">
                  <c:v>-0.25459599999999999</c:v>
                </c:pt>
                <c:pt idx="53070">
                  <c:v>-0.25463999999999998</c:v>
                </c:pt>
                <c:pt idx="53071">
                  <c:v>-0.25465100000000002</c:v>
                </c:pt>
                <c:pt idx="53072">
                  <c:v>-0.25454399999999999</c:v>
                </c:pt>
                <c:pt idx="53073">
                  <c:v>-0.25436700000000001</c:v>
                </c:pt>
                <c:pt idx="53074">
                  <c:v>-0.25386999999999998</c:v>
                </c:pt>
                <c:pt idx="53075">
                  <c:v>-0.25369900000000001</c:v>
                </c:pt>
                <c:pt idx="53076">
                  <c:v>-0.25309999999999999</c:v>
                </c:pt>
                <c:pt idx="53077">
                  <c:v>-0.25250899999999998</c:v>
                </c:pt>
                <c:pt idx="53078">
                  <c:v>-0.25181300000000001</c:v>
                </c:pt>
                <c:pt idx="53079">
                  <c:v>-0.25104399999999999</c:v>
                </c:pt>
                <c:pt idx="53080">
                  <c:v>-0.25017299999999998</c:v>
                </c:pt>
                <c:pt idx="53081">
                  <c:v>-0.24899099999999999</c:v>
                </c:pt>
                <c:pt idx="53082">
                  <c:v>-0.24799599999999999</c:v>
                </c:pt>
                <c:pt idx="53083">
                  <c:v>-0.24685299999999999</c:v>
                </c:pt>
                <c:pt idx="53084">
                  <c:v>-0.245612</c:v>
                </c:pt>
                <c:pt idx="53085">
                  <c:v>-0.24419199999999999</c:v>
                </c:pt>
                <c:pt idx="53086">
                  <c:v>-0.242705</c:v>
                </c:pt>
                <c:pt idx="53087">
                  <c:v>-0.24124699999999999</c:v>
                </c:pt>
                <c:pt idx="53088">
                  <c:v>-0.23948800000000001</c:v>
                </c:pt>
                <c:pt idx="53089">
                  <c:v>-0.23799799999999999</c:v>
                </c:pt>
                <c:pt idx="53090">
                  <c:v>-0.23607600000000001</c:v>
                </c:pt>
                <c:pt idx="53091">
                  <c:v>-0.23411199999999999</c:v>
                </c:pt>
                <c:pt idx="53092">
                  <c:v>-0.232185</c:v>
                </c:pt>
                <c:pt idx="53093">
                  <c:v>-0.230328</c:v>
                </c:pt>
                <c:pt idx="53094">
                  <c:v>-0.22825899999999999</c:v>
                </c:pt>
                <c:pt idx="53095">
                  <c:v>-0.226158</c:v>
                </c:pt>
                <c:pt idx="53096">
                  <c:v>-0.223912</c:v>
                </c:pt>
                <c:pt idx="53097">
                  <c:v>-0.221635</c:v>
                </c:pt>
                <c:pt idx="53098">
                  <c:v>-0.21945999999999999</c:v>
                </c:pt>
                <c:pt idx="53099">
                  <c:v>-0.217028</c:v>
                </c:pt>
                <c:pt idx="53100">
                  <c:v>-0.214754</c:v>
                </c:pt>
                <c:pt idx="53101">
                  <c:v>-0.21229300000000001</c:v>
                </c:pt>
                <c:pt idx="53102">
                  <c:v>-0.20957500000000001</c:v>
                </c:pt>
                <c:pt idx="53103">
                  <c:v>-0.20701800000000001</c:v>
                </c:pt>
                <c:pt idx="53104">
                  <c:v>-0.20458799999999999</c:v>
                </c:pt>
                <c:pt idx="53105">
                  <c:v>-0.202039</c:v>
                </c:pt>
                <c:pt idx="53106">
                  <c:v>-0.19933600000000001</c:v>
                </c:pt>
                <c:pt idx="53107">
                  <c:v>-0.19644300000000001</c:v>
                </c:pt>
                <c:pt idx="53108">
                  <c:v>-0.19390499999999999</c:v>
                </c:pt>
                <c:pt idx="53109">
                  <c:v>-0.19114500000000001</c:v>
                </c:pt>
                <c:pt idx="53110">
                  <c:v>-0.18839</c:v>
                </c:pt>
                <c:pt idx="53111">
                  <c:v>-0.18565400000000001</c:v>
                </c:pt>
                <c:pt idx="53112">
                  <c:v>-0.182701</c:v>
                </c:pt>
                <c:pt idx="53113">
                  <c:v>-0.180034</c:v>
                </c:pt>
                <c:pt idx="53114">
                  <c:v>-0.17719399999999999</c:v>
                </c:pt>
                <c:pt idx="53115">
                  <c:v>-0.17452300000000001</c:v>
                </c:pt>
                <c:pt idx="53116">
                  <c:v>-0.17157900000000001</c:v>
                </c:pt>
                <c:pt idx="53117">
                  <c:v>-0.16883500000000001</c:v>
                </c:pt>
                <c:pt idx="53118">
                  <c:v>-0.16570599999999999</c:v>
                </c:pt>
                <c:pt idx="53119">
                  <c:v>-0.163243</c:v>
                </c:pt>
                <c:pt idx="53120">
                  <c:v>-0.160325</c:v>
                </c:pt>
                <c:pt idx="53121">
                  <c:v>-0.15753500000000001</c:v>
                </c:pt>
                <c:pt idx="53122">
                  <c:v>-0.15489</c:v>
                </c:pt>
                <c:pt idx="53123">
                  <c:v>-0.15199799999999999</c:v>
                </c:pt>
                <c:pt idx="53124">
                  <c:v>-0.149395</c:v>
                </c:pt>
                <c:pt idx="53125">
                  <c:v>-0.146786</c:v>
                </c:pt>
                <c:pt idx="53126">
                  <c:v>-0.144181</c:v>
                </c:pt>
                <c:pt idx="53127">
                  <c:v>-0.141399</c:v>
                </c:pt>
                <c:pt idx="53128">
                  <c:v>-0.13880999999999999</c:v>
                </c:pt>
                <c:pt idx="53129">
                  <c:v>-0.13633000000000001</c:v>
                </c:pt>
                <c:pt idx="53130">
                  <c:v>-0.133715</c:v>
                </c:pt>
                <c:pt idx="53131">
                  <c:v>-0.13123000000000001</c:v>
                </c:pt>
                <c:pt idx="53132">
                  <c:v>-0.128746</c:v>
                </c:pt>
                <c:pt idx="53133">
                  <c:v>-0.12640499999999999</c:v>
                </c:pt>
                <c:pt idx="53134">
                  <c:v>-0.123962</c:v>
                </c:pt>
                <c:pt idx="53135">
                  <c:v>-0.121812</c:v>
                </c:pt>
                <c:pt idx="53136">
                  <c:v>-0.119745</c:v>
                </c:pt>
                <c:pt idx="53137">
                  <c:v>-0.117435</c:v>
                </c:pt>
                <c:pt idx="53138">
                  <c:v>-0.11550199999999999</c:v>
                </c:pt>
                <c:pt idx="53139">
                  <c:v>-0.113425</c:v>
                </c:pt>
                <c:pt idx="53140">
                  <c:v>-0.111626</c:v>
                </c:pt>
                <c:pt idx="53141">
                  <c:v>-0.109666</c:v>
                </c:pt>
                <c:pt idx="53142">
                  <c:v>-0.107682</c:v>
                </c:pt>
                <c:pt idx="53143">
                  <c:v>-0.105929</c:v>
                </c:pt>
                <c:pt idx="53144">
                  <c:v>-0.104354</c:v>
                </c:pt>
                <c:pt idx="53145">
                  <c:v>-0.102699</c:v>
                </c:pt>
                <c:pt idx="53146">
                  <c:v>-0.101058</c:v>
                </c:pt>
                <c:pt idx="53147">
                  <c:v>-9.9654999999999994E-2</c:v>
                </c:pt>
                <c:pt idx="53148">
                  <c:v>-9.8247500000000001E-2</c:v>
                </c:pt>
                <c:pt idx="53149">
                  <c:v>-9.6809999999999993E-2</c:v>
                </c:pt>
                <c:pt idx="53150">
                  <c:v>-9.5906900000000003E-2</c:v>
                </c:pt>
                <c:pt idx="53151">
                  <c:v>-9.45656E-2</c:v>
                </c:pt>
                <c:pt idx="53152">
                  <c:v>-9.3637100000000001E-2</c:v>
                </c:pt>
                <c:pt idx="53153">
                  <c:v>-9.2499100000000001E-2</c:v>
                </c:pt>
                <c:pt idx="53154">
                  <c:v>-9.1483999999999996E-2</c:v>
                </c:pt>
                <c:pt idx="53155">
                  <c:v>-9.0810199999999994E-2</c:v>
                </c:pt>
                <c:pt idx="53156">
                  <c:v>-8.9860400000000007E-2</c:v>
                </c:pt>
                <c:pt idx="53157">
                  <c:v>-8.9280200000000004E-2</c:v>
                </c:pt>
                <c:pt idx="53158">
                  <c:v>-8.8496900000000003E-2</c:v>
                </c:pt>
                <c:pt idx="53159">
                  <c:v>-8.7953799999999999E-2</c:v>
                </c:pt>
                <c:pt idx="53160">
                  <c:v>-8.7403499999999995E-2</c:v>
                </c:pt>
                <c:pt idx="53161">
                  <c:v>-8.7115100000000001E-2</c:v>
                </c:pt>
                <c:pt idx="53162">
                  <c:v>-8.6637599999999995E-2</c:v>
                </c:pt>
                <c:pt idx="53163">
                  <c:v>-8.64428E-2</c:v>
                </c:pt>
                <c:pt idx="53164">
                  <c:v>-8.6056400000000005E-2</c:v>
                </c:pt>
                <c:pt idx="53165">
                  <c:v>-8.5943500000000006E-2</c:v>
                </c:pt>
                <c:pt idx="53166">
                  <c:v>-8.5851399999999994E-2</c:v>
                </c:pt>
                <c:pt idx="53167">
                  <c:v>-8.5792599999999997E-2</c:v>
                </c:pt>
                <c:pt idx="53168">
                  <c:v>-8.5763900000000004E-2</c:v>
                </c:pt>
                <c:pt idx="53169">
                  <c:v>-8.58458E-2</c:v>
                </c:pt>
                <c:pt idx="53170">
                  <c:v>-8.5987099999999997E-2</c:v>
                </c:pt>
                <c:pt idx="53171">
                  <c:v>-8.6288100000000006E-2</c:v>
                </c:pt>
                <c:pt idx="53172">
                  <c:v>-8.6630700000000005E-2</c:v>
                </c:pt>
                <c:pt idx="53173">
                  <c:v>-8.6906499999999998E-2</c:v>
                </c:pt>
                <c:pt idx="53174">
                  <c:v>-8.7473300000000004E-2</c:v>
                </c:pt>
                <c:pt idx="53175">
                  <c:v>-8.7823700000000005E-2</c:v>
                </c:pt>
                <c:pt idx="53176">
                  <c:v>-8.8436200000000006E-2</c:v>
                </c:pt>
                <c:pt idx="53177">
                  <c:v>-8.9025900000000005E-2</c:v>
                </c:pt>
                <c:pt idx="53178">
                  <c:v>-8.9428300000000002E-2</c:v>
                </c:pt>
                <c:pt idx="53179">
                  <c:v>-9.0114700000000006E-2</c:v>
                </c:pt>
                <c:pt idx="53180">
                  <c:v>-9.0696899999999997E-2</c:v>
                </c:pt>
                <c:pt idx="53181">
                  <c:v>-9.1395100000000007E-2</c:v>
                </c:pt>
                <c:pt idx="53182">
                  <c:v>-9.2153399999999996E-2</c:v>
                </c:pt>
                <c:pt idx="53183">
                  <c:v>-9.2847600000000002E-2</c:v>
                </c:pt>
                <c:pt idx="53184">
                  <c:v>-9.3721700000000005E-2</c:v>
                </c:pt>
                <c:pt idx="53185">
                  <c:v>-9.4551399999999994E-2</c:v>
                </c:pt>
                <c:pt idx="53186">
                  <c:v>-9.5383700000000002E-2</c:v>
                </c:pt>
                <c:pt idx="53187">
                  <c:v>-9.6200499999999994E-2</c:v>
                </c:pt>
                <c:pt idx="53188">
                  <c:v>-9.7327399999999994E-2</c:v>
                </c:pt>
                <c:pt idx="53189">
                  <c:v>-9.7986299999999998E-2</c:v>
                </c:pt>
                <c:pt idx="53190">
                  <c:v>-9.9093899999999999E-2</c:v>
                </c:pt>
                <c:pt idx="53191">
                  <c:v>-9.9781999999999996E-2</c:v>
                </c:pt>
                <c:pt idx="53192">
                  <c:v>-0.100841</c:v>
                </c:pt>
                <c:pt idx="53193">
                  <c:v>-0.10165100000000001</c:v>
                </c:pt>
                <c:pt idx="53194">
                  <c:v>-0.102684</c:v>
                </c:pt>
                <c:pt idx="53195">
                  <c:v>-0.103431</c:v>
                </c:pt>
                <c:pt idx="53196">
                  <c:v>-0.10427599999999999</c:v>
                </c:pt>
                <c:pt idx="53197">
                  <c:v>-0.105319</c:v>
                </c:pt>
                <c:pt idx="53198">
                  <c:v>-0.106202</c:v>
                </c:pt>
                <c:pt idx="53199">
                  <c:v>-0.106931</c:v>
                </c:pt>
                <c:pt idx="53200">
                  <c:v>-0.107902</c:v>
                </c:pt>
                <c:pt idx="53201">
                  <c:v>-0.108614</c:v>
                </c:pt>
                <c:pt idx="53202">
                  <c:v>-0.10964</c:v>
                </c:pt>
                <c:pt idx="53203">
                  <c:v>-0.11031000000000001</c:v>
                </c:pt>
                <c:pt idx="53204">
                  <c:v>-0.11104600000000001</c:v>
                </c:pt>
                <c:pt idx="53205">
                  <c:v>-0.111966</c:v>
                </c:pt>
                <c:pt idx="53206">
                  <c:v>-0.112522</c:v>
                </c:pt>
                <c:pt idx="53207">
                  <c:v>-0.11330900000000001</c:v>
                </c:pt>
                <c:pt idx="53208">
                  <c:v>-0.113708</c:v>
                </c:pt>
                <c:pt idx="53209">
                  <c:v>-0.114272</c:v>
                </c:pt>
                <c:pt idx="53210">
                  <c:v>-0.11479399999999999</c:v>
                </c:pt>
                <c:pt idx="53211">
                  <c:v>-0.115221</c:v>
                </c:pt>
                <c:pt idx="53212">
                  <c:v>-0.11569699999999999</c:v>
                </c:pt>
                <c:pt idx="53213">
                  <c:v>-0.115963</c:v>
                </c:pt>
                <c:pt idx="53214">
                  <c:v>-0.116256</c:v>
                </c:pt>
                <c:pt idx="53215">
                  <c:v>-0.11665300000000001</c:v>
                </c:pt>
                <c:pt idx="53216">
                  <c:v>-0.116885</c:v>
                </c:pt>
                <c:pt idx="53217">
                  <c:v>-0.11697399999999999</c:v>
                </c:pt>
                <c:pt idx="53218">
                  <c:v>-0.117047</c:v>
                </c:pt>
                <c:pt idx="53219">
                  <c:v>-0.117038</c:v>
                </c:pt>
                <c:pt idx="53220">
                  <c:v>-0.11695700000000001</c:v>
                </c:pt>
                <c:pt idx="53221">
                  <c:v>-0.117006</c:v>
                </c:pt>
                <c:pt idx="53222">
                  <c:v>-0.116706</c:v>
                </c:pt>
                <c:pt idx="53223">
                  <c:v>-0.116475</c:v>
                </c:pt>
                <c:pt idx="53224">
                  <c:v>-0.116227</c:v>
                </c:pt>
                <c:pt idx="53225">
                  <c:v>-0.11591799999999999</c:v>
                </c:pt>
                <c:pt idx="53226">
                  <c:v>-0.115548</c:v>
                </c:pt>
                <c:pt idx="53227">
                  <c:v>-0.11498700000000001</c:v>
                </c:pt>
                <c:pt idx="53228">
                  <c:v>-0.114358</c:v>
                </c:pt>
                <c:pt idx="53229">
                  <c:v>-0.11380999999999999</c:v>
                </c:pt>
                <c:pt idx="53230">
                  <c:v>-0.113105</c:v>
                </c:pt>
                <c:pt idx="53231">
                  <c:v>-0.112301</c:v>
                </c:pt>
                <c:pt idx="53232">
                  <c:v>-0.111359</c:v>
                </c:pt>
                <c:pt idx="53233">
                  <c:v>-0.11035300000000001</c:v>
                </c:pt>
                <c:pt idx="53234">
                  <c:v>-0.109305</c:v>
                </c:pt>
                <c:pt idx="53235">
                  <c:v>-0.10805099999999999</c:v>
                </c:pt>
                <c:pt idx="53236">
                  <c:v>-0.106934</c:v>
                </c:pt>
                <c:pt idx="53237">
                  <c:v>-0.105462</c:v>
                </c:pt>
                <c:pt idx="53238">
                  <c:v>-0.104284</c:v>
                </c:pt>
                <c:pt idx="53239">
                  <c:v>-0.10269200000000001</c:v>
                </c:pt>
                <c:pt idx="53240">
                  <c:v>-0.10137699999999999</c:v>
                </c:pt>
                <c:pt idx="53241">
                  <c:v>-9.9772200000000005E-2</c:v>
                </c:pt>
                <c:pt idx="53242">
                  <c:v>-9.8078399999999996E-2</c:v>
                </c:pt>
                <c:pt idx="53243">
                  <c:v>-9.6330200000000005E-2</c:v>
                </c:pt>
                <c:pt idx="53244">
                  <c:v>-9.4519199999999998E-2</c:v>
                </c:pt>
                <c:pt idx="53245">
                  <c:v>-9.2741500000000004E-2</c:v>
                </c:pt>
                <c:pt idx="53246">
                  <c:v>-9.0777499999999997E-2</c:v>
                </c:pt>
                <c:pt idx="53247">
                  <c:v>-8.8647100000000006E-2</c:v>
                </c:pt>
                <c:pt idx="53248">
                  <c:v>-8.6475300000000005E-2</c:v>
                </c:pt>
                <c:pt idx="53249">
                  <c:v>-8.4347599999999995E-2</c:v>
                </c:pt>
                <c:pt idx="53250">
                  <c:v>-8.1911499999999998E-2</c:v>
                </c:pt>
                <c:pt idx="53251">
                  <c:v>-7.9613400000000001E-2</c:v>
                </c:pt>
                <c:pt idx="53252">
                  <c:v>-7.72095E-2</c:v>
                </c:pt>
                <c:pt idx="53253">
                  <c:v>-7.4738200000000005E-2</c:v>
                </c:pt>
                <c:pt idx="53254">
                  <c:v>-7.2102899999999998E-2</c:v>
                </c:pt>
                <c:pt idx="53255">
                  <c:v>-6.9513099999999994E-2</c:v>
                </c:pt>
                <c:pt idx="53256">
                  <c:v>-6.6926600000000003E-2</c:v>
                </c:pt>
                <c:pt idx="53257">
                  <c:v>-6.4058599999999993E-2</c:v>
                </c:pt>
                <c:pt idx="53258">
                  <c:v>-6.1222600000000002E-2</c:v>
                </c:pt>
                <c:pt idx="53259">
                  <c:v>-5.83568E-2</c:v>
                </c:pt>
                <c:pt idx="53260">
                  <c:v>-5.5309299999999999E-2</c:v>
                </c:pt>
                <c:pt idx="53261">
                  <c:v>-5.2318700000000003E-2</c:v>
                </c:pt>
                <c:pt idx="53262">
                  <c:v>-4.9131500000000002E-2</c:v>
                </c:pt>
                <c:pt idx="53263">
                  <c:v>-4.61786E-2</c:v>
                </c:pt>
                <c:pt idx="53264">
                  <c:v>-4.2902900000000001E-2</c:v>
                </c:pt>
                <c:pt idx="53265">
                  <c:v>-3.9673E-2</c:v>
                </c:pt>
                <c:pt idx="53266">
                  <c:v>-3.6601599999999998E-2</c:v>
                </c:pt>
                <c:pt idx="53267">
                  <c:v>-3.3359800000000002E-2</c:v>
                </c:pt>
                <c:pt idx="53268">
                  <c:v>-3.0063599999999999E-2</c:v>
                </c:pt>
                <c:pt idx="53269">
                  <c:v>-2.6845500000000001E-2</c:v>
                </c:pt>
                <c:pt idx="53270">
                  <c:v>-2.3380100000000001E-2</c:v>
                </c:pt>
                <c:pt idx="53271">
                  <c:v>-2.0090400000000001E-2</c:v>
                </c:pt>
                <c:pt idx="53272">
                  <c:v>-1.6738599999999999E-2</c:v>
                </c:pt>
                <c:pt idx="53273">
                  <c:v>-1.31831E-2</c:v>
                </c:pt>
                <c:pt idx="53274">
                  <c:v>-9.6979900000000001E-3</c:v>
                </c:pt>
                <c:pt idx="53275">
                  <c:v>-6.1181300000000003E-3</c:v>
                </c:pt>
                <c:pt idx="53276">
                  <c:v>-2.6134399999999999E-3</c:v>
                </c:pt>
                <c:pt idx="53277">
                  <c:v>8.5079299999999997E-4</c:v>
                </c:pt>
                <c:pt idx="53278">
                  <c:v>4.4834599999999999E-3</c:v>
                </c:pt>
                <c:pt idx="53279">
                  <c:v>8.03216E-3</c:v>
                </c:pt>
                <c:pt idx="53280">
                  <c:v>1.1631900000000001E-2</c:v>
                </c:pt>
                <c:pt idx="53281">
                  <c:v>1.5375E-2</c:v>
                </c:pt>
                <c:pt idx="53282">
                  <c:v>1.8950499999999999E-2</c:v>
                </c:pt>
                <c:pt idx="53283">
                  <c:v>2.26336E-2</c:v>
                </c:pt>
                <c:pt idx="53284">
                  <c:v>2.6236099999999998E-2</c:v>
                </c:pt>
                <c:pt idx="53285">
                  <c:v>2.9960899999999999E-2</c:v>
                </c:pt>
                <c:pt idx="53286">
                  <c:v>3.36937E-2</c:v>
                </c:pt>
                <c:pt idx="53287">
                  <c:v>3.7210300000000002E-2</c:v>
                </c:pt>
                <c:pt idx="53288">
                  <c:v>4.0716799999999997E-2</c:v>
                </c:pt>
                <c:pt idx="53289">
                  <c:v>4.4419399999999998E-2</c:v>
                </c:pt>
                <c:pt idx="53290">
                  <c:v>4.7940400000000001E-2</c:v>
                </c:pt>
                <c:pt idx="53291">
                  <c:v>5.1370300000000001E-2</c:v>
                </c:pt>
                <c:pt idx="53292">
                  <c:v>5.4929400000000003E-2</c:v>
                </c:pt>
                <c:pt idx="53293">
                  <c:v>5.8308100000000002E-2</c:v>
                </c:pt>
                <c:pt idx="53294">
                  <c:v>6.1722300000000001E-2</c:v>
                </c:pt>
                <c:pt idx="53295">
                  <c:v>6.5035300000000004E-2</c:v>
                </c:pt>
                <c:pt idx="53296">
                  <c:v>6.8446499999999993E-2</c:v>
                </c:pt>
                <c:pt idx="53297">
                  <c:v>7.1875099999999997E-2</c:v>
                </c:pt>
                <c:pt idx="53298">
                  <c:v>7.5002600000000003E-2</c:v>
                </c:pt>
                <c:pt idx="53299">
                  <c:v>7.8245400000000007E-2</c:v>
                </c:pt>
                <c:pt idx="53300">
                  <c:v>8.1637799999999996E-2</c:v>
                </c:pt>
                <c:pt idx="53301">
                  <c:v>8.4796899999999995E-2</c:v>
                </c:pt>
                <c:pt idx="53302">
                  <c:v>8.7859000000000007E-2</c:v>
                </c:pt>
                <c:pt idx="53303">
                  <c:v>9.1030200000000006E-2</c:v>
                </c:pt>
                <c:pt idx="53304">
                  <c:v>9.4051999999999997E-2</c:v>
                </c:pt>
                <c:pt idx="53305">
                  <c:v>9.6929199999999993E-2</c:v>
                </c:pt>
                <c:pt idx="53306">
                  <c:v>9.9868299999999993E-2</c:v>
                </c:pt>
                <c:pt idx="53307">
                  <c:v>0.102774</c:v>
                </c:pt>
                <c:pt idx="53308">
                  <c:v>0.105424</c:v>
                </c:pt>
                <c:pt idx="53309">
                  <c:v>0.10797</c:v>
                </c:pt>
                <c:pt idx="53310">
                  <c:v>0.11060300000000001</c:v>
                </c:pt>
                <c:pt idx="53311">
                  <c:v>0.113374</c:v>
                </c:pt>
                <c:pt idx="53312">
                  <c:v>0.115763</c:v>
                </c:pt>
                <c:pt idx="53313">
                  <c:v>0.11816400000000001</c:v>
                </c:pt>
                <c:pt idx="53314">
                  <c:v>0.120425</c:v>
                </c:pt>
                <c:pt idx="53315">
                  <c:v>0.122929</c:v>
                </c:pt>
                <c:pt idx="53316">
                  <c:v>0.125087</c:v>
                </c:pt>
                <c:pt idx="53317">
                  <c:v>0.12729799999999999</c:v>
                </c:pt>
                <c:pt idx="53318">
                  <c:v>0.129329</c:v>
                </c:pt>
                <c:pt idx="53319">
                  <c:v>0.13132199999999999</c:v>
                </c:pt>
                <c:pt idx="53320">
                  <c:v>0.13331499999999999</c:v>
                </c:pt>
                <c:pt idx="53321">
                  <c:v>0.135019</c:v>
                </c:pt>
                <c:pt idx="53322">
                  <c:v>0.13691300000000001</c:v>
                </c:pt>
                <c:pt idx="53323">
                  <c:v>0.138655</c:v>
                </c:pt>
                <c:pt idx="53324">
                  <c:v>0.140182</c:v>
                </c:pt>
                <c:pt idx="53325">
                  <c:v>0.141764</c:v>
                </c:pt>
                <c:pt idx="53326">
                  <c:v>0.143118</c:v>
                </c:pt>
                <c:pt idx="53327">
                  <c:v>0.144541</c:v>
                </c:pt>
                <c:pt idx="53328">
                  <c:v>0.14599500000000001</c:v>
                </c:pt>
                <c:pt idx="53329">
                  <c:v>0.147202</c:v>
                </c:pt>
                <c:pt idx="53330">
                  <c:v>0.14826300000000001</c:v>
                </c:pt>
                <c:pt idx="53331">
                  <c:v>0.14949499999999999</c:v>
                </c:pt>
                <c:pt idx="53332">
                  <c:v>0.150312</c:v>
                </c:pt>
                <c:pt idx="53333">
                  <c:v>0.15129000000000001</c:v>
                </c:pt>
                <c:pt idx="53334">
                  <c:v>0.152172</c:v>
                </c:pt>
                <c:pt idx="53335">
                  <c:v>0.15287500000000001</c:v>
                </c:pt>
                <c:pt idx="53336">
                  <c:v>0.15343999999999999</c:v>
                </c:pt>
                <c:pt idx="53337">
                  <c:v>0.153951</c:v>
                </c:pt>
                <c:pt idx="53338">
                  <c:v>0.15471299999999999</c:v>
                </c:pt>
                <c:pt idx="53339">
                  <c:v>0.155166</c:v>
                </c:pt>
                <c:pt idx="53340">
                  <c:v>0.15556200000000001</c:v>
                </c:pt>
                <c:pt idx="53341">
                  <c:v>0.15587599999999999</c:v>
                </c:pt>
                <c:pt idx="53342">
                  <c:v>0.15610199999999999</c:v>
                </c:pt>
                <c:pt idx="53343">
                  <c:v>0.15649299999999999</c:v>
                </c:pt>
                <c:pt idx="53344">
                  <c:v>0.156501</c:v>
                </c:pt>
                <c:pt idx="53345">
                  <c:v>0.156691</c:v>
                </c:pt>
                <c:pt idx="53346">
                  <c:v>0.156524</c:v>
                </c:pt>
                <c:pt idx="53347">
                  <c:v>0.15656999999999999</c:v>
                </c:pt>
                <c:pt idx="53348">
                  <c:v>0.15646299999999999</c:v>
                </c:pt>
                <c:pt idx="53349">
                  <c:v>0.15625</c:v>
                </c:pt>
                <c:pt idx="53350">
                  <c:v>0.156054</c:v>
                </c:pt>
                <c:pt idx="53351">
                  <c:v>0.15578</c:v>
                </c:pt>
                <c:pt idx="53352">
                  <c:v>0.15538199999999999</c:v>
                </c:pt>
                <c:pt idx="53353">
                  <c:v>0.15504399999999999</c:v>
                </c:pt>
                <c:pt idx="53354">
                  <c:v>0.154695</c:v>
                </c:pt>
                <c:pt idx="53355">
                  <c:v>0.15427299999999999</c:v>
                </c:pt>
                <c:pt idx="53356">
                  <c:v>0.15363399999999999</c:v>
                </c:pt>
                <c:pt idx="53357">
                  <c:v>0.153221</c:v>
                </c:pt>
                <c:pt idx="53358">
                  <c:v>0.15265799999999999</c:v>
                </c:pt>
                <c:pt idx="53359">
                  <c:v>0.15196100000000001</c:v>
                </c:pt>
                <c:pt idx="53360">
                  <c:v>0.15129300000000001</c:v>
                </c:pt>
                <c:pt idx="53361">
                  <c:v>0.15062700000000001</c:v>
                </c:pt>
                <c:pt idx="53362">
                  <c:v>0.149926</c:v>
                </c:pt>
                <c:pt idx="53363">
                  <c:v>0.149039</c:v>
                </c:pt>
                <c:pt idx="53364">
                  <c:v>0.148255</c:v>
                </c:pt>
                <c:pt idx="53365">
                  <c:v>0.147508</c:v>
                </c:pt>
                <c:pt idx="53366">
                  <c:v>0.14662800000000001</c:v>
                </c:pt>
                <c:pt idx="53367">
                  <c:v>0.145783</c:v>
                </c:pt>
                <c:pt idx="53368">
                  <c:v>0.14504500000000001</c:v>
                </c:pt>
                <c:pt idx="53369">
                  <c:v>0.144015</c:v>
                </c:pt>
                <c:pt idx="53370">
                  <c:v>0.14332700000000001</c:v>
                </c:pt>
                <c:pt idx="53371">
                  <c:v>0.14260400000000001</c:v>
                </c:pt>
                <c:pt idx="53372">
                  <c:v>0.14156199999999999</c:v>
                </c:pt>
                <c:pt idx="53373">
                  <c:v>0.14069400000000001</c:v>
                </c:pt>
                <c:pt idx="53374">
                  <c:v>0.139879</c:v>
                </c:pt>
                <c:pt idx="53375">
                  <c:v>0.139098</c:v>
                </c:pt>
                <c:pt idx="53376">
                  <c:v>0.13808200000000001</c:v>
                </c:pt>
                <c:pt idx="53377">
                  <c:v>0.137262</c:v>
                </c:pt>
                <c:pt idx="53378">
                  <c:v>0.13633500000000001</c:v>
                </c:pt>
                <c:pt idx="53379">
                  <c:v>0.135659</c:v>
                </c:pt>
                <c:pt idx="53380">
                  <c:v>0.134711</c:v>
                </c:pt>
                <c:pt idx="53381">
                  <c:v>0.133966</c:v>
                </c:pt>
                <c:pt idx="53382">
                  <c:v>0.13334199999999999</c:v>
                </c:pt>
                <c:pt idx="53383">
                  <c:v>0.132299</c:v>
                </c:pt>
                <c:pt idx="53384">
                  <c:v>0.131775</c:v>
                </c:pt>
                <c:pt idx="53385">
                  <c:v>0.13083500000000001</c:v>
                </c:pt>
                <c:pt idx="53386">
                  <c:v>0.130159</c:v>
                </c:pt>
                <c:pt idx="53387">
                  <c:v>0.12940599999999999</c:v>
                </c:pt>
                <c:pt idx="53388">
                  <c:v>0.12876399999999999</c:v>
                </c:pt>
                <c:pt idx="53389">
                  <c:v>0.12807199999999999</c:v>
                </c:pt>
                <c:pt idx="53390">
                  <c:v>0.127581</c:v>
                </c:pt>
                <c:pt idx="53391">
                  <c:v>0.12695899999999999</c:v>
                </c:pt>
                <c:pt idx="53392">
                  <c:v>0.126445</c:v>
                </c:pt>
                <c:pt idx="53393">
                  <c:v>0.12606500000000001</c:v>
                </c:pt>
                <c:pt idx="53394">
                  <c:v>0.12550900000000001</c:v>
                </c:pt>
                <c:pt idx="53395">
                  <c:v>0.125253</c:v>
                </c:pt>
                <c:pt idx="53396">
                  <c:v>0.124815</c:v>
                </c:pt>
                <c:pt idx="53397">
                  <c:v>0.124583</c:v>
                </c:pt>
                <c:pt idx="53398">
                  <c:v>0.124637</c:v>
                </c:pt>
                <c:pt idx="53399">
                  <c:v>0.124163</c:v>
                </c:pt>
                <c:pt idx="53400">
                  <c:v>0.124038</c:v>
                </c:pt>
                <c:pt idx="53401">
                  <c:v>0.124002</c:v>
                </c:pt>
                <c:pt idx="53402">
                  <c:v>0.12393</c:v>
                </c:pt>
                <c:pt idx="53403">
                  <c:v>0.12400799999999999</c:v>
                </c:pt>
                <c:pt idx="53404">
                  <c:v>0.123917</c:v>
                </c:pt>
                <c:pt idx="53405">
                  <c:v>0.124094</c:v>
                </c:pt>
                <c:pt idx="53406">
                  <c:v>0.124197</c:v>
                </c:pt>
                <c:pt idx="53407">
                  <c:v>0.124377</c:v>
                </c:pt>
                <c:pt idx="53408">
                  <c:v>0.124755</c:v>
                </c:pt>
                <c:pt idx="53409">
                  <c:v>0.124914</c:v>
                </c:pt>
                <c:pt idx="53410">
                  <c:v>0.125388</c:v>
                </c:pt>
                <c:pt idx="53411">
                  <c:v>0.12575700000000001</c:v>
                </c:pt>
                <c:pt idx="53412">
                  <c:v>0.12646299999999999</c:v>
                </c:pt>
                <c:pt idx="53413">
                  <c:v>0.12683700000000001</c:v>
                </c:pt>
                <c:pt idx="53414">
                  <c:v>0.12754499999999999</c:v>
                </c:pt>
                <c:pt idx="53415">
                  <c:v>0.12820400000000001</c:v>
                </c:pt>
                <c:pt idx="53416">
                  <c:v>0.12879399999999999</c:v>
                </c:pt>
                <c:pt idx="53417">
                  <c:v>0.12986</c:v>
                </c:pt>
                <c:pt idx="53418">
                  <c:v>0.130302</c:v>
                </c:pt>
                <c:pt idx="53419">
                  <c:v>0.13148099999999999</c:v>
                </c:pt>
                <c:pt idx="53420">
                  <c:v>0.132243</c:v>
                </c:pt>
                <c:pt idx="53421">
                  <c:v>0.13333400000000001</c:v>
                </c:pt>
                <c:pt idx="53422">
                  <c:v>0.134463</c:v>
                </c:pt>
                <c:pt idx="53423">
                  <c:v>0.135382</c:v>
                </c:pt>
                <c:pt idx="53424">
                  <c:v>0.13658500000000001</c:v>
                </c:pt>
                <c:pt idx="53425">
                  <c:v>0.13780100000000001</c:v>
                </c:pt>
                <c:pt idx="53426">
                  <c:v>0.139128</c:v>
                </c:pt>
                <c:pt idx="53427">
                  <c:v>0.14027200000000001</c:v>
                </c:pt>
                <c:pt idx="53428">
                  <c:v>0.141764</c:v>
                </c:pt>
                <c:pt idx="53429">
                  <c:v>0.142952</c:v>
                </c:pt>
                <c:pt idx="53430">
                  <c:v>0.14447299999999999</c:v>
                </c:pt>
                <c:pt idx="53431">
                  <c:v>0.14593100000000001</c:v>
                </c:pt>
                <c:pt idx="53432">
                  <c:v>0.147314</c:v>
                </c:pt>
                <c:pt idx="53433">
                  <c:v>0.148955</c:v>
                </c:pt>
                <c:pt idx="53434">
                  <c:v>0.15051400000000001</c:v>
                </c:pt>
                <c:pt idx="53435">
                  <c:v>0.152225</c:v>
                </c:pt>
                <c:pt idx="53436">
                  <c:v>0.153749</c:v>
                </c:pt>
                <c:pt idx="53437">
                  <c:v>0.155533</c:v>
                </c:pt>
                <c:pt idx="53438">
                  <c:v>0.15721599999999999</c:v>
                </c:pt>
                <c:pt idx="53439">
                  <c:v>0.15887899999999999</c:v>
                </c:pt>
                <c:pt idx="53440">
                  <c:v>0.160743</c:v>
                </c:pt>
                <c:pt idx="53441">
                  <c:v>0.16233900000000001</c:v>
                </c:pt>
                <c:pt idx="53442">
                  <c:v>0.164329</c:v>
                </c:pt>
                <c:pt idx="53443">
                  <c:v>0.166107</c:v>
                </c:pt>
                <c:pt idx="53444">
                  <c:v>0.16802800000000001</c:v>
                </c:pt>
                <c:pt idx="53445">
                  <c:v>0.169769</c:v>
                </c:pt>
                <c:pt idx="53446">
                  <c:v>0.17152300000000001</c:v>
                </c:pt>
                <c:pt idx="53447">
                  <c:v>0.17347699999999999</c:v>
                </c:pt>
                <c:pt idx="53448">
                  <c:v>0.175256</c:v>
                </c:pt>
                <c:pt idx="53449">
                  <c:v>0.17741100000000001</c:v>
                </c:pt>
                <c:pt idx="53450">
                  <c:v>0.178983</c:v>
                </c:pt>
                <c:pt idx="53451">
                  <c:v>0.18097299999999999</c:v>
                </c:pt>
                <c:pt idx="53452">
                  <c:v>0.18279699999999999</c:v>
                </c:pt>
                <c:pt idx="53453">
                  <c:v>0.18473600000000001</c:v>
                </c:pt>
                <c:pt idx="53454">
                  <c:v>0.186782</c:v>
                </c:pt>
                <c:pt idx="53455">
                  <c:v>0.18853</c:v>
                </c:pt>
                <c:pt idx="53456">
                  <c:v>0.19042100000000001</c:v>
                </c:pt>
                <c:pt idx="53457">
                  <c:v>0.192276</c:v>
                </c:pt>
                <c:pt idx="53458">
                  <c:v>0.19431699999999999</c:v>
                </c:pt>
                <c:pt idx="53459">
                  <c:v>0.196189</c:v>
                </c:pt>
                <c:pt idx="53460">
                  <c:v>0.19794900000000001</c:v>
                </c:pt>
                <c:pt idx="53461">
                  <c:v>0.19977600000000001</c:v>
                </c:pt>
                <c:pt idx="53462">
                  <c:v>0.20147999999999999</c:v>
                </c:pt>
                <c:pt idx="53463">
                  <c:v>0.20349600000000001</c:v>
                </c:pt>
                <c:pt idx="53464">
                  <c:v>0.20499400000000001</c:v>
                </c:pt>
                <c:pt idx="53465">
                  <c:v>0.20682900000000001</c:v>
                </c:pt>
                <c:pt idx="53466">
                  <c:v>0.20841899999999999</c:v>
                </c:pt>
                <c:pt idx="53467">
                  <c:v>0.20998800000000001</c:v>
                </c:pt>
                <c:pt idx="53468">
                  <c:v>0.21152599999999999</c:v>
                </c:pt>
                <c:pt idx="53469">
                  <c:v>0.21313199999999999</c:v>
                </c:pt>
                <c:pt idx="53470">
                  <c:v>0.214534</c:v>
                </c:pt>
                <c:pt idx="53471">
                  <c:v>0.21601699999999999</c:v>
                </c:pt>
                <c:pt idx="53472">
                  <c:v>0.21729399999999999</c:v>
                </c:pt>
                <c:pt idx="53473">
                  <c:v>0.218806</c:v>
                </c:pt>
                <c:pt idx="53474">
                  <c:v>0.22007299999999999</c:v>
                </c:pt>
                <c:pt idx="53475">
                  <c:v>0.22142600000000001</c:v>
                </c:pt>
                <c:pt idx="53476">
                  <c:v>0.22283700000000001</c:v>
                </c:pt>
                <c:pt idx="53477">
                  <c:v>0.223774</c:v>
                </c:pt>
                <c:pt idx="53478">
                  <c:v>0.225076</c:v>
                </c:pt>
                <c:pt idx="53479">
                  <c:v>0.22597600000000001</c:v>
                </c:pt>
                <c:pt idx="53480">
                  <c:v>0.227157</c:v>
                </c:pt>
                <c:pt idx="53481">
                  <c:v>0.22804199999999999</c:v>
                </c:pt>
                <c:pt idx="53482">
                  <c:v>0.22905500000000001</c:v>
                </c:pt>
                <c:pt idx="53483">
                  <c:v>0.229904</c:v>
                </c:pt>
                <c:pt idx="53484">
                  <c:v>0.23055800000000001</c:v>
                </c:pt>
                <c:pt idx="53485">
                  <c:v>0.23130500000000001</c:v>
                </c:pt>
                <c:pt idx="53486">
                  <c:v>0.23213200000000001</c:v>
                </c:pt>
                <c:pt idx="53487">
                  <c:v>0.23259199999999999</c:v>
                </c:pt>
                <c:pt idx="53488">
                  <c:v>0.233177</c:v>
                </c:pt>
                <c:pt idx="53489">
                  <c:v>0.23369500000000001</c:v>
                </c:pt>
                <c:pt idx="53490">
                  <c:v>0.234101</c:v>
                </c:pt>
                <c:pt idx="53491">
                  <c:v>0.23463899999999999</c:v>
                </c:pt>
                <c:pt idx="53492">
                  <c:v>0.23474100000000001</c:v>
                </c:pt>
                <c:pt idx="53493">
                  <c:v>0.234933</c:v>
                </c:pt>
                <c:pt idx="53494">
                  <c:v>0.23499300000000001</c:v>
                </c:pt>
                <c:pt idx="53495">
                  <c:v>0.235372</c:v>
                </c:pt>
                <c:pt idx="53496">
                  <c:v>0.235212</c:v>
                </c:pt>
                <c:pt idx="53497">
                  <c:v>0.235177</c:v>
                </c:pt>
                <c:pt idx="53498">
                  <c:v>0.23513899999999999</c:v>
                </c:pt>
                <c:pt idx="53499">
                  <c:v>0.23521700000000001</c:v>
                </c:pt>
                <c:pt idx="53500">
                  <c:v>0.23472599999999999</c:v>
                </c:pt>
                <c:pt idx="53501">
                  <c:v>0.23464099999999999</c:v>
                </c:pt>
                <c:pt idx="53502">
                  <c:v>0.23419899999999999</c:v>
                </c:pt>
                <c:pt idx="53503">
                  <c:v>0.23397299999999999</c:v>
                </c:pt>
                <c:pt idx="53504">
                  <c:v>0.23332</c:v>
                </c:pt>
                <c:pt idx="53505">
                  <c:v>0.23286200000000001</c:v>
                </c:pt>
                <c:pt idx="53506">
                  <c:v>0.23203199999999999</c:v>
                </c:pt>
                <c:pt idx="53507">
                  <c:v>0.231351</c:v>
                </c:pt>
                <c:pt idx="53508">
                  <c:v>0.230434</c:v>
                </c:pt>
                <c:pt idx="53509">
                  <c:v>0.22994600000000001</c:v>
                </c:pt>
                <c:pt idx="53510">
                  <c:v>0.22883999999999999</c:v>
                </c:pt>
                <c:pt idx="53511">
                  <c:v>0.228017</c:v>
                </c:pt>
                <c:pt idx="53512">
                  <c:v>0.22698699999999999</c:v>
                </c:pt>
                <c:pt idx="53513">
                  <c:v>0.22597800000000001</c:v>
                </c:pt>
                <c:pt idx="53514">
                  <c:v>0.22489700000000001</c:v>
                </c:pt>
                <c:pt idx="53515">
                  <c:v>0.22381200000000001</c:v>
                </c:pt>
                <c:pt idx="53516">
                  <c:v>0.222609</c:v>
                </c:pt>
                <c:pt idx="53517">
                  <c:v>0.221086</c:v>
                </c:pt>
                <c:pt idx="53518">
                  <c:v>0.220165</c:v>
                </c:pt>
                <c:pt idx="53519">
                  <c:v>0.218496</c:v>
                </c:pt>
                <c:pt idx="53520">
                  <c:v>0.21720200000000001</c:v>
                </c:pt>
                <c:pt idx="53521">
                  <c:v>0.21557100000000001</c:v>
                </c:pt>
                <c:pt idx="53522">
                  <c:v>0.21413599999999999</c:v>
                </c:pt>
                <c:pt idx="53523">
                  <c:v>0.212787</c:v>
                </c:pt>
                <c:pt idx="53524">
                  <c:v>0.210734</c:v>
                </c:pt>
                <c:pt idx="53525">
                  <c:v>0.20938799999999999</c:v>
                </c:pt>
                <c:pt idx="53526">
                  <c:v>0.20779600000000001</c:v>
                </c:pt>
                <c:pt idx="53527">
                  <c:v>0.205932</c:v>
                </c:pt>
                <c:pt idx="53528">
                  <c:v>0.204231</c:v>
                </c:pt>
                <c:pt idx="53529">
                  <c:v>0.20224900000000001</c:v>
                </c:pt>
                <c:pt idx="53530">
                  <c:v>0.20064199999999999</c:v>
                </c:pt>
                <c:pt idx="53531">
                  <c:v>0.198661</c:v>
                </c:pt>
                <c:pt idx="53532">
                  <c:v>0.19686899999999999</c:v>
                </c:pt>
                <c:pt idx="53533">
                  <c:v>0.194964</c:v>
                </c:pt>
                <c:pt idx="53534">
                  <c:v>0.19280700000000001</c:v>
                </c:pt>
                <c:pt idx="53535">
                  <c:v>0.190862</c:v>
                </c:pt>
                <c:pt idx="53536">
                  <c:v>0.18874199999999999</c:v>
                </c:pt>
                <c:pt idx="53537">
                  <c:v>0.18698799999999999</c:v>
                </c:pt>
                <c:pt idx="53538">
                  <c:v>0.18474199999999999</c:v>
                </c:pt>
                <c:pt idx="53539">
                  <c:v>0.182642</c:v>
                </c:pt>
                <c:pt idx="53540">
                  <c:v>0.180394</c:v>
                </c:pt>
                <c:pt idx="53541">
                  <c:v>0.178397</c:v>
                </c:pt>
                <c:pt idx="53542">
                  <c:v>0.17644099999999999</c:v>
                </c:pt>
                <c:pt idx="53543">
                  <c:v>0.17439399999999999</c:v>
                </c:pt>
                <c:pt idx="53544">
                  <c:v>0.17197699999999999</c:v>
                </c:pt>
                <c:pt idx="53545">
                  <c:v>0.1699</c:v>
                </c:pt>
                <c:pt idx="53546">
                  <c:v>0.16788</c:v>
                </c:pt>
                <c:pt idx="53547">
                  <c:v>0.16563600000000001</c:v>
                </c:pt>
                <c:pt idx="53548">
                  <c:v>0.16355900000000001</c:v>
                </c:pt>
                <c:pt idx="53549">
                  <c:v>0.1613</c:v>
                </c:pt>
                <c:pt idx="53550">
                  <c:v>0.15896399999999999</c:v>
                </c:pt>
                <c:pt idx="53551">
                  <c:v>0.15711900000000001</c:v>
                </c:pt>
                <c:pt idx="53552">
                  <c:v>0.15471399999999999</c:v>
                </c:pt>
                <c:pt idx="53553">
                  <c:v>0.15273900000000001</c:v>
                </c:pt>
                <c:pt idx="53554">
                  <c:v>0.15057100000000001</c:v>
                </c:pt>
                <c:pt idx="53555">
                  <c:v>0.14830599999999999</c:v>
                </c:pt>
                <c:pt idx="53556">
                  <c:v>0.146178</c:v>
                </c:pt>
                <c:pt idx="53557">
                  <c:v>0.144066</c:v>
                </c:pt>
                <c:pt idx="53558">
                  <c:v>0.14200299999999999</c:v>
                </c:pt>
                <c:pt idx="53559">
                  <c:v>0.13997699999999999</c:v>
                </c:pt>
                <c:pt idx="53560">
                  <c:v>0.13780700000000001</c:v>
                </c:pt>
                <c:pt idx="53561">
                  <c:v>0.13567299999999999</c:v>
                </c:pt>
                <c:pt idx="53562">
                  <c:v>0.13367699999999999</c:v>
                </c:pt>
                <c:pt idx="53563">
                  <c:v>0.13178100000000001</c:v>
                </c:pt>
                <c:pt idx="53564">
                  <c:v>0.12981000000000001</c:v>
                </c:pt>
                <c:pt idx="53565">
                  <c:v>0.127889</c:v>
                </c:pt>
                <c:pt idx="53566">
                  <c:v>0.12579499999999999</c:v>
                </c:pt>
                <c:pt idx="53567">
                  <c:v>0.12407700000000001</c:v>
                </c:pt>
                <c:pt idx="53568">
                  <c:v>0.122018</c:v>
                </c:pt>
                <c:pt idx="53569">
                  <c:v>0.120381</c:v>
                </c:pt>
                <c:pt idx="53570">
                  <c:v>0.11856899999999999</c:v>
                </c:pt>
                <c:pt idx="53571">
                  <c:v>0.116704</c:v>
                </c:pt>
                <c:pt idx="53572">
                  <c:v>0.115019</c:v>
                </c:pt>
                <c:pt idx="53573">
                  <c:v>0.11310000000000001</c:v>
                </c:pt>
                <c:pt idx="53574">
                  <c:v>0.111802</c:v>
                </c:pt>
                <c:pt idx="53575">
                  <c:v>0.110154</c:v>
                </c:pt>
                <c:pt idx="53576">
                  <c:v>0.10835500000000001</c:v>
                </c:pt>
                <c:pt idx="53577">
                  <c:v>0.10687000000000001</c:v>
                </c:pt>
                <c:pt idx="53578">
                  <c:v>0.105228</c:v>
                </c:pt>
                <c:pt idx="53579">
                  <c:v>0.103938</c:v>
                </c:pt>
                <c:pt idx="53580">
                  <c:v>0.102423</c:v>
                </c:pt>
                <c:pt idx="53581">
                  <c:v>0.100955</c:v>
                </c:pt>
                <c:pt idx="53582">
                  <c:v>9.9566399999999999E-2</c:v>
                </c:pt>
                <c:pt idx="53583">
                  <c:v>9.8280500000000007E-2</c:v>
                </c:pt>
                <c:pt idx="53584">
                  <c:v>9.6889600000000006E-2</c:v>
                </c:pt>
                <c:pt idx="53585">
                  <c:v>9.5857600000000001E-2</c:v>
                </c:pt>
                <c:pt idx="53586">
                  <c:v>9.4462199999999996E-2</c:v>
                </c:pt>
                <c:pt idx="53587">
                  <c:v>9.32944E-2</c:v>
                </c:pt>
                <c:pt idx="53588">
                  <c:v>9.2175000000000007E-2</c:v>
                </c:pt>
                <c:pt idx="53589">
                  <c:v>9.1088199999999994E-2</c:v>
                </c:pt>
                <c:pt idx="53590">
                  <c:v>9.0054899999999993E-2</c:v>
                </c:pt>
                <c:pt idx="53591">
                  <c:v>8.9055400000000007E-2</c:v>
                </c:pt>
                <c:pt idx="53592">
                  <c:v>8.8013900000000006E-2</c:v>
                </c:pt>
                <c:pt idx="53593">
                  <c:v>8.72116E-2</c:v>
                </c:pt>
                <c:pt idx="53594">
                  <c:v>8.6135600000000007E-2</c:v>
                </c:pt>
                <c:pt idx="53595">
                  <c:v>8.5315500000000002E-2</c:v>
                </c:pt>
                <c:pt idx="53596">
                  <c:v>8.4475999999999996E-2</c:v>
                </c:pt>
                <c:pt idx="53597">
                  <c:v>8.3596500000000004E-2</c:v>
                </c:pt>
                <c:pt idx="53598">
                  <c:v>8.2874900000000001E-2</c:v>
                </c:pt>
                <c:pt idx="53599">
                  <c:v>8.1979899999999994E-2</c:v>
                </c:pt>
                <c:pt idx="53600">
                  <c:v>8.1399100000000002E-2</c:v>
                </c:pt>
                <c:pt idx="53601">
                  <c:v>8.0742499999999995E-2</c:v>
                </c:pt>
                <c:pt idx="53602">
                  <c:v>8.0132499999999995E-2</c:v>
                </c:pt>
                <c:pt idx="53603">
                  <c:v>7.9558500000000004E-2</c:v>
                </c:pt>
                <c:pt idx="53604">
                  <c:v>7.8978400000000004E-2</c:v>
                </c:pt>
                <c:pt idx="53605">
                  <c:v>7.84522E-2</c:v>
                </c:pt>
                <c:pt idx="53606">
                  <c:v>7.7971799999999994E-2</c:v>
                </c:pt>
                <c:pt idx="53607">
                  <c:v>7.7569399999999997E-2</c:v>
                </c:pt>
                <c:pt idx="53608">
                  <c:v>7.6997700000000002E-2</c:v>
                </c:pt>
                <c:pt idx="53609">
                  <c:v>7.6556299999999994E-2</c:v>
                </c:pt>
                <c:pt idx="53610">
                  <c:v>7.6095499999999996E-2</c:v>
                </c:pt>
                <c:pt idx="53611">
                  <c:v>7.59996E-2</c:v>
                </c:pt>
                <c:pt idx="53612">
                  <c:v>7.5438599999999995E-2</c:v>
                </c:pt>
                <c:pt idx="53613">
                  <c:v>7.5167300000000006E-2</c:v>
                </c:pt>
                <c:pt idx="53614">
                  <c:v>7.4690099999999995E-2</c:v>
                </c:pt>
                <c:pt idx="53615">
                  <c:v>7.4426699999999998E-2</c:v>
                </c:pt>
                <c:pt idx="53616">
                  <c:v>7.4216599999999994E-2</c:v>
                </c:pt>
                <c:pt idx="53617">
                  <c:v>7.4073799999999995E-2</c:v>
                </c:pt>
                <c:pt idx="53618">
                  <c:v>7.3591100000000007E-2</c:v>
                </c:pt>
                <c:pt idx="53619">
                  <c:v>7.3503799999999994E-2</c:v>
                </c:pt>
                <c:pt idx="53620">
                  <c:v>7.3208599999999999E-2</c:v>
                </c:pt>
                <c:pt idx="53621">
                  <c:v>7.3171799999999995E-2</c:v>
                </c:pt>
                <c:pt idx="53622">
                  <c:v>7.2884299999999999E-2</c:v>
                </c:pt>
                <c:pt idx="53623">
                  <c:v>7.2848300000000005E-2</c:v>
                </c:pt>
                <c:pt idx="53624">
                  <c:v>7.2666300000000003E-2</c:v>
                </c:pt>
                <c:pt idx="53625">
                  <c:v>7.2461999999999999E-2</c:v>
                </c:pt>
                <c:pt idx="53626">
                  <c:v>7.2352600000000003E-2</c:v>
                </c:pt>
                <c:pt idx="53627">
                  <c:v>7.2113099999999999E-2</c:v>
                </c:pt>
                <c:pt idx="53628">
                  <c:v>7.1972599999999998E-2</c:v>
                </c:pt>
                <c:pt idx="53629">
                  <c:v>7.1591500000000002E-2</c:v>
                </c:pt>
                <c:pt idx="53630">
                  <c:v>7.1463399999999996E-2</c:v>
                </c:pt>
                <c:pt idx="53631">
                  <c:v>7.1279200000000001E-2</c:v>
                </c:pt>
                <c:pt idx="53632">
                  <c:v>7.1172600000000003E-2</c:v>
                </c:pt>
                <c:pt idx="53633">
                  <c:v>7.0861999999999994E-2</c:v>
                </c:pt>
                <c:pt idx="53634">
                  <c:v>7.0932700000000001E-2</c:v>
                </c:pt>
                <c:pt idx="53635">
                  <c:v>7.0546200000000003E-2</c:v>
                </c:pt>
                <c:pt idx="53636">
                  <c:v>7.0341600000000004E-2</c:v>
                </c:pt>
                <c:pt idx="53637">
                  <c:v>7.0392300000000005E-2</c:v>
                </c:pt>
                <c:pt idx="53638">
                  <c:v>6.9951799999999995E-2</c:v>
                </c:pt>
                <c:pt idx="53639">
                  <c:v>6.9781200000000002E-2</c:v>
                </c:pt>
                <c:pt idx="53640">
                  <c:v>6.9574999999999998E-2</c:v>
                </c:pt>
                <c:pt idx="53641">
                  <c:v>6.9247600000000006E-2</c:v>
                </c:pt>
                <c:pt idx="53642">
                  <c:v>6.9122699999999995E-2</c:v>
                </c:pt>
                <c:pt idx="53643">
                  <c:v>6.8668800000000002E-2</c:v>
                </c:pt>
                <c:pt idx="53644">
                  <c:v>6.8612500000000007E-2</c:v>
                </c:pt>
                <c:pt idx="53645">
                  <c:v>6.8042000000000005E-2</c:v>
                </c:pt>
                <c:pt idx="53646">
                  <c:v>6.7638599999999993E-2</c:v>
                </c:pt>
                <c:pt idx="53647">
                  <c:v>6.7523899999999998E-2</c:v>
                </c:pt>
                <c:pt idx="53648">
                  <c:v>6.6982100000000003E-2</c:v>
                </c:pt>
                <c:pt idx="53649">
                  <c:v>6.6715700000000003E-2</c:v>
                </c:pt>
                <c:pt idx="53650">
                  <c:v>6.6117499999999996E-2</c:v>
                </c:pt>
                <c:pt idx="53651">
                  <c:v>6.5650899999999998E-2</c:v>
                </c:pt>
                <c:pt idx="53652">
                  <c:v>6.5244099999999999E-2</c:v>
                </c:pt>
                <c:pt idx="53653">
                  <c:v>6.4631599999999997E-2</c:v>
                </c:pt>
                <c:pt idx="53654">
                  <c:v>6.4121600000000001E-2</c:v>
                </c:pt>
                <c:pt idx="53655">
                  <c:v>6.3522899999999993E-2</c:v>
                </c:pt>
                <c:pt idx="53656">
                  <c:v>6.2741199999999997E-2</c:v>
                </c:pt>
                <c:pt idx="53657">
                  <c:v>6.2168500000000002E-2</c:v>
                </c:pt>
                <c:pt idx="53658">
                  <c:v>6.1542300000000001E-2</c:v>
                </c:pt>
                <c:pt idx="53659">
                  <c:v>6.0830700000000001E-2</c:v>
                </c:pt>
                <c:pt idx="53660">
                  <c:v>6.0019700000000002E-2</c:v>
                </c:pt>
                <c:pt idx="53661">
                  <c:v>5.9289700000000001E-2</c:v>
                </c:pt>
                <c:pt idx="53662">
                  <c:v>5.8265499999999998E-2</c:v>
                </c:pt>
                <c:pt idx="53663">
                  <c:v>5.7728099999999997E-2</c:v>
                </c:pt>
                <c:pt idx="53664">
                  <c:v>5.6753100000000001E-2</c:v>
                </c:pt>
                <c:pt idx="53665">
                  <c:v>5.5845899999999997E-2</c:v>
                </c:pt>
                <c:pt idx="53666">
                  <c:v>5.46011E-2</c:v>
                </c:pt>
                <c:pt idx="53667">
                  <c:v>5.3689599999999997E-2</c:v>
                </c:pt>
                <c:pt idx="53668">
                  <c:v>5.2736900000000003E-2</c:v>
                </c:pt>
                <c:pt idx="53669">
                  <c:v>5.1613100000000002E-2</c:v>
                </c:pt>
                <c:pt idx="53670">
                  <c:v>5.0366399999999999E-2</c:v>
                </c:pt>
                <c:pt idx="53671">
                  <c:v>4.9191100000000001E-2</c:v>
                </c:pt>
                <c:pt idx="53672">
                  <c:v>4.8109699999999998E-2</c:v>
                </c:pt>
                <c:pt idx="53673">
                  <c:v>4.6594099999999999E-2</c:v>
                </c:pt>
                <c:pt idx="53674">
                  <c:v>4.55336E-2</c:v>
                </c:pt>
                <c:pt idx="53675">
                  <c:v>4.4219000000000001E-2</c:v>
                </c:pt>
                <c:pt idx="53676">
                  <c:v>4.2783300000000003E-2</c:v>
                </c:pt>
                <c:pt idx="53677">
                  <c:v>4.1541500000000002E-2</c:v>
                </c:pt>
                <c:pt idx="53678">
                  <c:v>3.99102E-2</c:v>
                </c:pt>
                <c:pt idx="53679">
                  <c:v>3.8375199999999998E-2</c:v>
                </c:pt>
                <c:pt idx="53680">
                  <c:v>3.7119899999999997E-2</c:v>
                </c:pt>
                <c:pt idx="53681">
                  <c:v>3.54731E-2</c:v>
                </c:pt>
                <c:pt idx="53682">
                  <c:v>3.3786999999999998E-2</c:v>
                </c:pt>
                <c:pt idx="53683">
                  <c:v>3.2344100000000001E-2</c:v>
                </c:pt>
                <c:pt idx="53684">
                  <c:v>3.0643900000000002E-2</c:v>
                </c:pt>
                <c:pt idx="53685">
                  <c:v>2.9023400000000001E-2</c:v>
                </c:pt>
                <c:pt idx="53686">
                  <c:v>2.7275400000000002E-2</c:v>
                </c:pt>
                <c:pt idx="53687">
                  <c:v>2.5595400000000001E-2</c:v>
                </c:pt>
                <c:pt idx="53688">
                  <c:v>2.3632400000000001E-2</c:v>
                </c:pt>
                <c:pt idx="53689">
                  <c:v>2.1725299999999999E-2</c:v>
                </c:pt>
                <c:pt idx="53690">
                  <c:v>2.0158800000000001E-2</c:v>
                </c:pt>
                <c:pt idx="53691">
                  <c:v>1.8207399999999999E-2</c:v>
                </c:pt>
                <c:pt idx="53692">
                  <c:v>1.6196499999999999E-2</c:v>
                </c:pt>
                <c:pt idx="53693">
                  <c:v>1.43921E-2</c:v>
                </c:pt>
                <c:pt idx="53694">
                  <c:v>1.24797E-2</c:v>
                </c:pt>
                <c:pt idx="53695">
                  <c:v>1.0635800000000001E-2</c:v>
                </c:pt>
                <c:pt idx="53696">
                  <c:v>8.5315200000000008E-3</c:v>
                </c:pt>
                <c:pt idx="53697">
                  <c:v>6.6135200000000003E-3</c:v>
                </c:pt>
                <c:pt idx="53698">
                  <c:v>4.5747899999999996E-3</c:v>
                </c:pt>
                <c:pt idx="53699">
                  <c:v>2.3751499999999999E-3</c:v>
                </c:pt>
                <c:pt idx="53700">
                  <c:v>5.9806799999999999E-4</c:v>
                </c:pt>
                <c:pt idx="53701">
                  <c:v>-1.5487599999999999E-3</c:v>
                </c:pt>
                <c:pt idx="53702">
                  <c:v>-3.7269299999999998E-3</c:v>
                </c:pt>
                <c:pt idx="53703">
                  <c:v>-5.9192699999999999E-3</c:v>
                </c:pt>
                <c:pt idx="53704">
                  <c:v>-7.8939600000000002E-3</c:v>
                </c:pt>
                <c:pt idx="53705">
                  <c:v>-9.7969700000000003E-3</c:v>
                </c:pt>
                <c:pt idx="53706">
                  <c:v>-1.22763E-2</c:v>
                </c:pt>
                <c:pt idx="53707">
                  <c:v>-1.4305699999999999E-2</c:v>
                </c:pt>
                <c:pt idx="53708">
                  <c:v>-1.63967E-2</c:v>
                </c:pt>
                <c:pt idx="53709">
                  <c:v>-1.8648999999999999E-2</c:v>
                </c:pt>
                <c:pt idx="53710">
                  <c:v>-2.0729999999999998E-2</c:v>
                </c:pt>
                <c:pt idx="53711">
                  <c:v>-2.3047100000000001E-2</c:v>
                </c:pt>
                <c:pt idx="53712">
                  <c:v>-2.5100399999999998E-2</c:v>
                </c:pt>
                <c:pt idx="53713">
                  <c:v>-2.7317500000000002E-2</c:v>
                </c:pt>
                <c:pt idx="53714">
                  <c:v>-2.9445499999999999E-2</c:v>
                </c:pt>
                <c:pt idx="53715">
                  <c:v>-3.1487099999999997E-2</c:v>
                </c:pt>
                <c:pt idx="53716">
                  <c:v>-3.3660200000000001E-2</c:v>
                </c:pt>
                <c:pt idx="53717">
                  <c:v>-3.5802899999999999E-2</c:v>
                </c:pt>
                <c:pt idx="53718">
                  <c:v>-3.7970700000000003E-2</c:v>
                </c:pt>
                <c:pt idx="53719">
                  <c:v>-4.0065099999999999E-2</c:v>
                </c:pt>
                <c:pt idx="53720">
                  <c:v>-4.2212800000000002E-2</c:v>
                </c:pt>
                <c:pt idx="53721">
                  <c:v>-4.4374499999999997E-2</c:v>
                </c:pt>
                <c:pt idx="53722">
                  <c:v>-4.6592099999999997E-2</c:v>
                </c:pt>
                <c:pt idx="53723">
                  <c:v>-4.8584500000000003E-2</c:v>
                </c:pt>
                <c:pt idx="53724">
                  <c:v>-5.07559E-2</c:v>
                </c:pt>
                <c:pt idx="53725">
                  <c:v>-5.2885599999999998E-2</c:v>
                </c:pt>
                <c:pt idx="53726">
                  <c:v>-5.5008899999999999E-2</c:v>
                </c:pt>
                <c:pt idx="53727">
                  <c:v>-5.71283E-2</c:v>
                </c:pt>
                <c:pt idx="53728">
                  <c:v>-5.9020400000000001E-2</c:v>
                </c:pt>
                <c:pt idx="53729">
                  <c:v>-6.1224199999999999E-2</c:v>
                </c:pt>
                <c:pt idx="53730">
                  <c:v>-6.3132199999999999E-2</c:v>
                </c:pt>
                <c:pt idx="53731">
                  <c:v>-6.5243800000000005E-2</c:v>
                </c:pt>
                <c:pt idx="53732">
                  <c:v>-6.7113400000000004E-2</c:v>
                </c:pt>
                <c:pt idx="53733">
                  <c:v>-6.8969799999999998E-2</c:v>
                </c:pt>
                <c:pt idx="53734">
                  <c:v>-7.1138099999999996E-2</c:v>
                </c:pt>
                <c:pt idx="53735">
                  <c:v>-7.2885199999999997E-2</c:v>
                </c:pt>
                <c:pt idx="53736">
                  <c:v>-7.4890499999999999E-2</c:v>
                </c:pt>
                <c:pt idx="53737">
                  <c:v>-7.65681E-2</c:v>
                </c:pt>
                <c:pt idx="53738">
                  <c:v>-7.8445100000000004E-2</c:v>
                </c:pt>
                <c:pt idx="53739">
                  <c:v>-8.0342200000000003E-2</c:v>
                </c:pt>
                <c:pt idx="53740">
                  <c:v>-8.2151000000000002E-2</c:v>
                </c:pt>
                <c:pt idx="53741">
                  <c:v>-8.3836499999999994E-2</c:v>
                </c:pt>
                <c:pt idx="53742">
                  <c:v>-8.5590899999999998E-2</c:v>
                </c:pt>
                <c:pt idx="53743">
                  <c:v>-8.7271899999999999E-2</c:v>
                </c:pt>
                <c:pt idx="53744">
                  <c:v>-8.8905600000000001E-2</c:v>
                </c:pt>
                <c:pt idx="53745">
                  <c:v>-9.0518100000000004E-2</c:v>
                </c:pt>
                <c:pt idx="53746">
                  <c:v>-9.2227699999999996E-2</c:v>
                </c:pt>
                <c:pt idx="53747">
                  <c:v>-9.3803499999999998E-2</c:v>
                </c:pt>
                <c:pt idx="53748">
                  <c:v>-9.5304700000000006E-2</c:v>
                </c:pt>
                <c:pt idx="53749">
                  <c:v>-9.6965499999999996E-2</c:v>
                </c:pt>
                <c:pt idx="53750">
                  <c:v>-9.8505099999999998E-2</c:v>
                </c:pt>
                <c:pt idx="53751">
                  <c:v>-0.10001400000000001</c:v>
                </c:pt>
                <c:pt idx="53752">
                  <c:v>-0.10150099999999999</c:v>
                </c:pt>
                <c:pt idx="53753">
                  <c:v>-0.102991</c:v>
                </c:pt>
                <c:pt idx="53754">
                  <c:v>-0.104363</c:v>
                </c:pt>
                <c:pt idx="53755">
                  <c:v>-0.10565099999999999</c:v>
                </c:pt>
                <c:pt idx="53756">
                  <c:v>-0.106935</c:v>
                </c:pt>
                <c:pt idx="53757">
                  <c:v>-0.10835599999999999</c:v>
                </c:pt>
                <c:pt idx="53758">
                  <c:v>-0.10954700000000001</c:v>
                </c:pt>
                <c:pt idx="53759">
                  <c:v>-0.110697</c:v>
                </c:pt>
                <c:pt idx="53760">
                  <c:v>-0.111822</c:v>
                </c:pt>
                <c:pt idx="53761">
                  <c:v>-0.113068</c:v>
                </c:pt>
                <c:pt idx="53762">
                  <c:v>-0.114138</c:v>
                </c:pt>
                <c:pt idx="53763">
                  <c:v>-0.11512699999999999</c:v>
                </c:pt>
                <c:pt idx="53764">
                  <c:v>-0.11615399999999999</c:v>
                </c:pt>
                <c:pt idx="53765">
                  <c:v>-0.117074</c:v>
                </c:pt>
                <c:pt idx="53766">
                  <c:v>-0.118091</c:v>
                </c:pt>
                <c:pt idx="53767">
                  <c:v>-0.119058</c:v>
                </c:pt>
                <c:pt idx="53768">
                  <c:v>-0.119754</c:v>
                </c:pt>
                <c:pt idx="53769">
                  <c:v>-0.120786</c:v>
                </c:pt>
                <c:pt idx="53770">
                  <c:v>-0.121238</c:v>
                </c:pt>
                <c:pt idx="53771">
                  <c:v>-0.12232999999999999</c:v>
                </c:pt>
                <c:pt idx="53772">
                  <c:v>-0.122989</c:v>
                </c:pt>
                <c:pt idx="53773">
                  <c:v>-0.12381300000000001</c:v>
                </c:pt>
                <c:pt idx="53774">
                  <c:v>-0.124316</c:v>
                </c:pt>
                <c:pt idx="53775">
                  <c:v>-0.124946</c:v>
                </c:pt>
                <c:pt idx="53776">
                  <c:v>-0.125525</c:v>
                </c:pt>
                <c:pt idx="53777">
                  <c:v>-0.126301</c:v>
                </c:pt>
                <c:pt idx="53778">
                  <c:v>-0.12669</c:v>
                </c:pt>
                <c:pt idx="53779">
                  <c:v>-0.127163</c:v>
                </c:pt>
                <c:pt idx="53780">
                  <c:v>-0.12770699999999999</c:v>
                </c:pt>
                <c:pt idx="53781">
                  <c:v>-0.128029</c:v>
                </c:pt>
                <c:pt idx="53782">
                  <c:v>-0.12847600000000001</c:v>
                </c:pt>
                <c:pt idx="53783">
                  <c:v>-0.12887299999999999</c:v>
                </c:pt>
                <c:pt idx="53784">
                  <c:v>-0.12903899999999999</c:v>
                </c:pt>
                <c:pt idx="53785">
                  <c:v>-0.12940099999999999</c:v>
                </c:pt>
                <c:pt idx="53786">
                  <c:v>-0.12960199999999999</c:v>
                </c:pt>
                <c:pt idx="53787">
                  <c:v>-0.12983900000000001</c:v>
                </c:pt>
                <c:pt idx="53788">
                  <c:v>-0.13006999999999999</c:v>
                </c:pt>
                <c:pt idx="53789">
                  <c:v>-0.13014000000000001</c:v>
                </c:pt>
                <c:pt idx="53790">
                  <c:v>-0.13034899999999999</c:v>
                </c:pt>
                <c:pt idx="53791">
                  <c:v>-0.13047</c:v>
                </c:pt>
                <c:pt idx="53792">
                  <c:v>-0.130552</c:v>
                </c:pt>
                <c:pt idx="53793">
                  <c:v>-0.13062000000000001</c:v>
                </c:pt>
                <c:pt idx="53794">
                  <c:v>-0.13075700000000001</c:v>
                </c:pt>
                <c:pt idx="53795">
                  <c:v>-0.13058600000000001</c:v>
                </c:pt>
                <c:pt idx="53796">
                  <c:v>-0.13072800000000001</c:v>
                </c:pt>
                <c:pt idx="53797">
                  <c:v>-0.130551</c:v>
                </c:pt>
                <c:pt idx="53798">
                  <c:v>-0.13052800000000001</c:v>
                </c:pt>
                <c:pt idx="53799">
                  <c:v>-0.13037099999999999</c:v>
                </c:pt>
                <c:pt idx="53800">
                  <c:v>-0.13028999999999999</c:v>
                </c:pt>
                <c:pt idx="53801">
                  <c:v>-0.13016800000000001</c:v>
                </c:pt>
                <c:pt idx="53802">
                  <c:v>-0.12997900000000001</c:v>
                </c:pt>
                <c:pt idx="53803">
                  <c:v>-0.12968099999999999</c:v>
                </c:pt>
                <c:pt idx="53804">
                  <c:v>-0.129577</c:v>
                </c:pt>
                <c:pt idx="53805">
                  <c:v>-0.129412</c:v>
                </c:pt>
                <c:pt idx="53806">
                  <c:v>-0.129192</c:v>
                </c:pt>
                <c:pt idx="53807">
                  <c:v>-0.128857</c:v>
                </c:pt>
                <c:pt idx="53808">
                  <c:v>-0.12871299999999999</c:v>
                </c:pt>
                <c:pt idx="53809">
                  <c:v>-0.12842200000000001</c:v>
                </c:pt>
                <c:pt idx="53810">
                  <c:v>-0.12818499999999999</c:v>
                </c:pt>
                <c:pt idx="53811">
                  <c:v>-0.127915</c:v>
                </c:pt>
                <c:pt idx="53812">
                  <c:v>-0.127411</c:v>
                </c:pt>
                <c:pt idx="53813">
                  <c:v>-0.12731000000000001</c:v>
                </c:pt>
                <c:pt idx="53814">
                  <c:v>-0.12681000000000001</c:v>
                </c:pt>
                <c:pt idx="53815">
                  <c:v>-0.126552</c:v>
                </c:pt>
                <c:pt idx="53816">
                  <c:v>-0.12615799999999999</c:v>
                </c:pt>
                <c:pt idx="53817">
                  <c:v>-0.12568699999999999</c:v>
                </c:pt>
                <c:pt idx="53818">
                  <c:v>-0.12531300000000001</c:v>
                </c:pt>
                <c:pt idx="53819">
                  <c:v>-0.12503500000000001</c:v>
                </c:pt>
                <c:pt idx="53820">
                  <c:v>-0.12445299999999999</c:v>
                </c:pt>
                <c:pt idx="53821">
                  <c:v>-0.124107</c:v>
                </c:pt>
                <c:pt idx="53822">
                  <c:v>-0.123724</c:v>
                </c:pt>
                <c:pt idx="53823">
                  <c:v>-0.123199</c:v>
                </c:pt>
                <c:pt idx="53824">
                  <c:v>-0.122839</c:v>
                </c:pt>
                <c:pt idx="53825">
                  <c:v>-0.122353</c:v>
                </c:pt>
                <c:pt idx="53826">
                  <c:v>-0.122015</c:v>
                </c:pt>
                <c:pt idx="53827">
                  <c:v>-0.121598</c:v>
                </c:pt>
                <c:pt idx="53828">
                  <c:v>-0.121086</c:v>
                </c:pt>
                <c:pt idx="53829">
                  <c:v>-0.120703</c:v>
                </c:pt>
                <c:pt idx="53830">
                  <c:v>-0.120339</c:v>
                </c:pt>
                <c:pt idx="53831">
                  <c:v>-0.11977500000000001</c:v>
                </c:pt>
                <c:pt idx="53832">
                  <c:v>-0.119439</c:v>
                </c:pt>
                <c:pt idx="53833">
                  <c:v>-0.11915199999999999</c:v>
                </c:pt>
                <c:pt idx="53834">
                  <c:v>-0.118446</c:v>
                </c:pt>
                <c:pt idx="53835">
                  <c:v>-0.11809500000000001</c:v>
                </c:pt>
                <c:pt idx="53836">
                  <c:v>-0.117699</c:v>
                </c:pt>
                <c:pt idx="53837">
                  <c:v>-0.117232</c:v>
                </c:pt>
                <c:pt idx="53838">
                  <c:v>-0.116837</c:v>
                </c:pt>
                <c:pt idx="53839">
                  <c:v>-0.116226</c:v>
                </c:pt>
                <c:pt idx="53840">
                  <c:v>-0.115857</c:v>
                </c:pt>
                <c:pt idx="53841">
                  <c:v>-0.115442</c:v>
                </c:pt>
                <c:pt idx="53842">
                  <c:v>-0.115004</c:v>
                </c:pt>
                <c:pt idx="53843">
                  <c:v>-0.114605</c:v>
                </c:pt>
                <c:pt idx="53844">
                  <c:v>-0.11412</c:v>
                </c:pt>
                <c:pt idx="53845">
                  <c:v>-0.113702</c:v>
                </c:pt>
                <c:pt idx="53846">
                  <c:v>-0.113376</c:v>
                </c:pt>
                <c:pt idx="53847">
                  <c:v>-0.112895</c:v>
                </c:pt>
                <c:pt idx="53848">
                  <c:v>-0.112508</c:v>
                </c:pt>
                <c:pt idx="53849">
                  <c:v>-0.112082</c:v>
                </c:pt>
                <c:pt idx="53850">
                  <c:v>-0.111702</c:v>
                </c:pt>
                <c:pt idx="53851">
                  <c:v>-0.111252</c:v>
                </c:pt>
                <c:pt idx="53852">
                  <c:v>-0.110841</c:v>
                </c:pt>
                <c:pt idx="53853">
                  <c:v>-0.110254</c:v>
                </c:pt>
                <c:pt idx="53854">
                  <c:v>-0.110024</c:v>
                </c:pt>
                <c:pt idx="53855">
                  <c:v>-0.10956399999999999</c:v>
                </c:pt>
                <c:pt idx="53856">
                  <c:v>-0.109153</c:v>
                </c:pt>
                <c:pt idx="53857">
                  <c:v>-0.108698</c:v>
                </c:pt>
                <c:pt idx="53858">
                  <c:v>-0.10831200000000001</c:v>
                </c:pt>
                <c:pt idx="53859">
                  <c:v>-0.108084</c:v>
                </c:pt>
                <c:pt idx="53860">
                  <c:v>-0.10760599999999999</c:v>
                </c:pt>
                <c:pt idx="53861">
                  <c:v>-0.10742400000000001</c:v>
                </c:pt>
                <c:pt idx="53862">
                  <c:v>-0.10681499999999999</c:v>
                </c:pt>
                <c:pt idx="53863">
                  <c:v>-0.106569</c:v>
                </c:pt>
                <c:pt idx="53864">
                  <c:v>-0.106143</c:v>
                </c:pt>
                <c:pt idx="53865">
                  <c:v>-0.105863</c:v>
                </c:pt>
                <c:pt idx="53866">
                  <c:v>-0.10540099999999999</c:v>
                </c:pt>
                <c:pt idx="53867">
                  <c:v>-0.104975</c:v>
                </c:pt>
                <c:pt idx="53868">
                  <c:v>-0.104583</c:v>
                </c:pt>
                <c:pt idx="53869">
                  <c:v>-0.104214</c:v>
                </c:pt>
                <c:pt idx="53870">
                  <c:v>-0.103838</c:v>
                </c:pt>
                <c:pt idx="53871">
                  <c:v>-0.10352699999999999</c:v>
                </c:pt>
                <c:pt idx="53872">
                  <c:v>-0.103046</c:v>
                </c:pt>
                <c:pt idx="53873">
                  <c:v>-0.102686</c:v>
                </c:pt>
                <c:pt idx="53874">
                  <c:v>-0.102288</c:v>
                </c:pt>
                <c:pt idx="53875">
                  <c:v>-0.10206899999999999</c:v>
                </c:pt>
                <c:pt idx="53876">
                  <c:v>-0.101549</c:v>
                </c:pt>
                <c:pt idx="53877">
                  <c:v>-0.10126300000000001</c:v>
                </c:pt>
                <c:pt idx="53878">
                  <c:v>-0.100893</c:v>
                </c:pt>
                <c:pt idx="53879">
                  <c:v>-0.100463</c:v>
                </c:pt>
                <c:pt idx="53880">
                  <c:v>-0.10031</c:v>
                </c:pt>
                <c:pt idx="53881">
                  <c:v>-9.9709000000000006E-2</c:v>
                </c:pt>
                <c:pt idx="53882">
                  <c:v>-9.9496399999999999E-2</c:v>
                </c:pt>
                <c:pt idx="53883">
                  <c:v>-9.9077799999999994E-2</c:v>
                </c:pt>
                <c:pt idx="53884">
                  <c:v>-9.87175E-2</c:v>
                </c:pt>
                <c:pt idx="53885">
                  <c:v>-9.8122100000000004E-2</c:v>
                </c:pt>
                <c:pt idx="53886">
                  <c:v>-9.7673700000000002E-2</c:v>
                </c:pt>
                <c:pt idx="53887">
                  <c:v>-9.7335400000000002E-2</c:v>
                </c:pt>
                <c:pt idx="53888">
                  <c:v>-9.68947E-2</c:v>
                </c:pt>
                <c:pt idx="53889">
                  <c:v>-9.6360899999999999E-2</c:v>
                </c:pt>
                <c:pt idx="53890">
                  <c:v>-9.5854800000000004E-2</c:v>
                </c:pt>
                <c:pt idx="53891">
                  <c:v>-9.5366099999999995E-2</c:v>
                </c:pt>
                <c:pt idx="53892">
                  <c:v>-9.4948099999999994E-2</c:v>
                </c:pt>
                <c:pt idx="53893">
                  <c:v>-9.4486399999999998E-2</c:v>
                </c:pt>
                <c:pt idx="53894">
                  <c:v>-9.4087400000000002E-2</c:v>
                </c:pt>
                <c:pt idx="53895">
                  <c:v>-9.3430799999999994E-2</c:v>
                </c:pt>
                <c:pt idx="53896">
                  <c:v>-9.3020800000000001E-2</c:v>
                </c:pt>
                <c:pt idx="53897">
                  <c:v>-9.2495300000000003E-2</c:v>
                </c:pt>
                <c:pt idx="53898">
                  <c:v>-9.2182E-2</c:v>
                </c:pt>
                <c:pt idx="53899">
                  <c:v>-9.1622700000000001E-2</c:v>
                </c:pt>
                <c:pt idx="53900">
                  <c:v>-9.1039300000000004E-2</c:v>
                </c:pt>
                <c:pt idx="53901">
                  <c:v>-9.0643799999999997E-2</c:v>
                </c:pt>
                <c:pt idx="53902">
                  <c:v>-9.0104100000000006E-2</c:v>
                </c:pt>
                <c:pt idx="53903">
                  <c:v>-8.9693800000000004E-2</c:v>
                </c:pt>
                <c:pt idx="53904">
                  <c:v>-8.8995699999999997E-2</c:v>
                </c:pt>
                <c:pt idx="53905">
                  <c:v>-8.8392499999999999E-2</c:v>
                </c:pt>
                <c:pt idx="53906">
                  <c:v>-8.7812699999999994E-2</c:v>
                </c:pt>
                <c:pt idx="53907">
                  <c:v>-8.7275000000000005E-2</c:v>
                </c:pt>
                <c:pt idx="53908">
                  <c:v>-8.6599800000000005E-2</c:v>
                </c:pt>
                <c:pt idx="53909">
                  <c:v>-8.5864800000000005E-2</c:v>
                </c:pt>
                <c:pt idx="53910">
                  <c:v>-8.5408399999999995E-2</c:v>
                </c:pt>
                <c:pt idx="53911">
                  <c:v>-8.4597599999999995E-2</c:v>
                </c:pt>
                <c:pt idx="53912">
                  <c:v>-8.4042000000000006E-2</c:v>
                </c:pt>
                <c:pt idx="53913">
                  <c:v>-8.3336999999999994E-2</c:v>
                </c:pt>
                <c:pt idx="53914">
                  <c:v>-8.2723400000000002E-2</c:v>
                </c:pt>
                <c:pt idx="53915">
                  <c:v>-8.2011700000000007E-2</c:v>
                </c:pt>
                <c:pt idx="53916">
                  <c:v>-8.1242700000000001E-2</c:v>
                </c:pt>
                <c:pt idx="53917">
                  <c:v>-8.0634800000000006E-2</c:v>
                </c:pt>
                <c:pt idx="53918">
                  <c:v>-7.9756199999999999E-2</c:v>
                </c:pt>
                <c:pt idx="53919">
                  <c:v>-7.9175400000000007E-2</c:v>
                </c:pt>
                <c:pt idx="53920">
                  <c:v>-7.8361600000000003E-2</c:v>
                </c:pt>
                <c:pt idx="53921">
                  <c:v>-7.7548400000000003E-2</c:v>
                </c:pt>
                <c:pt idx="53922">
                  <c:v>-7.6783000000000004E-2</c:v>
                </c:pt>
                <c:pt idx="53923">
                  <c:v>-7.6084899999999997E-2</c:v>
                </c:pt>
                <c:pt idx="53924">
                  <c:v>-7.5251700000000005E-2</c:v>
                </c:pt>
                <c:pt idx="53925">
                  <c:v>-7.4337399999999998E-2</c:v>
                </c:pt>
                <c:pt idx="53926">
                  <c:v>-7.3678499999999994E-2</c:v>
                </c:pt>
                <c:pt idx="53927">
                  <c:v>-7.2702900000000001E-2</c:v>
                </c:pt>
                <c:pt idx="53928">
                  <c:v>-7.1901999999999994E-2</c:v>
                </c:pt>
                <c:pt idx="53929">
                  <c:v>-7.1161500000000003E-2</c:v>
                </c:pt>
                <c:pt idx="53930">
                  <c:v>-7.0332599999999995E-2</c:v>
                </c:pt>
                <c:pt idx="53931">
                  <c:v>-6.94858E-2</c:v>
                </c:pt>
                <c:pt idx="53932">
                  <c:v>-6.8407399999999993E-2</c:v>
                </c:pt>
                <c:pt idx="53933">
                  <c:v>-6.7550799999999994E-2</c:v>
                </c:pt>
                <c:pt idx="53934">
                  <c:v>-6.6781300000000002E-2</c:v>
                </c:pt>
                <c:pt idx="53935">
                  <c:v>-6.5706399999999998E-2</c:v>
                </c:pt>
                <c:pt idx="53936">
                  <c:v>-6.4889299999999997E-2</c:v>
                </c:pt>
                <c:pt idx="53937">
                  <c:v>-6.3821600000000006E-2</c:v>
                </c:pt>
                <c:pt idx="53938">
                  <c:v>-6.2922699999999998E-2</c:v>
                </c:pt>
                <c:pt idx="53939">
                  <c:v>-6.2069600000000003E-2</c:v>
                </c:pt>
                <c:pt idx="53940">
                  <c:v>-6.1069600000000002E-2</c:v>
                </c:pt>
                <c:pt idx="53941">
                  <c:v>-6.0046799999999997E-2</c:v>
                </c:pt>
                <c:pt idx="53942">
                  <c:v>-5.9065600000000003E-2</c:v>
                </c:pt>
                <c:pt idx="53943">
                  <c:v>-5.8099499999999998E-2</c:v>
                </c:pt>
                <c:pt idx="53944">
                  <c:v>-5.7180799999999997E-2</c:v>
                </c:pt>
                <c:pt idx="53945">
                  <c:v>-5.6168200000000001E-2</c:v>
                </c:pt>
                <c:pt idx="53946">
                  <c:v>-5.5102100000000001E-2</c:v>
                </c:pt>
                <c:pt idx="53947">
                  <c:v>-5.4015000000000001E-2</c:v>
                </c:pt>
                <c:pt idx="53948">
                  <c:v>-5.3001699999999999E-2</c:v>
                </c:pt>
                <c:pt idx="53949">
                  <c:v>-5.1962800000000003E-2</c:v>
                </c:pt>
                <c:pt idx="53950">
                  <c:v>-5.1030600000000002E-2</c:v>
                </c:pt>
                <c:pt idx="53951">
                  <c:v>-4.9853599999999998E-2</c:v>
                </c:pt>
                <c:pt idx="53952">
                  <c:v>-4.8768100000000002E-2</c:v>
                </c:pt>
                <c:pt idx="53953">
                  <c:v>-4.7638300000000001E-2</c:v>
                </c:pt>
                <c:pt idx="53954">
                  <c:v>-4.6587799999999999E-2</c:v>
                </c:pt>
                <c:pt idx="53955">
                  <c:v>-4.5429700000000003E-2</c:v>
                </c:pt>
                <c:pt idx="53956">
                  <c:v>-4.4407000000000002E-2</c:v>
                </c:pt>
                <c:pt idx="53957">
                  <c:v>-4.3122599999999997E-2</c:v>
                </c:pt>
                <c:pt idx="53958">
                  <c:v>-4.2007799999999998E-2</c:v>
                </c:pt>
                <c:pt idx="53959">
                  <c:v>-4.0888399999999998E-2</c:v>
                </c:pt>
                <c:pt idx="53960">
                  <c:v>-3.9853399999999997E-2</c:v>
                </c:pt>
                <c:pt idx="53961">
                  <c:v>-3.8601999999999997E-2</c:v>
                </c:pt>
                <c:pt idx="53962">
                  <c:v>-3.74366E-2</c:v>
                </c:pt>
                <c:pt idx="53963">
                  <c:v>-3.6443000000000003E-2</c:v>
                </c:pt>
                <c:pt idx="53964">
                  <c:v>-3.5222900000000001E-2</c:v>
                </c:pt>
                <c:pt idx="53965">
                  <c:v>-3.4228500000000002E-2</c:v>
                </c:pt>
                <c:pt idx="53966">
                  <c:v>-3.2948699999999997E-2</c:v>
                </c:pt>
                <c:pt idx="53967">
                  <c:v>-3.1993500000000001E-2</c:v>
                </c:pt>
                <c:pt idx="53968">
                  <c:v>-3.0695E-2</c:v>
                </c:pt>
                <c:pt idx="53969">
                  <c:v>-2.9727099999999999E-2</c:v>
                </c:pt>
                <c:pt idx="53970">
                  <c:v>-2.8520400000000001E-2</c:v>
                </c:pt>
                <c:pt idx="53971">
                  <c:v>-2.7373999999999999E-2</c:v>
                </c:pt>
                <c:pt idx="53972">
                  <c:v>-2.6164E-2</c:v>
                </c:pt>
                <c:pt idx="53973">
                  <c:v>-2.50037E-2</c:v>
                </c:pt>
                <c:pt idx="53974">
                  <c:v>-2.3837500000000001E-2</c:v>
                </c:pt>
                <c:pt idx="53975">
                  <c:v>-2.2615699999999999E-2</c:v>
                </c:pt>
                <c:pt idx="53976">
                  <c:v>-2.1439900000000001E-2</c:v>
                </c:pt>
                <c:pt idx="53977">
                  <c:v>-2.04125E-2</c:v>
                </c:pt>
                <c:pt idx="53978">
                  <c:v>-1.9102000000000001E-2</c:v>
                </c:pt>
                <c:pt idx="53979">
                  <c:v>-1.7946199999999999E-2</c:v>
                </c:pt>
                <c:pt idx="53980">
                  <c:v>-1.6703900000000001E-2</c:v>
                </c:pt>
                <c:pt idx="53981">
                  <c:v>-1.5691699999999999E-2</c:v>
                </c:pt>
                <c:pt idx="53982">
                  <c:v>-1.45585E-2</c:v>
                </c:pt>
                <c:pt idx="53983">
                  <c:v>-1.3399100000000001E-2</c:v>
                </c:pt>
                <c:pt idx="53984">
                  <c:v>-1.21329E-2</c:v>
                </c:pt>
                <c:pt idx="53985">
                  <c:v>-1.09885E-2</c:v>
                </c:pt>
                <c:pt idx="53986">
                  <c:v>-9.8654799999999994E-3</c:v>
                </c:pt>
                <c:pt idx="53987">
                  <c:v>-8.6482E-3</c:v>
                </c:pt>
                <c:pt idx="53988">
                  <c:v>-7.50039E-3</c:v>
                </c:pt>
                <c:pt idx="53989">
                  <c:v>-6.2661100000000001E-3</c:v>
                </c:pt>
                <c:pt idx="53990">
                  <c:v>-5.2803800000000003E-3</c:v>
                </c:pt>
                <c:pt idx="53991">
                  <c:v>-4.1027700000000004E-3</c:v>
                </c:pt>
                <c:pt idx="53992">
                  <c:v>-2.93326E-3</c:v>
                </c:pt>
                <c:pt idx="53993">
                  <c:v>-1.8271100000000001E-3</c:v>
                </c:pt>
                <c:pt idx="53994">
                  <c:v>-8.8264099999999998E-4</c:v>
                </c:pt>
                <c:pt idx="53995">
                  <c:v>4.7662399999999998E-4</c:v>
                </c:pt>
                <c:pt idx="53996">
                  <c:v>1.41968E-3</c:v>
                </c:pt>
                <c:pt idx="53997">
                  <c:v>2.5381700000000002E-3</c:v>
                </c:pt>
                <c:pt idx="53998">
                  <c:v>3.60444E-3</c:v>
                </c:pt>
                <c:pt idx="53999">
                  <c:v>4.7290099999999996E-3</c:v>
                </c:pt>
                <c:pt idx="54000">
                  <c:v>5.8273300000000004E-3</c:v>
                </c:pt>
                <c:pt idx="54001">
                  <c:v>6.8751100000000002E-3</c:v>
                </c:pt>
                <c:pt idx="54002">
                  <c:v>8.0957700000000004E-3</c:v>
                </c:pt>
                <c:pt idx="54003">
                  <c:v>8.9931500000000001E-3</c:v>
                </c:pt>
                <c:pt idx="54004">
                  <c:v>9.9811899999999992E-3</c:v>
                </c:pt>
                <c:pt idx="54005">
                  <c:v>1.11059E-2</c:v>
                </c:pt>
                <c:pt idx="54006">
                  <c:v>1.22717E-2</c:v>
                </c:pt>
                <c:pt idx="54007">
                  <c:v>1.3288599999999999E-2</c:v>
                </c:pt>
                <c:pt idx="54008">
                  <c:v>1.4239699999999999E-2</c:v>
                </c:pt>
                <c:pt idx="54009">
                  <c:v>1.5383900000000001E-2</c:v>
                </c:pt>
                <c:pt idx="54010">
                  <c:v>1.6421999999999999E-2</c:v>
                </c:pt>
                <c:pt idx="54011">
                  <c:v>1.7429E-2</c:v>
                </c:pt>
                <c:pt idx="54012">
                  <c:v>1.8492399999999999E-2</c:v>
                </c:pt>
                <c:pt idx="54013">
                  <c:v>1.95853E-2</c:v>
                </c:pt>
                <c:pt idx="54014">
                  <c:v>2.0363300000000001E-2</c:v>
                </c:pt>
                <c:pt idx="54015">
                  <c:v>2.1420999999999999E-2</c:v>
                </c:pt>
                <c:pt idx="54016">
                  <c:v>2.2482800000000001E-2</c:v>
                </c:pt>
                <c:pt idx="54017">
                  <c:v>2.33849E-2</c:v>
                </c:pt>
                <c:pt idx="54018">
                  <c:v>2.4367900000000001E-2</c:v>
                </c:pt>
                <c:pt idx="54019">
                  <c:v>2.51427E-2</c:v>
                </c:pt>
                <c:pt idx="54020">
                  <c:v>2.63439E-2</c:v>
                </c:pt>
                <c:pt idx="54021">
                  <c:v>2.7283000000000002E-2</c:v>
                </c:pt>
                <c:pt idx="54022">
                  <c:v>2.8102499999999999E-2</c:v>
                </c:pt>
                <c:pt idx="54023">
                  <c:v>2.9146200000000001E-2</c:v>
                </c:pt>
                <c:pt idx="54024">
                  <c:v>3.0083700000000001E-2</c:v>
                </c:pt>
                <c:pt idx="54025">
                  <c:v>3.1024699999999999E-2</c:v>
                </c:pt>
                <c:pt idx="54026">
                  <c:v>3.1978600000000003E-2</c:v>
                </c:pt>
                <c:pt idx="54027">
                  <c:v>3.2975400000000002E-2</c:v>
                </c:pt>
                <c:pt idx="54028">
                  <c:v>3.3761699999999999E-2</c:v>
                </c:pt>
                <c:pt idx="54029">
                  <c:v>3.4645000000000002E-2</c:v>
                </c:pt>
                <c:pt idx="54030">
                  <c:v>3.5517399999999998E-2</c:v>
                </c:pt>
                <c:pt idx="54031">
                  <c:v>3.64622E-2</c:v>
                </c:pt>
                <c:pt idx="54032">
                  <c:v>3.7299199999999998E-2</c:v>
                </c:pt>
                <c:pt idx="54033">
                  <c:v>3.80606E-2</c:v>
                </c:pt>
                <c:pt idx="54034">
                  <c:v>3.9016799999999997E-2</c:v>
                </c:pt>
                <c:pt idx="54035">
                  <c:v>3.9860600000000003E-2</c:v>
                </c:pt>
                <c:pt idx="54036">
                  <c:v>4.0681099999999998E-2</c:v>
                </c:pt>
                <c:pt idx="54037">
                  <c:v>4.1509699999999997E-2</c:v>
                </c:pt>
                <c:pt idx="54038">
                  <c:v>4.2552399999999997E-2</c:v>
                </c:pt>
                <c:pt idx="54039">
                  <c:v>4.3221799999999998E-2</c:v>
                </c:pt>
                <c:pt idx="54040">
                  <c:v>4.4181699999999997E-2</c:v>
                </c:pt>
                <c:pt idx="54041">
                  <c:v>4.4962299999999997E-2</c:v>
                </c:pt>
                <c:pt idx="54042">
                  <c:v>4.5878000000000002E-2</c:v>
                </c:pt>
                <c:pt idx="54043">
                  <c:v>4.6599300000000003E-2</c:v>
                </c:pt>
                <c:pt idx="54044">
                  <c:v>4.7508599999999998E-2</c:v>
                </c:pt>
                <c:pt idx="54045">
                  <c:v>4.8351600000000002E-2</c:v>
                </c:pt>
                <c:pt idx="54046">
                  <c:v>4.9133700000000002E-2</c:v>
                </c:pt>
                <c:pt idx="54047">
                  <c:v>4.97943E-2</c:v>
                </c:pt>
                <c:pt idx="54048">
                  <c:v>5.0766199999999997E-2</c:v>
                </c:pt>
                <c:pt idx="54049">
                  <c:v>5.1554900000000001E-2</c:v>
                </c:pt>
                <c:pt idx="54050">
                  <c:v>5.2217699999999999E-2</c:v>
                </c:pt>
                <c:pt idx="54051">
                  <c:v>5.2906500000000002E-2</c:v>
                </c:pt>
                <c:pt idx="54052">
                  <c:v>5.3733000000000003E-2</c:v>
                </c:pt>
                <c:pt idx="54053">
                  <c:v>5.4645699999999998E-2</c:v>
                </c:pt>
                <c:pt idx="54054">
                  <c:v>5.5328799999999997E-2</c:v>
                </c:pt>
                <c:pt idx="54055">
                  <c:v>5.60166E-2</c:v>
                </c:pt>
                <c:pt idx="54056">
                  <c:v>5.67526E-2</c:v>
                </c:pt>
                <c:pt idx="54057">
                  <c:v>5.7543999999999998E-2</c:v>
                </c:pt>
                <c:pt idx="54058">
                  <c:v>5.8261300000000002E-2</c:v>
                </c:pt>
                <c:pt idx="54059">
                  <c:v>5.91053E-2</c:v>
                </c:pt>
                <c:pt idx="54060">
                  <c:v>5.9748299999999997E-2</c:v>
                </c:pt>
                <c:pt idx="54061">
                  <c:v>6.04938E-2</c:v>
                </c:pt>
                <c:pt idx="54062">
                  <c:v>6.13666E-2</c:v>
                </c:pt>
                <c:pt idx="54063">
                  <c:v>6.2014399999999997E-2</c:v>
                </c:pt>
                <c:pt idx="54064">
                  <c:v>6.2720100000000001E-2</c:v>
                </c:pt>
                <c:pt idx="54065">
                  <c:v>6.3440200000000002E-2</c:v>
                </c:pt>
                <c:pt idx="54066">
                  <c:v>6.4282599999999995E-2</c:v>
                </c:pt>
                <c:pt idx="54067">
                  <c:v>6.4979400000000007E-2</c:v>
                </c:pt>
                <c:pt idx="54068">
                  <c:v>6.5634300000000007E-2</c:v>
                </c:pt>
                <c:pt idx="54069">
                  <c:v>6.6389000000000004E-2</c:v>
                </c:pt>
                <c:pt idx="54070">
                  <c:v>6.70679E-2</c:v>
                </c:pt>
                <c:pt idx="54071">
                  <c:v>6.7686200000000002E-2</c:v>
                </c:pt>
                <c:pt idx="54072">
                  <c:v>6.8410399999999996E-2</c:v>
                </c:pt>
                <c:pt idx="54073">
                  <c:v>6.8999099999999994E-2</c:v>
                </c:pt>
                <c:pt idx="54074">
                  <c:v>6.97662E-2</c:v>
                </c:pt>
                <c:pt idx="54075">
                  <c:v>7.0391599999999999E-2</c:v>
                </c:pt>
                <c:pt idx="54076">
                  <c:v>7.1184899999999995E-2</c:v>
                </c:pt>
                <c:pt idx="54077">
                  <c:v>7.1698499999999998E-2</c:v>
                </c:pt>
                <c:pt idx="54078">
                  <c:v>7.2567699999999999E-2</c:v>
                </c:pt>
                <c:pt idx="54079">
                  <c:v>7.3127899999999996E-2</c:v>
                </c:pt>
                <c:pt idx="54080">
                  <c:v>7.3999899999999993E-2</c:v>
                </c:pt>
                <c:pt idx="54081">
                  <c:v>7.4485999999999997E-2</c:v>
                </c:pt>
                <c:pt idx="54082">
                  <c:v>7.5278399999999995E-2</c:v>
                </c:pt>
                <c:pt idx="54083">
                  <c:v>7.5834799999999994E-2</c:v>
                </c:pt>
                <c:pt idx="54084">
                  <c:v>7.6589599999999994E-2</c:v>
                </c:pt>
                <c:pt idx="54085">
                  <c:v>7.7191499999999996E-2</c:v>
                </c:pt>
                <c:pt idx="54086">
                  <c:v>7.7806600000000004E-2</c:v>
                </c:pt>
                <c:pt idx="54087">
                  <c:v>7.8534400000000004E-2</c:v>
                </c:pt>
                <c:pt idx="54088">
                  <c:v>7.9006800000000002E-2</c:v>
                </c:pt>
                <c:pt idx="54089">
                  <c:v>7.9775299999999993E-2</c:v>
                </c:pt>
                <c:pt idx="54090">
                  <c:v>8.0442200000000005E-2</c:v>
                </c:pt>
                <c:pt idx="54091">
                  <c:v>8.08508E-2</c:v>
                </c:pt>
                <c:pt idx="54092">
                  <c:v>8.1561700000000001E-2</c:v>
                </c:pt>
                <c:pt idx="54093">
                  <c:v>8.2127199999999997E-2</c:v>
                </c:pt>
                <c:pt idx="54094">
                  <c:v>8.2902100000000006E-2</c:v>
                </c:pt>
                <c:pt idx="54095">
                  <c:v>8.34651E-2</c:v>
                </c:pt>
                <c:pt idx="54096">
                  <c:v>8.3973000000000006E-2</c:v>
                </c:pt>
                <c:pt idx="54097">
                  <c:v>8.46301E-2</c:v>
                </c:pt>
                <c:pt idx="54098">
                  <c:v>8.5229399999999997E-2</c:v>
                </c:pt>
                <c:pt idx="54099">
                  <c:v>8.5775400000000002E-2</c:v>
                </c:pt>
                <c:pt idx="54100">
                  <c:v>8.6471000000000006E-2</c:v>
                </c:pt>
                <c:pt idx="54101">
                  <c:v>8.6950399999999997E-2</c:v>
                </c:pt>
                <c:pt idx="54102">
                  <c:v>8.7518200000000004E-2</c:v>
                </c:pt>
                <c:pt idx="54103">
                  <c:v>8.8258799999999998E-2</c:v>
                </c:pt>
                <c:pt idx="54104">
                  <c:v>8.8740299999999994E-2</c:v>
                </c:pt>
                <c:pt idx="54105">
                  <c:v>8.9505399999999999E-2</c:v>
                </c:pt>
                <c:pt idx="54106">
                  <c:v>8.9951400000000001E-2</c:v>
                </c:pt>
                <c:pt idx="54107">
                  <c:v>9.0603299999999998E-2</c:v>
                </c:pt>
                <c:pt idx="54108">
                  <c:v>9.1271199999999997E-2</c:v>
                </c:pt>
                <c:pt idx="54109">
                  <c:v>9.1800699999999999E-2</c:v>
                </c:pt>
                <c:pt idx="54110">
                  <c:v>9.2192099999999999E-2</c:v>
                </c:pt>
                <c:pt idx="54111">
                  <c:v>9.27013E-2</c:v>
                </c:pt>
                <c:pt idx="54112">
                  <c:v>9.31115E-2</c:v>
                </c:pt>
                <c:pt idx="54113">
                  <c:v>9.3642799999999998E-2</c:v>
                </c:pt>
                <c:pt idx="54114">
                  <c:v>9.4068499999999999E-2</c:v>
                </c:pt>
                <c:pt idx="54115">
                  <c:v>9.4581399999999996E-2</c:v>
                </c:pt>
                <c:pt idx="54116">
                  <c:v>9.5003199999999996E-2</c:v>
                </c:pt>
                <c:pt idx="54117">
                  <c:v>9.5679100000000003E-2</c:v>
                </c:pt>
                <c:pt idx="54118">
                  <c:v>9.5896999999999996E-2</c:v>
                </c:pt>
                <c:pt idx="54119">
                  <c:v>9.6518599999999996E-2</c:v>
                </c:pt>
                <c:pt idx="54120">
                  <c:v>9.6959199999999995E-2</c:v>
                </c:pt>
                <c:pt idx="54121">
                  <c:v>9.7365800000000002E-2</c:v>
                </c:pt>
                <c:pt idx="54122">
                  <c:v>9.7973599999999994E-2</c:v>
                </c:pt>
                <c:pt idx="54123">
                  <c:v>9.8179000000000002E-2</c:v>
                </c:pt>
                <c:pt idx="54124">
                  <c:v>9.8602400000000007E-2</c:v>
                </c:pt>
                <c:pt idx="54125">
                  <c:v>9.8976900000000007E-2</c:v>
                </c:pt>
                <c:pt idx="54126">
                  <c:v>9.9471199999999996E-2</c:v>
                </c:pt>
                <c:pt idx="54127">
                  <c:v>9.9953799999999995E-2</c:v>
                </c:pt>
                <c:pt idx="54128">
                  <c:v>0.100176</c:v>
                </c:pt>
                <c:pt idx="54129">
                  <c:v>0.10045900000000001</c:v>
                </c:pt>
                <c:pt idx="54130">
                  <c:v>0.100952</c:v>
                </c:pt>
                <c:pt idx="54131">
                  <c:v>0.10143199999999999</c:v>
                </c:pt>
                <c:pt idx="54132">
                  <c:v>0.10172100000000001</c:v>
                </c:pt>
                <c:pt idx="54133">
                  <c:v>0.102004</c:v>
                </c:pt>
                <c:pt idx="54134">
                  <c:v>0.102156</c:v>
                </c:pt>
                <c:pt idx="54135">
                  <c:v>0.102425</c:v>
                </c:pt>
                <c:pt idx="54136">
                  <c:v>0.102934</c:v>
                </c:pt>
                <c:pt idx="54137">
                  <c:v>0.10292900000000001</c:v>
                </c:pt>
                <c:pt idx="54138">
                  <c:v>0.103211</c:v>
                </c:pt>
                <c:pt idx="54139">
                  <c:v>0.103297</c:v>
                </c:pt>
                <c:pt idx="54140">
                  <c:v>0.10359</c:v>
                </c:pt>
                <c:pt idx="54141">
                  <c:v>0.103711</c:v>
                </c:pt>
                <c:pt idx="54142">
                  <c:v>0.103976</c:v>
                </c:pt>
                <c:pt idx="54143">
                  <c:v>0.104162</c:v>
                </c:pt>
                <c:pt idx="54144">
                  <c:v>0.104375</c:v>
                </c:pt>
                <c:pt idx="54145">
                  <c:v>0.104458</c:v>
                </c:pt>
                <c:pt idx="54146">
                  <c:v>0.104534</c:v>
                </c:pt>
                <c:pt idx="54147">
                  <c:v>0.104892</c:v>
                </c:pt>
                <c:pt idx="54148">
                  <c:v>0.10476199999999999</c:v>
                </c:pt>
                <c:pt idx="54149">
                  <c:v>0.104797</c:v>
                </c:pt>
                <c:pt idx="54150">
                  <c:v>0.104834</c:v>
                </c:pt>
                <c:pt idx="54151">
                  <c:v>0.104807</c:v>
                </c:pt>
                <c:pt idx="54152">
                  <c:v>0.104752</c:v>
                </c:pt>
                <c:pt idx="54153">
                  <c:v>0.104717</c:v>
                </c:pt>
                <c:pt idx="54154">
                  <c:v>0.104825</c:v>
                </c:pt>
                <c:pt idx="54155">
                  <c:v>0.104654</c:v>
                </c:pt>
                <c:pt idx="54156">
                  <c:v>0.104627</c:v>
                </c:pt>
                <c:pt idx="54157">
                  <c:v>0.104507</c:v>
                </c:pt>
                <c:pt idx="54158">
                  <c:v>0.104585</c:v>
                </c:pt>
                <c:pt idx="54159">
                  <c:v>0.104515</c:v>
                </c:pt>
                <c:pt idx="54160">
                  <c:v>0.104199</c:v>
                </c:pt>
                <c:pt idx="54161">
                  <c:v>0.104062</c:v>
                </c:pt>
                <c:pt idx="54162">
                  <c:v>0.103779</c:v>
                </c:pt>
                <c:pt idx="54163">
                  <c:v>0.103699</c:v>
                </c:pt>
                <c:pt idx="54164">
                  <c:v>0.10345799999999999</c:v>
                </c:pt>
                <c:pt idx="54165">
                  <c:v>0.103186</c:v>
                </c:pt>
                <c:pt idx="54166">
                  <c:v>0.102963</c:v>
                </c:pt>
                <c:pt idx="54167">
                  <c:v>0.102508</c:v>
                </c:pt>
                <c:pt idx="54168">
                  <c:v>0.10241</c:v>
                </c:pt>
                <c:pt idx="54169">
                  <c:v>0.102149</c:v>
                </c:pt>
                <c:pt idx="54170">
                  <c:v>0.101798</c:v>
                </c:pt>
                <c:pt idx="54171">
                  <c:v>0.1013</c:v>
                </c:pt>
                <c:pt idx="54172">
                  <c:v>0.100947</c:v>
                </c:pt>
                <c:pt idx="54173">
                  <c:v>0.100665</c:v>
                </c:pt>
                <c:pt idx="54174">
                  <c:v>0.10024</c:v>
                </c:pt>
                <c:pt idx="54175">
                  <c:v>9.9732299999999996E-2</c:v>
                </c:pt>
                <c:pt idx="54176">
                  <c:v>9.9444699999999997E-2</c:v>
                </c:pt>
                <c:pt idx="54177">
                  <c:v>9.8971600000000007E-2</c:v>
                </c:pt>
                <c:pt idx="54178">
                  <c:v>9.8476400000000006E-2</c:v>
                </c:pt>
                <c:pt idx="54179">
                  <c:v>9.7910999999999998E-2</c:v>
                </c:pt>
                <c:pt idx="54180">
                  <c:v>9.7503999999999993E-2</c:v>
                </c:pt>
                <c:pt idx="54181">
                  <c:v>9.6844200000000005E-2</c:v>
                </c:pt>
                <c:pt idx="54182">
                  <c:v>9.6360799999999996E-2</c:v>
                </c:pt>
                <c:pt idx="54183">
                  <c:v>9.5668799999999998E-2</c:v>
                </c:pt>
                <c:pt idx="54184">
                  <c:v>9.5054899999999998E-2</c:v>
                </c:pt>
                <c:pt idx="54185">
                  <c:v>9.4333899999999998E-2</c:v>
                </c:pt>
                <c:pt idx="54186">
                  <c:v>9.3806399999999998E-2</c:v>
                </c:pt>
                <c:pt idx="54187">
                  <c:v>9.3186900000000003E-2</c:v>
                </c:pt>
                <c:pt idx="54188">
                  <c:v>9.2374300000000006E-2</c:v>
                </c:pt>
                <c:pt idx="54189">
                  <c:v>9.1886599999999999E-2</c:v>
                </c:pt>
                <c:pt idx="54190">
                  <c:v>9.0917799999999993E-2</c:v>
                </c:pt>
                <c:pt idx="54191">
                  <c:v>9.0331700000000001E-2</c:v>
                </c:pt>
                <c:pt idx="54192">
                  <c:v>8.9519699999999994E-2</c:v>
                </c:pt>
                <c:pt idx="54193">
                  <c:v>8.8813500000000004E-2</c:v>
                </c:pt>
                <c:pt idx="54194">
                  <c:v>8.7963E-2</c:v>
                </c:pt>
                <c:pt idx="54195">
                  <c:v>8.7128999999999998E-2</c:v>
                </c:pt>
                <c:pt idx="54196">
                  <c:v>8.6438600000000004E-2</c:v>
                </c:pt>
                <c:pt idx="54197">
                  <c:v>8.5536699999999993E-2</c:v>
                </c:pt>
                <c:pt idx="54198">
                  <c:v>8.4802100000000005E-2</c:v>
                </c:pt>
                <c:pt idx="54199">
                  <c:v>8.3996299999999996E-2</c:v>
                </c:pt>
                <c:pt idx="54200">
                  <c:v>8.3103999999999997E-2</c:v>
                </c:pt>
                <c:pt idx="54201">
                  <c:v>8.2148600000000002E-2</c:v>
                </c:pt>
                <c:pt idx="54202">
                  <c:v>8.1179899999999999E-2</c:v>
                </c:pt>
                <c:pt idx="54203">
                  <c:v>8.0442E-2</c:v>
                </c:pt>
                <c:pt idx="54204">
                  <c:v>7.9269900000000004E-2</c:v>
                </c:pt>
                <c:pt idx="54205">
                  <c:v>7.8513299999999994E-2</c:v>
                </c:pt>
                <c:pt idx="54206">
                  <c:v>7.7300900000000006E-2</c:v>
                </c:pt>
                <c:pt idx="54207">
                  <c:v>7.6343300000000003E-2</c:v>
                </c:pt>
                <c:pt idx="54208">
                  <c:v>7.5319700000000003E-2</c:v>
                </c:pt>
                <c:pt idx="54209">
                  <c:v>7.4186699999999994E-2</c:v>
                </c:pt>
                <c:pt idx="54210">
                  <c:v>7.3459700000000003E-2</c:v>
                </c:pt>
                <c:pt idx="54211">
                  <c:v>7.2099899999999995E-2</c:v>
                </c:pt>
                <c:pt idx="54212">
                  <c:v>7.1034899999999998E-2</c:v>
                </c:pt>
                <c:pt idx="54213">
                  <c:v>7.0040199999999997E-2</c:v>
                </c:pt>
                <c:pt idx="54214">
                  <c:v>6.9016300000000003E-2</c:v>
                </c:pt>
                <c:pt idx="54215">
                  <c:v>6.7999900000000002E-2</c:v>
                </c:pt>
                <c:pt idx="54216">
                  <c:v>6.6825700000000002E-2</c:v>
                </c:pt>
                <c:pt idx="54217">
                  <c:v>6.5798099999999998E-2</c:v>
                </c:pt>
                <c:pt idx="54218">
                  <c:v>6.4392699999999997E-2</c:v>
                </c:pt>
                <c:pt idx="54219">
                  <c:v>6.3603000000000007E-2</c:v>
                </c:pt>
                <c:pt idx="54220">
                  <c:v>6.2251099999999997E-2</c:v>
                </c:pt>
                <c:pt idx="54221">
                  <c:v>6.1310700000000003E-2</c:v>
                </c:pt>
                <c:pt idx="54222">
                  <c:v>5.9928799999999997E-2</c:v>
                </c:pt>
                <c:pt idx="54223">
                  <c:v>5.8648199999999998E-2</c:v>
                </c:pt>
                <c:pt idx="54224">
                  <c:v>5.7670800000000001E-2</c:v>
                </c:pt>
                <c:pt idx="54225">
                  <c:v>5.6381800000000003E-2</c:v>
                </c:pt>
                <c:pt idx="54226">
                  <c:v>5.5426400000000001E-2</c:v>
                </c:pt>
                <c:pt idx="54227">
                  <c:v>5.4047699999999997E-2</c:v>
                </c:pt>
                <c:pt idx="54228">
                  <c:v>5.29665E-2</c:v>
                </c:pt>
                <c:pt idx="54229">
                  <c:v>5.1764900000000003E-2</c:v>
                </c:pt>
                <c:pt idx="54230">
                  <c:v>5.05706E-2</c:v>
                </c:pt>
                <c:pt idx="54231">
                  <c:v>4.9367599999999998E-2</c:v>
                </c:pt>
                <c:pt idx="54232">
                  <c:v>4.7988799999999998E-2</c:v>
                </c:pt>
                <c:pt idx="54233">
                  <c:v>4.6890000000000001E-2</c:v>
                </c:pt>
                <c:pt idx="54234">
                  <c:v>4.5495800000000003E-2</c:v>
                </c:pt>
                <c:pt idx="54235">
                  <c:v>4.4241500000000003E-2</c:v>
                </c:pt>
                <c:pt idx="54236">
                  <c:v>4.2977799999999997E-2</c:v>
                </c:pt>
                <c:pt idx="54237">
                  <c:v>4.1788499999999999E-2</c:v>
                </c:pt>
                <c:pt idx="54238">
                  <c:v>4.0519600000000003E-2</c:v>
                </c:pt>
                <c:pt idx="54239">
                  <c:v>3.9144699999999998E-2</c:v>
                </c:pt>
                <c:pt idx="54240">
                  <c:v>3.7892099999999998E-2</c:v>
                </c:pt>
                <c:pt idx="54241">
                  <c:v>3.66135E-2</c:v>
                </c:pt>
                <c:pt idx="54242" formatCode="0.00E+00">
                  <c:v>3.5279199999999997E-2</c:v>
                </c:pt>
                <c:pt idx="54243">
                  <c:v>3.4140200000000002E-2</c:v>
                </c:pt>
                <c:pt idx="54244">
                  <c:v>3.2731700000000002E-2</c:v>
                </c:pt>
                <c:pt idx="54245">
                  <c:v>3.1253799999999998E-2</c:v>
                </c:pt>
                <c:pt idx="54246">
                  <c:v>2.9996599999999998E-2</c:v>
                </c:pt>
                <c:pt idx="54247">
                  <c:v>2.8893499999999999E-2</c:v>
                </c:pt>
                <c:pt idx="54248">
                  <c:v>2.7520300000000001E-2</c:v>
                </c:pt>
                <c:pt idx="54249">
                  <c:v>2.62855E-2</c:v>
                </c:pt>
                <c:pt idx="54250">
                  <c:v>2.4927999999999999E-2</c:v>
                </c:pt>
                <c:pt idx="54251">
                  <c:v>2.3710599999999998E-2</c:v>
                </c:pt>
                <c:pt idx="54252">
                  <c:v>2.2424800000000002E-2</c:v>
                </c:pt>
                <c:pt idx="54253">
                  <c:v>2.1161099999999999E-2</c:v>
                </c:pt>
                <c:pt idx="54254">
                  <c:v>1.9903899999999999E-2</c:v>
                </c:pt>
                <c:pt idx="54255">
                  <c:v>1.85232E-2</c:v>
                </c:pt>
                <c:pt idx="54256">
                  <c:v>1.7186400000000001E-2</c:v>
                </c:pt>
                <c:pt idx="54257">
                  <c:v>1.6064200000000001E-2</c:v>
                </c:pt>
                <c:pt idx="54258">
                  <c:v>1.46798E-2</c:v>
                </c:pt>
                <c:pt idx="54259">
                  <c:v>1.34562E-2</c:v>
                </c:pt>
                <c:pt idx="54260">
                  <c:v>1.21987E-2</c:v>
                </c:pt>
                <c:pt idx="54261">
                  <c:v>1.0895200000000001E-2</c:v>
                </c:pt>
                <c:pt idx="54262">
                  <c:v>9.4945800000000007E-3</c:v>
                </c:pt>
                <c:pt idx="54263">
                  <c:v>8.3615900000000003E-3</c:v>
                </c:pt>
                <c:pt idx="54264">
                  <c:v>7.1240599999999998E-3</c:v>
                </c:pt>
                <c:pt idx="54265">
                  <c:v>5.7874600000000003E-3</c:v>
                </c:pt>
                <c:pt idx="54266">
                  <c:v>4.45131E-3</c:v>
                </c:pt>
                <c:pt idx="54267">
                  <c:v>3.2795799999999998E-3</c:v>
                </c:pt>
                <c:pt idx="54268">
                  <c:v>2.0199200000000001E-3</c:v>
                </c:pt>
                <c:pt idx="54269">
                  <c:v>7.9115900000000005E-4</c:v>
                </c:pt>
                <c:pt idx="54270">
                  <c:v>-4.55685E-4</c:v>
                </c:pt>
                <c:pt idx="54271">
                  <c:v>-1.5960900000000001E-3</c:v>
                </c:pt>
                <c:pt idx="54272">
                  <c:v>-3.0133199999999999E-3</c:v>
                </c:pt>
                <c:pt idx="54273">
                  <c:v>-4.2763499999999999E-3</c:v>
                </c:pt>
                <c:pt idx="54274">
                  <c:v>-5.5546399999999996E-3</c:v>
                </c:pt>
                <c:pt idx="54275">
                  <c:v>-6.7863400000000001E-3</c:v>
                </c:pt>
                <c:pt idx="54276">
                  <c:v>-8.1088700000000007E-3</c:v>
                </c:pt>
                <c:pt idx="54277">
                  <c:v>-9.3400299999999992E-3</c:v>
                </c:pt>
                <c:pt idx="54278">
                  <c:v>-1.0637499999999999E-2</c:v>
                </c:pt>
                <c:pt idx="54279">
                  <c:v>-1.18526E-2</c:v>
                </c:pt>
                <c:pt idx="54280">
                  <c:v>-1.3014700000000001E-2</c:v>
                </c:pt>
                <c:pt idx="54281">
                  <c:v>-1.43762E-2</c:v>
                </c:pt>
                <c:pt idx="54282">
                  <c:v>-1.54486E-2</c:v>
                </c:pt>
                <c:pt idx="54283">
                  <c:v>-1.67396E-2</c:v>
                </c:pt>
                <c:pt idx="54284">
                  <c:v>-1.7871600000000001E-2</c:v>
                </c:pt>
                <c:pt idx="54285">
                  <c:v>-1.93032E-2</c:v>
                </c:pt>
                <c:pt idx="54286">
                  <c:v>-2.0322E-2</c:v>
                </c:pt>
                <c:pt idx="54287">
                  <c:v>-2.16025E-2</c:v>
                </c:pt>
                <c:pt idx="54288">
                  <c:v>-2.28024E-2</c:v>
                </c:pt>
                <c:pt idx="54289">
                  <c:v>-2.4023099999999999E-2</c:v>
                </c:pt>
                <c:pt idx="54290">
                  <c:v>-2.5375600000000002E-2</c:v>
                </c:pt>
                <c:pt idx="54291">
                  <c:v>-2.6401500000000001E-2</c:v>
                </c:pt>
                <c:pt idx="54292">
                  <c:v>-2.7701900000000002E-2</c:v>
                </c:pt>
                <c:pt idx="54293">
                  <c:v>-2.89232E-2</c:v>
                </c:pt>
                <c:pt idx="54294">
                  <c:v>-3.0056099999999999E-2</c:v>
                </c:pt>
                <c:pt idx="54295">
                  <c:v>-3.1308700000000002E-2</c:v>
                </c:pt>
                <c:pt idx="54296">
                  <c:v>-3.24949E-2</c:v>
                </c:pt>
                <c:pt idx="54297">
                  <c:v>-3.3533800000000002E-2</c:v>
                </c:pt>
                <c:pt idx="54298">
                  <c:v>-3.4843199999999998E-2</c:v>
                </c:pt>
                <c:pt idx="54299">
                  <c:v>-3.5949799999999997E-2</c:v>
                </c:pt>
                <c:pt idx="54300">
                  <c:v>-3.7109000000000003E-2</c:v>
                </c:pt>
                <c:pt idx="54301">
                  <c:v>-3.8381699999999998E-2</c:v>
                </c:pt>
                <c:pt idx="54302">
                  <c:v>-3.9419799999999998E-2</c:v>
                </c:pt>
                <c:pt idx="54303">
                  <c:v>-4.06551E-2</c:v>
                </c:pt>
                <c:pt idx="54304">
                  <c:v>-4.16563E-2</c:v>
                </c:pt>
                <c:pt idx="54305">
                  <c:v>-4.3034700000000002E-2</c:v>
                </c:pt>
                <c:pt idx="54306">
                  <c:v>-4.4180700000000003E-2</c:v>
                </c:pt>
                <c:pt idx="54307">
                  <c:v>-4.5224300000000002E-2</c:v>
                </c:pt>
                <c:pt idx="54308">
                  <c:v>-4.6387200000000003E-2</c:v>
                </c:pt>
                <c:pt idx="54309">
                  <c:v>-4.7611199999999999E-2</c:v>
                </c:pt>
                <c:pt idx="54310">
                  <c:v>-4.8817600000000003E-2</c:v>
                </c:pt>
                <c:pt idx="54311">
                  <c:v>-4.9933199999999997E-2</c:v>
                </c:pt>
                <c:pt idx="54312">
                  <c:v>-5.1148100000000002E-2</c:v>
                </c:pt>
                <c:pt idx="54313">
                  <c:v>-5.2299600000000002E-2</c:v>
                </c:pt>
                <c:pt idx="54314">
                  <c:v>-5.3419899999999999E-2</c:v>
                </c:pt>
                <c:pt idx="54315">
                  <c:v>-5.4682500000000002E-2</c:v>
                </c:pt>
                <c:pt idx="54316">
                  <c:v>-5.5842000000000003E-2</c:v>
                </c:pt>
                <c:pt idx="54317">
                  <c:v>-5.6888000000000001E-2</c:v>
                </c:pt>
                <c:pt idx="54318">
                  <c:v>-5.8134100000000001E-2</c:v>
                </c:pt>
                <c:pt idx="54319">
                  <c:v>-5.9183100000000002E-2</c:v>
                </c:pt>
                <c:pt idx="54320">
                  <c:v>-6.0359799999999998E-2</c:v>
                </c:pt>
                <c:pt idx="54321">
                  <c:v>-6.1364500000000002E-2</c:v>
                </c:pt>
                <c:pt idx="54322">
                  <c:v>-6.2709899999999999E-2</c:v>
                </c:pt>
                <c:pt idx="54323">
                  <c:v>-6.3654699999999995E-2</c:v>
                </c:pt>
                <c:pt idx="54324">
                  <c:v>-6.4859100000000003E-2</c:v>
                </c:pt>
                <c:pt idx="54325">
                  <c:v>-6.5982700000000005E-2</c:v>
                </c:pt>
                <c:pt idx="54326">
                  <c:v>-6.7028299999999999E-2</c:v>
                </c:pt>
                <c:pt idx="54327">
                  <c:v>-6.8323200000000001E-2</c:v>
                </c:pt>
                <c:pt idx="54328">
                  <c:v>-6.92744E-2</c:v>
                </c:pt>
                <c:pt idx="54329">
                  <c:v>-7.0690900000000001E-2</c:v>
                </c:pt>
                <c:pt idx="54330">
                  <c:v>-7.1473200000000001E-2</c:v>
                </c:pt>
                <c:pt idx="54331">
                  <c:v>-7.2713899999999998E-2</c:v>
                </c:pt>
                <c:pt idx="54332">
                  <c:v>-7.3926500000000006E-2</c:v>
                </c:pt>
                <c:pt idx="54333">
                  <c:v>-7.5039900000000007E-2</c:v>
                </c:pt>
                <c:pt idx="54334">
                  <c:v>-7.6114000000000001E-2</c:v>
                </c:pt>
                <c:pt idx="54335">
                  <c:v>-7.7166600000000002E-2</c:v>
                </c:pt>
                <c:pt idx="54336">
                  <c:v>-7.8279799999999997E-2</c:v>
                </c:pt>
                <c:pt idx="54337">
                  <c:v>-7.9377299999999998E-2</c:v>
                </c:pt>
                <c:pt idx="54338">
                  <c:v>-8.0579499999999998E-2</c:v>
                </c:pt>
                <c:pt idx="54339">
                  <c:v>-8.15549E-2</c:v>
                </c:pt>
                <c:pt idx="54340">
                  <c:v>-8.2511899999999999E-2</c:v>
                </c:pt>
                <c:pt idx="54341">
                  <c:v>-8.3711300000000002E-2</c:v>
                </c:pt>
                <c:pt idx="54342">
                  <c:v>-8.4737999999999994E-2</c:v>
                </c:pt>
                <c:pt idx="54343">
                  <c:v>-8.5796600000000001E-2</c:v>
                </c:pt>
                <c:pt idx="54344">
                  <c:v>-8.6701100000000003E-2</c:v>
                </c:pt>
                <c:pt idx="54345">
                  <c:v>-8.7891300000000006E-2</c:v>
                </c:pt>
                <c:pt idx="54346">
                  <c:v>-8.8996000000000006E-2</c:v>
                </c:pt>
                <c:pt idx="54347">
                  <c:v>-8.9846599999999999E-2</c:v>
                </c:pt>
                <c:pt idx="54348">
                  <c:v>-9.0808200000000006E-2</c:v>
                </c:pt>
                <c:pt idx="54349">
                  <c:v>-9.1896900000000004E-2</c:v>
                </c:pt>
                <c:pt idx="54350">
                  <c:v>-9.2953599999999997E-2</c:v>
                </c:pt>
                <c:pt idx="54351">
                  <c:v>-9.3792799999999996E-2</c:v>
                </c:pt>
                <c:pt idx="54352">
                  <c:v>-9.4953200000000001E-2</c:v>
                </c:pt>
                <c:pt idx="54353">
                  <c:v>-9.5821299999999998E-2</c:v>
                </c:pt>
                <c:pt idx="54354">
                  <c:v>-9.68421E-2</c:v>
                </c:pt>
                <c:pt idx="54355">
                  <c:v>-9.7897300000000007E-2</c:v>
                </c:pt>
                <c:pt idx="54356">
                  <c:v>-9.8810200000000001E-2</c:v>
                </c:pt>
                <c:pt idx="54357">
                  <c:v>-9.9829200000000007E-2</c:v>
                </c:pt>
                <c:pt idx="54358">
                  <c:v>-0.100733</c:v>
                </c:pt>
                <c:pt idx="54359">
                  <c:v>-0.101715</c:v>
                </c:pt>
                <c:pt idx="54360">
                  <c:v>-0.102676</c:v>
                </c:pt>
                <c:pt idx="54361">
                  <c:v>-0.103631</c:v>
                </c:pt>
                <c:pt idx="54362">
                  <c:v>-0.10448399999999999</c:v>
                </c:pt>
                <c:pt idx="54363">
                  <c:v>-0.10544100000000001</c:v>
                </c:pt>
                <c:pt idx="54364">
                  <c:v>-0.10620400000000001</c:v>
                </c:pt>
                <c:pt idx="54365">
                  <c:v>-0.107209</c:v>
                </c:pt>
                <c:pt idx="54366">
                  <c:v>-0.108066</c:v>
                </c:pt>
                <c:pt idx="54367">
                  <c:v>-0.108629</c:v>
                </c:pt>
                <c:pt idx="54368">
                  <c:v>-0.10960499999999999</c:v>
                </c:pt>
                <c:pt idx="54369">
                  <c:v>-0.110259</c:v>
                </c:pt>
                <c:pt idx="54370">
                  <c:v>-0.11115</c:v>
                </c:pt>
                <c:pt idx="54371">
                  <c:v>-0.111827</c:v>
                </c:pt>
                <c:pt idx="54372">
                  <c:v>-0.11250300000000001</c:v>
                </c:pt>
                <c:pt idx="54373">
                  <c:v>-0.113437</c:v>
                </c:pt>
                <c:pt idx="54374">
                  <c:v>-0.114079</c:v>
                </c:pt>
                <c:pt idx="54375">
                  <c:v>-0.11477</c:v>
                </c:pt>
                <c:pt idx="54376">
                  <c:v>-0.115513</c:v>
                </c:pt>
                <c:pt idx="54377">
                  <c:v>-0.11630500000000001</c:v>
                </c:pt>
                <c:pt idx="54378">
                  <c:v>-0.11690300000000001</c:v>
                </c:pt>
                <c:pt idx="54379">
                  <c:v>-0.11760900000000001</c:v>
                </c:pt>
                <c:pt idx="54380">
                  <c:v>-0.118323</c:v>
                </c:pt>
                <c:pt idx="54381">
                  <c:v>-0.118672</c:v>
                </c:pt>
                <c:pt idx="54382">
                  <c:v>-0.119629</c:v>
                </c:pt>
                <c:pt idx="54383">
                  <c:v>-0.119973</c:v>
                </c:pt>
                <c:pt idx="54384">
                  <c:v>-0.12058199999999999</c:v>
                </c:pt>
                <c:pt idx="54385">
                  <c:v>-0.12116300000000001</c:v>
                </c:pt>
                <c:pt idx="54386">
                  <c:v>-0.121433</c:v>
                </c:pt>
                <c:pt idx="54387">
                  <c:v>-0.122113</c:v>
                </c:pt>
                <c:pt idx="54388">
                  <c:v>-0.122432</c:v>
                </c:pt>
                <c:pt idx="54389">
                  <c:v>-0.122945</c:v>
                </c:pt>
                <c:pt idx="54390">
                  <c:v>-0.12321600000000001</c:v>
                </c:pt>
                <c:pt idx="54391">
                  <c:v>-0.12353699999999999</c:v>
                </c:pt>
                <c:pt idx="54392">
                  <c:v>-0.123933</c:v>
                </c:pt>
                <c:pt idx="54393">
                  <c:v>-0.124362</c:v>
                </c:pt>
                <c:pt idx="54394">
                  <c:v>-0.124488</c:v>
                </c:pt>
                <c:pt idx="54395">
                  <c:v>-0.124832</c:v>
                </c:pt>
                <c:pt idx="54396">
                  <c:v>-0.12518799999999999</c:v>
                </c:pt>
                <c:pt idx="54397">
                  <c:v>-0.12532799999999999</c:v>
                </c:pt>
                <c:pt idx="54398">
                  <c:v>-0.12562300000000001</c:v>
                </c:pt>
                <c:pt idx="54399">
                  <c:v>-0.12565599999999999</c:v>
                </c:pt>
                <c:pt idx="54400">
                  <c:v>-0.12595000000000001</c:v>
                </c:pt>
                <c:pt idx="54401">
                  <c:v>-0.126165</c:v>
                </c:pt>
                <c:pt idx="54402">
                  <c:v>-0.12610199999999999</c:v>
                </c:pt>
                <c:pt idx="54403">
                  <c:v>-0.126198</c:v>
                </c:pt>
                <c:pt idx="54404">
                  <c:v>-0.126079</c:v>
                </c:pt>
                <c:pt idx="54405">
                  <c:v>-0.12614300000000001</c:v>
                </c:pt>
                <c:pt idx="54406">
                  <c:v>-0.12601999999999999</c:v>
                </c:pt>
                <c:pt idx="54407">
                  <c:v>-0.12592500000000001</c:v>
                </c:pt>
                <c:pt idx="54408">
                  <c:v>-0.12573799999999999</c:v>
                </c:pt>
                <c:pt idx="54409">
                  <c:v>-0.12562699999999999</c:v>
                </c:pt>
                <c:pt idx="54410">
                  <c:v>-0.12560099999999999</c:v>
                </c:pt>
                <c:pt idx="54411">
                  <c:v>-0.12523500000000001</c:v>
                </c:pt>
                <c:pt idx="54412">
                  <c:v>-0.12529100000000001</c:v>
                </c:pt>
                <c:pt idx="54413">
                  <c:v>-0.124929</c:v>
                </c:pt>
                <c:pt idx="54414">
                  <c:v>-0.124681</c:v>
                </c:pt>
                <c:pt idx="54415">
                  <c:v>-0.12436</c:v>
                </c:pt>
                <c:pt idx="54416">
                  <c:v>-0.124158</c:v>
                </c:pt>
                <c:pt idx="54417">
                  <c:v>-0.12370100000000001</c:v>
                </c:pt>
                <c:pt idx="54418">
                  <c:v>-0.123138</c:v>
                </c:pt>
                <c:pt idx="54419">
                  <c:v>-0.122868</c:v>
                </c:pt>
                <c:pt idx="54420">
                  <c:v>-0.122402</c:v>
                </c:pt>
                <c:pt idx="54421">
                  <c:v>-0.121826</c:v>
                </c:pt>
                <c:pt idx="54422">
                  <c:v>-0.121199</c:v>
                </c:pt>
                <c:pt idx="54423">
                  <c:v>-0.12064</c:v>
                </c:pt>
                <c:pt idx="54424">
                  <c:v>-0.119979</c:v>
                </c:pt>
                <c:pt idx="54425">
                  <c:v>-0.11923599999999999</c:v>
                </c:pt>
                <c:pt idx="54426">
                  <c:v>-0.118723</c:v>
                </c:pt>
                <c:pt idx="54427">
                  <c:v>-0.11781899999999999</c:v>
                </c:pt>
                <c:pt idx="54428">
                  <c:v>-0.11712</c:v>
                </c:pt>
                <c:pt idx="54429">
                  <c:v>-0.11641700000000001</c:v>
                </c:pt>
                <c:pt idx="54430">
                  <c:v>-0.115492</c:v>
                </c:pt>
                <c:pt idx="54431">
                  <c:v>-0.11468</c:v>
                </c:pt>
                <c:pt idx="54432">
                  <c:v>-0.113747</c:v>
                </c:pt>
                <c:pt idx="54433">
                  <c:v>-0.11305999999999999</c:v>
                </c:pt>
                <c:pt idx="54434">
                  <c:v>-0.11200400000000001</c:v>
                </c:pt>
                <c:pt idx="54435">
                  <c:v>-0.11103499999999999</c:v>
                </c:pt>
                <c:pt idx="54436">
                  <c:v>-0.110135</c:v>
                </c:pt>
                <c:pt idx="54437">
                  <c:v>-0.109011</c:v>
                </c:pt>
                <c:pt idx="54438">
                  <c:v>-0.108098</c:v>
                </c:pt>
                <c:pt idx="54439">
                  <c:v>-0.106812</c:v>
                </c:pt>
                <c:pt idx="54440">
                  <c:v>-0.106026</c:v>
                </c:pt>
                <c:pt idx="54441">
                  <c:v>-0.104617</c:v>
                </c:pt>
                <c:pt idx="54442">
                  <c:v>-0.10348400000000001</c:v>
                </c:pt>
                <c:pt idx="54443">
                  <c:v>-0.10243099999999999</c:v>
                </c:pt>
                <c:pt idx="54444">
                  <c:v>-0.101047</c:v>
                </c:pt>
                <c:pt idx="54445">
                  <c:v>-9.9842700000000006E-2</c:v>
                </c:pt>
                <c:pt idx="54446">
                  <c:v>-9.8533200000000001E-2</c:v>
                </c:pt>
                <c:pt idx="54447">
                  <c:v>-9.7288700000000006E-2</c:v>
                </c:pt>
                <c:pt idx="54448">
                  <c:v>-9.5927799999999994E-2</c:v>
                </c:pt>
                <c:pt idx="54449">
                  <c:v>-9.4784199999999999E-2</c:v>
                </c:pt>
                <c:pt idx="54450">
                  <c:v>-9.3295900000000001E-2</c:v>
                </c:pt>
                <c:pt idx="54451">
                  <c:v>-9.2055499999999998E-2</c:v>
                </c:pt>
                <c:pt idx="54452">
                  <c:v>-9.0512300000000004E-2</c:v>
                </c:pt>
                <c:pt idx="54453">
                  <c:v>-8.9371400000000004E-2</c:v>
                </c:pt>
                <c:pt idx="54454">
                  <c:v>-8.7807700000000002E-2</c:v>
                </c:pt>
                <c:pt idx="54455">
                  <c:v>-8.6169200000000001E-2</c:v>
                </c:pt>
                <c:pt idx="54456">
                  <c:v>-8.4746100000000005E-2</c:v>
                </c:pt>
                <c:pt idx="54457">
                  <c:v>-8.3158999999999997E-2</c:v>
                </c:pt>
                <c:pt idx="54458">
                  <c:v>-8.16056E-2</c:v>
                </c:pt>
                <c:pt idx="54459">
                  <c:v>-7.9940300000000006E-2</c:v>
                </c:pt>
                <c:pt idx="54460">
                  <c:v>-7.8283099999999994E-2</c:v>
                </c:pt>
                <c:pt idx="54461">
                  <c:v>-7.6762499999999997E-2</c:v>
                </c:pt>
                <c:pt idx="54462">
                  <c:v>-7.5026300000000004E-2</c:v>
                </c:pt>
                <c:pt idx="54463">
                  <c:v>-7.3481099999999994E-2</c:v>
                </c:pt>
                <c:pt idx="54464">
                  <c:v>-7.1830900000000003E-2</c:v>
                </c:pt>
                <c:pt idx="54465">
                  <c:v>-7.00881E-2</c:v>
                </c:pt>
                <c:pt idx="54466">
                  <c:v>-6.8617600000000001E-2</c:v>
                </c:pt>
                <c:pt idx="54467">
                  <c:v>-6.6741700000000001E-2</c:v>
                </c:pt>
                <c:pt idx="54468">
                  <c:v>-6.4907400000000004E-2</c:v>
                </c:pt>
                <c:pt idx="54469">
                  <c:v>-6.32823E-2</c:v>
                </c:pt>
                <c:pt idx="54470">
                  <c:v>-6.1615400000000001E-2</c:v>
                </c:pt>
                <c:pt idx="54471">
                  <c:v>-5.9673799999999999E-2</c:v>
                </c:pt>
                <c:pt idx="54472">
                  <c:v>-5.8068399999999999E-2</c:v>
                </c:pt>
                <c:pt idx="54473">
                  <c:v>-5.6239699999999997E-2</c:v>
                </c:pt>
                <c:pt idx="54474">
                  <c:v>-5.44976E-2</c:v>
                </c:pt>
                <c:pt idx="54475">
                  <c:v>-5.2826999999999999E-2</c:v>
                </c:pt>
                <c:pt idx="54476">
                  <c:v>-5.1113100000000002E-2</c:v>
                </c:pt>
                <c:pt idx="54477">
                  <c:v>-4.9164800000000002E-2</c:v>
                </c:pt>
                <c:pt idx="54478">
                  <c:v>-4.7390000000000002E-2</c:v>
                </c:pt>
                <c:pt idx="54479">
                  <c:v>-4.5570800000000002E-2</c:v>
                </c:pt>
                <c:pt idx="54480">
                  <c:v>-4.3875400000000002E-2</c:v>
                </c:pt>
                <c:pt idx="54481">
                  <c:v>-4.19374E-2</c:v>
                </c:pt>
                <c:pt idx="54482">
                  <c:v>-4.0138699999999999E-2</c:v>
                </c:pt>
                <c:pt idx="54483">
                  <c:v>-3.8257300000000001E-2</c:v>
                </c:pt>
                <c:pt idx="54484">
                  <c:v>-3.64477E-2</c:v>
                </c:pt>
                <c:pt idx="54485">
                  <c:v>-3.4505800000000003E-2</c:v>
                </c:pt>
                <c:pt idx="54486">
                  <c:v>-3.2887800000000002E-2</c:v>
                </c:pt>
                <c:pt idx="54487">
                  <c:v>-3.0992200000000001E-2</c:v>
                </c:pt>
                <c:pt idx="54488">
                  <c:v>-2.9105499999999999E-2</c:v>
                </c:pt>
                <c:pt idx="54489">
                  <c:v>-2.73149E-2</c:v>
                </c:pt>
                <c:pt idx="54490">
                  <c:v>-2.5532900000000001E-2</c:v>
                </c:pt>
                <c:pt idx="54491">
                  <c:v>-2.3547800000000001E-2</c:v>
                </c:pt>
                <c:pt idx="54492">
                  <c:v>-2.1817900000000001E-2</c:v>
                </c:pt>
                <c:pt idx="54493">
                  <c:v>-2.0067399999999999E-2</c:v>
                </c:pt>
                <c:pt idx="54494">
                  <c:v>-1.8161699999999999E-2</c:v>
                </c:pt>
                <c:pt idx="54495">
                  <c:v>-1.6287200000000002E-2</c:v>
                </c:pt>
                <c:pt idx="54496">
                  <c:v>-1.4539099999999999E-2</c:v>
                </c:pt>
                <c:pt idx="54497">
                  <c:v>-1.27884E-2</c:v>
                </c:pt>
                <c:pt idx="54498">
                  <c:v>-1.1018500000000001E-2</c:v>
                </c:pt>
                <c:pt idx="54499">
                  <c:v>-9.2356199999999999E-3</c:v>
                </c:pt>
                <c:pt idx="54500">
                  <c:v>-7.6080999999999996E-3</c:v>
                </c:pt>
                <c:pt idx="54501">
                  <c:v>-5.77073E-3</c:v>
                </c:pt>
                <c:pt idx="54502">
                  <c:v>-4.0390199999999999E-3</c:v>
                </c:pt>
                <c:pt idx="54503">
                  <c:v>-2.38668E-3</c:v>
                </c:pt>
                <c:pt idx="54504">
                  <c:v>-8.0493800000000005E-4</c:v>
                </c:pt>
                <c:pt idx="54505">
                  <c:v>9.0081999999999998E-4</c:v>
                </c:pt>
                <c:pt idx="54506">
                  <c:v>2.7533900000000001E-3</c:v>
                </c:pt>
                <c:pt idx="54507">
                  <c:v>4.3475600000000003E-3</c:v>
                </c:pt>
                <c:pt idx="54508">
                  <c:v>5.9362800000000004E-3</c:v>
                </c:pt>
                <c:pt idx="54509">
                  <c:v>7.6970700000000003E-3</c:v>
                </c:pt>
                <c:pt idx="54510">
                  <c:v>9.2779799999999999E-3</c:v>
                </c:pt>
                <c:pt idx="54511">
                  <c:v>1.1036900000000001E-2</c:v>
                </c:pt>
                <c:pt idx="54512">
                  <c:v>1.2523599999999999E-2</c:v>
                </c:pt>
                <c:pt idx="54513">
                  <c:v>1.40453E-2</c:v>
                </c:pt>
                <c:pt idx="54514">
                  <c:v>1.5663400000000001E-2</c:v>
                </c:pt>
                <c:pt idx="54515">
                  <c:v>1.7215299999999999E-2</c:v>
                </c:pt>
                <c:pt idx="54516">
                  <c:v>1.8789199999999999E-2</c:v>
                </c:pt>
                <c:pt idx="54517">
                  <c:v>2.0297800000000001E-2</c:v>
                </c:pt>
                <c:pt idx="54518">
                  <c:v>2.16879E-2</c:v>
                </c:pt>
                <c:pt idx="54519">
                  <c:v>2.3304700000000001E-2</c:v>
                </c:pt>
                <c:pt idx="54520">
                  <c:v>2.4886399999999999E-2</c:v>
                </c:pt>
                <c:pt idx="54521">
                  <c:v>2.6162000000000001E-2</c:v>
                </c:pt>
                <c:pt idx="54522">
                  <c:v>2.7746799999999999E-2</c:v>
                </c:pt>
                <c:pt idx="54523">
                  <c:v>2.9095699999999999E-2</c:v>
                </c:pt>
                <c:pt idx="54524">
                  <c:v>3.0713399999999998E-2</c:v>
                </c:pt>
                <c:pt idx="54525">
                  <c:v>3.19387E-2</c:v>
                </c:pt>
                <c:pt idx="54526">
                  <c:v>3.3218200000000003E-2</c:v>
                </c:pt>
                <c:pt idx="54527">
                  <c:v>3.4700599999999998E-2</c:v>
                </c:pt>
                <c:pt idx="54528">
                  <c:v>3.59149E-2</c:v>
                </c:pt>
                <c:pt idx="54529">
                  <c:v>3.7324499999999997E-2</c:v>
                </c:pt>
                <c:pt idx="54530">
                  <c:v>3.84573E-2</c:v>
                </c:pt>
                <c:pt idx="54531">
                  <c:v>3.9861800000000003E-2</c:v>
                </c:pt>
                <c:pt idx="54532">
                  <c:v>4.0909300000000003E-2</c:v>
                </c:pt>
                <c:pt idx="54533">
                  <c:v>4.2270500000000003E-2</c:v>
                </c:pt>
                <c:pt idx="54534">
                  <c:v>4.34171E-2</c:v>
                </c:pt>
                <c:pt idx="54535">
                  <c:v>4.4609500000000003E-2</c:v>
                </c:pt>
                <c:pt idx="54536">
                  <c:v>4.5893000000000003E-2</c:v>
                </c:pt>
                <c:pt idx="54537">
                  <c:v>4.70567E-2</c:v>
                </c:pt>
                <c:pt idx="54538">
                  <c:v>4.8299500000000002E-2</c:v>
                </c:pt>
                <c:pt idx="54539">
                  <c:v>4.9291099999999997E-2</c:v>
                </c:pt>
                <c:pt idx="54540">
                  <c:v>5.0496600000000003E-2</c:v>
                </c:pt>
                <c:pt idx="54541">
                  <c:v>5.1634399999999997E-2</c:v>
                </c:pt>
                <c:pt idx="54542">
                  <c:v>5.2617200000000003E-2</c:v>
                </c:pt>
                <c:pt idx="54543">
                  <c:v>5.3864500000000003E-2</c:v>
                </c:pt>
                <c:pt idx="54544">
                  <c:v>5.4718900000000001E-2</c:v>
                </c:pt>
                <c:pt idx="54545">
                  <c:v>5.6058700000000003E-2</c:v>
                </c:pt>
                <c:pt idx="54546">
                  <c:v>5.6793400000000001E-2</c:v>
                </c:pt>
                <c:pt idx="54547">
                  <c:v>5.7803E-2</c:v>
                </c:pt>
                <c:pt idx="54548">
                  <c:v>5.8838099999999997E-2</c:v>
                </c:pt>
                <c:pt idx="54549">
                  <c:v>5.9665799999999998E-2</c:v>
                </c:pt>
                <c:pt idx="54550">
                  <c:v>6.0585800000000002E-2</c:v>
                </c:pt>
                <c:pt idx="54551">
                  <c:v>6.1486100000000002E-2</c:v>
                </c:pt>
                <c:pt idx="54552">
                  <c:v>6.2430699999999999E-2</c:v>
                </c:pt>
                <c:pt idx="54553">
                  <c:v>6.3161700000000001E-2</c:v>
                </c:pt>
                <c:pt idx="54554">
                  <c:v>6.3892400000000002E-2</c:v>
                </c:pt>
                <c:pt idx="54555">
                  <c:v>6.4968399999999996E-2</c:v>
                </c:pt>
                <c:pt idx="54556">
                  <c:v>6.5686300000000003E-2</c:v>
                </c:pt>
                <c:pt idx="54557">
                  <c:v>6.6589700000000002E-2</c:v>
                </c:pt>
                <c:pt idx="54558">
                  <c:v>6.7236699999999996E-2</c:v>
                </c:pt>
                <c:pt idx="54559">
                  <c:v>6.8119799999999994E-2</c:v>
                </c:pt>
                <c:pt idx="54560">
                  <c:v>6.8848000000000006E-2</c:v>
                </c:pt>
                <c:pt idx="54561">
                  <c:v>6.9616600000000001E-2</c:v>
                </c:pt>
                <c:pt idx="54562">
                  <c:v>7.0466899999999999E-2</c:v>
                </c:pt>
                <c:pt idx="54563">
                  <c:v>7.1059399999999995E-2</c:v>
                </c:pt>
                <c:pt idx="54564">
                  <c:v>7.1857199999999996E-2</c:v>
                </c:pt>
                <c:pt idx="54565">
                  <c:v>7.2431300000000004E-2</c:v>
                </c:pt>
                <c:pt idx="54566">
                  <c:v>7.3301699999999997E-2</c:v>
                </c:pt>
                <c:pt idx="54567">
                  <c:v>7.3895699999999995E-2</c:v>
                </c:pt>
                <c:pt idx="54568">
                  <c:v>7.4438400000000002E-2</c:v>
                </c:pt>
                <c:pt idx="54569">
                  <c:v>7.51106E-2</c:v>
                </c:pt>
                <c:pt idx="54570">
                  <c:v>7.5642000000000001E-2</c:v>
                </c:pt>
                <c:pt idx="54571">
                  <c:v>7.6237600000000003E-2</c:v>
                </c:pt>
                <c:pt idx="54572">
                  <c:v>7.6774800000000004E-2</c:v>
                </c:pt>
                <c:pt idx="54573">
                  <c:v>7.7200599999999994E-2</c:v>
                </c:pt>
                <c:pt idx="54574">
                  <c:v>7.7766399999999999E-2</c:v>
                </c:pt>
                <c:pt idx="54575">
                  <c:v>7.8313300000000002E-2</c:v>
                </c:pt>
                <c:pt idx="54576">
                  <c:v>7.8881400000000004E-2</c:v>
                </c:pt>
                <c:pt idx="54577">
                  <c:v>7.9341599999999998E-2</c:v>
                </c:pt>
                <c:pt idx="54578">
                  <c:v>8.0038399999999996E-2</c:v>
                </c:pt>
                <c:pt idx="54579">
                  <c:v>8.0436099999999996E-2</c:v>
                </c:pt>
                <c:pt idx="54580">
                  <c:v>8.1007800000000005E-2</c:v>
                </c:pt>
                <c:pt idx="54581">
                  <c:v>8.1441200000000005E-2</c:v>
                </c:pt>
                <c:pt idx="54582">
                  <c:v>8.1966700000000003E-2</c:v>
                </c:pt>
                <c:pt idx="54583">
                  <c:v>8.2410300000000006E-2</c:v>
                </c:pt>
                <c:pt idx="54584">
                  <c:v>8.2838300000000004E-2</c:v>
                </c:pt>
                <c:pt idx="54585">
                  <c:v>8.3331100000000005E-2</c:v>
                </c:pt>
                <c:pt idx="54586">
                  <c:v>8.3689600000000003E-2</c:v>
                </c:pt>
                <c:pt idx="54587">
                  <c:v>8.4126400000000004E-2</c:v>
                </c:pt>
                <c:pt idx="54588">
                  <c:v>8.4512900000000002E-2</c:v>
                </c:pt>
                <c:pt idx="54589">
                  <c:v>8.5117300000000007E-2</c:v>
                </c:pt>
                <c:pt idx="54590">
                  <c:v>8.5361900000000004E-2</c:v>
                </c:pt>
                <c:pt idx="54591">
                  <c:v>8.5688500000000001E-2</c:v>
                </c:pt>
                <c:pt idx="54592">
                  <c:v>8.6083199999999999E-2</c:v>
                </c:pt>
                <c:pt idx="54593">
                  <c:v>8.6369899999999999E-2</c:v>
                </c:pt>
                <c:pt idx="54594">
                  <c:v>8.6701899999999998E-2</c:v>
                </c:pt>
                <c:pt idx="54595">
                  <c:v>8.7010799999999999E-2</c:v>
                </c:pt>
                <c:pt idx="54596">
                  <c:v>8.7270899999999998E-2</c:v>
                </c:pt>
                <c:pt idx="54597">
                  <c:v>8.7575E-2</c:v>
                </c:pt>
                <c:pt idx="54598">
                  <c:v>8.7724499999999997E-2</c:v>
                </c:pt>
                <c:pt idx="54599">
                  <c:v>8.8078299999999998E-2</c:v>
                </c:pt>
                <c:pt idx="54600">
                  <c:v>8.8482599999999995E-2</c:v>
                </c:pt>
                <c:pt idx="54601">
                  <c:v>8.8688600000000006E-2</c:v>
                </c:pt>
                <c:pt idx="54602">
                  <c:v>8.9058300000000007E-2</c:v>
                </c:pt>
                <c:pt idx="54603">
                  <c:v>8.9355199999999996E-2</c:v>
                </c:pt>
                <c:pt idx="54604">
                  <c:v>8.9542800000000006E-2</c:v>
                </c:pt>
                <c:pt idx="54605">
                  <c:v>8.9868900000000002E-2</c:v>
                </c:pt>
                <c:pt idx="54606">
                  <c:v>9.0188400000000002E-2</c:v>
                </c:pt>
                <c:pt idx="54607">
                  <c:v>9.0338199999999994E-2</c:v>
                </c:pt>
                <c:pt idx="54608">
                  <c:v>9.0607499999999994E-2</c:v>
                </c:pt>
                <c:pt idx="54609">
                  <c:v>9.0728900000000001E-2</c:v>
                </c:pt>
                <c:pt idx="54610">
                  <c:v>9.1093800000000003E-2</c:v>
                </c:pt>
                <c:pt idx="54611">
                  <c:v>9.1188199999999997E-2</c:v>
                </c:pt>
                <c:pt idx="54612">
                  <c:v>9.1405200000000006E-2</c:v>
                </c:pt>
                <c:pt idx="54613">
                  <c:v>9.1452900000000004E-2</c:v>
                </c:pt>
                <c:pt idx="54614">
                  <c:v>9.1541999999999998E-2</c:v>
                </c:pt>
                <c:pt idx="54615">
                  <c:v>9.1772400000000004E-2</c:v>
                </c:pt>
                <c:pt idx="54616">
                  <c:v>9.1878799999999997E-2</c:v>
                </c:pt>
                <c:pt idx="54617">
                  <c:v>9.1927800000000004E-2</c:v>
                </c:pt>
                <c:pt idx="54618">
                  <c:v>9.2046100000000006E-2</c:v>
                </c:pt>
                <c:pt idx="54619">
                  <c:v>9.2004100000000005E-2</c:v>
                </c:pt>
                <c:pt idx="54620">
                  <c:v>9.2017199999999993E-2</c:v>
                </c:pt>
                <c:pt idx="54621">
                  <c:v>9.2097899999999996E-2</c:v>
                </c:pt>
                <c:pt idx="54622">
                  <c:v>9.23017E-2</c:v>
                </c:pt>
                <c:pt idx="54623">
                  <c:v>9.2120800000000003E-2</c:v>
                </c:pt>
                <c:pt idx="54624">
                  <c:v>9.2153299999999994E-2</c:v>
                </c:pt>
                <c:pt idx="54625">
                  <c:v>9.2100199999999993E-2</c:v>
                </c:pt>
                <c:pt idx="54626">
                  <c:v>9.2298199999999997E-2</c:v>
                </c:pt>
                <c:pt idx="54627">
                  <c:v>9.2222700000000005E-2</c:v>
                </c:pt>
                <c:pt idx="54628">
                  <c:v>9.1984499999999997E-2</c:v>
                </c:pt>
                <c:pt idx="54629">
                  <c:v>9.2114000000000001E-2</c:v>
                </c:pt>
                <c:pt idx="54630">
                  <c:v>9.1972399999999996E-2</c:v>
                </c:pt>
                <c:pt idx="54631">
                  <c:v>9.1808299999999995E-2</c:v>
                </c:pt>
                <c:pt idx="54632">
                  <c:v>9.1680999999999999E-2</c:v>
                </c:pt>
                <c:pt idx="54633">
                  <c:v>9.1520099999999993E-2</c:v>
                </c:pt>
                <c:pt idx="54634">
                  <c:v>9.1290899999999994E-2</c:v>
                </c:pt>
                <c:pt idx="54635">
                  <c:v>9.1017200000000006E-2</c:v>
                </c:pt>
                <c:pt idx="54636">
                  <c:v>9.07776E-2</c:v>
                </c:pt>
                <c:pt idx="54637">
                  <c:v>9.0539700000000001E-2</c:v>
                </c:pt>
                <c:pt idx="54638">
                  <c:v>9.02501E-2</c:v>
                </c:pt>
                <c:pt idx="54639">
                  <c:v>8.9876899999999996E-2</c:v>
                </c:pt>
                <c:pt idx="54640">
                  <c:v>8.9766100000000001E-2</c:v>
                </c:pt>
                <c:pt idx="54641">
                  <c:v>8.9355000000000004E-2</c:v>
                </c:pt>
                <c:pt idx="54642">
                  <c:v>8.9070899999999995E-2</c:v>
                </c:pt>
                <c:pt idx="54643">
                  <c:v>8.8717500000000005E-2</c:v>
                </c:pt>
                <c:pt idx="54644">
                  <c:v>8.8502499999999998E-2</c:v>
                </c:pt>
                <c:pt idx="54645">
                  <c:v>8.8168999999999997E-2</c:v>
                </c:pt>
                <c:pt idx="54646">
                  <c:v>8.7713899999999997E-2</c:v>
                </c:pt>
                <c:pt idx="54647">
                  <c:v>8.7344599999999994E-2</c:v>
                </c:pt>
                <c:pt idx="54648">
                  <c:v>8.6984800000000001E-2</c:v>
                </c:pt>
                <c:pt idx="54649">
                  <c:v>8.65374E-2</c:v>
                </c:pt>
                <c:pt idx="54650">
                  <c:v>8.6157499999999998E-2</c:v>
                </c:pt>
                <c:pt idx="54651">
                  <c:v>8.5529400000000005E-2</c:v>
                </c:pt>
                <c:pt idx="54652">
                  <c:v>8.4996699999999994E-2</c:v>
                </c:pt>
                <c:pt idx="54653">
                  <c:v>8.4457699999999997E-2</c:v>
                </c:pt>
                <c:pt idx="54654">
                  <c:v>8.3956799999999998E-2</c:v>
                </c:pt>
                <c:pt idx="54655">
                  <c:v>8.3296700000000001E-2</c:v>
                </c:pt>
                <c:pt idx="54656">
                  <c:v>8.2670999999999994E-2</c:v>
                </c:pt>
                <c:pt idx="54657">
                  <c:v>8.1968799999999994E-2</c:v>
                </c:pt>
                <c:pt idx="54658">
                  <c:v>8.1344700000000006E-2</c:v>
                </c:pt>
                <c:pt idx="54659">
                  <c:v>8.0758800000000006E-2</c:v>
                </c:pt>
                <c:pt idx="54660">
                  <c:v>7.9797199999999999E-2</c:v>
                </c:pt>
                <c:pt idx="54661">
                  <c:v>7.9329899999999995E-2</c:v>
                </c:pt>
                <c:pt idx="54662">
                  <c:v>7.8384899999999993E-2</c:v>
                </c:pt>
                <c:pt idx="54663">
                  <c:v>7.7869300000000002E-2</c:v>
                </c:pt>
                <c:pt idx="54664">
                  <c:v>7.7027799999999993E-2</c:v>
                </c:pt>
                <c:pt idx="54665">
                  <c:v>7.6279899999999998E-2</c:v>
                </c:pt>
                <c:pt idx="54666">
                  <c:v>7.5567400000000007E-2</c:v>
                </c:pt>
                <c:pt idx="54667">
                  <c:v>7.4621599999999996E-2</c:v>
                </c:pt>
                <c:pt idx="54668">
                  <c:v>7.3973499999999998E-2</c:v>
                </c:pt>
                <c:pt idx="54669">
                  <c:v>7.2997999999999993E-2</c:v>
                </c:pt>
                <c:pt idx="54670">
                  <c:v>7.21971E-2</c:v>
                </c:pt>
                <c:pt idx="54671">
                  <c:v>7.1218199999999995E-2</c:v>
                </c:pt>
                <c:pt idx="54672">
                  <c:v>7.0326799999999995E-2</c:v>
                </c:pt>
                <c:pt idx="54673">
                  <c:v>6.9389800000000001E-2</c:v>
                </c:pt>
                <c:pt idx="54674">
                  <c:v>6.8208000000000005E-2</c:v>
                </c:pt>
                <c:pt idx="54675">
                  <c:v>6.7302899999999999E-2</c:v>
                </c:pt>
                <c:pt idx="54676">
                  <c:v>6.61326E-2</c:v>
                </c:pt>
                <c:pt idx="54677">
                  <c:v>6.5261100000000002E-2</c:v>
                </c:pt>
                <c:pt idx="54678">
                  <c:v>6.4077499999999996E-2</c:v>
                </c:pt>
                <c:pt idx="54679">
                  <c:v>6.2917100000000004E-2</c:v>
                </c:pt>
                <c:pt idx="54680">
                  <c:v>6.1854300000000001E-2</c:v>
                </c:pt>
                <c:pt idx="54681">
                  <c:v>6.0615500000000003E-2</c:v>
                </c:pt>
                <c:pt idx="54682">
                  <c:v>5.9628300000000002E-2</c:v>
                </c:pt>
                <c:pt idx="54683">
                  <c:v>5.8414599999999997E-2</c:v>
                </c:pt>
                <c:pt idx="54684">
                  <c:v>5.7221399999999999E-2</c:v>
                </c:pt>
                <c:pt idx="54685">
                  <c:v>5.6032999999999999E-2</c:v>
                </c:pt>
                <c:pt idx="54686">
                  <c:v>5.4874399999999997E-2</c:v>
                </c:pt>
                <c:pt idx="54687">
                  <c:v>5.3665699999999997E-2</c:v>
                </c:pt>
                <c:pt idx="54688">
                  <c:v>5.2494399999999997E-2</c:v>
                </c:pt>
                <c:pt idx="54689">
                  <c:v>5.1085600000000002E-2</c:v>
                </c:pt>
                <c:pt idx="54690">
                  <c:v>4.9716700000000003E-2</c:v>
                </c:pt>
                <c:pt idx="54691">
                  <c:v>4.8593999999999998E-2</c:v>
                </c:pt>
                <c:pt idx="54692">
                  <c:v>4.7092200000000001E-2</c:v>
                </c:pt>
                <c:pt idx="54693">
                  <c:v>4.5691500000000003E-2</c:v>
                </c:pt>
                <c:pt idx="54694">
                  <c:v>4.41275E-2</c:v>
                </c:pt>
                <c:pt idx="54695">
                  <c:v>4.2998700000000001E-2</c:v>
                </c:pt>
                <c:pt idx="54696">
                  <c:v>4.1558999999999999E-2</c:v>
                </c:pt>
                <c:pt idx="54697">
                  <c:v>4.00598E-2</c:v>
                </c:pt>
                <c:pt idx="54698">
                  <c:v>3.8551000000000002E-2</c:v>
                </c:pt>
                <c:pt idx="54699">
                  <c:v>3.7296700000000002E-2</c:v>
                </c:pt>
                <c:pt idx="54700">
                  <c:v>3.5682800000000001E-2</c:v>
                </c:pt>
                <c:pt idx="54701">
                  <c:v>3.4288899999999997E-2</c:v>
                </c:pt>
                <c:pt idx="54702">
                  <c:v>3.2762399999999997E-2</c:v>
                </c:pt>
                <c:pt idx="54703">
                  <c:v>3.1257899999999998E-2</c:v>
                </c:pt>
                <c:pt idx="54704">
                  <c:v>2.96954E-2</c:v>
                </c:pt>
                <c:pt idx="54705">
                  <c:v>2.8245300000000001E-2</c:v>
                </c:pt>
                <c:pt idx="54706">
                  <c:v>2.6667400000000001E-2</c:v>
                </c:pt>
                <c:pt idx="54707">
                  <c:v>2.52093E-2</c:v>
                </c:pt>
                <c:pt idx="54708">
                  <c:v>2.3755499999999999E-2</c:v>
                </c:pt>
                <c:pt idx="54709">
                  <c:v>2.2244699999999999E-2</c:v>
                </c:pt>
                <c:pt idx="54710">
                  <c:v>2.07846E-2</c:v>
                </c:pt>
                <c:pt idx="54711">
                  <c:v>1.9116000000000001E-2</c:v>
                </c:pt>
                <c:pt idx="54712">
                  <c:v>1.7718299999999999E-2</c:v>
                </c:pt>
                <c:pt idx="54713">
                  <c:v>1.6067399999999999E-2</c:v>
                </c:pt>
                <c:pt idx="54714">
                  <c:v>1.45484E-2</c:v>
                </c:pt>
                <c:pt idx="54715">
                  <c:v>1.28495E-2</c:v>
                </c:pt>
                <c:pt idx="54716">
                  <c:v>1.1191899999999999E-2</c:v>
                </c:pt>
                <c:pt idx="54717">
                  <c:v>9.4786699999999998E-3</c:v>
                </c:pt>
                <c:pt idx="54718">
                  <c:v>7.9877200000000002E-3</c:v>
                </c:pt>
                <c:pt idx="54719">
                  <c:v>6.3841000000000002E-3</c:v>
                </c:pt>
                <c:pt idx="54720">
                  <c:v>4.6744400000000002E-3</c:v>
                </c:pt>
                <c:pt idx="54721">
                  <c:v>3.104E-3</c:v>
                </c:pt>
                <c:pt idx="54722">
                  <c:v>1.35351E-3</c:v>
                </c:pt>
                <c:pt idx="54723" formatCode="0.00E+00">
                  <c:v>-1.1938499999999999E-5</c:v>
                </c:pt>
                <c:pt idx="54724">
                  <c:v>-1.6244499999999999E-3</c:v>
                </c:pt>
                <c:pt idx="54725">
                  <c:v>-3.18126E-3</c:v>
                </c:pt>
                <c:pt idx="54726">
                  <c:v>-4.7283799999999999E-3</c:v>
                </c:pt>
                <c:pt idx="54727">
                  <c:v>-6.2931200000000001E-3</c:v>
                </c:pt>
                <c:pt idx="54728">
                  <c:v>-7.66951E-3</c:v>
                </c:pt>
                <c:pt idx="54729">
                  <c:v>-9.1582199999999999E-3</c:v>
                </c:pt>
                <c:pt idx="54730">
                  <c:v>-1.0734E-2</c:v>
                </c:pt>
                <c:pt idx="54731">
                  <c:v>-1.21187E-2</c:v>
                </c:pt>
                <c:pt idx="54732">
                  <c:v>-1.36144E-2</c:v>
                </c:pt>
                <c:pt idx="54733">
                  <c:v>-1.5103200000000001E-2</c:v>
                </c:pt>
                <c:pt idx="54734">
                  <c:v>-1.6576E-2</c:v>
                </c:pt>
                <c:pt idx="54735">
                  <c:v>-1.8054000000000001E-2</c:v>
                </c:pt>
                <c:pt idx="54736">
                  <c:v>-1.9459600000000001E-2</c:v>
                </c:pt>
                <c:pt idx="54737">
                  <c:v>-2.1167200000000001E-2</c:v>
                </c:pt>
                <c:pt idx="54738">
                  <c:v>-2.2376500000000001E-2</c:v>
                </c:pt>
                <c:pt idx="54739">
                  <c:v>-2.3877800000000001E-2</c:v>
                </c:pt>
                <c:pt idx="54740">
                  <c:v>-2.53625E-2</c:v>
                </c:pt>
                <c:pt idx="54741">
                  <c:v>-2.66477E-2</c:v>
                </c:pt>
                <c:pt idx="54742">
                  <c:v>-2.81923E-2</c:v>
                </c:pt>
                <c:pt idx="54743">
                  <c:v>-2.9412799999999999E-2</c:v>
                </c:pt>
                <c:pt idx="54744">
                  <c:v>-3.09737E-2</c:v>
                </c:pt>
                <c:pt idx="54745">
                  <c:v>-3.2302999999999998E-2</c:v>
                </c:pt>
                <c:pt idx="54746">
                  <c:v>-3.3601899999999997E-2</c:v>
                </c:pt>
                <c:pt idx="54747">
                  <c:v>-3.4813900000000002E-2</c:v>
                </c:pt>
                <c:pt idx="54748">
                  <c:v>-3.6167499999999998E-2</c:v>
                </c:pt>
                <c:pt idx="54749">
                  <c:v>-3.7492299999999999E-2</c:v>
                </c:pt>
                <c:pt idx="54750">
                  <c:v>-3.8611300000000001E-2</c:v>
                </c:pt>
                <c:pt idx="54751">
                  <c:v>-3.9715E-2</c:v>
                </c:pt>
                <c:pt idx="54752">
                  <c:v>-4.0879199999999997E-2</c:v>
                </c:pt>
                <c:pt idx="54753">
                  <c:v>-4.2162900000000003E-2</c:v>
                </c:pt>
                <c:pt idx="54754">
                  <c:v>-4.3221500000000003E-2</c:v>
                </c:pt>
                <c:pt idx="54755">
                  <c:v>-4.44173E-2</c:v>
                </c:pt>
                <c:pt idx="54756">
                  <c:v>-4.5479600000000002E-2</c:v>
                </c:pt>
                <c:pt idx="54757">
                  <c:v>-4.65794E-2</c:v>
                </c:pt>
                <c:pt idx="54758">
                  <c:v>-4.7900999999999999E-2</c:v>
                </c:pt>
                <c:pt idx="54759">
                  <c:v>-4.8858400000000003E-2</c:v>
                </c:pt>
                <c:pt idx="54760">
                  <c:v>-5.0034200000000001E-2</c:v>
                </c:pt>
                <c:pt idx="54761">
                  <c:v>-5.0843699999999999E-2</c:v>
                </c:pt>
                <c:pt idx="54762">
                  <c:v>-5.2164500000000003E-2</c:v>
                </c:pt>
                <c:pt idx="54763">
                  <c:v>-5.2979100000000001E-2</c:v>
                </c:pt>
                <c:pt idx="54764">
                  <c:v>-5.4023599999999998E-2</c:v>
                </c:pt>
                <c:pt idx="54765">
                  <c:v>-5.48955E-2</c:v>
                </c:pt>
                <c:pt idx="54766">
                  <c:v>-5.5749800000000002E-2</c:v>
                </c:pt>
                <c:pt idx="54767">
                  <c:v>-5.6788400000000003E-2</c:v>
                </c:pt>
                <c:pt idx="54768">
                  <c:v>-5.7530400000000002E-2</c:v>
                </c:pt>
                <c:pt idx="54769">
                  <c:v>-5.8465000000000003E-2</c:v>
                </c:pt>
                <c:pt idx="54770">
                  <c:v>-5.9283500000000003E-2</c:v>
                </c:pt>
                <c:pt idx="54771">
                  <c:v>-6.0043199999999998E-2</c:v>
                </c:pt>
                <c:pt idx="54772">
                  <c:v>-6.0918E-2</c:v>
                </c:pt>
                <c:pt idx="54773">
                  <c:v>-6.1667199999999998E-2</c:v>
                </c:pt>
                <c:pt idx="54774">
                  <c:v>-6.2514399999999998E-2</c:v>
                </c:pt>
                <c:pt idx="54775">
                  <c:v>-6.3201900000000005E-2</c:v>
                </c:pt>
                <c:pt idx="54776">
                  <c:v>-6.3970700000000005E-2</c:v>
                </c:pt>
                <c:pt idx="54777">
                  <c:v>-6.4569199999999993E-2</c:v>
                </c:pt>
                <c:pt idx="54778">
                  <c:v>-6.5493999999999997E-2</c:v>
                </c:pt>
                <c:pt idx="54779">
                  <c:v>-6.5956200000000006E-2</c:v>
                </c:pt>
                <c:pt idx="54780">
                  <c:v>-6.6572099999999995E-2</c:v>
                </c:pt>
                <c:pt idx="54781">
                  <c:v>-6.7406900000000006E-2</c:v>
                </c:pt>
                <c:pt idx="54782">
                  <c:v>-6.7866200000000002E-2</c:v>
                </c:pt>
                <c:pt idx="54783">
                  <c:v>-6.8512699999999996E-2</c:v>
                </c:pt>
                <c:pt idx="54784">
                  <c:v>-6.9039500000000004E-2</c:v>
                </c:pt>
                <c:pt idx="54785">
                  <c:v>-6.9657899999999995E-2</c:v>
                </c:pt>
                <c:pt idx="54786">
                  <c:v>-7.0140499999999995E-2</c:v>
                </c:pt>
                <c:pt idx="54787">
                  <c:v>-7.0579100000000006E-2</c:v>
                </c:pt>
                <c:pt idx="54788">
                  <c:v>-7.1140999999999996E-2</c:v>
                </c:pt>
                <c:pt idx="54789">
                  <c:v>-7.1540400000000004E-2</c:v>
                </c:pt>
                <c:pt idx="54790">
                  <c:v>-7.1983699999999998E-2</c:v>
                </c:pt>
                <c:pt idx="54791">
                  <c:v>-7.2411000000000003E-2</c:v>
                </c:pt>
                <c:pt idx="54792">
                  <c:v>-7.2861099999999998E-2</c:v>
                </c:pt>
                <c:pt idx="54793">
                  <c:v>-7.3208099999999998E-2</c:v>
                </c:pt>
                <c:pt idx="54794">
                  <c:v>-7.3665300000000003E-2</c:v>
                </c:pt>
                <c:pt idx="54795">
                  <c:v>-7.4150400000000005E-2</c:v>
                </c:pt>
                <c:pt idx="54796">
                  <c:v>-7.4518799999999996E-2</c:v>
                </c:pt>
                <c:pt idx="54797">
                  <c:v>-7.4854699999999996E-2</c:v>
                </c:pt>
                <c:pt idx="54798">
                  <c:v>-7.5153200000000003E-2</c:v>
                </c:pt>
                <c:pt idx="54799">
                  <c:v>-7.56164E-2</c:v>
                </c:pt>
                <c:pt idx="54800">
                  <c:v>-7.6008599999999996E-2</c:v>
                </c:pt>
                <c:pt idx="54801">
                  <c:v>-7.6180499999999998E-2</c:v>
                </c:pt>
                <c:pt idx="54802">
                  <c:v>-7.6428599999999999E-2</c:v>
                </c:pt>
                <c:pt idx="54803">
                  <c:v>-7.6591800000000002E-2</c:v>
                </c:pt>
                <c:pt idx="54804">
                  <c:v>-7.7227299999999999E-2</c:v>
                </c:pt>
                <c:pt idx="54805">
                  <c:v>-7.7328499999999994E-2</c:v>
                </c:pt>
                <c:pt idx="54806">
                  <c:v>-7.7700500000000006E-2</c:v>
                </c:pt>
                <c:pt idx="54807">
                  <c:v>-7.7840999999999994E-2</c:v>
                </c:pt>
                <c:pt idx="54808">
                  <c:v>-7.8131199999999998E-2</c:v>
                </c:pt>
                <c:pt idx="54809">
                  <c:v>-7.8436699999999998E-2</c:v>
                </c:pt>
                <c:pt idx="54810">
                  <c:v>-7.8746200000000002E-2</c:v>
                </c:pt>
                <c:pt idx="54811">
                  <c:v>-7.8921400000000003E-2</c:v>
                </c:pt>
                <c:pt idx="54812">
                  <c:v>-7.9157400000000003E-2</c:v>
                </c:pt>
                <c:pt idx="54813">
                  <c:v>-7.9348500000000002E-2</c:v>
                </c:pt>
                <c:pt idx="54814">
                  <c:v>-7.9719399999999996E-2</c:v>
                </c:pt>
                <c:pt idx="54815">
                  <c:v>-7.9978199999999999E-2</c:v>
                </c:pt>
                <c:pt idx="54816">
                  <c:v>-7.9968499999999998E-2</c:v>
                </c:pt>
                <c:pt idx="54817">
                  <c:v>-8.0329100000000001E-2</c:v>
                </c:pt>
                <c:pt idx="54818">
                  <c:v>-8.0447400000000002E-2</c:v>
                </c:pt>
                <c:pt idx="54819">
                  <c:v>-8.0643300000000001E-2</c:v>
                </c:pt>
                <c:pt idx="54820">
                  <c:v>-8.0790000000000001E-2</c:v>
                </c:pt>
                <c:pt idx="54821">
                  <c:v>-8.0993599999999999E-2</c:v>
                </c:pt>
                <c:pt idx="54822">
                  <c:v>-8.1109799999999996E-2</c:v>
                </c:pt>
                <c:pt idx="54823">
                  <c:v>-8.1311499999999995E-2</c:v>
                </c:pt>
                <c:pt idx="54824">
                  <c:v>-8.1518099999999996E-2</c:v>
                </c:pt>
                <c:pt idx="54825">
                  <c:v>-8.1725400000000004E-2</c:v>
                </c:pt>
                <c:pt idx="54826">
                  <c:v>-8.1691200000000005E-2</c:v>
                </c:pt>
                <c:pt idx="54827">
                  <c:v>-8.2126900000000003E-2</c:v>
                </c:pt>
                <c:pt idx="54828">
                  <c:v>-8.2222799999999999E-2</c:v>
                </c:pt>
                <c:pt idx="54829">
                  <c:v>-8.2485799999999998E-2</c:v>
                </c:pt>
                <c:pt idx="54830">
                  <c:v>-8.2441299999999995E-2</c:v>
                </c:pt>
                <c:pt idx="54831">
                  <c:v>-8.2667000000000004E-2</c:v>
                </c:pt>
                <c:pt idx="54832">
                  <c:v>-8.2943500000000003E-2</c:v>
                </c:pt>
                <c:pt idx="54833">
                  <c:v>-8.3200700000000002E-2</c:v>
                </c:pt>
                <c:pt idx="54834">
                  <c:v>-8.3349500000000007E-2</c:v>
                </c:pt>
                <c:pt idx="54835">
                  <c:v>-8.3535999999999999E-2</c:v>
                </c:pt>
                <c:pt idx="54836">
                  <c:v>-8.3745600000000003E-2</c:v>
                </c:pt>
                <c:pt idx="54837">
                  <c:v>-8.4019399999999994E-2</c:v>
                </c:pt>
                <c:pt idx="54838">
                  <c:v>-8.4324300000000005E-2</c:v>
                </c:pt>
                <c:pt idx="54839">
                  <c:v>-8.4423399999999996E-2</c:v>
                </c:pt>
                <c:pt idx="54840">
                  <c:v>-8.4687700000000005E-2</c:v>
                </c:pt>
                <c:pt idx="54841">
                  <c:v>-8.4852300000000005E-2</c:v>
                </c:pt>
                <c:pt idx="54842">
                  <c:v>-8.5022299999999995E-2</c:v>
                </c:pt>
                <c:pt idx="54843">
                  <c:v>-8.5203000000000001E-2</c:v>
                </c:pt>
                <c:pt idx="54844">
                  <c:v>-8.5414799999999999E-2</c:v>
                </c:pt>
                <c:pt idx="54845">
                  <c:v>-8.5820599999999997E-2</c:v>
                </c:pt>
                <c:pt idx="54846">
                  <c:v>-8.5811700000000005E-2</c:v>
                </c:pt>
                <c:pt idx="54847">
                  <c:v>-8.6066900000000002E-2</c:v>
                </c:pt>
                <c:pt idx="54848">
                  <c:v>-8.6536699999999994E-2</c:v>
                </c:pt>
                <c:pt idx="54849">
                  <c:v>-8.6492200000000005E-2</c:v>
                </c:pt>
                <c:pt idx="54850">
                  <c:v>-8.6916499999999994E-2</c:v>
                </c:pt>
                <c:pt idx="54851">
                  <c:v>-8.7095000000000006E-2</c:v>
                </c:pt>
                <c:pt idx="54852">
                  <c:v>-8.7339399999999998E-2</c:v>
                </c:pt>
                <c:pt idx="54853">
                  <c:v>-8.7577799999999997E-2</c:v>
                </c:pt>
                <c:pt idx="54854">
                  <c:v>-8.7765700000000002E-2</c:v>
                </c:pt>
                <c:pt idx="54855">
                  <c:v>-8.8223200000000002E-2</c:v>
                </c:pt>
                <c:pt idx="54856">
                  <c:v>-8.8286400000000001E-2</c:v>
                </c:pt>
                <c:pt idx="54857">
                  <c:v>-8.8728899999999999E-2</c:v>
                </c:pt>
                <c:pt idx="54858">
                  <c:v>-8.8879600000000003E-2</c:v>
                </c:pt>
                <c:pt idx="54859">
                  <c:v>-8.9182899999999996E-2</c:v>
                </c:pt>
                <c:pt idx="54860">
                  <c:v>-8.9391999999999999E-2</c:v>
                </c:pt>
                <c:pt idx="54861">
                  <c:v>-8.9837700000000006E-2</c:v>
                </c:pt>
                <c:pt idx="54862">
                  <c:v>-9.0020000000000003E-2</c:v>
                </c:pt>
                <c:pt idx="54863">
                  <c:v>-9.0110700000000002E-2</c:v>
                </c:pt>
                <c:pt idx="54864">
                  <c:v>-9.05754E-2</c:v>
                </c:pt>
                <c:pt idx="54865">
                  <c:v>-9.0721700000000002E-2</c:v>
                </c:pt>
                <c:pt idx="54866">
                  <c:v>-9.1179099999999999E-2</c:v>
                </c:pt>
                <c:pt idx="54867">
                  <c:v>-9.1342199999999998E-2</c:v>
                </c:pt>
                <c:pt idx="54868">
                  <c:v>-9.1480800000000001E-2</c:v>
                </c:pt>
                <c:pt idx="54869">
                  <c:v>-9.1958600000000001E-2</c:v>
                </c:pt>
                <c:pt idx="54870">
                  <c:v>-9.2046000000000003E-2</c:v>
                </c:pt>
                <c:pt idx="54871">
                  <c:v>-9.23707E-2</c:v>
                </c:pt>
                <c:pt idx="54872">
                  <c:v>-9.2641299999999996E-2</c:v>
                </c:pt>
                <c:pt idx="54873">
                  <c:v>-9.2866799999999999E-2</c:v>
                </c:pt>
                <c:pt idx="54874">
                  <c:v>-9.31057E-2</c:v>
                </c:pt>
                <c:pt idx="54875">
                  <c:v>-9.34059E-2</c:v>
                </c:pt>
                <c:pt idx="54876">
                  <c:v>-9.3678899999999996E-2</c:v>
                </c:pt>
                <c:pt idx="54877">
                  <c:v>-9.4E-2</c:v>
                </c:pt>
                <c:pt idx="54878">
                  <c:v>-9.4244700000000001E-2</c:v>
                </c:pt>
                <c:pt idx="54879">
                  <c:v>-9.4599500000000003E-2</c:v>
                </c:pt>
                <c:pt idx="54880">
                  <c:v>-9.4737699999999994E-2</c:v>
                </c:pt>
                <c:pt idx="54881">
                  <c:v>-9.5074099999999995E-2</c:v>
                </c:pt>
                <c:pt idx="54882">
                  <c:v>-9.5314399999999994E-2</c:v>
                </c:pt>
                <c:pt idx="54883">
                  <c:v>-9.5746499999999998E-2</c:v>
                </c:pt>
                <c:pt idx="54884">
                  <c:v>-9.58151E-2</c:v>
                </c:pt>
                <c:pt idx="54885">
                  <c:v>-9.6033599999999997E-2</c:v>
                </c:pt>
                <c:pt idx="54886">
                  <c:v>-9.6182799999999999E-2</c:v>
                </c:pt>
                <c:pt idx="54887">
                  <c:v>-9.6552200000000005E-2</c:v>
                </c:pt>
                <c:pt idx="54888">
                  <c:v>-9.6657699999999999E-2</c:v>
                </c:pt>
                <c:pt idx="54889">
                  <c:v>-9.6837599999999996E-2</c:v>
                </c:pt>
                <c:pt idx="54890">
                  <c:v>-9.7131599999999998E-2</c:v>
                </c:pt>
                <c:pt idx="54891">
                  <c:v>-9.7083299999999997E-2</c:v>
                </c:pt>
                <c:pt idx="54892">
                  <c:v>-9.7420900000000005E-2</c:v>
                </c:pt>
                <c:pt idx="54893">
                  <c:v>-9.7581500000000002E-2</c:v>
                </c:pt>
                <c:pt idx="54894">
                  <c:v>-9.7816E-2</c:v>
                </c:pt>
                <c:pt idx="54895">
                  <c:v>-9.7849699999999998E-2</c:v>
                </c:pt>
                <c:pt idx="54896">
                  <c:v>-9.8024600000000003E-2</c:v>
                </c:pt>
                <c:pt idx="54897">
                  <c:v>-9.8211900000000005E-2</c:v>
                </c:pt>
                <c:pt idx="54898">
                  <c:v>-9.8181000000000004E-2</c:v>
                </c:pt>
                <c:pt idx="54899">
                  <c:v>-9.8350199999999999E-2</c:v>
                </c:pt>
                <c:pt idx="54900">
                  <c:v>-9.8368300000000006E-2</c:v>
                </c:pt>
                <c:pt idx="54901">
                  <c:v>-9.8567699999999994E-2</c:v>
                </c:pt>
                <c:pt idx="54902">
                  <c:v>-9.8351800000000003E-2</c:v>
                </c:pt>
                <c:pt idx="54903">
                  <c:v>-9.8471500000000003E-2</c:v>
                </c:pt>
                <c:pt idx="54904">
                  <c:v>-9.8426799999999995E-2</c:v>
                </c:pt>
                <c:pt idx="54905">
                  <c:v>-9.8470600000000005E-2</c:v>
                </c:pt>
                <c:pt idx="54906">
                  <c:v>-9.8406400000000005E-2</c:v>
                </c:pt>
                <c:pt idx="54907">
                  <c:v>-9.8294900000000004E-2</c:v>
                </c:pt>
                <c:pt idx="54908">
                  <c:v>-9.8358500000000001E-2</c:v>
                </c:pt>
                <c:pt idx="54909">
                  <c:v>-9.8201700000000003E-2</c:v>
                </c:pt>
                <c:pt idx="54910">
                  <c:v>-9.8249100000000006E-2</c:v>
                </c:pt>
                <c:pt idx="54911">
                  <c:v>-9.8174600000000001E-2</c:v>
                </c:pt>
                <c:pt idx="54912">
                  <c:v>-9.8058199999999998E-2</c:v>
                </c:pt>
                <c:pt idx="54913">
                  <c:v>-9.7928699999999994E-2</c:v>
                </c:pt>
                <c:pt idx="54914">
                  <c:v>-9.7763699999999995E-2</c:v>
                </c:pt>
                <c:pt idx="54915">
                  <c:v>-9.7817399999999999E-2</c:v>
                </c:pt>
                <c:pt idx="54916">
                  <c:v>-9.7678100000000004E-2</c:v>
                </c:pt>
                <c:pt idx="54917">
                  <c:v>-9.7382899999999994E-2</c:v>
                </c:pt>
                <c:pt idx="54918">
                  <c:v>-9.7126799999999999E-2</c:v>
                </c:pt>
                <c:pt idx="54919">
                  <c:v>-9.6991999999999995E-2</c:v>
                </c:pt>
                <c:pt idx="54920">
                  <c:v>-9.6755400000000005E-2</c:v>
                </c:pt>
                <c:pt idx="54921">
                  <c:v>-9.6576800000000004E-2</c:v>
                </c:pt>
                <c:pt idx="54922">
                  <c:v>-9.6046500000000007E-2</c:v>
                </c:pt>
                <c:pt idx="54923">
                  <c:v>-9.5758800000000005E-2</c:v>
                </c:pt>
                <c:pt idx="54924">
                  <c:v>-9.5283599999999996E-2</c:v>
                </c:pt>
                <c:pt idx="54925">
                  <c:v>-9.5092499999999996E-2</c:v>
                </c:pt>
                <c:pt idx="54926">
                  <c:v>-9.4622999999999999E-2</c:v>
                </c:pt>
                <c:pt idx="54927">
                  <c:v>-9.4160199999999999E-2</c:v>
                </c:pt>
                <c:pt idx="54928">
                  <c:v>-9.3762899999999996E-2</c:v>
                </c:pt>
                <c:pt idx="54929">
                  <c:v>-9.3260200000000001E-2</c:v>
                </c:pt>
                <c:pt idx="54930">
                  <c:v>-9.2870400000000006E-2</c:v>
                </c:pt>
                <c:pt idx="54931">
                  <c:v>-9.2374200000000004E-2</c:v>
                </c:pt>
                <c:pt idx="54932">
                  <c:v>-9.1949900000000001E-2</c:v>
                </c:pt>
                <c:pt idx="54933">
                  <c:v>-9.1498599999999999E-2</c:v>
                </c:pt>
                <c:pt idx="54934">
                  <c:v>-9.0888300000000005E-2</c:v>
                </c:pt>
                <c:pt idx="54935">
                  <c:v>-9.0489700000000006E-2</c:v>
                </c:pt>
                <c:pt idx="54936">
                  <c:v>-8.9858999999999994E-2</c:v>
                </c:pt>
                <c:pt idx="54937">
                  <c:v>-8.9212E-2</c:v>
                </c:pt>
                <c:pt idx="54938">
                  <c:v>-8.8627399999999995E-2</c:v>
                </c:pt>
                <c:pt idx="54939">
                  <c:v>-8.8011900000000004E-2</c:v>
                </c:pt>
                <c:pt idx="54940">
                  <c:v>-8.7293399999999993E-2</c:v>
                </c:pt>
                <c:pt idx="54941">
                  <c:v>-8.6588799999999994E-2</c:v>
                </c:pt>
                <c:pt idx="54942">
                  <c:v>-8.5744799999999996E-2</c:v>
                </c:pt>
                <c:pt idx="54943">
                  <c:v>-8.5150000000000003E-2</c:v>
                </c:pt>
                <c:pt idx="54944">
                  <c:v>-8.4386900000000001E-2</c:v>
                </c:pt>
                <c:pt idx="54945">
                  <c:v>-8.3602399999999993E-2</c:v>
                </c:pt>
                <c:pt idx="54946">
                  <c:v>-8.2735500000000003E-2</c:v>
                </c:pt>
                <c:pt idx="54947">
                  <c:v>-8.2014599999999993E-2</c:v>
                </c:pt>
                <c:pt idx="54948">
                  <c:v>-8.1110000000000002E-2</c:v>
                </c:pt>
                <c:pt idx="54949">
                  <c:v>-8.0348799999999998E-2</c:v>
                </c:pt>
                <c:pt idx="54950">
                  <c:v>-7.9322500000000004E-2</c:v>
                </c:pt>
                <c:pt idx="54951">
                  <c:v>-7.8429799999999994E-2</c:v>
                </c:pt>
                <c:pt idx="54952">
                  <c:v>-7.7422699999999997E-2</c:v>
                </c:pt>
                <c:pt idx="54953">
                  <c:v>-7.6646099999999995E-2</c:v>
                </c:pt>
                <c:pt idx="54954">
                  <c:v>-7.56608E-2</c:v>
                </c:pt>
                <c:pt idx="54955">
                  <c:v>-7.4707399999999993E-2</c:v>
                </c:pt>
                <c:pt idx="54956">
                  <c:v>-7.3722399999999993E-2</c:v>
                </c:pt>
                <c:pt idx="54957">
                  <c:v>-7.2742200000000007E-2</c:v>
                </c:pt>
                <c:pt idx="54958">
                  <c:v>-7.1894100000000002E-2</c:v>
                </c:pt>
                <c:pt idx="54959">
                  <c:v>-7.0672499999999999E-2</c:v>
                </c:pt>
                <c:pt idx="54960">
                  <c:v>-6.9753800000000005E-2</c:v>
                </c:pt>
                <c:pt idx="54961">
                  <c:v>-6.8590700000000004E-2</c:v>
                </c:pt>
                <c:pt idx="54962">
                  <c:v>-6.7571099999999995E-2</c:v>
                </c:pt>
                <c:pt idx="54963">
                  <c:v>-6.6532999999999995E-2</c:v>
                </c:pt>
                <c:pt idx="54964">
                  <c:v>-6.5265599999999993E-2</c:v>
                </c:pt>
                <c:pt idx="54965">
                  <c:v>-6.4356800000000006E-2</c:v>
                </c:pt>
                <c:pt idx="54966">
                  <c:v>-6.3088900000000003E-2</c:v>
                </c:pt>
                <c:pt idx="54967">
                  <c:v>-6.2088900000000002E-2</c:v>
                </c:pt>
                <c:pt idx="54968">
                  <c:v>-6.0885700000000001E-2</c:v>
                </c:pt>
                <c:pt idx="54969">
                  <c:v>-5.9676800000000002E-2</c:v>
                </c:pt>
                <c:pt idx="54970">
                  <c:v>-5.8655699999999998E-2</c:v>
                </c:pt>
                <c:pt idx="54971">
                  <c:v>-5.7428600000000003E-2</c:v>
                </c:pt>
                <c:pt idx="54972">
                  <c:v>-5.6212699999999997E-2</c:v>
                </c:pt>
                <c:pt idx="54973">
                  <c:v>-5.5037700000000002E-2</c:v>
                </c:pt>
                <c:pt idx="54974">
                  <c:v>-5.3873999999999998E-2</c:v>
                </c:pt>
                <c:pt idx="54975">
                  <c:v>-5.2749299999999999E-2</c:v>
                </c:pt>
                <c:pt idx="54976">
                  <c:v>-5.1536100000000001E-2</c:v>
                </c:pt>
                <c:pt idx="54977">
                  <c:v>-5.0303899999999999E-2</c:v>
                </c:pt>
                <c:pt idx="54978">
                  <c:v>-4.9123899999999998E-2</c:v>
                </c:pt>
                <c:pt idx="54979">
                  <c:v>-4.7931399999999999E-2</c:v>
                </c:pt>
                <c:pt idx="54980">
                  <c:v>-4.6596100000000001E-2</c:v>
                </c:pt>
                <c:pt idx="54981">
                  <c:v>-4.57411E-2</c:v>
                </c:pt>
                <c:pt idx="54982">
                  <c:v>-4.4279100000000002E-2</c:v>
                </c:pt>
                <c:pt idx="54983">
                  <c:v>-4.3230400000000002E-2</c:v>
                </c:pt>
                <c:pt idx="54984">
                  <c:v>-4.2058699999999997E-2</c:v>
                </c:pt>
                <c:pt idx="54985">
                  <c:v>-4.0910299999999997E-2</c:v>
                </c:pt>
                <c:pt idx="54986">
                  <c:v>-3.9732499999999997E-2</c:v>
                </c:pt>
                <c:pt idx="54987">
                  <c:v>-3.8461200000000001E-2</c:v>
                </c:pt>
                <c:pt idx="54988">
                  <c:v>-3.7258600000000003E-2</c:v>
                </c:pt>
                <c:pt idx="54989">
                  <c:v>-3.6144299999999997E-2</c:v>
                </c:pt>
                <c:pt idx="54990">
                  <c:v>-3.48925E-2</c:v>
                </c:pt>
                <c:pt idx="54991">
                  <c:v>-3.3616300000000002E-2</c:v>
                </c:pt>
                <c:pt idx="54992">
                  <c:v>-3.2611899999999999E-2</c:v>
                </c:pt>
                <c:pt idx="54993">
                  <c:v>-3.12021E-2</c:v>
                </c:pt>
                <c:pt idx="54994">
                  <c:v>-3.02042E-2</c:v>
                </c:pt>
                <c:pt idx="54995">
                  <c:v>-2.9101100000000001E-2</c:v>
                </c:pt>
                <c:pt idx="54996">
                  <c:v>-2.7769800000000001E-2</c:v>
                </c:pt>
                <c:pt idx="54997">
                  <c:v>-2.6829100000000002E-2</c:v>
                </c:pt>
                <c:pt idx="54998">
                  <c:v>-2.5623099999999999E-2</c:v>
                </c:pt>
                <c:pt idx="54999">
                  <c:v>-2.4747000000000002E-2</c:v>
                </c:pt>
                <c:pt idx="55000">
                  <c:v>-2.3414899999999999E-2</c:v>
                </c:pt>
                <c:pt idx="55001">
                  <c:v>-2.2254400000000001E-2</c:v>
                </c:pt>
                <c:pt idx="55002">
                  <c:v>-2.1271999999999999E-2</c:v>
                </c:pt>
                <c:pt idx="55003">
                  <c:v>-2.0252599999999999E-2</c:v>
                </c:pt>
                <c:pt idx="55004">
                  <c:v>-1.9176499999999999E-2</c:v>
                </c:pt>
                <c:pt idx="55005">
                  <c:v>-1.80576E-2</c:v>
                </c:pt>
                <c:pt idx="55006">
                  <c:v>-1.6961E-2</c:v>
                </c:pt>
                <c:pt idx="55007">
                  <c:v>-1.5925000000000002E-2</c:v>
                </c:pt>
                <c:pt idx="55008">
                  <c:v>-1.48982E-2</c:v>
                </c:pt>
                <c:pt idx="55009">
                  <c:v>-1.3896800000000001E-2</c:v>
                </c:pt>
                <c:pt idx="55010">
                  <c:v>-1.27948E-2</c:v>
                </c:pt>
                <c:pt idx="55011">
                  <c:v>-1.18783E-2</c:v>
                </c:pt>
                <c:pt idx="55012">
                  <c:v>-1.0693100000000001E-2</c:v>
                </c:pt>
                <c:pt idx="55013">
                  <c:v>-9.8568600000000003E-3</c:v>
                </c:pt>
                <c:pt idx="55014">
                  <c:v>-8.7481999999999994E-3</c:v>
                </c:pt>
                <c:pt idx="55015">
                  <c:v>-7.8487699999999997E-3</c:v>
                </c:pt>
                <c:pt idx="55016">
                  <c:v>-6.7777999999999996E-3</c:v>
                </c:pt>
                <c:pt idx="55017">
                  <c:v>-5.88303E-3</c:v>
                </c:pt>
                <c:pt idx="55018">
                  <c:v>-4.7695000000000003E-3</c:v>
                </c:pt>
                <c:pt idx="55019">
                  <c:v>-3.9743299999999999E-3</c:v>
                </c:pt>
                <c:pt idx="55020">
                  <c:v>-2.88595E-3</c:v>
                </c:pt>
                <c:pt idx="55021">
                  <c:v>-2.0814200000000001E-3</c:v>
                </c:pt>
                <c:pt idx="55022">
                  <c:v>-1.2074099999999999E-3</c:v>
                </c:pt>
                <c:pt idx="55023" formatCode="0.00E+00">
                  <c:v>-7.6722499999999996E-5</c:v>
                </c:pt>
                <c:pt idx="55024">
                  <c:v>7.3251700000000002E-4</c:v>
                </c:pt>
                <c:pt idx="55025">
                  <c:v>1.4891500000000001E-3</c:v>
                </c:pt>
                <c:pt idx="55026">
                  <c:v>2.6052900000000001E-3</c:v>
                </c:pt>
                <c:pt idx="55027">
                  <c:v>3.52469E-3</c:v>
                </c:pt>
                <c:pt idx="55028">
                  <c:v>4.5680599999999997E-3</c:v>
                </c:pt>
                <c:pt idx="55029">
                  <c:v>5.2337199999999999E-3</c:v>
                </c:pt>
                <c:pt idx="55030">
                  <c:v>6.2254700000000003E-3</c:v>
                </c:pt>
                <c:pt idx="55031">
                  <c:v>7.1300199999999999E-3</c:v>
                </c:pt>
                <c:pt idx="55032">
                  <c:v>8.0364200000000007E-3</c:v>
                </c:pt>
                <c:pt idx="55033">
                  <c:v>8.9342999999999992E-3</c:v>
                </c:pt>
                <c:pt idx="55034">
                  <c:v>9.7725499999999996E-3</c:v>
                </c:pt>
                <c:pt idx="55035">
                  <c:v>1.04595E-2</c:v>
                </c:pt>
                <c:pt idx="55036">
                  <c:v>1.1392899999999999E-2</c:v>
                </c:pt>
                <c:pt idx="55037">
                  <c:v>1.2365900000000001E-2</c:v>
                </c:pt>
                <c:pt idx="55038">
                  <c:v>1.30814E-2</c:v>
                </c:pt>
                <c:pt idx="55039">
                  <c:v>1.39823E-2</c:v>
                </c:pt>
                <c:pt idx="55040">
                  <c:v>1.48221E-2</c:v>
                </c:pt>
                <c:pt idx="55041">
                  <c:v>1.55896E-2</c:v>
                </c:pt>
                <c:pt idx="55042">
                  <c:v>1.6616599999999999E-2</c:v>
                </c:pt>
                <c:pt idx="55043">
                  <c:v>1.7418599999999999E-2</c:v>
                </c:pt>
                <c:pt idx="55044">
                  <c:v>1.8356999999999998E-2</c:v>
                </c:pt>
                <c:pt idx="55045">
                  <c:v>1.8922600000000001E-2</c:v>
                </c:pt>
                <c:pt idx="55046">
                  <c:v>1.9862999999999999E-2</c:v>
                </c:pt>
                <c:pt idx="55047">
                  <c:v>2.0760199999999999E-2</c:v>
                </c:pt>
                <c:pt idx="55048">
                  <c:v>2.1575400000000002E-2</c:v>
                </c:pt>
                <c:pt idx="55049">
                  <c:v>2.2346499999999998E-2</c:v>
                </c:pt>
                <c:pt idx="55050">
                  <c:v>2.3041499999999999E-2</c:v>
                </c:pt>
                <c:pt idx="55051">
                  <c:v>2.3845399999999999E-2</c:v>
                </c:pt>
                <c:pt idx="55052">
                  <c:v>2.4609599999999999E-2</c:v>
                </c:pt>
                <c:pt idx="55053">
                  <c:v>2.54191E-2</c:v>
                </c:pt>
                <c:pt idx="55054">
                  <c:v>2.6134999999999999E-2</c:v>
                </c:pt>
                <c:pt idx="55055">
                  <c:v>2.68942E-2</c:v>
                </c:pt>
                <c:pt idx="55056">
                  <c:v>2.7754999999999998E-2</c:v>
                </c:pt>
                <c:pt idx="55057">
                  <c:v>2.85446E-2</c:v>
                </c:pt>
                <c:pt idx="55058">
                  <c:v>2.9425E-2</c:v>
                </c:pt>
                <c:pt idx="55059">
                  <c:v>3.0213299999999998E-2</c:v>
                </c:pt>
                <c:pt idx="55060">
                  <c:v>3.11571E-2</c:v>
                </c:pt>
                <c:pt idx="55061">
                  <c:v>3.1732999999999997E-2</c:v>
                </c:pt>
                <c:pt idx="55062">
                  <c:v>3.2536500000000003E-2</c:v>
                </c:pt>
                <c:pt idx="55063">
                  <c:v>3.3495999999999998E-2</c:v>
                </c:pt>
                <c:pt idx="55064">
                  <c:v>3.4120900000000003E-2</c:v>
                </c:pt>
                <c:pt idx="55065">
                  <c:v>3.4914199999999999E-2</c:v>
                </c:pt>
                <c:pt idx="55066">
                  <c:v>3.5659099999999999E-2</c:v>
                </c:pt>
                <c:pt idx="55067">
                  <c:v>3.6357100000000003E-2</c:v>
                </c:pt>
                <c:pt idx="55068">
                  <c:v>3.71258E-2</c:v>
                </c:pt>
                <c:pt idx="55069">
                  <c:v>3.78917E-2</c:v>
                </c:pt>
                <c:pt idx="55070">
                  <c:v>3.8795299999999998E-2</c:v>
                </c:pt>
                <c:pt idx="55071">
                  <c:v>3.9690999999999997E-2</c:v>
                </c:pt>
                <c:pt idx="55072">
                  <c:v>4.0325699999999999E-2</c:v>
                </c:pt>
                <c:pt idx="55073">
                  <c:v>4.1221099999999997E-2</c:v>
                </c:pt>
                <c:pt idx="55074">
                  <c:v>4.1978000000000001E-2</c:v>
                </c:pt>
                <c:pt idx="55075">
                  <c:v>4.2806200000000003E-2</c:v>
                </c:pt>
                <c:pt idx="55076">
                  <c:v>4.3424600000000001E-2</c:v>
                </c:pt>
                <c:pt idx="55077">
                  <c:v>4.4378599999999997E-2</c:v>
                </c:pt>
                <c:pt idx="55078">
                  <c:v>4.5016100000000003E-2</c:v>
                </c:pt>
                <c:pt idx="55079">
                  <c:v>4.5810200000000002E-2</c:v>
                </c:pt>
                <c:pt idx="55080">
                  <c:v>4.6571500000000002E-2</c:v>
                </c:pt>
                <c:pt idx="55081">
                  <c:v>4.74546E-2</c:v>
                </c:pt>
                <c:pt idx="55082">
                  <c:v>4.8117300000000002E-2</c:v>
                </c:pt>
                <c:pt idx="55083">
                  <c:v>4.89816E-2</c:v>
                </c:pt>
                <c:pt idx="55084">
                  <c:v>4.9807999999999998E-2</c:v>
                </c:pt>
                <c:pt idx="55085">
                  <c:v>5.0597799999999998E-2</c:v>
                </c:pt>
                <c:pt idx="55086">
                  <c:v>5.1368999999999998E-2</c:v>
                </c:pt>
                <c:pt idx="55087">
                  <c:v>5.2160400000000003E-2</c:v>
                </c:pt>
                <c:pt idx="55088">
                  <c:v>5.2901499999999997E-2</c:v>
                </c:pt>
                <c:pt idx="55089">
                  <c:v>5.37505E-2</c:v>
                </c:pt>
                <c:pt idx="55090">
                  <c:v>5.4552999999999997E-2</c:v>
                </c:pt>
                <c:pt idx="55091">
                  <c:v>5.5340800000000002E-2</c:v>
                </c:pt>
                <c:pt idx="55092">
                  <c:v>5.6231799999999998E-2</c:v>
                </c:pt>
                <c:pt idx="55093">
                  <c:v>5.7055300000000003E-2</c:v>
                </c:pt>
                <c:pt idx="55094">
                  <c:v>5.7920399999999997E-2</c:v>
                </c:pt>
                <c:pt idx="55095">
                  <c:v>5.8728099999999998E-2</c:v>
                </c:pt>
                <c:pt idx="55096">
                  <c:v>5.95469E-2</c:v>
                </c:pt>
                <c:pt idx="55097">
                  <c:v>6.0518700000000002E-2</c:v>
                </c:pt>
                <c:pt idx="55098">
                  <c:v>6.1270900000000003E-2</c:v>
                </c:pt>
                <c:pt idx="55099">
                  <c:v>6.2022599999999997E-2</c:v>
                </c:pt>
                <c:pt idx="55100">
                  <c:v>6.2903899999999999E-2</c:v>
                </c:pt>
                <c:pt idx="55101">
                  <c:v>6.3709799999999997E-2</c:v>
                </c:pt>
                <c:pt idx="55102">
                  <c:v>6.4414899999999997E-2</c:v>
                </c:pt>
                <c:pt idx="55103">
                  <c:v>6.5244300000000005E-2</c:v>
                </c:pt>
                <c:pt idx="55104">
                  <c:v>6.6010600000000003E-2</c:v>
                </c:pt>
                <c:pt idx="55105">
                  <c:v>6.6874799999999998E-2</c:v>
                </c:pt>
                <c:pt idx="55106">
                  <c:v>6.75732E-2</c:v>
                </c:pt>
                <c:pt idx="55107">
                  <c:v>6.8530400000000005E-2</c:v>
                </c:pt>
                <c:pt idx="55108">
                  <c:v>6.9355899999999998E-2</c:v>
                </c:pt>
                <c:pt idx="55109">
                  <c:v>7.0167099999999996E-2</c:v>
                </c:pt>
                <c:pt idx="55110">
                  <c:v>7.0966000000000001E-2</c:v>
                </c:pt>
                <c:pt idx="55111">
                  <c:v>7.1937699999999993E-2</c:v>
                </c:pt>
                <c:pt idx="55112">
                  <c:v>7.2737999999999997E-2</c:v>
                </c:pt>
                <c:pt idx="55113">
                  <c:v>7.3486499999999996E-2</c:v>
                </c:pt>
                <c:pt idx="55114">
                  <c:v>7.43037E-2</c:v>
                </c:pt>
                <c:pt idx="55115">
                  <c:v>7.5062500000000004E-2</c:v>
                </c:pt>
                <c:pt idx="55116">
                  <c:v>7.6036500000000007E-2</c:v>
                </c:pt>
                <c:pt idx="55117">
                  <c:v>7.6681100000000002E-2</c:v>
                </c:pt>
                <c:pt idx="55118">
                  <c:v>7.7386099999999999E-2</c:v>
                </c:pt>
                <c:pt idx="55119">
                  <c:v>7.81448E-2</c:v>
                </c:pt>
                <c:pt idx="55120">
                  <c:v>7.8981300000000004E-2</c:v>
                </c:pt>
                <c:pt idx="55121">
                  <c:v>7.9652600000000004E-2</c:v>
                </c:pt>
                <c:pt idx="55122">
                  <c:v>8.0464099999999997E-2</c:v>
                </c:pt>
                <c:pt idx="55123">
                  <c:v>8.1158900000000006E-2</c:v>
                </c:pt>
                <c:pt idx="55124">
                  <c:v>8.1851599999999997E-2</c:v>
                </c:pt>
                <c:pt idx="55125">
                  <c:v>8.2587800000000003E-2</c:v>
                </c:pt>
                <c:pt idx="55126">
                  <c:v>8.34342E-2</c:v>
                </c:pt>
                <c:pt idx="55127">
                  <c:v>8.4130200000000002E-2</c:v>
                </c:pt>
                <c:pt idx="55128">
                  <c:v>8.4971199999999997E-2</c:v>
                </c:pt>
                <c:pt idx="55129">
                  <c:v>8.5516999999999996E-2</c:v>
                </c:pt>
                <c:pt idx="55130">
                  <c:v>8.6293499999999995E-2</c:v>
                </c:pt>
                <c:pt idx="55131">
                  <c:v>8.7005200000000005E-2</c:v>
                </c:pt>
                <c:pt idx="55132">
                  <c:v>8.7768200000000005E-2</c:v>
                </c:pt>
                <c:pt idx="55133">
                  <c:v>8.8371199999999997E-2</c:v>
                </c:pt>
                <c:pt idx="55134">
                  <c:v>8.8978299999999996E-2</c:v>
                </c:pt>
                <c:pt idx="55135">
                  <c:v>8.9603100000000005E-2</c:v>
                </c:pt>
                <c:pt idx="55136">
                  <c:v>9.0197100000000002E-2</c:v>
                </c:pt>
                <c:pt idx="55137">
                  <c:v>9.0857199999999999E-2</c:v>
                </c:pt>
                <c:pt idx="55138">
                  <c:v>9.1450299999999998E-2</c:v>
                </c:pt>
                <c:pt idx="55139">
                  <c:v>9.20184E-2</c:v>
                </c:pt>
                <c:pt idx="55140">
                  <c:v>9.2591800000000002E-2</c:v>
                </c:pt>
                <c:pt idx="55141">
                  <c:v>9.3154799999999996E-2</c:v>
                </c:pt>
                <c:pt idx="55142">
                  <c:v>9.3671699999999997E-2</c:v>
                </c:pt>
                <c:pt idx="55143">
                  <c:v>9.4361500000000001E-2</c:v>
                </c:pt>
                <c:pt idx="55144">
                  <c:v>9.4792199999999993E-2</c:v>
                </c:pt>
                <c:pt idx="55145">
                  <c:v>9.5328999999999997E-2</c:v>
                </c:pt>
                <c:pt idx="55146">
                  <c:v>9.5672900000000005E-2</c:v>
                </c:pt>
                <c:pt idx="55147">
                  <c:v>9.6257700000000002E-2</c:v>
                </c:pt>
                <c:pt idx="55148">
                  <c:v>9.6820799999999999E-2</c:v>
                </c:pt>
                <c:pt idx="55149">
                  <c:v>9.7132499999999997E-2</c:v>
                </c:pt>
                <c:pt idx="55150">
                  <c:v>9.7539899999999999E-2</c:v>
                </c:pt>
                <c:pt idx="55151">
                  <c:v>9.78826E-2</c:v>
                </c:pt>
                <c:pt idx="55152">
                  <c:v>9.8338700000000001E-2</c:v>
                </c:pt>
                <c:pt idx="55153">
                  <c:v>9.8581199999999994E-2</c:v>
                </c:pt>
                <c:pt idx="55154">
                  <c:v>9.9026699999999995E-2</c:v>
                </c:pt>
                <c:pt idx="55155">
                  <c:v>9.9228200000000003E-2</c:v>
                </c:pt>
                <c:pt idx="55156">
                  <c:v>9.9396300000000007E-2</c:v>
                </c:pt>
                <c:pt idx="55157">
                  <c:v>9.9636299999999997E-2</c:v>
                </c:pt>
                <c:pt idx="55158">
                  <c:v>0.10001400000000001</c:v>
                </c:pt>
                <c:pt idx="55159">
                  <c:v>0.10015499999999999</c:v>
                </c:pt>
                <c:pt idx="55160">
                  <c:v>0.100413</c:v>
                </c:pt>
                <c:pt idx="55161">
                  <c:v>0.100493</c:v>
                </c:pt>
                <c:pt idx="55162">
                  <c:v>0.100841</c:v>
                </c:pt>
                <c:pt idx="55163">
                  <c:v>0.100979</c:v>
                </c:pt>
                <c:pt idx="55164">
                  <c:v>0.101253</c:v>
                </c:pt>
                <c:pt idx="55165">
                  <c:v>0.101324</c:v>
                </c:pt>
                <c:pt idx="55166">
                  <c:v>0.10138</c:v>
                </c:pt>
                <c:pt idx="55167">
                  <c:v>0.101406</c:v>
                </c:pt>
                <c:pt idx="55168">
                  <c:v>0.101449</c:v>
                </c:pt>
                <c:pt idx="55169">
                  <c:v>0.101508</c:v>
                </c:pt>
                <c:pt idx="55170">
                  <c:v>0.101379</c:v>
                </c:pt>
                <c:pt idx="55171">
                  <c:v>0.101253</c:v>
                </c:pt>
                <c:pt idx="55172">
                  <c:v>0.10130500000000001</c:v>
                </c:pt>
                <c:pt idx="55173">
                  <c:v>0.10094</c:v>
                </c:pt>
                <c:pt idx="55174">
                  <c:v>0.10097399999999999</c:v>
                </c:pt>
                <c:pt idx="55175">
                  <c:v>0.10055</c:v>
                </c:pt>
                <c:pt idx="55176">
                  <c:v>0.10048799999999999</c:v>
                </c:pt>
                <c:pt idx="55177">
                  <c:v>0.10030799999999999</c:v>
                </c:pt>
                <c:pt idx="55178">
                  <c:v>9.9975800000000004E-2</c:v>
                </c:pt>
                <c:pt idx="55179">
                  <c:v>9.9724599999999997E-2</c:v>
                </c:pt>
                <c:pt idx="55180">
                  <c:v>9.9423899999999996E-2</c:v>
                </c:pt>
                <c:pt idx="55181">
                  <c:v>9.9159600000000001E-2</c:v>
                </c:pt>
                <c:pt idx="55182">
                  <c:v>9.8857100000000003E-2</c:v>
                </c:pt>
                <c:pt idx="55183">
                  <c:v>9.8458000000000004E-2</c:v>
                </c:pt>
                <c:pt idx="55184">
                  <c:v>9.7945199999999996E-2</c:v>
                </c:pt>
                <c:pt idx="55185">
                  <c:v>9.7679000000000002E-2</c:v>
                </c:pt>
                <c:pt idx="55186">
                  <c:v>9.7132599999999999E-2</c:v>
                </c:pt>
                <c:pt idx="55187">
                  <c:v>9.6659499999999995E-2</c:v>
                </c:pt>
                <c:pt idx="55188">
                  <c:v>9.6331899999999998E-2</c:v>
                </c:pt>
                <c:pt idx="55189">
                  <c:v>9.5739299999999999E-2</c:v>
                </c:pt>
                <c:pt idx="55190">
                  <c:v>9.5290600000000003E-2</c:v>
                </c:pt>
                <c:pt idx="55191">
                  <c:v>9.4730999999999996E-2</c:v>
                </c:pt>
                <c:pt idx="55192">
                  <c:v>9.4232499999999997E-2</c:v>
                </c:pt>
                <c:pt idx="55193">
                  <c:v>9.3577499999999994E-2</c:v>
                </c:pt>
                <c:pt idx="55194">
                  <c:v>9.3019000000000004E-2</c:v>
                </c:pt>
                <c:pt idx="55195">
                  <c:v>9.2231999999999995E-2</c:v>
                </c:pt>
                <c:pt idx="55196">
                  <c:v>9.1516200000000006E-2</c:v>
                </c:pt>
                <c:pt idx="55197">
                  <c:v>9.0733800000000003E-2</c:v>
                </c:pt>
                <c:pt idx="55198">
                  <c:v>8.9955099999999996E-2</c:v>
                </c:pt>
                <c:pt idx="55199">
                  <c:v>8.9341900000000002E-2</c:v>
                </c:pt>
                <c:pt idx="55200">
                  <c:v>8.8450799999999996E-2</c:v>
                </c:pt>
                <c:pt idx="55201">
                  <c:v>8.7574899999999997E-2</c:v>
                </c:pt>
                <c:pt idx="55202">
                  <c:v>8.6946399999999993E-2</c:v>
                </c:pt>
                <c:pt idx="55203">
                  <c:v>8.6061299999999993E-2</c:v>
                </c:pt>
                <c:pt idx="55204">
                  <c:v>8.5377099999999997E-2</c:v>
                </c:pt>
                <c:pt idx="55205">
                  <c:v>8.4429199999999996E-2</c:v>
                </c:pt>
                <c:pt idx="55206">
                  <c:v>8.3555500000000005E-2</c:v>
                </c:pt>
                <c:pt idx="55207">
                  <c:v>8.2726300000000003E-2</c:v>
                </c:pt>
                <c:pt idx="55208">
                  <c:v>8.1750299999999998E-2</c:v>
                </c:pt>
                <c:pt idx="55209">
                  <c:v>8.0881099999999997E-2</c:v>
                </c:pt>
                <c:pt idx="55210">
                  <c:v>8.0069199999999993E-2</c:v>
                </c:pt>
                <c:pt idx="55211">
                  <c:v>7.8976500000000005E-2</c:v>
                </c:pt>
                <c:pt idx="55212">
                  <c:v>7.7929499999999999E-2</c:v>
                </c:pt>
                <c:pt idx="55213">
                  <c:v>7.7095399999999994E-2</c:v>
                </c:pt>
                <c:pt idx="55214">
                  <c:v>7.6083499999999998E-2</c:v>
                </c:pt>
                <c:pt idx="55215">
                  <c:v>7.4995000000000006E-2</c:v>
                </c:pt>
                <c:pt idx="55216">
                  <c:v>7.3870699999999997E-2</c:v>
                </c:pt>
                <c:pt idx="55217">
                  <c:v>7.2851100000000002E-2</c:v>
                </c:pt>
                <c:pt idx="55218">
                  <c:v>7.1913500000000005E-2</c:v>
                </c:pt>
                <c:pt idx="55219">
                  <c:v>7.0790599999999995E-2</c:v>
                </c:pt>
                <c:pt idx="55220">
                  <c:v>6.9695499999999994E-2</c:v>
                </c:pt>
                <c:pt idx="55221">
                  <c:v>6.8618399999999996E-2</c:v>
                </c:pt>
                <c:pt idx="55222">
                  <c:v>6.7502300000000001E-2</c:v>
                </c:pt>
                <c:pt idx="55223">
                  <c:v>6.6245499999999999E-2</c:v>
                </c:pt>
                <c:pt idx="55224">
                  <c:v>6.5219200000000005E-2</c:v>
                </c:pt>
                <c:pt idx="55225">
                  <c:v>6.4177399999999996E-2</c:v>
                </c:pt>
                <c:pt idx="55226">
                  <c:v>6.2895099999999995E-2</c:v>
                </c:pt>
                <c:pt idx="55227">
                  <c:v>6.1770699999999998E-2</c:v>
                </c:pt>
                <c:pt idx="55228">
                  <c:v>6.0685099999999999E-2</c:v>
                </c:pt>
                <c:pt idx="55229">
                  <c:v>5.94482E-2</c:v>
                </c:pt>
                <c:pt idx="55230">
                  <c:v>5.8291599999999999E-2</c:v>
                </c:pt>
                <c:pt idx="55231">
                  <c:v>5.7327299999999998E-2</c:v>
                </c:pt>
                <c:pt idx="55232">
                  <c:v>5.6090500000000001E-2</c:v>
                </c:pt>
                <c:pt idx="55233">
                  <c:v>5.4841300000000003E-2</c:v>
                </c:pt>
                <c:pt idx="55234">
                  <c:v>5.3676500000000002E-2</c:v>
                </c:pt>
                <c:pt idx="55235">
                  <c:v>5.24617E-2</c:v>
                </c:pt>
                <c:pt idx="55236">
                  <c:v>5.1272600000000002E-2</c:v>
                </c:pt>
                <c:pt idx="55237">
                  <c:v>5.0025199999999999E-2</c:v>
                </c:pt>
                <c:pt idx="55238">
                  <c:v>4.8765099999999999E-2</c:v>
                </c:pt>
                <c:pt idx="55239">
                  <c:v>4.7551799999999998E-2</c:v>
                </c:pt>
                <c:pt idx="55240">
                  <c:v>4.6329200000000001E-2</c:v>
                </c:pt>
                <c:pt idx="55241">
                  <c:v>4.50949E-2</c:v>
                </c:pt>
                <c:pt idx="55242">
                  <c:v>4.3935000000000002E-2</c:v>
                </c:pt>
                <c:pt idx="55243">
                  <c:v>4.2681999999999998E-2</c:v>
                </c:pt>
                <c:pt idx="55244">
                  <c:v>4.15523E-2</c:v>
                </c:pt>
                <c:pt idx="55245">
                  <c:v>4.0370499999999997E-2</c:v>
                </c:pt>
                <c:pt idx="55246">
                  <c:v>3.9231099999999998E-2</c:v>
                </c:pt>
                <c:pt idx="55247">
                  <c:v>3.7923100000000001E-2</c:v>
                </c:pt>
                <c:pt idx="55248">
                  <c:v>3.6809500000000002E-2</c:v>
                </c:pt>
                <c:pt idx="55249">
                  <c:v>3.5619199999999997E-2</c:v>
                </c:pt>
                <c:pt idx="55250">
                  <c:v>3.4438900000000001E-2</c:v>
                </c:pt>
                <c:pt idx="55251">
                  <c:v>3.3126500000000003E-2</c:v>
                </c:pt>
                <c:pt idx="55252">
                  <c:v>3.19855E-2</c:v>
                </c:pt>
                <c:pt idx="55253">
                  <c:v>3.0782299999999999E-2</c:v>
                </c:pt>
                <c:pt idx="55254">
                  <c:v>2.9511200000000001E-2</c:v>
                </c:pt>
                <c:pt idx="55255">
                  <c:v>2.8441899999999999E-2</c:v>
                </c:pt>
                <c:pt idx="55256">
                  <c:v>2.7135300000000001E-2</c:v>
                </c:pt>
                <c:pt idx="55257">
                  <c:v>2.5980300000000001E-2</c:v>
                </c:pt>
                <c:pt idx="55258">
                  <c:v>2.4984300000000001E-2</c:v>
                </c:pt>
                <c:pt idx="55259">
                  <c:v>2.3751999999999999E-2</c:v>
                </c:pt>
                <c:pt idx="55260">
                  <c:v>2.2585299999999999E-2</c:v>
                </c:pt>
                <c:pt idx="55261">
                  <c:v>2.1373900000000001E-2</c:v>
                </c:pt>
                <c:pt idx="55262">
                  <c:v>2.03453E-2</c:v>
                </c:pt>
                <c:pt idx="55263">
                  <c:v>1.91021E-2</c:v>
                </c:pt>
                <c:pt idx="55264">
                  <c:v>1.8124600000000001E-2</c:v>
                </c:pt>
                <c:pt idx="55265">
                  <c:v>1.6991200000000001E-2</c:v>
                </c:pt>
                <c:pt idx="55266">
                  <c:v>1.5792400000000002E-2</c:v>
                </c:pt>
                <c:pt idx="55267">
                  <c:v>1.48477E-2</c:v>
                </c:pt>
                <c:pt idx="55268">
                  <c:v>1.3701700000000001E-2</c:v>
                </c:pt>
                <c:pt idx="55269">
                  <c:v>1.26222E-2</c:v>
                </c:pt>
                <c:pt idx="55270">
                  <c:v>1.1471800000000001E-2</c:v>
                </c:pt>
                <c:pt idx="55271">
                  <c:v>1.0453799999999999E-2</c:v>
                </c:pt>
                <c:pt idx="55272">
                  <c:v>9.3944500000000004E-3</c:v>
                </c:pt>
                <c:pt idx="55273">
                  <c:v>8.2350300000000008E-3</c:v>
                </c:pt>
                <c:pt idx="55274">
                  <c:v>7.2249599999999999E-3</c:v>
                </c:pt>
                <c:pt idx="55275">
                  <c:v>6.0786099999999999E-3</c:v>
                </c:pt>
                <c:pt idx="55276">
                  <c:v>5.0225399999999998E-3</c:v>
                </c:pt>
                <c:pt idx="55277">
                  <c:v>3.9668400000000001E-3</c:v>
                </c:pt>
                <c:pt idx="55278">
                  <c:v>3.0926E-3</c:v>
                </c:pt>
                <c:pt idx="55279">
                  <c:v>1.8299900000000001E-3</c:v>
                </c:pt>
                <c:pt idx="55280">
                  <c:v>1.0049600000000001E-3</c:v>
                </c:pt>
                <c:pt idx="55281" formatCode="0.00E+00">
                  <c:v>-3.1135099999999999E-5</c:v>
                </c:pt>
                <c:pt idx="55282">
                  <c:v>-9.9237000000000001E-4</c:v>
                </c:pt>
                <c:pt idx="55283">
                  <c:v>-2.05404E-3</c:v>
                </c:pt>
                <c:pt idx="55284">
                  <c:v>-2.9902100000000001E-3</c:v>
                </c:pt>
                <c:pt idx="55285">
                  <c:v>-3.86659E-3</c:v>
                </c:pt>
                <c:pt idx="55286">
                  <c:v>-4.98599E-3</c:v>
                </c:pt>
                <c:pt idx="55287">
                  <c:v>-5.9440500000000002E-3</c:v>
                </c:pt>
                <c:pt idx="55288">
                  <c:v>-6.9388100000000001E-3</c:v>
                </c:pt>
                <c:pt idx="55289">
                  <c:v>-7.8339299999999994E-3</c:v>
                </c:pt>
                <c:pt idx="55290">
                  <c:v>-8.9004500000000007E-3</c:v>
                </c:pt>
                <c:pt idx="55291">
                  <c:v>-9.9349E-3</c:v>
                </c:pt>
                <c:pt idx="55292">
                  <c:v>-1.0762300000000001E-2</c:v>
                </c:pt>
                <c:pt idx="55293">
                  <c:v>-1.17485E-2</c:v>
                </c:pt>
                <c:pt idx="55294">
                  <c:v>-1.2651300000000001E-2</c:v>
                </c:pt>
                <c:pt idx="55295">
                  <c:v>-1.36846E-2</c:v>
                </c:pt>
                <c:pt idx="55296">
                  <c:v>-1.4662400000000001E-2</c:v>
                </c:pt>
                <c:pt idx="55297">
                  <c:v>-1.53837E-2</c:v>
                </c:pt>
                <c:pt idx="55298">
                  <c:v>-1.63196E-2</c:v>
                </c:pt>
                <c:pt idx="55299">
                  <c:v>-1.71843E-2</c:v>
                </c:pt>
                <c:pt idx="55300">
                  <c:v>-1.8314500000000001E-2</c:v>
                </c:pt>
                <c:pt idx="55301">
                  <c:v>-1.8970500000000001E-2</c:v>
                </c:pt>
                <c:pt idx="55302">
                  <c:v>-1.9926800000000001E-2</c:v>
                </c:pt>
                <c:pt idx="55303">
                  <c:v>-2.0804900000000001E-2</c:v>
                </c:pt>
                <c:pt idx="55304">
                  <c:v>-2.1706699999999999E-2</c:v>
                </c:pt>
                <c:pt idx="55305">
                  <c:v>-2.2525799999999999E-2</c:v>
                </c:pt>
                <c:pt idx="55306">
                  <c:v>-2.3501899999999999E-2</c:v>
                </c:pt>
                <c:pt idx="55307">
                  <c:v>-2.4421399999999999E-2</c:v>
                </c:pt>
                <c:pt idx="55308">
                  <c:v>-2.5180999999999999E-2</c:v>
                </c:pt>
                <c:pt idx="55309">
                  <c:v>-2.61085E-2</c:v>
                </c:pt>
                <c:pt idx="55310">
                  <c:v>-2.6994000000000001E-2</c:v>
                </c:pt>
                <c:pt idx="55311">
                  <c:v>-2.77215E-2</c:v>
                </c:pt>
                <c:pt idx="55312">
                  <c:v>-2.87123E-2</c:v>
                </c:pt>
                <c:pt idx="55313">
                  <c:v>-2.9482399999999999E-2</c:v>
                </c:pt>
                <c:pt idx="55314">
                  <c:v>-3.0242600000000001E-2</c:v>
                </c:pt>
                <c:pt idx="55315">
                  <c:v>-3.10502E-2</c:v>
                </c:pt>
                <c:pt idx="55316">
                  <c:v>-3.2032600000000001E-2</c:v>
                </c:pt>
                <c:pt idx="55317">
                  <c:v>-3.2681799999999997E-2</c:v>
                </c:pt>
                <c:pt idx="55318">
                  <c:v>-3.3596599999999997E-2</c:v>
                </c:pt>
                <c:pt idx="55319">
                  <c:v>-3.4280999999999999E-2</c:v>
                </c:pt>
                <c:pt idx="55320">
                  <c:v>-3.5145099999999999E-2</c:v>
                </c:pt>
                <c:pt idx="55321">
                  <c:v>-3.6015400000000003E-2</c:v>
                </c:pt>
                <c:pt idx="55322">
                  <c:v>-3.6529300000000001E-2</c:v>
                </c:pt>
                <c:pt idx="55323">
                  <c:v>-3.7551899999999999E-2</c:v>
                </c:pt>
                <c:pt idx="55324">
                  <c:v>-3.8202199999999999E-2</c:v>
                </c:pt>
                <c:pt idx="55325">
                  <c:v>-3.8937199999999998E-2</c:v>
                </c:pt>
                <c:pt idx="55326">
                  <c:v>-3.9848399999999999E-2</c:v>
                </c:pt>
                <c:pt idx="55327">
                  <c:v>-4.0494200000000001E-2</c:v>
                </c:pt>
                <c:pt idx="55328">
                  <c:v>-4.1369700000000002E-2</c:v>
                </c:pt>
                <c:pt idx="55329">
                  <c:v>-4.1966499999999997E-2</c:v>
                </c:pt>
                <c:pt idx="55330">
                  <c:v>-4.2765999999999998E-2</c:v>
                </c:pt>
                <c:pt idx="55331">
                  <c:v>-4.3611700000000003E-2</c:v>
                </c:pt>
                <c:pt idx="55332">
                  <c:v>-4.4231600000000003E-2</c:v>
                </c:pt>
                <c:pt idx="55333">
                  <c:v>-4.4906300000000003E-2</c:v>
                </c:pt>
                <c:pt idx="55334">
                  <c:v>-4.5536500000000001E-2</c:v>
                </c:pt>
                <c:pt idx="55335">
                  <c:v>-4.6262200000000003E-2</c:v>
                </c:pt>
                <c:pt idx="55336">
                  <c:v>-4.7051500000000003E-2</c:v>
                </c:pt>
                <c:pt idx="55337">
                  <c:v>-4.7447799999999998E-2</c:v>
                </c:pt>
                <c:pt idx="55338">
                  <c:v>-4.8064000000000003E-2</c:v>
                </c:pt>
                <c:pt idx="55339">
                  <c:v>-4.88542E-2</c:v>
                </c:pt>
                <c:pt idx="55340">
                  <c:v>-4.9423700000000001E-2</c:v>
                </c:pt>
                <c:pt idx="55341">
                  <c:v>-5.0049299999999998E-2</c:v>
                </c:pt>
                <c:pt idx="55342">
                  <c:v>-5.0614800000000001E-2</c:v>
                </c:pt>
                <c:pt idx="55343">
                  <c:v>-5.1271499999999998E-2</c:v>
                </c:pt>
                <c:pt idx="55344">
                  <c:v>-5.19371E-2</c:v>
                </c:pt>
                <c:pt idx="55345">
                  <c:v>-5.2435000000000002E-2</c:v>
                </c:pt>
                <c:pt idx="55346">
                  <c:v>-5.3265600000000003E-2</c:v>
                </c:pt>
                <c:pt idx="55347">
                  <c:v>-5.3832600000000001E-2</c:v>
                </c:pt>
                <c:pt idx="55348">
                  <c:v>-5.4384500000000002E-2</c:v>
                </c:pt>
                <c:pt idx="55349">
                  <c:v>-5.4906900000000002E-2</c:v>
                </c:pt>
                <c:pt idx="55350">
                  <c:v>-5.5541399999999998E-2</c:v>
                </c:pt>
                <c:pt idx="55351">
                  <c:v>-5.6193600000000003E-2</c:v>
                </c:pt>
                <c:pt idx="55352">
                  <c:v>-5.6593400000000002E-2</c:v>
                </c:pt>
                <c:pt idx="55353">
                  <c:v>-5.7206100000000003E-2</c:v>
                </c:pt>
                <c:pt idx="55354">
                  <c:v>-5.7773499999999998E-2</c:v>
                </c:pt>
                <c:pt idx="55355">
                  <c:v>-5.83102E-2</c:v>
                </c:pt>
                <c:pt idx="55356">
                  <c:v>-5.89224E-2</c:v>
                </c:pt>
                <c:pt idx="55357">
                  <c:v>-5.9239199999999999E-2</c:v>
                </c:pt>
                <c:pt idx="55358">
                  <c:v>-5.9949700000000002E-2</c:v>
                </c:pt>
                <c:pt idx="55359">
                  <c:v>-6.0412E-2</c:v>
                </c:pt>
                <c:pt idx="55360">
                  <c:v>-6.0933800000000003E-2</c:v>
                </c:pt>
                <c:pt idx="55361">
                  <c:v>-6.12563E-2</c:v>
                </c:pt>
                <c:pt idx="55362">
                  <c:v>-6.1818199999999997E-2</c:v>
                </c:pt>
                <c:pt idx="55363">
                  <c:v>-6.2263100000000002E-2</c:v>
                </c:pt>
                <c:pt idx="55364">
                  <c:v>-6.2735700000000005E-2</c:v>
                </c:pt>
                <c:pt idx="55365">
                  <c:v>-6.2991599999999995E-2</c:v>
                </c:pt>
                <c:pt idx="55366">
                  <c:v>-6.3503900000000002E-2</c:v>
                </c:pt>
                <c:pt idx="55367">
                  <c:v>-6.4044699999999996E-2</c:v>
                </c:pt>
                <c:pt idx="55368">
                  <c:v>-6.4431799999999997E-2</c:v>
                </c:pt>
                <c:pt idx="55369">
                  <c:v>-6.4797199999999999E-2</c:v>
                </c:pt>
                <c:pt idx="55370">
                  <c:v>-6.5226099999999995E-2</c:v>
                </c:pt>
                <c:pt idx="55371">
                  <c:v>-6.5735500000000002E-2</c:v>
                </c:pt>
                <c:pt idx="55372">
                  <c:v>-6.6083299999999998E-2</c:v>
                </c:pt>
                <c:pt idx="55373">
                  <c:v>-6.6437700000000002E-2</c:v>
                </c:pt>
                <c:pt idx="55374">
                  <c:v>-6.6987699999999997E-2</c:v>
                </c:pt>
                <c:pt idx="55375">
                  <c:v>-6.7175899999999997E-2</c:v>
                </c:pt>
                <c:pt idx="55376">
                  <c:v>-6.7670499999999995E-2</c:v>
                </c:pt>
                <c:pt idx="55377">
                  <c:v>-6.7917199999999997E-2</c:v>
                </c:pt>
                <c:pt idx="55378">
                  <c:v>-6.8146600000000002E-2</c:v>
                </c:pt>
                <c:pt idx="55379">
                  <c:v>-6.8510199999999993E-2</c:v>
                </c:pt>
                <c:pt idx="55380">
                  <c:v>-6.87059E-2</c:v>
                </c:pt>
                <c:pt idx="55381">
                  <c:v>-6.9080299999999997E-2</c:v>
                </c:pt>
                <c:pt idx="55382">
                  <c:v>-6.9236900000000004E-2</c:v>
                </c:pt>
                <c:pt idx="55383">
                  <c:v>-6.9546999999999998E-2</c:v>
                </c:pt>
                <c:pt idx="55384">
                  <c:v>-6.9802799999999998E-2</c:v>
                </c:pt>
                <c:pt idx="55385">
                  <c:v>-6.9980299999999995E-2</c:v>
                </c:pt>
                <c:pt idx="55386">
                  <c:v>-7.0268300000000006E-2</c:v>
                </c:pt>
                <c:pt idx="55387">
                  <c:v>-7.0595099999999994E-2</c:v>
                </c:pt>
                <c:pt idx="55388">
                  <c:v>-7.0604399999999998E-2</c:v>
                </c:pt>
                <c:pt idx="55389">
                  <c:v>-7.0819999999999994E-2</c:v>
                </c:pt>
                <c:pt idx="55390">
                  <c:v>-7.1213399999999996E-2</c:v>
                </c:pt>
                <c:pt idx="55391">
                  <c:v>-7.1187399999999998E-2</c:v>
                </c:pt>
                <c:pt idx="55392">
                  <c:v>-7.1538699999999997E-2</c:v>
                </c:pt>
                <c:pt idx="55393">
                  <c:v>-7.1271799999999996E-2</c:v>
                </c:pt>
                <c:pt idx="55394">
                  <c:v>-7.1693699999999999E-2</c:v>
                </c:pt>
                <c:pt idx="55395">
                  <c:v>-7.1790400000000004E-2</c:v>
                </c:pt>
                <c:pt idx="55396">
                  <c:v>-7.1725200000000003E-2</c:v>
                </c:pt>
                <c:pt idx="55397">
                  <c:v>-7.1986099999999997E-2</c:v>
                </c:pt>
                <c:pt idx="55398">
                  <c:v>-7.1801100000000007E-2</c:v>
                </c:pt>
                <c:pt idx="55399">
                  <c:v>-7.2075200000000006E-2</c:v>
                </c:pt>
                <c:pt idx="55400">
                  <c:v>-7.1925500000000003E-2</c:v>
                </c:pt>
                <c:pt idx="55401">
                  <c:v>-7.1990299999999993E-2</c:v>
                </c:pt>
                <c:pt idx="55402">
                  <c:v>-7.1887300000000001E-2</c:v>
                </c:pt>
                <c:pt idx="55403">
                  <c:v>-7.1814799999999998E-2</c:v>
                </c:pt>
                <c:pt idx="55404">
                  <c:v>-7.1686700000000006E-2</c:v>
                </c:pt>
                <c:pt idx="55405">
                  <c:v>-7.1569900000000006E-2</c:v>
                </c:pt>
                <c:pt idx="55406">
                  <c:v>-7.1580299999999999E-2</c:v>
                </c:pt>
                <c:pt idx="55407">
                  <c:v>-7.1398100000000006E-2</c:v>
                </c:pt>
                <c:pt idx="55408">
                  <c:v>-7.1359199999999998E-2</c:v>
                </c:pt>
                <c:pt idx="55409">
                  <c:v>-7.1158299999999994E-2</c:v>
                </c:pt>
                <c:pt idx="55410">
                  <c:v>-7.1031899999999995E-2</c:v>
                </c:pt>
                <c:pt idx="55411">
                  <c:v>-7.0985900000000005E-2</c:v>
                </c:pt>
                <c:pt idx="55412">
                  <c:v>-7.0839600000000003E-2</c:v>
                </c:pt>
                <c:pt idx="55413">
                  <c:v>-7.0613499999999996E-2</c:v>
                </c:pt>
                <c:pt idx="55414">
                  <c:v>-7.0452000000000001E-2</c:v>
                </c:pt>
                <c:pt idx="55415">
                  <c:v>-7.0230100000000004E-2</c:v>
                </c:pt>
                <c:pt idx="55416">
                  <c:v>-6.9924E-2</c:v>
                </c:pt>
                <c:pt idx="55417">
                  <c:v>-6.9664299999999998E-2</c:v>
                </c:pt>
                <c:pt idx="55418">
                  <c:v>-6.9457599999999994E-2</c:v>
                </c:pt>
                <c:pt idx="55419">
                  <c:v>-6.9111900000000004E-2</c:v>
                </c:pt>
                <c:pt idx="55420">
                  <c:v>-6.8780499999999994E-2</c:v>
                </c:pt>
                <c:pt idx="55421">
                  <c:v>-6.8279199999999998E-2</c:v>
                </c:pt>
                <c:pt idx="55422">
                  <c:v>-6.8232299999999996E-2</c:v>
                </c:pt>
                <c:pt idx="55423">
                  <c:v>-6.7714700000000003E-2</c:v>
                </c:pt>
                <c:pt idx="55424">
                  <c:v>-6.7346199999999995E-2</c:v>
                </c:pt>
                <c:pt idx="55425">
                  <c:v>-6.6955200000000006E-2</c:v>
                </c:pt>
                <c:pt idx="55426">
                  <c:v>-6.6508899999999996E-2</c:v>
                </c:pt>
                <c:pt idx="55427">
                  <c:v>-6.6321599999999994E-2</c:v>
                </c:pt>
                <c:pt idx="55428">
                  <c:v>-6.5516000000000005E-2</c:v>
                </c:pt>
                <c:pt idx="55429">
                  <c:v>-6.53387E-2</c:v>
                </c:pt>
                <c:pt idx="55430">
                  <c:v>-6.4640299999999998E-2</c:v>
                </c:pt>
                <c:pt idx="55431">
                  <c:v>-6.4183199999999996E-2</c:v>
                </c:pt>
                <c:pt idx="55432">
                  <c:v>-6.36795E-2</c:v>
                </c:pt>
                <c:pt idx="55433">
                  <c:v>-6.3201499999999994E-2</c:v>
                </c:pt>
                <c:pt idx="55434">
                  <c:v>-6.2573400000000001E-2</c:v>
                </c:pt>
                <c:pt idx="55435">
                  <c:v>-6.2095699999999997E-2</c:v>
                </c:pt>
                <c:pt idx="55436">
                  <c:v>-6.1669099999999998E-2</c:v>
                </c:pt>
                <c:pt idx="55437">
                  <c:v>-6.11774E-2</c:v>
                </c:pt>
                <c:pt idx="55438">
                  <c:v>-6.0549699999999998E-2</c:v>
                </c:pt>
                <c:pt idx="55439">
                  <c:v>-6.00382E-2</c:v>
                </c:pt>
                <c:pt idx="55440">
                  <c:v>-5.94359E-2</c:v>
                </c:pt>
                <c:pt idx="55441">
                  <c:v>-5.89772E-2</c:v>
                </c:pt>
                <c:pt idx="55442">
                  <c:v>-5.8166900000000001E-2</c:v>
                </c:pt>
                <c:pt idx="55443">
                  <c:v>-5.7615800000000002E-2</c:v>
                </c:pt>
                <c:pt idx="55444">
                  <c:v>-5.6925700000000003E-2</c:v>
                </c:pt>
                <c:pt idx="55445">
                  <c:v>-5.62427E-2</c:v>
                </c:pt>
                <c:pt idx="55446">
                  <c:v>-5.5740499999999998E-2</c:v>
                </c:pt>
                <c:pt idx="55447">
                  <c:v>-5.5232000000000003E-2</c:v>
                </c:pt>
                <c:pt idx="55448">
                  <c:v>-5.4355199999999999E-2</c:v>
                </c:pt>
                <c:pt idx="55449">
                  <c:v>-5.3800300000000002E-2</c:v>
                </c:pt>
                <c:pt idx="55450">
                  <c:v>-5.3107300000000003E-2</c:v>
                </c:pt>
                <c:pt idx="55451">
                  <c:v>-5.2451900000000003E-2</c:v>
                </c:pt>
                <c:pt idx="55452">
                  <c:v>-5.1833700000000003E-2</c:v>
                </c:pt>
                <c:pt idx="55453">
                  <c:v>-5.0936799999999997E-2</c:v>
                </c:pt>
                <c:pt idx="55454">
                  <c:v>-5.0470500000000001E-2</c:v>
                </c:pt>
                <c:pt idx="55455">
                  <c:v>-4.9683400000000003E-2</c:v>
                </c:pt>
                <c:pt idx="55456">
                  <c:v>-4.8812399999999999E-2</c:v>
                </c:pt>
                <c:pt idx="55457">
                  <c:v>-4.8273499999999997E-2</c:v>
                </c:pt>
                <c:pt idx="55458">
                  <c:v>-4.7414699999999997E-2</c:v>
                </c:pt>
                <c:pt idx="55459">
                  <c:v>-4.7012900000000003E-2</c:v>
                </c:pt>
                <c:pt idx="55460">
                  <c:v>-4.6071599999999997E-2</c:v>
                </c:pt>
                <c:pt idx="55461">
                  <c:v>-4.5524799999999997E-2</c:v>
                </c:pt>
                <c:pt idx="55462">
                  <c:v>-4.4695800000000001E-2</c:v>
                </c:pt>
                <c:pt idx="55463">
                  <c:v>-4.4204E-2</c:v>
                </c:pt>
                <c:pt idx="55464">
                  <c:v>-4.3411900000000003E-2</c:v>
                </c:pt>
                <c:pt idx="55465">
                  <c:v>-4.2630399999999999E-2</c:v>
                </c:pt>
                <c:pt idx="55466">
                  <c:v>-4.2100699999999998E-2</c:v>
                </c:pt>
                <c:pt idx="55467">
                  <c:v>-4.1232699999999997E-2</c:v>
                </c:pt>
                <c:pt idx="55468">
                  <c:v>-4.0474700000000002E-2</c:v>
                </c:pt>
                <c:pt idx="55469">
                  <c:v>-3.9837299999999999E-2</c:v>
                </c:pt>
                <c:pt idx="55470">
                  <c:v>-3.8996400000000001E-2</c:v>
                </c:pt>
                <c:pt idx="55471">
                  <c:v>-3.83398E-2</c:v>
                </c:pt>
                <c:pt idx="55472">
                  <c:v>-3.7455799999999997E-2</c:v>
                </c:pt>
                <c:pt idx="55473">
                  <c:v>-3.6918800000000002E-2</c:v>
                </c:pt>
                <c:pt idx="55474">
                  <c:v>-3.6235900000000001E-2</c:v>
                </c:pt>
                <c:pt idx="55475">
                  <c:v>-3.5521900000000002E-2</c:v>
                </c:pt>
                <c:pt idx="55476">
                  <c:v>-3.4731600000000001E-2</c:v>
                </c:pt>
                <c:pt idx="55477">
                  <c:v>-3.4169100000000001E-2</c:v>
                </c:pt>
                <c:pt idx="55478">
                  <c:v>-3.3572100000000001E-2</c:v>
                </c:pt>
                <c:pt idx="55479">
                  <c:v>-3.2915899999999998E-2</c:v>
                </c:pt>
                <c:pt idx="55480">
                  <c:v>-3.2257300000000003E-2</c:v>
                </c:pt>
                <c:pt idx="55481">
                  <c:v>-3.16607E-2</c:v>
                </c:pt>
                <c:pt idx="55482">
                  <c:v>-3.0965099999999999E-2</c:v>
                </c:pt>
                <c:pt idx="55483">
                  <c:v>-3.0261400000000001E-2</c:v>
                </c:pt>
                <c:pt idx="55484">
                  <c:v>-2.9676500000000001E-2</c:v>
                </c:pt>
                <c:pt idx="55485">
                  <c:v>-2.8990700000000001E-2</c:v>
                </c:pt>
                <c:pt idx="55486">
                  <c:v>-2.8413600000000001E-2</c:v>
                </c:pt>
                <c:pt idx="55487">
                  <c:v>-2.7471499999999999E-2</c:v>
                </c:pt>
                <c:pt idx="55488">
                  <c:v>-2.7047000000000002E-2</c:v>
                </c:pt>
                <c:pt idx="55489">
                  <c:v>-2.6147400000000001E-2</c:v>
                </c:pt>
                <c:pt idx="55490">
                  <c:v>-2.5650599999999999E-2</c:v>
                </c:pt>
                <c:pt idx="55491">
                  <c:v>-2.4990999999999999E-2</c:v>
                </c:pt>
                <c:pt idx="55492">
                  <c:v>-2.4302399999999998E-2</c:v>
                </c:pt>
                <c:pt idx="55493">
                  <c:v>-2.3857699999999999E-2</c:v>
                </c:pt>
                <c:pt idx="55494">
                  <c:v>-2.3170199999999998E-2</c:v>
                </c:pt>
                <c:pt idx="55495">
                  <c:v>-2.2587400000000001E-2</c:v>
                </c:pt>
                <c:pt idx="55496">
                  <c:v>-2.2187499999999999E-2</c:v>
                </c:pt>
                <c:pt idx="55497">
                  <c:v>-2.1573100000000001E-2</c:v>
                </c:pt>
                <c:pt idx="55498">
                  <c:v>-2.0936799999999998E-2</c:v>
                </c:pt>
                <c:pt idx="55499">
                  <c:v>-2.04954E-2</c:v>
                </c:pt>
                <c:pt idx="55500">
                  <c:v>-2.00123E-2</c:v>
                </c:pt>
                <c:pt idx="55501">
                  <c:v>-1.9514E-2</c:v>
                </c:pt>
                <c:pt idx="55502">
                  <c:v>-1.8997900000000002E-2</c:v>
                </c:pt>
                <c:pt idx="55503">
                  <c:v>-1.82767E-2</c:v>
                </c:pt>
                <c:pt idx="55504">
                  <c:v>-1.78905E-2</c:v>
                </c:pt>
                <c:pt idx="55505">
                  <c:v>-1.72871E-2</c:v>
                </c:pt>
                <c:pt idx="55506">
                  <c:v>-1.69138E-2</c:v>
                </c:pt>
                <c:pt idx="55507">
                  <c:v>-1.6340899999999998E-2</c:v>
                </c:pt>
                <c:pt idx="55508">
                  <c:v>-1.5683300000000001E-2</c:v>
                </c:pt>
                <c:pt idx="55509">
                  <c:v>-1.5424999999999999E-2</c:v>
                </c:pt>
                <c:pt idx="55510">
                  <c:v>-1.4992800000000001E-2</c:v>
                </c:pt>
                <c:pt idx="55511">
                  <c:v>-1.45159E-2</c:v>
                </c:pt>
                <c:pt idx="55512">
                  <c:v>-1.3965999999999999E-2</c:v>
                </c:pt>
                <c:pt idx="55513">
                  <c:v>-1.3515900000000001E-2</c:v>
                </c:pt>
                <c:pt idx="55514">
                  <c:v>-1.3313200000000001E-2</c:v>
                </c:pt>
                <c:pt idx="55515">
                  <c:v>-1.28232E-2</c:v>
                </c:pt>
                <c:pt idx="55516">
                  <c:v>-1.24647E-2</c:v>
                </c:pt>
                <c:pt idx="55517">
                  <c:v>-1.20042E-2</c:v>
                </c:pt>
                <c:pt idx="55518">
                  <c:v>-1.17211E-2</c:v>
                </c:pt>
                <c:pt idx="55519">
                  <c:v>-1.1350600000000001E-2</c:v>
                </c:pt>
                <c:pt idx="55520">
                  <c:v>-1.0796200000000001E-2</c:v>
                </c:pt>
                <c:pt idx="55521">
                  <c:v>-1.0746E-2</c:v>
                </c:pt>
                <c:pt idx="55522">
                  <c:v>-1.00473E-2</c:v>
                </c:pt>
                <c:pt idx="55523">
                  <c:v>-9.9095999999999993E-3</c:v>
                </c:pt>
                <c:pt idx="55524">
                  <c:v>-9.4135699999999996E-3</c:v>
                </c:pt>
                <c:pt idx="55525">
                  <c:v>-9.1058300000000005E-3</c:v>
                </c:pt>
                <c:pt idx="55526">
                  <c:v>-8.7849399999999998E-3</c:v>
                </c:pt>
                <c:pt idx="55527">
                  <c:v>-8.37918E-3</c:v>
                </c:pt>
                <c:pt idx="55528">
                  <c:v>-8.2204900000000004E-3</c:v>
                </c:pt>
                <c:pt idx="55529">
                  <c:v>-7.8706499999999999E-3</c:v>
                </c:pt>
                <c:pt idx="55530">
                  <c:v>-7.5668200000000001E-3</c:v>
                </c:pt>
                <c:pt idx="55531">
                  <c:v>-7.3730999999999996E-3</c:v>
                </c:pt>
                <c:pt idx="55532">
                  <c:v>-7.1337199999999996E-3</c:v>
                </c:pt>
                <c:pt idx="55533">
                  <c:v>-6.88538E-3</c:v>
                </c:pt>
                <c:pt idx="55534">
                  <c:v>-6.7206200000000001E-3</c:v>
                </c:pt>
                <c:pt idx="55535">
                  <c:v>-6.5055699999999996E-3</c:v>
                </c:pt>
                <c:pt idx="55536">
                  <c:v>-6.3279800000000004E-3</c:v>
                </c:pt>
                <c:pt idx="55537">
                  <c:v>-6.0334000000000004E-3</c:v>
                </c:pt>
                <c:pt idx="55538">
                  <c:v>-5.90348E-3</c:v>
                </c:pt>
                <c:pt idx="55539">
                  <c:v>-5.6057299999999997E-3</c:v>
                </c:pt>
                <c:pt idx="55540">
                  <c:v>-5.2869099999999997E-3</c:v>
                </c:pt>
                <c:pt idx="55541">
                  <c:v>-5.1417299999999997E-3</c:v>
                </c:pt>
                <c:pt idx="55542">
                  <c:v>-4.9793800000000003E-3</c:v>
                </c:pt>
                <c:pt idx="55543">
                  <c:v>-4.6046699999999999E-3</c:v>
                </c:pt>
                <c:pt idx="55544">
                  <c:v>-4.3839300000000003E-3</c:v>
                </c:pt>
                <c:pt idx="55545">
                  <c:v>-4.2375499999999997E-3</c:v>
                </c:pt>
                <c:pt idx="55546">
                  <c:v>-4.0477600000000001E-3</c:v>
                </c:pt>
                <c:pt idx="55547">
                  <c:v>-3.8157899999999999E-3</c:v>
                </c:pt>
                <c:pt idx="55548">
                  <c:v>-3.6626699999999998E-3</c:v>
                </c:pt>
                <c:pt idx="55549">
                  <c:v>-3.3824200000000001E-3</c:v>
                </c:pt>
                <c:pt idx="55550">
                  <c:v>-3.2328999999999999E-3</c:v>
                </c:pt>
                <c:pt idx="55551">
                  <c:v>-2.9897299999999999E-3</c:v>
                </c:pt>
                <c:pt idx="55552">
                  <c:v>-2.67351E-3</c:v>
                </c:pt>
                <c:pt idx="55553">
                  <c:v>-2.5789799999999998E-3</c:v>
                </c:pt>
                <c:pt idx="55554">
                  <c:v>-2.2304999999999998E-3</c:v>
                </c:pt>
                <c:pt idx="55555">
                  <c:v>-2.1116799999999999E-3</c:v>
                </c:pt>
                <c:pt idx="55556">
                  <c:v>-2.0809100000000001E-3</c:v>
                </c:pt>
                <c:pt idx="55557">
                  <c:v>-1.70071E-3</c:v>
                </c:pt>
                <c:pt idx="55558">
                  <c:v>-1.7930699999999999E-3</c:v>
                </c:pt>
                <c:pt idx="55559">
                  <c:v>-1.38079E-3</c:v>
                </c:pt>
                <c:pt idx="55560">
                  <c:v>-1.2575500000000001E-3</c:v>
                </c:pt>
                <c:pt idx="55561">
                  <c:v>-1.2108500000000001E-3</c:v>
                </c:pt>
                <c:pt idx="55562">
                  <c:v>-8.5338299999999998E-4</c:v>
                </c:pt>
                <c:pt idx="55563">
                  <c:v>-6.0324E-4</c:v>
                </c:pt>
                <c:pt idx="55564">
                  <c:v>-2.5520700000000002E-4</c:v>
                </c:pt>
                <c:pt idx="55565">
                  <c:v>-2.04809E-4</c:v>
                </c:pt>
                <c:pt idx="55566">
                  <c:v>1.0833200000000001E-4</c:v>
                </c:pt>
                <c:pt idx="55567">
                  <c:v>3.7996599999999997E-4</c:v>
                </c:pt>
                <c:pt idx="55568">
                  <c:v>7.0854700000000002E-4</c:v>
                </c:pt>
                <c:pt idx="55569">
                  <c:v>8.91828E-4</c:v>
                </c:pt>
                <c:pt idx="55570">
                  <c:v>1.20097E-3</c:v>
                </c:pt>
                <c:pt idx="55571">
                  <c:v>1.50427E-3</c:v>
                </c:pt>
                <c:pt idx="55572">
                  <c:v>1.81504E-3</c:v>
                </c:pt>
                <c:pt idx="55573">
                  <c:v>2.19169E-3</c:v>
                </c:pt>
                <c:pt idx="55574">
                  <c:v>2.4362799999999999E-3</c:v>
                </c:pt>
                <c:pt idx="55575">
                  <c:v>2.7972499999999998E-3</c:v>
                </c:pt>
                <c:pt idx="55576">
                  <c:v>3.2422000000000002E-3</c:v>
                </c:pt>
                <c:pt idx="55577">
                  <c:v>3.4652200000000002E-3</c:v>
                </c:pt>
                <c:pt idx="55578">
                  <c:v>3.7230100000000001E-3</c:v>
                </c:pt>
                <c:pt idx="55579">
                  <c:v>4.1200000000000004E-3</c:v>
                </c:pt>
                <c:pt idx="55580">
                  <c:v>4.50871E-3</c:v>
                </c:pt>
                <c:pt idx="55581">
                  <c:v>4.7243700000000003E-3</c:v>
                </c:pt>
                <c:pt idx="55582">
                  <c:v>5.1317799999999998E-3</c:v>
                </c:pt>
                <c:pt idx="55583">
                  <c:v>5.4851800000000001E-3</c:v>
                </c:pt>
                <c:pt idx="55584">
                  <c:v>5.7535599999999996E-3</c:v>
                </c:pt>
                <c:pt idx="55585">
                  <c:v>6.2051299999999997E-3</c:v>
                </c:pt>
                <c:pt idx="55586">
                  <c:v>6.5230599999999998E-3</c:v>
                </c:pt>
                <c:pt idx="55587">
                  <c:v>7.0590399999999999E-3</c:v>
                </c:pt>
                <c:pt idx="55588">
                  <c:v>7.5041400000000003E-3</c:v>
                </c:pt>
                <c:pt idx="55589">
                  <c:v>7.7329199999999999E-3</c:v>
                </c:pt>
                <c:pt idx="55590">
                  <c:v>8.4010100000000004E-3</c:v>
                </c:pt>
                <c:pt idx="55591">
                  <c:v>8.7457200000000002E-3</c:v>
                </c:pt>
                <c:pt idx="55592">
                  <c:v>9.3679699999999998E-3</c:v>
                </c:pt>
                <c:pt idx="55593">
                  <c:v>9.7013399999999993E-3</c:v>
                </c:pt>
                <c:pt idx="55594">
                  <c:v>1.01227E-2</c:v>
                </c:pt>
                <c:pt idx="55595">
                  <c:v>1.0747E-2</c:v>
                </c:pt>
                <c:pt idx="55596">
                  <c:v>1.1249500000000001E-2</c:v>
                </c:pt>
                <c:pt idx="55597">
                  <c:v>1.1615E-2</c:v>
                </c:pt>
                <c:pt idx="55598">
                  <c:v>1.19369E-2</c:v>
                </c:pt>
                <c:pt idx="55599">
                  <c:v>1.25857E-2</c:v>
                </c:pt>
                <c:pt idx="55600">
                  <c:v>1.30857E-2</c:v>
                </c:pt>
                <c:pt idx="55601">
                  <c:v>1.3482900000000001E-2</c:v>
                </c:pt>
                <c:pt idx="55602">
                  <c:v>1.4028499999999999E-2</c:v>
                </c:pt>
                <c:pt idx="55603">
                  <c:v>1.47294E-2</c:v>
                </c:pt>
                <c:pt idx="55604">
                  <c:v>1.5173600000000001E-2</c:v>
                </c:pt>
                <c:pt idx="55605">
                  <c:v>1.5761799999999999E-2</c:v>
                </c:pt>
                <c:pt idx="55606">
                  <c:v>1.63109E-2</c:v>
                </c:pt>
                <c:pt idx="55607">
                  <c:v>1.7068199999999999E-2</c:v>
                </c:pt>
                <c:pt idx="55608">
                  <c:v>1.7505099999999999E-2</c:v>
                </c:pt>
                <c:pt idx="55609">
                  <c:v>1.8285800000000001E-2</c:v>
                </c:pt>
                <c:pt idx="55610">
                  <c:v>1.8697100000000001E-2</c:v>
                </c:pt>
                <c:pt idx="55611">
                  <c:v>1.92809E-2</c:v>
                </c:pt>
                <c:pt idx="55612">
                  <c:v>1.9989799999999999E-2</c:v>
                </c:pt>
                <c:pt idx="55613">
                  <c:v>2.0571699999999998E-2</c:v>
                </c:pt>
                <c:pt idx="55614">
                  <c:v>2.1228299999999999E-2</c:v>
                </c:pt>
                <c:pt idx="55615">
                  <c:v>2.16907E-2</c:v>
                </c:pt>
                <c:pt idx="55616">
                  <c:v>2.2401799999999999E-2</c:v>
                </c:pt>
                <c:pt idx="55617">
                  <c:v>2.3029899999999999E-2</c:v>
                </c:pt>
                <c:pt idx="55618">
                  <c:v>2.36916E-2</c:v>
                </c:pt>
                <c:pt idx="55619">
                  <c:v>2.4478900000000001E-2</c:v>
                </c:pt>
                <c:pt idx="55620">
                  <c:v>2.5102300000000001E-2</c:v>
                </c:pt>
                <c:pt idx="55621">
                  <c:v>2.5650800000000001E-2</c:v>
                </c:pt>
                <c:pt idx="55622">
                  <c:v>2.64262E-2</c:v>
                </c:pt>
                <c:pt idx="55623">
                  <c:v>2.7232099999999999E-2</c:v>
                </c:pt>
                <c:pt idx="55624">
                  <c:v>2.7891900000000001E-2</c:v>
                </c:pt>
                <c:pt idx="55625">
                  <c:v>2.85229E-2</c:v>
                </c:pt>
                <c:pt idx="55626">
                  <c:v>2.9126099999999999E-2</c:v>
                </c:pt>
                <c:pt idx="55627">
                  <c:v>3.0069599999999998E-2</c:v>
                </c:pt>
                <c:pt idx="55628">
                  <c:v>3.05863E-2</c:v>
                </c:pt>
                <c:pt idx="55629">
                  <c:v>3.1194199999999998E-2</c:v>
                </c:pt>
                <c:pt idx="55630">
                  <c:v>3.2105799999999997E-2</c:v>
                </c:pt>
                <c:pt idx="55631">
                  <c:v>3.2633500000000003E-2</c:v>
                </c:pt>
                <c:pt idx="55632">
                  <c:v>3.3364400000000002E-2</c:v>
                </c:pt>
                <c:pt idx="55633">
                  <c:v>3.4134100000000001E-2</c:v>
                </c:pt>
                <c:pt idx="55634">
                  <c:v>3.4819500000000003E-2</c:v>
                </c:pt>
                <c:pt idx="55635">
                  <c:v>3.5632799999999999E-2</c:v>
                </c:pt>
                <c:pt idx="55636">
                  <c:v>3.6222400000000002E-2</c:v>
                </c:pt>
                <c:pt idx="55637">
                  <c:v>3.7115000000000002E-2</c:v>
                </c:pt>
                <c:pt idx="55638">
                  <c:v>3.7814300000000002E-2</c:v>
                </c:pt>
                <c:pt idx="55639">
                  <c:v>3.8640800000000003E-2</c:v>
                </c:pt>
                <c:pt idx="55640">
                  <c:v>3.9512600000000002E-2</c:v>
                </c:pt>
                <c:pt idx="55641">
                  <c:v>3.9967000000000003E-2</c:v>
                </c:pt>
                <c:pt idx="55642">
                  <c:v>4.1085799999999999E-2</c:v>
                </c:pt>
                <c:pt idx="55643">
                  <c:v>4.1747899999999998E-2</c:v>
                </c:pt>
                <c:pt idx="55644">
                  <c:v>4.2602399999999999E-2</c:v>
                </c:pt>
                <c:pt idx="55645">
                  <c:v>4.3312499999999997E-2</c:v>
                </c:pt>
                <c:pt idx="55646">
                  <c:v>4.41567E-2</c:v>
                </c:pt>
                <c:pt idx="55647">
                  <c:v>4.4990000000000002E-2</c:v>
                </c:pt>
                <c:pt idx="55648">
                  <c:v>4.5492999999999999E-2</c:v>
                </c:pt>
                <c:pt idx="55649">
                  <c:v>4.6387499999999998E-2</c:v>
                </c:pt>
                <c:pt idx="55650">
                  <c:v>4.7155299999999997E-2</c:v>
                </c:pt>
                <c:pt idx="55651">
                  <c:v>4.7777899999999998E-2</c:v>
                </c:pt>
                <c:pt idx="55652">
                  <c:v>4.8511699999999998E-2</c:v>
                </c:pt>
                <c:pt idx="55653">
                  <c:v>4.9254699999999998E-2</c:v>
                </c:pt>
                <c:pt idx="55654">
                  <c:v>4.9893100000000003E-2</c:v>
                </c:pt>
                <c:pt idx="55655">
                  <c:v>5.0559300000000001E-2</c:v>
                </c:pt>
                <c:pt idx="55656">
                  <c:v>5.1282300000000003E-2</c:v>
                </c:pt>
                <c:pt idx="55657">
                  <c:v>5.2167999999999999E-2</c:v>
                </c:pt>
                <c:pt idx="55658">
                  <c:v>5.2858700000000002E-2</c:v>
                </c:pt>
                <c:pt idx="55659">
                  <c:v>5.3613800000000003E-2</c:v>
                </c:pt>
                <c:pt idx="55660">
                  <c:v>5.44672E-2</c:v>
                </c:pt>
                <c:pt idx="55661">
                  <c:v>5.49954E-2</c:v>
                </c:pt>
                <c:pt idx="55662">
                  <c:v>5.58091E-2</c:v>
                </c:pt>
                <c:pt idx="55663">
                  <c:v>5.6737000000000003E-2</c:v>
                </c:pt>
                <c:pt idx="55664">
                  <c:v>5.7371199999999997E-2</c:v>
                </c:pt>
                <c:pt idx="55665">
                  <c:v>5.79806E-2</c:v>
                </c:pt>
                <c:pt idx="55666">
                  <c:v>5.8656100000000003E-2</c:v>
                </c:pt>
                <c:pt idx="55667">
                  <c:v>5.9501199999999997E-2</c:v>
                </c:pt>
                <c:pt idx="55668">
                  <c:v>6.0083299999999999E-2</c:v>
                </c:pt>
                <c:pt idx="55669">
                  <c:v>6.0816500000000003E-2</c:v>
                </c:pt>
                <c:pt idx="55670">
                  <c:v>6.1461399999999999E-2</c:v>
                </c:pt>
                <c:pt idx="55671">
                  <c:v>6.2190500000000003E-2</c:v>
                </c:pt>
                <c:pt idx="55672">
                  <c:v>6.2687300000000001E-2</c:v>
                </c:pt>
                <c:pt idx="55673">
                  <c:v>6.3523200000000002E-2</c:v>
                </c:pt>
                <c:pt idx="55674">
                  <c:v>6.40878E-2</c:v>
                </c:pt>
                <c:pt idx="55675">
                  <c:v>6.4664600000000003E-2</c:v>
                </c:pt>
                <c:pt idx="55676">
                  <c:v>6.5124399999999999E-2</c:v>
                </c:pt>
                <c:pt idx="55677">
                  <c:v>6.5663600000000003E-2</c:v>
                </c:pt>
                <c:pt idx="55678">
                  <c:v>6.6276199999999993E-2</c:v>
                </c:pt>
                <c:pt idx="55679">
                  <c:v>6.68049E-2</c:v>
                </c:pt>
                <c:pt idx="55680">
                  <c:v>6.7458900000000002E-2</c:v>
                </c:pt>
                <c:pt idx="55681">
                  <c:v>6.7735600000000007E-2</c:v>
                </c:pt>
                <c:pt idx="55682">
                  <c:v>6.8410499999999999E-2</c:v>
                </c:pt>
                <c:pt idx="55683">
                  <c:v>6.9082400000000002E-2</c:v>
                </c:pt>
                <c:pt idx="55684">
                  <c:v>6.9674799999999995E-2</c:v>
                </c:pt>
                <c:pt idx="55685">
                  <c:v>7.0044700000000001E-2</c:v>
                </c:pt>
                <c:pt idx="55686">
                  <c:v>7.0490999999999998E-2</c:v>
                </c:pt>
                <c:pt idx="55687">
                  <c:v>7.1135599999999993E-2</c:v>
                </c:pt>
                <c:pt idx="55688">
                  <c:v>7.1438500000000002E-2</c:v>
                </c:pt>
                <c:pt idx="55689">
                  <c:v>7.1831999999999993E-2</c:v>
                </c:pt>
                <c:pt idx="55690">
                  <c:v>7.2470300000000001E-2</c:v>
                </c:pt>
                <c:pt idx="55691">
                  <c:v>7.2691699999999998E-2</c:v>
                </c:pt>
                <c:pt idx="55692">
                  <c:v>7.3147900000000002E-2</c:v>
                </c:pt>
                <c:pt idx="55693">
                  <c:v>7.3496800000000001E-2</c:v>
                </c:pt>
                <c:pt idx="55694">
                  <c:v>7.3998499999999995E-2</c:v>
                </c:pt>
                <c:pt idx="55695">
                  <c:v>7.4397500000000005E-2</c:v>
                </c:pt>
                <c:pt idx="55696">
                  <c:v>7.4668399999999996E-2</c:v>
                </c:pt>
                <c:pt idx="55697">
                  <c:v>7.5288999999999995E-2</c:v>
                </c:pt>
                <c:pt idx="55698">
                  <c:v>7.5212600000000004E-2</c:v>
                </c:pt>
                <c:pt idx="55699">
                  <c:v>7.5810100000000005E-2</c:v>
                </c:pt>
                <c:pt idx="55700">
                  <c:v>7.6098499999999999E-2</c:v>
                </c:pt>
                <c:pt idx="55701">
                  <c:v>7.6382900000000004E-2</c:v>
                </c:pt>
                <c:pt idx="55702">
                  <c:v>7.6705200000000001E-2</c:v>
                </c:pt>
                <c:pt idx="55703">
                  <c:v>7.6752799999999996E-2</c:v>
                </c:pt>
                <c:pt idx="55704">
                  <c:v>7.7207799999999993E-2</c:v>
                </c:pt>
                <c:pt idx="55705">
                  <c:v>7.7253199999999994E-2</c:v>
                </c:pt>
                <c:pt idx="55706">
                  <c:v>7.7526300000000006E-2</c:v>
                </c:pt>
                <c:pt idx="55707">
                  <c:v>7.7854199999999998E-2</c:v>
                </c:pt>
                <c:pt idx="55708">
                  <c:v>7.7823199999999995E-2</c:v>
                </c:pt>
                <c:pt idx="55709">
                  <c:v>7.7875600000000003E-2</c:v>
                </c:pt>
                <c:pt idx="55710">
                  <c:v>7.8113699999999994E-2</c:v>
                </c:pt>
                <c:pt idx="55711">
                  <c:v>7.8382499999999994E-2</c:v>
                </c:pt>
                <c:pt idx="55712">
                  <c:v>7.8358200000000003E-2</c:v>
                </c:pt>
                <c:pt idx="55713">
                  <c:v>7.8481400000000007E-2</c:v>
                </c:pt>
                <c:pt idx="55714">
                  <c:v>7.8449099999999994E-2</c:v>
                </c:pt>
                <c:pt idx="55715">
                  <c:v>7.8684599999999993E-2</c:v>
                </c:pt>
                <c:pt idx="55716">
                  <c:v>7.8698400000000002E-2</c:v>
                </c:pt>
                <c:pt idx="55717">
                  <c:v>7.8728900000000004E-2</c:v>
                </c:pt>
                <c:pt idx="55718">
                  <c:v>7.8733399999999995E-2</c:v>
                </c:pt>
                <c:pt idx="55719">
                  <c:v>7.8720700000000005E-2</c:v>
                </c:pt>
                <c:pt idx="55720">
                  <c:v>7.8851599999999994E-2</c:v>
                </c:pt>
                <c:pt idx="55721">
                  <c:v>7.8771099999999997E-2</c:v>
                </c:pt>
                <c:pt idx="55722">
                  <c:v>7.8820600000000005E-2</c:v>
                </c:pt>
                <c:pt idx="55723">
                  <c:v>7.8852500000000006E-2</c:v>
                </c:pt>
                <c:pt idx="55724">
                  <c:v>7.8772499999999995E-2</c:v>
                </c:pt>
                <c:pt idx="55725">
                  <c:v>7.8753000000000004E-2</c:v>
                </c:pt>
                <c:pt idx="55726">
                  <c:v>7.8582799999999994E-2</c:v>
                </c:pt>
                <c:pt idx="55727">
                  <c:v>7.8644699999999998E-2</c:v>
                </c:pt>
                <c:pt idx="55728">
                  <c:v>7.8407400000000002E-2</c:v>
                </c:pt>
                <c:pt idx="55729">
                  <c:v>7.8420699999999996E-2</c:v>
                </c:pt>
                <c:pt idx="55730">
                  <c:v>7.8182100000000004E-2</c:v>
                </c:pt>
                <c:pt idx="55731">
                  <c:v>7.7910400000000005E-2</c:v>
                </c:pt>
                <c:pt idx="55732">
                  <c:v>7.7811199999999997E-2</c:v>
                </c:pt>
                <c:pt idx="55733">
                  <c:v>7.7594899999999994E-2</c:v>
                </c:pt>
                <c:pt idx="55734">
                  <c:v>7.7568999999999999E-2</c:v>
                </c:pt>
                <c:pt idx="55735">
                  <c:v>7.7232400000000007E-2</c:v>
                </c:pt>
                <c:pt idx="55736">
                  <c:v>7.7017100000000005E-2</c:v>
                </c:pt>
                <c:pt idx="55737">
                  <c:v>7.6834700000000006E-2</c:v>
                </c:pt>
                <c:pt idx="55738">
                  <c:v>7.6760200000000001E-2</c:v>
                </c:pt>
                <c:pt idx="55739">
                  <c:v>7.6539700000000002E-2</c:v>
                </c:pt>
                <c:pt idx="55740">
                  <c:v>7.6289999999999997E-2</c:v>
                </c:pt>
                <c:pt idx="55741">
                  <c:v>7.5987200000000005E-2</c:v>
                </c:pt>
                <c:pt idx="55742">
                  <c:v>7.5817099999999998E-2</c:v>
                </c:pt>
                <c:pt idx="55743">
                  <c:v>7.5584600000000002E-2</c:v>
                </c:pt>
                <c:pt idx="55744">
                  <c:v>7.5248899999999994E-2</c:v>
                </c:pt>
                <c:pt idx="55745">
                  <c:v>7.4842400000000003E-2</c:v>
                </c:pt>
                <c:pt idx="55746">
                  <c:v>7.4639999999999998E-2</c:v>
                </c:pt>
                <c:pt idx="55747">
                  <c:v>7.4301500000000006E-2</c:v>
                </c:pt>
                <c:pt idx="55748">
                  <c:v>7.3790499999999995E-2</c:v>
                </c:pt>
                <c:pt idx="55749">
                  <c:v>7.3384400000000002E-2</c:v>
                </c:pt>
                <c:pt idx="55750">
                  <c:v>7.3016600000000001E-2</c:v>
                </c:pt>
                <c:pt idx="55751">
                  <c:v>7.2677699999999998E-2</c:v>
                </c:pt>
                <c:pt idx="55752">
                  <c:v>7.2120600000000007E-2</c:v>
                </c:pt>
                <c:pt idx="55753">
                  <c:v>7.1708599999999997E-2</c:v>
                </c:pt>
                <c:pt idx="55754">
                  <c:v>7.1327199999999993E-2</c:v>
                </c:pt>
                <c:pt idx="55755">
                  <c:v>7.0764999999999995E-2</c:v>
                </c:pt>
                <c:pt idx="55756">
                  <c:v>7.0371600000000006E-2</c:v>
                </c:pt>
                <c:pt idx="55757">
                  <c:v>6.9911899999999999E-2</c:v>
                </c:pt>
                <c:pt idx="55758">
                  <c:v>6.9227999999999998E-2</c:v>
                </c:pt>
                <c:pt idx="55759">
                  <c:v>6.8834300000000001E-2</c:v>
                </c:pt>
                <c:pt idx="55760">
                  <c:v>6.84057E-2</c:v>
                </c:pt>
                <c:pt idx="55761">
                  <c:v>6.7783300000000005E-2</c:v>
                </c:pt>
                <c:pt idx="55762">
                  <c:v>6.7339599999999999E-2</c:v>
                </c:pt>
                <c:pt idx="55763">
                  <c:v>6.6794800000000001E-2</c:v>
                </c:pt>
                <c:pt idx="55764">
                  <c:v>6.6118099999999999E-2</c:v>
                </c:pt>
                <c:pt idx="55765">
                  <c:v>6.5486900000000001E-2</c:v>
                </c:pt>
                <c:pt idx="55766">
                  <c:v>6.5069100000000005E-2</c:v>
                </c:pt>
                <c:pt idx="55767">
                  <c:v>6.4341200000000001E-2</c:v>
                </c:pt>
                <c:pt idx="55768">
                  <c:v>6.3662899999999994E-2</c:v>
                </c:pt>
                <c:pt idx="55769">
                  <c:v>6.2858999999999998E-2</c:v>
                </c:pt>
                <c:pt idx="55770">
                  <c:v>6.2340600000000003E-2</c:v>
                </c:pt>
                <c:pt idx="55771">
                  <c:v>6.1516500000000002E-2</c:v>
                </c:pt>
                <c:pt idx="55772">
                  <c:v>6.0730199999999998E-2</c:v>
                </c:pt>
                <c:pt idx="55773">
                  <c:v>6.0094700000000001E-2</c:v>
                </c:pt>
                <c:pt idx="55774">
                  <c:v>5.9179000000000002E-2</c:v>
                </c:pt>
                <c:pt idx="55775">
                  <c:v>5.8367200000000001E-2</c:v>
                </c:pt>
                <c:pt idx="55776">
                  <c:v>5.7670899999999997E-2</c:v>
                </c:pt>
                <c:pt idx="55777">
                  <c:v>5.6825000000000001E-2</c:v>
                </c:pt>
                <c:pt idx="55778">
                  <c:v>5.6126599999999999E-2</c:v>
                </c:pt>
                <c:pt idx="55779">
                  <c:v>5.5234999999999999E-2</c:v>
                </c:pt>
                <c:pt idx="55780">
                  <c:v>5.44264E-2</c:v>
                </c:pt>
                <c:pt idx="55781">
                  <c:v>5.3410800000000001E-2</c:v>
                </c:pt>
                <c:pt idx="55782">
                  <c:v>5.2879000000000002E-2</c:v>
                </c:pt>
                <c:pt idx="55783">
                  <c:v>5.1859799999999998E-2</c:v>
                </c:pt>
                <c:pt idx="55784">
                  <c:v>5.09287E-2</c:v>
                </c:pt>
                <c:pt idx="55785">
                  <c:v>5.0065100000000001E-2</c:v>
                </c:pt>
                <c:pt idx="55786">
                  <c:v>4.9085400000000001E-2</c:v>
                </c:pt>
                <c:pt idx="55787">
                  <c:v>4.8275899999999997E-2</c:v>
                </c:pt>
                <c:pt idx="55788">
                  <c:v>4.7083399999999997E-2</c:v>
                </c:pt>
                <c:pt idx="55789">
                  <c:v>4.6374800000000001E-2</c:v>
                </c:pt>
                <c:pt idx="55790">
                  <c:v>4.5474300000000002E-2</c:v>
                </c:pt>
                <c:pt idx="55791">
                  <c:v>4.43261E-2</c:v>
                </c:pt>
                <c:pt idx="55792">
                  <c:v>4.3390699999999997E-2</c:v>
                </c:pt>
                <c:pt idx="55793">
                  <c:v>4.2522799999999999E-2</c:v>
                </c:pt>
                <c:pt idx="55794">
                  <c:v>4.1460400000000001E-2</c:v>
                </c:pt>
                <c:pt idx="55795">
                  <c:v>4.0284899999999998E-2</c:v>
                </c:pt>
                <c:pt idx="55796">
                  <c:v>3.9206600000000001E-2</c:v>
                </c:pt>
                <c:pt idx="55797">
                  <c:v>3.8094900000000001E-2</c:v>
                </c:pt>
                <c:pt idx="55798">
                  <c:v>3.7067200000000002E-2</c:v>
                </c:pt>
                <c:pt idx="55799">
                  <c:v>3.5884800000000001E-2</c:v>
                </c:pt>
                <c:pt idx="55800">
                  <c:v>3.4902700000000002E-2</c:v>
                </c:pt>
                <c:pt idx="55801">
                  <c:v>3.3541500000000002E-2</c:v>
                </c:pt>
                <c:pt idx="55802">
                  <c:v>3.2569300000000002E-2</c:v>
                </c:pt>
                <c:pt idx="55803">
                  <c:v>3.1571500000000002E-2</c:v>
                </c:pt>
                <c:pt idx="55804">
                  <c:v>3.03188E-2</c:v>
                </c:pt>
                <c:pt idx="55805">
                  <c:v>2.9198600000000002E-2</c:v>
                </c:pt>
                <c:pt idx="55806">
                  <c:v>2.80544E-2</c:v>
                </c:pt>
                <c:pt idx="55807">
                  <c:v>2.7076699999999999E-2</c:v>
                </c:pt>
                <c:pt idx="55808">
                  <c:v>2.5564E-2</c:v>
                </c:pt>
                <c:pt idx="55809">
                  <c:v>2.4437E-2</c:v>
                </c:pt>
                <c:pt idx="55810">
                  <c:v>2.3503699999999999E-2</c:v>
                </c:pt>
                <c:pt idx="55811">
                  <c:v>2.2135100000000001E-2</c:v>
                </c:pt>
                <c:pt idx="55812">
                  <c:v>2.1100799999999999E-2</c:v>
                </c:pt>
                <c:pt idx="55813">
                  <c:v>1.9815800000000001E-2</c:v>
                </c:pt>
                <c:pt idx="55814">
                  <c:v>1.8673599999999999E-2</c:v>
                </c:pt>
                <c:pt idx="55815">
                  <c:v>1.7584300000000001E-2</c:v>
                </c:pt>
                <c:pt idx="55816">
                  <c:v>1.62402E-2</c:v>
                </c:pt>
              </c:numCache>
            </c:numRef>
          </c:yVal>
          <c:smooth val="1"/>
        </c:ser>
        <c:ser>
          <c:idx val="0"/>
          <c:order val="1"/>
          <c:tx>
            <c:v>Simulated (715 in/sec; with profile)</c:v>
          </c:tx>
          <c:spPr>
            <a:ln w="19050"/>
          </c:spPr>
          <c:marker>
            <c:symbol val="none"/>
          </c:marker>
          <c:xVal>
            <c:numRef>
              <c:f>trial1_p1!$D$5:$D$435</c:f>
              <c:numCache>
                <c:formatCode>General</c:formatCode>
                <c:ptCount val="431"/>
                <c:pt idx="0">
                  <c:v>-2.13</c:v>
                </c:pt>
                <c:pt idx="1">
                  <c:v>-2.0508445714285712</c:v>
                </c:pt>
                <c:pt idx="2">
                  <c:v>-1.9716891428571426</c:v>
                </c:pt>
                <c:pt idx="3">
                  <c:v>-1.8925337142857139</c:v>
                </c:pt>
                <c:pt idx="4">
                  <c:v>-1.8133782857142853</c:v>
                </c:pt>
                <c:pt idx="5">
                  <c:v>-1.7342228571428566</c:v>
                </c:pt>
                <c:pt idx="6">
                  <c:v>-1.655067428571428</c:v>
                </c:pt>
                <c:pt idx="7">
                  <c:v>-1.5759119999999993</c:v>
                </c:pt>
                <c:pt idx="8">
                  <c:v>-1.4967565714285707</c:v>
                </c:pt>
                <c:pt idx="9">
                  <c:v>-1.417601142857142</c:v>
                </c:pt>
                <c:pt idx="10">
                  <c:v>-1.3384457142857134</c:v>
                </c:pt>
                <c:pt idx="11">
                  <c:v>-1.2592902857142847</c:v>
                </c:pt>
                <c:pt idx="12">
                  <c:v>-1.180134857142856</c:v>
                </c:pt>
                <c:pt idx="13">
                  <c:v>-1.1009794285714274</c:v>
                </c:pt>
                <c:pt idx="14">
                  <c:v>-1.0218239999999987</c:v>
                </c:pt>
                <c:pt idx="15">
                  <c:v>-0.94266857142857019</c:v>
                </c:pt>
                <c:pt idx="16">
                  <c:v>-0.86351314285714165</c:v>
                </c:pt>
                <c:pt idx="17">
                  <c:v>-0.7843577142857131</c:v>
                </c:pt>
                <c:pt idx="18">
                  <c:v>-0.70520228571428456</c:v>
                </c:pt>
                <c:pt idx="19">
                  <c:v>-0.62604685714285602</c:v>
                </c:pt>
                <c:pt idx="20">
                  <c:v>-0.54689142857142747</c:v>
                </c:pt>
                <c:pt idx="21">
                  <c:v>-0.46773599999999893</c:v>
                </c:pt>
                <c:pt idx="22">
                  <c:v>-0.38858057142857039</c:v>
                </c:pt>
                <c:pt idx="23">
                  <c:v>-0.30942514285714184</c:v>
                </c:pt>
                <c:pt idx="24">
                  <c:v>-0.23026971428571327</c:v>
                </c:pt>
                <c:pt idx="25">
                  <c:v>-0.1511142857142847</c:v>
                </c:pt>
                <c:pt idx="26">
                  <c:v>-7.1958857142856131E-2</c:v>
                </c:pt>
                <c:pt idx="27">
                  <c:v>7.1965714285724403E-3</c:v>
                </c:pt>
                <c:pt idx="28">
                  <c:v>8.6352000000001011E-2</c:v>
                </c:pt>
                <c:pt idx="29">
                  <c:v>0.16550742857142958</c:v>
                </c:pt>
                <c:pt idx="30">
                  <c:v>0.24466285714285815</c:v>
                </c:pt>
                <c:pt idx="31">
                  <c:v>0.32381828571428672</c:v>
                </c:pt>
                <c:pt idx="32">
                  <c:v>0.40297371428571527</c:v>
                </c:pt>
                <c:pt idx="33">
                  <c:v>0.48212914285714381</c:v>
                </c:pt>
                <c:pt idx="34">
                  <c:v>0.56128457142857235</c:v>
                </c:pt>
                <c:pt idx="35">
                  <c:v>0.6404400000000009</c:v>
                </c:pt>
                <c:pt idx="36">
                  <c:v>0.71959542857142944</c:v>
                </c:pt>
                <c:pt idx="37">
                  <c:v>0.79875085714285798</c:v>
                </c:pt>
                <c:pt idx="38">
                  <c:v>0.87790628571428653</c:v>
                </c:pt>
                <c:pt idx="39">
                  <c:v>0.95706171428571507</c:v>
                </c:pt>
                <c:pt idx="40">
                  <c:v>1.0362171428571436</c:v>
                </c:pt>
                <c:pt idx="41">
                  <c:v>1.1153725714285723</c:v>
                </c:pt>
                <c:pt idx="42">
                  <c:v>1.1945280000000009</c:v>
                </c:pt>
                <c:pt idx="43">
                  <c:v>1.2736834285714296</c:v>
                </c:pt>
                <c:pt idx="44">
                  <c:v>1.3528388571428582</c:v>
                </c:pt>
                <c:pt idx="45">
                  <c:v>1.4319942857142869</c:v>
                </c:pt>
                <c:pt idx="46">
                  <c:v>1.5111497142857155</c:v>
                </c:pt>
                <c:pt idx="47">
                  <c:v>1.5903051428571442</c:v>
                </c:pt>
                <c:pt idx="48">
                  <c:v>1.6694605714285728</c:v>
                </c:pt>
                <c:pt idx="49">
                  <c:v>1.7486160000000015</c:v>
                </c:pt>
                <c:pt idx="50">
                  <c:v>1.8277714285714302</c:v>
                </c:pt>
                <c:pt idx="51">
                  <c:v>1.9069268571428588</c:v>
                </c:pt>
                <c:pt idx="52">
                  <c:v>1.9860822857142875</c:v>
                </c:pt>
                <c:pt idx="53">
                  <c:v>2.0652377142857161</c:v>
                </c:pt>
                <c:pt idx="54">
                  <c:v>2.1443931428571448</c:v>
                </c:pt>
                <c:pt idx="55">
                  <c:v>2.2235485714285734</c:v>
                </c:pt>
                <c:pt idx="56">
                  <c:v>2.3027040000000021</c:v>
                </c:pt>
                <c:pt idx="57">
                  <c:v>2.3818594285714307</c:v>
                </c:pt>
                <c:pt idx="58">
                  <c:v>2.4610148571428594</c:v>
                </c:pt>
                <c:pt idx="59">
                  <c:v>2.540170285714288</c:v>
                </c:pt>
                <c:pt idx="60">
                  <c:v>2.6193257142857167</c:v>
                </c:pt>
                <c:pt idx="61">
                  <c:v>2.6984811428571454</c:v>
                </c:pt>
                <c:pt idx="62">
                  <c:v>2.777636571428574</c:v>
                </c:pt>
                <c:pt idx="63">
                  <c:v>2.8567920000000027</c:v>
                </c:pt>
                <c:pt idx="64">
                  <c:v>2.9359474285714313</c:v>
                </c:pt>
                <c:pt idx="65">
                  <c:v>3.01510285714286</c:v>
                </c:pt>
                <c:pt idx="66">
                  <c:v>3.0942582857142886</c:v>
                </c:pt>
                <c:pt idx="67">
                  <c:v>3.1734137142857173</c:v>
                </c:pt>
                <c:pt idx="68">
                  <c:v>3.2525691428571459</c:v>
                </c:pt>
                <c:pt idx="69">
                  <c:v>3.3317245714285746</c:v>
                </c:pt>
                <c:pt idx="70">
                  <c:v>3.4108800000000032</c:v>
                </c:pt>
                <c:pt idx="71">
                  <c:v>3.4900354285714319</c:v>
                </c:pt>
                <c:pt idx="72">
                  <c:v>3.5691908571428606</c:v>
                </c:pt>
                <c:pt idx="73">
                  <c:v>3.6483462857142892</c:v>
                </c:pt>
                <c:pt idx="74">
                  <c:v>3.7275017142857179</c:v>
                </c:pt>
                <c:pt idx="75">
                  <c:v>3.8066571428571465</c:v>
                </c:pt>
                <c:pt idx="76">
                  <c:v>3.8858125714285752</c:v>
                </c:pt>
                <c:pt idx="77">
                  <c:v>3.9649680000000038</c:v>
                </c:pt>
                <c:pt idx="78">
                  <c:v>4.0441234285714325</c:v>
                </c:pt>
                <c:pt idx="79">
                  <c:v>4.1232788571428607</c:v>
                </c:pt>
                <c:pt idx="80">
                  <c:v>4.2024342857142889</c:v>
                </c:pt>
                <c:pt idx="81">
                  <c:v>4.2815897142857171</c:v>
                </c:pt>
                <c:pt idx="82">
                  <c:v>4.3607451428571453</c:v>
                </c:pt>
                <c:pt idx="83">
                  <c:v>4.4399005714285735</c:v>
                </c:pt>
                <c:pt idx="84">
                  <c:v>4.5190560000000017</c:v>
                </c:pt>
                <c:pt idx="85">
                  <c:v>4.5982114285714299</c:v>
                </c:pt>
                <c:pt idx="86">
                  <c:v>4.6773668571428582</c:v>
                </c:pt>
                <c:pt idx="87">
                  <c:v>4.7565222857142864</c:v>
                </c:pt>
                <c:pt idx="88">
                  <c:v>4.8356777142857146</c:v>
                </c:pt>
                <c:pt idx="89">
                  <c:v>4.9148331428571428</c:v>
                </c:pt>
                <c:pt idx="90">
                  <c:v>4.993988571428571</c:v>
                </c:pt>
                <c:pt idx="91">
                  <c:v>5.0731439999999992</c:v>
                </c:pt>
                <c:pt idx="92">
                  <c:v>5.1522994285714274</c:v>
                </c:pt>
                <c:pt idx="93">
                  <c:v>5.2314548571428556</c:v>
                </c:pt>
                <c:pt idx="94">
                  <c:v>5.3106102857142838</c:v>
                </c:pt>
                <c:pt idx="95">
                  <c:v>5.3897657142857121</c:v>
                </c:pt>
                <c:pt idx="96">
                  <c:v>5.4689211428571403</c:v>
                </c:pt>
                <c:pt idx="97">
                  <c:v>5.5480765714285685</c:v>
                </c:pt>
                <c:pt idx="98">
                  <c:v>5.6272319999999967</c:v>
                </c:pt>
                <c:pt idx="99">
                  <c:v>5.7063874285714249</c:v>
                </c:pt>
                <c:pt idx="100">
                  <c:v>5.7855428571428531</c:v>
                </c:pt>
                <c:pt idx="101">
                  <c:v>5.8646982857142813</c:v>
                </c:pt>
                <c:pt idx="102">
                  <c:v>5.9438537142857095</c:v>
                </c:pt>
                <c:pt idx="103">
                  <c:v>6.0230091428571377</c:v>
                </c:pt>
                <c:pt idx="104">
                  <c:v>6.1021645714285659</c:v>
                </c:pt>
                <c:pt idx="105">
                  <c:v>6.1813199999999942</c:v>
                </c:pt>
                <c:pt idx="106">
                  <c:v>6.2604754285714224</c:v>
                </c:pt>
                <c:pt idx="107">
                  <c:v>6.3396308571428506</c:v>
                </c:pt>
                <c:pt idx="108">
                  <c:v>6.4187862857142788</c:v>
                </c:pt>
                <c:pt idx="109">
                  <c:v>6.497941714285707</c:v>
                </c:pt>
                <c:pt idx="110">
                  <c:v>6.5770971428571352</c:v>
                </c:pt>
                <c:pt idx="111">
                  <c:v>6.6562525714285634</c:v>
                </c:pt>
                <c:pt idx="112">
                  <c:v>6.7354079999999916</c:v>
                </c:pt>
                <c:pt idx="113">
                  <c:v>6.8145634285714198</c:v>
                </c:pt>
                <c:pt idx="114">
                  <c:v>6.893718857142848</c:v>
                </c:pt>
                <c:pt idx="115">
                  <c:v>6.9728742857142763</c:v>
                </c:pt>
                <c:pt idx="116">
                  <c:v>7.0520297142857045</c:v>
                </c:pt>
                <c:pt idx="117">
                  <c:v>7.1311851428571327</c:v>
                </c:pt>
                <c:pt idx="118">
                  <c:v>7.2103405714285609</c:v>
                </c:pt>
                <c:pt idx="119">
                  <c:v>7.2894959999999891</c:v>
                </c:pt>
                <c:pt idx="120">
                  <c:v>7.3686514285714173</c:v>
                </c:pt>
                <c:pt idx="121">
                  <c:v>7.4478068571428455</c:v>
                </c:pt>
                <c:pt idx="122">
                  <c:v>7.5269622857142737</c:v>
                </c:pt>
                <c:pt idx="123">
                  <c:v>7.6061177142857019</c:v>
                </c:pt>
                <c:pt idx="124">
                  <c:v>7.6852731428571301</c:v>
                </c:pt>
                <c:pt idx="125">
                  <c:v>7.7644285714285584</c:v>
                </c:pt>
                <c:pt idx="126">
                  <c:v>7.8435839999999866</c:v>
                </c:pt>
                <c:pt idx="127">
                  <c:v>7.9227394285714148</c:v>
                </c:pt>
                <c:pt idx="128">
                  <c:v>8.0018948571428439</c:v>
                </c:pt>
                <c:pt idx="129">
                  <c:v>8.081050285714273</c:v>
                </c:pt>
                <c:pt idx="130">
                  <c:v>8.1602057142857021</c:v>
                </c:pt>
                <c:pt idx="131">
                  <c:v>8.2393611428571312</c:v>
                </c:pt>
                <c:pt idx="132">
                  <c:v>8.3185165714285603</c:v>
                </c:pt>
                <c:pt idx="133">
                  <c:v>8.3976719999999894</c:v>
                </c:pt>
                <c:pt idx="134">
                  <c:v>8.4768274285714185</c:v>
                </c:pt>
                <c:pt idx="135">
                  <c:v>8.5559828571428476</c:v>
                </c:pt>
                <c:pt idx="136">
                  <c:v>8.6351382857142767</c:v>
                </c:pt>
                <c:pt idx="137">
                  <c:v>8.7142937142857058</c:v>
                </c:pt>
                <c:pt idx="138">
                  <c:v>8.7934491428571349</c:v>
                </c:pt>
                <c:pt idx="139">
                  <c:v>8.872604571428564</c:v>
                </c:pt>
                <c:pt idx="140">
                  <c:v>8.9517599999999931</c:v>
                </c:pt>
                <c:pt idx="141">
                  <c:v>9.0309154285714222</c:v>
                </c:pt>
                <c:pt idx="142">
                  <c:v>9.1100708571428513</c:v>
                </c:pt>
                <c:pt idx="143">
                  <c:v>9.1892262857142804</c:v>
                </c:pt>
                <c:pt idx="144">
                  <c:v>9.2683817142857094</c:v>
                </c:pt>
                <c:pt idx="145">
                  <c:v>9.3475371428571385</c:v>
                </c:pt>
                <c:pt idx="146">
                  <c:v>9.4266925714285676</c:v>
                </c:pt>
                <c:pt idx="147">
                  <c:v>9.5058479999999967</c:v>
                </c:pt>
                <c:pt idx="148">
                  <c:v>9.5850034285714258</c:v>
                </c:pt>
                <c:pt idx="149">
                  <c:v>9.6641588571428549</c:v>
                </c:pt>
                <c:pt idx="150">
                  <c:v>9.743314285714284</c:v>
                </c:pt>
                <c:pt idx="151">
                  <c:v>9.8224697142857131</c:v>
                </c:pt>
                <c:pt idx="152">
                  <c:v>9.9016251428571422</c:v>
                </c:pt>
                <c:pt idx="153">
                  <c:v>9.9807805714285713</c:v>
                </c:pt>
                <c:pt idx="154">
                  <c:v>10.059936</c:v>
                </c:pt>
                <c:pt idx="155">
                  <c:v>10.13909142857143</c:v>
                </c:pt>
                <c:pt idx="156">
                  <c:v>10.218246857142859</c:v>
                </c:pt>
                <c:pt idx="157">
                  <c:v>10.297402285714288</c:v>
                </c:pt>
                <c:pt idx="158">
                  <c:v>10.376557714285717</c:v>
                </c:pt>
                <c:pt idx="159">
                  <c:v>10.455713142857146</c:v>
                </c:pt>
                <c:pt idx="160">
                  <c:v>10.534868571428575</c:v>
                </c:pt>
                <c:pt idx="161">
                  <c:v>10.614024000000004</c:v>
                </c:pt>
                <c:pt idx="162">
                  <c:v>10.693179428571433</c:v>
                </c:pt>
                <c:pt idx="163">
                  <c:v>10.772334857142862</c:v>
                </c:pt>
                <c:pt idx="164">
                  <c:v>10.851490285714291</c:v>
                </c:pt>
                <c:pt idx="165">
                  <c:v>10.930645714285721</c:v>
                </c:pt>
                <c:pt idx="166">
                  <c:v>11.00980114285715</c:v>
                </c:pt>
                <c:pt idx="167">
                  <c:v>11.088956571428579</c:v>
                </c:pt>
                <c:pt idx="168">
                  <c:v>11.168112000000008</c:v>
                </c:pt>
                <c:pt idx="169">
                  <c:v>11.247267428571437</c:v>
                </c:pt>
                <c:pt idx="170">
                  <c:v>11.326422857142866</c:v>
                </c:pt>
                <c:pt idx="171">
                  <c:v>11.405578285714295</c:v>
                </c:pt>
                <c:pt idx="172">
                  <c:v>11.484733714285724</c:v>
                </c:pt>
                <c:pt idx="173">
                  <c:v>11.563889142857153</c:v>
                </c:pt>
                <c:pt idx="174">
                  <c:v>11.643044571428582</c:v>
                </c:pt>
                <c:pt idx="175">
                  <c:v>11.722200000000011</c:v>
                </c:pt>
                <c:pt idx="176">
                  <c:v>11.801355428571441</c:v>
                </c:pt>
                <c:pt idx="177">
                  <c:v>11.88051085714287</c:v>
                </c:pt>
                <c:pt idx="178">
                  <c:v>11.959666285714299</c:v>
                </c:pt>
                <c:pt idx="179">
                  <c:v>12.038821714285728</c:v>
                </c:pt>
                <c:pt idx="180">
                  <c:v>12.117977142857157</c:v>
                </c:pt>
                <c:pt idx="181">
                  <c:v>12.197132571428586</c:v>
                </c:pt>
                <c:pt idx="182">
                  <c:v>12.276288000000015</c:v>
                </c:pt>
                <c:pt idx="183">
                  <c:v>12.355443428571444</c:v>
                </c:pt>
                <c:pt idx="184">
                  <c:v>12.434598857142873</c:v>
                </c:pt>
                <c:pt idx="185">
                  <c:v>12.513754285714302</c:v>
                </c:pt>
                <c:pt idx="186">
                  <c:v>12.592909714285732</c:v>
                </c:pt>
                <c:pt idx="187">
                  <c:v>12.672065142857161</c:v>
                </c:pt>
                <c:pt idx="188">
                  <c:v>12.75122057142859</c:v>
                </c:pt>
                <c:pt idx="189">
                  <c:v>12.830376000000019</c:v>
                </c:pt>
                <c:pt idx="190">
                  <c:v>12.909531428571448</c:v>
                </c:pt>
                <c:pt idx="191">
                  <c:v>12.988686857142877</c:v>
                </c:pt>
                <c:pt idx="192">
                  <c:v>13.067842285714306</c:v>
                </c:pt>
                <c:pt idx="193">
                  <c:v>13.146997714285735</c:v>
                </c:pt>
                <c:pt idx="194">
                  <c:v>13.226153142857164</c:v>
                </c:pt>
                <c:pt idx="195">
                  <c:v>13.305308571428593</c:v>
                </c:pt>
                <c:pt idx="196">
                  <c:v>13.384464000000023</c:v>
                </c:pt>
                <c:pt idx="197">
                  <c:v>13.463619428571452</c:v>
                </c:pt>
                <c:pt idx="198">
                  <c:v>13.542774857142881</c:v>
                </c:pt>
                <c:pt idx="199">
                  <c:v>13.62193028571431</c:v>
                </c:pt>
                <c:pt idx="200">
                  <c:v>13.701085714285739</c:v>
                </c:pt>
                <c:pt idx="201">
                  <c:v>13.780241142857168</c:v>
                </c:pt>
                <c:pt idx="202">
                  <c:v>13.859396571428597</c:v>
                </c:pt>
                <c:pt idx="203">
                  <c:v>13.938552000000026</c:v>
                </c:pt>
                <c:pt idx="204">
                  <c:v>14.017707428571455</c:v>
                </c:pt>
                <c:pt idx="205">
                  <c:v>14.096862857142884</c:v>
                </c:pt>
                <c:pt idx="206">
                  <c:v>14.176018285714314</c:v>
                </c:pt>
                <c:pt idx="207">
                  <c:v>14.255173714285743</c:v>
                </c:pt>
                <c:pt idx="208">
                  <c:v>14.334329142857172</c:v>
                </c:pt>
                <c:pt idx="209">
                  <c:v>14.413484571428601</c:v>
                </c:pt>
                <c:pt idx="210">
                  <c:v>14.49264000000003</c:v>
                </c:pt>
                <c:pt idx="211">
                  <c:v>14.571795428571459</c:v>
                </c:pt>
                <c:pt idx="212">
                  <c:v>14.650950857142888</c:v>
                </c:pt>
                <c:pt idx="213">
                  <c:v>14.730106285714317</c:v>
                </c:pt>
                <c:pt idx="214">
                  <c:v>14.809261714285746</c:v>
                </c:pt>
                <c:pt idx="215">
                  <c:v>14.888417142857175</c:v>
                </c:pt>
                <c:pt idx="216">
                  <c:v>14.967572571428605</c:v>
                </c:pt>
                <c:pt idx="217">
                  <c:v>15.046728000000034</c:v>
                </c:pt>
                <c:pt idx="218">
                  <c:v>15.125883428571463</c:v>
                </c:pt>
                <c:pt idx="219">
                  <c:v>15.205038857142892</c:v>
                </c:pt>
                <c:pt idx="220">
                  <c:v>15.284194285714321</c:v>
                </c:pt>
                <c:pt idx="221">
                  <c:v>15.36334971428575</c:v>
                </c:pt>
                <c:pt idx="222">
                  <c:v>15.442505142857179</c:v>
                </c:pt>
                <c:pt idx="223">
                  <c:v>15.521660571428608</c:v>
                </c:pt>
                <c:pt idx="224">
                  <c:v>15.600816000000037</c:v>
                </c:pt>
                <c:pt idx="225">
                  <c:v>15.679971428571466</c:v>
                </c:pt>
                <c:pt idx="226">
                  <c:v>15.759126857142896</c:v>
                </c:pt>
                <c:pt idx="227">
                  <c:v>15.838282285714325</c:v>
                </c:pt>
                <c:pt idx="228">
                  <c:v>15.917437714285754</c:v>
                </c:pt>
                <c:pt idx="229">
                  <c:v>15.996593142857183</c:v>
                </c:pt>
                <c:pt idx="230">
                  <c:v>16.075748571428612</c:v>
                </c:pt>
                <c:pt idx="231">
                  <c:v>16.154904000000041</c:v>
                </c:pt>
                <c:pt idx="232">
                  <c:v>16.23405942857147</c:v>
                </c:pt>
                <c:pt idx="233">
                  <c:v>16.313214857142899</c:v>
                </c:pt>
                <c:pt idx="234">
                  <c:v>16.392370285714328</c:v>
                </c:pt>
                <c:pt idx="235">
                  <c:v>16.471525714285757</c:v>
                </c:pt>
                <c:pt idx="236">
                  <c:v>16.550681142857187</c:v>
                </c:pt>
                <c:pt idx="237">
                  <c:v>16.629836571428616</c:v>
                </c:pt>
                <c:pt idx="238">
                  <c:v>16.708992000000045</c:v>
                </c:pt>
                <c:pt idx="239">
                  <c:v>16.788147428571474</c:v>
                </c:pt>
                <c:pt idx="240">
                  <c:v>16.867302857142903</c:v>
                </c:pt>
                <c:pt idx="241">
                  <c:v>16.946458285714332</c:v>
                </c:pt>
                <c:pt idx="242">
                  <c:v>17.025613714285761</c:v>
                </c:pt>
                <c:pt idx="243">
                  <c:v>17.10476914285719</c:v>
                </c:pt>
                <c:pt idx="244">
                  <c:v>17.183924571428619</c:v>
                </c:pt>
                <c:pt idx="245">
                  <c:v>17.263080000000048</c:v>
                </c:pt>
                <c:pt idx="246">
                  <c:v>17.342235428571477</c:v>
                </c:pt>
                <c:pt idx="247">
                  <c:v>17.421390857142907</c:v>
                </c:pt>
                <c:pt idx="248">
                  <c:v>17.500546285714336</c:v>
                </c:pt>
                <c:pt idx="249">
                  <c:v>17.579701714285765</c:v>
                </c:pt>
                <c:pt idx="250">
                  <c:v>17.658857142857194</c:v>
                </c:pt>
                <c:pt idx="251">
                  <c:v>17.738012571428623</c:v>
                </c:pt>
                <c:pt idx="252">
                  <c:v>17.817168000000052</c:v>
                </c:pt>
                <c:pt idx="253">
                  <c:v>17.896323428571481</c:v>
                </c:pt>
                <c:pt idx="254">
                  <c:v>17.97547885714291</c:v>
                </c:pt>
                <c:pt idx="255">
                  <c:v>18.054634285714339</c:v>
                </c:pt>
                <c:pt idx="256">
                  <c:v>18.133789714285768</c:v>
                </c:pt>
                <c:pt idx="257">
                  <c:v>18.212945142857198</c:v>
                </c:pt>
                <c:pt idx="258">
                  <c:v>18.292100571428627</c:v>
                </c:pt>
                <c:pt idx="259">
                  <c:v>18.371256000000056</c:v>
                </c:pt>
                <c:pt idx="260">
                  <c:v>18.450411428571485</c:v>
                </c:pt>
                <c:pt idx="261">
                  <c:v>18.529566857142914</c:v>
                </c:pt>
                <c:pt idx="262">
                  <c:v>18.608722285714343</c:v>
                </c:pt>
                <c:pt idx="263">
                  <c:v>18.687877714285772</c:v>
                </c:pt>
                <c:pt idx="264">
                  <c:v>18.767033142857201</c:v>
                </c:pt>
                <c:pt idx="265">
                  <c:v>18.84618857142863</c:v>
                </c:pt>
                <c:pt idx="266">
                  <c:v>18.925344000000059</c:v>
                </c:pt>
                <c:pt idx="267">
                  <c:v>19.004499428571489</c:v>
                </c:pt>
                <c:pt idx="268">
                  <c:v>19.083654857142918</c:v>
                </c:pt>
                <c:pt idx="269">
                  <c:v>19.162810285714347</c:v>
                </c:pt>
                <c:pt idx="270">
                  <c:v>19.241965714285776</c:v>
                </c:pt>
                <c:pt idx="271">
                  <c:v>19.321121142857205</c:v>
                </c:pt>
                <c:pt idx="272">
                  <c:v>19.400276571428634</c:v>
                </c:pt>
                <c:pt idx="273">
                  <c:v>19.479432000000063</c:v>
                </c:pt>
                <c:pt idx="274">
                  <c:v>19.558587428571492</c:v>
                </c:pt>
                <c:pt idx="275">
                  <c:v>19.637742857142921</c:v>
                </c:pt>
                <c:pt idx="276">
                  <c:v>19.71689828571435</c:v>
                </c:pt>
                <c:pt idx="277">
                  <c:v>19.79605371428578</c:v>
                </c:pt>
                <c:pt idx="278">
                  <c:v>19.875209142857209</c:v>
                </c:pt>
                <c:pt idx="279">
                  <c:v>19.954364571428638</c:v>
                </c:pt>
                <c:pt idx="280">
                  <c:v>20.033520000000067</c:v>
                </c:pt>
                <c:pt idx="281">
                  <c:v>20.112675428571496</c:v>
                </c:pt>
                <c:pt idx="282">
                  <c:v>20.191830857142925</c:v>
                </c:pt>
                <c:pt idx="283">
                  <c:v>20.270986285714354</c:v>
                </c:pt>
                <c:pt idx="284">
                  <c:v>20.350141714285783</c:v>
                </c:pt>
                <c:pt idx="285">
                  <c:v>20.429297142857212</c:v>
                </c:pt>
                <c:pt idx="286">
                  <c:v>20.508452571428641</c:v>
                </c:pt>
                <c:pt idx="287">
                  <c:v>20.587608000000071</c:v>
                </c:pt>
                <c:pt idx="288">
                  <c:v>20.6667634285715</c:v>
                </c:pt>
                <c:pt idx="289">
                  <c:v>20.745918857142929</c:v>
                </c:pt>
                <c:pt idx="290">
                  <c:v>20.825074285714358</c:v>
                </c:pt>
                <c:pt idx="291">
                  <c:v>20.904229714285787</c:v>
                </c:pt>
                <c:pt idx="292">
                  <c:v>20.983385142857216</c:v>
                </c:pt>
                <c:pt idx="293">
                  <c:v>21.062540571428645</c:v>
                </c:pt>
                <c:pt idx="294">
                  <c:v>21.141696000000074</c:v>
                </c:pt>
                <c:pt idx="295">
                  <c:v>21.220851428571503</c:v>
                </c:pt>
                <c:pt idx="296">
                  <c:v>21.300006857142932</c:v>
                </c:pt>
                <c:pt idx="297">
                  <c:v>21.379162285714362</c:v>
                </c:pt>
                <c:pt idx="298">
                  <c:v>21.458317714285791</c:v>
                </c:pt>
                <c:pt idx="299">
                  <c:v>21.53747314285722</c:v>
                </c:pt>
                <c:pt idx="300">
                  <c:v>21.616628571428649</c:v>
                </c:pt>
                <c:pt idx="301">
                  <c:v>21.695784000000078</c:v>
                </c:pt>
                <c:pt idx="302">
                  <c:v>21.774939428571507</c:v>
                </c:pt>
                <c:pt idx="303">
                  <c:v>21.854094857142936</c:v>
                </c:pt>
                <c:pt idx="304">
                  <c:v>21.933250285714365</c:v>
                </c:pt>
                <c:pt idx="305">
                  <c:v>22.012405714285794</c:v>
                </c:pt>
                <c:pt idx="306">
                  <c:v>22.091561142857223</c:v>
                </c:pt>
                <c:pt idx="307">
                  <c:v>22.170716571428652</c:v>
                </c:pt>
                <c:pt idx="308">
                  <c:v>22.249872000000082</c:v>
                </c:pt>
                <c:pt idx="309">
                  <c:v>22.329027428571511</c:v>
                </c:pt>
                <c:pt idx="310">
                  <c:v>22.40818285714294</c:v>
                </c:pt>
                <c:pt idx="311">
                  <c:v>22.487338285714369</c:v>
                </c:pt>
                <c:pt idx="312">
                  <c:v>22.566493714285798</c:v>
                </c:pt>
                <c:pt idx="313">
                  <c:v>22.645649142857227</c:v>
                </c:pt>
                <c:pt idx="314">
                  <c:v>22.724804571428656</c:v>
                </c:pt>
                <c:pt idx="315">
                  <c:v>22.803960000000085</c:v>
                </c:pt>
                <c:pt idx="316">
                  <c:v>22.883115428571514</c:v>
                </c:pt>
                <c:pt idx="317">
                  <c:v>22.962270857142943</c:v>
                </c:pt>
                <c:pt idx="318">
                  <c:v>23.041426285714373</c:v>
                </c:pt>
                <c:pt idx="319">
                  <c:v>23.120581714285802</c:v>
                </c:pt>
                <c:pt idx="320">
                  <c:v>23.199737142857231</c:v>
                </c:pt>
                <c:pt idx="321">
                  <c:v>23.27889257142866</c:v>
                </c:pt>
                <c:pt idx="322">
                  <c:v>23.358048000000089</c:v>
                </c:pt>
                <c:pt idx="323">
                  <c:v>23.437203428571518</c:v>
                </c:pt>
                <c:pt idx="324">
                  <c:v>23.516358857142947</c:v>
                </c:pt>
                <c:pt idx="325">
                  <c:v>23.595514285714376</c:v>
                </c:pt>
                <c:pt idx="326">
                  <c:v>23.674669714285805</c:v>
                </c:pt>
                <c:pt idx="327">
                  <c:v>23.753825142857234</c:v>
                </c:pt>
                <c:pt idx="328">
                  <c:v>23.832980571428664</c:v>
                </c:pt>
                <c:pt idx="329">
                  <c:v>23.912136000000093</c:v>
                </c:pt>
                <c:pt idx="330">
                  <c:v>23.991291428571522</c:v>
                </c:pt>
                <c:pt idx="331">
                  <c:v>24.070446857142951</c:v>
                </c:pt>
                <c:pt idx="332">
                  <c:v>24.14960228571438</c:v>
                </c:pt>
                <c:pt idx="333">
                  <c:v>24.228757714285809</c:v>
                </c:pt>
                <c:pt idx="334">
                  <c:v>24.307913142857238</c:v>
                </c:pt>
                <c:pt idx="335">
                  <c:v>24.387068571428667</c:v>
                </c:pt>
                <c:pt idx="336">
                  <c:v>24.466224000000096</c:v>
                </c:pt>
                <c:pt idx="337">
                  <c:v>24.545379428571525</c:v>
                </c:pt>
                <c:pt idx="338">
                  <c:v>24.624534857142955</c:v>
                </c:pt>
                <c:pt idx="339">
                  <c:v>24.703690285714384</c:v>
                </c:pt>
                <c:pt idx="340">
                  <c:v>24.782845714285813</c:v>
                </c:pt>
                <c:pt idx="341">
                  <c:v>24.862001142857242</c:v>
                </c:pt>
                <c:pt idx="342">
                  <c:v>24.941156571428671</c:v>
                </c:pt>
                <c:pt idx="343">
                  <c:v>25.0203120000001</c:v>
                </c:pt>
                <c:pt idx="344">
                  <c:v>25.099467428571529</c:v>
                </c:pt>
                <c:pt idx="345">
                  <c:v>25.178622857142958</c:v>
                </c:pt>
                <c:pt idx="346">
                  <c:v>25.257778285714387</c:v>
                </c:pt>
                <c:pt idx="347">
                  <c:v>25.336933714285816</c:v>
                </c:pt>
                <c:pt idx="348">
                  <c:v>25.416089142857246</c:v>
                </c:pt>
                <c:pt idx="349">
                  <c:v>25.495244571428675</c:v>
                </c:pt>
                <c:pt idx="350">
                  <c:v>25.574400000000104</c:v>
                </c:pt>
                <c:pt idx="351">
                  <c:v>25.653555428571533</c:v>
                </c:pt>
                <c:pt idx="352">
                  <c:v>25.732710857142962</c:v>
                </c:pt>
                <c:pt idx="353">
                  <c:v>25.811866285714391</c:v>
                </c:pt>
                <c:pt idx="354">
                  <c:v>25.89102171428582</c:v>
                </c:pt>
                <c:pt idx="355">
                  <c:v>25.970177142857249</c:v>
                </c:pt>
                <c:pt idx="356">
                  <c:v>26.049332571428678</c:v>
                </c:pt>
                <c:pt idx="357">
                  <c:v>26.128488000000107</c:v>
                </c:pt>
                <c:pt idx="358">
                  <c:v>26.207643428571537</c:v>
                </c:pt>
                <c:pt idx="359">
                  <c:v>26.286798857142966</c:v>
                </c:pt>
                <c:pt idx="360">
                  <c:v>26.365954285714395</c:v>
                </c:pt>
                <c:pt idx="361">
                  <c:v>26.445109714285824</c:v>
                </c:pt>
                <c:pt idx="362">
                  <c:v>26.524265142857253</c:v>
                </c:pt>
                <c:pt idx="363">
                  <c:v>26.603420571428682</c:v>
                </c:pt>
                <c:pt idx="364">
                  <c:v>26.682576000000111</c:v>
                </c:pt>
                <c:pt idx="365">
                  <c:v>26.76173142857154</c:v>
                </c:pt>
                <c:pt idx="366">
                  <c:v>26.840886857142969</c:v>
                </c:pt>
                <c:pt idx="367">
                  <c:v>26.920042285714398</c:v>
                </c:pt>
                <c:pt idx="368">
                  <c:v>26.999197714285827</c:v>
                </c:pt>
                <c:pt idx="369">
                  <c:v>27.078353142857257</c:v>
                </c:pt>
                <c:pt idx="370">
                  <c:v>27.157508571428686</c:v>
                </c:pt>
                <c:pt idx="371">
                  <c:v>27.236664000000115</c:v>
                </c:pt>
                <c:pt idx="372">
                  <c:v>27.315819428571544</c:v>
                </c:pt>
                <c:pt idx="373">
                  <c:v>27.394974857142973</c:v>
                </c:pt>
                <c:pt idx="374">
                  <c:v>27.474130285714402</c:v>
                </c:pt>
                <c:pt idx="375">
                  <c:v>27.553285714285831</c:v>
                </c:pt>
                <c:pt idx="376">
                  <c:v>27.63244114285726</c:v>
                </c:pt>
                <c:pt idx="377">
                  <c:v>27.711596571428689</c:v>
                </c:pt>
                <c:pt idx="378">
                  <c:v>27.790752000000118</c:v>
                </c:pt>
                <c:pt idx="379">
                  <c:v>27.869907428571548</c:v>
                </c:pt>
                <c:pt idx="380">
                  <c:v>27.949062857142977</c:v>
                </c:pt>
                <c:pt idx="381">
                  <c:v>28.028218285714406</c:v>
                </c:pt>
                <c:pt idx="382">
                  <c:v>28.107373714285835</c:v>
                </c:pt>
                <c:pt idx="383">
                  <c:v>28.186529142857264</c:v>
                </c:pt>
                <c:pt idx="384">
                  <c:v>28.265684571428693</c:v>
                </c:pt>
                <c:pt idx="385">
                  <c:v>28.344840000000122</c:v>
                </c:pt>
                <c:pt idx="386">
                  <c:v>28.423995428571551</c:v>
                </c:pt>
                <c:pt idx="387">
                  <c:v>28.50315085714298</c:v>
                </c:pt>
                <c:pt idx="388">
                  <c:v>28.582306285714409</c:v>
                </c:pt>
                <c:pt idx="389">
                  <c:v>28.661461714285839</c:v>
                </c:pt>
                <c:pt idx="390">
                  <c:v>28.740617142857268</c:v>
                </c:pt>
                <c:pt idx="391">
                  <c:v>28.819772571428697</c:v>
                </c:pt>
                <c:pt idx="392">
                  <c:v>28.898928000000126</c:v>
                </c:pt>
                <c:pt idx="393">
                  <c:v>28.978083428571555</c:v>
                </c:pt>
                <c:pt idx="394">
                  <c:v>29.057238857142984</c:v>
                </c:pt>
                <c:pt idx="395">
                  <c:v>29.136394285714413</c:v>
                </c:pt>
                <c:pt idx="396">
                  <c:v>29.215549714285842</c:v>
                </c:pt>
                <c:pt idx="397">
                  <c:v>29.294705142857271</c:v>
                </c:pt>
                <c:pt idx="398">
                  <c:v>29.3738605714287</c:v>
                </c:pt>
                <c:pt idx="399">
                  <c:v>29.45301600000013</c:v>
                </c:pt>
                <c:pt idx="400">
                  <c:v>29.532171428571559</c:v>
                </c:pt>
                <c:pt idx="401">
                  <c:v>29.611326857142988</c:v>
                </c:pt>
                <c:pt idx="402">
                  <c:v>29.690482285714417</c:v>
                </c:pt>
                <c:pt idx="403">
                  <c:v>29.769637714285846</c:v>
                </c:pt>
                <c:pt idx="404">
                  <c:v>29.848793142857275</c:v>
                </c:pt>
                <c:pt idx="405">
                  <c:v>29.927948571428704</c:v>
                </c:pt>
                <c:pt idx="406">
                  <c:v>30.007104000000133</c:v>
                </c:pt>
                <c:pt idx="407">
                  <c:v>30.086259428571562</c:v>
                </c:pt>
                <c:pt idx="408">
                  <c:v>30.165414857142991</c:v>
                </c:pt>
                <c:pt idx="409">
                  <c:v>30.244570285714421</c:v>
                </c:pt>
                <c:pt idx="410">
                  <c:v>30.32372571428585</c:v>
                </c:pt>
                <c:pt idx="411">
                  <c:v>30.402881142857279</c:v>
                </c:pt>
                <c:pt idx="412">
                  <c:v>30.482036571428708</c:v>
                </c:pt>
                <c:pt idx="413">
                  <c:v>30.561192000000137</c:v>
                </c:pt>
                <c:pt idx="414">
                  <c:v>30.640347428571566</c:v>
                </c:pt>
                <c:pt idx="415">
                  <c:v>30.719502857142995</c:v>
                </c:pt>
                <c:pt idx="416">
                  <c:v>30.798658285714424</c:v>
                </c:pt>
                <c:pt idx="417">
                  <c:v>30.877813714285853</c:v>
                </c:pt>
                <c:pt idx="418">
                  <c:v>30.956969142857282</c:v>
                </c:pt>
                <c:pt idx="419">
                  <c:v>31.036124571428712</c:v>
                </c:pt>
                <c:pt idx="420">
                  <c:v>31.115280000000141</c:v>
                </c:pt>
                <c:pt idx="421">
                  <c:v>31.19443542857157</c:v>
                </c:pt>
                <c:pt idx="422">
                  <c:v>31.273590857142999</c:v>
                </c:pt>
                <c:pt idx="423">
                  <c:v>31.352746285714428</c:v>
                </c:pt>
                <c:pt idx="424">
                  <c:v>31.431901714285857</c:v>
                </c:pt>
                <c:pt idx="425">
                  <c:v>31.511057142857286</c:v>
                </c:pt>
                <c:pt idx="426">
                  <c:v>31.590212571428715</c:v>
                </c:pt>
                <c:pt idx="427">
                  <c:v>31.669368000000144</c:v>
                </c:pt>
                <c:pt idx="428">
                  <c:v>31.748523428571573</c:v>
                </c:pt>
                <c:pt idx="429">
                  <c:v>31.827678857143002</c:v>
                </c:pt>
                <c:pt idx="430">
                  <c:v>31.906834285714432</c:v>
                </c:pt>
              </c:numCache>
            </c:numRef>
          </c:xVal>
          <c:yVal>
            <c:numRef>
              <c:f>trial1_p1!$C$5:$C$435</c:f>
              <c:numCache>
                <c:formatCode>General</c:formatCode>
                <c:ptCount val="431"/>
                <c:pt idx="0">
                  <c:v>0</c:v>
                </c:pt>
                <c:pt idx="1">
                  <c:v>0</c:v>
                </c:pt>
                <c:pt idx="2">
                  <c:v>0</c:v>
                </c:pt>
                <c:pt idx="3">
                  <c:v>0</c:v>
                </c:pt>
                <c:pt idx="4">
                  <c:v>-4.3285751295336792E-3</c:v>
                </c:pt>
                <c:pt idx="5">
                  <c:v>-6.4311917098445595E-2</c:v>
                </c:pt>
                <c:pt idx="6">
                  <c:v>-5.2089896373056992E-2</c:v>
                </c:pt>
                <c:pt idx="7">
                  <c:v>2.1541917098445596E-2</c:v>
                </c:pt>
                <c:pt idx="8">
                  <c:v>6.1583419689119172E-2</c:v>
                </c:pt>
                <c:pt idx="9">
                  <c:v>8.8609585492227971E-2</c:v>
                </c:pt>
                <c:pt idx="10">
                  <c:v>2.1477331606217617E-2</c:v>
                </c:pt>
                <c:pt idx="11">
                  <c:v>-7.2989896373056987E-2</c:v>
                </c:pt>
                <c:pt idx="12">
                  <c:v>-8.5174093264248716E-3</c:v>
                </c:pt>
                <c:pt idx="13">
                  <c:v>0.11315699481865285</c:v>
                </c:pt>
                <c:pt idx="14">
                  <c:v>-1.3361787564766841E-2</c:v>
                </c:pt>
                <c:pt idx="15">
                  <c:v>-0.11859896373056995</c:v>
                </c:pt>
                <c:pt idx="16">
                  <c:v>-9.5567098445595855E-2</c:v>
                </c:pt>
                <c:pt idx="17">
                  <c:v>6.7160621761658034E-3</c:v>
                </c:pt>
                <c:pt idx="18">
                  <c:v>0.18325984455958547</c:v>
                </c:pt>
                <c:pt idx="19">
                  <c:v>3.7888860103626944E-2</c:v>
                </c:pt>
                <c:pt idx="20">
                  <c:v>-0.19548316062176166</c:v>
                </c:pt>
                <c:pt idx="21">
                  <c:v>-0.19991088082901554</c:v>
                </c:pt>
                <c:pt idx="22">
                  <c:v>0.11763523316062177</c:v>
                </c:pt>
                <c:pt idx="23">
                  <c:v>0.41676683937823839</c:v>
                </c:pt>
                <c:pt idx="24">
                  <c:v>0.15944041450777202</c:v>
                </c:pt>
                <c:pt idx="25">
                  <c:v>-0.32069689119170985</c:v>
                </c:pt>
                <c:pt idx="26">
                  <c:v>-0.38809585492227983</c:v>
                </c:pt>
                <c:pt idx="27">
                  <c:v>3.4966321243523313E-3</c:v>
                </c:pt>
                <c:pt idx="28">
                  <c:v>0.28326943005181349</c:v>
                </c:pt>
                <c:pt idx="29">
                  <c:v>0.12245259067357513</c:v>
                </c:pt>
                <c:pt idx="30">
                  <c:v>-4.352953367875647E-2</c:v>
                </c:pt>
                <c:pt idx="31">
                  <c:v>3.825362694300518E-2</c:v>
                </c:pt>
                <c:pt idx="32">
                  <c:v>-2.6031088082901555E-2</c:v>
                </c:pt>
                <c:pt idx="33">
                  <c:v>-4.0484455958549222E-2</c:v>
                </c:pt>
                <c:pt idx="34">
                  <c:v>6.4981606217616575E-2</c:v>
                </c:pt>
                <c:pt idx="35">
                  <c:v>9.5983160621761668E-2</c:v>
                </c:pt>
                <c:pt idx="36">
                  <c:v>-3.9915025906735749E-2</c:v>
                </c:pt>
                <c:pt idx="37">
                  <c:v>-0.19824119170984458</c:v>
                </c:pt>
                <c:pt idx="38">
                  <c:v>-9.8244818652849744E-2</c:v>
                </c:pt>
                <c:pt idx="39">
                  <c:v>0.20367409326424871</c:v>
                </c:pt>
                <c:pt idx="40">
                  <c:v>0.19030440414507771</c:v>
                </c:pt>
                <c:pt idx="41">
                  <c:v>-6.5133937823834198E-2</c:v>
                </c:pt>
                <c:pt idx="42">
                  <c:v>-0.22754663212435233</c:v>
                </c:pt>
                <c:pt idx="43">
                  <c:v>-0.14292927461139895</c:v>
                </c:pt>
                <c:pt idx="44">
                  <c:v>8.9430569948186531E-2</c:v>
                </c:pt>
                <c:pt idx="45">
                  <c:v>0.24225336787564766</c:v>
                </c:pt>
                <c:pt idx="46">
                  <c:v>5.2047150259067358E-2</c:v>
                </c:pt>
                <c:pt idx="47">
                  <c:v>-0.18196424870466324</c:v>
                </c:pt>
                <c:pt idx="48">
                  <c:v>-0.21414559585492229</c:v>
                </c:pt>
                <c:pt idx="49">
                  <c:v>4.0445854922279791E-2</c:v>
                </c:pt>
                <c:pt idx="50">
                  <c:v>0.26317875647668393</c:v>
                </c:pt>
                <c:pt idx="51">
                  <c:v>0.12584896373056995</c:v>
                </c:pt>
                <c:pt idx="52">
                  <c:v>-0.16676683937823833</c:v>
                </c:pt>
                <c:pt idx="53">
                  <c:v>-0.27660103626943006</c:v>
                </c:pt>
                <c:pt idx="54">
                  <c:v>-5.2141191709844562E-2</c:v>
                </c:pt>
                <c:pt idx="55">
                  <c:v>0.24828601036269429</c:v>
                </c:pt>
                <c:pt idx="56">
                  <c:v>0.23801580310880829</c:v>
                </c:pt>
                <c:pt idx="57">
                  <c:v>-8.2323056994818664E-2</c:v>
                </c:pt>
                <c:pt idx="58">
                  <c:v>-0.26337305699481867</c:v>
                </c:pt>
                <c:pt idx="59">
                  <c:v>-0.18768471502590672</c:v>
                </c:pt>
                <c:pt idx="60">
                  <c:v>0.16209222797927461</c:v>
                </c:pt>
                <c:pt idx="61">
                  <c:v>0.33410103626943005</c:v>
                </c:pt>
                <c:pt idx="62">
                  <c:v>5.6886528497409328E-2</c:v>
                </c:pt>
                <c:pt idx="63">
                  <c:v>-0.23777901554404146</c:v>
                </c:pt>
                <c:pt idx="64">
                  <c:v>-0.31614766839378239</c:v>
                </c:pt>
                <c:pt idx="65">
                  <c:v>-1.042082901554404E-2</c:v>
                </c:pt>
                <c:pt idx="66">
                  <c:v>0.28969430051813472</c:v>
                </c:pt>
                <c:pt idx="67">
                  <c:v>0.17578886010362696</c:v>
                </c:pt>
                <c:pt idx="68">
                  <c:v>-0.15146088082901554</c:v>
                </c:pt>
                <c:pt idx="69">
                  <c:v>-0.27746632124352333</c:v>
                </c:pt>
                <c:pt idx="70">
                  <c:v>1.2447357512953368E-2</c:v>
                </c:pt>
                <c:pt idx="71">
                  <c:v>0.28792746113989637</c:v>
                </c:pt>
                <c:pt idx="72">
                  <c:v>0.22595440414507773</c:v>
                </c:pt>
                <c:pt idx="73">
                  <c:v>-7.9701554404145086E-2</c:v>
                </c:pt>
                <c:pt idx="74">
                  <c:v>-0.19619715025906737</c:v>
                </c:pt>
                <c:pt idx="75">
                  <c:v>-0.1368378238341969</c:v>
                </c:pt>
                <c:pt idx="76">
                  <c:v>8.5656735751295329E-2</c:v>
                </c:pt>
                <c:pt idx="77">
                  <c:v>0.20630829015544042</c:v>
                </c:pt>
                <c:pt idx="78">
                  <c:v>5.8251295336787565E-2</c:v>
                </c:pt>
                <c:pt idx="79">
                  <c:v>-0.19025051813471502</c:v>
                </c:pt>
                <c:pt idx="80">
                  <c:v>-0.20050025906735752</c:v>
                </c:pt>
                <c:pt idx="81">
                  <c:v>2.4346476683937825E-2</c:v>
                </c:pt>
                <c:pt idx="82">
                  <c:v>0.21947720207253885</c:v>
                </c:pt>
                <c:pt idx="83">
                  <c:v>0.17498497409326425</c:v>
                </c:pt>
                <c:pt idx="84">
                  <c:v>-5.9322538860103621E-2</c:v>
                </c:pt>
                <c:pt idx="85">
                  <c:v>-0.19938937823834196</c:v>
                </c:pt>
                <c:pt idx="86">
                  <c:v>-0.11038212435233161</c:v>
                </c:pt>
                <c:pt idx="87">
                  <c:v>0.12549222797927462</c:v>
                </c:pt>
                <c:pt idx="88">
                  <c:v>0.2789715025906736</c:v>
                </c:pt>
                <c:pt idx="89">
                  <c:v>8.1982901554404145E-2</c:v>
                </c:pt>
                <c:pt idx="90">
                  <c:v>-0.16139740932642488</c:v>
                </c:pt>
                <c:pt idx="91">
                  <c:v>-0.23467098445595855</c:v>
                </c:pt>
                <c:pt idx="92">
                  <c:v>-1.3077720207253887E-2</c:v>
                </c:pt>
                <c:pt idx="93">
                  <c:v>0.23733704663212435</c:v>
                </c:pt>
                <c:pt idx="94">
                  <c:v>0.24143471502590672</c:v>
                </c:pt>
                <c:pt idx="95">
                  <c:v>-4.412435233160622E-2</c:v>
                </c:pt>
                <c:pt idx="96">
                  <c:v>-0.29257512953367876</c:v>
                </c:pt>
                <c:pt idx="97">
                  <c:v>-0.24091321243523317</c:v>
                </c:pt>
                <c:pt idx="98">
                  <c:v>5.0006735751295342E-2</c:v>
                </c:pt>
                <c:pt idx="99">
                  <c:v>0.37437046632124354</c:v>
                </c:pt>
                <c:pt idx="100">
                  <c:v>9.2640414507772023E-2</c:v>
                </c:pt>
                <c:pt idx="101">
                  <c:v>-0.24126062176165802</c:v>
                </c:pt>
                <c:pt idx="102">
                  <c:v>-0.40764766839378241</c:v>
                </c:pt>
                <c:pt idx="103">
                  <c:v>-1.328357512953368E-2</c:v>
                </c:pt>
                <c:pt idx="104">
                  <c:v>0.16033834196891192</c:v>
                </c:pt>
                <c:pt idx="105">
                  <c:v>0.23345906735751296</c:v>
                </c:pt>
                <c:pt idx="106">
                  <c:v>6.0460362694300523E-2</c:v>
                </c:pt>
                <c:pt idx="107">
                  <c:v>-9.4738860103626948E-2</c:v>
                </c:pt>
                <c:pt idx="108">
                  <c:v>-0.65209844559585495</c:v>
                </c:pt>
                <c:pt idx="109">
                  <c:v>-3.4897668393782381E-2</c:v>
                </c:pt>
                <c:pt idx="110">
                  <c:v>0.6978937823834197</c:v>
                </c:pt>
                <c:pt idx="111">
                  <c:v>0.48963730569948188</c:v>
                </c:pt>
                <c:pt idx="112">
                  <c:v>-0.23286994818652848</c:v>
                </c:pt>
                <c:pt idx="113">
                  <c:v>-0.63078497409326428</c:v>
                </c:pt>
                <c:pt idx="114">
                  <c:v>-8.0867357512953375E-2</c:v>
                </c:pt>
                <c:pt idx="115">
                  <c:v>0.5119974093264249</c:v>
                </c:pt>
                <c:pt idx="116">
                  <c:v>0.21993782383419688</c:v>
                </c:pt>
                <c:pt idx="117">
                  <c:v>-0.26124352331606221</c:v>
                </c:pt>
                <c:pt idx="118">
                  <c:v>-0.3289507772020725</c:v>
                </c:pt>
                <c:pt idx="119">
                  <c:v>0.28561139896373056</c:v>
                </c:pt>
                <c:pt idx="120">
                  <c:v>9.2150777202072542E-2</c:v>
                </c:pt>
                <c:pt idx="121">
                  <c:v>-8.8670984455958543E-2</c:v>
                </c:pt>
                <c:pt idx="122">
                  <c:v>3.3109585492227978E-2</c:v>
                </c:pt>
                <c:pt idx="123">
                  <c:v>8.3875647668393782E-2</c:v>
                </c:pt>
                <c:pt idx="124">
                  <c:v>-5.5772538860103624E-2</c:v>
                </c:pt>
                <c:pt idx="125">
                  <c:v>-0.26849222797927463</c:v>
                </c:pt>
                <c:pt idx="126">
                  <c:v>5.0729015544041446E-2</c:v>
                </c:pt>
                <c:pt idx="127">
                  <c:v>0.19723186528497411</c:v>
                </c:pt>
                <c:pt idx="128">
                  <c:v>1.8584352331606217E-2</c:v>
                </c:pt>
                <c:pt idx="129">
                  <c:v>-1.2818393782383419E-2</c:v>
                </c:pt>
                <c:pt idx="130">
                  <c:v>1.7056347150259069E-2</c:v>
                </c:pt>
                <c:pt idx="131">
                  <c:v>2.6074611398963731E-2</c:v>
                </c:pt>
                <c:pt idx="132">
                  <c:v>-4.8589637305699485E-2</c:v>
                </c:pt>
                <c:pt idx="133">
                  <c:v>-4.3600259067357511E-2</c:v>
                </c:pt>
                <c:pt idx="134">
                  <c:v>-0.18040336787564767</c:v>
                </c:pt>
                <c:pt idx="135">
                  <c:v>4.8085233160621764E-2</c:v>
                </c:pt>
                <c:pt idx="136">
                  <c:v>6.6304922279792747E-2</c:v>
                </c:pt>
                <c:pt idx="137">
                  <c:v>8.1720725388601034E-2</c:v>
                </c:pt>
                <c:pt idx="138">
                  <c:v>-8.5360103626943004E-2</c:v>
                </c:pt>
                <c:pt idx="139">
                  <c:v>-6.6083419689119169E-2</c:v>
                </c:pt>
                <c:pt idx="140">
                  <c:v>-1.9297538860103627E-2</c:v>
                </c:pt>
                <c:pt idx="141">
                  <c:v>0.14756113989637304</c:v>
                </c:pt>
                <c:pt idx="142">
                  <c:v>2.71559585492228E-2</c:v>
                </c:pt>
                <c:pt idx="143">
                  <c:v>-0.12714533678756476</c:v>
                </c:pt>
                <c:pt idx="144">
                  <c:v>-3.0009067357512952E-3</c:v>
                </c:pt>
                <c:pt idx="145">
                  <c:v>8.7631347150259067E-2</c:v>
                </c:pt>
                <c:pt idx="146">
                  <c:v>0.10527616580310881</c:v>
                </c:pt>
                <c:pt idx="147">
                  <c:v>-2.9533937823834198E-2</c:v>
                </c:pt>
                <c:pt idx="148">
                  <c:v>-0.14746968911917097</c:v>
                </c:pt>
                <c:pt idx="149">
                  <c:v>6.0147150259067354E-2</c:v>
                </c:pt>
                <c:pt idx="150">
                  <c:v>0.15949274611398964</c:v>
                </c:pt>
                <c:pt idx="151">
                  <c:v>-1.4755181347150259E-2</c:v>
                </c:pt>
                <c:pt idx="152">
                  <c:v>-0.13498860103626945</c:v>
                </c:pt>
                <c:pt idx="153">
                  <c:v>-0.10510181347150259</c:v>
                </c:pt>
                <c:pt idx="154">
                  <c:v>0.10488549222797927</c:v>
                </c:pt>
                <c:pt idx="155">
                  <c:v>0.1660375647668394</c:v>
                </c:pt>
                <c:pt idx="156">
                  <c:v>3.074041450777202E-2</c:v>
                </c:pt>
                <c:pt idx="157">
                  <c:v>-0.11028523316062175</c:v>
                </c:pt>
                <c:pt idx="158">
                  <c:v>-7.7389119170984455E-2</c:v>
                </c:pt>
                <c:pt idx="159">
                  <c:v>1.0121373056994818E-2</c:v>
                </c:pt>
                <c:pt idx="160">
                  <c:v>0.10994637305699483</c:v>
                </c:pt>
                <c:pt idx="161">
                  <c:v>8.5359585492227972E-3</c:v>
                </c:pt>
                <c:pt idx="162">
                  <c:v>-2.4436165803108808E-2</c:v>
                </c:pt>
                <c:pt idx="163">
                  <c:v>-0.3527020725388601</c:v>
                </c:pt>
                <c:pt idx="164">
                  <c:v>-9.8249481865284982E-2</c:v>
                </c:pt>
                <c:pt idx="165">
                  <c:v>0.49701036269430054</c:v>
                </c:pt>
                <c:pt idx="166">
                  <c:v>0.38143264248704667</c:v>
                </c:pt>
                <c:pt idx="167">
                  <c:v>-0.34383419689119171</c:v>
                </c:pt>
                <c:pt idx="168">
                  <c:v>-0.60044041450777208</c:v>
                </c:pt>
                <c:pt idx="169">
                  <c:v>-0.10445751295336787</c:v>
                </c:pt>
                <c:pt idx="170">
                  <c:v>0.37465803108808288</c:v>
                </c:pt>
                <c:pt idx="171">
                  <c:v>0.43117875647668397</c:v>
                </c:pt>
                <c:pt idx="172">
                  <c:v>-0.128360103626943</c:v>
                </c:pt>
                <c:pt idx="173">
                  <c:v>-0.29002331606217618</c:v>
                </c:pt>
                <c:pt idx="174">
                  <c:v>-9.1295336787564768E-2</c:v>
                </c:pt>
                <c:pt idx="175">
                  <c:v>0.20510854922279792</c:v>
                </c:pt>
                <c:pt idx="176">
                  <c:v>0.18649041450777201</c:v>
                </c:pt>
                <c:pt idx="177">
                  <c:v>-0.11668808290155441</c:v>
                </c:pt>
                <c:pt idx="178">
                  <c:v>-0.11400310880829016</c:v>
                </c:pt>
                <c:pt idx="179">
                  <c:v>-5.4446891191709847E-2</c:v>
                </c:pt>
                <c:pt idx="180">
                  <c:v>0.2098515544041451</c:v>
                </c:pt>
                <c:pt idx="181">
                  <c:v>0.19097823834196892</c:v>
                </c:pt>
                <c:pt idx="182">
                  <c:v>-5.8366580310880822E-2</c:v>
                </c:pt>
                <c:pt idx="183">
                  <c:v>-0.32612435233160619</c:v>
                </c:pt>
                <c:pt idx="184">
                  <c:v>-0.14908497409326424</c:v>
                </c:pt>
                <c:pt idx="185">
                  <c:v>0.2238937823834197</c:v>
                </c:pt>
                <c:pt idx="186">
                  <c:v>0.27718911917098449</c:v>
                </c:pt>
                <c:pt idx="187">
                  <c:v>0.10495077720207255</c:v>
                </c:pt>
                <c:pt idx="188">
                  <c:v>-0.28703108808290156</c:v>
                </c:pt>
                <c:pt idx="189">
                  <c:v>-0.18955284974093264</c:v>
                </c:pt>
                <c:pt idx="190">
                  <c:v>3.2190155440414508E-2</c:v>
                </c:pt>
                <c:pt idx="191">
                  <c:v>9.2159326424870472E-2</c:v>
                </c:pt>
                <c:pt idx="192">
                  <c:v>-9.7759585492227977E-2</c:v>
                </c:pt>
                <c:pt idx="193">
                  <c:v>-0.15332720207253886</c:v>
                </c:pt>
                <c:pt idx="194">
                  <c:v>2.6381088082901554E-2</c:v>
                </c:pt>
                <c:pt idx="195">
                  <c:v>0.19831943005181346</c:v>
                </c:pt>
                <c:pt idx="196">
                  <c:v>8.8431606217616573E-2</c:v>
                </c:pt>
                <c:pt idx="197">
                  <c:v>-8.8120984455958548E-2</c:v>
                </c:pt>
                <c:pt idx="198">
                  <c:v>-2.0198730569948187E-2</c:v>
                </c:pt>
                <c:pt idx="199">
                  <c:v>9.9108808290155448E-2</c:v>
                </c:pt>
                <c:pt idx="200">
                  <c:v>1.8726761658031089E-2</c:v>
                </c:pt>
                <c:pt idx="201">
                  <c:v>-0.41576943005181344</c:v>
                </c:pt>
                <c:pt idx="202">
                  <c:v>4.5125388601036265E-2</c:v>
                </c:pt>
                <c:pt idx="203">
                  <c:v>0.42304663212435228</c:v>
                </c:pt>
                <c:pt idx="204">
                  <c:v>0.18671917098445595</c:v>
                </c:pt>
                <c:pt idx="205">
                  <c:v>-0.18339196891191709</c:v>
                </c:pt>
                <c:pt idx="206">
                  <c:v>-0.18382875647668392</c:v>
                </c:pt>
                <c:pt idx="207">
                  <c:v>-6.4364248704663216E-2</c:v>
                </c:pt>
                <c:pt idx="208">
                  <c:v>3.6163989637305702E-2</c:v>
                </c:pt>
                <c:pt idx="209">
                  <c:v>7.4444041450777196E-2</c:v>
                </c:pt>
                <c:pt idx="210">
                  <c:v>6.6753367875647673E-2</c:v>
                </c:pt>
                <c:pt idx="211">
                  <c:v>9.870362694300519E-2</c:v>
                </c:pt>
                <c:pt idx="212">
                  <c:v>-7.4135492227979272E-2</c:v>
                </c:pt>
                <c:pt idx="213">
                  <c:v>-0.13921373056994818</c:v>
                </c:pt>
                <c:pt idx="214">
                  <c:v>-2.5845336787564767E-2</c:v>
                </c:pt>
                <c:pt idx="215">
                  <c:v>0.14871761658031088</c:v>
                </c:pt>
                <c:pt idx="216">
                  <c:v>7.0653367875647674E-2</c:v>
                </c:pt>
                <c:pt idx="217">
                  <c:v>-0.13406891191709844</c:v>
                </c:pt>
                <c:pt idx="218">
                  <c:v>-5.6056217616580306E-2</c:v>
                </c:pt>
                <c:pt idx="219">
                  <c:v>8.1689896373057E-2</c:v>
                </c:pt>
                <c:pt idx="220">
                  <c:v>0.2300220207253886</c:v>
                </c:pt>
                <c:pt idx="221">
                  <c:v>-2.1585699481865284E-2</c:v>
                </c:pt>
                <c:pt idx="222">
                  <c:v>-0.62456217616580312</c:v>
                </c:pt>
                <c:pt idx="223">
                  <c:v>-0.1476440414507772</c:v>
                </c:pt>
                <c:pt idx="224">
                  <c:v>0.43877461139896373</c:v>
                </c:pt>
                <c:pt idx="225">
                  <c:v>0.4806528497409327</c:v>
                </c:pt>
                <c:pt idx="226">
                  <c:v>-9.2487823834196889E-2</c:v>
                </c:pt>
                <c:pt idx="227">
                  <c:v>-0.45103367875647665</c:v>
                </c:pt>
                <c:pt idx="228">
                  <c:v>-0.1775800518134715</c:v>
                </c:pt>
                <c:pt idx="229">
                  <c:v>0.2514077720207254</c:v>
                </c:pt>
                <c:pt idx="230">
                  <c:v>0.21857616580310882</c:v>
                </c:pt>
                <c:pt idx="231">
                  <c:v>-9.0372279792746105E-2</c:v>
                </c:pt>
                <c:pt idx="232">
                  <c:v>-0.19193523316062178</c:v>
                </c:pt>
                <c:pt idx="233">
                  <c:v>6.5142227979274617E-2</c:v>
                </c:pt>
                <c:pt idx="234">
                  <c:v>0.21023134715025907</c:v>
                </c:pt>
                <c:pt idx="235">
                  <c:v>2.8794300518134711E-3</c:v>
                </c:pt>
                <c:pt idx="236">
                  <c:v>-0.13114300518134717</c:v>
                </c:pt>
                <c:pt idx="237">
                  <c:v>-0.11614766839378238</c:v>
                </c:pt>
                <c:pt idx="238">
                  <c:v>1.2614093264248704E-2</c:v>
                </c:pt>
                <c:pt idx="239">
                  <c:v>0.1032919689119171</c:v>
                </c:pt>
                <c:pt idx="240">
                  <c:v>6.6483937823834202E-2</c:v>
                </c:pt>
                <c:pt idx="241">
                  <c:v>6.9353367875647665E-2</c:v>
                </c:pt>
                <c:pt idx="242">
                  <c:v>0.14118134715025907</c:v>
                </c:pt>
                <c:pt idx="243">
                  <c:v>-8.6864248704663222E-2</c:v>
                </c:pt>
                <c:pt idx="244">
                  <c:v>-0.36165803108808287</c:v>
                </c:pt>
                <c:pt idx="245">
                  <c:v>-8.4959585492227985E-2</c:v>
                </c:pt>
                <c:pt idx="246">
                  <c:v>0.26780310880829017</c:v>
                </c:pt>
                <c:pt idx="247">
                  <c:v>0.21223601036269432</c:v>
                </c:pt>
                <c:pt idx="248">
                  <c:v>6.0269948186528503E-3</c:v>
                </c:pt>
                <c:pt idx="249">
                  <c:v>-9.6268134715025905E-2</c:v>
                </c:pt>
                <c:pt idx="250">
                  <c:v>-0.12583782383419689</c:v>
                </c:pt>
                <c:pt idx="251">
                  <c:v>-0.14039222797927461</c:v>
                </c:pt>
                <c:pt idx="252">
                  <c:v>-8.3249222797927458E-2</c:v>
                </c:pt>
                <c:pt idx="253">
                  <c:v>0.10820725388601037</c:v>
                </c:pt>
                <c:pt idx="254">
                  <c:v>0.22073056994818652</c:v>
                </c:pt>
                <c:pt idx="255">
                  <c:v>7.1901813471502596E-2</c:v>
                </c:pt>
                <c:pt idx="256">
                  <c:v>-0.23448367875647669</c:v>
                </c:pt>
                <c:pt idx="257">
                  <c:v>-0.21209844559585495</c:v>
                </c:pt>
                <c:pt idx="258">
                  <c:v>0.11312150259067358</c:v>
                </c:pt>
                <c:pt idx="259">
                  <c:v>0.34950000000000003</c:v>
                </c:pt>
                <c:pt idx="260">
                  <c:v>5.4981865284974094E-3</c:v>
                </c:pt>
                <c:pt idx="261">
                  <c:v>-0.50439896373056992</c:v>
                </c:pt>
                <c:pt idx="262">
                  <c:v>-7.2270984455958545E-2</c:v>
                </c:pt>
                <c:pt idx="263">
                  <c:v>0.32312953367875646</c:v>
                </c:pt>
                <c:pt idx="264">
                  <c:v>0.19136347150259067</c:v>
                </c:pt>
                <c:pt idx="265">
                  <c:v>-7.6193523316062176E-2</c:v>
                </c:pt>
                <c:pt idx="266">
                  <c:v>-0.15064948186528498</c:v>
                </c:pt>
                <c:pt idx="267">
                  <c:v>-7.7636010362694303E-3</c:v>
                </c:pt>
                <c:pt idx="268">
                  <c:v>9.9733160621761657E-2</c:v>
                </c:pt>
                <c:pt idx="269">
                  <c:v>0.13422616580310881</c:v>
                </c:pt>
                <c:pt idx="270">
                  <c:v>-6.3837564766839383E-2</c:v>
                </c:pt>
                <c:pt idx="271">
                  <c:v>-0.10591036269430051</c:v>
                </c:pt>
                <c:pt idx="272">
                  <c:v>-2.9077461139896375E-2</c:v>
                </c:pt>
                <c:pt idx="273">
                  <c:v>3.1621502590673575E-2</c:v>
                </c:pt>
                <c:pt idx="274">
                  <c:v>8.8792227979274621E-2</c:v>
                </c:pt>
                <c:pt idx="275">
                  <c:v>2.7805181347150258E-2</c:v>
                </c:pt>
                <c:pt idx="276">
                  <c:v>-4.6461658031088086E-2</c:v>
                </c:pt>
                <c:pt idx="277">
                  <c:v>-9.0841450777202071E-2</c:v>
                </c:pt>
                <c:pt idx="278">
                  <c:v>-3.2490932642487043E-2</c:v>
                </c:pt>
                <c:pt idx="279">
                  <c:v>0.17956295336787564</c:v>
                </c:pt>
                <c:pt idx="280">
                  <c:v>0.14394326424870466</c:v>
                </c:pt>
                <c:pt idx="281">
                  <c:v>-5.8191968911917094E-2</c:v>
                </c:pt>
                <c:pt idx="282">
                  <c:v>-0.44234974093264251</c:v>
                </c:pt>
                <c:pt idx="283">
                  <c:v>-0.11913316062176166</c:v>
                </c:pt>
                <c:pt idx="284">
                  <c:v>0.28924870466321245</c:v>
                </c:pt>
                <c:pt idx="285">
                  <c:v>0.33653108808290161</c:v>
                </c:pt>
                <c:pt idx="286">
                  <c:v>-0.13080854922279794</c:v>
                </c:pt>
                <c:pt idx="287">
                  <c:v>-0.21788652849740933</c:v>
                </c:pt>
                <c:pt idx="288">
                  <c:v>-9.652590673575129E-4</c:v>
                </c:pt>
                <c:pt idx="289">
                  <c:v>0.13327020725388602</c:v>
                </c:pt>
                <c:pt idx="290">
                  <c:v>2.2787564766839376E-2</c:v>
                </c:pt>
                <c:pt idx="291">
                  <c:v>-0.25855699481865285</c:v>
                </c:pt>
                <c:pt idx="292">
                  <c:v>-0.11151088082901554</c:v>
                </c:pt>
                <c:pt idx="293">
                  <c:v>0.24939507772020725</c:v>
                </c:pt>
                <c:pt idx="294">
                  <c:v>0.27467098445595856</c:v>
                </c:pt>
                <c:pt idx="295">
                  <c:v>6.6459326424870471E-2</c:v>
                </c:pt>
                <c:pt idx="296">
                  <c:v>-0.2371919689119171</c:v>
                </c:pt>
                <c:pt idx="297">
                  <c:v>-0.13733549222797928</c:v>
                </c:pt>
                <c:pt idx="298">
                  <c:v>2.7172538860103627E-2</c:v>
                </c:pt>
                <c:pt idx="299">
                  <c:v>9.4034196891191704E-2</c:v>
                </c:pt>
                <c:pt idx="300">
                  <c:v>2.8409067357512953E-2</c:v>
                </c:pt>
                <c:pt idx="301">
                  <c:v>6.5204663212435232E-2</c:v>
                </c:pt>
                <c:pt idx="302">
                  <c:v>-3.9321502590673574E-2</c:v>
                </c:pt>
                <c:pt idx="303">
                  <c:v>-8.6390155440414507E-2</c:v>
                </c:pt>
                <c:pt idx="304">
                  <c:v>5.2186528497409325E-2</c:v>
                </c:pt>
                <c:pt idx="305">
                  <c:v>8.9382901554404148E-2</c:v>
                </c:pt>
                <c:pt idx="306">
                  <c:v>-5.0805699481865287E-2</c:v>
                </c:pt>
                <c:pt idx="307">
                  <c:v>-0.14686424870466322</c:v>
                </c:pt>
                <c:pt idx="308">
                  <c:v>1.6735051813471503E-2</c:v>
                </c:pt>
                <c:pt idx="309">
                  <c:v>0.19458756476683936</c:v>
                </c:pt>
                <c:pt idx="310">
                  <c:v>2.7817616580310883E-2</c:v>
                </c:pt>
                <c:pt idx="311">
                  <c:v>-0.29046632124352334</c:v>
                </c:pt>
                <c:pt idx="312">
                  <c:v>-0.23149352331606216</c:v>
                </c:pt>
                <c:pt idx="313">
                  <c:v>0.25232357512953368</c:v>
                </c:pt>
                <c:pt idx="314">
                  <c:v>0.29355958549222794</c:v>
                </c:pt>
                <c:pt idx="315">
                  <c:v>-0.11453704663212436</c:v>
                </c:pt>
                <c:pt idx="316">
                  <c:v>-0.31039378238341969</c:v>
                </c:pt>
                <c:pt idx="317">
                  <c:v>-5.2631347150259064E-2</c:v>
                </c:pt>
                <c:pt idx="318">
                  <c:v>0.26033160621761658</c:v>
                </c:pt>
                <c:pt idx="319">
                  <c:v>0.26512953367875647</c:v>
                </c:pt>
                <c:pt idx="320">
                  <c:v>-0.22280025906735751</c:v>
                </c:pt>
                <c:pt idx="321">
                  <c:v>-8.9739637305699477E-2</c:v>
                </c:pt>
                <c:pt idx="322">
                  <c:v>7.6740414507772026E-2</c:v>
                </c:pt>
                <c:pt idx="323">
                  <c:v>-2.101417098445596E-2</c:v>
                </c:pt>
                <c:pt idx="324">
                  <c:v>-9.9373575129533667E-2</c:v>
                </c:pt>
                <c:pt idx="325">
                  <c:v>-8.5796632124352339E-3</c:v>
                </c:pt>
                <c:pt idx="326">
                  <c:v>2.0101139896373056E-2</c:v>
                </c:pt>
                <c:pt idx="327">
                  <c:v>0.10898290155440414</c:v>
                </c:pt>
                <c:pt idx="328">
                  <c:v>8.5549222797927454E-2</c:v>
                </c:pt>
                <c:pt idx="329">
                  <c:v>5.5228497409326428E-2</c:v>
                </c:pt>
                <c:pt idx="330">
                  <c:v>-5.8623316062176162E-2</c:v>
                </c:pt>
                <c:pt idx="331">
                  <c:v>-0.13341943005181348</c:v>
                </c:pt>
                <c:pt idx="332">
                  <c:v>-0.12678756476683936</c:v>
                </c:pt>
                <c:pt idx="333">
                  <c:v>1.4662564766839378E-2</c:v>
                </c:pt>
                <c:pt idx="334">
                  <c:v>0.16897253886010363</c:v>
                </c:pt>
                <c:pt idx="335">
                  <c:v>4.0499481865284973E-2</c:v>
                </c:pt>
                <c:pt idx="336">
                  <c:v>-2.7398186528497407E-2</c:v>
                </c:pt>
                <c:pt idx="337">
                  <c:v>4.4295595854922279E-2</c:v>
                </c:pt>
                <c:pt idx="338">
                  <c:v>1.8720181347150259E-2</c:v>
                </c:pt>
                <c:pt idx="339">
                  <c:v>5.035725388601036E-2</c:v>
                </c:pt>
                <c:pt idx="340">
                  <c:v>-0.10299274611398965</c:v>
                </c:pt>
                <c:pt idx="341">
                  <c:v>-0.1924176165803109</c:v>
                </c:pt>
                <c:pt idx="342">
                  <c:v>0.10152331606217617</c:v>
                </c:pt>
                <c:pt idx="343">
                  <c:v>1.8694300518134716E-2</c:v>
                </c:pt>
                <c:pt idx="344">
                  <c:v>-5.8611139896373052E-2</c:v>
                </c:pt>
                <c:pt idx="345">
                  <c:v>-1.5013419689119171E-3</c:v>
                </c:pt>
                <c:pt idx="346">
                  <c:v>5.0744818652849737E-2</c:v>
                </c:pt>
                <c:pt idx="347">
                  <c:v>8.2396632124352331E-2</c:v>
                </c:pt>
                <c:pt idx="348">
                  <c:v>4.3641968911917101E-2</c:v>
                </c:pt>
                <c:pt idx="349">
                  <c:v>-5.4111139896373065E-3</c:v>
                </c:pt>
                <c:pt idx="350">
                  <c:v>-0.23100025906735752</c:v>
                </c:pt>
                <c:pt idx="351">
                  <c:v>-0.15032150259067356</c:v>
                </c:pt>
                <c:pt idx="352">
                  <c:v>0.14765777202072539</c:v>
                </c:pt>
                <c:pt idx="353">
                  <c:v>0.38736787564766839</c:v>
                </c:pt>
                <c:pt idx="354">
                  <c:v>0.13035569948186529</c:v>
                </c:pt>
                <c:pt idx="355">
                  <c:v>-0.28451554404145074</c:v>
                </c:pt>
                <c:pt idx="356">
                  <c:v>-0.22467668393782383</c:v>
                </c:pt>
                <c:pt idx="357">
                  <c:v>4.2390155440414509E-2</c:v>
                </c:pt>
                <c:pt idx="358">
                  <c:v>0.11550647668393783</c:v>
                </c:pt>
                <c:pt idx="359">
                  <c:v>6.1377202072538863E-2</c:v>
                </c:pt>
                <c:pt idx="360">
                  <c:v>8.6858549222797923E-3</c:v>
                </c:pt>
                <c:pt idx="361">
                  <c:v>0.12439378238341968</c:v>
                </c:pt>
                <c:pt idx="362">
                  <c:v>-0.2795181347150259</c:v>
                </c:pt>
                <c:pt idx="363">
                  <c:v>-8.0916580310880823E-2</c:v>
                </c:pt>
                <c:pt idx="364">
                  <c:v>0.25117642487046632</c:v>
                </c:pt>
                <c:pt idx="365">
                  <c:v>0.14003860103626944</c:v>
                </c:pt>
                <c:pt idx="366">
                  <c:v>-0.17669689119170984</c:v>
                </c:pt>
                <c:pt idx="367">
                  <c:v>-0.26403108808290154</c:v>
                </c:pt>
                <c:pt idx="368">
                  <c:v>0.10746606217616581</c:v>
                </c:pt>
                <c:pt idx="369">
                  <c:v>0.27361398963730571</c:v>
                </c:pt>
                <c:pt idx="370">
                  <c:v>0.1312761658031088</c:v>
                </c:pt>
                <c:pt idx="371">
                  <c:v>-0.26000259067357512</c:v>
                </c:pt>
                <c:pt idx="372">
                  <c:v>-0.28472279792746114</c:v>
                </c:pt>
                <c:pt idx="373">
                  <c:v>3.3548963730569946E-2</c:v>
                </c:pt>
                <c:pt idx="374">
                  <c:v>0.14174093264248705</c:v>
                </c:pt>
                <c:pt idx="375">
                  <c:v>7.8733419689119177E-2</c:v>
                </c:pt>
                <c:pt idx="376">
                  <c:v>-6.1057512953367876E-3</c:v>
                </c:pt>
                <c:pt idx="377">
                  <c:v>6.0717616580310885E-2</c:v>
                </c:pt>
                <c:pt idx="378">
                  <c:v>-4.9943264248704662E-2</c:v>
                </c:pt>
                <c:pt idx="379">
                  <c:v>-0.29407772020725387</c:v>
                </c:pt>
                <c:pt idx="380">
                  <c:v>-4.4030051813471499E-2</c:v>
                </c:pt>
                <c:pt idx="381">
                  <c:v>0.29311658031088084</c:v>
                </c:pt>
                <c:pt idx="382">
                  <c:v>0.21002098445595854</c:v>
                </c:pt>
                <c:pt idx="383">
                  <c:v>-9.2206217616580308E-2</c:v>
                </c:pt>
                <c:pt idx="384">
                  <c:v>-0.16125595854922278</c:v>
                </c:pt>
                <c:pt idx="385">
                  <c:v>-4.5919689119170985E-2</c:v>
                </c:pt>
                <c:pt idx="386">
                  <c:v>2.192981865284974E-2</c:v>
                </c:pt>
                <c:pt idx="387">
                  <c:v>0.12626217616580312</c:v>
                </c:pt>
                <c:pt idx="388">
                  <c:v>4.3591191709844559E-2</c:v>
                </c:pt>
                <c:pt idx="389">
                  <c:v>6.5140155440414505E-3</c:v>
                </c:pt>
                <c:pt idx="390">
                  <c:v>-0.13394481865284974</c:v>
                </c:pt>
                <c:pt idx="391">
                  <c:v>-9.3318393782383408E-2</c:v>
                </c:pt>
                <c:pt idx="392">
                  <c:v>0.15219948186528498</c:v>
                </c:pt>
                <c:pt idx="393">
                  <c:v>0.17498341968911915</c:v>
                </c:pt>
                <c:pt idx="394">
                  <c:v>-2.4361347150259068E-2</c:v>
                </c:pt>
                <c:pt idx="395">
                  <c:v>-0.24645336787564767</c:v>
                </c:pt>
                <c:pt idx="396">
                  <c:v>-9.9851813471502585E-2</c:v>
                </c:pt>
                <c:pt idx="397">
                  <c:v>0.15289689119170985</c:v>
                </c:pt>
                <c:pt idx="398">
                  <c:v>0.4385233160621762</c:v>
                </c:pt>
                <c:pt idx="399">
                  <c:v>1.6643316062176165E-2</c:v>
                </c:pt>
                <c:pt idx="400">
                  <c:v>-0.54043005181347148</c:v>
                </c:pt>
                <c:pt idx="401">
                  <c:v>-0.42974870466321247</c:v>
                </c:pt>
                <c:pt idx="402">
                  <c:v>0.27491968911917097</c:v>
                </c:pt>
                <c:pt idx="403">
                  <c:v>0.48914507772020727</c:v>
                </c:pt>
                <c:pt idx="404">
                  <c:v>4.624145077720207E-2</c:v>
                </c:pt>
                <c:pt idx="405">
                  <c:v>-0.35755958549222799</c:v>
                </c:pt>
                <c:pt idx="406">
                  <c:v>-0.18468704663212435</c:v>
                </c:pt>
                <c:pt idx="407">
                  <c:v>0.135739896373057</c:v>
                </c:pt>
                <c:pt idx="408">
                  <c:v>0.21428782383419692</c:v>
                </c:pt>
                <c:pt idx="409">
                  <c:v>-7.9940155440414509E-2</c:v>
                </c:pt>
                <c:pt idx="410">
                  <c:v>-0.13974637305699483</c:v>
                </c:pt>
                <c:pt idx="411">
                  <c:v>7.1667875647668383E-2</c:v>
                </c:pt>
                <c:pt idx="412">
                  <c:v>4.6702072538860107E-2</c:v>
                </c:pt>
                <c:pt idx="413">
                  <c:v>4.3941191709844563E-2</c:v>
                </c:pt>
                <c:pt idx="414">
                  <c:v>8.6820466321243531E-2</c:v>
                </c:pt>
                <c:pt idx="415">
                  <c:v>7.2741968911917088E-2</c:v>
                </c:pt>
                <c:pt idx="416">
                  <c:v>-4.9533419689119174E-2</c:v>
                </c:pt>
                <c:pt idx="417">
                  <c:v>-0.186889896373057</c:v>
                </c:pt>
                <c:pt idx="418">
                  <c:v>-0.12095155440414508</c:v>
                </c:pt>
                <c:pt idx="419">
                  <c:v>0.11664145077720207</c:v>
                </c:pt>
                <c:pt idx="420">
                  <c:v>0.23273471502590673</c:v>
                </c:pt>
                <c:pt idx="421">
                  <c:v>1.4723886010362694E-2</c:v>
                </c:pt>
                <c:pt idx="422">
                  <c:v>-4.9184974093264243E-2</c:v>
                </c:pt>
                <c:pt idx="423">
                  <c:v>-0.17600051813471501</c:v>
                </c:pt>
                <c:pt idx="424">
                  <c:v>-9.6189637305699478E-3</c:v>
                </c:pt>
                <c:pt idx="425">
                  <c:v>3.3751295336787564E-2</c:v>
                </c:pt>
                <c:pt idx="426">
                  <c:v>9.7766580310880841E-2</c:v>
                </c:pt>
                <c:pt idx="427">
                  <c:v>1.0190518134715026E-3</c:v>
                </c:pt>
                <c:pt idx="428">
                  <c:v>-0.10783160621761657</c:v>
                </c:pt>
                <c:pt idx="429">
                  <c:v>9.4505958549222807E-2</c:v>
                </c:pt>
                <c:pt idx="430">
                  <c:v>0.18672409326424871</c:v>
                </c:pt>
              </c:numCache>
            </c:numRef>
          </c:yVal>
          <c:smooth val="1"/>
        </c:ser>
        <c:ser>
          <c:idx val="2"/>
          <c:order val="2"/>
          <c:tx>
            <c:v>Simulated (715 in/sec; no profile)</c:v>
          </c:tx>
          <c:spPr>
            <a:ln w="19050"/>
          </c:spPr>
          <c:marker>
            <c:symbol val="none"/>
          </c:marker>
          <c:xVal>
            <c:numRef>
              <c:f>trial1_np!$D$5:$D$435</c:f>
              <c:numCache>
                <c:formatCode>General</c:formatCode>
                <c:ptCount val="431"/>
                <c:pt idx="0">
                  <c:v>-2.13</c:v>
                </c:pt>
                <c:pt idx="1">
                  <c:v>-2.0508445714285712</c:v>
                </c:pt>
                <c:pt idx="2">
                  <c:v>-1.9716891428571426</c:v>
                </c:pt>
                <c:pt idx="3">
                  <c:v>-1.8925337142857139</c:v>
                </c:pt>
                <c:pt idx="4">
                  <c:v>-1.8133782857142853</c:v>
                </c:pt>
                <c:pt idx="5">
                  <c:v>-1.7342228571428566</c:v>
                </c:pt>
                <c:pt idx="6">
                  <c:v>-1.655067428571428</c:v>
                </c:pt>
                <c:pt idx="7">
                  <c:v>-1.5759119999999993</c:v>
                </c:pt>
                <c:pt idx="8">
                  <c:v>-1.4967565714285707</c:v>
                </c:pt>
                <c:pt idx="9">
                  <c:v>-1.417601142857142</c:v>
                </c:pt>
                <c:pt idx="10">
                  <c:v>-1.3384457142857134</c:v>
                </c:pt>
                <c:pt idx="11">
                  <c:v>-1.2592902857142847</c:v>
                </c:pt>
                <c:pt idx="12">
                  <c:v>-1.180134857142856</c:v>
                </c:pt>
                <c:pt idx="13">
                  <c:v>-1.1009794285714274</c:v>
                </c:pt>
                <c:pt idx="14">
                  <c:v>-1.0218239999999987</c:v>
                </c:pt>
                <c:pt idx="15">
                  <c:v>-0.94266857142857019</c:v>
                </c:pt>
                <c:pt idx="16">
                  <c:v>-0.86351314285714165</c:v>
                </c:pt>
                <c:pt idx="17">
                  <c:v>-0.7843577142857131</c:v>
                </c:pt>
                <c:pt idx="18">
                  <c:v>-0.70520228571428456</c:v>
                </c:pt>
                <c:pt idx="19">
                  <c:v>-0.62604685714285602</c:v>
                </c:pt>
                <c:pt idx="20">
                  <c:v>-0.54689142857142747</c:v>
                </c:pt>
                <c:pt idx="21">
                  <c:v>-0.46773599999999893</c:v>
                </c:pt>
                <c:pt idx="22">
                  <c:v>-0.38858057142857039</c:v>
                </c:pt>
                <c:pt idx="23">
                  <c:v>-0.30942514285714184</c:v>
                </c:pt>
                <c:pt idx="24">
                  <c:v>-0.23026971428571327</c:v>
                </c:pt>
                <c:pt idx="25">
                  <c:v>-0.1511142857142847</c:v>
                </c:pt>
                <c:pt idx="26">
                  <c:v>-7.1958857142856131E-2</c:v>
                </c:pt>
                <c:pt idx="27">
                  <c:v>7.1965714285724403E-3</c:v>
                </c:pt>
                <c:pt idx="28">
                  <c:v>8.6352000000001011E-2</c:v>
                </c:pt>
                <c:pt idx="29">
                  <c:v>0.16550742857142958</c:v>
                </c:pt>
                <c:pt idx="30">
                  <c:v>0.24466285714285815</c:v>
                </c:pt>
                <c:pt idx="31">
                  <c:v>0.32381828571428672</c:v>
                </c:pt>
                <c:pt idx="32">
                  <c:v>0.40297371428571527</c:v>
                </c:pt>
                <c:pt idx="33">
                  <c:v>0.48212914285714381</c:v>
                </c:pt>
                <c:pt idx="34">
                  <c:v>0.56128457142857235</c:v>
                </c:pt>
                <c:pt idx="35">
                  <c:v>0.6404400000000009</c:v>
                </c:pt>
                <c:pt idx="36">
                  <c:v>0.71959542857142944</c:v>
                </c:pt>
                <c:pt idx="37">
                  <c:v>0.79875085714285798</c:v>
                </c:pt>
                <c:pt idx="38">
                  <c:v>0.87790628571428653</c:v>
                </c:pt>
                <c:pt idx="39">
                  <c:v>0.95706171428571507</c:v>
                </c:pt>
                <c:pt idx="40">
                  <c:v>1.0362171428571436</c:v>
                </c:pt>
                <c:pt idx="41">
                  <c:v>1.1153725714285723</c:v>
                </c:pt>
                <c:pt idx="42">
                  <c:v>1.1945280000000009</c:v>
                </c:pt>
                <c:pt idx="43">
                  <c:v>1.2736834285714296</c:v>
                </c:pt>
                <c:pt idx="44">
                  <c:v>1.3528388571428582</c:v>
                </c:pt>
                <c:pt idx="45">
                  <c:v>1.4319942857142869</c:v>
                </c:pt>
                <c:pt idx="46">
                  <c:v>1.5111497142857155</c:v>
                </c:pt>
                <c:pt idx="47">
                  <c:v>1.5903051428571442</c:v>
                </c:pt>
                <c:pt idx="48">
                  <c:v>1.6694605714285728</c:v>
                </c:pt>
                <c:pt idx="49">
                  <c:v>1.7486160000000015</c:v>
                </c:pt>
                <c:pt idx="50">
                  <c:v>1.8277714285714302</c:v>
                </c:pt>
                <c:pt idx="51">
                  <c:v>1.9069268571428588</c:v>
                </c:pt>
                <c:pt idx="52">
                  <c:v>1.9860822857142875</c:v>
                </c:pt>
                <c:pt idx="53">
                  <c:v>2.0652377142857161</c:v>
                </c:pt>
                <c:pt idx="54">
                  <c:v>2.1443931428571448</c:v>
                </c:pt>
                <c:pt idx="55">
                  <c:v>2.2235485714285734</c:v>
                </c:pt>
                <c:pt idx="56">
                  <c:v>2.3027040000000021</c:v>
                </c:pt>
                <c:pt idx="57">
                  <c:v>2.3818594285714307</c:v>
                </c:pt>
                <c:pt idx="58">
                  <c:v>2.4610148571428594</c:v>
                </c:pt>
                <c:pt idx="59">
                  <c:v>2.540170285714288</c:v>
                </c:pt>
                <c:pt idx="60">
                  <c:v>2.6193257142857167</c:v>
                </c:pt>
                <c:pt idx="61">
                  <c:v>2.6984811428571454</c:v>
                </c:pt>
                <c:pt idx="62">
                  <c:v>2.777636571428574</c:v>
                </c:pt>
                <c:pt idx="63">
                  <c:v>2.8567920000000027</c:v>
                </c:pt>
                <c:pt idx="64">
                  <c:v>2.9359474285714313</c:v>
                </c:pt>
                <c:pt idx="65">
                  <c:v>3.01510285714286</c:v>
                </c:pt>
                <c:pt idx="66">
                  <c:v>3.0942582857142886</c:v>
                </c:pt>
                <c:pt idx="67">
                  <c:v>3.1734137142857173</c:v>
                </c:pt>
                <c:pt idx="68">
                  <c:v>3.2525691428571459</c:v>
                </c:pt>
                <c:pt idx="69">
                  <c:v>3.3317245714285746</c:v>
                </c:pt>
                <c:pt idx="70">
                  <c:v>3.4108800000000032</c:v>
                </c:pt>
                <c:pt idx="71">
                  <c:v>3.4900354285714319</c:v>
                </c:pt>
                <c:pt idx="72">
                  <c:v>3.5691908571428606</c:v>
                </c:pt>
                <c:pt idx="73">
                  <c:v>3.6483462857142892</c:v>
                </c:pt>
                <c:pt idx="74">
                  <c:v>3.7275017142857179</c:v>
                </c:pt>
                <c:pt idx="75">
                  <c:v>3.8066571428571465</c:v>
                </c:pt>
                <c:pt idx="76">
                  <c:v>3.8858125714285752</c:v>
                </c:pt>
                <c:pt idx="77">
                  <c:v>3.9649680000000038</c:v>
                </c:pt>
                <c:pt idx="78">
                  <c:v>4.0441234285714325</c:v>
                </c:pt>
                <c:pt idx="79">
                  <c:v>4.1232788571428607</c:v>
                </c:pt>
                <c:pt idx="80">
                  <c:v>4.2024342857142889</c:v>
                </c:pt>
                <c:pt idx="81">
                  <c:v>4.2815897142857171</c:v>
                </c:pt>
                <c:pt idx="82">
                  <c:v>4.3607451428571453</c:v>
                </c:pt>
                <c:pt idx="83">
                  <c:v>4.4399005714285735</c:v>
                </c:pt>
                <c:pt idx="84">
                  <c:v>4.5190560000000017</c:v>
                </c:pt>
                <c:pt idx="85">
                  <c:v>4.5982114285714299</c:v>
                </c:pt>
                <c:pt idx="86">
                  <c:v>4.6773668571428582</c:v>
                </c:pt>
                <c:pt idx="87">
                  <c:v>4.7565222857142864</c:v>
                </c:pt>
                <c:pt idx="88">
                  <c:v>4.8356777142857146</c:v>
                </c:pt>
                <c:pt idx="89">
                  <c:v>4.9148331428571428</c:v>
                </c:pt>
                <c:pt idx="90">
                  <c:v>4.993988571428571</c:v>
                </c:pt>
                <c:pt idx="91">
                  <c:v>5.0731439999999992</c:v>
                </c:pt>
                <c:pt idx="92">
                  <c:v>5.1522994285714274</c:v>
                </c:pt>
                <c:pt idx="93">
                  <c:v>5.2314548571428556</c:v>
                </c:pt>
                <c:pt idx="94">
                  <c:v>5.3106102857142838</c:v>
                </c:pt>
                <c:pt idx="95">
                  <c:v>5.3897657142857121</c:v>
                </c:pt>
                <c:pt idx="96">
                  <c:v>5.4689211428571403</c:v>
                </c:pt>
                <c:pt idx="97">
                  <c:v>5.5480765714285685</c:v>
                </c:pt>
                <c:pt idx="98">
                  <c:v>5.6272319999999967</c:v>
                </c:pt>
                <c:pt idx="99">
                  <c:v>5.7063874285714249</c:v>
                </c:pt>
                <c:pt idx="100">
                  <c:v>5.7855428571428531</c:v>
                </c:pt>
                <c:pt idx="101">
                  <c:v>5.8646982857142813</c:v>
                </c:pt>
                <c:pt idx="102">
                  <c:v>5.9438537142857095</c:v>
                </c:pt>
                <c:pt idx="103">
                  <c:v>6.0230091428571377</c:v>
                </c:pt>
                <c:pt idx="104">
                  <c:v>6.1021645714285659</c:v>
                </c:pt>
                <c:pt idx="105">
                  <c:v>6.1813199999999942</c:v>
                </c:pt>
                <c:pt idx="106">
                  <c:v>6.2604754285714224</c:v>
                </c:pt>
                <c:pt idx="107">
                  <c:v>6.3396308571428506</c:v>
                </c:pt>
                <c:pt idx="108">
                  <c:v>6.4187862857142788</c:v>
                </c:pt>
                <c:pt idx="109">
                  <c:v>6.497941714285707</c:v>
                </c:pt>
                <c:pt idx="110">
                  <c:v>6.5770971428571352</c:v>
                </c:pt>
                <c:pt idx="111">
                  <c:v>6.6562525714285634</c:v>
                </c:pt>
                <c:pt idx="112">
                  <c:v>6.7354079999999916</c:v>
                </c:pt>
                <c:pt idx="113">
                  <c:v>6.8145634285714198</c:v>
                </c:pt>
                <c:pt idx="114">
                  <c:v>6.893718857142848</c:v>
                </c:pt>
                <c:pt idx="115">
                  <c:v>6.9728742857142763</c:v>
                </c:pt>
                <c:pt idx="116">
                  <c:v>7.0520297142857045</c:v>
                </c:pt>
                <c:pt idx="117">
                  <c:v>7.1311851428571327</c:v>
                </c:pt>
                <c:pt idx="118">
                  <c:v>7.2103405714285609</c:v>
                </c:pt>
                <c:pt idx="119">
                  <c:v>7.2894959999999891</c:v>
                </c:pt>
                <c:pt idx="120">
                  <c:v>7.3686514285714173</c:v>
                </c:pt>
                <c:pt idx="121">
                  <c:v>7.4478068571428455</c:v>
                </c:pt>
                <c:pt idx="122">
                  <c:v>7.5269622857142737</c:v>
                </c:pt>
                <c:pt idx="123">
                  <c:v>7.6061177142857019</c:v>
                </c:pt>
                <c:pt idx="124">
                  <c:v>7.6852731428571301</c:v>
                </c:pt>
                <c:pt idx="125">
                  <c:v>7.7644285714285584</c:v>
                </c:pt>
                <c:pt idx="126">
                  <c:v>7.8435839999999866</c:v>
                </c:pt>
                <c:pt idx="127">
                  <c:v>7.9227394285714148</c:v>
                </c:pt>
                <c:pt idx="128">
                  <c:v>8.0018948571428439</c:v>
                </c:pt>
                <c:pt idx="129">
                  <c:v>8.081050285714273</c:v>
                </c:pt>
                <c:pt idx="130">
                  <c:v>8.1602057142857021</c:v>
                </c:pt>
                <c:pt idx="131">
                  <c:v>8.2393611428571312</c:v>
                </c:pt>
                <c:pt idx="132">
                  <c:v>8.3185165714285603</c:v>
                </c:pt>
                <c:pt idx="133">
                  <c:v>8.3976719999999894</c:v>
                </c:pt>
                <c:pt idx="134">
                  <c:v>8.4768274285714185</c:v>
                </c:pt>
                <c:pt idx="135">
                  <c:v>8.5559828571428476</c:v>
                </c:pt>
                <c:pt idx="136">
                  <c:v>8.6351382857142767</c:v>
                </c:pt>
                <c:pt idx="137">
                  <c:v>8.7142937142857058</c:v>
                </c:pt>
                <c:pt idx="138">
                  <c:v>8.7934491428571349</c:v>
                </c:pt>
                <c:pt idx="139">
                  <c:v>8.872604571428564</c:v>
                </c:pt>
                <c:pt idx="140">
                  <c:v>8.9517599999999931</c:v>
                </c:pt>
                <c:pt idx="141">
                  <c:v>9.0309154285714222</c:v>
                </c:pt>
                <c:pt idx="142">
                  <c:v>9.1100708571428513</c:v>
                </c:pt>
                <c:pt idx="143">
                  <c:v>9.1892262857142804</c:v>
                </c:pt>
                <c:pt idx="144">
                  <c:v>9.2683817142857094</c:v>
                </c:pt>
                <c:pt idx="145">
                  <c:v>9.3475371428571385</c:v>
                </c:pt>
                <c:pt idx="146">
                  <c:v>9.4266925714285676</c:v>
                </c:pt>
                <c:pt idx="147">
                  <c:v>9.5058479999999967</c:v>
                </c:pt>
                <c:pt idx="148">
                  <c:v>9.5850034285714258</c:v>
                </c:pt>
                <c:pt idx="149">
                  <c:v>9.6641588571428549</c:v>
                </c:pt>
                <c:pt idx="150">
                  <c:v>9.743314285714284</c:v>
                </c:pt>
                <c:pt idx="151">
                  <c:v>9.8224697142857131</c:v>
                </c:pt>
                <c:pt idx="152">
                  <c:v>9.9016251428571422</c:v>
                </c:pt>
                <c:pt idx="153">
                  <c:v>9.9807805714285713</c:v>
                </c:pt>
                <c:pt idx="154">
                  <c:v>10.059936</c:v>
                </c:pt>
                <c:pt idx="155">
                  <c:v>10.13909142857143</c:v>
                </c:pt>
                <c:pt idx="156">
                  <c:v>10.218246857142859</c:v>
                </c:pt>
                <c:pt idx="157">
                  <c:v>10.297402285714288</c:v>
                </c:pt>
                <c:pt idx="158">
                  <c:v>10.376557714285717</c:v>
                </c:pt>
                <c:pt idx="159">
                  <c:v>10.455713142857146</c:v>
                </c:pt>
                <c:pt idx="160">
                  <c:v>10.534868571428575</c:v>
                </c:pt>
                <c:pt idx="161">
                  <c:v>10.614024000000004</c:v>
                </c:pt>
                <c:pt idx="162">
                  <c:v>10.693179428571433</c:v>
                </c:pt>
                <c:pt idx="163">
                  <c:v>10.772334857142862</c:v>
                </c:pt>
                <c:pt idx="164">
                  <c:v>10.851490285714291</c:v>
                </c:pt>
                <c:pt idx="165">
                  <c:v>10.930645714285721</c:v>
                </c:pt>
                <c:pt idx="166">
                  <c:v>11.00980114285715</c:v>
                </c:pt>
                <c:pt idx="167">
                  <c:v>11.088956571428579</c:v>
                </c:pt>
                <c:pt idx="168">
                  <c:v>11.168112000000008</c:v>
                </c:pt>
                <c:pt idx="169">
                  <c:v>11.247267428571437</c:v>
                </c:pt>
                <c:pt idx="170">
                  <c:v>11.326422857142866</c:v>
                </c:pt>
                <c:pt idx="171">
                  <c:v>11.405578285714295</c:v>
                </c:pt>
                <c:pt idx="172">
                  <c:v>11.484733714285724</c:v>
                </c:pt>
                <c:pt idx="173">
                  <c:v>11.563889142857153</c:v>
                </c:pt>
                <c:pt idx="174">
                  <c:v>11.643044571428582</c:v>
                </c:pt>
                <c:pt idx="175">
                  <c:v>11.722200000000011</c:v>
                </c:pt>
                <c:pt idx="176">
                  <c:v>11.801355428571441</c:v>
                </c:pt>
                <c:pt idx="177">
                  <c:v>11.88051085714287</c:v>
                </c:pt>
                <c:pt idx="178">
                  <c:v>11.959666285714299</c:v>
                </c:pt>
                <c:pt idx="179">
                  <c:v>12.038821714285728</c:v>
                </c:pt>
                <c:pt idx="180">
                  <c:v>12.117977142857157</c:v>
                </c:pt>
                <c:pt idx="181">
                  <c:v>12.197132571428586</c:v>
                </c:pt>
                <c:pt idx="182">
                  <c:v>12.276288000000015</c:v>
                </c:pt>
                <c:pt idx="183">
                  <c:v>12.355443428571444</c:v>
                </c:pt>
                <c:pt idx="184">
                  <c:v>12.434598857142873</c:v>
                </c:pt>
                <c:pt idx="185">
                  <c:v>12.513754285714302</c:v>
                </c:pt>
                <c:pt idx="186">
                  <c:v>12.592909714285732</c:v>
                </c:pt>
                <c:pt idx="187">
                  <c:v>12.672065142857161</c:v>
                </c:pt>
                <c:pt idx="188">
                  <c:v>12.75122057142859</c:v>
                </c:pt>
                <c:pt idx="189">
                  <c:v>12.830376000000019</c:v>
                </c:pt>
                <c:pt idx="190">
                  <c:v>12.909531428571448</c:v>
                </c:pt>
                <c:pt idx="191">
                  <c:v>12.988686857142877</c:v>
                </c:pt>
                <c:pt idx="192">
                  <c:v>13.067842285714306</c:v>
                </c:pt>
                <c:pt idx="193">
                  <c:v>13.146997714285735</c:v>
                </c:pt>
                <c:pt idx="194">
                  <c:v>13.226153142857164</c:v>
                </c:pt>
                <c:pt idx="195">
                  <c:v>13.305308571428593</c:v>
                </c:pt>
                <c:pt idx="196">
                  <c:v>13.384464000000023</c:v>
                </c:pt>
                <c:pt idx="197">
                  <c:v>13.463619428571452</c:v>
                </c:pt>
                <c:pt idx="198">
                  <c:v>13.542774857142881</c:v>
                </c:pt>
                <c:pt idx="199">
                  <c:v>13.62193028571431</c:v>
                </c:pt>
                <c:pt idx="200">
                  <c:v>13.701085714285739</c:v>
                </c:pt>
                <c:pt idx="201">
                  <c:v>13.780241142857168</c:v>
                </c:pt>
                <c:pt idx="202">
                  <c:v>13.859396571428597</c:v>
                </c:pt>
                <c:pt idx="203">
                  <c:v>13.938552000000026</c:v>
                </c:pt>
                <c:pt idx="204">
                  <c:v>14.017707428571455</c:v>
                </c:pt>
                <c:pt idx="205">
                  <c:v>14.096862857142884</c:v>
                </c:pt>
                <c:pt idx="206">
                  <c:v>14.176018285714314</c:v>
                </c:pt>
                <c:pt idx="207">
                  <c:v>14.255173714285743</c:v>
                </c:pt>
                <c:pt idx="208">
                  <c:v>14.334329142857172</c:v>
                </c:pt>
                <c:pt idx="209">
                  <c:v>14.413484571428601</c:v>
                </c:pt>
                <c:pt idx="210">
                  <c:v>14.49264000000003</c:v>
                </c:pt>
                <c:pt idx="211">
                  <c:v>14.571795428571459</c:v>
                </c:pt>
                <c:pt idx="212">
                  <c:v>14.650950857142888</c:v>
                </c:pt>
                <c:pt idx="213">
                  <c:v>14.730106285714317</c:v>
                </c:pt>
                <c:pt idx="214">
                  <c:v>14.809261714285746</c:v>
                </c:pt>
                <c:pt idx="215">
                  <c:v>14.888417142857175</c:v>
                </c:pt>
                <c:pt idx="216">
                  <c:v>14.967572571428605</c:v>
                </c:pt>
                <c:pt idx="217">
                  <c:v>15.046728000000034</c:v>
                </c:pt>
                <c:pt idx="218">
                  <c:v>15.125883428571463</c:v>
                </c:pt>
                <c:pt idx="219">
                  <c:v>15.205038857142892</c:v>
                </c:pt>
                <c:pt idx="220">
                  <c:v>15.284194285714321</c:v>
                </c:pt>
                <c:pt idx="221">
                  <c:v>15.36334971428575</c:v>
                </c:pt>
                <c:pt idx="222">
                  <c:v>15.442505142857179</c:v>
                </c:pt>
                <c:pt idx="223">
                  <c:v>15.521660571428608</c:v>
                </c:pt>
                <c:pt idx="224">
                  <c:v>15.600816000000037</c:v>
                </c:pt>
                <c:pt idx="225">
                  <c:v>15.679971428571466</c:v>
                </c:pt>
                <c:pt idx="226">
                  <c:v>15.759126857142896</c:v>
                </c:pt>
                <c:pt idx="227">
                  <c:v>15.838282285714325</c:v>
                </c:pt>
                <c:pt idx="228">
                  <c:v>15.917437714285754</c:v>
                </c:pt>
                <c:pt idx="229">
                  <c:v>15.996593142857183</c:v>
                </c:pt>
                <c:pt idx="230">
                  <c:v>16.075748571428612</c:v>
                </c:pt>
                <c:pt idx="231">
                  <c:v>16.154904000000041</c:v>
                </c:pt>
                <c:pt idx="232">
                  <c:v>16.23405942857147</c:v>
                </c:pt>
                <c:pt idx="233">
                  <c:v>16.313214857142899</c:v>
                </c:pt>
                <c:pt idx="234">
                  <c:v>16.392370285714328</c:v>
                </c:pt>
                <c:pt idx="235">
                  <c:v>16.471525714285757</c:v>
                </c:pt>
                <c:pt idx="236">
                  <c:v>16.550681142857187</c:v>
                </c:pt>
                <c:pt idx="237">
                  <c:v>16.629836571428616</c:v>
                </c:pt>
                <c:pt idx="238">
                  <c:v>16.708992000000045</c:v>
                </c:pt>
                <c:pt idx="239">
                  <c:v>16.788147428571474</c:v>
                </c:pt>
                <c:pt idx="240">
                  <c:v>16.867302857142903</c:v>
                </c:pt>
                <c:pt idx="241">
                  <c:v>16.946458285714332</c:v>
                </c:pt>
                <c:pt idx="242">
                  <c:v>17.025613714285761</c:v>
                </c:pt>
                <c:pt idx="243">
                  <c:v>17.10476914285719</c:v>
                </c:pt>
                <c:pt idx="244">
                  <c:v>17.183924571428619</c:v>
                </c:pt>
                <c:pt idx="245">
                  <c:v>17.263080000000048</c:v>
                </c:pt>
                <c:pt idx="246">
                  <c:v>17.342235428571477</c:v>
                </c:pt>
                <c:pt idx="247">
                  <c:v>17.421390857142907</c:v>
                </c:pt>
                <c:pt idx="248">
                  <c:v>17.500546285714336</c:v>
                </c:pt>
                <c:pt idx="249">
                  <c:v>17.579701714285765</c:v>
                </c:pt>
                <c:pt idx="250">
                  <c:v>17.658857142857194</c:v>
                </c:pt>
                <c:pt idx="251">
                  <c:v>17.738012571428623</c:v>
                </c:pt>
                <c:pt idx="252">
                  <c:v>17.817168000000052</c:v>
                </c:pt>
                <c:pt idx="253">
                  <c:v>17.896323428571481</c:v>
                </c:pt>
                <c:pt idx="254">
                  <c:v>17.97547885714291</c:v>
                </c:pt>
                <c:pt idx="255">
                  <c:v>18.054634285714339</c:v>
                </c:pt>
                <c:pt idx="256">
                  <c:v>18.133789714285768</c:v>
                </c:pt>
                <c:pt idx="257">
                  <c:v>18.212945142857198</c:v>
                </c:pt>
                <c:pt idx="258">
                  <c:v>18.292100571428627</c:v>
                </c:pt>
                <c:pt idx="259">
                  <c:v>18.371256000000056</c:v>
                </c:pt>
                <c:pt idx="260">
                  <c:v>18.450411428571485</c:v>
                </c:pt>
                <c:pt idx="261">
                  <c:v>18.529566857142914</c:v>
                </c:pt>
                <c:pt idx="262">
                  <c:v>18.608722285714343</c:v>
                </c:pt>
                <c:pt idx="263">
                  <c:v>18.687877714285772</c:v>
                </c:pt>
                <c:pt idx="264">
                  <c:v>18.767033142857201</c:v>
                </c:pt>
                <c:pt idx="265">
                  <c:v>18.84618857142863</c:v>
                </c:pt>
                <c:pt idx="266">
                  <c:v>18.925344000000059</c:v>
                </c:pt>
                <c:pt idx="267">
                  <c:v>19.004499428571489</c:v>
                </c:pt>
                <c:pt idx="268">
                  <c:v>19.083654857142918</c:v>
                </c:pt>
                <c:pt idx="269">
                  <c:v>19.162810285714347</c:v>
                </c:pt>
                <c:pt idx="270">
                  <c:v>19.241965714285776</c:v>
                </c:pt>
                <c:pt idx="271">
                  <c:v>19.321121142857205</c:v>
                </c:pt>
                <c:pt idx="272">
                  <c:v>19.400276571428634</c:v>
                </c:pt>
                <c:pt idx="273">
                  <c:v>19.479432000000063</c:v>
                </c:pt>
                <c:pt idx="274">
                  <c:v>19.558587428571492</c:v>
                </c:pt>
                <c:pt idx="275">
                  <c:v>19.637742857142921</c:v>
                </c:pt>
                <c:pt idx="276">
                  <c:v>19.71689828571435</c:v>
                </c:pt>
                <c:pt idx="277">
                  <c:v>19.79605371428578</c:v>
                </c:pt>
                <c:pt idx="278">
                  <c:v>19.875209142857209</c:v>
                </c:pt>
                <c:pt idx="279">
                  <c:v>19.954364571428638</c:v>
                </c:pt>
                <c:pt idx="280">
                  <c:v>20.033520000000067</c:v>
                </c:pt>
                <c:pt idx="281">
                  <c:v>20.112675428571496</c:v>
                </c:pt>
                <c:pt idx="282">
                  <c:v>20.191830857142925</c:v>
                </c:pt>
                <c:pt idx="283">
                  <c:v>20.270986285714354</c:v>
                </c:pt>
                <c:pt idx="284">
                  <c:v>20.350141714285783</c:v>
                </c:pt>
                <c:pt idx="285">
                  <c:v>20.429297142857212</c:v>
                </c:pt>
                <c:pt idx="286">
                  <c:v>20.508452571428641</c:v>
                </c:pt>
                <c:pt idx="287">
                  <c:v>20.587608000000071</c:v>
                </c:pt>
                <c:pt idx="288">
                  <c:v>20.6667634285715</c:v>
                </c:pt>
                <c:pt idx="289">
                  <c:v>20.745918857142929</c:v>
                </c:pt>
                <c:pt idx="290">
                  <c:v>20.825074285714358</c:v>
                </c:pt>
                <c:pt idx="291">
                  <c:v>20.904229714285787</c:v>
                </c:pt>
                <c:pt idx="292">
                  <c:v>20.983385142857216</c:v>
                </c:pt>
                <c:pt idx="293">
                  <c:v>21.062540571428645</c:v>
                </c:pt>
                <c:pt idx="294">
                  <c:v>21.141696000000074</c:v>
                </c:pt>
                <c:pt idx="295">
                  <c:v>21.220851428571503</c:v>
                </c:pt>
                <c:pt idx="296">
                  <c:v>21.300006857142932</c:v>
                </c:pt>
                <c:pt idx="297">
                  <c:v>21.379162285714362</c:v>
                </c:pt>
                <c:pt idx="298">
                  <c:v>21.458317714285791</c:v>
                </c:pt>
                <c:pt idx="299">
                  <c:v>21.53747314285722</c:v>
                </c:pt>
                <c:pt idx="300">
                  <c:v>21.616628571428649</c:v>
                </c:pt>
                <c:pt idx="301">
                  <c:v>21.695784000000078</c:v>
                </c:pt>
                <c:pt idx="302">
                  <c:v>21.774939428571507</c:v>
                </c:pt>
                <c:pt idx="303">
                  <c:v>21.854094857142936</c:v>
                </c:pt>
                <c:pt idx="304">
                  <c:v>21.933250285714365</c:v>
                </c:pt>
                <c:pt idx="305">
                  <c:v>22.012405714285794</c:v>
                </c:pt>
                <c:pt idx="306">
                  <c:v>22.091561142857223</c:v>
                </c:pt>
                <c:pt idx="307">
                  <c:v>22.170716571428652</c:v>
                </c:pt>
                <c:pt idx="308">
                  <c:v>22.249872000000082</c:v>
                </c:pt>
                <c:pt idx="309">
                  <c:v>22.329027428571511</c:v>
                </c:pt>
                <c:pt idx="310">
                  <c:v>22.40818285714294</c:v>
                </c:pt>
                <c:pt idx="311">
                  <c:v>22.487338285714369</c:v>
                </c:pt>
                <c:pt idx="312">
                  <c:v>22.566493714285798</c:v>
                </c:pt>
                <c:pt idx="313">
                  <c:v>22.645649142857227</c:v>
                </c:pt>
                <c:pt idx="314">
                  <c:v>22.724804571428656</c:v>
                </c:pt>
                <c:pt idx="315">
                  <c:v>22.803960000000085</c:v>
                </c:pt>
                <c:pt idx="316">
                  <c:v>22.883115428571514</c:v>
                </c:pt>
                <c:pt idx="317">
                  <c:v>22.962270857142943</c:v>
                </c:pt>
                <c:pt idx="318">
                  <c:v>23.041426285714373</c:v>
                </c:pt>
                <c:pt idx="319">
                  <c:v>23.120581714285802</c:v>
                </c:pt>
                <c:pt idx="320">
                  <c:v>23.199737142857231</c:v>
                </c:pt>
                <c:pt idx="321">
                  <c:v>23.27889257142866</c:v>
                </c:pt>
                <c:pt idx="322">
                  <c:v>23.358048000000089</c:v>
                </c:pt>
                <c:pt idx="323">
                  <c:v>23.437203428571518</c:v>
                </c:pt>
                <c:pt idx="324">
                  <c:v>23.516358857142947</c:v>
                </c:pt>
                <c:pt idx="325">
                  <c:v>23.595514285714376</c:v>
                </c:pt>
                <c:pt idx="326">
                  <c:v>23.674669714285805</c:v>
                </c:pt>
                <c:pt idx="327">
                  <c:v>23.753825142857234</c:v>
                </c:pt>
                <c:pt idx="328">
                  <c:v>23.832980571428664</c:v>
                </c:pt>
                <c:pt idx="329">
                  <c:v>23.912136000000093</c:v>
                </c:pt>
                <c:pt idx="330">
                  <c:v>23.991291428571522</c:v>
                </c:pt>
                <c:pt idx="331">
                  <c:v>24.070446857142951</c:v>
                </c:pt>
                <c:pt idx="332">
                  <c:v>24.14960228571438</c:v>
                </c:pt>
                <c:pt idx="333">
                  <c:v>24.228757714285809</c:v>
                </c:pt>
                <c:pt idx="334">
                  <c:v>24.307913142857238</c:v>
                </c:pt>
                <c:pt idx="335">
                  <c:v>24.387068571428667</c:v>
                </c:pt>
                <c:pt idx="336">
                  <c:v>24.466224000000096</c:v>
                </c:pt>
                <c:pt idx="337">
                  <c:v>24.545379428571525</c:v>
                </c:pt>
                <c:pt idx="338">
                  <c:v>24.624534857142955</c:v>
                </c:pt>
                <c:pt idx="339">
                  <c:v>24.703690285714384</c:v>
                </c:pt>
                <c:pt idx="340">
                  <c:v>24.782845714285813</c:v>
                </c:pt>
                <c:pt idx="341">
                  <c:v>24.862001142857242</c:v>
                </c:pt>
                <c:pt idx="342">
                  <c:v>24.941156571428671</c:v>
                </c:pt>
                <c:pt idx="343">
                  <c:v>25.0203120000001</c:v>
                </c:pt>
                <c:pt idx="344">
                  <c:v>25.099467428571529</c:v>
                </c:pt>
                <c:pt idx="345">
                  <c:v>25.178622857142958</c:v>
                </c:pt>
                <c:pt idx="346">
                  <c:v>25.257778285714387</c:v>
                </c:pt>
                <c:pt idx="347">
                  <c:v>25.336933714285816</c:v>
                </c:pt>
                <c:pt idx="348">
                  <c:v>25.416089142857246</c:v>
                </c:pt>
                <c:pt idx="349">
                  <c:v>25.495244571428675</c:v>
                </c:pt>
                <c:pt idx="350">
                  <c:v>25.574400000000104</c:v>
                </c:pt>
                <c:pt idx="351">
                  <c:v>25.653555428571533</c:v>
                </c:pt>
                <c:pt idx="352">
                  <c:v>25.732710857142962</c:v>
                </c:pt>
                <c:pt idx="353">
                  <c:v>25.811866285714391</c:v>
                </c:pt>
                <c:pt idx="354">
                  <c:v>25.89102171428582</c:v>
                </c:pt>
                <c:pt idx="355">
                  <c:v>25.970177142857249</c:v>
                </c:pt>
                <c:pt idx="356">
                  <c:v>26.049332571428678</c:v>
                </c:pt>
                <c:pt idx="357">
                  <c:v>26.128488000000107</c:v>
                </c:pt>
                <c:pt idx="358">
                  <c:v>26.207643428571537</c:v>
                </c:pt>
                <c:pt idx="359">
                  <c:v>26.286798857142966</c:v>
                </c:pt>
                <c:pt idx="360">
                  <c:v>26.365954285714395</c:v>
                </c:pt>
                <c:pt idx="361">
                  <c:v>26.445109714285824</c:v>
                </c:pt>
                <c:pt idx="362">
                  <c:v>26.524265142857253</c:v>
                </c:pt>
                <c:pt idx="363">
                  <c:v>26.603420571428682</c:v>
                </c:pt>
                <c:pt idx="364">
                  <c:v>26.682576000000111</c:v>
                </c:pt>
                <c:pt idx="365">
                  <c:v>26.76173142857154</c:v>
                </c:pt>
                <c:pt idx="366">
                  <c:v>26.840886857142969</c:v>
                </c:pt>
                <c:pt idx="367">
                  <c:v>26.920042285714398</c:v>
                </c:pt>
                <c:pt idx="368">
                  <c:v>26.999197714285827</c:v>
                </c:pt>
                <c:pt idx="369">
                  <c:v>27.078353142857257</c:v>
                </c:pt>
                <c:pt idx="370">
                  <c:v>27.157508571428686</c:v>
                </c:pt>
                <c:pt idx="371">
                  <c:v>27.236664000000115</c:v>
                </c:pt>
                <c:pt idx="372">
                  <c:v>27.315819428571544</c:v>
                </c:pt>
                <c:pt idx="373">
                  <c:v>27.394974857142973</c:v>
                </c:pt>
                <c:pt idx="374">
                  <c:v>27.474130285714402</c:v>
                </c:pt>
                <c:pt idx="375">
                  <c:v>27.553285714285831</c:v>
                </c:pt>
                <c:pt idx="376">
                  <c:v>27.63244114285726</c:v>
                </c:pt>
                <c:pt idx="377">
                  <c:v>27.711596571428689</c:v>
                </c:pt>
                <c:pt idx="378">
                  <c:v>27.790752000000118</c:v>
                </c:pt>
                <c:pt idx="379">
                  <c:v>27.869907428571548</c:v>
                </c:pt>
                <c:pt idx="380">
                  <c:v>27.949062857142977</c:v>
                </c:pt>
                <c:pt idx="381">
                  <c:v>28.028218285714406</c:v>
                </c:pt>
                <c:pt idx="382">
                  <c:v>28.107373714285835</c:v>
                </c:pt>
                <c:pt idx="383">
                  <c:v>28.186529142857264</c:v>
                </c:pt>
                <c:pt idx="384">
                  <c:v>28.265684571428693</c:v>
                </c:pt>
                <c:pt idx="385">
                  <c:v>28.344840000000122</c:v>
                </c:pt>
                <c:pt idx="386">
                  <c:v>28.423995428571551</c:v>
                </c:pt>
                <c:pt idx="387">
                  <c:v>28.50315085714298</c:v>
                </c:pt>
                <c:pt idx="388">
                  <c:v>28.582306285714409</c:v>
                </c:pt>
                <c:pt idx="389">
                  <c:v>28.661461714285839</c:v>
                </c:pt>
                <c:pt idx="390">
                  <c:v>28.740617142857268</c:v>
                </c:pt>
                <c:pt idx="391">
                  <c:v>28.819772571428697</c:v>
                </c:pt>
                <c:pt idx="392">
                  <c:v>28.898928000000126</c:v>
                </c:pt>
                <c:pt idx="393">
                  <c:v>28.978083428571555</c:v>
                </c:pt>
                <c:pt idx="394">
                  <c:v>29.057238857142984</c:v>
                </c:pt>
                <c:pt idx="395">
                  <c:v>29.136394285714413</c:v>
                </c:pt>
                <c:pt idx="396">
                  <c:v>29.215549714285842</c:v>
                </c:pt>
                <c:pt idx="397">
                  <c:v>29.294705142857271</c:v>
                </c:pt>
                <c:pt idx="398">
                  <c:v>29.3738605714287</c:v>
                </c:pt>
                <c:pt idx="399">
                  <c:v>29.45301600000013</c:v>
                </c:pt>
                <c:pt idx="400">
                  <c:v>29.532171428571559</c:v>
                </c:pt>
                <c:pt idx="401">
                  <c:v>29.611326857142988</c:v>
                </c:pt>
                <c:pt idx="402">
                  <c:v>29.690482285714417</c:v>
                </c:pt>
                <c:pt idx="403">
                  <c:v>29.769637714285846</c:v>
                </c:pt>
                <c:pt idx="404">
                  <c:v>29.848793142857275</c:v>
                </c:pt>
                <c:pt idx="405">
                  <c:v>29.927948571428704</c:v>
                </c:pt>
                <c:pt idx="406">
                  <c:v>30.007104000000133</c:v>
                </c:pt>
                <c:pt idx="407">
                  <c:v>30.086259428571562</c:v>
                </c:pt>
                <c:pt idx="408">
                  <c:v>30.165414857142991</c:v>
                </c:pt>
                <c:pt idx="409">
                  <c:v>30.244570285714421</c:v>
                </c:pt>
                <c:pt idx="410">
                  <c:v>30.32372571428585</c:v>
                </c:pt>
                <c:pt idx="411">
                  <c:v>30.402881142857279</c:v>
                </c:pt>
                <c:pt idx="412">
                  <c:v>30.482036571428708</c:v>
                </c:pt>
                <c:pt idx="413">
                  <c:v>30.561192000000137</c:v>
                </c:pt>
                <c:pt idx="414">
                  <c:v>30.640347428571566</c:v>
                </c:pt>
                <c:pt idx="415">
                  <c:v>30.719502857142995</c:v>
                </c:pt>
                <c:pt idx="416">
                  <c:v>30.798658285714424</c:v>
                </c:pt>
                <c:pt idx="417">
                  <c:v>30.877813714285853</c:v>
                </c:pt>
                <c:pt idx="418">
                  <c:v>30.956969142857282</c:v>
                </c:pt>
                <c:pt idx="419">
                  <c:v>31.036124571428712</c:v>
                </c:pt>
                <c:pt idx="420">
                  <c:v>31.115280000000141</c:v>
                </c:pt>
                <c:pt idx="421">
                  <c:v>31.19443542857157</c:v>
                </c:pt>
                <c:pt idx="422">
                  <c:v>31.273590857142999</c:v>
                </c:pt>
                <c:pt idx="423">
                  <c:v>31.352746285714428</c:v>
                </c:pt>
                <c:pt idx="424">
                  <c:v>31.431901714285857</c:v>
                </c:pt>
                <c:pt idx="425">
                  <c:v>31.511057142857286</c:v>
                </c:pt>
                <c:pt idx="426">
                  <c:v>31.590212571428715</c:v>
                </c:pt>
                <c:pt idx="427">
                  <c:v>31.669368000000144</c:v>
                </c:pt>
                <c:pt idx="428">
                  <c:v>31.748523428571573</c:v>
                </c:pt>
                <c:pt idx="429">
                  <c:v>31.827678857143002</c:v>
                </c:pt>
                <c:pt idx="430">
                  <c:v>31.906834285714432</c:v>
                </c:pt>
              </c:numCache>
            </c:numRef>
          </c:xVal>
          <c:yVal>
            <c:numRef>
              <c:f>trial1_np!$C$5:$C$435</c:f>
              <c:numCache>
                <c:formatCode>General</c:formatCode>
                <c:ptCount val="431"/>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-4.0319948186528495E-4</c:v>
                </c:pt>
                <c:pt idx="112">
                  <c:v>-4.2908031088082898E-3</c:v>
                </c:pt>
                <c:pt idx="113">
                  <c:v>-9.2581347150259077E-3</c:v>
                </c:pt>
                <c:pt idx="114">
                  <c:v>-4.2101554404145071E-3</c:v>
                </c:pt>
                <c:pt idx="115">
                  <c:v>8.6722538860103636E-3</c:v>
                </c:pt>
                <c:pt idx="116">
                  <c:v>8.5313212435233158E-3</c:v>
                </c:pt>
                <c:pt idx="117">
                  <c:v>-8.6134974093264247E-3</c:v>
                </c:pt>
                <c:pt idx="118">
                  <c:v>-1.4991243523316062E-2</c:v>
                </c:pt>
                <c:pt idx="119">
                  <c:v>4.7277720207253892E-3</c:v>
                </c:pt>
                <c:pt idx="120">
                  <c:v>2.2530595854922279E-2</c:v>
                </c:pt>
                <c:pt idx="121">
                  <c:v>1.077056994818653E-2</c:v>
                </c:pt>
                <c:pt idx="122">
                  <c:v>-1.1483290155440414E-2</c:v>
                </c:pt>
                <c:pt idx="123">
                  <c:v>-1.0719196891191709E-2</c:v>
                </c:pt>
                <c:pt idx="124">
                  <c:v>7.7907512953367874E-3</c:v>
                </c:pt>
                <c:pt idx="125">
                  <c:v>1.4851632124352332E-2</c:v>
                </c:pt>
                <c:pt idx="126">
                  <c:v>4.7147150259067355E-3</c:v>
                </c:pt>
                <c:pt idx="127">
                  <c:v>-4.3480310880829017E-3</c:v>
                </c:pt>
                <c:pt idx="128">
                  <c:v>-3.6639896373056994E-3</c:v>
                </c:pt>
                <c:pt idx="129">
                  <c:v>-9.5048445595854927E-4</c:v>
                </c:pt>
                <c:pt idx="130">
                  <c:v>-8.7625647668393783E-4</c:v>
                </c:pt>
                <c:pt idx="131">
                  <c:v>-5.7505440414507773E-4</c:v>
                </c:pt>
                <c:pt idx="132">
                  <c:v>-3.5135751295336788E-4</c:v>
                </c:pt>
                <c:pt idx="133">
                  <c:v>-3.2448186528497409E-3</c:v>
                </c:pt>
                <c:pt idx="134">
                  <c:v>-6.452253886010363E-3</c:v>
                </c:pt>
                <c:pt idx="135">
                  <c:v>-4.5204922279792744E-3</c:v>
                </c:pt>
                <c:pt idx="136">
                  <c:v>-2.1522746113989636E-3</c:v>
                </c:pt>
                <c:pt idx="137">
                  <c:v>-4.8632383419689122E-3</c:v>
                </c:pt>
                <c:pt idx="138">
                  <c:v>-6.6758290155440412E-3</c:v>
                </c:pt>
                <c:pt idx="139">
                  <c:v>8.3705699481865289E-4</c:v>
                </c:pt>
                <c:pt idx="140">
                  <c:v>1.2059896373056996E-2</c:v>
                </c:pt>
                <c:pt idx="141">
                  <c:v>9.8248704663212449E-3</c:v>
                </c:pt>
                <c:pt idx="142">
                  <c:v>-8.2934715025906741E-3</c:v>
                </c:pt>
                <c:pt idx="143">
                  <c:v>-2.0351295336787565E-2</c:v>
                </c:pt>
                <c:pt idx="144">
                  <c:v>-8.4643264248704664E-3</c:v>
                </c:pt>
                <c:pt idx="145">
                  <c:v>1.5855958549222799E-2</c:v>
                </c:pt>
                <c:pt idx="146">
                  <c:v>2.5685077720207256E-2</c:v>
                </c:pt>
                <c:pt idx="147">
                  <c:v>1.133901554404145E-2</c:v>
                </c:pt>
                <c:pt idx="148">
                  <c:v>-9.5849481865284969E-3</c:v>
                </c:pt>
                <c:pt idx="149">
                  <c:v>-1.5274818652849742E-2</c:v>
                </c:pt>
                <c:pt idx="150">
                  <c:v>-4.6340932642487042E-3</c:v>
                </c:pt>
                <c:pt idx="151">
                  <c:v>7.9143264248704662E-3</c:v>
                </c:pt>
                <c:pt idx="152">
                  <c:v>1.240839378238342E-2</c:v>
                </c:pt>
                <c:pt idx="153">
                  <c:v>9.95981865284974E-3</c:v>
                </c:pt>
                <c:pt idx="154">
                  <c:v>4.7737046632124348E-3</c:v>
                </c:pt>
                <c:pt idx="155">
                  <c:v>-2.113735751295337E-3</c:v>
                </c:pt>
                <c:pt idx="156">
                  <c:v>-9.0228756476683943E-3</c:v>
                </c:pt>
                <c:pt idx="157">
                  <c:v>-9.4057772020725381E-3</c:v>
                </c:pt>
                <c:pt idx="158">
                  <c:v>-5.5697927461139892E-4</c:v>
                </c:pt>
                <c:pt idx="159">
                  <c:v>9.1393523316062181E-3</c:v>
                </c:pt>
                <c:pt idx="160">
                  <c:v>8.7043005181347138E-3</c:v>
                </c:pt>
                <c:pt idx="161">
                  <c:v>-2.6864248704663216E-3</c:v>
                </c:pt>
                <c:pt idx="162">
                  <c:v>-1.3765880829015543E-2</c:v>
                </c:pt>
                <c:pt idx="163">
                  <c:v>-1.2429844559585493E-2</c:v>
                </c:pt>
                <c:pt idx="164">
                  <c:v>-2.8213471502590672E-4</c:v>
                </c:pt>
                <c:pt idx="165">
                  <c:v>7.3838082901554409E-3</c:v>
                </c:pt>
                <c:pt idx="166">
                  <c:v>-6.7478238341968908E-4</c:v>
                </c:pt>
                <c:pt idx="167">
                  <c:v>-1.270639896373057E-2</c:v>
                </c:pt>
                <c:pt idx="168">
                  <c:v>-9.4746891191709853E-3</c:v>
                </c:pt>
                <c:pt idx="169">
                  <c:v>6.6440673575129533E-3</c:v>
                </c:pt>
                <c:pt idx="170">
                  <c:v>1.3952331606217616E-2</c:v>
                </c:pt>
                <c:pt idx="171">
                  <c:v>2.350940414507772E-3</c:v>
                </c:pt>
                <c:pt idx="172">
                  <c:v>-1.1399067357512952E-2</c:v>
                </c:pt>
                <c:pt idx="173">
                  <c:v>-9.3532642487046628E-3</c:v>
                </c:pt>
                <c:pt idx="174">
                  <c:v>2.3959430051813473E-3</c:v>
                </c:pt>
                <c:pt idx="175">
                  <c:v>8.8799481865284979E-3</c:v>
                </c:pt>
                <c:pt idx="176">
                  <c:v>9.6640932642487049E-3</c:v>
                </c:pt>
                <c:pt idx="177">
                  <c:v>1.0016191709844559E-2</c:v>
                </c:pt>
                <c:pt idx="178">
                  <c:v>6.097383419689119E-3</c:v>
                </c:pt>
                <c:pt idx="179">
                  <c:v>-5.2514248704663216E-3</c:v>
                </c:pt>
                <c:pt idx="180">
                  <c:v>-1.316518134715026E-2</c:v>
                </c:pt>
                <c:pt idx="181">
                  <c:v>-5.1123316062176164E-3</c:v>
                </c:pt>
                <c:pt idx="182">
                  <c:v>1.2174896373056994E-2</c:v>
                </c:pt>
                <c:pt idx="183">
                  <c:v>1.8646943005181348E-2</c:v>
                </c:pt>
                <c:pt idx="184">
                  <c:v>6.810725388601036E-3</c:v>
                </c:pt>
                <c:pt idx="185">
                  <c:v>-1.0003730569948186E-2</c:v>
                </c:pt>
                <c:pt idx="186">
                  <c:v>-1.5064352331606218E-2</c:v>
                </c:pt>
                <c:pt idx="187">
                  <c:v>-5.9295077720207257E-3</c:v>
                </c:pt>
                <c:pt idx="188">
                  <c:v>5.7413212435233158E-3</c:v>
                </c:pt>
                <c:pt idx="189">
                  <c:v>8.3060880829015551E-3</c:v>
                </c:pt>
                <c:pt idx="190">
                  <c:v>1.147443005181347E-3</c:v>
                </c:pt>
                <c:pt idx="191">
                  <c:v>-7.1741450777202068E-3</c:v>
                </c:pt>
                <c:pt idx="192">
                  <c:v>-8.7252072538860099E-3</c:v>
                </c:pt>
                <c:pt idx="193">
                  <c:v>-3.3080310880829016E-3</c:v>
                </c:pt>
                <c:pt idx="194">
                  <c:v>2.7354922279792747E-3</c:v>
                </c:pt>
                <c:pt idx="195">
                  <c:v>3.3155699481865284E-3</c:v>
                </c:pt>
                <c:pt idx="196">
                  <c:v>-1.9175466321243522E-3</c:v>
                </c:pt>
                <c:pt idx="197">
                  <c:v>-7.4558031088082909E-3</c:v>
                </c:pt>
                <c:pt idx="198">
                  <c:v>-7.3454922279792747E-3</c:v>
                </c:pt>
                <c:pt idx="199">
                  <c:v>-9.6772538860103623E-4</c:v>
                </c:pt>
                <c:pt idx="200">
                  <c:v>5.9169170984455953E-3</c:v>
                </c:pt>
                <c:pt idx="201">
                  <c:v>6.4425388601036266E-3</c:v>
                </c:pt>
                <c:pt idx="202">
                  <c:v>6.9343264248704654E-5</c:v>
                </c:pt>
                <c:pt idx="203">
                  <c:v>-6.635155440414508E-3</c:v>
                </c:pt>
                <c:pt idx="204">
                  <c:v>-6.7757253886010357E-3</c:v>
                </c:pt>
                <c:pt idx="205">
                  <c:v>1.5271321243523315E-4</c:v>
                </c:pt>
                <c:pt idx="206">
                  <c:v>7.9166580310880818E-3</c:v>
                </c:pt>
                <c:pt idx="207">
                  <c:v>9.6295077720207258E-3</c:v>
                </c:pt>
                <c:pt idx="208">
                  <c:v>5.5391450777202075E-3</c:v>
                </c:pt>
                <c:pt idx="209">
                  <c:v>1.1683134715025907E-3</c:v>
                </c:pt>
                <c:pt idx="210">
                  <c:v>-8.387020725388601E-4</c:v>
                </c:pt>
                <c:pt idx="211">
                  <c:v>-1.8688782383419688E-3</c:v>
                </c:pt>
                <c:pt idx="212">
                  <c:v>-1.534360103626943E-3</c:v>
                </c:pt>
                <c:pt idx="213">
                  <c:v>2.6746373056994819E-3</c:v>
                </c:pt>
                <c:pt idx="214">
                  <c:v>9.0552331606217618E-3</c:v>
                </c:pt>
                <c:pt idx="215">
                  <c:v>9.4015803108808294E-3</c:v>
                </c:pt>
                <c:pt idx="216">
                  <c:v>-1.1122331606217616E-4</c:v>
                </c:pt>
                <c:pt idx="217">
                  <c:v>-1.0227331606217617E-2</c:v>
                </c:pt>
                <c:pt idx="218">
                  <c:v>-9.5805699481865281E-3</c:v>
                </c:pt>
                <c:pt idx="219">
                  <c:v>2.4991269430051815E-4</c:v>
                </c:pt>
                <c:pt idx="220">
                  <c:v>7.1182383419689122E-3</c:v>
                </c:pt>
                <c:pt idx="221">
                  <c:v>2.9175129533678757E-3</c:v>
                </c:pt>
                <c:pt idx="222">
                  <c:v>-7.2252072538860103E-3</c:v>
                </c:pt>
                <c:pt idx="223">
                  <c:v>-1.1263316062176166E-2</c:v>
                </c:pt>
                <c:pt idx="224">
                  <c:v>-4.3141709844559586E-3</c:v>
                </c:pt>
                <c:pt idx="225">
                  <c:v>1.8734663212435232E-3</c:v>
                </c:pt>
                <c:pt idx="226">
                  <c:v>-1.9421891191709845E-3</c:v>
                </c:pt>
                <c:pt idx="227">
                  <c:v>-6.6004404145077718E-3</c:v>
                </c:pt>
                <c:pt idx="228">
                  <c:v>-1.5610259067357513E-3</c:v>
                </c:pt>
                <c:pt idx="229">
                  <c:v>7.1072020725388603E-3</c:v>
                </c:pt>
                <c:pt idx="230">
                  <c:v>5.9656476683937823E-3</c:v>
                </c:pt>
                <c:pt idx="231">
                  <c:v>-3.701424870466321E-3</c:v>
                </c:pt>
                <c:pt idx="232">
                  <c:v>-8.0193523316062186E-3</c:v>
                </c:pt>
                <c:pt idx="233">
                  <c:v>-2.7438341968911918E-3</c:v>
                </c:pt>
                <c:pt idx="234">
                  <c:v>4.0782901554404141E-3</c:v>
                </c:pt>
                <c:pt idx="235">
                  <c:v>8.3632642487046632E-3</c:v>
                </c:pt>
                <c:pt idx="236">
                  <c:v>1.1449559585492227E-2</c:v>
                </c:pt>
                <c:pt idx="237">
                  <c:v>9.8724870466321245E-3</c:v>
                </c:pt>
                <c:pt idx="238">
                  <c:v>-5.5293523316062184E-4</c:v>
                </c:pt>
                <c:pt idx="239">
                  <c:v>-1.2212227979274612E-2</c:v>
                </c:pt>
                <c:pt idx="240">
                  <c:v>-1.0369300518134715E-2</c:v>
                </c:pt>
                <c:pt idx="241">
                  <c:v>5.6886010362694308E-3</c:v>
                </c:pt>
                <c:pt idx="242">
                  <c:v>1.8266217616580312E-2</c:v>
                </c:pt>
                <c:pt idx="243">
                  <c:v>1.3146580310880829E-2</c:v>
                </c:pt>
                <c:pt idx="244">
                  <c:v>-3.7079533678756479E-3</c:v>
                </c:pt>
                <c:pt idx="245">
                  <c:v>-1.502958549222798E-2</c:v>
                </c:pt>
                <c:pt idx="246">
                  <c:v>-1.0983056994818654E-2</c:v>
                </c:pt>
                <c:pt idx="247">
                  <c:v>1.7007227979274613E-3</c:v>
                </c:pt>
                <c:pt idx="248">
                  <c:v>8.8778497409326418E-3</c:v>
                </c:pt>
                <c:pt idx="249">
                  <c:v>4.8742487046632126E-3</c:v>
                </c:pt>
                <c:pt idx="250">
                  <c:v>-4.2825906735751299E-3</c:v>
                </c:pt>
                <c:pt idx="251">
                  <c:v>-9.4158031088082909E-3</c:v>
                </c:pt>
                <c:pt idx="252">
                  <c:v>-6.3689119170984463E-3</c:v>
                </c:pt>
                <c:pt idx="253">
                  <c:v>8.4047150259067358E-4</c:v>
                </c:pt>
                <c:pt idx="254">
                  <c:v>4.3525388601036268E-3</c:v>
                </c:pt>
                <c:pt idx="255">
                  <c:v>8.3703626943005182E-4</c:v>
                </c:pt>
                <c:pt idx="256">
                  <c:v>-5.7390414507772014E-3</c:v>
                </c:pt>
                <c:pt idx="257">
                  <c:v>-8.6130310880829022E-3</c:v>
                </c:pt>
                <c:pt idx="258">
                  <c:v>-4.3271243523316056E-3</c:v>
                </c:pt>
                <c:pt idx="259">
                  <c:v>3.6581088082901551E-3</c:v>
                </c:pt>
                <c:pt idx="260">
                  <c:v>7.4679533678756469E-3</c:v>
                </c:pt>
                <c:pt idx="261">
                  <c:v>3.3234196891191708E-3</c:v>
                </c:pt>
                <c:pt idx="262">
                  <c:v>-4.3004663212435233E-3</c:v>
                </c:pt>
                <c:pt idx="263">
                  <c:v>-7.6022797927461144E-3</c:v>
                </c:pt>
                <c:pt idx="264">
                  <c:v>-3.0693264248704663E-3</c:v>
                </c:pt>
                <c:pt idx="265">
                  <c:v>5.0994559585492228E-3</c:v>
                </c:pt>
                <c:pt idx="266">
                  <c:v>9.1355181347150261E-3</c:v>
                </c:pt>
                <c:pt idx="267">
                  <c:v>6.8167098445595861E-3</c:v>
                </c:pt>
                <c:pt idx="268">
                  <c:v>3.0536269430051816E-3</c:v>
                </c:pt>
                <c:pt idx="269">
                  <c:v>1.3839300518134715E-3</c:v>
                </c:pt>
                <c:pt idx="270">
                  <c:v>-2.2937746113989638E-4</c:v>
                </c:pt>
                <c:pt idx="271">
                  <c:v>-2.8182642487046632E-3</c:v>
                </c:pt>
                <c:pt idx="272">
                  <c:v>-1.9565077720207253E-3</c:v>
                </c:pt>
                <c:pt idx="273">
                  <c:v>5.206321243523316E-3</c:v>
                </c:pt>
                <c:pt idx="274">
                  <c:v>1.1627279792746114E-2</c:v>
                </c:pt>
                <c:pt idx="275">
                  <c:v>7.320440414507772E-3</c:v>
                </c:pt>
                <c:pt idx="276">
                  <c:v>-5.4697668393782388E-3</c:v>
                </c:pt>
                <c:pt idx="277">
                  <c:v>-1.3170466321243524E-2</c:v>
                </c:pt>
                <c:pt idx="278">
                  <c:v>-7.2881088082901559E-3</c:v>
                </c:pt>
                <c:pt idx="279">
                  <c:v>4.8700518134715022E-3</c:v>
                </c:pt>
                <c:pt idx="280">
                  <c:v>8.3940414507772017E-3</c:v>
                </c:pt>
                <c:pt idx="281">
                  <c:v>-9.6378756476683944E-4</c:v>
                </c:pt>
                <c:pt idx="282">
                  <c:v>-1.147541450777202E-2</c:v>
                </c:pt>
                <c:pt idx="283">
                  <c:v>-1.0482227979274613E-2</c:v>
                </c:pt>
                <c:pt idx="284">
                  <c:v>-8.0791968911917095E-4</c:v>
                </c:pt>
                <c:pt idx="285">
                  <c:v>2.0058601036269429E-3</c:v>
                </c:pt>
                <c:pt idx="286">
                  <c:v>-3.4940673575129537E-3</c:v>
                </c:pt>
                <c:pt idx="287">
                  <c:v>-4.760647668393782E-3</c:v>
                </c:pt>
                <c:pt idx="288">
                  <c:v>2.5716269430051814E-3</c:v>
                </c:pt>
                <c:pt idx="289">
                  <c:v>7.052772020725389E-3</c:v>
                </c:pt>
                <c:pt idx="290">
                  <c:v>9.4994041450777199E-4</c:v>
                </c:pt>
                <c:pt idx="291">
                  <c:v>-6.6052590673575133E-3</c:v>
                </c:pt>
                <c:pt idx="292">
                  <c:v>-5.4851813471502595E-3</c:v>
                </c:pt>
                <c:pt idx="293">
                  <c:v>1.2317357512953368E-3</c:v>
                </c:pt>
                <c:pt idx="294">
                  <c:v>6.8461658031088082E-3</c:v>
                </c:pt>
                <c:pt idx="295">
                  <c:v>1.0592901554404146E-2</c:v>
                </c:pt>
                <c:pt idx="296">
                  <c:v>1.1187642487046633E-2</c:v>
                </c:pt>
                <c:pt idx="297">
                  <c:v>4.1340673575129532E-3</c:v>
                </c:pt>
                <c:pt idx="298">
                  <c:v>-8.2241450777202074E-3</c:v>
                </c:pt>
                <c:pt idx="299">
                  <c:v>-1.2694922279792747E-2</c:v>
                </c:pt>
                <c:pt idx="300">
                  <c:v>-1.4485751295336788E-3</c:v>
                </c:pt>
                <c:pt idx="301">
                  <c:v>1.4470725388601037E-2</c:v>
                </c:pt>
                <c:pt idx="302">
                  <c:v>1.7229611398963729E-2</c:v>
                </c:pt>
                <c:pt idx="303">
                  <c:v>3.6573056994818657E-3</c:v>
                </c:pt>
                <c:pt idx="304">
                  <c:v>-1.2208782383419688E-2</c:v>
                </c:pt>
                <c:pt idx="305">
                  <c:v>-1.4757953367875649E-2</c:v>
                </c:pt>
                <c:pt idx="306">
                  <c:v>-3.5243782383419684E-3</c:v>
                </c:pt>
                <c:pt idx="307">
                  <c:v>7.763471502590674E-3</c:v>
                </c:pt>
                <c:pt idx="308">
                  <c:v>8.0452331606217613E-3</c:v>
                </c:pt>
                <c:pt idx="309">
                  <c:v>-8.0551554404145081E-4</c:v>
                </c:pt>
                <c:pt idx="310">
                  <c:v>-8.9674093264248706E-3</c:v>
                </c:pt>
                <c:pt idx="311">
                  <c:v>-8.7405699481865294E-3</c:v>
                </c:pt>
                <c:pt idx="312">
                  <c:v>-1.5057020725388599E-3</c:v>
                </c:pt>
                <c:pt idx="313">
                  <c:v>4.3063212435233162E-3</c:v>
                </c:pt>
                <c:pt idx="314">
                  <c:v>2.8727720207253884E-3</c:v>
                </c:pt>
                <c:pt idx="315">
                  <c:v>-3.718238341968912E-3</c:v>
                </c:pt>
                <c:pt idx="316">
                  <c:v>-8.6149222797927451E-3</c:v>
                </c:pt>
                <c:pt idx="317">
                  <c:v>-6.525932642487047E-3</c:v>
                </c:pt>
                <c:pt idx="318">
                  <c:v>1.1829326424870467E-3</c:v>
                </c:pt>
                <c:pt idx="319">
                  <c:v>6.9620466321243524E-3</c:v>
                </c:pt>
                <c:pt idx="320">
                  <c:v>5.2154922279792747E-3</c:v>
                </c:pt>
                <c:pt idx="321">
                  <c:v>-1.7492150259067359E-3</c:v>
                </c:pt>
                <c:pt idx="322">
                  <c:v>-6.8791191709844553E-3</c:v>
                </c:pt>
                <c:pt idx="323">
                  <c:v>-5.1772279792746114E-3</c:v>
                </c:pt>
                <c:pt idx="324">
                  <c:v>1.9232590673575129E-3</c:v>
                </c:pt>
                <c:pt idx="325">
                  <c:v>7.9015544041450766E-3</c:v>
                </c:pt>
                <c:pt idx="326">
                  <c:v>8.2258031088082908E-3</c:v>
                </c:pt>
                <c:pt idx="327">
                  <c:v>4.875906735751296E-3</c:v>
                </c:pt>
                <c:pt idx="328">
                  <c:v>2.0059689119170986E-3</c:v>
                </c:pt>
                <c:pt idx="329">
                  <c:v>6.8063212435233171E-5</c:v>
                </c:pt>
                <c:pt idx="330">
                  <c:v>-2.3788238341968912E-3</c:v>
                </c:pt>
                <c:pt idx="331">
                  <c:v>-2.8698704663212434E-3</c:v>
                </c:pt>
                <c:pt idx="332">
                  <c:v>2.5107927461139896E-3</c:v>
                </c:pt>
                <c:pt idx="333">
                  <c:v>1.0290492227979274E-2</c:v>
                </c:pt>
                <c:pt idx="334">
                  <c:v>1.0103005181347151E-2</c:v>
                </c:pt>
                <c:pt idx="335">
                  <c:v>-8.2620984455958552E-4</c:v>
                </c:pt>
                <c:pt idx="336">
                  <c:v>-1.1801243523316062E-2</c:v>
                </c:pt>
                <c:pt idx="337">
                  <c:v>-1.0736839378238343E-2</c:v>
                </c:pt>
                <c:pt idx="338">
                  <c:v>8.5490932642487047E-4</c:v>
                </c:pt>
                <c:pt idx="339">
                  <c:v>8.784533678756477E-3</c:v>
                </c:pt>
                <c:pt idx="340">
                  <c:v>3.3070466321243525E-3</c:v>
                </c:pt>
                <c:pt idx="341">
                  <c:v>-8.5746632124352341E-3</c:v>
                </c:pt>
                <c:pt idx="342">
                  <c:v>-1.2447564766839378E-2</c:v>
                </c:pt>
                <c:pt idx="343">
                  <c:v>-3.9720984455958548E-3</c:v>
                </c:pt>
                <c:pt idx="344">
                  <c:v>2.3295181347150261E-3</c:v>
                </c:pt>
                <c:pt idx="345">
                  <c:v>-1.977937823834197E-3</c:v>
                </c:pt>
                <c:pt idx="346">
                  <c:v>-5.9796632124352331E-3</c:v>
                </c:pt>
                <c:pt idx="347">
                  <c:v>2.2150181347150259E-4</c:v>
                </c:pt>
                <c:pt idx="348">
                  <c:v>7.9853626943005174E-3</c:v>
                </c:pt>
                <c:pt idx="349">
                  <c:v>4.0946891191709842E-3</c:v>
                </c:pt>
                <c:pt idx="350">
                  <c:v>-6.0581606217616577E-3</c:v>
                </c:pt>
                <c:pt idx="351">
                  <c:v>-7.7724093264248707E-3</c:v>
                </c:pt>
                <c:pt idx="352">
                  <c:v>-6.9998186528497412E-4</c:v>
                </c:pt>
                <c:pt idx="353">
                  <c:v>5.4750777202072533E-3</c:v>
                </c:pt>
                <c:pt idx="354">
                  <c:v>9.0524611398963735E-3</c:v>
                </c:pt>
                <c:pt idx="355">
                  <c:v>1.203619170984456E-2</c:v>
                </c:pt>
                <c:pt idx="356">
                  <c:v>9.1821243523316064E-3</c:v>
                </c:pt>
                <c:pt idx="357">
                  <c:v>-3.559559585492228E-3</c:v>
                </c:pt>
                <c:pt idx="358">
                  <c:v>-1.4941709844559586E-2</c:v>
                </c:pt>
                <c:pt idx="359">
                  <c:v>-9.1212176165803103E-3</c:v>
                </c:pt>
                <c:pt idx="360">
                  <c:v>1.0106321243523316E-2</c:v>
                </c:pt>
                <c:pt idx="361">
                  <c:v>2.1017435233160624E-2</c:v>
                </c:pt>
                <c:pt idx="362">
                  <c:v>1.130580310880829E-2</c:v>
                </c:pt>
                <c:pt idx="363">
                  <c:v>-8.3466580310880834E-3</c:v>
                </c:pt>
                <c:pt idx="364">
                  <c:v>-1.7867875647668393E-2</c:v>
                </c:pt>
                <c:pt idx="365">
                  <c:v>-9.3978756476683946E-3</c:v>
                </c:pt>
                <c:pt idx="366">
                  <c:v>5.4860621761658032E-3</c:v>
                </c:pt>
                <c:pt idx="367">
                  <c:v>1.0787461139896374E-2</c:v>
                </c:pt>
                <c:pt idx="368">
                  <c:v>3.3351813471502591E-3</c:v>
                </c:pt>
                <c:pt idx="369">
                  <c:v>-7.4013730569948187E-3</c:v>
                </c:pt>
                <c:pt idx="370">
                  <c:v>-1.0764430051813472E-2</c:v>
                </c:pt>
                <c:pt idx="371">
                  <c:v>-4.6205699481865281E-3</c:v>
                </c:pt>
                <c:pt idx="372">
                  <c:v>3.5117357512953365E-3</c:v>
                </c:pt>
                <c:pt idx="373">
                  <c:v>5.0941709844559589E-3</c:v>
                </c:pt>
                <c:pt idx="374">
                  <c:v>-9.6606735751295341E-4</c:v>
                </c:pt>
                <c:pt idx="375">
                  <c:v>-8.2012694300518142E-3</c:v>
                </c:pt>
                <c:pt idx="376">
                  <c:v>-9.0063730569948184E-3</c:v>
                </c:pt>
                <c:pt idx="377">
                  <c:v>-2.0296735751295335E-3</c:v>
                </c:pt>
                <c:pt idx="378">
                  <c:v>6.1316062176165805E-3</c:v>
                </c:pt>
                <c:pt idx="379">
                  <c:v>7.6405958549222797E-3</c:v>
                </c:pt>
                <c:pt idx="380">
                  <c:v>1.2607746113989637E-3</c:v>
                </c:pt>
                <c:pt idx="381">
                  <c:v>-6.67199481865285E-3</c:v>
                </c:pt>
                <c:pt idx="382">
                  <c:v>-8.0986269430051803E-3</c:v>
                </c:pt>
                <c:pt idx="383">
                  <c:v>-1.2345906735751295E-3</c:v>
                </c:pt>
                <c:pt idx="384">
                  <c:v>7.3653108808290155E-3</c:v>
                </c:pt>
                <c:pt idx="385">
                  <c:v>1.0014740932642487E-2</c:v>
                </c:pt>
                <c:pt idx="386">
                  <c:v>6.4222538860103625E-3</c:v>
                </c:pt>
                <c:pt idx="387">
                  <c:v>2.2385751295336789E-3</c:v>
                </c:pt>
                <c:pt idx="388">
                  <c:v>4.7086787564766839E-4</c:v>
                </c:pt>
                <c:pt idx="389">
                  <c:v>-1.2259352331606217E-3</c:v>
                </c:pt>
                <c:pt idx="390">
                  <c:v>-3.0782901554404145E-3</c:v>
                </c:pt>
                <c:pt idx="391">
                  <c:v>-3.8450777202072537E-4</c:v>
                </c:pt>
                <c:pt idx="392">
                  <c:v>7.782668393782383E-3</c:v>
                </c:pt>
                <c:pt idx="393">
                  <c:v>1.2276761658031089E-2</c:v>
                </c:pt>
                <c:pt idx="394">
                  <c:v>4.5708290155440411E-3</c:v>
                </c:pt>
                <c:pt idx="395">
                  <c:v>-9.3561139896373054E-3</c:v>
                </c:pt>
                <c:pt idx="396">
                  <c:v>-1.4164015544041451E-2</c:v>
                </c:pt>
                <c:pt idx="397">
                  <c:v>-4.3455181347150261E-3</c:v>
                </c:pt>
                <c:pt idx="398">
                  <c:v>7.985336787564766E-3</c:v>
                </c:pt>
                <c:pt idx="399">
                  <c:v>7.741165803108809E-3</c:v>
                </c:pt>
                <c:pt idx="400">
                  <c:v>-4.4704922279792747E-3</c:v>
                </c:pt>
                <c:pt idx="401">
                  <c:v>-1.3629948186528499E-2</c:v>
                </c:pt>
                <c:pt idx="402">
                  <c:v>-8.4970725388601037E-3</c:v>
                </c:pt>
                <c:pt idx="403">
                  <c:v>8.6549740932642487E-4</c:v>
                </c:pt>
                <c:pt idx="404">
                  <c:v>8.3608808290155446E-4</c:v>
                </c:pt>
                <c:pt idx="405">
                  <c:v>-1.5831606217616579E-3</c:v>
                </c:pt>
                <c:pt idx="406">
                  <c:v>2.5886943005181346E-3</c:v>
                </c:pt>
                <c:pt idx="407">
                  <c:v>3.3858290155440412E-3</c:v>
                </c:pt>
                <c:pt idx="408">
                  <c:v>-6.334922279792746E-3</c:v>
                </c:pt>
                <c:pt idx="409">
                  <c:v>-9.6846373056994825E-3</c:v>
                </c:pt>
                <c:pt idx="410">
                  <c:v>5.7853108808290157E-3</c:v>
                </c:pt>
                <c:pt idx="411">
                  <c:v>1.9808341968911916E-2</c:v>
                </c:pt>
                <c:pt idx="412">
                  <c:v>9.5572020725388611E-3</c:v>
                </c:pt>
                <c:pt idx="413">
                  <c:v>-1.0360958549222797E-2</c:v>
                </c:pt>
                <c:pt idx="414">
                  <c:v>-1.0497797927461141E-2</c:v>
                </c:pt>
                <c:pt idx="415">
                  <c:v>6.8393005181347152E-3</c:v>
                </c:pt>
                <c:pt idx="416">
                  <c:v>1.5256683937823834E-2</c:v>
                </c:pt>
                <c:pt idx="417">
                  <c:v>6.1453108808290158E-3</c:v>
                </c:pt>
                <c:pt idx="418">
                  <c:v>-5.03660621761658E-3</c:v>
                </c:pt>
                <c:pt idx="419">
                  <c:v>-6.5599222797927464E-3</c:v>
                </c:pt>
                <c:pt idx="420">
                  <c:v>-2.1724404145077722E-3</c:v>
                </c:pt>
                <c:pt idx="421">
                  <c:v>1.1678316062176165E-3</c:v>
                </c:pt>
                <c:pt idx="422">
                  <c:v>1.4490725388601037E-3</c:v>
                </c:pt>
                <c:pt idx="423">
                  <c:v>-1.5277590673575129E-3</c:v>
                </c:pt>
                <c:pt idx="424">
                  <c:v>-6.1211658031088082E-3</c:v>
                </c:pt>
                <c:pt idx="425">
                  <c:v>-6.8838341968911919E-3</c:v>
                </c:pt>
                <c:pt idx="426">
                  <c:v>7.9616580310880829E-5</c:v>
                </c:pt>
                <c:pt idx="427">
                  <c:v>5.753497409326425E-3</c:v>
                </c:pt>
                <c:pt idx="428">
                  <c:v>3.5937305699481866E-3</c:v>
                </c:pt>
                <c:pt idx="429">
                  <c:v>-2.4805673575129532E-3</c:v>
                </c:pt>
                <c:pt idx="430">
                  <c:v>-4.5550259067357515E-3</c:v>
                </c:pt>
              </c:numCache>
            </c:numRef>
          </c:yVal>
          <c:smooth val="1"/>
        </c:ser>
        <c:dLbls>
          <c:showLegendKey val="0"/>
          <c:showVal val="0"/>
          <c:showCatName val="0"/>
          <c:showSerName val="0"/>
          <c:showPercent val="0"/>
          <c:showBubbleSize val="0"/>
        </c:dLbls>
        <c:axId val="149142528"/>
        <c:axId val="149995904"/>
      </c:scatterChart>
      <c:valAx>
        <c:axId val="149142528"/>
        <c:scaling>
          <c:orientation val="minMax"/>
          <c:max val="35"/>
          <c:min val="5"/>
        </c:scaling>
        <c:delete val="0"/>
        <c:axPos val="b"/>
        <c:title>
          <c:tx>
            <c:rich>
              <a:bodyPr/>
              <a:lstStyle/>
              <a:p>
                <a:pPr>
                  <a:defRPr/>
                </a:pPr>
                <a:r>
                  <a:rPr lang="en-US"/>
                  <a:t>time (sec.)</a:t>
                </a:r>
              </a:p>
            </c:rich>
          </c:tx>
          <c:layout/>
          <c:overlay val="0"/>
        </c:title>
        <c:numFmt formatCode="General" sourceLinked="1"/>
        <c:majorTickMark val="out"/>
        <c:minorTickMark val="none"/>
        <c:tickLblPos val="nextTo"/>
        <c:crossAx val="149995904"/>
        <c:crosses val="autoZero"/>
        <c:crossBetween val="midCat"/>
      </c:valAx>
      <c:valAx>
        <c:axId val="149995904"/>
        <c:scaling>
          <c:orientation val="minMax"/>
        </c:scaling>
        <c:delete val="0"/>
        <c:axPos val="l"/>
        <c:majorGridlines/>
        <c:title>
          <c:tx>
            <c:rich>
              <a:bodyPr rot="-5400000" vert="horz"/>
              <a:lstStyle/>
              <a:p>
                <a:pPr>
                  <a:defRPr/>
                </a:pPr>
                <a:r>
                  <a:rPr lang="en-US"/>
                  <a:t>Vehicle Acceleration (g)</a:t>
                </a:r>
              </a:p>
            </c:rich>
          </c:tx>
          <c:layout/>
          <c:overlay val="0"/>
        </c:title>
        <c:numFmt formatCode="General" sourceLinked="1"/>
        <c:majorTickMark val="out"/>
        <c:minorTickMark val="none"/>
        <c:tickLblPos val="nextTo"/>
        <c:crossAx val="149142528"/>
        <c:crosses val="autoZero"/>
        <c:crossBetween val="midCat"/>
      </c:valAx>
    </c:plotArea>
    <c:legend>
      <c:legendPos val="b"/>
      <c:layout>
        <c:manualLayout>
          <c:xMode val="edge"/>
          <c:yMode val="edge"/>
          <c:x val="0.05"/>
          <c:y val="0.91636154855643037"/>
          <c:w val="0.9"/>
          <c:h val="8.3638451443569559E-2"/>
        </c:manualLayout>
      </c:layout>
      <c:overlay val="0"/>
      <c:txPr>
        <a:bodyPr/>
        <a:lstStyle/>
        <a:p>
          <a:pPr>
            <a:defRPr sz="500"/>
          </a:pPr>
          <a:endParaRPr lang="en-US"/>
        </a:p>
      </c:txPr>
    </c:legend>
    <c:plotVisOnly val="1"/>
    <c:dispBlanksAs val="gap"/>
    <c:showDLblsOverMax val="0"/>
  </c:chart>
  <c:txPr>
    <a:bodyPr/>
    <a:lstStyle/>
    <a:p>
      <a:pPr>
        <a:defRPr sz="600"/>
      </a:pPr>
      <a:endParaRPr lang="en-US"/>
    </a:p>
  </c:txPr>
  <c:externalData r:id="rId1">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10368957786526684"/>
          <c:y val="2.543416447944007E-2"/>
          <c:w val="0.86492153324584431"/>
          <c:h val="0.85241852580927369"/>
        </c:manualLayout>
      </c:layout>
      <c:scatterChart>
        <c:scatterStyle val="smoothMarker"/>
        <c:varyColors val="0"/>
        <c:ser>
          <c:idx val="3"/>
          <c:order val="0"/>
          <c:tx>
            <c:v>Simulated</c:v>
          </c:tx>
          <c:spPr>
            <a:ln w="19050"/>
          </c:spPr>
          <c:marker>
            <c:symbol val="none"/>
          </c:marker>
          <c:xVal>
            <c:numRef>
              <c:f>'bridge response'!$A$12:$A$452</c:f>
              <c:numCache>
                <c:formatCode>General</c:formatCode>
                <c:ptCount val="441"/>
                <c:pt idx="0">
                  <c:v>0</c:v>
                </c:pt>
                <c:pt idx="1">
                  <c:v>7.1167099999999997E-2</c:v>
                </c:pt>
                <c:pt idx="2">
                  <c:v>0.14233399999999999</c:v>
                </c:pt>
                <c:pt idx="3">
                  <c:v>0.213501</c:v>
                </c:pt>
                <c:pt idx="4">
                  <c:v>0.28466900000000001</c:v>
                </c:pt>
                <c:pt idx="5">
                  <c:v>0.35583599999999999</c:v>
                </c:pt>
                <c:pt idx="6">
                  <c:v>0.42700300000000002</c:v>
                </c:pt>
                <c:pt idx="7">
                  <c:v>0.49817</c:v>
                </c:pt>
                <c:pt idx="8">
                  <c:v>0.56933699999999998</c:v>
                </c:pt>
                <c:pt idx="9">
                  <c:v>0.64050399999999996</c:v>
                </c:pt>
                <c:pt idx="10">
                  <c:v>0.71167100000000005</c:v>
                </c:pt>
                <c:pt idx="11">
                  <c:v>0.78283899999999995</c:v>
                </c:pt>
                <c:pt idx="12">
                  <c:v>0.85400600000000004</c:v>
                </c:pt>
                <c:pt idx="13">
                  <c:v>0.92517300000000002</c:v>
                </c:pt>
                <c:pt idx="14">
                  <c:v>0.99634</c:v>
                </c:pt>
                <c:pt idx="15">
                  <c:v>1.06751</c:v>
                </c:pt>
                <c:pt idx="16">
                  <c:v>1.1386700000000001</c:v>
                </c:pt>
                <c:pt idx="17">
                  <c:v>1.20984</c:v>
                </c:pt>
                <c:pt idx="18">
                  <c:v>1.28101</c:v>
                </c:pt>
                <c:pt idx="19">
                  <c:v>1.3521799999999999</c:v>
                </c:pt>
                <c:pt idx="20">
                  <c:v>1.42334</c:v>
                </c:pt>
                <c:pt idx="21">
                  <c:v>1.49451</c:v>
                </c:pt>
                <c:pt idx="22">
                  <c:v>1.56568</c:v>
                </c:pt>
                <c:pt idx="23">
                  <c:v>1.6368400000000001</c:v>
                </c:pt>
                <c:pt idx="24">
                  <c:v>1.70801</c:v>
                </c:pt>
                <c:pt idx="25">
                  <c:v>1.77918</c:v>
                </c:pt>
                <c:pt idx="26">
                  <c:v>1.8503499999999999</c:v>
                </c:pt>
                <c:pt idx="27">
                  <c:v>1.9215100000000001</c:v>
                </c:pt>
                <c:pt idx="28">
                  <c:v>1.99268</c:v>
                </c:pt>
                <c:pt idx="29">
                  <c:v>2.06385</c:v>
                </c:pt>
                <c:pt idx="30">
                  <c:v>2.1350099999999999</c:v>
                </c:pt>
                <c:pt idx="31">
                  <c:v>2.2061799999999998</c:v>
                </c:pt>
                <c:pt idx="32">
                  <c:v>2.2773500000000002</c:v>
                </c:pt>
                <c:pt idx="33">
                  <c:v>2.3485200000000002</c:v>
                </c:pt>
                <c:pt idx="34">
                  <c:v>2.4196800000000001</c:v>
                </c:pt>
                <c:pt idx="35">
                  <c:v>2.49085</c:v>
                </c:pt>
                <c:pt idx="36">
                  <c:v>2.56202</c:v>
                </c:pt>
                <c:pt idx="37">
                  <c:v>2.6331799999999999</c:v>
                </c:pt>
                <c:pt idx="38">
                  <c:v>2.7043499999999998</c:v>
                </c:pt>
                <c:pt idx="39">
                  <c:v>2.7755200000000002</c:v>
                </c:pt>
                <c:pt idx="40">
                  <c:v>2.8466900000000002</c:v>
                </c:pt>
                <c:pt idx="41">
                  <c:v>2.9178500000000001</c:v>
                </c:pt>
                <c:pt idx="42">
                  <c:v>2.98902</c:v>
                </c:pt>
                <c:pt idx="43">
                  <c:v>3.06019</c:v>
                </c:pt>
                <c:pt idx="44">
                  <c:v>3.1313499999999999</c:v>
                </c:pt>
                <c:pt idx="45">
                  <c:v>3.2025199999999998</c:v>
                </c:pt>
                <c:pt idx="46">
                  <c:v>3.2736900000000002</c:v>
                </c:pt>
                <c:pt idx="47">
                  <c:v>3.3448600000000002</c:v>
                </c:pt>
                <c:pt idx="48">
                  <c:v>3.4160200000000001</c:v>
                </c:pt>
                <c:pt idx="49">
                  <c:v>3.48719</c:v>
                </c:pt>
                <c:pt idx="50">
                  <c:v>3.55836</c:v>
                </c:pt>
                <c:pt idx="51">
                  <c:v>3.6295199999999999</c:v>
                </c:pt>
                <c:pt idx="52">
                  <c:v>3.7006899999999998</c:v>
                </c:pt>
                <c:pt idx="53">
                  <c:v>3.7718600000000002</c:v>
                </c:pt>
                <c:pt idx="54">
                  <c:v>3.8430300000000002</c:v>
                </c:pt>
                <c:pt idx="55">
                  <c:v>3.9141900000000001</c:v>
                </c:pt>
                <c:pt idx="56">
                  <c:v>3.98536</c:v>
                </c:pt>
                <c:pt idx="57">
                  <c:v>4.0565300000000004</c:v>
                </c:pt>
                <c:pt idx="58">
                  <c:v>4.1276900000000003</c:v>
                </c:pt>
                <c:pt idx="59">
                  <c:v>4.1988599999999998</c:v>
                </c:pt>
                <c:pt idx="60">
                  <c:v>4.2700300000000002</c:v>
                </c:pt>
                <c:pt idx="61">
                  <c:v>4.3411999999999997</c:v>
                </c:pt>
                <c:pt idx="62">
                  <c:v>4.4123599999999996</c:v>
                </c:pt>
                <c:pt idx="63">
                  <c:v>4.48353</c:v>
                </c:pt>
                <c:pt idx="64">
                  <c:v>4.5547000000000004</c:v>
                </c:pt>
                <c:pt idx="65">
                  <c:v>4.6258600000000003</c:v>
                </c:pt>
                <c:pt idx="66">
                  <c:v>4.6970299999999998</c:v>
                </c:pt>
                <c:pt idx="67">
                  <c:v>4.7682000000000002</c:v>
                </c:pt>
                <c:pt idx="68">
                  <c:v>4.8393699999999997</c:v>
                </c:pt>
                <c:pt idx="69">
                  <c:v>4.9105299999999996</c:v>
                </c:pt>
                <c:pt idx="70">
                  <c:v>4.9817</c:v>
                </c:pt>
                <c:pt idx="71">
                  <c:v>5.0528700000000004</c:v>
                </c:pt>
                <c:pt idx="72">
                  <c:v>5.1240300000000003</c:v>
                </c:pt>
                <c:pt idx="73">
                  <c:v>5.1951999999999998</c:v>
                </c:pt>
                <c:pt idx="74">
                  <c:v>5.2663700000000002</c:v>
                </c:pt>
                <c:pt idx="75">
                  <c:v>5.3375399999999997</c:v>
                </c:pt>
                <c:pt idx="76">
                  <c:v>5.4086999999999996</c:v>
                </c:pt>
                <c:pt idx="77">
                  <c:v>5.47987</c:v>
                </c:pt>
                <c:pt idx="78">
                  <c:v>5.5510400000000004</c:v>
                </c:pt>
                <c:pt idx="79">
                  <c:v>5.6222000000000003</c:v>
                </c:pt>
                <c:pt idx="80">
                  <c:v>5.6933699999999998</c:v>
                </c:pt>
                <c:pt idx="81">
                  <c:v>5.7645400000000002</c:v>
                </c:pt>
                <c:pt idx="82">
                  <c:v>5.8357099999999997</c:v>
                </c:pt>
                <c:pt idx="83">
                  <c:v>5.9068699999999996</c:v>
                </c:pt>
                <c:pt idx="84">
                  <c:v>5.97804</c:v>
                </c:pt>
                <c:pt idx="85">
                  <c:v>6.0492100000000004</c:v>
                </c:pt>
                <c:pt idx="86">
                  <c:v>6.1203700000000003</c:v>
                </c:pt>
                <c:pt idx="87">
                  <c:v>6.1915399999999998</c:v>
                </c:pt>
                <c:pt idx="88">
                  <c:v>6.2627100000000002</c:v>
                </c:pt>
                <c:pt idx="89">
                  <c:v>6.3338799999999997</c:v>
                </c:pt>
                <c:pt idx="90">
                  <c:v>6.4050399999999996</c:v>
                </c:pt>
                <c:pt idx="91">
                  <c:v>6.47621</c:v>
                </c:pt>
                <c:pt idx="92">
                  <c:v>6.5473800000000004</c:v>
                </c:pt>
                <c:pt idx="93">
                  <c:v>6.6185400000000003</c:v>
                </c:pt>
                <c:pt idx="94">
                  <c:v>6.6897099999999998</c:v>
                </c:pt>
                <c:pt idx="95">
                  <c:v>6.7608800000000002</c:v>
                </c:pt>
                <c:pt idx="96">
                  <c:v>6.8320499999999997</c:v>
                </c:pt>
                <c:pt idx="97">
                  <c:v>6.9032099999999996</c:v>
                </c:pt>
                <c:pt idx="98">
                  <c:v>6.97438</c:v>
                </c:pt>
                <c:pt idx="99">
                  <c:v>7.0455500000000004</c:v>
                </c:pt>
                <c:pt idx="100">
                  <c:v>7.1167100000000003</c:v>
                </c:pt>
                <c:pt idx="101">
                  <c:v>7.1878799999999998</c:v>
                </c:pt>
                <c:pt idx="102">
                  <c:v>7.2590500000000002</c:v>
                </c:pt>
                <c:pt idx="103">
                  <c:v>7.3302199999999997</c:v>
                </c:pt>
                <c:pt idx="104">
                  <c:v>7.4013799999999996</c:v>
                </c:pt>
                <c:pt idx="105">
                  <c:v>7.47255</c:v>
                </c:pt>
                <c:pt idx="106">
                  <c:v>7.5437200000000004</c:v>
                </c:pt>
                <c:pt idx="107">
                  <c:v>7.6148800000000003</c:v>
                </c:pt>
                <c:pt idx="108">
                  <c:v>7.6860499999999998</c:v>
                </c:pt>
                <c:pt idx="109">
                  <c:v>7.7572200000000002</c:v>
                </c:pt>
                <c:pt idx="110">
                  <c:v>7.8283899999999997</c:v>
                </c:pt>
                <c:pt idx="111">
                  <c:v>7.8995499999999996</c:v>
                </c:pt>
                <c:pt idx="112">
                  <c:v>7.97072</c:v>
                </c:pt>
                <c:pt idx="113">
                  <c:v>8.0418900000000004</c:v>
                </c:pt>
                <c:pt idx="114">
                  <c:v>8.1130499999999994</c:v>
                </c:pt>
                <c:pt idx="115">
                  <c:v>8.1842199999999998</c:v>
                </c:pt>
                <c:pt idx="116">
                  <c:v>8.2553900000000002</c:v>
                </c:pt>
                <c:pt idx="117">
                  <c:v>8.3265600000000006</c:v>
                </c:pt>
                <c:pt idx="118">
                  <c:v>8.3977199999999996</c:v>
                </c:pt>
                <c:pt idx="119">
                  <c:v>8.46889</c:v>
                </c:pt>
                <c:pt idx="120">
                  <c:v>8.5400600000000004</c:v>
                </c:pt>
                <c:pt idx="121">
                  <c:v>8.6112199999999994</c:v>
                </c:pt>
                <c:pt idx="122">
                  <c:v>8.6823899999999998</c:v>
                </c:pt>
                <c:pt idx="123">
                  <c:v>8.7535600000000002</c:v>
                </c:pt>
                <c:pt idx="124">
                  <c:v>8.8247300000000006</c:v>
                </c:pt>
                <c:pt idx="125">
                  <c:v>8.8958899999999996</c:v>
                </c:pt>
                <c:pt idx="126">
                  <c:v>8.96706</c:v>
                </c:pt>
                <c:pt idx="127">
                  <c:v>9.0382300000000004</c:v>
                </c:pt>
                <c:pt idx="128">
                  <c:v>9.1093899999999994</c:v>
                </c:pt>
                <c:pt idx="129">
                  <c:v>9.1805599999999998</c:v>
                </c:pt>
                <c:pt idx="130">
                  <c:v>9.2517300000000002</c:v>
                </c:pt>
                <c:pt idx="131">
                  <c:v>9.3229000000000006</c:v>
                </c:pt>
                <c:pt idx="132">
                  <c:v>9.3940599999999996</c:v>
                </c:pt>
                <c:pt idx="133">
                  <c:v>9.46523</c:v>
                </c:pt>
                <c:pt idx="134">
                  <c:v>9.5364000000000004</c:v>
                </c:pt>
                <c:pt idx="135">
                  <c:v>9.6075599999999994</c:v>
                </c:pt>
                <c:pt idx="136">
                  <c:v>9.6787299999999998</c:v>
                </c:pt>
                <c:pt idx="137">
                  <c:v>9.7499000000000002</c:v>
                </c:pt>
                <c:pt idx="138">
                  <c:v>9.8210700000000006</c:v>
                </c:pt>
                <c:pt idx="139">
                  <c:v>9.8922299999999996</c:v>
                </c:pt>
                <c:pt idx="140">
                  <c:v>9.9634</c:v>
                </c:pt>
                <c:pt idx="141">
                  <c:v>10.034599999999999</c:v>
                </c:pt>
                <c:pt idx="142">
                  <c:v>10.105700000000001</c:v>
                </c:pt>
                <c:pt idx="143">
                  <c:v>10.1769</c:v>
                </c:pt>
                <c:pt idx="144">
                  <c:v>10.248100000000001</c:v>
                </c:pt>
                <c:pt idx="145">
                  <c:v>10.3192</c:v>
                </c:pt>
                <c:pt idx="146">
                  <c:v>10.3904</c:v>
                </c:pt>
                <c:pt idx="147">
                  <c:v>10.461600000000001</c:v>
                </c:pt>
                <c:pt idx="148">
                  <c:v>10.5327</c:v>
                </c:pt>
                <c:pt idx="149">
                  <c:v>10.603899999999999</c:v>
                </c:pt>
                <c:pt idx="150">
                  <c:v>10.6751</c:v>
                </c:pt>
                <c:pt idx="151">
                  <c:v>10.7462</c:v>
                </c:pt>
                <c:pt idx="152">
                  <c:v>10.817399999999999</c:v>
                </c:pt>
                <c:pt idx="153">
                  <c:v>10.8886</c:v>
                </c:pt>
                <c:pt idx="154">
                  <c:v>10.9597</c:v>
                </c:pt>
                <c:pt idx="155">
                  <c:v>11.030900000000001</c:v>
                </c:pt>
                <c:pt idx="156">
                  <c:v>11.1021</c:v>
                </c:pt>
                <c:pt idx="157">
                  <c:v>11.1732</c:v>
                </c:pt>
                <c:pt idx="158">
                  <c:v>11.244400000000001</c:v>
                </c:pt>
                <c:pt idx="159">
                  <c:v>11.3156</c:v>
                </c:pt>
                <c:pt idx="160">
                  <c:v>11.386699999999999</c:v>
                </c:pt>
                <c:pt idx="161">
                  <c:v>11.4579</c:v>
                </c:pt>
                <c:pt idx="162">
                  <c:v>11.5291</c:v>
                </c:pt>
                <c:pt idx="163">
                  <c:v>11.600199999999999</c:v>
                </c:pt>
                <c:pt idx="164">
                  <c:v>11.6714</c:v>
                </c:pt>
                <c:pt idx="165">
                  <c:v>11.742599999999999</c:v>
                </c:pt>
                <c:pt idx="166">
                  <c:v>11.813700000000001</c:v>
                </c:pt>
                <c:pt idx="167">
                  <c:v>11.8849</c:v>
                </c:pt>
                <c:pt idx="168">
                  <c:v>11.956099999999999</c:v>
                </c:pt>
                <c:pt idx="169">
                  <c:v>12.027200000000001</c:v>
                </c:pt>
                <c:pt idx="170">
                  <c:v>12.0984</c:v>
                </c:pt>
                <c:pt idx="171">
                  <c:v>12.169600000000001</c:v>
                </c:pt>
                <c:pt idx="172">
                  <c:v>12.2407</c:v>
                </c:pt>
                <c:pt idx="173">
                  <c:v>12.3119</c:v>
                </c:pt>
                <c:pt idx="174">
                  <c:v>12.383100000000001</c:v>
                </c:pt>
                <c:pt idx="175">
                  <c:v>12.4543</c:v>
                </c:pt>
                <c:pt idx="176">
                  <c:v>12.525399999999999</c:v>
                </c:pt>
                <c:pt idx="177">
                  <c:v>12.5966</c:v>
                </c:pt>
                <c:pt idx="178">
                  <c:v>12.6678</c:v>
                </c:pt>
                <c:pt idx="179">
                  <c:v>12.738899999999999</c:v>
                </c:pt>
                <c:pt idx="180">
                  <c:v>12.8101</c:v>
                </c:pt>
                <c:pt idx="181">
                  <c:v>12.8813</c:v>
                </c:pt>
                <c:pt idx="182">
                  <c:v>12.952400000000001</c:v>
                </c:pt>
                <c:pt idx="183">
                  <c:v>13.0236</c:v>
                </c:pt>
                <c:pt idx="184">
                  <c:v>13.094799999999999</c:v>
                </c:pt>
                <c:pt idx="185">
                  <c:v>13.165900000000001</c:v>
                </c:pt>
                <c:pt idx="186">
                  <c:v>13.2371</c:v>
                </c:pt>
                <c:pt idx="187">
                  <c:v>13.308299999999999</c:v>
                </c:pt>
                <c:pt idx="188">
                  <c:v>13.3794</c:v>
                </c:pt>
                <c:pt idx="189">
                  <c:v>13.4506</c:v>
                </c:pt>
                <c:pt idx="190">
                  <c:v>13.521800000000001</c:v>
                </c:pt>
                <c:pt idx="191">
                  <c:v>13.5929</c:v>
                </c:pt>
                <c:pt idx="192">
                  <c:v>13.664099999999999</c:v>
                </c:pt>
                <c:pt idx="193">
                  <c:v>13.735300000000001</c:v>
                </c:pt>
                <c:pt idx="194">
                  <c:v>13.8064</c:v>
                </c:pt>
                <c:pt idx="195">
                  <c:v>13.877599999999999</c:v>
                </c:pt>
                <c:pt idx="196">
                  <c:v>13.9488</c:v>
                </c:pt>
                <c:pt idx="197">
                  <c:v>14.0199</c:v>
                </c:pt>
                <c:pt idx="198">
                  <c:v>14.091100000000001</c:v>
                </c:pt>
                <c:pt idx="199">
                  <c:v>14.1623</c:v>
                </c:pt>
                <c:pt idx="200">
                  <c:v>14.2334</c:v>
                </c:pt>
                <c:pt idx="201">
                  <c:v>14.304600000000001</c:v>
                </c:pt>
                <c:pt idx="202">
                  <c:v>14.3758</c:v>
                </c:pt>
                <c:pt idx="203">
                  <c:v>14.446899999999999</c:v>
                </c:pt>
                <c:pt idx="204">
                  <c:v>14.5181</c:v>
                </c:pt>
                <c:pt idx="205">
                  <c:v>14.5893</c:v>
                </c:pt>
                <c:pt idx="206">
                  <c:v>14.660399999999999</c:v>
                </c:pt>
                <c:pt idx="207">
                  <c:v>14.7316</c:v>
                </c:pt>
                <c:pt idx="208">
                  <c:v>14.8028</c:v>
                </c:pt>
                <c:pt idx="209">
                  <c:v>14.873900000000001</c:v>
                </c:pt>
                <c:pt idx="210">
                  <c:v>14.9451</c:v>
                </c:pt>
                <c:pt idx="211">
                  <c:v>15.016299999999999</c:v>
                </c:pt>
                <c:pt idx="212">
                  <c:v>15.087400000000001</c:v>
                </c:pt>
                <c:pt idx="213">
                  <c:v>15.1586</c:v>
                </c:pt>
                <c:pt idx="214">
                  <c:v>15.229799999999999</c:v>
                </c:pt>
                <c:pt idx="215">
                  <c:v>15.3009</c:v>
                </c:pt>
                <c:pt idx="216">
                  <c:v>15.3721</c:v>
                </c:pt>
                <c:pt idx="217">
                  <c:v>15.443300000000001</c:v>
                </c:pt>
                <c:pt idx="218">
                  <c:v>15.5144</c:v>
                </c:pt>
                <c:pt idx="219">
                  <c:v>15.585599999999999</c:v>
                </c:pt>
                <c:pt idx="220">
                  <c:v>15.6568</c:v>
                </c:pt>
                <c:pt idx="221">
                  <c:v>15.7279</c:v>
                </c:pt>
                <c:pt idx="222">
                  <c:v>15.799099999999999</c:v>
                </c:pt>
                <c:pt idx="223">
                  <c:v>15.8703</c:v>
                </c:pt>
                <c:pt idx="224">
                  <c:v>15.9414</c:v>
                </c:pt>
                <c:pt idx="225">
                  <c:v>16.012599999999999</c:v>
                </c:pt>
                <c:pt idx="226">
                  <c:v>16.0838</c:v>
                </c:pt>
                <c:pt idx="227">
                  <c:v>16.154900000000001</c:v>
                </c:pt>
                <c:pt idx="228">
                  <c:v>16.226099999999999</c:v>
                </c:pt>
                <c:pt idx="229">
                  <c:v>16.2973</c:v>
                </c:pt>
                <c:pt idx="230">
                  <c:v>16.368400000000001</c:v>
                </c:pt>
                <c:pt idx="231">
                  <c:v>16.439599999999999</c:v>
                </c:pt>
                <c:pt idx="232">
                  <c:v>16.5108</c:v>
                </c:pt>
                <c:pt idx="233">
                  <c:v>16.581900000000001</c:v>
                </c:pt>
                <c:pt idx="234">
                  <c:v>16.653099999999998</c:v>
                </c:pt>
                <c:pt idx="235">
                  <c:v>16.724299999999999</c:v>
                </c:pt>
                <c:pt idx="236">
                  <c:v>16.795400000000001</c:v>
                </c:pt>
                <c:pt idx="237">
                  <c:v>16.866599999999998</c:v>
                </c:pt>
                <c:pt idx="238">
                  <c:v>16.937799999999999</c:v>
                </c:pt>
                <c:pt idx="239">
                  <c:v>17.008900000000001</c:v>
                </c:pt>
                <c:pt idx="240">
                  <c:v>17.080100000000002</c:v>
                </c:pt>
                <c:pt idx="241">
                  <c:v>17.151299999999999</c:v>
                </c:pt>
                <c:pt idx="242">
                  <c:v>17.2224</c:v>
                </c:pt>
                <c:pt idx="243">
                  <c:v>17.293600000000001</c:v>
                </c:pt>
                <c:pt idx="244">
                  <c:v>17.364799999999999</c:v>
                </c:pt>
                <c:pt idx="245">
                  <c:v>17.436</c:v>
                </c:pt>
                <c:pt idx="246">
                  <c:v>17.507100000000001</c:v>
                </c:pt>
                <c:pt idx="247">
                  <c:v>17.578299999999999</c:v>
                </c:pt>
                <c:pt idx="248">
                  <c:v>17.6495</c:v>
                </c:pt>
                <c:pt idx="249">
                  <c:v>17.720600000000001</c:v>
                </c:pt>
                <c:pt idx="250">
                  <c:v>17.791799999999999</c:v>
                </c:pt>
                <c:pt idx="251">
                  <c:v>17.863</c:v>
                </c:pt>
                <c:pt idx="252">
                  <c:v>17.934100000000001</c:v>
                </c:pt>
                <c:pt idx="253">
                  <c:v>18.005299999999998</c:v>
                </c:pt>
                <c:pt idx="254">
                  <c:v>18.076499999999999</c:v>
                </c:pt>
                <c:pt idx="255">
                  <c:v>18.147600000000001</c:v>
                </c:pt>
                <c:pt idx="256">
                  <c:v>18.218800000000002</c:v>
                </c:pt>
                <c:pt idx="257">
                  <c:v>18.29</c:v>
                </c:pt>
                <c:pt idx="258">
                  <c:v>18.3611</c:v>
                </c:pt>
                <c:pt idx="259">
                  <c:v>18.432300000000001</c:v>
                </c:pt>
                <c:pt idx="260">
                  <c:v>18.503499999999999</c:v>
                </c:pt>
                <c:pt idx="261">
                  <c:v>18.5746</c:v>
                </c:pt>
                <c:pt idx="262">
                  <c:v>18.645800000000001</c:v>
                </c:pt>
                <c:pt idx="263">
                  <c:v>18.716999999999999</c:v>
                </c:pt>
                <c:pt idx="264">
                  <c:v>18.7881</c:v>
                </c:pt>
                <c:pt idx="265">
                  <c:v>18.859300000000001</c:v>
                </c:pt>
                <c:pt idx="266">
                  <c:v>18.930499999999999</c:v>
                </c:pt>
                <c:pt idx="267">
                  <c:v>19.0016</c:v>
                </c:pt>
                <c:pt idx="268">
                  <c:v>19.072800000000001</c:v>
                </c:pt>
                <c:pt idx="269">
                  <c:v>19.143999999999998</c:v>
                </c:pt>
                <c:pt idx="270">
                  <c:v>19.2151</c:v>
                </c:pt>
                <c:pt idx="271">
                  <c:v>19.286300000000001</c:v>
                </c:pt>
                <c:pt idx="272">
                  <c:v>19.357500000000002</c:v>
                </c:pt>
                <c:pt idx="273">
                  <c:v>19.428599999999999</c:v>
                </c:pt>
                <c:pt idx="274">
                  <c:v>19.4998</c:v>
                </c:pt>
                <c:pt idx="275">
                  <c:v>19.571000000000002</c:v>
                </c:pt>
                <c:pt idx="276">
                  <c:v>19.642099999999999</c:v>
                </c:pt>
                <c:pt idx="277">
                  <c:v>19.7133</c:v>
                </c:pt>
                <c:pt idx="278">
                  <c:v>19.784500000000001</c:v>
                </c:pt>
                <c:pt idx="279">
                  <c:v>19.855599999999999</c:v>
                </c:pt>
                <c:pt idx="280">
                  <c:v>19.9268</c:v>
                </c:pt>
                <c:pt idx="281">
                  <c:v>19.998000000000001</c:v>
                </c:pt>
                <c:pt idx="282">
                  <c:v>20.069099999999999</c:v>
                </c:pt>
                <c:pt idx="283">
                  <c:v>20.1403</c:v>
                </c:pt>
                <c:pt idx="284">
                  <c:v>20.211500000000001</c:v>
                </c:pt>
                <c:pt idx="285">
                  <c:v>20.282599999999999</c:v>
                </c:pt>
                <c:pt idx="286">
                  <c:v>20.3538</c:v>
                </c:pt>
                <c:pt idx="287">
                  <c:v>20.425000000000001</c:v>
                </c:pt>
                <c:pt idx="288">
                  <c:v>20.496099999999998</c:v>
                </c:pt>
                <c:pt idx="289">
                  <c:v>20.567299999999999</c:v>
                </c:pt>
                <c:pt idx="290">
                  <c:v>20.638500000000001</c:v>
                </c:pt>
                <c:pt idx="291">
                  <c:v>20.709599999999998</c:v>
                </c:pt>
                <c:pt idx="292">
                  <c:v>20.780799999999999</c:v>
                </c:pt>
                <c:pt idx="293">
                  <c:v>20.852</c:v>
                </c:pt>
                <c:pt idx="294">
                  <c:v>20.923100000000002</c:v>
                </c:pt>
                <c:pt idx="295">
                  <c:v>20.994299999999999</c:v>
                </c:pt>
                <c:pt idx="296">
                  <c:v>21.0655</c:v>
                </c:pt>
                <c:pt idx="297">
                  <c:v>21.136600000000001</c:v>
                </c:pt>
                <c:pt idx="298">
                  <c:v>21.207799999999999</c:v>
                </c:pt>
                <c:pt idx="299">
                  <c:v>21.279</c:v>
                </c:pt>
                <c:pt idx="300">
                  <c:v>21.350100000000001</c:v>
                </c:pt>
                <c:pt idx="301">
                  <c:v>21.421299999999999</c:v>
                </c:pt>
                <c:pt idx="302">
                  <c:v>21.4925</c:v>
                </c:pt>
                <c:pt idx="303">
                  <c:v>21.563600000000001</c:v>
                </c:pt>
                <c:pt idx="304">
                  <c:v>21.634799999999998</c:v>
                </c:pt>
                <c:pt idx="305">
                  <c:v>21.706</c:v>
                </c:pt>
                <c:pt idx="306">
                  <c:v>21.777100000000001</c:v>
                </c:pt>
                <c:pt idx="307">
                  <c:v>21.848299999999998</c:v>
                </c:pt>
                <c:pt idx="308">
                  <c:v>21.919499999999999</c:v>
                </c:pt>
                <c:pt idx="309">
                  <c:v>21.990600000000001</c:v>
                </c:pt>
                <c:pt idx="310">
                  <c:v>22.061800000000002</c:v>
                </c:pt>
                <c:pt idx="311">
                  <c:v>22.132999999999999</c:v>
                </c:pt>
                <c:pt idx="312">
                  <c:v>22.2041</c:v>
                </c:pt>
                <c:pt idx="313">
                  <c:v>22.275300000000001</c:v>
                </c:pt>
                <c:pt idx="314">
                  <c:v>22.346499999999999</c:v>
                </c:pt>
                <c:pt idx="315">
                  <c:v>22.4177</c:v>
                </c:pt>
                <c:pt idx="316">
                  <c:v>22.488800000000001</c:v>
                </c:pt>
                <c:pt idx="317">
                  <c:v>22.56</c:v>
                </c:pt>
                <c:pt idx="318">
                  <c:v>22.6312</c:v>
                </c:pt>
                <c:pt idx="319">
                  <c:v>22.702300000000001</c:v>
                </c:pt>
                <c:pt idx="320">
                  <c:v>22.773499999999999</c:v>
                </c:pt>
                <c:pt idx="321">
                  <c:v>22.8447</c:v>
                </c:pt>
                <c:pt idx="322">
                  <c:v>22.915800000000001</c:v>
                </c:pt>
                <c:pt idx="323">
                  <c:v>22.986999999999998</c:v>
                </c:pt>
                <c:pt idx="324">
                  <c:v>23.058199999999999</c:v>
                </c:pt>
                <c:pt idx="325">
                  <c:v>23.129300000000001</c:v>
                </c:pt>
                <c:pt idx="326">
                  <c:v>23.200500000000002</c:v>
                </c:pt>
                <c:pt idx="327">
                  <c:v>23.271699999999999</c:v>
                </c:pt>
                <c:pt idx="328">
                  <c:v>23.3428</c:v>
                </c:pt>
                <c:pt idx="329">
                  <c:v>23.414000000000001</c:v>
                </c:pt>
                <c:pt idx="330">
                  <c:v>23.485199999999999</c:v>
                </c:pt>
                <c:pt idx="331">
                  <c:v>23.5563</c:v>
                </c:pt>
                <c:pt idx="332">
                  <c:v>23.627500000000001</c:v>
                </c:pt>
                <c:pt idx="333">
                  <c:v>23.698699999999999</c:v>
                </c:pt>
                <c:pt idx="334">
                  <c:v>23.7698</c:v>
                </c:pt>
                <c:pt idx="335">
                  <c:v>23.841000000000001</c:v>
                </c:pt>
                <c:pt idx="336">
                  <c:v>23.912199999999999</c:v>
                </c:pt>
                <c:pt idx="337">
                  <c:v>23.9833</c:v>
                </c:pt>
                <c:pt idx="338">
                  <c:v>24.054500000000001</c:v>
                </c:pt>
                <c:pt idx="339">
                  <c:v>24.125699999999998</c:v>
                </c:pt>
                <c:pt idx="340">
                  <c:v>24.1968</c:v>
                </c:pt>
                <c:pt idx="341">
                  <c:v>24.268000000000001</c:v>
                </c:pt>
                <c:pt idx="342">
                  <c:v>24.339200000000002</c:v>
                </c:pt>
                <c:pt idx="343">
                  <c:v>24.410299999999999</c:v>
                </c:pt>
                <c:pt idx="344">
                  <c:v>24.4815</c:v>
                </c:pt>
                <c:pt idx="345">
                  <c:v>24.552700000000002</c:v>
                </c:pt>
                <c:pt idx="346">
                  <c:v>24.623799999999999</c:v>
                </c:pt>
                <c:pt idx="347">
                  <c:v>24.695</c:v>
                </c:pt>
                <c:pt idx="348">
                  <c:v>24.766200000000001</c:v>
                </c:pt>
                <c:pt idx="349">
                  <c:v>24.837299999999999</c:v>
                </c:pt>
                <c:pt idx="350">
                  <c:v>24.9085</c:v>
                </c:pt>
                <c:pt idx="351">
                  <c:v>24.979700000000001</c:v>
                </c:pt>
                <c:pt idx="352">
                  <c:v>25.050799999999999</c:v>
                </c:pt>
                <c:pt idx="353">
                  <c:v>25.122</c:v>
                </c:pt>
                <c:pt idx="354">
                  <c:v>25.193200000000001</c:v>
                </c:pt>
                <c:pt idx="355">
                  <c:v>25.264299999999999</c:v>
                </c:pt>
                <c:pt idx="356">
                  <c:v>25.3355</c:v>
                </c:pt>
                <c:pt idx="357">
                  <c:v>25.406700000000001</c:v>
                </c:pt>
                <c:pt idx="358">
                  <c:v>25.477799999999998</c:v>
                </c:pt>
                <c:pt idx="359">
                  <c:v>25.548999999999999</c:v>
                </c:pt>
                <c:pt idx="360">
                  <c:v>25.620200000000001</c:v>
                </c:pt>
                <c:pt idx="361">
                  <c:v>25.691299999999998</c:v>
                </c:pt>
                <c:pt idx="362">
                  <c:v>25.762499999999999</c:v>
                </c:pt>
                <c:pt idx="363">
                  <c:v>25.8337</c:v>
                </c:pt>
                <c:pt idx="364">
                  <c:v>25.904800000000002</c:v>
                </c:pt>
                <c:pt idx="365">
                  <c:v>25.975999999999999</c:v>
                </c:pt>
                <c:pt idx="366">
                  <c:v>26.0472</c:v>
                </c:pt>
                <c:pt idx="367">
                  <c:v>26.118300000000001</c:v>
                </c:pt>
                <c:pt idx="368">
                  <c:v>26.189499999999999</c:v>
                </c:pt>
                <c:pt idx="369">
                  <c:v>26.2607</c:v>
                </c:pt>
                <c:pt idx="370">
                  <c:v>26.331800000000001</c:v>
                </c:pt>
                <c:pt idx="371">
                  <c:v>26.402999999999999</c:v>
                </c:pt>
                <c:pt idx="372">
                  <c:v>26.4742</c:v>
                </c:pt>
                <c:pt idx="373">
                  <c:v>26.545300000000001</c:v>
                </c:pt>
                <c:pt idx="374">
                  <c:v>26.616499999999998</c:v>
                </c:pt>
                <c:pt idx="375">
                  <c:v>26.6877</c:v>
                </c:pt>
                <c:pt idx="376">
                  <c:v>26.758800000000001</c:v>
                </c:pt>
                <c:pt idx="377">
                  <c:v>26.83</c:v>
                </c:pt>
                <c:pt idx="378">
                  <c:v>26.901199999999999</c:v>
                </c:pt>
                <c:pt idx="379">
                  <c:v>26.972300000000001</c:v>
                </c:pt>
                <c:pt idx="380">
                  <c:v>27.043500000000002</c:v>
                </c:pt>
                <c:pt idx="381">
                  <c:v>27.114699999999999</c:v>
                </c:pt>
                <c:pt idx="382">
                  <c:v>27.1858</c:v>
                </c:pt>
                <c:pt idx="383">
                  <c:v>27.257000000000001</c:v>
                </c:pt>
                <c:pt idx="384">
                  <c:v>27.328199999999999</c:v>
                </c:pt>
                <c:pt idx="385">
                  <c:v>27.3994</c:v>
                </c:pt>
                <c:pt idx="386">
                  <c:v>27.470500000000001</c:v>
                </c:pt>
                <c:pt idx="387">
                  <c:v>27.541699999999999</c:v>
                </c:pt>
                <c:pt idx="388">
                  <c:v>27.6129</c:v>
                </c:pt>
                <c:pt idx="389">
                  <c:v>27.684000000000001</c:v>
                </c:pt>
                <c:pt idx="390">
                  <c:v>27.755199999999999</c:v>
                </c:pt>
                <c:pt idx="391">
                  <c:v>27.8264</c:v>
                </c:pt>
                <c:pt idx="392">
                  <c:v>27.897500000000001</c:v>
                </c:pt>
                <c:pt idx="393">
                  <c:v>27.968699999999998</c:v>
                </c:pt>
                <c:pt idx="394">
                  <c:v>28.039899999999999</c:v>
                </c:pt>
                <c:pt idx="395">
                  <c:v>28.111000000000001</c:v>
                </c:pt>
                <c:pt idx="396">
                  <c:v>28.182200000000002</c:v>
                </c:pt>
                <c:pt idx="397">
                  <c:v>28.253399999999999</c:v>
                </c:pt>
                <c:pt idx="398">
                  <c:v>28.3245</c:v>
                </c:pt>
                <c:pt idx="399">
                  <c:v>28.395700000000001</c:v>
                </c:pt>
                <c:pt idx="400">
                  <c:v>28.466899999999999</c:v>
                </c:pt>
                <c:pt idx="401">
                  <c:v>28.538</c:v>
                </c:pt>
                <c:pt idx="402">
                  <c:v>28.609200000000001</c:v>
                </c:pt>
                <c:pt idx="403">
                  <c:v>28.680399999999999</c:v>
                </c:pt>
                <c:pt idx="404">
                  <c:v>28.7515</c:v>
                </c:pt>
                <c:pt idx="405">
                  <c:v>28.822700000000001</c:v>
                </c:pt>
                <c:pt idx="406">
                  <c:v>28.893899999999999</c:v>
                </c:pt>
                <c:pt idx="407">
                  <c:v>28.965</c:v>
                </c:pt>
                <c:pt idx="408">
                  <c:v>29.036200000000001</c:v>
                </c:pt>
                <c:pt idx="409">
                  <c:v>29.107399999999998</c:v>
                </c:pt>
                <c:pt idx="410">
                  <c:v>29.1785</c:v>
                </c:pt>
                <c:pt idx="411">
                  <c:v>29.249700000000001</c:v>
                </c:pt>
                <c:pt idx="412">
                  <c:v>29.320900000000002</c:v>
                </c:pt>
                <c:pt idx="413">
                  <c:v>29.391999999999999</c:v>
                </c:pt>
                <c:pt idx="414">
                  <c:v>29.463200000000001</c:v>
                </c:pt>
                <c:pt idx="415">
                  <c:v>29.534400000000002</c:v>
                </c:pt>
                <c:pt idx="416">
                  <c:v>29.605499999999999</c:v>
                </c:pt>
                <c:pt idx="417">
                  <c:v>29.6767</c:v>
                </c:pt>
                <c:pt idx="418">
                  <c:v>29.747900000000001</c:v>
                </c:pt>
                <c:pt idx="419">
                  <c:v>29.818999999999999</c:v>
                </c:pt>
                <c:pt idx="420">
                  <c:v>29.8902</c:v>
                </c:pt>
                <c:pt idx="421">
                  <c:v>29.961400000000001</c:v>
                </c:pt>
                <c:pt idx="422">
                  <c:v>30.032499999999999</c:v>
                </c:pt>
                <c:pt idx="423">
                  <c:v>30.1037</c:v>
                </c:pt>
                <c:pt idx="424">
                  <c:v>30.174900000000001</c:v>
                </c:pt>
                <c:pt idx="425">
                  <c:v>30.245999999999999</c:v>
                </c:pt>
                <c:pt idx="426">
                  <c:v>30.3172</c:v>
                </c:pt>
                <c:pt idx="427">
                  <c:v>30.388400000000001</c:v>
                </c:pt>
                <c:pt idx="428">
                  <c:v>30.459499999999998</c:v>
                </c:pt>
                <c:pt idx="429">
                  <c:v>30.5307</c:v>
                </c:pt>
                <c:pt idx="430">
                  <c:v>30.601900000000001</c:v>
                </c:pt>
                <c:pt idx="431">
                  <c:v>30.672999999999998</c:v>
                </c:pt>
                <c:pt idx="432">
                  <c:v>30.744199999999999</c:v>
                </c:pt>
                <c:pt idx="433">
                  <c:v>30.8154</c:v>
                </c:pt>
                <c:pt idx="434">
                  <c:v>30.886500000000002</c:v>
                </c:pt>
                <c:pt idx="435">
                  <c:v>30.957699999999999</c:v>
                </c:pt>
                <c:pt idx="436">
                  <c:v>31.0289</c:v>
                </c:pt>
                <c:pt idx="437">
                  <c:v>31.1</c:v>
                </c:pt>
                <c:pt idx="438">
                  <c:v>31.171199999999999</c:v>
                </c:pt>
                <c:pt idx="439">
                  <c:v>31.2424</c:v>
                </c:pt>
                <c:pt idx="440">
                  <c:v>31.313500000000001</c:v>
                </c:pt>
              </c:numCache>
            </c:numRef>
          </c:xVal>
          <c:yVal>
            <c:numRef>
              <c:f>'bridge response'!$AF$12:$AF$452</c:f>
              <c:numCache>
                <c:formatCode>General</c:formatCode>
                <c:ptCount val="441"/>
                <c:pt idx="0">
                  <c:v>0</c:v>
                </c:pt>
                <c:pt idx="1">
                  <c:v>0</c:v>
                </c:pt>
                <c:pt idx="2">
                  <c:v>0</c:v>
                </c:pt>
                <c:pt idx="3">
                  <c:v>0</c:v>
                </c:pt>
                <c:pt idx="4">
                  <c:v>0</c:v>
                </c:pt>
                <c:pt idx="5">
                  <c:v>2.3928649068322985E-143</c:v>
                </c:pt>
                <c:pt idx="6">
                  <c:v>2.3379632505175984E-141</c:v>
                </c:pt>
                <c:pt idx="7">
                  <c:v>5.0931159420289861E-140</c:v>
                </c:pt>
                <c:pt idx="8">
                  <c:v>-1.4446920289855074E-140</c:v>
                </c:pt>
                <c:pt idx="9">
                  <c:v>-2.3530874741200831E-137</c:v>
                </c:pt>
                <c:pt idx="10">
                  <c:v>-4.8210144927536239E-136</c:v>
                </c:pt>
                <c:pt idx="11">
                  <c:v>4.7645186335403732E-136</c:v>
                </c:pt>
                <c:pt idx="12">
                  <c:v>2.6603519668737062E-133</c:v>
                </c:pt>
                <c:pt idx="13">
                  <c:v>5.5096273291925468E-132</c:v>
                </c:pt>
                <c:pt idx="14">
                  <c:v>-1.2492520703933749E-132</c:v>
                </c:pt>
                <c:pt idx="15">
                  <c:v>-2.409459109730849E-129</c:v>
                </c:pt>
                <c:pt idx="16">
                  <c:v>-5.1744565217391306E-128</c:v>
                </c:pt>
                <c:pt idx="17">
                  <c:v>7.3443064182194621E-128</c:v>
                </c:pt>
                <c:pt idx="18">
                  <c:v>2.6352743271221533E-125</c:v>
                </c:pt>
                <c:pt idx="19">
                  <c:v>5.0446428571428582E-124</c:v>
                </c:pt>
                <c:pt idx="20">
                  <c:v>-5.9782608695652179E-124</c:v>
                </c:pt>
                <c:pt idx="21">
                  <c:v>-2.5987318840579711E-121</c:v>
                </c:pt>
                <c:pt idx="22">
                  <c:v>-5.6489906832298136E-120</c:v>
                </c:pt>
                <c:pt idx="23">
                  <c:v>7.5830745341614915E-120</c:v>
                </c:pt>
                <c:pt idx="24">
                  <c:v>2.5757789855072462E-117</c:v>
                </c:pt>
                <c:pt idx="25">
                  <c:v>4.8524068322981366E-116</c:v>
                </c:pt>
                <c:pt idx="26">
                  <c:v>-1.0837551759834368E-115</c:v>
                </c:pt>
                <c:pt idx="27">
                  <c:v>-2.9044772256728779E-113</c:v>
                </c:pt>
                <c:pt idx="28">
                  <c:v>-5.7954968944099377E-112</c:v>
                </c:pt>
                <c:pt idx="29">
                  <c:v>8.048110766045549E-112</c:v>
                </c:pt>
                <c:pt idx="30">
                  <c:v>2.5138172877846792E-109</c:v>
                </c:pt>
                <c:pt idx="31">
                  <c:v>5.1790890269151139E-108</c:v>
                </c:pt>
                <c:pt idx="32">
                  <c:v>-1.1325569358178055E-107</c:v>
                </c:pt>
                <c:pt idx="33">
                  <c:v>-2.7627587991718428E-105</c:v>
                </c:pt>
                <c:pt idx="34">
                  <c:v>-5.6121635610766045E-104</c:v>
                </c:pt>
                <c:pt idx="35">
                  <c:v>1.111358695652174E-103</c:v>
                </c:pt>
                <c:pt idx="36">
                  <c:v>2.7832298136645963E-101</c:v>
                </c:pt>
                <c:pt idx="37">
                  <c:v>5.4331521739130436E-100</c:v>
                </c:pt>
                <c:pt idx="38">
                  <c:v>-1.4844746376811595E-99</c:v>
                </c:pt>
                <c:pt idx="39">
                  <c:v>-2.7972308488612838E-97</c:v>
                </c:pt>
                <c:pt idx="40">
                  <c:v>-5.4005434782608698E-96</c:v>
                </c:pt>
                <c:pt idx="41">
                  <c:v>1.8223084886128367E-95</c:v>
                </c:pt>
                <c:pt idx="42">
                  <c:v>2.8972049689440996E-93</c:v>
                </c:pt>
                <c:pt idx="43">
                  <c:v>5.5421325051759836E-92</c:v>
                </c:pt>
                <c:pt idx="44">
                  <c:v>-1.6160688405797103E-91</c:v>
                </c:pt>
                <c:pt idx="45">
                  <c:v>-2.722748447204969E-89</c:v>
                </c:pt>
                <c:pt idx="46">
                  <c:v>-5.3322204968944107E-88</c:v>
                </c:pt>
                <c:pt idx="47">
                  <c:v>2.3308333333333335E-87</c:v>
                </c:pt>
                <c:pt idx="48">
                  <c:v>3.1897774327122157E-85</c:v>
                </c:pt>
                <c:pt idx="49">
                  <c:v>5.6826863354037271E-84</c:v>
                </c:pt>
                <c:pt idx="50">
                  <c:v>-1.9612267080745343E-83</c:v>
                </c:pt>
                <c:pt idx="51">
                  <c:v>-3.0198757763975154E-81</c:v>
                </c:pt>
                <c:pt idx="52">
                  <c:v>-5.2467391304347827E-80</c:v>
                </c:pt>
                <c:pt idx="53">
                  <c:v>2.4024456521739132E-79</c:v>
                </c:pt>
                <c:pt idx="54">
                  <c:v>3.2643892339544512E-77</c:v>
                </c:pt>
                <c:pt idx="55">
                  <c:v>6.0818840579710149E-76</c:v>
                </c:pt>
                <c:pt idx="56">
                  <c:v>-1.8888302277432714E-75</c:v>
                </c:pt>
                <c:pt idx="57">
                  <c:v>-2.8696169772256728E-73</c:v>
                </c:pt>
                <c:pt idx="58">
                  <c:v>-5.4930900621118014E-72</c:v>
                </c:pt>
                <c:pt idx="59">
                  <c:v>3.3012163561076604E-71</c:v>
                </c:pt>
                <c:pt idx="60">
                  <c:v>3.3010351966873712E-69</c:v>
                </c:pt>
                <c:pt idx="61">
                  <c:v>5.4935041407867492E-68</c:v>
                </c:pt>
                <c:pt idx="62">
                  <c:v>-2.5304787784679091E-67</c:v>
                </c:pt>
                <c:pt idx="63">
                  <c:v>-3.0929089026915115E-65</c:v>
                </c:pt>
                <c:pt idx="64">
                  <c:v>-5.7805124223602488E-64</c:v>
                </c:pt>
                <c:pt idx="65">
                  <c:v>3.6901656314699794E-63</c:v>
                </c:pt>
                <c:pt idx="66">
                  <c:v>3.5955486542443071E-61</c:v>
                </c:pt>
                <c:pt idx="67">
                  <c:v>5.3521997929606628E-60</c:v>
                </c:pt>
                <c:pt idx="68">
                  <c:v>-2.3185584886128368E-59</c:v>
                </c:pt>
                <c:pt idx="69">
                  <c:v>-3.3280020703933752E-57</c:v>
                </c:pt>
                <c:pt idx="70">
                  <c:v>-7.0234213250517599E-56</c:v>
                </c:pt>
                <c:pt idx="71">
                  <c:v>3.6739648033126298E-55</c:v>
                </c:pt>
                <c:pt idx="72">
                  <c:v>2.7761387163561081E-53</c:v>
                </c:pt>
                <c:pt idx="73">
                  <c:v>3.9067546583850936E-52</c:v>
                </c:pt>
                <c:pt idx="74">
                  <c:v>-4.6588768115942034E-51</c:v>
                </c:pt>
                <c:pt idx="75">
                  <c:v>-4.6169513457556941E-49</c:v>
                </c:pt>
                <c:pt idx="76">
                  <c:v>-7.3456004140786751E-48</c:v>
                </c:pt>
                <c:pt idx="77">
                  <c:v>1.8967572463768117E-47</c:v>
                </c:pt>
                <c:pt idx="78">
                  <c:v>2.6243012422360252E-45</c:v>
                </c:pt>
                <c:pt idx="79">
                  <c:v>5.5570910973084895E-44</c:v>
                </c:pt>
                <c:pt idx="80">
                  <c:v>-4.853933747412008E-43</c:v>
                </c:pt>
                <c:pt idx="81">
                  <c:v>-3.9772774327122151E-41</c:v>
                </c:pt>
                <c:pt idx="82">
                  <c:v>-5.8738354037267093E-40</c:v>
                </c:pt>
                <c:pt idx="83">
                  <c:v>3.7523809523809525E-39</c:v>
                </c:pt>
                <c:pt idx="84">
                  <c:v>3.554968944099379E-37</c:v>
                </c:pt>
                <c:pt idx="85">
                  <c:v>6.2045031055900628E-36</c:v>
                </c:pt>
                <c:pt idx="86">
                  <c:v>-4.9125000000000002E-35</c:v>
                </c:pt>
                <c:pt idx="87">
                  <c:v>-3.6677018633540372E-33</c:v>
                </c:pt>
                <c:pt idx="88">
                  <c:v>-5.4743012422360245E-32</c:v>
                </c:pt>
                <c:pt idx="89">
                  <c:v>4.4596014492753627E-31</c:v>
                </c:pt>
                <c:pt idx="90">
                  <c:v>3.8604296066252587E-29</c:v>
                </c:pt>
                <c:pt idx="91">
                  <c:v>6.4250000000000012E-28</c:v>
                </c:pt>
                <c:pt idx="92">
                  <c:v>-4.6306159420289862E-27</c:v>
                </c:pt>
                <c:pt idx="93">
                  <c:v>-3.2661749482401659E-25</c:v>
                </c:pt>
                <c:pt idx="94">
                  <c:v>-4.9595496894409933E-24</c:v>
                </c:pt>
                <c:pt idx="95">
                  <c:v>5.3106625258799177E-23</c:v>
                </c:pt>
                <c:pt idx="96">
                  <c:v>3.9694099378881989E-21</c:v>
                </c:pt>
                <c:pt idx="97">
                  <c:v>6.1262422360248451E-20</c:v>
                </c:pt>
                <c:pt idx="98">
                  <c:v>-4.4589285714285718E-19</c:v>
                </c:pt>
                <c:pt idx="99">
                  <c:v>-2.4943348861283646E-17</c:v>
                </c:pt>
                <c:pt idx="100">
                  <c:v>-6.5434265010351977E-16</c:v>
                </c:pt>
                <c:pt idx="101">
                  <c:v>9.0526397515527949E-15</c:v>
                </c:pt>
                <c:pt idx="102">
                  <c:v>4.4736801242236029E-13</c:v>
                </c:pt>
                <c:pt idx="103">
                  <c:v>4.3931159420289858E-12</c:v>
                </c:pt>
                <c:pt idx="104">
                  <c:v>-1.331516563146998E-11</c:v>
                </c:pt>
                <c:pt idx="105">
                  <c:v>-3.1774068322981367E-9</c:v>
                </c:pt>
                <c:pt idx="106">
                  <c:v>-8.7938923395445143E-8</c:v>
                </c:pt>
                <c:pt idx="107">
                  <c:v>1.7967365424430643E-5</c:v>
                </c:pt>
                <c:pt idx="108">
                  <c:v>5.2889492753623191E-5</c:v>
                </c:pt>
                <c:pt idx="109">
                  <c:v>3.0733695652173919E-5</c:v>
                </c:pt>
                <c:pt idx="110">
                  <c:v>-2.8693581780538303E-5</c:v>
                </c:pt>
                <c:pt idx="111">
                  <c:v>2.6003881987577641E-4</c:v>
                </c:pt>
                <c:pt idx="112">
                  <c:v>6.9557712215320905E-4</c:v>
                </c:pt>
                <c:pt idx="113">
                  <c:v>-4.8078416149068324E-4</c:v>
                </c:pt>
                <c:pt idx="114">
                  <c:v>-2.4220341614906832E-3</c:v>
                </c:pt>
                <c:pt idx="115">
                  <c:v>-5.3343167701863355E-4</c:v>
                </c:pt>
                <c:pt idx="116">
                  <c:v>4.2791666666666672E-3</c:v>
                </c:pt>
                <c:pt idx="117">
                  <c:v>2.6712732919254661E-3</c:v>
                </c:pt>
                <c:pt idx="118">
                  <c:v>-4.5479037267080746E-3</c:v>
                </c:pt>
                <c:pt idx="119">
                  <c:v>-4.6888975155279502E-3</c:v>
                </c:pt>
                <c:pt idx="120">
                  <c:v>2.7342908902691513E-3</c:v>
                </c:pt>
                <c:pt idx="121">
                  <c:v>4.7575051759834374E-3</c:v>
                </c:pt>
                <c:pt idx="122">
                  <c:v>-8.8735507246376821E-4</c:v>
                </c:pt>
                <c:pt idx="123">
                  <c:v>-3.3049689440993791E-3</c:v>
                </c:pt>
                <c:pt idx="124">
                  <c:v>6.5865942028985513E-4</c:v>
                </c:pt>
                <c:pt idx="125">
                  <c:v>3.2373188405797099E-3</c:v>
                </c:pt>
                <c:pt idx="126">
                  <c:v>-1.1607349896480333E-3</c:v>
                </c:pt>
                <c:pt idx="127">
                  <c:v>-6.120134575569358E-3</c:v>
                </c:pt>
                <c:pt idx="128">
                  <c:v>-1.1579606625258801E-3</c:v>
                </c:pt>
                <c:pt idx="129">
                  <c:v>9.2469979296066259E-3</c:v>
                </c:pt>
                <c:pt idx="130">
                  <c:v>6.5632246376811591E-3</c:v>
                </c:pt>
                <c:pt idx="131">
                  <c:v>-7.4316252587991721E-3</c:v>
                </c:pt>
                <c:pt idx="132">
                  <c:v>-1.143245341614907E-2</c:v>
                </c:pt>
                <c:pt idx="133">
                  <c:v>9.9996376811594214E-4</c:v>
                </c:pt>
                <c:pt idx="134">
                  <c:v>1.0294824016563148E-2</c:v>
                </c:pt>
                <c:pt idx="135">
                  <c:v>6.24860248447205E-3</c:v>
                </c:pt>
                <c:pt idx="136">
                  <c:v>-3.1337474120082818E-3</c:v>
                </c:pt>
                <c:pt idx="137">
                  <c:v>-8.3167184265010349E-3</c:v>
                </c:pt>
                <c:pt idx="138">
                  <c:v>-4.8906055900621121E-3</c:v>
                </c:pt>
                <c:pt idx="139">
                  <c:v>3.3587732919254662E-3</c:v>
                </c:pt>
                <c:pt idx="140">
                  <c:v>7.1114906832298137E-3</c:v>
                </c:pt>
                <c:pt idx="141">
                  <c:v>4.0641045548654251E-3</c:v>
                </c:pt>
                <c:pt idx="142">
                  <c:v>-1.7545471014492756E-3</c:v>
                </c:pt>
                <c:pt idx="143">
                  <c:v>-8.0437111801242231E-3</c:v>
                </c:pt>
                <c:pt idx="144">
                  <c:v>-6.1656573498964813E-3</c:v>
                </c:pt>
                <c:pt idx="145">
                  <c:v>5.7224637681159421E-3</c:v>
                </c:pt>
                <c:pt idx="146">
                  <c:v>1.0608333333333332E-2</c:v>
                </c:pt>
                <c:pt idx="147">
                  <c:v>1.9029632505175985E-4</c:v>
                </c:pt>
                <c:pt idx="148">
                  <c:v>-8.6981884057971016E-3</c:v>
                </c:pt>
                <c:pt idx="149">
                  <c:v>-4.1211956521739132E-3</c:v>
                </c:pt>
                <c:pt idx="150">
                  <c:v>2.4009187370600416E-3</c:v>
                </c:pt>
                <c:pt idx="151">
                  <c:v>4.3450051759834369E-3</c:v>
                </c:pt>
                <c:pt idx="152">
                  <c:v>2.1785998964803312E-3</c:v>
                </c:pt>
                <c:pt idx="153">
                  <c:v>-1.2242546583850931E-3</c:v>
                </c:pt>
                <c:pt idx="154">
                  <c:v>-8.5201863354037279E-4</c:v>
                </c:pt>
                <c:pt idx="155">
                  <c:v>-1.638232401656315E-4</c:v>
                </c:pt>
                <c:pt idx="156">
                  <c:v>-3.9982142857142864E-3</c:v>
                </c:pt>
                <c:pt idx="157">
                  <c:v>-3.6637422360248448E-3</c:v>
                </c:pt>
                <c:pt idx="158">
                  <c:v>4.6761128364389238E-3</c:v>
                </c:pt>
                <c:pt idx="159">
                  <c:v>9.6918995859213257E-3</c:v>
                </c:pt>
                <c:pt idx="160">
                  <c:v>5.5021997929606623E-4</c:v>
                </c:pt>
                <c:pt idx="161">
                  <c:v>-8.0277173913043485E-3</c:v>
                </c:pt>
                <c:pt idx="162">
                  <c:v>-4.6805641821946169E-3</c:v>
                </c:pt>
                <c:pt idx="163">
                  <c:v>-3.4697204968944101E-3</c:v>
                </c:pt>
                <c:pt idx="164">
                  <c:v>-4.4609213250517603E-3</c:v>
                </c:pt>
                <c:pt idx="165">
                  <c:v>1.2952510351966874E-2</c:v>
                </c:pt>
                <c:pt idx="166">
                  <c:v>2.629736024844721E-2</c:v>
                </c:pt>
                <c:pt idx="167">
                  <c:v>-1.1971868530020705E-3</c:v>
                </c:pt>
                <c:pt idx="168">
                  <c:v>-4.5019409937888194E-2</c:v>
                </c:pt>
                <c:pt idx="169">
                  <c:v>-3.1886645962732919E-2</c:v>
                </c:pt>
                <c:pt idx="170">
                  <c:v>4.2399327122153212E-2</c:v>
                </c:pt>
                <c:pt idx="171">
                  <c:v>6.5722049689440995E-2</c:v>
                </c:pt>
                <c:pt idx="172">
                  <c:v>-1.5366537267080748E-2</c:v>
                </c:pt>
                <c:pt idx="173">
                  <c:v>-8.4703933747412002E-2</c:v>
                </c:pt>
                <c:pt idx="174">
                  <c:v>-2.0054244306418223E-2</c:v>
                </c:pt>
                <c:pt idx="175">
                  <c:v>8.8399585921325061E-2</c:v>
                </c:pt>
                <c:pt idx="176">
                  <c:v>5.081961697722568E-2</c:v>
                </c:pt>
                <c:pt idx="177">
                  <c:v>-7.9100155279503107E-2</c:v>
                </c:pt>
                <c:pt idx="178">
                  <c:v>-8.547308488612837E-2</c:v>
                </c:pt>
                <c:pt idx="179">
                  <c:v>5.5850672877846792E-2</c:v>
                </c:pt>
                <c:pt idx="180">
                  <c:v>0.12041666666666669</c:v>
                </c:pt>
                <c:pt idx="181">
                  <c:v>-1.0440243271221533E-2</c:v>
                </c:pt>
                <c:pt idx="182">
                  <c:v>-0.13649275362318841</c:v>
                </c:pt>
                <c:pt idx="183">
                  <c:v>-5.1234730848861286E-2</c:v>
                </c:pt>
                <c:pt idx="184">
                  <c:v>0.1198597308488613</c:v>
                </c:pt>
                <c:pt idx="185">
                  <c:v>0.10634679089026915</c:v>
                </c:pt>
                <c:pt idx="186">
                  <c:v>-7.7320910973084883E-2</c:v>
                </c:pt>
                <c:pt idx="187">
                  <c:v>-0.14166356107660455</c:v>
                </c:pt>
                <c:pt idx="188">
                  <c:v>2.0553286749482404E-2</c:v>
                </c:pt>
                <c:pt idx="189">
                  <c:v>0.15578209109730851</c:v>
                </c:pt>
                <c:pt idx="190">
                  <c:v>4.8154761904761909E-2</c:v>
                </c:pt>
                <c:pt idx="191">
                  <c:v>-0.13741381987577639</c:v>
                </c:pt>
                <c:pt idx="192">
                  <c:v>-0.1164472049689441</c:v>
                </c:pt>
                <c:pt idx="193">
                  <c:v>7.5188405797101454E-2</c:v>
                </c:pt>
                <c:pt idx="194">
                  <c:v>0.14898498964803314</c:v>
                </c:pt>
                <c:pt idx="195">
                  <c:v>9.1872153209109735E-3</c:v>
                </c:pt>
                <c:pt idx="196">
                  <c:v>-0.12243193581780538</c:v>
                </c:pt>
                <c:pt idx="197">
                  <c:v>-6.4272515527950311E-2</c:v>
                </c:pt>
                <c:pt idx="198">
                  <c:v>6.3894151138716368E-2</c:v>
                </c:pt>
                <c:pt idx="199">
                  <c:v>6.4774327122153211E-2</c:v>
                </c:pt>
                <c:pt idx="200">
                  <c:v>-2.770910973084886E-2</c:v>
                </c:pt>
                <c:pt idx="201">
                  <c:v>-4.3289855072463773E-2</c:v>
                </c:pt>
                <c:pt idx="202">
                  <c:v>3.0814958592132506E-2</c:v>
                </c:pt>
                <c:pt idx="203">
                  <c:v>4.7947204968944106E-2</c:v>
                </c:pt>
                <c:pt idx="204">
                  <c:v>-3.5328416149068329E-2</c:v>
                </c:pt>
                <c:pt idx="205">
                  <c:v>-8.0860766045548649E-2</c:v>
                </c:pt>
                <c:pt idx="206">
                  <c:v>8.8506211180124235E-4</c:v>
                </c:pt>
                <c:pt idx="207">
                  <c:v>9.6269409937888212E-2</c:v>
                </c:pt>
                <c:pt idx="208">
                  <c:v>6.0631728778467911E-2</c:v>
                </c:pt>
                <c:pt idx="209">
                  <c:v>-5.9539078674948245E-2</c:v>
                </c:pt>
                <c:pt idx="210">
                  <c:v>-9.7920031055900636E-2</c:v>
                </c:pt>
                <c:pt idx="211">
                  <c:v>-9.5412525879917179E-3</c:v>
                </c:pt>
                <c:pt idx="212">
                  <c:v>7.8354037267080748E-2</c:v>
                </c:pt>
                <c:pt idx="213">
                  <c:v>5.6795289855072463E-2</c:v>
                </c:pt>
                <c:pt idx="214">
                  <c:v>-2.4511206004140789E-2</c:v>
                </c:pt>
                <c:pt idx="215">
                  <c:v>-5.1868530020703942E-2</c:v>
                </c:pt>
                <c:pt idx="216">
                  <c:v>-1.207355072463768E-2</c:v>
                </c:pt>
                <c:pt idx="217">
                  <c:v>1.854945652173913E-2</c:v>
                </c:pt>
                <c:pt idx="218">
                  <c:v>5.8017857142857151E-3</c:v>
                </c:pt>
                <c:pt idx="219">
                  <c:v>-3.2282867494824014E-3</c:v>
                </c:pt>
                <c:pt idx="220">
                  <c:v>1.763465320910973E-2</c:v>
                </c:pt>
                <c:pt idx="221">
                  <c:v>2.5640683229813666E-2</c:v>
                </c:pt>
                <c:pt idx="222">
                  <c:v>-1.3167779503105591E-2</c:v>
                </c:pt>
                <c:pt idx="223">
                  <c:v>-5.419772256728779E-2</c:v>
                </c:pt>
                <c:pt idx="224">
                  <c:v>-2.9209368530020707E-2</c:v>
                </c:pt>
                <c:pt idx="225">
                  <c:v>4.4011645962732923E-2</c:v>
                </c:pt>
                <c:pt idx="226">
                  <c:v>7.0577898550724646E-2</c:v>
                </c:pt>
                <c:pt idx="227">
                  <c:v>8.9777691511387162E-3</c:v>
                </c:pt>
                <c:pt idx="228">
                  <c:v>-6.5585144927536226E-2</c:v>
                </c:pt>
                <c:pt idx="229">
                  <c:v>-6.0035714285714289E-2</c:v>
                </c:pt>
                <c:pt idx="230">
                  <c:v>1.3552018633540374E-2</c:v>
                </c:pt>
                <c:pt idx="231">
                  <c:v>6.2524327122153223E-2</c:v>
                </c:pt>
                <c:pt idx="232">
                  <c:v>3.7761645962732925E-2</c:v>
                </c:pt>
                <c:pt idx="233">
                  <c:v>-1.7555848861283644E-2</c:v>
                </c:pt>
                <c:pt idx="234">
                  <c:v>-4.2051759834368534E-2</c:v>
                </c:pt>
                <c:pt idx="235">
                  <c:v>-2.7093426501035196E-2</c:v>
                </c:pt>
                <c:pt idx="236">
                  <c:v>1.4814233954451347E-3</c:v>
                </c:pt>
                <c:pt idx="237">
                  <c:v>2.72026397515528E-2</c:v>
                </c:pt>
                <c:pt idx="238">
                  <c:v>3.74314182194617E-2</c:v>
                </c:pt>
                <c:pt idx="239">
                  <c:v>1.4196066252587992E-2</c:v>
                </c:pt>
                <c:pt idx="240">
                  <c:v>-3.3020186335403733E-2</c:v>
                </c:pt>
                <c:pt idx="241">
                  <c:v>-5.3146221532091094E-2</c:v>
                </c:pt>
                <c:pt idx="242">
                  <c:v>-1.2127743271221533E-2</c:v>
                </c:pt>
                <c:pt idx="243">
                  <c:v>4.9815476190476195E-2</c:v>
                </c:pt>
                <c:pt idx="244">
                  <c:v>5.7427536231884062E-2</c:v>
                </c:pt>
                <c:pt idx="245">
                  <c:v>-5.3673136645962733E-3</c:v>
                </c:pt>
                <c:pt idx="246">
                  <c:v>-6.4574792960662528E-2</c:v>
                </c:pt>
                <c:pt idx="247">
                  <c:v>-4.3152950310559005E-2</c:v>
                </c:pt>
                <c:pt idx="248">
                  <c:v>3.134963768115942E-2</c:v>
                </c:pt>
                <c:pt idx="249">
                  <c:v>5.9175465838509321E-2</c:v>
                </c:pt>
                <c:pt idx="250">
                  <c:v>1.0392054865424431E-2</c:v>
                </c:pt>
                <c:pt idx="251">
                  <c:v>-3.8633540372670812E-2</c:v>
                </c:pt>
                <c:pt idx="252">
                  <c:v>-2.7418737060041408E-2</c:v>
                </c:pt>
                <c:pt idx="253">
                  <c:v>9.8559782608695651E-3</c:v>
                </c:pt>
                <c:pt idx="254">
                  <c:v>1.6705874741200829E-2</c:v>
                </c:pt>
                <c:pt idx="255">
                  <c:v>-1.5120678053830228E-3</c:v>
                </c:pt>
                <c:pt idx="256">
                  <c:v>-4.6796066252587998E-3</c:v>
                </c:pt>
                <c:pt idx="257">
                  <c:v>1.2867287784679089E-2</c:v>
                </c:pt>
                <c:pt idx="258">
                  <c:v>1.3951371635610768E-2</c:v>
                </c:pt>
                <c:pt idx="259">
                  <c:v>-1.6594332298136647E-2</c:v>
                </c:pt>
                <c:pt idx="260">
                  <c:v>-3.6126035196687369E-2</c:v>
                </c:pt>
                <c:pt idx="261">
                  <c:v>-5.1568840579710147E-3</c:v>
                </c:pt>
                <c:pt idx="262">
                  <c:v>4.1019927536231883E-2</c:v>
                </c:pt>
                <c:pt idx="263">
                  <c:v>3.7127846790890269E-2</c:v>
                </c:pt>
                <c:pt idx="264">
                  <c:v>-1.430253623188406E-2</c:v>
                </c:pt>
                <c:pt idx="265">
                  <c:v>-4.6744565217391308E-2</c:v>
                </c:pt>
                <c:pt idx="266">
                  <c:v>-2.3058152173913046E-2</c:v>
                </c:pt>
                <c:pt idx="267">
                  <c:v>2.2540760869565218E-2</c:v>
                </c:pt>
                <c:pt idx="268">
                  <c:v>3.7200310559006217E-2</c:v>
                </c:pt>
                <c:pt idx="269">
                  <c:v>1.196141304347826E-2</c:v>
                </c:pt>
                <c:pt idx="270">
                  <c:v>-1.8299974120082815E-2</c:v>
                </c:pt>
                <c:pt idx="271">
                  <c:v>-2.5057971014492753E-2</c:v>
                </c:pt>
                <c:pt idx="272">
                  <c:v>-1.0771247412008283E-2</c:v>
                </c:pt>
                <c:pt idx="273">
                  <c:v>9.1143374741200836E-3</c:v>
                </c:pt>
                <c:pt idx="274">
                  <c:v>2.1167313664596274E-2</c:v>
                </c:pt>
                <c:pt idx="275">
                  <c:v>1.6236904761904761E-2</c:v>
                </c:pt>
                <c:pt idx="276">
                  <c:v>-5.9237836438923398E-3</c:v>
                </c:pt>
                <c:pt idx="277">
                  <c:v>-2.6462474120082815E-2</c:v>
                </c:pt>
                <c:pt idx="278">
                  <c:v>-1.9253338509316771E-2</c:v>
                </c:pt>
                <c:pt idx="279">
                  <c:v>1.3364026915113871E-2</c:v>
                </c:pt>
                <c:pt idx="280">
                  <c:v>3.2919254658385098E-2</c:v>
                </c:pt>
                <c:pt idx="281">
                  <c:v>1.1975517598343687E-2</c:v>
                </c:pt>
                <c:pt idx="282">
                  <c:v>-2.4901397515527952E-2</c:v>
                </c:pt>
                <c:pt idx="283">
                  <c:v>-3.0183488612836443E-2</c:v>
                </c:pt>
                <c:pt idx="284">
                  <c:v>2.2138431677018633E-3</c:v>
                </c:pt>
                <c:pt idx="285">
                  <c:v>2.8955227743271222E-2</c:v>
                </c:pt>
                <c:pt idx="286">
                  <c:v>1.6859704968944102E-2</c:v>
                </c:pt>
                <c:pt idx="287">
                  <c:v>-1.2515372670807453E-2</c:v>
                </c:pt>
                <c:pt idx="288">
                  <c:v>-1.902461180124224E-2</c:v>
                </c:pt>
                <c:pt idx="289">
                  <c:v>-1.7156909937888199E-3</c:v>
                </c:pt>
                <c:pt idx="290">
                  <c:v>8.8310300207039352E-3</c:v>
                </c:pt>
                <c:pt idx="291">
                  <c:v>1.6722101449275363E-3</c:v>
                </c:pt>
                <c:pt idx="292">
                  <c:v>-3.5187111801242236E-3</c:v>
                </c:pt>
                <c:pt idx="293">
                  <c:v>5.4435817805383027E-3</c:v>
                </c:pt>
                <c:pt idx="294">
                  <c:v>1.1855020703933747E-2</c:v>
                </c:pt>
                <c:pt idx="295">
                  <c:v>-2.3920807453416152E-3</c:v>
                </c:pt>
                <c:pt idx="296">
                  <c:v>-2.1861956521739129E-2</c:v>
                </c:pt>
                <c:pt idx="297">
                  <c:v>-1.488123706004141E-2</c:v>
                </c:pt>
                <c:pt idx="298">
                  <c:v>1.5489363354037267E-2</c:v>
                </c:pt>
                <c:pt idx="299">
                  <c:v>2.9500517598343684E-2</c:v>
                </c:pt>
                <c:pt idx="300">
                  <c:v>7.1993271221532096E-3</c:v>
                </c:pt>
                <c:pt idx="301">
                  <c:v>-2.3421273291925466E-2</c:v>
                </c:pt>
                <c:pt idx="302">
                  <c:v>-2.5931935817805382E-2</c:v>
                </c:pt>
                <c:pt idx="303">
                  <c:v>2.9455486542443069E-5</c:v>
                </c:pt>
                <c:pt idx="304">
                  <c:v>2.2960170807453419E-2</c:v>
                </c:pt>
                <c:pt idx="305">
                  <c:v>1.8758178053830229E-2</c:v>
                </c:pt>
                <c:pt idx="306">
                  <c:v>-2.7378105590062114E-3</c:v>
                </c:pt>
                <c:pt idx="307">
                  <c:v>-1.6364880952380954E-2</c:v>
                </c:pt>
                <c:pt idx="308">
                  <c:v>-1.3989337474120083E-2</c:v>
                </c:pt>
                <c:pt idx="309">
                  <c:v>-2.434495341614907E-3</c:v>
                </c:pt>
                <c:pt idx="310">
                  <c:v>1.1970626293995859E-2</c:v>
                </c:pt>
                <c:pt idx="311">
                  <c:v>1.836565734989648E-2</c:v>
                </c:pt>
                <c:pt idx="312">
                  <c:v>5.5658126293995861E-3</c:v>
                </c:pt>
                <c:pt idx="313">
                  <c:v>-1.643159937888199E-2</c:v>
                </c:pt>
                <c:pt idx="314">
                  <c:v>-2.2014052795031058E-2</c:v>
                </c:pt>
                <c:pt idx="315">
                  <c:v>-2.1920936853002072E-3</c:v>
                </c:pt>
                <c:pt idx="316">
                  <c:v>2.2258643892339548E-2</c:v>
                </c:pt>
                <c:pt idx="317">
                  <c:v>2.2575388198757762E-2</c:v>
                </c:pt>
                <c:pt idx="318">
                  <c:v>-4.975258799171843E-3</c:v>
                </c:pt>
                <c:pt idx="319">
                  <c:v>-2.8156055900621119E-2</c:v>
                </c:pt>
                <c:pt idx="320">
                  <c:v>-1.6197567287784681E-2</c:v>
                </c:pt>
                <c:pt idx="321">
                  <c:v>1.4937836438923397E-2</c:v>
                </c:pt>
                <c:pt idx="322">
                  <c:v>2.428258281573499E-2</c:v>
                </c:pt>
                <c:pt idx="323">
                  <c:v>4.4386645962732922E-3</c:v>
                </c:pt>
                <c:pt idx="324">
                  <c:v>-1.4866951345755693E-2</c:v>
                </c:pt>
                <c:pt idx="325">
                  <c:v>-1.3080124223602486E-2</c:v>
                </c:pt>
                <c:pt idx="326">
                  <c:v>6.1476190476190485E-4</c:v>
                </c:pt>
                <c:pt idx="327">
                  <c:v>7.497256728778468E-3</c:v>
                </c:pt>
                <c:pt idx="328">
                  <c:v>3.2670031055900624E-3</c:v>
                </c:pt>
                <c:pt idx="329">
                  <c:v>-5.2503623188405795E-4</c:v>
                </c:pt>
                <c:pt idx="330">
                  <c:v>3.0505434782608699E-3</c:v>
                </c:pt>
                <c:pt idx="331">
                  <c:v>4.7938405797101451E-3</c:v>
                </c:pt>
                <c:pt idx="332">
                  <c:v>-6.2148809523809526E-3</c:v>
                </c:pt>
                <c:pt idx="333">
                  <c:v>-1.4574663561076605E-2</c:v>
                </c:pt>
                <c:pt idx="334">
                  <c:v>-3.8012939958592135E-3</c:v>
                </c:pt>
                <c:pt idx="335">
                  <c:v>1.4538017598343686E-2</c:v>
                </c:pt>
                <c:pt idx="336">
                  <c:v>1.7931884057971016E-2</c:v>
                </c:pt>
                <c:pt idx="337">
                  <c:v>1.0435300207039338E-3</c:v>
                </c:pt>
                <c:pt idx="338">
                  <c:v>-1.8826293995859212E-2</c:v>
                </c:pt>
                <c:pt idx="339">
                  <c:v>-1.8978209109730849E-2</c:v>
                </c:pt>
                <c:pt idx="340">
                  <c:v>1.804937888198758E-3</c:v>
                </c:pt>
                <c:pt idx="341">
                  <c:v>2.0831806418219464E-2</c:v>
                </c:pt>
                <c:pt idx="342">
                  <c:v>1.8434808488612838E-2</c:v>
                </c:pt>
                <c:pt idx="343">
                  <c:v>-3.1652432712215321E-3</c:v>
                </c:pt>
                <c:pt idx="344">
                  <c:v>-2.2862603519668741E-2</c:v>
                </c:pt>
                <c:pt idx="345">
                  <c:v>-1.8103649068322982E-2</c:v>
                </c:pt>
                <c:pt idx="346">
                  <c:v>7.2400621118012421E-3</c:v>
                </c:pt>
                <c:pt idx="347">
                  <c:v>2.3625284679089028E-2</c:v>
                </c:pt>
                <c:pt idx="348">
                  <c:v>1.4012370600414081E-2</c:v>
                </c:pt>
                <c:pt idx="349">
                  <c:v>-8.671376811594203E-3</c:v>
                </c:pt>
                <c:pt idx="350">
                  <c:v>-2.2429477225672879E-2</c:v>
                </c:pt>
                <c:pt idx="351">
                  <c:v>-1.2871454451345757E-2</c:v>
                </c:pt>
                <c:pt idx="352">
                  <c:v>1.2475284679089028E-2</c:v>
                </c:pt>
                <c:pt idx="353">
                  <c:v>2.2554580745341616E-2</c:v>
                </c:pt>
                <c:pt idx="354">
                  <c:v>4.3687370600414086E-3</c:v>
                </c:pt>
                <c:pt idx="355">
                  <c:v>-1.4495341614906834E-2</c:v>
                </c:pt>
                <c:pt idx="356">
                  <c:v>-1.2218348861283644E-2</c:v>
                </c:pt>
                <c:pt idx="357">
                  <c:v>-3.3596014492753628E-4</c:v>
                </c:pt>
                <c:pt idx="358">
                  <c:v>6.5688664596273288E-3</c:v>
                </c:pt>
                <c:pt idx="359">
                  <c:v>6.9551501035196688E-3</c:v>
                </c:pt>
                <c:pt idx="360">
                  <c:v>2.2652096273291927E-3</c:v>
                </c:pt>
                <c:pt idx="361">
                  <c:v>-1.7455926501035199E-3</c:v>
                </c:pt>
                <c:pt idx="362">
                  <c:v>-2.2758799171842649E-3</c:v>
                </c:pt>
                <c:pt idx="363">
                  <c:v>-5.2395186335403732E-3</c:v>
                </c:pt>
                <c:pt idx="364">
                  <c:v>-6.7687888198757771E-3</c:v>
                </c:pt>
                <c:pt idx="365">
                  <c:v>3.3234730848861285E-3</c:v>
                </c:pt>
                <c:pt idx="366">
                  <c:v>1.3851086956521739E-2</c:v>
                </c:pt>
                <c:pt idx="367">
                  <c:v>6.4870600414078687E-3</c:v>
                </c:pt>
                <c:pt idx="368">
                  <c:v>-9.9843426501035216E-3</c:v>
                </c:pt>
                <c:pt idx="369">
                  <c:v>-1.3591589026915114E-2</c:v>
                </c:pt>
                <c:pt idx="370">
                  <c:v>-1.6238690476190476E-3</c:v>
                </c:pt>
                <c:pt idx="371">
                  <c:v>1.0235119047619048E-2</c:v>
                </c:pt>
                <c:pt idx="372">
                  <c:v>9.5465838509316784E-3</c:v>
                </c:pt>
                <c:pt idx="373">
                  <c:v>-4.2863871635610768E-5</c:v>
                </c:pt>
                <c:pt idx="374">
                  <c:v>-6.4664078674948238E-3</c:v>
                </c:pt>
                <c:pt idx="375">
                  <c:v>-6.0778209109730846E-3</c:v>
                </c:pt>
                <c:pt idx="376">
                  <c:v>-3.1380434782608698E-3</c:v>
                </c:pt>
                <c:pt idx="377">
                  <c:v>1.4748990683229814E-3</c:v>
                </c:pt>
                <c:pt idx="378">
                  <c:v>7.5484989648033126E-3</c:v>
                </c:pt>
                <c:pt idx="379">
                  <c:v>8.7133799171842646E-3</c:v>
                </c:pt>
                <c:pt idx="380">
                  <c:v>4.2231625258799176E-4</c:v>
                </c:pt>
                <c:pt idx="381">
                  <c:v>-1.1918607660455487E-2</c:v>
                </c:pt>
                <c:pt idx="382">
                  <c:v>-1.4986516563147E-2</c:v>
                </c:pt>
                <c:pt idx="383">
                  <c:v>1.1285869565217392E-3</c:v>
                </c:pt>
                <c:pt idx="384">
                  <c:v>2.1547619047619052E-2</c:v>
                </c:pt>
                <c:pt idx="385">
                  <c:v>1.6475077639751555E-2</c:v>
                </c:pt>
                <c:pt idx="386">
                  <c:v>-1.1385843685300209E-2</c:v>
                </c:pt>
                <c:pt idx="387">
                  <c:v>-2.5271299171842652E-2</c:v>
                </c:pt>
                <c:pt idx="388">
                  <c:v>-8.1203416149068335E-3</c:v>
                </c:pt>
                <c:pt idx="389">
                  <c:v>1.6800388198757767E-2</c:v>
                </c:pt>
                <c:pt idx="390">
                  <c:v>2.0875258799171844E-2</c:v>
                </c:pt>
                <c:pt idx="391">
                  <c:v>7.6066770186335414E-4</c:v>
                </c:pt>
                <c:pt idx="392">
                  <c:v>-1.8648783643892341E-2</c:v>
                </c:pt>
                <c:pt idx="393">
                  <c:v>-1.207991718426501E-2</c:v>
                </c:pt>
                <c:pt idx="394">
                  <c:v>8.6772256728778474E-3</c:v>
                </c:pt>
                <c:pt idx="395">
                  <c:v>1.1219849896480331E-2</c:v>
                </c:pt>
                <c:pt idx="396">
                  <c:v>-3.0165113871635616E-3</c:v>
                </c:pt>
                <c:pt idx="397">
                  <c:v>-6.0012939958592141E-3</c:v>
                </c:pt>
                <c:pt idx="398">
                  <c:v>3.9800724637681162E-3</c:v>
                </c:pt>
                <c:pt idx="399">
                  <c:v>5.9702639751552794E-3</c:v>
                </c:pt>
                <c:pt idx="400">
                  <c:v>-3.9393374741200828E-3</c:v>
                </c:pt>
                <c:pt idx="401">
                  <c:v>-1.0637292960662527E-2</c:v>
                </c:pt>
                <c:pt idx="402">
                  <c:v>-2.7215838509316772E-3</c:v>
                </c:pt>
                <c:pt idx="403">
                  <c:v>1.2075776397515529E-2</c:v>
                </c:pt>
                <c:pt idx="404">
                  <c:v>1.2033747412008283E-2</c:v>
                </c:pt>
                <c:pt idx="405">
                  <c:v>-5.9526656314699798E-3</c:v>
                </c:pt>
                <c:pt idx="406">
                  <c:v>-1.5596066252587993E-2</c:v>
                </c:pt>
                <c:pt idx="407">
                  <c:v>-3.6079451345755694E-3</c:v>
                </c:pt>
                <c:pt idx="408">
                  <c:v>9.8772774327122153E-3</c:v>
                </c:pt>
                <c:pt idx="409">
                  <c:v>9.1744824016563153E-3</c:v>
                </c:pt>
                <c:pt idx="410">
                  <c:v>8.6748706004140795E-4</c:v>
                </c:pt>
                <c:pt idx="411">
                  <c:v>-6.8958333333333345E-3</c:v>
                </c:pt>
                <c:pt idx="412">
                  <c:v>-8.6968944099378893E-3</c:v>
                </c:pt>
                <c:pt idx="413">
                  <c:v>-1.0238198757763976E-3</c:v>
                </c:pt>
                <c:pt idx="414">
                  <c:v>8.2086956521739141E-3</c:v>
                </c:pt>
                <c:pt idx="415">
                  <c:v>7.5739130434782607E-3</c:v>
                </c:pt>
                <c:pt idx="416">
                  <c:v>-2.9177018633540377E-4</c:v>
                </c:pt>
                <c:pt idx="417">
                  <c:v>-6.3629658385093175E-3</c:v>
                </c:pt>
                <c:pt idx="418">
                  <c:v>-7.3372412008281575E-3</c:v>
                </c:pt>
                <c:pt idx="419">
                  <c:v>-2.2306521739130438E-3</c:v>
                </c:pt>
                <c:pt idx="420">
                  <c:v>6.4723861283643895E-3</c:v>
                </c:pt>
                <c:pt idx="421">
                  <c:v>9.7822204968944105E-3</c:v>
                </c:pt>
                <c:pt idx="422">
                  <c:v>2.7466097308488616E-3</c:v>
                </c:pt>
                <c:pt idx="423">
                  <c:v>-7.8159679089026927E-3</c:v>
                </c:pt>
                <c:pt idx="424">
                  <c:v>-1.0883695652173914E-2</c:v>
                </c:pt>
                <c:pt idx="425">
                  <c:v>-2.3820574534161492E-3</c:v>
                </c:pt>
                <c:pt idx="426">
                  <c:v>9.5065993788819893E-3</c:v>
                </c:pt>
                <c:pt idx="427">
                  <c:v>1.0884420289855073E-2</c:v>
                </c:pt>
                <c:pt idx="428">
                  <c:v>-8.4811076604554873E-4</c:v>
                </c:pt>
                <c:pt idx="429">
                  <c:v>-1.0964699792960664E-2</c:v>
                </c:pt>
                <c:pt idx="430">
                  <c:v>-5.8846532091097305E-3</c:v>
                </c:pt>
                <c:pt idx="431">
                  <c:v>6.3605331262939968E-3</c:v>
                </c:pt>
                <c:pt idx="432">
                  <c:v>6.4693840579710142E-3</c:v>
                </c:pt>
                <c:pt idx="433">
                  <c:v>-4.5434265010351966E-3</c:v>
                </c:pt>
                <c:pt idx="434">
                  <c:v>-5.474767080745342E-3</c:v>
                </c:pt>
                <c:pt idx="435">
                  <c:v>6.1972826086956522E-3</c:v>
                </c:pt>
                <c:pt idx="436">
                  <c:v>7.7720238095238103E-3</c:v>
                </c:pt>
                <c:pt idx="437">
                  <c:v>-5.6136904761904761E-3</c:v>
                </c:pt>
                <c:pt idx="438">
                  <c:v>-1.1114880952380952E-2</c:v>
                </c:pt>
                <c:pt idx="439">
                  <c:v>8.3002329192546586E-7</c:v>
                </c:pt>
                <c:pt idx="440">
                  <c:v>1.004435817805383E-2</c:v>
                </c:pt>
              </c:numCache>
            </c:numRef>
          </c:yVal>
          <c:smooth val="1"/>
        </c:ser>
        <c:ser>
          <c:idx val="1"/>
          <c:order val="1"/>
          <c:tx>
            <c:v>Field Measured</c:v>
          </c:tx>
          <c:spPr>
            <a:ln w="19050"/>
          </c:spPr>
          <c:marker>
            <c:symbol val="none"/>
          </c:marker>
          <c:xVal>
            <c:numRef>
              <c:f>field_results_compare!$D$7:$D$57962</c:f>
              <c:numCache>
                <c:formatCode>General</c:formatCode>
                <c:ptCount val="57956"/>
                <c:pt idx="0">
                  <c:v>2.75</c:v>
                </c:pt>
                <c:pt idx="1">
                  <c:v>2.750555345758269</c:v>
                </c:pt>
                <c:pt idx="2">
                  <c:v>2.751110691516538</c:v>
                </c:pt>
                <c:pt idx="3">
                  <c:v>2.751666037274807</c:v>
                </c:pt>
                <c:pt idx="4">
                  <c:v>2.752221383033076</c:v>
                </c:pt>
                <c:pt idx="5">
                  <c:v>2.7527767287913449</c:v>
                </c:pt>
                <c:pt idx="6">
                  <c:v>2.7533320745496139</c:v>
                </c:pt>
                <c:pt idx="7">
                  <c:v>2.7538874203078829</c:v>
                </c:pt>
                <c:pt idx="8">
                  <c:v>2.7544427660661519</c:v>
                </c:pt>
                <c:pt idx="9">
                  <c:v>2.7549981118244209</c:v>
                </c:pt>
                <c:pt idx="10">
                  <c:v>2.7555534575826899</c:v>
                </c:pt>
                <c:pt idx="11">
                  <c:v>2.7561088033409589</c:v>
                </c:pt>
                <c:pt idx="12">
                  <c:v>2.7566641490992279</c:v>
                </c:pt>
                <c:pt idx="13">
                  <c:v>2.7572194948574968</c:v>
                </c:pt>
                <c:pt idx="14">
                  <c:v>2.7577748406157658</c:v>
                </c:pt>
                <c:pt idx="15">
                  <c:v>2.7583301863740348</c:v>
                </c:pt>
                <c:pt idx="16">
                  <c:v>2.7588855321323038</c:v>
                </c:pt>
                <c:pt idx="17">
                  <c:v>2.7594408778905728</c:v>
                </c:pt>
                <c:pt idx="18">
                  <c:v>2.7599962236488418</c:v>
                </c:pt>
                <c:pt idx="19">
                  <c:v>2.7605515694071108</c:v>
                </c:pt>
                <c:pt idx="20">
                  <c:v>2.7611069151653798</c:v>
                </c:pt>
                <c:pt idx="21">
                  <c:v>2.7616622609236487</c:v>
                </c:pt>
                <c:pt idx="22">
                  <c:v>2.7622176066819177</c:v>
                </c:pt>
                <c:pt idx="23">
                  <c:v>2.7627729524401867</c:v>
                </c:pt>
                <c:pt idx="24">
                  <c:v>2.7633282981984557</c:v>
                </c:pt>
                <c:pt idx="25">
                  <c:v>2.7638836439567247</c:v>
                </c:pt>
                <c:pt idx="26">
                  <c:v>2.7644389897149937</c:v>
                </c:pt>
                <c:pt idx="27">
                  <c:v>2.7649943354732627</c:v>
                </c:pt>
                <c:pt idx="28">
                  <c:v>2.7655496812315317</c:v>
                </c:pt>
                <c:pt idx="29">
                  <c:v>2.7661050269898007</c:v>
                </c:pt>
                <c:pt idx="30">
                  <c:v>2.7666603727480696</c:v>
                </c:pt>
                <c:pt idx="31">
                  <c:v>2.7672157185063386</c:v>
                </c:pt>
                <c:pt idx="32">
                  <c:v>2.7677710642646076</c:v>
                </c:pt>
                <c:pt idx="33">
                  <c:v>2.7683264100228766</c:v>
                </c:pt>
                <c:pt idx="34">
                  <c:v>2.7688817557811456</c:v>
                </c:pt>
                <c:pt idx="35">
                  <c:v>2.7694371015394146</c:v>
                </c:pt>
                <c:pt idx="36">
                  <c:v>2.7699924472976836</c:v>
                </c:pt>
                <c:pt idx="37">
                  <c:v>2.7705477930559526</c:v>
                </c:pt>
                <c:pt idx="38">
                  <c:v>2.7711031388142215</c:v>
                </c:pt>
                <c:pt idx="39">
                  <c:v>2.7716584845724905</c:v>
                </c:pt>
                <c:pt idx="40">
                  <c:v>2.7722138303307595</c:v>
                </c:pt>
                <c:pt idx="41">
                  <c:v>2.7727691760890285</c:v>
                </c:pt>
                <c:pt idx="42">
                  <c:v>2.7733245218472975</c:v>
                </c:pt>
                <c:pt idx="43">
                  <c:v>2.7738798676055665</c:v>
                </c:pt>
                <c:pt idx="44">
                  <c:v>2.7744352133638355</c:v>
                </c:pt>
                <c:pt idx="45">
                  <c:v>2.7749905591221045</c:v>
                </c:pt>
                <c:pt idx="46">
                  <c:v>2.7755459048803734</c:v>
                </c:pt>
                <c:pt idx="47">
                  <c:v>2.7761012506386424</c:v>
                </c:pt>
                <c:pt idx="48">
                  <c:v>2.7766565963969114</c:v>
                </c:pt>
                <c:pt idx="49">
                  <c:v>2.7772119421551804</c:v>
                </c:pt>
                <c:pt idx="50">
                  <c:v>2.7777672879134494</c:v>
                </c:pt>
                <c:pt idx="51">
                  <c:v>2.7783226336717184</c:v>
                </c:pt>
                <c:pt idx="52">
                  <c:v>2.7788779794299874</c:v>
                </c:pt>
                <c:pt idx="53">
                  <c:v>2.7794333251882564</c:v>
                </c:pt>
                <c:pt idx="54">
                  <c:v>2.7799886709465254</c:v>
                </c:pt>
                <c:pt idx="55">
                  <c:v>2.7805440167047943</c:v>
                </c:pt>
                <c:pt idx="56">
                  <c:v>2.7810993624630633</c:v>
                </c:pt>
                <c:pt idx="57">
                  <c:v>2.7816547082213323</c:v>
                </c:pt>
                <c:pt idx="58">
                  <c:v>2.7822100539796013</c:v>
                </c:pt>
                <c:pt idx="59">
                  <c:v>2.7827653997378703</c:v>
                </c:pt>
                <c:pt idx="60">
                  <c:v>2.7833207454961393</c:v>
                </c:pt>
                <c:pt idx="61">
                  <c:v>2.7838760912544083</c:v>
                </c:pt>
                <c:pt idx="62">
                  <c:v>2.7844314370126773</c:v>
                </c:pt>
                <c:pt idx="63">
                  <c:v>2.7849867827709462</c:v>
                </c:pt>
                <c:pt idx="64">
                  <c:v>2.7855421285292152</c:v>
                </c:pt>
                <c:pt idx="65">
                  <c:v>2.7860974742874842</c:v>
                </c:pt>
                <c:pt idx="66">
                  <c:v>2.7866528200457532</c:v>
                </c:pt>
                <c:pt idx="67">
                  <c:v>2.7872081658040222</c:v>
                </c:pt>
                <c:pt idx="68">
                  <c:v>2.7877635115622912</c:v>
                </c:pt>
                <c:pt idx="69">
                  <c:v>2.7883188573205602</c:v>
                </c:pt>
                <c:pt idx="70">
                  <c:v>2.7888742030788292</c:v>
                </c:pt>
                <c:pt idx="71">
                  <c:v>2.7894295488370981</c:v>
                </c:pt>
                <c:pt idx="72">
                  <c:v>2.7899848945953671</c:v>
                </c:pt>
                <c:pt idx="73">
                  <c:v>2.7905402403536361</c:v>
                </c:pt>
                <c:pt idx="74">
                  <c:v>2.7910955861119051</c:v>
                </c:pt>
                <c:pt idx="75">
                  <c:v>2.7916509318701741</c:v>
                </c:pt>
                <c:pt idx="76">
                  <c:v>2.7922062776284431</c:v>
                </c:pt>
                <c:pt idx="77">
                  <c:v>2.7927616233867121</c:v>
                </c:pt>
                <c:pt idx="78">
                  <c:v>2.7933169691449811</c:v>
                </c:pt>
                <c:pt idx="79">
                  <c:v>2.7938723149032501</c:v>
                </c:pt>
                <c:pt idx="80">
                  <c:v>2.794427660661519</c:v>
                </c:pt>
                <c:pt idx="81">
                  <c:v>2.794983006419788</c:v>
                </c:pt>
                <c:pt idx="82">
                  <c:v>2.795538352178057</c:v>
                </c:pt>
                <c:pt idx="83">
                  <c:v>2.796093697936326</c:v>
                </c:pt>
                <c:pt idx="84">
                  <c:v>2.796649043694595</c:v>
                </c:pt>
                <c:pt idx="85">
                  <c:v>2.797204389452864</c:v>
                </c:pt>
                <c:pt idx="86">
                  <c:v>2.797759735211133</c:v>
                </c:pt>
                <c:pt idx="87">
                  <c:v>2.798315080969402</c:v>
                </c:pt>
                <c:pt idx="88">
                  <c:v>2.7988704267276709</c:v>
                </c:pt>
                <c:pt idx="89">
                  <c:v>2.7994257724859399</c:v>
                </c:pt>
                <c:pt idx="90">
                  <c:v>2.7999811182442089</c:v>
                </c:pt>
                <c:pt idx="91">
                  <c:v>2.8005364640024779</c:v>
                </c:pt>
                <c:pt idx="92">
                  <c:v>2.8010918097607469</c:v>
                </c:pt>
                <c:pt idx="93">
                  <c:v>2.8016471555190159</c:v>
                </c:pt>
                <c:pt idx="94">
                  <c:v>2.8022025012772849</c:v>
                </c:pt>
                <c:pt idx="95">
                  <c:v>2.8027578470355539</c:v>
                </c:pt>
                <c:pt idx="96">
                  <c:v>2.8033131927938229</c:v>
                </c:pt>
                <c:pt idx="97">
                  <c:v>2.8038685385520918</c:v>
                </c:pt>
                <c:pt idx="98">
                  <c:v>2.8044238843103608</c:v>
                </c:pt>
                <c:pt idx="99">
                  <c:v>2.8049792300686298</c:v>
                </c:pt>
                <c:pt idx="100">
                  <c:v>2.8055345758268988</c:v>
                </c:pt>
                <c:pt idx="101">
                  <c:v>2.8060899215851678</c:v>
                </c:pt>
                <c:pt idx="102">
                  <c:v>2.8066452673434368</c:v>
                </c:pt>
                <c:pt idx="103">
                  <c:v>2.8072006131017058</c:v>
                </c:pt>
                <c:pt idx="104">
                  <c:v>2.8077559588599748</c:v>
                </c:pt>
                <c:pt idx="105">
                  <c:v>2.8083113046182437</c:v>
                </c:pt>
                <c:pt idx="106">
                  <c:v>2.8088666503765127</c:v>
                </c:pt>
                <c:pt idx="107">
                  <c:v>2.8094219961347817</c:v>
                </c:pt>
                <c:pt idx="108">
                  <c:v>2.8099773418930507</c:v>
                </c:pt>
                <c:pt idx="109">
                  <c:v>2.8105326876513197</c:v>
                </c:pt>
                <c:pt idx="110">
                  <c:v>2.8110880334095887</c:v>
                </c:pt>
                <c:pt idx="111">
                  <c:v>2.8116433791678577</c:v>
                </c:pt>
                <c:pt idx="112">
                  <c:v>2.8121987249261267</c:v>
                </c:pt>
                <c:pt idx="113">
                  <c:v>2.8127540706843956</c:v>
                </c:pt>
                <c:pt idx="114">
                  <c:v>2.8133094164426646</c:v>
                </c:pt>
                <c:pt idx="115">
                  <c:v>2.8138647622009336</c:v>
                </c:pt>
                <c:pt idx="116">
                  <c:v>2.8144201079592026</c:v>
                </c:pt>
                <c:pt idx="117">
                  <c:v>2.8149754537174716</c:v>
                </c:pt>
                <c:pt idx="118">
                  <c:v>2.8155307994757406</c:v>
                </c:pt>
                <c:pt idx="119">
                  <c:v>2.8160861452340096</c:v>
                </c:pt>
                <c:pt idx="120">
                  <c:v>2.8166414909922786</c:v>
                </c:pt>
                <c:pt idx="121">
                  <c:v>2.8171968367505476</c:v>
                </c:pt>
                <c:pt idx="122">
                  <c:v>2.8177521825088165</c:v>
                </c:pt>
                <c:pt idx="123">
                  <c:v>2.8183075282670855</c:v>
                </c:pt>
                <c:pt idx="124">
                  <c:v>2.8188628740253545</c:v>
                </c:pt>
                <c:pt idx="125">
                  <c:v>2.8194182197836235</c:v>
                </c:pt>
                <c:pt idx="126">
                  <c:v>2.8199735655418925</c:v>
                </c:pt>
                <c:pt idx="127">
                  <c:v>2.8205289113001615</c:v>
                </c:pt>
                <c:pt idx="128">
                  <c:v>2.8210842570584305</c:v>
                </c:pt>
                <c:pt idx="129">
                  <c:v>2.8216396028166995</c:v>
                </c:pt>
                <c:pt idx="130">
                  <c:v>2.8221949485749684</c:v>
                </c:pt>
                <c:pt idx="131">
                  <c:v>2.8227502943332374</c:v>
                </c:pt>
                <c:pt idx="132">
                  <c:v>2.8233056400915064</c:v>
                </c:pt>
                <c:pt idx="133">
                  <c:v>2.8238609858497754</c:v>
                </c:pt>
                <c:pt idx="134">
                  <c:v>2.8244163316080444</c:v>
                </c:pt>
                <c:pt idx="135">
                  <c:v>2.8249716773663134</c:v>
                </c:pt>
                <c:pt idx="136">
                  <c:v>2.8255270231245824</c:v>
                </c:pt>
                <c:pt idx="137">
                  <c:v>2.8260823688828514</c:v>
                </c:pt>
                <c:pt idx="138">
                  <c:v>2.8266377146411203</c:v>
                </c:pt>
                <c:pt idx="139">
                  <c:v>2.8271930603993893</c:v>
                </c:pt>
                <c:pt idx="140">
                  <c:v>2.8277484061576583</c:v>
                </c:pt>
                <c:pt idx="141">
                  <c:v>2.8283037519159273</c:v>
                </c:pt>
                <c:pt idx="142">
                  <c:v>2.8288590976741963</c:v>
                </c:pt>
                <c:pt idx="143">
                  <c:v>2.8294144434324653</c:v>
                </c:pt>
                <c:pt idx="144">
                  <c:v>2.8299697891907343</c:v>
                </c:pt>
                <c:pt idx="145">
                  <c:v>2.8305251349490033</c:v>
                </c:pt>
                <c:pt idx="146">
                  <c:v>2.8310804807072723</c:v>
                </c:pt>
                <c:pt idx="147">
                  <c:v>2.8316358264655412</c:v>
                </c:pt>
                <c:pt idx="148">
                  <c:v>2.8321911722238102</c:v>
                </c:pt>
                <c:pt idx="149">
                  <c:v>2.8327465179820792</c:v>
                </c:pt>
                <c:pt idx="150">
                  <c:v>2.8333018637403482</c:v>
                </c:pt>
                <c:pt idx="151">
                  <c:v>2.8338572094986172</c:v>
                </c:pt>
                <c:pt idx="152">
                  <c:v>2.8344125552568862</c:v>
                </c:pt>
                <c:pt idx="153">
                  <c:v>2.8349679010151552</c:v>
                </c:pt>
                <c:pt idx="154">
                  <c:v>2.8355232467734242</c:v>
                </c:pt>
                <c:pt idx="155">
                  <c:v>2.8360785925316931</c:v>
                </c:pt>
                <c:pt idx="156">
                  <c:v>2.8366339382899621</c:v>
                </c:pt>
                <c:pt idx="157">
                  <c:v>2.8371892840482311</c:v>
                </c:pt>
                <c:pt idx="158">
                  <c:v>2.8377446298065001</c:v>
                </c:pt>
                <c:pt idx="159">
                  <c:v>2.8382999755647691</c:v>
                </c:pt>
                <c:pt idx="160">
                  <c:v>2.8388553213230381</c:v>
                </c:pt>
                <c:pt idx="161">
                  <c:v>2.8394106670813071</c:v>
                </c:pt>
                <c:pt idx="162">
                  <c:v>2.8399660128395761</c:v>
                </c:pt>
                <c:pt idx="163">
                  <c:v>2.840521358597845</c:v>
                </c:pt>
                <c:pt idx="164">
                  <c:v>2.841076704356114</c:v>
                </c:pt>
                <c:pt idx="165">
                  <c:v>2.841632050114383</c:v>
                </c:pt>
                <c:pt idx="166">
                  <c:v>2.842187395872652</c:v>
                </c:pt>
                <c:pt idx="167">
                  <c:v>2.842742741630921</c:v>
                </c:pt>
                <c:pt idx="168">
                  <c:v>2.84329808738919</c:v>
                </c:pt>
                <c:pt idx="169">
                  <c:v>2.843853433147459</c:v>
                </c:pt>
                <c:pt idx="170">
                  <c:v>2.844408778905728</c:v>
                </c:pt>
                <c:pt idx="171">
                  <c:v>2.844964124663997</c:v>
                </c:pt>
                <c:pt idx="172">
                  <c:v>2.8455194704222659</c:v>
                </c:pt>
                <c:pt idx="173">
                  <c:v>2.8460748161805349</c:v>
                </c:pt>
                <c:pt idx="174">
                  <c:v>2.8466301619388039</c:v>
                </c:pt>
                <c:pt idx="175">
                  <c:v>2.8471855076970729</c:v>
                </c:pt>
                <c:pt idx="176">
                  <c:v>2.8477408534553419</c:v>
                </c:pt>
                <c:pt idx="177">
                  <c:v>2.8482961992136109</c:v>
                </c:pt>
                <c:pt idx="178">
                  <c:v>2.8488515449718799</c:v>
                </c:pt>
                <c:pt idx="179">
                  <c:v>2.8494068907301489</c:v>
                </c:pt>
                <c:pt idx="180">
                  <c:v>2.8499622364884178</c:v>
                </c:pt>
                <c:pt idx="181">
                  <c:v>2.8505175822466868</c:v>
                </c:pt>
                <c:pt idx="182">
                  <c:v>2.8510729280049558</c:v>
                </c:pt>
                <c:pt idx="183">
                  <c:v>2.8516282737632248</c:v>
                </c:pt>
                <c:pt idx="184">
                  <c:v>2.8521836195214938</c:v>
                </c:pt>
                <c:pt idx="185">
                  <c:v>2.8527389652797628</c:v>
                </c:pt>
                <c:pt idx="186">
                  <c:v>2.8532943110380318</c:v>
                </c:pt>
                <c:pt idx="187">
                  <c:v>2.8538496567963008</c:v>
                </c:pt>
                <c:pt idx="188">
                  <c:v>2.8544050025545697</c:v>
                </c:pt>
                <c:pt idx="189">
                  <c:v>2.8549603483128387</c:v>
                </c:pt>
                <c:pt idx="190">
                  <c:v>2.8555156940711077</c:v>
                </c:pt>
                <c:pt idx="191">
                  <c:v>2.8560710398293767</c:v>
                </c:pt>
                <c:pt idx="192">
                  <c:v>2.8566263855876457</c:v>
                </c:pt>
                <c:pt idx="193">
                  <c:v>2.8571817313459147</c:v>
                </c:pt>
                <c:pt idx="194">
                  <c:v>2.8577370771041837</c:v>
                </c:pt>
                <c:pt idx="195">
                  <c:v>2.8582924228624527</c:v>
                </c:pt>
                <c:pt idx="196">
                  <c:v>2.8588477686207217</c:v>
                </c:pt>
                <c:pt idx="197">
                  <c:v>2.8594031143789906</c:v>
                </c:pt>
                <c:pt idx="198">
                  <c:v>2.8599584601372596</c:v>
                </c:pt>
                <c:pt idx="199">
                  <c:v>2.8605138058955286</c:v>
                </c:pt>
                <c:pt idx="200">
                  <c:v>2.8610691516537976</c:v>
                </c:pt>
                <c:pt idx="201">
                  <c:v>2.8616244974120666</c:v>
                </c:pt>
                <c:pt idx="202">
                  <c:v>2.8621798431703356</c:v>
                </c:pt>
                <c:pt idx="203">
                  <c:v>2.8627351889286046</c:v>
                </c:pt>
                <c:pt idx="204">
                  <c:v>2.8632905346868736</c:v>
                </c:pt>
                <c:pt idx="205">
                  <c:v>2.8638458804451425</c:v>
                </c:pt>
                <c:pt idx="206">
                  <c:v>2.8644012262034115</c:v>
                </c:pt>
                <c:pt idx="207">
                  <c:v>2.8649565719616805</c:v>
                </c:pt>
                <c:pt idx="208">
                  <c:v>2.8655119177199495</c:v>
                </c:pt>
                <c:pt idx="209">
                  <c:v>2.8660672634782185</c:v>
                </c:pt>
                <c:pt idx="210">
                  <c:v>2.8666226092364875</c:v>
                </c:pt>
                <c:pt idx="211">
                  <c:v>2.8671779549947565</c:v>
                </c:pt>
                <c:pt idx="212">
                  <c:v>2.8677333007530255</c:v>
                </c:pt>
                <c:pt idx="213">
                  <c:v>2.8682886465112944</c:v>
                </c:pt>
                <c:pt idx="214">
                  <c:v>2.8688439922695634</c:v>
                </c:pt>
                <c:pt idx="215">
                  <c:v>2.8693993380278324</c:v>
                </c:pt>
                <c:pt idx="216">
                  <c:v>2.8699546837861014</c:v>
                </c:pt>
                <c:pt idx="217">
                  <c:v>2.8705100295443704</c:v>
                </c:pt>
                <c:pt idx="218">
                  <c:v>2.8710653753026394</c:v>
                </c:pt>
                <c:pt idx="219">
                  <c:v>2.8716207210609084</c:v>
                </c:pt>
                <c:pt idx="220">
                  <c:v>2.8721760668191774</c:v>
                </c:pt>
                <c:pt idx="221">
                  <c:v>2.8727314125774464</c:v>
                </c:pt>
                <c:pt idx="222">
                  <c:v>2.8732867583357153</c:v>
                </c:pt>
                <c:pt idx="223">
                  <c:v>2.8738421040939843</c:v>
                </c:pt>
                <c:pt idx="224">
                  <c:v>2.8743974498522533</c:v>
                </c:pt>
                <c:pt idx="225">
                  <c:v>2.8749527956105223</c:v>
                </c:pt>
                <c:pt idx="226">
                  <c:v>2.8755081413687913</c:v>
                </c:pt>
                <c:pt idx="227">
                  <c:v>2.8760634871270603</c:v>
                </c:pt>
                <c:pt idx="228">
                  <c:v>2.8766188328853293</c:v>
                </c:pt>
                <c:pt idx="229">
                  <c:v>2.8771741786435983</c:v>
                </c:pt>
                <c:pt idx="230">
                  <c:v>2.8777295244018672</c:v>
                </c:pt>
                <c:pt idx="231">
                  <c:v>2.8782848701601362</c:v>
                </c:pt>
                <c:pt idx="232">
                  <c:v>2.8788402159184052</c:v>
                </c:pt>
                <c:pt idx="233">
                  <c:v>2.8793955616766742</c:v>
                </c:pt>
                <c:pt idx="234">
                  <c:v>2.8799509074349432</c:v>
                </c:pt>
                <c:pt idx="235">
                  <c:v>2.8805062531932122</c:v>
                </c:pt>
                <c:pt idx="236">
                  <c:v>2.8810615989514812</c:v>
                </c:pt>
                <c:pt idx="237">
                  <c:v>2.8816169447097502</c:v>
                </c:pt>
                <c:pt idx="238">
                  <c:v>2.8821722904680191</c:v>
                </c:pt>
                <c:pt idx="239">
                  <c:v>2.8827276362262881</c:v>
                </c:pt>
                <c:pt idx="240">
                  <c:v>2.8832829819845571</c:v>
                </c:pt>
                <c:pt idx="241">
                  <c:v>2.8838383277428261</c:v>
                </c:pt>
                <c:pt idx="242">
                  <c:v>2.8843936735010951</c:v>
                </c:pt>
                <c:pt idx="243">
                  <c:v>2.8849490192593641</c:v>
                </c:pt>
                <c:pt idx="244">
                  <c:v>2.8855043650176331</c:v>
                </c:pt>
                <c:pt idx="245">
                  <c:v>2.8860597107759021</c:v>
                </c:pt>
                <c:pt idx="246">
                  <c:v>2.8866150565341711</c:v>
                </c:pt>
                <c:pt idx="247">
                  <c:v>2.88717040229244</c:v>
                </c:pt>
                <c:pt idx="248">
                  <c:v>2.887725748050709</c:v>
                </c:pt>
                <c:pt idx="249">
                  <c:v>2.888281093808978</c:v>
                </c:pt>
                <c:pt idx="250">
                  <c:v>2.888836439567247</c:v>
                </c:pt>
                <c:pt idx="251">
                  <c:v>2.889391785325516</c:v>
                </c:pt>
                <c:pt idx="252">
                  <c:v>2.889947131083785</c:v>
                </c:pt>
                <c:pt idx="253">
                  <c:v>2.890502476842054</c:v>
                </c:pt>
                <c:pt idx="254">
                  <c:v>2.891057822600323</c:v>
                </c:pt>
                <c:pt idx="255">
                  <c:v>2.8916131683585919</c:v>
                </c:pt>
                <c:pt idx="256">
                  <c:v>2.8921685141168609</c:v>
                </c:pt>
                <c:pt idx="257">
                  <c:v>2.8927238598751299</c:v>
                </c:pt>
                <c:pt idx="258">
                  <c:v>2.8932792056333989</c:v>
                </c:pt>
                <c:pt idx="259">
                  <c:v>2.8938345513916679</c:v>
                </c:pt>
                <c:pt idx="260">
                  <c:v>2.8943898971499369</c:v>
                </c:pt>
                <c:pt idx="261">
                  <c:v>2.8949452429082059</c:v>
                </c:pt>
                <c:pt idx="262">
                  <c:v>2.8955005886664749</c:v>
                </c:pt>
                <c:pt idx="263">
                  <c:v>2.8960559344247438</c:v>
                </c:pt>
                <c:pt idx="264">
                  <c:v>2.8966112801830128</c:v>
                </c:pt>
                <c:pt idx="265">
                  <c:v>2.8971666259412818</c:v>
                </c:pt>
                <c:pt idx="266">
                  <c:v>2.8977219716995508</c:v>
                </c:pt>
                <c:pt idx="267">
                  <c:v>2.8982773174578198</c:v>
                </c:pt>
                <c:pt idx="268">
                  <c:v>2.8988326632160888</c:v>
                </c:pt>
                <c:pt idx="269">
                  <c:v>2.8993880089743578</c:v>
                </c:pt>
                <c:pt idx="270">
                  <c:v>2.8999433547326268</c:v>
                </c:pt>
                <c:pt idx="271">
                  <c:v>2.9004987004908958</c:v>
                </c:pt>
                <c:pt idx="272">
                  <c:v>2.9010540462491647</c:v>
                </c:pt>
                <c:pt idx="273">
                  <c:v>2.9016093920074337</c:v>
                </c:pt>
                <c:pt idx="274">
                  <c:v>2.9021647377657027</c:v>
                </c:pt>
                <c:pt idx="275">
                  <c:v>2.9027200835239717</c:v>
                </c:pt>
                <c:pt idx="276">
                  <c:v>2.9032754292822407</c:v>
                </c:pt>
                <c:pt idx="277">
                  <c:v>2.9038307750405097</c:v>
                </c:pt>
                <c:pt idx="278">
                  <c:v>2.9043861207987787</c:v>
                </c:pt>
                <c:pt idx="279">
                  <c:v>2.9049414665570477</c:v>
                </c:pt>
                <c:pt idx="280">
                  <c:v>2.9054968123153166</c:v>
                </c:pt>
                <c:pt idx="281">
                  <c:v>2.9060521580735856</c:v>
                </c:pt>
                <c:pt idx="282">
                  <c:v>2.9066075038318546</c:v>
                </c:pt>
                <c:pt idx="283">
                  <c:v>2.9071628495901236</c:v>
                </c:pt>
                <c:pt idx="284">
                  <c:v>2.9077181953483926</c:v>
                </c:pt>
                <c:pt idx="285">
                  <c:v>2.9082735411066616</c:v>
                </c:pt>
                <c:pt idx="286">
                  <c:v>2.9088288868649306</c:v>
                </c:pt>
                <c:pt idx="287">
                  <c:v>2.9093842326231996</c:v>
                </c:pt>
                <c:pt idx="288">
                  <c:v>2.9099395783814686</c:v>
                </c:pt>
                <c:pt idx="289">
                  <c:v>2.9104949241397375</c:v>
                </c:pt>
                <c:pt idx="290">
                  <c:v>2.9110502698980065</c:v>
                </c:pt>
                <c:pt idx="291">
                  <c:v>2.9116056156562755</c:v>
                </c:pt>
                <c:pt idx="292">
                  <c:v>2.9121609614145445</c:v>
                </c:pt>
                <c:pt idx="293">
                  <c:v>2.9127163071728135</c:v>
                </c:pt>
                <c:pt idx="294">
                  <c:v>2.9132716529310825</c:v>
                </c:pt>
                <c:pt idx="295">
                  <c:v>2.9138269986893515</c:v>
                </c:pt>
                <c:pt idx="296">
                  <c:v>2.9143823444476205</c:v>
                </c:pt>
                <c:pt idx="297">
                  <c:v>2.9149376902058894</c:v>
                </c:pt>
                <c:pt idx="298">
                  <c:v>2.9154930359641584</c:v>
                </c:pt>
                <c:pt idx="299">
                  <c:v>2.9160483817224274</c:v>
                </c:pt>
                <c:pt idx="300">
                  <c:v>2.9166037274806964</c:v>
                </c:pt>
                <c:pt idx="301">
                  <c:v>2.9171590732389654</c:v>
                </c:pt>
                <c:pt idx="302">
                  <c:v>2.9177144189972344</c:v>
                </c:pt>
                <c:pt idx="303">
                  <c:v>2.9182697647555034</c:v>
                </c:pt>
                <c:pt idx="304">
                  <c:v>2.9188251105137724</c:v>
                </c:pt>
                <c:pt idx="305">
                  <c:v>2.9193804562720413</c:v>
                </c:pt>
                <c:pt idx="306">
                  <c:v>2.9199358020303103</c:v>
                </c:pt>
                <c:pt idx="307">
                  <c:v>2.9204911477885793</c:v>
                </c:pt>
                <c:pt idx="308">
                  <c:v>2.9210464935468483</c:v>
                </c:pt>
                <c:pt idx="309">
                  <c:v>2.9216018393051173</c:v>
                </c:pt>
                <c:pt idx="310">
                  <c:v>2.9221571850633863</c:v>
                </c:pt>
                <c:pt idx="311">
                  <c:v>2.9227125308216553</c:v>
                </c:pt>
                <c:pt idx="312">
                  <c:v>2.9232678765799243</c:v>
                </c:pt>
                <c:pt idx="313">
                  <c:v>2.9238232223381933</c:v>
                </c:pt>
                <c:pt idx="314">
                  <c:v>2.9243785680964622</c:v>
                </c:pt>
                <c:pt idx="315">
                  <c:v>2.9249339138547312</c:v>
                </c:pt>
                <c:pt idx="316">
                  <c:v>2.9254892596130002</c:v>
                </c:pt>
                <c:pt idx="317">
                  <c:v>2.9260446053712692</c:v>
                </c:pt>
                <c:pt idx="318">
                  <c:v>2.9265999511295382</c:v>
                </c:pt>
                <c:pt idx="319">
                  <c:v>2.9271552968878072</c:v>
                </c:pt>
                <c:pt idx="320">
                  <c:v>2.9277106426460762</c:v>
                </c:pt>
                <c:pt idx="321">
                  <c:v>2.9282659884043452</c:v>
                </c:pt>
                <c:pt idx="322">
                  <c:v>2.9288213341626141</c:v>
                </c:pt>
                <c:pt idx="323">
                  <c:v>2.9293766799208831</c:v>
                </c:pt>
                <c:pt idx="324">
                  <c:v>2.9299320256791521</c:v>
                </c:pt>
                <c:pt idx="325">
                  <c:v>2.9304873714374211</c:v>
                </c:pt>
                <c:pt idx="326">
                  <c:v>2.9310427171956901</c:v>
                </c:pt>
                <c:pt idx="327">
                  <c:v>2.9315980629539591</c:v>
                </c:pt>
                <c:pt idx="328">
                  <c:v>2.9321534087122281</c:v>
                </c:pt>
                <c:pt idx="329">
                  <c:v>2.9327087544704971</c:v>
                </c:pt>
                <c:pt idx="330">
                  <c:v>2.933264100228766</c:v>
                </c:pt>
                <c:pt idx="331">
                  <c:v>2.933819445987035</c:v>
                </c:pt>
                <c:pt idx="332">
                  <c:v>2.934374791745304</c:v>
                </c:pt>
                <c:pt idx="333">
                  <c:v>2.934930137503573</c:v>
                </c:pt>
                <c:pt idx="334">
                  <c:v>2.935485483261842</c:v>
                </c:pt>
                <c:pt idx="335">
                  <c:v>2.936040829020111</c:v>
                </c:pt>
                <c:pt idx="336">
                  <c:v>2.93659617477838</c:v>
                </c:pt>
                <c:pt idx="337">
                  <c:v>2.937151520536649</c:v>
                </c:pt>
                <c:pt idx="338">
                  <c:v>2.937706866294918</c:v>
                </c:pt>
                <c:pt idx="339">
                  <c:v>2.9382622120531869</c:v>
                </c:pt>
                <c:pt idx="340">
                  <c:v>2.9388175578114559</c:v>
                </c:pt>
                <c:pt idx="341">
                  <c:v>2.9393729035697249</c:v>
                </c:pt>
                <c:pt idx="342">
                  <c:v>2.9399282493279939</c:v>
                </c:pt>
                <c:pt idx="343">
                  <c:v>2.9404835950862629</c:v>
                </c:pt>
                <c:pt idx="344">
                  <c:v>2.9410389408445319</c:v>
                </c:pt>
                <c:pt idx="345">
                  <c:v>2.9415942866028009</c:v>
                </c:pt>
                <c:pt idx="346">
                  <c:v>2.9421496323610699</c:v>
                </c:pt>
                <c:pt idx="347">
                  <c:v>2.9427049781193388</c:v>
                </c:pt>
                <c:pt idx="348">
                  <c:v>2.9432603238776078</c:v>
                </c:pt>
                <c:pt idx="349">
                  <c:v>2.9438156696358768</c:v>
                </c:pt>
                <c:pt idx="350">
                  <c:v>2.9443710153941458</c:v>
                </c:pt>
                <c:pt idx="351">
                  <c:v>2.9449263611524148</c:v>
                </c:pt>
                <c:pt idx="352">
                  <c:v>2.9454817069106838</c:v>
                </c:pt>
                <c:pt idx="353">
                  <c:v>2.9460370526689528</c:v>
                </c:pt>
                <c:pt idx="354">
                  <c:v>2.9465923984272218</c:v>
                </c:pt>
                <c:pt idx="355">
                  <c:v>2.9471477441854907</c:v>
                </c:pt>
                <c:pt idx="356">
                  <c:v>2.9477030899437597</c:v>
                </c:pt>
                <c:pt idx="357">
                  <c:v>2.9482584357020287</c:v>
                </c:pt>
                <c:pt idx="358">
                  <c:v>2.9488137814602977</c:v>
                </c:pt>
                <c:pt idx="359">
                  <c:v>2.9493691272185667</c:v>
                </c:pt>
                <c:pt idx="360">
                  <c:v>2.9499244729768357</c:v>
                </c:pt>
                <c:pt idx="361">
                  <c:v>2.9504798187351047</c:v>
                </c:pt>
                <c:pt idx="362">
                  <c:v>2.9510351644933737</c:v>
                </c:pt>
                <c:pt idx="363">
                  <c:v>2.9515905102516427</c:v>
                </c:pt>
                <c:pt idx="364">
                  <c:v>2.9521458560099116</c:v>
                </c:pt>
                <c:pt idx="365">
                  <c:v>2.9527012017681806</c:v>
                </c:pt>
                <c:pt idx="366">
                  <c:v>2.9532565475264496</c:v>
                </c:pt>
                <c:pt idx="367">
                  <c:v>2.9538118932847186</c:v>
                </c:pt>
                <c:pt idx="368">
                  <c:v>2.9543672390429876</c:v>
                </c:pt>
                <c:pt idx="369">
                  <c:v>2.9549225848012566</c:v>
                </c:pt>
                <c:pt idx="370">
                  <c:v>2.9554779305595256</c:v>
                </c:pt>
                <c:pt idx="371">
                  <c:v>2.9560332763177946</c:v>
                </c:pt>
                <c:pt idx="372">
                  <c:v>2.9565886220760635</c:v>
                </c:pt>
                <c:pt idx="373">
                  <c:v>2.9571439678343325</c:v>
                </c:pt>
                <c:pt idx="374">
                  <c:v>2.9576993135926015</c:v>
                </c:pt>
                <c:pt idx="375">
                  <c:v>2.9582546593508705</c:v>
                </c:pt>
                <c:pt idx="376">
                  <c:v>2.9588100051091395</c:v>
                </c:pt>
                <c:pt idx="377">
                  <c:v>2.9593653508674085</c:v>
                </c:pt>
                <c:pt idx="378">
                  <c:v>2.9599206966256775</c:v>
                </c:pt>
                <c:pt idx="379">
                  <c:v>2.9604760423839465</c:v>
                </c:pt>
                <c:pt idx="380">
                  <c:v>2.9610313881422154</c:v>
                </c:pt>
                <c:pt idx="381">
                  <c:v>2.9615867339004844</c:v>
                </c:pt>
                <c:pt idx="382">
                  <c:v>2.9621420796587534</c:v>
                </c:pt>
                <c:pt idx="383">
                  <c:v>2.9626974254170224</c:v>
                </c:pt>
                <c:pt idx="384">
                  <c:v>2.9632527711752914</c:v>
                </c:pt>
                <c:pt idx="385">
                  <c:v>2.9638081169335604</c:v>
                </c:pt>
                <c:pt idx="386">
                  <c:v>2.9643634626918294</c:v>
                </c:pt>
                <c:pt idx="387">
                  <c:v>2.9649188084500984</c:v>
                </c:pt>
                <c:pt idx="388">
                  <c:v>2.9654741542083674</c:v>
                </c:pt>
                <c:pt idx="389">
                  <c:v>2.9660294999666363</c:v>
                </c:pt>
                <c:pt idx="390">
                  <c:v>2.9665848457249053</c:v>
                </c:pt>
                <c:pt idx="391">
                  <c:v>2.9671401914831743</c:v>
                </c:pt>
                <c:pt idx="392">
                  <c:v>2.9676955372414433</c:v>
                </c:pt>
                <c:pt idx="393">
                  <c:v>2.9682508829997123</c:v>
                </c:pt>
                <c:pt idx="394">
                  <c:v>2.9688062287579813</c:v>
                </c:pt>
                <c:pt idx="395">
                  <c:v>2.9693615745162503</c:v>
                </c:pt>
                <c:pt idx="396">
                  <c:v>2.9699169202745193</c:v>
                </c:pt>
                <c:pt idx="397">
                  <c:v>2.9704722660327882</c:v>
                </c:pt>
                <c:pt idx="398">
                  <c:v>2.9710276117910572</c:v>
                </c:pt>
                <c:pt idx="399">
                  <c:v>2.9715829575493262</c:v>
                </c:pt>
                <c:pt idx="400">
                  <c:v>2.9721383033075952</c:v>
                </c:pt>
                <c:pt idx="401">
                  <c:v>2.9726936490658642</c:v>
                </c:pt>
                <c:pt idx="402">
                  <c:v>2.9732489948241332</c:v>
                </c:pt>
                <c:pt idx="403">
                  <c:v>2.9738043405824022</c:v>
                </c:pt>
                <c:pt idx="404">
                  <c:v>2.9743596863406712</c:v>
                </c:pt>
                <c:pt idx="405">
                  <c:v>2.9749150320989401</c:v>
                </c:pt>
                <c:pt idx="406">
                  <c:v>2.9754703778572091</c:v>
                </c:pt>
                <c:pt idx="407">
                  <c:v>2.9760257236154781</c:v>
                </c:pt>
                <c:pt idx="408">
                  <c:v>2.9765810693737471</c:v>
                </c:pt>
                <c:pt idx="409">
                  <c:v>2.9771364151320161</c:v>
                </c:pt>
                <c:pt idx="410">
                  <c:v>2.9776917608902851</c:v>
                </c:pt>
                <c:pt idx="411">
                  <c:v>2.9782471066485541</c:v>
                </c:pt>
                <c:pt idx="412">
                  <c:v>2.9788024524068231</c:v>
                </c:pt>
                <c:pt idx="413">
                  <c:v>2.9793577981650921</c:v>
                </c:pt>
                <c:pt idx="414">
                  <c:v>2.979913143923361</c:v>
                </c:pt>
                <c:pt idx="415">
                  <c:v>2.98046848968163</c:v>
                </c:pt>
                <c:pt idx="416">
                  <c:v>2.981023835439899</c:v>
                </c:pt>
                <c:pt idx="417">
                  <c:v>2.981579181198168</c:v>
                </c:pt>
                <c:pt idx="418">
                  <c:v>2.982134526956437</c:v>
                </c:pt>
                <c:pt idx="419">
                  <c:v>2.982689872714706</c:v>
                </c:pt>
                <c:pt idx="420">
                  <c:v>2.983245218472975</c:v>
                </c:pt>
                <c:pt idx="421">
                  <c:v>2.983800564231244</c:v>
                </c:pt>
                <c:pt idx="422">
                  <c:v>2.9843559099895129</c:v>
                </c:pt>
                <c:pt idx="423">
                  <c:v>2.9849112557477819</c:v>
                </c:pt>
                <c:pt idx="424">
                  <c:v>2.9854666015060509</c:v>
                </c:pt>
                <c:pt idx="425">
                  <c:v>2.9860219472643199</c:v>
                </c:pt>
                <c:pt idx="426">
                  <c:v>2.9865772930225889</c:v>
                </c:pt>
                <c:pt idx="427">
                  <c:v>2.9871326387808579</c:v>
                </c:pt>
                <c:pt idx="428">
                  <c:v>2.9876879845391269</c:v>
                </c:pt>
                <c:pt idx="429">
                  <c:v>2.9882433302973959</c:v>
                </c:pt>
                <c:pt idx="430">
                  <c:v>2.9887986760556648</c:v>
                </c:pt>
                <c:pt idx="431">
                  <c:v>2.9893540218139338</c:v>
                </c:pt>
                <c:pt idx="432">
                  <c:v>2.9899093675722028</c:v>
                </c:pt>
                <c:pt idx="433">
                  <c:v>2.9904647133304718</c:v>
                </c:pt>
                <c:pt idx="434">
                  <c:v>2.9910200590887408</c:v>
                </c:pt>
                <c:pt idx="435">
                  <c:v>2.9915754048470098</c:v>
                </c:pt>
                <c:pt idx="436">
                  <c:v>2.9921307506052788</c:v>
                </c:pt>
                <c:pt idx="437">
                  <c:v>2.9926860963635478</c:v>
                </c:pt>
                <c:pt idx="438">
                  <c:v>2.9932414421218168</c:v>
                </c:pt>
                <c:pt idx="439">
                  <c:v>2.9937967878800857</c:v>
                </c:pt>
                <c:pt idx="440">
                  <c:v>2.9943521336383547</c:v>
                </c:pt>
                <c:pt idx="441">
                  <c:v>2.9949074793966237</c:v>
                </c:pt>
                <c:pt idx="442">
                  <c:v>2.9954628251548927</c:v>
                </c:pt>
                <c:pt idx="443">
                  <c:v>2.9960181709131617</c:v>
                </c:pt>
                <c:pt idx="444">
                  <c:v>2.9965735166714307</c:v>
                </c:pt>
                <c:pt idx="445">
                  <c:v>2.9971288624296997</c:v>
                </c:pt>
                <c:pt idx="446">
                  <c:v>2.9976842081879687</c:v>
                </c:pt>
                <c:pt idx="447">
                  <c:v>2.9982395539462376</c:v>
                </c:pt>
                <c:pt idx="448">
                  <c:v>2.9987948997045066</c:v>
                </c:pt>
                <c:pt idx="449">
                  <c:v>2.9993502454627756</c:v>
                </c:pt>
                <c:pt idx="450">
                  <c:v>2.9999055912210446</c:v>
                </c:pt>
                <c:pt idx="451">
                  <c:v>3.0004609369793136</c:v>
                </c:pt>
                <c:pt idx="452">
                  <c:v>3.0010162827375826</c:v>
                </c:pt>
                <c:pt idx="453">
                  <c:v>3.0015716284958516</c:v>
                </c:pt>
                <c:pt idx="454">
                  <c:v>3.0021269742541206</c:v>
                </c:pt>
                <c:pt idx="455">
                  <c:v>3.0026823200123895</c:v>
                </c:pt>
                <c:pt idx="456">
                  <c:v>3.0032376657706585</c:v>
                </c:pt>
                <c:pt idx="457">
                  <c:v>3.0037930115289275</c:v>
                </c:pt>
                <c:pt idx="458">
                  <c:v>3.0043483572871965</c:v>
                </c:pt>
                <c:pt idx="459">
                  <c:v>3.0049037030454655</c:v>
                </c:pt>
                <c:pt idx="460">
                  <c:v>3.0054590488037345</c:v>
                </c:pt>
                <c:pt idx="461">
                  <c:v>3.0060143945620035</c:v>
                </c:pt>
                <c:pt idx="462">
                  <c:v>3.0065697403202725</c:v>
                </c:pt>
                <c:pt idx="463">
                  <c:v>3.0071250860785415</c:v>
                </c:pt>
                <c:pt idx="464">
                  <c:v>3.0076804318368104</c:v>
                </c:pt>
                <c:pt idx="465">
                  <c:v>3.0082357775950794</c:v>
                </c:pt>
                <c:pt idx="466">
                  <c:v>3.0087911233533484</c:v>
                </c:pt>
                <c:pt idx="467">
                  <c:v>3.0093464691116174</c:v>
                </c:pt>
                <c:pt idx="468">
                  <c:v>3.0099018148698864</c:v>
                </c:pt>
                <c:pt idx="469">
                  <c:v>3.0104571606281554</c:v>
                </c:pt>
                <c:pt idx="470">
                  <c:v>3.0110125063864244</c:v>
                </c:pt>
                <c:pt idx="471">
                  <c:v>3.0115678521446934</c:v>
                </c:pt>
                <c:pt idx="472">
                  <c:v>3.0121231979029623</c:v>
                </c:pt>
                <c:pt idx="473">
                  <c:v>3.0126785436612313</c:v>
                </c:pt>
                <c:pt idx="474">
                  <c:v>3.0132338894195003</c:v>
                </c:pt>
                <c:pt idx="475">
                  <c:v>3.0137892351777693</c:v>
                </c:pt>
                <c:pt idx="476">
                  <c:v>3.0143445809360383</c:v>
                </c:pt>
                <c:pt idx="477">
                  <c:v>3.0148999266943073</c:v>
                </c:pt>
                <c:pt idx="478">
                  <c:v>3.0154552724525763</c:v>
                </c:pt>
                <c:pt idx="479">
                  <c:v>3.0160106182108453</c:v>
                </c:pt>
                <c:pt idx="480">
                  <c:v>3.0165659639691143</c:v>
                </c:pt>
                <c:pt idx="481">
                  <c:v>3.0171213097273832</c:v>
                </c:pt>
                <c:pt idx="482">
                  <c:v>3.0176766554856522</c:v>
                </c:pt>
                <c:pt idx="483">
                  <c:v>3.0182320012439212</c:v>
                </c:pt>
                <c:pt idx="484">
                  <c:v>3.0187873470021902</c:v>
                </c:pt>
                <c:pt idx="485">
                  <c:v>3.0193426927604592</c:v>
                </c:pt>
                <c:pt idx="486">
                  <c:v>3.0198980385187282</c:v>
                </c:pt>
                <c:pt idx="487">
                  <c:v>3.0204533842769972</c:v>
                </c:pt>
                <c:pt idx="488">
                  <c:v>3.0210087300352662</c:v>
                </c:pt>
                <c:pt idx="489">
                  <c:v>3.0215640757935351</c:v>
                </c:pt>
                <c:pt idx="490">
                  <c:v>3.0221194215518041</c:v>
                </c:pt>
                <c:pt idx="491">
                  <c:v>3.0226747673100731</c:v>
                </c:pt>
                <c:pt idx="492">
                  <c:v>3.0232301130683421</c:v>
                </c:pt>
                <c:pt idx="493">
                  <c:v>3.0237854588266111</c:v>
                </c:pt>
                <c:pt idx="494">
                  <c:v>3.0243408045848801</c:v>
                </c:pt>
                <c:pt idx="495">
                  <c:v>3.0248961503431491</c:v>
                </c:pt>
                <c:pt idx="496">
                  <c:v>3.0254514961014181</c:v>
                </c:pt>
                <c:pt idx="497">
                  <c:v>3.026006841859687</c:v>
                </c:pt>
                <c:pt idx="498">
                  <c:v>3.026562187617956</c:v>
                </c:pt>
                <c:pt idx="499">
                  <c:v>3.027117533376225</c:v>
                </c:pt>
                <c:pt idx="500">
                  <c:v>3.027672879134494</c:v>
                </c:pt>
                <c:pt idx="501">
                  <c:v>3.028228224892763</c:v>
                </c:pt>
                <c:pt idx="502">
                  <c:v>3.028783570651032</c:v>
                </c:pt>
                <c:pt idx="503">
                  <c:v>3.029338916409301</c:v>
                </c:pt>
                <c:pt idx="504">
                  <c:v>3.02989426216757</c:v>
                </c:pt>
                <c:pt idx="505">
                  <c:v>3.030449607925839</c:v>
                </c:pt>
                <c:pt idx="506">
                  <c:v>3.0310049536841079</c:v>
                </c:pt>
                <c:pt idx="507">
                  <c:v>3.0315602994423769</c:v>
                </c:pt>
                <c:pt idx="508">
                  <c:v>3.0321156452006459</c:v>
                </c:pt>
                <c:pt idx="509">
                  <c:v>3.0326709909589149</c:v>
                </c:pt>
                <c:pt idx="510">
                  <c:v>3.0332263367171839</c:v>
                </c:pt>
                <c:pt idx="511">
                  <c:v>3.0337816824754529</c:v>
                </c:pt>
                <c:pt idx="512">
                  <c:v>3.0343370282337219</c:v>
                </c:pt>
                <c:pt idx="513">
                  <c:v>3.0348923739919909</c:v>
                </c:pt>
                <c:pt idx="514">
                  <c:v>3.0354477197502598</c:v>
                </c:pt>
                <c:pt idx="515">
                  <c:v>3.0360030655085288</c:v>
                </c:pt>
                <c:pt idx="516">
                  <c:v>3.0365584112667978</c:v>
                </c:pt>
                <c:pt idx="517">
                  <c:v>3.0371137570250668</c:v>
                </c:pt>
                <c:pt idx="518">
                  <c:v>3.0376691027833358</c:v>
                </c:pt>
                <c:pt idx="519">
                  <c:v>3.0382244485416048</c:v>
                </c:pt>
                <c:pt idx="520">
                  <c:v>3.0387797942998738</c:v>
                </c:pt>
                <c:pt idx="521">
                  <c:v>3.0393351400581428</c:v>
                </c:pt>
                <c:pt idx="522">
                  <c:v>3.0398904858164117</c:v>
                </c:pt>
                <c:pt idx="523">
                  <c:v>3.0404458315746807</c:v>
                </c:pt>
                <c:pt idx="524">
                  <c:v>3.0410011773329497</c:v>
                </c:pt>
                <c:pt idx="525">
                  <c:v>3.0415565230912187</c:v>
                </c:pt>
                <c:pt idx="526">
                  <c:v>3.0421118688494877</c:v>
                </c:pt>
                <c:pt idx="527">
                  <c:v>3.0426672146077567</c:v>
                </c:pt>
                <c:pt idx="528">
                  <c:v>3.0432225603660257</c:v>
                </c:pt>
                <c:pt idx="529">
                  <c:v>3.0437779061242947</c:v>
                </c:pt>
                <c:pt idx="530">
                  <c:v>3.0443332518825637</c:v>
                </c:pt>
                <c:pt idx="531">
                  <c:v>3.0448885976408326</c:v>
                </c:pt>
                <c:pt idx="532">
                  <c:v>3.0454439433991016</c:v>
                </c:pt>
                <c:pt idx="533">
                  <c:v>3.0459992891573706</c:v>
                </c:pt>
                <c:pt idx="534">
                  <c:v>3.0465546349156396</c:v>
                </c:pt>
                <c:pt idx="535">
                  <c:v>3.0471099806739086</c:v>
                </c:pt>
                <c:pt idx="536">
                  <c:v>3.0476653264321776</c:v>
                </c:pt>
                <c:pt idx="537">
                  <c:v>3.0482206721904466</c:v>
                </c:pt>
                <c:pt idx="538">
                  <c:v>3.0487760179487156</c:v>
                </c:pt>
                <c:pt idx="539">
                  <c:v>3.0493313637069845</c:v>
                </c:pt>
                <c:pt idx="540">
                  <c:v>3.0498867094652535</c:v>
                </c:pt>
                <c:pt idx="541">
                  <c:v>3.0504420552235225</c:v>
                </c:pt>
                <c:pt idx="542">
                  <c:v>3.0509974009817915</c:v>
                </c:pt>
                <c:pt idx="543">
                  <c:v>3.0515527467400605</c:v>
                </c:pt>
                <c:pt idx="544">
                  <c:v>3.0521080924983295</c:v>
                </c:pt>
                <c:pt idx="545">
                  <c:v>3.0526634382565985</c:v>
                </c:pt>
                <c:pt idx="546">
                  <c:v>3.0532187840148675</c:v>
                </c:pt>
                <c:pt idx="547">
                  <c:v>3.0537741297731364</c:v>
                </c:pt>
                <c:pt idx="548">
                  <c:v>3.0543294755314054</c:v>
                </c:pt>
                <c:pt idx="549">
                  <c:v>3.0548848212896744</c:v>
                </c:pt>
                <c:pt idx="550">
                  <c:v>3.0554401670479434</c:v>
                </c:pt>
                <c:pt idx="551">
                  <c:v>3.0559955128062124</c:v>
                </c:pt>
                <c:pt idx="552">
                  <c:v>3.0565508585644814</c:v>
                </c:pt>
                <c:pt idx="553">
                  <c:v>3.0571062043227504</c:v>
                </c:pt>
                <c:pt idx="554">
                  <c:v>3.0576615500810194</c:v>
                </c:pt>
                <c:pt idx="555">
                  <c:v>3.0582168958392884</c:v>
                </c:pt>
                <c:pt idx="556">
                  <c:v>3.0587722415975573</c:v>
                </c:pt>
                <c:pt idx="557">
                  <c:v>3.0593275873558263</c:v>
                </c:pt>
                <c:pt idx="558">
                  <c:v>3.0598829331140953</c:v>
                </c:pt>
                <c:pt idx="559">
                  <c:v>3.0604382788723643</c:v>
                </c:pt>
                <c:pt idx="560">
                  <c:v>3.0609936246306333</c:v>
                </c:pt>
                <c:pt idx="561">
                  <c:v>3.0615489703889023</c:v>
                </c:pt>
                <c:pt idx="562">
                  <c:v>3.0621043161471713</c:v>
                </c:pt>
                <c:pt idx="563">
                  <c:v>3.0626596619054403</c:v>
                </c:pt>
                <c:pt idx="564">
                  <c:v>3.0632150076637092</c:v>
                </c:pt>
                <c:pt idx="565">
                  <c:v>3.0637703534219782</c:v>
                </c:pt>
                <c:pt idx="566">
                  <c:v>3.0643256991802472</c:v>
                </c:pt>
                <c:pt idx="567">
                  <c:v>3.0648810449385162</c:v>
                </c:pt>
                <c:pt idx="568">
                  <c:v>3.0654363906967852</c:v>
                </c:pt>
                <c:pt idx="569">
                  <c:v>3.0659917364550542</c:v>
                </c:pt>
                <c:pt idx="570">
                  <c:v>3.0665470822133232</c:v>
                </c:pt>
                <c:pt idx="571">
                  <c:v>3.0671024279715922</c:v>
                </c:pt>
                <c:pt idx="572">
                  <c:v>3.0676577737298611</c:v>
                </c:pt>
                <c:pt idx="573">
                  <c:v>3.0682131194881301</c:v>
                </c:pt>
                <c:pt idx="574">
                  <c:v>3.0687684652463991</c:v>
                </c:pt>
                <c:pt idx="575">
                  <c:v>3.0693238110046681</c:v>
                </c:pt>
                <c:pt idx="576">
                  <c:v>3.0698791567629371</c:v>
                </c:pt>
                <c:pt idx="577">
                  <c:v>3.0704345025212061</c:v>
                </c:pt>
                <c:pt idx="578">
                  <c:v>3.0709898482794751</c:v>
                </c:pt>
                <c:pt idx="579">
                  <c:v>3.0715451940377441</c:v>
                </c:pt>
                <c:pt idx="580">
                  <c:v>3.0721005397960131</c:v>
                </c:pt>
                <c:pt idx="581">
                  <c:v>3.072655885554282</c:v>
                </c:pt>
                <c:pt idx="582">
                  <c:v>3.073211231312551</c:v>
                </c:pt>
                <c:pt idx="583">
                  <c:v>3.07376657707082</c:v>
                </c:pt>
                <c:pt idx="584">
                  <c:v>3.074321922829089</c:v>
                </c:pt>
                <c:pt idx="585">
                  <c:v>3.074877268587358</c:v>
                </c:pt>
                <c:pt idx="586">
                  <c:v>3.075432614345627</c:v>
                </c:pt>
                <c:pt idx="587">
                  <c:v>3.075987960103896</c:v>
                </c:pt>
                <c:pt idx="588">
                  <c:v>3.076543305862165</c:v>
                </c:pt>
                <c:pt idx="589">
                  <c:v>3.0770986516204339</c:v>
                </c:pt>
                <c:pt idx="590">
                  <c:v>3.0776539973787029</c:v>
                </c:pt>
                <c:pt idx="591">
                  <c:v>3.0782093431369719</c:v>
                </c:pt>
                <c:pt idx="592">
                  <c:v>3.0787646888952409</c:v>
                </c:pt>
                <c:pt idx="593">
                  <c:v>3.0793200346535099</c:v>
                </c:pt>
                <c:pt idx="594">
                  <c:v>3.0798753804117789</c:v>
                </c:pt>
                <c:pt idx="595">
                  <c:v>3.0804307261700479</c:v>
                </c:pt>
                <c:pt idx="596">
                  <c:v>3.0809860719283169</c:v>
                </c:pt>
                <c:pt idx="597">
                  <c:v>3.0815414176865858</c:v>
                </c:pt>
                <c:pt idx="598">
                  <c:v>3.0820967634448548</c:v>
                </c:pt>
                <c:pt idx="599">
                  <c:v>3.0826521092031238</c:v>
                </c:pt>
                <c:pt idx="600">
                  <c:v>3.0832074549613928</c:v>
                </c:pt>
                <c:pt idx="601">
                  <c:v>3.0837628007196618</c:v>
                </c:pt>
                <c:pt idx="602">
                  <c:v>3.0843181464779308</c:v>
                </c:pt>
                <c:pt idx="603">
                  <c:v>3.0848734922361998</c:v>
                </c:pt>
                <c:pt idx="604">
                  <c:v>3.0854288379944688</c:v>
                </c:pt>
                <c:pt idx="605">
                  <c:v>3.0859841837527378</c:v>
                </c:pt>
                <c:pt idx="606">
                  <c:v>3.0865395295110067</c:v>
                </c:pt>
                <c:pt idx="607">
                  <c:v>3.0870948752692757</c:v>
                </c:pt>
                <c:pt idx="608">
                  <c:v>3.0876502210275447</c:v>
                </c:pt>
                <c:pt idx="609">
                  <c:v>3.0882055667858137</c:v>
                </c:pt>
                <c:pt idx="610">
                  <c:v>3.0887609125440827</c:v>
                </c:pt>
                <c:pt idx="611">
                  <c:v>3.0893162583023517</c:v>
                </c:pt>
                <c:pt idx="612">
                  <c:v>3.0898716040606207</c:v>
                </c:pt>
                <c:pt idx="613">
                  <c:v>3.0904269498188897</c:v>
                </c:pt>
                <c:pt idx="614">
                  <c:v>3.0909822955771586</c:v>
                </c:pt>
                <c:pt idx="615">
                  <c:v>3.0915376413354276</c:v>
                </c:pt>
                <c:pt idx="616">
                  <c:v>3.0920929870936966</c:v>
                </c:pt>
                <c:pt idx="617">
                  <c:v>3.0926483328519656</c:v>
                </c:pt>
                <c:pt idx="618">
                  <c:v>3.0932036786102346</c:v>
                </c:pt>
                <c:pt idx="619">
                  <c:v>3.0937590243685036</c:v>
                </c:pt>
                <c:pt idx="620">
                  <c:v>3.0943143701267726</c:v>
                </c:pt>
                <c:pt idx="621">
                  <c:v>3.0948697158850416</c:v>
                </c:pt>
                <c:pt idx="622">
                  <c:v>3.0954250616433105</c:v>
                </c:pt>
                <c:pt idx="623">
                  <c:v>3.0959804074015795</c:v>
                </c:pt>
                <c:pt idx="624">
                  <c:v>3.0965357531598485</c:v>
                </c:pt>
                <c:pt idx="625">
                  <c:v>3.0970910989181175</c:v>
                </c:pt>
                <c:pt idx="626">
                  <c:v>3.0976464446763865</c:v>
                </c:pt>
                <c:pt idx="627">
                  <c:v>3.0982017904346555</c:v>
                </c:pt>
                <c:pt idx="628">
                  <c:v>3.0987571361929245</c:v>
                </c:pt>
                <c:pt idx="629">
                  <c:v>3.0993124819511935</c:v>
                </c:pt>
                <c:pt idx="630">
                  <c:v>3.0998678277094625</c:v>
                </c:pt>
                <c:pt idx="631">
                  <c:v>3.1004231734677314</c:v>
                </c:pt>
                <c:pt idx="632">
                  <c:v>3.1009785192260004</c:v>
                </c:pt>
                <c:pt idx="633">
                  <c:v>3.1015338649842694</c:v>
                </c:pt>
                <c:pt idx="634">
                  <c:v>3.1020892107425384</c:v>
                </c:pt>
                <c:pt idx="635">
                  <c:v>3.1026445565008074</c:v>
                </c:pt>
                <c:pt idx="636">
                  <c:v>3.1031999022590764</c:v>
                </c:pt>
                <c:pt idx="637">
                  <c:v>3.1037552480173454</c:v>
                </c:pt>
                <c:pt idx="638">
                  <c:v>3.1043105937756144</c:v>
                </c:pt>
                <c:pt idx="639">
                  <c:v>3.1048659395338833</c:v>
                </c:pt>
                <c:pt idx="640">
                  <c:v>3.1054212852921523</c:v>
                </c:pt>
                <c:pt idx="641">
                  <c:v>3.1059766310504213</c:v>
                </c:pt>
                <c:pt idx="642">
                  <c:v>3.1065319768086903</c:v>
                </c:pt>
                <c:pt idx="643">
                  <c:v>3.1070873225669593</c:v>
                </c:pt>
                <c:pt idx="644">
                  <c:v>3.1076426683252283</c:v>
                </c:pt>
                <c:pt idx="645">
                  <c:v>3.1081980140834973</c:v>
                </c:pt>
                <c:pt idx="646">
                  <c:v>3.1087533598417663</c:v>
                </c:pt>
                <c:pt idx="647">
                  <c:v>3.1093087056000352</c:v>
                </c:pt>
                <c:pt idx="648">
                  <c:v>3.1098640513583042</c:v>
                </c:pt>
                <c:pt idx="649">
                  <c:v>3.1104193971165732</c:v>
                </c:pt>
                <c:pt idx="650">
                  <c:v>3.1109747428748422</c:v>
                </c:pt>
                <c:pt idx="651">
                  <c:v>3.1115300886331112</c:v>
                </c:pt>
                <c:pt idx="652">
                  <c:v>3.1120854343913802</c:v>
                </c:pt>
                <c:pt idx="653">
                  <c:v>3.1126407801496492</c:v>
                </c:pt>
                <c:pt idx="654">
                  <c:v>3.1131961259079182</c:v>
                </c:pt>
                <c:pt idx="655">
                  <c:v>3.1137514716661872</c:v>
                </c:pt>
                <c:pt idx="656">
                  <c:v>3.1143068174244561</c:v>
                </c:pt>
                <c:pt idx="657">
                  <c:v>3.1148621631827251</c:v>
                </c:pt>
                <c:pt idx="658">
                  <c:v>3.1154175089409941</c:v>
                </c:pt>
                <c:pt idx="659">
                  <c:v>3.1159728546992631</c:v>
                </c:pt>
                <c:pt idx="660">
                  <c:v>3.1165282004575321</c:v>
                </c:pt>
                <c:pt idx="661">
                  <c:v>3.1170835462158011</c:v>
                </c:pt>
                <c:pt idx="662">
                  <c:v>3.1176388919740701</c:v>
                </c:pt>
                <c:pt idx="663">
                  <c:v>3.1181942377323391</c:v>
                </c:pt>
                <c:pt idx="664">
                  <c:v>3.118749583490608</c:v>
                </c:pt>
                <c:pt idx="665">
                  <c:v>3.119304929248877</c:v>
                </c:pt>
                <c:pt idx="666">
                  <c:v>3.119860275007146</c:v>
                </c:pt>
                <c:pt idx="667">
                  <c:v>3.120415620765415</c:v>
                </c:pt>
                <c:pt idx="668">
                  <c:v>3.120970966523684</c:v>
                </c:pt>
                <c:pt idx="669">
                  <c:v>3.121526312281953</c:v>
                </c:pt>
                <c:pt idx="670">
                  <c:v>3.122081658040222</c:v>
                </c:pt>
                <c:pt idx="671">
                  <c:v>3.122637003798491</c:v>
                </c:pt>
                <c:pt idx="672">
                  <c:v>3.12319234955676</c:v>
                </c:pt>
                <c:pt idx="673">
                  <c:v>3.1237476953150289</c:v>
                </c:pt>
                <c:pt idx="674">
                  <c:v>3.1243030410732979</c:v>
                </c:pt>
                <c:pt idx="675">
                  <c:v>3.1248583868315669</c:v>
                </c:pt>
                <c:pt idx="676">
                  <c:v>3.1254137325898359</c:v>
                </c:pt>
                <c:pt idx="677">
                  <c:v>3.1259690783481049</c:v>
                </c:pt>
                <c:pt idx="678">
                  <c:v>3.1265244241063739</c:v>
                </c:pt>
                <c:pt idx="679">
                  <c:v>3.1270797698646429</c:v>
                </c:pt>
                <c:pt idx="680">
                  <c:v>3.1276351156229119</c:v>
                </c:pt>
                <c:pt idx="681">
                  <c:v>3.1281904613811808</c:v>
                </c:pt>
                <c:pt idx="682">
                  <c:v>3.1287458071394498</c:v>
                </c:pt>
                <c:pt idx="683">
                  <c:v>3.1293011528977188</c:v>
                </c:pt>
                <c:pt idx="684">
                  <c:v>3.1298564986559878</c:v>
                </c:pt>
                <c:pt idx="685">
                  <c:v>3.1304118444142568</c:v>
                </c:pt>
                <c:pt idx="686">
                  <c:v>3.1309671901725258</c:v>
                </c:pt>
                <c:pt idx="687">
                  <c:v>3.1315225359307948</c:v>
                </c:pt>
                <c:pt idx="688">
                  <c:v>3.1320778816890638</c:v>
                </c:pt>
                <c:pt idx="689">
                  <c:v>3.1326332274473327</c:v>
                </c:pt>
                <c:pt idx="690">
                  <c:v>3.1331885732056017</c:v>
                </c:pt>
                <c:pt idx="691">
                  <c:v>3.1337439189638707</c:v>
                </c:pt>
                <c:pt idx="692">
                  <c:v>3.1342992647221397</c:v>
                </c:pt>
                <c:pt idx="693">
                  <c:v>3.1348546104804087</c:v>
                </c:pt>
                <c:pt idx="694">
                  <c:v>3.1354099562386777</c:v>
                </c:pt>
                <c:pt idx="695">
                  <c:v>3.1359653019969467</c:v>
                </c:pt>
                <c:pt idx="696">
                  <c:v>3.1365206477552157</c:v>
                </c:pt>
                <c:pt idx="697">
                  <c:v>3.1370759935134847</c:v>
                </c:pt>
                <c:pt idx="698">
                  <c:v>3.1376313392717536</c:v>
                </c:pt>
                <c:pt idx="699">
                  <c:v>3.1381866850300226</c:v>
                </c:pt>
                <c:pt idx="700">
                  <c:v>3.1387420307882916</c:v>
                </c:pt>
                <c:pt idx="701">
                  <c:v>3.1392973765465606</c:v>
                </c:pt>
                <c:pt idx="702">
                  <c:v>3.1398527223048296</c:v>
                </c:pt>
                <c:pt idx="703">
                  <c:v>3.1404080680630986</c:v>
                </c:pt>
                <c:pt idx="704">
                  <c:v>3.1409634138213676</c:v>
                </c:pt>
                <c:pt idx="705">
                  <c:v>3.1415187595796366</c:v>
                </c:pt>
                <c:pt idx="706">
                  <c:v>3.1420741053379055</c:v>
                </c:pt>
                <c:pt idx="707">
                  <c:v>3.1426294510961745</c:v>
                </c:pt>
                <c:pt idx="708">
                  <c:v>3.1431847968544435</c:v>
                </c:pt>
                <c:pt idx="709">
                  <c:v>3.1437401426127125</c:v>
                </c:pt>
                <c:pt idx="710">
                  <c:v>3.1442954883709815</c:v>
                </c:pt>
                <c:pt idx="711">
                  <c:v>3.1448508341292505</c:v>
                </c:pt>
                <c:pt idx="712">
                  <c:v>3.1454061798875195</c:v>
                </c:pt>
                <c:pt idx="713">
                  <c:v>3.1459615256457885</c:v>
                </c:pt>
                <c:pt idx="714">
                  <c:v>3.1465168714040574</c:v>
                </c:pt>
                <c:pt idx="715">
                  <c:v>3.1470722171623264</c:v>
                </c:pt>
                <c:pt idx="716">
                  <c:v>3.1476275629205954</c:v>
                </c:pt>
                <c:pt idx="717">
                  <c:v>3.1481829086788644</c:v>
                </c:pt>
                <c:pt idx="718">
                  <c:v>3.1487382544371334</c:v>
                </c:pt>
                <c:pt idx="719">
                  <c:v>3.1492936001954024</c:v>
                </c:pt>
                <c:pt idx="720">
                  <c:v>3.1498489459536714</c:v>
                </c:pt>
                <c:pt idx="721">
                  <c:v>3.1504042917119404</c:v>
                </c:pt>
                <c:pt idx="722">
                  <c:v>3.1509596374702094</c:v>
                </c:pt>
                <c:pt idx="723">
                  <c:v>3.1515149832284783</c:v>
                </c:pt>
                <c:pt idx="724">
                  <c:v>3.1520703289867473</c:v>
                </c:pt>
                <c:pt idx="725">
                  <c:v>3.1526256747450163</c:v>
                </c:pt>
                <c:pt idx="726">
                  <c:v>3.1531810205032853</c:v>
                </c:pt>
                <c:pt idx="727">
                  <c:v>3.1537363662615543</c:v>
                </c:pt>
                <c:pt idx="728">
                  <c:v>3.1542917120198233</c:v>
                </c:pt>
                <c:pt idx="729">
                  <c:v>3.1548470577780923</c:v>
                </c:pt>
                <c:pt idx="730">
                  <c:v>3.1554024035363613</c:v>
                </c:pt>
                <c:pt idx="731">
                  <c:v>3.1559577492946302</c:v>
                </c:pt>
                <c:pt idx="732">
                  <c:v>3.1565130950528992</c:v>
                </c:pt>
                <c:pt idx="733">
                  <c:v>3.1570684408111682</c:v>
                </c:pt>
                <c:pt idx="734">
                  <c:v>3.1576237865694372</c:v>
                </c:pt>
                <c:pt idx="735">
                  <c:v>3.1581791323277062</c:v>
                </c:pt>
                <c:pt idx="736">
                  <c:v>3.1587344780859752</c:v>
                </c:pt>
                <c:pt idx="737">
                  <c:v>3.1592898238442442</c:v>
                </c:pt>
                <c:pt idx="738">
                  <c:v>3.1598451696025132</c:v>
                </c:pt>
                <c:pt idx="739">
                  <c:v>3.1604005153607821</c:v>
                </c:pt>
                <c:pt idx="740">
                  <c:v>3.1609558611190511</c:v>
                </c:pt>
                <c:pt idx="741">
                  <c:v>3.1615112068773201</c:v>
                </c:pt>
                <c:pt idx="742">
                  <c:v>3.1620665526355891</c:v>
                </c:pt>
                <c:pt idx="743">
                  <c:v>3.1626218983938581</c:v>
                </c:pt>
                <c:pt idx="744">
                  <c:v>3.1631772441521271</c:v>
                </c:pt>
                <c:pt idx="745">
                  <c:v>3.1637325899103961</c:v>
                </c:pt>
                <c:pt idx="746">
                  <c:v>3.1642879356686651</c:v>
                </c:pt>
                <c:pt idx="747">
                  <c:v>3.1648432814269341</c:v>
                </c:pt>
                <c:pt idx="748">
                  <c:v>3.165398627185203</c:v>
                </c:pt>
                <c:pt idx="749">
                  <c:v>3.165953972943472</c:v>
                </c:pt>
                <c:pt idx="750">
                  <c:v>3.166509318701741</c:v>
                </c:pt>
                <c:pt idx="751">
                  <c:v>3.16706466446001</c:v>
                </c:pt>
                <c:pt idx="752">
                  <c:v>3.167620010218279</c:v>
                </c:pt>
                <c:pt idx="753">
                  <c:v>3.168175355976548</c:v>
                </c:pt>
                <c:pt idx="754">
                  <c:v>3.168730701734817</c:v>
                </c:pt>
                <c:pt idx="755">
                  <c:v>3.169286047493086</c:v>
                </c:pt>
                <c:pt idx="756">
                  <c:v>3.1698413932513549</c:v>
                </c:pt>
                <c:pt idx="757">
                  <c:v>3.1703967390096239</c:v>
                </c:pt>
                <c:pt idx="758">
                  <c:v>3.1709520847678929</c:v>
                </c:pt>
                <c:pt idx="759">
                  <c:v>3.1715074305261619</c:v>
                </c:pt>
                <c:pt idx="760">
                  <c:v>3.1720627762844309</c:v>
                </c:pt>
                <c:pt idx="761">
                  <c:v>3.1726181220426999</c:v>
                </c:pt>
                <c:pt idx="762">
                  <c:v>3.1731734678009689</c:v>
                </c:pt>
                <c:pt idx="763">
                  <c:v>3.1737288135592379</c:v>
                </c:pt>
                <c:pt idx="764">
                  <c:v>3.1742841593175068</c:v>
                </c:pt>
                <c:pt idx="765">
                  <c:v>3.1748395050757758</c:v>
                </c:pt>
                <c:pt idx="766">
                  <c:v>3.1753948508340448</c:v>
                </c:pt>
                <c:pt idx="767">
                  <c:v>3.1759501965923138</c:v>
                </c:pt>
                <c:pt idx="768">
                  <c:v>3.1765055423505828</c:v>
                </c:pt>
                <c:pt idx="769">
                  <c:v>3.1770608881088518</c:v>
                </c:pt>
                <c:pt idx="770">
                  <c:v>3.1776162338671208</c:v>
                </c:pt>
                <c:pt idx="771">
                  <c:v>3.1781715796253898</c:v>
                </c:pt>
                <c:pt idx="772">
                  <c:v>3.1787269253836588</c:v>
                </c:pt>
                <c:pt idx="773">
                  <c:v>3.1792822711419277</c:v>
                </c:pt>
                <c:pt idx="774">
                  <c:v>3.1798376169001967</c:v>
                </c:pt>
                <c:pt idx="775">
                  <c:v>3.1803929626584657</c:v>
                </c:pt>
                <c:pt idx="776">
                  <c:v>3.1809483084167347</c:v>
                </c:pt>
                <c:pt idx="777">
                  <c:v>3.1815036541750037</c:v>
                </c:pt>
                <c:pt idx="778">
                  <c:v>3.1820589999332727</c:v>
                </c:pt>
                <c:pt idx="779">
                  <c:v>3.1826143456915417</c:v>
                </c:pt>
                <c:pt idx="780">
                  <c:v>3.1831696914498107</c:v>
                </c:pt>
                <c:pt idx="781">
                  <c:v>3.1837250372080796</c:v>
                </c:pt>
                <c:pt idx="782">
                  <c:v>3.1842803829663486</c:v>
                </c:pt>
                <c:pt idx="783">
                  <c:v>3.1848357287246176</c:v>
                </c:pt>
                <c:pt idx="784">
                  <c:v>3.1853910744828866</c:v>
                </c:pt>
                <c:pt idx="785">
                  <c:v>3.1859464202411556</c:v>
                </c:pt>
                <c:pt idx="786">
                  <c:v>3.1865017659994246</c:v>
                </c:pt>
                <c:pt idx="787">
                  <c:v>3.1870571117576936</c:v>
                </c:pt>
                <c:pt idx="788">
                  <c:v>3.1876124575159626</c:v>
                </c:pt>
                <c:pt idx="789">
                  <c:v>3.1881678032742315</c:v>
                </c:pt>
                <c:pt idx="790">
                  <c:v>3.1887231490325005</c:v>
                </c:pt>
                <c:pt idx="791">
                  <c:v>3.1892784947907695</c:v>
                </c:pt>
                <c:pt idx="792">
                  <c:v>3.1898338405490385</c:v>
                </c:pt>
                <c:pt idx="793">
                  <c:v>3.1903891863073075</c:v>
                </c:pt>
                <c:pt idx="794">
                  <c:v>3.1909445320655765</c:v>
                </c:pt>
                <c:pt idx="795">
                  <c:v>3.1914998778238455</c:v>
                </c:pt>
                <c:pt idx="796">
                  <c:v>3.1920552235821145</c:v>
                </c:pt>
                <c:pt idx="797">
                  <c:v>3.1926105693403835</c:v>
                </c:pt>
                <c:pt idx="798">
                  <c:v>3.1931659150986524</c:v>
                </c:pt>
                <c:pt idx="799">
                  <c:v>3.1937212608569214</c:v>
                </c:pt>
                <c:pt idx="800">
                  <c:v>3.1942766066151904</c:v>
                </c:pt>
                <c:pt idx="801">
                  <c:v>3.1948319523734594</c:v>
                </c:pt>
                <c:pt idx="802">
                  <c:v>3.1953872981317284</c:v>
                </c:pt>
                <c:pt idx="803">
                  <c:v>3.1959426438899974</c:v>
                </c:pt>
                <c:pt idx="804">
                  <c:v>3.1964979896482664</c:v>
                </c:pt>
                <c:pt idx="805">
                  <c:v>3.1970533354065354</c:v>
                </c:pt>
                <c:pt idx="806">
                  <c:v>3.1976086811648043</c:v>
                </c:pt>
                <c:pt idx="807">
                  <c:v>3.1981640269230733</c:v>
                </c:pt>
                <c:pt idx="808">
                  <c:v>3.1987193726813423</c:v>
                </c:pt>
                <c:pt idx="809">
                  <c:v>3.1992747184396113</c:v>
                </c:pt>
                <c:pt idx="810">
                  <c:v>3.1998300641978803</c:v>
                </c:pt>
                <c:pt idx="811">
                  <c:v>3.2003854099561493</c:v>
                </c:pt>
                <c:pt idx="812">
                  <c:v>3.2009407557144183</c:v>
                </c:pt>
                <c:pt idx="813">
                  <c:v>3.2014961014726873</c:v>
                </c:pt>
                <c:pt idx="814">
                  <c:v>3.2020514472309562</c:v>
                </c:pt>
                <c:pt idx="815">
                  <c:v>3.2026067929892252</c:v>
                </c:pt>
                <c:pt idx="816">
                  <c:v>3.2031621387474942</c:v>
                </c:pt>
                <c:pt idx="817">
                  <c:v>3.2037174845057632</c:v>
                </c:pt>
                <c:pt idx="818">
                  <c:v>3.2042728302640322</c:v>
                </c:pt>
                <c:pt idx="819">
                  <c:v>3.2048281760223012</c:v>
                </c:pt>
                <c:pt idx="820">
                  <c:v>3.2053835217805702</c:v>
                </c:pt>
                <c:pt idx="821">
                  <c:v>3.2059388675388392</c:v>
                </c:pt>
                <c:pt idx="822">
                  <c:v>3.2064942132971082</c:v>
                </c:pt>
                <c:pt idx="823">
                  <c:v>3.2070495590553771</c:v>
                </c:pt>
                <c:pt idx="824">
                  <c:v>3.2076049048136461</c:v>
                </c:pt>
                <c:pt idx="825">
                  <c:v>3.2081602505719151</c:v>
                </c:pt>
                <c:pt idx="826">
                  <c:v>3.2087155963301841</c:v>
                </c:pt>
                <c:pt idx="827">
                  <c:v>3.2092709420884531</c:v>
                </c:pt>
                <c:pt idx="828">
                  <c:v>3.2098262878467221</c:v>
                </c:pt>
                <c:pt idx="829">
                  <c:v>3.2103816336049911</c:v>
                </c:pt>
                <c:pt idx="830">
                  <c:v>3.2109369793632601</c:v>
                </c:pt>
                <c:pt idx="831">
                  <c:v>3.211492325121529</c:v>
                </c:pt>
                <c:pt idx="832">
                  <c:v>3.212047670879798</c:v>
                </c:pt>
                <c:pt idx="833">
                  <c:v>3.212603016638067</c:v>
                </c:pt>
                <c:pt idx="834">
                  <c:v>3.213158362396336</c:v>
                </c:pt>
                <c:pt idx="835">
                  <c:v>3.213713708154605</c:v>
                </c:pt>
                <c:pt idx="836">
                  <c:v>3.214269053912874</c:v>
                </c:pt>
                <c:pt idx="837">
                  <c:v>3.214824399671143</c:v>
                </c:pt>
                <c:pt idx="838">
                  <c:v>3.215379745429412</c:v>
                </c:pt>
                <c:pt idx="839">
                  <c:v>3.2159350911876809</c:v>
                </c:pt>
                <c:pt idx="840">
                  <c:v>3.2164904369459499</c:v>
                </c:pt>
                <c:pt idx="841">
                  <c:v>3.2170457827042189</c:v>
                </c:pt>
                <c:pt idx="842">
                  <c:v>3.2176011284624879</c:v>
                </c:pt>
                <c:pt idx="843">
                  <c:v>3.2181564742207569</c:v>
                </c:pt>
                <c:pt idx="844">
                  <c:v>3.2187118199790259</c:v>
                </c:pt>
                <c:pt idx="845">
                  <c:v>3.2192671657372949</c:v>
                </c:pt>
                <c:pt idx="846">
                  <c:v>3.2198225114955639</c:v>
                </c:pt>
                <c:pt idx="847">
                  <c:v>3.2203778572538329</c:v>
                </c:pt>
                <c:pt idx="848">
                  <c:v>3.2209332030121018</c:v>
                </c:pt>
                <c:pt idx="849">
                  <c:v>3.2214885487703708</c:v>
                </c:pt>
                <c:pt idx="850">
                  <c:v>3.2220438945286398</c:v>
                </c:pt>
                <c:pt idx="851">
                  <c:v>3.2225992402869088</c:v>
                </c:pt>
                <c:pt idx="852">
                  <c:v>3.2231545860451778</c:v>
                </c:pt>
                <c:pt idx="853">
                  <c:v>3.2237099318034468</c:v>
                </c:pt>
                <c:pt idx="854">
                  <c:v>3.2242652775617158</c:v>
                </c:pt>
                <c:pt idx="855">
                  <c:v>3.2248206233199848</c:v>
                </c:pt>
                <c:pt idx="856">
                  <c:v>3.2253759690782537</c:v>
                </c:pt>
                <c:pt idx="857">
                  <c:v>3.2259313148365227</c:v>
                </c:pt>
                <c:pt idx="858">
                  <c:v>3.2264866605947917</c:v>
                </c:pt>
                <c:pt idx="859">
                  <c:v>3.2270420063530607</c:v>
                </c:pt>
                <c:pt idx="860">
                  <c:v>3.2275973521113297</c:v>
                </c:pt>
                <c:pt idx="861">
                  <c:v>3.2281526978695987</c:v>
                </c:pt>
                <c:pt idx="862">
                  <c:v>3.2287080436278677</c:v>
                </c:pt>
                <c:pt idx="863">
                  <c:v>3.2292633893861367</c:v>
                </c:pt>
                <c:pt idx="864">
                  <c:v>3.2298187351444057</c:v>
                </c:pt>
                <c:pt idx="865">
                  <c:v>3.2303740809026746</c:v>
                </c:pt>
                <c:pt idx="866">
                  <c:v>3.2309294266609436</c:v>
                </c:pt>
                <c:pt idx="867">
                  <c:v>3.2314847724192126</c:v>
                </c:pt>
                <c:pt idx="868">
                  <c:v>3.2320401181774816</c:v>
                </c:pt>
                <c:pt idx="869">
                  <c:v>3.2325954639357506</c:v>
                </c:pt>
                <c:pt idx="870">
                  <c:v>3.2331508096940196</c:v>
                </c:pt>
                <c:pt idx="871">
                  <c:v>3.2337061554522886</c:v>
                </c:pt>
                <c:pt idx="872">
                  <c:v>3.2342615012105576</c:v>
                </c:pt>
                <c:pt idx="873">
                  <c:v>3.2348168469688265</c:v>
                </c:pt>
                <c:pt idx="874">
                  <c:v>3.2353721927270955</c:v>
                </c:pt>
                <c:pt idx="875">
                  <c:v>3.2359275384853645</c:v>
                </c:pt>
                <c:pt idx="876">
                  <c:v>3.2364828842436335</c:v>
                </c:pt>
                <c:pt idx="877">
                  <c:v>3.2370382300019025</c:v>
                </c:pt>
                <c:pt idx="878">
                  <c:v>3.2375935757601715</c:v>
                </c:pt>
                <c:pt idx="879">
                  <c:v>3.2381489215184405</c:v>
                </c:pt>
                <c:pt idx="880">
                  <c:v>3.2387042672767095</c:v>
                </c:pt>
                <c:pt idx="881">
                  <c:v>3.2392596130349784</c:v>
                </c:pt>
                <c:pt idx="882">
                  <c:v>3.2398149587932474</c:v>
                </c:pt>
                <c:pt idx="883">
                  <c:v>3.2403703045515164</c:v>
                </c:pt>
                <c:pt idx="884">
                  <c:v>3.2409256503097854</c:v>
                </c:pt>
                <c:pt idx="885">
                  <c:v>3.2414809960680544</c:v>
                </c:pt>
                <c:pt idx="886">
                  <c:v>3.2420363418263234</c:v>
                </c:pt>
                <c:pt idx="887">
                  <c:v>3.2425916875845924</c:v>
                </c:pt>
                <c:pt idx="888">
                  <c:v>3.2431470333428614</c:v>
                </c:pt>
                <c:pt idx="889">
                  <c:v>3.2437023791011304</c:v>
                </c:pt>
                <c:pt idx="890">
                  <c:v>3.2442577248593993</c:v>
                </c:pt>
                <c:pt idx="891">
                  <c:v>3.2448130706176683</c:v>
                </c:pt>
                <c:pt idx="892">
                  <c:v>3.2453684163759373</c:v>
                </c:pt>
                <c:pt idx="893">
                  <c:v>3.2459237621342063</c:v>
                </c:pt>
                <c:pt idx="894">
                  <c:v>3.2464791078924753</c:v>
                </c:pt>
                <c:pt idx="895">
                  <c:v>3.2470344536507443</c:v>
                </c:pt>
                <c:pt idx="896">
                  <c:v>3.2475897994090133</c:v>
                </c:pt>
                <c:pt idx="897">
                  <c:v>3.2481451451672823</c:v>
                </c:pt>
                <c:pt idx="898">
                  <c:v>3.2487004909255512</c:v>
                </c:pt>
                <c:pt idx="899">
                  <c:v>3.2492558366838202</c:v>
                </c:pt>
                <c:pt idx="900">
                  <c:v>3.2498111824420892</c:v>
                </c:pt>
                <c:pt idx="901">
                  <c:v>3.2503665282003582</c:v>
                </c:pt>
                <c:pt idx="902">
                  <c:v>3.2509218739586272</c:v>
                </c:pt>
                <c:pt idx="903">
                  <c:v>3.2514772197168962</c:v>
                </c:pt>
                <c:pt idx="904">
                  <c:v>3.2520325654751652</c:v>
                </c:pt>
                <c:pt idx="905">
                  <c:v>3.2525879112334342</c:v>
                </c:pt>
                <c:pt idx="906">
                  <c:v>3.2531432569917031</c:v>
                </c:pt>
                <c:pt idx="907">
                  <c:v>3.2536986027499721</c:v>
                </c:pt>
                <c:pt idx="908">
                  <c:v>3.2542539485082411</c:v>
                </c:pt>
                <c:pt idx="909">
                  <c:v>3.2548092942665101</c:v>
                </c:pt>
                <c:pt idx="910">
                  <c:v>3.2553646400247791</c:v>
                </c:pt>
                <c:pt idx="911">
                  <c:v>3.2559199857830481</c:v>
                </c:pt>
                <c:pt idx="912">
                  <c:v>3.2564753315413171</c:v>
                </c:pt>
                <c:pt idx="913">
                  <c:v>3.2570306772995861</c:v>
                </c:pt>
                <c:pt idx="914">
                  <c:v>3.2575860230578551</c:v>
                </c:pt>
                <c:pt idx="915">
                  <c:v>3.258141368816124</c:v>
                </c:pt>
                <c:pt idx="916">
                  <c:v>3.258696714574393</c:v>
                </c:pt>
                <c:pt idx="917">
                  <c:v>3.259252060332662</c:v>
                </c:pt>
                <c:pt idx="918">
                  <c:v>3.259807406090931</c:v>
                </c:pt>
                <c:pt idx="919">
                  <c:v>3.2603627518492</c:v>
                </c:pt>
                <c:pt idx="920">
                  <c:v>3.260918097607469</c:v>
                </c:pt>
                <c:pt idx="921">
                  <c:v>3.261473443365738</c:v>
                </c:pt>
                <c:pt idx="922">
                  <c:v>3.262028789124007</c:v>
                </c:pt>
                <c:pt idx="923">
                  <c:v>3.2625841348822759</c:v>
                </c:pt>
                <c:pt idx="924">
                  <c:v>3.2631394806405449</c:v>
                </c:pt>
                <c:pt idx="925">
                  <c:v>3.2636948263988139</c:v>
                </c:pt>
                <c:pt idx="926">
                  <c:v>3.2642501721570829</c:v>
                </c:pt>
                <c:pt idx="927">
                  <c:v>3.2648055179153519</c:v>
                </c:pt>
                <c:pt idx="928">
                  <c:v>3.2653608636736209</c:v>
                </c:pt>
                <c:pt idx="929">
                  <c:v>3.2659162094318899</c:v>
                </c:pt>
                <c:pt idx="930">
                  <c:v>3.2664715551901589</c:v>
                </c:pt>
                <c:pt idx="931">
                  <c:v>3.2670269009484278</c:v>
                </c:pt>
                <c:pt idx="932">
                  <c:v>3.2675822467066968</c:v>
                </c:pt>
                <c:pt idx="933">
                  <c:v>3.2681375924649658</c:v>
                </c:pt>
                <c:pt idx="934">
                  <c:v>3.2686929382232348</c:v>
                </c:pt>
                <c:pt idx="935">
                  <c:v>3.2692482839815038</c:v>
                </c:pt>
                <c:pt idx="936">
                  <c:v>3.2698036297397728</c:v>
                </c:pt>
                <c:pt idx="937">
                  <c:v>3.2703589754980418</c:v>
                </c:pt>
                <c:pt idx="938">
                  <c:v>3.2709143212563108</c:v>
                </c:pt>
                <c:pt idx="939">
                  <c:v>3.2714696670145798</c:v>
                </c:pt>
                <c:pt idx="940">
                  <c:v>3.2720250127728487</c:v>
                </c:pt>
                <c:pt idx="941">
                  <c:v>3.2725803585311177</c:v>
                </c:pt>
                <c:pt idx="942">
                  <c:v>3.2731357042893867</c:v>
                </c:pt>
                <c:pt idx="943">
                  <c:v>3.2736910500476557</c:v>
                </c:pt>
                <c:pt idx="944">
                  <c:v>3.2742463958059247</c:v>
                </c:pt>
                <c:pt idx="945">
                  <c:v>3.2748017415641937</c:v>
                </c:pt>
                <c:pt idx="946">
                  <c:v>3.2753570873224627</c:v>
                </c:pt>
                <c:pt idx="947">
                  <c:v>3.2759124330807317</c:v>
                </c:pt>
                <c:pt idx="948">
                  <c:v>3.2764677788390006</c:v>
                </c:pt>
                <c:pt idx="949">
                  <c:v>3.2770231245972696</c:v>
                </c:pt>
                <c:pt idx="950">
                  <c:v>3.2775784703555386</c:v>
                </c:pt>
                <c:pt idx="951">
                  <c:v>3.2781338161138076</c:v>
                </c:pt>
                <c:pt idx="952">
                  <c:v>3.2786891618720766</c:v>
                </c:pt>
                <c:pt idx="953">
                  <c:v>3.2792445076303456</c:v>
                </c:pt>
                <c:pt idx="954">
                  <c:v>3.2797998533886146</c:v>
                </c:pt>
                <c:pt idx="955">
                  <c:v>3.2803551991468836</c:v>
                </c:pt>
                <c:pt idx="956">
                  <c:v>3.2809105449051525</c:v>
                </c:pt>
                <c:pt idx="957">
                  <c:v>3.2814658906634215</c:v>
                </c:pt>
                <c:pt idx="958">
                  <c:v>3.2820212364216905</c:v>
                </c:pt>
                <c:pt idx="959">
                  <c:v>3.2825765821799595</c:v>
                </c:pt>
                <c:pt idx="960">
                  <c:v>3.2831319279382285</c:v>
                </c:pt>
                <c:pt idx="961">
                  <c:v>3.2836872736964975</c:v>
                </c:pt>
                <c:pt idx="962">
                  <c:v>3.2842426194547665</c:v>
                </c:pt>
                <c:pt idx="963">
                  <c:v>3.2847979652130355</c:v>
                </c:pt>
                <c:pt idx="964">
                  <c:v>3.2853533109713045</c:v>
                </c:pt>
                <c:pt idx="965">
                  <c:v>3.2859086567295734</c:v>
                </c:pt>
                <c:pt idx="966">
                  <c:v>3.2864640024878424</c:v>
                </c:pt>
                <c:pt idx="967">
                  <c:v>3.2870193482461114</c:v>
                </c:pt>
                <c:pt idx="968">
                  <c:v>3.2875746940043804</c:v>
                </c:pt>
                <c:pt idx="969">
                  <c:v>3.2881300397626494</c:v>
                </c:pt>
                <c:pt idx="970">
                  <c:v>3.2886853855209184</c:v>
                </c:pt>
                <c:pt idx="971">
                  <c:v>3.2892407312791874</c:v>
                </c:pt>
                <c:pt idx="972">
                  <c:v>3.2897960770374564</c:v>
                </c:pt>
                <c:pt idx="973">
                  <c:v>3.2903514227957253</c:v>
                </c:pt>
                <c:pt idx="974">
                  <c:v>3.2909067685539943</c:v>
                </c:pt>
                <c:pt idx="975">
                  <c:v>3.2914621143122633</c:v>
                </c:pt>
                <c:pt idx="976">
                  <c:v>3.2920174600705323</c:v>
                </c:pt>
                <c:pt idx="977">
                  <c:v>3.2925728058288013</c:v>
                </c:pt>
                <c:pt idx="978">
                  <c:v>3.2931281515870703</c:v>
                </c:pt>
                <c:pt idx="979">
                  <c:v>3.2936834973453393</c:v>
                </c:pt>
                <c:pt idx="980">
                  <c:v>3.2942388431036083</c:v>
                </c:pt>
                <c:pt idx="981">
                  <c:v>3.2947941888618772</c:v>
                </c:pt>
                <c:pt idx="982">
                  <c:v>3.2953495346201462</c:v>
                </c:pt>
                <c:pt idx="983">
                  <c:v>3.2959048803784152</c:v>
                </c:pt>
                <c:pt idx="984">
                  <c:v>3.2964602261366842</c:v>
                </c:pt>
                <c:pt idx="985">
                  <c:v>3.2970155718949532</c:v>
                </c:pt>
                <c:pt idx="986">
                  <c:v>3.2975709176532222</c:v>
                </c:pt>
                <c:pt idx="987">
                  <c:v>3.2981262634114912</c:v>
                </c:pt>
                <c:pt idx="988">
                  <c:v>3.2986816091697602</c:v>
                </c:pt>
                <c:pt idx="989">
                  <c:v>3.2992369549280292</c:v>
                </c:pt>
                <c:pt idx="990">
                  <c:v>3.2997923006862981</c:v>
                </c:pt>
                <c:pt idx="991">
                  <c:v>3.3003476464445671</c:v>
                </c:pt>
                <c:pt idx="992">
                  <c:v>3.3009029922028361</c:v>
                </c:pt>
                <c:pt idx="993">
                  <c:v>3.3014583379611051</c:v>
                </c:pt>
                <c:pt idx="994">
                  <c:v>3.3020136837193741</c:v>
                </c:pt>
                <c:pt idx="995">
                  <c:v>3.3025690294776431</c:v>
                </c:pt>
                <c:pt idx="996">
                  <c:v>3.3031243752359121</c:v>
                </c:pt>
                <c:pt idx="997">
                  <c:v>3.3036797209941811</c:v>
                </c:pt>
                <c:pt idx="998">
                  <c:v>3.30423506675245</c:v>
                </c:pt>
                <c:pt idx="999">
                  <c:v>3.304790412510719</c:v>
                </c:pt>
                <c:pt idx="1000">
                  <c:v>3.305345758268988</c:v>
                </c:pt>
                <c:pt idx="1001">
                  <c:v>3.305901104027257</c:v>
                </c:pt>
                <c:pt idx="1002">
                  <c:v>3.306456449785526</c:v>
                </c:pt>
                <c:pt idx="1003">
                  <c:v>3.307011795543795</c:v>
                </c:pt>
                <c:pt idx="1004">
                  <c:v>3.307567141302064</c:v>
                </c:pt>
                <c:pt idx="1005">
                  <c:v>3.308122487060333</c:v>
                </c:pt>
                <c:pt idx="1006">
                  <c:v>3.3086778328186019</c:v>
                </c:pt>
                <c:pt idx="1007">
                  <c:v>3.3092331785768709</c:v>
                </c:pt>
                <c:pt idx="1008">
                  <c:v>3.3097885243351399</c:v>
                </c:pt>
                <c:pt idx="1009">
                  <c:v>3.3103438700934089</c:v>
                </c:pt>
                <c:pt idx="1010">
                  <c:v>3.3108992158516779</c:v>
                </c:pt>
                <c:pt idx="1011">
                  <c:v>3.3114545616099469</c:v>
                </c:pt>
                <c:pt idx="1012">
                  <c:v>3.3120099073682159</c:v>
                </c:pt>
                <c:pt idx="1013">
                  <c:v>3.3125652531264849</c:v>
                </c:pt>
                <c:pt idx="1014">
                  <c:v>3.3131205988847539</c:v>
                </c:pt>
                <c:pt idx="1015">
                  <c:v>3.3136759446430228</c:v>
                </c:pt>
                <c:pt idx="1016">
                  <c:v>3.3142312904012918</c:v>
                </c:pt>
                <c:pt idx="1017">
                  <c:v>3.3147866361595608</c:v>
                </c:pt>
                <c:pt idx="1018">
                  <c:v>3.3153419819178298</c:v>
                </c:pt>
                <c:pt idx="1019">
                  <c:v>3.3158973276760988</c:v>
                </c:pt>
                <c:pt idx="1020">
                  <c:v>3.3164526734343678</c:v>
                </c:pt>
                <c:pt idx="1021">
                  <c:v>3.3170080191926368</c:v>
                </c:pt>
                <c:pt idx="1022">
                  <c:v>3.3175633649509058</c:v>
                </c:pt>
                <c:pt idx="1023">
                  <c:v>3.3181187107091747</c:v>
                </c:pt>
                <c:pt idx="1024">
                  <c:v>3.3186740564674437</c:v>
                </c:pt>
                <c:pt idx="1025">
                  <c:v>3.3192294022257127</c:v>
                </c:pt>
                <c:pt idx="1026">
                  <c:v>3.3197847479839817</c:v>
                </c:pt>
                <c:pt idx="1027">
                  <c:v>3.3203400937422507</c:v>
                </c:pt>
                <c:pt idx="1028">
                  <c:v>3.3208954395005197</c:v>
                </c:pt>
                <c:pt idx="1029">
                  <c:v>3.3214507852587887</c:v>
                </c:pt>
                <c:pt idx="1030">
                  <c:v>3.3220061310170577</c:v>
                </c:pt>
                <c:pt idx="1031">
                  <c:v>3.3225614767753266</c:v>
                </c:pt>
                <c:pt idx="1032">
                  <c:v>3.3231168225335956</c:v>
                </c:pt>
                <c:pt idx="1033">
                  <c:v>3.3236721682918646</c:v>
                </c:pt>
                <c:pt idx="1034">
                  <c:v>3.3242275140501336</c:v>
                </c:pt>
                <c:pt idx="1035">
                  <c:v>3.3247828598084026</c:v>
                </c:pt>
                <c:pt idx="1036">
                  <c:v>3.3253382055666716</c:v>
                </c:pt>
                <c:pt idx="1037">
                  <c:v>3.3258935513249406</c:v>
                </c:pt>
                <c:pt idx="1038">
                  <c:v>3.3264488970832096</c:v>
                </c:pt>
                <c:pt idx="1039">
                  <c:v>3.3270042428414786</c:v>
                </c:pt>
                <c:pt idx="1040">
                  <c:v>3.3275595885997475</c:v>
                </c:pt>
                <c:pt idx="1041">
                  <c:v>3.3281149343580165</c:v>
                </c:pt>
                <c:pt idx="1042">
                  <c:v>3.3286702801162855</c:v>
                </c:pt>
                <c:pt idx="1043">
                  <c:v>3.3292256258745545</c:v>
                </c:pt>
                <c:pt idx="1044">
                  <c:v>3.3297809716328235</c:v>
                </c:pt>
                <c:pt idx="1045">
                  <c:v>3.3303363173910925</c:v>
                </c:pt>
                <c:pt idx="1046">
                  <c:v>3.3308916631493615</c:v>
                </c:pt>
                <c:pt idx="1047">
                  <c:v>3.3314470089076305</c:v>
                </c:pt>
                <c:pt idx="1048">
                  <c:v>3.3320023546658994</c:v>
                </c:pt>
                <c:pt idx="1049">
                  <c:v>3.3325577004241684</c:v>
                </c:pt>
                <c:pt idx="1050">
                  <c:v>3.3331130461824374</c:v>
                </c:pt>
                <c:pt idx="1051">
                  <c:v>3.3336683919407064</c:v>
                </c:pt>
                <c:pt idx="1052">
                  <c:v>3.3342237376989754</c:v>
                </c:pt>
                <c:pt idx="1053">
                  <c:v>3.3347790834572444</c:v>
                </c:pt>
                <c:pt idx="1054">
                  <c:v>3.3353344292155134</c:v>
                </c:pt>
                <c:pt idx="1055">
                  <c:v>3.3358897749737824</c:v>
                </c:pt>
                <c:pt idx="1056">
                  <c:v>3.3364451207320514</c:v>
                </c:pt>
                <c:pt idx="1057">
                  <c:v>3.3370004664903203</c:v>
                </c:pt>
                <c:pt idx="1058">
                  <c:v>3.3375558122485893</c:v>
                </c:pt>
                <c:pt idx="1059">
                  <c:v>3.3381111580068583</c:v>
                </c:pt>
                <c:pt idx="1060">
                  <c:v>3.3386665037651273</c:v>
                </c:pt>
                <c:pt idx="1061">
                  <c:v>3.3392218495233963</c:v>
                </c:pt>
                <c:pt idx="1062">
                  <c:v>3.3397771952816653</c:v>
                </c:pt>
                <c:pt idx="1063">
                  <c:v>3.3403325410399343</c:v>
                </c:pt>
                <c:pt idx="1064">
                  <c:v>3.3408878867982033</c:v>
                </c:pt>
                <c:pt idx="1065">
                  <c:v>3.3414432325564722</c:v>
                </c:pt>
                <c:pt idx="1066">
                  <c:v>3.3419985783147412</c:v>
                </c:pt>
                <c:pt idx="1067">
                  <c:v>3.3425539240730102</c:v>
                </c:pt>
                <c:pt idx="1068">
                  <c:v>3.3431092698312792</c:v>
                </c:pt>
                <c:pt idx="1069">
                  <c:v>3.3436646155895482</c:v>
                </c:pt>
                <c:pt idx="1070">
                  <c:v>3.3442199613478172</c:v>
                </c:pt>
                <c:pt idx="1071">
                  <c:v>3.3447753071060862</c:v>
                </c:pt>
                <c:pt idx="1072">
                  <c:v>3.3453306528643552</c:v>
                </c:pt>
                <c:pt idx="1073">
                  <c:v>3.3458859986226241</c:v>
                </c:pt>
                <c:pt idx="1074">
                  <c:v>3.3464413443808931</c:v>
                </c:pt>
                <c:pt idx="1075">
                  <c:v>3.3469966901391621</c:v>
                </c:pt>
                <c:pt idx="1076">
                  <c:v>3.3475520358974311</c:v>
                </c:pt>
                <c:pt idx="1077">
                  <c:v>3.3481073816557001</c:v>
                </c:pt>
                <c:pt idx="1078">
                  <c:v>3.3486627274139691</c:v>
                </c:pt>
                <c:pt idx="1079">
                  <c:v>3.3492180731722381</c:v>
                </c:pt>
                <c:pt idx="1080">
                  <c:v>3.3497734189305071</c:v>
                </c:pt>
                <c:pt idx="1081">
                  <c:v>3.3503287646887761</c:v>
                </c:pt>
                <c:pt idx="1082">
                  <c:v>3.350884110447045</c:v>
                </c:pt>
                <c:pt idx="1083">
                  <c:v>3.351439456205314</c:v>
                </c:pt>
                <c:pt idx="1084">
                  <c:v>3.351994801963583</c:v>
                </c:pt>
                <c:pt idx="1085">
                  <c:v>3.352550147721852</c:v>
                </c:pt>
                <c:pt idx="1086">
                  <c:v>3.353105493480121</c:v>
                </c:pt>
                <c:pt idx="1087">
                  <c:v>3.35366083923839</c:v>
                </c:pt>
                <c:pt idx="1088">
                  <c:v>3.354216184996659</c:v>
                </c:pt>
                <c:pt idx="1089">
                  <c:v>3.354771530754928</c:v>
                </c:pt>
                <c:pt idx="1090">
                  <c:v>3.3553268765131969</c:v>
                </c:pt>
                <c:pt idx="1091">
                  <c:v>3.3558822222714659</c:v>
                </c:pt>
                <c:pt idx="1092">
                  <c:v>3.3564375680297349</c:v>
                </c:pt>
                <c:pt idx="1093">
                  <c:v>3.3569929137880039</c:v>
                </c:pt>
                <c:pt idx="1094">
                  <c:v>3.3575482595462729</c:v>
                </c:pt>
                <c:pt idx="1095">
                  <c:v>3.3581036053045419</c:v>
                </c:pt>
                <c:pt idx="1096">
                  <c:v>3.3586589510628109</c:v>
                </c:pt>
                <c:pt idx="1097">
                  <c:v>3.3592142968210799</c:v>
                </c:pt>
                <c:pt idx="1098">
                  <c:v>3.3597696425793488</c:v>
                </c:pt>
                <c:pt idx="1099">
                  <c:v>3.3603249883376178</c:v>
                </c:pt>
                <c:pt idx="1100">
                  <c:v>3.3608803340958868</c:v>
                </c:pt>
                <c:pt idx="1101">
                  <c:v>3.3614356798541558</c:v>
                </c:pt>
                <c:pt idx="1102">
                  <c:v>3.3619910256124248</c:v>
                </c:pt>
                <c:pt idx="1103">
                  <c:v>3.3625463713706938</c:v>
                </c:pt>
                <c:pt idx="1104">
                  <c:v>3.3631017171289628</c:v>
                </c:pt>
                <c:pt idx="1105">
                  <c:v>3.3636570628872318</c:v>
                </c:pt>
                <c:pt idx="1106">
                  <c:v>3.3642124086455008</c:v>
                </c:pt>
                <c:pt idx="1107">
                  <c:v>3.3647677544037697</c:v>
                </c:pt>
                <c:pt idx="1108">
                  <c:v>3.3653231001620387</c:v>
                </c:pt>
                <c:pt idx="1109">
                  <c:v>3.3658784459203077</c:v>
                </c:pt>
                <c:pt idx="1110">
                  <c:v>3.3664337916785767</c:v>
                </c:pt>
                <c:pt idx="1111">
                  <c:v>3.3669891374368457</c:v>
                </c:pt>
                <c:pt idx="1112">
                  <c:v>3.3675444831951147</c:v>
                </c:pt>
                <c:pt idx="1113">
                  <c:v>3.3680998289533837</c:v>
                </c:pt>
                <c:pt idx="1114">
                  <c:v>3.3686551747116527</c:v>
                </c:pt>
                <c:pt idx="1115">
                  <c:v>3.3692105204699216</c:v>
                </c:pt>
                <c:pt idx="1116">
                  <c:v>3.3697658662281906</c:v>
                </c:pt>
                <c:pt idx="1117">
                  <c:v>3.3703212119864596</c:v>
                </c:pt>
                <c:pt idx="1118">
                  <c:v>3.3708765577447286</c:v>
                </c:pt>
                <c:pt idx="1119">
                  <c:v>3.3714319035029976</c:v>
                </c:pt>
                <c:pt idx="1120">
                  <c:v>3.3719872492612666</c:v>
                </c:pt>
                <c:pt idx="1121">
                  <c:v>3.3725425950195356</c:v>
                </c:pt>
                <c:pt idx="1122">
                  <c:v>3.3730979407778046</c:v>
                </c:pt>
                <c:pt idx="1123">
                  <c:v>3.3736532865360735</c:v>
                </c:pt>
                <c:pt idx="1124">
                  <c:v>3.3742086322943425</c:v>
                </c:pt>
                <c:pt idx="1125">
                  <c:v>3.3747639780526115</c:v>
                </c:pt>
                <c:pt idx="1126">
                  <c:v>3.3753193238108805</c:v>
                </c:pt>
                <c:pt idx="1127">
                  <c:v>3.3758746695691495</c:v>
                </c:pt>
                <c:pt idx="1128">
                  <c:v>3.3764300153274185</c:v>
                </c:pt>
                <c:pt idx="1129">
                  <c:v>3.3769853610856875</c:v>
                </c:pt>
                <c:pt idx="1130">
                  <c:v>3.3775407068439565</c:v>
                </c:pt>
                <c:pt idx="1131">
                  <c:v>3.3780960526022255</c:v>
                </c:pt>
                <c:pt idx="1132">
                  <c:v>3.3786513983604944</c:v>
                </c:pt>
                <c:pt idx="1133">
                  <c:v>3.3792067441187634</c:v>
                </c:pt>
                <c:pt idx="1134">
                  <c:v>3.3797620898770324</c:v>
                </c:pt>
                <c:pt idx="1135">
                  <c:v>3.3803174356353014</c:v>
                </c:pt>
                <c:pt idx="1136">
                  <c:v>3.3808727813935704</c:v>
                </c:pt>
                <c:pt idx="1137">
                  <c:v>3.3814281271518394</c:v>
                </c:pt>
                <c:pt idx="1138">
                  <c:v>3.3819834729101084</c:v>
                </c:pt>
                <c:pt idx="1139">
                  <c:v>3.3825388186683774</c:v>
                </c:pt>
                <c:pt idx="1140">
                  <c:v>3.3830941644266463</c:v>
                </c:pt>
                <c:pt idx="1141">
                  <c:v>3.3836495101849153</c:v>
                </c:pt>
                <c:pt idx="1142">
                  <c:v>3.3842048559431843</c:v>
                </c:pt>
                <c:pt idx="1143">
                  <c:v>3.3847602017014533</c:v>
                </c:pt>
                <c:pt idx="1144">
                  <c:v>3.3853155474597223</c:v>
                </c:pt>
                <c:pt idx="1145">
                  <c:v>3.3858708932179913</c:v>
                </c:pt>
                <c:pt idx="1146">
                  <c:v>3.3864262389762603</c:v>
                </c:pt>
                <c:pt idx="1147">
                  <c:v>3.3869815847345293</c:v>
                </c:pt>
                <c:pt idx="1148">
                  <c:v>3.3875369304927982</c:v>
                </c:pt>
                <c:pt idx="1149">
                  <c:v>3.3880922762510672</c:v>
                </c:pt>
                <c:pt idx="1150">
                  <c:v>3.3886476220093362</c:v>
                </c:pt>
                <c:pt idx="1151">
                  <c:v>3.3892029677676052</c:v>
                </c:pt>
                <c:pt idx="1152">
                  <c:v>3.3897583135258742</c:v>
                </c:pt>
                <c:pt idx="1153">
                  <c:v>3.3903136592841432</c:v>
                </c:pt>
                <c:pt idx="1154">
                  <c:v>3.3908690050424122</c:v>
                </c:pt>
                <c:pt idx="1155">
                  <c:v>3.3914243508006812</c:v>
                </c:pt>
                <c:pt idx="1156">
                  <c:v>3.3919796965589502</c:v>
                </c:pt>
                <c:pt idx="1157">
                  <c:v>3.3925350423172191</c:v>
                </c:pt>
                <c:pt idx="1158">
                  <c:v>3.3930903880754881</c:v>
                </c:pt>
                <c:pt idx="1159">
                  <c:v>3.3936457338337571</c:v>
                </c:pt>
                <c:pt idx="1160">
                  <c:v>3.3942010795920261</c:v>
                </c:pt>
                <c:pt idx="1161">
                  <c:v>3.3947564253502951</c:v>
                </c:pt>
                <c:pt idx="1162">
                  <c:v>3.3953117711085641</c:v>
                </c:pt>
                <c:pt idx="1163">
                  <c:v>3.3958671168668331</c:v>
                </c:pt>
                <c:pt idx="1164">
                  <c:v>3.3964224626251021</c:v>
                </c:pt>
                <c:pt idx="1165">
                  <c:v>3.396977808383371</c:v>
                </c:pt>
                <c:pt idx="1166">
                  <c:v>3.39753315414164</c:v>
                </c:pt>
                <c:pt idx="1167">
                  <c:v>3.398088499899909</c:v>
                </c:pt>
                <c:pt idx="1168">
                  <c:v>3.398643845658178</c:v>
                </c:pt>
                <c:pt idx="1169">
                  <c:v>3.399199191416447</c:v>
                </c:pt>
                <c:pt idx="1170">
                  <c:v>3.399754537174716</c:v>
                </c:pt>
                <c:pt idx="1171">
                  <c:v>3.400309882932985</c:v>
                </c:pt>
                <c:pt idx="1172">
                  <c:v>3.400865228691254</c:v>
                </c:pt>
                <c:pt idx="1173">
                  <c:v>3.4014205744495229</c:v>
                </c:pt>
                <c:pt idx="1174">
                  <c:v>3.4019759202077919</c:v>
                </c:pt>
                <c:pt idx="1175">
                  <c:v>3.4025312659660609</c:v>
                </c:pt>
                <c:pt idx="1176">
                  <c:v>3.4030866117243299</c:v>
                </c:pt>
                <c:pt idx="1177">
                  <c:v>3.4036419574825989</c:v>
                </c:pt>
                <c:pt idx="1178">
                  <c:v>3.4041973032408679</c:v>
                </c:pt>
                <c:pt idx="1179">
                  <c:v>3.4047526489991369</c:v>
                </c:pt>
                <c:pt idx="1180">
                  <c:v>3.4053079947574059</c:v>
                </c:pt>
                <c:pt idx="1181">
                  <c:v>3.4058633405156749</c:v>
                </c:pt>
                <c:pt idx="1182">
                  <c:v>3.4064186862739438</c:v>
                </c:pt>
                <c:pt idx="1183">
                  <c:v>3.4069740320322128</c:v>
                </c:pt>
                <c:pt idx="1184">
                  <c:v>3.4075293777904818</c:v>
                </c:pt>
                <c:pt idx="1185">
                  <c:v>3.4080847235487508</c:v>
                </c:pt>
                <c:pt idx="1186">
                  <c:v>3.4086400693070198</c:v>
                </c:pt>
                <c:pt idx="1187">
                  <c:v>3.4091954150652888</c:v>
                </c:pt>
                <c:pt idx="1188">
                  <c:v>3.4097507608235578</c:v>
                </c:pt>
                <c:pt idx="1189">
                  <c:v>3.4103061065818268</c:v>
                </c:pt>
                <c:pt idx="1190">
                  <c:v>3.4108614523400957</c:v>
                </c:pt>
                <c:pt idx="1191">
                  <c:v>3.4114167980983647</c:v>
                </c:pt>
                <c:pt idx="1192">
                  <c:v>3.4119721438566337</c:v>
                </c:pt>
                <c:pt idx="1193">
                  <c:v>3.4125274896149027</c:v>
                </c:pt>
                <c:pt idx="1194">
                  <c:v>3.4130828353731717</c:v>
                </c:pt>
                <c:pt idx="1195">
                  <c:v>3.4136381811314407</c:v>
                </c:pt>
                <c:pt idx="1196">
                  <c:v>3.4141935268897097</c:v>
                </c:pt>
                <c:pt idx="1197">
                  <c:v>3.4147488726479787</c:v>
                </c:pt>
                <c:pt idx="1198">
                  <c:v>3.4153042184062476</c:v>
                </c:pt>
                <c:pt idx="1199">
                  <c:v>3.4158595641645166</c:v>
                </c:pt>
                <c:pt idx="1200">
                  <c:v>3.4164149099227856</c:v>
                </c:pt>
                <c:pt idx="1201">
                  <c:v>3.4169702556810546</c:v>
                </c:pt>
                <c:pt idx="1202">
                  <c:v>3.4175256014393236</c:v>
                </c:pt>
                <c:pt idx="1203">
                  <c:v>3.4180809471975926</c:v>
                </c:pt>
                <c:pt idx="1204">
                  <c:v>3.4186362929558616</c:v>
                </c:pt>
                <c:pt idx="1205">
                  <c:v>3.4191916387141306</c:v>
                </c:pt>
                <c:pt idx="1206">
                  <c:v>3.4197469844723996</c:v>
                </c:pt>
                <c:pt idx="1207">
                  <c:v>3.4203023302306685</c:v>
                </c:pt>
                <c:pt idx="1208">
                  <c:v>3.4208576759889375</c:v>
                </c:pt>
                <c:pt idx="1209">
                  <c:v>3.4214130217472065</c:v>
                </c:pt>
                <c:pt idx="1210">
                  <c:v>3.4219683675054755</c:v>
                </c:pt>
                <c:pt idx="1211">
                  <c:v>3.4225237132637445</c:v>
                </c:pt>
                <c:pt idx="1212">
                  <c:v>3.4230790590220135</c:v>
                </c:pt>
                <c:pt idx="1213">
                  <c:v>3.4236344047802825</c:v>
                </c:pt>
                <c:pt idx="1214">
                  <c:v>3.4241897505385515</c:v>
                </c:pt>
                <c:pt idx="1215">
                  <c:v>3.4247450962968204</c:v>
                </c:pt>
                <c:pt idx="1216">
                  <c:v>3.4253004420550894</c:v>
                </c:pt>
                <c:pt idx="1217">
                  <c:v>3.4258557878133584</c:v>
                </c:pt>
                <c:pt idx="1218">
                  <c:v>3.4264111335716274</c:v>
                </c:pt>
                <c:pt idx="1219">
                  <c:v>3.4269664793298964</c:v>
                </c:pt>
                <c:pt idx="1220">
                  <c:v>3.4275218250881654</c:v>
                </c:pt>
                <c:pt idx="1221">
                  <c:v>3.4280771708464344</c:v>
                </c:pt>
                <c:pt idx="1222">
                  <c:v>3.4286325166047034</c:v>
                </c:pt>
                <c:pt idx="1223">
                  <c:v>3.4291878623629723</c:v>
                </c:pt>
                <c:pt idx="1224">
                  <c:v>3.4297432081212413</c:v>
                </c:pt>
                <c:pt idx="1225">
                  <c:v>3.4302985538795103</c:v>
                </c:pt>
                <c:pt idx="1226">
                  <c:v>3.4308538996377793</c:v>
                </c:pt>
                <c:pt idx="1227">
                  <c:v>3.4314092453960483</c:v>
                </c:pt>
                <c:pt idx="1228">
                  <c:v>3.4319645911543173</c:v>
                </c:pt>
                <c:pt idx="1229">
                  <c:v>3.4325199369125863</c:v>
                </c:pt>
                <c:pt idx="1230">
                  <c:v>3.4330752826708553</c:v>
                </c:pt>
                <c:pt idx="1231">
                  <c:v>3.4336306284291243</c:v>
                </c:pt>
                <c:pt idx="1232">
                  <c:v>3.4341859741873932</c:v>
                </c:pt>
                <c:pt idx="1233">
                  <c:v>3.4347413199456622</c:v>
                </c:pt>
                <c:pt idx="1234">
                  <c:v>3.4352966657039312</c:v>
                </c:pt>
                <c:pt idx="1235">
                  <c:v>3.4358520114622002</c:v>
                </c:pt>
                <c:pt idx="1236">
                  <c:v>3.4364073572204692</c:v>
                </c:pt>
                <c:pt idx="1237">
                  <c:v>3.4369627029787382</c:v>
                </c:pt>
                <c:pt idx="1238">
                  <c:v>3.4375180487370072</c:v>
                </c:pt>
                <c:pt idx="1239">
                  <c:v>3.4380733944952762</c:v>
                </c:pt>
                <c:pt idx="1240">
                  <c:v>3.4386287402535451</c:v>
                </c:pt>
                <c:pt idx="1241">
                  <c:v>3.4391840860118141</c:v>
                </c:pt>
                <c:pt idx="1242">
                  <c:v>3.4397394317700831</c:v>
                </c:pt>
                <c:pt idx="1243">
                  <c:v>3.4402947775283521</c:v>
                </c:pt>
                <c:pt idx="1244">
                  <c:v>3.4408501232866211</c:v>
                </c:pt>
                <c:pt idx="1245">
                  <c:v>3.4414054690448901</c:v>
                </c:pt>
                <c:pt idx="1246">
                  <c:v>3.4419608148031591</c:v>
                </c:pt>
                <c:pt idx="1247">
                  <c:v>3.4425161605614281</c:v>
                </c:pt>
                <c:pt idx="1248">
                  <c:v>3.4430715063196971</c:v>
                </c:pt>
                <c:pt idx="1249">
                  <c:v>3.443626852077966</c:v>
                </c:pt>
                <c:pt idx="1250">
                  <c:v>3.444182197836235</c:v>
                </c:pt>
                <c:pt idx="1251">
                  <c:v>3.444737543594504</c:v>
                </c:pt>
                <c:pt idx="1252">
                  <c:v>3.445292889352773</c:v>
                </c:pt>
                <c:pt idx="1253">
                  <c:v>3.445848235111042</c:v>
                </c:pt>
                <c:pt idx="1254">
                  <c:v>3.446403580869311</c:v>
                </c:pt>
                <c:pt idx="1255">
                  <c:v>3.44695892662758</c:v>
                </c:pt>
                <c:pt idx="1256">
                  <c:v>3.447514272385849</c:v>
                </c:pt>
                <c:pt idx="1257">
                  <c:v>3.4480696181441179</c:v>
                </c:pt>
                <c:pt idx="1258">
                  <c:v>3.4486249639023869</c:v>
                </c:pt>
                <c:pt idx="1259">
                  <c:v>3.4491803096606559</c:v>
                </c:pt>
                <c:pt idx="1260">
                  <c:v>3.4497356554189249</c:v>
                </c:pt>
                <c:pt idx="1261">
                  <c:v>3.4502910011771939</c:v>
                </c:pt>
                <c:pt idx="1262">
                  <c:v>3.4508463469354629</c:v>
                </c:pt>
                <c:pt idx="1263">
                  <c:v>3.4514016926937319</c:v>
                </c:pt>
                <c:pt idx="1264">
                  <c:v>3.4519570384520009</c:v>
                </c:pt>
                <c:pt idx="1265">
                  <c:v>3.4525123842102698</c:v>
                </c:pt>
                <c:pt idx="1266">
                  <c:v>3.4530677299685388</c:v>
                </c:pt>
                <c:pt idx="1267">
                  <c:v>3.4536230757268078</c:v>
                </c:pt>
                <c:pt idx="1268">
                  <c:v>3.4541784214850768</c:v>
                </c:pt>
                <c:pt idx="1269">
                  <c:v>3.4547337672433458</c:v>
                </c:pt>
                <c:pt idx="1270">
                  <c:v>3.4552891130016148</c:v>
                </c:pt>
                <c:pt idx="1271">
                  <c:v>3.4558444587598838</c:v>
                </c:pt>
                <c:pt idx="1272">
                  <c:v>3.4563998045181528</c:v>
                </c:pt>
                <c:pt idx="1273">
                  <c:v>3.4569551502764218</c:v>
                </c:pt>
                <c:pt idx="1274">
                  <c:v>3.4575104960346907</c:v>
                </c:pt>
                <c:pt idx="1275">
                  <c:v>3.4580658417929597</c:v>
                </c:pt>
                <c:pt idx="1276">
                  <c:v>3.4586211875512287</c:v>
                </c:pt>
                <c:pt idx="1277">
                  <c:v>3.4591765333094977</c:v>
                </c:pt>
                <c:pt idx="1278">
                  <c:v>3.4597318790677667</c:v>
                </c:pt>
                <c:pt idx="1279">
                  <c:v>3.4602872248260357</c:v>
                </c:pt>
                <c:pt idx="1280">
                  <c:v>3.4608425705843047</c:v>
                </c:pt>
                <c:pt idx="1281">
                  <c:v>3.4613979163425737</c:v>
                </c:pt>
                <c:pt idx="1282">
                  <c:v>3.4619532621008426</c:v>
                </c:pt>
                <c:pt idx="1283">
                  <c:v>3.4625086078591116</c:v>
                </c:pt>
                <c:pt idx="1284">
                  <c:v>3.4630639536173806</c:v>
                </c:pt>
                <c:pt idx="1285">
                  <c:v>3.4636192993756496</c:v>
                </c:pt>
                <c:pt idx="1286">
                  <c:v>3.4641746451339186</c:v>
                </c:pt>
                <c:pt idx="1287">
                  <c:v>3.4647299908921876</c:v>
                </c:pt>
                <c:pt idx="1288">
                  <c:v>3.4652853366504566</c:v>
                </c:pt>
                <c:pt idx="1289">
                  <c:v>3.4658406824087256</c:v>
                </c:pt>
                <c:pt idx="1290">
                  <c:v>3.4663960281669945</c:v>
                </c:pt>
                <c:pt idx="1291">
                  <c:v>3.4669513739252635</c:v>
                </c:pt>
                <c:pt idx="1292">
                  <c:v>3.4675067196835325</c:v>
                </c:pt>
                <c:pt idx="1293">
                  <c:v>3.4680620654418015</c:v>
                </c:pt>
                <c:pt idx="1294">
                  <c:v>3.4686174112000705</c:v>
                </c:pt>
                <c:pt idx="1295">
                  <c:v>3.4691727569583395</c:v>
                </c:pt>
                <c:pt idx="1296">
                  <c:v>3.4697281027166085</c:v>
                </c:pt>
                <c:pt idx="1297">
                  <c:v>3.4702834484748775</c:v>
                </c:pt>
                <c:pt idx="1298">
                  <c:v>3.4708387942331465</c:v>
                </c:pt>
                <c:pt idx="1299">
                  <c:v>3.4713941399914154</c:v>
                </c:pt>
                <c:pt idx="1300">
                  <c:v>3.4719494857496844</c:v>
                </c:pt>
                <c:pt idx="1301">
                  <c:v>3.4725048315079534</c:v>
                </c:pt>
                <c:pt idx="1302">
                  <c:v>3.4730601772662224</c:v>
                </c:pt>
                <c:pt idx="1303">
                  <c:v>3.4736155230244914</c:v>
                </c:pt>
                <c:pt idx="1304">
                  <c:v>3.4741708687827604</c:v>
                </c:pt>
                <c:pt idx="1305">
                  <c:v>3.4747262145410294</c:v>
                </c:pt>
                <c:pt idx="1306">
                  <c:v>3.4752815602992984</c:v>
                </c:pt>
                <c:pt idx="1307">
                  <c:v>3.4758369060575673</c:v>
                </c:pt>
                <c:pt idx="1308">
                  <c:v>3.4763922518158363</c:v>
                </c:pt>
                <c:pt idx="1309">
                  <c:v>3.4769475975741053</c:v>
                </c:pt>
                <c:pt idx="1310">
                  <c:v>3.4775029433323743</c:v>
                </c:pt>
                <c:pt idx="1311">
                  <c:v>3.4780582890906433</c:v>
                </c:pt>
                <c:pt idx="1312">
                  <c:v>3.4786136348489123</c:v>
                </c:pt>
                <c:pt idx="1313">
                  <c:v>3.4791689806071813</c:v>
                </c:pt>
                <c:pt idx="1314">
                  <c:v>3.4797243263654503</c:v>
                </c:pt>
                <c:pt idx="1315">
                  <c:v>3.4802796721237192</c:v>
                </c:pt>
                <c:pt idx="1316">
                  <c:v>3.4808350178819882</c:v>
                </c:pt>
                <c:pt idx="1317">
                  <c:v>3.4813903636402572</c:v>
                </c:pt>
                <c:pt idx="1318">
                  <c:v>3.4819457093985262</c:v>
                </c:pt>
                <c:pt idx="1319">
                  <c:v>3.4825010551567952</c:v>
                </c:pt>
                <c:pt idx="1320">
                  <c:v>3.4830564009150642</c:v>
                </c:pt>
                <c:pt idx="1321">
                  <c:v>3.4836117466733332</c:v>
                </c:pt>
                <c:pt idx="1322">
                  <c:v>3.4841670924316022</c:v>
                </c:pt>
                <c:pt idx="1323">
                  <c:v>3.4847224381898712</c:v>
                </c:pt>
                <c:pt idx="1324">
                  <c:v>3.4852777839481401</c:v>
                </c:pt>
                <c:pt idx="1325">
                  <c:v>3.4858331297064091</c:v>
                </c:pt>
                <c:pt idx="1326">
                  <c:v>3.4863884754646781</c:v>
                </c:pt>
                <c:pt idx="1327">
                  <c:v>3.4869438212229471</c:v>
                </c:pt>
                <c:pt idx="1328">
                  <c:v>3.4874991669812161</c:v>
                </c:pt>
                <c:pt idx="1329">
                  <c:v>3.4880545127394851</c:v>
                </c:pt>
                <c:pt idx="1330">
                  <c:v>3.4886098584977541</c:v>
                </c:pt>
                <c:pt idx="1331">
                  <c:v>3.4891652042560231</c:v>
                </c:pt>
                <c:pt idx="1332">
                  <c:v>3.489720550014292</c:v>
                </c:pt>
                <c:pt idx="1333">
                  <c:v>3.490275895772561</c:v>
                </c:pt>
                <c:pt idx="1334">
                  <c:v>3.49083124153083</c:v>
                </c:pt>
                <c:pt idx="1335">
                  <c:v>3.491386587289099</c:v>
                </c:pt>
                <c:pt idx="1336">
                  <c:v>3.491941933047368</c:v>
                </c:pt>
                <c:pt idx="1337">
                  <c:v>3.492497278805637</c:v>
                </c:pt>
                <c:pt idx="1338">
                  <c:v>3.493052624563906</c:v>
                </c:pt>
                <c:pt idx="1339">
                  <c:v>3.493607970322175</c:v>
                </c:pt>
                <c:pt idx="1340">
                  <c:v>3.4941633160804439</c:v>
                </c:pt>
                <c:pt idx="1341">
                  <c:v>3.4947186618387129</c:v>
                </c:pt>
                <c:pt idx="1342">
                  <c:v>3.4952740075969819</c:v>
                </c:pt>
                <c:pt idx="1343">
                  <c:v>3.4958293533552509</c:v>
                </c:pt>
                <c:pt idx="1344">
                  <c:v>3.4963846991135199</c:v>
                </c:pt>
                <c:pt idx="1345">
                  <c:v>3.4969400448717889</c:v>
                </c:pt>
                <c:pt idx="1346">
                  <c:v>3.4974953906300579</c:v>
                </c:pt>
                <c:pt idx="1347">
                  <c:v>3.4980507363883269</c:v>
                </c:pt>
                <c:pt idx="1348">
                  <c:v>3.4986060821465959</c:v>
                </c:pt>
                <c:pt idx="1349">
                  <c:v>3.4991614279048648</c:v>
                </c:pt>
                <c:pt idx="1350">
                  <c:v>3.4997167736631338</c:v>
                </c:pt>
                <c:pt idx="1351">
                  <c:v>3.5002721194214028</c:v>
                </c:pt>
                <c:pt idx="1352">
                  <c:v>3.5008274651796718</c:v>
                </c:pt>
                <c:pt idx="1353">
                  <c:v>3.5013828109379408</c:v>
                </c:pt>
                <c:pt idx="1354">
                  <c:v>3.5019381566962098</c:v>
                </c:pt>
                <c:pt idx="1355">
                  <c:v>3.5024935024544788</c:v>
                </c:pt>
                <c:pt idx="1356">
                  <c:v>3.5030488482127478</c:v>
                </c:pt>
                <c:pt idx="1357">
                  <c:v>3.5036041939710167</c:v>
                </c:pt>
                <c:pt idx="1358">
                  <c:v>3.5041595397292857</c:v>
                </c:pt>
                <c:pt idx="1359">
                  <c:v>3.5047148854875547</c:v>
                </c:pt>
                <c:pt idx="1360">
                  <c:v>3.5052702312458237</c:v>
                </c:pt>
                <c:pt idx="1361">
                  <c:v>3.5058255770040927</c:v>
                </c:pt>
                <c:pt idx="1362">
                  <c:v>3.5063809227623617</c:v>
                </c:pt>
                <c:pt idx="1363">
                  <c:v>3.5069362685206307</c:v>
                </c:pt>
                <c:pt idx="1364">
                  <c:v>3.5074916142788997</c:v>
                </c:pt>
                <c:pt idx="1365">
                  <c:v>3.5080469600371686</c:v>
                </c:pt>
                <c:pt idx="1366">
                  <c:v>3.5086023057954376</c:v>
                </c:pt>
                <c:pt idx="1367">
                  <c:v>3.5091576515537066</c:v>
                </c:pt>
                <c:pt idx="1368">
                  <c:v>3.5097129973119756</c:v>
                </c:pt>
                <c:pt idx="1369">
                  <c:v>3.5102683430702446</c:v>
                </c:pt>
                <c:pt idx="1370">
                  <c:v>3.5108236888285136</c:v>
                </c:pt>
                <c:pt idx="1371">
                  <c:v>3.5113790345867826</c:v>
                </c:pt>
                <c:pt idx="1372">
                  <c:v>3.5119343803450516</c:v>
                </c:pt>
                <c:pt idx="1373">
                  <c:v>3.5124897261033206</c:v>
                </c:pt>
                <c:pt idx="1374">
                  <c:v>3.5130450718615895</c:v>
                </c:pt>
                <c:pt idx="1375">
                  <c:v>3.5136004176198585</c:v>
                </c:pt>
                <c:pt idx="1376">
                  <c:v>3.5141557633781275</c:v>
                </c:pt>
                <c:pt idx="1377">
                  <c:v>3.5147111091363965</c:v>
                </c:pt>
                <c:pt idx="1378">
                  <c:v>3.5152664548946655</c:v>
                </c:pt>
                <c:pt idx="1379">
                  <c:v>3.5158218006529345</c:v>
                </c:pt>
                <c:pt idx="1380">
                  <c:v>3.5163771464112035</c:v>
                </c:pt>
                <c:pt idx="1381">
                  <c:v>3.5169324921694725</c:v>
                </c:pt>
                <c:pt idx="1382">
                  <c:v>3.5174878379277414</c:v>
                </c:pt>
                <c:pt idx="1383">
                  <c:v>3.5180431836860104</c:v>
                </c:pt>
                <c:pt idx="1384">
                  <c:v>3.5185985294442794</c:v>
                </c:pt>
                <c:pt idx="1385">
                  <c:v>3.5191538752025484</c:v>
                </c:pt>
                <c:pt idx="1386">
                  <c:v>3.5197092209608174</c:v>
                </c:pt>
                <c:pt idx="1387">
                  <c:v>3.5202645667190864</c:v>
                </c:pt>
                <c:pt idx="1388">
                  <c:v>3.5208199124773554</c:v>
                </c:pt>
                <c:pt idx="1389">
                  <c:v>3.5213752582356244</c:v>
                </c:pt>
                <c:pt idx="1390">
                  <c:v>3.5219306039938933</c:v>
                </c:pt>
                <c:pt idx="1391">
                  <c:v>3.5224859497521623</c:v>
                </c:pt>
                <c:pt idx="1392">
                  <c:v>3.5230412955104313</c:v>
                </c:pt>
                <c:pt idx="1393">
                  <c:v>3.5235966412687003</c:v>
                </c:pt>
                <c:pt idx="1394">
                  <c:v>3.5241519870269693</c:v>
                </c:pt>
                <c:pt idx="1395">
                  <c:v>3.5247073327852383</c:v>
                </c:pt>
                <c:pt idx="1396">
                  <c:v>3.5252626785435073</c:v>
                </c:pt>
                <c:pt idx="1397">
                  <c:v>3.5258180243017763</c:v>
                </c:pt>
                <c:pt idx="1398">
                  <c:v>3.5263733700600453</c:v>
                </c:pt>
                <c:pt idx="1399">
                  <c:v>3.5269287158183142</c:v>
                </c:pt>
                <c:pt idx="1400">
                  <c:v>3.5274840615765832</c:v>
                </c:pt>
                <c:pt idx="1401">
                  <c:v>3.5280394073348522</c:v>
                </c:pt>
                <c:pt idx="1402">
                  <c:v>3.5285947530931212</c:v>
                </c:pt>
                <c:pt idx="1403">
                  <c:v>3.5291500988513902</c:v>
                </c:pt>
                <c:pt idx="1404">
                  <c:v>3.5297054446096592</c:v>
                </c:pt>
                <c:pt idx="1405">
                  <c:v>3.5302607903679282</c:v>
                </c:pt>
                <c:pt idx="1406">
                  <c:v>3.5308161361261972</c:v>
                </c:pt>
                <c:pt idx="1407">
                  <c:v>3.5313714818844661</c:v>
                </c:pt>
                <c:pt idx="1408">
                  <c:v>3.5319268276427351</c:v>
                </c:pt>
                <c:pt idx="1409">
                  <c:v>3.5324821734010041</c:v>
                </c:pt>
                <c:pt idx="1410">
                  <c:v>3.5330375191592731</c:v>
                </c:pt>
                <c:pt idx="1411">
                  <c:v>3.5335928649175421</c:v>
                </c:pt>
                <c:pt idx="1412">
                  <c:v>3.5341482106758111</c:v>
                </c:pt>
                <c:pt idx="1413">
                  <c:v>3.5347035564340801</c:v>
                </c:pt>
                <c:pt idx="1414">
                  <c:v>3.5352589021923491</c:v>
                </c:pt>
                <c:pt idx="1415">
                  <c:v>3.535814247950618</c:v>
                </c:pt>
                <c:pt idx="1416">
                  <c:v>3.536369593708887</c:v>
                </c:pt>
                <c:pt idx="1417">
                  <c:v>3.536924939467156</c:v>
                </c:pt>
                <c:pt idx="1418">
                  <c:v>3.537480285225425</c:v>
                </c:pt>
                <c:pt idx="1419">
                  <c:v>3.538035630983694</c:v>
                </c:pt>
                <c:pt idx="1420">
                  <c:v>3.538590976741963</c:v>
                </c:pt>
                <c:pt idx="1421">
                  <c:v>3.539146322500232</c:v>
                </c:pt>
                <c:pt idx="1422">
                  <c:v>3.539701668258501</c:v>
                </c:pt>
                <c:pt idx="1423">
                  <c:v>3.54025701401677</c:v>
                </c:pt>
                <c:pt idx="1424">
                  <c:v>3.5408123597750389</c:v>
                </c:pt>
                <c:pt idx="1425">
                  <c:v>3.5413677055333079</c:v>
                </c:pt>
                <c:pt idx="1426">
                  <c:v>3.5419230512915769</c:v>
                </c:pt>
                <c:pt idx="1427">
                  <c:v>3.5424783970498459</c:v>
                </c:pt>
                <c:pt idx="1428">
                  <c:v>3.5430337428081149</c:v>
                </c:pt>
                <c:pt idx="1429">
                  <c:v>3.5435890885663839</c:v>
                </c:pt>
                <c:pt idx="1430">
                  <c:v>3.5441444343246529</c:v>
                </c:pt>
                <c:pt idx="1431">
                  <c:v>3.5446997800829219</c:v>
                </c:pt>
                <c:pt idx="1432">
                  <c:v>3.5452551258411908</c:v>
                </c:pt>
                <c:pt idx="1433">
                  <c:v>3.5458104715994598</c:v>
                </c:pt>
                <c:pt idx="1434">
                  <c:v>3.5463658173577288</c:v>
                </c:pt>
                <c:pt idx="1435">
                  <c:v>3.5469211631159978</c:v>
                </c:pt>
                <c:pt idx="1436">
                  <c:v>3.5474765088742668</c:v>
                </c:pt>
                <c:pt idx="1437">
                  <c:v>3.5480318546325358</c:v>
                </c:pt>
                <c:pt idx="1438">
                  <c:v>3.5485872003908048</c:v>
                </c:pt>
                <c:pt idx="1439">
                  <c:v>3.5491425461490738</c:v>
                </c:pt>
                <c:pt idx="1440">
                  <c:v>3.5496978919073428</c:v>
                </c:pt>
                <c:pt idx="1441">
                  <c:v>3.5502532376656117</c:v>
                </c:pt>
                <c:pt idx="1442">
                  <c:v>3.5508085834238807</c:v>
                </c:pt>
                <c:pt idx="1443">
                  <c:v>3.5513639291821497</c:v>
                </c:pt>
                <c:pt idx="1444">
                  <c:v>3.5519192749404187</c:v>
                </c:pt>
                <c:pt idx="1445">
                  <c:v>3.5524746206986877</c:v>
                </c:pt>
                <c:pt idx="1446">
                  <c:v>3.5530299664569567</c:v>
                </c:pt>
                <c:pt idx="1447">
                  <c:v>3.5535853122152257</c:v>
                </c:pt>
                <c:pt idx="1448">
                  <c:v>3.5541406579734947</c:v>
                </c:pt>
                <c:pt idx="1449">
                  <c:v>3.5546960037317636</c:v>
                </c:pt>
                <c:pt idx="1450">
                  <c:v>3.5552513494900326</c:v>
                </c:pt>
                <c:pt idx="1451">
                  <c:v>3.5558066952483016</c:v>
                </c:pt>
                <c:pt idx="1452">
                  <c:v>3.5563620410065706</c:v>
                </c:pt>
                <c:pt idx="1453">
                  <c:v>3.5569173867648396</c:v>
                </c:pt>
                <c:pt idx="1454">
                  <c:v>3.5574727325231086</c:v>
                </c:pt>
                <c:pt idx="1455">
                  <c:v>3.5580280782813776</c:v>
                </c:pt>
                <c:pt idx="1456">
                  <c:v>3.5585834240396466</c:v>
                </c:pt>
                <c:pt idx="1457">
                  <c:v>3.5591387697979155</c:v>
                </c:pt>
                <c:pt idx="1458">
                  <c:v>3.5596941155561845</c:v>
                </c:pt>
                <c:pt idx="1459">
                  <c:v>3.5602494613144535</c:v>
                </c:pt>
                <c:pt idx="1460">
                  <c:v>3.5608048070727225</c:v>
                </c:pt>
                <c:pt idx="1461">
                  <c:v>3.5613601528309915</c:v>
                </c:pt>
                <c:pt idx="1462">
                  <c:v>3.5619154985892605</c:v>
                </c:pt>
                <c:pt idx="1463">
                  <c:v>3.5624708443475295</c:v>
                </c:pt>
                <c:pt idx="1464">
                  <c:v>3.5630261901057985</c:v>
                </c:pt>
                <c:pt idx="1465">
                  <c:v>3.5635815358640675</c:v>
                </c:pt>
                <c:pt idx="1466">
                  <c:v>3.5641368816223364</c:v>
                </c:pt>
                <c:pt idx="1467">
                  <c:v>3.5646922273806054</c:v>
                </c:pt>
                <c:pt idx="1468">
                  <c:v>3.5652475731388744</c:v>
                </c:pt>
                <c:pt idx="1469">
                  <c:v>3.5658029188971434</c:v>
                </c:pt>
                <c:pt idx="1470">
                  <c:v>3.5663582646554124</c:v>
                </c:pt>
                <c:pt idx="1471">
                  <c:v>3.5669136104136814</c:v>
                </c:pt>
                <c:pt idx="1472">
                  <c:v>3.5674689561719504</c:v>
                </c:pt>
                <c:pt idx="1473">
                  <c:v>3.5680243019302194</c:v>
                </c:pt>
                <c:pt idx="1474">
                  <c:v>3.5685796476884883</c:v>
                </c:pt>
                <c:pt idx="1475">
                  <c:v>3.5691349934467573</c:v>
                </c:pt>
                <c:pt idx="1476">
                  <c:v>3.5696903392050263</c:v>
                </c:pt>
                <c:pt idx="1477">
                  <c:v>3.5702456849632953</c:v>
                </c:pt>
                <c:pt idx="1478">
                  <c:v>3.5708010307215643</c:v>
                </c:pt>
                <c:pt idx="1479">
                  <c:v>3.5713563764798333</c:v>
                </c:pt>
                <c:pt idx="1480">
                  <c:v>3.5719117222381023</c:v>
                </c:pt>
                <c:pt idx="1481">
                  <c:v>3.5724670679963713</c:v>
                </c:pt>
                <c:pt idx="1482">
                  <c:v>3.5730224137546402</c:v>
                </c:pt>
                <c:pt idx="1483">
                  <c:v>3.5735777595129092</c:v>
                </c:pt>
                <c:pt idx="1484">
                  <c:v>3.5741331052711782</c:v>
                </c:pt>
                <c:pt idx="1485">
                  <c:v>3.5746884510294472</c:v>
                </c:pt>
                <c:pt idx="1486">
                  <c:v>3.5752437967877162</c:v>
                </c:pt>
                <c:pt idx="1487">
                  <c:v>3.5757991425459852</c:v>
                </c:pt>
                <c:pt idx="1488">
                  <c:v>3.5763544883042542</c:v>
                </c:pt>
                <c:pt idx="1489">
                  <c:v>3.5769098340625232</c:v>
                </c:pt>
                <c:pt idx="1490">
                  <c:v>3.5774651798207922</c:v>
                </c:pt>
                <c:pt idx="1491">
                  <c:v>3.5780205255790611</c:v>
                </c:pt>
                <c:pt idx="1492">
                  <c:v>3.5785758713373301</c:v>
                </c:pt>
                <c:pt idx="1493">
                  <c:v>3.5791312170955991</c:v>
                </c:pt>
                <c:pt idx="1494">
                  <c:v>3.5796865628538681</c:v>
                </c:pt>
                <c:pt idx="1495">
                  <c:v>3.5802419086121371</c:v>
                </c:pt>
                <c:pt idx="1496">
                  <c:v>3.5807972543704061</c:v>
                </c:pt>
                <c:pt idx="1497">
                  <c:v>3.5813526001286751</c:v>
                </c:pt>
                <c:pt idx="1498">
                  <c:v>3.5819079458869441</c:v>
                </c:pt>
                <c:pt idx="1499">
                  <c:v>3.582463291645213</c:v>
                </c:pt>
                <c:pt idx="1500">
                  <c:v>3.583018637403482</c:v>
                </c:pt>
                <c:pt idx="1501">
                  <c:v>3.583573983161751</c:v>
                </c:pt>
                <c:pt idx="1502">
                  <c:v>3.58412932892002</c:v>
                </c:pt>
                <c:pt idx="1503">
                  <c:v>3.584684674678289</c:v>
                </c:pt>
                <c:pt idx="1504">
                  <c:v>3.585240020436558</c:v>
                </c:pt>
                <c:pt idx="1505">
                  <c:v>3.585795366194827</c:v>
                </c:pt>
                <c:pt idx="1506">
                  <c:v>3.586350711953096</c:v>
                </c:pt>
                <c:pt idx="1507">
                  <c:v>3.5869060577113649</c:v>
                </c:pt>
                <c:pt idx="1508">
                  <c:v>3.5874614034696339</c:v>
                </c:pt>
                <c:pt idx="1509">
                  <c:v>3.5880167492279029</c:v>
                </c:pt>
                <c:pt idx="1510">
                  <c:v>3.5885720949861719</c:v>
                </c:pt>
                <c:pt idx="1511">
                  <c:v>3.5891274407444409</c:v>
                </c:pt>
                <c:pt idx="1512">
                  <c:v>3.5896827865027099</c:v>
                </c:pt>
                <c:pt idx="1513">
                  <c:v>3.5902381322609789</c:v>
                </c:pt>
                <c:pt idx="1514">
                  <c:v>3.5907934780192479</c:v>
                </c:pt>
                <c:pt idx="1515">
                  <c:v>3.5913488237775169</c:v>
                </c:pt>
                <c:pt idx="1516">
                  <c:v>3.5919041695357858</c:v>
                </c:pt>
                <c:pt idx="1517">
                  <c:v>3.5924595152940548</c:v>
                </c:pt>
                <c:pt idx="1518">
                  <c:v>3.5930148610523238</c:v>
                </c:pt>
                <c:pt idx="1519">
                  <c:v>3.5935702068105928</c:v>
                </c:pt>
                <c:pt idx="1520">
                  <c:v>3.5941255525688618</c:v>
                </c:pt>
                <c:pt idx="1521">
                  <c:v>3.5946808983271308</c:v>
                </c:pt>
                <c:pt idx="1522">
                  <c:v>3.5952362440853998</c:v>
                </c:pt>
                <c:pt idx="1523">
                  <c:v>3.5957915898436688</c:v>
                </c:pt>
                <c:pt idx="1524">
                  <c:v>3.5963469356019377</c:v>
                </c:pt>
                <c:pt idx="1525">
                  <c:v>3.5969022813602067</c:v>
                </c:pt>
                <c:pt idx="1526">
                  <c:v>3.5974576271184757</c:v>
                </c:pt>
                <c:pt idx="1527">
                  <c:v>3.5980129728767447</c:v>
                </c:pt>
                <c:pt idx="1528">
                  <c:v>3.5985683186350137</c:v>
                </c:pt>
                <c:pt idx="1529">
                  <c:v>3.5991236643932827</c:v>
                </c:pt>
                <c:pt idx="1530">
                  <c:v>3.5996790101515517</c:v>
                </c:pt>
                <c:pt idx="1531">
                  <c:v>3.6002343559098207</c:v>
                </c:pt>
                <c:pt idx="1532">
                  <c:v>3.6007897016680896</c:v>
                </c:pt>
                <c:pt idx="1533">
                  <c:v>3.6013450474263586</c:v>
                </c:pt>
                <c:pt idx="1534">
                  <c:v>3.6019003931846276</c:v>
                </c:pt>
                <c:pt idx="1535">
                  <c:v>3.6024557389428966</c:v>
                </c:pt>
                <c:pt idx="1536">
                  <c:v>3.6030110847011656</c:v>
                </c:pt>
                <c:pt idx="1537">
                  <c:v>3.6035664304594346</c:v>
                </c:pt>
                <c:pt idx="1538">
                  <c:v>3.6041217762177036</c:v>
                </c:pt>
                <c:pt idx="1539">
                  <c:v>3.6046771219759726</c:v>
                </c:pt>
                <c:pt idx="1540">
                  <c:v>3.6052324677342416</c:v>
                </c:pt>
                <c:pt idx="1541">
                  <c:v>3.6057878134925105</c:v>
                </c:pt>
                <c:pt idx="1542">
                  <c:v>3.6063431592507795</c:v>
                </c:pt>
                <c:pt idx="1543">
                  <c:v>3.6068985050090485</c:v>
                </c:pt>
                <c:pt idx="1544">
                  <c:v>3.6074538507673175</c:v>
                </c:pt>
                <c:pt idx="1545">
                  <c:v>3.6080091965255865</c:v>
                </c:pt>
                <c:pt idx="1546">
                  <c:v>3.6085645422838555</c:v>
                </c:pt>
                <c:pt idx="1547">
                  <c:v>3.6091198880421245</c:v>
                </c:pt>
                <c:pt idx="1548">
                  <c:v>3.6096752338003935</c:v>
                </c:pt>
                <c:pt idx="1549">
                  <c:v>3.6102305795586624</c:v>
                </c:pt>
                <c:pt idx="1550">
                  <c:v>3.6107859253169314</c:v>
                </c:pt>
                <c:pt idx="1551">
                  <c:v>3.6113412710752004</c:v>
                </c:pt>
                <c:pt idx="1552">
                  <c:v>3.6118966168334694</c:v>
                </c:pt>
                <c:pt idx="1553">
                  <c:v>3.6124519625917384</c:v>
                </c:pt>
                <c:pt idx="1554">
                  <c:v>3.6130073083500074</c:v>
                </c:pt>
                <c:pt idx="1555">
                  <c:v>3.6135626541082764</c:v>
                </c:pt>
                <c:pt idx="1556">
                  <c:v>3.6141179998665454</c:v>
                </c:pt>
                <c:pt idx="1557">
                  <c:v>3.6146733456248143</c:v>
                </c:pt>
                <c:pt idx="1558">
                  <c:v>3.6152286913830833</c:v>
                </c:pt>
                <c:pt idx="1559">
                  <c:v>3.6157840371413523</c:v>
                </c:pt>
                <c:pt idx="1560">
                  <c:v>3.6163393828996213</c:v>
                </c:pt>
                <c:pt idx="1561">
                  <c:v>3.6168947286578903</c:v>
                </c:pt>
                <c:pt idx="1562">
                  <c:v>3.6174500744161593</c:v>
                </c:pt>
                <c:pt idx="1563">
                  <c:v>3.6180054201744283</c:v>
                </c:pt>
                <c:pt idx="1564">
                  <c:v>3.6185607659326973</c:v>
                </c:pt>
                <c:pt idx="1565">
                  <c:v>3.6191161116909663</c:v>
                </c:pt>
                <c:pt idx="1566">
                  <c:v>3.6196714574492352</c:v>
                </c:pt>
                <c:pt idx="1567">
                  <c:v>3.6202268032075042</c:v>
                </c:pt>
                <c:pt idx="1568">
                  <c:v>3.6207821489657732</c:v>
                </c:pt>
                <c:pt idx="1569">
                  <c:v>3.6213374947240422</c:v>
                </c:pt>
                <c:pt idx="1570">
                  <c:v>3.6218928404823112</c:v>
                </c:pt>
                <c:pt idx="1571">
                  <c:v>3.6224481862405802</c:v>
                </c:pt>
                <c:pt idx="1572">
                  <c:v>3.6230035319988492</c:v>
                </c:pt>
                <c:pt idx="1573">
                  <c:v>3.6235588777571182</c:v>
                </c:pt>
                <c:pt idx="1574">
                  <c:v>3.6241142235153871</c:v>
                </c:pt>
                <c:pt idx="1575">
                  <c:v>3.6246695692736561</c:v>
                </c:pt>
                <c:pt idx="1576">
                  <c:v>3.6252249150319251</c:v>
                </c:pt>
                <c:pt idx="1577">
                  <c:v>3.6257802607901941</c:v>
                </c:pt>
                <c:pt idx="1578">
                  <c:v>3.6263356065484631</c:v>
                </c:pt>
                <c:pt idx="1579">
                  <c:v>3.6268909523067321</c:v>
                </c:pt>
                <c:pt idx="1580">
                  <c:v>3.6274462980650011</c:v>
                </c:pt>
                <c:pt idx="1581">
                  <c:v>3.6280016438232701</c:v>
                </c:pt>
                <c:pt idx="1582">
                  <c:v>3.628556989581539</c:v>
                </c:pt>
                <c:pt idx="1583">
                  <c:v>3.629112335339808</c:v>
                </c:pt>
                <c:pt idx="1584">
                  <c:v>3.629667681098077</c:v>
                </c:pt>
                <c:pt idx="1585">
                  <c:v>3.630223026856346</c:v>
                </c:pt>
                <c:pt idx="1586">
                  <c:v>3.630778372614615</c:v>
                </c:pt>
                <c:pt idx="1587">
                  <c:v>3.631333718372884</c:v>
                </c:pt>
                <c:pt idx="1588">
                  <c:v>3.631889064131153</c:v>
                </c:pt>
                <c:pt idx="1589">
                  <c:v>3.632444409889422</c:v>
                </c:pt>
                <c:pt idx="1590">
                  <c:v>3.632999755647691</c:v>
                </c:pt>
                <c:pt idx="1591">
                  <c:v>3.6335551014059599</c:v>
                </c:pt>
                <c:pt idx="1592">
                  <c:v>3.6341104471642289</c:v>
                </c:pt>
                <c:pt idx="1593">
                  <c:v>3.6346657929224979</c:v>
                </c:pt>
                <c:pt idx="1594">
                  <c:v>3.6352211386807669</c:v>
                </c:pt>
                <c:pt idx="1595">
                  <c:v>3.6357764844390359</c:v>
                </c:pt>
                <c:pt idx="1596">
                  <c:v>3.6363318301973049</c:v>
                </c:pt>
                <c:pt idx="1597">
                  <c:v>3.6368871759555739</c:v>
                </c:pt>
                <c:pt idx="1598">
                  <c:v>3.6374425217138429</c:v>
                </c:pt>
                <c:pt idx="1599">
                  <c:v>3.6379978674721118</c:v>
                </c:pt>
                <c:pt idx="1600">
                  <c:v>3.6385532132303808</c:v>
                </c:pt>
                <c:pt idx="1601">
                  <c:v>3.6391085589886498</c:v>
                </c:pt>
                <c:pt idx="1602">
                  <c:v>3.6396639047469188</c:v>
                </c:pt>
                <c:pt idx="1603">
                  <c:v>3.6402192505051878</c:v>
                </c:pt>
                <c:pt idx="1604">
                  <c:v>3.6407745962634568</c:v>
                </c:pt>
                <c:pt idx="1605">
                  <c:v>3.6413299420217258</c:v>
                </c:pt>
                <c:pt idx="1606">
                  <c:v>3.6418852877799948</c:v>
                </c:pt>
                <c:pt idx="1607">
                  <c:v>3.6424406335382638</c:v>
                </c:pt>
                <c:pt idx="1608">
                  <c:v>3.6429959792965327</c:v>
                </c:pt>
                <c:pt idx="1609">
                  <c:v>3.6435513250548017</c:v>
                </c:pt>
                <c:pt idx="1610">
                  <c:v>3.6441066708130707</c:v>
                </c:pt>
                <c:pt idx="1611">
                  <c:v>3.6446620165713397</c:v>
                </c:pt>
                <c:pt idx="1612">
                  <c:v>3.6452173623296087</c:v>
                </c:pt>
                <c:pt idx="1613">
                  <c:v>3.6457727080878777</c:v>
                </c:pt>
                <c:pt idx="1614">
                  <c:v>3.6463280538461467</c:v>
                </c:pt>
                <c:pt idx="1615">
                  <c:v>3.6468833996044157</c:v>
                </c:pt>
                <c:pt idx="1616">
                  <c:v>3.6474387453626846</c:v>
                </c:pt>
                <c:pt idx="1617">
                  <c:v>3.6479940911209536</c:v>
                </c:pt>
                <c:pt idx="1618">
                  <c:v>3.6485494368792226</c:v>
                </c:pt>
                <c:pt idx="1619">
                  <c:v>3.6491047826374916</c:v>
                </c:pt>
                <c:pt idx="1620">
                  <c:v>3.6496601283957606</c:v>
                </c:pt>
                <c:pt idx="1621">
                  <c:v>3.6502154741540296</c:v>
                </c:pt>
                <c:pt idx="1622">
                  <c:v>3.6507708199122986</c:v>
                </c:pt>
                <c:pt idx="1623">
                  <c:v>3.6513261656705676</c:v>
                </c:pt>
                <c:pt idx="1624">
                  <c:v>3.6518815114288365</c:v>
                </c:pt>
                <c:pt idx="1625">
                  <c:v>3.6524368571871055</c:v>
                </c:pt>
                <c:pt idx="1626">
                  <c:v>3.6529922029453745</c:v>
                </c:pt>
                <c:pt idx="1627">
                  <c:v>3.6535475487036435</c:v>
                </c:pt>
                <c:pt idx="1628">
                  <c:v>3.6541028944619125</c:v>
                </c:pt>
                <c:pt idx="1629">
                  <c:v>3.6546582402201815</c:v>
                </c:pt>
                <c:pt idx="1630">
                  <c:v>3.6552135859784505</c:v>
                </c:pt>
                <c:pt idx="1631">
                  <c:v>3.6557689317367195</c:v>
                </c:pt>
                <c:pt idx="1632">
                  <c:v>3.6563242774949885</c:v>
                </c:pt>
                <c:pt idx="1633">
                  <c:v>3.6568796232532574</c:v>
                </c:pt>
                <c:pt idx="1634">
                  <c:v>3.6574349690115264</c:v>
                </c:pt>
                <c:pt idx="1635">
                  <c:v>3.6579903147697954</c:v>
                </c:pt>
                <c:pt idx="1636">
                  <c:v>3.6585456605280644</c:v>
                </c:pt>
                <c:pt idx="1637">
                  <c:v>3.6591010062863334</c:v>
                </c:pt>
                <c:pt idx="1638">
                  <c:v>3.6596563520446024</c:v>
                </c:pt>
                <c:pt idx="1639">
                  <c:v>3.6602116978028714</c:v>
                </c:pt>
                <c:pt idx="1640">
                  <c:v>3.6607670435611404</c:v>
                </c:pt>
                <c:pt idx="1641">
                  <c:v>3.6613223893194093</c:v>
                </c:pt>
                <c:pt idx="1642">
                  <c:v>3.6618777350776783</c:v>
                </c:pt>
                <c:pt idx="1643">
                  <c:v>3.6624330808359473</c:v>
                </c:pt>
                <c:pt idx="1644">
                  <c:v>3.6629884265942163</c:v>
                </c:pt>
                <c:pt idx="1645">
                  <c:v>3.6635437723524853</c:v>
                </c:pt>
                <c:pt idx="1646">
                  <c:v>3.6640991181107543</c:v>
                </c:pt>
                <c:pt idx="1647">
                  <c:v>3.6646544638690233</c:v>
                </c:pt>
                <c:pt idx="1648">
                  <c:v>3.6652098096272923</c:v>
                </c:pt>
                <c:pt idx="1649">
                  <c:v>3.6657651553855612</c:v>
                </c:pt>
                <c:pt idx="1650">
                  <c:v>3.6663205011438302</c:v>
                </c:pt>
                <c:pt idx="1651">
                  <c:v>3.6668758469020992</c:v>
                </c:pt>
                <c:pt idx="1652">
                  <c:v>3.6674311926603682</c:v>
                </c:pt>
                <c:pt idx="1653">
                  <c:v>3.6679865384186372</c:v>
                </c:pt>
                <c:pt idx="1654">
                  <c:v>3.6685418841769062</c:v>
                </c:pt>
                <c:pt idx="1655">
                  <c:v>3.6690972299351752</c:v>
                </c:pt>
                <c:pt idx="1656">
                  <c:v>3.6696525756934442</c:v>
                </c:pt>
                <c:pt idx="1657">
                  <c:v>3.6702079214517132</c:v>
                </c:pt>
                <c:pt idx="1658">
                  <c:v>3.6707632672099821</c:v>
                </c:pt>
                <c:pt idx="1659">
                  <c:v>3.6713186129682511</c:v>
                </c:pt>
                <c:pt idx="1660">
                  <c:v>3.6718739587265201</c:v>
                </c:pt>
                <c:pt idx="1661">
                  <c:v>3.6724293044847891</c:v>
                </c:pt>
                <c:pt idx="1662">
                  <c:v>3.6729846502430581</c:v>
                </c:pt>
                <c:pt idx="1663">
                  <c:v>3.6735399960013271</c:v>
                </c:pt>
                <c:pt idx="1664">
                  <c:v>3.6740953417595961</c:v>
                </c:pt>
                <c:pt idx="1665">
                  <c:v>3.6746506875178651</c:v>
                </c:pt>
                <c:pt idx="1666">
                  <c:v>3.675206033276134</c:v>
                </c:pt>
                <c:pt idx="1667">
                  <c:v>3.675761379034403</c:v>
                </c:pt>
                <c:pt idx="1668">
                  <c:v>3.676316724792672</c:v>
                </c:pt>
                <c:pt idx="1669">
                  <c:v>3.676872070550941</c:v>
                </c:pt>
                <c:pt idx="1670">
                  <c:v>3.67742741630921</c:v>
                </c:pt>
                <c:pt idx="1671">
                  <c:v>3.677982762067479</c:v>
                </c:pt>
                <c:pt idx="1672">
                  <c:v>3.678538107825748</c:v>
                </c:pt>
                <c:pt idx="1673">
                  <c:v>3.679093453584017</c:v>
                </c:pt>
                <c:pt idx="1674">
                  <c:v>3.6796487993422859</c:v>
                </c:pt>
                <c:pt idx="1675">
                  <c:v>3.6802041451005549</c:v>
                </c:pt>
                <c:pt idx="1676">
                  <c:v>3.6807594908588239</c:v>
                </c:pt>
                <c:pt idx="1677">
                  <c:v>3.6813148366170929</c:v>
                </c:pt>
                <c:pt idx="1678">
                  <c:v>3.6818701823753619</c:v>
                </c:pt>
                <c:pt idx="1679">
                  <c:v>3.6824255281336309</c:v>
                </c:pt>
                <c:pt idx="1680">
                  <c:v>3.6829808738918999</c:v>
                </c:pt>
                <c:pt idx="1681">
                  <c:v>3.6835362196501689</c:v>
                </c:pt>
                <c:pt idx="1682">
                  <c:v>3.6840915654084379</c:v>
                </c:pt>
                <c:pt idx="1683">
                  <c:v>3.6846469111667068</c:v>
                </c:pt>
                <c:pt idx="1684">
                  <c:v>3.6852022569249758</c:v>
                </c:pt>
                <c:pt idx="1685">
                  <c:v>3.6857576026832448</c:v>
                </c:pt>
                <c:pt idx="1686">
                  <c:v>3.6863129484415138</c:v>
                </c:pt>
                <c:pt idx="1687">
                  <c:v>3.6868682941997828</c:v>
                </c:pt>
                <c:pt idx="1688">
                  <c:v>3.6874236399580518</c:v>
                </c:pt>
                <c:pt idx="1689">
                  <c:v>3.6879789857163208</c:v>
                </c:pt>
                <c:pt idx="1690">
                  <c:v>3.6885343314745898</c:v>
                </c:pt>
                <c:pt idx="1691">
                  <c:v>3.6890896772328587</c:v>
                </c:pt>
                <c:pt idx="1692">
                  <c:v>3.6896450229911277</c:v>
                </c:pt>
                <c:pt idx="1693">
                  <c:v>3.6902003687493967</c:v>
                </c:pt>
                <c:pt idx="1694">
                  <c:v>3.6907557145076657</c:v>
                </c:pt>
                <c:pt idx="1695">
                  <c:v>3.6913110602659347</c:v>
                </c:pt>
                <c:pt idx="1696">
                  <c:v>3.6918664060242037</c:v>
                </c:pt>
                <c:pt idx="1697">
                  <c:v>3.6924217517824727</c:v>
                </c:pt>
                <c:pt idx="1698">
                  <c:v>3.6929770975407417</c:v>
                </c:pt>
                <c:pt idx="1699">
                  <c:v>3.6935324432990106</c:v>
                </c:pt>
                <c:pt idx="1700">
                  <c:v>3.6940877890572796</c:v>
                </c:pt>
                <c:pt idx="1701">
                  <c:v>3.6946431348155486</c:v>
                </c:pt>
                <c:pt idx="1702">
                  <c:v>3.6951984805738176</c:v>
                </c:pt>
                <c:pt idx="1703">
                  <c:v>3.6957538263320866</c:v>
                </c:pt>
                <c:pt idx="1704">
                  <c:v>3.6963091720903556</c:v>
                </c:pt>
                <c:pt idx="1705">
                  <c:v>3.6968645178486246</c:v>
                </c:pt>
                <c:pt idx="1706">
                  <c:v>3.6974198636068936</c:v>
                </c:pt>
                <c:pt idx="1707">
                  <c:v>3.6979752093651626</c:v>
                </c:pt>
                <c:pt idx="1708">
                  <c:v>3.6985305551234315</c:v>
                </c:pt>
                <c:pt idx="1709">
                  <c:v>3.6990859008817005</c:v>
                </c:pt>
                <c:pt idx="1710">
                  <c:v>3.6996412466399695</c:v>
                </c:pt>
                <c:pt idx="1711">
                  <c:v>3.7001965923982385</c:v>
                </c:pt>
                <c:pt idx="1712">
                  <c:v>3.7007519381565075</c:v>
                </c:pt>
                <c:pt idx="1713">
                  <c:v>3.7013072839147765</c:v>
                </c:pt>
                <c:pt idx="1714">
                  <c:v>3.7018626296730455</c:v>
                </c:pt>
                <c:pt idx="1715">
                  <c:v>3.7024179754313145</c:v>
                </c:pt>
                <c:pt idx="1716">
                  <c:v>3.7029733211895834</c:v>
                </c:pt>
                <c:pt idx="1717">
                  <c:v>3.7035286669478524</c:v>
                </c:pt>
                <c:pt idx="1718">
                  <c:v>3.7040840127061214</c:v>
                </c:pt>
                <c:pt idx="1719">
                  <c:v>3.7046393584643904</c:v>
                </c:pt>
                <c:pt idx="1720">
                  <c:v>3.7051947042226594</c:v>
                </c:pt>
                <c:pt idx="1721">
                  <c:v>3.7057500499809284</c:v>
                </c:pt>
                <c:pt idx="1722">
                  <c:v>3.7063053957391974</c:v>
                </c:pt>
                <c:pt idx="1723">
                  <c:v>3.7068607414974664</c:v>
                </c:pt>
                <c:pt idx="1724">
                  <c:v>3.7074160872557353</c:v>
                </c:pt>
                <c:pt idx="1725">
                  <c:v>3.7079714330140043</c:v>
                </c:pt>
                <c:pt idx="1726">
                  <c:v>3.7085267787722733</c:v>
                </c:pt>
                <c:pt idx="1727">
                  <c:v>3.7090821245305423</c:v>
                </c:pt>
                <c:pt idx="1728">
                  <c:v>3.7096374702888113</c:v>
                </c:pt>
                <c:pt idx="1729">
                  <c:v>3.7101928160470803</c:v>
                </c:pt>
                <c:pt idx="1730">
                  <c:v>3.7107481618053493</c:v>
                </c:pt>
                <c:pt idx="1731">
                  <c:v>3.7113035075636183</c:v>
                </c:pt>
                <c:pt idx="1732">
                  <c:v>3.7118588533218873</c:v>
                </c:pt>
                <c:pt idx="1733">
                  <c:v>3.7124141990801562</c:v>
                </c:pt>
                <c:pt idx="1734">
                  <c:v>3.7129695448384252</c:v>
                </c:pt>
                <c:pt idx="1735">
                  <c:v>3.7135248905966942</c:v>
                </c:pt>
                <c:pt idx="1736">
                  <c:v>3.7140802363549632</c:v>
                </c:pt>
                <c:pt idx="1737">
                  <c:v>3.7146355821132322</c:v>
                </c:pt>
                <c:pt idx="1738">
                  <c:v>3.7151909278715012</c:v>
                </c:pt>
                <c:pt idx="1739">
                  <c:v>3.7157462736297702</c:v>
                </c:pt>
                <c:pt idx="1740">
                  <c:v>3.7163016193880392</c:v>
                </c:pt>
                <c:pt idx="1741">
                  <c:v>3.7168569651463081</c:v>
                </c:pt>
                <c:pt idx="1742">
                  <c:v>3.7174123109045771</c:v>
                </c:pt>
                <c:pt idx="1743">
                  <c:v>3.7179676566628461</c:v>
                </c:pt>
                <c:pt idx="1744">
                  <c:v>3.7185230024211151</c:v>
                </c:pt>
                <c:pt idx="1745">
                  <c:v>3.7190783481793841</c:v>
                </c:pt>
                <c:pt idx="1746">
                  <c:v>3.7196336939376531</c:v>
                </c:pt>
                <c:pt idx="1747">
                  <c:v>3.7201890396959221</c:v>
                </c:pt>
                <c:pt idx="1748">
                  <c:v>3.7207443854541911</c:v>
                </c:pt>
                <c:pt idx="1749">
                  <c:v>3.72129973121246</c:v>
                </c:pt>
                <c:pt idx="1750">
                  <c:v>3.721855076970729</c:v>
                </c:pt>
                <c:pt idx="1751">
                  <c:v>3.722410422728998</c:v>
                </c:pt>
                <c:pt idx="1752">
                  <c:v>3.722965768487267</c:v>
                </c:pt>
                <c:pt idx="1753">
                  <c:v>3.723521114245536</c:v>
                </c:pt>
                <c:pt idx="1754">
                  <c:v>3.724076460003805</c:v>
                </c:pt>
                <c:pt idx="1755">
                  <c:v>3.724631805762074</c:v>
                </c:pt>
                <c:pt idx="1756">
                  <c:v>3.725187151520343</c:v>
                </c:pt>
                <c:pt idx="1757">
                  <c:v>3.725742497278612</c:v>
                </c:pt>
                <c:pt idx="1758">
                  <c:v>3.7262978430368809</c:v>
                </c:pt>
                <c:pt idx="1759">
                  <c:v>3.7268531887951499</c:v>
                </c:pt>
                <c:pt idx="1760">
                  <c:v>3.7274085345534189</c:v>
                </c:pt>
                <c:pt idx="1761">
                  <c:v>3.7279638803116879</c:v>
                </c:pt>
                <c:pt idx="1762">
                  <c:v>3.7285192260699569</c:v>
                </c:pt>
                <c:pt idx="1763">
                  <c:v>3.7290745718282259</c:v>
                </c:pt>
                <c:pt idx="1764">
                  <c:v>3.7296299175864949</c:v>
                </c:pt>
                <c:pt idx="1765">
                  <c:v>3.7301852633447639</c:v>
                </c:pt>
                <c:pt idx="1766">
                  <c:v>3.7307406091030328</c:v>
                </c:pt>
                <c:pt idx="1767">
                  <c:v>3.7312959548613018</c:v>
                </c:pt>
                <c:pt idx="1768">
                  <c:v>3.7318513006195708</c:v>
                </c:pt>
                <c:pt idx="1769">
                  <c:v>3.7324066463778398</c:v>
                </c:pt>
                <c:pt idx="1770">
                  <c:v>3.7329619921361088</c:v>
                </c:pt>
                <c:pt idx="1771">
                  <c:v>3.7335173378943778</c:v>
                </c:pt>
                <c:pt idx="1772">
                  <c:v>3.7340726836526468</c:v>
                </c:pt>
                <c:pt idx="1773">
                  <c:v>3.7346280294109158</c:v>
                </c:pt>
                <c:pt idx="1774">
                  <c:v>3.7351833751691847</c:v>
                </c:pt>
                <c:pt idx="1775">
                  <c:v>3.7357387209274537</c:v>
                </c:pt>
                <c:pt idx="1776">
                  <c:v>3.7362940666857227</c:v>
                </c:pt>
                <c:pt idx="1777">
                  <c:v>3.7368494124439917</c:v>
                </c:pt>
                <c:pt idx="1778">
                  <c:v>3.7374047582022607</c:v>
                </c:pt>
                <c:pt idx="1779">
                  <c:v>3.7379601039605297</c:v>
                </c:pt>
                <c:pt idx="1780">
                  <c:v>3.7385154497187987</c:v>
                </c:pt>
                <c:pt idx="1781">
                  <c:v>3.7390707954770677</c:v>
                </c:pt>
                <c:pt idx="1782">
                  <c:v>3.7396261412353367</c:v>
                </c:pt>
                <c:pt idx="1783">
                  <c:v>3.7401814869936056</c:v>
                </c:pt>
                <c:pt idx="1784">
                  <c:v>3.7407368327518746</c:v>
                </c:pt>
                <c:pt idx="1785">
                  <c:v>3.7412921785101436</c:v>
                </c:pt>
                <c:pt idx="1786">
                  <c:v>3.7418475242684126</c:v>
                </c:pt>
                <c:pt idx="1787">
                  <c:v>3.7424028700266816</c:v>
                </c:pt>
                <c:pt idx="1788">
                  <c:v>3.7429582157849506</c:v>
                </c:pt>
                <c:pt idx="1789">
                  <c:v>3.7435135615432196</c:v>
                </c:pt>
                <c:pt idx="1790">
                  <c:v>3.7440689073014886</c:v>
                </c:pt>
                <c:pt idx="1791">
                  <c:v>3.7446242530597575</c:v>
                </c:pt>
                <c:pt idx="1792">
                  <c:v>3.7451795988180265</c:v>
                </c:pt>
                <c:pt idx="1793">
                  <c:v>3.7457349445762955</c:v>
                </c:pt>
                <c:pt idx="1794">
                  <c:v>3.7462902903345645</c:v>
                </c:pt>
                <c:pt idx="1795">
                  <c:v>3.7468456360928335</c:v>
                </c:pt>
                <c:pt idx="1796">
                  <c:v>3.7474009818511025</c:v>
                </c:pt>
                <c:pt idx="1797">
                  <c:v>3.7479563276093715</c:v>
                </c:pt>
                <c:pt idx="1798">
                  <c:v>3.7485116733676405</c:v>
                </c:pt>
                <c:pt idx="1799">
                  <c:v>3.7490670191259095</c:v>
                </c:pt>
                <c:pt idx="1800">
                  <c:v>3.7496223648841784</c:v>
                </c:pt>
                <c:pt idx="1801">
                  <c:v>3.7501777106424474</c:v>
                </c:pt>
                <c:pt idx="1802">
                  <c:v>3.7507330564007164</c:v>
                </c:pt>
                <c:pt idx="1803">
                  <c:v>3.7512884021589854</c:v>
                </c:pt>
                <c:pt idx="1804">
                  <c:v>3.7518437479172544</c:v>
                </c:pt>
                <c:pt idx="1805">
                  <c:v>3.7523990936755234</c:v>
                </c:pt>
                <c:pt idx="1806">
                  <c:v>3.7529544394337924</c:v>
                </c:pt>
                <c:pt idx="1807">
                  <c:v>3.7535097851920614</c:v>
                </c:pt>
                <c:pt idx="1808">
                  <c:v>3.7540651309503303</c:v>
                </c:pt>
                <c:pt idx="1809">
                  <c:v>3.7546204767085993</c:v>
                </c:pt>
                <c:pt idx="1810">
                  <c:v>3.7551758224668683</c:v>
                </c:pt>
                <c:pt idx="1811">
                  <c:v>3.7557311682251373</c:v>
                </c:pt>
                <c:pt idx="1812">
                  <c:v>3.7562865139834063</c:v>
                </c:pt>
                <c:pt idx="1813">
                  <c:v>3.7568418597416753</c:v>
                </c:pt>
                <c:pt idx="1814">
                  <c:v>3.7573972054999443</c:v>
                </c:pt>
                <c:pt idx="1815">
                  <c:v>3.7579525512582133</c:v>
                </c:pt>
                <c:pt idx="1816">
                  <c:v>3.7585078970164822</c:v>
                </c:pt>
                <c:pt idx="1817">
                  <c:v>3.7590632427747512</c:v>
                </c:pt>
                <c:pt idx="1818">
                  <c:v>3.7596185885330202</c:v>
                </c:pt>
                <c:pt idx="1819">
                  <c:v>3.7601739342912892</c:v>
                </c:pt>
                <c:pt idx="1820">
                  <c:v>3.7607292800495582</c:v>
                </c:pt>
                <c:pt idx="1821">
                  <c:v>3.7612846258078272</c:v>
                </c:pt>
                <c:pt idx="1822">
                  <c:v>3.7618399715660962</c:v>
                </c:pt>
                <c:pt idx="1823">
                  <c:v>3.7623953173243652</c:v>
                </c:pt>
                <c:pt idx="1824">
                  <c:v>3.7629506630826342</c:v>
                </c:pt>
                <c:pt idx="1825">
                  <c:v>3.7635060088409031</c:v>
                </c:pt>
                <c:pt idx="1826">
                  <c:v>3.7640613545991721</c:v>
                </c:pt>
                <c:pt idx="1827">
                  <c:v>3.7646167003574411</c:v>
                </c:pt>
                <c:pt idx="1828">
                  <c:v>3.7651720461157101</c:v>
                </c:pt>
                <c:pt idx="1829">
                  <c:v>3.7657273918739791</c:v>
                </c:pt>
                <c:pt idx="1830">
                  <c:v>3.7662827376322481</c:v>
                </c:pt>
                <c:pt idx="1831">
                  <c:v>3.7668380833905171</c:v>
                </c:pt>
                <c:pt idx="1832">
                  <c:v>3.7673934291487861</c:v>
                </c:pt>
                <c:pt idx="1833">
                  <c:v>3.767948774907055</c:v>
                </c:pt>
                <c:pt idx="1834">
                  <c:v>3.768504120665324</c:v>
                </c:pt>
                <c:pt idx="1835">
                  <c:v>3.769059466423593</c:v>
                </c:pt>
                <c:pt idx="1836">
                  <c:v>3.769614812181862</c:v>
                </c:pt>
                <c:pt idx="1837">
                  <c:v>3.770170157940131</c:v>
                </c:pt>
                <c:pt idx="1838">
                  <c:v>3.7707255036984</c:v>
                </c:pt>
                <c:pt idx="1839">
                  <c:v>3.771280849456669</c:v>
                </c:pt>
                <c:pt idx="1840">
                  <c:v>3.771836195214938</c:v>
                </c:pt>
                <c:pt idx="1841">
                  <c:v>3.7723915409732069</c:v>
                </c:pt>
                <c:pt idx="1842">
                  <c:v>3.7729468867314759</c:v>
                </c:pt>
                <c:pt idx="1843">
                  <c:v>3.7735022324897449</c:v>
                </c:pt>
                <c:pt idx="1844">
                  <c:v>3.7740575782480139</c:v>
                </c:pt>
                <c:pt idx="1845">
                  <c:v>3.7746129240062829</c:v>
                </c:pt>
                <c:pt idx="1846">
                  <c:v>3.7751682697645519</c:v>
                </c:pt>
                <c:pt idx="1847">
                  <c:v>3.7757236155228209</c:v>
                </c:pt>
                <c:pt idx="1848">
                  <c:v>3.7762789612810899</c:v>
                </c:pt>
                <c:pt idx="1849">
                  <c:v>3.7768343070393589</c:v>
                </c:pt>
                <c:pt idx="1850">
                  <c:v>3.7773896527976278</c:v>
                </c:pt>
                <c:pt idx="1851">
                  <c:v>3.7779449985558968</c:v>
                </c:pt>
                <c:pt idx="1852">
                  <c:v>3.7785003443141658</c:v>
                </c:pt>
                <c:pt idx="1853">
                  <c:v>3.7790556900724348</c:v>
                </c:pt>
                <c:pt idx="1854">
                  <c:v>3.7796110358307038</c:v>
                </c:pt>
                <c:pt idx="1855">
                  <c:v>3.7801663815889728</c:v>
                </c:pt>
                <c:pt idx="1856">
                  <c:v>3.7807217273472418</c:v>
                </c:pt>
                <c:pt idx="1857">
                  <c:v>3.7812770731055108</c:v>
                </c:pt>
                <c:pt idx="1858">
                  <c:v>3.7818324188637797</c:v>
                </c:pt>
                <c:pt idx="1859">
                  <c:v>3.7823877646220487</c:v>
                </c:pt>
                <c:pt idx="1860">
                  <c:v>3.7829431103803177</c:v>
                </c:pt>
                <c:pt idx="1861">
                  <c:v>3.7834984561385867</c:v>
                </c:pt>
                <c:pt idx="1862">
                  <c:v>3.7840538018968557</c:v>
                </c:pt>
                <c:pt idx="1863">
                  <c:v>3.7846091476551247</c:v>
                </c:pt>
                <c:pt idx="1864">
                  <c:v>3.7851644934133937</c:v>
                </c:pt>
                <c:pt idx="1865">
                  <c:v>3.7857198391716627</c:v>
                </c:pt>
                <c:pt idx="1866">
                  <c:v>3.7862751849299316</c:v>
                </c:pt>
                <c:pt idx="1867">
                  <c:v>3.7868305306882006</c:v>
                </c:pt>
                <c:pt idx="1868">
                  <c:v>3.7873858764464696</c:v>
                </c:pt>
                <c:pt idx="1869">
                  <c:v>3.7879412222047386</c:v>
                </c:pt>
                <c:pt idx="1870">
                  <c:v>3.7884965679630076</c:v>
                </c:pt>
                <c:pt idx="1871">
                  <c:v>3.7890519137212766</c:v>
                </c:pt>
                <c:pt idx="1872">
                  <c:v>3.7896072594795456</c:v>
                </c:pt>
                <c:pt idx="1873">
                  <c:v>3.7901626052378146</c:v>
                </c:pt>
                <c:pt idx="1874">
                  <c:v>3.7907179509960836</c:v>
                </c:pt>
                <c:pt idx="1875">
                  <c:v>3.7912732967543525</c:v>
                </c:pt>
                <c:pt idx="1876">
                  <c:v>3.7918286425126215</c:v>
                </c:pt>
                <c:pt idx="1877">
                  <c:v>3.7923839882708905</c:v>
                </c:pt>
                <c:pt idx="1878">
                  <c:v>3.7929393340291595</c:v>
                </c:pt>
                <c:pt idx="1879">
                  <c:v>3.7934946797874285</c:v>
                </c:pt>
                <c:pt idx="1880">
                  <c:v>3.7940500255456975</c:v>
                </c:pt>
                <c:pt idx="1881">
                  <c:v>3.7946053713039665</c:v>
                </c:pt>
                <c:pt idx="1882">
                  <c:v>3.7951607170622355</c:v>
                </c:pt>
                <c:pt idx="1883">
                  <c:v>3.7957160628205044</c:v>
                </c:pt>
                <c:pt idx="1884">
                  <c:v>3.7962714085787734</c:v>
                </c:pt>
                <c:pt idx="1885">
                  <c:v>3.7968267543370424</c:v>
                </c:pt>
                <c:pt idx="1886">
                  <c:v>3.7973821000953114</c:v>
                </c:pt>
                <c:pt idx="1887">
                  <c:v>3.7979374458535804</c:v>
                </c:pt>
                <c:pt idx="1888">
                  <c:v>3.7984927916118494</c:v>
                </c:pt>
                <c:pt idx="1889">
                  <c:v>3.7990481373701184</c:v>
                </c:pt>
                <c:pt idx="1890">
                  <c:v>3.7996034831283874</c:v>
                </c:pt>
                <c:pt idx="1891">
                  <c:v>3.8001588288866563</c:v>
                </c:pt>
                <c:pt idx="1892">
                  <c:v>3.8007141746449253</c:v>
                </c:pt>
                <c:pt idx="1893">
                  <c:v>3.8012695204031943</c:v>
                </c:pt>
                <c:pt idx="1894">
                  <c:v>3.8018248661614633</c:v>
                </c:pt>
                <c:pt idx="1895">
                  <c:v>3.8023802119197323</c:v>
                </c:pt>
                <c:pt idx="1896">
                  <c:v>3.8029355576780013</c:v>
                </c:pt>
                <c:pt idx="1897">
                  <c:v>3.8034909034362703</c:v>
                </c:pt>
                <c:pt idx="1898">
                  <c:v>3.8040462491945393</c:v>
                </c:pt>
                <c:pt idx="1899">
                  <c:v>3.8046015949528083</c:v>
                </c:pt>
                <c:pt idx="1900">
                  <c:v>3.8051569407110772</c:v>
                </c:pt>
                <c:pt idx="1901">
                  <c:v>3.8057122864693462</c:v>
                </c:pt>
                <c:pt idx="1902">
                  <c:v>3.8062676322276152</c:v>
                </c:pt>
                <c:pt idx="1903">
                  <c:v>3.8068229779858842</c:v>
                </c:pt>
                <c:pt idx="1904">
                  <c:v>3.8073783237441532</c:v>
                </c:pt>
                <c:pt idx="1905">
                  <c:v>3.8079336695024222</c:v>
                </c:pt>
                <c:pt idx="1906">
                  <c:v>3.8084890152606912</c:v>
                </c:pt>
                <c:pt idx="1907">
                  <c:v>3.8090443610189602</c:v>
                </c:pt>
                <c:pt idx="1908">
                  <c:v>3.8095997067772291</c:v>
                </c:pt>
                <c:pt idx="1909">
                  <c:v>3.8101550525354981</c:v>
                </c:pt>
                <c:pt idx="1910">
                  <c:v>3.8107103982937671</c:v>
                </c:pt>
                <c:pt idx="1911">
                  <c:v>3.8112657440520361</c:v>
                </c:pt>
                <c:pt idx="1912">
                  <c:v>3.8118210898103051</c:v>
                </c:pt>
                <c:pt idx="1913">
                  <c:v>3.8123764355685741</c:v>
                </c:pt>
                <c:pt idx="1914">
                  <c:v>3.8129317813268431</c:v>
                </c:pt>
                <c:pt idx="1915">
                  <c:v>3.8134871270851121</c:v>
                </c:pt>
                <c:pt idx="1916">
                  <c:v>3.814042472843381</c:v>
                </c:pt>
                <c:pt idx="1917">
                  <c:v>3.81459781860165</c:v>
                </c:pt>
                <c:pt idx="1918">
                  <c:v>3.815153164359919</c:v>
                </c:pt>
                <c:pt idx="1919">
                  <c:v>3.815708510118188</c:v>
                </c:pt>
                <c:pt idx="1920">
                  <c:v>3.816263855876457</c:v>
                </c:pt>
                <c:pt idx="1921">
                  <c:v>3.816819201634726</c:v>
                </c:pt>
                <c:pt idx="1922">
                  <c:v>3.817374547392995</c:v>
                </c:pt>
                <c:pt idx="1923">
                  <c:v>3.817929893151264</c:v>
                </c:pt>
                <c:pt idx="1924">
                  <c:v>3.818485238909533</c:v>
                </c:pt>
                <c:pt idx="1925">
                  <c:v>3.8190405846678019</c:v>
                </c:pt>
                <c:pt idx="1926">
                  <c:v>3.8195959304260709</c:v>
                </c:pt>
                <c:pt idx="1927">
                  <c:v>3.8201512761843399</c:v>
                </c:pt>
                <c:pt idx="1928">
                  <c:v>3.8207066219426089</c:v>
                </c:pt>
                <c:pt idx="1929">
                  <c:v>3.8212619677008779</c:v>
                </c:pt>
                <c:pt idx="1930">
                  <c:v>3.8218173134591469</c:v>
                </c:pt>
                <c:pt idx="1931">
                  <c:v>3.8223726592174159</c:v>
                </c:pt>
                <c:pt idx="1932">
                  <c:v>3.8229280049756849</c:v>
                </c:pt>
                <c:pt idx="1933">
                  <c:v>3.8234833507339538</c:v>
                </c:pt>
                <c:pt idx="1934">
                  <c:v>3.8240386964922228</c:v>
                </c:pt>
                <c:pt idx="1935">
                  <c:v>3.8245940422504918</c:v>
                </c:pt>
                <c:pt idx="1936">
                  <c:v>3.8251493880087608</c:v>
                </c:pt>
                <c:pt idx="1937">
                  <c:v>3.8257047337670298</c:v>
                </c:pt>
                <c:pt idx="1938">
                  <c:v>3.8262600795252988</c:v>
                </c:pt>
                <c:pt idx="1939">
                  <c:v>3.8268154252835678</c:v>
                </c:pt>
                <c:pt idx="1940">
                  <c:v>3.8273707710418368</c:v>
                </c:pt>
                <c:pt idx="1941">
                  <c:v>3.8279261168001057</c:v>
                </c:pt>
                <c:pt idx="1942">
                  <c:v>3.8284814625583747</c:v>
                </c:pt>
                <c:pt idx="1943">
                  <c:v>3.8290368083166437</c:v>
                </c:pt>
                <c:pt idx="1944">
                  <c:v>3.8295921540749127</c:v>
                </c:pt>
                <c:pt idx="1945">
                  <c:v>3.8301474998331817</c:v>
                </c:pt>
                <c:pt idx="1946">
                  <c:v>3.8307028455914507</c:v>
                </c:pt>
                <c:pt idx="1947">
                  <c:v>3.8312581913497197</c:v>
                </c:pt>
                <c:pt idx="1948">
                  <c:v>3.8318135371079887</c:v>
                </c:pt>
                <c:pt idx="1949">
                  <c:v>3.8323688828662577</c:v>
                </c:pt>
                <c:pt idx="1950">
                  <c:v>3.8329242286245266</c:v>
                </c:pt>
                <c:pt idx="1951">
                  <c:v>3.8334795743827956</c:v>
                </c:pt>
                <c:pt idx="1952">
                  <c:v>3.8340349201410646</c:v>
                </c:pt>
                <c:pt idx="1953">
                  <c:v>3.8345902658993336</c:v>
                </c:pt>
                <c:pt idx="1954">
                  <c:v>3.8351456116576026</c:v>
                </c:pt>
                <c:pt idx="1955">
                  <c:v>3.8357009574158716</c:v>
                </c:pt>
                <c:pt idx="1956">
                  <c:v>3.8362563031741406</c:v>
                </c:pt>
                <c:pt idx="1957">
                  <c:v>3.8368116489324096</c:v>
                </c:pt>
                <c:pt idx="1958">
                  <c:v>3.8373669946906785</c:v>
                </c:pt>
                <c:pt idx="1959">
                  <c:v>3.8379223404489475</c:v>
                </c:pt>
                <c:pt idx="1960">
                  <c:v>3.8384776862072165</c:v>
                </c:pt>
                <c:pt idx="1961">
                  <c:v>3.8390330319654855</c:v>
                </c:pt>
                <c:pt idx="1962">
                  <c:v>3.8395883777237545</c:v>
                </c:pt>
                <c:pt idx="1963">
                  <c:v>3.8401437234820235</c:v>
                </c:pt>
                <c:pt idx="1964">
                  <c:v>3.8406990692402925</c:v>
                </c:pt>
                <c:pt idx="1965">
                  <c:v>3.8412544149985615</c:v>
                </c:pt>
                <c:pt idx="1966">
                  <c:v>3.8418097607568304</c:v>
                </c:pt>
                <c:pt idx="1967">
                  <c:v>3.8423651065150994</c:v>
                </c:pt>
                <c:pt idx="1968">
                  <c:v>3.8429204522733684</c:v>
                </c:pt>
                <c:pt idx="1969">
                  <c:v>3.8434757980316374</c:v>
                </c:pt>
                <c:pt idx="1970">
                  <c:v>3.8440311437899064</c:v>
                </c:pt>
                <c:pt idx="1971">
                  <c:v>3.8445864895481754</c:v>
                </c:pt>
                <c:pt idx="1972">
                  <c:v>3.8451418353064444</c:v>
                </c:pt>
                <c:pt idx="1973">
                  <c:v>3.8456971810647134</c:v>
                </c:pt>
                <c:pt idx="1974">
                  <c:v>3.8462525268229824</c:v>
                </c:pt>
                <c:pt idx="1975">
                  <c:v>3.8468078725812513</c:v>
                </c:pt>
                <c:pt idx="1976">
                  <c:v>3.8473632183395203</c:v>
                </c:pt>
                <c:pt idx="1977">
                  <c:v>3.8479185640977893</c:v>
                </c:pt>
                <c:pt idx="1978">
                  <c:v>3.8484739098560583</c:v>
                </c:pt>
                <c:pt idx="1979">
                  <c:v>3.8490292556143273</c:v>
                </c:pt>
                <c:pt idx="1980">
                  <c:v>3.8495846013725963</c:v>
                </c:pt>
                <c:pt idx="1981">
                  <c:v>3.8501399471308653</c:v>
                </c:pt>
                <c:pt idx="1982">
                  <c:v>3.8506952928891343</c:v>
                </c:pt>
                <c:pt idx="1983">
                  <c:v>3.8512506386474032</c:v>
                </c:pt>
                <c:pt idx="1984">
                  <c:v>3.8518059844056722</c:v>
                </c:pt>
                <c:pt idx="1985">
                  <c:v>3.8523613301639412</c:v>
                </c:pt>
                <c:pt idx="1986">
                  <c:v>3.8529166759222102</c:v>
                </c:pt>
                <c:pt idx="1987">
                  <c:v>3.8534720216804792</c:v>
                </c:pt>
                <c:pt idx="1988">
                  <c:v>3.8540273674387482</c:v>
                </c:pt>
                <c:pt idx="1989">
                  <c:v>3.8545827131970172</c:v>
                </c:pt>
                <c:pt idx="1990">
                  <c:v>3.8551380589552862</c:v>
                </c:pt>
                <c:pt idx="1991">
                  <c:v>3.8556934047135552</c:v>
                </c:pt>
                <c:pt idx="1992">
                  <c:v>3.8562487504718241</c:v>
                </c:pt>
                <c:pt idx="1993">
                  <c:v>3.8568040962300931</c:v>
                </c:pt>
                <c:pt idx="1994">
                  <c:v>3.8573594419883621</c:v>
                </c:pt>
                <c:pt idx="1995">
                  <c:v>3.8579147877466311</c:v>
                </c:pt>
                <c:pt idx="1996">
                  <c:v>3.8584701335049001</c:v>
                </c:pt>
                <c:pt idx="1997">
                  <c:v>3.8590254792631691</c:v>
                </c:pt>
                <c:pt idx="1998">
                  <c:v>3.8595808250214381</c:v>
                </c:pt>
                <c:pt idx="1999">
                  <c:v>3.8601361707797071</c:v>
                </c:pt>
                <c:pt idx="2000">
                  <c:v>3.860691516537976</c:v>
                </c:pt>
                <c:pt idx="2001">
                  <c:v>3.861246862296245</c:v>
                </c:pt>
                <c:pt idx="2002">
                  <c:v>3.861802208054514</c:v>
                </c:pt>
                <c:pt idx="2003">
                  <c:v>3.862357553812783</c:v>
                </c:pt>
                <c:pt idx="2004">
                  <c:v>3.862912899571052</c:v>
                </c:pt>
                <c:pt idx="2005">
                  <c:v>3.863468245329321</c:v>
                </c:pt>
                <c:pt idx="2006">
                  <c:v>3.86402359108759</c:v>
                </c:pt>
                <c:pt idx="2007">
                  <c:v>3.864578936845859</c:v>
                </c:pt>
                <c:pt idx="2008">
                  <c:v>3.8651342826041279</c:v>
                </c:pt>
                <c:pt idx="2009">
                  <c:v>3.8656896283623969</c:v>
                </c:pt>
                <c:pt idx="2010">
                  <c:v>3.8662449741206659</c:v>
                </c:pt>
                <c:pt idx="2011">
                  <c:v>3.8668003198789349</c:v>
                </c:pt>
                <c:pt idx="2012">
                  <c:v>3.8673556656372039</c:v>
                </c:pt>
                <c:pt idx="2013">
                  <c:v>3.8679110113954729</c:v>
                </c:pt>
                <c:pt idx="2014">
                  <c:v>3.8684663571537419</c:v>
                </c:pt>
                <c:pt idx="2015">
                  <c:v>3.8690217029120109</c:v>
                </c:pt>
                <c:pt idx="2016">
                  <c:v>3.8695770486702799</c:v>
                </c:pt>
                <c:pt idx="2017">
                  <c:v>3.8701323944285488</c:v>
                </c:pt>
                <c:pt idx="2018">
                  <c:v>3.8706877401868178</c:v>
                </c:pt>
                <c:pt idx="2019">
                  <c:v>3.8712430859450868</c:v>
                </c:pt>
                <c:pt idx="2020">
                  <c:v>3.8717984317033558</c:v>
                </c:pt>
                <c:pt idx="2021">
                  <c:v>3.8723537774616248</c:v>
                </c:pt>
                <c:pt idx="2022">
                  <c:v>3.8729091232198938</c:v>
                </c:pt>
                <c:pt idx="2023">
                  <c:v>3.8734644689781628</c:v>
                </c:pt>
                <c:pt idx="2024">
                  <c:v>3.8740198147364318</c:v>
                </c:pt>
                <c:pt idx="2025">
                  <c:v>3.8745751604947007</c:v>
                </c:pt>
                <c:pt idx="2026">
                  <c:v>3.8751305062529697</c:v>
                </c:pt>
                <c:pt idx="2027">
                  <c:v>3.8756858520112387</c:v>
                </c:pt>
                <c:pt idx="2028">
                  <c:v>3.8762411977695077</c:v>
                </c:pt>
                <c:pt idx="2029">
                  <c:v>3.8767965435277767</c:v>
                </c:pt>
                <c:pt idx="2030">
                  <c:v>3.8773518892860457</c:v>
                </c:pt>
                <c:pt idx="2031">
                  <c:v>3.8779072350443147</c:v>
                </c:pt>
                <c:pt idx="2032">
                  <c:v>3.8784625808025837</c:v>
                </c:pt>
                <c:pt idx="2033">
                  <c:v>3.8790179265608526</c:v>
                </c:pt>
                <c:pt idx="2034">
                  <c:v>3.8795732723191216</c:v>
                </c:pt>
                <c:pt idx="2035">
                  <c:v>3.8801286180773906</c:v>
                </c:pt>
                <c:pt idx="2036">
                  <c:v>3.8806839638356596</c:v>
                </c:pt>
                <c:pt idx="2037">
                  <c:v>3.8812393095939286</c:v>
                </c:pt>
                <c:pt idx="2038">
                  <c:v>3.8817946553521976</c:v>
                </c:pt>
                <c:pt idx="2039">
                  <c:v>3.8823500011104666</c:v>
                </c:pt>
                <c:pt idx="2040">
                  <c:v>3.8829053468687356</c:v>
                </c:pt>
                <c:pt idx="2041">
                  <c:v>3.8834606926270046</c:v>
                </c:pt>
                <c:pt idx="2042">
                  <c:v>3.8840160383852735</c:v>
                </c:pt>
                <c:pt idx="2043">
                  <c:v>3.8845713841435425</c:v>
                </c:pt>
                <c:pt idx="2044">
                  <c:v>3.8851267299018115</c:v>
                </c:pt>
                <c:pt idx="2045">
                  <c:v>3.8856820756600805</c:v>
                </c:pt>
                <c:pt idx="2046">
                  <c:v>3.8862374214183495</c:v>
                </c:pt>
                <c:pt idx="2047">
                  <c:v>3.8867927671766185</c:v>
                </c:pt>
                <c:pt idx="2048">
                  <c:v>3.8873481129348875</c:v>
                </c:pt>
                <c:pt idx="2049">
                  <c:v>3.8879034586931565</c:v>
                </c:pt>
                <c:pt idx="2050">
                  <c:v>3.8884588044514254</c:v>
                </c:pt>
                <c:pt idx="2051">
                  <c:v>3.8890141502096944</c:v>
                </c:pt>
                <c:pt idx="2052">
                  <c:v>3.8895694959679634</c:v>
                </c:pt>
                <c:pt idx="2053">
                  <c:v>3.8901248417262324</c:v>
                </c:pt>
                <c:pt idx="2054">
                  <c:v>3.8906801874845014</c:v>
                </c:pt>
                <c:pt idx="2055">
                  <c:v>3.8912355332427704</c:v>
                </c:pt>
                <c:pt idx="2056">
                  <c:v>3.8917908790010394</c:v>
                </c:pt>
                <c:pt idx="2057">
                  <c:v>3.8923462247593084</c:v>
                </c:pt>
                <c:pt idx="2058">
                  <c:v>3.8929015705175773</c:v>
                </c:pt>
                <c:pt idx="2059">
                  <c:v>3.8934569162758463</c:v>
                </c:pt>
                <c:pt idx="2060">
                  <c:v>3.8940122620341153</c:v>
                </c:pt>
                <c:pt idx="2061">
                  <c:v>3.8945676077923843</c:v>
                </c:pt>
                <c:pt idx="2062">
                  <c:v>3.8951229535506533</c:v>
                </c:pt>
                <c:pt idx="2063">
                  <c:v>3.8956782993089223</c:v>
                </c:pt>
                <c:pt idx="2064">
                  <c:v>3.8962336450671913</c:v>
                </c:pt>
                <c:pt idx="2065">
                  <c:v>3.8967889908254603</c:v>
                </c:pt>
                <c:pt idx="2066">
                  <c:v>3.8973443365837293</c:v>
                </c:pt>
                <c:pt idx="2067">
                  <c:v>3.8978996823419982</c:v>
                </c:pt>
                <c:pt idx="2068">
                  <c:v>3.8984550281002672</c:v>
                </c:pt>
                <c:pt idx="2069">
                  <c:v>3.8990103738585362</c:v>
                </c:pt>
                <c:pt idx="2070">
                  <c:v>3.8995657196168052</c:v>
                </c:pt>
                <c:pt idx="2071">
                  <c:v>3.9001210653750742</c:v>
                </c:pt>
                <c:pt idx="2072">
                  <c:v>3.9006764111333432</c:v>
                </c:pt>
                <c:pt idx="2073">
                  <c:v>3.9012317568916122</c:v>
                </c:pt>
                <c:pt idx="2074">
                  <c:v>3.9017871026498812</c:v>
                </c:pt>
                <c:pt idx="2075">
                  <c:v>3.9023424484081501</c:v>
                </c:pt>
                <c:pt idx="2076">
                  <c:v>3.9028977941664191</c:v>
                </c:pt>
                <c:pt idx="2077">
                  <c:v>3.9034531399246881</c:v>
                </c:pt>
                <c:pt idx="2078">
                  <c:v>3.9040084856829571</c:v>
                </c:pt>
                <c:pt idx="2079">
                  <c:v>3.9045638314412261</c:v>
                </c:pt>
                <c:pt idx="2080">
                  <c:v>3.9051191771994951</c:v>
                </c:pt>
                <c:pt idx="2081">
                  <c:v>3.9056745229577641</c:v>
                </c:pt>
                <c:pt idx="2082">
                  <c:v>3.9062298687160331</c:v>
                </c:pt>
                <c:pt idx="2083">
                  <c:v>3.906785214474302</c:v>
                </c:pt>
                <c:pt idx="2084">
                  <c:v>3.907340560232571</c:v>
                </c:pt>
                <c:pt idx="2085">
                  <c:v>3.90789590599084</c:v>
                </c:pt>
                <c:pt idx="2086">
                  <c:v>3.908451251749109</c:v>
                </c:pt>
                <c:pt idx="2087">
                  <c:v>3.909006597507378</c:v>
                </c:pt>
                <c:pt idx="2088">
                  <c:v>3.909561943265647</c:v>
                </c:pt>
                <c:pt idx="2089">
                  <c:v>3.910117289023916</c:v>
                </c:pt>
                <c:pt idx="2090">
                  <c:v>3.910672634782185</c:v>
                </c:pt>
                <c:pt idx="2091">
                  <c:v>3.911227980540454</c:v>
                </c:pt>
                <c:pt idx="2092">
                  <c:v>3.9117833262987229</c:v>
                </c:pt>
                <c:pt idx="2093">
                  <c:v>3.9123386720569919</c:v>
                </c:pt>
                <c:pt idx="2094">
                  <c:v>3.9128940178152609</c:v>
                </c:pt>
                <c:pt idx="2095">
                  <c:v>3.9134493635735299</c:v>
                </c:pt>
                <c:pt idx="2096">
                  <c:v>3.9140047093317989</c:v>
                </c:pt>
                <c:pt idx="2097">
                  <c:v>3.9145600550900679</c:v>
                </c:pt>
                <c:pt idx="2098">
                  <c:v>3.9151154008483369</c:v>
                </c:pt>
                <c:pt idx="2099">
                  <c:v>3.9156707466066059</c:v>
                </c:pt>
                <c:pt idx="2100">
                  <c:v>3.9162260923648748</c:v>
                </c:pt>
                <c:pt idx="2101">
                  <c:v>3.9167814381231438</c:v>
                </c:pt>
                <c:pt idx="2102">
                  <c:v>3.9173367838814128</c:v>
                </c:pt>
                <c:pt idx="2103">
                  <c:v>3.9178921296396818</c:v>
                </c:pt>
                <c:pt idx="2104">
                  <c:v>3.9184474753979508</c:v>
                </c:pt>
                <c:pt idx="2105">
                  <c:v>3.9190028211562198</c:v>
                </c:pt>
                <c:pt idx="2106">
                  <c:v>3.9195581669144888</c:v>
                </c:pt>
                <c:pt idx="2107">
                  <c:v>3.9201135126727578</c:v>
                </c:pt>
                <c:pt idx="2108">
                  <c:v>3.9206688584310267</c:v>
                </c:pt>
                <c:pt idx="2109">
                  <c:v>3.9212242041892957</c:v>
                </c:pt>
                <c:pt idx="2110">
                  <c:v>3.9217795499475647</c:v>
                </c:pt>
                <c:pt idx="2111">
                  <c:v>3.9223348957058337</c:v>
                </c:pt>
                <c:pt idx="2112">
                  <c:v>3.9228902414641027</c:v>
                </c:pt>
                <c:pt idx="2113">
                  <c:v>3.9234455872223717</c:v>
                </c:pt>
                <c:pt idx="2114">
                  <c:v>3.9240009329806407</c:v>
                </c:pt>
                <c:pt idx="2115">
                  <c:v>3.9245562787389097</c:v>
                </c:pt>
                <c:pt idx="2116">
                  <c:v>3.9251116244971787</c:v>
                </c:pt>
                <c:pt idx="2117">
                  <c:v>3.9256669702554476</c:v>
                </c:pt>
                <c:pt idx="2118">
                  <c:v>3.9262223160137166</c:v>
                </c:pt>
                <c:pt idx="2119">
                  <c:v>3.9267776617719856</c:v>
                </c:pt>
                <c:pt idx="2120">
                  <c:v>3.9273330075302546</c:v>
                </c:pt>
                <c:pt idx="2121">
                  <c:v>3.9278883532885236</c:v>
                </c:pt>
                <c:pt idx="2122">
                  <c:v>3.9284436990467926</c:v>
                </c:pt>
                <c:pt idx="2123">
                  <c:v>3.9289990448050616</c:v>
                </c:pt>
                <c:pt idx="2124">
                  <c:v>3.9295543905633306</c:v>
                </c:pt>
                <c:pt idx="2125">
                  <c:v>3.9301097363215995</c:v>
                </c:pt>
                <c:pt idx="2126">
                  <c:v>3.9306650820798685</c:v>
                </c:pt>
                <c:pt idx="2127">
                  <c:v>3.9312204278381375</c:v>
                </c:pt>
                <c:pt idx="2128">
                  <c:v>3.9317757735964065</c:v>
                </c:pt>
                <c:pt idx="2129">
                  <c:v>3.9323311193546755</c:v>
                </c:pt>
                <c:pt idx="2130">
                  <c:v>3.9328864651129445</c:v>
                </c:pt>
                <c:pt idx="2131">
                  <c:v>3.9334418108712135</c:v>
                </c:pt>
                <c:pt idx="2132">
                  <c:v>3.9339971566294825</c:v>
                </c:pt>
                <c:pt idx="2133">
                  <c:v>3.9345525023877514</c:v>
                </c:pt>
                <c:pt idx="2134">
                  <c:v>3.9351078481460204</c:v>
                </c:pt>
                <c:pt idx="2135">
                  <c:v>3.9356631939042894</c:v>
                </c:pt>
                <c:pt idx="2136">
                  <c:v>3.9362185396625584</c:v>
                </c:pt>
                <c:pt idx="2137">
                  <c:v>3.9367738854208274</c:v>
                </c:pt>
                <c:pt idx="2138">
                  <c:v>3.9373292311790964</c:v>
                </c:pt>
                <c:pt idx="2139">
                  <c:v>3.9378845769373654</c:v>
                </c:pt>
                <c:pt idx="2140">
                  <c:v>3.9384399226956344</c:v>
                </c:pt>
                <c:pt idx="2141">
                  <c:v>3.9389952684539034</c:v>
                </c:pt>
                <c:pt idx="2142">
                  <c:v>3.9395506142121723</c:v>
                </c:pt>
                <c:pt idx="2143">
                  <c:v>3.9401059599704413</c:v>
                </c:pt>
                <c:pt idx="2144">
                  <c:v>3.9406613057287103</c:v>
                </c:pt>
                <c:pt idx="2145">
                  <c:v>3.9412166514869793</c:v>
                </c:pt>
                <c:pt idx="2146">
                  <c:v>3.9417719972452483</c:v>
                </c:pt>
                <c:pt idx="2147">
                  <c:v>3.9423273430035173</c:v>
                </c:pt>
                <c:pt idx="2148">
                  <c:v>3.9428826887617863</c:v>
                </c:pt>
                <c:pt idx="2149">
                  <c:v>3.9434380345200553</c:v>
                </c:pt>
                <c:pt idx="2150">
                  <c:v>3.9439933802783242</c:v>
                </c:pt>
                <c:pt idx="2151">
                  <c:v>3.9445487260365932</c:v>
                </c:pt>
                <c:pt idx="2152">
                  <c:v>3.9451040717948622</c:v>
                </c:pt>
                <c:pt idx="2153">
                  <c:v>3.9456594175531312</c:v>
                </c:pt>
                <c:pt idx="2154">
                  <c:v>3.9462147633114002</c:v>
                </c:pt>
                <c:pt idx="2155">
                  <c:v>3.9467701090696692</c:v>
                </c:pt>
                <c:pt idx="2156">
                  <c:v>3.9473254548279382</c:v>
                </c:pt>
                <c:pt idx="2157">
                  <c:v>3.9478808005862072</c:v>
                </c:pt>
                <c:pt idx="2158">
                  <c:v>3.9484361463444761</c:v>
                </c:pt>
                <c:pt idx="2159">
                  <c:v>3.9489914921027451</c:v>
                </c:pt>
                <c:pt idx="2160">
                  <c:v>3.9495468378610141</c:v>
                </c:pt>
                <c:pt idx="2161">
                  <c:v>3.9501021836192831</c:v>
                </c:pt>
                <c:pt idx="2162">
                  <c:v>3.9506575293775521</c:v>
                </c:pt>
                <c:pt idx="2163">
                  <c:v>3.9512128751358211</c:v>
                </c:pt>
                <c:pt idx="2164">
                  <c:v>3.9517682208940901</c:v>
                </c:pt>
                <c:pt idx="2165">
                  <c:v>3.9523235666523591</c:v>
                </c:pt>
                <c:pt idx="2166">
                  <c:v>3.9528789124106281</c:v>
                </c:pt>
                <c:pt idx="2167">
                  <c:v>3.953434258168897</c:v>
                </c:pt>
                <c:pt idx="2168">
                  <c:v>3.953989603927166</c:v>
                </c:pt>
                <c:pt idx="2169">
                  <c:v>3.954544949685435</c:v>
                </c:pt>
                <c:pt idx="2170">
                  <c:v>3.955100295443704</c:v>
                </c:pt>
                <c:pt idx="2171">
                  <c:v>3.955655641201973</c:v>
                </c:pt>
                <c:pt idx="2172">
                  <c:v>3.956210986960242</c:v>
                </c:pt>
                <c:pt idx="2173">
                  <c:v>3.956766332718511</c:v>
                </c:pt>
                <c:pt idx="2174">
                  <c:v>3.95732167847678</c:v>
                </c:pt>
                <c:pt idx="2175">
                  <c:v>3.9578770242350489</c:v>
                </c:pt>
                <c:pt idx="2176">
                  <c:v>3.9584323699933179</c:v>
                </c:pt>
                <c:pt idx="2177">
                  <c:v>3.9589877157515869</c:v>
                </c:pt>
                <c:pt idx="2178">
                  <c:v>3.9595430615098559</c:v>
                </c:pt>
                <c:pt idx="2179">
                  <c:v>3.9600984072681249</c:v>
                </c:pt>
                <c:pt idx="2180">
                  <c:v>3.9606537530263939</c:v>
                </c:pt>
                <c:pt idx="2181">
                  <c:v>3.9612090987846629</c:v>
                </c:pt>
                <c:pt idx="2182">
                  <c:v>3.9617644445429319</c:v>
                </c:pt>
                <c:pt idx="2183">
                  <c:v>3.9623197903012009</c:v>
                </c:pt>
                <c:pt idx="2184">
                  <c:v>3.9628751360594698</c:v>
                </c:pt>
                <c:pt idx="2185">
                  <c:v>3.9634304818177388</c:v>
                </c:pt>
                <c:pt idx="2186">
                  <c:v>3.9639858275760078</c:v>
                </c:pt>
                <c:pt idx="2187">
                  <c:v>3.9645411733342768</c:v>
                </c:pt>
                <c:pt idx="2188">
                  <c:v>3.9650965190925458</c:v>
                </c:pt>
                <c:pt idx="2189">
                  <c:v>3.9656518648508148</c:v>
                </c:pt>
                <c:pt idx="2190">
                  <c:v>3.9662072106090838</c:v>
                </c:pt>
                <c:pt idx="2191">
                  <c:v>3.9667625563673528</c:v>
                </c:pt>
                <c:pt idx="2192">
                  <c:v>3.9673179021256217</c:v>
                </c:pt>
                <c:pt idx="2193">
                  <c:v>3.9678732478838907</c:v>
                </c:pt>
                <c:pt idx="2194">
                  <c:v>3.9684285936421597</c:v>
                </c:pt>
                <c:pt idx="2195">
                  <c:v>3.9689839394004287</c:v>
                </c:pt>
                <c:pt idx="2196">
                  <c:v>3.9695392851586977</c:v>
                </c:pt>
                <c:pt idx="2197">
                  <c:v>3.9700946309169667</c:v>
                </c:pt>
                <c:pt idx="2198">
                  <c:v>3.9706499766752357</c:v>
                </c:pt>
                <c:pt idx="2199">
                  <c:v>3.9712053224335047</c:v>
                </c:pt>
                <c:pt idx="2200">
                  <c:v>3.9717606681917736</c:v>
                </c:pt>
                <c:pt idx="2201">
                  <c:v>3.9723160139500426</c:v>
                </c:pt>
                <c:pt idx="2202">
                  <c:v>3.9728713597083116</c:v>
                </c:pt>
                <c:pt idx="2203">
                  <c:v>3.9734267054665806</c:v>
                </c:pt>
                <c:pt idx="2204">
                  <c:v>3.9739820512248496</c:v>
                </c:pt>
                <c:pt idx="2205">
                  <c:v>3.9745373969831186</c:v>
                </c:pt>
                <c:pt idx="2206">
                  <c:v>3.9750927427413876</c:v>
                </c:pt>
                <c:pt idx="2207">
                  <c:v>3.9756480884996566</c:v>
                </c:pt>
                <c:pt idx="2208">
                  <c:v>3.9762034342579256</c:v>
                </c:pt>
                <c:pt idx="2209">
                  <c:v>3.9767587800161945</c:v>
                </c:pt>
                <c:pt idx="2210">
                  <c:v>3.9773141257744635</c:v>
                </c:pt>
                <c:pt idx="2211">
                  <c:v>3.9778694715327325</c:v>
                </c:pt>
                <c:pt idx="2212">
                  <c:v>3.9784248172910015</c:v>
                </c:pt>
                <c:pt idx="2213">
                  <c:v>3.9789801630492705</c:v>
                </c:pt>
                <c:pt idx="2214">
                  <c:v>3.9795355088075395</c:v>
                </c:pt>
                <c:pt idx="2215">
                  <c:v>3.9800908545658085</c:v>
                </c:pt>
                <c:pt idx="2216">
                  <c:v>3.9806462003240775</c:v>
                </c:pt>
                <c:pt idx="2217">
                  <c:v>3.9812015460823464</c:v>
                </c:pt>
                <c:pt idx="2218">
                  <c:v>3.9817568918406154</c:v>
                </c:pt>
                <c:pt idx="2219">
                  <c:v>3.9823122375988844</c:v>
                </c:pt>
                <c:pt idx="2220">
                  <c:v>3.9828675833571534</c:v>
                </c:pt>
                <c:pt idx="2221">
                  <c:v>3.9834229291154224</c:v>
                </c:pt>
                <c:pt idx="2222">
                  <c:v>3.9839782748736914</c:v>
                </c:pt>
                <c:pt idx="2223">
                  <c:v>3.9845336206319604</c:v>
                </c:pt>
                <c:pt idx="2224">
                  <c:v>3.9850889663902294</c:v>
                </c:pt>
                <c:pt idx="2225">
                  <c:v>3.9856443121484983</c:v>
                </c:pt>
                <c:pt idx="2226">
                  <c:v>3.9861996579067673</c:v>
                </c:pt>
                <c:pt idx="2227">
                  <c:v>3.9867550036650363</c:v>
                </c:pt>
                <c:pt idx="2228">
                  <c:v>3.9873103494233053</c:v>
                </c:pt>
                <c:pt idx="2229">
                  <c:v>3.9878656951815743</c:v>
                </c:pt>
                <c:pt idx="2230">
                  <c:v>3.9884210409398433</c:v>
                </c:pt>
                <c:pt idx="2231">
                  <c:v>3.9889763866981123</c:v>
                </c:pt>
                <c:pt idx="2232">
                  <c:v>3.9895317324563813</c:v>
                </c:pt>
                <c:pt idx="2233">
                  <c:v>3.9900870782146503</c:v>
                </c:pt>
                <c:pt idx="2234">
                  <c:v>3.9906424239729192</c:v>
                </c:pt>
                <c:pt idx="2235">
                  <c:v>3.9911977697311882</c:v>
                </c:pt>
                <c:pt idx="2236">
                  <c:v>3.9917531154894572</c:v>
                </c:pt>
                <c:pt idx="2237">
                  <c:v>3.9923084612477262</c:v>
                </c:pt>
                <c:pt idx="2238">
                  <c:v>3.9928638070059952</c:v>
                </c:pt>
                <c:pt idx="2239">
                  <c:v>3.9934191527642642</c:v>
                </c:pt>
                <c:pt idx="2240">
                  <c:v>3.9939744985225332</c:v>
                </c:pt>
                <c:pt idx="2241">
                  <c:v>3.9945298442808022</c:v>
                </c:pt>
                <c:pt idx="2242">
                  <c:v>3.9950851900390711</c:v>
                </c:pt>
                <c:pt idx="2243">
                  <c:v>3.9956405357973401</c:v>
                </c:pt>
                <c:pt idx="2244">
                  <c:v>3.9961958815556091</c:v>
                </c:pt>
                <c:pt idx="2245">
                  <c:v>3.9967512273138781</c:v>
                </c:pt>
                <c:pt idx="2246">
                  <c:v>3.9973065730721471</c:v>
                </c:pt>
                <c:pt idx="2247">
                  <c:v>3.9978619188304161</c:v>
                </c:pt>
                <c:pt idx="2248">
                  <c:v>3.9984172645886851</c:v>
                </c:pt>
                <c:pt idx="2249">
                  <c:v>3.9989726103469541</c:v>
                </c:pt>
                <c:pt idx="2250">
                  <c:v>3.999527956105223</c:v>
                </c:pt>
                <c:pt idx="2251">
                  <c:v>4.0000833018634925</c:v>
                </c:pt>
                <c:pt idx="2252">
                  <c:v>4.0006386476217619</c:v>
                </c:pt>
                <c:pt idx="2253">
                  <c:v>4.0011939933800313</c:v>
                </c:pt>
                <c:pt idx="2254">
                  <c:v>4.0017493391383008</c:v>
                </c:pt>
                <c:pt idx="2255">
                  <c:v>4.0023046848965702</c:v>
                </c:pt>
                <c:pt idx="2256">
                  <c:v>4.0028600306548396</c:v>
                </c:pt>
                <c:pt idx="2257">
                  <c:v>4.0034153764131091</c:v>
                </c:pt>
                <c:pt idx="2258">
                  <c:v>4.0039707221713785</c:v>
                </c:pt>
                <c:pt idx="2259">
                  <c:v>4.0045260679296479</c:v>
                </c:pt>
                <c:pt idx="2260">
                  <c:v>4.0050814136879174</c:v>
                </c:pt>
                <c:pt idx="2261">
                  <c:v>4.0056367594461868</c:v>
                </c:pt>
                <c:pt idx="2262">
                  <c:v>4.0061921052044562</c:v>
                </c:pt>
                <c:pt idx="2263">
                  <c:v>4.0067474509627257</c:v>
                </c:pt>
                <c:pt idx="2264">
                  <c:v>4.0073027967209951</c:v>
                </c:pt>
                <c:pt idx="2265">
                  <c:v>4.0078581424792645</c:v>
                </c:pt>
                <c:pt idx="2266">
                  <c:v>4.008413488237534</c:v>
                </c:pt>
                <c:pt idx="2267">
                  <c:v>4.0089688339958034</c:v>
                </c:pt>
                <c:pt idx="2268">
                  <c:v>4.0095241797540728</c:v>
                </c:pt>
                <c:pt idx="2269">
                  <c:v>4.0100795255123423</c:v>
                </c:pt>
                <c:pt idx="2270">
                  <c:v>4.0106348712706117</c:v>
                </c:pt>
                <c:pt idx="2271">
                  <c:v>4.0111902170288811</c:v>
                </c:pt>
                <c:pt idx="2272">
                  <c:v>4.0117455627871506</c:v>
                </c:pt>
                <c:pt idx="2273">
                  <c:v>4.01230090854542</c:v>
                </c:pt>
                <c:pt idx="2274">
                  <c:v>4.0128562543036894</c:v>
                </c:pt>
                <c:pt idx="2275">
                  <c:v>4.0134116000619589</c:v>
                </c:pt>
                <c:pt idx="2276">
                  <c:v>4.0139669458202283</c:v>
                </c:pt>
                <c:pt idx="2277">
                  <c:v>4.0145222915784977</c:v>
                </c:pt>
                <c:pt idx="2278">
                  <c:v>4.0150776373367671</c:v>
                </c:pt>
                <c:pt idx="2279">
                  <c:v>4.0156329830950366</c:v>
                </c:pt>
                <c:pt idx="2280">
                  <c:v>4.016188328853306</c:v>
                </c:pt>
                <c:pt idx="2281">
                  <c:v>4.0167436746115754</c:v>
                </c:pt>
                <c:pt idx="2282">
                  <c:v>4.0172990203698449</c:v>
                </c:pt>
                <c:pt idx="2283">
                  <c:v>4.0178543661281143</c:v>
                </c:pt>
                <c:pt idx="2284">
                  <c:v>4.0184097118863837</c:v>
                </c:pt>
                <c:pt idx="2285">
                  <c:v>4.0189650576446532</c:v>
                </c:pt>
                <c:pt idx="2286">
                  <c:v>4.0195204034029226</c:v>
                </c:pt>
                <c:pt idx="2287">
                  <c:v>4.020075749161192</c:v>
                </c:pt>
                <c:pt idx="2288">
                  <c:v>4.0206310949194615</c:v>
                </c:pt>
                <c:pt idx="2289">
                  <c:v>4.0211864406777309</c:v>
                </c:pt>
                <c:pt idx="2290">
                  <c:v>4.0217417864360003</c:v>
                </c:pt>
                <c:pt idx="2291">
                  <c:v>4.0222971321942698</c:v>
                </c:pt>
                <c:pt idx="2292">
                  <c:v>4.0228524779525392</c:v>
                </c:pt>
                <c:pt idx="2293">
                  <c:v>4.0234078237108086</c:v>
                </c:pt>
                <c:pt idx="2294">
                  <c:v>4.0239631694690781</c:v>
                </c:pt>
                <c:pt idx="2295">
                  <c:v>4.0245185152273475</c:v>
                </c:pt>
                <c:pt idx="2296">
                  <c:v>4.0250738609856169</c:v>
                </c:pt>
                <c:pt idx="2297">
                  <c:v>4.0256292067438864</c:v>
                </c:pt>
                <c:pt idx="2298">
                  <c:v>4.0261845525021558</c:v>
                </c:pt>
                <c:pt idx="2299">
                  <c:v>4.0267398982604252</c:v>
                </c:pt>
                <c:pt idx="2300">
                  <c:v>4.0272952440186947</c:v>
                </c:pt>
                <c:pt idx="2301">
                  <c:v>4.0278505897769641</c:v>
                </c:pt>
                <c:pt idx="2302">
                  <c:v>4.0284059355352335</c:v>
                </c:pt>
                <c:pt idx="2303">
                  <c:v>4.0289612812935029</c:v>
                </c:pt>
                <c:pt idx="2304">
                  <c:v>4.0295166270517724</c:v>
                </c:pt>
                <c:pt idx="2305">
                  <c:v>4.0300719728100418</c:v>
                </c:pt>
                <c:pt idx="2306">
                  <c:v>4.0306273185683112</c:v>
                </c:pt>
                <c:pt idx="2307">
                  <c:v>4.0311826643265807</c:v>
                </c:pt>
                <c:pt idx="2308">
                  <c:v>4.0317380100848501</c:v>
                </c:pt>
                <c:pt idx="2309">
                  <c:v>4.0322933558431195</c:v>
                </c:pt>
                <c:pt idx="2310">
                  <c:v>4.032848701601389</c:v>
                </c:pt>
                <c:pt idx="2311">
                  <c:v>4.0334040473596584</c:v>
                </c:pt>
                <c:pt idx="2312">
                  <c:v>4.0339593931179278</c:v>
                </c:pt>
                <c:pt idx="2313">
                  <c:v>4.0345147388761973</c:v>
                </c:pt>
                <c:pt idx="2314">
                  <c:v>4.0350700846344667</c:v>
                </c:pt>
                <c:pt idx="2315">
                  <c:v>4.0356254303927361</c:v>
                </c:pt>
                <c:pt idx="2316">
                  <c:v>4.0361807761510056</c:v>
                </c:pt>
                <c:pt idx="2317">
                  <c:v>4.036736121909275</c:v>
                </c:pt>
                <c:pt idx="2318">
                  <c:v>4.0372914676675444</c:v>
                </c:pt>
                <c:pt idx="2319">
                  <c:v>4.0378468134258139</c:v>
                </c:pt>
                <c:pt idx="2320">
                  <c:v>4.0384021591840833</c:v>
                </c:pt>
                <c:pt idx="2321">
                  <c:v>4.0389575049423527</c:v>
                </c:pt>
                <c:pt idx="2322">
                  <c:v>4.0395128507006222</c:v>
                </c:pt>
                <c:pt idx="2323">
                  <c:v>4.0400681964588916</c:v>
                </c:pt>
                <c:pt idx="2324">
                  <c:v>4.040623542217161</c:v>
                </c:pt>
                <c:pt idx="2325">
                  <c:v>4.0411788879754305</c:v>
                </c:pt>
                <c:pt idx="2326">
                  <c:v>4.0417342337336999</c:v>
                </c:pt>
                <c:pt idx="2327">
                  <c:v>4.0422895794919693</c:v>
                </c:pt>
                <c:pt idx="2328">
                  <c:v>4.0428449252502388</c:v>
                </c:pt>
                <c:pt idx="2329">
                  <c:v>4.0434002710085082</c:v>
                </c:pt>
                <c:pt idx="2330">
                  <c:v>4.0439556167667776</c:v>
                </c:pt>
                <c:pt idx="2331">
                  <c:v>4.044510962525047</c:v>
                </c:pt>
                <c:pt idx="2332">
                  <c:v>4.0450663082833165</c:v>
                </c:pt>
                <c:pt idx="2333">
                  <c:v>4.0456216540415859</c:v>
                </c:pt>
                <c:pt idx="2334">
                  <c:v>4.0461769997998553</c:v>
                </c:pt>
                <c:pt idx="2335">
                  <c:v>4.0467323455581248</c:v>
                </c:pt>
                <c:pt idx="2336">
                  <c:v>4.0472876913163942</c:v>
                </c:pt>
                <c:pt idx="2337">
                  <c:v>4.0478430370746636</c:v>
                </c:pt>
                <c:pt idx="2338">
                  <c:v>4.0483983828329331</c:v>
                </c:pt>
                <c:pt idx="2339">
                  <c:v>4.0489537285912025</c:v>
                </c:pt>
                <c:pt idx="2340">
                  <c:v>4.0495090743494719</c:v>
                </c:pt>
                <c:pt idx="2341">
                  <c:v>4.0500644201077414</c:v>
                </c:pt>
                <c:pt idx="2342">
                  <c:v>4.0506197658660108</c:v>
                </c:pt>
                <c:pt idx="2343">
                  <c:v>4.0511751116242802</c:v>
                </c:pt>
                <c:pt idx="2344">
                  <c:v>4.0517304573825497</c:v>
                </c:pt>
                <c:pt idx="2345">
                  <c:v>4.0522858031408191</c:v>
                </c:pt>
                <c:pt idx="2346">
                  <c:v>4.0528411488990885</c:v>
                </c:pt>
                <c:pt idx="2347">
                  <c:v>4.053396494657358</c:v>
                </c:pt>
                <c:pt idx="2348">
                  <c:v>4.0539518404156274</c:v>
                </c:pt>
                <c:pt idx="2349">
                  <c:v>4.0545071861738968</c:v>
                </c:pt>
                <c:pt idx="2350">
                  <c:v>4.0550625319321663</c:v>
                </c:pt>
                <c:pt idx="2351">
                  <c:v>4.0556178776904357</c:v>
                </c:pt>
                <c:pt idx="2352">
                  <c:v>4.0561732234487051</c:v>
                </c:pt>
                <c:pt idx="2353">
                  <c:v>4.0567285692069746</c:v>
                </c:pt>
                <c:pt idx="2354">
                  <c:v>4.057283914965244</c:v>
                </c:pt>
                <c:pt idx="2355">
                  <c:v>4.0578392607235134</c:v>
                </c:pt>
                <c:pt idx="2356">
                  <c:v>4.0583946064817829</c:v>
                </c:pt>
                <c:pt idx="2357">
                  <c:v>4.0589499522400523</c:v>
                </c:pt>
                <c:pt idx="2358">
                  <c:v>4.0595052979983217</c:v>
                </c:pt>
                <c:pt idx="2359">
                  <c:v>4.0600606437565911</c:v>
                </c:pt>
                <c:pt idx="2360">
                  <c:v>4.0606159895148606</c:v>
                </c:pt>
                <c:pt idx="2361">
                  <c:v>4.06117133527313</c:v>
                </c:pt>
                <c:pt idx="2362">
                  <c:v>4.0617266810313994</c:v>
                </c:pt>
                <c:pt idx="2363">
                  <c:v>4.0622820267896689</c:v>
                </c:pt>
                <c:pt idx="2364">
                  <c:v>4.0628373725479383</c:v>
                </c:pt>
                <c:pt idx="2365">
                  <c:v>4.0633927183062077</c:v>
                </c:pt>
                <c:pt idx="2366">
                  <c:v>4.0639480640644772</c:v>
                </c:pt>
                <c:pt idx="2367">
                  <c:v>4.0645034098227466</c:v>
                </c:pt>
                <c:pt idx="2368">
                  <c:v>4.065058755581016</c:v>
                </c:pt>
                <c:pt idx="2369">
                  <c:v>4.0656141013392855</c:v>
                </c:pt>
                <c:pt idx="2370">
                  <c:v>4.0661694470975549</c:v>
                </c:pt>
                <c:pt idx="2371">
                  <c:v>4.0667247928558243</c:v>
                </c:pt>
                <c:pt idx="2372">
                  <c:v>4.0672801386140938</c:v>
                </c:pt>
                <c:pt idx="2373">
                  <c:v>4.0678354843723632</c:v>
                </c:pt>
                <c:pt idx="2374">
                  <c:v>4.0683908301306326</c:v>
                </c:pt>
                <c:pt idx="2375">
                  <c:v>4.0689461758889021</c:v>
                </c:pt>
                <c:pt idx="2376">
                  <c:v>4.0695015216471715</c:v>
                </c:pt>
                <c:pt idx="2377">
                  <c:v>4.0700568674054409</c:v>
                </c:pt>
                <c:pt idx="2378">
                  <c:v>4.0706122131637104</c:v>
                </c:pt>
                <c:pt idx="2379">
                  <c:v>4.0711675589219798</c:v>
                </c:pt>
                <c:pt idx="2380">
                  <c:v>4.0717229046802492</c:v>
                </c:pt>
                <c:pt idx="2381">
                  <c:v>4.0722782504385187</c:v>
                </c:pt>
                <c:pt idx="2382">
                  <c:v>4.0728335961967881</c:v>
                </c:pt>
                <c:pt idx="2383">
                  <c:v>4.0733889419550575</c:v>
                </c:pt>
                <c:pt idx="2384">
                  <c:v>4.073944287713327</c:v>
                </c:pt>
                <c:pt idx="2385">
                  <c:v>4.0744996334715964</c:v>
                </c:pt>
                <c:pt idx="2386">
                  <c:v>4.0750549792298658</c:v>
                </c:pt>
                <c:pt idx="2387">
                  <c:v>4.0756103249881352</c:v>
                </c:pt>
                <c:pt idx="2388">
                  <c:v>4.0761656707464047</c:v>
                </c:pt>
                <c:pt idx="2389">
                  <c:v>4.0767210165046741</c:v>
                </c:pt>
                <c:pt idx="2390">
                  <c:v>4.0772763622629435</c:v>
                </c:pt>
                <c:pt idx="2391">
                  <c:v>4.077831708021213</c:v>
                </c:pt>
                <c:pt idx="2392">
                  <c:v>4.0783870537794824</c:v>
                </c:pt>
                <c:pt idx="2393">
                  <c:v>4.0789423995377518</c:v>
                </c:pt>
                <c:pt idx="2394">
                  <c:v>4.0794977452960213</c:v>
                </c:pt>
                <c:pt idx="2395">
                  <c:v>4.0800530910542907</c:v>
                </c:pt>
                <c:pt idx="2396">
                  <c:v>4.0806084368125601</c:v>
                </c:pt>
                <c:pt idx="2397">
                  <c:v>4.0811637825708296</c:v>
                </c:pt>
                <c:pt idx="2398">
                  <c:v>4.081719128329099</c:v>
                </c:pt>
                <c:pt idx="2399">
                  <c:v>4.0822744740873684</c:v>
                </c:pt>
                <c:pt idx="2400">
                  <c:v>4.0828298198456379</c:v>
                </c:pt>
                <c:pt idx="2401">
                  <c:v>4.0833851656039073</c:v>
                </c:pt>
                <c:pt idx="2402">
                  <c:v>4.0839405113621767</c:v>
                </c:pt>
                <c:pt idx="2403">
                  <c:v>4.0844958571204462</c:v>
                </c:pt>
                <c:pt idx="2404">
                  <c:v>4.0850512028787156</c:v>
                </c:pt>
                <c:pt idx="2405">
                  <c:v>4.085606548636985</c:v>
                </c:pt>
                <c:pt idx="2406">
                  <c:v>4.0861618943952545</c:v>
                </c:pt>
                <c:pt idx="2407">
                  <c:v>4.0867172401535239</c:v>
                </c:pt>
                <c:pt idx="2408">
                  <c:v>4.0872725859117933</c:v>
                </c:pt>
                <c:pt idx="2409">
                  <c:v>4.0878279316700628</c:v>
                </c:pt>
                <c:pt idx="2410">
                  <c:v>4.0883832774283322</c:v>
                </c:pt>
                <c:pt idx="2411">
                  <c:v>4.0889386231866016</c:v>
                </c:pt>
                <c:pt idx="2412">
                  <c:v>4.089493968944871</c:v>
                </c:pt>
                <c:pt idx="2413">
                  <c:v>4.0900493147031405</c:v>
                </c:pt>
                <c:pt idx="2414">
                  <c:v>4.0906046604614099</c:v>
                </c:pt>
                <c:pt idx="2415">
                  <c:v>4.0911600062196793</c:v>
                </c:pt>
                <c:pt idx="2416">
                  <c:v>4.0917153519779488</c:v>
                </c:pt>
                <c:pt idx="2417">
                  <c:v>4.0922706977362182</c:v>
                </c:pt>
                <c:pt idx="2418">
                  <c:v>4.0928260434944876</c:v>
                </c:pt>
                <c:pt idx="2419">
                  <c:v>4.0933813892527571</c:v>
                </c:pt>
                <c:pt idx="2420">
                  <c:v>4.0939367350110265</c:v>
                </c:pt>
                <c:pt idx="2421">
                  <c:v>4.0944920807692959</c:v>
                </c:pt>
                <c:pt idx="2422">
                  <c:v>4.0950474265275654</c:v>
                </c:pt>
                <c:pt idx="2423">
                  <c:v>4.0956027722858348</c:v>
                </c:pt>
                <c:pt idx="2424">
                  <c:v>4.0961581180441042</c:v>
                </c:pt>
                <c:pt idx="2425">
                  <c:v>4.0967134638023737</c:v>
                </c:pt>
                <c:pt idx="2426">
                  <c:v>4.0972688095606431</c:v>
                </c:pt>
                <c:pt idx="2427">
                  <c:v>4.0978241553189125</c:v>
                </c:pt>
                <c:pt idx="2428">
                  <c:v>4.098379501077182</c:v>
                </c:pt>
                <c:pt idx="2429">
                  <c:v>4.0989348468354514</c:v>
                </c:pt>
                <c:pt idx="2430">
                  <c:v>4.0994901925937208</c:v>
                </c:pt>
                <c:pt idx="2431">
                  <c:v>4.1000455383519903</c:v>
                </c:pt>
                <c:pt idx="2432">
                  <c:v>4.1006008841102597</c:v>
                </c:pt>
                <c:pt idx="2433">
                  <c:v>4.1011562298685291</c:v>
                </c:pt>
                <c:pt idx="2434">
                  <c:v>4.1017115756267986</c:v>
                </c:pt>
                <c:pt idx="2435">
                  <c:v>4.102266921385068</c:v>
                </c:pt>
                <c:pt idx="2436">
                  <c:v>4.1028222671433374</c:v>
                </c:pt>
                <c:pt idx="2437">
                  <c:v>4.1033776129016069</c:v>
                </c:pt>
                <c:pt idx="2438">
                  <c:v>4.1039329586598763</c:v>
                </c:pt>
                <c:pt idx="2439">
                  <c:v>4.1044883044181457</c:v>
                </c:pt>
                <c:pt idx="2440">
                  <c:v>4.1050436501764151</c:v>
                </c:pt>
                <c:pt idx="2441">
                  <c:v>4.1055989959346846</c:v>
                </c:pt>
                <c:pt idx="2442">
                  <c:v>4.106154341692954</c:v>
                </c:pt>
                <c:pt idx="2443">
                  <c:v>4.1067096874512234</c:v>
                </c:pt>
                <c:pt idx="2444">
                  <c:v>4.1072650332094929</c:v>
                </c:pt>
                <c:pt idx="2445">
                  <c:v>4.1078203789677623</c:v>
                </c:pt>
                <c:pt idx="2446">
                  <c:v>4.1083757247260317</c:v>
                </c:pt>
                <c:pt idx="2447">
                  <c:v>4.1089310704843012</c:v>
                </c:pt>
                <c:pt idx="2448">
                  <c:v>4.1094864162425706</c:v>
                </c:pt>
                <c:pt idx="2449">
                  <c:v>4.11004176200084</c:v>
                </c:pt>
                <c:pt idx="2450">
                  <c:v>4.1105971077591095</c:v>
                </c:pt>
                <c:pt idx="2451">
                  <c:v>4.1111524535173789</c:v>
                </c:pt>
                <c:pt idx="2452">
                  <c:v>4.1117077992756483</c:v>
                </c:pt>
                <c:pt idx="2453">
                  <c:v>4.1122631450339178</c:v>
                </c:pt>
                <c:pt idx="2454">
                  <c:v>4.1128184907921872</c:v>
                </c:pt>
                <c:pt idx="2455">
                  <c:v>4.1133738365504566</c:v>
                </c:pt>
                <c:pt idx="2456">
                  <c:v>4.1139291823087261</c:v>
                </c:pt>
                <c:pt idx="2457">
                  <c:v>4.1144845280669955</c:v>
                </c:pt>
                <c:pt idx="2458">
                  <c:v>4.1150398738252649</c:v>
                </c:pt>
                <c:pt idx="2459">
                  <c:v>4.1155952195835344</c:v>
                </c:pt>
                <c:pt idx="2460">
                  <c:v>4.1161505653418038</c:v>
                </c:pt>
                <c:pt idx="2461">
                  <c:v>4.1167059111000732</c:v>
                </c:pt>
                <c:pt idx="2462">
                  <c:v>4.1172612568583427</c:v>
                </c:pt>
                <c:pt idx="2463">
                  <c:v>4.1178166026166121</c:v>
                </c:pt>
                <c:pt idx="2464">
                  <c:v>4.1183719483748815</c:v>
                </c:pt>
                <c:pt idx="2465">
                  <c:v>4.118927294133151</c:v>
                </c:pt>
                <c:pt idx="2466">
                  <c:v>4.1194826398914204</c:v>
                </c:pt>
                <c:pt idx="2467">
                  <c:v>4.1200379856496898</c:v>
                </c:pt>
                <c:pt idx="2468">
                  <c:v>4.1205933314079592</c:v>
                </c:pt>
                <c:pt idx="2469">
                  <c:v>4.1211486771662287</c:v>
                </c:pt>
                <c:pt idx="2470">
                  <c:v>4.1217040229244981</c:v>
                </c:pt>
                <c:pt idx="2471">
                  <c:v>4.1222593686827675</c:v>
                </c:pt>
                <c:pt idx="2472">
                  <c:v>4.122814714441037</c:v>
                </c:pt>
                <c:pt idx="2473">
                  <c:v>4.1233700601993064</c:v>
                </c:pt>
                <c:pt idx="2474">
                  <c:v>4.1239254059575758</c:v>
                </c:pt>
                <c:pt idx="2475">
                  <c:v>4.1244807517158453</c:v>
                </c:pt>
                <c:pt idx="2476">
                  <c:v>4.1250360974741147</c:v>
                </c:pt>
                <c:pt idx="2477">
                  <c:v>4.1255914432323841</c:v>
                </c:pt>
                <c:pt idx="2478">
                  <c:v>4.1261467889906536</c:v>
                </c:pt>
                <c:pt idx="2479">
                  <c:v>4.126702134748923</c:v>
                </c:pt>
                <c:pt idx="2480">
                  <c:v>4.1272574805071924</c:v>
                </c:pt>
                <c:pt idx="2481">
                  <c:v>4.1278128262654619</c:v>
                </c:pt>
                <c:pt idx="2482">
                  <c:v>4.1283681720237313</c:v>
                </c:pt>
                <c:pt idx="2483">
                  <c:v>4.1289235177820007</c:v>
                </c:pt>
                <c:pt idx="2484">
                  <c:v>4.1294788635402702</c:v>
                </c:pt>
                <c:pt idx="2485">
                  <c:v>4.1300342092985396</c:v>
                </c:pt>
                <c:pt idx="2486">
                  <c:v>4.130589555056809</c:v>
                </c:pt>
                <c:pt idx="2487">
                  <c:v>4.1311449008150785</c:v>
                </c:pt>
                <c:pt idx="2488">
                  <c:v>4.1317002465733479</c:v>
                </c:pt>
                <c:pt idx="2489">
                  <c:v>4.1322555923316173</c:v>
                </c:pt>
                <c:pt idx="2490">
                  <c:v>4.1328109380898868</c:v>
                </c:pt>
                <c:pt idx="2491">
                  <c:v>4.1333662838481562</c:v>
                </c:pt>
                <c:pt idx="2492">
                  <c:v>4.1339216296064256</c:v>
                </c:pt>
                <c:pt idx="2493">
                  <c:v>4.1344769753646951</c:v>
                </c:pt>
                <c:pt idx="2494">
                  <c:v>4.1350323211229645</c:v>
                </c:pt>
                <c:pt idx="2495">
                  <c:v>4.1355876668812339</c:v>
                </c:pt>
                <c:pt idx="2496">
                  <c:v>4.1361430126395033</c:v>
                </c:pt>
                <c:pt idx="2497">
                  <c:v>4.1366983583977728</c:v>
                </c:pt>
                <c:pt idx="2498">
                  <c:v>4.1372537041560422</c:v>
                </c:pt>
                <c:pt idx="2499">
                  <c:v>4.1378090499143116</c:v>
                </c:pt>
                <c:pt idx="2500">
                  <c:v>4.1383643956725811</c:v>
                </c:pt>
                <c:pt idx="2501">
                  <c:v>4.1389197414308505</c:v>
                </c:pt>
                <c:pt idx="2502">
                  <c:v>4.1394750871891199</c:v>
                </c:pt>
                <c:pt idx="2503">
                  <c:v>4.1400304329473894</c:v>
                </c:pt>
                <c:pt idx="2504">
                  <c:v>4.1405857787056588</c:v>
                </c:pt>
                <c:pt idx="2505">
                  <c:v>4.1411411244639282</c:v>
                </c:pt>
                <c:pt idx="2506">
                  <c:v>4.1416964702221977</c:v>
                </c:pt>
                <c:pt idx="2507">
                  <c:v>4.1422518159804671</c:v>
                </c:pt>
                <c:pt idx="2508">
                  <c:v>4.1428071617387365</c:v>
                </c:pt>
                <c:pt idx="2509">
                  <c:v>4.143362507497006</c:v>
                </c:pt>
                <c:pt idx="2510">
                  <c:v>4.1439178532552754</c:v>
                </c:pt>
                <c:pt idx="2511">
                  <c:v>4.1444731990135448</c:v>
                </c:pt>
                <c:pt idx="2512">
                  <c:v>4.1450285447718143</c:v>
                </c:pt>
                <c:pt idx="2513">
                  <c:v>4.1455838905300837</c:v>
                </c:pt>
                <c:pt idx="2514">
                  <c:v>4.1461392362883531</c:v>
                </c:pt>
                <c:pt idx="2515">
                  <c:v>4.1466945820466226</c:v>
                </c:pt>
                <c:pt idx="2516">
                  <c:v>4.147249927804892</c:v>
                </c:pt>
                <c:pt idx="2517">
                  <c:v>4.1478052735631614</c:v>
                </c:pt>
                <c:pt idx="2518">
                  <c:v>4.1483606193214309</c:v>
                </c:pt>
                <c:pt idx="2519">
                  <c:v>4.1489159650797003</c:v>
                </c:pt>
                <c:pt idx="2520">
                  <c:v>4.1494713108379697</c:v>
                </c:pt>
                <c:pt idx="2521">
                  <c:v>4.1500266565962391</c:v>
                </c:pt>
                <c:pt idx="2522">
                  <c:v>4.1505820023545086</c:v>
                </c:pt>
                <c:pt idx="2523">
                  <c:v>4.151137348112778</c:v>
                </c:pt>
                <c:pt idx="2524">
                  <c:v>4.1516926938710474</c:v>
                </c:pt>
                <c:pt idx="2525">
                  <c:v>4.1522480396293169</c:v>
                </c:pt>
                <c:pt idx="2526">
                  <c:v>4.1528033853875863</c:v>
                </c:pt>
                <c:pt idx="2527">
                  <c:v>4.1533587311458557</c:v>
                </c:pt>
                <c:pt idx="2528">
                  <c:v>4.1539140769041252</c:v>
                </c:pt>
                <c:pt idx="2529">
                  <c:v>4.1544694226623946</c:v>
                </c:pt>
                <c:pt idx="2530">
                  <c:v>4.155024768420664</c:v>
                </c:pt>
                <c:pt idx="2531">
                  <c:v>4.1555801141789335</c:v>
                </c:pt>
                <c:pt idx="2532">
                  <c:v>4.1561354599372029</c:v>
                </c:pt>
                <c:pt idx="2533">
                  <c:v>4.1566908056954723</c:v>
                </c:pt>
                <c:pt idx="2534">
                  <c:v>4.1572461514537418</c:v>
                </c:pt>
                <c:pt idx="2535">
                  <c:v>4.1578014972120112</c:v>
                </c:pt>
                <c:pt idx="2536">
                  <c:v>4.1583568429702806</c:v>
                </c:pt>
                <c:pt idx="2537">
                  <c:v>4.1589121887285501</c:v>
                </c:pt>
                <c:pt idx="2538">
                  <c:v>4.1594675344868195</c:v>
                </c:pt>
                <c:pt idx="2539">
                  <c:v>4.1600228802450889</c:v>
                </c:pt>
                <c:pt idx="2540">
                  <c:v>4.1605782260033584</c:v>
                </c:pt>
                <c:pt idx="2541">
                  <c:v>4.1611335717616278</c:v>
                </c:pt>
                <c:pt idx="2542">
                  <c:v>4.1616889175198972</c:v>
                </c:pt>
                <c:pt idx="2543">
                  <c:v>4.1622442632781667</c:v>
                </c:pt>
                <c:pt idx="2544">
                  <c:v>4.1627996090364361</c:v>
                </c:pt>
                <c:pt idx="2545">
                  <c:v>4.1633549547947055</c:v>
                </c:pt>
                <c:pt idx="2546">
                  <c:v>4.163910300552975</c:v>
                </c:pt>
                <c:pt idx="2547">
                  <c:v>4.1644656463112444</c:v>
                </c:pt>
                <c:pt idx="2548">
                  <c:v>4.1650209920695138</c:v>
                </c:pt>
                <c:pt idx="2549">
                  <c:v>4.1655763378277832</c:v>
                </c:pt>
                <c:pt idx="2550">
                  <c:v>4.1661316835860527</c:v>
                </c:pt>
                <c:pt idx="2551">
                  <c:v>4.1666870293443221</c:v>
                </c:pt>
                <c:pt idx="2552">
                  <c:v>4.1672423751025915</c:v>
                </c:pt>
                <c:pt idx="2553">
                  <c:v>4.167797720860861</c:v>
                </c:pt>
                <c:pt idx="2554">
                  <c:v>4.1683530666191304</c:v>
                </c:pt>
                <c:pt idx="2555">
                  <c:v>4.1689084123773998</c:v>
                </c:pt>
                <c:pt idx="2556">
                  <c:v>4.1694637581356693</c:v>
                </c:pt>
                <c:pt idx="2557">
                  <c:v>4.1700191038939387</c:v>
                </c:pt>
                <c:pt idx="2558">
                  <c:v>4.1705744496522081</c:v>
                </c:pt>
                <c:pt idx="2559">
                  <c:v>4.1711297954104776</c:v>
                </c:pt>
                <c:pt idx="2560">
                  <c:v>4.171685141168747</c:v>
                </c:pt>
                <c:pt idx="2561">
                  <c:v>4.1722404869270164</c:v>
                </c:pt>
                <c:pt idx="2562">
                  <c:v>4.1727958326852859</c:v>
                </c:pt>
                <c:pt idx="2563">
                  <c:v>4.1733511784435553</c:v>
                </c:pt>
                <c:pt idx="2564">
                  <c:v>4.1739065242018247</c:v>
                </c:pt>
                <c:pt idx="2565">
                  <c:v>4.1744618699600942</c:v>
                </c:pt>
                <c:pt idx="2566">
                  <c:v>4.1750172157183636</c:v>
                </c:pt>
                <c:pt idx="2567">
                  <c:v>4.175572561476633</c:v>
                </c:pt>
                <c:pt idx="2568">
                  <c:v>4.1761279072349025</c:v>
                </c:pt>
                <c:pt idx="2569">
                  <c:v>4.1766832529931719</c:v>
                </c:pt>
                <c:pt idx="2570">
                  <c:v>4.1772385987514413</c:v>
                </c:pt>
                <c:pt idx="2571">
                  <c:v>4.1777939445097108</c:v>
                </c:pt>
                <c:pt idx="2572">
                  <c:v>4.1783492902679802</c:v>
                </c:pt>
                <c:pt idx="2573">
                  <c:v>4.1789046360262496</c:v>
                </c:pt>
                <c:pt idx="2574">
                  <c:v>4.1794599817845191</c:v>
                </c:pt>
                <c:pt idx="2575">
                  <c:v>4.1800153275427885</c:v>
                </c:pt>
                <c:pt idx="2576">
                  <c:v>4.1805706733010579</c:v>
                </c:pt>
                <c:pt idx="2577">
                  <c:v>4.1811260190593273</c:v>
                </c:pt>
                <c:pt idx="2578">
                  <c:v>4.1816813648175968</c:v>
                </c:pt>
                <c:pt idx="2579">
                  <c:v>4.1822367105758662</c:v>
                </c:pt>
                <c:pt idx="2580">
                  <c:v>4.1827920563341356</c:v>
                </c:pt>
                <c:pt idx="2581">
                  <c:v>4.1833474020924051</c:v>
                </c:pt>
                <c:pt idx="2582">
                  <c:v>4.1839027478506745</c:v>
                </c:pt>
                <c:pt idx="2583">
                  <c:v>4.1844580936089439</c:v>
                </c:pt>
                <c:pt idx="2584">
                  <c:v>4.1850134393672134</c:v>
                </c:pt>
                <c:pt idx="2585">
                  <c:v>4.1855687851254828</c:v>
                </c:pt>
                <c:pt idx="2586">
                  <c:v>4.1861241308837522</c:v>
                </c:pt>
                <c:pt idx="2587">
                  <c:v>4.1866794766420217</c:v>
                </c:pt>
                <c:pt idx="2588">
                  <c:v>4.1872348224002911</c:v>
                </c:pt>
                <c:pt idx="2589">
                  <c:v>4.1877901681585605</c:v>
                </c:pt>
                <c:pt idx="2590">
                  <c:v>4.18834551391683</c:v>
                </c:pt>
                <c:pt idx="2591">
                  <c:v>4.1889008596750994</c:v>
                </c:pt>
                <c:pt idx="2592">
                  <c:v>4.1894562054333688</c:v>
                </c:pt>
                <c:pt idx="2593">
                  <c:v>4.1900115511916383</c:v>
                </c:pt>
                <c:pt idx="2594">
                  <c:v>4.1905668969499077</c:v>
                </c:pt>
                <c:pt idx="2595">
                  <c:v>4.1911222427081771</c:v>
                </c:pt>
                <c:pt idx="2596">
                  <c:v>4.1916775884664466</c:v>
                </c:pt>
                <c:pt idx="2597">
                  <c:v>4.192232934224716</c:v>
                </c:pt>
                <c:pt idx="2598">
                  <c:v>4.1927882799829854</c:v>
                </c:pt>
                <c:pt idx="2599">
                  <c:v>4.1933436257412549</c:v>
                </c:pt>
                <c:pt idx="2600">
                  <c:v>4.1938989714995243</c:v>
                </c:pt>
                <c:pt idx="2601">
                  <c:v>4.1944543172577937</c:v>
                </c:pt>
                <c:pt idx="2602">
                  <c:v>4.1950096630160632</c:v>
                </c:pt>
                <c:pt idx="2603">
                  <c:v>4.1955650087743326</c:v>
                </c:pt>
                <c:pt idx="2604">
                  <c:v>4.196120354532602</c:v>
                </c:pt>
                <c:pt idx="2605">
                  <c:v>4.1966757002908714</c:v>
                </c:pt>
                <c:pt idx="2606">
                  <c:v>4.1972310460491409</c:v>
                </c:pt>
                <c:pt idx="2607">
                  <c:v>4.1977863918074103</c:v>
                </c:pt>
                <c:pt idx="2608">
                  <c:v>4.1983417375656797</c:v>
                </c:pt>
                <c:pt idx="2609">
                  <c:v>4.1988970833239492</c:v>
                </c:pt>
                <c:pt idx="2610">
                  <c:v>4.1994524290822186</c:v>
                </c:pt>
                <c:pt idx="2611">
                  <c:v>4.200007774840488</c:v>
                </c:pt>
                <c:pt idx="2612">
                  <c:v>4.2005631205987575</c:v>
                </c:pt>
                <c:pt idx="2613">
                  <c:v>4.2011184663570269</c:v>
                </c:pt>
                <c:pt idx="2614">
                  <c:v>4.2016738121152963</c:v>
                </c:pt>
                <c:pt idx="2615">
                  <c:v>4.2022291578735658</c:v>
                </c:pt>
                <c:pt idx="2616">
                  <c:v>4.2027845036318352</c:v>
                </c:pt>
                <c:pt idx="2617">
                  <c:v>4.2033398493901046</c:v>
                </c:pt>
                <c:pt idx="2618">
                  <c:v>4.2038951951483741</c:v>
                </c:pt>
                <c:pt idx="2619">
                  <c:v>4.2044505409066435</c:v>
                </c:pt>
                <c:pt idx="2620">
                  <c:v>4.2050058866649129</c:v>
                </c:pt>
                <c:pt idx="2621">
                  <c:v>4.2055612324231824</c:v>
                </c:pt>
                <c:pt idx="2622">
                  <c:v>4.2061165781814518</c:v>
                </c:pt>
                <c:pt idx="2623">
                  <c:v>4.2066719239397212</c:v>
                </c:pt>
                <c:pt idx="2624">
                  <c:v>4.2072272696979907</c:v>
                </c:pt>
                <c:pt idx="2625">
                  <c:v>4.2077826154562601</c:v>
                </c:pt>
                <c:pt idx="2626">
                  <c:v>4.2083379612145295</c:v>
                </c:pt>
                <c:pt idx="2627">
                  <c:v>4.208893306972799</c:v>
                </c:pt>
                <c:pt idx="2628">
                  <c:v>4.2094486527310684</c:v>
                </c:pt>
                <c:pt idx="2629">
                  <c:v>4.2100039984893378</c:v>
                </c:pt>
                <c:pt idx="2630">
                  <c:v>4.2105593442476072</c:v>
                </c:pt>
                <c:pt idx="2631">
                  <c:v>4.2111146900058767</c:v>
                </c:pt>
                <c:pt idx="2632">
                  <c:v>4.2116700357641461</c:v>
                </c:pt>
                <c:pt idx="2633">
                  <c:v>4.2122253815224155</c:v>
                </c:pt>
                <c:pt idx="2634">
                  <c:v>4.212780727280685</c:v>
                </c:pt>
                <c:pt idx="2635">
                  <c:v>4.2133360730389544</c:v>
                </c:pt>
                <c:pt idx="2636">
                  <c:v>4.2138914187972238</c:v>
                </c:pt>
                <c:pt idx="2637">
                  <c:v>4.2144467645554933</c:v>
                </c:pt>
                <c:pt idx="2638">
                  <c:v>4.2150021103137627</c:v>
                </c:pt>
                <c:pt idx="2639">
                  <c:v>4.2155574560720321</c:v>
                </c:pt>
                <c:pt idx="2640">
                  <c:v>4.2161128018303016</c:v>
                </c:pt>
                <c:pt idx="2641">
                  <c:v>4.216668147588571</c:v>
                </c:pt>
                <c:pt idx="2642">
                  <c:v>4.2172234933468404</c:v>
                </c:pt>
                <c:pt idx="2643">
                  <c:v>4.2177788391051099</c:v>
                </c:pt>
                <c:pt idx="2644">
                  <c:v>4.2183341848633793</c:v>
                </c:pt>
                <c:pt idx="2645">
                  <c:v>4.2188895306216487</c:v>
                </c:pt>
                <c:pt idx="2646">
                  <c:v>4.2194448763799182</c:v>
                </c:pt>
                <c:pt idx="2647">
                  <c:v>4.2200002221381876</c:v>
                </c:pt>
                <c:pt idx="2648">
                  <c:v>4.220555567896457</c:v>
                </c:pt>
                <c:pt idx="2649">
                  <c:v>4.2211109136547265</c:v>
                </c:pt>
                <c:pt idx="2650">
                  <c:v>4.2216662594129959</c:v>
                </c:pt>
                <c:pt idx="2651">
                  <c:v>4.2222216051712653</c:v>
                </c:pt>
                <c:pt idx="2652">
                  <c:v>4.2227769509295348</c:v>
                </c:pt>
                <c:pt idx="2653">
                  <c:v>4.2233322966878042</c:v>
                </c:pt>
                <c:pt idx="2654">
                  <c:v>4.2238876424460736</c:v>
                </c:pt>
                <c:pt idx="2655">
                  <c:v>4.2244429882043431</c:v>
                </c:pt>
                <c:pt idx="2656">
                  <c:v>4.2249983339626125</c:v>
                </c:pt>
                <c:pt idx="2657">
                  <c:v>4.2255536797208819</c:v>
                </c:pt>
                <c:pt idx="2658">
                  <c:v>4.2261090254791513</c:v>
                </c:pt>
                <c:pt idx="2659">
                  <c:v>4.2266643712374208</c:v>
                </c:pt>
                <c:pt idx="2660">
                  <c:v>4.2272197169956902</c:v>
                </c:pt>
                <c:pt idx="2661">
                  <c:v>4.2277750627539596</c:v>
                </c:pt>
                <c:pt idx="2662">
                  <c:v>4.2283304085122291</c:v>
                </c:pt>
                <c:pt idx="2663">
                  <c:v>4.2288857542704985</c:v>
                </c:pt>
                <c:pt idx="2664">
                  <c:v>4.2294411000287679</c:v>
                </c:pt>
                <c:pt idx="2665">
                  <c:v>4.2299964457870374</c:v>
                </c:pt>
                <c:pt idx="2666">
                  <c:v>4.2305517915453068</c:v>
                </c:pt>
                <c:pt idx="2667">
                  <c:v>4.2311071373035762</c:v>
                </c:pt>
                <c:pt idx="2668">
                  <c:v>4.2316624830618457</c:v>
                </c:pt>
                <c:pt idx="2669">
                  <c:v>4.2322178288201151</c:v>
                </c:pt>
                <c:pt idx="2670">
                  <c:v>4.2327731745783845</c:v>
                </c:pt>
                <c:pt idx="2671">
                  <c:v>4.233328520336654</c:v>
                </c:pt>
                <c:pt idx="2672">
                  <c:v>4.2338838660949234</c:v>
                </c:pt>
                <c:pt idx="2673">
                  <c:v>4.2344392118531928</c:v>
                </c:pt>
                <c:pt idx="2674">
                  <c:v>4.2349945576114623</c:v>
                </c:pt>
                <c:pt idx="2675">
                  <c:v>4.2355499033697317</c:v>
                </c:pt>
                <c:pt idx="2676">
                  <c:v>4.2361052491280011</c:v>
                </c:pt>
                <c:pt idx="2677">
                  <c:v>4.2366605948862706</c:v>
                </c:pt>
                <c:pt idx="2678">
                  <c:v>4.23721594064454</c:v>
                </c:pt>
                <c:pt idx="2679">
                  <c:v>4.2377712864028094</c:v>
                </c:pt>
                <c:pt idx="2680">
                  <c:v>4.2383266321610789</c:v>
                </c:pt>
                <c:pt idx="2681">
                  <c:v>4.2388819779193483</c:v>
                </c:pt>
                <c:pt idx="2682">
                  <c:v>4.2394373236776177</c:v>
                </c:pt>
                <c:pt idx="2683">
                  <c:v>4.2399926694358872</c:v>
                </c:pt>
                <c:pt idx="2684">
                  <c:v>4.2405480151941566</c:v>
                </c:pt>
                <c:pt idx="2685">
                  <c:v>4.241103360952426</c:v>
                </c:pt>
                <c:pt idx="2686">
                  <c:v>4.2416587067106954</c:v>
                </c:pt>
                <c:pt idx="2687">
                  <c:v>4.2422140524689649</c:v>
                </c:pt>
                <c:pt idx="2688">
                  <c:v>4.2427693982272343</c:v>
                </c:pt>
                <c:pt idx="2689">
                  <c:v>4.2433247439855037</c:v>
                </c:pt>
                <c:pt idx="2690">
                  <c:v>4.2438800897437732</c:v>
                </c:pt>
                <c:pt idx="2691">
                  <c:v>4.2444354355020426</c:v>
                </c:pt>
                <c:pt idx="2692">
                  <c:v>4.244990781260312</c:v>
                </c:pt>
                <c:pt idx="2693">
                  <c:v>4.2455461270185815</c:v>
                </c:pt>
                <c:pt idx="2694">
                  <c:v>4.2461014727768509</c:v>
                </c:pt>
                <c:pt idx="2695">
                  <c:v>4.2466568185351203</c:v>
                </c:pt>
                <c:pt idx="2696">
                  <c:v>4.2472121642933898</c:v>
                </c:pt>
                <c:pt idx="2697">
                  <c:v>4.2477675100516592</c:v>
                </c:pt>
                <c:pt idx="2698">
                  <c:v>4.2483228558099286</c:v>
                </c:pt>
                <c:pt idx="2699">
                  <c:v>4.2488782015681981</c:v>
                </c:pt>
                <c:pt idx="2700">
                  <c:v>4.2494335473264675</c:v>
                </c:pt>
                <c:pt idx="2701">
                  <c:v>4.2499888930847369</c:v>
                </c:pt>
                <c:pt idx="2702">
                  <c:v>4.2505442388430064</c:v>
                </c:pt>
                <c:pt idx="2703">
                  <c:v>4.2510995846012758</c:v>
                </c:pt>
                <c:pt idx="2704">
                  <c:v>4.2516549303595452</c:v>
                </c:pt>
                <c:pt idx="2705">
                  <c:v>4.2522102761178147</c:v>
                </c:pt>
                <c:pt idx="2706">
                  <c:v>4.2527656218760841</c:v>
                </c:pt>
                <c:pt idx="2707">
                  <c:v>4.2533209676343535</c:v>
                </c:pt>
                <c:pt idx="2708">
                  <c:v>4.253876313392623</c:v>
                </c:pt>
                <c:pt idx="2709">
                  <c:v>4.2544316591508924</c:v>
                </c:pt>
                <c:pt idx="2710">
                  <c:v>4.2549870049091618</c:v>
                </c:pt>
                <c:pt idx="2711">
                  <c:v>4.2555423506674313</c:v>
                </c:pt>
                <c:pt idx="2712">
                  <c:v>4.2560976964257007</c:v>
                </c:pt>
                <c:pt idx="2713">
                  <c:v>4.2566530421839701</c:v>
                </c:pt>
                <c:pt idx="2714">
                  <c:v>4.2572083879422395</c:v>
                </c:pt>
                <c:pt idx="2715">
                  <c:v>4.257763733700509</c:v>
                </c:pt>
                <c:pt idx="2716">
                  <c:v>4.2583190794587784</c:v>
                </c:pt>
                <c:pt idx="2717">
                  <c:v>4.2588744252170478</c:v>
                </c:pt>
                <c:pt idx="2718">
                  <c:v>4.2594297709753173</c:v>
                </c:pt>
                <c:pt idx="2719">
                  <c:v>4.2599851167335867</c:v>
                </c:pt>
                <c:pt idx="2720">
                  <c:v>4.2605404624918561</c:v>
                </c:pt>
                <c:pt idx="2721">
                  <c:v>4.2610958082501256</c:v>
                </c:pt>
                <c:pt idx="2722">
                  <c:v>4.261651154008395</c:v>
                </c:pt>
                <c:pt idx="2723">
                  <c:v>4.2622064997666644</c:v>
                </c:pt>
                <c:pt idx="2724">
                  <c:v>4.2627618455249339</c:v>
                </c:pt>
                <c:pt idx="2725">
                  <c:v>4.2633171912832033</c:v>
                </c:pt>
                <c:pt idx="2726">
                  <c:v>4.2638725370414727</c:v>
                </c:pt>
                <c:pt idx="2727">
                  <c:v>4.2644278827997422</c:v>
                </c:pt>
                <c:pt idx="2728">
                  <c:v>4.2649832285580116</c:v>
                </c:pt>
                <c:pt idx="2729">
                  <c:v>4.265538574316281</c:v>
                </c:pt>
                <c:pt idx="2730">
                  <c:v>4.2660939200745505</c:v>
                </c:pt>
                <c:pt idx="2731">
                  <c:v>4.2666492658328199</c:v>
                </c:pt>
                <c:pt idx="2732">
                  <c:v>4.2672046115910893</c:v>
                </c:pt>
                <c:pt idx="2733">
                  <c:v>4.2677599573493588</c:v>
                </c:pt>
                <c:pt idx="2734">
                  <c:v>4.2683153031076282</c:v>
                </c:pt>
                <c:pt idx="2735">
                  <c:v>4.2688706488658976</c:v>
                </c:pt>
                <c:pt idx="2736">
                  <c:v>4.2694259946241671</c:v>
                </c:pt>
                <c:pt idx="2737">
                  <c:v>4.2699813403824365</c:v>
                </c:pt>
                <c:pt idx="2738">
                  <c:v>4.2705366861407059</c:v>
                </c:pt>
                <c:pt idx="2739">
                  <c:v>4.2710920318989753</c:v>
                </c:pt>
                <c:pt idx="2740">
                  <c:v>4.2716473776572448</c:v>
                </c:pt>
                <c:pt idx="2741">
                  <c:v>4.2722027234155142</c:v>
                </c:pt>
                <c:pt idx="2742">
                  <c:v>4.2727580691737836</c:v>
                </c:pt>
                <c:pt idx="2743">
                  <c:v>4.2733134149320531</c:v>
                </c:pt>
                <c:pt idx="2744">
                  <c:v>4.2738687606903225</c:v>
                </c:pt>
                <c:pt idx="2745">
                  <c:v>4.2744241064485919</c:v>
                </c:pt>
                <c:pt idx="2746">
                  <c:v>4.2749794522068614</c:v>
                </c:pt>
                <c:pt idx="2747">
                  <c:v>4.2755347979651308</c:v>
                </c:pt>
                <c:pt idx="2748">
                  <c:v>4.2760901437234002</c:v>
                </c:pt>
                <c:pt idx="2749">
                  <c:v>4.2766454894816697</c:v>
                </c:pt>
                <c:pt idx="2750">
                  <c:v>4.2772008352399391</c:v>
                </c:pt>
                <c:pt idx="2751">
                  <c:v>4.2777561809982085</c:v>
                </c:pt>
                <c:pt idx="2752">
                  <c:v>4.278311526756478</c:v>
                </c:pt>
                <c:pt idx="2753">
                  <c:v>4.2788668725147474</c:v>
                </c:pt>
                <c:pt idx="2754">
                  <c:v>4.2794222182730168</c:v>
                </c:pt>
                <c:pt idx="2755">
                  <c:v>4.2799775640312863</c:v>
                </c:pt>
                <c:pt idx="2756">
                  <c:v>4.2805329097895557</c:v>
                </c:pt>
                <c:pt idx="2757">
                  <c:v>4.2810882555478251</c:v>
                </c:pt>
                <c:pt idx="2758">
                  <c:v>4.2816436013060946</c:v>
                </c:pt>
                <c:pt idx="2759">
                  <c:v>4.282198947064364</c:v>
                </c:pt>
                <c:pt idx="2760">
                  <c:v>4.2827542928226334</c:v>
                </c:pt>
                <c:pt idx="2761">
                  <c:v>4.2833096385809029</c:v>
                </c:pt>
                <c:pt idx="2762">
                  <c:v>4.2838649843391723</c:v>
                </c:pt>
                <c:pt idx="2763">
                  <c:v>4.2844203300974417</c:v>
                </c:pt>
                <c:pt idx="2764">
                  <c:v>4.2849756758557112</c:v>
                </c:pt>
                <c:pt idx="2765">
                  <c:v>4.2855310216139806</c:v>
                </c:pt>
                <c:pt idx="2766">
                  <c:v>4.28608636737225</c:v>
                </c:pt>
                <c:pt idx="2767">
                  <c:v>4.2866417131305194</c:v>
                </c:pt>
                <c:pt idx="2768">
                  <c:v>4.2871970588887889</c:v>
                </c:pt>
                <c:pt idx="2769">
                  <c:v>4.2877524046470583</c:v>
                </c:pt>
                <c:pt idx="2770">
                  <c:v>4.2883077504053277</c:v>
                </c:pt>
                <c:pt idx="2771">
                  <c:v>4.2888630961635972</c:v>
                </c:pt>
                <c:pt idx="2772">
                  <c:v>4.2894184419218666</c:v>
                </c:pt>
                <c:pt idx="2773">
                  <c:v>4.289973787680136</c:v>
                </c:pt>
                <c:pt idx="2774">
                  <c:v>4.2905291334384055</c:v>
                </c:pt>
                <c:pt idx="2775">
                  <c:v>4.2910844791966749</c:v>
                </c:pt>
                <c:pt idx="2776">
                  <c:v>4.2916398249549443</c:v>
                </c:pt>
                <c:pt idx="2777">
                  <c:v>4.2921951707132138</c:v>
                </c:pt>
                <c:pt idx="2778">
                  <c:v>4.2927505164714832</c:v>
                </c:pt>
                <c:pt idx="2779">
                  <c:v>4.2933058622297526</c:v>
                </c:pt>
                <c:pt idx="2780">
                  <c:v>4.2938612079880221</c:v>
                </c:pt>
                <c:pt idx="2781">
                  <c:v>4.2944165537462915</c:v>
                </c:pt>
                <c:pt idx="2782">
                  <c:v>4.2949718995045609</c:v>
                </c:pt>
                <c:pt idx="2783">
                  <c:v>4.2955272452628304</c:v>
                </c:pt>
                <c:pt idx="2784">
                  <c:v>4.2960825910210998</c:v>
                </c:pt>
                <c:pt idx="2785">
                  <c:v>4.2966379367793692</c:v>
                </c:pt>
                <c:pt idx="2786">
                  <c:v>4.2971932825376387</c:v>
                </c:pt>
                <c:pt idx="2787">
                  <c:v>4.2977486282959081</c:v>
                </c:pt>
                <c:pt idx="2788">
                  <c:v>4.2983039740541775</c:v>
                </c:pt>
                <c:pt idx="2789">
                  <c:v>4.298859319812447</c:v>
                </c:pt>
                <c:pt idx="2790">
                  <c:v>4.2994146655707164</c:v>
                </c:pt>
                <c:pt idx="2791">
                  <c:v>4.2999700113289858</c:v>
                </c:pt>
                <c:pt idx="2792">
                  <c:v>4.3005253570872553</c:v>
                </c:pt>
                <c:pt idx="2793">
                  <c:v>4.3010807028455247</c:v>
                </c:pt>
                <c:pt idx="2794">
                  <c:v>4.3016360486037941</c:v>
                </c:pt>
                <c:pt idx="2795">
                  <c:v>4.3021913943620635</c:v>
                </c:pt>
                <c:pt idx="2796">
                  <c:v>4.302746740120333</c:v>
                </c:pt>
                <c:pt idx="2797">
                  <c:v>4.3033020858786024</c:v>
                </c:pt>
                <c:pt idx="2798">
                  <c:v>4.3038574316368718</c:v>
                </c:pt>
                <c:pt idx="2799">
                  <c:v>4.3044127773951413</c:v>
                </c:pt>
                <c:pt idx="2800">
                  <c:v>4.3049681231534107</c:v>
                </c:pt>
                <c:pt idx="2801">
                  <c:v>4.3055234689116801</c:v>
                </c:pt>
                <c:pt idx="2802">
                  <c:v>4.3060788146699496</c:v>
                </c:pt>
                <c:pt idx="2803">
                  <c:v>4.306634160428219</c:v>
                </c:pt>
                <c:pt idx="2804">
                  <c:v>4.3071895061864884</c:v>
                </c:pt>
                <c:pt idx="2805">
                  <c:v>4.3077448519447579</c:v>
                </c:pt>
                <c:pt idx="2806">
                  <c:v>4.3083001977030273</c:v>
                </c:pt>
                <c:pt idx="2807">
                  <c:v>4.3088555434612967</c:v>
                </c:pt>
                <c:pt idx="2808">
                  <c:v>4.3094108892195662</c:v>
                </c:pt>
                <c:pt idx="2809">
                  <c:v>4.3099662349778356</c:v>
                </c:pt>
                <c:pt idx="2810">
                  <c:v>4.310521580736105</c:v>
                </c:pt>
                <c:pt idx="2811">
                  <c:v>4.3110769264943745</c:v>
                </c:pt>
                <c:pt idx="2812">
                  <c:v>4.3116322722526439</c:v>
                </c:pt>
                <c:pt idx="2813">
                  <c:v>4.3121876180109133</c:v>
                </c:pt>
                <c:pt idx="2814">
                  <c:v>4.3127429637691828</c:v>
                </c:pt>
                <c:pt idx="2815">
                  <c:v>4.3132983095274522</c:v>
                </c:pt>
                <c:pt idx="2816">
                  <c:v>4.3138536552857216</c:v>
                </c:pt>
                <c:pt idx="2817">
                  <c:v>4.3144090010439911</c:v>
                </c:pt>
                <c:pt idx="2818">
                  <c:v>4.3149643468022605</c:v>
                </c:pt>
                <c:pt idx="2819">
                  <c:v>4.3155196925605299</c:v>
                </c:pt>
                <c:pt idx="2820">
                  <c:v>4.3160750383187994</c:v>
                </c:pt>
                <c:pt idx="2821">
                  <c:v>4.3166303840770688</c:v>
                </c:pt>
                <c:pt idx="2822">
                  <c:v>4.3171857298353382</c:v>
                </c:pt>
                <c:pt idx="2823">
                  <c:v>4.3177410755936076</c:v>
                </c:pt>
                <c:pt idx="2824">
                  <c:v>4.3182964213518771</c:v>
                </c:pt>
                <c:pt idx="2825">
                  <c:v>4.3188517671101465</c:v>
                </c:pt>
                <c:pt idx="2826">
                  <c:v>4.3194071128684159</c:v>
                </c:pt>
                <c:pt idx="2827">
                  <c:v>4.3199624586266854</c:v>
                </c:pt>
                <c:pt idx="2828">
                  <c:v>4.3205178043849548</c:v>
                </c:pt>
                <c:pt idx="2829">
                  <c:v>4.3210731501432242</c:v>
                </c:pt>
                <c:pt idx="2830">
                  <c:v>4.3216284959014937</c:v>
                </c:pt>
                <c:pt idx="2831">
                  <c:v>4.3221838416597631</c:v>
                </c:pt>
                <c:pt idx="2832">
                  <c:v>4.3227391874180325</c:v>
                </c:pt>
                <c:pt idx="2833">
                  <c:v>4.323294533176302</c:v>
                </c:pt>
                <c:pt idx="2834">
                  <c:v>4.3238498789345714</c:v>
                </c:pt>
                <c:pt idx="2835">
                  <c:v>4.3244052246928408</c:v>
                </c:pt>
                <c:pt idx="2836">
                  <c:v>4.3249605704511103</c:v>
                </c:pt>
                <c:pt idx="2837">
                  <c:v>4.3255159162093797</c:v>
                </c:pt>
                <c:pt idx="2838">
                  <c:v>4.3260712619676491</c:v>
                </c:pt>
                <c:pt idx="2839">
                  <c:v>4.3266266077259186</c:v>
                </c:pt>
                <c:pt idx="2840">
                  <c:v>4.327181953484188</c:v>
                </c:pt>
                <c:pt idx="2841">
                  <c:v>4.3277372992424574</c:v>
                </c:pt>
                <c:pt idx="2842">
                  <c:v>4.3282926450007269</c:v>
                </c:pt>
                <c:pt idx="2843">
                  <c:v>4.3288479907589963</c:v>
                </c:pt>
                <c:pt idx="2844">
                  <c:v>4.3294033365172657</c:v>
                </c:pt>
                <c:pt idx="2845">
                  <c:v>4.3299586822755352</c:v>
                </c:pt>
                <c:pt idx="2846">
                  <c:v>4.3305140280338046</c:v>
                </c:pt>
                <c:pt idx="2847">
                  <c:v>4.331069373792074</c:v>
                </c:pt>
                <c:pt idx="2848">
                  <c:v>4.3316247195503434</c:v>
                </c:pt>
                <c:pt idx="2849">
                  <c:v>4.3321800653086129</c:v>
                </c:pt>
                <c:pt idx="2850">
                  <c:v>4.3327354110668823</c:v>
                </c:pt>
                <c:pt idx="2851">
                  <c:v>4.3332907568251517</c:v>
                </c:pt>
                <c:pt idx="2852">
                  <c:v>4.3338461025834212</c:v>
                </c:pt>
                <c:pt idx="2853">
                  <c:v>4.3344014483416906</c:v>
                </c:pt>
                <c:pt idx="2854">
                  <c:v>4.33495679409996</c:v>
                </c:pt>
                <c:pt idx="2855">
                  <c:v>4.3355121398582295</c:v>
                </c:pt>
                <c:pt idx="2856">
                  <c:v>4.3360674856164989</c:v>
                </c:pt>
                <c:pt idx="2857">
                  <c:v>4.3366228313747683</c:v>
                </c:pt>
                <c:pt idx="2858">
                  <c:v>4.3371781771330378</c:v>
                </c:pt>
                <c:pt idx="2859">
                  <c:v>4.3377335228913072</c:v>
                </c:pt>
                <c:pt idx="2860">
                  <c:v>4.3382888686495766</c:v>
                </c:pt>
                <c:pt idx="2861">
                  <c:v>4.3388442144078461</c:v>
                </c:pt>
                <c:pt idx="2862">
                  <c:v>4.3393995601661155</c:v>
                </c:pt>
                <c:pt idx="2863">
                  <c:v>4.3399549059243849</c:v>
                </c:pt>
                <c:pt idx="2864">
                  <c:v>4.3405102516826544</c:v>
                </c:pt>
                <c:pt idx="2865">
                  <c:v>4.3410655974409238</c:v>
                </c:pt>
                <c:pt idx="2866">
                  <c:v>4.3416209431991932</c:v>
                </c:pt>
                <c:pt idx="2867">
                  <c:v>4.3421762889574627</c:v>
                </c:pt>
                <c:pt idx="2868">
                  <c:v>4.3427316347157321</c:v>
                </c:pt>
                <c:pt idx="2869">
                  <c:v>4.3432869804740015</c:v>
                </c:pt>
                <c:pt idx="2870">
                  <c:v>4.343842326232271</c:v>
                </c:pt>
                <c:pt idx="2871">
                  <c:v>4.3443976719905404</c:v>
                </c:pt>
                <c:pt idx="2872">
                  <c:v>4.3449530177488098</c:v>
                </c:pt>
                <c:pt idx="2873">
                  <c:v>4.3455083635070793</c:v>
                </c:pt>
                <c:pt idx="2874">
                  <c:v>4.3460637092653487</c:v>
                </c:pt>
                <c:pt idx="2875">
                  <c:v>4.3466190550236181</c:v>
                </c:pt>
                <c:pt idx="2876">
                  <c:v>4.3471744007818875</c:v>
                </c:pt>
                <c:pt idx="2877">
                  <c:v>4.347729746540157</c:v>
                </c:pt>
                <c:pt idx="2878">
                  <c:v>4.3482850922984264</c:v>
                </c:pt>
                <c:pt idx="2879">
                  <c:v>4.3488404380566958</c:v>
                </c:pt>
                <c:pt idx="2880">
                  <c:v>4.3493957838149653</c:v>
                </c:pt>
                <c:pt idx="2881">
                  <c:v>4.3499511295732347</c:v>
                </c:pt>
                <c:pt idx="2882">
                  <c:v>4.3505064753315041</c:v>
                </c:pt>
                <c:pt idx="2883">
                  <c:v>4.3510618210897736</c:v>
                </c:pt>
                <c:pt idx="2884">
                  <c:v>4.351617166848043</c:v>
                </c:pt>
                <c:pt idx="2885">
                  <c:v>4.3521725126063124</c:v>
                </c:pt>
                <c:pt idx="2886">
                  <c:v>4.3527278583645819</c:v>
                </c:pt>
                <c:pt idx="2887">
                  <c:v>4.3532832041228513</c:v>
                </c:pt>
                <c:pt idx="2888">
                  <c:v>4.3538385498811207</c:v>
                </c:pt>
                <c:pt idx="2889">
                  <c:v>4.3543938956393902</c:v>
                </c:pt>
                <c:pt idx="2890">
                  <c:v>4.3549492413976596</c:v>
                </c:pt>
                <c:pt idx="2891">
                  <c:v>4.355504587155929</c:v>
                </c:pt>
                <c:pt idx="2892">
                  <c:v>4.3560599329141985</c:v>
                </c:pt>
                <c:pt idx="2893">
                  <c:v>4.3566152786724679</c:v>
                </c:pt>
                <c:pt idx="2894">
                  <c:v>4.3571706244307373</c:v>
                </c:pt>
                <c:pt idx="2895">
                  <c:v>4.3577259701890068</c:v>
                </c:pt>
                <c:pt idx="2896">
                  <c:v>4.3582813159472762</c:v>
                </c:pt>
                <c:pt idx="2897">
                  <c:v>4.3588366617055456</c:v>
                </c:pt>
                <c:pt idx="2898">
                  <c:v>4.3593920074638151</c:v>
                </c:pt>
                <c:pt idx="2899">
                  <c:v>4.3599473532220845</c:v>
                </c:pt>
                <c:pt idx="2900">
                  <c:v>4.3605026989803539</c:v>
                </c:pt>
                <c:pt idx="2901">
                  <c:v>4.3610580447386234</c:v>
                </c:pt>
                <c:pt idx="2902">
                  <c:v>4.3616133904968928</c:v>
                </c:pt>
                <c:pt idx="2903">
                  <c:v>4.3621687362551622</c:v>
                </c:pt>
                <c:pt idx="2904">
                  <c:v>4.3627240820134316</c:v>
                </c:pt>
                <c:pt idx="2905">
                  <c:v>4.3632794277717011</c:v>
                </c:pt>
                <c:pt idx="2906">
                  <c:v>4.3638347735299705</c:v>
                </c:pt>
                <c:pt idx="2907">
                  <c:v>4.3643901192882399</c:v>
                </c:pt>
                <c:pt idx="2908">
                  <c:v>4.3649454650465094</c:v>
                </c:pt>
                <c:pt idx="2909">
                  <c:v>4.3655008108047788</c:v>
                </c:pt>
                <c:pt idx="2910">
                  <c:v>4.3660561565630482</c:v>
                </c:pt>
                <c:pt idx="2911">
                  <c:v>4.3666115023213177</c:v>
                </c:pt>
                <c:pt idx="2912">
                  <c:v>4.3671668480795871</c:v>
                </c:pt>
                <c:pt idx="2913">
                  <c:v>4.3677221938378565</c:v>
                </c:pt>
                <c:pt idx="2914">
                  <c:v>4.368277539596126</c:v>
                </c:pt>
                <c:pt idx="2915">
                  <c:v>4.3688328853543954</c:v>
                </c:pt>
                <c:pt idx="2916">
                  <c:v>4.3693882311126648</c:v>
                </c:pt>
                <c:pt idx="2917">
                  <c:v>4.3699435768709343</c:v>
                </c:pt>
                <c:pt idx="2918">
                  <c:v>4.3704989226292037</c:v>
                </c:pt>
                <c:pt idx="2919">
                  <c:v>4.3710542683874731</c:v>
                </c:pt>
                <c:pt idx="2920">
                  <c:v>4.3716096141457426</c:v>
                </c:pt>
                <c:pt idx="2921">
                  <c:v>4.372164959904012</c:v>
                </c:pt>
                <c:pt idx="2922">
                  <c:v>4.3727203056622814</c:v>
                </c:pt>
                <c:pt idx="2923">
                  <c:v>4.3732756514205509</c:v>
                </c:pt>
                <c:pt idx="2924">
                  <c:v>4.3738309971788203</c:v>
                </c:pt>
                <c:pt idx="2925">
                  <c:v>4.3743863429370897</c:v>
                </c:pt>
                <c:pt idx="2926">
                  <c:v>4.3749416886953592</c:v>
                </c:pt>
                <c:pt idx="2927">
                  <c:v>4.3754970344536286</c:v>
                </c:pt>
                <c:pt idx="2928">
                  <c:v>4.376052380211898</c:v>
                </c:pt>
                <c:pt idx="2929">
                  <c:v>4.3766077259701675</c:v>
                </c:pt>
                <c:pt idx="2930">
                  <c:v>4.3771630717284369</c:v>
                </c:pt>
                <c:pt idx="2931">
                  <c:v>4.3777184174867063</c:v>
                </c:pt>
                <c:pt idx="2932">
                  <c:v>4.3782737632449757</c:v>
                </c:pt>
                <c:pt idx="2933">
                  <c:v>4.3788291090032452</c:v>
                </c:pt>
                <c:pt idx="2934">
                  <c:v>4.3793844547615146</c:v>
                </c:pt>
                <c:pt idx="2935">
                  <c:v>4.379939800519784</c:v>
                </c:pt>
                <c:pt idx="2936">
                  <c:v>4.3804951462780535</c:v>
                </c:pt>
                <c:pt idx="2937">
                  <c:v>4.3810504920363229</c:v>
                </c:pt>
                <c:pt idx="2938">
                  <c:v>4.3816058377945923</c:v>
                </c:pt>
                <c:pt idx="2939">
                  <c:v>4.3821611835528618</c:v>
                </c:pt>
                <c:pt idx="2940">
                  <c:v>4.3827165293111312</c:v>
                </c:pt>
                <c:pt idx="2941">
                  <c:v>4.3832718750694006</c:v>
                </c:pt>
                <c:pt idx="2942">
                  <c:v>4.3838272208276701</c:v>
                </c:pt>
                <c:pt idx="2943">
                  <c:v>4.3843825665859395</c:v>
                </c:pt>
                <c:pt idx="2944">
                  <c:v>4.3849379123442089</c:v>
                </c:pt>
                <c:pt idx="2945">
                  <c:v>4.3854932581024784</c:v>
                </c:pt>
                <c:pt idx="2946">
                  <c:v>4.3860486038607478</c:v>
                </c:pt>
                <c:pt idx="2947">
                  <c:v>4.3866039496190172</c:v>
                </c:pt>
                <c:pt idx="2948">
                  <c:v>4.3871592953772867</c:v>
                </c:pt>
                <c:pt idx="2949">
                  <c:v>4.3877146411355561</c:v>
                </c:pt>
                <c:pt idx="2950">
                  <c:v>4.3882699868938255</c:v>
                </c:pt>
                <c:pt idx="2951">
                  <c:v>4.388825332652095</c:v>
                </c:pt>
                <c:pt idx="2952">
                  <c:v>4.3893806784103644</c:v>
                </c:pt>
                <c:pt idx="2953">
                  <c:v>4.3899360241686338</c:v>
                </c:pt>
                <c:pt idx="2954">
                  <c:v>4.3904913699269033</c:v>
                </c:pt>
                <c:pt idx="2955">
                  <c:v>4.3910467156851727</c:v>
                </c:pt>
                <c:pt idx="2956">
                  <c:v>4.3916020614434421</c:v>
                </c:pt>
                <c:pt idx="2957">
                  <c:v>4.3921574072017115</c:v>
                </c:pt>
                <c:pt idx="2958">
                  <c:v>4.392712752959981</c:v>
                </c:pt>
                <c:pt idx="2959">
                  <c:v>4.3932680987182504</c:v>
                </c:pt>
                <c:pt idx="2960">
                  <c:v>4.3938234444765198</c:v>
                </c:pt>
                <c:pt idx="2961">
                  <c:v>4.3943787902347893</c:v>
                </c:pt>
                <c:pt idx="2962">
                  <c:v>4.3949341359930587</c:v>
                </c:pt>
                <c:pt idx="2963">
                  <c:v>4.3954894817513281</c:v>
                </c:pt>
                <c:pt idx="2964">
                  <c:v>4.3960448275095976</c:v>
                </c:pt>
                <c:pt idx="2965">
                  <c:v>4.396600173267867</c:v>
                </c:pt>
                <c:pt idx="2966">
                  <c:v>4.3971555190261364</c:v>
                </c:pt>
                <c:pt idx="2967">
                  <c:v>4.3977108647844059</c:v>
                </c:pt>
                <c:pt idx="2968">
                  <c:v>4.3982662105426753</c:v>
                </c:pt>
                <c:pt idx="2969">
                  <c:v>4.3988215563009447</c:v>
                </c:pt>
                <c:pt idx="2970">
                  <c:v>4.3993769020592142</c:v>
                </c:pt>
                <c:pt idx="2971">
                  <c:v>4.3999322478174836</c:v>
                </c:pt>
                <c:pt idx="2972">
                  <c:v>4.400487593575753</c:v>
                </c:pt>
                <c:pt idx="2973">
                  <c:v>4.4010429393340225</c:v>
                </c:pt>
                <c:pt idx="2974">
                  <c:v>4.4015982850922919</c:v>
                </c:pt>
                <c:pt idx="2975">
                  <c:v>4.4021536308505613</c:v>
                </c:pt>
                <c:pt idx="2976">
                  <c:v>4.4027089766088308</c:v>
                </c:pt>
                <c:pt idx="2977">
                  <c:v>4.4032643223671002</c:v>
                </c:pt>
                <c:pt idx="2978">
                  <c:v>4.4038196681253696</c:v>
                </c:pt>
                <c:pt idx="2979">
                  <c:v>4.4043750138836391</c:v>
                </c:pt>
                <c:pt idx="2980">
                  <c:v>4.4049303596419085</c:v>
                </c:pt>
                <c:pt idx="2981">
                  <c:v>4.4054857054001779</c:v>
                </c:pt>
                <c:pt idx="2982">
                  <c:v>4.4060410511584474</c:v>
                </c:pt>
                <c:pt idx="2983">
                  <c:v>4.4065963969167168</c:v>
                </c:pt>
                <c:pt idx="2984">
                  <c:v>4.4071517426749862</c:v>
                </c:pt>
                <c:pt idx="2985">
                  <c:v>4.4077070884332556</c:v>
                </c:pt>
                <c:pt idx="2986">
                  <c:v>4.4082624341915251</c:v>
                </c:pt>
                <c:pt idx="2987">
                  <c:v>4.4088177799497945</c:v>
                </c:pt>
                <c:pt idx="2988">
                  <c:v>4.4093731257080639</c:v>
                </c:pt>
                <c:pt idx="2989">
                  <c:v>4.4099284714663334</c:v>
                </c:pt>
                <c:pt idx="2990">
                  <c:v>4.4104838172246028</c:v>
                </c:pt>
                <c:pt idx="2991">
                  <c:v>4.4110391629828722</c:v>
                </c:pt>
                <c:pt idx="2992">
                  <c:v>4.4115945087411417</c:v>
                </c:pt>
                <c:pt idx="2993">
                  <c:v>4.4121498544994111</c:v>
                </c:pt>
                <c:pt idx="2994">
                  <c:v>4.4127052002576805</c:v>
                </c:pt>
                <c:pt idx="2995">
                  <c:v>4.41326054601595</c:v>
                </c:pt>
                <c:pt idx="2996">
                  <c:v>4.4138158917742194</c:v>
                </c:pt>
                <c:pt idx="2997">
                  <c:v>4.4143712375324888</c:v>
                </c:pt>
                <c:pt idx="2998">
                  <c:v>4.4149265832907583</c:v>
                </c:pt>
                <c:pt idx="2999">
                  <c:v>4.4154819290490277</c:v>
                </c:pt>
                <c:pt idx="3000">
                  <c:v>4.4160372748072971</c:v>
                </c:pt>
                <c:pt idx="3001">
                  <c:v>4.4165926205655666</c:v>
                </c:pt>
                <c:pt idx="3002">
                  <c:v>4.417147966323836</c:v>
                </c:pt>
                <c:pt idx="3003">
                  <c:v>4.4177033120821054</c:v>
                </c:pt>
                <c:pt idx="3004">
                  <c:v>4.4182586578403749</c:v>
                </c:pt>
                <c:pt idx="3005">
                  <c:v>4.4188140035986443</c:v>
                </c:pt>
                <c:pt idx="3006">
                  <c:v>4.4193693493569137</c:v>
                </c:pt>
                <c:pt idx="3007">
                  <c:v>4.4199246951151832</c:v>
                </c:pt>
                <c:pt idx="3008">
                  <c:v>4.4204800408734526</c:v>
                </c:pt>
                <c:pt idx="3009">
                  <c:v>4.421035386631722</c:v>
                </c:pt>
                <c:pt idx="3010">
                  <c:v>4.4215907323899915</c:v>
                </c:pt>
                <c:pt idx="3011">
                  <c:v>4.4221460781482609</c:v>
                </c:pt>
                <c:pt idx="3012">
                  <c:v>4.4227014239065303</c:v>
                </c:pt>
                <c:pt idx="3013">
                  <c:v>4.4232567696647997</c:v>
                </c:pt>
                <c:pt idx="3014">
                  <c:v>4.4238121154230692</c:v>
                </c:pt>
                <c:pt idx="3015">
                  <c:v>4.4243674611813386</c:v>
                </c:pt>
                <c:pt idx="3016">
                  <c:v>4.424922806939608</c:v>
                </c:pt>
                <c:pt idx="3017">
                  <c:v>4.4254781526978775</c:v>
                </c:pt>
                <c:pt idx="3018">
                  <c:v>4.4260334984561469</c:v>
                </c:pt>
                <c:pt idx="3019">
                  <c:v>4.4265888442144163</c:v>
                </c:pt>
                <c:pt idx="3020">
                  <c:v>4.4271441899726858</c:v>
                </c:pt>
                <c:pt idx="3021">
                  <c:v>4.4276995357309552</c:v>
                </c:pt>
                <c:pt idx="3022">
                  <c:v>4.4282548814892246</c:v>
                </c:pt>
                <c:pt idx="3023">
                  <c:v>4.4288102272474941</c:v>
                </c:pt>
                <c:pt idx="3024">
                  <c:v>4.4293655730057635</c:v>
                </c:pt>
                <c:pt idx="3025">
                  <c:v>4.4299209187640329</c:v>
                </c:pt>
                <c:pt idx="3026">
                  <c:v>4.4304762645223024</c:v>
                </c:pt>
                <c:pt idx="3027">
                  <c:v>4.4310316102805718</c:v>
                </c:pt>
                <c:pt idx="3028">
                  <c:v>4.4315869560388412</c:v>
                </c:pt>
                <c:pt idx="3029">
                  <c:v>4.4321423017971107</c:v>
                </c:pt>
                <c:pt idx="3030">
                  <c:v>4.4326976475553801</c:v>
                </c:pt>
                <c:pt idx="3031">
                  <c:v>4.4332529933136495</c:v>
                </c:pt>
                <c:pt idx="3032">
                  <c:v>4.433808339071919</c:v>
                </c:pt>
                <c:pt idx="3033">
                  <c:v>4.4343636848301884</c:v>
                </c:pt>
                <c:pt idx="3034">
                  <c:v>4.4349190305884578</c:v>
                </c:pt>
                <c:pt idx="3035">
                  <c:v>4.4354743763467273</c:v>
                </c:pt>
                <c:pt idx="3036">
                  <c:v>4.4360297221049967</c:v>
                </c:pt>
                <c:pt idx="3037">
                  <c:v>4.4365850678632661</c:v>
                </c:pt>
                <c:pt idx="3038">
                  <c:v>4.4371404136215356</c:v>
                </c:pt>
                <c:pt idx="3039">
                  <c:v>4.437695759379805</c:v>
                </c:pt>
                <c:pt idx="3040">
                  <c:v>4.4382511051380744</c:v>
                </c:pt>
                <c:pt idx="3041">
                  <c:v>4.4388064508963438</c:v>
                </c:pt>
                <c:pt idx="3042">
                  <c:v>4.4393617966546133</c:v>
                </c:pt>
                <c:pt idx="3043">
                  <c:v>4.4399171424128827</c:v>
                </c:pt>
                <c:pt idx="3044">
                  <c:v>4.4404724881711521</c:v>
                </c:pt>
                <c:pt idx="3045">
                  <c:v>4.4410278339294216</c:v>
                </c:pt>
                <c:pt idx="3046">
                  <c:v>4.441583179687691</c:v>
                </c:pt>
                <c:pt idx="3047">
                  <c:v>4.4421385254459604</c:v>
                </c:pt>
                <c:pt idx="3048">
                  <c:v>4.4426938712042299</c:v>
                </c:pt>
                <c:pt idx="3049">
                  <c:v>4.4432492169624993</c:v>
                </c:pt>
                <c:pt idx="3050">
                  <c:v>4.4438045627207687</c:v>
                </c:pt>
                <c:pt idx="3051">
                  <c:v>4.4443599084790382</c:v>
                </c:pt>
                <c:pt idx="3052">
                  <c:v>4.4449152542373076</c:v>
                </c:pt>
                <c:pt idx="3053">
                  <c:v>4.445470599995577</c:v>
                </c:pt>
                <c:pt idx="3054">
                  <c:v>4.4460259457538465</c:v>
                </c:pt>
                <c:pt idx="3055">
                  <c:v>4.4465812915121159</c:v>
                </c:pt>
                <c:pt idx="3056">
                  <c:v>4.4471366372703853</c:v>
                </c:pt>
                <c:pt idx="3057">
                  <c:v>4.4476919830286548</c:v>
                </c:pt>
                <c:pt idx="3058">
                  <c:v>4.4482473287869242</c:v>
                </c:pt>
                <c:pt idx="3059">
                  <c:v>4.4488026745451936</c:v>
                </c:pt>
                <c:pt idx="3060">
                  <c:v>4.4493580203034631</c:v>
                </c:pt>
                <c:pt idx="3061">
                  <c:v>4.4499133660617325</c:v>
                </c:pt>
                <c:pt idx="3062">
                  <c:v>4.4504687118200019</c:v>
                </c:pt>
                <c:pt idx="3063">
                  <c:v>4.4510240575782714</c:v>
                </c:pt>
                <c:pt idx="3064">
                  <c:v>4.4515794033365408</c:v>
                </c:pt>
                <c:pt idx="3065">
                  <c:v>4.4521347490948102</c:v>
                </c:pt>
                <c:pt idx="3066">
                  <c:v>4.4526900948530796</c:v>
                </c:pt>
                <c:pt idx="3067">
                  <c:v>4.4532454406113491</c:v>
                </c:pt>
                <c:pt idx="3068">
                  <c:v>4.4538007863696185</c:v>
                </c:pt>
                <c:pt idx="3069">
                  <c:v>4.4543561321278879</c:v>
                </c:pt>
                <c:pt idx="3070">
                  <c:v>4.4549114778861574</c:v>
                </c:pt>
                <c:pt idx="3071">
                  <c:v>4.4554668236444268</c:v>
                </c:pt>
                <c:pt idx="3072">
                  <c:v>4.4560221694026962</c:v>
                </c:pt>
                <c:pt idx="3073">
                  <c:v>4.4565775151609657</c:v>
                </c:pt>
                <c:pt idx="3074">
                  <c:v>4.4571328609192351</c:v>
                </c:pt>
                <c:pt idx="3075">
                  <c:v>4.4576882066775045</c:v>
                </c:pt>
                <c:pt idx="3076">
                  <c:v>4.458243552435774</c:v>
                </c:pt>
                <c:pt idx="3077">
                  <c:v>4.4587988981940434</c:v>
                </c:pt>
                <c:pt idx="3078">
                  <c:v>4.4593542439523128</c:v>
                </c:pt>
                <c:pt idx="3079">
                  <c:v>4.4599095897105823</c:v>
                </c:pt>
                <c:pt idx="3080">
                  <c:v>4.4604649354688517</c:v>
                </c:pt>
                <c:pt idx="3081">
                  <c:v>4.4610202812271211</c:v>
                </c:pt>
                <c:pt idx="3082">
                  <c:v>4.4615756269853906</c:v>
                </c:pt>
                <c:pt idx="3083">
                  <c:v>4.46213097274366</c:v>
                </c:pt>
                <c:pt idx="3084">
                  <c:v>4.4626863185019294</c:v>
                </c:pt>
                <c:pt idx="3085">
                  <c:v>4.4632416642601989</c:v>
                </c:pt>
                <c:pt idx="3086">
                  <c:v>4.4637970100184683</c:v>
                </c:pt>
                <c:pt idx="3087">
                  <c:v>4.4643523557767377</c:v>
                </c:pt>
                <c:pt idx="3088">
                  <c:v>4.4649077015350072</c:v>
                </c:pt>
                <c:pt idx="3089">
                  <c:v>4.4654630472932766</c:v>
                </c:pt>
                <c:pt idx="3090">
                  <c:v>4.466018393051546</c:v>
                </c:pt>
                <c:pt idx="3091">
                  <c:v>4.4665737388098155</c:v>
                </c:pt>
                <c:pt idx="3092">
                  <c:v>4.4671290845680849</c:v>
                </c:pt>
                <c:pt idx="3093">
                  <c:v>4.4676844303263543</c:v>
                </c:pt>
                <c:pt idx="3094">
                  <c:v>4.4682397760846237</c:v>
                </c:pt>
                <c:pt idx="3095">
                  <c:v>4.4687951218428932</c:v>
                </c:pt>
                <c:pt idx="3096">
                  <c:v>4.4693504676011626</c:v>
                </c:pt>
                <c:pt idx="3097">
                  <c:v>4.469905813359432</c:v>
                </c:pt>
                <c:pt idx="3098">
                  <c:v>4.4704611591177015</c:v>
                </c:pt>
                <c:pt idx="3099">
                  <c:v>4.4710165048759709</c:v>
                </c:pt>
                <c:pt idx="3100">
                  <c:v>4.4715718506342403</c:v>
                </c:pt>
                <c:pt idx="3101">
                  <c:v>4.4721271963925098</c:v>
                </c:pt>
                <c:pt idx="3102">
                  <c:v>4.4726825421507792</c:v>
                </c:pt>
                <c:pt idx="3103">
                  <c:v>4.4732378879090486</c:v>
                </c:pt>
                <c:pt idx="3104">
                  <c:v>4.4737932336673181</c:v>
                </c:pt>
                <c:pt idx="3105">
                  <c:v>4.4743485794255875</c:v>
                </c:pt>
                <c:pt idx="3106">
                  <c:v>4.4749039251838569</c:v>
                </c:pt>
                <c:pt idx="3107">
                  <c:v>4.4754592709421264</c:v>
                </c:pt>
                <c:pt idx="3108">
                  <c:v>4.4760146167003958</c:v>
                </c:pt>
                <c:pt idx="3109">
                  <c:v>4.4765699624586652</c:v>
                </c:pt>
                <c:pt idx="3110">
                  <c:v>4.4771253082169347</c:v>
                </c:pt>
                <c:pt idx="3111">
                  <c:v>4.4776806539752041</c:v>
                </c:pt>
                <c:pt idx="3112">
                  <c:v>4.4782359997334735</c:v>
                </c:pt>
                <c:pt idx="3113">
                  <c:v>4.478791345491743</c:v>
                </c:pt>
                <c:pt idx="3114">
                  <c:v>4.4793466912500124</c:v>
                </c:pt>
                <c:pt idx="3115">
                  <c:v>4.4799020370082818</c:v>
                </c:pt>
                <c:pt idx="3116">
                  <c:v>4.4804573827665513</c:v>
                </c:pt>
                <c:pt idx="3117">
                  <c:v>4.4810127285248207</c:v>
                </c:pt>
                <c:pt idx="3118">
                  <c:v>4.4815680742830901</c:v>
                </c:pt>
                <c:pt idx="3119">
                  <c:v>4.4821234200413596</c:v>
                </c:pt>
                <c:pt idx="3120">
                  <c:v>4.482678765799629</c:v>
                </c:pt>
                <c:pt idx="3121">
                  <c:v>4.4832341115578984</c:v>
                </c:pt>
                <c:pt idx="3122">
                  <c:v>4.4837894573161678</c:v>
                </c:pt>
                <c:pt idx="3123">
                  <c:v>4.4843448030744373</c:v>
                </c:pt>
                <c:pt idx="3124">
                  <c:v>4.4849001488327067</c:v>
                </c:pt>
                <c:pt idx="3125">
                  <c:v>4.4854554945909761</c:v>
                </c:pt>
                <c:pt idx="3126">
                  <c:v>4.4860108403492456</c:v>
                </c:pt>
                <c:pt idx="3127">
                  <c:v>4.486566186107515</c:v>
                </c:pt>
                <c:pt idx="3128">
                  <c:v>4.4871215318657844</c:v>
                </c:pt>
                <c:pt idx="3129">
                  <c:v>4.4876768776240539</c:v>
                </c:pt>
                <c:pt idx="3130">
                  <c:v>4.4882322233823233</c:v>
                </c:pt>
                <c:pt idx="3131">
                  <c:v>4.4887875691405927</c:v>
                </c:pt>
                <c:pt idx="3132">
                  <c:v>4.4893429148988622</c:v>
                </c:pt>
                <c:pt idx="3133">
                  <c:v>4.4898982606571316</c:v>
                </c:pt>
                <c:pt idx="3134">
                  <c:v>4.490453606415401</c:v>
                </c:pt>
                <c:pt idx="3135">
                  <c:v>4.4910089521736705</c:v>
                </c:pt>
                <c:pt idx="3136">
                  <c:v>4.4915642979319399</c:v>
                </c:pt>
                <c:pt idx="3137">
                  <c:v>4.4921196436902093</c:v>
                </c:pt>
                <c:pt idx="3138">
                  <c:v>4.4926749894484788</c:v>
                </c:pt>
                <c:pt idx="3139">
                  <c:v>4.4932303352067482</c:v>
                </c:pt>
                <c:pt idx="3140">
                  <c:v>4.4937856809650176</c:v>
                </c:pt>
                <c:pt idx="3141">
                  <c:v>4.4943410267232871</c:v>
                </c:pt>
                <c:pt idx="3142">
                  <c:v>4.4948963724815565</c:v>
                </c:pt>
                <c:pt idx="3143">
                  <c:v>4.4954517182398259</c:v>
                </c:pt>
                <c:pt idx="3144">
                  <c:v>4.4960070639980954</c:v>
                </c:pt>
                <c:pt idx="3145">
                  <c:v>4.4965624097563648</c:v>
                </c:pt>
                <c:pt idx="3146">
                  <c:v>4.4971177555146342</c:v>
                </c:pt>
                <c:pt idx="3147">
                  <c:v>4.4976731012729037</c:v>
                </c:pt>
                <c:pt idx="3148">
                  <c:v>4.4982284470311731</c:v>
                </c:pt>
                <c:pt idx="3149">
                  <c:v>4.4987837927894425</c:v>
                </c:pt>
                <c:pt idx="3150">
                  <c:v>4.4993391385477119</c:v>
                </c:pt>
                <c:pt idx="3151">
                  <c:v>4.4998944843059814</c:v>
                </c:pt>
                <c:pt idx="3152">
                  <c:v>4.5004498300642508</c:v>
                </c:pt>
                <c:pt idx="3153">
                  <c:v>4.5010051758225202</c:v>
                </c:pt>
                <c:pt idx="3154">
                  <c:v>4.5015605215807897</c:v>
                </c:pt>
                <c:pt idx="3155">
                  <c:v>4.5021158673390591</c:v>
                </c:pt>
                <c:pt idx="3156">
                  <c:v>4.5026712130973285</c:v>
                </c:pt>
                <c:pt idx="3157">
                  <c:v>4.503226558855598</c:v>
                </c:pt>
                <c:pt idx="3158">
                  <c:v>4.5037819046138674</c:v>
                </c:pt>
                <c:pt idx="3159">
                  <c:v>4.5043372503721368</c:v>
                </c:pt>
                <c:pt idx="3160">
                  <c:v>4.5048925961304063</c:v>
                </c:pt>
                <c:pt idx="3161">
                  <c:v>4.5054479418886757</c:v>
                </c:pt>
                <c:pt idx="3162">
                  <c:v>4.5060032876469451</c:v>
                </c:pt>
                <c:pt idx="3163">
                  <c:v>4.5065586334052146</c:v>
                </c:pt>
                <c:pt idx="3164">
                  <c:v>4.507113979163484</c:v>
                </c:pt>
                <c:pt idx="3165">
                  <c:v>4.5076693249217534</c:v>
                </c:pt>
                <c:pt idx="3166">
                  <c:v>4.5082246706800229</c:v>
                </c:pt>
                <c:pt idx="3167">
                  <c:v>4.5087800164382923</c:v>
                </c:pt>
                <c:pt idx="3168">
                  <c:v>4.5093353621965617</c:v>
                </c:pt>
                <c:pt idx="3169">
                  <c:v>4.5098907079548312</c:v>
                </c:pt>
                <c:pt idx="3170">
                  <c:v>4.5104460537131006</c:v>
                </c:pt>
                <c:pt idx="3171">
                  <c:v>4.51100139947137</c:v>
                </c:pt>
                <c:pt idx="3172">
                  <c:v>4.5115567452296395</c:v>
                </c:pt>
                <c:pt idx="3173">
                  <c:v>4.5121120909879089</c:v>
                </c:pt>
                <c:pt idx="3174">
                  <c:v>4.5126674367461783</c:v>
                </c:pt>
                <c:pt idx="3175">
                  <c:v>4.5132227825044477</c:v>
                </c:pt>
                <c:pt idx="3176">
                  <c:v>4.5137781282627172</c:v>
                </c:pt>
                <c:pt idx="3177">
                  <c:v>4.5143334740209866</c:v>
                </c:pt>
                <c:pt idx="3178">
                  <c:v>4.514888819779256</c:v>
                </c:pt>
                <c:pt idx="3179">
                  <c:v>4.5154441655375255</c:v>
                </c:pt>
                <c:pt idx="3180">
                  <c:v>4.5159995112957949</c:v>
                </c:pt>
                <c:pt idx="3181">
                  <c:v>4.5165548570540643</c:v>
                </c:pt>
                <c:pt idx="3182">
                  <c:v>4.5171102028123338</c:v>
                </c:pt>
                <c:pt idx="3183">
                  <c:v>4.5176655485706032</c:v>
                </c:pt>
                <c:pt idx="3184">
                  <c:v>4.5182208943288726</c:v>
                </c:pt>
                <c:pt idx="3185">
                  <c:v>4.5187762400871421</c:v>
                </c:pt>
                <c:pt idx="3186">
                  <c:v>4.5193315858454115</c:v>
                </c:pt>
                <c:pt idx="3187">
                  <c:v>4.5198869316036809</c:v>
                </c:pt>
                <c:pt idx="3188">
                  <c:v>4.5204422773619504</c:v>
                </c:pt>
                <c:pt idx="3189">
                  <c:v>4.5209976231202198</c:v>
                </c:pt>
                <c:pt idx="3190">
                  <c:v>4.5215529688784892</c:v>
                </c:pt>
                <c:pt idx="3191">
                  <c:v>4.5221083146367587</c:v>
                </c:pt>
                <c:pt idx="3192">
                  <c:v>4.5226636603950281</c:v>
                </c:pt>
                <c:pt idx="3193">
                  <c:v>4.5232190061532975</c:v>
                </c:pt>
                <c:pt idx="3194">
                  <c:v>4.523774351911567</c:v>
                </c:pt>
                <c:pt idx="3195">
                  <c:v>4.5243296976698364</c:v>
                </c:pt>
                <c:pt idx="3196">
                  <c:v>4.5248850434281058</c:v>
                </c:pt>
                <c:pt idx="3197">
                  <c:v>4.5254403891863753</c:v>
                </c:pt>
                <c:pt idx="3198">
                  <c:v>4.5259957349446447</c:v>
                </c:pt>
                <c:pt idx="3199">
                  <c:v>4.5265510807029141</c:v>
                </c:pt>
                <c:pt idx="3200">
                  <c:v>4.5271064264611836</c:v>
                </c:pt>
                <c:pt idx="3201">
                  <c:v>4.527661772219453</c:v>
                </c:pt>
                <c:pt idx="3202">
                  <c:v>4.5282171179777224</c:v>
                </c:pt>
                <c:pt idx="3203">
                  <c:v>4.5287724637359918</c:v>
                </c:pt>
                <c:pt idx="3204">
                  <c:v>4.5293278094942613</c:v>
                </c:pt>
                <c:pt idx="3205">
                  <c:v>4.5298831552525307</c:v>
                </c:pt>
                <c:pt idx="3206">
                  <c:v>4.5304385010108001</c:v>
                </c:pt>
                <c:pt idx="3207">
                  <c:v>4.5309938467690696</c:v>
                </c:pt>
                <c:pt idx="3208">
                  <c:v>4.531549192527339</c:v>
                </c:pt>
                <c:pt idx="3209">
                  <c:v>4.5321045382856084</c:v>
                </c:pt>
                <c:pt idx="3210">
                  <c:v>4.5326598840438779</c:v>
                </c:pt>
                <c:pt idx="3211">
                  <c:v>4.5332152298021473</c:v>
                </c:pt>
                <c:pt idx="3212">
                  <c:v>4.5337705755604167</c:v>
                </c:pt>
                <c:pt idx="3213">
                  <c:v>4.5343259213186862</c:v>
                </c:pt>
                <c:pt idx="3214">
                  <c:v>4.5348812670769556</c:v>
                </c:pt>
                <c:pt idx="3215">
                  <c:v>4.535436612835225</c:v>
                </c:pt>
                <c:pt idx="3216">
                  <c:v>4.5359919585934945</c:v>
                </c:pt>
                <c:pt idx="3217">
                  <c:v>4.5365473043517639</c:v>
                </c:pt>
                <c:pt idx="3218">
                  <c:v>4.5371026501100333</c:v>
                </c:pt>
                <c:pt idx="3219">
                  <c:v>4.5376579958683028</c:v>
                </c:pt>
                <c:pt idx="3220">
                  <c:v>4.5382133416265722</c:v>
                </c:pt>
                <c:pt idx="3221">
                  <c:v>4.5387686873848416</c:v>
                </c:pt>
                <c:pt idx="3222">
                  <c:v>4.5393240331431111</c:v>
                </c:pt>
                <c:pt idx="3223">
                  <c:v>4.5398793789013805</c:v>
                </c:pt>
                <c:pt idx="3224">
                  <c:v>4.5404347246596499</c:v>
                </c:pt>
                <c:pt idx="3225">
                  <c:v>4.5409900704179194</c:v>
                </c:pt>
                <c:pt idx="3226">
                  <c:v>4.5415454161761888</c:v>
                </c:pt>
                <c:pt idx="3227">
                  <c:v>4.5421007619344582</c:v>
                </c:pt>
                <c:pt idx="3228">
                  <c:v>4.5426561076927277</c:v>
                </c:pt>
                <c:pt idx="3229">
                  <c:v>4.5432114534509971</c:v>
                </c:pt>
                <c:pt idx="3230">
                  <c:v>4.5437667992092665</c:v>
                </c:pt>
                <c:pt idx="3231">
                  <c:v>4.5443221449675359</c:v>
                </c:pt>
                <c:pt idx="3232">
                  <c:v>4.5448774907258054</c:v>
                </c:pt>
                <c:pt idx="3233">
                  <c:v>4.5454328364840748</c:v>
                </c:pt>
                <c:pt idx="3234">
                  <c:v>4.5459881822423442</c:v>
                </c:pt>
                <c:pt idx="3235">
                  <c:v>4.5465435280006137</c:v>
                </c:pt>
                <c:pt idx="3236">
                  <c:v>4.5470988737588831</c:v>
                </c:pt>
                <c:pt idx="3237">
                  <c:v>4.5476542195171525</c:v>
                </c:pt>
                <c:pt idx="3238">
                  <c:v>4.548209565275422</c:v>
                </c:pt>
                <c:pt idx="3239">
                  <c:v>4.5487649110336914</c:v>
                </c:pt>
                <c:pt idx="3240">
                  <c:v>4.5493202567919608</c:v>
                </c:pt>
                <c:pt idx="3241">
                  <c:v>4.5498756025502303</c:v>
                </c:pt>
                <c:pt idx="3242">
                  <c:v>4.5504309483084997</c:v>
                </c:pt>
                <c:pt idx="3243">
                  <c:v>4.5509862940667691</c:v>
                </c:pt>
                <c:pt idx="3244">
                  <c:v>4.5515416398250386</c:v>
                </c:pt>
                <c:pt idx="3245">
                  <c:v>4.552096985583308</c:v>
                </c:pt>
                <c:pt idx="3246">
                  <c:v>4.5526523313415774</c:v>
                </c:pt>
                <c:pt idx="3247">
                  <c:v>4.5532076770998469</c:v>
                </c:pt>
                <c:pt idx="3248">
                  <c:v>4.5537630228581163</c:v>
                </c:pt>
                <c:pt idx="3249">
                  <c:v>4.5543183686163857</c:v>
                </c:pt>
                <c:pt idx="3250">
                  <c:v>4.5548737143746552</c:v>
                </c:pt>
                <c:pt idx="3251">
                  <c:v>4.5554290601329246</c:v>
                </c:pt>
                <c:pt idx="3252">
                  <c:v>4.555984405891194</c:v>
                </c:pt>
                <c:pt idx="3253">
                  <c:v>4.5565397516494635</c:v>
                </c:pt>
                <c:pt idx="3254">
                  <c:v>4.5570950974077329</c:v>
                </c:pt>
                <c:pt idx="3255">
                  <c:v>4.5576504431660023</c:v>
                </c:pt>
                <c:pt idx="3256">
                  <c:v>4.5582057889242718</c:v>
                </c:pt>
                <c:pt idx="3257">
                  <c:v>4.5587611346825412</c:v>
                </c:pt>
                <c:pt idx="3258">
                  <c:v>4.5593164804408106</c:v>
                </c:pt>
                <c:pt idx="3259">
                  <c:v>4.55987182619908</c:v>
                </c:pt>
                <c:pt idx="3260">
                  <c:v>4.5604271719573495</c:v>
                </c:pt>
                <c:pt idx="3261">
                  <c:v>4.5609825177156189</c:v>
                </c:pt>
                <c:pt idx="3262">
                  <c:v>4.5615378634738883</c:v>
                </c:pt>
                <c:pt idx="3263">
                  <c:v>4.5620932092321578</c:v>
                </c:pt>
                <c:pt idx="3264">
                  <c:v>4.5626485549904272</c:v>
                </c:pt>
                <c:pt idx="3265">
                  <c:v>4.5632039007486966</c:v>
                </c:pt>
                <c:pt idx="3266">
                  <c:v>4.5637592465069661</c:v>
                </c:pt>
                <c:pt idx="3267">
                  <c:v>4.5643145922652355</c:v>
                </c:pt>
                <c:pt idx="3268">
                  <c:v>4.5648699380235049</c:v>
                </c:pt>
                <c:pt idx="3269">
                  <c:v>4.5654252837817744</c:v>
                </c:pt>
                <c:pt idx="3270">
                  <c:v>4.5659806295400438</c:v>
                </c:pt>
                <c:pt idx="3271">
                  <c:v>4.5665359752983132</c:v>
                </c:pt>
                <c:pt idx="3272">
                  <c:v>4.5670913210565827</c:v>
                </c:pt>
                <c:pt idx="3273">
                  <c:v>4.5676466668148521</c:v>
                </c:pt>
                <c:pt idx="3274">
                  <c:v>4.5682020125731215</c:v>
                </c:pt>
                <c:pt idx="3275">
                  <c:v>4.568757358331391</c:v>
                </c:pt>
                <c:pt idx="3276">
                  <c:v>4.5693127040896604</c:v>
                </c:pt>
                <c:pt idx="3277">
                  <c:v>4.5698680498479298</c:v>
                </c:pt>
                <c:pt idx="3278">
                  <c:v>4.5704233956061993</c:v>
                </c:pt>
                <c:pt idx="3279">
                  <c:v>4.5709787413644687</c:v>
                </c:pt>
                <c:pt idx="3280">
                  <c:v>4.5715340871227381</c:v>
                </c:pt>
                <c:pt idx="3281">
                  <c:v>4.5720894328810076</c:v>
                </c:pt>
                <c:pt idx="3282">
                  <c:v>4.572644778639277</c:v>
                </c:pt>
                <c:pt idx="3283">
                  <c:v>4.5732001243975464</c:v>
                </c:pt>
                <c:pt idx="3284">
                  <c:v>4.5737554701558158</c:v>
                </c:pt>
                <c:pt idx="3285">
                  <c:v>4.5743108159140853</c:v>
                </c:pt>
                <c:pt idx="3286">
                  <c:v>4.5748661616723547</c:v>
                </c:pt>
                <c:pt idx="3287">
                  <c:v>4.5754215074306241</c:v>
                </c:pt>
                <c:pt idx="3288">
                  <c:v>4.5759768531888936</c:v>
                </c:pt>
                <c:pt idx="3289">
                  <c:v>4.576532198947163</c:v>
                </c:pt>
                <c:pt idx="3290">
                  <c:v>4.5770875447054324</c:v>
                </c:pt>
                <c:pt idx="3291">
                  <c:v>4.5776428904637019</c:v>
                </c:pt>
                <c:pt idx="3292">
                  <c:v>4.5781982362219713</c:v>
                </c:pt>
                <c:pt idx="3293">
                  <c:v>4.5787535819802407</c:v>
                </c:pt>
                <c:pt idx="3294">
                  <c:v>4.5793089277385102</c:v>
                </c:pt>
                <c:pt idx="3295">
                  <c:v>4.5798642734967796</c:v>
                </c:pt>
                <c:pt idx="3296">
                  <c:v>4.580419619255049</c:v>
                </c:pt>
                <c:pt idx="3297">
                  <c:v>4.5809749650133185</c:v>
                </c:pt>
                <c:pt idx="3298">
                  <c:v>4.5815303107715879</c:v>
                </c:pt>
                <c:pt idx="3299">
                  <c:v>4.5820856565298573</c:v>
                </c:pt>
                <c:pt idx="3300">
                  <c:v>4.5826410022881268</c:v>
                </c:pt>
                <c:pt idx="3301">
                  <c:v>4.5831963480463962</c:v>
                </c:pt>
                <c:pt idx="3302">
                  <c:v>4.5837516938046656</c:v>
                </c:pt>
                <c:pt idx="3303">
                  <c:v>4.5843070395629351</c:v>
                </c:pt>
                <c:pt idx="3304">
                  <c:v>4.5848623853212045</c:v>
                </c:pt>
                <c:pt idx="3305">
                  <c:v>4.5854177310794739</c:v>
                </c:pt>
                <c:pt idx="3306">
                  <c:v>4.5859730768377434</c:v>
                </c:pt>
                <c:pt idx="3307">
                  <c:v>4.5865284225960128</c:v>
                </c:pt>
                <c:pt idx="3308">
                  <c:v>4.5870837683542822</c:v>
                </c:pt>
                <c:pt idx="3309">
                  <c:v>4.5876391141125517</c:v>
                </c:pt>
                <c:pt idx="3310">
                  <c:v>4.5881944598708211</c:v>
                </c:pt>
                <c:pt idx="3311">
                  <c:v>4.5887498056290905</c:v>
                </c:pt>
                <c:pt idx="3312">
                  <c:v>4.5893051513873599</c:v>
                </c:pt>
                <c:pt idx="3313">
                  <c:v>4.5898604971456294</c:v>
                </c:pt>
                <c:pt idx="3314">
                  <c:v>4.5904158429038988</c:v>
                </c:pt>
                <c:pt idx="3315">
                  <c:v>4.5909711886621682</c:v>
                </c:pt>
                <c:pt idx="3316">
                  <c:v>4.5915265344204377</c:v>
                </c:pt>
                <c:pt idx="3317">
                  <c:v>4.5920818801787071</c:v>
                </c:pt>
                <c:pt idx="3318">
                  <c:v>4.5926372259369765</c:v>
                </c:pt>
                <c:pt idx="3319">
                  <c:v>4.593192571695246</c:v>
                </c:pt>
                <c:pt idx="3320">
                  <c:v>4.5937479174535154</c:v>
                </c:pt>
                <c:pt idx="3321">
                  <c:v>4.5943032632117848</c:v>
                </c:pt>
                <c:pt idx="3322">
                  <c:v>4.5948586089700543</c:v>
                </c:pt>
                <c:pt idx="3323">
                  <c:v>4.5954139547283237</c:v>
                </c:pt>
                <c:pt idx="3324">
                  <c:v>4.5959693004865931</c:v>
                </c:pt>
                <c:pt idx="3325">
                  <c:v>4.5965246462448626</c:v>
                </c:pt>
                <c:pt idx="3326">
                  <c:v>4.597079992003132</c:v>
                </c:pt>
                <c:pt idx="3327">
                  <c:v>4.5976353377614014</c:v>
                </c:pt>
                <c:pt idx="3328">
                  <c:v>4.5981906835196709</c:v>
                </c:pt>
                <c:pt idx="3329">
                  <c:v>4.5987460292779403</c:v>
                </c:pt>
                <c:pt idx="3330">
                  <c:v>4.5993013750362097</c:v>
                </c:pt>
                <c:pt idx="3331">
                  <c:v>4.5998567207944792</c:v>
                </c:pt>
                <c:pt idx="3332">
                  <c:v>4.6004120665527486</c:v>
                </c:pt>
                <c:pt idx="3333">
                  <c:v>4.600967412311018</c:v>
                </c:pt>
                <c:pt idx="3334">
                  <c:v>4.6015227580692875</c:v>
                </c:pt>
                <c:pt idx="3335">
                  <c:v>4.6020781038275569</c:v>
                </c:pt>
                <c:pt idx="3336">
                  <c:v>4.6026334495858263</c:v>
                </c:pt>
                <c:pt idx="3337">
                  <c:v>4.6031887953440958</c:v>
                </c:pt>
                <c:pt idx="3338">
                  <c:v>4.6037441411023652</c:v>
                </c:pt>
                <c:pt idx="3339">
                  <c:v>4.6042994868606346</c:v>
                </c:pt>
                <c:pt idx="3340">
                  <c:v>4.604854832618904</c:v>
                </c:pt>
                <c:pt idx="3341">
                  <c:v>4.6054101783771735</c:v>
                </c:pt>
                <c:pt idx="3342">
                  <c:v>4.6059655241354429</c:v>
                </c:pt>
                <c:pt idx="3343">
                  <c:v>4.6065208698937123</c:v>
                </c:pt>
                <c:pt idx="3344">
                  <c:v>4.6070762156519818</c:v>
                </c:pt>
                <c:pt idx="3345">
                  <c:v>4.6076315614102512</c:v>
                </c:pt>
                <c:pt idx="3346">
                  <c:v>4.6081869071685206</c:v>
                </c:pt>
                <c:pt idx="3347">
                  <c:v>4.6087422529267901</c:v>
                </c:pt>
                <c:pt idx="3348">
                  <c:v>4.6092975986850595</c:v>
                </c:pt>
                <c:pt idx="3349">
                  <c:v>4.6098529444433289</c:v>
                </c:pt>
                <c:pt idx="3350">
                  <c:v>4.6104082902015984</c:v>
                </c:pt>
                <c:pt idx="3351">
                  <c:v>4.6109636359598678</c:v>
                </c:pt>
                <c:pt idx="3352">
                  <c:v>4.6115189817181372</c:v>
                </c:pt>
                <c:pt idx="3353">
                  <c:v>4.6120743274764067</c:v>
                </c:pt>
                <c:pt idx="3354">
                  <c:v>4.6126296732346761</c:v>
                </c:pt>
                <c:pt idx="3355">
                  <c:v>4.6131850189929455</c:v>
                </c:pt>
                <c:pt idx="3356">
                  <c:v>4.613740364751215</c:v>
                </c:pt>
                <c:pt idx="3357">
                  <c:v>4.6142957105094844</c:v>
                </c:pt>
                <c:pt idx="3358">
                  <c:v>4.6148510562677538</c:v>
                </c:pt>
                <c:pt idx="3359">
                  <c:v>4.6154064020260233</c:v>
                </c:pt>
                <c:pt idx="3360">
                  <c:v>4.6159617477842927</c:v>
                </c:pt>
                <c:pt idx="3361">
                  <c:v>4.6165170935425621</c:v>
                </c:pt>
                <c:pt idx="3362">
                  <c:v>4.6170724393008316</c:v>
                </c:pt>
                <c:pt idx="3363">
                  <c:v>4.617627785059101</c:v>
                </c:pt>
                <c:pt idx="3364">
                  <c:v>4.6181831308173704</c:v>
                </c:pt>
                <c:pt idx="3365">
                  <c:v>4.6187384765756399</c:v>
                </c:pt>
                <c:pt idx="3366">
                  <c:v>4.6192938223339093</c:v>
                </c:pt>
                <c:pt idx="3367">
                  <c:v>4.6198491680921787</c:v>
                </c:pt>
                <c:pt idx="3368">
                  <c:v>4.6204045138504481</c:v>
                </c:pt>
                <c:pt idx="3369">
                  <c:v>4.6209598596087176</c:v>
                </c:pt>
                <c:pt idx="3370">
                  <c:v>4.621515205366987</c:v>
                </c:pt>
                <c:pt idx="3371">
                  <c:v>4.6220705511252564</c:v>
                </c:pt>
                <c:pt idx="3372">
                  <c:v>4.6226258968835259</c:v>
                </c:pt>
                <c:pt idx="3373">
                  <c:v>4.6231812426417953</c:v>
                </c:pt>
                <c:pt idx="3374">
                  <c:v>4.6237365884000647</c:v>
                </c:pt>
                <c:pt idx="3375">
                  <c:v>4.6242919341583342</c:v>
                </c:pt>
                <c:pt idx="3376">
                  <c:v>4.6248472799166036</c:v>
                </c:pt>
                <c:pt idx="3377">
                  <c:v>4.625402625674873</c:v>
                </c:pt>
                <c:pt idx="3378">
                  <c:v>4.6259579714331425</c:v>
                </c:pt>
                <c:pt idx="3379">
                  <c:v>4.6265133171914119</c:v>
                </c:pt>
                <c:pt idx="3380">
                  <c:v>4.6270686629496813</c:v>
                </c:pt>
                <c:pt idx="3381">
                  <c:v>4.6276240087079508</c:v>
                </c:pt>
                <c:pt idx="3382">
                  <c:v>4.6281793544662202</c:v>
                </c:pt>
                <c:pt idx="3383">
                  <c:v>4.6287347002244896</c:v>
                </c:pt>
                <c:pt idx="3384">
                  <c:v>4.6292900459827591</c:v>
                </c:pt>
                <c:pt idx="3385">
                  <c:v>4.6298453917410285</c:v>
                </c:pt>
                <c:pt idx="3386">
                  <c:v>4.6304007374992979</c:v>
                </c:pt>
                <c:pt idx="3387">
                  <c:v>4.6309560832575674</c:v>
                </c:pt>
                <c:pt idx="3388">
                  <c:v>4.6315114290158368</c:v>
                </c:pt>
                <c:pt idx="3389">
                  <c:v>4.6320667747741062</c:v>
                </c:pt>
                <c:pt idx="3390">
                  <c:v>4.6326221205323757</c:v>
                </c:pt>
                <c:pt idx="3391">
                  <c:v>4.6331774662906451</c:v>
                </c:pt>
                <c:pt idx="3392">
                  <c:v>4.6337328120489145</c:v>
                </c:pt>
                <c:pt idx="3393">
                  <c:v>4.6342881578071839</c:v>
                </c:pt>
                <c:pt idx="3394">
                  <c:v>4.6348435035654534</c:v>
                </c:pt>
                <c:pt idx="3395">
                  <c:v>4.6353988493237228</c:v>
                </c:pt>
                <c:pt idx="3396">
                  <c:v>4.6359541950819922</c:v>
                </c:pt>
                <c:pt idx="3397">
                  <c:v>4.6365095408402617</c:v>
                </c:pt>
                <c:pt idx="3398">
                  <c:v>4.6370648865985311</c:v>
                </c:pt>
                <c:pt idx="3399">
                  <c:v>4.6376202323568005</c:v>
                </c:pt>
                <c:pt idx="3400">
                  <c:v>4.63817557811507</c:v>
                </c:pt>
                <c:pt idx="3401">
                  <c:v>4.6387309238733394</c:v>
                </c:pt>
                <c:pt idx="3402">
                  <c:v>4.6392862696316088</c:v>
                </c:pt>
                <c:pt idx="3403">
                  <c:v>4.6398416153898783</c:v>
                </c:pt>
                <c:pt idx="3404">
                  <c:v>4.6403969611481477</c:v>
                </c:pt>
                <c:pt idx="3405">
                  <c:v>4.6409523069064171</c:v>
                </c:pt>
                <c:pt idx="3406">
                  <c:v>4.6415076526646866</c:v>
                </c:pt>
                <c:pt idx="3407">
                  <c:v>4.642062998422956</c:v>
                </c:pt>
                <c:pt idx="3408">
                  <c:v>4.6426183441812254</c:v>
                </c:pt>
                <c:pt idx="3409">
                  <c:v>4.6431736899394949</c:v>
                </c:pt>
                <c:pt idx="3410">
                  <c:v>4.6437290356977643</c:v>
                </c:pt>
                <c:pt idx="3411">
                  <c:v>4.6442843814560337</c:v>
                </c:pt>
                <c:pt idx="3412">
                  <c:v>4.6448397272143032</c:v>
                </c:pt>
                <c:pt idx="3413">
                  <c:v>4.6453950729725726</c:v>
                </c:pt>
                <c:pt idx="3414">
                  <c:v>4.645950418730842</c:v>
                </c:pt>
                <c:pt idx="3415">
                  <c:v>4.6465057644891115</c:v>
                </c:pt>
                <c:pt idx="3416">
                  <c:v>4.6470611102473809</c:v>
                </c:pt>
                <c:pt idx="3417">
                  <c:v>4.6476164560056503</c:v>
                </c:pt>
                <c:pt idx="3418">
                  <c:v>4.6481718017639198</c:v>
                </c:pt>
                <c:pt idx="3419">
                  <c:v>4.6487271475221892</c:v>
                </c:pt>
                <c:pt idx="3420">
                  <c:v>4.6492824932804586</c:v>
                </c:pt>
                <c:pt idx="3421">
                  <c:v>4.649837839038728</c:v>
                </c:pt>
                <c:pt idx="3422">
                  <c:v>4.6503931847969975</c:v>
                </c:pt>
                <c:pt idx="3423">
                  <c:v>4.6509485305552669</c:v>
                </c:pt>
                <c:pt idx="3424">
                  <c:v>4.6515038763135363</c:v>
                </c:pt>
                <c:pt idx="3425">
                  <c:v>4.6520592220718058</c:v>
                </c:pt>
                <c:pt idx="3426">
                  <c:v>4.6526145678300752</c:v>
                </c:pt>
                <c:pt idx="3427">
                  <c:v>4.6531699135883446</c:v>
                </c:pt>
                <c:pt idx="3428">
                  <c:v>4.6537252593466141</c:v>
                </c:pt>
                <c:pt idx="3429">
                  <c:v>4.6542806051048835</c:v>
                </c:pt>
                <c:pt idx="3430">
                  <c:v>4.6548359508631529</c:v>
                </c:pt>
                <c:pt idx="3431">
                  <c:v>4.6553912966214224</c:v>
                </c:pt>
                <c:pt idx="3432">
                  <c:v>4.6559466423796918</c:v>
                </c:pt>
                <c:pt idx="3433">
                  <c:v>4.6565019881379612</c:v>
                </c:pt>
                <c:pt idx="3434">
                  <c:v>4.6570573338962307</c:v>
                </c:pt>
                <c:pt idx="3435">
                  <c:v>4.6576126796545001</c:v>
                </c:pt>
                <c:pt idx="3436">
                  <c:v>4.6581680254127695</c:v>
                </c:pt>
                <c:pt idx="3437">
                  <c:v>4.658723371171039</c:v>
                </c:pt>
                <c:pt idx="3438">
                  <c:v>4.6592787169293084</c:v>
                </c:pt>
                <c:pt idx="3439">
                  <c:v>4.6598340626875778</c:v>
                </c:pt>
                <c:pt idx="3440">
                  <c:v>4.6603894084458473</c:v>
                </c:pt>
                <c:pt idx="3441">
                  <c:v>4.6609447542041167</c:v>
                </c:pt>
                <c:pt idx="3442">
                  <c:v>4.6615000999623861</c:v>
                </c:pt>
                <c:pt idx="3443">
                  <c:v>4.6620554457206556</c:v>
                </c:pt>
                <c:pt idx="3444">
                  <c:v>4.662610791478925</c:v>
                </c:pt>
                <c:pt idx="3445">
                  <c:v>4.6631661372371944</c:v>
                </c:pt>
                <c:pt idx="3446">
                  <c:v>4.6637214829954639</c:v>
                </c:pt>
                <c:pt idx="3447">
                  <c:v>4.6642768287537333</c:v>
                </c:pt>
                <c:pt idx="3448">
                  <c:v>4.6648321745120027</c:v>
                </c:pt>
                <c:pt idx="3449">
                  <c:v>4.6653875202702721</c:v>
                </c:pt>
                <c:pt idx="3450">
                  <c:v>4.6659428660285416</c:v>
                </c:pt>
                <c:pt idx="3451">
                  <c:v>4.666498211786811</c:v>
                </c:pt>
                <c:pt idx="3452">
                  <c:v>4.6670535575450804</c:v>
                </c:pt>
                <c:pt idx="3453">
                  <c:v>4.6676089033033499</c:v>
                </c:pt>
                <c:pt idx="3454">
                  <c:v>4.6681642490616193</c:v>
                </c:pt>
                <c:pt idx="3455">
                  <c:v>4.6687195948198887</c:v>
                </c:pt>
                <c:pt idx="3456">
                  <c:v>4.6692749405781582</c:v>
                </c:pt>
                <c:pt idx="3457">
                  <c:v>4.6698302863364276</c:v>
                </c:pt>
                <c:pt idx="3458">
                  <c:v>4.670385632094697</c:v>
                </c:pt>
                <c:pt idx="3459">
                  <c:v>4.6709409778529665</c:v>
                </c:pt>
                <c:pt idx="3460">
                  <c:v>4.6714963236112359</c:v>
                </c:pt>
                <c:pt idx="3461">
                  <c:v>4.6720516693695053</c:v>
                </c:pt>
                <c:pt idx="3462">
                  <c:v>4.6726070151277748</c:v>
                </c:pt>
                <c:pt idx="3463">
                  <c:v>4.6731623608860442</c:v>
                </c:pt>
                <c:pt idx="3464">
                  <c:v>4.6737177066443136</c:v>
                </c:pt>
                <c:pt idx="3465">
                  <c:v>4.6742730524025831</c:v>
                </c:pt>
                <c:pt idx="3466">
                  <c:v>4.6748283981608525</c:v>
                </c:pt>
                <c:pt idx="3467">
                  <c:v>4.6753837439191219</c:v>
                </c:pt>
                <c:pt idx="3468">
                  <c:v>4.6759390896773914</c:v>
                </c:pt>
                <c:pt idx="3469">
                  <c:v>4.6764944354356608</c:v>
                </c:pt>
                <c:pt idx="3470">
                  <c:v>4.6770497811939302</c:v>
                </c:pt>
                <c:pt idx="3471">
                  <c:v>4.6776051269521997</c:v>
                </c:pt>
                <c:pt idx="3472">
                  <c:v>4.6781604727104691</c:v>
                </c:pt>
                <c:pt idx="3473">
                  <c:v>4.6787158184687385</c:v>
                </c:pt>
                <c:pt idx="3474">
                  <c:v>4.679271164227008</c:v>
                </c:pt>
                <c:pt idx="3475">
                  <c:v>4.6798265099852774</c:v>
                </c:pt>
                <c:pt idx="3476">
                  <c:v>4.6803818557435468</c:v>
                </c:pt>
                <c:pt idx="3477">
                  <c:v>4.6809372015018162</c:v>
                </c:pt>
                <c:pt idx="3478">
                  <c:v>4.6814925472600857</c:v>
                </c:pt>
                <c:pt idx="3479">
                  <c:v>4.6820478930183551</c:v>
                </c:pt>
                <c:pt idx="3480">
                  <c:v>4.6826032387766245</c:v>
                </c:pt>
                <c:pt idx="3481">
                  <c:v>4.683158584534894</c:v>
                </c:pt>
                <c:pt idx="3482">
                  <c:v>4.6837139302931634</c:v>
                </c:pt>
                <c:pt idx="3483">
                  <c:v>4.6842692760514328</c:v>
                </c:pt>
                <c:pt idx="3484">
                  <c:v>4.6848246218097023</c:v>
                </c:pt>
                <c:pt idx="3485">
                  <c:v>4.6853799675679717</c:v>
                </c:pt>
                <c:pt idx="3486">
                  <c:v>4.6859353133262411</c:v>
                </c:pt>
                <c:pt idx="3487">
                  <c:v>4.6864906590845106</c:v>
                </c:pt>
                <c:pt idx="3488">
                  <c:v>4.68704600484278</c:v>
                </c:pt>
                <c:pt idx="3489">
                  <c:v>4.6876013506010494</c:v>
                </c:pt>
                <c:pt idx="3490">
                  <c:v>4.6881566963593189</c:v>
                </c:pt>
                <c:pt idx="3491">
                  <c:v>4.6887120421175883</c:v>
                </c:pt>
                <c:pt idx="3492">
                  <c:v>4.6892673878758577</c:v>
                </c:pt>
                <c:pt idx="3493">
                  <c:v>4.6898227336341272</c:v>
                </c:pt>
                <c:pt idx="3494">
                  <c:v>4.6903780793923966</c:v>
                </c:pt>
                <c:pt idx="3495">
                  <c:v>4.690933425150666</c:v>
                </c:pt>
                <c:pt idx="3496">
                  <c:v>4.6914887709089355</c:v>
                </c:pt>
                <c:pt idx="3497">
                  <c:v>4.6920441166672049</c:v>
                </c:pt>
                <c:pt idx="3498">
                  <c:v>4.6925994624254743</c:v>
                </c:pt>
                <c:pt idx="3499">
                  <c:v>4.6931548081837438</c:v>
                </c:pt>
                <c:pt idx="3500">
                  <c:v>4.6937101539420132</c:v>
                </c:pt>
                <c:pt idx="3501">
                  <c:v>4.6942654997002826</c:v>
                </c:pt>
                <c:pt idx="3502">
                  <c:v>4.694820845458552</c:v>
                </c:pt>
                <c:pt idx="3503">
                  <c:v>4.6953761912168215</c:v>
                </c:pt>
                <c:pt idx="3504">
                  <c:v>4.6959315369750909</c:v>
                </c:pt>
                <c:pt idx="3505">
                  <c:v>4.6964868827333603</c:v>
                </c:pt>
                <c:pt idx="3506">
                  <c:v>4.6970422284916298</c:v>
                </c:pt>
                <c:pt idx="3507">
                  <c:v>4.6975975742498992</c:v>
                </c:pt>
                <c:pt idx="3508">
                  <c:v>4.6981529200081686</c:v>
                </c:pt>
                <c:pt idx="3509">
                  <c:v>4.6987082657664381</c:v>
                </c:pt>
                <c:pt idx="3510">
                  <c:v>4.6992636115247075</c:v>
                </c:pt>
                <c:pt idx="3511">
                  <c:v>4.6998189572829769</c:v>
                </c:pt>
                <c:pt idx="3512">
                  <c:v>4.7003743030412464</c:v>
                </c:pt>
                <c:pt idx="3513">
                  <c:v>4.7009296487995158</c:v>
                </c:pt>
                <c:pt idx="3514">
                  <c:v>4.7014849945577852</c:v>
                </c:pt>
                <c:pt idx="3515">
                  <c:v>4.7020403403160547</c:v>
                </c:pt>
                <c:pt idx="3516">
                  <c:v>4.7025956860743241</c:v>
                </c:pt>
                <c:pt idx="3517">
                  <c:v>4.7031510318325935</c:v>
                </c:pt>
                <c:pt idx="3518">
                  <c:v>4.703706377590863</c:v>
                </c:pt>
                <c:pt idx="3519">
                  <c:v>4.7042617233491324</c:v>
                </c:pt>
                <c:pt idx="3520">
                  <c:v>4.7048170691074018</c:v>
                </c:pt>
                <c:pt idx="3521">
                  <c:v>4.7053724148656713</c:v>
                </c:pt>
                <c:pt idx="3522">
                  <c:v>4.7059277606239407</c:v>
                </c:pt>
                <c:pt idx="3523">
                  <c:v>4.7064831063822101</c:v>
                </c:pt>
                <c:pt idx="3524">
                  <c:v>4.7070384521404796</c:v>
                </c:pt>
                <c:pt idx="3525">
                  <c:v>4.707593797898749</c:v>
                </c:pt>
                <c:pt idx="3526">
                  <c:v>4.7081491436570184</c:v>
                </c:pt>
                <c:pt idx="3527">
                  <c:v>4.7087044894152879</c:v>
                </c:pt>
                <c:pt idx="3528">
                  <c:v>4.7092598351735573</c:v>
                </c:pt>
                <c:pt idx="3529">
                  <c:v>4.7098151809318267</c:v>
                </c:pt>
                <c:pt idx="3530">
                  <c:v>4.7103705266900961</c:v>
                </c:pt>
                <c:pt idx="3531">
                  <c:v>4.7109258724483656</c:v>
                </c:pt>
                <c:pt idx="3532">
                  <c:v>4.711481218206635</c:v>
                </c:pt>
                <c:pt idx="3533">
                  <c:v>4.7120365639649044</c:v>
                </c:pt>
                <c:pt idx="3534">
                  <c:v>4.7125919097231739</c:v>
                </c:pt>
                <c:pt idx="3535">
                  <c:v>4.7131472554814433</c:v>
                </c:pt>
                <c:pt idx="3536">
                  <c:v>4.7137026012397127</c:v>
                </c:pt>
                <c:pt idx="3537">
                  <c:v>4.7142579469979822</c:v>
                </c:pt>
                <c:pt idx="3538">
                  <c:v>4.7148132927562516</c:v>
                </c:pt>
                <c:pt idx="3539">
                  <c:v>4.715368638514521</c:v>
                </c:pt>
                <c:pt idx="3540">
                  <c:v>4.7159239842727905</c:v>
                </c:pt>
                <c:pt idx="3541">
                  <c:v>4.7164793300310599</c:v>
                </c:pt>
                <c:pt idx="3542">
                  <c:v>4.7170346757893293</c:v>
                </c:pt>
                <c:pt idx="3543">
                  <c:v>4.7175900215475988</c:v>
                </c:pt>
                <c:pt idx="3544">
                  <c:v>4.7181453673058682</c:v>
                </c:pt>
                <c:pt idx="3545">
                  <c:v>4.7187007130641376</c:v>
                </c:pt>
                <c:pt idx="3546">
                  <c:v>4.7192560588224071</c:v>
                </c:pt>
                <c:pt idx="3547">
                  <c:v>4.7198114045806765</c:v>
                </c:pt>
                <c:pt idx="3548">
                  <c:v>4.7203667503389459</c:v>
                </c:pt>
                <c:pt idx="3549">
                  <c:v>4.7209220960972154</c:v>
                </c:pt>
                <c:pt idx="3550">
                  <c:v>4.7214774418554848</c:v>
                </c:pt>
                <c:pt idx="3551">
                  <c:v>4.7220327876137542</c:v>
                </c:pt>
                <c:pt idx="3552">
                  <c:v>4.7225881333720237</c:v>
                </c:pt>
                <c:pt idx="3553">
                  <c:v>4.7231434791302931</c:v>
                </c:pt>
                <c:pt idx="3554">
                  <c:v>4.7236988248885625</c:v>
                </c:pt>
                <c:pt idx="3555">
                  <c:v>4.724254170646832</c:v>
                </c:pt>
                <c:pt idx="3556">
                  <c:v>4.7248095164051014</c:v>
                </c:pt>
                <c:pt idx="3557">
                  <c:v>4.7253648621633708</c:v>
                </c:pt>
                <c:pt idx="3558">
                  <c:v>4.7259202079216402</c:v>
                </c:pt>
                <c:pt idx="3559">
                  <c:v>4.7264755536799097</c:v>
                </c:pt>
                <c:pt idx="3560">
                  <c:v>4.7270308994381791</c:v>
                </c:pt>
                <c:pt idx="3561">
                  <c:v>4.7275862451964485</c:v>
                </c:pt>
                <c:pt idx="3562">
                  <c:v>4.728141590954718</c:v>
                </c:pt>
                <c:pt idx="3563">
                  <c:v>4.7286969367129874</c:v>
                </c:pt>
                <c:pt idx="3564">
                  <c:v>4.7292522824712568</c:v>
                </c:pt>
                <c:pt idx="3565">
                  <c:v>4.7298076282295263</c:v>
                </c:pt>
                <c:pt idx="3566">
                  <c:v>4.7303629739877957</c:v>
                </c:pt>
                <c:pt idx="3567">
                  <c:v>4.7309183197460651</c:v>
                </c:pt>
                <c:pt idx="3568">
                  <c:v>4.7314736655043346</c:v>
                </c:pt>
                <c:pt idx="3569">
                  <c:v>4.732029011262604</c:v>
                </c:pt>
                <c:pt idx="3570">
                  <c:v>4.7325843570208734</c:v>
                </c:pt>
                <c:pt idx="3571">
                  <c:v>4.7331397027791429</c:v>
                </c:pt>
                <c:pt idx="3572">
                  <c:v>4.7336950485374123</c:v>
                </c:pt>
                <c:pt idx="3573">
                  <c:v>4.7342503942956817</c:v>
                </c:pt>
                <c:pt idx="3574">
                  <c:v>4.7348057400539512</c:v>
                </c:pt>
                <c:pt idx="3575">
                  <c:v>4.7353610858122206</c:v>
                </c:pt>
                <c:pt idx="3576">
                  <c:v>4.73591643157049</c:v>
                </c:pt>
                <c:pt idx="3577">
                  <c:v>4.7364717773287595</c:v>
                </c:pt>
                <c:pt idx="3578">
                  <c:v>4.7370271230870289</c:v>
                </c:pt>
                <c:pt idx="3579">
                  <c:v>4.7375824688452983</c:v>
                </c:pt>
                <c:pt idx="3580">
                  <c:v>4.7381378146035678</c:v>
                </c:pt>
                <c:pt idx="3581">
                  <c:v>4.7386931603618372</c:v>
                </c:pt>
                <c:pt idx="3582">
                  <c:v>4.7392485061201066</c:v>
                </c:pt>
                <c:pt idx="3583">
                  <c:v>4.7398038518783761</c:v>
                </c:pt>
                <c:pt idx="3584">
                  <c:v>4.7403591976366455</c:v>
                </c:pt>
                <c:pt idx="3585">
                  <c:v>4.7409145433949149</c:v>
                </c:pt>
                <c:pt idx="3586">
                  <c:v>4.7414698891531843</c:v>
                </c:pt>
                <c:pt idx="3587">
                  <c:v>4.7420252349114538</c:v>
                </c:pt>
                <c:pt idx="3588">
                  <c:v>4.7425805806697232</c:v>
                </c:pt>
                <c:pt idx="3589">
                  <c:v>4.7431359264279926</c:v>
                </c:pt>
                <c:pt idx="3590">
                  <c:v>4.7436912721862621</c:v>
                </c:pt>
                <c:pt idx="3591">
                  <c:v>4.7442466179445315</c:v>
                </c:pt>
                <c:pt idx="3592">
                  <c:v>4.7448019637028009</c:v>
                </c:pt>
                <c:pt idx="3593">
                  <c:v>4.7453573094610704</c:v>
                </c:pt>
                <c:pt idx="3594">
                  <c:v>4.7459126552193398</c:v>
                </c:pt>
                <c:pt idx="3595">
                  <c:v>4.7464680009776092</c:v>
                </c:pt>
                <c:pt idx="3596">
                  <c:v>4.7470233467358787</c:v>
                </c:pt>
                <c:pt idx="3597">
                  <c:v>4.7475786924941481</c:v>
                </c:pt>
                <c:pt idx="3598">
                  <c:v>4.7481340382524175</c:v>
                </c:pt>
                <c:pt idx="3599">
                  <c:v>4.748689384010687</c:v>
                </c:pt>
                <c:pt idx="3600">
                  <c:v>4.7492447297689564</c:v>
                </c:pt>
                <c:pt idx="3601">
                  <c:v>4.7498000755272258</c:v>
                </c:pt>
                <c:pt idx="3602">
                  <c:v>4.7503554212854953</c:v>
                </c:pt>
                <c:pt idx="3603">
                  <c:v>4.7509107670437647</c:v>
                </c:pt>
                <c:pt idx="3604">
                  <c:v>4.7514661128020341</c:v>
                </c:pt>
                <c:pt idx="3605">
                  <c:v>4.7520214585603036</c:v>
                </c:pt>
                <c:pt idx="3606">
                  <c:v>4.752576804318573</c:v>
                </c:pt>
                <c:pt idx="3607">
                  <c:v>4.7531321500768424</c:v>
                </c:pt>
                <c:pt idx="3608">
                  <c:v>4.7536874958351119</c:v>
                </c:pt>
                <c:pt idx="3609">
                  <c:v>4.7542428415933813</c:v>
                </c:pt>
                <c:pt idx="3610">
                  <c:v>4.7547981873516507</c:v>
                </c:pt>
                <c:pt idx="3611">
                  <c:v>4.7553535331099201</c:v>
                </c:pt>
                <c:pt idx="3612">
                  <c:v>4.7559088788681896</c:v>
                </c:pt>
                <c:pt idx="3613">
                  <c:v>4.756464224626459</c:v>
                </c:pt>
                <c:pt idx="3614">
                  <c:v>4.7570195703847284</c:v>
                </c:pt>
                <c:pt idx="3615">
                  <c:v>4.7575749161429979</c:v>
                </c:pt>
                <c:pt idx="3616">
                  <c:v>4.7581302619012673</c:v>
                </c:pt>
                <c:pt idx="3617">
                  <c:v>4.7586856076595367</c:v>
                </c:pt>
                <c:pt idx="3618">
                  <c:v>4.7592409534178062</c:v>
                </c:pt>
                <c:pt idx="3619">
                  <c:v>4.7597962991760756</c:v>
                </c:pt>
                <c:pt idx="3620">
                  <c:v>4.760351644934345</c:v>
                </c:pt>
                <c:pt idx="3621">
                  <c:v>4.7609069906926145</c:v>
                </c:pt>
                <c:pt idx="3622">
                  <c:v>4.7614623364508839</c:v>
                </c:pt>
                <c:pt idx="3623">
                  <c:v>4.7620176822091533</c:v>
                </c:pt>
                <c:pt idx="3624">
                  <c:v>4.7625730279674228</c:v>
                </c:pt>
                <c:pt idx="3625">
                  <c:v>4.7631283737256922</c:v>
                </c:pt>
                <c:pt idx="3626">
                  <c:v>4.7636837194839616</c:v>
                </c:pt>
                <c:pt idx="3627">
                  <c:v>4.7642390652422311</c:v>
                </c:pt>
                <c:pt idx="3628">
                  <c:v>4.7647944110005005</c:v>
                </c:pt>
                <c:pt idx="3629">
                  <c:v>4.7653497567587699</c:v>
                </c:pt>
                <c:pt idx="3630">
                  <c:v>4.7659051025170394</c:v>
                </c:pt>
                <c:pt idx="3631">
                  <c:v>4.7664604482753088</c:v>
                </c:pt>
                <c:pt idx="3632">
                  <c:v>4.7670157940335782</c:v>
                </c:pt>
                <c:pt idx="3633">
                  <c:v>4.7675711397918477</c:v>
                </c:pt>
                <c:pt idx="3634">
                  <c:v>4.7681264855501171</c:v>
                </c:pt>
                <c:pt idx="3635">
                  <c:v>4.7686818313083865</c:v>
                </c:pt>
                <c:pt idx="3636">
                  <c:v>4.769237177066656</c:v>
                </c:pt>
                <c:pt idx="3637">
                  <c:v>4.7697925228249254</c:v>
                </c:pt>
                <c:pt idx="3638">
                  <c:v>4.7703478685831948</c:v>
                </c:pt>
                <c:pt idx="3639">
                  <c:v>4.7709032143414642</c:v>
                </c:pt>
                <c:pt idx="3640">
                  <c:v>4.7714585600997337</c:v>
                </c:pt>
                <c:pt idx="3641">
                  <c:v>4.7720139058580031</c:v>
                </c:pt>
                <c:pt idx="3642">
                  <c:v>4.7725692516162725</c:v>
                </c:pt>
                <c:pt idx="3643">
                  <c:v>4.773124597374542</c:v>
                </c:pt>
                <c:pt idx="3644">
                  <c:v>4.7736799431328114</c:v>
                </c:pt>
                <c:pt idx="3645">
                  <c:v>4.7742352888910808</c:v>
                </c:pt>
                <c:pt idx="3646">
                  <c:v>4.7747906346493503</c:v>
                </c:pt>
                <c:pt idx="3647">
                  <c:v>4.7753459804076197</c:v>
                </c:pt>
                <c:pt idx="3648">
                  <c:v>4.7759013261658891</c:v>
                </c:pt>
                <c:pt idx="3649">
                  <c:v>4.7764566719241586</c:v>
                </c:pt>
                <c:pt idx="3650">
                  <c:v>4.777012017682428</c:v>
                </c:pt>
                <c:pt idx="3651">
                  <c:v>4.7775673634406974</c:v>
                </c:pt>
                <c:pt idx="3652">
                  <c:v>4.7781227091989669</c:v>
                </c:pt>
                <c:pt idx="3653">
                  <c:v>4.7786780549572363</c:v>
                </c:pt>
                <c:pt idx="3654">
                  <c:v>4.7792334007155057</c:v>
                </c:pt>
                <c:pt idx="3655">
                  <c:v>4.7797887464737752</c:v>
                </c:pt>
                <c:pt idx="3656">
                  <c:v>4.7803440922320446</c:v>
                </c:pt>
                <c:pt idx="3657">
                  <c:v>4.780899437990314</c:v>
                </c:pt>
                <c:pt idx="3658">
                  <c:v>4.7814547837485835</c:v>
                </c:pt>
                <c:pt idx="3659">
                  <c:v>4.7820101295068529</c:v>
                </c:pt>
                <c:pt idx="3660">
                  <c:v>4.7825654752651223</c:v>
                </c:pt>
                <c:pt idx="3661">
                  <c:v>4.7831208210233918</c:v>
                </c:pt>
                <c:pt idx="3662">
                  <c:v>4.7836761667816612</c:v>
                </c:pt>
                <c:pt idx="3663">
                  <c:v>4.7842315125399306</c:v>
                </c:pt>
                <c:pt idx="3664">
                  <c:v>4.7847868582982001</c:v>
                </c:pt>
                <c:pt idx="3665">
                  <c:v>4.7853422040564695</c:v>
                </c:pt>
                <c:pt idx="3666">
                  <c:v>4.7858975498147389</c:v>
                </c:pt>
                <c:pt idx="3667">
                  <c:v>4.7864528955730083</c:v>
                </c:pt>
                <c:pt idx="3668">
                  <c:v>4.7870082413312778</c:v>
                </c:pt>
                <c:pt idx="3669">
                  <c:v>4.7875635870895472</c:v>
                </c:pt>
                <c:pt idx="3670">
                  <c:v>4.7881189328478166</c:v>
                </c:pt>
                <c:pt idx="3671">
                  <c:v>4.7886742786060861</c:v>
                </c:pt>
                <c:pt idx="3672">
                  <c:v>4.7892296243643555</c:v>
                </c:pt>
                <c:pt idx="3673">
                  <c:v>4.7897849701226249</c:v>
                </c:pt>
                <c:pt idx="3674">
                  <c:v>4.7903403158808944</c:v>
                </c:pt>
                <c:pt idx="3675">
                  <c:v>4.7908956616391638</c:v>
                </c:pt>
                <c:pt idx="3676">
                  <c:v>4.7914510073974332</c:v>
                </c:pt>
                <c:pt idx="3677">
                  <c:v>4.7920063531557027</c:v>
                </c:pt>
                <c:pt idx="3678">
                  <c:v>4.7925616989139721</c:v>
                </c:pt>
                <c:pt idx="3679">
                  <c:v>4.7931170446722415</c:v>
                </c:pt>
                <c:pt idx="3680">
                  <c:v>4.793672390430511</c:v>
                </c:pt>
                <c:pt idx="3681">
                  <c:v>4.7942277361887804</c:v>
                </c:pt>
                <c:pt idx="3682">
                  <c:v>4.7947830819470498</c:v>
                </c:pt>
                <c:pt idx="3683">
                  <c:v>4.7953384277053193</c:v>
                </c:pt>
                <c:pt idx="3684">
                  <c:v>4.7958937734635887</c:v>
                </c:pt>
                <c:pt idx="3685">
                  <c:v>4.7964491192218581</c:v>
                </c:pt>
                <c:pt idx="3686">
                  <c:v>4.7970044649801276</c:v>
                </c:pt>
                <c:pt idx="3687">
                  <c:v>4.797559810738397</c:v>
                </c:pt>
                <c:pt idx="3688">
                  <c:v>4.7981151564966664</c:v>
                </c:pt>
                <c:pt idx="3689">
                  <c:v>4.7986705022549359</c:v>
                </c:pt>
                <c:pt idx="3690">
                  <c:v>4.7992258480132053</c:v>
                </c:pt>
                <c:pt idx="3691">
                  <c:v>4.7997811937714747</c:v>
                </c:pt>
                <c:pt idx="3692">
                  <c:v>4.8003365395297442</c:v>
                </c:pt>
                <c:pt idx="3693">
                  <c:v>4.8008918852880136</c:v>
                </c:pt>
                <c:pt idx="3694">
                  <c:v>4.801447231046283</c:v>
                </c:pt>
                <c:pt idx="3695">
                  <c:v>4.8020025768045524</c:v>
                </c:pt>
                <c:pt idx="3696">
                  <c:v>4.8025579225628219</c:v>
                </c:pt>
                <c:pt idx="3697">
                  <c:v>4.8031132683210913</c:v>
                </c:pt>
                <c:pt idx="3698">
                  <c:v>4.8036686140793607</c:v>
                </c:pt>
                <c:pt idx="3699">
                  <c:v>4.8042239598376302</c:v>
                </c:pt>
                <c:pt idx="3700">
                  <c:v>4.8047793055958996</c:v>
                </c:pt>
                <c:pt idx="3701">
                  <c:v>4.805334651354169</c:v>
                </c:pt>
                <c:pt idx="3702">
                  <c:v>4.8058899971124385</c:v>
                </c:pt>
                <c:pt idx="3703">
                  <c:v>4.8064453428707079</c:v>
                </c:pt>
                <c:pt idx="3704">
                  <c:v>4.8070006886289773</c:v>
                </c:pt>
                <c:pt idx="3705">
                  <c:v>4.8075560343872468</c:v>
                </c:pt>
                <c:pt idx="3706">
                  <c:v>4.8081113801455162</c:v>
                </c:pt>
                <c:pt idx="3707">
                  <c:v>4.8086667259037856</c:v>
                </c:pt>
                <c:pt idx="3708">
                  <c:v>4.8092220716620551</c:v>
                </c:pt>
                <c:pt idx="3709">
                  <c:v>4.8097774174203245</c:v>
                </c:pt>
                <c:pt idx="3710">
                  <c:v>4.8103327631785939</c:v>
                </c:pt>
                <c:pt idx="3711">
                  <c:v>4.8108881089368634</c:v>
                </c:pt>
                <c:pt idx="3712">
                  <c:v>4.8114434546951328</c:v>
                </c:pt>
                <c:pt idx="3713">
                  <c:v>4.8119988004534022</c:v>
                </c:pt>
                <c:pt idx="3714">
                  <c:v>4.8125541462116717</c:v>
                </c:pt>
                <c:pt idx="3715">
                  <c:v>4.8131094919699411</c:v>
                </c:pt>
                <c:pt idx="3716">
                  <c:v>4.8136648377282105</c:v>
                </c:pt>
                <c:pt idx="3717">
                  <c:v>4.81422018348648</c:v>
                </c:pt>
                <c:pt idx="3718">
                  <c:v>4.8147755292447494</c:v>
                </c:pt>
                <c:pt idx="3719">
                  <c:v>4.8153308750030188</c:v>
                </c:pt>
                <c:pt idx="3720">
                  <c:v>4.8158862207612883</c:v>
                </c:pt>
                <c:pt idx="3721">
                  <c:v>4.8164415665195577</c:v>
                </c:pt>
                <c:pt idx="3722">
                  <c:v>4.8169969122778271</c:v>
                </c:pt>
                <c:pt idx="3723">
                  <c:v>4.8175522580360965</c:v>
                </c:pt>
                <c:pt idx="3724">
                  <c:v>4.818107603794366</c:v>
                </c:pt>
                <c:pt idx="3725">
                  <c:v>4.8186629495526354</c:v>
                </c:pt>
                <c:pt idx="3726">
                  <c:v>4.8192182953109048</c:v>
                </c:pt>
                <c:pt idx="3727">
                  <c:v>4.8197736410691743</c:v>
                </c:pt>
                <c:pt idx="3728">
                  <c:v>4.8203289868274437</c:v>
                </c:pt>
                <c:pt idx="3729">
                  <c:v>4.8208843325857131</c:v>
                </c:pt>
                <c:pt idx="3730">
                  <c:v>4.8214396783439826</c:v>
                </c:pt>
                <c:pt idx="3731">
                  <c:v>4.821995024102252</c:v>
                </c:pt>
                <c:pt idx="3732">
                  <c:v>4.8225503698605214</c:v>
                </c:pt>
                <c:pt idx="3733">
                  <c:v>4.8231057156187909</c:v>
                </c:pt>
                <c:pt idx="3734">
                  <c:v>4.8236610613770603</c:v>
                </c:pt>
                <c:pt idx="3735">
                  <c:v>4.8242164071353297</c:v>
                </c:pt>
                <c:pt idx="3736">
                  <c:v>4.8247717528935992</c:v>
                </c:pt>
                <c:pt idx="3737">
                  <c:v>4.8253270986518686</c:v>
                </c:pt>
                <c:pt idx="3738">
                  <c:v>4.825882444410138</c:v>
                </c:pt>
                <c:pt idx="3739">
                  <c:v>4.8264377901684075</c:v>
                </c:pt>
                <c:pt idx="3740">
                  <c:v>4.8269931359266769</c:v>
                </c:pt>
                <c:pt idx="3741">
                  <c:v>4.8275484816849463</c:v>
                </c:pt>
                <c:pt idx="3742">
                  <c:v>4.8281038274432158</c:v>
                </c:pt>
                <c:pt idx="3743">
                  <c:v>4.8286591732014852</c:v>
                </c:pt>
                <c:pt idx="3744">
                  <c:v>4.8292145189597546</c:v>
                </c:pt>
                <c:pt idx="3745">
                  <c:v>4.8297698647180241</c:v>
                </c:pt>
                <c:pt idx="3746">
                  <c:v>4.8303252104762935</c:v>
                </c:pt>
                <c:pt idx="3747">
                  <c:v>4.8308805562345629</c:v>
                </c:pt>
                <c:pt idx="3748">
                  <c:v>4.8314359019928323</c:v>
                </c:pt>
                <c:pt idx="3749">
                  <c:v>4.8319912477511018</c:v>
                </c:pt>
                <c:pt idx="3750">
                  <c:v>4.8325465935093712</c:v>
                </c:pt>
                <c:pt idx="3751">
                  <c:v>4.8331019392676406</c:v>
                </c:pt>
                <c:pt idx="3752">
                  <c:v>4.8336572850259101</c:v>
                </c:pt>
                <c:pt idx="3753">
                  <c:v>4.8342126307841795</c:v>
                </c:pt>
                <c:pt idx="3754">
                  <c:v>4.8347679765424489</c:v>
                </c:pt>
                <c:pt idx="3755">
                  <c:v>4.8353233223007184</c:v>
                </c:pt>
                <c:pt idx="3756">
                  <c:v>4.8358786680589878</c:v>
                </c:pt>
                <c:pt idx="3757">
                  <c:v>4.8364340138172572</c:v>
                </c:pt>
                <c:pt idx="3758">
                  <c:v>4.8369893595755267</c:v>
                </c:pt>
                <c:pt idx="3759">
                  <c:v>4.8375447053337961</c:v>
                </c:pt>
                <c:pt idx="3760">
                  <c:v>4.8381000510920655</c:v>
                </c:pt>
                <c:pt idx="3761">
                  <c:v>4.838655396850335</c:v>
                </c:pt>
                <c:pt idx="3762">
                  <c:v>4.8392107426086044</c:v>
                </c:pt>
                <c:pt idx="3763">
                  <c:v>4.8397660883668738</c:v>
                </c:pt>
                <c:pt idx="3764">
                  <c:v>4.8403214341251433</c:v>
                </c:pt>
                <c:pt idx="3765">
                  <c:v>4.8408767798834127</c:v>
                </c:pt>
                <c:pt idx="3766">
                  <c:v>4.8414321256416821</c:v>
                </c:pt>
                <c:pt idx="3767">
                  <c:v>4.8419874713999516</c:v>
                </c:pt>
                <c:pt idx="3768">
                  <c:v>4.842542817158221</c:v>
                </c:pt>
                <c:pt idx="3769">
                  <c:v>4.8430981629164904</c:v>
                </c:pt>
                <c:pt idx="3770">
                  <c:v>4.8436535086747599</c:v>
                </c:pt>
                <c:pt idx="3771">
                  <c:v>4.8442088544330293</c:v>
                </c:pt>
                <c:pt idx="3772">
                  <c:v>4.8447642001912987</c:v>
                </c:pt>
                <c:pt idx="3773">
                  <c:v>4.8453195459495682</c:v>
                </c:pt>
                <c:pt idx="3774">
                  <c:v>4.8458748917078376</c:v>
                </c:pt>
                <c:pt idx="3775">
                  <c:v>4.846430237466107</c:v>
                </c:pt>
                <c:pt idx="3776">
                  <c:v>4.8469855832243764</c:v>
                </c:pt>
                <c:pt idx="3777">
                  <c:v>4.8475409289826459</c:v>
                </c:pt>
                <c:pt idx="3778">
                  <c:v>4.8480962747409153</c:v>
                </c:pt>
                <c:pt idx="3779">
                  <c:v>4.8486516204991847</c:v>
                </c:pt>
                <c:pt idx="3780">
                  <c:v>4.8492069662574542</c:v>
                </c:pt>
                <c:pt idx="3781">
                  <c:v>4.8497623120157236</c:v>
                </c:pt>
                <c:pt idx="3782">
                  <c:v>4.850317657773993</c:v>
                </c:pt>
                <c:pt idx="3783">
                  <c:v>4.8508730035322625</c:v>
                </c:pt>
                <c:pt idx="3784">
                  <c:v>4.8514283492905319</c:v>
                </c:pt>
                <c:pt idx="3785">
                  <c:v>4.8519836950488013</c:v>
                </c:pt>
                <c:pt idx="3786">
                  <c:v>4.8525390408070708</c:v>
                </c:pt>
                <c:pt idx="3787">
                  <c:v>4.8530943865653402</c:v>
                </c:pt>
                <c:pt idx="3788">
                  <c:v>4.8536497323236096</c:v>
                </c:pt>
                <c:pt idx="3789">
                  <c:v>4.8542050780818791</c:v>
                </c:pt>
                <c:pt idx="3790">
                  <c:v>4.8547604238401485</c:v>
                </c:pt>
                <c:pt idx="3791">
                  <c:v>4.8553157695984179</c:v>
                </c:pt>
                <c:pt idx="3792">
                  <c:v>4.8558711153566874</c:v>
                </c:pt>
                <c:pt idx="3793">
                  <c:v>4.8564264611149568</c:v>
                </c:pt>
                <c:pt idx="3794">
                  <c:v>4.8569818068732262</c:v>
                </c:pt>
                <c:pt idx="3795">
                  <c:v>4.8575371526314957</c:v>
                </c:pt>
                <c:pt idx="3796">
                  <c:v>4.8580924983897651</c:v>
                </c:pt>
                <c:pt idx="3797">
                  <c:v>4.8586478441480345</c:v>
                </c:pt>
                <c:pt idx="3798">
                  <c:v>4.859203189906304</c:v>
                </c:pt>
                <c:pt idx="3799">
                  <c:v>4.8597585356645734</c:v>
                </c:pt>
                <c:pt idx="3800">
                  <c:v>4.8603138814228428</c:v>
                </c:pt>
                <c:pt idx="3801">
                  <c:v>4.8608692271811123</c:v>
                </c:pt>
                <c:pt idx="3802">
                  <c:v>4.8614245729393817</c:v>
                </c:pt>
                <c:pt idx="3803">
                  <c:v>4.8619799186976511</c:v>
                </c:pt>
                <c:pt idx="3804">
                  <c:v>4.8625352644559205</c:v>
                </c:pt>
                <c:pt idx="3805">
                  <c:v>4.86309061021419</c:v>
                </c:pt>
                <c:pt idx="3806">
                  <c:v>4.8636459559724594</c:v>
                </c:pt>
                <c:pt idx="3807">
                  <c:v>4.8642013017307288</c:v>
                </c:pt>
                <c:pt idx="3808">
                  <c:v>4.8647566474889983</c:v>
                </c:pt>
                <c:pt idx="3809">
                  <c:v>4.8653119932472677</c:v>
                </c:pt>
                <c:pt idx="3810">
                  <c:v>4.8658673390055371</c:v>
                </c:pt>
                <c:pt idx="3811">
                  <c:v>4.8664226847638066</c:v>
                </c:pt>
                <c:pt idx="3812">
                  <c:v>4.866978030522076</c:v>
                </c:pt>
                <c:pt idx="3813">
                  <c:v>4.8675333762803454</c:v>
                </c:pt>
                <c:pt idx="3814">
                  <c:v>4.8680887220386149</c:v>
                </c:pt>
                <c:pt idx="3815">
                  <c:v>4.8686440677968843</c:v>
                </c:pt>
                <c:pt idx="3816">
                  <c:v>4.8691994135551537</c:v>
                </c:pt>
                <c:pt idx="3817">
                  <c:v>4.8697547593134232</c:v>
                </c:pt>
                <c:pt idx="3818">
                  <c:v>4.8703101050716926</c:v>
                </c:pt>
                <c:pt idx="3819">
                  <c:v>4.870865450829962</c:v>
                </c:pt>
                <c:pt idx="3820">
                  <c:v>4.8714207965882315</c:v>
                </c:pt>
                <c:pt idx="3821">
                  <c:v>4.8719761423465009</c:v>
                </c:pt>
                <c:pt idx="3822">
                  <c:v>4.8725314881047703</c:v>
                </c:pt>
                <c:pt idx="3823">
                  <c:v>4.8730868338630398</c:v>
                </c:pt>
                <c:pt idx="3824">
                  <c:v>4.8736421796213092</c:v>
                </c:pt>
                <c:pt idx="3825">
                  <c:v>4.8741975253795786</c:v>
                </c:pt>
                <c:pt idx="3826">
                  <c:v>4.8747528711378481</c:v>
                </c:pt>
                <c:pt idx="3827">
                  <c:v>4.8753082168961175</c:v>
                </c:pt>
                <c:pt idx="3828">
                  <c:v>4.8758635626543869</c:v>
                </c:pt>
                <c:pt idx="3829">
                  <c:v>4.8764189084126564</c:v>
                </c:pt>
                <c:pt idx="3830">
                  <c:v>4.8769742541709258</c:v>
                </c:pt>
                <c:pt idx="3831">
                  <c:v>4.8775295999291952</c:v>
                </c:pt>
                <c:pt idx="3832">
                  <c:v>4.8780849456874646</c:v>
                </c:pt>
                <c:pt idx="3833">
                  <c:v>4.8786402914457341</c:v>
                </c:pt>
                <c:pt idx="3834">
                  <c:v>4.8791956372040035</c:v>
                </c:pt>
                <c:pt idx="3835">
                  <c:v>4.8797509829622729</c:v>
                </c:pt>
                <c:pt idx="3836">
                  <c:v>4.8803063287205424</c:v>
                </c:pt>
                <c:pt idx="3837">
                  <c:v>4.8808616744788118</c:v>
                </c:pt>
                <c:pt idx="3838">
                  <c:v>4.8814170202370812</c:v>
                </c:pt>
                <c:pt idx="3839">
                  <c:v>4.8819723659953507</c:v>
                </c:pt>
                <c:pt idx="3840">
                  <c:v>4.8825277117536201</c:v>
                </c:pt>
                <c:pt idx="3841">
                  <c:v>4.8830830575118895</c:v>
                </c:pt>
                <c:pt idx="3842">
                  <c:v>4.883638403270159</c:v>
                </c:pt>
                <c:pt idx="3843">
                  <c:v>4.8841937490284284</c:v>
                </c:pt>
                <c:pt idx="3844">
                  <c:v>4.8847490947866978</c:v>
                </c:pt>
                <c:pt idx="3845">
                  <c:v>4.8853044405449673</c:v>
                </c:pt>
                <c:pt idx="3846">
                  <c:v>4.8858597863032367</c:v>
                </c:pt>
                <c:pt idx="3847">
                  <c:v>4.8864151320615061</c:v>
                </c:pt>
                <c:pt idx="3848">
                  <c:v>4.8869704778197756</c:v>
                </c:pt>
                <c:pt idx="3849">
                  <c:v>4.887525823578045</c:v>
                </c:pt>
                <c:pt idx="3850">
                  <c:v>4.8880811693363144</c:v>
                </c:pt>
                <c:pt idx="3851">
                  <c:v>4.8886365150945839</c:v>
                </c:pt>
                <c:pt idx="3852">
                  <c:v>4.8891918608528533</c:v>
                </c:pt>
                <c:pt idx="3853">
                  <c:v>4.8897472066111227</c:v>
                </c:pt>
                <c:pt idx="3854">
                  <c:v>4.8903025523693922</c:v>
                </c:pt>
                <c:pt idx="3855">
                  <c:v>4.8908578981276616</c:v>
                </c:pt>
                <c:pt idx="3856">
                  <c:v>4.891413243885931</c:v>
                </c:pt>
                <c:pt idx="3857">
                  <c:v>4.8919685896442004</c:v>
                </c:pt>
                <c:pt idx="3858">
                  <c:v>4.8925239354024699</c:v>
                </c:pt>
                <c:pt idx="3859">
                  <c:v>4.8930792811607393</c:v>
                </c:pt>
                <c:pt idx="3860">
                  <c:v>4.8936346269190087</c:v>
                </c:pt>
                <c:pt idx="3861">
                  <c:v>4.8941899726772782</c:v>
                </c:pt>
                <c:pt idx="3862">
                  <c:v>4.8947453184355476</c:v>
                </c:pt>
                <c:pt idx="3863">
                  <c:v>4.895300664193817</c:v>
                </c:pt>
                <c:pt idx="3864">
                  <c:v>4.8958560099520865</c:v>
                </c:pt>
                <c:pt idx="3865">
                  <c:v>4.8964113557103559</c:v>
                </c:pt>
                <c:pt idx="3866">
                  <c:v>4.8969667014686253</c:v>
                </c:pt>
                <c:pt idx="3867">
                  <c:v>4.8975220472268948</c:v>
                </c:pt>
                <c:pt idx="3868">
                  <c:v>4.8980773929851642</c:v>
                </c:pt>
                <c:pt idx="3869">
                  <c:v>4.8986327387434336</c:v>
                </c:pt>
                <c:pt idx="3870">
                  <c:v>4.8991880845017031</c:v>
                </c:pt>
                <c:pt idx="3871">
                  <c:v>4.8997434302599725</c:v>
                </c:pt>
                <c:pt idx="3872">
                  <c:v>4.9002987760182419</c:v>
                </c:pt>
                <c:pt idx="3873">
                  <c:v>4.9008541217765114</c:v>
                </c:pt>
                <c:pt idx="3874">
                  <c:v>4.9014094675347808</c:v>
                </c:pt>
                <c:pt idx="3875">
                  <c:v>4.9019648132930502</c:v>
                </c:pt>
                <c:pt idx="3876">
                  <c:v>4.9025201590513197</c:v>
                </c:pt>
                <c:pt idx="3877">
                  <c:v>4.9030755048095891</c:v>
                </c:pt>
                <c:pt idx="3878">
                  <c:v>4.9036308505678585</c:v>
                </c:pt>
                <c:pt idx="3879">
                  <c:v>4.904186196326128</c:v>
                </c:pt>
                <c:pt idx="3880">
                  <c:v>4.9047415420843974</c:v>
                </c:pt>
                <c:pt idx="3881">
                  <c:v>4.9052968878426668</c:v>
                </c:pt>
                <c:pt idx="3882">
                  <c:v>4.9058522336009363</c:v>
                </c:pt>
                <c:pt idx="3883">
                  <c:v>4.9064075793592057</c:v>
                </c:pt>
                <c:pt idx="3884">
                  <c:v>4.9069629251174751</c:v>
                </c:pt>
                <c:pt idx="3885">
                  <c:v>4.9075182708757445</c:v>
                </c:pt>
                <c:pt idx="3886">
                  <c:v>4.908073616634014</c:v>
                </c:pt>
                <c:pt idx="3887">
                  <c:v>4.9086289623922834</c:v>
                </c:pt>
                <c:pt idx="3888">
                  <c:v>4.9091843081505528</c:v>
                </c:pt>
                <c:pt idx="3889">
                  <c:v>4.9097396539088223</c:v>
                </c:pt>
                <c:pt idx="3890">
                  <c:v>4.9102949996670917</c:v>
                </c:pt>
                <c:pt idx="3891">
                  <c:v>4.9108503454253611</c:v>
                </c:pt>
                <c:pt idx="3892">
                  <c:v>4.9114056911836306</c:v>
                </c:pt>
                <c:pt idx="3893">
                  <c:v>4.9119610369419</c:v>
                </c:pt>
                <c:pt idx="3894">
                  <c:v>4.9125163827001694</c:v>
                </c:pt>
                <c:pt idx="3895">
                  <c:v>4.9130717284584389</c:v>
                </c:pt>
                <c:pt idx="3896">
                  <c:v>4.9136270742167083</c:v>
                </c:pt>
                <c:pt idx="3897">
                  <c:v>4.9141824199749777</c:v>
                </c:pt>
                <c:pt idx="3898">
                  <c:v>4.9147377657332472</c:v>
                </c:pt>
                <c:pt idx="3899">
                  <c:v>4.9152931114915166</c:v>
                </c:pt>
                <c:pt idx="3900">
                  <c:v>4.915848457249786</c:v>
                </c:pt>
                <c:pt idx="3901">
                  <c:v>4.9164038030080555</c:v>
                </c:pt>
                <c:pt idx="3902">
                  <c:v>4.9169591487663249</c:v>
                </c:pt>
                <c:pt idx="3903">
                  <c:v>4.9175144945245943</c:v>
                </c:pt>
                <c:pt idx="3904">
                  <c:v>4.9180698402828638</c:v>
                </c:pt>
                <c:pt idx="3905">
                  <c:v>4.9186251860411332</c:v>
                </c:pt>
                <c:pt idx="3906">
                  <c:v>4.9191805317994026</c:v>
                </c:pt>
                <c:pt idx="3907">
                  <c:v>4.9197358775576721</c:v>
                </c:pt>
                <c:pt idx="3908">
                  <c:v>4.9202912233159415</c:v>
                </c:pt>
                <c:pt idx="3909">
                  <c:v>4.9208465690742109</c:v>
                </c:pt>
                <c:pt idx="3910">
                  <c:v>4.9214019148324804</c:v>
                </c:pt>
                <c:pt idx="3911">
                  <c:v>4.9219572605907498</c:v>
                </c:pt>
                <c:pt idx="3912">
                  <c:v>4.9225126063490192</c:v>
                </c:pt>
                <c:pt idx="3913">
                  <c:v>4.9230679521072886</c:v>
                </c:pt>
                <c:pt idx="3914">
                  <c:v>4.9236232978655581</c:v>
                </c:pt>
                <c:pt idx="3915">
                  <c:v>4.9241786436238275</c:v>
                </c:pt>
                <c:pt idx="3916">
                  <c:v>4.9247339893820969</c:v>
                </c:pt>
                <c:pt idx="3917">
                  <c:v>4.9252893351403664</c:v>
                </c:pt>
                <c:pt idx="3918">
                  <c:v>4.9258446808986358</c:v>
                </c:pt>
                <c:pt idx="3919">
                  <c:v>4.9264000266569052</c:v>
                </c:pt>
                <c:pt idx="3920">
                  <c:v>4.9269553724151747</c:v>
                </c:pt>
                <c:pt idx="3921">
                  <c:v>4.9275107181734441</c:v>
                </c:pt>
                <c:pt idx="3922">
                  <c:v>4.9280660639317135</c:v>
                </c:pt>
                <c:pt idx="3923">
                  <c:v>4.928621409689983</c:v>
                </c:pt>
                <c:pt idx="3924">
                  <c:v>4.9291767554482524</c:v>
                </c:pt>
                <c:pt idx="3925">
                  <c:v>4.9297321012065218</c:v>
                </c:pt>
                <c:pt idx="3926">
                  <c:v>4.9302874469647913</c:v>
                </c:pt>
                <c:pt idx="3927">
                  <c:v>4.9308427927230607</c:v>
                </c:pt>
                <c:pt idx="3928">
                  <c:v>4.9313981384813301</c:v>
                </c:pt>
                <c:pt idx="3929">
                  <c:v>4.9319534842395996</c:v>
                </c:pt>
                <c:pt idx="3930">
                  <c:v>4.932508829997869</c:v>
                </c:pt>
                <c:pt idx="3931">
                  <c:v>4.9330641757561384</c:v>
                </c:pt>
                <c:pt idx="3932">
                  <c:v>4.9336195215144079</c:v>
                </c:pt>
                <c:pt idx="3933">
                  <c:v>4.9341748672726773</c:v>
                </c:pt>
                <c:pt idx="3934">
                  <c:v>4.9347302130309467</c:v>
                </c:pt>
                <c:pt idx="3935">
                  <c:v>4.9352855587892162</c:v>
                </c:pt>
                <c:pt idx="3936">
                  <c:v>4.9358409045474856</c:v>
                </c:pt>
                <c:pt idx="3937">
                  <c:v>4.936396250305755</c:v>
                </c:pt>
                <c:pt idx="3938">
                  <c:v>4.9369515960640245</c:v>
                </c:pt>
                <c:pt idx="3939">
                  <c:v>4.9375069418222939</c:v>
                </c:pt>
                <c:pt idx="3940">
                  <c:v>4.9380622875805633</c:v>
                </c:pt>
                <c:pt idx="3941">
                  <c:v>4.9386176333388327</c:v>
                </c:pt>
                <c:pt idx="3942">
                  <c:v>4.9391729790971022</c:v>
                </c:pt>
                <c:pt idx="3943">
                  <c:v>4.9397283248553716</c:v>
                </c:pt>
                <c:pt idx="3944">
                  <c:v>4.940283670613641</c:v>
                </c:pt>
                <c:pt idx="3945">
                  <c:v>4.9408390163719105</c:v>
                </c:pt>
                <c:pt idx="3946">
                  <c:v>4.9413943621301799</c:v>
                </c:pt>
                <c:pt idx="3947">
                  <c:v>4.9419497078884493</c:v>
                </c:pt>
                <c:pt idx="3948">
                  <c:v>4.9425050536467188</c:v>
                </c:pt>
                <c:pt idx="3949">
                  <c:v>4.9430603994049882</c:v>
                </c:pt>
                <c:pt idx="3950">
                  <c:v>4.9436157451632576</c:v>
                </c:pt>
                <c:pt idx="3951">
                  <c:v>4.9441710909215271</c:v>
                </c:pt>
                <c:pt idx="3952">
                  <c:v>4.9447264366797965</c:v>
                </c:pt>
                <c:pt idx="3953">
                  <c:v>4.9452817824380659</c:v>
                </c:pt>
                <c:pt idx="3954">
                  <c:v>4.9458371281963354</c:v>
                </c:pt>
                <c:pt idx="3955">
                  <c:v>4.9463924739546048</c:v>
                </c:pt>
                <c:pt idx="3956">
                  <c:v>4.9469478197128742</c:v>
                </c:pt>
                <c:pt idx="3957">
                  <c:v>4.9475031654711437</c:v>
                </c:pt>
                <c:pt idx="3958">
                  <c:v>4.9480585112294131</c:v>
                </c:pt>
                <c:pt idx="3959">
                  <c:v>4.9486138569876825</c:v>
                </c:pt>
                <c:pt idx="3960">
                  <c:v>4.949169202745952</c:v>
                </c:pt>
                <c:pt idx="3961">
                  <c:v>4.9497245485042214</c:v>
                </c:pt>
                <c:pt idx="3962">
                  <c:v>4.9502798942624908</c:v>
                </c:pt>
                <c:pt idx="3963">
                  <c:v>4.9508352400207603</c:v>
                </c:pt>
                <c:pt idx="3964">
                  <c:v>4.9513905857790297</c:v>
                </c:pt>
                <c:pt idx="3965">
                  <c:v>4.9519459315372991</c:v>
                </c:pt>
                <c:pt idx="3966">
                  <c:v>4.9525012772955685</c:v>
                </c:pt>
                <c:pt idx="3967">
                  <c:v>4.953056623053838</c:v>
                </c:pt>
                <c:pt idx="3968">
                  <c:v>4.9536119688121074</c:v>
                </c:pt>
                <c:pt idx="3969">
                  <c:v>4.9541673145703768</c:v>
                </c:pt>
                <c:pt idx="3970">
                  <c:v>4.9547226603286463</c:v>
                </c:pt>
                <c:pt idx="3971">
                  <c:v>4.9552780060869157</c:v>
                </c:pt>
                <c:pt idx="3972">
                  <c:v>4.9558333518451851</c:v>
                </c:pt>
                <c:pt idx="3973">
                  <c:v>4.9563886976034546</c:v>
                </c:pt>
                <c:pt idx="3974">
                  <c:v>4.956944043361724</c:v>
                </c:pt>
                <c:pt idx="3975">
                  <c:v>4.9574993891199934</c:v>
                </c:pt>
                <c:pt idx="3976">
                  <c:v>4.9580547348782629</c:v>
                </c:pt>
                <c:pt idx="3977">
                  <c:v>4.9586100806365323</c:v>
                </c:pt>
                <c:pt idx="3978">
                  <c:v>4.9591654263948017</c:v>
                </c:pt>
                <c:pt idx="3979">
                  <c:v>4.9597207721530712</c:v>
                </c:pt>
                <c:pt idx="3980">
                  <c:v>4.9602761179113406</c:v>
                </c:pt>
                <c:pt idx="3981">
                  <c:v>4.96083146366961</c:v>
                </c:pt>
                <c:pt idx="3982">
                  <c:v>4.9613868094278795</c:v>
                </c:pt>
                <c:pt idx="3983">
                  <c:v>4.9619421551861489</c:v>
                </c:pt>
                <c:pt idx="3984">
                  <c:v>4.9624975009444183</c:v>
                </c:pt>
                <c:pt idx="3985">
                  <c:v>4.9630528467026878</c:v>
                </c:pt>
                <c:pt idx="3986">
                  <c:v>4.9636081924609572</c:v>
                </c:pt>
                <c:pt idx="3987">
                  <c:v>4.9641635382192266</c:v>
                </c:pt>
                <c:pt idx="3988">
                  <c:v>4.9647188839774961</c:v>
                </c:pt>
                <c:pt idx="3989">
                  <c:v>4.9652742297357655</c:v>
                </c:pt>
                <c:pt idx="3990">
                  <c:v>4.9658295754940349</c:v>
                </c:pt>
                <c:pt idx="3991">
                  <c:v>4.9663849212523044</c:v>
                </c:pt>
                <c:pt idx="3992">
                  <c:v>4.9669402670105738</c:v>
                </c:pt>
                <c:pt idx="3993">
                  <c:v>4.9674956127688432</c:v>
                </c:pt>
                <c:pt idx="3994">
                  <c:v>4.9680509585271126</c:v>
                </c:pt>
                <c:pt idx="3995">
                  <c:v>4.9686063042853821</c:v>
                </c:pt>
                <c:pt idx="3996">
                  <c:v>4.9691616500436515</c:v>
                </c:pt>
                <c:pt idx="3997">
                  <c:v>4.9697169958019209</c:v>
                </c:pt>
                <c:pt idx="3998">
                  <c:v>4.9702723415601904</c:v>
                </c:pt>
                <c:pt idx="3999">
                  <c:v>4.9708276873184598</c:v>
                </c:pt>
                <c:pt idx="4000">
                  <c:v>4.9713830330767292</c:v>
                </c:pt>
                <c:pt idx="4001">
                  <c:v>4.9719383788349987</c:v>
                </c:pt>
                <c:pt idx="4002">
                  <c:v>4.9724937245932681</c:v>
                </c:pt>
                <c:pt idx="4003">
                  <c:v>4.9730490703515375</c:v>
                </c:pt>
                <c:pt idx="4004">
                  <c:v>4.973604416109807</c:v>
                </c:pt>
                <c:pt idx="4005">
                  <c:v>4.9741597618680764</c:v>
                </c:pt>
                <c:pt idx="4006">
                  <c:v>4.9747151076263458</c:v>
                </c:pt>
                <c:pt idx="4007">
                  <c:v>4.9752704533846153</c:v>
                </c:pt>
                <c:pt idx="4008">
                  <c:v>4.9758257991428847</c:v>
                </c:pt>
                <c:pt idx="4009">
                  <c:v>4.9763811449011541</c:v>
                </c:pt>
                <c:pt idx="4010">
                  <c:v>4.9769364906594236</c:v>
                </c:pt>
                <c:pt idx="4011">
                  <c:v>4.977491836417693</c:v>
                </c:pt>
                <c:pt idx="4012">
                  <c:v>4.9780471821759624</c:v>
                </c:pt>
                <c:pt idx="4013">
                  <c:v>4.9786025279342319</c:v>
                </c:pt>
                <c:pt idx="4014">
                  <c:v>4.9791578736925013</c:v>
                </c:pt>
                <c:pt idx="4015">
                  <c:v>4.9797132194507707</c:v>
                </c:pt>
                <c:pt idx="4016">
                  <c:v>4.9802685652090402</c:v>
                </c:pt>
                <c:pt idx="4017">
                  <c:v>4.9808239109673096</c:v>
                </c:pt>
                <c:pt idx="4018">
                  <c:v>4.981379256725579</c:v>
                </c:pt>
                <c:pt idx="4019">
                  <c:v>4.9819346024838485</c:v>
                </c:pt>
                <c:pt idx="4020">
                  <c:v>4.9824899482421179</c:v>
                </c:pt>
                <c:pt idx="4021">
                  <c:v>4.9830452940003873</c:v>
                </c:pt>
                <c:pt idx="4022">
                  <c:v>4.9836006397586567</c:v>
                </c:pt>
                <c:pt idx="4023">
                  <c:v>4.9841559855169262</c:v>
                </c:pt>
                <c:pt idx="4024">
                  <c:v>4.9847113312751956</c:v>
                </c:pt>
                <c:pt idx="4025">
                  <c:v>4.985266677033465</c:v>
                </c:pt>
                <c:pt idx="4026">
                  <c:v>4.9858220227917345</c:v>
                </c:pt>
                <c:pt idx="4027">
                  <c:v>4.9863773685500039</c:v>
                </c:pt>
                <c:pt idx="4028">
                  <c:v>4.9869327143082733</c:v>
                </c:pt>
                <c:pt idx="4029">
                  <c:v>4.9874880600665428</c:v>
                </c:pt>
                <c:pt idx="4030">
                  <c:v>4.9880434058248122</c:v>
                </c:pt>
                <c:pt idx="4031">
                  <c:v>4.9885987515830816</c:v>
                </c:pt>
                <c:pt idx="4032">
                  <c:v>4.9891540973413511</c:v>
                </c:pt>
                <c:pt idx="4033">
                  <c:v>4.9897094430996205</c:v>
                </c:pt>
                <c:pt idx="4034">
                  <c:v>4.9902647888578899</c:v>
                </c:pt>
                <c:pt idx="4035">
                  <c:v>4.9908201346161594</c:v>
                </c:pt>
                <c:pt idx="4036">
                  <c:v>4.9913754803744288</c:v>
                </c:pt>
                <c:pt idx="4037">
                  <c:v>4.9919308261326982</c:v>
                </c:pt>
                <c:pt idx="4038">
                  <c:v>4.9924861718909677</c:v>
                </c:pt>
                <c:pt idx="4039">
                  <c:v>4.9930415176492371</c:v>
                </c:pt>
                <c:pt idx="4040">
                  <c:v>4.9935968634075065</c:v>
                </c:pt>
                <c:pt idx="4041">
                  <c:v>4.994152209165776</c:v>
                </c:pt>
                <c:pt idx="4042">
                  <c:v>4.9947075549240454</c:v>
                </c:pt>
                <c:pt idx="4043">
                  <c:v>4.9952629006823148</c:v>
                </c:pt>
                <c:pt idx="4044">
                  <c:v>4.9958182464405843</c:v>
                </c:pt>
                <c:pt idx="4045">
                  <c:v>4.9963735921988537</c:v>
                </c:pt>
                <c:pt idx="4046">
                  <c:v>4.9969289379571231</c:v>
                </c:pt>
                <c:pt idx="4047">
                  <c:v>4.9974842837153926</c:v>
                </c:pt>
                <c:pt idx="4048">
                  <c:v>4.998039629473662</c:v>
                </c:pt>
                <c:pt idx="4049">
                  <c:v>4.9985949752319314</c:v>
                </c:pt>
                <c:pt idx="4050">
                  <c:v>4.9991503209902008</c:v>
                </c:pt>
                <c:pt idx="4051">
                  <c:v>4.9997056667484703</c:v>
                </c:pt>
                <c:pt idx="4052">
                  <c:v>5.0002610125067397</c:v>
                </c:pt>
                <c:pt idx="4053">
                  <c:v>5.0008163582650091</c:v>
                </c:pt>
                <c:pt idx="4054">
                  <c:v>5.0013717040232786</c:v>
                </c:pt>
                <c:pt idx="4055">
                  <c:v>5.001927049781548</c:v>
                </c:pt>
                <c:pt idx="4056">
                  <c:v>5.0024823955398174</c:v>
                </c:pt>
                <c:pt idx="4057">
                  <c:v>5.0030377412980869</c:v>
                </c:pt>
                <c:pt idx="4058">
                  <c:v>5.0035930870563563</c:v>
                </c:pt>
                <c:pt idx="4059">
                  <c:v>5.0041484328146257</c:v>
                </c:pt>
                <c:pt idx="4060">
                  <c:v>5.0047037785728952</c:v>
                </c:pt>
                <c:pt idx="4061">
                  <c:v>5.0052591243311646</c:v>
                </c:pt>
                <c:pt idx="4062">
                  <c:v>5.005814470089434</c:v>
                </c:pt>
                <c:pt idx="4063">
                  <c:v>5.0063698158477035</c:v>
                </c:pt>
                <c:pt idx="4064">
                  <c:v>5.0069251616059729</c:v>
                </c:pt>
                <c:pt idx="4065">
                  <c:v>5.0074805073642423</c:v>
                </c:pt>
                <c:pt idx="4066">
                  <c:v>5.0080358531225118</c:v>
                </c:pt>
                <c:pt idx="4067">
                  <c:v>5.0085911988807812</c:v>
                </c:pt>
                <c:pt idx="4068">
                  <c:v>5.0091465446390506</c:v>
                </c:pt>
                <c:pt idx="4069">
                  <c:v>5.0097018903973201</c:v>
                </c:pt>
                <c:pt idx="4070">
                  <c:v>5.0102572361555895</c:v>
                </c:pt>
                <c:pt idx="4071">
                  <c:v>5.0108125819138589</c:v>
                </c:pt>
                <c:pt idx="4072">
                  <c:v>5.0113679276721284</c:v>
                </c:pt>
                <c:pt idx="4073">
                  <c:v>5.0119232734303978</c:v>
                </c:pt>
                <c:pt idx="4074">
                  <c:v>5.0124786191886672</c:v>
                </c:pt>
                <c:pt idx="4075">
                  <c:v>5.0130339649469366</c:v>
                </c:pt>
                <c:pt idx="4076">
                  <c:v>5.0135893107052061</c:v>
                </c:pt>
                <c:pt idx="4077">
                  <c:v>5.0141446564634755</c:v>
                </c:pt>
                <c:pt idx="4078">
                  <c:v>5.0147000022217449</c:v>
                </c:pt>
                <c:pt idx="4079">
                  <c:v>5.0152553479800144</c:v>
                </c:pt>
                <c:pt idx="4080">
                  <c:v>5.0158106937382838</c:v>
                </c:pt>
                <c:pt idx="4081">
                  <c:v>5.0163660394965532</c:v>
                </c:pt>
                <c:pt idx="4082">
                  <c:v>5.0169213852548227</c:v>
                </c:pt>
                <c:pt idx="4083">
                  <c:v>5.0174767310130921</c:v>
                </c:pt>
                <c:pt idx="4084">
                  <c:v>5.0180320767713615</c:v>
                </c:pt>
                <c:pt idx="4085">
                  <c:v>5.018587422529631</c:v>
                </c:pt>
                <c:pt idx="4086">
                  <c:v>5.0191427682879004</c:v>
                </c:pt>
                <c:pt idx="4087">
                  <c:v>5.0196981140461698</c:v>
                </c:pt>
                <c:pt idx="4088">
                  <c:v>5.0202534598044393</c:v>
                </c:pt>
                <c:pt idx="4089">
                  <c:v>5.0208088055627087</c:v>
                </c:pt>
                <c:pt idx="4090">
                  <c:v>5.0213641513209781</c:v>
                </c:pt>
                <c:pt idx="4091">
                  <c:v>5.0219194970792476</c:v>
                </c:pt>
                <c:pt idx="4092">
                  <c:v>5.022474842837517</c:v>
                </c:pt>
                <c:pt idx="4093">
                  <c:v>5.0230301885957864</c:v>
                </c:pt>
                <c:pt idx="4094">
                  <c:v>5.0235855343540559</c:v>
                </c:pt>
                <c:pt idx="4095">
                  <c:v>5.0241408801123253</c:v>
                </c:pt>
                <c:pt idx="4096">
                  <c:v>5.0246962258705947</c:v>
                </c:pt>
                <c:pt idx="4097">
                  <c:v>5.0252515716288642</c:v>
                </c:pt>
                <c:pt idx="4098">
                  <c:v>5.0258069173871336</c:v>
                </c:pt>
                <c:pt idx="4099">
                  <c:v>5.026362263145403</c:v>
                </c:pt>
                <c:pt idx="4100">
                  <c:v>5.0269176089036725</c:v>
                </c:pt>
                <c:pt idx="4101">
                  <c:v>5.0274729546619419</c:v>
                </c:pt>
                <c:pt idx="4102">
                  <c:v>5.0280283004202113</c:v>
                </c:pt>
                <c:pt idx="4103">
                  <c:v>5.0285836461784807</c:v>
                </c:pt>
                <c:pt idx="4104">
                  <c:v>5.0291389919367502</c:v>
                </c:pt>
                <c:pt idx="4105">
                  <c:v>5.0296943376950196</c:v>
                </c:pt>
                <c:pt idx="4106">
                  <c:v>5.030249683453289</c:v>
                </c:pt>
                <c:pt idx="4107">
                  <c:v>5.0308050292115585</c:v>
                </c:pt>
                <c:pt idx="4108">
                  <c:v>5.0313603749698279</c:v>
                </c:pt>
                <c:pt idx="4109">
                  <c:v>5.0319157207280973</c:v>
                </c:pt>
                <c:pt idx="4110">
                  <c:v>5.0324710664863668</c:v>
                </c:pt>
                <c:pt idx="4111">
                  <c:v>5.0330264122446362</c:v>
                </c:pt>
                <c:pt idx="4112">
                  <c:v>5.0335817580029056</c:v>
                </c:pt>
                <c:pt idx="4113">
                  <c:v>5.0341371037611751</c:v>
                </c:pt>
                <c:pt idx="4114">
                  <c:v>5.0346924495194445</c:v>
                </c:pt>
                <c:pt idx="4115">
                  <c:v>5.0352477952777139</c:v>
                </c:pt>
                <c:pt idx="4116">
                  <c:v>5.0358031410359834</c:v>
                </c:pt>
                <c:pt idx="4117">
                  <c:v>5.0363584867942528</c:v>
                </c:pt>
                <c:pt idx="4118">
                  <c:v>5.0369138325525222</c:v>
                </c:pt>
                <c:pt idx="4119">
                  <c:v>5.0374691783107917</c:v>
                </c:pt>
                <c:pt idx="4120">
                  <c:v>5.0380245240690611</c:v>
                </c:pt>
                <c:pt idx="4121">
                  <c:v>5.0385798698273305</c:v>
                </c:pt>
                <c:pt idx="4122">
                  <c:v>5.0391352155856</c:v>
                </c:pt>
                <c:pt idx="4123">
                  <c:v>5.0396905613438694</c:v>
                </c:pt>
                <c:pt idx="4124">
                  <c:v>5.0402459071021388</c:v>
                </c:pt>
                <c:pt idx="4125">
                  <c:v>5.0408012528604083</c:v>
                </c:pt>
                <c:pt idx="4126">
                  <c:v>5.0413565986186777</c:v>
                </c:pt>
                <c:pt idx="4127">
                  <c:v>5.0419119443769471</c:v>
                </c:pt>
                <c:pt idx="4128">
                  <c:v>5.0424672901352166</c:v>
                </c:pt>
                <c:pt idx="4129">
                  <c:v>5.043022635893486</c:v>
                </c:pt>
                <c:pt idx="4130">
                  <c:v>5.0435779816517554</c:v>
                </c:pt>
                <c:pt idx="4131">
                  <c:v>5.0441333274100248</c:v>
                </c:pt>
                <c:pt idx="4132">
                  <c:v>5.0446886731682943</c:v>
                </c:pt>
                <c:pt idx="4133">
                  <c:v>5.0452440189265637</c:v>
                </c:pt>
                <c:pt idx="4134">
                  <c:v>5.0457993646848331</c:v>
                </c:pt>
                <c:pt idx="4135">
                  <c:v>5.0463547104431026</c:v>
                </c:pt>
                <c:pt idx="4136">
                  <c:v>5.046910056201372</c:v>
                </c:pt>
                <c:pt idx="4137">
                  <c:v>5.0474654019596414</c:v>
                </c:pt>
                <c:pt idx="4138">
                  <c:v>5.0480207477179109</c:v>
                </c:pt>
                <c:pt idx="4139">
                  <c:v>5.0485760934761803</c:v>
                </c:pt>
                <c:pt idx="4140">
                  <c:v>5.0491314392344497</c:v>
                </c:pt>
                <c:pt idx="4141">
                  <c:v>5.0496867849927192</c:v>
                </c:pt>
                <c:pt idx="4142">
                  <c:v>5.0502421307509886</c:v>
                </c:pt>
                <c:pt idx="4143">
                  <c:v>5.050797476509258</c:v>
                </c:pt>
                <c:pt idx="4144">
                  <c:v>5.0513528222675275</c:v>
                </c:pt>
                <c:pt idx="4145">
                  <c:v>5.0519081680257969</c:v>
                </c:pt>
                <c:pt idx="4146">
                  <c:v>5.0524635137840663</c:v>
                </c:pt>
                <c:pt idx="4147">
                  <c:v>5.0530188595423358</c:v>
                </c:pt>
                <c:pt idx="4148">
                  <c:v>5.0535742053006052</c:v>
                </c:pt>
                <c:pt idx="4149">
                  <c:v>5.0541295510588746</c:v>
                </c:pt>
                <c:pt idx="4150">
                  <c:v>5.0546848968171441</c:v>
                </c:pt>
                <c:pt idx="4151">
                  <c:v>5.0552402425754135</c:v>
                </c:pt>
                <c:pt idx="4152">
                  <c:v>5.0557955883336829</c:v>
                </c:pt>
                <c:pt idx="4153">
                  <c:v>5.0563509340919524</c:v>
                </c:pt>
                <c:pt idx="4154">
                  <c:v>5.0569062798502218</c:v>
                </c:pt>
                <c:pt idx="4155">
                  <c:v>5.0574616256084912</c:v>
                </c:pt>
                <c:pt idx="4156">
                  <c:v>5.0580169713667607</c:v>
                </c:pt>
                <c:pt idx="4157">
                  <c:v>5.0585723171250301</c:v>
                </c:pt>
                <c:pt idx="4158">
                  <c:v>5.0591276628832995</c:v>
                </c:pt>
                <c:pt idx="4159">
                  <c:v>5.0596830086415689</c:v>
                </c:pt>
                <c:pt idx="4160">
                  <c:v>5.0602383543998384</c:v>
                </c:pt>
                <c:pt idx="4161">
                  <c:v>5.0607937001581078</c:v>
                </c:pt>
                <c:pt idx="4162">
                  <c:v>5.0613490459163772</c:v>
                </c:pt>
                <c:pt idx="4163">
                  <c:v>5.0619043916746467</c:v>
                </c:pt>
                <c:pt idx="4164">
                  <c:v>5.0624597374329161</c:v>
                </c:pt>
                <c:pt idx="4165">
                  <c:v>5.0630150831911855</c:v>
                </c:pt>
                <c:pt idx="4166">
                  <c:v>5.063570428949455</c:v>
                </c:pt>
                <c:pt idx="4167">
                  <c:v>5.0641257747077244</c:v>
                </c:pt>
                <c:pt idx="4168">
                  <c:v>5.0646811204659938</c:v>
                </c:pt>
                <c:pt idx="4169">
                  <c:v>5.0652364662242633</c:v>
                </c:pt>
                <c:pt idx="4170">
                  <c:v>5.0657918119825327</c:v>
                </c:pt>
                <c:pt idx="4171">
                  <c:v>5.0663471577408021</c:v>
                </c:pt>
                <c:pt idx="4172">
                  <c:v>5.0669025034990716</c:v>
                </c:pt>
                <c:pt idx="4173">
                  <c:v>5.067457849257341</c:v>
                </c:pt>
                <c:pt idx="4174">
                  <c:v>5.0680131950156104</c:v>
                </c:pt>
                <c:pt idx="4175">
                  <c:v>5.0685685407738799</c:v>
                </c:pt>
                <c:pt idx="4176">
                  <c:v>5.0691238865321493</c:v>
                </c:pt>
                <c:pt idx="4177">
                  <c:v>5.0696792322904187</c:v>
                </c:pt>
                <c:pt idx="4178">
                  <c:v>5.0702345780486882</c:v>
                </c:pt>
                <c:pt idx="4179">
                  <c:v>5.0707899238069576</c:v>
                </c:pt>
                <c:pt idx="4180">
                  <c:v>5.071345269565227</c:v>
                </c:pt>
                <c:pt idx="4181">
                  <c:v>5.0719006153234965</c:v>
                </c:pt>
                <c:pt idx="4182">
                  <c:v>5.0724559610817659</c:v>
                </c:pt>
                <c:pt idx="4183">
                  <c:v>5.0730113068400353</c:v>
                </c:pt>
                <c:pt idx="4184">
                  <c:v>5.0735666525983047</c:v>
                </c:pt>
                <c:pt idx="4185">
                  <c:v>5.0741219983565742</c:v>
                </c:pt>
                <c:pt idx="4186">
                  <c:v>5.0746773441148436</c:v>
                </c:pt>
                <c:pt idx="4187">
                  <c:v>5.075232689873113</c:v>
                </c:pt>
                <c:pt idx="4188">
                  <c:v>5.0757880356313825</c:v>
                </c:pt>
                <c:pt idx="4189">
                  <c:v>5.0763433813896519</c:v>
                </c:pt>
                <c:pt idx="4190">
                  <c:v>5.0768987271479213</c:v>
                </c:pt>
                <c:pt idx="4191">
                  <c:v>5.0774540729061908</c:v>
                </c:pt>
                <c:pt idx="4192">
                  <c:v>5.0780094186644602</c:v>
                </c:pt>
                <c:pt idx="4193">
                  <c:v>5.0785647644227296</c:v>
                </c:pt>
                <c:pt idx="4194">
                  <c:v>5.0791201101809991</c:v>
                </c:pt>
                <c:pt idx="4195">
                  <c:v>5.0796754559392685</c:v>
                </c:pt>
                <c:pt idx="4196">
                  <c:v>5.0802308016975379</c:v>
                </c:pt>
                <c:pt idx="4197">
                  <c:v>5.0807861474558074</c:v>
                </c:pt>
                <c:pt idx="4198">
                  <c:v>5.0813414932140768</c:v>
                </c:pt>
                <c:pt idx="4199">
                  <c:v>5.0818968389723462</c:v>
                </c:pt>
                <c:pt idx="4200">
                  <c:v>5.0824521847306157</c:v>
                </c:pt>
                <c:pt idx="4201">
                  <c:v>5.0830075304888851</c:v>
                </c:pt>
                <c:pt idx="4202">
                  <c:v>5.0835628762471545</c:v>
                </c:pt>
                <c:pt idx="4203">
                  <c:v>5.084118222005424</c:v>
                </c:pt>
                <c:pt idx="4204">
                  <c:v>5.0846735677636934</c:v>
                </c:pt>
                <c:pt idx="4205">
                  <c:v>5.0852289135219628</c:v>
                </c:pt>
                <c:pt idx="4206">
                  <c:v>5.0857842592802323</c:v>
                </c:pt>
                <c:pt idx="4207">
                  <c:v>5.0863396050385017</c:v>
                </c:pt>
                <c:pt idx="4208">
                  <c:v>5.0868949507967711</c:v>
                </c:pt>
                <c:pt idx="4209">
                  <c:v>5.0874502965550406</c:v>
                </c:pt>
                <c:pt idx="4210">
                  <c:v>5.08800564231331</c:v>
                </c:pt>
                <c:pt idx="4211">
                  <c:v>5.0885609880715794</c:v>
                </c:pt>
                <c:pt idx="4212">
                  <c:v>5.0891163338298488</c:v>
                </c:pt>
                <c:pt idx="4213">
                  <c:v>5.0896716795881183</c:v>
                </c:pt>
                <c:pt idx="4214">
                  <c:v>5.0902270253463877</c:v>
                </c:pt>
                <c:pt idx="4215">
                  <c:v>5.0907823711046571</c:v>
                </c:pt>
                <c:pt idx="4216">
                  <c:v>5.0913377168629266</c:v>
                </c:pt>
                <c:pt idx="4217">
                  <c:v>5.091893062621196</c:v>
                </c:pt>
                <c:pt idx="4218">
                  <c:v>5.0924484083794654</c:v>
                </c:pt>
                <c:pt idx="4219">
                  <c:v>5.0930037541377349</c:v>
                </c:pt>
                <c:pt idx="4220">
                  <c:v>5.0935590998960043</c:v>
                </c:pt>
                <c:pt idx="4221">
                  <c:v>5.0941144456542737</c:v>
                </c:pt>
                <c:pt idx="4222">
                  <c:v>5.0946697914125432</c:v>
                </c:pt>
                <c:pt idx="4223">
                  <c:v>5.0952251371708126</c:v>
                </c:pt>
                <c:pt idx="4224">
                  <c:v>5.095780482929082</c:v>
                </c:pt>
                <c:pt idx="4225">
                  <c:v>5.0963358286873515</c:v>
                </c:pt>
                <c:pt idx="4226">
                  <c:v>5.0968911744456209</c:v>
                </c:pt>
                <c:pt idx="4227">
                  <c:v>5.0974465202038903</c:v>
                </c:pt>
                <c:pt idx="4228">
                  <c:v>5.0980018659621598</c:v>
                </c:pt>
                <c:pt idx="4229">
                  <c:v>5.0985572117204292</c:v>
                </c:pt>
                <c:pt idx="4230">
                  <c:v>5.0991125574786986</c:v>
                </c:pt>
                <c:pt idx="4231">
                  <c:v>5.0996679032369681</c:v>
                </c:pt>
                <c:pt idx="4232">
                  <c:v>5.1002232489952375</c:v>
                </c:pt>
                <c:pt idx="4233">
                  <c:v>5.1007785947535069</c:v>
                </c:pt>
                <c:pt idx="4234">
                  <c:v>5.1013339405117764</c:v>
                </c:pt>
                <c:pt idx="4235">
                  <c:v>5.1018892862700458</c:v>
                </c:pt>
                <c:pt idx="4236">
                  <c:v>5.1024446320283152</c:v>
                </c:pt>
                <c:pt idx="4237">
                  <c:v>5.1029999777865847</c:v>
                </c:pt>
                <c:pt idx="4238">
                  <c:v>5.1035553235448541</c:v>
                </c:pt>
                <c:pt idx="4239">
                  <c:v>5.1041106693031235</c:v>
                </c:pt>
                <c:pt idx="4240">
                  <c:v>5.1046660150613929</c:v>
                </c:pt>
                <c:pt idx="4241">
                  <c:v>5.1052213608196624</c:v>
                </c:pt>
                <c:pt idx="4242">
                  <c:v>5.1057767065779318</c:v>
                </c:pt>
                <c:pt idx="4243">
                  <c:v>5.1063320523362012</c:v>
                </c:pt>
                <c:pt idx="4244">
                  <c:v>5.1068873980944707</c:v>
                </c:pt>
                <c:pt idx="4245">
                  <c:v>5.1074427438527401</c:v>
                </c:pt>
                <c:pt idx="4246">
                  <c:v>5.1079980896110095</c:v>
                </c:pt>
                <c:pt idx="4247">
                  <c:v>5.108553435369279</c:v>
                </c:pt>
                <c:pt idx="4248">
                  <c:v>5.1091087811275484</c:v>
                </c:pt>
                <c:pt idx="4249">
                  <c:v>5.1096641268858178</c:v>
                </c:pt>
                <c:pt idx="4250">
                  <c:v>5.1102194726440873</c:v>
                </c:pt>
                <c:pt idx="4251">
                  <c:v>5.1107748184023567</c:v>
                </c:pt>
                <c:pt idx="4252">
                  <c:v>5.1113301641606261</c:v>
                </c:pt>
                <c:pt idx="4253">
                  <c:v>5.1118855099188956</c:v>
                </c:pt>
                <c:pt idx="4254">
                  <c:v>5.112440855677165</c:v>
                </c:pt>
                <c:pt idx="4255">
                  <c:v>5.1129962014354344</c:v>
                </c:pt>
                <c:pt idx="4256">
                  <c:v>5.1135515471937039</c:v>
                </c:pt>
                <c:pt idx="4257">
                  <c:v>5.1141068929519733</c:v>
                </c:pt>
                <c:pt idx="4258">
                  <c:v>5.1146622387102427</c:v>
                </c:pt>
                <c:pt idx="4259">
                  <c:v>5.1152175844685122</c:v>
                </c:pt>
                <c:pt idx="4260">
                  <c:v>5.1157729302267816</c:v>
                </c:pt>
                <c:pt idx="4261">
                  <c:v>5.116328275985051</c:v>
                </c:pt>
                <c:pt idx="4262">
                  <c:v>5.1168836217433205</c:v>
                </c:pt>
                <c:pt idx="4263">
                  <c:v>5.1174389675015899</c:v>
                </c:pt>
                <c:pt idx="4264">
                  <c:v>5.1179943132598593</c:v>
                </c:pt>
                <c:pt idx="4265">
                  <c:v>5.1185496590181288</c:v>
                </c:pt>
                <c:pt idx="4266">
                  <c:v>5.1191050047763982</c:v>
                </c:pt>
                <c:pt idx="4267">
                  <c:v>5.1196603505346676</c:v>
                </c:pt>
                <c:pt idx="4268">
                  <c:v>5.120215696292937</c:v>
                </c:pt>
                <c:pt idx="4269">
                  <c:v>5.1207710420512065</c:v>
                </c:pt>
                <c:pt idx="4270">
                  <c:v>5.1213263878094759</c:v>
                </c:pt>
                <c:pt idx="4271">
                  <c:v>5.1218817335677453</c:v>
                </c:pt>
                <c:pt idx="4272">
                  <c:v>5.1224370793260148</c:v>
                </c:pt>
                <c:pt idx="4273">
                  <c:v>5.1229924250842842</c:v>
                </c:pt>
                <c:pt idx="4274">
                  <c:v>5.1235477708425536</c:v>
                </c:pt>
                <c:pt idx="4275">
                  <c:v>5.1241031166008231</c:v>
                </c:pt>
                <c:pt idx="4276">
                  <c:v>5.1246584623590925</c:v>
                </c:pt>
                <c:pt idx="4277">
                  <c:v>5.1252138081173619</c:v>
                </c:pt>
                <c:pt idx="4278">
                  <c:v>5.1257691538756314</c:v>
                </c:pt>
                <c:pt idx="4279">
                  <c:v>5.1263244996339008</c:v>
                </c:pt>
                <c:pt idx="4280">
                  <c:v>5.1268798453921702</c:v>
                </c:pt>
                <c:pt idx="4281">
                  <c:v>5.1274351911504397</c:v>
                </c:pt>
                <c:pt idx="4282">
                  <c:v>5.1279905369087091</c:v>
                </c:pt>
                <c:pt idx="4283">
                  <c:v>5.1285458826669785</c:v>
                </c:pt>
                <c:pt idx="4284">
                  <c:v>5.129101228425248</c:v>
                </c:pt>
                <c:pt idx="4285">
                  <c:v>5.1296565741835174</c:v>
                </c:pt>
                <c:pt idx="4286">
                  <c:v>5.1302119199417868</c:v>
                </c:pt>
                <c:pt idx="4287">
                  <c:v>5.1307672657000563</c:v>
                </c:pt>
                <c:pt idx="4288">
                  <c:v>5.1313226114583257</c:v>
                </c:pt>
                <c:pt idx="4289">
                  <c:v>5.1318779572165951</c:v>
                </c:pt>
                <c:pt idx="4290">
                  <c:v>5.1324333029748646</c:v>
                </c:pt>
                <c:pt idx="4291">
                  <c:v>5.132988648733134</c:v>
                </c:pt>
                <c:pt idx="4292">
                  <c:v>5.1335439944914034</c:v>
                </c:pt>
                <c:pt idx="4293">
                  <c:v>5.1340993402496728</c:v>
                </c:pt>
                <c:pt idx="4294">
                  <c:v>5.1346546860079423</c:v>
                </c:pt>
                <c:pt idx="4295">
                  <c:v>5.1352100317662117</c:v>
                </c:pt>
                <c:pt idx="4296">
                  <c:v>5.1357653775244811</c:v>
                </c:pt>
                <c:pt idx="4297">
                  <c:v>5.1363207232827506</c:v>
                </c:pt>
                <c:pt idx="4298">
                  <c:v>5.13687606904102</c:v>
                </c:pt>
                <c:pt idx="4299">
                  <c:v>5.1374314147992894</c:v>
                </c:pt>
                <c:pt idx="4300">
                  <c:v>5.1379867605575589</c:v>
                </c:pt>
                <c:pt idx="4301">
                  <c:v>5.1385421063158283</c:v>
                </c:pt>
                <c:pt idx="4302">
                  <c:v>5.1390974520740977</c:v>
                </c:pt>
                <c:pt idx="4303">
                  <c:v>5.1396527978323672</c:v>
                </c:pt>
                <c:pt idx="4304">
                  <c:v>5.1402081435906366</c:v>
                </c:pt>
                <c:pt idx="4305">
                  <c:v>5.140763489348906</c:v>
                </c:pt>
                <c:pt idx="4306">
                  <c:v>5.1413188351071755</c:v>
                </c:pt>
                <c:pt idx="4307">
                  <c:v>5.1418741808654449</c:v>
                </c:pt>
                <c:pt idx="4308">
                  <c:v>5.1424295266237143</c:v>
                </c:pt>
                <c:pt idx="4309">
                  <c:v>5.1429848723819838</c:v>
                </c:pt>
                <c:pt idx="4310">
                  <c:v>5.1435402181402532</c:v>
                </c:pt>
                <c:pt idx="4311">
                  <c:v>5.1440955638985226</c:v>
                </c:pt>
                <c:pt idx="4312">
                  <c:v>5.1446509096567921</c:v>
                </c:pt>
                <c:pt idx="4313">
                  <c:v>5.1452062554150615</c:v>
                </c:pt>
                <c:pt idx="4314">
                  <c:v>5.1457616011733309</c:v>
                </c:pt>
                <c:pt idx="4315">
                  <c:v>5.1463169469316004</c:v>
                </c:pt>
                <c:pt idx="4316">
                  <c:v>5.1468722926898698</c:v>
                </c:pt>
                <c:pt idx="4317">
                  <c:v>5.1474276384481392</c:v>
                </c:pt>
                <c:pt idx="4318">
                  <c:v>5.1479829842064087</c:v>
                </c:pt>
                <c:pt idx="4319">
                  <c:v>5.1485383299646781</c:v>
                </c:pt>
                <c:pt idx="4320">
                  <c:v>5.1490936757229475</c:v>
                </c:pt>
                <c:pt idx="4321">
                  <c:v>5.1496490214812169</c:v>
                </c:pt>
                <c:pt idx="4322">
                  <c:v>5.1502043672394864</c:v>
                </c:pt>
                <c:pt idx="4323">
                  <c:v>5.1507597129977558</c:v>
                </c:pt>
                <c:pt idx="4324">
                  <c:v>5.1513150587560252</c:v>
                </c:pt>
                <c:pt idx="4325">
                  <c:v>5.1518704045142947</c:v>
                </c:pt>
                <c:pt idx="4326">
                  <c:v>5.1524257502725641</c:v>
                </c:pt>
                <c:pt idx="4327">
                  <c:v>5.1529810960308335</c:v>
                </c:pt>
                <c:pt idx="4328">
                  <c:v>5.153536441789103</c:v>
                </c:pt>
                <c:pt idx="4329">
                  <c:v>5.1540917875473724</c:v>
                </c:pt>
                <c:pt idx="4330">
                  <c:v>5.1546471333056418</c:v>
                </c:pt>
                <c:pt idx="4331">
                  <c:v>5.1552024790639113</c:v>
                </c:pt>
                <c:pt idx="4332">
                  <c:v>5.1557578248221807</c:v>
                </c:pt>
                <c:pt idx="4333">
                  <c:v>5.1563131705804501</c:v>
                </c:pt>
                <c:pt idx="4334">
                  <c:v>5.1568685163387196</c:v>
                </c:pt>
                <c:pt idx="4335">
                  <c:v>5.157423862096989</c:v>
                </c:pt>
                <c:pt idx="4336">
                  <c:v>5.1579792078552584</c:v>
                </c:pt>
                <c:pt idx="4337">
                  <c:v>5.1585345536135279</c:v>
                </c:pt>
                <c:pt idx="4338">
                  <c:v>5.1590898993717973</c:v>
                </c:pt>
                <c:pt idx="4339">
                  <c:v>5.1596452451300667</c:v>
                </c:pt>
                <c:pt idx="4340">
                  <c:v>5.1602005908883362</c:v>
                </c:pt>
                <c:pt idx="4341">
                  <c:v>5.1607559366466056</c:v>
                </c:pt>
                <c:pt idx="4342">
                  <c:v>5.161311282404875</c:v>
                </c:pt>
                <c:pt idx="4343">
                  <c:v>5.1618666281631445</c:v>
                </c:pt>
                <c:pt idx="4344">
                  <c:v>5.1624219739214139</c:v>
                </c:pt>
                <c:pt idx="4345">
                  <c:v>5.1629773196796833</c:v>
                </c:pt>
                <c:pt idx="4346">
                  <c:v>5.1635326654379528</c:v>
                </c:pt>
                <c:pt idx="4347">
                  <c:v>5.1640880111962222</c:v>
                </c:pt>
                <c:pt idx="4348">
                  <c:v>5.1646433569544916</c:v>
                </c:pt>
                <c:pt idx="4349">
                  <c:v>5.165198702712761</c:v>
                </c:pt>
                <c:pt idx="4350">
                  <c:v>5.1657540484710305</c:v>
                </c:pt>
                <c:pt idx="4351">
                  <c:v>5.1663093942292999</c:v>
                </c:pt>
                <c:pt idx="4352">
                  <c:v>5.1668647399875693</c:v>
                </c:pt>
                <c:pt idx="4353">
                  <c:v>5.1674200857458388</c:v>
                </c:pt>
                <c:pt idx="4354">
                  <c:v>5.1679754315041082</c:v>
                </c:pt>
                <c:pt idx="4355">
                  <c:v>5.1685307772623776</c:v>
                </c:pt>
                <c:pt idx="4356">
                  <c:v>5.1690861230206471</c:v>
                </c:pt>
                <c:pt idx="4357">
                  <c:v>5.1696414687789165</c:v>
                </c:pt>
                <c:pt idx="4358">
                  <c:v>5.1701968145371859</c:v>
                </c:pt>
                <c:pt idx="4359">
                  <c:v>5.1707521602954554</c:v>
                </c:pt>
                <c:pt idx="4360">
                  <c:v>5.1713075060537248</c:v>
                </c:pt>
                <c:pt idx="4361">
                  <c:v>5.1718628518119942</c:v>
                </c:pt>
                <c:pt idx="4362">
                  <c:v>5.1724181975702637</c:v>
                </c:pt>
                <c:pt idx="4363">
                  <c:v>5.1729735433285331</c:v>
                </c:pt>
                <c:pt idx="4364">
                  <c:v>5.1735288890868025</c:v>
                </c:pt>
                <c:pt idx="4365">
                  <c:v>5.174084234845072</c:v>
                </c:pt>
                <c:pt idx="4366">
                  <c:v>5.1746395806033414</c:v>
                </c:pt>
                <c:pt idx="4367">
                  <c:v>5.1751949263616108</c:v>
                </c:pt>
                <c:pt idx="4368">
                  <c:v>5.1757502721198803</c:v>
                </c:pt>
                <c:pt idx="4369">
                  <c:v>5.1763056178781497</c:v>
                </c:pt>
                <c:pt idx="4370">
                  <c:v>5.1768609636364191</c:v>
                </c:pt>
                <c:pt idx="4371">
                  <c:v>5.1774163093946886</c:v>
                </c:pt>
                <c:pt idx="4372">
                  <c:v>5.177971655152958</c:v>
                </c:pt>
                <c:pt idx="4373">
                  <c:v>5.1785270009112274</c:v>
                </c:pt>
                <c:pt idx="4374">
                  <c:v>5.1790823466694969</c:v>
                </c:pt>
                <c:pt idx="4375">
                  <c:v>5.1796376924277663</c:v>
                </c:pt>
                <c:pt idx="4376">
                  <c:v>5.1801930381860357</c:v>
                </c:pt>
                <c:pt idx="4377">
                  <c:v>5.1807483839443051</c:v>
                </c:pt>
                <c:pt idx="4378">
                  <c:v>5.1813037297025746</c:v>
                </c:pt>
                <c:pt idx="4379">
                  <c:v>5.181859075460844</c:v>
                </c:pt>
                <c:pt idx="4380">
                  <c:v>5.1824144212191134</c:v>
                </c:pt>
                <c:pt idx="4381">
                  <c:v>5.1829697669773829</c:v>
                </c:pt>
                <c:pt idx="4382">
                  <c:v>5.1835251127356523</c:v>
                </c:pt>
                <c:pt idx="4383">
                  <c:v>5.1840804584939217</c:v>
                </c:pt>
                <c:pt idx="4384">
                  <c:v>5.1846358042521912</c:v>
                </c:pt>
                <c:pt idx="4385">
                  <c:v>5.1851911500104606</c:v>
                </c:pt>
                <c:pt idx="4386">
                  <c:v>5.18574649576873</c:v>
                </c:pt>
                <c:pt idx="4387">
                  <c:v>5.1863018415269995</c:v>
                </c:pt>
                <c:pt idx="4388">
                  <c:v>5.1868571872852689</c:v>
                </c:pt>
                <c:pt idx="4389">
                  <c:v>5.1874125330435383</c:v>
                </c:pt>
                <c:pt idx="4390">
                  <c:v>5.1879678788018078</c:v>
                </c:pt>
                <c:pt idx="4391">
                  <c:v>5.1885232245600772</c:v>
                </c:pt>
                <c:pt idx="4392">
                  <c:v>5.1890785703183466</c:v>
                </c:pt>
                <c:pt idx="4393">
                  <c:v>5.1896339160766161</c:v>
                </c:pt>
                <c:pt idx="4394">
                  <c:v>5.1901892618348855</c:v>
                </c:pt>
                <c:pt idx="4395">
                  <c:v>5.1907446075931549</c:v>
                </c:pt>
                <c:pt idx="4396">
                  <c:v>5.1912999533514244</c:v>
                </c:pt>
                <c:pt idx="4397">
                  <c:v>5.1918552991096938</c:v>
                </c:pt>
                <c:pt idx="4398">
                  <c:v>5.1924106448679632</c:v>
                </c:pt>
                <c:pt idx="4399">
                  <c:v>5.1929659906262327</c:v>
                </c:pt>
                <c:pt idx="4400">
                  <c:v>5.1935213363845021</c:v>
                </c:pt>
                <c:pt idx="4401">
                  <c:v>5.1940766821427715</c:v>
                </c:pt>
                <c:pt idx="4402">
                  <c:v>5.1946320279010409</c:v>
                </c:pt>
                <c:pt idx="4403">
                  <c:v>5.1951873736593104</c:v>
                </c:pt>
                <c:pt idx="4404">
                  <c:v>5.1957427194175798</c:v>
                </c:pt>
                <c:pt idx="4405">
                  <c:v>5.1962980651758492</c:v>
                </c:pt>
                <c:pt idx="4406">
                  <c:v>5.1968534109341187</c:v>
                </c:pt>
                <c:pt idx="4407">
                  <c:v>5.1974087566923881</c:v>
                </c:pt>
                <c:pt idx="4408">
                  <c:v>5.1979641024506575</c:v>
                </c:pt>
                <c:pt idx="4409">
                  <c:v>5.198519448208927</c:v>
                </c:pt>
                <c:pt idx="4410">
                  <c:v>5.1990747939671964</c:v>
                </c:pt>
                <c:pt idx="4411">
                  <c:v>5.1996301397254658</c:v>
                </c:pt>
                <c:pt idx="4412">
                  <c:v>5.2001854854837353</c:v>
                </c:pt>
                <c:pt idx="4413">
                  <c:v>5.2007408312420047</c:v>
                </c:pt>
                <c:pt idx="4414">
                  <c:v>5.2012961770002741</c:v>
                </c:pt>
                <c:pt idx="4415">
                  <c:v>5.2018515227585436</c:v>
                </c:pt>
                <c:pt idx="4416">
                  <c:v>5.202406868516813</c:v>
                </c:pt>
                <c:pt idx="4417">
                  <c:v>5.2029622142750824</c:v>
                </c:pt>
                <c:pt idx="4418">
                  <c:v>5.2035175600333519</c:v>
                </c:pt>
                <c:pt idx="4419">
                  <c:v>5.2040729057916213</c:v>
                </c:pt>
                <c:pt idx="4420">
                  <c:v>5.2046282515498907</c:v>
                </c:pt>
                <c:pt idx="4421">
                  <c:v>5.2051835973081602</c:v>
                </c:pt>
                <c:pt idx="4422">
                  <c:v>5.2057389430664296</c:v>
                </c:pt>
                <c:pt idx="4423">
                  <c:v>5.206294288824699</c:v>
                </c:pt>
                <c:pt idx="4424">
                  <c:v>5.2068496345829685</c:v>
                </c:pt>
                <c:pt idx="4425">
                  <c:v>5.2074049803412379</c:v>
                </c:pt>
                <c:pt idx="4426">
                  <c:v>5.2079603260995073</c:v>
                </c:pt>
                <c:pt idx="4427">
                  <c:v>5.2085156718577768</c:v>
                </c:pt>
                <c:pt idx="4428">
                  <c:v>5.2090710176160462</c:v>
                </c:pt>
                <c:pt idx="4429">
                  <c:v>5.2096263633743156</c:v>
                </c:pt>
                <c:pt idx="4430">
                  <c:v>5.210181709132585</c:v>
                </c:pt>
                <c:pt idx="4431">
                  <c:v>5.2107370548908545</c:v>
                </c:pt>
                <c:pt idx="4432">
                  <c:v>5.2112924006491239</c:v>
                </c:pt>
                <c:pt idx="4433">
                  <c:v>5.2118477464073933</c:v>
                </c:pt>
                <c:pt idx="4434">
                  <c:v>5.2124030921656628</c:v>
                </c:pt>
                <c:pt idx="4435">
                  <c:v>5.2129584379239322</c:v>
                </c:pt>
                <c:pt idx="4436">
                  <c:v>5.2135137836822016</c:v>
                </c:pt>
                <c:pt idx="4437">
                  <c:v>5.2140691294404711</c:v>
                </c:pt>
                <c:pt idx="4438">
                  <c:v>5.2146244751987405</c:v>
                </c:pt>
                <c:pt idx="4439">
                  <c:v>5.2151798209570099</c:v>
                </c:pt>
                <c:pt idx="4440">
                  <c:v>5.2157351667152794</c:v>
                </c:pt>
                <c:pt idx="4441">
                  <c:v>5.2162905124735488</c:v>
                </c:pt>
                <c:pt idx="4442">
                  <c:v>5.2168458582318182</c:v>
                </c:pt>
                <c:pt idx="4443">
                  <c:v>5.2174012039900877</c:v>
                </c:pt>
                <c:pt idx="4444">
                  <c:v>5.2179565497483571</c:v>
                </c:pt>
                <c:pt idx="4445">
                  <c:v>5.2185118955066265</c:v>
                </c:pt>
                <c:pt idx="4446">
                  <c:v>5.219067241264896</c:v>
                </c:pt>
                <c:pt idx="4447">
                  <c:v>5.2196225870231654</c:v>
                </c:pt>
                <c:pt idx="4448">
                  <c:v>5.2201779327814348</c:v>
                </c:pt>
                <c:pt idx="4449">
                  <c:v>5.2207332785397043</c:v>
                </c:pt>
                <c:pt idx="4450">
                  <c:v>5.2212886242979737</c:v>
                </c:pt>
                <c:pt idx="4451">
                  <c:v>5.2218439700562431</c:v>
                </c:pt>
                <c:pt idx="4452">
                  <c:v>5.2223993158145126</c:v>
                </c:pt>
                <c:pt idx="4453">
                  <c:v>5.222954661572782</c:v>
                </c:pt>
                <c:pt idx="4454">
                  <c:v>5.2235100073310514</c:v>
                </c:pt>
                <c:pt idx="4455">
                  <c:v>5.2240653530893209</c:v>
                </c:pt>
                <c:pt idx="4456">
                  <c:v>5.2246206988475903</c:v>
                </c:pt>
                <c:pt idx="4457">
                  <c:v>5.2251760446058597</c:v>
                </c:pt>
                <c:pt idx="4458">
                  <c:v>5.2257313903641291</c:v>
                </c:pt>
                <c:pt idx="4459">
                  <c:v>5.2262867361223986</c:v>
                </c:pt>
                <c:pt idx="4460">
                  <c:v>5.226842081880668</c:v>
                </c:pt>
                <c:pt idx="4461">
                  <c:v>5.2273974276389374</c:v>
                </c:pt>
                <c:pt idx="4462">
                  <c:v>5.2279527733972069</c:v>
                </c:pt>
                <c:pt idx="4463">
                  <c:v>5.2285081191554763</c:v>
                </c:pt>
                <c:pt idx="4464">
                  <c:v>5.2290634649137457</c:v>
                </c:pt>
                <c:pt idx="4465">
                  <c:v>5.2296188106720152</c:v>
                </c:pt>
                <c:pt idx="4466">
                  <c:v>5.2301741564302846</c:v>
                </c:pt>
                <c:pt idx="4467">
                  <c:v>5.230729502188554</c:v>
                </c:pt>
                <c:pt idx="4468">
                  <c:v>5.2312848479468235</c:v>
                </c:pt>
                <c:pt idx="4469">
                  <c:v>5.2318401937050929</c:v>
                </c:pt>
                <c:pt idx="4470">
                  <c:v>5.2323955394633623</c:v>
                </c:pt>
                <c:pt idx="4471">
                  <c:v>5.2329508852216318</c:v>
                </c:pt>
                <c:pt idx="4472">
                  <c:v>5.2335062309799012</c:v>
                </c:pt>
                <c:pt idx="4473">
                  <c:v>5.2340615767381706</c:v>
                </c:pt>
                <c:pt idx="4474">
                  <c:v>5.2346169224964401</c:v>
                </c:pt>
                <c:pt idx="4475">
                  <c:v>5.2351722682547095</c:v>
                </c:pt>
                <c:pt idx="4476">
                  <c:v>5.2357276140129789</c:v>
                </c:pt>
                <c:pt idx="4477">
                  <c:v>5.2362829597712484</c:v>
                </c:pt>
                <c:pt idx="4478">
                  <c:v>5.2368383055295178</c:v>
                </c:pt>
                <c:pt idx="4479">
                  <c:v>5.2373936512877872</c:v>
                </c:pt>
                <c:pt idx="4480">
                  <c:v>5.2379489970460567</c:v>
                </c:pt>
                <c:pt idx="4481">
                  <c:v>5.2385043428043261</c:v>
                </c:pt>
                <c:pt idx="4482">
                  <c:v>5.2390596885625955</c:v>
                </c:pt>
                <c:pt idx="4483">
                  <c:v>5.239615034320865</c:v>
                </c:pt>
                <c:pt idx="4484">
                  <c:v>5.2401703800791344</c:v>
                </c:pt>
                <c:pt idx="4485">
                  <c:v>5.2407257258374038</c:v>
                </c:pt>
                <c:pt idx="4486">
                  <c:v>5.2412810715956732</c:v>
                </c:pt>
                <c:pt idx="4487">
                  <c:v>5.2418364173539427</c:v>
                </c:pt>
                <c:pt idx="4488">
                  <c:v>5.2423917631122121</c:v>
                </c:pt>
                <c:pt idx="4489">
                  <c:v>5.2429471088704815</c:v>
                </c:pt>
                <c:pt idx="4490">
                  <c:v>5.243502454628751</c:v>
                </c:pt>
                <c:pt idx="4491">
                  <c:v>5.2440578003870204</c:v>
                </c:pt>
                <c:pt idx="4492">
                  <c:v>5.2446131461452898</c:v>
                </c:pt>
                <c:pt idx="4493">
                  <c:v>5.2451684919035593</c:v>
                </c:pt>
                <c:pt idx="4494">
                  <c:v>5.2457238376618287</c:v>
                </c:pt>
                <c:pt idx="4495">
                  <c:v>5.2462791834200981</c:v>
                </c:pt>
                <c:pt idx="4496">
                  <c:v>5.2468345291783676</c:v>
                </c:pt>
                <c:pt idx="4497">
                  <c:v>5.247389874936637</c:v>
                </c:pt>
                <c:pt idx="4498">
                  <c:v>5.2479452206949064</c:v>
                </c:pt>
                <c:pt idx="4499">
                  <c:v>5.2485005664531759</c:v>
                </c:pt>
                <c:pt idx="4500">
                  <c:v>5.2490559122114453</c:v>
                </c:pt>
                <c:pt idx="4501">
                  <c:v>5.2496112579697147</c:v>
                </c:pt>
                <c:pt idx="4502">
                  <c:v>5.2501666037279842</c:v>
                </c:pt>
                <c:pt idx="4503">
                  <c:v>5.2507219494862536</c:v>
                </c:pt>
                <c:pt idx="4504">
                  <c:v>5.251277295244523</c:v>
                </c:pt>
                <c:pt idx="4505">
                  <c:v>5.2518326410027925</c:v>
                </c:pt>
                <c:pt idx="4506">
                  <c:v>5.2523879867610619</c:v>
                </c:pt>
                <c:pt idx="4507">
                  <c:v>5.2529433325193313</c:v>
                </c:pt>
                <c:pt idx="4508">
                  <c:v>5.2534986782776008</c:v>
                </c:pt>
                <c:pt idx="4509">
                  <c:v>5.2540540240358702</c:v>
                </c:pt>
                <c:pt idx="4510">
                  <c:v>5.2546093697941396</c:v>
                </c:pt>
                <c:pt idx="4511">
                  <c:v>5.255164715552409</c:v>
                </c:pt>
                <c:pt idx="4512">
                  <c:v>5.2557200613106785</c:v>
                </c:pt>
                <c:pt idx="4513">
                  <c:v>5.2562754070689479</c:v>
                </c:pt>
                <c:pt idx="4514">
                  <c:v>5.2568307528272173</c:v>
                </c:pt>
                <c:pt idx="4515">
                  <c:v>5.2573860985854868</c:v>
                </c:pt>
                <c:pt idx="4516">
                  <c:v>5.2579414443437562</c:v>
                </c:pt>
                <c:pt idx="4517">
                  <c:v>5.2584967901020256</c:v>
                </c:pt>
                <c:pt idx="4518">
                  <c:v>5.2590521358602951</c:v>
                </c:pt>
                <c:pt idx="4519">
                  <c:v>5.2596074816185645</c:v>
                </c:pt>
                <c:pt idx="4520">
                  <c:v>5.2601628273768339</c:v>
                </c:pt>
                <c:pt idx="4521">
                  <c:v>5.2607181731351034</c:v>
                </c:pt>
                <c:pt idx="4522">
                  <c:v>5.2612735188933728</c:v>
                </c:pt>
                <c:pt idx="4523">
                  <c:v>5.2618288646516422</c:v>
                </c:pt>
                <c:pt idx="4524">
                  <c:v>5.2623842104099117</c:v>
                </c:pt>
                <c:pt idx="4525">
                  <c:v>5.2629395561681811</c:v>
                </c:pt>
                <c:pt idx="4526">
                  <c:v>5.2634949019264505</c:v>
                </c:pt>
                <c:pt idx="4527">
                  <c:v>5.26405024768472</c:v>
                </c:pt>
                <c:pt idx="4528">
                  <c:v>5.2646055934429894</c:v>
                </c:pt>
                <c:pt idx="4529">
                  <c:v>5.2651609392012588</c:v>
                </c:pt>
                <c:pt idx="4530">
                  <c:v>5.2657162849595283</c:v>
                </c:pt>
                <c:pt idx="4531">
                  <c:v>5.2662716307177977</c:v>
                </c:pt>
                <c:pt idx="4532">
                  <c:v>5.2668269764760671</c:v>
                </c:pt>
                <c:pt idx="4533">
                  <c:v>5.2673823222343366</c:v>
                </c:pt>
                <c:pt idx="4534">
                  <c:v>5.267937667992606</c:v>
                </c:pt>
                <c:pt idx="4535">
                  <c:v>5.2684930137508754</c:v>
                </c:pt>
                <c:pt idx="4536">
                  <c:v>5.2690483595091449</c:v>
                </c:pt>
                <c:pt idx="4537">
                  <c:v>5.2696037052674143</c:v>
                </c:pt>
                <c:pt idx="4538">
                  <c:v>5.2701590510256837</c:v>
                </c:pt>
                <c:pt idx="4539">
                  <c:v>5.2707143967839531</c:v>
                </c:pt>
                <c:pt idx="4540">
                  <c:v>5.2712697425422226</c:v>
                </c:pt>
                <c:pt idx="4541">
                  <c:v>5.271825088300492</c:v>
                </c:pt>
                <c:pt idx="4542">
                  <c:v>5.2723804340587614</c:v>
                </c:pt>
                <c:pt idx="4543">
                  <c:v>5.2729357798170309</c:v>
                </c:pt>
                <c:pt idx="4544">
                  <c:v>5.2734911255753003</c:v>
                </c:pt>
                <c:pt idx="4545">
                  <c:v>5.2740464713335697</c:v>
                </c:pt>
                <c:pt idx="4546">
                  <c:v>5.2746018170918392</c:v>
                </c:pt>
                <c:pt idx="4547">
                  <c:v>5.2751571628501086</c:v>
                </c:pt>
                <c:pt idx="4548">
                  <c:v>5.275712508608378</c:v>
                </c:pt>
                <c:pt idx="4549">
                  <c:v>5.2762678543666475</c:v>
                </c:pt>
                <c:pt idx="4550">
                  <c:v>5.2768232001249169</c:v>
                </c:pt>
                <c:pt idx="4551">
                  <c:v>5.2773785458831863</c:v>
                </c:pt>
                <c:pt idx="4552">
                  <c:v>5.2779338916414558</c:v>
                </c:pt>
                <c:pt idx="4553">
                  <c:v>5.2784892373997252</c:v>
                </c:pt>
                <c:pt idx="4554">
                  <c:v>5.2790445831579946</c:v>
                </c:pt>
                <c:pt idx="4555">
                  <c:v>5.2795999289162641</c:v>
                </c:pt>
                <c:pt idx="4556">
                  <c:v>5.2801552746745335</c:v>
                </c:pt>
                <c:pt idx="4557">
                  <c:v>5.2807106204328029</c:v>
                </c:pt>
                <c:pt idx="4558">
                  <c:v>5.2812659661910724</c:v>
                </c:pt>
                <c:pt idx="4559">
                  <c:v>5.2818213119493418</c:v>
                </c:pt>
                <c:pt idx="4560">
                  <c:v>5.2823766577076112</c:v>
                </c:pt>
                <c:pt idx="4561">
                  <c:v>5.2829320034658807</c:v>
                </c:pt>
                <c:pt idx="4562">
                  <c:v>5.2834873492241501</c:v>
                </c:pt>
                <c:pt idx="4563">
                  <c:v>5.2840426949824195</c:v>
                </c:pt>
                <c:pt idx="4564">
                  <c:v>5.284598040740689</c:v>
                </c:pt>
                <c:pt idx="4565">
                  <c:v>5.2851533864989584</c:v>
                </c:pt>
                <c:pt idx="4566">
                  <c:v>5.2857087322572278</c:v>
                </c:pt>
                <c:pt idx="4567">
                  <c:v>5.2862640780154972</c:v>
                </c:pt>
                <c:pt idx="4568">
                  <c:v>5.2868194237737667</c:v>
                </c:pt>
                <c:pt idx="4569">
                  <c:v>5.2873747695320361</c:v>
                </c:pt>
                <c:pt idx="4570">
                  <c:v>5.2879301152903055</c:v>
                </c:pt>
                <c:pt idx="4571">
                  <c:v>5.288485461048575</c:v>
                </c:pt>
                <c:pt idx="4572">
                  <c:v>5.2890408068068444</c:v>
                </c:pt>
                <c:pt idx="4573">
                  <c:v>5.2895961525651138</c:v>
                </c:pt>
                <c:pt idx="4574">
                  <c:v>5.2901514983233833</c:v>
                </c:pt>
                <c:pt idx="4575">
                  <c:v>5.2907068440816527</c:v>
                </c:pt>
                <c:pt idx="4576">
                  <c:v>5.2912621898399221</c:v>
                </c:pt>
                <c:pt idx="4577">
                  <c:v>5.2918175355981916</c:v>
                </c:pt>
                <c:pt idx="4578">
                  <c:v>5.292372881356461</c:v>
                </c:pt>
                <c:pt idx="4579">
                  <c:v>5.2929282271147304</c:v>
                </c:pt>
                <c:pt idx="4580">
                  <c:v>5.2934835728729999</c:v>
                </c:pt>
                <c:pt idx="4581">
                  <c:v>5.2940389186312693</c:v>
                </c:pt>
                <c:pt idx="4582">
                  <c:v>5.2945942643895387</c:v>
                </c:pt>
                <c:pt idx="4583">
                  <c:v>5.2951496101478082</c:v>
                </c:pt>
                <c:pt idx="4584">
                  <c:v>5.2957049559060776</c:v>
                </c:pt>
                <c:pt idx="4585">
                  <c:v>5.296260301664347</c:v>
                </c:pt>
                <c:pt idx="4586">
                  <c:v>5.2968156474226165</c:v>
                </c:pt>
                <c:pt idx="4587">
                  <c:v>5.2973709931808859</c:v>
                </c:pt>
                <c:pt idx="4588">
                  <c:v>5.2979263389391553</c:v>
                </c:pt>
                <c:pt idx="4589">
                  <c:v>5.2984816846974248</c:v>
                </c:pt>
                <c:pt idx="4590">
                  <c:v>5.2990370304556942</c:v>
                </c:pt>
                <c:pt idx="4591">
                  <c:v>5.2995923762139636</c:v>
                </c:pt>
                <c:pt idx="4592">
                  <c:v>5.3001477219722331</c:v>
                </c:pt>
                <c:pt idx="4593">
                  <c:v>5.3007030677305025</c:v>
                </c:pt>
                <c:pt idx="4594">
                  <c:v>5.3012584134887719</c:v>
                </c:pt>
                <c:pt idx="4595">
                  <c:v>5.3018137592470413</c:v>
                </c:pt>
                <c:pt idx="4596">
                  <c:v>5.3023691050053108</c:v>
                </c:pt>
                <c:pt idx="4597">
                  <c:v>5.3029244507635802</c:v>
                </c:pt>
                <c:pt idx="4598">
                  <c:v>5.3034797965218496</c:v>
                </c:pt>
                <c:pt idx="4599">
                  <c:v>5.3040351422801191</c:v>
                </c:pt>
                <c:pt idx="4600">
                  <c:v>5.3045904880383885</c:v>
                </c:pt>
                <c:pt idx="4601">
                  <c:v>5.3051458337966579</c:v>
                </c:pt>
                <c:pt idx="4602">
                  <c:v>5.3057011795549274</c:v>
                </c:pt>
                <c:pt idx="4603">
                  <c:v>5.3062565253131968</c:v>
                </c:pt>
                <c:pt idx="4604">
                  <c:v>5.3068118710714662</c:v>
                </c:pt>
                <c:pt idx="4605">
                  <c:v>5.3073672168297357</c:v>
                </c:pt>
                <c:pt idx="4606">
                  <c:v>5.3079225625880051</c:v>
                </c:pt>
                <c:pt idx="4607">
                  <c:v>5.3084779083462745</c:v>
                </c:pt>
                <c:pt idx="4608">
                  <c:v>5.309033254104544</c:v>
                </c:pt>
                <c:pt idx="4609">
                  <c:v>5.3095885998628134</c:v>
                </c:pt>
                <c:pt idx="4610">
                  <c:v>5.3101439456210828</c:v>
                </c:pt>
                <c:pt idx="4611">
                  <c:v>5.3106992913793523</c:v>
                </c:pt>
                <c:pt idx="4612">
                  <c:v>5.3112546371376217</c:v>
                </c:pt>
                <c:pt idx="4613">
                  <c:v>5.3118099828958911</c:v>
                </c:pt>
                <c:pt idx="4614">
                  <c:v>5.3123653286541606</c:v>
                </c:pt>
                <c:pt idx="4615">
                  <c:v>5.31292067441243</c:v>
                </c:pt>
                <c:pt idx="4616">
                  <c:v>5.3134760201706994</c:v>
                </c:pt>
                <c:pt idx="4617">
                  <c:v>5.3140313659289689</c:v>
                </c:pt>
                <c:pt idx="4618">
                  <c:v>5.3145867116872383</c:v>
                </c:pt>
                <c:pt idx="4619">
                  <c:v>5.3151420574455077</c:v>
                </c:pt>
                <c:pt idx="4620">
                  <c:v>5.3156974032037771</c:v>
                </c:pt>
                <c:pt idx="4621">
                  <c:v>5.3162527489620466</c:v>
                </c:pt>
                <c:pt idx="4622">
                  <c:v>5.316808094720316</c:v>
                </c:pt>
                <c:pt idx="4623">
                  <c:v>5.3173634404785854</c:v>
                </c:pt>
                <c:pt idx="4624">
                  <c:v>5.3179187862368549</c:v>
                </c:pt>
                <c:pt idx="4625">
                  <c:v>5.3184741319951243</c:v>
                </c:pt>
                <c:pt idx="4626">
                  <c:v>5.3190294777533937</c:v>
                </c:pt>
                <c:pt idx="4627">
                  <c:v>5.3195848235116632</c:v>
                </c:pt>
                <c:pt idx="4628">
                  <c:v>5.3201401692699326</c:v>
                </c:pt>
                <c:pt idx="4629">
                  <c:v>5.320695515028202</c:v>
                </c:pt>
                <c:pt idx="4630">
                  <c:v>5.3212508607864715</c:v>
                </c:pt>
                <c:pt idx="4631">
                  <c:v>5.3218062065447409</c:v>
                </c:pt>
                <c:pt idx="4632">
                  <c:v>5.3223615523030103</c:v>
                </c:pt>
                <c:pt idx="4633">
                  <c:v>5.3229168980612798</c:v>
                </c:pt>
                <c:pt idx="4634">
                  <c:v>5.3234722438195492</c:v>
                </c:pt>
                <c:pt idx="4635">
                  <c:v>5.3240275895778186</c:v>
                </c:pt>
                <c:pt idx="4636">
                  <c:v>5.3245829353360881</c:v>
                </c:pt>
                <c:pt idx="4637">
                  <c:v>5.3251382810943575</c:v>
                </c:pt>
                <c:pt idx="4638">
                  <c:v>5.3256936268526269</c:v>
                </c:pt>
                <c:pt idx="4639">
                  <c:v>5.3262489726108964</c:v>
                </c:pt>
                <c:pt idx="4640">
                  <c:v>5.3268043183691658</c:v>
                </c:pt>
                <c:pt idx="4641">
                  <c:v>5.3273596641274352</c:v>
                </c:pt>
                <c:pt idx="4642">
                  <c:v>5.3279150098857047</c:v>
                </c:pt>
                <c:pt idx="4643">
                  <c:v>5.3284703556439741</c:v>
                </c:pt>
                <c:pt idx="4644">
                  <c:v>5.3290257014022435</c:v>
                </c:pt>
                <c:pt idx="4645">
                  <c:v>5.329581047160513</c:v>
                </c:pt>
                <c:pt idx="4646">
                  <c:v>5.3301363929187824</c:v>
                </c:pt>
                <c:pt idx="4647">
                  <c:v>5.3306917386770518</c:v>
                </c:pt>
                <c:pt idx="4648">
                  <c:v>5.3312470844353212</c:v>
                </c:pt>
                <c:pt idx="4649">
                  <c:v>5.3318024301935907</c:v>
                </c:pt>
                <c:pt idx="4650">
                  <c:v>5.3323577759518601</c:v>
                </c:pt>
                <c:pt idx="4651">
                  <c:v>5.3329131217101295</c:v>
                </c:pt>
                <c:pt idx="4652">
                  <c:v>5.333468467468399</c:v>
                </c:pt>
                <c:pt idx="4653">
                  <c:v>5.3340238132266684</c:v>
                </c:pt>
                <c:pt idx="4654">
                  <c:v>5.3345791589849378</c:v>
                </c:pt>
                <c:pt idx="4655">
                  <c:v>5.3351345047432073</c:v>
                </c:pt>
                <c:pt idx="4656">
                  <c:v>5.3356898505014767</c:v>
                </c:pt>
                <c:pt idx="4657">
                  <c:v>5.3362451962597461</c:v>
                </c:pt>
                <c:pt idx="4658">
                  <c:v>5.3368005420180156</c:v>
                </c:pt>
                <c:pt idx="4659">
                  <c:v>5.337355887776285</c:v>
                </c:pt>
                <c:pt idx="4660">
                  <c:v>5.3379112335345544</c:v>
                </c:pt>
                <c:pt idx="4661">
                  <c:v>5.3384665792928239</c:v>
                </c:pt>
                <c:pt idx="4662">
                  <c:v>5.3390219250510933</c:v>
                </c:pt>
                <c:pt idx="4663">
                  <c:v>5.3395772708093627</c:v>
                </c:pt>
                <c:pt idx="4664">
                  <c:v>5.3401326165676322</c:v>
                </c:pt>
                <c:pt idx="4665">
                  <c:v>5.3406879623259016</c:v>
                </c:pt>
                <c:pt idx="4666">
                  <c:v>5.341243308084171</c:v>
                </c:pt>
                <c:pt idx="4667">
                  <c:v>5.3417986538424405</c:v>
                </c:pt>
                <c:pt idx="4668">
                  <c:v>5.3423539996007099</c:v>
                </c:pt>
                <c:pt idx="4669">
                  <c:v>5.3429093453589793</c:v>
                </c:pt>
                <c:pt idx="4670">
                  <c:v>5.3434646911172488</c:v>
                </c:pt>
                <c:pt idx="4671">
                  <c:v>5.3440200368755182</c:v>
                </c:pt>
                <c:pt idx="4672">
                  <c:v>5.3445753826337876</c:v>
                </c:pt>
                <c:pt idx="4673">
                  <c:v>5.3451307283920571</c:v>
                </c:pt>
                <c:pt idx="4674">
                  <c:v>5.3456860741503265</c:v>
                </c:pt>
                <c:pt idx="4675">
                  <c:v>5.3462414199085959</c:v>
                </c:pt>
                <c:pt idx="4676">
                  <c:v>5.3467967656668653</c:v>
                </c:pt>
                <c:pt idx="4677">
                  <c:v>5.3473521114251348</c:v>
                </c:pt>
                <c:pt idx="4678">
                  <c:v>5.3479074571834042</c:v>
                </c:pt>
                <c:pt idx="4679">
                  <c:v>5.3484628029416736</c:v>
                </c:pt>
                <c:pt idx="4680">
                  <c:v>5.3490181486999431</c:v>
                </c:pt>
                <c:pt idx="4681">
                  <c:v>5.3495734944582125</c:v>
                </c:pt>
                <c:pt idx="4682">
                  <c:v>5.3501288402164819</c:v>
                </c:pt>
                <c:pt idx="4683">
                  <c:v>5.3506841859747514</c:v>
                </c:pt>
                <c:pt idx="4684">
                  <c:v>5.3512395317330208</c:v>
                </c:pt>
                <c:pt idx="4685">
                  <c:v>5.3517948774912902</c:v>
                </c:pt>
                <c:pt idx="4686">
                  <c:v>5.3523502232495597</c:v>
                </c:pt>
                <c:pt idx="4687">
                  <c:v>5.3529055690078291</c:v>
                </c:pt>
                <c:pt idx="4688">
                  <c:v>5.3534609147660985</c:v>
                </c:pt>
                <c:pt idx="4689">
                  <c:v>5.354016260524368</c:v>
                </c:pt>
                <c:pt idx="4690">
                  <c:v>5.3545716062826374</c:v>
                </c:pt>
                <c:pt idx="4691">
                  <c:v>5.3551269520409068</c:v>
                </c:pt>
                <c:pt idx="4692">
                  <c:v>5.3556822977991763</c:v>
                </c:pt>
                <c:pt idx="4693">
                  <c:v>5.3562376435574457</c:v>
                </c:pt>
                <c:pt idx="4694">
                  <c:v>5.3567929893157151</c:v>
                </c:pt>
                <c:pt idx="4695">
                  <c:v>5.3573483350739846</c:v>
                </c:pt>
                <c:pt idx="4696">
                  <c:v>5.357903680832254</c:v>
                </c:pt>
                <c:pt idx="4697">
                  <c:v>5.3584590265905234</c:v>
                </c:pt>
                <c:pt idx="4698">
                  <c:v>5.3590143723487929</c:v>
                </c:pt>
                <c:pt idx="4699">
                  <c:v>5.3595697181070623</c:v>
                </c:pt>
                <c:pt idx="4700">
                  <c:v>5.3601250638653317</c:v>
                </c:pt>
                <c:pt idx="4701">
                  <c:v>5.3606804096236012</c:v>
                </c:pt>
                <c:pt idx="4702">
                  <c:v>5.3612357553818706</c:v>
                </c:pt>
                <c:pt idx="4703">
                  <c:v>5.36179110114014</c:v>
                </c:pt>
                <c:pt idx="4704">
                  <c:v>5.3623464468984094</c:v>
                </c:pt>
                <c:pt idx="4705">
                  <c:v>5.3629017926566789</c:v>
                </c:pt>
                <c:pt idx="4706">
                  <c:v>5.3634571384149483</c:v>
                </c:pt>
                <c:pt idx="4707">
                  <c:v>5.3640124841732177</c:v>
                </c:pt>
                <c:pt idx="4708">
                  <c:v>5.3645678299314872</c:v>
                </c:pt>
                <c:pt idx="4709">
                  <c:v>5.3651231756897566</c:v>
                </c:pt>
                <c:pt idx="4710">
                  <c:v>5.365678521448026</c:v>
                </c:pt>
                <c:pt idx="4711">
                  <c:v>5.3662338672062955</c:v>
                </c:pt>
                <c:pt idx="4712">
                  <c:v>5.3667892129645649</c:v>
                </c:pt>
                <c:pt idx="4713">
                  <c:v>5.3673445587228343</c:v>
                </c:pt>
                <c:pt idx="4714">
                  <c:v>5.3678999044811038</c:v>
                </c:pt>
                <c:pt idx="4715">
                  <c:v>5.3684552502393732</c:v>
                </c:pt>
                <c:pt idx="4716">
                  <c:v>5.3690105959976426</c:v>
                </c:pt>
                <c:pt idx="4717">
                  <c:v>5.3695659417559121</c:v>
                </c:pt>
                <c:pt idx="4718">
                  <c:v>5.3701212875141815</c:v>
                </c:pt>
                <c:pt idx="4719">
                  <c:v>5.3706766332724509</c:v>
                </c:pt>
                <c:pt idx="4720">
                  <c:v>5.3712319790307204</c:v>
                </c:pt>
                <c:pt idx="4721">
                  <c:v>5.3717873247889898</c:v>
                </c:pt>
                <c:pt idx="4722">
                  <c:v>5.3723426705472592</c:v>
                </c:pt>
                <c:pt idx="4723">
                  <c:v>5.3728980163055287</c:v>
                </c:pt>
                <c:pt idx="4724">
                  <c:v>5.3734533620637981</c:v>
                </c:pt>
                <c:pt idx="4725">
                  <c:v>5.3740087078220675</c:v>
                </c:pt>
                <c:pt idx="4726">
                  <c:v>5.374564053580337</c:v>
                </c:pt>
                <c:pt idx="4727">
                  <c:v>5.3751193993386064</c:v>
                </c:pt>
                <c:pt idx="4728">
                  <c:v>5.3756747450968758</c:v>
                </c:pt>
                <c:pt idx="4729">
                  <c:v>5.3762300908551452</c:v>
                </c:pt>
                <c:pt idx="4730">
                  <c:v>5.3767854366134147</c:v>
                </c:pt>
                <c:pt idx="4731">
                  <c:v>5.3773407823716841</c:v>
                </c:pt>
                <c:pt idx="4732">
                  <c:v>5.3778961281299535</c:v>
                </c:pt>
                <c:pt idx="4733">
                  <c:v>5.378451473888223</c:v>
                </c:pt>
                <c:pt idx="4734">
                  <c:v>5.3790068196464924</c:v>
                </c:pt>
                <c:pt idx="4735">
                  <c:v>5.3795621654047618</c:v>
                </c:pt>
                <c:pt idx="4736">
                  <c:v>5.3801175111630313</c:v>
                </c:pt>
                <c:pt idx="4737">
                  <c:v>5.3806728569213007</c:v>
                </c:pt>
                <c:pt idx="4738">
                  <c:v>5.3812282026795701</c:v>
                </c:pt>
                <c:pt idx="4739">
                  <c:v>5.3817835484378396</c:v>
                </c:pt>
                <c:pt idx="4740">
                  <c:v>5.382338894196109</c:v>
                </c:pt>
                <c:pt idx="4741">
                  <c:v>5.3828942399543784</c:v>
                </c:pt>
                <c:pt idx="4742">
                  <c:v>5.3834495857126479</c:v>
                </c:pt>
                <c:pt idx="4743">
                  <c:v>5.3840049314709173</c:v>
                </c:pt>
                <c:pt idx="4744">
                  <c:v>5.3845602772291867</c:v>
                </c:pt>
                <c:pt idx="4745">
                  <c:v>5.3851156229874562</c:v>
                </c:pt>
                <c:pt idx="4746">
                  <c:v>5.3856709687457256</c:v>
                </c:pt>
                <c:pt idx="4747">
                  <c:v>5.386226314503995</c:v>
                </c:pt>
                <c:pt idx="4748">
                  <c:v>5.3867816602622645</c:v>
                </c:pt>
                <c:pt idx="4749">
                  <c:v>5.3873370060205339</c:v>
                </c:pt>
                <c:pt idx="4750">
                  <c:v>5.3878923517788033</c:v>
                </c:pt>
                <c:pt idx="4751">
                  <c:v>5.3884476975370728</c:v>
                </c:pt>
                <c:pt idx="4752">
                  <c:v>5.3890030432953422</c:v>
                </c:pt>
                <c:pt idx="4753">
                  <c:v>5.3895583890536116</c:v>
                </c:pt>
                <c:pt idx="4754">
                  <c:v>5.3901137348118811</c:v>
                </c:pt>
                <c:pt idx="4755">
                  <c:v>5.3906690805701505</c:v>
                </c:pt>
                <c:pt idx="4756">
                  <c:v>5.3912244263284199</c:v>
                </c:pt>
                <c:pt idx="4757">
                  <c:v>5.3917797720866893</c:v>
                </c:pt>
                <c:pt idx="4758">
                  <c:v>5.3923351178449588</c:v>
                </c:pt>
                <c:pt idx="4759">
                  <c:v>5.3928904636032282</c:v>
                </c:pt>
                <c:pt idx="4760">
                  <c:v>5.3934458093614976</c:v>
                </c:pt>
                <c:pt idx="4761">
                  <c:v>5.3940011551197671</c:v>
                </c:pt>
                <c:pt idx="4762">
                  <c:v>5.3945565008780365</c:v>
                </c:pt>
                <c:pt idx="4763">
                  <c:v>5.3951118466363059</c:v>
                </c:pt>
                <c:pt idx="4764">
                  <c:v>5.3956671923945754</c:v>
                </c:pt>
                <c:pt idx="4765">
                  <c:v>5.3962225381528448</c:v>
                </c:pt>
                <c:pt idx="4766">
                  <c:v>5.3967778839111142</c:v>
                </c:pt>
                <c:pt idx="4767">
                  <c:v>5.3973332296693837</c:v>
                </c:pt>
                <c:pt idx="4768">
                  <c:v>5.3978885754276531</c:v>
                </c:pt>
                <c:pt idx="4769">
                  <c:v>5.3984439211859225</c:v>
                </c:pt>
                <c:pt idx="4770">
                  <c:v>5.398999266944192</c:v>
                </c:pt>
                <c:pt idx="4771">
                  <c:v>5.3995546127024614</c:v>
                </c:pt>
                <c:pt idx="4772">
                  <c:v>5.4001099584607308</c:v>
                </c:pt>
                <c:pt idx="4773">
                  <c:v>5.4006653042190003</c:v>
                </c:pt>
                <c:pt idx="4774">
                  <c:v>5.4012206499772697</c:v>
                </c:pt>
                <c:pt idx="4775">
                  <c:v>5.4017759957355391</c:v>
                </c:pt>
                <c:pt idx="4776">
                  <c:v>5.4023313414938086</c:v>
                </c:pt>
                <c:pt idx="4777">
                  <c:v>5.402886687252078</c:v>
                </c:pt>
                <c:pt idx="4778">
                  <c:v>5.4034420330103474</c:v>
                </c:pt>
                <c:pt idx="4779">
                  <c:v>5.4039973787686169</c:v>
                </c:pt>
                <c:pt idx="4780">
                  <c:v>5.4045527245268863</c:v>
                </c:pt>
                <c:pt idx="4781">
                  <c:v>5.4051080702851557</c:v>
                </c:pt>
                <c:pt idx="4782">
                  <c:v>5.4056634160434252</c:v>
                </c:pt>
                <c:pt idx="4783">
                  <c:v>5.4062187618016946</c:v>
                </c:pt>
                <c:pt idx="4784">
                  <c:v>5.406774107559964</c:v>
                </c:pt>
                <c:pt idx="4785">
                  <c:v>5.4073294533182334</c:v>
                </c:pt>
                <c:pt idx="4786">
                  <c:v>5.4078847990765029</c:v>
                </c:pt>
                <c:pt idx="4787">
                  <c:v>5.4084401448347723</c:v>
                </c:pt>
                <c:pt idx="4788">
                  <c:v>5.4089954905930417</c:v>
                </c:pt>
                <c:pt idx="4789">
                  <c:v>5.4095508363513112</c:v>
                </c:pt>
                <c:pt idx="4790">
                  <c:v>5.4101061821095806</c:v>
                </c:pt>
                <c:pt idx="4791">
                  <c:v>5.41066152786785</c:v>
                </c:pt>
                <c:pt idx="4792">
                  <c:v>5.4112168736261195</c:v>
                </c:pt>
                <c:pt idx="4793">
                  <c:v>5.4117722193843889</c:v>
                </c:pt>
                <c:pt idx="4794">
                  <c:v>5.4123275651426583</c:v>
                </c:pt>
                <c:pt idx="4795">
                  <c:v>5.4128829109009278</c:v>
                </c:pt>
                <c:pt idx="4796">
                  <c:v>5.4134382566591972</c:v>
                </c:pt>
                <c:pt idx="4797">
                  <c:v>5.4139936024174666</c:v>
                </c:pt>
                <c:pt idx="4798">
                  <c:v>5.4145489481757361</c:v>
                </c:pt>
                <c:pt idx="4799">
                  <c:v>5.4151042939340055</c:v>
                </c:pt>
                <c:pt idx="4800">
                  <c:v>5.4156596396922749</c:v>
                </c:pt>
                <c:pt idx="4801">
                  <c:v>5.4162149854505444</c:v>
                </c:pt>
                <c:pt idx="4802">
                  <c:v>5.4167703312088138</c:v>
                </c:pt>
                <c:pt idx="4803">
                  <c:v>5.4173256769670832</c:v>
                </c:pt>
                <c:pt idx="4804">
                  <c:v>5.4178810227253527</c:v>
                </c:pt>
                <c:pt idx="4805">
                  <c:v>5.4184363684836221</c:v>
                </c:pt>
                <c:pt idx="4806">
                  <c:v>5.4189917142418915</c:v>
                </c:pt>
                <c:pt idx="4807">
                  <c:v>5.419547060000161</c:v>
                </c:pt>
                <c:pt idx="4808">
                  <c:v>5.4201024057584304</c:v>
                </c:pt>
                <c:pt idx="4809">
                  <c:v>5.4206577515166998</c:v>
                </c:pt>
                <c:pt idx="4810">
                  <c:v>5.4212130972749693</c:v>
                </c:pt>
                <c:pt idx="4811">
                  <c:v>5.4217684430332387</c:v>
                </c:pt>
                <c:pt idx="4812">
                  <c:v>5.4223237887915081</c:v>
                </c:pt>
                <c:pt idx="4813">
                  <c:v>5.4228791345497775</c:v>
                </c:pt>
                <c:pt idx="4814">
                  <c:v>5.423434480308047</c:v>
                </c:pt>
                <c:pt idx="4815">
                  <c:v>5.4239898260663164</c:v>
                </c:pt>
                <c:pt idx="4816">
                  <c:v>5.4245451718245858</c:v>
                </c:pt>
                <c:pt idx="4817">
                  <c:v>5.4251005175828553</c:v>
                </c:pt>
                <c:pt idx="4818">
                  <c:v>5.4256558633411247</c:v>
                </c:pt>
                <c:pt idx="4819">
                  <c:v>5.4262112090993941</c:v>
                </c:pt>
                <c:pt idx="4820">
                  <c:v>5.4267665548576636</c:v>
                </c:pt>
                <c:pt idx="4821">
                  <c:v>5.427321900615933</c:v>
                </c:pt>
                <c:pt idx="4822">
                  <c:v>5.4278772463742024</c:v>
                </c:pt>
                <c:pt idx="4823">
                  <c:v>5.4284325921324719</c:v>
                </c:pt>
                <c:pt idx="4824">
                  <c:v>5.4289879378907413</c:v>
                </c:pt>
                <c:pt idx="4825">
                  <c:v>5.4295432836490107</c:v>
                </c:pt>
                <c:pt idx="4826">
                  <c:v>5.4300986294072802</c:v>
                </c:pt>
                <c:pt idx="4827">
                  <c:v>5.4306539751655496</c:v>
                </c:pt>
                <c:pt idx="4828">
                  <c:v>5.431209320923819</c:v>
                </c:pt>
                <c:pt idx="4829">
                  <c:v>5.4317646666820885</c:v>
                </c:pt>
                <c:pt idx="4830">
                  <c:v>5.4323200124403579</c:v>
                </c:pt>
                <c:pt idx="4831">
                  <c:v>5.4328753581986273</c:v>
                </c:pt>
                <c:pt idx="4832">
                  <c:v>5.4334307039568968</c:v>
                </c:pt>
                <c:pt idx="4833">
                  <c:v>5.4339860497151662</c:v>
                </c:pt>
                <c:pt idx="4834">
                  <c:v>5.4345413954734356</c:v>
                </c:pt>
                <c:pt idx="4835">
                  <c:v>5.4350967412317051</c:v>
                </c:pt>
                <c:pt idx="4836">
                  <c:v>5.4356520869899745</c:v>
                </c:pt>
                <c:pt idx="4837">
                  <c:v>5.4362074327482439</c:v>
                </c:pt>
                <c:pt idx="4838">
                  <c:v>5.4367627785065133</c:v>
                </c:pt>
                <c:pt idx="4839">
                  <c:v>5.4373181242647828</c:v>
                </c:pt>
                <c:pt idx="4840">
                  <c:v>5.4378734700230522</c:v>
                </c:pt>
                <c:pt idx="4841">
                  <c:v>5.4384288157813216</c:v>
                </c:pt>
                <c:pt idx="4842">
                  <c:v>5.4389841615395911</c:v>
                </c:pt>
                <c:pt idx="4843">
                  <c:v>5.4395395072978605</c:v>
                </c:pt>
                <c:pt idx="4844">
                  <c:v>5.4400948530561299</c:v>
                </c:pt>
                <c:pt idx="4845">
                  <c:v>5.4406501988143994</c:v>
                </c:pt>
                <c:pt idx="4846">
                  <c:v>5.4412055445726688</c:v>
                </c:pt>
                <c:pt idx="4847">
                  <c:v>5.4417608903309382</c:v>
                </c:pt>
                <c:pt idx="4848">
                  <c:v>5.4423162360892077</c:v>
                </c:pt>
                <c:pt idx="4849">
                  <c:v>5.4428715818474771</c:v>
                </c:pt>
                <c:pt idx="4850">
                  <c:v>5.4434269276057465</c:v>
                </c:pt>
                <c:pt idx="4851">
                  <c:v>5.443982273364016</c:v>
                </c:pt>
                <c:pt idx="4852">
                  <c:v>5.4445376191222854</c:v>
                </c:pt>
                <c:pt idx="4853">
                  <c:v>5.4450929648805548</c:v>
                </c:pt>
                <c:pt idx="4854">
                  <c:v>5.4456483106388243</c:v>
                </c:pt>
                <c:pt idx="4855">
                  <c:v>5.4462036563970937</c:v>
                </c:pt>
                <c:pt idx="4856">
                  <c:v>5.4467590021553631</c:v>
                </c:pt>
                <c:pt idx="4857">
                  <c:v>5.4473143479136326</c:v>
                </c:pt>
                <c:pt idx="4858">
                  <c:v>5.447869693671902</c:v>
                </c:pt>
                <c:pt idx="4859">
                  <c:v>5.4484250394301714</c:v>
                </c:pt>
                <c:pt idx="4860">
                  <c:v>5.4489803851884409</c:v>
                </c:pt>
                <c:pt idx="4861">
                  <c:v>5.4495357309467103</c:v>
                </c:pt>
                <c:pt idx="4862">
                  <c:v>5.4500910767049797</c:v>
                </c:pt>
                <c:pt idx="4863">
                  <c:v>5.4506464224632492</c:v>
                </c:pt>
                <c:pt idx="4864">
                  <c:v>5.4512017682215186</c:v>
                </c:pt>
                <c:pt idx="4865">
                  <c:v>5.451757113979788</c:v>
                </c:pt>
                <c:pt idx="4866">
                  <c:v>5.4523124597380574</c:v>
                </c:pt>
                <c:pt idx="4867">
                  <c:v>5.4528678054963269</c:v>
                </c:pt>
                <c:pt idx="4868">
                  <c:v>5.4534231512545963</c:v>
                </c:pt>
                <c:pt idx="4869">
                  <c:v>5.4539784970128657</c:v>
                </c:pt>
                <c:pt idx="4870">
                  <c:v>5.4545338427711352</c:v>
                </c:pt>
                <c:pt idx="4871">
                  <c:v>5.4550891885294046</c:v>
                </c:pt>
                <c:pt idx="4872">
                  <c:v>5.455644534287674</c:v>
                </c:pt>
                <c:pt idx="4873">
                  <c:v>5.4561998800459435</c:v>
                </c:pt>
                <c:pt idx="4874">
                  <c:v>5.4567552258042129</c:v>
                </c:pt>
                <c:pt idx="4875">
                  <c:v>5.4573105715624823</c:v>
                </c:pt>
                <c:pt idx="4876">
                  <c:v>5.4578659173207518</c:v>
                </c:pt>
                <c:pt idx="4877">
                  <c:v>5.4584212630790212</c:v>
                </c:pt>
                <c:pt idx="4878">
                  <c:v>5.4589766088372906</c:v>
                </c:pt>
                <c:pt idx="4879">
                  <c:v>5.4595319545955601</c:v>
                </c:pt>
                <c:pt idx="4880">
                  <c:v>5.4600873003538295</c:v>
                </c:pt>
                <c:pt idx="4881">
                  <c:v>5.4606426461120989</c:v>
                </c:pt>
                <c:pt idx="4882">
                  <c:v>5.4611979918703684</c:v>
                </c:pt>
                <c:pt idx="4883">
                  <c:v>5.4617533376286378</c:v>
                </c:pt>
                <c:pt idx="4884">
                  <c:v>5.4623086833869072</c:v>
                </c:pt>
                <c:pt idx="4885">
                  <c:v>5.4628640291451767</c:v>
                </c:pt>
                <c:pt idx="4886">
                  <c:v>5.4634193749034461</c:v>
                </c:pt>
                <c:pt idx="4887">
                  <c:v>5.4639747206617155</c:v>
                </c:pt>
                <c:pt idx="4888">
                  <c:v>5.464530066419985</c:v>
                </c:pt>
                <c:pt idx="4889">
                  <c:v>5.4650854121782544</c:v>
                </c:pt>
                <c:pt idx="4890">
                  <c:v>5.4656407579365238</c:v>
                </c:pt>
                <c:pt idx="4891">
                  <c:v>5.4661961036947933</c:v>
                </c:pt>
                <c:pt idx="4892">
                  <c:v>5.4667514494530627</c:v>
                </c:pt>
                <c:pt idx="4893">
                  <c:v>5.4673067952113321</c:v>
                </c:pt>
                <c:pt idx="4894">
                  <c:v>5.4678621409696015</c:v>
                </c:pt>
                <c:pt idx="4895">
                  <c:v>5.468417486727871</c:v>
                </c:pt>
                <c:pt idx="4896">
                  <c:v>5.4689728324861404</c:v>
                </c:pt>
                <c:pt idx="4897">
                  <c:v>5.4695281782444098</c:v>
                </c:pt>
                <c:pt idx="4898">
                  <c:v>5.4700835240026793</c:v>
                </c:pt>
                <c:pt idx="4899">
                  <c:v>5.4706388697609487</c:v>
                </c:pt>
                <c:pt idx="4900">
                  <c:v>5.4711942155192181</c:v>
                </c:pt>
                <c:pt idx="4901">
                  <c:v>5.4717495612774876</c:v>
                </c:pt>
                <c:pt idx="4902">
                  <c:v>5.472304907035757</c:v>
                </c:pt>
                <c:pt idx="4903">
                  <c:v>5.4728602527940264</c:v>
                </c:pt>
                <c:pt idx="4904">
                  <c:v>5.4734155985522959</c:v>
                </c:pt>
                <c:pt idx="4905">
                  <c:v>5.4739709443105653</c:v>
                </c:pt>
                <c:pt idx="4906">
                  <c:v>5.4745262900688347</c:v>
                </c:pt>
                <c:pt idx="4907">
                  <c:v>5.4750816358271042</c:v>
                </c:pt>
                <c:pt idx="4908">
                  <c:v>5.4756369815853736</c:v>
                </c:pt>
                <c:pt idx="4909">
                  <c:v>5.476192327343643</c:v>
                </c:pt>
                <c:pt idx="4910">
                  <c:v>5.4767476731019125</c:v>
                </c:pt>
                <c:pt idx="4911">
                  <c:v>5.4773030188601819</c:v>
                </c:pt>
                <c:pt idx="4912">
                  <c:v>5.4778583646184513</c:v>
                </c:pt>
                <c:pt idx="4913">
                  <c:v>5.4784137103767208</c:v>
                </c:pt>
                <c:pt idx="4914">
                  <c:v>5.4789690561349902</c:v>
                </c:pt>
                <c:pt idx="4915">
                  <c:v>5.4795244018932596</c:v>
                </c:pt>
                <c:pt idx="4916">
                  <c:v>5.4800797476515291</c:v>
                </c:pt>
                <c:pt idx="4917">
                  <c:v>5.4806350934097985</c:v>
                </c:pt>
                <c:pt idx="4918">
                  <c:v>5.4811904391680679</c:v>
                </c:pt>
                <c:pt idx="4919">
                  <c:v>5.4817457849263374</c:v>
                </c:pt>
                <c:pt idx="4920">
                  <c:v>5.4823011306846068</c:v>
                </c:pt>
                <c:pt idx="4921">
                  <c:v>5.4828564764428762</c:v>
                </c:pt>
                <c:pt idx="4922">
                  <c:v>5.4834118222011456</c:v>
                </c:pt>
                <c:pt idx="4923">
                  <c:v>5.4839671679594151</c:v>
                </c:pt>
                <c:pt idx="4924">
                  <c:v>5.4845225137176845</c:v>
                </c:pt>
                <c:pt idx="4925">
                  <c:v>5.4850778594759539</c:v>
                </c:pt>
                <c:pt idx="4926">
                  <c:v>5.4856332052342234</c:v>
                </c:pt>
                <c:pt idx="4927">
                  <c:v>5.4861885509924928</c:v>
                </c:pt>
                <c:pt idx="4928">
                  <c:v>5.4867438967507622</c:v>
                </c:pt>
                <c:pt idx="4929">
                  <c:v>5.4872992425090317</c:v>
                </c:pt>
                <c:pt idx="4930">
                  <c:v>5.4878545882673011</c:v>
                </c:pt>
                <c:pt idx="4931">
                  <c:v>5.4884099340255705</c:v>
                </c:pt>
                <c:pt idx="4932">
                  <c:v>5.48896527978384</c:v>
                </c:pt>
                <c:pt idx="4933">
                  <c:v>5.4895206255421094</c:v>
                </c:pt>
                <c:pt idx="4934">
                  <c:v>5.4900759713003788</c:v>
                </c:pt>
                <c:pt idx="4935">
                  <c:v>5.4906313170586483</c:v>
                </c:pt>
                <c:pt idx="4936">
                  <c:v>5.4911866628169177</c:v>
                </c:pt>
                <c:pt idx="4937">
                  <c:v>5.4917420085751871</c:v>
                </c:pt>
                <c:pt idx="4938">
                  <c:v>5.4922973543334566</c:v>
                </c:pt>
                <c:pt idx="4939">
                  <c:v>5.492852700091726</c:v>
                </c:pt>
                <c:pt idx="4940">
                  <c:v>5.4934080458499954</c:v>
                </c:pt>
                <c:pt idx="4941">
                  <c:v>5.4939633916082649</c:v>
                </c:pt>
                <c:pt idx="4942">
                  <c:v>5.4945187373665343</c:v>
                </c:pt>
                <c:pt idx="4943">
                  <c:v>5.4950740831248037</c:v>
                </c:pt>
                <c:pt idx="4944">
                  <c:v>5.4956294288830732</c:v>
                </c:pt>
                <c:pt idx="4945">
                  <c:v>5.4961847746413426</c:v>
                </c:pt>
                <c:pt idx="4946">
                  <c:v>5.496740120399612</c:v>
                </c:pt>
                <c:pt idx="4947">
                  <c:v>5.4972954661578814</c:v>
                </c:pt>
                <c:pt idx="4948">
                  <c:v>5.4978508119161509</c:v>
                </c:pt>
                <c:pt idx="4949">
                  <c:v>5.4984061576744203</c:v>
                </c:pt>
                <c:pt idx="4950">
                  <c:v>5.4989615034326897</c:v>
                </c:pt>
                <c:pt idx="4951">
                  <c:v>5.4995168491909592</c:v>
                </c:pt>
                <c:pt idx="4952">
                  <c:v>5.5000721949492286</c:v>
                </c:pt>
                <c:pt idx="4953">
                  <c:v>5.500627540707498</c:v>
                </c:pt>
                <c:pt idx="4954">
                  <c:v>5.5011828864657675</c:v>
                </c:pt>
                <c:pt idx="4955">
                  <c:v>5.5017382322240369</c:v>
                </c:pt>
                <c:pt idx="4956">
                  <c:v>5.5022935779823063</c:v>
                </c:pt>
                <c:pt idx="4957">
                  <c:v>5.5028489237405758</c:v>
                </c:pt>
                <c:pt idx="4958">
                  <c:v>5.5034042694988452</c:v>
                </c:pt>
                <c:pt idx="4959">
                  <c:v>5.5039596152571146</c:v>
                </c:pt>
                <c:pt idx="4960">
                  <c:v>5.5045149610153841</c:v>
                </c:pt>
                <c:pt idx="4961">
                  <c:v>5.5050703067736535</c:v>
                </c:pt>
                <c:pt idx="4962">
                  <c:v>5.5056256525319229</c:v>
                </c:pt>
                <c:pt idx="4963">
                  <c:v>5.5061809982901924</c:v>
                </c:pt>
                <c:pt idx="4964">
                  <c:v>5.5067363440484618</c:v>
                </c:pt>
                <c:pt idx="4965">
                  <c:v>5.5072916898067312</c:v>
                </c:pt>
                <c:pt idx="4966">
                  <c:v>5.5078470355650007</c:v>
                </c:pt>
                <c:pt idx="4967">
                  <c:v>5.5084023813232701</c:v>
                </c:pt>
                <c:pt idx="4968">
                  <c:v>5.5089577270815395</c:v>
                </c:pt>
                <c:pt idx="4969">
                  <c:v>5.509513072839809</c:v>
                </c:pt>
                <c:pt idx="4970">
                  <c:v>5.5100684185980784</c:v>
                </c:pt>
                <c:pt idx="4971">
                  <c:v>5.5106237643563478</c:v>
                </c:pt>
                <c:pt idx="4972">
                  <c:v>5.5111791101146173</c:v>
                </c:pt>
                <c:pt idx="4973">
                  <c:v>5.5117344558728867</c:v>
                </c:pt>
                <c:pt idx="4974">
                  <c:v>5.5122898016311561</c:v>
                </c:pt>
                <c:pt idx="4975">
                  <c:v>5.5128451473894255</c:v>
                </c:pt>
                <c:pt idx="4976">
                  <c:v>5.513400493147695</c:v>
                </c:pt>
                <c:pt idx="4977">
                  <c:v>5.5139558389059644</c:v>
                </c:pt>
                <c:pt idx="4978">
                  <c:v>5.5145111846642338</c:v>
                </c:pt>
                <c:pt idx="4979">
                  <c:v>5.5150665304225033</c:v>
                </c:pt>
                <c:pt idx="4980">
                  <c:v>5.5156218761807727</c:v>
                </c:pt>
                <c:pt idx="4981">
                  <c:v>5.5161772219390421</c:v>
                </c:pt>
                <c:pt idx="4982">
                  <c:v>5.5167325676973116</c:v>
                </c:pt>
                <c:pt idx="4983">
                  <c:v>5.517287913455581</c:v>
                </c:pt>
                <c:pt idx="4984">
                  <c:v>5.5178432592138504</c:v>
                </c:pt>
                <c:pt idx="4985">
                  <c:v>5.5183986049721199</c:v>
                </c:pt>
                <c:pt idx="4986">
                  <c:v>5.5189539507303893</c:v>
                </c:pt>
                <c:pt idx="4987">
                  <c:v>5.5195092964886587</c:v>
                </c:pt>
                <c:pt idx="4988">
                  <c:v>5.5200646422469282</c:v>
                </c:pt>
                <c:pt idx="4989">
                  <c:v>5.5206199880051976</c:v>
                </c:pt>
                <c:pt idx="4990">
                  <c:v>5.521175333763467</c:v>
                </c:pt>
                <c:pt idx="4991">
                  <c:v>5.5217306795217365</c:v>
                </c:pt>
                <c:pt idx="4992">
                  <c:v>5.5222860252800059</c:v>
                </c:pt>
                <c:pt idx="4993">
                  <c:v>5.5228413710382753</c:v>
                </c:pt>
                <c:pt idx="4994">
                  <c:v>5.5233967167965448</c:v>
                </c:pt>
                <c:pt idx="4995">
                  <c:v>5.5239520625548142</c:v>
                </c:pt>
                <c:pt idx="4996">
                  <c:v>5.5245074083130836</c:v>
                </c:pt>
                <c:pt idx="4997">
                  <c:v>5.5250627540713531</c:v>
                </c:pt>
                <c:pt idx="4998">
                  <c:v>5.5256180998296225</c:v>
                </c:pt>
                <c:pt idx="4999">
                  <c:v>5.5261734455878919</c:v>
                </c:pt>
                <c:pt idx="5000">
                  <c:v>5.5267287913461614</c:v>
                </c:pt>
                <c:pt idx="5001">
                  <c:v>5.5272841371044308</c:v>
                </c:pt>
                <c:pt idx="5002">
                  <c:v>5.5278394828627002</c:v>
                </c:pt>
                <c:pt idx="5003">
                  <c:v>5.5283948286209696</c:v>
                </c:pt>
                <c:pt idx="5004">
                  <c:v>5.5289501743792391</c:v>
                </c:pt>
                <c:pt idx="5005">
                  <c:v>5.5295055201375085</c:v>
                </c:pt>
                <c:pt idx="5006">
                  <c:v>5.5300608658957779</c:v>
                </c:pt>
                <c:pt idx="5007">
                  <c:v>5.5306162116540474</c:v>
                </c:pt>
                <c:pt idx="5008">
                  <c:v>5.5311715574123168</c:v>
                </c:pt>
                <c:pt idx="5009">
                  <c:v>5.5317269031705862</c:v>
                </c:pt>
                <c:pt idx="5010">
                  <c:v>5.5322822489288557</c:v>
                </c:pt>
                <c:pt idx="5011">
                  <c:v>5.5328375946871251</c:v>
                </c:pt>
                <c:pt idx="5012">
                  <c:v>5.5333929404453945</c:v>
                </c:pt>
                <c:pt idx="5013">
                  <c:v>5.533948286203664</c:v>
                </c:pt>
                <c:pt idx="5014">
                  <c:v>5.5345036319619334</c:v>
                </c:pt>
                <c:pt idx="5015">
                  <c:v>5.5350589777202028</c:v>
                </c:pt>
                <c:pt idx="5016">
                  <c:v>5.5356143234784723</c:v>
                </c:pt>
                <c:pt idx="5017">
                  <c:v>5.5361696692367417</c:v>
                </c:pt>
                <c:pt idx="5018">
                  <c:v>5.5367250149950111</c:v>
                </c:pt>
                <c:pt idx="5019">
                  <c:v>5.5372803607532806</c:v>
                </c:pt>
                <c:pt idx="5020">
                  <c:v>5.53783570651155</c:v>
                </c:pt>
                <c:pt idx="5021">
                  <c:v>5.5383910522698194</c:v>
                </c:pt>
                <c:pt idx="5022">
                  <c:v>5.5389463980280889</c:v>
                </c:pt>
                <c:pt idx="5023">
                  <c:v>5.5395017437863583</c:v>
                </c:pt>
                <c:pt idx="5024">
                  <c:v>5.5400570895446277</c:v>
                </c:pt>
                <c:pt idx="5025">
                  <c:v>5.5406124353028972</c:v>
                </c:pt>
                <c:pt idx="5026">
                  <c:v>5.5411677810611666</c:v>
                </c:pt>
                <c:pt idx="5027">
                  <c:v>5.541723126819436</c:v>
                </c:pt>
                <c:pt idx="5028">
                  <c:v>5.5422784725777055</c:v>
                </c:pt>
                <c:pt idx="5029">
                  <c:v>5.5428338183359749</c:v>
                </c:pt>
                <c:pt idx="5030">
                  <c:v>5.5433891640942443</c:v>
                </c:pt>
                <c:pt idx="5031">
                  <c:v>5.5439445098525137</c:v>
                </c:pt>
                <c:pt idx="5032">
                  <c:v>5.5444998556107832</c:v>
                </c:pt>
                <c:pt idx="5033">
                  <c:v>5.5450552013690526</c:v>
                </c:pt>
                <c:pt idx="5034">
                  <c:v>5.545610547127322</c:v>
                </c:pt>
                <c:pt idx="5035">
                  <c:v>5.5461658928855915</c:v>
                </c:pt>
                <c:pt idx="5036">
                  <c:v>5.5467212386438609</c:v>
                </c:pt>
                <c:pt idx="5037">
                  <c:v>5.5472765844021303</c:v>
                </c:pt>
                <c:pt idx="5038">
                  <c:v>5.5478319301603998</c:v>
                </c:pt>
                <c:pt idx="5039">
                  <c:v>5.5483872759186692</c:v>
                </c:pt>
                <c:pt idx="5040">
                  <c:v>5.5489426216769386</c:v>
                </c:pt>
                <c:pt idx="5041">
                  <c:v>5.5494979674352081</c:v>
                </c:pt>
                <c:pt idx="5042">
                  <c:v>5.5500533131934775</c:v>
                </c:pt>
                <c:pt idx="5043">
                  <c:v>5.5506086589517469</c:v>
                </c:pt>
                <c:pt idx="5044">
                  <c:v>5.5511640047100164</c:v>
                </c:pt>
                <c:pt idx="5045">
                  <c:v>5.5517193504682858</c:v>
                </c:pt>
                <c:pt idx="5046">
                  <c:v>5.5522746962265552</c:v>
                </c:pt>
                <c:pt idx="5047">
                  <c:v>5.5528300419848247</c:v>
                </c:pt>
                <c:pt idx="5048">
                  <c:v>5.5533853877430941</c:v>
                </c:pt>
                <c:pt idx="5049">
                  <c:v>5.5539407335013635</c:v>
                </c:pt>
                <c:pt idx="5050">
                  <c:v>5.554496079259633</c:v>
                </c:pt>
                <c:pt idx="5051">
                  <c:v>5.5550514250179024</c:v>
                </c:pt>
                <c:pt idx="5052">
                  <c:v>5.5556067707761718</c:v>
                </c:pt>
                <c:pt idx="5053">
                  <c:v>5.5561621165344413</c:v>
                </c:pt>
                <c:pt idx="5054">
                  <c:v>5.5567174622927107</c:v>
                </c:pt>
                <c:pt idx="5055">
                  <c:v>5.5572728080509801</c:v>
                </c:pt>
                <c:pt idx="5056">
                  <c:v>5.5578281538092495</c:v>
                </c:pt>
                <c:pt idx="5057">
                  <c:v>5.558383499567519</c:v>
                </c:pt>
                <c:pt idx="5058">
                  <c:v>5.5589388453257884</c:v>
                </c:pt>
                <c:pt idx="5059">
                  <c:v>5.5594941910840578</c:v>
                </c:pt>
                <c:pt idx="5060">
                  <c:v>5.5600495368423273</c:v>
                </c:pt>
                <c:pt idx="5061">
                  <c:v>5.5606048826005967</c:v>
                </c:pt>
                <c:pt idx="5062">
                  <c:v>5.5611602283588661</c:v>
                </c:pt>
                <c:pt idx="5063">
                  <c:v>5.5617155741171356</c:v>
                </c:pt>
                <c:pt idx="5064">
                  <c:v>5.562270919875405</c:v>
                </c:pt>
                <c:pt idx="5065">
                  <c:v>5.5628262656336744</c:v>
                </c:pt>
                <c:pt idx="5066">
                  <c:v>5.5633816113919439</c:v>
                </c:pt>
                <c:pt idx="5067">
                  <c:v>5.5639369571502133</c:v>
                </c:pt>
                <c:pt idx="5068">
                  <c:v>5.5644923029084827</c:v>
                </c:pt>
                <c:pt idx="5069">
                  <c:v>5.5650476486667522</c:v>
                </c:pt>
                <c:pt idx="5070">
                  <c:v>5.5656029944250216</c:v>
                </c:pt>
                <c:pt idx="5071">
                  <c:v>5.566158340183291</c:v>
                </c:pt>
                <c:pt idx="5072">
                  <c:v>5.5667136859415605</c:v>
                </c:pt>
                <c:pt idx="5073">
                  <c:v>5.5672690316998299</c:v>
                </c:pt>
                <c:pt idx="5074">
                  <c:v>5.5678243774580993</c:v>
                </c:pt>
                <c:pt idx="5075">
                  <c:v>5.5683797232163688</c:v>
                </c:pt>
                <c:pt idx="5076">
                  <c:v>5.5689350689746382</c:v>
                </c:pt>
                <c:pt idx="5077">
                  <c:v>5.5694904147329076</c:v>
                </c:pt>
                <c:pt idx="5078">
                  <c:v>5.5700457604911771</c:v>
                </c:pt>
                <c:pt idx="5079">
                  <c:v>5.5706011062494465</c:v>
                </c:pt>
                <c:pt idx="5080">
                  <c:v>5.5711564520077159</c:v>
                </c:pt>
                <c:pt idx="5081">
                  <c:v>5.5717117977659854</c:v>
                </c:pt>
                <c:pt idx="5082">
                  <c:v>5.5722671435242548</c:v>
                </c:pt>
                <c:pt idx="5083">
                  <c:v>5.5728224892825242</c:v>
                </c:pt>
                <c:pt idx="5084">
                  <c:v>5.5733778350407936</c:v>
                </c:pt>
                <c:pt idx="5085">
                  <c:v>5.5739331807990631</c:v>
                </c:pt>
                <c:pt idx="5086">
                  <c:v>5.5744885265573325</c:v>
                </c:pt>
                <c:pt idx="5087">
                  <c:v>5.5750438723156019</c:v>
                </c:pt>
                <c:pt idx="5088">
                  <c:v>5.5755992180738714</c:v>
                </c:pt>
                <c:pt idx="5089">
                  <c:v>5.5761545638321408</c:v>
                </c:pt>
                <c:pt idx="5090">
                  <c:v>5.5767099095904102</c:v>
                </c:pt>
                <c:pt idx="5091">
                  <c:v>5.5772652553486797</c:v>
                </c:pt>
                <c:pt idx="5092">
                  <c:v>5.5778206011069491</c:v>
                </c:pt>
                <c:pt idx="5093">
                  <c:v>5.5783759468652185</c:v>
                </c:pt>
                <c:pt idx="5094">
                  <c:v>5.578931292623488</c:v>
                </c:pt>
                <c:pt idx="5095">
                  <c:v>5.5794866383817574</c:v>
                </c:pt>
                <c:pt idx="5096">
                  <c:v>5.5800419841400268</c:v>
                </c:pt>
                <c:pt idx="5097">
                  <c:v>5.5805973298982963</c:v>
                </c:pt>
                <c:pt idx="5098">
                  <c:v>5.5811526756565657</c:v>
                </c:pt>
                <c:pt idx="5099">
                  <c:v>5.5817080214148351</c:v>
                </c:pt>
                <c:pt idx="5100">
                  <c:v>5.5822633671731046</c:v>
                </c:pt>
                <c:pt idx="5101">
                  <c:v>5.582818712931374</c:v>
                </c:pt>
                <c:pt idx="5102">
                  <c:v>5.5833740586896434</c:v>
                </c:pt>
                <c:pt idx="5103">
                  <c:v>5.5839294044479129</c:v>
                </c:pt>
                <c:pt idx="5104">
                  <c:v>5.5844847502061823</c:v>
                </c:pt>
                <c:pt idx="5105">
                  <c:v>5.5850400959644517</c:v>
                </c:pt>
                <c:pt idx="5106">
                  <c:v>5.5855954417227212</c:v>
                </c:pt>
                <c:pt idx="5107">
                  <c:v>5.5861507874809906</c:v>
                </c:pt>
                <c:pt idx="5108">
                  <c:v>5.58670613323926</c:v>
                </c:pt>
                <c:pt idx="5109">
                  <c:v>5.5872614789975295</c:v>
                </c:pt>
                <c:pt idx="5110">
                  <c:v>5.5878168247557989</c:v>
                </c:pt>
                <c:pt idx="5111">
                  <c:v>5.5883721705140683</c:v>
                </c:pt>
                <c:pt idx="5112">
                  <c:v>5.5889275162723377</c:v>
                </c:pt>
                <c:pt idx="5113">
                  <c:v>5.5894828620306072</c:v>
                </c:pt>
                <c:pt idx="5114">
                  <c:v>5.5900382077888766</c:v>
                </c:pt>
                <c:pt idx="5115">
                  <c:v>5.590593553547146</c:v>
                </c:pt>
                <c:pt idx="5116">
                  <c:v>5.5911488993054155</c:v>
                </c:pt>
                <c:pt idx="5117">
                  <c:v>5.5917042450636849</c:v>
                </c:pt>
                <c:pt idx="5118">
                  <c:v>5.5922595908219543</c:v>
                </c:pt>
                <c:pt idx="5119">
                  <c:v>5.5928149365802238</c:v>
                </c:pt>
                <c:pt idx="5120">
                  <c:v>5.5933702823384932</c:v>
                </c:pt>
                <c:pt idx="5121">
                  <c:v>5.5939256280967626</c:v>
                </c:pt>
                <c:pt idx="5122">
                  <c:v>5.5944809738550321</c:v>
                </c:pt>
                <c:pt idx="5123">
                  <c:v>5.5950363196133015</c:v>
                </c:pt>
                <c:pt idx="5124">
                  <c:v>5.5955916653715709</c:v>
                </c:pt>
                <c:pt idx="5125">
                  <c:v>5.5961470111298404</c:v>
                </c:pt>
                <c:pt idx="5126">
                  <c:v>5.5967023568881098</c:v>
                </c:pt>
                <c:pt idx="5127">
                  <c:v>5.5972577026463792</c:v>
                </c:pt>
                <c:pt idx="5128">
                  <c:v>5.5978130484046487</c:v>
                </c:pt>
                <c:pt idx="5129">
                  <c:v>5.5983683941629181</c:v>
                </c:pt>
                <c:pt idx="5130">
                  <c:v>5.5989237399211875</c:v>
                </c:pt>
                <c:pt idx="5131">
                  <c:v>5.599479085679457</c:v>
                </c:pt>
                <c:pt idx="5132">
                  <c:v>5.6000344314377264</c:v>
                </c:pt>
                <c:pt idx="5133">
                  <c:v>5.6005897771959958</c:v>
                </c:pt>
                <c:pt idx="5134">
                  <c:v>5.6011451229542653</c:v>
                </c:pt>
                <c:pt idx="5135">
                  <c:v>5.6017004687125347</c:v>
                </c:pt>
                <c:pt idx="5136">
                  <c:v>5.6022558144708041</c:v>
                </c:pt>
                <c:pt idx="5137">
                  <c:v>5.6028111602290736</c:v>
                </c:pt>
                <c:pt idx="5138">
                  <c:v>5.603366505987343</c:v>
                </c:pt>
                <c:pt idx="5139">
                  <c:v>5.6039218517456124</c:v>
                </c:pt>
                <c:pt idx="5140">
                  <c:v>5.6044771975038818</c:v>
                </c:pt>
                <c:pt idx="5141">
                  <c:v>5.6050325432621513</c:v>
                </c:pt>
                <c:pt idx="5142">
                  <c:v>5.6055878890204207</c:v>
                </c:pt>
                <c:pt idx="5143">
                  <c:v>5.6061432347786901</c:v>
                </c:pt>
                <c:pt idx="5144">
                  <c:v>5.6066985805369596</c:v>
                </c:pt>
                <c:pt idx="5145">
                  <c:v>5.607253926295229</c:v>
                </c:pt>
                <c:pt idx="5146">
                  <c:v>5.6078092720534984</c:v>
                </c:pt>
                <c:pt idx="5147">
                  <c:v>5.6083646178117679</c:v>
                </c:pt>
                <c:pt idx="5148">
                  <c:v>5.6089199635700373</c:v>
                </c:pt>
                <c:pt idx="5149">
                  <c:v>5.6094753093283067</c:v>
                </c:pt>
                <c:pt idx="5150">
                  <c:v>5.6100306550865762</c:v>
                </c:pt>
                <c:pt idx="5151">
                  <c:v>5.6105860008448456</c:v>
                </c:pt>
                <c:pt idx="5152">
                  <c:v>5.611141346603115</c:v>
                </c:pt>
                <c:pt idx="5153">
                  <c:v>5.6116966923613845</c:v>
                </c:pt>
                <c:pt idx="5154">
                  <c:v>5.6122520381196539</c:v>
                </c:pt>
                <c:pt idx="5155">
                  <c:v>5.6128073838779233</c:v>
                </c:pt>
                <c:pt idx="5156">
                  <c:v>5.6133627296361928</c:v>
                </c:pt>
                <c:pt idx="5157">
                  <c:v>5.6139180753944622</c:v>
                </c:pt>
                <c:pt idx="5158">
                  <c:v>5.6144734211527316</c:v>
                </c:pt>
                <c:pt idx="5159">
                  <c:v>5.6150287669110011</c:v>
                </c:pt>
                <c:pt idx="5160">
                  <c:v>5.6155841126692705</c:v>
                </c:pt>
                <c:pt idx="5161">
                  <c:v>5.6161394584275399</c:v>
                </c:pt>
                <c:pt idx="5162">
                  <c:v>5.6166948041858094</c:v>
                </c:pt>
                <c:pt idx="5163">
                  <c:v>5.6172501499440788</c:v>
                </c:pt>
                <c:pt idx="5164">
                  <c:v>5.6178054957023482</c:v>
                </c:pt>
                <c:pt idx="5165">
                  <c:v>5.6183608414606176</c:v>
                </c:pt>
                <c:pt idx="5166">
                  <c:v>5.6189161872188871</c:v>
                </c:pt>
                <c:pt idx="5167">
                  <c:v>5.6194715329771565</c:v>
                </c:pt>
                <c:pt idx="5168">
                  <c:v>5.6200268787354259</c:v>
                </c:pt>
                <c:pt idx="5169">
                  <c:v>5.6205822244936954</c:v>
                </c:pt>
                <c:pt idx="5170">
                  <c:v>5.6211375702519648</c:v>
                </c:pt>
                <c:pt idx="5171">
                  <c:v>5.6216929160102342</c:v>
                </c:pt>
                <c:pt idx="5172">
                  <c:v>5.6222482617685037</c:v>
                </c:pt>
                <c:pt idx="5173">
                  <c:v>5.6228036075267731</c:v>
                </c:pt>
                <c:pt idx="5174">
                  <c:v>5.6233589532850425</c:v>
                </c:pt>
                <c:pt idx="5175">
                  <c:v>5.623914299043312</c:v>
                </c:pt>
                <c:pt idx="5176">
                  <c:v>5.6244696448015814</c:v>
                </c:pt>
                <c:pt idx="5177">
                  <c:v>5.6250249905598508</c:v>
                </c:pt>
                <c:pt idx="5178">
                  <c:v>5.6255803363181203</c:v>
                </c:pt>
                <c:pt idx="5179">
                  <c:v>5.6261356820763897</c:v>
                </c:pt>
                <c:pt idx="5180">
                  <c:v>5.6266910278346591</c:v>
                </c:pt>
                <c:pt idx="5181">
                  <c:v>5.6272463735929286</c:v>
                </c:pt>
                <c:pt idx="5182">
                  <c:v>5.627801719351198</c:v>
                </c:pt>
                <c:pt idx="5183">
                  <c:v>5.6283570651094674</c:v>
                </c:pt>
                <c:pt idx="5184">
                  <c:v>5.6289124108677369</c:v>
                </c:pt>
                <c:pt idx="5185">
                  <c:v>5.6294677566260063</c:v>
                </c:pt>
                <c:pt idx="5186">
                  <c:v>5.6300231023842757</c:v>
                </c:pt>
                <c:pt idx="5187">
                  <c:v>5.6305784481425452</c:v>
                </c:pt>
                <c:pt idx="5188">
                  <c:v>5.6311337939008146</c:v>
                </c:pt>
                <c:pt idx="5189">
                  <c:v>5.631689139659084</c:v>
                </c:pt>
                <c:pt idx="5190">
                  <c:v>5.6322444854173535</c:v>
                </c:pt>
                <c:pt idx="5191">
                  <c:v>5.6327998311756229</c:v>
                </c:pt>
                <c:pt idx="5192">
                  <c:v>5.6333551769338923</c:v>
                </c:pt>
                <c:pt idx="5193">
                  <c:v>5.6339105226921617</c:v>
                </c:pt>
                <c:pt idx="5194">
                  <c:v>5.6344658684504312</c:v>
                </c:pt>
                <c:pt idx="5195">
                  <c:v>5.6350212142087006</c:v>
                </c:pt>
                <c:pt idx="5196">
                  <c:v>5.63557655996697</c:v>
                </c:pt>
                <c:pt idx="5197">
                  <c:v>5.6361319057252395</c:v>
                </c:pt>
                <c:pt idx="5198">
                  <c:v>5.6366872514835089</c:v>
                </c:pt>
                <c:pt idx="5199">
                  <c:v>5.6372425972417783</c:v>
                </c:pt>
                <c:pt idx="5200">
                  <c:v>5.6377979430000478</c:v>
                </c:pt>
                <c:pt idx="5201">
                  <c:v>5.6383532887583172</c:v>
                </c:pt>
                <c:pt idx="5202">
                  <c:v>5.6389086345165866</c:v>
                </c:pt>
                <c:pt idx="5203">
                  <c:v>5.6394639802748561</c:v>
                </c:pt>
                <c:pt idx="5204">
                  <c:v>5.6400193260331255</c:v>
                </c:pt>
                <c:pt idx="5205">
                  <c:v>5.6405746717913949</c:v>
                </c:pt>
                <c:pt idx="5206">
                  <c:v>5.6411300175496644</c:v>
                </c:pt>
                <c:pt idx="5207">
                  <c:v>5.6416853633079338</c:v>
                </c:pt>
                <c:pt idx="5208">
                  <c:v>5.6422407090662032</c:v>
                </c:pt>
                <c:pt idx="5209">
                  <c:v>5.6427960548244727</c:v>
                </c:pt>
                <c:pt idx="5210">
                  <c:v>5.6433514005827421</c:v>
                </c:pt>
                <c:pt idx="5211">
                  <c:v>5.6439067463410115</c:v>
                </c:pt>
                <c:pt idx="5212">
                  <c:v>5.644462092099281</c:v>
                </c:pt>
                <c:pt idx="5213">
                  <c:v>5.6450174378575504</c:v>
                </c:pt>
                <c:pt idx="5214">
                  <c:v>5.6455727836158198</c:v>
                </c:pt>
                <c:pt idx="5215">
                  <c:v>5.6461281293740893</c:v>
                </c:pt>
                <c:pt idx="5216">
                  <c:v>5.6466834751323587</c:v>
                </c:pt>
                <c:pt idx="5217">
                  <c:v>5.6472388208906281</c:v>
                </c:pt>
                <c:pt idx="5218">
                  <c:v>5.6477941666488976</c:v>
                </c:pt>
                <c:pt idx="5219">
                  <c:v>5.648349512407167</c:v>
                </c:pt>
                <c:pt idx="5220">
                  <c:v>5.6489048581654364</c:v>
                </c:pt>
                <c:pt idx="5221">
                  <c:v>5.6494602039237058</c:v>
                </c:pt>
                <c:pt idx="5222">
                  <c:v>5.6500155496819753</c:v>
                </c:pt>
                <c:pt idx="5223">
                  <c:v>5.6505708954402447</c:v>
                </c:pt>
                <c:pt idx="5224">
                  <c:v>5.6511262411985141</c:v>
                </c:pt>
                <c:pt idx="5225">
                  <c:v>5.6516815869567836</c:v>
                </c:pt>
                <c:pt idx="5226">
                  <c:v>5.652236932715053</c:v>
                </c:pt>
                <c:pt idx="5227">
                  <c:v>5.6527922784733224</c:v>
                </c:pt>
                <c:pt idx="5228">
                  <c:v>5.6533476242315919</c:v>
                </c:pt>
                <c:pt idx="5229">
                  <c:v>5.6539029699898613</c:v>
                </c:pt>
                <c:pt idx="5230">
                  <c:v>5.6544583157481307</c:v>
                </c:pt>
                <c:pt idx="5231">
                  <c:v>5.6550136615064002</c:v>
                </c:pt>
                <c:pt idx="5232">
                  <c:v>5.6555690072646696</c:v>
                </c:pt>
                <c:pt idx="5233">
                  <c:v>5.656124353022939</c:v>
                </c:pt>
                <c:pt idx="5234">
                  <c:v>5.6566796987812085</c:v>
                </c:pt>
                <c:pt idx="5235">
                  <c:v>5.6572350445394779</c:v>
                </c:pt>
                <c:pt idx="5236">
                  <c:v>5.6577903902977473</c:v>
                </c:pt>
                <c:pt idx="5237">
                  <c:v>5.6583457360560168</c:v>
                </c:pt>
                <c:pt idx="5238">
                  <c:v>5.6589010818142862</c:v>
                </c:pt>
                <c:pt idx="5239">
                  <c:v>5.6594564275725556</c:v>
                </c:pt>
                <c:pt idx="5240">
                  <c:v>5.6600117733308251</c:v>
                </c:pt>
                <c:pt idx="5241">
                  <c:v>5.6605671190890945</c:v>
                </c:pt>
                <c:pt idx="5242">
                  <c:v>5.6611224648473639</c:v>
                </c:pt>
                <c:pt idx="5243">
                  <c:v>5.6616778106056334</c:v>
                </c:pt>
                <c:pt idx="5244">
                  <c:v>5.6622331563639028</c:v>
                </c:pt>
                <c:pt idx="5245">
                  <c:v>5.6627885021221722</c:v>
                </c:pt>
                <c:pt idx="5246">
                  <c:v>5.6633438478804417</c:v>
                </c:pt>
                <c:pt idx="5247">
                  <c:v>5.6638991936387111</c:v>
                </c:pt>
                <c:pt idx="5248">
                  <c:v>5.6644545393969805</c:v>
                </c:pt>
                <c:pt idx="5249">
                  <c:v>5.6650098851552499</c:v>
                </c:pt>
                <c:pt idx="5250">
                  <c:v>5.6655652309135194</c:v>
                </c:pt>
                <c:pt idx="5251">
                  <c:v>5.6661205766717888</c:v>
                </c:pt>
                <c:pt idx="5252">
                  <c:v>5.6666759224300582</c:v>
                </c:pt>
                <c:pt idx="5253">
                  <c:v>5.6672312681883277</c:v>
                </c:pt>
                <c:pt idx="5254">
                  <c:v>5.6677866139465971</c:v>
                </c:pt>
                <c:pt idx="5255">
                  <c:v>5.6683419597048665</c:v>
                </c:pt>
                <c:pt idx="5256">
                  <c:v>5.668897305463136</c:v>
                </c:pt>
                <c:pt idx="5257">
                  <c:v>5.6694526512214054</c:v>
                </c:pt>
                <c:pt idx="5258">
                  <c:v>5.6700079969796748</c:v>
                </c:pt>
                <c:pt idx="5259">
                  <c:v>5.6705633427379443</c:v>
                </c:pt>
                <c:pt idx="5260">
                  <c:v>5.6711186884962137</c:v>
                </c:pt>
                <c:pt idx="5261">
                  <c:v>5.6716740342544831</c:v>
                </c:pt>
                <c:pt idx="5262">
                  <c:v>5.6722293800127526</c:v>
                </c:pt>
                <c:pt idx="5263">
                  <c:v>5.672784725771022</c:v>
                </c:pt>
                <c:pt idx="5264">
                  <c:v>5.6733400715292914</c:v>
                </c:pt>
                <c:pt idx="5265">
                  <c:v>5.6738954172875609</c:v>
                </c:pt>
                <c:pt idx="5266">
                  <c:v>5.6744507630458303</c:v>
                </c:pt>
                <c:pt idx="5267">
                  <c:v>5.6750061088040997</c:v>
                </c:pt>
                <c:pt idx="5268">
                  <c:v>5.6755614545623692</c:v>
                </c:pt>
                <c:pt idx="5269">
                  <c:v>5.6761168003206386</c:v>
                </c:pt>
                <c:pt idx="5270">
                  <c:v>5.676672146078908</c:v>
                </c:pt>
                <c:pt idx="5271">
                  <c:v>5.6772274918371775</c:v>
                </c:pt>
                <c:pt idx="5272">
                  <c:v>5.6777828375954469</c:v>
                </c:pt>
                <c:pt idx="5273">
                  <c:v>5.6783381833537163</c:v>
                </c:pt>
                <c:pt idx="5274">
                  <c:v>5.6788935291119857</c:v>
                </c:pt>
                <c:pt idx="5275">
                  <c:v>5.6794488748702552</c:v>
                </c:pt>
                <c:pt idx="5276">
                  <c:v>5.6800042206285246</c:v>
                </c:pt>
                <c:pt idx="5277">
                  <c:v>5.680559566386794</c:v>
                </c:pt>
                <c:pt idx="5278">
                  <c:v>5.6811149121450635</c:v>
                </c:pt>
                <c:pt idx="5279">
                  <c:v>5.6816702579033329</c:v>
                </c:pt>
                <c:pt idx="5280">
                  <c:v>5.6822256036616023</c:v>
                </c:pt>
                <c:pt idx="5281">
                  <c:v>5.6827809494198718</c:v>
                </c:pt>
                <c:pt idx="5282">
                  <c:v>5.6833362951781412</c:v>
                </c:pt>
                <c:pt idx="5283">
                  <c:v>5.6838916409364106</c:v>
                </c:pt>
                <c:pt idx="5284">
                  <c:v>5.6844469866946801</c:v>
                </c:pt>
                <c:pt idx="5285">
                  <c:v>5.6850023324529495</c:v>
                </c:pt>
                <c:pt idx="5286">
                  <c:v>5.6855576782112189</c:v>
                </c:pt>
                <c:pt idx="5287">
                  <c:v>5.6861130239694884</c:v>
                </c:pt>
                <c:pt idx="5288">
                  <c:v>5.6866683697277578</c:v>
                </c:pt>
                <c:pt idx="5289">
                  <c:v>5.6872237154860272</c:v>
                </c:pt>
                <c:pt idx="5290">
                  <c:v>5.6877790612442967</c:v>
                </c:pt>
                <c:pt idx="5291">
                  <c:v>5.6883344070025661</c:v>
                </c:pt>
                <c:pt idx="5292">
                  <c:v>5.6888897527608355</c:v>
                </c:pt>
                <c:pt idx="5293">
                  <c:v>5.689445098519105</c:v>
                </c:pt>
                <c:pt idx="5294">
                  <c:v>5.6900004442773744</c:v>
                </c:pt>
                <c:pt idx="5295">
                  <c:v>5.6905557900356438</c:v>
                </c:pt>
                <c:pt idx="5296">
                  <c:v>5.6911111357939133</c:v>
                </c:pt>
                <c:pt idx="5297">
                  <c:v>5.6916664815521827</c:v>
                </c:pt>
                <c:pt idx="5298">
                  <c:v>5.6922218273104521</c:v>
                </c:pt>
                <c:pt idx="5299">
                  <c:v>5.6927771730687216</c:v>
                </c:pt>
                <c:pt idx="5300">
                  <c:v>5.693332518826991</c:v>
                </c:pt>
                <c:pt idx="5301">
                  <c:v>5.6938878645852604</c:v>
                </c:pt>
                <c:pt idx="5302">
                  <c:v>5.6944432103435298</c:v>
                </c:pt>
                <c:pt idx="5303">
                  <c:v>5.6949985561017993</c:v>
                </c:pt>
                <c:pt idx="5304">
                  <c:v>5.6955539018600687</c:v>
                </c:pt>
                <c:pt idx="5305">
                  <c:v>5.6961092476183381</c:v>
                </c:pt>
                <c:pt idx="5306">
                  <c:v>5.6966645933766076</c:v>
                </c:pt>
                <c:pt idx="5307">
                  <c:v>5.697219939134877</c:v>
                </c:pt>
                <c:pt idx="5308">
                  <c:v>5.6977752848931464</c:v>
                </c:pt>
                <c:pt idx="5309">
                  <c:v>5.6983306306514159</c:v>
                </c:pt>
                <c:pt idx="5310">
                  <c:v>5.6988859764096853</c:v>
                </c:pt>
                <c:pt idx="5311">
                  <c:v>5.6994413221679547</c:v>
                </c:pt>
                <c:pt idx="5312">
                  <c:v>5.6999966679262242</c:v>
                </c:pt>
                <c:pt idx="5313">
                  <c:v>5.7005520136844936</c:v>
                </c:pt>
                <c:pt idx="5314">
                  <c:v>5.701107359442763</c:v>
                </c:pt>
                <c:pt idx="5315">
                  <c:v>5.7016627052010325</c:v>
                </c:pt>
                <c:pt idx="5316">
                  <c:v>5.7022180509593019</c:v>
                </c:pt>
                <c:pt idx="5317">
                  <c:v>5.7027733967175713</c:v>
                </c:pt>
                <c:pt idx="5318">
                  <c:v>5.7033287424758408</c:v>
                </c:pt>
                <c:pt idx="5319">
                  <c:v>5.7038840882341102</c:v>
                </c:pt>
                <c:pt idx="5320">
                  <c:v>5.7044394339923796</c:v>
                </c:pt>
                <c:pt idx="5321">
                  <c:v>5.7049947797506491</c:v>
                </c:pt>
                <c:pt idx="5322">
                  <c:v>5.7055501255089185</c:v>
                </c:pt>
                <c:pt idx="5323">
                  <c:v>5.7061054712671879</c:v>
                </c:pt>
                <c:pt idx="5324">
                  <c:v>5.7066608170254574</c:v>
                </c:pt>
                <c:pt idx="5325">
                  <c:v>5.7072161627837268</c:v>
                </c:pt>
                <c:pt idx="5326">
                  <c:v>5.7077715085419962</c:v>
                </c:pt>
                <c:pt idx="5327">
                  <c:v>5.7083268543002657</c:v>
                </c:pt>
                <c:pt idx="5328">
                  <c:v>5.7088822000585351</c:v>
                </c:pt>
                <c:pt idx="5329">
                  <c:v>5.7094375458168045</c:v>
                </c:pt>
                <c:pt idx="5330">
                  <c:v>5.7099928915750739</c:v>
                </c:pt>
                <c:pt idx="5331">
                  <c:v>5.7105482373333434</c:v>
                </c:pt>
                <c:pt idx="5332">
                  <c:v>5.7111035830916128</c:v>
                </c:pt>
                <c:pt idx="5333">
                  <c:v>5.7116589288498822</c:v>
                </c:pt>
                <c:pt idx="5334">
                  <c:v>5.7122142746081517</c:v>
                </c:pt>
                <c:pt idx="5335">
                  <c:v>5.7127696203664211</c:v>
                </c:pt>
                <c:pt idx="5336">
                  <c:v>5.7133249661246905</c:v>
                </c:pt>
                <c:pt idx="5337">
                  <c:v>5.71388031188296</c:v>
                </c:pt>
                <c:pt idx="5338">
                  <c:v>5.7144356576412294</c:v>
                </c:pt>
                <c:pt idx="5339">
                  <c:v>5.7149910033994988</c:v>
                </c:pt>
                <c:pt idx="5340">
                  <c:v>5.7155463491577683</c:v>
                </c:pt>
                <c:pt idx="5341">
                  <c:v>5.7161016949160377</c:v>
                </c:pt>
                <c:pt idx="5342">
                  <c:v>5.7166570406743071</c:v>
                </c:pt>
                <c:pt idx="5343">
                  <c:v>5.7172123864325766</c:v>
                </c:pt>
                <c:pt idx="5344">
                  <c:v>5.717767732190846</c:v>
                </c:pt>
                <c:pt idx="5345">
                  <c:v>5.7183230779491154</c:v>
                </c:pt>
                <c:pt idx="5346">
                  <c:v>5.7188784237073849</c:v>
                </c:pt>
                <c:pt idx="5347">
                  <c:v>5.7194337694656543</c:v>
                </c:pt>
                <c:pt idx="5348">
                  <c:v>5.7199891152239237</c:v>
                </c:pt>
                <c:pt idx="5349">
                  <c:v>5.7205444609821932</c:v>
                </c:pt>
                <c:pt idx="5350">
                  <c:v>5.7210998067404626</c:v>
                </c:pt>
                <c:pt idx="5351">
                  <c:v>5.721655152498732</c:v>
                </c:pt>
                <c:pt idx="5352">
                  <c:v>5.7222104982570015</c:v>
                </c:pt>
                <c:pt idx="5353">
                  <c:v>5.7227658440152709</c:v>
                </c:pt>
                <c:pt idx="5354">
                  <c:v>5.7233211897735403</c:v>
                </c:pt>
                <c:pt idx="5355">
                  <c:v>5.7238765355318098</c:v>
                </c:pt>
                <c:pt idx="5356">
                  <c:v>5.7244318812900792</c:v>
                </c:pt>
                <c:pt idx="5357">
                  <c:v>5.7249872270483486</c:v>
                </c:pt>
                <c:pt idx="5358">
                  <c:v>5.725542572806618</c:v>
                </c:pt>
                <c:pt idx="5359">
                  <c:v>5.7260979185648875</c:v>
                </c:pt>
                <c:pt idx="5360">
                  <c:v>5.7266532643231569</c:v>
                </c:pt>
                <c:pt idx="5361">
                  <c:v>5.7272086100814263</c:v>
                </c:pt>
                <c:pt idx="5362">
                  <c:v>5.7277639558396958</c:v>
                </c:pt>
                <c:pt idx="5363">
                  <c:v>5.7283193015979652</c:v>
                </c:pt>
                <c:pt idx="5364">
                  <c:v>5.7288746473562346</c:v>
                </c:pt>
                <c:pt idx="5365">
                  <c:v>5.7294299931145041</c:v>
                </c:pt>
                <c:pt idx="5366">
                  <c:v>5.7299853388727735</c:v>
                </c:pt>
                <c:pt idx="5367">
                  <c:v>5.7305406846310429</c:v>
                </c:pt>
                <c:pt idx="5368">
                  <c:v>5.7310960303893124</c:v>
                </c:pt>
                <c:pt idx="5369">
                  <c:v>5.7316513761475818</c:v>
                </c:pt>
                <c:pt idx="5370">
                  <c:v>5.7322067219058512</c:v>
                </c:pt>
                <c:pt idx="5371">
                  <c:v>5.7327620676641207</c:v>
                </c:pt>
                <c:pt idx="5372">
                  <c:v>5.7333174134223901</c:v>
                </c:pt>
                <c:pt idx="5373">
                  <c:v>5.7338727591806595</c:v>
                </c:pt>
                <c:pt idx="5374">
                  <c:v>5.734428104938929</c:v>
                </c:pt>
                <c:pt idx="5375">
                  <c:v>5.7349834506971984</c:v>
                </c:pt>
                <c:pt idx="5376">
                  <c:v>5.7355387964554678</c:v>
                </c:pt>
                <c:pt idx="5377">
                  <c:v>5.7360941422137373</c:v>
                </c:pt>
                <c:pt idx="5378">
                  <c:v>5.7366494879720067</c:v>
                </c:pt>
                <c:pt idx="5379">
                  <c:v>5.7372048337302761</c:v>
                </c:pt>
                <c:pt idx="5380">
                  <c:v>5.7377601794885456</c:v>
                </c:pt>
                <c:pt idx="5381">
                  <c:v>5.738315525246815</c:v>
                </c:pt>
                <c:pt idx="5382">
                  <c:v>5.7388708710050844</c:v>
                </c:pt>
                <c:pt idx="5383">
                  <c:v>5.7394262167633538</c:v>
                </c:pt>
                <c:pt idx="5384">
                  <c:v>5.7399815625216233</c:v>
                </c:pt>
                <c:pt idx="5385">
                  <c:v>5.7405369082798927</c:v>
                </c:pt>
                <c:pt idx="5386">
                  <c:v>5.7410922540381621</c:v>
                </c:pt>
                <c:pt idx="5387">
                  <c:v>5.7416475997964316</c:v>
                </c:pt>
                <c:pt idx="5388">
                  <c:v>5.742202945554701</c:v>
                </c:pt>
                <c:pt idx="5389">
                  <c:v>5.7427582913129704</c:v>
                </c:pt>
                <c:pt idx="5390">
                  <c:v>5.7433136370712399</c:v>
                </c:pt>
                <c:pt idx="5391">
                  <c:v>5.7438689828295093</c:v>
                </c:pt>
                <c:pt idx="5392">
                  <c:v>5.7444243285877787</c:v>
                </c:pt>
                <c:pt idx="5393">
                  <c:v>5.7449796743460482</c:v>
                </c:pt>
                <c:pt idx="5394">
                  <c:v>5.7455350201043176</c:v>
                </c:pt>
                <c:pt idx="5395">
                  <c:v>5.746090365862587</c:v>
                </c:pt>
                <c:pt idx="5396">
                  <c:v>5.7466457116208565</c:v>
                </c:pt>
                <c:pt idx="5397">
                  <c:v>5.7472010573791259</c:v>
                </c:pt>
                <c:pt idx="5398">
                  <c:v>5.7477564031373953</c:v>
                </c:pt>
                <c:pt idx="5399">
                  <c:v>5.7483117488956648</c:v>
                </c:pt>
                <c:pt idx="5400">
                  <c:v>5.7488670946539342</c:v>
                </c:pt>
                <c:pt idx="5401">
                  <c:v>5.7494224404122036</c:v>
                </c:pt>
                <c:pt idx="5402">
                  <c:v>5.7499777861704731</c:v>
                </c:pt>
                <c:pt idx="5403">
                  <c:v>5.7505331319287425</c:v>
                </c:pt>
                <c:pt idx="5404">
                  <c:v>5.7510884776870119</c:v>
                </c:pt>
                <c:pt idx="5405">
                  <c:v>5.7516438234452814</c:v>
                </c:pt>
                <c:pt idx="5406">
                  <c:v>5.7521991692035508</c:v>
                </c:pt>
                <c:pt idx="5407">
                  <c:v>5.7527545149618202</c:v>
                </c:pt>
                <c:pt idx="5408">
                  <c:v>5.7533098607200897</c:v>
                </c:pt>
                <c:pt idx="5409">
                  <c:v>5.7538652064783591</c:v>
                </c:pt>
                <c:pt idx="5410">
                  <c:v>5.7544205522366285</c:v>
                </c:pt>
                <c:pt idx="5411">
                  <c:v>5.7549758979948979</c:v>
                </c:pt>
                <c:pt idx="5412">
                  <c:v>5.7555312437531674</c:v>
                </c:pt>
                <c:pt idx="5413">
                  <c:v>5.7560865895114368</c:v>
                </c:pt>
                <c:pt idx="5414">
                  <c:v>5.7566419352697062</c:v>
                </c:pt>
                <c:pt idx="5415">
                  <c:v>5.7571972810279757</c:v>
                </c:pt>
                <c:pt idx="5416">
                  <c:v>5.7577526267862451</c:v>
                </c:pt>
                <c:pt idx="5417">
                  <c:v>5.7583079725445145</c:v>
                </c:pt>
                <c:pt idx="5418">
                  <c:v>5.758863318302784</c:v>
                </c:pt>
                <c:pt idx="5419">
                  <c:v>5.7594186640610534</c:v>
                </c:pt>
                <c:pt idx="5420">
                  <c:v>5.7599740098193228</c:v>
                </c:pt>
                <c:pt idx="5421">
                  <c:v>5.7605293555775923</c:v>
                </c:pt>
                <c:pt idx="5422">
                  <c:v>5.7610847013358617</c:v>
                </c:pt>
                <c:pt idx="5423">
                  <c:v>5.7616400470941311</c:v>
                </c:pt>
                <c:pt idx="5424">
                  <c:v>5.7621953928524006</c:v>
                </c:pt>
                <c:pt idx="5425">
                  <c:v>5.76275073861067</c:v>
                </c:pt>
                <c:pt idx="5426">
                  <c:v>5.7633060843689394</c:v>
                </c:pt>
                <c:pt idx="5427">
                  <c:v>5.7638614301272089</c:v>
                </c:pt>
                <c:pt idx="5428">
                  <c:v>5.7644167758854783</c:v>
                </c:pt>
                <c:pt idx="5429">
                  <c:v>5.7649721216437477</c:v>
                </c:pt>
                <c:pt idx="5430">
                  <c:v>5.7655274674020172</c:v>
                </c:pt>
                <c:pt idx="5431">
                  <c:v>5.7660828131602866</c:v>
                </c:pt>
                <c:pt idx="5432">
                  <c:v>5.766638158918556</c:v>
                </c:pt>
                <c:pt idx="5433">
                  <c:v>5.7671935046768255</c:v>
                </c:pt>
                <c:pt idx="5434">
                  <c:v>5.7677488504350949</c:v>
                </c:pt>
                <c:pt idx="5435">
                  <c:v>5.7683041961933643</c:v>
                </c:pt>
                <c:pt idx="5436">
                  <c:v>5.7688595419516338</c:v>
                </c:pt>
                <c:pt idx="5437">
                  <c:v>5.7694148877099032</c:v>
                </c:pt>
                <c:pt idx="5438">
                  <c:v>5.7699702334681726</c:v>
                </c:pt>
                <c:pt idx="5439">
                  <c:v>5.770525579226442</c:v>
                </c:pt>
                <c:pt idx="5440">
                  <c:v>5.7710809249847115</c:v>
                </c:pt>
                <c:pt idx="5441">
                  <c:v>5.7716362707429809</c:v>
                </c:pt>
                <c:pt idx="5442">
                  <c:v>5.7721916165012503</c:v>
                </c:pt>
                <c:pt idx="5443">
                  <c:v>5.7727469622595198</c:v>
                </c:pt>
                <c:pt idx="5444">
                  <c:v>5.7733023080177892</c:v>
                </c:pt>
                <c:pt idx="5445">
                  <c:v>5.7738576537760586</c:v>
                </c:pt>
                <c:pt idx="5446">
                  <c:v>5.7744129995343281</c:v>
                </c:pt>
                <c:pt idx="5447">
                  <c:v>5.7749683452925975</c:v>
                </c:pt>
                <c:pt idx="5448">
                  <c:v>5.7755236910508669</c:v>
                </c:pt>
                <c:pt idx="5449">
                  <c:v>5.7760790368091364</c:v>
                </c:pt>
                <c:pt idx="5450">
                  <c:v>5.7766343825674058</c:v>
                </c:pt>
                <c:pt idx="5451">
                  <c:v>5.7771897283256752</c:v>
                </c:pt>
                <c:pt idx="5452">
                  <c:v>5.7777450740839447</c:v>
                </c:pt>
                <c:pt idx="5453">
                  <c:v>5.7783004198422141</c:v>
                </c:pt>
                <c:pt idx="5454">
                  <c:v>5.7788557656004835</c:v>
                </c:pt>
                <c:pt idx="5455">
                  <c:v>5.779411111358753</c:v>
                </c:pt>
                <c:pt idx="5456">
                  <c:v>5.7799664571170224</c:v>
                </c:pt>
                <c:pt idx="5457">
                  <c:v>5.7805218028752918</c:v>
                </c:pt>
                <c:pt idx="5458">
                  <c:v>5.7810771486335613</c:v>
                </c:pt>
                <c:pt idx="5459">
                  <c:v>5.7816324943918307</c:v>
                </c:pt>
                <c:pt idx="5460">
                  <c:v>5.7821878401501001</c:v>
                </c:pt>
                <c:pt idx="5461">
                  <c:v>5.7827431859083696</c:v>
                </c:pt>
                <c:pt idx="5462">
                  <c:v>5.783298531666639</c:v>
                </c:pt>
                <c:pt idx="5463">
                  <c:v>5.7838538774249084</c:v>
                </c:pt>
                <c:pt idx="5464">
                  <c:v>5.7844092231831779</c:v>
                </c:pt>
                <c:pt idx="5465">
                  <c:v>5.7849645689414473</c:v>
                </c:pt>
                <c:pt idx="5466">
                  <c:v>5.7855199146997167</c:v>
                </c:pt>
                <c:pt idx="5467">
                  <c:v>5.7860752604579861</c:v>
                </c:pt>
                <c:pt idx="5468">
                  <c:v>5.7866306062162556</c:v>
                </c:pt>
                <c:pt idx="5469">
                  <c:v>5.787185951974525</c:v>
                </c:pt>
                <c:pt idx="5470">
                  <c:v>5.7877412977327944</c:v>
                </c:pt>
                <c:pt idx="5471">
                  <c:v>5.7882966434910639</c:v>
                </c:pt>
                <c:pt idx="5472">
                  <c:v>5.7888519892493333</c:v>
                </c:pt>
                <c:pt idx="5473">
                  <c:v>5.7894073350076027</c:v>
                </c:pt>
                <c:pt idx="5474">
                  <c:v>5.7899626807658722</c:v>
                </c:pt>
                <c:pt idx="5475">
                  <c:v>5.7905180265241416</c:v>
                </c:pt>
                <c:pt idx="5476">
                  <c:v>5.791073372282411</c:v>
                </c:pt>
                <c:pt idx="5477">
                  <c:v>5.7916287180406805</c:v>
                </c:pt>
                <c:pt idx="5478">
                  <c:v>5.7921840637989499</c:v>
                </c:pt>
                <c:pt idx="5479">
                  <c:v>5.7927394095572193</c:v>
                </c:pt>
                <c:pt idx="5480">
                  <c:v>5.7932947553154888</c:v>
                </c:pt>
                <c:pt idx="5481">
                  <c:v>5.7938501010737582</c:v>
                </c:pt>
                <c:pt idx="5482">
                  <c:v>5.7944054468320276</c:v>
                </c:pt>
                <c:pt idx="5483">
                  <c:v>5.7949607925902971</c:v>
                </c:pt>
                <c:pt idx="5484">
                  <c:v>5.7955161383485665</c:v>
                </c:pt>
                <c:pt idx="5485">
                  <c:v>5.7960714841068359</c:v>
                </c:pt>
                <c:pt idx="5486">
                  <c:v>5.7966268298651054</c:v>
                </c:pt>
                <c:pt idx="5487">
                  <c:v>5.7971821756233748</c:v>
                </c:pt>
                <c:pt idx="5488">
                  <c:v>5.7977375213816442</c:v>
                </c:pt>
                <c:pt idx="5489">
                  <c:v>5.7982928671399137</c:v>
                </c:pt>
                <c:pt idx="5490">
                  <c:v>5.7988482128981831</c:v>
                </c:pt>
                <c:pt idx="5491">
                  <c:v>5.7994035586564525</c:v>
                </c:pt>
                <c:pt idx="5492">
                  <c:v>5.7999589044147219</c:v>
                </c:pt>
                <c:pt idx="5493">
                  <c:v>5.8005142501729914</c:v>
                </c:pt>
                <c:pt idx="5494">
                  <c:v>5.8010695959312608</c:v>
                </c:pt>
                <c:pt idx="5495">
                  <c:v>5.8016249416895302</c:v>
                </c:pt>
                <c:pt idx="5496">
                  <c:v>5.8021802874477997</c:v>
                </c:pt>
                <c:pt idx="5497">
                  <c:v>5.8027356332060691</c:v>
                </c:pt>
                <c:pt idx="5498">
                  <c:v>5.8032909789643385</c:v>
                </c:pt>
                <c:pt idx="5499">
                  <c:v>5.803846324722608</c:v>
                </c:pt>
                <c:pt idx="5500">
                  <c:v>5.8044016704808774</c:v>
                </c:pt>
                <c:pt idx="5501">
                  <c:v>5.8049570162391468</c:v>
                </c:pt>
                <c:pt idx="5502">
                  <c:v>5.8055123619974163</c:v>
                </c:pt>
                <c:pt idx="5503">
                  <c:v>5.8060677077556857</c:v>
                </c:pt>
                <c:pt idx="5504">
                  <c:v>5.8066230535139551</c:v>
                </c:pt>
                <c:pt idx="5505">
                  <c:v>5.8071783992722246</c:v>
                </c:pt>
                <c:pt idx="5506">
                  <c:v>5.807733745030494</c:v>
                </c:pt>
                <c:pt idx="5507">
                  <c:v>5.8082890907887634</c:v>
                </c:pt>
                <c:pt idx="5508">
                  <c:v>5.8088444365470329</c:v>
                </c:pt>
                <c:pt idx="5509">
                  <c:v>5.8093997823053023</c:v>
                </c:pt>
                <c:pt idx="5510">
                  <c:v>5.8099551280635717</c:v>
                </c:pt>
                <c:pt idx="5511">
                  <c:v>5.8105104738218412</c:v>
                </c:pt>
                <c:pt idx="5512">
                  <c:v>5.8110658195801106</c:v>
                </c:pt>
                <c:pt idx="5513">
                  <c:v>5.81162116533838</c:v>
                </c:pt>
                <c:pt idx="5514">
                  <c:v>5.8121765110966495</c:v>
                </c:pt>
                <c:pt idx="5515">
                  <c:v>5.8127318568549189</c:v>
                </c:pt>
                <c:pt idx="5516">
                  <c:v>5.8132872026131883</c:v>
                </c:pt>
                <c:pt idx="5517">
                  <c:v>5.8138425483714578</c:v>
                </c:pt>
                <c:pt idx="5518">
                  <c:v>5.8143978941297272</c:v>
                </c:pt>
                <c:pt idx="5519">
                  <c:v>5.8149532398879966</c:v>
                </c:pt>
                <c:pt idx="5520">
                  <c:v>5.815508585646266</c:v>
                </c:pt>
                <c:pt idx="5521">
                  <c:v>5.8160639314045355</c:v>
                </c:pt>
                <c:pt idx="5522">
                  <c:v>5.8166192771628049</c:v>
                </c:pt>
                <c:pt idx="5523">
                  <c:v>5.8171746229210743</c:v>
                </c:pt>
                <c:pt idx="5524">
                  <c:v>5.8177299686793438</c:v>
                </c:pt>
                <c:pt idx="5525">
                  <c:v>5.8182853144376132</c:v>
                </c:pt>
                <c:pt idx="5526">
                  <c:v>5.8188406601958826</c:v>
                </c:pt>
                <c:pt idx="5527">
                  <c:v>5.8193960059541521</c:v>
                </c:pt>
                <c:pt idx="5528">
                  <c:v>5.8199513517124215</c:v>
                </c:pt>
                <c:pt idx="5529">
                  <c:v>5.8205066974706909</c:v>
                </c:pt>
                <c:pt idx="5530">
                  <c:v>5.8210620432289604</c:v>
                </c:pt>
                <c:pt idx="5531">
                  <c:v>5.8216173889872298</c:v>
                </c:pt>
                <c:pt idx="5532">
                  <c:v>5.8221727347454992</c:v>
                </c:pt>
                <c:pt idx="5533">
                  <c:v>5.8227280805037687</c:v>
                </c:pt>
                <c:pt idx="5534">
                  <c:v>5.8232834262620381</c:v>
                </c:pt>
                <c:pt idx="5535">
                  <c:v>5.8238387720203075</c:v>
                </c:pt>
                <c:pt idx="5536">
                  <c:v>5.824394117778577</c:v>
                </c:pt>
                <c:pt idx="5537">
                  <c:v>5.8249494635368464</c:v>
                </c:pt>
                <c:pt idx="5538">
                  <c:v>5.8255048092951158</c:v>
                </c:pt>
                <c:pt idx="5539">
                  <c:v>5.8260601550533853</c:v>
                </c:pt>
                <c:pt idx="5540">
                  <c:v>5.8266155008116547</c:v>
                </c:pt>
                <c:pt idx="5541">
                  <c:v>5.8271708465699241</c:v>
                </c:pt>
                <c:pt idx="5542">
                  <c:v>5.8277261923281936</c:v>
                </c:pt>
                <c:pt idx="5543">
                  <c:v>5.828281538086463</c:v>
                </c:pt>
                <c:pt idx="5544">
                  <c:v>5.8288368838447324</c:v>
                </c:pt>
                <c:pt idx="5545">
                  <c:v>5.8293922296030019</c:v>
                </c:pt>
                <c:pt idx="5546">
                  <c:v>5.8299475753612713</c:v>
                </c:pt>
                <c:pt idx="5547">
                  <c:v>5.8305029211195407</c:v>
                </c:pt>
                <c:pt idx="5548">
                  <c:v>5.8310582668778101</c:v>
                </c:pt>
                <c:pt idx="5549">
                  <c:v>5.8316136126360796</c:v>
                </c:pt>
                <c:pt idx="5550">
                  <c:v>5.832168958394349</c:v>
                </c:pt>
                <c:pt idx="5551">
                  <c:v>5.8327243041526184</c:v>
                </c:pt>
                <c:pt idx="5552">
                  <c:v>5.8332796499108879</c:v>
                </c:pt>
                <c:pt idx="5553">
                  <c:v>5.8338349956691573</c:v>
                </c:pt>
                <c:pt idx="5554">
                  <c:v>5.8343903414274267</c:v>
                </c:pt>
                <c:pt idx="5555">
                  <c:v>5.8349456871856962</c:v>
                </c:pt>
                <c:pt idx="5556">
                  <c:v>5.8355010329439656</c:v>
                </c:pt>
                <c:pt idx="5557">
                  <c:v>5.836056378702235</c:v>
                </c:pt>
                <c:pt idx="5558">
                  <c:v>5.8366117244605045</c:v>
                </c:pt>
                <c:pt idx="5559">
                  <c:v>5.8371670702187739</c:v>
                </c:pt>
                <c:pt idx="5560">
                  <c:v>5.8377224159770433</c:v>
                </c:pt>
                <c:pt idx="5561">
                  <c:v>5.8382777617353128</c:v>
                </c:pt>
                <c:pt idx="5562">
                  <c:v>5.8388331074935822</c:v>
                </c:pt>
                <c:pt idx="5563">
                  <c:v>5.8393884532518516</c:v>
                </c:pt>
                <c:pt idx="5564">
                  <c:v>5.8399437990101211</c:v>
                </c:pt>
                <c:pt idx="5565">
                  <c:v>5.8404991447683905</c:v>
                </c:pt>
                <c:pt idx="5566">
                  <c:v>5.8410544905266599</c:v>
                </c:pt>
                <c:pt idx="5567">
                  <c:v>5.8416098362849294</c:v>
                </c:pt>
                <c:pt idx="5568">
                  <c:v>5.8421651820431988</c:v>
                </c:pt>
                <c:pt idx="5569">
                  <c:v>5.8427205278014682</c:v>
                </c:pt>
                <c:pt idx="5570">
                  <c:v>5.8432758735597377</c:v>
                </c:pt>
                <c:pt idx="5571">
                  <c:v>5.8438312193180071</c:v>
                </c:pt>
                <c:pt idx="5572">
                  <c:v>5.8443865650762765</c:v>
                </c:pt>
                <c:pt idx="5573">
                  <c:v>5.844941910834546</c:v>
                </c:pt>
                <c:pt idx="5574">
                  <c:v>5.8454972565928154</c:v>
                </c:pt>
                <c:pt idx="5575">
                  <c:v>5.8460526023510848</c:v>
                </c:pt>
                <c:pt idx="5576">
                  <c:v>5.8466079481093542</c:v>
                </c:pt>
                <c:pt idx="5577">
                  <c:v>5.8471632938676237</c:v>
                </c:pt>
                <c:pt idx="5578">
                  <c:v>5.8477186396258931</c:v>
                </c:pt>
                <c:pt idx="5579">
                  <c:v>5.8482739853841625</c:v>
                </c:pt>
                <c:pt idx="5580">
                  <c:v>5.848829331142432</c:v>
                </c:pt>
                <c:pt idx="5581">
                  <c:v>5.8493846769007014</c:v>
                </c:pt>
                <c:pt idx="5582">
                  <c:v>5.8499400226589708</c:v>
                </c:pt>
                <c:pt idx="5583">
                  <c:v>5.8504953684172403</c:v>
                </c:pt>
                <c:pt idx="5584">
                  <c:v>5.8510507141755097</c:v>
                </c:pt>
                <c:pt idx="5585">
                  <c:v>5.8516060599337791</c:v>
                </c:pt>
                <c:pt idx="5586">
                  <c:v>5.8521614056920486</c:v>
                </c:pt>
                <c:pt idx="5587">
                  <c:v>5.852716751450318</c:v>
                </c:pt>
                <c:pt idx="5588">
                  <c:v>5.8532720972085874</c:v>
                </c:pt>
                <c:pt idx="5589">
                  <c:v>5.8538274429668569</c:v>
                </c:pt>
                <c:pt idx="5590">
                  <c:v>5.8543827887251263</c:v>
                </c:pt>
                <c:pt idx="5591">
                  <c:v>5.8549381344833957</c:v>
                </c:pt>
                <c:pt idx="5592">
                  <c:v>5.8554934802416652</c:v>
                </c:pt>
                <c:pt idx="5593">
                  <c:v>5.8560488259999346</c:v>
                </c:pt>
                <c:pt idx="5594">
                  <c:v>5.856604171758204</c:v>
                </c:pt>
                <c:pt idx="5595">
                  <c:v>5.8571595175164735</c:v>
                </c:pt>
                <c:pt idx="5596">
                  <c:v>5.8577148632747429</c:v>
                </c:pt>
                <c:pt idx="5597">
                  <c:v>5.8582702090330123</c:v>
                </c:pt>
                <c:pt idx="5598">
                  <c:v>5.8588255547912818</c:v>
                </c:pt>
                <c:pt idx="5599">
                  <c:v>5.8593809005495512</c:v>
                </c:pt>
                <c:pt idx="5600">
                  <c:v>5.8599362463078206</c:v>
                </c:pt>
                <c:pt idx="5601">
                  <c:v>5.86049159206609</c:v>
                </c:pt>
                <c:pt idx="5602">
                  <c:v>5.8610469378243595</c:v>
                </c:pt>
                <c:pt idx="5603">
                  <c:v>5.8616022835826289</c:v>
                </c:pt>
                <c:pt idx="5604">
                  <c:v>5.8621576293408983</c:v>
                </c:pt>
                <c:pt idx="5605">
                  <c:v>5.8627129750991678</c:v>
                </c:pt>
                <c:pt idx="5606">
                  <c:v>5.8632683208574372</c:v>
                </c:pt>
                <c:pt idx="5607">
                  <c:v>5.8638236666157066</c:v>
                </c:pt>
                <c:pt idx="5608">
                  <c:v>5.8643790123739761</c:v>
                </c:pt>
                <c:pt idx="5609">
                  <c:v>5.8649343581322455</c:v>
                </c:pt>
                <c:pt idx="5610">
                  <c:v>5.8654897038905149</c:v>
                </c:pt>
                <c:pt idx="5611">
                  <c:v>5.8660450496487844</c:v>
                </c:pt>
                <c:pt idx="5612">
                  <c:v>5.8666003954070538</c:v>
                </c:pt>
                <c:pt idx="5613">
                  <c:v>5.8671557411653232</c:v>
                </c:pt>
                <c:pt idx="5614">
                  <c:v>5.8677110869235927</c:v>
                </c:pt>
                <c:pt idx="5615">
                  <c:v>5.8682664326818621</c:v>
                </c:pt>
                <c:pt idx="5616">
                  <c:v>5.8688217784401315</c:v>
                </c:pt>
                <c:pt idx="5617">
                  <c:v>5.869377124198401</c:v>
                </c:pt>
                <c:pt idx="5618">
                  <c:v>5.8699324699566704</c:v>
                </c:pt>
                <c:pt idx="5619">
                  <c:v>5.8704878157149398</c:v>
                </c:pt>
                <c:pt idx="5620">
                  <c:v>5.8710431614732093</c:v>
                </c:pt>
                <c:pt idx="5621">
                  <c:v>5.8715985072314787</c:v>
                </c:pt>
                <c:pt idx="5622">
                  <c:v>5.8721538529897481</c:v>
                </c:pt>
                <c:pt idx="5623">
                  <c:v>5.8727091987480176</c:v>
                </c:pt>
                <c:pt idx="5624">
                  <c:v>5.873264544506287</c:v>
                </c:pt>
                <c:pt idx="5625">
                  <c:v>5.8738198902645564</c:v>
                </c:pt>
                <c:pt idx="5626">
                  <c:v>5.8743752360228259</c:v>
                </c:pt>
                <c:pt idx="5627">
                  <c:v>5.8749305817810953</c:v>
                </c:pt>
                <c:pt idx="5628">
                  <c:v>5.8754859275393647</c:v>
                </c:pt>
                <c:pt idx="5629">
                  <c:v>5.8760412732976341</c:v>
                </c:pt>
                <c:pt idx="5630">
                  <c:v>5.8765966190559036</c:v>
                </c:pt>
                <c:pt idx="5631">
                  <c:v>5.877151964814173</c:v>
                </c:pt>
                <c:pt idx="5632">
                  <c:v>5.8777073105724424</c:v>
                </c:pt>
                <c:pt idx="5633">
                  <c:v>5.8782626563307119</c:v>
                </c:pt>
                <c:pt idx="5634">
                  <c:v>5.8788180020889813</c:v>
                </c:pt>
                <c:pt idx="5635">
                  <c:v>5.8793733478472507</c:v>
                </c:pt>
                <c:pt idx="5636">
                  <c:v>5.8799286936055202</c:v>
                </c:pt>
                <c:pt idx="5637">
                  <c:v>5.8804840393637896</c:v>
                </c:pt>
                <c:pt idx="5638">
                  <c:v>5.881039385122059</c:v>
                </c:pt>
                <c:pt idx="5639">
                  <c:v>5.8815947308803285</c:v>
                </c:pt>
                <c:pt idx="5640">
                  <c:v>5.8821500766385979</c:v>
                </c:pt>
                <c:pt idx="5641">
                  <c:v>5.8827054223968673</c:v>
                </c:pt>
                <c:pt idx="5642">
                  <c:v>5.8832607681551368</c:v>
                </c:pt>
                <c:pt idx="5643">
                  <c:v>5.8838161139134062</c:v>
                </c:pt>
                <c:pt idx="5644">
                  <c:v>5.8843714596716756</c:v>
                </c:pt>
                <c:pt idx="5645">
                  <c:v>5.8849268054299451</c:v>
                </c:pt>
                <c:pt idx="5646">
                  <c:v>5.8854821511882145</c:v>
                </c:pt>
                <c:pt idx="5647">
                  <c:v>5.8860374969464839</c:v>
                </c:pt>
                <c:pt idx="5648">
                  <c:v>5.8865928427047534</c:v>
                </c:pt>
                <c:pt idx="5649">
                  <c:v>5.8871481884630228</c:v>
                </c:pt>
                <c:pt idx="5650">
                  <c:v>5.8877035342212922</c:v>
                </c:pt>
                <c:pt idx="5651">
                  <c:v>5.8882588799795617</c:v>
                </c:pt>
                <c:pt idx="5652">
                  <c:v>5.8888142257378311</c:v>
                </c:pt>
                <c:pt idx="5653">
                  <c:v>5.8893695714961005</c:v>
                </c:pt>
                <c:pt idx="5654">
                  <c:v>5.88992491725437</c:v>
                </c:pt>
                <c:pt idx="5655">
                  <c:v>5.8904802630126394</c:v>
                </c:pt>
                <c:pt idx="5656">
                  <c:v>5.8910356087709088</c:v>
                </c:pt>
                <c:pt idx="5657">
                  <c:v>5.8915909545291782</c:v>
                </c:pt>
                <c:pt idx="5658">
                  <c:v>5.8921463002874477</c:v>
                </c:pt>
                <c:pt idx="5659">
                  <c:v>5.8927016460457171</c:v>
                </c:pt>
                <c:pt idx="5660">
                  <c:v>5.8932569918039865</c:v>
                </c:pt>
                <c:pt idx="5661">
                  <c:v>5.893812337562256</c:v>
                </c:pt>
                <c:pt idx="5662">
                  <c:v>5.8943676833205254</c:v>
                </c:pt>
                <c:pt idx="5663">
                  <c:v>5.8949230290787948</c:v>
                </c:pt>
                <c:pt idx="5664">
                  <c:v>5.8954783748370643</c:v>
                </c:pt>
                <c:pt idx="5665">
                  <c:v>5.8960337205953337</c:v>
                </c:pt>
                <c:pt idx="5666">
                  <c:v>5.8965890663536031</c:v>
                </c:pt>
                <c:pt idx="5667">
                  <c:v>5.8971444121118726</c:v>
                </c:pt>
                <c:pt idx="5668">
                  <c:v>5.897699757870142</c:v>
                </c:pt>
                <c:pt idx="5669">
                  <c:v>5.8982551036284114</c:v>
                </c:pt>
                <c:pt idx="5670">
                  <c:v>5.8988104493866809</c:v>
                </c:pt>
                <c:pt idx="5671">
                  <c:v>5.8993657951449503</c:v>
                </c:pt>
                <c:pt idx="5672">
                  <c:v>5.8999211409032197</c:v>
                </c:pt>
                <c:pt idx="5673">
                  <c:v>5.9004764866614892</c:v>
                </c:pt>
                <c:pt idx="5674">
                  <c:v>5.9010318324197586</c:v>
                </c:pt>
                <c:pt idx="5675">
                  <c:v>5.901587178178028</c:v>
                </c:pt>
                <c:pt idx="5676">
                  <c:v>5.9021425239362975</c:v>
                </c:pt>
                <c:pt idx="5677">
                  <c:v>5.9026978696945669</c:v>
                </c:pt>
                <c:pt idx="5678">
                  <c:v>5.9032532154528363</c:v>
                </c:pt>
                <c:pt idx="5679">
                  <c:v>5.9038085612111058</c:v>
                </c:pt>
                <c:pt idx="5680">
                  <c:v>5.9043639069693752</c:v>
                </c:pt>
                <c:pt idx="5681">
                  <c:v>5.9049192527276446</c:v>
                </c:pt>
                <c:pt idx="5682">
                  <c:v>5.9054745984859141</c:v>
                </c:pt>
                <c:pt idx="5683">
                  <c:v>5.9060299442441835</c:v>
                </c:pt>
                <c:pt idx="5684">
                  <c:v>5.9065852900024529</c:v>
                </c:pt>
                <c:pt idx="5685">
                  <c:v>5.9071406357607223</c:v>
                </c:pt>
                <c:pt idx="5686">
                  <c:v>5.9076959815189918</c:v>
                </c:pt>
                <c:pt idx="5687">
                  <c:v>5.9082513272772612</c:v>
                </c:pt>
                <c:pt idx="5688">
                  <c:v>5.9088066730355306</c:v>
                </c:pt>
                <c:pt idx="5689">
                  <c:v>5.9093620187938001</c:v>
                </c:pt>
                <c:pt idx="5690">
                  <c:v>5.9099173645520695</c:v>
                </c:pt>
                <c:pt idx="5691">
                  <c:v>5.9104727103103389</c:v>
                </c:pt>
                <c:pt idx="5692">
                  <c:v>5.9110280560686084</c:v>
                </c:pt>
                <c:pt idx="5693">
                  <c:v>5.9115834018268778</c:v>
                </c:pt>
                <c:pt idx="5694">
                  <c:v>5.9121387475851472</c:v>
                </c:pt>
                <c:pt idx="5695">
                  <c:v>5.9126940933434167</c:v>
                </c:pt>
                <c:pt idx="5696">
                  <c:v>5.9132494391016861</c:v>
                </c:pt>
                <c:pt idx="5697">
                  <c:v>5.9138047848599555</c:v>
                </c:pt>
                <c:pt idx="5698">
                  <c:v>5.914360130618225</c:v>
                </c:pt>
                <c:pt idx="5699">
                  <c:v>5.9149154763764944</c:v>
                </c:pt>
                <c:pt idx="5700">
                  <c:v>5.9154708221347638</c:v>
                </c:pt>
                <c:pt idx="5701">
                  <c:v>5.9160261678930333</c:v>
                </c:pt>
                <c:pt idx="5702">
                  <c:v>5.9165815136513027</c:v>
                </c:pt>
                <c:pt idx="5703">
                  <c:v>5.9171368594095721</c:v>
                </c:pt>
                <c:pt idx="5704">
                  <c:v>5.9176922051678416</c:v>
                </c:pt>
                <c:pt idx="5705">
                  <c:v>5.918247550926111</c:v>
                </c:pt>
                <c:pt idx="5706">
                  <c:v>5.9188028966843804</c:v>
                </c:pt>
                <c:pt idx="5707">
                  <c:v>5.9193582424426499</c:v>
                </c:pt>
                <c:pt idx="5708">
                  <c:v>5.9199135882009193</c:v>
                </c:pt>
                <c:pt idx="5709">
                  <c:v>5.9204689339591887</c:v>
                </c:pt>
                <c:pt idx="5710">
                  <c:v>5.9210242797174581</c:v>
                </c:pt>
                <c:pt idx="5711">
                  <c:v>5.9215796254757276</c:v>
                </c:pt>
                <c:pt idx="5712">
                  <c:v>5.922134971233997</c:v>
                </c:pt>
                <c:pt idx="5713">
                  <c:v>5.9226903169922664</c:v>
                </c:pt>
                <c:pt idx="5714">
                  <c:v>5.9232456627505359</c:v>
                </c:pt>
                <c:pt idx="5715">
                  <c:v>5.9238010085088053</c:v>
                </c:pt>
                <c:pt idx="5716">
                  <c:v>5.9243563542670747</c:v>
                </c:pt>
                <c:pt idx="5717">
                  <c:v>5.9249117000253442</c:v>
                </c:pt>
                <c:pt idx="5718">
                  <c:v>5.9254670457836136</c:v>
                </c:pt>
                <c:pt idx="5719">
                  <c:v>5.926022391541883</c:v>
                </c:pt>
                <c:pt idx="5720">
                  <c:v>5.9265777373001525</c:v>
                </c:pt>
                <c:pt idx="5721">
                  <c:v>5.9271330830584219</c:v>
                </c:pt>
                <c:pt idx="5722">
                  <c:v>5.9276884288166913</c:v>
                </c:pt>
                <c:pt idx="5723">
                  <c:v>5.9282437745749608</c:v>
                </c:pt>
                <c:pt idx="5724">
                  <c:v>5.9287991203332302</c:v>
                </c:pt>
                <c:pt idx="5725">
                  <c:v>5.9293544660914996</c:v>
                </c:pt>
                <c:pt idx="5726">
                  <c:v>5.9299098118497691</c:v>
                </c:pt>
                <c:pt idx="5727">
                  <c:v>5.9304651576080385</c:v>
                </c:pt>
                <c:pt idx="5728">
                  <c:v>5.9310205033663079</c:v>
                </c:pt>
                <c:pt idx="5729">
                  <c:v>5.9315758491245774</c:v>
                </c:pt>
                <c:pt idx="5730">
                  <c:v>5.9321311948828468</c:v>
                </c:pt>
                <c:pt idx="5731">
                  <c:v>5.9326865406411162</c:v>
                </c:pt>
                <c:pt idx="5732">
                  <c:v>5.9332418863993857</c:v>
                </c:pt>
                <c:pt idx="5733">
                  <c:v>5.9337972321576551</c:v>
                </c:pt>
                <c:pt idx="5734">
                  <c:v>5.9343525779159245</c:v>
                </c:pt>
                <c:pt idx="5735">
                  <c:v>5.934907923674194</c:v>
                </c:pt>
                <c:pt idx="5736">
                  <c:v>5.9354632694324634</c:v>
                </c:pt>
                <c:pt idx="5737">
                  <c:v>5.9360186151907328</c:v>
                </c:pt>
                <c:pt idx="5738">
                  <c:v>5.9365739609490022</c:v>
                </c:pt>
                <c:pt idx="5739">
                  <c:v>5.9371293067072717</c:v>
                </c:pt>
                <c:pt idx="5740">
                  <c:v>5.9376846524655411</c:v>
                </c:pt>
                <c:pt idx="5741">
                  <c:v>5.9382399982238105</c:v>
                </c:pt>
                <c:pt idx="5742">
                  <c:v>5.93879534398208</c:v>
                </c:pt>
                <c:pt idx="5743">
                  <c:v>5.9393506897403494</c:v>
                </c:pt>
                <c:pt idx="5744">
                  <c:v>5.9399060354986188</c:v>
                </c:pt>
                <c:pt idx="5745">
                  <c:v>5.9404613812568883</c:v>
                </c:pt>
                <c:pt idx="5746">
                  <c:v>5.9410167270151577</c:v>
                </c:pt>
                <c:pt idx="5747">
                  <c:v>5.9415720727734271</c:v>
                </c:pt>
                <c:pt idx="5748">
                  <c:v>5.9421274185316966</c:v>
                </c:pt>
                <c:pt idx="5749">
                  <c:v>5.942682764289966</c:v>
                </c:pt>
                <c:pt idx="5750">
                  <c:v>5.9432381100482354</c:v>
                </c:pt>
                <c:pt idx="5751">
                  <c:v>5.9437934558065049</c:v>
                </c:pt>
                <c:pt idx="5752">
                  <c:v>5.9443488015647743</c:v>
                </c:pt>
                <c:pt idx="5753">
                  <c:v>5.9449041473230437</c:v>
                </c:pt>
                <c:pt idx="5754">
                  <c:v>5.9454594930813132</c:v>
                </c:pt>
                <c:pt idx="5755">
                  <c:v>5.9460148388395826</c:v>
                </c:pt>
                <c:pt idx="5756">
                  <c:v>5.946570184597852</c:v>
                </c:pt>
                <c:pt idx="5757">
                  <c:v>5.9471255303561215</c:v>
                </c:pt>
                <c:pt idx="5758">
                  <c:v>5.9476808761143909</c:v>
                </c:pt>
                <c:pt idx="5759">
                  <c:v>5.9482362218726603</c:v>
                </c:pt>
                <c:pt idx="5760">
                  <c:v>5.9487915676309298</c:v>
                </c:pt>
                <c:pt idx="5761">
                  <c:v>5.9493469133891992</c:v>
                </c:pt>
                <c:pt idx="5762">
                  <c:v>5.9499022591474686</c:v>
                </c:pt>
                <c:pt idx="5763">
                  <c:v>5.9504576049057381</c:v>
                </c:pt>
                <c:pt idx="5764">
                  <c:v>5.9510129506640075</c:v>
                </c:pt>
                <c:pt idx="5765">
                  <c:v>5.9515682964222769</c:v>
                </c:pt>
                <c:pt idx="5766">
                  <c:v>5.9521236421805463</c:v>
                </c:pt>
                <c:pt idx="5767">
                  <c:v>5.9526789879388158</c:v>
                </c:pt>
                <c:pt idx="5768">
                  <c:v>5.9532343336970852</c:v>
                </c:pt>
                <c:pt idx="5769">
                  <c:v>5.9537896794553546</c:v>
                </c:pt>
                <c:pt idx="5770">
                  <c:v>5.9543450252136241</c:v>
                </c:pt>
                <c:pt idx="5771">
                  <c:v>5.9549003709718935</c:v>
                </c:pt>
                <c:pt idx="5772">
                  <c:v>5.9554557167301629</c:v>
                </c:pt>
                <c:pt idx="5773">
                  <c:v>5.9560110624884324</c:v>
                </c:pt>
                <c:pt idx="5774">
                  <c:v>5.9565664082467018</c:v>
                </c:pt>
                <c:pt idx="5775">
                  <c:v>5.9571217540049712</c:v>
                </c:pt>
                <c:pt idx="5776">
                  <c:v>5.9576770997632407</c:v>
                </c:pt>
                <c:pt idx="5777">
                  <c:v>5.9582324455215101</c:v>
                </c:pt>
                <c:pt idx="5778">
                  <c:v>5.9587877912797795</c:v>
                </c:pt>
                <c:pt idx="5779">
                  <c:v>5.959343137038049</c:v>
                </c:pt>
                <c:pt idx="5780">
                  <c:v>5.9598984827963184</c:v>
                </c:pt>
                <c:pt idx="5781">
                  <c:v>5.9604538285545878</c:v>
                </c:pt>
                <c:pt idx="5782">
                  <c:v>5.9610091743128573</c:v>
                </c:pt>
                <c:pt idx="5783">
                  <c:v>5.9615645200711267</c:v>
                </c:pt>
                <c:pt idx="5784">
                  <c:v>5.9621198658293961</c:v>
                </c:pt>
                <c:pt idx="5785">
                  <c:v>5.9626752115876656</c:v>
                </c:pt>
                <c:pt idx="5786">
                  <c:v>5.963230557345935</c:v>
                </c:pt>
                <c:pt idx="5787">
                  <c:v>5.9637859031042044</c:v>
                </c:pt>
                <c:pt idx="5788">
                  <c:v>5.9643412488624739</c:v>
                </c:pt>
                <c:pt idx="5789">
                  <c:v>5.9648965946207433</c:v>
                </c:pt>
                <c:pt idx="5790">
                  <c:v>5.9654519403790127</c:v>
                </c:pt>
                <c:pt idx="5791">
                  <c:v>5.9660072861372822</c:v>
                </c:pt>
                <c:pt idx="5792">
                  <c:v>5.9665626318955516</c:v>
                </c:pt>
                <c:pt idx="5793">
                  <c:v>5.967117977653821</c:v>
                </c:pt>
                <c:pt idx="5794">
                  <c:v>5.9676733234120904</c:v>
                </c:pt>
                <c:pt idx="5795">
                  <c:v>5.9682286691703599</c:v>
                </c:pt>
                <c:pt idx="5796">
                  <c:v>5.9687840149286293</c:v>
                </c:pt>
                <c:pt idx="5797">
                  <c:v>5.9693393606868987</c:v>
                </c:pt>
                <c:pt idx="5798">
                  <c:v>5.9698947064451682</c:v>
                </c:pt>
                <c:pt idx="5799">
                  <c:v>5.9704500522034376</c:v>
                </c:pt>
                <c:pt idx="5800">
                  <c:v>5.971005397961707</c:v>
                </c:pt>
                <c:pt idx="5801">
                  <c:v>5.9715607437199765</c:v>
                </c:pt>
                <c:pt idx="5802">
                  <c:v>5.9721160894782459</c:v>
                </c:pt>
                <c:pt idx="5803">
                  <c:v>5.9726714352365153</c:v>
                </c:pt>
                <c:pt idx="5804">
                  <c:v>5.9732267809947848</c:v>
                </c:pt>
                <c:pt idx="5805">
                  <c:v>5.9737821267530542</c:v>
                </c:pt>
                <c:pt idx="5806">
                  <c:v>5.9743374725113236</c:v>
                </c:pt>
                <c:pt idx="5807">
                  <c:v>5.9748928182695931</c:v>
                </c:pt>
                <c:pt idx="5808">
                  <c:v>5.9754481640278625</c:v>
                </c:pt>
                <c:pt idx="5809">
                  <c:v>5.9760035097861319</c:v>
                </c:pt>
                <c:pt idx="5810">
                  <c:v>5.9765588555444014</c:v>
                </c:pt>
                <c:pt idx="5811">
                  <c:v>5.9771142013026708</c:v>
                </c:pt>
                <c:pt idx="5812">
                  <c:v>5.9776695470609402</c:v>
                </c:pt>
                <c:pt idx="5813">
                  <c:v>5.9782248928192097</c:v>
                </c:pt>
                <c:pt idx="5814">
                  <c:v>5.9787802385774791</c:v>
                </c:pt>
                <c:pt idx="5815">
                  <c:v>5.9793355843357485</c:v>
                </c:pt>
                <c:pt idx="5816">
                  <c:v>5.979890930094018</c:v>
                </c:pt>
                <c:pt idx="5817">
                  <c:v>5.9804462758522874</c:v>
                </c:pt>
                <c:pt idx="5818">
                  <c:v>5.9810016216105568</c:v>
                </c:pt>
                <c:pt idx="5819">
                  <c:v>5.9815569673688262</c:v>
                </c:pt>
                <c:pt idx="5820">
                  <c:v>5.9821123131270957</c:v>
                </c:pt>
                <c:pt idx="5821">
                  <c:v>5.9826676588853651</c:v>
                </c:pt>
                <c:pt idx="5822">
                  <c:v>5.9832230046436345</c:v>
                </c:pt>
                <c:pt idx="5823">
                  <c:v>5.983778350401904</c:v>
                </c:pt>
                <c:pt idx="5824">
                  <c:v>5.9843336961601734</c:v>
                </c:pt>
                <c:pt idx="5825">
                  <c:v>5.9848890419184428</c:v>
                </c:pt>
                <c:pt idx="5826">
                  <c:v>5.9854443876767123</c:v>
                </c:pt>
                <c:pt idx="5827">
                  <c:v>5.9859997334349817</c:v>
                </c:pt>
                <c:pt idx="5828">
                  <c:v>5.9865550791932511</c:v>
                </c:pt>
                <c:pt idx="5829">
                  <c:v>5.9871104249515206</c:v>
                </c:pt>
                <c:pt idx="5830">
                  <c:v>5.98766577070979</c:v>
                </c:pt>
                <c:pt idx="5831">
                  <c:v>5.9882211164680594</c:v>
                </c:pt>
                <c:pt idx="5832">
                  <c:v>5.9887764622263289</c:v>
                </c:pt>
                <c:pt idx="5833">
                  <c:v>5.9893318079845983</c:v>
                </c:pt>
                <c:pt idx="5834">
                  <c:v>5.9898871537428677</c:v>
                </c:pt>
                <c:pt idx="5835">
                  <c:v>5.9904424995011372</c:v>
                </c:pt>
                <c:pt idx="5836">
                  <c:v>5.9909978452594066</c:v>
                </c:pt>
                <c:pt idx="5837">
                  <c:v>5.991553191017676</c:v>
                </c:pt>
                <c:pt idx="5838">
                  <c:v>5.9921085367759455</c:v>
                </c:pt>
                <c:pt idx="5839">
                  <c:v>5.9926638825342149</c:v>
                </c:pt>
                <c:pt idx="5840">
                  <c:v>5.9932192282924843</c:v>
                </c:pt>
                <c:pt idx="5841">
                  <c:v>5.9937745740507538</c:v>
                </c:pt>
                <c:pt idx="5842">
                  <c:v>5.9943299198090232</c:v>
                </c:pt>
                <c:pt idx="5843">
                  <c:v>5.9948852655672926</c:v>
                </c:pt>
                <c:pt idx="5844">
                  <c:v>5.9954406113255621</c:v>
                </c:pt>
                <c:pt idx="5845">
                  <c:v>5.9959959570838315</c:v>
                </c:pt>
                <c:pt idx="5846">
                  <c:v>5.9965513028421009</c:v>
                </c:pt>
                <c:pt idx="5847">
                  <c:v>5.9971066486003703</c:v>
                </c:pt>
                <c:pt idx="5848">
                  <c:v>5.9976619943586398</c:v>
                </c:pt>
                <c:pt idx="5849">
                  <c:v>5.9982173401169092</c:v>
                </c:pt>
                <c:pt idx="5850">
                  <c:v>5.9987726858751786</c:v>
                </c:pt>
                <c:pt idx="5851">
                  <c:v>5.9993280316334481</c:v>
                </c:pt>
                <c:pt idx="5852">
                  <c:v>5.9998833773917175</c:v>
                </c:pt>
                <c:pt idx="5853">
                  <c:v>6.0004387231499869</c:v>
                </c:pt>
                <c:pt idx="5854">
                  <c:v>6.0009940689082564</c:v>
                </c:pt>
                <c:pt idx="5855">
                  <c:v>6.0015494146665258</c:v>
                </c:pt>
                <c:pt idx="5856">
                  <c:v>6.0021047604247952</c:v>
                </c:pt>
                <c:pt idx="5857">
                  <c:v>6.0026601061830647</c:v>
                </c:pt>
                <c:pt idx="5858">
                  <c:v>6.0032154519413341</c:v>
                </c:pt>
                <c:pt idx="5859">
                  <c:v>6.0037707976996035</c:v>
                </c:pt>
                <c:pt idx="5860">
                  <c:v>6.004326143457873</c:v>
                </c:pt>
                <c:pt idx="5861">
                  <c:v>6.0048814892161424</c:v>
                </c:pt>
                <c:pt idx="5862">
                  <c:v>6.0054368349744118</c:v>
                </c:pt>
                <c:pt idx="5863">
                  <c:v>6.0059921807326813</c:v>
                </c:pt>
                <c:pt idx="5864">
                  <c:v>6.0065475264909507</c:v>
                </c:pt>
                <c:pt idx="5865">
                  <c:v>6.0071028722492201</c:v>
                </c:pt>
                <c:pt idx="5866">
                  <c:v>6.0076582180074896</c:v>
                </c:pt>
                <c:pt idx="5867">
                  <c:v>6.008213563765759</c:v>
                </c:pt>
                <c:pt idx="5868">
                  <c:v>6.0087689095240284</c:v>
                </c:pt>
                <c:pt idx="5869">
                  <c:v>6.0093242552822979</c:v>
                </c:pt>
                <c:pt idx="5870">
                  <c:v>6.0098796010405673</c:v>
                </c:pt>
                <c:pt idx="5871">
                  <c:v>6.0104349467988367</c:v>
                </c:pt>
                <c:pt idx="5872">
                  <c:v>6.0109902925571062</c:v>
                </c:pt>
                <c:pt idx="5873">
                  <c:v>6.0115456383153756</c:v>
                </c:pt>
                <c:pt idx="5874">
                  <c:v>6.012100984073645</c:v>
                </c:pt>
                <c:pt idx="5875">
                  <c:v>6.0126563298319144</c:v>
                </c:pt>
                <c:pt idx="5876">
                  <c:v>6.0132116755901839</c:v>
                </c:pt>
                <c:pt idx="5877">
                  <c:v>6.0137670213484533</c:v>
                </c:pt>
                <c:pt idx="5878">
                  <c:v>6.0143223671067227</c:v>
                </c:pt>
                <c:pt idx="5879">
                  <c:v>6.0148777128649922</c:v>
                </c:pt>
                <c:pt idx="5880">
                  <c:v>6.0154330586232616</c:v>
                </c:pt>
                <c:pt idx="5881">
                  <c:v>6.015988404381531</c:v>
                </c:pt>
                <c:pt idx="5882">
                  <c:v>6.0165437501398005</c:v>
                </c:pt>
                <c:pt idx="5883">
                  <c:v>6.0170990958980699</c:v>
                </c:pt>
                <c:pt idx="5884">
                  <c:v>6.0176544416563393</c:v>
                </c:pt>
                <c:pt idx="5885">
                  <c:v>6.0182097874146088</c:v>
                </c:pt>
                <c:pt idx="5886">
                  <c:v>6.0187651331728782</c:v>
                </c:pt>
                <c:pt idx="5887">
                  <c:v>6.0193204789311476</c:v>
                </c:pt>
                <c:pt idx="5888">
                  <c:v>6.0198758246894171</c:v>
                </c:pt>
                <c:pt idx="5889">
                  <c:v>6.0204311704476865</c:v>
                </c:pt>
                <c:pt idx="5890">
                  <c:v>6.0209865162059559</c:v>
                </c:pt>
                <c:pt idx="5891">
                  <c:v>6.0215418619642254</c:v>
                </c:pt>
                <c:pt idx="5892">
                  <c:v>6.0220972077224948</c:v>
                </c:pt>
                <c:pt idx="5893">
                  <c:v>6.0226525534807642</c:v>
                </c:pt>
                <c:pt idx="5894">
                  <c:v>6.0232078992390337</c:v>
                </c:pt>
                <c:pt idx="5895">
                  <c:v>6.0237632449973031</c:v>
                </c:pt>
                <c:pt idx="5896">
                  <c:v>6.0243185907555725</c:v>
                </c:pt>
                <c:pt idx="5897">
                  <c:v>6.024873936513842</c:v>
                </c:pt>
                <c:pt idx="5898">
                  <c:v>6.0254292822721114</c:v>
                </c:pt>
                <c:pt idx="5899">
                  <c:v>6.0259846280303808</c:v>
                </c:pt>
                <c:pt idx="5900">
                  <c:v>6.0265399737886503</c:v>
                </c:pt>
                <c:pt idx="5901">
                  <c:v>6.0270953195469197</c:v>
                </c:pt>
                <c:pt idx="5902">
                  <c:v>6.0276506653051891</c:v>
                </c:pt>
                <c:pt idx="5903">
                  <c:v>6.0282060110634585</c:v>
                </c:pt>
                <c:pt idx="5904">
                  <c:v>6.028761356821728</c:v>
                </c:pt>
                <c:pt idx="5905">
                  <c:v>6.0293167025799974</c:v>
                </c:pt>
                <c:pt idx="5906">
                  <c:v>6.0298720483382668</c:v>
                </c:pt>
                <c:pt idx="5907">
                  <c:v>6.0304273940965363</c:v>
                </c:pt>
                <c:pt idx="5908">
                  <c:v>6.0309827398548057</c:v>
                </c:pt>
                <c:pt idx="5909">
                  <c:v>6.0315380856130751</c:v>
                </c:pt>
                <c:pt idx="5910">
                  <c:v>6.0320934313713446</c:v>
                </c:pt>
                <c:pt idx="5911">
                  <c:v>6.032648777129614</c:v>
                </c:pt>
                <c:pt idx="5912">
                  <c:v>6.0332041228878834</c:v>
                </c:pt>
                <c:pt idx="5913">
                  <c:v>6.0337594686461529</c:v>
                </c:pt>
                <c:pt idx="5914">
                  <c:v>6.0343148144044223</c:v>
                </c:pt>
                <c:pt idx="5915">
                  <c:v>6.0348701601626917</c:v>
                </c:pt>
                <c:pt idx="5916">
                  <c:v>6.0354255059209612</c:v>
                </c:pt>
                <c:pt idx="5917">
                  <c:v>6.0359808516792306</c:v>
                </c:pt>
                <c:pt idx="5918">
                  <c:v>6.0365361974375</c:v>
                </c:pt>
                <c:pt idx="5919">
                  <c:v>6.0370915431957695</c:v>
                </c:pt>
                <c:pt idx="5920">
                  <c:v>6.0376468889540389</c:v>
                </c:pt>
                <c:pt idx="5921">
                  <c:v>6.0382022347123083</c:v>
                </c:pt>
                <c:pt idx="5922">
                  <c:v>6.0387575804705778</c:v>
                </c:pt>
                <c:pt idx="5923">
                  <c:v>6.0393129262288472</c:v>
                </c:pt>
                <c:pt idx="5924">
                  <c:v>6.0398682719871166</c:v>
                </c:pt>
                <c:pt idx="5925">
                  <c:v>6.0404236177453861</c:v>
                </c:pt>
                <c:pt idx="5926">
                  <c:v>6.0409789635036555</c:v>
                </c:pt>
                <c:pt idx="5927">
                  <c:v>6.0415343092619249</c:v>
                </c:pt>
                <c:pt idx="5928">
                  <c:v>6.0420896550201943</c:v>
                </c:pt>
                <c:pt idx="5929">
                  <c:v>6.0426450007784638</c:v>
                </c:pt>
                <c:pt idx="5930">
                  <c:v>6.0432003465367332</c:v>
                </c:pt>
                <c:pt idx="5931">
                  <c:v>6.0437556922950026</c:v>
                </c:pt>
                <c:pt idx="5932">
                  <c:v>6.0443110380532721</c:v>
                </c:pt>
                <c:pt idx="5933">
                  <c:v>6.0448663838115415</c:v>
                </c:pt>
                <c:pt idx="5934">
                  <c:v>6.0454217295698109</c:v>
                </c:pt>
                <c:pt idx="5935">
                  <c:v>6.0459770753280804</c:v>
                </c:pt>
                <c:pt idx="5936">
                  <c:v>6.0465324210863498</c:v>
                </c:pt>
                <c:pt idx="5937">
                  <c:v>6.0470877668446192</c:v>
                </c:pt>
                <c:pt idx="5938">
                  <c:v>6.0476431126028887</c:v>
                </c:pt>
                <c:pt idx="5939">
                  <c:v>6.0481984583611581</c:v>
                </c:pt>
                <c:pt idx="5940">
                  <c:v>6.0487538041194275</c:v>
                </c:pt>
                <c:pt idx="5941">
                  <c:v>6.049309149877697</c:v>
                </c:pt>
                <c:pt idx="5942">
                  <c:v>6.0498644956359664</c:v>
                </c:pt>
                <c:pt idx="5943">
                  <c:v>6.0504198413942358</c:v>
                </c:pt>
                <c:pt idx="5944">
                  <c:v>6.0509751871525053</c:v>
                </c:pt>
                <c:pt idx="5945">
                  <c:v>6.0515305329107747</c:v>
                </c:pt>
                <c:pt idx="5946">
                  <c:v>6.0520858786690441</c:v>
                </c:pt>
                <c:pt idx="5947">
                  <c:v>6.0526412244273136</c:v>
                </c:pt>
                <c:pt idx="5948">
                  <c:v>6.053196570185583</c:v>
                </c:pt>
                <c:pt idx="5949">
                  <c:v>6.0537519159438524</c:v>
                </c:pt>
                <c:pt idx="5950">
                  <c:v>6.0543072617021219</c:v>
                </c:pt>
                <c:pt idx="5951">
                  <c:v>6.0548626074603913</c:v>
                </c:pt>
                <c:pt idx="5952">
                  <c:v>6.0554179532186607</c:v>
                </c:pt>
                <c:pt idx="5953">
                  <c:v>6.0559732989769302</c:v>
                </c:pt>
                <c:pt idx="5954">
                  <c:v>6.0565286447351996</c:v>
                </c:pt>
                <c:pt idx="5955">
                  <c:v>6.057083990493469</c:v>
                </c:pt>
                <c:pt idx="5956">
                  <c:v>6.0576393362517384</c:v>
                </c:pt>
                <c:pt idx="5957">
                  <c:v>6.0581946820100079</c:v>
                </c:pt>
                <c:pt idx="5958">
                  <c:v>6.0587500277682773</c:v>
                </c:pt>
                <c:pt idx="5959">
                  <c:v>6.0593053735265467</c:v>
                </c:pt>
                <c:pt idx="5960">
                  <c:v>6.0598607192848162</c:v>
                </c:pt>
                <c:pt idx="5961">
                  <c:v>6.0604160650430856</c:v>
                </c:pt>
                <c:pt idx="5962">
                  <c:v>6.060971410801355</c:v>
                </c:pt>
                <c:pt idx="5963">
                  <c:v>6.0615267565596245</c:v>
                </c:pt>
                <c:pt idx="5964">
                  <c:v>6.0620821023178939</c:v>
                </c:pt>
                <c:pt idx="5965">
                  <c:v>6.0626374480761633</c:v>
                </c:pt>
                <c:pt idx="5966">
                  <c:v>6.0631927938344328</c:v>
                </c:pt>
                <c:pt idx="5967">
                  <c:v>6.0637481395927022</c:v>
                </c:pt>
                <c:pt idx="5968">
                  <c:v>6.0643034853509716</c:v>
                </c:pt>
                <c:pt idx="5969">
                  <c:v>6.0648588311092411</c:v>
                </c:pt>
                <c:pt idx="5970">
                  <c:v>6.0654141768675105</c:v>
                </c:pt>
                <c:pt idx="5971">
                  <c:v>6.0659695226257799</c:v>
                </c:pt>
                <c:pt idx="5972">
                  <c:v>6.0665248683840494</c:v>
                </c:pt>
                <c:pt idx="5973">
                  <c:v>6.0670802141423188</c:v>
                </c:pt>
                <c:pt idx="5974">
                  <c:v>6.0676355599005882</c:v>
                </c:pt>
                <c:pt idx="5975">
                  <c:v>6.0681909056588577</c:v>
                </c:pt>
                <c:pt idx="5976">
                  <c:v>6.0687462514171271</c:v>
                </c:pt>
                <c:pt idx="5977">
                  <c:v>6.0693015971753965</c:v>
                </c:pt>
                <c:pt idx="5978">
                  <c:v>6.069856942933666</c:v>
                </c:pt>
                <c:pt idx="5979">
                  <c:v>6.0704122886919354</c:v>
                </c:pt>
                <c:pt idx="5980">
                  <c:v>6.0709676344502048</c:v>
                </c:pt>
                <c:pt idx="5981">
                  <c:v>6.0715229802084743</c:v>
                </c:pt>
                <c:pt idx="5982">
                  <c:v>6.0720783259667437</c:v>
                </c:pt>
                <c:pt idx="5983">
                  <c:v>6.0726336717250131</c:v>
                </c:pt>
                <c:pt idx="5984">
                  <c:v>6.0731890174832825</c:v>
                </c:pt>
                <c:pt idx="5985">
                  <c:v>6.073744363241552</c:v>
                </c:pt>
                <c:pt idx="5986">
                  <c:v>6.0742997089998214</c:v>
                </c:pt>
                <c:pt idx="5987">
                  <c:v>6.0748550547580908</c:v>
                </c:pt>
                <c:pt idx="5988">
                  <c:v>6.0754104005163603</c:v>
                </c:pt>
                <c:pt idx="5989">
                  <c:v>6.0759657462746297</c:v>
                </c:pt>
                <c:pt idx="5990">
                  <c:v>6.0765210920328991</c:v>
                </c:pt>
                <c:pt idx="5991">
                  <c:v>6.0770764377911686</c:v>
                </c:pt>
                <c:pt idx="5992">
                  <c:v>6.077631783549438</c:v>
                </c:pt>
                <c:pt idx="5993">
                  <c:v>6.0781871293077074</c:v>
                </c:pt>
                <c:pt idx="5994">
                  <c:v>6.0787424750659769</c:v>
                </c:pt>
                <c:pt idx="5995">
                  <c:v>6.0792978208242463</c:v>
                </c:pt>
                <c:pt idx="5996">
                  <c:v>6.0798531665825157</c:v>
                </c:pt>
                <c:pt idx="5997">
                  <c:v>6.0804085123407852</c:v>
                </c:pt>
                <c:pt idx="5998">
                  <c:v>6.0809638580990546</c:v>
                </c:pt>
                <c:pt idx="5999">
                  <c:v>6.081519203857324</c:v>
                </c:pt>
                <c:pt idx="6000">
                  <c:v>6.0820745496155935</c:v>
                </c:pt>
                <c:pt idx="6001">
                  <c:v>6.0826298953738629</c:v>
                </c:pt>
                <c:pt idx="6002">
                  <c:v>6.0831852411321323</c:v>
                </c:pt>
                <c:pt idx="6003">
                  <c:v>6.0837405868904018</c:v>
                </c:pt>
                <c:pt idx="6004">
                  <c:v>6.0842959326486712</c:v>
                </c:pt>
                <c:pt idx="6005">
                  <c:v>6.0848512784069406</c:v>
                </c:pt>
                <c:pt idx="6006">
                  <c:v>6.0854066241652101</c:v>
                </c:pt>
                <c:pt idx="6007">
                  <c:v>6.0859619699234795</c:v>
                </c:pt>
                <c:pt idx="6008">
                  <c:v>6.0865173156817489</c:v>
                </c:pt>
                <c:pt idx="6009">
                  <c:v>6.0870726614400184</c:v>
                </c:pt>
                <c:pt idx="6010">
                  <c:v>6.0876280071982878</c:v>
                </c:pt>
                <c:pt idx="6011">
                  <c:v>6.0881833529565572</c:v>
                </c:pt>
                <c:pt idx="6012">
                  <c:v>6.0887386987148266</c:v>
                </c:pt>
                <c:pt idx="6013">
                  <c:v>6.0892940444730961</c:v>
                </c:pt>
                <c:pt idx="6014">
                  <c:v>6.0898493902313655</c:v>
                </c:pt>
                <c:pt idx="6015">
                  <c:v>6.0904047359896349</c:v>
                </c:pt>
                <c:pt idx="6016">
                  <c:v>6.0909600817479044</c:v>
                </c:pt>
                <c:pt idx="6017">
                  <c:v>6.0915154275061738</c:v>
                </c:pt>
                <c:pt idx="6018">
                  <c:v>6.0920707732644432</c:v>
                </c:pt>
                <c:pt idx="6019">
                  <c:v>6.0926261190227127</c:v>
                </c:pt>
                <c:pt idx="6020">
                  <c:v>6.0931814647809821</c:v>
                </c:pt>
                <c:pt idx="6021">
                  <c:v>6.0937368105392515</c:v>
                </c:pt>
                <c:pt idx="6022">
                  <c:v>6.094292156297521</c:v>
                </c:pt>
                <c:pt idx="6023">
                  <c:v>6.0948475020557904</c:v>
                </c:pt>
                <c:pt idx="6024">
                  <c:v>6.0954028478140598</c:v>
                </c:pt>
                <c:pt idx="6025">
                  <c:v>6.0959581935723293</c:v>
                </c:pt>
                <c:pt idx="6026">
                  <c:v>6.0965135393305987</c:v>
                </c:pt>
                <c:pt idx="6027">
                  <c:v>6.0970688850888681</c:v>
                </c:pt>
                <c:pt idx="6028">
                  <c:v>6.0976242308471376</c:v>
                </c:pt>
                <c:pt idx="6029">
                  <c:v>6.098179576605407</c:v>
                </c:pt>
                <c:pt idx="6030">
                  <c:v>6.0987349223636764</c:v>
                </c:pt>
                <c:pt idx="6031">
                  <c:v>6.0992902681219459</c:v>
                </c:pt>
                <c:pt idx="6032">
                  <c:v>6.0998456138802153</c:v>
                </c:pt>
                <c:pt idx="6033">
                  <c:v>6.1004009596384847</c:v>
                </c:pt>
                <c:pt idx="6034">
                  <c:v>6.1009563053967542</c:v>
                </c:pt>
                <c:pt idx="6035">
                  <c:v>6.1015116511550236</c:v>
                </c:pt>
                <c:pt idx="6036">
                  <c:v>6.102066996913293</c:v>
                </c:pt>
                <c:pt idx="6037">
                  <c:v>6.1026223426715624</c:v>
                </c:pt>
                <c:pt idx="6038">
                  <c:v>6.1031776884298319</c:v>
                </c:pt>
                <c:pt idx="6039">
                  <c:v>6.1037330341881013</c:v>
                </c:pt>
                <c:pt idx="6040">
                  <c:v>6.1042883799463707</c:v>
                </c:pt>
                <c:pt idx="6041">
                  <c:v>6.1048437257046402</c:v>
                </c:pt>
                <c:pt idx="6042">
                  <c:v>6.1053990714629096</c:v>
                </c:pt>
                <c:pt idx="6043">
                  <c:v>6.105954417221179</c:v>
                </c:pt>
                <c:pt idx="6044">
                  <c:v>6.1065097629794485</c:v>
                </c:pt>
                <c:pt idx="6045">
                  <c:v>6.1070651087377179</c:v>
                </c:pt>
                <c:pt idx="6046">
                  <c:v>6.1076204544959873</c:v>
                </c:pt>
                <c:pt idx="6047">
                  <c:v>6.1081758002542568</c:v>
                </c:pt>
                <c:pt idx="6048">
                  <c:v>6.1087311460125262</c:v>
                </c:pt>
                <c:pt idx="6049">
                  <c:v>6.1092864917707956</c:v>
                </c:pt>
                <c:pt idx="6050">
                  <c:v>6.1098418375290651</c:v>
                </c:pt>
                <c:pt idx="6051">
                  <c:v>6.1103971832873345</c:v>
                </c:pt>
                <c:pt idx="6052">
                  <c:v>6.1109525290456039</c:v>
                </c:pt>
                <c:pt idx="6053">
                  <c:v>6.1115078748038734</c:v>
                </c:pt>
                <c:pt idx="6054">
                  <c:v>6.1120632205621428</c:v>
                </c:pt>
                <c:pt idx="6055">
                  <c:v>6.1126185663204122</c:v>
                </c:pt>
                <c:pt idx="6056">
                  <c:v>6.1131739120786817</c:v>
                </c:pt>
                <c:pt idx="6057">
                  <c:v>6.1137292578369511</c:v>
                </c:pt>
                <c:pt idx="6058">
                  <c:v>6.1142846035952205</c:v>
                </c:pt>
                <c:pt idx="6059">
                  <c:v>6.11483994935349</c:v>
                </c:pt>
                <c:pt idx="6060">
                  <c:v>6.1153952951117594</c:v>
                </c:pt>
                <c:pt idx="6061">
                  <c:v>6.1159506408700288</c:v>
                </c:pt>
                <c:pt idx="6062">
                  <c:v>6.1165059866282983</c:v>
                </c:pt>
                <c:pt idx="6063">
                  <c:v>6.1170613323865677</c:v>
                </c:pt>
                <c:pt idx="6064">
                  <c:v>6.1176166781448371</c:v>
                </c:pt>
                <c:pt idx="6065">
                  <c:v>6.1181720239031065</c:v>
                </c:pt>
                <c:pt idx="6066">
                  <c:v>6.118727369661376</c:v>
                </c:pt>
                <c:pt idx="6067">
                  <c:v>6.1192827154196454</c:v>
                </c:pt>
                <c:pt idx="6068">
                  <c:v>6.1198380611779148</c:v>
                </c:pt>
                <c:pt idx="6069">
                  <c:v>6.1203934069361843</c:v>
                </c:pt>
                <c:pt idx="6070">
                  <c:v>6.1209487526944537</c:v>
                </c:pt>
                <c:pt idx="6071">
                  <c:v>6.1215040984527231</c:v>
                </c:pt>
                <c:pt idx="6072">
                  <c:v>6.1220594442109926</c:v>
                </c:pt>
                <c:pt idx="6073">
                  <c:v>6.122614789969262</c:v>
                </c:pt>
                <c:pt idx="6074">
                  <c:v>6.1231701357275314</c:v>
                </c:pt>
                <c:pt idx="6075">
                  <c:v>6.1237254814858009</c:v>
                </c:pt>
                <c:pt idx="6076">
                  <c:v>6.1242808272440703</c:v>
                </c:pt>
                <c:pt idx="6077">
                  <c:v>6.1248361730023397</c:v>
                </c:pt>
                <c:pt idx="6078">
                  <c:v>6.1253915187606092</c:v>
                </c:pt>
                <c:pt idx="6079">
                  <c:v>6.1259468645188786</c:v>
                </c:pt>
                <c:pt idx="6080">
                  <c:v>6.126502210277148</c:v>
                </c:pt>
                <c:pt idx="6081">
                  <c:v>6.1270575560354175</c:v>
                </c:pt>
                <c:pt idx="6082">
                  <c:v>6.1276129017936869</c:v>
                </c:pt>
                <c:pt idx="6083">
                  <c:v>6.1281682475519563</c:v>
                </c:pt>
                <c:pt idx="6084">
                  <c:v>6.1287235933102258</c:v>
                </c:pt>
                <c:pt idx="6085">
                  <c:v>6.1292789390684952</c:v>
                </c:pt>
                <c:pt idx="6086">
                  <c:v>6.1298342848267646</c:v>
                </c:pt>
                <c:pt idx="6087">
                  <c:v>6.1303896305850341</c:v>
                </c:pt>
                <c:pt idx="6088">
                  <c:v>6.1309449763433035</c:v>
                </c:pt>
                <c:pt idx="6089">
                  <c:v>6.1315003221015729</c:v>
                </c:pt>
                <c:pt idx="6090">
                  <c:v>6.1320556678598424</c:v>
                </c:pt>
                <c:pt idx="6091">
                  <c:v>6.1326110136181118</c:v>
                </c:pt>
                <c:pt idx="6092">
                  <c:v>6.1331663593763812</c:v>
                </c:pt>
                <c:pt idx="6093">
                  <c:v>6.1337217051346506</c:v>
                </c:pt>
                <c:pt idx="6094">
                  <c:v>6.1342770508929201</c:v>
                </c:pt>
                <c:pt idx="6095">
                  <c:v>6.1348323966511895</c:v>
                </c:pt>
                <c:pt idx="6096">
                  <c:v>6.1353877424094589</c:v>
                </c:pt>
                <c:pt idx="6097">
                  <c:v>6.1359430881677284</c:v>
                </c:pt>
                <c:pt idx="6098">
                  <c:v>6.1364984339259978</c:v>
                </c:pt>
                <c:pt idx="6099">
                  <c:v>6.1370537796842672</c:v>
                </c:pt>
                <c:pt idx="6100">
                  <c:v>6.1376091254425367</c:v>
                </c:pt>
                <c:pt idx="6101">
                  <c:v>6.1381644712008061</c:v>
                </c:pt>
                <c:pt idx="6102">
                  <c:v>6.1387198169590755</c:v>
                </c:pt>
                <c:pt idx="6103">
                  <c:v>6.139275162717345</c:v>
                </c:pt>
                <c:pt idx="6104">
                  <c:v>6.1398305084756144</c:v>
                </c:pt>
                <c:pt idx="6105">
                  <c:v>6.1403858542338838</c:v>
                </c:pt>
                <c:pt idx="6106">
                  <c:v>6.1409411999921533</c:v>
                </c:pt>
                <c:pt idx="6107">
                  <c:v>6.1414965457504227</c:v>
                </c:pt>
                <c:pt idx="6108">
                  <c:v>6.1420518915086921</c:v>
                </c:pt>
                <c:pt idx="6109">
                  <c:v>6.1426072372669616</c:v>
                </c:pt>
                <c:pt idx="6110">
                  <c:v>6.143162583025231</c:v>
                </c:pt>
                <c:pt idx="6111">
                  <c:v>6.1437179287835004</c:v>
                </c:pt>
                <c:pt idx="6112">
                  <c:v>6.1442732745417699</c:v>
                </c:pt>
                <c:pt idx="6113">
                  <c:v>6.1448286203000393</c:v>
                </c:pt>
                <c:pt idx="6114">
                  <c:v>6.1453839660583087</c:v>
                </c:pt>
                <c:pt idx="6115">
                  <c:v>6.1459393118165782</c:v>
                </c:pt>
                <c:pt idx="6116">
                  <c:v>6.1464946575748476</c:v>
                </c:pt>
                <c:pt idx="6117">
                  <c:v>6.147050003333117</c:v>
                </c:pt>
                <c:pt idx="6118">
                  <c:v>6.1476053490913865</c:v>
                </c:pt>
                <c:pt idx="6119">
                  <c:v>6.1481606948496559</c:v>
                </c:pt>
                <c:pt idx="6120">
                  <c:v>6.1487160406079253</c:v>
                </c:pt>
                <c:pt idx="6121">
                  <c:v>6.1492713863661947</c:v>
                </c:pt>
                <c:pt idx="6122">
                  <c:v>6.1498267321244642</c:v>
                </c:pt>
                <c:pt idx="6123">
                  <c:v>6.1503820778827336</c:v>
                </c:pt>
                <c:pt idx="6124">
                  <c:v>6.150937423641003</c:v>
                </c:pt>
                <c:pt idx="6125">
                  <c:v>6.1514927693992725</c:v>
                </c:pt>
                <c:pt idx="6126">
                  <c:v>6.1520481151575419</c:v>
                </c:pt>
                <c:pt idx="6127">
                  <c:v>6.1526034609158113</c:v>
                </c:pt>
                <c:pt idx="6128">
                  <c:v>6.1531588066740808</c:v>
                </c:pt>
                <c:pt idx="6129">
                  <c:v>6.1537141524323502</c:v>
                </c:pt>
                <c:pt idx="6130">
                  <c:v>6.1542694981906196</c:v>
                </c:pt>
                <c:pt idx="6131">
                  <c:v>6.1548248439488891</c:v>
                </c:pt>
                <c:pt idx="6132">
                  <c:v>6.1553801897071585</c:v>
                </c:pt>
                <c:pt idx="6133">
                  <c:v>6.1559355354654279</c:v>
                </c:pt>
                <c:pt idx="6134">
                  <c:v>6.1564908812236974</c:v>
                </c:pt>
                <c:pt idx="6135">
                  <c:v>6.1570462269819668</c:v>
                </c:pt>
                <c:pt idx="6136">
                  <c:v>6.1576015727402362</c:v>
                </c:pt>
                <c:pt idx="6137">
                  <c:v>6.1581569184985057</c:v>
                </c:pt>
                <c:pt idx="6138">
                  <c:v>6.1587122642567751</c:v>
                </c:pt>
                <c:pt idx="6139">
                  <c:v>6.1592676100150445</c:v>
                </c:pt>
                <c:pt idx="6140">
                  <c:v>6.159822955773314</c:v>
                </c:pt>
                <c:pt idx="6141">
                  <c:v>6.1603783015315834</c:v>
                </c:pt>
                <c:pt idx="6142">
                  <c:v>6.1609336472898528</c:v>
                </c:pt>
                <c:pt idx="6143">
                  <c:v>6.1614889930481223</c:v>
                </c:pt>
                <c:pt idx="6144">
                  <c:v>6.1620443388063917</c:v>
                </c:pt>
                <c:pt idx="6145">
                  <c:v>6.1625996845646611</c:v>
                </c:pt>
                <c:pt idx="6146">
                  <c:v>6.1631550303229305</c:v>
                </c:pt>
                <c:pt idx="6147">
                  <c:v>6.1637103760812</c:v>
                </c:pt>
                <c:pt idx="6148">
                  <c:v>6.1642657218394694</c:v>
                </c:pt>
                <c:pt idx="6149">
                  <c:v>6.1648210675977388</c:v>
                </c:pt>
                <c:pt idx="6150">
                  <c:v>6.1653764133560083</c:v>
                </c:pt>
                <c:pt idx="6151">
                  <c:v>6.1659317591142777</c:v>
                </c:pt>
                <c:pt idx="6152">
                  <c:v>6.1664871048725471</c:v>
                </c:pt>
                <c:pt idx="6153">
                  <c:v>6.1670424506308166</c:v>
                </c:pt>
                <c:pt idx="6154">
                  <c:v>6.167597796389086</c:v>
                </c:pt>
                <c:pt idx="6155">
                  <c:v>6.1681531421473554</c:v>
                </c:pt>
                <c:pt idx="6156">
                  <c:v>6.1687084879056249</c:v>
                </c:pt>
                <c:pt idx="6157">
                  <c:v>6.1692638336638943</c:v>
                </c:pt>
                <c:pt idx="6158">
                  <c:v>6.1698191794221637</c:v>
                </c:pt>
                <c:pt idx="6159">
                  <c:v>6.1703745251804332</c:v>
                </c:pt>
                <c:pt idx="6160">
                  <c:v>6.1709298709387026</c:v>
                </c:pt>
                <c:pt idx="6161">
                  <c:v>6.171485216696972</c:v>
                </c:pt>
                <c:pt idx="6162">
                  <c:v>6.1720405624552415</c:v>
                </c:pt>
                <c:pt idx="6163">
                  <c:v>6.1725959082135109</c:v>
                </c:pt>
                <c:pt idx="6164">
                  <c:v>6.1731512539717803</c:v>
                </c:pt>
                <c:pt idx="6165">
                  <c:v>6.1737065997300498</c:v>
                </c:pt>
                <c:pt idx="6166">
                  <c:v>6.1742619454883192</c:v>
                </c:pt>
                <c:pt idx="6167">
                  <c:v>6.1748172912465886</c:v>
                </c:pt>
                <c:pt idx="6168">
                  <c:v>6.1753726370048581</c:v>
                </c:pt>
                <c:pt idx="6169">
                  <c:v>6.1759279827631275</c:v>
                </c:pt>
                <c:pt idx="6170">
                  <c:v>6.1764833285213969</c:v>
                </c:pt>
                <c:pt idx="6171">
                  <c:v>6.1770386742796664</c:v>
                </c:pt>
                <c:pt idx="6172">
                  <c:v>6.1775940200379358</c:v>
                </c:pt>
                <c:pt idx="6173">
                  <c:v>6.1781493657962052</c:v>
                </c:pt>
                <c:pt idx="6174">
                  <c:v>6.1787047115544746</c:v>
                </c:pt>
                <c:pt idx="6175">
                  <c:v>6.1792600573127441</c:v>
                </c:pt>
                <c:pt idx="6176">
                  <c:v>6.1798154030710135</c:v>
                </c:pt>
                <c:pt idx="6177">
                  <c:v>6.1803707488292829</c:v>
                </c:pt>
                <c:pt idx="6178">
                  <c:v>6.1809260945875524</c:v>
                </c:pt>
                <c:pt idx="6179">
                  <c:v>6.1814814403458218</c:v>
                </c:pt>
                <c:pt idx="6180">
                  <c:v>6.1820367861040912</c:v>
                </c:pt>
                <c:pt idx="6181">
                  <c:v>6.1825921318623607</c:v>
                </c:pt>
                <c:pt idx="6182">
                  <c:v>6.1831474776206301</c:v>
                </c:pt>
                <c:pt idx="6183">
                  <c:v>6.1837028233788995</c:v>
                </c:pt>
                <c:pt idx="6184">
                  <c:v>6.184258169137169</c:v>
                </c:pt>
                <c:pt idx="6185">
                  <c:v>6.1848135148954384</c:v>
                </c:pt>
                <c:pt idx="6186">
                  <c:v>6.1853688606537078</c:v>
                </c:pt>
                <c:pt idx="6187">
                  <c:v>6.1859242064119773</c:v>
                </c:pt>
                <c:pt idx="6188">
                  <c:v>6.1864795521702467</c:v>
                </c:pt>
                <c:pt idx="6189">
                  <c:v>6.1870348979285161</c:v>
                </c:pt>
                <c:pt idx="6190">
                  <c:v>6.1875902436867856</c:v>
                </c:pt>
                <c:pt idx="6191">
                  <c:v>6.188145589445055</c:v>
                </c:pt>
                <c:pt idx="6192">
                  <c:v>6.1887009352033244</c:v>
                </c:pt>
                <c:pt idx="6193">
                  <c:v>6.1892562809615939</c:v>
                </c:pt>
                <c:pt idx="6194">
                  <c:v>6.1898116267198633</c:v>
                </c:pt>
                <c:pt idx="6195">
                  <c:v>6.1903669724781327</c:v>
                </c:pt>
                <c:pt idx="6196">
                  <c:v>6.1909223182364022</c:v>
                </c:pt>
                <c:pt idx="6197">
                  <c:v>6.1914776639946716</c:v>
                </c:pt>
                <c:pt idx="6198">
                  <c:v>6.192033009752941</c:v>
                </c:pt>
                <c:pt idx="6199">
                  <c:v>6.1925883555112105</c:v>
                </c:pt>
                <c:pt idx="6200">
                  <c:v>6.1931437012694799</c:v>
                </c:pt>
                <c:pt idx="6201">
                  <c:v>6.1936990470277493</c:v>
                </c:pt>
                <c:pt idx="6202">
                  <c:v>6.1942543927860187</c:v>
                </c:pt>
                <c:pt idx="6203">
                  <c:v>6.1948097385442882</c:v>
                </c:pt>
                <c:pt idx="6204">
                  <c:v>6.1953650843025576</c:v>
                </c:pt>
                <c:pt idx="6205">
                  <c:v>6.195920430060827</c:v>
                </c:pt>
                <c:pt idx="6206">
                  <c:v>6.1964757758190965</c:v>
                </c:pt>
                <c:pt idx="6207">
                  <c:v>6.1970311215773659</c:v>
                </c:pt>
                <c:pt idx="6208">
                  <c:v>6.1975864673356353</c:v>
                </c:pt>
                <c:pt idx="6209">
                  <c:v>6.1981418130939048</c:v>
                </c:pt>
                <c:pt idx="6210">
                  <c:v>6.1986971588521742</c:v>
                </c:pt>
                <c:pt idx="6211">
                  <c:v>6.1992525046104436</c:v>
                </c:pt>
                <c:pt idx="6212">
                  <c:v>6.1998078503687131</c:v>
                </c:pt>
                <c:pt idx="6213">
                  <c:v>6.2003631961269825</c:v>
                </c:pt>
                <c:pt idx="6214">
                  <c:v>6.2009185418852519</c:v>
                </c:pt>
                <c:pt idx="6215">
                  <c:v>6.2014738876435214</c:v>
                </c:pt>
                <c:pt idx="6216">
                  <c:v>6.2020292334017908</c:v>
                </c:pt>
                <c:pt idx="6217">
                  <c:v>6.2025845791600602</c:v>
                </c:pt>
                <c:pt idx="6218">
                  <c:v>6.2031399249183297</c:v>
                </c:pt>
                <c:pt idx="6219">
                  <c:v>6.2036952706765991</c:v>
                </c:pt>
                <c:pt idx="6220">
                  <c:v>6.2042506164348685</c:v>
                </c:pt>
                <c:pt idx="6221">
                  <c:v>6.204805962193138</c:v>
                </c:pt>
                <c:pt idx="6222">
                  <c:v>6.2053613079514074</c:v>
                </c:pt>
                <c:pt idx="6223">
                  <c:v>6.2059166537096768</c:v>
                </c:pt>
                <c:pt idx="6224">
                  <c:v>6.2064719994679463</c:v>
                </c:pt>
                <c:pt idx="6225">
                  <c:v>6.2070273452262157</c:v>
                </c:pt>
                <c:pt idx="6226">
                  <c:v>6.2075826909844851</c:v>
                </c:pt>
                <c:pt idx="6227">
                  <c:v>6.2081380367427546</c:v>
                </c:pt>
                <c:pt idx="6228">
                  <c:v>6.208693382501024</c:v>
                </c:pt>
                <c:pt idx="6229">
                  <c:v>6.2092487282592934</c:v>
                </c:pt>
                <c:pt idx="6230">
                  <c:v>6.2098040740175628</c:v>
                </c:pt>
                <c:pt idx="6231">
                  <c:v>6.2103594197758323</c:v>
                </c:pt>
                <c:pt idx="6232">
                  <c:v>6.2109147655341017</c:v>
                </c:pt>
                <c:pt idx="6233">
                  <c:v>6.2114701112923711</c:v>
                </c:pt>
                <c:pt idx="6234">
                  <c:v>6.2120254570506406</c:v>
                </c:pt>
                <c:pt idx="6235">
                  <c:v>6.21258080280891</c:v>
                </c:pt>
                <c:pt idx="6236">
                  <c:v>6.2131361485671794</c:v>
                </c:pt>
                <c:pt idx="6237">
                  <c:v>6.2136914943254489</c:v>
                </c:pt>
                <c:pt idx="6238">
                  <c:v>6.2142468400837183</c:v>
                </c:pt>
                <c:pt idx="6239">
                  <c:v>6.2148021858419877</c:v>
                </c:pt>
                <c:pt idx="6240">
                  <c:v>6.2153575316002572</c:v>
                </c:pt>
                <c:pt idx="6241">
                  <c:v>6.2159128773585266</c:v>
                </c:pt>
                <c:pt idx="6242">
                  <c:v>6.216468223116796</c:v>
                </c:pt>
                <c:pt idx="6243">
                  <c:v>6.2170235688750655</c:v>
                </c:pt>
                <c:pt idx="6244">
                  <c:v>6.2175789146333349</c:v>
                </c:pt>
                <c:pt idx="6245">
                  <c:v>6.2181342603916043</c:v>
                </c:pt>
                <c:pt idx="6246">
                  <c:v>6.2186896061498738</c:v>
                </c:pt>
                <c:pt idx="6247">
                  <c:v>6.2192449519081432</c:v>
                </c:pt>
                <c:pt idx="6248">
                  <c:v>6.2198002976664126</c:v>
                </c:pt>
                <c:pt idx="6249">
                  <c:v>6.2203556434246821</c:v>
                </c:pt>
                <c:pt idx="6250">
                  <c:v>6.2209109891829515</c:v>
                </c:pt>
                <c:pt idx="6251">
                  <c:v>6.2214663349412209</c:v>
                </c:pt>
                <c:pt idx="6252">
                  <c:v>6.2220216806994904</c:v>
                </c:pt>
                <c:pt idx="6253">
                  <c:v>6.2225770264577598</c:v>
                </c:pt>
                <c:pt idx="6254">
                  <c:v>6.2231323722160292</c:v>
                </c:pt>
                <c:pt idx="6255">
                  <c:v>6.2236877179742986</c:v>
                </c:pt>
                <c:pt idx="6256">
                  <c:v>6.2242430637325681</c:v>
                </c:pt>
                <c:pt idx="6257">
                  <c:v>6.2247984094908375</c:v>
                </c:pt>
                <c:pt idx="6258">
                  <c:v>6.2253537552491069</c:v>
                </c:pt>
                <c:pt idx="6259">
                  <c:v>6.2259091010073764</c:v>
                </c:pt>
                <c:pt idx="6260">
                  <c:v>6.2264644467656458</c:v>
                </c:pt>
                <c:pt idx="6261">
                  <c:v>6.2270197925239152</c:v>
                </c:pt>
                <c:pt idx="6262">
                  <c:v>6.2275751382821847</c:v>
                </c:pt>
                <c:pt idx="6263">
                  <c:v>6.2281304840404541</c:v>
                </c:pt>
                <c:pt idx="6264">
                  <c:v>6.2286858297987235</c:v>
                </c:pt>
                <c:pt idx="6265">
                  <c:v>6.229241175556993</c:v>
                </c:pt>
                <c:pt idx="6266">
                  <c:v>6.2297965213152624</c:v>
                </c:pt>
                <c:pt idx="6267">
                  <c:v>6.2303518670735318</c:v>
                </c:pt>
                <c:pt idx="6268">
                  <c:v>6.2309072128318013</c:v>
                </c:pt>
                <c:pt idx="6269">
                  <c:v>6.2314625585900707</c:v>
                </c:pt>
                <c:pt idx="6270">
                  <c:v>6.2320179043483401</c:v>
                </c:pt>
                <c:pt idx="6271">
                  <c:v>6.2325732501066096</c:v>
                </c:pt>
                <c:pt idx="6272">
                  <c:v>6.233128595864879</c:v>
                </c:pt>
                <c:pt idx="6273">
                  <c:v>6.2336839416231484</c:v>
                </c:pt>
                <c:pt idx="6274">
                  <c:v>6.2342392873814179</c:v>
                </c:pt>
                <c:pt idx="6275">
                  <c:v>6.2347946331396873</c:v>
                </c:pt>
                <c:pt idx="6276">
                  <c:v>6.2353499788979567</c:v>
                </c:pt>
                <c:pt idx="6277">
                  <c:v>6.2359053246562262</c:v>
                </c:pt>
                <c:pt idx="6278">
                  <c:v>6.2364606704144956</c:v>
                </c:pt>
                <c:pt idx="6279">
                  <c:v>6.237016016172765</c:v>
                </c:pt>
                <c:pt idx="6280">
                  <c:v>6.2375713619310345</c:v>
                </c:pt>
                <c:pt idx="6281">
                  <c:v>6.2381267076893039</c:v>
                </c:pt>
                <c:pt idx="6282">
                  <c:v>6.2386820534475733</c:v>
                </c:pt>
                <c:pt idx="6283">
                  <c:v>6.2392373992058427</c:v>
                </c:pt>
                <c:pt idx="6284">
                  <c:v>6.2397927449641122</c:v>
                </c:pt>
                <c:pt idx="6285">
                  <c:v>6.2403480907223816</c:v>
                </c:pt>
                <c:pt idx="6286">
                  <c:v>6.240903436480651</c:v>
                </c:pt>
                <c:pt idx="6287">
                  <c:v>6.2414587822389205</c:v>
                </c:pt>
                <c:pt idx="6288">
                  <c:v>6.2420141279971899</c:v>
                </c:pt>
                <c:pt idx="6289">
                  <c:v>6.2425694737554593</c:v>
                </c:pt>
                <c:pt idx="6290">
                  <c:v>6.2431248195137288</c:v>
                </c:pt>
                <c:pt idx="6291">
                  <c:v>6.2436801652719982</c:v>
                </c:pt>
                <c:pt idx="6292">
                  <c:v>6.2442355110302676</c:v>
                </c:pt>
                <c:pt idx="6293">
                  <c:v>6.2447908567885371</c:v>
                </c:pt>
                <c:pt idx="6294">
                  <c:v>6.2453462025468065</c:v>
                </c:pt>
                <c:pt idx="6295">
                  <c:v>6.2459015483050759</c:v>
                </c:pt>
                <c:pt idx="6296">
                  <c:v>6.2464568940633454</c:v>
                </c:pt>
                <c:pt idx="6297">
                  <c:v>6.2470122398216148</c:v>
                </c:pt>
                <c:pt idx="6298">
                  <c:v>6.2475675855798842</c:v>
                </c:pt>
                <c:pt idx="6299">
                  <c:v>6.2481229313381537</c:v>
                </c:pt>
                <c:pt idx="6300">
                  <c:v>6.2486782770964231</c:v>
                </c:pt>
                <c:pt idx="6301">
                  <c:v>6.2492336228546925</c:v>
                </c:pt>
                <c:pt idx="6302">
                  <c:v>6.249788968612962</c:v>
                </c:pt>
                <c:pt idx="6303">
                  <c:v>6.2503443143712314</c:v>
                </c:pt>
                <c:pt idx="6304">
                  <c:v>6.2508996601295008</c:v>
                </c:pt>
                <c:pt idx="6305">
                  <c:v>6.2514550058877703</c:v>
                </c:pt>
                <c:pt idx="6306">
                  <c:v>6.2520103516460397</c:v>
                </c:pt>
                <c:pt idx="6307">
                  <c:v>6.2525656974043091</c:v>
                </c:pt>
                <c:pt idx="6308">
                  <c:v>6.2531210431625786</c:v>
                </c:pt>
                <c:pt idx="6309">
                  <c:v>6.253676388920848</c:v>
                </c:pt>
                <c:pt idx="6310">
                  <c:v>6.2542317346791174</c:v>
                </c:pt>
                <c:pt idx="6311">
                  <c:v>6.2547870804373868</c:v>
                </c:pt>
                <c:pt idx="6312">
                  <c:v>6.2553424261956563</c:v>
                </c:pt>
                <c:pt idx="6313">
                  <c:v>6.2558977719539257</c:v>
                </c:pt>
                <c:pt idx="6314">
                  <c:v>6.2564531177121951</c:v>
                </c:pt>
                <c:pt idx="6315">
                  <c:v>6.2570084634704646</c:v>
                </c:pt>
                <c:pt idx="6316">
                  <c:v>6.257563809228734</c:v>
                </c:pt>
                <c:pt idx="6317">
                  <c:v>6.2581191549870034</c:v>
                </c:pt>
                <c:pt idx="6318">
                  <c:v>6.2586745007452729</c:v>
                </c:pt>
                <c:pt idx="6319">
                  <c:v>6.2592298465035423</c:v>
                </c:pt>
                <c:pt idx="6320">
                  <c:v>6.2597851922618117</c:v>
                </c:pt>
                <c:pt idx="6321">
                  <c:v>6.2603405380200812</c:v>
                </c:pt>
                <c:pt idx="6322">
                  <c:v>6.2608958837783506</c:v>
                </c:pt>
                <c:pt idx="6323">
                  <c:v>6.26145122953662</c:v>
                </c:pt>
                <c:pt idx="6324">
                  <c:v>6.2620065752948895</c:v>
                </c:pt>
                <c:pt idx="6325">
                  <c:v>6.2625619210531589</c:v>
                </c:pt>
                <c:pt idx="6326">
                  <c:v>6.2631172668114283</c:v>
                </c:pt>
                <c:pt idx="6327">
                  <c:v>6.2636726125696978</c:v>
                </c:pt>
                <c:pt idx="6328">
                  <c:v>6.2642279583279672</c:v>
                </c:pt>
                <c:pt idx="6329">
                  <c:v>6.2647833040862366</c:v>
                </c:pt>
                <c:pt idx="6330">
                  <c:v>6.2653386498445061</c:v>
                </c:pt>
                <c:pt idx="6331">
                  <c:v>6.2658939956027755</c:v>
                </c:pt>
                <c:pt idx="6332">
                  <c:v>6.2664493413610449</c:v>
                </c:pt>
                <c:pt idx="6333">
                  <c:v>6.2670046871193144</c:v>
                </c:pt>
                <c:pt idx="6334">
                  <c:v>6.2675600328775838</c:v>
                </c:pt>
                <c:pt idx="6335">
                  <c:v>6.2681153786358532</c:v>
                </c:pt>
                <c:pt idx="6336">
                  <c:v>6.2686707243941227</c:v>
                </c:pt>
                <c:pt idx="6337">
                  <c:v>6.2692260701523921</c:v>
                </c:pt>
                <c:pt idx="6338">
                  <c:v>6.2697814159106615</c:v>
                </c:pt>
                <c:pt idx="6339">
                  <c:v>6.2703367616689309</c:v>
                </c:pt>
                <c:pt idx="6340">
                  <c:v>6.2708921074272004</c:v>
                </c:pt>
                <c:pt idx="6341">
                  <c:v>6.2714474531854698</c:v>
                </c:pt>
                <c:pt idx="6342">
                  <c:v>6.2720027989437392</c:v>
                </c:pt>
                <c:pt idx="6343">
                  <c:v>6.2725581447020087</c:v>
                </c:pt>
                <c:pt idx="6344">
                  <c:v>6.2731134904602781</c:v>
                </c:pt>
                <c:pt idx="6345">
                  <c:v>6.2736688362185475</c:v>
                </c:pt>
                <c:pt idx="6346">
                  <c:v>6.274224181976817</c:v>
                </c:pt>
                <c:pt idx="6347">
                  <c:v>6.2747795277350864</c:v>
                </c:pt>
                <c:pt idx="6348">
                  <c:v>6.2753348734933558</c:v>
                </c:pt>
                <c:pt idx="6349">
                  <c:v>6.2758902192516253</c:v>
                </c:pt>
                <c:pt idx="6350">
                  <c:v>6.2764455650098947</c:v>
                </c:pt>
                <c:pt idx="6351">
                  <c:v>6.2770009107681641</c:v>
                </c:pt>
                <c:pt idx="6352">
                  <c:v>6.2775562565264336</c:v>
                </c:pt>
                <c:pt idx="6353">
                  <c:v>6.278111602284703</c:v>
                </c:pt>
                <c:pt idx="6354">
                  <c:v>6.2786669480429724</c:v>
                </c:pt>
                <c:pt idx="6355">
                  <c:v>6.2792222938012419</c:v>
                </c:pt>
                <c:pt idx="6356">
                  <c:v>6.2797776395595113</c:v>
                </c:pt>
                <c:pt idx="6357">
                  <c:v>6.2803329853177807</c:v>
                </c:pt>
                <c:pt idx="6358">
                  <c:v>6.2808883310760502</c:v>
                </c:pt>
                <c:pt idx="6359">
                  <c:v>6.2814436768343196</c:v>
                </c:pt>
                <c:pt idx="6360">
                  <c:v>6.281999022592589</c:v>
                </c:pt>
                <c:pt idx="6361">
                  <c:v>6.2825543683508585</c:v>
                </c:pt>
                <c:pt idx="6362">
                  <c:v>6.2831097141091279</c:v>
                </c:pt>
                <c:pt idx="6363">
                  <c:v>6.2836650598673973</c:v>
                </c:pt>
                <c:pt idx="6364">
                  <c:v>6.2842204056256667</c:v>
                </c:pt>
                <c:pt idx="6365">
                  <c:v>6.2847757513839362</c:v>
                </c:pt>
                <c:pt idx="6366">
                  <c:v>6.2853310971422056</c:v>
                </c:pt>
                <c:pt idx="6367">
                  <c:v>6.285886442900475</c:v>
                </c:pt>
                <c:pt idx="6368">
                  <c:v>6.2864417886587445</c:v>
                </c:pt>
                <c:pt idx="6369">
                  <c:v>6.2869971344170139</c:v>
                </c:pt>
                <c:pt idx="6370">
                  <c:v>6.2875524801752833</c:v>
                </c:pt>
                <c:pt idx="6371">
                  <c:v>6.2881078259335528</c:v>
                </c:pt>
                <c:pt idx="6372">
                  <c:v>6.2886631716918222</c:v>
                </c:pt>
                <c:pt idx="6373">
                  <c:v>6.2892185174500916</c:v>
                </c:pt>
                <c:pt idx="6374">
                  <c:v>6.2897738632083611</c:v>
                </c:pt>
                <c:pt idx="6375">
                  <c:v>6.2903292089666305</c:v>
                </c:pt>
                <c:pt idx="6376">
                  <c:v>6.2908845547248999</c:v>
                </c:pt>
                <c:pt idx="6377">
                  <c:v>6.2914399004831694</c:v>
                </c:pt>
                <c:pt idx="6378">
                  <c:v>6.2919952462414388</c:v>
                </c:pt>
                <c:pt idx="6379">
                  <c:v>6.2925505919997082</c:v>
                </c:pt>
                <c:pt idx="6380">
                  <c:v>6.2931059377579777</c:v>
                </c:pt>
                <c:pt idx="6381">
                  <c:v>6.2936612835162471</c:v>
                </c:pt>
                <c:pt idx="6382">
                  <c:v>6.2942166292745165</c:v>
                </c:pt>
                <c:pt idx="6383">
                  <c:v>6.294771975032786</c:v>
                </c:pt>
                <c:pt idx="6384">
                  <c:v>6.2953273207910554</c:v>
                </c:pt>
                <c:pt idx="6385">
                  <c:v>6.2958826665493248</c:v>
                </c:pt>
                <c:pt idx="6386">
                  <c:v>6.2964380123075943</c:v>
                </c:pt>
                <c:pt idx="6387">
                  <c:v>6.2969933580658637</c:v>
                </c:pt>
                <c:pt idx="6388">
                  <c:v>6.2975487038241331</c:v>
                </c:pt>
                <c:pt idx="6389">
                  <c:v>6.2981040495824026</c:v>
                </c:pt>
                <c:pt idx="6390">
                  <c:v>6.298659395340672</c:v>
                </c:pt>
                <c:pt idx="6391">
                  <c:v>6.2992147410989414</c:v>
                </c:pt>
                <c:pt idx="6392">
                  <c:v>6.2997700868572108</c:v>
                </c:pt>
                <c:pt idx="6393">
                  <c:v>6.3003254326154803</c:v>
                </c:pt>
                <c:pt idx="6394">
                  <c:v>6.3008807783737497</c:v>
                </c:pt>
                <c:pt idx="6395">
                  <c:v>6.3014361241320191</c:v>
                </c:pt>
                <c:pt idx="6396">
                  <c:v>6.3019914698902886</c:v>
                </c:pt>
                <c:pt idx="6397">
                  <c:v>6.302546815648558</c:v>
                </c:pt>
                <c:pt idx="6398">
                  <c:v>6.3031021614068274</c:v>
                </c:pt>
                <c:pt idx="6399">
                  <c:v>6.3036575071650969</c:v>
                </c:pt>
                <c:pt idx="6400">
                  <c:v>6.3042128529233663</c:v>
                </c:pt>
                <c:pt idx="6401">
                  <c:v>6.3047681986816357</c:v>
                </c:pt>
                <c:pt idx="6402">
                  <c:v>6.3053235444399052</c:v>
                </c:pt>
                <c:pt idx="6403">
                  <c:v>6.3058788901981746</c:v>
                </c:pt>
                <c:pt idx="6404">
                  <c:v>6.306434235956444</c:v>
                </c:pt>
                <c:pt idx="6405">
                  <c:v>6.3069895817147135</c:v>
                </c:pt>
                <c:pt idx="6406">
                  <c:v>6.3075449274729829</c:v>
                </c:pt>
                <c:pt idx="6407">
                  <c:v>6.3081002732312523</c:v>
                </c:pt>
                <c:pt idx="6408">
                  <c:v>6.3086556189895218</c:v>
                </c:pt>
                <c:pt idx="6409">
                  <c:v>6.3092109647477912</c:v>
                </c:pt>
                <c:pt idx="6410">
                  <c:v>6.3097663105060606</c:v>
                </c:pt>
                <c:pt idx="6411">
                  <c:v>6.3103216562643301</c:v>
                </c:pt>
                <c:pt idx="6412">
                  <c:v>6.3108770020225995</c:v>
                </c:pt>
                <c:pt idx="6413">
                  <c:v>6.3114323477808689</c:v>
                </c:pt>
                <c:pt idx="6414">
                  <c:v>6.3119876935391384</c:v>
                </c:pt>
                <c:pt idx="6415">
                  <c:v>6.3125430392974078</c:v>
                </c:pt>
                <c:pt idx="6416">
                  <c:v>6.3130983850556772</c:v>
                </c:pt>
                <c:pt idx="6417">
                  <c:v>6.3136537308139467</c:v>
                </c:pt>
                <c:pt idx="6418">
                  <c:v>6.3142090765722161</c:v>
                </c:pt>
                <c:pt idx="6419">
                  <c:v>6.3147644223304855</c:v>
                </c:pt>
                <c:pt idx="6420">
                  <c:v>6.3153197680887549</c:v>
                </c:pt>
                <c:pt idx="6421">
                  <c:v>6.3158751138470244</c:v>
                </c:pt>
                <c:pt idx="6422">
                  <c:v>6.3164304596052938</c:v>
                </c:pt>
                <c:pt idx="6423">
                  <c:v>6.3169858053635632</c:v>
                </c:pt>
                <c:pt idx="6424">
                  <c:v>6.3175411511218327</c:v>
                </c:pt>
                <c:pt idx="6425">
                  <c:v>6.3180964968801021</c:v>
                </c:pt>
                <c:pt idx="6426">
                  <c:v>6.3186518426383715</c:v>
                </c:pt>
                <c:pt idx="6427">
                  <c:v>6.319207188396641</c:v>
                </c:pt>
                <c:pt idx="6428">
                  <c:v>6.3197625341549104</c:v>
                </c:pt>
                <c:pt idx="6429">
                  <c:v>6.3203178799131798</c:v>
                </c:pt>
                <c:pt idx="6430">
                  <c:v>6.3208732256714493</c:v>
                </c:pt>
                <c:pt idx="6431">
                  <c:v>6.3214285714297187</c:v>
                </c:pt>
                <c:pt idx="6432">
                  <c:v>6.3219839171879881</c:v>
                </c:pt>
                <c:pt idx="6433">
                  <c:v>6.3225392629462576</c:v>
                </c:pt>
                <c:pt idx="6434">
                  <c:v>6.323094608704527</c:v>
                </c:pt>
                <c:pt idx="6435">
                  <c:v>6.3236499544627964</c:v>
                </c:pt>
                <c:pt idx="6436">
                  <c:v>6.3242053002210659</c:v>
                </c:pt>
                <c:pt idx="6437">
                  <c:v>6.3247606459793353</c:v>
                </c:pt>
                <c:pt idx="6438">
                  <c:v>6.3253159917376047</c:v>
                </c:pt>
                <c:pt idx="6439">
                  <c:v>6.3258713374958742</c:v>
                </c:pt>
                <c:pt idx="6440">
                  <c:v>6.3264266832541436</c:v>
                </c:pt>
                <c:pt idx="6441">
                  <c:v>6.326982029012413</c:v>
                </c:pt>
                <c:pt idx="6442">
                  <c:v>6.3275373747706825</c:v>
                </c:pt>
                <c:pt idx="6443">
                  <c:v>6.3280927205289519</c:v>
                </c:pt>
                <c:pt idx="6444">
                  <c:v>6.3286480662872213</c:v>
                </c:pt>
                <c:pt idx="6445">
                  <c:v>6.3292034120454908</c:v>
                </c:pt>
                <c:pt idx="6446">
                  <c:v>6.3297587578037602</c:v>
                </c:pt>
                <c:pt idx="6447">
                  <c:v>6.3303141035620296</c:v>
                </c:pt>
                <c:pt idx="6448">
                  <c:v>6.330869449320299</c:v>
                </c:pt>
                <c:pt idx="6449">
                  <c:v>6.3314247950785685</c:v>
                </c:pt>
                <c:pt idx="6450">
                  <c:v>6.3319801408368379</c:v>
                </c:pt>
                <c:pt idx="6451">
                  <c:v>6.3325354865951073</c:v>
                </c:pt>
                <c:pt idx="6452">
                  <c:v>6.3330908323533768</c:v>
                </c:pt>
                <c:pt idx="6453">
                  <c:v>6.3336461781116462</c:v>
                </c:pt>
                <c:pt idx="6454">
                  <c:v>6.3342015238699156</c:v>
                </c:pt>
                <c:pt idx="6455">
                  <c:v>6.3347568696281851</c:v>
                </c:pt>
                <c:pt idx="6456">
                  <c:v>6.3353122153864545</c:v>
                </c:pt>
                <c:pt idx="6457">
                  <c:v>6.3358675611447239</c:v>
                </c:pt>
                <c:pt idx="6458">
                  <c:v>6.3364229069029934</c:v>
                </c:pt>
                <c:pt idx="6459">
                  <c:v>6.3369782526612628</c:v>
                </c:pt>
                <c:pt idx="6460">
                  <c:v>6.3375335984195322</c:v>
                </c:pt>
                <c:pt idx="6461">
                  <c:v>6.3380889441778017</c:v>
                </c:pt>
                <c:pt idx="6462">
                  <c:v>6.3386442899360711</c:v>
                </c:pt>
                <c:pt idx="6463">
                  <c:v>6.3391996356943405</c:v>
                </c:pt>
                <c:pt idx="6464">
                  <c:v>6.33975498145261</c:v>
                </c:pt>
                <c:pt idx="6465">
                  <c:v>6.3403103272108794</c:v>
                </c:pt>
                <c:pt idx="6466">
                  <c:v>6.3408656729691488</c:v>
                </c:pt>
                <c:pt idx="6467">
                  <c:v>6.3414210187274183</c:v>
                </c:pt>
                <c:pt idx="6468">
                  <c:v>6.3419763644856877</c:v>
                </c:pt>
                <c:pt idx="6469">
                  <c:v>6.3425317102439571</c:v>
                </c:pt>
                <c:pt idx="6470">
                  <c:v>6.3430870560022266</c:v>
                </c:pt>
                <c:pt idx="6471">
                  <c:v>6.343642401760496</c:v>
                </c:pt>
                <c:pt idx="6472">
                  <c:v>6.3441977475187654</c:v>
                </c:pt>
                <c:pt idx="6473">
                  <c:v>6.3447530932770348</c:v>
                </c:pt>
                <c:pt idx="6474">
                  <c:v>6.3453084390353043</c:v>
                </c:pt>
                <c:pt idx="6475">
                  <c:v>6.3458637847935737</c:v>
                </c:pt>
                <c:pt idx="6476">
                  <c:v>6.3464191305518431</c:v>
                </c:pt>
                <c:pt idx="6477">
                  <c:v>6.3469744763101126</c:v>
                </c:pt>
                <c:pt idx="6478">
                  <c:v>6.347529822068382</c:v>
                </c:pt>
                <c:pt idx="6479">
                  <c:v>6.3480851678266514</c:v>
                </c:pt>
                <c:pt idx="6480">
                  <c:v>6.3486405135849209</c:v>
                </c:pt>
                <c:pt idx="6481">
                  <c:v>6.3491958593431903</c:v>
                </c:pt>
                <c:pt idx="6482">
                  <c:v>6.3497512051014597</c:v>
                </c:pt>
                <c:pt idx="6483">
                  <c:v>6.3503065508597292</c:v>
                </c:pt>
                <c:pt idx="6484">
                  <c:v>6.3508618966179986</c:v>
                </c:pt>
                <c:pt idx="6485">
                  <c:v>6.351417242376268</c:v>
                </c:pt>
                <c:pt idx="6486">
                  <c:v>6.3519725881345375</c:v>
                </c:pt>
                <c:pt idx="6487">
                  <c:v>6.3525279338928069</c:v>
                </c:pt>
                <c:pt idx="6488">
                  <c:v>6.3530832796510763</c:v>
                </c:pt>
                <c:pt idx="6489">
                  <c:v>6.3536386254093458</c:v>
                </c:pt>
                <c:pt idx="6490">
                  <c:v>6.3541939711676152</c:v>
                </c:pt>
                <c:pt idx="6491">
                  <c:v>6.3547493169258846</c:v>
                </c:pt>
                <c:pt idx="6492">
                  <c:v>6.3553046626841541</c:v>
                </c:pt>
                <c:pt idx="6493">
                  <c:v>6.3558600084424235</c:v>
                </c:pt>
                <c:pt idx="6494">
                  <c:v>6.3564153542006929</c:v>
                </c:pt>
                <c:pt idx="6495">
                  <c:v>6.3569706999589624</c:v>
                </c:pt>
                <c:pt idx="6496">
                  <c:v>6.3575260457172318</c:v>
                </c:pt>
                <c:pt idx="6497">
                  <c:v>6.3580813914755012</c:v>
                </c:pt>
                <c:pt idx="6498">
                  <c:v>6.3586367372337707</c:v>
                </c:pt>
                <c:pt idx="6499">
                  <c:v>6.3591920829920401</c:v>
                </c:pt>
                <c:pt idx="6500">
                  <c:v>6.3597474287503095</c:v>
                </c:pt>
                <c:pt idx="6501">
                  <c:v>6.3603027745085789</c:v>
                </c:pt>
                <c:pt idx="6502">
                  <c:v>6.3608581202668484</c:v>
                </c:pt>
                <c:pt idx="6503">
                  <c:v>6.3614134660251178</c:v>
                </c:pt>
                <c:pt idx="6504">
                  <c:v>6.3619688117833872</c:v>
                </c:pt>
                <c:pt idx="6505">
                  <c:v>6.3625241575416567</c:v>
                </c:pt>
                <c:pt idx="6506">
                  <c:v>6.3630795032999261</c:v>
                </c:pt>
                <c:pt idx="6507">
                  <c:v>6.3636348490581955</c:v>
                </c:pt>
                <c:pt idx="6508">
                  <c:v>6.364190194816465</c:v>
                </c:pt>
                <c:pt idx="6509">
                  <c:v>6.3647455405747344</c:v>
                </c:pt>
                <c:pt idx="6510">
                  <c:v>6.3653008863330038</c:v>
                </c:pt>
                <c:pt idx="6511">
                  <c:v>6.3658562320912733</c:v>
                </c:pt>
                <c:pt idx="6512">
                  <c:v>6.3664115778495427</c:v>
                </c:pt>
                <c:pt idx="6513">
                  <c:v>6.3669669236078121</c:v>
                </c:pt>
                <c:pt idx="6514">
                  <c:v>6.3675222693660816</c:v>
                </c:pt>
                <c:pt idx="6515">
                  <c:v>6.368077615124351</c:v>
                </c:pt>
                <c:pt idx="6516">
                  <c:v>6.3686329608826204</c:v>
                </c:pt>
                <c:pt idx="6517">
                  <c:v>6.3691883066408899</c:v>
                </c:pt>
                <c:pt idx="6518">
                  <c:v>6.3697436523991593</c:v>
                </c:pt>
                <c:pt idx="6519">
                  <c:v>6.3702989981574287</c:v>
                </c:pt>
                <c:pt idx="6520">
                  <c:v>6.3708543439156982</c:v>
                </c:pt>
                <c:pt idx="6521">
                  <c:v>6.3714096896739676</c:v>
                </c:pt>
                <c:pt idx="6522">
                  <c:v>6.371965035432237</c:v>
                </c:pt>
                <c:pt idx="6523">
                  <c:v>6.3725203811905065</c:v>
                </c:pt>
                <c:pt idx="6524">
                  <c:v>6.3730757269487759</c:v>
                </c:pt>
                <c:pt idx="6525">
                  <c:v>6.3736310727070453</c:v>
                </c:pt>
                <c:pt idx="6526">
                  <c:v>6.3741864184653148</c:v>
                </c:pt>
                <c:pt idx="6527">
                  <c:v>6.3747417642235842</c:v>
                </c:pt>
                <c:pt idx="6528">
                  <c:v>6.3752971099818536</c:v>
                </c:pt>
                <c:pt idx="6529">
                  <c:v>6.375852455740123</c:v>
                </c:pt>
                <c:pt idx="6530">
                  <c:v>6.3764078014983925</c:v>
                </c:pt>
                <c:pt idx="6531">
                  <c:v>6.3769631472566619</c:v>
                </c:pt>
                <c:pt idx="6532">
                  <c:v>6.3775184930149313</c:v>
                </c:pt>
                <c:pt idx="6533">
                  <c:v>6.3780738387732008</c:v>
                </c:pt>
                <c:pt idx="6534">
                  <c:v>6.3786291845314702</c:v>
                </c:pt>
                <c:pt idx="6535">
                  <c:v>6.3791845302897396</c:v>
                </c:pt>
                <c:pt idx="6536">
                  <c:v>6.3797398760480091</c:v>
                </c:pt>
                <c:pt idx="6537">
                  <c:v>6.3802952218062785</c:v>
                </c:pt>
                <c:pt idx="6538">
                  <c:v>6.3808505675645479</c:v>
                </c:pt>
                <c:pt idx="6539">
                  <c:v>6.3814059133228174</c:v>
                </c:pt>
                <c:pt idx="6540">
                  <c:v>6.3819612590810868</c:v>
                </c:pt>
                <c:pt idx="6541">
                  <c:v>6.3825166048393562</c:v>
                </c:pt>
                <c:pt idx="6542">
                  <c:v>6.3830719505976257</c:v>
                </c:pt>
                <c:pt idx="6543">
                  <c:v>6.3836272963558951</c:v>
                </c:pt>
                <c:pt idx="6544">
                  <c:v>6.3841826421141645</c:v>
                </c:pt>
                <c:pt idx="6545">
                  <c:v>6.384737987872434</c:v>
                </c:pt>
                <c:pt idx="6546">
                  <c:v>6.3852933336307034</c:v>
                </c:pt>
                <c:pt idx="6547">
                  <c:v>6.3858486793889728</c:v>
                </c:pt>
                <c:pt idx="6548">
                  <c:v>6.3864040251472423</c:v>
                </c:pt>
                <c:pt idx="6549">
                  <c:v>6.3869593709055117</c:v>
                </c:pt>
                <c:pt idx="6550">
                  <c:v>6.3875147166637811</c:v>
                </c:pt>
                <c:pt idx="6551">
                  <c:v>6.3880700624220506</c:v>
                </c:pt>
                <c:pt idx="6552">
                  <c:v>6.38862540818032</c:v>
                </c:pt>
                <c:pt idx="6553">
                  <c:v>6.3891807539385894</c:v>
                </c:pt>
                <c:pt idx="6554">
                  <c:v>6.3897360996968589</c:v>
                </c:pt>
                <c:pt idx="6555">
                  <c:v>6.3902914454551283</c:v>
                </c:pt>
                <c:pt idx="6556">
                  <c:v>6.3908467912133977</c:v>
                </c:pt>
                <c:pt idx="6557">
                  <c:v>6.3914021369716671</c:v>
                </c:pt>
                <c:pt idx="6558">
                  <c:v>6.3919574827299366</c:v>
                </c:pt>
                <c:pt idx="6559">
                  <c:v>6.392512828488206</c:v>
                </c:pt>
                <c:pt idx="6560">
                  <c:v>6.3930681742464754</c:v>
                </c:pt>
                <c:pt idx="6561">
                  <c:v>6.3936235200047449</c:v>
                </c:pt>
                <c:pt idx="6562">
                  <c:v>6.3941788657630143</c:v>
                </c:pt>
                <c:pt idx="6563">
                  <c:v>6.3947342115212837</c:v>
                </c:pt>
                <c:pt idx="6564">
                  <c:v>6.3952895572795532</c:v>
                </c:pt>
                <c:pt idx="6565">
                  <c:v>6.3958449030378226</c:v>
                </c:pt>
                <c:pt idx="6566">
                  <c:v>6.396400248796092</c:v>
                </c:pt>
                <c:pt idx="6567">
                  <c:v>6.3969555945543615</c:v>
                </c:pt>
                <c:pt idx="6568">
                  <c:v>6.3975109403126309</c:v>
                </c:pt>
                <c:pt idx="6569">
                  <c:v>6.3980662860709003</c:v>
                </c:pt>
                <c:pt idx="6570">
                  <c:v>6.3986216318291698</c:v>
                </c:pt>
                <c:pt idx="6571">
                  <c:v>6.3991769775874392</c:v>
                </c:pt>
                <c:pt idx="6572">
                  <c:v>6.3997323233457086</c:v>
                </c:pt>
                <c:pt idx="6573">
                  <c:v>6.4002876691039781</c:v>
                </c:pt>
                <c:pt idx="6574">
                  <c:v>6.4008430148622475</c:v>
                </c:pt>
                <c:pt idx="6575">
                  <c:v>6.4013983606205169</c:v>
                </c:pt>
                <c:pt idx="6576">
                  <c:v>6.4019537063787864</c:v>
                </c:pt>
                <c:pt idx="6577">
                  <c:v>6.4025090521370558</c:v>
                </c:pt>
                <c:pt idx="6578">
                  <c:v>6.4030643978953252</c:v>
                </c:pt>
                <c:pt idx="6579">
                  <c:v>6.4036197436535947</c:v>
                </c:pt>
                <c:pt idx="6580">
                  <c:v>6.4041750894118641</c:v>
                </c:pt>
                <c:pt idx="6581">
                  <c:v>6.4047304351701335</c:v>
                </c:pt>
                <c:pt idx="6582">
                  <c:v>6.4052857809284029</c:v>
                </c:pt>
                <c:pt idx="6583">
                  <c:v>6.4058411266866724</c:v>
                </c:pt>
                <c:pt idx="6584">
                  <c:v>6.4063964724449418</c:v>
                </c:pt>
                <c:pt idx="6585">
                  <c:v>6.4069518182032112</c:v>
                </c:pt>
                <c:pt idx="6586">
                  <c:v>6.4075071639614807</c:v>
                </c:pt>
                <c:pt idx="6587">
                  <c:v>6.4080625097197501</c:v>
                </c:pt>
                <c:pt idx="6588">
                  <c:v>6.4086178554780195</c:v>
                </c:pt>
                <c:pt idx="6589">
                  <c:v>6.409173201236289</c:v>
                </c:pt>
                <c:pt idx="6590">
                  <c:v>6.4097285469945584</c:v>
                </c:pt>
                <c:pt idx="6591">
                  <c:v>6.4102838927528278</c:v>
                </c:pt>
                <c:pt idx="6592">
                  <c:v>6.4108392385110973</c:v>
                </c:pt>
                <c:pt idx="6593">
                  <c:v>6.4113945842693667</c:v>
                </c:pt>
                <c:pt idx="6594">
                  <c:v>6.4119499300276361</c:v>
                </c:pt>
                <c:pt idx="6595">
                  <c:v>6.4125052757859056</c:v>
                </c:pt>
                <c:pt idx="6596">
                  <c:v>6.413060621544175</c:v>
                </c:pt>
                <c:pt idx="6597">
                  <c:v>6.4136159673024444</c:v>
                </c:pt>
                <c:pt idx="6598">
                  <c:v>6.4141713130607139</c:v>
                </c:pt>
                <c:pt idx="6599">
                  <c:v>6.4147266588189833</c:v>
                </c:pt>
                <c:pt idx="6600">
                  <c:v>6.4152820045772527</c:v>
                </c:pt>
                <c:pt idx="6601">
                  <c:v>6.4158373503355222</c:v>
                </c:pt>
                <c:pt idx="6602">
                  <c:v>6.4163926960937916</c:v>
                </c:pt>
                <c:pt idx="6603">
                  <c:v>6.416948041852061</c:v>
                </c:pt>
                <c:pt idx="6604">
                  <c:v>6.4175033876103305</c:v>
                </c:pt>
                <c:pt idx="6605">
                  <c:v>6.4180587333685999</c:v>
                </c:pt>
                <c:pt idx="6606">
                  <c:v>6.4186140791268693</c:v>
                </c:pt>
                <c:pt idx="6607">
                  <c:v>6.4191694248851388</c:v>
                </c:pt>
                <c:pt idx="6608">
                  <c:v>6.4197247706434082</c:v>
                </c:pt>
                <c:pt idx="6609">
                  <c:v>6.4202801164016776</c:v>
                </c:pt>
                <c:pt idx="6610">
                  <c:v>6.420835462159947</c:v>
                </c:pt>
                <c:pt idx="6611">
                  <c:v>6.4213908079182165</c:v>
                </c:pt>
                <c:pt idx="6612">
                  <c:v>6.4219461536764859</c:v>
                </c:pt>
                <c:pt idx="6613">
                  <c:v>6.4225014994347553</c:v>
                </c:pt>
                <c:pt idx="6614">
                  <c:v>6.4230568451930248</c:v>
                </c:pt>
                <c:pt idx="6615">
                  <c:v>6.4236121909512942</c:v>
                </c:pt>
                <c:pt idx="6616">
                  <c:v>6.4241675367095636</c:v>
                </c:pt>
                <c:pt idx="6617">
                  <c:v>6.4247228824678331</c:v>
                </c:pt>
                <c:pt idx="6618">
                  <c:v>6.4252782282261025</c:v>
                </c:pt>
                <c:pt idx="6619">
                  <c:v>6.4258335739843719</c:v>
                </c:pt>
                <c:pt idx="6620">
                  <c:v>6.4263889197426414</c:v>
                </c:pt>
                <c:pt idx="6621">
                  <c:v>6.4269442655009108</c:v>
                </c:pt>
                <c:pt idx="6622">
                  <c:v>6.4274996112591802</c:v>
                </c:pt>
                <c:pt idx="6623">
                  <c:v>6.4280549570174497</c:v>
                </c:pt>
                <c:pt idx="6624">
                  <c:v>6.4286103027757191</c:v>
                </c:pt>
                <c:pt idx="6625">
                  <c:v>6.4291656485339885</c:v>
                </c:pt>
                <c:pt idx="6626">
                  <c:v>6.429720994292258</c:v>
                </c:pt>
                <c:pt idx="6627">
                  <c:v>6.4302763400505274</c:v>
                </c:pt>
                <c:pt idx="6628">
                  <c:v>6.4308316858087968</c:v>
                </c:pt>
                <c:pt idx="6629">
                  <c:v>6.4313870315670663</c:v>
                </c:pt>
                <c:pt idx="6630">
                  <c:v>6.4319423773253357</c:v>
                </c:pt>
                <c:pt idx="6631">
                  <c:v>6.4324977230836051</c:v>
                </c:pt>
                <c:pt idx="6632">
                  <c:v>6.4330530688418746</c:v>
                </c:pt>
                <c:pt idx="6633">
                  <c:v>6.433608414600144</c:v>
                </c:pt>
                <c:pt idx="6634">
                  <c:v>6.4341637603584134</c:v>
                </c:pt>
                <c:pt idx="6635">
                  <c:v>6.4347191061166829</c:v>
                </c:pt>
                <c:pt idx="6636">
                  <c:v>6.4352744518749523</c:v>
                </c:pt>
                <c:pt idx="6637">
                  <c:v>6.4358297976332217</c:v>
                </c:pt>
                <c:pt idx="6638">
                  <c:v>6.4363851433914911</c:v>
                </c:pt>
                <c:pt idx="6639">
                  <c:v>6.4369404891497606</c:v>
                </c:pt>
                <c:pt idx="6640">
                  <c:v>6.43749583490803</c:v>
                </c:pt>
                <c:pt idx="6641">
                  <c:v>6.4380511806662994</c:v>
                </c:pt>
                <c:pt idx="6642">
                  <c:v>6.4386065264245689</c:v>
                </c:pt>
                <c:pt idx="6643">
                  <c:v>6.4391618721828383</c:v>
                </c:pt>
                <c:pt idx="6644">
                  <c:v>6.4397172179411077</c:v>
                </c:pt>
                <c:pt idx="6645">
                  <c:v>6.4402725636993772</c:v>
                </c:pt>
                <c:pt idx="6646">
                  <c:v>6.4408279094576466</c:v>
                </c:pt>
                <c:pt idx="6647">
                  <c:v>6.441383255215916</c:v>
                </c:pt>
                <c:pt idx="6648">
                  <c:v>6.4419386009741855</c:v>
                </c:pt>
                <c:pt idx="6649">
                  <c:v>6.4424939467324549</c:v>
                </c:pt>
                <c:pt idx="6650">
                  <c:v>6.4430492924907243</c:v>
                </c:pt>
                <c:pt idx="6651">
                  <c:v>6.4436046382489938</c:v>
                </c:pt>
                <c:pt idx="6652">
                  <c:v>6.4441599840072632</c:v>
                </c:pt>
                <c:pt idx="6653">
                  <c:v>6.4447153297655326</c:v>
                </c:pt>
                <c:pt idx="6654">
                  <c:v>6.4452706755238021</c:v>
                </c:pt>
                <c:pt idx="6655">
                  <c:v>6.4458260212820715</c:v>
                </c:pt>
                <c:pt idx="6656">
                  <c:v>6.4463813670403409</c:v>
                </c:pt>
                <c:pt idx="6657">
                  <c:v>6.4469367127986104</c:v>
                </c:pt>
                <c:pt idx="6658">
                  <c:v>6.4474920585568798</c:v>
                </c:pt>
                <c:pt idx="6659">
                  <c:v>6.4480474043151492</c:v>
                </c:pt>
                <c:pt idx="6660">
                  <c:v>6.4486027500734187</c:v>
                </c:pt>
                <c:pt idx="6661">
                  <c:v>6.4491580958316881</c:v>
                </c:pt>
                <c:pt idx="6662">
                  <c:v>6.4497134415899575</c:v>
                </c:pt>
                <c:pt idx="6663">
                  <c:v>6.450268787348227</c:v>
                </c:pt>
                <c:pt idx="6664">
                  <c:v>6.4508241331064964</c:v>
                </c:pt>
                <c:pt idx="6665">
                  <c:v>6.4513794788647658</c:v>
                </c:pt>
                <c:pt idx="6666">
                  <c:v>6.4519348246230352</c:v>
                </c:pt>
                <c:pt idx="6667">
                  <c:v>6.4524901703813047</c:v>
                </c:pt>
                <c:pt idx="6668">
                  <c:v>6.4530455161395741</c:v>
                </c:pt>
                <c:pt idx="6669">
                  <c:v>6.4536008618978435</c:v>
                </c:pt>
                <c:pt idx="6670">
                  <c:v>6.454156207656113</c:v>
                </c:pt>
                <c:pt idx="6671">
                  <c:v>6.4547115534143824</c:v>
                </c:pt>
                <c:pt idx="6672">
                  <c:v>6.4552668991726518</c:v>
                </c:pt>
                <c:pt idx="6673">
                  <c:v>6.4558222449309213</c:v>
                </c:pt>
                <c:pt idx="6674">
                  <c:v>6.4563775906891907</c:v>
                </c:pt>
                <c:pt idx="6675">
                  <c:v>6.4569329364474601</c:v>
                </c:pt>
                <c:pt idx="6676">
                  <c:v>6.4574882822057296</c:v>
                </c:pt>
                <c:pt idx="6677">
                  <c:v>6.458043627963999</c:v>
                </c:pt>
                <c:pt idx="6678">
                  <c:v>6.4585989737222684</c:v>
                </c:pt>
                <c:pt idx="6679">
                  <c:v>6.4591543194805379</c:v>
                </c:pt>
                <c:pt idx="6680">
                  <c:v>6.4597096652388073</c:v>
                </c:pt>
                <c:pt idx="6681">
                  <c:v>6.4602650109970767</c:v>
                </c:pt>
                <c:pt idx="6682">
                  <c:v>6.4608203567553462</c:v>
                </c:pt>
                <c:pt idx="6683">
                  <c:v>6.4613757025136156</c:v>
                </c:pt>
                <c:pt idx="6684">
                  <c:v>6.461931048271885</c:v>
                </c:pt>
                <c:pt idx="6685">
                  <c:v>6.4624863940301545</c:v>
                </c:pt>
                <c:pt idx="6686">
                  <c:v>6.4630417397884239</c:v>
                </c:pt>
                <c:pt idx="6687">
                  <c:v>6.4635970855466933</c:v>
                </c:pt>
                <c:pt idx="6688">
                  <c:v>6.4641524313049628</c:v>
                </c:pt>
                <c:pt idx="6689">
                  <c:v>6.4647077770632322</c:v>
                </c:pt>
                <c:pt idx="6690">
                  <c:v>6.4652631228215016</c:v>
                </c:pt>
                <c:pt idx="6691">
                  <c:v>6.4658184685797711</c:v>
                </c:pt>
                <c:pt idx="6692">
                  <c:v>6.4663738143380405</c:v>
                </c:pt>
                <c:pt idx="6693">
                  <c:v>6.4669291600963099</c:v>
                </c:pt>
                <c:pt idx="6694">
                  <c:v>6.4674845058545793</c:v>
                </c:pt>
                <c:pt idx="6695">
                  <c:v>6.4680398516128488</c:v>
                </c:pt>
                <c:pt idx="6696">
                  <c:v>6.4685951973711182</c:v>
                </c:pt>
                <c:pt idx="6697">
                  <c:v>6.4691505431293876</c:v>
                </c:pt>
                <c:pt idx="6698">
                  <c:v>6.4697058888876571</c:v>
                </c:pt>
                <c:pt idx="6699">
                  <c:v>6.4702612346459265</c:v>
                </c:pt>
                <c:pt idx="6700">
                  <c:v>6.4708165804041959</c:v>
                </c:pt>
                <c:pt idx="6701">
                  <c:v>6.4713719261624654</c:v>
                </c:pt>
                <c:pt idx="6702">
                  <c:v>6.4719272719207348</c:v>
                </c:pt>
                <c:pt idx="6703">
                  <c:v>6.4724826176790042</c:v>
                </c:pt>
                <c:pt idx="6704">
                  <c:v>6.4730379634372737</c:v>
                </c:pt>
                <c:pt idx="6705">
                  <c:v>6.4735933091955431</c:v>
                </c:pt>
                <c:pt idx="6706">
                  <c:v>6.4741486549538125</c:v>
                </c:pt>
                <c:pt idx="6707">
                  <c:v>6.474704000712082</c:v>
                </c:pt>
                <c:pt idx="6708">
                  <c:v>6.4752593464703514</c:v>
                </c:pt>
                <c:pt idx="6709">
                  <c:v>6.4758146922286208</c:v>
                </c:pt>
                <c:pt idx="6710">
                  <c:v>6.4763700379868903</c:v>
                </c:pt>
                <c:pt idx="6711">
                  <c:v>6.4769253837451597</c:v>
                </c:pt>
                <c:pt idx="6712">
                  <c:v>6.4774807295034291</c:v>
                </c:pt>
                <c:pt idx="6713">
                  <c:v>6.4780360752616986</c:v>
                </c:pt>
                <c:pt idx="6714">
                  <c:v>6.478591421019968</c:v>
                </c:pt>
                <c:pt idx="6715">
                  <c:v>6.4791467667782374</c:v>
                </c:pt>
                <c:pt idx="6716">
                  <c:v>6.4797021125365069</c:v>
                </c:pt>
                <c:pt idx="6717">
                  <c:v>6.4802574582947763</c:v>
                </c:pt>
                <c:pt idx="6718">
                  <c:v>6.4808128040530457</c:v>
                </c:pt>
                <c:pt idx="6719">
                  <c:v>6.4813681498113151</c:v>
                </c:pt>
                <c:pt idx="6720">
                  <c:v>6.4819234955695846</c:v>
                </c:pt>
                <c:pt idx="6721">
                  <c:v>6.482478841327854</c:v>
                </c:pt>
                <c:pt idx="6722">
                  <c:v>6.4830341870861234</c:v>
                </c:pt>
                <c:pt idx="6723">
                  <c:v>6.4835895328443929</c:v>
                </c:pt>
                <c:pt idx="6724">
                  <c:v>6.4841448786026623</c:v>
                </c:pt>
                <c:pt idx="6725">
                  <c:v>6.4847002243609317</c:v>
                </c:pt>
                <c:pt idx="6726">
                  <c:v>6.4852555701192012</c:v>
                </c:pt>
                <c:pt idx="6727">
                  <c:v>6.4858109158774706</c:v>
                </c:pt>
                <c:pt idx="6728">
                  <c:v>6.48636626163574</c:v>
                </c:pt>
                <c:pt idx="6729">
                  <c:v>6.4869216073940095</c:v>
                </c:pt>
                <c:pt idx="6730">
                  <c:v>6.4874769531522789</c:v>
                </c:pt>
                <c:pt idx="6731">
                  <c:v>6.4880322989105483</c:v>
                </c:pt>
                <c:pt idx="6732">
                  <c:v>6.4885876446688178</c:v>
                </c:pt>
                <c:pt idx="6733">
                  <c:v>6.4891429904270872</c:v>
                </c:pt>
                <c:pt idx="6734">
                  <c:v>6.4896983361853566</c:v>
                </c:pt>
                <c:pt idx="6735">
                  <c:v>6.4902536819436261</c:v>
                </c:pt>
                <c:pt idx="6736">
                  <c:v>6.4908090277018955</c:v>
                </c:pt>
                <c:pt idx="6737">
                  <c:v>6.4913643734601649</c:v>
                </c:pt>
                <c:pt idx="6738">
                  <c:v>6.4919197192184344</c:v>
                </c:pt>
                <c:pt idx="6739">
                  <c:v>6.4924750649767038</c:v>
                </c:pt>
                <c:pt idx="6740">
                  <c:v>6.4930304107349732</c:v>
                </c:pt>
                <c:pt idx="6741">
                  <c:v>6.4935857564932427</c:v>
                </c:pt>
                <c:pt idx="6742">
                  <c:v>6.4941411022515121</c:v>
                </c:pt>
                <c:pt idx="6743">
                  <c:v>6.4946964480097815</c:v>
                </c:pt>
                <c:pt idx="6744">
                  <c:v>6.495251793768051</c:v>
                </c:pt>
                <c:pt idx="6745">
                  <c:v>6.4958071395263204</c:v>
                </c:pt>
                <c:pt idx="6746">
                  <c:v>6.4963624852845898</c:v>
                </c:pt>
                <c:pt idx="6747">
                  <c:v>6.4969178310428592</c:v>
                </c:pt>
                <c:pt idx="6748">
                  <c:v>6.4974731768011287</c:v>
                </c:pt>
                <c:pt idx="6749">
                  <c:v>6.4980285225593981</c:v>
                </c:pt>
                <c:pt idx="6750">
                  <c:v>6.4985838683176675</c:v>
                </c:pt>
                <c:pt idx="6751">
                  <c:v>6.499139214075937</c:v>
                </c:pt>
                <c:pt idx="6752">
                  <c:v>6.4996945598342064</c:v>
                </c:pt>
                <c:pt idx="6753">
                  <c:v>6.5002499055924758</c:v>
                </c:pt>
                <c:pt idx="6754">
                  <c:v>6.5008052513507453</c:v>
                </c:pt>
                <c:pt idx="6755">
                  <c:v>6.5013605971090147</c:v>
                </c:pt>
                <c:pt idx="6756">
                  <c:v>6.5019159428672841</c:v>
                </c:pt>
                <c:pt idx="6757">
                  <c:v>6.5024712886255536</c:v>
                </c:pt>
                <c:pt idx="6758">
                  <c:v>6.503026634383823</c:v>
                </c:pt>
                <c:pt idx="6759">
                  <c:v>6.5035819801420924</c:v>
                </c:pt>
                <c:pt idx="6760">
                  <c:v>6.5041373259003619</c:v>
                </c:pt>
                <c:pt idx="6761">
                  <c:v>6.5046926716586313</c:v>
                </c:pt>
                <c:pt idx="6762">
                  <c:v>6.5052480174169007</c:v>
                </c:pt>
                <c:pt idx="6763">
                  <c:v>6.5058033631751702</c:v>
                </c:pt>
                <c:pt idx="6764">
                  <c:v>6.5063587089334396</c:v>
                </c:pt>
                <c:pt idx="6765">
                  <c:v>6.506914054691709</c:v>
                </c:pt>
                <c:pt idx="6766">
                  <c:v>6.5074694004499785</c:v>
                </c:pt>
                <c:pt idx="6767">
                  <c:v>6.5080247462082479</c:v>
                </c:pt>
                <c:pt idx="6768">
                  <c:v>6.5085800919665173</c:v>
                </c:pt>
                <c:pt idx="6769">
                  <c:v>6.5091354377247868</c:v>
                </c:pt>
                <c:pt idx="6770">
                  <c:v>6.5096907834830562</c:v>
                </c:pt>
                <c:pt idx="6771">
                  <c:v>6.5102461292413256</c:v>
                </c:pt>
                <c:pt idx="6772">
                  <c:v>6.5108014749995951</c:v>
                </c:pt>
                <c:pt idx="6773">
                  <c:v>6.5113568207578645</c:v>
                </c:pt>
                <c:pt idx="6774">
                  <c:v>6.5119121665161339</c:v>
                </c:pt>
                <c:pt idx="6775">
                  <c:v>6.5124675122744033</c:v>
                </c:pt>
                <c:pt idx="6776">
                  <c:v>6.5130228580326728</c:v>
                </c:pt>
                <c:pt idx="6777">
                  <c:v>6.5135782037909422</c:v>
                </c:pt>
                <c:pt idx="6778">
                  <c:v>6.5141335495492116</c:v>
                </c:pt>
                <c:pt idx="6779">
                  <c:v>6.5146888953074811</c:v>
                </c:pt>
                <c:pt idx="6780">
                  <c:v>6.5152442410657505</c:v>
                </c:pt>
                <c:pt idx="6781">
                  <c:v>6.5157995868240199</c:v>
                </c:pt>
                <c:pt idx="6782">
                  <c:v>6.5163549325822894</c:v>
                </c:pt>
                <c:pt idx="6783">
                  <c:v>6.5169102783405588</c:v>
                </c:pt>
                <c:pt idx="6784">
                  <c:v>6.5174656240988282</c:v>
                </c:pt>
                <c:pt idx="6785">
                  <c:v>6.5180209698570977</c:v>
                </c:pt>
                <c:pt idx="6786">
                  <c:v>6.5185763156153671</c:v>
                </c:pt>
                <c:pt idx="6787">
                  <c:v>6.5191316613736365</c:v>
                </c:pt>
                <c:pt idx="6788">
                  <c:v>6.519687007131906</c:v>
                </c:pt>
                <c:pt idx="6789">
                  <c:v>6.5202423528901754</c:v>
                </c:pt>
                <c:pt idx="6790">
                  <c:v>6.5207976986484448</c:v>
                </c:pt>
                <c:pt idx="6791">
                  <c:v>6.5213530444067143</c:v>
                </c:pt>
                <c:pt idx="6792">
                  <c:v>6.5219083901649837</c:v>
                </c:pt>
                <c:pt idx="6793">
                  <c:v>6.5224637359232531</c:v>
                </c:pt>
                <c:pt idx="6794">
                  <c:v>6.5230190816815226</c:v>
                </c:pt>
                <c:pt idx="6795">
                  <c:v>6.523574427439792</c:v>
                </c:pt>
                <c:pt idx="6796">
                  <c:v>6.5241297731980614</c:v>
                </c:pt>
                <c:pt idx="6797">
                  <c:v>6.5246851189563309</c:v>
                </c:pt>
                <c:pt idx="6798">
                  <c:v>6.5252404647146003</c:v>
                </c:pt>
                <c:pt idx="6799">
                  <c:v>6.5257958104728697</c:v>
                </c:pt>
                <c:pt idx="6800">
                  <c:v>6.5263511562311392</c:v>
                </c:pt>
                <c:pt idx="6801">
                  <c:v>6.5269065019894086</c:v>
                </c:pt>
                <c:pt idx="6802">
                  <c:v>6.527461847747678</c:v>
                </c:pt>
                <c:pt idx="6803">
                  <c:v>6.5280171935059474</c:v>
                </c:pt>
                <c:pt idx="6804">
                  <c:v>6.5285725392642169</c:v>
                </c:pt>
                <c:pt idx="6805">
                  <c:v>6.5291278850224863</c:v>
                </c:pt>
                <c:pt idx="6806">
                  <c:v>6.5296832307807557</c:v>
                </c:pt>
                <c:pt idx="6807">
                  <c:v>6.5302385765390252</c:v>
                </c:pt>
                <c:pt idx="6808">
                  <c:v>6.5307939222972946</c:v>
                </c:pt>
                <c:pt idx="6809">
                  <c:v>6.531349268055564</c:v>
                </c:pt>
                <c:pt idx="6810">
                  <c:v>6.5319046138138335</c:v>
                </c:pt>
                <c:pt idx="6811">
                  <c:v>6.5324599595721029</c:v>
                </c:pt>
                <c:pt idx="6812">
                  <c:v>6.5330153053303723</c:v>
                </c:pt>
                <c:pt idx="6813">
                  <c:v>6.5335706510886418</c:v>
                </c:pt>
                <c:pt idx="6814">
                  <c:v>6.5341259968469112</c:v>
                </c:pt>
                <c:pt idx="6815">
                  <c:v>6.5346813426051806</c:v>
                </c:pt>
                <c:pt idx="6816">
                  <c:v>6.5352366883634501</c:v>
                </c:pt>
                <c:pt idx="6817">
                  <c:v>6.5357920341217195</c:v>
                </c:pt>
                <c:pt idx="6818">
                  <c:v>6.5363473798799889</c:v>
                </c:pt>
                <c:pt idx="6819">
                  <c:v>6.5369027256382584</c:v>
                </c:pt>
                <c:pt idx="6820">
                  <c:v>6.5374580713965278</c:v>
                </c:pt>
                <c:pt idx="6821">
                  <c:v>6.5380134171547972</c:v>
                </c:pt>
                <c:pt idx="6822">
                  <c:v>6.5385687629130667</c:v>
                </c:pt>
                <c:pt idx="6823">
                  <c:v>6.5391241086713361</c:v>
                </c:pt>
                <c:pt idx="6824">
                  <c:v>6.5396794544296055</c:v>
                </c:pt>
                <c:pt idx="6825">
                  <c:v>6.540234800187875</c:v>
                </c:pt>
                <c:pt idx="6826">
                  <c:v>6.5407901459461444</c:v>
                </c:pt>
                <c:pt idx="6827">
                  <c:v>6.5413454917044138</c:v>
                </c:pt>
                <c:pt idx="6828">
                  <c:v>6.5419008374626832</c:v>
                </c:pt>
                <c:pt idx="6829">
                  <c:v>6.5424561832209527</c:v>
                </c:pt>
                <c:pt idx="6830">
                  <c:v>6.5430115289792221</c:v>
                </c:pt>
                <c:pt idx="6831">
                  <c:v>6.5435668747374915</c:v>
                </c:pt>
                <c:pt idx="6832">
                  <c:v>6.544122220495761</c:v>
                </c:pt>
                <c:pt idx="6833">
                  <c:v>6.5446775662540304</c:v>
                </c:pt>
                <c:pt idx="6834">
                  <c:v>6.5452329120122998</c:v>
                </c:pt>
                <c:pt idx="6835">
                  <c:v>6.5457882577705693</c:v>
                </c:pt>
                <c:pt idx="6836">
                  <c:v>6.5463436035288387</c:v>
                </c:pt>
                <c:pt idx="6837">
                  <c:v>6.5468989492871081</c:v>
                </c:pt>
                <c:pt idx="6838">
                  <c:v>6.5474542950453776</c:v>
                </c:pt>
                <c:pt idx="6839">
                  <c:v>6.548009640803647</c:v>
                </c:pt>
                <c:pt idx="6840">
                  <c:v>6.5485649865619164</c:v>
                </c:pt>
                <c:pt idx="6841">
                  <c:v>6.5491203323201859</c:v>
                </c:pt>
                <c:pt idx="6842">
                  <c:v>6.5496756780784553</c:v>
                </c:pt>
                <c:pt idx="6843">
                  <c:v>6.5502310238367247</c:v>
                </c:pt>
                <c:pt idx="6844">
                  <c:v>6.5507863695949942</c:v>
                </c:pt>
                <c:pt idx="6845">
                  <c:v>6.5513417153532636</c:v>
                </c:pt>
                <c:pt idx="6846">
                  <c:v>6.551897061111533</c:v>
                </c:pt>
                <c:pt idx="6847">
                  <c:v>6.5524524068698025</c:v>
                </c:pt>
                <c:pt idx="6848">
                  <c:v>6.5530077526280719</c:v>
                </c:pt>
                <c:pt idx="6849">
                  <c:v>6.5535630983863413</c:v>
                </c:pt>
                <c:pt idx="6850">
                  <c:v>6.5541184441446108</c:v>
                </c:pt>
                <c:pt idx="6851">
                  <c:v>6.5546737899028802</c:v>
                </c:pt>
                <c:pt idx="6852">
                  <c:v>6.5552291356611496</c:v>
                </c:pt>
                <c:pt idx="6853">
                  <c:v>6.5557844814194191</c:v>
                </c:pt>
                <c:pt idx="6854">
                  <c:v>6.5563398271776885</c:v>
                </c:pt>
                <c:pt idx="6855">
                  <c:v>6.5568951729359579</c:v>
                </c:pt>
                <c:pt idx="6856">
                  <c:v>6.5574505186942273</c:v>
                </c:pt>
                <c:pt idx="6857">
                  <c:v>6.5580058644524968</c:v>
                </c:pt>
                <c:pt idx="6858">
                  <c:v>6.5585612102107662</c:v>
                </c:pt>
                <c:pt idx="6859">
                  <c:v>6.5591165559690356</c:v>
                </c:pt>
                <c:pt idx="6860">
                  <c:v>6.5596719017273051</c:v>
                </c:pt>
                <c:pt idx="6861">
                  <c:v>6.5602272474855745</c:v>
                </c:pt>
                <c:pt idx="6862">
                  <c:v>6.5607825932438439</c:v>
                </c:pt>
                <c:pt idx="6863">
                  <c:v>6.5613379390021134</c:v>
                </c:pt>
                <c:pt idx="6864">
                  <c:v>6.5618932847603828</c:v>
                </c:pt>
                <c:pt idx="6865">
                  <c:v>6.5624486305186522</c:v>
                </c:pt>
                <c:pt idx="6866">
                  <c:v>6.5630039762769217</c:v>
                </c:pt>
                <c:pt idx="6867">
                  <c:v>6.5635593220351911</c:v>
                </c:pt>
                <c:pt idx="6868">
                  <c:v>6.5641146677934605</c:v>
                </c:pt>
                <c:pt idx="6869">
                  <c:v>6.56467001355173</c:v>
                </c:pt>
                <c:pt idx="6870">
                  <c:v>6.5652253593099994</c:v>
                </c:pt>
                <c:pt idx="6871">
                  <c:v>6.5657807050682688</c:v>
                </c:pt>
                <c:pt idx="6872">
                  <c:v>6.5663360508265383</c:v>
                </c:pt>
                <c:pt idx="6873">
                  <c:v>6.5668913965848077</c:v>
                </c:pt>
                <c:pt idx="6874">
                  <c:v>6.5674467423430771</c:v>
                </c:pt>
                <c:pt idx="6875">
                  <c:v>6.5680020881013466</c:v>
                </c:pt>
                <c:pt idx="6876">
                  <c:v>6.568557433859616</c:v>
                </c:pt>
                <c:pt idx="6877">
                  <c:v>6.5691127796178854</c:v>
                </c:pt>
                <c:pt idx="6878">
                  <c:v>6.5696681253761549</c:v>
                </c:pt>
                <c:pt idx="6879">
                  <c:v>6.5702234711344243</c:v>
                </c:pt>
                <c:pt idx="6880">
                  <c:v>6.5707788168926937</c:v>
                </c:pt>
                <c:pt idx="6881">
                  <c:v>6.5713341626509632</c:v>
                </c:pt>
                <c:pt idx="6882">
                  <c:v>6.5718895084092326</c:v>
                </c:pt>
                <c:pt idx="6883">
                  <c:v>6.572444854167502</c:v>
                </c:pt>
                <c:pt idx="6884">
                  <c:v>6.5730001999257714</c:v>
                </c:pt>
                <c:pt idx="6885">
                  <c:v>6.5735555456840409</c:v>
                </c:pt>
                <c:pt idx="6886">
                  <c:v>6.5741108914423103</c:v>
                </c:pt>
                <c:pt idx="6887">
                  <c:v>6.5746662372005797</c:v>
                </c:pt>
                <c:pt idx="6888">
                  <c:v>6.5752215829588492</c:v>
                </c:pt>
                <c:pt idx="6889">
                  <c:v>6.5757769287171186</c:v>
                </c:pt>
                <c:pt idx="6890">
                  <c:v>6.576332274475388</c:v>
                </c:pt>
                <c:pt idx="6891">
                  <c:v>6.5768876202336575</c:v>
                </c:pt>
                <c:pt idx="6892">
                  <c:v>6.5774429659919269</c:v>
                </c:pt>
                <c:pt idx="6893">
                  <c:v>6.5779983117501963</c:v>
                </c:pt>
                <c:pt idx="6894">
                  <c:v>6.5785536575084658</c:v>
                </c:pt>
                <c:pt idx="6895">
                  <c:v>6.5791090032667352</c:v>
                </c:pt>
                <c:pt idx="6896">
                  <c:v>6.5796643490250046</c:v>
                </c:pt>
                <c:pt idx="6897">
                  <c:v>6.5802196947832741</c:v>
                </c:pt>
                <c:pt idx="6898">
                  <c:v>6.5807750405415435</c:v>
                </c:pt>
                <c:pt idx="6899">
                  <c:v>6.5813303862998129</c:v>
                </c:pt>
                <c:pt idx="6900">
                  <c:v>6.5818857320580824</c:v>
                </c:pt>
                <c:pt idx="6901">
                  <c:v>6.5824410778163518</c:v>
                </c:pt>
                <c:pt idx="6902">
                  <c:v>6.5829964235746212</c:v>
                </c:pt>
                <c:pt idx="6903">
                  <c:v>6.5835517693328907</c:v>
                </c:pt>
                <c:pt idx="6904">
                  <c:v>6.5841071150911601</c:v>
                </c:pt>
                <c:pt idx="6905">
                  <c:v>6.5846624608494295</c:v>
                </c:pt>
                <c:pt idx="6906">
                  <c:v>6.585217806607699</c:v>
                </c:pt>
                <c:pt idx="6907">
                  <c:v>6.5857731523659684</c:v>
                </c:pt>
                <c:pt idx="6908">
                  <c:v>6.5863284981242378</c:v>
                </c:pt>
                <c:pt idx="6909">
                  <c:v>6.5868838438825073</c:v>
                </c:pt>
                <c:pt idx="6910">
                  <c:v>6.5874391896407767</c:v>
                </c:pt>
                <c:pt idx="6911">
                  <c:v>6.5879945353990461</c:v>
                </c:pt>
                <c:pt idx="6912">
                  <c:v>6.5885498811573155</c:v>
                </c:pt>
                <c:pt idx="6913">
                  <c:v>6.589105226915585</c:v>
                </c:pt>
                <c:pt idx="6914">
                  <c:v>6.5896605726738544</c:v>
                </c:pt>
                <c:pt idx="6915">
                  <c:v>6.5902159184321238</c:v>
                </c:pt>
                <c:pt idx="6916">
                  <c:v>6.5907712641903933</c:v>
                </c:pt>
                <c:pt idx="6917">
                  <c:v>6.5913266099486627</c:v>
                </c:pt>
                <c:pt idx="6918">
                  <c:v>6.5918819557069321</c:v>
                </c:pt>
                <c:pt idx="6919">
                  <c:v>6.5924373014652016</c:v>
                </c:pt>
                <c:pt idx="6920">
                  <c:v>6.592992647223471</c:v>
                </c:pt>
                <c:pt idx="6921">
                  <c:v>6.5935479929817404</c:v>
                </c:pt>
                <c:pt idx="6922">
                  <c:v>6.5941033387400099</c:v>
                </c:pt>
                <c:pt idx="6923">
                  <c:v>6.5946586844982793</c:v>
                </c:pt>
                <c:pt idx="6924">
                  <c:v>6.5952140302565487</c:v>
                </c:pt>
                <c:pt idx="6925">
                  <c:v>6.5957693760148182</c:v>
                </c:pt>
                <c:pt idx="6926">
                  <c:v>6.5963247217730876</c:v>
                </c:pt>
                <c:pt idx="6927">
                  <c:v>6.596880067531357</c:v>
                </c:pt>
                <c:pt idx="6928">
                  <c:v>6.5974354132896265</c:v>
                </c:pt>
                <c:pt idx="6929">
                  <c:v>6.5979907590478959</c:v>
                </c:pt>
                <c:pt idx="6930">
                  <c:v>6.5985461048061653</c:v>
                </c:pt>
                <c:pt idx="6931">
                  <c:v>6.5991014505644348</c:v>
                </c:pt>
                <c:pt idx="6932">
                  <c:v>6.5996567963227042</c:v>
                </c:pt>
                <c:pt idx="6933">
                  <c:v>6.6002121420809736</c:v>
                </c:pt>
                <c:pt idx="6934">
                  <c:v>6.6007674878392431</c:v>
                </c:pt>
                <c:pt idx="6935">
                  <c:v>6.6013228335975125</c:v>
                </c:pt>
                <c:pt idx="6936">
                  <c:v>6.6018781793557819</c:v>
                </c:pt>
                <c:pt idx="6937">
                  <c:v>6.6024335251140513</c:v>
                </c:pt>
                <c:pt idx="6938">
                  <c:v>6.6029888708723208</c:v>
                </c:pt>
                <c:pt idx="6939">
                  <c:v>6.6035442166305902</c:v>
                </c:pt>
                <c:pt idx="6940">
                  <c:v>6.6040995623888596</c:v>
                </c:pt>
                <c:pt idx="6941">
                  <c:v>6.6046549081471291</c:v>
                </c:pt>
                <c:pt idx="6942">
                  <c:v>6.6052102539053985</c:v>
                </c:pt>
                <c:pt idx="6943">
                  <c:v>6.6057655996636679</c:v>
                </c:pt>
                <c:pt idx="6944">
                  <c:v>6.6063209454219374</c:v>
                </c:pt>
                <c:pt idx="6945">
                  <c:v>6.6068762911802068</c:v>
                </c:pt>
                <c:pt idx="6946">
                  <c:v>6.6074316369384762</c:v>
                </c:pt>
                <c:pt idx="6947">
                  <c:v>6.6079869826967457</c:v>
                </c:pt>
                <c:pt idx="6948">
                  <c:v>6.6085423284550151</c:v>
                </c:pt>
                <c:pt idx="6949">
                  <c:v>6.6090976742132845</c:v>
                </c:pt>
                <c:pt idx="6950">
                  <c:v>6.609653019971554</c:v>
                </c:pt>
                <c:pt idx="6951">
                  <c:v>6.6102083657298234</c:v>
                </c:pt>
                <c:pt idx="6952">
                  <c:v>6.6107637114880928</c:v>
                </c:pt>
                <c:pt idx="6953">
                  <c:v>6.6113190572463623</c:v>
                </c:pt>
                <c:pt idx="6954">
                  <c:v>6.6118744030046317</c:v>
                </c:pt>
                <c:pt idx="6955">
                  <c:v>6.6124297487629011</c:v>
                </c:pt>
                <c:pt idx="6956">
                  <c:v>6.6129850945211706</c:v>
                </c:pt>
                <c:pt idx="6957">
                  <c:v>6.61354044027944</c:v>
                </c:pt>
                <c:pt idx="6958">
                  <c:v>6.6140957860377094</c:v>
                </c:pt>
                <c:pt idx="6959">
                  <c:v>6.6146511317959789</c:v>
                </c:pt>
                <c:pt idx="6960">
                  <c:v>6.6152064775542483</c:v>
                </c:pt>
                <c:pt idx="6961">
                  <c:v>6.6157618233125177</c:v>
                </c:pt>
                <c:pt idx="6962">
                  <c:v>6.6163171690707872</c:v>
                </c:pt>
                <c:pt idx="6963">
                  <c:v>6.6168725148290566</c:v>
                </c:pt>
                <c:pt idx="6964">
                  <c:v>6.617427860587326</c:v>
                </c:pt>
                <c:pt idx="6965">
                  <c:v>6.6179832063455954</c:v>
                </c:pt>
                <c:pt idx="6966">
                  <c:v>6.6185385521038649</c:v>
                </c:pt>
                <c:pt idx="6967">
                  <c:v>6.6190938978621343</c:v>
                </c:pt>
                <c:pt idx="6968">
                  <c:v>6.6196492436204037</c:v>
                </c:pt>
                <c:pt idx="6969">
                  <c:v>6.6202045893786732</c:v>
                </c:pt>
                <c:pt idx="6970">
                  <c:v>6.6207599351369426</c:v>
                </c:pt>
                <c:pt idx="6971">
                  <c:v>6.621315280895212</c:v>
                </c:pt>
                <c:pt idx="6972">
                  <c:v>6.6218706266534815</c:v>
                </c:pt>
                <c:pt idx="6973">
                  <c:v>6.6224259724117509</c:v>
                </c:pt>
                <c:pt idx="6974">
                  <c:v>6.6229813181700203</c:v>
                </c:pt>
                <c:pt idx="6975">
                  <c:v>6.6235366639282898</c:v>
                </c:pt>
                <c:pt idx="6976">
                  <c:v>6.6240920096865592</c:v>
                </c:pt>
                <c:pt idx="6977">
                  <c:v>6.6246473554448286</c:v>
                </c:pt>
                <c:pt idx="6978">
                  <c:v>6.6252027012030981</c:v>
                </c:pt>
                <c:pt idx="6979">
                  <c:v>6.6257580469613675</c:v>
                </c:pt>
                <c:pt idx="6980">
                  <c:v>6.6263133927196369</c:v>
                </c:pt>
                <c:pt idx="6981">
                  <c:v>6.6268687384779064</c:v>
                </c:pt>
                <c:pt idx="6982">
                  <c:v>6.6274240842361758</c:v>
                </c:pt>
                <c:pt idx="6983">
                  <c:v>6.6279794299944452</c:v>
                </c:pt>
                <c:pt idx="6984">
                  <c:v>6.6285347757527147</c:v>
                </c:pt>
                <c:pt idx="6985">
                  <c:v>6.6290901215109841</c:v>
                </c:pt>
                <c:pt idx="6986">
                  <c:v>6.6296454672692535</c:v>
                </c:pt>
                <c:pt idx="6987">
                  <c:v>6.630200813027523</c:v>
                </c:pt>
                <c:pt idx="6988">
                  <c:v>6.6307561587857924</c:v>
                </c:pt>
                <c:pt idx="6989">
                  <c:v>6.6313115045440618</c:v>
                </c:pt>
                <c:pt idx="6990">
                  <c:v>6.6318668503023313</c:v>
                </c:pt>
                <c:pt idx="6991">
                  <c:v>6.6324221960606007</c:v>
                </c:pt>
                <c:pt idx="6992">
                  <c:v>6.6329775418188701</c:v>
                </c:pt>
                <c:pt idx="6993">
                  <c:v>6.6335328875771395</c:v>
                </c:pt>
                <c:pt idx="6994">
                  <c:v>6.634088233335409</c:v>
                </c:pt>
                <c:pt idx="6995">
                  <c:v>6.6346435790936784</c:v>
                </c:pt>
                <c:pt idx="6996">
                  <c:v>6.6351989248519478</c:v>
                </c:pt>
                <c:pt idx="6997">
                  <c:v>6.6357542706102173</c:v>
                </c:pt>
                <c:pt idx="6998">
                  <c:v>6.6363096163684867</c:v>
                </c:pt>
                <c:pt idx="6999">
                  <c:v>6.6368649621267561</c:v>
                </c:pt>
                <c:pt idx="7000">
                  <c:v>6.6374203078850256</c:v>
                </c:pt>
                <c:pt idx="7001">
                  <c:v>6.637975653643295</c:v>
                </c:pt>
                <c:pt idx="7002">
                  <c:v>6.6385309994015644</c:v>
                </c:pt>
                <c:pt idx="7003">
                  <c:v>6.6390863451598339</c:v>
                </c:pt>
                <c:pt idx="7004">
                  <c:v>6.6396416909181033</c:v>
                </c:pt>
                <c:pt idx="7005">
                  <c:v>6.6401970366763727</c:v>
                </c:pt>
                <c:pt idx="7006">
                  <c:v>6.6407523824346422</c:v>
                </c:pt>
                <c:pt idx="7007">
                  <c:v>6.6413077281929116</c:v>
                </c:pt>
                <c:pt idx="7008">
                  <c:v>6.641863073951181</c:v>
                </c:pt>
                <c:pt idx="7009">
                  <c:v>6.6424184197094505</c:v>
                </c:pt>
                <c:pt idx="7010">
                  <c:v>6.6429737654677199</c:v>
                </c:pt>
                <c:pt idx="7011">
                  <c:v>6.6435291112259893</c:v>
                </c:pt>
                <c:pt idx="7012">
                  <c:v>6.6440844569842588</c:v>
                </c:pt>
                <c:pt idx="7013">
                  <c:v>6.6446398027425282</c:v>
                </c:pt>
                <c:pt idx="7014">
                  <c:v>6.6451951485007976</c:v>
                </c:pt>
                <c:pt idx="7015">
                  <c:v>6.6457504942590671</c:v>
                </c:pt>
                <c:pt idx="7016">
                  <c:v>6.6463058400173365</c:v>
                </c:pt>
                <c:pt idx="7017">
                  <c:v>6.6468611857756059</c:v>
                </c:pt>
                <c:pt idx="7018">
                  <c:v>6.6474165315338754</c:v>
                </c:pt>
                <c:pt idx="7019">
                  <c:v>6.6479718772921448</c:v>
                </c:pt>
                <c:pt idx="7020">
                  <c:v>6.6485272230504142</c:v>
                </c:pt>
                <c:pt idx="7021">
                  <c:v>6.6490825688086836</c:v>
                </c:pt>
                <c:pt idx="7022">
                  <c:v>6.6496379145669531</c:v>
                </c:pt>
                <c:pt idx="7023">
                  <c:v>6.6501932603252225</c:v>
                </c:pt>
                <c:pt idx="7024">
                  <c:v>6.6507486060834919</c:v>
                </c:pt>
                <c:pt idx="7025">
                  <c:v>6.6513039518417614</c:v>
                </c:pt>
                <c:pt idx="7026">
                  <c:v>6.6518592976000308</c:v>
                </c:pt>
                <c:pt idx="7027">
                  <c:v>6.6524146433583002</c:v>
                </c:pt>
                <c:pt idx="7028">
                  <c:v>6.6529699891165697</c:v>
                </c:pt>
                <c:pt idx="7029">
                  <c:v>6.6535253348748391</c:v>
                </c:pt>
                <c:pt idx="7030">
                  <c:v>6.6540806806331085</c:v>
                </c:pt>
                <c:pt idx="7031">
                  <c:v>6.654636026391378</c:v>
                </c:pt>
                <c:pt idx="7032">
                  <c:v>6.6551913721496474</c:v>
                </c:pt>
                <c:pt idx="7033">
                  <c:v>6.6557467179079168</c:v>
                </c:pt>
                <c:pt idx="7034">
                  <c:v>6.6563020636661863</c:v>
                </c:pt>
                <c:pt idx="7035">
                  <c:v>6.6568574094244557</c:v>
                </c:pt>
                <c:pt idx="7036">
                  <c:v>6.6574127551827251</c:v>
                </c:pt>
                <c:pt idx="7037">
                  <c:v>6.6579681009409946</c:v>
                </c:pt>
                <c:pt idx="7038">
                  <c:v>6.658523446699264</c:v>
                </c:pt>
                <c:pt idx="7039">
                  <c:v>6.6590787924575334</c:v>
                </c:pt>
                <c:pt idx="7040">
                  <c:v>6.6596341382158029</c:v>
                </c:pt>
                <c:pt idx="7041">
                  <c:v>6.6601894839740723</c:v>
                </c:pt>
                <c:pt idx="7042">
                  <c:v>6.6607448297323417</c:v>
                </c:pt>
                <c:pt idx="7043">
                  <c:v>6.6613001754906112</c:v>
                </c:pt>
                <c:pt idx="7044">
                  <c:v>6.6618555212488806</c:v>
                </c:pt>
                <c:pt idx="7045">
                  <c:v>6.66241086700715</c:v>
                </c:pt>
                <c:pt idx="7046">
                  <c:v>6.6629662127654194</c:v>
                </c:pt>
                <c:pt idx="7047">
                  <c:v>6.6635215585236889</c:v>
                </c:pt>
                <c:pt idx="7048">
                  <c:v>6.6640769042819583</c:v>
                </c:pt>
                <c:pt idx="7049">
                  <c:v>6.6646322500402277</c:v>
                </c:pt>
                <c:pt idx="7050">
                  <c:v>6.6651875957984972</c:v>
                </c:pt>
                <c:pt idx="7051">
                  <c:v>6.6657429415567666</c:v>
                </c:pt>
                <c:pt idx="7052">
                  <c:v>6.666298287315036</c:v>
                </c:pt>
                <c:pt idx="7053">
                  <c:v>6.6668536330733055</c:v>
                </c:pt>
                <c:pt idx="7054">
                  <c:v>6.6674089788315749</c:v>
                </c:pt>
                <c:pt idx="7055">
                  <c:v>6.6679643245898443</c:v>
                </c:pt>
                <c:pt idx="7056">
                  <c:v>6.6685196703481138</c:v>
                </c:pt>
                <c:pt idx="7057">
                  <c:v>6.6690750161063832</c:v>
                </c:pt>
                <c:pt idx="7058">
                  <c:v>6.6696303618646526</c:v>
                </c:pt>
                <c:pt idx="7059">
                  <c:v>6.6701857076229221</c:v>
                </c:pt>
                <c:pt idx="7060">
                  <c:v>6.6707410533811915</c:v>
                </c:pt>
                <c:pt idx="7061">
                  <c:v>6.6712963991394609</c:v>
                </c:pt>
                <c:pt idx="7062">
                  <c:v>6.6718517448977304</c:v>
                </c:pt>
                <c:pt idx="7063">
                  <c:v>6.6724070906559998</c:v>
                </c:pt>
                <c:pt idx="7064">
                  <c:v>6.6729624364142692</c:v>
                </c:pt>
                <c:pt idx="7065">
                  <c:v>6.6735177821725387</c:v>
                </c:pt>
                <c:pt idx="7066">
                  <c:v>6.6740731279308081</c:v>
                </c:pt>
                <c:pt idx="7067">
                  <c:v>6.6746284736890775</c:v>
                </c:pt>
                <c:pt idx="7068">
                  <c:v>6.675183819447347</c:v>
                </c:pt>
                <c:pt idx="7069">
                  <c:v>6.6757391652056164</c:v>
                </c:pt>
                <c:pt idx="7070">
                  <c:v>6.6762945109638858</c:v>
                </c:pt>
                <c:pt idx="7071">
                  <c:v>6.6768498567221553</c:v>
                </c:pt>
                <c:pt idx="7072">
                  <c:v>6.6774052024804247</c:v>
                </c:pt>
                <c:pt idx="7073">
                  <c:v>6.6779605482386941</c:v>
                </c:pt>
                <c:pt idx="7074">
                  <c:v>6.6785158939969635</c:v>
                </c:pt>
                <c:pt idx="7075">
                  <c:v>6.679071239755233</c:v>
                </c:pt>
                <c:pt idx="7076">
                  <c:v>6.6796265855135024</c:v>
                </c:pt>
                <c:pt idx="7077">
                  <c:v>6.6801819312717718</c:v>
                </c:pt>
                <c:pt idx="7078">
                  <c:v>6.6807372770300413</c:v>
                </c:pt>
                <c:pt idx="7079">
                  <c:v>6.6812926227883107</c:v>
                </c:pt>
                <c:pt idx="7080">
                  <c:v>6.6818479685465801</c:v>
                </c:pt>
                <c:pt idx="7081">
                  <c:v>6.6824033143048496</c:v>
                </c:pt>
                <c:pt idx="7082">
                  <c:v>6.682958660063119</c:v>
                </c:pt>
                <c:pt idx="7083">
                  <c:v>6.6835140058213884</c:v>
                </c:pt>
                <c:pt idx="7084">
                  <c:v>6.6840693515796579</c:v>
                </c:pt>
                <c:pt idx="7085">
                  <c:v>6.6846246973379273</c:v>
                </c:pt>
                <c:pt idx="7086">
                  <c:v>6.6851800430961967</c:v>
                </c:pt>
                <c:pt idx="7087">
                  <c:v>6.6857353888544662</c:v>
                </c:pt>
                <c:pt idx="7088">
                  <c:v>6.6862907346127356</c:v>
                </c:pt>
                <c:pt idx="7089">
                  <c:v>6.686846080371005</c:v>
                </c:pt>
                <c:pt idx="7090">
                  <c:v>6.6874014261292745</c:v>
                </c:pt>
                <c:pt idx="7091">
                  <c:v>6.6879567718875439</c:v>
                </c:pt>
                <c:pt idx="7092">
                  <c:v>6.6885121176458133</c:v>
                </c:pt>
                <c:pt idx="7093">
                  <c:v>6.6890674634040828</c:v>
                </c:pt>
                <c:pt idx="7094">
                  <c:v>6.6896228091623522</c:v>
                </c:pt>
                <c:pt idx="7095">
                  <c:v>6.6901781549206216</c:v>
                </c:pt>
                <c:pt idx="7096">
                  <c:v>6.6907335006788911</c:v>
                </c:pt>
                <c:pt idx="7097">
                  <c:v>6.6912888464371605</c:v>
                </c:pt>
                <c:pt idx="7098">
                  <c:v>6.6918441921954299</c:v>
                </c:pt>
                <c:pt idx="7099">
                  <c:v>6.6923995379536994</c:v>
                </c:pt>
                <c:pt idx="7100">
                  <c:v>6.6929548837119688</c:v>
                </c:pt>
                <c:pt idx="7101">
                  <c:v>6.6935102294702382</c:v>
                </c:pt>
                <c:pt idx="7102">
                  <c:v>6.6940655752285076</c:v>
                </c:pt>
                <c:pt idx="7103">
                  <c:v>6.6946209209867771</c:v>
                </c:pt>
                <c:pt idx="7104">
                  <c:v>6.6951762667450465</c:v>
                </c:pt>
                <c:pt idx="7105">
                  <c:v>6.6957316125033159</c:v>
                </c:pt>
                <c:pt idx="7106">
                  <c:v>6.6962869582615854</c:v>
                </c:pt>
                <c:pt idx="7107">
                  <c:v>6.6968423040198548</c:v>
                </c:pt>
                <c:pt idx="7108">
                  <c:v>6.6973976497781242</c:v>
                </c:pt>
                <c:pt idx="7109">
                  <c:v>6.6979529955363937</c:v>
                </c:pt>
                <c:pt idx="7110">
                  <c:v>6.6985083412946631</c:v>
                </c:pt>
                <c:pt idx="7111">
                  <c:v>6.6990636870529325</c:v>
                </c:pt>
                <c:pt idx="7112">
                  <c:v>6.699619032811202</c:v>
                </c:pt>
                <c:pt idx="7113">
                  <c:v>6.7001743785694714</c:v>
                </c:pt>
                <c:pt idx="7114">
                  <c:v>6.7007297243277408</c:v>
                </c:pt>
                <c:pt idx="7115">
                  <c:v>6.7012850700860103</c:v>
                </c:pt>
                <c:pt idx="7116">
                  <c:v>6.7018404158442797</c:v>
                </c:pt>
                <c:pt idx="7117">
                  <c:v>6.7023957616025491</c:v>
                </c:pt>
                <c:pt idx="7118">
                  <c:v>6.7029511073608186</c:v>
                </c:pt>
                <c:pt idx="7119">
                  <c:v>6.703506453119088</c:v>
                </c:pt>
                <c:pt idx="7120">
                  <c:v>6.7040617988773574</c:v>
                </c:pt>
                <c:pt idx="7121">
                  <c:v>6.7046171446356269</c:v>
                </c:pt>
                <c:pt idx="7122">
                  <c:v>6.7051724903938963</c:v>
                </c:pt>
                <c:pt idx="7123">
                  <c:v>6.7057278361521657</c:v>
                </c:pt>
                <c:pt idx="7124">
                  <c:v>6.7062831819104352</c:v>
                </c:pt>
                <c:pt idx="7125">
                  <c:v>6.7068385276687046</c:v>
                </c:pt>
                <c:pt idx="7126">
                  <c:v>6.707393873426974</c:v>
                </c:pt>
                <c:pt idx="7127">
                  <c:v>6.7079492191852435</c:v>
                </c:pt>
                <c:pt idx="7128">
                  <c:v>6.7085045649435129</c:v>
                </c:pt>
                <c:pt idx="7129">
                  <c:v>6.7090599107017823</c:v>
                </c:pt>
                <c:pt idx="7130">
                  <c:v>6.7096152564600517</c:v>
                </c:pt>
                <c:pt idx="7131">
                  <c:v>6.7101706022183212</c:v>
                </c:pt>
                <c:pt idx="7132">
                  <c:v>6.7107259479765906</c:v>
                </c:pt>
                <c:pt idx="7133">
                  <c:v>6.71128129373486</c:v>
                </c:pt>
                <c:pt idx="7134">
                  <c:v>6.7118366394931295</c:v>
                </c:pt>
                <c:pt idx="7135">
                  <c:v>6.7123919852513989</c:v>
                </c:pt>
                <c:pt idx="7136">
                  <c:v>6.7129473310096683</c:v>
                </c:pt>
                <c:pt idx="7137">
                  <c:v>6.7135026767679378</c:v>
                </c:pt>
                <c:pt idx="7138">
                  <c:v>6.7140580225262072</c:v>
                </c:pt>
                <c:pt idx="7139">
                  <c:v>6.7146133682844766</c:v>
                </c:pt>
                <c:pt idx="7140">
                  <c:v>6.7151687140427461</c:v>
                </c:pt>
                <c:pt idx="7141">
                  <c:v>6.7157240598010155</c:v>
                </c:pt>
                <c:pt idx="7142">
                  <c:v>6.7162794055592849</c:v>
                </c:pt>
                <c:pt idx="7143">
                  <c:v>6.7168347513175544</c:v>
                </c:pt>
                <c:pt idx="7144">
                  <c:v>6.7173900970758238</c:v>
                </c:pt>
                <c:pt idx="7145">
                  <c:v>6.7179454428340932</c:v>
                </c:pt>
                <c:pt idx="7146">
                  <c:v>6.7185007885923627</c:v>
                </c:pt>
                <c:pt idx="7147">
                  <c:v>6.7190561343506321</c:v>
                </c:pt>
                <c:pt idx="7148">
                  <c:v>6.7196114801089015</c:v>
                </c:pt>
                <c:pt idx="7149">
                  <c:v>6.720166825867171</c:v>
                </c:pt>
                <c:pt idx="7150">
                  <c:v>6.7207221716254404</c:v>
                </c:pt>
                <c:pt idx="7151">
                  <c:v>6.7212775173837098</c:v>
                </c:pt>
                <c:pt idx="7152">
                  <c:v>6.7218328631419793</c:v>
                </c:pt>
                <c:pt idx="7153">
                  <c:v>6.7223882089002487</c:v>
                </c:pt>
                <c:pt idx="7154">
                  <c:v>6.7229435546585181</c:v>
                </c:pt>
                <c:pt idx="7155">
                  <c:v>6.7234989004167875</c:v>
                </c:pt>
                <c:pt idx="7156">
                  <c:v>6.724054246175057</c:v>
                </c:pt>
                <c:pt idx="7157">
                  <c:v>6.7246095919333264</c:v>
                </c:pt>
                <c:pt idx="7158">
                  <c:v>6.7251649376915958</c:v>
                </c:pt>
                <c:pt idx="7159">
                  <c:v>6.7257202834498653</c:v>
                </c:pt>
                <c:pt idx="7160">
                  <c:v>6.7262756292081347</c:v>
                </c:pt>
                <c:pt idx="7161">
                  <c:v>6.7268309749664041</c:v>
                </c:pt>
                <c:pt idx="7162">
                  <c:v>6.7273863207246736</c:v>
                </c:pt>
                <c:pt idx="7163">
                  <c:v>6.727941666482943</c:v>
                </c:pt>
                <c:pt idx="7164">
                  <c:v>6.7284970122412124</c:v>
                </c:pt>
                <c:pt idx="7165">
                  <c:v>6.7290523579994819</c:v>
                </c:pt>
                <c:pt idx="7166">
                  <c:v>6.7296077037577513</c:v>
                </c:pt>
                <c:pt idx="7167">
                  <c:v>6.7301630495160207</c:v>
                </c:pt>
                <c:pt idx="7168">
                  <c:v>6.7307183952742902</c:v>
                </c:pt>
                <c:pt idx="7169">
                  <c:v>6.7312737410325596</c:v>
                </c:pt>
                <c:pt idx="7170">
                  <c:v>6.731829086790829</c:v>
                </c:pt>
                <c:pt idx="7171">
                  <c:v>6.7323844325490985</c:v>
                </c:pt>
                <c:pt idx="7172">
                  <c:v>6.7329397783073679</c:v>
                </c:pt>
                <c:pt idx="7173">
                  <c:v>6.7334951240656373</c:v>
                </c:pt>
                <c:pt idx="7174">
                  <c:v>6.7340504698239068</c:v>
                </c:pt>
                <c:pt idx="7175">
                  <c:v>6.7346058155821762</c:v>
                </c:pt>
                <c:pt idx="7176">
                  <c:v>6.7351611613404456</c:v>
                </c:pt>
                <c:pt idx="7177">
                  <c:v>6.7357165070987151</c:v>
                </c:pt>
                <c:pt idx="7178">
                  <c:v>6.7362718528569845</c:v>
                </c:pt>
                <c:pt idx="7179">
                  <c:v>6.7368271986152539</c:v>
                </c:pt>
                <c:pt idx="7180">
                  <c:v>6.7373825443735234</c:v>
                </c:pt>
                <c:pt idx="7181">
                  <c:v>6.7379378901317928</c:v>
                </c:pt>
                <c:pt idx="7182">
                  <c:v>6.7384932358900622</c:v>
                </c:pt>
                <c:pt idx="7183">
                  <c:v>6.7390485816483316</c:v>
                </c:pt>
                <c:pt idx="7184">
                  <c:v>6.7396039274066011</c:v>
                </c:pt>
                <c:pt idx="7185">
                  <c:v>6.7401592731648705</c:v>
                </c:pt>
                <c:pt idx="7186">
                  <c:v>6.7407146189231399</c:v>
                </c:pt>
                <c:pt idx="7187">
                  <c:v>6.7412699646814094</c:v>
                </c:pt>
                <c:pt idx="7188">
                  <c:v>6.7418253104396788</c:v>
                </c:pt>
                <c:pt idx="7189">
                  <c:v>6.7423806561979482</c:v>
                </c:pt>
                <c:pt idx="7190">
                  <c:v>6.7429360019562177</c:v>
                </c:pt>
                <c:pt idx="7191">
                  <c:v>6.7434913477144871</c:v>
                </c:pt>
                <c:pt idx="7192">
                  <c:v>6.7440466934727565</c:v>
                </c:pt>
                <c:pt idx="7193">
                  <c:v>6.744602039231026</c:v>
                </c:pt>
                <c:pt idx="7194">
                  <c:v>6.7451573849892954</c:v>
                </c:pt>
                <c:pt idx="7195">
                  <c:v>6.7457127307475648</c:v>
                </c:pt>
                <c:pt idx="7196">
                  <c:v>6.7462680765058343</c:v>
                </c:pt>
                <c:pt idx="7197">
                  <c:v>6.7468234222641037</c:v>
                </c:pt>
                <c:pt idx="7198">
                  <c:v>6.7473787680223731</c:v>
                </c:pt>
                <c:pt idx="7199">
                  <c:v>6.7479341137806426</c:v>
                </c:pt>
                <c:pt idx="7200">
                  <c:v>6.748489459538912</c:v>
                </c:pt>
                <c:pt idx="7201">
                  <c:v>6.7490448052971814</c:v>
                </c:pt>
                <c:pt idx="7202">
                  <c:v>6.7496001510554509</c:v>
                </c:pt>
                <c:pt idx="7203">
                  <c:v>6.7501554968137203</c:v>
                </c:pt>
                <c:pt idx="7204">
                  <c:v>6.7507108425719897</c:v>
                </c:pt>
                <c:pt idx="7205">
                  <c:v>6.7512661883302592</c:v>
                </c:pt>
                <c:pt idx="7206">
                  <c:v>6.7518215340885286</c:v>
                </c:pt>
                <c:pt idx="7207">
                  <c:v>6.752376879846798</c:v>
                </c:pt>
                <c:pt idx="7208">
                  <c:v>6.7529322256050675</c:v>
                </c:pt>
                <c:pt idx="7209">
                  <c:v>6.7534875713633369</c:v>
                </c:pt>
                <c:pt idx="7210">
                  <c:v>6.7540429171216063</c:v>
                </c:pt>
                <c:pt idx="7211">
                  <c:v>6.7545982628798757</c:v>
                </c:pt>
                <c:pt idx="7212">
                  <c:v>6.7551536086381452</c:v>
                </c:pt>
                <c:pt idx="7213">
                  <c:v>6.7557089543964146</c:v>
                </c:pt>
                <c:pt idx="7214">
                  <c:v>6.756264300154684</c:v>
                </c:pt>
                <c:pt idx="7215">
                  <c:v>6.7568196459129535</c:v>
                </c:pt>
                <c:pt idx="7216">
                  <c:v>6.7573749916712229</c:v>
                </c:pt>
                <c:pt idx="7217">
                  <c:v>6.7579303374294923</c:v>
                </c:pt>
                <c:pt idx="7218">
                  <c:v>6.7584856831877618</c:v>
                </c:pt>
                <c:pt idx="7219">
                  <c:v>6.7590410289460312</c:v>
                </c:pt>
                <c:pt idx="7220">
                  <c:v>6.7595963747043006</c:v>
                </c:pt>
                <c:pt idx="7221">
                  <c:v>6.7601517204625701</c:v>
                </c:pt>
                <c:pt idx="7222">
                  <c:v>6.7607070662208395</c:v>
                </c:pt>
                <c:pt idx="7223">
                  <c:v>6.7612624119791089</c:v>
                </c:pt>
                <c:pt idx="7224">
                  <c:v>6.7618177577373784</c:v>
                </c:pt>
                <c:pt idx="7225">
                  <c:v>6.7623731034956478</c:v>
                </c:pt>
                <c:pt idx="7226">
                  <c:v>6.7629284492539172</c:v>
                </c:pt>
                <c:pt idx="7227">
                  <c:v>6.7634837950121867</c:v>
                </c:pt>
                <c:pt idx="7228">
                  <c:v>6.7640391407704561</c:v>
                </c:pt>
                <c:pt idx="7229">
                  <c:v>6.7645944865287255</c:v>
                </c:pt>
                <c:pt idx="7230">
                  <c:v>6.765149832286995</c:v>
                </c:pt>
                <c:pt idx="7231">
                  <c:v>6.7657051780452644</c:v>
                </c:pt>
                <c:pt idx="7232">
                  <c:v>6.7662605238035338</c:v>
                </c:pt>
                <c:pt idx="7233">
                  <c:v>6.7668158695618033</c:v>
                </c:pt>
                <c:pt idx="7234">
                  <c:v>6.7673712153200727</c:v>
                </c:pt>
                <c:pt idx="7235">
                  <c:v>6.7679265610783421</c:v>
                </c:pt>
                <c:pt idx="7236">
                  <c:v>6.7684819068366116</c:v>
                </c:pt>
                <c:pt idx="7237">
                  <c:v>6.769037252594881</c:v>
                </c:pt>
                <c:pt idx="7238">
                  <c:v>6.7695925983531504</c:v>
                </c:pt>
                <c:pt idx="7239">
                  <c:v>6.7701479441114198</c:v>
                </c:pt>
                <c:pt idx="7240">
                  <c:v>6.7707032898696893</c:v>
                </c:pt>
                <c:pt idx="7241">
                  <c:v>6.7712586356279587</c:v>
                </c:pt>
                <c:pt idx="7242">
                  <c:v>6.7718139813862281</c:v>
                </c:pt>
                <c:pt idx="7243">
                  <c:v>6.7723693271444976</c:v>
                </c:pt>
                <c:pt idx="7244">
                  <c:v>6.772924672902767</c:v>
                </c:pt>
                <c:pt idx="7245">
                  <c:v>6.7734800186610364</c:v>
                </c:pt>
                <c:pt idx="7246">
                  <c:v>6.7740353644193059</c:v>
                </c:pt>
                <c:pt idx="7247">
                  <c:v>6.7745907101775753</c:v>
                </c:pt>
                <c:pt idx="7248">
                  <c:v>6.7751460559358447</c:v>
                </c:pt>
                <c:pt idx="7249">
                  <c:v>6.7757014016941142</c:v>
                </c:pt>
                <c:pt idx="7250">
                  <c:v>6.7762567474523836</c:v>
                </c:pt>
                <c:pt idx="7251">
                  <c:v>6.776812093210653</c:v>
                </c:pt>
                <c:pt idx="7252">
                  <c:v>6.7773674389689225</c:v>
                </c:pt>
                <c:pt idx="7253">
                  <c:v>6.7779227847271919</c:v>
                </c:pt>
                <c:pt idx="7254">
                  <c:v>6.7784781304854613</c:v>
                </c:pt>
                <c:pt idx="7255">
                  <c:v>6.7790334762437308</c:v>
                </c:pt>
                <c:pt idx="7256">
                  <c:v>6.7795888220020002</c:v>
                </c:pt>
                <c:pt idx="7257">
                  <c:v>6.7801441677602696</c:v>
                </c:pt>
                <c:pt idx="7258">
                  <c:v>6.7806995135185391</c:v>
                </c:pt>
                <c:pt idx="7259">
                  <c:v>6.7812548592768085</c:v>
                </c:pt>
                <c:pt idx="7260">
                  <c:v>6.7818102050350779</c:v>
                </c:pt>
                <c:pt idx="7261">
                  <c:v>6.7823655507933474</c:v>
                </c:pt>
                <c:pt idx="7262">
                  <c:v>6.7829208965516168</c:v>
                </c:pt>
                <c:pt idx="7263">
                  <c:v>6.7834762423098862</c:v>
                </c:pt>
                <c:pt idx="7264">
                  <c:v>6.7840315880681556</c:v>
                </c:pt>
                <c:pt idx="7265">
                  <c:v>6.7845869338264251</c:v>
                </c:pt>
                <c:pt idx="7266">
                  <c:v>6.7851422795846945</c:v>
                </c:pt>
                <c:pt idx="7267">
                  <c:v>6.7856976253429639</c:v>
                </c:pt>
                <c:pt idx="7268">
                  <c:v>6.7862529711012334</c:v>
                </c:pt>
                <c:pt idx="7269">
                  <c:v>6.7868083168595028</c:v>
                </c:pt>
                <c:pt idx="7270">
                  <c:v>6.7873636626177722</c:v>
                </c:pt>
                <c:pt idx="7271">
                  <c:v>6.7879190083760417</c:v>
                </c:pt>
                <c:pt idx="7272">
                  <c:v>6.7884743541343111</c:v>
                </c:pt>
                <c:pt idx="7273">
                  <c:v>6.7890296998925805</c:v>
                </c:pt>
                <c:pt idx="7274">
                  <c:v>6.78958504565085</c:v>
                </c:pt>
                <c:pt idx="7275">
                  <c:v>6.7901403914091194</c:v>
                </c:pt>
                <c:pt idx="7276">
                  <c:v>6.7906957371673888</c:v>
                </c:pt>
                <c:pt idx="7277">
                  <c:v>6.7912510829256583</c:v>
                </c:pt>
                <c:pt idx="7278">
                  <c:v>6.7918064286839277</c:v>
                </c:pt>
                <c:pt idx="7279">
                  <c:v>6.7923617744421971</c:v>
                </c:pt>
                <c:pt idx="7280">
                  <c:v>6.7929171202004666</c:v>
                </c:pt>
                <c:pt idx="7281">
                  <c:v>6.793472465958736</c:v>
                </c:pt>
                <c:pt idx="7282">
                  <c:v>6.7940278117170054</c:v>
                </c:pt>
                <c:pt idx="7283">
                  <c:v>6.7945831574752749</c:v>
                </c:pt>
                <c:pt idx="7284">
                  <c:v>6.7951385032335443</c:v>
                </c:pt>
                <c:pt idx="7285">
                  <c:v>6.7956938489918137</c:v>
                </c:pt>
                <c:pt idx="7286">
                  <c:v>6.7962491947500832</c:v>
                </c:pt>
                <c:pt idx="7287">
                  <c:v>6.7968045405083526</c:v>
                </c:pt>
                <c:pt idx="7288">
                  <c:v>6.797359886266622</c:v>
                </c:pt>
                <c:pt idx="7289">
                  <c:v>6.7979152320248915</c:v>
                </c:pt>
                <c:pt idx="7290">
                  <c:v>6.7984705777831609</c:v>
                </c:pt>
                <c:pt idx="7291">
                  <c:v>6.7990259235414303</c:v>
                </c:pt>
                <c:pt idx="7292">
                  <c:v>6.7995812692996997</c:v>
                </c:pt>
                <c:pt idx="7293">
                  <c:v>6.8001366150579692</c:v>
                </c:pt>
                <c:pt idx="7294">
                  <c:v>6.8006919608162386</c:v>
                </c:pt>
                <c:pt idx="7295">
                  <c:v>6.801247306574508</c:v>
                </c:pt>
                <c:pt idx="7296">
                  <c:v>6.8018026523327775</c:v>
                </c:pt>
                <c:pt idx="7297">
                  <c:v>6.8023579980910469</c:v>
                </c:pt>
                <c:pt idx="7298">
                  <c:v>6.8029133438493163</c:v>
                </c:pt>
                <c:pt idx="7299">
                  <c:v>6.8034686896075858</c:v>
                </c:pt>
                <c:pt idx="7300">
                  <c:v>6.8040240353658552</c:v>
                </c:pt>
                <c:pt idx="7301">
                  <c:v>6.8045793811241246</c:v>
                </c:pt>
                <c:pt idx="7302">
                  <c:v>6.8051347268823941</c:v>
                </c:pt>
                <c:pt idx="7303">
                  <c:v>6.8056900726406635</c:v>
                </c:pt>
                <c:pt idx="7304">
                  <c:v>6.8062454183989329</c:v>
                </c:pt>
                <c:pt idx="7305">
                  <c:v>6.8068007641572024</c:v>
                </c:pt>
                <c:pt idx="7306">
                  <c:v>6.8073561099154718</c:v>
                </c:pt>
                <c:pt idx="7307">
                  <c:v>6.8079114556737412</c:v>
                </c:pt>
                <c:pt idx="7308">
                  <c:v>6.8084668014320107</c:v>
                </c:pt>
                <c:pt idx="7309">
                  <c:v>6.8090221471902801</c:v>
                </c:pt>
                <c:pt idx="7310">
                  <c:v>6.8095774929485495</c:v>
                </c:pt>
                <c:pt idx="7311">
                  <c:v>6.810132838706819</c:v>
                </c:pt>
                <c:pt idx="7312">
                  <c:v>6.8106881844650884</c:v>
                </c:pt>
                <c:pt idx="7313">
                  <c:v>6.8112435302233578</c:v>
                </c:pt>
                <c:pt idx="7314">
                  <c:v>6.8117988759816273</c:v>
                </c:pt>
                <c:pt idx="7315">
                  <c:v>6.8123542217398967</c:v>
                </c:pt>
                <c:pt idx="7316">
                  <c:v>6.8129095674981661</c:v>
                </c:pt>
                <c:pt idx="7317">
                  <c:v>6.8134649132564356</c:v>
                </c:pt>
                <c:pt idx="7318">
                  <c:v>6.814020259014705</c:v>
                </c:pt>
                <c:pt idx="7319">
                  <c:v>6.8145756047729744</c:v>
                </c:pt>
                <c:pt idx="7320">
                  <c:v>6.8151309505312438</c:v>
                </c:pt>
                <c:pt idx="7321">
                  <c:v>6.8156862962895133</c:v>
                </c:pt>
                <c:pt idx="7322">
                  <c:v>6.8162416420477827</c:v>
                </c:pt>
                <c:pt idx="7323">
                  <c:v>6.8167969878060521</c:v>
                </c:pt>
                <c:pt idx="7324">
                  <c:v>6.8173523335643216</c:v>
                </c:pt>
                <c:pt idx="7325">
                  <c:v>6.817907679322591</c:v>
                </c:pt>
                <c:pt idx="7326">
                  <c:v>6.8184630250808604</c:v>
                </c:pt>
                <c:pt idx="7327">
                  <c:v>6.8190183708391299</c:v>
                </c:pt>
                <c:pt idx="7328">
                  <c:v>6.8195737165973993</c:v>
                </c:pt>
                <c:pt idx="7329">
                  <c:v>6.8201290623556687</c:v>
                </c:pt>
                <c:pt idx="7330">
                  <c:v>6.8206844081139382</c:v>
                </c:pt>
                <c:pt idx="7331">
                  <c:v>6.8212397538722076</c:v>
                </c:pt>
                <c:pt idx="7332">
                  <c:v>6.821795099630477</c:v>
                </c:pt>
                <c:pt idx="7333">
                  <c:v>6.8223504453887465</c:v>
                </c:pt>
                <c:pt idx="7334">
                  <c:v>6.8229057911470159</c:v>
                </c:pt>
                <c:pt idx="7335">
                  <c:v>6.8234611369052853</c:v>
                </c:pt>
                <c:pt idx="7336">
                  <c:v>6.8240164826635548</c:v>
                </c:pt>
                <c:pt idx="7337">
                  <c:v>6.8245718284218242</c:v>
                </c:pt>
                <c:pt idx="7338">
                  <c:v>6.8251271741800936</c:v>
                </c:pt>
                <c:pt idx="7339">
                  <c:v>6.8256825199383631</c:v>
                </c:pt>
                <c:pt idx="7340">
                  <c:v>6.8262378656966325</c:v>
                </c:pt>
                <c:pt idx="7341">
                  <c:v>6.8267932114549019</c:v>
                </c:pt>
                <c:pt idx="7342">
                  <c:v>6.8273485572131714</c:v>
                </c:pt>
                <c:pt idx="7343">
                  <c:v>6.8279039029714408</c:v>
                </c:pt>
                <c:pt idx="7344">
                  <c:v>6.8284592487297102</c:v>
                </c:pt>
                <c:pt idx="7345">
                  <c:v>6.8290145944879797</c:v>
                </c:pt>
                <c:pt idx="7346">
                  <c:v>6.8295699402462491</c:v>
                </c:pt>
                <c:pt idx="7347">
                  <c:v>6.8301252860045185</c:v>
                </c:pt>
                <c:pt idx="7348">
                  <c:v>6.8306806317627879</c:v>
                </c:pt>
                <c:pt idx="7349">
                  <c:v>6.8312359775210574</c:v>
                </c:pt>
                <c:pt idx="7350">
                  <c:v>6.8317913232793268</c:v>
                </c:pt>
                <c:pt idx="7351">
                  <c:v>6.8323466690375962</c:v>
                </c:pt>
                <c:pt idx="7352">
                  <c:v>6.8329020147958657</c:v>
                </c:pt>
                <c:pt idx="7353">
                  <c:v>6.8334573605541351</c:v>
                </c:pt>
                <c:pt idx="7354">
                  <c:v>6.8340127063124045</c:v>
                </c:pt>
                <c:pt idx="7355">
                  <c:v>6.834568052070674</c:v>
                </c:pt>
                <c:pt idx="7356">
                  <c:v>6.8351233978289434</c:v>
                </c:pt>
                <c:pt idx="7357">
                  <c:v>6.8356787435872128</c:v>
                </c:pt>
                <c:pt idx="7358">
                  <c:v>6.8362340893454823</c:v>
                </c:pt>
                <c:pt idx="7359">
                  <c:v>6.8367894351037517</c:v>
                </c:pt>
                <c:pt idx="7360">
                  <c:v>6.8373447808620211</c:v>
                </c:pt>
                <c:pt idx="7361">
                  <c:v>6.8379001266202906</c:v>
                </c:pt>
                <c:pt idx="7362">
                  <c:v>6.83845547237856</c:v>
                </c:pt>
                <c:pt idx="7363">
                  <c:v>6.8390108181368294</c:v>
                </c:pt>
                <c:pt idx="7364">
                  <c:v>6.8395661638950989</c:v>
                </c:pt>
                <c:pt idx="7365">
                  <c:v>6.8401215096533683</c:v>
                </c:pt>
                <c:pt idx="7366">
                  <c:v>6.8406768554116377</c:v>
                </c:pt>
                <c:pt idx="7367">
                  <c:v>6.8412322011699072</c:v>
                </c:pt>
                <c:pt idx="7368">
                  <c:v>6.8417875469281766</c:v>
                </c:pt>
                <c:pt idx="7369">
                  <c:v>6.842342892686446</c:v>
                </c:pt>
                <c:pt idx="7370">
                  <c:v>6.8428982384447155</c:v>
                </c:pt>
                <c:pt idx="7371">
                  <c:v>6.8434535842029849</c:v>
                </c:pt>
                <c:pt idx="7372">
                  <c:v>6.8440089299612543</c:v>
                </c:pt>
                <c:pt idx="7373">
                  <c:v>6.8445642757195237</c:v>
                </c:pt>
                <c:pt idx="7374">
                  <c:v>6.8451196214777932</c:v>
                </c:pt>
                <c:pt idx="7375">
                  <c:v>6.8456749672360626</c:v>
                </c:pt>
                <c:pt idx="7376">
                  <c:v>6.846230312994332</c:v>
                </c:pt>
                <c:pt idx="7377">
                  <c:v>6.8467856587526015</c:v>
                </c:pt>
                <c:pt idx="7378">
                  <c:v>6.8473410045108709</c:v>
                </c:pt>
                <c:pt idx="7379">
                  <c:v>6.8478963502691403</c:v>
                </c:pt>
                <c:pt idx="7380">
                  <c:v>6.8484516960274098</c:v>
                </c:pt>
                <c:pt idx="7381">
                  <c:v>6.8490070417856792</c:v>
                </c:pt>
                <c:pt idx="7382">
                  <c:v>6.8495623875439486</c:v>
                </c:pt>
                <c:pt idx="7383">
                  <c:v>6.8501177333022181</c:v>
                </c:pt>
                <c:pt idx="7384">
                  <c:v>6.8506730790604875</c:v>
                </c:pt>
                <c:pt idx="7385">
                  <c:v>6.8512284248187569</c:v>
                </c:pt>
                <c:pt idx="7386">
                  <c:v>6.8517837705770264</c:v>
                </c:pt>
                <c:pt idx="7387">
                  <c:v>6.8523391163352958</c:v>
                </c:pt>
                <c:pt idx="7388">
                  <c:v>6.8528944620935652</c:v>
                </c:pt>
                <c:pt idx="7389">
                  <c:v>6.8534498078518347</c:v>
                </c:pt>
                <c:pt idx="7390">
                  <c:v>6.8540051536101041</c:v>
                </c:pt>
                <c:pt idx="7391">
                  <c:v>6.8545604993683735</c:v>
                </c:pt>
                <c:pt idx="7392">
                  <c:v>6.855115845126643</c:v>
                </c:pt>
                <c:pt idx="7393">
                  <c:v>6.8556711908849124</c:v>
                </c:pt>
                <c:pt idx="7394">
                  <c:v>6.8562265366431818</c:v>
                </c:pt>
                <c:pt idx="7395">
                  <c:v>6.8567818824014513</c:v>
                </c:pt>
                <c:pt idx="7396">
                  <c:v>6.8573372281597207</c:v>
                </c:pt>
                <c:pt idx="7397">
                  <c:v>6.8578925739179901</c:v>
                </c:pt>
                <c:pt idx="7398">
                  <c:v>6.8584479196762596</c:v>
                </c:pt>
                <c:pt idx="7399">
                  <c:v>6.859003265434529</c:v>
                </c:pt>
                <c:pt idx="7400">
                  <c:v>6.8595586111927984</c:v>
                </c:pt>
                <c:pt idx="7401">
                  <c:v>6.8601139569510678</c:v>
                </c:pt>
                <c:pt idx="7402">
                  <c:v>6.8606693027093373</c:v>
                </c:pt>
                <c:pt idx="7403">
                  <c:v>6.8612246484676067</c:v>
                </c:pt>
                <c:pt idx="7404">
                  <c:v>6.8617799942258761</c:v>
                </c:pt>
                <c:pt idx="7405">
                  <c:v>6.8623353399841456</c:v>
                </c:pt>
                <c:pt idx="7406">
                  <c:v>6.862890685742415</c:v>
                </c:pt>
                <c:pt idx="7407">
                  <c:v>6.8634460315006844</c:v>
                </c:pt>
                <c:pt idx="7408">
                  <c:v>6.8640013772589539</c:v>
                </c:pt>
                <c:pt idx="7409">
                  <c:v>6.8645567230172233</c:v>
                </c:pt>
                <c:pt idx="7410">
                  <c:v>6.8651120687754927</c:v>
                </c:pt>
                <c:pt idx="7411">
                  <c:v>6.8656674145337622</c:v>
                </c:pt>
                <c:pt idx="7412">
                  <c:v>6.8662227602920316</c:v>
                </c:pt>
                <c:pt idx="7413">
                  <c:v>6.866778106050301</c:v>
                </c:pt>
                <c:pt idx="7414">
                  <c:v>6.8673334518085705</c:v>
                </c:pt>
                <c:pt idx="7415">
                  <c:v>6.8678887975668399</c:v>
                </c:pt>
                <c:pt idx="7416">
                  <c:v>6.8684441433251093</c:v>
                </c:pt>
                <c:pt idx="7417">
                  <c:v>6.8689994890833788</c:v>
                </c:pt>
                <c:pt idx="7418">
                  <c:v>6.8695548348416482</c:v>
                </c:pt>
                <c:pt idx="7419">
                  <c:v>6.8701101805999176</c:v>
                </c:pt>
                <c:pt idx="7420">
                  <c:v>6.8706655263581871</c:v>
                </c:pt>
                <c:pt idx="7421">
                  <c:v>6.8712208721164565</c:v>
                </c:pt>
                <c:pt idx="7422">
                  <c:v>6.8717762178747259</c:v>
                </c:pt>
                <c:pt idx="7423">
                  <c:v>6.8723315636329954</c:v>
                </c:pt>
                <c:pt idx="7424">
                  <c:v>6.8728869093912648</c:v>
                </c:pt>
                <c:pt idx="7425">
                  <c:v>6.8734422551495342</c:v>
                </c:pt>
                <c:pt idx="7426">
                  <c:v>6.8739976009078037</c:v>
                </c:pt>
                <c:pt idx="7427">
                  <c:v>6.8745529466660731</c:v>
                </c:pt>
                <c:pt idx="7428">
                  <c:v>6.8751082924243425</c:v>
                </c:pt>
                <c:pt idx="7429">
                  <c:v>6.8756636381826119</c:v>
                </c:pt>
                <c:pt idx="7430">
                  <c:v>6.8762189839408814</c:v>
                </c:pt>
                <c:pt idx="7431">
                  <c:v>6.8767743296991508</c:v>
                </c:pt>
                <c:pt idx="7432">
                  <c:v>6.8773296754574202</c:v>
                </c:pt>
                <c:pt idx="7433">
                  <c:v>6.8778850212156897</c:v>
                </c:pt>
                <c:pt idx="7434">
                  <c:v>6.8784403669739591</c:v>
                </c:pt>
                <c:pt idx="7435">
                  <c:v>6.8789957127322285</c:v>
                </c:pt>
                <c:pt idx="7436">
                  <c:v>6.879551058490498</c:v>
                </c:pt>
                <c:pt idx="7437">
                  <c:v>6.8801064042487674</c:v>
                </c:pt>
                <c:pt idx="7438">
                  <c:v>6.8806617500070368</c:v>
                </c:pt>
                <c:pt idx="7439">
                  <c:v>6.8812170957653063</c:v>
                </c:pt>
                <c:pt idx="7440">
                  <c:v>6.8817724415235757</c:v>
                </c:pt>
                <c:pt idx="7441">
                  <c:v>6.8823277872818451</c:v>
                </c:pt>
                <c:pt idx="7442">
                  <c:v>6.8828831330401146</c:v>
                </c:pt>
                <c:pt idx="7443">
                  <c:v>6.883438478798384</c:v>
                </c:pt>
                <c:pt idx="7444">
                  <c:v>6.8839938245566534</c:v>
                </c:pt>
                <c:pt idx="7445">
                  <c:v>6.8845491703149229</c:v>
                </c:pt>
                <c:pt idx="7446">
                  <c:v>6.8851045160731923</c:v>
                </c:pt>
                <c:pt idx="7447">
                  <c:v>6.8856598618314617</c:v>
                </c:pt>
                <c:pt idx="7448">
                  <c:v>6.8862152075897312</c:v>
                </c:pt>
                <c:pt idx="7449">
                  <c:v>6.8867705533480006</c:v>
                </c:pt>
                <c:pt idx="7450">
                  <c:v>6.88732589910627</c:v>
                </c:pt>
                <c:pt idx="7451">
                  <c:v>6.8878812448645395</c:v>
                </c:pt>
                <c:pt idx="7452">
                  <c:v>6.8884365906228089</c:v>
                </c:pt>
                <c:pt idx="7453">
                  <c:v>6.8889919363810783</c:v>
                </c:pt>
                <c:pt idx="7454">
                  <c:v>6.8895472821393478</c:v>
                </c:pt>
                <c:pt idx="7455">
                  <c:v>6.8901026278976172</c:v>
                </c:pt>
                <c:pt idx="7456">
                  <c:v>6.8906579736558866</c:v>
                </c:pt>
                <c:pt idx="7457">
                  <c:v>6.891213319414156</c:v>
                </c:pt>
                <c:pt idx="7458">
                  <c:v>6.8917686651724255</c:v>
                </c:pt>
                <c:pt idx="7459">
                  <c:v>6.8923240109306949</c:v>
                </c:pt>
                <c:pt idx="7460">
                  <c:v>6.8928793566889643</c:v>
                </c:pt>
                <c:pt idx="7461">
                  <c:v>6.8934347024472338</c:v>
                </c:pt>
                <c:pt idx="7462">
                  <c:v>6.8939900482055032</c:v>
                </c:pt>
                <c:pt idx="7463">
                  <c:v>6.8945453939637726</c:v>
                </c:pt>
                <c:pt idx="7464">
                  <c:v>6.8951007397220421</c:v>
                </c:pt>
                <c:pt idx="7465">
                  <c:v>6.8956560854803115</c:v>
                </c:pt>
                <c:pt idx="7466">
                  <c:v>6.8962114312385809</c:v>
                </c:pt>
                <c:pt idx="7467">
                  <c:v>6.8967667769968504</c:v>
                </c:pt>
                <c:pt idx="7468">
                  <c:v>6.8973221227551198</c:v>
                </c:pt>
                <c:pt idx="7469">
                  <c:v>6.8978774685133892</c:v>
                </c:pt>
                <c:pt idx="7470">
                  <c:v>6.8984328142716587</c:v>
                </c:pt>
                <c:pt idx="7471">
                  <c:v>6.8989881600299281</c:v>
                </c:pt>
                <c:pt idx="7472">
                  <c:v>6.8995435057881975</c:v>
                </c:pt>
                <c:pt idx="7473">
                  <c:v>6.900098851546467</c:v>
                </c:pt>
                <c:pt idx="7474">
                  <c:v>6.9006541973047364</c:v>
                </c:pt>
                <c:pt idx="7475">
                  <c:v>6.9012095430630058</c:v>
                </c:pt>
                <c:pt idx="7476">
                  <c:v>6.9017648888212753</c:v>
                </c:pt>
                <c:pt idx="7477">
                  <c:v>6.9023202345795447</c:v>
                </c:pt>
                <c:pt idx="7478">
                  <c:v>6.9028755803378141</c:v>
                </c:pt>
                <c:pt idx="7479">
                  <c:v>6.9034309260960836</c:v>
                </c:pt>
                <c:pt idx="7480">
                  <c:v>6.903986271854353</c:v>
                </c:pt>
                <c:pt idx="7481">
                  <c:v>6.9045416176126224</c:v>
                </c:pt>
                <c:pt idx="7482">
                  <c:v>6.9050969633708918</c:v>
                </c:pt>
                <c:pt idx="7483">
                  <c:v>6.9056523091291613</c:v>
                </c:pt>
                <c:pt idx="7484">
                  <c:v>6.9062076548874307</c:v>
                </c:pt>
                <c:pt idx="7485">
                  <c:v>6.9067630006457001</c:v>
                </c:pt>
                <c:pt idx="7486">
                  <c:v>6.9073183464039696</c:v>
                </c:pt>
                <c:pt idx="7487">
                  <c:v>6.907873692162239</c:v>
                </c:pt>
                <c:pt idx="7488">
                  <c:v>6.9084290379205084</c:v>
                </c:pt>
                <c:pt idx="7489">
                  <c:v>6.9089843836787779</c:v>
                </c:pt>
                <c:pt idx="7490">
                  <c:v>6.9095397294370473</c:v>
                </c:pt>
                <c:pt idx="7491">
                  <c:v>6.9100950751953167</c:v>
                </c:pt>
                <c:pt idx="7492">
                  <c:v>6.9106504209535862</c:v>
                </c:pt>
                <c:pt idx="7493">
                  <c:v>6.9112057667118556</c:v>
                </c:pt>
                <c:pt idx="7494">
                  <c:v>6.911761112470125</c:v>
                </c:pt>
                <c:pt idx="7495">
                  <c:v>6.9123164582283945</c:v>
                </c:pt>
                <c:pt idx="7496">
                  <c:v>6.9128718039866639</c:v>
                </c:pt>
                <c:pt idx="7497">
                  <c:v>6.9134271497449333</c:v>
                </c:pt>
                <c:pt idx="7498">
                  <c:v>6.9139824955032028</c:v>
                </c:pt>
                <c:pt idx="7499">
                  <c:v>6.9145378412614722</c:v>
                </c:pt>
                <c:pt idx="7500">
                  <c:v>6.9150931870197416</c:v>
                </c:pt>
                <c:pt idx="7501">
                  <c:v>6.9156485327780111</c:v>
                </c:pt>
                <c:pt idx="7502">
                  <c:v>6.9162038785362805</c:v>
                </c:pt>
                <c:pt idx="7503">
                  <c:v>6.9167592242945499</c:v>
                </c:pt>
                <c:pt idx="7504">
                  <c:v>6.9173145700528194</c:v>
                </c:pt>
                <c:pt idx="7505">
                  <c:v>6.9178699158110888</c:v>
                </c:pt>
                <c:pt idx="7506">
                  <c:v>6.9184252615693582</c:v>
                </c:pt>
                <c:pt idx="7507">
                  <c:v>6.9189806073276277</c:v>
                </c:pt>
                <c:pt idx="7508">
                  <c:v>6.9195359530858971</c:v>
                </c:pt>
                <c:pt idx="7509">
                  <c:v>6.9200912988441665</c:v>
                </c:pt>
                <c:pt idx="7510">
                  <c:v>6.9206466446024359</c:v>
                </c:pt>
                <c:pt idx="7511">
                  <c:v>6.9212019903607054</c:v>
                </c:pt>
                <c:pt idx="7512">
                  <c:v>6.9217573361189748</c:v>
                </c:pt>
                <c:pt idx="7513">
                  <c:v>6.9223126818772442</c:v>
                </c:pt>
                <c:pt idx="7514">
                  <c:v>6.9228680276355137</c:v>
                </c:pt>
                <c:pt idx="7515">
                  <c:v>6.9234233733937831</c:v>
                </c:pt>
                <c:pt idx="7516">
                  <c:v>6.9239787191520525</c:v>
                </c:pt>
                <c:pt idx="7517">
                  <c:v>6.924534064910322</c:v>
                </c:pt>
                <c:pt idx="7518">
                  <c:v>6.9250894106685914</c:v>
                </c:pt>
                <c:pt idx="7519">
                  <c:v>6.9256447564268608</c:v>
                </c:pt>
                <c:pt idx="7520">
                  <c:v>6.9262001021851303</c:v>
                </c:pt>
                <c:pt idx="7521">
                  <c:v>6.9267554479433997</c:v>
                </c:pt>
                <c:pt idx="7522">
                  <c:v>6.9273107937016691</c:v>
                </c:pt>
                <c:pt idx="7523">
                  <c:v>6.9278661394599386</c:v>
                </c:pt>
                <c:pt idx="7524">
                  <c:v>6.928421485218208</c:v>
                </c:pt>
                <c:pt idx="7525">
                  <c:v>6.9289768309764774</c:v>
                </c:pt>
                <c:pt idx="7526">
                  <c:v>6.9295321767347469</c:v>
                </c:pt>
                <c:pt idx="7527">
                  <c:v>6.9300875224930163</c:v>
                </c:pt>
                <c:pt idx="7528">
                  <c:v>6.9306428682512857</c:v>
                </c:pt>
                <c:pt idx="7529">
                  <c:v>6.9311982140095552</c:v>
                </c:pt>
                <c:pt idx="7530">
                  <c:v>6.9317535597678246</c:v>
                </c:pt>
                <c:pt idx="7531">
                  <c:v>6.932308905526094</c:v>
                </c:pt>
                <c:pt idx="7532">
                  <c:v>6.9328642512843635</c:v>
                </c:pt>
                <c:pt idx="7533">
                  <c:v>6.9334195970426329</c:v>
                </c:pt>
                <c:pt idx="7534">
                  <c:v>6.9339749428009023</c:v>
                </c:pt>
                <c:pt idx="7535">
                  <c:v>6.9345302885591718</c:v>
                </c:pt>
                <c:pt idx="7536">
                  <c:v>6.9350856343174412</c:v>
                </c:pt>
                <c:pt idx="7537">
                  <c:v>6.9356409800757106</c:v>
                </c:pt>
                <c:pt idx="7538">
                  <c:v>6.93619632583398</c:v>
                </c:pt>
                <c:pt idx="7539">
                  <c:v>6.9367516715922495</c:v>
                </c:pt>
                <c:pt idx="7540">
                  <c:v>6.9373070173505189</c:v>
                </c:pt>
                <c:pt idx="7541">
                  <c:v>6.9378623631087883</c:v>
                </c:pt>
                <c:pt idx="7542">
                  <c:v>6.9384177088670578</c:v>
                </c:pt>
                <c:pt idx="7543">
                  <c:v>6.9389730546253272</c:v>
                </c:pt>
                <c:pt idx="7544">
                  <c:v>6.9395284003835966</c:v>
                </c:pt>
                <c:pt idx="7545">
                  <c:v>6.9400837461418661</c:v>
                </c:pt>
                <c:pt idx="7546">
                  <c:v>6.9406390919001355</c:v>
                </c:pt>
                <c:pt idx="7547">
                  <c:v>6.9411944376584049</c:v>
                </c:pt>
                <c:pt idx="7548">
                  <c:v>6.9417497834166744</c:v>
                </c:pt>
                <c:pt idx="7549">
                  <c:v>6.9423051291749438</c:v>
                </c:pt>
                <c:pt idx="7550">
                  <c:v>6.9428604749332132</c:v>
                </c:pt>
                <c:pt idx="7551">
                  <c:v>6.9434158206914827</c:v>
                </c:pt>
                <c:pt idx="7552">
                  <c:v>6.9439711664497521</c:v>
                </c:pt>
                <c:pt idx="7553">
                  <c:v>6.9445265122080215</c:v>
                </c:pt>
                <c:pt idx="7554">
                  <c:v>6.945081857966291</c:v>
                </c:pt>
                <c:pt idx="7555">
                  <c:v>6.9456372037245604</c:v>
                </c:pt>
                <c:pt idx="7556">
                  <c:v>6.9461925494828298</c:v>
                </c:pt>
                <c:pt idx="7557">
                  <c:v>6.9467478952410993</c:v>
                </c:pt>
                <c:pt idx="7558">
                  <c:v>6.9473032409993687</c:v>
                </c:pt>
                <c:pt idx="7559">
                  <c:v>6.9478585867576381</c:v>
                </c:pt>
                <c:pt idx="7560">
                  <c:v>6.9484139325159076</c:v>
                </c:pt>
                <c:pt idx="7561">
                  <c:v>6.948969278274177</c:v>
                </c:pt>
                <c:pt idx="7562">
                  <c:v>6.9495246240324464</c:v>
                </c:pt>
                <c:pt idx="7563">
                  <c:v>6.9500799697907159</c:v>
                </c:pt>
                <c:pt idx="7564">
                  <c:v>6.9506353155489853</c:v>
                </c:pt>
                <c:pt idx="7565">
                  <c:v>6.9511906613072547</c:v>
                </c:pt>
                <c:pt idx="7566">
                  <c:v>6.9517460070655241</c:v>
                </c:pt>
                <c:pt idx="7567">
                  <c:v>6.9523013528237936</c:v>
                </c:pt>
                <c:pt idx="7568">
                  <c:v>6.952856698582063</c:v>
                </c:pt>
                <c:pt idx="7569">
                  <c:v>6.9534120443403324</c:v>
                </c:pt>
                <c:pt idx="7570">
                  <c:v>6.9539673900986019</c:v>
                </c:pt>
                <c:pt idx="7571">
                  <c:v>6.9545227358568713</c:v>
                </c:pt>
                <c:pt idx="7572">
                  <c:v>6.9550780816151407</c:v>
                </c:pt>
                <c:pt idx="7573">
                  <c:v>6.9556334273734102</c:v>
                </c:pt>
                <c:pt idx="7574">
                  <c:v>6.9561887731316796</c:v>
                </c:pt>
                <c:pt idx="7575">
                  <c:v>6.956744118889949</c:v>
                </c:pt>
                <c:pt idx="7576">
                  <c:v>6.9572994646482185</c:v>
                </c:pt>
                <c:pt idx="7577">
                  <c:v>6.9578548104064879</c:v>
                </c:pt>
                <c:pt idx="7578">
                  <c:v>6.9584101561647573</c:v>
                </c:pt>
                <c:pt idx="7579">
                  <c:v>6.9589655019230268</c:v>
                </c:pt>
                <c:pt idx="7580">
                  <c:v>6.9595208476812962</c:v>
                </c:pt>
                <c:pt idx="7581">
                  <c:v>6.9600761934395656</c:v>
                </c:pt>
                <c:pt idx="7582">
                  <c:v>6.9606315391978351</c:v>
                </c:pt>
                <c:pt idx="7583">
                  <c:v>6.9611868849561045</c:v>
                </c:pt>
                <c:pt idx="7584">
                  <c:v>6.9617422307143739</c:v>
                </c:pt>
                <c:pt idx="7585">
                  <c:v>6.9622975764726434</c:v>
                </c:pt>
                <c:pt idx="7586">
                  <c:v>6.9628529222309128</c:v>
                </c:pt>
                <c:pt idx="7587">
                  <c:v>6.9634082679891822</c:v>
                </c:pt>
                <c:pt idx="7588">
                  <c:v>6.9639636137474517</c:v>
                </c:pt>
                <c:pt idx="7589">
                  <c:v>6.9645189595057211</c:v>
                </c:pt>
                <c:pt idx="7590">
                  <c:v>6.9650743052639905</c:v>
                </c:pt>
                <c:pt idx="7591">
                  <c:v>6.9656296510222599</c:v>
                </c:pt>
                <c:pt idx="7592">
                  <c:v>6.9661849967805294</c:v>
                </c:pt>
                <c:pt idx="7593">
                  <c:v>6.9667403425387988</c:v>
                </c:pt>
                <c:pt idx="7594">
                  <c:v>6.9672956882970682</c:v>
                </c:pt>
                <c:pt idx="7595">
                  <c:v>6.9678510340553377</c:v>
                </c:pt>
                <c:pt idx="7596">
                  <c:v>6.9684063798136071</c:v>
                </c:pt>
                <c:pt idx="7597">
                  <c:v>6.9689617255718765</c:v>
                </c:pt>
                <c:pt idx="7598">
                  <c:v>6.969517071330146</c:v>
                </c:pt>
                <c:pt idx="7599">
                  <c:v>6.9700724170884154</c:v>
                </c:pt>
                <c:pt idx="7600">
                  <c:v>6.9706277628466848</c:v>
                </c:pt>
                <c:pt idx="7601">
                  <c:v>6.9711831086049543</c:v>
                </c:pt>
                <c:pt idx="7602">
                  <c:v>6.9717384543632237</c:v>
                </c:pt>
                <c:pt idx="7603">
                  <c:v>6.9722938001214931</c:v>
                </c:pt>
                <c:pt idx="7604">
                  <c:v>6.9728491458797626</c:v>
                </c:pt>
                <c:pt idx="7605">
                  <c:v>6.973404491638032</c:v>
                </c:pt>
                <c:pt idx="7606">
                  <c:v>6.9739598373963014</c:v>
                </c:pt>
                <c:pt idx="7607">
                  <c:v>6.9745151831545709</c:v>
                </c:pt>
                <c:pt idx="7608">
                  <c:v>6.9750705289128403</c:v>
                </c:pt>
                <c:pt idx="7609">
                  <c:v>6.9756258746711097</c:v>
                </c:pt>
                <c:pt idx="7610">
                  <c:v>6.9761812204293792</c:v>
                </c:pt>
                <c:pt idx="7611">
                  <c:v>6.9767365661876486</c:v>
                </c:pt>
                <c:pt idx="7612">
                  <c:v>6.977291911945918</c:v>
                </c:pt>
                <c:pt idx="7613">
                  <c:v>6.9778472577041875</c:v>
                </c:pt>
                <c:pt idx="7614">
                  <c:v>6.9784026034624569</c:v>
                </c:pt>
                <c:pt idx="7615">
                  <c:v>6.9789579492207263</c:v>
                </c:pt>
                <c:pt idx="7616">
                  <c:v>6.9795132949789958</c:v>
                </c:pt>
                <c:pt idx="7617">
                  <c:v>6.9800686407372652</c:v>
                </c:pt>
                <c:pt idx="7618">
                  <c:v>6.9806239864955346</c:v>
                </c:pt>
                <c:pt idx="7619">
                  <c:v>6.981179332253804</c:v>
                </c:pt>
                <c:pt idx="7620">
                  <c:v>6.9817346780120735</c:v>
                </c:pt>
                <c:pt idx="7621">
                  <c:v>6.9822900237703429</c:v>
                </c:pt>
                <c:pt idx="7622">
                  <c:v>6.9828453695286123</c:v>
                </c:pt>
                <c:pt idx="7623">
                  <c:v>6.9834007152868818</c:v>
                </c:pt>
                <c:pt idx="7624">
                  <c:v>6.9839560610451512</c:v>
                </c:pt>
                <c:pt idx="7625">
                  <c:v>6.9845114068034206</c:v>
                </c:pt>
                <c:pt idx="7626">
                  <c:v>6.9850667525616901</c:v>
                </c:pt>
                <c:pt idx="7627">
                  <c:v>6.9856220983199595</c:v>
                </c:pt>
                <c:pt idx="7628">
                  <c:v>6.9861774440782289</c:v>
                </c:pt>
                <c:pt idx="7629">
                  <c:v>6.9867327898364984</c:v>
                </c:pt>
                <c:pt idx="7630">
                  <c:v>6.9872881355947678</c:v>
                </c:pt>
                <c:pt idx="7631">
                  <c:v>6.9878434813530372</c:v>
                </c:pt>
                <c:pt idx="7632">
                  <c:v>6.9883988271113067</c:v>
                </c:pt>
                <c:pt idx="7633">
                  <c:v>6.9889541728695761</c:v>
                </c:pt>
                <c:pt idx="7634">
                  <c:v>6.9895095186278455</c:v>
                </c:pt>
                <c:pt idx="7635">
                  <c:v>6.990064864386115</c:v>
                </c:pt>
                <c:pt idx="7636">
                  <c:v>6.9906202101443844</c:v>
                </c:pt>
                <c:pt idx="7637">
                  <c:v>6.9911755559026538</c:v>
                </c:pt>
                <c:pt idx="7638">
                  <c:v>6.9917309016609233</c:v>
                </c:pt>
                <c:pt idx="7639">
                  <c:v>6.9922862474191927</c:v>
                </c:pt>
                <c:pt idx="7640">
                  <c:v>6.9928415931774621</c:v>
                </c:pt>
                <c:pt idx="7641">
                  <c:v>6.9933969389357316</c:v>
                </c:pt>
                <c:pt idx="7642">
                  <c:v>6.993952284694001</c:v>
                </c:pt>
                <c:pt idx="7643">
                  <c:v>6.9945076304522704</c:v>
                </c:pt>
                <c:pt idx="7644">
                  <c:v>6.9950629762105399</c:v>
                </c:pt>
                <c:pt idx="7645">
                  <c:v>6.9956183219688093</c:v>
                </c:pt>
                <c:pt idx="7646">
                  <c:v>6.9961736677270787</c:v>
                </c:pt>
                <c:pt idx="7647">
                  <c:v>6.9967290134853481</c:v>
                </c:pt>
                <c:pt idx="7648">
                  <c:v>6.9972843592436176</c:v>
                </c:pt>
                <c:pt idx="7649">
                  <c:v>6.997839705001887</c:v>
                </c:pt>
                <c:pt idx="7650">
                  <c:v>6.9983950507601564</c:v>
                </c:pt>
                <c:pt idx="7651">
                  <c:v>6.9989503965184259</c:v>
                </c:pt>
                <c:pt idx="7652">
                  <c:v>6.9995057422766953</c:v>
                </c:pt>
                <c:pt idx="7653">
                  <c:v>7.0000610880349647</c:v>
                </c:pt>
                <c:pt idx="7654">
                  <c:v>7.0006164337932342</c:v>
                </c:pt>
                <c:pt idx="7655">
                  <c:v>7.0011717795515036</c:v>
                </c:pt>
                <c:pt idx="7656">
                  <c:v>7.001727125309773</c:v>
                </c:pt>
                <c:pt idx="7657">
                  <c:v>7.0022824710680425</c:v>
                </c:pt>
                <c:pt idx="7658">
                  <c:v>7.0028378168263119</c:v>
                </c:pt>
                <c:pt idx="7659">
                  <c:v>7.0033931625845813</c:v>
                </c:pt>
                <c:pt idx="7660">
                  <c:v>7.0039485083428508</c:v>
                </c:pt>
                <c:pt idx="7661">
                  <c:v>7.0045038541011202</c:v>
                </c:pt>
                <c:pt idx="7662">
                  <c:v>7.0050591998593896</c:v>
                </c:pt>
                <c:pt idx="7663">
                  <c:v>7.0056145456176591</c:v>
                </c:pt>
                <c:pt idx="7664">
                  <c:v>7.0061698913759285</c:v>
                </c:pt>
                <c:pt idx="7665">
                  <c:v>7.0067252371341979</c:v>
                </c:pt>
                <c:pt idx="7666">
                  <c:v>7.0072805828924674</c:v>
                </c:pt>
                <c:pt idx="7667">
                  <c:v>7.0078359286507368</c:v>
                </c:pt>
                <c:pt idx="7668">
                  <c:v>7.0083912744090062</c:v>
                </c:pt>
                <c:pt idx="7669">
                  <c:v>7.0089466201672757</c:v>
                </c:pt>
                <c:pt idx="7670">
                  <c:v>7.0095019659255451</c:v>
                </c:pt>
                <c:pt idx="7671">
                  <c:v>7.0100573116838145</c:v>
                </c:pt>
                <c:pt idx="7672">
                  <c:v>7.010612657442084</c:v>
                </c:pt>
                <c:pt idx="7673">
                  <c:v>7.0111680032003534</c:v>
                </c:pt>
                <c:pt idx="7674">
                  <c:v>7.0117233489586228</c:v>
                </c:pt>
                <c:pt idx="7675">
                  <c:v>7.0122786947168922</c:v>
                </c:pt>
                <c:pt idx="7676">
                  <c:v>7.0128340404751617</c:v>
                </c:pt>
                <c:pt idx="7677">
                  <c:v>7.0133893862334311</c:v>
                </c:pt>
                <c:pt idx="7678">
                  <c:v>7.0139447319917005</c:v>
                </c:pt>
                <c:pt idx="7679">
                  <c:v>7.01450007774997</c:v>
                </c:pt>
                <c:pt idx="7680">
                  <c:v>7.0150554235082394</c:v>
                </c:pt>
                <c:pt idx="7681">
                  <c:v>7.0156107692665088</c:v>
                </c:pt>
                <c:pt idx="7682">
                  <c:v>7.0161661150247783</c:v>
                </c:pt>
                <c:pt idx="7683">
                  <c:v>7.0167214607830477</c:v>
                </c:pt>
                <c:pt idx="7684">
                  <c:v>7.0172768065413171</c:v>
                </c:pt>
                <c:pt idx="7685">
                  <c:v>7.0178321522995866</c:v>
                </c:pt>
                <c:pt idx="7686">
                  <c:v>7.018387498057856</c:v>
                </c:pt>
                <c:pt idx="7687">
                  <c:v>7.0189428438161254</c:v>
                </c:pt>
                <c:pt idx="7688">
                  <c:v>7.0194981895743949</c:v>
                </c:pt>
                <c:pt idx="7689">
                  <c:v>7.0200535353326643</c:v>
                </c:pt>
                <c:pt idx="7690">
                  <c:v>7.0206088810909337</c:v>
                </c:pt>
                <c:pt idx="7691">
                  <c:v>7.0211642268492032</c:v>
                </c:pt>
                <c:pt idx="7692">
                  <c:v>7.0217195726074726</c:v>
                </c:pt>
                <c:pt idx="7693">
                  <c:v>7.022274918365742</c:v>
                </c:pt>
                <c:pt idx="7694">
                  <c:v>7.0228302641240115</c:v>
                </c:pt>
                <c:pt idx="7695">
                  <c:v>7.0233856098822809</c:v>
                </c:pt>
                <c:pt idx="7696">
                  <c:v>7.0239409556405503</c:v>
                </c:pt>
                <c:pt idx="7697">
                  <c:v>7.0244963013988198</c:v>
                </c:pt>
                <c:pt idx="7698">
                  <c:v>7.0250516471570892</c:v>
                </c:pt>
                <c:pt idx="7699">
                  <c:v>7.0256069929153586</c:v>
                </c:pt>
                <c:pt idx="7700">
                  <c:v>7.026162338673628</c:v>
                </c:pt>
                <c:pt idx="7701">
                  <c:v>7.0267176844318975</c:v>
                </c:pt>
                <c:pt idx="7702">
                  <c:v>7.0272730301901669</c:v>
                </c:pt>
                <c:pt idx="7703">
                  <c:v>7.0278283759484363</c:v>
                </c:pt>
                <c:pt idx="7704">
                  <c:v>7.0283837217067058</c:v>
                </c:pt>
                <c:pt idx="7705">
                  <c:v>7.0289390674649752</c:v>
                </c:pt>
                <c:pt idx="7706">
                  <c:v>7.0294944132232446</c:v>
                </c:pt>
                <c:pt idx="7707">
                  <c:v>7.0300497589815141</c:v>
                </c:pt>
                <c:pt idx="7708">
                  <c:v>7.0306051047397835</c:v>
                </c:pt>
                <c:pt idx="7709">
                  <c:v>7.0311604504980529</c:v>
                </c:pt>
                <c:pt idx="7710">
                  <c:v>7.0317157962563224</c:v>
                </c:pt>
                <c:pt idx="7711">
                  <c:v>7.0322711420145918</c:v>
                </c:pt>
                <c:pt idx="7712">
                  <c:v>7.0328264877728612</c:v>
                </c:pt>
                <c:pt idx="7713">
                  <c:v>7.0333818335311307</c:v>
                </c:pt>
                <c:pt idx="7714">
                  <c:v>7.0339371792894001</c:v>
                </c:pt>
                <c:pt idx="7715">
                  <c:v>7.0344925250476695</c:v>
                </c:pt>
                <c:pt idx="7716">
                  <c:v>7.035047870805939</c:v>
                </c:pt>
                <c:pt idx="7717">
                  <c:v>7.0356032165642084</c:v>
                </c:pt>
                <c:pt idx="7718">
                  <c:v>7.0361585623224778</c:v>
                </c:pt>
                <c:pt idx="7719">
                  <c:v>7.0367139080807473</c:v>
                </c:pt>
                <c:pt idx="7720">
                  <c:v>7.0372692538390167</c:v>
                </c:pt>
                <c:pt idx="7721">
                  <c:v>7.0378245995972861</c:v>
                </c:pt>
                <c:pt idx="7722">
                  <c:v>7.0383799453555556</c:v>
                </c:pt>
                <c:pt idx="7723">
                  <c:v>7.038935291113825</c:v>
                </c:pt>
                <c:pt idx="7724">
                  <c:v>7.0394906368720944</c:v>
                </c:pt>
                <c:pt idx="7725">
                  <c:v>7.0400459826303639</c:v>
                </c:pt>
                <c:pt idx="7726">
                  <c:v>7.0406013283886333</c:v>
                </c:pt>
                <c:pt idx="7727">
                  <c:v>7.0411566741469027</c:v>
                </c:pt>
                <c:pt idx="7728">
                  <c:v>7.0417120199051721</c:v>
                </c:pt>
                <c:pt idx="7729">
                  <c:v>7.0422673656634416</c:v>
                </c:pt>
                <c:pt idx="7730">
                  <c:v>7.042822711421711</c:v>
                </c:pt>
                <c:pt idx="7731">
                  <c:v>7.0433780571799804</c:v>
                </c:pt>
                <c:pt idx="7732">
                  <c:v>7.0439334029382499</c:v>
                </c:pt>
                <c:pt idx="7733">
                  <c:v>7.0444887486965193</c:v>
                </c:pt>
                <c:pt idx="7734">
                  <c:v>7.0450440944547887</c:v>
                </c:pt>
                <c:pt idx="7735">
                  <c:v>7.0455994402130582</c:v>
                </c:pt>
                <c:pt idx="7736">
                  <c:v>7.0461547859713276</c:v>
                </c:pt>
                <c:pt idx="7737">
                  <c:v>7.046710131729597</c:v>
                </c:pt>
                <c:pt idx="7738">
                  <c:v>7.0472654774878665</c:v>
                </c:pt>
                <c:pt idx="7739">
                  <c:v>7.0478208232461359</c:v>
                </c:pt>
                <c:pt idx="7740">
                  <c:v>7.0483761690044053</c:v>
                </c:pt>
                <c:pt idx="7741">
                  <c:v>7.0489315147626748</c:v>
                </c:pt>
                <c:pt idx="7742">
                  <c:v>7.0494868605209442</c:v>
                </c:pt>
                <c:pt idx="7743">
                  <c:v>7.0500422062792136</c:v>
                </c:pt>
                <c:pt idx="7744">
                  <c:v>7.0505975520374831</c:v>
                </c:pt>
                <c:pt idx="7745">
                  <c:v>7.0511528977957525</c:v>
                </c:pt>
                <c:pt idx="7746">
                  <c:v>7.0517082435540219</c:v>
                </c:pt>
                <c:pt idx="7747">
                  <c:v>7.0522635893122914</c:v>
                </c:pt>
                <c:pt idx="7748">
                  <c:v>7.0528189350705608</c:v>
                </c:pt>
                <c:pt idx="7749">
                  <c:v>7.0533742808288302</c:v>
                </c:pt>
                <c:pt idx="7750">
                  <c:v>7.0539296265870997</c:v>
                </c:pt>
                <c:pt idx="7751">
                  <c:v>7.0544849723453691</c:v>
                </c:pt>
                <c:pt idx="7752">
                  <c:v>7.0550403181036385</c:v>
                </c:pt>
                <c:pt idx="7753">
                  <c:v>7.055595663861908</c:v>
                </c:pt>
                <c:pt idx="7754">
                  <c:v>7.0561510096201774</c:v>
                </c:pt>
                <c:pt idx="7755">
                  <c:v>7.0567063553784468</c:v>
                </c:pt>
                <c:pt idx="7756">
                  <c:v>7.0572617011367162</c:v>
                </c:pt>
                <c:pt idx="7757">
                  <c:v>7.0578170468949857</c:v>
                </c:pt>
                <c:pt idx="7758">
                  <c:v>7.0583723926532551</c:v>
                </c:pt>
                <c:pt idx="7759">
                  <c:v>7.0589277384115245</c:v>
                </c:pt>
                <c:pt idx="7760">
                  <c:v>7.059483084169794</c:v>
                </c:pt>
                <c:pt idx="7761">
                  <c:v>7.0600384299280634</c:v>
                </c:pt>
                <c:pt idx="7762">
                  <c:v>7.0605937756863328</c:v>
                </c:pt>
                <c:pt idx="7763">
                  <c:v>7.0611491214446023</c:v>
                </c:pt>
                <c:pt idx="7764">
                  <c:v>7.0617044672028717</c:v>
                </c:pt>
                <c:pt idx="7765">
                  <c:v>7.0622598129611411</c:v>
                </c:pt>
                <c:pt idx="7766">
                  <c:v>7.0628151587194106</c:v>
                </c:pt>
                <c:pt idx="7767">
                  <c:v>7.06337050447768</c:v>
                </c:pt>
                <c:pt idx="7768">
                  <c:v>7.0639258502359494</c:v>
                </c:pt>
                <c:pt idx="7769">
                  <c:v>7.0644811959942189</c:v>
                </c:pt>
                <c:pt idx="7770">
                  <c:v>7.0650365417524883</c:v>
                </c:pt>
                <c:pt idx="7771">
                  <c:v>7.0655918875107577</c:v>
                </c:pt>
                <c:pt idx="7772">
                  <c:v>7.0661472332690272</c:v>
                </c:pt>
                <c:pt idx="7773">
                  <c:v>7.0667025790272966</c:v>
                </c:pt>
                <c:pt idx="7774">
                  <c:v>7.067257924785566</c:v>
                </c:pt>
                <c:pt idx="7775">
                  <c:v>7.0678132705438355</c:v>
                </c:pt>
                <c:pt idx="7776">
                  <c:v>7.0683686163021049</c:v>
                </c:pt>
                <c:pt idx="7777">
                  <c:v>7.0689239620603743</c:v>
                </c:pt>
                <c:pt idx="7778">
                  <c:v>7.0694793078186438</c:v>
                </c:pt>
                <c:pt idx="7779">
                  <c:v>7.0700346535769132</c:v>
                </c:pt>
                <c:pt idx="7780">
                  <c:v>7.0705899993351826</c:v>
                </c:pt>
                <c:pt idx="7781">
                  <c:v>7.0711453450934521</c:v>
                </c:pt>
                <c:pt idx="7782">
                  <c:v>7.0717006908517215</c:v>
                </c:pt>
                <c:pt idx="7783">
                  <c:v>7.0722560366099909</c:v>
                </c:pt>
                <c:pt idx="7784">
                  <c:v>7.0728113823682603</c:v>
                </c:pt>
                <c:pt idx="7785">
                  <c:v>7.0733667281265298</c:v>
                </c:pt>
                <c:pt idx="7786">
                  <c:v>7.0739220738847992</c:v>
                </c:pt>
                <c:pt idx="7787">
                  <c:v>7.0744774196430686</c:v>
                </c:pt>
                <c:pt idx="7788">
                  <c:v>7.0750327654013381</c:v>
                </c:pt>
                <c:pt idx="7789">
                  <c:v>7.0755881111596075</c:v>
                </c:pt>
                <c:pt idx="7790">
                  <c:v>7.0761434569178769</c:v>
                </c:pt>
                <c:pt idx="7791">
                  <c:v>7.0766988026761464</c:v>
                </c:pt>
                <c:pt idx="7792">
                  <c:v>7.0772541484344158</c:v>
                </c:pt>
                <c:pt idx="7793">
                  <c:v>7.0778094941926852</c:v>
                </c:pt>
                <c:pt idx="7794">
                  <c:v>7.0783648399509547</c:v>
                </c:pt>
                <c:pt idx="7795">
                  <c:v>7.0789201857092241</c:v>
                </c:pt>
                <c:pt idx="7796">
                  <c:v>7.0794755314674935</c:v>
                </c:pt>
                <c:pt idx="7797">
                  <c:v>7.080030877225763</c:v>
                </c:pt>
                <c:pt idx="7798">
                  <c:v>7.0805862229840324</c:v>
                </c:pt>
                <c:pt idx="7799">
                  <c:v>7.0811415687423018</c:v>
                </c:pt>
                <c:pt idx="7800">
                  <c:v>7.0816969145005713</c:v>
                </c:pt>
                <c:pt idx="7801">
                  <c:v>7.0822522602588407</c:v>
                </c:pt>
                <c:pt idx="7802">
                  <c:v>7.0828076060171101</c:v>
                </c:pt>
                <c:pt idx="7803">
                  <c:v>7.0833629517753796</c:v>
                </c:pt>
                <c:pt idx="7804">
                  <c:v>7.083918297533649</c:v>
                </c:pt>
                <c:pt idx="7805">
                  <c:v>7.0844736432919184</c:v>
                </c:pt>
                <c:pt idx="7806">
                  <c:v>7.0850289890501879</c:v>
                </c:pt>
                <c:pt idx="7807">
                  <c:v>7.0855843348084573</c:v>
                </c:pt>
                <c:pt idx="7808">
                  <c:v>7.0861396805667267</c:v>
                </c:pt>
                <c:pt idx="7809">
                  <c:v>7.0866950263249961</c:v>
                </c:pt>
                <c:pt idx="7810">
                  <c:v>7.0872503720832656</c:v>
                </c:pt>
                <c:pt idx="7811">
                  <c:v>7.087805717841535</c:v>
                </c:pt>
                <c:pt idx="7812">
                  <c:v>7.0883610635998044</c:v>
                </c:pt>
                <c:pt idx="7813">
                  <c:v>7.0889164093580739</c:v>
                </c:pt>
                <c:pt idx="7814">
                  <c:v>7.0894717551163433</c:v>
                </c:pt>
                <c:pt idx="7815">
                  <c:v>7.0900271008746127</c:v>
                </c:pt>
                <c:pt idx="7816">
                  <c:v>7.0905824466328822</c:v>
                </c:pt>
                <c:pt idx="7817">
                  <c:v>7.0911377923911516</c:v>
                </c:pt>
                <c:pt idx="7818">
                  <c:v>7.091693138149421</c:v>
                </c:pt>
                <c:pt idx="7819">
                  <c:v>7.0922484839076905</c:v>
                </c:pt>
                <c:pt idx="7820">
                  <c:v>7.0928038296659599</c:v>
                </c:pt>
                <c:pt idx="7821">
                  <c:v>7.0933591754242293</c:v>
                </c:pt>
                <c:pt idx="7822">
                  <c:v>7.0939145211824988</c:v>
                </c:pt>
                <c:pt idx="7823">
                  <c:v>7.0944698669407682</c:v>
                </c:pt>
                <c:pt idx="7824">
                  <c:v>7.0950252126990376</c:v>
                </c:pt>
                <c:pt idx="7825">
                  <c:v>7.0955805584573071</c:v>
                </c:pt>
                <c:pt idx="7826">
                  <c:v>7.0961359042155765</c:v>
                </c:pt>
                <c:pt idx="7827">
                  <c:v>7.0966912499738459</c:v>
                </c:pt>
                <c:pt idx="7828">
                  <c:v>7.0972465957321154</c:v>
                </c:pt>
                <c:pt idx="7829">
                  <c:v>7.0978019414903848</c:v>
                </c:pt>
                <c:pt idx="7830">
                  <c:v>7.0983572872486542</c:v>
                </c:pt>
                <c:pt idx="7831">
                  <c:v>7.0989126330069237</c:v>
                </c:pt>
                <c:pt idx="7832">
                  <c:v>7.0994679787651931</c:v>
                </c:pt>
                <c:pt idx="7833">
                  <c:v>7.1000233245234625</c:v>
                </c:pt>
                <c:pt idx="7834">
                  <c:v>7.100578670281732</c:v>
                </c:pt>
                <c:pt idx="7835">
                  <c:v>7.1011340160400014</c:v>
                </c:pt>
                <c:pt idx="7836">
                  <c:v>7.1016893617982708</c:v>
                </c:pt>
                <c:pt idx="7837">
                  <c:v>7.1022447075565402</c:v>
                </c:pt>
                <c:pt idx="7838">
                  <c:v>7.1028000533148097</c:v>
                </c:pt>
                <c:pt idx="7839">
                  <c:v>7.1033553990730791</c:v>
                </c:pt>
                <c:pt idx="7840">
                  <c:v>7.1039107448313485</c:v>
                </c:pt>
                <c:pt idx="7841">
                  <c:v>7.104466090589618</c:v>
                </c:pt>
                <c:pt idx="7842">
                  <c:v>7.1050214363478874</c:v>
                </c:pt>
                <c:pt idx="7843">
                  <c:v>7.1055767821061568</c:v>
                </c:pt>
                <c:pt idx="7844">
                  <c:v>7.1061321278644263</c:v>
                </c:pt>
                <c:pt idx="7845">
                  <c:v>7.1066874736226957</c:v>
                </c:pt>
                <c:pt idx="7846">
                  <c:v>7.1072428193809651</c:v>
                </c:pt>
                <c:pt idx="7847">
                  <c:v>7.1077981651392346</c:v>
                </c:pt>
                <c:pt idx="7848">
                  <c:v>7.108353510897504</c:v>
                </c:pt>
                <c:pt idx="7849">
                  <c:v>7.1089088566557734</c:v>
                </c:pt>
                <c:pt idx="7850">
                  <c:v>7.1094642024140429</c:v>
                </c:pt>
                <c:pt idx="7851">
                  <c:v>7.1100195481723123</c:v>
                </c:pt>
                <c:pt idx="7852">
                  <c:v>7.1105748939305817</c:v>
                </c:pt>
                <c:pt idx="7853">
                  <c:v>7.1111302396888512</c:v>
                </c:pt>
                <c:pt idx="7854">
                  <c:v>7.1116855854471206</c:v>
                </c:pt>
                <c:pt idx="7855">
                  <c:v>7.11224093120539</c:v>
                </c:pt>
                <c:pt idx="7856">
                  <c:v>7.1127962769636595</c:v>
                </c:pt>
                <c:pt idx="7857">
                  <c:v>7.1133516227219289</c:v>
                </c:pt>
                <c:pt idx="7858">
                  <c:v>7.1139069684801983</c:v>
                </c:pt>
                <c:pt idx="7859">
                  <c:v>7.1144623142384678</c:v>
                </c:pt>
                <c:pt idx="7860">
                  <c:v>7.1150176599967372</c:v>
                </c:pt>
                <c:pt idx="7861">
                  <c:v>7.1155730057550066</c:v>
                </c:pt>
                <c:pt idx="7862">
                  <c:v>7.1161283515132761</c:v>
                </c:pt>
                <c:pt idx="7863">
                  <c:v>7.1166836972715455</c:v>
                </c:pt>
                <c:pt idx="7864">
                  <c:v>7.1172390430298149</c:v>
                </c:pt>
                <c:pt idx="7865">
                  <c:v>7.1177943887880843</c:v>
                </c:pt>
                <c:pt idx="7866">
                  <c:v>7.1183497345463538</c:v>
                </c:pt>
                <c:pt idx="7867">
                  <c:v>7.1189050803046232</c:v>
                </c:pt>
                <c:pt idx="7868">
                  <c:v>7.1194604260628926</c:v>
                </c:pt>
                <c:pt idx="7869">
                  <c:v>7.1200157718211621</c:v>
                </c:pt>
                <c:pt idx="7870">
                  <c:v>7.1205711175794315</c:v>
                </c:pt>
                <c:pt idx="7871">
                  <c:v>7.1211264633377009</c:v>
                </c:pt>
                <c:pt idx="7872">
                  <c:v>7.1216818090959704</c:v>
                </c:pt>
                <c:pt idx="7873">
                  <c:v>7.1222371548542398</c:v>
                </c:pt>
                <c:pt idx="7874">
                  <c:v>7.1227925006125092</c:v>
                </c:pt>
                <c:pt idx="7875">
                  <c:v>7.1233478463707787</c:v>
                </c:pt>
                <c:pt idx="7876">
                  <c:v>7.1239031921290481</c:v>
                </c:pt>
                <c:pt idx="7877">
                  <c:v>7.1244585378873175</c:v>
                </c:pt>
                <c:pt idx="7878">
                  <c:v>7.125013883645587</c:v>
                </c:pt>
                <c:pt idx="7879">
                  <c:v>7.1255692294038564</c:v>
                </c:pt>
                <c:pt idx="7880">
                  <c:v>7.1261245751621258</c:v>
                </c:pt>
                <c:pt idx="7881">
                  <c:v>7.1266799209203953</c:v>
                </c:pt>
                <c:pt idx="7882">
                  <c:v>7.1272352666786647</c:v>
                </c:pt>
                <c:pt idx="7883">
                  <c:v>7.1277906124369341</c:v>
                </c:pt>
                <c:pt idx="7884">
                  <c:v>7.1283459581952036</c:v>
                </c:pt>
                <c:pt idx="7885">
                  <c:v>7.128901303953473</c:v>
                </c:pt>
                <c:pt idx="7886">
                  <c:v>7.1294566497117424</c:v>
                </c:pt>
                <c:pt idx="7887">
                  <c:v>7.1300119954700119</c:v>
                </c:pt>
                <c:pt idx="7888">
                  <c:v>7.1305673412282813</c:v>
                </c:pt>
                <c:pt idx="7889">
                  <c:v>7.1311226869865507</c:v>
                </c:pt>
                <c:pt idx="7890">
                  <c:v>7.1316780327448202</c:v>
                </c:pt>
                <c:pt idx="7891">
                  <c:v>7.1322333785030896</c:v>
                </c:pt>
                <c:pt idx="7892">
                  <c:v>7.132788724261359</c:v>
                </c:pt>
                <c:pt idx="7893">
                  <c:v>7.1333440700196284</c:v>
                </c:pt>
                <c:pt idx="7894">
                  <c:v>7.1338994157778979</c:v>
                </c:pt>
                <c:pt idx="7895">
                  <c:v>7.1344547615361673</c:v>
                </c:pt>
                <c:pt idx="7896">
                  <c:v>7.1350101072944367</c:v>
                </c:pt>
                <c:pt idx="7897">
                  <c:v>7.1355654530527062</c:v>
                </c:pt>
                <c:pt idx="7898">
                  <c:v>7.1361207988109756</c:v>
                </c:pt>
                <c:pt idx="7899">
                  <c:v>7.136676144569245</c:v>
                </c:pt>
                <c:pt idx="7900">
                  <c:v>7.1372314903275145</c:v>
                </c:pt>
                <c:pt idx="7901">
                  <c:v>7.1377868360857839</c:v>
                </c:pt>
                <c:pt idx="7902">
                  <c:v>7.1383421818440533</c:v>
                </c:pt>
                <c:pt idx="7903">
                  <c:v>7.1388975276023228</c:v>
                </c:pt>
                <c:pt idx="7904">
                  <c:v>7.1394528733605922</c:v>
                </c:pt>
                <c:pt idx="7905">
                  <c:v>7.1400082191188616</c:v>
                </c:pt>
                <c:pt idx="7906">
                  <c:v>7.1405635648771311</c:v>
                </c:pt>
                <c:pt idx="7907">
                  <c:v>7.1411189106354005</c:v>
                </c:pt>
                <c:pt idx="7908">
                  <c:v>7.1416742563936699</c:v>
                </c:pt>
                <c:pt idx="7909">
                  <c:v>7.1422296021519394</c:v>
                </c:pt>
                <c:pt idx="7910">
                  <c:v>7.1427849479102088</c:v>
                </c:pt>
                <c:pt idx="7911">
                  <c:v>7.1433402936684782</c:v>
                </c:pt>
                <c:pt idx="7912">
                  <c:v>7.1438956394267477</c:v>
                </c:pt>
                <c:pt idx="7913">
                  <c:v>7.1444509851850171</c:v>
                </c:pt>
                <c:pt idx="7914">
                  <c:v>7.1450063309432865</c:v>
                </c:pt>
                <c:pt idx="7915">
                  <c:v>7.145561676701556</c:v>
                </c:pt>
                <c:pt idx="7916">
                  <c:v>7.1461170224598254</c:v>
                </c:pt>
                <c:pt idx="7917">
                  <c:v>7.1466723682180948</c:v>
                </c:pt>
                <c:pt idx="7918">
                  <c:v>7.1472277139763642</c:v>
                </c:pt>
                <c:pt idx="7919">
                  <c:v>7.1477830597346337</c:v>
                </c:pt>
                <c:pt idx="7920">
                  <c:v>7.1483384054929031</c:v>
                </c:pt>
                <c:pt idx="7921">
                  <c:v>7.1488937512511725</c:v>
                </c:pt>
                <c:pt idx="7922">
                  <c:v>7.149449097009442</c:v>
                </c:pt>
                <c:pt idx="7923">
                  <c:v>7.1500044427677114</c:v>
                </c:pt>
                <c:pt idx="7924">
                  <c:v>7.1505597885259808</c:v>
                </c:pt>
                <c:pt idx="7925">
                  <c:v>7.1511151342842503</c:v>
                </c:pt>
                <c:pt idx="7926">
                  <c:v>7.1516704800425197</c:v>
                </c:pt>
                <c:pt idx="7927">
                  <c:v>7.1522258258007891</c:v>
                </c:pt>
                <c:pt idx="7928">
                  <c:v>7.1527811715590586</c:v>
                </c:pt>
                <c:pt idx="7929">
                  <c:v>7.153336517317328</c:v>
                </c:pt>
                <c:pt idx="7930">
                  <c:v>7.1538918630755974</c:v>
                </c:pt>
                <c:pt idx="7931">
                  <c:v>7.1544472088338669</c:v>
                </c:pt>
                <c:pt idx="7932">
                  <c:v>7.1550025545921363</c:v>
                </c:pt>
                <c:pt idx="7933">
                  <c:v>7.1555579003504057</c:v>
                </c:pt>
                <c:pt idx="7934">
                  <c:v>7.1561132461086752</c:v>
                </c:pt>
                <c:pt idx="7935">
                  <c:v>7.1566685918669446</c:v>
                </c:pt>
                <c:pt idx="7936">
                  <c:v>7.157223937625214</c:v>
                </c:pt>
                <c:pt idx="7937">
                  <c:v>7.1577792833834835</c:v>
                </c:pt>
                <c:pt idx="7938">
                  <c:v>7.1583346291417529</c:v>
                </c:pt>
                <c:pt idx="7939">
                  <c:v>7.1588899749000223</c:v>
                </c:pt>
                <c:pt idx="7940">
                  <c:v>7.1594453206582918</c:v>
                </c:pt>
                <c:pt idx="7941">
                  <c:v>7.1600006664165612</c:v>
                </c:pt>
                <c:pt idx="7942">
                  <c:v>7.1605560121748306</c:v>
                </c:pt>
                <c:pt idx="7943">
                  <c:v>7.1611113579331001</c:v>
                </c:pt>
                <c:pt idx="7944">
                  <c:v>7.1616667036913695</c:v>
                </c:pt>
                <c:pt idx="7945">
                  <c:v>7.1622220494496389</c:v>
                </c:pt>
                <c:pt idx="7946">
                  <c:v>7.1627773952079083</c:v>
                </c:pt>
                <c:pt idx="7947">
                  <c:v>7.1633327409661778</c:v>
                </c:pt>
                <c:pt idx="7948">
                  <c:v>7.1638880867244472</c:v>
                </c:pt>
                <c:pt idx="7949">
                  <c:v>7.1644434324827166</c:v>
                </c:pt>
                <c:pt idx="7950">
                  <c:v>7.1649987782409861</c:v>
                </c:pt>
                <c:pt idx="7951">
                  <c:v>7.1655541239992555</c:v>
                </c:pt>
                <c:pt idx="7952">
                  <c:v>7.1661094697575249</c:v>
                </c:pt>
                <c:pt idx="7953">
                  <c:v>7.1666648155157944</c:v>
                </c:pt>
                <c:pt idx="7954">
                  <c:v>7.1672201612740638</c:v>
                </c:pt>
                <c:pt idx="7955">
                  <c:v>7.1677755070323332</c:v>
                </c:pt>
                <c:pt idx="7956">
                  <c:v>7.1683308527906027</c:v>
                </c:pt>
                <c:pt idx="7957">
                  <c:v>7.1688861985488721</c:v>
                </c:pt>
                <c:pt idx="7958">
                  <c:v>7.1694415443071415</c:v>
                </c:pt>
                <c:pt idx="7959">
                  <c:v>7.169996890065411</c:v>
                </c:pt>
                <c:pt idx="7960">
                  <c:v>7.1705522358236804</c:v>
                </c:pt>
                <c:pt idx="7961">
                  <c:v>7.1711075815819498</c:v>
                </c:pt>
                <c:pt idx="7962">
                  <c:v>7.1716629273402193</c:v>
                </c:pt>
                <c:pt idx="7963">
                  <c:v>7.1722182730984887</c:v>
                </c:pt>
                <c:pt idx="7964">
                  <c:v>7.1727736188567581</c:v>
                </c:pt>
                <c:pt idx="7965">
                  <c:v>7.1733289646150276</c:v>
                </c:pt>
                <c:pt idx="7966">
                  <c:v>7.173884310373297</c:v>
                </c:pt>
                <c:pt idx="7967">
                  <c:v>7.1744396561315664</c:v>
                </c:pt>
                <c:pt idx="7968">
                  <c:v>7.1749950018898359</c:v>
                </c:pt>
                <c:pt idx="7969">
                  <c:v>7.1755503476481053</c:v>
                </c:pt>
                <c:pt idx="7970">
                  <c:v>7.1761056934063747</c:v>
                </c:pt>
                <c:pt idx="7971">
                  <c:v>7.1766610391646442</c:v>
                </c:pt>
                <c:pt idx="7972">
                  <c:v>7.1772163849229136</c:v>
                </c:pt>
                <c:pt idx="7973">
                  <c:v>7.177771730681183</c:v>
                </c:pt>
                <c:pt idx="7974">
                  <c:v>7.1783270764394524</c:v>
                </c:pt>
                <c:pt idx="7975">
                  <c:v>7.1788824221977219</c:v>
                </c:pt>
                <c:pt idx="7976">
                  <c:v>7.1794377679559913</c:v>
                </c:pt>
                <c:pt idx="7977">
                  <c:v>7.1799931137142607</c:v>
                </c:pt>
                <c:pt idx="7978">
                  <c:v>7.1805484594725302</c:v>
                </c:pt>
                <c:pt idx="7979">
                  <c:v>7.1811038052307996</c:v>
                </c:pt>
                <c:pt idx="7980">
                  <c:v>7.181659150989069</c:v>
                </c:pt>
                <c:pt idx="7981">
                  <c:v>7.1822144967473385</c:v>
                </c:pt>
                <c:pt idx="7982">
                  <c:v>7.1827698425056079</c:v>
                </c:pt>
                <c:pt idx="7983">
                  <c:v>7.1833251882638773</c:v>
                </c:pt>
                <c:pt idx="7984">
                  <c:v>7.1838805340221468</c:v>
                </c:pt>
                <c:pt idx="7985">
                  <c:v>7.1844358797804162</c:v>
                </c:pt>
                <c:pt idx="7986">
                  <c:v>7.1849912255386856</c:v>
                </c:pt>
                <c:pt idx="7987">
                  <c:v>7.1855465712969551</c:v>
                </c:pt>
                <c:pt idx="7988">
                  <c:v>7.1861019170552245</c:v>
                </c:pt>
                <c:pt idx="7989">
                  <c:v>7.1866572628134939</c:v>
                </c:pt>
                <c:pt idx="7990">
                  <c:v>7.1872126085717634</c:v>
                </c:pt>
                <c:pt idx="7991">
                  <c:v>7.1877679543300328</c:v>
                </c:pt>
                <c:pt idx="7992">
                  <c:v>7.1883233000883022</c:v>
                </c:pt>
                <c:pt idx="7993">
                  <c:v>7.1888786458465717</c:v>
                </c:pt>
                <c:pt idx="7994">
                  <c:v>7.1894339916048411</c:v>
                </c:pt>
                <c:pt idx="7995">
                  <c:v>7.1899893373631105</c:v>
                </c:pt>
                <c:pt idx="7996">
                  <c:v>7.19054468312138</c:v>
                </c:pt>
                <c:pt idx="7997">
                  <c:v>7.1911000288796494</c:v>
                </c:pt>
                <c:pt idx="7998">
                  <c:v>7.1916553746379188</c:v>
                </c:pt>
                <c:pt idx="7999">
                  <c:v>7.1922107203961883</c:v>
                </c:pt>
                <c:pt idx="8000">
                  <c:v>7.1927660661544577</c:v>
                </c:pt>
                <c:pt idx="8001">
                  <c:v>7.1933214119127271</c:v>
                </c:pt>
                <c:pt idx="8002">
                  <c:v>7.1938767576709965</c:v>
                </c:pt>
                <c:pt idx="8003">
                  <c:v>7.194432103429266</c:v>
                </c:pt>
                <c:pt idx="8004">
                  <c:v>7.1949874491875354</c:v>
                </c:pt>
                <c:pt idx="8005">
                  <c:v>7.1955427949458048</c:v>
                </c:pt>
                <c:pt idx="8006">
                  <c:v>7.1960981407040743</c:v>
                </c:pt>
                <c:pt idx="8007">
                  <c:v>7.1966534864623437</c:v>
                </c:pt>
                <c:pt idx="8008">
                  <c:v>7.1972088322206131</c:v>
                </c:pt>
                <c:pt idx="8009">
                  <c:v>7.1977641779788826</c:v>
                </c:pt>
                <c:pt idx="8010">
                  <c:v>7.198319523737152</c:v>
                </c:pt>
                <c:pt idx="8011">
                  <c:v>7.1988748694954214</c:v>
                </c:pt>
                <c:pt idx="8012">
                  <c:v>7.1994302152536909</c:v>
                </c:pt>
                <c:pt idx="8013">
                  <c:v>7.1999855610119603</c:v>
                </c:pt>
                <c:pt idx="8014">
                  <c:v>7.2005409067702297</c:v>
                </c:pt>
                <c:pt idx="8015">
                  <c:v>7.2010962525284992</c:v>
                </c:pt>
                <c:pt idx="8016">
                  <c:v>7.2016515982867686</c:v>
                </c:pt>
                <c:pt idx="8017">
                  <c:v>7.202206944045038</c:v>
                </c:pt>
                <c:pt idx="8018">
                  <c:v>7.2027622898033075</c:v>
                </c:pt>
                <c:pt idx="8019">
                  <c:v>7.2033176355615769</c:v>
                </c:pt>
                <c:pt idx="8020">
                  <c:v>7.2038729813198463</c:v>
                </c:pt>
                <c:pt idx="8021">
                  <c:v>7.2044283270781158</c:v>
                </c:pt>
                <c:pt idx="8022">
                  <c:v>7.2049836728363852</c:v>
                </c:pt>
                <c:pt idx="8023">
                  <c:v>7.2055390185946546</c:v>
                </c:pt>
                <c:pt idx="8024">
                  <c:v>7.2060943643529241</c:v>
                </c:pt>
                <c:pt idx="8025">
                  <c:v>7.2066497101111935</c:v>
                </c:pt>
                <c:pt idx="8026">
                  <c:v>7.2072050558694629</c:v>
                </c:pt>
                <c:pt idx="8027">
                  <c:v>7.2077604016277323</c:v>
                </c:pt>
                <c:pt idx="8028">
                  <c:v>7.2083157473860018</c:v>
                </c:pt>
                <c:pt idx="8029">
                  <c:v>7.2088710931442712</c:v>
                </c:pt>
                <c:pt idx="8030">
                  <c:v>7.2094264389025406</c:v>
                </c:pt>
                <c:pt idx="8031">
                  <c:v>7.2099817846608101</c:v>
                </c:pt>
                <c:pt idx="8032">
                  <c:v>7.2105371304190795</c:v>
                </c:pt>
                <c:pt idx="8033">
                  <c:v>7.2110924761773489</c:v>
                </c:pt>
                <c:pt idx="8034">
                  <c:v>7.2116478219356184</c:v>
                </c:pt>
                <c:pt idx="8035">
                  <c:v>7.2122031676938878</c:v>
                </c:pt>
                <c:pt idx="8036">
                  <c:v>7.2127585134521572</c:v>
                </c:pt>
                <c:pt idx="8037">
                  <c:v>7.2133138592104267</c:v>
                </c:pt>
                <c:pt idx="8038">
                  <c:v>7.2138692049686961</c:v>
                </c:pt>
                <c:pt idx="8039">
                  <c:v>7.2144245507269655</c:v>
                </c:pt>
                <c:pt idx="8040">
                  <c:v>7.214979896485235</c:v>
                </c:pt>
                <c:pt idx="8041">
                  <c:v>7.2155352422435044</c:v>
                </c:pt>
                <c:pt idx="8042">
                  <c:v>7.2160905880017738</c:v>
                </c:pt>
                <c:pt idx="8043">
                  <c:v>7.2166459337600433</c:v>
                </c:pt>
                <c:pt idx="8044">
                  <c:v>7.2172012795183127</c:v>
                </c:pt>
                <c:pt idx="8045">
                  <c:v>7.2177566252765821</c:v>
                </c:pt>
                <c:pt idx="8046">
                  <c:v>7.2183119710348516</c:v>
                </c:pt>
                <c:pt idx="8047">
                  <c:v>7.218867316793121</c:v>
                </c:pt>
                <c:pt idx="8048">
                  <c:v>7.2194226625513904</c:v>
                </c:pt>
                <c:pt idx="8049">
                  <c:v>7.2199780083096599</c:v>
                </c:pt>
                <c:pt idx="8050">
                  <c:v>7.2205333540679293</c:v>
                </c:pt>
                <c:pt idx="8051">
                  <c:v>7.2210886998261987</c:v>
                </c:pt>
                <c:pt idx="8052">
                  <c:v>7.2216440455844682</c:v>
                </c:pt>
                <c:pt idx="8053">
                  <c:v>7.2221993913427376</c:v>
                </c:pt>
                <c:pt idx="8054">
                  <c:v>7.222754737101007</c:v>
                </c:pt>
                <c:pt idx="8055">
                  <c:v>7.2233100828592764</c:v>
                </c:pt>
                <c:pt idx="8056">
                  <c:v>7.2238654286175459</c:v>
                </c:pt>
                <c:pt idx="8057">
                  <c:v>7.2244207743758153</c:v>
                </c:pt>
                <c:pt idx="8058">
                  <c:v>7.2249761201340847</c:v>
                </c:pt>
                <c:pt idx="8059">
                  <c:v>7.2255314658923542</c:v>
                </c:pt>
                <c:pt idx="8060">
                  <c:v>7.2260868116506236</c:v>
                </c:pt>
                <c:pt idx="8061">
                  <c:v>7.226642157408893</c:v>
                </c:pt>
                <c:pt idx="8062">
                  <c:v>7.2271975031671625</c:v>
                </c:pt>
                <c:pt idx="8063">
                  <c:v>7.2277528489254319</c:v>
                </c:pt>
                <c:pt idx="8064">
                  <c:v>7.2283081946837013</c:v>
                </c:pt>
                <c:pt idx="8065">
                  <c:v>7.2288635404419708</c:v>
                </c:pt>
                <c:pt idx="8066">
                  <c:v>7.2294188862002402</c:v>
                </c:pt>
                <c:pt idx="8067">
                  <c:v>7.2299742319585096</c:v>
                </c:pt>
                <c:pt idx="8068">
                  <c:v>7.2305295777167791</c:v>
                </c:pt>
                <c:pt idx="8069">
                  <c:v>7.2310849234750485</c:v>
                </c:pt>
                <c:pt idx="8070">
                  <c:v>7.2316402692333179</c:v>
                </c:pt>
                <c:pt idx="8071">
                  <c:v>7.2321956149915874</c:v>
                </c:pt>
                <c:pt idx="8072">
                  <c:v>7.2327509607498568</c:v>
                </c:pt>
                <c:pt idx="8073">
                  <c:v>7.2333063065081262</c:v>
                </c:pt>
                <c:pt idx="8074">
                  <c:v>7.2338616522663957</c:v>
                </c:pt>
                <c:pt idx="8075">
                  <c:v>7.2344169980246651</c:v>
                </c:pt>
                <c:pt idx="8076">
                  <c:v>7.2349723437829345</c:v>
                </c:pt>
                <c:pt idx="8077">
                  <c:v>7.235527689541204</c:v>
                </c:pt>
                <c:pt idx="8078">
                  <c:v>7.2360830352994734</c:v>
                </c:pt>
                <c:pt idx="8079">
                  <c:v>7.2366383810577428</c:v>
                </c:pt>
                <c:pt idx="8080">
                  <c:v>7.2371937268160123</c:v>
                </c:pt>
                <c:pt idx="8081">
                  <c:v>7.2377490725742817</c:v>
                </c:pt>
                <c:pt idx="8082">
                  <c:v>7.2383044183325511</c:v>
                </c:pt>
                <c:pt idx="8083">
                  <c:v>7.2388597640908205</c:v>
                </c:pt>
                <c:pt idx="8084">
                  <c:v>7.23941510984909</c:v>
                </c:pt>
                <c:pt idx="8085">
                  <c:v>7.2399704556073594</c:v>
                </c:pt>
                <c:pt idx="8086">
                  <c:v>7.2405258013656288</c:v>
                </c:pt>
                <c:pt idx="8087">
                  <c:v>7.2410811471238983</c:v>
                </c:pt>
                <c:pt idx="8088">
                  <c:v>7.2416364928821677</c:v>
                </c:pt>
                <c:pt idx="8089">
                  <c:v>7.2421918386404371</c:v>
                </c:pt>
                <c:pt idx="8090">
                  <c:v>7.2427471843987066</c:v>
                </c:pt>
                <c:pt idx="8091">
                  <c:v>7.243302530156976</c:v>
                </c:pt>
                <c:pt idx="8092">
                  <c:v>7.2438578759152454</c:v>
                </c:pt>
                <c:pt idx="8093">
                  <c:v>7.2444132216735149</c:v>
                </c:pt>
                <c:pt idx="8094">
                  <c:v>7.2449685674317843</c:v>
                </c:pt>
                <c:pt idx="8095">
                  <c:v>7.2455239131900537</c:v>
                </c:pt>
                <c:pt idx="8096">
                  <c:v>7.2460792589483232</c:v>
                </c:pt>
                <c:pt idx="8097">
                  <c:v>7.2466346047065926</c:v>
                </c:pt>
                <c:pt idx="8098">
                  <c:v>7.247189950464862</c:v>
                </c:pt>
                <c:pt idx="8099">
                  <c:v>7.2477452962231315</c:v>
                </c:pt>
                <c:pt idx="8100">
                  <c:v>7.2483006419814009</c:v>
                </c:pt>
                <c:pt idx="8101">
                  <c:v>7.2488559877396703</c:v>
                </c:pt>
                <c:pt idx="8102">
                  <c:v>7.2494113334979398</c:v>
                </c:pt>
                <c:pt idx="8103">
                  <c:v>7.2499666792562092</c:v>
                </c:pt>
                <c:pt idx="8104">
                  <c:v>7.2505220250144786</c:v>
                </c:pt>
                <c:pt idx="8105">
                  <c:v>7.2510773707727481</c:v>
                </c:pt>
                <c:pt idx="8106">
                  <c:v>7.2516327165310175</c:v>
                </c:pt>
                <c:pt idx="8107">
                  <c:v>7.2521880622892869</c:v>
                </c:pt>
                <c:pt idx="8108">
                  <c:v>7.2527434080475564</c:v>
                </c:pt>
                <c:pt idx="8109">
                  <c:v>7.2532987538058258</c:v>
                </c:pt>
                <c:pt idx="8110">
                  <c:v>7.2538540995640952</c:v>
                </c:pt>
                <c:pt idx="8111">
                  <c:v>7.2544094453223646</c:v>
                </c:pt>
                <c:pt idx="8112">
                  <c:v>7.2549647910806341</c:v>
                </c:pt>
                <c:pt idx="8113">
                  <c:v>7.2555201368389035</c:v>
                </c:pt>
                <c:pt idx="8114">
                  <c:v>7.2560754825971729</c:v>
                </c:pt>
                <c:pt idx="8115">
                  <c:v>7.2566308283554424</c:v>
                </c:pt>
                <c:pt idx="8116">
                  <c:v>7.2571861741137118</c:v>
                </c:pt>
                <c:pt idx="8117">
                  <c:v>7.2577415198719812</c:v>
                </c:pt>
                <c:pt idx="8118">
                  <c:v>7.2582968656302507</c:v>
                </c:pt>
                <c:pt idx="8119">
                  <c:v>7.2588522113885201</c:v>
                </c:pt>
                <c:pt idx="8120">
                  <c:v>7.2594075571467895</c:v>
                </c:pt>
                <c:pt idx="8121">
                  <c:v>7.259962902905059</c:v>
                </c:pt>
                <c:pt idx="8122">
                  <c:v>7.2605182486633284</c:v>
                </c:pt>
                <c:pt idx="8123">
                  <c:v>7.2610735944215978</c:v>
                </c:pt>
                <c:pt idx="8124">
                  <c:v>7.2616289401798673</c:v>
                </c:pt>
                <c:pt idx="8125">
                  <c:v>7.2621842859381367</c:v>
                </c:pt>
                <c:pt idx="8126">
                  <c:v>7.2627396316964061</c:v>
                </c:pt>
                <c:pt idx="8127">
                  <c:v>7.2632949774546756</c:v>
                </c:pt>
                <c:pt idx="8128">
                  <c:v>7.263850323212945</c:v>
                </c:pt>
                <c:pt idx="8129">
                  <c:v>7.2644056689712144</c:v>
                </c:pt>
                <c:pt idx="8130">
                  <c:v>7.2649610147294839</c:v>
                </c:pt>
                <c:pt idx="8131">
                  <c:v>7.2655163604877533</c:v>
                </c:pt>
                <c:pt idx="8132">
                  <c:v>7.2660717062460227</c:v>
                </c:pt>
                <c:pt idx="8133">
                  <c:v>7.2666270520042922</c:v>
                </c:pt>
                <c:pt idx="8134">
                  <c:v>7.2671823977625616</c:v>
                </c:pt>
                <c:pt idx="8135">
                  <c:v>7.267737743520831</c:v>
                </c:pt>
                <c:pt idx="8136">
                  <c:v>7.2682930892791004</c:v>
                </c:pt>
                <c:pt idx="8137">
                  <c:v>7.2688484350373699</c:v>
                </c:pt>
                <c:pt idx="8138">
                  <c:v>7.2694037807956393</c:v>
                </c:pt>
                <c:pt idx="8139">
                  <c:v>7.2699591265539087</c:v>
                </c:pt>
                <c:pt idx="8140">
                  <c:v>7.2705144723121782</c:v>
                </c:pt>
                <c:pt idx="8141">
                  <c:v>7.2710698180704476</c:v>
                </c:pt>
                <c:pt idx="8142">
                  <c:v>7.271625163828717</c:v>
                </c:pt>
                <c:pt idx="8143">
                  <c:v>7.2721805095869865</c:v>
                </c:pt>
                <c:pt idx="8144">
                  <c:v>7.2727358553452559</c:v>
                </c:pt>
                <c:pt idx="8145">
                  <c:v>7.2732912011035253</c:v>
                </c:pt>
                <c:pt idx="8146">
                  <c:v>7.2738465468617948</c:v>
                </c:pt>
                <c:pt idx="8147">
                  <c:v>7.2744018926200642</c:v>
                </c:pt>
                <c:pt idx="8148">
                  <c:v>7.2749572383783336</c:v>
                </c:pt>
                <c:pt idx="8149">
                  <c:v>7.2755125841366031</c:v>
                </c:pt>
                <c:pt idx="8150">
                  <c:v>7.2760679298948725</c:v>
                </c:pt>
                <c:pt idx="8151">
                  <c:v>7.2766232756531419</c:v>
                </c:pt>
                <c:pt idx="8152">
                  <c:v>7.2771786214114114</c:v>
                </c:pt>
                <c:pt idx="8153">
                  <c:v>7.2777339671696808</c:v>
                </c:pt>
                <c:pt idx="8154">
                  <c:v>7.2782893129279502</c:v>
                </c:pt>
                <c:pt idx="8155">
                  <c:v>7.2788446586862197</c:v>
                </c:pt>
                <c:pt idx="8156">
                  <c:v>7.2794000044444891</c:v>
                </c:pt>
                <c:pt idx="8157">
                  <c:v>7.2799553502027585</c:v>
                </c:pt>
                <c:pt idx="8158">
                  <c:v>7.280510695961028</c:v>
                </c:pt>
                <c:pt idx="8159">
                  <c:v>7.2810660417192974</c:v>
                </c:pt>
                <c:pt idx="8160">
                  <c:v>7.2816213874775668</c:v>
                </c:pt>
                <c:pt idx="8161">
                  <c:v>7.2821767332358363</c:v>
                </c:pt>
                <c:pt idx="8162">
                  <c:v>7.2827320789941057</c:v>
                </c:pt>
                <c:pt idx="8163">
                  <c:v>7.2832874247523751</c:v>
                </c:pt>
                <c:pt idx="8164">
                  <c:v>7.2838427705106445</c:v>
                </c:pt>
                <c:pt idx="8165">
                  <c:v>7.284398116268914</c:v>
                </c:pt>
                <c:pt idx="8166">
                  <c:v>7.2849534620271834</c:v>
                </c:pt>
                <c:pt idx="8167">
                  <c:v>7.2855088077854528</c:v>
                </c:pt>
                <c:pt idx="8168">
                  <c:v>7.2860641535437223</c:v>
                </c:pt>
                <c:pt idx="8169">
                  <c:v>7.2866194993019917</c:v>
                </c:pt>
                <c:pt idx="8170">
                  <c:v>7.2871748450602611</c:v>
                </c:pt>
                <c:pt idx="8171">
                  <c:v>7.2877301908185306</c:v>
                </c:pt>
                <c:pt idx="8172">
                  <c:v>7.2882855365768</c:v>
                </c:pt>
                <c:pt idx="8173">
                  <c:v>7.2888408823350694</c:v>
                </c:pt>
                <c:pt idx="8174">
                  <c:v>7.2893962280933389</c:v>
                </c:pt>
                <c:pt idx="8175">
                  <c:v>7.2899515738516083</c:v>
                </c:pt>
                <c:pt idx="8176">
                  <c:v>7.2905069196098777</c:v>
                </c:pt>
                <c:pt idx="8177">
                  <c:v>7.2910622653681472</c:v>
                </c:pt>
                <c:pt idx="8178">
                  <c:v>7.2916176111264166</c:v>
                </c:pt>
                <c:pt idx="8179">
                  <c:v>7.292172956884686</c:v>
                </c:pt>
                <c:pt idx="8180">
                  <c:v>7.2927283026429555</c:v>
                </c:pt>
                <c:pt idx="8181">
                  <c:v>7.2932836484012249</c:v>
                </c:pt>
                <c:pt idx="8182">
                  <c:v>7.2938389941594943</c:v>
                </c:pt>
                <c:pt idx="8183">
                  <c:v>7.2943943399177638</c:v>
                </c:pt>
                <c:pt idx="8184">
                  <c:v>7.2949496856760332</c:v>
                </c:pt>
                <c:pt idx="8185">
                  <c:v>7.2955050314343026</c:v>
                </c:pt>
                <c:pt idx="8186">
                  <c:v>7.2960603771925721</c:v>
                </c:pt>
                <c:pt idx="8187">
                  <c:v>7.2966157229508415</c:v>
                </c:pt>
                <c:pt idx="8188">
                  <c:v>7.2971710687091109</c:v>
                </c:pt>
                <c:pt idx="8189">
                  <c:v>7.2977264144673804</c:v>
                </c:pt>
                <c:pt idx="8190">
                  <c:v>7.2982817602256498</c:v>
                </c:pt>
                <c:pt idx="8191">
                  <c:v>7.2988371059839192</c:v>
                </c:pt>
                <c:pt idx="8192">
                  <c:v>7.2993924517421886</c:v>
                </c:pt>
                <c:pt idx="8193">
                  <c:v>7.2999477975004581</c:v>
                </c:pt>
                <c:pt idx="8194">
                  <c:v>7.3005031432587275</c:v>
                </c:pt>
                <c:pt idx="8195">
                  <c:v>7.3010584890169969</c:v>
                </c:pt>
                <c:pt idx="8196">
                  <c:v>7.3016138347752664</c:v>
                </c:pt>
                <c:pt idx="8197">
                  <c:v>7.3021691805335358</c:v>
                </c:pt>
                <c:pt idx="8198">
                  <c:v>7.3027245262918052</c:v>
                </c:pt>
                <c:pt idx="8199">
                  <c:v>7.3032798720500747</c:v>
                </c:pt>
                <c:pt idx="8200">
                  <c:v>7.3038352178083441</c:v>
                </c:pt>
                <c:pt idx="8201">
                  <c:v>7.3043905635666135</c:v>
                </c:pt>
                <c:pt idx="8202">
                  <c:v>7.304945909324883</c:v>
                </c:pt>
                <c:pt idx="8203">
                  <c:v>7.3055012550831524</c:v>
                </c:pt>
                <c:pt idx="8204">
                  <c:v>7.3060566008414218</c:v>
                </c:pt>
                <c:pt idx="8205">
                  <c:v>7.3066119465996913</c:v>
                </c:pt>
                <c:pt idx="8206">
                  <c:v>7.3071672923579607</c:v>
                </c:pt>
                <c:pt idx="8207">
                  <c:v>7.3077226381162301</c:v>
                </c:pt>
                <c:pt idx="8208">
                  <c:v>7.3082779838744996</c:v>
                </c:pt>
                <c:pt idx="8209">
                  <c:v>7.308833329632769</c:v>
                </c:pt>
                <c:pt idx="8210">
                  <c:v>7.3093886753910384</c:v>
                </c:pt>
                <c:pt idx="8211">
                  <c:v>7.3099440211493079</c:v>
                </c:pt>
                <c:pt idx="8212">
                  <c:v>7.3104993669075773</c:v>
                </c:pt>
                <c:pt idx="8213">
                  <c:v>7.3110547126658467</c:v>
                </c:pt>
                <c:pt idx="8214">
                  <c:v>7.3116100584241162</c:v>
                </c:pt>
                <c:pt idx="8215">
                  <c:v>7.3121654041823856</c:v>
                </c:pt>
                <c:pt idx="8216">
                  <c:v>7.312720749940655</c:v>
                </c:pt>
                <c:pt idx="8217">
                  <c:v>7.3132760956989245</c:v>
                </c:pt>
                <c:pt idx="8218">
                  <c:v>7.3138314414571939</c:v>
                </c:pt>
                <c:pt idx="8219">
                  <c:v>7.3143867872154633</c:v>
                </c:pt>
                <c:pt idx="8220">
                  <c:v>7.3149421329737327</c:v>
                </c:pt>
                <c:pt idx="8221">
                  <c:v>7.3154974787320022</c:v>
                </c:pt>
                <c:pt idx="8222">
                  <c:v>7.3160528244902716</c:v>
                </c:pt>
                <c:pt idx="8223">
                  <c:v>7.316608170248541</c:v>
                </c:pt>
                <c:pt idx="8224">
                  <c:v>7.3171635160068105</c:v>
                </c:pt>
                <c:pt idx="8225">
                  <c:v>7.3177188617650799</c:v>
                </c:pt>
                <c:pt idx="8226">
                  <c:v>7.3182742075233493</c:v>
                </c:pt>
                <c:pt idx="8227">
                  <c:v>7.3188295532816188</c:v>
                </c:pt>
                <c:pt idx="8228">
                  <c:v>7.3193848990398882</c:v>
                </c:pt>
                <c:pt idx="8229">
                  <c:v>7.3199402447981576</c:v>
                </c:pt>
                <c:pt idx="8230">
                  <c:v>7.3204955905564271</c:v>
                </c:pt>
                <c:pt idx="8231">
                  <c:v>7.3210509363146965</c:v>
                </c:pt>
                <c:pt idx="8232">
                  <c:v>7.3216062820729659</c:v>
                </c:pt>
                <c:pt idx="8233">
                  <c:v>7.3221616278312354</c:v>
                </c:pt>
                <c:pt idx="8234">
                  <c:v>7.3227169735895048</c:v>
                </c:pt>
                <c:pt idx="8235">
                  <c:v>7.3232723193477742</c:v>
                </c:pt>
                <c:pt idx="8236">
                  <c:v>7.3238276651060437</c:v>
                </c:pt>
                <c:pt idx="8237">
                  <c:v>7.3243830108643131</c:v>
                </c:pt>
                <c:pt idx="8238">
                  <c:v>7.3249383566225825</c:v>
                </c:pt>
                <c:pt idx="8239">
                  <c:v>7.325493702380852</c:v>
                </c:pt>
                <c:pt idx="8240">
                  <c:v>7.3260490481391214</c:v>
                </c:pt>
                <c:pt idx="8241">
                  <c:v>7.3266043938973908</c:v>
                </c:pt>
                <c:pt idx="8242">
                  <c:v>7.3271597396556603</c:v>
                </c:pt>
                <c:pt idx="8243">
                  <c:v>7.3277150854139297</c:v>
                </c:pt>
                <c:pt idx="8244">
                  <c:v>7.3282704311721991</c:v>
                </c:pt>
                <c:pt idx="8245">
                  <c:v>7.3288257769304685</c:v>
                </c:pt>
                <c:pt idx="8246">
                  <c:v>7.329381122688738</c:v>
                </c:pt>
                <c:pt idx="8247">
                  <c:v>7.3299364684470074</c:v>
                </c:pt>
                <c:pt idx="8248">
                  <c:v>7.3304918142052768</c:v>
                </c:pt>
                <c:pt idx="8249">
                  <c:v>7.3310471599635463</c:v>
                </c:pt>
                <c:pt idx="8250">
                  <c:v>7.3316025057218157</c:v>
                </c:pt>
                <c:pt idx="8251">
                  <c:v>7.3321578514800851</c:v>
                </c:pt>
                <c:pt idx="8252">
                  <c:v>7.3327131972383546</c:v>
                </c:pt>
                <c:pt idx="8253">
                  <c:v>7.333268542996624</c:v>
                </c:pt>
                <c:pt idx="8254">
                  <c:v>7.3338238887548934</c:v>
                </c:pt>
                <c:pt idx="8255">
                  <c:v>7.3343792345131629</c:v>
                </c:pt>
                <c:pt idx="8256">
                  <c:v>7.3349345802714323</c:v>
                </c:pt>
                <c:pt idx="8257">
                  <c:v>7.3354899260297017</c:v>
                </c:pt>
                <c:pt idx="8258">
                  <c:v>7.3360452717879712</c:v>
                </c:pt>
                <c:pt idx="8259">
                  <c:v>7.3366006175462406</c:v>
                </c:pt>
                <c:pt idx="8260">
                  <c:v>7.33715596330451</c:v>
                </c:pt>
                <c:pt idx="8261">
                  <c:v>7.3377113090627795</c:v>
                </c:pt>
                <c:pt idx="8262">
                  <c:v>7.3382666548210489</c:v>
                </c:pt>
                <c:pt idx="8263">
                  <c:v>7.3388220005793183</c:v>
                </c:pt>
                <c:pt idx="8264">
                  <c:v>7.3393773463375878</c:v>
                </c:pt>
                <c:pt idx="8265">
                  <c:v>7.3399326920958572</c:v>
                </c:pt>
                <c:pt idx="8266">
                  <c:v>7.3404880378541266</c:v>
                </c:pt>
                <c:pt idx="8267">
                  <c:v>7.3410433836123961</c:v>
                </c:pt>
                <c:pt idx="8268">
                  <c:v>7.3415987293706655</c:v>
                </c:pt>
                <c:pt idx="8269">
                  <c:v>7.3421540751289349</c:v>
                </c:pt>
                <c:pt idx="8270">
                  <c:v>7.3427094208872044</c:v>
                </c:pt>
                <c:pt idx="8271">
                  <c:v>7.3432647666454738</c:v>
                </c:pt>
                <c:pt idx="8272">
                  <c:v>7.3438201124037432</c:v>
                </c:pt>
                <c:pt idx="8273">
                  <c:v>7.3443754581620126</c:v>
                </c:pt>
                <c:pt idx="8274">
                  <c:v>7.3449308039202821</c:v>
                </c:pt>
                <c:pt idx="8275">
                  <c:v>7.3454861496785515</c:v>
                </c:pt>
                <c:pt idx="8276">
                  <c:v>7.3460414954368209</c:v>
                </c:pt>
                <c:pt idx="8277">
                  <c:v>7.3465968411950904</c:v>
                </c:pt>
                <c:pt idx="8278">
                  <c:v>7.3471521869533598</c:v>
                </c:pt>
                <c:pt idx="8279">
                  <c:v>7.3477075327116292</c:v>
                </c:pt>
                <c:pt idx="8280">
                  <c:v>7.3482628784698987</c:v>
                </c:pt>
                <c:pt idx="8281">
                  <c:v>7.3488182242281681</c:v>
                </c:pt>
                <c:pt idx="8282">
                  <c:v>7.3493735699864375</c:v>
                </c:pt>
                <c:pt idx="8283">
                  <c:v>7.349928915744707</c:v>
                </c:pt>
                <c:pt idx="8284">
                  <c:v>7.3504842615029764</c:v>
                </c:pt>
                <c:pt idx="8285">
                  <c:v>7.3510396072612458</c:v>
                </c:pt>
                <c:pt idx="8286">
                  <c:v>7.3515949530195153</c:v>
                </c:pt>
                <c:pt idx="8287">
                  <c:v>7.3521502987777847</c:v>
                </c:pt>
                <c:pt idx="8288">
                  <c:v>7.3527056445360541</c:v>
                </c:pt>
                <c:pt idx="8289">
                  <c:v>7.3532609902943236</c:v>
                </c:pt>
                <c:pt idx="8290">
                  <c:v>7.353816336052593</c:v>
                </c:pt>
                <c:pt idx="8291">
                  <c:v>7.3543716818108624</c:v>
                </c:pt>
                <c:pt idx="8292">
                  <c:v>7.3549270275691319</c:v>
                </c:pt>
                <c:pt idx="8293">
                  <c:v>7.3554823733274013</c:v>
                </c:pt>
                <c:pt idx="8294">
                  <c:v>7.3560377190856707</c:v>
                </c:pt>
                <c:pt idx="8295">
                  <c:v>7.3565930648439402</c:v>
                </c:pt>
                <c:pt idx="8296">
                  <c:v>7.3571484106022096</c:v>
                </c:pt>
                <c:pt idx="8297">
                  <c:v>7.357703756360479</c:v>
                </c:pt>
                <c:pt idx="8298">
                  <c:v>7.3582591021187485</c:v>
                </c:pt>
                <c:pt idx="8299">
                  <c:v>7.3588144478770179</c:v>
                </c:pt>
                <c:pt idx="8300">
                  <c:v>7.3593697936352873</c:v>
                </c:pt>
                <c:pt idx="8301">
                  <c:v>7.3599251393935567</c:v>
                </c:pt>
                <c:pt idx="8302">
                  <c:v>7.3604804851518262</c:v>
                </c:pt>
                <c:pt idx="8303">
                  <c:v>7.3610358309100956</c:v>
                </c:pt>
                <c:pt idx="8304">
                  <c:v>7.361591176668365</c:v>
                </c:pt>
                <c:pt idx="8305">
                  <c:v>7.3621465224266345</c:v>
                </c:pt>
                <c:pt idx="8306">
                  <c:v>7.3627018681849039</c:v>
                </c:pt>
                <c:pt idx="8307">
                  <c:v>7.3632572139431733</c:v>
                </c:pt>
                <c:pt idx="8308">
                  <c:v>7.3638125597014428</c:v>
                </c:pt>
                <c:pt idx="8309">
                  <c:v>7.3643679054597122</c:v>
                </c:pt>
                <c:pt idx="8310">
                  <c:v>7.3649232512179816</c:v>
                </c:pt>
                <c:pt idx="8311">
                  <c:v>7.3654785969762511</c:v>
                </c:pt>
                <c:pt idx="8312">
                  <c:v>7.3660339427345205</c:v>
                </c:pt>
                <c:pt idx="8313">
                  <c:v>7.3665892884927899</c:v>
                </c:pt>
                <c:pt idx="8314">
                  <c:v>7.3671446342510594</c:v>
                </c:pt>
                <c:pt idx="8315">
                  <c:v>7.3676999800093288</c:v>
                </c:pt>
                <c:pt idx="8316">
                  <c:v>7.3682553257675982</c:v>
                </c:pt>
                <c:pt idx="8317">
                  <c:v>7.3688106715258677</c:v>
                </c:pt>
                <c:pt idx="8318">
                  <c:v>7.3693660172841371</c:v>
                </c:pt>
                <c:pt idx="8319">
                  <c:v>7.3699213630424065</c:v>
                </c:pt>
                <c:pt idx="8320">
                  <c:v>7.370476708800676</c:v>
                </c:pt>
                <c:pt idx="8321">
                  <c:v>7.3710320545589454</c:v>
                </c:pt>
                <c:pt idx="8322">
                  <c:v>7.3715874003172148</c:v>
                </c:pt>
                <c:pt idx="8323">
                  <c:v>7.3721427460754843</c:v>
                </c:pt>
                <c:pt idx="8324">
                  <c:v>7.3726980918337537</c:v>
                </c:pt>
                <c:pt idx="8325">
                  <c:v>7.3732534375920231</c:v>
                </c:pt>
                <c:pt idx="8326">
                  <c:v>7.3738087833502926</c:v>
                </c:pt>
                <c:pt idx="8327">
                  <c:v>7.374364129108562</c:v>
                </c:pt>
                <c:pt idx="8328">
                  <c:v>7.3749194748668314</c:v>
                </c:pt>
                <c:pt idx="8329">
                  <c:v>7.3754748206251008</c:v>
                </c:pt>
                <c:pt idx="8330">
                  <c:v>7.3760301663833703</c:v>
                </c:pt>
                <c:pt idx="8331">
                  <c:v>7.3765855121416397</c:v>
                </c:pt>
                <c:pt idx="8332">
                  <c:v>7.3771408578999091</c:v>
                </c:pt>
                <c:pt idx="8333">
                  <c:v>7.3776962036581786</c:v>
                </c:pt>
                <c:pt idx="8334">
                  <c:v>7.378251549416448</c:v>
                </c:pt>
                <c:pt idx="8335">
                  <c:v>7.3788068951747174</c:v>
                </c:pt>
                <c:pt idx="8336">
                  <c:v>7.3793622409329869</c:v>
                </c:pt>
                <c:pt idx="8337">
                  <c:v>7.3799175866912563</c:v>
                </c:pt>
                <c:pt idx="8338">
                  <c:v>7.3804729324495257</c:v>
                </c:pt>
                <c:pt idx="8339">
                  <c:v>7.3810282782077952</c:v>
                </c:pt>
                <c:pt idx="8340">
                  <c:v>7.3815836239660646</c:v>
                </c:pt>
                <c:pt idx="8341">
                  <c:v>7.382138969724334</c:v>
                </c:pt>
                <c:pt idx="8342">
                  <c:v>7.3826943154826035</c:v>
                </c:pt>
                <c:pt idx="8343">
                  <c:v>7.3832496612408729</c:v>
                </c:pt>
                <c:pt idx="8344">
                  <c:v>7.3838050069991423</c:v>
                </c:pt>
                <c:pt idx="8345">
                  <c:v>7.3843603527574118</c:v>
                </c:pt>
                <c:pt idx="8346">
                  <c:v>7.3849156985156812</c:v>
                </c:pt>
                <c:pt idx="8347">
                  <c:v>7.3854710442739506</c:v>
                </c:pt>
                <c:pt idx="8348">
                  <c:v>7.3860263900322201</c:v>
                </c:pt>
                <c:pt idx="8349">
                  <c:v>7.3865817357904895</c:v>
                </c:pt>
                <c:pt idx="8350">
                  <c:v>7.3871370815487589</c:v>
                </c:pt>
                <c:pt idx="8351">
                  <c:v>7.3876924273070284</c:v>
                </c:pt>
                <c:pt idx="8352">
                  <c:v>7.3882477730652978</c:v>
                </c:pt>
                <c:pt idx="8353">
                  <c:v>7.3888031188235672</c:v>
                </c:pt>
                <c:pt idx="8354">
                  <c:v>7.3893584645818366</c:v>
                </c:pt>
                <c:pt idx="8355">
                  <c:v>7.3899138103401061</c:v>
                </c:pt>
                <c:pt idx="8356">
                  <c:v>7.3904691560983755</c:v>
                </c:pt>
                <c:pt idx="8357">
                  <c:v>7.3910245018566449</c:v>
                </c:pt>
                <c:pt idx="8358">
                  <c:v>7.3915798476149144</c:v>
                </c:pt>
                <c:pt idx="8359">
                  <c:v>7.3921351933731838</c:v>
                </c:pt>
                <c:pt idx="8360">
                  <c:v>7.3926905391314532</c:v>
                </c:pt>
                <c:pt idx="8361">
                  <c:v>7.3932458848897227</c:v>
                </c:pt>
                <c:pt idx="8362">
                  <c:v>7.3938012306479921</c:v>
                </c:pt>
                <c:pt idx="8363">
                  <c:v>7.3943565764062615</c:v>
                </c:pt>
                <c:pt idx="8364">
                  <c:v>7.394911922164531</c:v>
                </c:pt>
                <c:pt idx="8365">
                  <c:v>7.3954672679228004</c:v>
                </c:pt>
                <c:pt idx="8366">
                  <c:v>7.3960226136810698</c:v>
                </c:pt>
                <c:pt idx="8367">
                  <c:v>7.3965779594393393</c:v>
                </c:pt>
                <c:pt idx="8368">
                  <c:v>7.3971333051976087</c:v>
                </c:pt>
                <c:pt idx="8369">
                  <c:v>7.3976886509558781</c:v>
                </c:pt>
                <c:pt idx="8370">
                  <c:v>7.3982439967141476</c:v>
                </c:pt>
                <c:pt idx="8371">
                  <c:v>7.398799342472417</c:v>
                </c:pt>
                <c:pt idx="8372">
                  <c:v>7.3993546882306864</c:v>
                </c:pt>
                <c:pt idx="8373">
                  <c:v>7.3999100339889559</c:v>
                </c:pt>
                <c:pt idx="8374">
                  <c:v>7.4004653797472253</c:v>
                </c:pt>
                <c:pt idx="8375">
                  <c:v>7.4010207255054947</c:v>
                </c:pt>
                <c:pt idx="8376">
                  <c:v>7.4015760712637642</c:v>
                </c:pt>
                <c:pt idx="8377">
                  <c:v>7.4021314170220336</c:v>
                </c:pt>
                <c:pt idx="8378">
                  <c:v>7.402686762780303</c:v>
                </c:pt>
                <c:pt idx="8379">
                  <c:v>7.4032421085385725</c:v>
                </c:pt>
                <c:pt idx="8380">
                  <c:v>7.4037974542968419</c:v>
                </c:pt>
                <c:pt idx="8381">
                  <c:v>7.4043528000551113</c:v>
                </c:pt>
                <c:pt idx="8382">
                  <c:v>7.4049081458133807</c:v>
                </c:pt>
                <c:pt idx="8383">
                  <c:v>7.4054634915716502</c:v>
                </c:pt>
                <c:pt idx="8384">
                  <c:v>7.4060188373299196</c:v>
                </c:pt>
                <c:pt idx="8385">
                  <c:v>7.406574183088189</c:v>
                </c:pt>
                <c:pt idx="8386">
                  <c:v>7.4071295288464585</c:v>
                </c:pt>
                <c:pt idx="8387">
                  <c:v>7.4076848746047279</c:v>
                </c:pt>
                <c:pt idx="8388">
                  <c:v>7.4082402203629973</c:v>
                </c:pt>
                <c:pt idx="8389">
                  <c:v>7.4087955661212668</c:v>
                </c:pt>
                <c:pt idx="8390">
                  <c:v>7.4093509118795362</c:v>
                </c:pt>
                <c:pt idx="8391">
                  <c:v>7.4099062576378056</c:v>
                </c:pt>
                <c:pt idx="8392">
                  <c:v>7.4104616033960751</c:v>
                </c:pt>
                <c:pt idx="8393">
                  <c:v>7.4110169491543445</c:v>
                </c:pt>
                <c:pt idx="8394">
                  <c:v>7.4115722949126139</c:v>
                </c:pt>
                <c:pt idx="8395">
                  <c:v>7.4121276406708834</c:v>
                </c:pt>
                <c:pt idx="8396">
                  <c:v>7.4126829864291528</c:v>
                </c:pt>
                <c:pt idx="8397">
                  <c:v>7.4132383321874222</c:v>
                </c:pt>
                <c:pt idx="8398">
                  <c:v>7.4137936779456917</c:v>
                </c:pt>
                <c:pt idx="8399">
                  <c:v>7.4143490237039611</c:v>
                </c:pt>
                <c:pt idx="8400">
                  <c:v>7.4149043694622305</c:v>
                </c:pt>
                <c:pt idx="8401">
                  <c:v>7.4154597152205</c:v>
                </c:pt>
                <c:pt idx="8402">
                  <c:v>7.4160150609787694</c:v>
                </c:pt>
                <c:pt idx="8403">
                  <c:v>7.4165704067370388</c:v>
                </c:pt>
                <c:pt idx="8404">
                  <c:v>7.4171257524953083</c:v>
                </c:pt>
                <c:pt idx="8405">
                  <c:v>7.4176810982535777</c:v>
                </c:pt>
                <c:pt idx="8406">
                  <c:v>7.4182364440118471</c:v>
                </c:pt>
                <c:pt idx="8407">
                  <c:v>7.4187917897701166</c:v>
                </c:pt>
                <c:pt idx="8408">
                  <c:v>7.419347135528386</c:v>
                </c:pt>
                <c:pt idx="8409">
                  <c:v>7.4199024812866554</c:v>
                </c:pt>
                <c:pt idx="8410">
                  <c:v>7.4204578270449248</c:v>
                </c:pt>
                <c:pt idx="8411">
                  <c:v>7.4210131728031943</c:v>
                </c:pt>
                <c:pt idx="8412">
                  <c:v>7.4215685185614637</c:v>
                </c:pt>
                <c:pt idx="8413">
                  <c:v>7.4221238643197331</c:v>
                </c:pt>
                <c:pt idx="8414">
                  <c:v>7.4226792100780026</c:v>
                </c:pt>
                <c:pt idx="8415">
                  <c:v>7.423234555836272</c:v>
                </c:pt>
                <c:pt idx="8416">
                  <c:v>7.4237899015945414</c:v>
                </c:pt>
                <c:pt idx="8417">
                  <c:v>7.4243452473528109</c:v>
                </c:pt>
                <c:pt idx="8418">
                  <c:v>7.4249005931110803</c:v>
                </c:pt>
                <c:pt idx="8419">
                  <c:v>7.4254559388693497</c:v>
                </c:pt>
                <c:pt idx="8420">
                  <c:v>7.4260112846276192</c:v>
                </c:pt>
                <c:pt idx="8421">
                  <c:v>7.4265666303858886</c:v>
                </c:pt>
                <c:pt idx="8422">
                  <c:v>7.427121976144158</c:v>
                </c:pt>
                <c:pt idx="8423">
                  <c:v>7.4276773219024275</c:v>
                </c:pt>
                <c:pt idx="8424">
                  <c:v>7.4282326676606969</c:v>
                </c:pt>
                <c:pt idx="8425">
                  <c:v>7.4287880134189663</c:v>
                </c:pt>
                <c:pt idx="8426">
                  <c:v>7.4293433591772358</c:v>
                </c:pt>
                <c:pt idx="8427">
                  <c:v>7.4298987049355052</c:v>
                </c:pt>
                <c:pt idx="8428">
                  <c:v>7.4304540506937746</c:v>
                </c:pt>
                <c:pt idx="8429">
                  <c:v>7.4310093964520441</c:v>
                </c:pt>
                <c:pt idx="8430">
                  <c:v>7.4315647422103135</c:v>
                </c:pt>
                <c:pt idx="8431">
                  <c:v>7.4321200879685829</c:v>
                </c:pt>
                <c:pt idx="8432">
                  <c:v>7.4326754337268524</c:v>
                </c:pt>
                <c:pt idx="8433">
                  <c:v>7.4332307794851218</c:v>
                </c:pt>
                <c:pt idx="8434">
                  <c:v>7.4337861252433912</c:v>
                </c:pt>
                <c:pt idx="8435">
                  <c:v>7.4343414710016607</c:v>
                </c:pt>
                <c:pt idx="8436">
                  <c:v>7.4348968167599301</c:v>
                </c:pt>
                <c:pt idx="8437">
                  <c:v>7.4354521625181995</c:v>
                </c:pt>
                <c:pt idx="8438">
                  <c:v>7.4360075082764689</c:v>
                </c:pt>
                <c:pt idx="8439">
                  <c:v>7.4365628540347384</c:v>
                </c:pt>
                <c:pt idx="8440">
                  <c:v>7.4371181997930078</c:v>
                </c:pt>
                <c:pt idx="8441">
                  <c:v>7.4376735455512772</c:v>
                </c:pt>
                <c:pt idx="8442">
                  <c:v>7.4382288913095467</c:v>
                </c:pt>
                <c:pt idx="8443">
                  <c:v>7.4387842370678161</c:v>
                </c:pt>
                <c:pt idx="8444">
                  <c:v>7.4393395828260855</c:v>
                </c:pt>
                <c:pt idx="8445">
                  <c:v>7.439894928584355</c:v>
                </c:pt>
                <c:pt idx="8446">
                  <c:v>7.4404502743426244</c:v>
                </c:pt>
                <c:pt idx="8447">
                  <c:v>7.4410056201008938</c:v>
                </c:pt>
                <c:pt idx="8448">
                  <c:v>7.4415609658591633</c:v>
                </c:pt>
                <c:pt idx="8449">
                  <c:v>7.4421163116174327</c:v>
                </c:pt>
                <c:pt idx="8450">
                  <c:v>7.4426716573757021</c:v>
                </c:pt>
                <c:pt idx="8451">
                  <c:v>7.4432270031339716</c:v>
                </c:pt>
                <c:pt idx="8452">
                  <c:v>7.443782348892241</c:v>
                </c:pt>
                <c:pt idx="8453">
                  <c:v>7.4443376946505104</c:v>
                </c:pt>
                <c:pt idx="8454">
                  <c:v>7.4448930404087799</c:v>
                </c:pt>
                <c:pt idx="8455">
                  <c:v>7.4454483861670493</c:v>
                </c:pt>
                <c:pt idx="8456">
                  <c:v>7.4460037319253187</c:v>
                </c:pt>
                <c:pt idx="8457">
                  <c:v>7.4465590776835882</c:v>
                </c:pt>
                <c:pt idx="8458">
                  <c:v>7.4471144234418576</c:v>
                </c:pt>
                <c:pt idx="8459">
                  <c:v>7.447669769200127</c:v>
                </c:pt>
                <c:pt idx="8460">
                  <c:v>7.4482251149583965</c:v>
                </c:pt>
                <c:pt idx="8461">
                  <c:v>7.4487804607166659</c:v>
                </c:pt>
                <c:pt idx="8462">
                  <c:v>7.4493358064749353</c:v>
                </c:pt>
                <c:pt idx="8463">
                  <c:v>7.4498911522332047</c:v>
                </c:pt>
                <c:pt idx="8464">
                  <c:v>7.4504464979914742</c:v>
                </c:pt>
                <c:pt idx="8465">
                  <c:v>7.4510018437497436</c:v>
                </c:pt>
                <c:pt idx="8466">
                  <c:v>7.451557189508013</c:v>
                </c:pt>
                <c:pt idx="8467">
                  <c:v>7.4521125352662825</c:v>
                </c:pt>
                <c:pt idx="8468">
                  <c:v>7.4526678810245519</c:v>
                </c:pt>
                <c:pt idx="8469">
                  <c:v>7.4532232267828213</c:v>
                </c:pt>
                <c:pt idx="8470">
                  <c:v>7.4537785725410908</c:v>
                </c:pt>
                <c:pt idx="8471">
                  <c:v>7.4543339182993602</c:v>
                </c:pt>
                <c:pt idx="8472">
                  <c:v>7.4548892640576296</c:v>
                </c:pt>
                <c:pt idx="8473">
                  <c:v>7.4554446098158991</c:v>
                </c:pt>
                <c:pt idx="8474">
                  <c:v>7.4559999555741685</c:v>
                </c:pt>
                <c:pt idx="8475">
                  <c:v>7.4565553013324379</c:v>
                </c:pt>
                <c:pt idx="8476">
                  <c:v>7.4571106470907074</c:v>
                </c:pt>
                <c:pt idx="8477">
                  <c:v>7.4576659928489768</c:v>
                </c:pt>
                <c:pt idx="8478">
                  <c:v>7.4582213386072462</c:v>
                </c:pt>
                <c:pt idx="8479">
                  <c:v>7.4587766843655157</c:v>
                </c:pt>
                <c:pt idx="8480">
                  <c:v>7.4593320301237851</c:v>
                </c:pt>
                <c:pt idx="8481">
                  <c:v>7.4598873758820545</c:v>
                </c:pt>
                <c:pt idx="8482">
                  <c:v>7.460442721640324</c:v>
                </c:pt>
                <c:pt idx="8483">
                  <c:v>7.4609980673985934</c:v>
                </c:pt>
                <c:pt idx="8484">
                  <c:v>7.4615534131568628</c:v>
                </c:pt>
                <c:pt idx="8485">
                  <c:v>7.4621087589151323</c:v>
                </c:pt>
                <c:pt idx="8486">
                  <c:v>7.4626641046734017</c:v>
                </c:pt>
                <c:pt idx="8487">
                  <c:v>7.4632194504316711</c:v>
                </c:pt>
                <c:pt idx="8488">
                  <c:v>7.4637747961899406</c:v>
                </c:pt>
                <c:pt idx="8489">
                  <c:v>7.46433014194821</c:v>
                </c:pt>
                <c:pt idx="8490">
                  <c:v>7.4648854877064794</c:v>
                </c:pt>
                <c:pt idx="8491">
                  <c:v>7.4654408334647488</c:v>
                </c:pt>
                <c:pt idx="8492">
                  <c:v>7.4659961792230183</c:v>
                </c:pt>
                <c:pt idx="8493">
                  <c:v>7.4665515249812877</c:v>
                </c:pt>
                <c:pt idx="8494">
                  <c:v>7.4671068707395571</c:v>
                </c:pt>
                <c:pt idx="8495">
                  <c:v>7.4676622164978266</c:v>
                </c:pt>
                <c:pt idx="8496">
                  <c:v>7.468217562256096</c:v>
                </c:pt>
                <c:pt idx="8497">
                  <c:v>7.4687729080143654</c:v>
                </c:pt>
                <c:pt idx="8498">
                  <c:v>7.4693282537726349</c:v>
                </c:pt>
                <c:pt idx="8499">
                  <c:v>7.4698835995309043</c:v>
                </c:pt>
                <c:pt idx="8500">
                  <c:v>7.4704389452891737</c:v>
                </c:pt>
                <c:pt idx="8501">
                  <c:v>7.4709942910474432</c:v>
                </c:pt>
                <c:pt idx="8502">
                  <c:v>7.4715496368057126</c:v>
                </c:pt>
                <c:pt idx="8503">
                  <c:v>7.472104982563982</c:v>
                </c:pt>
                <c:pt idx="8504">
                  <c:v>7.4726603283222515</c:v>
                </c:pt>
                <c:pt idx="8505">
                  <c:v>7.4732156740805209</c:v>
                </c:pt>
                <c:pt idx="8506">
                  <c:v>7.4737710198387903</c:v>
                </c:pt>
                <c:pt idx="8507">
                  <c:v>7.4743263655970598</c:v>
                </c:pt>
                <c:pt idx="8508">
                  <c:v>7.4748817113553292</c:v>
                </c:pt>
                <c:pt idx="8509">
                  <c:v>7.4754370571135986</c:v>
                </c:pt>
                <c:pt idx="8510">
                  <c:v>7.4759924028718681</c:v>
                </c:pt>
                <c:pt idx="8511">
                  <c:v>7.4765477486301375</c:v>
                </c:pt>
                <c:pt idx="8512">
                  <c:v>7.4771030943884069</c:v>
                </c:pt>
                <c:pt idx="8513">
                  <c:v>7.4776584401466764</c:v>
                </c:pt>
                <c:pt idx="8514">
                  <c:v>7.4782137859049458</c:v>
                </c:pt>
                <c:pt idx="8515">
                  <c:v>7.4787691316632152</c:v>
                </c:pt>
                <c:pt idx="8516">
                  <c:v>7.4793244774214847</c:v>
                </c:pt>
                <c:pt idx="8517">
                  <c:v>7.4798798231797541</c:v>
                </c:pt>
                <c:pt idx="8518">
                  <c:v>7.4804351689380235</c:v>
                </c:pt>
                <c:pt idx="8519">
                  <c:v>7.4809905146962929</c:v>
                </c:pt>
                <c:pt idx="8520">
                  <c:v>7.4815458604545624</c:v>
                </c:pt>
                <c:pt idx="8521">
                  <c:v>7.4821012062128318</c:v>
                </c:pt>
                <c:pt idx="8522">
                  <c:v>7.4826565519711012</c:v>
                </c:pt>
                <c:pt idx="8523">
                  <c:v>7.4832118977293707</c:v>
                </c:pt>
                <c:pt idx="8524">
                  <c:v>7.4837672434876401</c:v>
                </c:pt>
                <c:pt idx="8525">
                  <c:v>7.4843225892459095</c:v>
                </c:pt>
                <c:pt idx="8526">
                  <c:v>7.484877935004179</c:v>
                </c:pt>
                <c:pt idx="8527">
                  <c:v>7.4854332807624484</c:v>
                </c:pt>
                <c:pt idx="8528">
                  <c:v>7.4859886265207178</c:v>
                </c:pt>
                <c:pt idx="8529">
                  <c:v>7.4865439722789873</c:v>
                </c:pt>
                <c:pt idx="8530">
                  <c:v>7.4870993180372567</c:v>
                </c:pt>
                <c:pt idx="8531">
                  <c:v>7.4876546637955261</c:v>
                </c:pt>
                <c:pt idx="8532">
                  <c:v>7.4882100095537956</c:v>
                </c:pt>
                <c:pt idx="8533">
                  <c:v>7.488765355312065</c:v>
                </c:pt>
                <c:pt idx="8534">
                  <c:v>7.4893207010703344</c:v>
                </c:pt>
                <c:pt idx="8535">
                  <c:v>7.4898760468286039</c:v>
                </c:pt>
                <c:pt idx="8536">
                  <c:v>7.4904313925868733</c:v>
                </c:pt>
                <c:pt idx="8537">
                  <c:v>7.4909867383451427</c:v>
                </c:pt>
                <c:pt idx="8538">
                  <c:v>7.4915420841034122</c:v>
                </c:pt>
                <c:pt idx="8539">
                  <c:v>7.4920974298616816</c:v>
                </c:pt>
                <c:pt idx="8540">
                  <c:v>7.492652775619951</c:v>
                </c:pt>
                <c:pt idx="8541">
                  <c:v>7.4932081213782205</c:v>
                </c:pt>
                <c:pt idx="8542">
                  <c:v>7.4937634671364899</c:v>
                </c:pt>
                <c:pt idx="8543">
                  <c:v>7.4943188128947593</c:v>
                </c:pt>
                <c:pt idx="8544">
                  <c:v>7.4948741586530288</c:v>
                </c:pt>
                <c:pt idx="8545">
                  <c:v>7.4954295044112982</c:v>
                </c:pt>
                <c:pt idx="8546">
                  <c:v>7.4959848501695676</c:v>
                </c:pt>
                <c:pt idx="8547">
                  <c:v>7.496540195927837</c:v>
                </c:pt>
                <c:pt idx="8548">
                  <c:v>7.4970955416861065</c:v>
                </c:pt>
                <c:pt idx="8549">
                  <c:v>7.4976508874443759</c:v>
                </c:pt>
                <c:pt idx="8550">
                  <c:v>7.4982062332026453</c:v>
                </c:pt>
                <c:pt idx="8551">
                  <c:v>7.4987615789609148</c:v>
                </c:pt>
                <c:pt idx="8552">
                  <c:v>7.4993169247191842</c:v>
                </c:pt>
                <c:pt idx="8553">
                  <c:v>7.4998722704774536</c:v>
                </c:pt>
                <c:pt idx="8554">
                  <c:v>7.5004276162357231</c:v>
                </c:pt>
                <c:pt idx="8555">
                  <c:v>7.5009829619939925</c:v>
                </c:pt>
                <c:pt idx="8556">
                  <c:v>7.5015383077522619</c:v>
                </c:pt>
                <c:pt idx="8557">
                  <c:v>7.5020936535105314</c:v>
                </c:pt>
                <c:pt idx="8558">
                  <c:v>7.5026489992688008</c:v>
                </c:pt>
                <c:pt idx="8559">
                  <c:v>7.5032043450270702</c:v>
                </c:pt>
                <c:pt idx="8560">
                  <c:v>7.5037596907853397</c:v>
                </c:pt>
                <c:pt idx="8561">
                  <c:v>7.5043150365436091</c:v>
                </c:pt>
                <c:pt idx="8562">
                  <c:v>7.5048703823018785</c:v>
                </c:pt>
                <c:pt idx="8563">
                  <c:v>7.505425728060148</c:v>
                </c:pt>
                <c:pt idx="8564">
                  <c:v>7.5059810738184174</c:v>
                </c:pt>
                <c:pt idx="8565">
                  <c:v>7.5065364195766868</c:v>
                </c:pt>
                <c:pt idx="8566">
                  <c:v>7.5070917653349563</c:v>
                </c:pt>
                <c:pt idx="8567">
                  <c:v>7.5076471110932257</c:v>
                </c:pt>
                <c:pt idx="8568">
                  <c:v>7.5082024568514951</c:v>
                </c:pt>
                <c:pt idx="8569">
                  <c:v>7.5087578026097646</c:v>
                </c:pt>
                <c:pt idx="8570">
                  <c:v>7.509313148368034</c:v>
                </c:pt>
                <c:pt idx="8571">
                  <c:v>7.5098684941263034</c:v>
                </c:pt>
                <c:pt idx="8572">
                  <c:v>7.5104238398845728</c:v>
                </c:pt>
                <c:pt idx="8573">
                  <c:v>7.5109791856428423</c:v>
                </c:pt>
                <c:pt idx="8574">
                  <c:v>7.5115345314011117</c:v>
                </c:pt>
                <c:pt idx="8575">
                  <c:v>7.5120898771593811</c:v>
                </c:pt>
                <c:pt idx="8576">
                  <c:v>7.5126452229176506</c:v>
                </c:pt>
                <c:pt idx="8577">
                  <c:v>7.51320056867592</c:v>
                </c:pt>
                <c:pt idx="8578">
                  <c:v>7.5137559144341894</c:v>
                </c:pt>
                <c:pt idx="8579">
                  <c:v>7.5143112601924589</c:v>
                </c:pt>
                <c:pt idx="8580">
                  <c:v>7.5148666059507283</c:v>
                </c:pt>
                <c:pt idx="8581">
                  <c:v>7.5154219517089977</c:v>
                </c:pt>
                <c:pt idx="8582">
                  <c:v>7.5159772974672672</c:v>
                </c:pt>
                <c:pt idx="8583">
                  <c:v>7.5165326432255366</c:v>
                </c:pt>
                <c:pt idx="8584">
                  <c:v>7.517087988983806</c:v>
                </c:pt>
                <c:pt idx="8585">
                  <c:v>7.5176433347420755</c:v>
                </c:pt>
                <c:pt idx="8586">
                  <c:v>7.5181986805003449</c:v>
                </c:pt>
                <c:pt idx="8587">
                  <c:v>7.5187540262586143</c:v>
                </c:pt>
                <c:pt idx="8588">
                  <c:v>7.5193093720168838</c:v>
                </c:pt>
                <c:pt idx="8589">
                  <c:v>7.5198647177751532</c:v>
                </c:pt>
                <c:pt idx="8590">
                  <c:v>7.5204200635334226</c:v>
                </c:pt>
                <c:pt idx="8591">
                  <c:v>7.5209754092916921</c:v>
                </c:pt>
                <c:pt idx="8592">
                  <c:v>7.5215307550499615</c:v>
                </c:pt>
                <c:pt idx="8593">
                  <c:v>7.5220861008082309</c:v>
                </c:pt>
                <c:pt idx="8594">
                  <c:v>7.5226414465665004</c:v>
                </c:pt>
                <c:pt idx="8595">
                  <c:v>7.5231967923247698</c:v>
                </c:pt>
                <c:pt idx="8596">
                  <c:v>7.5237521380830392</c:v>
                </c:pt>
                <c:pt idx="8597">
                  <c:v>7.5243074838413087</c:v>
                </c:pt>
                <c:pt idx="8598">
                  <c:v>7.5248628295995781</c:v>
                </c:pt>
                <c:pt idx="8599">
                  <c:v>7.5254181753578475</c:v>
                </c:pt>
                <c:pt idx="8600">
                  <c:v>7.5259735211161169</c:v>
                </c:pt>
                <c:pt idx="8601">
                  <c:v>7.5265288668743864</c:v>
                </c:pt>
                <c:pt idx="8602">
                  <c:v>7.5270842126326558</c:v>
                </c:pt>
                <c:pt idx="8603">
                  <c:v>7.5276395583909252</c:v>
                </c:pt>
                <c:pt idx="8604">
                  <c:v>7.5281949041491947</c:v>
                </c:pt>
                <c:pt idx="8605">
                  <c:v>7.5287502499074641</c:v>
                </c:pt>
                <c:pt idx="8606">
                  <c:v>7.5293055956657335</c:v>
                </c:pt>
                <c:pt idx="8607">
                  <c:v>7.529860941424003</c:v>
                </c:pt>
                <c:pt idx="8608">
                  <c:v>7.5304162871822724</c:v>
                </c:pt>
                <c:pt idx="8609">
                  <c:v>7.5309716329405418</c:v>
                </c:pt>
                <c:pt idx="8610">
                  <c:v>7.5315269786988113</c:v>
                </c:pt>
                <c:pt idx="8611">
                  <c:v>7.5320823244570807</c:v>
                </c:pt>
                <c:pt idx="8612">
                  <c:v>7.5326376702153501</c:v>
                </c:pt>
                <c:pt idx="8613">
                  <c:v>7.5331930159736196</c:v>
                </c:pt>
                <c:pt idx="8614">
                  <c:v>7.533748361731889</c:v>
                </c:pt>
                <c:pt idx="8615">
                  <c:v>7.5343037074901584</c:v>
                </c:pt>
                <c:pt idx="8616">
                  <c:v>7.5348590532484279</c:v>
                </c:pt>
                <c:pt idx="8617">
                  <c:v>7.5354143990066973</c:v>
                </c:pt>
                <c:pt idx="8618">
                  <c:v>7.5359697447649667</c:v>
                </c:pt>
                <c:pt idx="8619">
                  <c:v>7.5365250905232362</c:v>
                </c:pt>
                <c:pt idx="8620">
                  <c:v>7.5370804362815056</c:v>
                </c:pt>
                <c:pt idx="8621">
                  <c:v>7.537635782039775</c:v>
                </c:pt>
                <c:pt idx="8622">
                  <c:v>7.5381911277980445</c:v>
                </c:pt>
                <c:pt idx="8623">
                  <c:v>7.5387464735563139</c:v>
                </c:pt>
                <c:pt idx="8624">
                  <c:v>7.5393018193145833</c:v>
                </c:pt>
                <c:pt idx="8625">
                  <c:v>7.5398571650728528</c:v>
                </c:pt>
                <c:pt idx="8626">
                  <c:v>7.5404125108311222</c:v>
                </c:pt>
                <c:pt idx="8627">
                  <c:v>7.5409678565893916</c:v>
                </c:pt>
                <c:pt idx="8628">
                  <c:v>7.541523202347661</c:v>
                </c:pt>
                <c:pt idx="8629">
                  <c:v>7.5420785481059305</c:v>
                </c:pt>
                <c:pt idx="8630">
                  <c:v>7.5426338938641999</c:v>
                </c:pt>
                <c:pt idx="8631">
                  <c:v>7.5431892396224693</c:v>
                </c:pt>
                <c:pt idx="8632">
                  <c:v>7.5437445853807388</c:v>
                </c:pt>
                <c:pt idx="8633">
                  <c:v>7.5442999311390082</c:v>
                </c:pt>
                <c:pt idx="8634">
                  <c:v>7.5448552768972776</c:v>
                </c:pt>
                <c:pt idx="8635">
                  <c:v>7.5454106226555471</c:v>
                </c:pt>
                <c:pt idx="8636">
                  <c:v>7.5459659684138165</c:v>
                </c:pt>
                <c:pt idx="8637">
                  <c:v>7.5465213141720859</c:v>
                </c:pt>
                <c:pt idx="8638">
                  <c:v>7.5470766599303554</c:v>
                </c:pt>
                <c:pt idx="8639">
                  <c:v>7.5476320056886248</c:v>
                </c:pt>
                <c:pt idx="8640">
                  <c:v>7.5481873514468942</c:v>
                </c:pt>
                <c:pt idx="8641">
                  <c:v>7.5487426972051637</c:v>
                </c:pt>
                <c:pt idx="8642">
                  <c:v>7.5492980429634331</c:v>
                </c:pt>
                <c:pt idx="8643">
                  <c:v>7.5498533887217025</c:v>
                </c:pt>
                <c:pt idx="8644">
                  <c:v>7.550408734479972</c:v>
                </c:pt>
                <c:pt idx="8645">
                  <c:v>7.5509640802382414</c:v>
                </c:pt>
                <c:pt idx="8646">
                  <c:v>7.5515194259965108</c:v>
                </c:pt>
                <c:pt idx="8647">
                  <c:v>7.5520747717547803</c:v>
                </c:pt>
                <c:pt idx="8648">
                  <c:v>7.5526301175130497</c:v>
                </c:pt>
                <c:pt idx="8649">
                  <c:v>7.5531854632713191</c:v>
                </c:pt>
                <c:pt idx="8650">
                  <c:v>7.5537408090295886</c:v>
                </c:pt>
                <c:pt idx="8651">
                  <c:v>7.554296154787858</c:v>
                </c:pt>
                <c:pt idx="8652">
                  <c:v>7.5548515005461274</c:v>
                </c:pt>
                <c:pt idx="8653">
                  <c:v>7.5554068463043969</c:v>
                </c:pt>
                <c:pt idx="8654">
                  <c:v>7.5559621920626663</c:v>
                </c:pt>
                <c:pt idx="8655">
                  <c:v>7.5565175378209357</c:v>
                </c:pt>
                <c:pt idx="8656">
                  <c:v>7.5570728835792051</c:v>
                </c:pt>
                <c:pt idx="8657">
                  <c:v>7.5576282293374746</c:v>
                </c:pt>
                <c:pt idx="8658">
                  <c:v>7.558183575095744</c:v>
                </c:pt>
                <c:pt idx="8659">
                  <c:v>7.5587389208540134</c:v>
                </c:pt>
                <c:pt idx="8660">
                  <c:v>7.5592942666122829</c:v>
                </c:pt>
                <c:pt idx="8661">
                  <c:v>7.5598496123705523</c:v>
                </c:pt>
                <c:pt idx="8662">
                  <c:v>7.5604049581288217</c:v>
                </c:pt>
                <c:pt idx="8663">
                  <c:v>7.5609603038870912</c:v>
                </c:pt>
                <c:pt idx="8664">
                  <c:v>7.5615156496453606</c:v>
                </c:pt>
                <c:pt idx="8665">
                  <c:v>7.56207099540363</c:v>
                </c:pt>
                <c:pt idx="8666">
                  <c:v>7.5626263411618995</c:v>
                </c:pt>
                <c:pt idx="8667">
                  <c:v>7.5631816869201689</c:v>
                </c:pt>
                <c:pt idx="8668">
                  <c:v>7.5637370326784383</c:v>
                </c:pt>
                <c:pt idx="8669">
                  <c:v>7.5642923784367078</c:v>
                </c:pt>
                <c:pt idx="8670">
                  <c:v>7.5648477241949772</c:v>
                </c:pt>
                <c:pt idx="8671">
                  <c:v>7.5654030699532466</c:v>
                </c:pt>
                <c:pt idx="8672">
                  <c:v>7.5659584157115161</c:v>
                </c:pt>
                <c:pt idx="8673">
                  <c:v>7.5665137614697855</c:v>
                </c:pt>
                <c:pt idx="8674">
                  <c:v>7.5670691072280549</c:v>
                </c:pt>
                <c:pt idx="8675">
                  <c:v>7.5676244529863244</c:v>
                </c:pt>
                <c:pt idx="8676">
                  <c:v>7.5681797987445938</c:v>
                </c:pt>
                <c:pt idx="8677">
                  <c:v>7.5687351445028632</c:v>
                </c:pt>
                <c:pt idx="8678">
                  <c:v>7.5692904902611327</c:v>
                </c:pt>
                <c:pt idx="8679">
                  <c:v>7.5698458360194021</c:v>
                </c:pt>
                <c:pt idx="8680">
                  <c:v>7.5704011817776715</c:v>
                </c:pt>
                <c:pt idx="8681">
                  <c:v>7.5709565275359409</c:v>
                </c:pt>
                <c:pt idx="8682">
                  <c:v>7.5715118732942104</c:v>
                </c:pt>
                <c:pt idx="8683">
                  <c:v>7.5720672190524798</c:v>
                </c:pt>
                <c:pt idx="8684">
                  <c:v>7.5726225648107492</c:v>
                </c:pt>
                <c:pt idx="8685">
                  <c:v>7.5731779105690187</c:v>
                </c:pt>
                <c:pt idx="8686">
                  <c:v>7.5737332563272881</c:v>
                </c:pt>
                <c:pt idx="8687">
                  <c:v>7.5742886020855575</c:v>
                </c:pt>
                <c:pt idx="8688">
                  <c:v>7.574843947843827</c:v>
                </c:pt>
                <c:pt idx="8689">
                  <c:v>7.5753992936020964</c:v>
                </c:pt>
                <c:pt idx="8690">
                  <c:v>7.5759546393603658</c:v>
                </c:pt>
                <c:pt idx="8691">
                  <c:v>7.5765099851186353</c:v>
                </c:pt>
                <c:pt idx="8692">
                  <c:v>7.5770653308769047</c:v>
                </c:pt>
                <c:pt idx="8693">
                  <c:v>7.5776206766351741</c:v>
                </c:pt>
                <c:pt idx="8694">
                  <c:v>7.5781760223934436</c:v>
                </c:pt>
                <c:pt idx="8695">
                  <c:v>7.578731368151713</c:v>
                </c:pt>
                <c:pt idx="8696">
                  <c:v>7.5792867139099824</c:v>
                </c:pt>
                <c:pt idx="8697">
                  <c:v>7.5798420596682519</c:v>
                </c:pt>
                <c:pt idx="8698">
                  <c:v>7.5803974054265213</c:v>
                </c:pt>
                <c:pt idx="8699">
                  <c:v>7.5809527511847907</c:v>
                </c:pt>
                <c:pt idx="8700">
                  <c:v>7.5815080969430602</c:v>
                </c:pt>
                <c:pt idx="8701">
                  <c:v>7.5820634427013296</c:v>
                </c:pt>
                <c:pt idx="8702">
                  <c:v>7.582618788459599</c:v>
                </c:pt>
                <c:pt idx="8703">
                  <c:v>7.5831741342178685</c:v>
                </c:pt>
                <c:pt idx="8704">
                  <c:v>7.5837294799761379</c:v>
                </c:pt>
                <c:pt idx="8705">
                  <c:v>7.5842848257344073</c:v>
                </c:pt>
                <c:pt idx="8706">
                  <c:v>7.5848401714926768</c:v>
                </c:pt>
                <c:pt idx="8707">
                  <c:v>7.5853955172509462</c:v>
                </c:pt>
                <c:pt idx="8708">
                  <c:v>7.5859508630092156</c:v>
                </c:pt>
                <c:pt idx="8709">
                  <c:v>7.586506208767485</c:v>
                </c:pt>
                <c:pt idx="8710">
                  <c:v>7.5870615545257545</c:v>
                </c:pt>
                <c:pt idx="8711">
                  <c:v>7.5876169002840239</c:v>
                </c:pt>
                <c:pt idx="8712">
                  <c:v>7.5881722460422933</c:v>
                </c:pt>
                <c:pt idx="8713">
                  <c:v>7.5887275918005628</c:v>
                </c:pt>
                <c:pt idx="8714">
                  <c:v>7.5892829375588322</c:v>
                </c:pt>
                <c:pt idx="8715">
                  <c:v>7.5898382833171016</c:v>
                </c:pt>
                <c:pt idx="8716">
                  <c:v>7.5903936290753711</c:v>
                </c:pt>
                <c:pt idx="8717">
                  <c:v>7.5909489748336405</c:v>
                </c:pt>
                <c:pt idx="8718">
                  <c:v>7.5915043205919099</c:v>
                </c:pt>
                <c:pt idx="8719">
                  <c:v>7.5920596663501794</c:v>
                </c:pt>
                <c:pt idx="8720">
                  <c:v>7.5926150121084488</c:v>
                </c:pt>
                <c:pt idx="8721">
                  <c:v>7.5931703578667182</c:v>
                </c:pt>
                <c:pt idx="8722">
                  <c:v>7.5937257036249877</c:v>
                </c:pt>
                <c:pt idx="8723">
                  <c:v>7.5942810493832571</c:v>
                </c:pt>
                <c:pt idx="8724">
                  <c:v>7.5948363951415265</c:v>
                </c:pt>
                <c:pt idx="8725">
                  <c:v>7.595391740899796</c:v>
                </c:pt>
                <c:pt idx="8726">
                  <c:v>7.5959470866580654</c:v>
                </c:pt>
                <c:pt idx="8727">
                  <c:v>7.5965024324163348</c:v>
                </c:pt>
                <c:pt idx="8728">
                  <c:v>7.5970577781746043</c:v>
                </c:pt>
                <c:pt idx="8729">
                  <c:v>7.5976131239328737</c:v>
                </c:pt>
                <c:pt idx="8730">
                  <c:v>7.5981684696911431</c:v>
                </c:pt>
                <c:pt idx="8731">
                  <c:v>7.5987238154494126</c:v>
                </c:pt>
                <c:pt idx="8732">
                  <c:v>7.599279161207682</c:v>
                </c:pt>
                <c:pt idx="8733">
                  <c:v>7.5998345069659514</c:v>
                </c:pt>
                <c:pt idx="8734">
                  <c:v>7.6003898527242209</c:v>
                </c:pt>
                <c:pt idx="8735">
                  <c:v>7.6009451984824903</c:v>
                </c:pt>
                <c:pt idx="8736">
                  <c:v>7.6015005442407597</c:v>
                </c:pt>
                <c:pt idx="8737">
                  <c:v>7.6020558899990291</c:v>
                </c:pt>
                <c:pt idx="8738">
                  <c:v>7.6026112357572986</c:v>
                </c:pt>
                <c:pt idx="8739">
                  <c:v>7.603166581515568</c:v>
                </c:pt>
                <c:pt idx="8740">
                  <c:v>7.6037219272738374</c:v>
                </c:pt>
                <c:pt idx="8741">
                  <c:v>7.6042772730321069</c:v>
                </c:pt>
                <c:pt idx="8742">
                  <c:v>7.6048326187903763</c:v>
                </c:pt>
                <c:pt idx="8743">
                  <c:v>7.6053879645486457</c:v>
                </c:pt>
                <c:pt idx="8744">
                  <c:v>7.6059433103069152</c:v>
                </c:pt>
                <c:pt idx="8745">
                  <c:v>7.6064986560651846</c:v>
                </c:pt>
                <c:pt idx="8746">
                  <c:v>7.607054001823454</c:v>
                </c:pt>
                <c:pt idx="8747">
                  <c:v>7.6076093475817235</c:v>
                </c:pt>
                <c:pt idx="8748">
                  <c:v>7.6081646933399929</c:v>
                </c:pt>
                <c:pt idx="8749">
                  <c:v>7.6087200390982623</c:v>
                </c:pt>
                <c:pt idx="8750">
                  <c:v>7.6092753848565318</c:v>
                </c:pt>
                <c:pt idx="8751">
                  <c:v>7.6098307306148012</c:v>
                </c:pt>
                <c:pt idx="8752">
                  <c:v>7.6103860763730706</c:v>
                </c:pt>
                <c:pt idx="8753">
                  <c:v>7.6109414221313401</c:v>
                </c:pt>
                <c:pt idx="8754">
                  <c:v>7.6114967678896095</c:v>
                </c:pt>
                <c:pt idx="8755">
                  <c:v>7.6120521136478789</c:v>
                </c:pt>
                <c:pt idx="8756">
                  <c:v>7.6126074594061484</c:v>
                </c:pt>
                <c:pt idx="8757">
                  <c:v>7.6131628051644178</c:v>
                </c:pt>
                <c:pt idx="8758">
                  <c:v>7.6137181509226872</c:v>
                </c:pt>
                <c:pt idx="8759">
                  <c:v>7.6142734966809567</c:v>
                </c:pt>
                <c:pt idx="8760">
                  <c:v>7.6148288424392261</c:v>
                </c:pt>
                <c:pt idx="8761">
                  <c:v>7.6153841881974955</c:v>
                </c:pt>
                <c:pt idx="8762">
                  <c:v>7.615939533955765</c:v>
                </c:pt>
                <c:pt idx="8763">
                  <c:v>7.6164948797140344</c:v>
                </c:pt>
                <c:pt idx="8764">
                  <c:v>7.6170502254723038</c:v>
                </c:pt>
                <c:pt idx="8765">
                  <c:v>7.6176055712305732</c:v>
                </c:pt>
                <c:pt idx="8766">
                  <c:v>7.6181609169888427</c:v>
                </c:pt>
                <c:pt idx="8767">
                  <c:v>7.6187162627471121</c:v>
                </c:pt>
                <c:pt idx="8768">
                  <c:v>7.6192716085053815</c:v>
                </c:pt>
                <c:pt idx="8769">
                  <c:v>7.619826954263651</c:v>
                </c:pt>
                <c:pt idx="8770">
                  <c:v>7.6203823000219204</c:v>
                </c:pt>
                <c:pt idx="8771">
                  <c:v>7.6209376457801898</c:v>
                </c:pt>
                <c:pt idx="8772">
                  <c:v>7.6214929915384593</c:v>
                </c:pt>
                <c:pt idx="8773">
                  <c:v>7.6220483372967287</c:v>
                </c:pt>
                <c:pt idx="8774">
                  <c:v>7.6226036830549981</c:v>
                </c:pt>
                <c:pt idx="8775">
                  <c:v>7.6231590288132676</c:v>
                </c:pt>
                <c:pt idx="8776">
                  <c:v>7.623714374571537</c:v>
                </c:pt>
                <c:pt idx="8777">
                  <c:v>7.6242697203298064</c:v>
                </c:pt>
                <c:pt idx="8778">
                  <c:v>7.6248250660880759</c:v>
                </c:pt>
                <c:pt idx="8779">
                  <c:v>7.6253804118463453</c:v>
                </c:pt>
                <c:pt idx="8780">
                  <c:v>7.6259357576046147</c:v>
                </c:pt>
                <c:pt idx="8781">
                  <c:v>7.6264911033628842</c:v>
                </c:pt>
                <c:pt idx="8782">
                  <c:v>7.6270464491211536</c:v>
                </c:pt>
                <c:pt idx="8783">
                  <c:v>7.627601794879423</c:v>
                </c:pt>
                <c:pt idx="8784">
                  <c:v>7.6281571406376925</c:v>
                </c:pt>
                <c:pt idx="8785">
                  <c:v>7.6287124863959619</c:v>
                </c:pt>
                <c:pt idx="8786">
                  <c:v>7.6292678321542313</c:v>
                </c:pt>
                <c:pt idx="8787">
                  <c:v>7.6298231779125008</c:v>
                </c:pt>
                <c:pt idx="8788">
                  <c:v>7.6303785236707702</c:v>
                </c:pt>
                <c:pt idx="8789">
                  <c:v>7.6309338694290396</c:v>
                </c:pt>
                <c:pt idx="8790">
                  <c:v>7.631489215187309</c:v>
                </c:pt>
                <c:pt idx="8791">
                  <c:v>7.6320445609455785</c:v>
                </c:pt>
                <c:pt idx="8792">
                  <c:v>7.6325999067038479</c:v>
                </c:pt>
                <c:pt idx="8793">
                  <c:v>7.6331552524621173</c:v>
                </c:pt>
                <c:pt idx="8794">
                  <c:v>7.6337105982203868</c:v>
                </c:pt>
                <c:pt idx="8795">
                  <c:v>7.6342659439786562</c:v>
                </c:pt>
                <c:pt idx="8796">
                  <c:v>7.6348212897369256</c:v>
                </c:pt>
                <c:pt idx="8797">
                  <c:v>7.6353766354951951</c:v>
                </c:pt>
                <c:pt idx="8798">
                  <c:v>7.6359319812534645</c:v>
                </c:pt>
                <c:pt idx="8799">
                  <c:v>7.6364873270117339</c:v>
                </c:pt>
                <c:pt idx="8800">
                  <c:v>7.6370426727700034</c:v>
                </c:pt>
                <c:pt idx="8801">
                  <c:v>7.6375980185282728</c:v>
                </c:pt>
                <c:pt idx="8802">
                  <c:v>7.6381533642865422</c:v>
                </c:pt>
                <c:pt idx="8803">
                  <c:v>7.6387087100448117</c:v>
                </c:pt>
                <c:pt idx="8804">
                  <c:v>7.6392640558030811</c:v>
                </c:pt>
                <c:pt idx="8805">
                  <c:v>7.6398194015613505</c:v>
                </c:pt>
                <c:pt idx="8806">
                  <c:v>7.64037474731962</c:v>
                </c:pt>
                <c:pt idx="8807">
                  <c:v>7.6409300930778894</c:v>
                </c:pt>
                <c:pt idx="8808">
                  <c:v>7.6414854388361588</c:v>
                </c:pt>
                <c:pt idx="8809">
                  <c:v>7.6420407845944283</c:v>
                </c:pt>
                <c:pt idx="8810">
                  <c:v>7.6425961303526977</c:v>
                </c:pt>
                <c:pt idx="8811">
                  <c:v>7.6431514761109671</c:v>
                </c:pt>
                <c:pt idx="8812">
                  <c:v>7.6437068218692366</c:v>
                </c:pt>
                <c:pt idx="8813">
                  <c:v>7.644262167627506</c:v>
                </c:pt>
                <c:pt idx="8814">
                  <c:v>7.6448175133857754</c:v>
                </c:pt>
                <c:pt idx="8815">
                  <c:v>7.6453728591440449</c:v>
                </c:pt>
                <c:pt idx="8816">
                  <c:v>7.6459282049023143</c:v>
                </c:pt>
                <c:pt idx="8817">
                  <c:v>7.6464835506605837</c:v>
                </c:pt>
                <c:pt idx="8818">
                  <c:v>7.6470388964188531</c:v>
                </c:pt>
                <c:pt idx="8819">
                  <c:v>7.6475942421771226</c:v>
                </c:pt>
                <c:pt idx="8820">
                  <c:v>7.648149587935392</c:v>
                </c:pt>
                <c:pt idx="8821">
                  <c:v>7.6487049336936614</c:v>
                </c:pt>
                <c:pt idx="8822">
                  <c:v>7.6492602794519309</c:v>
                </c:pt>
                <c:pt idx="8823">
                  <c:v>7.6498156252102003</c:v>
                </c:pt>
                <c:pt idx="8824">
                  <c:v>7.6503709709684697</c:v>
                </c:pt>
                <c:pt idx="8825">
                  <c:v>7.6509263167267392</c:v>
                </c:pt>
                <c:pt idx="8826">
                  <c:v>7.6514816624850086</c:v>
                </c:pt>
                <c:pt idx="8827">
                  <c:v>7.652037008243278</c:v>
                </c:pt>
                <c:pt idx="8828">
                  <c:v>7.6525923540015475</c:v>
                </c:pt>
                <c:pt idx="8829">
                  <c:v>7.6531476997598169</c:v>
                </c:pt>
                <c:pt idx="8830">
                  <c:v>7.6537030455180863</c:v>
                </c:pt>
                <c:pt idx="8831">
                  <c:v>7.6542583912763558</c:v>
                </c:pt>
                <c:pt idx="8832">
                  <c:v>7.6548137370346252</c:v>
                </c:pt>
                <c:pt idx="8833">
                  <c:v>7.6553690827928946</c:v>
                </c:pt>
                <c:pt idx="8834">
                  <c:v>7.6559244285511641</c:v>
                </c:pt>
                <c:pt idx="8835">
                  <c:v>7.6564797743094335</c:v>
                </c:pt>
                <c:pt idx="8836">
                  <c:v>7.6570351200677029</c:v>
                </c:pt>
                <c:pt idx="8837">
                  <c:v>7.6575904658259724</c:v>
                </c:pt>
                <c:pt idx="8838">
                  <c:v>7.6581458115842418</c:v>
                </c:pt>
                <c:pt idx="8839">
                  <c:v>7.6587011573425112</c:v>
                </c:pt>
                <c:pt idx="8840">
                  <c:v>7.6592565031007807</c:v>
                </c:pt>
                <c:pt idx="8841">
                  <c:v>7.6598118488590501</c:v>
                </c:pt>
                <c:pt idx="8842">
                  <c:v>7.6603671946173195</c:v>
                </c:pt>
                <c:pt idx="8843">
                  <c:v>7.660922540375589</c:v>
                </c:pt>
                <c:pt idx="8844">
                  <c:v>7.6614778861338584</c:v>
                </c:pt>
                <c:pt idx="8845">
                  <c:v>7.6620332318921278</c:v>
                </c:pt>
                <c:pt idx="8846">
                  <c:v>7.6625885776503972</c:v>
                </c:pt>
                <c:pt idx="8847">
                  <c:v>7.6631439234086667</c:v>
                </c:pt>
                <c:pt idx="8848">
                  <c:v>7.6636992691669361</c:v>
                </c:pt>
                <c:pt idx="8849">
                  <c:v>7.6642546149252055</c:v>
                </c:pt>
                <c:pt idx="8850">
                  <c:v>7.664809960683475</c:v>
                </c:pt>
                <c:pt idx="8851">
                  <c:v>7.6653653064417444</c:v>
                </c:pt>
                <c:pt idx="8852">
                  <c:v>7.6659206522000138</c:v>
                </c:pt>
                <c:pt idx="8853">
                  <c:v>7.6664759979582833</c:v>
                </c:pt>
                <c:pt idx="8854">
                  <c:v>7.6670313437165527</c:v>
                </c:pt>
                <c:pt idx="8855">
                  <c:v>7.6675866894748221</c:v>
                </c:pt>
                <c:pt idx="8856">
                  <c:v>7.6681420352330916</c:v>
                </c:pt>
                <c:pt idx="8857">
                  <c:v>7.668697380991361</c:v>
                </c:pt>
                <c:pt idx="8858">
                  <c:v>7.6692527267496304</c:v>
                </c:pt>
                <c:pt idx="8859">
                  <c:v>7.6698080725078999</c:v>
                </c:pt>
                <c:pt idx="8860">
                  <c:v>7.6703634182661693</c:v>
                </c:pt>
                <c:pt idx="8861">
                  <c:v>7.6709187640244387</c:v>
                </c:pt>
                <c:pt idx="8862">
                  <c:v>7.6714741097827082</c:v>
                </c:pt>
                <c:pt idx="8863">
                  <c:v>7.6720294555409776</c:v>
                </c:pt>
                <c:pt idx="8864">
                  <c:v>7.672584801299247</c:v>
                </c:pt>
                <c:pt idx="8865">
                  <c:v>7.6731401470575165</c:v>
                </c:pt>
                <c:pt idx="8866">
                  <c:v>7.6736954928157859</c:v>
                </c:pt>
                <c:pt idx="8867">
                  <c:v>7.6742508385740553</c:v>
                </c:pt>
                <c:pt idx="8868">
                  <c:v>7.6748061843323248</c:v>
                </c:pt>
                <c:pt idx="8869">
                  <c:v>7.6753615300905942</c:v>
                </c:pt>
                <c:pt idx="8870">
                  <c:v>7.6759168758488636</c:v>
                </c:pt>
                <c:pt idx="8871">
                  <c:v>7.6764722216071331</c:v>
                </c:pt>
                <c:pt idx="8872">
                  <c:v>7.6770275673654025</c:v>
                </c:pt>
                <c:pt idx="8873">
                  <c:v>7.6775829131236719</c:v>
                </c:pt>
                <c:pt idx="8874">
                  <c:v>7.6781382588819413</c:v>
                </c:pt>
                <c:pt idx="8875">
                  <c:v>7.6786936046402108</c:v>
                </c:pt>
                <c:pt idx="8876">
                  <c:v>7.6792489503984802</c:v>
                </c:pt>
                <c:pt idx="8877">
                  <c:v>7.6798042961567496</c:v>
                </c:pt>
                <c:pt idx="8878">
                  <c:v>7.6803596419150191</c:v>
                </c:pt>
                <c:pt idx="8879">
                  <c:v>7.6809149876732885</c:v>
                </c:pt>
                <c:pt idx="8880">
                  <c:v>7.6814703334315579</c:v>
                </c:pt>
                <c:pt idx="8881">
                  <c:v>7.6820256791898274</c:v>
                </c:pt>
                <c:pt idx="8882">
                  <c:v>7.6825810249480968</c:v>
                </c:pt>
                <c:pt idx="8883">
                  <c:v>7.6831363707063662</c:v>
                </c:pt>
                <c:pt idx="8884">
                  <c:v>7.6836917164646357</c:v>
                </c:pt>
                <c:pt idx="8885">
                  <c:v>7.6842470622229051</c:v>
                </c:pt>
                <c:pt idx="8886">
                  <c:v>7.6848024079811745</c:v>
                </c:pt>
                <c:pt idx="8887">
                  <c:v>7.685357753739444</c:v>
                </c:pt>
                <c:pt idx="8888">
                  <c:v>7.6859130994977134</c:v>
                </c:pt>
                <c:pt idx="8889">
                  <c:v>7.6864684452559828</c:v>
                </c:pt>
                <c:pt idx="8890">
                  <c:v>7.6870237910142523</c:v>
                </c:pt>
                <c:pt idx="8891">
                  <c:v>7.6875791367725217</c:v>
                </c:pt>
                <c:pt idx="8892">
                  <c:v>7.6881344825307911</c:v>
                </c:pt>
                <c:pt idx="8893">
                  <c:v>7.6886898282890606</c:v>
                </c:pt>
                <c:pt idx="8894">
                  <c:v>7.68924517404733</c:v>
                </c:pt>
                <c:pt idx="8895">
                  <c:v>7.6898005198055994</c:v>
                </c:pt>
                <c:pt idx="8896">
                  <c:v>7.6903558655638689</c:v>
                </c:pt>
                <c:pt idx="8897">
                  <c:v>7.6909112113221383</c:v>
                </c:pt>
                <c:pt idx="8898">
                  <c:v>7.6914665570804077</c:v>
                </c:pt>
                <c:pt idx="8899">
                  <c:v>7.6920219028386771</c:v>
                </c:pt>
                <c:pt idx="8900">
                  <c:v>7.6925772485969466</c:v>
                </c:pt>
                <c:pt idx="8901">
                  <c:v>7.693132594355216</c:v>
                </c:pt>
                <c:pt idx="8902">
                  <c:v>7.6936879401134854</c:v>
                </c:pt>
                <c:pt idx="8903">
                  <c:v>7.6942432858717549</c:v>
                </c:pt>
                <c:pt idx="8904">
                  <c:v>7.6947986316300243</c:v>
                </c:pt>
                <c:pt idx="8905">
                  <c:v>7.6953539773882937</c:v>
                </c:pt>
                <c:pt idx="8906">
                  <c:v>7.6959093231465632</c:v>
                </c:pt>
                <c:pt idx="8907">
                  <c:v>7.6964646689048326</c:v>
                </c:pt>
                <c:pt idx="8908">
                  <c:v>7.697020014663102</c:v>
                </c:pt>
                <c:pt idx="8909">
                  <c:v>7.6975753604213715</c:v>
                </c:pt>
                <c:pt idx="8910">
                  <c:v>7.6981307061796409</c:v>
                </c:pt>
                <c:pt idx="8911">
                  <c:v>7.6986860519379103</c:v>
                </c:pt>
                <c:pt idx="8912">
                  <c:v>7.6992413976961798</c:v>
                </c:pt>
                <c:pt idx="8913">
                  <c:v>7.6997967434544492</c:v>
                </c:pt>
                <c:pt idx="8914">
                  <c:v>7.7003520892127186</c:v>
                </c:pt>
                <c:pt idx="8915">
                  <c:v>7.7009074349709881</c:v>
                </c:pt>
                <c:pt idx="8916">
                  <c:v>7.7014627807292575</c:v>
                </c:pt>
                <c:pt idx="8917">
                  <c:v>7.7020181264875269</c:v>
                </c:pt>
                <c:pt idx="8918">
                  <c:v>7.7025734722457964</c:v>
                </c:pt>
                <c:pt idx="8919">
                  <c:v>7.7031288180040658</c:v>
                </c:pt>
                <c:pt idx="8920">
                  <c:v>7.7036841637623352</c:v>
                </c:pt>
                <c:pt idx="8921">
                  <c:v>7.7042395095206047</c:v>
                </c:pt>
                <c:pt idx="8922">
                  <c:v>7.7047948552788741</c:v>
                </c:pt>
                <c:pt idx="8923">
                  <c:v>7.7053502010371435</c:v>
                </c:pt>
                <c:pt idx="8924">
                  <c:v>7.705905546795413</c:v>
                </c:pt>
                <c:pt idx="8925">
                  <c:v>7.7064608925536824</c:v>
                </c:pt>
                <c:pt idx="8926">
                  <c:v>7.7070162383119518</c:v>
                </c:pt>
                <c:pt idx="8927">
                  <c:v>7.7075715840702212</c:v>
                </c:pt>
                <c:pt idx="8928">
                  <c:v>7.7081269298284907</c:v>
                </c:pt>
                <c:pt idx="8929">
                  <c:v>7.7086822755867601</c:v>
                </c:pt>
                <c:pt idx="8930">
                  <c:v>7.7092376213450295</c:v>
                </c:pt>
                <c:pt idx="8931">
                  <c:v>7.709792967103299</c:v>
                </c:pt>
                <c:pt idx="8932">
                  <c:v>7.7103483128615684</c:v>
                </c:pt>
                <c:pt idx="8933">
                  <c:v>7.7109036586198378</c:v>
                </c:pt>
                <c:pt idx="8934">
                  <c:v>7.7114590043781073</c:v>
                </c:pt>
                <c:pt idx="8935">
                  <c:v>7.7120143501363767</c:v>
                </c:pt>
                <c:pt idx="8936">
                  <c:v>7.7125696958946461</c:v>
                </c:pt>
                <c:pt idx="8937">
                  <c:v>7.7131250416529156</c:v>
                </c:pt>
                <c:pt idx="8938">
                  <c:v>7.713680387411185</c:v>
                </c:pt>
                <c:pt idx="8939">
                  <c:v>7.7142357331694544</c:v>
                </c:pt>
                <c:pt idx="8940">
                  <c:v>7.7147910789277239</c:v>
                </c:pt>
                <c:pt idx="8941">
                  <c:v>7.7153464246859933</c:v>
                </c:pt>
                <c:pt idx="8942">
                  <c:v>7.7159017704442627</c:v>
                </c:pt>
                <c:pt idx="8943">
                  <c:v>7.7164571162025322</c:v>
                </c:pt>
                <c:pt idx="8944">
                  <c:v>7.7170124619608016</c:v>
                </c:pt>
                <c:pt idx="8945">
                  <c:v>7.717567807719071</c:v>
                </c:pt>
                <c:pt idx="8946">
                  <c:v>7.7181231534773405</c:v>
                </c:pt>
                <c:pt idx="8947">
                  <c:v>7.7186784992356099</c:v>
                </c:pt>
                <c:pt idx="8948">
                  <c:v>7.7192338449938793</c:v>
                </c:pt>
                <c:pt idx="8949">
                  <c:v>7.7197891907521488</c:v>
                </c:pt>
                <c:pt idx="8950">
                  <c:v>7.7203445365104182</c:v>
                </c:pt>
                <c:pt idx="8951">
                  <c:v>7.7208998822686876</c:v>
                </c:pt>
                <c:pt idx="8952">
                  <c:v>7.7214552280269571</c:v>
                </c:pt>
                <c:pt idx="8953">
                  <c:v>7.7220105737852265</c:v>
                </c:pt>
                <c:pt idx="8954">
                  <c:v>7.7225659195434959</c:v>
                </c:pt>
                <c:pt idx="8955">
                  <c:v>7.7231212653017653</c:v>
                </c:pt>
                <c:pt idx="8956">
                  <c:v>7.7236766110600348</c:v>
                </c:pt>
                <c:pt idx="8957">
                  <c:v>7.7242319568183042</c:v>
                </c:pt>
                <c:pt idx="8958">
                  <c:v>7.7247873025765736</c:v>
                </c:pt>
                <c:pt idx="8959">
                  <c:v>7.7253426483348431</c:v>
                </c:pt>
                <c:pt idx="8960">
                  <c:v>7.7258979940931125</c:v>
                </c:pt>
                <c:pt idx="8961">
                  <c:v>7.7264533398513819</c:v>
                </c:pt>
                <c:pt idx="8962">
                  <c:v>7.7270086856096514</c:v>
                </c:pt>
                <c:pt idx="8963">
                  <c:v>7.7275640313679208</c:v>
                </c:pt>
                <c:pt idx="8964">
                  <c:v>7.7281193771261902</c:v>
                </c:pt>
                <c:pt idx="8965">
                  <c:v>7.7286747228844597</c:v>
                </c:pt>
                <c:pt idx="8966">
                  <c:v>7.7292300686427291</c:v>
                </c:pt>
                <c:pt idx="8967">
                  <c:v>7.7297854144009985</c:v>
                </c:pt>
                <c:pt idx="8968">
                  <c:v>7.730340760159268</c:v>
                </c:pt>
                <c:pt idx="8969">
                  <c:v>7.7308961059175374</c:v>
                </c:pt>
                <c:pt idx="8970">
                  <c:v>7.7314514516758068</c:v>
                </c:pt>
                <c:pt idx="8971">
                  <c:v>7.7320067974340763</c:v>
                </c:pt>
                <c:pt idx="8972">
                  <c:v>7.7325621431923457</c:v>
                </c:pt>
                <c:pt idx="8973">
                  <c:v>7.7331174889506151</c:v>
                </c:pt>
                <c:pt idx="8974">
                  <c:v>7.7336728347088846</c:v>
                </c:pt>
                <c:pt idx="8975">
                  <c:v>7.734228180467154</c:v>
                </c:pt>
                <c:pt idx="8976">
                  <c:v>7.7347835262254234</c:v>
                </c:pt>
                <c:pt idx="8977">
                  <c:v>7.7353388719836929</c:v>
                </c:pt>
                <c:pt idx="8978">
                  <c:v>7.7358942177419623</c:v>
                </c:pt>
                <c:pt idx="8979">
                  <c:v>7.7364495635002317</c:v>
                </c:pt>
                <c:pt idx="8980">
                  <c:v>7.7370049092585012</c:v>
                </c:pt>
                <c:pt idx="8981">
                  <c:v>7.7375602550167706</c:v>
                </c:pt>
                <c:pt idx="8982">
                  <c:v>7.73811560077504</c:v>
                </c:pt>
                <c:pt idx="8983">
                  <c:v>7.7386709465333094</c:v>
                </c:pt>
                <c:pt idx="8984">
                  <c:v>7.7392262922915789</c:v>
                </c:pt>
                <c:pt idx="8985">
                  <c:v>7.7397816380498483</c:v>
                </c:pt>
                <c:pt idx="8986">
                  <c:v>7.7403369838081177</c:v>
                </c:pt>
                <c:pt idx="8987">
                  <c:v>7.7408923295663872</c:v>
                </c:pt>
                <c:pt idx="8988">
                  <c:v>7.7414476753246566</c:v>
                </c:pt>
                <c:pt idx="8989">
                  <c:v>7.742003021082926</c:v>
                </c:pt>
                <c:pt idx="8990">
                  <c:v>7.7425583668411955</c:v>
                </c:pt>
                <c:pt idx="8991">
                  <c:v>7.7431137125994649</c:v>
                </c:pt>
                <c:pt idx="8992">
                  <c:v>7.7436690583577343</c:v>
                </c:pt>
                <c:pt idx="8993">
                  <c:v>7.7442244041160038</c:v>
                </c:pt>
                <c:pt idx="8994">
                  <c:v>7.7447797498742732</c:v>
                </c:pt>
                <c:pt idx="8995">
                  <c:v>7.7453350956325426</c:v>
                </c:pt>
                <c:pt idx="8996">
                  <c:v>7.7458904413908121</c:v>
                </c:pt>
                <c:pt idx="8997">
                  <c:v>7.7464457871490815</c:v>
                </c:pt>
                <c:pt idx="8998">
                  <c:v>7.7470011329073509</c:v>
                </c:pt>
                <c:pt idx="8999">
                  <c:v>7.7475564786656204</c:v>
                </c:pt>
                <c:pt idx="9000">
                  <c:v>7.7481118244238898</c:v>
                </c:pt>
                <c:pt idx="9001">
                  <c:v>7.7486671701821592</c:v>
                </c:pt>
                <c:pt idx="9002">
                  <c:v>7.7492225159404287</c:v>
                </c:pt>
                <c:pt idx="9003">
                  <c:v>7.7497778616986981</c:v>
                </c:pt>
                <c:pt idx="9004">
                  <c:v>7.7503332074569675</c:v>
                </c:pt>
                <c:pt idx="9005">
                  <c:v>7.750888553215237</c:v>
                </c:pt>
                <c:pt idx="9006">
                  <c:v>7.7514438989735064</c:v>
                </c:pt>
                <c:pt idx="9007">
                  <c:v>7.7519992447317758</c:v>
                </c:pt>
                <c:pt idx="9008">
                  <c:v>7.7525545904900452</c:v>
                </c:pt>
                <c:pt idx="9009">
                  <c:v>7.7531099362483147</c:v>
                </c:pt>
                <c:pt idx="9010">
                  <c:v>7.7536652820065841</c:v>
                </c:pt>
                <c:pt idx="9011">
                  <c:v>7.7542206277648535</c:v>
                </c:pt>
                <c:pt idx="9012">
                  <c:v>7.754775973523123</c:v>
                </c:pt>
                <c:pt idx="9013">
                  <c:v>7.7553313192813924</c:v>
                </c:pt>
                <c:pt idx="9014">
                  <c:v>7.7558866650396618</c:v>
                </c:pt>
                <c:pt idx="9015">
                  <c:v>7.7564420107979313</c:v>
                </c:pt>
                <c:pt idx="9016">
                  <c:v>7.7569973565562007</c:v>
                </c:pt>
                <c:pt idx="9017">
                  <c:v>7.7575527023144701</c:v>
                </c:pt>
                <c:pt idx="9018">
                  <c:v>7.7581080480727396</c:v>
                </c:pt>
                <c:pt idx="9019">
                  <c:v>7.758663393831009</c:v>
                </c:pt>
                <c:pt idx="9020">
                  <c:v>7.7592187395892784</c:v>
                </c:pt>
                <c:pt idx="9021">
                  <c:v>7.7597740853475479</c:v>
                </c:pt>
                <c:pt idx="9022">
                  <c:v>7.7603294311058173</c:v>
                </c:pt>
                <c:pt idx="9023">
                  <c:v>7.7608847768640867</c:v>
                </c:pt>
                <c:pt idx="9024">
                  <c:v>7.7614401226223562</c:v>
                </c:pt>
                <c:pt idx="9025">
                  <c:v>7.7619954683806256</c:v>
                </c:pt>
                <c:pt idx="9026">
                  <c:v>7.762550814138895</c:v>
                </c:pt>
                <c:pt idx="9027">
                  <c:v>7.7631061598971645</c:v>
                </c:pt>
                <c:pt idx="9028">
                  <c:v>7.7636615056554339</c:v>
                </c:pt>
                <c:pt idx="9029">
                  <c:v>7.7642168514137033</c:v>
                </c:pt>
                <c:pt idx="9030">
                  <c:v>7.7647721971719728</c:v>
                </c:pt>
                <c:pt idx="9031">
                  <c:v>7.7653275429302422</c:v>
                </c:pt>
                <c:pt idx="9032">
                  <c:v>7.7658828886885116</c:v>
                </c:pt>
                <c:pt idx="9033">
                  <c:v>7.7664382344467811</c:v>
                </c:pt>
                <c:pt idx="9034">
                  <c:v>7.7669935802050505</c:v>
                </c:pt>
                <c:pt idx="9035">
                  <c:v>7.7675489259633199</c:v>
                </c:pt>
                <c:pt idx="9036">
                  <c:v>7.7681042717215893</c:v>
                </c:pt>
                <c:pt idx="9037">
                  <c:v>7.7686596174798588</c:v>
                </c:pt>
                <c:pt idx="9038">
                  <c:v>7.7692149632381282</c:v>
                </c:pt>
                <c:pt idx="9039">
                  <c:v>7.7697703089963976</c:v>
                </c:pt>
                <c:pt idx="9040">
                  <c:v>7.7703256547546671</c:v>
                </c:pt>
                <c:pt idx="9041">
                  <c:v>7.7708810005129365</c:v>
                </c:pt>
                <c:pt idx="9042">
                  <c:v>7.7714363462712059</c:v>
                </c:pt>
                <c:pt idx="9043">
                  <c:v>7.7719916920294754</c:v>
                </c:pt>
                <c:pt idx="9044">
                  <c:v>7.7725470377877448</c:v>
                </c:pt>
                <c:pt idx="9045">
                  <c:v>7.7731023835460142</c:v>
                </c:pt>
                <c:pt idx="9046">
                  <c:v>7.7736577293042837</c:v>
                </c:pt>
                <c:pt idx="9047">
                  <c:v>7.7742130750625531</c:v>
                </c:pt>
                <c:pt idx="9048">
                  <c:v>7.7747684208208225</c:v>
                </c:pt>
                <c:pt idx="9049">
                  <c:v>7.775323766579092</c:v>
                </c:pt>
                <c:pt idx="9050">
                  <c:v>7.7758791123373614</c:v>
                </c:pt>
                <c:pt idx="9051">
                  <c:v>7.7764344580956308</c:v>
                </c:pt>
                <c:pt idx="9052">
                  <c:v>7.7769898038539003</c:v>
                </c:pt>
                <c:pt idx="9053">
                  <c:v>7.7775451496121697</c:v>
                </c:pt>
                <c:pt idx="9054">
                  <c:v>7.7781004953704391</c:v>
                </c:pt>
                <c:pt idx="9055">
                  <c:v>7.7786558411287086</c:v>
                </c:pt>
                <c:pt idx="9056">
                  <c:v>7.779211186886978</c:v>
                </c:pt>
                <c:pt idx="9057">
                  <c:v>7.7797665326452474</c:v>
                </c:pt>
                <c:pt idx="9058">
                  <c:v>7.7803218784035169</c:v>
                </c:pt>
                <c:pt idx="9059">
                  <c:v>7.7808772241617863</c:v>
                </c:pt>
                <c:pt idx="9060">
                  <c:v>7.7814325699200557</c:v>
                </c:pt>
                <c:pt idx="9061">
                  <c:v>7.7819879156783252</c:v>
                </c:pt>
                <c:pt idx="9062">
                  <c:v>7.7825432614365946</c:v>
                </c:pt>
                <c:pt idx="9063">
                  <c:v>7.783098607194864</c:v>
                </c:pt>
                <c:pt idx="9064">
                  <c:v>7.7836539529531334</c:v>
                </c:pt>
                <c:pt idx="9065">
                  <c:v>7.7842092987114029</c:v>
                </c:pt>
                <c:pt idx="9066">
                  <c:v>7.7847646444696723</c:v>
                </c:pt>
                <c:pt idx="9067">
                  <c:v>7.7853199902279417</c:v>
                </c:pt>
                <c:pt idx="9068">
                  <c:v>7.7858753359862112</c:v>
                </c:pt>
                <c:pt idx="9069">
                  <c:v>7.7864306817444806</c:v>
                </c:pt>
                <c:pt idx="9070">
                  <c:v>7.78698602750275</c:v>
                </c:pt>
                <c:pt idx="9071">
                  <c:v>7.7875413732610195</c:v>
                </c:pt>
                <c:pt idx="9072">
                  <c:v>7.7880967190192889</c:v>
                </c:pt>
                <c:pt idx="9073">
                  <c:v>7.7886520647775583</c:v>
                </c:pt>
                <c:pt idx="9074">
                  <c:v>7.7892074105358278</c:v>
                </c:pt>
                <c:pt idx="9075">
                  <c:v>7.7897627562940972</c:v>
                </c:pt>
                <c:pt idx="9076">
                  <c:v>7.7903181020523666</c:v>
                </c:pt>
                <c:pt idx="9077">
                  <c:v>7.7908734478106361</c:v>
                </c:pt>
                <c:pt idx="9078">
                  <c:v>7.7914287935689055</c:v>
                </c:pt>
                <c:pt idx="9079">
                  <c:v>7.7919841393271749</c:v>
                </c:pt>
                <c:pt idx="9080">
                  <c:v>7.7925394850854444</c:v>
                </c:pt>
                <c:pt idx="9081">
                  <c:v>7.7930948308437138</c:v>
                </c:pt>
                <c:pt idx="9082">
                  <c:v>7.7936501766019832</c:v>
                </c:pt>
                <c:pt idx="9083">
                  <c:v>7.7942055223602527</c:v>
                </c:pt>
                <c:pt idx="9084">
                  <c:v>7.7947608681185221</c:v>
                </c:pt>
                <c:pt idx="9085">
                  <c:v>7.7953162138767915</c:v>
                </c:pt>
                <c:pt idx="9086">
                  <c:v>7.795871559635061</c:v>
                </c:pt>
                <c:pt idx="9087">
                  <c:v>7.7964269053933304</c:v>
                </c:pt>
                <c:pt idx="9088">
                  <c:v>7.7969822511515998</c:v>
                </c:pt>
                <c:pt idx="9089">
                  <c:v>7.7975375969098693</c:v>
                </c:pt>
                <c:pt idx="9090">
                  <c:v>7.7980929426681387</c:v>
                </c:pt>
                <c:pt idx="9091">
                  <c:v>7.7986482884264081</c:v>
                </c:pt>
                <c:pt idx="9092">
                  <c:v>7.7992036341846775</c:v>
                </c:pt>
                <c:pt idx="9093">
                  <c:v>7.799758979942947</c:v>
                </c:pt>
                <c:pt idx="9094">
                  <c:v>7.8003143257012164</c:v>
                </c:pt>
                <c:pt idx="9095">
                  <c:v>7.8008696714594858</c:v>
                </c:pt>
                <c:pt idx="9096">
                  <c:v>7.8014250172177553</c:v>
                </c:pt>
                <c:pt idx="9097">
                  <c:v>7.8019803629760247</c:v>
                </c:pt>
                <c:pt idx="9098">
                  <c:v>7.8025357087342941</c:v>
                </c:pt>
                <c:pt idx="9099">
                  <c:v>7.8030910544925636</c:v>
                </c:pt>
                <c:pt idx="9100">
                  <c:v>7.803646400250833</c:v>
                </c:pt>
                <c:pt idx="9101">
                  <c:v>7.8042017460091024</c:v>
                </c:pt>
                <c:pt idx="9102">
                  <c:v>7.8047570917673719</c:v>
                </c:pt>
                <c:pt idx="9103">
                  <c:v>7.8053124375256413</c:v>
                </c:pt>
                <c:pt idx="9104">
                  <c:v>7.8058677832839107</c:v>
                </c:pt>
                <c:pt idx="9105">
                  <c:v>7.8064231290421802</c:v>
                </c:pt>
                <c:pt idx="9106">
                  <c:v>7.8069784748004496</c:v>
                </c:pt>
                <c:pt idx="9107">
                  <c:v>7.807533820558719</c:v>
                </c:pt>
                <c:pt idx="9108">
                  <c:v>7.8080891663169885</c:v>
                </c:pt>
                <c:pt idx="9109">
                  <c:v>7.8086445120752579</c:v>
                </c:pt>
                <c:pt idx="9110">
                  <c:v>7.8091998578335273</c:v>
                </c:pt>
                <c:pt idx="9111">
                  <c:v>7.8097552035917968</c:v>
                </c:pt>
                <c:pt idx="9112">
                  <c:v>7.8103105493500662</c:v>
                </c:pt>
                <c:pt idx="9113">
                  <c:v>7.8108658951083356</c:v>
                </c:pt>
                <c:pt idx="9114">
                  <c:v>7.8114212408666051</c:v>
                </c:pt>
                <c:pt idx="9115">
                  <c:v>7.8119765866248745</c:v>
                </c:pt>
                <c:pt idx="9116">
                  <c:v>7.8125319323831439</c:v>
                </c:pt>
                <c:pt idx="9117">
                  <c:v>7.8130872781414133</c:v>
                </c:pt>
                <c:pt idx="9118">
                  <c:v>7.8136426238996828</c:v>
                </c:pt>
                <c:pt idx="9119">
                  <c:v>7.8141979696579522</c:v>
                </c:pt>
                <c:pt idx="9120">
                  <c:v>7.8147533154162216</c:v>
                </c:pt>
                <c:pt idx="9121">
                  <c:v>7.8153086611744911</c:v>
                </c:pt>
                <c:pt idx="9122">
                  <c:v>7.8158640069327605</c:v>
                </c:pt>
                <c:pt idx="9123">
                  <c:v>7.8164193526910299</c:v>
                </c:pt>
                <c:pt idx="9124">
                  <c:v>7.8169746984492994</c:v>
                </c:pt>
                <c:pt idx="9125">
                  <c:v>7.8175300442075688</c:v>
                </c:pt>
                <c:pt idx="9126">
                  <c:v>7.8180853899658382</c:v>
                </c:pt>
                <c:pt idx="9127">
                  <c:v>7.8186407357241077</c:v>
                </c:pt>
                <c:pt idx="9128">
                  <c:v>7.8191960814823771</c:v>
                </c:pt>
                <c:pt idx="9129">
                  <c:v>7.8197514272406465</c:v>
                </c:pt>
                <c:pt idx="9130">
                  <c:v>7.820306772998916</c:v>
                </c:pt>
                <c:pt idx="9131">
                  <c:v>7.8208621187571854</c:v>
                </c:pt>
                <c:pt idx="9132">
                  <c:v>7.8214174645154548</c:v>
                </c:pt>
                <c:pt idx="9133">
                  <c:v>7.8219728102737243</c:v>
                </c:pt>
                <c:pt idx="9134">
                  <c:v>7.8225281560319937</c:v>
                </c:pt>
                <c:pt idx="9135">
                  <c:v>7.8230835017902631</c:v>
                </c:pt>
                <c:pt idx="9136">
                  <c:v>7.8236388475485326</c:v>
                </c:pt>
                <c:pt idx="9137">
                  <c:v>7.824194193306802</c:v>
                </c:pt>
                <c:pt idx="9138">
                  <c:v>7.8247495390650714</c:v>
                </c:pt>
                <c:pt idx="9139">
                  <c:v>7.8253048848233409</c:v>
                </c:pt>
                <c:pt idx="9140">
                  <c:v>7.8258602305816103</c:v>
                </c:pt>
                <c:pt idx="9141">
                  <c:v>7.8264155763398797</c:v>
                </c:pt>
                <c:pt idx="9142">
                  <c:v>7.8269709220981492</c:v>
                </c:pt>
                <c:pt idx="9143">
                  <c:v>7.8275262678564186</c:v>
                </c:pt>
                <c:pt idx="9144">
                  <c:v>7.828081613614688</c:v>
                </c:pt>
                <c:pt idx="9145">
                  <c:v>7.8286369593729574</c:v>
                </c:pt>
                <c:pt idx="9146">
                  <c:v>7.8291923051312269</c:v>
                </c:pt>
                <c:pt idx="9147">
                  <c:v>7.8297476508894963</c:v>
                </c:pt>
                <c:pt idx="9148">
                  <c:v>7.8303029966477657</c:v>
                </c:pt>
                <c:pt idx="9149">
                  <c:v>7.8308583424060352</c:v>
                </c:pt>
                <c:pt idx="9150">
                  <c:v>7.8314136881643046</c:v>
                </c:pt>
                <c:pt idx="9151">
                  <c:v>7.831969033922574</c:v>
                </c:pt>
                <c:pt idx="9152">
                  <c:v>7.8325243796808435</c:v>
                </c:pt>
                <c:pt idx="9153">
                  <c:v>7.8330797254391129</c:v>
                </c:pt>
                <c:pt idx="9154">
                  <c:v>7.8336350711973823</c:v>
                </c:pt>
                <c:pt idx="9155">
                  <c:v>7.8341904169556518</c:v>
                </c:pt>
                <c:pt idx="9156">
                  <c:v>7.8347457627139212</c:v>
                </c:pt>
                <c:pt idx="9157">
                  <c:v>7.8353011084721906</c:v>
                </c:pt>
                <c:pt idx="9158">
                  <c:v>7.8358564542304601</c:v>
                </c:pt>
                <c:pt idx="9159">
                  <c:v>7.8364117999887295</c:v>
                </c:pt>
                <c:pt idx="9160">
                  <c:v>7.8369671457469989</c:v>
                </c:pt>
                <c:pt idx="9161">
                  <c:v>7.8375224915052684</c:v>
                </c:pt>
                <c:pt idx="9162">
                  <c:v>7.8380778372635378</c:v>
                </c:pt>
                <c:pt idx="9163">
                  <c:v>7.8386331830218072</c:v>
                </c:pt>
                <c:pt idx="9164">
                  <c:v>7.8391885287800767</c:v>
                </c:pt>
                <c:pt idx="9165">
                  <c:v>7.8397438745383461</c:v>
                </c:pt>
                <c:pt idx="9166">
                  <c:v>7.8402992202966155</c:v>
                </c:pt>
                <c:pt idx="9167">
                  <c:v>7.840854566054885</c:v>
                </c:pt>
                <c:pt idx="9168">
                  <c:v>7.8414099118131544</c:v>
                </c:pt>
                <c:pt idx="9169">
                  <c:v>7.8419652575714238</c:v>
                </c:pt>
                <c:pt idx="9170">
                  <c:v>7.8425206033296933</c:v>
                </c:pt>
                <c:pt idx="9171">
                  <c:v>7.8430759490879627</c:v>
                </c:pt>
                <c:pt idx="9172">
                  <c:v>7.8436312948462321</c:v>
                </c:pt>
                <c:pt idx="9173">
                  <c:v>7.8441866406045015</c:v>
                </c:pt>
                <c:pt idx="9174">
                  <c:v>7.844741986362771</c:v>
                </c:pt>
                <c:pt idx="9175">
                  <c:v>7.8452973321210404</c:v>
                </c:pt>
                <c:pt idx="9176">
                  <c:v>7.8458526778793098</c:v>
                </c:pt>
                <c:pt idx="9177">
                  <c:v>7.8464080236375793</c:v>
                </c:pt>
                <c:pt idx="9178">
                  <c:v>7.8469633693958487</c:v>
                </c:pt>
                <c:pt idx="9179">
                  <c:v>7.8475187151541181</c:v>
                </c:pt>
                <c:pt idx="9180">
                  <c:v>7.8480740609123876</c:v>
                </c:pt>
                <c:pt idx="9181">
                  <c:v>7.848629406670657</c:v>
                </c:pt>
                <c:pt idx="9182">
                  <c:v>7.8491847524289264</c:v>
                </c:pt>
                <c:pt idx="9183">
                  <c:v>7.8497400981871959</c:v>
                </c:pt>
                <c:pt idx="9184">
                  <c:v>7.8502954439454653</c:v>
                </c:pt>
                <c:pt idx="9185">
                  <c:v>7.8508507897037347</c:v>
                </c:pt>
                <c:pt idx="9186">
                  <c:v>7.8514061354620042</c:v>
                </c:pt>
                <c:pt idx="9187">
                  <c:v>7.8519614812202736</c:v>
                </c:pt>
                <c:pt idx="9188">
                  <c:v>7.852516826978543</c:v>
                </c:pt>
                <c:pt idx="9189">
                  <c:v>7.8530721727368125</c:v>
                </c:pt>
                <c:pt idx="9190">
                  <c:v>7.8536275184950819</c:v>
                </c:pt>
                <c:pt idx="9191">
                  <c:v>7.8541828642533513</c:v>
                </c:pt>
                <c:pt idx="9192">
                  <c:v>7.8547382100116208</c:v>
                </c:pt>
                <c:pt idx="9193">
                  <c:v>7.8552935557698902</c:v>
                </c:pt>
                <c:pt idx="9194">
                  <c:v>7.8558489015281596</c:v>
                </c:pt>
                <c:pt idx="9195">
                  <c:v>7.8564042472864291</c:v>
                </c:pt>
                <c:pt idx="9196">
                  <c:v>7.8569595930446985</c:v>
                </c:pt>
                <c:pt idx="9197">
                  <c:v>7.8575149388029679</c:v>
                </c:pt>
                <c:pt idx="9198">
                  <c:v>7.8580702845612374</c:v>
                </c:pt>
                <c:pt idx="9199">
                  <c:v>7.8586256303195068</c:v>
                </c:pt>
                <c:pt idx="9200">
                  <c:v>7.8591809760777762</c:v>
                </c:pt>
                <c:pt idx="9201">
                  <c:v>7.8597363218360456</c:v>
                </c:pt>
                <c:pt idx="9202">
                  <c:v>7.8602916675943151</c:v>
                </c:pt>
                <c:pt idx="9203">
                  <c:v>7.8608470133525845</c:v>
                </c:pt>
                <c:pt idx="9204">
                  <c:v>7.8614023591108539</c:v>
                </c:pt>
                <c:pt idx="9205">
                  <c:v>7.8619577048691234</c:v>
                </c:pt>
                <c:pt idx="9206">
                  <c:v>7.8625130506273928</c:v>
                </c:pt>
                <c:pt idx="9207">
                  <c:v>7.8630683963856622</c:v>
                </c:pt>
                <c:pt idx="9208">
                  <c:v>7.8636237421439317</c:v>
                </c:pt>
                <c:pt idx="9209">
                  <c:v>7.8641790879022011</c:v>
                </c:pt>
                <c:pt idx="9210">
                  <c:v>7.8647344336604705</c:v>
                </c:pt>
                <c:pt idx="9211">
                  <c:v>7.86528977941874</c:v>
                </c:pt>
                <c:pt idx="9212">
                  <c:v>7.8658451251770094</c:v>
                </c:pt>
                <c:pt idx="9213">
                  <c:v>7.8664004709352788</c:v>
                </c:pt>
                <c:pt idx="9214">
                  <c:v>7.8669558166935483</c:v>
                </c:pt>
                <c:pt idx="9215">
                  <c:v>7.8675111624518177</c:v>
                </c:pt>
                <c:pt idx="9216">
                  <c:v>7.8680665082100871</c:v>
                </c:pt>
                <c:pt idx="9217">
                  <c:v>7.8686218539683566</c:v>
                </c:pt>
                <c:pt idx="9218">
                  <c:v>7.869177199726626</c:v>
                </c:pt>
                <c:pt idx="9219">
                  <c:v>7.8697325454848954</c:v>
                </c:pt>
                <c:pt idx="9220">
                  <c:v>7.8702878912431649</c:v>
                </c:pt>
                <c:pt idx="9221">
                  <c:v>7.8708432370014343</c:v>
                </c:pt>
                <c:pt idx="9222">
                  <c:v>7.8713985827597037</c:v>
                </c:pt>
                <c:pt idx="9223">
                  <c:v>7.8719539285179732</c:v>
                </c:pt>
                <c:pt idx="9224">
                  <c:v>7.8725092742762426</c:v>
                </c:pt>
                <c:pt idx="9225">
                  <c:v>7.873064620034512</c:v>
                </c:pt>
                <c:pt idx="9226">
                  <c:v>7.8736199657927814</c:v>
                </c:pt>
                <c:pt idx="9227">
                  <c:v>7.8741753115510509</c:v>
                </c:pt>
                <c:pt idx="9228">
                  <c:v>7.8747306573093203</c:v>
                </c:pt>
                <c:pt idx="9229">
                  <c:v>7.8752860030675897</c:v>
                </c:pt>
                <c:pt idx="9230">
                  <c:v>7.8758413488258592</c:v>
                </c:pt>
                <c:pt idx="9231">
                  <c:v>7.8763966945841286</c:v>
                </c:pt>
                <c:pt idx="9232">
                  <c:v>7.876952040342398</c:v>
                </c:pt>
                <c:pt idx="9233">
                  <c:v>7.8775073861006675</c:v>
                </c:pt>
                <c:pt idx="9234">
                  <c:v>7.8780627318589369</c:v>
                </c:pt>
                <c:pt idx="9235">
                  <c:v>7.8786180776172063</c:v>
                </c:pt>
                <c:pt idx="9236">
                  <c:v>7.8791734233754758</c:v>
                </c:pt>
                <c:pt idx="9237">
                  <c:v>7.8797287691337452</c:v>
                </c:pt>
                <c:pt idx="9238">
                  <c:v>7.8802841148920146</c:v>
                </c:pt>
                <c:pt idx="9239">
                  <c:v>7.8808394606502841</c:v>
                </c:pt>
                <c:pt idx="9240">
                  <c:v>7.8813948064085535</c:v>
                </c:pt>
                <c:pt idx="9241">
                  <c:v>7.8819501521668229</c:v>
                </c:pt>
                <c:pt idx="9242">
                  <c:v>7.8825054979250924</c:v>
                </c:pt>
                <c:pt idx="9243">
                  <c:v>7.8830608436833618</c:v>
                </c:pt>
                <c:pt idx="9244">
                  <c:v>7.8836161894416312</c:v>
                </c:pt>
                <c:pt idx="9245">
                  <c:v>7.8841715351999007</c:v>
                </c:pt>
                <c:pt idx="9246">
                  <c:v>7.8847268809581701</c:v>
                </c:pt>
                <c:pt idx="9247">
                  <c:v>7.8852822267164395</c:v>
                </c:pt>
                <c:pt idx="9248">
                  <c:v>7.885837572474709</c:v>
                </c:pt>
                <c:pt idx="9249">
                  <c:v>7.8863929182329784</c:v>
                </c:pt>
                <c:pt idx="9250">
                  <c:v>7.8869482639912478</c:v>
                </c:pt>
                <c:pt idx="9251">
                  <c:v>7.8875036097495173</c:v>
                </c:pt>
                <c:pt idx="9252">
                  <c:v>7.8880589555077867</c:v>
                </c:pt>
                <c:pt idx="9253">
                  <c:v>7.8886143012660561</c:v>
                </c:pt>
                <c:pt idx="9254">
                  <c:v>7.8891696470243255</c:v>
                </c:pt>
                <c:pt idx="9255">
                  <c:v>7.889724992782595</c:v>
                </c:pt>
                <c:pt idx="9256">
                  <c:v>7.8902803385408644</c:v>
                </c:pt>
                <c:pt idx="9257">
                  <c:v>7.8908356842991338</c:v>
                </c:pt>
                <c:pt idx="9258">
                  <c:v>7.8913910300574033</c:v>
                </c:pt>
                <c:pt idx="9259">
                  <c:v>7.8919463758156727</c:v>
                </c:pt>
                <c:pt idx="9260">
                  <c:v>7.8925017215739421</c:v>
                </c:pt>
                <c:pt idx="9261">
                  <c:v>7.8930570673322116</c:v>
                </c:pt>
                <c:pt idx="9262">
                  <c:v>7.893612413090481</c:v>
                </c:pt>
                <c:pt idx="9263">
                  <c:v>7.8941677588487504</c:v>
                </c:pt>
                <c:pt idx="9264">
                  <c:v>7.8947231046070199</c:v>
                </c:pt>
                <c:pt idx="9265">
                  <c:v>7.8952784503652893</c:v>
                </c:pt>
                <c:pt idx="9266">
                  <c:v>7.8958337961235587</c:v>
                </c:pt>
                <c:pt idx="9267">
                  <c:v>7.8963891418818282</c:v>
                </c:pt>
                <c:pt idx="9268">
                  <c:v>7.8969444876400976</c:v>
                </c:pt>
                <c:pt idx="9269">
                  <c:v>7.897499833398367</c:v>
                </c:pt>
                <c:pt idx="9270">
                  <c:v>7.8980551791566365</c:v>
                </c:pt>
                <c:pt idx="9271">
                  <c:v>7.8986105249149059</c:v>
                </c:pt>
                <c:pt idx="9272">
                  <c:v>7.8991658706731753</c:v>
                </c:pt>
                <c:pt idx="9273">
                  <c:v>7.8997212164314448</c:v>
                </c:pt>
                <c:pt idx="9274">
                  <c:v>7.9002765621897142</c:v>
                </c:pt>
                <c:pt idx="9275">
                  <c:v>7.9008319079479836</c:v>
                </c:pt>
                <c:pt idx="9276">
                  <c:v>7.9013872537062531</c:v>
                </c:pt>
                <c:pt idx="9277">
                  <c:v>7.9019425994645225</c:v>
                </c:pt>
                <c:pt idx="9278">
                  <c:v>7.9024979452227919</c:v>
                </c:pt>
                <c:pt idx="9279">
                  <c:v>7.9030532909810614</c:v>
                </c:pt>
                <c:pt idx="9280">
                  <c:v>7.9036086367393308</c:v>
                </c:pt>
                <c:pt idx="9281">
                  <c:v>7.9041639824976002</c:v>
                </c:pt>
                <c:pt idx="9282">
                  <c:v>7.9047193282558696</c:v>
                </c:pt>
                <c:pt idx="9283">
                  <c:v>7.9052746740141391</c:v>
                </c:pt>
                <c:pt idx="9284">
                  <c:v>7.9058300197724085</c:v>
                </c:pt>
                <c:pt idx="9285">
                  <c:v>7.9063853655306779</c:v>
                </c:pt>
                <c:pt idx="9286">
                  <c:v>7.9069407112889474</c:v>
                </c:pt>
                <c:pt idx="9287">
                  <c:v>7.9074960570472168</c:v>
                </c:pt>
                <c:pt idx="9288">
                  <c:v>7.9080514028054862</c:v>
                </c:pt>
                <c:pt idx="9289">
                  <c:v>7.9086067485637557</c:v>
                </c:pt>
                <c:pt idx="9290">
                  <c:v>7.9091620943220251</c:v>
                </c:pt>
                <c:pt idx="9291">
                  <c:v>7.9097174400802945</c:v>
                </c:pt>
                <c:pt idx="9292">
                  <c:v>7.910272785838564</c:v>
                </c:pt>
                <c:pt idx="9293">
                  <c:v>7.9108281315968334</c:v>
                </c:pt>
                <c:pt idx="9294">
                  <c:v>7.9113834773551028</c:v>
                </c:pt>
                <c:pt idx="9295">
                  <c:v>7.9119388231133723</c:v>
                </c:pt>
                <c:pt idx="9296">
                  <c:v>7.9124941688716417</c:v>
                </c:pt>
                <c:pt idx="9297">
                  <c:v>7.9130495146299111</c:v>
                </c:pt>
                <c:pt idx="9298">
                  <c:v>7.9136048603881806</c:v>
                </c:pt>
                <c:pt idx="9299">
                  <c:v>7.91416020614645</c:v>
                </c:pt>
                <c:pt idx="9300">
                  <c:v>7.9147155519047194</c:v>
                </c:pt>
                <c:pt idx="9301">
                  <c:v>7.9152708976629889</c:v>
                </c:pt>
                <c:pt idx="9302">
                  <c:v>7.9158262434212583</c:v>
                </c:pt>
                <c:pt idx="9303">
                  <c:v>7.9163815891795277</c:v>
                </c:pt>
                <c:pt idx="9304">
                  <c:v>7.9169369349377972</c:v>
                </c:pt>
                <c:pt idx="9305">
                  <c:v>7.9174922806960666</c:v>
                </c:pt>
                <c:pt idx="9306">
                  <c:v>7.918047626454336</c:v>
                </c:pt>
                <c:pt idx="9307">
                  <c:v>7.9186029722126055</c:v>
                </c:pt>
                <c:pt idx="9308">
                  <c:v>7.9191583179708749</c:v>
                </c:pt>
                <c:pt idx="9309">
                  <c:v>7.9197136637291443</c:v>
                </c:pt>
                <c:pt idx="9310">
                  <c:v>7.9202690094874137</c:v>
                </c:pt>
                <c:pt idx="9311">
                  <c:v>7.9208243552456832</c:v>
                </c:pt>
                <c:pt idx="9312">
                  <c:v>7.9213797010039526</c:v>
                </c:pt>
                <c:pt idx="9313">
                  <c:v>7.921935046762222</c:v>
                </c:pt>
                <c:pt idx="9314">
                  <c:v>7.9224903925204915</c:v>
                </c:pt>
                <c:pt idx="9315">
                  <c:v>7.9230457382787609</c:v>
                </c:pt>
                <c:pt idx="9316">
                  <c:v>7.9236010840370303</c:v>
                </c:pt>
                <c:pt idx="9317">
                  <c:v>7.9241564297952998</c:v>
                </c:pt>
                <c:pt idx="9318">
                  <c:v>7.9247117755535692</c:v>
                </c:pt>
                <c:pt idx="9319">
                  <c:v>7.9252671213118386</c:v>
                </c:pt>
                <c:pt idx="9320">
                  <c:v>7.9258224670701081</c:v>
                </c:pt>
                <c:pt idx="9321">
                  <c:v>7.9263778128283775</c:v>
                </c:pt>
                <c:pt idx="9322">
                  <c:v>7.9269331585866469</c:v>
                </c:pt>
                <c:pt idx="9323">
                  <c:v>7.9274885043449164</c:v>
                </c:pt>
                <c:pt idx="9324">
                  <c:v>7.9280438501031858</c:v>
                </c:pt>
                <c:pt idx="9325">
                  <c:v>7.9285991958614552</c:v>
                </c:pt>
                <c:pt idx="9326">
                  <c:v>7.9291545416197247</c:v>
                </c:pt>
                <c:pt idx="9327">
                  <c:v>7.9297098873779941</c:v>
                </c:pt>
                <c:pt idx="9328">
                  <c:v>7.9302652331362635</c:v>
                </c:pt>
                <c:pt idx="9329">
                  <c:v>7.930820578894533</c:v>
                </c:pt>
                <c:pt idx="9330">
                  <c:v>7.9313759246528024</c:v>
                </c:pt>
                <c:pt idx="9331">
                  <c:v>7.9319312704110718</c:v>
                </c:pt>
                <c:pt idx="9332">
                  <c:v>7.9324866161693413</c:v>
                </c:pt>
                <c:pt idx="9333">
                  <c:v>7.9330419619276107</c:v>
                </c:pt>
                <c:pt idx="9334">
                  <c:v>7.9335973076858801</c:v>
                </c:pt>
                <c:pt idx="9335">
                  <c:v>7.9341526534441495</c:v>
                </c:pt>
                <c:pt idx="9336">
                  <c:v>7.934707999202419</c:v>
                </c:pt>
                <c:pt idx="9337">
                  <c:v>7.9352633449606884</c:v>
                </c:pt>
                <c:pt idx="9338">
                  <c:v>7.9358186907189578</c:v>
                </c:pt>
                <c:pt idx="9339">
                  <c:v>7.9363740364772273</c:v>
                </c:pt>
                <c:pt idx="9340">
                  <c:v>7.9369293822354967</c:v>
                </c:pt>
                <c:pt idx="9341">
                  <c:v>7.9374847279937661</c:v>
                </c:pt>
                <c:pt idx="9342">
                  <c:v>7.9380400737520356</c:v>
                </c:pt>
                <c:pt idx="9343">
                  <c:v>7.938595419510305</c:v>
                </c:pt>
                <c:pt idx="9344">
                  <c:v>7.9391507652685744</c:v>
                </c:pt>
                <c:pt idx="9345">
                  <c:v>7.9397061110268439</c:v>
                </c:pt>
                <c:pt idx="9346">
                  <c:v>7.9402614567851133</c:v>
                </c:pt>
                <c:pt idx="9347">
                  <c:v>7.9408168025433827</c:v>
                </c:pt>
                <c:pt idx="9348">
                  <c:v>7.9413721483016522</c:v>
                </c:pt>
                <c:pt idx="9349">
                  <c:v>7.9419274940599216</c:v>
                </c:pt>
                <c:pt idx="9350">
                  <c:v>7.942482839818191</c:v>
                </c:pt>
                <c:pt idx="9351">
                  <c:v>7.9430381855764605</c:v>
                </c:pt>
                <c:pt idx="9352">
                  <c:v>7.9435935313347299</c:v>
                </c:pt>
                <c:pt idx="9353">
                  <c:v>7.9441488770929993</c:v>
                </c:pt>
                <c:pt idx="9354">
                  <c:v>7.9447042228512688</c:v>
                </c:pt>
                <c:pt idx="9355">
                  <c:v>7.9452595686095382</c:v>
                </c:pt>
                <c:pt idx="9356">
                  <c:v>7.9458149143678076</c:v>
                </c:pt>
                <c:pt idx="9357">
                  <c:v>7.9463702601260771</c:v>
                </c:pt>
                <c:pt idx="9358">
                  <c:v>7.9469256058843465</c:v>
                </c:pt>
                <c:pt idx="9359">
                  <c:v>7.9474809516426159</c:v>
                </c:pt>
                <c:pt idx="9360">
                  <c:v>7.9480362974008854</c:v>
                </c:pt>
                <c:pt idx="9361">
                  <c:v>7.9485916431591548</c:v>
                </c:pt>
                <c:pt idx="9362">
                  <c:v>7.9491469889174242</c:v>
                </c:pt>
                <c:pt idx="9363">
                  <c:v>7.9497023346756936</c:v>
                </c:pt>
                <c:pt idx="9364">
                  <c:v>7.9502576804339631</c:v>
                </c:pt>
                <c:pt idx="9365">
                  <c:v>7.9508130261922325</c:v>
                </c:pt>
                <c:pt idx="9366">
                  <c:v>7.9513683719505019</c:v>
                </c:pt>
                <c:pt idx="9367">
                  <c:v>7.9519237177087714</c:v>
                </c:pt>
                <c:pt idx="9368">
                  <c:v>7.9524790634670408</c:v>
                </c:pt>
                <c:pt idx="9369">
                  <c:v>7.9530344092253102</c:v>
                </c:pt>
                <c:pt idx="9370">
                  <c:v>7.9535897549835797</c:v>
                </c:pt>
                <c:pt idx="9371">
                  <c:v>7.9541451007418491</c:v>
                </c:pt>
                <c:pt idx="9372">
                  <c:v>7.9547004465001185</c:v>
                </c:pt>
                <c:pt idx="9373">
                  <c:v>7.955255792258388</c:v>
                </c:pt>
                <c:pt idx="9374">
                  <c:v>7.9558111380166574</c:v>
                </c:pt>
                <c:pt idx="9375">
                  <c:v>7.9563664837749268</c:v>
                </c:pt>
                <c:pt idx="9376">
                  <c:v>7.9569218295331963</c:v>
                </c:pt>
                <c:pt idx="9377">
                  <c:v>7.9574771752914657</c:v>
                </c:pt>
                <c:pt idx="9378">
                  <c:v>7.9580325210497351</c:v>
                </c:pt>
                <c:pt idx="9379">
                  <c:v>7.9585878668080046</c:v>
                </c:pt>
                <c:pt idx="9380">
                  <c:v>7.959143212566274</c:v>
                </c:pt>
                <c:pt idx="9381">
                  <c:v>7.9596985583245434</c:v>
                </c:pt>
                <c:pt idx="9382">
                  <c:v>7.9602539040828129</c:v>
                </c:pt>
                <c:pt idx="9383">
                  <c:v>7.9608092498410823</c:v>
                </c:pt>
                <c:pt idx="9384">
                  <c:v>7.9613645955993517</c:v>
                </c:pt>
                <c:pt idx="9385">
                  <c:v>7.9619199413576212</c:v>
                </c:pt>
                <c:pt idx="9386">
                  <c:v>7.9624752871158906</c:v>
                </c:pt>
                <c:pt idx="9387">
                  <c:v>7.96303063287416</c:v>
                </c:pt>
                <c:pt idx="9388">
                  <c:v>7.9635859786324295</c:v>
                </c:pt>
                <c:pt idx="9389">
                  <c:v>7.9641413243906989</c:v>
                </c:pt>
                <c:pt idx="9390">
                  <c:v>7.9646966701489683</c:v>
                </c:pt>
                <c:pt idx="9391">
                  <c:v>7.9652520159072377</c:v>
                </c:pt>
                <c:pt idx="9392">
                  <c:v>7.9658073616655072</c:v>
                </c:pt>
                <c:pt idx="9393">
                  <c:v>7.9663627074237766</c:v>
                </c:pt>
                <c:pt idx="9394">
                  <c:v>7.966918053182046</c:v>
                </c:pt>
                <c:pt idx="9395">
                  <c:v>7.9674733989403155</c:v>
                </c:pt>
                <c:pt idx="9396">
                  <c:v>7.9680287446985849</c:v>
                </c:pt>
                <c:pt idx="9397">
                  <c:v>7.9685840904568543</c:v>
                </c:pt>
                <c:pt idx="9398">
                  <c:v>7.9691394362151238</c:v>
                </c:pt>
                <c:pt idx="9399">
                  <c:v>7.9696947819733932</c:v>
                </c:pt>
                <c:pt idx="9400">
                  <c:v>7.9702501277316626</c:v>
                </c:pt>
                <c:pt idx="9401">
                  <c:v>7.9708054734899321</c:v>
                </c:pt>
                <c:pt idx="9402">
                  <c:v>7.9713608192482015</c:v>
                </c:pt>
                <c:pt idx="9403">
                  <c:v>7.9719161650064709</c:v>
                </c:pt>
                <c:pt idx="9404">
                  <c:v>7.9724715107647404</c:v>
                </c:pt>
                <c:pt idx="9405">
                  <c:v>7.9730268565230098</c:v>
                </c:pt>
                <c:pt idx="9406">
                  <c:v>7.9735822022812792</c:v>
                </c:pt>
                <c:pt idx="9407">
                  <c:v>7.9741375480395487</c:v>
                </c:pt>
                <c:pt idx="9408">
                  <c:v>7.9746928937978181</c:v>
                </c:pt>
                <c:pt idx="9409">
                  <c:v>7.9752482395560875</c:v>
                </c:pt>
                <c:pt idx="9410">
                  <c:v>7.975803585314357</c:v>
                </c:pt>
                <c:pt idx="9411">
                  <c:v>7.9763589310726264</c:v>
                </c:pt>
                <c:pt idx="9412">
                  <c:v>7.9769142768308958</c:v>
                </c:pt>
                <c:pt idx="9413">
                  <c:v>7.9774696225891653</c:v>
                </c:pt>
                <c:pt idx="9414">
                  <c:v>7.9780249683474347</c:v>
                </c:pt>
                <c:pt idx="9415">
                  <c:v>7.9785803141057041</c:v>
                </c:pt>
                <c:pt idx="9416">
                  <c:v>7.9791356598639736</c:v>
                </c:pt>
                <c:pt idx="9417">
                  <c:v>7.979691005622243</c:v>
                </c:pt>
                <c:pt idx="9418">
                  <c:v>7.9802463513805124</c:v>
                </c:pt>
                <c:pt idx="9419">
                  <c:v>7.9808016971387818</c:v>
                </c:pt>
                <c:pt idx="9420">
                  <c:v>7.9813570428970513</c:v>
                </c:pt>
                <c:pt idx="9421">
                  <c:v>7.9819123886553207</c:v>
                </c:pt>
                <c:pt idx="9422">
                  <c:v>7.9824677344135901</c:v>
                </c:pt>
                <c:pt idx="9423">
                  <c:v>7.9830230801718596</c:v>
                </c:pt>
                <c:pt idx="9424">
                  <c:v>7.983578425930129</c:v>
                </c:pt>
                <c:pt idx="9425">
                  <c:v>7.9841337716883984</c:v>
                </c:pt>
                <c:pt idx="9426">
                  <c:v>7.9846891174466679</c:v>
                </c:pt>
                <c:pt idx="9427">
                  <c:v>7.9852444632049373</c:v>
                </c:pt>
                <c:pt idx="9428">
                  <c:v>7.9857998089632067</c:v>
                </c:pt>
                <c:pt idx="9429">
                  <c:v>7.9863551547214762</c:v>
                </c:pt>
                <c:pt idx="9430">
                  <c:v>7.9869105004797456</c:v>
                </c:pt>
                <c:pt idx="9431">
                  <c:v>7.987465846238015</c:v>
                </c:pt>
                <c:pt idx="9432">
                  <c:v>7.9880211919962845</c:v>
                </c:pt>
                <c:pt idx="9433">
                  <c:v>7.9885765377545539</c:v>
                </c:pt>
                <c:pt idx="9434">
                  <c:v>7.9891318835128233</c:v>
                </c:pt>
                <c:pt idx="9435">
                  <c:v>7.9896872292710928</c:v>
                </c:pt>
                <c:pt idx="9436">
                  <c:v>7.9902425750293622</c:v>
                </c:pt>
                <c:pt idx="9437">
                  <c:v>7.9907979207876316</c:v>
                </c:pt>
                <c:pt idx="9438">
                  <c:v>7.9913532665459011</c:v>
                </c:pt>
                <c:pt idx="9439">
                  <c:v>7.9919086123041705</c:v>
                </c:pt>
                <c:pt idx="9440">
                  <c:v>7.9924639580624399</c:v>
                </c:pt>
                <c:pt idx="9441">
                  <c:v>7.9930193038207094</c:v>
                </c:pt>
                <c:pt idx="9442">
                  <c:v>7.9935746495789788</c:v>
                </c:pt>
                <c:pt idx="9443">
                  <c:v>7.9941299953372482</c:v>
                </c:pt>
                <c:pt idx="9444">
                  <c:v>7.9946853410955176</c:v>
                </c:pt>
                <c:pt idx="9445">
                  <c:v>7.9952406868537871</c:v>
                </c:pt>
                <c:pt idx="9446">
                  <c:v>7.9957960326120565</c:v>
                </c:pt>
                <c:pt idx="9447">
                  <c:v>7.9963513783703259</c:v>
                </c:pt>
                <c:pt idx="9448">
                  <c:v>7.9969067241285954</c:v>
                </c:pt>
                <c:pt idx="9449">
                  <c:v>7.9974620698868648</c:v>
                </c:pt>
                <c:pt idx="9450">
                  <c:v>7.9980174156451342</c:v>
                </c:pt>
                <c:pt idx="9451">
                  <c:v>7.9985727614034037</c:v>
                </c:pt>
                <c:pt idx="9452">
                  <c:v>7.9991281071616731</c:v>
                </c:pt>
                <c:pt idx="9453">
                  <c:v>7.9996834529199425</c:v>
                </c:pt>
                <c:pt idx="9454">
                  <c:v>8.0002387986782111</c:v>
                </c:pt>
                <c:pt idx="9455">
                  <c:v>8.0007941444364796</c:v>
                </c:pt>
                <c:pt idx="9456">
                  <c:v>8.0013494901947482</c:v>
                </c:pt>
                <c:pt idx="9457">
                  <c:v>8.0019048359530167</c:v>
                </c:pt>
                <c:pt idx="9458">
                  <c:v>8.0024601817112853</c:v>
                </c:pt>
                <c:pt idx="9459">
                  <c:v>8.0030155274695538</c:v>
                </c:pt>
                <c:pt idx="9460">
                  <c:v>8.0035708732278223</c:v>
                </c:pt>
                <c:pt idx="9461">
                  <c:v>8.0041262189860909</c:v>
                </c:pt>
                <c:pt idx="9462">
                  <c:v>8.0046815647443594</c:v>
                </c:pt>
                <c:pt idx="9463">
                  <c:v>8.005236910502628</c:v>
                </c:pt>
                <c:pt idx="9464">
                  <c:v>8.0057922562608965</c:v>
                </c:pt>
                <c:pt idx="9465">
                  <c:v>8.0063476020191651</c:v>
                </c:pt>
                <c:pt idx="9466">
                  <c:v>8.0069029477774336</c:v>
                </c:pt>
                <c:pt idx="9467">
                  <c:v>8.0074582935357022</c:v>
                </c:pt>
                <c:pt idx="9468">
                  <c:v>8.0080136392939707</c:v>
                </c:pt>
                <c:pt idx="9469">
                  <c:v>8.0085689850522392</c:v>
                </c:pt>
                <c:pt idx="9470">
                  <c:v>8.0091243308105078</c:v>
                </c:pt>
                <c:pt idx="9471">
                  <c:v>8.0096796765687763</c:v>
                </c:pt>
                <c:pt idx="9472">
                  <c:v>8.0102350223270449</c:v>
                </c:pt>
                <c:pt idx="9473">
                  <c:v>8.0107903680853134</c:v>
                </c:pt>
                <c:pt idx="9474">
                  <c:v>8.011345713843582</c:v>
                </c:pt>
                <c:pt idx="9475">
                  <c:v>8.0119010596018505</c:v>
                </c:pt>
                <c:pt idx="9476">
                  <c:v>8.012456405360119</c:v>
                </c:pt>
                <c:pt idx="9477">
                  <c:v>8.0130117511183876</c:v>
                </c:pt>
                <c:pt idx="9478">
                  <c:v>8.0135670968766561</c:v>
                </c:pt>
                <c:pt idx="9479">
                  <c:v>8.0141224426349247</c:v>
                </c:pt>
                <c:pt idx="9480">
                  <c:v>8.0146777883931932</c:v>
                </c:pt>
                <c:pt idx="9481">
                  <c:v>8.0152331341514618</c:v>
                </c:pt>
                <c:pt idx="9482">
                  <c:v>8.0157884799097303</c:v>
                </c:pt>
                <c:pt idx="9483">
                  <c:v>8.0163438256679989</c:v>
                </c:pt>
                <c:pt idx="9484">
                  <c:v>8.0168991714262674</c:v>
                </c:pt>
                <c:pt idx="9485">
                  <c:v>8.0174545171845359</c:v>
                </c:pt>
                <c:pt idx="9486">
                  <c:v>8.0180098629428045</c:v>
                </c:pt>
                <c:pt idx="9487">
                  <c:v>8.018565208701073</c:v>
                </c:pt>
                <c:pt idx="9488">
                  <c:v>8.0191205544593416</c:v>
                </c:pt>
                <c:pt idx="9489">
                  <c:v>8.0196759002176101</c:v>
                </c:pt>
                <c:pt idx="9490">
                  <c:v>8.0202312459758787</c:v>
                </c:pt>
                <c:pt idx="9491">
                  <c:v>8.0207865917341472</c:v>
                </c:pt>
                <c:pt idx="9492">
                  <c:v>8.0213419374924158</c:v>
                </c:pt>
                <c:pt idx="9493">
                  <c:v>8.0218972832506843</c:v>
                </c:pt>
                <c:pt idx="9494">
                  <c:v>8.0224526290089528</c:v>
                </c:pt>
                <c:pt idx="9495">
                  <c:v>8.0230079747672214</c:v>
                </c:pt>
                <c:pt idx="9496">
                  <c:v>8.0235633205254899</c:v>
                </c:pt>
                <c:pt idx="9497">
                  <c:v>8.0241186662837585</c:v>
                </c:pt>
                <c:pt idx="9498">
                  <c:v>8.024674012042027</c:v>
                </c:pt>
                <c:pt idx="9499">
                  <c:v>8.0252293578002956</c:v>
                </c:pt>
                <c:pt idx="9500">
                  <c:v>8.0257847035585641</c:v>
                </c:pt>
                <c:pt idx="9501">
                  <c:v>8.0263400493168326</c:v>
                </c:pt>
                <c:pt idx="9502">
                  <c:v>8.0268953950751012</c:v>
                </c:pt>
                <c:pt idx="9503">
                  <c:v>8.0274507408333697</c:v>
                </c:pt>
                <c:pt idx="9504">
                  <c:v>8.0280060865916383</c:v>
                </c:pt>
                <c:pt idx="9505">
                  <c:v>8.0285614323499068</c:v>
                </c:pt>
                <c:pt idx="9506">
                  <c:v>8.0291167781081754</c:v>
                </c:pt>
                <c:pt idx="9507">
                  <c:v>8.0296721238664439</c:v>
                </c:pt>
                <c:pt idx="9508">
                  <c:v>8.0302274696247125</c:v>
                </c:pt>
                <c:pt idx="9509">
                  <c:v>8.030782815382981</c:v>
                </c:pt>
                <c:pt idx="9510">
                  <c:v>8.0313381611412495</c:v>
                </c:pt>
                <c:pt idx="9511">
                  <c:v>8.0318935068995181</c:v>
                </c:pt>
                <c:pt idx="9512">
                  <c:v>8.0324488526577866</c:v>
                </c:pt>
                <c:pt idx="9513">
                  <c:v>8.0330041984160552</c:v>
                </c:pt>
                <c:pt idx="9514">
                  <c:v>8.0335595441743237</c:v>
                </c:pt>
                <c:pt idx="9515">
                  <c:v>8.0341148899325923</c:v>
                </c:pt>
                <c:pt idx="9516">
                  <c:v>8.0346702356908608</c:v>
                </c:pt>
                <c:pt idx="9517">
                  <c:v>8.0352255814491294</c:v>
                </c:pt>
                <c:pt idx="9518">
                  <c:v>8.0357809272073979</c:v>
                </c:pt>
                <c:pt idx="9519">
                  <c:v>8.0363362729656664</c:v>
                </c:pt>
                <c:pt idx="9520">
                  <c:v>8.036891618723935</c:v>
                </c:pt>
                <c:pt idx="9521">
                  <c:v>8.0374469644822035</c:v>
                </c:pt>
                <c:pt idx="9522">
                  <c:v>8.0380023102404721</c:v>
                </c:pt>
                <c:pt idx="9523">
                  <c:v>8.0385576559987406</c:v>
                </c:pt>
                <c:pt idx="9524">
                  <c:v>8.0391130017570092</c:v>
                </c:pt>
                <c:pt idx="9525">
                  <c:v>8.0396683475152777</c:v>
                </c:pt>
                <c:pt idx="9526">
                  <c:v>8.0402236932735462</c:v>
                </c:pt>
                <c:pt idx="9527">
                  <c:v>8.0407790390318148</c:v>
                </c:pt>
                <c:pt idx="9528">
                  <c:v>8.0413343847900833</c:v>
                </c:pt>
                <c:pt idx="9529">
                  <c:v>8.0418897305483519</c:v>
                </c:pt>
                <c:pt idx="9530">
                  <c:v>8.0424450763066204</c:v>
                </c:pt>
                <c:pt idx="9531">
                  <c:v>8.043000422064889</c:v>
                </c:pt>
                <c:pt idx="9532">
                  <c:v>8.0435557678231575</c:v>
                </c:pt>
                <c:pt idx="9533">
                  <c:v>8.0441111135814261</c:v>
                </c:pt>
                <c:pt idx="9534">
                  <c:v>8.0446664593396946</c:v>
                </c:pt>
                <c:pt idx="9535">
                  <c:v>8.0452218050979631</c:v>
                </c:pt>
                <c:pt idx="9536">
                  <c:v>8.0457771508562317</c:v>
                </c:pt>
                <c:pt idx="9537">
                  <c:v>8.0463324966145002</c:v>
                </c:pt>
                <c:pt idx="9538">
                  <c:v>8.0468878423727688</c:v>
                </c:pt>
                <c:pt idx="9539">
                  <c:v>8.0474431881310373</c:v>
                </c:pt>
                <c:pt idx="9540">
                  <c:v>8.0479985338893059</c:v>
                </c:pt>
                <c:pt idx="9541">
                  <c:v>8.0485538796475744</c:v>
                </c:pt>
                <c:pt idx="9542">
                  <c:v>8.0491092254058429</c:v>
                </c:pt>
                <c:pt idx="9543">
                  <c:v>8.0496645711641115</c:v>
                </c:pt>
                <c:pt idx="9544">
                  <c:v>8.05021991692238</c:v>
                </c:pt>
                <c:pt idx="9545">
                  <c:v>8.0507752626806486</c:v>
                </c:pt>
                <c:pt idx="9546">
                  <c:v>8.0513306084389171</c:v>
                </c:pt>
                <c:pt idx="9547">
                  <c:v>8.0518859541971857</c:v>
                </c:pt>
                <c:pt idx="9548">
                  <c:v>8.0524412999554542</c:v>
                </c:pt>
                <c:pt idx="9549">
                  <c:v>8.0529966457137228</c:v>
                </c:pt>
                <c:pt idx="9550">
                  <c:v>8.0535519914719913</c:v>
                </c:pt>
                <c:pt idx="9551">
                  <c:v>8.0541073372302598</c:v>
                </c:pt>
                <c:pt idx="9552">
                  <c:v>8.0546626829885284</c:v>
                </c:pt>
                <c:pt idx="9553">
                  <c:v>8.0552180287467969</c:v>
                </c:pt>
                <c:pt idx="9554">
                  <c:v>8.0557733745050655</c:v>
                </c:pt>
                <c:pt idx="9555">
                  <c:v>8.056328720263334</c:v>
                </c:pt>
                <c:pt idx="9556">
                  <c:v>8.0568840660216026</c:v>
                </c:pt>
                <c:pt idx="9557">
                  <c:v>8.0574394117798711</c:v>
                </c:pt>
                <c:pt idx="9558">
                  <c:v>8.0579947575381397</c:v>
                </c:pt>
                <c:pt idx="9559">
                  <c:v>8.0585501032964082</c:v>
                </c:pt>
                <c:pt idx="9560">
                  <c:v>8.0591054490546767</c:v>
                </c:pt>
                <c:pt idx="9561">
                  <c:v>8.0596607948129453</c:v>
                </c:pt>
                <c:pt idx="9562">
                  <c:v>8.0602161405712138</c:v>
                </c:pt>
                <c:pt idx="9563">
                  <c:v>8.0607714863294824</c:v>
                </c:pt>
                <c:pt idx="9564">
                  <c:v>8.0613268320877509</c:v>
                </c:pt>
                <c:pt idx="9565">
                  <c:v>8.0618821778460195</c:v>
                </c:pt>
                <c:pt idx="9566">
                  <c:v>8.062437523604288</c:v>
                </c:pt>
                <c:pt idx="9567">
                  <c:v>8.0629928693625565</c:v>
                </c:pt>
                <c:pt idx="9568">
                  <c:v>8.0635482151208251</c:v>
                </c:pt>
                <c:pt idx="9569">
                  <c:v>8.0641035608790936</c:v>
                </c:pt>
                <c:pt idx="9570">
                  <c:v>8.0646589066373622</c:v>
                </c:pt>
                <c:pt idx="9571">
                  <c:v>8.0652142523956307</c:v>
                </c:pt>
                <c:pt idx="9572">
                  <c:v>8.0657695981538993</c:v>
                </c:pt>
                <c:pt idx="9573">
                  <c:v>8.0663249439121678</c:v>
                </c:pt>
                <c:pt idx="9574">
                  <c:v>8.0668802896704364</c:v>
                </c:pt>
                <c:pt idx="9575">
                  <c:v>8.0674356354287049</c:v>
                </c:pt>
                <c:pt idx="9576">
                  <c:v>8.0679909811869734</c:v>
                </c:pt>
                <c:pt idx="9577">
                  <c:v>8.068546326945242</c:v>
                </c:pt>
                <c:pt idx="9578">
                  <c:v>8.0691016727035105</c:v>
                </c:pt>
                <c:pt idx="9579">
                  <c:v>8.0696570184617791</c:v>
                </c:pt>
                <c:pt idx="9580">
                  <c:v>8.0702123642200476</c:v>
                </c:pt>
                <c:pt idx="9581">
                  <c:v>8.0707677099783162</c:v>
                </c:pt>
                <c:pt idx="9582">
                  <c:v>8.0713230557365847</c:v>
                </c:pt>
                <c:pt idx="9583">
                  <c:v>8.0718784014948533</c:v>
                </c:pt>
                <c:pt idx="9584">
                  <c:v>8.0724337472531218</c:v>
                </c:pt>
                <c:pt idx="9585">
                  <c:v>8.0729890930113903</c:v>
                </c:pt>
                <c:pt idx="9586">
                  <c:v>8.0735444387696589</c:v>
                </c:pt>
                <c:pt idx="9587">
                  <c:v>8.0740997845279274</c:v>
                </c:pt>
                <c:pt idx="9588">
                  <c:v>8.074655130286196</c:v>
                </c:pt>
                <c:pt idx="9589">
                  <c:v>8.0752104760444645</c:v>
                </c:pt>
                <c:pt idx="9590">
                  <c:v>8.0757658218027331</c:v>
                </c:pt>
                <c:pt idx="9591">
                  <c:v>8.0763211675610016</c:v>
                </c:pt>
                <c:pt idx="9592">
                  <c:v>8.0768765133192701</c:v>
                </c:pt>
                <c:pt idx="9593">
                  <c:v>8.0774318590775387</c:v>
                </c:pt>
                <c:pt idx="9594">
                  <c:v>8.0779872048358072</c:v>
                </c:pt>
                <c:pt idx="9595">
                  <c:v>8.0785425505940758</c:v>
                </c:pt>
                <c:pt idx="9596">
                  <c:v>8.0790978963523443</c:v>
                </c:pt>
                <c:pt idx="9597">
                  <c:v>8.0796532421106129</c:v>
                </c:pt>
                <c:pt idx="9598">
                  <c:v>8.0802085878688814</c:v>
                </c:pt>
                <c:pt idx="9599">
                  <c:v>8.08076393362715</c:v>
                </c:pt>
                <c:pt idx="9600">
                  <c:v>8.0813192793854185</c:v>
                </c:pt>
                <c:pt idx="9601">
                  <c:v>8.081874625143687</c:v>
                </c:pt>
                <c:pt idx="9602">
                  <c:v>8.0824299709019556</c:v>
                </c:pt>
                <c:pt idx="9603">
                  <c:v>8.0829853166602241</c:v>
                </c:pt>
                <c:pt idx="9604">
                  <c:v>8.0835406624184927</c:v>
                </c:pt>
                <c:pt idx="9605">
                  <c:v>8.0840960081767612</c:v>
                </c:pt>
                <c:pt idx="9606">
                  <c:v>8.0846513539350298</c:v>
                </c:pt>
                <c:pt idx="9607">
                  <c:v>8.0852066996932983</c:v>
                </c:pt>
                <c:pt idx="9608">
                  <c:v>8.0857620454515668</c:v>
                </c:pt>
                <c:pt idx="9609">
                  <c:v>8.0863173912098354</c:v>
                </c:pt>
                <c:pt idx="9610">
                  <c:v>8.0868727369681039</c:v>
                </c:pt>
                <c:pt idx="9611">
                  <c:v>8.0874280827263725</c:v>
                </c:pt>
                <c:pt idx="9612">
                  <c:v>8.087983428484641</c:v>
                </c:pt>
                <c:pt idx="9613">
                  <c:v>8.0885387742429096</c:v>
                </c:pt>
                <c:pt idx="9614">
                  <c:v>8.0890941200011781</c:v>
                </c:pt>
                <c:pt idx="9615">
                  <c:v>8.0896494657594467</c:v>
                </c:pt>
                <c:pt idx="9616">
                  <c:v>8.0902048115177152</c:v>
                </c:pt>
                <c:pt idx="9617">
                  <c:v>8.0907601572759837</c:v>
                </c:pt>
                <c:pt idx="9618">
                  <c:v>8.0913155030342523</c:v>
                </c:pt>
                <c:pt idx="9619">
                  <c:v>8.0918708487925208</c:v>
                </c:pt>
                <c:pt idx="9620">
                  <c:v>8.0924261945507894</c:v>
                </c:pt>
                <c:pt idx="9621">
                  <c:v>8.0929815403090579</c:v>
                </c:pt>
                <c:pt idx="9622">
                  <c:v>8.0935368860673265</c:v>
                </c:pt>
                <c:pt idx="9623">
                  <c:v>8.094092231825595</c:v>
                </c:pt>
                <c:pt idx="9624">
                  <c:v>8.0946475775838636</c:v>
                </c:pt>
                <c:pt idx="9625">
                  <c:v>8.0952029233421321</c:v>
                </c:pt>
                <c:pt idx="9626">
                  <c:v>8.0957582691004006</c:v>
                </c:pt>
                <c:pt idx="9627">
                  <c:v>8.0963136148586692</c:v>
                </c:pt>
                <c:pt idx="9628">
                  <c:v>8.0968689606169377</c:v>
                </c:pt>
                <c:pt idx="9629">
                  <c:v>8.0974243063752063</c:v>
                </c:pt>
                <c:pt idx="9630">
                  <c:v>8.0979796521334748</c:v>
                </c:pt>
                <c:pt idx="9631">
                  <c:v>8.0985349978917434</c:v>
                </c:pt>
                <c:pt idx="9632">
                  <c:v>8.0990903436500119</c:v>
                </c:pt>
                <c:pt idx="9633">
                  <c:v>8.0996456894082804</c:v>
                </c:pt>
                <c:pt idx="9634">
                  <c:v>8.100201035166549</c:v>
                </c:pt>
                <c:pt idx="9635">
                  <c:v>8.1007563809248175</c:v>
                </c:pt>
                <c:pt idx="9636">
                  <c:v>8.1013117266830861</c:v>
                </c:pt>
                <c:pt idx="9637">
                  <c:v>8.1018670724413546</c:v>
                </c:pt>
                <c:pt idx="9638">
                  <c:v>8.1024224181996232</c:v>
                </c:pt>
                <c:pt idx="9639">
                  <c:v>8.1029777639578917</c:v>
                </c:pt>
                <c:pt idx="9640">
                  <c:v>8.1035331097161603</c:v>
                </c:pt>
                <c:pt idx="9641">
                  <c:v>8.1040884554744288</c:v>
                </c:pt>
                <c:pt idx="9642">
                  <c:v>8.1046438012326973</c:v>
                </c:pt>
                <c:pt idx="9643">
                  <c:v>8.1051991469909659</c:v>
                </c:pt>
                <c:pt idx="9644">
                  <c:v>8.1057544927492344</c:v>
                </c:pt>
                <c:pt idx="9645">
                  <c:v>8.106309838507503</c:v>
                </c:pt>
                <c:pt idx="9646">
                  <c:v>8.1068651842657715</c:v>
                </c:pt>
                <c:pt idx="9647">
                  <c:v>8.1074205300240401</c:v>
                </c:pt>
                <c:pt idx="9648">
                  <c:v>8.1079758757823086</c:v>
                </c:pt>
                <c:pt idx="9649">
                  <c:v>8.1085312215405771</c:v>
                </c:pt>
                <c:pt idx="9650">
                  <c:v>8.1090865672988457</c:v>
                </c:pt>
                <c:pt idx="9651">
                  <c:v>8.1096419130571142</c:v>
                </c:pt>
                <c:pt idx="9652">
                  <c:v>8.1101972588153828</c:v>
                </c:pt>
                <c:pt idx="9653">
                  <c:v>8.1107526045736513</c:v>
                </c:pt>
                <c:pt idx="9654">
                  <c:v>8.1113079503319199</c:v>
                </c:pt>
                <c:pt idx="9655">
                  <c:v>8.1118632960901884</c:v>
                </c:pt>
                <c:pt idx="9656">
                  <c:v>8.112418641848457</c:v>
                </c:pt>
                <c:pt idx="9657">
                  <c:v>8.1129739876067255</c:v>
                </c:pt>
                <c:pt idx="9658">
                  <c:v>8.113529333364994</c:v>
                </c:pt>
                <c:pt idx="9659">
                  <c:v>8.1140846791232626</c:v>
                </c:pt>
                <c:pt idx="9660">
                  <c:v>8.1146400248815311</c:v>
                </c:pt>
                <c:pt idx="9661">
                  <c:v>8.1151953706397997</c:v>
                </c:pt>
                <c:pt idx="9662">
                  <c:v>8.1157507163980682</c:v>
                </c:pt>
                <c:pt idx="9663">
                  <c:v>8.1163060621563368</c:v>
                </c:pt>
                <c:pt idx="9664">
                  <c:v>8.1168614079146053</c:v>
                </c:pt>
                <c:pt idx="9665">
                  <c:v>8.1174167536728739</c:v>
                </c:pt>
                <c:pt idx="9666">
                  <c:v>8.1179720994311424</c:v>
                </c:pt>
                <c:pt idx="9667">
                  <c:v>8.1185274451894109</c:v>
                </c:pt>
                <c:pt idx="9668">
                  <c:v>8.1190827909476795</c:v>
                </c:pt>
                <c:pt idx="9669">
                  <c:v>8.119638136705948</c:v>
                </c:pt>
                <c:pt idx="9670">
                  <c:v>8.1201934824642166</c:v>
                </c:pt>
                <c:pt idx="9671">
                  <c:v>8.1207488282224851</c:v>
                </c:pt>
                <c:pt idx="9672">
                  <c:v>8.1213041739807537</c:v>
                </c:pt>
                <c:pt idx="9673">
                  <c:v>8.1218595197390222</c:v>
                </c:pt>
                <c:pt idx="9674">
                  <c:v>8.1224148654972907</c:v>
                </c:pt>
                <c:pt idx="9675">
                  <c:v>8.1229702112555593</c:v>
                </c:pt>
                <c:pt idx="9676">
                  <c:v>8.1235255570138278</c:v>
                </c:pt>
                <c:pt idx="9677">
                  <c:v>8.1240809027720964</c:v>
                </c:pt>
                <c:pt idx="9678">
                  <c:v>8.1246362485303649</c:v>
                </c:pt>
                <c:pt idx="9679">
                  <c:v>8.1251915942886335</c:v>
                </c:pt>
                <c:pt idx="9680">
                  <c:v>8.125746940046902</c:v>
                </c:pt>
                <c:pt idx="9681">
                  <c:v>8.1263022858051706</c:v>
                </c:pt>
                <c:pt idx="9682">
                  <c:v>8.1268576315634391</c:v>
                </c:pt>
                <c:pt idx="9683">
                  <c:v>8.1274129773217076</c:v>
                </c:pt>
                <c:pt idx="9684">
                  <c:v>8.1279683230799762</c:v>
                </c:pt>
                <c:pt idx="9685">
                  <c:v>8.1285236688382447</c:v>
                </c:pt>
                <c:pt idx="9686">
                  <c:v>8.1290790145965133</c:v>
                </c:pt>
                <c:pt idx="9687">
                  <c:v>8.1296343603547818</c:v>
                </c:pt>
                <c:pt idx="9688">
                  <c:v>8.1301897061130504</c:v>
                </c:pt>
                <c:pt idx="9689">
                  <c:v>8.1307450518713189</c:v>
                </c:pt>
                <c:pt idx="9690">
                  <c:v>8.1313003976295875</c:v>
                </c:pt>
                <c:pt idx="9691">
                  <c:v>8.131855743387856</c:v>
                </c:pt>
                <c:pt idx="9692">
                  <c:v>8.1324110891461245</c:v>
                </c:pt>
                <c:pt idx="9693">
                  <c:v>8.1329664349043931</c:v>
                </c:pt>
                <c:pt idx="9694">
                  <c:v>8.1335217806626616</c:v>
                </c:pt>
                <c:pt idx="9695">
                  <c:v>8.1340771264209302</c:v>
                </c:pt>
                <c:pt idx="9696">
                  <c:v>8.1346324721791987</c:v>
                </c:pt>
                <c:pt idx="9697">
                  <c:v>8.1351878179374673</c:v>
                </c:pt>
                <c:pt idx="9698">
                  <c:v>8.1357431636957358</c:v>
                </c:pt>
                <c:pt idx="9699">
                  <c:v>8.1362985094540043</c:v>
                </c:pt>
                <c:pt idx="9700">
                  <c:v>8.1368538552122729</c:v>
                </c:pt>
                <c:pt idx="9701">
                  <c:v>8.1374092009705414</c:v>
                </c:pt>
                <c:pt idx="9702">
                  <c:v>8.13796454672881</c:v>
                </c:pt>
                <c:pt idx="9703">
                  <c:v>8.1385198924870785</c:v>
                </c:pt>
                <c:pt idx="9704">
                  <c:v>8.1390752382453471</c:v>
                </c:pt>
                <c:pt idx="9705">
                  <c:v>8.1396305840036156</c:v>
                </c:pt>
                <c:pt idx="9706">
                  <c:v>8.1401859297618842</c:v>
                </c:pt>
                <c:pt idx="9707">
                  <c:v>8.1407412755201527</c:v>
                </c:pt>
                <c:pt idx="9708">
                  <c:v>8.1412966212784212</c:v>
                </c:pt>
                <c:pt idx="9709">
                  <c:v>8.1418519670366898</c:v>
                </c:pt>
                <c:pt idx="9710">
                  <c:v>8.1424073127949583</c:v>
                </c:pt>
                <c:pt idx="9711">
                  <c:v>8.1429626585532269</c:v>
                </c:pt>
                <c:pt idx="9712">
                  <c:v>8.1435180043114954</c:v>
                </c:pt>
                <c:pt idx="9713">
                  <c:v>8.144073350069764</c:v>
                </c:pt>
                <c:pt idx="9714">
                  <c:v>8.1446286958280325</c:v>
                </c:pt>
                <c:pt idx="9715">
                  <c:v>8.145184041586301</c:v>
                </c:pt>
                <c:pt idx="9716">
                  <c:v>8.1457393873445696</c:v>
                </c:pt>
                <c:pt idx="9717">
                  <c:v>8.1462947331028381</c:v>
                </c:pt>
                <c:pt idx="9718">
                  <c:v>8.1468500788611067</c:v>
                </c:pt>
                <c:pt idx="9719">
                  <c:v>8.1474054246193752</c:v>
                </c:pt>
                <c:pt idx="9720">
                  <c:v>8.1479607703776438</c:v>
                </c:pt>
                <c:pt idx="9721">
                  <c:v>8.1485161161359123</c:v>
                </c:pt>
                <c:pt idx="9722">
                  <c:v>8.1490714618941809</c:v>
                </c:pt>
                <c:pt idx="9723">
                  <c:v>8.1496268076524494</c:v>
                </c:pt>
                <c:pt idx="9724">
                  <c:v>8.1501821534107179</c:v>
                </c:pt>
                <c:pt idx="9725">
                  <c:v>8.1507374991689865</c:v>
                </c:pt>
                <c:pt idx="9726">
                  <c:v>8.151292844927255</c:v>
                </c:pt>
                <c:pt idx="9727">
                  <c:v>8.1518481906855236</c:v>
                </c:pt>
                <c:pt idx="9728">
                  <c:v>8.1524035364437921</c:v>
                </c:pt>
                <c:pt idx="9729">
                  <c:v>8.1529588822020607</c:v>
                </c:pt>
                <c:pt idx="9730">
                  <c:v>8.1535142279603292</c:v>
                </c:pt>
                <c:pt idx="9731">
                  <c:v>8.1540695737185978</c:v>
                </c:pt>
                <c:pt idx="9732">
                  <c:v>8.1546249194768663</c:v>
                </c:pt>
                <c:pt idx="9733">
                  <c:v>8.1551802652351348</c:v>
                </c:pt>
                <c:pt idx="9734">
                  <c:v>8.1557356109934034</c:v>
                </c:pt>
                <c:pt idx="9735">
                  <c:v>8.1562909567516719</c:v>
                </c:pt>
                <c:pt idx="9736">
                  <c:v>8.1568463025099405</c:v>
                </c:pt>
                <c:pt idx="9737">
                  <c:v>8.157401648268209</c:v>
                </c:pt>
                <c:pt idx="9738">
                  <c:v>8.1579569940264776</c:v>
                </c:pt>
                <c:pt idx="9739">
                  <c:v>8.1585123397847461</c:v>
                </c:pt>
                <c:pt idx="9740">
                  <c:v>8.1590676855430146</c:v>
                </c:pt>
                <c:pt idx="9741">
                  <c:v>8.1596230313012832</c:v>
                </c:pt>
                <c:pt idx="9742">
                  <c:v>8.1601783770595517</c:v>
                </c:pt>
                <c:pt idx="9743">
                  <c:v>8.1607337228178203</c:v>
                </c:pt>
                <c:pt idx="9744">
                  <c:v>8.1612890685760888</c:v>
                </c:pt>
                <c:pt idx="9745">
                  <c:v>8.1618444143343574</c:v>
                </c:pt>
                <c:pt idx="9746">
                  <c:v>8.1623997600926259</c:v>
                </c:pt>
                <c:pt idx="9747">
                  <c:v>8.1629551058508945</c:v>
                </c:pt>
                <c:pt idx="9748">
                  <c:v>8.163510451609163</c:v>
                </c:pt>
                <c:pt idx="9749">
                  <c:v>8.1640657973674315</c:v>
                </c:pt>
                <c:pt idx="9750">
                  <c:v>8.1646211431257001</c:v>
                </c:pt>
                <c:pt idx="9751">
                  <c:v>8.1651764888839686</c:v>
                </c:pt>
                <c:pt idx="9752">
                  <c:v>8.1657318346422372</c:v>
                </c:pt>
                <c:pt idx="9753">
                  <c:v>8.1662871804005057</c:v>
                </c:pt>
                <c:pt idx="9754">
                  <c:v>8.1668425261587743</c:v>
                </c:pt>
                <c:pt idx="9755">
                  <c:v>8.1673978719170428</c:v>
                </c:pt>
                <c:pt idx="9756">
                  <c:v>8.1679532176753114</c:v>
                </c:pt>
                <c:pt idx="9757">
                  <c:v>8.1685085634335799</c:v>
                </c:pt>
                <c:pt idx="9758">
                  <c:v>8.1690639091918484</c:v>
                </c:pt>
                <c:pt idx="9759">
                  <c:v>8.169619254950117</c:v>
                </c:pt>
                <c:pt idx="9760">
                  <c:v>8.1701746007083855</c:v>
                </c:pt>
                <c:pt idx="9761">
                  <c:v>8.1707299464666541</c:v>
                </c:pt>
                <c:pt idx="9762">
                  <c:v>8.1712852922249226</c:v>
                </c:pt>
                <c:pt idx="9763">
                  <c:v>8.1718406379831912</c:v>
                </c:pt>
                <c:pt idx="9764">
                  <c:v>8.1723959837414597</c:v>
                </c:pt>
                <c:pt idx="9765">
                  <c:v>8.1729513294997282</c:v>
                </c:pt>
                <c:pt idx="9766">
                  <c:v>8.1735066752579968</c:v>
                </c:pt>
                <c:pt idx="9767">
                  <c:v>8.1740620210162653</c:v>
                </c:pt>
                <c:pt idx="9768">
                  <c:v>8.1746173667745339</c:v>
                </c:pt>
                <c:pt idx="9769">
                  <c:v>8.1751727125328024</c:v>
                </c:pt>
                <c:pt idx="9770">
                  <c:v>8.175728058291071</c:v>
                </c:pt>
                <c:pt idx="9771">
                  <c:v>8.1762834040493395</c:v>
                </c:pt>
                <c:pt idx="9772">
                  <c:v>8.1768387498076081</c:v>
                </c:pt>
                <c:pt idx="9773">
                  <c:v>8.1773940955658766</c:v>
                </c:pt>
                <c:pt idx="9774">
                  <c:v>8.1779494413241451</c:v>
                </c:pt>
                <c:pt idx="9775">
                  <c:v>8.1785047870824137</c:v>
                </c:pt>
                <c:pt idx="9776">
                  <c:v>8.1790601328406822</c:v>
                </c:pt>
                <c:pt idx="9777">
                  <c:v>8.1796154785989508</c:v>
                </c:pt>
                <c:pt idx="9778">
                  <c:v>8.1801708243572193</c:v>
                </c:pt>
                <c:pt idx="9779">
                  <c:v>8.1807261701154879</c:v>
                </c:pt>
                <c:pt idx="9780">
                  <c:v>8.1812815158737564</c:v>
                </c:pt>
                <c:pt idx="9781">
                  <c:v>8.1818368616320249</c:v>
                </c:pt>
                <c:pt idx="9782">
                  <c:v>8.1823922073902935</c:v>
                </c:pt>
                <c:pt idx="9783">
                  <c:v>8.182947553148562</c:v>
                </c:pt>
                <c:pt idx="9784">
                  <c:v>8.1835028989068306</c:v>
                </c:pt>
                <c:pt idx="9785">
                  <c:v>8.1840582446650991</c:v>
                </c:pt>
                <c:pt idx="9786">
                  <c:v>8.1846135904233677</c:v>
                </c:pt>
                <c:pt idx="9787">
                  <c:v>8.1851689361816362</c:v>
                </c:pt>
                <c:pt idx="9788">
                  <c:v>8.1857242819399048</c:v>
                </c:pt>
                <c:pt idx="9789">
                  <c:v>8.1862796276981733</c:v>
                </c:pt>
                <c:pt idx="9790">
                  <c:v>8.1868349734564418</c:v>
                </c:pt>
                <c:pt idx="9791">
                  <c:v>8.1873903192147104</c:v>
                </c:pt>
                <c:pt idx="9792">
                  <c:v>8.1879456649729789</c:v>
                </c:pt>
                <c:pt idx="9793">
                  <c:v>8.1885010107312475</c:v>
                </c:pt>
                <c:pt idx="9794">
                  <c:v>8.189056356489516</c:v>
                </c:pt>
                <c:pt idx="9795">
                  <c:v>8.1896117022477846</c:v>
                </c:pt>
                <c:pt idx="9796">
                  <c:v>8.1901670480060531</c:v>
                </c:pt>
                <c:pt idx="9797">
                  <c:v>8.1907223937643217</c:v>
                </c:pt>
                <c:pt idx="9798">
                  <c:v>8.1912777395225902</c:v>
                </c:pt>
                <c:pt idx="9799">
                  <c:v>8.1918330852808587</c:v>
                </c:pt>
                <c:pt idx="9800">
                  <c:v>8.1923884310391273</c:v>
                </c:pt>
                <c:pt idx="9801">
                  <c:v>8.1929437767973958</c:v>
                </c:pt>
                <c:pt idx="9802">
                  <c:v>8.1934991225556644</c:v>
                </c:pt>
                <c:pt idx="9803">
                  <c:v>8.1940544683139329</c:v>
                </c:pt>
                <c:pt idx="9804">
                  <c:v>8.1946098140722015</c:v>
                </c:pt>
                <c:pt idx="9805">
                  <c:v>8.19516515983047</c:v>
                </c:pt>
                <c:pt idx="9806">
                  <c:v>8.1957205055887385</c:v>
                </c:pt>
                <c:pt idx="9807">
                  <c:v>8.1962758513470071</c:v>
                </c:pt>
                <c:pt idx="9808">
                  <c:v>8.1968311971052756</c:v>
                </c:pt>
                <c:pt idx="9809">
                  <c:v>8.1973865428635442</c:v>
                </c:pt>
                <c:pt idx="9810">
                  <c:v>8.1979418886218127</c:v>
                </c:pt>
                <c:pt idx="9811">
                  <c:v>8.1984972343800813</c:v>
                </c:pt>
                <c:pt idx="9812">
                  <c:v>8.1990525801383498</c:v>
                </c:pt>
                <c:pt idx="9813">
                  <c:v>8.1996079258966184</c:v>
                </c:pt>
                <c:pt idx="9814">
                  <c:v>8.2001632716548869</c:v>
                </c:pt>
                <c:pt idx="9815">
                  <c:v>8.2007186174131554</c:v>
                </c:pt>
                <c:pt idx="9816">
                  <c:v>8.201273963171424</c:v>
                </c:pt>
                <c:pt idx="9817">
                  <c:v>8.2018293089296925</c:v>
                </c:pt>
                <c:pt idx="9818">
                  <c:v>8.2023846546879611</c:v>
                </c:pt>
                <c:pt idx="9819">
                  <c:v>8.2029400004462296</c:v>
                </c:pt>
                <c:pt idx="9820">
                  <c:v>8.2034953462044982</c:v>
                </c:pt>
                <c:pt idx="9821">
                  <c:v>8.2040506919627667</c:v>
                </c:pt>
                <c:pt idx="9822">
                  <c:v>8.2046060377210352</c:v>
                </c:pt>
                <c:pt idx="9823">
                  <c:v>8.2051613834793038</c:v>
                </c:pt>
                <c:pt idx="9824">
                  <c:v>8.2057167292375723</c:v>
                </c:pt>
                <c:pt idx="9825">
                  <c:v>8.2062720749958409</c:v>
                </c:pt>
                <c:pt idx="9826">
                  <c:v>8.2068274207541094</c:v>
                </c:pt>
                <c:pt idx="9827">
                  <c:v>8.207382766512378</c:v>
                </c:pt>
                <c:pt idx="9828">
                  <c:v>8.2079381122706465</c:v>
                </c:pt>
                <c:pt idx="9829">
                  <c:v>8.2084934580289151</c:v>
                </c:pt>
                <c:pt idx="9830">
                  <c:v>8.2090488037871836</c:v>
                </c:pt>
                <c:pt idx="9831">
                  <c:v>8.2096041495454521</c:v>
                </c:pt>
                <c:pt idx="9832">
                  <c:v>8.2101594953037207</c:v>
                </c:pt>
                <c:pt idx="9833">
                  <c:v>8.2107148410619892</c:v>
                </c:pt>
                <c:pt idx="9834">
                  <c:v>8.2112701868202578</c:v>
                </c:pt>
                <c:pt idx="9835">
                  <c:v>8.2118255325785263</c:v>
                </c:pt>
                <c:pt idx="9836">
                  <c:v>8.2123808783367949</c:v>
                </c:pt>
                <c:pt idx="9837">
                  <c:v>8.2129362240950634</c:v>
                </c:pt>
                <c:pt idx="9838">
                  <c:v>8.213491569853332</c:v>
                </c:pt>
                <c:pt idx="9839">
                  <c:v>8.2140469156116005</c:v>
                </c:pt>
                <c:pt idx="9840">
                  <c:v>8.214602261369869</c:v>
                </c:pt>
                <c:pt idx="9841">
                  <c:v>8.2151576071281376</c:v>
                </c:pt>
                <c:pt idx="9842">
                  <c:v>8.2157129528864061</c:v>
                </c:pt>
                <c:pt idx="9843">
                  <c:v>8.2162682986446747</c:v>
                </c:pt>
                <c:pt idx="9844">
                  <c:v>8.2168236444029432</c:v>
                </c:pt>
                <c:pt idx="9845">
                  <c:v>8.2173789901612118</c:v>
                </c:pt>
                <c:pt idx="9846">
                  <c:v>8.2179343359194803</c:v>
                </c:pt>
                <c:pt idx="9847">
                  <c:v>8.2184896816777488</c:v>
                </c:pt>
                <c:pt idx="9848">
                  <c:v>8.2190450274360174</c:v>
                </c:pt>
                <c:pt idx="9849">
                  <c:v>8.2196003731942859</c:v>
                </c:pt>
                <c:pt idx="9850">
                  <c:v>8.2201557189525545</c:v>
                </c:pt>
                <c:pt idx="9851">
                  <c:v>8.220711064710823</c:v>
                </c:pt>
                <c:pt idx="9852">
                  <c:v>8.2212664104690916</c:v>
                </c:pt>
                <c:pt idx="9853">
                  <c:v>8.2218217562273601</c:v>
                </c:pt>
                <c:pt idx="9854">
                  <c:v>8.2223771019856287</c:v>
                </c:pt>
                <c:pt idx="9855">
                  <c:v>8.2229324477438972</c:v>
                </c:pt>
                <c:pt idx="9856">
                  <c:v>8.2234877935021657</c:v>
                </c:pt>
                <c:pt idx="9857">
                  <c:v>8.2240431392604343</c:v>
                </c:pt>
                <c:pt idx="9858">
                  <c:v>8.2245984850187028</c:v>
                </c:pt>
                <c:pt idx="9859">
                  <c:v>8.2251538307769714</c:v>
                </c:pt>
                <c:pt idx="9860">
                  <c:v>8.2257091765352399</c:v>
                </c:pt>
                <c:pt idx="9861">
                  <c:v>8.2262645222935085</c:v>
                </c:pt>
                <c:pt idx="9862">
                  <c:v>8.226819868051777</c:v>
                </c:pt>
                <c:pt idx="9863">
                  <c:v>8.2273752138100456</c:v>
                </c:pt>
                <c:pt idx="9864">
                  <c:v>8.2279305595683141</c:v>
                </c:pt>
                <c:pt idx="9865">
                  <c:v>8.2284859053265826</c:v>
                </c:pt>
                <c:pt idx="9866">
                  <c:v>8.2290412510848512</c:v>
                </c:pt>
                <c:pt idx="9867">
                  <c:v>8.2295965968431197</c:v>
                </c:pt>
                <c:pt idx="9868">
                  <c:v>8.2301519426013883</c:v>
                </c:pt>
                <c:pt idx="9869">
                  <c:v>8.2307072883596568</c:v>
                </c:pt>
                <c:pt idx="9870">
                  <c:v>8.2312626341179254</c:v>
                </c:pt>
                <c:pt idx="9871">
                  <c:v>8.2318179798761939</c:v>
                </c:pt>
                <c:pt idx="9872">
                  <c:v>8.2323733256344624</c:v>
                </c:pt>
                <c:pt idx="9873">
                  <c:v>8.232928671392731</c:v>
                </c:pt>
                <c:pt idx="9874">
                  <c:v>8.2334840171509995</c:v>
                </c:pt>
                <c:pt idx="9875">
                  <c:v>8.2340393629092681</c:v>
                </c:pt>
                <c:pt idx="9876">
                  <c:v>8.2345947086675366</c:v>
                </c:pt>
                <c:pt idx="9877">
                  <c:v>8.2351500544258052</c:v>
                </c:pt>
                <c:pt idx="9878">
                  <c:v>8.2357054001840737</c:v>
                </c:pt>
                <c:pt idx="9879">
                  <c:v>8.2362607459423423</c:v>
                </c:pt>
                <c:pt idx="9880">
                  <c:v>8.2368160917006108</c:v>
                </c:pt>
                <c:pt idx="9881">
                  <c:v>8.2373714374588793</c:v>
                </c:pt>
                <c:pt idx="9882">
                  <c:v>8.2379267832171479</c:v>
                </c:pt>
                <c:pt idx="9883">
                  <c:v>8.2384821289754164</c:v>
                </c:pt>
                <c:pt idx="9884">
                  <c:v>8.239037474733685</c:v>
                </c:pt>
                <c:pt idx="9885">
                  <c:v>8.2395928204919535</c:v>
                </c:pt>
                <c:pt idx="9886">
                  <c:v>8.2401481662502221</c:v>
                </c:pt>
                <c:pt idx="9887">
                  <c:v>8.2407035120084906</c:v>
                </c:pt>
                <c:pt idx="9888">
                  <c:v>8.2412588577667591</c:v>
                </c:pt>
                <c:pt idx="9889">
                  <c:v>8.2418142035250277</c:v>
                </c:pt>
                <c:pt idx="9890">
                  <c:v>8.2423695492832962</c:v>
                </c:pt>
                <c:pt idx="9891">
                  <c:v>8.2429248950415648</c:v>
                </c:pt>
                <c:pt idx="9892">
                  <c:v>8.2434802407998333</c:v>
                </c:pt>
                <c:pt idx="9893">
                  <c:v>8.2440355865581019</c:v>
                </c:pt>
                <c:pt idx="9894">
                  <c:v>8.2445909323163704</c:v>
                </c:pt>
                <c:pt idx="9895">
                  <c:v>8.245146278074639</c:v>
                </c:pt>
                <c:pt idx="9896">
                  <c:v>8.2457016238329075</c:v>
                </c:pt>
                <c:pt idx="9897">
                  <c:v>8.246256969591176</c:v>
                </c:pt>
                <c:pt idx="9898">
                  <c:v>8.2468123153494446</c:v>
                </c:pt>
                <c:pt idx="9899">
                  <c:v>8.2473676611077131</c:v>
                </c:pt>
                <c:pt idx="9900">
                  <c:v>8.2479230068659817</c:v>
                </c:pt>
                <c:pt idx="9901">
                  <c:v>8.2484783526242502</c:v>
                </c:pt>
                <c:pt idx="9902">
                  <c:v>8.2490336983825188</c:v>
                </c:pt>
                <c:pt idx="9903">
                  <c:v>8.2495890441407873</c:v>
                </c:pt>
                <c:pt idx="9904">
                  <c:v>8.2501443898990559</c:v>
                </c:pt>
                <c:pt idx="9905">
                  <c:v>8.2506997356573244</c:v>
                </c:pt>
                <c:pt idx="9906">
                  <c:v>8.2512550814155929</c:v>
                </c:pt>
                <c:pt idx="9907">
                  <c:v>8.2518104271738615</c:v>
                </c:pt>
                <c:pt idx="9908">
                  <c:v>8.25236577293213</c:v>
                </c:pt>
                <c:pt idx="9909">
                  <c:v>8.2529211186903986</c:v>
                </c:pt>
                <c:pt idx="9910">
                  <c:v>8.2534764644486671</c:v>
                </c:pt>
                <c:pt idx="9911">
                  <c:v>8.2540318102069357</c:v>
                </c:pt>
                <c:pt idx="9912">
                  <c:v>8.2545871559652042</c:v>
                </c:pt>
                <c:pt idx="9913">
                  <c:v>8.2551425017234727</c:v>
                </c:pt>
                <c:pt idx="9914">
                  <c:v>8.2556978474817413</c:v>
                </c:pt>
                <c:pt idx="9915">
                  <c:v>8.2562531932400098</c:v>
                </c:pt>
                <c:pt idx="9916">
                  <c:v>8.2568085389982784</c:v>
                </c:pt>
                <c:pt idx="9917">
                  <c:v>8.2573638847565469</c:v>
                </c:pt>
                <c:pt idx="9918">
                  <c:v>8.2579192305148155</c:v>
                </c:pt>
                <c:pt idx="9919">
                  <c:v>8.258474576273084</c:v>
                </c:pt>
                <c:pt idx="9920">
                  <c:v>8.2590299220313526</c:v>
                </c:pt>
                <c:pt idx="9921">
                  <c:v>8.2595852677896211</c:v>
                </c:pt>
                <c:pt idx="9922">
                  <c:v>8.2601406135478896</c:v>
                </c:pt>
                <c:pt idx="9923">
                  <c:v>8.2606959593061582</c:v>
                </c:pt>
                <c:pt idx="9924">
                  <c:v>8.2612513050644267</c:v>
                </c:pt>
                <c:pt idx="9925">
                  <c:v>8.2618066508226953</c:v>
                </c:pt>
                <c:pt idx="9926">
                  <c:v>8.2623619965809638</c:v>
                </c:pt>
                <c:pt idx="9927">
                  <c:v>8.2629173423392324</c:v>
                </c:pt>
                <c:pt idx="9928">
                  <c:v>8.2634726880975009</c:v>
                </c:pt>
                <c:pt idx="9929">
                  <c:v>8.2640280338557695</c:v>
                </c:pt>
                <c:pt idx="9930">
                  <c:v>8.264583379614038</c:v>
                </c:pt>
                <c:pt idx="9931">
                  <c:v>8.2651387253723065</c:v>
                </c:pt>
                <c:pt idx="9932">
                  <c:v>8.2656940711305751</c:v>
                </c:pt>
                <c:pt idx="9933">
                  <c:v>8.2662494168888436</c:v>
                </c:pt>
                <c:pt idx="9934">
                  <c:v>8.2668047626471122</c:v>
                </c:pt>
                <c:pt idx="9935">
                  <c:v>8.2673601084053807</c:v>
                </c:pt>
                <c:pt idx="9936">
                  <c:v>8.2679154541636493</c:v>
                </c:pt>
                <c:pt idx="9937">
                  <c:v>8.2684707999219178</c:v>
                </c:pt>
                <c:pt idx="9938">
                  <c:v>8.2690261456801863</c:v>
                </c:pt>
                <c:pt idx="9939">
                  <c:v>8.2695814914384549</c:v>
                </c:pt>
                <c:pt idx="9940">
                  <c:v>8.2701368371967234</c:v>
                </c:pt>
                <c:pt idx="9941">
                  <c:v>8.270692182954992</c:v>
                </c:pt>
                <c:pt idx="9942">
                  <c:v>8.2712475287132605</c:v>
                </c:pt>
                <c:pt idx="9943">
                  <c:v>8.2718028744715291</c:v>
                </c:pt>
                <c:pt idx="9944">
                  <c:v>8.2723582202297976</c:v>
                </c:pt>
                <c:pt idx="9945">
                  <c:v>8.2729135659880662</c:v>
                </c:pt>
                <c:pt idx="9946">
                  <c:v>8.2734689117463347</c:v>
                </c:pt>
                <c:pt idx="9947">
                  <c:v>8.2740242575046032</c:v>
                </c:pt>
                <c:pt idx="9948">
                  <c:v>8.2745796032628718</c:v>
                </c:pt>
                <c:pt idx="9949">
                  <c:v>8.2751349490211403</c:v>
                </c:pt>
                <c:pt idx="9950">
                  <c:v>8.2756902947794089</c:v>
                </c:pt>
                <c:pt idx="9951">
                  <c:v>8.2762456405376774</c:v>
                </c:pt>
                <c:pt idx="9952">
                  <c:v>8.276800986295946</c:v>
                </c:pt>
                <c:pt idx="9953">
                  <c:v>8.2773563320542145</c:v>
                </c:pt>
                <c:pt idx="9954">
                  <c:v>8.277911677812483</c:v>
                </c:pt>
                <c:pt idx="9955">
                  <c:v>8.2784670235707516</c:v>
                </c:pt>
                <c:pt idx="9956">
                  <c:v>8.2790223693290201</c:v>
                </c:pt>
                <c:pt idx="9957">
                  <c:v>8.2795777150872887</c:v>
                </c:pt>
                <c:pt idx="9958">
                  <c:v>8.2801330608455572</c:v>
                </c:pt>
                <c:pt idx="9959">
                  <c:v>8.2806884066038258</c:v>
                </c:pt>
                <c:pt idx="9960">
                  <c:v>8.2812437523620943</c:v>
                </c:pt>
                <c:pt idx="9961">
                  <c:v>8.2817990981203629</c:v>
                </c:pt>
                <c:pt idx="9962">
                  <c:v>8.2823544438786314</c:v>
                </c:pt>
                <c:pt idx="9963">
                  <c:v>8.2829097896368999</c:v>
                </c:pt>
                <c:pt idx="9964">
                  <c:v>8.2834651353951685</c:v>
                </c:pt>
                <c:pt idx="9965">
                  <c:v>8.284020481153437</c:v>
                </c:pt>
                <c:pt idx="9966">
                  <c:v>8.2845758269117056</c:v>
                </c:pt>
                <c:pt idx="9967">
                  <c:v>8.2851311726699741</c:v>
                </c:pt>
                <c:pt idx="9968">
                  <c:v>8.2856865184282427</c:v>
                </c:pt>
                <c:pt idx="9969">
                  <c:v>8.2862418641865112</c:v>
                </c:pt>
                <c:pt idx="9970">
                  <c:v>8.2867972099447798</c:v>
                </c:pt>
                <c:pt idx="9971">
                  <c:v>8.2873525557030483</c:v>
                </c:pt>
                <c:pt idx="9972">
                  <c:v>8.2879079014613168</c:v>
                </c:pt>
                <c:pt idx="9973">
                  <c:v>8.2884632472195854</c:v>
                </c:pt>
                <c:pt idx="9974">
                  <c:v>8.2890185929778539</c:v>
                </c:pt>
                <c:pt idx="9975">
                  <c:v>8.2895739387361225</c:v>
                </c:pt>
                <c:pt idx="9976">
                  <c:v>8.290129284494391</c:v>
                </c:pt>
                <c:pt idx="9977">
                  <c:v>8.2906846302526596</c:v>
                </c:pt>
                <c:pt idx="9978">
                  <c:v>8.2912399760109281</c:v>
                </c:pt>
                <c:pt idx="9979">
                  <c:v>8.2917953217691966</c:v>
                </c:pt>
                <c:pt idx="9980">
                  <c:v>8.2923506675274652</c:v>
                </c:pt>
                <c:pt idx="9981">
                  <c:v>8.2929060132857337</c:v>
                </c:pt>
                <c:pt idx="9982">
                  <c:v>8.2934613590440023</c:v>
                </c:pt>
                <c:pt idx="9983">
                  <c:v>8.2940167048022708</c:v>
                </c:pt>
                <c:pt idx="9984">
                  <c:v>8.2945720505605394</c:v>
                </c:pt>
                <c:pt idx="9985">
                  <c:v>8.2951273963188079</c:v>
                </c:pt>
                <c:pt idx="9986">
                  <c:v>8.2956827420770765</c:v>
                </c:pt>
                <c:pt idx="9987">
                  <c:v>8.296238087835345</c:v>
                </c:pt>
                <c:pt idx="9988">
                  <c:v>8.2967934335936135</c:v>
                </c:pt>
                <c:pt idx="9989">
                  <c:v>8.2973487793518821</c:v>
                </c:pt>
                <c:pt idx="9990">
                  <c:v>8.2979041251101506</c:v>
                </c:pt>
                <c:pt idx="9991">
                  <c:v>8.2984594708684192</c:v>
                </c:pt>
                <c:pt idx="9992">
                  <c:v>8.2990148166266877</c:v>
                </c:pt>
                <c:pt idx="9993">
                  <c:v>8.2995701623849563</c:v>
                </c:pt>
                <c:pt idx="9994">
                  <c:v>8.3001255081432248</c:v>
                </c:pt>
                <c:pt idx="9995">
                  <c:v>8.3006808539014934</c:v>
                </c:pt>
                <c:pt idx="9996">
                  <c:v>8.3012361996597619</c:v>
                </c:pt>
                <c:pt idx="9997">
                  <c:v>8.3017915454180304</c:v>
                </c:pt>
                <c:pt idx="9998">
                  <c:v>8.302346891176299</c:v>
                </c:pt>
                <c:pt idx="9999">
                  <c:v>8.3029022369345675</c:v>
                </c:pt>
                <c:pt idx="10000">
                  <c:v>8.3034575826928361</c:v>
                </c:pt>
                <c:pt idx="10001">
                  <c:v>8.3040129284511046</c:v>
                </c:pt>
                <c:pt idx="10002">
                  <c:v>8.3045682742093732</c:v>
                </c:pt>
                <c:pt idx="10003">
                  <c:v>8.3051236199676417</c:v>
                </c:pt>
                <c:pt idx="10004">
                  <c:v>8.3056789657259102</c:v>
                </c:pt>
                <c:pt idx="10005">
                  <c:v>8.3062343114841788</c:v>
                </c:pt>
                <c:pt idx="10006">
                  <c:v>8.3067896572424473</c:v>
                </c:pt>
                <c:pt idx="10007">
                  <c:v>8.3073450030007159</c:v>
                </c:pt>
                <c:pt idx="10008">
                  <c:v>8.3079003487589844</c:v>
                </c:pt>
                <c:pt idx="10009">
                  <c:v>8.308455694517253</c:v>
                </c:pt>
                <c:pt idx="10010">
                  <c:v>8.3090110402755215</c:v>
                </c:pt>
                <c:pt idx="10011">
                  <c:v>8.3095663860337901</c:v>
                </c:pt>
                <c:pt idx="10012">
                  <c:v>8.3101217317920586</c:v>
                </c:pt>
                <c:pt idx="10013">
                  <c:v>8.3106770775503271</c:v>
                </c:pt>
                <c:pt idx="10014">
                  <c:v>8.3112324233085957</c:v>
                </c:pt>
                <c:pt idx="10015">
                  <c:v>8.3117877690668642</c:v>
                </c:pt>
                <c:pt idx="10016">
                  <c:v>8.3123431148251328</c:v>
                </c:pt>
                <c:pt idx="10017">
                  <c:v>8.3128984605834013</c:v>
                </c:pt>
                <c:pt idx="10018">
                  <c:v>8.3134538063416699</c:v>
                </c:pt>
                <c:pt idx="10019">
                  <c:v>8.3140091520999384</c:v>
                </c:pt>
                <c:pt idx="10020">
                  <c:v>8.3145644978582069</c:v>
                </c:pt>
                <c:pt idx="10021">
                  <c:v>8.3151198436164755</c:v>
                </c:pt>
                <c:pt idx="10022">
                  <c:v>8.315675189374744</c:v>
                </c:pt>
                <c:pt idx="10023">
                  <c:v>8.3162305351330126</c:v>
                </c:pt>
                <c:pt idx="10024">
                  <c:v>8.3167858808912811</c:v>
                </c:pt>
                <c:pt idx="10025">
                  <c:v>8.3173412266495497</c:v>
                </c:pt>
                <c:pt idx="10026">
                  <c:v>8.3178965724078182</c:v>
                </c:pt>
                <c:pt idx="10027">
                  <c:v>8.3184519181660868</c:v>
                </c:pt>
                <c:pt idx="10028">
                  <c:v>8.3190072639243553</c:v>
                </c:pt>
                <c:pt idx="10029">
                  <c:v>8.3195626096826238</c:v>
                </c:pt>
                <c:pt idx="10030">
                  <c:v>8.3201179554408924</c:v>
                </c:pt>
                <c:pt idx="10031">
                  <c:v>8.3206733011991609</c:v>
                </c:pt>
                <c:pt idx="10032">
                  <c:v>8.3212286469574295</c:v>
                </c:pt>
                <c:pt idx="10033">
                  <c:v>8.321783992715698</c:v>
                </c:pt>
                <c:pt idx="10034">
                  <c:v>8.3223393384739666</c:v>
                </c:pt>
                <c:pt idx="10035">
                  <c:v>8.3228946842322351</c:v>
                </c:pt>
                <c:pt idx="10036">
                  <c:v>8.3234500299905037</c:v>
                </c:pt>
                <c:pt idx="10037">
                  <c:v>8.3240053757487722</c:v>
                </c:pt>
                <c:pt idx="10038">
                  <c:v>8.3245607215070407</c:v>
                </c:pt>
                <c:pt idx="10039">
                  <c:v>8.3251160672653093</c:v>
                </c:pt>
                <c:pt idx="10040">
                  <c:v>8.3256714130235778</c:v>
                </c:pt>
                <c:pt idx="10041">
                  <c:v>8.3262267587818464</c:v>
                </c:pt>
                <c:pt idx="10042">
                  <c:v>8.3267821045401149</c:v>
                </c:pt>
                <c:pt idx="10043">
                  <c:v>8.3273374502983835</c:v>
                </c:pt>
                <c:pt idx="10044">
                  <c:v>8.327892796056652</c:v>
                </c:pt>
                <c:pt idx="10045">
                  <c:v>8.3284481418149205</c:v>
                </c:pt>
                <c:pt idx="10046">
                  <c:v>8.3290034875731891</c:v>
                </c:pt>
                <c:pt idx="10047">
                  <c:v>8.3295588333314576</c:v>
                </c:pt>
                <c:pt idx="10048">
                  <c:v>8.3301141790897262</c:v>
                </c:pt>
                <c:pt idx="10049">
                  <c:v>8.3306695248479947</c:v>
                </c:pt>
                <c:pt idx="10050">
                  <c:v>8.3312248706062633</c:v>
                </c:pt>
                <c:pt idx="10051">
                  <c:v>8.3317802163645318</c:v>
                </c:pt>
                <c:pt idx="10052">
                  <c:v>8.3323355621228004</c:v>
                </c:pt>
                <c:pt idx="10053">
                  <c:v>8.3328909078810689</c:v>
                </c:pt>
                <c:pt idx="10054">
                  <c:v>8.3334462536393374</c:v>
                </c:pt>
                <c:pt idx="10055">
                  <c:v>8.334001599397606</c:v>
                </c:pt>
                <c:pt idx="10056">
                  <c:v>8.3345569451558745</c:v>
                </c:pt>
                <c:pt idx="10057">
                  <c:v>8.3351122909141431</c:v>
                </c:pt>
                <c:pt idx="10058">
                  <c:v>8.3356676366724116</c:v>
                </c:pt>
                <c:pt idx="10059">
                  <c:v>8.3362229824306802</c:v>
                </c:pt>
                <c:pt idx="10060">
                  <c:v>8.3367783281889487</c:v>
                </c:pt>
                <c:pt idx="10061">
                  <c:v>8.3373336739472172</c:v>
                </c:pt>
                <c:pt idx="10062">
                  <c:v>8.3378890197054858</c:v>
                </c:pt>
                <c:pt idx="10063">
                  <c:v>8.3384443654637543</c:v>
                </c:pt>
                <c:pt idx="10064">
                  <c:v>8.3389997112220229</c:v>
                </c:pt>
                <c:pt idx="10065">
                  <c:v>8.3395550569802914</c:v>
                </c:pt>
                <c:pt idx="10066">
                  <c:v>8.34011040273856</c:v>
                </c:pt>
                <c:pt idx="10067">
                  <c:v>8.3406657484968285</c:v>
                </c:pt>
                <c:pt idx="10068">
                  <c:v>8.3412210942550971</c:v>
                </c:pt>
                <c:pt idx="10069">
                  <c:v>8.3417764400133656</c:v>
                </c:pt>
                <c:pt idx="10070">
                  <c:v>8.3423317857716341</c:v>
                </c:pt>
                <c:pt idx="10071">
                  <c:v>8.3428871315299027</c:v>
                </c:pt>
                <c:pt idx="10072">
                  <c:v>8.3434424772881712</c:v>
                </c:pt>
                <c:pt idx="10073">
                  <c:v>8.3439978230464398</c:v>
                </c:pt>
                <c:pt idx="10074">
                  <c:v>8.3445531688047083</c:v>
                </c:pt>
                <c:pt idx="10075">
                  <c:v>8.3451085145629769</c:v>
                </c:pt>
                <c:pt idx="10076">
                  <c:v>8.3456638603212454</c:v>
                </c:pt>
                <c:pt idx="10077">
                  <c:v>8.346219206079514</c:v>
                </c:pt>
                <c:pt idx="10078">
                  <c:v>8.3467745518377825</c:v>
                </c:pt>
                <c:pt idx="10079">
                  <c:v>8.347329897596051</c:v>
                </c:pt>
                <c:pt idx="10080">
                  <c:v>8.3478852433543196</c:v>
                </c:pt>
                <c:pt idx="10081">
                  <c:v>8.3484405891125881</c:v>
                </c:pt>
                <c:pt idx="10082">
                  <c:v>8.3489959348708567</c:v>
                </c:pt>
                <c:pt idx="10083">
                  <c:v>8.3495512806291252</c:v>
                </c:pt>
                <c:pt idx="10084">
                  <c:v>8.3501066263873938</c:v>
                </c:pt>
                <c:pt idx="10085">
                  <c:v>8.3506619721456623</c:v>
                </c:pt>
                <c:pt idx="10086">
                  <c:v>8.3512173179039308</c:v>
                </c:pt>
                <c:pt idx="10087">
                  <c:v>8.3517726636621994</c:v>
                </c:pt>
                <c:pt idx="10088">
                  <c:v>8.3523280094204679</c:v>
                </c:pt>
                <c:pt idx="10089">
                  <c:v>8.3528833551787365</c:v>
                </c:pt>
                <c:pt idx="10090">
                  <c:v>8.353438700937005</c:v>
                </c:pt>
                <c:pt idx="10091">
                  <c:v>8.3539940466952736</c:v>
                </c:pt>
                <c:pt idx="10092">
                  <c:v>8.3545493924535421</c:v>
                </c:pt>
                <c:pt idx="10093">
                  <c:v>8.3551047382118107</c:v>
                </c:pt>
                <c:pt idx="10094">
                  <c:v>8.3556600839700792</c:v>
                </c:pt>
                <c:pt idx="10095">
                  <c:v>8.3562154297283477</c:v>
                </c:pt>
                <c:pt idx="10096">
                  <c:v>8.3567707754866163</c:v>
                </c:pt>
                <c:pt idx="10097">
                  <c:v>8.3573261212448848</c:v>
                </c:pt>
                <c:pt idx="10098">
                  <c:v>8.3578814670031534</c:v>
                </c:pt>
                <c:pt idx="10099">
                  <c:v>8.3584368127614219</c:v>
                </c:pt>
                <c:pt idx="10100">
                  <c:v>8.3589921585196905</c:v>
                </c:pt>
                <c:pt idx="10101">
                  <c:v>8.359547504277959</c:v>
                </c:pt>
                <c:pt idx="10102">
                  <c:v>8.3601028500362276</c:v>
                </c:pt>
                <c:pt idx="10103">
                  <c:v>8.3606581957944961</c:v>
                </c:pt>
                <c:pt idx="10104">
                  <c:v>8.3612135415527646</c:v>
                </c:pt>
                <c:pt idx="10105">
                  <c:v>8.3617688873110332</c:v>
                </c:pt>
                <c:pt idx="10106">
                  <c:v>8.3623242330693017</c:v>
                </c:pt>
                <c:pt idx="10107">
                  <c:v>8.3628795788275703</c:v>
                </c:pt>
                <c:pt idx="10108">
                  <c:v>8.3634349245858388</c:v>
                </c:pt>
                <c:pt idx="10109">
                  <c:v>8.3639902703441074</c:v>
                </c:pt>
                <c:pt idx="10110">
                  <c:v>8.3645456161023759</c:v>
                </c:pt>
                <c:pt idx="10111">
                  <c:v>8.3651009618606444</c:v>
                </c:pt>
                <c:pt idx="10112">
                  <c:v>8.365656307618913</c:v>
                </c:pt>
                <c:pt idx="10113">
                  <c:v>8.3662116533771815</c:v>
                </c:pt>
                <c:pt idx="10114">
                  <c:v>8.3667669991354501</c:v>
                </c:pt>
                <c:pt idx="10115">
                  <c:v>8.3673223448937186</c:v>
                </c:pt>
                <c:pt idx="10116">
                  <c:v>8.3678776906519872</c:v>
                </c:pt>
                <c:pt idx="10117">
                  <c:v>8.3684330364102557</c:v>
                </c:pt>
                <c:pt idx="10118">
                  <c:v>8.3689883821685243</c:v>
                </c:pt>
                <c:pt idx="10119">
                  <c:v>8.3695437279267928</c:v>
                </c:pt>
                <c:pt idx="10120">
                  <c:v>8.3700990736850613</c:v>
                </c:pt>
                <c:pt idx="10121">
                  <c:v>8.3706544194433299</c:v>
                </c:pt>
                <c:pt idx="10122">
                  <c:v>8.3712097652015984</c:v>
                </c:pt>
                <c:pt idx="10123">
                  <c:v>8.371765110959867</c:v>
                </c:pt>
                <c:pt idx="10124">
                  <c:v>8.3723204567181355</c:v>
                </c:pt>
                <c:pt idx="10125">
                  <c:v>8.3728758024764041</c:v>
                </c:pt>
                <c:pt idx="10126">
                  <c:v>8.3734311482346726</c:v>
                </c:pt>
                <c:pt idx="10127">
                  <c:v>8.3739864939929411</c:v>
                </c:pt>
                <c:pt idx="10128">
                  <c:v>8.3745418397512097</c:v>
                </c:pt>
                <c:pt idx="10129">
                  <c:v>8.3750971855094782</c:v>
                </c:pt>
                <c:pt idx="10130">
                  <c:v>8.3756525312677468</c:v>
                </c:pt>
                <c:pt idx="10131">
                  <c:v>8.3762078770260153</c:v>
                </c:pt>
                <c:pt idx="10132">
                  <c:v>8.3767632227842839</c:v>
                </c:pt>
                <c:pt idx="10133">
                  <c:v>8.3773185685425524</c:v>
                </c:pt>
                <c:pt idx="10134">
                  <c:v>8.377873914300821</c:v>
                </c:pt>
                <c:pt idx="10135">
                  <c:v>8.3784292600590895</c:v>
                </c:pt>
                <c:pt idx="10136">
                  <c:v>8.378984605817358</c:v>
                </c:pt>
                <c:pt idx="10137">
                  <c:v>8.3795399515756266</c:v>
                </c:pt>
                <c:pt idx="10138">
                  <c:v>8.3800952973338951</c:v>
                </c:pt>
                <c:pt idx="10139">
                  <c:v>8.3806506430921637</c:v>
                </c:pt>
                <c:pt idx="10140">
                  <c:v>8.3812059888504322</c:v>
                </c:pt>
                <c:pt idx="10141">
                  <c:v>8.3817613346087008</c:v>
                </c:pt>
                <c:pt idx="10142">
                  <c:v>8.3823166803669693</c:v>
                </c:pt>
                <c:pt idx="10143">
                  <c:v>8.3828720261252379</c:v>
                </c:pt>
                <c:pt idx="10144">
                  <c:v>8.3834273718835064</c:v>
                </c:pt>
                <c:pt idx="10145">
                  <c:v>8.3839827176417749</c:v>
                </c:pt>
                <c:pt idx="10146">
                  <c:v>8.3845380634000435</c:v>
                </c:pt>
                <c:pt idx="10147">
                  <c:v>8.385093409158312</c:v>
                </c:pt>
                <c:pt idx="10148">
                  <c:v>8.3856487549165806</c:v>
                </c:pt>
                <c:pt idx="10149">
                  <c:v>8.3862041006748491</c:v>
                </c:pt>
                <c:pt idx="10150">
                  <c:v>8.3867594464331177</c:v>
                </c:pt>
                <c:pt idx="10151">
                  <c:v>8.3873147921913862</c:v>
                </c:pt>
                <c:pt idx="10152">
                  <c:v>8.3878701379496547</c:v>
                </c:pt>
                <c:pt idx="10153">
                  <c:v>8.3884254837079233</c:v>
                </c:pt>
                <c:pt idx="10154">
                  <c:v>8.3889808294661918</c:v>
                </c:pt>
                <c:pt idx="10155">
                  <c:v>8.3895361752244604</c:v>
                </c:pt>
                <c:pt idx="10156">
                  <c:v>8.3900915209827289</c:v>
                </c:pt>
                <c:pt idx="10157">
                  <c:v>8.3906468667409975</c:v>
                </c:pt>
                <c:pt idx="10158">
                  <c:v>8.391202212499266</c:v>
                </c:pt>
                <c:pt idx="10159">
                  <c:v>8.3917575582575346</c:v>
                </c:pt>
                <c:pt idx="10160">
                  <c:v>8.3923129040158031</c:v>
                </c:pt>
                <c:pt idx="10161">
                  <c:v>8.3928682497740716</c:v>
                </c:pt>
                <c:pt idx="10162">
                  <c:v>8.3934235955323402</c:v>
                </c:pt>
                <c:pt idx="10163">
                  <c:v>8.3939789412906087</c:v>
                </c:pt>
                <c:pt idx="10164">
                  <c:v>8.3945342870488773</c:v>
                </c:pt>
                <c:pt idx="10165">
                  <c:v>8.3950896328071458</c:v>
                </c:pt>
                <c:pt idx="10166">
                  <c:v>8.3956449785654144</c:v>
                </c:pt>
                <c:pt idx="10167">
                  <c:v>8.3962003243236829</c:v>
                </c:pt>
                <c:pt idx="10168">
                  <c:v>8.3967556700819515</c:v>
                </c:pt>
                <c:pt idx="10169">
                  <c:v>8.39731101584022</c:v>
                </c:pt>
                <c:pt idx="10170">
                  <c:v>8.3978663615984885</c:v>
                </c:pt>
                <c:pt idx="10171">
                  <c:v>8.3984217073567571</c:v>
                </c:pt>
                <c:pt idx="10172">
                  <c:v>8.3989770531150256</c:v>
                </c:pt>
                <c:pt idx="10173">
                  <c:v>8.3995323988732942</c:v>
                </c:pt>
                <c:pt idx="10174">
                  <c:v>8.4000877446315627</c:v>
                </c:pt>
                <c:pt idx="10175">
                  <c:v>8.4006430903898313</c:v>
                </c:pt>
                <c:pt idx="10176">
                  <c:v>8.4011984361480998</c:v>
                </c:pt>
                <c:pt idx="10177">
                  <c:v>8.4017537819063683</c:v>
                </c:pt>
                <c:pt idx="10178">
                  <c:v>8.4023091276646369</c:v>
                </c:pt>
                <c:pt idx="10179">
                  <c:v>8.4028644734229054</c:v>
                </c:pt>
                <c:pt idx="10180">
                  <c:v>8.403419819181174</c:v>
                </c:pt>
                <c:pt idx="10181">
                  <c:v>8.4039751649394425</c:v>
                </c:pt>
                <c:pt idx="10182">
                  <c:v>8.4045305106977111</c:v>
                </c:pt>
                <c:pt idx="10183">
                  <c:v>8.4050858564559796</c:v>
                </c:pt>
                <c:pt idx="10184">
                  <c:v>8.4056412022142482</c:v>
                </c:pt>
                <c:pt idx="10185">
                  <c:v>8.4061965479725167</c:v>
                </c:pt>
                <c:pt idx="10186">
                  <c:v>8.4067518937307852</c:v>
                </c:pt>
                <c:pt idx="10187">
                  <c:v>8.4073072394890538</c:v>
                </c:pt>
                <c:pt idx="10188">
                  <c:v>8.4078625852473223</c:v>
                </c:pt>
                <c:pt idx="10189">
                  <c:v>8.4084179310055909</c:v>
                </c:pt>
                <c:pt idx="10190">
                  <c:v>8.4089732767638594</c:v>
                </c:pt>
                <c:pt idx="10191">
                  <c:v>8.409528622522128</c:v>
                </c:pt>
                <c:pt idx="10192">
                  <c:v>8.4100839682803965</c:v>
                </c:pt>
                <c:pt idx="10193">
                  <c:v>8.410639314038665</c:v>
                </c:pt>
                <c:pt idx="10194">
                  <c:v>8.4111946597969336</c:v>
                </c:pt>
                <c:pt idx="10195">
                  <c:v>8.4117500055552021</c:v>
                </c:pt>
                <c:pt idx="10196">
                  <c:v>8.4123053513134707</c:v>
                </c:pt>
                <c:pt idx="10197">
                  <c:v>8.4128606970717392</c:v>
                </c:pt>
                <c:pt idx="10198">
                  <c:v>8.4134160428300078</c:v>
                </c:pt>
                <c:pt idx="10199">
                  <c:v>8.4139713885882763</c:v>
                </c:pt>
                <c:pt idx="10200">
                  <c:v>8.4145267343465449</c:v>
                </c:pt>
                <c:pt idx="10201">
                  <c:v>8.4150820801048134</c:v>
                </c:pt>
                <c:pt idx="10202">
                  <c:v>8.4156374258630819</c:v>
                </c:pt>
                <c:pt idx="10203">
                  <c:v>8.4161927716213505</c:v>
                </c:pt>
                <c:pt idx="10204">
                  <c:v>8.416748117379619</c:v>
                </c:pt>
                <c:pt idx="10205">
                  <c:v>8.4173034631378876</c:v>
                </c:pt>
                <c:pt idx="10206">
                  <c:v>8.4178588088961561</c:v>
                </c:pt>
                <c:pt idx="10207">
                  <c:v>8.4184141546544247</c:v>
                </c:pt>
                <c:pt idx="10208">
                  <c:v>8.4189695004126932</c:v>
                </c:pt>
                <c:pt idx="10209">
                  <c:v>8.4195248461709618</c:v>
                </c:pt>
                <c:pt idx="10210">
                  <c:v>8.4200801919292303</c:v>
                </c:pt>
                <c:pt idx="10211">
                  <c:v>8.4206355376874988</c:v>
                </c:pt>
                <c:pt idx="10212">
                  <c:v>8.4211908834457674</c:v>
                </c:pt>
                <c:pt idx="10213">
                  <c:v>8.4217462292040359</c:v>
                </c:pt>
                <c:pt idx="10214">
                  <c:v>8.4223015749623045</c:v>
                </c:pt>
                <c:pt idx="10215">
                  <c:v>8.422856920720573</c:v>
                </c:pt>
                <c:pt idx="10216">
                  <c:v>8.4234122664788416</c:v>
                </c:pt>
                <c:pt idx="10217">
                  <c:v>8.4239676122371101</c:v>
                </c:pt>
                <c:pt idx="10218">
                  <c:v>8.4245229579953786</c:v>
                </c:pt>
                <c:pt idx="10219">
                  <c:v>8.4250783037536472</c:v>
                </c:pt>
                <c:pt idx="10220">
                  <c:v>8.4256336495119157</c:v>
                </c:pt>
                <c:pt idx="10221">
                  <c:v>8.4261889952701843</c:v>
                </c:pt>
                <c:pt idx="10222">
                  <c:v>8.4267443410284528</c:v>
                </c:pt>
                <c:pt idx="10223">
                  <c:v>8.4272996867867214</c:v>
                </c:pt>
                <c:pt idx="10224">
                  <c:v>8.4278550325449899</c:v>
                </c:pt>
                <c:pt idx="10225">
                  <c:v>8.4284103783032585</c:v>
                </c:pt>
                <c:pt idx="10226">
                  <c:v>8.428965724061527</c:v>
                </c:pt>
                <c:pt idx="10227">
                  <c:v>8.4295210698197955</c:v>
                </c:pt>
                <c:pt idx="10228">
                  <c:v>8.4300764155780641</c:v>
                </c:pt>
                <c:pt idx="10229">
                  <c:v>8.4306317613363326</c:v>
                </c:pt>
                <c:pt idx="10230">
                  <c:v>8.4311871070946012</c:v>
                </c:pt>
                <c:pt idx="10231">
                  <c:v>8.4317424528528697</c:v>
                </c:pt>
                <c:pt idx="10232">
                  <c:v>8.4322977986111383</c:v>
                </c:pt>
                <c:pt idx="10233">
                  <c:v>8.4328531443694068</c:v>
                </c:pt>
                <c:pt idx="10234">
                  <c:v>8.4334084901276753</c:v>
                </c:pt>
                <c:pt idx="10235">
                  <c:v>8.4339638358859439</c:v>
                </c:pt>
                <c:pt idx="10236">
                  <c:v>8.4345191816442124</c:v>
                </c:pt>
                <c:pt idx="10237">
                  <c:v>8.435074527402481</c:v>
                </c:pt>
                <c:pt idx="10238">
                  <c:v>8.4356298731607495</c:v>
                </c:pt>
                <c:pt idx="10239">
                  <c:v>8.4361852189190181</c:v>
                </c:pt>
                <c:pt idx="10240">
                  <c:v>8.4367405646772866</c:v>
                </c:pt>
                <c:pt idx="10241">
                  <c:v>8.4372959104355552</c:v>
                </c:pt>
                <c:pt idx="10242">
                  <c:v>8.4378512561938237</c:v>
                </c:pt>
                <c:pt idx="10243">
                  <c:v>8.4384066019520922</c:v>
                </c:pt>
                <c:pt idx="10244">
                  <c:v>8.4389619477103608</c:v>
                </c:pt>
                <c:pt idx="10245">
                  <c:v>8.4395172934686293</c:v>
                </c:pt>
                <c:pt idx="10246">
                  <c:v>8.4400726392268979</c:v>
                </c:pt>
                <c:pt idx="10247">
                  <c:v>8.4406279849851664</c:v>
                </c:pt>
                <c:pt idx="10248">
                  <c:v>8.441183330743435</c:v>
                </c:pt>
                <c:pt idx="10249">
                  <c:v>8.4417386765017035</c:v>
                </c:pt>
                <c:pt idx="10250">
                  <c:v>8.4422940222599721</c:v>
                </c:pt>
                <c:pt idx="10251">
                  <c:v>8.4428493680182406</c:v>
                </c:pt>
                <c:pt idx="10252">
                  <c:v>8.4434047137765091</c:v>
                </c:pt>
                <c:pt idx="10253">
                  <c:v>8.4439600595347777</c:v>
                </c:pt>
                <c:pt idx="10254">
                  <c:v>8.4445154052930462</c:v>
                </c:pt>
                <c:pt idx="10255">
                  <c:v>8.4450707510513148</c:v>
                </c:pt>
                <c:pt idx="10256">
                  <c:v>8.4456260968095833</c:v>
                </c:pt>
                <c:pt idx="10257">
                  <c:v>8.4461814425678519</c:v>
                </c:pt>
                <c:pt idx="10258">
                  <c:v>8.4467367883261204</c:v>
                </c:pt>
                <c:pt idx="10259">
                  <c:v>8.4472921340843889</c:v>
                </c:pt>
                <c:pt idx="10260">
                  <c:v>8.4478474798426575</c:v>
                </c:pt>
                <c:pt idx="10261">
                  <c:v>8.448402825600926</c:v>
                </c:pt>
                <c:pt idx="10262">
                  <c:v>8.4489581713591946</c:v>
                </c:pt>
                <c:pt idx="10263">
                  <c:v>8.4495135171174631</c:v>
                </c:pt>
                <c:pt idx="10264">
                  <c:v>8.4500688628757317</c:v>
                </c:pt>
                <c:pt idx="10265">
                  <c:v>8.4506242086340002</c:v>
                </c:pt>
                <c:pt idx="10266">
                  <c:v>8.4511795543922688</c:v>
                </c:pt>
                <c:pt idx="10267">
                  <c:v>8.4517349001505373</c:v>
                </c:pt>
                <c:pt idx="10268">
                  <c:v>8.4522902459088058</c:v>
                </c:pt>
                <c:pt idx="10269">
                  <c:v>8.4528455916670744</c:v>
                </c:pt>
                <c:pt idx="10270">
                  <c:v>8.4534009374253429</c:v>
                </c:pt>
                <c:pt idx="10271">
                  <c:v>8.4539562831836115</c:v>
                </c:pt>
                <c:pt idx="10272">
                  <c:v>8.45451162894188</c:v>
                </c:pt>
                <c:pt idx="10273">
                  <c:v>8.4550669747001486</c:v>
                </c:pt>
                <c:pt idx="10274">
                  <c:v>8.4556223204584171</c:v>
                </c:pt>
                <c:pt idx="10275">
                  <c:v>8.4561776662166857</c:v>
                </c:pt>
                <c:pt idx="10276">
                  <c:v>8.4567330119749542</c:v>
                </c:pt>
                <c:pt idx="10277">
                  <c:v>8.4572883577332227</c:v>
                </c:pt>
                <c:pt idx="10278">
                  <c:v>8.4578437034914913</c:v>
                </c:pt>
                <c:pt idx="10279">
                  <c:v>8.4583990492497598</c:v>
                </c:pt>
                <c:pt idx="10280">
                  <c:v>8.4589543950080284</c:v>
                </c:pt>
                <c:pt idx="10281">
                  <c:v>8.4595097407662969</c:v>
                </c:pt>
                <c:pt idx="10282">
                  <c:v>8.4600650865245655</c:v>
                </c:pt>
                <c:pt idx="10283">
                  <c:v>8.460620432282834</c:v>
                </c:pt>
                <c:pt idx="10284">
                  <c:v>8.4611757780411025</c:v>
                </c:pt>
                <c:pt idx="10285">
                  <c:v>8.4617311237993711</c:v>
                </c:pt>
                <c:pt idx="10286">
                  <c:v>8.4622864695576396</c:v>
                </c:pt>
                <c:pt idx="10287">
                  <c:v>8.4628418153159082</c:v>
                </c:pt>
                <c:pt idx="10288">
                  <c:v>8.4633971610741767</c:v>
                </c:pt>
                <c:pt idx="10289">
                  <c:v>8.4639525068324453</c:v>
                </c:pt>
                <c:pt idx="10290">
                  <c:v>8.4645078525907138</c:v>
                </c:pt>
                <c:pt idx="10291">
                  <c:v>8.4650631983489824</c:v>
                </c:pt>
                <c:pt idx="10292">
                  <c:v>8.4656185441072509</c:v>
                </c:pt>
                <c:pt idx="10293">
                  <c:v>8.4661738898655194</c:v>
                </c:pt>
                <c:pt idx="10294">
                  <c:v>8.466729235623788</c:v>
                </c:pt>
                <c:pt idx="10295">
                  <c:v>8.4672845813820565</c:v>
                </c:pt>
                <c:pt idx="10296">
                  <c:v>8.4678399271403251</c:v>
                </c:pt>
                <c:pt idx="10297">
                  <c:v>8.4683952728985936</c:v>
                </c:pt>
                <c:pt idx="10298">
                  <c:v>8.4689506186568622</c:v>
                </c:pt>
                <c:pt idx="10299">
                  <c:v>8.4695059644151307</c:v>
                </c:pt>
                <c:pt idx="10300">
                  <c:v>8.4700613101733992</c:v>
                </c:pt>
                <c:pt idx="10301">
                  <c:v>8.4706166559316678</c:v>
                </c:pt>
                <c:pt idx="10302">
                  <c:v>8.4711720016899363</c:v>
                </c:pt>
                <c:pt idx="10303">
                  <c:v>8.4717273474482049</c:v>
                </c:pt>
                <c:pt idx="10304">
                  <c:v>8.4722826932064734</c:v>
                </c:pt>
                <c:pt idx="10305">
                  <c:v>8.472838038964742</c:v>
                </c:pt>
                <c:pt idx="10306">
                  <c:v>8.4733933847230105</c:v>
                </c:pt>
                <c:pt idx="10307">
                  <c:v>8.4739487304812791</c:v>
                </c:pt>
                <c:pt idx="10308">
                  <c:v>8.4745040762395476</c:v>
                </c:pt>
                <c:pt idx="10309">
                  <c:v>8.4750594219978161</c:v>
                </c:pt>
                <c:pt idx="10310">
                  <c:v>8.4756147677560847</c:v>
                </c:pt>
                <c:pt idx="10311">
                  <c:v>8.4761701135143532</c:v>
                </c:pt>
                <c:pt idx="10312">
                  <c:v>8.4767254592726218</c:v>
                </c:pt>
                <c:pt idx="10313">
                  <c:v>8.4772808050308903</c:v>
                </c:pt>
                <c:pt idx="10314">
                  <c:v>8.4778361507891589</c:v>
                </c:pt>
                <c:pt idx="10315">
                  <c:v>8.4783914965474274</c:v>
                </c:pt>
                <c:pt idx="10316">
                  <c:v>8.478946842305696</c:v>
                </c:pt>
                <c:pt idx="10317">
                  <c:v>8.4795021880639645</c:v>
                </c:pt>
                <c:pt idx="10318">
                  <c:v>8.480057533822233</c:v>
                </c:pt>
                <c:pt idx="10319">
                  <c:v>8.4806128795805016</c:v>
                </c:pt>
                <c:pt idx="10320">
                  <c:v>8.4811682253387701</c:v>
                </c:pt>
                <c:pt idx="10321">
                  <c:v>8.4817235710970387</c:v>
                </c:pt>
                <c:pt idx="10322">
                  <c:v>8.4822789168553072</c:v>
                </c:pt>
                <c:pt idx="10323">
                  <c:v>8.4828342626135758</c:v>
                </c:pt>
                <c:pt idx="10324">
                  <c:v>8.4833896083718443</c:v>
                </c:pt>
                <c:pt idx="10325">
                  <c:v>8.4839449541301128</c:v>
                </c:pt>
                <c:pt idx="10326">
                  <c:v>8.4845002998883814</c:v>
                </c:pt>
                <c:pt idx="10327">
                  <c:v>8.4850556456466499</c:v>
                </c:pt>
                <c:pt idx="10328">
                  <c:v>8.4856109914049185</c:v>
                </c:pt>
                <c:pt idx="10329">
                  <c:v>8.486166337163187</c:v>
                </c:pt>
                <c:pt idx="10330">
                  <c:v>8.4867216829214556</c:v>
                </c:pt>
                <c:pt idx="10331">
                  <c:v>8.4872770286797241</c:v>
                </c:pt>
                <c:pt idx="10332">
                  <c:v>8.4878323744379927</c:v>
                </c:pt>
                <c:pt idx="10333">
                  <c:v>8.4883877201962612</c:v>
                </c:pt>
                <c:pt idx="10334">
                  <c:v>8.4889430659545297</c:v>
                </c:pt>
                <c:pt idx="10335">
                  <c:v>8.4894984117127983</c:v>
                </c:pt>
                <c:pt idx="10336">
                  <c:v>8.4900537574710668</c:v>
                </c:pt>
                <c:pt idx="10337">
                  <c:v>8.4906091032293354</c:v>
                </c:pt>
                <c:pt idx="10338">
                  <c:v>8.4911644489876039</c:v>
                </c:pt>
                <c:pt idx="10339">
                  <c:v>8.4917197947458725</c:v>
                </c:pt>
                <c:pt idx="10340">
                  <c:v>8.492275140504141</c:v>
                </c:pt>
                <c:pt idx="10341">
                  <c:v>8.4928304862624096</c:v>
                </c:pt>
                <c:pt idx="10342">
                  <c:v>8.4933858320206781</c:v>
                </c:pt>
                <c:pt idx="10343">
                  <c:v>8.4939411777789466</c:v>
                </c:pt>
                <c:pt idx="10344">
                  <c:v>8.4944965235372152</c:v>
                </c:pt>
                <c:pt idx="10345">
                  <c:v>8.4950518692954837</c:v>
                </c:pt>
                <c:pt idx="10346">
                  <c:v>8.4956072150537523</c:v>
                </c:pt>
                <c:pt idx="10347">
                  <c:v>8.4961625608120208</c:v>
                </c:pt>
                <c:pt idx="10348">
                  <c:v>8.4967179065702894</c:v>
                </c:pt>
                <c:pt idx="10349">
                  <c:v>8.4972732523285579</c:v>
                </c:pt>
                <c:pt idx="10350">
                  <c:v>8.4978285980868264</c:v>
                </c:pt>
                <c:pt idx="10351">
                  <c:v>8.498383943845095</c:v>
                </c:pt>
                <c:pt idx="10352">
                  <c:v>8.4989392896033635</c:v>
                </c:pt>
                <c:pt idx="10353">
                  <c:v>8.4994946353616321</c:v>
                </c:pt>
                <c:pt idx="10354">
                  <c:v>8.5000499811199006</c:v>
                </c:pt>
                <c:pt idx="10355">
                  <c:v>8.5006053268781692</c:v>
                </c:pt>
                <c:pt idx="10356">
                  <c:v>8.5011606726364377</c:v>
                </c:pt>
                <c:pt idx="10357">
                  <c:v>8.5017160183947063</c:v>
                </c:pt>
                <c:pt idx="10358">
                  <c:v>8.5022713641529748</c:v>
                </c:pt>
                <c:pt idx="10359">
                  <c:v>8.5028267099112433</c:v>
                </c:pt>
                <c:pt idx="10360">
                  <c:v>8.5033820556695119</c:v>
                </c:pt>
                <c:pt idx="10361">
                  <c:v>8.5039374014277804</c:v>
                </c:pt>
                <c:pt idx="10362">
                  <c:v>8.504492747186049</c:v>
                </c:pt>
                <c:pt idx="10363">
                  <c:v>8.5050480929443175</c:v>
                </c:pt>
                <c:pt idx="10364">
                  <c:v>8.5056034387025861</c:v>
                </c:pt>
                <c:pt idx="10365">
                  <c:v>8.5061587844608546</c:v>
                </c:pt>
                <c:pt idx="10366">
                  <c:v>8.5067141302191231</c:v>
                </c:pt>
                <c:pt idx="10367">
                  <c:v>8.5072694759773917</c:v>
                </c:pt>
                <c:pt idx="10368">
                  <c:v>8.5078248217356602</c:v>
                </c:pt>
                <c:pt idx="10369">
                  <c:v>8.5083801674939288</c:v>
                </c:pt>
                <c:pt idx="10370">
                  <c:v>8.5089355132521973</c:v>
                </c:pt>
                <c:pt idx="10371">
                  <c:v>8.5094908590104659</c:v>
                </c:pt>
                <c:pt idx="10372">
                  <c:v>8.5100462047687344</c:v>
                </c:pt>
                <c:pt idx="10373">
                  <c:v>8.510601550527003</c:v>
                </c:pt>
                <c:pt idx="10374">
                  <c:v>8.5111568962852715</c:v>
                </c:pt>
                <c:pt idx="10375">
                  <c:v>8.51171224204354</c:v>
                </c:pt>
                <c:pt idx="10376">
                  <c:v>8.5122675878018086</c:v>
                </c:pt>
                <c:pt idx="10377">
                  <c:v>8.5128229335600771</c:v>
                </c:pt>
                <c:pt idx="10378">
                  <c:v>8.5133782793183457</c:v>
                </c:pt>
                <c:pt idx="10379">
                  <c:v>8.5139336250766142</c:v>
                </c:pt>
                <c:pt idx="10380">
                  <c:v>8.5144889708348828</c:v>
                </c:pt>
                <c:pt idx="10381">
                  <c:v>8.5150443165931513</c:v>
                </c:pt>
                <c:pt idx="10382">
                  <c:v>8.5155996623514199</c:v>
                </c:pt>
                <c:pt idx="10383">
                  <c:v>8.5161550081096884</c:v>
                </c:pt>
                <c:pt idx="10384">
                  <c:v>8.5167103538679569</c:v>
                </c:pt>
                <c:pt idx="10385">
                  <c:v>8.5172656996262255</c:v>
                </c:pt>
                <c:pt idx="10386">
                  <c:v>8.517821045384494</c:v>
                </c:pt>
                <c:pt idx="10387">
                  <c:v>8.5183763911427626</c:v>
                </c:pt>
                <c:pt idx="10388">
                  <c:v>8.5189317369010311</c:v>
                </c:pt>
                <c:pt idx="10389">
                  <c:v>8.5194870826592997</c:v>
                </c:pt>
                <c:pt idx="10390">
                  <c:v>8.5200424284175682</c:v>
                </c:pt>
                <c:pt idx="10391">
                  <c:v>8.5205977741758367</c:v>
                </c:pt>
                <c:pt idx="10392">
                  <c:v>8.5211531199341053</c:v>
                </c:pt>
                <c:pt idx="10393">
                  <c:v>8.5217084656923738</c:v>
                </c:pt>
                <c:pt idx="10394">
                  <c:v>8.5222638114506424</c:v>
                </c:pt>
                <c:pt idx="10395">
                  <c:v>8.5228191572089109</c:v>
                </c:pt>
                <c:pt idx="10396">
                  <c:v>8.5233745029671795</c:v>
                </c:pt>
                <c:pt idx="10397">
                  <c:v>8.523929848725448</c:v>
                </c:pt>
                <c:pt idx="10398">
                  <c:v>8.5244851944837166</c:v>
                </c:pt>
                <c:pt idx="10399">
                  <c:v>8.5250405402419851</c:v>
                </c:pt>
                <c:pt idx="10400">
                  <c:v>8.5255958860002536</c:v>
                </c:pt>
                <c:pt idx="10401">
                  <c:v>8.5261512317585222</c:v>
                </c:pt>
                <c:pt idx="10402">
                  <c:v>8.5267065775167907</c:v>
                </c:pt>
                <c:pt idx="10403">
                  <c:v>8.5272619232750593</c:v>
                </c:pt>
                <c:pt idx="10404">
                  <c:v>8.5278172690333278</c:v>
                </c:pt>
                <c:pt idx="10405">
                  <c:v>8.5283726147915964</c:v>
                </c:pt>
                <c:pt idx="10406">
                  <c:v>8.5289279605498649</c:v>
                </c:pt>
                <c:pt idx="10407">
                  <c:v>8.5294833063081335</c:v>
                </c:pt>
                <c:pt idx="10408">
                  <c:v>8.530038652066402</c:v>
                </c:pt>
                <c:pt idx="10409">
                  <c:v>8.5305939978246705</c:v>
                </c:pt>
                <c:pt idx="10410">
                  <c:v>8.5311493435829391</c:v>
                </c:pt>
                <c:pt idx="10411">
                  <c:v>8.5317046893412076</c:v>
                </c:pt>
                <c:pt idx="10412">
                  <c:v>8.5322600350994762</c:v>
                </c:pt>
                <c:pt idx="10413">
                  <c:v>8.5328153808577447</c:v>
                </c:pt>
                <c:pt idx="10414">
                  <c:v>8.5333707266160133</c:v>
                </c:pt>
                <c:pt idx="10415">
                  <c:v>8.5339260723742818</c:v>
                </c:pt>
                <c:pt idx="10416">
                  <c:v>8.5344814181325503</c:v>
                </c:pt>
                <c:pt idx="10417">
                  <c:v>8.5350367638908189</c:v>
                </c:pt>
                <c:pt idx="10418">
                  <c:v>8.5355921096490874</c:v>
                </c:pt>
                <c:pt idx="10419">
                  <c:v>8.536147455407356</c:v>
                </c:pt>
                <c:pt idx="10420">
                  <c:v>8.5367028011656245</c:v>
                </c:pt>
                <c:pt idx="10421">
                  <c:v>8.5372581469238931</c:v>
                </c:pt>
                <c:pt idx="10422">
                  <c:v>8.5378134926821616</c:v>
                </c:pt>
                <c:pt idx="10423">
                  <c:v>8.5383688384404302</c:v>
                </c:pt>
                <c:pt idx="10424">
                  <c:v>8.5389241841986987</c:v>
                </c:pt>
                <c:pt idx="10425">
                  <c:v>8.5394795299569672</c:v>
                </c:pt>
                <c:pt idx="10426">
                  <c:v>8.5400348757152358</c:v>
                </c:pt>
                <c:pt idx="10427">
                  <c:v>8.5405902214735043</c:v>
                </c:pt>
                <c:pt idx="10428">
                  <c:v>8.5411455672317729</c:v>
                </c:pt>
                <c:pt idx="10429">
                  <c:v>8.5417009129900414</c:v>
                </c:pt>
                <c:pt idx="10430">
                  <c:v>8.54225625874831</c:v>
                </c:pt>
                <c:pt idx="10431">
                  <c:v>8.5428116045065785</c:v>
                </c:pt>
                <c:pt idx="10432">
                  <c:v>8.543366950264847</c:v>
                </c:pt>
                <c:pt idx="10433">
                  <c:v>8.5439222960231156</c:v>
                </c:pt>
                <c:pt idx="10434">
                  <c:v>8.5444776417813841</c:v>
                </c:pt>
                <c:pt idx="10435">
                  <c:v>8.5450329875396527</c:v>
                </c:pt>
                <c:pt idx="10436">
                  <c:v>8.5455883332979212</c:v>
                </c:pt>
                <c:pt idx="10437">
                  <c:v>8.5461436790561898</c:v>
                </c:pt>
                <c:pt idx="10438">
                  <c:v>8.5466990248144583</c:v>
                </c:pt>
                <c:pt idx="10439">
                  <c:v>8.5472543705727269</c:v>
                </c:pt>
                <c:pt idx="10440">
                  <c:v>8.5478097163309954</c:v>
                </c:pt>
                <c:pt idx="10441">
                  <c:v>8.5483650620892639</c:v>
                </c:pt>
                <c:pt idx="10442">
                  <c:v>8.5489204078475325</c:v>
                </c:pt>
                <c:pt idx="10443">
                  <c:v>8.549475753605801</c:v>
                </c:pt>
                <c:pt idx="10444">
                  <c:v>8.5500310993640696</c:v>
                </c:pt>
                <c:pt idx="10445">
                  <c:v>8.5505864451223381</c:v>
                </c:pt>
                <c:pt idx="10446">
                  <c:v>8.5511417908806067</c:v>
                </c:pt>
                <c:pt idx="10447">
                  <c:v>8.5516971366388752</c:v>
                </c:pt>
                <c:pt idx="10448">
                  <c:v>8.5522524823971438</c:v>
                </c:pt>
                <c:pt idx="10449">
                  <c:v>8.5528078281554123</c:v>
                </c:pt>
                <c:pt idx="10450">
                  <c:v>8.5533631739136808</c:v>
                </c:pt>
                <c:pt idx="10451">
                  <c:v>8.5539185196719494</c:v>
                </c:pt>
                <c:pt idx="10452">
                  <c:v>8.5544738654302179</c:v>
                </c:pt>
                <c:pt idx="10453">
                  <c:v>8.5550292111884865</c:v>
                </c:pt>
                <c:pt idx="10454">
                  <c:v>8.555584556946755</c:v>
                </c:pt>
                <c:pt idx="10455">
                  <c:v>8.5561399027050236</c:v>
                </c:pt>
                <c:pt idx="10456">
                  <c:v>8.5566952484632921</c:v>
                </c:pt>
                <c:pt idx="10457">
                  <c:v>8.5572505942215606</c:v>
                </c:pt>
                <c:pt idx="10458">
                  <c:v>8.5578059399798292</c:v>
                </c:pt>
                <c:pt idx="10459">
                  <c:v>8.5583612857380977</c:v>
                </c:pt>
                <c:pt idx="10460">
                  <c:v>8.5589166314963663</c:v>
                </c:pt>
                <c:pt idx="10461">
                  <c:v>8.5594719772546348</c:v>
                </c:pt>
                <c:pt idx="10462">
                  <c:v>8.5600273230129034</c:v>
                </c:pt>
                <c:pt idx="10463">
                  <c:v>8.5605826687711719</c:v>
                </c:pt>
                <c:pt idx="10464">
                  <c:v>8.5611380145294405</c:v>
                </c:pt>
                <c:pt idx="10465">
                  <c:v>8.561693360287709</c:v>
                </c:pt>
                <c:pt idx="10466">
                  <c:v>8.5622487060459775</c:v>
                </c:pt>
                <c:pt idx="10467">
                  <c:v>8.5628040518042461</c:v>
                </c:pt>
                <c:pt idx="10468">
                  <c:v>8.5633593975625146</c:v>
                </c:pt>
                <c:pt idx="10469">
                  <c:v>8.5639147433207832</c:v>
                </c:pt>
                <c:pt idx="10470">
                  <c:v>8.5644700890790517</c:v>
                </c:pt>
                <c:pt idx="10471">
                  <c:v>8.5650254348373203</c:v>
                </c:pt>
                <c:pt idx="10472">
                  <c:v>8.5655807805955888</c:v>
                </c:pt>
                <c:pt idx="10473">
                  <c:v>8.5661361263538573</c:v>
                </c:pt>
                <c:pt idx="10474">
                  <c:v>8.5666914721121259</c:v>
                </c:pt>
                <c:pt idx="10475">
                  <c:v>8.5672468178703944</c:v>
                </c:pt>
                <c:pt idx="10476">
                  <c:v>8.567802163628663</c:v>
                </c:pt>
                <c:pt idx="10477">
                  <c:v>8.5683575093869315</c:v>
                </c:pt>
                <c:pt idx="10478">
                  <c:v>8.5689128551452001</c:v>
                </c:pt>
                <c:pt idx="10479">
                  <c:v>8.5694682009034686</c:v>
                </c:pt>
                <c:pt idx="10480">
                  <c:v>8.5700235466617372</c:v>
                </c:pt>
                <c:pt idx="10481">
                  <c:v>8.5705788924200057</c:v>
                </c:pt>
                <c:pt idx="10482">
                  <c:v>8.5711342381782742</c:v>
                </c:pt>
                <c:pt idx="10483">
                  <c:v>8.5716895839365428</c:v>
                </c:pt>
                <c:pt idx="10484">
                  <c:v>8.5722449296948113</c:v>
                </c:pt>
                <c:pt idx="10485">
                  <c:v>8.5728002754530799</c:v>
                </c:pt>
                <c:pt idx="10486">
                  <c:v>8.5733556212113484</c:v>
                </c:pt>
                <c:pt idx="10487">
                  <c:v>8.573910966969617</c:v>
                </c:pt>
                <c:pt idx="10488">
                  <c:v>8.5744663127278855</c:v>
                </c:pt>
                <c:pt idx="10489">
                  <c:v>8.5750216584861541</c:v>
                </c:pt>
                <c:pt idx="10490">
                  <c:v>8.5755770042444226</c:v>
                </c:pt>
                <c:pt idx="10491">
                  <c:v>8.5761323500026911</c:v>
                </c:pt>
                <c:pt idx="10492">
                  <c:v>8.5766876957609597</c:v>
                </c:pt>
                <c:pt idx="10493">
                  <c:v>8.5772430415192282</c:v>
                </c:pt>
                <c:pt idx="10494">
                  <c:v>8.5777983872774968</c:v>
                </c:pt>
                <c:pt idx="10495">
                  <c:v>8.5783537330357653</c:v>
                </c:pt>
                <c:pt idx="10496">
                  <c:v>8.5789090787940339</c:v>
                </c:pt>
                <c:pt idx="10497">
                  <c:v>8.5794644245523024</c:v>
                </c:pt>
                <c:pt idx="10498">
                  <c:v>8.5800197703105709</c:v>
                </c:pt>
                <c:pt idx="10499">
                  <c:v>8.5805751160688395</c:v>
                </c:pt>
                <c:pt idx="10500">
                  <c:v>8.581130461827108</c:v>
                </c:pt>
                <c:pt idx="10501">
                  <c:v>8.5816858075853766</c:v>
                </c:pt>
                <c:pt idx="10502">
                  <c:v>8.5822411533436451</c:v>
                </c:pt>
                <c:pt idx="10503">
                  <c:v>8.5827964991019137</c:v>
                </c:pt>
                <c:pt idx="10504">
                  <c:v>8.5833518448601822</c:v>
                </c:pt>
                <c:pt idx="10505">
                  <c:v>8.5839071906184508</c:v>
                </c:pt>
                <c:pt idx="10506">
                  <c:v>8.5844625363767193</c:v>
                </c:pt>
                <c:pt idx="10507">
                  <c:v>8.5850178821349878</c:v>
                </c:pt>
                <c:pt idx="10508">
                  <c:v>8.5855732278932564</c:v>
                </c:pt>
                <c:pt idx="10509">
                  <c:v>8.5861285736515249</c:v>
                </c:pt>
                <c:pt idx="10510">
                  <c:v>8.5866839194097935</c:v>
                </c:pt>
                <c:pt idx="10511">
                  <c:v>8.587239265168062</c:v>
                </c:pt>
                <c:pt idx="10512">
                  <c:v>8.5877946109263306</c:v>
                </c:pt>
                <c:pt idx="10513">
                  <c:v>8.5883499566845991</c:v>
                </c:pt>
                <c:pt idx="10514">
                  <c:v>8.5889053024428677</c:v>
                </c:pt>
                <c:pt idx="10515">
                  <c:v>8.5894606482011362</c:v>
                </c:pt>
                <c:pt idx="10516">
                  <c:v>8.5900159939594047</c:v>
                </c:pt>
                <c:pt idx="10517">
                  <c:v>8.5905713397176733</c:v>
                </c:pt>
                <c:pt idx="10518">
                  <c:v>8.5911266854759418</c:v>
                </c:pt>
                <c:pt idx="10519">
                  <c:v>8.5916820312342104</c:v>
                </c:pt>
                <c:pt idx="10520">
                  <c:v>8.5922373769924789</c:v>
                </c:pt>
                <c:pt idx="10521">
                  <c:v>8.5927927227507475</c:v>
                </c:pt>
                <c:pt idx="10522">
                  <c:v>8.593348068509016</c:v>
                </c:pt>
                <c:pt idx="10523">
                  <c:v>8.5939034142672845</c:v>
                </c:pt>
                <c:pt idx="10524">
                  <c:v>8.5944587600255531</c:v>
                </c:pt>
                <c:pt idx="10525">
                  <c:v>8.5950141057838216</c:v>
                </c:pt>
                <c:pt idx="10526">
                  <c:v>8.5955694515420902</c:v>
                </c:pt>
                <c:pt idx="10527">
                  <c:v>8.5961247973003587</c:v>
                </c:pt>
                <c:pt idx="10528">
                  <c:v>8.5966801430586273</c:v>
                </c:pt>
                <c:pt idx="10529">
                  <c:v>8.5972354888168958</c:v>
                </c:pt>
                <c:pt idx="10530">
                  <c:v>8.5977908345751644</c:v>
                </c:pt>
                <c:pt idx="10531">
                  <c:v>8.5983461803334329</c:v>
                </c:pt>
                <c:pt idx="10532">
                  <c:v>8.5989015260917014</c:v>
                </c:pt>
                <c:pt idx="10533">
                  <c:v>8.59945687184997</c:v>
                </c:pt>
                <c:pt idx="10534">
                  <c:v>8.6000122176082385</c:v>
                </c:pt>
                <c:pt idx="10535">
                  <c:v>8.6005675633665071</c:v>
                </c:pt>
                <c:pt idx="10536">
                  <c:v>8.6011229091247756</c:v>
                </c:pt>
                <c:pt idx="10537">
                  <c:v>8.6016782548830442</c:v>
                </c:pt>
                <c:pt idx="10538">
                  <c:v>8.6022336006413127</c:v>
                </c:pt>
                <c:pt idx="10539">
                  <c:v>8.6027889463995812</c:v>
                </c:pt>
                <c:pt idx="10540">
                  <c:v>8.6033442921578498</c:v>
                </c:pt>
                <c:pt idx="10541">
                  <c:v>8.6038996379161183</c:v>
                </c:pt>
                <c:pt idx="10542">
                  <c:v>8.6044549836743869</c:v>
                </c:pt>
                <c:pt idx="10543">
                  <c:v>8.6050103294326554</c:v>
                </c:pt>
                <c:pt idx="10544">
                  <c:v>8.605565675190924</c:v>
                </c:pt>
                <c:pt idx="10545">
                  <c:v>8.6061210209491925</c:v>
                </c:pt>
                <c:pt idx="10546">
                  <c:v>8.6066763667074611</c:v>
                </c:pt>
                <c:pt idx="10547">
                  <c:v>8.6072317124657296</c:v>
                </c:pt>
                <c:pt idx="10548">
                  <c:v>8.6077870582239981</c:v>
                </c:pt>
                <c:pt idx="10549">
                  <c:v>8.6083424039822667</c:v>
                </c:pt>
                <c:pt idx="10550">
                  <c:v>8.6088977497405352</c:v>
                </c:pt>
                <c:pt idx="10551">
                  <c:v>8.6094530954988038</c:v>
                </c:pt>
                <c:pt idx="10552">
                  <c:v>8.6100084412570723</c:v>
                </c:pt>
                <c:pt idx="10553">
                  <c:v>8.6105637870153409</c:v>
                </c:pt>
                <c:pt idx="10554">
                  <c:v>8.6111191327736094</c:v>
                </c:pt>
                <c:pt idx="10555">
                  <c:v>8.611674478531878</c:v>
                </c:pt>
                <c:pt idx="10556">
                  <c:v>8.6122298242901465</c:v>
                </c:pt>
                <c:pt idx="10557">
                  <c:v>8.612785170048415</c:v>
                </c:pt>
                <c:pt idx="10558">
                  <c:v>8.6133405158066836</c:v>
                </c:pt>
                <c:pt idx="10559">
                  <c:v>8.6138958615649521</c:v>
                </c:pt>
                <c:pt idx="10560">
                  <c:v>8.6144512073232207</c:v>
                </c:pt>
                <c:pt idx="10561">
                  <c:v>8.6150065530814892</c:v>
                </c:pt>
                <c:pt idx="10562">
                  <c:v>8.6155618988397578</c:v>
                </c:pt>
                <c:pt idx="10563">
                  <c:v>8.6161172445980263</c:v>
                </c:pt>
                <c:pt idx="10564">
                  <c:v>8.6166725903562948</c:v>
                </c:pt>
                <c:pt idx="10565">
                  <c:v>8.6172279361145634</c:v>
                </c:pt>
                <c:pt idx="10566">
                  <c:v>8.6177832818728319</c:v>
                </c:pt>
                <c:pt idx="10567">
                  <c:v>8.6183386276311005</c:v>
                </c:pt>
                <c:pt idx="10568">
                  <c:v>8.618893973389369</c:v>
                </c:pt>
                <c:pt idx="10569">
                  <c:v>8.6194493191476376</c:v>
                </c:pt>
                <c:pt idx="10570">
                  <c:v>8.6200046649059061</c:v>
                </c:pt>
                <c:pt idx="10571">
                  <c:v>8.6205600106641747</c:v>
                </c:pt>
                <c:pt idx="10572">
                  <c:v>8.6211153564224432</c:v>
                </c:pt>
                <c:pt idx="10573">
                  <c:v>8.6216707021807117</c:v>
                </c:pt>
                <c:pt idx="10574">
                  <c:v>8.6222260479389803</c:v>
                </c:pt>
                <c:pt idx="10575">
                  <c:v>8.6227813936972488</c:v>
                </c:pt>
                <c:pt idx="10576">
                  <c:v>8.6233367394555174</c:v>
                </c:pt>
                <c:pt idx="10577">
                  <c:v>8.6238920852137859</c:v>
                </c:pt>
                <c:pt idx="10578">
                  <c:v>8.6244474309720545</c:v>
                </c:pt>
                <c:pt idx="10579">
                  <c:v>8.625002776730323</c:v>
                </c:pt>
                <c:pt idx="10580">
                  <c:v>8.6255581224885916</c:v>
                </c:pt>
                <c:pt idx="10581">
                  <c:v>8.6261134682468601</c:v>
                </c:pt>
                <c:pt idx="10582">
                  <c:v>8.6266688140051286</c:v>
                </c:pt>
                <c:pt idx="10583">
                  <c:v>8.6272241597633972</c:v>
                </c:pt>
                <c:pt idx="10584">
                  <c:v>8.6277795055216657</c:v>
                </c:pt>
                <c:pt idx="10585">
                  <c:v>8.6283348512799343</c:v>
                </c:pt>
                <c:pt idx="10586">
                  <c:v>8.6288901970382028</c:v>
                </c:pt>
                <c:pt idx="10587">
                  <c:v>8.6294455427964714</c:v>
                </c:pt>
                <c:pt idx="10588">
                  <c:v>8.6300008885547399</c:v>
                </c:pt>
                <c:pt idx="10589">
                  <c:v>8.6305562343130084</c:v>
                </c:pt>
                <c:pt idx="10590">
                  <c:v>8.631111580071277</c:v>
                </c:pt>
                <c:pt idx="10591">
                  <c:v>8.6316669258295455</c:v>
                </c:pt>
                <c:pt idx="10592">
                  <c:v>8.6322222715878141</c:v>
                </c:pt>
                <c:pt idx="10593">
                  <c:v>8.6327776173460826</c:v>
                </c:pt>
                <c:pt idx="10594">
                  <c:v>8.6333329631043512</c:v>
                </c:pt>
                <c:pt idx="10595">
                  <c:v>8.6338883088626197</c:v>
                </c:pt>
                <c:pt idx="10596">
                  <c:v>8.6344436546208883</c:v>
                </c:pt>
                <c:pt idx="10597">
                  <c:v>8.6349990003791568</c:v>
                </c:pt>
                <c:pt idx="10598">
                  <c:v>8.6355543461374253</c:v>
                </c:pt>
                <c:pt idx="10599">
                  <c:v>8.6361096918956939</c:v>
                </c:pt>
                <c:pt idx="10600">
                  <c:v>8.6366650376539624</c:v>
                </c:pt>
                <c:pt idx="10601">
                  <c:v>8.637220383412231</c:v>
                </c:pt>
                <c:pt idx="10602">
                  <c:v>8.6377757291704995</c:v>
                </c:pt>
                <c:pt idx="10603">
                  <c:v>8.6383310749287681</c:v>
                </c:pt>
                <c:pt idx="10604">
                  <c:v>8.6388864206870366</c:v>
                </c:pt>
                <c:pt idx="10605">
                  <c:v>8.6394417664453051</c:v>
                </c:pt>
                <c:pt idx="10606">
                  <c:v>8.6399971122035737</c:v>
                </c:pt>
                <c:pt idx="10607">
                  <c:v>8.6405524579618422</c:v>
                </c:pt>
                <c:pt idx="10608">
                  <c:v>8.6411078037201108</c:v>
                </c:pt>
                <c:pt idx="10609">
                  <c:v>8.6416631494783793</c:v>
                </c:pt>
                <c:pt idx="10610">
                  <c:v>8.6422184952366479</c:v>
                </c:pt>
                <c:pt idx="10611">
                  <c:v>8.6427738409949164</c:v>
                </c:pt>
                <c:pt idx="10612">
                  <c:v>8.643329186753185</c:v>
                </c:pt>
                <c:pt idx="10613">
                  <c:v>8.6438845325114535</c:v>
                </c:pt>
                <c:pt idx="10614">
                  <c:v>8.644439878269722</c:v>
                </c:pt>
                <c:pt idx="10615">
                  <c:v>8.6449952240279906</c:v>
                </c:pt>
                <c:pt idx="10616">
                  <c:v>8.6455505697862591</c:v>
                </c:pt>
                <c:pt idx="10617">
                  <c:v>8.6461059155445277</c:v>
                </c:pt>
                <c:pt idx="10618">
                  <c:v>8.6466612613027962</c:v>
                </c:pt>
                <c:pt idx="10619">
                  <c:v>8.6472166070610648</c:v>
                </c:pt>
                <c:pt idx="10620">
                  <c:v>8.6477719528193333</c:v>
                </c:pt>
                <c:pt idx="10621">
                  <c:v>8.6483272985776019</c:v>
                </c:pt>
                <c:pt idx="10622">
                  <c:v>8.6488826443358704</c:v>
                </c:pt>
                <c:pt idx="10623">
                  <c:v>8.6494379900941389</c:v>
                </c:pt>
                <c:pt idx="10624">
                  <c:v>8.6499933358524075</c:v>
                </c:pt>
                <c:pt idx="10625">
                  <c:v>8.650548681610676</c:v>
                </c:pt>
                <c:pt idx="10626">
                  <c:v>8.6511040273689446</c:v>
                </c:pt>
                <c:pt idx="10627">
                  <c:v>8.6516593731272131</c:v>
                </c:pt>
                <c:pt idx="10628">
                  <c:v>8.6522147188854817</c:v>
                </c:pt>
                <c:pt idx="10629">
                  <c:v>8.6527700646437502</c:v>
                </c:pt>
                <c:pt idx="10630">
                  <c:v>8.6533254104020187</c:v>
                </c:pt>
                <c:pt idx="10631">
                  <c:v>8.6538807561602873</c:v>
                </c:pt>
                <c:pt idx="10632">
                  <c:v>8.6544361019185558</c:v>
                </c:pt>
                <c:pt idx="10633">
                  <c:v>8.6549914476768244</c:v>
                </c:pt>
                <c:pt idx="10634">
                  <c:v>8.6555467934350929</c:v>
                </c:pt>
                <c:pt idx="10635">
                  <c:v>8.6561021391933615</c:v>
                </c:pt>
                <c:pt idx="10636">
                  <c:v>8.65665748495163</c:v>
                </c:pt>
                <c:pt idx="10637">
                  <c:v>8.6572128307098986</c:v>
                </c:pt>
                <c:pt idx="10638">
                  <c:v>8.6577681764681671</c:v>
                </c:pt>
                <c:pt idx="10639">
                  <c:v>8.6583235222264356</c:v>
                </c:pt>
                <c:pt idx="10640">
                  <c:v>8.6588788679847042</c:v>
                </c:pt>
                <c:pt idx="10641">
                  <c:v>8.6594342137429727</c:v>
                </c:pt>
                <c:pt idx="10642">
                  <c:v>8.6599895595012413</c:v>
                </c:pt>
                <c:pt idx="10643">
                  <c:v>8.6605449052595098</c:v>
                </c:pt>
                <c:pt idx="10644">
                  <c:v>8.6611002510177784</c:v>
                </c:pt>
                <c:pt idx="10645">
                  <c:v>8.6616555967760469</c:v>
                </c:pt>
                <c:pt idx="10646">
                  <c:v>8.6622109425343154</c:v>
                </c:pt>
                <c:pt idx="10647">
                  <c:v>8.662766288292584</c:v>
                </c:pt>
                <c:pt idx="10648">
                  <c:v>8.6633216340508525</c:v>
                </c:pt>
                <c:pt idx="10649">
                  <c:v>8.6638769798091211</c:v>
                </c:pt>
                <c:pt idx="10650">
                  <c:v>8.6644323255673896</c:v>
                </c:pt>
                <c:pt idx="10651">
                  <c:v>8.6649876713256582</c:v>
                </c:pt>
                <c:pt idx="10652">
                  <c:v>8.6655430170839267</c:v>
                </c:pt>
                <c:pt idx="10653">
                  <c:v>8.6660983628421953</c:v>
                </c:pt>
                <c:pt idx="10654">
                  <c:v>8.6666537086004638</c:v>
                </c:pt>
                <c:pt idx="10655">
                  <c:v>8.6672090543587323</c:v>
                </c:pt>
                <c:pt idx="10656">
                  <c:v>8.6677644001170009</c:v>
                </c:pt>
                <c:pt idx="10657">
                  <c:v>8.6683197458752694</c:v>
                </c:pt>
                <c:pt idx="10658">
                  <c:v>8.668875091633538</c:v>
                </c:pt>
                <c:pt idx="10659">
                  <c:v>8.6694304373918065</c:v>
                </c:pt>
                <c:pt idx="10660">
                  <c:v>8.6699857831500751</c:v>
                </c:pt>
                <c:pt idx="10661">
                  <c:v>8.6705411289083436</c:v>
                </c:pt>
                <c:pt idx="10662">
                  <c:v>8.6710964746666122</c:v>
                </c:pt>
                <c:pt idx="10663">
                  <c:v>8.6716518204248807</c:v>
                </c:pt>
                <c:pt idx="10664">
                  <c:v>8.6722071661831492</c:v>
                </c:pt>
                <c:pt idx="10665">
                  <c:v>8.6727625119414178</c:v>
                </c:pt>
                <c:pt idx="10666">
                  <c:v>8.6733178576996863</c:v>
                </c:pt>
                <c:pt idx="10667">
                  <c:v>8.6738732034579549</c:v>
                </c:pt>
                <c:pt idx="10668">
                  <c:v>8.6744285492162234</c:v>
                </c:pt>
                <c:pt idx="10669">
                  <c:v>8.674983894974492</c:v>
                </c:pt>
                <c:pt idx="10670">
                  <c:v>8.6755392407327605</c:v>
                </c:pt>
                <c:pt idx="10671">
                  <c:v>8.676094586491029</c:v>
                </c:pt>
                <c:pt idx="10672">
                  <c:v>8.6766499322492976</c:v>
                </c:pt>
                <c:pt idx="10673">
                  <c:v>8.6772052780075661</c:v>
                </c:pt>
                <c:pt idx="10674">
                  <c:v>8.6777606237658347</c:v>
                </c:pt>
                <c:pt idx="10675">
                  <c:v>8.6783159695241032</c:v>
                </c:pt>
                <c:pt idx="10676">
                  <c:v>8.6788713152823718</c:v>
                </c:pt>
                <c:pt idx="10677">
                  <c:v>8.6794266610406403</c:v>
                </c:pt>
                <c:pt idx="10678">
                  <c:v>8.6799820067989089</c:v>
                </c:pt>
                <c:pt idx="10679">
                  <c:v>8.6805373525571774</c:v>
                </c:pt>
                <c:pt idx="10680">
                  <c:v>8.6810926983154459</c:v>
                </c:pt>
                <c:pt idx="10681">
                  <c:v>8.6816480440737145</c:v>
                </c:pt>
                <c:pt idx="10682">
                  <c:v>8.682203389831983</c:v>
                </c:pt>
                <c:pt idx="10683">
                  <c:v>8.6827587355902516</c:v>
                </c:pt>
                <c:pt idx="10684">
                  <c:v>8.6833140813485201</c:v>
                </c:pt>
                <c:pt idx="10685">
                  <c:v>8.6838694271067887</c:v>
                </c:pt>
                <c:pt idx="10686">
                  <c:v>8.6844247728650572</c:v>
                </c:pt>
                <c:pt idx="10687">
                  <c:v>8.6849801186233258</c:v>
                </c:pt>
                <c:pt idx="10688">
                  <c:v>8.6855354643815943</c:v>
                </c:pt>
                <c:pt idx="10689">
                  <c:v>8.6860908101398628</c:v>
                </c:pt>
                <c:pt idx="10690">
                  <c:v>8.6866461558981314</c:v>
                </c:pt>
                <c:pt idx="10691">
                  <c:v>8.6872015016563999</c:v>
                </c:pt>
                <c:pt idx="10692">
                  <c:v>8.6877568474146685</c:v>
                </c:pt>
                <c:pt idx="10693">
                  <c:v>8.688312193172937</c:v>
                </c:pt>
                <c:pt idx="10694">
                  <c:v>8.6888675389312056</c:v>
                </c:pt>
                <c:pt idx="10695">
                  <c:v>8.6894228846894741</c:v>
                </c:pt>
                <c:pt idx="10696">
                  <c:v>8.6899782304477426</c:v>
                </c:pt>
                <c:pt idx="10697">
                  <c:v>8.6905335762060112</c:v>
                </c:pt>
                <c:pt idx="10698">
                  <c:v>8.6910889219642797</c:v>
                </c:pt>
                <c:pt idx="10699">
                  <c:v>8.6916442677225483</c:v>
                </c:pt>
                <c:pt idx="10700">
                  <c:v>8.6921996134808168</c:v>
                </c:pt>
                <c:pt idx="10701">
                  <c:v>8.6927549592390854</c:v>
                </c:pt>
                <c:pt idx="10702">
                  <c:v>8.6933103049973539</c:v>
                </c:pt>
                <c:pt idx="10703">
                  <c:v>8.6938656507556225</c:v>
                </c:pt>
                <c:pt idx="10704">
                  <c:v>8.694420996513891</c:v>
                </c:pt>
                <c:pt idx="10705">
                  <c:v>8.6949763422721595</c:v>
                </c:pt>
                <c:pt idx="10706">
                  <c:v>8.6955316880304281</c:v>
                </c:pt>
                <c:pt idx="10707">
                  <c:v>8.6960870337886966</c:v>
                </c:pt>
                <c:pt idx="10708">
                  <c:v>8.6966423795469652</c:v>
                </c:pt>
                <c:pt idx="10709">
                  <c:v>8.6971977253052337</c:v>
                </c:pt>
                <c:pt idx="10710">
                  <c:v>8.6977530710635023</c:v>
                </c:pt>
                <c:pt idx="10711">
                  <c:v>8.6983084168217708</c:v>
                </c:pt>
                <c:pt idx="10712">
                  <c:v>8.6988637625800393</c:v>
                </c:pt>
                <c:pt idx="10713">
                  <c:v>8.6994191083383079</c:v>
                </c:pt>
                <c:pt idx="10714">
                  <c:v>8.6999744540965764</c:v>
                </c:pt>
                <c:pt idx="10715">
                  <c:v>8.700529799854845</c:v>
                </c:pt>
                <c:pt idx="10716">
                  <c:v>8.7010851456131135</c:v>
                </c:pt>
                <c:pt idx="10717">
                  <c:v>8.7016404913713821</c:v>
                </c:pt>
                <c:pt idx="10718">
                  <c:v>8.7021958371296506</c:v>
                </c:pt>
                <c:pt idx="10719">
                  <c:v>8.7027511828879192</c:v>
                </c:pt>
                <c:pt idx="10720">
                  <c:v>8.7033065286461877</c:v>
                </c:pt>
                <c:pt idx="10721">
                  <c:v>8.7038618744044562</c:v>
                </c:pt>
                <c:pt idx="10722">
                  <c:v>8.7044172201627248</c:v>
                </c:pt>
                <c:pt idx="10723">
                  <c:v>8.7049725659209933</c:v>
                </c:pt>
                <c:pt idx="10724">
                  <c:v>8.7055279116792619</c:v>
                </c:pt>
                <c:pt idx="10725">
                  <c:v>8.7060832574375304</c:v>
                </c:pt>
                <c:pt idx="10726">
                  <c:v>8.706638603195799</c:v>
                </c:pt>
                <c:pt idx="10727">
                  <c:v>8.7071939489540675</c:v>
                </c:pt>
                <c:pt idx="10728">
                  <c:v>8.7077492947123361</c:v>
                </c:pt>
                <c:pt idx="10729">
                  <c:v>8.7083046404706046</c:v>
                </c:pt>
                <c:pt idx="10730">
                  <c:v>8.7088599862288731</c:v>
                </c:pt>
                <c:pt idx="10731">
                  <c:v>8.7094153319871417</c:v>
                </c:pt>
                <c:pt idx="10732">
                  <c:v>8.7099706777454102</c:v>
                </c:pt>
                <c:pt idx="10733">
                  <c:v>8.7105260235036788</c:v>
                </c:pt>
                <c:pt idx="10734">
                  <c:v>8.7110813692619473</c:v>
                </c:pt>
                <c:pt idx="10735">
                  <c:v>8.7116367150202159</c:v>
                </c:pt>
                <c:pt idx="10736">
                  <c:v>8.7121920607784844</c:v>
                </c:pt>
                <c:pt idx="10737">
                  <c:v>8.7127474065367529</c:v>
                </c:pt>
                <c:pt idx="10738">
                  <c:v>8.7133027522950215</c:v>
                </c:pt>
                <c:pt idx="10739">
                  <c:v>8.71385809805329</c:v>
                </c:pt>
                <c:pt idx="10740">
                  <c:v>8.7144134438115586</c:v>
                </c:pt>
                <c:pt idx="10741">
                  <c:v>8.7149687895698271</c:v>
                </c:pt>
                <c:pt idx="10742">
                  <c:v>8.7155241353280957</c:v>
                </c:pt>
                <c:pt idx="10743">
                  <c:v>8.7160794810863642</c:v>
                </c:pt>
                <c:pt idx="10744">
                  <c:v>8.7166348268446328</c:v>
                </c:pt>
                <c:pt idx="10745">
                  <c:v>8.7171901726029013</c:v>
                </c:pt>
                <c:pt idx="10746">
                  <c:v>8.7177455183611698</c:v>
                </c:pt>
                <c:pt idx="10747">
                  <c:v>8.7183008641194384</c:v>
                </c:pt>
                <c:pt idx="10748">
                  <c:v>8.7188562098777069</c:v>
                </c:pt>
                <c:pt idx="10749">
                  <c:v>8.7194115556359755</c:v>
                </c:pt>
                <c:pt idx="10750">
                  <c:v>8.719966901394244</c:v>
                </c:pt>
                <c:pt idx="10751">
                  <c:v>8.7205222471525126</c:v>
                </c:pt>
                <c:pt idx="10752">
                  <c:v>8.7210775929107811</c:v>
                </c:pt>
                <c:pt idx="10753">
                  <c:v>8.7216329386690497</c:v>
                </c:pt>
                <c:pt idx="10754">
                  <c:v>8.7221882844273182</c:v>
                </c:pt>
                <c:pt idx="10755">
                  <c:v>8.7227436301855867</c:v>
                </c:pt>
                <c:pt idx="10756">
                  <c:v>8.7232989759438553</c:v>
                </c:pt>
                <c:pt idx="10757">
                  <c:v>8.7238543217021238</c:v>
                </c:pt>
                <c:pt idx="10758">
                  <c:v>8.7244096674603924</c:v>
                </c:pt>
                <c:pt idx="10759">
                  <c:v>8.7249650132186609</c:v>
                </c:pt>
                <c:pt idx="10760">
                  <c:v>8.7255203589769295</c:v>
                </c:pt>
                <c:pt idx="10761">
                  <c:v>8.726075704735198</c:v>
                </c:pt>
                <c:pt idx="10762">
                  <c:v>8.7266310504934665</c:v>
                </c:pt>
                <c:pt idx="10763">
                  <c:v>8.7271863962517351</c:v>
                </c:pt>
                <c:pt idx="10764">
                  <c:v>8.7277417420100036</c:v>
                </c:pt>
                <c:pt idx="10765">
                  <c:v>8.7282970877682722</c:v>
                </c:pt>
                <c:pt idx="10766">
                  <c:v>8.7288524335265407</c:v>
                </c:pt>
                <c:pt idx="10767">
                  <c:v>8.7294077792848093</c:v>
                </c:pt>
                <c:pt idx="10768">
                  <c:v>8.7299631250430778</c:v>
                </c:pt>
                <c:pt idx="10769">
                  <c:v>8.7305184708013464</c:v>
                </c:pt>
                <c:pt idx="10770">
                  <c:v>8.7310738165596149</c:v>
                </c:pt>
                <c:pt idx="10771">
                  <c:v>8.7316291623178834</c:v>
                </c:pt>
                <c:pt idx="10772">
                  <c:v>8.732184508076152</c:v>
                </c:pt>
                <c:pt idx="10773">
                  <c:v>8.7327398538344205</c:v>
                </c:pt>
                <c:pt idx="10774">
                  <c:v>8.7332951995926891</c:v>
                </c:pt>
                <c:pt idx="10775">
                  <c:v>8.7338505453509576</c:v>
                </c:pt>
                <c:pt idx="10776">
                  <c:v>8.7344058911092262</c:v>
                </c:pt>
                <c:pt idx="10777">
                  <c:v>8.7349612368674947</c:v>
                </c:pt>
                <c:pt idx="10778">
                  <c:v>8.7355165826257632</c:v>
                </c:pt>
                <c:pt idx="10779">
                  <c:v>8.7360719283840318</c:v>
                </c:pt>
                <c:pt idx="10780">
                  <c:v>8.7366272741423003</c:v>
                </c:pt>
                <c:pt idx="10781">
                  <c:v>8.7371826199005689</c:v>
                </c:pt>
                <c:pt idx="10782">
                  <c:v>8.7377379656588374</c:v>
                </c:pt>
                <c:pt idx="10783">
                  <c:v>8.738293311417106</c:v>
                </c:pt>
                <c:pt idx="10784">
                  <c:v>8.7388486571753745</c:v>
                </c:pt>
                <c:pt idx="10785">
                  <c:v>8.7394040029336431</c:v>
                </c:pt>
                <c:pt idx="10786">
                  <c:v>8.7399593486919116</c:v>
                </c:pt>
                <c:pt idx="10787">
                  <c:v>8.7405146944501801</c:v>
                </c:pt>
                <c:pt idx="10788">
                  <c:v>8.7410700402084487</c:v>
                </c:pt>
                <c:pt idx="10789">
                  <c:v>8.7416253859667172</c:v>
                </c:pt>
                <c:pt idx="10790">
                  <c:v>8.7421807317249858</c:v>
                </c:pt>
                <c:pt idx="10791">
                  <c:v>8.7427360774832543</c:v>
                </c:pt>
                <c:pt idx="10792">
                  <c:v>8.7432914232415229</c:v>
                </c:pt>
                <c:pt idx="10793">
                  <c:v>8.7438467689997914</c:v>
                </c:pt>
                <c:pt idx="10794">
                  <c:v>8.74440211475806</c:v>
                </c:pt>
                <c:pt idx="10795">
                  <c:v>8.7449574605163285</c:v>
                </c:pt>
                <c:pt idx="10796">
                  <c:v>8.745512806274597</c:v>
                </c:pt>
                <c:pt idx="10797">
                  <c:v>8.7460681520328656</c:v>
                </c:pt>
                <c:pt idx="10798">
                  <c:v>8.7466234977911341</c:v>
                </c:pt>
                <c:pt idx="10799">
                  <c:v>8.7471788435494027</c:v>
                </c:pt>
                <c:pt idx="10800">
                  <c:v>8.7477341893076712</c:v>
                </c:pt>
                <c:pt idx="10801">
                  <c:v>8.7482895350659398</c:v>
                </c:pt>
                <c:pt idx="10802">
                  <c:v>8.7488448808242083</c:v>
                </c:pt>
                <c:pt idx="10803">
                  <c:v>8.7494002265824768</c:v>
                </c:pt>
                <c:pt idx="10804">
                  <c:v>8.7499555723407454</c:v>
                </c:pt>
                <c:pt idx="10805">
                  <c:v>8.7505109180990139</c:v>
                </c:pt>
                <c:pt idx="10806">
                  <c:v>8.7510662638572825</c:v>
                </c:pt>
                <c:pt idx="10807">
                  <c:v>8.751621609615551</c:v>
                </c:pt>
                <c:pt idx="10808">
                  <c:v>8.7521769553738196</c:v>
                </c:pt>
                <c:pt idx="10809">
                  <c:v>8.7527323011320881</c:v>
                </c:pt>
                <c:pt idx="10810">
                  <c:v>8.7532876468903567</c:v>
                </c:pt>
                <c:pt idx="10811">
                  <c:v>8.7538429926486252</c:v>
                </c:pt>
                <c:pt idx="10812">
                  <c:v>8.7543983384068937</c:v>
                </c:pt>
                <c:pt idx="10813">
                  <c:v>8.7549536841651623</c:v>
                </c:pt>
                <c:pt idx="10814">
                  <c:v>8.7555090299234308</c:v>
                </c:pt>
                <c:pt idx="10815">
                  <c:v>8.7560643756816994</c:v>
                </c:pt>
                <c:pt idx="10816">
                  <c:v>8.7566197214399679</c:v>
                </c:pt>
                <c:pt idx="10817">
                  <c:v>8.7571750671982365</c:v>
                </c:pt>
                <c:pt idx="10818">
                  <c:v>8.757730412956505</c:v>
                </c:pt>
                <c:pt idx="10819">
                  <c:v>8.7582857587147736</c:v>
                </c:pt>
                <c:pt idx="10820">
                  <c:v>8.7588411044730421</c:v>
                </c:pt>
                <c:pt idx="10821">
                  <c:v>8.7593964502313106</c:v>
                </c:pt>
                <c:pt idx="10822">
                  <c:v>8.7599517959895792</c:v>
                </c:pt>
                <c:pt idx="10823">
                  <c:v>8.7605071417478477</c:v>
                </c:pt>
                <c:pt idx="10824">
                  <c:v>8.7610624875061163</c:v>
                </c:pt>
                <c:pt idx="10825">
                  <c:v>8.7616178332643848</c:v>
                </c:pt>
                <c:pt idx="10826">
                  <c:v>8.7621731790226534</c:v>
                </c:pt>
                <c:pt idx="10827">
                  <c:v>8.7627285247809219</c:v>
                </c:pt>
                <c:pt idx="10828">
                  <c:v>8.7632838705391904</c:v>
                </c:pt>
                <c:pt idx="10829">
                  <c:v>8.763839216297459</c:v>
                </c:pt>
                <c:pt idx="10830">
                  <c:v>8.7643945620557275</c:v>
                </c:pt>
                <c:pt idx="10831">
                  <c:v>8.7649499078139961</c:v>
                </c:pt>
                <c:pt idx="10832">
                  <c:v>8.7655052535722646</c:v>
                </c:pt>
                <c:pt idx="10833">
                  <c:v>8.7660605993305332</c:v>
                </c:pt>
                <c:pt idx="10834">
                  <c:v>8.7666159450888017</c:v>
                </c:pt>
                <c:pt idx="10835">
                  <c:v>8.7671712908470703</c:v>
                </c:pt>
                <c:pt idx="10836">
                  <c:v>8.7677266366053388</c:v>
                </c:pt>
                <c:pt idx="10837">
                  <c:v>8.7682819823636073</c:v>
                </c:pt>
                <c:pt idx="10838">
                  <c:v>8.7688373281218759</c:v>
                </c:pt>
                <c:pt idx="10839">
                  <c:v>8.7693926738801444</c:v>
                </c:pt>
                <c:pt idx="10840">
                  <c:v>8.769948019638413</c:v>
                </c:pt>
                <c:pt idx="10841">
                  <c:v>8.7705033653966815</c:v>
                </c:pt>
                <c:pt idx="10842">
                  <c:v>8.7710587111549501</c:v>
                </c:pt>
                <c:pt idx="10843">
                  <c:v>8.7716140569132186</c:v>
                </c:pt>
                <c:pt idx="10844">
                  <c:v>8.7721694026714871</c:v>
                </c:pt>
                <c:pt idx="10845">
                  <c:v>8.7727247484297557</c:v>
                </c:pt>
                <c:pt idx="10846">
                  <c:v>8.7732800941880242</c:v>
                </c:pt>
                <c:pt idx="10847">
                  <c:v>8.7738354399462928</c:v>
                </c:pt>
                <c:pt idx="10848">
                  <c:v>8.7743907857045613</c:v>
                </c:pt>
                <c:pt idx="10849">
                  <c:v>8.7749461314628299</c:v>
                </c:pt>
                <c:pt idx="10850">
                  <c:v>8.7755014772210984</c:v>
                </c:pt>
                <c:pt idx="10851">
                  <c:v>8.776056822979367</c:v>
                </c:pt>
                <c:pt idx="10852">
                  <c:v>8.7766121687376355</c:v>
                </c:pt>
                <c:pt idx="10853">
                  <c:v>8.777167514495904</c:v>
                </c:pt>
                <c:pt idx="10854">
                  <c:v>8.7777228602541726</c:v>
                </c:pt>
                <c:pt idx="10855">
                  <c:v>8.7782782060124411</c:v>
                </c:pt>
                <c:pt idx="10856">
                  <c:v>8.7788335517707097</c:v>
                </c:pt>
                <c:pt idx="10857">
                  <c:v>8.7793888975289782</c:v>
                </c:pt>
                <c:pt idx="10858">
                  <c:v>8.7799442432872468</c:v>
                </c:pt>
                <c:pt idx="10859">
                  <c:v>8.7804995890455153</c:v>
                </c:pt>
                <c:pt idx="10860">
                  <c:v>8.7810549348037839</c:v>
                </c:pt>
                <c:pt idx="10861">
                  <c:v>8.7816102805620524</c:v>
                </c:pt>
                <c:pt idx="10862">
                  <c:v>8.7821656263203209</c:v>
                </c:pt>
                <c:pt idx="10863">
                  <c:v>8.7827209720785895</c:v>
                </c:pt>
                <c:pt idx="10864">
                  <c:v>8.783276317836858</c:v>
                </c:pt>
                <c:pt idx="10865">
                  <c:v>8.7838316635951266</c:v>
                </c:pt>
                <c:pt idx="10866">
                  <c:v>8.7843870093533951</c:v>
                </c:pt>
                <c:pt idx="10867">
                  <c:v>8.7849423551116637</c:v>
                </c:pt>
                <c:pt idx="10868">
                  <c:v>8.7854977008699322</c:v>
                </c:pt>
                <c:pt idx="10869">
                  <c:v>8.7860530466282007</c:v>
                </c:pt>
                <c:pt idx="10870">
                  <c:v>8.7866083923864693</c:v>
                </c:pt>
                <c:pt idx="10871">
                  <c:v>8.7871637381447378</c:v>
                </c:pt>
                <c:pt idx="10872">
                  <c:v>8.7877190839030064</c:v>
                </c:pt>
                <c:pt idx="10873">
                  <c:v>8.7882744296612749</c:v>
                </c:pt>
                <c:pt idx="10874">
                  <c:v>8.7888297754195435</c:v>
                </c:pt>
                <c:pt idx="10875">
                  <c:v>8.789385121177812</c:v>
                </c:pt>
                <c:pt idx="10876">
                  <c:v>8.7899404669360806</c:v>
                </c:pt>
                <c:pt idx="10877">
                  <c:v>8.7904958126943491</c:v>
                </c:pt>
                <c:pt idx="10878">
                  <c:v>8.7910511584526176</c:v>
                </c:pt>
                <c:pt idx="10879">
                  <c:v>8.7916065042108862</c:v>
                </c:pt>
                <c:pt idx="10880">
                  <c:v>8.7921618499691547</c:v>
                </c:pt>
                <c:pt idx="10881">
                  <c:v>8.7927171957274233</c:v>
                </c:pt>
                <c:pt idx="10882">
                  <c:v>8.7932725414856918</c:v>
                </c:pt>
                <c:pt idx="10883">
                  <c:v>8.7938278872439604</c:v>
                </c:pt>
                <c:pt idx="10884">
                  <c:v>8.7943832330022289</c:v>
                </c:pt>
                <c:pt idx="10885">
                  <c:v>8.7949385787604974</c:v>
                </c:pt>
                <c:pt idx="10886">
                  <c:v>8.795493924518766</c:v>
                </c:pt>
                <c:pt idx="10887">
                  <c:v>8.7960492702770345</c:v>
                </c:pt>
                <c:pt idx="10888">
                  <c:v>8.7966046160353031</c:v>
                </c:pt>
                <c:pt idx="10889">
                  <c:v>8.7971599617935716</c:v>
                </c:pt>
                <c:pt idx="10890">
                  <c:v>8.7977153075518402</c:v>
                </c:pt>
                <c:pt idx="10891">
                  <c:v>8.7982706533101087</c:v>
                </c:pt>
                <c:pt idx="10892">
                  <c:v>8.7988259990683773</c:v>
                </c:pt>
                <c:pt idx="10893">
                  <c:v>8.7993813448266458</c:v>
                </c:pt>
                <c:pt idx="10894">
                  <c:v>8.7999366905849143</c:v>
                </c:pt>
                <c:pt idx="10895">
                  <c:v>8.8004920363431829</c:v>
                </c:pt>
                <c:pt idx="10896">
                  <c:v>8.8010473821014514</c:v>
                </c:pt>
                <c:pt idx="10897">
                  <c:v>8.80160272785972</c:v>
                </c:pt>
                <c:pt idx="10898">
                  <c:v>8.8021580736179885</c:v>
                </c:pt>
                <c:pt idx="10899">
                  <c:v>8.8027134193762571</c:v>
                </c:pt>
                <c:pt idx="10900">
                  <c:v>8.8032687651345256</c:v>
                </c:pt>
                <c:pt idx="10901">
                  <c:v>8.8038241108927942</c:v>
                </c:pt>
                <c:pt idx="10902">
                  <c:v>8.8043794566510627</c:v>
                </c:pt>
                <c:pt idx="10903">
                  <c:v>8.8049348024093312</c:v>
                </c:pt>
                <c:pt idx="10904">
                  <c:v>8.8054901481675998</c:v>
                </c:pt>
                <c:pt idx="10905">
                  <c:v>8.8060454939258683</c:v>
                </c:pt>
                <c:pt idx="10906">
                  <c:v>8.8066008396841369</c:v>
                </c:pt>
                <c:pt idx="10907">
                  <c:v>8.8071561854424054</c:v>
                </c:pt>
                <c:pt idx="10908">
                  <c:v>8.807711531200674</c:v>
                </c:pt>
                <c:pt idx="10909">
                  <c:v>8.8082668769589425</c:v>
                </c:pt>
                <c:pt idx="10910">
                  <c:v>8.808822222717211</c:v>
                </c:pt>
                <c:pt idx="10911">
                  <c:v>8.8093775684754796</c:v>
                </c:pt>
                <c:pt idx="10912">
                  <c:v>8.8099329142337481</c:v>
                </c:pt>
                <c:pt idx="10913">
                  <c:v>8.8104882599920167</c:v>
                </c:pt>
                <c:pt idx="10914">
                  <c:v>8.8110436057502852</c:v>
                </c:pt>
                <c:pt idx="10915">
                  <c:v>8.8115989515085538</c:v>
                </c:pt>
                <c:pt idx="10916">
                  <c:v>8.8121542972668223</c:v>
                </c:pt>
                <c:pt idx="10917">
                  <c:v>8.8127096430250909</c:v>
                </c:pt>
                <c:pt idx="10918">
                  <c:v>8.8132649887833594</c:v>
                </c:pt>
                <c:pt idx="10919">
                  <c:v>8.8138203345416279</c:v>
                </c:pt>
                <c:pt idx="10920">
                  <c:v>8.8143756802998965</c:v>
                </c:pt>
                <c:pt idx="10921">
                  <c:v>8.814931026058165</c:v>
                </c:pt>
                <c:pt idx="10922">
                  <c:v>8.8154863718164336</c:v>
                </c:pt>
                <c:pt idx="10923">
                  <c:v>8.8160417175747021</c:v>
                </c:pt>
                <c:pt idx="10924">
                  <c:v>8.8165970633329707</c:v>
                </c:pt>
                <c:pt idx="10925">
                  <c:v>8.8171524090912392</c:v>
                </c:pt>
                <c:pt idx="10926">
                  <c:v>8.8177077548495078</c:v>
                </c:pt>
                <c:pt idx="10927">
                  <c:v>8.8182631006077763</c:v>
                </c:pt>
                <c:pt idx="10928">
                  <c:v>8.8188184463660448</c:v>
                </c:pt>
                <c:pt idx="10929">
                  <c:v>8.8193737921243134</c:v>
                </c:pt>
                <c:pt idx="10930">
                  <c:v>8.8199291378825819</c:v>
                </c:pt>
                <c:pt idx="10931">
                  <c:v>8.8204844836408505</c:v>
                </c:pt>
                <c:pt idx="10932">
                  <c:v>8.821039829399119</c:v>
                </c:pt>
                <c:pt idx="10933">
                  <c:v>8.8215951751573876</c:v>
                </c:pt>
                <c:pt idx="10934">
                  <c:v>8.8221505209156561</c:v>
                </c:pt>
                <c:pt idx="10935">
                  <c:v>8.8227058666739246</c:v>
                </c:pt>
                <c:pt idx="10936">
                  <c:v>8.8232612124321932</c:v>
                </c:pt>
                <c:pt idx="10937">
                  <c:v>8.8238165581904617</c:v>
                </c:pt>
                <c:pt idx="10938">
                  <c:v>8.8243719039487303</c:v>
                </c:pt>
                <c:pt idx="10939">
                  <c:v>8.8249272497069988</c:v>
                </c:pt>
                <c:pt idx="10940">
                  <c:v>8.8254825954652674</c:v>
                </c:pt>
                <c:pt idx="10941">
                  <c:v>8.8260379412235359</c:v>
                </c:pt>
                <c:pt idx="10942">
                  <c:v>8.8265932869818045</c:v>
                </c:pt>
                <c:pt idx="10943">
                  <c:v>8.827148632740073</c:v>
                </c:pt>
                <c:pt idx="10944">
                  <c:v>8.8277039784983415</c:v>
                </c:pt>
                <c:pt idx="10945">
                  <c:v>8.8282593242566101</c:v>
                </c:pt>
                <c:pt idx="10946">
                  <c:v>8.8288146700148786</c:v>
                </c:pt>
                <c:pt idx="10947">
                  <c:v>8.8293700157731472</c:v>
                </c:pt>
                <c:pt idx="10948">
                  <c:v>8.8299253615314157</c:v>
                </c:pt>
                <c:pt idx="10949">
                  <c:v>8.8304807072896843</c:v>
                </c:pt>
                <c:pt idx="10950">
                  <c:v>8.8310360530479528</c:v>
                </c:pt>
                <c:pt idx="10951">
                  <c:v>8.8315913988062213</c:v>
                </c:pt>
                <c:pt idx="10952">
                  <c:v>8.8321467445644899</c:v>
                </c:pt>
                <c:pt idx="10953">
                  <c:v>8.8327020903227584</c:v>
                </c:pt>
                <c:pt idx="10954">
                  <c:v>8.833257436081027</c:v>
                </c:pt>
                <c:pt idx="10955">
                  <c:v>8.8338127818392955</c:v>
                </c:pt>
                <c:pt idx="10956">
                  <c:v>8.8343681275975641</c:v>
                </c:pt>
                <c:pt idx="10957">
                  <c:v>8.8349234733558326</c:v>
                </c:pt>
                <c:pt idx="10958">
                  <c:v>8.8354788191141012</c:v>
                </c:pt>
                <c:pt idx="10959">
                  <c:v>8.8360341648723697</c:v>
                </c:pt>
                <c:pt idx="10960">
                  <c:v>8.8365895106306382</c:v>
                </c:pt>
                <c:pt idx="10961">
                  <c:v>8.8371448563889068</c:v>
                </c:pt>
                <c:pt idx="10962">
                  <c:v>8.8377002021471753</c:v>
                </c:pt>
                <c:pt idx="10963">
                  <c:v>8.8382555479054439</c:v>
                </c:pt>
                <c:pt idx="10964">
                  <c:v>8.8388108936637124</c:v>
                </c:pt>
                <c:pt idx="10965">
                  <c:v>8.839366239421981</c:v>
                </c:pt>
                <c:pt idx="10966">
                  <c:v>8.8399215851802495</c:v>
                </c:pt>
                <c:pt idx="10967">
                  <c:v>8.8404769309385181</c:v>
                </c:pt>
                <c:pt idx="10968">
                  <c:v>8.8410322766967866</c:v>
                </c:pt>
                <c:pt idx="10969">
                  <c:v>8.8415876224550551</c:v>
                </c:pt>
                <c:pt idx="10970">
                  <c:v>8.8421429682133237</c:v>
                </c:pt>
                <c:pt idx="10971">
                  <c:v>8.8426983139715922</c:v>
                </c:pt>
                <c:pt idx="10972">
                  <c:v>8.8432536597298608</c:v>
                </c:pt>
                <c:pt idx="10973">
                  <c:v>8.8438090054881293</c:v>
                </c:pt>
                <c:pt idx="10974">
                  <c:v>8.8443643512463979</c:v>
                </c:pt>
                <c:pt idx="10975">
                  <c:v>8.8449196970046664</c:v>
                </c:pt>
                <c:pt idx="10976">
                  <c:v>8.8454750427629349</c:v>
                </c:pt>
                <c:pt idx="10977">
                  <c:v>8.8460303885212035</c:v>
                </c:pt>
                <c:pt idx="10978">
                  <c:v>8.846585734279472</c:v>
                </c:pt>
                <c:pt idx="10979">
                  <c:v>8.8471410800377406</c:v>
                </c:pt>
                <c:pt idx="10980">
                  <c:v>8.8476964257960091</c:v>
                </c:pt>
                <c:pt idx="10981">
                  <c:v>8.8482517715542777</c:v>
                </c:pt>
                <c:pt idx="10982">
                  <c:v>8.8488071173125462</c:v>
                </c:pt>
                <c:pt idx="10983">
                  <c:v>8.8493624630708148</c:v>
                </c:pt>
                <c:pt idx="10984">
                  <c:v>8.8499178088290833</c:v>
                </c:pt>
                <c:pt idx="10985">
                  <c:v>8.8504731545873518</c:v>
                </c:pt>
                <c:pt idx="10986">
                  <c:v>8.8510285003456204</c:v>
                </c:pt>
                <c:pt idx="10987">
                  <c:v>8.8515838461038889</c:v>
                </c:pt>
                <c:pt idx="10988">
                  <c:v>8.8521391918621575</c:v>
                </c:pt>
                <c:pt idx="10989">
                  <c:v>8.852694537620426</c:v>
                </c:pt>
                <c:pt idx="10990">
                  <c:v>8.8532498833786946</c:v>
                </c:pt>
                <c:pt idx="10991">
                  <c:v>8.8538052291369631</c:v>
                </c:pt>
                <c:pt idx="10992">
                  <c:v>8.8543605748952317</c:v>
                </c:pt>
                <c:pt idx="10993">
                  <c:v>8.8549159206535002</c:v>
                </c:pt>
                <c:pt idx="10994">
                  <c:v>8.8554712664117687</c:v>
                </c:pt>
                <c:pt idx="10995">
                  <c:v>8.8560266121700373</c:v>
                </c:pt>
                <c:pt idx="10996">
                  <c:v>8.8565819579283058</c:v>
                </c:pt>
                <c:pt idx="10997">
                  <c:v>8.8571373036865744</c:v>
                </c:pt>
                <c:pt idx="10998">
                  <c:v>8.8576926494448429</c:v>
                </c:pt>
                <c:pt idx="10999">
                  <c:v>8.8582479952031115</c:v>
                </c:pt>
                <c:pt idx="11000">
                  <c:v>8.85880334096138</c:v>
                </c:pt>
                <c:pt idx="11001">
                  <c:v>8.8593586867196485</c:v>
                </c:pt>
                <c:pt idx="11002">
                  <c:v>8.8599140324779171</c:v>
                </c:pt>
                <c:pt idx="11003">
                  <c:v>8.8604693782361856</c:v>
                </c:pt>
                <c:pt idx="11004">
                  <c:v>8.8610247239944542</c:v>
                </c:pt>
                <c:pt idx="11005">
                  <c:v>8.8615800697527227</c:v>
                </c:pt>
                <c:pt idx="11006">
                  <c:v>8.8621354155109913</c:v>
                </c:pt>
                <c:pt idx="11007">
                  <c:v>8.8626907612692598</c:v>
                </c:pt>
                <c:pt idx="11008">
                  <c:v>8.8632461070275284</c:v>
                </c:pt>
                <c:pt idx="11009">
                  <c:v>8.8638014527857969</c:v>
                </c:pt>
                <c:pt idx="11010">
                  <c:v>8.8643567985440654</c:v>
                </c:pt>
                <c:pt idx="11011">
                  <c:v>8.864912144302334</c:v>
                </c:pt>
                <c:pt idx="11012">
                  <c:v>8.8654674900606025</c:v>
                </c:pt>
                <c:pt idx="11013">
                  <c:v>8.8660228358188711</c:v>
                </c:pt>
                <c:pt idx="11014">
                  <c:v>8.8665781815771396</c:v>
                </c:pt>
                <c:pt idx="11015">
                  <c:v>8.8671335273354082</c:v>
                </c:pt>
                <c:pt idx="11016">
                  <c:v>8.8676888730936767</c:v>
                </c:pt>
                <c:pt idx="11017">
                  <c:v>8.8682442188519452</c:v>
                </c:pt>
                <c:pt idx="11018">
                  <c:v>8.8687995646102138</c:v>
                </c:pt>
                <c:pt idx="11019">
                  <c:v>8.8693549103684823</c:v>
                </c:pt>
                <c:pt idx="11020">
                  <c:v>8.8699102561267509</c:v>
                </c:pt>
                <c:pt idx="11021">
                  <c:v>8.8704656018850194</c:v>
                </c:pt>
                <c:pt idx="11022">
                  <c:v>8.871020947643288</c:v>
                </c:pt>
                <c:pt idx="11023">
                  <c:v>8.8715762934015565</c:v>
                </c:pt>
                <c:pt idx="11024">
                  <c:v>8.8721316391598251</c:v>
                </c:pt>
                <c:pt idx="11025">
                  <c:v>8.8726869849180936</c:v>
                </c:pt>
                <c:pt idx="11026">
                  <c:v>8.8732423306763621</c:v>
                </c:pt>
                <c:pt idx="11027">
                  <c:v>8.8737976764346307</c:v>
                </c:pt>
                <c:pt idx="11028">
                  <c:v>8.8743530221928992</c:v>
                </c:pt>
                <c:pt idx="11029">
                  <c:v>8.8749083679511678</c:v>
                </c:pt>
                <c:pt idx="11030">
                  <c:v>8.8754637137094363</c:v>
                </c:pt>
                <c:pt idx="11031">
                  <c:v>8.8760190594677049</c:v>
                </c:pt>
                <c:pt idx="11032">
                  <c:v>8.8765744052259734</c:v>
                </c:pt>
                <c:pt idx="11033">
                  <c:v>8.877129750984242</c:v>
                </c:pt>
                <c:pt idx="11034">
                  <c:v>8.8776850967425105</c:v>
                </c:pt>
                <c:pt idx="11035">
                  <c:v>8.878240442500779</c:v>
                </c:pt>
                <c:pt idx="11036">
                  <c:v>8.8787957882590476</c:v>
                </c:pt>
                <c:pt idx="11037">
                  <c:v>8.8793511340173161</c:v>
                </c:pt>
                <c:pt idx="11038">
                  <c:v>8.8799064797755847</c:v>
                </c:pt>
                <c:pt idx="11039">
                  <c:v>8.8804618255338532</c:v>
                </c:pt>
                <c:pt idx="11040">
                  <c:v>8.8810171712921218</c:v>
                </c:pt>
                <c:pt idx="11041">
                  <c:v>8.8815725170503903</c:v>
                </c:pt>
                <c:pt idx="11042">
                  <c:v>8.8821278628086588</c:v>
                </c:pt>
                <c:pt idx="11043">
                  <c:v>8.8826832085669274</c:v>
                </c:pt>
                <c:pt idx="11044">
                  <c:v>8.8832385543251959</c:v>
                </c:pt>
                <c:pt idx="11045">
                  <c:v>8.8837939000834645</c:v>
                </c:pt>
                <c:pt idx="11046">
                  <c:v>8.884349245841733</c:v>
                </c:pt>
                <c:pt idx="11047">
                  <c:v>8.8849045916000016</c:v>
                </c:pt>
                <c:pt idx="11048">
                  <c:v>8.8854599373582701</c:v>
                </c:pt>
                <c:pt idx="11049">
                  <c:v>8.8860152831165387</c:v>
                </c:pt>
                <c:pt idx="11050">
                  <c:v>8.8865706288748072</c:v>
                </c:pt>
                <c:pt idx="11051">
                  <c:v>8.8871259746330757</c:v>
                </c:pt>
                <c:pt idx="11052">
                  <c:v>8.8876813203913443</c:v>
                </c:pt>
                <c:pt idx="11053">
                  <c:v>8.8882366661496128</c:v>
                </c:pt>
                <c:pt idx="11054">
                  <c:v>8.8887920119078814</c:v>
                </c:pt>
                <c:pt idx="11055">
                  <c:v>8.8893473576661499</c:v>
                </c:pt>
                <c:pt idx="11056">
                  <c:v>8.8899027034244185</c:v>
                </c:pt>
                <c:pt idx="11057">
                  <c:v>8.890458049182687</c:v>
                </c:pt>
                <c:pt idx="11058">
                  <c:v>8.8910133949409555</c:v>
                </c:pt>
                <c:pt idx="11059">
                  <c:v>8.8915687406992241</c:v>
                </c:pt>
                <c:pt idx="11060">
                  <c:v>8.8921240864574926</c:v>
                </c:pt>
                <c:pt idx="11061">
                  <c:v>8.8926794322157612</c:v>
                </c:pt>
                <c:pt idx="11062">
                  <c:v>8.8932347779740297</c:v>
                </c:pt>
                <c:pt idx="11063">
                  <c:v>8.8937901237322983</c:v>
                </c:pt>
                <c:pt idx="11064">
                  <c:v>8.8943454694905668</c:v>
                </c:pt>
                <c:pt idx="11065">
                  <c:v>8.8949008152488354</c:v>
                </c:pt>
                <c:pt idx="11066">
                  <c:v>8.8954561610071039</c:v>
                </c:pt>
                <c:pt idx="11067">
                  <c:v>8.8960115067653724</c:v>
                </c:pt>
                <c:pt idx="11068">
                  <c:v>8.896566852523641</c:v>
                </c:pt>
                <c:pt idx="11069">
                  <c:v>8.8971221982819095</c:v>
                </c:pt>
                <c:pt idx="11070">
                  <c:v>8.8976775440401781</c:v>
                </c:pt>
                <c:pt idx="11071">
                  <c:v>8.8982328897984466</c:v>
                </c:pt>
                <c:pt idx="11072">
                  <c:v>8.8987882355567152</c:v>
                </c:pt>
                <c:pt idx="11073">
                  <c:v>8.8993435813149837</c:v>
                </c:pt>
                <c:pt idx="11074">
                  <c:v>8.8998989270732523</c:v>
                </c:pt>
                <c:pt idx="11075">
                  <c:v>8.9004542728315208</c:v>
                </c:pt>
                <c:pt idx="11076">
                  <c:v>8.9010096185897893</c:v>
                </c:pt>
                <c:pt idx="11077">
                  <c:v>8.9015649643480579</c:v>
                </c:pt>
                <c:pt idx="11078">
                  <c:v>8.9021203101063264</c:v>
                </c:pt>
                <c:pt idx="11079">
                  <c:v>8.902675655864595</c:v>
                </c:pt>
                <c:pt idx="11080">
                  <c:v>8.9032310016228635</c:v>
                </c:pt>
                <c:pt idx="11081">
                  <c:v>8.9037863473811321</c:v>
                </c:pt>
                <c:pt idx="11082">
                  <c:v>8.9043416931394006</c:v>
                </c:pt>
                <c:pt idx="11083">
                  <c:v>8.9048970388976691</c:v>
                </c:pt>
                <c:pt idx="11084">
                  <c:v>8.9054523846559377</c:v>
                </c:pt>
                <c:pt idx="11085">
                  <c:v>8.9060077304142062</c:v>
                </c:pt>
                <c:pt idx="11086">
                  <c:v>8.9065630761724748</c:v>
                </c:pt>
                <c:pt idx="11087">
                  <c:v>8.9071184219307433</c:v>
                </c:pt>
                <c:pt idx="11088">
                  <c:v>8.9076737676890119</c:v>
                </c:pt>
                <c:pt idx="11089">
                  <c:v>8.9082291134472804</c:v>
                </c:pt>
                <c:pt idx="11090">
                  <c:v>8.908784459205549</c:v>
                </c:pt>
                <c:pt idx="11091">
                  <c:v>8.9093398049638175</c:v>
                </c:pt>
                <c:pt idx="11092">
                  <c:v>8.909895150722086</c:v>
                </c:pt>
                <c:pt idx="11093">
                  <c:v>8.9104504964803546</c:v>
                </c:pt>
                <c:pt idx="11094">
                  <c:v>8.9110058422386231</c:v>
                </c:pt>
                <c:pt idx="11095">
                  <c:v>8.9115611879968917</c:v>
                </c:pt>
                <c:pt idx="11096">
                  <c:v>8.9121165337551602</c:v>
                </c:pt>
                <c:pt idx="11097">
                  <c:v>8.9126718795134288</c:v>
                </c:pt>
                <c:pt idx="11098">
                  <c:v>8.9132272252716973</c:v>
                </c:pt>
                <c:pt idx="11099">
                  <c:v>8.9137825710299659</c:v>
                </c:pt>
                <c:pt idx="11100">
                  <c:v>8.9143379167882344</c:v>
                </c:pt>
                <c:pt idx="11101">
                  <c:v>8.9148932625465029</c:v>
                </c:pt>
                <c:pt idx="11102">
                  <c:v>8.9154486083047715</c:v>
                </c:pt>
                <c:pt idx="11103">
                  <c:v>8.91600395406304</c:v>
                </c:pt>
                <c:pt idx="11104">
                  <c:v>8.9165592998213086</c:v>
                </c:pt>
                <c:pt idx="11105">
                  <c:v>8.9171146455795771</c:v>
                </c:pt>
                <c:pt idx="11106">
                  <c:v>8.9176699913378457</c:v>
                </c:pt>
                <c:pt idx="11107">
                  <c:v>8.9182253370961142</c:v>
                </c:pt>
                <c:pt idx="11108">
                  <c:v>8.9187806828543827</c:v>
                </c:pt>
                <c:pt idx="11109">
                  <c:v>8.9193360286126513</c:v>
                </c:pt>
                <c:pt idx="11110">
                  <c:v>8.9198913743709198</c:v>
                </c:pt>
                <c:pt idx="11111">
                  <c:v>8.9204467201291884</c:v>
                </c:pt>
                <c:pt idx="11112">
                  <c:v>8.9210020658874569</c:v>
                </c:pt>
                <c:pt idx="11113">
                  <c:v>8.9215574116457255</c:v>
                </c:pt>
                <c:pt idx="11114">
                  <c:v>8.922112757403994</c:v>
                </c:pt>
                <c:pt idx="11115">
                  <c:v>8.9226681031622626</c:v>
                </c:pt>
                <c:pt idx="11116">
                  <c:v>8.9232234489205311</c:v>
                </c:pt>
                <c:pt idx="11117">
                  <c:v>8.9237787946787996</c:v>
                </c:pt>
                <c:pt idx="11118">
                  <c:v>8.9243341404370682</c:v>
                </c:pt>
                <c:pt idx="11119">
                  <c:v>8.9248894861953367</c:v>
                </c:pt>
                <c:pt idx="11120">
                  <c:v>8.9254448319536053</c:v>
                </c:pt>
                <c:pt idx="11121">
                  <c:v>8.9260001777118738</c:v>
                </c:pt>
                <c:pt idx="11122">
                  <c:v>8.9265555234701424</c:v>
                </c:pt>
                <c:pt idx="11123">
                  <c:v>8.9271108692284109</c:v>
                </c:pt>
                <c:pt idx="11124">
                  <c:v>8.9276662149866794</c:v>
                </c:pt>
                <c:pt idx="11125">
                  <c:v>8.928221560744948</c:v>
                </c:pt>
                <c:pt idx="11126">
                  <c:v>8.9287769065032165</c:v>
                </c:pt>
                <c:pt idx="11127">
                  <c:v>8.9293322522614851</c:v>
                </c:pt>
                <c:pt idx="11128">
                  <c:v>8.9298875980197536</c:v>
                </c:pt>
                <c:pt idx="11129">
                  <c:v>8.9304429437780222</c:v>
                </c:pt>
                <c:pt idx="11130">
                  <c:v>8.9309982895362907</c:v>
                </c:pt>
                <c:pt idx="11131">
                  <c:v>8.9315536352945593</c:v>
                </c:pt>
                <c:pt idx="11132">
                  <c:v>8.9321089810528278</c:v>
                </c:pt>
                <c:pt idx="11133">
                  <c:v>8.9326643268110963</c:v>
                </c:pt>
                <c:pt idx="11134">
                  <c:v>8.9332196725693649</c:v>
                </c:pt>
                <c:pt idx="11135">
                  <c:v>8.9337750183276334</c:v>
                </c:pt>
                <c:pt idx="11136">
                  <c:v>8.934330364085902</c:v>
                </c:pt>
                <c:pt idx="11137">
                  <c:v>8.9348857098441705</c:v>
                </c:pt>
                <c:pt idx="11138">
                  <c:v>8.9354410556024391</c:v>
                </c:pt>
                <c:pt idx="11139">
                  <c:v>8.9359964013607076</c:v>
                </c:pt>
                <c:pt idx="11140">
                  <c:v>8.9365517471189762</c:v>
                </c:pt>
                <c:pt idx="11141">
                  <c:v>8.9371070928772447</c:v>
                </c:pt>
                <c:pt idx="11142">
                  <c:v>8.9376624386355132</c:v>
                </c:pt>
                <c:pt idx="11143">
                  <c:v>8.9382177843937818</c:v>
                </c:pt>
                <c:pt idx="11144">
                  <c:v>8.9387731301520503</c:v>
                </c:pt>
                <c:pt idx="11145">
                  <c:v>8.9393284759103189</c:v>
                </c:pt>
                <c:pt idx="11146">
                  <c:v>8.9398838216685874</c:v>
                </c:pt>
                <c:pt idx="11147">
                  <c:v>8.940439167426856</c:v>
                </c:pt>
                <c:pt idx="11148">
                  <c:v>8.9409945131851245</c:v>
                </c:pt>
                <c:pt idx="11149">
                  <c:v>8.941549858943393</c:v>
                </c:pt>
                <c:pt idx="11150">
                  <c:v>8.9421052047016616</c:v>
                </c:pt>
                <c:pt idx="11151">
                  <c:v>8.9426605504599301</c:v>
                </c:pt>
                <c:pt idx="11152">
                  <c:v>8.9432158962181987</c:v>
                </c:pt>
                <c:pt idx="11153">
                  <c:v>8.9437712419764672</c:v>
                </c:pt>
                <c:pt idx="11154">
                  <c:v>8.9443265877347358</c:v>
                </c:pt>
                <c:pt idx="11155">
                  <c:v>8.9448819334930043</c:v>
                </c:pt>
                <c:pt idx="11156">
                  <c:v>8.9454372792512729</c:v>
                </c:pt>
                <c:pt idx="11157">
                  <c:v>8.9459926250095414</c:v>
                </c:pt>
                <c:pt idx="11158">
                  <c:v>8.9465479707678099</c:v>
                </c:pt>
                <c:pt idx="11159">
                  <c:v>8.9471033165260785</c:v>
                </c:pt>
                <c:pt idx="11160">
                  <c:v>8.947658662284347</c:v>
                </c:pt>
                <c:pt idx="11161">
                  <c:v>8.9482140080426156</c:v>
                </c:pt>
                <c:pt idx="11162">
                  <c:v>8.9487693538008841</c:v>
                </c:pt>
                <c:pt idx="11163">
                  <c:v>8.9493246995591527</c:v>
                </c:pt>
                <c:pt idx="11164">
                  <c:v>8.9498800453174212</c:v>
                </c:pt>
                <c:pt idx="11165">
                  <c:v>8.9504353910756898</c:v>
                </c:pt>
                <c:pt idx="11166">
                  <c:v>8.9509907368339583</c:v>
                </c:pt>
                <c:pt idx="11167">
                  <c:v>8.9515460825922268</c:v>
                </c:pt>
                <c:pt idx="11168">
                  <c:v>8.9521014283504954</c:v>
                </c:pt>
                <c:pt idx="11169">
                  <c:v>8.9526567741087639</c:v>
                </c:pt>
                <c:pt idx="11170">
                  <c:v>8.9532121198670325</c:v>
                </c:pt>
                <c:pt idx="11171">
                  <c:v>8.953767465625301</c:v>
                </c:pt>
                <c:pt idx="11172">
                  <c:v>8.9543228113835696</c:v>
                </c:pt>
                <c:pt idx="11173">
                  <c:v>8.9548781571418381</c:v>
                </c:pt>
                <c:pt idx="11174">
                  <c:v>8.9554335029001066</c:v>
                </c:pt>
                <c:pt idx="11175">
                  <c:v>8.9559888486583752</c:v>
                </c:pt>
                <c:pt idx="11176">
                  <c:v>8.9565441944166437</c:v>
                </c:pt>
                <c:pt idx="11177">
                  <c:v>8.9570995401749123</c:v>
                </c:pt>
                <c:pt idx="11178">
                  <c:v>8.9576548859331808</c:v>
                </c:pt>
                <c:pt idx="11179">
                  <c:v>8.9582102316914494</c:v>
                </c:pt>
                <c:pt idx="11180">
                  <c:v>8.9587655774497179</c:v>
                </c:pt>
                <c:pt idx="11181">
                  <c:v>8.9593209232079865</c:v>
                </c:pt>
                <c:pt idx="11182">
                  <c:v>8.959876268966255</c:v>
                </c:pt>
                <c:pt idx="11183">
                  <c:v>8.9604316147245235</c:v>
                </c:pt>
                <c:pt idx="11184">
                  <c:v>8.9609869604827921</c:v>
                </c:pt>
                <c:pt idx="11185">
                  <c:v>8.9615423062410606</c:v>
                </c:pt>
                <c:pt idx="11186">
                  <c:v>8.9620976519993292</c:v>
                </c:pt>
                <c:pt idx="11187">
                  <c:v>8.9626529977575977</c:v>
                </c:pt>
                <c:pt idx="11188">
                  <c:v>8.9632083435158663</c:v>
                </c:pt>
                <c:pt idx="11189">
                  <c:v>8.9637636892741348</c:v>
                </c:pt>
                <c:pt idx="11190">
                  <c:v>8.9643190350324033</c:v>
                </c:pt>
                <c:pt idx="11191">
                  <c:v>8.9648743807906719</c:v>
                </c:pt>
                <c:pt idx="11192">
                  <c:v>8.9654297265489404</c:v>
                </c:pt>
                <c:pt idx="11193">
                  <c:v>8.965985072307209</c:v>
                </c:pt>
                <c:pt idx="11194">
                  <c:v>8.9665404180654775</c:v>
                </c:pt>
                <c:pt idx="11195">
                  <c:v>8.9670957638237461</c:v>
                </c:pt>
                <c:pt idx="11196">
                  <c:v>8.9676511095820146</c:v>
                </c:pt>
                <c:pt idx="11197">
                  <c:v>8.9682064553402832</c:v>
                </c:pt>
                <c:pt idx="11198">
                  <c:v>8.9687618010985517</c:v>
                </c:pt>
                <c:pt idx="11199">
                  <c:v>8.9693171468568202</c:v>
                </c:pt>
                <c:pt idx="11200">
                  <c:v>8.9698724926150888</c:v>
                </c:pt>
                <c:pt idx="11201">
                  <c:v>8.9704278383733573</c:v>
                </c:pt>
                <c:pt idx="11202">
                  <c:v>8.9709831841316259</c:v>
                </c:pt>
                <c:pt idx="11203">
                  <c:v>8.9715385298898944</c:v>
                </c:pt>
                <c:pt idx="11204">
                  <c:v>8.972093875648163</c:v>
                </c:pt>
                <c:pt idx="11205">
                  <c:v>8.9726492214064315</c:v>
                </c:pt>
                <c:pt idx="11206">
                  <c:v>8.9732045671647001</c:v>
                </c:pt>
                <c:pt idx="11207">
                  <c:v>8.9737599129229686</c:v>
                </c:pt>
                <c:pt idx="11208">
                  <c:v>8.9743152586812371</c:v>
                </c:pt>
                <c:pt idx="11209">
                  <c:v>8.9748706044395057</c:v>
                </c:pt>
                <c:pt idx="11210">
                  <c:v>8.9754259501977742</c:v>
                </c:pt>
                <c:pt idx="11211">
                  <c:v>8.9759812959560428</c:v>
                </c:pt>
                <c:pt idx="11212">
                  <c:v>8.9765366417143113</c:v>
                </c:pt>
                <c:pt idx="11213">
                  <c:v>8.9770919874725799</c:v>
                </c:pt>
                <c:pt idx="11214">
                  <c:v>8.9776473332308484</c:v>
                </c:pt>
                <c:pt idx="11215">
                  <c:v>8.9782026789891169</c:v>
                </c:pt>
                <c:pt idx="11216">
                  <c:v>8.9787580247473855</c:v>
                </c:pt>
                <c:pt idx="11217">
                  <c:v>8.979313370505654</c:v>
                </c:pt>
                <c:pt idx="11218">
                  <c:v>8.9798687162639226</c:v>
                </c:pt>
                <c:pt idx="11219">
                  <c:v>8.9804240620221911</c:v>
                </c:pt>
                <c:pt idx="11220">
                  <c:v>8.9809794077804597</c:v>
                </c:pt>
                <c:pt idx="11221">
                  <c:v>8.9815347535387282</c:v>
                </c:pt>
                <c:pt idx="11222">
                  <c:v>8.9820900992969968</c:v>
                </c:pt>
                <c:pt idx="11223">
                  <c:v>8.9826454450552653</c:v>
                </c:pt>
                <c:pt idx="11224">
                  <c:v>8.9832007908135338</c:v>
                </c:pt>
                <c:pt idx="11225">
                  <c:v>8.9837561365718024</c:v>
                </c:pt>
                <c:pt idx="11226">
                  <c:v>8.9843114823300709</c:v>
                </c:pt>
                <c:pt idx="11227">
                  <c:v>8.9848668280883395</c:v>
                </c:pt>
                <c:pt idx="11228">
                  <c:v>8.985422173846608</c:v>
                </c:pt>
                <c:pt idx="11229">
                  <c:v>8.9859775196048766</c:v>
                </c:pt>
                <c:pt idx="11230">
                  <c:v>8.9865328653631451</c:v>
                </c:pt>
                <c:pt idx="11231">
                  <c:v>8.9870882111214137</c:v>
                </c:pt>
                <c:pt idx="11232">
                  <c:v>8.9876435568796822</c:v>
                </c:pt>
                <c:pt idx="11233">
                  <c:v>8.9881989026379507</c:v>
                </c:pt>
                <c:pt idx="11234">
                  <c:v>8.9887542483962193</c:v>
                </c:pt>
                <c:pt idx="11235">
                  <c:v>8.9893095941544878</c:v>
                </c:pt>
                <c:pt idx="11236">
                  <c:v>8.9898649399127564</c:v>
                </c:pt>
                <c:pt idx="11237">
                  <c:v>8.9904202856710249</c:v>
                </c:pt>
                <c:pt idx="11238">
                  <c:v>8.9909756314292935</c:v>
                </c:pt>
                <c:pt idx="11239">
                  <c:v>8.991530977187562</c:v>
                </c:pt>
                <c:pt idx="11240">
                  <c:v>8.9920863229458305</c:v>
                </c:pt>
                <c:pt idx="11241">
                  <c:v>8.9926416687040991</c:v>
                </c:pt>
                <c:pt idx="11242">
                  <c:v>8.9931970144623676</c:v>
                </c:pt>
                <c:pt idx="11243">
                  <c:v>8.9937523602206362</c:v>
                </c:pt>
                <c:pt idx="11244">
                  <c:v>8.9943077059789047</c:v>
                </c:pt>
                <c:pt idx="11245">
                  <c:v>8.9948630517371733</c:v>
                </c:pt>
                <c:pt idx="11246">
                  <c:v>8.9954183974954418</c:v>
                </c:pt>
                <c:pt idx="11247">
                  <c:v>8.9959737432537104</c:v>
                </c:pt>
                <c:pt idx="11248">
                  <c:v>8.9965290890119789</c:v>
                </c:pt>
                <c:pt idx="11249">
                  <c:v>8.9970844347702474</c:v>
                </c:pt>
                <c:pt idx="11250">
                  <c:v>8.997639780528516</c:v>
                </c:pt>
                <c:pt idx="11251">
                  <c:v>8.9981951262867845</c:v>
                </c:pt>
                <c:pt idx="11252">
                  <c:v>8.9987504720450531</c:v>
                </c:pt>
                <c:pt idx="11253">
                  <c:v>8.9993058178033216</c:v>
                </c:pt>
                <c:pt idx="11254">
                  <c:v>8.9998611635615902</c:v>
                </c:pt>
                <c:pt idx="11255">
                  <c:v>9.0004165093198587</c:v>
                </c:pt>
                <c:pt idx="11256">
                  <c:v>9.0009718550781272</c:v>
                </c:pt>
                <c:pt idx="11257">
                  <c:v>9.0015272008363958</c:v>
                </c:pt>
                <c:pt idx="11258">
                  <c:v>9.0020825465946643</c:v>
                </c:pt>
                <c:pt idx="11259">
                  <c:v>9.0026378923529329</c:v>
                </c:pt>
                <c:pt idx="11260">
                  <c:v>9.0031932381112014</c:v>
                </c:pt>
                <c:pt idx="11261">
                  <c:v>9.00374858386947</c:v>
                </c:pt>
                <c:pt idx="11262">
                  <c:v>9.0043039296277385</c:v>
                </c:pt>
                <c:pt idx="11263">
                  <c:v>9.0048592753860071</c:v>
                </c:pt>
                <c:pt idx="11264">
                  <c:v>9.0054146211442756</c:v>
                </c:pt>
                <c:pt idx="11265">
                  <c:v>9.0059699669025441</c:v>
                </c:pt>
                <c:pt idx="11266">
                  <c:v>9.0065253126608127</c:v>
                </c:pt>
                <c:pt idx="11267">
                  <c:v>9.0070806584190812</c:v>
                </c:pt>
                <c:pt idx="11268">
                  <c:v>9.0076360041773498</c:v>
                </c:pt>
                <c:pt idx="11269">
                  <c:v>9.0081913499356183</c:v>
                </c:pt>
                <c:pt idx="11270">
                  <c:v>9.0087466956938869</c:v>
                </c:pt>
                <c:pt idx="11271">
                  <c:v>9.0093020414521554</c:v>
                </c:pt>
                <c:pt idx="11272">
                  <c:v>9.009857387210424</c:v>
                </c:pt>
                <c:pt idx="11273">
                  <c:v>9.0104127329686925</c:v>
                </c:pt>
                <c:pt idx="11274">
                  <c:v>9.010968078726961</c:v>
                </c:pt>
                <c:pt idx="11275">
                  <c:v>9.0115234244852296</c:v>
                </c:pt>
                <c:pt idx="11276">
                  <c:v>9.0120787702434981</c:v>
                </c:pt>
                <c:pt idx="11277">
                  <c:v>9.0126341160017667</c:v>
                </c:pt>
                <c:pt idx="11278">
                  <c:v>9.0131894617600352</c:v>
                </c:pt>
                <c:pt idx="11279">
                  <c:v>9.0137448075183038</c:v>
                </c:pt>
                <c:pt idx="11280">
                  <c:v>9.0143001532765723</c:v>
                </c:pt>
                <c:pt idx="11281">
                  <c:v>9.0148554990348408</c:v>
                </c:pt>
                <c:pt idx="11282">
                  <c:v>9.0154108447931094</c:v>
                </c:pt>
                <c:pt idx="11283">
                  <c:v>9.0159661905513779</c:v>
                </c:pt>
                <c:pt idx="11284">
                  <c:v>9.0165215363096465</c:v>
                </c:pt>
                <c:pt idx="11285">
                  <c:v>9.017076882067915</c:v>
                </c:pt>
                <c:pt idx="11286">
                  <c:v>9.0176322278261836</c:v>
                </c:pt>
                <c:pt idx="11287">
                  <c:v>9.0181875735844521</c:v>
                </c:pt>
                <c:pt idx="11288">
                  <c:v>9.0187429193427207</c:v>
                </c:pt>
                <c:pt idx="11289">
                  <c:v>9.0192982651009892</c:v>
                </c:pt>
                <c:pt idx="11290">
                  <c:v>9.0198536108592577</c:v>
                </c:pt>
                <c:pt idx="11291">
                  <c:v>9.0204089566175263</c:v>
                </c:pt>
                <c:pt idx="11292">
                  <c:v>9.0209643023757948</c:v>
                </c:pt>
                <c:pt idx="11293">
                  <c:v>9.0215196481340634</c:v>
                </c:pt>
                <c:pt idx="11294">
                  <c:v>9.0220749938923319</c:v>
                </c:pt>
                <c:pt idx="11295">
                  <c:v>9.0226303396506005</c:v>
                </c:pt>
                <c:pt idx="11296">
                  <c:v>9.023185685408869</c:v>
                </c:pt>
                <c:pt idx="11297">
                  <c:v>9.0237410311671375</c:v>
                </c:pt>
                <c:pt idx="11298">
                  <c:v>9.0242963769254061</c:v>
                </c:pt>
                <c:pt idx="11299">
                  <c:v>9.0248517226836746</c:v>
                </c:pt>
                <c:pt idx="11300">
                  <c:v>9.0254070684419432</c:v>
                </c:pt>
                <c:pt idx="11301">
                  <c:v>9.0259624142002117</c:v>
                </c:pt>
                <c:pt idx="11302">
                  <c:v>9.0265177599584803</c:v>
                </c:pt>
                <c:pt idx="11303">
                  <c:v>9.0270731057167488</c:v>
                </c:pt>
                <c:pt idx="11304">
                  <c:v>9.0276284514750174</c:v>
                </c:pt>
                <c:pt idx="11305">
                  <c:v>9.0281837972332859</c:v>
                </c:pt>
                <c:pt idx="11306">
                  <c:v>9.0287391429915544</c:v>
                </c:pt>
                <c:pt idx="11307">
                  <c:v>9.029294488749823</c:v>
                </c:pt>
                <c:pt idx="11308">
                  <c:v>9.0298498345080915</c:v>
                </c:pt>
                <c:pt idx="11309">
                  <c:v>9.0304051802663601</c:v>
                </c:pt>
                <c:pt idx="11310">
                  <c:v>9.0309605260246286</c:v>
                </c:pt>
                <c:pt idx="11311">
                  <c:v>9.0315158717828972</c:v>
                </c:pt>
                <c:pt idx="11312">
                  <c:v>9.0320712175411657</c:v>
                </c:pt>
                <c:pt idx="11313">
                  <c:v>9.0326265632994343</c:v>
                </c:pt>
                <c:pt idx="11314">
                  <c:v>9.0331819090577028</c:v>
                </c:pt>
                <c:pt idx="11315">
                  <c:v>9.0337372548159713</c:v>
                </c:pt>
                <c:pt idx="11316">
                  <c:v>9.0342926005742399</c:v>
                </c:pt>
                <c:pt idx="11317">
                  <c:v>9.0348479463325084</c:v>
                </c:pt>
                <c:pt idx="11318">
                  <c:v>9.035403292090777</c:v>
                </c:pt>
                <c:pt idx="11319">
                  <c:v>9.0359586378490455</c:v>
                </c:pt>
                <c:pt idx="11320">
                  <c:v>9.0365139836073141</c:v>
                </c:pt>
                <c:pt idx="11321">
                  <c:v>9.0370693293655826</c:v>
                </c:pt>
                <c:pt idx="11322">
                  <c:v>9.0376246751238511</c:v>
                </c:pt>
                <c:pt idx="11323">
                  <c:v>9.0381800208821197</c:v>
                </c:pt>
                <c:pt idx="11324">
                  <c:v>9.0387353666403882</c:v>
                </c:pt>
                <c:pt idx="11325">
                  <c:v>9.0392907123986568</c:v>
                </c:pt>
                <c:pt idx="11326">
                  <c:v>9.0398460581569253</c:v>
                </c:pt>
                <c:pt idx="11327">
                  <c:v>9.0404014039151939</c:v>
                </c:pt>
                <c:pt idx="11328">
                  <c:v>9.0409567496734624</c:v>
                </c:pt>
                <c:pt idx="11329">
                  <c:v>9.041512095431731</c:v>
                </c:pt>
                <c:pt idx="11330">
                  <c:v>9.0420674411899995</c:v>
                </c:pt>
                <c:pt idx="11331">
                  <c:v>9.042622786948268</c:v>
                </c:pt>
                <c:pt idx="11332">
                  <c:v>9.0431781327065366</c:v>
                </c:pt>
                <c:pt idx="11333">
                  <c:v>9.0437334784648051</c:v>
                </c:pt>
                <c:pt idx="11334">
                  <c:v>9.0442888242230737</c:v>
                </c:pt>
                <c:pt idx="11335">
                  <c:v>9.0448441699813422</c:v>
                </c:pt>
                <c:pt idx="11336">
                  <c:v>9.0453995157396108</c:v>
                </c:pt>
                <c:pt idx="11337">
                  <c:v>9.0459548614978793</c:v>
                </c:pt>
                <c:pt idx="11338">
                  <c:v>9.0465102072561479</c:v>
                </c:pt>
                <c:pt idx="11339">
                  <c:v>9.0470655530144164</c:v>
                </c:pt>
                <c:pt idx="11340">
                  <c:v>9.0476208987726849</c:v>
                </c:pt>
                <c:pt idx="11341">
                  <c:v>9.0481762445309535</c:v>
                </c:pt>
                <c:pt idx="11342">
                  <c:v>9.048731590289222</c:v>
                </c:pt>
                <c:pt idx="11343">
                  <c:v>9.0492869360474906</c:v>
                </c:pt>
                <c:pt idx="11344">
                  <c:v>9.0498422818057591</c:v>
                </c:pt>
                <c:pt idx="11345">
                  <c:v>9.0503976275640277</c:v>
                </c:pt>
                <c:pt idx="11346">
                  <c:v>9.0509529733222962</c:v>
                </c:pt>
                <c:pt idx="11347">
                  <c:v>9.0515083190805647</c:v>
                </c:pt>
                <c:pt idx="11348">
                  <c:v>9.0520636648388333</c:v>
                </c:pt>
                <c:pt idx="11349">
                  <c:v>9.0526190105971018</c:v>
                </c:pt>
                <c:pt idx="11350">
                  <c:v>9.0531743563553704</c:v>
                </c:pt>
                <c:pt idx="11351">
                  <c:v>9.0537297021136389</c:v>
                </c:pt>
                <c:pt idx="11352">
                  <c:v>9.0542850478719075</c:v>
                </c:pt>
                <c:pt idx="11353">
                  <c:v>9.054840393630176</c:v>
                </c:pt>
                <c:pt idx="11354">
                  <c:v>9.0553957393884446</c:v>
                </c:pt>
                <c:pt idx="11355">
                  <c:v>9.0559510851467131</c:v>
                </c:pt>
                <c:pt idx="11356">
                  <c:v>9.0565064309049816</c:v>
                </c:pt>
                <c:pt idx="11357">
                  <c:v>9.0570617766632502</c:v>
                </c:pt>
                <c:pt idx="11358">
                  <c:v>9.0576171224215187</c:v>
                </c:pt>
                <c:pt idx="11359">
                  <c:v>9.0581724681797873</c:v>
                </c:pt>
                <c:pt idx="11360">
                  <c:v>9.0587278139380558</c:v>
                </c:pt>
                <c:pt idx="11361">
                  <c:v>9.0592831596963244</c:v>
                </c:pt>
                <c:pt idx="11362">
                  <c:v>9.0598385054545929</c:v>
                </c:pt>
                <c:pt idx="11363">
                  <c:v>9.0603938512128614</c:v>
                </c:pt>
                <c:pt idx="11364">
                  <c:v>9.06094919697113</c:v>
                </c:pt>
                <c:pt idx="11365">
                  <c:v>9.0615045427293985</c:v>
                </c:pt>
                <c:pt idx="11366">
                  <c:v>9.0620598884876671</c:v>
                </c:pt>
                <c:pt idx="11367">
                  <c:v>9.0626152342459356</c:v>
                </c:pt>
                <c:pt idx="11368">
                  <c:v>9.0631705800042042</c:v>
                </c:pt>
                <c:pt idx="11369">
                  <c:v>9.0637259257624727</c:v>
                </c:pt>
                <c:pt idx="11370">
                  <c:v>9.0642812715207413</c:v>
                </c:pt>
                <c:pt idx="11371">
                  <c:v>9.0648366172790098</c:v>
                </c:pt>
                <c:pt idx="11372">
                  <c:v>9.0653919630372783</c:v>
                </c:pt>
                <c:pt idx="11373">
                  <c:v>9.0659473087955469</c:v>
                </c:pt>
                <c:pt idx="11374">
                  <c:v>9.0665026545538154</c:v>
                </c:pt>
                <c:pt idx="11375">
                  <c:v>9.067058000312084</c:v>
                </c:pt>
                <c:pt idx="11376">
                  <c:v>9.0676133460703525</c:v>
                </c:pt>
                <c:pt idx="11377">
                  <c:v>9.0681686918286211</c:v>
                </c:pt>
                <c:pt idx="11378">
                  <c:v>9.0687240375868896</c:v>
                </c:pt>
                <c:pt idx="11379">
                  <c:v>9.0692793833451582</c:v>
                </c:pt>
                <c:pt idx="11380">
                  <c:v>9.0698347291034267</c:v>
                </c:pt>
                <c:pt idx="11381">
                  <c:v>9.0703900748616952</c:v>
                </c:pt>
                <c:pt idx="11382">
                  <c:v>9.0709454206199638</c:v>
                </c:pt>
                <c:pt idx="11383">
                  <c:v>9.0715007663782323</c:v>
                </c:pt>
                <c:pt idx="11384">
                  <c:v>9.0720561121365009</c:v>
                </c:pt>
                <c:pt idx="11385">
                  <c:v>9.0726114578947694</c:v>
                </c:pt>
                <c:pt idx="11386">
                  <c:v>9.073166803653038</c:v>
                </c:pt>
                <c:pt idx="11387">
                  <c:v>9.0737221494113065</c:v>
                </c:pt>
                <c:pt idx="11388">
                  <c:v>9.074277495169575</c:v>
                </c:pt>
                <c:pt idx="11389">
                  <c:v>9.0748328409278436</c:v>
                </c:pt>
                <c:pt idx="11390">
                  <c:v>9.0753881866861121</c:v>
                </c:pt>
                <c:pt idx="11391">
                  <c:v>9.0759435324443807</c:v>
                </c:pt>
                <c:pt idx="11392">
                  <c:v>9.0764988782026492</c:v>
                </c:pt>
                <c:pt idx="11393">
                  <c:v>9.0770542239609178</c:v>
                </c:pt>
                <c:pt idx="11394">
                  <c:v>9.0776095697191863</c:v>
                </c:pt>
                <c:pt idx="11395">
                  <c:v>9.0781649154774549</c:v>
                </c:pt>
                <c:pt idx="11396">
                  <c:v>9.0787202612357234</c:v>
                </c:pt>
                <c:pt idx="11397">
                  <c:v>9.0792756069939919</c:v>
                </c:pt>
                <c:pt idx="11398">
                  <c:v>9.0798309527522605</c:v>
                </c:pt>
                <c:pt idx="11399">
                  <c:v>9.080386298510529</c:v>
                </c:pt>
                <c:pt idx="11400">
                  <c:v>9.0809416442687976</c:v>
                </c:pt>
                <c:pt idx="11401">
                  <c:v>9.0814969900270661</c:v>
                </c:pt>
                <c:pt idx="11402">
                  <c:v>9.0820523357853347</c:v>
                </c:pt>
                <c:pt idx="11403">
                  <c:v>9.0826076815436032</c:v>
                </c:pt>
                <c:pt idx="11404">
                  <c:v>9.0831630273018718</c:v>
                </c:pt>
                <c:pt idx="11405">
                  <c:v>9.0837183730601403</c:v>
                </c:pt>
                <c:pt idx="11406">
                  <c:v>9.0842737188184088</c:v>
                </c:pt>
                <c:pt idx="11407">
                  <c:v>9.0848290645766774</c:v>
                </c:pt>
                <c:pt idx="11408">
                  <c:v>9.0853844103349459</c:v>
                </c:pt>
                <c:pt idx="11409">
                  <c:v>9.0859397560932145</c:v>
                </c:pt>
                <c:pt idx="11410">
                  <c:v>9.086495101851483</c:v>
                </c:pt>
                <c:pt idx="11411">
                  <c:v>9.0870504476097516</c:v>
                </c:pt>
                <c:pt idx="11412">
                  <c:v>9.0876057933680201</c:v>
                </c:pt>
                <c:pt idx="11413">
                  <c:v>9.0881611391262886</c:v>
                </c:pt>
                <c:pt idx="11414">
                  <c:v>9.0887164848845572</c:v>
                </c:pt>
                <c:pt idx="11415">
                  <c:v>9.0892718306428257</c:v>
                </c:pt>
                <c:pt idx="11416">
                  <c:v>9.0898271764010943</c:v>
                </c:pt>
                <c:pt idx="11417">
                  <c:v>9.0903825221593628</c:v>
                </c:pt>
                <c:pt idx="11418">
                  <c:v>9.0909378679176314</c:v>
                </c:pt>
                <c:pt idx="11419">
                  <c:v>9.0914932136758999</c:v>
                </c:pt>
                <c:pt idx="11420">
                  <c:v>9.0920485594341685</c:v>
                </c:pt>
                <c:pt idx="11421">
                  <c:v>9.092603905192437</c:v>
                </c:pt>
                <c:pt idx="11422">
                  <c:v>9.0931592509507055</c:v>
                </c:pt>
                <c:pt idx="11423">
                  <c:v>9.0937145967089741</c:v>
                </c:pt>
                <c:pt idx="11424">
                  <c:v>9.0942699424672426</c:v>
                </c:pt>
                <c:pt idx="11425">
                  <c:v>9.0948252882255112</c:v>
                </c:pt>
                <c:pt idx="11426">
                  <c:v>9.0953806339837797</c:v>
                </c:pt>
                <c:pt idx="11427">
                  <c:v>9.0959359797420483</c:v>
                </c:pt>
                <c:pt idx="11428">
                  <c:v>9.0964913255003168</c:v>
                </c:pt>
                <c:pt idx="11429">
                  <c:v>9.0970466712585853</c:v>
                </c:pt>
                <c:pt idx="11430">
                  <c:v>9.0976020170168539</c:v>
                </c:pt>
                <c:pt idx="11431">
                  <c:v>9.0981573627751224</c:v>
                </c:pt>
                <c:pt idx="11432">
                  <c:v>9.098712708533391</c:v>
                </c:pt>
                <c:pt idx="11433">
                  <c:v>9.0992680542916595</c:v>
                </c:pt>
                <c:pt idx="11434">
                  <c:v>9.0998234000499281</c:v>
                </c:pt>
                <c:pt idx="11435">
                  <c:v>9.1003787458081966</c:v>
                </c:pt>
                <c:pt idx="11436">
                  <c:v>9.1009340915664652</c:v>
                </c:pt>
                <c:pt idx="11437">
                  <c:v>9.1014894373247337</c:v>
                </c:pt>
                <c:pt idx="11438">
                  <c:v>9.1020447830830022</c:v>
                </c:pt>
                <c:pt idx="11439">
                  <c:v>9.1026001288412708</c:v>
                </c:pt>
                <c:pt idx="11440">
                  <c:v>9.1031554745995393</c:v>
                </c:pt>
                <c:pt idx="11441">
                  <c:v>9.1037108203578079</c:v>
                </c:pt>
                <c:pt idx="11442">
                  <c:v>9.1042661661160764</c:v>
                </c:pt>
                <c:pt idx="11443">
                  <c:v>9.104821511874345</c:v>
                </c:pt>
                <c:pt idx="11444">
                  <c:v>9.1053768576326135</c:v>
                </c:pt>
                <c:pt idx="11445">
                  <c:v>9.1059322033908821</c:v>
                </c:pt>
                <c:pt idx="11446">
                  <c:v>9.1064875491491506</c:v>
                </c:pt>
                <c:pt idx="11447">
                  <c:v>9.1070428949074191</c:v>
                </c:pt>
                <c:pt idx="11448">
                  <c:v>9.1075982406656877</c:v>
                </c:pt>
                <c:pt idx="11449">
                  <c:v>9.1081535864239562</c:v>
                </c:pt>
                <c:pt idx="11450">
                  <c:v>9.1087089321822248</c:v>
                </c:pt>
                <c:pt idx="11451">
                  <c:v>9.1092642779404933</c:v>
                </c:pt>
                <c:pt idx="11452">
                  <c:v>9.1098196236987619</c:v>
                </c:pt>
                <c:pt idx="11453">
                  <c:v>9.1103749694570304</c:v>
                </c:pt>
                <c:pt idx="11454">
                  <c:v>9.1109303152152989</c:v>
                </c:pt>
                <c:pt idx="11455">
                  <c:v>9.1114856609735675</c:v>
                </c:pt>
                <c:pt idx="11456">
                  <c:v>9.112041006731836</c:v>
                </c:pt>
                <c:pt idx="11457">
                  <c:v>9.1125963524901046</c:v>
                </c:pt>
                <c:pt idx="11458">
                  <c:v>9.1131516982483731</c:v>
                </c:pt>
                <c:pt idx="11459">
                  <c:v>9.1137070440066417</c:v>
                </c:pt>
                <c:pt idx="11460">
                  <c:v>9.1142623897649102</c:v>
                </c:pt>
                <c:pt idx="11461">
                  <c:v>9.1148177355231788</c:v>
                </c:pt>
                <c:pt idx="11462">
                  <c:v>9.1153730812814473</c:v>
                </c:pt>
                <c:pt idx="11463">
                  <c:v>9.1159284270397158</c:v>
                </c:pt>
                <c:pt idx="11464">
                  <c:v>9.1164837727979844</c:v>
                </c:pt>
                <c:pt idx="11465">
                  <c:v>9.1170391185562529</c:v>
                </c:pt>
                <c:pt idx="11466">
                  <c:v>9.1175944643145215</c:v>
                </c:pt>
                <c:pt idx="11467">
                  <c:v>9.11814981007279</c:v>
                </c:pt>
                <c:pt idx="11468">
                  <c:v>9.1187051558310586</c:v>
                </c:pt>
                <c:pt idx="11469">
                  <c:v>9.1192605015893271</c:v>
                </c:pt>
                <c:pt idx="11470">
                  <c:v>9.1198158473475956</c:v>
                </c:pt>
                <c:pt idx="11471">
                  <c:v>9.1203711931058642</c:v>
                </c:pt>
                <c:pt idx="11472">
                  <c:v>9.1209265388641327</c:v>
                </c:pt>
                <c:pt idx="11473">
                  <c:v>9.1214818846224013</c:v>
                </c:pt>
                <c:pt idx="11474">
                  <c:v>9.1220372303806698</c:v>
                </c:pt>
                <c:pt idx="11475">
                  <c:v>9.1225925761389384</c:v>
                </c:pt>
                <c:pt idx="11476">
                  <c:v>9.1231479218972069</c:v>
                </c:pt>
                <c:pt idx="11477">
                  <c:v>9.1237032676554755</c:v>
                </c:pt>
                <c:pt idx="11478">
                  <c:v>9.124258613413744</c:v>
                </c:pt>
                <c:pt idx="11479">
                  <c:v>9.1248139591720125</c:v>
                </c:pt>
                <c:pt idx="11480">
                  <c:v>9.1253693049302811</c:v>
                </c:pt>
                <c:pt idx="11481">
                  <c:v>9.1259246506885496</c:v>
                </c:pt>
                <c:pt idx="11482">
                  <c:v>9.1264799964468182</c:v>
                </c:pt>
                <c:pt idx="11483">
                  <c:v>9.1270353422050867</c:v>
                </c:pt>
                <c:pt idx="11484">
                  <c:v>9.1275906879633553</c:v>
                </c:pt>
                <c:pt idx="11485">
                  <c:v>9.1281460337216238</c:v>
                </c:pt>
                <c:pt idx="11486">
                  <c:v>9.1287013794798924</c:v>
                </c:pt>
                <c:pt idx="11487">
                  <c:v>9.1292567252381609</c:v>
                </c:pt>
                <c:pt idx="11488">
                  <c:v>9.1298120709964294</c:v>
                </c:pt>
                <c:pt idx="11489">
                  <c:v>9.130367416754698</c:v>
                </c:pt>
                <c:pt idx="11490">
                  <c:v>9.1309227625129665</c:v>
                </c:pt>
                <c:pt idx="11491">
                  <c:v>9.1314781082712351</c:v>
                </c:pt>
                <c:pt idx="11492">
                  <c:v>9.1320334540295036</c:v>
                </c:pt>
                <c:pt idx="11493">
                  <c:v>9.1325887997877722</c:v>
                </c:pt>
                <c:pt idx="11494">
                  <c:v>9.1331441455460407</c:v>
                </c:pt>
                <c:pt idx="11495">
                  <c:v>9.1336994913043092</c:v>
                </c:pt>
                <c:pt idx="11496">
                  <c:v>9.1342548370625778</c:v>
                </c:pt>
                <c:pt idx="11497">
                  <c:v>9.1348101828208463</c:v>
                </c:pt>
                <c:pt idx="11498">
                  <c:v>9.1353655285791149</c:v>
                </c:pt>
                <c:pt idx="11499">
                  <c:v>9.1359208743373834</c:v>
                </c:pt>
                <c:pt idx="11500">
                  <c:v>9.136476220095652</c:v>
                </c:pt>
                <c:pt idx="11501">
                  <c:v>9.1370315658539205</c:v>
                </c:pt>
                <c:pt idx="11502">
                  <c:v>9.1375869116121891</c:v>
                </c:pt>
                <c:pt idx="11503">
                  <c:v>9.1381422573704576</c:v>
                </c:pt>
                <c:pt idx="11504">
                  <c:v>9.1386976031287261</c:v>
                </c:pt>
                <c:pt idx="11505">
                  <c:v>9.1392529488869947</c:v>
                </c:pt>
                <c:pt idx="11506">
                  <c:v>9.1398082946452632</c:v>
                </c:pt>
                <c:pt idx="11507">
                  <c:v>9.1403636404035318</c:v>
                </c:pt>
                <c:pt idx="11508">
                  <c:v>9.1409189861618003</c:v>
                </c:pt>
                <c:pt idx="11509">
                  <c:v>9.1414743319200689</c:v>
                </c:pt>
                <c:pt idx="11510">
                  <c:v>9.1420296776783374</c:v>
                </c:pt>
                <c:pt idx="11511">
                  <c:v>9.142585023436606</c:v>
                </c:pt>
                <c:pt idx="11512">
                  <c:v>9.1431403691948745</c:v>
                </c:pt>
                <c:pt idx="11513">
                  <c:v>9.143695714953143</c:v>
                </c:pt>
                <c:pt idx="11514">
                  <c:v>9.1442510607114116</c:v>
                </c:pt>
                <c:pt idx="11515">
                  <c:v>9.1448064064696801</c:v>
                </c:pt>
                <c:pt idx="11516">
                  <c:v>9.1453617522279487</c:v>
                </c:pt>
                <c:pt idx="11517">
                  <c:v>9.1459170979862172</c:v>
                </c:pt>
                <c:pt idx="11518">
                  <c:v>9.1464724437444858</c:v>
                </c:pt>
                <c:pt idx="11519">
                  <c:v>9.1470277895027543</c:v>
                </c:pt>
                <c:pt idx="11520">
                  <c:v>9.1475831352610228</c:v>
                </c:pt>
                <c:pt idx="11521">
                  <c:v>9.1481384810192914</c:v>
                </c:pt>
                <c:pt idx="11522">
                  <c:v>9.1486938267775599</c:v>
                </c:pt>
                <c:pt idx="11523">
                  <c:v>9.1492491725358285</c:v>
                </c:pt>
                <c:pt idx="11524">
                  <c:v>9.149804518294097</c:v>
                </c:pt>
                <c:pt idx="11525">
                  <c:v>9.1503598640523656</c:v>
                </c:pt>
                <c:pt idx="11526">
                  <c:v>9.1509152098106341</c:v>
                </c:pt>
                <c:pt idx="11527">
                  <c:v>9.1514705555689027</c:v>
                </c:pt>
                <c:pt idx="11528">
                  <c:v>9.1520259013271712</c:v>
                </c:pt>
                <c:pt idx="11529">
                  <c:v>9.1525812470854397</c:v>
                </c:pt>
                <c:pt idx="11530">
                  <c:v>9.1531365928437083</c:v>
                </c:pt>
                <c:pt idx="11531">
                  <c:v>9.1536919386019768</c:v>
                </c:pt>
                <c:pt idx="11532">
                  <c:v>9.1542472843602454</c:v>
                </c:pt>
                <c:pt idx="11533">
                  <c:v>9.1548026301185139</c:v>
                </c:pt>
                <c:pt idx="11534">
                  <c:v>9.1553579758767825</c:v>
                </c:pt>
                <c:pt idx="11535">
                  <c:v>9.155913321635051</c:v>
                </c:pt>
                <c:pt idx="11536">
                  <c:v>9.1564686673933195</c:v>
                </c:pt>
                <c:pt idx="11537">
                  <c:v>9.1570240131515881</c:v>
                </c:pt>
                <c:pt idx="11538">
                  <c:v>9.1575793589098566</c:v>
                </c:pt>
                <c:pt idx="11539">
                  <c:v>9.1581347046681252</c:v>
                </c:pt>
                <c:pt idx="11540">
                  <c:v>9.1586900504263937</c:v>
                </c:pt>
                <c:pt idx="11541">
                  <c:v>9.1592453961846623</c:v>
                </c:pt>
                <c:pt idx="11542">
                  <c:v>9.1598007419429308</c:v>
                </c:pt>
                <c:pt idx="11543">
                  <c:v>9.1603560877011994</c:v>
                </c:pt>
                <c:pt idx="11544">
                  <c:v>9.1609114334594679</c:v>
                </c:pt>
                <c:pt idx="11545">
                  <c:v>9.1614667792177364</c:v>
                </c:pt>
                <c:pt idx="11546">
                  <c:v>9.162022124976005</c:v>
                </c:pt>
                <c:pt idx="11547">
                  <c:v>9.1625774707342735</c:v>
                </c:pt>
                <c:pt idx="11548">
                  <c:v>9.1631328164925421</c:v>
                </c:pt>
                <c:pt idx="11549">
                  <c:v>9.1636881622508106</c:v>
                </c:pt>
                <c:pt idx="11550">
                  <c:v>9.1642435080090792</c:v>
                </c:pt>
                <c:pt idx="11551">
                  <c:v>9.1647988537673477</c:v>
                </c:pt>
                <c:pt idx="11552">
                  <c:v>9.1653541995256163</c:v>
                </c:pt>
                <c:pt idx="11553">
                  <c:v>9.1659095452838848</c:v>
                </c:pt>
                <c:pt idx="11554">
                  <c:v>9.1664648910421533</c:v>
                </c:pt>
                <c:pt idx="11555">
                  <c:v>9.1670202368004219</c:v>
                </c:pt>
                <c:pt idx="11556">
                  <c:v>9.1675755825586904</c:v>
                </c:pt>
                <c:pt idx="11557">
                  <c:v>9.168130928316959</c:v>
                </c:pt>
                <c:pt idx="11558">
                  <c:v>9.1686862740752275</c:v>
                </c:pt>
                <c:pt idx="11559">
                  <c:v>9.1692416198334961</c:v>
                </c:pt>
                <c:pt idx="11560">
                  <c:v>9.1697969655917646</c:v>
                </c:pt>
                <c:pt idx="11561">
                  <c:v>9.1703523113500331</c:v>
                </c:pt>
                <c:pt idx="11562">
                  <c:v>9.1709076571083017</c:v>
                </c:pt>
                <c:pt idx="11563">
                  <c:v>9.1714630028665702</c:v>
                </c:pt>
                <c:pt idx="11564">
                  <c:v>9.1720183486248388</c:v>
                </c:pt>
                <c:pt idx="11565">
                  <c:v>9.1725736943831073</c:v>
                </c:pt>
                <c:pt idx="11566">
                  <c:v>9.1731290401413759</c:v>
                </c:pt>
                <c:pt idx="11567">
                  <c:v>9.1736843858996444</c:v>
                </c:pt>
                <c:pt idx="11568">
                  <c:v>9.174239731657913</c:v>
                </c:pt>
                <c:pt idx="11569">
                  <c:v>9.1747950774161815</c:v>
                </c:pt>
                <c:pt idx="11570">
                  <c:v>9.17535042317445</c:v>
                </c:pt>
                <c:pt idx="11571">
                  <c:v>9.1759057689327186</c:v>
                </c:pt>
                <c:pt idx="11572">
                  <c:v>9.1764611146909871</c:v>
                </c:pt>
                <c:pt idx="11573">
                  <c:v>9.1770164604492557</c:v>
                </c:pt>
                <c:pt idx="11574">
                  <c:v>9.1775718062075242</c:v>
                </c:pt>
                <c:pt idx="11575">
                  <c:v>9.1781271519657928</c:v>
                </c:pt>
                <c:pt idx="11576">
                  <c:v>9.1786824977240613</c:v>
                </c:pt>
                <c:pt idx="11577">
                  <c:v>9.1792378434823299</c:v>
                </c:pt>
                <c:pt idx="11578">
                  <c:v>9.1797931892405984</c:v>
                </c:pt>
                <c:pt idx="11579">
                  <c:v>9.1803485349988669</c:v>
                </c:pt>
                <c:pt idx="11580">
                  <c:v>9.1809038807571355</c:v>
                </c:pt>
                <c:pt idx="11581">
                  <c:v>9.181459226515404</c:v>
                </c:pt>
                <c:pt idx="11582">
                  <c:v>9.1820145722736726</c:v>
                </c:pt>
                <c:pt idx="11583">
                  <c:v>9.1825699180319411</c:v>
                </c:pt>
                <c:pt idx="11584">
                  <c:v>9.1831252637902097</c:v>
                </c:pt>
                <c:pt idx="11585">
                  <c:v>9.1836806095484782</c:v>
                </c:pt>
                <c:pt idx="11586">
                  <c:v>9.1842359553067467</c:v>
                </c:pt>
                <c:pt idx="11587">
                  <c:v>9.1847913010650153</c:v>
                </c:pt>
                <c:pt idx="11588">
                  <c:v>9.1853466468232838</c:v>
                </c:pt>
                <c:pt idx="11589">
                  <c:v>9.1859019925815524</c:v>
                </c:pt>
                <c:pt idx="11590">
                  <c:v>9.1864573383398209</c:v>
                </c:pt>
                <c:pt idx="11591">
                  <c:v>9.1870126840980895</c:v>
                </c:pt>
                <c:pt idx="11592">
                  <c:v>9.187568029856358</c:v>
                </c:pt>
                <c:pt idx="11593">
                  <c:v>9.1881233756146266</c:v>
                </c:pt>
                <c:pt idx="11594">
                  <c:v>9.1886787213728951</c:v>
                </c:pt>
                <c:pt idx="11595">
                  <c:v>9.1892340671311636</c:v>
                </c:pt>
                <c:pt idx="11596">
                  <c:v>9.1897894128894322</c:v>
                </c:pt>
                <c:pt idx="11597">
                  <c:v>9.1903447586477007</c:v>
                </c:pt>
                <c:pt idx="11598">
                  <c:v>9.1909001044059693</c:v>
                </c:pt>
                <c:pt idx="11599">
                  <c:v>9.1914554501642378</c:v>
                </c:pt>
                <c:pt idx="11600">
                  <c:v>9.1920107959225064</c:v>
                </c:pt>
                <c:pt idx="11601">
                  <c:v>9.1925661416807749</c:v>
                </c:pt>
                <c:pt idx="11602">
                  <c:v>9.1931214874390434</c:v>
                </c:pt>
                <c:pt idx="11603">
                  <c:v>9.193676833197312</c:v>
                </c:pt>
                <c:pt idx="11604">
                  <c:v>9.1942321789555805</c:v>
                </c:pt>
                <c:pt idx="11605">
                  <c:v>9.1947875247138491</c:v>
                </c:pt>
                <c:pt idx="11606">
                  <c:v>9.1953428704721176</c:v>
                </c:pt>
                <c:pt idx="11607">
                  <c:v>9.1958982162303862</c:v>
                </c:pt>
                <c:pt idx="11608">
                  <c:v>9.1964535619886547</c:v>
                </c:pt>
                <c:pt idx="11609">
                  <c:v>9.1970089077469233</c:v>
                </c:pt>
                <c:pt idx="11610">
                  <c:v>9.1975642535051918</c:v>
                </c:pt>
                <c:pt idx="11611">
                  <c:v>9.1981195992634603</c:v>
                </c:pt>
                <c:pt idx="11612">
                  <c:v>9.1986749450217289</c:v>
                </c:pt>
                <c:pt idx="11613">
                  <c:v>9.1992302907799974</c:v>
                </c:pt>
                <c:pt idx="11614">
                  <c:v>9.199785636538266</c:v>
                </c:pt>
                <c:pt idx="11615">
                  <c:v>9.2003409822965345</c:v>
                </c:pt>
                <c:pt idx="11616">
                  <c:v>9.2008963280548031</c:v>
                </c:pt>
                <c:pt idx="11617">
                  <c:v>9.2014516738130716</c:v>
                </c:pt>
                <c:pt idx="11618">
                  <c:v>9.2020070195713402</c:v>
                </c:pt>
                <c:pt idx="11619">
                  <c:v>9.2025623653296087</c:v>
                </c:pt>
                <c:pt idx="11620">
                  <c:v>9.2031177110878772</c:v>
                </c:pt>
                <c:pt idx="11621">
                  <c:v>9.2036730568461458</c:v>
                </c:pt>
                <c:pt idx="11622">
                  <c:v>9.2042284026044143</c:v>
                </c:pt>
                <c:pt idx="11623">
                  <c:v>9.2047837483626829</c:v>
                </c:pt>
                <c:pt idx="11624">
                  <c:v>9.2053390941209514</c:v>
                </c:pt>
                <c:pt idx="11625">
                  <c:v>9.20589443987922</c:v>
                </c:pt>
                <c:pt idx="11626">
                  <c:v>9.2064497856374885</c:v>
                </c:pt>
                <c:pt idx="11627">
                  <c:v>9.207005131395757</c:v>
                </c:pt>
                <c:pt idx="11628">
                  <c:v>9.2075604771540256</c:v>
                </c:pt>
                <c:pt idx="11629">
                  <c:v>9.2081158229122941</c:v>
                </c:pt>
                <c:pt idx="11630">
                  <c:v>9.2086711686705627</c:v>
                </c:pt>
                <c:pt idx="11631">
                  <c:v>9.2092265144288312</c:v>
                </c:pt>
                <c:pt idx="11632">
                  <c:v>9.2097818601870998</c:v>
                </c:pt>
                <c:pt idx="11633">
                  <c:v>9.2103372059453683</c:v>
                </c:pt>
                <c:pt idx="11634">
                  <c:v>9.2108925517036369</c:v>
                </c:pt>
                <c:pt idx="11635">
                  <c:v>9.2114478974619054</c:v>
                </c:pt>
                <c:pt idx="11636">
                  <c:v>9.2120032432201739</c:v>
                </c:pt>
                <c:pt idx="11637">
                  <c:v>9.2125585889784425</c:v>
                </c:pt>
                <c:pt idx="11638">
                  <c:v>9.213113934736711</c:v>
                </c:pt>
                <c:pt idx="11639">
                  <c:v>9.2136692804949796</c:v>
                </c:pt>
                <c:pt idx="11640">
                  <c:v>9.2142246262532481</c:v>
                </c:pt>
                <c:pt idx="11641">
                  <c:v>9.2147799720115167</c:v>
                </c:pt>
                <c:pt idx="11642">
                  <c:v>9.2153353177697852</c:v>
                </c:pt>
                <c:pt idx="11643">
                  <c:v>9.2158906635280538</c:v>
                </c:pt>
                <c:pt idx="11644">
                  <c:v>9.2164460092863223</c:v>
                </c:pt>
                <c:pt idx="11645">
                  <c:v>9.2170013550445908</c:v>
                </c:pt>
                <c:pt idx="11646">
                  <c:v>9.2175567008028594</c:v>
                </c:pt>
                <c:pt idx="11647">
                  <c:v>9.2181120465611279</c:v>
                </c:pt>
                <c:pt idx="11648">
                  <c:v>9.2186673923193965</c:v>
                </c:pt>
                <c:pt idx="11649">
                  <c:v>9.219222738077665</c:v>
                </c:pt>
                <c:pt idx="11650">
                  <c:v>9.2197780838359336</c:v>
                </c:pt>
                <c:pt idx="11651">
                  <c:v>9.2203334295942021</c:v>
                </c:pt>
                <c:pt idx="11652">
                  <c:v>9.2208887753524706</c:v>
                </c:pt>
                <c:pt idx="11653">
                  <c:v>9.2214441211107392</c:v>
                </c:pt>
                <c:pt idx="11654">
                  <c:v>9.2219994668690077</c:v>
                </c:pt>
                <c:pt idx="11655">
                  <c:v>9.2225548126272763</c:v>
                </c:pt>
                <c:pt idx="11656">
                  <c:v>9.2231101583855448</c:v>
                </c:pt>
                <c:pt idx="11657">
                  <c:v>9.2236655041438134</c:v>
                </c:pt>
                <c:pt idx="11658">
                  <c:v>9.2242208499020819</c:v>
                </c:pt>
                <c:pt idx="11659">
                  <c:v>9.2247761956603505</c:v>
                </c:pt>
                <c:pt idx="11660">
                  <c:v>9.225331541418619</c:v>
                </c:pt>
                <c:pt idx="11661">
                  <c:v>9.2258868871768875</c:v>
                </c:pt>
                <c:pt idx="11662">
                  <c:v>9.2264422329351561</c:v>
                </c:pt>
                <c:pt idx="11663">
                  <c:v>9.2269975786934246</c:v>
                </c:pt>
                <c:pt idx="11664">
                  <c:v>9.2275529244516932</c:v>
                </c:pt>
                <c:pt idx="11665">
                  <c:v>9.2281082702099617</c:v>
                </c:pt>
                <c:pt idx="11666">
                  <c:v>9.2286636159682303</c:v>
                </c:pt>
                <c:pt idx="11667">
                  <c:v>9.2292189617264988</c:v>
                </c:pt>
                <c:pt idx="11668">
                  <c:v>9.2297743074847673</c:v>
                </c:pt>
                <c:pt idx="11669">
                  <c:v>9.2303296532430359</c:v>
                </c:pt>
                <c:pt idx="11670">
                  <c:v>9.2308849990013044</c:v>
                </c:pt>
                <c:pt idx="11671">
                  <c:v>9.231440344759573</c:v>
                </c:pt>
                <c:pt idx="11672">
                  <c:v>9.2319956905178415</c:v>
                </c:pt>
                <c:pt idx="11673">
                  <c:v>9.2325510362761101</c:v>
                </c:pt>
                <c:pt idx="11674">
                  <c:v>9.2331063820343786</c:v>
                </c:pt>
                <c:pt idx="11675">
                  <c:v>9.2336617277926472</c:v>
                </c:pt>
                <c:pt idx="11676">
                  <c:v>9.2342170735509157</c:v>
                </c:pt>
                <c:pt idx="11677">
                  <c:v>9.2347724193091842</c:v>
                </c:pt>
                <c:pt idx="11678">
                  <c:v>9.2353277650674528</c:v>
                </c:pt>
                <c:pt idx="11679">
                  <c:v>9.2358831108257213</c:v>
                </c:pt>
                <c:pt idx="11680">
                  <c:v>9.2364384565839899</c:v>
                </c:pt>
                <c:pt idx="11681">
                  <c:v>9.2369938023422584</c:v>
                </c:pt>
                <c:pt idx="11682">
                  <c:v>9.237549148100527</c:v>
                </c:pt>
                <c:pt idx="11683">
                  <c:v>9.2381044938587955</c:v>
                </c:pt>
                <c:pt idx="11684">
                  <c:v>9.2386598396170641</c:v>
                </c:pt>
                <c:pt idx="11685">
                  <c:v>9.2392151853753326</c:v>
                </c:pt>
                <c:pt idx="11686">
                  <c:v>9.2397705311336011</c:v>
                </c:pt>
                <c:pt idx="11687">
                  <c:v>9.2403258768918697</c:v>
                </c:pt>
                <c:pt idx="11688">
                  <c:v>9.2408812226501382</c:v>
                </c:pt>
                <c:pt idx="11689">
                  <c:v>9.2414365684084068</c:v>
                </c:pt>
                <c:pt idx="11690">
                  <c:v>9.2419919141666753</c:v>
                </c:pt>
                <c:pt idx="11691">
                  <c:v>9.2425472599249439</c:v>
                </c:pt>
                <c:pt idx="11692">
                  <c:v>9.2431026056832124</c:v>
                </c:pt>
                <c:pt idx="11693">
                  <c:v>9.2436579514414809</c:v>
                </c:pt>
                <c:pt idx="11694">
                  <c:v>9.2442132971997495</c:v>
                </c:pt>
                <c:pt idx="11695">
                  <c:v>9.244768642958018</c:v>
                </c:pt>
                <c:pt idx="11696">
                  <c:v>9.2453239887162866</c:v>
                </c:pt>
                <c:pt idx="11697">
                  <c:v>9.2458793344745551</c:v>
                </c:pt>
                <c:pt idx="11698">
                  <c:v>9.2464346802328237</c:v>
                </c:pt>
                <c:pt idx="11699">
                  <c:v>9.2469900259910922</c:v>
                </c:pt>
                <c:pt idx="11700">
                  <c:v>9.2475453717493608</c:v>
                </c:pt>
                <c:pt idx="11701">
                  <c:v>9.2481007175076293</c:v>
                </c:pt>
                <c:pt idx="11702">
                  <c:v>9.2486560632658978</c:v>
                </c:pt>
                <c:pt idx="11703">
                  <c:v>9.2492114090241664</c:v>
                </c:pt>
                <c:pt idx="11704">
                  <c:v>9.2497667547824349</c:v>
                </c:pt>
                <c:pt idx="11705">
                  <c:v>9.2503221005407035</c:v>
                </c:pt>
                <c:pt idx="11706">
                  <c:v>9.250877446298972</c:v>
                </c:pt>
                <c:pt idx="11707">
                  <c:v>9.2514327920572406</c:v>
                </c:pt>
                <c:pt idx="11708">
                  <c:v>9.2519881378155091</c:v>
                </c:pt>
                <c:pt idx="11709">
                  <c:v>9.2525434835737776</c:v>
                </c:pt>
                <c:pt idx="11710">
                  <c:v>9.2530988293320462</c:v>
                </c:pt>
                <c:pt idx="11711">
                  <c:v>9.2536541750903147</c:v>
                </c:pt>
                <c:pt idx="11712">
                  <c:v>9.2542095208485833</c:v>
                </c:pt>
                <c:pt idx="11713">
                  <c:v>9.2547648666068518</c:v>
                </c:pt>
                <c:pt idx="11714">
                  <c:v>9.2553202123651204</c:v>
                </c:pt>
                <c:pt idx="11715">
                  <c:v>9.2558755581233889</c:v>
                </c:pt>
                <c:pt idx="11716">
                  <c:v>9.2564309038816575</c:v>
                </c:pt>
                <c:pt idx="11717">
                  <c:v>9.256986249639926</c:v>
                </c:pt>
                <c:pt idx="11718">
                  <c:v>9.2575415953981945</c:v>
                </c:pt>
                <c:pt idx="11719">
                  <c:v>9.2580969411564631</c:v>
                </c:pt>
                <c:pt idx="11720">
                  <c:v>9.2586522869147316</c:v>
                </c:pt>
                <c:pt idx="11721">
                  <c:v>9.2592076326730002</c:v>
                </c:pt>
                <c:pt idx="11722">
                  <c:v>9.2597629784312687</c:v>
                </c:pt>
                <c:pt idx="11723">
                  <c:v>9.2603183241895373</c:v>
                </c:pt>
                <c:pt idx="11724">
                  <c:v>9.2608736699478058</c:v>
                </c:pt>
                <c:pt idx="11725">
                  <c:v>9.2614290157060744</c:v>
                </c:pt>
                <c:pt idx="11726">
                  <c:v>9.2619843614643429</c:v>
                </c:pt>
                <c:pt idx="11727">
                  <c:v>9.2625397072226114</c:v>
                </c:pt>
                <c:pt idx="11728">
                  <c:v>9.26309505298088</c:v>
                </c:pt>
                <c:pt idx="11729">
                  <c:v>9.2636503987391485</c:v>
                </c:pt>
                <c:pt idx="11730">
                  <c:v>9.2642057444974171</c:v>
                </c:pt>
                <c:pt idx="11731">
                  <c:v>9.2647610902556856</c:v>
                </c:pt>
                <c:pt idx="11732">
                  <c:v>9.2653164360139542</c:v>
                </c:pt>
                <c:pt idx="11733">
                  <c:v>9.2658717817722227</c:v>
                </c:pt>
                <c:pt idx="11734">
                  <c:v>9.2664271275304912</c:v>
                </c:pt>
                <c:pt idx="11735">
                  <c:v>9.2669824732887598</c:v>
                </c:pt>
                <c:pt idx="11736">
                  <c:v>9.2675378190470283</c:v>
                </c:pt>
                <c:pt idx="11737">
                  <c:v>9.2680931648052969</c:v>
                </c:pt>
                <c:pt idx="11738">
                  <c:v>9.2686485105635654</c:v>
                </c:pt>
                <c:pt idx="11739">
                  <c:v>9.269203856321834</c:v>
                </c:pt>
                <c:pt idx="11740">
                  <c:v>9.2697592020801025</c:v>
                </c:pt>
                <c:pt idx="11741">
                  <c:v>9.2703145478383711</c:v>
                </c:pt>
                <c:pt idx="11742">
                  <c:v>9.2708698935966396</c:v>
                </c:pt>
                <c:pt idx="11743">
                  <c:v>9.2714252393549081</c:v>
                </c:pt>
                <c:pt idx="11744">
                  <c:v>9.2719805851131767</c:v>
                </c:pt>
                <c:pt idx="11745">
                  <c:v>9.2725359308714452</c:v>
                </c:pt>
                <c:pt idx="11746">
                  <c:v>9.2730912766297138</c:v>
                </c:pt>
                <c:pt idx="11747">
                  <c:v>9.2736466223879823</c:v>
                </c:pt>
                <c:pt idx="11748">
                  <c:v>9.2742019681462509</c:v>
                </c:pt>
                <c:pt idx="11749">
                  <c:v>9.2747573139045194</c:v>
                </c:pt>
                <c:pt idx="11750">
                  <c:v>9.275312659662788</c:v>
                </c:pt>
                <c:pt idx="11751">
                  <c:v>9.2758680054210565</c:v>
                </c:pt>
                <c:pt idx="11752">
                  <c:v>9.276423351179325</c:v>
                </c:pt>
                <c:pt idx="11753">
                  <c:v>9.2769786969375936</c:v>
                </c:pt>
                <c:pt idx="11754">
                  <c:v>9.2775340426958621</c:v>
                </c:pt>
                <c:pt idx="11755">
                  <c:v>9.2780893884541307</c:v>
                </c:pt>
                <c:pt idx="11756">
                  <c:v>9.2786447342123992</c:v>
                </c:pt>
                <c:pt idx="11757">
                  <c:v>9.2792000799706678</c:v>
                </c:pt>
                <c:pt idx="11758">
                  <c:v>9.2797554257289363</c:v>
                </c:pt>
                <c:pt idx="11759">
                  <c:v>9.2803107714872048</c:v>
                </c:pt>
                <c:pt idx="11760">
                  <c:v>9.2808661172454734</c:v>
                </c:pt>
                <c:pt idx="11761">
                  <c:v>9.2814214630037419</c:v>
                </c:pt>
                <c:pt idx="11762">
                  <c:v>9.2819768087620105</c:v>
                </c:pt>
                <c:pt idx="11763">
                  <c:v>9.282532154520279</c:v>
                </c:pt>
                <c:pt idx="11764">
                  <c:v>9.2830875002785476</c:v>
                </c:pt>
                <c:pt idx="11765">
                  <c:v>9.2836428460368161</c:v>
                </c:pt>
                <c:pt idx="11766">
                  <c:v>9.2841981917950847</c:v>
                </c:pt>
                <c:pt idx="11767">
                  <c:v>9.2847535375533532</c:v>
                </c:pt>
                <c:pt idx="11768">
                  <c:v>9.2853088833116217</c:v>
                </c:pt>
                <c:pt idx="11769">
                  <c:v>9.2858642290698903</c:v>
                </c:pt>
                <c:pt idx="11770">
                  <c:v>9.2864195748281588</c:v>
                </c:pt>
                <c:pt idx="11771">
                  <c:v>9.2869749205864274</c:v>
                </c:pt>
                <c:pt idx="11772">
                  <c:v>9.2875302663446959</c:v>
                </c:pt>
                <c:pt idx="11773">
                  <c:v>9.2880856121029645</c:v>
                </c:pt>
                <c:pt idx="11774">
                  <c:v>9.288640957861233</c:v>
                </c:pt>
                <c:pt idx="11775">
                  <c:v>9.2891963036195015</c:v>
                </c:pt>
                <c:pt idx="11776">
                  <c:v>9.2897516493777701</c:v>
                </c:pt>
                <c:pt idx="11777">
                  <c:v>9.2903069951360386</c:v>
                </c:pt>
                <c:pt idx="11778">
                  <c:v>9.2908623408943072</c:v>
                </c:pt>
                <c:pt idx="11779">
                  <c:v>9.2914176866525757</c:v>
                </c:pt>
                <c:pt idx="11780">
                  <c:v>9.2919730324108443</c:v>
                </c:pt>
                <c:pt idx="11781">
                  <c:v>9.2925283781691128</c:v>
                </c:pt>
                <c:pt idx="11782">
                  <c:v>9.2930837239273814</c:v>
                </c:pt>
                <c:pt idx="11783">
                  <c:v>9.2936390696856499</c:v>
                </c:pt>
                <c:pt idx="11784">
                  <c:v>9.2941944154439184</c:v>
                </c:pt>
                <c:pt idx="11785">
                  <c:v>9.294749761202187</c:v>
                </c:pt>
                <c:pt idx="11786">
                  <c:v>9.2953051069604555</c:v>
                </c:pt>
                <c:pt idx="11787">
                  <c:v>9.2958604527187241</c:v>
                </c:pt>
                <c:pt idx="11788">
                  <c:v>9.2964157984769926</c:v>
                </c:pt>
                <c:pt idx="11789">
                  <c:v>9.2969711442352612</c:v>
                </c:pt>
                <c:pt idx="11790">
                  <c:v>9.2975264899935297</c:v>
                </c:pt>
                <c:pt idx="11791">
                  <c:v>9.2980818357517983</c:v>
                </c:pt>
                <c:pt idx="11792">
                  <c:v>9.2986371815100668</c:v>
                </c:pt>
                <c:pt idx="11793">
                  <c:v>9.2991925272683353</c:v>
                </c:pt>
                <c:pt idx="11794">
                  <c:v>9.2997478730266039</c:v>
                </c:pt>
                <c:pt idx="11795">
                  <c:v>9.3003032187848724</c:v>
                </c:pt>
                <c:pt idx="11796">
                  <c:v>9.300858564543141</c:v>
                </c:pt>
                <c:pt idx="11797">
                  <c:v>9.3014139103014095</c:v>
                </c:pt>
                <c:pt idx="11798">
                  <c:v>9.3019692560596781</c:v>
                </c:pt>
                <c:pt idx="11799">
                  <c:v>9.3025246018179466</c:v>
                </c:pt>
                <c:pt idx="11800">
                  <c:v>9.3030799475762151</c:v>
                </c:pt>
                <c:pt idx="11801">
                  <c:v>9.3036352933344837</c:v>
                </c:pt>
                <c:pt idx="11802">
                  <c:v>9.3041906390927522</c:v>
                </c:pt>
                <c:pt idx="11803">
                  <c:v>9.3047459848510208</c:v>
                </c:pt>
                <c:pt idx="11804">
                  <c:v>9.3053013306092893</c:v>
                </c:pt>
                <c:pt idx="11805">
                  <c:v>9.3058566763675579</c:v>
                </c:pt>
                <c:pt idx="11806">
                  <c:v>9.3064120221258264</c:v>
                </c:pt>
                <c:pt idx="11807">
                  <c:v>9.306967367884095</c:v>
                </c:pt>
                <c:pt idx="11808">
                  <c:v>9.3075227136423635</c:v>
                </c:pt>
                <c:pt idx="11809">
                  <c:v>9.308078059400632</c:v>
                </c:pt>
                <c:pt idx="11810">
                  <c:v>9.3086334051589006</c:v>
                </c:pt>
                <c:pt idx="11811">
                  <c:v>9.3091887509171691</c:v>
                </c:pt>
                <c:pt idx="11812">
                  <c:v>9.3097440966754377</c:v>
                </c:pt>
                <c:pt idx="11813">
                  <c:v>9.3102994424337062</c:v>
                </c:pt>
                <c:pt idx="11814">
                  <c:v>9.3108547881919748</c:v>
                </c:pt>
                <c:pt idx="11815">
                  <c:v>9.3114101339502433</c:v>
                </c:pt>
                <c:pt idx="11816">
                  <c:v>9.3119654797085119</c:v>
                </c:pt>
                <c:pt idx="11817">
                  <c:v>9.3125208254667804</c:v>
                </c:pt>
                <c:pt idx="11818">
                  <c:v>9.3130761712250489</c:v>
                </c:pt>
                <c:pt idx="11819">
                  <c:v>9.3136315169833175</c:v>
                </c:pt>
                <c:pt idx="11820">
                  <c:v>9.314186862741586</c:v>
                </c:pt>
                <c:pt idx="11821">
                  <c:v>9.3147422084998546</c:v>
                </c:pt>
                <c:pt idx="11822">
                  <c:v>9.3152975542581231</c:v>
                </c:pt>
                <c:pt idx="11823">
                  <c:v>9.3158529000163917</c:v>
                </c:pt>
                <c:pt idx="11824">
                  <c:v>9.3164082457746602</c:v>
                </c:pt>
                <c:pt idx="11825">
                  <c:v>9.3169635915329287</c:v>
                </c:pt>
                <c:pt idx="11826">
                  <c:v>9.3175189372911973</c:v>
                </c:pt>
                <c:pt idx="11827">
                  <c:v>9.3180742830494658</c:v>
                </c:pt>
                <c:pt idx="11828">
                  <c:v>9.3186296288077344</c:v>
                </c:pt>
                <c:pt idx="11829">
                  <c:v>9.3191849745660029</c:v>
                </c:pt>
                <c:pt idx="11830">
                  <c:v>9.3197403203242715</c:v>
                </c:pt>
                <c:pt idx="11831">
                  <c:v>9.32029566608254</c:v>
                </c:pt>
                <c:pt idx="11832">
                  <c:v>9.3208510118408086</c:v>
                </c:pt>
                <c:pt idx="11833">
                  <c:v>9.3214063575990771</c:v>
                </c:pt>
                <c:pt idx="11834">
                  <c:v>9.3219617033573456</c:v>
                </c:pt>
                <c:pt idx="11835">
                  <c:v>9.3225170491156142</c:v>
                </c:pt>
                <c:pt idx="11836">
                  <c:v>9.3230723948738827</c:v>
                </c:pt>
                <c:pt idx="11837">
                  <c:v>9.3236277406321513</c:v>
                </c:pt>
                <c:pt idx="11838">
                  <c:v>9.3241830863904198</c:v>
                </c:pt>
                <c:pt idx="11839">
                  <c:v>9.3247384321486884</c:v>
                </c:pt>
                <c:pt idx="11840">
                  <c:v>9.3252937779069569</c:v>
                </c:pt>
                <c:pt idx="11841">
                  <c:v>9.3258491236652254</c:v>
                </c:pt>
                <c:pt idx="11842">
                  <c:v>9.326404469423494</c:v>
                </c:pt>
                <c:pt idx="11843">
                  <c:v>9.3269598151817625</c:v>
                </c:pt>
                <c:pt idx="11844">
                  <c:v>9.3275151609400311</c:v>
                </c:pt>
                <c:pt idx="11845">
                  <c:v>9.3280705066982996</c:v>
                </c:pt>
                <c:pt idx="11846">
                  <c:v>9.3286258524565682</c:v>
                </c:pt>
                <c:pt idx="11847">
                  <c:v>9.3291811982148367</c:v>
                </c:pt>
                <c:pt idx="11848">
                  <c:v>9.3297365439731053</c:v>
                </c:pt>
                <c:pt idx="11849">
                  <c:v>9.3302918897313738</c:v>
                </c:pt>
                <c:pt idx="11850">
                  <c:v>9.3308472354896423</c:v>
                </c:pt>
                <c:pt idx="11851">
                  <c:v>9.3314025812479109</c:v>
                </c:pt>
                <c:pt idx="11852">
                  <c:v>9.3319579270061794</c:v>
                </c:pt>
                <c:pt idx="11853">
                  <c:v>9.332513272764448</c:v>
                </c:pt>
                <c:pt idx="11854">
                  <c:v>9.3330686185227165</c:v>
                </c:pt>
                <c:pt idx="11855">
                  <c:v>9.3336239642809851</c:v>
                </c:pt>
                <c:pt idx="11856">
                  <c:v>9.3341793100392536</c:v>
                </c:pt>
                <c:pt idx="11857">
                  <c:v>9.3347346557975222</c:v>
                </c:pt>
                <c:pt idx="11858">
                  <c:v>9.3352900015557907</c:v>
                </c:pt>
                <c:pt idx="11859">
                  <c:v>9.3358453473140592</c:v>
                </c:pt>
                <c:pt idx="11860">
                  <c:v>9.3364006930723278</c:v>
                </c:pt>
                <c:pt idx="11861">
                  <c:v>9.3369560388305963</c:v>
                </c:pt>
                <c:pt idx="11862">
                  <c:v>9.3375113845888649</c:v>
                </c:pt>
                <c:pt idx="11863">
                  <c:v>9.3380667303471334</c:v>
                </c:pt>
                <c:pt idx="11864">
                  <c:v>9.338622076105402</c:v>
                </c:pt>
                <c:pt idx="11865">
                  <c:v>9.3391774218636705</c:v>
                </c:pt>
                <c:pt idx="11866">
                  <c:v>9.339732767621939</c:v>
                </c:pt>
                <c:pt idx="11867">
                  <c:v>9.3402881133802076</c:v>
                </c:pt>
                <c:pt idx="11868">
                  <c:v>9.3408434591384761</c:v>
                </c:pt>
                <c:pt idx="11869">
                  <c:v>9.3413988048967447</c:v>
                </c:pt>
                <c:pt idx="11870">
                  <c:v>9.3419541506550132</c:v>
                </c:pt>
                <c:pt idx="11871">
                  <c:v>9.3425094964132818</c:v>
                </c:pt>
                <c:pt idx="11872">
                  <c:v>9.3430648421715503</c:v>
                </c:pt>
                <c:pt idx="11873">
                  <c:v>9.3436201879298189</c:v>
                </c:pt>
                <c:pt idx="11874">
                  <c:v>9.3441755336880874</c:v>
                </c:pt>
                <c:pt idx="11875">
                  <c:v>9.3447308794463559</c:v>
                </c:pt>
                <c:pt idx="11876">
                  <c:v>9.3452862252046245</c:v>
                </c:pt>
                <c:pt idx="11877">
                  <c:v>9.345841570962893</c:v>
                </c:pt>
                <c:pt idx="11878">
                  <c:v>9.3463969167211616</c:v>
                </c:pt>
                <c:pt idx="11879">
                  <c:v>9.3469522624794301</c:v>
                </c:pt>
                <c:pt idx="11880">
                  <c:v>9.3475076082376987</c:v>
                </c:pt>
                <c:pt idx="11881">
                  <c:v>9.3480629539959672</c:v>
                </c:pt>
                <c:pt idx="11882">
                  <c:v>9.3486182997542357</c:v>
                </c:pt>
                <c:pt idx="11883">
                  <c:v>9.3491736455125043</c:v>
                </c:pt>
                <c:pt idx="11884">
                  <c:v>9.3497289912707728</c:v>
                </c:pt>
                <c:pt idx="11885">
                  <c:v>9.3502843370290414</c:v>
                </c:pt>
                <c:pt idx="11886">
                  <c:v>9.3508396827873099</c:v>
                </c:pt>
                <c:pt idx="11887">
                  <c:v>9.3513950285455785</c:v>
                </c:pt>
                <c:pt idx="11888">
                  <c:v>9.351950374303847</c:v>
                </c:pt>
                <c:pt idx="11889">
                  <c:v>9.3525057200621156</c:v>
                </c:pt>
                <c:pt idx="11890">
                  <c:v>9.3530610658203841</c:v>
                </c:pt>
                <c:pt idx="11891">
                  <c:v>9.3536164115786526</c:v>
                </c:pt>
                <c:pt idx="11892">
                  <c:v>9.3541717573369212</c:v>
                </c:pt>
                <c:pt idx="11893">
                  <c:v>9.3547271030951897</c:v>
                </c:pt>
                <c:pt idx="11894">
                  <c:v>9.3552824488534583</c:v>
                </c:pt>
                <c:pt idx="11895">
                  <c:v>9.3558377946117268</c:v>
                </c:pt>
                <c:pt idx="11896">
                  <c:v>9.3563931403699954</c:v>
                </c:pt>
                <c:pt idx="11897">
                  <c:v>9.3569484861282639</c:v>
                </c:pt>
                <c:pt idx="11898">
                  <c:v>9.3575038318865325</c:v>
                </c:pt>
                <c:pt idx="11899">
                  <c:v>9.358059177644801</c:v>
                </c:pt>
                <c:pt idx="11900">
                  <c:v>9.3586145234030695</c:v>
                </c:pt>
                <c:pt idx="11901">
                  <c:v>9.3591698691613381</c:v>
                </c:pt>
                <c:pt idx="11902">
                  <c:v>9.3597252149196066</c:v>
                </c:pt>
                <c:pt idx="11903">
                  <c:v>9.3602805606778752</c:v>
                </c:pt>
                <c:pt idx="11904">
                  <c:v>9.3608359064361437</c:v>
                </c:pt>
                <c:pt idx="11905">
                  <c:v>9.3613912521944123</c:v>
                </c:pt>
                <c:pt idx="11906">
                  <c:v>9.3619465979526808</c:v>
                </c:pt>
                <c:pt idx="11907">
                  <c:v>9.3625019437109493</c:v>
                </c:pt>
                <c:pt idx="11908">
                  <c:v>9.3630572894692179</c:v>
                </c:pt>
                <c:pt idx="11909">
                  <c:v>9.3636126352274864</c:v>
                </c:pt>
                <c:pt idx="11910">
                  <c:v>9.364167980985755</c:v>
                </c:pt>
                <c:pt idx="11911">
                  <c:v>9.3647233267440235</c:v>
                </c:pt>
                <c:pt idx="11912">
                  <c:v>9.3652786725022921</c:v>
                </c:pt>
                <c:pt idx="11913">
                  <c:v>9.3658340182605606</c:v>
                </c:pt>
                <c:pt idx="11914">
                  <c:v>9.3663893640188292</c:v>
                </c:pt>
                <c:pt idx="11915">
                  <c:v>9.3669447097770977</c:v>
                </c:pt>
                <c:pt idx="11916">
                  <c:v>9.3675000555353662</c:v>
                </c:pt>
                <c:pt idx="11917">
                  <c:v>9.3680554012936348</c:v>
                </c:pt>
                <c:pt idx="11918">
                  <c:v>9.3686107470519033</c:v>
                </c:pt>
                <c:pt idx="11919">
                  <c:v>9.3691660928101719</c:v>
                </c:pt>
                <c:pt idx="11920">
                  <c:v>9.3697214385684404</c:v>
                </c:pt>
                <c:pt idx="11921">
                  <c:v>9.370276784326709</c:v>
                </c:pt>
                <c:pt idx="11922">
                  <c:v>9.3708321300849775</c:v>
                </c:pt>
                <c:pt idx="11923">
                  <c:v>9.3713874758432461</c:v>
                </c:pt>
                <c:pt idx="11924">
                  <c:v>9.3719428216015146</c:v>
                </c:pt>
                <c:pt idx="11925">
                  <c:v>9.3724981673597831</c:v>
                </c:pt>
                <c:pt idx="11926">
                  <c:v>9.3730535131180517</c:v>
                </c:pt>
                <c:pt idx="11927">
                  <c:v>9.3736088588763202</c:v>
                </c:pt>
                <c:pt idx="11928">
                  <c:v>9.3741642046345888</c:v>
                </c:pt>
                <c:pt idx="11929">
                  <c:v>9.3747195503928573</c:v>
                </c:pt>
                <c:pt idx="11930">
                  <c:v>9.3752748961511259</c:v>
                </c:pt>
                <c:pt idx="11931">
                  <c:v>9.3758302419093944</c:v>
                </c:pt>
                <c:pt idx="11932">
                  <c:v>9.3763855876676629</c:v>
                </c:pt>
                <c:pt idx="11933">
                  <c:v>9.3769409334259315</c:v>
                </c:pt>
                <c:pt idx="11934">
                  <c:v>9.3774962791842</c:v>
                </c:pt>
                <c:pt idx="11935">
                  <c:v>9.3780516249424686</c:v>
                </c:pt>
                <c:pt idx="11936">
                  <c:v>9.3786069707007371</c:v>
                </c:pt>
                <c:pt idx="11937">
                  <c:v>9.3791623164590057</c:v>
                </c:pt>
                <c:pt idx="11938">
                  <c:v>9.3797176622172742</c:v>
                </c:pt>
                <c:pt idx="11939">
                  <c:v>9.3802730079755428</c:v>
                </c:pt>
                <c:pt idx="11940">
                  <c:v>9.3808283537338113</c:v>
                </c:pt>
                <c:pt idx="11941">
                  <c:v>9.3813836994920798</c:v>
                </c:pt>
                <c:pt idx="11942">
                  <c:v>9.3819390452503484</c:v>
                </c:pt>
                <c:pt idx="11943">
                  <c:v>9.3824943910086169</c:v>
                </c:pt>
                <c:pt idx="11944">
                  <c:v>9.3830497367668855</c:v>
                </c:pt>
                <c:pt idx="11945">
                  <c:v>9.383605082525154</c:v>
                </c:pt>
                <c:pt idx="11946">
                  <c:v>9.3841604282834226</c:v>
                </c:pt>
                <c:pt idx="11947">
                  <c:v>9.3847157740416911</c:v>
                </c:pt>
                <c:pt idx="11948">
                  <c:v>9.3852711197999596</c:v>
                </c:pt>
                <c:pt idx="11949">
                  <c:v>9.3858264655582282</c:v>
                </c:pt>
                <c:pt idx="11950">
                  <c:v>9.3863818113164967</c:v>
                </c:pt>
                <c:pt idx="11951">
                  <c:v>9.3869371570747653</c:v>
                </c:pt>
                <c:pt idx="11952">
                  <c:v>9.3874925028330338</c:v>
                </c:pt>
                <c:pt idx="11953">
                  <c:v>9.3880478485913024</c:v>
                </c:pt>
                <c:pt idx="11954">
                  <c:v>9.3886031943495709</c:v>
                </c:pt>
                <c:pt idx="11955">
                  <c:v>9.3891585401078395</c:v>
                </c:pt>
                <c:pt idx="11956">
                  <c:v>9.389713885866108</c:v>
                </c:pt>
                <c:pt idx="11957">
                  <c:v>9.3902692316243765</c:v>
                </c:pt>
                <c:pt idx="11958">
                  <c:v>9.3908245773826451</c:v>
                </c:pt>
                <c:pt idx="11959">
                  <c:v>9.3913799231409136</c:v>
                </c:pt>
                <c:pt idx="11960">
                  <c:v>9.3919352688991822</c:v>
                </c:pt>
                <c:pt idx="11961">
                  <c:v>9.3924906146574507</c:v>
                </c:pt>
                <c:pt idx="11962">
                  <c:v>9.3930459604157193</c:v>
                </c:pt>
                <c:pt idx="11963">
                  <c:v>9.3936013061739878</c:v>
                </c:pt>
                <c:pt idx="11964">
                  <c:v>9.3941566519322564</c:v>
                </c:pt>
                <c:pt idx="11965">
                  <c:v>9.3947119976905249</c:v>
                </c:pt>
                <c:pt idx="11966">
                  <c:v>9.3952673434487934</c:v>
                </c:pt>
                <c:pt idx="11967">
                  <c:v>9.395822689207062</c:v>
                </c:pt>
                <c:pt idx="11968">
                  <c:v>9.3963780349653305</c:v>
                </c:pt>
                <c:pt idx="11969">
                  <c:v>9.3969333807235991</c:v>
                </c:pt>
                <c:pt idx="11970">
                  <c:v>9.3974887264818676</c:v>
                </c:pt>
                <c:pt idx="11971">
                  <c:v>9.3980440722401362</c:v>
                </c:pt>
                <c:pt idx="11972">
                  <c:v>9.3985994179984047</c:v>
                </c:pt>
                <c:pt idx="11973">
                  <c:v>9.3991547637566732</c:v>
                </c:pt>
                <c:pt idx="11974">
                  <c:v>9.3997101095149418</c:v>
                </c:pt>
                <c:pt idx="11975">
                  <c:v>9.4002654552732103</c:v>
                </c:pt>
                <c:pt idx="11976">
                  <c:v>9.4008208010314789</c:v>
                </c:pt>
                <c:pt idx="11977">
                  <c:v>9.4013761467897474</c:v>
                </c:pt>
                <c:pt idx="11978">
                  <c:v>9.401931492548016</c:v>
                </c:pt>
                <c:pt idx="11979">
                  <c:v>9.4024868383062845</c:v>
                </c:pt>
                <c:pt idx="11980">
                  <c:v>9.4030421840645531</c:v>
                </c:pt>
                <c:pt idx="11981">
                  <c:v>9.4035975298228216</c:v>
                </c:pt>
                <c:pt idx="11982">
                  <c:v>9.4041528755810901</c:v>
                </c:pt>
                <c:pt idx="11983">
                  <c:v>9.4047082213393587</c:v>
                </c:pt>
                <c:pt idx="11984">
                  <c:v>9.4052635670976272</c:v>
                </c:pt>
                <c:pt idx="11985">
                  <c:v>9.4058189128558958</c:v>
                </c:pt>
                <c:pt idx="11986">
                  <c:v>9.4063742586141643</c:v>
                </c:pt>
                <c:pt idx="11987">
                  <c:v>9.4069296043724329</c:v>
                </c:pt>
                <c:pt idx="11988">
                  <c:v>9.4074849501307014</c:v>
                </c:pt>
                <c:pt idx="11989">
                  <c:v>9.40804029588897</c:v>
                </c:pt>
                <c:pt idx="11990">
                  <c:v>9.4085956416472385</c:v>
                </c:pt>
                <c:pt idx="11991">
                  <c:v>9.409150987405507</c:v>
                </c:pt>
                <c:pt idx="11992">
                  <c:v>9.4097063331637756</c:v>
                </c:pt>
                <c:pt idx="11993">
                  <c:v>9.4102616789220441</c:v>
                </c:pt>
                <c:pt idx="11994">
                  <c:v>9.4108170246803127</c:v>
                </c:pt>
                <c:pt idx="11995">
                  <c:v>9.4113723704385812</c:v>
                </c:pt>
                <c:pt idx="11996">
                  <c:v>9.4119277161968498</c:v>
                </c:pt>
                <c:pt idx="11997">
                  <c:v>9.4124830619551183</c:v>
                </c:pt>
                <c:pt idx="11998">
                  <c:v>9.4130384077133868</c:v>
                </c:pt>
                <c:pt idx="11999">
                  <c:v>9.4135937534716554</c:v>
                </c:pt>
                <c:pt idx="12000">
                  <c:v>9.4141490992299239</c:v>
                </c:pt>
                <c:pt idx="12001">
                  <c:v>9.4147044449881925</c:v>
                </c:pt>
                <c:pt idx="12002">
                  <c:v>9.415259790746461</c:v>
                </c:pt>
                <c:pt idx="12003">
                  <c:v>9.4158151365047296</c:v>
                </c:pt>
                <c:pt idx="12004">
                  <c:v>9.4163704822629981</c:v>
                </c:pt>
                <c:pt idx="12005">
                  <c:v>9.4169258280212667</c:v>
                </c:pt>
                <c:pt idx="12006">
                  <c:v>9.4174811737795352</c:v>
                </c:pt>
                <c:pt idx="12007">
                  <c:v>9.4180365195378037</c:v>
                </c:pt>
                <c:pt idx="12008">
                  <c:v>9.4185918652960723</c:v>
                </c:pt>
                <c:pt idx="12009">
                  <c:v>9.4191472110543408</c:v>
                </c:pt>
                <c:pt idx="12010">
                  <c:v>9.4197025568126094</c:v>
                </c:pt>
                <c:pt idx="12011">
                  <c:v>9.4202579025708779</c:v>
                </c:pt>
                <c:pt idx="12012">
                  <c:v>9.4208132483291465</c:v>
                </c:pt>
                <c:pt idx="12013">
                  <c:v>9.421368594087415</c:v>
                </c:pt>
                <c:pt idx="12014">
                  <c:v>9.4219239398456835</c:v>
                </c:pt>
                <c:pt idx="12015">
                  <c:v>9.4224792856039521</c:v>
                </c:pt>
                <c:pt idx="12016">
                  <c:v>9.4230346313622206</c:v>
                </c:pt>
                <c:pt idx="12017">
                  <c:v>9.4235899771204892</c:v>
                </c:pt>
                <c:pt idx="12018">
                  <c:v>9.4241453228787577</c:v>
                </c:pt>
                <c:pt idx="12019">
                  <c:v>9.4247006686370263</c:v>
                </c:pt>
                <c:pt idx="12020">
                  <c:v>9.4252560143952948</c:v>
                </c:pt>
                <c:pt idx="12021">
                  <c:v>9.4258113601535634</c:v>
                </c:pt>
                <c:pt idx="12022">
                  <c:v>9.4263667059118319</c:v>
                </c:pt>
                <c:pt idx="12023">
                  <c:v>9.4269220516701004</c:v>
                </c:pt>
                <c:pt idx="12024">
                  <c:v>9.427477397428369</c:v>
                </c:pt>
                <c:pt idx="12025">
                  <c:v>9.4280327431866375</c:v>
                </c:pt>
                <c:pt idx="12026">
                  <c:v>9.4285880889449061</c:v>
                </c:pt>
                <c:pt idx="12027">
                  <c:v>9.4291434347031746</c:v>
                </c:pt>
                <c:pt idx="12028">
                  <c:v>9.4296987804614432</c:v>
                </c:pt>
                <c:pt idx="12029">
                  <c:v>9.4302541262197117</c:v>
                </c:pt>
                <c:pt idx="12030">
                  <c:v>9.4308094719779803</c:v>
                </c:pt>
                <c:pt idx="12031">
                  <c:v>9.4313648177362488</c:v>
                </c:pt>
                <c:pt idx="12032">
                  <c:v>9.4319201634945173</c:v>
                </c:pt>
                <c:pt idx="12033">
                  <c:v>9.4324755092527859</c:v>
                </c:pt>
                <c:pt idx="12034">
                  <c:v>9.4330308550110544</c:v>
                </c:pt>
                <c:pt idx="12035">
                  <c:v>9.433586200769323</c:v>
                </c:pt>
                <c:pt idx="12036">
                  <c:v>9.4341415465275915</c:v>
                </c:pt>
                <c:pt idx="12037">
                  <c:v>9.4346968922858601</c:v>
                </c:pt>
                <c:pt idx="12038">
                  <c:v>9.4352522380441286</c:v>
                </c:pt>
                <c:pt idx="12039">
                  <c:v>9.4358075838023971</c:v>
                </c:pt>
                <c:pt idx="12040">
                  <c:v>9.4363629295606657</c:v>
                </c:pt>
                <c:pt idx="12041">
                  <c:v>9.4369182753189342</c:v>
                </c:pt>
                <c:pt idx="12042">
                  <c:v>9.4374736210772028</c:v>
                </c:pt>
                <c:pt idx="12043">
                  <c:v>9.4380289668354713</c:v>
                </c:pt>
                <c:pt idx="12044">
                  <c:v>9.4385843125937399</c:v>
                </c:pt>
                <c:pt idx="12045">
                  <c:v>9.4391396583520084</c:v>
                </c:pt>
                <c:pt idx="12046">
                  <c:v>9.439695004110277</c:v>
                </c:pt>
                <c:pt idx="12047">
                  <c:v>9.4402503498685455</c:v>
                </c:pt>
                <c:pt idx="12048">
                  <c:v>9.440805695626814</c:v>
                </c:pt>
                <c:pt idx="12049">
                  <c:v>9.4413610413850826</c:v>
                </c:pt>
                <c:pt idx="12050">
                  <c:v>9.4419163871433511</c:v>
                </c:pt>
                <c:pt idx="12051">
                  <c:v>9.4424717329016197</c:v>
                </c:pt>
                <c:pt idx="12052">
                  <c:v>9.4430270786598882</c:v>
                </c:pt>
                <c:pt idx="12053">
                  <c:v>9.4435824244181568</c:v>
                </c:pt>
                <c:pt idx="12054">
                  <c:v>9.4441377701764253</c:v>
                </c:pt>
                <c:pt idx="12055">
                  <c:v>9.4446931159346939</c:v>
                </c:pt>
                <c:pt idx="12056">
                  <c:v>9.4452484616929624</c:v>
                </c:pt>
                <c:pt idx="12057">
                  <c:v>9.4458038074512309</c:v>
                </c:pt>
                <c:pt idx="12058">
                  <c:v>9.4463591532094995</c:v>
                </c:pt>
                <c:pt idx="12059">
                  <c:v>9.446914498967768</c:v>
                </c:pt>
                <c:pt idx="12060">
                  <c:v>9.4474698447260366</c:v>
                </c:pt>
                <c:pt idx="12061">
                  <c:v>9.4480251904843051</c:v>
                </c:pt>
                <c:pt idx="12062">
                  <c:v>9.4485805362425737</c:v>
                </c:pt>
                <c:pt idx="12063">
                  <c:v>9.4491358820008422</c:v>
                </c:pt>
                <c:pt idx="12064">
                  <c:v>9.4496912277591107</c:v>
                </c:pt>
                <c:pt idx="12065">
                  <c:v>9.4502465735173793</c:v>
                </c:pt>
                <c:pt idx="12066">
                  <c:v>9.4508019192756478</c:v>
                </c:pt>
                <c:pt idx="12067">
                  <c:v>9.4513572650339164</c:v>
                </c:pt>
                <c:pt idx="12068">
                  <c:v>9.4519126107921849</c:v>
                </c:pt>
                <c:pt idx="12069">
                  <c:v>9.4524679565504535</c:v>
                </c:pt>
                <c:pt idx="12070">
                  <c:v>9.453023302308722</c:v>
                </c:pt>
                <c:pt idx="12071">
                  <c:v>9.4535786480669906</c:v>
                </c:pt>
                <c:pt idx="12072">
                  <c:v>9.4541339938252591</c:v>
                </c:pt>
                <c:pt idx="12073">
                  <c:v>9.4546893395835276</c:v>
                </c:pt>
                <c:pt idx="12074">
                  <c:v>9.4552446853417962</c:v>
                </c:pt>
                <c:pt idx="12075">
                  <c:v>9.4558000311000647</c:v>
                </c:pt>
                <c:pt idx="12076">
                  <c:v>9.4563553768583333</c:v>
                </c:pt>
                <c:pt idx="12077">
                  <c:v>9.4569107226166018</c:v>
                </c:pt>
                <c:pt idx="12078">
                  <c:v>9.4574660683748704</c:v>
                </c:pt>
                <c:pt idx="12079">
                  <c:v>9.4580214141331389</c:v>
                </c:pt>
                <c:pt idx="12080">
                  <c:v>9.4585767598914074</c:v>
                </c:pt>
                <c:pt idx="12081">
                  <c:v>9.459132105649676</c:v>
                </c:pt>
                <c:pt idx="12082">
                  <c:v>9.4596874514079445</c:v>
                </c:pt>
                <c:pt idx="12083">
                  <c:v>9.4602427971662131</c:v>
                </c:pt>
                <c:pt idx="12084">
                  <c:v>9.4607981429244816</c:v>
                </c:pt>
                <c:pt idx="12085">
                  <c:v>9.4613534886827502</c:v>
                </c:pt>
                <c:pt idx="12086">
                  <c:v>9.4619088344410187</c:v>
                </c:pt>
                <c:pt idx="12087">
                  <c:v>9.4624641801992873</c:v>
                </c:pt>
                <c:pt idx="12088">
                  <c:v>9.4630195259575558</c:v>
                </c:pt>
                <c:pt idx="12089">
                  <c:v>9.4635748717158243</c:v>
                </c:pt>
                <c:pt idx="12090">
                  <c:v>9.4641302174740929</c:v>
                </c:pt>
                <c:pt idx="12091">
                  <c:v>9.4646855632323614</c:v>
                </c:pt>
                <c:pt idx="12092">
                  <c:v>9.46524090899063</c:v>
                </c:pt>
                <c:pt idx="12093">
                  <c:v>9.4657962547488985</c:v>
                </c:pt>
                <c:pt idx="12094">
                  <c:v>9.4663516005071671</c:v>
                </c:pt>
                <c:pt idx="12095">
                  <c:v>9.4669069462654356</c:v>
                </c:pt>
                <c:pt idx="12096">
                  <c:v>9.4674622920237042</c:v>
                </c:pt>
                <c:pt idx="12097">
                  <c:v>9.4680176377819727</c:v>
                </c:pt>
                <c:pt idx="12098">
                  <c:v>9.4685729835402412</c:v>
                </c:pt>
                <c:pt idx="12099">
                  <c:v>9.4691283292985098</c:v>
                </c:pt>
                <c:pt idx="12100">
                  <c:v>9.4696836750567783</c:v>
                </c:pt>
                <c:pt idx="12101">
                  <c:v>9.4702390208150469</c:v>
                </c:pt>
                <c:pt idx="12102">
                  <c:v>9.4707943665733154</c:v>
                </c:pt>
                <c:pt idx="12103">
                  <c:v>9.471349712331584</c:v>
                </c:pt>
                <c:pt idx="12104">
                  <c:v>9.4719050580898525</c:v>
                </c:pt>
                <c:pt idx="12105">
                  <c:v>9.472460403848121</c:v>
                </c:pt>
                <c:pt idx="12106">
                  <c:v>9.4730157496063896</c:v>
                </c:pt>
                <c:pt idx="12107">
                  <c:v>9.4735710953646581</c:v>
                </c:pt>
                <c:pt idx="12108">
                  <c:v>9.4741264411229267</c:v>
                </c:pt>
                <c:pt idx="12109">
                  <c:v>9.4746817868811952</c:v>
                </c:pt>
                <c:pt idx="12110">
                  <c:v>9.4752371326394638</c:v>
                </c:pt>
                <c:pt idx="12111">
                  <c:v>9.4757924783977323</c:v>
                </c:pt>
                <c:pt idx="12112">
                  <c:v>9.4763478241560009</c:v>
                </c:pt>
                <c:pt idx="12113">
                  <c:v>9.4769031699142694</c:v>
                </c:pt>
                <c:pt idx="12114">
                  <c:v>9.4774585156725379</c:v>
                </c:pt>
                <c:pt idx="12115">
                  <c:v>9.4780138614308065</c:v>
                </c:pt>
                <c:pt idx="12116">
                  <c:v>9.478569207189075</c:v>
                </c:pt>
                <c:pt idx="12117">
                  <c:v>9.4791245529473436</c:v>
                </c:pt>
                <c:pt idx="12118">
                  <c:v>9.4796798987056121</c:v>
                </c:pt>
                <c:pt idx="12119">
                  <c:v>9.4802352444638807</c:v>
                </c:pt>
                <c:pt idx="12120">
                  <c:v>9.4807905902221492</c:v>
                </c:pt>
                <c:pt idx="12121">
                  <c:v>9.4813459359804177</c:v>
                </c:pt>
                <c:pt idx="12122">
                  <c:v>9.4819012817386863</c:v>
                </c:pt>
                <c:pt idx="12123">
                  <c:v>9.4824566274969548</c:v>
                </c:pt>
                <c:pt idx="12124">
                  <c:v>9.4830119732552234</c:v>
                </c:pt>
                <c:pt idx="12125">
                  <c:v>9.4835673190134919</c:v>
                </c:pt>
                <c:pt idx="12126">
                  <c:v>9.4841226647717605</c:v>
                </c:pt>
                <c:pt idx="12127">
                  <c:v>9.484678010530029</c:v>
                </c:pt>
                <c:pt idx="12128">
                  <c:v>9.4852333562882976</c:v>
                </c:pt>
                <c:pt idx="12129">
                  <c:v>9.4857887020465661</c:v>
                </c:pt>
                <c:pt idx="12130">
                  <c:v>9.4863440478048346</c:v>
                </c:pt>
                <c:pt idx="12131">
                  <c:v>9.4868993935631032</c:v>
                </c:pt>
                <c:pt idx="12132">
                  <c:v>9.4874547393213717</c:v>
                </c:pt>
                <c:pt idx="12133">
                  <c:v>9.4880100850796403</c:v>
                </c:pt>
                <c:pt idx="12134">
                  <c:v>9.4885654308379088</c:v>
                </c:pt>
                <c:pt idx="12135">
                  <c:v>9.4891207765961774</c:v>
                </c:pt>
                <c:pt idx="12136">
                  <c:v>9.4896761223544459</c:v>
                </c:pt>
                <c:pt idx="12137">
                  <c:v>9.4902314681127145</c:v>
                </c:pt>
                <c:pt idx="12138">
                  <c:v>9.490786813870983</c:v>
                </c:pt>
                <c:pt idx="12139">
                  <c:v>9.4913421596292515</c:v>
                </c:pt>
                <c:pt idx="12140">
                  <c:v>9.4918975053875201</c:v>
                </c:pt>
                <c:pt idx="12141">
                  <c:v>9.4924528511457886</c:v>
                </c:pt>
                <c:pt idx="12142">
                  <c:v>9.4930081969040572</c:v>
                </c:pt>
                <c:pt idx="12143">
                  <c:v>9.4935635426623257</c:v>
                </c:pt>
                <c:pt idx="12144">
                  <c:v>9.4941188884205943</c:v>
                </c:pt>
                <c:pt idx="12145">
                  <c:v>9.4946742341788628</c:v>
                </c:pt>
                <c:pt idx="12146">
                  <c:v>9.4952295799371313</c:v>
                </c:pt>
                <c:pt idx="12147">
                  <c:v>9.4957849256953999</c:v>
                </c:pt>
                <c:pt idx="12148">
                  <c:v>9.4963402714536684</c:v>
                </c:pt>
                <c:pt idx="12149">
                  <c:v>9.496895617211937</c:v>
                </c:pt>
                <c:pt idx="12150">
                  <c:v>9.4974509629702055</c:v>
                </c:pt>
                <c:pt idx="12151">
                  <c:v>9.4980063087284741</c:v>
                </c:pt>
                <c:pt idx="12152">
                  <c:v>9.4985616544867426</c:v>
                </c:pt>
                <c:pt idx="12153">
                  <c:v>9.4991170002450112</c:v>
                </c:pt>
                <c:pt idx="12154">
                  <c:v>9.4996723460032797</c:v>
                </c:pt>
                <c:pt idx="12155">
                  <c:v>9.5002276917615482</c:v>
                </c:pt>
                <c:pt idx="12156">
                  <c:v>9.5007830375198168</c:v>
                </c:pt>
                <c:pt idx="12157">
                  <c:v>9.5013383832780853</c:v>
                </c:pt>
                <c:pt idx="12158">
                  <c:v>9.5018937290363539</c:v>
                </c:pt>
                <c:pt idx="12159">
                  <c:v>9.5024490747946224</c:v>
                </c:pt>
                <c:pt idx="12160">
                  <c:v>9.503004420552891</c:v>
                </c:pt>
                <c:pt idx="12161">
                  <c:v>9.5035597663111595</c:v>
                </c:pt>
                <c:pt idx="12162">
                  <c:v>9.5041151120694281</c:v>
                </c:pt>
                <c:pt idx="12163">
                  <c:v>9.5046704578276966</c:v>
                </c:pt>
                <c:pt idx="12164">
                  <c:v>9.5052258035859651</c:v>
                </c:pt>
                <c:pt idx="12165">
                  <c:v>9.5057811493442337</c:v>
                </c:pt>
                <c:pt idx="12166">
                  <c:v>9.5063364951025022</c:v>
                </c:pt>
                <c:pt idx="12167">
                  <c:v>9.5068918408607708</c:v>
                </c:pt>
                <c:pt idx="12168">
                  <c:v>9.5074471866190393</c:v>
                </c:pt>
                <c:pt idx="12169">
                  <c:v>9.5080025323773079</c:v>
                </c:pt>
                <c:pt idx="12170">
                  <c:v>9.5085578781355764</c:v>
                </c:pt>
                <c:pt idx="12171">
                  <c:v>9.5091132238938449</c:v>
                </c:pt>
                <c:pt idx="12172">
                  <c:v>9.5096685696521135</c:v>
                </c:pt>
                <c:pt idx="12173">
                  <c:v>9.510223915410382</c:v>
                </c:pt>
                <c:pt idx="12174">
                  <c:v>9.5107792611686506</c:v>
                </c:pt>
                <c:pt idx="12175">
                  <c:v>9.5113346069269191</c:v>
                </c:pt>
                <c:pt idx="12176">
                  <c:v>9.5118899526851877</c:v>
                </c:pt>
                <c:pt idx="12177">
                  <c:v>9.5124452984434562</c:v>
                </c:pt>
                <c:pt idx="12178">
                  <c:v>9.5130006442017248</c:v>
                </c:pt>
                <c:pt idx="12179">
                  <c:v>9.5135559899599933</c:v>
                </c:pt>
                <c:pt idx="12180">
                  <c:v>9.5141113357182618</c:v>
                </c:pt>
                <c:pt idx="12181">
                  <c:v>9.5146666814765304</c:v>
                </c:pt>
                <c:pt idx="12182">
                  <c:v>9.5152220272347989</c:v>
                </c:pt>
                <c:pt idx="12183">
                  <c:v>9.5157773729930675</c:v>
                </c:pt>
                <c:pt idx="12184">
                  <c:v>9.516332718751336</c:v>
                </c:pt>
                <c:pt idx="12185">
                  <c:v>9.5168880645096046</c:v>
                </c:pt>
                <c:pt idx="12186">
                  <c:v>9.5174434102678731</c:v>
                </c:pt>
                <c:pt idx="12187">
                  <c:v>9.5179987560261416</c:v>
                </c:pt>
                <c:pt idx="12188">
                  <c:v>9.5185541017844102</c:v>
                </c:pt>
                <c:pt idx="12189">
                  <c:v>9.5191094475426787</c:v>
                </c:pt>
                <c:pt idx="12190">
                  <c:v>9.5196647933009473</c:v>
                </c:pt>
                <c:pt idx="12191">
                  <c:v>9.5202201390592158</c:v>
                </c:pt>
                <c:pt idx="12192">
                  <c:v>9.5207754848174844</c:v>
                </c:pt>
                <c:pt idx="12193">
                  <c:v>9.5213308305757529</c:v>
                </c:pt>
                <c:pt idx="12194">
                  <c:v>9.5218861763340215</c:v>
                </c:pt>
                <c:pt idx="12195">
                  <c:v>9.52244152209229</c:v>
                </c:pt>
                <c:pt idx="12196">
                  <c:v>9.5229968678505585</c:v>
                </c:pt>
                <c:pt idx="12197">
                  <c:v>9.5235522136088271</c:v>
                </c:pt>
                <c:pt idx="12198">
                  <c:v>9.5241075593670956</c:v>
                </c:pt>
                <c:pt idx="12199">
                  <c:v>9.5246629051253642</c:v>
                </c:pt>
                <c:pt idx="12200">
                  <c:v>9.5252182508836327</c:v>
                </c:pt>
                <c:pt idx="12201">
                  <c:v>9.5257735966419013</c:v>
                </c:pt>
                <c:pt idx="12202">
                  <c:v>9.5263289424001698</c:v>
                </c:pt>
                <c:pt idx="12203">
                  <c:v>9.5268842881584384</c:v>
                </c:pt>
                <c:pt idx="12204">
                  <c:v>9.5274396339167069</c:v>
                </c:pt>
                <c:pt idx="12205">
                  <c:v>9.5279949796749754</c:v>
                </c:pt>
                <c:pt idx="12206">
                  <c:v>9.528550325433244</c:v>
                </c:pt>
                <c:pt idx="12207">
                  <c:v>9.5291056711915125</c:v>
                </c:pt>
                <c:pt idx="12208">
                  <c:v>9.5296610169497811</c:v>
                </c:pt>
                <c:pt idx="12209">
                  <c:v>9.5302163627080496</c:v>
                </c:pt>
                <c:pt idx="12210">
                  <c:v>9.5307717084663182</c:v>
                </c:pt>
                <c:pt idx="12211">
                  <c:v>9.5313270542245867</c:v>
                </c:pt>
                <c:pt idx="12212">
                  <c:v>9.5318823999828552</c:v>
                </c:pt>
                <c:pt idx="12213">
                  <c:v>9.5324377457411238</c:v>
                </c:pt>
                <c:pt idx="12214">
                  <c:v>9.5329930914993923</c:v>
                </c:pt>
                <c:pt idx="12215">
                  <c:v>9.5335484372576609</c:v>
                </c:pt>
                <c:pt idx="12216">
                  <c:v>9.5341037830159294</c:v>
                </c:pt>
                <c:pt idx="12217">
                  <c:v>9.534659128774198</c:v>
                </c:pt>
                <c:pt idx="12218">
                  <c:v>9.5352144745324665</c:v>
                </c:pt>
                <c:pt idx="12219">
                  <c:v>9.5357698202907351</c:v>
                </c:pt>
                <c:pt idx="12220">
                  <c:v>9.5363251660490036</c:v>
                </c:pt>
                <c:pt idx="12221">
                  <c:v>9.5368805118072721</c:v>
                </c:pt>
                <c:pt idx="12222">
                  <c:v>9.5374358575655407</c:v>
                </c:pt>
                <c:pt idx="12223">
                  <c:v>9.5379912033238092</c:v>
                </c:pt>
                <c:pt idx="12224">
                  <c:v>9.5385465490820778</c:v>
                </c:pt>
                <c:pt idx="12225">
                  <c:v>9.5391018948403463</c:v>
                </c:pt>
                <c:pt idx="12226">
                  <c:v>9.5396572405986149</c:v>
                </c:pt>
                <c:pt idx="12227">
                  <c:v>9.5402125863568834</c:v>
                </c:pt>
                <c:pt idx="12228">
                  <c:v>9.540767932115152</c:v>
                </c:pt>
                <c:pt idx="12229">
                  <c:v>9.5413232778734205</c:v>
                </c:pt>
                <c:pt idx="12230">
                  <c:v>9.541878623631689</c:v>
                </c:pt>
                <c:pt idx="12231">
                  <c:v>9.5424339693899576</c:v>
                </c:pt>
                <c:pt idx="12232">
                  <c:v>9.5429893151482261</c:v>
                </c:pt>
                <c:pt idx="12233">
                  <c:v>9.5435446609064947</c:v>
                </c:pt>
                <c:pt idx="12234">
                  <c:v>9.5441000066647632</c:v>
                </c:pt>
                <c:pt idx="12235">
                  <c:v>9.5446553524230318</c:v>
                </c:pt>
                <c:pt idx="12236">
                  <c:v>9.5452106981813003</c:v>
                </c:pt>
                <c:pt idx="12237">
                  <c:v>9.5457660439395688</c:v>
                </c:pt>
                <c:pt idx="12238">
                  <c:v>9.5463213896978374</c:v>
                </c:pt>
                <c:pt idx="12239">
                  <c:v>9.5468767354561059</c:v>
                </c:pt>
                <c:pt idx="12240">
                  <c:v>9.5474320812143745</c:v>
                </c:pt>
                <c:pt idx="12241">
                  <c:v>9.547987426972643</c:v>
                </c:pt>
                <c:pt idx="12242">
                  <c:v>9.5485427727309116</c:v>
                </c:pt>
                <c:pt idx="12243">
                  <c:v>9.5490981184891801</c:v>
                </c:pt>
                <c:pt idx="12244">
                  <c:v>9.5496534642474487</c:v>
                </c:pt>
                <c:pt idx="12245">
                  <c:v>9.5502088100057172</c:v>
                </c:pt>
                <c:pt idx="12246">
                  <c:v>9.5507641557639857</c:v>
                </c:pt>
                <c:pt idx="12247">
                  <c:v>9.5513195015222543</c:v>
                </c:pt>
                <c:pt idx="12248">
                  <c:v>9.5518748472805228</c:v>
                </c:pt>
                <c:pt idx="12249">
                  <c:v>9.5524301930387914</c:v>
                </c:pt>
                <c:pt idx="12250">
                  <c:v>9.5529855387970599</c:v>
                </c:pt>
                <c:pt idx="12251">
                  <c:v>9.5535408845553285</c:v>
                </c:pt>
                <c:pt idx="12252">
                  <c:v>9.554096230313597</c:v>
                </c:pt>
                <c:pt idx="12253">
                  <c:v>9.5546515760718655</c:v>
                </c:pt>
                <c:pt idx="12254">
                  <c:v>9.5552069218301341</c:v>
                </c:pt>
                <c:pt idx="12255">
                  <c:v>9.5557622675884026</c:v>
                </c:pt>
                <c:pt idx="12256">
                  <c:v>9.5563176133466712</c:v>
                </c:pt>
                <c:pt idx="12257">
                  <c:v>9.5568729591049397</c:v>
                </c:pt>
                <c:pt idx="12258">
                  <c:v>9.5574283048632083</c:v>
                </c:pt>
                <c:pt idx="12259">
                  <c:v>9.5579836506214768</c:v>
                </c:pt>
                <c:pt idx="12260">
                  <c:v>9.5585389963797454</c:v>
                </c:pt>
                <c:pt idx="12261">
                  <c:v>9.5590943421380139</c:v>
                </c:pt>
                <c:pt idx="12262">
                  <c:v>9.5596496878962824</c:v>
                </c:pt>
                <c:pt idx="12263">
                  <c:v>9.560205033654551</c:v>
                </c:pt>
                <c:pt idx="12264">
                  <c:v>9.5607603794128195</c:v>
                </c:pt>
                <c:pt idx="12265">
                  <c:v>9.5613157251710881</c:v>
                </c:pt>
                <c:pt idx="12266">
                  <c:v>9.5618710709293566</c:v>
                </c:pt>
                <c:pt idx="12267">
                  <c:v>9.5624264166876252</c:v>
                </c:pt>
                <c:pt idx="12268">
                  <c:v>9.5629817624458937</c:v>
                </c:pt>
                <c:pt idx="12269">
                  <c:v>9.5635371082041623</c:v>
                </c:pt>
                <c:pt idx="12270">
                  <c:v>9.5640924539624308</c:v>
                </c:pt>
                <c:pt idx="12271">
                  <c:v>9.5646477997206993</c:v>
                </c:pt>
                <c:pt idx="12272">
                  <c:v>9.5652031454789679</c:v>
                </c:pt>
                <c:pt idx="12273">
                  <c:v>9.5657584912372364</c:v>
                </c:pt>
                <c:pt idx="12274">
                  <c:v>9.566313836995505</c:v>
                </c:pt>
                <c:pt idx="12275">
                  <c:v>9.5668691827537735</c:v>
                </c:pt>
                <c:pt idx="12276">
                  <c:v>9.5674245285120421</c:v>
                </c:pt>
                <c:pt idx="12277">
                  <c:v>9.5679798742703106</c:v>
                </c:pt>
                <c:pt idx="12278">
                  <c:v>9.5685352200285791</c:v>
                </c:pt>
                <c:pt idx="12279">
                  <c:v>9.5690905657868477</c:v>
                </c:pt>
                <c:pt idx="12280">
                  <c:v>9.5696459115451162</c:v>
                </c:pt>
                <c:pt idx="12281">
                  <c:v>9.5702012573033848</c:v>
                </c:pt>
                <c:pt idx="12282">
                  <c:v>9.5707566030616533</c:v>
                </c:pt>
                <c:pt idx="12283">
                  <c:v>9.5713119488199219</c:v>
                </c:pt>
                <c:pt idx="12284">
                  <c:v>9.5718672945781904</c:v>
                </c:pt>
                <c:pt idx="12285">
                  <c:v>9.572422640336459</c:v>
                </c:pt>
                <c:pt idx="12286">
                  <c:v>9.5729779860947275</c:v>
                </c:pt>
                <c:pt idx="12287">
                  <c:v>9.573533331852996</c:v>
                </c:pt>
                <c:pt idx="12288">
                  <c:v>9.5740886776112646</c:v>
                </c:pt>
                <c:pt idx="12289">
                  <c:v>9.5746440233695331</c:v>
                </c:pt>
                <c:pt idx="12290">
                  <c:v>9.5751993691278017</c:v>
                </c:pt>
                <c:pt idx="12291">
                  <c:v>9.5757547148860702</c:v>
                </c:pt>
                <c:pt idx="12292">
                  <c:v>9.5763100606443388</c:v>
                </c:pt>
                <c:pt idx="12293">
                  <c:v>9.5768654064026073</c:v>
                </c:pt>
                <c:pt idx="12294">
                  <c:v>9.5774207521608758</c:v>
                </c:pt>
                <c:pt idx="12295">
                  <c:v>9.5779760979191444</c:v>
                </c:pt>
                <c:pt idx="12296">
                  <c:v>9.5785314436774129</c:v>
                </c:pt>
                <c:pt idx="12297">
                  <c:v>9.5790867894356815</c:v>
                </c:pt>
                <c:pt idx="12298">
                  <c:v>9.57964213519395</c:v>
                </c:pt>
                <c:pt idx="12299">
                  <c:v>9.5801974809522186</c:v>
                </c:pt>
                <c:pt idx="12300">
                  <c:v>9.5807528267104871</c:v>
                </c:pt>
                <c:pt idx="12301">
                  <c:v>9.5813081724687557</c:v>
                </c:pt>
                <c:pt idx="12302">
                  <c:v>9.5818635182270242</c:v>
                </c:pt>
                <c:pt idx="12303">
                  <c:v>9.5824188639852927</c:v>
                </c:pt>
                <c:pt idx="12304">
                  <c:v>9.5829742097435613</c:v>
                </c:pt>
                <c:pt idx="12305">
                  <c:v>9.5835295555018298</c:v>
                </c:pt>
                <c:pt idx="12306">
                  <c:v>9.5840849012600984</c:v>
                </c:pt>
                <c:pt idx="12307">
                  <c:v>9.5846402470183669</c:v>
                </c:pt>
                <c:pt idx="12308">
                  <c:v>9.5851955927766355</c:v>
                </c:pt>
                <c:pt idx="12309">
                  <c:v>9.585750938534904</c:v>
                </c:pt>
                <c:pt idx="12310">
                  <c:v>9.5863062842931726</c:v>
                </c:pt>
                <c:pt idx="12311">
                  <c:v>9.5868616300514411</c:v>
                </c:pt>
                <c:pt idx="12312">
                  <c:v>9.5874169758097096</c:v>
                </c:pt>
                <c:pt idx="12313">
                  <c:v>9.5879723215679782</c:v>
                </c:pt>
                <c:pt idx="12314">
                  <c:v>9.5885276673262467</c:v>
                </c:pt>
                <c:pt idx="12315">
                  <c:v>9.5890830130845153</c:v>
                </c:pt>
                <c:pt idx="12316">
                  <c:v>9.5896383588427838</c:v>
                </c:pt>
                <c:pt idx="12317">
                  <c:v>9.5901937046010524</c:v>
                </c:pt>
                <c:pt idx="12318">
                  <c:v>9.5907490503593209</c:v>
                </c:pt>
                <c:pt idx="12319">
                  <c:v>9.5913043961175894</c:v>
                </c:pt>
                <c:pt idx="12320">
                  <c:v>9.591859741875858</c:v>
                </c:pt>
                <c:pt idx="12321">
                  <c:v>9.5924150876341265</c:v>
                </c:pt>
                <c:pt idx="12322">
                  <c:v>9.5929704333923951</c:v>
                </c:pt>
                <c:pt idx="12323">
                  <c:v>9.5935257791506636</c:v>
                </c:pt>
                <c:pt idx="12324">
                  <c:v>9.5940811249089322</c:v>
                </c:pt>
                <c:pt idx="12325">
                  <c:v>9.5946364706672007</c:v>
                </c:pt>
                <c:pt idx="12326">
                  <c:v>9.5951918164254693</c:v>
                </c:pt>
                <c:pt idx="12327">
                  <c:v>9.5957471621837378</c:v>
                </c:pt>
                <c:pt idx="12328">
                  <c:v>9.5963025079420063</c:v>
                </c:pt>
                <c:pt idx="12329">
                  <c:v>9.5968578537002749</c:v>
                </c:pt>
                <c:pt idx="12330">
                  <c:v>9.5974131994585434</c:v>
                </c:pt>
                <c:pt idx="12331">
                  <c:v>9.597968545216812</c:v>
                </c:pt>
                <c:pt idx="12332">
                  <c:v>9.5985238909750805</c:v>
                </c:pt>
                <c:pt idx="12333">
                  <c:v>9.5990792367333491</c:v>
                </c:pt>
                <c:pt idx="12334">
                  <c:v>9.5996345824916176</c:v>
                </c:pt>
                <c:pt idx="12335">
                  <c:v>9.6001899282498862</c:v>
                </c:pt>
                <c:pt idx="12336">
                  <c:v>9.6007452740081547</c:v>
                </c:pt>
                <c:pt idx="12337">
                  <c:v>9.6013006197664232</c:v>
                </c:pt>
                <c:pt idx="12338">
                  <c:v>9.6018559655246918</c:v>
                </c:pt>
                <c:pt idx="12339">
                  <c:v>9.6024113112829603</c:v>
                </c:pt>
                <c:pt idx="12340">
                  <c:v>9.6029666570412289</c:v>
                </c:pt>
                <c:pt idx="12341">
                  <c:v>9.6035220027994974</c:v>
                </c:pt>
                <c:pt idx="12342">
                  <c:v>9.604077348557766</c:v>
                </c:pt>
                <c:pt idx="12343">
                  <c:v>9.6046326943160345</c:v>
                </c:pt>
                <c:pt idx="12344">
                  <c:v>9.605188040074303</c:v>
                </c:pt>
                <c:pt idx="12345">
                  <c:v>9.6057433858325716</c:v>
                </c:pt>
                <c:pt idx="12346">
                  <c:v>9.6062987315908401</c:v>
                </c:pt>
                <c:pt idx="12347">
                  <c:v>9.6068540773491087</c:v>
                </c:pt>
                <c:pt idx="12348">
                  <c:v>9.6074094231073772</c:v>
                </c:pt>
                <c:pt idx="12349">
                  <c:v>9.6079647688656458</c:v>
                </c:pt>
                <c:pt idx="12350">
                  <c:v>9.6085201146239143</c:v>
                </c:pt>
                <c:pt idx="12351">
                  <c:v>9.6090754603821829</c:v>
                </c:pt>
                <c:pt idx="12352">
                  <c:v>9.6096308061404514</c:v>
                </c:pt>
                <c:pt idx="12353">
                  <c:v>9.6101861518987199</c:v>
                </c:pt>
                <c:pt idx="12354">
                  <c:v>9.6107414976569885</c:v>
                </c:pt>
                <c:pt idx="12355">
                  <c:v>9.611296843415257</c:v>
                </c:pt>
                <c:pt idx="12356">
                  <c:v>9.6118521891735256</c:v>
                </c:pt>
                <c:pt idx="12357">
                  <c:v>9.6124075349317941</c:v>
                </c:pt>
                <c:pt idx="12358">
                  <c:v>9.6129628806900627</c:v>
                </c:pt>
                <c:pt idx="12359">
                  <c:v>9.6135182264483312</c:v>
                </c:pt>
                <c:pt idx="12360">
                  <c:v>9.6140735722065997</c:v>
                </c:pt>
                <c:pt idx="12361">
                  <c:v>9.6146289179648683</c:v>
                </c:pt>
                <c:pt idx="12362">
                  <c:v>9.6151842637231368</c:v>
                </c:pt>
                <c:pt idx="12363">
                  <c:v>9.6157396094814054</c:v>
                </c:pt>
                <c:pt idx="12364">
                  <c:v>9.6162949552396739</c:v>
                </c:pt>
                <c:pt idx="12365">
                  <c:v>9.6168503009979425</c:v>
                </c:pt>
                <c:pt idx="12366">
                  <c:v>9.617405646756211</c:v>
                </c:pt>
                <c:pt idx="12367">
                  <c:v>9.6179609925144796</c:v>
                </c:pt>
                <c:pt idx="12368">
                  <c:v>9.6185163382727481</c:v>
                </c:pt>
                <c:pt idx="12369">
                  <c:v>9.6190716840310166</c:v>
                </c:pt>
                <c:pt idx="12370">
                  <c:v>9.6196270297892852</c:v>
                </c:pt>
                <c:pt idx="12371">
                  <c:v>9.6201823755475537</c:v>
                </c:pt>
                <c:pt idx="12372">
                  <c:v>9.6207377213058223</c:v>
                </c:pt>
                <c:pt idx="12373">
                  <c:v>9.6212930670640908</c:v>
                </c:pt>
                <c:pt idx="12374">
                  <c:v>9.6218484128223594</c:v>
                </c:pt>
                <c:pt idx="12375">
                  <c:v>9.6224037585806279</c:v>
                </c:pt>
                <c:pt idx="12376">
                  <c:v>9.6229591043388965</c:v>
                </c:pt>
                <c:pt idx="12377">
                  <c:v>9.623514450097165</c:v>
                </c:pt>
                <c:pt idx="12378">
                  <c:v>9.6240697958554335</c:v>
                </c:pt>
                <c:pt idx="12379">
                  <c:v>9.6246251416137021</c:v>
                </c:pt>
                <c:pt idx="12380">
                  <c:v>9.6251804873719706</c:v>
                </c:pt>
                <c:pt idx="12381">
                  <c:v>9.6257358331302392</c:v>
                </c:pt>
                <c:pt idx="12382">
                  <c:v>9.6262911788885077</c:v>
                </c:pt>
                <c:pt idx="12383">
                  <c:v>9.6268465246467763</c:v>
                </c:pt>
                <c:pt idx="12384">
                  <c:v>9.6274018704050448</c:v>
                </c:pt>
                <c:pt idx="12385">
                  <c:v>9.6279572161633133</c:v>
                </c:pt>
                <c:pt idx="12386">
                  <c:v>9.6285125619215819</c:v>
                </c:pt>
                <c:pt idx="12387">
                  <c:v>9.6290679076798504</c:v>
                </c:pt>
                <c:pt idx="12388">
                  <c:v>9.629623253438119</c:v>
                </c:pt>
                <c:pt idx="12389">
                  <c:v>9.6301785991963875</c:v>
                </c:pt>
                <c:pt idx="12390">
                  <c:v>9.6307339449546561</c:v>
                </c:pt>
                <c:pt idx="12391">
                  <c:v>9.6312892907129246</c:v>
                </c:pt>
                <c:pt idx="12392">
                  <c:v>9.6318446364711932</c:v>
                </c:pt>
                <c:pt idx="12393">
                  <c:v>9.6323999822294617</c:v>
                </c:pt>
                <c:pt idx="12394">
                  <c:v>9.6329553279877302</c:v>
                </c:pt>
                <c:pt idx="12395">
                  <c:v>9.6335106737459988</c:v>
                </c:pt>
                <c:pt idx="12396">
                  <c:v>9.6340660195042673</c:v>
                </c:pt>
                <c:pt idx="12397">
                  <c:v>9.6346213652625359</c:v>
                </c:pt>
                <c:pt idx="12398">
                  <c:v>9.6351767110208044</c:v>
                </c:pt>
                <c:pt idx="12399">
                  <c:v>9.635732056779073</c:v>
                </c:pt>
                <c:pt idx="12400">
                  <c:v>9.6362874025373415</c:v>
                </c:pt>
                <c:pt idx="12401">
                  <c:v>9.6368427482956101</c:v>
                </c:pt>
                <c:pt idx="12402">
                  <c:v>9.6373980940538786</c:v>
                </c:pt>
                <c:pt idx="12403">
                  <c:v>9.6379534398121471</c:v>
                </c:pt>
                <c:pt idx="12404">
                  <c:v>9.6385087855704157</c:v>
                </c:pt>
                <c:pt idx="12405">
                  <c:v>9.6390641313286842</c:v>
                </c:pt>
                <c:pt idx="12406">
                  <c:v>9.6396194770869528</c:v>
                </c:pt>
                <c:pt idx="12407">
                  <c:v>9.6401748228452213</c:v>
                </c:pt>
                <c:pt idx="12408">
                  <c:v>9.6407301686034899</c:v>
                </c:pt>
                <c:pt idx="12409">
                  <c:v>9.6412855143617584</c:v>
                </c:pt>
                <c:pt idx="12410">
                  <c:v>9.6418408601200269</c:v>
                </c:pt>
                <c:pt idx="12411">
                  <c:v>9.6423962058782955</c:v>
                </c:pt>
                <c:pt idx="12412">
                  <c:v>9.642951551636564</c:v>
                </c:pt>
                <c:pt idx="12413">
                  <c:v>9.6435068973948326</c:v>
                </c:pt>
                <c:pt idx="12414">
                  <c:v>9.6440622431531011</c:v>
                </c:pt>
                <c:pt idx="12415">
                  <c:v>9.6446175889113697</c:v>
                </c:pt>
                <c:pt idx="12416">
                  <c:v>9.6451729346696382</c:v>
                </c:pt>
                <c:pt idx="12417">
                  <c:v>9.6457282804279068</c:v>
                </c:pt>
                <c:pt idx="12418">
                  <c:v>9.6462836261861753</c:v>
                </c:pt>
                <c:pt idx="12419">
                  <c:v>9.6468389719444438</c:v>
                </c:pt>
                <c:pt idx="12420">
                  <c:v>9.6473943177027124</c:v>
                </c:pt>
                <c:pt idx="12421">
                  <c:v>9.6479496634609809</c:v>
                </c:pt>
                <c:pt idx="12422">
                  <c:v>9.6485050092192495</c:v>
                </c:pt>
                <c:pt idx="12423">
                  <c:v>9.649060354977518</c:v>
                </c:pt>
                <c:pt idx="12424">
                  <c:v>9.6496157007357866</c:v>
                </c:pt>
                <c:pt idx="12425">
                  <c:v>9.6501710464940551</c:v>
                </c:pt>
                <c:pt idx="12426">
                  <c:v>9.6507263922523236</c:v>
                </c:pt>
                <c:pt idx="12427">
                  <c:v>9.6512817380105922</c:v>
                </c:pt>
                <c:pt idx="12428">
                  <c:v>9.6518370837688607</c:v>
                </c:pt>
                <c:pt idx="12429">
                  <c:v>9.6523924295271293</c:v>
                </c:pt>
                <c:pt idx="12430">
                  <c:v>9.6529477752853978</c:v>
                </c:pt>
                <c:pt idx="12431">
                  <c:v>9.6535031210436664</c:v>
                </c:pt>
                <c:pt idx="12432">
                  <c:v>9.6540584668019349</c:v>
                </c:pt>
                <c:pt idx="12433">
                  <c:v>9.6546138125602035</c:v>
                </c:pt>
                <c:pt idx="12434">
                  <c:v>9.655169158318472</c:v>
                </c:pt>
                <c:pt idx="12435">
                  <c:v>9.6557245040767405</c:v>
                </c:pt>
                <c:pt idx="12436">
                  <c:v>9.6562798498350091</c:v>
                </c:pt>
                <c:pt idx="12437">
                  <c:v>9.6568351955932776</c:v>
                </c:pt>
                <c:pt idx="12438">
                  <c:v>9.6573905413515462</c:v>
                </c:pt>
                <c:pt idx="12439">
                  <c:v>9.6579458871098147</c:v>
                </c:pt>
                <c:pt idx="12440">
                  <c:v>9.6585012328680833</c:v>
                </c:pt>
                <c:pt idx="12441">
                  <c:v>9.6590565786263518</c:v>
                </c:pt>
                <c:pt idx="12442">
                  <c:v>9.6596119243846204</c:v>
                </c:pt>
                <c:pt idx="12443">
                  <c:v>9.6601672701428889</c:v>
                </c:pt>
                <c:pt idx="12444">
                  <c:v>9.6607226159011574</c:v>
                </c:pt>
                <c:pt idx="12445">
                  <c:v>9.661277961659426</c:v>
                </c:pt>
                <c:pt idx="12446">
                  <c:v>9.6618333074176945</c:v>
                </c:pt>
                <c:pt idx="12447">
                  <c:v>9.6623886531759631</c:v>
                </c:pt>
                <c:pt idx="12448">
                  <c:v>9.6629439989342316</c:v>
                </c:pt>
                <c:pt idx="12449">
                  <c:v>9.6634993446925002</c:v>
                </c:pt>
                <c:pt idx="12450">
                  <c:v>9.6640546904507687</c:v>
                </c:pt>
                <c:pt idx="12451">
                  <c:v>9.6646100362090372</c:v>
                </c:pt>
                <c:pt idx="12452">
                  <c:v>9.6651653819673058</c:v>
                </c:pt>
                <c:pt idx="12453">
                  <c:v>9.6657207277255743</c:v>
                </c:pt>
                <c:pt idx="12454">
                  <c:v>9.6662760734838429</c:v>
                </c:pt>
                <c:pt idx="12455">
                  <c:v>9.6668314192421114</c:v>
                </c:pt>
                <c:pt idx="12456">
                  <c:v>9.66738676500038</c:v>
                </c:pt>
                <c:pt idx="12457">
                  <c:v>9.6679421107586485</c:v>
                </c:pt>
                <c:pt idx="12458">
                  <c:v>9.6684974565169171</c:v>
                </c:pt>
                <c:pt idx="12459">
                  <c:v>9.6690528022751856</c:v>
                </c:pt>
                <c:pt idx="12460">
                  <c:v>9.6696081480334541</c:v>
                </c:pt>
                <c:pt idx="12461">
                  <c:v>9.6701634937917227</c:v>
                </c:pt>
                <c:pt idx="12462">
                  <c:v>9.6707188395499912</c:v>
                </c:pt>
                <c:pt idx="12463">
                  <c:v>9.6712741853082598</c:v>
                </c:pt>
                <c:pt idx="12464">
                  <c:v>9.6718295310665283</c:v>
                </c:pt>
                <c:pt idx="12465">
                  <c:v>9.6723848768247969</c:v>
                </c:pt>
                <c:pt idx="12466">
                  <c:v>9.6729402225830654</c:v>
                </c:pt>
                <c:pt idx="12467">
                  <c:v>9.673495568341334</c:v>
                </c:pt>
                <c:pt idx="12468">
                  <c:v>9.6740509140996025</c:v>
                </c:pt>
                <c:pt idx="12469">
                  <c:v>9.674606259857871</c:v>
                </c:pt>
                <c:pt idx="12470">
                  <c:v>9.6751616056161396</c:v>
                </c:pt>
                <c:pt idx="12471">
                  <c:v>9.6757169513744081</c:v>
                </c:pt>
                <c:pt idx="12472">
                  <c:v>9.6762722971326767</c:v>
                </c:pt>
                <c:pt idx="12473">
                  <c:v>9.6768276428909452</c:v>
                </c:pt>
                <c:pt idx="12474">
                  <c:v>9.6773829886492138</c:v>
                </c:pt>
                <c:pt idx="12475">
                  <c:v>9.6779383344074823</c:v>
                </c:pt>
                <c:pt idx="12476">
                  <c:v>9.6784936801657508</c:v>
                </c:pt>
                <c:pt idx="12477">
                  <c:v>9.6790490259240194</c:v>
                </c:pt>
                <c:pt idx="12478">
                  <c:v>9.6796043716822879</c:v>
                </c:pt>
                <c:pt idx="12479">
                  <c:v>9.6801597174405565</c:v>
                </c:pt>
                <c:pt idx="12480">
                  <c:v>9.680715063198825</c:v>
                </c:pt>
                <c:pt idx="12481">
                  <c:v>9.6812704089570936</c:v>
                </c:pt>
                <c:pt idx="12482">
                  <c:v>9.6818257547153621</c:v>
                </c:pt>
                <c:pt idx="12483">
                  <c:v>9.6823811004736307</c:v>
                </c:pt>
                <c:pt idx="12484">
                  <c:v>9.6829364462318992</c:v>
                </c:pt>
                <c:pt idx="12485">
                  <c:v>9.6834917919901677</c:v>
                </c:pt>
                <c:pt idx="12486">
                  <c:v>9.6840471377484363</c:v>
                </c:pt>
                <c:pt idx="12487">
                  <c:v>9.6846024835067048</c:v>
                </c:pt>
                <c:pt idx="12488">
                  <c:v>9.6851578292649734</c:v>
                </c:pt>
                <c:pt idx="12489">
                  <c:v>9.6857131750232419</c:v>
                </c:pt>
                <c:pt idx="12490">
                  <c:v>9.6862685207815105</c:v>
                </c:pt>
                <c:pt idx="12491">
                  <c:v>9.686823866539779</c:v>
                </c:pt>
                <c:pt idx="12492">
                  <c:v>9.6873792122980475</c:v>
                </c:pt>
                <c:pt idx="12493">
                  <c:v>9.6879345580563161</c:v>
                </c:pt>
                <c:pt idx="12494">
                  <c:v>9.6884899038145846</c:v>
                </c:pt>
                <c:pt idx="12495">
                  <c:v>9.6890452495728532</c:v>
                </c:pt>
                <c:pt idx="12496">
                  <c:v>9.6896005953311217</c:v>
                </c:pt>
                <c:pt idx="12497">
                  <c:v>9.6901559410893903</c:v>
                </c:pt>
                <c:pt idx="12498">
                  <c:v>9.6907112868476588</c:v>
                </c:pt>
                <c:pt idx="12499">
                  <c:v>9.6912666326059274</c:v>
                </c:pt>
                <c:pt idx="12500">
                  <c:v>9.6918219783641959</c:v>
                </c:pt>
                <c:pt idx="12501">
                  <c:v>9.6923773241224644</c:v>
                </c:pt>
                <c:pt idx="12502">
                  <c:v>9.692932669880733</c:v>
                </c:pt>
                <c:pt idx="12503">
                  <c:v>9.6934880156390015</c:v>
                </c:pt>
                <c:pt idx="12504">
                  <c:v>9.6940433613972701</c:v>
                </c:pt>
                <c:pt idx="12505">
                  <c:v>9.6945987071555386</c:v>
                </c:pt>
                <c:pt idx="12506">
                  <c:v>9.6951540529138072</c:v>
                </c:pt>
                <c:pt idx="12507">
                  <c:v>9.6957093986720757</c:v>
                </c:pt>
                <c:pt idx="12508">
                  <c:v>9.6962647444303443</c:v>
                </c:pt>
                <c:pt idx="12509">
                  <c:v>9.6968200901886128</c:v>
                </c:pt>
                <c:pt idx="12510">
                  <c:v>9.6973754359468813</c:v>
                </c:pt>
                <c:pt idx="12511">
                  <c:v>9.6979307817051499</c:v>
                </c:pt>
                <c:pt idx="12512">
                  <c:v>9.6984861274634184</c:v>
                </c:pt>
                <c:pt idx="12513">
                  <c:v>9.699041473221687</c:v>
                </c:pt>
                <c:pt idx="12514">
                  <c:v>9.6995968189799555</c:v>
                </c:pt>
                <c:pt idx="12515">
                  <c:v>9.7001521647382241</c:v>
                </c:pt>
                <c:pt idx="12516">
                  <c:v>9.7007075104964926</c:v>
                </c:pt>
                <c:pt idx="12517">
                  <c:v>9.7012628562547611</c:v>
                </c:pt>
                <c:pt idx="12518">
                  <c:v>9.7018182020130297</c:v>
                </c:pt>
                <c:pt idx="12519">
                  <c:v>9.7023735477712982</c:v>
                </c:pt>
                <c:pt idx="12520">
                  <c:v>9.7029288935295668</c:v>
                </c:pt>
                <c:pt idx="12521">
                  <c:v>9.7034842392878353</c:v>
                </c:pt>
                <c:pt idx="12522">
                  <c:v>9.7040395850461039</c:v>
                </c:pt>
                <c:pt idx="12523">
                  <c:v>9.7045949308043724</c:v>
                </c:pt>
                <c:pt idx="12524">
                  <c:v>9.705150276562641</c:v>
                </c:pt>
                <c:pt idx="12525">
                  <c:v>9.7057056223209095</c:v>
                </c:pt>
                <c:pt idx="12526">
                  <c:v>9.706260968079178</c:v>
                </c:pt>
                <c:pt idx="12527">
                  <c:v>9.7068163138374466</c:v>
                </c:pt>
                <c:pt idx="12528">
                  <c:v>9.7073716595957151</c:v>
                </c:pt>
                <c:pt idx="12529">
                  <c:v>9.7079270053539837</c:v>
                </c:pt>
                <c:pt idx="12530">
                  <c:v>9.7084823511122522</c:v>
                </c:pt>
                <c:pt idx="12531">
                  <c:v>9.7090376968705208</c:v>
                </c:pt>
                <c:pt idx="12532">
                  <c:v>9.7095930426287893</c:v>
                </c:pt>
                <c:pt idx="12533">
                  <c:v>9.7101483883870578</c:v>
                </c:pt>
                <c:pt idx="12534">
                  <c:v>9.7107037341453264</c:v>
                </c:pt>
                <c:pt idx="12535">
                  <c:v>9.7112590799035949</c:v>
                </c:pt>
                <c:pt idx="12536">
                  <c:v>9.7118144256618635</c:v>
                </c:pt>
                <c:pt idx="12537">
                  <c:v>9.712369771420132</c:v>
                </c:pt>
                <c:pt idx="12538">
                  <c:v>9.7129251171784006</c:v>
                </c:pt>
                <c:pt idx="12539">
                  <c:v>9.7134804629366691</c:v>
                </c:pt>
                <c:pt idx="12540">
                  <c:v>9.7140358086949377</c:v>
                </c:pt>
                <c:pt idx="12541">
                  <c:v>9.7145911544532062</c:v>
                </c:pt>
                <c:pt idx="12542">
                  <c:v>9.7151465002114747</c:v>
                </c:pt>
                <c:pt idx="12543">
                  <c:v>9.7157018459697433</c:v>
                </c:pt>
                <c:pt idx="12544">
                  <c:v>9.7162571917280118</c:v>
                </c:pt>
                <c:pt idx="12545">
                  <c:v>9.7168125374862804</c:v>
                </c:pt>
                <c:pt idx="12546">
                  <c:v>9.7173678832445489</c:v>
                </c:pt>
                <c:pt idx="12547">
                  <c:v>9.7179232290028175</c:v>
                </c:pt>
                <c:pt idx="12548">
                  <c:v>9.718478574761086</c:v>
                </c:pt>
                <c:pt idx="12549">
                  <c:v>9.7190339205193546</c:v>
                </c:pt>
                <c:pt idx="12550">
                  <c:v>9.7195892662776231</c:v>
                </c:pt>
                <c:pt idx="12551">
                  <c:v>9.7201446120358916</c:v>
                </c:pt>
                <c:pt idx="12552">
                  <c:v>9.7206999577941602</c:v>
                </c:pt>
                <c:pt idx="12553">
                  <c:v>9.7212553035524287</c:v>
                </c:pt>
                <c:pt idx="12554">
                  <c:v>9.7218106493106973</c:v>
                </c:pt>
                <c:pt idx="12555">
                  <c:v>9.7223659950689658</c:v>
                </c:pt>
                <c:pt idx="12556">
                  <c:v>9.7229213408272344</c:v>
                </c:pt>
                <c:pt idx="12557">
                  <c:v>9.7234766865855029</c:v>
                </c:pt>
                <c:pt idx="12558">
                  <c:v>9.7240320323437714</c:v>
                </c:pt>
                <c:pt idx="12559">
                  <c:v>9.72458737810204</c:v>
                </c:pt>
                <c:pt idx="12560">
                  <c:v>9.7251427238603085</c:v>
                </c:pt>
                <c:pt idx="12561">
                  <c:v>9.7256980696185771</c:v>
                </c:pt>
                <c:pt idx="12562">
                  <c:v>9.7262534153768456</c:v>
                </c:pt>
                <c:pt idx="12563">
                  <c:v>9.7268087611351142</c:v>
                </c:pt>
                <c:pt idx="12564">
                  <c:v>9.7273641068933827</c:v>
                </c:pt>
                <c:pt idx="12565">
                  <c:v>9.7279194526516513</c:v>
                </c:pt>
                <c:pt idx="12566">
                  <c:v>9.7284747984099198</c:v>
                </c:pt>
                <c:pt idx="12567">
                  <c:v>9.7290301441681883</c:v>
                </c:pt>
                <c:pt idx="12568">
                  <c:v>9.7295854899264569</c:v>
                </c:pt>
                <c:pt idx="12569">
                  <c:v>9.7301408356847254</c:v>
                </c:pt>
                <c:pt idx="12570">
                  <c:v>9.730696181442994</c:v>
                </c:pt>
                <c:pt idx="12571">
                  <c:v>9.7312515272012625</c:v>
                </c:pt>
                <c:pt idx="12572">
                  <c:v>9.7318068729595311</c:v>
                </c:pt>
                <c:pt idx="12573">
                  <c:v>9.7323622187177996</c:v>
                </c:pt>
                <c:pt idx="12574">
                  <c:v>9.7329175644760682</c:v>
                </c:pt>
                <c:pt idx="12575">
                  <c:v>9.7334729102343367</c:v>
                </c:pt>
                <c:pt idx="12576">
                  <c:v>9.7340282559926052</c:v>
                </c:pt>
                <c:pt idx="12577">
                  <c:v>9.7345836017508738</c:v>
                </c:pt>
                <c:pt idx="12578">
                  <c:v>9.7351389475091423</c:v>
                </c:pt>
                <c:pt idx="12579">
                  <c:v>9.7356942932674109</c:v>
                </c:pt>
                <c:pt idx="12580">
                  <c:v>9.7362496390256794</c:v>
                </c:pt>
                <c:pt idx="12581">
                  <c:v>9.736804984783948</c:v>
                </c:pt>
                <c:pt idx="12582">
                  <c:v>9.7373603305422165</c:v>
                </c:pt>
                <c:pt idx="12583">
                  <c:v>9.737915676300485</c:v>
                </c:pt>
                <c:pt idx="12584">
                  <c:v>9.7384710220587536</c:v>
                </c:pt>
                <c:pt idx="12585">
                  <c:v>9.7390263678170221</c:v>
                </c:pt>
                <c:pt idx="12586">
                  <c:v>9.7395817135752907</c:v>
                </c:pt>
                <c:pt idx="12587">
                  <c:v>9.7401370593335592</c:v>
                </c:pt>
                <c:pt idx="12588">
                  <c:v>9.7406924050918278</c:v>
                </c:pt>
                <c:pt idx="12589">
                  <c:v>9.7412477508500963</c:v>
                </c:pt>
                <c:pt idx="12590">
                  <c:v>9.7418030966083649</c:v>
                </c:pt>
                <c:pt idx="12591">
                  <c:v>9.7423584423666334</c:v>
                </c:pt>
                <c:pt idx="12592">
                  <c:v>9.7429137881249019</c:v>
                </c:pt>
                <c:pt idx="12593">
                  <c:v>9.7434691338831705</c:v>
                </c:pt>
                <c:pt idx="12594">
                  <c:v>9.744024479641439</c:v>
                </c:pt>
                <c:pt idx="12595">
                  <c:v>9.7445798253997076</c:v>
                </c:pt>
                <c:pt idx="12596">
                  <c:v>9.7451351711579761</c:v>
                </c:pt>
                <c:pt idx="12597">
                  <c:v>9.7456905169162447</c:v>
                </c:pt>
                <c:pt idx="12598">
                  <c:v>9.7462458626745132</c:v>
                </c:pt>
                <c:pt idx="12599">
                  <c:v>9.7468012084327817</c:v>
                </c:pt>
                <c:pt idx="12600">
                  <c:v>9.7473565541910503</c:v>
                </c:pt>
                <c:pt idx="12601">
                  <c:v>9.7479118999493188</c:v>
                </c:pt>
                <c:pt idx="12602">
                  <c:v>9.7484672457075874</c:v>
                </c:pt>
                <c:pt idx="12603">
                  <c:v>9.7490225914658559</c:v>
                </c:pt>
                <c:pt idx="12604">
                  <c:v>9.7495779372241245</c:v>
                </c:pt>
                <c:pt idx="12605">
                  <c:v>9.750133282982393</c:v>
                </c:pt>
                <c:pt idx="12606">
                  <c:v>9.7506886287406616</c:v>
                </c:pt>
                <c:pt idx="12607">
                  <c:v>9.7512439744989301</c:v>
                </c:pt>
                <c:pt idx="12608">
                  <c:v>9.7517993202571986</c:v>
                </c:pt>
                <c:pt idx="12609">
                  <c:v>9.7523546660154672</c:v>
                </c:pt>
                <c:pt idx="12610">
                  <c:v>9.7529100117737357</c:v>
                </c:pt>
                <c:pt idx="12611">
                  <c:v>9.7534653575320043</c:v>
                </c:pt>
                <c:pt idx="12612">
                  <c:v>9.7540207032902728</c:v>
                </c:pt>
                <c:pt idx="12613">
                  <c:v>9.7545760490485414</c:v>
                </c:pt>
                <c:pt idx="12614">
                  <c:v>9.7551313948068099</c:v>
                </c:pt>
                <c:pt idx="12615">
                  <c:v>9.7556867405650785</c:v>
                </c:pt>
                <c:pt idx="12616">
                  <c:v>9.756242086323347</c:v>
                </c:pt>
                <c:pt idx="12617">
                  <c:v>9.7567974320816155</c:v>
                </c:pt>
                <c:pt idx="12618">
                  <c:v>9.7573527778398841</c:v>
                </c:pt>
                <c:pt idx="12619">
                  <c:v>9.7579081235981526</c:v>
                </c:pt>
                <c:pt idx="12620">
                  <c:v>9.7584634693564212</c:v>
                </c:pt>
                <c:pt idx="12621">
                  <c:v>9.7590188151146897</c:v>
                </c:pt>
                <c:pt idx="12622">
                  <c:v>9.7595741608729583</c:v>
                </c:pt>
                <c:pt idx="12623">
                  <c:v>9.7601295066312268</c:v>
                </c:pt>
                <c:pt idx="12624">
                  <c:v>9.7606848523894953</c:v>
                </c:pt>
                <c:pt idx="12625">
                  <c:v>9.7612401981477639</c:v>
                </c:pt>
                <c:pt idx="12626">
                  <c:v>9.7617955439060324</c:v>
                </c:pt>
                <c:pt idx="12627">
                  <c:v>9.762350889664301</c:v>
                </c:pt>
                <c:pt idx="12628">
                  <c:v>9.7629062354225695</c:v>
                </c:pt>
                <c:pt idx="12629">
                  <c:v>9.7634615811808381</c:v>
                </c:pt>
                <c:pt idx="12630">
                  <c:v>9.7640169269391066</c:v>
                </c:pt>
                <c:pt idx="12631">
                  <c:v>9.7645722726973752</c:v>
                </c:pt>
                <c:pt idx="12632">
                  <c:v>9.7651276184556437</c:v>
                </c:pt>
                <c:pt idx="12633">
                  <c:v>9.7656829642139122</c:v>
                </c:pt>
                <c:pt idx="12634">
                  <c:v>9.7662383099721808</c:v>
                </c:pt>
                <c:pt idx="12635">
                  <c:v>9.7667936557304493</c:v>
                </c:pt>
                <c:pt idx="12636">
                  <c:v>9.7673490014887179</c:v>
                </c:pt>
                <c:pt idx="12637">
                  <c:v>9.7679043472469864</c:v>
                </c:pt>
                <c:pt idx="12638">
                  <c:v>9.768459693005255</c:v>
                </c:pt>
                <c:pt idx="12639">
                  <c:v>9.7690150387635235</c:v>
                </c:pt>
                <c:pt idx="12640">
                  <c:v>9.7695703845217921</c:v>
                </c:pt>
                <c:pt idx="12641">
                  <c:v>9.7701257302800606</c:v>
                </c:pt>
                <c:pt idx="12642">
                  <c:v>9.7706810760383291</c:v>
                </c:pt>
                <c:pt idx="12643">
                  <c:v>9.7712364217965977</c:v>
                </c:pt>
                <c:pt idx="12644">
                  <c:v>9.7717917675548662</c:v>
                </c:pt>
                <c:pt idx="12645">
                  <c:v>9.7723471133131348</c:v>
                </c:pt>
                <c:pt idx="12646">
                  <c:v>9.7729024590714033</c:v>
                </c:pt>
                <c:pt idx="12647">
                  <c:v>9.7734578048296719</c:v>
                </c:pt>
                <c:pt idx="12648">
                  <c:v>9.7740131505879404</c:v>
                </c:pt>
                <c:pt idx="12649">
                  <c:v>9.7745684963462089</c:v>
                </c:pt>
                <c:pt idx="12650">
                  <c:v>9.7751238421044775</c:v>
                </c:pt>
                <c:pt idx="12651">
                  <c:v>9.775679187862746</c:v>
                </c:pt>
                <c:pt idx="12652">
                  <c:v>9.7762345336210146</c:v>
                </c:pt>
                <c:pt idx="12653">
                  <c:v>9.7767898793792831</c:v>
                </c:pt>
                <c:pt idx="12654">
                  <c:v>9.7773452251375517</c:v>
                </c:pt>
                <c:pt idx="12655">
                  <c:v>9.7779005708958202</c:v>
                </c:pt>
                <c:pt idx="12656">
                  <c:v>9.7784559166540888</c:v>
                </c:pt>
                <c:pt idx="12657">
                  <c:v>9.7790112624123573</c:v>
                </c:pt>
                <c:pt idx="12658">
                  <c:v>9.7795666081706258</c:v>
                </c:pt>
                <c:pt idx="12659">
                  <c:v>9.7801219539288944</c:v>
                </c:pt>
                <c:pt idx="12660">
                  <c:v>9.7806772996871629</c:v>
                </c:pt>
                <c:pt idx="12661">
                  <c:v>9.7812326454454315</c:v>
                </c:pt>
                <c:pt idx="12662">
                  <c:v>9.7817879912037</c:v>
                </c:pt>
                <c:pt idx="12663">
                  <c:v>9.7823433369619686</c:v>
                </c:pt>
                <c:pt idx="12664">
                  <c:v>9.7828986827202371</c:v>
                </c:pt>
                <c:pt idx="12665">
                  <c:v>9.7834540284785056</c:v>
                </c:pt>
                <c:pt idx="12666">
                  <c:v>9.7840093742367742</c:v>
                </c:pt>
                <c:pt idx="12667">
                  <c:v>9.7845647199950427</c:v>
                </c:pt>
                <c:pt idx="12668">
                  <c:v>9.7851200657533113</c:v>
                </c:pt>
                <c:pt idx="12669">
                  <c:v>9.7856754115115798</c:v>
                </c:pt>
                <c:pt idx="12670">
                  <c:v>9.7862307572698484</c:v>
                </c:pt>
                <c:pt idx="12671">
                  <c:v>9.7867861030281169</c:v>
                </c:pt>
                <c:pt idx="12672">
                  <c:v>9.7873414487863855</c:v>
                </c:pt>
                <c:pt idx="12673">
                  <c:v>9.787896794544654</c:v>
                </c:pt>
                <c:pt idx="12674">
                  <c:v>9.7884521403029225</c:v>
                </c:pt>
                <c:pt idx="12675">
                  <c:v>9.7890074860611911</c:v>
                </c:pt>
                <c:pt idx="12676">
                  <c:v>9.7895628318194596</c:v>
                </c:pt>
                <c:pt idx="12677">
                  <c:v>9.7901181775777282</c:v>
                </c:pt>
                <c:pt idx="12678">
                  <c:v>9.7906735233359967</c:v>
                </c:pt>
                <c:pt idx="12679">
                  <c:v>9.7912288690942653</c:v>
                </c:pt>
                <c:pt idx="12680">
                  <c:v>9.7917842148525338</c:v>
                </c:pt>
                <c:pt idx="12681">
                  <c:v>9.7923395606108024</c:v>
                </c:pt>
                <c:pt idx="12682">
                  <c:v>9.7928949063690709</c:v>
                </c:pt>
                <c:pt idx="12683">
                  <c:v>9.7934502521273394</c:v>
                </c:pt>
                <c:pt idx="12684">
                  <c:v>9.794005597885608</c:v>
                </c:pt>
                <c:pt idx="12685">
                  <c:v>9.7945609436438765</c:v>
                </c:pt>
                <c:pt idx="12686">
                  <c:v>9.7951162894021451</c:v>
                </c:pt>
                <c:pt idx="12687">
                  <c:v>9.7956716351604136</c:v>
                </c:pt>
                <c:pt idx="12688">
                  <c:v>9.7962269809186822</c:v>
                </c:pt>
                <c:pt idx="12689">
                  <c:v>9.7967823266769507</c:v>
                </c:pt>
                <c:pt idx="12690">
                  <c:v>9.7973376724352192</c:v>
                </c:pt>
                <c:pt idx="12691">
                  <c:v>9.7978930181934878</c:v>
                </c:pt>
                <c:pt idx="12692">
                  <c:v>9.7984483639517563</c:v>
                </c:pt>
                <c:pt idx="12693">
                  <c:v>9.7990037097100249</c:v>
                </c:pt>
                <c:pt idx="12694">
                  <c:v>9.7995590554682934</c:v>
                </c:pt>
                <c:pt idx="12695">
                  <c:v>9.800114401226562</c:v>
                </c:pt>
                <c:pt idx="12696">
                  <c:v>9.8006697469848305</c:v>
                </c:pt>
                <c:pt idx="12697">
                  <c:v>9.8012250927430991</c:v>
                </c:pt>
                <c:pt idx="12698">
                  <c:v>9.8017804385013676</c:v>
                </c:pt>
                <c:pt idx="12699">
                  <c:v>9.8023357842596361</c:v>
                </c:pt>
                <c:pt idx="12700">
                  <c:v>9.8028911300179047</c:v>
                </c:pt>
                <c:pt idx="12701">
                  <c:v>9.8034464757761732</c:v>
                </c:pt>
                <c:pt idx="12702">
                  <c:v>9.8040018215344418</c:v>
                </c:pt>
                <c:pt idx="12703">
                  <c:v>9.8045571672927103</c:v>
                </c:pt>
                <c:pt idx="12704">
                  <c:v>9.8051125130509789</c:v>
                </c:pt>
                <c:pt idx="12705">
                  <c:v>9.8056678588092474</c:v>
                </c:pt>
                <c:pt idx="12706">
                  <c:v>9.8062232045675159</c:v>
                </c:pt>
                <c:pt idx="12707">
                  <c:v>9.8067785503257845</c:v>
                </c:pt>
                <c:pt idx="12708">
                  <c:v>9.807333896084053</c:v>
                </c:pt>
                <c:pt idx="12709">
                  <c:v>9.8078892418423216</c:v>
                </c:pt>
                <c:pt idx="12710">
                  <c:v>9.8084445876005901</c:v>
                </c:pt>
                <c:pt idx="12711">
                  <c:v>9.8089999333588587</c:v>
                </c:pt>
                <c:pt idx="12712">
                  <c:v>9.8095552791171272</c:v>
                </c:pt>
                <c:pt idx="12713">
                  <c:v>9.8101106248753958</c:v>
                </c:pt>
                <c:pt idx="12714">
                  <c:v>9.8106659706336643</c:v>
                </c:pt>
                <c:pt idx="12715">
                  <c:v>9.8112213163919328</c:v>
                </c:pt>
                <c:pt idx="12716">
                  <c:v>9.8117766621502014</c:v>
                </c:pt>
                <c:pt idx="12717">
                  <c:v>9.8123320079084699</c:v>
                </c:pt>
                <c:pt idx="12718">
                  <c:v>9.8128873536667385</c:v>
                </c:pt>
                <c:pt idx="12719">
                  <c:v>9.813442699425007</c:v>
                </c:pt>
                <c:pt idx="12720">
                  <c:v>9.8139980451832756</c:v>
                </c:pt>
                <c:pt idx="12721">
                  <c:v>9.8145533909415441</c:v>
                </c:pt>
                <c:pt idx="12722">
                  <c:v>9.8151087366998127</c:v>
                </c:pt>
                <c:pt idx="12723">
                  <c:v>9.8156640824580812</c:v>
                </c:pt>
                <c:pt idx="12724">
                  <c:v>9.8162194282163497</c:v>
                </c:pt>
                <c:pt idx="12725">
                  <c:v>9.8167747739746183</c:v>
                </c:pt>
                <c:pt idx="12726">
                  <c:v>9.8173301197328868</c:v>
                </c:pt>
                <c:pt idx="12727">
                  <c:v>9.8178854654911554</c:v>
                </c:pt>
                <c:pt idx="12728">
                  <c:v>9.8184408112494239</c:v>
                </c:pt>
                <c:pt idx="12729">
                  <c:v>9.8189961570076925</c:v>
                </c:pt>
                <c:pt idx="12730">
                  <c:v>9.819551502765961</c:v>
                </c:pt>
                <c:pt idx="12731">
                  <c:v>9.8201068485242295</c:v>
                </c:pt>
                <c:pt idx="12732">
                  <c:v>9.8206621942824981</c:v>
                </c:pt>
                <c:pt idx="12733">
                  <c:v>9.8212175400407666</c:v>
                </c:pt>
                <c:pt idx="12734">
                  <c:v>9.8217728857990352</c:v>
                </c:pt>
                <c:pt idx="12735">
                  <c:v>9.8223282315573037</c:v>
                </c:pt>
                <c:pt idx="12736">
                  <c:v>9.8228835773155723</c:v>
                </c:pt>
                <c:pt idx="12737">
                  <c:v>9.8234389230738408</c:v>
                </c:pt>
                <c:pt idx="12738">
                  <c:v>9.8239942688321094</c:v>
                </c:pt>
                <c:pt idx="12739">
                  <c:v>9.8245496145903779</c:v>
                </c:pt>
                <c:pt idx="12740">
                  <c:v>9.8251049603486464</c:v>
                </c:pt>
                <c:pt idx="12741">
                  <c:v>9.825660306106915</c:v>
                </c:pt>
                <c:pt idx="12742">
                  <c:v>9.8262156518651835</c:v>
                </c:pt>
                <c:pt idx="12743">
                  <c:v>9.8267709976234521</c:v>
                </c:pt>
                <c:pt idx="12744">
                  <c:v>9.8273263433817206</c:v>
                </c:pt>
                <c:pt idx="12745">
                  <c:v>9.8278816891399892</c:v>
                </c:pt>
                <c:pt idx="12746">
                  <c:v>9.8284370348982577</c:v>
                </c:pt>
                <c:pt idx="12747">
                  <c:v>9.8289923806565263</c:v>
                </c:pt>
                <c:pt idx="12748">
                  <c:v>9.8295477264147948</c:v>
                </c:pt>
                <c:pt idx="12749">
                  <c:v>9.8301030721730633</c:v>
                </c:pt>
                <c:pt idx="12750">
                  <c:v>9.8306584179313319</c:v>
                </c:pt>
                <c:pt idx="12751">
                  <c:v>9.8312137636896004</c:v>
                </c:pt>
                <c:pt idx="12752">
                  <c:v>9.831769109447869</c:v>
                </c:pt>
                <c:pt idx="12753">
                  <c:v>9.8323244552061375</c:v>
                </c:pt>
                <c:pt idx="12754">
                  <c:v>9.8328798009644061</c:v>
                </c:pt>
                <c:pt idx="12755">
                  <c:v>9.8334351467226746</c:v>
                </c:pt>
                <c:pt idx="12756">
                  <c:v>9.8339904924809431</c:v>
                </c:pt>
                <c:pt idx="12757">
                  <c:v>9.8345458382392117</c:v>
                </c:pt>
                <c:pt idx="12758">
                  <c:v>9.8351011839974802</c:v>
                </c:pt>
                <c:pt idx="12759">
                  <c:v>9.8356565297557488</c:v>
                </c:pt>
                <c:pt idx="12760">
                  <c:v>9.8362118755140173</c:v>
                </c:pt>
                <c:pt idx="12761">
                  <c:v>9.8367672212722859</c:v>
                </c:pt>
                <c:pt idx="12762">
                  <c:v>9.8373225670305544</c:v>
                </c:pt>
                <c:pt idx="12763">
                  <c:v>9.837877912788823</c:v>
                </c:pt>
                <c:pt idx="12764">
                  <c:v>9.8384332585470915</c:v>
                </c:pt>
                <c:pt idx="12765">
                  <c:v>9.83898860430536</c:v>
                </c:pt>
                <c:pt idx="12766">
                  <c:v>9.8395439500636286</c:v>
                </c:pt>
                <c:pt idx="12767">
                  <c:v>9.8400992958218971</c:v>
                </c:pt>
                <c:pt idx="12768">
                  <c:v>9.8406546415801657</c:v>
                </c:pt>
                <c:pt idx="12769">
                  <c:v>9.8412099873384342</c:v>
                </c:pt>
                <c:pt idx="12770">
                  <c:v>9.8417653330967028</c:v>
                </c:pt>
                <c:pt idx="12771">
                  <c:v>9.8423206788549713</c:v>
                </c:pt>
                <c:pt idx="12772">
                  <c:v>9.8428760246132398</c:v>
                </c:pt>
                <c:pt idx="12773">
                  <c:v>9.8434313703715084</c:v>
                </c:pt>
                <c:pt idx="12774">
                  <c:v>9.8439867161297769</c:v>
                </c:pt>
                <c:pt idx="12775">
                  <c:v>9.8445420618880455</c:v>
                </c:pt>
                <c:pt idx="12776">
                  <c:v>9.845097407646314</c:v>
                </c:pt>
                <c:pt idx="12777">
                  <c:v>9.8456527534045826</c:v>
                </c:pt>
                <c:pt idx="12778">
                  <c:v>9.8462080991628511</c:v>
                </c:pt>
                <c:pt idx="12779">
                  <c:v>9.8467634449211197</c:v>
                </c:pt>
                <c:pt idx="12780">
                  <c:v>9.8473187906793882</c:v>
                </c:pt>
                <c:pt idx="12781">
                  <c:v>9.8478741364376567</c:v>
                </c:pt>
                <c:pt idx="12782">
                  <c:v>9.8484294821959253</c:v>
                </c:pt>
                <c:pt idx="12783">
                  <c:v>9.8489848279541938</c:v>
                </c:pt>
                <c:pt idx="12784">
                  <c:v>9.8495401737124624</c:v>
                </c:pt>
                <c:pt idx="12785">
                  <c:v>9.8500955194707309</c:v>
                </c:pt>
                <c:pt idx="12786">
                  <c:v>9.8506508652289995</c:v>
                </c:pt>
                <c:pt idx="12787">
                  <c:v>9.851206210987268</c:v>
                </c:pt>
                <c:pt idx="12788">
                  <c:v>9.8517615567455366</c:v>
                </c:pt>
                <c:pt idx="12789">
                  <c:v>9.8523169025038051</c:v>
                </c:pt>
                <c:pt idx="12790">
                  <c:v>9.8528722482620736</c:v>
                </c:pt>
                <c:pt idx="12791">
                  <c:v>9.8534275940203422</c:v>
                </c:pt>
                <c:pt idx="12792">
                  <c:v>9.8539829397786107</c:v>
                </c:pt>
                <c:pt idx="12793">
                  <c:v>9.8545382855368793</c:v>
                </c:pt>
                <c:pt idx="12794">
                  <c:v>9.8550936312951478</c:v>
                </c:pt>
                <c:pt idx="12795">
                  <c:v>9.8556489770534164</c:v>
                </c:pt>
                <c:pt idx="12796">
                  <c:v>9.8562043228116849</c:v>
                </c:pt>
                <c:pt idx="12797">
                  <c:v>9.8567596685699534</c:v>
                </c:pt>
                <c:pt idx="12798">
                  <c:v>9.857315014328222</c:v>
                </c:pt>
                <c:pt idx="12799">
                  <c:v>9.8578703600864905</c:v>
                </c:pt>
                <c:pt idx="12800">
                  <c:v>9.8584257058447591</c:v>
                </c:pt>
                <c:pt idx="12801">
                  <c:v>9.8589810516030276</c:v>
                </c:pt>
                <c:pt idx="12802">
                  <c:v>9.8595363973612962</c:v>
                </c:pt>
                <c:pt idx="12803">
                  <c:v>9.8600917431195647</c:v>
                </c:pt>
                <c:pt idx="12804">
                  <c:v>9.8606470888778333</c:v>
                </c:pt>
                <c:pt idx="12805">
                  <c:v>9.8612024346361018</c:v>
                </c:pt>
                <c:pt idx="12806">
                  <c:v>9.8617577803943703</c:v>
                </c:pt>
                <c:pt idx="12807">
                  <c:v>9.8623131261526389</c:v>
                </c:pt>
                <c:pt idx="12808">
                  <c:v>9.8628684719109074</c:v>
                </c:pt>
                <c:pt idx="12809">
                  <c:v>9.863423817669176</c:v>
                </c:pt>
                <c:pt idx="12810">
                  <c:v>9.8639791634274445</c:v>
                </c:pt>
                <c:pt idx="12811">
                  <c:v>9.8645345091857131</c:v>
                </c:pt>
                <c:pt idx="12812">
                  <c:v>9.8650898549439816</c:v>
                </c:pt>
                <c:pt idx="12813">
                  <c:v>9.8656452007022502</c:v>
                </c:pt>
                <c:pt idx="12814">
                  <c:v>9.8662005464605187</c:v>
                </c:pt>
                <c:pt idx="12815">
                  <c:v>9.8667558922187872</c:v>
                </c:pt>
                <c:pt idx="12816">
                  <c:v>9.8673112379770558</c:v>
                </c:pt>
                <c:pt idx="12817">
                  <c:v>9.8678665837353243</c:v>
                </c:pt>
                <c:pt idx="12818">
                  <c:v>9.8684219294935929</c:v>
                </c:pt>
                <c:pt idx="12819">
                  <c:v>9.8689772752518614</c:v>
                </c:pt>
                <c:pt idx="12820">
                  <c:v>9.86953262101013</c:v>
                </c:pt>
                <c:pt idx="12821">
                  <c:v>9.8700879667683985</c:v>
                </c:pt>
                <c:pt idx="12822">
                  <c:v>9.870643312526667</c:v>
                </c:pt>
                <c:pt idx="12823">
                  <c:v>9.8711986582849356</c:v>
                </c:pt>
                <c:pt idx="12824">
                  <c:v>9.8717540040432041</c:v>
                </c:pt>
                <c:pt idx="12825">
                  <c:v>9.8723093498014727</c:v>
                </c:pt>
                <c:pt idx="12826">
                  <c:v>9.8728646955597412</c:v>
                </c:pt>
                <c:pt idx="12827">
                  <c:v>9.8734200413180098</c:v>
                </c:pt>
                <c:pt idx="12828">
                  <c:v>9.8739753870762783</c:v>
                </c:pt>
                <c:pt idx="12829">
                  <c:v>9.8745307328345469</c:v>
                </c:pt>
                <c:pt idx="12830">
                  <c:v>9.8750860785928154</c:v>
                </c:pt>
                <c:pt idx="12831">
                  <c:v>9.8756414243510839</c:v>
                </c:pt>
                <c:pt idx="12832">
                  <c:v>9.8761967701093525</c:v>
                </c:pt>
                <c:pt idx="12833">
                  <c:v>9.876752115867621</c:v>
                </c:pt>
                <c:pt idx="12834">
                  <c:v>9.8773074616258896</c:v>
                </c:pt>
                <c:pt idx="12835">
                  <c:v>9.8778628073841581</c:v>
                </c:pt>
                <c:pt idx="12836">
                  <c:v>9.8784181531424267</c:v>
                </c:pt>
                <c:pt idx="12837">
                  <c:v>9.8789734989006952</c:v>
                </c:pt>
                <c:pt idx="12838">
                  <c:v>9.8795288446589637</c:v>
                </c:pt>
                <c:pt idx="12839">
                  <c:v>9.8800841904172323</c:v>
                </c:pt>
                <c:pt idx="12840">
                  <c:v>9.8806395361755008</c:v>
                </c:pt>
                <c:pt idx="12841">
                  <c:v>9.8811948819337694</c:v>
                </c:pt>
                <c:pt idx="12842">
                  <c:v>9.8817502276920379</c:v>
                </c:pt>
                <c:pt idx="12843">
                  <c:v>9.8823055734503065</c:v>
                </c:pt>
                <c:pt idx="12844">
                  <c:v>9.882860919208575</c:v>
                </c:pt>
                <c:pt idx="12845">
                  <c:v>9.8834162649668436</c:v>
                </c:pt>
                <c:pt idx="12846">
                  <c:v>9.8839716107251121</c:v>
                </c:pt>
                <c:pt idx="12847">
                  <c:v>9.8845269564833806</c:v>
                </c:pt>
                <c:pt idx="12848">
                  <c:v>9.8850823022416492</c:v>
                </c:pt>
                <c:pt idx="12849">
                  <c:v>9.8856376479999177</c:v>
                </c:pt>
                <c:pt idx="12850">
                  <c:v>9.8861929937581863</c:v>
                </c:pt>
                <c:pt idx="12851">
                  <c:v>9.8867483395164548</c:v>
                </c:pt>
                <c:pt idx="12852">
                  <c:v>9.8873036852747234</c:v>
                </c:pt>
                <c:pt idx="12853">
                  <c:v>9.8878590310329919</c:v>
                </c:pt>
                <c:pt idx="12854">
                  <c:v>9.8884143767912605</c:v>
                </c:pt>
                <c:pt idx="12855">
                  <c:v>9.888969722549529</c:v>
                </c:pt>
                <c:pt idx="12856">
                  <c:v>9.8895250683077975</c:v>
                </c:pt>
                <c:pt idx="12857">
                  <c:v>9.8900804140660661</c:v>
                </c:pt>
                <c:pt idx="12858">
                  <c:v>9.8906357598243346</c:v>
                </c:pt>
                <c:pt idx="12859">
                  <c:v>9.8911911055826032</c:v>
                </c:pt>
                <c:pt idx="12860">
                  <c:v>9.8917464513408717</c:v>
                </c:pt>
                <c:pt idx="12861">
                  <c:v>9.8923017970991403</c:v>
                </c:pt>
                <c:pt idx="12862">
                  <c:v>9.8928571428574088</c:v>
                </c:pt>
                <c:pt idx="12863">
                  <c:v>9.8934124886156773</c:v>
                </c:pt>
                <c:pt idx="12864">
                  <c:v>9.8939678343739459</c:v>
                </c:pt>
                <c:pt idx="12865">
                  <c:v>9.8945231801322144</c:v>
                </c:pt>
                <c:pt idx="12866">
                  <c:v>9.895078525890483</c:v>
                </c:pt>
                <c:pt idx="12867">
                  <c:v>9.8956338716487515</c:v>
                </c:pt>
                <c:pt idx="12868">
                  <c:v>9.8961892174070201</c:v>
                </c:pt>
                <c:pt idx="12869">
                  <c:v>9.8967445631652886</c:v>
                </c:pt>
                <c:pt idx="12870">
                  <c:v>9.8972999089235572</c:v>
                </c:pt>
                <c:pt idx="12871">
                  <c:v>9.8978552546818257</c:v>
                </c:pt>
                <c:pt idx="12872">
                  <c:v>9.8984106004400942</c:v>
                </c:pt>
                <c:pt idx="12873">
                  <c:v>9.8989659461983628</c:v>
                </c:pt>
                <c:pt idx="12874">
                  <c:v>9.8995212919566313</c:v>
                </c:pt>
                <c:pt idx="12875">
                  <c:v>9.9000766377148999</c:v>
                </c:pt>
                <c:pt idx="12876">
                  <c:v>9.9006319834731684</c:v>
                </c:pt>
                <c:pt idx="12877">
                  <c:v>9.901187329231437</c:v>
                </c:pt>
                <c:pt idx="12878">
                  <c:v>9.9017426749897055</c:v>
                </c:pt>
                <c:pt idx="12879">
                  <c:v>9.902298020747974</c:v>
                </c:pt>
                <c:pt idx="12880">
                  <c:v>9.9028533665062426</c:v>
                </c:pt>
                <c:pt idx="12881">
                  <c:v>9.9034087122645111</c:v>
                </c:pt>
                <c:pt idx="12882">
                  <c:v>9.9039640580227797</c:v>
                </c:pt>
                <c:pt idx="12883">
                  <c:v>9.9045194037810482</c:v>
                </c:pt>
                <c:pt idx="12884">
                  <c:v>9.9050747495393168</c:v>
                </c:pt>
                <c:pt idx="12885">
                  <c:v>9.9056300952975853</c:v>
                </c:pt>
                <c:pt idx="12886">
                  <c:v>9.9061854410558539</c:v>
                </c:pt>
                <c:pt idx="12887">
                  <c:v>9.9067407868141224</c:v>
                </c:pt>
                <c:pt idx="12888">
                  <c:v>9.9072961325723909</c:v>
                </c:pt>
                <c:pt idx="12889">
                  <c:v>9.9078514783306595</c:v>
                </c:pt>
                <c:pt idx="12890">
                  <c:v>9.908406824088928</c:v>
                </c:pt>
                <c:pt idx="12891">
                  <c:v>9.9089621698471966</c:v>
                </c:pt>
                <c:pt idx="12892">
                  <c:v>9.9095175156054651</c:v>
                </c:pt>
                <c:pt idx="12893">
                  <c:v>9.9100728613637337</c:v>
                </c:pt>
                <c:pt idx="12894">
                  <c:v>9.9106282071220022</c:v>
                </c:pt>
                <c:pt idx="12895">
                  <c:v>9.9111835528802708</c:v>
                </c:pt>
                <c:pt idx="12896">
                  <c:v>9.9117388986385393</c:v>
                </c:pt>
                <c:pt idx="12897">
                  <c:v>9.9122942443968078</c:v>
                </c:pt>
                <c:pt idx="12898">
                  <c:v>9.9128495901550764</c:v>
                </c:pt>
                <c:pt idx="12899">
                  <c:v>9.9134049359133449</c:v>
                </c:pt>
                <c:pt idx="12900">
                  <c:v>9.9139602816716135</c:v>
                </c:pt>
                <c:pt idx="12901">
                  <c:v>9.914515627429882</c:v>
                </c:pt>
                <c:pt idx="12902">
                  <c:v>9.9150709731881506</c:v>
                </c:pt>
                <c:pt idx="12903">
                  <c:v>9.9156263189464191</c:v>
                </c:pt>
                <c:pt idx="12904">
                  <c:v>9.9161816647046876</c:v>
                </c:pt>
                <c:pt idx="12905">
                  <c:v>9.9167370104629562</c:v>
                </c:pt>
                <c:pt idx="12906">
                  <c:v>9.9172923562212247</c:v>
                </c:pt>
                <c:pt idx="12907">
                  <c:v>9.9178477019794933</c:v>
                </c:pt>
                <c:pt idx="12908">
                  <c:v>9.9184030477377618</c:v>
                </c:pt>
                <c:pt idx="12909">
                  <c:v>9.9189583934960304</c:v>
                </c:pt>
                <c:pt idx="12910">
                  <c:v>9.9195137392542989</c:v>
                </c:pt>
                <c:pt idx="12911">
                  <c:v>9.9200690850125675</c:v>
                </c:pt>
                <c:pt idx="12912">
                  <c:v>9.920624430770836</c:v>
                </c:pt>
                <c:pt idx="12913">
                  <c:v>9.9211797765291045</c:v>
                </c:pt>
                <c:pt idx="12914">
                  <c:v>9.9217351222873731</c:v>
                </c:pt>
                <c:pt idx="12915">
                  <c:v>9.9222904680456416</c:v>
                </c:pt>
                <c:pt idx="12916">
                  <c:v>9.9228458138039102</c:v>
                </c:pt>
                <c:pt idx="12917">
                  <c:v>9.9234011595621787</c:v>
                </c:pt>
                <c:pt idx="12918">
                  <c:v>9.9239565053204473</c:v>
                </c:pt>
                <c:pt idx="12919">
                  <c:v>9.9245118510787158</c:v>
                </c:pt>
                <c:pt idx="12920">
                  <c:v>9.9250671968369844</c:v>
                </c:pt>
                <c:pt idx="12921">
                  <c:v>9.9256225425952529</c:v>
                </c:pt>
                <c:pt idx="12922">
                  <c:v>9.9261778883535214</c:v>
                </c:pt>
                <c:pt idx="12923">
                  <c:v>9.92673323411179</c:v>
                </c:pt>
                <c:pt idx="12924">
                  <c:v>9.9272885798700585</c:v>
                </c:pt>
                <c:pt idx="12925">
                  <c:v>9.9278439256283271</c:v>
                </c:pt>
                <c:pt idx="12926">
                  <c:v>9.9283992713865956</c:v>
                </c:pt>
                <c:pt idx="12927">
                  <c:v>9.9289546171448642</c:v>
                </c:pt>
                <c:pt idx="12928">
                  <c:v>9.9295099629031327</c:v>
                </c:pt>
                <c:pt idx="12929">
                  <c:v>9.9300653086614012</c:v>
                </c:pt>
                <c:pt idx="12930">
                  <c:v>9.9306206544196698</c:v>
                </c:pt>
                <c:pt idx="12931">
                  <c:v>9.9311760001779383</c:v>
                </c:pt>
                <c:pt idx="12932">
                  <c:v>9.9317313459362069</c:v>
                </c:pt>
                <c:pt idx="12933">
                  <c:v>9.9322866916944754</c:v>
                </c:pt>
                <c:pt idx="12934">
                  <c:v>9.932842037452744</c:v>
                </c:pt>
                <c:pt idx="12935">
                  <c:v>9.9333973832110125</c:v>
                </c:pt>
                <c:pt idx="12936">
                  <c:v>9.9339527289692811</c:v>
                </c:pt>
                <c:pt idx="12937">
                  <c:v>9.9345080747275496</c:v>
                </c:pt>
                <c:pt idx="12938">
                  <c:v>9.9350634204858181</c:v>
                </c:pt>
                <c:pt idx="12939">
                  <c:v>9.9356187662440867</c:v>
                </c:pt>
                <c:pt idx="12940">
                  <c:v>9.9361741120023552</c:v>
                </c:pt>
                <c:pt idx="12941">
                  <c:v>9.9367294577606238</c:v>
                </c:pt>
                <c:pt idx="12942">
                  <c:v>9.9372848035188923</c:v>
                </c:pt>
                <c:pt idx="12943">
                  <c:v>9.9378401492771609</c:v>
                </c:pt>
                <c:pt idx="12944">
                  <c:v>9.9383954950354294</c:v>
                </c:pt>
                <c:pt idx="12945">
                  <c:v>9.9389508407936979</c:v>
                </c:pt>
                <c:pt idx="12946">
                  <c:v>9.9395061865519665</c:v>
                </c:pt>
                <c:pt idx="12947">
                  <c:v>9.940061532310235</c:v>
                </c:pt>
                <c:pt idx="12948">
                  <c:v>9.9406168780685036</c:v>
                </c:pt>
                <c:pt idx="12949">
                  <c:v>9.9411722238267721</c:v>
                </c:pt>
                <c:pt idx="12950">
                  <c:v>9.9417275695850407</c:v>
                </c:pt>
                <c:pt idx="12951">
                  <c:v>9.9422829153433092</c:v>
                </c:pt>
                <c:pt idx="12952">
                  <c:v>9.9428382611015778</c:v>
                </c:pt>
                <c:pt idx="12953">
                  <c:v>9.9433936068598463</c:v>
                </c:pt>
                <c:pt idx="12954">
                  <c:v>9.9439489526181148</c:v>
                </c:pt>
                <c:pt idx="12955">
                  <c:v>9.9445042983763834</c:v>
                </c:pt>
                <c:pt idx="12956">
                  <c:v>9.9450596441346519</c:v>
                </c:pt>
                <c:pt idx="12957">
                  <c:v>9.9456149898929205</c:v>
                </c:pt>
                <c:pt idx="12958">
                  <c:v>9.946170335651189</c:v>
                </c:pt>
                <c:pt idx="12959">
                  <c:v>9.9467256814094576</c:v>
                </c:pt>
                <c:pt idx="12960">
                  <c:v>9.9472810271677261</c:v>
                </c:pt>
                <c:pt idx="12961">
                  <c:v>9.9478363729259947</c:v>
                </c:pt>
                <c:pt idx="12962">
                  <c:v>9.9483917186842632</c:v>
                </c:pt>
                <c:pt idx="12963">
                  <c:v>9.9489470644425317</c:v>
                </c:pt>
                <c:pt idx="12964">
                  <c:v>9.9495024102008003</c:v>
                </c:pt>
                <c:pt idx="12965">
                  <c:v>9.9500577559590688</c:v>
                </c:pt>
                <c:pt idx="12966">
                  <c:v>9.9506131017173374</c:v>
                </c:pt>
                <c:pt idx="12967">
                  <c:v>9.9511684474756059</c:v>
                </c:pt>
                <c:pt idx="12968">
                  <c:v>9.9517237932338745</c:v>
                </c:pt>
                <c:pt idx="12969">
                  <c:v>9.952279138992143</c:v>
                </c:pt>
                <c:pt idx="12970">
                  <c:v>9.9528344847504115</c:v>
                </c:pt>
                <c:pt idx="12971">
                  <c:v>9.9533898305086801</c:v>
                </c:pt>
                <c:pt idx="12972">
                  <c:v>9.9539451762669486</c:v>
                </c:pt>
                <c:pt idx="12973">
                  <c:v>9.9545005220252172</c:v>
                </c:pt>
                <c:pt idx="12974">
                  <c:v>9.9550558677834857</c:v>
                </c:pt>
                <c:pt idx="12975">
                  <c:v>9.9556112135417543</c:v>
                </c:pt>
                <c:pt idx="12976">
                  <c:v>9.9561665593000228</c:v>
                </c:pt>
                <c:pt idx="12977">
                  <c:v>9.9567219050582914</c:v>
                </c:pt>
                <c:pt idx="12978">
                  <c:v>9.9572772508165599</c:v>
                </c:pt>
                <c:pt idx="12979">
                  <c:v>9.9578325965748284</c:v>
                </c:pt>
                <c:pt idx="12980">
                  <c:v>9.958387942333097</c:v>
                </c:pt>
                <c:pt idx="12981">
                  <c:v>9.9589432880913655</c:v>
                </c:pt>
                <c:pt idx="12982">
                  <c:v>9.9594986338496341</c:v>
                </c:pt>
                <c:pt idx="12983">
                  <c:v>9.9600539796079026</c:v>
                </c:pt>
                <c:pt idx="12984">
                  <c:v>9.9606093253661712</c:v>
                </c:pt>
                <c:pt idx="12985">
                  <c:v>9.9611646711244397</c:v>
                </c:pt>
                <c:pt idx="12986">
                  <c:v>9.9617200168827083</c:v>
                </c:pt>
                <c:pt idx="12987">
                  <c:v>9.9622753626409768</c:v>
                </c:pt>
                <c:pt idx="12988">
                  <c:v>9.9628307083992453</c:v>
                </c:pt>
                <c:pt idx="12989">
                  <c:v>9.9633860541575139</c:v>
                </c:pt>
                <c:pt idx="12990">
                  <c:v>9.9639413999157824</c:v>
                </c:pt>
                <c:pt idx="12991">
                  <c:v>9.964496745674051</c:v>
                </c:pt>
                <c:pt idx="12992">
                  <c:v>9.9650520914323195</c:v>
                </c:pt>
                <c:pt idx="12993">
                  <c:v>9.9656074371905881</c:v>
                </c:pt>
                <c:pt idx="12994">
                  <c:v>9.9661627829488566</c:v>
                </c:pt>
                <c:pt idx="12995">
                  <c:v>9.9667181287071251</c:v>
                </c:pt>
                <c:pt idx="12996">
                  <c:v>9.9672734744653937</c:v>
                </c:pt>
                <c:pt idx="12997">
                  <c:v>9.9678288202236622</c:v>
                </c:pt>
                <c:pt idx="12998">
                  <c:v>9.9683841659819308</c:v>
                </c:pt>
                <c:pt idx="12999">
                  <c:v>9.9689395117401993</c:v>
                </c:pt>
                <c:pt idx="13000">
                  <c:v>9.9694948574984679</c:v>
                </c:pt>
                <c:pt idx="13001">
                  <c:v>9.9700502032567364</c:v>
                </c:pt>
                <c:pt idx="13002">
                  <c:v>9.970605549015005</c:v>
                </c:pt>
                <c:pt idx="13003">
                  <c:v>9.9711608947732735</c:v>
                </c:pt>
                <c:pt idx="13004">
                  <c:v>9.971716240531542</c:v>
                </c:pt>
                <c:pt idx="13005">
                  <c:v>9.9722715862898106</c:v>
                </c:pt>
                <c:pt idx="13006">
                  <c:v>9.9728269320480791</c:v>
                </c:pt>
                <c:pt idx="13007">
                  <c:v>9.9733822778063477</c:v>
                </c:pt>
                <c:pt idx="13008">
                  <c:v>9.9739376235646162</c:v>
                </c:pt>
                <c:pt idx="13009">
                  <c:v>9.9744929693228848</c:v>
                </c:pt>
                <c:pt idx="13010">
                  <c:v>9.9750483150811533</c:v>
                </c:pt>
                <c:pt idx="13011">
                  <c:v>9.9756036608394218</c:v>
                </c:pt>
                <c:pt idx="13012">
                  <c:v>9.9761590065976904</c:v>
                </c:pt>
                <c:pt idx="13013">
                  <c:v>9.9767143523559589</c:v>
                </c:pt>
                <c:pt idx="13014">
                  <c:v>9.9772696981142275</c:v>
                </c:pt>
                <c:pt idx="13015">
                  <c:v>9.977825043872496</c:v>
                </c:pt>
                <c:pt idx="13016">
                  <c:v>9.9783803896307646</c:v>
                </c:pt>
                <c:pt idx="13017">
                  <c:v>9.9789357353890331</c:v>
                </c:pt>
                <c:pt idx="13018">
                  <c:v>9.9794910811473017</c:v>
                </c:pt>
                <c:pt idx="13019">
                  <c:v>9.9800464269055702</c:v>
                </c:pt>
                <c:pt idx="13020">
                  <c:v>9.9806017726638387</c:v>
                </c:pt>
                <c:pt idx="13021">
                  <c:v>9.9811571184221073</c:v>
                </c:pt>
                <c:pt idx="13022">
                  <c:v>9.9817124641803758</c:v>
                </c:pt>
                <c:pt idx="13023">
                  <c:v>9.9822678099386444</c:v>
                </c:pt>
                <c:pt idx="13024">
                  <c:v>9.9828231556969129</c:v>
                </c:pt>
                <c:pt idx="13025">
                  <c:v>9.9833785014551815</c:v>
                </c:pt>
                <c:pt idx="13026">
                  <c:v>9.98393384721345</c:v>
                </c:pt>
                <c:pt idx="13027">
                  <c:v>9.9844891929717186</c:v>
                </c:pt>
                <c:pt idx="13028">
                  <c:v>9.9850445387299871</c:v>
                </c:pt>
                <c:pt idx="13029">
                  <c:v>9.9855998844882556</c:v>
                </c:pt>
                <c:pt idx="13030">
                  <c:v>9.9861552302465242</c:v>
                </c:pt>
                <c:pt idx="13031">
                  <c:v>9.9867105760047927</c:v>
                </c:pt>
                <c:pt idx="13032">
                  <c:v>9.9872659217630613</c:v>
                </c:pt>
                <c:pt idx="13033">
                  <c:v>9.9878212675213298</c:v>
                </c:pt>
                <c:pt idx="13034">
                  <c:v>9.9883766132795984</c:v>
                </c:pt>
                <c:pt idx="13035">
                  <c:v>9.9889319590378669</c:v>
                </c:pt>
                <c:pt idx="13036">
                  <c:v>9.9894873047961354</c:v>
                </c:pt>
                <c:pt idx="13037">
                  <c:v>9.990042650554404</c:v>
                </c:pt>
                <c:pt idx="13038">
                  <c:v>9.9905979963126725</c:v>
                </c:pt>
                <c:pt idx="13039">
                  <c:v>9.9911533420709411</c:v>
                </c:pt>
                <c:pt idx="13040">
                  <c:v>9.9917086878292096</c:v>
                </c:pt>
                <c:pt idx="13041">
                  <c:v>9.9922640335874782</c:v>
                </c:pt>
                <c:pt idx="13042">
                  <c:v>9.9928193793457467</c:v>
                </c:pt>
                <c:pt idx="13043">
                  <c:v>9.9933747251040153</c:v>
                </c:pt>
                <c:pt idx="13044">
                  <c:v>9.9939300708622838</c:v>
                </c:pt>
                <c:pt idx="13045">
                  <c:v>9.9944854166205523</c:v>
                </c:pt>
                <c:pt idx="13046">
                  <c:v>9.9950407623788209</c:v>
                </c:pt>
                <c:pt idx="13047">
                  <c:v>9.9955961081370894</c:v>
                </c:pt>
                <c:pt idx="13048">
                  <c:v>9.996151453895358</c:v>
                </c:pt>
                <c:pt idx="13049">
                  <c:v>9.9967067996536265</c:v>
                </c:pt>
                <c:pt idx="13050">
                  <c:v>9.9972621454118951</c:v>
                </c:pt>
                <c:pt idx="13051">
                  <c:v>9.9978174911701636</c:v>
                </c:pt>
                <c:pt idx="13052">
                  <c:v>9.9983728369284322</c:v>
                </c:pt>
                <c:pt idx="13053">
                  <c:v>9.9989281826867007</c:v>
                </c:pt>
                <c:pt idx="13054">
                  <c:v>9.9994835284449692</c:v>
                </c:pt>
                <c:pt idx="13055">
                  <c:v>10.000038874203238</c:v>
                </c:pt>
                <c:pt idx="13056">
                  <c:v>10.000594219961506</c:v>
                </c:pt>
                <c:pt idx="13057">
                  <c:v>10.001149565719775</c:v>
                </c:pt>
                <c:pt idx="13058">
                  <c:v>10.001704911478043</c:v>
                </c:pt>
                <c:pt idx="13059">
                  <c:v>10.002260257236312</c:v>
                </c:pt>
                <c:pt idx="13060">
                  <c:v>10.002815602994581</c:v>
                </c:pt>
                <c:pt idx="13061">
                  <c:v>10.003370948752849</c:v>
                </c:pt>
                <c:pt idx="13062">
                  <c:v>10.003926294511118</c:v>
                </c:pt>
                <c:pt idx="13063">
                  <c:v>10.004481640269386</c:v>
                </c:pt>
                <c:pt idx="13064">
                  <c:v>10.005036986027655</c:v>
                </c:pt>
                <c:pt idx="13065">
                  <c:v>10.005592331785923</c:v>
                </c:pt>
                <c:pt idx="13066">
                  <c:v>10.006147677544192</c:v>
                </c:pt>
                <c:pt idx="13067">
                  <c:v>10.00670302330246</c:v>
                </c:pt>
                <c:pt idx="13068">
                  <c:v>10.007258369060729</c:v>
                </c:pt>
                <c:pt idx="13069">
                  <c:v>10.007813714818997</c:v>
                </c:pt>
                <c:pt idx="13070">
                  <c:v>10.008369060577266</c:v>
                </c:pt>
                <c:pt idx="13071">
                  <c:v>10.008924406335534</c:v>
                </c:pt>
                <c:pt idx="13072">
                  <c:v>10.009479752093803</c:v>
                </c:pt>
                <c:pt idx="13073">
                  <c:v>10.010035097852072</c:v>
                </c:pt>
                <c:pt idx="13074">
                  <c:v>10.01059044361034</c:v>
                </c:pt>
                <c:pt idx="13075">
                  <c:v>10.011145789368609</c:v>
                </c:pt>
                <c:pt idx="13076">
                  <c:v>10.011701135126877</c:v>
                </c:pt>
                <c:pt idx="13077">
                  <c:v>10.012256480885146</c:v>
                </c:pt>
                <c:pt idx="13078">
                  <c:v>10.012811826643414</c:v>
                </c:pt>
                <c:pt idx="13079">
                  <c:v>10.013367172401683</c:v>
                </c:pt>
                <c:pt idx="13080">
                  <c:v>10.013922518159951</c:v>
                </c:pt>
                <c:pt idx="13081">
                  <c:v>10.01447786391822</c:v>
                </c:pt>
                <c:pt idx="13082">
                  <c:v>10.015033209676488</c:v>
                </c:pt>
                <c:pt idx="13083">
                  <c:v>10.015588555434757</c:v>
                </c:pt>
                <c:pt idx="13084">
                  <c:v>10.016143901193026</c:v>
                </c:pt>
                <c:pt idx="13085">
                  <c:v>10.016699246951294</c:v>
                </c:pt>
                <c:pt idx="13086">
                  <c:v>10.017254592709563</c:v>
                </c:pt>
                <c:pt idx="13087">
                  <c:v>10.017809938467831</c:v>
                </c:pt>
                <c:pt idx="13088">
                  <c:v>10.0183652842261</c:v>
                </c:pt>
                <c:pt idx="13089">
                  <c:v>10.018920629984368</c:v>
                </c:pt>
                <c:pt idx="13090">
                  <c:v>10.019475975742637</c:v>
                </c:pt>
                <c:pt idx="13091">
                  <c:v>10.020031321500905</c:v>
                </c:pt>
                <c:pt idx="13092">
                  <c:v>10.020586667259174</c:v>
                </c:pt>
                <c:pt idx="13093">
                  <c:v>10.021142013017442</c:v>
                </c:pt>
                <c:pt idx="13094">
                  <c:v>10.021697358775711</c:v>
                </c:pt>
                <c:pt idx="13095">
                  <c:v>10.02225270453398</c:v>
                </c:pt>
                <c:pt idx="13096">
                  <c:v>10.022808050292248</c:v>
                </c:pt>
                <c:pt idx="13097">
                  <c:v>10.023363396050517</c:v>
                </c:pt>
                <c:pt idx="13098">
                  <c:v>10.023918741808785</c:v>
                </c:pt>
                <c:pt idx="13099">
                  <c:v>10.024474087567054</c:v>
                </c:pt>
                <c:pt idx="13100">
                  <c:v>10.025029433325322</c:v>
                </c:pt>
                <c:pt idx="13101">
                  <c:v>10.025584779083591</c:v>
                </c:pt>
                <c:pt idx="13102">
                  <c:v>10.026140124841859</c:v>
                </c:pt>
                <c:pt idx="13103">
                  <c:v>10.026695470600128</c:v>
                </c:pt>
                <c:pt idx="13104">
                  <c:v>10.027250816358396</c:v>
                </c:pt>
                <c:pt idx="13105">
                  <c:v>10.027806162116665</c:v>
                </c:pt>
                <c:pt idx="13106">
                  <c:v>10.028361507874934</c:v>
                </c:pt>
                <c:pt idx="13107">
                  <c:v>10.028916853633202</c:v>
                </c:pt>
                <c:pt idx="13108">
                  <c:v>10.029472199391471</c:v>
                </c:pt>
                <c:pt idx="13109">
                  <c:v>10.030027545149739</c:v>
                </c:pt>
                <c:pt idx="13110">
                  <c:v>10.030582890908008</c:v>
                </c:pt>
                <c:pt idx="13111">
                  <c:v>10.031138236666276</c:v>
                </c:pt>
                <c:pt idx="13112">
                  <c:v>10.031693582424545</c:v>
                </c:pt>
                <c:pt idx="13113">
                  <c:v>10.032248928182813</c:v>
                </c:pt>
                <c:pt idx="13114">
                  <c:v>10.032804273941082</c:v>
                </c:pt>
                <c:pt idx="13115">
                  <c:v>10.03335961969935</c:v>
                </c:pt>
                <c:pt idx="13116">
                  <c:v>10.033914965457619</c:v>
                </c:pt>
                <c:pt idx="13117">
                  <c:v>10.034470311215888</c:v>
                </c:pt>
                <c:pt idx="13118">
                  <c:v>10.035025656974156</c:v>
                </c:pt>
                <c:pt idx="13119">
                  <c:v>10.035581002732425</c:v>
                </c:pt>
                <c:pt idx="13120">
                  <c:v>10.036136348490693</c:v>
                </c:pt>
                <c:pt idx="13121">
                  <c:v>10.036691694248962</c:v>
                </c:pt>
                <c:pt idx="13122">
                  <c:v>10.03724704000723</c:v>
                </c:pt>
                <c:pt idx="13123">
                  <c:v>10.037802385765499</c:v>
                </c:pt>
                <c:pt idx="13124">
                  <c:v>10.038357731523767</c:v>
                </c:pt>
                <c:pt idx="13125">
                  <c:v>10.038913077282036</c:v>
                </c:pt>
                <c:pt idx="13126">
                  <c:v>10.039468423040304</c:v>
                </c:pt>
                <c:pt idx="13127">
                  <c:v>10.040023768798573</c:v>
                </c:pt>
                <c:pt idx="13128">
                  <c:v>10.040579114556841</c:v>
                </c:pt>
                <c:pt idx="13129">
                  <c:v>10.04113446031511</c:v>
                </c:pt>
                <c:pt idx="13130">
                  <c:v>10.041689806073379</c:v>
                </c:pt>
                <c:pt idx="13131">
                  <c:v>10.042245151831647</c:v>
                </c:pt>
                <c:pt idx="13132">
                  <c:v>10.042800497589916</c:v>
                </c:pt>
                <c:pt idx="13133">
                  <c:v>10.043355843348184</c:v>
                </c:pt>
                <c:pt idx="13134">
                  <c:v>10.043911189106453</c:v>
                </c:pt>
                <c:pt idx="13135">
                  <c:v>10.044466534864721</c:v>
                </c:pt>
                <c:pt idx="13136">
                  <c:v>10.04502188062299</c:v>
                </c:pt>
                <c:pt idx="13137">
                  <c:v>10.045577226381258</c:v>
                </c:pt>
                <c:pt idx="13138">
                  <c:v>10.046132572139527</c:v>
                </c:pt>
                <c:pt idx="13139">
                  <c:v>10.046687917897795</c:v>
                </c:pt>
                <c:pt idx="13140">
                  <c:v>10.047243263656064</c:v>
                </c:pt>
                <c:pt idx="13141">
                  <c:v>10.047798609414333</c:v>
                </c:pt>
                <c:pt idx="13142">
                  <c:v>10.048353955172601</c:v>
                </c:pt>
                <c:pt idx="13143">
                  <c:v>10.04890930093087</c:v>
                </c:pt>
                <c:pt idx="13144">
                  <c:v>10.049464646689138</c:v>
                </c:pt>
                <c:pt idx="13145">
                  <c:v>10.050019992447407</c:v>
                </c:pt>
                <c:pt idx="13146">
                  <c:v>10.050575338205675</c:v>
                </c:pt>
                <c:pt idx="13147">
                  <c:v>10.051130683963944</c:v>
                </c:pt>
                <c:pt idx="13148">
                  <c:v>10.051686029722212</c:v>
                </c:pt>
                <c:pt idx="13149">
                  <c:v>10.052241375480481</c:v>
                </c:pt>
                <c:pt idx="13150">
                  <c:v>10.052796721238749</c:v>
                </c:pt>
                <c:pt idx="13151">
                  <c:v>10.053352066997018</c:v>
                </c:pt>
                <c:pt idx="13152">
                  <c:v>10.053907412755287</c:v>
                </c:pt>
                <c:pt idx="13153">
                  <c:v>10.054462758513555</c:v>
                </c:pt>
                <c:pt idx="13154">
                  <c:v>10.055018104271824</c:v>
                </c:pt>
                <c:pt idx="13155">
                  <c:v>10.055573450030092</c:v>
                </c:pt>
                <c:pt idx="13156">
                  <c:v>10.056128795788361</c:v>
                </c:pt>
                <c:pt idx="13157">
                  <c:v>10.056684141546629</c:v>
                </c:pt>
                <c:pt idx="13158">
                  <c:v>10.057239487304898</c:v>
                </c:pt>
                <c:pt idx="13159">
                  <c:v>10.057794833063166</c:v>
                </c:pt>
                <c:pt idx="13160">
                  <c:v>10.058350178821435</c:v>
                </c:pt>
                <c:pt idx="13161">
                  <c:v>10.058905524579703</c:v>
                </c:pt>
                <c:pt idx="13162">
                  <c:v>10.059460870337972</c:v>
                </c:pt>
                <c:pt idx="13163">
                  <c:v>10.060016216096241</c:v>
                </c:pt>
                <c:pt idx="13164">
                  <c:v>10.060571561854509</c:v>
                </c:pt>
                <c:pt idx="13165">
                  <c:v>10.061126907612778</c:v>
                </c:pt>
                <c:pt idx="13166">
                  <c:v>10.061682253371046</c:v>
                </c:pt>
                <c:pt idx="13167">
                  <c:v>10.062237599129315</c:v>
                </c:pt>
                <c:pt idx="13168">
                  <c:v>10.062792944887583</c:v>
                </c:pt>
                <c:pt idx="13169">
                  <c:v>10.063348290645852</c:v>
                </c:pt>
                <c:pt idx="13170">
                  <c:v>10.06390363640412</c:v>
                </c:pt>
                <c:pt idx="13171">
                  <c:v>10.064458982162389</c:v>
                </c:pt>
                <c:pt idx="13172">
                  <c:v>10.065014327920657</c:v>
                </c:pt>
                <c:pt idx="13173">
                  <c:v>10.065569673678926</c:v>
                </c:pt>
                <c:pt idx="13174">
                  <c:v>10.066125019437195</c:v>
                </c:pt>
                <c:pt idx="13175">
                  <c:v>10.066680365195463</c:v>
                </c:pt>
                <c:pt idx="13176">
                  <c:v>10.067235710953732</c:v>
                </c:pt>
                <c:pt idx="13177">
                  <c:v>10.067791056712</c:v>
                </c:pt>
                <c:pt idx="13178">
                  <c:v>10.068346402470269</c:v>
                </c:pt>
                <c:pt idx="13179">
                  <c:v>10.068901748228537</c:v>
                </c:pt>
                <c:pt idx="13180">
                  <c:v>10.069457093986806</c:v>
                </c:pt>
                <c:pt idx="13181">
                  <c:v>10.070012439745074</c:v>
                </c:pt>
                <c:pt idx="13182">
                  <c:v>10.070567785503343</c:v>
                </c:pt>
                <c:pt idx="13183">
                  <c:v>10.071123131261611</c:v>
                </c:pt>
                <c:pt idx="13184">
                  <c:v>10.07167847701988</c:v>
                </c:pt>
                <c:pt idx="13185">
                  <c:v>10.072233822778148</c:v>
                </c:pt>
                <c:pt idx="13186">
                  <c:v>10.072789168536417</c:v>
                </c:pt>
                <c:pt idx="13187">
                  <c:v>10.073344514294686</c:v>
                </c:pt>
                <c:pt idx="13188">
                  <c:v>10.073899860052954</c:v>
                </c:pt>
                <c:pt idx="13189">
                  <c:v>10.074455205811223</c:v>
                </c:pt>
                <c:pt idx="13190">
                  <c:v>10.075010551569491</c:v>
                </c:pt>
                <c:pt idx="13191">
                  <c:v>10.07556589732776</c:v>
                </c:pt>
                <c:pt idx="13192">
                  <c:v>10.076121243086028</c:v>
                </c:pt>
                <c:pt idx="13193">
                  <c:v>10.076676588844297</c:v>
                </c:pt>
                <c:pt idx="13194">
                  <c:v>10.077231934602565</c:v>
                </c:pt>
                <c:pt idx="13195">
                  <c:v>10.077787280360834</c:v>
                </c:pt>
                <c:pt idx="13196">
                  <c:v>10.078342626119102</c:v>
                </c:pt>
                <c:pt idx="13197">
                  <c:v>10.078897971877371</c:v>
                </c:pt>
                <c:pt idx="13198">
                  <c:v>10.07945331763564</c:v>
                </c:pt>
                <c:pt idx="13199">
                  <c:v>10.080008663393908</c:v>
                </c:pt>
                <c:pt idx="13200">
                  <c:v>10.080564009152177</c:v>
                </c:pt>
                <c:pt idx="13201">
                  <c:v>10.081119354910445</c:v>
                </c:pt>
                <c:pt idx="13202">
                  <c:v>10.081674700668714</c:v>
                </c:pt>
                <c:pt idx="13203">
                  <c:v>10.082230046426982</c:v>
                </c:pt>
                <c:pt idx="13204">
                  <c:v>10.082785392185251</c:v>
                </c:pt>
                <c:pt idx="13205">
                  <c:v>10.083340737943519</c:v>
                </c:pt>
                <c:pt idx="13206">
                  <c:v>10.083896083701788</c:v>
                </c:pt>
                <c:pt idx="13207">
                  <c:v>10.084451429460056</c:v>
                </c:pt>
                <c:pt idx="13208">
                  <c:v>10.085006775218325</c:v>
                </c:pt>
                <c:pt idx="13209">
                  <c:v>10.085562120976594</c:v>
                </c:pt>
                <c:pt idx="13210">
                  <c:v>10.086117466734862</c:v>
                </c:pt>
                <c:pt idx="13211">
                  <c:v>10.086672812493131</c:v>
                </c:pt>
                <c:pt idx="13212">
                  <c:v>10.087228158251399</c:v>
                </c:pt>
                <c:pt idx="13213">
                  <c:v>10.087783504009668</c:v>
                </c:pt>
                <c:pt idx="13214">
                  <c:v>10.088338849767936</c:v>
                </c:pt>
                <c:pt idx="13215">
                  <c:v>10.088894195526205</c:v>
                </c:pt>
                <c:pt idx="13216">
                  <c:v>10.089449541284473</c:v>
                </c:pt>
                <c:pt idx="13217">
                  <c:v>10.090004887042742</c:v>
                </c:pt>
                <c:pt idx="13218">
                  <c:v>10.09056023280101</c:v>
                </c:pt>
                <c:pt idx="13219">
                  <c:v>10.091115578559279</c:v>
                </c:pt>
                <c:pt idx="13220">
                  <c:v>10.091670924317548</c:v>
                </c:pt>
                <c:pt idx="13221">
                  <c:v>10.092226270075816</c:v>
                </c:pt>
                <c:pt idx="13222">
                  <c:v>10.092781615834085</c:v>
                </c:pt>
                <c:pt idx="13223">
                  <c:v>10.093336961592353</c:v>
                </c:pt>
                <c:pt idx="13224">
                  <c:v>10.093892307350622</c:v>
                </c:pt>
                <c:pt idx="13225">
                  <c:v>10.09444765310889</c:v>
                </c:pt>
                <c:pt idx="13226">
                  <c:v>10.095002998867159</c:v>
                </c:pt>
                <c:pt idx="13227">
                  <c:v>10.095558344625427</c:v>
                </c:pt>
                <c:pt idx="13228">
                  <c:v>10.096113690383696</c:v>
                </c:pt>
                <c:pt idx="13229">
                  <c:v>10.096669036141964</c:v>
                </c:pt>
                <c:pt idx="13230">
                  <c:v>10.097224381900233</c:v>
                </c:pt>
                <c:pt idx="13231">
                  <c:v>10.097779727658502</c:v>
                </c:pt>
                <c:pt idx="13232">
                  <c:v>10.09833507341677</c:v>
                </c:pt>
                <c:pt idx="13233">
                  <c:v>10.098890419175039</c:v>
                </c:pt>
                <c:pt idx="13234">
                  <c:v>10.099445764933307</c:v>
                </c:pt>
                <c:pt idx="13235">
                  <c:v>10.100001110691576</c:v>
                </c:pt>
                <c:pt idx="13236">
                  <c:v>10.100556456449844</c:v>
                </c:pt>
                <c:pt idx="13237">
                  <c:v>10.101111802208113</c:v>
                </c:pt>
                <c:pt idx="13238">
                  <c:v>10.101667147966381</c:v>
                </c:pt>
                <c:pt idx="13239">
                  <c:v>10.10222249372465</c:v>
                </c:pt>
                <c:pt idx="13240">
                  <c:v>10.102777839482918</c:v>
                </c:pt>
                <c:pt idx="13241">
                  <c:v>10.103333185241187</c:v>
                </c:pt>
                <c:pt idx="13242">
                  <c:v>10.103888530999455</c:v>
                </c:pt>
                <c:pt idx="13243">
                  <c:v>10.104443876757724</c:v>
                </c:pt>
                <c:pt idx="13244">
                  <c:v>10.104999222515993</c:v>
                </c:pt>
                <c:pt idx="13245">
                  <c:v>10.105554568274261</c:v>
                </c:pt>
                <c:pt idx="13246">
                  <c:v>10.10610991403253</c:v>
                </c:pt>
                <c:pt idx="13247">
                  <c:v>10.106665259790798</c:v>
                </c:pt>
                <c:pt idx="13248">
                  <c:v>10.107220605549067</c:v>
                </c:pt>
                <c:pt idx="13249">
                  <c:v>10.107775951307335</c:v>
                </c:pt>
                <c:pt idx="13250">
                  <c:v>10.108331297065604</c:v>
                </c:pt>
                <c:pt idx="13251">
                  <c:v>10.108886642823872</c:v>
                </c:pt>
                <c:pt idx="13252">
                  <c:v>10.109441988582141</c:v>
                </c:pt>
                <c:pt idx="13253">
                  <c:v>10.109997334340409</c:v>
                </c:pt>
                <c:pt idx="13254">
                  <c:v>10.110552680098678</c:v>
                </c:pt>
                <c:pt idx="13255">
                  <c:v>10.111108025856947</c:v>
                </c:pt>
                <c:pt idx="13256">
                  <c:v>10.111663371615215</c:v>
                </c:pt>
                <c:pt idx="13257">
                  <c:v>10.112218717373484</c:v>
                </c:pt>
                <c:pt idx="13258">
                  <c:v>10.112774063131752</c:v>
                </c:pt>
                <c:pt idx="13259">
                  <c:v>10.113329408890021</c:v>
                </c:pt>
                <c:pt idx="13260">
                  <c:v>10.113884754648289</c:v>
                </c:pt>
                <c:pt idx="13261">
                  <c:v>10.114440100406558</c:v>
                </c:pt>
                <c:pt idx="13262">
                  <c:v>10.114995446164826</c:v>
                </c:pt>
                <c:pt idx="13263">
                  <c:v>10.115550791923095</c:v>
                </c:pt>
                <c:pt idx="13264">
                  <c:v>10.116106137681363</c:v>
                </c:pt>
                <c:pt idx="13265">
                  <c:v>10.116661483439632</c:v>
                </c:pt>
                <c:pt idx="13266">
                  <c:v>10.117216829197901</c:v>
                </c:pt>
                <c:pt idx="13267">
                  <c:v>10.117772174956169</c:v>
                </c:pt>
                <c:pt idx="13268">
                  <c:v>10.118327520714438</c:v>
                </c:pt>
                <c:pt idx="13269">
                  <c:v>10.118882866472706</c:v>
                </c:pt>
                <c:pt idx="13270">
                  <c:v>10.119438212230975</c:v>
                </c:pt>
                <c:pt idx="13271">
                  <c:v>10.119993557989243</c:v>
                </c:pt>
                <c:pt idx="13272">
                  <c:v>10.120548903747512</c:v>
                </c:pt>
                <c:pt idx="13273">
                  <c:v>10.12110424950578</c:v>
                </c:pt>
                <c:pt idx="13274">
                  <c:v>10.121659595264049</c:v>
                </c:pt>
                <c:pt idx="13275">
                  <c:v>10.122214941022317</c:v>
                </c:pt>
                <c:pt idx="13276">
                  <c:v>10.122770286780586</c:v>
                </c:pt>
                <c:pt idx="13277">
                  <c:v>10.123325632538855</c:v>
                </c:pt>
                <c:pt idx="13278">
                  <c:v>10.123880978297123</c:v>
                </c:pt>
                <c:pt idx="13279">
                  <c:v>10.124436324055392</c:v>
                </c:pt>
                <c:pt idx="13280">
                  <c:v>10.12499166981366</c:v>
                </c:pt>
                <c:pt idx="13281">
                  <c:v>10.125547015571929</c:v>
                </c:pt>
                <c:pt idx="13282">
                  <c:v>10.126102361330197</c:v>
                </c:pt>
                <c:pt idx="13283">
                  <c:v>10.126657707088466</c:v>
                </c:pt>
                <c:pt idx="13284">
                  <c:v>10.127213052846734</c:v>
                </c:pt>
                <c:pt idx="13285">
                  <c:v>10.127768398605003</c:v>
                </c:pt>
                <c:pt idx="13286">
                  <c:v>10.128323744363271</c:v>
                </c:pt>
                <c:pt idx="13287">
                  <c:v>10.12887909012154</c:v>
                </c:pt>
                <c:pt idx="13288">
                  <c:v>10.129434435879809</c:v>
                </c:pt>
                <c:pt idx="13289">
                  <c:v>10.129989781638077</c:v>
                </c:pt>
                <c:pt idx="13290">
                  <c:v>10.130545127396346</c:v>
                </c:pt>
                <c:pt idx="13291">
                  <c:v>10.131100473154614</c:v>
                </c:pt>
                <c:pt idx="13292">
                  <c:v>10.131655818912883</c:v>
                </c:pt>
                <c:pt idx="13293">
                  <c:v>10.132211164671151</c:v>
                </c:pt>
                <c:pt idx="13294">
                  <c:v>10.13276651042942</c:v>
                </c:pt>
                <c:pt idx="13295">
                  <c:v>10.133321856187688</c:v>
                </c:pt>
                <c:pt idx="13296">
                  <c:v>10.133877201945957</c:v>
                </c:pt>
                <c:pt idx="13297">
                  <c:v>10.134432547704225</c:v>
                </c:pt>
                <c:pt idx="13298">
                  <c:v>10.134987893462494</c:v>
                </c:pt>
                <c:pt idx="13299">
                  <c:v>10.135543239220763</c:v>
                </c:pt>
                <c:pt idx="13300">
                  <c:v>10.136098584979031</c:v>
                </c:pt>
                <c:pt idx="13301">
                  <c:v>10.1366539307373</c:v>
                </c:pt>
                <c:pt idx="13302">
                  <c:v>10.137209276495568</c:v>
                </c:pt>
                <c:pt idx="13303">
                  <c:v>10.137764622253837</c:v>
                </c:pt>
                <c:pt idx="13304">
                  <c:v>10.138319968012105</c:v>
                </c:pt>
                <c:pt idx="13305">
                  <c:v>10.138875313770374</c:v>
                </c:pt>
                <c:pt idx="13306">
                  <c:v>10.139430659528642</c:v>
                </c:pt>
                <c:pt idx="13307">
                  <c:v>10.139986005286911</c:v>
                </c:pt>
                <c:pt idx="13308">
                  <c:v>10.140541351045179</c:v>
                </c:pt>
                <c:pt idx="13309">
                  <c:v>10.141096696803448</c:v>
                </c:pt>
                <c:pt idx="13310">
                  <c:v>10.141652042561716</c:v>
                </c:pt>
                <c:pt idx="13311">
                  <c:v>10.142207388319985</c:v>
                </c:pt>
                <c:pt idx="13312">
                  <c:v>10.142762734078254</c:v>
                </c:pt>
                <c:pt idx="13313">
                  <c:v>10.143318079836522</c:v>
                </c:pt>
                <c:pt idx="13314">
                  <c:v>10.143873425594791</c:v>
                </c:pt>
                <c:pt idx="13315">
                  <c:v>10.144428771353059</c:v>
                </c:pt>
                <c:pt idx="13316">
                  <c:v>10.144984117111328</c:v>
                </c:pt>
                <c:pt idx="13317">
                  <c:v>10.145539462869596</c:v>
                </c:pt>
                <c:pt idx="13318">
                  <c:v>10.146094808627865</c:v>
                </c:pt>
                <c:pt idx="13319">
                  <c:v>10.146650154386133</c:v>
                </c:pt>
                <c:pt idx="13320">
                  <c:v>10.147205500144402</c:v>
                </c:pt>
                <c:pt idx="13321">
                  <c:v>10.14776084590267</c:v>
                </c:pt>
                <c:pt idx="13322">
                  <c:v>10.148316191660939</c:v>
                </c:pt>
                <c:pt idx="13323">
                  <c:v>10.148871537419208</c:v>
                </c:pt>
                <c:pt idx="13324">
                  <c:v>10.149426883177476</c:v>
                </c:pt>
                <c:pt idx="13325">
                  <c:v>10.149982228935745</c:v>
                </c:pt>
                <c:pt idx="13326">
                  <c:v>10.150537574694013</c:v>
                </c:pt>
                <c:pt idx="13327">
                  <c:v>10.151092920452282</c:v>
                </c:pt>
                <c:pt idx="13328">
                  <c:v>10.15164826621055</c:v>
                </c:pt>
                <c:pt idx="13329">
                  <c:v>10.152203611968819</c:v>
                </c:pt>
                <c:pt idx="13330">
                  <c:v>10.152758957727087</c:v>
                </c:pt>
                <c:pt idx="13331">
                  <c:v>10.153314303485356</c:v>
                </c:pt>
                <c:pt idx="13332">
                  <c:v>10.153869649243624</c:v>
                </c:pt>
                <c:pt idx="13333">
                  <c:v>10.154424995001893</c:v>
                </c:pt>
                <c:pt idx="13334">
                  <c:v>10.154980340760162</c:v>
                </c:pt>
                <c:pt idx="13335">
                  <c:v>10.15553568651843</c:v>
                </c:pt>
                <c:pt idx="13336">
                  <c:v>10.156091032276699</c:v>
                </c:pt>
                <c:pt idx="13337">
                  <c:v>10.156646378034967</c:v>
                </c:pt>
                <c:pt idx="13338">
                  <c:v>10.157201723793236</c:v>
                </c:pt>
                <c:pt idx="13339">
                  <c:v>10.157757069551504</c:v>
                </c:pt>
                <c:pt idx="13340">
                  <c:v>10.158312415309773</c:v>
                </c:pt>
                <c:pt idx="13341">
                  <c:v>10.158867761068041</c:v>
                </c:pt>
                <c:pt idx="13342">
                  <c:v>10.15942310682631</c:v>
                </c:pt>
                <c:pt idx="13343">
                  <c:v>10.159978452584578</c:v>
                </c:pt>
                <c:pt idx="13344">
                  <c:v>10.160533798342847</c:v>
                </c:pt>
                <c:pt idx="13345">
                  <c:v>10.161089144101116</c:v>
                </c:pt>
                <c:pt idx="13346">
                  <c:v>10.161644489859384</c:v>
                </c:pt>
                <c:pt idx="13347">
                  <c:v>10.162199835617653</c:v>
                </c:pt>
                <c:pt idx="13348">
                  <c:v>10.162755181375921</c:v>
                </c:pt>
                <c:pt idx="13349">
                  <c:v>10.16331052713419</c:v>
                </c:pt>
                <c:pt idx="13350">
                  <c:v>10.163865872892458</c:v>
                </c:pt>
                <c:pt idx="13351">
                  <c:v>10.164421218650727</c:v>
                </c:pt>
                <c:pt idx="13352">
                  <c:v>10.164976564408995</c:v>
                </c:pt>
                <c:pt idx="13353">
                  <c:v>10.165531910167264</c:v>
                </c:pt>
                <c:pt idx="13354">
                  <c:v>10.166087255925532</c:v>
                </c:pt>
                <c:pt idx="13355">
                  <c:v>10.166642601683801</c:v>
                </c:pt>
                <c:pt idx="13356">
                  <c:v>10.16719794744207</c:v>
                </c:pt>
                <c:pt idx="13357">
                  <c:v>10.167753293200338</c:v>
                </c:pt>
                <c:pt idx="13358">
                  <c:v>10.168308638958607</c:v>
                </c:pt>
                <c:pt idx="13359">
                  <c:v>10.168863984716875</c:v>
                </c:pt>
                <c:pt idx="13360">
                  <c:v>10.169419330475144</c:v>
                </c:pt>
                <c:pt idx="13361">
                  <c:v>10.169974676233412</c:v>
                </c:pt>
                <c:pt idx="13362">
                  <c:v>10.170530021991681</c:v>
                </c:pt>
                <c:pt idx="13363">
                  <c:v>10.171085367749949</c:v>
                </c:pt>
                <c:pt idx="13364">
                  <c:v>10.171640713508218</c:v>
                </c:pt>
                <c:pt idx="13365">
                  <c:v>10.172196059266486</c:v>
                </c:pt>
                <c:pt idx="13366">
                  <c:v>10.172751405024755</c:v>
                </c:pt>
                <c:pt idx="13367">
                  <c:v>10.173306750783023</c:v>
                </c:pt>
                <c:pt idx="13368">
                  <c:v>10.173862096541292</c:v>
                </c:pt>
                <c:pt idx="13369">
                  <c:v>10.174417442299561</c:v>
                </c:pt>
                <c:pt idx="13370">
                  <c:v>10.174972788057829</c:v>
                </c:pt>
                <c:pt idx="13371">
                  <c:v>10.175528133816098</c:v>
                </c:pt>
                <c:pt idx="13372">
                  <c:v>10.176083479574366</c:v>
                </c:pt>
                <c:pt idx="13373">
                  <c:v>10.176638825332635</c:v>
                </c:pt>
                <c:pt idx="13374">
                  <c:v>10.177194171090903</c:v>
                </c:pt>
                <c:pt idx="13375">
                  <c:v>10.177749516849172</c:v>
                </c:pt>
                <c:pt idx="13376">
                  <c:v>10.17830486260744</c:v>
                </c:pt>
                <c:pt idx="13377">
                  <c:v>10.178860208365709</c:v>
                </c:pt>
                <c:pt idx="13378">
                  <c:v>10.179415554123977</c:v>
                </c:pt>
                <c:pt idx="13379">
                  <c:v>10.179970899882246</c:v>
                </c:pt>
                <c:pt idx="13380">
                  <c:v>10.180526245640515</c:v>
                </c:pt>
                <c:pt idx="13381">
                  <c:v>10.181081591398783</c:v>
                </c:pt>
                <c:pt idx="13382">
                  <c:v>10.181636937157052</c:v>
                </c:pt>
                <c:pt idx="13383">
                  <c:v>10.18219228291532</c:v>
                </c:pt>
                <c:pt idx="13384">
                  <c:v>10.182747628673589</c:v>
                </c:pt>
                <c:pt idx="13385">
                  <c:v>10.183302974431857</c:v>
                </c:pt>
                <c:pt idx="13386">
                  <c:v>10.183858320190126</c:v>
                </c:pt>
                <c:pt idx="13387">
                  <c:v>10.184413665948394</c:v>
                </c:pt>
                <c:pt idx="13388">
                  <c:v>10.184969011706663</c:v>
                </c:pt>
                <c:pt idx="13389">
                  <c:v>10.185524357464931</c:v>
                </c:pt>
                <c:pt idx="13390">
                  <c:v>10.1860797032232</c:v>
                </c:pt>
                <c:pt idx="13391">
                  <c:v>10.186635048981469</c:v>
                </c:pt>
                <c:pt idx="13392">
                  <c:v>10.187190394739737</c:v>
                </c:pt>
                <c:pt idx="13393">
                  <c:v>10.187745740498006</c:v>
                </c:pt>
                <c:pt idx="13394">
                  <c:v>10.188301086256274</c:v>
                </c:pt>
                <c:pt idx="13395">
                  <c:v>10.188856432014543</c:v>
                </c:pt>
                <c:pt idx="13396">
                  <c:v>10.189411777772811</c:v>
                </c:pt>
                <c:pt idx="13397">
                  <c:v>10.18996712353108</c:v>
                </c:pt>
                <c:pt idx="13398">
                  <c:v>10.190522469289348</c:v>
                </c:pt>
                <c:pt idx="13399">
                  <c:v>10.191077815047617</c:v>
                </c:pt>
                <c:pt idx="13400">
                  <c:v>10.191633160805885</c:v>
                </c:pt>
                <c:pt idx="13401">
                  <c:v>10.192188506564154</c:v>
                </c:pt>
                <c:pt idx="13402">
                  <c:v>10.192743852322423</c:v>
                </c:pt>
                <c:pt idx="13403">
                  <c:v>10.193299198080691</c:v>
                </c:pt>
                <c:pt idx="13404">
                  <c:v>10.19385454383896</c:v>
                </c:pt>
                <c:pt idx="13405">
                  <c:v>10.194409889597228</c:v>
                </c:pt>
                <c:pt idx="13406">
                  <c:v>10.194965235355497</c:v>
                </c:pt>
                <c:pt idx="13407">
                  <c:v>10.195520581113765</c:v>
                </c:pt>
                <c:pt idx="13408">
                  <c:v>10.196075926872034</c:v>
                </c:pt>
                <c:pt idx="13409">
                  <c:v>10.196631272630302</c:v>
                </c:pt>
                <c:pt idx="13410">
                  <c:v>10.197186618388571</c:v>
                </c:pt>
                <c:pt idx="13411">
                  <c:v>10.197741964146839</c:v>
                </c:pt>
                <c:pt idx="13412">
                  <c:v>10.198297309905108</c:v>
                </c:pt>
                <c:pt idx="13413">
                  <c:v>10.198852655663377</c:v>
                </c:pt>
                <c:pt idx="13414">
                  <c:v>10.199408001421645</c:v>
                </c:pt>
                <c:pt idx="13415">
                  <c:v>10.199963347179914</c:v>
                </c:pt>
                <c:pt idx="13416">
                  <c:v>10.200518692938182</c:v>
                </c:pt>
                <c:pt idx="13417">
                  <c:v>10.201074038696451</c:v>
                </c:pt>
                <c:pt idx="13418">
                  <c:v>10.201629384454719</c:v>
                </c:pt>
                <c:pt idx="13419">
                  <c:v>10.202184730212988</c:v>
                </c:pt>
                <c:pt idx="13420">
                  <c:v>10.202740075971256</c:v>
                </c:pt>
                <c:pt idx="13421">
                  <c:v>10.203295421729525</c:v>
                </c:pt>
                <c:pt idx="13422">
                  <c:v>10.203850767487793</c:v>
                </c:pt>
                <c:pt idx="13423">
                  <c:v>10.204406113246062</c:v>
                </c:pt>
                <c:pt idx="13424">
                  <c:v>10.20496145900433</c:v>
                </c:pt>
                <c:pt idx="13425">
                  <c:v>10.205516804762599</c:v>
                </c:pt>
                <c:pt idx="13426">
                  <c:v>10.206072150520868</c:v>
                </c:pt>
                <c:pt idx="13427">
                  <c:v>10.206627496279136</c:v>
                </c:pt>
                <c:pt idx="13428">
                  <c:v>10.207182842037405</c:v>
                </c:pt>
                <c:pt idx="13429">
                  <c:v>10.207738187795673</c:v>
                </c:pt>
                <c:pt idx="13430">
                  <c:v>10.208293533553942</c:v>
                </c:pt>
                <c:pt idx="13431">
                  <c:v>10.20884887931221</c:v>
                </c:pt>
                <c:pt idx="13432">
                  <c:v>10.209404225070479</c:v>
                </c:pt>
                <c:pt idx="13433">
                  <c:v>10.209959570828747</c:v>
                </c:pt>
                <c:pt idx="13434">
                  <c:v>10.210514916587016</c:v>
                </c:pt>
                <c:pt idx="13435">
                  <c:v>10.211070262345284</c:v>
                </c:pt>
                <c:pt idx="13436">
                  <c:v>10.211625608103553</c:v>
                </c:pt>
                <c:pt idx="13437">
                  <c:v>10.212180953861822</c:v>
                </c:pt>
                <c:pt idx="13438">
                  <c:v>10.21273629962009</c:v>
                </c:pt>
                <c:pt idx="13439">
                  <c:v>10.213291645378359</c:v>
                </c:pt>
                <c:pt idx="13440">
                  <c:v>10.213846991136627</c:v>
                </c:pt>
                <c:pt idx="13441">
                  <c:v>10.214402336894896</c:v>
                </c:pt>
                <c:pt idx="13442">
                  <c:v>10.214957682653164</c:v>
                </c:pt>
                <c:pt idx="13443">
                  <c:v>10.215513028411433</c:v>
                </c:pt>
                <c:pt idx="13444">
                  <c:v>10.216068374169701</c:v>
                </c:pt>
                <c:pt idx="13445">
                  <c:v>10.21662371992797</c:v>
                </c:pt>
                <c:pt idx="13446">
                  <c:v>10.217179065686238</c:v>
                </c:pt>
                <c:pt idx="13447">
                  <c:v>10.217734411444507</c:v>
                </c:pt>
                <c:pt idx="13448">
                  <c:v>10.218289757202776</c:v>
                </c:pt>
                <c:pt idx="13449">
                  <c:v>10.218845102961044</c:v>
                </c:pt>
                <c:pt idx="13450">
                  <c:v>10.219400448719313</c:v>
                </c:pt>
                <c:pt idx="13451">
                  <c:v>10.219955794477581</c:v>
                </c:pt>
                <c:pt idx="13452">
                  <c:v>10.22051114023585</c:v>
                </c:pt>
                <c:pt idx="13453">
                  <c:v>10.221066485994118</c:v>
                </c:pt>
                <c:pt idx="13454">
                  <c:v>10.221621831752387</c:v>
                </c:pt>
                <c:pt idx="13455">
                  <c:v>10.222177177510655</c:v>
                </c:pt>
                <c:pt idx="13456">
                  <c:v>10.222732523268924</c:v>
                </c:pt>
                <c:pt idx="13457">
                  <c:v>10.223287869027192</c:v>
                </c:pt>
                <c:pt idx="13458">
                  <c:v>10.223843214785461</c:v>
                </c:pt>
                <c:pt idx="13459">
                  <c:v>10.22439856054373</c:v>
                </c:pt>
                <c:pt idx="13460">
                  <c:v>10.224953906301998</c:v>
                </c:pt>
                <c:pt idx="13461">
                  <c:v>10.225509252060267</c:v>
                </c:pt>
                <c:pt idx="13462">
                  <c:v>10.226064597818535</c:v>
                </c:pt>
                <c:pt idx="13463">
                  <c:v>10.226619943576804</c:v>
                </c:pt>
                <c:pt idx="13464">
                  <c:v>10.227175289335072</c:v>
                </c:pt>
                <c:pt idx="13465">
                  <c:v>10.227730635093341</c:v>
                </c:pt>
                <c:pt idx="13466">
                  <c:v>10.228285980851609</c:v>
                </c:pt>
                <c:pt idx="13467">
                  <c:v>10.228841326609878</c:v>
                </c:pt>
                <c:pt idx="13468">
                  <c:v>10.229396672368146</c:v>
                </c:pt>
                <c:pt idx="13469">
                  <c:v>10.229952018126415</c:v>
                </c:pt>
                <c:pt idx="13470">
                  <c:v>10.230507363884684</c:v>
                </c:pt>
                <c:pt idx="13471">
                  <c:v>10.231062709642952</c:v>
                </c:pt>
                <c:pt idx="13472">
                  <c:v>10.231618055401221</c:v>
                </c:pt>
                <c:pt idx="13473">
                  <c:v>10.232173401159489</c:v>
                </c:pt>
                <c:pt idx="13474">
                  <c:v>10.232728746917758</c:v>
                </c:pt>
                <c:pt idx="13475">
                  <c:v>10.233284092676026</c:v>
                </c:pt>
                <c:pt idx="13476">
                  <c:v>10.233839438434295</c:v>
                </c:pt>
                <c:pt idx="13477">
                  <c:v>10.234394784192563</c:v>
                </c:pt>
                <c:pt idx="13478">
                  <c:v>10.234950129950832</c:v>
                </c:pt>
                <c:pt idx="13479">
                  <c:v>10.2355054757091</c:v>
                </c:pt>
                <c:pt idx="13480">
                  <c:v>10.236060821467369</c:v>
                </c:pt>
                <c:pt idx="13481">
                  <c:v>10.236616167225637</c:v>
                </c:pt>
                <c:pt idx="13482">
                  <c:v>10.237171512983906</c:v>
                </c:pt>
                <c:pt idx="13483">
                  <c:v>10.237726858742175</c:v>
                </c:pt>
                <c:pt idx="13484">
                  <c:v>10.238282204500443</c:v>
                </c:pt>
                <c:pt idx="13485">
                  <c:v>10.238837550258712</c:v>
                </c:pt>
                <c:pt idx="13486">
                  <c:v>10.23939289601698</c:v>
                </c:pt>
                <c:pt idx="13487">
                  <c:v>10.239948241775249</c:v>
                </c:pt>
                <c:pt idx="13488">
                  <c:v>10.240503587533517</c:v>
                </c:pt>
                <c:pt idx="13489">
                  <c:v>10.241058933291786</c:v>
                </c:pt>
                <c:pt idx="13490">
                  <c:v>10.241614279050054</c:v>
                </c:pt>
                <c:pt idx="13491">
                  <c:v>10.242169624808323</c:v>
                </c:pt>
                <c:pt idx="13492">
                  <c:v>10.242724970566591</c:v>
                </c:pt>
                <c:pt idx="13493">
                  <c:v>10.24328031632486</c:v>
                </c:pt>
                <c:pt idx="13494">
                  <c:v>10.243835662083129</c:v>
                </c:pt>
                <c:pt idx="13495">
                  <c:v>10.244391007841397</c:v>
                </c:pt>
                <c:pt idx="13496">
                  <c:v>10.244946353599666</c:v>
                </c:pt>
                <c:pt idx="13497">
                  <c:v>10.245501699357934</c:v>
                </c:pt>
                <c:pt idx="13498">
                  <c:v>10.246057045116203</c:v>
                </c:pt>
                <c:pt idx="13499">
                  <c:v>10.246612390874471</c:v>
                </c:pt>
                <c:pt idx="13500">
                  <c:v>10.24716773663274</c:v>
                </c:pt>
                <c:pt idx="13501">
                  <c:v>10.247723082391008</c:v>
                </c:pt>
                <c:pt idx="13502">
                  <c:v>10.248278428149277</c:v>
                </c:pt>
                <c:pt idx="13503">
                  <c:v>10.248833773907545</c:v>
                </c:pt>
                <c:pt idx="13504">
                  <c:v>10.249389119665814</c:v>
                </c:pt>
                <c:pt idx="13505">
                  <c:v>10.249944465424083</c:v>
                </c:pt>
                <c:pt idx="13506">
                  <c:v>10.250499811182351</c:v>
                </c:pt>
                <c:pt idx="13507">
                  <c:v>10.25105515694062</c:v>
                </c:pt>
                <c:pt idx="13508">
                  <c:v>10.251610502698888</c:v>
                </c:pt>
                <c:pt idx="13509">
                  <c:v>10.252165848457157</c:v>
                </c:pt>
                <c:pt idx="13510">
                  <c:v>10.252721194215425</c:v>
                </c:pt>
                <c:pt idx="13511">
                  <c:v>10.253276539973694</c:v>
                </c:pt>
                <c:pt idx="13512">
                  <c:v>10.253831885731962</c:v>
                </c:pt>
                <c:pt idx="13513">
                  <c:v>10.254387231490231</c:v>
                </c:pt>
                <c:pt idx="13514">
                  <c:v>10.254942577248499</c:v>
                </c:pt>
                <c:pt idx="13515">
                  <c:v>10.255497923006768</c:v>
                </c:pt>
                <c:pt idx="13516">
                  <c:v>10.256053268765037</c:v>
                </c:pt>
                <c:pt idx="13517">
                  <c:v>10.256608614523305</c:v>
                </c:pt>
                <c:pt idx="13518">
                  <c:v>10.257163960281574</c:v>
                </c:pt>
                <c:pt idx="13519">
                  <c:v>10.257719306039842</c:v>
                </c:pt>
                <c:pt idx="13520">
                  <c:v>10.258274651798111</c:v>
                </c:pt>
                <c:pt idx="13521">
                  <c:v>10.258829997556379</c:v>
                </c:pt>
                <c:pt idx="13522">
                  <c:v>10.259385343314648</c:v>
                </c:pt>
                <c:pt idx="13523">
                  <c:v>10.259940689072916</c:v>
                </c:pt>
                <c:pt idx="13524">
                  <c:v>10.260496034831185</c:v>
                </c:pt>
                <c:pt idx="13525">
                  <c:v>10.261051380589453</c:v>
                </c:pt>
                <c:pt idx="13526">
                  <c:v>10.261606726347722</c:v>
                </c:pt>
                <c:pt idx="13527">
                  <c:v>10.262162072105991</c:v>
                </c:pt>
                <c:pt idx="13528">
                  <c:v>10.262717417864259</c:v>
                </c:pt>
                <c:pt idx="13529">
                  <c:v>10.263272763622528</c:v>
                </c:pt>
                <c:pt idx="13530">
                  <c:v>10.263828109380796</c:v>
                </c:pt>
                <c:pt idx="13531">
                  <c:v>10.264383455139065</c:v>
                </c:pt>
                <c:pt idx="13532">
                  <c:v>10.264938800897333</c:v>
                </c:pt>
                <c:pt idx="13533">
                  <c:v>10.265494146655602</c:v>
                </c:pt>
                <c:pt idx="13534">
                  <c:v>10.26604949241387</c:v>
                </c:pt>
                <c:pt idx="13535">
                  <c:v>10.266604838172139</c:v>
                </c:pt>
                <c:pt idx="13536">
                  <c:v>10.267160183930407</c:v>
                </c:pt>
                <c:pt idx="13537">
                  <c:v>10.267715529688676</c:v>
                </c:pt>
                <c:pt idx="13538">
                  <c:v>10.268270875446945</c:v>
                </c:pt>
                <c:pt idx="13539">
                  <c:v>10.268826221205213</c:v>
                </c:pt>
                <c:pt idx="13540">
                  <c:v>10.269381566963482</c:v>
                </c:pt>
                <c:pt idx="13541">
                  <c:v>10.26993691272175</c:v>
                </c:pt>
                <c:pt idx="13542">
                  <c:v>10.270492258480019</c:v>
                </c:pt>
                <c:pt idx="13543">
                  <c:v>10.271047604238287</c:v>
                </c:pt>
                <c:pt idx="13544">
                  <c:v>10.271602949996556</c:v>
                </c:pt>
                <c:pt idx="13545">
                  <c:v>10.272158295754824</c:v>
                </c:pt>
                <c:pt idx="13546">
                  <c:v>10.272713641513093</c:v>
                </c:pt>
                <c:pt idx="13547">
                  <c:v>10.273268987271361</c:v>
                </c:pt>
                <c:pt idx="13548">
                  <c:v>10.27382433302963</c:v>
                </c:pt>
                <c:pt idx="13549">
                  <c:v>10.274379678787898</c:v>
                </c:pt>
                <c:pt idx="13550">
                  <c:v>10.274935024546167</c:v>
                </c:pt>
                <c:pt idx="13551">
                  <c:v>10.275490370304436</c:v>
                </c:pt>
                <c:pt idx="13552">
                  <c:v>10.276045716062704</c:v>
                </c:pt>
                <c:pt idx="13553">
                  <c:v>10.276601061820973</c:v>
                </c:pt>
                <c:pt idx="13554">
                  <c:v>10.277156407579241</c:v>
                </c:pt>
                <c:pt idx="13555">
                  <c:v>10.27771175333751</c:v>
                </c:pt>
                <c:pt idx="13556">
                  <c:v>10.278267099095778</c:v>
                </c:pt>
                <c:pt idx="13557">
                  <c:v>10.278822444854047</c:v>
                </c:pt>
                <c:pt idx="13558">
                  <c:v>10.279377790612315</c:v>
                </c:pt>
                <c:pt idx="13559">
                  <c:v>10.279933136370584</c:v>
                </c:pt>
                <c:pt idx="13560">
                  <c:v>10.280488482128852</c:v>
                </c:pt>
                <c:pt idx="13561">
                  <c:v>10.281043827887121</c:v>
                </c:pt>
                <c:pt idx="13562">
                  <c:v>10.28159917364539</c:v>
                </c:pt>
                <c:pt idx="13563">
                  <c:v>10.282154519403658</c:v>
                </c:pt>
                <c:pt idx="13564">
                  <c:v>10.282709865161927</c:v>
                </c:pt>
                <c:pt idx="13565">
                  <c:v>10.283265210920195</c:v>
                </c:pt>
                <c:pt idx="13566">
                  <c:v>10.283820556678464</c:v>
                </c:pt>
                <c:pt idx="13567">
                  <c:v>10.284375902436732</c:v>
                </c:pt>
                <c:pt idx="13568">
                  <c:v>10.284931248195001</c:v>
                </c:pt>
                <c:pt idx="13569">
                  <c:v>10.285486593953269</c:v>
                </c:pt>
                <c:pt idx="13570">
                  <c:v>10.286041939711538</c:v>
                </c:pt>
                <c:pt idx="13571">
                  <c:v>10.286597285469806</c:v>
                </c:pt>
                <c:pt idx="13572">
                  <c:v>10.287152631228075</c:v>
                </c:pt>
                <c:pt idx="13573">
                  <c:v>10.287707976986344</c:v>
                </c:pt>
                <c:pt idx="13574">
                  <c:v>10.288263322744612</c:v>
                </c:pt>
                <c:pt idx="13575">
                  <c:v>10.288818668502881</c:v>
                </c:pt>
                <c:pt idx="13576">
                  <c:v>10.289374014261149</c:v>
                </c:pt>
                <c:pt idx="13577">
                  <c:v>10.289929360019418</c:v>
                </c:pt>
                <c:pt idx="13578">
                  <c:v>10.290484705777686</c:v>
                </c:pt>
                <c:pt idx="13579">
                  <c:v>10.291040051535955</c:v>
                </c:pt>
                <c:pt idx="13580">
                  <c:v>10.291595397294223</c:v>
                </c:pt>
                <c:pt idx="13581">
                  <c:v>10.292150743052492</c:v>
                </c:pt>
                <c:pt idx="13582">
                  <c:v>10.29270608881076</c:v>
                </c:pt>
                <c:pt idx="13583">
                  <c:v>10.293261434569029</c:v>
                </c:pt>
                <c:pt idx="13584">
                  <c:v>10.293816780327298</c:v>
                </c:pt>
                <c:pt idx="13585">
                  <c:v>10.294372126085566</c:v>
                </c:pt>
                <c:pt idx="13586">
                  <c:v>10.294927471843835</c:v>
                </c:pt>
                <c:pt idx="13587">
                  <c:v>10.295482817602103</c:v>
                </c:pt>
                <c:pt idx="13588">
                  <c:v>10.296038163360372</c:v>
                </c:pt>
                <c:pt idx="13589">
                  <c:v>10.29659350911864</c:v>
                </c:pt>
                <c:pt idx="13590">
                  <c:v>10.297148854876909</c:v>
                </c:pt>
                <c:pt idx="13591">
                  <c:v>10.297704200635177</c:v>
                </c:pt>
                <c:pt idx="13592">
                  <c:v>10.298259546393446</c:v>
                </c:pt>
                <c:pt idx="13593">
                  <c:v>10.298814892151714</c:v>
                </c:pt>
                <c:pt idx="13594">
                  <c:v>10.299370237909983</c:v>
                </c:pt>
                <c:pt idx="13595">
                  <c:v>10.299925583668252</c:v>
                </c:pt>
                <c:pt idx="13596">
                  <c:v>10.30048092942652</c:v>
                </c:pt>
                <c:pt idx="13597">
                  <c:v>10.301036275184789</c:v>
                </c:pt>
                <c:pt idx="13598">
                  <c:v>10.301591620943057</c:v>
                </c:pt>
                <c:pt idx="13599">
                  <c:v>10.302146966701326</c:v>
                </c:pt>
                <c:pt idx="13600">
                  <c:v>10.302702312459594</c:v>
                </c:pt>
                <c:pt idx="13601">
                  <c:v>10.303257658217863</c:v>
                </c:pt>
                <c:pt idx="13602">
                  <c:v>10.303813003976131</c:v>
                </c:pt>
                <c:pt idx="13603">
                  <c:v>10.3043683497344</c:v>
                </c:pt>
                <c:pt idx="13604">
                  <c:v>10.304923695492668</c:v>
                </c:pt>
                <c:pt idx="13605">
                  <c:v>10.305479041250937</c:v>
                </c:pt>
                <c:pt idx="13606">
                  <c:v>10.306034387009205</c:v>
                </c:pt>
                <c:pt idx="13607">
                  <c:v>10.306589732767474</c:v>
                </c:pt>
                <c:pt idx="13608">
                  <c:v>10.307145078525743</c:v>
                </c:pt>
                <c:pt idx="13609">
                  <c:v>10.307700424284011</c:v>
                </c:pt>
                <c:pt idx="13610">
                  <c:v>10.30825577004228</c:v>
                </c:pt>
                <c:pt idx="13611">
                  <c:v>10.308811115800548</c:v>
                </c:pt>
                <c:pt idx="13612">
                  <c:v>10.309366461558817</c:v>
                </c:pt>
                <c:pt idx="13613">
                  <c:v>10.309921807317085</c:v>
                </c:pt>
                <c:pt idx="13614">
                  <c:v>10.310477153075354</c:v>
                </c:pt>
                <c:pt idx="13615">
                  <c:v>10.311032498833622</c:v>
                </c:pt>
                <c:pt idx="13616">
                  <c:v>10.311587844591891</c:v>
                </c:pt>
                <c:pt idx="13617">
                  <c:v>10.312143190350159</c:v>
                </c:pt>
                <c:pt idx="13618">
                  <c:v>10.312698536108428</c:v>
                </c:pt>
                <c:pt idx="13619">
                  <c:v>10.313253881866697</c:v>
                </c:pt>
                <c:pt idx="13620">
                  <c:v>10.313809227624965</c:v>
                </c:pt>
                <c:pt idx="13621">
                  <c:v>10.314364573383234</c:v>
                </c:pt>
                <c:pt idx="13622">
                  <c:v>10.314919919141502</c:v>
                </c:pt>
                <c:pt idx="13623">
                  <c:v>10.315475264899771</c:v>
                </c:pt>
                <c:pt idx="13624">
                  <c:v>10.316030610658039</c:v>
                </c:pt>
                <c:pt idx="13625">
                  <c:v>10.316585956416308</c:v>
                </c:pt>
                <c:pt idx="13626">
                  <c:v>10.317141302174576</c:v>
                </c:pt>
                <c:pt idx="13627">
                  <c:v>10.317696647932845</c:v>
                </c:pt>
                <c:pt idx="13628">
                  <c:v>10.318251993691113</c:v>
                </c:pt>
                <c:pt idx="13629">
                  <c:v>10.318807339449382</c:v>
                </c:pt>
                <c:pt idx="13630">
                  <c:v>10.319362685207651</c:v>
                </c:pt>
                <c:pt idx="13631">
                  <c:v>10.319918030965919</c:v>
                </c:pt>
                <c:pt idx="13632">
                  <c:v>10.320473376724188</c:v>
                </c:pt>
                <c:pt idx="13633">
                  <c:v>10.321028722482456</c:v>
                </c:pt>
                <c:pt idx="13634">
                  <c:v>10.321584068240725</c:v>
                </c:pt>
                <c:pt idx="13635">
                  <c:v>10.322139413998993</c:v>
                </c:pt>
                <c:pt idx="13636">
                  <c:v>10.322694759757262</c:v>
                </c:pt>
                <c:pt idx="13637">
                  <c:v>10.32325010551553</c:v>
                </c:pt>
                <c:pt idx="13638">
                  <c:v>10.323805451273799</c:v>
                </c:pt>
                <c:pt idx="13639">
                  <c:v>10.324360797032067</c:v>
                </c:pt>
                <c:pt idx="13640">
                  <c:v>10.324916142790336</c:v>
                </c:pt>
                <c:pt idx="13641">
                  <c:v>10.325471488548605</c:v>
                </c:pt>
                <c:pt idx="13642">
                  <c:v>10.326026834306873</c:v>
                </c:pt>
                <c:pt idx="13643">
                  <c:v>10.326582180065142</c:v>
                </c:pt>
                <c:pt idx="13644">
                  <c:v>10.32713752582341</c:v>
                </c:pt>
                <c:pt idx="13645">
                  <c:v>10.327692871581679</c:v>
                </c:pt>
                <c:pt idx="13646">
                  <c:v>10.328248217339947</c:v>
                </c:pt>
                <c:pt idx="13647">
                  <c:v>10.328803563098216</c:v>
                </c:pt>
                <c:pt idx="13648">
                  <c:v>10.329358908856484</c:v>
                </c:pt>
                <c:pt idx="13649">
                  <c:v>10.329914254614753</c:v>
                </c:pt>
                <c:pt idx="13650">
                  <c:v>10.330469600373021</c:v>
                </c:pt>
                <c:pt idx="13651">
                  <c:v>10.33102494613129</c:v>
                </c:pt>
                <c:pt idx="13652">
                  <c:v>10.331580291889559</c:v>
                </c:pt>
                <c:pt idx="13653">
                  <c:v>10.332135637647827</c:v>
                </c:pt>
                <c:pt idx="13654">
                  <c:v>10.332690983406096</c:v>
                </c:pt>
                <c:pt idx="13655">
                  <c:v>10.333246329164364</c:v>
                </c:pt>
                <c:pt idx="13656">
                  <c:v>10.333801674922633</c:v>
                </c:pt>
                <c:pt idx="13657">
                  <c:v>10.334357020680901</c:v>
                </c:pt>
                <c:pt idx="13658">
                  <c:v>10.33491236643917</c:v>
                </c:pt>
                <c:pt idx="13659">
                  <c:v>10.335467712197438</c:v>
                </c:pt>
                <c:pt idx="13660">
                  <c:v>10.336023057955707</c:v>
                </c:pt>
                <c:pt idx="13661">
                  <c:v>10.336578403713975</c:v>
                </c:pt>
                <c:pt idx="13662">
                  <c:v>10.337133749472244</c:v>
                </c:pt>
                <c:pt idx="13663">
                  <c:v>10.337689095230512</c:v>
                </c:pt>
                <c:pt idx="13664">
                  <c:v>10.338244440988781</c:v>
                </c:pt>
                <c:pt idx="13665">
                  <c:v>10.33879978674705</c:v>
                </c:pt>
                <c:pt idx="13666">
                  <c:v>10.339355132505318</c:v>
                </c:pt>
                <c:pt idx="13667">
                  <c:v>10.339910478263587</c:v>
                </c:pt>
                <c:pt idx="13668">
                  <c:v>10.340465824021855</c:v>
                </c:pt>
                <c:pt idx="13669">
                  <c:v>10.341021169780124</c:v>
                </c:pt>
                <c:pt idx="13670">
                  <c:v>10.341576515538392</c:v>
                </c:pt>
                <c:pt idx="13671">
                  <c:v>10.342131861296661</c:v>
                </c:pt>
                <c:pt idx="13672">
                  <c:v>10.342687207054929</c:v>
                </c:pt>
                <c:pt idx="13673">
                  <c:v>10.343242552813198</c:v>
                </c:pt>
                <c:pt idx="13674">
                  <c:v>10.343797898571466</c:v>
                </c:pt>
                <c:pt idx="13675">
                  <c:v>10.344353244329735</c:v>
                </c:pt>
                <c:pt idx="13676">
                  <c:v>10.344908590088004</c:v>
                </c:pt>
                <c:pt idx="13677">
                  <c:v>10.345463935846272</c:v>
                </c:pt>
                <c:pt idx="13678">
                  <c:v>10.346019281604541</c:v>
                </c:pt>
                <c:pt idx="13679">
                  <c:v>10.346574627362809</c:v>
                </c:pt>
                <c:pt idx="13680">
                  <c:v>10.347129973121078</c:v>
                </c:pt>
                <c:pt idx="13681">
                  <c:v>10.347685318879346</c:v>
                </c:pt>
                <c:pt idx="13682">
                  <c:v>10.348240664637615</c:v>
                </c:pt>
                <c:pt idx="13683">
                  <c:v>10.348796010395883</c:v>
                </c:pt>
                <c:pt idx="13684">
                  <c:v>10.349351356154152</c:v>
                </c:pt>
                <c:pt idx="13685">
                  <c:v>10.34990670191242</c:v>
                </c:pt>
                <c:pt idx="13686">
                  <c:v>10.350462047670689</c:v>
                </c:pt>
                <c:pt idx="13687">
                  <c:v>10.351017393428958</c:v>
                </c:pt>
                <c:pt idx="13688">
                  <c:v>10.351572739187226</c:v>
                </c:pt>
                <c:pt idx="13689">
                  <c:v>10.352128084945495</c:v>
                </c:pt>
                <c:pt idx="13690">
                  <c:v>10.352683430703763</c:v>
                </c:pt>
                <c:pt idx="13691">
                  <c:v>10.353238776462032</c:v>
                </c:pt>
                <c:pt idx="13692">
                  <c:v>10.3537941222203</c:v>
                </c:pt>
                <c:pt idx="13693">
                  <c:v>10.354349467978569</c:v>
                </c:pt>
                <c:pt idx="13694">
                  <c:v>10.354904813736837</c:v>
                </c:pt>
                <c:pt idx="13695">
                  <c:v>10.355460159495106</c:v>
                </c:pt>
                <c:pt idx="13696">
                  <c:v>10.356015505253374</c:v>
                </c:pt>
                <c:pt idx="13697">
                  <c:v>10.356570851011643</c:v>
                </c:pt>
                <c:pt idx="13698">
                  <c:v>10.357126196769912</c:v>
                </c:pt>
                <c:pt idx="13699">
                  <c:v>10.35768154252818</c:v>
                </c:pt>
                <c:pt idx="13700">
                  <c:v>10.358236888286449</c:v>
                </c:pt>
                <c:pt idx="13701">
                  <c:v>10.358792234044717</c:v>
                </c:pt>
                <c:pt idx="13702">
                  <c:v>10.359347579802986</c:v>
                </c:pt>
                <c:pt idx="13703">
                  <c:v>10.359902925561254</c:v>
                </c:pt>
                <c:pt idx="13704">
                  <c:v>10.360458271319523</c:v>
                </c:pt>
                <c:pt idx="13705">
                  <c:v>10.361013617077791</c:v>
                </c:pt>
                <c:pt idx="13706">
                  <c:v>10.36156896283606</c:v>
                </c:pt>
                <c:pt idx="13707">
                  <c:v>10.362124308594328</c:v>
                </c:pt>
                <c:pt idx="13708">
                  <c:v>10.362679654352597</c:v>
                </c:pt>
                <c:pt idx="13709">
                  <c:v>10.363235000110866</c:v>
                </c:pt>
                <c:pt idx="13710">
                  <c:v>10.363790345869134</c:v>
                </c:pt>
                <c:pt idx="13711">
                  <c:v>10.364345691627403</c:v>
                </c:pt>
                <c:pt idx="13712">
                  <c:v>10.364901037385671</c:v>
                </c:pt>
                <c:pt idx="13713">
                  <c:v>10.36545638314394</c:v>
                </c:pt>
                <c:pt idx="13714">
                  <c:v>10.366011728902208</c:v>
                </c:pt>
                <c:pt idx="13715">
                  <c:v>10.366567074660477</c:v>
                </c:pt>
                <c:pt idx="13716">
                  <c:v>10.367122420418745</c:v>
                </c:pt>
                <c:pt idx="13717">
                  <c:v>10.367677766177014</c:v>
                </c:pt>
                <c:pt idx="13718">
                  <c:v>10.368233111935282</c:v>
                </c:pt>
                <c:pt idx="13719">
                  <c:v>10.368788457693551</c:v>
                </c:pt>
                <c:pt idx="13720">
                  <c:v>10.369343803451819</c:v>
                </c:pt>
                <c:pt idx="13721">
                  <c:v>10.369899149210088</c:v>
                </c:pt>
                <c:pt idx="13722">
                  <c:v>10.370454494968357</c:v>
                </c:pt>
                <c:pt idx="13723">
                  <c:v>10.371009840726625</c:v>
                </c:pt>
                <c:pt idx="13724">
                  <c:v>10.371565186484894</c:v>
                </c:pt>
                <c:pt idx="13725">
                  <c:v>10.372120532243162</c:v>
                </c:pt>
                <c:pt idx="13726">
                  <c:v>10.372675878001431</c:v>
                </c:pt>
                <c:pt idx="13727">
                  <c:v>10.373231223759699</c:v>
                </c:pt>
                <c:pt idx="13728">
                  <c:v>10.373786569517968</c:v>
                </c:pt>
                <c:pt idx="13729">
                  <c:v>10.374341915276236</c:v>
                </c:pt>
                <c:pt idx="13730">
                  <c:v>10.374897261034505</c:v>
                </c:pt>
                <c:pt idx="13731">
                  <c:v>10.375452606792773</c:v>
                </c:pt>
                <c:pt idx="13732">
                  <c:v>10.376007952551042</c:v>
                </c:pt>
                <c:pt idx="13733">
                  <c:v>10.376563298309311</c:v>
                </c:pt>
                <c:pt idx="13734">
                  <c:v>10.377118644067579</c:v>
                </c:pt>
                <c:pt idx="13735">
                  <c:v>10.377673989825848</c:v>
                </c:pt>
                <c:pt idx="13736">
                  <c:v>10.378229335584116</c:v>
                </c:pt>
                <c:pt idx="13737">
                  <c:v>10.378784681342385</c:v>
                </c:pt>
                <c:pt idx="13738">
                  <c:v>10.379340027100653</c:v>
                </c:pt>
                <c:pt idx="13739">
                  <c:v>10.379895372858922</c:v>
                </c:pt>
                <c:pt idx="13740">
                  <c:v>10.38045071861719</c:v>
                </c:pt>
                <c:pt idx="13741">
                  <c:v>10.381006064375459</c:v>
                </c:pt>
                <c:pt idx="13742">
                  <c:v>10.381561410133727</c:v>
                </c:pt>
                <c:pt idx="13743">
                  <c:v>10.382116755891996</c:v>
                </c:pt>
                <c:pt idx="13744">
                  <c:v>10.382672101650265</c:v>
                </c:pt>
                <c:pt idx="13745">
                  <c:v>10.383227447408533</c:v>
                </c:pt>
                <c:pt idx="13746">
                  <c:v>10.383782793166802</c:v>
                </c:pt>
                <c:pt idx="13747">
                  <c:v>10.38433813892507</c:v>
                </c:pt>
                <c:pt idx="13748">
                  <c:v>10.384893484683339</c:v>
                </c:pt>
                <c:pt idx="13749">
                  <c:v>10.385448830441607</c:v>
                </c:pt>
                <c:pt idx="13750">
                  <c:v>10.386004176199876</c:v>
                </c:pt>
                <c:pt idx="13751">
                  <c:v>10.386559521958144</c:v>
                </c:pt>
                <c:pt idx="13752">
                  <c:v>10.387114867716413</c:v>
                </c:pt>
                <c:pt idx="13753">
                  <c:v>10.387670213474681</c:v>
                </c:pt>
                <c:pt idx="13754">
                  <c:v>10.38822555923295</c:v>
                </c:pt>
                <c:pt idx="13755">
                  <c:v>10.388780904991219</c:v>
                </c:pt>
                <c:pt idx="13756">
                  <c:v>10.389336250749487</c:v>
                </c:pt>
                <c:pt idx="13757">
                  <c:v>10.389891596507756</c:v>
                </c:pt>
                <c:pt idx="13758">
                  <c:v>10.390446942266024</c:v>
                </c:pt>
                <c:pt idx="13759">
                  <c:v>10.391002288024293</c:v>
                </c:pt>
                <c:pt idx="13760">
                  <c:v>10.391557633782561</c:v>
                </c:pt>
                <c:pt idx="13761">
                  <c:v>10.39211297954083</c:v>
                </c:pt>
                <c:pt idx="13762">
                  <c:v>10.392668325299098</c:v>
                </c:pt>
                <c:pt idx="13763">
                  <c:v>10.393223671057367</c:v>
                </c:pt>
                <c:pt idx="13764">
                  <c:v>10.393779016815635</c:v>
                </c:pt>
                <c:pt idx="13765">
                  <c:v>10.394334362573904</c:v>
                </c:pt>
                <c:pt idx="13766">
                  <c:v>10.394889708332173</c:v>
                </c:pt>
                <c:pt idx="13767">
                  <c:v>10.395445054090441</c:v>
                </c:pt>
                <c:pt idx="13768">
                  <c:v>10.39600039984871</c:v>
                </c:pt>
                <c:pt idx="13769">
                  <c:v>10.396555745606978</c:v>
                </c:pt>
                <c:pt idx="13770">
                  <c:v>10.397111091365247</c:v>
                </c:pt>
                <c:pt idx="13771">
                  <c:v>10.397666437123515</c:v>
                </c:pt>
                <c:pt idx="13772">
                  <c:v>10.398221782881784</c:v>
                </c:pt>
                <c:pt idx="13773">
                  <c:v>10.398777128640052</c:v>
                </c:pt>
                <c:pt idx="13774">
                  <c:v>10.399332474398321</c:v>
                </c:pt>
                <c:pt idx="13775">
                  <c:v>10.399887820156589</c:v>
                </c:pt>
                <c:pt idx="13776">
                  <c:v>10.400443165914858</c:v>
                </c:pt>
                <c:pt idx="13777">
                  <c:v>10.400998511673127</c:v>
                </c:pt>
                <c:pt idx="13778">
                  <c:v>10.401553857431395</c:v>
                </c:pt>
                <c:pt idx="13779">
                  <c:v>10.402109203189664</c:v>
                </c:pt>
                <c:pt idx="13780">
                  <c:v>10.402664548947932</c:v>
                </c:pt>
                <c:pt idx="13781">
                  <c:v>10.403219894706201</c:v>
                </c:pt>
                <c:pt idx="13782">
                  <c:v>10.403775240464469</c:v>
                </c:pt>
                <c:pt idx="13783">
                  <c:v>10.404330586222738</c:v>
                </c:pt>
                <c:pt idx="13784">
                  <c:v>10.404885931981006</c:v>
                </c:pt>
                <c:pt idx="13785">
                  <c:v>10.405441277739275</c:v>
                </c:pt>
                <c:pt idx="13786">
                  <c:v>10.405996623497543</c:v>
                </c:pt>
                <c:pt idx="13787">
                  <c:v>10.406551969255812</c:v>
                </c:pt>
                <c:pt idx="13788">
                  <c:v>10.40710731501408</c:v>
                </c:pt>
                <c:pt idx="13789">
                  <c:v>10.407662660772349</c:v>
                </c:pt>
                <c:pt idx="13790">
                  <c:v>10.408218006530618</c:v>
                </c:pt>
                <c:pt idx="13791">
                  <c:v>10.408773352288886</c:v>
                </c:pt>
                <c:pt idx="13792">
                  <c:v>10.409328698047155</c:v>
                </c:pt>
                <c:pt idx="13793">
                  <c:v>10.409884043805423</c:v>
                </c:pt>
                <c:pt idx="13794">
                  <c:v>10.410439389563692</c:v>
                </c:pt>
                <c:pt idx="13795">
                  <c:v>10.41099473532196</c:v>
                </c:pt>
                <c:pt idx="13796">
                  <c:v>10.411550081080229</c:v>
                </c:pt>
                <c:pt idx="13797">
                  <c:v>10.412105426838497</c:v>
                </c:pt>
                <c:pt idx="13798">
                  <c:v>10.412660772596766</c:v>
                </c:pt>
                <c:pt idx="13799">
                  <c:v>10.413216118355034</c:v>
                </c:pt>
                <c:pt idx="13800">
                  <c:v>10.413771464113303</c:v>
                </c:pt>
                <c:pt idx="13801">
                  <c:v>10.414326809871572</c:v>
                </c:pt>
                <c:pt idx="13802">
                  <c:v>10.41488215562984</c:v>
                </c:pt>
                <c:pt idx="13803">
                  <c:v>10.415437501388109</c:v>
                </c:pt>
                <c:pt idx="13804">
                  <c:v>10.415992847146377</c:v>
                </c:pt>
                <c:pt idx="13805">
                  <c:v>10.416548192904646</c:v>
                </c:pt>
                <c:pt idx="13806">
                  <c:v>10.417103538662914</c:v>
                </c:pt>
                <c:pt idx="13807">
                  <c:v>10.417658884421183</c:v>
                </c:pt>
                <c:pt idx="13808">
                  <c:v>10.418214230179451</c:v>
                </c:pt>
                <c:pt idx="13809">
                  <c:v>10.41876957593772</c:v>
                </c:pt>
                <c:pt idx="13810">
                  <c:v>10.419324921695988</c:v>
                </c:pt>
                <c:pt idx="13811">
                  <c:v>10.419880267454257</c:v>
                </c:pt>
                <c:pt idx="13812">
                  <c:v>10.420435613212526</c:v>
                </c:pt>
                <c:pt idx="13813">
                  <c:v>10.420990958970794</c:v>
                </c:pt>
                <c:pt idx="13814">
                  <c:v>10.421546304729063</c:v>
                </c:pt>
                <c:pt idx="13815">
                  <c:v>10.422101650487331</c:v>
                </c:pt>
                <c:pt idx="13816">
                  <c:v>10.4226569962456</c:v>
                </c:pt>
                <c:pt idx="13817">
                  <c:v>10.423212342003868</c:v>
                </c:pt>
                <c:pt idx="13818">
                  <c:v>10.423767687762137</c:v>
                </c:pt>
                <c:pt idx="13819">
                  <c:v>10.424323033520405</c:v>
                </c:pt>
                <c:pt idx="13820">
                  <c:v>10.424878379278674</c:v>
                </c:pt>
                <c:pt idx="13821">
                  <c:v>10.425433725036942</c:v>
                </c:pt>
                <c:pt idx="13822">
                  <c:v>10.425989070795211</c:v>
                </c:pt>
                <c:pt idx="13823">
                  <c:v>10.42654441655348</c:v>
                </c:pt>
                <c:pt idx="13824">
                  <c:v>10.427099762311748</c:v>
                </c:pt>
                <c:pt idx="13825">
                  <c:v>10.427655108070017</c:v>
                </c:pt>
                <c:pt idx="13826">
                  <c:v>10.428210453828285</c:v>
                </c:pt>
                <c:pt idx="13827">
                  <c:v>10.428765799586554</c:v>
                </c:pt>
                <c:pt idx="13828">
                  <c:v>10.429321145344822</c:v>
                </c:pt>
                <c:pt idx="13829">
                  <c:v>10.429876491103091</c:v>
                </c:pt>
                <c:pt idx="13830">
                  <c:v>10.430431836861359</c:v>
                </c:pt>
                <c:pt idx="13831">
                  <c:v>10.430987182619628</c:v>
                </c:pt>
                <c:pt idx="13832">
                  <c:v>10.431542528377896</c:v>
                </c:pt>
                <c:pt idx="13833">
                  <c:v>10.432097874136165</c:v>
                </c:pt>
                <c:pt idx="13834">
                  <c:v>10.432653219894434</c:v>
                </c:pt>
                <c:pt idx="13835">
                  <c:v>10.433208565652702</c:v>
                </c:pt>
                <c:pt idx="13836">
                  <c:v>10.433763911410971</c:v>
                </c:pt>
                <c:pt idx="13837">
                  <c:v>10.434319257169239</c:v>
                </c:pt>
                <c:pt idx="13838">
                  <c:v>10.434874602927508</c:v>
                </c:pt>
                <c:pt idx="13839">
                  <c:v>10.435429948685776</c:v>
                </c:pt>
                <c:pt idx="13840">
                  <c:v>10.435985294444045</c:v>
                </c:pt>
                <c:pt idx="13841">
                  <c:v>10.436540640202313</c:v>
                </c:pt>
                <c:pt idx="13842">
                  <c:v>10.437095985960582</c:v>
                </c:pt>
                <c:pt idx="13843">
                  <c:v>10.43765133171885</c:v>
                </c:pt>
                <c:pt idx="13844">
                  <c:v>10.438206677477119</c:v>
                </c:pt>
                <c:pt idx="13845">
                  <c:v>10.438762023235387</c:v>
                </c:pt>
                <c:pt idx="13846">
                  <c:v>10.439317368993656</c:v>
                </c:pt>
                <c:pt idx="13847">
                  <c:v>10.439872714751925</c:v>
                </c:pt>
                <c:pt idx="13848">
                  <c:v>10.440428060510193</c:v>
                </c:pt>
                <c:pt idx="13849">
                  <c:v>10.440983406268462</c:v>
                </c:pt>
                <c:pt idx="13850">
                  <c:v>10.44153875202673</c:v>
                </c:pt>
                <c:pt idx="13851">
                  <c:v>10.442094097784999</c:v>
                </c:pt>
                <c:pt idx="13852">
                  <c:v>10.442649443543267</c:v>
                </c:pt>
                <c:pt idx="13853">
                  <c:v>10.443204789301536</c:v>
                </c:pt>
                <c:pt idx="13854">
                  <c:v>10.443760135059804</c:v>
                </c:pt>
                <c:pt idx="13855">
                  <c:v>10.444315480818073</c:v>
                </c:pt>
                <c:pt idx="13856">
                  <c:v>10.444870826576341</c:v>
                </c:pt>
                <c:pt idx="13857">
                  <c:v>10.44542617233461</c:v>
                </c:pt>
                <c:pt idx="13858">
                  <c:v>10.445981518092879</c:v>
                </c:pt>
                <c:pt idx="13859">
                  <c:v>10.446536863851147</c:v>
                </c:pt>
                <c:pt idx="13860">
                  <c:v>10.447092209609416</c:v>
                </c:pt>
                <c:pt idx="13861">
                  <c:v>10.447647555367684</c:v>
                </c:pt>
                <c:pt idx="13862">
                  <c:v>10.448202901125953</c:v>
                </c:pt>
                <c:pt idx="13863">
                  <c:v>10.448758246884221</c:v>
                </c:pt>
                <c:pt idx="13864">
                  <c:v>10.44931359264249</c:v>
                </c:pt>
                <c:pt idx="13865">
                  <c:v>10.449868938400758</c:v>
                </c:pt>
                <c:pt idx="13866">
                  <c:v>10.450424284159027</c:v>
                </c:pt>
                <c:pt idx="13867">
                  <c:v>10.450979629917295</c:v>
                </c:pt>
                <c:pt idx="13868">
                  <c:v>10.451534975675564</c:v>
                </c:pt>
                <c:pt idx="13869">
                  <c:v>10.452090321433833</c:v>
                </c:pt>
                <c:pt idx="13870">
                  <c:v>10.452645667192101</c:v>
                </c:pt>
                <c:pt idx="13871">
                  <c:v>10.45320101295037</c:v>
                </c:pt>
                <c:pt idx="13872">
                  <c:v>10.453756358708638</c:v>
                </c:pt>
                <c:pt idx="13873">
                  <c:v>10.454311704466907</c:v>
                </c:pt>
                <c:pt idx="13874">
                  <c:v>10.454867050225175</c:v>
                </c:pt>
                <c:pt idx="13875">
                  <c:v>10.455422395983444</c:v>
                </c:pt>
                <c:pt idx="13876">
                  <c:v>10.455977741741712</c:v>
                </c:pt>
                <c:pt idx="13877">
                  <c:v>10.456533087499981</c:v>
                </c:pt>
                <c:pt idx="13878">
                  <c:v>10.457088433258249</c:v>
                </c:pt>
                <c:pt idx="13879">
                  <c:v>10.457643779016518</c:v>
                </c:pt>
                <c:pt idx="13880">
                  <c:v>10.458199124774787</c:v>
                </c:pt>
                <c:pt idx="13881">
                  <c:v>10.458754470533055</c:v>
                </c:pt>
                <c:pt idx="13882">
                  <c:v>10.459309816291324</c:v>
                </c:pt>
                <c:pt idx="13883">
                  <c:v>10.459865162049592</c:v>
                </c:pt>
                <c:pt idx="13884">
                  <c:v>10.460420507807861</c:v>
                </c:pt>
                <c:pt idx="13885">
                  <c:v>10.460975853566129</c:v>
                </c:pt>
                <c:pt idx="13886">
                  <c:v>10.461531199324398</c:v>
                </c:pt>
                <c:pt idx="13887">
                  <c:v>10.462086545082666</c:v>
                </c:pt>
                <c:pt idx="13888">
                  <c:v>10.462641890840935</c:v>
                </c:pt>
                <c:pt idx="13889">
                  <c:v>10.463197236599203</c:v>
                </c:pt>
                <c:pt idx="13890">
                  <c:v>10.463752582357472</c:v>
                </c:pt>
                <c:pt idx="13891">
                  <c:v>10.464307928115741</c:v>
                </c:pt>
                <c:pt idx="13892">
                  <c:v>10.464863273874009</c:v>
                </c:pt>
                <c:pt idx="13893">
                  <c:v>10.465418619632278</c:v>
                </c:pt>
                <c:pt idx="13894">
                  <c:v>10.465973965390546</c:v>
                </c:pt>
                <c:pt idx="13895">
                  <c:v>10.466529311148815</c:v>
                </c:pt>
                <c:pt idx="13896">
                  <c:v>10.467084656907083</c:v>
                </c:pt>
                <c:pt idx="13897">
                  <c:v>10.467640002665352</c:v>
                </c:pt>
                <c:pt idx="13898">
                  <c:v>10.46819534842362</c:v>
                </c:pt>
                <c:pt idx="13899">
                  <c:v>10.468750694181889</c:v>
                </c:pt>
                <c:pt idx="13900">
                  <c:v>10.469306039940157</c:v>
                </c:pt>
                <c:pt idx="13901">
                  <c:v>10.469861385698426</c:v>
                </c:pt>
                <c:pt idx="13902">
                  <c:v>10.470416731456694</c:v>
                </c:pt>
                <c:pt idx="13903">
                  <c:v>10.470972077214963</c:v>
                </c:pt>
                <c:pt idx="13904">
                  <c:v>10.471527422973232</c:v>
                </c:pt>
                <c:pt idx="13905">
                  <c:v>10.4720827687315</c:v>
                </c:pt>
                <c:pt idx="13906">
                  <c:v>10.472638114489769</c:v>
                </c:pt>
                <c:pt idx="13907">
                  <c:v>10.473193460248037</c:v>
                </c:pt>
                <c:pt idx="13908">
                  <c:v>10.473748806006306</c:v>
                </c:pt>
                <c:pt idx="13909">
                  <c:v>10.474304151764574</c:v>
                </c:pt>
                <c:pt idx="13910">
                  <c:v>10.474859497522843</c:v>
                </c:pt>
                <c:pt idx="13911">
                  <c:v>10.475414843281111</c:v>
                </c:pt>
                <c:pt idx="13912">
                  <c:v>10.47597018903938</c:v>
                </c:pt>
                <c:pt idx="13913">
                  <c:v>10.476525534797648</c:v>
                </c:pt>
                <c:pt idx="13914">
                  <c:v>10.477080880555917</c:v>
                </c:pt>
                <c:pt idx="13915">
                  <c:v>10.477636226314186</c:v>
                </c:pt>
                <c:pt idx="13916">
                  <c:v>10.478191572072454</c:v>
                </c:pt>
                <c:pt idx="13917">
                  <c:v>10.478746917830723</c:v>
                </c:pt>
                <c:pt idx="13918">
                  <c:v>10.479302263588991</c:v>
                </c:pt>
                <c:pt idx="13919">
                  <c:v>10.47985760934726</c:v>
                </c:pt>
                <c:pt idx="13920">
                  <c:v>10.480412955105528</c:v>
                </c:pt>
                <c:pt idx="13921">
                  <c:v>10.480968300863797</c:v>
                </c:pt>
                <c:pt idx="13922">
                  <c:v>10.481523646622065</c:v>
                </c:pt>
                <c:pt idx="13923">
                  <c:v>10.482078992380334</c:v>
                </c:pt>
                <c:pt idx="13924">
                  <c:v>10.482634338138602</c:v>
                </c:pt>
                <c:pt idx="13925">
                  <c:v>10.483189683896871</c:v>
                </c:pt>
                <c:pt idx="13926">
                  <c:v>10.48374502965514</c:v>
                </c:pt>
                <c:pt idx="13927">
                  <c:v>10.484300375413408</c:v>
                </c:pt>
                <c:pt idx="13928">
                  <c:v>10.484855721171677</c:v>
                </c:pt>
                <c:pt idx="13929">
                  <c:v>10.485411066929945</c:v>
                </c:pt>
                <c:pt idx="13930">
                  <c:v>10.485966412688214</c:v>
                </c:pt>
                <c:pt idx="13931">
                  <c:v>10.486521758446482</c:v>
                </c:pt>
                <c:pt idx="13932">
                  <c:v>10.487077104204751</c:v>
                </c:pt>
                <c:pt idx="13933">
                  <c:v>10.487632449963019</c:v>
                </c:pt>
                <c:pt idx="13934">
                  <c:v>10.488187795721288</c:v>
                </c:pt>
                <c:pt idx="13935">
                  <c:v>10.488743141479556</c:v>
                </c:pt>
                <c:pt idx="13936">
                  <c:v>10.489298487237825</c:v>
                </c:pt>
                <c:pt idx="13937">
                  <c:v>10.489853832996094</c:v>
                </c:pt>
                <c:pt idx="13938">
                  <c:v>10.490409178754362</c:v>
                </c:pt>
                <c:pt idx="13939">
                  <c:v>10.490964524512631</c:v>
                </c:pt>
                <c:pt idx="13940">
                  <c:v>10.491519870270899</c:v>
                </c:pt>
                <c:pt idx="13941">
                  <c:v>10.492075216029168</c:v>
                </c:pt>
                <c:pt idx="13942">
                  <c:v>10.492630561787436</c:v>
                </c:pt>
                <c:pt idx="13943">
                  <c:v>10.493185907545705</c:v>
                </c:pt>
                <c:pt idx="13944">
                  <c:v>10.493741253303973</c:v>
                </c:pt>
                <c:pt idx="13945">
                  <c:v>10.494296599062242</c:v>
                </c:pt>
                <c:pt idx="13946">
                  <c:v>10.49485194482051</c:v>
                </c:pt>
                <c:pt idx="13947">
                  <c:v>10.495407290578779</c:v>
                </c:pt>
                <c:pt idx="13948">
                  <c:v>10.495962636337048</c:v>
                </c:pt>
                <c:pt idx="13949">
                  <c:v>10.496517982095316</c:v>
                </c:pt>
                <c:pt idx="13950">
                  <c:v>10.497073327853585</c:v>
                </c:pt>
                <c:pt idx="13951">
                  <c:v>10.497628673611853</c:v>
                </c:pt>
                <c:pt idx="13952">
                  <c:v>10.498184019370122</c:v>
                </c:pt>
                <c:pt idx="13953">
                  <c:v>10.49873936512839</c:v>
                </c:pt>
                <c:pt idx="13954">
                  <c:v>10.499294710886659</c:v>
                </c:pt>
                <c:pt idx="13955">
                  <c:v>10.499850056644927</c:v>
                </c:pt>
                <c:pt idx="13956">
                  <c:v>10.500405402403196</c:v>
                </c:pt>
                <c:pt idx="13957">
                  <c:v>10.500960748161464</c:v>
                </c:pt>
                <c:pt idx="13958">
                  <c:v>10.501516093919733</c:v>
                </c:pt>
                <c:pt idx="13959">
                  <c:v>10.502071439678001</c:v>
                </c:pt>
                <c:pt idx="13960">
                  <c:v>10.50262678543627</c:v>
                </c:pt>
                <c:pt idx="13961">
                  <c:v>10.503182131194539</c:v>
                </c:pt>
                <c:pt idx="13962">
                  <c:v>10.503737476952807</c:v>
                </c:pt>
                <c:pt idx="13963">
                  <c:v>10.504292822711076</c:v>
                </c:pt>
                <c:pt idx="13964">
                  <c:v>10.504848168469344</c:v>
                </c:pt>
                <c:pt idx="13965">
                  <c:v>10.505403514227613</c:v>
                </c:pt>
                <c:pt idx="13966">
                  <c:v>10.505958859985881</c:v>
                </c:pt>
                <c:pt idx="13967">
                  <c:v>10.50651420574415</c:v>
                </c:pt>
                <c:pt idx="13968">
                  <c:v>10.507069551502418</c:v>
                </c:pt>
                <c:pt idx="13969">
                  <c:v>10.507624897260687</c:v>
                </c:pt>
                <c:pt idx="13970">
                  <c:v>10.508180243018955</c:v>
                </c:pt>
                <c:pt idx="13971">
                  <c:v>10.508735588777224</c:v>
                </c:pt>
                <c:pt idx="13972">
                  <c:v>10.509290934535493</c:v>
                </c:pt>
                <c:pt idx="13973">
                  <c:v>10.509846280293761</c:v>
                </c:pt>
                <c:pt idx="13974">
                  <c:v>10.51040162605203</c:v>
                </c:pt>
                <c:pt idx="13975">
                  <c:v>10.510956971810298</c:v>
                </c:pt>
                <c:pt idx="13976">
                  <c:v>10.511512317568567</c:v>
                </c:pt>
                <c:pt idx="13977">
                  <c:v>10.512067663326835</c:v>
                </c:pt>
                <c:pt idx="13978">
                  <c:v>10.512623009085104</c:v>
                </c:pt>
                <c:pt idx="13979">
                  <c:v>10.513178354843372</c:v>
                </c:pt>
                <c:pt idx="13980">
                  <c:v>10.513733700601641</c:v>
                </c:pt>
                <c:pt idx="13981">
                  <c:v>10.514289046359909</c:v>
                </c:pt>
                <c:pt idx="13982">
                  <c:v>10.514844392118178</c:v>
                </c:pt>
                <c:pt idx="13983">
                  <c:v>10.515399737876447</c:v>
                </c:pt>
                <c:pt idx="13984">
                  <c:v>10.515955083634715</c:v>
                </c:pt>
                <c:pt idx="13985">
                  <c:v>10.516510429392984</c:v>
                </c:pt>
                <c:pt idx="13986">
                  <c:v>10.517065775151252</c:v>
                </c:pt>
                <c:pt idx="13987">
                  <c:v>10.517621120909521</c:v>
                </c:pt>
                <c:pt idx="13988">
                  <c:v>10.518176466667789</c:v>
                </c:pt>
                <c:pt idx="13989">
                  <c:v>10.518731812426058</c:v>
                </c:pt>
                <c:pt idx="13990">
                  <c:v>10.519287158184326</c:v>
                </c:pt>
                <c:pt idx="13991">
                  <c:v>10.519842503942595</c:v>
                </c:pt>
                <c:pt idx="13992">
                  <c:v>10.520397849700863</c:v>
                </c:pt>
                <c:pt idx="13993">
                  <c:v>10.520953195459132</c:v>
                </c:pt>
                <c:pt idx="13994">
                  <c:v>10.521508541217401</c:v>
                </c:pt>
                <c:pt idx="13995">
                  <c:v>10.522063886975669</c:v>
                </c:pt>
                <c:pt idx="13996">
                  <c:v>10.522619232733938</c:v>
                </c:pt>
                <c:pt idx="13997">
                  <c:v>10.523174578492206</c:v>
                </c:pt>
                <c:pt idx="13998">
                  <c:v>10.523729924250475</c:v>
                </c:pt>
                <c:pt idx="13999">
                  <c:v>10.524285270008743</c:v>
                </c:pt>
                <c:pt idx="14000">
                  <c:v>10.524840615767012</c:v>
                </c:pt>
                <c:pt idx="14001">
                  <c:v>10.52539596152528</c:v>
                </c:pt>
                <c:pt idx="14002">
                  <c:v>10.525951307283549</c:v>
                </c:pt>
                <c:pt idx="14003">
                  <c:v>10.526506653041817</c:v>
                </c:pt>
                <c:pt idx="14004">
                  <c:v>10.527061998800086</c:v>
                </c:pt>
                <c:pt idx="14005">
                  <c:v>10.527617344558355</c:v>
                </c:pt>
                <c:pt idx="14006">
                  <c:v>10.528172690316623</c:v>
                </c:pt>
                <c:pt idx="14007">
                  <c:v>10.528728036074892</c:v>
                </c:pt>
                <c:pt idx="14008">
                  <c:v>10.52928338183316</c:v>
                </c:pt>
                <c:pt idx="14009">
                  <c:v>10.529838727591429</c:v>
                </c:pt>
                <c:pt idx="14010">
                  <c:v>10.530394073349697</c:v>
                </c:pt>
                <c:pt idx="14011">
                  <c:v>10.530949419107966</c:v>
                </c:pt>
                <c:pt idx="14012">
                  <c:v>10.531504764866234</c:v>
                </c:pt>
                <c:pt idx="14013">
                  <c:v>10.532060110624503</c:v>
                </c:pt>
                <c:pt idx="14014">
                  <c:v>10.532615456382771</c:v>
                </c:pt>
                <c:pt idx="14015">
                  <c:v>10.53317080214104</c:v>
                </c:pt>
                <c:pt idx="14016">
                  <c:v>10.533726147899309</c:v>
                </c:pt>
                <c:pt idx="14017">
                  <c:v>10.534281493657577</c:v>
                </c:pt>
                <c:pt idx="14018">
                  <c:v>10.534836839415846</c:v>
                </c:pt>
                <c:pt idx="14019">
                  <c:v>10.535392185174114</c:v>
                </c:pt>
                <c:pt idx="14020">
                  <c:v>10.535947530932383</c:v>
                </c:pt>
                <c:pt idx="14021">
                  <c:v>10.536502876690651</c:v>
                </c:pt>
                <c:pt idx="14022">
                  <c:v>10.53705822244892</c:v>
                </c:pt>
                <c:pt idx="14023">
                  <c:v>10.537613568207188</c:v>
                </c:pt>
                <c:pt idx="14024">
                  <c:v>10.538168913965457</c:v>
                </c:pt>
                <c:pt idx="14025">
                  <c:v>10.538724259723725</c:v>
                </c:pt>
                <c:pt idx="14026">
                  <c:v>10.539279605481994</c:v>
                </c:pt>
                <c:pt idx="14027">
                  <c:v>10.539834951240262</c:v>
                </c:pt>
                <c:pt idx="14028">
                  <c:v>10.540390296998531</c:v>
                </c:pt>
                <c:pt idx="14029">
                  <c:v>10.5409456427568</c:v>
                </c:pt>
                <c:pt idx="14030">
                  <c:v>10.541500988515068</c:v>
                </c:pt>
                <c:pt idx="14031">
                  <c:v>10.542056334273337</c:v>
                </c:pt>
                <c:pt idx="14032">
                  <c:v>10.542611680031605</c:v>
                </c:pt>
                <c:pt idx="14033">
                  <c:v>10.543167025789874</c:v>
                </c:pt>
                <c:pt idx="14034">
                  <c:v>10.543722371548142</c:v>
                </c:pt>
                <c:pt idx="14035">
                  <c:v>10.544277717306411</c:v>
                </c:pt>
                <c:pt idx="14036">
                  <c:v>10.544833063064679</c:v>
                </c:pt>
                <c:pt idx="14037">
                  <c:v>10.545388408822948</c:v>
                </c:pt>
                <c:pt idx="14038">
                  <c:v>10.545943754581216</c:v>
                </c:pt>
                <c:pt idx="14039">
                  <c:v>10.546499100339485</c:v>
                </c:pt>
                <c:pt idx="14040">
                  <c:v>10.547054446097754</c:v>
                </c:pt>
                <c:pt idx="14041">
                  <c:v>10.547609791856022</c:v>
                </c:pt>
                <c:pt idx="14042">
                  <c:v>10.548165137614291</c:v>
                </c:pt>
                <c:pt idx="14043">
                  <c:v>10.548720483372559</c:v>
                </c:pt>
                <c:pt idx="14044">
                  <c:v>10.549275829130828</c:v>
                </c:pt>
                <c:pt idx="14045">
                  <c:v>10.549831174889096</c:v>
                </c:pt>
                <c:pt idx="14046">
                  <c:v>10.550386520647365</c:v>
                </c:pt>
                <c:pt idx="14047">
                  <c:v>10.550941866405633</c:v>
                </c:pt>
                <c:pt idx="14048">
                  <c:v>10.551497212163902</c:v>
                </c:pt>
                <c:pt idx="14049">
                  <c:v>10.55205255792217</c:v>
                </c:pt>
                <c:pt idx="14050">
                  <c:v>10.552607903680439</c:v>
                </c:pt>
                <c:pt idx="14051">
                  <c:v>10.553163249438708</c:v>
                </c:pt>
                <c:pt idx="14052">
                  <c:v>10.553718595196976</c:v>
                </c:pt>
                <c:pt idx="14053">
                  <c:v>10.554273940955245</c:v>
                </c:pt>
                <c:pt idx="14054">
                  <c:v>10.554829286713513</c:v>
                </c:pt>
                <c:pt idx="14055">
                  <c:v>10.555384632471782</c:v>
                </c:pt>
                <c:pt idx="14056">
                  <c:v>10.55593997823005</c:v>
                </c:pt>
                <c:pt idx="14057">
                  <c:v>10.556495323988319</c:v>
                </c:pt>
                <c:pt idx="14058">
                  <c:v>10.557050669746587</c:v>
                </c:pt>
                <c:pt idx="14059">
                  <c:v>10.557606015504856</c:v>
                </c:pt>
                <c:pt idx="14060">
                  <c:v>10.558161361263124</c:v>
                </c:pt>
                <c:pt idx="14061">
                  <c:v>10.558716707021393</c:v>
                </c:pt>
                <c:pt idx="14062">
                  <c:v>10.559272052779662</c:v>
                </c:pt>
                <c:pt idx="14063">
                  <c:v>10.55982739853793</c:v>
                </c:pt>
                <c:pt idx="14064">
                  <c:v>10.560382744296199</c:v>
                </c:pt>
                <c:pt idx="14065">
                  <c:v>10.560938090054467</c:v>
                </c:pt>
                <c:pt idx="14066">
                  <c:v>10.561493435812736</c:v>
                </c:pt>
                <c:pt idx="14067">
                  <c:v>10.562048781571004</c:v>
                </c:pt>
                <c:pt idx="14068">
                  <c:v>10.562604127329273</c:v>
                </c:pt>
                <c:pt idx="14069">
                  <c:v>10.563159473087541</c:v>
                </c:pt>
                <c:pt idx="14070">
                  <c:v>10.56371481884581</c:v>
                </c:pt>
                <c:pt idx="14071">
                  <c:v>10.564270164604078</c:v>
                </c:pt>
                <c:pt idx="14072">
                  <c:v>10.564825510362347</c:v>
                </c:pt>
                <c:pt idx="14073">
                  <c:v>10.565380856120616</c:v>
                </c:pt>
                <c:pt idx="14074">
                  <c:v>10.565936201878884</c:v>
                </c:pt>
                <c:pt idx="14075">
                  <c:v>10.566491547637153</c:v>
                </c:pt>
                <c:pt idx="14076">
                  <c:v>10.567046893395421</c:v>
                </c:pt>
                <c:pt idx="14077">
                  <c:v>10.56760223915369</c:v>
                </c:pt>
                <c:pt idx="14078">
                  <c:v>10.568157584911958</c:v>
                </c:pt>
                <c:pt idx="14079">
                  <c:v>10.568712930670227</c:v>
                </c:pt>
                <c:pt idx="14080">
                  <c:v>10.569268276428495</c:v>
                </c:pt>
                <c:pt idx="14081">
                  <c:v>10.569823622186764</c:v>
                </c:pt>
                <c:pt idx="14082">
                  <c:v>10.570378967945032</c:v>
                </c:pt>
                <c:pt idx="14083">
                  <c:v>10.570934313703301</c:v>
                </c:pt>
                <c:pt idx="14084">
                  <c:v>10.571489659461569</c:v>
                </c:pt>
                <c:pt idx="14085">
                  <c:v>10.572045005219838</c:v>
                </c:pt>
                <c:pt idx="14086">
                  <c:v>10.572600350978107</c:v>
                </c:pt>
                <c:pt idx="14087">
                  <c:v>10.573155696736375</c:v>
                </c:pt>
                <c:pt idx="14088">
                  <c:v>10.573711042494644</c:v>
                </c:pt>
                <c:pt idx="14089">
                  <c:v>10.574266388252912</c:v>
                </c:pt>
                <c:pt idx="14090">
                  <c:v>10.574821734011181</c:v>
                </c:pt>
                <c:pt idx="14091">
                  <c:v>10.575377079769449</c:v>
                </c:pt>
                <c:pt idx="14092">
                  <c:v>10.575932425527718</c:v>
                </c:pt>
                <c:pt idx="14093">
                  <c:v>10.576487771285986</c:v>
                </c:pt>
                <c:pt idx="14094">
                  <c:v>10.577043117044255</c:v>
                </c:pt>
                <c:pt idx="14095">
                  <c:v>10.577598462802523</c:v>
                </c:pt>
                <c:pt idx="14096">
                  <c:v>10.578153808560792</c:v>
                </c:pt>
                <c:pt idx="14097">
                  <c:v>10.578709154319061</c:v>
                </c:pt>
                <c:pt idx="14098">
                  <c:v>10.579264500077329</c:v>
                </c:pt>
                <c:pt idx="14099">
                  <c:v>10.579819845835598</c:v>
                </c:pt>
                <c:pt idx="14100">
                  <c:v>10.580375191593866</c:v>
                </c:pt>
                <c:pt idx="14101">
                  <c:v>10.580930537352135</c:v>
                </c:pt>
                <c:pt idx="14102">
                  <c:v>10.581485883110403</c:v>
                </c:pt>
                <c:pt idx="14103">
                  <c:v>10.582041228868672</c:v>
                </c:pt>
                <c:pt idx="14104">
                  <c:v>10.58259657462694</c:v>
                </c:pt>
                <c:pt idx="14105">
                  <c:v>10.583151920385209</c:v>
                </c:pt>
                <c:pt idx="14106">
                  <c:v>10.583707266143477</c:v>
                </c:pt>
                <c:pt idx="14107">
                  <c:v>10.584262611901746</c:v>
                </c:pt>
                <c:pt idx="14108">
                  <c:v>10.584817957660015</c:v>
                </c:pt>
                <c:pt idx="14109">
                  <c:v>10.585373303418283</c:v>
                </c:pt>
                <c:pt idx="14110">
                  <c:v>10.585928649176552</c:v>
                </c:pt>
                <c:pt idx="14111">
                  <c:v>10.58648399493482</c:v>
                </c:pt>
                <c:pt idx="14112">
                  <c:v>10.587039340693089</c:v>
                </c:pt>
                <c:pt idx="14113">
                  <c:v>10.587594686451357</c:v>
                </c:pt>
                <c:pt idx="14114">
                  <c:v>10.588150032209626</c:v>
                </c:pt>
                <c:pt idx="14115">
                  <c:v>10.588705377967894</c:v>
                </c:pt>
                <c:pt idx="14116">
                  <c:v>10.589260723726163</c:v>
                </c:pt>
                <c:pt idx="14117">
                  <c:v>10.589816069484431</c:v>
                </c:pt>
                <c:pt idx="14118">
                  <c:v>10.5903714152427</c:v>
                </c:pt>
                <c:pt idx="14119">
                  <c:v>10.590926761000969</c:v>
                </c:pt>
                <c:pt idx="14120">
                  <c:v>10.591482106759237</c:v>
                </c:pt>
                <c:pt idx="14121">
                  <c:v>10.592037452517506</c:v>
                </c:pt>
                <c:pt idx="14122">
                  <c:v>10.592592798275774</c:v>
                </c:pt>
                <c:pt idx="14123">
                  <c:v>10.593148144034043</c:v>
                </c:pt>
                <c:pt idx="14124">
                  <c:v>10.593703489792311</c:v>
                </c:pt>
                <c:pt idx="14125">
                  <c:v>10.59425883555058</c:v>
                </c:pt>
                <c:pt idx="14126">
                  <c:v>10.594814181308848</c:v>
                </c:pt>
                <c:pt idx="14127">
                  <c:v>10.595369527067117</c:v>
                </c:pt>
                <c:pt idx="14128">
                  <c:v>10.595924872825385</c:v>
                </c:pt>
                <c:pt idx="14129">
                  <c:v>10.596480218583654</c:v>
                </c:pt>
                <c:pt idx="14130">
                  <c:v>10.597035564341923</c:v>
                </c:pt>
                <c:pt idx="14131">
                  <c:v>10.597590910100191</c:v>
                </c:pt>
                <c:pt idx="14132">
                  <c:v>10.59814625585846</c:v>
                </c:pt>
                <c:pt idx="14133">
                  <c:v>10.598701601616728</c:v>
                </c:pt>
                <c:pt idx="14134">
                  <c:v>10.599256947374997</c:v>
                </c:pt>
                <c:pt idx="14135">
                  <c:v>10.599812293133265</c:v>
                </c:pt>
                <c:pt idx="14136">
                  <c:v>10.600367638891534</c:v>
                </c:pt>
                <c:pt idx="14137">
                  <c:v>10.600922984649802</c:v>
                </c:pt>
                <c:pt idx="14138">
                  <c:v>10.601478330408071</c:v>
                </c:pt>
                <c:pt idx="14139">
                  <c:v>10.602033676166339</c:v>
                </c:pt>
                <c:pt idx="14140">
                  <c:v>10.602589021924608</c:v>
                </c:pt>
                <c:pt idx="14141">
                  <c:v>10.603144367682876</c:v>
                </c:pt>
                <c:pt idx="14142">
                  <c:v>10.603699713441145</c:v>
                </c:pt>
                <c:pt idx="14143">
                  <c:v>10.604255059199414</c:v>
                </c:pt>
                <c:pt idx="14144">
                  <c:v>10.604810404957682</c:v>
                </c:pt>
                <c:pt idx="14145">
                  <c:v>10.605365750715951</c:v>
                </c:pt>
                <c:pt idx="14146">
                  <c:v>10.605921096474219</c:v>
                </c:pt>
                <c:pt idx="14147">
                  <c:v>10.606476442232488</c:v>
                </c:pt>
                <c:pt idx="14148">
                  <c:v>10.607031787990756</c:v>
                </c:pt>
                <c:pt idx="14149">
                  <c:v>10.607587133749025</c:v>
                </c:pt>
                <c:pt idx="14150">
                  <c:v>10.608142479507293</c:v>
                </c:pt>
                <c:pt idx="14151">
                  <c:v>10.608697825265562</c:v>
                </c:pt>
                <c:pt idx="14152">
                  <c:v>10.60925317102383</c:v>
                </c:pt>
                <c:pt idx="14153">
                  <c:v>10.609808516782099</c:v>
                </c:pt>
                <c:pt idx="14154">
                  <c:v>10.610363862540368</c:v>
                </c:pt>
                <c:pt idx="14155">
                  <c:v>10.610919208298636</c:v>
                </c:pt>
                <c:pt idx="14156">
                  <c:v>10.611474554056905</c:v>
                </c:pt>
                <c:pt idx="14157">
                  <c:v>10.612029899815173</c:v>
                </c:pt>
                <c:pt idx="14158">
                  <c:v>10.612585245573442</c:v>
                </c:pt>
                <c:pt idx="14159">
                  <c:v>10.61314059133171</c:v>
                </c:pt>
                <c:pt idx="14160">
                  <c:v>10.613695937089979</c:v>
                </c:pt>
                <c:pt idx="14161">
                  <c:v>10.614251282848247</c:v>
                </c:pt>
                <c:pt idx="14162">
                  <c:v>10.614806628606516</c:v>
                </c:pt>
                <c:pt idx="14163">
                  <c:v>10.615361974364784</c:v>
                </c:pt>
                <c:pt idx="14164">
                  <c:v>10.615917320123053</c:v>
                </c:pt>
                <c:pt idx="14165">
                  <c:v>10.616472665881322</c:v>
                </c:pt>
                <c:pt idx="14166">
                  <c:v>10.61702801163959</c:v>
                </c:pt>
                <c:pt idx="14167">
                  <c:v>10.617583357397859</c:v>
                </c:pt>
                <c:pt idx="14168">
                  <c:v>10.618138703156127</c:v>
                </c:pt>
                <c:pt idx="14169">
                  <c:v>10.618694048914396</c:v>
                </c:pt>
                <c:pt idx="14170">
                  <c:v>10.619249394672664</c:v>
                </c:pt>
                <c:pt idx="14171">
                  <c:v>10.619804740430933</c:v>
                </c:pt>
                <c:pt idx="14172">
                  <c:v>10.620360086189201</c:v>
                </c:pt>
                <c:pt idx="14173">
                  <c:v>10.62091543194747</c:v>
                </c:pt>
                <c:pt idx="14174">
                  <c:v>10.621470777705738</c:v>
                </c:pt>
                <c:pt idx="14175">
                  <c:v>10.622026123464007</c:v>
                </c:pt>
                <c:pt idx="14176">
                  <c:v>10.622581469222276</c:v>
                </c:pt>
                <c:pt idx="14177">
                  <c:v>10.623136814980544</c:v>
                </c:pt>
                <c:pt idx="14178">
                  <c:v>10.623692160738813</c:v>
                </c:pt>
                <c:pt idx="14179">
                  <c:v>10.624247506497081</c:v>
                </c:pt>
                <c:pt idx="14180">
                  <c:v>10.62480285225535</c:v>
                </c:pt>
                <c:pt idx="14181">
                  <c:v>10.625358198013618</c:v>
                </c:pt>
                <c:pt idx="14182">
                  <c:v>10.625913543771887</c:v>
                </c:pt>
                <c:pt idx="14183">
                  <c:v>10.626468889530155</c:v>
                </c:pt>
                <c:pt idx="14184">
                  <c:v>10.627024235288424</c:v>
                </c:pt>
                <c:pt idx="14185">
                  <c:v>10.627579581046692</c:v>
                </c:pt>
                <c:pt idx="14186">
                  <c:v>10.628134926804961</c:v>
                </c:pt>
                <c:pt idx="14187">
                  <c:v>10.62869027256323</c:v>
                </c:pt>
                <c:pt idx="14188">
                  <c:v>10.629245618321498</c:v>
                </c:pt>
                <c:pt idx="14189">
                  <c:v>10.629800964079767</c:v>
                </c:pt>
                <c:pt idx="14190">
                  <c:v>10.630356309838035</c:v>
                </c:pt>
                <c:pt idx="14191">
                  <c:v>10.630911655596304</c:v>
                </c:pt>
                <c:pt idx="14192">
                  <c:v>10.631467001354572</c:v>
                </c:pt>
                <c:pt idx="14193">
                  <c:v>10.632022347112841</c:v>
                </c:pt>
                <c:pt idx="14194">
                  <c:v>10.632577692871109</c:v>
                </c:pt>
                <c:pt idx="14195">
                  <c:v>10.633133038629378</c:v>
                </c:pt>
                <c:pt idx="14196">
                  <c:v>10.633688384387646</c:v>
                </c:pt>
                <c:pt idx="14197">
                  <c:v>10.634243730145915</c:v>
                </c:pt>
                <c:pt idx="14198">
                  <c:v>10.634799075904183</c:v>
                </c:pt>
                <c:pt idx="14199">
                  <c:v>10.635354421662452</c:v>
                </c:pt>
                <c:pt idx="14200">
                  <c:v>10.635909767420721</c:v>
                </c:pt>
                <c:pt idx="14201">
                  <c:v>10.636465113178989</c:v>
                </c:pt>
                <c:pt idx="14202">
                  <c:v>10.637020458937258</c:v>
                </c:pt>
                <c:pt idx="14203">
                  <c:v>10.637575804695526</c:v>
                </c:pt>
                <c:pt idx="14204">
                  <c:v>10.638131150453795</c:v>
                </c:pt>
                <c:pt idx="14205">
                  <c:v>10.638686496212063</c:v>
                </c:pt>
                <c:pt idx="14206">
                  <c:v>10.639241841970332</c:v>
                </c:pt>
                <c:pt idx="14207">
                  <c:v>10.6397971877286</c:v>
                </c:pt>
                <c:pt idx="14208">
                  <c:v>10.640352533486869</c:v>
                </c:pt>
                <c:pt idx="14209">
                  <c:v>10.640907879245137</c:v>
                </c:pt>
                <c:pt idx="14210">
                  <c:v>10.641463225003406</c:v>
                </c:pt>
                <c:pt idx="14211">
                  <c:v>10.642018570761675</c:v>
                </c:pt>
                <c:pt idx="14212">
                  <c:v>10.642573916519943</c:v>
                </c:pt>
                <c:pt idx="14213">
                  <c:v>10.643129262278212</c:v>
                </c:pt>
                <c:pt idx="14214">
                  <c:v>10.64368460803648</c:v>
                </c:pt>
                <c:pt idx="14215">
                  <c:v>10.644239953794749</c:v>
                </c:pt>
                <c:pt idx="14216">
                  <c:v>10.644795299553017</c:v>
                </c:pt>
                <c:pt idx="14217">
                  <c:v>10.645350645311286</c:v>
                </c:pt>
                <c:pt idx="14218">
                  <c:v>10.645905991069554</c:v>
                </c:pt>
                <c:pt idx="14219">
                  <c:v>10.646461336827823</c:v>
                </c:pt>
                <c:pt idx="14220">
                  <c:v>10.647016682586091</c:v>
                </c:pt>
                <c:pt idx="14221">
                  <c:v>10.64757202834436</c:v>
                </c:pt>
                <c:pt idx="14222">
                  <c:v>10.648127374102629</c:v>
                </c:pt>
                <c:pt idx="14223">
                  <c:v>10.648682719860897</c:v>
                </c:pt>
                <c:pt idx="14224">
                  <c:v>10.649238065619166</c:v>
                </c:pt>
                <c:pt idx="14225">
                  <c:v>10.649793411377434</c:v>
                </c:pt>
                <c:pt idx="14226">
                  <c:v>10.650348757135703</c:v>
                </c:pt>
                <c:pt idx="14227">
                  <c:v>10.650904102893971</c:v>
                </c:pt>
                <c:pt idx="14228">
                  <c:v>10.65145944865224</c:v>
                </c:pt>
                <c:pt idx="14229">
                  <c:v>10.652014794410508</c:v>
                </c:pt>
                <c:pt idx="14230">
                  <c:v>10.652570140168777</c:v>
                </c:pt>
                <c:pt idx="14231">
                  <c:v>10.653125485927045</c:v>
                </c:pt>
                <c:pt idx="14232">
                  <c:v>10.653680831685314</c:v>
                </c:pt>
                <c:pt idx="14233">
                  <c:v>10.654236177443583</c:v>
                </c:pt>
                <c:pt idx="14234">
                  <c:v>10.654791523201851</c:v>
                </c:pt>
                <c:pt idx="14235">
                  <c:v>10.65534686896012</c:v>
                </c:pt>
                <c:pt idx="14236">
                  <c:v>10.655902214718388</c:v>
                </c:pt>
                <c:pt idx="14237">
                  <c:v>10.656457560476657</c:v>
                </c:pt>
                <c:pt idx="14238">
                  <c:v>10.657012906234925</c:v>
                </c:pt>
                <c:pt idx="14239">
                  <c:v>10.657568251993194</c:v>
                </c:pt>
                <c:pt idx="14240">
                  <c:v>10.658123597751462</c:v>
                </c:pt>
                <c:pt idx="14241">
                  <c:v>10.658678943509731</c:v>
                </c:pt>
                <c:pt idx="14242">
                  <c:v>10.659234289267999</c:v>
                </c:pt>
                <c:pt idx="14243">
                  <c:v>10.659789635026268</c:v>
                </c:pt>
                <c:pt idx="14244">
                  <c:v>10.660344980784537</c:v>
                </c:pt>
                <c:pt idx="14245">
                  <c:v>10.660900326542805</c:v>
                </c:pt>
                <c:pt idx="14246">
                  <c:v>10.661455672301074</c:v>
                </c:pt>
                <c:pt idx="14247">
                  <c:v>10.662011018059342</c:v>
                </c:pt>
                <c:pt idx="14248">
                  <c:v>10.662566363817611</c:v>
                </c:pt>
                <c:pt idx="14249">
                  <c:v>10.663121709575879</c:v>
                </c:pt>
                <c:pt idx="14250">
                  <c:v>10.663677055334148</c:v>
                </c:pt>
                <c:pt idx="14251">
                  <c:v>10.664232401092416</c:v>
                </c:pt>
                <c:pt idx="14252">
                  <c:v>10.664787746850685</c:v>
                </c:pt>
                <c:pt idx="14253">
                  <c:v>10.665343092608953</c:v>
                </c:pt>
                <c:pt idx="14254">
                  <c:v>10.665898438367222</c:v>
                </c:pt>
                <c:pt idx="14255">
                  <c:v>10.666453784125491</c:v>
                </c:pt>
                <c:pt idx="14256">
                  <c:v>10.667009129883759</c:v>
                </c:pt>
                <c:pt idx="14257">
                  <c:v>10.667564475642028</c:v>
                </c:pt>
                <c:pt idx="14258">
                  <c:v>10.668119821400296</c:v>
                </c:pt>
                <c:pt idx="14259">
                  <c:v>10.668675167158565</c:v>
                </c:pt>
                <c:pt idx="14260">
                  <c:v>10.669230512916833</c:v>
                </c:pt>
                <c:pt idx="14261">
                  <c:v>10.669785858675102</c:v>
                </c:pt>
                <c:pt idx="14262">
                  <c:v>10.67034120443337</c:v>
                </c:pt>
                <c:pt idx="14263">
                  <c:v>10.670896550191639</c:v>
                </c:pt>
                <c:pt idx="14264">
                  <c:v>10.671451895949907</c:v>
                </c:pt>
                <c:pt idx="14265">
                  <c:v>10.672007241708176</c:v>
                </c:pt>
                <c:pt idx="14266">
                  <c:v>10.672562587466444</c:v>
                </c:pt>
                <c:pt idx="14267">
                  <c:v>10.673117933224713</c:v>
                </c:pt>
                <c:pt idx="14268">
                  <c:v>10.673673278982982</c:v>
                </c:pt>
                <c:pt idx="14269">
                  <c:v>10.67422862474125</c:v>
                </c:pt>
                <c:pt idx="14270">
                  <c:v>10.674783970499519</c:v>
                </c:pt>
                <c:pt idx="14271">
                  <c:v>10.675339316257787</c:v>
                </c:pt>
                <c:pt idx="14272">
                  <c:v>10.675894662016056</c:v>
                </c:pt>
                <c:pt idx="14273">
                  <c:v>10.676450007774324</c:v>
                </c:pt>
                <c:pt idx="14274">
                  <c:v>10.677005353532593</c:v>
                </c:pt>
                <c:pt idx="14275">
                  <c:v>10.677560699290861</c:v>
                </c:pt>
                <c:pt idx="14276">
                  <c:v>10.67811604504913</c:v>
                </c:pt>
                <c:pt idx="14277">
                  <c:v>10.678671390807398</c:v>
                </c:pt>
                <c:pt idx="14278">
                  <c:v>10.679226736565667</c:v>
                </c:pt>
                <c:pt idx="14279">
                  <c:v>10.679782082323936</c:v>
                </c:pt>
                <c:pt idx="14280">
                  <c:v>10.680337428082204</c:v>
                </c:pt>
                <c:pt idx="14281">
                  <c:v>10.680892773840473</c:v>
                </c:pt>
                <c:pt idx="14282">
                  <c:v>10.681448119598741</c:v>
                </c:pt>
                <c:pt idx="14283">
                  <c:v>10.68200346535701</c:v>
                </c:pt>
                <c:pt idx="14284">
                  <c:v>10.682558811115278</c:v>
                </c:pt>
                <c:pt idx="14285">
                  <c:v>10.683114156873547</c:v>
                </c:pt>
                <c:pt idx="14286">
                  <c:v>10.683669502631815</c:v>
                </c:pt>
                <c:pt idx="14287">
                  <c:v>10.684224848390084</c:v>
                </c:pt>
                <c:pt idx="14288">
                  <c:v>10.684780194148352</c:v>
                </c:pt>
                <c:pt idx="14289">
                  <c:v>10.685335539906621</c:v>
                </c:pt>
                <c:pt idx="14290">
                  <c:v>10.68589088566489</c:v>
                </c:pt>
                <c:pt idx="14291">
                  <c:v>10.686446231423158</c:v>
                </c:pt>
                <c:pt idx="14292">
                  <c:v>10.687001577181427</c:v>
                </c:pt>
                <c:pt idx="14293">
                  <c:v>10.687556922939695</c:v>
                </c:pt>
                <c:pt idx="14294">
                  <c:v>10.688112268697964</c:v>
                </c:pt>
                <c:pt idx="14295">
                  <c:v>10.688667614456232</c:v>
                </c:pt>
                <c:pt idx="14296">
                  <c:v>10.689222960214501</c:v>
                </c:pt>
                <c:pt idx="14297">
                  <c:v>10.689778305972769</c:v>
                </c:pt>
                <c:pt idx="14298">
                  <c:v>10.690333651731038</c:v>
                </c:pt>
                <c:pt idx="14299">
                  <c:v>10.690888997489306</c:v>
                </c:pt>
                <c:pt idx="14300">
                  <c:v>10.691444343247575</c:v>
                </c:pt>
                <c:pt idx="14301">
                  <c:v>10.691999689005844</c:v>
                </c:pt>
                <c:pt idx="14302">
                  <c:v>10.692555034764112</c:v>
                </c:pt>
                <c:pt idx="14303">
                  <c:v>10.693110380522381</c:v>
                </c:pt>
                <c:pt idx="14304">
                  <c:v>10.693665726280649</c:v>
                </c:pt>
                <c:pt idx="14305">
                  <c:v>10.694221072038918</c:v>
                </c:pt>
                <c:pt idx="14306">
                  <c:v>10.694776417797186</c:v>
                </c:pt>
                <c:pt idx="14307">
                  <c:v>10.695331763555455</c:v>
                </c:pt>
                <c:pt idx="14308">
                  <c:v>10.695887109313723</c:v>
                </c:pt>
                <c:pt idx="14309">
                  <c:v>10.696442455071992</c:v>
                </c:pt>
                <c:pt idx="14310">
                  <c:v>10.69699780083026</c:v>
                </c:pt>
                <c:pt idx="14311">
                  <c:v>10.697553146588529</c:v>
                </c:pt>
                <c:pt idx="14312">
                  <c:v>10.698108492346798</c:v>
                </c:pt>
                <c:pt idx="14313">
                  <c:v>10.698663838105066</c:v>
                </c:pt>
                <c:pt idx="14314">
                  <c:v>10.699219183863335</c:v>
                </c:pt>
                <c:pt idx="14315">
                  <c:v>10.699774529621603</c:v>
                </c:pt>
                <c:pt idx="14316">
                  <c:v>10.700329875379872</c:v>
                </c:pt>
                <c:pt idx="14317">
                  <c:v>10.70088522113814</c:v>
                </c:pt>
                <c:pt idx="14318">
                  <c:v>10.701440566896409</c:v>
                </c:pt>
                <c:pt idx="14319">
                  <c:v>10.701995912654677</c:v>
                </c:pt>
                <c:pt idx="14320">
                  <c:v>10.702551258412946</c:v>
                </c:pt>
                <c:pt idx="14321">
                  <c:v>10.703106604171214</c:v>
                </c:pt>
                <c:pt idx="14322">
                  <c:v>10.703661949929483</c:v>
                </c:pt>
                <c:pt idx="14323">
                  <c:v>10.704217295687751</c:v>
                </c:pt>
                <c:pt idx="14324">
                  <c:v>10.70477264144602</c:v>
                </c:pt>
                <c:pt idx="14325">
                  <c:v>10.705327987204289</c:v>
                </c:pt>
                <c:pt idx="14326">
                  <c:v>10.705883332962557</c:v>
                </c:pt>
                <c:pt idx="14327">
                  <c:v>10.706438678720826</c:v>
                </c:pt>
                <c:pt idx="14328">
                  <c:v>10.706994024479094</c:v>
                </c:pt>
                <c:pt idx="14329">
                  <c:v>10.707549370237363</c:v>
                </c:pt>
                <c:pt idx="14330">
                  <c:v>10.708104715995631</c:v>
                </c:pt>
                <c:pt idx="14331">
                  <c:v>10.7086600617539</c:v>
                </c:pt>
                <c:pt idx="14332">
                  <c:v>10.709215407512168</c:v>
                </c:pt>
                <c:pt idx="14333">
                  <c:v>10.709770753270437</c:v>
                </c:pt>
                <c:pt idx="14334">
                  <c:v>10.710326099028705</c:v>
                </c:pt>
                <c:pt idx="14335">
                  <c:v>10.710881444786974</c:v>
                </c:pt>
                <c:pt idx="14336">
                  <c:v>10.711436790545243</c:v>
                </c:pt>
                <c:pt idx="14337">
                  <c:v>10.711992136303511</c:v>
                </c:pt>
                <c:pt idx="14338">
                  <c:v>10.71254748206178</c:v>
                </c:pt>
                <c:pt idx="14339">
                  <c:v>10.713102827820048</c:v>
                </c:pt>
                <c:pt idx="14340">
                  <c:v>10.713658173578317</c:v>
                </c:pt>
                <c:pt idx="14341">
                  <c:v>10.714213519336585</c:v>
                </c:pt>
                <c:pt idx="14342">
                  <c:v>10.714768865094854</c:v>
                </c:pt>
                <c:pt idx="14343">
                  <c:v>10.715324210853122</c:v>
                </c:pt>
                <c:pt idx="14344">
                  <c:v>10.715879556611391</c:v>
                </c:pt>
                <c:pt idx="14345">
                  <c:v>10.716434902369659</c:v>
                </c:pt>
                <c:pt idx="14346">
                  <c:v>10.716990248127928</c:v>
                </c:pt>
                <c:pt idx="14347">
                  <c:v>10.717545593886197</c:v>
                </c:pt>
                <c:pt idx="14348">
                  <c:v>10.718100939644465</c:v>
                </c:pt>
                <c:pt idx="14349">
                  <c:v>10.718656285402734</c:v>
                </c:pt>
                <c:pt idx="14350">
                  <c:v>10.719211631161002</c:v>
                </c:pt>
                <c:pt idx="14351">
                  <c:v>10.719766976919271</c:v>
                </c:pt>
                <c:pt idx="14352">
                  <c:v>10.720322322677539</c:v>
                </c:pt>
                <c:pt idx="14353">
                  <c:v>10.720877668435808</c:v>
                </c:pt>
                <c:pt idx="14354">
                  <c:v>10.721433014194076</c:v>
                </c:pt>
                <c:pt idx="14355">
                  <c:v>10.721988359952345</c:v>
                </c:pt>
                <c:pt idx="14356">
                  <c:v>10.722543705710613</c:v>
                </c:pt>
                <c:pt idx="14357">
                  <c:v>10.723099051468882</c:v>
                </c:pt>
                <c:pt idx="14358">
                  <c:v>10.723654397227151</c:v>
                </c:pt>
                <c:pt idx="14359">
                  <c:v>10.724209742985419</c:v>
                </c:pt>
                <c:pt idx="14360">
                  <c:v>10.724765088743688</c:v>
                </c:pt>
                <c:pt idx="14361">
                  <c:v>10.725320434501956</c:v>
                </c:pt>
                <c:pt idx="14362">
                  <c:v>10.725875780260225</c:v>
                </c:pt>
                <c:pt idx="14363">
                  <c:v>10.726431126018493</c:v>
                </c:pt>
                <c:pt idx="14364">
                  <c:v>10.726986471776762</c:v>
                </c:pt>
                <c:pt idx="14365">
                  <c:v>10.72754181753503</c:v>
                </c:pt>
                <c:pt idx="14366">
                  <c:v>10.728097163293299</c:v>
                </c:pt>
                <c:pt idx="14367">
                  <c:v>10.728652509051567</c:v>
                </c:pt>
                <c:pt idx="14368">
                  <c:v>10.729207854809836</c:v>
                </c:pt>
                <c:pt idx="14369">
                  <c:v>10.729763200568105</c:v>
                </c:pt>
                <c:pt idx="14370">
                  <c:v>10.730318546326373</c:v>
                </c:pt>
                <c:pt idx="14371">
                  <c:v>10.730873892084642</c:v>
                </c:pt>
                <c:pt idx="14372">
                  <c:v>10.73142923784291</c:v>
                </c:pt>
                <c:pt idx="14373">
                  <c:v>10.731984583601179</c:v>
                </c:pt>
                <c:pt idx="14374">
                  <c:v>10.732539929359447</c:v>
                </c:pt>
                <c:pt idx="14375">
                  <c:v>10.733095275117716</c:v>
                </c:pt>
                <c:pt idx="14376">
                  <c:v>10.733650620875984</c:v>
                </c:pt>
                <c:pt idx="14377">
                  <c:v>10.734205966634253</c:v>
                </c:pt>
                <c:pt idx="14378">
                  <c:v>10.734761312392521</c:v>
                </c:pt>
                <c:pt idx="14379">
                  <c:v>10.73531665815079</c:v>
                </c:pt>
                <c:pt idx="14380">
                  <c:v>10.735872003909058</c:v>
                </c:pt>
                <c:pt idx="14381">
                  <c:v>10.736427349667327</c:v>
                </c:pt>
                <c:pt idx="14382">
                  <c:v>10.736982695425596</c:v>
                </c:pt>
                <c:pt idx="14383">
                  <c:v>10.737538041183864</c:v>
                </c:pt>
                <c:pt idx="14384">
                  <c:v>10.738093386942133</c:v>
                </c:pt>
                <c:pt idx="14385">
                  <c:v>10.738648732700401</c:v>
                </c:pt>
                <c:pt idx="14386">
                  <c:v>10.73920407845867</c:v>
                </c:pt>
                <c:pt idx="14387">
                  <c:v>10.739759424216938</c:v>
                </c:pt>
                <c:pt idx="14388">
                  <c:v>10.740314769975207</c:v>
                </c:pt>
                <c:pt idx="14389">
                  <c:v>10.740870115733475</c:v>
                </c:pt>
                <c:pt idx="14390">
                  <c:v>10.741425461491744</c:v>
                </c:pt>
                <c:pt idx="14391">
                  <c:v>10.741980807250012</c:v>
                </c:pt>
                <c:pt idx="14392">
                  <c:v>10.742536153008281</c:v>
                </c:pt>
                <c:pt idx="14393">
                  <c:v>10.74309149876655</c:v>
                </c:pt>
                <c:pt idx="14394">
                  <c:v>10.743646844524818</c:v>
                </c:pt>
                <c:pt idx="14395">
                  <c:v>10.744202190283087</c:v>
                </c:pt>
                <c:pt idx="14396">
                  <c:v>10.744757536041355</c:v>
                </c:pt>
                <c:pt idx="14397">
                  <c:v>10.745312881799624</c:v>
                </c:pt>
                <c:pt idx="14398">
                  <c:v>10.745868227557892</c:v>
                </c:pt>
                <c:pt idx="14399">
                  <c:v>10.746423573316161</c:v>
                </c:pt>
                <c:pt idx="14400">
                  <c:v>10.746978919074429</c:v>
                </c:pt>
                <c:pt idx="14401">
                  <c:v>10.747534264832698</c:v>
                </c:pt>
                <c:pt idx="14402">
                  <c:v>10.748089610590966</c:v>
                </c:pt>
                <c:pt idx="14403">
                  <c:v>10.748644956349235</c:v>
                </c:pt>
                <c:pt idx="14404">
                  <c:v>10.749200302107504</c:v>
                </c:pt>
                <c:pt idx="14405">
                  <c:v>10.749755647865772</c:v>
                </c:pt>
                <c:pt idx="14406">
                  <c:v>10.750310993624041</c:v>
                </c:pt>
                <c:pt idx="14407">
                  <c:v>10.750866339382309</c:v>
                </c:pt>
                <c:pt idx="14408">
                  <c:v>10.751421685140578</c:v>
                </c:pt>
                <c:pt idx="14409">
                  <c:v>10.751977030898846</c:v>
                </c:pt>
                <c:pt idx="14410">
                  <c:v>10.752532376657115</c:v>
                </c:pt>
                <c:pt idx="14411">
                  <c:v>10.753087722415383</c:v>
                </c:pt>
                <c:pt idx="14412">
                  <c:v>10.753643068173652</c:v>
                </c:pt>
                <c:pt idx="14413">
                  <c:v>10.75419841393192</c:v>
                </c:pt>
                <c:pt idx="14414">
                  <c:v>10.754753759690189</c:v>
                </c:pt>
                <c:pt idx="14415">
                  <c:v>10.755309105448458</c:v>
                </c:pt>
                <c:pt idx="14416">
                  <c:v>10.755864451206726</c:v>
                </c:pt>
                <c:pt idx="14417">
                  <c:v>10.756419796964995</c:v>
                </c:pt>
                <c:pt idx="14418">
                  <c:v>10.756975142723263</c:v>
                </c:pt>
                <c:pt idx="14419">
                  <c:v>10.757530488481532</c:v>
                </c:pt>
                <c:pt idx="14420">
                  <c:v>10.7580858342398</c:v>
                </c:pt>
                <c:pt idx="14421">
                  <c:v>10.758641179998069</c:v>
                </c:pt>
                <c:pt idx="14422">
                  <c:v>10.759196525756337</c:v>
                </c:pt>
                <c:pt idx="14423">
                  <c:v>10.759751871514606</c:v>
                </c:pt>
                <c:pt idx="14424">
                  <c:v>10.760307217272874</c:v>
                </c:pt>
                <c:pt idx="14425">
                  <c:v>10.760862563031143</c:v>
                </c:pt>
                <c:pt idx="14426">
                  <c:v>10.761417908789412</c:v>
                </c:pt>
                <c:pt idx="14427">
                  <c:v>10.76197325454768</c:v>
                </c:pt>
                <c:pt idx="14428">
                  <c:v>10.762528600305949</c:v>
                </c:pt>
                <c:pt idx="14429">
                  <c:v>10.763083946064217</c:v>
                </c:pt>
                <c:pt idx="14430">
                  <c:v>10.763639291822486</c:v>
                </c:pt>
                <c:pt idx="14431">
                  <c:v>10.764194637580754</c:v>
                </c:pt>
                <c:pt idx="14432">
                  <c:v>10.764749983339023</c:v>
                </c:pt>
                <c:pt idx="14433">
                  <c:v>10.765305329097291</c:v>
                </c:pt>
                <c:pt idx="14434">
                  <c:v>10.76586067485556</c:v>
                </c:pt>
                <c:pt idx="14435">
                  <c:v>10.766416020613828</c:v>
                </c:pt>
                <c:pt idx="14436">
                  <c:v>10.766971366372097</c:v>
                </c:pt>
                <c:pt idx="14437">
                  <c:v>10.767526712130365</c:v>
                </c:pt>
                <c:pt idx="14438">
                  <c:v>10.768082057888634</c:v>
                </c:pt>
                <c:pt idx="14439">
                  <c:v>10.768637403646903</c:v>
                </c:pt>
                <c:pt idx="14440">
                  <c:v>10.769192749405171</c:v>
                </c:pt>
                <c:pt idx="14441">
                  <c:v>10.76974809516344</c:v>
                </c:pt>
                <c:pt idx="14442">
                  <c:v>10.770303440921708</c:v>
                </c:pt>
                <c:pt idx="14443">
                  <c:v>10.770858786679977</c:v>
                </c:pt>
                <c:pt idx="14444">
                  <c:v>10.771414132438245</c:v>
                </c:pt>
                <c:pt idx="14445">
                  <c:v>10.771969478196514</c:v>
                </c:pt>
                <c:pt idx="14446">
                  <c:v>10.772524823954782</c:v>
                </c:pt>
                <c:pt idx="14447">
                  <c:v>10.773080169713051</c:v>
                </c:pt>
                <c:pt idx="14448">
                  <c:v>10.773635515471319</c:v>
                </c:pt>
                <c:pt idx="14449">
                  <c:v>10.774190861229588</c:v>
                </c:pt>
                <c:pt idx="14450">
                  <c:v>10.774746206987857</c:v>
                </c:pt>
                <c:pt idx="14451">
                  <c:v>10.775301552746125</c:v>
                </c:pt>
                <c:pt idx="14452">
                  <c:v>10.775856898504394</c:v>
                </c:pt>
                <c:pt idx="14453">
                  <c:v>10.776412244262662</c:v>
                </c:pt>
                <c:pt idx="14454">
                  <c:v>10.776967590020931</c:v>
                </c:pt>
                <c:pt idx="14455">
                  <c:v>10.777522935779199</c:v>
                </c:pt>
                <c:pt idx="14456">
                  <c:v>10.778078281537468</c:v>
                </c:pt>
                <c:pt idx="14457">
                  <c:v>10.778633627295736</c:v>
                </c:pt>
                <c:pt idx="14458">
                  <c:v>10.779188973054005</c:v>
                </c:pt>
                <c:pt idx="14459">
                  <c:v>10.779744318812273</c:v>
                </c:pt>
                <c:pt idx="14460">
                  <c:v>10.780299664570542</c:v>
                </c:pt>
                <c:pt idx="14461">
                  <c:v>10.780855010328811</c:v>
                </c:pt>
                <c:pt idx="14462">
                  <c:v>10.781410356087079</c:v>
                </c:pt>
                <c:pt idx="14463">
                  <c:v>10.781965701845348</c:v>
                </c:pt>
                <c:pt idx="14464">
                  <c:v>10.782521047603616</c:v>
                </c:pt>
                <c:pt idx="14465">
                  <c:v>10.783076393361885</c:v>
                </c:pt>
                <c:pt idx="14466">
                  <c:v>10.783631739120153</c:v>
                </c:pt>
                <c:pt idx="14467">
                  <c:v>10.784187084878422</c:v>
                </c:pt>
                <c:pt idx="14468">
                  <c:v>10.78474243063669</c:v>
                </c:pt>
                <c:pt idx="14469">
                  <c:v>10.785297776394959</c:v>
                </c:pt>
                <c:pt idx="14470">
                  <c:v>10.785853122153227</c:v>
                </c:pt>
                <c:pt idx="14471">
                  <c:v>10.786408467911496</c:v>
                </c:pt>
                <c:pt idx="14472">
                  <c:v>10.786963813669765</c:v>
                </c:pt>
                <c:pt idx="14473">
                  <c:v>10.787519159428033</c:v>
                </c:pt>
                <c:pt idx="14474">
                  <c:v>10.788074505186302</c:v>
                </c:pt>
                <c:pt idx="14475">
                  <c:v>10.78862985094457</c:v>
                </c:pt>
                <c:pt idx="14476">
                  <c:v>10.789185196702839</c:v>
                </c:pt>
                <c:pt idx="14477">
                  <c:v>10.789740542461107</c:v>
                </c:pt>
                <c:pt idx="14478">
                  <c:v>10.790295888219376</c:v>
                </c:pt>
                <c:pt idx="14479">
                  <c:v>10.790851233977644</c:v>
                </c:pt>
                <c:pt idx="14480">
                  <c:v>10.791406579735913</c:v>
                </c:pt>
                <c:pt idx="14481">
                  <c:v>10.791961925494181</c:v>
                </c:pt>
                <c:pt idx="14482">
                  <c:v>10.79251727125245</c:v>
                </c:pt>
                <c:pt idx="14483">
                  <c:v>10.793072617010719</c:v>
                </c:pt>
                <c:pt idx="14484">
                  <c:v>10.793627962768987</c:v>
                </c:pt>
                <c:pt idx="14485">
                  <c:v>10.794183308527256</c:v>
                </c:pt>
                <c:pt idx="14486">
                  <c:v>10.794738654285524</c:v>
                </c:pt>
                <c:pt idx="14487">
                  <c:v>10.795294000043793</c:v>
                </c:pt>
                <c:pt idx="14488">
                  <c:v>10.795849345802061</c:v>
                </c:pt>
                <c:pt idx="14489">
                  <c:v>10.79640469156033</c:v>
                </c:pt>
                <c:pt idx="14490">
                  <c:v>10.796960037318598</c:v>
                </c:pt>
                <c:pt idx="14491">
                  <c:v>10.797515383076867</c:v>
                </c:pt>
                <c:pt idx="14492">
                  <c:v>10.798070728835135</c:v>
                </c:pt>
                <c:pt idx="14493">
                  <c:v>10.798626074593404</c:v>
                </c:pt>
                <c:pt idx="14494">
                  <c:v>10.799181420351673</c:v>
                </c:pt>
                <c:pt idx="14495">
                  <c:v>10.799736766109941</c:v>
                </c:pt>
                <c:pt idx="14496">
                  <c:v>10.80029211186821</c:v>
                </c:pt>
                <c:pt idx="14497">
                  <c:v>10.800847457626478</c:v>
                </c:pt>
                <c:pt idx="14498">
                  <c:v>10.801402803384747</c:v>
                </c:pt>
                <c:pt idx="14499">
                  <c:v>10.801958149143015</c:v>
                </c:pt>
                <c:pt idx="14500">
                  <c:v>10.802513494901284</c:v>
                </c:pt>
                <c:pt idx="14501">
                  <c:v>10.803068840659552</c:v>
                </c:pt>
                <c:pt idx="14502">
                  <c:v>10.803624186417821</c:v>
                </c:pt>
                <c:pt idx="14503">
                  <c:v>10.804179532176089</c:v>
                </c:pt>
                <c:pt idx="14504">
                  <c:v>10.804734877934358</c:v>
                </c:pt>
                <c:pt idx="14505">
                  <c:v>10.805290223692626</c:v>
                </c:pt>
                <c:pt idx="14506">
                  <c:v>10.805845569450895</c:v>
                </c:pt>
                <c:pt idx="14507">
                  <c:v>10.806400915209164</c:v>
                </c:pt>
                <c:pt idx="14508">
                  <c:v>10.806956260967432</c:v>
                </c:pt>
                <c:pt idx="14509">
                  <c:v>10.807511606725701</c:v>
                </c:pt>
                <c:pt idx="14510">
                  <c:v>10.808066952483969</c:v>
                </c:pt>
                <c:pt idx="14511">
                  <c:v>10.808622298242238</c:v>
                </c:pt>
                <c:pt idx="14512">
                  <c:v>10.809177644000506</c:v>
                </c:pt>
                <c:pt idx="14513">
                  <c:v>10.809732989758775</c:v>
                </c:pt>
                <c:pt idx="14514">
                  <c:v>10.810288335517043</c:v>
                </c:pt>
                <c:pt idx="14515">
                  <c:v>10.810843681275312</c:v>
                </c:pt>
                <c:pt idx="14516">
                  <c:v>10.81139902703358</c:v>
                </c:pt>
                <c:pt idx="14517">
                  <c:v>10.811954372791849</c:v>
                </c:pt>
                <c:pt idx="14518">
                  <c:v>10.812509718550118</c:v>
                </c:pt>
                <c:pt idx="14519">
                  <c:v>10.813065064308386</c:v>
                </c:pt>
                <c:pt idx="14520">
                  <c:v>10.813620410066655</c:v>
                </c:pt>
                <c:pt idx="14521">
                  <c:v>10.814175755824923</c:v>
                </c:pt>
                <c:pt idx="14522">
                  <c:v>10.814731101583192</c:v>
                </c:pt>
                <c:pt idx="14523">
                  <c:v>10.81528644734146</c:v>
                </c:pt>
                <c:pt idx="14524">
                  <c:v>10.815841793099729</c:v>
                </c:pt>
                <c:pt idx="14525">
                  <c:v>10.816397138857997</c:v>
                </c:pt>
                <c:pt idx="14526">
                  <c:v>10.816952484616266</c:v>
                </c:pt>
                <c:pt idx="14527">
                  <c:v>10.817507830374534</c:v>
                </c:pt>
                <c:pt idx="14528">
                  <c:v>10.818063176132803</c:v>
                </c:pt>
                <c:pt idx="14529">
                  <c:v>10.818618521891072</c:v>
                </c:pt>
                <c:pt idx="14530">
                  <c:v>10.81917386764934</c:v>
                </c:pt>
                <c:pt idx="14531">
                  <c:v>10.819729213407609</c:v>
                </c:pt>
                <c:pt idx="14532">
                  <c:v>10.820284559165877</c:v>
                </c:pt>
                <c:pt idx="14533">
                  <c:v>10.820839904924146</c:v>
                </c:pt>
                <c:pt idx="14534">
                  <c:v>10.821395250682414</c:v>
                </c:pt>
                <c:pt idx="14535">
                  <c:v>10.821950596440683</c:v>
                </c:pt>
                <c:pt idx="14536">
                  <c:v>10.822505942198951</c:v>
                </c:pt>
                <c:pt idx="14537">
                  <c:v>10.82306128795722</c:v>
                </c:pt>
                <c:pt idx="14538">
                  <c:v>10.823616633715488</c:v>
                </c:pt>
                <c:pt idx="14539">
                  <c:v>10.824171979473757</c:v>
                </c:pt>
                <c:pt idx="14540">
                  <c:v>10.824727325232026</c:v>
                </c:pt>
                <c:pt idx="14541">
                  <c:v>10.825282670990294</c:v>
                </c:pt>
                <c:pt idx="14542">
                  <c:v>10.825838016748563</c:v>
                </c:pt>
                <c:pt idx="14543">
                  <c:v>10.826393362506831</c:v>
                </c:pt>
                <c:pt idx="14544">
                  <c:v>10.8269487082651</c:v>
                </c:pt>
                <c:pt idx="14545">
                  <c:v>10.827504054023368</c:v>
                </c:pt>
                <c:pt idx="14546">
                  <c:v>10.828059399781637</c:v>
                </c:pt>
                <c:pt idx="14547">
                  <c:v>10.828614745539905</c:v>
                </c:pt>
                <c:pt idx="14548">
                  <c:v>10.829170091298174</c:v>
                </c:pt>
                <c:pt idx="14549">
                  <c:v>10.829725437056442</c:v>
                </c:pt>
                <c:pt idx="14550">
                  <c:v>10.830280782814711</c:v>
                </c:pt>
                <c:pt idx="14551">
                  <c:v>10.83083612857298</c:v>
                </c:pt>
                <c:pt idx="14552">
                  <c:v>10.831391474331248</c:v>
                </c:pt>
                <c:pt idx="14553">
                  <c:v>10.831946820089517</c:v>
                </c:pt>
                <c:pt idx="14554">
                  <c:v>10.832502165847785</c:v>
                </c:pt>
                <c:pt idx="14555">
                  <c:v>10.833057511606054</c:v>
                </c:pt>
                <c:pt idx="14556">
                  <c:v>10.833612857364322</c:v>
                </c:pt>
                <c:pt idx="14557">
                  <c:v>10.834168203122591</c:v>
                </c:pt>
                <c:pt idx="14558">
                  <c:v>10.834723548880859</c:v>
                </c:pt>
                <c:pt idx="14559">
                  <c:v>10.835278894639128</c:v>
                </c:pt>
                <c:pt idx="14560">
                  <c:v>10.835834240397396</c:v>
                </c:pt>
                <c:pt idx="14561">
                  <c:v>10.836389586155665</c:v>
                </c:pt>
                <c:pt idx="14562">
                  <c:v>10.836944931913933</c:v>
                </c:pt>
                <c:pt idx="14563">
                  <c:v>10.837500277672202</c:v>
                </c:pt>
                <c:pt idx="14564">
                  <c:v>10.838055623430471</c:v>
                </c:pt>
                <c:pt idx="14565">
                  <c:v>10.838610969188739</c:v>
                </c:pt>
                <c:pt idx="14566">
                  <c:v>10.839166314947008</c:v>
                </c:pt>
                <c:pt idx="14567">
                  <c:v>10.839721660705276</c:v>
                </c:pt>
                <c:pt idx="14568">
                  <c:v>10.840277006463545</c:v>
                </c:pt>
                <c:pt idx="14569">
                  <c:v>10.840832352221813</c:v>
                </c:pt>
                <c:pt idx="14570">
                  <c:v>10.841387697980082</c:v>
                </c:pt>
                <c:pt idx="14571">
                  <c:v>10.84194304373835</c:v>
                </c:pt>
                <c:pt idx="14572">
                  <c:v>10.842498389496619</c:v>
                </c:pt>
                <c:pt idx="14573">
                  <c:v>10.843053735254887</c:v>
                </c:pt>
                <c:pt idx="14574">
                  <c:v>10.843609081013156</c:v>
                </c:pt>
                <c:pt idx="14575">
                  <c:v>10.844164426771425</c:v>
                </c:pt>
                <c:pt idx="14576">
                  <c:v>10.844719772529693</c:v>
                </c:pt>
                <c:pt idx="14577">
                  <c:v>10.845275118287962</c:v>
                </c:pt>
                <c:pt idx="14578">
                  <c:v>10.84583046404623</c:v>
                </c:pt>
                <c:pt idx="14579">
                  <c:v>10.846385809804499</c:v>
                </c:pt>
                <c:pt idx="14580">
                  <c:v>10.846941155562767</c:v>
                </c:pt>
                <c:pt idx="14581">
                  <c:v>10.847496501321036</c:v>
                </c:pt>
                <c:pt idx="14582">
                  <c:v>10.848051847079304</c:v>
                </c:pt>
                <c:pt idx="14583">
                  <c:v>10.848607192837573</c:v>
                </c:pt>
                <c:pt idx="14584">
                  <c:v>10.849162538595841</c:v>
                </c:pt>
                <c:pt idx="14585">
                  <c:v>10.84971788435411</c:v>
                </c:pt>
                <c:pt idx="14586">
                  <c:v>10.850273230112379</c:v>
                </c:pt>
                <c:pt idx="14587">
                  <c:v>10.850828575870647</c:v>
                </c:pt>
                <c:pt idx="14588">
                  <c:v>10.851383921628916</c:v>
                </c:pt>
                <c:pt idx="14589">
                  <c:v>10.851939267387184</c:v>
                </c:pt>
                <c:pt idx="14590">
                  <c:v>10.852494613145453</c:v>
                </c:pt>
                <c:pt idx="14591">
                  <c:v>10.853049958903721</c:v>
                </c:pt>
                <c:pt idx="14592">
                  <c:v>10.85360530466199</c:v>
                </c:pt>
                <c:pt idx="14593">
                  <c:v>10.854160650420258</c:v>
                </c:pt>
                <c:pt idx="14594">
                  <c:v>10.854715996178527</c:v>
                </c:pt>
                <c:pt idx="14595">
                  <c:v>10.855271341936795</c:v>
                </c:pt>
                <c:pt idx="14596">
                  <c:v>10.855826687695064</c:v>
                </c:pt>
                <c:pt idx="14597">
                  <c:v>10.856382033453333</c:v>
                </c:pt>
                <c:pt idx="14598">
                  <c:v>10.856937379211601</c:v>
                </c:pt>
                <c:pt idx="14599">
                  <c:v>10.85749272496987</c:v>
                </c:pt>
                <c:pt idx="14600">
                  <c:v>10.858048070728138</c:v>
                </c:pt>
                <c:pt idx="14601">
                  <c:v>10.858603416486407</c:v>
                </c:pt>
                <c:pt idx="14602">
                  <c:v>10.859158762244675</c:v>
                </c:pt>
                <c:pt idx="14603">
                  <c:v>10.859714108002944</c:v>
                </c:pt>
                <c:pt idx="14604">
                  <c:v>10.860269453761212</c:v>
                </c:pt>
                <c:pt idx="14605">
                  <c:v>10.860824799519481</c:v>
                </c:pt>
                <c:pt idx="14606">
                  <c:v>10.861380145277749</c:v>
                </c:pt>
                <c:pt idx="14607">
                  <c:v>10.861935491036018</c:v>
                </c:pt>
                <c:pt idx="14608">
                  <c:v>10.862490836794287</c:v>
                </c:pt>
                <c:pt idx="14609">
                  <c:v>10.863046182552555</c:v>
                </c:pt>
                <c:pt idx="14610">
                  <c:v>10.863601528310824</c:v>
                </c:pt>
                <c:pt idx="14611">
                  <c:v>10.864156874069092</c:v>
                </c:pt>
                <c:pt idx="14612">
                  <c:v>10.864712219827361</c:v>
                </c:pt>
                <c:pt idx="14613">
                  <c:v>10.865267565585629</c:v>
                </c:pt>
                <c:pt idx="14614">
                  <c:v>10.865822911343898</c:v>
                </c:pt>
                <c:pt idx="14615">
                  <c:v>10.866378257102166</c:v>
                </c:pt>
                <c:pt idx="14616">
                  <c:v>10.866933602860435</c:v>
                </c:pt>
                <c:pt idx="14617">
                  <c:v>10.867488948618703</c:v>
                </c:pt>
                <c:pt idx="14618">
                  <c:v>10.868044294376972</c:v>
                </c:pt>
                <c:pt idx="14619">
                  <c:v>10.86859964013524</c:v>
                </c:pt>
                <c:pt idx="14620">
                  <c:v>10.869154985893509</c:v>
                </c:pt>
                <c:pt idx="14621">
                  <c:v>10.869710331651778</c:v>
                </c:pt>
                <c:pt idx="14622">
                  <c:v>10.870265677410046</c:v>
                </c:pt>
                <c:pt idx="14623">
                  <c:v>10.870821023168315</c:v>
                </c:pt>
                <c:pt idx="14624">
                  <c:v>10.871376368926583</c:v>
                </c:pt>
                <c:pt idx="14625">
                  <c:v>10.871931714684852</c:v>
                </c:pt>
                <c:pt idx="14626">
                  <c:v>10.87248706044312</c:v>
                </c:pt>
                <c:pt idx="14627">
                  <c:v>10.873042406201389</c:v>
                </c:pt>
                <c:pt idx="14628">
                  <c:v>10.873597751959657</c:v>
                </c:pt>
                <c:pt idx="14629">
                  <c:v>10.874153097717926</c:v>
                </c:pt>
                <c:pt idx="14630">
                  <c:v>10.874708443476194</c:v>
                </c:pt>
                <c:pt idx="14631">
                  <c:v>10.875263789234463</c:v>
                </c:pt>
                <c:pt idx="14632">
                  <c:v>10.875819134992732</c:v>
                </c:pt>
                <c:pt idx="14633">
                  <c:v>10.876374480751</c:v>
                </c:pt>
                <c:pt idx="14634">
                  <c:v>10.876929826509269</c:v>
                </c:pt>
                <c:pt idx="14635">
                  <c:v>10.877485172267537</c:v>
                </c:pt>
                <c:pt idx="14636">
                  <c:v>10.878040518025806</c:v>
                </c:pt>
                <c:pt idx="14637">
                  <c:v>10.878595863784074</c:v>
                </c:pt>
                <c:pt idx="14638">
                  <c:v>10.879151209542343</c:v>
                </c:pt>
                <c:pt idx="14639">
                  <c:v>10.879706555300611</c:v>
                </c:pt>
                <c:pt idx="14640">
                  <c:v>10.88026190105888</c:v>
                </c:pt>
                <c:pt idx="14641">
                  <c:v>10.880817246817148</c:v>
                </c:pt>
                <c:pt idx="14642">
                  <c:v>10.881372592575417</c:v>
                </c:pt>
                <c:pt idx="14643">
                  <c:v>10.881927938333686</c:v>
                </c:pt>
                <c:pt idx="14644">
                  <c:v>10.882483284091954</c:v>
                </c:pt>
                <c:pt idx="14645">
                  <c:v>10.883038629850223</c:v>
                </c:pt>
                <c:pt idx="14646">
                  <c:v>10.883593975608491</c:v>
                </c:pt>
                <c:pt idx="14647">
                  <c:v>10.88414932136676</c:v>
                </c:pt>
                <c:pt idx="14648">
                  <c:v>10.884704667125028</c:v>
                </c:pt>
                <c:pt idx="14649">
                  <c:v>10.885260012883297</c:v>
                </c:pt>
                <c:pt idx="14650">
                  <c:v>10.885815358641565</c:v>
                </c:pt>
                <c:pt idx="14651">
                  <c:v>10.886370704399834</c:v>
                </c:pt>
                <c:pt idx="14652">
                  <c:v>10.886926050158102</c:v>
                </c:pt>
                <c:pt idx="14653">
                  <c:v>10.887481395916371</c:v>
                </c:pt>
                <c:pt idx="14654">
                  <c:v>10.88803674167464</c:v>
                </c:pt>
                <c:pt idx="14655">
                  <c:v>10.888592087432908</c:v>
                </c:pt>
                <c:pt idx="14656">
                  <c:v>10.889147433191177</c:v>
                </c:pt>
                <c:pt idx="14657">
                  <c:v>10.889702778949445</c:v>
                </c:pt>
                <c:pt idx="14658">
                  <c:v>10.890258124707714</c:v>
                </c:pt>
                <c:pt idx="14659">
                  <c:v>10.890813470465982</c:v>
                </c:pt>
                <c:pt idx="14660">
                  <c:v>10.891368816224251</c:v>
                </c:pt>
                <c:pt idx="14661">
                  <c:v>10.891924161982519</c:v>
                </c:pt>
                <c:pt idx="14662">
                  <c:v>10.892479507740788</c:v>
                </c:pt>
                <c:pt idx="14663">
                  <c:v>10.893034853499056</c:v>
                </c:pt>
                <c:pt idx="14664">
                  <c:v>10.893590199257325</c:v>
                </c:pt>
                <c:pt idx="14665">
                  <c:v>10.894145545015594</c:v>
                </c:pt>
                <c:pt idx="14666">
                  <c:v>10.894700890773862</c:v>
                </c:pt>
                <c:pt idx="14667">
                  <c:v>10.895256236532131</c:v>
                </c:pt>
                <c:pt idx="14668">
                  <c:v>10.895811582290399</c:v>
                </c:pt>
                <c:pt idx="14669">
                  <c:v>10.896366928048668</c:v>
                </c:pt>
                <c:pt idx="14670">
                  <c:v>10.896922273806936</c:v>
                </c:pt>
                <c:pt idx="14671">
                  <c:v>10.897477619565205</c:v>
                </c:pt>
                <c:pt idx="14672">
                  <c:v>10.898032965323473</c:v>
                </c:pt>
                <c:pt idx="14673">
                  <c:v>10.898588311081742</c:v>
                </c:pt>
                <c:pt idx="14674">
                  <c:v>10.89914365684001</c:v>
                </c:pt>
                <c:pt idx="14675">
                  <c:v>10.899699002598279</c:v>
                </c:pt>
                <c:pt idx="14676">
                  <c:v>10.900254348356547</c:v>
                </c:pt>
                <c:pt idx="14677">
                  <c:v>10.900809694114816</c:v>
                </c:pt>
                <c:pt idx="14678">
                  <c:v>10.901365039873085</c:v>
                </c:pt>
                <c:pt idx="14679">
                  <c:v>10.901920385631353</c:v>
                </c:pt>
                <c:pt idx="14680">
                  <c:v>10.902475731389622</c:v>
                </c:pt>
                <c:pt idx="14681">
                  <c:v>10.90303107714789</c:v>
                </c:pt>
                <c:pt idx="14682">
                  <c:v>10.903586422906159</c:v>
                </c:pt>
                <c:pt idx="14683">
                  <c:v>10.904141768664427</c:v>
                </c:pt>
                <c:pt idx="14684">
                  <c:v>10.904697114422696</c:v>
                </c:pt>
                <c:pt idx="14685">
                  <c:v>10.905252460180964</c:v>
                </c:pt>
                <c:pt idx="14686">
                  <c:v>10.905807805939233</c:v>
                </c:pt>
                <c:pt idx="14687">
                  <c:v>10.906363151697501</c:v>
                </c:pt>
                <c:pt idx="14688">
                  <c:v>10.90691849745577</c:v>
                </c:pt>
                <c:pt idx="14689">
                  <c:v>10.907473843214039</c:v>
                </c:pt>
                <c:pt idx="14690">
                  <c:v>10.908029188972307</c:v>
                </c:pt>
                <c:pt idx="14691">
                  <c:v>10.908584534730576</c:v>
                </c:pt>
                <c:pt idx="14692">
                  <c:v>10.909139880488844</c:v>
                </c:pt>
                <c:pt idx="14693">
                  <c:v>10.909695226247113</c:v>
                </c:pt>
                <c:pt idx="14694">
                  <c:v>10.910250572005381</c:v>
                </c:pt>
                <c:pt idx="14695">
                  <c:v>10.91080591776365</c:v>
                </c:pt>
                <c:pt idx="14696">
                  <c:v>10.911361263521918</c:v>
                </c:pt>
                <c:pt idx="14697">
                  <c:v>10.911916609280187</c:v>
                </c:pt>
                <c:pt idx="14698">
                  <c:v>10.912471955038455</c:v>
                </c:pt>
                <c:pt idx="14699">
                  <c:v>10.913027300796724</c:v>
                </c:pt>
                <c:pt idx="14700">
                  <c:v>10.913582646554993</c:v>
                </c:pt>
                <c:pt idx="14701">
                  <c:v>10.914137992313261</c:v>
                </c:pt>
                <c:pt idx="14702">
                  <c:v>10.91469333807153</c:v>
                </c:pt>
                <c:pt idx="14703">
                  <c:v>10.915248683829798</c:v>
                </c:pt>
                <c:pt idx="14704">
                  <c:v>10.915804029588067</c:v>
                </c:pt>
                <c:pt idx="14705">
                  <c:v>10.916359375346335</c:v>
                </c:pt>
                <c:pt idx="14706">
                  <c:v>10.916914721104604</c:v>
                </c:pt>
                <c:pt idx="14707">
                  <c:v>10.917470066862872</c:v>
                </c:pt>
                <c:pt idx="14708">
                  <c:v>10.918025412621141</c:v>
                </c:pt>
                <c:pt idx="14709">
                  <c:v>10.918580758379409</c:v>
                </c:pt>
                <c:pt idx="14710">
                  <c:v>10.919136104137678</c:v>
                </c:pt>
                <c:pt idx="14711">
                  <c:v>10.919691449895947</c:v>
                </c:pt>
                <c:pt idx="14712">
                  <c:v>10.920246795654215</c:v>
                </c:pt>
                <c:pt idx="14713">
                  <c:v>10.920802141412484</c:v>
                </c:pt>
                <c:pt idx="14714">
                  <c:v>10.921357487170752</c:v>
                </c:pt>
                <c:pt idx="14715">
                  <c:v>10.921912832929021</c:v>
                </c:pt>
                <c:pt idx="14716">
                  <c:v>10.922468178687289</c:v>
                </c:pt>
                <c:pt idx="14717">
                  <c:v>10.923023524445558</c:v>
                </c:pt>
                <c:pt idx="14718">
                  <c:v>10.923578870203826</c:v>
                </c:pt>
                <c:pt idx="14719">
                  <c:v>10.924134215962095</c:v>
                </c:pt>
                <c:pt idx="14720">
                  <c:v>10.924689561720363</c:v>
                </c:pt>
                <c:pt idx="14721">
                  <c:v>10.925244907478632</c:v>
                </c:pt>
                <c:pt idx="14722">
                  <c:v>10.925800253236901</c:v>
                </c:pt>
                <c:pt idx="14723">
                  <c:v>10.926355598995169</c:v>
                </c:pt>
                <c:pt idx="14724">
                  <c:v>10.926910944753438</c:v>
                </c:pt>
                <c:pt idx="14725">
                  <c:v>10.927466290511706</c:v>
                </c:pt>
                <c:pt idx="14726">
                  <c:v>10.928021636269975</c:v>
                </c:pt>
                <c:pt idx="14727">
                  <c:v>10.928576982028243</c:v>
                </c:pt>
                <c:pt idx="14728">
                  <c:v>10.929132327786512</c:v>
                </c:pt>
                <c:pt idx="14729">
                  <c:v>10.92968767354478</c:v>
                </c:pt>
                <c:pt idx="14730">
                  <c:v>10.930243019303049</c:v>
                </c:pt>
                <c:pt idx="14731">
                  <c:v>10.930798365061317</c:v>
                </c:pt>
                <c:pt idx="14732">
                  <c:v>10.931353710819586</c:v>
                </c:pt>
                <c:pt idx="14733">
                  <c:v>10.931909056577854</c:v>
                </c:pt>
                <c:pt idx="14734">
                  <c:v>10.932464402336123</c:v>
                </c:pt>
                <c:pt idx="14735">
                  <c:v>10.933019748094392</c:v>
                </c:pt>
                <c:pt idx="14736">
                  <c:v>10.93357509385266</c:v>
                </c:pt>
                <c:pt idx="14737">
                  <c:v>10.934130439610929</c:v>
                </c:pt>
                <c:pt idx="14738">
                  <c:v>10.934685785369197</c:v>
                </c:pt>
                <c:pt idx="14739">
                  <c:v>10.935241131127466</c:v>
                </c:pt>
                <c:pt idx="14740">
                  <c:v>10.935796476885734</c:v>
                </c:pt>
                <c:pt idx="14741">
                  <c:v>10.936351822644003</c:v>
                </c:pt>
                <c:pt idx="14742">
                  <c:v>10.936907168402271</c:v>
                </c:pt>
                <c:pt idx="14743">
                  <c:v>10.93746251416054</c:v>
                </c:pt>
                <c:pt idx="14744">
                  <c:v>10.938017859918808</c:v>
                </c:pt>
                <c:pt idx="14745">
                  <c:v>10.938573205677077</c:v>
                </c:pt>
                <c:pt idx="14746">
                  <c:v>10.939128551435346</c:v>
                </c:pt>
                <c:pt idx="14747">
                  <c:v>10.939683897193614</c:v>
                </c:pt>
                <c:pt idx="14748">
                  <c:v>10.940239242951883</c:v>
                </c:pt>
                <c:pt idx="14749">
                  <c:v>10.940794588710151</c:v>
                </c:pt>
                <c:pt idx="14750">
                  <c:v>10.94134993446842</c:v>
                </c:pt>
                <c:pt idx="14751">
                  <c:v>10.941905280226688</c:v>
                </c:pt>
                <c:pt idx="14752">
                  <c:v>10.942460625984957</c:v>
                </c:pt>
                <c:pt idx="14753">
                  <c:v>10.943015971743225</c:v>
                </c:pt>
                <c:pt idx="14754">
                  <c:v>10.943571317501494</c:v>
                </c:pt>
                <c:pt idx="14755">
                  <c:v>10.944126663259762</c:v>
                </c:pt>
                <c:pt idx="14756">
                  <c:v>10.944682009018031</c:v>
                </c:pt>
                <c:pt idx="14757">
                  <c:v>10.9452373547763</c:v>
                </c:pt>
                <c:pt idx="14758">
                  <c:v>10.945792700534568</c:v>
                </c:pt>
                <c:pt idx="14759">
                  <c:v>10.946348046292837</c:v>
                </c:pt>
                <c:pt idx="14760">
                  <c:v>10.946903392051105</c:v>
                </c:pt>
                <c:pt idx="14761">
                  <c:v>10.947458737809374</c:v>
                </c:pt>
                <c:pt idx="14762">
                  <c:v>10.948014083567642</c:v>
                </c:pt>
                <c:pt idx="14763">
                  <c:v>10.948569429325911</c:v>
                </c:pt>
                <c:pt idx="14764">
                  <c:v>10.949124775084179</c:v>
                </c:pt>
                <c:pt idx="14765">
                  <c:v>10.949680120842448</c:v>
                </c:pt>
                <c:pt idx="14766">
                  <c:v>10.950235466600716</c:v>
                </c:pt>
                <c:pt idx="14767">
                  <c:v>10.950790812358985</c:v>
                </c:pt>
                <c:pt idx="14768">
                  <c:v>10.951346158117254</c:v>
                </c:pt>
                <c:pt idx="14769">
                  <c:v>10.951901503875522</c:v>
                </c:pt>
                <c:pt idx="14770">
                  <c:v>10.952456849633791</c:v>
                </c:pt>
                <c:pt idx="14771">
                  <c:v>10.953012195392059</c:v>
                </c:pt>
                <c:pt idx="14772">
                  <c:v>10.953567541150328</c:v>
                </c:pt>
                <c:pt idx="14773">
                  <c:v>10.954122886908596</c:v>
                </c:pt>
                <c:pt idx="14774">
                  <c:v>10.954678232666865</c:v>
                </c:pt>
                <c:pt idx="14775">
                  <c:v>10.955233578425133</c:v>
                </c:pt>
                <c:pt idx="14776">
                  <c:v>10.955788924183402</c:v>
                </c:pt>
                <c:pt idx="14777">
                  <c:v>10.95634426994167</c:v>
                </c:pt>
                <c:pt idx="14778">
                  <c:v>10.956899615699939</c:v>
                </c:pt>
                <c:pt idx="14779">
                  <c:v>10.957454961458208</c:v>
                </c:pt>
                <c:pt idx="14780">
                  <c:v>10.958010307216476</c:v>
                </c:pt>
                <c:pt idx="14781">
                  <c:v>10.958565652974745</c:v>
                </c:pt>
                <c:pt idx="14782">
                  <c:v>10.959120998733013</c:v>
                </c:pt>
                <c:pt idx="14783">
                  <c:v>10.959676344491282</c:v>
                </c:pt>
                <c:pt idx="14784">
                  <c:v>10.96023169024955</c:v>
                </c:pt>
                <c:pt idx="14785">
                  <c:v>10.960787036007819</c:v>
                </c:pt>
                <c:pt idx="14786">
                  <c:v>10.961342381766087</c:v>
                </c:pt>
                <c:pt idx="14787">
                  <c:v>10.961897727524356</c:v>
                </c:pt>
                <c:pt idx="14788">
                  <c:v>10.962453073282624</c:v>
                </c:pt>
                <c:pt idx="14789">
                  <c:v>10.963008419040893</c:v>
                </c:pt>
                <c:pt idx="14790">
                  <c:v>10.963563764799162</c:v>
                </c:pt>
                <c:pt idx="14791">
                  <c:v>10.96411911055743</c:v>
                </c:pt>
                <c:pt idx="14792">
                  <c:v>10.964674456315699</c:v>
                </c:pt>
                <c:pt idx="14793">
                  <c:v>10.965229802073967</c:v>
                </c:pt>
                <c:pt idx="14794">
                  <c:v>10.965785147832236</c:v>
                </c:pt>
                <c:pt idx="14795">
                  <c:v>10.966340493590504</c:v>
                </c:pt>
                <c:pt idx="14796">
                  <c:v>10.966895839348773</c:v>
                </c:pt>
                <c:pt idx="14797">
                  <c:v>10.967451185107041</c:v>
                </c:pt>
                <c:pt idx="14798">
                  <c:v>10.96800653086531</c:v>
                </c:pt>
                <c:pt idx="14799">
                  <c:v>10.968561876623578</c:v>
                </c:pt>
                <c:pt idx="14800">
                  <c:v>10.969117222381847</c:v>
                </c:pt>
                <c:pt idx="14801">
                  <c:v>10.969672568140115</c:v>
                </c:pt>
                <c:pt idx="14802">
                  <c:v>10.970227913898384</c:v>
                </c:pt>
                <c:pt idx="14803">
                  <c:v>10.970783259656653</c:v>
                </c:pt>
                <c:pt idx="14804">
                  <c:v>10.971338605414921</c:v>
                </c:pt>
                <c:pt idx="14805">
                  <c:v>10.97189395117319</c:v>
                </c:pt>
                <c:pt idx="14806">
                  <c:v>10.972449296931458</c:v>
                </c:pt>
                <c:pt idx="14807">
                  <c:v>10.973004642689727</c:v>
                </c:pt>
                <c:pt idx="14808">
                  <c:v>10.973559988447995</c:v>
                </c:pt>
                <c:pt idx="14809">
                  <c:v>10.974115334206264</c:v>
                </c:pt>
                <c:pt idx="14810">
                  <c:v>10.974670679964532</c:v>
                </c:pt>
                <c:pt idx="14811">
                  <c:v>10.975226025722801</c:v>
                </c:pt>
                <c:pt idx="14812">
                  <c:v>10.975781371481069</c:v>
                </c:pt>
                <c:pt idx="14813">
                  <c:v>10.976336717239338</c:v>
                </c:pt>
                <c:pt idx="14814">
                  <c:v>10.976892062997607</c:v>
                </c:pt>
                <c:pt idx="14815">
                  <c:v>10.977447408755875</c:v>
                </c:pt>
                <c:pt idx="14816">
                  <c:v>10.978002754514144</c:v>
                </c:pt>
                <c:pt idx="14817">
                  <c:v>10.978558100272412</c:v>
                </c:pt>
                <c:pt idx="14818">
                  <c:v>10.979113446030681</c:v>
                </c:pt>
                <c:pt idx="14819">
                  <c:v>10.979668791788949</c:v>
                </c:pt>
                <c:pt idx="14820">
                  <c:v>10.980224137547218</c:v>
                </c:pt>
                <c:pt idx="14821">
                  <c:v>10.980779483305486</c:v>
                </c:pt>
                <c:pt idx="14822">
                  <c:v>10.981334829063755</c:v>
                </c:pt>
                <c:pt idx="14823">
                  <c:v>10.981890174822023</c:v>
                </c:pt>
                <c:pt idx="14824">
                  <c:v>10.982445520580292</c:v>
                </c:pt>
                <c:pt idx="14825">
                  <c:v>10.983000866338561</c:v>
                </c:pt>
                <c:pt idx="14826">
                  <c:v>10.983556212096829</c:v>
                </c:pt>
                <c:pt idx="14827">
                  <c:v>10.984111557855098</c:v>
                </c:pt>
                <c:pt idx="14828">
                  <c:v>10.984666903613366</c:v>
                </c:pt>
                <c:pt idx="14829">
                  <c:v>10.985222249371635</c:v>
                </c:pt>
                <c:pt idx="14830">
                  <c:v>10.985777595129903</c:v>
                </c:pt>
                <c:pt idx="14831">
                  <c:v>10.986332940888172</c:v>
                </c:pt>
                <c:pt idx="14832">
                  <c:v>10.98688828664644</c:v>
                </c:pt>
                <c:pt idx="14833">
                  <c:v>10.987443632404709</c:v>
                </c:pt>
                <c:pt idx="14834">
                  <c:v>10.987998978162977</c:v>
                </c:pt>
                <c:pt idx="14835">
                  <c:v>10.988554323921246</c:v>
                </c:pt>
                <c:pt idx="14836">
                  <c:v>10.989109669679515</c:v>
                </c:pt>
                <c:pt idx="14837">
                  <c:v>10.989665015437783</c:v>
                </c:pt>
                <c:pt idx="14838">
                  <c:v>10.990220361196052</c:v>
                </c:pt>
                <c:pt idx="14839">
                  <c:v>10.99077570695432</c:v>
                </c:pt>
                <c:pt idx="14840">
                  <c:v>10.991331052712589</c:v>
                </c:pt>
                <c:pt idx="14841">
                  <c:v>10.991886398470857</c:v>
                </c:pt>
                <c:pt idx="14842">
                  <c:v>10.992441744229126</c:v>
                </c:pt>
                <c:pt idx="14843">
                  <c:v>10.992997089987394</c:v>
                </c:pt>
                <c:pt idx="14844">
                  <c:v>10.993552435745663</c:v>
                </c:pt>
                <c:pt idx="14845">
                  <c:v>10.994107781503931</c:v>
                </c:pt>
                <c:pt idx="14846">
                  <c:v>10.9946631272622</c:v>
                </c:pt>
                <c:pt idx="14847">
                  <c:v>10.995218473020469</c:v>
                </c:pt>
                <c:pt idx="14848">
                  <c:v>10.995773818778737</c:v>
                </c:pt>
                <c:pt idx="14849">
                  <c:v>10.996329164537006</c:v>
                </c:pt>
                <c:pt idx="14850">
                  <c:v>10.996884510295274</c:v>
                </c:pt>
                <c:pt idx="14851">
                  <c:v>10.997439856053543</c:v>
                </c:pt>
                <c:pt idx="14852">
                  <c:v>10.997995201811811</c:v>
                </c:pt>
                <c:pt idx="14853">
                  <c:v>10.99855054757008</c:v>
                </c:pt>
                <c:pt idx="14854">
                  <c:v>10.999105893328348</c:v>
                </c:pt>
                <c:pt idx="14855">
                  <c:v>10.999661239086617</c:v>
                </c:pt>
                <c:pt idx="14856">
                  <c:v>11.000216584844885</c:v>
                </c:pt>
                <c:pt idx="14857">
                  <c:v>11.000771930603154</c:v>
                </c:pt>
                <c:pt idx="14858">
                  <c:v>11.001327276361422</c:v>
                </c:pt>
                <c:pt idx="14859">
                  <c:v>11.001882622119691</c:v>
                </c:pt>
                <c:pt idx="14860">
                  <c:v>11.00243796787796</c:v>
                </c:pt>
                <c:pt idx="14861">
                  <c:v>11.002993313636228</c:v>
                </c:pt>
                <c:pt idx="14862">
                  <c:v>11.003548659394497</c:v>
                </c:pt>
                <c:pt idx="14863">
                  <c:v>11.004104005152765</c:v>
                </c:pt>
                <c:pt idx="14864">
                  <c:v>11.004659350911034</c:v>
                </c:pt>
                <c:pt idx="14865">
                  <c:v>11.005214696669302</c:v>
                </c:pt>
                <c:pt idx="14866">
                  <c:v>11.005770042427571</c:v>
                </c:pt>
                <c:pt idx="14867">
                  <c:v>11.006325388185839</c:v>
                </c:pt>
                <c:pt idx="14868">
                  <c:v>11.006880733944108</c:v>
                </c:pt>
                <c:pt idx="14869">
                  <c:v>11.007436079702376</c:v>
                </c:pt>
                <c:pt idx="14870">
                  <c:v>11.007991425460645</c:v>
                </c:pt>
                <c:pt idx="14871">
                  <c:v>11.008546771218914</c:v>
                </c:pt>
                <c:pt idx="14872">
                  <c:v>11.009102116977182</c:v>
                </c:pt>
                <c:pt idx="14873">
                  <c:v>11.009657462735451</c:v>
                </c:pt>
                <c:pt idx="14874">
                  <c:v>11.010212808493719</c:v>
                </c:pt>
                <c:pt idx="14875">
                  <c:v>11.010768154251988</c:v>
                </c:pt>
                <c:pt idx="14876">
                  <c:v>11.011323500010256</c:v>
                </c:pt>
                <c:pt idx="14877">
                  <c:v>11.011878845768525</c:v>
                </c:pt>
                <c:pt idx="14878">
                  <c:v>11.012434191526793</c:v>
                </c:pt>
                <c:pt idx="14879">
                  <c:v>11.012989537285062</c:v>
                </c:pt>
                <c:pt idx="14880">
                  <c:v>11.01354488304333</c:v>
                </c:pt>
                <c:pt idx="14881">
                  <c:v>11.014100228801599</c:v>
                </c:pt>
                <c:pt idx="14882">
                  <c:v>11.014655574559868</c:v>
                </c:pt>
                <c:pt idx="14883">
                  <c:v>11.015210920318136</c:v>
                </c:pt>
                <c:pt idx="14884">
                  <c:v>11.015766266076405</c:v>
                </c:pt>
                <c:pt idx="14885">
                  <c:v>11.016321611834673</c:v>
                </c:pt>
                <c:pt idx="14886">
                  <c:v>11.016876957592942</c:v>
                </c:pt>
                <c:pt idx="14887">
                  <c:v>11.01743230335121</c:v>
                </c:pt>
                <c:pt idx="14888">
                  <c:v>11.017987649109479</c:v>
                </c:pt>
                <c:pt idx="14889">
                  <c:v>11.018542994867747</c:v>
                </c:pt>
                <c:pt idx="14890">
                  <c:v>11.019098340626016</c:v>
                </c:pt>
                <c:pt idx="14891">
                  <c:v>11.019653686384284</c:v>
                </c:pt>
                <c:pt idx="14892">
                  <c:v>11.020209032142553</c:v>
                </c:pt>
                <c:pt idx="14893">
                  <c:v>11.020764377900822</c:v>
                </c:pt>
                <c:pt idx="14894">
                  <c:v>11.02131972365909</c:v>
                </c:pt>
                <c:pt idx="14895">
                  <c:v>11.021875069417359</c:v>
                </c:pt>
                <c:pt idx="14896">
                  <c:v>11.022430415175627</c:v>
                </c:pt>
                <c:pt idx="14897">
                  <c:v>11.022985760933896</c:v>
                </c:pt>
                <c:pt idx="14898">
                  <c:v>11.023541106692164</c:v>
                </c:pt>
                <c:pt idx="14899">
                  <c:v>11.024096452450433</c:v>
                </c:pt>
                <c:pt idx="14900">
                  <c:v>11.024651798208701</c:v>
                </c:pt>
                <c:pt idx="14901">
                  <c:v>11.02520714396697</c:v>
                </c:pt>
                <c:pt idx="14902">
                  <c:v>11.025762489725238</c:v>
                </c:pt>
                <c:pt idx="14903">
                  <c:v>11.026317835483507</c:v>
                </c:pt>
                <c:pt idx="14904">
                  <c:v>11.026873181241776</c:v>
                </c:pt>
                <c:pt idx="14905">
                  <c:v>11.027428527000044</c:v>
                </c:pt>
                <c:pt idx="14906">
                  <c:v>11.027983872758313</c:v>
                </c:pt>
                <c:pt idx="14907">
                  <c:v>11.028539218516581</c:v>
                </c:pt>
                <c:pt idx="14908">
                  <c:v>11.02909456427485</c:v>
                </c:pt>
                <c:pt idx="14909">
                  <c:v>11.029649910033118</c:v>
                </c:pt>
                <c:pt idx="14910">
                  <c:v>11.030205255791387</c:v>
                </c:pt>
                <c:pt idx="14911">
                  <c:v>11.030760601549655</c:v>
                </c:pt>
                <c:pt idx="14912">
                  <c:v>11.031315947307924</c:v>
                </c:pt>
                <c:pt idx="14913">
                  <c:v>11.031871293066192</c:v>
                </c:pt>
                <c:pt idx="14914">
                  <c:v>11.032426638824461</c:v>
                </c:pt>
                <c:pt idx="14915">
                  <c:v>11.032981984582729</c:v>
                </c:pt>
                <c:pt idx="14916">
                  <c:v>11.033537330340998</c:v>
                </c:pt>
                <c:pt idx="14917">
                  <c:v>11.034092676099267</c:v>
                </c:pt>
                <c:pt idx="14918">
                  <c:v>11.034648021857535</c:v>
                </c:pt>
                <c:pt idx="14919">
                  <c:v>11.035203367615804</c:v>
                </c:pt>
                <c:pt idx="14920">
                  <c:v>11.035758713374072</c:v>
                </c:pt>
                <c:pt idx="14921">
                  <c:v>11.036314059132341</c:v>
                </c:pt>
                <c:pt idx="14922">
                  <c:v>11.036869404890609</c:v>
                </c:pt>
                <c:pt idx="14923">
                  <c:v>11.037424750648878</c:v>
                </c:pt>
                <c:pt idx="14924">
                  <c:v>11.037980096407146</c:v>
                </c:pt>
                <c:pt idx="14925">
                  <c:v>11.038535442165415</c:v>
                </c:pt>
                <c:pt idx="14926">
                  <c:v>11.039090787923683</c:v>
                </c:pt>
                <c:pt idx="14927">
                  <c:v>11.039646133681952</c:v>
                </c:pt>
                <c:pt idx="14928">
                  <c:v>11.040201479440221</c:v>
                </c:pt>
                <c:pt idx="14929">
                  <c:v>11.040756825198489</c:v>
                </c:pt>
                <c:pt idx="14930">
                  <c:v>11.041312170956758</c:v>
                </c:pt>
                <c:pt idx="14931">
                  <c:v>11.041867516715026</c:v>
                </c:pt>
                <c:pt idx="14932">
                  <c:v>11.042422862473295</c:v>
                </c:pt>
                <c:pt idx="14933">
                  <c:v>11.042978208231563</c:v>
                </c:pt>
                <c:pt idx="14934">
                  <c:v>11.043533553989832</c:v>
                </c:pt>
                <c:pt idx="14935">
                  <c:v>11.0440888997481</c:v>
                </c:pt>
                <c:pt idx="14936">
                  <c:v>11.044644245506369</c:v>
                </c:pt>
                <c:pt idx="14937">
                  <c:v>11.045199591264637</c:v>
                </c:pt>
                <c:pt idx="14938">
                  <c:v>11.045754937022906</c:v>
                </c:pt>
                <c:pt idx="14939">
                  <c:v>11.046310282781175</c:v>
                </c:pt>
                <c:pt idx="14940">
                  <c:v>11.046865628539443</c:v>
                </c:pt>
                <c:pt idx="14941">
                  <c:v>11.047420974297712</c:v>
                </c:pt>
                <c:pt idx="14942">
                  <c:v>11.04797632005598</c:v>
                </c:pt>
                <c:pt idx="14943">
                  <c:v>11.048531665814249</c:v>
                </c:pt>
                <c:pt idx="14944">
                  <c:v>11.049087011572517</c:v>
                </c:pt>
                <c:pt idx="14945">
                  <c:v>11.049642357330786</c:v>
                </c:pt>
                <c:pt idx="14946">
                  <c:v>11.050197703089054</c:v>
                </c:pt>
                <c:pt idx="14947">
                  <c:v>11.050753048847323</c:v>
                </c:pt>
                <c:pt idx="14948">
                  <c:v>11.051308394605591</c:v>
                </c:pt>
                <c:pt idx="14949">
                  <c:v>11.05186374036386</c:v>
                </c:pt>
                <c:pt idx="14950">
                  <c:v>11.052419086122129</c:v>
                </c:pt>
                <c:pt idx="14951">
                  <c:v>11.052974431880397</c:v>
                </c:pt>
                <c:pt idx="14952">
                  <c:v>11.053529777638666</c:v>
                </c:pt>
                <c:pt idx="14953">
                  <c:v>11.054085123396934</c:v>
                </c:pt>
                <c:pt idx="14954">
                  <c:v>11.054640469155203</c:v>
                </c:pt>
                <c:pt idx="14955">
                  <c:v>11.055195814913471</c:v>
                </c:pt>
                <c:pt idx="14956">
                  <c:v>11.05575116067174</c:v>
                </c:pt>
                <c:pt idx="14957">
                  <c:v>11.056306506430008</c:v>
                </c:pt>
                <c:pt idx="14958">
                  <c:v>11.056861852188277</c:v>
                </c:pt>
                <c:pt idx="14959">
                  <c:v>11.057417197946545</c:v>
                </c:pt>
                <c:pt idx="14960">
                  <c:v>11.057972543704814</c:v>
                </c:pt>
                <c:pt idx="14961">
                  <c:v>11.058527889463083</c:v>
                </c:pt>
                <c:pt idx="14962">
                  <c:v>11.059083235221351</c:v>
                </c:pt>
                <c:pt idx="14963">
                  <c:v>11.05963858097962</c:v>
                </c:pt>
                <c:pt idx="14964">
                  <c:v>11.060193926737888</c:v>
                </c:pt>
                <c:pt idx="14965">
                  <c:v>11.060749272496157</c:v>
                </c:pt>
                <c:pt idx="14966">
                  <c:v>11.061304618254425</c:v>
                </c:pt>
                <c:pt idx="14967">
                  <c:v>11.061859964012694</c:v>
                </c:pt>
                <c:pt idx="14968">
                  <c:v>11.062415309770962</c:v>
                </c:pt>
                <c:pt idx="14969">
                  <c:v>11.062970655529231</c:v>
                </c:pt>
                <c:pt idx="14970">
                  <c:v>11.063526001287499</c:v>
                </c:pt>
                <c:pt idx="14971">
                  <c:v>11.064081347045768</c:v>
                </c:pt>
                <c:pt idx="14972">
                  <c:v>11.064636692804036</c:v>
                </c:pt>
                <c:pt idx="14973">
                  <c:v>11.065192038562305</c:v>
                </c:pt>
                <c:pt idx="14974">
                  <c:v>11.065747384320574</c:v>
                </c:pt>
                <c:pt idx="14975">
                  <c:v>11.066302730078842</c:v>
                </c:pt>
                <c:pt idx="14976">
                  <c:v>11.066858075837111</c:v>
                </c:pt>
                <c:pt idx="14977">
                  <c:v>11.067413421595379</c:v>
                </c:pt>
                <c:pt idx="14978">
                  <c:v>11.067968767353648</c:v>
                </c:pt>
                <c:pt idx="14979">
                  <c:v>11.068524113111916</c:v>
                </c:pt>
                <c:pt idx="14980">
                  <c:v>11.069079458870185</c:v>
                </c:pt>
                <c:pt idx="14981">
                  <c:v>11.069634804628453</c:v>
                </c:pt>
                <c:pt idx="14982">
                  <c:v>11.070190150386722</c:v>
                </c:pt>
                <c:pt idx="14983">
                  <c:v>11.07074549614499</c:v>
                </c:pt>
                <c:pt idx="14984">
                  <c:v>11.071300841903259</c:v>
                </c:pt>
                <c:pt idx="14985">
                  <c:v>11.071856187661528</c:v>
                </c:pt>
                <c:pt idx="14986">
                  <c:v>11.072411533419796</c:v>
                </c:pt>
                <c:pt idx="14987">
                  <c:v>11.072966879178065</c:v>
                </c:pt>
                <c:pt idx="14988">
                  <c:v>11.073522224936333</c:v>
                </c:pt>
                <c:pt idx="14989">
                  <c:v>11.074077570694602</c:v>
                </c:pt>
                <c:pt idx="14990">
                  <c:v>11.07463291645287</c:v>
                </c:pt>
                <c:pt idx="14991">
                  <c:v>11.075188262211139</c:v>
                </c:pt>
                <c:pt idx="14992">
                  <c:v>11.075743607969407</c:v>
                </c:pt>
                <c:pt idx="14993">
                  <c:v>11.076298953727676</c:v>
                </c:pt>
                <c:pt idx="14994">
                  <c:v>11.076854299485944</c:v>
                </c:pt>
                <c:pt idx="14995">
                  <c:v>11.077409645244213</c:v>
                </c:pt>
                <c:pt idx="14996">
                  <c:v>11.077964991002482</c:v>
                </c:pt>
                <c:pt idx="14997">
                  <c:v>11.07852033676075</c:v>
                </c:pt>
                <c:pt idx="14998">
                  <c:v>11.079075682519019</c:v>
                </c:pt>
                <c:pt idx="14999">
                  <c:v>11.079631028277287</c:v>
                </c:pt>
                <c:pt idx="15000">
                  <c:v>11.080186374035556</c:v>
                </c:pt>
                <c:pt idx="15001">
                  <c:v>11.080741719793824</c:v>
                </c:pt>
                <c:pt idx="15002">
                  <c:v>11.081297065552093</c:v>
                </c:pt>
                <c:pt idx="15003">
                  <c:v>11.081852411310361</c:v>
                </c:pt>
                <c:pt idx="15004">
                  <c:v>11.08240775706863</c:v>
                </c:pt>
                <c:pt idx="15005">
                  <c:v>11.082963102826898</c:v>
                </c:pt>
                <c:pt idx="15006">
                  <c:v>11.083518448585167</c:v>
                </c:pt>
                <c:pt idx="15007">
                  <c:v>11.084073794343436</c:v>
                </c:pt>
                <c:pt idx="15008">
                  <c:v>11.084629140101704</c:v>
                </c:pt>
                <c:pt idx="15009">
                  <c:v>11.085184485859973</c:v>
                </c:pt>
                <c:pt idx="15010">
                  <c:v>11.085739831618241</c:v>
                </c:pt>
                <c:pt idx="15011">
                  <c:v>11.08629517737651</c:v>
                </c:pt>
                <c:pt idx="15012">
                  <c:v>11.086850523134778</c:v>
                </c:pt>
                <c:pt idx="15013">
                  <c:v>11.087405868893047</c:v>
                </c:pt>
                <c:pt idx="15014">
                  <c:v>11.087961214651315</c:v>
                </c:pt>
                <c:pt idx="15015">
                  <c:v>11.088516560409584</c:v>
                </c:pt>
                <c:pt idx="15016">
                  <c:v>11.089071906167852</c:v>
                </c:pt>
                <c:pt idx="15017">
                  <c:v>11.089627251926121</c:v>
                </c:pt>
                <c:pt idx="15018">
                  <c:v>11.09018259768439</c:v>
                </c:pt>
                <c:pt idx="15019">
                  <c:v>11.090737943442658</c:v>
                </c:pt>
                <c:pt idx="15020">
                  <c:v>11.091293289200927</c:v>
                </c:pt>
                <c:pt idx="15021">
                  <c:v>11.091848634959195</c:v>
                </c:pt>
                <c:pt idx="15022">
                  <c:v>11.092403980717464</c:v>
                </c:pt>
                <c:pt idx="15023">
                  <c:v>11.092959326475732</c:v>
                </c:pt>
                <c:pt idx="15024">
                  <c:v>11.093514672234001</c:v>
                </c:pt>
                <c:pt idx="15025">
                  <c:v>11.094070017992269</c:v>
                </c:pt>
                <c:pt idx="15026">
                  <c:v>11.094625363750538</c:v>
                </c:pt>
                <c:pt idx="15027">
                  <c:v>11.095180709508806</c:v>
                </c:pt>
                <c:pt idx="15028">
                  <c:v>11.095736055267075</c:v>
                </c:pt>
                <c:pt idx="15029">
                  <c:v>11.096291401025344</c:v>
                </c:pt>
                <c:pt idx="15030">
                  <c:v>11.096846746783612</c:v>
                </c:pt>
                <c:pt idx="15031">
                  <c:v>11.097402092541881</c:v>
                </c:pt>
                <c:pt idx="15032">
                  <c:v>11.097957438300149</c:v>
                </c:pt>
                <c:pt idx="15033">
                  <c:v>11.098512784058418</c:v>
                </c:pt>
                <c:pt idx="15034">
                  <c:v>11.099068129816686</c:v>
                </c:pt>
                <c:pt idx="15035">
                  <c:v>11.099623475574955</c:v>
                </c:pt>
                <c:pt idx="15036">
                  <c:v>11.100178821333223</c:v>
                </c:pt>
                <c:pt idx="15037">
                  <c:v>11.100734167091492</c:v>
                </c:pt>
                <c:pt idx="15038">
                  <c:v>11.10128951284976</c:v>
                </c:pt>
                <c:pt idx="15039">
                  <c:v>11.101844858608029</c:v>
                </c:pt>
                <c:pt idx="15040">
                  <c:v>11.102400204366297</c:v>
                </c:pt>
                <c:pt idx="15041">
                  <c:v>11.102955550124566</c:v>
                </c:pt>
                <c:pt idx="15042">
                  <c:v>11.103510895882835</c:v>
                </c:pt>
                <c:pt idx="15043">
                  <c:v>11.104066241641103</c:v>
                </c:pt>
                <c:pt idx="15044">
                  <c:v>11.104621587399372</c:v>
                </c:pt>
                <c:pt idx="15045">
                  <c:v>11.10517693315764</c:v>
                </c:pt>
                <c:pt idx="15046">
                  <c:v>11.105732278915909</c:v>
                </c:pt>
                <c:pt idx="15047">
                  <c:v>11.106287624674177</c:v>
                </c:pt>
                <c:pt idx="15048">
                  <c:v>11.106842970432446</c:v>
                </c:pt>
                <c:pt idx="15049">
                  <c:v>11.107398316190714</c:v>
                </c:pt>
                <c:pt idx="15050">
                  <c:v>11.107953661948983</c:v>
                </c:pt>
                <c:pt idx="15051">
                  <c:v>11.108509007707251</c:v>
                </c:pt>
                <c:pt idx="15052">
                  <c:v>11.10906435346552</c:v>
                </c:pt>
                <c:pt idx="15053">
                  <c:v>11.109619699223789</c:v>
                </c:pt>
                <c:pt idx="15054">
                  <c:v>11.110175044982057</c:v>
                </c:pt>
                <c:pt idx="15055">
                  <c:v>11.110730390740326</c:v>
                </c:pt>
                <c:pt idx="15056">
                  <c:v>11.111285736498594</c:v>
                </c:pt>
                <c:pt idx="15057">
                  <c:v>11.111841082256863</c:v>
                </c:pt>
                <c:pt idx="15058">
                  <c:v>11.112396428015131</c:v>
                </c:pt>
                <c:pt idx="15059">
                  <c:v>11.1129517737734</c:v>
                </c:pt>
                <c:pt idx="15060">
                  <c:v>11.113507119531668</c:v>
                </c:pt>
                <c:pt idx="15061">
                  <c:v>11.114062465289937</c:v>
                </c:pt>
                <c:pt idx="15062">
                  <c:v>11.114617811048205</c:v>
                </c:pt>
                <c:pt idx="15063">
                  <c:v>11.115173156806474</c:v>
                </c:pt>
                <c:pt idx="15064">
                  <c:v>11.115728502564743</c:v>
                </c:pt>
                <c:pt idx="15065">
                  <c:v>11.116283848323011</c:v>
                </c:pt>
                <c:pt idx="15066">
                  <c:v>11.11683919408128</c:v>
                </c:pt>
                <c:pt idx="15067">
                  <c:v>11.117394539839548</c:v>
                </c:pt>
                <c:pt idx="15068">
                  <c:v>11.117949885597817</c:v>
                </c:pt>
                <c:pt idx="15069">
                  <c:v>11.118505231356085</c:v>
                </c:pt>
                <c:pt idx="15070">
                  <c:v>11.119060577114354</c:v>
                </c:pt>
                <c:pt idx="15071">
                  <c:v>11.119615922872622</c:v>
                </c:pt>
                <c:pt idx="15072">
                  <c:v>11.120171268630891</c:v>
                </c:pt>
                <c:pt idx="15073">
                  <c:v>11.120726614389159</c:v>
                </c:pt>
                <c:pt idx="15074">
                  <c:v>11.121281960147428</c:v>
                </c:pt>
                <c:pt idx="15075">
                  <c:v>11.121837305905697</c:v>
                </c:pt>
                <c:pt idx="15076">
                  <c:v>11.122392651663965</c:v>
                </c:pt>
                <c:pt idx="15077">
                  <c:v>11.122947997422234</c:v>
                </c:pt>
                <c:pt idx="15078">
                  <c:v>11.123503343180502</c:v>
                </c:pt>
                <c:pt idx="15079">
                  <c:v>11.124058688938771</c:v>
                </c:pt>
                <c:pt idx="15080">
                  <c:v>11.124614034697039</c:v>
                </c:pt>
                <c:pt idx="15081">
                  <c:v>11.125169380455308</c:v>
                </c:pt>
                <c:pt idx="15082">
                  <c:v>11.125724726213576</c:v>
                </c:pt>
                <c:pt idx="15083">
                  <c:v>11.126280071971845</c:v>
                </c:pt>
                <c:pt idx="15084">
                  <c:v>11.126835417730113</c:v>
                </c:pt>
                <c:pt idx="15085">
                  <c:v>11.127390763488382</c:v>
                </c:pt>
                <c:pt idx="15086">
                  <c:v>11.127946109246651</c:v>
                </c:pt>
                <c:pt idx="15087">
                  <c:v>11.128501455004919</c:v>
                </c:pt>
                <c:pt idx="15088">
                  <c:v>11.129056800763188</c:v>
                </c:pt>
                <c:pt idx="15089">
                  <c:v>11.129612146521456</c:v>
                </c:pt>
                <c:pt idx="15090">
                  <c:v>11.130167492279725</c:v>
                </c:pt>
                <c:pt idx="15091">
                  <c:v>11.130722838037993</c:v>
                </c:pt>
                <c:pt idx="15092">
                  <c:v>11.131278183796262</c:v>
                </c:pt>
                <c:pt idx="15093">
                  <c:v>11.13183352955453</c:v>
                </c:pt>
                <c:pt idx="15094">
                  <c:v>11.132388875312799</c:v>
                </c:pt>
                <c:pt idx="15095">
                  <c:v>11.132944221071067</c:v>
                </c:pt>
                <c:pt idx="15096">
                  <c:v>11.133499566829336</c:v>
                </c:pt>
                <c:pt idx="15097">
                  <c:v>11.134054912587604</c:v>
                </c:pt>
                <c:pt idx="15098">
                  <c:v>11.134610258345873</c:v>
                </c:pt>
                <c:pt idx="15099">
                  <c:v>11.135165604104142</c:v>
                </c:pt>
                <c:pt idx="15100">
                  <c:v>11.13572094986241</c:v>
                </c:pt>
                <c:pt idx="15101">
                  <c:v>11.136276295620679</c:v>
                </c:pt>
                <c:pt idx="15102">
                  <c:v>11.136831641378947</c:v>
                </c:pt>
                <c:pt idx="15103">
                  <c:v>11.137386987137216</c:v>
                </c:pt>
                <c:pt idx="15104">
                  <c:v>11.137942332895484</c:v>
                </c:pt>
                <c:pt idx="15105">
                  <c:v>11.138497678653753</c:v>
                </c:pt>
                <c:pt idx="15106">
                  <c:v>11.139053024412021</c:v>
                </c:pt>
                <c:pt idx="15107">
                  <c:v>11.13960837017029</c:v>
                </c:pt>
                <c:pt idx="15108">
                  <c:v>11.140163715928558</c:v>
                </c:pt>
                <c:pt idx="15109">
                  <c:v>11.140719061686827</c:v>
                </c:pt>
                <c:pt idx="15110">
                  <c:v>11.141274407445096</c:v>
                </c:pt>
                <c:pt idx="15111">
                  <c:v>11.141829753203364</c:v>
                </c:pt>
                <c:pt idx="15112">
                  <c:v>11.142385098961633</c:v>
                </c:pt>
                <c:pt idx="15113">
                  <c:v>11.142940444719901</c:v>
                </c:pt>
                <c:pt idx="15114">
                  <c:v>11.14349579047817</c:v>
                </c:pt>
                <c:pt idx="15115">
                  <c:v>11.144051136236438</c:v>
                </c:pt>
                <c:pt idx="15116">
                  <c:v>11.144606481994707</c:v>
                </c:pt>
                <c:pt idx="15117">
                  <c:v>11.145161827752975</c:v>
                </c:pt>
                <c:pt idx="15118">
                  <c:v>11.145717173511244</c:v>
                </c:pt>
                <c:pt idx="15119">
                  <c:v>11.146272519269512</c:v>
                </c:pt>
                <c:pt idx="15120">
                  <c:v>11.146827865027781</c:v>
                </c:pt>
                <c:pt idx="15121">
                  <c:v>11.14738321078605</c:v>
                </c:pt>
                <c:pt idx="15122">
                  <c:v>11.147938556544318</c:v>
                </c:pt>
                <c:pt idx="15123">
                  <c:v>11.148493902302587</c:v>
                </c:pt>
                <c:pt idx="15124">
                  <c:v>11.149049248060855</c:v>
                </c:pt>
                <c:pt idx="15125">
                  <c:v>11.149604593819124</c:v>
                </c:pt>
                <c:pt idx="15126">
                  <c:v>11.150159939577392</c:v>
                </c:pt>
                <c:pt idx="15127">
                  <c:v>11.150715285335661</c:v>
                </c:pt>
                <c:pt idx="15128">
                  <c:v>11.151270631093929</c:v>
                </c:pt>
                <c:pt idx="15129">
                  <c:v>11.151825976852198</c:v>
                </c:pt>
                <c:pt idx="15130">
                  <c:v>11.152381322610466</c:v>
                </c:pt>
                <c:pt idx="15131">
                  <c:v>11.152936668368735</c:v>
                </c:pt>
                <c:pt idx="15132">
                  <c:v>11.153492014127004</c:v>
                </c:pt>
                <c:pt idx="15133">
                  <c:v>11.154047359885272</c:v>
                </c:pt>
                <c:pt idx="15134">
                  <c:v>11.154602705643541</c:v>
                </c:pt>
                <c:pt idx="15135">
                  <c:v>11.155158051401809</c:v>
                </c:pt>
                <c:pt idx="15136">
                  <c:v>11.155713397160078</c:v>
                </c:pt>
                <c:pt idx="15137">
                  <c:v>11.156268742918346</c:v>
                </c:pt>
                <c:pt idx="15138">
                  <c:v>11.156824088676615</c:v>
                </c:pt>
                <c:pt idx="15139">
                  <c:v>11.157379434434883</c:v>
                </c:pt>
                <c:pt idx="15140">
                  <c:v>11.157934780193152</c:v>
                </c:pt>
                <c:pt idx="15141">
                  <c:v>11.15849012595142</c:v>
                </c:pt>
                <c:pt idx="15142">
                  <c:v>11.159045471709689</c:v>
                </c:pt>
                <c:pt idx="15143">
                  <c:v>11.159600817467958</c:v>
                </c:pt>
                <c:pt idx="15144">
                  <c:v>11.160156163226226</c:v>
                </c:pt>
                <c:pt idx="15145">
                  <c:v>11.160711508984495</c:v>
                </c:pt>
                <c:pt idx="15146">
                  <c:v>11.161266854742763</c:v>
                </c:pt>
                <c:pt idx="15147">
                  <c:v>11.161822200501032</c:v>
                </c:pt>
                <c:pt idx="15148">
                  <c:v>11.1623775462593</c:v>
                </c:pt>
                <c:pt idx="15149">
                  <c:v>11.162932892017569</c:v>
                </c:pt>
                <c:pt idx="15150">
                  <c:v>11.163488237775837</c:v>
                </c:pt>
                <c:pt idx="15151">
                  <c:v>11.164043583534106</c:v>
                </c:pt>
                <c:pt idx="15152">
                  <c:v>11.164598929292374</c:v>
                </c:pt>
                <c:pt idx="15153">
                  <c:v>11.165154275050643</c:v>
                </c:pt>
                <c:pt idx="15154">
                  <c:v>11.165709620808911</c:v>
                </c:pt>
                <c:pt idx="15155">
                  <c:v>11.16626496656718</c:v>
                </c:pt>
                <c:pt idx="15156">
                  <c:v>11.166820312325449</c:v>
                </c:pt>
                <c:pt idx="15157">
                  <c:v>11.167375658083717</c:v>
                </c:pt>
                <c:pt idx="15158">
                  <c:v>11.167931003841986</c:v>
                </c:pt>
                <c:pt idx="15159">
                  <c:v>11.168486349600254</c:v>
                </c:pt>
                <c:pt idx="15160">
                  <c:v>11.169041695358523</c:v>
                </c:pt>
                <c:pt idx="15161">
                  <c:v>11.169597041116791</c:v>
                </c:pt>
                <c:pt idx="15162">
                  <c:v>11.17015238687506</c:v>
                </c:pt>
                <c:pt idx="15163">
                  <c:v>11.170707732633328</c:v>
                </c:pt>
                <c:pt idx="15164">
                  <c:v>11.171263078391597</c:v>
                </c:pt>
                <c:pt idx="15165">
                  <c:v>11.171818424149865</c:v>
                </c:pt>
                <c:pt idx="15166">
                  <c:v>11.172373769908134</c:v>
                </c:pt>
                <c:pt idx="15167">
                  <c:v>11.172929115666403</c:v>
                </c:pt>
                <c:pt idx="15168">
                  <c:v>11.173484461424671</c:v>
                </c:pt>
                <c:pt idx="15169">
                  <c:v>11.17403980718294</c:v>
                </c:pt>
                <c:pt idx="15170">
                  <c:v>11.174595152941208</c:v>
                </c:pt>
                <c:pt idx="15171">
                  <c:v>11.175150498699477</c:v>
                </c:pt>
                <c:pt idx="15172">
                  <c:v>11.175705844457745</c:v>
                </c:pt>
                <c:pt idx="15173">
                  <c:v>11.176261190216014</c:v>
                </c:pt>
                <c:pt idx="15174">
                  <c:v>11.176816535974282</c:v>
                </c:pt>
                <c:pt idx="15175">
                  <c:v>11.177371881732551</c:v>
                </c:pt>
                <c:pt idx="15176">
                  <c:v>11.177927227490819</c:v>
                </c:pt>
                <c:pt idx="15177">
                  <c:v>11.178482573249088</c:v>
                </c:pt>
                <c:pt idx="15178">
                  <c:v>11.179037919007357</c:v>
                </c:pt>
                <c:pt idx="15179">
                  <c:v>11.179593264765625</c:v>
                </c:pt>
                <c:pt idx="15180">
                  <c:v>11.180148610523894</c:v>
                </c:pt>
                <c:pt idx="15181">
                  <c:v>11.180703956282162</c:v>
                </c:pt>
                <c:pt idx="15182">
                  <c:v>11.181259302040431</c:v>
                </c:pt>
                <c:pt idx="15183">
                  <c:v>11.181814647798699</c:v>
                </c:pt>
                <c:pt idx="15184">
                  <c:v>11.182369993556968</c:v>
                </c:pt>
                <c:pt idx="15185">
                  <c:v>11.182925339315236</c:v>
                </c:pt>
                <c:pt idx="15186">
                  <c:v>11.183480685073505</c:v>
                </c:pt>
                <c:pt idx="15187">
                  <c:v>11.184036030831773</c:v>
                </c:pt>
                <c:pt idx="15188">
                  <c:v>11.184591376590042</c:v>
                </c:pt>
                <c:pt idx="15189">
                  <c:v>11.185146722348311</c:v>
                </c:pt>
                <c:pt idx="15190">
                  <c:v>11.185702068106579</c:v>
                </c:pt>
                <c:pt idx="15191">
                  <c:v>11.186257413864848</c:v>
                </c:pt>
                <c:pt idx="15192">
                  <c:v>11.186812759623116</c:v>
                </c:pt>
                <c:pt idx="15193">
                  <c:v>11.187368105381385</c:v>
                </c:pt>
                <c:pt idx="15194">
                  <c:v>11.187923451139653</c:v>
                </c:pt>
                <c:pt idx="15195">
                  <c:v>11.188478796897922</c:v>
                </c:pt>
                <c:pt idx="15196">
                  <c:v>11.18903414265619</c:v>
                </c:pt>
                <c:pt idx="15197">
                  <c:v>11.189589488414459</c:v>
                </c:pt>
                <c:pt idx="15198">
                  <c:v>11.190144834172727</c:v>
                </c:pt>
                <c:pt idx="15199">
                  <c:v>11.190700179930996</c:v>
                </c:pt>
                <c:pt idx="15200">
                  <c:v>11.191255525689265</c:v>
                </c:pt>
                <c:pt idx="15201">
                  <c:v>11.191810871447533</c:v>
                </c:pt>
                <c:pt idx="15202">
                  <c:v>11.192366217205802</c:v>
                </c:pt>
                <c:pt idx="15203">
                  <c:v>11.19292156296407</c:v>
                </c:pt>
                <c:pt idx="15204">
                  <c:v>11.193476908722339</c:v>
                </c:pt>
                <c:pt idx="15205">
                  <c:v>11.194032254480607</c:v>
                </c:pt>
                <c:pt idx="15206">
                  <c:v>11.194587600238876</c:v>
                </c:pt>
                <c:pt idx="15207">
                  <c:v>11.195142945997144</c:v>
                </c:pt>
                <c:pt idx="15208">
                  <c:v>11.195698291755413</c:v>
                </c:pt>
                <c:pt idx="15209">
                  <c:v>11.196253637513681</c:v>
                </c:pt>
                <c:pt idx="15210">
                  <c:v>11.19680898327195</c:v>
                </c:pt>
                <c:pt idx="15211">
                  <c:v>11.197364329030218</c:v>
                </c:pt>
                <c:pt idx="15212">
                  <c:v>11.197919674788487</c:v>
                </c:pt>
                <c:pt idx="15213">
                  <c:v>11.198475020546756</c:v>
                </c:pt>
                <c:pt idx="15214">
                  <c:v>11.199030366305024</c:v>
                </c:pt>
                <c:pt idx="15215">
                  <c:v>11.199585712063293</c:v>
                </c:pt>
                <c:pt idx="15216">
                  <c:v>11.200141057821561</c:v>
                </c:pt>
                <c:pt idx="15217">
                  <c:v>11.20069640357983</c:v>
                </c:pt>
                <c:pt idx="15218">
                  <c:v>11.201251749338098</c:v>
                </c:pt>
                <c:pt idx="15219">
                  <c:v>11.201807095096367</c:v>
                </c:pt>
                <c:pt idx="15220">
                  <c:v>11.202362440854635</c:v>
                </c:pt>
                <c:pt idx="15221">
                  <c:v>11.202917786612904</c:v>
                </c:pt>
                <c:pt idx="15222">
                  <c:v>11.203473132371172</c:v>
                </c:pt>
                <c:pt idx="15223">
                  <c:v>11.204028478129441</c:v>
                </c:pt>
                <c:pt idx="15224">
                  <c:v>11.20458382388771</c:v>
                </c:pt>
                <c:pt idx="15225">
                  <c:v>11.205139169645978</c:v>
                </c:pt>
                <c:pt idx="15226">
                  <c:v>11.205694515404247</c:v>
                </c:pt>
                <c:pt idx="15227">
                  <c:v>11.206249861162515</c:v>
                </c:pt>
                <c:pt idx="15228">
                  <c:v>11.206805206920784</c:v>
                </c:pt>
                <c:pt idx="15229">
                  <c:v>11.207360552679052</c:v>
                </c:pt>
                <c:pt idx="15230">
                  <c:v>11.207915898437321</c:v>
                </c:pt>
                <c:pt idx="15231">
                  <c:v>11.208471244195589</c:v>
                </c:pt>
                <c:pt idx="15232">
                  <c:v>11.209026589953858</c:v>
                </c:pt>
                <c:pt idx="15233">
                  <c:v>11.209581935712126</c:v>
                </c:pt>
                <c:pt idx="15234">
                  <c:v>11.210137281470395</c:v>
                </c:pt>
                <c:pt idx="15235">
                  <c:v>11.210692627228664</c:v>
                </c:pt>
                <c:pt idx="15236">
                  <c:v>11.211247972986932</c:v>
                </c:pt>
                <c:pt idx="15237">
                  <c:v>11.211803318745201</c:v>
                </c:pt>
                <c:pt idx="15238">
                  <c:v>11.212358664503469</c:v>
                </c:pt>
                <c:pt idx="15239">
                  <c:v>11.212914010261738</c:v>
                </c:pt>
                <c:pt idx="15240">
                  <c:v>11.213469356020006</c:v>
                </c:pt>
                <c:pt idx="15241">
                  <c:v>11.214024701778275</c:v>
                </c:pt>
                <c:pt idx="15242">
                  <c:v>11.214580047536543</c:v>
                </c:pt>
                <c:pt idx="15243">
                  <c:v>11.215135393294812</c:v>
                </c:pt>
                <c:pt idx="15244">
                  <c:v>11.21569073905308</c:v>
                </c:pt>
                <c:pt idx="15245">
                  <c:v>11.216246084811349</c:v>
                </c:pt>
                <c:pt idx="15246">
                  <c:v>11.216801430569618</c:v>
                </c:pt>
                <c:pt idx="15247">
                  <c:v>11.217356776327886</c:v>
                </c:pt>
                <c:pt idx="15248">
                  <c:v>11.217912122086155</c:v>
                </c:pt>
                <c:pt idx="15249">
                  <c:v>11.218467467844423</c:v>
                </c:pt>
                <c:pt idx="15250">
                  <c:v>11.219022813602692</c:v>
                </c:pt>
                <c:pt idx="15251">
                  <c:v>11.21957815936096</c:v>
                </c:pt>
                <c:pt idx="15252">
                  <c:v>11.220133505119229</c:v>
                </c:pt>
                <c:pt idx="15253">
                  <c:v>11.220688850877497</c:v>
                </c:pt>
                <c:pt idx="15254">
                  <c:v>11.221244196635766</c:v>
                </c:pt>
                <c:pt idx="15255">
                  <c:v>11.221799542394034</c:v>
                </c:pt>
                <c:pt idx="15256">
                  <c:v>11.222354888152303</c:v>
                </c:pt>
                <c:pt idx="15257">
                  <c:v>11.222910233910572</c:v>
                </c:pt>
                <c:pt idx="15258">
                  <c:v>11.22346557966884</c:v>
                </c:pt>
                <c:pt idx="15259">
                  <c:v>11.224020925427109</c:v>
                </c:pt>
                <c:pt idx="15260">
                  <c:v>11.224576271185377</c:v>
                </c:pt>
                <c:pt idx="15261">
                  <c:v>11.225131616943646</c:v>
                </c:pt>
                <c:pt idx="15262">
                  <c:v>11.225686962701914</c:v>
                </c:pt>
                <c:pt idx="15263">
                  <c:v>11.226242308460183</c:v>
                </c:pt>
                <c:pt idx="15264">
                  <c:v>11.226797654218451</c:v>
                </c:pt>
                <c:pt idx="15265">
                  <c:v>11.22735299997672</c:v>
                </c:pt>
                <c:pt idx="15266">
                  <c:v>11.227908345734988</c:v>
                </c:pt>
                <c:pt idx="15267">
                  <c:v>11.228463691493257</c:v>
                </c:pt>
                <c:pt idx="15268">
                  <c:v>11.229019037251526</c:v>
                </c:pt>
                <c:pt idx="15269">
                  <c:v>11.229574383009794</c:v>
                </c:pt>
                <c:pt idx="15270">
                  <c:v>11.230129728768063</c:v>
                </c:pt>
                <c:pt idx="15271">
                  <c:v>11.230685074526331</c:v>
                </c:pt>
                <c:pt idx="15272">
                  <c:v>11.2312404202846</c:v>
                </c:pt>
                <c:pt idx="15273">
                  <c:v>11.231795766042868</c:v>
                </c:pt>
                <c:pt idx="15274">
                  <c:v>11.232351111801137</c:v>
                </c:pt>
                <c:pt idx="15275">
                  <c:v>11.232906457559405</c:v>
                </c:pt>
                <c:pt idx="15276">
                  <c:v>11.233461803317674</c:v>
                </c:pt>
                <c:pt idx="15277">
                  <c:v>11.234017149075942</c:v>
                </c:pt>
                <c:pt idx="15278">
                  <c:v>11.234572494834211</c:v>
                </c:pt>
                <c:pt idx="15279">
                  <c:v>11.235127840592479</c:v>
                </c:pt>
                <c:pt idx="15280">
                  <c:v>11.235683186350748</c:v>
                </c:pt>
                <c:pt idx="15281">
                  <c:v>11.236238532109017</c:v>
                </c:pt>
                <c:pt idx="15282">
                  <c:v>11.236793877867285</c:v>
                </c:pt>
                <c:pt idx="15283">
                  <c:v>11.237349223625554</c:v>
                </c:pt>
                <c:pt idx="15284">
                  <c:v>11.237904569383822</c:v>
                </c:pt>
                <c:pt idx="15285">
                  <c:v>11.238459915142091</c:v>
                </c:pt>
                <c:pt idx="15286">
                  <c:v>11.239015260900359</c:v>
                </c:pt>
                <c:pt idx="15287">
                  <c:v>11.239570606658628</c:v>
                </c:pt>
                <c:pt idx="15288">
                  <c:v>11.240125952416896</c:v>
                </c:pt>
                <c:pt idx="15289">
                  <c:v>11.240681298175165</c:v>
                </c:pt>
                <c:pt idx="15290">
                  <c:v>11.241236643933433</c:v>
                </c:pt>
                <c:pt idx="15291">
                  <c:v>11.241791989691702</c:v>
                </c:pt>
                <c:pt idx="15292">
                  <c:v>11.242347335449971</c:v>
                </c:pt>
                <c:pt idx="15293">
                  <c:v>11.242902681208239</c:v>
                </c:pt>
                <c:pt idx="15294">
                  <c:v>11.243458026966508</c:v>
                </c:pt>
                <c:pt idx="15295">
                  <c:v>11.244013372724776</c:v>
                </c:pt>
                <c:pt idx="15296">
                  <c:v>11.244568718483045</c:v>
                </c:pt>
                <c:pt idx="15297">
                  <c:v>11.245124064241313</c:v>
                </c:pt>
                <c:pt idx="15298">
                  <c:v>11.245679409999582</c:v>
                </c:pt>
                <c:pt idx="15299">
                  <c:v>11.24623475575785</c:v>
                </c:pt>
                <c:pt idx="15300">
                  <c:v>11.246790101516119</c:v>
                </c:pt>
                <c:pt idx="15301">
                  <c:v>11.247345447274387</c:v>
                </c:pt>
                <c:pt idx="15302">
                  <c:v>11.247900793032656</c:v>
                </c:pt>
                <c:pt idx="15303">
                  <c:v>11.248456138790925</c:v>
                </c:pt>
                <c:pt idx="15304">
                  <c:v>11.249011484549193</c:v>
                </c:pt>
                <c:pt idx="15305">
                  <c:v>11.249566830307462</c:v>
                </c:pt>
                <c:pt idx="15306">
                  <c:v>11.25012217606573</c:v>
                </c:pt>
                <c:pt idx="15307">
                  <c:v>11.250677521823999</c:v>
                </c:pt>
                <c:pt idx="15308">
                  <c:v>11.251232867582267</c:v>
                </c:pt>
                <c:pt idx="15309">
                  <c:v>11.251788213340536</c:v>
                </c:pt>
                <c:pt idx="15310">
                  <c:v>11.252343559098804</c:v>
                </c:pt>
                <c:pt idx="15311">
                  <c:v>11.252898904857073</c:v>
                </c:pt>
                <c:pt idx="15312">
                  <c:v>11.253454250615341</c:v>
                </c:pt>
                <c:pt idx="15313">
                  <c:v>11.25400959637361</c:v>
                </c:pt>
                <c:pt idx="15314">
                  <c:v>11.254564942131879</c:v>
                </c:pt>
                <c:pt idx="15315">
                  <c:v>11.255120287890147</c:v>
                </c:pt>
                <c:pt idx="15316">
                  <c:v>11.255675633648416</c:v>
                </c:pt>
                <c:pt idx="15317">
                  <c:v>11.256230979406684</c:v>
                </c:pt>
                <c:pt idx="15318">
                  <c:v>11.256786325164953</c:v>
                </c:pt>
                <c:pt idx="15319">
                  <c:v>11.257341670923221</c:v>
                </c:pt>
                <c:pt idx="15320">
                  <c:v>11.25789701668149</c:v>
                </c:pt>
                <c:pt idx="15321">
                  <c:v>11.258452362439758</c:v>
                </c:pt>
                <c:pt idx="15322">
                  <c:v>11.259007708198027</c:v>
                </c:pt>
                <c:pt idx="15323">
                  <c:v>11.259563053956295</c:v>
                </c:pt>
                <c:pt idx="15324">
                  <c:v>11.260118399714564</c:v>
                </c:pt>
                <c:pt idx="15325">
                  <c:v>11.260673745472833</c:v>
                </c:pt>
                <c:pt idx="15326">
                  <c:v>11.261229091231101</c:v>
                </c:pt>
                <c:pt idx="15327">
                  <c:v>11.26178443698937</c:v>
                </c:pt>
                <c:pt idx="15328">
                  <c:v>11.262339782747638</c:v>
                </c:pt>
                <c:pt idx="15329">
                  <c:v>11.262895128505907</c:v>
                </c:pt>
                <c:pt idx="15330">
                  <c:v>11.263450474264175</c:v>
                </c:pt>
                <c:pt idx="15331">
                  <c:v>11.264005820022444</c:v>
                </c:pt>
                <c:pt idx="15332">
                  <c:v>11.264561165780712</c:v>
                </c:pt>
                <c:pt idx="15333">
                  <c:v>11.265116511538981</c:v>
                </c:pt>
                <c:pt idx="15334">
                  <c:v>11.265671857297249</c:v>
                </c:pt>
                <c:pt idx="15335">
                  <c:v>11.266227203055518</c:v>
                </c:pt>
                <c:pt idx="15336">
                  <c:v>11.266782548813786</c:v>
                </c:pt>
                <c:pt idx="15337">
                  <c:v>11.267337894572055</c:v>
                </c:pt>
                <c:pt idx="15338">
                  <c:v>11.267893240330324</c:v>
                </c:pt>
                <c:pt idx="15339">
                  <c:v>11.268448586088592</c:v>
                </c:pt>
                <c:pt idx="15340">
                  <c:v>11.269003931846861</c:v>
                </c:pt>
                <c:pt idx="15341">
                  <c:v>11.269559277605129</c:v>
                </c:pt>
                <c:pt idx="15342">
                  <c:v>11.270114623363398</c:v>
                </c:pt>
                <c:pt idx="15343">
                  <c:v>11.270669969121666</c:v>
                </c:pt>
                <c:pt idx="15344">
                  <c:v>11.271225314879935</c:v>
                </c:pt>
                <c:pt idx="15345">
                  <c:v>11.271780660638203</c:v>
                </c:pt>
                <c:pt idx="15346">
                  <c:v>11.272336006396472</c:v>
                </c:pt>
                <c:pt idx="15347">
                  <c:v>11.27289135215474</c:v>
                </c:pt>
                <c:pt idx="15348">
                  <c:v>11.273446697913009</c:v>
                </c:pt>
                <c:pt idx="15349">
                  <c:v>11.274002043671278</c:v>
                </c:pt>
                <c:pt idx="15350">
                  <c:v>11.274557389429546</c:v>
                </c:pt>
                <c:pt idx="15351">
                  <c:v>11.275112735187815</c:v>
                </c:pt>
                <c:pt idx="15352">
                  <c:v>11.275668080946083</c:v>
                </c:pt>
                <c:pt idx="15353">
                  <c:v>11.276223426704352</c:v>
                </c:pt>
                <c:pt idx="15354">
                  <c:v>11.27677877246262</c:v>
                </c:pt>
                <c:pt idx="15355">
                  <c:v>11.277334118220889</c:v>
                </c:pt>
                <c:pt idx="15356">
                  <c:v>11.277889463979157</c:v>
                </c:pt>
                <c:pt idx="15357">
                  <c:v>11.278444809737426</c:v>
                </c:pt>
                <c:pt idx="15358">
                  <c:v>11.279000155495694</c:v>
                </c:pt>
                <c:pt idx="15359">
                  <c:v>11.279555501253963</c:v>
                </c:pt>
                <c:pt idx="15360">
                  <c:v>11.280110847012232</c:v>
                </c:pt>
                <c:pt idx="15361">
                  <c:v>11.2806661927705</c:v>
                </c:pt>
                <c:pt idx="15362">
                  <c:v>11.281221538528769</c:v>
                </c:pt>
                <c:pt idx="15363">
                  <c:v>11.281776884287037</c:v>
                </c:pt>
                <c:pt idx="15364">
                  <c:v>11.282332230045306</c:v>
                </c:pt>
                <c:pt idx="15365">
                  <c:v>11.282887575803574</c:v>
                </c:pt>
                <c:pt idx="15366">
                  <c:v>11.283442921561843</c:v>
                </c:pt>
                <c:pt idx="15367">
                  <c:v>11.283998267320111</c:v>
                </c:pt>
                <c:pt idx="15368">
                  <c:v>11.28455361307838</c:v>
                </c:pt>
                <c:pt idx="15369">
                  <c:v>11.285108958836648</c:v>
                </c:pt>
                <c:pt idx="15370">
                  <c:v>11.285664304594917</c:v>
                </c:pt>
                <c:pt idx="15371">
                  <c:v>11.286219650353186</c:v>
                </c:pt>
                <c:pt idx="15372">
                  <c:v>11.286774996111454</c:v>
                </c:pt>
                <c:pt idx="15373">
                  <c:v>11.287330341869723</c:v>
                </c:pt>
                <c:pt idx="15374">
                  <c:v>11.287885687627991</c:v>
                </c:pt>
                <c:pt idx="15375">
                  <c:v>11.28844103338626</c:v>
                </c:pt>
                <c:pt idx="15376">
                  <c:v>11.288996379144528</c:v>
                </c:pt>
                <c:pt idx="15377">
                  <c:v>11.289551724902797</c:v>
                </c:pt>
                <c:pt idx="15378">
                  <c:v>11.290107070661065</c:v>
                </c:pt>
                <c:pt idx="15379">
                  <c:v>11.290662416419334</c:v>
                </c:pt>
                <c:pt idx="15380">
                  <c:v>11.291217762177602</c:v>
                </c:pt>
                <c:pt idx="15381">
                  <c:v>11.291773107935871</c:v>
                </c:pt>
                <c:pt idx="15382">
                  <c:v>11.29232845369414</c:v>
                </c:pt>
                <c:pt idx="15383">
                  <c:v>11.292883799452408</c:v>
                </c:pt>
                <c:pt idx="15384">
                  <c:v>11.293439145210677</c:v>
                </c:pt>
                <c:pt idx="15385">
                  <c:v>11.293994490968945</c:v>
                </c:pt>
                <c:pt idx="15386">
                  <c:v>11.294549836727214</c:v>
                </c:pt>
                <c:pt idx="15387">
                  <c:v>11.295105182485482</c:v>
                </c:pt>
                <c:pt idx="15388">
                  <c:v>11.295660528243751</c:v>
                </c:pt>
                <c:pt idx="15389">
                  <c:v>11.296215874002019</c:v>
                </c:pt>
                <c:pt idx="15390">
                  <c:v>11.296771219760288</c:v>
                </c:pt>
                <c:pt idx="15391">
                  <c:v>11.297326565518556</c:v>
                </c:pt>
                <c:pt idx="15392">
                  <c:v>11.297881911276825</c:v>
                </c:pt>
                <c:pt idx="15393">
                  <c:v>11.298437257035093</c:v>
                </c:pt>
                <c:pt idx="15394">
                  <c:v>11.298992602793362</c:v>
                </c:pt>
                <c:pt idx="15395">
                  <c:v>11.299547948551631</c:v>
                </c:pt>
                <c:pt idx="15396">
                  <c:v>11.300103294309899</c:v>
                </c:pt>
                <c:pt idx="15397">
                  <c:v>11.300658640068168</c:v>
                </c:pt>
                <c:pt idx="15398">
                  <c:v>11.301213985826436</c:v>
                </c:pt>
                <c:pt idx="15399">
                  <c:v>11.301769331584705</c:v>
                </c:pt>
                <c:pt idx="15400">
                  <c:v>11.302324677342973</c:v>
                </c:pt>
                <c:pt idx="15401">
                  <c:v>11.302880023101242</c:v>
                </c:pt>
                <c:pt idx="15402">
                  <c:v>11.30343536885951</c:v>
                </c:pt>
                <c:pt idx="15403">
                  <c:v>11.303990714617779</c:v>
                </c:pt>
                <c:pt idx="15404">
                  <c:v>11.304546060376047</c:v>
                </c:pt>
                <c:pt idx="15405">
                  <c:v>11.305101406134316</c:v>
                </c:pt>
                <c:pt idx="15406">
                  <c:v>11.305656751892585</c:v>
                </c:pt>
                <c:pt idx="15407">
                  <c:v>11.306212097650853</c:v>
                </c:pt>
                <c:pt idx="15408">
                  <c:v>11.306767443409122</c:v>
                </c:pt>
                <c:pt idx="15409">
                  <c:v>11.30732278916739</c:v>
                </c:pt>
                <c:pt idx="15410">
                  <c:v>11.307878134925659</c:v>
                </c:pt>
                <c:pt idx="15411">
                  <c:v>11.308433480683927</c:v>
                </c:pt>
                <c:pt idx="15412">
                  <c:v>11.308988826442196</c:v>
                </c:pt>
                <c:pt idx="15413">
                  <c:v>11.309544172200464</c:v>
                </c:pt>
                <c:pt idx="15414">
                  <c:v>11.310099517958733</c:v>
                </c:pt>
                <c:pt idx="15415">
                  <c:v>11.310654863717001</c:v>
                </c:pt>
                <c:pt idx="15416">
                  <c:v>11.31121020947527</c:v>
                </c:pt>
                <c:pt idx="15417">
                  <c:v>11.311765555233539</c:v>
                </c:pt>
                <c:pt idx="15418">
                  <c:v>11.312320900991807</c:v>
                </c:pt>
                <c:pt idx="15419">
                  <c:v>11.312876246750076</c:v>
                </c:pt>
                <c:pt idx="15420">
                  <c:v>11.313431592508344</c:v>
                </c:pt>
                <c:pt idx="15421">
                  <c:v>11.313986938266613</c:v>
                </c:pt>
                <c:pt idx="15422">
                  <c:v>11.314542284024881</c:v>
                </c:pt>
                <c:pt idx="15423">
                  <c:v>11.31509762978315</c:v>
                </c:pt>
                <c:pt idx="15424">
                  <c:v>11.315652975541418</c:v>
                </c:pt>
                <c:pt idx="15425">
                  <c:v>11.316208321299687</c:v>
                </c:pt>
                <c:pt idx="15426">
                  <c:v>11.316763667057955</c:v>
                </c:pt>
                <c:pt idx="15427">
                  <c:v>11.317319012816224</c:v>
                </c:pt>
                <c:pt idx="15428">
                  <c:v>11.317874358574493</c:v>
                </c:pt>
                <c:pt idx="15429">
                  <c:v>11.318429704332761</c:v>
                </c:pt>
                <c:pt idx="15430">
                  <c:v>11.31898505009103</c:v>
                </c:pt>
                <c:pt idx="15431">
                  <c:v>11.319540395849298</c:v>
                </c:pt>
                <c:pt idx="15432">
                  <c:v>11.320095741607567</c:v>
                </c:pt>
                <c:pt idx="15433">
                  <c:v>11.320651087365835</c:v>
                </c:pt>
                <c:pt idx="15434">
                  <c:v>11.321206433124104</c:v>
                </c:pt>
                <c:pt idx="15435">
                  <c:v>11.321761778882372</c:v>
                </c:pt>
                <c:pt idx="15436">
                  <c:v>11.322317124640641</c:v>
                </c:pt>
                <c:pt idx="15437">
                  <c:v>11.322872470398909</c:v>
                </c:pt>
                <c:pt idx="15438">
                  <c:v>11.323427816157178</c:v>
                </c:pt>
                <c:pt idx="15439">
                  <c:v>11.323983161915447</c:v>
                </c:pt>
                <c:pt idx="15440">
                  <c:v>11.324538507673715</c:v>
                </c:pt>
                <c:pt idx="15441">
                  <c:v>11.325093853431984</c:v>
                </c:pt>
                <c:pt idx="15442">
                  <c:v>11.325649199190252</c:v>
                </c:pt>
                <c:pt idx="15443">
                  <c:v>11.326204544948521</c:v>
                </c:pt>
                <c:pt idx="15444">
                  <c:v>11.326759890706789</c:v>
                </c:pt>
                <c:pt idx="15445">
                  <c:v>11.327315236465058</c:v>
                </c:pt>
                <c:pt idx="15446">
                  <c:v>11.327870582223326</c:v>
                </c:pt>
                <c:pt idx="15447">
                  <c:v>11.328425927981595</c:v>
                </c:pt>
                <c:pt idx="15448">
                  <c:v>11.328981273739863</c:v>
                </c:pt>
                <c:pt idx="15449">
                  <c:v>11.329536619498132</c:v>
                </c:pt>
                <c:pt idx="15450">
                  <c:v>11.3300919652564</c:v>
                </c:pt>
                <c:pt idx="15451">
                  <c:v>11.330647311014669</c:v>
                </c:pt>
                <c:pt idx="15452">
                  <c:v>11.331202656772938</c:v>
                </c:pt>
                <c:pt idx="15453">
                  <c:v>11.331758002531206</c:v>
                </c:pt>
                <c:pt idx="15454">
                  <c:v>11.332313348289475</c:v>
                </c:pt>
                <c:pt idx="15455">
                  <c:v>11.332868694047743</c:v>
                </c:pt>
                <c:pt idx="15456">
                  <c:v>11.333424039806012</c:v>
                </c:pt>
                <c:pt idx="15457">
                  <c:v>11.33397938556428</c:v>
                </c:pt>
                <c:pt idx="15458">
                  <c:v>11.334534731322549</c:v>
                </c:pt>
                <c:pt idx="15459">
                  <c:v>11.335090077080817</c:v>
                </c:pt>
                <c:pt idx="15460">
                  <c:v>11.335645422839086</c:v>
                </c:pt>
                <c:pt idx="15461">
                  <c:v>11.336200768597354</c:v>
                </c:pt>
                <c:pt idx="15462">
                  <c:v>11.336756114355623</c:v>
                </c:pt>
                <c:pt idx="15463">
                  <c:v>11.337311460113892</c:v>
                </c:pt>
                <c:pt idx="15464">
                  <c:v>11.33786680587216</c:v>
                </c:pt>
                <c:pt idx="15465">
                  <c:v>11.338422151630429</c:v>
                </c:pt>
                <c:pt idx="15466">
                  <c:v>11.338977497388697</c:v>
                </c:pt>
                <c:pt idx="15467">
                  <c:v>11.339532843146966</c:v>
                </c:pt>
                <c:pt idx="15468">
                  <c:v>11.340088188905234</c:v>
                </c:pt>
                <c:pt idx="15469">
                  <c:v>11.340643534663503</c:v>
                </c:pt>
                <c:pt idx="15470">
                  <c:v>11.341198880421771</c:v>
                </c:pt>
                <c:pt idx="15471">
                  <c:v>11.34175422618004</c:v>
                </c:pt>
                <c:pt idx="15472">
                  <c:v>11.342309571938308</c:v>
                </c:pt>
                <c:pt idx="15473">
                  <c:v>11.342864917696577</c:v>
                </c:pt>
                <c:pt idx="15474">
                  <c:v>11.343420263454846</c:v>
                </c:pt>
                <c:pt idx="15475">
                  <c:v>11.343975609213114</c:v>
                </c:pt>
                <c:pt idx="15476">
                  <c:v>11.344530954971383</c:v>
                </c:pt>
                <c:pt idx="15477">
                  <c:v>11.345086300729651</c:v>
                </c:pt>
                <c:pt idx="15478">
                  <c:v>11.34564164648792</c:v>
                </c:pt>
                <c:pt idx="15479">
                  <c:v>11.346196992246188</c:v>
                </c:pt>
                <c:pt idx="15480">
                  <c:v>11.346752338004457</c:v>
                </c:pt>
                <c:pt idx="15481">
                  <c:v>11.347307683762725</c:v>
                </c:pt>
                <c:pt idx="15482">
                  <c:v>11.347863029520994</c:v>
                </c:pt>
                <c:pt idx="15483">
                  <c:v>11.348418375279262</c:v>
                </c:pt>
                <c:pt idx="15484">
                  <c:v>11.348973721037531</c:v>
                </c:pt>
                <c:pt idx="15485">
                  <c:v>11.3495290667958</c:v>
                </c:pt>
                <c:pt idx="15486">
                  <c:v>11.350084412554068</c:v>
                </c:pt>
                <c:pt idx="15487">
                  <c:v>11.350639758312337</c:v>
                </c:pt>
                <c:pt idx="15488">
                  <c:v>11.351195104070605</c:v>
                </c:pt>
                <c:pt idx="15489">
                  <c:v>11.351750449828874</c:v>
                </c:pt>
                <c:pt idx="15490">
                  <c:v>11.352305795587142</c:v>
                </c:pt>
                <c:pt idx="15491">
                  <c:v>11.352861141345411</c:v>
                </c:pt>
                <c:pt idx="15492">
                  <c:v>11.353416487103679</c:v>
                </c:pt>
                <c:pt idx="15493">
                  <c:v>11.353971832861948</c:v>
                </c:pt>
                <c:pt idx="15494">
                  <c:v>11.354527178620216</c:v>
                </c:pt>
                <c:pt idx="15495">
                  <c:v>11.355082524378485</c:v>
                </c:pt>
                <c:pt idx="15496">
                  <c:v>11.355637870136754</c:v>
                </c:pt>
                <c:pt idx="15497">
                  <c:v>11.356193215895022</c:v>
                </c:pt>
                <c:pt idx="15498">
                  <c:v>11.356748561653291</c:v>
                </c:pt>
                <c:pt idx="15499">
                  <c:v>11.357303907411559</c:v>
                </c:pt>
                <c:pt idx="15500">
                  <c:v>11.357859253169828</c:v>
                </c:pt>
                <c:pt idx="15501">
                  <c:v>11.358414598928096</c:v>
                </c:pt>
                <c:pt idx="15502">
                  <c:v>11.358969944686365</c:v>
                </c:pt>
                <c:pt idx="15503">
                  <c:v>11.359525290444633</c:v>
                </c:pt>
                <c:pt idx="15504">
                  <c:v>11.360080636202902</c:v>
                </c:pt>
                <c:pt idx="15505">
                  <c:v>11.36063598196117</c:v>
                </c:pt>
                <c:pt idx="15506">
                  <c:v>11.361191327719439</c:v>
                </c:pt>
                <c:pt idx="15507">
                  <c:v>11.361746673477708</c:v>
                </c:pt>
                <c:pt idx="15508">
                  <c:v>11.362302019235976</c:v>
                </c:pt>
                <c:pt idx="15509">
                  <c:v>11.362857364994245</c:v>
                </c:pt>
                <c:pt idx="15510">
                  <c:v>11.363412710752513</c:v>
                </c:pt>
                <c:pt idx="15511">
                  <c:v>11.363968056510782</c:v>
                </c:pt>
                <c:pt idx="15512">
                  <c:v>11.36452340226905</c:v>
                </c:pt>
                <c:pt idx="15513">
                  <c:v>11.365078748027319</c:v>
                </c:pt>
                <c:pt idx="15514">
                  <c:v>11.365634093785587</c:v>
                </c:pt>
                <c:pt idx="15515">
                  <c:v>11.366189439543856</c:v>
                </c:pt>
                <c:pt idx="15516">
                  <c:v>11.366744785302124</c:v>
                </c:pt>
                <c:pt idx="15517">
                  <c:v>11.367300131060393</c:v>
                </c:pt>
                <c:pt idx="15518">
                  <c:v>11.367855476818661</c:v>
                </c:pt>
                <c:pt idx="15519">
                  <c:v>11.36841082257693</c:v>
                </c:pt>
                <c:pt idx="15520">
                  <c:v>11.368966168335199</c:v>
                </c:pt>
                <c:pt idx="15521">
                  <c:v>11.369521514093467</c:v>
                </c:pt>
                <c:pt idx="15522">
                  <c:v>11.370076859851736</c:v>
                </c:pt>
                <c:pt idx="15523">
                  <c:v>11.370632205610004</c:v>
                </c:pt>
                <c:pt idx="15524">
                  <c:v>11.371187551368273</c:v>
                </c:pt>
                <c:pt idx="15525">
                  <c:v>11.371742897126541</c:v>
                </c:pt>
                <c:pt idx="15526">
                  <c:v>11.37229824288481</c:v>
                </c:pt>
                <c:pt idx="15527">
                  <c:v>11.372853588643078</c:v>
                </c:pt>
                <c:pt idx="15528">
                  <c:v>11.373408934401347</c:v>
                </c:pt>
                <c:pt idx="15529">
                  <c:v>11.373964280159615</c:v>
                </c:pt>
                <c:pt idx="15530">
                  <c:v>11.374519625917884</c:v>
                </c:pt>
                <c:pt idx="15531">
                  <c:v>11.375074971676153</c:v>
                </c:pt>
                <c:pt idx="15532">
                  <c:v>11.375630317434421</c:v>
                </c:pt>
                <c:pt idx="15533">
                  <c:v>11.37618566319269</c:v>
                </c:pt>
                <c:pt idx="15534">
                  <c:v>11.376741008950958</c:v>
                </c:pt>
                <c:pt idx="15535">
                  <c:v>11.377296354709227</c:v>
                </c:pt>
                <c:pt idx="15536">
                  <c:v>11.377851700467495</c:v>
                </c:pt>
                <c:pt idx="15537">
                  <c:v>11.378407046225764</c:v>
                </c:pt>
                <c:pt idx="15538">
                  <c:v>11.378962391984032</c:v>
                </c:pt>
                <c:pt idx="15539">
                  <c:v>11.379517737742301</c:v>
                </c:pt>
                <c:pt idx="15540">
                  <c:v>11.380073083500569</c:v>
                </c:pt>
                <c:pt idx="15541">
                  <c:v>11.380628429258838</c:v>
                </c:pt>
                <c:pt idx="15542">
                  <c:v>11.381183775017107</c:v>
                </c:pt>
                <c:pt idx="15543">
                  <c:v>11.381739120775375</c:v>
                </c:pt>
                <c:pt idx="15544">
                  <c:v>11.382294466533644</c:v>
                </c:pt>
                <c:pt idx="15545">
                  <c:v>11.382849812291912</c:v>
                </c:pt>
                <c:pt idx="15546">
                  <c:v>11.383405158050181</c:v>
                </c:pt>
                <c:pt idx="15547">
                  <c:v>11.383960503808449</c:v>
                </c:pt>
                <c:pt idx="15548">
                  <c:v>11.384515849566718</c:v>
                </c:pt>
                <c:pt idx="15549">
                  <c:v>11.385071195324986</c:v>
                </c:pt>
                <c:pt idx="15550">
                  <c:v>11.385626541083255</c:v>
                </c:pt>
                <c:pt idx="15551">
                  <c:v>11.386181886841523</c:v>
                </c:pt>
                <c:pt idx="15552">
                  <c:v>11.386737232599792</c:v>
                </c:pt>
                <c:pt idx="15553">
                  <c:v>11.387292578358061</c:v>
                </c:pt>
                <c:pt idx="15554">
                  <c:v>11.387847924116329</c:v>
                </c:pt>
                <c:pt idx="15555">
                  <c:v>11.388403269874598</c:v>
                </c:pt>
                <c:pt idx="15556">
                  <c:v>11.388958615632866</c:v>
                </c:pt>
                <c:pt idx="15557">
                  <c:v>11.389513961391135</c:v>
                </c:pt>
                <c:pt idx="15558">
                  <c:v>11.390069307149403</c:v>
                </c:pt>
                <c:pt idx="15559">
                  <c:v>11.390624652907672</c:v>
                </c:pt>
                <c:pt idx="15560">
                  <c:v>11.39117999866594</c:v>
                </c:pt>
                <c:pt idx="15561">
                  <c:v>11.391735344424209</c:v>
                </c:pt>
                <c:pt idx="15562">
                  <c:v>11.392290690182477</c:v>
                </c:pt>
                <c:pt idx="15563">
                  <c:v>11.392846035940746</c:v>
                </c:pt>
                <c:pt idx="15564">
                  <c:v>11.393401381699015</c:v>
                </c:pt>
                <c:pt idx="15565">
                  <c:v>11.393956727457283</c:v>
                </c:pt>
                <c:pt idx="15566">
                  <c:v>11.394512073215552</c:v>
                </c:pt>
                <c:pt idx="15567">
                  <c:v>11.39506741897382</c:v>
                </c:pt>
                <c:pt idx="15568">
                  <c:v>11.395622764732089</c:v>
                </c:pt>
                <c:pt idx="15569">
                  <c:v>11.396178110490357</c:v>
                </c:pt>
                <c:pt idx="15570">
                  <c:v>11.396733456248626</c:v>
                </c:pt>
                <c:pt idx="15571">
                  <c:v>11.397288802006894</c:v>
                </c:pt>
                <c:pt idx="15572">
                  <c:v>11.397844147765163</c:v>
                </c:pt>
                <c:pt idx="15573">
                  <c:v>11.398399493523431</c:v>
                </c:pt>
                <c:pt idx="15574">
                  <c:v>11.3989548392817</c:v>
                </c:pt>
                <c:pt idx="15575">
                  <c:v>11.399510185039968</c:v>
                </c:pt>
                <c:pt idx="15576">
                  <c:v>11.400065530798237</c:v>
                </c:pt>
                <c:pt idx="15577">
                  <c:v>11.400620876556506</c:v>
                </c:pt>
                <c:pt idx="15578">
                  <c:v>11.401176222314774</c:v>
                </c:pt>
                <c:pt idx="15579">
                  <c:v>11.401731568073043</c:v>
                </c:pt>
                <c:pt idx="15580">
                  <c:v>11.402286913831311</c:v>
                </c:pt>
                <c:pt idx="15581">
                  <c:v>11.40284225958958</c:v>
                </c:pt>
                <c:pt idx="15582">
                  <c:v>11.403397605347848</c:v>
                </c:pt>
                <c:pt idx="15583">
                  <c:v>11.403952951106117</c:v>
                </c:pt>
                <c:pt idx="15584">
                  <c:v>11.404508296864385</c:v>
                </c:pt>
                <c:pt idx="15585">
                  <c:v>11.405063642622654</c:v>
                </c:pt>
                <c:pt idx="15586">
                  <c:v>11.405618988380922</c:v>
                </c:pt>
                <c:pt idx="15587">
                  <c:v>11.406174334139191</c:v>
                </c:pt>
                <c:pt idx="15588">
                  <c:v>11.40672967989746</c:v>
                </c:pt>
                <c:pt idx="15589">
                  <c:v>11.407285025655728</c:v>
                </c:pt>
                <c:pt idx="15590">
                  <c:v>11.407840371413997</c:v>
                </c:pt>
                <c:pt idx="15591">
                  <c:v>11.408395717172265</c:v>
                </c:pt>
                <c:pt idx="15592">
                  <c:v>11.408951062930534</c:v>
                </c:pt>
                <c:pt idx="15593">
                  <c:v>11.409506408688802</c:v>
                </c:pt>
                <c:pt idx="15594">
                  <c:v>11.410061754447071</c:v>
                </c:pt>
                <c:pt idx="15595">
                  <c:v>11.410617100205339</c:v>
                </c:pt>
                <c:pt idx="15596">
                  <c:v>11.411172445963608</c:v>
                </c:pt>
                <c:pt idx="15597">
                  <c:v>11.411727791721876</c:v>
                </c:pt>
                <c:pt idx="15598">
                  <c:v>11.412283137480145</c:v>
                </c:pt>
                <c:pt idx="15599">
                  <c:v>11.412838483238414</c:v>
                </c:pt>
                <c:pt idx="15600">
                  <c:v>11.413393828996682</c:v>
                </c:pt>
                <c:pt idx="15601">
                  <c:v>11.413949174754951</c:v>
                </c:pt>
                <c:pt idx="15602">
                  <c:v>11.414504520513219</c:v>
                </c:pt>
                <c:pt idx="15603">
                  <c:v>11.415059866271488</c:v>
                </c:pt>
                <c:pt idx="15604">
                  <c:v>11.415615212029756</c:v>
                </c:pt>
                <c:pt idx="15605">
                  <c:v>11.416170557788025</c:v>
                </c:pt>
                <c:pt idx="15606">
                  <c:v>11.416725903546293</c:v>
                </c:pt>
                <c:pt idx="15607">
                  <c:v>11.417281249304562</c:v>
                </c:pt>
                <c:pt idx="15608">
                  <c:v>11.41783659506283</c:v>
                </c:pt>
                <c:pt idx="15609">
                  <c:v>11.418391940821099</c:v>
                </c:pt>
                <c:pt idx="15610">
                  <c:v>11.418947286579368</c:v>
                </c:pt>
                <c:pt idx="15611">
                  <c:v>11.419502632337636</c:v>
                </c:pt>
                <c:pt idx="15612">
                  <c:v>11.420057978095905</c:v>
                </c:pt>
                <c:pt idx="15613">
                  <c:v>11.420613323854173</c:v>
                </c:pt>
                <c:pt idx="15614">
                  <c:v>11.421168669612442</c:v>
                </c:pt>
                <c:pt idx="15615">
                  <c:v>11.42172401537071</c:v>
                </c:pt>
                <c:pt idx="15616">
                  <c:v>11.422279361128979</c:v>
                </c:pt>
                <c:pt idx="15617">
                  <c:v>11.422834706887247</c:v>
                </c:pt>
                <c:pt idx="15618">
                  <c:v>11.423390052645516</c:v>
                </c:pt>
                <c:pt idx="15619">
                  <c:v>11.423945398403784</c:v>
                </c:pt>
                <c:pt idx="15620">
                  <c:v>11.424500744162053</c:v>
                </c:pt>
                <c:pt idx="15621">
                  <c:v>11.425056089920322</c:v>
                </c:pt>
                <c:pt idx="15622">
                  <c:v>11.42561143567859</c:v>
                </c:pt>
                <c:pt idx="15623">
                  <c:v>11.426166781436859</c:v>
                </c:pt>
                <c:pt idx="15624">
                  <c:v>11.426722127195127</c:v>
                </c:pt>
                <c:pt idx="15625">
                  <c:v>11.427277472953396</c:v>
                </c:pt>
                <c:pt idx="15626">
                  <c:v>11.427832818711664</c:v>
                </c:pt>
                <c:pt idx="15627">
                  <c:v>11.428388164469933</c:v>
                </c:pt>
                <c:pt idx="15628">
                  <c:v>11.428943510228201</c:v>
                </c:pt>
                <c:pt idx="15629">
                  <c:v>11.42949885598647</c:v>
                </c:pt>
                <c:pt idx="15630">
                  <c:v>11.430054201744738</c:v>
                </c:pt>
                <c:pt idx="15631">
                  <c:v>11.430609547503007</c:v>
                </c:pt>
                <c:pt idx="15632">
                  <c:v>11.431164893261275</c:v>
                </c:pt>
                <c:pt idx="15633">
                  <c:v>11.431720239019544</c:v>
                </c:pt>
                <c:pt idx="15634">
                  <c:v>11.432275584777813</c:v>
                </c:pt>
                <c:pt idx="15635">
                  <c:v>11.432830930536081</c:v>
                </c:pt>
                <c:pt idx="15636">
                  <c:v>11.43338627629435</c:v>
                </c:pt>
                <c:pt idx="15637">
                  <c:v>11.433941622052618</c:v>
                </c:pt>
                <c:pt idx="15638">
                  <c:v>11.434496967810887</c:v>
                </c:pt>
                <c:pt idx="15639">
                  <c:v>11.435052313569155</c:v>
                </c:pt>
                <c:pt idx="15640">
                  <c:v>11.435607659327424</c:v>
                </c:pt>
                <c:pt idx="15641">
                  <c:v>11.436163005085692</c:v>
                </c:pt>
                <c:pt idx="15642">
                  <c:v>11.436718350843961</c:v>
                </c:pt>
                <c:pt idx="15643">
                  <c:v>11.437273696602229</c:v>
                </c:pt>
                <c:pt idx="15644">
                  <c:v>11.437829042360498</c:v>
                </c:pt>
                <c:pt idx="15645">
                  <c:v>11.438384388118767</c:v>
                </c:pt>
                <c:pt idx="15646">
                  <c:v>11.438939733877035</c:v>
                </c:pt>
                <c:pt idx="15647">
                  <c:v>11.439495079635304</c:v>
                </c:pt>
                <c:pt idx="15648">
                  <c:v>11.440050425393572</c:v>
                </c:pt>
                <c:pt idx="15649">
                  <c:v>11.440605771151841</c:v>
                </c:pt>
                <c:pt idx="15650">
                  <c:v>11.441161116910109</c:v>
                </c:pt>
                <c:pt idx="15651">
                  <c:v>11.441716462668378</c:v>
                </c:pt>
                <c:pt idx="15652">
                  <c:v>11.442271808426646</c:v>
                </c:pt>
                <c:pt idx="15653">
                  <c:v>11.442827154184915</c:v>
                </c:pt>
                <c:pt idx="15654">
                  <c:v>11.443382499943183</c:v>
                </c:pt>
                <c:pt idx="15655">
                  <c:v>11.443937845701452</c:v>
                </c:pt>
                <c:pt idx="15656">
                  <c:v>11.444493191459721</c:v>
                </c:pt>
                <c:pt idx="15657">
                  <c:v>11.445048537217989</c:v>
                </c:pt>
                <c:pt idx="15658">
                  <c:v>11.445603882976258</c:v>
                </c:pt>
                <c:pt idx="15659">
                  <c:v>11.446159228734526</c:v>
                </c:pt>
                <c:pt idx="15660">
                  <c:v>11.446714574492795</c:v>
                </c:pt>
                <c:pt idx="15661">
                  <c:v>11.447269920251063</c:v>
                </c:pt>
                <c:pt idx="15662">
                  <c:v>11.447825266009332</c:v>
                </c:pt>
                <c:pt idx="15663">
                  <c:v>11.4483806117676</c:v>
                </c:pt>
                <c:pt idx="15664">
                  <c:v>11.448935957525869</c:v>
                </c:pt>
                <c:pt idx="15665">
                  <c:v>11.449491303284137</c:v>
                </c:pt>
                <c:pt idx="15666">
                  <c:v>11.450046649042406</c:v>
                </c:pt>
                <c:pt idx="15667">
                  <c:v>11.450601994800675</c:v>
                </c:pt>
                <c:pt idx="15668">
                  <c:v>11.451157340558943</c:v>
                </c:pt>
                <c:pt idx="15669">
                  <c:v>11.451712686317212</c:v>
                </c:pt>
                <c:pt idx="15670">
                  <c:v>11.45226803207548</c:v>
                </c:pt>
                <c:pt idx="15671">
                  <c:v>11.452823377833749</c:v>
                </c:pt>
                <c:pt idx="15672">
                  <c:v>11.453378723592017</c:v>
                </c:pt>
                <c:pt idx="15673">
                  <c:v>11.453934069350286</c:v>
                </c:pt>
                <c:pt idx="15674">
                  <c:v>11.454489415108554</c:v>
                </c:pt>
                <c:pt idx="15675">
                  <c:v>11.455044760866823</c:v>
                </c:pt>
                <c:pt idx="15676">
                  <c:v>11.455600106625091</c:v>
                </c:pt>
                <c:pt idx="15677">
                  <c:v>11.45615545238336</c:v>
                </c:pt>
                <c:pt idx="15678">
                  <c:v>11.456710798141629</c:v>
                </c:pt>
                <c:pt idx="15679">
                  <c:v>11.457266143899897</c:v>
                </c:pt>
                <c:pt idx="15680">
                  <c:v>11.457821489658166</c:v>
                </c:pt>
                <c:pt idx="15681">
                  <c:v>11.458376835416434</c:v>
                </c:pt>
                <c:pt idx="15682">
                  <c:v>11.458932181174703</c:v>
                </c:pt>
                <c:pt idx="15683">
                  <c:v>11.459487526932971</c:v>
                </c:pt>
                <c:pt idx="15684">
                  <c:v>11.46004287269124</c:v>
                </c:pt>
                <c:pt idx="15685">
                  <c:v>11.460598218449508</c:v>
                </c:pt>
                <c:pt idx="15686">
                  <c:v>11.461153564207777</c:v>
                </c:pt>
                <c:pt idx="15687">
                  <c:v>11.461708909966045</c:v>
                </c:pt>
                <c:pt idx="15688">
                  <c:v>11.462264255724314</c:v>
                </c:pt>
                <c:pt idx="15689">
                  <c:v>11.462819601482582</c:v>
                </c:pt>
                <c:pt idx="15690">
                  <c:v>11.463374947240851</c:v>
                </c:pt>
                <c:pt idx="15691">
                  <c:v>11.46393029299912</c:v>
                </c:pt>
                <c:pt idx="15692">
                  <c:v>11.464485638757388</c:v>
                </c:pt>
                <c:pt idx="15693">
                  <c:v>11.465040984515657</c:v>
                </c:pt>
                <c:pt idx="15694">
                  <c:v>11.465596330273925</c:v>
                </c:pt>
                <c:pt idx="15695">
                  <c:v>11.466151676032194</c:v>
                </c:pt>
                <c:pt idx="15696">
                  <c:v>11.466707021790462</c:v>
                </c:pt>
                <c:pt idx="15697">
                  <c:v>11.467262367548731</c:v>
                </c:pt>
                <c:pt idx="15698">
                  <c:v>11.467817713306999</c:v>
                </c:pt>
                <c:pt idx="15699">
                  <c:v>11.468373059065268</c:v>
                </c:pt>
                <c:pt idx="15700">
                  <c:v>11.468928404823536</c:v>
                </c:pt>
                <c:pt idx="15701">
                  <c:v>11.469483750581805</c:v>
                </c:pt>
                <c:pt idx="15702">
                  <c:v>11.470039096340074</c:v>
                </c:pt>
                <c:pt idx="15703">
                  <c:v>11.470594442098342</c:v>
                </c:pt>
                <c:pt idx="15704">
                  <c:v>11.471149787856611</c:v>
                </c:pt>
                <c:pt idx="15705">
                  <c:v>11.471705133614879</c:v>
                </c:pt>
                <c:pt idx="15706">
                  <c:v>11.472260479373148</c:v>
                </c:pt>
                <c:pt idx="15707">
                  <c:v>11.472815825131416</c:v>
                </c:pt>
                <c:pt idx="15708">
                  <c:v>11.473371170889685</c:v>
                </c:pt>
                <c:pt idx="15709">
                  <c:v>11.473926516647953</c:v>
                </c:pt>
                <c:pt idx="15710">
                  <c:v>11.474481862406222</c:v>
                </c:pt>
                <c:pt idx="15711">
                  <c:v>11.47503720816449</c:v>
                </c:pt>
                <c:pt idx="15712">
                  <c:v>11.475592553922759</c:v>
                </c:pt>
                <c:pt idx="15713">
                  <c:v>11.476147899681028</c:v>
                </c:pt>
                <c:pt idx="15714">
                  <c:v>11.476703245439296</c:v>
                </c:pt>
                <c:pt idx="15715">
                  <c:v>11.477258591197565</c:v>
                </c:pt>
                <c:pt idx="15716">
                  <c:v>11.477813936955833</c:v>
                </c:pt>
                <c:pt idx="15717">
                  <c:v>11.478369282714102</c:v>
                </c:pt>
                <c:pt idx="15718">
                  <c:v>11.47892462847237</c:v>
                </c:pt>
                <c:pt idx="15719">
                  <c:v>11.479479974230639</c:v>
                </c:pt>
                <c:pt idx="15720">
                  <c:v>11.480035319988907</c:v>
                </c:pt>
                <c:pt idx="15721">
                  <c:v>11.480590665747176</c:v>
                </c:pt>
                <c:pt idx="15722">
                  <c:v>11.481146011505444</c:v>
                </c:pt>
                <c:pt idx="15723">
                  <c:v>11.481701357263713</c:v>
                </c:pt>
                <c:pt idx="15724">
                  <c:v>11.482256703021982</c:v>
                </c:pt>
                <c:pt idx="15725">
                  <c:v>11.48281204878025</c:v>
                </c:pt>
                <c:pt idx="15726">
                  <c:v>11.483367394538519</c:v>
                </c:pt>
                <c:pt idx="15727">
                  <c:v>11.483922740296787</c:v>
                </c:pt>
                <c:pt idx="15728">
                  <c:v>11.484478086055056</c:v>
                </c:pt>
                <c:pt idx="15729">
                  <c:v>11.485033431813324</c:v>
                </c:pt>
                <c:pt idx="15730">
                  <c:v>11.485588777571593</c:v>
                </c:pt>
                <c:pt idx="15731">
                  <c:v>11.486144123329861</c:v>
                </c:pt>
                <c:pt idx="15732">
                  <c:v>11.48669946908813</c:v>
                </c:pt>
                <c:pt idx="15733">
                  <c:v>11.487254814846398</c:v>
                </c:pt>
                <c:pt idx="15734">
                  <c:v>11.487810160604667</c:v>
                </c:pt>
                <c:pt idx="15735">
                  <c:v>11.488365506362936</c:v>
                </c:pt>
                <c:pt idx="15736">
                  <c:v>11.488920852121204</c:v>
                </c:pt>
                <c:pt idx="15737">
                  <c:v>11.489476197879473</c:v>
                </c:pt>
                <c:pt idx="15738">
                  <c:v>11.490031543637741</c:v>
                </c:pt>
                <c:pt idx="15739">
                  <c:v>11.49058688939601</c:v>
                </c:pt>
                <c:pt idx="15740">
                  <c:v>11.491142235154278</c:v>
                </c:pt>
                <c:pt idx="15741">
                  <c:v>11.491697580912547</c:v>
                </c:pt>
                <c:pt idx="15742">
                  <c:v>11.492252926670815</c:v>
                </c:pt>
                <c:pt idx="15743">
                  <c:v>11.492808272429084</c:v>
                </c:pt>
                <c:pt idx="15744">
                  <c:v>11.493363618187352</c:v>
                </c:pt>
                <c:pt idx="15745">
                  <c:v>11.493918963945621</c:v>
                </c:pt>
                <c:pt idx="15746">
                  <c:v>11.49447430970389</c:v>
                </c:pt>
                <c:pt idx="15747">
                  <c:v>11.495029655462158</c:v>
                </c:pt>
                <c:pt idx="15748">
                  <c:v>11.495585001220427</c:v>
                </c:pt>
                <c:pt idx="15749">
                  <c:v>11.496140346978695</c:v>
                </c:pt>
                <c:pt idx="15750">
                  <c:v>11.496695692736964</c:v>
                </c:pt>
                <c:pt idx="15751">
                  <c:v>11.497251038495232</c:v>
                </c:pt>
                <c:pt idx="15752">
                  <c:v>11.497806384253501</c:v>
                </c:pt>
                <c:pt idx="15753">
                  <c:v>11.498361730011769</c:v>
                </c:pt>
                <c:pt idx="15754">
                  <c:v>11.498917075770038</c:v>
                </c:pt>
                <c:pt idx="15755">
                  <c:v>11.499472421528306</c:v>
                </c:pt>
                <c:pt idx="15756">
                  <c:v>11.500027767286575</c:v>
                </c:pt>
                <c:pt idx="15757">
                  <c:v>11.500583113044843</c:v>
                </c:pt>
                <c:pt idx="15758">
                  <c:v>11.501138458803112</c:v>
                </c:pt>
                <c:pt idx="15759">
                  <c:v>11.501693804561381</c:v>
                </c:pt>
                <c:pt idx="15760">
                  <c:v>11.502249150319649</c:v>
                </c:pt>
                <c:pt idx="15761">
                  <c:v>11.502804496077918</c:v>
                </c:pt>
                <c:pt idx="15762">
                  <c:v>11.503359841836186</c:v>
                </c:pt>
                <c:pt idx="15763">
                  <c:v>11.503915187594455</c:v>
                </c:pt>
                <c:pt idx="15764">
                  <c:v>11.504470533352723</c:v>
                </c:pt>
                <c:pt idx="15765">
                  <c:v>11.505025879110992</c:v>
                </c:pt>
                <c:pt idx="15766">
                  <c:v>11.50558122486926</c:v>
                </c:pt>
                <c:pt idx="15767">
                  <c:v>11.506136570627529</c:v>
                </c:pt>
                <c:pt idx="15768">
                  <c:v>11.506691916385797</c:v>
                </c:pt>
                <c:pt idx="15769">
                  <c:v>11.507247262144066</c:v>
                </c:pt>
                <c:pt idx="15770">
                  <c:v>11.507802607902335</c:v>
                </c:pt>
                <c:pt idx="15771">
                  <c:v>11.508357953660603</c:v>
                </c:pt>
                <c:pt idx="15772">
                  <c:v>11.508913299418872</c:v>
                </c:pt>
                <c:pt idx="15773">
                  <c:v>11.50946864517714</c:v>
                </c:pt>
                <c:pt idx="15774">
                  <c:v>11.510023990935409</c:v>
                </c:pt>
                <c:pt idx="15775">
                  <c:v>11.510579336693677</c:v>
                </c:pt>
                <c:pt idx="15776">
                  <c:v>11.511134682451946</c:v>
                </c:pt>
                <c:pt idx="15777">
                  <c:v>11.511690028210214</c:v>
                </c:pt>
                <c:pt idx="15778">
                  <c:v>11.512245373968483</c:v>
                </c:pt>
                <c:pt idx="15779">
                  <c:v>11.512800719726751</c:v>
                </c:pt>
                <c:pt idx="15780">
                  <c:v>11.51335606548502</c:v>
                </c:pt>
                <c:pt idx="15781">
                  <c:v>11.513911411243289</c:v>
                </c:pt>
                <c:pt idx="15782">
                  <c:v>11.514466757001557</c:v>
                </c:pt>
                <c:pt idx="15783">
                  <c:v>11.515022102759826</c:v>
                </c:pt>
                <c:pt idx="15784">
                  <c:v>11.515577448518094</c:v>
                </c:pt>
                <c:pt idx="15785">
                  <c:v>11.516132794276363</c:v>
                </c:pt>
                <c:pt idx="15786">
                  <c:v>11.516688140034631</c:v>
                </c:pt>
                <c:pt idx="15787">
                  <c:v>11.5172434857929</c:v>
                </c:pt>
                <c:pt idx="15788">
                  <c:v>11.517798831551168</c:v>
                </c:pt>
                <c:pt idx="15789">
                  <c:v>11.518354177309437</c:v>
                </c:pt>
                <c:pt idx="15790">
                  <c:v>11.518909523067705</c:v>
                </c:pt>
                <c:pt idx="15791">
                  <c:v>11.519464868825974</c:v>
                </c:pt>
                <c:pt idx="15792">
                  <c:v>11.520020214584243</c:v>
                </c:pt>
                <c:pt idx="15793">
                  <c:v>11.520575560342511</c:v>
                </c:pt>
                <c:pt idx="15794">
                  <c:v>11.52113090610078</c:v>
                </c:pt>
                <c:pt idx="15795">
                  <c:v>11.521686251859048</c:v>
                </c:pt>
                <c:pt idx="15796">
                  <c:v>11.522241597617317</c:v>
                </c:pt>
                <c:pt idx="15797">
                  <c:v>11.522796943375585</c:v>
                </c:pt>
                <c:pt idx="15798">
                  <c:v>11.523352289133854</c:v>
                </c:pt>
                <c:pt idx="15799">
                  <c:v>11.523907634892122</c:v>
                </c:pt>
                <c:pt idx="15800">
                  <c:v>11.524462980650391</c:v>
                </c:pt>
                <c:pt idx="15801">
                  <c:v>11.525018326408659</c:v>
                </c:pt>
                <c:pt idx="15802">
                  <c:v>11.525573672166928</c:v>
                </c:pt>
                <c:pt idx="15803">
                  <c:v>11.526129017925197</c:v>
                </c:pt>
                <c:pt idx="15804">
                  <c:v>11.526684363683465</c:v>
                </c:pt>
                <c:pt idx="15805">
                  <c:v>11.527239709441734</c:v>
                </c:pt>
                <c:pt idx="15806">
                  <c:v>11.527795055200002</c:v>
                </c:pt>
                <c:pt idx="15807">
                  <c:v>11.528350400958271</c:v>
                </c:pt>
                <c:pt idx="15808">
                  <c:v>11.528905746716539</c:v>
                </c:pt>
                <c:pt idx="15809">
                  <c:v>11.529461092474808</c:v>
                </c:pt>
                <c:pt idx="15810">
                  <c:v>11.530016438233076</c:v>
                </c:pt>
                <c:pt idx="15811">
                  <c:v>11.530571783991345</c:v>
                </c:pt>
                <c:pt idx="15812">
                  <c:v>11.531127129749613</c:v>
                </c:pt>
                <c:pt idx="15813">
                  <c:v>11.531682475507882</c:v>
                </c:pt>
                <c:pt idx="15814">
                  <c:v>11.53223782126615</c:v>
                </c:pt>
                <c:pt idx="15815">
                  <c:v>11.532793167024419</c:v>
                </c:pt>
                <c:pt idx="15816">
                  <c:v>11.533348512782688</c:v>
                </c:pt>
                <c:pt idx="15817">
                  <c:v>11.533903858540956</c:v>
                </c:pt>
                <c:pt idx="15818">
                  <c:v>11.534459204299225</c:v>
                </c:pt>
                <c:pt idx="15819">
                  <c:v>11.535014550057493</c:v>
                </c:pt>
                <c:pt idx="15820">
                  <c:v>11.535569895815762</c:v>
                </c:pt>
                <c:pt idx="15821">
                  <c:v>11.53612524157403</c:v>
                </c:pt>
                <c:pt idx="15822">
                  <c:v>11.536680587332299</c:v>
                </c:pt>
                <c:pt idx="15823">
                  <c:v>11.537235933090567</c:v>
                </c:pt>
                <c:pt idx="15824">
                  <c:v>11.537791278848836</c:v>
                </c:pt>
                <c:pt idx="15825">
                  <c:v>11.538346624607104</c:v>
                </c:pt>
                <c:pt idx="15826">
                  <c:v>11.538901970365373</c:v>
                </c:pt>
                <c:pt idx="15827">
                  <c:v>11.539457316123642</c:v>
                </c:pt>
                <c:pt idx="15828">
                  <c:v>11.54001266188191</c:v>
                </c:pt>
                <c:pt idx="15829">
                  <c:v>11.540568007640179</c:v>
                </c:pt>
                <c:pt idx="15830">
                  <c:v>11.541123353398447</c:v>
                </c:pt>
                <c:pt idx="15831">
                  <c:v>11.541678699156716</c:v>
                </c:pt>
                <c:pt idx="15832">
                  <c:v>11.542234044914984</c:v>
                </c:pt>
                <c:pt idx="15833">
                  <c:v>11.542789390673253</c:v>
                </c:pt>
                <c:pt idx="15834">
                  <c:v>11.543344736431521</c:v>
                </c:pt>
                <c:pt idx="15835">
                  <c:v>11.54390008218979</c:v>
                </c:pt>
                <c:pt idx="15836">
                  <c:v>11.544455427948058</c:v>
                </c:pt>
                <c:pt idx="15837">
                  <c:v>11.545010773706327</c:v>
                </c:pt>
                <c:pt idx="15838">
                  <c:v>11.545566119464596</c:v>
                </c:pt>
                <c:pt idx="15839">
                  <c:v>11.546121465222864</c:v>
                </c:pt>
                <c:pt idx="15840">
                  <c:v>11.546676810981133</c:v>
                </c:pt>
                <c:pt idx="15841">
                  <c:v>11.547232156739401</c:v>
                </c:pt>
                <c:pt idx="15842">
                  <c:v>11.54778750249767</c:v>
                </c:pt>
                <c:pt idx="15843">
                  <c:v>11.548342848255938</c:v>
                </c:pt>
                <c:pt idx="15844">
                  <c:v>11.548898194014207</c:v>
                </c:pt>
                <c:pt idx="15845">
                  <c:v>11.549453539772475</c:v>
                </c:pt>
                <c:pt idx="15846">
                  <c:v>11.550008885530744</c:v>
                </c:pt>
                <c:pt idx="15847">
                  <c:v>11.550564231289012</c:v>
                </c:pt>
                <c:pt idx="15848">
                  <c:v>11.551119577047281</c:v>
                </c:pt>
                <c:pt idx="15849">
                  <c:v>11.55167492280555</c:v>
                </c:pt>
                <c:pt idx="15850">
                  <c:v>11.552230268563818</c:v>
                </c:pt>
                <c:pt idx="15851">
                  <c:v>11.552785614322087</c:v>
                </c:pt>
                <c:pt idx="15852">
                  <c:v>11.553340960080355</c:v>
                </c:pt>
                <c:pt idx="15853">
                  <c:v>11.553896305838624</c:v>
                </c:pt>
                <c:pt idx="15854">
                  <c:v>11.554451651596892</c:v>
                </c:pt>
                <c:pt idx="15855">
                  <c:v>11.555006997355161</c:v>
                </c:pt>
                <c:pt idx="15856">
                  <c:v>11.555562343113429</c:v>
                </c:pt>
                <c:pt idx="15857">
                  <c:v>11.556117688871698</c:v>
                </c:pt>
                <c:pt idx="15858">
                  <c:v>11.556673034629966</c:v>
                </c:pt>
                <c:pt idx="15859">
                  <c:v>11.557228380388235</c:v>
                </c:pt>
                <c:pt idx="15860">
                  <c:v>11.557783726146504</c:v>
                </c:pt>
                <c:pt idx="15861">
                  <c:v>11.558339071904772</c:v>
                </c:pt>
                <c:pt idx="15862">
                  <c:v>11.558894417663041</c:v>
                </c:pt>
                <c:pt idx="15863">
                  <c:v>11.559449763421309</c:v>
                </c:pt>
                <c:pt idx="15864">
                  <c:v>11.560005109179578</c:v>
                </c:pt>
                <c:pt idx="15865">
                  <c:v>11.560560454937846</c:v>
                </c:pt>
                <c:pt idx="15866">
                  <c:v>11.561115800696115</c:v>
                </c:pt>
                <c:pt idx="15867">
                  <c:v>11.561671146454383</c:v>
                </c:pt>
                <c:pt idx="15868">
                  <c:v>11.562226492212652</c:v>
                </c:pt>
                <c:pt idx="15869">
                  <c:v>11.56278183797092</c:v>
                </c:pt>
                <c:pt idx="15870">
                  <c:v>11.563337183729189</c:v>
                </c:pt>
                <c:pt idx="15871">
                  <c:v>11.563892529487457</c:v>
                </c:pt>
                <c:pt idx="15872">
                  <c:v>11.564447875245726</c:v>
                </c:pt>
                <c:pt idx="15873">
                  <c:v>11.565003221003995</c:v>
                </c:pt>
                <c:pt idx="15874">
                  <c:v>11.565558566762263</c:v>
                </c:pt>
                <c:pt idx="15875">
                  <c:v>11.566113912520532</c:v>
                </c:pt>
                <c:pt idx="15876">
                  <c:v>11.5666692582788</c:v>
                </c:pt>
                <c:pt idx="15877">
                  <c:v>11.567224604037069</c:v>
                </c:pt>
                <c:pt idx="15878">
                  <c:v>11.567779949795337</c:v>
                </c:pt>
                <c:pt idx="15879">
                  <c:v>11.568335295553606</c:v>
                </c:pt>
                <c:pt idx="15880">
                  <c:v>11.568890641311874</c:v>
                </c:pt>
                <c:pt idx="15881">
                  <c:v>11.569445987070143</c:v>
                </c:pt>
                <c:pt idx="15882">
                  <c:v>11.570001332828411</c:v>
                </c:pt>
                <c:pt idx="15883">
                  <c:v>11.57055667858668</c:v>
                </c:pt>
                <c:pt idx="15884">
                  <c:v>11.571112024344949</c:v>
                </c:pt>
                <c:pt idx="15885">
                  <c:v>11.571667370103217</c:v>
                </c:pt>
                <c:pt idx="15886">
                  <c:v>11.572222715861486</c:v>
                </c:pt>
                <c:pt idx="15887">
                  <c:v>11.572778061619754</c:v>
                </c:pt>
                <c:pt idx="15888">
                  <c:v>11.573333407378023</c:v>
                </c:pt>
                <c:pt idx="15889">
                  <c:v>11.573888753136291</c:v>
                </c:pt>
                <c:pt idx="15890">
                  <c:v>11.57444409889456</c:v>
                </c:pt>
                <c:pt idx="15891">
                  <c:v>11.574999444652828</c:v>
                </c:pt>
                <c:pt idx="15892">
                  <c:v>11.575554790411097</c:v>
                </c:pt>
                <c:pt idx="15893">
                  <c:v>11.576110136169365</c:v>
                </c:pt>
                <c:pt idx="15894">
                  <c:v>11.576665481927634</c:v>
                </c:pt>
                <c:pt idx="15895">
                  <c:v>11.577220827685903</c:v>
                </c:pt>
                <c:pt idx="15896">
                  <c:v>11.577776173444171</c:v>
                </c:pt>
                <c:pt idx="15897">
                  <c:v>11.57833151920244</c:v>
                </c:pt>
                <c:pt idx="15898">
                  <c:v>11.578886864960708</c:v>
                </c:pt>
                <c:pt idx="15899">
                  <c:v>11.579442210718977</c:v>
                </c:pt>
                <c:pt idx="15900">
                  <c:v>11.579997556477245</c:v>
                </c:pt>
                <c:pt idx="15901">
                  <c:v>11.580552902235514</c:v>
                </c:pt>
                <c:pt idx="15902">
                  <c:v>11.581108247993782</c:v>
                </c:pt>
                <c:pt idx="15903">
                  <c:v>11.581663593752051</c:v>
                </c:pt>
                <c:pt idx="15904">
                  <c:v>11.582218939510319</c:v>
                </c:pt>
                <c:pt idx="15905">
                  <c:v>11.582774285268588</c:v>
                </c:pt>
                <c:pt idx="15906">
                  <c:v>11.583329631026857</c:v>
                </c:pt>
                <c:pt idx="15907">
                  <c:v>11.583884976785125</c:v>
                </c:pt>
                <c:pt idx="15908">
                  <c:v>11.584440322543394</c:v>
                </c:pt>
                <c:pt idx="15909">
                  <c:v>11.584995668301662</c:v>
                </c:pt>
                <c:pt idx="15910">
                  <c:v>11.585551014059931</c:v>
                </c:pt>
                <c:pt idx="15911">
                  <c:v>11.586106359818199</c:v>
                </c:pt>
                <c:pt idx="15912">
                  <c:v>11.586661705576468</c:v>
                </c:pt>
                <c:pt idx="15913">
                  <c:v>11.587217051334736</c:v>
                </c:pt>
                <c:pt idx="15914">
                  <c:v>11.587772397093005</c:v>
                </c:pt>
                <c:pt idx="15915">
                  <c:v>11.588327742851273</c:v>
                </c:pt>
                <c:pt idx="15916">
                  <c:v>11.588883088609542</c:v>
                </c:pt>
                <c:pt idx="15917">
                  <c:v>11.589438434367811</c:v>
                </c:pt>
                <c:pt idx="15918">
                  <c:v>11.589993780126079</c:v>
                </c:pt>
                <c:pt idx="15919">
                  <c:v>11.590549125884348</c:v>
                </c:pt>
                <c:pt idx="15920">
                  <c:v>11.591104471642616</c:v>
                </c:pt>
                <c:pt idx="15921">
                  <c:v>11.591659817400885</c:v>
                </c:pt>
                <c:pt idx="15922">
                  <c:v>11.592215163159153</c:v>
                </c:pt>
                <c:pt idx="15923">
                  <c:v>11.592770508917422</c:v>
                </c:pt>
                <c:pt idx="15924">
                  <c:v>11.59332585467569</c:v>
                </c:pt>
                <c:pt idx="15925">
                  <c:v>11.593881200433959</c:v>
                </c:pt>
                <c:pt idx="15926">
                  <c:v>11.594436546192227</c:v>
                </c:pt>
                <c:pt idx="15927">
                  <c:v>11.594991891950496</c:v>
                </c:pt>
                <c:pt idx="15928">
                  <c:v>11.595547237708764</c:v>
                </c:pt>
                <c:pt idx="15929">
                  <c:v>11.596102583467033</c:v>
                </c:pt>
                <c:pt idx="15930">
                  <c:v>11.596657929225302</c:v>
                </c:pt>
                <c:pt idx="15931">
                  <c:v>11.59721327498357</c:v>
                </c:pt>
                <c:pt idx="15932">
                  <c:v>11.597768620741839</c:v>
                </c:pt>
                <c:pt idx="15933">
                  <c:v>11.598323966500107</c:v>
                </c:pt>
                <c:pt idx="15934">
                  <c:v>11.598879312258376</c:v>
                </c:pt>
                <c:pt idx="15935">
                  <c:v>11.599434658016644</c:v>
                </c:pt>
                <c:pt idx="15936">
                  <c:v>11.599990003774913</c:v>
                </c:pt>
                <c:pt idx="15937">
                  <c:v>11.600545349533181</c:v>
                </c:pt>
                <c:pt idx="15938">
                  <c:v>11.60110069529145</c:v>
                </c:pt>
                <c:pt idx="15939">
                  <c:v>11.601656041049718</c:v>
                </c:pt>
                <c:pt idx="15940">
                  <c:v>11.602211386807987</c:v>
                </c:pt>
                <c:pt idx="15941">
                  <c:v>11.602766732566256</c:v>
                </c:pt>
                <c:pt idx="15942">
                  <c:v>11.603322078324524</c:v>
                </c:pt>
                <c:pt idx="15943">
                  <c:v>11.603877424082793</c:v>
                </c:pt>
                <c:pt idx="15944">
                  <c:v>11.604432769841061</c:v>
                </c:pt>
                <c:pt idx="15945">
                  <c:v>11.60498811559933</c:v>
                </c:pt>
                <c:pt idx="15946">
                  <c:v>11.605543461357598</c:v>
                </c:pt>
                <c:pt idx="15947">
                  <c:v>11.606098807115867</c:v>
                </c:pt>
                <c:pt idx="15948">
                  <c:v>11.606654152874135</c:v>
                </c:pt>
                <c:pt idx="15949">
                  <c:v>11.607209498632404</c:v>
                </c:pt>
                <c:pt idx="15950">
                  <c:v>11.607764844390672</c:v>
                </c:pt>
                <c:pt idx="15951">
                  <c:v>11.608320190148941</c:v>
                </c:pt>
                <c:pt idx="15952">
                  <c:v>11.60887553590721</c:v>
                </c:pt>
                <c:pt idx="15953">
                  <c:v>11.609430881665478</c:v>
                </c:pt>
                <c:pt idx="15954">
                  <c:v>11.609986227423747</c:v>
                </c:pt>
                <c:pt idx="15955">
                  <c:v>11.610541573182015</c:v>
                </c:pt>
                <c:pt idx="15956">
                  <c:v>11.611096918940284</c:v>
                </c:pt>
                <c:pt idx="15957">
                  <c:v>11.611652264698552</c:v>
                </c:pt>
                <c:pt idx="15958">
                  <c:v>11.612207610456821</c:v>
                </c:pt>
                <c:pt idx="15959">
                  <c:v>11.612762956215089</c:v>
                </c:pt>
                <c:pt idx="15960">
                  <c:v>11.613318301973358</c:v>
                </c:pt>
                <c:pt idx="15961">
                  <c:v>11.613873647731626</c:v>
                </c:pt>
                <c:pt idx="15962">
                  <c:v>11.614428993489895</c:v>
                </c:pt>
                <c:pt idx="15963">
                  <c:v>11.614984339248164</c:v>
                </c:pt>
                <c:pt idx="15964">
                  <c:v>11.615539685006432</c:v>
                </c:pt>
                <c:pt idx="15965">
                  <c:v>11.616095030764701</c:v>
                </c:pt>
                <c:pt idx="15966">
                  <c:v>11.616650376522969</c:v>
                </c:pt>
                <c:pt idx="15967">
                  <c:v>11.617205722281238</c:v>
                </c:pt>
                <c:pt idx="15968">
                  <c:v>11.617761068039506</c:v>
                </c:pt>
                <c:pt idx="15969">
                  <c:v>11.618316413797775</c:v>
                </c:pt>
                <c:pt idx="15970">
                  <c:v>11.618871759556043</c:v>
                </c:pt>
                <c:pt idx="15971">
                  <c:v>11.619427105314312</c:v>
                </c:pt>
                <c:pt idx="15972">
                  <c:v>11.61998245107258</c:v>
                </c:pt>
                <c:pt idx="15973">
                  <c:v>11.620537796830849</c:v>
                </c:pt>
                <c:pt idx="15974">
                  <c:v>11.621093142589118</c:v>
                </c:pt>
                <c:pt idx="15975">
                  <c:v>11.621648488347386</c:v>
                </c:pt>
                <c:pt idx="15976">
                  <c:v>11.622203834105655</c:v>
                </c:pt>
                <c:pt idx="15977">
                  <c:v>11.622759179863923</c:v>
                </c:pt>
                <c:pt idx="15978">
                  <c:v>11.623314525622192</c:v>
                </c:pt>
                <c:pt idx="15979">
                  <c:v>11.62386987138046</c:v>
                </c:pt>
                <c:pt idx="15980">
                  <c:v>11.624425217138729</c:v>
                </c:pt>
                <c:pt idx="15981">
                  <c:v>11.624980562896997</c:v>
                </c:pt>
                <c:pt idx="15982">
                  <c:v>11.625535908655266</c:v>
                </c:pt>
                <c:pt idx="15983">
                  <c:v>11.626091254413534</c:v>
                </c:pt>
                <c:pt idx="15984">
                  <c:v>11.626646600171803</c:v>
                </c:pt>
                <c:pt idx="15985">
                  <c:v>11.627201945930072</c:v>
                </c:pt>
                <c:pt idx="15986">
                  <c:v>11.62775729168834</c:v>
                </c:pt>
                <c:pt idx="15987">
                  <c:v>11.628312637446609</c:v>
                </c:pt>
                <c:pt idx="15988">
                  <c:v>11.628867983204877</c:v>
                </c:pt>
                <c:pt idx="15989">
                  <c:v>11.629423328963146</c:v>
                </c:pt>
                <c:pt idx="15990">
                  <c:v>11.629978674721414</c:v>
                </c:pt>
                <c:pt idx="15991">
                  <c:v>11.630534020479683</c:v>
                </c:pt>
                <c:pt idx="15992">
                  <c:v>11.631089366237951</c:v>
                </c:pt>
                <c:pt idx="15993">
                  <c:v>11.63164471199622</c:v>
                </c:pt>
                <c:pt idx="15994">
                  <c:v>11.632200057754488</c:v>
                </c:pt>
                <c:pt idx="15995">
                  <c:v>11.632755403512757</c:v>
                </c:pt>
                <c:pt idx="15996">
                  <c:v>11.633310749271025</c:v>
                </c:pt>
                <c:pt idx="15997">
                  <c:v>11.633866095029294</c:v>
                </c:pt>
                <c:pt idx="15998">
                  <c:v>11.634421440787563</c:v>
                </c:pt>
                <c:pt idx="15999">
                  <c:v>11.634976786545831</c:v>
                </c:pt>
                <c:pt idx="16000">
                  <c:v>11.6355321323041</c:v>
                </c:pt>
                <c:pt idx="16001">
                  <c:v>11.636087478062368</c:v>
                </c:pt>
                <c:pt idx="16002">
                  <c:v>11.636642823820637</c:v>
                </c:pt>
                <c:pt idx="16003">
                  <c:v>11.637198169578905</c:v>
                </c:pt>
                <c:pt idx="16004">
                  <c:v>11.637753515337174</c:v>
                </c:pt>
                <c:pt idx="16005">
                  <c:v>11.638308861095442</c:v>
                </c:pt>
                <c:pt idx="16006">
                  <c:v>11.638864206853711</c:v>
                </c:pt>
                <c:pt idx="16007">
                  <c:v>11.639419552611979</c:v>
                </c:pt>
                <c:pt idx="16008">
                  <c:v>11.639974898370248</c:v>
                </c:pt>
                <c:pt idx="16009">
                  <c:v>11.640530244128517</c:v>
                </c:pt>
                <c:pt idx="16010">
                  <c:v>11.641085589886785</c:v>
                </c:pt>
                <c:pt idx="16011">
                  <c:v>11.641640935645054</c:v>
                </c:pt>
                <c:pt idx="16012">
                  <c:v>11.642196281403322</c:v>
                </c:pt>
                <c:pt idx="16013">
                  <c:v>11.642751627161591</c:v>
                </c:pt>
                <c:pt idx="16014">
                  <c:v>11.643306972919859</c:v>
                </c:pt>
                <c:pt idx="16015">
                  <c:v>11.643862318678128</c:v>
                </c:pt>
                <c:pt idx="16016">
                  <c:v>11.644417664436396</c:v>
                </c:pt>
                <c:pt idx="16017">
                  <c:v>11.644973010194665</c:v>
                </c:pt>
                <c:pt idx="16018">
                  <c:v>11.645528355952933</c:v>
                </c:pt>
                <c:pt idx="16019">
                  <c:v>11.646083701711202</c:v>
                </c:pt>
                <c:pt idx="16020">
                  <c:v>11.646639047469471</c:v>
                </c:pt>
                <c:pt idx="16021">
                  <c:v>11.647194393227739</c:v>
                </c:pt>
                <c:pt idx="16022">
                  <c:v>11.647749738986008</c:v>
                </c:pt>
                <c:pt idx="16023">
                  <c:v>11.648305084744276</c:v>
                </c:pt>
                <c:pt idx="16024">
                  <c:v>11.648860430502545</c:v>
                </c:pt>
                <c:pt idx="16025">
                  <c:v>11.649415776260813</c:v>
                </c:pt>
                <c:pt idx="16026">
                  <c:v>11.649971122019082</c:v>
                </c:pt>
                <c:pt idx="16027">
                  <c:v>11.65052646777735</c:v>
                </c:pt>
                <c:pt idx="16028">
                  <c:v>11.651081813535619</c:v>
                </c:pt>
                <c:pt idx="16029">
                  <c:v>11.651637159293887</c:v>
                </c:pt>
                <c:pt idx="16030">
                  <c:v>11.652192505052156</c:v>
                </c:pt>
                <c:pt idx="16031">
                  <c:v>11.652747850810425</c:v>
                </c:pt>
                <c:pt idx="16032">
                  <c:v>11.653303196568693</c:v>
                </c:pt>
                <c:pt idx="16033">
                  <c:v>11.653858542326962</c:v>
                </c:pt>
                <c:pt idx="16034">
                  <c:v>11.65441388808523</c:v>
                </c:pt>
                <c:pt idx="16035">
                  <c:v>11.654969233843499</c:v>
                </c:pt>
                <c:pt idx="16036">
                  <c:v>11.655524579601767</c:v>
                </c:pt>
                <c:pt idx="16037">
                  <c:v>11.656079925360036</c:v>
                </c:pt>
                <c:pt idx="16038">
                  <c:v>11.656635271118304</c:v>
                </c:pt>
                <c:pt idx="16039">
                  <c:v>11.657190616876573</c:v>
                </c:pt>
                <c:pt idx="16040">
                  <c:v>11.657745962634841</c:v>
                </c:pt>
                <c:pt idx="16041">
                  <c:v>11.65830130839311</c:v>
                </c:pt>
                <c:pt idx="16042">
                  <c:v>11.658856654151379</c:v>
                </c:pt>
                <c:pt idx="16043">
                  <c:v>11.659411999909647</c:v>
                </c:pt>
                <c:pt idx="16044">
                  <c:v>11.659967345667916</c:v>
                </c:pt>
                <c:pt idx="16045">
                  <c:v>11.660522691426184</c:v>
                </c:pt>
                <c:pt idx="16046">
                  <c:v>11.661078037184453</c:v>
                </c:pt>
                <c:pt idx="16047">
                  <c:v>11.661633382942721</c:v>
                </c:pt>
                <c:pt idx="16048">
                  <c:v>11.66218872870099</c:v>
                </c:pt>
                <c:pt idx="16049">
                  <c:v>11.662744074459258</c:v>
                </c:pt>
                <c:pt idx="16050">
                  <c:v>11.663299420217527</c:v>
                </c:pt>
                <c:pt idx="16051">
                  <c:v>11.663854765975795</c:v>
                </c:pt>
                <c:pt idx="16052">
                  <c:v>11.664410111734064</c:v>
                </c:pt>
                <c:pt idx="16053">
                  <c:v>11.664965457492332</c:v>
                </c:pt>
                <c:pt idx="16054">
                  <c:v>11.665520803250601</c:v>
                </c:pt>
                <c:pt idx="16055">
                  <c:v>11.66607614900887</c:v>
                </c:pt>
                <c:pt idx="16056">
                  <c:v>11.666631494767138</c:v>
                </c:pt>
                <c:pt idx="16057">
                  <c:v>11.667186840525407</c:v>
                </c:pt>
                <c:pt idx="16058">
                  <c:v>11.667742186283675</c:v>
                </c:pt>
                <c:pt idx="16059">
                  <c:v>11.668297532041944</c:v>
                </c:pt>
                <c:pt idx="16060">
                  <c:v>11.668852877800212</c:v>
                </c:pt>
                <c:pt idx="16061">
                  <c:v>11.669408223558481</c:v>
                </c:pt>
                <c:pt idx="16062">
                  <c:v>11.669963569316749</c:v>
                </c:pt>
                <c:pt idx="16063">
                  <c:v>11.670518915075018</c:v>
                </c:pt>
                <c:pt idx="16064">
                  <c:v>11.671074260833286</c:v>
                </c:pt>
                <c:pt idx="16065">
                  <c:v>11.671629606591555</c:v>
                </c:pt>
                <c:pt idx="16066">
                  <c:v>11.672184952349824</c:v>
                </c:pt>
                <c:pt idx="16067">
                  <c:v>11.672740298108092</c:v>
                </c:pt>
                <c:pt idx="16068">
                  <c:v>11.673295643866361</c:v>
                </c:pt>
                <c:pt idx="16069">
                  <c:v>11.673850989624629</c:v>
                </c:pt>
                <c:pt idx="16070">
                  <c:v>11.674406335382898</c:v>
                </c:pt>
                <c:pt idx="16071">
                  <c:v>11.674961681141166</c:v>
                </c:pt>
                <c:pt idx="16072">
                  <c:v>11.675517026899435</c:v>
                </c:pt>
                <c:pt idx="16073">
                  <c:v>11.676072372657703</c:v>
                </c:pt>
                <c:pt idx="16074">
                  <c:v>11.676627718415972</c:v>
                </c:pt>
                <c:pt idx="16075">
                  <c:v>11.67718306417424</c:v>
                </c:pt>
                <c:pt idx="16076">
                  <c:v>11.677738409932509</c:v>
                </c:pt>
                <c:pt idx="16077">
                  <c:v>11.678293755690778</c:v>
                </c:pt>
                <c:pt idx="16078">
                  <c:v>11.678849101449046</c:v>
                </c:pt>
                <c:pt idx="16079">
                  <c:v>11.679404447207315</c:v>
                </c:pt>
                <c:pt idx="16080">
                  <c:v>11.679959792965583</c:v>
                </c:pt>
                <c:pt idx="16081">
                  <c:v>11.680515138723852</c:v>
                </c:pt>
                <c:pt idx="16082">
                  <c:v>11.68107048448212</c:v>
                </c:pt>
                <c:pt idx="16083">
                  <c:v>11.681625830240389</c:v>
                </c:pt>
                <c:pt idx="16084">
                  <c:v>11.682181175998657</c:v>
                </c:pt>
                <c:pt idx="16085">
                  <c:v>11.682736521756926</c:v>
                </c:pt>
                <c:pt idx="16086">
                  <c:v>11.683291867515194</c:v>
                </c:pt>
                <c:pt idx="16087">
                  <c:v>11.683847213273463</c:v>
                </c:pt>
                <c:pt idx="16088">
                  <c:v>11.684402559031732</c:v>
                </c:pt>
                <c:pt idx="16089">
                  <c:v>11.68495790479</c:v>
                </c:pt>
                <c:pt idx="16090">
                  <c:v>11.685513250548269</c:v>
                </c:pt>
                <c:pt idx="16091">
                  <c:v>11.686068596306537</c:v>
                </c:pt>
                <c:pt idx="16092">
                  <c:v>11.686623942064806</c:v>
                </c:pt>
                <c:pt idx="16093">
                  <c:v>11.687179287823074</c:v>
                </c:pt>
                <c:pt idx="16094">
                  <c:v>11.687734633581343</c:v>
                </c:pt>
                <c:pt idx="16095">
                  <c:v>11.688289979339611</c:v>
                </c:pt>
                <c:pt idx="16096">
                  <c:v>11.68884532509788</c:v>
                </c:pt>
                <c:pt idx="16097">
                  <c:v>11.689400670856148</c:v>
                </c:pt>
                <c:pt idx="16098">
                  <c:v>11.689956016614417</c:v>
                </c:pt>
                <c:pt idx="16099">
                  <c:v>11.690511362372686</c:v>
                </c:pt>
                <c:pt idx="16100">
                  <c:v>11.691066708130954</c:v>
                </c:pt>
                <c:pt idx="16101">
                  <c:v>11.691622053889223</c:v>
                </c:pt>
                <c:pt idx="16102">
                  <c:v>11.692177399647491</c:v>
                </c:pt>
                <c:pt idx="16103">
                  <c:v>11.69273274540576</c:v>
                </c:pt>
                <c:pt idx="16104">
                  <c:v>11.693288091164028</c:v>
                </c:pt>
                <c:pt idx="16105">
                  <c:v>11.693843436922297</c:v>
                </c:pt>
                <c:pt idx="16106">
                  <c:v>11.694398782680565</c:v>
                </c:pt>
                <c:pt idx="16107">
                  <c:v>11.694954128438834</c:v>
                </c:pt>
                <c:pt idx="16108">
                  <c:v>11.695509474197102</c:v>
                </c:pt>
                <c:pt idx="16109">
                  <c:v>11.696064819955371</c:v>
                </c:pt>
                <c:pt idx="16110">
                  <c:v>11.696620165713639</c:v>
                </c:pt>
                <c:pt idx="16111">
                  <c:v>11.697175511471908</c:v>
                </c:pt>
                <c:pt idx="16112">
                  <c:v>11.697730857230177</c:v>
                </c:pt>
                <c:pt idx="16113">
                  <c:v>11.698286202988445</c:v>
                </c:pt>
                <c:pt idx="16114">
                  <c:v>11.698841548746714</c:v>
                </c:pt>
                <c:pt idx="16115">
                  <c:v>11.699396894504982</c:v>
                </c:pt>
                <c:pt idx="16116">
                  <c:v>11.699952240263251</c:v>
                </c:pt>
                <c:pt idx="16117">
                  <c:v>11.700507586021519</c:v>
                </c:pt>
                <c:pt idx="16118">
                  <c:v>11.701062931779788</c:v>
                </c:pt>
                <c:pt idx="16119">
                  <c:v>11.701618277538056</c:v>
                </c:pt>
                <c:pt idx="16120">
                  <c:v>11.702173623296325</c:v>
                </c:pt>
                <c:pt idx="16121">
                  <c:v>11.702728969054593</c:v>
                </c:pt>
                <c:pt idx="16122">
                  <c:v>11.703284314812862</c:v>
                </c:pt>
                <c:pt idx="16123">
                  <c:v>11.703839660571131</c:v>
                </c:pt>
                <c:pt idx="16124">
                  <c:v>11.704395006329399</c:v>
                </c:pt>
                <c:pt idx="16125">
                  <c:v>11.704950352087668</c:v>
                </c:pt>
                <c:pt idx="16126">
                  <c:v>11.705505697845936</c:v>
                </c:pt>
                <c:pt idx="16127">
                  <c:v>11.706061043604205</c:v>
                </c:pt>
                <c:pt idx="16128">
                  <c:v>11.706616389362473</c:v>
                </c:pt>
                <c:pt idx="16129">
                  <c:v>11.707171735120742</c:v>
                </c:pt>
                <c:pt idx="16130">
                  <c:v>11.70772708087901</c:v>
                </c:pt>
                <c:pt idx="16131">
                  <c:v>11.708282426637279</c:v>
                </c:pt>
                <c:pt idx="16132">
                  <c:v>11.708837772395547</c:v>
                </c:pt>
                <c:pt idx="16133">
                  <c:v>11.709393118153816</c:v>
                </c:pt>
                <c:pt idx="16134">
                  <c:v>11.709948463912085</c:v>
                </c:pt>
                <c:pt idx="16135">
                  <c:v>11.710503809670353</c:v>
                </c:pt>
                <c:pt idx="16136">
                  <c:v>11.711059155428622</c:v>
                </c:pt>
                <c:pt idx="16137">
                  <c:v>11.71161450118689</c:v>
                </c:pt>
                <c:pt idx="16138">
                  <c:v>11.712169846945159</c:v>
                </c:pt>
                <c:pt idx="16139">
                  <c:v>11.712725192703427</c:v>
                </c:pt>
                <c:pt idx="16140">
                  <c:v>11.713280538461696</c:v>
                </c:pt>
                <c:pt idx="16141">
                  <c:v>11.713835884219964</c:v>
                </c:pt>
                <c:pt idx="16142">
                  <c:v>11.714391229978233</c:v>
                </c:pt>
                <c:pt idx="16143">
                  <c:v>11.714946575736501</c:v>
                </c:pt>
                <c:pt idx="16144">
                  <c:v>11.71550192149477</c:v>
                </c:pt>
                <c:pt idx="16145">
                  <c:v>11.716057267253039</c:v>
                </c:pt>
                <c:pt idx="16146">
                  <c:v>11.716612613011307</c:v>
                </c:pt>
                <c:pt idx="16147">
                  <c:v>11.717167958769576</c:v>
                </c:pt>
                <c:pt idx="16148">
                  <c:v>11.717723304527844</c:v>
                </c:pt>
                <c:pt idx="16149">
                  <c:v>11.718278650286113</c:v>
                </c:pt>
                <c:pt idx="16150">
                  <c:v>11.718833996044381</c:v>
                </c:pt>
                <c:pt idx="16151">
                  <c:v>11.71938934180265</c:v>
                </c:pt>
                <c:pt idx="16152">
                  <c:v>11.719944687560918</c:v>
                </c:pt>
                <c:pt idx="16153">
                  <c:v>11.720500033319187</c:v>
                </c:pt>
                <c:pt idx="16154">
                  <c:v>11.721055379077455</c:v>
                </c:pt>
                <c:pt idx="16155">
                  <c:v>11.721610724835724</c:v>
                </c:pt>
                <c:pt idx="16156">
                  <c:v>11.722166070593993</c:v>
                </c:pt>
                <c:pt idx="16157">
                  <c:v>11.722721416352261</c:v>
                </c:pt>
                <c:pt idx="16158">
                  <c:v>11.72327676211053</c:v>
                </c:pt>
                <c:pt idx="16159">
                  <c:v>11.723832107868798</c:v>
                </c:pt>
                <c:pt idx="16160">
                  <c:v>11.724387453627067</c:v>
                </c:pt>
                <c:pt idx="16161">
                  <c:v>11.724942799385335</c:v>
                </c:pt>
                <c:pt idx="16162">
                  <c:v>11.725498145143604</c:v>
                </c:pt>
                <c:pt idx="16163">
                  <c:v>11.726053490901872</c:v>
                </c:pt>
                <c:pt idx="16164">
                  <c:v>11.726608836660141</c:v>
                </c:pt>
                <c:pt idx="16165">
                  <c:v>11.727164182418409</c:v>
                </c:pt>
                <c:pt idx="16166">
                  <c:v>11.727719528176678</c:v>
                </c:pt>
                <c:pt idx="16167">
                  <c:v>11.728274873934946</c:v>
                </c:pt>
                <c:pt idx="16168">
                  <c:v>11.728830219693215</c:v>
                </c:pt>
                <c:pt idx="16169">
                  <c:v>11.729385565451484</c:v>
                </c:pt>
                <c:pt idx="16170">
                  <c:v>11.729940911209752</c:v>
                </c:pt>
                <c:pt idx="16171">
                  <c:v>11.730496256968021</c:v>
                </c:pt>
                <c:pt idx="16172">
                  <c:v>11.731051602726289</c:v>
                </c:pt>
                <c:pt idx="16173">
                  <c:v>11.731606948484558</c:v>
                </c:pt>
                <c:pt idx="16174">
                  <c:v>11.732162294242826</c:v>
                </c:pt>
                <c:pt idx="16175">
                  <c:v>11.732717640001095</c:v>
                </c:pt>
                <c:pt idx="16176">
                  <c:v>11.733272985759363</c:v>
                </c:pt>
                <c:pt idx="16177">
                  <c:v>11.733828331517632</c:v>
                </c:pt>
                <c:pt idx="16178">
                  <c:v>11.7343836772759</c:v>
                </c:pt>
                <c:pt idx="16179">
                  <c:v>11.734939023034169</c:v>
                </c:pt>
                <c:pt idx="16180">
                  <c:v>11.735494368792438</c:v>
                </c:pt>
                <c:pt idx="16181">
                  <c:v>11.736049714550706</c:v>
                </c:pt>
                <c:pt idx="16182">
                  <c:v>11.736605060308975</c:v>
                </c:pt>
                <c:pt idx="16183">
                  <c:v>11.737160406067243</c:v>
                </c:pt>
                <c:pt idx="16184">
                  <c:v>11.737715751825512</c:v>
                </c:pt>
                <c:pt idx="16185">
                  <c:v>11.73827109758378</c:v>
                </c:pt>
                <c:pt idx="16186">
                  <c:v>11.738826443342049</c:v>
                </c:pt>
                <c:pt idx="16187">
                  <c:v>11.739381789100317</c:v>
                </c:pt>
                <c:pt idx="16188">
                  <c:v>11.739937134858586</c:v>
                </c:pt>
                <c:pt idx="16189">
                  <c:v>11.740492480616854</c:v>
                </c:pt>
                <c:pt idx="16190">
                  <c:v>11.741047826375123</c:v>
                </c:pt>
                <c:pt idx="16191">
                  <c:v>11.741603172133392</c:v>
                </c:pt>
                <c:pt idx="16192">
                  <c:v>11.74215851789166</c:v>
                </c:pt>
                <c:pt idx="16193">
                  <c:v>11.742713863649929</c:v>
                </c:pt>
                <c:pt idx="16194">
                  <c:v>11.743269209408197</c:v>
                </c:pt>
                <c:pt idx="16195">
                  <c:v>11.743824555166466</c:v>
                </c:pt>
                <c:pt idx="16196">
                  <c:v>11.744379900924734</c:v>
                </c:pt>
                <c:pt idx="16197">
                  <c:v>11.744935246683003</c:v>
                </c:pt>
                <c:pt idx="16198">
                  <c:v>11.745490592441271</c:v>
                </c:pt>
                <c:pt idx="16199">
                  <c:v>11.74604593819954</c:v>
                </c:pt>
                <c:pt idx="16200">
                  <c:v>11.746601283957808</c:v>
                </c:pt>
                <c:pt idx="16201">
                  <c:v>11.747156629716077</c:v>
                </c:pt>
                <c:pt idx="16202">
                  <c:v>11.747711975474346</c:v>
                </c:pt>
                <c:pt idx="16203">
                  <c:v>11.748267321232614</c:v>
                </c:pt>
                <c:pt idx="16204">
                  <c:v>11.748822666990883</c:v>
                </c:pt>
                <c:pt idx="16205">
                  <c:v>11.749378012749151</c:v>
                </c:pt>
                <c:pt idx="16206">
                  <c:v>11.74993335850742</c:v>
                </c:pt>
                <c:pt idx="16207">
                  <c:v>11.750488704265688</c:v>
                </c:pt>
                <c:pt idx="16208">
                  <c:v>11.751044050023957</c:v>
                </c:pt>
                <c:pt idx="16209">
                  <c:v>11.751599395782225</c:v>
                </c:pt>
                <c:pt idx="16210">
                  <c:v>11.752154741540494</c:v>
                </c:pt>
                <c:pt idx="16211">
                  <c:v>11.752710087298762</c:v>
                </c:pt>
                <c:pt idx="16212">
                  <c:v>11.753265433057031</c:v>
                </c:pt>
                <c:pt idx="16213">
                  <c:v>11.7538207788153</c:v>
                </c:pt>
                <c:pt idx="16214">
                  <c:v>11.754376124573568</c:v>
                </c:pt>
                <c:pt idx="16215">
                  <c:v>11.754931470331837</c:v>
                </c:pt>
                <c:pt idx="16216">
                  <c:v>11.755486816090105</c:v>
                </c:pt>
                <c:pt idx="16217">
                  <c:v>11.756042161848374</c:v>
                </c:pt>
                <c:pt idx="16218">
                  <c:v>11.756597507606642</c:v>
                </c:pt>
                <c:pt idx="16219">
                  <c:v>11.757152853364911</c:v>
                </c:pt>
                <c:pt idx="16220">
                  <c:v>11.757708199123179</c:v>
                </c:pt>
                <c:pt idx="16221">
                  <c:v>11.758263544881448</c:v>
                </c:pt>
                <c:pt idx="16222">
                  <c:v>11.758818890639716</c:v>
                </c:pt>
                <c:pt idx="16223">
                  <c:v>11.759374236397985</c:v>
                </c:pt>
                <c:pt idx="16224">
                  <c:v>11.759929582156254</c:v>
                </c:pt>
                <c:pt idx="16225">
                  <c:v>11.760484927914522</c:v>
                </c:pt>
                <c:pt idx="16226">
                  <c:v>11.761040273672791</c:v>
                </c:pt>
                <c:pt idx="16227">
                  <c:v>11.761595619431059</c:v>
                </c:pt>
                <c:pt idx="16228">
                  <c:v>11.762150965189328</c:v>
                </c:pt>
                <c:pt idx="16229">
                  <c:v>11.762706310947596</c:v>
                </c:pt>
                <c:pt idx="16230">
                  <c:v>11.763261656705865</c:v>
                </c:pt>
                <c:pt idx="16231">
                  <c:v>11.763817002464133</c:v>
                </c:pt>
                <c:pt idx="16232">
                  <c:v>11.764372348222402</c:v>
                </c:pt>
                <c:pt idx="16233">
                  <c:v>11.76492769398067</c:v>
                </c:pt>
                <c:pt idx="16234">
                  <c:v>11.765483039738939</c:v>
                </c:pt>
                <c:pt idx="16235">
                  <c:v>11.766038385497207</c:v>
                </c:pt>
                <c:pt idx="16236">
                  <c:v>11.766593731255476</c:v>
                </c:pt>
                <c:pt idx="16237">
                  <c:v>11.767149077013745</c:v>
                </c:pt>
                <c:pt idx="16238">
                  <c:v>11.767704422772013</c:v>
                </c:pt>
                <c:pt idx="16239">
                  <c:v>11.768259768530282</c:v>
                </c:pt>
                <c:pt idx="16240">
                  <c:v>11.76881511428855</c:v>
                </c:pt>
                <c:pt idx="16241">
                  <c:v>11.769370460046819</c:v>
                </c:pt>
                <c:pt idx="16242">
                  <c:v>11.769925805805087</c:v>
                </c:pt>
                <c:pt idx="16243">
                  <c:v>11.770481151563356</c:v>
                </c:pt>
                <c:pt idx="16244">
                  <c:v>11.771036497321624</c:v>
                </c:pt>
                <c:pt idx="16245">
                  <c:v>11.771591843079893</c:v>
                </c:pt>
                <c:pt idx="16246">
                  <c:v>11.772147188838161</c:v>
                </c:pt>
                <c:pt idx="16247">
                  <c:v>11.77270253459643</c:v>
                </c:pt>
                <c:pt idx="16248">
                  <c:v>11.773257880354699</c:v>
                </c:pt>
                <c:pt idx="16249">
                  <c:v>11.773813226112967</c:v>
                </c:pt>
                <c:pt idx="16250">
                  <c:v>11.774368571871236</c:v>
                </c:pt>
                <c:pt idx="16251">
                  <c:v>11.774923917629504</c:v>
                </c:pt>
                <c:pt idx="16252">
                  <c:v>11.775479263387773</c:v>
                </c:pt>
                <c:pt idx="16253">
                  <c:v>11.776034609146041</c:v>
                </c:pt>
                <c:pt idx="16254">
                  <c:v>11.77658995490431</c:v>
                </c:pt>
                <c:pt idx="16255">
                  <c:v>11.777145300662578</c:v>
                </c:pt>
                <c:pt idx="16256">
                  <c:v>11.777700646420847</c:v>
                </c:pt>
                <c:pt idx="16257">
                  <c:v>11.778255992179115</c:v>
                </c:pt>
                <c:pt idx="16258">
                  <c:v>11.778811337937384</c:v>
                </c:pt>
                <c:pt idx="16259">
                  <c:v>11.779366683695653</c:v>
                </c:pt>
                <c:pt idx="16260">
                  <c:v>11.779922029453921</c:v>
                </c:pt>
                <c:pt idx="16261">
                  <c:v>11.78047737521219</c:v>
                </c:pt>
                <c:pt idx="16262">
                  <c:v>11.781032720970458</c:v>
                </c:pt>
                <c:pt idx="16263">
                  <c:v>11.781588066728727</c:v>
                </c:pt>
                <c:pt idx="16264">
                  <c:v>11.782143412486995</c:v>
                </c:pt>
                <c:pt idx="16265">
                  <c:v>11.782698758245264</c:v>
                </c:pt>
                <c:pt idx="16266">
                  <c:v>11.783254104003532</c:v>
                </c:pt>
                <c:pt idx="16267">
                  <c:v>11.783809449761801</c:v>
                </c:pt>
                <c:pt idx="16268">
                  <c:v>11.784364795520069</c:v>
                </c:pt>
                <c:pt idx="16269">
                  <c:v>11.784920141278338</c:v>
                </c:pt>
                <c:pt idx="16270">
                  <c:v>11.785475487036607</c:v>
                </c:pt>
                <c:pt idx="16271">
                  <c:v>11.786030832794875</c:v>
                </c:pt>
                <c:pt idx="16272">
                  <c:v>11.786586178553144</c:v>
                </c:pt>
                <c:pt idx="16273">
                  <c:v>11.787141524311412</c:v>
                </c:pt>
                <c:pt idx="16274">
                  <c:v>11.787696870069681</c:v>
                </c:pt>
                <c:pt idx="16275">
                  <c:v>11.788252215827949</c:v>
                </c:pt>
                <c:pt idx="16276">
                  <c:v>11.788807561586218</c:v>
                </c:pt>
                <c:pt idx="16277">
                  <c:v>11.789362907344486</c:v>
                </c:pt>
                <c:pt idx="16278">
                  <c:v>11.789918253102755</c:v>
                </c:pt>
                <c:pt idx="16279">
                  <c:v>11.790473598861023</c:v>
                </c:pt>
                <c:pt idx="16280">
                  <c:v>11.791028944619292</c:v>
                </c:pt>
                <c:pt idx="16281">
                  <c:v>11.791584290377561</c:v>
                </c:pt>
                <c:pt idx="16282">
                  <c:v>11.792139636135829</c:v>
                </c:pt>
                <c:pt idx="16283">
                  <c:v>11.792694981894098</c:v>
                </c:pt>
                <c:pt idx="16284">
                  <c:v>11.793250327652366</c:v>
                </c:pt>
                <c:pt idx="16285">
                  <c:v>11.793805673410635</c:v>
                </c:pt>
                <c:pt idx="16286">
                  <c:v>11.794361019168903</c:v>
                </c:pt>
                <c:pt idx="16287">
                  <c:v>11.794916364927172</c:v>
                </c:pt>
                <c:pt idx="16288">
                  <c:v>11.79547171068544</c:v>
                </c:pt>
                <c:pt idx="16289">
                  <c:v>11.796027056443709</c:v>
                </c:pt>
                <c:pt idx="16290">
                  <c:v>11.796582402201977</c:v>
                </c:pt>
                <c:pt idx="16291">
                  <c:v>11.797137747960246</c:v>
                </c:pt>
                <c:pt idx="16292">
                  <c:v>11.797693093718514</c:v>
                </c:pt>
                <c:pt idx="16293">
                  <c:v>11.798248439476783</c:v>
                </c:pt>
                <c:pt idx="16294">
                  <c:v>11.798803785235052</c:v>
                </c:pt>
                <c:pt idx="16295">
                  <c:v>11.79935913099332</c:v>
                </c:pt>
                <c:pt idx="16296">
                  <c:v>11.799914476751589</c:v>
                </c:pt>
                <c:pt idx="16297">
                  <c:v>11.800469822509857</c:v>
                </c:pt>
                <c:pt idx="16298">
                  <c:v>11.801025168268126</c:v>
                </c:pt>
                <c:pt idx="16299">
                  <c:v>11.801580514026394</c:v>
                </c:pt>
                <c:pt idx="16300">
                  <c:v>11.802135859784663</c:v>
                </c:pt>
                <c:pt idx="16301">
                  <c:v>11.802691205542931</c:v>
                </c:pt>
                <c:pt idx="16302">
                  <c:v>11.8032465513012</c:v>
                </c:pt>
                <c:pt idx="16303">
                  <c:v>11.803801897059468</c:v>
                </c:pt>
                <c:pt idx="16304">
                  <c:v>11.804357242817737</c:v>
                </c:pt>
                <c:pt idx="16305">
                  <c:v>11.804912588576006</c:v>
                </c:pt>
                <c:pt idx="16306">
                  <c:v>11.805467934334274</c:v>
                </c:pt>
                <c:pt idx="16307">
                  <c:v>11.806023280092543</c:v>
                </c:pt>
                <c:pt idx="16308">
                  <c:v>11.806578625850811</c:v>
                </c:pt>
                <c:pt idx="16309">
                  <c:v>11.80713397160908</c:v>
                </c:pt>
                <c:pt idx="16310">
                  <c:v>11.807689317367348</c:v>
                </c:pt>
                <c:pt idx="16311">
                  <c:v>11.808244663125617</c:v>
                </c:pt>
                <c:pt idx="16312">
                  <c:v>11.808800008883885</c:v>
                </c:pt>
                <c:pt idx="16313">
                  <c:v>11.809355354642154</c:v>
                </c:pt>
                <c:pt idx="16314">
                  <c:v>11.809910700400422</c:v>
                </c:pt>
                <c:pt idx="16315">
                  <c:v>11.810466046158691</c:v>
                </c:pt>
                <c:pt idx="16316">
                  <c:v>11.81102139191696</c:v>
                </c:pt>
                <c:pt idx="16317">
                  <c:v>11.811576737675228</c:v>
                </c:pt>
                <c:pt idx="16318">
                  <c:v>11.812132083433497</c:v>
                </c:pt>
                <c:pt idx="16319">
                  <c:v>11.812687429191765</c:v>
                </c:pt>
                <c:pt idx="16320">
                  <c:v>11.813242774950034</c:v>
                </c:pt>
                <c:pt idx="16321">
                  <c:v>11.813798120708302</c:v>
                </c:pt>
                <c:pt idx="16322">
                  <c:v>11.814353466466571</c:v>
                </c:pt>
                <c:pt idx="16323">
                  <c:v>11.814908812224839</c:v>
                </c:pt>
                <c:pt idx="16324">
                  <c:v>11.815464157983108</c:v>
                </c:pt>
                <c:pt idx="16325">
                  <c:v>11.816019503741376</c:v>
                </c:pt>
                <c:pt idx="16326">
                  <c:v>11.816574849499645</c:v>
                </c:pt>
                <c:pt idx="16327">
                  <c:v>11.817130195257914</c:v>
                </c:pt>
                <c:pt idx="16328">
                  <c:v>11.817685541016182</c:v>
                </c:pt>
                <c:pt idx="16329">
                  <c:v>11.818240886774451</c:v>
                </c:pt>
                <c:pt idx="16330">
                  <c:v>11.818796232532719</c:v>
                </c:pt>
                <c:pt idx="16331">
                  <c:v>11.819351578290988</c:v>
                </c:pt>
                <c:pt idx="16332">
                  <c:v>11.819906924049256</c:v>
                </c:pt>
                <c:pt idx="16333">
                  <c:v>11.820462269807525</c:v>
                </c:pt>
                <c:pt idx="16334">
                  <c:v>11.821017615565793</c:v>
                </c:pt>
                <c:pt idx="16335">
                  <c:v>11.821572961324062</c:v>
                </c:pt>
                <c:pt idx="16336">
                  <c:v>11.82212830708233</c:v>
                </c:pt>
                <c:pt idx="16337">
                  <c:v>11.822683652840599</c:v>
                </c:pt>
                <c:pt idx="16338">
                  <c:v>11.823238998598868</c:v>
                </c:pt>
                <c:pt idx="16339">
                  <c:v>11.823794344357136</c:v>
                </c:pt>
                <c:pt idx="16340">
                  <c:v>11.824349690115405</c:v>
                </c:pt>
                <c:pt idx="16341">
                  <c:v>11.824905035873673</c:v>
                </c:pt>
                <c:pt idx="16342">
                  <c:v>11.825460381631942</c:v>
                </c:pt>
                <c:pt idx="16343">
                  <c:v>11.82601572739021</c:v>
                </c:pt>
                <c:pt idx="16344">
                  <c:v>11.826571073148479</c:v>
                </c:pt>
                <c:pt idx="16345">
                  <c:v>11.827126418906747</c:v>
                </c:pt>
                <c:pt idx="16346">
                  <c:v>11.827681764665016</c:v>
                </c:pt>
                <c:pt idx="16347">
                  <c:v>11.828237110423284</c:v>
                </c:pt>
                <c:pt idx="16348">
                  <c:v>11.828792456181553</c:v>
                </c:pt>
                <c:pt idx="16349">
                  <c:v>11.829347801939821</c:v>
                </c:pt>
                <c:pt idx="16350">
                  <c:v>11.82990314769809</c:v>
                </c:pt>
                <c:pt idx="16351">
                  <c:v>11.830458493456359</c:v>
                </c:pt>
                <c:pt idx="16352">
                  <c:v>11.831013839214627</c:v>
                </c:pt>
                <c:pt idx="16353">
                  <c:v>11.831569184972896</c:v>
                </c:pt>
                <c:pt idx="16354">
                  <c:v>11.832124530731164</c:v>
                </c:pt>
                <c:pt idx="16355">
                  <c:v>11.832679876489433</c:v>
                </c:pt>
                <c:pt idx="16356">
                  <c:v>11.833235222247701</c:v>
                </c:pt>
                <c:pt idx="16357">
                  <c:v>11.83379056800597</c:v>
                </c:pt>
                <c:pt idx="16358">
                  <c:v>11.834345913764238</c:v>
                </c:pt>
                <c:pt idx="16359">
                  <c:v>11.834901259522507</c:v>
                </c:pt>
                <c:pt idx="16360">
                  <c:v>11.835456605280775</c:v>
                </c:pt>
                <c:pt idx="16361">
                  <c:v>11.836011951039044</c:v>
                </c:pt>
                <c:pt idx="16362">
                  <c:v>11.836567296797313</c:v>
                </c:pt>
                <c:pt idx="16363">
                  <c:v>11.837122642555581</c:v>
                </c:pt>
                <c:pt idx="16364">
                  <c:v>11.83767798831385</c:v>
                </c:pt>
                <c:pt idx="16365">
                  <c:v>11.838233334072118</c:v>
                </c:pt>
                <c:pt idx="16366">
                  <c:v>11.838788679830387</c:v>
                </c:pt>
                <c:pt idx="16367">
                  <c:v>11.839344025588655</c:v>
                </c:pt>
                <c:pt idx="16368">
                  <c:v>11.839899371346924</c:v>
                </c:pt>
                <c:pt idx="16369">
                  <c:v>11.840454717105192</c:v>
                </c:pt>
                <c:pt idx="16370">
                  <c:v>11.841010062863461</c:v>
                </c:pt>
                <c:pt idx="16371">
                  <c:v>11.841565408621729</c:v>
                </c:pt>
                <c:pt idx="16372">
                  <c:v>11.842120754379998</c:v>
                </c:pt>
                <c:pt idx="16373">
                  <c:v>11.842676100138267</c:v>
                </c:pt>
                <c:pt idx="16374">
                  <c:v>11.843231445896535</c:v>
                </c:pt>
                <c:pt idx="16375">
                  <c:v>11.843786791654804</c:v>
                </c:pt>
                <c:pt idx="16376">
                  <c:v>11.844342137413072</c:v>
                </c:pt>
                <c:pt idx="16377">
                  <c:v>11.844897483171341</c:v>
                </c:pt>
                <c:pt idx="16378">
                  <c:v>11.845452828929609</c:v>
                </c:pt>
                <c:pt idx="16379">
                  <c:v>11.846008174687878</c:v>
                </c:pt>
                <c:pt idx="16380">
                  <c:v>11.846563520446146</c:v>
                </c:pt>
                <c:pt idx="16381">
                  <c:v>11.847118866204415</c:v>
                </c:pt>
                <c:pt idx="16382">
                  <c:v>11.847674211962683</c:v>
                </c:pt>
                <c:pt idx="16383">
                  <c:v>11.848229557720952</c:v>
                </c:pt>
                <c:pt idx="16384">
                  <c:v>11.848784903479221</c:v>
                </c:pt>
                <c:pt idx="16385">
                  <c:v>11.849340249237489</c:v>
                </c:pt>
                <c:pt idx="16386">
                  <c:v>11.849895594995758</c:v>
                </c:pt>
                <c:pt idx="16387">
                  <c:v>11.850450940754026</c:v>
                </c:pt>
                <c:pt idx="16388">
                  <c:v>11.851006286512295</c:v>
                </c:pt>
                <c:pt idx="16389">
                  <c:v>11.851561632270563</c:v>
                </c:pt>
                <c:pt idx="16390">
                  <c:v>11.852116978028832</c:v>
                </c:pt>
                <c:pt idx="16391">
                  <c:v>11.8526723237871</c:v>
                </c:pt>
                <c:pt idx="16392">
                  <c:v>11.853227669545369</c:v>
                </c:pt>
                <c:pt idx="16393">
                  <c:v>11.853783015303637</c:v>
                </c:pt>
                <c:pt idx="16394">
                  <c:v>11.854338361061906</c:v>
                </c:pt>
                <c:pt idx="16395">
                  <c:v>11.854893706820175</c:v>
                </c:pt>
                <c:pt idx="16396">
                  <c:v>11.855449052578443</c:v>
                </c:pt>
                <c:pt idx="16397">
                  <c:v>11.856004398336712</c:v>
                </c:pt>
                <c:pt idx="16398">
                  <c:v>11.85655974409498</c:v>
                </c:pt>
                <c:pt idx="16399">
                  <c:v>11.857115089853249</c:v>
                </c:pt>
                <c:pt idx="16400">
                  <c:v>11.857670435611517</c:v>
                </c:pt>
                <c:pt idx="16401">
                  <c:v>11.858225781369786</c:v>
                </c:pt>
                <c:pt idx="16402">
                  <c:v>11.858781127128054</c:v>
                </c:pt>
                <c:pt idx="16403">
                  <c:v>11.859336472886323</c:v>
                </c:pt>
                <c:pt idx="16404">
                  <c:v>11.859891818644591</c:v>
                </c:pt>
                <c:pt idx="16405">
                  <c:v>11.86044716440286</c:v>
                </c:pt>
                <c:pt idx="16406">
                  <c:v>11.861002510161128</c:v>
                </c:pt>
                <c:pt idx="16407">
                  <c:v>11.861557855919397</c:v>
                </c:pt>
                <c:pt idx="16408">
                  <c:v>11.862113201677666</c:v>
                </c:pt>
                <c:pt idx="16409">
                  <c:v>11.862668547435934</c:v>
                </c:pt>
                <c:pt idx="16410">
                  <c:v>11.863223893194203</c:v>
                </c:pt>
                <c:pt idx="16411">
                  <c:v>11.863779238952471</c:v>
                </c:pt>
                <c:pt idx="16412">
                  <c:v>11.86433458471074</c:v>
                </c:pt>
                <c:pt idx="16413">
                  <c:v>11.864889930469008</c:v>
                </c:pt>
                <c:pt idx="16414">
                  <c:v>11.865445276227277</c:v>
                </c:pt>
                <c:pt idx="16415">
                  <c:v>11.866000621985545</c:v>
                </c:pt>
                <c:pt idx="16416">
                  <c:v>11.866555967743814</c:v>
                </c:pt>
                <c:pt idx="16417">
                  <c:v>11.867111313502082</c:v>
                </c:pt>
                <c:pt idx="16418">
                  <c:v>11.867666659260351</c:v>
                </c:pt>
                <c:pt idx="16419">
                  <c:v>11.86822200501862</c:v>
                </c:pt>
                <c:pt idx="16420">
                  <c:v>11.868777350776888</c:v>
                </c:pt>
                <c:pt idx="16421">
                  <c:v>11.869332696535157</c:v>
                </c:pt>
                <c:pt idx="16422">
                  <c:v>11.869888042293425</c:v>
                </c:pt>
                <c:pt idx="16423">
                  <c:v>11.870443388051694</c:v>
                </c:pt>
                <c:pt idx="16424">
                  <c:v>11.870998733809962</c:v>
                </c:pt>
                <c:pt idx="16425">
                  <c:v>11.871554079568231</c:v>
                </c:pt>
                <c:pt idx="16426">
                  <c:v>11.872109425326499</c:v>
                </c:pt>
                <c:pt idx="16427">
                  <c:v>11.872664771084768</c:v>
                </c:pt>
                <c:pt idx="16428">
                  <c:v>11.873220116843036</c:v>
                </c:pt>
                <c:pt idx="16429">
                  <c:v>11.873775462601305</c:v>
                </c:pt>
                <c:pt idx="16430">
                  <c:v>11.874330808359574</c:v>
                </c:pt>
                <c:pt idx="16431">
                  <c:v>11.874886154117842</c:v>
                </c:pt>
                <c:pt idx="16432">
                  <c:v>11.875441499876111</c:v>
                </c:pt>
                <c:pt idx="16433">
                  <c:v>11.875996845634379</c:v>
                </c:pt>
                <c:pt idx="16434">
                  <c:v>11.876552191392648</c:v>
                </c:pt>
                <c:pt idx="16435">
                  <c:v>11.877107537150916</c:v>
                </c:pt>
                <c:pt idx="16436">
                  <c:v>11.877662882909185</c:v>
                </c:pt>
                <c:pt idx="16437">
                  <c:v>11.878218228667453</c:v>
                </c:pt>
                <c:pt idx="16438">
                  <c:v>11.878773574425722</c:v>
                </c:pt>
                <c:pt idx="16439">
                  <c:v>11.87932892018399</c:v>
                </c:pt>
                <c:pt idx="16440">
                  <c:v>11.879884265942259</c:v>
                </c:pt>
                <c:pt idx="16441">
                  <c:v>11.880439611700528</c:v>
                </c:pt>
                <c:pt idx="16442">
                  <c:v>11.880994957458796</c:v>
                </c:pt>
                <c:pt idx="16443">
                  <c:v>11.881550303217065</c:v>
                </c:pt>
                <c:pt idx="16444">
                  <c:v>11.882105648975333</c:v>
                </c:pt>
                <c:pt idx="16445">
                  <c:v>11.882660994733602</c:v>
                </c:pt>
                <c:pt idx="16446">
                  <c:v>11.88321634049187</c:v>
                </c:pt>
                <c:pt idx="16447">
                  <c:v>11.883771686250139</c:v>
                </c:pt>
                <c:pt idx="16448">
                  <c:v>11.884327032008407</c:v>
                </c:pt>
                <c:pt idx="16449">
                  <c:v>11.884882377766676</c:v>
                </c:pt>
                <c:pt idx="16450">
                  <c:v>11.885437723524944</c:v>
                </c:pt>
                <c:pt idx="16451">
                  <c:v>11.885993069283213</c:v>
                </c:pt>
                <c:pt idx="16452">
                  <c:v>11.886548415041482</c:v>
                </c:pt>
                <c:pt idx="16453">
                  <c:v>11.88710376079975</c:v>
                </c:pt>
                <c:pt idx="16454">
                  <c:v>11.887659106558019</c:v>
                </c:pt>
                <c:pt idx="16455">
                  <c:v>11.888214452316287</c:v>
                </c:pt>
                <c:pt idx="16456">
                  <c:v>11.888769798074556</c:v>
                </c:pt>
                <c:pt idx="16457">
                  <c:v>11.889325143832824</c:v>
                </c:pt>
                <c:pt idx="16458">
                  <c:v>11.889880489591093</c:v>
                </c:pt>
                <c:pt idx="16459">
                  <c:v>11.890435835349361</c:v>
                </c:pt>
                <c:pt idx="16460">
                  <c:v>11.89099118110763</c:v>
                </c:pt>
                <c:pt idx="16461">
                  <c:v>11.891546526865898</c:v>
                </c:pt>
                <c:pt idx="16462">
                  <c:v>11.892101872624167</c:v>
                </c:pt>
                <c:pt idx="16463">
                  <c:v>11.892657218382436</c:v>
                </c:pt>
                <c:pt idx="16464">
                  <c:v>11.893212564140704</c:v>
                </c:pt>
                <c:pt idx="16465">
                  <c:v>11.893767909898973</c:v>
                </c:pt>
                <c:pt idx="16466">
                  <c:v>11.894323255657241</c:v>
                </c:pt>
                <c:pt idx="16467">
                  <c:v>11.89487860141551</c:v>
                </c:pt>
                <c:pt idx="16468">
                  <c:v>11.895433947173778</c:v>
                </c:pt>
                <c:pt idx="16469">
                  <c:v>11.895989292932047</c:v>
                </c:pt>
                <c:pt idx="16470">
                  <c:v>11.896544638690315</c:v>
                </c:pt>
                <c:pt idx="16471">
                  <c:v>11.897099984448584</c:v>
                </c:pt>
                <c:pt idx="16472">
                  <c:v>11.897655330206852</c:v>
                </c:pt>
                <c:pt idx="16473">
                  <c:v>11.898210675965121</c:v>
                </c:pt>
                <c:pt idx="16474">
                  <c:v>11.898766021723389</c:v>
                </c:pt>
                <c:pt idx="16475">
                  <c:v>11.899321367481658</c:v>
                </c:pt>
                <c:pt idx="16476">
                  <c:v>11.899876713239927</c:v>
                </c:pt>
                <c:pt idx="16477">
                  <c:v>11.900432058998195</c:v>
                </c:pt>
                <c:pt idx="16478">
                  <c:v>11.900987404756464</c:v>
                </c:pt>
                <c:pt idx="16479">
                  <c:v>11.901542750514732</c:v>
                </c:pt>
                <c:pt idx="16480">
                  <c:v>11.902098096273001</c:v>
                </c:pt>
                <c:pt idx="16481">
                  <c:v>11.902653442031269</c:v>
                </c:pt>
                <c:pt idx="16482">
                  <c:v>11.903208787789538</c:v>
                </c:pt>
                <c:pt idx="16483">
                  <c:v>11.903764133547806</c:v>
                </c:pt>
                <c:pt idx="16484">
                  <c:v>11.904319479306075</c:v>
                </c:pt>
                <c:pt idx="16485">
                  <c:v>11.904874825064343</c:v>
                </c:pt>
                <c:pt idx="16486">
                  <c:v>11.905430170822612</c:v>
                </c:pt>
                <c:pt idx="16487">
                  <c:v>11.905985516580881</c:v>
                </c:pt>
                <c:pt idx="16488">
                  <c:v>11.906540862339149</c:v>
                </c:pt>
                <c:pt idx="16489">
                  <c:v>11.907096208097418</c:v>
                </c:pt>
                <c:pt idx="16490">
                  <c:v>11.907651553855686</c:v>
                </c:pt>
                <c:pt idx="16491">
                  <c:v>11.908206899613955</c:v>
                </c:pt>
                <c:pt idx="16492">
                  <c:v>11.908762245372223</c:v>
                </c:pt>
                <c:pt idx="16493">
                  <c:v>11.909317591130492</c:v>
                </c:pt>
                <c:pt idx="16494">
                  <c:v>11.90987293688876</c:v>
                </c:pt>
                <c:pt idx="16495">
                  <c:v>11.910428282647029</c:v>
                </c:pt>
                <c:pt idx="16496">
                  <c:v>11.910983628405297</c:v>
                </c:pt>
                <c:pt idx="16497">
                  <c:v>11.911538974163566</c:v>
                </c:pt>
                <c:pt idx="16498">
                  <c:v>11.912094319921835</c:v>
                </c:pt>
                <c:pt idx="16499">
                  <c:v>11.912649665680103</c:v>
                </c:pt>
                <c:pt idx="16500">
                  <c:v>11.913205011438372</c:v>
                </c:pt>
                <c:pt idx="16501">
                  <c:v>11.91376035719664</c:v>
                </c:pt>
                <c:pt idx="16502">
                  <c:v>11.914315702954909</c:v>
                </c:pt>
                <c:pt idx="16503">
                  <c:v>11.914871048713177</c:v>
                </c:pt>
                <c:pt idx="16504">
                  <c:v>11.915426394471446</c:v>
                </c:pt>
                <c:pt idx="16505">
                  <c:v>11.915981740229714</c:v>
                </c:pt>
                <c:pt idx="16506">
                  <c:v>11.916537085987983</c:v>
                </c:pt>
                <c:pt idx="16507">
                  <c:v>11.917092431746251</c:v>
                </c:pt>
                <c:pt idx="16508">
                  <c:v>11.91764777750452</c:v>
                </c:pt>
                <c:pt idx="16509">
                  <c:v>11.918203123262789</c:v>
                </c:pt>
                <c:pt idx="16510">
                  <c:v>11.918758469021057</c:v>
                </c:pt>
                <c:pt idx="16511">
                  <c:v>11.919313814779326</c:v>
                </c:pt>
                <c:pt idx="16512">
                  <c:v>11.919869160537594</c:v>
                </c:pt>
                <c:pt idx="16513">
                  <c:v>11.920424506295863</c:v>
                </c:pt>
                <c:pt idx="16514">
                  <c:v>11.920979852054131</c:v>
                </c:pt>
                <c:pt idx="16515">
                  <c:v>11.9215351978124</c:v>
                </c:pt>
                <c:pt idx="16516">
                  <c:v>11.922090543570668</c:v>
                </c:pt>
                <c:pt idx="16517">
                  <c:v>11.922645889328937</c:v>
                </c:pt>
                <c:pt idx="16518">
                  <c:v>11.923201235087205</c:v>
                </c:pt>
                <c:pt idx="16519">
                  <c:v>11.923756580845474</c:v>
                </c:pt>
                <c:pt idx="16520">
                  <c:v>11.924311926603743</c:v>
                </c:pt>
                <c:pt idx="16521">
                  <c:v>11.924867272362011</c:v>
                </c:pt>
                <c:pt idx="16522">
                  <c:v>11.92542261812028</c:v>
                </c:pt>
                <c:pt idx="16523">
                  <c:v>11.925977963878548</c:v>
                </c:pt>
                <c:pt idx="16524">
                  <c:v>11.926533309636817</c:v>
                </c:pt>
                <c:pt idx="16525">
                  <c:v>11.927088655395085</c:v>
                </c:pt>
                <c:pt idx="16526">
                  <c:v>11.927644001153354</c:v>
                </c:pt>
                <c:pt idx="16527">
                  <c:v>11.928199346911622</c:v>
                </c:pt>
                <c:pt idx="16528">
                  <c:v>11.928754692669891</c:v>
                </c:pt>
                <c:pt idx="16529">
                  <c:v>11.929310038428159</c:v>
                </c:pt>
                <c:pt idx="16530">
                  <c:v>11.929865384186428</c:v>
                </c:pt>
                <c:pt idx="16531">
                  <c:v>11.930420729944696</c:v>
                </c:pt>
                <c:pt idx="16532">
                  <c:v>11.930976075702965</c:v>
                </c:pt>
                <c:pt idx="16533">
                  <c:v>11.931531421461234</c:v>
                </c:pt>
                <c:pt idx="16534">
                  <c:v>11.932086767219502</c:v>
                </c:pt>
                <c:pt idx="16535">
                  <c:v>11.932642112977771</c:v>
                </c:pt>
                <c:pt idx="16536">
                  <c:v>11.933197458736039</c:v>
                </c:pt>
                <c:pt idx="16537">
                  <c:v>11.933752804494308</c:v>
                </c:pt>
                <c:pt idx="16538">
                  <c:v>11.934308150252576</c:v>
                </c:pt>
                <c:pt idx="16539">
                  <c:v>11.934863496010845</c:v>
                </c:pt>
                <c:pt idx="16540">
                  <c:v>11.935418841769113</c:v>
                </c:pt>
                <c:pt idx="16541">
                  <c:v>11.935974187527382</c:v>
                </c:pt>
                <c:pt idx="16542">
                  <c:v>11.93652953328565</c:v>
                </c:pt>
                <c:pt idx="16543">
                  <c:v>11.937084879043919</c:v>
                </c:pt>
                <c:pt idx="16544">
                  <c:v>11.937640224802188</c:v>
                </c:pt>
                <c:pt idx="16545">
                  <c:v>11.938195570560456</c:v>
                </c:pt>
                <c:pt idx="16546">
                  <c:v>11.938750916318725</c:v>
                </c:pt>
                <c:pt idx="16547">
                  <c:v>11.939306262076993</c:v>
                </c:pt>
                <c:pt idx="16548">
                  <c:v>11.939861607835262</c:v>
                </c:pt>
                <c:pt idx="16549">
                  <c:v>11.94041695359353</c:v>
                </c:pt>
                <c:pt idx="16550">
                  <c:v>11.940972299351799</c:v>
                </c:pt>
                <c:pt idx="16551">
                  <c:v>11.941527645110067</c:v>
                </c:pt>
                <c:pt idx="16552">
                  <c:v>11.942082990868336</c:v>
                </c:pt>
                <c:pt idx="16553">
                  <c:v>11.942638336626604</c:v>
                </c:pt>
                <c:pt idx="16554">
                  <c:v>11.943193682384873</c:v>
                </c:pt>
                <c:pt idx="16555">
                  <c:v>11.943749028143142</c:v>
                </c:pt>
                <c:pt idx="16556">
                  <c:v>11.94430437390141</c:v>
                </c:pt>
                <c:pt idx="16557">
                  <c:v>11.944859719659679</c:v>
                </c:pt>
                <c:pt idx="16558">
                  <c:v>11.945415065417947</c:v>
                </c:pt>
                <c:pt idx="16559">
                  <c:v>11.945970411176216</c:v>
                </c:pt>
                <c:pt idx="16560">
                  <c:v>11.946525756934484</c:v>
                </c:pt>
                <c:pt idx="16561">
                  <c:v>11.947081102692753</c:v>
                </c:pt>
                <c:pt idx="16562">
                  <c:v>11.947636448451021</c:v>
                </c:pt>
                <c:pt idx="16563">
                  <c:v>11.94819179420929</c:v>
                </c:pt>
                <c:pt idx="16564">
                  <c:v>11.948747139967558</c:v>
                </c:pt>
                <c:pt idx="16565">
                  <c:v>11.949302485725827</c:v>
                </c:pt>
                <c:pt idx="16566">
                  <c:v>11.949857831484096</c:v>
                </c:pt>
                <c:pt idx="16567">
                  <c:v>11.950413177242364</c:v>
                </c:pt>
                <c:pt idx="16568">
                  <c:v>11.950968523000633</c:v>
                </c:pt>
                <c:pt idx="16569">
                  <c:v>11.951523868758901</c:v>
                </c:pt>
                <c:pt idx="16570">
                  <c:v>11.95207921451717</c:v>
                </c:pt>
                <c:pt idx="16571">
                  <c:v>11.952634560275438</c:v>
                </c:pt>
                <c:pt idx="16572">
                  <c:v>11.953189906033707</c:v>
                </c:pt>
                <c:pt idx="16573">
                  <c:v>11.953745251791975</c:v>
                </c:pt>
                <c:pt idx="16574">
                  <c:v>11.954300597550244</c:v>
                </c:pt>
                <c:pt idx="16575">
                  <c:v>11.954855943308512</c:v>
                </c:pt>
                <c:pt idx="16576">
                  <c:v>11.955411289066781</c:v>
                </c:pt>
                <c:pt idx="16577">
                  <c:v>11.95596663482505</c:v>
                </c:pt>
                <c:pt idx="16578">
                  <c:v>11.956521980583318</c:v>
                </c:pt>
                <c:pt idx="16579">
                  <c:v>11.957077326341587</c:v>
                </c:pt>
                <c:pt idx="16580">
                  <c:v>11.957632672099855</c:v>
                </c:pt>
                <c:pt idx="16581">
                  <c:v>11.958188017858124</c:v>
                </c:pt>
                <c:pt idx="16582">
                  <c:v>11.958743363616392</c:v>
                </c:pt>
                <c:pt idx="16583">
                  <c:v>11.959298709374661</c:v>
                </c:pt>
                <c:pt idx="16584">
                  <c:v>11.959854055132929</c:v>
                </c:pt>
                <c:pt idx="16585">
                  <c:v>11.960409400891198</c:v>
                </c:pt>
                <c:pt idx="16586">
                  <c:v>11.960964746649466</c:v>
                </c:pt>
                <c:pt idx="16587">
                  <c:v>11.961520092407735</c:v>
                </c:pt>
                <c:pt idx="16588">
                  <c:v>11.962075438166003</c:v>
                </c:pt>
                <c:pt idx="16589">
                  <c:v>11.962630783924272</c:v>
                </c:pt>
                <c:pt idx="16590">
                  <c:v>11.963186129682541</c:v>
                </c:pt>
                <c:pt idx="16591">
                  <c:v>11.963741475440809</c:v>
                </c:pt>
                <c:pt idx="16592">
                  <c:v>11.964296821199078</c:v>
                </c:pt>
                <c:pt idx="16593">
                  <c:v>11.964852166957346</c:v>
                </c:pt>
                <c:pt idx="16594">
                  <c:v>11.965407512715615</c:v>
                </c:pt>
                <c:pt idx="16595">
                  <c:v>11.965962858473883</c:v>
                </c:pt>
                <c:pt idx="16596">
                  <c:v>11.966518204232152</c:v>
                </c:pt>
                <c:pt idx="16597">
                  <c:v>11.96707354999042</c:v>
                </c:pt>
                <c:pt idx="16598">
                  <c:v>11.967628895748689</c:v>
                </c:pt>
                <c:pt idx="16599">
                  <c:v>11.968184241506957</c:v>
                </c:pt>
                <c:pt idx="16600">
                  <c:v>11.968739587265226</c:v>
                </c:pt>
                <c:pt idx="16601">
                  <c:v>11.969294933023495</c:v>
                </c:pt>
                <c:pt idx="16602">
                  <c:v>11.969850278781763</c:v>
                </c:pt>
                <c:pt idx="16603">
                  <c:v>11.970405624540032</c:v>
                </c:pt>
                <c:pt idx="16604">
                  <c:v>11.9709609702983</c:v>
                </c:pt>
                <c:pt idx="16605">
                  <c:v>11.971516316056569</c:v>
                </c:pt>
                <c:pt idx="16606">
                  <c:v>11.972071661814837</c:v>
                </c:pt>
                <c:pt idx="16607">
                  <c:v>11.972627007573106</c:v>
                </c:pt>
                <c:pt idx="16608">
                  <c:v>11.973182353331374</c:v>
                </c:pt>
                <c:pt idx="16609">
                  <c:v>11.973737699089643</c:v>
                </c:pt>
                <c:pt idx="16610">
                  <c:v>11.974293044847911</c:v>
                </c:pt>
                <c:pt idx="16611">
                  <c:v>11.97484839060618</c:v>
                </c:pt>
                <c:pt idx="16612">
                  <c:v>11.975403736364449</c:v>
                </c:pt>
                <c:pt idx="16613">
                  <c:v>11.975959082122717</c:v>
                </c:pt>
                <c:pt idx="16614">
                  <c:v>11.976514427880986</c:v>
                </c:pt>
                <c:pt idx="16615">
                  <c:v>11.977069773639254</c:v>
                </c:pt>
                <c:pt idx="16616">
                  <c:v>11.977625119397523</c:v>
                </c:pt>
                <c:pt idx="16617">
                  <c:v>11.978180465155791</c:v>
                </c:pt>
                <c:pt idx="16618">
                  <c:v>11.97873581091406</c:v>
                </c:pt>
                <c:pt idx="16619">
                  <c:v>11.979291156672328</c:v>
                </c:pt>
                <c:pt idx="16620">
                  <c:v>11.979846502430597</c:v>
                </c:pt>
                <c:pt idx="16621">
                  <c:v>11.980401848188865</c:v>
                </c:pt>
                <c:pt idx="16622">
                  <c:v>11.980957193947134</c:v>
                </c:pt>
                <c:pt idx="16623">
                  <c:v>11.981512539705403</c:v>
                </c:pt>
                <c:pt idx="16624">
                  <c:v>11.982067885463671</c:v>
                </c:pt>
                <c:pt idx="16625">
                  <c:v>11.98262323122194</c:v>
                </c:pt>
                <c:pt idx="16626">
                  <c:v>11.983178576980208</c:v>
                </c:pt>
                <c:pt idx="16627">
                  <c:v>11.983733922738477</c:v>
                </c:pt>
                <c:pt idx="16628">
                  <c:v>11.984289268496745</c:v>
                </c:pt>
                <c:pt idx="16629">
                  <c:v>11.984844614255014</c:v>
                </c:pt>
                <c:pt idx="16630">
                  <c:v>11.985399960013282</c:v>
                </c:pt>
                <c:pt idx="16631">
                  <c:v>11.985955305771551</c:v>
                </c:pt>
                <c:pt idx="16632">
                  <c:v>11.986510651529819</c:v>
                </c:pt>
                <c:pt idx="16633">
                  <c:v>11.987065997288088</c:v>
                </c:pt>
                <c:pt idx="16634">
                  <c:v>11.987621343046357</c:v>
                </c:pt>
                <c:pt idx="16635">
                  <c:v>11.988176688804625</c:v>
                </c:pt>
                <c:pt idx="16636">
                  <c:v>11.988732034562894</c:v>
                </c:pt>
                <c:pt idx="16637">
                  <c:v>11.989287380321162</c:v>
                </c:pt>
                <c:pt idx="16638">
                  <c:v>11.989842726079431</c:v>
                </c:pt>
                <c:pt idx="16639">
                  <c:v>11.990398071837699</c:v>
                </c:pt>
                <c:pt idx="16640">
                  <c:v>11.990953417595968</c:v>
                </c:pt>
                <c:pt idx="16641">
                  <c:v>11.991508763354236</c:v>
                </c:pt>
                <c:pt idx="16642">
                  <c:v>11.992064109112505</c:v>
                </c:pt>
                <c:pt idx="16643">
                  <c:v>11.992619454870773</c:v>
                </c:pt>
                <c:pt idx="16644">
                  <c:v>11.993174800629042</c:v>
                </c:pt>
                <c:pt idx="16645">
                  <c:v>11.99373014638731</c:v>
                </c:pt>
                <c:pt idx="16646">
                  <c:v>11.994285492145579</c:v>
                </c:pt>
                <c:pt idx="16647">
                  <c:v>11.994840837903848</c:v>
                </c:pt>
                <c:pt idx="16648">
                  <c:v>11.995396183662116</c:v>
                </c:pt>
                <c:pt idx="16649">
                  <c:v>11.995951529420385</c:v>
                </c:pt>
                <c:pt idx="16650">
                  <c:v>11.996506875178653</c:v>
                </c:pt>
                <c:pt idx="16651">
                  <c:v>11.997062220936922</c:v>
                </c:pt>
                <c:pt idx="16652">
                  <c:v>11.99761756669519</c:v>
                </c:pt>
                <c:pt idx="16653">
                  <c:v>11.998172912453459</c:v>
                </c:pt>
                <c:pt idx="16654">
                  <c:v>11.998728258211727</c:v>
                </c:pt>
                <c:pt idx="16655">
                  <c:v>11.999283603969996</c:v>
                </c:pt>
                <c:pt idx="16656">
                  <c:v>11.999838949728264</c:v>
                </c:pt>
                <c:pt idx="16657">
                  <c:v>12.000394295486533</c:v>
                </c:pt>
                <c:pt idx="16658">
                  <c:v>12.000949641244802</c:v>
                </c:pt>
                <c:pt idx="16659">
                  <c:v>12.00150498700307</c:v>
                </c:pt>
                <c:pt idx="16660">
                  <c:v>12.002060332761339</c:v>
                </c:pt>
                <c:pt idx="16661">
                  <c:v>12.002615678519607</c:v>
                </c:pt>
                <c:pt idx="16662">
                  <c:v>12.003171024277876</c:v>
                </c:pt>
                <c:pt idx="16663">
                  <c:v>12.003726370036144</c:v>
                </c:pt>
                <c:pt idx="16664">
                  <c:v>12.004281715794413</c:v>
                </c:pt>
                <c:pt idx="16665">
                  <c:v>12.004837061552681</c:v>
                </c:pt>
                <c:pt idx="16666">
                  <c:v>12.00539240731095</c:v>
                </c:pt>
                <c:pt idx="16667">
                  <c:v>12.005947753069218</c:v>
                </c:pt>
                <c:pt idx="16668">
                  <c:v>12.006503098827487</c:v>
                </c:pt>
                <c:pt idx="16669">
                  <c:v>12.007058444585756</c:v>
                </c:pt>
                <c:pt idx="16670">
                  <c:v>12.007613790344024</c:v>
                </c:pt>
                <c:pt idx="16671">
                  <c:v>12.008169136102293</c:v>
                </c:pt>
                <c:pt idx="16672">
                  <c:v>12.008724481860561</c:v>
                </c:pt>
                <c:pt idx="16673">
                  <c:v>12.00927982761883</c:v>
                </c:pt>
                <c:pt idx="16674">
                  <c:v>12.009835173377098</c:v>
                </c:pt>
                <c:pt idx="16675">
                  <c:v>12.010390519135367</c:v>
                </c:pt>
                <c:pt idx="16676">
                  <c:v>12.010945864893635</c:v>
                </c:pt>
                <c:pt idx="16677">
                  <c:v>12.011501210651904</c:v>
                </c:pt>
                <c:pt idx="16678">
                  <c:v>12.012056556410172</c:v>
                </c:pt>
                <c:pt idx="16679">
                  <c:v>12.012611902168441</c:v>
                </c:pt>
                <c:pt idx="16680">
                  <c:v>12.01316724792671</c:v>
                </c:pt>
                <c:pt idx="16681">
                  <c:v>12.013722593684978</c:v>
                </c:pt>
                <c:pt idx="16682">
                  <c:v>12.014277939443247</c:v>
                </c:pt>
                <c:pt idx="16683">
                  <c:v>12.014833285201515</c:v>
                </c:pt>
                <c:pt idx="16684">
                  <c:v>12.015388630959784</c:v>
                </c:pt>
                <c:pt idx="16685">
                  <c:v>12.015943976718052</c:v>
                </c:pt>
                <c:pt idx="16686">
                  <c:v>12.016499322476321</c:v>
                </c:pt>
                <c:pt idx="16687">
                  <c:v>12.017054668234589</c:v>
                </c:pt>
                <c:pt idx="16688">
                  <c:v>12.017610013992858</c:v>
                </c:pt>
                <c:pt idx="16689">
                  <c:v>12.018165359751126</c:v>
                </c:pt>
                <c:pt idx="16690">
                  <c:v>12.018720705509395</c:v>
                </c:pt>
                <c:pt idx="16691">
                  <c:v>12.019276051267664</c:v>
                </c:pt>
                <c:pt idx="16692">
                  <c:v>12.019831397025932</c:v>
                </c:pt>
                <c:pt idx="16693">
                  <c:v>12.020386742784201</c:v>
                </c:pt>
                <c:pt idx="16694">
                  <c:v>12.020942088542469</c:v>
                </c:pt>
                <c:pt idx="16695">
                  <c:v>12.021497434300738</c:v>
                </c:pt>
                <c:pt idx="16696">
                  <c:v>12.022052780059006</c:v>
                </c:pt>
                <c:pt idx="16697">
                  <c:v>12.022608125817275</c:v>
                </c:pt>
                <c:pt idx="16698">
                  <c:v>12.023163471575543</c:v>
                </c:pt>
                <c:pt idx="16699">
                  <c:v>12.023718817333812</c:v>
                </c:pt>
                <c:pt idx="16700">
                  <c:v>12.02427416309208</c:v>
                </c:pt>
                <c:pt idx="16701">
                  <c:v>12.024829508850349</c:v>
                </c:pt>
                <c:pt idx="16702">
                  <c:v>12.025384854608618</c:v>
                </c:pt>
                <c:pt idx="16703">
                  <c:v>12.025940200366886</c:v>
                </c:pt>
                <c:pt idx="16704">
                  <c:v>12.026495546125155</c:v>
                </c:pt>
                <c:pt idx="16705">
                  <c:v>12.027050891883423</c:v>
                </c:pt>
                <c:pt idx="16706">
                  <c:v>12.027606237641692</c:v>
                </c:pt>
                <c:pt idx="16707">
                  <c:v>12.02816158339996</c:v>
                </c:pt>
                <c:pt idx="16708">
                  <c:v>12.028716929158229</c:v>
                </c:pt>
                <c:pt idx="16709">
                  <c:v>12.029272274916497</c:v>
                </c:pt>
                <c:pt idx="16710">
                  <c:v>12.029827620674766</c:v>
                </c:pt>
                <c:pt idx="16711">
                  <c:v>12.030382966433034</c:v>
                </c:pt>
                <c:pt idx="16712">
                  <c:v>12.030938312191303</c:v>
                </c:pt>
                <c:pt idx="16713">
                  <c:v>12.031493657949571</c:v>
                </c:pt>
                <c:pt idx="16714">
                  <c:v>12.03204900370784</c:v>
                </c:pt>
                <c:pt idx="16715">
                  <c:v>12.032604349466109</c:v>
                </c:pt>
                <c:pt idx="16716">
                  <c:v>12.033159695224377</c:v>
                </c:pt>
                <c:pt idx="16717">
                  <c:v>12.033715040982646</c:v>
                </c:pt>
                <c:pt idx="16718">
                  <c:v>12.034270386740914</c:v>
                </c:pt>
                <c:pt idx="16719">
                  <c:v>12.034825732499183</c:v>
                </c:pt>
                <c:pt idx="16720">
                  <c:v>12.035381078257451</c:v>
                </c:pt>
                <c:pt idx="16721">
                  <c:v>12.03593642401572</c:v>
                </c:pt>
                <c:pt idx="16722">
                  <c:v>12.036491769773988</c:v>
                </c:pt>
                <c:pt idx="16723">
                  <c:v>12.037047115532257</c:v>
                </c:pt>
                <c:pt idx="16724">
                  <c:v>12.037602461290525</c:v>
                </c:pt>
                <c:pt idx="16725">
                  <c:v>12.038157807048794</c:v>
                </c:pt>
                <c:pt idx="16726">
                  <c:v>12.038713152807063</c:v>
                </c:pt>
                <c:pt idx="16727">
                  <c:v>12.039268498565331</c:v>
                </c:pt>
                <c:pt idx="16728">
                  <c:v>12.0398238443236</c:v>
                </c:pt>
                <c:pt idx="16729">
                  <c:v>12.040379190081868</c:v>
                </c:pt>
                <c:pt idx="16730">
                  <c:v>12.040934535840137</c:v>
                </c:pt>
                <c:pt idx="16731">
                  <c:v>12.041489881598405</c:v>
                </c:pt>
                <c:pt idx="16732">
                  <c:v>12.042045227356674</c:v>
                </c:pt>
                <c:pt idx="16733">
                  <c:v>12.042600573114942</c:v>
                </c:pt>
                <c:pt idx="16734">
                  <c:v>12.043155918873211</c:v>
                </c:pt>
                <c:pt idx="16735">
                  <c:v>12.043711264631479</c:v>
                </c:pt>
                <c:pt idx="16736">
                  <c:v>12.044266610389748</c:v>
                </c:pt>
                <c:pt idx="16737">
                  <c:v>12.044821956148017</c:v>
                </c:pt>
                <c:pt idx="16738">
                  <c:v>12.045377301906285</c:v>
                </c:pt>
                <c:pt idx="16739">
                  <c:v>12.045932647664554</c:v>
                </c:pt>
                <c:pt idx="16740">
                  <c:v>12.046487993422822</c:v>
                </c:pt>
                <c:pt idx="16741">
                  <c:v>12.047043339181091</c:v>
                </c:pt>
                <c:pt idx="16742">
                  <c:v>12.047598684939359</c:v>
                </c:pt>
                <c:pt idx="16743">
                  <c:v>12.048154030697628</c:v>
                </c:pt>
                <c:pt idx="16744">
                  <c:v>12.048709376455896</c:v>
                </c:pt>
                <c:pt idx="16745">
                  <c:v>12.049264722214165</c:v>
                </c:pt>
                <c:pt idx="16746">
                  <c:v>12.049820067972433</c:v>
                </c:pt>
                <c:pt idx="16747">
                  <c:v>12.050375413730702</c:v>
                </c:pt>
                <c:pt idx="16748">
                  <c:v>12.050930759488971</c:v>
                </c:pt>
                <c:pt idx="16749">
                  <c:v>12.051486105247239</c:v>
                </c:pt>
                <c:pt idx="16750">
                  <c:v>12.052041451005508</c:v>
                </c:pt>
                <c:pt idx="16751">
                  <c:v>12.052596796763776</c:v>
                </c:pt>
                <c:pt idx="16752">
                  <c:v>12.053152142522045</c:v>
                </c:pt>
                <c:pt idx="16753">
                  <c:v>12.053707488280313</c:v>
                </c:pt>
                <c:pt idx="16754">
                  <c:v>12.054262834038582</c:v>
                </c:pt>
                <c:pt idx="16755">
                  <c:v>12.05481817979685</c:v>
                </c:pt>
                <c:pt idx="16756">
                  <c:v>12.055373525555119</c:v>
                </c:pt>
                <c:pt idx="16757">
                  <c:v>12.055928871313387</c:v>
                </c:pt>
                <c:pt idx="16758">
                  <c:v>12.056484217071656</c:v>
                </c:pt>
                <c:pt idx="16759">
                  <c:v>12.057039562829925</c:v>
                </c:pt>
                <c:pt idx="16760">
                  <c:v>12.057594908588193</c:v>
                </c:pt>
                <c:pt idx="16761">
                  <c:v>12.058150254346462</c:v>
                </c:pt>
                <c:pt idx="16762">
                  <c:v>12.05870560010473</c:v>
                </c:pt>
                <c:pt idx="16763">
                  <c:v>12.059260945862999</c:v>
                </c:pt>
                <c:pt idx="16764">
                  <c:v>12.059816291621267</c:v>
                </c:pt>
                <c:pt idx="16765">
                  <c:v>12.060371637379536</c:v>
                </c:pt>
                <c:pt idx="16766">
                  <c:v>12.060926983137804</c:v>
                </c:pt>
                <c:pt idx="16767">
                  <c:v>12.061482328896073</c:v>
                </c:pt>
                <c:pt idx="16768">
                  <c:v>12.062037674654341</c:v>
                </c:pt>
                <c:pt idx="16769">
                  <c:v>12.06259302041261</c:v>
                </c:pt>
                <c:pt idx="16770">
                  <c:v>12.063148366170878</c:v>
                </c:pt>
                <c:pt idx="16771">
                  <c:v>12.063703711929147</c:v>
                </c:pt>
                <c:pt idx="16772">
                  <c:v>12.064259057687416</c:v>
                </c:pt>
                <c:pt idx="16773">
                  <c:v>12.064814403445684</c:v>
                </c:pt>
                <c:pt idx="16774">
                  <c:v>12.065369749203953</c:v>
                </c:pt>
                <c:pt idx="16775">
                  <c:v>12.065925094962221</c:v>
                </c:pt>
                <c:pt idx="16776">
                  <c:v>12.06648044072049</c:v>
                </c:pt>
                <c:pt idx="16777">
                  <c:v>12.067035786478758</c:v>
                </c:pt>
                <c:pt idx="16778">
                  <c:v>12.067591132237027</c:v>
                </c:pt>
                <c:pt idx="16779">
                  <c:v>12.068146477995295</c:v>
                </c:pt>
                <c:pt idx="16780">
                  <c:v>12.068701823753564</c:v>
                </c:pt>
                <c:pt idx="16781">
                  <c:v>12.069257169511832</c:v>
                </c:pt>
                <c:pt idx="16782">
                  <c:v>12.069812515270101</c:v>
                </c:pt>
                <c:pt idx="16783">
                  <c:v>12.07036786102837</c:v>
                </c:pt>
                <c:pt idx="16784">
                  <c:v>12.070923206786638</c:v>
                </c:pt>
                <c:pt idx="16785">
                  <c:v>12.071478552544907</c:v>
                </c:pt>
                <c:pt idx="16786">
                  <c:v>12.072033898303175</c:v>
                </c:pt>
                <c:pt idx="16787">
                  <c:v>12.072589244061444</c:v>
                </c:pt>
                <c:pt idx="16788">
                  <c:v>12.073144589819712</c:v>
                </c:pt>
                <c:pt idx="16789">
                  <c:v>12.073699935577981</c:v>
                </c:pt>
                <c:pt idx="16790">
                  <c:v>12.074255281336249</c:v>
                </c:pt>
                <c:pt idx="16791">
                  <c:v>12.074810627094518</c:v>
                </c:pt>
                <c:pt idx="16792">
                  <c:v>12.075365972852786</c:v>
                </c:pt>
                <c:pt idx="16793">
                  <c:v>12.075921318611055</c:v>
                </c:pt>
                <c:pt idx="16794">
                  <c:v>12.076476664369324</c:v>
                </c:pt>
                <c:pt idx="16795">
                  <c:v>12.077032010127592</c:v>
                </c:pt>
                <c:pt idx="16796">
                  <c:v>12.077587355885861</c:v>
                </c:pt>
                <c:pt idx="16797">
                  <c:v>12.078142701644129</c:v>
                </c:pt>
                <c:pt idx="16798">
                  <c:v>12.078698047402398</c:v>
                </c:pt>
                <c:pt idx="16799">
                  <c:v>12.079253393160666</c:v>
                </c:pt>
                <c:pt idx="16800">
                  <c:v>12.079808738918935</c:v>
                </c:pt>
                <c:pt idx="16801">
                  <c:v>12.080364084677203</c:v>
                </c:pt>
                <c:pt idx="16802">
                  <c:v>12.080919430435472</c:v>
                </c:pt>
                <c:pt idx="16803">
                  <c:v>12.08147477619374</c:v>
                </c:pt>
                <c:pt idx="16804">
                  <c:v>12.082030121952009</c:v>
                </c:pt>
                <c:pt idx="16805">
                  <c:v>12.082585467710278</c:v>
                </c:pt>
                <c:pt idx="16806">
                  <c:v>12.083140813468546</c:v>
                </c:pt>
                <c:pt idx="16807">
                  <c:v>12.083696159226815</c:v>
                </c:pt>
                <c:pt idx="16808">
                  <c:v>12.084251504985083</c:v>
                </c:pt>
                <c:pt idx="16809">
                  <c:v>12.084806850743352</c:v>
                </c:pt>
                <c:pt idx="16810">
                  <c:v>12.08536219650162</c:v>
                </c:pt>
                <c:pt idx="16811">
                  <c:v>12.085917542259889</c:v>
                </c:pt>
                <c:pt idx="16812">
                  <c:v>12.086472888018157</c:v>
                </c:pt>
                <c:pt idx="16813">
                  <c:v>12.087028233776426</c:v>
                </c:pt>
                <c:pt idx="16814">
                  <c:v>12.087583579534694</c:v>
                </c:pt>
                <c:pt idx="16815">
                  <c:v>12.088138925292963</c:v>
                </c:pt>
                <c:pt idx="16816">
                  <c:v>12.088694271051232</c:v>
                </c:pt>
                <c:pt idx="16817">
                  <c:v>12.0892496168095</c:v>
                </c:pt>
                <c:pt idx="16818">
                  <c:v>12.089804962567769</c:v>
                </c:pt>
                <c:pt idx="16819">
                  <c:v>12.090360308326037</c:v>
                </c:pt>
                <c:pt idx="16820">
                  <c:v>12.090915654084306</c:v>
                </c:pt>
                <c:pt idx="16821">
                  <c:v>12.091470999842574</c:v>
                </c:pt>
                <c:pt idx="16822">
                  <c:v>12.092026345600843</c:v>
                </c:pt>
                <c:pt idx="16823">
                  <c:v>12.092581691359111</c:v>
                </c:pt>
                <c:pt idx="16824">
                  <c:v>12.09313703711738</c:v>
                </c:pt>
                <c:pt idx="16825">
                  <c:v>12.093692382875648</c:v>
                </c:pt>
                <c:pt idx="16826">
                  <c:v>12.094247728633917</c:v>
                </c:pt>
                <c:pt idx="16827">
                  <c:v>12.094803074392185</c:v>
                </c:pt>
                <c:pt idx="16828">
                  <c:v>12.095358420150454</c:v>
                </c:pt>
                <c:pt idx="16829">
                  <c:v>12.095913765908723</c:v>
                </c:pt>
                <c:pt idx="16830">
                  <c:v>12.096469111666991</c:v>
                </c:pt>
                <c:pt idx="16831">
                  <c:v>12.09702445742526</c:v>
                </c:pt>
                <c:pt idx="16832">
                  <c:v>12.097579803183528</c:v>
                </c:pt>
                <c:pt idx="16833">
                  <c:v>12.098135148941797</c:v>
                </c:pt>
                <c:pt idx="16834">
                  <c:v>12.098690494700065</c:v>
                </c:pt>
                <c:pt idx="16835">
                  <c:v>12.099245840458334</c:v>
                </c:pt>
                <c:pt idx="16836">
                  <c:v>12.099801186216602</c:v>
                </c:pt>
                <c:pt idx="16837">
                  <c:v>12.100356531974871</c:v>
                </c:pt>
                <c:pt idx="16838">
                  <c:v>12.100911877733139</c:v>
                </c:pt>
                <c:pt idx="16839">
                  <c:v>12.101467223491408</c:v>
                </c:pt>
                <c:pt idx="16840">
                  <c:v>12.102022569249677</c:v>
                </c:pt>
                <c:pt idx="16841">
                  <c:v>12.102577915007945</c:v>
                </c:pt>
                <c:pt idx="16842">
                  <c:v>12.103133260766214</c:v>
                </c:pt>
                <c:pt idx="16843">
                  <c:v>12.103688606524482</c:v>
                </c:pt>
                <c:pt idx="16844">
                  <c:v>12.104243952282751</c:v>
                </c:pt>
                <c:pt idx="16845">
                  <c:v>12.104799298041019</c:v>
                </c:pt>
                <c:pt idx="16846">
                  <c:v>12.105354643799288</c:v>
                </c:pt>
                <c:pt idx="16847">
                  <c:v>12.105909989557556</c:v>
                </c:pt>
                <c:pt idx="16848">
                  <c:v>12.106465335315825</c:v>
                </c:pt>
                <c:pt idx="16849">
                  <c:v>12.107020681074093</c:v>
                </c:pt>
                <c:pt idx="16850">
                  <c:v>12.107576026832362</c:v>
                </c:pt>
                <c:pt idx="16851">
                  <c:v>12.108131372590631</c:v>
                </c:pt>
                <c:pt idx="16852">
                  <c:v>12.108686718348899</c:v>
                </c:pt>
                <c:pt idx="16853">
                  <c:v>12.109242064107168</c:v>
                </c:pt>
                <c:pt idx="16854">
                  <c:v>12.109797409865436</c:v>
                </c:pt>
                <c:pt idx="16855">
                  <c:v>12.110352755623705</c:v>
                </c:pt>
                <c:pt idx="16856">
                  <c:v>12.110908101381973</c:v>
                </c:pt>
                <c:pt idx="16857">
                  <c:v>12.111463447140242</c:v>
                </c:pt>
                <c:pt idx="16858">
                  <c:v>12.11201879289851</c:v>
                </c:pt>
                <c:pt idx="16859">
                  <c:v>12.112574138656779</c:v>
                </c:pt>
                <c:pt idx="16860">
                  <c:v>12.113129484415047</c:v>
                </c:pt>
                <c:pt idx="16861">
                  <c:v>12.113684830173316</c:v>
                </c:pt>
                <c:pt idx="16862">
                  <c:v>12.114240175931585</c:v>
                </c:pt>
                <c:pt idx="16863">
                  <c:v>12.114795521689853</c:v>
                </c:pt>
                <c:pt idx="16864">
                  <c:v>12.115350867448122</c:v>
                </c:pt>
                <c:pt idx="16865">
                  <c:v>12.11590621320639</c:v>
                </c:pt>
                <c:pt idx="16866">
                  <c:v>12.116461558964659</c:v>
                </c:pt>
                <c:pt idx="16867">
                  <c:v>12.117016904722927</c:v>
                </c:pt>
                <c:pt idx="16868">
                  <c:v>12.117572250481196</c:v>
                </c:pt>
                <c:pt idx="16869">
                  <c:v>12.118127596239464</c:v>
                </c:pt>
                <c:pt idx="16870">
                  <c:v>12.118682941997733</c:v>
                </c:pt>
                <c:pt idx="16871">
                  <c:v>12.119238287756001</c:v>
                </c:pt>
                <c:pt idx="16872">
                  <c:v>12.11979363351427</c:v>
                </c:pt>
                <c:pt idx="16873">
                  <c:v>12.120348979272539</c:v>
                </c:pt>
                <c:pt idx="16874">
                  <c:v>12.120904325030807</c:v>
                </c:pt>
                <c:pt idx="16875">
                  <c:v>12.121459670789076</c:v>
                </c:pt>
                <c:pt idx="16876">
                  <c:v>12.122015016547344</c:v>
                </c:pt>
                <c:pt idx="16877">
                  <c:v>12.122570362305613</c:v>
                </c:pt>
                <c:pt idx="16878">
                  <c:v>12.123125708063881</c:v>
                </c:pt>
                <c:pt idx="16879">
                  <c:v>12.12368105382215</c:v>
                </c:pt>
                <c:pt idx="16880">
                  <c:v>12.124236399580418</c:v>
                </c:pt>
                <c:pt idx="16881">
                  <c:v>12.124791745338687</c:v>
                </c:pt>
                <c:pt idx="16882">
                  <c:v>12.125347091096955</c:v>
                </c:pt>
                <c:pt idx="16883">
                  <c:v>12.125902436855224</c:v>
                </c:pt>
                <c:pt idx="16884">
                  <c:v>12.126457782613492</c:v>
                </c:pt>
                <c:pt idx="16885">
                  <c:v>12.127013128371761</c:v>
                </c:pt>
                <c:pt idx="16886">
                  <c:v>12.12756847413003</c:v>
                </c:pt>
                <c:pt idx="16887">
                  <c:v>12.128123819888298</c:v>
                </c:pt>
                <c:pt idx="16888">
                  <c:v>12.128679165646567</c:v>
                </c:pt>
                <c:pt idx="16889">
                  <c:v>12.129234511404835</c:v>
                </c:pt>
                <c:pt idx="16890">
                  <c:v>12.129789857163104</c:v>
                </c:pt>
                <c:pt idx="16891">
                  <c:v>12.130345202921372</c:v>
                </c:pt>
                <c:pt idx="16892">
                  <c:v>12.130900548679641</c:v>
                </c:pt>
                <c:pt idx="16893">
                  <c:v>12.131455894437909</c:v>
                </c:pt>
                <c:pt idx="16894">
                  <c:v>12.132011240196178</c:v>
                </c:pt>
                <c:pt idx="16895">
                  <c:v>12.132566585954446</c:v>
                </c:pt>
                <c:pt idx="16896">
                  <c:v>12.133121931712715</c:v>
                </c:pt>
                <c:pt idx="16897">
                  <c:v>12.133677277470984</c:v>
                </c:pt>
                <c:pt idx="16898">
                  <c:v>12.134232623229252</c:v>
                </c:pt>
                <c:pt idx="16899">
                  <c:v>12.134787968987521</c:v>
                </c:pt>
                <c:pt idx="16900">
                  <c:v>12.135343314745789</c:v>
                </c:pt>
                <c:pt idx="16901">
                  <c:v>12.135898660504058</c:v>
                </c:pt>
                <c:pt idx="16902">
                  <c:v>12.136454006262326</c:v>
                </c:pt>
                <c:pt idx="16903">
                  <c:v>12.137009352020595</c:v>
                </c:pt>
                <c:pt idx="16904">
                  <c:v>12.137564697778863</c:v>
                </c:pt>
                <c:pt idx="16905">
                  <c:v>12.138120043537132</c:v>
                </c:pt>
                <c:pt idx="16906">
                  <c:v>12.1386753892954</c:v>
                </c:pt>
                <c:pt idx="16907">
                  <c:v>12.139230735053669</c:v>
                </c:pt>
                <c:pt idx="16908">
                  <c:v>12.139786080811938</c:v>
                </c:pt>
                <c:pt idx="16909">
                  <c:v>12.140341426570206</c:v>
                </c:pt>
                <c:pt idx="16910">
                  <c:v>12.140896772328475</c:v>
                </c:pt>
                <c:pt idx="16911">
                  <c:v>12.141452118086743</c:v>
                </c:pt>
                <c:pt idx="16912">
                  <c:v>12.142007463845012</c:v>
                </c:pt>
                <c:pt idx="16913">
                  <c:v>12.14256280960328</c:v>
                </c:pt>
                <c:pt idx="16914">
                  <c:v>12.143118155361549</c:v>
                </c:pt>
                <c:pt idx="16915">
                  <c:v>12.143673501119817</c:v>
                </c:pt>
                <c:pt idx="16916">
                  <c:v>12.144228846878086</c:v>
                </c:pt>
                <c:pt idx="16917">
                  <c:v>12.144784192636354</c:v>
                </c:pt>
                <c:pt idx="16918">
                  <c:v>12.145339538394623</c:v>
                </c:pt>
                <c:pt idx="16919">
                  <c:v>12.145894884152892</c:v>
                </c:pt>
                <c:pt idx="16920">
                  <c:v>12.14645022991116</c:v>
                </c:pt>
                <c:pt idx="16921">
                  <c:v>12.147005575669429</c:v>
                </c:pt>
                <c:pt idx="16922">
                  <c:v>12.147560921427697</c:v>
                </c:pt>
                <c:pt idx="16923">
                  <c:v>12.148116267185966</c:v>
                </c:pt>
                <c:pt idx="16924">
                  <c:v>12.148671612944234</c:v>
                </c:pt>
                <c:pt idx="16925">
                  <c:v>12.149226958702503</c:v>
                </c:pt>
                <c:pt idx="16926">
                  <c:v>12.149782304460771</c:v>
                </c:pt>
                <c:pt idx="16927">
                  <c:v>12.15033765021904</c:v>
                </c:pt>
                <c:pt idx="16928">
                  <c:v>12.150892995977308</c:v>
                </c:pt>
                <c:pt idx="16929">
                  <c:v>12.151448341735577</c:v>
                </c:pt>
                <c:pt idx="16930">
                  <c:v>12.152003687493846</c:v>
                </c:pt>
                <c:pt idx="16931">
                  <c:v>12.152559033252114</c:v>
                </c:pt>
                <c:pt idx="16932">
                  <c:v>12.153114379010383</c:v>
                </c:pt>
                <c:pt idx="16933">
                  <c:v>12.153669724768651</c:v>
                </c:pt>
                <c:pt idx="16934">
                  <c:v>12.15422507052692</c:v>
                </c:pt>
                <c:pt idx="16935">
                  <c:v>12.154780416285188</c:v>
                </c:pt>
                <c:pt idx="16936">
                  <c:v>12.155335762043457</c:v>
                </c:pt>
                <c:pt idx="16937">
                  <c:v>12.155891107801725</c:v>
                </c:pt>
                <c:pt idx="16938">
                  <c:v>12.156446453559994</c:v>
                </c:pt>
                <c:pt idx="16939">
                  <c:v>12.157001799318262</c:v>
                </c:pt>
                <c:pt idx="16940">
                  <c:v>12.157557145076531</c:v>
                </c:pt>
                <c:pt idx="16941">
                  <c:v>12.1581124908348</c:v>
                </c:pt>
                <c:pt idx="16942">
                  <c:v>12.158667836593068</c:v>
                </c:pt>
                <c:pt idx="16943">
                  <c:v>12.159223182351337</c:v>
                </c:pt>
                <c:pt idx="16944">
                  <c:v>12.159778528109605</c:v>
                </c:pt>
                <c:pt idx="16945">
                  <c:v>12.160333873867874</c:v>
                </c:pt>
                <c:pt idx="16946">
                  <c:v>12.160889219626142</c:v>
                </c:pt>
                <c:pt idx="16947">
                  <c:v>12.161444565384411</c:v>
                </c:pt>
                <c:pt idx="16948">
                  <c:v>12.161999911142679</c:v>
                </c:pt>
                <c:pt idx="16949">
                  <c:v>12.162555256900948</c:v>
                </c:pt>
                <c:pt idx="16950">
                  <c:v>12.163110602659216</c:v>
                </c:pt>
                <c:pt idx="16951">
                  <c:v>12.163665948417485</c:v>
                </c:pt>
                <c:pt idx="16952">
                  <c:v>12.164221294175753</c:v>
                </c:pt>
                <c:pt idx="16953">
                  <c:v>12.164776639934022</c:v>
                </c:pt>
                <c:pt idx="16954">
                  <c:v>12.165331985692291</c:v>
                </c:pt>
                <c:pt idx="16955">
                  <c:v>12.165887331450559</c:v>
                </c:pt>
                <c:pt idx="16956">
                  <c:v>12.166442677208828</c:v>
                </c:pt>
                <c:pt idx="16957">
                  <c:v>12.166998022967096</c:v>
                </c:pt>
                <c:pt idx="16958">
                  <c:v>12.167553368725365</c:v>
                </c:pt>
                <c:pt idx="16959">
                  <c:v>12.168108714483633</c:v>
                </c:pt>
                <c:pt idx="16960">
                  <c:v>12.168664060241902</c:v>
                </c:pt>
                <c:pt idx="16961">
                  <c:v>12.16921940600017</c:v>
                </c:pt>
                <c:pt idx="16962">
                  <c:v>12.169774751758439</c:v>
                </c:pt>
                <c:pt idx="16963">
                  <c:v>12.170330097516707</c:v>
                </c:pt>
                <c:pt idx="16964">
                  <c:v>12.170885443274976</c:v>
                </c:pt>
                <c:pt idx="16965">
                  <c:v>12.171440789033245</c:v>
                </c:pt>
                <c:pt idx="16966">
                  <c:v>12.171996134791513</c:v>
                </c:pt>
                <c:pt idx="16967">
                  <c:v>12.172551480549782</c:v>
                </c:pt>
                <c:pt idx="16968">
                  <c:v>12.17310682630805</c:v>
                </c:pt>
                <c:pt idx="16969">
                  <c:v>12.173662172066319</c:v>
                </c:pt>
                <c:pt idx="16970">
                  <c:v>12.174217517824587</c:v>
                </c:pt>
                <c:pt idx="16971">
                  <c:v>12.174772863582856</c:v>
                </c:pt>
                <c:pt idx="16972">
                  <c:v>12.175328209341124</c:v>
                </c:pt>
                <c:pt idx="16973">
                  <c:v>12.175883555099393</c:v>
                </c:pt>
                <c:pt idx="16974">
                  <c:v>12.176438900857661</c:v>
                </c:pt>
                <c:pt idx="16975">
                  <c:v>12.17699424661593</c:v>
                </c:pt>
                <c:pt idx="16976">
                  <c:v>12.177549592374199</c:v>
                </c:pt>
                <c:pt idx="16977">
                  <c:v>12.178104938132467</c:v>
                </c:pt>
                <c:pt idx="16978">
                  <c:v>12.178660283890736</c:v>
                </c:pt>
                <c:pt idx="16979">
                  <c:v>12.179215629649004</c:v>
                </c:pt>
                <c:pt idx="16980">
                  <c:v>12.179770975407273</c:v>
                </c:pt>
                <c:pt idx="16981">
                  <c:v>12.180326321165541</c:v>
                </c:pt>
                <c:pt idx="16982">
                  <c:v>12.18088166692381</c:v>
                </c:pt>
                <c:pt idx="16983">
                  <c:v>12.181437012682078</c:v>
                </c:pt>
                <c:pt idx="16984">
                  <c:v>12.181992358440347</c:v>
                </c:pt>
                <c:pt idx="16985">
                  <c:v>12.182547704198615</c:v>
                </c:pt>
                <c:pt idx="16986">
                  <c:v>12.183103049956884</c:v>
                </c:pt>
                <c:pt idx="16987">
                  <c:v>12.183658395715153</c:v>
                </c:pt>
                <c:pt idx="16988">
                  <c:v>12.184213741473421</c:v>
                </c:pt>
                <c:pt idx="16989">
                  <c:v>12.18476908723169</c:v>
                </c:pt>
                <c:pt idx="16990">
                  <c:v>12.185324432989958</c:v>
                </c:pt>
                <c:pt idx="16991">
                  <c:v>12.185879778748227</c:v>
                </c:pt>
                <c:pt idx="16992">
                  <c:v>12.186435124506495</c:v>
                </c:pt>
                <c:pt idx="16993">
                  <c:v>12.186990470264764</c:v>
                </c:pt>
                <c:pt idx="16994">
                  <c:v>12.187545816023032</c:v>
                </c:pt>
                <c:pt idx="16995">
                  <c:v>12.188101161781301</c:v>
                </c:pt>
                <c:pt idx="16996">
                  <c:v>12.188656507539569</c:v>
                </c:pt>
                <c:pt idx="16997">
                  <c:v>12.189211853297838</c:v>
                </c:pt>
                <c:pt idx="16998">
                  <c:v>12.189767199056107</c:v>
                </c:pt>
                <c:pt idx="16999">
                  <c:v>12.190322544814375</c:v>
                </c:pt>
                <c:pt idx="17000">
                  <c:v>12.190877890572644</c:v>
                </c:pt>
                <c:pt idx="17001">
                  <c:v>12.191433236330912</c:v>
                </c:pt>
                <c:pt idx="17002">
                  <c:v>12.191988582089181</c:v>
                </c:pt>
                <c:pt idx="17003">
                  <c:v>12.192543927847449</c:v>
                </c:pt>
                <c:pt idx="17004">
                  <c:v>12.193099273605718</c:v>
                </c:pt>
                <c:pt idx="17005">
                  <c:v>12.193654619363986</c:v>
                </c:pt>
                <c:pt idx="17006">
                  <c:v>12.194209965122255</c:v>
                </c:pt>
                <c:pt idx="17007">
                  <c:v>12.194765310880523</c:v>
                </c:pt>
                <c:pt idx="17008">
                  <c:v>12.195320656638792</c:v>
                </c:pt>
                <c:pt idx="17009">
                  <c:v>12.19587600239706</c:v>
                </c:pt>
                <c:pt idx="17010">
                  <c:v>12.196431348155329</c:v>
                </c:pt>
                <c:pt idx="17011">
                  <c:v>12.196986693913598</c:v>
                </c:pt>
                <c:pt idx="17012">
                  <c:v>12.197542039671866</c:v>
                </c:pt>
                <c:pt idx="17013">
                  <c:v>12.198097385430135</c:v>
                </c:pt>
                <c:pt idx="17014">
                  <c:v>12.198652731188403</c:v>
                </c:pt>
                <c:pt idx="17015">
                  <c:v>12.199208076946672</c:v>
                </c:pt>
                <c:pt idx="17016">
                  <c:v>12.19976342270494</c:v>
                </c:pt>
                <c:pt idx="17017">
                  <c:v>12.200318768463209</c:v>
                </c:pt>
                <c:pt idx="17018">
                  <c:v>12.200874114221477</c:v>
                </c:pt>
                <c:pt idx="17019">
                  <c:v>12.201429459979746</c:v>
                </c:pt>
                <c:pt idx="17020">
                  <c:v>12.201984805738014</c:v>
                </c:pt>
                <c:pt idx="17021">
                  <c:v>12.202540151496283</c:v>
                </c:pt>
                <c:pt idx="17022">
                  <c:v>12.203095497254552</c:v>
                </c:pt>
                <c:pt idx="17023">
                  <c:v>12.20365084301282</c:v>
                </c:pt>
                <c:pt idx="17024">
                  <c:v>12.204206188771089</c:v>
                </c:pt>
                <c:pt idx="17025">
                  <c:v>12.204761534529357</c:v>
                </c:pt>
                <c:pt idx="17026">
                  <c:v>12.205316880287626</c:v>
                </c:pt>
                <c:pt idx="17027">
                  <c:v>12.205872226045894</c:v>
                </c:pt>
                <c:pt idx="17028">
                  <c:v>12.206427571804163</c:v>
                </c:pt>
                <c:pt idx="17029">
                  <c:v>12.206982917562431</c:v>
                </c:pt>
                <c:pt idx="17030">
                  <c:v>12.2075382633207</c:v>
                </c:pt>
                <c:pt idx="17031">
                  <c:v>12.208093609078968</c:v>
                </c:pt>
                <c:pt idx="17032">
                  <c:v>12.208648954837237</c:v>
                </c:pt>
                <c:pt idx="17033">
                  <c:v>12.209204300595506</c:v>
                </c:pt>
                <c:pt idx="17034">
                  <c:v>12.209759646353774</c:v>
                </c:pt>
                <c:pt idx="17035">
                  <c:v>12.210314992112043</c:v>
                </c:pt>
                <c:pt idx="17036">
                  <c:v>12.210870337870311</c:v>
                </c:pt>
                <c:pt idx="17037">
                  <c:v>12.21142568362858</c:v>
                </c:pt>
                <c:pt idx="17038">
                  <c:v>12.211981029386848</c:v>
                </c:pt>
                <c:pt idx="17039">
                  <c:v>12.212536375145117</c:v>
                </c:pt>
                <c:pt idx="17040">
                  <c:v>12.213091720903385</c:v>
                </c:pt>
                <c:pt idx="17041">
                  <c:v>12.213647066661654</c:v>
                </c:pt>
                <c:pt idx="17042">
                  <c:v>12.214202412419922</c:v>
                </c:pt>
                <c:pt idx="17043">
                  <c:v>12.214757758178191</c:v>
                </c:pt>
                <c:pt idx="17044">
                  <c:v>12.21531310393646</c:v>
                </c:pt>
                <c:pt idx="17045">
                  <c:v>12.215868449694728</c:v>
                </c:pt>
                <c:pt idx="17046">
                  <c:v>12.216423795452997</c:v>
                </c:pt>
                <c:pt idx="17047">
                  <c:v>12.216979141211265</c:v>
                </c:pt>
                <c:pt idx="17048">
                  <c:v>12.217534486969534</c:v>
                </c:pt>
                <c:pt idx="17049">
                  <c:v>12.218089832727802</c:v>
                </c:pt>
                <c:pt idx="17050">
                  <c:v>12.218645178486071</c:v>
                </c:pt>
                <c:pt idx="17051">
                  <c:v>12.219200524244339</c:v>
                </c:pt>
                <c:pt idx="17052">
                  <c:v>12.219755870002608</c:v>
                </c:pt>
                <c:pt idx="17053">
                  <c:v>12.220311215760876</c:v>
                </c:pt>
                <c:pt idx="17054">
                  <c:v>12.220866561519145</c:v>
                </c:pt>
                <c:pt idx="17055">
                  <c:v>12.221421907277414</c:v>
                </c:pt>
                <c:pt idx="17056">
                  <c:v>12.221977253035682</c:v>
                </c:pt>
                <c:pt idx="17057">
                  <c:v>12.222532598793951</c:v>
                </c:pt>
                <c:pt idx="17058">
                  <c:v>12.223087944552219</c:v>
                </c:pt>
                <c:pt idx="17059">
                  <c:v>12.223643290310488</c:v>
                </c:pt>
                <c:pt idx="17060">
                  <c:v>12.224198636068756</c:v>
                </c:pt>
                <c:pt idx="17061">
                  <c:v>12.224753981827025</c:v>
                </c:pt>
                <c:pt idx="17062">
                  <c:v>12.225309327585293</c:v>
                </c:pt>
                <c:pt idx="17063">
                  <c:v>12.225864673343562</c:v>
                </c:pt>
                <c:pt idx="17064">
                  <c:v>12.22642001910183</c:v>
                </c:pt>
                <c:pt idx="17065">
                  <c:v>12.226975364860099</c:v>
                </c:pt>
                <c:pt idx="17066">
                  <c:v>12.227530710618367</c:v>
                </c:pt>
                <c:pt idx="17067">
                  <c:v>12.228086056376636</c:v>
                </c:pt>
                <c:pt idx="17068">
                  <c:v>12.228641402134905</c:v>
                </c:pt>
                <c:pt idx="17069">
                  <c:v>12.229196747893173</c:v>
                </c:pt>
                <c:pt idx="17070">
                  <c:v>12.229752093651442</c:v>
                </c:pt>
                <c:pt idx="17071">
                  <c:v>12.23030743940971</c:v>
                </c:pt>
                <c:pt idx="17072">
                  <c:v>12.230862785167979</c:v>
                </c:pt>
                <c:pt idx="17073">
                  <c:v>12.231418130926247</c:v>
                </c:pt>
                <c:pt idx="17074">
                  <c:v>12.231973476684516</c:v>
                </c:pt>
                <c:pt idx="17075">
                  <c:v>12.232528822442784</c:v>
                </c:pt>
                <c:pt idx="17076">
                  <c:v>12.233084168201053</c:v>
                </c:pt>
                <c:pt idx="17077">
                  <c:v>12.233639513959321</c:v>
                </c:pt>
                <c:pt idx="17078">
                  <c:v>12.23419485971759</c:v>
                </c:pt>
                <c:pt idx="17079">
                  <c:v>12.234750205475859</c:v>
                </c:pt>
                <c:pt idx="17080">
                  <c:v>12.235305551234127</c:v>
                </c:pt>
                <c:pt idx="17081">
                  <c:v>12.235860896992396</c:v>
                </c:pt>
                <c:pt idx="17082">
                  <c:v>12.236416242750664</c:v>
                </c:pt>
                <c:pt idx="17083">
                  <c:v>12.236971588508933</c:v>
                </c:pt>
                <c:pt idx="17084">
                  <c:v>12.237526934267201</c:v>
                </c:pt>
                <c:pt idx="17085">
                  <c:v>12.23808228002547</c:v>
                </c:pt>
                <c:pt idx="17086">
                  <c:v>12.238637625783738</c:v>
                </c:pt>
                <c:pt idx="17087">
                  <c:v>12.239192971542007</c:v>
                </c:pt>
                <c:pt idx="17088">
                  <c:v>12.239748317300275</c:v>
                </c:pt>
                <c:pt idx="17089">
                  <c:v>12.240303663058544</c:v>
                </c:pt>
                <c:pt idx="17090">
                  <c:v>12.240859008816813</c:v>
                </c:pt>
                <c:pt idx="17091">
                  <c:v>12.241414354575081</c:v>
                </c:pt>
                <c:pt idx="17092">
                  <c:v>12.24196970033335</c:v>
                </c:pt>
                <c:pt idx="17093">
                  <c:v>12.242525046091618</c:v>
                </c:pt>
                <c:pt idx="17094">
                  <c:v>12.243080391849887</c:v>
                </c:pt>
                <c:pt idx="17095">
                  <c:v>12.243635737608155</c:v>
                </c:pt>
                <c:pt idx="17096">
                  <c:v>12.244191083366424</c:v>
                </c:pt>
                <c:pt idx="17097">
                  <c:v>12.244746429124692</c:v>
                </c:pt>
                <c:pt idx="17098">
                  <c:v>12.245301774882961</c:v>
                </c:pt>
                <c:pt idx="17099">
                  <c:v>12.245857120641229</c:v>
                </c:pt>
                <c:pt idx="17100">
                  <c:v>12.246412466399498</c:v>
                </c:pt>
                <c:pt idx="17101">
                  <c:v>12.246967812157767</c:v>
                </c:pt>
                <c:pt idx="17102">
                  <c:v>12.247523157916035</c:v>
                </c:pt>
                <c:pt idx="17103">
                  <c:v>12.248078503674304</c:v>
                </c:pt>
                <c:pt idx="17104">
                  <c:v>12.248633849432572</c:v>
                </c:pt>
                <c:pt idx="17105">
                  <c:v>12.249189195190841</c:v>
                </c:pt>
                <c:pt idx="17106">
                  <c:v>12.249744540949109</c:v>
                </c:pt>
                <c:pt idx="17107">
                  <c:v>12.250299886707378</c:v>
                </c:pt>
                <c:pt idx="17108">
                  <c:v>12.250855232465646</c:v>
                </c:pt>
                <c:pt idx="17109">
                  <c:v>12.251410578223915</c:v>
                </c:pt>
                <c:pt idx="17110">
                  <c:v>12.251965923982183</c:v>
                </c:pt>
                <c:pt idx="17111">
                  <c:v>12.252521269740452</c:v>
                </c:pt>
                <c:pt idx="17112">
                  <c:v>12.253076615498721</c:v>
                </c:pt>
                <c:pt idx="17113">
                  <c:v>12.253631961256989</c:v>
                </c:pt>
                <c:pt idx="17114">
                  <c:v>12.254187307015258</c:v>
                </c:pt>
                <c:pt idx="17115">
                  <c:v>12.254742652773526</c:v>
                </c:pt>
                <c:pt idx="17116">
                  <c:v>12.255297998531795</c:v>
                </c:pt>
                <c:pt idx="17117">
                  <c:v>12.255853344290063</c:v>
                </c:pt>
                <c:pt idx="17118">
                  <c:v>12.256408690048332</c:v>
                </c:pt>
                <c:pt idx="17119">
                  <c:v>12.2569640358066</c:v>
                </c:pt>
                <c:pt idx="17120">
                  <c:v>12.257519381564869</c:v>
                </c:pt>
                <c:pt idx="17121">
                  <c:v>12.258074727323137</c:v>
                </c:pt>
                <c:pt idx="17122">
                  <c:v>12.258630073081406</c:v>
                </c:pt>
                <c:pt idx="17123">
                  <c:v>12.259185418839674</c:v>
                </c:pt>
                <c:pt idx="17124">
                  <c:v>12.259740764597943</c:v>
                </c:pt>
                <c:pt idx="17125">
                  <c:v>12.260296110356212</c:v>
                </c:pt>
                <c:pt idx="17126">
                  <c:v>12.26085145611448</c:v>
                </c:pt>
                <c:pt idx="17127">
                  <c:v>12.261406801872749</c:v>
                </c:pt>
                <c:pt idx="17128">
                  <c:v>12.261962147631017</c:v>
                </c:pt>
                <c:pt idx="17129">
                  <c:v>12.262517493389286</c:v>
                </c:pt>
                <c:pt idx="17130">
                  <c:v>12.263072839147554</c:v>
                </c:pt>
                <c:pt idx="17131">
                  <c:v>12.263628184905823</c:v>
                </c:pt>
                <c:pt idx="17132">
                  <c:v>12.264183530664091</c:v>
                </c:pt>
                <c:pt idx="17133">
                  <c:v>12.26473887642236</c:v>
                </c:pt>
                <c:pt idx="17134">
                  <c:v>12.265294222180628</c:v>
                </c:pt>
                <c:pt idx="17135">
                  <c:v>12.265849567938897</c:v>
                </c:pt>
                <c:pt idx="17136">
                  <c:v>12.266404913697166</c:v>
                </c:pt>
                <c:pt idx="17137">
                  <c:v>12.266960259455434</c:v>
                </c:pt>
                <c:pt idx="17138">
                  <c:v>12.267515605213703</c:v>
                </c:pt>
                <c:pt idx="17139">
                  <c:v>12.268070950971971</c:v>
                </c:pt>
                <c:pt idx="17140">
                  <c:v>12.26862629673024</c:v>
                </c:pt>
                <c:pt idx="17141">
                  <c:v>12.269181642488508</c:v>
                </c:pt>
                <c:pt idx="17142">
                  <c:v>12.269736988246777</c:v>
                </c:pt>
                <c:pt idx="17143">
                  <c:v>12.270292334005045</c:v>
                </c:pt>
                <c:pt idx="17144">
                  <c:v>12.270847679763314</c:v>
                </c:pt>
                <c:pt idx="17145">
                  <c:v>12.271403025521582</c:v>
                </c:pt>
                <c:pt idx="17146">
                  <c:v>12.271958371279851</c:v>
                </c:pt>
                <c:pt idx="17147">
                  <c:v>12.27251371703812</c:v>
                </c:pt>
                <c:pt idx="17148">
                  <c:v>12.273069062796388</c:v>
                </c:pt>
                <c:pt idx="17149">
                  <c:v>12.273624408554657</c:v>
                </c:pt>
                <c:pt idx="17150">
                  <c:v>12.274179754312925</c:v>
                </c:pt>
                <c:pt idx="17151">
                  <c:v>12.274735100071194</c:v>
                </c:pt>
                <c:pt idx="17152">
                  <c:v>12.275290445829462</c:v>
                </c:pt>
                <c:pt idx="17153">
                  <c:v>12.275845791587731</c:v>
                </c:pt>
                <c:pt idx="17154">
                  <c:v>12.276401137345999</c:v>
                </c:pt>
                <c:pt idx="17155">
                  <c:v>12.276956483104268</c:v>
                </c:pt>
                <c:pt idx="17156">
                  <c:v>12.277511828862536</c:v>
                </c:pt>
                <c:pt idx="17157">
                  <c:v>12.278067174620805</c:v>
                </c:pt>
                <c:pt idx="17158">
                  <c:v>12.278622520379074</c:v>
                </c:pt>
                <c:pt idx="17159">
                  <c:v>12.279177866137342</c:v>
                </c:pt>
                <c:pt idx="17160">
                  <c:v>12.279733211895611</c:v>
                </c:pt>
                <c:pt idx="17161">
                  <c:v>12.280288557653879</c:v>
                </c:pt>
                <c:pt idx="17162">
                  <c:v>12.280843903412148</c:v>
                </c:pt>
                <c:pt idx="17163">
                  <c:v>12.281399249170416</c:v>
                </c:pt>
                <c:pt idx="17164">
                  <c:v>12.281954594928685</c:v>
                </c:pt>
                <c:pt idx="17165">
                  <c:v>12.282509940686953</c:v>
                </c:pt>
                <c:pt idx="17166">
                  <c:v>12.283065286445222</c:v>
                </c:pt>
                <c:pt idx="17167">
                  <c:v>12.28362063220349</c:v>
                </c:pt>
                <c:pt idx="17168">
                  <c:v>12.284175977961759</c:v>
                </c:pt>
                <c:pt idx="17169">
                  <c:v>12.284731323720028</c:v>
                </c:pt>
                <c:pt idx="17170">
                  <c:v>12.285286669478296</c:v>
                </c:pt>
                <c:pt idx="17171">
                  <c:v>12.285842015236565</c:v>
                </c:pt>
                <c:pt idx="17172">
                  <c:v>12.286397360994833</c:v>
                </c:pt>
                <c:pt idx="17173">
                  <c:v>12.286952706753102</c:v>
                </c:pt>
                <c:pt idx="17174">
                  <c:v>12.28750805251137</c:v>
                </c:pt>
                <c:pt idx="17175">
                  <c:v>12.288063398269639</c:v>
                </c:pt>
                <c:pt idx="17176">
                  <c:v>12.288618744027907</c:v>
                </c:pt>
                <c:pt idx="17177">
                  <c:v>12.289174089786176</c:v>
                </c:pt>
                <c:pt idx="17178">
                  <c:v>12.289729435544444</c:v>
                </c:pt>
                <c:pt idx="17179">
                  <c:v>12.290284781302713</c:v>
                </c:pt>
                <c:pt idx="17180">
                  <c:v>12.290840127060982</c:v>
                </c:pt>
                <c:pt idx="17181">
                  <c:v>12.29139547281925</c:v>
                </c:pt>
                <c:pt idx="17182">
                  <c:v>12.291950818577519</c:v>
                </c:pt>
                <c:pt idx="17183">
                  <c:v>12.292506164335787</c:v>
                </c:pt>
                <c:pt idx="17184">
                  <c:v>12.293061510094056</c:v>
                </c:pt>
                <c:pt idx="17185">
                  <c:v>12.293616855852324</c:v>
                </c:pt>
                <c:pt idx="17186">
                  <c:v>12.294172201610593</c:v>
                </c:pt>
                <c:pt idx="17187">
                  <c:v>12.294727547368861</c:v>
                </c:pt>
                <c:pt idx="17188">
                  <c:v>12.29528289312713</c:v>
                </c:pt>
                <c:pt idx="17189">
                  <c:v>12.295838238885398</c:v>
                </c:pt>
                <c:pt idx="17190">
                  <c:v>12.296393584643667</c:v>
                </c:pt>
                <c:pt idx="17191">
                  <c:v>12.296948930401935</c:v>
                </c:pt>
                <c:pt idx="17192">
                  <c:v>12.297504276160204</c:v>
                </c:pt>
                <c:pt idx="17193">
                  <c:v>12.298059621918473</c:v>
                </c:pt>
                <c:pt idx="17194">
                  <c:v>12.298614967676741</c:v>
                </c:pt>
                <c:pt idx="17195">
                  <c:v>12.29917031343501</c:v>
                </c:pt>
                <c:pt idx="17196">
                  <c:v>12.299725659193278</c:v>
                </c:pt>
                <c:pt idx="17197">
                  <c:v>12.300281004951547</c:v>
                </c:pt>
                <c:pt idx="17198">
                  <c:v>12.300836350709815</c:v>
                </c:pt>
                <c:pt idx="17199">
                  <c:v>12.301391696468084</c:v>
                </c:pt>
                <c:pt idx="17200">
                  <c:v>12.301947042226352</c:v>
                </c:pt>
                <c:pt idx="17201">
                  <c:v>12.302502387984621</c:v>
                </c:pt>
                <c:pt idx="17202">
                  <c:v>12.303057733742889</c:v>
                </c:pt>
                <c:pt idx="17203">
                  <c:v>12.303613079501158</c:v>
                </c:pt>
                <c:pt idx="17204">
                  <c:v>12.304168425259427</c:v>
                </c:pt>
                <c:pt idx="17205">
                  <c:v>12.304723771017695</c:v>
                </c:pt>
                <c:pt idx="17206">
                  <c:v>12.305279116775964</c:v>
                </c:pt>
                <c:pt idx="17207">
                  <c:v>12.305834462534232</c:v>
                </c:pt>
                <c:pt idx="17208">
                  <c:v>12.306389808292501</c:v>
                </c:pt>
                <c:pt idx="17209">
                  <c:v>12.306945154050769</c:v>
                </c:pt>
                <c:pt idx="17210">
                  <c:v>12.307500499809038</c:v>
                </c:pt>
                <c:pt idx="17211">
                  <c:v>12.308055845567306</c:v>
                </c:pt>
                <c:pt idx="17212">
                  <c:v>12.308611191325575</c:v>
                </c:pt>
                <c:pt idx="17213">
                  <c:v>12.309166537083843</c:v>
                </c:pt>
                <c:pt idx="17214">
                  <c:v>12.309721882842112</c:v>
                </c:pt>
                <c:pt idx="17215">
                  <c:v>12.310277228600381</c:v>
                </c:pt>
                <c:pt idx="17216">
                  <c:v>12.310832574358649</c:v>
                </c:pt>
                <c:pt idx="17217">
                  <c:v>12.311387920116918</c:v>
                </c:pt>
                <c:pt idx="17218">
                  <c:v>12.311943265875186</c:v>
                </c:pt>
                <c:pt idx="17219">
                  <c:v>12.312498611633455</c:v>
                </c:pt>
                <c:pt idx="17220">
                  <c:v>12.313053957391723</c:v>
                </c:pt>
                <c:pt idx="17221">
                  <c:v>12.313609303149992</c:v>
                </c:pt>
                <c:pt idx="17222">
                  <c:v>12.31416464890826</c:v>
                </c:pt>
                <c:pt idx="17223">
                  <c:v>12.314719994666529</c:v>
                </c:pt>
                <c:pt idx="17224">
                  <c:v>12.315275340424797</c:v>
                </c:pt>
                <c:pt idx="17225">
                  <c:v>12.315830686183066</c:v>
                </c:pt>
                <c:pt idx="17226">
                  <c:v>12.316386031941335</c:v>
                </c:pt>
                <c:pt idx="17227">
                  <c:v>12.316941377699603</c:v>
                </c:pt>
                <c:pt idx="17228">
                  <c:v>12.317496723457872</c:v>
                </c:pt>
                <c:pt idx="17229">
                  <c:v>12.31805206921614</c:v>
                </c:pt>
                <c:pt idx="17230">
                  <c:v>12.318607414974409</c:v>
                </c:pt>
                <c:pt idx="17231">
                  <c:v>12.319162760732677</c:v>
                </c:pt>
                <c:pt idx="17232">
                  <c:v>12.319718106490946</c:v>
                </c:pt>
                <c:pt idx="17233">
                  <c:v>12.320273452249214</c:v>
                </c:pt>
                <c:pt idx="17234">
                  <c:v>12.320828798007483</c:v>
                </c:pt>
                <c:pt idx="17235">
                  <c:v>12.321384143765751</c:v>
                </c:pt>
                <c:pt idx="17236">
                  <c:v>12.32193948952402</c:v>
                </c:pt>
                <c:pt idx="17237">
                  <c:v>12.322494835282289</c:v>
                </c:pt>
                <c:pt idx="17238">
                  <c:v>12.323050181040557</c:v>
                </c:pt>
                <c:pt idx="17239">
                  <c:v>12.323605526798826</c:v>
                </c:pt>
                <c:pt idx="17240">
                  <c:v>12.324160872557094</c:v>
                </c:pt>
                <c:pt idx="17241">
                  <c:v>12.324716218315363</c:v>
                </c:pt>
                <c:pt idx="17242">
                  <c:v>12.325271564073631</c:v>
                </c:pt>
                <c:pt idx="17243">
                  <c:v>12.3258269098319</c:v>
                </c:pt>
                <c:pt idx="17244">
                  <c:v>12.326382255590168</c:v>
                </c:pt>
                <c:pt idx="17245">
                  <c:v>12.326937601348437</c:v>
                </c:pt>
                <c:pt idx="17246">
                  <c:v>12.327492947106705</c:v>
                </c:pt>
                <c:pt idx="17247">
                  <c:v>12.328048292864974</c:v>
                </c:pt>
                <c:pt idx="17248">
                  <c:v>12.328603638623242</c:v>
                </c:pt>
                <c:pt idx="17249">
                  <c:v>12.329158984381511</c:v>
                </c:pt>
                <c:pt idx="17250">
                  <c:v>12.32971433013978</c:v>
                </c:pt>
                <c:pt idx="17251">
                  <c:v>12.330269675898048</c:v>
                </c:pt>
                <c:pt idx="17252">
                  <c:v>12.330825021656317</c:v>
                </c:pt>
                <c:pt idx="17253">
                  <c:v>12.331380367414585</c:v>
                </c:pt>
                <c:pt idx="17254">
                  <c:v>12.331935713172854</c:v>
                </c:pt>
                <c:pt idx="17255">
                  <c:v>12.332491058931122</c:v>
                </c:pt>
                <c:pt idx="17256">
                  <c:v>12.333046404689391</c:v>
                </c:pt>
                <c:pt idx="17257">
                  <c:v>12.333601750447659</c:v>
                </c:pt>
                <c:pt idx="17258">
                  <c:v>12.334157096205928</c:v>
                </c:pt>
                <c:pt idx="17259">
                  <c:v>12.334712441964196</c:v>
                </c:pt>
                <c:pt idx="17260">
                  <c:v>12.335267787722465</c:v>
                </c:pt>
                <c:pt idx="17261">
                  <c:v>12.335823133480734</c:v>
                </c:pt>
                <c:pt idx="17262">
                  <c:v>12.336378479239002</c:v>
                </c:pt>
                <c:pt idx="17263">
                  <c:v>12.336933824997271</c:v>
                </c:pt>
                <c:pt idx="17264">
                  <c:v>12.337489170755539</c:v>
                </c:pt>
                <c:pt idx="17265">
                  <c:v>12.338044516513808</c:v>
                </c:pt>
                <c:pt idx="17266">
                  <c:v>12.338599862272076</c:v>
                </c:pt>
                <c:pt idx="17267">
                  <c:v>12.339155208030345</c:v>
                </c:pt>
                <c:pt idx="17268">
                  <c:v>12.339710553788613</c:v>
                </c:pt>
                <c:pt idx="17269">
                  <c:v>12.340265899546882</c:v>
                </c:pt>
                <c:pt idx="17270">
                  <c:v>12.34082124530515</c:v>
                </c:pt>
                <c:pt idx="17271">
                  <c:v>12.341376591063419</c:v>
                </c:pt>
                <c:pt idx="17272">
                  <c:v>12.341931936821688</c:v>
                </c:pt>
                <c:pt idx="17273">
                  <c:v>12.342487282579956</c:v>
                </c:pt>
                <c:pt idx="17274">
                  <c:v>12.343042628338225</c:v>
                </c:pt>
                <c:pt idx="17275">
                  <c:v>12.343597974096493</c:v>
                </c:pt>
                <c:pt idx="17276">
                  <c:v>12.344153319854762</c:v>
                </c:pt>
                <c:pt idx="17277">
                  <c:v>12.34470866561303</c:v>
                </c:pt>
                <c:pt idx="17278">
                  <c:v>12.345264011371299</c:v>
                </c:pt>
                <c:pt idx="17279">
                  <c:v>12.345819357129567</c:v>
                </c:pt>
                <c:pt idx="17280">
                  <c:v>12.346374702887836</c:v>
                </c:pt>
                <c:pt idx="17281">
                  <c:v>12.346930048646104</c:v>
                </c:pt>
                <c:pt idx="17282">
                  <c:v>12.347485394404373</c:v>
                </c:pt>
                <c:pt idx="17283">
                  <c:v>12.348040740162642</c:v>
                </c:pt>
                <c:pt idx="17284">
                  <c:v>12.34859608592091</c:v>
                </c:pt>
                <c:pt idx="17285">
                  <c:v>12.349151431679179</c:v>
                </c:pt>
                <c:pt idx="17286">
                  <c:v>12.349706777437447</c:v>
                </c:pt>
                <c:pt idx="17287">
                  <c:v>12.350262123195716</c:v>
                </c:pt>
                <c:pt idx="17288">
                  <c:v>12.350817468953984</c:v>
                </c:pt>
                <c:pt idx="17289">
                  <c:v>12.351372814712253</c:v>
                </c:pt>
                <c:pt idx="17290">
                  <c:v>12.351928160470521</c:v>
                </c:pt>
                <c:pt idx="17291">
                  <c:v>12.35248350622879</c:v>
                </c:pt>
                <c:pt idx="17292">
                  <c:v>12.353038851987058</c:v>
                </c:pt>
                <c:pt idx="17293">
                  <c:v>12.353594197745327</c:v>
                </c:pt>
                <c:pt idx="17294">
                  <c:v>12.354149543503596</c:v>
                </c:pt>
                <c:pt idx="17295">
                  <c:v>12.354704889261864</c:v>
                </c:pt>
                <c:pt idx="17296">
                  <c:v>12.355260235020133</c:v>
                </c:pt>
                <c:pt idx="17297">
                  <c:v>12.355815580778401</c:v>
                </c:pt>
                <c:pt idx="17298">
                  <c:v>12.35637092653667</c:v>
                </c:pt>
                <c:pt idx="17299">
                  <c:v>12.356926272294938</c:v>
                </c:pt>
                <c:pt idx="17300">
                  <c:v>12.357481618053207</c:v>
                </c:pt>
                <c:pt idx="17301">
                  <c:v>12.358036963811475</c:v>
                </c:pt>
                <c:pt idx="17302">
                  <c:v>12.358592309569744</c:v>
                </c:pt>
                <c:pt idx="17303">
                  <c:v>12.359147655328012</c:v>
                </c:pt>
                <c:pt idx="17304">
                  <c:v>12.359703001086281</c:v>
                </c:pt>
                <c:pt idx="17305">
                  <c:v>12.360258346844549</c:v>
                </c:pt>
                <c:pt idx="17306">
                  <c:v>12.360813692602818</c:v>
                </c:pt>
                <c:pt idx="17307">
                  <c:v>12.361369038361087</c:v>
                </c:pt>
                <c:pt idx="17308">
                  <c:v>12.361924384119355</c:v>
                </c:pt>
                <c:pt idx="17309">
                  <c:v>12.362479729877624</c:v>
                </c:pt>
                <c:pt idx="17310">
                  <c:v>12.363035075635892</c:v>
                </c:pt>
                <c:pt idx="17311">
                  <c:v>12.363590421394161</c:v>
                </c:pt>
                <c:pt idx="17312">
                  <c:v>12.364145767152429</c:v>
                </c:pt>
                <c:pt idx="17313">
                  <c:v>12.364701112910698</c:v>
                </c:pt>
                <c:pt idx="17314">
                  <c:v>12.365256458668966</c:v>
                </c:pt>
                <c:pt idx="17315">
                  <c:v>12.365811804427235</c:v>
                </c:pt>
                <c:pt idx="17316">
                  <c:v>12.366367150185503</c:v>
                </c:pt>
                <c:pt idx="17317">
                  <c:v>12.366922495943772</c:v>
                </c:pt>
                <c:pt idx="17318">
                  <c:v>12.367477841702041</c:v>
                </c:pt>
                <c:pt idx="17319">
                  <c:v>12.368033187460309</c:v>
                </c:pt>
                <c:pt idx="17320">
                  <c:v>12.368588533218578</c:v>
                </c:pt>
                <c:pt idx="17321">
                  <c:v>12.369143878976846</c:v>
                </c:pt>
                <c:pt idx="17322">
                  <c:v>12.369699224735115</c:v>
                </c:pt>
                <c:pt idx="17323">
                  <c:v>12.370254570493383</c:v>
                </c:pt>
                <c:pt idx="17324">
                  <c:v>12.370809916251652</c:v>
                </c:pt>
                <c:pt idx="17325">
                  <c:v>12.37136526200992</c:v>
                </c:pt>
                <c:pt idx="17326">
                  <c:v>12.371920607768189</c:v>
                </c:pt>
                <c:pt idx="17327">
                  <c:v>12.372475953526457</c:v>
                </c:pt>
                <c:pt idx="17328">
                  <c:v>12.373031299284726</c:v>
                </c:pt>
                <c:pt idx="17329">
                  <c:v>12.373586645042995</c:v>
                </c:pt>
                <c:pt idx="17330">
                  <c:v>12.374141990801263</c:v>
                </c:pt>
                <c:pt idx="17331">
                  <c:v>12.374697336559532</c:v>
                </c:pt>
                <c:pt idx="17332">
                  <c:v>12.3752526823178</c:v>
                </c:pt>
                <c:pt idx="17333">
                  <c:v>12.375808028076069</c:v>
                </c:pt>
                <c:pt idx="17334">
                  <c:v>12.376363373834337</c:v>
                </c:pt>
                <c:pt idx="17335">
                  <c:v>12.376918719592606</c:v>
                </c:pt>
                <c:pt idx="17336">
                  <c:v>12.377474065350874</c:v>
                </c:pt>
                <c:pt idx="17337">
                  <c:v>12.378029411109143</c:v>
                </c:pt>
                <c:pt idx="17338">
                  <c:v>12.378584756867411</c:v>
                </c:pt>
                <c:pt idx="17339">
                  <c:v>12.37914010262568</c:v>
                </c:pt>
                <c:pt idx="17340">
                  <c:v>12.379695448383949</c:v>
                </c:pt>
                <c:pt idx="17341">
                  <c:v>12.380250794142217</c:v>
                </c:pt>
                <c:pt idx="17342">
                  <c:v>12.380806139900486</c:v>
                </c:pt>
                <c:pt idx="17343">
                  <c:v>12.381361485658754</c:v>
                </c:pt>
                <c:pt idx="17344">
                  <c:v>12.381916831417023</c:v>
                </c:pt>
                <c:pt idx="17345">
                  <c:v>12.382472177175291</c:v>
                </c:pt>
                <c:pt idx="17346">
                  <c:v>12.38302752293356</c:v>
                </c:pt>
                <c:pt idx="17347">
                  <c:v>12.383582868691828</c:v>
                </c:pt>
                <c:pt idx="17348">
                  <c:v>12.384138214450097</c:v>
                </c:pt>
                <c:pt idx="17349">
                  <c:v>12.384693560208365</c:v>
                </c:pt>
                <c:pt idx="17350">
                  <c:v>12.385248905966634</c:v>
                </c:pt>
                <c:pt idx="17351">
                  <c:v>12.385804251724903</c:v>
                </c:pt>
                <c:pt idx="17352">
                  <c:v>12.386359597483171</c:v>
                </c:pt>
                <c:pt idx="17353">
                  <c:v>12.38691494324144</c:v>
                </c:pt>
                <c:pt idx="17354">
                  <c:v>12.387470288999708</c:v>
                </c:pt>
                <c:pt idx="17355">
                  <c:v>12.388025634757977</c:v>
                </c:pt>
                <c:pt idx="17356">
                  <c:v>12.388580980516245</c:v>
                </c:pt>
                <c:pt idx="17357">
                  <c:v>12.389136326274514</c:v>
                </c:pt>
                <c:pt idx="17358">
                  <c:v>12.389691672032782</c:v>
                </c:pt>
                <c:pt idx="17359">
                  <c:v>12.390247017791051</c:v>
                </c:pt>
                <c:pt idx="17360">
                  <c:v>12.390802363549319</c:v>
                </c:pt>
                <c:pt idx="17361">
                  <c:v>12.391357709307588</c:v>
                </c:pt>
                <c:pt idx="17362">
                  <c:v>12.391913055065856</c:v>
                </c:pt>
                <c:pt idx="17363">
                  <c:v>12.392468400824125</c:v>
                </c:pt>
                <c:pt idx="17364">
                  <c:v>12.393023746582394</c:v>
                </c:pt>
                <c:pt idx="17365">
                  <c:v>12.393579092340662</c:v>
                </c:pt>
                <c:pt idx="17366">
                  <c:v>12.394134438098931</c:v>
                </c:pt>
                <c:pt idx="17367">
                  <c:v>12.394689783857199</c:v>
                </c:pt>
                <c:pt idx="17368">
                  <c:v>12.395245129615468</c:v>
                </c:pt>
                <c:pt idx="17369">
                  <c:v>12.395800475373736</c:v>
                </c:pt>
                <c:pt idx="17370">
                  <c:v>12.396355821132005</c:v>
                </c:pt>
                <c:pt idx="17371">
                  <c:v>12.396911166890273</c:v>
                </c:pt>
                <c:pt idx="17372">
                  <c:v>12.397466512648542</c:v>
                </c:pt>
                <c:pt idx="17373">
                  <c:v>12.39802185840681</c:v>
                </c:pt>
                <c:pt idx="17374">
                  <c:v>12.398577204165079</c:v>
                </c:pt>
                <c:pt idx="17375">
                  <c:v>12.399132549923348</c:v>
                </c:pt>
                <c:pt idx="17376">
                  <c:v>12.399687895681616</c:v>
                </c:pt>
                <c:pt idx="17377">
                  <c:v>12.400243241439885</c:v>
                </c:pt>
                <c:pt idx="17378">
                  <c:v>12.400798587198153</c:v>
                </c:pt>
                <c:pt idx="17379">
                  <c:v>12.401353932956422</c:v>
                </c:pt>
                <c:pt idx="17380">
                  <c:v>12.40190927871469</c:v>
                </c:pt>
                <c:pt idx="17381">
                  <c:v>12.402464624472959</c:v>
                </c:pt>
                <c:pt idx="17382">
                  <c:v>12.403019970231227</c:v>
                </c:pt>
                <c:pt idx="17383">
                  <c:v>12.403575315989496</c:v>
                </c:pt>
                <c:pt idx="17384">
                  <c:v>12.404130661747764</c:v>
                </c:pt>
                <c:pt idx="17385">
                  <c:v>12.404686007506033</c:v>
                </c:pt>
                <c:pt idx="17386">
                  <c:v>12.405241353264302</c:v>
                </c:pt>
                <c:pt idx="17387">
                  <c:v>12.40579669902257</c:v>
                </c:pt>
                <c:pt idx="17388">
                  <c:v>12.406352044780839</c:v>
                </c:pt>
                <c:pt idx="17389">
                  <c:v>12.406907390539107</c:v>
                </c:pt>
                <c:pt idx="17390">
                  <c:v>12.407462736297376</c:v>
                </c:pt>
                <c:pt idx="17391">
                  <c:v>12.408018082055644</c:v>
                </c:pt>
                <c:pt idx="17392">
                  <c:v>12.408573427813913</c:v>
                </c:pt>
                <c:pt idx="17393">
                  <c:v>12.409128773572181</c:v>
                </c:pt>
                <c:pt idx="17394">
                  <c:v>12.40968411933045</c:v>
                </c:pt>
                <c:pt idx="17395">
                  <c:v>12.410239465088718</c:v>
                </c:pt>
                <c:pt idx="17396">
                  <c:v>12.410794810846987</c:v>
                </c:pt>
                <c:pt idx="17397">
                  <c:v>12.411350156605256</c:v>
                </c:pt>
                <c:pt idx="17398">
                  <c:v>12.411905502363524</c:v>
                </c:pt>
                <c:pt idx="17399">
                  <c:v>12.412460848121793</c:v>
                </c:pt>
                <c:pt idx="17400">
                  <c:v>12.413016193880061</c:v>
                </c:pt>
                <c:pt idx="17401">
                  <c:v>12.41357153963833</c:v>
                </c:pt>
                <c:pt idx="17402">
                  <c:v>12.414126885396598</c:v>
                </c:pt>
                <c:pt idx="17403">
                  <c:v>12.414682231154867</c:v>
                </c:pt>
                <c:pt idx="17404">
                  <c:v>12.415237576913135</c:v>
                </c:pt>
                <c:pt idx="17405">
                  <c:v>12.415792922671404</c:v>
                </c:pt>
                <c:pt idx="17406">
                  <c:v>12.416348268429672</c:v>
                </c:pt>
                <c:pt idx="17407">
                  <c:v>12.416903614187941</c:v>
                </c:pt>
                <c:pt idx="17408">
                  <c:v>12.41745895994621</c:v>
                </c:pt>
                <c:pt idx="17409">
                  <c:v>12.418014305704478</c:v>
                </c:pt>
                <c:pt idx="17410">
                  <c:v>12.418569651462747</c:v>
                </c:pt>
                <c:pt idx="17411">
                  <c:v>12.419124997221015</c:v>
                </c:pt>
                <c:pt idx="17412">
                  <c:v>12.419680342979284</c:v>
                </c:pt>
                <c:pt idx="17413">
                  <c:v>12.420235688737552</c:v>
                </c:pt>
                <c:pt idx="17414">
                  <c:v>12.420791034495821</c:v>
                </c:pt>
                <c:pt idx="17415">
                  <c:v>12.421346380254089</c:v>
                </c:pt>
                <c:pt idx="17416">
                  <c:v>12.421901726012358</c:v>
                </c:pt>
                <c:pt idx="17417">
                  <c:v>12.422457071770626</c:v>
                </c:pt>
                <c:pt idx="17418">
                  <c:v>12.423012417528895</c:v>
                </c:pt>
                <c:pt idx="17419">
                  <c:v>12.423567763287164</c:v>
                </c:pt>
                <c:pt idx="17420">
                  <c:v>12.424123109045432</c:v>
                </c:pt>
                <c:pt idx="17421">
                  <c:v>12.424678454803701</c:v>
                </c:pt>
                <c:pt idx="17422">
                  <c:v>12.425233800561969</c:v>
                </c:pt>
                <c:pt idx="17423">
                  <c:v>12.425789146320238</c:v>
                </c:pt>
                <c:pt idx="17424">
                  <c:v>12.426344492078506</c:v>
                </c:pt>
                <c:pt idx="17425">
                  <c:v>12.426899837836775</c:v>
                </c:pt>
                <c:pt idx="17426">
                  <c:v>12.427455183595043</c:v>
                </c:pt>
                <c:pt idx="17427">
                  <c:v>12.428010529353312</c:v>
                </c:pt>
                <c:pt idx="17428">
                  <c:v>12.42856587511158</c:v>
                </c:pt>
                <c:pt idx="17429">
                  <c:v>12.429121220869849</c:v>
                </c:pt>
                <c:pt idx="17430">
                  <c:v>12.429676566628117</c:v>
                </c:pt>
                <c:pt idx="17431">
                  <c:v>12.430231912386386</c:v>
                </c:pt>
                <c:pt idx="17432">
                  <c:v>12.430787258144655</c:v>
                </c:pt>
                <c:pt idx="17433">
                  <c:v>12.431342603902923</c:v>
                </c:pt>
                <c:pt idx="17434">
                  <c:v>12.431897949661192</c:v>
                </c:pt>
                <c:pt idx="17435">
                  <c:v>12.43245329541946</c:v>
                </c:pt>
                <c:pt idx="17436">
                  <c:v>12.433008641177729</c:v>
                </c:pt>
                <c:pt idx="17437">
                  <c:v>12.433563986935997</c:v>
                </c:pt>
                <c:pt idx="17438">
                  <c:v>12.434119332694266</c:v>
                </c:pt>
                <c:pt idx="17439">
                  <c:v>12.434674678452534</c:v>
                </c:pt>
                <c:pt idx="17440">
                  <c:v>12.435230024210803</c:v>
                </c:pt>
                <c:pt idx="17441">
                  <c:v>12.435785369969071</c:v>
                </c:pt>
                <c:pt idx="17442">
                  <c:v>12.43634071572734</c:v>
                </c:pt>
                <c:pt idx="17443">
                  <c:v>12.436896061485609</c:v>
                </c:pt>
                <c:pt idx="17444">
                  <c:v>12.437451407243877</c:v>
                </c:pt>
                <c:pt idx="17445">
                  <c:v>12.438006753002146</c:v>
                </c:pt>
                <c:pt idx="17446">
                  <c:v>12.438562098760414</c:v>
                </c:pt>
                <c:pt idx="17447">
                  <c:v>12.439117444518683</c:v>
                </c:pt>
                <c:pt idx="17448">
                  <c:v>12.439672790276951</c:v>
                </c:pt>
                <c:pt idx="17449">
                  <c:v>12.44022813603522</c:v>
                </c:pt>
                <c:pt idx="17450">
                  <c:v>12.440783481793488</c:v>
                </c:pt>
                <c:pt idx="17451">
                  <c:v>12.441338827551757</c:v>
                </c:pt>
                <c:pt idx="17452">
                  <c:v>12.441894173310025</c:v>
                </c:pt>
                <c:pt idx="17453">
                  <c:v>12.442449519068294</c:v>
                </c:pt>
                <c:pt idx="17454">
                  <c:v>12.443004864826563</c:v>
                </c:pt>
                <c:pt idx="17455">
                  <c:v>12.443560210584831</c:v>
                </c:pt>
                <c:pt idx="17456">
                  <c:v>12.4441155563431</c:v>
                </c:pt>
                <c:pt idx="17457">
                  <c:v>12.444670902101368</c:v>
                </c:pt>
                <c:pt idx="17458">
                  <c:v>12.445226247859637</c:v>
                </c:pt>
                <c:pt idx="17459">
                  <c:v>12.445781593617905</c:v>
                </c:pt>
                <c:pt idx="17460">
                  <c:v>12.446336939376174</c:v>
                </c:pt>
                <c:pt idx="17461">
                  <c:v>12.446892285134442</c:v>
                </c:pt>
                <c:pt idx="17462">
                  <c:v>12.447447630892711</c:v>
                </c:pt>
                <c:pt idx="17463">
                  <c:v>12.448002976650979</c:v>
                </c:pt>
                <c:pt idx="17464">
                  <c:v>12.448558322409248</c:v>
                </c:pt>
                <c:pt idx="17465">
                  <c:v>12.449113668167517</c:v>
                </c:pt>
                <c:pt idx="17466">
                  <c:v>12.449669013925785</c:v>
                </c:pt>
                <c:pt idx="17467">
                  <c:v>12.450224359684054</c:v>
                </c:pt>
                <c:pt idx="17468">
                  <c:v>12.450779705442322</c:v>
                </c:pt>
                <c:pt idx="17469">
                  <c:v>12.451335051200591</c:v>
                </c:pt>
                <c:pt idx="17470">
                  <c:v>12.451890396958859</c:v>
                </c:pt>
                <c:pt idx="17471">
                  <c:v>12.452445742717128</c:v>
                </c:pt>
                <c:pt idx="17472">
                  <c:v>12.453001088475396</c:v>
                </c:pt>
                <c:pt idx="17473">
                  <c:v>12.453556434233665</c:v>
                </c:pt>
                <c:pt idx="17474">
                  <c:v>12.454111779991933</c:v>
                </c:pt>
                <c:pt idx="17475">
                  <c:v>12.454667125750202</c:v>
                </c:pt>
                <c:pt idx="17476">
                  <c:v>12.455222471508471</c:v>
                </c:pt>
                <c:pt idx="17477">
                  <c:v>12.455777817266739</c:v>
                </c:pt>
                <c:pt idx="17478">
                  <c:v>12.456333163025008</c:v>
                </c:pt>
                <c:pt idx="17479">
                  <c:v>12.456888508783276</c:v>
                </c:pt>
                <c:pt idx="17480">
                  <c:v>12.457443854541545</c:v>
                </c:pt>
                <c:pt idx="17481">
                  <c:v>12.457999200299813</c:v>
                </c:pt>
                <c:pt idx="17482">
                  <c:v>12.458554546058082</c:v>
                </c:pt>
                <c:pt idx="17483">
                  <c:v>12.45910989181635</c:v>
                </c:pt>
                <c:pt idx="17484">
                  <c:v>12.459665237574619</c:v>
                </c:pt>
                <c:pt idx="17485">
                  <c:v>12.460220583332887</c:v>
                </c:pt>
                <c:pt idx="17486">
                  <c:v>12.460775929091156</c:v>
                </c:pt>
                <c:pt idx="17487">
                  <c:v>12.461331274849424</c:v>
                </c:pt>
                <c:pt idx="17488">
                  <c:v>12.461886620607693</c:v>
                </c:pt>
                <c:pt idx="17489">
                  <c:v>12.462441966365962</c:v>
                </c:pt>
                <c:pt idx="17490">
                  <c:v>12.46299731212423</c:v>
                </c:pt>
                <c:pt idx="17491">
                  <c:v>12.463552657882499</c:v>
                </c:pt>
                <c:pt idx="17492">
                  <c:v>12.464108003640767</c:v>
                </c:pt>
                <c:pt idx="17493">
                  <c:v>12.464663349399036</c:v>
                </c:pt>
                <c:pt idx="17494">
                  <c:v>12.465218695157304</c:v>
                </c:pt>
                <c:pt idx="17495">
                  <c:v>12.465774040915573</c:v>
                </c:pt>
                <c:pt idx="17496">
                  <c:v>12.466329386673841</c:v>
                </c:pt>
                <c:pt idx="17497">
                  <c:v>12.46688473243211</c:v>
                </c:pt>
                <c:pt idx="17498">
                  <c:v>12.467440078190378</c:v>
                </c:pt>
                <c:pt idx="17499">
                  <c:v>12.467995423948647</c:v>
                </c:pt>
                <c:pt idx="17500">
                  <c:v>12.468550769706916</c:v>
                </c:pt>
                <c:pt idx="17501">
                  <c:v>12.469106115465184</c:v>
                </c:pt>
                <c:pt idx="17502">
                  <c:v>12.469661461223453</c:v>
                </c:pt>
                <c:pt idx="17503">
                  <c:v>12.470216806981721</c:v>
                </c:pt>
                <c:pt idx="17504">
                  <c:v>12.47077215273999</c:v>
                </c:pt>
                <c:pt idx="17505">
                  <c:v>12.471327498498258</c:v>
                </c:pt>
                <c:pt idx="17506">
                  <c:v>12.471882844256527</c:v>
                </c:pt>
                <c:pt idx="17507">
                  <c:v>12.472438190014795</c:v>
                </c:pt>
                <c:pt idx="17508">
                  <c:v>12.472993535773064</c:v>
                </c:pt>
                <c:pt idx="17509">
                  <c:v>12.473548881531332</c:v>
                </c:pt>
                <c:pt idx="17510">
                  <c:v>12.474104227289601</c:v>
                </c:pt>
                <c:pt idx="17511">
                  <c:v>12.47465957304787</c:v>
                </c:pt>
                <c:pt idx="17512">
                  <c:v>12.475214918806138</c:v>
                </c:pt>
                <c:pt idx="17513">
                  <c:v>12.475770264564407</c:v>
                </c:pt>
                <c:pt idx="17514">
                  <c:v>12.476325610322675</c:v>
                </c:pt>
                <c:pt idx="17515">
                  <c:v>12.476880956080944</c:v>
                </c:pt>
                <c:pt idx="17516">
                  <c:v>12.477436301839212</c:v>
                </c:pt>
                <c:pt idx="17517">
                  <c:v>12.477991647597481</c:v>
                </c:pt>
                <c:pt idx="17518">
                  <c:v>12.478546993355749</c:v>
                </c:pt>
                <c:pt idx="17519">
                  <c:v>12.479102339114018</c:v>
                </c:pt>
                <c:pt idx="17520">
                  <c:v>12.479657684872286</c:v>
                </c:pt>
                <c:pt idx="17521">
                  <c:v>12.480213030630555</c:v>
                </c:pt>
                <c:pt idx="17522">
                  <c:v>12.480768376388824</c:v>
                </c:pt>
                <c:pt idx="17523">
                  <c:v>12.481323722147092</c:v>
                </c:pt>
                <c:pt idx="17524">
                  <c:v>12.481879067905361</c:v>
                </c:pt>
                <c:pt idx="17525">
                  <c:v>12.482434413663629</c:v>
                </c:pt>
                <c:pt idx="17526">
                  <c:v>12.482989759421898</c:v>
                </c:pt>
                <c:pt idx="17527">
                  <c:v>12.483545105180166</c:v>
                </c:pt>
                <c:pt idx="17528">
                  <c:v>12.484100450938435</c:v>
                </c:pt>
                <c:pt idx="17529">
                  <c:v>12.484655796696703</c:v>
                </c:pt>
                <c:pt idx="17530">
                  <c:v>12.485211142454972</c:v>
                </c:pt>
                <c:pt idx="17531">
                  <c:v>12.48576648821324</c:v>
                </c:pt>
                <c:pt idx="17532">
                  <c:v>12.486321833971509</c:v>
                </c:pt>
                <c:pt idx="17533">
                  <c:v>12.486877179729778</c:v>
                </c:pt>
                <c:pt idx="17534">
                  <c:v>12.487432525488046</c:v>
                </c:pt>
                <c:pt idx="17535">
                  <c:v>12.487987871246315</c:v>
                </c:pt>
                <c:pt idx="17536">
                  <c:v>12.488543217004583</c:v>
                </c:pt>
                <c:pt idx="17537">
                  <c:v>12.489098562762852</c:v>
                </c:pt>
                <c:pt idx="17538">
                  <c:v>12.48965390852112</c:v>
                </c:pt>
                <c:pt idx="17539">
                  <c:v>12.490209254279389</c:v>
                </c:pt>
                <c:pt idx="17540">
                  <c:v>12.490764600037657</c:v>
                </c:pt>
                <c:pt idx="17541">
                  <c:v>12.491319945795926</c:v>
                </c:pt>
                <c:pt idx="17542">
                  <c:v>12.491875291554194</c:v>
                </c:pt>
                <c:pt idx="17543">
                  <c:v>12.492430637312463</c:v>
                </c:pt>
                <c:pt idx="17544">
                  <c:v>12.492985983070731</c:v>
                </c:pt>
                <c:pt idx="17545">
                  <c:v>12.493541328829</c:v>
                </c:pt>
                <c:pt idx="17546">
                  <c:v>12.494096674587269</c:v>
                </c:pt>
                <c:pt idx="17547">
                  <c:v>12.494652020345537</c:v>
                </c:pt>
                <c:pt idx="17548">
                  <c:v>12.495207366103806</c:v>
                </c:pt>
                <c:pt idx="17549">
                  <c:v>12.495762711862074</c:v>
                </c:pt>
                <c:pt idx="17550">
                  <c:v>12.496318057620343</c:v>
                </c:pt>
                <c:pt idx="17551">
                  <c:v>12.496873403378611</c:v>
                </c:pt>
                <c:pt idx="17552">
                  <c:v>12.49742874913688</c:v>
                </c:pt>
                <c:pt idx="17553">
                  <c:v>12.497984094895148</c:v>
                </c:pt>
                <c:pt idx="17554">
                  <c:v>12.498539440653417</c:v>
                </c:pt>
                <c:pt idx="17555">
                  <c:v>12.499094786411685</c:v>
                </c:pt>
                <c:pt idx="17556">
                  <c:v>12.499650132169954</c:v>
                </c:pt>
                <c:pt idx="17557">
                  <c:v>12.500205477928223</c:v>
                </c:pt>
                <c:pt idx="17558">
                  <c:v>12.500760823686491</c:v>
                </c:pt>
                <c:pt idx="17559">
                  <c:v>12.50131616944476</c:v>
                </c:pt>
                <c:pt idx="17560">
                  <c:v>12.501871515203028</c:v>
                </c:pt>
                <c:pt idx="17561">
                  <c:v>12.502426860961297</c:v>
                </c:pt>
                <c:pt idx="17562">
                  <c:v>12.502982206719565</c:v>
                </c:pt>
                <c:pt idx="17563">
                  <c:v>12.503537552477834</c:v>
                </c:pt>
                <c:pt idx="17564">
                  <c:v>12.504092898236102</c:v>
                </c:pt>
                <c:pt idx="17565">
                  <c:v>12.504648243994371</c:v>
                </c:pt>
                <c:pt idx="17566">
                  <c:v>12.505203589752639</c:v>
                </c:pt>
                <c:pt idx="17567">
                  <c:v>12.505758935510908</c:v>
                </c:pt>
                <c:pt idx="17568">
                  <c:v>12.506314281269177</c:v>
                </c:pt>
                <c:pt idx="17569">
                  <c:v>12.506869627027445</c:v>
                </c:pt>
                <c:pt idx="17570">
                  <c:v>12.507424972785714</c:v>
                </c:pt>
                <c:pt idx="17571">
                  <c:v>12.507980318543982</c:v>
                </c:pt>
                <c:pt idx="17572">
                  <c:v>12.508535664302251</c:v>
                </c:pt>
                <c:pt idx="17573">
                  <c:v>12.509091010060519</c:v>
                </c:pt>
                <c:pt idx="17574">
                  <c:v>12.509646355818788</c:v>
                </c:pt>
                <c:pt idx="17575">
                  <c:v>12.510201701577056</c:v>
                </c:pt>
                <c:pt idx="17576">
                  <c:v>12.510757047335325</c:v>
                </c:pt>
                <c:pt idx="17577">
                  <c:v>12.511312393093593</c:v>
                </c:pt>
                <c:pt idx="17578">
                  <c:v>12.511867738851862</c:v>
                </c:pt>
                <c:pt idx="17579">
                  <c:v>12.512423084610131</c:v>
                </c:pt>
                <c:pt idx="17580">
                  <c:v>12.512978430368399</c:v>
                </c:pt>
                <c:pt idx="17581">
                  <c:v>12.513533776126668</c:v>
                </c:pt>
                <c:pt idx="17582">
                  <c:v>12.514089121884936</c:v>
                </c:pt>
                <c:pt idx="17583">
                  <c:v>12.514644467643205</c:v>
                </c:pt>
                <c:pt idx="17584">
                  <c:v>12.515199813401473</c:v>
                </c:pt>
                <c:pt idx="17585">
                  <c:v>12.515755159159742</c:v>
                </c:pt>
                <c:pt idx="17586">
                  <c:v>12.51631050491801</c:v>
                </c:pt>
                <c:pt idx="17587">
                  <c:v>12.516865850676279</c:v>
                </c:pt>
                <c:pt idx="17588">
                  <c:v>12.517421196434547</c:v>
                </c:pt>
                <c:pt idx="17589">
                  <c:v>12.517976542192816</c:v>
                </c:pt>
                <c:pt idx="17590">
                  <c:v>12.518531887951085</c:v>
                </c:pt>
                <c:pt idx="17591">
                  <c:v>12.519087233709353</c:v>
                </c:pt>
                <c:pt idx="17592">
                  <c:v>12.519642579467622</c:v>
                </c:pt>
                <c:pt idx="17593">
                  <c:v>12.52019792522589</c:v>
                </c:pt>
                <c:pt idx="17594">
                  <c:v>12.520753270984159</c:v>
                </c:pt>
                <c:pt idx="17595">
                  <c:v>12.521308616742427</c:v>
                </c:pt>
                <c:pt idx="17596">
                  <c:v>12.521863962500696</c:v>
                </c:pt>
                <c:pt idx="17597">
                  <c:v>12.522419308258964</c:v>
                </c:pt>
                <c:pt idx="17598">
                  <c:v>12.522974654017233</c:v>
                </c:pt>
                <c:pt idx="17599">
                  <c:v>12.523529999775501</c:v>
                </c:pt>
                <c:pt idx="17600">
                  <c:v>12.52408534553377</c:v>
                </c:pt>
                <c:pt idx="17601">
                  <c:v>12.524640691292038</c:v>
                </c:pt>
                <c:pt idx="17602">
                  <c:v>12.525196037050307</c:v>
                </c:pt>
                <c:pt idx="17603">
                  <c:v>12.525751382808576</c:v>
                </c:pt>
                <c:pt idx="17604">
                  <c:v>12.526306728566844</c:v>
                </c:pt>
                <c:pt idx="17605">
                  <c:v>12.526862074325113</c:v>
                </c:pt>
                <c:pt idx="17606">
                  <c:v>12.527417420083381</c:v>
                </c:pt>
                <c:pt idx="17607">
                  <c:v>12.52797276584165</c:v>
                </c:pt>
                <c:pt idx="17608">
                  <c:v>12.528528111599918</c:v>
                </c:pt>
                <c:pt idx="17609">
                  <c:v>12.529083457358187</c:v>
                </c:pt>
                <c:pt idx="17610">
                  <c:v>12.529638803116455</c:v>
                </c:pt>
                <c:pt idx="17611">
                  <c:v>12.530194148874724</c:v>
                </c:pt>
                <c:pt idx="17612">
                  <c:v>12.530749494632992</c:v>
                </c:pt>
                <c:pt idx="17613">
                  <c:v>12.531304840391261</c:v>
                </c:pt>
                <c:pt idx="17614">
                  <c:v>12.53186018614953</c:v>
                </c:pt>
                <c:pt idx="17615">
                  <c:v>12.532415531907798</c:v>
                </c:pt>
                <c:pt idx="17616">
                  <c:v>12.532970877666067</c:v>
                </c:pt>
                <c:pt idx="17617">
                  <c:v>12.533526223424335</c:v>
                </c:pt>
                <c:pt idx="17618">
                  <c:v>12.534081569182604</c:v>
                </c:pt>
                <c:pt idx="17619">
                  <c:v>12.534636914940872</c:v>
                </c:pt>
                <c:pt idx="17620">
                  <c:v>12.535192260699141</c:v>
                </c:pt>
                <c:pt idx="17621">
                  <c:v>12.535747606457409</c:v>
                </c:pt>
                <c:pt idx="17622">
                  <c:v>12.536302952215678</c:v>
                </c:pt>
                <c:pt idx="17623">
                  <c:v>12.536858297973946</c:v>
                </c:pt>
                <c:pt idx="17624">
                  <c:v>12.537413643732215</c:v>
                </c:pt>
                <c:pt idx="17625">
                  <c:v>12.537968989490484</c:v>
                </c:pt>
                <c:pt idx="17626">
                  <c:v>12.538524335248752</c:v>
                </c:pt>
                <c:pt idx="17627">
                  <c:v>12.539079681007021</c:v>
                </c:pt>
                <c:pt idx="17628">
                  <c:v>12.539635026765289</c:v>
                </c:pt>
                <c:pt idx="17629">
                  <c:v>12.540190372523558</c:v>
                </c:pt>
                <c:pt idx="17630">
                  <c:v>12.540745718281826</c:v>
                </c:pt>
                <c:pt idx="17631">
                  <c:v>12.541301064040095</c:v>
                </c:pt>
                <c:pt idx="17632">
                  <c:v>12.541856409798363</c:v>
                </c:pt>
                <c:pt idx="17633">
                  <c:v>12.542411755556632</c:v>
                </c:pt>
                <c:pt idx="17634">
                  <c:v>12.5429671013149</c:v>
                </c:pt>
                <c:pt idx="17635">
                  <c:v>12.543522447073169</c:v>
                </c:pt>
                <c:pt idx="17636">
                  <c:v>12.544077792831438</c:v>
                </c:pt>
                <c:pt idx="17637">
                  <c:v>12.544633138589706</c:v>
                </c:pt>
                <c:pt idx="17638">
                  <c:v>12.545188484347975</c:v>
                </c:pt>
                <c:pt idx="17639">
                  <c:v>12.545743830106243</c:v>
                </c:pt>
                <c:pt idx="17640">
                  <c:v>12.546299175864512</c:v>
                </c:pt>
                <c:pt idx="17641">
                  <c:v>12.54685452162278</c:v>
                </c:pt>
                <c:pt idx="17642">
                  <c:v>12.547409867381049</c:v>
                </c:pt>
                <c:pt idx="17643">
                  <c:v>12.547965213139317</c:v>
                </c:pt>
                <c:pt idx="17644">
                  <c:v>12.548520558897586</c:v>
                </c:pt>
                <c:pt idx="17645">
                  <c:v>12.549075904655854</c:v>
                </c:pt>
                <c:pt idx="17646">
                  <c:v>12.549631250414123</c:v>
                </c:pt>
                <c:pt idx="17647">
                  <c:v>12.550186596172392</c:v>
                </c:pt>
                <c:pt idx="17648">
                  <c:v>12.55074194193066</c:v>
                </c:pt>
                <c:pt idx="17649">
                  <c:v>12.551297287688929</c:v>
                </c:pt>
                <c:pt idx="17650">
                  <c:v>12.551852633447197</c:v>
                </c:pt>
                <c:pt idx="17651">
                  <c:v>12.552407979205466</c:v>
                </c:pt>
                <c:pt idx="17652">
                  <c:v>12.552963324963734</c:v>
                </c:pt>
                <c:pt idx="17653">
                  <c:v>12.553518670722003</c:v>
                </c:pt>
                <c:pt idx="17654">
                  <c:v>12.554074016480271</c:v>
                </c:pt>
                <c:pt idx="17655">
                  <c:v>12.55462936223854</c:v>
                </c:pt>
                <c:pt idx="17656">
                  <c:v>12.555184707996808</c:v>
                </c:pt>
                <c:pt idx="17657">
                  <c:v>12.555740053755077</c:v>
                </c:pt>
                <c:pt idx="17658">
                  <c:v>12.556295399513346</c:v>
                </c:pt>
                <c:pt idx="17659">
                  <c:v>12.556850745271614</c:v>
                </c:pt>
                <c:pt idx="17660">
                  <c:v>12.557406091029883</c:v>
                </c:pt>
                <c:pt idx="17661">
                  <c:v>12.557961436788151</c:v>
                </c:pt>
                <c:pt idx="17662">
                  <c:v>12.55851678254642</c:v>
                </c:pt>
                <c:pt idx="17663">
                  <c:v>12.559072128304688</c:v>
                </c:pt>
                <c:pt idx="17664">
                  <c:v>12.559627474062957</c:v>
                </c:pt>
                <c:pt idx="17665">
                  <c:v>12.560182819821225</c:v>
                </c:pt>
                <c:pt idx="17666">
                  <c:v>12.560738165579494</c:v>
                </c:pt>
                <c:pt idx="17667">
                  <c:v>12.561293511337762</c:v>
                </c:pt>
                <c:pt idx="17668">
                  <c:v>12.561848857096031</c:v>
                </c:pt>
                <c:pt idx="17669">
                  <c:v>12.562404202854299</c:v>
                </c:pt>
                <c:pt idx="17670">
                  <c:v>12.562959548612568</c:v>
                </c:pt>
                <c:pt idx="17671">
                  <c:v>12.563514894370837</c:v>
                </c:pt>
                <c:pt idx="17672">
                  <c:v>12.564070240129105</c:v>
                </c:pt>
                <c:pt idx="17673">
                  <c:v>12.564625585887374</c:v>
                </c:pt>
                <c:pt idx="17674">
                  <c:v>12.565180931645642</c:v>
                </c:pt>
                <c:pt idx="17675">
                  <c:v>12.565736277403911</c:v>
                </c:pt>
                <c:pt idx="17676">
                  <c:v>12.566291623162179</c:v>
                </c:pt>
                <c:pt idx="17677">
                  <c:v>12.566846968920448</c:v>
                </c:pt>
                <c:pt idx="17678">
                  <c:v>12.567402314678716</c:v>
                </c:pt>
                <c:pt idx="17679">
                  <c:v>12.567957660436985</c:v>
                </c:pt>
                <c:pt idx="17680">
                  <c:v>12.568513006195253</c:v>
                </c:pt>
                <c:pt idx="17681">
                  <c:v>12.569068351953522</c:v>
                </c:pt>
                <c:pt idx="17682">
                  <c:v>12.569623697711791</c:v>
                </c:pt>
                <c:pt idx="17683">
                  <c:v>12.570179043470059</c:v>
                </c:pt>
                <c:pt idx="17684">
                  <c:v>12.570734389228328</c:v>
                </c:pt>
                <c:pt idx="17685">
                  <c:v>12.571289734986596</c:v>
                </c:pt>
                <c:pt idx="17686">
                  <c:v>12.571845080744865</c:v>
                </c:pt>
                <c:pt idx="17687">
                  <c:v>12.572400426503133</c:v>
                </c:pt>
                <c:pt idx="17688">
                  <c:v>12.572955772261402</c:v>
                </c:pt>
                <c:pt idx="17689">
                  <c:v>12.57351111801967</c:v>
                </c:pt>
                <c:pt idx="17690">
                  <c:v>12.574066463777939</c:v>
                </c:pt>
                <c:pt idx="17691">
                  <c:v>12.574621809536207</c:v>
                </c:pt>
                <c:pt idx="17692">
                  <c:v>12.575177155294476</c:v>
                </c:pt>
                <c:pt idx="17693">
                  <c:v>12.575732501052745</c:v>
                </c:pt>
                <c:pt idx="17694">
                  <c:v>12.576287846811013</c:v>
                </c:pt>
                <c:pt idx="17695">
                  <c:v>12.576843192569282</c:v>
                </c:pt>
                <c:pt idx="17696">
                  <c:v>12.57739853832755</c:v>
                </c:pt>
                <c:pt idx="17697">
                  <c:v>12.577953884085819</c:v>
                </c:pt>
                <c:pt idx="17698">
                  <c:v>12.578509229844087</c:v>
                </c:pt>
                <c:pt idx="17699">
                  <c:v>12.579064575602356</c:v>
                </c:pt>
                <c:pt idx="17700">
                  <c:v>12.579619921360624</c:v>
                </c:pt>
                <c:pt idx="17701">
                  <c:v>12.580175267118893</c:v>
                </c:pt>
                <c:pt idx="17702">
                  <c:v>12.580730612877161</c:v>
                </c:pt>
                <c:pt idx="17703">
                  <c:v>12.58128595863543</c:v>
                </c:pt>
                <c:pt idx="17704">
                  <c:v>12.581841304393699</c:v>
                </c:pt>
                <c:pt idx="17705">
                  <c:v>12.582396650151967</c:v>
                </c:pt>
                <c:pt idx="17706">
                  <c:v>12.582951995910236</c:v>
                </c:pt>
                <c:pt idx="17707">
                  <c:v>12.583507341668504</c:v>
                </c:pt>
                <c:pt idx="17708">
                  <c:v>12.584062687426773</c:v>
                </c:pt>
                <c:pt idx="17709">
                  <c:v>12.584618033185041</c:v>
                </c:pt>
                <c:pt idx="17710">
                  <c:v>12.58517337894331</c:v>
                </c:pt>
                <c:pt idx="17711">
                  <c:v>12.585728724701578</c:v>
                </c:pt>
                <c:pt idx="17712">
                  <c:v>12.586284070459847</c:v>
                </c:pt>
                <c:pt idx="17713">
                  <c:v>12.586839416218115</c:v>
                </c:pt>
                <c:pt idx="17714">
                  <c:v>12.587394761976384</c:v>
                </c:pt>
                <c:pt idx="17715">
                  <c:v>12.587950107734653</c:v>
                </c:pt>
                <c:pt idx="17716">
                  <c:v>12.588505453492921</c:v>
                </c:pt>
                <c:pt idx="17717">
                  <c:v>12.58906079925119</c:v>
                </c:pt>
                <c:pt idx="17718">
                  <c:v>12.589616145009458</c:v>
                </c:pt>
                <c:pt idx="17719">
                  <c:v>12.590171490767727</c:v>
                </c:pt>
                <c:pt idx="17720">
                  <c:v>12.590726836525995</c:v>
                </c:pt>
                <c:pt idx="17721">
                  <c:v>12.591282182284264</c:v>
                </c:pt>
                <c:pt idx="17722">
                  <c:v>12.591837528042532</c:v>
                </c:pt>
                <c:pt idx="17723">
                  <c:v>12.592392873800801</c:v>
                </c:pt>
                <c:pt idx="17724">
                  <c:v>12.592948219559069</c:v>
                </c:pt>
                <c:pt idx="17725">
                  <c:v>12.593503565317338</c:v>
                </c:pt>
                <c:pt idx="17726">
                  <c:v>12.594058911075606</c:v>
                </c:pt>
                <c:pt idx="17727">
                  <c:v>12.594614256833875</c:v>
                </c:pt>
                <c:pt idx="17728">
                  <c:v>12.595169602592144</c:v>
                </c:pt>
                <c:pt idx="17729">
                  <c:v>12.595724948350412</c:v>
                </c:pt>
                <c:pt idx="17730">
                  <c:v>12.596280294108681</c:v>
                </c:pt>
                <c:pt idx="17731">
                  <c:v>12.596835639866949</c:v>
                </c:pt>
                <c:pt idx="17732">
                  <c:v>12.597390985625218</c:v>
                </c:pt>
                <c:pt idx="17733">
                  <c:v>12.597946331383486</c:v>
                </c:pt>
                <c:pt idx="17734">
                  <c:v>12.598501677141755</c:v>
                </c:pt>
                <c:pt idx="17735">
                  <c:v>12.599057022900023</c:v>
                </c:pt>
                <c:pt idx="17736">
                  <c:v>12.599612368658292</c:v>
                </c:pt>
                <c:pt idx="17737">
                  <c:v>12.60016771441656</c:v>
                </c:pt>
                <c:pt idx="17738">
                  <c:v>12.600723060174829</c:v>
                </c:pt>
                <c:pt idx="17739">
                  <c:v>12.601278405933098</c:v>
                </c:pt>
                <c:pt idx="17740">
                  <c:v>12.601833751691366</c:v>
                </c:pt>
                <c:pt idx="17741">
                  <c:v>12.602389097449635</c:v>
                </c:pt>
                <c:pt idx="17742">
                  <c:v>12.602944443207903</c:v>
                </c:pt>
                <c:pt idx="17743">
                  <c:v>12.603499788966172</c:v>
                </c:pt>
                <c:pt idx="17744">
                  <c:v>12.60405513472444</c:v>
                </c:pt>
                <c:pt idx="17745">
                  <c:v>12.604610480482709</c:v>
                </c:pt>
                <c:pt idx="17746">
                  <c:v>12.605165826240977</c:v>
                </c:pt>
                <c:pt idx="17747">
                  <c:v>12.605721171999246</c:v>
                </c:pt>
                <c:pt idx="17748">
                  <c:v>12.606276517757514</c:v>
                </c:pt>
                <c:pt idx="17749">
                  <c:v>12.606831863515783</c:v>
                </c:pt>
                <c:pt idx="17750">
                  <c:v>12.607387209274052</c:v>
                </c:pt>
                <c:pt idx="17751">
                  <c:v>12.60794255503232</c:v>
                </c:pt>
                <c:pt idx="17752">
                  <c:v>12.608497900790589</c:v>
                </c:pt>
                <c:pt idx="17753">
                  <c:v>12.609053246548857</c:v>
                </c:pt>
                <c:pt idx="17754">
                  <c:v>12.609608592307126</c:v>
                </c:pt>
                <c:pt idx="17755">
                  <c:v>12.610163938065394</c:v>
                </c:pt>
                <c:pt idx="17756">
                  <c:v>12.610719283823663</c:v>
                </c:pt>
                <c:pt idx="17757">
                  <c:v>12.611274629581931</c:v>
                </c:pt>
                <c:pt idx="17758">
                  <c:v>12.6118299753402</c:v>
                </c:pt>
                <c:pt idx="17759">
                  <c:v>12.612385321098468</c:v>
                </c:pt>
                <c:pt idx="17760">
                  <c:v>12.612940666856737</c:v>
                </c:pt>
                <c:pt idx="17761">
                  <c:v>12.613496012615006</c:v>
                </c:pt>
                <c:pt idx="17762">
                  <c:v>12.614051358373274</c:v>
                </c:pt>
                <c:pt idx="17763">
                  <c:v>12.614606704131543</c:v>
                </c:pt>
                <c:pt idx="17764">
                  <c:v>12.615162049889811</c:v>
                </c:pt>
                <c:pt idx="17765">
                  <c:v>12.61571739564808</c:v>
                </c:pt>
                <c:pt idx="17766">
                  <c:v>12.616272741406348</c:v>
                </c:pt>
                <c:pt idx="17767">
                  <c:v>12.616828087164617</c:v>
                </c:pt>
                <c:pt idx="17768">
                  <c:v>12.617383432922885</c:v>
                </c:pt>
                <c:pt idx="17769">
                  <c:v>12.617938778681154</c:v>
                </c:pt>
                <c:pt idx="17770">
                  <c:v>12.618494124439422</c:v>
                </c:pt>
                <c:pt idx="17771">
                  <c:v>12.619049470197691</c:v>
                </c:pt>
                <c:pt idx="17772">
                  <c:v>12.61960481595596</c:v>
                </c:pt>
                <c:pt idx="17773">
                  <c:v>12.620160161714228</c:v>
                </c:pt>
                <c:pt idx="17774">
                  <c:v>12.620715507472497</c:v>
                </c:pt>
                <c:pt idx="17775">
                  <c:v>12.621270853230765</c:v>
                </c:pt>
                <c:pt idx="17776">
                  <c:v>12.621826198989034</c:v>
                </c:pt>
                <c:pt idx="17777">
                  <c:v>12.622381544747302</c:v>
                </c:pt>
                <c:pt idx="17778">
                  <c:v>12.622936890505571</c:v>
                </c:pt>
                <c:pt idx="17779">
                  <c:v>12.623492236263839</c:v>
                </c:pt>
                <c:pt idx="17780">
                  <c:v>12.624047582022108</c:v>
                </c:pt>
                <c:pt idx="17781">
                  <c:v>12.624602927780376</c:v>
                </c:pt>
                <c:pt idx="17782">
                  <c:v>12.625158273538645</c:v>
                </c:pt>
                <c:pt idx="17783">
                  <c:v>12.625713619296913</c:v>
                </c:pt>
                <c:pt idx="17784">
                  <c:v>12.626268965055182</c:v>
                </c:pt>
                <c:pt idx="17785">
                  <c:v>12.626824310813451</c:v>
                </c:pt>
                <c:pt idx="17786">
                  <c:v>12.627379656571719</c:v>
                </c:pt>
                <c:pt idx="17787">
                  <c:v>12.627935002329988</c:v>
                </c:pt>
                <c:pt idx="17788">
                  <c:v>12.628490348088256</c:v>
                </c:pt>
                <c:pt idx="17789">
                  <c:v>12.629045693846525</c:v>
                </c:pt>
                <c:pt idx="17790">
                  <c:v>12.629601039604793</c:v>
                </c:pt>
                <c:pt idx="17791">
                  <c:v>12.630156385363062</c:v>
                </c:pt>
                <c:pt idx="17792">
                  <c:v>12.63071173112133</c:v>
                </c:pt>
                <c:pt idx="17793">
                  <c:v>12.631267076879599</c:v>
                </c:pt>
                <c:pt idx="17794">
                  <c:v>12.631822422637867</c:v>
                </c:pt>
                <c:pt idx="17795">
                  <c:v>12.632377768396136</c:v>
                </c:pt>
                <c:pt idx="17796">
                  <c:v>12.632933114154405</c:v>
                </c:pt>
                <c:pt idx="17797">
                  <c:v>12.633488459912673</c:v>
                </c:pt>
                <c:pt idx="17798">
                  <c:v>12.634043805670942</c:v>
                </c:pt>
                <c:pt idx="17799">
                  <c:v>12.63459915142921</c:v>
                </c:pt>
                <c:pt idx="17800">
                  <c:v>12.635154497187479</c:v>
                </c:pt>
                <c:pt idx="17801">
                  <c:v>12.635709842945747</c:v>
                </c:pt>
                <c:pt idx="17802">
                  <c:v>12.636265188704016</c:v>
                </c:pt>
                <c:pt idx="17803">
                  <c:v>12.636820534462284</c:v>
                </c:pt>
                <c:pt idx="17804">
                  <c:v>12.637375880220553</c:v>
                </c:pt>
                <c:pt idx="17805">
                  <c:v>12.637931225978821</c:v>
                </c:pt>
                <c:pt idx="17806">
                  <c:v>12.63848657173709</c:v>
                </c:pt>
                <c:pt idx="17807">
                  <c:v>12.639041917495359</c:v>
                </c:pt>
                <c:pt idx="17808">
                  <c:v>12.639597263253627</c:v>
                </c:pt>
                <c:pt idx="17809">
                  <c:v>12.640152609011896</c:v>
                </c:pt>
                <c:pt idx="17810">
                  <c:v>12.640707954770164</c:v>
                </c:pt>
                <c:pt idx="17811">
                  <c:v>12.641263300528433</c:v>
                </c:pt>
                <c:pt idx="17812">
                  <c:v>12.641818646286701</c:v>
                </c:pt>
                <c:pt idx="17813">
                  <c:v>12.64237399204497</c:v>
                </c:pt>
                <c:pt idx="17814">
                  <c:v>12.642929337803238</c:v>
                </c:pt>
                <c:pt idx="17815">
                  <c:v>12.643484683561507</c:v>
                </c:pt>
                <c:pt idx="17816">
                  <c:v>12.644040029319775</c:v>
                </c:pt>
                <c:pt idx="17817">
                  <c:v>12.644595375078044</c:v>
                </c:pt>
                <c:pt idx="17818">
                  <c:v>12.645150720836313</c:v>
                </c:pt>
                <c:pt idx="17819">
                  <c:v>12.645706066594581</c:v>
                </c:pt>
                <c:pt idx="17820">
                  <c:v>12.64626141235285</c:v>
                </c:pt>
                <c:pt idx="17821">
                  <c:v>12.646816758111118</c:v>
                </c:pt>
                <c:pt idx="17822">
                  <c:v>12.647372103869387</c:v>
                </c:pt>
                <c:pt idx="17823">
                  <c:v>12.647927449627655</c:v>
                </c:pt>
                <c:pt idx="17824">
                  <c:v>12.648482795385924</c:v>
                </c:pt>
                <c:pt idx="17825">
                  <c:v>12.649038141144192</c:v>
                </c:pt>
                <c:pt idx="17826">
                  <c:v>12.649593486902461</c:v>
                </c:pt>
                <c:pt idx="17827">
                  <c:v>12.650148832660729</c:v>
                </c:pt>
                <c:pt idx="17828">
                  <c:v>12.650704178418998</c:v>
                </c:pt>
                <c:pt idx="17829">
                  <c:v>12.651259524177267</c:v>
                </c:pt>
                <c:pt idx="17830">
                  <c:v>12.651814869935535</c:v>
                </c:pt>
                <c:pt idx="17831">
                  <c:v>12.652370215693804</c:v>
                </c:pt>
                <c:pt idx="17832">
                  <c:v>12.652925561452072</c:v>
                </c:pt>
                <c:pt idx="17833">
                  <c:v>12.653480907210341</c:v>
                </c:pt>
                <c:pt idx="17834">
                  <c:v>12.654036252968609</c:v>
                </c:pt>
                <c:pt idx="17835">
                  <c:v>12.654591598726878</c:v>
                </c:pt>
                <c:pt idx="17836">
                  <c:v>12.655146944485146</c:v>
                </c:pt>
                <c:pt idx="17837">
                  <c:v>12.655702290243415</c:v>
                </c:pt>
                <c:pt idx="17838">
                  <c:v>12.656257636001683</c:v>
                </c:pt>
                <c:pt idx="17839">
                  <c:v>12.656812981759952</c:v>
                </c:pt>
                <c:pt idx="17840">
                  <c:v>12.65736832751822</c:v>
                </c:pt>
                <c:pt idx="17841">
                  <c:v>12.657923673276489</c:v>
                </c:pt>
                <c:pt idx="17842">
                  <c:v>12.658479019034758</c:v>
                </c:pt>
                <c:pt idx="17843">
                  <c:v>12.659034364793026</c:v>
                </c:pt>
                <c:pt idx="17844">
                  <c:v>12.659589710551295</c:v>
                </c:pt>
                <c:pt idx="17845">
                  <c:v>12.660145056309563</c:v>
                </c:pt>
                <c:pt idx="17846">
                  <c:v>12.660700402067832</c:v>
                </c:pt>
                <c:pt idx="17847">
                  <c:v>12.6612557478261</c:v>
                </c:pt>
                <c:pt idx="17848">
                  <c:v>12.661811093584369</c:v>
                </c:pt>
                <c:pt idx="17849">
                  <c:v>12.662366439342637</c:v>
                </c:pt>
                <c:pt idx="17850">
                  <c:v>12.662921785100906</c:v>
                </c:pt>
                <c:pt idx="17851">
                  <c:v>12.663477130859174</c:v>
                </c:pt>
                <c:pt idx="17852">
                  <c:v>12.664032476617443</c:v>
                </c:pt>
                <c:pt idx="17853">
                  <c:v>12.664587822375712</c:v>
                </c:pt>
                <c:pt idx="17854">
                  <c:v>12.66514316813398</c:v>
                </c:pt>
                <c:pt idx="17855">
                  <c:v>12.665698513892249</c:v>
                </c:pt>
                <c:pt idx="17856">
                  <c:v>12.666253859650517</c:v>
                </c:pt>
                <c:pt idx="17857">
                  <c:v>12.666809205408786</c:v>
                </c:pt>
                <c:pt idx="17858">
                  <c:v>12.667364551167054</c:v>
                </c:pt>
                <c:pt idx="17859">
                  <c:v>12.667919896925323</c:v>
                </c:pt>
                <c:pt idx="17860">
                  <c:v>12.668475242683591</c:v>
                </c:pt>
                <c:pt idx="17861">
                  <c:v>12.66903058844186</c:v>
                </c:pt>
                <c:pt idx="17862">
                  <c:v>12.669585934200128</c:v>
                </c:pt>
                <c:pt idx="17863">
                  <c:v>12.670141279958397</c:v>
                </c:pt>
                <c:pt idx="17864">
                  <c:v>12.670696625716666</c:v>
                </c:pt>
                <c:pt idx="17865">
                  <c:v>12.671251971474934</c:v>
                </c:pt>
                <c:pt idx="17866">
                  <c:v>12.671807317233203</c:v>
                </c:pt>
                <c:pt idx="17867">
                  <c:v>12.672362662991471</c:v>
                </c:pt>
                <c:pt idx="17868">
                  <c:v>12.67291800874974</c:v>
                </c:pt>
                <c:pt idx="17869">
                  <c:v>12.673473354508008</c:v>
                </c:pt>
                <c:pt idx="17870">
                  <c:v>12.674028700266277</c:v>
                </c:pt>
                <c:pt idx="17871">
                  <c:v>12.674584046024545</c:v>
                </c:pt>
                <c:pt idx="17872">
                  <c:v>12.675139391782814</c:v>
                </c:pt>
                <c:pt idx="17873">
                  <c:v>12.675694737541082</c:v>
                </c:pt>
                <c:pt idx="17874">
                  <c:v>12.676250083299351</c:v>
                </c:pt>
                <c:pt idx="17875">
                  <c:v>12.67680542905762</c:v>
                </c:pt>
                <c:pt idx="17876">
                  <c:v>12.677360774815888</c:v>
                </c:pt>
                <c:pt idx="17877">
                  <c:v>12.677916120574157</c:v>
                </c:pt>
                <c:pt idx="17878">
                  <c:v>12.678471466332425</c:v>
                </c:pt>
                <c:pt idx="17879">
                  <c:v>12.679026812090694</c:v>
                </c:pt>
                <c:pt idx="17880">
                  <c:v>12.679582157848962</c:v>
                </c:pt>
                <c:pt idx="17881">
                  <c:v>12.680137503607231</c:v>
                </c:pt>
                <c:pt idx="17882">
                  <c:v>12.680692849365499</c:v>
                </c:pt>
                <c:pt idx="17883">
                  <c:v>12.681248195123768</c:v>
                </c:pt>
                <c:pt idx="17884">
                  <c:v>12.681803540882036</c:v>
                </c:pt>
                <c:pt idx="17885">
                  <c:v>12.682358886640305</c:v>
                </c:pt>
                <c:pt idx="17886">
                  <c:v>12.682914232398574</c:v>
                </c:pt>
                <c:pt idx="17887">
                  <c:v>12.683469578156842</c:v>
                </c:pt>
                <c:pt idx="17888">
                  <c:v>12.684024923915111</c:v>
                </c:pt>
                <c:pt idx="17889">
                  <c:v>12.684580269673379</c:v>
                </c:pt>
                <c:pt idx="17890">
                  <c:v>12.685135615431648</c:v>
                </c:pt>
                <c:pt idx="17891">
                  <c:v>12.685690961189916</c:v>
                </c:pt>
                <c:pt idx="17892">
                  <c:v>12.686246306948185</c:v>
                </c:pt>
                <c:pt idx="17893">
                  <c:v>12.686801652706453</c:v>
                </c:pt>
                <c:pt idx="17894">
                  <c:v>12.687356998464722</c:v>
                </c:pt>
                <c:pt idx="17895">
                  <c:v>12.68791234422299</c:v>
                </c:pt>
                <c:pt idx="17896">
                  <c:v>12.688467689981259</c:v>
                </c:pt>
                <c:pt idx="17897">
                  <c:v>12.689023035739528</c:v>
                </c:pt>
                <c:pt idx="17898">
                  <c:v>12.689578381497796</c:v>
                </c:pt>
                <c:pt idx="17899">
                  <c:v>12.690133727256065</c:v>
                </c:pt>
                <c:pt idx="17900">
                  <c:v>12.690689073014333</c:v>
                </c:pt>
                <c:pt idx="17901">
                  <c:v>12.691244418772602</c:v>
                </c:pt>
                <c:pt idx="17902">
                  <c:v>12.69179976453087</c:v>
                </c:pt>
                <c:pt idx="17903">
                  <c:v>12.692355110289139</c:v>
                </c:pt>
                <c:pt idx="17904">
                  <c:v>12.692910456047407</c:v>
                </c:pt>
                <c:pt idx="17905">
                  <c:v>12.693465801805676</c:v>
                </c:pt>
                <c:pt idx="17906">
                  <c:v>12.694021147563944</c:v>
                </c:pt>
                <c:pt idx="17907">
                  <c:v>12.694576493322213</c:v>
                </c:pt>
                <c:pt idx="17908">
                  <c:v>12.695131839080481</c:v>
                </c:pt>
                <c:pt idx="17909">
                  <c:v>12.69568718483875</c:v>
                </c:pt>
                <c:pt idx="17910">
                  <c:v>12.696242530597019</c:v>
                </c:pt>
                <c:pt idx="17911">
                  <c:v>12.696797876355287</c:v>
                </c:pt>
                <c:pt idx="17912">
                  <c:v>12.697353222113556</c:v>
                </c:pt>
                <c:pt idx="17913">
                  <c:v>12.697908567871824</c:v>
                </c:pt>
                <c:pt idx="17914">
                  <c:v>12.698463913630093</c:v>
                </c:pt>
                <c:pt idx="17915">
                  <c:v>12.699019259388361</c:v>
                </c:pt>
                <c:pt idx="17916">
                  <c:v>12.69957460514663</c:v>
                </c:pt>
                <c:pt idx="17917">
                  <c:v>12.700129950904898</c:v>
                </c:pt>
                <c:pt idx="17918">
                  <c:v>12.700685296663167</c:v>
                </c:pt>
                <c:pt idx="17919">
                  <c:v>12.701240642421435</c:v>
                </c:pt>
                <c:pt idx="17920">
                  <c:v>12.701795988179704</c:v>
                </c:pt>
                <c:pt idx="17921">
                  <c:v>12.702351333937973</c:v>
                </c:pt>
                <c:pt idx="17922">
                  <c:v>12.702906679696241</c:v>
                </c:pt>
                <c:pt idx="17923">
                  <c:v>12.70346202545451</c:v>
                </c:pt>
                <c:pt idx="17924">
                  <c:v>12.704017371212778</c:v>
                </c:pt>
                <c:pt idx="17925">
                  <c:v>12.704572716971047</c:v>
                </c:pt>
                <c:pt idx="17926">
                  <c:v>12.705128062729315</c:v>
                </c:pt>
                <c:pt idx="17927">
                  <c:v>12.705683408487584</c:v>
                </c:pt>
                <c:pt idx="17928">
                  <c:v>12.706238754245852</c:v>
                </c:pt>
                <c:pt idx="17929">
                  <c:v>12.706794100004121</c:v>
                </c:pt>
                <c:pt idx="17930">
                  <c:v>12.707349445762389</c:v>
                </c:pt>
                <c:pt idx="17931">
                  <c:v>12.707904791520658</c:v>
                </c:pt>
                <c:pt idx="17932">
                  <c:v>12.708460137278927</c:v>
                </c:pt>
                <c:pt idx="17933">
                  <c:v>12.709015483037195</c:v>
                </c:pt>
                <c:pt idx="17934">
                  <c:v>12.709570828795464</c:v>
                </c:pt>
                <c:pt idx="17935">
                  <c:v>12.710126174553732</c:v>
                </c:pt>
                <c:pt idx="17936">
                  <c:v>12.710681520312001</c:v>
                </c:pt>
                <c:pt idx="17937">
                  <c:v>12.711236866070269</c:v>
                </c:pt>
                <c:pt idx="17938">
                  <c:v>12.711792211828538</c:v>
                </c:pt>
                <c:pt idx="17939">
                  <c:v>12.712347557586806</c:v>
                </c:pt>
                <c:pt idx="17940">
                  <c:v>12.712902903345075</c:v>
                </c:pt>
                <c:pt idx="17941">
                  <c:v>12.713458249103343</c:v>
                </c:pt>
                <c:pt idx="17942">
                  <c:v>12.714013594861612</c:v>
                </c:pt>
                <c:pt idx="17943">
                  <c:v>12.714568940619881</c:v>
                </c:pt>
                <c:pt idx="17944">
                  <c:v>12.715124286378149</c:v>
                </c:pt>
                <c:pt idx="17945">
                  <c:v>12.715679632136418</c:v>
                </c:pt>
                <c:pt idx="17946">
                  <c:v>12.716234977894686</c:v>
                </c:pt>
                <c:pt idx="17947">
                  <c:v>12.716790323652955</c:v>
                </c:pt>
                <c:pt idx="17948">
                  <c:v>12.717345669411223</c:v>
                </c:pt>
                <c:pt idx="17949">
                  <c:v>12.717901015169492</c:v>
                </c:pt>
                <c:pt idx="17950">
                  <c:v>12.71845636092776</c:v>
                </c:pt>
                <c:pt idx="17951">
                  <c:v>12.719011706686029</c:v>
                </c:pt>
                <c:pt idx="17952">
                  <c:v>12.719567052444297</c:v>
                </c:pt>
                <c:pt idx="17953">
                  <c:v>12.720122398202566</c:v>
                </c:pt>
                <c:pt idx="17954">
                  <c:v>12.720677743960835</c:v>
                </c:pt>
                <c:pt idx="17955">
                  <c:v>12.721233089719103</c:v>
                </c:pt>
                <c:pt idx="17956">
                  <c:v>12.721788435477372</c:v>
                </c:pt>
                <c:pt idx="17957">
                  <c:v>12.72234378123564</c:v>
                </c:pt>
                <c:pt idx="17958">
                  <c:v>12.722899126993909</c:v>
                </c:pt>
                <c:pt idx="17959">
                  <c:v>12.723454472752177</c:v>
                </c:pt>
                <c:pt idx="17960">
                  <c:v>12.724009818510446</c:v>
                </c:pt>
                <c:pt idx="17961">
                  <c:v>12.724565164268714</c:v>
                </c:pt>
                <c:pt idx="17962">
                  <c:v>12.725120510026983</c:v>
                </c:pt>
                <c:pt idx="17963">
                  <c:v>12.725675855785251</c:v>
                </c:pt>
                <c:pt idx="17964">
                  <c:v>12.72623120154352</c:v>
                </c:pt>
                <c:pt idx="17965">
                  <c:v>12.726786547301788</c:v>
                </c:pt>
                <c:pt idx="17966">
                  <c:v>12.727341893060057</c:v>
                </c:pt>
                <c:pt idx="17967">
                  <c:v>12.727897238818326</c:v>
                </c:pt>
                <c:pt idx="17968">
                  <c:v>12.728452584576594</c:v>
                </c:pt>
                <c:pt idx="17969">
                  <c:v>12.729007930334863</c:v>
                </c:pt>
                <c:pt idx="17970">
                  <c:v>12.729563276093131</c:v>
                </c:pt>
                <c:pt idx="17971">
                  <c:v>12.7301186218514</c:v>
                </c:pt>
                <c:pt idx="17972">
                  <c:v>12.730673967609668</c:v>
                </c:pt>
                <c:pt idx="17973">
                  <c:v>12.731229313367937</c:v>
                </c:pt>
                <c:pt idx="17974">
                  <c:v>12.731784659126205</c:v>
                </c:pt>
                <c:pt idx="17975">
                  <c:v>12.732340004884474</c:v>
                </c:pt>
                <c:pt idx="17976">
                  <c:v>12.732895350642742</c:v>
                </c:pt>
                <c:pt idx="17977">
                  <c:v>12.733450696401011</c:v>
                </c:pt>
                <c:pt idx="17978">
                  <c:v>12.73400604215928</c:v>
                </c:pt>
                <c:pt idx="17979">
                  <c:v>12.734561387917548</c:v>
                </c:pt>
                <c:pt idx="17980">
                  <c:v>12.735116733675817</c:v>
                </c:pt>
                <c:pt idx="17981">
                  <c:v>12.735672079434085</c:v>
                </c:pt>
                <c:pt idx="17982">
                  <c:v>12.736227425192354</c:v>
                </c:pt>
                <c:pt idx="17983">
                  <c:v>12.736782770950622</c:v>
                </c:pt>
                <c:pt idx="17984">
                  <c:v>12.737338116708891</c:v>
                </c:pt>
                <c:pt idx="17985">
                  <c:v>12.737893462467159</c:v>
                </c:pt>
                <c:pt idx="17986">
                  <c:v>12.738448808225428</c:v>
                </c:pt>
                <c:pt idx="17987">
                  <c:v>12.739004153983696</c:v>
                </c:pt>
                <c:pt idx="17988">
                  <c:v>12.739559499741965</c:v>
                </c:pt>
                <c:pt idx="17989">
                  <c:v>12.740114845500234</c:v>
                </c:pt>
                <c:pt idx="17990">
                  <c:v>12.740670191258502</c:v>
                </c:pt>
                <c:pt idx="17991">
                  <c:v>12.741225537016771</c:v>
                </c:pt>
                <c:pt idx="17992">
                  <c:v>12.741780882775039</c:v>
                </c:pt>
                <c:pt idx="17993">
                  <c:v>12.742336228533308</c:v>
                </c:pt>
                <c:pt idx="17994">
                  <c:v>12.742891574291576</c:v>
                </c:pt>
                <c:pt idx="17995">
                  <c:v>12.743446920049845</c:v>
                </c:pt>
                <c:pt idx="17996">
                  <c:v>12.744002265808113</c:v>
                </c:pt>
                <c:pt idx="17997">
                  <c:v>12.744557611566382</c:v>
                </c:pt>
                <c:pt idx="17998">
                  <c:v>12.74511295732465</c:v>
                </c:pt>
                <c:pt idx="17999">
                  <c:v>12.745668303082919</c:v>
                </c:pt>
                <c:pt idx="18000">
                  <c:v>12.746223648841188</c:v>
                </c:pt>
                <c:pt idx="18001">
                  <c:v>12.746778994599456</c:v>
                </c:pt>
                <c:pt idx="18002">
                  <c:v>12.747334340357725</c:v>
                </c:pt>
                <c:pt idx="18003">
                  <c:v>12.747889686115993</c:v>
                </c:pt>
                <c:pt idx="18004">
                  <c:v>12.748445031874262</c:v>
                </c:pt>
                <c:pt idx="18005">
                  <c:v>12.74900037763253</c:v>
                </c:pt>
                <c:pt idx="18006">
                  <c:v>12.749555723390799</c:v>
                </c:pt>
                <c:pt idx="18007">
                  <c:v>12.750111069149067</c:v>
                </c:pt>
                <c:pt idx="18008">
                  <c:v>12.750666414907336</c:v>
                </c:pt>
                <c:pt idx="18009">
                  <c:v>12.751221760665604</c:v>
                </c:pt>
                <c:pt idx="18010">
                  <c:v>12.751777106423873</c:v>
                </c:pt>
                <c:pt idx="18011">
                  <c:v>12.752332452182142</c:v>
                </c:pt>
                <c:pt idx="18012">
                  <c:v>12.75288779794041</c:v>
                </c:pt>
                <c:pt idx="18013">
                  <c:v>12.753443143698679</c:v>
                </c:pt>
                <c:pt idx="18014">
                  <c:v>12.753998489456947</c:v>
                </c:pt>
                <c:pt idx="18015">
                  <c:v>12.754553835215216</c:v>
                </c:pt>
                <c:pt idx="18016">
                  <c:v>12.755109180973484</c:v>
                </c:pt>
                <c:pt idx="18017">
                  <c:v>12.755664526731753</c:v>
                </c:pt>
                <c:pt idx="18018">
                  <c:v>12.756219872490021</c:v>
                </c:pt>
                <c:pt idx="18019">
                  <c:v>12.75677521824829</c:v>
                </c:pt>
                <c:pt idx="18020">
                  <c:v>12.757330564006558</c:v>
                </c:pt>
                <c:pt idx="18021">
                  <c:v>12.757885909764827</c:v>
                </c:pt>
                <c:pt idx="18022">
                  <c:v>12.758441255523095</c:v>
                </c:pt>
                <c:pt idx="18023">
                  <c:v>12.758996601281364</c:v>
                </c:pt>
                <c:pt idx="18024">
                  <c:v>12.759551947039633</c:v>
                </c:pt>
                <c:pt idx="18025">
                  <c:v>12.760107292797901</c:v>
                </c:pt>
                <c:pt idx="18026">
                  <c:v>12.76066263855617</c:v>
                </c:pt>
                <c:pt idx="18027">
                  <c:v>12.761217984314438</c:v>
                </c:pt>
                <c:pt idx="18028">
                  <c:v>12.761773330072707</c:v>
                </c:pt>
                <c:pt idx="18029">
                  <c:v>12.762328675830975</c:v>
                </c:pt>
                <c:pt idx="18030">
                  <c:v>12.762884021589244</c:v>
                </c:pt>
                <c:pt idx="18031">
                  <c:v>12.763439367347512</c:v>
                </c:pt>
                <c:pt idx="18032">
                  <c:v>12.763994713105781</c:v>
                </c:pt>
                <c:pt idx="18033">
                  <c:v>12.764550058864049</c:v>
                </c:pt>
                <c:pt idx="18034">
                  <c:v>12.765105404622318</c:v>
                </c:pt>
                <c:pt idx="18035">
                  <c:v>12.765660750380587</c:v>
                </c:pt>
                <c:pt idx="18036">
                  <c:v>12.766216096138855</c:v>
                </c:pt>
                <c:pt idx="18037">
                  <c:v>12.766771441897124</c:v>
                </c:pt>
                <c:pt idx="18038">
                  <c:v>12.767326787655392</c:v>
                </c:pt>
                <c:pt idx="18039">
                  <c:v>12.767882133413661</c:v>
                </c:pt>
                <c:pt idx="18040">
                  <c:v>12.768437479171929</c:v>
                </c:pt>
                <c:pt idx="18041">
                  <c:v>12.768992824930198</c:v>
                </c:pt>
                <c:pt idx="18042">
                  <c:v>12.769548170688466</c:v>
                </c:pt>
                <c:pt idx="18043">
                  <c:v>12.770103516446735</c:v>
                </c:pt>
                <c:pt idx="18044">
                  <c:v>12.770658862205003</c:v>
                </c:pt>
                <c:pt idx="18045">
                  <c:v>12.771214207963272</c:v>
                </c:pt>
                <c:pt idx="18046">
                  <c:v>12.771769553721541</c:v>
                </c:pt>
                <c:pt idx="18047">
                  <c:v>12.772324899479809</c:v>
                </c:pt>
                <c:pt idx="18048">
                  <c:v>12.772880245238078</c:v>
                </c:pt>
                <c:pt idx="18049">
                  <c:v>12.773435590996346</c:v>
                </c:pt>
                <c:pt idx="18050">
                  <c:v>12.773990936754615</c:v>
                </c:pt>
                <c:pt idx="18051">
                  <c:v>12.774546282512883</c:v>
                </c:pt>
                <c:pt idx="18052">
                  <c:v>12.775101628271152</c:v>
                </c:pt>
                <c:pt idx="18053">
                  <c:v>12.77565697402942</c:v>
                </c:pt>
                <c:pt idx="18054">
                  <c:v>12.776212319787689</c:v>
                </c:pt>
                <c:pt idx="18055">
                  <c:v>12.776767665545957</c:v>
                </c:pt>
                <c:pt idx="18056">
                  <c:v>12.777323011304226</c:v>
                </c:pt>
                <c:pt idx="18057">
                  <c:v>12.777878357062495</c:v>
                </c:pt>
                <c:pt idx="18058">
                  <c:v>12.778433702820763</c:v>
                </c:pt>
                <c:pt idx="18059">
                  <c:v>12.778989048579032</c:v>
                </c:pt>
                <c:pt idx="18060">
                  <c:v>12.7795443943373</c:v>
                </c:pt>
                <c:pt idx="18061">
                  <c:v>12.780099740095569</c:v>
                </c:pt>
                <c:pt idx="18062">
                  <c:v>12.780655085853837</c:v>
                </c:pt>
                <c:pt idx="18063">
                  <c:v>12.781210431612106</c:v>
                </c:pt>
                <c:pt idx="18064">
                  <c:v>12.781765777370374</c:v>
                </c:pt>
                <c:pt idx="18065">
                  <c:v>12.782321123128643</c:v>
                </c:pt>
                <c:pt idx="18066">
                  <c:v>12.782876468886911</c:v>
                </c:pt>
                <c:pt idx="18067">
                  <c:v>12.78343181464518</c:v>
                </c:pt>
                <c:pt idx="18068">
                  <c:v>12.783987160403449</c:v>
                </c:pt>
                <c:pt idx="18069">
                  <c:v>12.784542506161717</c:v>
                </c:pt>
                <c:pt idx="18070">
                  <c:v>12.785097851919986</c:v>
                </c:pt>
                <c:pt idx="18071">
                  <c:v>12.785653197678254</c:v>
                </c:pt>
                <c:pt idx="18072">
                  <c:v>12.786208543436523</c:v>
                </c:pt>
                <c:pt idx="18073">
                  <c:v>12.786763889194791</c:v>
                </c:pt>
                <c:pt idx="18074">
                  <c:v>12.78731923495306</c:v>
                </c:pt>
                <c:pt idx="18075">
                  <c:v>12.787874580711328</c:v>
                </c:pt>
                <c:pt idx="18076">
                  <c:v>12.788429926469597</c:v>
                </c:pt>
                <c:pt idx="18077">
                  <c:v>12.788985272227865</c:v>
                </c:pt>
                <c:pt idx="18078">
                  <c:v>12.789540617986134</c:v>
                </c:pt>
                <c:pt idx="18079">
                  <c:v>12.790095963744402</c:v>
                </c:pt>
                <c:pt idx="18080">
                  <c:v>12.790651309502671</c:v>
                </c:pt>
                <c:pt idx="18081">
                  <c:v>12.79120665526094</c:v>
                </c:pt>
                <c:pt idx="18082">
                  <c:v>12.791762001019208</c:v>
                </c:pt>
                <c:pt idx="18083">
                  <c:v>12.792317346777477</c:v>
                </c:pt>
                <c:pt idx="18084">
                  <c:v>12.792872692535745</c:v>
                </c:pt>
                <c:pt idx="18085">
                  <c:v>12.793428038294014</c:v>
                </c:pt>
                <c:pt idx="18086">
                  <c:v>12.793983384052282</c:v>
                </c:pt>
                <c:pt idx="18087">
                  <c:v>12.794538729810551</c:v>
                </c:pt>
                <c:pt idx="18088">
                  <c:v>12.795094075568819</c:v>
                </c:pt>
                <c:pt idx="18089">
                  <c:v>12.795649421327088</c:v>
                </c:pt>
                <c:pt idx="18090">
                  <c:v>12.796204767085356</c:v>
                </c:pt>
                <c:pt idx="18091">
                  <c:v>12.796760112843625</c:v>
                </c:pt>
                <c:pt idx="18092">
                  <c:v>12.797315458601894</c:v>
                </c:pt>
                <c:pt idx="18093">
                  <c:v>12.797870804360162</c:v>
                </c:pt>
                <c:pt idx="18094">
                  <c:v>12.798426150118431</c:v>
                </c:pt>
                <c:pt idx="18095">
                  <c:v>12.798981495876699</c:v>
                </c:pt>
                <c:pt idx="18096">
                  <c:v>12.799536841634968</c:v>
                </c:pt>
                <c:pt idx="18097">
                  <c:v>12.800092187393236</c:v>
                </c:pt>
                <c:pt idx="18098">
                  <c:v>12.800647533151505</c:v>
                </c:pt>
                <c:pt idx="18099">
                  <c:v>12.801202878909773</c:v>
                </c:pt>
                <c:pt idx="18100">
                  <c:v>12.801758224668042</c:v>
                </c:pt>
                <c:pt idx="18101">
                  <c:v>12.80231357042631</c:v>
                </c:pt>
                <c:pt idx="18102">
                  <c:v>12.802868916184579</c:v>
                </c:pt>
                <c:pt idx="18103">
                  <c:v>12.803424261942848</c:v>
                </c:pt>
                <c:pt idx="18104">
                  <c:v>12.803979607701116</c:v>
                </c:pt>
                <c:pt idx="18105">
                  <c:v>12.804534953459385</c:v>
                </c:pt>
                <c:pt idx="18106">
                  <c:v>12.805090299217653</c:v>
                </c:pt>
                <c:pt idx="18107">
                  <c:v>12.805645644975922</c:v>
                </c:pt>
                <c:pt idx="18108">
                  <c:v>12.80620099073419</c:v>
                </c:pt>
                <c:pt idx="18109">
                  <c:v>12.806756336492459</c:v>
                </c:pt>
                <c:pt idx="18110">
                  <c:v>12.807311682250727</c:v>
                </c:pt>
                <c:pt idx="18111">
                  <c:v>12.807867028008996</c:v>
                </c:pt>
                <c:pt idx="18112">
                  <c:v>12.808422373767264</c:v>
                </c:pt>
                <c:pt idx="18113">
                  <c:v>12.808977719525533</c:v>
                </c:pt>
                <c:pt idx="18114">
                  <c:v>12.809533065283802</c:v>
                </c:pt>
                <c:pt idx="18115">
                  <c:v>12.81008841104207</c:v>
                </c:pt>
                <c:pt idx="18116">
                  <c:v>12.810643756800339</c:v>
                </c:pt>
                <c:pt idx="18117">
                  <c:v>12.811199102558607</c:v>
                </c:pt>
                <c:pt idx="18118">
                  <c:v>12.811754448316876</c:v>
                </c:pt>
                <c:pt idx="18119">
                  <c:v>12.812309794075144</c:v>
                </c:pt>
                <c:pt idx="18120">
                  <c:v>12.812865139833413</c:v>
                </c:pt>
                <c:pt idx="18121">
                  <c:v>12.813420485591681</c:v>
                </c:pt>
                <c:pt idx="18122">
                  <c:v>12.81397583134995</c:v>
                </c:pt>
                <c:pt idx="18123">
                  <c:v>12.814531177108218</c:v>
                </c:pt>
                <c:pt idx="18124">
                  <c:v>12.815086522866487</c:v>
                </c:pt>
                <c:pt idx="18125">
                  <c:v>12.815641868624756</c:v>
                </c:pt>
                <c:pt idx="18126">
                  <c:v>12.816197214383024</c:v>
                </c:pt>
                <c:pt idx="18127">
                  <c:v>12.816752560141293</c:v>
                </c:pt>
                <c:pt idx="18128">
                  <c:v>12.817307905899561</c:v>
                </c:pt>
                <c:pt idx="18129">
                  <c:v>12.81786325165783</c:v>
                </c:pt>
                <c:pt idx="18130">
                  <c:v>12.818418597416098</c:v>
                </c:pt>
                <c:pt idx="18131">
                  <c:v>12.818973943174367</c:v>
                </c:pt>
                <c:pt idx="18132">
                  <c:v>12.819529288932635</c:v>
                </c:pt>
                <c:pt idx="18133">
                  <c:v>12.820084634690904</c:v>
                </c:pt>
                <c:pt idx="18134">
                  <c:v>12.820639980449172</c:v>
                </c:pt>
                <c:pt idx="18135">
                  <c:v>12.821195326207441</c:v>
                </c:pt>
                <c:pt idx="18136">
                  <c:v>12.82175067196571</c:v>
                </c:pt>
                <c:pt idx="18137">
                  <c:v>12.822306017723978</c:v>
                </c:pt>
                <c:pt idx="18138">
                  <c:v>12.822861363482247</c:v>
                </c:pt>
                <c:pt idx="18139">
                  <c:v>12.823416709240515</c:v>
                </c:pt>
                <c:pt idx="18140">
                  <c:v>12.823972054998784</c:v>
                </c:pt>
                <c:pt idx="18141">
                  <c:v>12.824527400757052</c:v>
                </c:pt>
                <c:pt idx="18142">
                  <c:v>12.825082746515321</c:v>
                </c:pt>
                <c:pt idx="18143">
                  <c:v>12.825638092273589</c:v>
                </c:pt>
                <c:pt idx="18144">
                  <c:v>12.826193438031858</c:v>
                </c:pt>
                <c:pt idx="18145">
                  <c:v>12.826748783790126</c:v>
                </c:pt>
                <c:pt idx="18146">
                  <c:v>12.827304129548395</c:v>
                </c:pt>
                <c:pt idx="18147">
                  <c:v>12.827859475306663</c:v>
                </c:pt>
                <c:pt idx="18148">
                  <c:v>12.828414821064932</c:v>
                </c:pt>
                <c:pt idx="18149">
                  <c:v>12.828970166823201</c:v>
                </c:pt>
                <c:pt idx="18150">
                  <c:v>12.829525512581469</c:v>
                </c:pt>
                <c:pt idx="18151">
                  <c:v>12.830080858339738</c:v>
                </c:pt>
                <c:pt idx="18152">
                  <c:v>12.830636204098006</c:v>
                </c:pt>
                <c:pt idx="18153">
                  <c:v>12.831191549856275</c:v>
                </c:pt>
                <c:pt idx="18154">
                  <c:v>12.831746895614543</c:v>
                </c:pt>
                <c:pt idx="18155">
                  <c:v>12.832302241372812</c:v>
                </c:pt>
                <c:pt idx="18156">
                  <c:v>12.83285758713108</c:v>
                </c:pt>
                <c:pt idx="18157">
                  <c:v>12.833412932889349</c:v>
                </c:pt>
                <c:pt idx="18158">
                  <c:v>12.833968278647617</c:v>
                </c:pt>
                <c:pt idx="18159">
                  <c:v>12.834523624405886</c:v>
                </c:pt>
                <c:pt idx="18160">
                  <c:v>12.835078970164155</c:v>
                </c:pt>
                <c:pt idx="18161">
                  <c:v>12.835634315922423</c:v>
                </c:pt>
                <c:pt idx="18162">
                  <c:v>12.836189661680692</c:v>
                </c:pt>
                <c:pt idx="18163">
                  <c:v>12.83674500743896</c:v>
                </c:pt>
                <c:pt idx="18164">
                  <c:v>12.837300353197229</c:v>
                </c:pt>
                <c:pt idx="18165">
                  <c:v>12.837855698955497</c:v>
                </c:pt>
                <c:pt idx="18166">
                  <c:v>12.838411044713766</c:v>
                </c:pt>
                <c:pt idx="18167">
                  <c:v>12.838966390472034</c:v>
                </c:pt>
                <c:pt idx="18168">
                  <c:v>12.839521736230303</c:v>
                </c:pt>
                <c:pt idx="18169">
                  <c:v>12.840077081988571</c:v>
                </c:pt>
                <c:pt idx="18170">
                  <c:v>12.84063242774684</c:v>
                </c:pt>
                <c:pt idx="18171">
                  <c:v>12.841187773505109</c:v>
                </c:pt>
                <c:pt idx="18172">
                  <c:v>12.841743119263377</c:v>
                </c:pt>
                <c:pt idx="18173">
                  <c:v>12.842298465021646</c:v>
                </c:pt>
                <c:pt idx="18174">
                  <c:v>12.842853810779914</c:v>
                </c:pt>
                <c:pt idx="18175">
                  <c:v>12.843409156538183</c:v>
                </c:pt>
                <c:pt idx="18176">
                  <c:v>12.843964502296451</c:v>
                </c:pt>
                <c:pt idx="18177">
                  <c:v>12.84451984805472</c:v>
                </c:pt>
                <c:pt idx="18178">
                  <c:v>12.845075193812988</c:v>
                </c:pt>
                <c:pt idx="18179">
                  <c:v>12.845630539571257</c:v>
                </c:pt>
                <c:pt idx="18180">
                  <c:v>12.846185885329525</c:v>
                </c:pt>
                <c:pt idx="18181">
                  <c:v>12.846741231087794</c:v>
                </c:pt>
                <c:pt idx="18182">
                  <c:v>12.847296576846063</c:v>
                </c:pt>
                <c:pt idx="18183">
                  <c:v>12.847851922604331</c:v>
                </c:pt>
                <c:pt idx="18184">
                  <c:v>12.8484072683626</c:v>
                </c:pt>
                <c:pt idx="18185">
                  <c:v>12.848962614120868</c:v>
                </c:pt>
                <c:pt idx="18186">
                  <c:v>12.849517959879137</c:v>
                </c:pt>
                <c:pt idx="18187">
                  <c:v>12.850073305637405</c:v>
                </c:pt>
                <c:pt idx="18188">
                  <c:v>12.850628651395674</c:v>
                </c:pt>
                <c:pt idx="18189">
                  <c:v>12.851183997153942</c:v>
                </c:pt>
                <c:pt idx="18190">
                  <c:v>12.851739342912211</c:v>
                </c:pt>
                <c:pt idx="18191">
                  <c:v>12.852294688670479</c:v>
                </c:pt>
                <c:pt idx="18192">
                  <c:v>12.852850034428748</c:v>
                </c:pt>
                <c:pt idx="18193">
                  <c:v>12.853405380187017</c:v>
                </c:pt>
                <c:pt idx="18194">
                  <c:v>12.853960725945285</c:v>
                </c:pt>
                <c:pt idx="18195">
                  <c:v>12.854516071703554</c:v>
                </c:pt>
                <c:pt idx="18196">
                  <c:v>12.855071417461822</c:v>
                </c:pt>
                <c:pt idx="18197">
                  <c:v>12.855626763220091</c:v>
                </c:pt>
                <c:pt idx="18198">
                  <c:v>12.856182108978359</c:v>
                </c:pt>
                <c:pt idx="18199">
                  <c:v>12.856737454736628</c:v>
                </c:pt>
                <c:pt idx="18200">
                  <c:v>12.857292800494896</c:v>
                </c:pt>
                <c:pt idx="18201">
                  <c:v>12.857848146253165</c:v>
                </c:pt>
                <c:pt idx="18202">
                  <c:v>12.858403492011433</c:v>
                </c:pt>
                <c:pt idx="18203">
                  <c:v>12.858958837769702</c:v>
                </c:pt>
                <c:pt idx="18204">
                  <c:v>12.85951418352797</c:v>
                </c:pt>
                <c:pt idx="18205">
                  <c:v>12.860069529286239</c:v>
                </c:pt>
                <c:pt idx="18206">
                  <c:v>12.860624875044508</c:v>
                </c:pt>
                <c:pt idx="18207">
                  <c:v>12.861180220802776</c:v>
                </c:pt>
                <c:pt idx="18208">
                  <c:v>12.861735566561045</c:v>
                </c:pt>
                <c:pt idx="18209">
                  <c:v>12.862290912319313</c:v>
                </c:pt>
                <c:pt idx="18210">
                  <c:v>12.862846258077582</c:v>
                </c:pt>
                <c:pt idx="18211">
                  <c:v>12.86340160383585</c:v>
                </c:pt>
                <c:pt idx="18212">
                  <c:v>12.863956949594119</c:v>
                </c:pt>
                <c:pt idx="18213">
                  <c:v>12.864512295352387</c:v>
                </c:pt>
                <c:pt idx="18214">
                  <c:v>12.865067641110656</c:v>
                </c:pt>
                <c:pt idx="18215">
                  <c:v>12.865622986868924</c:v>
                </c:pt>
                <c:pt idx="18216">
                  <c:v>12.866178332627193</c:v>
                </c:pt>
                <c:pt idx="18217">
                  <c:v>12.866733678385462</c:v>
                </c:pt>
                <c:pt idx="18218">
                  <c:v>12.86728902414373</c:v>
                </c:pt>
                <c:pt idx="18219">
                  <c:v>12.867844369901999</c:v>
                </c:pt>
                <c:pt idx="18220">
                  <c:v>12.868399715660267</c:v>
                </c:pt>
                <c:pt idx="18221">
                  <c:v>12.868955061418536</c:v>
                </c:pt>
                <c:pt idx="18222">
                  <c:v>12.869510407176804</c:v>
                </c:pt>
                <c:pt idx="18223">
                  <c:v>12.870065752935073</c:v>
                </c:pt>
                <c:pt idx="18224">
                  <c:v>12.870621098693341</c:v>
                </c:pt>
                <c:pt idx="18225">
                  <c:v>12.87117644445161</c:v>
                </c:pt>
                <c:pt idx="18226">
                  <c:v>12.871731790209878</c:v>
                </c:pt>
                <c:pt idx="18227">
                  <c:v>12.872287135968147</c:v>
                </c:pt>
                <c:pt idx="18228">
                  <c:v>12.872842481726416</c:v>
                </c:pt>
                <c:pt idx="18229">
                  <c:v>12.873397827484684</c:v>
                </c:pt>
                <c:pt idx="18230">
                  <c:v>12.873953173242953</c:v>
                </c:pt>
                <c:pt idx="18231">
                  <c:v>12.874508519001221</c:v>
                </c:pt>
                <c:pt idx="18232">
                  <c:v>12.87506386475949</c:v>
                </c:pt>
                <c:pt idx="18233">
                  <c:v>12.875619210517758</c:v>
                </c:pt>
                <c:pt idx="18234">
                  <c:v>12.876174556276027</c:v>
                </c:pt>
                <c:pt idx="18235">
                  <c:v>12.876729902034295</c:v>
                </c:pt>
                <c:pt idx="18236">
                  <c:v>12.877285247792564</c:v>
                </c:pt>
                <c:pt idx="18237">
                  <c:v>12.877840593550832</c:v>
                </c:pt>
                <c:pt idx="18238">
                  <c:v>12.878395939309101</c:v>
                </c:pt>
                <c:pt idx="18239">
                  <c:v>12.87895128506737</c:v>
                </c:pt>
                <c:pt idx="18240">
                  <c:v>12.879506630825638</c:v>
                </c:pt>
                <c:pt idx="18241">
                  <c:v>12.880061976583907</c:v>
                </c:pt>
                <c:pt idx="18242">
                  <c:v>12.880617322342175</c:v>
                </c:pt>
                <c:pt idx="18243">
                  <c:v>12.881172668100444</c:v>
                </c:pt>
                <c:pt idx="18244">
                  <c:v>12.881728013858712</c:v>
                </c:pt>
                <c:pt idx="18245">
                  <c:v>12.882283359616981</c:v>
                </c:pt>
                <c:pt idx="18246">
                  <c:v>12.882838705375249</c:v>
                </c:pt>
                <c:pt idx="18247">
                  <c:v>12.883394051133518</c:v>
                </c:pt>
                <c:pt idx="18248">
                  <c:v>12.883949396891786</c:v>
                </c:pt>
                <c:pt idx="18249">
                  <c:v>12.884504742650055</c:v>
                </c:pt>
                <c:pt idx="18250">
                  <c:v>12.885060088408324</c:v>
                </c:pt>
                <c:pt idx="18251">
                  <c:v>12.885615434166592</c:v>
                </c:pt>
                <c:pt idx="18252">
                  <c:v>12.886170779924861</c:v>
                </c:pt>
                <c:pt idx="18253">
                  <c:v>12.886726125683129</c:v>
                </c:pt>
                <c:pt idx="18254">
                  <c:v>12.887281471441398</c:v>
                </c:pt>
                <c:pt idx="18255">
                  <c:v>12.887836817199666</c:v>
                </c:pt>
                <c:pt idx="18256">
                  <c:v>12.888392162957935</c:v>
                </c:pt>
                <c:pt idx="18257">
                  <c:v>12.888947508716203</c:v>
                </c:pt>
                <c:pt idx="18258">
                  <c:v>12.889502854474472</c:v>
                </c:pt>
                <c:pt idx="18259">
                  <c:v>12.89005820023274</c:v>
                </c:pt>
                <c:pt idx="18260">
                  <c:v>12.890613545991009</c:v>
                </c:pt>
                <c:pt idx="18261">
                  <c:v>12.891168891749277</c:v>
                </c:pt>
                <c:pt idx="18262">
                  <c:v>12.891724237507546</c:v>
                </c:pt>
                <c:pt idx="18263">
                  <c:v>12.892279583265815</c:v>
                </c:pt>
                <c:pt idx="18264">
                  <c:v>12.892834929024083</c:v>
                </c:pt>
                <c:pt idx="18265">
                  <c:v>12.893390274782352</c:v>
                </c:pt>
                <c:pt idx="18266">
                  <c:v>12.89394562054062</c:v>
                </c:pt>
                <c:pt idx="18267">
                  <c:v>12.894500966298889</c:v>
                </c:pt>
                <c:pt idx="18268">
                  <c:v>12.895056312057157</c:v>
                </c:pt>
                <c:pt idx="18269">
                  <c:v>12.895611657815426</c:v>
                </c:pt>
                <c:pt idx="18270">
                  <c:v>12.896167003573694</c:v>
                </c:pt>
                <c:pt idx="18271">
                  <c:v>12.896722349331963</c:v>
                </c:pt>
                <c:pt idx="18272">
                  <c:v>12.897277695090231</c:v>
                </c:pt>
                <c:pt idx="18273">
                  <c:v>12.8978330408485</c:v>
                </c:pt>
                <c:pt idx="18274">
                  <c:v>12.898388386606769</c:v>
                </c:pt>
                <c:pt idx="18275">
                  <c:v>12.898943732365037</c:v>
                </c:pt>
                <c:pt idx="18276">
                  <c:v>12.899499078123306</c:v>
                </c:pt>
                <c:pt idx="18277">
                  <c:v>12.900054423881574</c:v>
                </c:pt>
                <c:pt idx="18278">
                  <c:v>12.900609769639843</c:v>
                </c:pt>
                <c:pt idx="18279">
                  <c:v>12.901165115398111</c:v>
                </c:pt>
                <c:pt idx="18280">
                  <c:v>12.90172046115638</c:v>
                </c:pt>
                <c:pt idx="18281">
                  <c:v>12.902275806914648</c:v>
                </c:pt>
                <c:pt idx="18282">
                  <c:v>12.902831152672917</c:v>
                </c:pt>
                <c:pt idx="18283">
                  <c:v>12.903386498431185</c:v>
                </c:pt>
                <c:pt idx="18284">
                  <c:v>12.903941844189454</c:v>
                </c:pt>
                <c:pt idx="18285">
                  <c:v>12.904497189947723</c:v>
                </c:pt>
                <c:pt idx="18286">
                  <c:v>12.905052535705991</c:v>
                </c:pt>
                <c:pt idx="18287">
                  <c:v>12.90560788146426</c:v>
                </c:pt>
                <c:pt idx="18288">
                  <c:v>12.906163227222528</c:v>
                </c:pt>
                <c:pt idx="18289">
                  <c:v>12.906718572980797</c:v>
                </c:pt>
                <c:pt idx="18290">
                  <c:v>12.907273918739065</c:v>
                </c:pt>
                <c:pt idx="18291">
                  <c:v>12.907829264497334</c:v>
                </c:pt>
                <c:pt idx="18292">
                  <c:v>12.908384610255602</c:v>
                </c:pt>
                <c:pt idx="18293">
                  <c:v>12.908939956013871</c:v>
                </c:pt>
                <c:pt idx="18294">
                  <c:v>12.909495301772139</c:v>
                </c:pt>
                <c:pt idx="18295">
                  <c:v>12.910050647530408</c:v>
                </c:pt>
                <c:pt idx="18296">
                  <c:v>12.910605993288677</c:v>
                </c:pt>
                <c:pt idx="18297">
                  <c:v>12.911161339046945</c:v>
                </c:pt>
                <c:pt idx="18298">
                  <c:v>12.911716684805214</c:v>
                </c:pt>
                <c:pt idx="18299">
                  <c:v>12.912272030563482</c:v>
                </c:pt>
                <c:pt idx="18300">
                  <c:v>12.912827376321751</c:v>
                </c:pt>
                <c:pt idx="18301">
                  <c:v>12.913382722080019</c:v>
                </c:pt>
                <c:pt idx="18302">
                  <c:v>12.913938067838288</c:v>
                </c:pt>
                <c:pt idx="18303">
                  <c:v>12.914493413596556</c:v>
                </c:pt>
                <c:pt idx="18304">
                  <c:v>12.915048759354825</c:v>
                </c:pt>
                <c:pt idx="18305">
                  <c:v>12.915604105113093</c:v>
                </c:pt>
                <c:pt idx="18306">
                  <c:v>12.916159450871362</c:v>
                </c:pt>
                <c:pt idx="18307">
                  <c:v>12.916714796629631</c:v>
                </c:pt>
                <c:pt idx="18308">
                  <c:v>12.917270142387899</c:v>
                </c:pt>
                <c:pt idx="18309">
                  <c:v>12.917825488146168</c:v>
                </c:pt>
                <c:pt idx="18310">
                  <c:v>12.918380833904436</c:v>
                </c:pt>
                <c:pt idx="18311">
                  <c:v>12.918936179662705</c:v>
                </c:pt>
                <c:pt idx="18312">
                  <c:v>12.919491525420973</c:v>
                </c:pt>
                <c:pt idx="18313">
                  <c:v>12.920046871179242</c:v>
                </c:pt>
                <c:pt idx="18314">
                  <c:v>12.92060221693751</c:v>
                </c:pt>
                <c:pt idx="18315">
                  <c:v>12.921157562695779</c:v>
                </c:pt>
                <c:pt idx="18316">
                  <c:v>12.921712908454047</c:v>
                </c:pt>
                <c:pt idx="18317">
                  <c:v>12.922268254212316</c:v>
                </c:pt>
                <c:pt idx="18318">
                  <c:v>12.922823599970584</c:v>
                </c:pt>
                <c:pt idx="18319">
                  <c:v>12.923378945728853</c:v>
                </c:pt>
                <c:pt idx="18320">
                  <c:v>12.923934291487122</c:v>
                </c:pt>
                <c:pt idx="18321">
                  <c:v>12.92448963724539</c:v>
                </c:pt>
                <c:pt idx="18322">
                  <c:v>12.925044983003659</c:v>
                </c:pt>
                <c:pt idx="18323">
                  <c:v>12.925600328761927</c:v>
                </c:pt>
                <c:pt idx="18324">
                  <c:v>12.926155674520196</c:v>
                </c:pt>
                <c:pt idx="18325">
                  <c:v>12.926711020278464</c:v>
                </c:pt>
                <c:pt idx="18326">
                  <c:v>12.927266366036733</c:v>
                </c:pt>
                <c:pt idx="18327">
                  <c:v>12.927821711795001</c:v>
                </c:pt>
                <c:pt idx="18328">
                  <c:v>12.92837705755327</c:v>
                </c:pt>
                <c:pt idx="18329">
                  <c:v>12.928932403311538</c:v>
                </c:pt>
                <c:pt idx="18330">
                  <c:v>12.929487749069807</c:v>
                </c:pt>
                <c:pt idx="18331">
                  <c:v>12.930043094828076</c:v>
                </c:pt>
                <c:pt idx="18332">
                  <c:v>12.930598440586344</c:v>
                </c:pt>
                <c:pt idx="18333">
                  <c:v>12.931153786344613</c:v>
                </c:pt>
                <c:pt idx="18334">
                  <c:v>12.931709132102881</c:v>
                </c:pt>
                <c:pt idx="18335">
                  <c:v>12.93226447786115</c:v>
                </c:pt>
                <c:pt idx="18336">
                  <c:v>12.932819823619418</c:v>
                </c:pt>
                <c:pt idx="18337">
                  <c:v>12.933375169377687</c:v>
                </c:pt>
                <c:pt idx="18338">
                  <c:v>12.933930515135955</c:v>
                </c:pt>
                <c:pt idx="18339">
                  <c:v>12.934485860894224</c:v>
                </c:pt>
                <c:pt idx="18340">
                  <c:v>12.935041206652492</c:v>
                </c:pt>
                <c:pt idx="18341">
                  <c:v>12.935596552410761</c:v>
                </c:pt>
                <c:pt idx="18342">
                  <c:v>12.93615189816903</c:v>
                </c:pt>
                <c:pt idx="18343">
                  <c:v>12.936707243927298</c:v>
                </c:pt>
                <c:pt idx="18344">
                  <c:v>12.937262589685567</c:v>
                </c:pt>
                <c:pt idx="18345">
                  <c:v>12.937817935443835</c:v>
                </c:pt>
                <c:pt idx="18346">
                  <c:v>12.938373281202104</c:v>
                </c:pt>
                <c:pt idx="18347">
                  <c:v>12.938928626960372</c:v>
                </c:pt>
                <c:pt idx="18348">
                  <c:v>12.939483972718641</c:v>
                </c:pt>
                <c:pt idx="18349">
                  <c:v>12.940039318476909</c:v>
                </c:pt>
                <c:pt idx="18350">
                  <c:v>12.940594664235178</c:v>
                </c:pt>
                <c:pt idx="18351">
                  <c:v>12.941150009993446</c:v>
                </c:pt>
                <c:pt idx="18352">
                  <c:v>12.941705355751715</c:v>
                </c:pt>
                <c:pt idx="18353">
                  <c:v>12.942260701509984</c:v>
                </c:pt>
                <c:pt idx="18354">
                  <c:v>12.942816047268252</c:v>
                </c:pt>
                <c:pt idx="18355">
                  <c:v>12.943371393026521</c:v>
                </c:pt>
                <c:pt idx="18356">
                  <c:v>12.943926738784789</c:v>
                </c:pt>
                <c:pt idx="18357">
                  <c:v>12.944482084543058</c:v>
                </c:pt>
                <c:pt idx="18358">
                  <c:v>12.945037430301326</c:v>
                </c:pt>
                <c:pt idx="18359">
                  <c:v>12.945592776059595</c:v>
                </c:pt>
                <c:pt idx="18360">
                  <c:v>12.946148121817863</c:v>
                </c:pt>
                <c:pt idx="18361">
                  <c:v>12.946703467576132</c:v>
                </c:pt>
                <c:pt idx="18362">
                  <c:v>12.9472588133344</c:v>
                </c:pt>
                <c:pt idx="18363">
                  <c:v>12.947814159092669</c:v>
                </c:pt>
                <c:pt idx="18364">
                  <c:v>12.948369504850938</c:v>
                </c:pt>
                <c:pt idx="18365">
                  <c:v>12.948924850609206</c:v>
                </c:pt>
                <c:pt idx="18366">
                  <c:v>12.949480196367475</c:v>
                </c:pt>
                <c:pt idx="18367">
                  <c:v>12.950035542125743</c:v>
                </c:pt>
                <c:pt idx="18368">
                  <c:v>12.950590887884012</c:v>
                </c:pt>
                <c:pt idx="18369">
                  <c:v>12.95114623364228</c:v>
                </c:pt>
                <c:pt idx="18370">
                  <c:v>12.951701579400549</c:v>
                </c:pt>
                <c:pt idx="18371">
                  <c:v>12.952256925158817</c:v>
                </c:pt>
                <c:pt idx="18372">
                  <c:v>12.952812270917086</c:v>
                </c:pt>
                <c:pt idx="18373">
                  <c:v>12.953367616675354</c:v>
                </c:pt>
                <c:pt idx="18374">
                  <c:v>12.953922962433623</c:v>
                </c:pt>
                <c:pt idx="18375">
                  <c:v>12.954478308191892</c:v>
                </c:pt>
                <c:pt idx="18376">
                  <c:v>12.95503365395016</c:v>
                </c:pt>
                <c:pt idx="18377">
                  <c:v>12.955588999708429</c:v>
                </c:pt>
                <c:pt idx="18378">
                  <c:v>12.956144345466697</c:v>
                </c:pt>
                <c:pt idx="18379">
                  <c:v>12.956699691224966</c:v>
                </c:pt>
                <c:pt idx="18380">
                  <c:v>12.957255036983234</c:v>
                </c:pt>
                <c:pt idx="18381">
                  <c:v>12.957810382741503</c:v>
                </c:pt>
                <c:pt idx="18382">
                  <c:v>12.958365728499771</c:v>
                </c:pt>
                <c:pt idx="18383">
                  <c:v>12.95892107425804</c:v>
                </c:pt>
                <c:pt idx="18384">
                  <c:v>12.959476420016308</c:v>
                </c:pt>
                <c:pt idx="18385">
                  <c:v>12.960031765774577</c:v>
                </c:pt>
                <c:pt idx="18386">
                  <c:v>12.960587111532845</c:v>
                </c:pt>
                <c:pt idx="18387">
                  <c:v>12.961142457291114</c:v>
                </c:pt>
                <c:pt idx="18388">
                  <c:v>12.961697803049383</c:v>
                </c:pt>
                <c:pt idx="18389">
                  <c:v>12.962253148807651</c:v>
                </c:pt>
                <c:pt idx="18390">
                  <c:v>12.96280849456592</c:v>
                </c:pt>
                <c:pt idx="18391">
                  <c:v>12.963363840324188</c:v>
                </c:pt>
                <c:pt idx="18392">
                  <c:v>12.963919186082457</c:v>
                </c:pt>
                <c:pt idx="18393">
                  <c:v>12.964474531840725</c:v>
                </c:pt>
                <c:pt idx="18394">
                  <c:v>12.965029877598994</c:v>
                </c:pt>
                <c:pt idx="18395">
                  <c:v>12.965585223357262</c:v>
                </c:pt>
                <c:pt idx="18396">
                  <c:v>12.966140569115531</c:v>
                </c:pt>
                <c:pt idx="18397">
                  <c:v>12.966695914873799</c:v>
                </c:pt>
                <c:pt idx="18398">
                  <c:v>12.967251260632068</c:v>
                </c:pt>
                <c:pt idx="18399">
                  <c:v>12.967806606390337</c:v>
                </c:pt>
                <c:pt idx="18400">
                  <c:v>12.968361952148605</c:v>
                </c:pt>
                <c:pt idx="18401">
                  <c:v>12.968917297906874</c:v>
                </c:pt>
                <c:pt idx="18402">
                  <c:v>12.969472643665142</c:v>
                </c:pt>
                <c:pt idx="18403">
                  <c:v>12.970027989423411</c:v>
                </c:pt>
                <c:pt idx="18404">
                  <c:v>12.970583335181679</c:v>
                </c:pt>
                <c:pt idx="18405">
                  <c:v>12.971138680939948</c:v>
                </c:pt>
                <c:pt idx="18406">
                  <c:v>12.971694026698216</c:v>
                </c:pt>
                <c:pt idx="18407">
                  <c:v>12.972249372456485</c:v>
                </c:pt>
                <c:pt idx="18408">
                  <c:v>12.972804718214753</c:v>
                </c:pt>
                <c:pt idx="18409">
                  <c:v>12.973360063973022</c:v>
                </c:pt>
                <c:pt idx="18410">
                  <c:v>12.973915409731291</c:v>
                </c:pt>
                <c:pt idx="18411">
                  <c:v>12.974470755489559</c:v>
                </c:pt>
                <c:pt idx="18412">
                  <c:v>12.975026101247828</c:v>
                </c:pt>
                <c:pt idx="18413">
                  <c:v>12.975581447006096</c:v>
                </c:pt>
                <c:pt idx="18414">
                  <c:v>12.976136792764365</c:v>
                </c:pt>
                <c:pt idx="18415">
                  <c:v>12.976692138522633</c:v>
                </c:pt>
                <c:pt idx="18416">
                  <c:v>12.977247484280902</c:v>
                </c:pt>
                <c:pt idx="18417">
                  <c:v>12.97780283003917</c:v>
                </c:pt>
                <c:pt idx="18418">
                  <c:v>12.978358175797439</c:v>
                </c:pt>
                <c:pt idx="18419">
                  <c:v>12.978913521555707</c:v>
                </c:pt>
                <c:pt idx="18420">
                  <c:v>12.979468867313976</c:v>
                </c:pt>
                <c:pt idx="18421">
                  <c:v>12.980024213072245</c:v>
                </c:pt>
                <c:pt idx="18422">
                  <c:v>12.980579558830513</c:v>
                </c:pt>
                <c:pt idx="18423">
                  <c:v>12.981134904588782</c:v>
                </c:pt>
                <c:pt idx="18424">
                  <c:v>12.98169025034705</c:v>
                </c:pt>
                <c:pt idx="18425">
                  <c:v>12.982245596105319</c:v>
                </c:pt>
                <c:pt idx="18426">
                  <c:v>12.982800941863587</c:v>
                </c:pt>
                <c:pt idx="18427">
                  <c:v>12.983356287621856</c:v>
                </c:pt>
                <c:pt idx="18428">
                  <c:v>12.983911633380124</c:v>
                </c:pt>
                <c:pt idx="18429">
                  <c:v>12.984466979138393</c:v>
                </c:pt>
                <c:pt idx="18430">
                  <c:v>12.985022324896661</c:v>
                </c:pt>
                <c:pt idx="18431">
                  <c:v>12.98557767065493</c:v>
                </c:pt>
                <c:pt idx="18432">
                  <c:v>12.986133016413199</c:v>
                </c:pt>
                <c:pt idx="18433">
                  <c:v>12.986688362171467</c:v>
                </c:pt>
                <c:pt idx="18434">
                  <c:v>12.987243707929736</c:v>
                </c:pt>
                <c:pt idx="18435">
                  <c:v>12.987799053688004</c:v>
                </c:pt>
                <c:pt idx="18436">
                  <c:v>12.988354399446273</c:v>
                </c:pt>
                <c:pt idx="18437">
                  <c:v>12.988909745204541</c:v>
                </c:pt>
                <c:pt idx="18438">
                  <c:v>12.98946509096281</c:v>
                </c:pt>
                <c:pt idx="18439">
                  <c:v>12.990020436721078</c:v>
                </c:pt>
                <c:pt idx="18440">
                  <c:v>12.990575782479347</c:v>
                </c:pt>
                <c:pt idx="18441">
                  <c:v>12.991131128237615</c:v>
                </c:pt>
                <c:pt idx="18442">
                  <c:v>12.991686473995884</c:v>
                </c:pt>
                <c:pt idx="18443">
                  <c:v>12.992241819754152</c:v>
                </c:pt>
                <c:pt idx="18444">
                  <c:v>12.992797165512421</c:v>
                </c:pt>
                <c:pt idx="18445">
                  <c:v>12.99335251127069</c:v>
                </c:pt>
                <c:pt idx="18446">
                  <c:v>12.993907857028958</c:v>
                </c:pt>
                <c:pt idx="18447">
                  <c:v>12.994463202787227</c:v>
                </c:pt>
                <c:pt idx="18448">
                  <c:v>12.995018548545495</c:v>
                </c:pt>
                <c:pt idx="18449">
                  <c:v>12.995573894303764</c:v>
                </c:pt>
                <c:pt idx="18450">
                  <c:v>12.996129240062032</c:v>
                </c:pt>
                <c:pt idx="18451">
                  <c:v>12.996684585820301</c:v>
                </c:pt>
                <c:pt idx="18452">
                  <c:v>12.997239931578569</c:v>
                </c:pt>
                <c:pt idx="18453">
                  <c:v>12.997795277336838</c:v>
                </c:pt>
                <c:pt idx="18454">
                  <c:v>12.998350623095106</c:v>
                </c:pt>
                <c:pt idx="18455">
                  <c:v>12.998905968853375</c:v>
                </c:pt>
                <c:pt idx="18456">
                  <c:v>12.999461314611644</c:v>
                </c:pt>
                <c:pt idx="18457">
                  <c:v>13.000016660369912</c:v>
                </c:pt>
                <c:pt idx="18458">
                  <c:v>13.000572006128181</c:v>
                </c:pt>
                <c:pt idx="18459">
                  <c:v>13.001127351886449</c:v>
                </c:pt>
                <c:pt idx="18460">
                  <c:v>13.001682697644718</c:v>
                </c:pt>
                <c:pt idx="18461">
                  <c:v>13.002238043402986</c:v>
                </c:pt>
                <c:pt idx="18462">
                  <c:v>13.002793389161255</c:v>
                </c:pt>
                <c:pt idx="18463">
                  <c:v>13.003348734919523</c:v>
                </c:pt>
                <c:pt idx="18464">
                  <c:v>13.003904080677792</c:v>
                </c:pt>
                <c:pt idx="18465">
                  <c:v>13.00445942643606</c:v>
                </c:pt>
                <c:pt idx="18466">
                  <c:v>13.005014772194329</c:v>
                </c:pt>
                <c:pt idx="18467">
                  <c:v>13.005570117952598</c:v>
                </c:pt>
                <c:pt idx="18468">
                  <c:v>13.006125463710866</c:v>
                </c:pt>
                <c:pt idx="18469">
                  <c:v>13.006680809469135</c:v>
                </c:pt>
                <c:pt idx="18470">
                  <c:v>13.007236155227403</c:v>
                </c:pt>
                <c:pt idx="18471">
                  <c:v>13.007791500985672</c:v>
                </c:pt>
                <c:pt idx="18472">
                  <c:v>13.00834684674394</c:v>
                </c:pt>
                <c:pt idx="18473">
                  <c:v>13.008902192502209</c:v>
                </c:pt>
                <c:pt idx="18474">
                  <c:v>13.009457538260477</c:v>
                </c:pt>
                <c:pt idx="18475">
                  <c:v>13.010012884018746</c:v>
                </c:pt>
                <c:pt idx="18476">
                  <c:v>13.010568229777014</c:v>
                </c:pt>
                <c:pt idx="18477">
                  <c:v>13.011123575535283</c:v>
                </c:pt>
                <c:pt idx="18478">
                  <c:v>13.011678921293552</c:v>
                </c:pt>
                <c:pt idx="18479">
                  <c:v>13.01223426705182</c:v>
                </c:pt>
                <c:pt idx="18480">
                  <c:v>13.012789612810089</c:v>
                </c:pt>
                <c:pt idx="18481">
                  <c:v>13.013344958568357</c:v>
                </c:pt>
                <c:pt idx="18482">
                  <c:v>13.013900304326626</c:v>
                </c:pt>
                <c:pt idx="18483">
                  <c:v>13.014455650084894</c:v>
                </c:pt>
                <c:pt idx="18484">
                  <c:v>13.015010995843163</c:v>
                </c:pt>
                <c:pt idx="18485">
                  <c:v>13.015566341601431</c:v>
                </c:pt>
                <c:pt idx="18486">
                  <c:v>13.0161216873597</c:v>
                </c:pt>
                <c:pt idx="18487">
                  <c:v>13.016677033117968</c:v>
                </c:pt>
                <c:pt idx="18488">
                  <c:v>13.017232378876237</c:v>
                </c:pt>
                <c:pt idx="18489">
                  <c:v>13.017787724634506</c:v>
                </c:pt>
                <c:pt idx="18490">
                  <c:v>13.018343070392774</c:v>
                </c:pt>
                <c:pt idx="18491">
                  <c:v>13.018898416151043</c:v>
                </c:pt>
                <c:pt idx="18492">
                  <c:v>13.019453761909311</c:v>
                </c:pt>
                <c:pt idx="18493">
                  <c:v>13.02000910766758</c:v>
                </c:pt>
                <c:pt idx="18494">
                  <c:v>13.020564453425848</c:v>
                </c:pt>
                <c:pt idx="18495">
                  <c:v>13.021119799184117</c:v>
                </c:pt>
                <c:pt idx="18496">
                  <c:v>13.021675144942385</c:v>
                </c:pt>
                <c:pt idx="18497">
                  <c:v>13.022230490700654</c:v>
                </c:pt>
                <c:pt idx="18498">
                  <c:v>13.022785836458922</c:v>
                </c:pt>
                <c:pt idx="18499">
                  <c:v>13.023341182217191</c:v>
                </c:pt>
                <c:pt idx="18500">
                  <c:v>13.023896527975459</c:v>
                </c:pt>
                <c:pt idx="18501">
                  <c:v>13.024451873733728</c:v>
                </c:pt>
                <c:pt idx="18502">
                  <c:v>13.025007219491997</c:v>
                </c:pt>
                <c:pt idx="18503">
                  <c:v>13.025562565250265</c:v>
                </c:pt>
                <c:pt idx="18504">
                  <c:v>13.026117911008534</c:v>
                </c:pt>
                <c:pt idx="18505">
                  <c:v>13.026673256766802</c:v>
                </c:pt>
                <c:pt idx="18506">
                  <c:v>13.027228602525071</c:v>
                </c:pt>
                <c:pt idx="18507">
                  <c:v>13.027783948283339</c:v>
                </c:pt>
                <c:pt idx="18508">
                  <c:v>13.028339294041608</c:v>
                </c:pt>
                <c:pt idx="18509">
                  <c:v>13.028894639799876</c:v>
                </c:pt>
                <c:pt idx="18510">
                  <c:v>13.029449985558145</c:v>
                </c:pt>
                <c:pt idx="18511">
                  <c:v>13.030005331316413</c:v>
                </c:pt>
                <c:pt idx="18512">
                  <c:v>13.030560677074682</c:v>
                </c:pt>
                <c:pt idx="18513">
                  <c:v>13.031116022832951</c:v>
                </c:pt>
                <c:pt idx="18514">
                  <c:v>13.031671368591219</c:v>
                </c:pt>
                <c:pt idx="18515">
                  <c:v>13.032226714349488</c:v>
                </c:pt>
                <c:pt idx="18516">
                  <c:v>13.032782060107756</c:v>
                </c:pt>
                <c:pt idx="18517">
                  <c:v>13.033337405866025</c:v>
                </c:pt>
                <c:pt idx="18518">
                  <c:v>13.033892751624293</c:v>
                </c:pt>
                <c:pt idx="18519">
                  <c:v>13.034448097382562</c:v>
                </c:pt>
                <c:pt idx="18520">
                  <c:v>13.03500344314083</c:v>
                </c:pt>
                <c:pt idx="18521">
                  <c:v>13.035558788899099</c:v>
                </c:pt>
                <c:pt idx="18522">
                  <c:v>13.036114134657367</c:v>
                </c:pt>
                <c:pt idx="18523">
                  <c:v>13.036669480415636</c:v>
                </c:pt>
                <c:pt idx="18524">
                  <c:v>13.037224826173905</c:v>
                </c:pt>
                <c:pt idx="18525">
                  <c:v>13.037780171932173</c:v>
                </c:pt>
                <c:pt idx="18526">
                  <c:v>13.038335517690442</c:v>
                </c:pt>
                <c:pt idx="18527">
                  <c:v>13.03889086344871</c:v>
                </c:pt>
                <c:pt idx="18528">
                  <c:v>13.039446209206979</c:v>
                </c:pt>
                <c:pt idx="18529">
                  <c:v>13.040001554965247</c:v>
                </c:pt>
                <c:pt idx="18530">
                  <c:v>13.040556900723516</c:v>
                </c:pt>
                <c:pt idx="18531">
                  <c:v>13.041112246481784</c:v>
                </c:pt>
                <c:pt idx="18532">
                  <c:v>13.041667592240053</c:v>
                </c:pt>
                <c:pt idx="18533">
                  <c:v>13.042222937998321</c:v>
                </c:pt>
                <c:pt idx="18534">
                  <c:v>13.04277828375659</c:v>
                </c:pt>
                <c:pt idx="18535">
                  <c:v>13.043333629514859</c:v>
                </c:pt>
                <c:pt idx="18536">
                  <c:v>13.043888975273127</c:v>
                </c:pt>
                <c:pt idx="18537">
                  <c:v>13.044444321031396</c:v>
                </c:pt>
                <c:pt idx="18538">
                  <c:v>13.044999666789664</c:v>
                </c:pt>
                <c:pt idx="18539">
                  <c:v>13.045555012547933</c:v>
                </c:pt>
                <c:pt idx="18540">
                  <c:v>13.046110358306201</c:v>
                </c:pt>
                <c:pt idx="18541">
                  <c:v>13.04666570406447</c:v>
                </c:pt>
                <c:pt idx="18542">
                  <c:v>13.047221049822738</c:v>
                </c:pt>
                <c:pt idx="18543">
                  <c:v>13.047776395581007</c:v>
                </c:pt>
                <c:pt idx="18544">
                  <c:v>13.048331741339275</c:v>
                </c:pt>
                <c:pt idx="18545">
                  <c:v>13.048887087097544</c:v>
                </c:pt>
                <c:pt idx="18546">
                  <c:v>13.049442432855813</c:v>
                </c:pt>
                <c:pt idx="18547">
                  <c:v>13.049997778614081</c:v>
                </c:pt>
                <c:pt idx="18548">
                  <c:v>13.05055312437235</c:v>
                </c:pt>
                <c:pt idx="18549">
                  <c:v>13.051108470130618</c:v>
                </c:pt>
                <c:pt idx="18550">
                  <c:v>13.051663815888887</c:v>
                </c:pt>
                <c:pt idx="18551">
                  <c:v>13.052219161647155</c:v>
                </c:pt>
                <c:pt idx="18552">
                  <c:v>13.052774507405424</c:v>
                </c:pt>
                <c:pt idx="18553">
                  <c:v>13.053329853163692</c:v>
                </c:pt>
                <c:pt idx="18554">
                  <c:v>13.053885198921961</c:v>
                </c:pt>
                <c:pt idx="18555">
                  <c:v>13.054440544680229</c:v>
                </c:pt>
                <c:pt idx="18556">
                  <c:v>13.054995890438498</c:v>
                </c:pt>
                <c:pt idx="18557">
                  <c:v>13.055551236196766</c:v>
                </c:pt>
                <c:pt idx="18558">
                  <c:v>13.056106581955035</c:v>
                </c:pt>
                <c:pt idx="18559">
                  <c:v>13.056661927713304</c:v>
                </c:pt>
                <c:pt idx="18560">
                  <c:v>13.057217273471572</c:v>
                </c:pt>
                <c:pt idx="18561">
                  <c:v>13.057772619229841</c:v>
                </c:pt>
                <c:pt idx="18562">
                  <c:v>13.058327964988109</c:v>
                </c:pt>
                <c:pt idx="18563">
                  <c:v>13.058883310746378</c:v>
                </c:pt>
                <c:pt idx="18564">
                  <c:v>13.059438656504646</c:v>
                </c:pt>
                <c:pt idx="18565">
                  <c:v>13.059994002262915</c:v>
                </c:pt>
                <c:pt idx="18566">
                  <c:v>13.060549348021183</c:v>
                </c:pt>
                <c:pt idx="18567">
                  <c:v>13.061104693779452</c:v>
                </c:pt>
                <c:pt idx="18568">
                  <c:v>13.06166003953772</c:v>
                </c:pt>
                <c:pt idx="18569">
                  <c:v>13.062215385295989</c:v>
                </c:pt>
                <c:pt idx="18570">
                  <c:v>13.062770731054258</c:v>
                </c:pt>
                <c:pt idx="18571">
                  <c:v>13.063326076812526</c:v>
                </c:pt>
                <c:pt idx="18572">
                  <c:v>13.063881422570795</c:v>
                </c:pt>
                <c:pt idx="18573">
                  <c:v>13.064436768329063</c:v>
                </c:pt>
                <c:pt idx="18574">
                  <c:v>13.064992114087332</c:v>
                </c:pt>
                <c:pt idx="18575">
                  <c:v>13.0655474598456</c:v>
                </c:pt>
                <c:pt idx="18576">
                  <c:v>13.066102805603869</c:v>
                </c:pt>
                <c:pt idx="18577">
                  <c:v>13.066658151362137</c:v>
                </c:pt>
                <c:pt idx="18578">
                  <c:v>13.067213497120406</c:v>
                </c:pt>
                <c:pt idx="18579">
                  <c:v>13.067768842878674</c:v>
                </c:pt>
                <c:pt idx="18580">
                  <c:v>13.068324188636943</c:v>
                </c:pt>
                <c:pt idx="18581">
                  <c:v>13.068879534395212</c:v>
                </c:pt>
                <c:pt idx="18582">
                  <c:v>13.06943488015348</c:v>
                </c:pt>
                <c:pt idx="18583">
                  <c:v>13.069990225911749</c:v>
                </c:pt>
                <c:pt idx="18584">
                  <c:v>13.070545571670017</c:v>
                </c:pt>
                <c:pt idx="18585">
                  <c:v>13.071100917428286</c:v>
                </c:pt>
                <c:pt idx="18586">
                  <c:v>13.071656263186554</c:v>
                </c:pt>
                <c:pt idx="18587">
                  <c:v>13.072211608944823</c:v>
                </c:pt>
                <c:pt idx="18588">
                  <c:v>13.072766954703091</c:v>
                </c:pt>
                <c:pt idx="18589">
                  <c:v>13.07332230046136</c:v>
                </c:pt>
                <c:pt idx="18590">
                  <c:v>13.073877646219628</c:v>
                </c:pt>
                <c:pt idx="18591">
                  <c:v>13.074432991977897</c:v>
                </c:pt>
                <c:pt idx="18592">
                  <c:v>13.074988337736166</c:v>
                </c:pt>
                <c:pt idx="18593">
                  <c:v>13.075543683494434</c:v>
                </c:pt>
                <c:pt idx="18594">
                  <c:v>13.076099029252703</c:v>
                </c:pt>
                <c:pt idx="18595">
                  <c:v>13.076654375010971</c:v>
                </c:pt>
                <c:pt idx="18596">
                  <c:v>13.07720972076924</c:v>
                </c:pt>
                <c:pt idx="18597">
                  <c:v>13.077765066527508</c:v>
                </c:pt>
                <c:pt idx="18598">
                  <c:v>13.078320412285777</c:v>
                </c:pt>
                <c:pt idx="18599">
                  <c:v>13.078875758044045</c:v>
                </c:pt>
                <c:pt idx="18600">
                  <c:v>13.079431103802314</c:v>
                </c:pt>
                <c:pt idx="18601">
                  <c:v>13.079986449560582</c:v>
                </c:pt>
                <c:pt idx="18602">
                  <c:v>13.080541795318851</c:v>
                </c:pt>
                <c:pt idx="18603">
                  <c:v>13.08109714107712</c:v>
                </c:pt>
                <c:pt idx="18604">
                  <c:v>13.081652486835388</c:v>
                </c:pt>
                <c:pt idx="18605">
                  <c:v>13.082207832593657</c:v>
                </c:pt>
                <c:pt idx="18606">
                  <c:v>13.082763178351925</c:v>
                </c:pt>
                <c:pt idx="18607">
                  <c:v>13.083318524110194</c:v>
                </c:pt>
                <c:pt idx="18608">
                  <c:v>13.083873869868462</c:v>
                </c:pt>
                <c:pt idx="18609">
                  <c:v>13.084429215626731</c:v>
                </c:pt>
                <c:pt idx="18610">
                  <c:v>13.084984561384999</c:v>
                </c:pt>
                <c:pt idx="18611">
                  <c:v>13.085539907143268</c:v>
                </c:pt>
                <c:pt idx="18612">
                  <c:v>13.086095252901536</c:v>
                </c:pt>
                <c:pt idx="18613">
                  <c:v>13.086650598659805</c:v>
                </c:pt>
                <c:pt idx="18614">
                  <c:v>13.087205944418073</c:v>
                </c:pt>
                <c:pt idx="18615">
                  <c:v>13.087761290176342</c:v>
                </c:pt>
                <c:pt idx="18616">
                  <c:v>13.088316635934611</c:v>
                </c:pt>
                <c:pt idx="18617">
                  <c:v>13.088871981692879</c:v>
                </c:pt>
                <c:pt idx="18618">
                  <c:v>13.089427327451148</c:v>
                </c:pt>
                <c:pt idx="18619">
                  <c:v>13.089982673209416</c:v>
                </c:pt>
                <c:pt idx="18620">
                  <c:v>13.090538018967685</c:v>
                </c:pt>
                <c:pt idx="18621">
                  <c:v>13.091093364725953</c:v>
                </c:pt>
                <c:pt idx="18622">
                  <c:v>13.091648710484222</c:v>
                </c:pt>
                <c:pt idx="18623">
                  <c:v>13.09220405624249</c:v>
                </c:pt>
                <c:pt idx="18624">
                  <c:v>13.092759402000759</c:v>
                </c:pt>
                <c:pt idx="18625">
                  <c:v>13.093314747759027</c:v>
                </c:pt>
                <c:pt idx="18626">
                  <c:v>13.093870093517296</c:v>
                </c:pt>
                <c:pt idx="18627">
                  <c:v>13.094425439275565</c:v>
                </c:pt>
                <c:pt idx="18628">
                  <c:v>13.094980785033833</c:v>
                </c:pt>
                <c:pt idx="18629">
                  <c:v>13.095536130792102</c:v>
                </c:pt>
                <c:pt idx="18630">
                  <c:v>13.09609147655037</c:v>
                </c:pt>
                <c:pt idx="18631">
                  <c:v>13.096646822308639</c:v>
                </c:pt>
                <c:pt idx="18632">
                  <c:v>13.097202168066907</c:v>
                </c:pt>
                <c:pt idx="18633">
                  <c:v>13.097757513825176</c:v>
                </c:pt>
                <c:pt idx="18634">
                  <c:v>13.098312859583444</c:v>
                </c:pt>
                <c:pt idx="18635">
                  <c:v>13.098868205341713</c:v>
                </c:pt>
                <c:pt idx="18636">
                  <c:v>13.099423551099981</c:v>
                </c:pt>
                <c:pt idx="18637">
                  <c:v>13.09997889685825</c:v>
                </c:pt>
                <c:pt idx="18638">
                  <c:v>13.100534242616519</c:v>
                </c:pt>
                <c:pt idx="18639">
                  <c:v>13.101089588374787</c:v>
                </c:pt>
                <c:pt idx="18640">
                  <c:v>13.101644934133056</c:v>
                </c:pt>
                <c:pt idx="18641">
                  <c:v>13.102200279891324</c:v>
                </c:pt>
                <c:pt idx="18642">
                  <c:v>13.102755625649593</c:v>
                </c:pt>
                <c:pt idx="18643">
                  <c:v>13.103310971407861</c:v>
                </c:pt>
                <c:pt idx="18644">
                  <c:v>13.10386631716613</c:v>
                </c:pt>
                <c:pt idx="18645">
                  <c:v>13.104421662924398</c:v>
                </c:pt>
                <c:pt idx="18646">
                  <c:v>13.104977008682667</c:v>
                </c:pt>
                <c:pt idx="18647">
                  <c:v>13.105532354440935</c:v>
                </c:pt>
                <c:pt idx="18648">
                  <c:v>13.106087700199204</c:v>
                </c:pt>
                <c:pt idx="18649">
                  <c:v>13.106643045957473</c:v>
                </c:pt>
                <c:pt idx="18650">
                  <c:v>13.107198391715741</c:v>
                </c:pt>
                <c:pt idx="18651">
                  <c:v>13.10775373747401</c:v>
                </c:pt>
                <c:pt idx="18652">
                  <c:v>13.108309083232278</c:v>
                </c:pt>
                <c:pt idx="18653">
                  <c:v>13.108864428990547</c:v>
                </c:pt>
                <c:pt idx="18654">
                  <c:v>13.109419774748815</c:v>
                </c:pt>
                <c:pt idx="18655">
                  <c:v>13.109975120507084</c:v>
                </c:pt>
                <c:pt idx="18656">
                  <c:v>13.110530466265352</c:v>
                </c:pt>
                <c:pt idx="18657">
                  <c:v>13.111085812023621</c:v>
                </c:pt>
                <c:pt idx="18658">
                  <c:v>13.111641157781889</c:v>
                </c:pt>
                <c:pt idx="18659">
                  <c:v>13.112196503540158</c:v>
                </c:pt>
                <c:pt idx="18660">
                  <c:v>13.112751849298427</c:v>
                </c:pt>
                <c:pt idx="18661">
                  <c:v>13.113307195056695</c:v>
                </c:pt>
                <c:pt idx="18662">
                  <c:v>13.113862540814964</c:v>
                </c:pt>
                <c:pt idx="18663">
                  <c:v>13.114417886573232</c:v>
                </c:pt>
                <c:pt idx="18664">
                  <c:v>13.114973232331501</c:v>
                </c:pt>
                <c:pt idx="18665">
                  <c:v>13.115528578089769</c:v>
                </c:pt>
                <c:pt idx="18666">
                  <c:v>13.116083923848038</c:v>
                </c:pt>
                <c:pt idx="18667">
                  <c:v>13.116639269606306</c:v>
                </c:pt>
                <c:pt idx="18668">
                  <c:v>13.117194615364575</c:v>
                </c:pt>
                <c:pt idx="18669">
                  <c:v>13.117749961122843</c:v>
                </c:pt>
                <c:pt idx="18670">
                  <c:v>13.118305306881112</c:v>
                </c:pt>
                <c:pt idx="18671">
                  <c:v>13.118860652639381</c:v>
                </c:pt>
                <c:pt idx="18672">
                  <c:v>13.119415998397649</c:v>
                </c:pt>
                <c:pt idx="18673">
                  <c:v>13.119971344155918</c:v>
                </c:pt>
                <c:pt idx="18674">
                  <c:v>13.120526689914186</c:v>
                </c:pt>
                <c:pt idx="18675">
                  <c:v>13.121082035672455</c:v>
                </c:pt>
                <c:pt idx="18676">
                  <c:v>13.121637381430723</c:v>
                </c:pt>
                <c:pt idx="18677">
                  <c:v>13.122192727188992</c:v>
                </c:pt>
                <c:pt idx="18678">
                  <c:v>13.12274807294726</c:v>
                </c:pt>
                <c:pt idx="18679">
                  <c:v>13.123303418705529</c:v>
                </c:pt>
                <c:pt idx="18680">
                  <c:v>13.123858764463797</c:v>
                </c:pt>
                <c:pt idx="18681">
                  <c:v>13.124414110222066</c:v>
                </c:pt>
                <c:pt idx="18682">
                  <c:v>13.124969455980334</c:v>
                </c:pt>
                <c:pt idx="18683">
                  <c:v>13.125524801738603</c:v>
                </c:pt>
                <c:pt idx="18684">
                  <c:v>13.126080147496872</c:v>
                </c:pt>
                <c:pt idx="18685">
                  <c:v>13.12663549325514</c:v>
                </c:pt>
                <c:pt idx="18686">
                  <c:v>13.127190839013409</c:v>
                </c:pt>
                <c:pt idx="18687">
                  <c:v>13.127746184771677</c:v>
                </c:pt>
                <c:pt idx="18688">
                  <c:v>13.128301530529946</c:v>
                </c:pt>
                <c:pt idx="18689">
                  <c:v>13.128856876288214</c:v>
                </c:pt>
                <c:pt idx="18690">
                  <c:v>13.129412222046483</c:v>
                </c:pt>
                <c:pt idx="18691">
                  <c:v>13.129967567804751</c:v>
                </c:pt>
                <c:pt idx="18692">
                  <c:v>13.13052291356302</c:v>
                </c:pt>
                <c:pt idx="18693">
                  <c:v>13.131078259321288</c:v>
                </c:pt>
                <c:pt idx="18694">
                  <c:v>13.131633605079557</c:v>
                </c:pt>
                <c:pt idx="18695">
                  <c:v>13.132188950837826</c:v>
                </c:pt>
                <c:pt idx="18696">
                  <c:v>13.132744296596094</c:v>
                </c:pt>
                <c:pt idx="18697">
                  <c:v>13.133299642354363</c:v>
                </c:pt>
                <c:pt idx="18698">
                  <c:v>13.133854988112631</c:v>
                </c:pt>
                <c:pt idx="18699">
                  <c:v>13.1344103338709</c:v>
                </c:pt>
                <c:pt idx="18700">
                  <c:v>13.134965679629168</c:v>
                </c:pt>
                <c:pt idx="18701">
                  <c:v>13.135521025387437</c:v>
                </c:pt>
                <c:pt idx="18702">
                  <c:v>13.136076371145705</c:v>
                </c:pt>
                <c:pt idx="18703">
                  <c:v>13.136631716903974</c:v>
                </c:pt>
                <c:pt idx="18704">
                  <c:v>13.137187062662242</c:v>
                </c:pt>
                <c:pt idx="18705">
                  <c:v>13.137742408420511</c:v>
                </c:pt>
                <c:pt idx="18706">
                  <c:v>13.13829775417878</c:v>
                </c:pt>
                <c:pt idx="18707">
                  <c:v>13.138853099937048</c:v>
                </c:pt>
                <c:pt idx="18708">
                  <c:v>13.139408445695317</c:v>
                </c:pt>
                <c:pt idx="18709">
                  <c:v>13.139963791453585</c:v>
                </c:pt>
                <c:pt idx="18710">
                  <c:v>13.140519137211854</c:v>
                </c:pt>
                <c:pt idx="18711">
                  <c:v>13.141074482970122</c:v>
                </c:pt>
                <c:pt idx="18712">
                  <c:v>13.141629828728391</c:v>
                </c:pt>
                <c:pt idx="18713">
                  <c:v>13.142185174486659</c:v>
                </c:pt>
                <c:pt idx="18714">
                  <c:v>13.142740520244928</c:v>
                </c:pt>
                <c:pt idx="18715">
                  <c:v>13.143295866003196</c:v>
                </c:pt>
                <c:pt idx="18716">
                  <c:v>13.143851211761465</c:v>
                </c:pt>
                <c:pt idx="18717">
                  <c:v>13.144406557519734</c:v>
                </c:pt>
                <c:pt idx="18718">
                  <c:v>13.144961903278002</c:v>
                </c:pt>
                <c:pt idx="18719">
                  <c:v>13.145517249036271</c:v>
                </c:pt>
                <c:pt idx="18720">
                  <c:v>13.146072594794539</c:v>
                </c:pt>
                <c:pt idx="18721">
                  <c:v>13.146627940552808</c:v>
                </c:pt>
                <c:pt idx="18722">
                  <c:v>13.147183286311076</c:v>
                </c:pt>
                <c:pt idx="18723">
                  <c:v>13.147738632069345</c:v>
                </c:pt>
                <c:pt idx="18724">
                  <c:v>13.148293977827613</c:v>
                </c:pt>
                <c:pt idx="18725">
                  <c:v>13.148849323585882</c:v>
                </c:pt>
                <c:pt idx="18726">
                  <c:v>13.14940466934415</c:v>
                </c:pt>
                <c:pt idx="18727">
                  <c:v>13.149960015102419</c:v>
                </c:pt>
                <c:pt idx="18728">
                  <c:v>13.150515360860688</c:v>
                </c:pt>
                <c:pt idx="18729">
                  <c:v>13.151070706618956</c:v>
                </c:pt>
                <c:pt idx="18730">
                  <c:v>13.151626052377225</c:v>
                </c:pt>
                <c:pt idx="18731">
                  <c:v>13.152181398135493</c:v>
                </c:pt>
                <c:pt idx="18732">
                  <c:v>13.152736743893762</c:v>
                </c:pt>
                <c:pt idx="18733">
                  <c:v>13.15329208965203</c:v>
                </c:pt>
                <c:pt idx="18734">
                  <c:v>13.153847435410299</c:v>
                </c:pt>
                <c:pt idx="18735">
                  <c:v>13.154402781168567</c:v>
                </c:pt>
                <c:pt idx="18736">
                  <c:v>13.154958126926836</c:v>
                </c:pt>
                <c:pt idx="18737">
                  <c:v>13.155513472685104</c:v>
                </c:pt>
                <c:pt idx="18738">
                  <c:v>13.156068818443373</c:v>
                </c:pt>
                <c:pt idx="18739">
                  <c:v>13.156624164201641</c:v>
                </c:pt>
                <c:pt idx="18740">
                  <c:v>13.15717950995991</c:v>
                </c:pt>
                <c:pt idx="18741">
                  <c:v>13.157734855718179</c:v>
                </c:pt>
                <c:pt idx="18742">
                  <c:v>13.158290201476447</c:v>
                </c:pt>
                <c:pt idx="18743">
                  <c:v>13.158845547234716</c:v>
                </c:pt>
                <c:pt idx="18744">
                  <c:v>13.159400892992984</c:v>
                </c:pt>
                <c:pt idx="18745">
                  <c:v>13.159956238751253</c:v>
                </c:pt>
                <c:pt idx="18746">
                  <c:v>13.160511584509521</c:v>
                </c:pt>
                <c:pt idx="18747">
                  <c:v>13.16106693026779</c:v>
                </c:pt>
                <c:pt idx="18748">
                  <c:v>13.161622276026058</c:v>
                </c:pt>
                <c:pt idx="18749">
                  <c:v>13.162177621784327</c:v>
                </c:pt>
                <c:pt idx="18750">
                  <c:v>13.162732967542595</c:v>
                </c:pt>
                <c:pt idx="18751">
                  <c:v>13.163288313300864</c:v>
                </c:pt>
                <c:pt idx="18752">
                  <c:v>13.163843659059133</c:v>
                </c:pt>
                <c:pt idx="18753">
                  <c:v>13.164399004817401</c:v>
                </c:pt>
                <c:pt idx="18754">
                  <c:v>13.16495435057567</c:v>
                </c:pt>
                <c:pt idx="18755">
                  <c:v>13.165509696333938</c:v>
                </c:pt>
                <c:pt idx="18756">
                  <c:v>13.166065042092207</c:v>
                </c:pt>
                <c:pt idx="18757">
                  <c:v>13.166620387850475</c:v>
                </c:pt>
                <c:pt idx="18758">
                  <c:v>13.167175733608744</c:v>
                </c:pt>
                <c:pt idx="18759">
                  <c:v>13.167731079367012</c:v>
                </c:pt>
                <c:pt idx="18760">
                  <c:v>13.168286425125281</c:v>
                </c:pt>
                <c:pt idx="18761">
                  <c:v>13.168841770883549</c:v>
                </c:pt>
                <c:pt idx="18762">
                  <c:v>13.169397116641818</c:v>
                </c:pt>
                <c:pt idx="18763">
                  <c:v>13.169952462400087</c:v>
                </c:pt>
                <c:pt idx="18764">
                  <c:v>13.170507808158355</c:v>
                </c:pt>
                <c:pt idx="18765">
                  <c:v>13.171063153916624</c:v>
                </c:pt>
                <c:pt idx="18766">
                  <c:v>13.171618499674892</c:v>
                </c:pt>
                <c:pt idx="18767">
                  <c:v>13.172173845433161</c:v>
                </c:pt>
                <c:pt idx="18768">
                  <c:v>13.172729191191429</c:v>
                </c:pt>
                <c:pt idx="18769">
                  <c:v>13.173284536949698</c:v>
                </c:pt>
                <c:pt idx="18770">
                  <c:v>13.173839882707966</c:v>
                </c:pt>
                <c:pt idx="18771">
                  <c:v>13.174395228466235</c:v>
                </c:pt>
                <c:pt idx="18772">
                  <c:v>13.174950574224503</c:v>
                </c:pt>
                <c:pt idx="18773">
                  <c:v>13.175505919982772</c:v>
                </c:pt>
                <c:pt idx="18774">
                  <c:v>13.176061265741041</c:v>
                </c:pt>
                <c:pt idx="18775">
                  <c:v>13.176616611499309</c:v>
                </c:pt>
                <c:pt idx="18776">
                  <c:v>13.177171957257578</c:v>
                </c:pt>
                <c:pt idx="18777">
                  <c:v>13.177727303015846</c:v>
                </c:pt>
                <c:pt idx="18778">
                  <c:v>13.178282648774115</c:v>
                </c:pt>
                <c:pt idx="18779">
                  <c:v>13.178837994532383</c:v>
                </c:pt>
                <c:pt idx="18780">
                  <c:v>13.179393340290652</c:v>
                </c:pt>
                <c:pt idx="18781">
                  <c:v>13.17994868604892</c:v>
                </c:pt>
                <c:pt idx="18782">
                  <c:v>13.180504031807189</c:v>
                </c:pt>
                <c:pt idx="18783">
                  <c:v>13.181059377565457</c:v>
                </c:pt>
                <c:pt idx="18784">
                  <c:v>13.181614723323726</c:v>
                </c:pt>
                <c:pt idx="18785">
                  <c:v>13.182170069081995</c:v>
                </c:pt>
                <c:pt idx="18786">
                  <c:v>13.182725414840263</c:v>
                </c:pt>
                <c:pt idx="18787">
                  <c:v>13.183280760598532</c:v>
                </c:pt>
                <c:pt idx="18788">
                  <c:v>13.1838361063568</c:v>
                </c:pt>
                <c:pt idx="18789">
                  <c:v>13.184391452115069</c:v>
                </c:pt>
                <c:pt idx="18790">
                  <c:v>13.184946797873337</c:v>
                </c:pt>
                <c:pt idx="18791">
                  <c:v>13.185502143631606</c:v>
                </c:pt>
                <c:pt idx="18792">
                  <c:v>13.186057489389874</c:v>
                </c:pt>
                <c:pt idx="18793">
                  <c:v>13.186612835148143</c:v>
                </c:pt>
                <c:pt idx="18794">
                  <c:v>13.187168180906411</c:v>
                </c:pt>
                <c:pt idx="18795">
                  <c:v>13.18772352666468</c:v>
                </c:pt>
                <c:pt idx="18796">
                  <c:v>13.188278872422948</c:v>
                </c:pt>
                <c:pt idx="18797">
                  <c:v>13.188834218181217</c:v>
                </c:pt>
                <c:pt idx="18798">
                  <c:v>13.189389563939486</c:v>
                </c:pt>
                <c:pt idx="18799">
                  <c:v>13.189944909697754</c:v>
                </c:pt>
                <c:pt idx="18800">
                  <c:v>13.190500255456023</c:v>
                </c:pt>
                <c:pt idx="18801">
                  <c:v>13.191055601214291</c:v>
                </c:pt>
                <c:pt idx="18802">
                  <c:v>13.19161094697256</c:v>
                </c:pt>
                <c:pt idx="18803">
                  <c:v>13.192166292730828</c:v>
                </c:pt>
                <c:pt idx="18804">
                  <c:v>13.192721638489097</c:v>
                </c:pt>
                <c:pt idx="18805">
                  <c:v>13.193276984247365</c:v>
                </c:pt>
                <c:pt idx="18806">
                  <c:v>13.193832330005634</c:v>
                </c:pt>
                <c:pt idx="18807">
                  <c:v>13.194387675763902</c:v>
                </c:pt>
                <c:pt idx="18808">
                  <c:v>13.194943021522171</c:v>
                </c:pt>
                <c:pt idx="18809">
                  <c:v>13.19549836728044</c:v>
                </c:pt>
                <c:pt idx="18810">
                  <c:v>13.196053713038708</c:v>
                </c:pt>
                <c:pt idx="18811">
                  <c:v>13.196609058796977</c:v>
                </c:pt>
                <c:pt idx="18812">
                  <c:v>13.197164404555245</c:v>
                </c:pt>
                <c:pt idx="18813">
                  <c:v>13.197719750313514</c:v>
                </c:pt>
                <c:pt idx="18814">
                  <c:v>13.198275096071782</c:v>
                </c:pt>
                <c:pt idx="18815">
                  <c:v>13.198830441830051</c:v>
                </c:pt>
                <c:pt idx="18816">
                  <c:v>13.199385787588319</c:v>
                </c:pt>
                <c:pt idx="18817">
                  <c:v>13.199941133346588</c:v>
                </c:pt>
                <c:pt idx="18818">
                  <c:v>13.200496479104856</c:v>
                </c:pt>
                <c:pt idx="18819">
                  <c:v>13.201051824863125</c:v>
                </c:pt>
                <c:pt idx="18820">
                  <c:v>13.201607170621394</c:v>
                </c:pt>
                <c:pt idx="18821">
                  <c:v>13.202162516379662</c:v>
                </c:pt>
                <c:pt idx="18822">
                  <c:v>13.202717862137931</c:v>
                </c:pt>
                <c:pt idx="18823">
                  <c:v>13.203273207896199</c:v>
                </c:pt>
                <c:pt idx="18824">
                  <c:v>13.203828553654468</c:v>
                </c:pt>
                <c:pt idx="18825">
                  <c:v>13.204383899412736</c:v>
                </c:pt>
                <c:pt idx="18826">
                  <c:v>13.204939245171005</c:v>
                </c:pt>
                <c:pt idx="18827">
                  <c:v>13.205494590929273</c:v>
                </c:pt>
                <c:pt idx="18828">
                  <c:v>13.206049936687542</c:v>
                </c:pt>
                <c:pt idx="18829">
                  <c:v>13.20660528244581</c:v>
                </c:pt>
                <c:pt idx="18830">
                  <c:v>13.207160628204079</c:v>
                </c:pt>
                <c:pt idx="18831">
                  <c:v>13.207715973962348</c:v>
                </c:pt>
                <c:pt idx="18832">
                  <c:v>13.208271319720616</c:v>
                </c:pt>
                <c:pt idx="18833">
                  <c:v>13.208826665478885</c:v>
                </c:pt>
                <c:pt idx="18834">
                  <c:v>13.209382011237153</c:v>
                </c:pt>
                <c:pt idx="18835">
                  <c:v>13.209937356995422</c:v>
                </c:pt>
                <c:pt idx="18836">
                  <c:v>13.21049270275369</c:v>
                </c:pt>
                <c:pt idx="18837">
                  <c:v>13.211048048511959</c:v>
                </c:pt>
                <c:pt idx="18838">
                  <c:v>13.211603394270227</c:v>
                </c:pt>
                <c:pt idx="18839">
                  <c:v>13.212158740028496</c:v>
                </c:pt>
                <c:pt idx="18840">
                  <c:v>13.212714085786764</c:v>
                </c:pt>
                <c:pt idx="18841">
                  <c:v>13.213269431545033</c:v>
                </c:pt>
                <c:pt idx="18842">
                  <c:v>13.213824777303302</c:v>
                </c:pt>
                <c:pt idx="18843">
                  <c:v>13.21438012306157</c:v>
                </c:pt>
                <c:pt idx="18844">
                  <c:v>13.214935468819839</c:v>
                </c:pt>
                <c:pt idx="18845">
                  <c:v>13.215490814578107</c:v>
                </c:pt>
                <c:pt idx="18846">
                  <c:v>13.216046160336376</c:v>
                </c:pt>
                <c:pt idx="18847">
                  <c:v>13.216601506094644</c:v>
                </c:pt>
                <c:pt idx="18848">
                  <c:v>13.217156851852913</c:v>
                </c:pt>
                <c:pt idx="18849">
                  <c:v>13.217712197611181</c:v>
                </c:pt>
                <c:pt idx="18850">
                  <c:v>13.21826754336945</c:v>
                </c:pt>
                <c:pt idx="18851">
                  <c:v>13.218822889127718</c:v>
                </c:pt>
                <c:pt idx="18852">
                  <c:v>13.219378234885987</c:v>
                </c:pt>
                <c:pt idx="18853">
                  <c:v>13.219933580644255</c:v>
                </c:pt>
                <c:pt idx="18854">
                  <c:v>13.220488926402524</c:v>
                </c:pt>
                <c:pt idx="18855">
                  <c:v>13.221044272160793</c:v>
                </c:pt>
                <c:pt idx="18856">
                  <c:v>13.221599617919061</c:v>
                </c:pt>
                <c:pt idx="18857">
                  <c:v>13.22215496367733</c:v>
                </c:pt>
                <c:pt idx="18858">
                  <c:v>13.222710309435598</c:v>
                </c:pt>
                <c:pt idx="18859">
                  <c:v>13.223265655193867</c:v>
                </c:pt>
                <c:pt idx="18860">
                  <c:v>13.223821000952135</c:v>
                </c:pt>
                <c:pt idx="18861">
                  <c:v>13.224376346710404</c:v>
                </c:pt>
                <c:pt idx="18862">
                  <c:v>13.224931692468672</c:v>
                </c:pt>
                <c:pt idx="18863">
                  <c:v>13.225487038226941</c:v>
                </c:pt>
                <c:pt idx="18864">
                  <c:v>13.226042383985209</c:v>
                </c:pt>
                <c:pt idx="18865">
                  <c:v>13.226597729743478</c:v>
                </c:pt>
                <c:pt idx="18866">
                  <c:v>13.227153075501747</c:v>
                </c:pt>
                <c:pt idx="18867">
                  <c:v>13.227708421260015</c:v>
                </c:pt>
                <c:pt idx="18868">
                  <c:v>13.228263767018284</c:v>
                </c:pt>
                <c:pt idx="18869">
                  <c:v>13.228819112776552</c:v>
                </c:pt>
                <c:pt idx="18870">
                  <c:v>13.229374458534821</c:v>
                </c:pt>
                <c:pt idx="18871">
                  <c:v>13.229929804293089</c:v>
                </c:pt>
                <c:pt idx="18872">
                  <c:v>13.230485150051358</c:v>
                </c:pt>
                <c:pt idx="18873">
                  <c:v>13.231040495809626</c:v>
                </c:pt>
                <c:pt idx="18874">
                  <c:v>13.231595841567895</c:v>
                </c:pt>
                <c:pt idx="18875">
                  <c:v>13.232151187326163</c:v>
                </c:pt>
                <c:pt idx="18876">
                  <c:v>13.232706533084432</c:v>
                </c:pt>
                <c:pt idx="18877">
                  <c:v>13.233261878842701</c:v>
                </c:pt>
                <c:pt idx="18878">
                  <c:v>13.233817224600969</c:v>
                </c:pt>
                <c:pt idx="18879">
                  <c:v>13.234372570359238</c:v>
                </c:pt>
                <c:pt idx="18880">
                  <c:v>13.234927916117506</c:v>
                </c:pt>
                <c:pt idx="18881">
                  <c:v>13.235483261875775</c:v>
                </c:pt>
                <c:pt idx="18882">
                  <c:v>13.236038607634043</c:v>
                </c:pt>
                <c:pt idx="18883">
                  <c:v>13.236593953392312</c:v>
                </c:pt>
                <c:pt idx="18884">
                  <c:v>13.23714929915058</c:v>
                </c:pt>
                <c:pt idx="18885">
                  <c:v>13.237704644908849</c:v>
                </c:pt>
                <c:pt idx="18886">
                  <c:v>13.238259990667117</c:v>
                </c:pt>
                <c:pt idx="18887">
                  <c:v>13.238815336425386</c:v>
                </c:pt>
                <c:pt idx="18888">
                  <c:v>13.239370682183655</c:v>
                </c:pt>
                <c:pt idx="18889">
                  <c:v>13.239926027941923</c:v>
                </c:pt>
                <c:pt idx="18890">
                  <c:v>13.240481373700192</c:v>
                </c:pt>
                <c:pt idx="18891">
                  <c:v>13.24103671945846</c:v>
                </c:pt>
                <c:pt idx="18892">
                  <c:v>13.241592065216729</c:v>
                </c:pt>
                <c:pt idx="18893">
                  <c:v>13.242147410974997</c:v>
                </c:pt>
                <c:pt idx="18894">
                  <c:v>13.242702756733266</c:v>
                </c:pt>
                <c:pt idx="18895">
                  <c:v>13.243258102491534</c:v>
                </c:pt>
                <c:pt idx="18896">
                  <c:v>13.243813448249803</c:v>
                </c:pt>
                <c:pt idx="18897">
                  <c:v>13.244368794008071</c:v>
                </c:pt>
                <c:pt idx="18898">
                  <c:v>13.24492413976634</c:v>
                </c:pt>
                <c:pt idx="18899">
                  <c:v>13.245479485524609</c:v>
                </c:pt>
                <c:pt idx="18900">
                  <c:v>13.246034831282877</c:v>
                </c:pt>
                <c:pt idx="18901">
                  <c:v>13.246590177041146</c:v>
                </c:pt>
                <c:pt idx="18902">
                  <c:v>13.247145522799414</c:v>
                </c:pt>
                <c:pt idx="18903">
                  <c:v>13.247700868557683</c:v>
                </c:pt>
                <c:pt idx="18904">
                  <c:v>13.248256214315951</c:v>
                </c:pt>
                <c:pt idx="18905">
                  <c:v>13.24881156007422</c:v>
                </c:pt>
                <c:pt idx="18906">
                  <c:v>13.249366905832488</c:v>
                </c:pt>
                <c:pt idx="18907">
                  <c:v>13.249922251590757</c:v>
                </c:pt>
                <c:pt idx="18908">
                  <c:v>13.250477597349025</c:v>
                </c:pt>
                <c:pt idx="18909">
                  <c:v>13.251032943107294</c:v>
                </c:pt>
                <c:pt idx="18910">
                  <c:v>13.251588288865563</c:v>
                </c:pt>
                <c:pt idx="18911">
                  <c:v>13.252143634623831</c:v>
                </c:pt>
                <c:pt idx="18912">
                  <c:v>13.2526989803821</c:v>
                </c:pt>
                <c:pt idx="18913">
                  <c:v>13.253254326140368</c:v>
                </c:pt>
                <c:pt idx="18914">
                  <c:v>13.253809671898637</c:v>
                </c:pt>
                <c:pt idx="18915">
                  <c:v>13.254365017656905</c:v>
                </c:pt>
                <c:pt idx="18916">
                  <c:v>13.254920363415174</c:v>
                </c:pt>
                <c:pt idx="18917">
                  <c:v>13.255475709173442</c:v>
                </c:pt>
                <c:pt idx="18918">
                  <c:v>13.256031054931711</c:v>
                </c:pt>
                <c:pt idx="18919">
                  <c:v>13.256586400689979</c:v>
                </c:pt>
                <c:pt idx="18920">
                  <c:v>13.257141746448248</c:v>
                </c:pt>
                <c:pt idx="18921">
                  <c:v>13.257697092206516</c:v>
                </c:pt>
                <c:pt idx="18922">
                  <c:v>13.258252437964785</c:v>
                </c:pt>
                <c:pt idx="18923">
                  <c:v>13.258807783723054</c:v>
                </c:pt>
                <c:pt idx="18924">
                  <c:v>13.259363129481322</c:v>
                </c:pt>
                <c:pt idx="18925">
                  <c:v>13.259918475239591</c:v>
                </c:pt>
                <c:pt idx="18926">
                  <c:v>13.260473820997859</c:v>
                </c:pt>
                <c:pt idx="18927">
                  <c:v>13.261029166756128</c:v>
                </c:pt>
                <c:pt idx="18928">
                  <c:v>13.261584512514396</c:v>
                </c:pt>
                <c:pt idx="18929">
                  <c:v>13.262139858272665</c:v>
                </c:pt>
                <c:pt idx="18930">
                  <c:v>13.262695204030933</c:v>
                </c:pt>
                <c:pt idx="18931">
                  <c:v>13.263250549789202</c:v>
                </c:pt>
                <c:pt idx="18932">
                  <c:v>13.26380589554747</c:v>
                </c:pt>
                <c:pt idx="18933">
                  <c:v>13.264361241305739</c:v>
                </c:pt>
                <c:pt idx="18934">
                  <c:v>13.264916587064008</c:v>
                </c:pt>
                <c:pt idx="18935">
                  <c:v>13.265471932822276</c:v>
                </c:pt>
                <c:pt idx="18936">
                  <c:v>13.266027278580545</c:v>
                </c:pt>
                <c:pt idx="18937">
                  <c:v>13.266582624338813</c:v>
                </c:pt>
                <c:pt idx="18938">
                  <c:v>13.267137970097082</c:v>
                </c:pt>
                <c:pt idx="18939">
                  <c:v>13.26769331585535</c:v>
                </c:pt>
                <c:pt idx="18940">
                  <c:v>13.268248661613619</c:v>
                </c:pt>
                <c:pt idx="18941">
                  <c:v>13.268804007371887</c:v>
                </c:pt>
                <c:pt idx="18942">
                  <c:v>13.269359353130156</c:v>
                </c:pt>
                <c:pt idx="18943">
                  <c:v>13.269914698888424</c:v>
                </c:pt>
                <c:pt idx="18944">
                  <c:v>13.270470044646693</c:v>
                </c:pt>
                <c:pt idx="18945">
                  <c:v>13.271025390404962</c:v>
                </c:pt>
                <c:pt idx="18946">
                  <c:v>13.27158073616323</c:v>
                </c:pt>
                <c:pt idx="18947">
                  <c:v>13.272136081921499</c:v>
                </c:pt>
                <c:pt idx="18948">
                  <c:v>13.272691427679767</c:v>
                </c:pt>
                <c:pt idx="18949">
                  <c:v>13.273246773438036</c:v>
                </c:pt>
                <c:pt idx="18950">
                  <c:v>13.273802119196304</c:v>
                </c:pt>
                <c:pt idx="18951">
                  <c:v>13.274357464954573</c:v>
                </c:pt>
                <c:pt idx="18952">
                  <c:v>13.274912810712841</c:v>
                </c:pt>
                <c:pt idx="18953">
                  <c:v>13.27546815647111</c:v>
                </c:pt>
                <c:pt idx="18954">
                  <c:v>13.276023502229378</c:v>
                </c:pt>
                <c:pt idx="18955">
                  <c:v>13.276578847987647</c:v>
                </c:pt>
                <c:pt idx="18956">
                  <c:v>13.277134193745916</c:v>
                </c:pt>
                <c:pt idx="18957">
                  <c:v>13.277689539504184</c:v>
                </c:pt>
                <c:pt idx="18958">
                  <c:v>13.278244885262453</c:v>
                </c:pt>
                <c:pt idx="18959">
                  <c:v>13.278800231020721</c:v>
                </c:pt>
                <c:pt idx="18960">
                  <c:v>13.27935557677899</c:v>
                </c:pt>
                <c:pt idx="18961">
                  <c:v>13.279910922537258</c:v>
                </c:pt>
                <c:pt idx="18962">
                  <c:v>13.280466268295527</c:v>
                </c:pt>
                <c:pt idx="18963">
                  <c:v>13.281021614053795</c:v>
                </c:pt>
                <c:pt idx="18964">
                  <c:v>13.281576959812064</c:v>
                </c:pt>
                <c:pt idx="18965">
                  <c:v>13.282132305570332</c:v>
                </c:pt>
                <c:pt idx="18966">
                  <c:v>13.282687651328601</c:v>
                </c:pt>
                <c:pt idx="18967">
                  <c:v>13.28324299708687</c:v>
                </c:pt>
                <c:pt idx="18968">
                  <c:v>13.283798342845138</c:v>
                </c:pt>
                <c:pt idx="18969">
                  <c:v>13.284353688603407</c:v>
                </c:pt>
                <c:pt idx="18970">
                  <c:v>13.284909034361675</c:v>
                </c:pt>
                <c:pt idx="18971">
                  <c:v>13.285464380119944</c:v>
                </c:pt>
                <c:pt idx="18972">
                  <c:v>13.286019725878212</c:v>
                </c:pt>
                <c:pt idx="18973">
                  <c:v>13.286575071636481</c:v>
                </c:pt>
                <c:pt idx="18974">
                  <c:v>13.287130417394749</c:v>
                </c:pt>
                <c:pt idx="18975">
                  <c:v>13.287685763153018</c:v>
                </c:pt>
                <c:pt idx="18976">
                  <c:v>13.288241108911286</c:v>
                </c:pt>
                <c:pt idx="18977">
                  <c:v>13.288796454669555</c:v>
                </c:pt>
                <c:pt idx="18978">
                  <c:v>13.289351800427823</c:v>
                </c:pt>
                <c:pt idx="18979">
                  <c:v>13.289907146186092</c:v>
                </c:pt>
                <c:pt idx="18980">
                  <c:v>13.290462491944361</c:v>
                </c:pt>
                <c:pt idx="18981">
                  <c:v>13.291017837702629</c:v>
                </c:pt>
                <c:pt idx="18982">
                  <c:v>13.291573183460898</c:v>
                </c:pt>
                <c:pt idx="18983">
                  <c:v>13.292128529219166</c:v>
                </c:pt>
                <c:pt idx="18984">
                  <c:v>13.292683874977435</c:v>
                </c:pt>
                <c:pt idx="18985">
                  <c:v>13.293239220735703</c:v>
                </c:pt>
                <c:pt idx="18986">
                  <c:v>13.293794566493972</c:v>
                </c:pt>
                <c:pt idx="18987">
                  <c:v>13.29434991225224</c:v>
                </c:pt>
                <c:pt idx="18988">
                  <c:v>13.294905258010509</c:v>
                </c:pt>
                <c:pt idx="18989">
                  <c:v>13.295460603768777</c:v>
                </c:pt>
                <c:pt idx="18990">
                  <c:v>13.296015949527046</c:v>
                </c:pt>
                <c:pt idx="18991">
                  <c:v>13.296571295285315</c:v>
                </c:pt>
                <c:pt idx="18992">
                  <c:v>13.297126641043583</c:v>
                </c:pt>
                <c:pt idx="18993">
                  <c:v>13.297681986801852</c:v>
                </c:pt>
                <c:pt idx="18994">
                  <c:v>13.29823733256012</c:v>
                </c:pt>
                <c:pt idx="18995">
                  <c:v>13.298792678318389</c:v>
                </c:pt>
                <c:pt idx="18996">
                  <c:v>13.299348024076657</c:v>
                </c:pt>
                <c:pt idx="18997">
                  <c:v>13.299903369834926</c:v>
                </c:pt>
                <c:pt idx="18998">
                  <c:v>13.300458715593194</c:v>
                </c:pt>
                <c:pt idx="18999">
                  <c:v>13.301014061351463</c:v>
                </c:pt>
                <c:pt idx="19000">
                  <c:v>13.301569407109731</c:v>
                </c:pt>
                <c:pt idx="19001">
                  <c:v>13.302124752868</c:v>
                </c:pt>
                <c:pt idx="19002">
                  <c:v>13.302680098626269</c:v>
                </c:pt>
                <c:pt idx="19003">
                  <c:v>13.303235444384537</c:v>
                </c:pt>
                <c:pt idx="19004">
                  <c:v>13.303790790142806</c:v>
                </c:pt>
                <c:pt idx="19005">
                  <c:v>13.304346135901074</c:v>
                </c:pt>
                <c:pt idx="19006">
                  <c:v>13.304901481659343</c:v>
                </c:pt>
                <c:pt idx="19007">
                  <c:v>13.305456827417611</c:v>
                </c:pt>
                <c:pt idx="19008">
                  <c:v>13.30601217317588</c:v>
                </c:pt>
                <c:pt idx="19009">
                  <c:v>13.306567518934148</c:v>
                </c:pt>
                <c:pt idx="19010">
                  <c:v>13.307122864692417</c:v>
                </c:pt>
                <c:pt idx="19011">
                  <c:v>13.307678210450685</c:v>
                </c:pt>
                <c:pt idx="19012">
                  <c:v>13.308233556208954</c:v>
                </c:pt>
                <c:pt idx="19013">
                  <c:v>13.308788901967223</c:v>
                </c:pt>
                <c:pt idx="19014">
                  <c:v>13.309344247725491</c:v>
                </c:pt>
                <c:pt idx="19015">
                  <c:v>13.30989959348376</c:v>
                </c:pt>
                <c:pt idx="19016">
                  <c:v>13.310454939242028</c:v>
                </c:pt>
                <c:pt idx="19017">
                  <c:v>13.311010285000297</c:v>
                </c:pt>
                <c:pt idx="19018">
                  <c:v>13.311565630758565</c:v>
                </c:pt>
                <c:pt idx="19019">
                  <c:v>13.312120976516834</c:v>
                </c:pt>
                <c:pt idx="19020">
                  <c:v>13.312676322275102</c:v>
                </c:pt>
                <c:pt idx="19021">
                  <c:v>13.313231668033371</c:v>
                </c:pt>
                <c:pt idx="19022">
                  <c:v>13.313787013791639</c:v>
                </c:pt>
                <c:pt idx="19023">
                  <c:v>13.314342359549908</c:v>
                </c:pt>
                <c:pt idx="19024">
                  <c:v>13.314897705308177</c:v>
                </c:pt>
                <c:pt idx="19025">
                  <c:v>13.315453051066445</c:v>
                </c:pt>
                <c:pt idx="19026">
                  <c:v>13.316008396824714</c:v>
                </c:pt>
                <c:pt idx="19027">
                  <c:v>13.316563742582982</c:v>
                </c:pt>
                <c:pt idx="19028">
                  <c:v>13.317119088341251</c:v>
                </c:pt>
                <c:pt idx="19029">
                  <c:v>13.317674434099519</c:v>
                </c:pt>
                <c:pt idx="19030">
                  <c:v>13.318229779857788</c:v>
                </c:pt>
                <c:pt idx="19031">
                  <c:v>13.318785125616056</c:v>
                </c:pt>
                <c:pt idx="19032">
                  <c:v>13.319340471374325</c:v>
                </c:pt>
                <c:pt idx="19033">
                  <c:v>13.319895817132593</c:v>
                </c:pt>
                <c:pt idx="19034">
                  <c:v>13.320451162890862</c:v>
                </c:pt>
                <c:pt idx="19035">
                  <c:v>13.32100650864913</c:v>
                </c:pt>
                <c:pt idx="19036">
                  <c:v>13.321561854407399</c:v>
                </c:pt>
                <c:pt idx="19037">
                  <c:v>13.322117200165668</c:v>
                </c:pt>
                <c:pt idx="19038">
                  <c:v>13.322672545923936</c:v>
                </c:pt>
                <c:pt idx="19039">
                  <c:v>13.323227891682205</c:v>
                </c:pt>
                <c:pt idx="19040">
                  <c:v>13.323783237440473</c:v>
                </c:pt>
                <c:pt idx="19041">
                  <c:v>13.324338583198742</c:v>
                </c:pt>
                <c:pt idx="19042">
                  <c:v>13.32489392895701</c:v>
                </c:pt>
                <c:pt idx="19043">
                  <c:v>13.325449274715279</c:v>
                </c:pt>
                <c:pt idx="19044">
                  <c:v>13.326004620473547</c:v>
                </c:pt>
                <c:pt idx="19045">
                  <c:v>13.326559966231816</c:v>
                </c:pt>
                <c:pt idx="19046">
                  <c:v>13.327115311990084</c:v>
                </c:pt>
                <c:pt idx="19047">
                  <c:v>13.327670657748353</c:v>
                </c:pt>
                <c:pt idx="19048">
                  <c:v>13.328226003506622</c:v>
                </c:pt>
                <c:pt idx="19049">
                  <c:v>13.32878134926489</c:v>
                </c:pt>
                <c:pt idx="19050">
                  <c:v>13.329336695023159</c:v>
                </c:pt>
                <c:pt idx="19051">
                  <c:v>13.329892040781427</c:v>
                </c:pt>
                <c:pt idx="19052">
                  <c:v>13.330447386539696</c:v>
                </c:pt>
                <c:pt idx="19053">
                  <c:v>13.331002732297964</c:v>
                </c:pt>
                <c:pt idx="19054">
                  <c:v>13.331558078056233</c:v>
                </c:pt>
                <c:pt idx="19055">
                  <c:v>13.332113423814501</c:v>
                </c:pt>
                <c:pt idx="19056">
                  <c:v>13.33266876957277</c:v>
                </c:pt>
                <c:pt idx="19057">
                  <c:v>13.333224115331038</c:v>
                </c:pt>
                <c:pt idx="19058">
                  <c:v>13.333779461089307</c:v>
                </c:pt>
                <c:pt idx="19059">
                  <c:v>13.334334806847576</c:v>
                </c:pt>
                <c:pt idx="19060">
                  <c:v>13.334890152605844</c:v>
                </c:pt>
                <c:pt idx="19061">
                  <c:v>13.335445498364113</c:v>
                </c:pt>
                <c:pt idx="19062">
                  <c:v>13.336000844122381</c:v>
                </c:pt>
                <c:pt idx="19063">
                  <c:v>13.33655618988065</c:v>
                </c:pt>
                <c:pt idx="19064">
                  <c:v>13.337111535638918</c:v>
                </c:pt>
                <c:pt idx="19065">
                  <c:v>13.337666881397187</c:v>
                </c:pt>
                <c:pt idx="19066">
                  <c:v>13.338222227155455</c:v>
                </c:pt>
                <c:pt idx="19067">
                  <c:v>13.338777572913724</c:v>
                </c:pt>
                <c:pt idx="19068">
                  <c:v>13.339332918671992</c:v>
                </c:pt>
                <c:pt idx="19069">
                  <c:v>13.339888264430261</c:v>
                </c:pt>
                <c:pt idx="19070">
                  <c:v>13.34044361018853</c:v>
                </c:pt>
                <c:pt idx="19071">
                  <c:v>13.340998955946798</c:v>
                </c:pt>
                <c:pt idx="19072">
                  <c:v>13.341554301705067</c:v>
                </c:pt>
                <c:pt idx="19073">
                  <c:v>13.342109647463335</c:v>
                </c:pt>
                <c:pt idx="19074">
                  <c:v>13.342664993221604</c:v>
                </c:pt>
                <c:pt idx="19075">
                  <c:v>13.343220338979872</c:v>
                </c:pt>
                <c:pt idx="19076">
                  <c:v>13.343775684738141</c:v>
                </c:pt>
                <c:pt idx="19077">
                  <c:v>13.344331030496409</c:v>
                </c:pt>
                <c:pt idx="19078">
                  <c:v>13.344886376254678</c:v>
                </c:pt>
                <c:pt idx="19079">
                  <c:v>13.345441722012946</c:v>
                </c:pt>
                <c:pt idx="19080">
                  <c:v>13.345997067771215</c:v>
                </c:pt>
                <c:pt idx="19081">
                  <c:v>13.346552413529484</c:v>
                </c:pt>
                <c:pt idx="19082">
                  <c:v>13.347107759287752</c:v>
                </c:pt>
                <c:pt idx="19083">
                  <c:v>13.347663105046021</c:v>
                </c:pt>
                <c:pt idx="19084">
                  <c:v>13.348218450804289</c:v>
                </c:pt>
                <c:pt idx="19085">
                  <c:v>13.348773796562558</c:v>
                </c:pt>
                <c:pt idx="19086">
                  <c:v>13.349329142320826</c:v>
                </c:pt>
                <c:pt idx="19087">
                  <c:v>13.349884488079095</c:v>
                </c:pt>
                <c:pt idx="19088">
                  <c:v>13.350439833837363</c:v>
                </c:pt>
                <c:pt idx="19089">
                  <c:v>13.350995179595632</c:v>
                </c:pt>
                <c:pt idx="19090">
                  <c:v>13.3515505253539</c:v>
                </c:pt>
                <c:pt idx="19091">
                  <c:v>13.352105871112169</c:v>
                </c:pt>
                <c:pt idx="19092">
                  <c:v>13.352661216870437</c:v>
                </c:pt>
                <c:pt idx="19093">
                  <c:v>13.353216562628706</c:v>
                </c:pt>
                <c:pt idx="19094">
                  <c:v>13.353771908386975</c:v>
                </c:pt>
                <c:pt idx="19095">
                  <c:v>13.354327254145243</c:v>
                </c:pt>
                <c:pt idx="19096">
                  <c:v>13.354882599903512</c:v>
                </c:pt>
                <c:pt idx="19097">
                  <c:v>13.35543794566178</c:v>
                </c:pt>
                <c:pt idx="19098">
                  <c:v>13.355993291420049</c:v>
                </c:pt>
                <c:pt idx="19099">
                  <c:v>13.356548637178317</c:v>
                </c:pt>
                <c:pt idx="19100">
                  <c:v>13.357103982936586</c:v>
                </c:pt>
                <c:pt idx="19101">
                  <c:v>13.357659328694854</c:v>
                </c:pt>
                <c:pt idx="19102">
                  <c:v>13.358214674453123</c:v>
                </c:pt>
                <c:pt idx="19103">
                  <c:v>13.358770020211391</c:v>
                </c:pt>
                <c:pt idx="19104">
                  <c:v>13.35932536596966</c:v>
                </c:pt>
                <c:pt idx="19105">
                  <c:v>13.359880711727929</c:v>
                </c:pt>
                <c:pt idx="19106">
                  <c:v>13.360436057486197</c:v>
                </c:pt>
                <c:pt idx="19107">
                  <c:v>13.360991403244466</c:v>
                </c:pt>
                <c:pt idx="19108">
                  <c:v>13.361546749002734</c:v>
                </c:pt>
                <c:pt idx="19109">
                  <c:v>13.362102094761003</c:v>
                </c:pt>
                <c:pt idx="19110">
                  <c:v>13.362657440519271</c:v>
                </c:pt>
                <c:pt idx="19111">
                  <c:v>13.36321278627754</c:v>
                </c:pt>
                <c:pt idx="19112">
                  <c:v>13.363768132035808</c:v>
                </c:pt>
                <c:pt idx="19113">
                  <c:v>13.364323477794077</c:v>
                </c:pt>
                <c:pt idx="19114">
                  <c:v>13.364878823552345</c:v>
                </c:pt>
                <c:pt idx="19115">
                  <c:v>13.365434169310614</c:v>
                </c:pt>
                <c:pt idx="19116">
                  <c:v>13.365989515068883</c:v>
                </c:pt>
                <c:pt idx="19117">
                  <c:v>13.366544860827151</c:v>
                </c:pt>
                <c:pt idx="19118">
                  <c:v>13.36710020658542</c:v>
                </c:pt>
                <c:pt idx="19119">
                  <c:v>13.367655552343688</c:v>
                </c:pt>
                <c:pt idx="19120">
                  <c:v>13.368210898101957</c:v>
                </c:pt>
                <c:pt idx="19121">
                  <c:v>13.368766243860225</c:v>
                </c:pt>
                <c:pt idx="19122">
                  <c:v>13.369321589618494</c:v>
                </c:pt>
                <c:pt idx="19123">
                  <c:v>13.369876935376762</c:v>
                </c:pt>
                <c:pt idx="19124">
                  <c:v>13.370432281135031</c:v>
                </c:pt>
                <c:pt idx="19125">
                  <c:v>13.370987626893299</c:v>
                </c:pt>
                <c:pt idx="19126">
                  <c:v>13.371542972651568</c:v>
                </c:pt>
                <c:pt idx="19127">
                  <c:v>13.372098318409837</c:v>
                </c:pt>
                <c:pt idx="19128">
                  <c:v>13.372653664168105</c:v>
                </c:pt>
                <c:pt idx="19129">
                  <c:v>13.373209009926374</c:v>
                </c:pt>
                <c:pt idx="19130">
                  <c:v>13.373764355684642</c:v>
                </c:pt>
                <c:pt idx="19131">
                  <c:v>13.374319701442911</c:v>
                </c:pt>
                <c:pt idx="19132">
                  <c:v>13.374875047201179</c:v>
                </c:pt>
                <c:pt idx="19133">
                  <c:v>13.375430392959448</c:v>
                </c:pt>
                <c:pt idx="19134">
                  <c:v>13.375985738717716</c:v>
                </c:pt>
                <c:pt idx="19135">
                  <c:v>13.376541084475985</c:v>
                </c:pt>
                <c:pt idx="19136">
                  <c:v>13.377096430234253</c:v>
                </c:pt>
                <c:pt idx="19137">
                  <c:v>13.377651775992522</c:v>
                </c:pt>
                <c:pt idx="19138">
                  <c:v>13.378207121750791</c:v>
                </c:pt>
                <c:pt idx="19139">
                  <c:v>13.378762467509059</c:v>
                </c:pt>
                <c:pt idx="19140">
                  <c:v>13.379317813267328</c:v>
                </c:pt>
                <c:pt idx="19141">
                  <c:v>13.379873159025596</c:v>
                </c:pt>
                <c:pt idx="19142">
                  <c:v>13.380428504783865</c:v>
                </c:pt>
                <c:pt idx="19143">
                  <c:v>13.380983850542133</c:v>
                </c:pt>
                <c:pt idx="19144">
                  <c:v>13.381539196300402</c:v>
                </c:pt>
                <c:pt idx="19145">
                  <c:v>13.38209454205867</c:v>
                </c:pt>
                <c:pt idx="19146">
                  <c:v>13.382649887816939</c:v>
                </c:pt>
                <c:pt idx="19147">
                  <c:v>13.383205233575207</c:v>
                </c:pt>
                <c:pt idx="19148">
                  <c:v>13.383760579333476</c:v>
                </c:pt>
                <c:pt idx="19149">
                  <c:v>13.384315925091745</c:v>
                </c:pt>
                <c:pt idx="19150">
                  <c:v>13.384871270850013</c:v>
                </c:pt>
                <c:pt idx="19151">
                  <c:v>13.385426616608282</c:v>
                </c:pt>
                <c:pt idx="19152">
                  <c:v>13.38598196236655</c:v>
                </c:pt>
                <c:pt idx="19153">
                  <c:v>13.386537308124819</c:v>
                </c:pt>
                <c:pt idx="19154">
                  <c:v>13.387092653883087</c:v>
                </c:pt>
                <c:pt idx="19155">
                  <c:v>13.387647999641356</c:v>
                </c:pt>
                <c:pt idx="19156">
                  <c:v>13.388203345399624</c:v>
                </c:pt>
                <c:pt idx="19157">
                  <c:v>13.388758691157893</c:v>
                </c:pt>
                <c:pt idx="19158">
                  <c:v>13.389314036916161</c:v>
                </c:pt>
                <c:pt idx="19159">
                  <c:v>13.38986938267443</c:v>
                </c:pt>
                <c:pt idx="19160">
                  <c:v>13.390424728432698</c:v>
                </c:pt>
                <c:pt idx="19161">
                  <c:v>13.390980074190967</c:v>
                </c:pt>
                <c:pt idx="19162">
                  <c:v>13.391535419949236</c:v>
                </c:pt>
                <c:pt idx="19163">
                  <c:v>13.392090765707504</c:v>
                </c:pt>
                <c:pt idx="19164">
                  <c:v>13.392646111465773</c:v>
                </c:pt>
                <c:pt idx="19165">
                  <c:v>13.393201457224041</c:v>
                </c:pt>
                <c:pt idx="19166">
                  <c:v>13.39375680298231</c:v>
                </c:pt>
                <c:pt idx="19167">
                  <c:v>13.394312148740578</c:v>
                </c:pt>
                <c:pt idx="19168">
                  <c:v>13.394867494498847</c:v>
                </c:pt>
                <c:pt idx="19169">
                  <c:v>13.395422840257115</c:v>
                </c:pt>
                <c:pt idx="19170">
                  <c:v>13.395978186015384</c:v>
                </c:pt>
                <c:pt idx="19171">
                  <c:v>13.396533531773652</c:v>
                </c:pt>
                <c:pt idx="19172">
                  <c:v>13.397088877531921</c:v>
                </c:pt>
                <c:pt idx="19173">
                  <c:v>13.39764422329019</c:v>
                </c:pt>
                <c:pt idx="19174">
                  <c:v>13.398199569048458</c:v>
                </c:pt>
                <c:pt idx="19175">
                  <c:v>13.398754914806727</c:v>
                </c:pt>
                <c:pt idx="19176">
                  <c:v>13.399310260564995</c:v>
                </c:pt>
                <c:pt idx="19177">
                  <c:v>13.399865606323264</c:v>
                </c:pt>
                <c:pt idx="19178">
                  <c:v>13.400420952081532</c:v>
                </c:pt>
                <c:pt idx="19179">
                  <c:v>13.400976297839801</c:v>
                </c:pt>
                <c:pt idx="19180">
                  <c:v>13.401531643598069</c:v>
                </c:pt>
                <c:pt idx="19181">
                  <c:v>13.402086989356338</c:v>
                </c:pt>
                <c:pt idx="19182">
                  <c:v>13.402642335114606</c:v>
                </c:pt>
                <c:pt idx="19183">
                  <c:v>13.403197680872875</c:v>
                </c:pt>
                <c:pt idx="19184">
                  <c:v>13.403753026631144</c:v>
                </c:pt>
                <c:pt idx="19185">
                  <c:v>13.404308372389412</c:v>
                </c:pt>
                <c:pt idx="19186">
                  <c:v>13.404863718147681</c:v>
                </c:pt>
                <c:pt idx="19187">
                  <c:v>13.405419063905949</c:v>
                </c:pt>
                <c:pt idx="19188">
                  <c:v>13.405974409664218</c:v>
                </c:pt>
                <c:pt idx="19189">
                  <c:v>13.406529755422486</c:v>
                </c:pt>
                <c:pt idx="19190">
                  <c:v>13.407085101180755</c:v>
                </c:pt>
                <c:pt idx="19191">
                  <c:v>13.407640446939023</c:v>
                </c:pt>
                <c:pt idx="19192">
                  <c:v>13.408195792697292</c:v>
                </c:pt>
                <c:pt idx="19193">
                  <c:v>13.40875113845556</c:v>
                </c:pt>
                <c:pt idx="19194">
                  <c:v>13.409306484213829</c:v>
                </c:pt>
                <c:pt idx="19195">
                  <c:v>13.409861829972098</c:v>
                </c:pt>
                <c:pt idx="19196">
                  <c:v>13.410417175730366</c:v>
                </c:pt>
                <c:pt idx="19197">
                  <c:v>13.410972521488635</c:v>
                </c:pt>
                <c:pt idx="19198">
                  <c:v>13.411527867246903</c:v>
                </c:pt>
                <c:pt idx="19199">
                  <c:v>13.412083213005172</c:v>
                </c:pt>
                <c:pt idx="19200">
                  <c:v>13.41263855876344</c:v>
                </c:pt>
                <c:pt idx="19201">
                  <c:v>13.413193904521709</c:v>
                </c:pt>
                <c:pt idx="19202">
                  <c:v>13.413749250279977</c:v>
                </c:pt>
                <c:pt idx="19203">
                  <c:v>13.414304596038246</c:v>
                </c:pt>
                <c:pt idx="19204">
                  <c:v>13.414859941796514</c:v>
                </c:pt>
                <c:pt idx="19205">
                  <c:v>13.415415287554783</c:v>
                </c:pt>
                <c:pt idx="19206">
                  <c:v>13.415970633313052</c:v>
                </c:pt>
                <c:pt idx="19207">
                  <c:v>13.41652597907132</c:v>
                </c:pt>
                <c:pt idx="19208">
                  <c:v>13.417081324829589</c:v>
                </c:pt>
                <c:pt idx="19209">
                  <c:v>13.417636670587857</c:v>
                </c:pt>
                <c:pt idx="19210">
                  <c:v>13.418192016346126</c:v>
                </c:pt>
                <c:pt idx="19211">
                  <c:v>13.418747362104394</c:v>
                </c:pt>
                <c:pt idx="19212">
                  <c:v>13.419302707862663</c:v>
                </c:pt>
                <c:pt idx="19213">
                  <c:v>13.419858053620931</c:v>
                </c:pt>
                <c:pt idx="19214">
                  <c:v>13.4204133993792</c:v>
                </c:pt>
                <c:pt idx="19215">
                  <c:v>13.420968745137468</c:v>
                </c:pt>
                <c:pt idx="19216">
                  <c:v>13.421524090895737</c:v>
                </c:pt>
                <c:pt idx="19217">
                  <c:v>13.422079436654005</c:v>
                </c:pt>
                <c:pt idx="19218">
                  <c:v>13.422634782412274</c:v>
                </c:pt>
                <c:pt idx="19219">
                  <c:v>13.423190128170543</c:v>
                </c:pt>
                <c:pt idx="19220">
                  <c:v>13.423745473928811</c:v>
                </c:pt>
                <c:pt idx="19221">
                  <c:v>13.42430081968708</c:v>
                </c:pt>
                <c:pt idx="19222">
                  <c:v>13.424856165445348</c:v>
                </c:pt>
                <c:pt idx="19223">
                  <c:v>13.425411511203617</c:v>
                </c:pt>
                <c:pt idx="19224">
                  <c:v>13.425966856961885</c:v>
                </c:pt>
                <c:pt idx="19225">
                  <c:v>13.426522202720154</c:v>
                </c:pt>
                <c:pt idx="19226">
                  <c:v>13.427077548478422</c:v>
                </c:pt>
                <c:pt idx="19227">
                  <c:v>13.427632894236691</c:v>
                </c:pt>
                <c:pt idx="19228">
                  <c:v>13.428188239994959</c:v>
                </c:pt>
                <c:pt idx="19229">
                  <c:v>13.428743585753228</c:v>
                </c:pt>
                <c:pt idx="19230">
                  <c:v>13.429298931511497</c:v>
                </c:pt>
                <c:pt idx="19231">
                  <c:v>13.429854277269765</c:v>
                </c:pt>
                <c:pt idx="19232">
                  <c:v>13.430409623028034</c:v>
                </c:pt>
                <c:pt idx="19233">
                  <c:v>13.430964968786302</c:v>
                </c:pt>
                <c:pt idx="19234">
                  <c:v>13.431520314544571</c:v>
                </c:pt>
                <c:pt idx="19235">
                  <c:v>13.432075660302839</c:v>
                </c:pt>
                <c:pt idx="19236">
                  <c:v>13.432631006061108</c:v>
                </c:pt>
                <c:pt idx="19237">
                  <c:v>13.433186351819376</c:v>
                </c:pt>
                <c:pt idx="19238">
                  <c:v>13.433741697577645</c:v>
                </c:pt>
                <c:pt idx="19239">
                  <c:v>13.434297043335913</c:v>
                </c:pt>
                <c:pt idx="19240">
                  <c:v>13.434852389094182</c:v>
                </c:pt>
                <c:pt idx="19241">
                  <c:v>13.435407734852451</c:v>
                </c:pt>
                <c:pt idx="19242">
                  <c:v>13.435963080610719</c:v>
                </c:pt>
                <c:pt idx="19243">
                  <c:v>13.436518426368988</c:v>
                </c:pt>
                <c:pt idx="19244">
                  <c:v>13.437073772127256</c:v>
                </c:pt>
                <c:pt idx="19245">
                  <c:v>13.437629117885525</c:v>
                </c:pt>
                <c:pt idx="19246">
                  <c:v>13.438184463643793</c:v>
                </c:pt>
                <c:pt idx="19247">
                  <c:v>13.438739809402062</c:v>
                </c:pt>
                <c:pt idx="19248">
                  <c:v>13.43929515516033</c:v>
                </c:pt>
                <c:pt idx="19249">
                  <c:v>13.439850500918599</c:v>
                </c:pt>
                <c:pt idx="19250">
                  <c:v>13.440405846676867</c:v>
                </c:pt>
                <c:pt idx="19251">
                  <c:v>13.440961192435136</c:v>
                </c:pt>
                <c:pt idx="19252">
                  <c:v>13.441516538193405</c:v>
                </c:pt>
                <c:pt idx="19253">
                  <c:v>13.442071883951673</c:v>
                </c:pt>
                <c:pt idx="19254">
                  <c:v>13.442627229709942</c:v>
                </c:pt>
                <c:pt idx="19255">
                  <c:v>13.44318257546821</c:v>
                </c:pt>
                <c:pt idx="19256">
                  <c:v>13.443737921226479</c:v>
                </c:pt>
                <c:pt idx="19257">
                  <c:v>13.444293266984747</c:v>
                </c:pt>
                <c:pt idx="19258">
                  <c:v>13.444848612743016</c:v>
                </c:pt>
                <c:pt idx="19259">
                  <c:v>13.445403958501284</c:v>
                </c:pt>
                <c:pt idx="19260">
                  <c:v>13.445959304259553</c:v>
                </c:pt>
                <c:pt idx="19261">
                  <c:v>13.446514650017821</c:v>
                </c:pt>
                <c:pt idx="19262">
                  <c:v>13.44706999577609</c:v>
                </c:pt>
                <c:pt idx="19263">
                  <c:v>13.447625341534359</c:v>
                </c:pt>
                <c:pt idx="19264">
                  <c:v>13.448180687292627</c:v>
                </c:pt>
                <c:pt idx="19265">
                  <c:v>13.448736033050896</c:v>
                </c:pt>
                <c:pt idx="19266">
                  <c:v>13.449291378809164</c:v>
                </c:pt>
                <c:pt idx="19267">
                  <c:v>13.449846724567433</c:v>
                </c:pt>
                <c:pt idx="19268">
                  <c:v>13.450402070325701</c:v>
                </c:pt>
                <c:pt idx="19269">
                  <c:v>13.45095741608397</c:v>
                </c:pt>
                <c:pt idx="19270">
                  <c:v>13.451512761842238</c:v>
                </c:pt>
                <c:pt idx="19271">
                  <c:v>13.452068107600507</c:v>
                </c:pt>
                <c:pt idx="19272">
                  <c:v>13.452623453358775</c:v>
                </c:pt>
                <c:pt idx="19273">
                  <c:v>13.453178799117044</c:v>
                </c:pt>
                <c:pt idx="19274">
                  <c:v>13.453734144875312</c:v>
                </c:pt>
                <c:pt idx="19275">
                  <c:v>13.454289490633581</c:v>
                </c:pt>
                <c:pt idx="19276">
                  <c:v>13.45484483639185</c:v>
                </c:pt>
                <c:pt idx="19277">
                  <c:v>13.455400182150118</c:v>
                </c:pt>
                <c:pt idx="19278">
                  <c:v>13.455955527908387</c:v>
                </c:pt>
                <c:pt idx="19279">
                  <c:v>13.456510873666655</c:v>
                </c:pt>
                <c:pt idx="19280">
                  <c:v>13.457066219424924</c:v>
                </c:pt>
                <c:pt idx="19281">
                  <c:v>13.457621565183192</c:v>
                </c:pt>
                <c:pt idx="19282">
                  <c:v>13.458176910941461</c:v>
                </c:pt>
                <c:pt idx="19283">
                  <c:v>13.458732256699729</c:v>
                </c:pt>
                <c:pt idx="19284">
                  <c:v>13.459287602457998</c:v>
                </c:pt>
                <c:pt idx="19285">
                  <c:v>13.459842948216266</c:v>
                </c:pt>
                <c:pt idx="19286">
                  <c:v>13.460398293974535</c:v>
                </c:pt>
                <c:pt idx="19287">
                  <c:v>13.460953639732804</c:v>
                </c:pt>
                <c:pt idx="19288">
                  <c:v>13.461508985491072</c:v>
                </c:pt>
                <c:pt idx="19289">
                  <c:v>13.462064331249341</c:v>
                </c:pt>
                <c:pt idx="19290">
                  <c:v>13.462619677007609</c:v>
                </c:pt>
                <c:pt idx="19291">
                  <c:v>13.463175022765878</c:v>
                </c:pt>
                <c:pt idx="19292">
                  <c:v>13.463730368524146</c:v>
                </c:pt>
                <c:pt idx="19293">
                  <c:v>13.464285714282415</c:v>
                </c:pt>
                <c:pt idx="19294">
                  <c:v>13.464841060040683</c:v>
                </c:pt>
                <c:pt idx="19295">
                  <c:v>13.465396405798952</c:v>
                </c:pt>
                <c:pt idx="19296">
                  <c:v>13.46595175155722</c:v>
                </c:pt>
                <c:pt idx="19297">
                  <c:v>13.466507097315489</c:v>
                </c:pt>
                <c:pt idx="19298">
                  <c:v>13.467062443073758</c:v>
                </c:pt>
                <c:pt idx="19299">
                  <c:v>13.467617788832026</c:v>
                </c:pt>
                <c:pt idx="19300">
                  <c:v>13.468173134590295</c:v>
                </c:pt>
                <c:pt idx="19301">
                  <c:v>13.468728480348563</c:v>
                </c:pt>
                <c:pt idx="19302">
                  <c:v>13.469283826106832</c:v>
                </c:pt>
                <c:pt idx="19303">
                  <c:v>13.4698391718651</c:v>
                </c:pt>
                <c:pt idx="19304">
                  <c:v>13.470394517623369</c:v>
                </c:pt>
                <c:pt idx="19305">
                  <c:v>13.470949863381637</c:v>
                </c:pt>
                <c:pt idx="19306">
                  <c:v>13.471505209139906</c:v>
                </c:pt>
                <c:pt idx="19307">
                  <c:v>13.472060554898174</c:v>
                </c:pt>
                <c:pt idx="19308">
                  <c:v>13.472615900656443</c:v>
                </c:pt>
                <c:pt idx="19309">
                  <c:v>13.473171246414712</c:v>
                </c:pt>
                <c:pt idx="19310">
                  <c:v>13.47372659217298</c:v>
                </c:pt>
                <c:pt idx="19311">
                  <c:v>13.474281937931249</c:v>
                </c:pt>
                <c:pt idx="19312">
                  <c:v>13.474837283689517</c:v>
                </c:pt>
                <c:pt idx="19313">
                  <c:v>13.475392629447786</c:v>
                </c:pt>
                <c:pt idx="19314">
                  <c:v>13.475947975206054</c:v>
                </c:pt>
                <c:pt idx="19315">
                  <c:v>13.476503320964323</c:v>
                </c:pt>
                <c:pt idx="19316">
                  <c:v>13.477058666722591</c:v>
                </c:pt>
                <c:pt idx="19317">
                  <c:v>13.47761401248086</c:v>
                </c:pt>
                <c:pt idx="19318">
                  <c:v>13.478169358239128</c:v>
                </c:pt>
                <c:pt idx="19319">
                  <c:v>13.478724703997397</c:v>
                </c:pt>
                <c:pt idx="19320">
                  <c:v>13.479280049755666</c:v>
                </c:pt>
                <c:pt idx="19321">
                  <c:v>13.479835395513934</c:v>
                </c:pt>
                <c:pt idx="19322">
                  <c:v>13.480390741272203</c:v>
                </c:pt>
                <c:pt idx="19323">
                  <c:v>13.480946087030471</c:v>
                </c:pt>
                <c:pt idx="19324">
                  <c:v>13.48150143278874</c:v>
                </c:pt>
                <c:pt idx="19325">
                  <c:v>13.482056778547008</c:v>
                </c:pt>
                <c:pt idx="19326">
                  <c:v>13.482612124305277</c:v>
                </c:pt>
                <c:pt idx="19327">
                  <c:v>13.483167470063545</c:v>
                </c:pt>
                <c:pt idx="19328">
                  <c:v>13.483722815821814</c:v>
                </c:pt>
                <c:pt idx="19329">
                  <c:v>13.484278161580082</c:v>
                </c:pt>
                <c:pt idx="19330">
                  <c:v>13.484833507338351</c:v>
                </c:pt>
                <c:pt idx="19331">
                  <c:v>13.485388853096619</c:v>
                </c:pt>
                <c:pt idx="19332">
                  <c:v>13.485944198854888</c:v>
                </c:pt>
                <c:pt idx="19333">
                  <c:v>13.486499544613157</c:v>
                </c:pt>
                <c:pt idx="19334">
                  <c:v>13.487054890371425</c:v>
                </c:pt>
                <c:pt idx="19335">
                  <c:v>13.487610236129694</c:v>
                </c:pt>
                <c:pt idx="19336">
                  <c:v>13.488165581887962</c:v>
                </c:pt>
                <c:pt idx="19337">
                  <c:v>13.488720927646231</c:v>
                </c:pt>
                <c:pt idx="19338">
                  <c:v>13.489276273404499</c:v>
                </c:pt>
                <c:pt idx="19339">
                  <c:v>13.489831619162768</c:v>
                </c:pt>
                <c:pt idx="19340">
                  <c:v>13.490386964921036</c:v>
                </c:pt>
                <c:pt idx="19341">
                  <c:v>13.490942310679305</c:v>
                </c:pt>
                <c:pt idx="19342">
                  <c:v>13.491497656437573</c:v>
                </c:pt>
                <c:pt idx="19343">
                  <c:v>13.492053002195842</c:v>
                </c:pt>
                <c:pt idx="19344">
                  <c:v>13.492608347954111</c:v>
                </c:pt>
                <c:pt idx="19345">
                  <c:v>13.493163693712379</c:v>
                </c:pt>
                <c:pt idx="19346">
                  <c:v>13.493719039470648</c:v>
                </c:pt>
                <c:pt idx="19347">
                  <c:v>13.494274385228916</c:v>
                </c:pt>
                <c:pt idx="19348">
                  <c:v>13.494829730987185</c:v>
                </c:pt>
                <c:pt idx="19349">
                  <c:v>13.495385076745453</c:v>
                </c:pt>
                <c:pt idx="19350">
                  <c:v>13.495940422503722</c:v>
                </c:pt>
                <c:pt idx="19351">
                  <c:v>13.49649576826199</c:v>
                </c:pt>
                <c:pt idx="19352">
                  <c:v>13.497051114020259</c:v>
                </c:pt>
                <c:pt idx="19353">
                  <c:v>13.497606459778527</c:v>
                </c:pt>
                <c:pt idx="19354">
                  <c:v>13.498161805536796</c:v>
                </c:pt>
                <c:pt idx="19355">
                  <c:v>13.498717151295065</c:v>
                </c:pt>
                <c:pt idx="19356">
                  <c:v>13.499272497053333</c:v>
                </c:pt>
                <c:pt idx="19357">
                  <c:v>13.499827842811602</c:v>
                </c:pt>
                <c:pt idx="19358">
                  <c:v>13.50038318856987</c:v>
                </c:pt>
                <c:pt idx="19359">
                  <c:v>13.500938534328139</c:v>
                </c:pt>
                <c:pt idx="19360">
                  <c:v>13.501493880086407</c:v>
                </c:pt>
                <c:pt idx="19361">
                  <c:v>13.502049225844676</c:v>
                </c:pt>
                <c:pt idx="19362">
                  <c:v>13.502604571602944</c:v>
                </c:pt>
                <c:pt idx="19363">
                  <c:v>13.503159917361213</c:v>
                </c:pt>
                <c:pt idx="19364">
                  <c:v>13.503715263119481</c:v>
                </c:pt>
                <c:pt idx="19365">
                  <c:v>13.50427060887775</c:v>
                </c:pt>
                <c:pt idx="19366">
                  <c:v>13.504825954636019</c:v>
                </c:pt>
                <c:pt idx="19367">
                  <c:v>13.505381300394287</c:v>
                </c:pt>
                <c:pt idx="19368">
                  <c:v>13.505936646152556</c:v>
                </c:pt>
                <c:pt idx="19369">
                  <c:v>13.506491991910824</c:v>
                </c:pt>
                <c:pt idx="19370">
                  <c:v>13.507047337669093</c:v>
                </c:pt>
                <c:pt idx="19371">
                  <c:v>13.507602683427361</c:v>
                </c:pt>
                <c:pt idx="19372">
                  <c:v>13.50815802918563</c:v>
                </c:pt>
                <c:pt idx="19373">
                  <c:v>13.508713374943898</c:v>
                </c:pt>
                <c:pt idx="19374">
                  <c:v>13.509268720702167</c:v>
                </c:pt>
                <c:pt idx="19375">
                  <c:v>13.509824066460435</c:v>
                </c:pt>
                <c:pt idx="19376">
                  <c:v>13.510379412218704</c:v>
                </c:pt>
                <c:pt idx="19377">
                  <c:v>13.510934757976973</c:v>
                </c:pt>
                <c:pt idx="19378">
                  <c:v>13.511490103735241</c:v>
                </c:pt>
                <c:pt idx="19379">
                  <c:v>13.51204544949351</c:v>
                </c:pt>
                <c:pt idx="19380">
                  <c:v>13.512600795251778</c:v>
                </c:pt>
                <c:pt idx="19381">
                  <c:v>13.513156141010047</c:v>
                </c:pt>
                <c:pt idx="19382">
                  <c:v>13.513711486768315</c:v>
                </c:pt>
                <c:pt idx="19383">
                  <c:v>13.514266832526584</c:v>
                </c:pt>
                <c:pt idx="19384">
                  <c:v>13.514822178284852</c:v>
                </c:pt>
                <c:pt idx="19385">
                  <c:v>13.515377524043121</c:v>
                </c:pt>
                <c:pt idx="19386">
                  <c:v>13.515932869801389</c:v>
                </c:pt>
                <c:pt idx="19387">
                  <c:v>13.516488215559658</c:v>
                </c:pt>
                <c:pt idx="19388">
                  <c:v>13.517043561317927</c:v>
                </c:pt>
                <c:pt idx="19389">
                  <c:v>13.517598907076195</c:v>
                </c:pt>
                <c:pt idx="19390">
                  <c:v>13.518154252834464</c:v>
                </c:pt>
                <c:pt idx="19391">
                  <c:v>13.518709598592732</c:v>
                </c:pt>
                <c:pt idx="19392">
                  <c:v>13.519264944351001</c:v>
                </c:pt>
                <c:pt idx="19393">
                  <c:v>13.519820290109269</c:v>
                </c:pt>
                <c:pt idx="19394">
                  <c:v>13.520375635867538</c:v>
                </c:pt>
                <c:pt idx="19395">
                  <c:v>13.520930981625806</c:v>
                </c:pt>
                <c:pt idx="19396">
                  <c:v>13.521486327384075</c:v>
                </c:pt>
                <c:pt idx="19397">
                  <c:v>13.522041673142343</c:v>
                </c:pt>
                <c:pt idx="19398">
                  <c:v>13.522597018900612</c:v>
                </c:pt>
                <c:pt idx="19399">
                  <c:v>13.52315236465888</c:v>
                </c:pt>
                <c:pt idx="19400">
                  <c:v>13.523707710417149</c:v>
                </c:pt>
                <c:pt idx="19401">
                  <c:v>13.524263056175418</c:v>
                </c:pt>
                <c:pt idx="19402">
                  <c:v>13.524818401933686</c:v>
                </c:pt>
                <c:pt idx="19403">
                  <c:v>13.525373747691955</c:v>
                </c:pt>
                <c:pt idx="19404">
                  <c:v>13.525929093450223</c:v>
                </c:pt>
                <c:pt idx="19405">
                  <c:v>13.526484439208492</c:v>
                </c:pt>
                <c:pt idx="19406">
                  <c:v>13.52703978496676</c:v>
                </c:pt>
                <c:pt idx="19407">
                  <c:v>13.527595130725029</c:v>
                </c:pt>
                <c:pt idx="19408">
                  <c:v>13.528150476483297</c:v>
                </c:pt>
                <c:pt idx="19409">
                  <c:v>13.528705822241566</c:v>
                </c:pt>
                <c:pt idx="19410">
                  <c:v>13.529261167999834</c:v>
                </c:pt>
                <c:pt idx="19411">
                  <c:v>13.529816513758103</c:v>
                </c:pt>
                <c:pt idx="19412">
                  <c:v>13.530371859516372</c:v>
                </c:pt>
                <c:pt idx="19413">
                  <c:v>13.53092720527464</c:v>
                </c:pt>
                <c:pt idx="19414">
                  <c:v>13.531482551032909</c:v>
                </c:pt>
                <c:pt idx="19415">
                  <c:v>13.532037896791177</c:v>
                </c:pt>
                <c:pt idx="19416">
                  <c:v>13.532593242549446</c:v>
                </c:pt>
                <c:pt idx="19417">
                  <c:v>13.533148588307714</c:v>
                </c:pt>
                <c:pt idx="19418">
                  <c:v>13.533703934065983</c:v>
                </c:pt>
                <c:pt idx="19419">
                  <c:v>13.534259279824251</c:v>
                </c:pt>
                <c:pt idx="19420">
                  <c:v>13.53481462558252</c:v>
                </c:pt>
                <c:pt idx="19421">
                  <c:v>13.535369971340788</c:v>
                </c:pt>
                <c:pt idx="19422">
                  <c:v>13.535925317099057</c:v>
                </c:pt>
                <c:pt idx="19423">
                  <c:v>13.536480662857326</c:v>
                </c:pt>
                <c:pt idx="19424">
                  <c:v>13.537036008615594</c:v>
                </c:pt>
                <c:pt idx="19425">
                  <c:v>13.537591354373863</c:v>
                </c:pt>
                <c:pt idx="19426">
                  <c:v>13.538146700132131</c:v>
                </c:pt>
                <c:pt idx="19427">
                  <c:v>13.5387020458904</c:v>
                </c:pt>
                <c:pt idx="19428">
                  <c:v>13.539257391648668</c:v>
                </c:pt>
                <c:pt idx="19429">
                  <c:v>13.539812737406937</c:v>
                </c:pt>
                <c:pt idx="19430">
                  <c:v>13.540368083165205</c:v>
                </c:pt>
                <c:pt idx="19431">
                  <c:v>13.540923428923474</c:v>
                </c:pt>
                <c:pt idx="19432">
                  <c:v>13.541478774681742</c:v>
                </c:pt>
                <c:pt idx="19433">
                  <c:v>13.542034120440011</c:v>
                </c:pt>
                <c:pt idx="19434">
                  <c:v>13.54258946619828</c:v>
                </c:pt>
                <c:pt idx="19435">
                  <c:v>13.543144811956548</c:v>
                </c:pt>
                <c:pt idx="19436">
                  <c:v>13.543700157714817</c:v>
                </c:pt>
                <c:pt idx="19437">
                  <c:v>13.544255503473085</c:v>
                </c:pt>
                <c:pt idx="19438">
                  <c:v>13.544810849231354</c:v>
                </c:pt>
                <c:pt idx="19439">
                  <c:v>13.545366194989622</c:v>
                </c:pt>
                <c:pt idx="19440">
                  <c:v>13.545921540747891</c:v>
                </c:pt>
                <c:pt idx="19441">
                  <c:v>13.546476886506159</c:v>
                </c:pt>
                <c:pt idx="19442">
                  <c:v>13.547032232264428</c:v>
                </c:pt>
                <c:pt idx="19443">
                  <c:v>13.547587578022696</c:v>
                </c:pt>
                <c:pt idx="19444">
                  <c:v>13.548142923780965</c:v>
                </c:pt>
                <c:pt idx="19445">
                  <c:v>13.548698269539234</c:v>
                </c:pt>
                <c:pt idx="19446">
                  <c:v>13.549253615297502</c:v>
                </c:pt>
                <c:pt idx="19447">
                  <c:v>13.549808961055771</c:v>
                </c:pt>
                <c:pt idx="19448">
                  <c:v>13.550364306814039</c:v>
                </c:pt>
                <c:pt idx="19449">
                  <c:v>13.550919652572308</c:v>
                </c:pt>
                <c:pt idx="19450">
                  <c:v>13.551474998330576</c:v>
                </c:pt>
                <c:pt idx="19451">
                  <c:v>13.552030344088845</c:v>
                </c:pt>
                <c:pt idx="19452">
                  <c:v>13.552585689847113</c:v>
                </c:pt>
                <c:pt idx="19453">
                  <c:v>13.553141035605382</c:v>
                </c:pt>
                <c:pt idx="19454">
                  <c:v>13.55369638136365</c:v>
                </c:pt>
                <c:pt idx="19455">
                  <c:v>13.554251727121919</c:v>
                </c:pt>
                <c:pt idx="19456">
                  <c:v>13.554807072880187</c:v>
                </c:pt>
                <c:pt idx="19457">
                  <c:v>13.555362418638456</c:v>
                </c:pt>
                <c:pt idx="19458">
                  <c:v>13.555917764396725</c:v>
                </c:pt>
                <c:pt idx="19459">
                  <c:v>13.556473110154993</c:v>
                </c:pt>
                <c:pt idx="19460">
                  <c:v>13.557028455913262</c:v>
                </c:pt>
                <c:pt idx="19461">
                  <c:v>13.55758380167153</c:v>
                </c:pt>
                <c:pt idx="19462">
                  <c:v>13.558139147429799</c:v>
                </c:pt>
                <c:pt idx="19463">
                  <c:v>13.558694493188067</c:v>
                </c:pt>
                <c:pt idx="19464">
                  <c:v>13.559249838946336</c:v>
                </c:pt>
                <c:pt idx="19465">
                  <c:v>13.559805184704604</c:v>
                </c:pt>
                <c:pt idx="19466">
                  <c:v>13.560360530462873</c:v>
                </c:pt>
                <c:pt idx="19467">
                  <c:v>13.560915876221141</c:v>
                </c:pt>
                <c:pt idx="19468">
                  <c:v>13.56147122197941</c:v>
                </c:pt>
                <c:pt idx="19469">
                  <c:v>13.562026567737679</c:v>
                </c:pt>
                <c:pt idx="19470">
                  <c:v>13.562581913495947</c:v>
                </c:pt>
                <c:pt idx="19471">
                  <c:v>13.563137259254216</c:v>
                </c:pt>
                <c:pt idx="19472">
                  <c:v>13.563692605012484</c:v>
                </c:pt>
                <c:pt idx="19473">
                  <c:v>13.564247950770753</c:v>
                </c:pt>
                <c:pt idx="19474">
                  <c:v>13.564803296529021</c:v>
                </c:pt>
                <c:pt idx="19475">
                  <c:v>13.56535864228729</c:v>
                </c:pt>
                <c:pt idx="19476">
                  <c:v>13.565913988045558</c:v>
                </c:pt>
                <c:pt idx="19477">
                  <c:v>13.566469333803827</c:v>
                </c:pt>
                <c:pt idx="19478">
                  <c:v>13.567024679562095</c:v>
                </c:pt>
                <c:pt idx="19479">
                  <c:v>13.567580025320364</c:v>
                </c:pt>
                <c:pt idx="19480">
                  <c:v>13.568135371078633</c:v>
                </c:pt>
                <c:pt idx="19481">
                  <c:v>13.568690716836901</c:v>
                </c:pt>
                <c:pt idx="19482">
                  <c:v>13.56924606259517</c:v>
                </c:pt>
                <c:pt idx="19483">
                  <c:v>13.569801408353438</c:v>
                </c:pt>
                <c:pt idx="19484">
                  <c:v>13.570356754111707</c:v>
                </c:pt>
                <c:pt idx="19485">
                  <c:v>13.570912099869975</c:v>
                </c:pt>
                <c:pt idx="19486">
                  <c:v>13.571467445628244</c:v>
                </c:pt>
                <c:pt idx="19487">
                  <c:v>13.572022791386512</c:v>
                </c:pt>
                <c:pt idx="19488">
                  <c:v>13.572578137144781</c:v>
                </c:pt>
                <c:pt idx="19489">
                  <c:v>13.573133482903049</c:v>
                </c:pt>
                <c:pt idx="19490">
                  <c:v>13.573688828661318</c:v>
                </c:pt>
                <c:pt idx="19491">
                  <c:v>13.574244174419587</c:v>
                </c:pt>
                <c:pt idx="19492">
                  <c:v>13.574799520177855</c:v>
                </c:pt>
                <c:pt idx="19493">
                  <c:v>13.575354865936124</c:v>
                </c:pt>
                <c:pt idx="19494">
                  <c:v>13.575910211694392</c:v>
                </c:pt>
                <c:pt idx="19495">
                  <c:v>13.576465557452661</c:v>
                </c:pt>
                <c:pt idx="19496">
                  <c:v>13.577020903210929</c:v>
                </c:pt>
                <c:pt idx="19497">
                  <c:v>13.577576248969198</c:v>
                </c:pt>
                <c:pt idx="19498">
                  <c:v>13.578131594727466</c:v>
                </c:pt>
                <c:pt idx="19499">
                  <c:v>13.578686940485735</c:v>
                </c:pt>
                <c:pt idx="19500">
                  <c:v>13.579242286244003</c:v>
                </c:pt>
                <c:pt idx="19501">
                  <c:v>13.579797632002272</c:v>
                </c:pt>
                <c:pt idx="19502">
                  <c:v>13.580352977760541</c:v>
                </c:pt>
                <c:pt idx="19503">
                  <c:v>13.580908323518809</c:v>
                </c:pt>
                <c:pt idx="19504">
                  <c:v>13.581463669277078</c:v>
                </c:pt>
                <c:pt idx="19505">
                  <c:v>13.582019015035346</c:v>
                </c:pt>
                <c:pt idx="19506">
                  <c:v>13.582574360793615</c:v>
                </c:pt>
                <c:pt idx="19507">
                  <c:v>13.583129706551883</c:v>
                </c:pt>
                <c:pt idx="19508">
                  <c:v>13.583685052310152</c:v>
                </c:pt>
                <c:pt idx="19509">
                  <c:v>13.58424039806842</c:v>
                </c:pt>
                <c:pt idx="19510">
                  <c:v>13.584795743826689</c:v>
                </c:pt>
                <c:pt idx="19511">
                  <c:v>13.585351089584957</c:v>
                </c:pt>
                <c:pt idx="19512">
                  <c:v>13.585906435343226</c:v>
                </c:pt>
                <c:pt idx="19513">
                  <c:v>13.586461781101494</c:v>
                </c:pt>
                <c:pt idx="19514">
                  <c:v>13.587017126859763</c:v>
                </c:pt>
                <c:pt idx="19515">
                  <c:v>13.587572472618032</c:v>
                </c:pt>
                <c:pt idx="19516">
                  <c:v>13.5881278183763</c:v>
                </c:pt>
                <c:pt idx="19517">
                  <c:v>13.588683164134569</c:v>
                </c:pt>
                <c:pt idx="19518">
                  <c:v>13.589238509892837</c:v>
                </c:pt>
                <c:pt idx="19519">
                  <c:v>13.589793855651106</c:v>
                </c:pt>
                <c:pt idx="19520">
                  <c:v>13.590349201409374</c:v>
                </c:pt>
                <c:pt idx="19521">
                  <c:v>13.590904547167643</c:v>
                </c:pt>
                <c:pt idx="19522">
                  <c:v>13.591459892925911</c:v>
                </c:pt>
                <c:pt idx="19523">
                  <c:v>13.59201523868418</c:v>
                </c:pt>
                <c:pt idx="19524">
                  <c:v>13.592570584442448</c:v>
                </c:pt>
                <c:pt idx="19525">
                  <c:v>13.593125930200717</c:v>
                </c:pt>
                <c:pt idx="19526">
                  <c:v>13.593681275958986</c:v>
                </c:pt>
                <c:pt idx="19527">
                  <c:v>13.594236621717254</c:v>
                </c:pt>
                <c:pt idx="19528">
                  <c:v>13.594791967475523</c:v>
                </c:pt>
                <c:pt idx="19529">
                  <c:v>13.595347313233791</c:v>
                </c:pt>
                <c:pt idx="19530">
                  <c:v>13.59590265899206</c:v>
                </c:pt>
                <c:pt idx="19531">
                  <c:v>13.596458004750328</c:v>
                </c:pt>
                <c:pt idx="19532">
                  <c:v>13.597013350508597</c:v>
                </c:pt>
                <c:pt idx="19533">
                  <c:v>13.597568696266865</c:v>
                </c:pt>
                <c:pt idx="19534">
                  <c:v>13.598124042025134</c:v>
                </c:pt>
                <c:pt idx="19535">
                  <c:v>13.598679387783402</c:v>
                </c:pt>
                <c:pt idx="19536">
                  <c:v>13.599234733541671</c:v>
                </c:pt>
                <c:pt idx="19537">
                  <c:v>13.59979007929994</c:v>
                </c:pt>
                <c:pt idx="19538">
                  <c:v>13.600345425058208</c:v>
                </c:pt>
                <c:pt idx="19539">
                  <c:v>13.600900770816477</c:v>
                </c:pt>
                <c:pt idx="19540">
                  <c:v>13.601456116574745</c:v>
                </c:pt>
                <c:pt idx="19541">
                  <c:v>13.602011462333014</c:v>
                </c:pt>
                <c:pt idx="19542">
                  <c:v>13.602566808091282</c:v>
                </c:pt>
                <c:pt idx="19543">
                  <c:v>13.603122153849551</c:v>
                </c:pt>
                <c:pt idx="19544">
                  <c:v>13.603677499607819</c:v>
                </c:pt>
                <c:pt idx="19545">
                  <c:v>13.604232845366088</c:v>
                </c:pt>
                <c:pt idx="19546">
                  <c:v>13.604788191124356</c:v>
                </c:pt>
                <c:pt idx="19547">
                  <c:v>13.605343536882625</c:v>
                </c:pt>
                <c:pt idx="19548">
                  <c:v>13.605898882640894</c:v>
                </c:pt>
                <c:pt idx="19549">
                  <c:v>13.606454228399162</c:v>
                </c:pt>
                <c:pt idx="19550">
                  <c:v>13.607009574157431</c:v>
                </c:pt>
                <c:pt idx="19551">
                  <c:v>13.607564919915699</c:v>
                </c:pt>
                <c:pt idx="19552">
                  <c:v>13.608120265673968</c:v>
                </c:pt>
                <c:pt idx="19553">
                  <c:v>13.608675611432236</c:v>
                </c:pt>
                <c:pt idx="19554">
                  <c:v>13.609230957190505</c:v>
                </c:pt>
                <c:pt idx="19555">
                  <c:v>13.609786302948773</c:v>
                </c:pt>
                <c:pt idx="19556">
                  <c:v>13.610341648707042</c:v>
                </c:pt>
                <c:pt idx="19557">
                  <c:v>13.61089699446531</c:v>
                </c:pt>
                <c:pt idx="19558">
                  <c:v>13.611452340223579</c:v>
                </c:pt>
                <c:pt idx="19559">
                  <c:v>13.612007685981848</c:v>
                </c:pt>
                <c:pt idx="19560">
                  <c:v>13.612563031740116</c:v>
                </c:pt>
                <c:pt idx="19561">
                  <c:v>13.613118377498385</c:v>
                </c:pt>
                <c:pt idx="19562">
                  <c:v>13.613673723256653</c:v>
                </c:pt>
                <c:pt idx="19563">
                  <c:v>13.614229069014922</c:v>
                </c:pt>
                <c:pt idx="19564">
                  <c:v>13.61478441477319</c:v>
                </c:pt>
                <c:pt idx="19565">
                  <c:v>13.615339760531459</c:v>
                </c:pt>
                <c:pt idx="19566">
                  <c:v>13.615895106289727</c:v>
                </c:pt>
                <c:pt idx="19567">
                  <c:v>13.616450452047996</c:v>
                </c:pt>
                <c:pt idx="19568">
                  <c:v>13.617005797806264</c:v>
                </c:pt>
                <c:pt idx="19569">
                  <c:v>13.617561143564533</c:v>
                </c:pt>
                <c:pt idx="19570">
                  <c:v>13.618116489322801</c:v>
                </c:pt>
                <c:pt idx="19571">
                  <c:v>13.61867183508107</c:v>
                </c:pt>
                <c:pt idx="19572">
                  <c:v>13.619227180839339</c:v>
                </c:pt>
                <c:pt idx="19573">
                  <c:v>13.619782526597607</c:v>
                </c:pt>
                <c:pt idx="19574">
                  <c:v>13.620337872355876</c:v>
                </c:pt>
                <c:pt idx="19575">
                  <c:v>13.620893218114144</c:v>
                </c:pt>
                <c:pt idx="19576">
                  <c:v>13.621448563872413</c:v>
                </c:pt>
                <c:pt idx="19577">
                  <c:v>13.622003909630681</c:v>
                </c:pt>
                <c:pt idx="19578">
                  <c:v>13.62255925538895</c:v>
                </c:pt>
                <c:pt idx="19579">
                  <c:v>13.623114601147218</c:v>
                </c:pt>
                <c:pt idx="19580">
                  <c:v>13.623669946905487</c:v>
                </c:pt>
                <c:pt idx="19581">
                  <c:v>13.624225292663755</c:v>
                </c:pt>
                <c:pt idx="19582">
                  <c:v>13.624780638422024</c:v>
                </c:pt>
                <c:pt idx="19583">
                  <c:v>13.625335984180293</c:v>
                </c:pt>
                <c:pt idx="19584">
                  <c:v>13.625891329938561</c:v>
                </c:pt>
                <c:pt idx="19585">
                  <c:v>13.62644667569683</c:v>
                </c:pt>
                <c:pt idx="19586">
                  <c:v>13.627002021455098</c:v>
                </c:pt>
                <c:pt idx="19587">
                  <c:v>13.627557367213367</c:v>
                </c:pt>
                <c:pt idx="19588">
                  <c:v>13.628112712971635</c:v>
                </c:pt>
                <c:pt idx="19589">
                  <c:v>13.628668058729904</c:v>
                </c:pt>
                <c:pt idx="19590">
                  <c:v>13.629223404488172</c:v>
                </c:pt>
                <c:pt idx="19591">
                  <c:v>13.629778750246441</c:v>
                </c:pt>
                <c:pt idx="19592">
                  <c:v>13.630334096004709</c:v>
                </c:pt>
                <c:pt idx="19593">
                  <c:v>13.630889441762978</c:v>
                </c:pt>
                <c:pt idx="19594">
                  <c:v>13.631444787521247</c:v>
                </c:pt>
                <c:pt idx="19595">
                  <c:v>13.632000133279515</c:v>
                </c:pt>
                <c:pt idx="19596">
                  <c:v>13.632555479037784</c:v>
                </c:pt>
                <c:pt idx="19597">
                  <c:v>13.633110824796052</c:v>
                </c:pt>
                <c:pt idx="19598">
                  <c:v>13.633666170554321</c:v>
                </c:pt>
                <c:pt idx="19599">
                  <c:v>13.634221516312589</c:v>
                </c:pt>
                <c:pt idx="19600">
                  <c:v>13.634776862070858</c:v>
                </c:pt>
                <c:pt idx="19601">
                  <c:v>13.635332207829126</c:v>
                </c:pt>
                <c:pt idx="19602">
                  <c:v>13.635887553587395</c:v>
                </c:pt>
                <c:pt idx="19603">
                  <c:v>13.636442899345663</c:v>
                </c:pt>
                <c:pt idx="19604">
                  <c:v>13.636998245103932</c:v>
                </c:pt>
                <c:pt idx="19605">
                  <c:v>13.637553590862201</c:v>
                </c:pt>
                <c:pt idx="19606">
                  <c:v>13.638108936620469</c:v>
                </c:pt>
                <c:pt idx="19607">
                  <c:v>13.638664282378738</c:v>
                </c:pt>
                <c:pt idx="19608">
                  <c:v>13.639219628137006</c:v>
                </c:pt>
                <c:pt idx="19609">
                  <c:v>13.639774973895275</c:v>
                </c:pt>
                <c:pt idx="19610">
                  <c:v>13.640330319653543</c:v>
                </c:pt>
                <c:pt idx="19611">
                  <c:v>13.640885665411812</c:v>
                </c:pt>
                <c:pt idx="19612">
                  <c:v>13.64144101117008</c:v>
                </c:pt>
                <c:pt idx="19613">
                  <c:v>13.641996356928349</c:v>
                </c:pt>
                <c:pt idx="19614">
                  <c:v>13.642551702686617</c:v>
                </c:pt>
                <c:pt idx="19615">
                  <c:v>13.643107048444886</c:v>
                </c:pt>
                <c:pt idx="19616">
                  <c:v>13.643662394203155</c:v>
                </c:pt>
                <c:pt idx="19617">
                  <c:v>13.644217739961423</c:v>
                </c:pt>
                <c:pt idx="19618">
                  <c:v>13.644773085719692</c:v>
                </c:pt>
                <c:pt idx="19619">
                  <c:v>13.64532843147796</c:v>
                </c:pt>
                <c:pt idx="19620">
                  <c:v>13.645883777236229</c:v>
                </c:pt>
                <c:pt idx="19621">
                  <c:v>13.646439122994497</c:v>
                </c:pt>
                <c:pt idx="19622">
                  <c:v>13.646994468752766</c:v>
                </c:pt>
                <c:pt idx="19623">
                  <c:v>13.647549814511034</c:v>
                </c:pt>
                <c:pt idx="19624">
                  <c:v>13.648105160269303</c:v>
                </c:pt>
                <c:pt idx="19625">
                  <c:v>13.648660506027571</c:v>
                </c:pt>
                <c:pt idx="19626">
                  <c:v>13.64921585178584</c:v>
                </c:pt>
                <c:pt idx="19627">
                  <c:v>13.649771197544109</c:v>
                </c:pt>
                <c:pt idx="19628">
                  <c:v>13.650326543302377</c:v>
                </c:pt>
                <c:pt idx="19629">
                  <c:v>13.650881889060646</c:v>
                </c:pt>
                <c:pt idx="19630">
                  <c:v>13.651437234818914</c:v>
                </c:pt>
                <c:pt idx="19631">
                  <c:v>13.651992580577183</c:v>
                </c:pt>
                <c:pt idx="19632">
                  <c:v>13.652547926335451</c:v>
                </c:pt>
                <c:pt idx="19633">
                  <c:v>13.65310327209372</c:v>
                </c:pt>
                <c:pt idx="19634">
                  <c:v>13.653658617851988</c:v>
                </c:pt>
                <c:pt idx="19635">
                  <c:v>13.654213963610257</c:v>
                </c:pt>
                <c:pt idx="19636">
                  <c:v>13.654769309368525</c:v>
                </c:pt>
                <c:pt idx="19637">
                  <c:v>13.655324655126794</c:v>
                </c:pt>
                <c:pt idx="19638">
                  <c:v>13.655880000885062</c:v>
                </c:pt>
                <c:pt idx="19639">
                  <c:v>13.656435346643331</c:v>
                </c:pt>
                <c:pt idx="19640">
                  <c:v>13.6569906924016</c:v>
                </c:pt>
                <c:pt idx="19641">
                  <c:v>13.657546038159868</c:v>
                </c:pt>
                <c:pt idx="19642">
                  <c:v>13.658101383918137</c:v>
                </c:pt>
                <c:pt idx="19643">
                  <c:v>13.658656729676405</c:v>
                </c:pt>
                <c:pt idx="19644">
                  <c:v>13.659212075434674</c:v>
                </c:pt>
                <c:pt idx="19645">
                  <c:v>13.659767421192942</c:v>
                </c:pt>
                <c:pt idx="19646">
                  <c:v>13.660322766951211</c:v>
                </c:pt>
                <c:pt idx="19647">
                  <c:v>13.660878112709479</c:v>
                </c:pt>
                <c:pt idx="19648">
                  <c:v>13.661433458467748</c:v>
                </c:pt>
                <c:pt idx="19649">
                  <c:v>13.661988804226016</c:v>
                </c:pt>
                <c:pt idx="19650">
                  <c:v>13.662544149984285</c:v>
                </c:pt>
                <c:pt idx="19651">
                  <c:v>13.663099495742554</c:v>
                </c:pt>
                <c:pt idx="19652">
                  <c:v>13.663654841500822</c:v>
                </c:pt>
                <c:pt idx="19653">
                  <c:v>13.664210187259091</c:v>
                </c:pt>
                <c:pt idx="19654">
                  <c:v>13.664765533017359</c:v>
                </c:pt>
                <c:pt idx="19655">
                  <c:v>13.665320878775628</c:v>
                </c:pt>
                <c:pt idx="19656">
                  <c:v>13.665876224533896</c:v>
                </c:pt>
                <c:pt idx="19657">
                  <c:v>13.666431570292165</c:v>
                </c:pt>
                <c:pt idx="19658">
                  <c:v>13.666986916050433</c:v>
                </c:pt>
                <c:pt idx="19659">
                  <c:v>13.667542261808702</c:v>
                </c:pt>
                <c:pt idx="19660">
                  <c:v>13.66809760756697</c:v>
                </c:pt>
                <c:pt idx="19661">
                  <c:v>13.668652953325239</c:v>
                </c:pt>
                <c:pt idx="19662">
                  <c:v>13.669208299083508</c:v>
                </c:pt>
                <c:pt idx="19663">
                  <c:v>13.669763644841776</c:v>
                </c:pt>
                <c:pt idx="19664">
                  <c:v>13.670318990600045</c:v>
                </c:pt>
                <c:pt idx="19665">
                  <c:v>13.670874336358313</c:v>
                </c:pt>
                <c:pt idx="19666">
                  <c:v>13.671429682116582</c:v>
                </c:pt>
                <c:pt idx="19667">
                  <c:v>13.67198502787485</c:v>
                </c:pt>
                <c:pt idx="19668">
                  <c:v>13.672540373633119</c:v>
                </c:pt>
                <c:pt idx="19669">
                  <c:v>13.673095719391387</c:v>
                </c:pt>
                <c:pt idx="19670">
                  <c:v>13.673651065149656</c:v>
                </c:pt>
                <c:pt idx="19671">
                  <c:v>13.674206410907924</c:v>
                </c:pt>
                <c:pt idx="19672">
                  <c:v>13.674761756666193</c:v>
                </c:pt>
                <c:pt idx="19673">
                  <c:v>13.675317102424462</c:v>
                </c:pt>
                <c:pt idx="19674">
                  <c:v>13.67587244818273</c:v>
                </c:pt>
                <c:pt idx="19675">
                  <c:v>13.676427793940999</c:v>
                </c:pt>
                <c:pt idx="19676">
                  <c:v>13.676983139699267</c:v>
                </c:pt>
                <c:pt idx="19677">
                  <c:v>13.677538485457536</c:v>
                </c:pt>
                <c:pt idx="19678">
                  <c:v>13.678093831215804</c:v>
                </c:pt>
                <c:pt idx="19679">
                  <c:v>13.678649176974073</c:v>
                </c:pt>
                <c:pt idx="19680">
                  <c:v>13.679204522732341</c:v>
                </c:pt>
                <c:pt idx="19681">
                  <c:v>13.67975986849061</c:v>
                </c:pt>
                <c:pt idx="19682">
                  <c:v>13.680315214248878</c:v>
                </c:pt>
                <c:pt idx="19683">
                  <c:v>13.680870560007147</c:v>
                </c:pt>
                <c:pt idx="19684">
                  <c:v>13.681425905765416</c:v>
                </c:pt>
                <c:pt idx="19685">
                  <c:v>13.681981251523684</c:v>
                </c:pt>
                <c:pt idx="19686">
                  <c:v>13.682536597281953</c:v>
                </c:pt>
                <c:pt idx="19687">
                  <c:v>13.683091943040221</c:v>
                </c:pt>
                <c:pt idx="19688">
                  <c:v>13.68364728879849</c:v>
                </c:pt>
                <c:pt idx="19689">
                  <c:v>13.684202634556758</c:v>
                </c:pt>
                <c:pt idx="19690">
                  <c:v>13.684757980315027</c:v>
                </c:pt>
                <c:pt idx="19691">
                  <c:v>13.685313326073295</c:v>
                </c:pt>
                <c:pt idx="19692">
                  <c:v>13.685868671831564</c:v>
                </c:pt>
                <c:pt idx="19693">
                  <c:v>13.686424017589832</c:v>
                </c:pt>
                <c:pt idx="19694">
                  <c:v>13.686979363348101</c:v>
                </c:pt>
                <c:pt idx="19695">
                  <c:v>13.687534709106369</c:v>
                </c:pt>
                <c:pt idx="19696">
                  <c:v>13.688090054864638</c:v>
                </c:pt>
                <c:pt idx="19697">
                  <c:v>13.688645400622907</c:v>
                </c:pt>
                <c:pt idx="19698">
                  <c:v>13.689200746381175</c:v>
                </c:pt>
                <c:pt idx="19699">
                  <c:v>13.689756092139444</c:v>
                </c:pt>
                <c:pt idx="19700">
                  <c:v>13.690311437897712</c:v>
                </c:pt>
                <c:pt idx="19701">
                  <c:v>13.690866783655981</c:v>
                </c:pt>
                <c:pt idx="19702">
                  <c:v>13.691422129414249</c:v>
                </c:pt>
                <c:pt idx="19703">
                  <c:v>13.691977475172518</c:v>
                </c:pt>
                <c:pt idx="19704">
                  <c:v>13.692532820930786</c:v>
                </c:pt>
                <c:pt idx="19705">
                  <c:v>13.693088166689055</c:v>
                </c:pt>
                <c:pt idx="19706">
                  <c:v>13.693643512447323</c:v>
                </c:pt>
                <c:pt idx="19707">
                  <c:v>13.694198858205592</c:v>
                </c:pt>
                <c:pt idx="19708">
                  <c:v>13.694754203963861</c:v>
                </c:pt>
                <c:pt idx="19709">
                  <c:v>13.695309549722129</c:v>
                </c:pt>
                <c:pt idx="19710">
                  <c:v>13.695864895480398</c:v>
                </c:pt>
                <c:pt idx="19711">
                  <c:v>13.696420241238666</c:v>
                </c:pt>
                <c:pt idx="19712">
                  <c:v>13.696975586996935</c:v>
                </c:pt>
                <c:pt idx="19713">
                  <c:v>13.697530932755203</c:v>
                </c:pt>
                <c:pt idx="19714">
                  <c:v>13.698086278513472</c:v>
                </c:pt>
                <c:pt idx="19715">
                  <c:v>13.69864162427174</c:v>
                </c:pt>
                <c:pt idx="19716">
                  <c:v>13.699196970030009</c:v>
                </c:pt>
                <c:pt idx="19717">
                  <c:v>13.699752315788277</c:v>
                </c:pt>
                <c:pt idx="19718">
                  <c:v>13.700307661546546</c:v>
                </c:pt>
                <c:pt idx="19719">
                  <c:v>13.700863007304815</c:v>
                </c:pt>
                <c:pt idx="19720">
                  <c:v>13.701418353063083</c:v>
                </c:pt>
                <c:pt idx="19721">
                  <c:v>13.701973698821352</c:v>
                </c:pt>
                <c:pt idx="19722">
                  <c:v>13.70252904457962</c:v>
                </c:pt>
                <c:pt idx="19723">
                  <c:v>13.703084390337889</c:v>
                </c:pt>
                <c:pt idx="19724">
                  <c:v>13.703639736096157</c:v>
                </c:pt>
                <c:pt idx="19725">
                  <c:v>13.704195081854426</c:v>
                </c:pt>
                <c:pt idx="19726">
                  <c:v>13.704750427612694</c:v>
                </c:pt>
                <c:pt idx="19727">
                  <c:v>13.705305773370963</c:v>
                </c:pt>
                <c:pt idx="19728">
                  <c:v>13.705861119129231</c:v>
                </c:pt>
                <c:pt idx="19729">
                  <c:v>13.7064164648875</c:v>
                </c:pt>
                <c:pt idx="19730">
                  <c:v>13.706971810645769</c:v>
                </c:pt>
                <c:pt idx="19731">
                  <c:v>13.707527156404037</c:v>
                </c:pt>
                <c:pt idx="19732">
                  <c:v>13.708082502162306</c:v>
                </c:pt>
                <c:pt idx="19733">
                  <c:v>13.708637847920574</c:v>
                </c:pt>
                <c:pt idx="19734">
                  <c:v>13.709193193678843</c:v>
                </c:pt>
                <c:pt idx="19735">
                  <c:v>13.709748539437111</c:v>
                </c:pt>
                <c:pt idx="19736">
                  <c:v>13.71030388519538</c:v>
                </c:pt>
                <c:pt idx="19737">
                  <c:v>13.710859230953648</c:v>
                </c:pt>
                <c:pt idx="19738">
                  <c:v>13.711414576711917</c:v>
                </c:pt>
                <c:pt idx="19739">
                  <c:v>13.711969922470185</c:v>
                </c:pt>
                <c:pt idx="19740">
                  <c:v>13.712525268228454</c:v>
                </c:pt>
                <c:pt idx="19741">
                  <c:v>13.713080613986723</c:v>
                </c:pt>
                <c:pt idx="19742">
                  <c:v>13.713635959744991</c:v>
                </c:pt>
                <c:pt idx="19743">
                  <c:v>13.71419130550326</c:v>
                </c:pt>
                <c:pt idx="19744">
                  <c:v>13.714746651261528</c:v>
                </c:pt>
                <c:pt idx="19745">
                  <c:v>13.715301997019797</c:v>
                </c:pt>
                <c:pt idx="19746">
                  <c:v>13.715857342778065</c:v>
                </c:pt>
                <c:pt idx="19747">
                  <c:v>13.716412688536334</c:v>
                </c:pt>
                <c:pt idx="19748">
                  <c:v>13.716968034294602</c:v>
                </c:pt>
                <c:pt idx="19749">
                  <c:v>13.717523380052871</c:v>
                </c:pt>
                <c:pt idx="19750">
                  <c:v>13.718078725811139</c:v>
                </c:pt>
                <c:pt idx="19751">
                  <c:v>13.718634071569408</c:v>
                </c:pt>
                <c:pt idx="19752">
                  <c:v>13.719189417327676</c:v>
                </c:pt>
                <c:pt idx="19753">
                  <c:v>13.719744763085945</c:v>
                </c:pt>
                <c:pt idx="19754">
                  <c:v>13.720300108844214</c:v>
                </c:pt>
                <c:pt idx="19755">
                  <c:v>13.720855454602482</c:v>
                </c:pt>
                <c:pt idx="19756">
                  <c:v>13.721410800360751</c:v>
                </c:pt>
                <c:pt idx="19757">
                  <c:v>13.721966146119019</c:v>
                </c:pt>
                <c:pt idx="19758">
                  <c:v>13.722521491877288</c:v>
                </c:pt>
                <c:pt idx="19759">
                  <c:v>13.723076837635556</c:v>
                </c:pt>
                <c:pt idx="19760">
                  <c:v>13.723632183393825</c:v>
                </c:pt>
                <c:pt idx="19761">
                  <c:v>13.724187529152093</c:v>
                </c:pt>
                <c:pt idx="19762">
                  <c:v>13.724742874910362</c:v>
                </c:pt>
                <c:pt idx="19763">
                  <c:v>13.72529822066863</c:v>
                </c:pt>
                <c:pt idx="19764">
                  <c:v>13.725853566426899</c:v>
                </c:pt>
                <c:pt idx="19765">
                  <c:v>13.726408912185168</c:v>
                </c:pt>
                <c:pt idx="19766">
                  <c:v>13.726964257943436</c:v>
                </c:pt>
                <c:pt idx="19767">
                  <c:v>13.727519603701705</c:v>
                </c:pt>
                <c:pt idx="19768">
                  <c:v>13.728074949459973</c:v>
                </c:pt>
                <c:pt idx="19769">
                  <c:v>13.728630295218242</c:v>
                </c:pt>
                <c:pt idx="19770">
                  <c:v>13.72918564097651</c:v>
                </c:pt>
                <c:pt idx="19771">
                  <c:v>13.729740986734779</c:v>
                </c:pt>
                <c:pt idx="19772">
                  <c:v>13.730296332493047</c:v>
                </c:pt>
                <c:pt idx="19773">
                  <c:v>13.730851678251316</c:v>
                </c:pt>
                <c:pt idx="19774">
                  <c:v>13.731407024009584</c:v>
                </c:pt>
                <c:pt idx="19775">
                  <c:v>13.731962369767853</c:v>
                </c:pt>
                <c:pt idx="19776">
                  <c:v>13.732517715526122</c:v>
                </c:pt>
                <c:pt idx="19777">
                  <c:v>13.73307306128439</c:v>
                </c:pt>
                <c:pt idx="19778">
                  <c:v>13.733628407042659</c:v>
                </c:pt>
                <c:pt idx="19779">
                  <c:v>13.734183752800927</c:v>
                </c:pt>
                <c:pt idx="19780">
                  <c:v>13.734739098559196</c:v>
                </c:pt>
                <c:pt idx="19781">
                  <c:v>13.735294444317464</c:v>
                </c:pt>
                <c:pt idx="19782">
                  <c:v>13.735849790075733</c:v>
                </c:pt>
                <c:pt idx="19783">
                  <c:v>13.736405135834001</c:v>
                </c:pt>
                <c:pt idx="19784">
                  <c:v>13.73696048159227</c:v>
                </c:pt>
                <c:pt idx="19785">
                  <c:v>13.737515827350538</c:v>
                </c:pt>
                <c:pt idx="19786">
                  <c:v>13.738071173108807</c:v>
                </c:pt>
                <c:pt idx="19787">
                  <c:v>13.738626518867076</c:v>
                </c:pt>
                <c:pt idx="19788">
                  <c:v>13.739181864625344</c:v>
                </c:pt>
                <c:pt idx="19789">
                  <c:v>13.739737210383613</c:v>
                </c:pt>
                <c:pt idx="19790">
                  <c:v>13.740292556141881</c:v>
                </c:pt>
                <c:pt idx="19791">
                  <c:v>13.74084790190015</c:v>
                </c:pt>
                <c:pt idx="19792">
                  <c:v>13.741403247658418</c:v>
                </c:pt>
                <c:pt idx="19793">
                  <c:v>13.741958593416687</c:v>
                </c:pt>
                <c:pt idx="19794">
                  <c:v>13.742513939174955</c:v>
                </c:pt>
                <c:pt idx="19795">
                  <c:v>13.743069284933224</c:v>
                </c:pt>
                <c:pt idx="19796">
                  <c:v>13.743624630691492</c:v>
                </c:pt>
                <c:pt idx="19797">
                  <c:v>13.744179976449761</c:v>
                </c:pt>
                <c:pt idx="19798">
                  <c:v>13.74473532220803</c:v>
                </c:pt>
                <c:pt idx="19799">
                  <c:v>13.745290667966298</c:v>
                </c:pt>
                <c:pt idx="19800">
                  <c:v>13.745846013724567</c:v>
                </c:pt>
                <c:pt idx="19801">
                  <c:v>13.746401359482835</c:v>
                </c:pt>
                <c:pt idx="19802">
                  <c:v>13.746956705241104</c:v>
                </c:pt>
                <c:pt idx="19803">
                  <c:v>13.747512050999372</c:v>
                </c:pt>
                <c:pt idx="19804">
                  <c:v>13.748067396757641</c:v>
                </c:pt>
                <c:pt idx="19805">
                  <c:v>13.748622742515909</c:v>
                </c:pt>
                <c:pt idx="19806">
                  <c:v>13.749178088274178</c:v>
                </c:pt>
                <c:pt idx="19807">
                  <c:v>13.749733434032446</c:v>
                </c:pt>
                <c:pt idx="19808">
                  <c:v>13.750288779790715</c:v>
                </c:pt>
                <c:pt idx="19809">
                  <c:v>13.750844125548983</c:v>
                </c:pt>
                <c:pt idx="19810">
                  <c:v>13.751399471307252</c:v>
                </c:pt>
                <c:pt idx="19811">
                  <c:v>13.751954817065521</c:v>
                </c:pt>
                <c:pt idx="19812">
                  <c:v>13.752510162823789</c:v>
                </c:pt>
                <c:pt idx="19813">
                  <c:v>13.753065508582058</c:v>
                </c:pt>
                <c:pt idx="19814">
                  <c:v>13.753620854340326</c:v>
                </c:pt>
                <c:pt idx="19815">
                  <c:v>13.754176200098595</c:v>
                </c:pt>
                <c:pt idx="19816">
                  <c:v>13.754731545856863</c:v>
                </c:pt>
                <c:pt idx="19817">
                  <c:v>13.755286891615132</c:v>
                </c:pt>
                <c:pt idx="19818">
                  <c:v>13.7558422373734</c:v>
                </c:pt>
                <c:pt idx="19819">
                  <c:v>13.756397583131669</c:v>
                </c:pt>
                <c:pt idx="19820">
                  <c:v>13.756952928889937</c:v>
                </c:pt>
                <c:pt idx="19821">
                  <c:v>13.757508274648206</c:v>
                </c:pt>
                <c:pt idx="19822">
                  <c:v>13.758063620406475</c:v>
                </c:pt>
                <c:pt idx="19823">
                  <c:v>13.758618966164743</c:v>
                </c:pt>
                <c:pt idx="19824">
                  <c:v>13.759174311923012</c:v>
                </c:pt>
                <c:pt idx="19825">
                  <c:v>13.75972965768128</c:v>
                </c:pt>
                <c:pt idx="19826">
                  <c:v>13.760285003439549</c:v>
                </c:pt>
                <c:pt idx="19827">
                  <c:v>13.760840349197817</c:v>
                </c:pt>
                <c:pt idx="19828">
                  <c:v>13.761395694956086</c:v>
                </c:pt>
                <c:pt idx="19829">
                  <c:v>13.761951040714354</c:v>
                </c:pt>
                <c:pt idx="19830">
                  <c:v>13.762506386472623</c:v>
                </c:pt>
                <c:pt idx="19831">
                  <c:v>13.763061732230891</c:v>
                </c:pt>
                <c:pt idx="19832">
                  <c:v>13.76361707798916</c:v>
                </c:pt>
                <c:pt idx="19833">
                  <c:v>13.764172423747429</c:v>
                </c:pt>
                <c:pt idx="19834">
                  <c:v>13.764727769505697</c:v>
                </c:pt>
                <c:pt idx="19835">
                  <c:v>13.765283115263966</c:v>
                </c:pt>
                <c:pt idx="19836">
                  <c:v>13.765838461022234</c:v>
                </c:pt>
                <c:pt idx="19837">
                  <c:v>13.766393806780503</c:v>
                </c:pt>
                <c:pt idx="19838">
                  <c:v>13.766949152538771</c:v>
                </c:pt>
                <c:pt idx="19839">
                  <c:v>13.76750449829704</c:v>
                </c:pt>
                <c:pt idx="19840">
                  <c:v>13.768059844055308</c:v>
                </c:pt>
                <c:pt idx="19841">
                  <c:v>13.768615189813577</c:v>
                </c:pt>
                <c:pt idx="19842">
                  <c:v>13.769170535571845</c:v>
                </c:pt>
                <c:pt idx="19843">
                  <c:v>13.769725881330114</c:v>
                </c:pt>
                <c:pt idx="19844">
                  <c:v>13.770281227088383</c:v>
                </c:pt>
                <c:pt idx="19845">
                  <c:v>13.770836572846651</c:v>
                </c:pt>
                <c:pt idx="19846">
                  <c:v>13.77139191860492</c:v>
                </c:pt>
                <c:pt idx="19847">
                  <c:v>13.771947264363188</c:v>
                </c:pt>
                <c:pt idx="19848">
                  <c:v>13.772502610121457</c:v>
                </c:pt>
                <c:pt idx="19849">
                  <c:v>13.773057955879725</c:v>
                </c:pt>
                <c:pt idx="19850">
                  <c:v>13.773613301637994</c:v>
                </c:pt>
                <c:pt idx="19851">
                  <c:v>13.774168647396262</c:v>
                </c:pt>
                <c:pt idx="19852">
                  <c:v>13.774723993154531</c:v>
                </c:pt>
                <c:pt idx="19853">
                  <c:v>13.775279338912799</c:v>
                </c:pt>
                <c:pt idx="19854">
                  <c:v>13.775834684671068</c:v>
                </c:pt>
                <c:pt idx="19855">
                  <c:v>13.776390030429337</c:v>
                </c:pt>
                <c:pt idx="19856">
                  <c:v>13.776945376187605</c:v>
                </c:pt>
                <c:pt idx="19857">
                  <c:v>13.777500721945874</c:v>
                </c:pt>
                <c:pt idx="19858">
                  <c:v>13.778056067704142</c:v>
                </c:pt>
                <c:pt idx="19859">
                  <c:v>13.778611413462411</c:v>
                </c:pt>
                <c:pt idx="19860">
                  <c:v>13.779166759220679</c:v>
                </c:pt>
                <c:pt idx="19861">
                  <c:v>13.779722104978948</c:v>
                </c:pt>
                <c:pt idx="19862">
                  <c:v>13.780277450737216</c:v>
                </c:pt>
                <c:pt idx="19863">
                  <c:v>13.780832796495485</c:v>
                </c:pt>
                <c:pt idx="19864">
                  <c:v>13.781388142253753</c:v>
                </c:pt>
                <c:pt idx="19865">
                  <c:v>13.781943488012022</c:v>
                </c:pt>
                <c:pt idx="19866">
                  <c:v>13.782498833770291</c:v>
                </c:pt>
                <c:pt idx="19867">
                  <c:v>13.783054179528559</c:v>
                </c:pt>
                <c:pt idx="19868">
                  <c:v>13.783609525286828</c:v>
                </c:pt>
                <c:pt idx="19869">
                  <c:v>13.784164871045096</c:v>
                </c:pt>
                <c:pt idx="19870">
                  <c:v>13.784720216803365</c:v>
                </c:pt>
                <c:pt idx="19871">
                  <c:v>13.785275562561633</c:v>
                </c:pt>
                <c:pt idx="19872">
                  <c:v>13.785830908319902</c:v>
                </c:pt>
                <c:pt idx="19873">
                  <c:v>13.78638625407817</c:v>
                </c:pt>
                <c:pt idx="19874">
                  <c:v>13.786941599836439</c:v>
                </c:pt>
                <c:pt idx="19875">
                  <c:v>13.787496945594707</c:v>
                </c:pt>
                <c:pt idx="19876">
                  <c:v>13.788052291352976</c:v>
                </c:pt>
                <c:pt idx="19877">
                  <c:v>13.788607637111244</c:v>
                </c:pt>
                <c:pt idx="19878">
                  <c:v>13.789162982869513</c:v>
                </c:pt>
                <c:pt idx="19879">
                  <c:v>13.789718328627782</c:v>
                </c:pt>
                <c:pt idx="19880">
                  <c:v>13.79027367438605</c:v>
                </c:pt>
                <c:pt idx="19881">
                  <c:v>13.790829020144319</c:v>
                </c:pt>
                <c:pt idx="19882">
                  <c:v>13.791384365902587</c:v>
                </c:pt>
                <c:pt idx="19883">
                  <c:v>13.791939711660856</c:v>
                </c:pt>
                <c:pt idx="19884">
                  <c:v>13.792495057419124</c:v>
                </c:pt>
                <c:pt idx="19885">
                  <c:v>13.793050403177393</c:v>
                </c:pt>
                <c:pt idx="19886">
                  <c:v>13.793605748935661</c:v>
                </c:pt>
                <c:pt idx="19887">
                  <c:v>13.79416109469393</c:v>
                </c:pt>
                <c:pt idx="19888">
                  <c:v>13.794716440452198</c:v>
                </c:pt>
                <c:pt idx="19889">
                  <c:v>13.795271786210467</c:v>
                </c:pt>
                <c:pt idx="19890">
                  <c:v>13.795827131968736</c:v>
                </c:pt>
                <c:pt idx="19891">
                  <c:v>13.796382477727004</c:v>
                </c:pt>
                <c:pt idx="19892">
                  <c:v>13.796937823485273</c:v>
                </c:pt>
                <c:pt idx="19893">
                  <c:v>13.797493169243541</c:v>
                </c:pt>
                <c:pt idx="19894">
                  <c:v>13.79804851500181</c:v>
                </c:pt>
                <c:pt idx="19895">
                  <c:v>13.798603860760078</c:v>
                </c:pt>
                <c:pt idx="19896">
                  <c:v>13.799159206518347</c:v>
                </c:pt>
                <c:pt idx="19897">
                  <c:v>13.799714552276615</c:v>
                </c:pt>
                <c:pt idx="19898">
                  <c:v>13.800269898034884</c:v>
                </c:pt>
                <c:pt idx="19899">
                  <c:v>13.800825243793152</c:v>
                </c:pt>
                <c:pt idx="19900">
                  <c:v>13.801380589551421</c:v>
                </c:pt>
                <c:pt idx="19901">
                  <c:v>13.80193593530969</c:v>
                </c:pt>
                <c:pt idx="19902">
                  <c:v>13.802491281067958</c:v>
                </c:pt>
                <c:pt idx="19903">
                  <c:v>13.803046626826227</c:v>
                </c:pt>
                <c:pt idx="19904">
                  <c:v>13.803601972584495</c:v>
                </c:pt>
                <c:pt idx="19905">
                  <c:v>13.804157318342764</c:v>
                </c:pt>
                <c:pt idx="19906">
                  <c:v>13.804712664101032</c:v>
                </c:pt>
                <c:pt idx="19907">
                  <c:v>13.805268009859301</c:v>
                </c:pt>
                <c:pt idx="19908">
                  <c:v>13.805823355617569</c:v>
                </c:pt>
                <c:pt idx="19909">
                  <c:v>13.806378701375838</c:v>
                </c:pt>
                <c:pt idx="19910">
                  <c:v>13.806934047134106</c:v>
                </c:pt>
                <c:pt idx="19911">
                  <c:v>13.807489392892375</c:v>
                </c:pt>
                <c:pt idx="19912">
                  <c:v>13.808044738650644</c:v>
                </c:pt>
                <c:pt idx="19913">
                  <c:v>13.808600084408912</c:v>
                </c:pt>
                <c:pt idx="19914">
                  <c:v>13.809155430167181</c:v>
                </c:pt>
                <c:pt idx="19915">
                  <c:v>13.809710775925449</c:v>
                </c:pt>
                <c:pt idx="19916">
                  <c:v>13.810266121683718</c:v>
                </c:pt>
                <c:pt idx="19917">
                  <c:v>13.810821467441986</c:v>
                </c:pt>
                <c:pt idx="19918">
                  <c:v>13.811376813200255</c:v>
                </c:pt>
                <c:pt idx="19919">
                  <c:v>13.811932158958523</c:v>
                </c:pt>
                <c:pt idx="19920">
                  <c:v>13.812487504716792</c:v>
                </c:pt>
                <c:pt idx="19921">
                  <c:v>13.81304285047506</c:v>
                </c:pt>
                <c:pt idx="19922">
                  <c:v>13.813598196233329</c:v>
                </c:pt>
                <c:pt idx="19923">
                  <c:v>13.814153541991598</c:v>
                </c:pt>
                <c:pt idx="19924">
                  <c:v>13.814708887749866</c:v>
                </c:pt>
                <c:pt idx="19925">
                  <c:v>13.815264233508135</c:v>
                </c:pt>
                <c:pt idx="19926">
                  <c:v>13.815819579266403</c:v>
                </c:pt>
                <c:pt idx="19927">
                  <c:v>13.816374925024672</c:v>
                </c:pt>
                <c:pt idx="19928">
                  <c:v>13.81693027078294</c:v>
                </c:pt>
                <c:pt idx="19929">
                  <c:v>13.817485616541209</c:v>
                </c:pt>
                <c:pt idx="19930">
                  <c:v>13.818040962299477</c:v>
                </c:pt>
                <c:pt idx="19931">
                  <c:v>13.818596308057746</c:v>
                </c:pt>
                <c:pt idx="19932">
                  <c:v>13.819151653816014</c:v>
                </c:pt>
                <c:pt idx="19933">
                  <c:v>13.819706999574283</c:v>
                </c:pt>
                <c:pt idx="19934">
                  <c:v>13.820262345332551</c:v>
                </c:pt>
                <c:pt idx="19935">
                  <c:v>13.82081769109082</c:v>
                </c:pt>
                <c:pt idx="19936">
                  <c:v>13.821373036849089</c:v>
                </c:pt>
                <c:pt idx="19937">
                  <c:v>13.821928382607357</c:v>
                </c:pt>
                <c:pt idx="19938">
                  <c:v>13.822483728365626</c:v>
                </c:pt>
                <c:pt idx="19939">
                  <c:v>13.823039074123894</c:v>
                </c:pt>
                <c:pt idx="19940">
                  <c:v>13.823594419882163</c:v>
                </c:pt>
                <c:pt idx="19941">
                  <c:v>13.824149765640431</c:v>
                </c:pt>
                <c:pt idx="19942">
                  <c:v>13.8247051113987</c:v>
                </c:pt>
                <c:pt idx="19943">
                  <c:v>13.825260457156968</c:v>
                </c:pt>
                <c:pt idx="19944">
                  <c:v>13.825815802915237</c:v>
                </c:pt>
                <c:pt idx="19945">
                  <c:v>13.826371148673505</c:v>
                </c:pt>
                <c:pt idx="19946">
                  <c:v>13.826926494431774</c:v>
                </c:pt>
                <c:pt idx="19947">
                  <c:v>13.827481840190043</c:v>
                </c:pt>
                <c:pt idx="19948">
                  <c:v>13.828037185948311</c:v>
                </c:pt>
                <c:pt idx="19949">
                  <c:v>13.82859253170658</c:v>
                </c:pt>
                <c:pt idx="19950">
                  <c:v>13.829147877464848</c:v>
                </c:pt>
                <c:pt idx="19951">
                  <c:v>13.829703223223117</c:v>
                </c:pt>
                <c:pt idx="19952">
                  <c:v>13.830258568981385</c:v>
                </c:pt>
                <c:pt idx="19953">
                  <c:v>13.830813914739654</c:v>
                </c:pt>
                <c:pt idx="19954">
                  <c:v>13.831369260497922</c:v>
                </c:pt>
                <c:pt idx="19955">
                  <c:v>13.831924606256191</c:v>
                </c:pt>
                <c:pt idx="19956">
                  <c:v>13.832479952014459</c:v>
                </c:pt>
                <c:pt idx="19957">
                  <c:v>13.833035297772728</c:v>
                </c:pt>
                <c:pt idx="19958">
                  <c:v>13.833590643530997</c:v>
                </c:pt>
                <c:pt idx="19959">
                  <c:v>13.834145989289265</c:v>
                </c:pt>
                <c:pt idx="19960">
                  <c:v>13.834701335047534</c:v>
                </c:pt>
                <c:pt idx="19961">
                  <c:v>13.835256680805802</c:v>
                </c:pt>
                <c:pt idx="19962">
                  <c:v>13.835812026564071</c:v>
                </c:pt>
                <c:pt idx="19963">
                  <c:v>13.836367372322339</c:v>
                </c:pt>
                <c:pt idx="19964">
                  <c:v>13.836922718080608</c:v>
                </c:pt>
                <c:pt idx="19965">
                  <c:v>13.837478063838876</c:v>
                </c:pt>
                <c:pt idx="19966">
                  <c:v>13.838033409597145</c:v>
                </c:pt>
                <c:pt idx="19967">
                  <c:v>13.838588755355413</c:v>
                </c:pt>
                <c:pt idx="19968">
                  <c:v>13.839144101113682</c:v>
                </c:pt>
                <c:pt idx="19969">
                  <c:v>13.839699446871951</c:v>
                </c:pt>
                <c:pt idx="19970">
                  <c:v>13.840254792630219</c:v>
                </c:pt>
                <c:pt idx="19971">
                  <c:v>13.840810138388488</c:v>
                </c:pt>
                <c:pt idx="19972">
                  <c:v>13.841365484146756</c:v>
                </c:pt>
                <c:pt idx="19973">
                  <c:v>13.841920829905025</c:v>
                </c:pt>
                <c:pt idx="19974">
                  <c:v>13.842476175663293</c:v>
                </c:pt>
                <c:pt idx="19975">
                  <c:v>13.843031521421562</c:v>
                </c:pt>
                <c:pt idx="19976">
                  <c:v>13.84358686717983</c:v>
                </c:pt>
                <c:pt idx="19977">
                  <c:v>13.844142212938099</c:v>
                </c:pt>
                <c:pt idx="19978">
                  <c:v>13.844697558696367</c:v>
                </c:pt>
                <c:pt idx="19979">
                  <c:v>13.845252904454636</c:v>
                </c:pt>
                <c:pt idx="19980">
                  <c:v>13.845808250212905</c:v>
                </c:pt>
                <c:pt idx="19981">
                  <c:v>13.846363595971173</c:v>
                </c:pt>
                <c:pt idx="19982">
                  <c:v>13.846918941729442</c:v>
                </c:pt>
                <c:pt idx="19983">
                  <c:v>13.84747428748771</c:v>
                </c:pt>
                <c:pt idx="19984">
                  <c:v>13.848029633245979</c:v>
                </c:pt>
                <c:pt idx="19985">
                  <c:v>13.848584979004247</c:v>
                </c:pt>
                <c:pt idx="19986">
                  <c:v>13.849140324762516</c:v>
                </c:pt>
                <c:pt idx="19987">
                  <c:v>13.849695670520784</c:v>
                </c:pt>
                <c:pt idx="19988">
                  <c:v>13.850251016279053</c:v>
                </c:pt>
                <c:pt idx="19989">
                  <c:v>13.850806362037321</c:v>
                </c:pt>
                <c:pt idx="19990">
                  <c:v>13.85136170779559</c:v>
                </c:pt>
                <c:pt idx="19991">
                  <c:v>13.851917053553858</c:v>
                </c:pt>
                <c:pt idx="19992">
                  <c:v>13.852472399312127</c:v>
                </c:pt>
                <c:pt idx="19993">
                  <c:v>13.853027745070396</c:v>
                </c:pt>
                <c:pt idx="19994">
                  <c:v>13.853583090828664</c:v>
                </c:pt>
                <c:pt idx="19995">
                  <c:v>13.854138436586933</c:v>
                </c:pt>
                <c:pt idx="19996">
                  <c:v>13.854693782345201</c:v>
                </c:pt>
                <c:pt idx="19997">
                  <c:v>13.85524912810347</c:v>
                </c:pt>
                <c:pt idx="19998">
                  <c:v>13.855804473861738</c:v>
                </c:pt>
                <c:pt idx="19999">
                  <c:v>13.856359819620007</c:v>
                </c:pt>
                <c:pt idx="20000">
                  <c:v>13.856915165378275</c:v>
                </c:pt>
                <c:pt idx="20001">
                  <c:v>13.857470511136544</c:v>
                </c:pt>
                <c:pt idx="20002">
                  <c:v>13.858025856894812</c:v>
                </c:pt>
                <c:pt idx="20003">
                  <c:v>13.858581202653081</c:v>
                </c:pt>
                <c:pt idx="20004">
                  <c:v>13.85913654841135</c:v>
                </c:pt>
                <c:pt idx="20005">
                  <c:v>13.859691894169618</c:v>
                </c:pt>
                <c:pt idx="20006">
                  <c:v>13.860247239927887</c:v>
                </c:pt>
                <c:pt idx="20007">
                  <c:v>13.860802585686155</c:v>
                </c:pt>
                <c:pt idx="20008">
                  <c:v>13.861357931444424</c:v>
                </c:pt>
                <c:pt idx="20009">
                  <c:v>13.861913277202692</c:v>
                </c:pt>
                <c:pt idx="20010">
                  <c:v>13.862468622960961</c:v>
                </c:pt>
                <c:pt idx="20011">
                  <c:v>13.863023968719229</c:v>
                </c:pt>
                <c:pt idx="20012">
                  <c:v>13.863579314477498</c:v>
                </c:pt>
                <c:pt idx="20013">
                  <c:v>13.864134660235766</c:v>
                </c:pt>
                <c:pt idx="20014">
                  <c:v>13.864690005994035</c:v>
                </c:pt>
                <c:pt idx="20015">
                  <c:v>13.865245351752304</c:v>
                </c:pt>
                <c:pt idx="20016">
                  <c:v>13.865800697510572</c:v>
                </c:pt>
                <c:pt idx="20017">
                  <c:v>13.866356043268841</c:v>
                </c:pt>
                <c:pt idx="20018">
                  <c:v>13.866911389027109</c:v>
                </c:pt>
                <c:pt idx="20019">
                  <c:v>13.867466734785378</c:v>
                </c:pt>
                <c:pt idx="20020">
                  <c:v>13.868022080543646</c:v>
                </c:pt>
                <c:pt idx="20021">
                  <c:v>13.868577426301915</c:v>
                </c:pt>
                <c:pt idx="20022">
                  <c:v>13.869132772060183</c:v>
                </c:pt>
                <c:pt idx="20023">
                  <c:v>13.869688117818452</c:v>
                </c:pt>
                <c:pt idx="20024">
                  <c:v>13.87024346357672</c:v>
                </c:pt>
                <c:pt idx="20025">
                  <c:v>13.870798809334989</c:v>
                </c:pt>
                <c:pt idx="20026">
                  <c:v>13.871354155093258</c:v>
                </c:pt>
                <c:pt idx="20027">
                  <c:v>13.871909500851526</c:v>
                </c:pt>
                <c:pt idx="20028">
                  <c:v>13.872464846609795</c:v>
                </c:pt>
                <c:pt idx="20029">
                  <c:v>13.873020192368063</c:v>
                </c:pt>
                <c:pt idx="20030">
                  <c:v>13.873575538126332</c:v>
                </c:pt>
                <c:pt idx="20031">
                  <c:v>13.8741308838846</c:v>
                </c:pt>
                <c:pt idx="20032">
                  <c:v>13.874686229642869</c:v>
                </c:pt>
                <c:pt idx="20033">
                  <c:v>13.875241575401137</c:v>
                </c:pt>
                <c:pt idx="20034">
                  <c:v>13.875796921159406</c:v>
                </c:pt>
                <c:pt idx="20035">
                  <c:v>13.876352266917674</c:v>
                </c:pt>
                <c:pt idx="20036">
                  <c:v>13.876907612675943</c:v>
                </c:pt>
                <c:pt idx="20037">
                  <c:v>13.877462958434212</c:v>
                </c:pt>
                <c:pt idx="20038">
                  <c:v>13.87801830419248</c:v>
                </c:pt>
                <c:pt idx="20039">
                  <c:v>13.878573649950749</c:v>
                </c:pt>
                <c:pt idx="20040">
                  <c:v>13.879128995709017</c:v>
                </c:pt>
                <c:pt idx="20041">
                  <c:v>13.879684341467286</c:v>
                </c:pt>
                <c:pt idx="20042">
                  <c:v>13.880239687225554</c:v>
                </c:pt>
                <c:pt idx="20043">
                  <c:v>13.880795032983823</c:v>
                </c:pt>
                <c:pt idx="20044">
                  <c:v>13.881350378742091</c:v>
                </c:pt>
                <c:pt idx="20045">
                  <c:v>13.88190572450036</c:v>
                </c:pt>
                <c:pt idx="20046">
                  <c:v>13.882461070258628</c:v>
                </c:pt>
                <c:pt idx="20047">
                  <c:v>13.883016416016897</c:v>
                </c:pt>
                <c:pt idx="20048">
                  <c:v>13.883571761775165</c:v>
                </c:pt>
                <c:pt idx="20049">
                  <c:v>13.884127107533434</c:v>
                </c:pt>
                <c:pt idx="20050">
                  <c:v>13.884682453291703</c:v>
                </c:pt>
                <c:pt idx="20051">
                  <c:v>13.885237799049971</c:v>
                </c:pt>
                <c:pt idx="20052">
                  <c:v>13.88579314480824</c:v>
                </c:pt>
                <c:pt idx="20053">
                  <c:v>13.886348490566508</c:v>
                </c:pt>
                <c:pt idx="20054">
                  <c:v>13.886903836324777</c:v>
                </c:pt>
                <c:pt idx="20055">
                  <c:v>13.887459182083045</c:v>
                </c:pt>
                <c:pt idx="20056">
                  <c:v>13.888014527841314</c:v>
                </c:pt>
                <c:pt idx="20057">
                  <c:v>13.888569873599582</c:v>
                </c:pt>
                <c:pt idx="20058">
                  <c:v>13.889125219357851</c:v>
                </c:pt>
                <c:pt idx="20059">
                  <c:v>13.889680565116119</c:v>
                </c:pt>
                <c:pt idx="20060">
                  <c:v>13.890235910874388</c:v>
                </c:pt>
                <c:pt idx="20061">
                  <c:v>13.890791256632657</c:v>
                </c:pt>
                <c:pt idx="20062">
                  <c:v>13.891346602390925</c:v>
                </c:pt>
                <c:pt idx="20063">
                  <c:v>13.891901948149194</c:v>
                </c:pt>
                <c:pt idx="20064">
                  <c:v>13.892457293907462</c:v>
                </c:pt>
                <c:pt idx="20065">
                  <c:v>13.893012639665731</c:v>
                </c:pt>
                <c:pt idx="20066">
                  <c:v>13.893567985423999</c:v>
                </c:pt>
                <c:pt idx="20067">
                  <c:v>13.894123331182268</c:v>
                </c:pt>
                <c:pt idx="20068">
                  <c:v>13.894678676940536</c:v>
                </c:pt>
                <c:pt idx="20069">
                  <c:v>13.895234022698805</c:v>
                </c:pt>
                <c:pt idx="20070">
                  <c:v>13.895789368457073</c:v>
                </c:pt>
                <c:pt idx="20071">
                  <c:v>13.896344714215342</c:v>
                </c:pt>
                <c:pt idx="20072">
                  <c:v>13.896900059973611</c:v>
                </c:pt>
                <c:pt idx="20073">
                  <c:v>13.897455405731879</c:v>
                </c:pt>
                <c:pt idx="20074">
                  <c:v>13.898010751490148</c:v>
                </c:pt>
                <c:pt idx="20075">
                  <c:v>13.898566097248416</c:v>
                </c:pt>
                <c:pt idx="20076">
                  <c:v>13.899121443006685</c:v>
                </c:pt>
                <c:pt idx="20077">
                  <c:v>13.899676788764953</c:v>
                </c:pt>
                <c:pt idx="20078">
                  <c:v>13.900232134523222</c:v>
                </c:pt>
                <c:pt idx="20079">
                  <c:v>13.90078748028149</c:v>
                </c:pt>
                <c:pt idx="20080">
                  <c:v>13.901342826039759</c:v>
                </c:pt>
                <c:pt idx="20081">
                  <c:v>13.901898171798027</c:v>
                </c:pt>
                <c:pt idx="20082">
                  <c:v>13.902453517556296</c:v>
                </c:pt>
                <c:pt idx="20083">
                  <c:v>13.903008863314565</c:v>
                </c:pt>
                <c:pt idx="20084">
                  <c:v>13.903564209072833</c:v>
                </c:pt>
                <c:pt idx="20085">
                  <c:v>13.904119554831102</c:v>
                </c:pt>
                <c:pt idx="20086">
                  <c:v>13.90467490058937</c:v>
                </c:pt>
                <c:pt idx="20087">
                  <c:v>13.905230246347639</c:v>
                </c:pt>
                <c:pt idx="20088">
                  <c:v>13.905785592105907</c:v>
                </c:pt>
                <c:pt idx="20089">
                  <c:v>13.906340937864176</c:v>
                </c:pt>
                <c:pt idx="20090">
                  <c:v>13.906896283622444</c:v>
                </c:pt>
                <c:pt idx="20091">
                  <c:v>13.907451629380713</c:v>
                </c:pt>
                <c:pt idx="20092">
                  <c:v>13.908006975138981</c:v>
                </c:pt>
                <c:pt idx="20093">
                  <c:v>13.90856232089725</c:v>
                </c:pt>
                <c:pt idx="20094">
                  <c:v>13.909117666655519</c:v>
                </c:pt>
                <c:pt idx="20095">
                  <c:v>13.909673012413787</c:v>
                </c:pt>
                <c:pt idx="20096">
                  <c:v>13.910228358172056</c:v>
                </c:pt>
                <c:pt idx="20097">
                  <c:v>13.910783703930324</c:v>
                </c:pt>
                <c:pt idx="20098">
                  <c:v>13.911339049688593</c:v>
                </c:pt>
                <c:pt idx="20099">
                  <c:v>13.911894395446861</c:v>
                </c:pt>
                <c:pt idx="20100">
                  <c:v>13.91244974120513</c:v>
                </c:pt>
                <c:pt idx="20101">
                  <c:v>13.913005086963398</c:v>
                </c:pt>
                <c:pt idx="20102">
                  <c:v>13.913560432721667</c:v>
                </c:pt>
                <c:pt idx="20103">
                  <c:v>13.914115778479935</c:v>
                </c:pt>
                <c:pt idx="20104">
                  <c:v>13.914671124238204</c:v>
                </c:pt>
                <c:pt idx="20105">
                  <c:v>13.915226469996473</c:v>
                </c:pt>
                <c:pt idx="20106">
                  <c:v>13.915781815754741</c:v>
                </c:pt>
                <c:pt idx="20107">
                  <c:v>13.91633716151301</c:v>
                </c:pt>
                <c:pt idx="20108">
                  <c:v>13.916892507271278</c:v>
                </c:pt>
                <c:pt idx="20109">
                  <c:v>13.917447853029547</c:v>
                </c:pt>
                <c:pt idx="20110">
                  <c:v>13.918003198787815</c:v>
                </c:pt>
                <c:pt idx="20111">
                  <c:v>13.918558544546084</c:v>
                </c:pt>
                <c:pt idx="20112">
                  <c:v>13.919113890304352</c:v>
                </c:pt>
                <c:pt idx="20113">
                  <c:v>13.919669236062621</c:v>
                </c:pt>
                <c:pt idx="20114">
                  <c:v>13.920224581820889</c:v>
                </c:pt>
                <c:pt idx="20115">
                  <c:v>13.920779927579158</c:v>
                </c:pt>
                <c:pt idx="20116">
                  <c:v>13.921335273337426</c:v>
                </c:pt>
                <c:pt idx="20117">
                  <c:v>13.921890619095695</c:v>
                </c:pt>
                <c:pt idx="20118">
                  <c:v>13.922445964853964</c:v>
                </c:pt>
                <c:pt idx="20119">
                  <c:v>13.923001310612232</c:v>
                </c:pt>
                <c:pt idx="20120">
                  <c:v>13.923556656370501</c:v>
                </c:pt>
                <c:pt idx="20121">
                  <c:v>13.924112002128769</c:v>
                </c:pt>
                <c:pt idx="20122">
                  <c:v>13.924667347887038</c:v>
                </c:pt>
                <c:pt idx="20123">
                  <c:v>13.925222693645306</c:v>
                </c:pt>
                <c:pt idx="20124">
                  <c:v>13.925778039403575</c:v>
                </c:pt>
                <c:pt idx="20125">
                  <c:v>13.926333385161843</c:v>
                </c:pt>
                <c:pt idx="20126">
                  <c:v>13.926888730920112</c:v>
                </c:pt>
                <c:pt idx="20127">
                  <c:v>13.92744407667838</c:v>
                </c:pt>
                <c:pt idx="20128">
                  <c:v>13.927999422436649</c:v>
                </c:pt>
                <c:pt idx="20129">
                  <c:v>13.928554768194918</c:v>
                </c:pt>
                <c:pt idx="20130">
                  <c:v>13.929110113953186</c:v>
                </c:pt>
                <c:pt idx="20131">
                  <c:v>13.929665459711455</c:v>
                </c:pt>
                <c:pt idx="20132">
                  <c:v>13.930220805469723</c:v>
                </c:pt>
                <c:pt idx="20133">
                  <c:v>13.930776151227992</c:v>
                </c:pt>
                <c:pt idx="20134">
                  <c:v>13.93133149698626</c:v>
                </c:pt>
                <c:pt idx="20135">
                  <c:v>13.931886842744529</c:v>
                </c:pt>
                <c:pt idx="20136">
                  <c:v>13.932442188502797</c:v>
                </c:pt>
                <c:pt idx="20137">
                  <c:v>13.932997534261066</c:v>
                </c:pt>
                <c:pt idx="20138">
                  <c:v>13.933552880019334</c:v>
                </c:pt>
                <c:pt idx="20139">
                  <c:v>13.934108225777603</c:v>
                </c:pt>
                <c:pt idx="20140">
                  <c:v>13.934663571535872</c:v>
                </c:pt>
                <c:pt idx="20141">
                  <c:v>13.93521891729414</c:v>
                </c:pt>
                <c:pt idx="20142">
                  <c:v>13.935774263052409</c:v>
                </c:pt>
                <c:pt idx="20143">
                  <c:v>13.936329608810677</c:v>
                </c:pt>
                <c:pt idx="20144">
                  <c:v>13.936884954568946</c:v>
                </c:pt>
                <c:pt idx="20145">
                  <c:v>13.937440300327214</c:v>
                </c:pt>
                <c:pt idx="20146">
                  <c:v>13.937995646085483</c:v>
                </c:pt>
                <c:pt idx="20147">
                  <c:v>13.938550991843751</c:v>
                </c:pt>
                <c:pt idx="20148">
                  <c:v>13.93910633760202</c:v>
                </c:pt>
                <c:pt idx="20149">
                  <c:v>13.939661683360288</c:v>
                </c:pt>
                <c:pt idx="20150">
                  <c:v>13.940217029118557</c:v>
                </c:pt>
                <c:pt idx="20151">
                  <c:v>13.940772374876826</c:v>
                </c:pt>
                <c:pt idx="20152">
                  <c:v>13.941327720635094</c:v>
                </c:pt>
                <c:pt idx="20153">
                  <c:v>13.941883066393363</c:v>
                </c:pt>
                <c:pt idx="20154">
                  <c:v>13.942438412151631</c:v>
                </c:pt>
                <c:pt idx="20155">
                  <c:v>13.9429937579099</c:v>
                </c:pt>
                <c:pt idx="20156">
                  <c:v>13.943549103668168</c:v>
                </c:pt>
                <c:pt idx="20157">
                  <c:v>13.944104449426437</c:v>
                </c:pt>
                <c:pt idx="20158">
                  <c:v>13.944659795184705</c:v>
                </c:pt>
                <c:pt idx="20159">
                  <c:v>13.945215140942974</c:v>
                </c:pt>
                <c:pt idx="20160">
                  <c:v>13.945770486701242</c:v>
                </c:pt>
                <c:pt idx="20161">
                  <c:v>13.946325832459511</c:v>
                </c:pt>
                <c:pt idx="20162">
                  <c:v>13.94688117821778</c:v>
                </c:pt>
                <c:pt idx="20163">
                  <c:v>13.947436523976048</c:v>
                </c:pt>
                <c:pt idx="20164">
                  <c:v>13.947991869734317</c:v>
                </c:pt>
                <c:pt idx="20165">
                  <c:v>13.948547215492585</c:v>
                </c:pt>
                <c:pt idx="20166">
                  <c:v>13.949102561250854</c:v>
                </c:pt>
                <c:pt idx="20167">
                  <c:v>13.949657907009122</c:v>
                </c:pt>
                <c:pt idx="20168">
                  <c:v>13.950213252767391</c:v>
                </c:pt>
                <c:pt idx="20169">
                  <c:v>13.950768598525659</c:v>
                </c:pt>
                <c:pt idx="20170">
                  <c:v>13.951323944283928</c:v>
                </c:pt>
                <c:pt idx="20171">
                  <c:v>13.951879290042196</c:v>
                </c:pt>
                <c:pt idx="20172">
                  <c:v>13.952434635800465</c:v>
                </c:pt>
                <c:pt idx="20173">
                  <c:v>13.952989981558733</c:v>
                </c:pt>
                <c:pt idx="20174">
                  <c:v>13.953545327317002</c:v>
                </c:pt>
                <c:pt idx="20175">
                  <c:v>13.954100673075271</c:v>
                </c:pt>
                <c:pt idx="20176">
                  <c:v>13.954656018833539</c:v>
                </c:pt>
                <c:pt idx="20177">
                  <c:v>13.955211364591808</c:v>
                </c:pt>
                <c:pt idx="20178">
                  <c:v>13.955766710350076</c:v>
                </c:pt>
                <c:pt idx="20179">
                  <c:v>13.956322056108345</c:v>
                </c:pt>
                <c:pt idx="20180">
                  <c:v>13.956877401866613</c:v>
                </c:pt>
                <c:pt idx="20181">
                  <c:v>13.957432747624882</c:v>
                </c:pt>
                <c:pt idx="20182">
                  <c:v>13.95798809338315</c:v>
                </c:pt>
                <c:pt idx="20183">
                  <c:v>13.958543439141419</c:v>
                </c:pt>
                <c:pt idx="20184">
                  <c:v>13.959098784899687</c:v>
                </c:pt>
                <c:pt idx="20185">
                  <c:v>13.959654130657956</c:v>
                </c:pt>
                <c:pt idx="20186">
                  <c:v>13.960209476416225</c:v>
                </c:pt>
                <c:pt idx="20187">
                  <c:v>13.960764822174493</c:v>
                </c:pt>
                <c:pt idx="20188">
                  <c:v>13.961320167932762</c:v>
                </c:pt>
                <c:pt idx="20189">
                  <c:v>13.96187551369103</c:v>
                </c:pt>
                <c:pt idx="20190">
                  <c:v>13.962430859449299</c:v>
                </c:pt>
                <c:pt idx="20191">
                  <c:v>13.962986205207567</c:v>
                </c:pt>
                <c:pt idx="20192">
                  <c:v>13.963541550965836</c:v>
                </c:pt>
                <c:pt idx="20193">
                  <c:v>13.964096896724104</c:v>
                </c:pt>
                <c:pt idx="20194">
                  <c:v>13.964652242482373</c:v>
                </c:pt>
                <c:pt idx="20195">
                  <c:v>13.965207588240641</c:v>
                </c:pt>
                <c:pt idx="20196">
                  <c:v>13.96576293399891</c:v>
                </c:pt>
                <c:pt idx="20197">
                  <c:v>13.966318279757179</c:v>
                </c:pt>
                <c:pt idx="20198">
                  <c:v>13.966873625515447</c:v>
                </c:pt>
                <c:pt idx="20199">
                  <c:v>13.967428971273716</c:v>
                </c:pt>
                <c:pt idx="20200">
                  <c:v>13.967984317031984</c:v>
                </c:pt>
                <c:pt idx="20201">
                  <c:v>13.968539662790253</c:v>
                </c:pt>
                <c:pt idx="20202">
                  <c:v>13.969095008548521</c:v>
                </c:pt>
                <c:pt idx="20203">
                  <c:v>13.96965035430679</c:v>
                </c:pt>
                <c:pt idx="20204">
                  <c:v>13.970205700065058</c:v>
                </c:pt>
                <c:pt idx="20205">
                  <c:v>13.970761045823327</c:v>
                </c:pt>
                <c:pt idx="20206">
                  <c:v>13.971316391581595</c:v>
                </c:pt>
                <c:pt idx="20207">
                  <c:v>13.971871737339864</c:v>
                </c:pt>
                <c:pt idx="20208">
                  <c:v>13.972427083098133</c:v>
                </c:pt>
                <c:pt idx="20209">
                  <c:v>13.972982428856401</c:v>
                </c:pt>
                <c:pt idx="20210">
                  <c:v>13.97353777461467</c:v>
                </c:pt>
                <c:pt idx="20211">
                  <c:v>13.974093120372938</c:v>
                </c:pt>
                <c:pt idx="20212">
                  <c:v>13.974648466131207</c:v>
                </c:pt>
                <c:pt idx="20213">
                  <c:v>13.975203811889475</c:v>
                </c:pt>
                <c:pt idx="20214">
                  <c:v>13.975759157647744</c:v>
                </c:pt>
                <c:pt idx="20215">
                  <c:v>13.976314503406012</c:v>
                </c:pt>
                <c:pt idx="20216">
                  <c:v>13.976869849164281</c:v>
                </c:pt>
                <c:pt idx="20217">
                  <c:v>13.977425194922549</c:v>
                </c:pt>
                <c:pt idx="20218">
                  <c:v>13.977980540680818</c:v>
                </c:pt>
                <c:pt idx="20219">
                  <c:v>13.978535886439087</c:v>
                </c:pt>
                <c:pt idx="20220">
                  <c:v>13.979091232197355</c:v>
                </c:pt>
                <c:pt idx="20221">
                  <c:v>13.979646577955624</c:v>
                </c:pt>
                <c:pt idx="20222">
                  <c:v>13.980201923713892</c:v>
                </c:pt>
                <c:pt idx="20223">
                  <c:v>13.980757269472161</c:v>
                </c:pt>
                <c:pt idx="20224">
                  <c:v>13.981312615230429</c:v>
                </c:pt>
                <c:pt idx="20225">
                  <c:v>13.981867960988698</c:v>
                </c:pt>
                <c:pt idx="20226">
                  <c:v>13.982423306746966</c:v>
                </c:pt>
                <c:pt idx="20227">
                  <c:v>13.982978652505235</c:v>
                </c:pt>
                <c:pt idx="20228">
                  <c:v>13.983533998263503</c:v>
                </c:pt>
                <c:pt idx="20229">
                  <c:v>13.984089344021772</c:v>
                </c:pt>
                <c:pt idx="20230">
                  <c:v>13.98464468978004</c:v>
                </c:pt>
                <c:pt idx="20231">
                  <c:v>13.985200035538309</c:v>
                </c:pt>
                <c:pt idx="20232">
                  <c:v>13.985755381296578</c:v>
                </c:pt>
                <c:pt idx="20233">
                  <c:v>13.986310727054846</c:v>
                </c:pt>
                <c:pt idx="20234">
                  <c:v>13.986866072813115</c:v>
                </c:pt>
                <c:pt idx="20235">
                  <c:v>13.987421418571383</c:v>
                </c:pt>
                <c:pt idx="20236">
                  <c:v>13.987976764329652</c:v>
                </c:pt>
                <c:pt idx="20237">
                  <c:v>13.98853211008792</c:v>
                </c:pt>
                <c:pt idx="20238">
                  <c:v>13.989087455846189</c:v>
                </c:pt>
                <c:pt idx="20239">
                  <c:v>13.989642801604457</c:v>
                </c:pt>
                <c:pt idx="20240">
                  <c:v>13.990198147362726</c:v>
                </c:pt>
                <c:pt idx="20241">
                  <c:v>13.990753493120994</c:v>
                </c:pt>
                <c:pt idx="20242">
                  <c:v>13.991308838879263</c:v>
                </c:pt>
                <c:pt idx="20243">
                  <c:v>13.991864184637532</c:v>
                </c:pt>
                <c:pt idx="20244">
                  <c:v>13.9924195303958</c:v>
                </c:pt>
                <c:pt idx="20245">
                  <c:v>13.992974876154069</c:v>
                </c:pt>
                <c:pt idx="20246">
                  <c:v>13.993530221912337</c:v>
                </c:pt>
                <c:pt idx="20247">
                  <c:v>13.994085567670606</c:v>
                </c:pt>
                <c:pt idx="20248">
                  <c:v>13.994640913428874</c:v>
                </c:pt>
                <c:pt idx="20249">
                  <c:v>13.995196259187143</c:v>
                </c:pt>
                <c:pt idx="20250">
                  <c:v>13.995751604945411</c:v>
                </c:pt>
                <c:pt idx="20251">
                  <c:v>13.99630695070368</c:v>
                </c:pt>
                <c:pt idx="20252">
                  <c:v>13.996862296461948</c:v>
                </c:pt>
                <c:pt idx="20253">
                  <c:v>13.997417642220217</c:v>
                </c:pt>
                <c:pt idx="20254">
                  <c:v>13.997972987978486</c:v>
                </c:pt>
                <c:pt idx="20255">
                  <c:v>13.998528333736754</c:v>
                </c:pt>
                <c:pt idx="20256">
                  <c:v>13.999083679495023</c:v>
                </c:pt>
                <c:pt idx="20257">
                  <c:v>13.999639025253291</c:v>
                </c:pt>
                <c:pt idx="20258">
                  <c:v>14.00019437101156</c:v>
                </c:pt>
                <c:pt idx="20259">
                  <c:v>14.000749716769828</c:v>
                </c:pt>
                <c:pt idx="20260">
                  <c:v>14.001305062528097</c:v>
                </c:pt>
                <c:pt idx="20261">
                  <c:v>14.001860408286365</c:v>
                </c:pt>
                <c:pt idx="20262">
                  <c:v>14.002415754044634</c:v>
                </c:pt>
                <c:pt idx="20263">
                  <c:v>14.002971099802902</c:v>
                </c:pt>
                <c:pt idx="20264">
                  <c:v>14.003526445561171</c:v>
                </c:pt>
                <c:pt idx="20265">
                  <c:v>14.00408179131944</c:v>
                </c:pt>
                <c:pt idx="20266">
                  <c:v>14.004637137077708</c:v>
                </c:pt>
                <c:pt idx="20267">
                  <c:v>14.005192482835977</c:v>
                </c:pt>
                <c:pt idx="20268">
                  <c:v>14.005747828594245</c:v>
                </c:pt>
                <c:pt idx="20269">
                  <c:v>14.006303174352514</c:v>
                </c:pt>
                <c:pt idx="20270">
                  <c:v>14.006858520110782</c:v>
                </c:pt>
                <c:pt idx="20271">
                  <c:v>14.007413865869051</c:v>
                </c:pt>
                <c:pt idx="20272">
                  <c:v>14.007969211627319</c:v>
                </c:pt>
                <c:pt idx="20273">
                  <c:v>14.008524557385588</c:v>
                </c:pt>
                <c:pt idx="20274">
                  <c:v>14.009079903143856</c:v>
                </c:pt>
                <c:pt idx="20275">
                  <c:v>14.009635248902125</c:v>
                </c:pt>
                <c:pt idx="20276">
                  <c:v>14.010190594660394</c:v>
                </c:pt>
                <c:pt idx="20277">
                  <c:v>14.010745940418662</c:v>
                </c:pt>
                <c:pt idx="20278">
                  <c:v>14.011301286176931</c:v>
                </c:pt>
                <c:pt idx="20279">
                  <c:v>14.011856631935199</c:v>
                </c:pt>
                <c:pt idx="20280">
                  <c:v>14.012411977693468</c:v>
                </c:pt>
                <c:pt idx="20281">
                  <c:v>14.012967323451736</c:v>
                </c:pt>
                <c:pt idx="20282">
                  <c:v>14.013522669210005</c:v>
                </c:pt>
                <c:pt idx="20283">
                  <c:v>14.014078014968273</c:v>
                </c:pt>
                <c:pt idx="20284">
                  <c:v>14.014633360726542</c:v>
                </c:pt>
                <c:pt idx="20285">
                  <c:v>14.01518870648481</c:v>
                </c:pt>
                <c:pt idx="20286">
                  <c:v>14.015744052243079</c:v>
                </c:pt>
                <c:pt idx="20287">
                  <c:v>14.016299398001347</c:v>
                </c:pt>
                <c:pt idx="20288">
                  <c:v>14.016854743759616</c:v>
                </c:pt>
                <c:pt idx="20289">
                  <c:v>14.017410089517885</c:v>
                </c:pt>
                <c:pt idx="20290">
                  <c:v>14.017965435276153</c:v>
                </c:pt>
                <c:pt idx="20291">
                  <c:v>14.018520781034422</c:v>
                </c:pt>
                <c:pt idx="20292">
                  <c:v>14.01907612679269</c:v>
                </c:pt>
                <c:pt idx="20293">
                  <c:v>14.019631472550959</c:v>
                </c:pt>
                <c:pt idx="20294">
                  <c:v>14.020186818309227</c:v>
                </c:pt>
                <c:pt idx="20295">
                  <c:v>14.020742164067496</c:v>
                </c:pt>
                <c:pt idx="20296">
                  <c:v>14.021297509825764</c:v>
                </c:pt>
                <c:pt idx="20297">
                  <c:v>14.021852855584033</c:v>
                </c:pt>
                <c:pt idx="20298">
                  <c:v>14.022408201342301</c:v>
                </c:pt>
                <c:pt idx="20299">
                  <c:v>14.02296354710057</c:v>
                </c:pt>
                <c:pt idx="20300">
                  <c:v>14.023518892858839</c:v>
                </c:pt>
                <c:pt idx="20301">
                  <c:v>14.024074238617107</c:v>
                </c:pt>
                <c:pt idx="20302">
                  <c:v>14.024629584375376</c:v>
                </c:pt>
                <c:pt idx="20303">
                  <c:v>14.025184930133644</c:v>
                </c:pt>
                <c:pt idx="20304">
                  <c:v>14.025740275891913</c:v>
                </c:pt>
                <c:pt idx="20305">
                  <c:v>14.026295621650181</c:v>
                </c:pt>
                <c:pt idx="20306">
                  <c:v>14.02685096740845</c:v>
                </c:pt>
                <c:pt idx="20307">
                  <c:v>14.027406313166718</c:v>
                </c:pt>
                <c:pt idx="20308">
                  <c:v>14.027961658924987</c:v>
                </c:pt>
                <c:pt idx="20309">
                  <c:v>14.028517004683255</c:v>
                </c:pt>
                <c:pt idx="20310">
                  <c:v>14.029072350441524</c:v>
                </c:pt>
                <c:pt idx="20311">
                  <c:v>14.029627696199793</c:v>
                </c:pt>
                <c:pt idx="20312">
                  <c:v>14.030183041958061</c:v>
                </c:pt>
                <c:pt idx="20313">
                  <c:v>14.03073838771633</c:v>
                </c:pt>
                <c:pt idx="20314">
                  <c:v>14.031293733474598</c:v>
                </c:pt>
                <c:pt idx="20315">
                  <c:v>14.031849079232867</c:v>
                </c:pt>
                <c:pt idx="20316">
                  <c:v>14.032404424991135</c:v>
                </c:pt>
                <c:pt idx="20317">
                  <c:v>14.032959770749404</c:v>
                </c:pt>
                <c:pt idx="20318">
                  <c:v>14.033515116507672</c:v>
                </c:pt>
                <c:pt idx="20319">
                  <c:v>14.034070462265941</c:v>
                </c:pt>
                <c:pt idx="20320">
                  <c:v>14.034625808024209</c:v>
                </c:pt>
                <c:pt idx="20321">
                  <c:v>14.035181153782478</c:v>
                </c:pt>
                <c:pt idx="20322">
                  <c:v>14.035736499540747</c:v>
                </c:pt>
                <c:pt idx="20323">
                  <c:v>14.036291845299015</c:v>
                </c:pt>
                <c:pt idx="20324">
                  <c:v>14.036847191057284</c:v>
                </c:pt>
                <c:pt idx="20325">
                  <c:v>14.037402536815552</c:v>
                </c:pt>
                <c:pt idx="20326">
                  <c:v>14.037957882573821</c:v>
                </c:pt>
                <c:pt idx="20327">
                  <c:v>14.038513228332089</c:v>
                </c:pt>
                <c:pt idx="20328">
                  <c:v>14.039068574090358</c:v>
                </c:pt>
                <c:pt idx="20329">
                  <c:v>14.039623919848626</c:v>
                </c:pt>
                <c:pt idx="20330">
                  <c:v>14.040179265606895</c:v>
                </c:pt>
                <c:pt idx="20331">
                  <c:v>14.040734611365163</c:v>
                </c:pt>
                <c:pt idx="20332">
                  <c:v>14.041289957123432</c:v>
                </c:pt>
                <c:pt idx="20333">
                  <c:v>14.041845302881701</c:v>
                </c:pt>
                <c:pt idx="20334">
                  <c:v>14.042400648639969</c:v>
                </c:pt>
                <c:pt idx="20335">
                  <c:v>14.042955994398238</c:v>
                </c:pt>
                <c:pt idx="20336">
                  <c:v>14.043511340156506</c:v>
                </c:pt>
                <c:pt idx="20337">
                  <c:v>14.044066685914775</c:v>
                </c:pt>
                <c:pt idx="20338">
                  <c:v>14.044622031673043</c:v>
                </c:pt>
                <c:pt idx="20339">
                  <c:v>14.045177377431312</c:v>
                </c:pt>
                <c:pt idx="20340">
                  <c:v>14.04573272318958</c:v>
                </c:pt>
                <c:pt idx="20341">
                  <c:v>14.046288068947849</c:v>
                </c:pt>
                <c:pt idx="20342">
                  <c:v>14.046843414706117</c:v>
                </c:pt>
                <c:pt idx="20343">
                  <c:v>14.047398760464386</c:v>
                </c:pt>
                <c:pt idx="20344">
                  <c:v>14.047954106222655</c:v>
                </c:pt>
                <c:pt idx="20345">
                  <c:v>14.048509451980923</c:v>
                </c:pt>
                <c:pt idx="20346">
                  <c:v>14.049064797739192</c:v>
                </c:pt>
                <c:pt idx="20347">
                  <c:v>14.04962014349746</c:v>
                </c:pt>
                <c:pt idx="20348">
                  <c:v>14.050175489255729</c:v>
                </c:pt>
                <c:pt idx="20349">
                  <c:v>14.050730835013997</c:v>
                </c:pt>
                <c:pt idx="20350">
                  <c:v>14.051286180772266</c:v>
                </c:pt>
                <c:pt idx="20351">
                  <c:v>14.051841526530534</c:v>
                </c:pt>
                <c:pt idx="20352">
                  <c:v>14.052396872288803</c:v>
                </c:pt>
                <c:pt idx="20353">
                  <c:v>14.052952218047071</c:v>
                </c:pt>
                <c:pt idx="20354">
                  <c:v>14.05350756380534</c:v>
                </c:pt>
                <c:pt idx="20355">
                  <c:v>14.054062909563608</c:v>
                </c:pt>
                <c:pt idx="20356">
                  <c:v>14.054618255321877</c:v>
                </c:pt>
                <c:pt idx="20357">
                  <c:v>14.055173601080146</c:v>
                </c:pt>
                <c:pt idx="20358">
                  <c:v>14.055728946838414</c:v>
                </c:pt>
                <c:pt idx="20359">
                  <c:v>14.056284292596683</c:v>
                </c:pt>
                <c:pt idx="20360">
                  <c:v>14.056839638354951</c:v>
                </c:pt>
                <c:pt idx="20361">
                  <c:v>14.05739498411322</c:v>
                </c:pt>
                <c:pt idx="20362">
                  <c:v>14.057950329871488</c:v>
                </c:pt>
                <c:pt idx="20363">
                  <c:v>14.058505675629757</c:v>
                </c:pt>
                <c:pt idx="20364">
                  <c:v>14.059061021388025</c:v>
                </c:pt>
                <c:pt idx="20365">
                  <c:v>14.059616367146294</c:v>
                </c:pt>
                <c:pt idx="20366">
                  <c:v>14.060171712904562</c:v>
                </c:pt>
                <c:pt idx="20367">
                  <c:v>14.060727058662831</c:v>
                </c:pt>
                <c:pt idx="20368">
                  <c:v>14.0612824044211</c:v>
                </c:pt>
                <c:pt idx="20369">
                  <c:v>14.061837750179368</c:v>
                </c:pt>
                <c:pt idx="20370">
                  <c:v>14.062393095937637</c:v>
                </c:pt>
                <c:pt idx="20371">
                  <c:v>14.062948441695905</c:v>
                </c:pt>
                <c:pt idx="20372">
                  <c:v>14.063503787454174</c:v>
                </c:pt>
                <c:pt idx="20373">
                  <c:v>14.064059133212442</c:v>
                </c:pt>
                <c:pt idx="20374">
                  <c:v>14.064614478970711</c:v>
                </c:pt>
                <c:pt idx="20375">
                  <c:v>14.065169824728979</c:v>
                </c:pt>
                <c:pt idx="20376">
                  <c:v>14.065725170487248</c:v>
                </c:pt>
                <c:pt idx="20377">
                  <c:v>14.066280516245516</c:v>
                </c:pt>
                <c:pt idx="20378">
                  <c:v>14.066835862003785</c:v>
                </c:pt>
                <c:pt idx="20379">
                  <c:v>14.067391207762054</c:v>
                </c:pt>
                <c:pt idx="20380">
                  <c:v>14.067946553520322</c:v>
                </c:pt>
                <c:pt idx="20381">
                  <c:v>14.068501899278591</c:v>
                </c:pt>
                <c:pt idx="20382">
                  <c:v>14.069057245036859</c:v>
                </c:pt>
                <c:pt idx="20383">
                  <c:v>14.069612590795128</c:v>
                </c:pt>
                <c:pt idx="20384">
                  <c:v>14.070167936553396</c:v>
                </c:pt>
                <c:pt idx="20385">
                  <c:v>14.070723282311665</c:v>
                </c:pt>
                <c:pt idx="20386">
                  <c:v>14.071278628069933</c:v>
                </c:pt>
                <c:pt idx="20387">
                  <c:v>14.071833973828202</c:v>
                </c:pt>
                <c:pt idx="20388">
                  <c:v>14.07238931958647</c:v>
                </c:pt>
                <c:pt idx="20389">
                  <c:v>14.072944665344739</c:v>
                </c:pt>
                <c:pt idx="20390">
                  <c:v>14.073500011103008</c:v>
                </c:pt>
                <c:pt idx="20391">
                  <c:v>14.074055356861276</c:v>
                </c:pt>
                <c:pt idx="20392">
                  <c:v>14.074610702619545</c:v>
                </c:pt>
                <c:pt idx="20393">
                  <c:v>14.075166048377813</c:v>
                </c:pt>
                <c:pt idx="20394">
                  <c:v>14.075721394136082</c:v>
                </c:pt>
                <c:pt idx="20395">
                  <c:v>14.07627673989435</c:v>
                </c:pt>
                <c:pt idx="20396">
                  <c:v>14.076832085652619</c:v>
                </c:pt>
                <c:pt idx="20397">
                  <c:v>14.077387431410887</c:v>
                </c:pt>
                <c:pt idx="20398">
                  <c:v>14.077942777169156</c:v>
                </c:pt>
                <c:pt idx="20399">
                  <c:v>14.078498122927424</c:v>
                </c:pt>
                <c:pt idx="20400">
                  <c:v>14.079053468685693</c:v>
                </c:pt>
                <c:pt idx="20401">
                  <c:v>14.079608814443962</c:v>
                </c:pt>
                <c:pt idx="20402">
                  <c:v>14.08016416020223</c:v>
                </c:pt>
                <c:pt idx="20403">
                  <c:v>14.080719505960499</c:v>
                </c:pt>
                <c:pt idx="20404">
                  <c:v>14.081274851718767</c:v>
                </c:pt>
                <c:pt idx="20405">
                  <c:v>14.081830197477036</c:v>
                </c:pt>
                <c:pt idx="20406">
                  <c:v>14.082385543235304</c:v>
                </c:pt>
                <c:pt idx="20407">
                  <c:v>14.082940888993573</c:v>
                </c:pt>
                <c:pt idx="20408">
                  <c:v>14.083496234751841</c:v>
                </c:pt>
                <c:pt idx="20409">
                  <c:v>14.08405158051011</c:v>
                </c:pt>
                <c:pt idx="20410">
                  <c:v>14.084606926268378</c:v>
                </c:pt>
                <c:pt idx="20411">
                  <c:v>14.085162272026647</c:v>
                </c:pt>
                <c:pt idx="20412">
                  <c:v>14.085717617784915</c:v>
                </c:pt>
                <c:pt idx="20413">
                  <c:v>14.086272963543184</c:v>
                </c:pt>
                <c:pt idx="20414">
                  <c:v>14.086828309301453</c:v>
                </c:pt>
                <c:pt idx="20415">
                  <c:v>14.087383655059721</c:v>
                </c:pt>
                <c:pt idx="20416">
                  <c:v>14.08793900081799</c:v>
                </c:pt>
                <c:pt idx="20417">
                  <c:v>14.088494346576258</c:v>
                </c:pt>
                <c:pt idx="20418">
                  <c:v>14.089049692334527</c:v>
                </c:pt>
                <c:pt idx="20419">
                  <c:v>14.089605038092795</c:v>
                </c:pt>
                <c:pt idx="20420">
                  <c:v>14.090160383851064</c:v>
                </c:pt>
                <c:pt idx="20421">
                  <c:v>14.090715729609332</c:v>
                </c:pt>
                <c:pt idx="20422">
                  <c:v>14.091271075367601</c:v>
                </c:pt>
                <c:pt idx="20423">
                  <c:v>14.091826421125869</c:v>
                </c:pt>
                <c:pt idx="20424">
                  <c:v>14.092381766884138</c:v>
                </c:pt>
                <c:pt idx="20425">
                  <c:v>14.092937112642407</c:v>
                </c:pt>
                <c:pt idx="20426">
                  <c:v>14.093492458400675</c:v>
                </c:pt>
                <c:pt idx="20427">
                  <c:v>14.094047804158944</c:v>
                </c:pt>
                <c:pt idx="20428">
                  <c:v>14.094603149917212</c:v>
                </c:pt>
                <c:pt idx="20429">
                  <c:v>14.095158495675481</c:v>
                </c:pt>
                <c:pt idx="20430">
                  <c:v>14.095713841433749</c:v>
                </c:pt>
                <c:pt idx="20431">
                  <c:v>14.096269187192018</c:v>
                </c:pt>
                <c:pt idx="20432">
                  <c:v>14.096824532950286</c:v>
                </c:pt>
                <c:pt idx="20433">
                  <c:v>14.097379878708555</c:v>
                </c:pt>
                <c:pt idx="20434">
                  <c:v>14.097935224466823</c:v>
                </c:pt>
                <c:pt idx="20435">
                  <c:v>14.098490570225092</c:v>
                </c:pt>
                <c:pt idx="20436">
                  <c:v>14.099045915983361</c:v>
                </c:pt>
                <c:pt idx="20437">
                  <c:v>14.099601261741629</c:v>
                </c:pt>
                <c:pt idx="20438">
                  <c:v>14.100156607499898</c:v>
                </c:pt>
                <c:pt idx="20439">
                  <c:v>14.100711953258166</c:v>
                </c:pt>
                <c:pt idx="20440">
                  <c:v>14.101267299016435</c:v>
                </c:pt>
                <c:pt idx="20441">
                  <c:v>14.101822644774703</c:v>
                </c:pt>
                <c:pt idx="20442">
                  <c:v>14.102377990532972</c:v>
                </c:pt>
                <c:pt idx="20443">
                  <c:v>14.10293333629124</c:v>
                </c:pt>
                <c:pt idx="20444">
                  <c:v>14.103488682049509</c:v>
                </c:pt>
                <c:pt idx="20445">
                  <c:v>14.104044027807777</c:v>
                </c:pt>
                <c:pt idx="20446">
                  <c:v>14.104599373566046</c:v>
                </c:pt>
                <c:pt idx="20447">
                  <c:v>14.105154719324315</c:v>
                </c:pt>
                <c:pt idx="20448">
                  <c:v>14.105710065082583</c:v>
                </c:pt>
                <c:pt idx="20449">
                  <c:v>14.106265410840852</c:v>
                </c:pt>
                <c:pt idx="20450">
                  <c:v>14.10682075659912</c:v>
                </c:pt>
                <c:pt idx="20451">
                  <c:v>14.107376102357389</c:v>
                </c:pt>
                <c:pt idx="20452">
                  <c:v>14.107931448115657</c:v>
                </c:pt>
                <c:pt idx="20453">
                  <c:v>14.108486793873926</c:v>
                </c:pt>
                <c:pt idx="20454">
                  <c:v>14.109042139632194</c:v>
                </c:pt>
                <c:pt idx="20455">
                  <c:v>14.109597485390463</c:v>
                </c:pt>
                <c:pt idx="20456">
                  <c:v>14.110152831148731</c:v>
                </c:pt>
                <c:pt idx="20457">
                  <c:v>14.110708176907</c:v>
                </c:pt>
                <c:pt idx="20458">
                  <c:v>14.111263522665269</c:v>
                </c:pt>
                <c:pt idx="20459">
                  <c:v>14.111818868423537</c:v>
                </c:pt>
                <c:pt idx="20460">
                  <c:v>14.112374214181806</c:v>
                </c:pt>
                <c:pt idx="20461">
                  <c:v>14.112929559940074</c:v>
                </c:pt>
                <c:pt idx="20462">
                  <c:v>14.113484905698343</c:v>
                </c:pt>
                <c:pt idx="20463">
                  <c:v>14.114040251456611</c:v>
                </c:pt>
                <c:pt idx="20464">
                  <c:v>14.11459559721488</c:v>
                </c:pt>
                <c:pt idx="20465">
                  <c:v>14.115150942973148</c:v>
                </c:pt>
                <c:pt idx="20466">
                  <c:v>14.115706288731417</c:v>
                </c:pt>
                <c:pt idx="20467">
                  <c:v>14.116261634489685</c:v>
                </c:pt>
                <c:pt idx="20468">
                  <c:v>14.116816980247954</c:v>
                </c:pt>
                <c:pt idx="20469">
                  <c:v>14.117372326006222</c:v>
                </c:pt>
                <c:pt idx="20470">
                  <c:v>14.117927671764491</c:v>
                </c:pt>
                <c:pt idx="20471">
                  <c:v>14.11848301752276</c:v>
                </c:pt>
                <c:pt idx="20472">
                  <c:v>14.119038363281028</c:v>
                </c:pt>
                <c:pt idx="20473">
                  <c:v>14.119593709039297</c:v>
                </c:pt>
                <c:pt idx="20474">
                  <c:v>14.120149054797565</c:v>
                </c:pt>
                <c:pt idx="20475">
                  <c:v>14.120704400555834</c:v>
                </c:pt>
                <c:pt idx="20476">
                  <c:v>14.121259746314102</c:v>
                </c:pt>
                <c:pt idx="20477">
                  <c:v>14.121815092072371</c:v>
                </c:pt>
                <c:pt idx="20478">
                  <c:v>14.122370437830639</c:v>
                </c:pt>
                <c:pt idx="20479">
                  <c:v>14.122925783588908</c:v>
                </c:pt>
                <c:pt idx="20480">
                  <c:v>14.123481129347176</c:v>
                </c:pt>
                <c:pt idx="20481">
                  <c:v>14.124036475105445</c:v>
                </c:pt>
                <c:pt idx="20482">
                  <c:v>14.124591820863714</c:v>
                </c:pt>
                <c:pt idx="20483">
                  <c:v>14.125147166621982</c:v>
                </c:pt>
                <c:pt idx="20484">
                  <c:v>14.125702512380251</c:v>
                </c:pt>
                <c:pt idx="20485">
                  <c:v>14.126257858138519</c:v>
                </c:pt>
                <c:pt idx="20486">
                  <c:v>14.126813203896788</c:v>
                </c:pt>
                <c:pt idx="20487">
                  <c:v>14.127368549655056</c:v>
                </c:pt>
                <c:pt idx="20488">
                  <c:v>14.127923895413325</c:v>
                </c:pt>
                <c:pt idx="20489">
                  <c:v>14.128479241171593</c:v>
                </c:pt>
                <c:pt idx="20490">
                  <c:v>14.129034586929862</c:v>
                </c:pt>
                <c:pt idx="20491">
                  <c:v>14.12958993268813</c:v>
                </c:pt>
                <c:pt idx="20492">
                  <c:v>14.130145278446399</c:v>
                </c:pt>
                <c:pt idx="20493">
                  <c:v>14.130700624204668</c:v>
                </c:pt>
                <c:pt idx="20494">
                  <c:v>14.131255969962936</c:v>
                </c:pt>
                <c:pt idx="20495">
                  <c:v>14.131811315721205</c:v>
                </c:pt>
                <c:pt idx="20496">
                  <c:v>14.132366661479473</c:v>
                </c:pt>
                <c:pt idx="20497">
                  <c:v>14.132922007237742</c:v>
                </c:pt>
                <c:pt idx="20498">
                  <c:v>14.13347735299601</c:v>
                </c:pt>
                <c:pt idx="20499">
                  <c:v>14.134032698754279</c:v>
                </c:pt>
                <c:pt idx="20500">
                  <c:v>14.134588044512547</c:v>
                </c:pt>
                <c:pt idx="20501">
                  <c:v>14.135143390270816</c:v>
                </c:pt>
                <c:pt idx="20502">
                  <c:v>14.135698736029084</c:v>
                </c:pt>
                <c:pt idx="20503">
                  <c:v>14.136254081787353</c:v>
                </c:pt>
                <c:pt idx="20504">
                  <c:v>14.136809427545622</c:v>
                </c:pt>
                <c:pt idx="20505">
                  <c:v>14.13736477330389</c:v>
                </c:pt>
                <c:pt idx="20506">
                  <c:v>14.137920119062159</c:v>
                </c:pt>
                <c:pt idx="20507">
                  <c:v>14.138475464820427</c:v>
                </c:pt>
                <c:pt idx="20508">
                  <c:v>14.139030810578696</c:v>
                </c:pt>
                <c:pt idx="20509">
                  <c:v>14.139586156336964</c:v>
                </c:pt>
                <c:pt idx="20510">
                  <c:v>14.140141502095233</c:v>
                </c:pt>
                <c:pt idx="20511">
                  <c:v>14.140696847853501</c:v>
                </c:pt>
                <c:pt idx="20512">
                  <c:v>14.14125219361177</c:v>
                </c:pt>
                <c:pt idx="20513">
                  <c:v>14.141807539370038</c:v>
                </c:pt>
                <c:pt idx="20514">
                  <c:v>14.142362885128307</c:v>
                </c:pt>
                <c:pt idx="20515">
                  <c:v>14.142918230886576</c:v>
                </c:pt>
                <c:pt idx="20516">
                  <c:v>14.143473576644844</c:v>
                </c:pt>
                <c:pt idx="20517">
                  <c:v>14.144028922403113</c:v>
                </c:pt>
                <c:pt idx="20518">
                  <c:v>14.144584268161381</c:v>
                </c:pt>
                <c:pt idx="20519">
                  <c:v>14.14513961391965</c:v>
                </c:pt>
                <c:pt idx="20520">
                  <c:v>14.145694959677918</c:v>
                </c:pt>
                <c:pt idx="20521">
                  <c:v>14.146250305436187</c:v>
                </c:pt>
                <c:pt idx="20522">
                  <c:v>14.146805651194455</c:v>
                </c:pt>
                <c:pt idx="20523">
                  <c:v>14.147360996952724</c:v>
                </c:pt>
                <c:pt idx="20524">
                  <c:v>14.147916342710992</c:v>
                </c:pt>
                <c:pt idx="20525">
                  <c:v>14.148471688469261</c:v>
                </c:pt>
                <c:pt idx="20526">
                  <c:v>14.149027034227529</c:v>
                </c:pt>
                <c:pt idx="20527">
                  <c:v>14.149582379985798</c:v>
                </c:pt>
                <c:pt idx="20528">
                  <c:v>14.150137725744067</c:v>
                </c:pt>
                <c:pt idx="20529">
                  <c:v>14.150693071502335</c:v>
                </c:pt>
                <c:pt idx="20530">
                  <c:v>14.151248417260604</c:v>
                </c:pt>
                <c:pt idx="20531">
                  <c:v>14.151803763018872</c:v>
                </c:pt>
                <c:pt idx="20532">
                  <c:v>14.152359108777141</c:v>
                </c:pt>
                <c:pt idx="20533">
                  <c:v>14.152914454535409</c:v>
                </c:pt>
                <c:pt idx="20534">
                  <c:v>14.153469800293678</c:v>
                </c:pt>
                <c:pt idx="20535">
                  <c:v>14.154025146051946</c:v>
                </c:pt>
                <c:pt idx="20536">
                  <c:v>14.154580491810215</c:v>
                </c:pt>
                <c:pt idx="20537">
                  <c:v>14.155135837568483</c:v>
                </c:pt>
                <c:pt idx="20538">
                  <c:v>14.155691183326752</c:v>
                </c:pt>
                <c:pt idx="20539">
                  <c:v>14.156246529085021</c:v>
                </c:pt>
                <c:pt idx="20540">
                  <c:v>14.156801874843289</c:v>
                </c:pt>
                <c:pt idx="20541">
                  <c:v>14.157357220601558</c:v>
                </c:pt>
                <c:pt idx="20542">
                  <c:v>14.157912566359826</c:v>
                </c:pt>
                <c:pt idx="20543">
                  <c:v>14.158467912118095</c:v>
                </c:pt>
                <c:pt idx="20544">
                  <c:v>14.159023257876363</c:v>
                </c:pt>
                <c:pt idx="20545">
                  <c:v>14.159578603634632</c:v>
                </c:pt>
                <c:pt idx="20546">
                  <c:v>14.1601339493929</c:v>
                </c:pt>
                <c:pt idx="20547">
                  <c:v>14.160689295151169</c:v>
                </c:pt>
                <c:pt idx="20548">
                  <c:v>14.161244640909437</c:v>
                </c:pt>
                <c:pt idx="20549">
                  <c:v>14.161799986667706</c:v>
                </c:pt>
                <c:pt idx="20550">
                  <c:v>14.162355332425975</c:v>
                </c:pt>
                <c:pt idx="20551">
                  <c:v>14.162910678184243</c:v>
                </c:pt>
                <c:pt idx="20552">
                  <c:v>14.163466023942512</c:v>
                </c:pt>
                <c:pt idx="20553">
                  <c:v>14.16402136970078</c:v>
                </c:pt>
                <c:pt idx="20554">
                  <c:v>14.164576715459049</c:v>
                </c:pt>
                <c:pt idx="20555">
                  <c:v>14.165132061217317</c:v>
                </c:pt>
                <c:pt idx="20556">
                  <c:v>14.165687406975586</c:v>
                </c:pt>
                <c:pt idx="20557">
                  <c:v>14.166242752733854</c:v>
                </c:pt>
                <c:pt idx="20558">
                  <c:v>14.166798098492123</c:v>
                </c:pt>
                <c:pt idx="20559">
                  <c:v>14.167353444250391</c:v>
                </c:pt>
                <c:pt idx="20560">
                  <c:v>14.16790879000866</c:v>
                </c:pt>
                <c:pt idx="20561">
                  <c:v>14.168464135766929</c:v>
                </c:pt>
                <c:pt idx="20562">
                  <c:v>14.169019481525197</c:v>
                </c:pt>
                <c:pt idx="20563">
                  <c:v>14.169574827283466</c:v>
                </c:pt>
                <c:pt idx="20564">
                  <c:v>14.170130173041734</c:v>
                </c:pt>
                <c:pt idx="20565">
                  <c:v>14.170685518800003</c:v>
                </c:pt>
                <c:pt idx="20566">
                  <c:v>14.171240864558271</c:v>
                </c:pt>
                <c:pt idx="20567">
                  <c:v>14.17179621031654</c:v>
                </c:pt>
                <c:pt idx="20568">
                  <c:v>14.172351556074808</c:v>
                </c:pt>
                <c:pt idx="20569">
                  <c:v>14.172906901833077</c:v>
                </c:pt>
                <c:pt idx="20570">
                  <c:v>14.173462247591345</c:v>
                </c:pt>
                <c:pt idx="20571">
                  <c:v>14.174017593349614</c:v>
                </c:pt>
                <c:pt idx="20572">
                  <c:v>14.174572939107883</c:v>
                </c:pt>
                <c:pt idx="20573">
                  <c:v>14.175128284866151</c:v>
                </c:pt>
                <c:pt idx="20574">
                  <c:v>14.17568363062442</c:v>
                </c:pt>
                <c:pt idx="20575">
                  <c:v>14.176238976382688</c:v>
                </c:pt>
                <c:pt idx="20576">
                  <c:v>14.176794322140957</c:v>
                </c:pt>
                <c:pt idx="20577">
                  <c:v>14.177349667899225</c:v>
                </c:pt>
                <c:pt idx="20578">
                  <c:v>14.177905013657494</c:v>
                </c:pt>
                <c:pt idx="20579">
                  <c:v>14.178460359415762</c:v>
                </c:pt>
                <c:pt idx="20580">
                  <c:v>14.179015705174031</c:v>
                </c:pt>
                <c:pt idx="20581">
                  <c:v>14.179571050932299</c:v>
                </c:pt>
                <c:pt idx="20582">
                  <c:v>14.180126396690568</c:v>
                </c:pt>
                <c:pt idx="20583">
                  <c:v>14.180681742448837</c:v>
                </c:pt>
                <c:pt idx="20584">
                  <c:v>14.181237088207105</c:v>
                </c:pt>
                <c:pt idx="20585">
                  <c:v>14.181792433965374</c:v>
                </c:pt>
                <c:pt idx="20586">
                  <c:v>14.182347779723642</c:v>
                </c:pt>
                <c:pt idx="20587">
                  <c:v>14.182903125481911</c:v>
                </c:pt>
                <c:pt idx="20588">
                  <c:v>14.183458471240179</c:v>
                </c:pt>
                <c:pt idx="20589">
                  <c:v>14.184013816998448</c:v>
                </c:pt>
                <c:pt idx="20590">
                  <c:v>14.184569162756716</c:v>
                </c:pt>
                <c:pt idx="20591">
                  <c:v>14.185124508514985</c:v>
                </c:pt>
                <c:pt idx="20592">
                  <c:v>14.185679854273253</c:v>
                </c:pt>
                <c:pt idx="20593">
                  <c:v>14.186235200031522</c:v>
                </c:pt>
                <c:pt idx="20594">
                  <c:v>14.18679054578979</c:v>
                </c:pt>
                <c:pt idx="20595">
                  <c:v>14.187345891548059</c:v>
                </c:pt>
                <c:pt idx="20596">
                  <c:v>14.187901237306328</c:v>
                </c:pt>
                <c:pt idx="20597">
                  <c:v>14.188456583064596</c:v>
                </c:pt>
                <c:pt idx="20598">
                  <c:v>14.189011928822865</c:v>
                </c:pt>
                <c:pt idx="20599">
                  <c:v>14.189567274581133</c:v>
                </c:pt>
                <c:pt idx="20600">
                  <c:v>14.190122620339402</c:v>
                </c:pt>
                <c:pt idx="20601">
                  <c:v>14.19067796609767</c:v>
                </c:pt>
                <c:pt idx="20602">
                  <c:v>14.191233311855939</c:v>
                </c:pt>
                <c:pt idx="20603">
                  <c:v>14.191788657614207</c:v>
                </c:pt>
                <c:pt idx="20604">
                  <c:v>14.192344003372476</c:v>
                </c:pt>
                <c:pt idx="20605">
                  <c:v>14.192899349130744</c:v>
                </c:pt>
                <c:pt idx="20606">
                  <c:v>14.193454694889013</c:v>
                </c:pt>
                <c:pt idx="20607">
                  <c:v>14.194010040647282</c:v>
                </c:pt>
                <c:pt idx="20608">
                  <c:v>14.19456538640555</c:v>
                </c:pt>
                <c:pt idx="20609">
                  <c:v>14.195120732163819</c:v>
                </c:pt>
                <c:pt idx="20610">
                  <c:v>14.195676077922087</c:v>
                </c:pt>
                <c:pt idx="20611">
                  <c:v>14.196231423680356</c:v>
                </c:pt>
                <c:pt idx="20612">
                  <c:v>14.196786769438624</c:v>
                </c:pt>
                <c:pt idx="20613">
                  <c:v>14.197342115196893</c:v>
                </c:pt>
                <c:pt idx="20614">
                  <c:v>14.197897460955161</c:v>
                </c:pt>
                <c:pt idx="20615">
                  <c:v>14.19845280671343</c:v>
                </c:pt>
                <c:pt idx="20616">
                  <c:v>14.199008152471698</c:v>
                </c:pt>
                <c:pt idx="20617">
                  <c:v>14.199563498229967</c:v>
                </c:pt>
                <c:pt idx="20618">
                  <c:v>14.200118843988236</c:v>
                </c:pt>
                <c:pt idx="20619">
                  <c:v>14.200674189746504</c:v>
                </c:pt>
                <c:pt idx="20620">
                  <c:v>14.201229535504773</c:v>
                </c:pt>
                <c:pt idx="20621">
                  <c:v>14.201784881263041</c:v>
                </c:pt>
                <c:pt idx="20622">
                  <c:v>14.20234022702131</c:v>
                </c:pt>
                <c:pt idx="20623">
                  <c:v>14.202895572779578</c:v>
                </c:pt>
                <c:pt idx="20624">
                  <c:v>14.203450918537847</c:v>
                </c:pt>
                <c:pt idx="20625">
                  <c:v>14.204006264296115</c:v>
                </c:pt>
                <c:pt idx="20626">
                  <c:v>14.204561610054384</c:v>
                </c:pt>
                <c:pt idx="20627">
                  <c:v>14.205116955812652</c:v>
                </c:pt>
                <c:pt idx="20628">
                  <c:v>14.205672301570921</c:v>
                </c:pt>
                <c:pt idx="20629">
                  <c:v>14.20622764732919</c:v>
                </c:pt>
                <c:pt idx="20630">
                  <c:v>14.206782993087458</c:v>
                </c:pt>
                <c:pt idx="20631">
                  <c:v>14.207338338845727</c:v>
                </c:pt>
                <c:pt idx="20632">
                  <c:v>14.207893684603995</c:v>
                </c:pt>
                <c:pt idx="20633">
                  <c:v>14.208449030362264</c:v>
                </c:pt>
                <c:pt idx="20634">
                  <c:v>14.209004376120532</c:v>
                </c:pt>
                <c:pt idx="20635">
                  <c:v>14.209559721878801</c:v>
                </c:pt>
                <c:pt idx="20636">
                  <c:v>14.210115067637069</c:v>
                </c:pt>
                <c:pt idx="20637">
                  <c:v>14.210670413395338</c:v>
                </c:pt>
                <c:pt idx="20638">
                  <c:v>14.211225759153606</c:v>
                </c:pt>
                <c:pt idx="20639">
                  <c:v>14.211781104911875</c:v>
                </c:pt>
                <c:pt idx="20640">
                  <c:v>14.212336450670144</c:v>
                </c:pt>
                <c:pt idx="20641">
                  <c:v>14.212891796428412</c:v>
                </c:pt>
                <c:pt idx="20642">
                  <c:v>14.213447142186681</c:v>
                </c:pt>
                <c:pt idx="20643">
                  <c:v>14.214002487944949</c:v>
                </c:pt>
                <c:pt idx="20644">
                  <c:v>14.214557833703218</c:v>
                </c:pt>
                <c:pt idx="20645">
                  <c:v>14.215113179461486</c:v>
                </c:pt>
                <c:pt idx="20646">
                  <c:v>14.215668525219755</c:v>
                </c:pt>
                <c:pt idx="20647">
                  <c:v>14.216223870978023</c:v>
                </c:pt>
                <c:pt idx="20648">
                  <c:v>14.216779216736292</c:v>
                </c:pt>
                <c:pt idx="20649">
                  <c:v>14.21733456249456</c:v>
                </c:pt>
                <c:pt idx="20650">
                  <c:v>14.217889908252829</c:v>
                </c:pt>
                <c:pt idx="20651">
                  <c:v>14.218445254011097</c:v>
                </c:pt>
                <c:pt idx="20652">
                  <c:v>14.219000599769366</c:v>
                </c:pt>
                <c:pt idx="20653">
                  <c:v>14.219555945527635</c:v>
                </c:pt>
                <c:pt idx="20654">
                  <c:v>14.220111291285903</c:v>
                </c:pt>
                <c:pt idx="20655">
                  <c:v>14.220666637044172</c:v>
                </c:pt>
                <c:pt idx="20656">
                  <c:v>14.22122198280244</c:v>
                </c:pt>
                <c:pt idx="20657">
                  <c:v>14.221777328560709</c:v>
                </c:pt>
                <c:pt idx="20658">
                  <c:v>14.222332674318977</c:v>
                </c:pt>
                <c:pt idx="20659">
                  <c:v>14.222888020077246</c:v>
                </c:pt>
                <c:pt idx="20660">
                  <c:v>14.223443365835514</c:v>
                </c:pt>
                <c:pt idx="20661">
                  <c:v>14.223998711593783</c:v>
                </c:pt>
                <c:pt idx="20662">
                  <c:v>14.224554057352051</c:v>
                </c:pt>
                <c:pt idx="20663">
                  <c:v>14.22510940311032</c:v>
                </c:pt>
                <c:pt idx="20664">
                  <c:v>14.225664748868589</c:v>
                </c:pt>
                <c:pt idx="20665">
                  <c:v>14.226220094626857</c:v>
                </c:pt>
                <c:pt idx="20666">
                  <c:v>14.226775440385126</c:v>
                </c:pt>
                <c:pt idx="20667">
                  <c:v>14.227330786143394</c:v>
                </c:pt>
                <c:pt idx="20668">
                  <c:v>14.227886131901663</c:v>
                </c:pt>
                <c:pt idx="20669">
                  <c:v>14.228441477659931</c:v>
                </c:pt>
                <c:pt idx="20670">
                  <c:v>14.2289968234182</c:v>
                </c:pt>
                <c:pt idx="20671">
                  <c:v>14.229552169176468</c:v>
                </c:pt>
                <c:pt idx="20672">
                  <c:v>14.230107514934737</c:v>
                </c:pt>
                <c:pt idx="20673">
                  <c:v>14.230662860693005</c:v>
                </c:pt>
                <c:pt idx="20674">
                  <c:v>14.231218206451274</c:v>
                </c:pt>
                <c:pt idx="20675">
                  <c:v>14.231773552209543</c:v>
                </c:pt>
                <c:pt idx="20676">
                  <c:v>14.232328897967811</c:v>
                </c:pt>
                <c:pt idx="20677">
                  <c:v>14.23288424372608</c:v>
                </c:pt>
                <c:pt idx="20678">
                  <c:v>14.233439589484348</c:v>
                </c:pt>
                <c:pt idx="20679">
                  <c:v>14.233994935242617</c:v>
                </c:pt>
                <c:pt idx="20680">
                  <c:v>14.234550281000885</c:v>
                </c:pt>
                <c:pt idx="20681">
                  <c:v>14.235105626759154</c:v>
                </c:pt>
                <c:pt idx="20682">
                  <c:v>14.235660972517422</c:v>
                </c:pt>
                <c:pt idx="20683">
                  <c:v>14.236216318275691</c:v>
                </c:pt>
                <c:pt idx="20684">
                  <c:v>14.236771664033959</c:v>
                </c:pt>
                <c:pt idx="20685">
                  <c:v>14.237327009792228</c:v>
                </c:pt>
                <c:pt idx="20686">
                  <c:v>14.237882355550497</c:v>
                </c:pt>
                <c:pt idx="20687">
                  <c:v>14.238437701308765</c:v>
                </c:pt>
                <c:pt idx="20688">
                  <c:v>14.238993047067034</c:v>
                </c:pt>
                <c:pt idx="20689">
                  <c:v>14.239548392825302</c:v>
                </c:pt>
                <c:pt idx="20690">
                  <c:v>14.240103738583571</c:v>
                </c:pt>
                <c:pt idx="20691">
                  <c:v>14.240659084341839</c:v>
                </c:pt>
                <c:pt idx="20692">
                  <c:v>14.241214430100108</c:v>
                </c:pt>
                <c:pt idx="20693">
                  <c:v>14.241769775858376</c:v>
                </c:pt>
                <c:pt idx="20694">
                  <c:v>14.242325121616645</c:v>
                </c:pt>
                <c:pt idx="20695">
                  <c:v>14.242880467374913</c:v>
                </c:pt>
                <c:pt idx="20696">
                  <c:v>14.243435813133182</c:v>
                </c:pt>
                <c:pt idx="20697">
                  <c:v>14.243991158891451</c:v>
                </c:pt>
                <c:pt idx="20698">
                  <c:v>14.244546504649719</c:v>
                </c:pt>
                <c:pt idx="20699">
                  <c:v>14.245101850407988</c:v>
                </c:pt>
                <c:pt idx="20700">
                  <c:v>14.245657196166256</c:v>
                </c:pt>
                <c:pt idx="20701">
                  <c:v>14.246212541924525</c:v>
                </c:pt>
                <c:pt idx="20702">
                  <c:v>14.246767887682793</c:v>
                </c:pt>
                <c:pt idx="20703">
                  <c:v>14.247323233441062</c:v>
                </c:pt>
                <c:pt idx="20704">
                  <c:v>14.24787857919933</c:v>
                </c:pt>
                <c:pt idx="20705">
                  <c:v>14.248433924957599</c:v>
                </c:pt>
                <c:pt idx="20706">
                  <c:v>14.248989270715867</c:v>
                </c:pt>
                <c:pt idx="20707">
                  <c:v>14.249544616474136</c:v>
                </c:pt>
                <c:pt idx="20708">
                  <c:v>14.250099962232404</c:v>
                </c:pt>
                <c:pt idx="20709">
                  <c:v>14.250655307990673</c:v>
                </c:pt>
                <c:pt idx="20710">
                  <c:v>14.251210653748942</c:v>
                </c:pt>
                <c:pt idx="20711">
                  <c:v>14.25176599950721</c:v>
                </c:pt>
                <c:pt idx="20712">
                  <c:v>14.252321345265479</c:v>
                </c:pt>
                <c:pt idx="20713">
                  <c:v>14.252876691023747</c:v>
                </c:pt>
                <c:pt idx="20714">
                  <c:v>14.253432036782016</c:v>
                </c:pt>
                <c:pt idx="20715">
                  <c:v>14.253987382540284</c:v>
                </c:pt>
                <c:pt idx="20716">
                  <c:v>14.254542728298553</c:v>
                </c:pt>
                <c:pt idx="20717">
                  <c:v>14.255098074056821</c:v>
                </c:pt>
                <c:pt idx="20718">
                  <c:v>14.25565341981509</c:v>
                </c:pt>
                <c:pt idx="20719">
                  <c:v>14.256208765573358</c:v>
                </c:pt>
                <c:pt idx="20720">
                  <c:v>14.256764111331627</c:v>
                </c:pt>
                <c:pt idx="20721">
                  <c:v>14.257319457089896</c:v>
                </c:pt>
                <c:pt idx="20722">
                  <c:v>14.257874802848164</c:v>
                </c:pt>
                <c:pt idx="20723">
                  <c:v>14.258430148606433</c:v>
                </c:pt>
                <c:pt idx="20724">
                  <c:v>14.258985494364701</c:v>
                </c:pt>
                <c:pt idx="20725">
                  <c:v>14.25954084012297</c:v>
                </c:pt>
                <c:pt idx="20726">
                  <c:v>14.260096185881238</c:v>
                </c:pt>
                <c:pt idx="20727">
                  <c:v>14.260651531639507</c:v>
                </c:pt>
                <c:pt idx="20728">
                  <c:v>14.261206877397775</c:v>
                </c:pt>
                <c:pt idx="20729">
                  <c:v>14.261762223156044</c:v>
                </c:pt>
                <c:pt idx="20730">
                  <c:v>14.262317568914312</c:v>
                </c:pt>
                <c:pt idx="20731">
                  <c:v>14.262872914672581</c:v>
                </c:pt>
                <c:pt idx="20732">
                  <c:v>14.26342826043085</c:v>
                </c:pt>
                <c:pt idx="20733">
                  <c:v>14.263983606189118</c:v>
                </c:pt>
                <c:pt idx="20734">
                  <c:v>14.264538951947387</c:v>
                </c:pt>
                <c:pt idx="20735">
                  <c:v>14.265094297705655</c:v>
                </c:pt>
                <c:pt idx="20736">
                  <c:v>14.265649643463924</c:v>
                </c:pt>
                <c:pt idx="20737">
                  <c:v>14.266204989222192</c:v>
                </c:pt>
                <c:pt idx="20738">
                  <c:v>14.266760334980461</c:v>
                </c:pt>
                <c:pt idx="20739">
                  <c:v>14.267315680738729</c:v>
                </c:pt>
                <c:pt idx="20740">
                  <c:v>14.267871026496998</c:v>
                </c:pt>
                <c:pt idx="20741">
                  <c:v>14.268426372255266</c:v>
                </c:pt>
                <c:pt idx="20742">
                  <c:v>14.268981718013535</c:v>
                </c:pt>
                <c:pt idx="20743">
                  <c:v>14.269537063771804</c:v>
                </c:pt>
                <c:pt idx="20744">
                  <c:v>14.270092409530072</c:v>
                </c:pt>
                <c:pt idx="20745">
                  <c:v>14.270647755288341</c:v>
                </c:pt>
                <c:pt idx="20746">
                  <c:v>14.271203101046609</c:v>
                </c:pt>
                <c:pt idx="20747">
                  <c:v>14.271758446804878</c:v>
                </c:pt>
                <c:pt idx="20748">
                  <c:v>14.272313792563146</c:v>
                </c:pt>
                <c:pt idx="20749">
                  <c:v>14.272869138321415</c:v>
                </c:pt>
                <c:pt idx="20750">
                  <c:v>14.273424484079683</c:v>
                </c:pt>
                <c:pt idx="20751">
                  <c:v>14.273979829837952</c:v>
                </c:pt>
                <c:pt idx="20752">
                  <c:v>14.27453517559622</c:v>
                </c:pt>
                <c:pt idx="20753">
                  <c:v>14.275090521354489</c:v>
                </c:pt>
                <c:pt idx="20754">
                  <c:v>14.275645867112758</c:v>
                </c:pt>
                <c:pt idx="20755">
                  <c:v>14.276201212871026</c:v>
                </c:pt>
                <c:pt idx="20756">
                  <c:v>14.276756558629295</c:v>
                </c:pt>
                <c:pt idx="20757">
                  <c:v>14.277311904387563</c:v>
                </c:pt>
                <c:pt idx="20758">
                  <c:v>14.277867250145832</c:v>
                </c:pt>
                <c:pt idx="20759">
                  <c:v>14.2784225959041</c:v>
                </c:pt>
                <c:pt idx="20760">
                  <c:v>14.278977941662369</c:v>
                </c:pt>
                <c:pt idx="20761">
                  <c:v>14.279533287420637</c:v>
                </c:pt>
                <c:pt idx="20762">
                  <c:v>14.280088633178906</c:v>
                </c:pt>
                <c:pt idx="20763">
                  <c:v>14.280643978937174</c:v>
                </c:pt>
                <c:pt idx="20764">
                  <c:v>14.281199324695443</c:v>
                </c:pt>
                <c:pt idx="20765">
                  <c:v>14.281754670453711</c:v>
                </c:pt>
                <c:pt idx="20766">
                  <c:v>14.28231001621198</c:v>
                </c:pt>
                <c:pt idx="20767">
                  <c:v>14.282865361970249</c:v>
                </c:pt>
                <c:pt idx="20768">
                  <c:v>14.283420707728517</c:v>
                </c:pt>
                <c:pt idx="20769">
                  <c:v>14.283976053486786</c:v>
                </c:pt>
                <c:pt idx="20770">
                  <c:v>14.284531399245054</c:v>
                </c:pt>
                <c:pt idx="20771">
                  <c:v>14.285086745003323</c:v>
                </c:pt>
                <c:pt idx="20772">
                  <c:v>14.285642090761591</c:v>
                </c:pt>
                <c:pt idx="20773">
                  <c:v>14.28619743651986</c:v>
                </c:pt>
                <c:pt idx="20774">
                  <c:v>14.286752782278128</c:v>
                </c:pt>
                <c:pt idx="20775">
                  <c:v>14.287308128036397</c:v>
                </c:pt>
                <c:pt idx="20776">
                  <c:v>14.287863473794665</c:v>
                </c:pt>
                <c:pt idx="20777">
                  <c:v>14.288418819552934</c:v>
                </c:pt>
                <c:pt idx="20778">
                  <c:v>14.288974165311203</c:v>
                </c:pt>
                <c:pt idx="20779">
                  <c:v>14.289529511069471</c:v>
                </c:pt>
                <c:pt idx="20780">
                  <c:v>14.29008485682774</c:v>
                </c:pt>
                <c:pt idx="20781">
                  <c:v>14.290640202586008</c:v>
                </c:pt>
                <c:pt idx="20782">
                  <c:v>14.291195548344277</c:v>
                </c:pt>
                <c:pt idx="20783">
                  <c:v>14.291750894102545</c:v>
                </c:pt>
                <c:pt idx="20784">
                  <c:v>14.292306239860814</c:v>
                </c:pt>
                <c:pt idx="20785">
                  <c:v>14.292861585619082</c:v>
                </c:pt>
                <c:pt idx="20786">
                  <c:v>14.293416931377351</c:v>
                </c:pt>
                <c:pt idx="20787">
                  <c:v>14.293972277135619</c:v>
                </c:pt>
                <c:pt idx="20788">
                  <c:v>14.294527622893888</c:v>
                </c:pt>
                <c:pt idx="20789">
                  <c:v>14.295082968652157</c:v>
                </c:pt>
                <c:pt idx="20790">
                  <c:v>14.295638314410425</c:v>
                </c:pt>
                <c:pt idx="20791">
                  <c:v>14.296193660168694</c:v>
                </c:pt>
                <c:pt idx="20792">
                  <c:v>14.296749005926962</c:v>
                </c:pt>
                <c:pt idx="20793">
                  <c:v>14.297304351685231</c:v>
                </c:pt>
                <c:pt idx="20794">
                  <c:v>14.297859697443499</c:v>
                </c:pt>
                <c:pt idx="20795">
                  <c:v>14.298415043201768</c:v>
                </c:pt>
                <c:pt idx="20796">
                  <c:v>14.298970388960036</c:v>
                </c:pt>
                <c:pt idx="20797">
                  <c:v>14.299525734718305</c:v>
                </c:pt>
                <c:pt idx="20798">
                  <c:v>14.300081080476573</c:v>
                </c:pt>
                <c:pt idx="20799">
                  <c:v>14.300636426234842</c:v>
                </c:pt>
                <c:pt idx="20800">
                  <c:v>14.301191771993111</c:v>
                </c:pt>
                <c:pt idx="20801">
                  <c:v>14.301747117751379</c:v>
                </c:pt>
                <c:pt idx="20802">
                  <c:v>14.302302463509648</c:v>
                </c:pt>
                <c:pt idx="20803">
                  <c:v>14.302857809267916</c:v>
                </c:pt>
                <c:pt idx="20804">
                  <c:v>14.303413155026185</c:v>
                </c:pt>
                <c:pt idx="20805">
                  <c:v>14.303968500784453</c:v>
                </c:pt>
                <c:pt idx="20806">
                  <c:v>14.304523846542722</c:v>
                </c:pt>
                <c:pt idx="20807">
                  <c:v>14.30507919230099</c:v>
                </c:pt>
                <c:pt idx="20808">
                  <c:v>14.305634538059259</c:v>
                </c:pt>
                <c:pt idx="20809">
                  <c:v>14.306189883817527</c:v>
                </c:pt>
                <c:pt idx="20810">
                  <c:v>14.306745229575796</c:v>
                </c:pt>
                <c:pt idx="20811">
                  <c:v>14.307300575334065</c:v>
                </c:pt>
                <c:pt idx="20812">
                  <c:v>14.307855921092333</c:v>
                </c:pt>
                <c:pt idx="20813">
                  <c:v>14.308411266850602</c:v>
                </c:pt>
                <c:pt idx="20814">
                  <c:v>14.30896661260887</c:v>
                </c:pt>
                <c:pt idx="20815">
                  <c:v>14.309521958367139</c:v>
                </c:pt>
                <c:pt idx="20816">
                  <c:v>14.310077304125407</c:v>
                </c:pt>
                <c:pt idx="20817">
                  <c:v>14.310632649883676</c:v>
                </c:pt>
                <c:pt idx="20818">
                  <c:v>14.311187995641944</c:v>
                </c:pt>
                <c:pt idx="20819">
                  <c:v>14.311743341400213</c:v>
                </c:pt>
                <c:pt idx="20820">
                  <c:v>14.312298687158481</c:v>
                </c:pt>
                <c:pt idx="20821">
                  <c:v>14.31285403291675</c:v>
                </c:pt>
                <c:pt idx="20822">
                  <c:v>14.313409378675019</c:v>
                </c:pt>
                <c:pt idx="20823">
                  <c:v>14.313964724433287</c:v>
                </c:pt>
                <c:pt idx="20824">
                  <c:v>14.314520070191556</c:v>
                </c:pt>
                <c:pt idx="20825">
                  <c:v>14.315075415949824</c:v>
                </c:pt>
                <c:pt idx="20826">
                  <c:v>14.315630761708093</c:v>
                </c:pt>
                <c:pt idx="20827">
                  <c:v>14.316186107466361</c:v>
                </c:pt>
                <c:pt idx="20828">
                  <c:v>14.31674145322463</c:v>
                </c:pt>
                <c:pt idx="20829">
                  <c:v>14.317296798982898</c:v>
                </c:pt>
                <c:pt idx="20830">
                  <c:v>14.317852144741167</c:v>
                </c:pt>
                <c:pt idx="20831">
                  <c:v>14.318407490499435</c:v>
                </c:pt>
                <c:pt idx="20832">
                  <c:v>14.318962836257704</c:v>
                </c:pt>
                <c:pt idx="20833">
                  <c:v>14.319518182015972</c:v>
                </c:pt>
                <c:pt idx="20834">
                  <c:v>14.320073527774241</c:v>
                </c:pt>
                <c:pt idx="20835">
                  <c:v>14.32062887353251</c:v>
                </c:pt>
                <c:pt idx="20836">
                  <c:v>14.321184219290778</c:v>
                </c:pt>
                <c:pt idx="20837">
                  <c:v>14.321739565049047</c:v>
                </c:pt>
                <c:pt idx="20838">
                  <c:v>14.322294910807315</c:v>
                </c:pt>
                <c:pt idx="20839">
                  <c:v>14.322850256565584</c:v>
                </c:pt>
                <c:pt idx="20840">
                  <c:v>14.323405602323852</c:v>
                </c:pt>
                <c:pt idx="20841">
                  <c:v>14.323960948082121</c:v>
                </c:pt>
                <c:pt idx="20842">
                  <c:v>14.324516293840389</c:v>
                </c:pt>
                <c:pt idx="20843">
                  <c:v>14.325071639598658</c:v>
                </c:pt>
                <c:pt idx="20844">
                  <c:v>14.325626985356926</c:v>
                </c:pt>
                <c:pt idx="20845">
                  <c:v>14.326182331115195</c:v>
                </c:pt>
                <c:pt idx="20846">
                  <c:v>14.326737676873464</c:v>
                </c:pt>
                <c:pt idx="20847">
                  <c:v>14.327293022631732</c:v>
                </c:pt>
                <c:pt idx="20848">
                  <c:v>14.327848368390001</c:v>
                </c:pt>
                <c:pt idx="20849">
                  <c:v>14.328403714148269</c:v>
                </c:pt>
                <c:pt idx="20850">
                  <c:v>14.328959059906538</c:v>
                </c:pt>
                <c:pt idx="20851">
                  <c:v>14.329514405664806</c:v>
                </c:pt>
                <c:pt idx="20852">
                  <c:v>14.330069751423075</c:v>
                </c:pt>
                <c:pt idx="20853">
                  <c:v>14.330625097181343</c:v>
                </c:pt>
                <c:pt idx="20854">
                  <c:v>14.331180442939612</c:v>
                </c:pt>
                <c:pt idx="20855">
                  <c:v>14.33173578869788</c:v>
                </c:pt>
                <c:pt idx="20856">
                  <c:v>14.332291134456149</c:v>
                </c:pt>
                <c:pt idx="20857">
                  <c:v>14.332846480214418</c:v>
                </c:pt>
                <c:pt idx="20858">
                  <c:v>14.333401825972686</c:v>
                </c:pt>
                <c:pt idx="20859">
                  <c:v>14.333957171730955</c:v>
                </c:pt>
                <c:pt idx="20860">
                  <c:v>14.334512517489223</c:v>
                </c:pt>
                <c:pt idx="20861">
                  <c:v>14.335067863247492</c:v>
                </c:pt>
                <c:pt idx="20862">
                  <c:v>14.33562320900576</c:v>
                </c:pt>
                <c:pt idx="20863">
                  <c:v>14.336178554764029</c:v>
                </c:pt>
                <c:pt idx="20864">
                  <c:v>14.336733900522297</c:v>
                </c:pt>
                <c:pt idx="20865">
                  <c:v>14.337289246280566</c:v>
                </c:pt>
                <c:pt idx="20866">
                  <c:v>14.337844592038834</c:v>
                </c:pt>
                <c:pt idx="20867">
                  <c:v>14.338399937797103</c:v>
                </c:pt>
                <c:pt idx="20868">
                  <c:v>14.338955283555372</c:v>
                </c:pt>
                <c:pt idx="20869">
                  <c:v>14.33951062931364</c:v>
                </c:pt>
                <c:pt idx="20870">
                  <c:v>14.340065975071909</c:v>
                </c:pt>
                <c:pt idx="20871">
                  <c:v>14.340621320830177</c:v>
                </c:pt>
                <c:pt idx="20872">
                  <c:v>14.341176666588446</c:v>
                </c:pt>
                <c:pt idx="20873">
                  <c:v>14.341732012346714</c:v>
                </c:pt>
                <c:pt idx="20874">
                  <c:v>14.342287358104983</c:v>
                </c:pt>
                <c:pt idx="20875">
                  <c:v>14.342842703863251</c:v>
                </c:pt>
                <c:pt idx="20876">
                  <c:v>14.34339804962152</c:v>
                </c:pt>
                <c:pt idx="20877">
                  <c:v>14.343953395379788</c:v>
                </c:pt>
                <c:pt idx="20878">
                  <c:v>14.344508741138057</c:v>
                </c:pt>
                <c:pt idx="20879">
                  <c:v>14.345064086896326</c:v>
                </c:pt>
                <c:pt idx="20880">
                  <c:v>14.345619432654594</c:v>
                </c:pt>
                <c:pt idx="20881">
                  <c:v>14.346174778412863</c:v>
                </c:pt>
                <c:pt idx="20882">
                  <c:v>14.346730124171131</c:v>
                </c:pt>
                <c:pt idx="20883">
                  <c:v>14.3472854699294</c:v>
                </c:pt>
                <c:pt idx="20884">
                  <c:v>14.347840815687668</c:v>
                </c:pt>
                <c:pt idx="20885">
                  <c:v>14.348396161445937</c:v>
                </c:pt>
                <c:pt idx="20886">
                  <c:v>14.348951507204205</c:v>
                </c:pt>
                <c:pt idx="20887">
                  <c:v>14.349506852962474</c:v>
                </c:pt>
                <c:pt idx="20888">
                  <c:v>14.350062198720742</c:v>
                </c:pt>
                <c:pt idx="20889">
                  <c:v>14.350617544479011</c:v>
                </c:pt>
                <c:pt idx="20890">
                  <c:v>14.351172890237279</c:v>
                </c:pt>
                <c:pt idx="20891">
                  <c:v>14.351728235995548</c:v>
                </c:pt>
                <c:pt idx="20892">
                  <c:v>14.352283581753817</c:v>
                </c:pt>
                <c:pt idx="20893">
                  <c:v>14.352838927512085</c:v>
                </c:pt>
                <c:pt idx="20894">
                  <c:v>14.353394273270354</c:v>
                </c:pt>
                <c:pt idx="20895">
                  <c:v>14.353949619028622</c:v>
                </c:pt>
                <c:pt idx="20896">
                  <c:v>14.354504964786891</c:v>
                </c:pt>
                <c:pt idx="20897">
                  <c:v>14.355060310545159</c:v>
                </c:pt>
                <c:pt idx="20898">
                  <c:v>14.355615656303428</c:v>
                </c:pt>
                <c:pt idx="20899">
                  <c:v>14.356171002061696</c:v>
                </c:pt>
                <c:pt idx="20900">
                  <c:v>14.356726347819965</c:v>
                </c:pt>
                <c:pt idx="20901">
                  <c:v>14.357281693578233</c:v>
                </c:pt>
                <c:pt idx="20902">
                  <c:v>14.357837039336502</c:v>
                </c:pt>
                <c:pt idx="20903">
                  <c:v>14.358392385094771</c:v>
                </c:pt>
                <c:pt idx="20904">
                  <c:v>14.358947730853039</c:v>
                </c:pt>
                <c:pt idx="20905">
                  <c:v>14.359503076611308</c:v>
                </c:pt>
                <c:pt idx="20906">
                  <c:v>14.360058422369576</c:v>
                </c:pt>
                <c:pt idx="20907">
                  <c:v>14.360613768127845</c:v>
                </c:pt>
                <c:pt idx="20908">
                  <c:v>14.361169113886113</c:v>
                </c:pt>
                <c:pt idx="20909">
                  <c:v>14.361724459644382</c:v>
                </c:pt>
                <c:pt idx="20910">
                  <c:v>14.36227980540265</c:v>
                </c:pt>
                <c:pt idx="20911">
                  <c:v>14.362835151160919</c:v>
                </c:pt>
                <c:pt idx="20912">
                  <c:v>14.363390496919187</c:v>
                </c:pt>
                <c:pt idx="20913">
                  <c:v>14.363945842677456</c:v>
                </c:pt>
                <c:pt idx="20914">
                  <c:v>14.364501188435725</c:v>
                </c:pt>
                <c:pt idx="20915">
                  <c:v>14.365056534193993</c:v>
                </c:pt>
                <c:pt idx="20916">
                  <c:v>14.365611879952262</c:v>
                </c:pt>
                <c:pt idx="20917">
                  <c:v>14.36616722571053</c:v>
                </c:pt>
                <c:pt idx="20918">
                  <c:v>14.366722571468799</c:v>
                </c:pt>
                <c:pt idx="20919">
                  <c:v>14.367277917227067</c:v>
                </c:pt>
                <c:pt idx="20920">
                  <c:v>14.367833262985336</c:v>
                </c:pt>
                <c:pt idx="20921">
                  <c:v>14.368388608743604</c:v>
                </c:pt>
                <c:pt idx="20922">
                  <c:v>14.368943954501873</c:v>
                </c:pt>
                <c:pt idx="20923">
                  <c:v>14.369499300260141</c:v>
                </c:pt>
                <c:pt idx="20924">
                  <c:v>14.37005464601841</c:v>
                </c:pt>
                <c:pt idx="20925">
                  <c:v>14.370609991776679</c:v>
                </c:pt>
                <c:pt idx="20926">
                  <c:v>14.371165337534947</c:v>
                </c:pt>
                <c:pt idx="20927">
                  <c:v>14.371720683293216</c:v>
                </c:pt>
                <c:pt idx="20928">
                  <c:v>14.372276029051484</c:v>
                </c:pt>
                <c:pt idx="20929">
                  <c:v>14.372831374809753</c:v>
                </c:pt>
                <c:pt idx="20930">
                  <c:v>14.373386720568021</c:v>
                </c:pt>
                <c:pt idx="20931">
                  <c:v>14.37394206632629</c:v>
                </c:pt>
                <c:pt idx="20932">
                  <c:v>14.374497412084558</c:v>
                </c:pt>
                <c:pt idx="20933">
                  <c:v>14.375052757842827</c:v>
                </c:pt>
                <c:pt idx="20934">
                  <c:v>14.375608103601095</c:v>
                </c:pt>
                <c:pt idx="20935">
                  <c:v>14.376163449359364</c:v>
                </c:pt>
                <c:pt idx="20936">
                  <c:v>14.376718795117633</c:v>
                </c:pt>
                <c:pt idx="20937">
                  <c:v>14.377274140875901</c:v>
                </c:pt>
                <c:pt idx="20938">
                  <c:v>14.37782948663417</c:v>
                </c:pt>
                <c:pt idx="20939">
                  <c:v>14.378384832392438</c:v>
                </c:pt>
                <c:pt idx="20940">
                  <c:v>14.378940178150707</c:v>
                </c:pt>
                <c:pt idx="20941">
                  <c:v>14.379495523908975</c:v>
                </c:pt>
                <c:pt idx="20942">
                  <c:v>14.380050869667244</c:v>
                </c:pt>
                <c:pt idx="20943">
                  <c:v>14.380606215425512</c:v>
                </c:pt>
                <c:pt idx="20944">
                  <c:v>14.381161561183781</c:v>
                </c:pt>
                <c:pt idx="20945">
                  <c:v>14.381716906942049</c:v>
                </c:pt>
                <c:pt idx="20946">
                  <c:v>14.382272252700318</c:v>
                </c:pt>
                <c:pt idx="20947">
                  <c:v>14.382827598458586</c:v>
                </c:pt>
                <c:pt idx="20948">
                  <c:v>14.383382944216855</c:v>
                </c:pt>
                <c:pt idx="20949">
                  <c:v>14.383938289975124</c:v>
                </c:pt>
                <c:pt idx="20950">
                  <c:v>14.384493635733392</c:v>
                </c:pt>
                <c:pt idx="20951">
                  <c:v>14.385048981491661</c:v>
                </c:pt>
                <c:pt idx="20952">
                  <c:v>14.385604327249929</c:v>
                </c:pt>
                <c:pt idx="20953">
                  <c:v>14.386159673008198</c:v>
                </c:pt>
                <c:pt idx="20954">
                  <c:v>14.386715018766466</c:v>
                </c:pt>
                <c:pt idx="20955">
                  <c:v>14.387270364524735</c:v>
                </c:pt>
                <c:pt idx="20956">
                  <c:v>14.387825710283003</c:v>
                </c:pt>
                <c:pt idx="20957">
                  <c:v>14.388381056041272</c:v>
                </c:pt>
                <c:pt idx="20958">
                  <c:v>14.38893640179954</c:v>
                </c:pt>
                <c:pt idx="20959">
                  <c:v>14.389491747557809</c:v>
                </c:pt>
                <c:pt idx="20960">
                  <c:v>14.390047093316078</c:v>
                </c:pt>
                <c:pt idx="20961">
                  <c:v>14.390602439074346</c:v>
                </c:pt>
                <c:pt idx="20962">
                  <c:v>14.391157784832615</c:v>
                </c:pt>
                <c:pt idx="20963">
                  <c:v>14.391713130590883</c:v>
                </c:pt>
                <c:pt idx="20964">
                  <c:v>14.392268476349152</c:v>
                </c:pt>
                <c:pt idx="20965">
                  <c:v>14.39282382210742</c:v>
                </c:pt>
                <c:pt idx="20966">
                  <c:v>14.393379167865689</c:v>
                </c:pt>
                <c:pt idx="20967">
                  <c:v>14.393934513623957</c:v>
                </c:pt>
                <c:pt idx="20968">
                  <c:v>14.394489859382226</c:v>
                </c:pt>
                <c:pt idx="20969">
                  <c:v>14.395045205140494</c:v>
                </c:pt>
                <c:pt idx="20970">
                  <c:v>14.395600550898763</c:v>
                </c:pt>
                <c:pt idx="20971">
                  <c:v>14.396155896657032</c:v>
                </c:pt>
                <c:pt idx="20972">
                  <c:v>14.3967112424153</c:v>
                </c:pt>
                <c:pt idx="20973">
                  <c:v>14.397266588173569</c:v>
                </c:pt>
                <c:pt idx="20974">
                  <c:v>14.397821933931837</c:v>
                </c:pt>
                <c:pt idx="20975">
                  <c:v>14.398377279690106</c:v>
                </c:pt>
                <c:pt idx="20976">
                  <c:v>14.398932625448374</c:v>
                </c:pt>
                <c:pt idx="20977">
                  <c:v>14.399487971206643</c:v>
                </c:pt>
                <c:pt idx="20978">
                  <c:v>14.400043316964911</c:v>
                </c:pt>
                <c:pt idx="20979">
                  <c:v>14.40059866272318</c:v>
                </c:pt>
                <c:pt idx="20980">
                  <c:v>14.401154008481448</c:v>
                </c:pt>
                <c:pt idx="20981">
                  <c:v>14.401709354239717</c:v>
                </c:pt>
                <c:pt idx="20982">
                  <c:v>14.402264699997986</c:v>
                </c:pt>
                <c:pt idx="20983">
                  <c:v>14.402820045756254</c:v>
                </c:pt>
                <c:pt idx="20984">
                  <c:v>14.403375391514523</c:v>
                </c:pt>
                <c:pt idx="20985">
                  <c:v>14.403930737272791</c:v>
                </c:pt>
                <c:pt idx="20986">
                  <c:v>14.40448608303106</c:v>
                </c:pt>
                <c:pt idx="20987">
                  <c:v>14.405041428789328</c:v>
                </c:pt>
                <c:pt idx="20988">
                  <c:v>14.405596774547597</c:v>
                </c:pt>
                <c:pt idx="20989">
                  <c:v>14.406152120305865</c:v>
                </c:pt>
                <c:pt idx="20990">
                  <c:v>14.406707466064134</c:v>
                </c:pt>
                <c:pt idx="20991">
                  <c:v>14.407262811822402</c:v>
                </c:pt>
                <c:pt idx="20992">
                  <c:v>14.407818157580671</c:v>
                </c:pt>
                <c:pt idx="20993">
                  <c:v>14.40837350333894</c:v>
                </c:pt>
                <c:pt idx="20994">
                  <c:v>14.408928849097208</c:v>
                </c:pt>
                <c:pt idx="20995">
                  <c:v>14.409484194855477</c:v>
                </c:pt>
                <c:pt idx="20996">
                  <c:v>14.410039540613745</c:v>
                </c:pt>
                <c:pt idx="20997">
                  <c:v>14.410594886372014</c:v>
                </c:pt>
                <c:pt idx="20998">
                  <c:v>14.411150232130282</c:v>
                </c:pt>
                <c:pt idx="20999">
                  <c:v>14.411705577888551</c:v>
                </c:pt>
                <c:pt idx="21000">
                  <c:v>14.412260923646819</c:v>
                </c:pt>
                <c:pt idx="21001">
                  <c:v>14.412816269405088</c:v>
                </c:pt>
                <c:pt idx="21002">
                  <c:v>14.413371615163356</c:v>
                </c:pt>
                <c:pt idx="21003">
                  <c:v>14.413926960921625</c:v>
                </c:pt>
                <c:pt idx="21004">
                  <c:v>14.414482306679893</c:v>
                </c:pt>
                <c:pt idx="21005">
                  <c:v>14.415037652438162</c:v>
                </c:pt>
                <c:pt idx="21006">
                  <c:v>14.415592998196431</c:v>
                </c:pt>
                <c:pt idx="21007">
                  <c:v>14.416148343954699</c:v>
                </c:pt>
                <c:pt idx="21008">
                  <c:v>14.416703689712968</c:v>
                </c:pt>
                <c:pt idx="21009">
                  <c:v>14.417259035471236</c:v>
                </c:pt>
                <c:pt idx="21010">
                  <c:v>14.417814381229505</c:v>
                </c:pt>
                <c:pt idx="21011">
                  <c:v>14.418369726987773</c:v>
                </c:pt>
                <c:pt idx="21012">
                  <c:v>14.418925072746042</c:v>
                </c:pt>
                <c:pt idx="21013">
                  <c:v>14.41948041850431</c:v>
                </c:pt>
                <c:pt idx="21014">
                  <c:v>14.420035764262579</c:v>
                </c:pt>
                <c:pt idx="21015">
                  <c:v>14.420591110020847</c:v>
                </c:pt>
                <c:pt idx="21016">
                  <c:v>14.421146455779116</c:v>
                </c:pt>
                <c:pt idx="21017">
                  <c:v>14.421701801537385</c:v>
                </c:pt>
                <c:pt idx="21018">
                  <c:v>14.422257147295653</c:v>
                </c:pt>
                <c:pt idx="21019">
                  <c:v>14.422812493053922</c:v>
                </c:pt>
                <c:pt idx="21020">
                  <c:v>14.42336783881219</c:v>
                </c:pt>
                <c:pt idx="21021">
                  <c:v>14.423923184570459</c:v>
                </c:pt>
                <c:pt idx="21022">
                  <c:v>14.424478530328727</c:v>
                </c:pt>
                <c:pt idx="21023">
                  <c:v>14.425033876086996</c:v>
                </c:pt>
                <c:pt idx="21024">
                  <c:v>14.425589221845264</c:v>
                </c:pt>
                <c:pt idx="21025">
                  <c:v>14.426144567603533</c:v>
                </c:pt>
                <c:pt idx="21026">
                  <c:v>14.426699913361801</c:v>
                </c:pt>
                <c:pt idx="21027">
                  <c:v>14.42725525912007</c:v>
                </c:pt>
                <c:pt idx="21028">
                  <c:v>14.427810604878339</c:v>
                </c:pt>
                <c:pt idx="21029">
                  <c:v>14.428365950636607</c:v>
                </c:pt>
                <c:pt idx="21030">
                  <c:v>14.428921296394876</c:v>
                </c:pt>
                <c:pt idx="21031">
                  <c:v>14.429476642153144</c:v>
                </c:pt>
                <c:pt idx="21032">
                  <c:v>14.430031987911413</c:v>
                </c:pt>
                <c:pt idx="21033">
                  <c:v>14.430587333669681</c:v>
                </c:pt>
                <c:pt idx="21034">
                  <c:v>14.43114267942795</c:v>
                </c:pt>
                <c:pt idx="21035">
                  <c:v>14.431698025186218</c:v>
                </c:pt>
                <c:pt idx="21036">
                  <c:v>14.432253370944487</c:v>
                </c:pt>
                <c:pt idx="21037">
                  <c:v>14.432808716702755</c:v>
                </c:pt>
                <c:pt idx="21038">
                  <c:v>14.433364062461024</c:v>
                </c:pt>
                <c:pt idx="21039">
                  <c:v>14.433919408219293</c:v>
                </c:pt>
                <c:pt idx="21040">
                  <c:v>14.434474753977561</c:v>
                </c:pt>
                <c:pt idx="21041">
                  <c:v>14.43503009973583</c:v>
                </c:pt>
                <c:pt idx="21042">
                  <c:v>14.435585445494098</c:v>
                </c:pt>
                <c:pt idx="21043">
                  <c:v>14.436140791252367</c:v>
                </c:pt>
                <c:pt idx="21044">
                  <c:v>14.436696137010635</c:v>
                </c:pt>
                <c:pt idx="21045">
                  <c:v>14.437251482768904</c:v>
                </c:pt>
                <c:pt idx="21046">
                  <c:v>14.437806828527172</c:v>
                </c:pt>
                <c:pt idx="21047">
                  <c:v>14.438362174285441</c:v>
                </c:pt>
                <c:pt idx="21048">
                  <c:v>14.438917520043709</c:v>
                </c:pt>
                <c:pt idx="21049">
                  <c:v>14.439472865801978</c:v>
                </c:pt>
                <c:pt idx="21050">
                  <c:v>14.440028211560247</c:v>
                </c:pt>
                <c:pt idx="21051">
                  <c:v>14.440583557318515</c:v>
                </c:pt>
                <c:pt idx="21052">
                  <c:v>14.441138903076784</c:v>
                </c:pt>
                <c:pt idx="21053">
                  <c:v>14.441694248835052</c:v>
                </c:pt>
                <c:pt idx="21054">
                  <c:v>14.442249594593321</c:v>
                </c:pt>
                <c:pt idx="21055">
                  <c:v>14.442804940351589</c:v>
                </c:pt>
                <c:pt idx="21056">
                  <c:v>14.443360286109858</c:v>
                </c:pt>
                <c:pt idx="21057">
                  <c:v>14.443915631868126</c:v>
                </c:pt>
                <c:pt idx="21058">
                  <c:v>14.444470977626395</c:v>
                </c:pt>
                <c:pt idx="21059">
                  <c:v>14.445026323384663</c:v>
                </c:pt>
                <c:pt idx="21060">
                  <c:v>14.445581669142932</c:v>
                </c:pt>
                <c:pt idx="21061">
                  <c:v>14.446137014901201</c:v>
                </c:pt>
                <c:pt idx="21062">
                  <c:v>14.446692360659469</c:v>
                </c:pt>
                <c:pt idx="21063">
                  <c:v>14.447247706417738</c:v>
                </c:pt>
                <c:pt idx="21064">
                  <c:v>14.447803052176006</c:v>
                </c:pt>
                <c:pt idx="21065">
                  <c:v>14.448358397934275</c:v>
                </c:pt>
                <c:pt idx="21066">
                  <c:v>14.448913743692543</c:v>
                </c:pt>
                <c:pt idx="21067">
                  <c:v>14.449469089450812</c:v>
                </c:pt>
                <c:pt idx="21068">
                  <c:v>14.45002443520908</c:v>
                </c:pt>
                <c:pt idx="21069">
                  <c:v>14.450579780967349</c:v>
                </c:pt>
                <c:pt idx="21070">
                  <c:v>14.451135126725617</c:v>
                </c:pt>
                <c:pt idx="21071">
                  <c:v>14.451690472483886</c:v>
                </c:pt>
                <c:pt idx="21072">
                  <c:v>14.452245818242154</c:v>
                </c:pt>
                <c:pt idx="21073">
                  <c:v>14.452801164000423</c:v>
                </c:pt>
                <c:pt idx="21074">
                  <c:v>14.453356509758692</c:v>
                </c:pt>
                <c:pt idx="21075">
                  <c:v>14.45391185551696</c:v>
                </c:pt>
                <c:pt idx="21076">
                  <c:v>14.454467201275229</c:v>
                </c:pt>
                <c:pt idx="21077">
                  <c:v>14.455022547033497</c:v>
                </c:pt>
                <c:pt idx="21078">
                  <c:v>14.455577892791766</c:v>
                </c:pt>
                <c:pt idx="21079">
                  <c:v>14.456133238550034</c:v>
                </c:pt>
                <c:pt idx="21080">
                  <c:v>14.456688584308303</c:v>
                </c:pt>
                <c:pt idx="21081">
                  <c:v>14.457243930066571</c:v>
                </c:pt>
                <c:pt idx="21082">
                  <c:v>14.45779927582484</c:v>
                </c:pt>
                <c:pt idx="21083">
                  <c:v>14.458354621583108</c:v>
                </c:pt>
                <c:pt idx="21084">
                  <c:v>14.458909967341377</c:v>
                </c:pt>
                <c:pt idx="21085">
                  <c:v>14.459465313099646</c:v>
                </c:pt>
                <c:pt idx="21086">
                  <c:v>14.460020658857914</c:v>
                </c:pt>
                <c:pt idx="21087">
                  <c:v>14.460576004616183</c:v>
                </c:pt>
                <c:pt idx="21088">
                  <c:v>14.461131350374451</c:v>
                </c:pt>
                <c:pt idx="21089">
                  <c:v>14.46168669613272</c:v>
                </c:pt>
                <c:pt idx="21090">
                  <c:v>14.462242041890988</c:v>
                </c:pt>
                <c:pt idx="21091">
                  <c:v>14.462797387649257</c:v>
                </c:pt>
                <c:pt idx="21092">
                  <c:v>14.463352733407525</c:v>
                </c:pt>
                <c:pt idx="21093">
                  <c:v>14.463908079165794</c:v>
                </c:pt>
                <c:pt idx="21094">
                  <c:v>14.464463424924062</c:v>
                </c:pt>
                <c:pt idx="21095">
                  <c:v>14.465018770682331</c:v>
                </c:pt>
                <c:pt idx="21096">
                  <c:v>14.4655741164406</c:v>
                </c:pt>
                <c:pt idx="21097">
                  <c:v>14.466129462198868</c:v>
                </c:pt>
                <c:pt idx="21098">
                  <c:v>14.466684807957137</c:v>
                </c:pt>
                <c:pt idx="21099">
                  <c:v>14.467240153715405</c:v>
                </c:pt>
                <c:pt idx="21100">
                  <c:v>14.467795499473674</c:v>
                </c:pt>
                <c:pt idx="21101">
                  <c:v>14.468350845231942</c:v>
                </c:pt>
                <c:pt idx="21102">
                  <c:v>14.468906190990211</c:v>
                </c:pt>
                <c:pt idx="21103">
                  <c:v>14.469461536748479</c:v>
                </c:pt>
                <c:pt idx="21104">
                  <c:v>14.470016882506748</c:v>
                </c:pt>
                <c:pt idx="21105">
                  <c:v>14.470572228265016</c:v>
                </c:pt>
                <c:pt idx="21106">
                  <c:v>14.471127574023285</c:v>
                </c:pt>
                <c:pt idx="21107">
                  <c:v>14.471682919781554</c:v>
                </c:pt>
                <c:pt idx="21108">
                  <c:v>14.472238265539822</c:v>
                </c:pt>
                <c:pt idx="21109">
                  <c:v>14.472793611298091</c:v>
                </c:pt>
                <c:pt idx="21110">
                  <c:v>14.473348957056359</c:v>
                </c:pt>
                <c:pt idx="21111">
                  <c:v>14.473904302814628</c:v>
                </c:pt>
                <c:pt idx="21112">
                  <c:v>14.474459648572896</c:v>
                </c:pt>
                <c:pt idx="21113">
                  <c:v>14.475014994331165</c:v>
                </c:pt>
                <c:pt idx="21114">
                  <c:v>14.475570340089433</c:v>
                </c:pt>
                <c:pt idx="21115">
                  <c:v>14.476125685847702</c:v>
                </c:pt>
                <c:pt idx="21116">
                  <c:v>14.47668103160597</c:v>
                </c:pt>
                <c:pt idx="21117">
                  <c:v>14.477236377364239</c:v>
                </c:pt>
                <c:pt idx="21118">
                  <c:v>14.477791723122508</c:v>
                </c:pt>
                <c:pt idx="21119">
                  <c:v>14.478347068880776</c:v>
                </c:pt>
                <c:pt idx="21120">
                  <c:v>14.478902414639045</c:v>
                </c:pt>
                <c:pt idx="21121">
                  <c:v>14.479457760397313</c:v>
                </c:pt>
                <c:pt idx="21122">
                  <c:v>14.480013106155582</c:v>
                </c:pt>
                <c:pt idx="21123">
                  <c:v>14.48056845191385</c:v>
                </c:pt>
                <c:pt idx="21124">
                  <c:v>14.481123797672119</c:v>
                </c:pt>
                <c:pt idx="21125">
                  <c:v>14.481679143430387</c:v>
                </c:pt>
                <c:pt idx="21126">
                  <c:v>14.482234489188656</c:v>
                </c:pt>
                <c:pt idx="21127">
                  <c:v>14.482789834946924</c:v>
                </c:pt>
                <c:pt idx="21128">
                  <c:v>14.483345180705193</c:v>
                </c:pt>
                <c:pt idx="21129">
                  <c:v>14.483900526463461</c:v>
                </c:pt>
                <c:pt idx="21130">
                  <c:v>14.48445587222173</c:v>
                </c:pt>
                <c:pt idx="21131">
                  <c:v>14.485011217979999</c:v>
                </c:pt>
                <c:pt idx="21132">
                  <c:v>14.485566563738267</c:v>
                </c:pt>
                <c:pt idx="21133">
                  <c:v>14.486121909496536</c:v>
                </c:pt>
                <c:pt idx="21134">
                  <c:v>14.486677255254804</c:v>
                </c:pt>
                <c:pt idx="21135">
                  <c:v>14.487232601013073</c:v>
                </c:pt>
                <c:pt idx="21136">
                  <c:v>14.487787946771341</c:v>
                </c:pt>
                <c:pt idx="21137">
                  <c:v>14.48834329252961</c:v>
                </c:pt>
                <c:pt idx="21138">
                  <c:v>14.488898638287878</c:v>
                </c:pt>
                <c:pt idx="21139">
                  <c:v>14.489453984046147</c:v>
                </c:pt>
                <c:pt idx="21140">
                  <c:v>14.490009329804415</c:v>
                </c:pt>
                <c:pt idx="21141">
                  <c:v>14.490564675562684</c:v>
                </c:pt>
                <c:pt idx="21142">
                  <c:v>14.491120021320953</c:v>
                </c:pt>
                <c:pt idx="21143">
                  <c:v>14.491675367079221</c:v>
                </c:pt>
                <c:pt idx="21144">
                  <c:v>14.49223071283749</c:v>
                </c:pt>
                <c:pt idx="21145">
                  <c:v>14.492786058595758</c:v>
                </c:pt>
                <c:pt idx="21146">
                  <c:v>14.493341404354027</c:v>
                </c:pt>
                <c:pt idx="21147">
                  <c:v>14.493896750112295</c:v>
                </c:pt>
                <c:pt idx="21148">
                  <c:v>14.494452095870564</c:v>
                </c:pt>
                <c:pt idx="21149">
                  <c:v>14.495007441628832</c:v>
                </c:pt>
                <c:pt idx="21150">
                  <c:v>14.495562787387101</c:v>
                </c:pt>
                <c:pt idx="21151">
                  <c:v>14.496118133145369</c:v>
                </c:pt>
                <c:pt idx="21152">
                  <c:v>14.496673478903638</c:v>
                </c:pt>
                <c:pt idx="21153">
                  <c:v>14.497228824661907</c:v>
                </c:pt>
                <c:pt idx="21154">
                  <c:v>14.497784170420175</c:v>
                </c:pt>
                <c:pt idx="21155">
                  <c:v>14.498339516178444</c:v>
                </c:pt>
                <c:pt idx="21156">
                  <c:v>14.498894861936712</c:v>
                </c:pt>
                <c:pt idx="21157">
                  <c:v>14.499450207694981</c:v>
                </c:pt>
                <c:pt idx="21158">
                  <c:v>14.500005553453249</c:v>
                </c:pt>
                <c:pt idx="21159">
                  <c:v>14.500560899211518</c:v>
                </c:pt>
                <c:pt idx="21160">
                  <c:v>14.501116244969786</c:v>
                </c:pt>
                <c:pt idx="21161">
                  <c:v>14.501671590728055</c:v>
                </c:pt>
                <c:pt idx="21162">
                  <c:v>14.502226936486323</c:v>
                </c:pt>
                <c:pt idx="21163">
                  <c:v>14.502782282244592</c:v>
                </c:pt>
                <c:pt idx="21164">
                  <c:v>14.503337628002861</c:v>
                </c:pt>
                <c:pt idx="21165">
                  <c:v>14.503892973761129</c:v>
                </c:pt>
                <c:pt idx="21166">
                  <c:v>14.504448319519398</c:v>
                </c:pt>
                <c:pt idx="21167">
                  <c:v>14.505003665277666</c:v>
                </c:pt>
                <c:pt idx="21168">
                  <c:v>14.505559011035935</c:v>
                </c:pt>
                <c:pt idx="21169">
                  <c:v>14.506114356794203</c:v>
                </c:pt>
                <c:pt idx="21170">
                  <c:v>14.506669702552472</c:v>
                </c:pt>
                <c:pt idx="21171">
                  <c:v>14.50722504831074</c:v>
                </c:pt>
                <c:pt idx="21172">
                  <c:v>14.507780394069009</c:v>
                </c:pt>
                <c:pt idx="21173">
                  <c:v>14.508335739827277</c:v>
                </c:pt>
                <c:pt idx="21174">
                  <c:v>14.508891085585546</c:v>
                </c:pt>
                <c:pt idx="21175">
                  <c:v>14.509446431343815</c:v>
                </c:pt>
                <c:pt idx="21176">
                  <c:v>14.510001777102083</c:v>
                </c:pt>
                <c:pt idx="21177">
                  <c:v>14.510557122860352</c:v>
                </c:pt>
                <c:pt idx="21178">
                  <c:v>14.51111246861862</c:v>
                </c:pt>
                <c:pt idx="21179">
                  <c:v>14.511667814376889</c:v>
                </c:pt>
                <c:pt idx="21180">
                  <c:v>14.512223160135157</c:v>
                </c:pt>
                <c:pt idx="21181">
                  <c:v>14.512778505893426</c:v>
                </c:pt>
                <c:pt idx="21182">
                  <c:v>14.513333851651694</c:v>
                </c:pt>
                <c:pt idx="21183">
                  <c:v>14.513889197409963</c:v>
                </c:pt>
                <c:pt idx="21184">
                  <c:v>14.514444543168231</c:v>
                </c:pt>
                <c:pt idx="21185">
                  <c:v>14.5149998889265</c:v>
                </c:pt>
                <c:pt idx="21186">
                  <c:v>14.515555234684768</c:v>
                </c:pt>
                <c:pt idx="21187">
                  <c:v>14.516110580443037</c:v>
                </c:pt>
                <c:pt idx="21188">
                  <c:v>14.516665926201306</c:v>
                </c:pt>
                <c:pt idx="21189">
                  <c:v>14.517221271959574</c:v>
                </c:pt>
                <c:pt idx="21190">
                  <c:v>14.517776617717843</c:v>
                </c:pt>
                <c:pt idx="21191">
                  <c:v>14.518331963476111</c:v>
                </c:pt>
                <c:pt idx="21192">
                  <c:v>14.51888730923438</c:v>
                </c:pt>
                <c:pt idx="21193">
                  <c:v>14.519442654992648</c:v>
                </c:pt>
                <c:pt idx="21194">
                  <c:v>14.519998000750917</c:v>
                </c:pt>
                <c:pt idx="21195">
                  <c:v>14.520553346509185</c:v>
                </c:pt>
                <c:pt idx="21196">
                  <c:v>14.521108692267454</c:v>
                </c:pt>
                <c:pt idx="21197">
                  <c:v>14.521664038025722</c:v>
                </c:pt>
                <c:pt idx="21198">
                  <c:v>14.522219383783991</c:v>
                </c:pt>
                <c:pt idx="21199">
                  <c:v>14.52277472954226</c:v>
                </c:pt>
                <c:pt idx="21200">
                  <c:v>14.523330075300528</c:v>
                </c:pt>
                <c:pt idx="21201">
                  <c:v>14.523885421058797</c:v>
                </c:pt>
                <c:pt idx="21202">
                  <c:v>14.524440766817065</c:v>
                </c:pt>
                <c:pt idx="21203">
                  <c:v>14.524996112575334</c:v>
                </c:pt>
                <c:pt idx="21204">
                  <c:v>14.525551458333602</c:v>
                </c:pt>
                <c:pt idx="21205">
                  <c:v>14.526106804091871</c:v>
                </c:pt>
                <c:pt idx="21206">
                  <c:v>14.526662149850139</c:v>
                </c:pt>
                <c:pt idx="21207">
                  <c:v>14.527217495608408</c:v>
                </c:pt>
                <c:pt idx="21208">
                  <c:v>14.527772841366676</c:v>
                </c:pt>
                <c:pt idx="21209">
                  <c:v>14.528328187124945</c:v>
                </c:pt>
                <c:pt idx="21210">
                  <c:v>14.528883532883214</c:v>
                </c:pt>
                <c:pt idx="21211">
                  <c:v>14.529438878641482</c:v>
                </c:pt>
                <c:pt idx="21212">
                  <c:v>14.529994224399751</c:v>
                </c:pt>
                <c:pt idx="21213">
                  <c:v>14.530549570158019</c:v>
                </c:pt>
                <c:pt idx="21214">
                  <c:v>14.531104915916288</c:v>
                </c:pt>
                <c:pt idx="21215">
                  <c:v>14.531660261674556</c:v>
                </c:pt>
                <c:pt idx="21216">
                  <c:v>14.532215607432825</c:v>
                </c:pt>
                <c:pt idx="21217">
                  <c:v>14.532770953191093</c:v>
                </c:pt>
                <c:pt idx="21218">
                  <c:v>14.533326298949362</c:v>
                </c:pt>
                <c:pt idx="21219">
                  <c:v>14.53388164470763</c:v>
                </c:pt>
                <c:pt idx="21220">
                  <c:v>14.534436990465899</c:v>
                </c:pt>
                <c:pt idx="21221">
                  <c:v>14.534992336224168</c:v>
                </c:pt>
                <c:pt idx="21222">
                  <c:v>14.535547681982436</c:v>
                </c:pt>
                <c:pt idx="21223">
                  <c:v>14.536103027740705</c:v>
                </c:pt>
                <c:pt idx="21224">
                  <c:v>14.536658373498973</c:v>
                </c:pt>
                <c:pt idx="21225">
                  <c:v>14.537213719257242</c:v>
                </c:pt>
                <c:pt idx="21226">
                  <c:v>14.53776906501551</c:v>
                </c:pt>
                <c:pt idx="21227">
                  <c:v>14.538324410773779</c:v>
                </c:pt>
                <c:pt idx="21228">
                  <c:v>14.538879756532047</c:v>
                </c:pt>
                <c:pt idx="21229">
                  <c:v>14.539435102290316</c:v>
                </c:pt>
                <c:pt idx="21230">
                  <c:v>14.539990448048584</c:v>
                </c:pt>
                <c:pt idx="21231">
                  <c:v>14.540545793806853</c:v>
                </c:pt>
                <c:pt idx="21232">
                  <c:v>14.541101139565122</c:v>
                </c:pt>
                <c:pt idx="21233">
                  <c:v>14.54165648532339</c:v>
                </c:pt>
                <c:pt idx="21234">
                  <c:v>14.542211831081659</c:v>
                </c:pt>
                <c:pt idx="21235">
                  <c:v>14.542767176839927</c:v>
                </c:pt>
                <c:pt idx="21236">
                  <c:v>14.543322522598196</c:v>
                </c:pt>
                <c:pt idx="21237">
                  <c:v>14.543877868356464</c:v>
                </c:pt>
                <c:pt idx="21238">
                  <c:v>14.544433214114733</c:v>
                </c:pt>
                <c:pt idx="21239">
                  <c:v>14.544988559873001</c:v>
                </c:pt>
                <c:pt idx="21240">
                  <c:v>14.54554390563127</c:v>
                </c:pt>
                <c:pt idx="21241">
                  <c:v>14.546099251389538</c:v>
                </c:pt>
                <c:pt idx="21242">
                  <c:v>14.546654597147807</c:v>
                </c:pt>
                <c:pt idx="21243">
                  <c:v>14.547209942906075</c:v>
                </c:pt>
                <c:pt idx="21244">
                  <c:v>14.547765288664344</c:v>
                </c:pt>
                <c:pt idx="21245">
                  <c:v>14.548320634422613</c:v>
                </c:pt>
                <c:pt idx="21246">
                  <c:v>14.548875980180881</c:v>
                </c:pt>
                <c:pt idx="21247">
                  <c:v>14.54943132593915</c:v>
                </c:pt>
                <c:pt idx="21248">
                  <c:v>14.549986671697418</c:v>
                </c:pt>
                <c:pt idx="21249">
                  <c:v>14.550542017455687</c:v>
                </c:pt>
                <c:pt idx="21250">
                  <c:v>14.551097363213955</c:v>
                </c:pt>
                <c:pt idx="21251">
                  <c:v>14.551652708972224</c:v>
                </c:pt>
                <c:pt idx="21252">
                  <c:v>14.552208054730492</c:v>
                </c:pt>
                <c:pt idx="21253">
                  <c:v>14.552763400488761</c:v>
                </c:pt>
                <c:pt idx="21254">
                  <c:v>14.553318746247029</c:v>
                </c:pt>
                <c:pt idx="21255">
                  <c:v>14.553874092005298</c:v>
                </c:pt>
                <c:pt idx="21256">
                  <c:v>14.554429437763567</c:v>
                </c:pt>
                <c:pt idx="21257">
                  <c:v>14.554984783521835</c:v>
                </c:pt>
                <c:pt idx="21258">
                  <c:v>14.555540129280104</c:v>
                </c:pt>
                <c:pt idx="21259">
                  <c:v>14.556095475038372</c:v>
                </c:pt>
                <c:pt idx="21260">
                  <c:v>14.556650820796641</c:v>
                </c:pt>
                <c:pt idx="21261">
                  <c:v>14.557206166554909</c:v>
                </c:pt>
                <c:pt idx="21262">
                  <c:v>14.557761512313178</c:v>
                </c:pt>
                <c:pt idx="21263">
                  <c:v>14.558316858071446</c:v>
                </c:pt>
                <c:pt idx="21264">
                  <c:v>14.558872203829715</c:v>
                </c:pt>
                <c:pt idx="21265">
                  <c:v>14.559427549587983</c:v>
                </c:pt>
                <c:pt idx="21266">
                  <c:v>14.559982895346252</c:v>
                </c:pt>
                <c:pt idx="21267">
                  <c:v>14.560538241104521</c:v>
                </c:pt>
                <c:pt idx="21268">
                  <c:v>14.561093586862789</c:v>
                </c:pt>
                <c:pt idx="21269">
                  <c:v>14.561648932621058</c:v>
                </c:pt>
                <c:pt idx="21270">
                  <c:v>14.562204278379326</c:v>
                </c:pt>
                <c:pt idx="21271">
                  <c:v>14.562759624137595</c:v>
                </c:pt>
                <c:pt idx="21272">
                  <c:v>14.563314969895863</c:v>
                </c:pt>
                <c:pt idx="21273">
                  <c:v>14.563870315654132</c:v>
                </c:pt>
                <c:pt idx="21274">
                  <c:v>14.5644256614124</c:v>
                </c:pt>
                <c:pt idx="21275">
                  <c:v>14.564981007170669</c:v>
                </c:pt>
                <c:pt idx="21276">
                  <c:v>14.565536352928937</c:v>
                </c:pt>
                <c:pt idx="21277">
                  <c:v>14.566091698687206</c:v>
                </c:pt>
                <c:pt idx="21278">
                  <c:v>14.566647044445475</c:v>
                </c:pt>
                <c:pt idx="21279">
                  <c:v>14.567202390203743</c:v>
                </c:pt>
                <c:pt idx="21280">
                  <c:v>14.567757735962012</c:v>
                </c:pt>
                <c:pt idx="21281">
                  <c:v>14.56831308172028</c:v>
                </c:pt>
                <c:pt idx="21282">
                  <c:v>14.568868427478549</c:v>
                </c:pt>
                <c:pt idx="21283">
                  <c:v>14.569423773236817</c:v>
                </c:pt>
                <c:pt idx="21284">
                  <c:v>14.569979118995086</c:v>
                </c:pt>
                <c:pt idx="21285">
                  <c:v>14.570534464753354</c:v>
                </c:pt>
                <c:pt idx="21286">
                  <c:v>14.571089810511623</c:v>
                </c:pt>
                <c:pt idx="21287">
                  <c:v>14.571645156269891</c:v>
                </c:pt>
                <c:pt idx="21288">
                  <c:v>14.57220050202816</c:v>
                </c:pt>
                <c:pt idx="21289">
                  <c:v>14.572755847786429</c:v>
                </c:pt>
                <c:pt idx="21290">
                  <c:v>14.573311193544697</c:v>
                </c:pt>
                <c:pt idx="21291">
                  <c:v>14.573866539302966</c:v>
                </c:pt>
                <c:pt idx="21292">
                  <c:v>14.574421885061234</c:v>
                </c:pt>
                <c:pt idx="21293">
                  <c:v>14.574977230819503</c:v>
                </c:pt>
                <c:pt idx="21294">
                  <c:v>14.575532576577771</c:v>
                </c:pt>
                <c:pt idx="21295">
                  <c:v>14.57608792233604</c:v>
                </c:pt>
                <c:pt idx="21296">
                  <c:v>14.576643268094308</c:v>
                </c:pt>
                <c:pt idx="21297">
                  <c:v>14.577198613852577</c:v>
                </c:pt>
                <c:pt idx="21298">
                  <c:v>14.577753959610845</c:v>
                </c:pt>
                <c:pt idx="21299">
                  <c:v>14.578309305369114</c:v>
                </c:pt>
                <c:pt idx="21300">
                  <c:v>14.578864651127383</c:v>
                </c:pt>
                <c:pt idx="21301">
                  <c:v>14.579419996885651</c:v>
                </c:pt>
                <c:pt idx="21302">
                  <c:v>14.57997534264392</c:v>
                </c:pt>
                <c:pt idx="21303">
                  <c:v>14.580530688402188</c:v>
                </c:pt>
                <c:pt idx="21304">
                  <c:v>14.581086034160457</c:v>
                </c:pt>
                <c:pt idx="21305">
                  <c:v>14.581641379918725</c:v>
                </c:pt>
                <c:pt idx="21306">
                  <c:v>14.582196725676994</c:v>
                </c:pt>
                <c:pt idx="21307">
                  <c:v>14.582752071435262</c:v>
                </c:pt>
                <c:pt idx="21308">
                  <c:v>14.583307417193531</c:v>
                </c:pt>
                <c:pt idx="21309">
                  <c:v>14.583862762951799</c:v>
                </c:pt>
                <c:pt idx="21310">
                  <c:v>14.584418108710068</c:v>
                </c:pt>
                <c:pt idx="21311">
                  <c:v>14.584973454468336</c:v>
                </c:pt>
                <c:pt idx="21312">
                  <c:v>14.585528800226605</c:v>
                </c:pt>
                <c:pt idx="21313">
                  <c:v>14.586084145984874</c:v>
                </c:pt>
                <c:pt idx="21314">
                  <c:v>14.586639491743142</c:v>
                </c:pt>
                <c:pt idx="21315">
                  <c:v>14.587194837501411</c:v>
                </c:pt>
                <c:pt idx="21316">
                  <c:v>14.587750183259679</c:v>
                </c:pt>
                <c:pt idx="21317">
                  <c:v>14.588305529017948</c:v>
                </c:pt>
                <c:pt idx="21318">
                  <c:v>14.588860874776216</c:v>
                </c:pt>
                <c:pt idx="21319">
                  <c:v>14.589416220534485</c:v>
                </c:pt>
                <c:pt idx="21320">
                  <c:v>14.589971566292753</c:v>
                </c:pt>
                <c:pt idx="21321">
                  <c:v>14.590526912051022</c:v>
                </c:pt>
                <c:pt idx="21322">
                  <c:v>14.59108225780929</c:v>
                </c:pt>
                <c:pt idx="21323">
                  <c:v>14.591637603567559</c:v>
                </c:pt>
                <c:pt idx="21324">
                  <c:v>14.592192949325828</c:v>
                </c:pt>
                <c:pt idx="21325">
                  <c:v>14.592748295084096</c:v>
                </c:pt>
                <c:pt idx="21326">
                  <c:v>14.593303640842365</c:v>
                </c:pt>
                <c:pt idx="21327">
                  <c:v>14.593858986600633</c:v>
                </c:pt>
                <c:pt idx="21328">
                  <c:v>14.594414332358902</c:v>
                </c:pt>
                <c:pt idx="21329">
                  <c:v>14.59496967811717</c:v>
                </c:pt>
                <c:pt idx="21330">
                  <c:v>14.595525023875439</c:v>
                </c:pt>
                <c:pt idx="21331">
                  <c:v>14.596080369633707</c:v>
                </c:pt>
                <c:pt idx="21332">
                  <c:v>14.596635715391976</c:v>
                </c:pt>
                <c:pt idx="21333">
                  <c:v>14.597191061150244</c:v>
                </c:pt>
                <c:pt idx="21334">
                  <c:v>14.597746406908513</c:v>
                </c:pt>
                <c:pt idx="21335">
                  <c:v>14.598301752666782</c:v>
                </c:pt>
                <c:pt idx="21336">
                  <c:v>14.59885709842505</c:v>
                </c:pt>
                <c:pt idx="21337">
                  <c:v>14.599412444183319</c:v>
                </c:pt>
                <c:pt idx="21338">
                  <c:v>14.599967789941587</c:v>
                </c:pt>
                <c:pt idx="21339">
                  <c:v>14.600523135699856</c:v>
                </c:pt>
                <c:pt idx="21340">
                  <c:v>14.601078481458124</c:v>
                </c:pt>
                <c:pt idx="21341">
                  <c:v>14.601633827216393</c:v>
                </c:pt>
                <c:pt idx="21342">
                  <c:v>14.602189172974661</c:v>
                </c:pt>
                <c:pt idx="21343">
                  <c:v>14.60274451873293</c:v>
                </c:pt>
                <c:pt idx="21344">
                  <c:v>14.603299864491198</c:v>
                </c:pt>
                <c:pt idx="21345">
                  <c:v>14.603855210249467</c:v>
                </c:pt>
                <c:pt idx="21346">
                  <c:v>14.604410556007736</c:v>
                </c:pt>
                <c:pt idx="21347">
                  <c:v>14.604965901766004</c:v>
                </c:pt>
                <c:pt idx="21348">
                  <c:v>14.605521247524273</c:v>
                </c:pt>
                <c:pt idx="21349">
                  <c:v>14.606076593282541</c:v>
                </c:pt>
                <c:pt idx="21350">
                  <c:v>14.60663193904081</c:v>
                </c:pt>
                <c:pt idx="21351">
                  <c:v>14.607187284799078</c:v>
                </c:pt>
                <c:pt idx="21352">
                  <c:v>14.607742630557347</c:v>
                </c:pt>
                <c:pt idx="21353">
                  <c:v>14.608297976315615</c:v>
                </c:pt>
                <c:pt idx="21354">
                  <c:v>14.608853322073884</c:v>
                </c:pt>
                <c:pt idx="21355">
                  <c:v>14.609408667832152</c:v>
                </c:pt>
                <c:pt idx="21356">
                  <c:v>14.609964013590421</c:v>
                </c:pt>
                <c:pt idx="21357">
                  <c:v>14.61051935934869</c:v>
                </c:pt>
                <c:pt idx="21358">
                  <c:v>14.611074705106958</c:v>
                </c:pt>
                <c:pt idx="21359">
                  <c:v>14.611630050865227</c:v>
                </c:pt>
                <c:pt idx="21360">
                  <c:v>14.612185396623495</c:v>
                </c:pt>
                <c:pt idx="21361">
                  <c:v>14.612740742381764</c:v>
                </c:pt>
                <c:pt idx="21362">
                  <c:v>14.613296088140032</c:v>
                </c:pt>
                <c:pt idx="21363">
                  <c:v>14.613851433898301</c:v>
                </c:pt>
                <c:pt idx="21364">
                  <c:v>14.614406779656569</c:v>
                </c:pt>
                <c:pt idx="21365">
                  <c:v>14.614962125414838</c:v>
                </c:pt>
                <c:pt idx="21366">
                  <c:v>14.615517471173106</c:v>
                </c:pt>
                <c:pt idx="21367">
                  <c:v>14.616072816931375</c:v>
                </c:pt>
                <c:pt idx="21368">
                  <c:v>14.616628162689643</c:v>
                </c:pt>
                <c:pt idx="21369">
                  <c:v>14.617183508447912</c:v>
                </c:pt>
                <c:pt idx="21370">
                  <c:v>14.617738854206181</c:v>
                </c:pt>
                <c:pt idx="21371">
                  <c:v>14.618294199964449</c:v>
                </c:pt>
                <c:pt idx="21372">
                  <c:v>14.618849545722718</c:v>
                </c:pt>
                <c:pt idx="21373">
                  <c:v>14.619404891480986</c:v>
                </c:pt>
                <c:pt idx="21374">
                  <c:v>14.619960237239255</c:v>
                </c:pt>
                <c:pt idx="21375">
                  <c:v>14.620515582997523</c:v>
                </c:pt>
                <c:pt idx="21376">
                  <c:v>14.621070928755792</c:v>
                </c:pt>
                <c:pt idx="21377">
                  <c:v>14.62162627451406</c:v>
                </c:pt>
                <c:pt idx="21378">
                  <c:v>14.622181620272329</c:v>
                </c:pt>
                <c:pt idx="21379">
                  <c:v>14.622736966030597</c:v>
                </c:pt>
                <c:pt idx="21380">
                  <c:v>14.623292311788866</c:v>
                </c:pt>
                <c:pt idx="21381">
                  <c:v>14.623847657547135</c:v>
                </c:pt>
                <c:pt idx="21382">
                  <c:v>14.624403003305403</c:v>
                </c:pt>
                <c:pt idx="21383">
                  <c:v>14.624958349063672</c:v>
                </c:pt>
                <c:pt idx="21384">
                  <c:v>14.62551369482194</c:v>
                </c:pt>
                <c:pt idx="21385">
                  <c:v>14.626069040580209</c:v>
                </c:pt>
                <c:pt idx="21386">
                  <c:v>14.626624386338477</c:v>
                </c:pt>
                <c:pt idx="21387">
                  <c:v>14.627179732096746</c:v>
                </c:pt>
                <c:pt idx="21388">
                  <c:v>14.627735077855014</c:v>
                </c:pt>
                <c:pt idx="21389">
                  <c:v>14.628290423613283</c:v>
                </c:pt>
                <c:pt idx="21390">
                  <c:v>14.628845769371551</c:v>
                </c:pt>
                <c:pt idx="21391">
                  <c:v>14.62940111512982</c:v>
                </c:pt>
                <c:pt idx="21392">
                  <c:v>14.629956460888089</c:v>
                </c:pt>
                <c:pt idx="21393">
                  <c:v>14.630511806646357</c:v>
                </c:pt>
                <c:pt idx="21394">
                  <c:v>14.631067152404626</c:v>
                </c:pt>
                <c:pt idx="21395">
                  <c:v>14.631622498162894</c:v>
                </c:pt>
                <c:pt idx="21396">
                  <c:v>14.632177843921163</c:v>
                </c:pt>
                <c:pt idx="21397">
                  <c:v>14.632733189679431</c:v>
                </c:pt>
                <c:pt idx="21398">
                  <c:v>14.6332885354377</c:v>
                </c:pt>
                <c:pt idx="21399">
                  <c:v>14.633843881195968</c:v>
                </c:pt>
                <c:pt idx="21400">
                  <c:v>14.634399226954237</c:v>
                </c:pt>
                <c:pt idx="21401">
                  <c:v>14.634954572712505</c:v>
                </c:pt>
                <c:pt idx="21402">
                  <c:v>14.635509918470774</c:v>
                </c:pt>
                <c:pt idx="21403">
                  <c:v>14.636065264229043</c:v>
                </c:pt>
                <c:pt idx="21404">
                  <c:v>14.636620609987311</c:v>
                </c:pt>
                <c:pt idx="21405">
                  <c:v>14.63717595574558</c:v>
                </c:pt>
                <c:pt idx="21406">
                  <c:v>14.637731301503848</c:v>
                </c:pt>
                <c:pt idx="21407">
                  <c:v>14.638286647262117</c:v>
                </c:pt>
                <c:pt idx="21408">
                  <c:v>14.638841993020385</c:v>
                </c:pt>
                <c:pt idx="21409">
                  <c:v>14.639397338778654</c:v>
                </c:pt>
                <c:pt idx="21410">
                  <c:v>14.639952684536922</c:v>
                </c:pt>
                <c:pt idx="21411">
                  <c:v>14.640508030295191</c:v>
                </c:pt>
                <c:pt idx="21412">
                  <c:v>14.641063376053459</c:v>
                </c:pt>
                <c:pt idx="21413">
                  <c:v>14.641618721811728</c:v>
                </c:pt>
                <c:pt idx="21414">
                  <c:v>14.642174067569997</c:v>
                </c:pt>
                <c:pt idx="21415">
                  <c:v>14.642729413328265</c:v>
                </c:pt>
                <c:pt idx="21416">
                  <c:v>14.643284759086534</c:v>
                </c:pt>
                <c:pt idx="21417">
                  <c:v>14.643840104844802</c:v>
                </c:pt>
                <c:pt idx="21418">
                  <c:v>14.644395450603071</c:v>
                </c:pt>
                <c:pt idx="21419">
                  <c:v>14.644950796361339</c:v>
                </c:pt>
                <c:pt idx="21420">
                  <c:v>14.645506142119608</c:v>
                </c:pt>
                <c:pt idx="21421">
                  <c:v>14.646061487877876</c:v>
                </c:pt>
                <c:pt idx="21422">
                  <c:v>14.646616833636145</c:v>
                </c:pt>
                <c:pt idx="21423">
                  <c:v>14.647172179394413</c:v>
                </c:pt>
                <c:pt idx="21424">
                  <c:v>14.647727525152682</c:v>
                </c:pt>
                <c:pt idx="21425">
                  <c:v>14.64828287091095</c:v>
                </c:pt>
                <c:pt idx="21426">
                  <c:v>14.648838216669219</c:v>
                </c:pt>
                <c:pt idx="21427">
                  <c:v>14.649393562427488</c:v>
                </c:pt>
                <c:pt idx="21428">
                  <c:v>14.649948908185756</c:v>
                </c:pt>
                <c:pt idx="21429">
                  <c:v>14.650504253944025</c:v>
                </c:pt>
                <c:pt idx="21430">
                  <c:v>14.651059599702293</c:v>
                </c:pt>
                <c:pt idx="21431">
                  <c:v>14.651614945460562</c:v>
                </c:pt>
                <c:pt idx="21432">
                  <c:v>14.65217029121883</c:v>
                </c:pt>
                <c:pt idx="21433">
                  <c:v>14.652725636977099</c:v>
                </c:pt>
                <c:pt idx="21434">
                  <c:v>14.653280982735367</c:v>
                </c:pt>
                <c:pt idx="21435">
                  <c:v>14.653836328493636</c:v>
                </c:pt>
                <c:pt idx="21436">
                  <c:v>14.654391674251904</c:v>
                </c:pt>
                <c:pt idx="21437">
                  <c:v>14.654947020010173</c:v>
                </c:pt>
                <c:pt idx="21438">
                  <c:v>14.655502365768442</c:v>
                </c:pt>
                <c:pt idx="21439">
                  <c:v>14.65605771152671</c:v>
                </c:pt>
                <c:pt idx="21440">
                  <c:v>14.656613057284979</c:v>
                </c:pt>
                <c:pt idx="21441">
                  <c:v>14.657168403043247</c:v>
                </c:pt>
                <c:pt idx="21442">
                  <c:v>14.657723748801516</c:v>
                </c:pt>
                <c:pt idx="21443">
                  <c:v>14.658279094559784</c:v>
                </c:pt>
                <c:pt idx="21444">
                  <c:v>14.658834440318053</c:v>
                </c:pt>
                <c:pt idx="21445">
                  <c:v>14.659389786076321</c:v>
                </c:pt>
                <c:pt idx="21446">
                  <c:v>14.65994513183459</c:v>
                </c:pt>
                <c:pt idx="21447">
                  <c:v>14.660500477592858</c:v>
                </c:pt>
                <c:pt idx="21448">
                  <c:v>14.661055823351127</c:v>
                </c:pt>
                <c:pt idx="21449">
                  <c:v>14.661611169109396</c:v>
                </c:pt>
                <c:pt idx="21450">
                  <c:v>14.662166514867664</c:v>
                </c:pt>
                <c:pt idx="21451">
                  <c:v>14.662721860625933</c:v>
                </c:pt>
                <c:pt idx="21452">
                  <c:v>14.663277206384201</c:v>
                </c:pt>
                <c:pt idx="21453">
                  <c:v>14.66383255214247</c:v>
                </c:pt>
                <c:pt idx="21454">
                  <c:v>14.664387897900738</c:v>
                </c:pt>
                <c:pt idx="21455">
                  <c:v>14.664943243659007</c:v>
                </c:pt>
                <c:pt idx="21456">
                  <c:v>14.665498589417275</c:v>
                </c:pt>
                <c:pt idx="21457">
                  <c:v>14.666053935175544</c:v>
                </c:pt>
                <c:pt idx="21458">
                  <c:v>14.666609280933812</c:v>
                </c:pt>
                <c:pt idx="21459">
                  <c:v>14.667164626692081</c:v>
                </c:pt>
                <c:pt idx="21460">
                  <c:v>14.66771997245035</c:v>
                </c:pt>
                <c:pt idx="21461">
                  <c:v>14.668275318208618</c:v>
                </c:pt>
                <c:pt idx="21462">
                  <c:v>14.668830663966887</c:v>
                </c:pt>
                <c:pt idx="21463">
                  <c:v>14.669386009725155</c:v>
                </c:pt>
                <c:pt idx="21464">
                  <c:v>14.669941355483424</c:v>
                </c:pt>
                <c:pt idx="21465">
                  <c:v>14.670496701241692</c:v>
                </c:pt>
                <c:pt idx="21466">
                  <c:v>14.671052046999961</c:v>
                </c:pt>
                <c:pt idx="21467">
                  <c:v>14.671607392758229</c:v>
                </c:pt>
                <c:pt idx="21468">
                  <c:v>14.672162738516498</c:v>
                </c:pt>
                <c:pt idx="21469">
                  <c:v>14.672718084274766</c:v>
                </c:pt>
                <c:pt idx="21470">
                  <c:v>14.673273430033035</c:v>
                </c:pt>
                <c:pt idx="21471">
                  <c:v>14.673828775791304</c:v>
                </c:pt>
                <c:pt idx="21472">
                  <c:v>14.674384121549572</c:v>
                </c:pt>
                <c:pt idx="21473">
                  <c:v>14.674939467307841</c:v>
                </c:pt>
                <c:pt idx="21474">
                  <c:v>14.675494813066109</c:v>
                </c:pt>
                <c:pt idx="21475">
                  <c:v>14.676050158824378</c:v>
                </c:pt>
                <c:pt idx="21476">
                  <c:v>14.676605504582646</c:v>
                </c:pt>
                <c:pt idx="21477">
                  <c:v>14.677160850340915</c:v>
                </c:pt>
                <c:pt idx="21478">
                  <c:v>14.677716196099183</c:v>
                </c:pt>
                <c:pt idx="21479">
                  <c:v>14.678271541857452</c:v>
                </c:pt>
                <c:pt idx="21480">
                  <c:v>14.67882688761572</c:v>
                </c:pt>
                <c:pt idx="21481">
                  <c:v>14.679382233373989</c:v>
                </c:pt>
                <c:pt idx="21482">
                  <c:v>14.679937579132257</c:v>
                </c:pt>
                <c:pt idx="21483">
                  <c:v>14.680492924890526</c:v>
                </c:pt>
                <c:pt idx="21484">
                  <c:v>14.681048270648795</c:v>
                </c:pt>
                <c:pt idx="21485">
                  <c:v>14.681603616407063</c:v>
                </c:pt>
                <c:pt idx="21486">
                  <c:v>14.682158962165332</c:v>
                </c:pt>
                <c:pt idx="21487">
                  <c:v>14.6827143079236</c:v>
                </c:pt>
                <c:pt idx="21488">
                  <c:v>14.683269653681869</c:v>
                </c:pt>
                <c:pt idx="21489">
                  <c:v>14.683824999440137</c:v>
                </c:pt>
                <c:pt idx="21490">
                  <c:v>14.684380345198406</c:v>
                </c:pt>
                <c:pt idx="21491">
                  <c:v>14.684935690956674</c:v>
                </c:pt>
                <c:pt idx="21492">
                  <c:v>14.685491036714943</c:v>
                </c:pt>
                <c:pt idx="21493">
                  <c:v>14.686046382473211</c:v>
                </c:pt>
                <c:pt idx="21494">
                  <c:v>14.68660172823148</c:v>
                </c:pt>
                <c:pt idx="21495">
                  <c:v>14.687157073989749</c:v>
                </c:pt>
                <c:pt idx="21496">
                  <c:v>14.687712419748017</c:v>
                </c:pt>
                <c:pt idx="21497">
                  <c:v>14.688267765506286</c:v>
                </c:pt>
                <c:pt idx="21498">
                  <c:v>14.688823111264554</c:v>
                </c:pt>
                <c:pt idx="21499">
                  <c:v>14.689378457022823</c:v>
                </c:pt>
                <c:pt idx="21500">
                  <c:v>14.689933802781091</c:v>
                </c:pt>
                <c:pt idx="21501">
                  <c:v>14.69048914853936</c:v>
                </c:pt>
                <c:pt idx="21502">
                  <c:v>14.691044494297628</c:v>
                </c:pt>
                <c:pt idx="21503">
                  <c:v>14.691599840055897</c:v>
                </c:pt>
                <c:pt idx="21504">
                  <c:v>14.692155185814165</c:v>
                </c:pt>
                <c:pt idx="21505">
                  <c:v>14.692710531572434</c:v>
                </c:pt>
                <c:pt idx="21506">
                  <c:v>14.693265877330703</c:v>
                </c:pt>
                <c:pt idx="21507">
                  <c:v>14.693821223088971</c:v>
                </c:pt>
                <c:pt idx="21508">
                  <c:v>14.69437656884724</c:v>
                </c:pt>
                <c:pt idx="21509">
                  <c:v>14.694931914605508</c:v>
                </c:pt>
                <c:pt idx="21510">
                  <c:v>14.695487260363777</c:v>
                </c:pt>
                <c:pt idx="21511">
                  <c:v>14.696042606122045</c:v>
                </c:pt>
                <c:pt idx="21512">
                  <c:v>14.696597951880314</c:v>
                </c:pt>
                <c:pt idx="21513">
                  <c:v>14.697153297638582</c:v>
                </c:pt>
                <c:pt idx="21514">
                  <c:v>14.697708643396851</c:v>
                </c:pt>
                <c:pt idx="21515">
                  <c:v>14.698263989155119</c:v>
                </c:pt>
                <c:pt idx="21516">
                  <c:v>14.698819334913388</c:v>
                </c:pt>
                <c:pt idx="21517">
                  <c:v>14.699374680671657</c:v>
                </c:pt>
                <c:pt idx="21518">
                  <c:v>14.699930026429925</c:v>
                </c:pt>
                <c:pt idx="21519">
                  <c:v>14.700485372188194</c:v>
                </c:pt>
                <c:pt idx="21520">
                  <c:v>14.701040717946462</c:v>
                </c:pt>
                <c:pt idx="21521">
                  <c:v>14.701596063704731</c:v>
                </c:pt>
                <c:pt idx="21522">
                  <c:v>14.702151409462999</c:v>
                </c:pt>
                <c:pt idx="21523">
                  <c:v>14.702706755221268</c:v>
                </c:pt>
                <c:pt idx="21524">
                  <c:v>14.703262100979536</c:v>
                </c:pt>
                <c:pt idx="21525">
                  <c:v>14.703817446737805</c:v>
                </c:pt>
                <c:pt idx="21526">
                  <c:v>14.704372792496073</c:v>
                </c:pt>
                <c:pt idx="21527">
                  <c:v>14.704928138254342</c:v>
                </c:pt>
                <c:pt idx="21528">
                  <c:v>14.705483484012611</c:v>
                </c:pt>
                <c:pt idx="21529">
                  <c:v>14.706038829770879</c:v>
                </c:pt>
                <c:pt idx="21530">
                  <c:v>14.706594175529148</c:v>
                </c:pt>
                <c:pt idx="21531">
                  <c:v>14.707149521287416</c:v>
                </c:pt>
                <c:pt idx="21532">
                  <c:v>14.707704867045685</c:v>
                </c:pt>
                <c:pt idx="21533">
                  <c:v>14.708260212803953</c:v>
                </c:pt>
                <c:pt idx="21534">
                  <c:v>14.708815558562222</c:v>
                </c:pt>
                <c:pt idx="21535">
                  <c:v>14.70937090432049</c:v>
                </c:pt>
                <c:pt idx="21536">
                  <c:v>14.709926250078759</c:v>
                </c:pt>
                <c:pt idx="21537">
                  <c:v>14.710481595837027</c:v>
                </c:pt>
                <c:pt idx="21538">
                  <c:v>14.711036941595296</c:v>
                </c:pt>
                <c:pt idx="21539">
                  <c:v>14.711592287353565</c:v>
                </c:pt>
                <c:pt idx="21540">
                  <c:v>14.712147633111833</c:v>
                </c:pt>
                <c:pt idx="21541">
                  <c:v>14.712702978870102</c:v>
                </c:pt>
                <c:pt idx="21542">
                  <c:v>14.71325832462837</c:v>
                </c:pt>
                <c:pt idx="21543">
                  <c:v>14.713813670386639</c:v>
                </c:pt>
                <c:pt idx="21544">
                  <c:v>14.714369016144907</c:v>
                </c:pt>
                <c:pt idx="21545">
                  <c:v>14.714924361903176</c:v>
                </c:pt>
                <c:pt idx="21546">
                  <c:v>14.715479707661444</c:v>
                </c:pt>
                <c:pt idx="21547">
                  <c:v>14.716035053419713</c:v>
                </c:pt>
                <c:pt idx="21548">
                  <c:v>14.716590399177981</c:v>
                </c:pt>
                <c:pt idx="21549">
                  <c:v>14.71714574493625</c:v>
                </c:pt>
                <c:pt idx="21550">
                  <c:v>14.717701090694518</c:v>
                </c:pt>
                <c:pt idx="21551">
                  <c:v>14.718256436452787</c:v>
                </c:pt>
                <c:pt idx="21552">
                  <c:v>14.718811782211056</c:v>
                </c:pt>
                <c:pt idx="21553">
                  <c:v>14.719367127969324</c:v>
                </c:pt>
                <c:pt idx="21554">
                  <c:v>14.719922473727593</c:v>
                </c:pt>
                <c:pt idx="21555">
                  <c:v>14.720477819485861</c:v>
                </c:pt>
                <c:pt idx="21556">
                  <c:v>14.72103316524413</c:v>
                </c:pt>
                <c:pt idx="21557">
                  <c:v>14.721588511002398</c:v>
                </c:pt>
                <c:pt idx="21558">
                  <c:v>14.722143856760667</c:v>
                </c:pt>
                <c:pt idx="21559">
                  <c:v>14.722699202518935</c:v>
                </c:pt>
                <c:pt idx="21560">
                  <c:v>14.723254548277204</c:v>
                </c:pt>
                <c:pt idx="21561">
                  <c:v>14.723809894035472</c:v>
                </c:pt>
                <c:pt idx="21562">
                  <c:v>14.724365239793741</c:v>
                </c:pt>
                <c:pt idx="21563">
                  <c:v>14.72492058555201</c:v>
                </c:pt>
                <c:pt idx="21564">
                  <c:v>14.725475931310278</c:v>
                </c:pt>
                <c:pt idx="21565">
                  <c:v>14.726031277068547</c:v>
                </c:pt>
                <c:pt idx="21566">
                  <c:v>14.726586622826815</c:v>
                </c:pt>
                <c:pt idx="21567">
                  <c:v>14.727141968585084</c:v>
                </c:pt>
                <c:pt idx="21568">
                  <c:v>14.727697314343352</c:v>
                </c:pt>
                <c:pt idx="21569">
                  <c:v>14.728252660101621</c:v>
                </c:pt>
                <c:pt idx="21570">
                  <c:v>14.728808005859889</c:v>
                </c:pt>
                <c:pt idx="21571">
                  <c:v>14.729363351618158</c:v>
                </c:pt>
                <c:pt idx="21572">
                  <c:v>14.729918697376426</c:v>
                </c:pt>
                <c:pt idx="21573">
                  <c:v>14.730474043134695</c:v>
                </c:pt>
                <c:pt idx="21574">
                  <c:v>14.731029388892964</c:v>
                </c:pt>
                <c:pt idx="21575">
                  <c:v>14.731584734651232</c:v>
                </c:pt>
                <c:pt idx="21576">
                  <c:v>14.732140080409501</c:v>
                </c:pt>
                <c:pt idx="21577">
                  <c:v>14.732695426167769</c:v>
                </c:pt>
                <c:pt idx="21578">
                  <c:v>14.733250771926038</c:v>
                </c:pt>
                <c:pt idx="21579">
                  <c:v>14.733806117684306</c:v>
                </c:pt>
                <c:pt idx="21580">
                  <c:v>14.734361463442575</c:v>
                </c:pt>
                <c:pt idx="21581">
                  <c:v>14.734916809200843</c:v>
                </c:pt>
                <c:pt idx="21582">
                  <c:v>14.735472154959112</c:v>
                </c:pt>
                <c:pt idx="21583">
                  <c:v>14.73602750071738</c:v>
                </c:pt>
                <c:pt idx="21584">
                  <c:v>14.736582846475649</c:v>
                </c:pt>
                <c:pt idx="21585">
                  <c:v>14.737138192233918</c:v>
                </c:pt>
                <c:pt idx="21586">
                  <c:v>14.737693537992186</c:v>
                </c:pt>
                <c:pt idx="21587">
                  <c:v>14.738248883750455</c:v>
                </c:pt>
                <c:pt idx="21588">
                  <c:v>14.738804229508723</c:v>
                </c:pt>
                <c:pt idx="21589">
                  <c:v>14.739359575266992</c:v>
                </c:pt>
                <c:pt idx="21590">
                  <c:v>14.73991492102526</c:v>
                </c:pt>
                <c:pt idx="21591">
                  <c:v>14.740470266783529</c:v>
                </c:pt>
                <c:pt idx="21592">
                  <c:v>14.741025612541797</c:v>
                </c:pt>
                <c:pt idx="21593">
                  <c:v>14.741580958300066</c:v>
                </c:pt>
                <c:pt idx="21594">
                  <c:v>14.742136304058334</c:v>
                </c:pt>
                <c:pt idx="21595">
                  <c:v>14.742691649816603</c:v>
                </c:pt>
                <c:pt idx="21596">
                  <c:v>14.743246995574872</c:v>
                </c:pt>
                <c:pt idx="21597">
                  <c:v>14.74380234133314</c:v>
                </c:pt>
                <c:pt idx="21598">
                  <c:v>14.744357687091409</c:v>
                </c:pt>
                <c:pt idx="21599">
                  <c:v>14.744913032849677</c:v>
                </c:pt>
                <c:pt idx="21600">
                  <c:v>14.745468378607946</c:v>
                </c:pt>
                <c:pt idx="21601">
                  <c:v>14.746023724366214</c:v>
                </c:pt>
                <c:pt idx="21602">
                  <c:v>14.746579070124483</c:v>
                </c:pt>
                <c:pt idx="21603">
                  <c:v>14.747134415882751</c:v>
                </c:pt>
                <c:pt idx="21604">
                  <c:v>14.74768976164102</c:v>
                </c:pt>
                <c:pt idx="21605">
                  <c:v>14.748245107399288</c:v>
                </c:pt>
                <c:pt idx="21606">
                  <c:v>14.748800453157557</c:v>
                </c:pt>
                <c:pt idx="21607">
                  <c:v>14.749355798915825</c:v>
                </c:pt>
                <c:pt idx="21608">
                  <c:v>14.749911144674094</c:v>
                </c:pt>
                <c:pt idx="21609">
                  <c:v>14.750466490432363</c:v>
                </c:pt>
                <c:pt idx="21610">
                  <c:v>14.751021836190631</c:v>
                </c:pt>
                <c:pt idx="21611">
                  <c:v>14.7515771819489</c:v>
                </c:pt>
                <c:pt idx="21612">
                  <c:v>14.752132527707168</c:v>
                </c:pt>
                <c:pt idx="21613">
                  <c:v>14.752687873465437</c:v>
                </c:pt>
                <c:pt idx="21614">
                  <c:v>14.753243219223705</c:v>
                </c:pt>
                <c:pt idx="21615">
                  <c:v>14.753798564981974</c:v>
                </c:pt>
                <c:pt idx="21616">
                  <c:v>14.754353910740242</c:v>
                </c:pt>
                <c:pt idx="21617">
                  <c:v>14.754909256498511</c:v>
                </c:pt>
                <c:pt idx="21618">
                  <c:v>14.755464602256779</c:v>
                </c:pt>
                <c:pt idx="21619">
                  <c:v>14.756019948015048</c:v>
                </c:pt>
                <c:pt idx="21620">
                  <c:v>14.756575293773317</c:v>
                </c:pt>
                <c:pt idx="21621">
                  <c:v>14.757130639531585</c:v>
                </c:pt>
                <c:pt idx="21622">
                  <c:v>14.757685985289854</c:v>
                </c:pt>
                <c:pt idx="21623">
                  <c:v>14.758241331048122</c:v>
                </c:pt>
                <c:pt idx="21624">
                  <c:v>14.758796676806391</c:v>
                </c:pt>
                <c:pt idx="21625">
                  <c:v>14.759352022564659</c:v>
                </c:pt>
                <c:pt idx="21626">
                  <c:v>14.759907368322928</c:v>
                </c:pt>
                <c:pt idx="21627">
                  <c:v>14.760462714081196</c:v>
                </c:pt>
                <c:pt idx="21628">
                  <c:v>14.761018059839465</c:v>
                </c:pt>
                <c:pt idx="21629">
                  <c:v>14.761573405597733</c:v>
                </c:pt>
                <c:pt idx="21630">
                  <c:v>14.762128751356002</c:v>
                </c:pt>
                <c:pt idx="21631">
                  <c:v>14.762684097114271</c:v>
                </c:pt>
                <c:pt idx="21632">
                  <c:v>14.763239442872539</c:v>
                </c:pt>
                <c:pt idx="21633">
                  <c:v>14.763794788630808</c:v>
                </c:pt>
                <c:pt idx="21634">
                  <c:v>14.764350134389076</c:v>
                </c:pt>
                <c:pt idx="21635">
                  <c:v>14.764905480147345</c:v>
                </c:pt>
                <c:pt idx="21636">
                  <c:v>14.765460825905613</c:v>
                </c:pt>
                <c:pt idx="21637">
                  <c:v>14.766016171663882</c:v>
                </c:pt>
                <c:pt idx="21638">
                  <c:v>14.76657151742215</c:v>
                </c:pt>
                <c:pt idx="21639">
                  <c:v>14.767126863180419</c:v>
                </c:pt>
                <c:pt idx="21640">
                  <c:v>14.767682208938687</c:v>
                </c:pt>
                <c:pt idx="21641">
                  <c:v>14.768237554696956</c:v>
                </c:pt>
                <c:pt idx="21642">
                  <c:v>14.768792900455225</c:v>
                </c:pt>
                <c:pt idx="21643">
                  <c:v>14.769348246213493</c:v>
                </c:pt>
                <c:pt idx="21644">
                  <c:v>14.769903591971762</c:v>
                </c:pt>
                <c:pt idx="21645">
                  <c:v>14.77045893773003</c:v>
                </c:pt>
                <c:pt idx="21646">
                  <c:v>14.771014283488299</c:v>
                </c:pt>
                <c:pt idx="21647">
                  <c:v>14.771569629246567</c:v>
                </c:pt>
                <c:pt idx="21648">
                  <c:v>14.772124975004836</c:v>
                </c:pt>
                <c:pt idx="21649">
                  <c:v>14.772680320763104</c:v>
                </c:pt>
                <c:pt idx="21650">
                  <c:v>14.773235666521373</c:v>
                </c:pt>
                <c:pt idx="21651">
                  <c:v>14.773791012279641</c:v>
                </c:pt>
                <c:pt idx="21652">
                  <c:v>14.77434635803791</c:v>
                </c:pt>
                <c:pt idx="21653">
                  <c:v>14.774901703796179</c:v>
                </c:pt>
                <c:pt idx="21654">
                  <c:v>14.775457049554447</c:v>
                </c:pt>
                <c:pt idx="21655">
                  <c:v>14.776012395312716</c:v>
                </c:pt>
                <c:pt idx="21656">
                  <c:v>14.776567741070984</c:v>
                </c:pt>
                <c:pt idx="21657">
                  <c:v>14.777123086829253</c:v>
                </c:pt>
                <c:pt idx="21658">
                  <c:v>14.777678432587521</c:v>
                </c:pt>
                <c:pt idx="21659">
                  <c:v>14.77823377834579</c:v>
                </c:pt>
                <c:pt idx="21660">
                  <c:v>14.778789124104058</c:v>
                </c:pt>
                <c:pt idx="21661">
                  <c:v>14.779344469862327</c:v>
                </c:pt>
                <c:pt idx="21662">
                  <c:v>14.779899815620595</c:v>
                </c:pt>
                <c:pt idx="21663">
                  <c:v>14.780455161378864</c:v>
                </c:pt>
                <c:pt idx="21664">
                  <c:v>14.781010507137132</c:v>
                </c:pt>
                <c:pt idx="21665">
                  <c:v>14.781565852895401</c:v>
                </c:pt>
                <c:pt idx="21666">
                  <c:v>14.78212119865367</c:v>
                </c:pt>
                <c:pt idx="21667">
                  <c:v>14.782676544411938</c:v>
                </c:pt>
                <c:pt idx="21668">
                  <c:v>14.783231890170207</c:v>
                </c:pt>
                <c:pt idx="21669">
                  <c:v>14.783787235928475</c:v>
                </c:pt>
                <c:pt idx="21670">
                  <c:v>14.784342581686744</c:v>
                </c:pt>
                <c:pt idx="21671">
                  <c:v>14.784897927445012</c:v>
                </c:pt>
                <c:pt idx="21672">
                  <c:v>14.785453273203281</c:v>
                </c:pt>
                <c:pt idx="21673">
                  <c:v>14.786008618961549</c:v>
                </c:pt>
                <c:pt idx="21674">
                  <c:v>14.786563964719818</c:v>
                </c:pt>
                <c:pt idx="21675">
                  <c:v>14.787119310478086</c:v>
                </c:pt>
                <c:pt idx="21676">
                  <c:v>14.787674656236355</c:v>
                </c:pt>
                <c:pt idx="21677">
                  <c:v>14.788230001994624</c:v>
                </c:pt>
                <c:pt idx="21678">
                  <c:v>14.788785347752892</c:v>
                </c:pt>
                <c:pt idx="21679">
                  <c:v>14.789340693511161</c:v>
                </c:pt>
                <c:pt idx="21680">
                  <c:v>14.789896039269429</c:v>
                </c:pt>
                <c:pt idx="21681">
                  <c:v>14.790451385027698</c:v>
                </c:pt>
                <c:pt idx="21682">
                  <c:v>14.791006730785966</c:v>
                </c:pt>
                <c:pt idx="21683">
                  <c:v>14.791562076544235</c:v>
                </c:pt>
                <c:pt idx="21684">
                  <c:v>14.792117422302503</c:v>
                </c:pt>
                <c:pt idx="21685">
                  <c:v>14.792672768060772</c:v>
                </c:pt>
                <c:pt idx="21686">
                  <c:v>14.79322811381904</c:v>
                </c:pt>
                <c:pt idx="21687">
                  <c:v>14.793783459577309</c:v>
                </c:pt>
                <c:pt idx="21688">
                  <c:v>14.794338805335578</c:v>
                </c:pt>
                <c:pt idx="21689">
                  <c:v>14.794894151093846</c:v>
                </c:pt>
                <c:pt idx="21690">
                  <c:v>14.795449496852115</c:v>
                </c:pt>
                <c:pt idx="21691">
                  <c:v>14.796004842610383</c:v>
                </c:pt>
                <c:pt idx="21692">
                  <c:v>14.796560188368652</c:v>
                </c:pt>
                <c:pt idx="21693">
                  <c:v>14.79711553412692</c:v>
                </c:pt>
                <c:pt idx="21694">
                  <c:v>14.797670879885189</c:v>
                </c:pt>
                <c:pt idx="21695">
                  <c:v>14.798226225643457</c:v>
                </c:pt>
                <c:pt idx="21696">
                  <c:v>14.798781571401726</c:v>
                </c:pt>
                <c:pt idx="21697">
                  <c:v>14.799336917159994</c:v>
                </c:pt>
                <c:pt idx="21698">
                  <c:v>14.799892262918263</c:v>
                </c:pt>
                <c:pt idx="21699">
                  <c:v>14.800447608676532</c:v>
                </c:pt>
                <c:pt idx="21700">
                  <c:v>14.8010029544348</c:v>
                </c:pt>
                <c:pt idx="21701">
                  <c:v>14.801558300193069</c:v>
                </c:pt>
                <c:pt idx="21702">
                  <c:v>14.802113645951337</c:v>
                </c:pt>
                <c:pt idx="21703">
                  <c:v>14.802668991709606</c:v>
                </c:pt>
                <c:pt idx="21704">
                  <c:v>14.803224337467874</c:v>
                </c:pt>
                <c:pt idx="21705">
                  <c:v>14.803779683226143</c:v>
                </c:pt>
                <c:pt idx="21706">
                  <c:v>14.804335028984411</c:v>
                </c:pt>
                <c:pt idx="21707">
                  <c:v>14.80489037474268</c:v>
                </c:pt>
                <c:pt idx="21708">
                  <c:v>14.805445720500948</c:v>
                </c:pt>
                <c:pt idx="21709">
                  <c:v>14.806001066259217</c:v>
                </c:pt>
                <c:pt idx="21710">
                  <c:v>14.806556412017486</c:v>
                </c:pt>
                <c:pt idx="21711">
                  <c:v>14.807111757775754</c:v>
                </c:pt>
                <c:pt idx="21712">
                  <c:v>14.807667103534023</c:v>
                </c:pt>
                <c:pt idx="21713">
                  <c:v>14.808222449292291</c:v>
                </c:pt>
                <c:pt idx="21714">
                  <c:v>14.80877779505056</c:v>
                </c:pt>
                <c:pt idx="21715">
                  <c:v>14.809333140808828</c:v>
                </c:pt>
                <c:pt idx="21716">
                  <c:v>14.809888486567097</c:v>
                </c:pt>
                <c:pt idx="21717">
                  <c:v>14.810443832325365</c:v>
                </c:pt>
                <c:pt idx="21718">
                  <c:v>14.810999178083634</c:v>
                </c:pt>
                <c:pt idx="21719">
                  <c:v>14.811554523841902</c:v>
                </c:pt>
                <c:pt idx="21720">
                  <c:v>14.812109869600171</c:v>
                </c:pt>
                <c:pt idx="21721">
                  <c:v>14.812665215358439</c:v>
                </c:pt>
                <c:pt idx="21722">
                  <c:v>14.813220561116708</c:v>
                </c:pt>
                <c:pt idx="21723">
                  <c:v>14.813775906874977</c:v>
                </c:pt>
                <c:pt idx="21724">
                  <c:v>14.814331252633245</c:v>
                </c:pt>
                <c:pt idx="21725">
                  <c:v>14.814886598391514</c:v>
                </c:pt>
                <c:pt idx="21726">
                  <c:v>14.815441944149782</c:v>
                </c:pt>
                <c:pt idx="21727">
                  <c:v>14.815997289908051</c:v>
                </c:pt>
                <c:pt idx="21728">
                  <c:v>14.816552635666319</c:v>
                </c:pt>
                <c:pt idx="21729">
                  <c:v>14.817107981424588</c:v>
                </c:pt>
                <c:pt idx="21730">
                  <c:v>14.817663327182856</c:v>
                </c:pt>
                <c:pt idx="21731">
                  <c:v>14.818218672941125</c:v>
                </c:pt>
                <c:pt idx="21732">
                  <c:v>14.818774018699393</c:v>
                </c:pt>
                <c:pt idx="21733">
                  <c:v>14.819329364457662</c:v>
                </c:pt>
                <c:pt idx="21734">
                  <c:v>14.819884710215931</c:v>
                </c:pt>
                <c:pt idx="21735">
                  <c:v>14.820440055974199</c:v>
                </c:pt>
                <c:pt idx="21736">
                  <c:v>14.820995401732468</c:v>
                </c:pt>
                <c:pt idx="21737">
                  <c:v>14.821550747490736</c:v>
                </c:pt>
                <c:pt idx="21738">
                  <c:v>14.822106093249005</c:v>
                </c:pt>
                <c:pt idx="21739">
                  <c:v>14.822661439007273</c:v>
                </c:pt>
                <c:pt idx="21740">
                  <c:v>14.823216784765542</c:v>
                </c:pt>
                <c:pt idx="21741">
                  <c:v>14.82377213052381</c:v>
                </c:pt>
                <c:pt idx="21742">
                  <c:v>14.824327476282079</c:v>
                </c:pt>
                <c:pt idx="21743">
                  <c:v>14.824882822040347</c:v>
                </c:pt>
                <c:pt idx="21744">
                  <c:v>14.825438167798616</c:v>
                </c:pt>
                <c:pt idx="21745">
                  <c:v>14.825993513556885</c:v>
                </c:pt>
                <c:pt idx="21746">
                  <c:v>14.826548859315153</c:v>
                </c:pt>
                <c:pt idx="21747">
                  <c:v>14.827104205073422</c:v>
                </c:pt>
                <c:pt idx="21748">
                  <c:v>14.82765955083169</c:v>
                </c:pt>
                <c:pt idx="21749">
                  <c:v>14.828214896589959</c:v>
                </c:pt>
                <c:pt idx="21750">
                  <c:v>14.828770242348227</c:v>
                </c:pt>
                <c:pt idx="21751">
                  <c:v>14.829325588106496</c:v>
                </c:pt>
                <c:pt idx="21752">
                  <c:v>14.829880933864764</c:v>
                </c:pt>
                <c:pt idx="21753">
                  <c:v>14.830436279623033</c:v>
                </c:pt>
                <c:pt idx="21754">
                  <c:v>14.830991625381301</c:v>
                </c:pt>
                <c:pt idx="21755">
                  <c:v>14.83154697113957</c:v>
                </c:pt>
                <c:pt idx="21756">
                  <c:v>14.832102316897839</c:v>
                </c:pt>
                <c:pt idx="21757">
                  <c:v>14.832657662656107</c:v>
                </c:pt>
                <c:pt idx="21758">
                  <c:v>14.833213008414376</c:v>
                </c:pt>
                <c:pt idx="21759">
                  <c:v>14.833768354172644</c:v>
                </c:pt>
                <c:pt idx="21760">
                  <c:v>14.834323699930913</c:v>
                </c:pt>
                <c:pt idx="21761">
                  <c:v>14.834879045689181</c:v>
                </c:pt>
                <c:pt idx="21762">
                  <c:v>14.83543439144745</c:v>
                </c:pt>
                <c:pt idx="21763">
                  <c:v>14.835989737205718</c:v>
                </c:pt>
                <c:pt idx="21764">
                  <c:v>14.836545082963987</c:v>
                </c:pt>
                <c:pt idx="21765">
                  <c:v>14.837100428722255</c:v>
                </c:pt>
                <c:pt idx="21766">
                  <c:v>14.837655774480524</c:v>
                </c:pt>
                <c:pt idx="21767">
                  <c:v>14.838211120238793</c:v>
                </c:pt>
                <c:pt idx="21768">
                  <c:v>14.838766465997061</c:v>
                </c:pt>
                <c:pt idx="21769">
                  <c:v>14.83932181175533</c:v>
                </c:pt>
                <c:pt idx="21770">
                  <c:v>14.839877157513598</c:v>
                </c:pt>
                <c:pt idx="21771">
                  <c:v>14.840432503271867</c:v>
                </c:pt>
                <c:pt idx="21772">
                  <c:v>14.840987849030135</c:v>
                </c:pt>
                <c:pt idx="21773">
                  <c:v>14.841543194788404</c:v>
                </c:pt>
                <c:pt idx="21774">
                  <c:v>14.842098540546672</c:v>
                </c:pt>
                <c:pt idx="21775">
                  <c:v>14.842653886304941</c:v>
                </c:pt>
                <c:pt idx="21776">
                  <c:v>14.843209232063209</c:v>
                </c:pt>
                <c:pt idx="21777">
                  <c:v>14.843764577821478</c:v>
                </c:pt>
                <c:pt idx="21778">
                  <c:v>14.844319923579747</c:v>
                </c:pt>
                <c:pt idx="21779">
                  <c:v>14.844875269338015</c:v>
                </c:pt>
                <c:pt idx="21780">
                  <c:v>14.845430615096284</c:v>
                </c:pt>
                <c:pt idx="21781">
                  <c:v>14.845985960854552</c:v>
                </c:pt>
                <c:pt idx="21782">
                  <c:v>14.846541306612821</c:v>
                </c:pt>
                <c:pt idx="21783">
                  <c:v>14.847096652371089</c:v>
                </c:pt>
                <c:pt idx="21784">
                  <c:v>14.847651998129358</c:v>
                </c:pt>
                <c:pt idx="21785">
                  <c:v>14.848207343887626</c:v>
                </c:pt>
                <c:pt idx="21786">
                  <c:v>14.848762689645895</c:v>
                </c:pt>
                <c:pt idx="21787">
                  <c:v>14.849318035404163</c:v>
                </c:pt>
                <c:pt idx="21788">
                  <c:v>14.849873381162432</c:v>
                </c:pt>
                <c:pt idx="21789">
                  <c:v>14.8504287269207</c:v>
                </c:pt>
                <c:pt idx="21790">
                  <c:v>14.850984072678969</c:v>
                </c:pt>
                <c:pt idx="21791">
                  <c:v>14.851539418437238</c:v>
                </c:pt>
                <c:pt idx="21792">
                  <c:v>14.852094764195506</c:v>
                </c:pt>
                <c:pt idx="21793">
                  <c:v>14.852650109953775</c:v>
                </c:pt>
                <c:pt idx="21794">
                  <c:v>14.853205455712043</c:v>
                </c:pt>
                <c:pt idx="21795">
                  <c:v>14.853760801470312</c:v>
                </c:pt>
                <c:pt idx="21796">
                  <c:v>14.85431614722858</c:v>
                </c:pt>
                <c:pt idx="21797">
                  <c:v>14.854871492986849</c:v>
                </c:pt>
                <c:pt idx="21798">
                  <c:v>14.855426838745117</c:v>
                </c:pt>
                <c:pt idx="21799">
                  <c:v>14.855982184503386</c:v>
                </c:pt>
                <c:pt idx="21800">
                  <c:v>14.856537530261654</c:v>
                </c:pt>
                <c:pt idx="21801">
                  <c:v>14.857092876019923</c:v>
                </c:pt>
                <c:pt idx="21802">
                  <c:v>14.857648221778192</c:v>
                </c:pt>
                <c:pt idx="21803">
                  <c:v>14.85820356753646</c:v>
                </c:pt>
                <c:pt idx="21804">
                  <c:v>14.858758913294729</c:v>
                </c:pt>
                <c:pt idx="21805">
                  <c:v>14.859314259052997</c:v>
                </c:pt>
                <c:pt idx="21806">
                  <c:v>14.859869604811266</c:v>
                </c:pt>
                <c:pt idx="21807">
                  <c:v>14.860424950569534</c:v>
                </c:pt>
                <c:pt idx="21808">
                  <c:v>14.860980296327803</c:v>
                </c:pt>
                <c:pt idx="21809">
                  <c:v>14.861535642086071</c:v>
                </c:pt>
                <c:pt idx="21810">
                  <c:v>14.86209098784434</c:v>
                </c:pt>
                <c:pt idx="21811">
                  <c:v>14.862646333602608</c:v>
                </c:pt>
                <c:pt idx="21812">
                  <c:v>14.863201679360877</c:v>
                </c:pt>
                <c:pt idx="21813">
                  <c:v>14.863757025119146</c:v>
                </c:pt>
                <c:pt idx="21814">
                  <c:v>14.864312370877414</c:v>
                </c:pt>
                <c:pt idx="21815">
                  <c:v>14.864867716635683</c:v>
                </c:pt>
                <c:pt idx="21816">
                  <c:v>14.865423062393951</c:v>
                </c:pt>
                <c:pt idx="21817">
                  <c:v>14.86597840815222</c:v>
                </c:pt>
                <c:pt idx="21818">
                  <c:v>14.866533753910488</c:v>
                </c:pt>
                <c:pt idx="21819">
                  <c:v>14.867089099668757</c:v>
                </c:pt>
                <c:pt idx="21820">
                  <c:v>14.867644445427025</c:v>
                </c:pt>
                <c:pt idx="21821">
                  <c:v>14.868199791185294</c:v>
                </c:pt>
                <c:pt idx="21822">
                  <c:v>14.868755136943562</c:v>
                </c:pt>
                <c:pt idx="21823">
                  <c:v>14.869310482701831</c:v>
                </c:pt>
                <c:pt idx="21824">
                  <c:v>14.8698658284601</c:v>
                </c:pt>
                <c:pt idx="21825">
                  <c:v>14.870421174218368</c:v>
                </c:pt>
                <c:pt idx="21826">
                  <c:v>14.870976519976637</c:v>
                </c:pt>
                <c:pt idx="21827">
                  <c:v>14.871531865734905</c:v>
                </c:pt>
                <c:pt idx="21828">
                  <c:v>14.872087211493174</c:v>
                </c:pt>
                <c:pt idx="21829">
                  <c:v>14.872642557251442</c:v>
                </c:pt>
                <c:pt idx="21830">
                  <c:v>14.873197903009711</c:v>
                </c:pt>
                <c:pt idx="21831">
                  <c:v>14.873753248767979</c:v>
                </c:pt>
                <c:pt idx="21832">
                  <c:v>14.874308594526248</c:v>
                </c:pt>
                <c:pt idx="21833">
                  <c:v>14.874863940284516</c:v>
                </c:pt>
                <c:pt idx="21834">
                  <c:v>14.875419286042785</c:v>
                </c:pt>
                <c:pt idx="21835">
                  <c:v>14.875974631801054</c:v>
                </c:pt>
                <c:pt idx="21836">
                  <c:v>14.876529977559322</c:v>
                </c:pt>
                <c:pt idx="21837">
                  <c:v>14.877085323317591</c:v>
                </c:pt>
                <c:pt idx="21838">
                  <c:v>14.877640669075859</c:v>
                </c:pt>
                <c:pt idx="21839">
                  <c:v>14.878196014834128</c:v>
                </c:pt>
                <c:pt idx="21840">
                  <c:v>14.878751360592396</c:v>
                </c:pt>
                <c:pt idx="21841">
                  <c:v>14.879306706350665</c:v>
                </c:pt>
                <c:pt idx="21842">
                  <c:v>14.879862052108933</c:v>
                </c:pt>
                <c:pt idx="21843">
                  <c:v>14.880417397867202</c:v>
                </c:pt>
                <c:pt idx="21844">
                  <c:v>14.88097274362547</c:v>
                </c:pt>
                <c:pt idx="21845">
                  <c:v>14.881528089383739</c:v>
                </c:pt>
                <c:pt idx="21846">
                  <c:v>14.882083435142007</c:v>
                </c:pt>
                <c:pt idx="21847">
                  <c:v>14.882638780900276</c:v>
                </c:pt>
                <c:pt idx="21848">
                  <c:v>14.883194126658545</c:v>
                </c:pt>
                <c:pt idx="21849">
                  <c:v>14.883749472416813</c:v>
                </c:pt>
                <c:pt idx="21850">
                  <c:v>14.884304818175082</c:v>
                </c:pt>
                <c:pt idx="21851">
                  <c:v>14.88486016393335</c:v>
                </c:pt>
                <c:pt idx="21852">
                  <c:v>14.885415509691619</c:v>
                </c:pt>
                <c:pt idx="21853">
                  <c:v>14.885970855449887</c:v>
                </c:pt>
                <c:pt idx="21854">
                  <c:v>14.886526201208156</c:v>
                </c:pt>
                <c:pt idx="21855">
                  <c:v>14.887081546966424</c:v>
                </c:pt>
                <c:pt idx="21856">
                  <c:v>14.887636892724693</c:v>
                </c:pt>
                <c:pt idx="21857">
                  <c:v>14.888192238482961</c:v>
                </c:pt>
                <c:pt idx="21858">
                  <c:v>14.88874758424123</c:v>
                </c:pt>
                <c:pt idx="21859">
                  <c:v>14.889302929999499</c:v>
                </c:pt>
                <c:pt idx="21860">
                  <c:v>14.889858275757767</c:v>
                </c:pt>
                <c:pt idx="21861">
                  <c:v>14.890413621516036</c:v>
                </c:pt>
                <c:pt idx="21862">
                  <c:v>14.890968967274304</c:v>
                </c:pt>
                <c:pt idx="21863">
                  <c:v>14.891524313032573</c:v>
                </c:pt>
                <c:pt idx="21864">
                  <c:v>14.892079658790841</c:v>
                </c:pt>
                <c:pt idx="21865">
                  <c:v>14.89263500454911</c:v>
                </c:pt>
                <c:pt idx="21866">
                  <c:v>14.893190350307378</c:v>
                </c:pt>
                <c:pt idx="21867">
                  <c:v>14.893745696065647</c:v>
                </c:pt>
                <c:pt idx="21868">
                  <c:v>14.894301041823915</c:v>
                </c:pt>
                <c:pt idx="21869">
                  <c:v>14.894856387582184</c:v>
                </c:pt>
                <c:pt idx="21870">
                  <c:v>14.895411733340453</c:v>
                </c:pt>
                <c:pt idx="21871">
                  <c:v>14.895967079098721</c:v>
                </c:pt>
                <c:pt idx="21872">
                  <c:v>14.89652242485699</c:v>
                </c:pt>
                <c:pt idx="21873">
                  <c:v>14.897077770615258</c:v>
                </c:pt>
                <c:pt idx="21874">
                  <c:v>14.897633116373527</c:v>
                </c:pt>
                <c:pt idx="21875">
                  <c:v>14.898188462131795</c:v>
                </c:pt>
                <c:pt idx="21876">
                  <c:v>14.898743807890064</c:v>
                </c:pt>
                <c:pt idx="21877">
                  <c:v>14.899299153648332</c:v>
                </c:pt>
                <c:pt idx="21878">
                  <c:v>14.899854499406601</c:v>
                </c:pt>
                <c:pt idx="21879">
                  <c:v>14.900409845164869</c:v>
                </c:pt>
                <c:pt idx="21880">
                  <c:v>14.900965190923138</c:v>
                </c:pt>
                <c:pt idx="21881">
                  <c:v>14.901520536681407</c:v>
                </c:pt>
                <c:pt idx="21882">
                  <c:v>14.902075882439675</c:v>
                </c:pt>
                <c:pt idx="21883">
                  <c:v>14.902631228197944</c:v>
                </c:pt>
                <c:pt idx="21884">
                  <c:v>14.903186573956212</c:v>
                </c:pt>
                <c:pt idx="21885">
                  <c:v>14.903741919714481</c:v>
                </c:pt>
                <c:pt idx="21886">
                  <c:v>14.904297265472749</c:v>
                </c:pt>
                <c:pt idx="21887">
                  <c:v>14.904852611231018</c:v>
                </c:pt>
                <c:pt idx="21888">
                  <c:v>14.905407956989286</c:v>
                </c:pt>
                <c:pt idx="21889">
                  <c:v>14.905963302747555</c:v>
                </c:pt>
                <c:pt idx="21890">
                  <c:v>14.906518648505823</c:v>
                </c:pt>
                <c:pt idx="21891">
                  <c:v>14.907073994264092</c:v>
                </c:pt>
                <c:pt idx="21892">
                  <c:v>14.907629340022361</c:v>
                </c:pt>
                <c:pt idx="21893">
                  <c:v>14.908184685780629</c:v>
                </c:pt>
                <c:pt idx="21894">
                  <c:v>14.908740031538898</c:v>
                </c:pt>
                <c:pt idx="21895">
                  <c:v>14.909295377297166</c:v>
                </c:pt>
                <c:pt idx="21896">
                  <c:v>14.909850723055435</c:v>
                </c:pt>
                <c:pt idx="21897">
                  <c:v>14.910406068813703</c:v>
                </c:pt>
                <c:pt idx="21898">
                  <c:v>14.910961414571972</c:v>
                </c:pt>
                <c:pt idx="21899">
                  <c:v>14.91151676033024</c:v>
                </c:pt>
                <c:pt idx="21900">
                  <c:v>14.912072106088509</c:v>
                </c:pt>
                <c:pt idx="21901">
                  <c:v>14.912627451846777</c:v>
                </c:pt>
                <c:pt idx="21902">
                  <c:v>14.913182797605046</c:v>
                </c:pt>
                <c:pt idx="21903">
                  <c:v>14.913738143363314</c:v>
                </c:pt>
                <c:pt idx="21904">
                  <c:v>14.914293489121583</c:v>
                </c:pt>
                <c:pt idx="21905">
                  <c:v>14.914848834879852</c:v>
                </c:pt>
                <c:pt idx="21906">
                  <c:v>14.91540418063812</c:v>
                </c:pt>
                <c:pt idx="21907">
                  <c:v>14.915959526396389</c:v>
                </c:pt>
                <c:pt idx="21908">
                  <c:v>14.916514872154657</c:v>
                </c:pt>
                <c:pt idx="21909">
                  <c:v>14.917070217912926</c:v>
                </c:pt>
                <c:pt idx="21910">
                  <c:v>14.917625563671194</c:v>
                </c:pt>
                <c:pt idx="21911">
                  <c:v>14.918180909429463</c:v>
                </c:pt>
                <c:pt idx="21912">
                  <c:v>14.918736255187731</c:v>
                </c:pt>
                <c:pt idx="21913">
                  <c:v>14.919291600946</c:v>
                </c:pt>
                <c:pt idx="21914">
                  <c:v>14.919846946704268</c:v>
                </c:pt>
                <c:pt idx="21915">
                  <c:v>14.920402292462537</c:v>
                </c:pt>
                <c:pt idx="21916">
                  <c:v>14.920957638220806</c:v>
                </c:pt>
                <c:pt idx="21917">
                  <c:v>14.921512983979074</c:v>
                </c:pt>
                <c:pt idx="21918">
                  <c:v>14.922068329737343</c:v>
                </c:pt>
                <c:pt idx="21919">
                  <c:v>14.922623675495611</c:v>
                </c:pt>
                <c:pt idx="21920">
                  <c:v>14.92317902125388</c:v>
                </c:pt>
                <c:pt idx="21921">
                  <c:v>14.923734367012148</c:v>
                </c:pt>
                <c:pt idx="21922">
                  <c:v>14.924289712770417</c:v>
                </c:pt>
                <c:pt idx="21923">
                  <c:v>14.924845058528685</c:v>
                </c:pt>
                <c:pt idx="21924">
                  <c:v>14.925400404286954</c:v>
                </c:pt>
                <c:pt idx="21925">
                  <c:v>14.925955750045222</c:v>
                </c:pt>
                <c:pt idx="21926">
                  <c:v>14.926511095803491</c:v>
                </c:pt>
                <c:pt idx="21927">
                  <c:v>14.92706644156176</c:v>
                </c:pt>
                <c:pt idx="21928">
                  <c:v>14.927621787320028</c:v>
                </c:pt>
                <c:pt idx="21929">
                  <c:v>14.928177133078297</c:v>
                </c:pt>
                <c:pt idx="21930">
                  <c:v>14.928732478836565</c:v>
                </c:pt>
                <c:pt idx="21931">
                  <c:v>14.929287824594834</c:v>
                </c:pt>
                <c:pt idx="21932">
                  <c:v>14.929843170353102</c:v>
                </c:pt>
                <c:pt idx="21933">
                  <c:v>14.930398516111371</c:v>
                </c:pt>
                <c:pt idx="21934">
                  <c:v>14.930953861869639</c:v>
                </c:pt>
                <c:pt idx="21935">
                  <c:v>14.931509207627908</c:v>
                </c:pt>
                <c:pt idx="21936">
                  <c:v>14.932064553386176</c:v>
                </c:pt>
                <c:pt idx="21937">
                  <c:v>14.932619899144445</c:v>
                </c:pt>
                <c:pt idx="21938">
                  <c:v>14.933175244902714</c:v>
                </c:pt>
                <c:pt idx="21939">
                  <c:v>14.933730590660982</c:v>
                </c:pt>
                <c:pt idx="21940">
                  <c:v>14.934285936419251</c:v>
                </c:pt>
                <c:pt idx="21941">
                  <c:v>14.934841282177519</c:v>
                </c:pt>
                <c:pt idx="21942">
                  <c:v>14.935396627935788</c:v>
                </c:pt>
                <c:pt idx="21943">
                  <c:v>14.935951973694056</c:v>
                </c:pt>
                <c:pt idx="21944">
                  <c:v>14.936507319452325</c:v>
                </c:pt>
                <c:pt idx="21945">
                  <c:v>14.937062665210593</c:v>
                </c:pt>
                <c:pt idx="21946">
                  <c:v>14.937618010968862</c:v>
                </c:pt>
                <c:pt idx="21947">
                  <c:v>14.93817335672713</c:v>
                </c:pt>
                <c:pt idx="21948">
                  <c:v>14.938728702485399</c:v>
                </c:pt>
                <c:pt idx="21949">
                  <c:v>14.939284048243668</c:v>
                </c:pt>
                <c:pt idx="21950">
                  <c:v>14.939839394001936</c:v>
                </c:pt>
                <c:pt idx="21951">
                  <c:v>14.940394739760205</c:v>
                </c:pt>
                <c:pt idx="21952">
                  <c:v>14.940950085518473</c:v>
                </c:pt>
                <c:pt idx="21953">
                  <c:v>14.941505431276742</c:v>
                </c:pt>
                <c:pt idx="21954">
                  <c:v>14.94206077703501</c:v>
                </c:pt>
                <c:pt idx="21955">
                  <c:v>14.942616122793279</c:v>
                </c:pt>
                <c:pt idx="21956">
                  <c:v>14.943171468551547</c:v>
                </c:pt>
                <c:pt idx="21957">
                  <c:v>14.943726814309816</c:v>
                </c:pt>
                <c:pt idx="21958">
                  <c:v>14.944282160068084</c:v>
                </c:pt>
                <c:pt idx="21959">
                  <c:v>14.944837505826353</c:v>
                </c:pt>
                <c:pt idx="21960">
                  <c:v>14.945392851584621</c:v>
                </c:pt>
                <c:pt idx="21961">
                  <c:v>14.94594819734289</c:v>
                </c:pt>
                <c:pt idx="21962">
                  <c:v>14.946503543101159</c:v>
                </c:pt>
                <c:pt idx="21963">
                  <c:v>14.947058888859427</c:v>
                </c:pt>
                <c:pt idx="21964">
                  <c:v>14.947614234617696</c:v>
                </c:pt>
                <c:pt idx="21965">
                  <c:v>14.948169580375964</c:v>
                </c:pt>
                <c:pt idx="21966">
                  <c:v>14.948724926134233</c:v>
                </c:pt>
                <c:pt idx="21967">
                  <c:v>14.949280271892501</c:v>
                </c:pt>
                <c:pt idx="21968">
                  <c:v>14.94983561765077</c:v>
                </c:pt>
                <c:pt idx="21969">
                  <c:v>14.950390963409038</c:v>
                </c:pt>
                <c:pt idx="21970">
                  <c:v>14.950946309167307</c:v>
                </c:pt>
                <c:pt idx="21971">
                  <c:v>14.951501654925575</c:v>
                </c:pt>
                <c:pt idx="21972">
                  <c:v>14.952057000683844</c:v>
                </c:pt>
                <c:pt idx="21973">
                  <c:v>14.952612346442113</c:v>
                </c:pt>
                <c:pt idx="21974">
                  <c:v>14.953167692200381</c:v>
                </c:pt>
                <c:pt idx="21975">
                  <c:v>14.95372303795865</c:v>
                </c:pt>
                <c:pt idx="21976">
                  <c:v>14.954278383716918</c:v>
                </c:pt>
                <c:pt idx="21977">
                  <c:v>14.954833729475187</c:v>
                </c:pt>
                <c:pt idx="21978">
                  <c:v>14.955389075233455</c:v>
                </c:pt>
                <c:pt idx="21979">
                  <c:v>14.955944420991724</c:v>
                </c:pt>
                <c:pt idx="21980">
                  <c:v>14.956499766749992</c:v>
                </c:pt>
                <c:pt idx="21981">
                  <c:v>14.957055112508261</c:v>
                </c:pt>
                <c:pt idx="21982">
                  <c:v>14.957610458266529</c:v>
                </c:pt>
                <c:pt idx="21983">
                  <c:v>14.958165804024798</c:v>
                </c:pt>
                <c:pt idx="21984">
                  <c:v>14.958721149783067</c:v>
                </c:pt>
                <c:pt idx="21985">
                  <c:v>14.959276495541335</c:v>
                </c:pt>
                <c:pt idx="21986">
                  <c:v>14.959831841299604</c:v>
                </c:pt>
                <c:pt idx="21987">
                  <c:v>14.960387187057872</c:v>
                </c:pt>
                <c:pt idx="21988">
                  <c:v>14.960942532816141</c:v>
                </c:pt>
                <c:pt idx="21989">
                  <c:v>14.961497878574409</c:v>
                </c:pt>
                <c:pt idx="21990">
                  <c:v>14.962053224332678</c:v>
                </c:pt>
                <c:pt idx="21991">
                  <c:v>14.962608570090946</c:v>
                </c:pt>
                <c:pt idx="21992">
                  <c:v>14.963163915849215</c:v>
                </c:pt>
                <c:pt idx="21993">
                  <c:v>14.963719261607483</c:v>
                </c:pt>
                <c:pt idx="21994">
                  <c:v>14.964274607365752</c:v>
                </c:pt>
                <c:pt idx="21995">
                  <c:v>14.964829953124021</c:v>
                </c:pt>
                <c:pt idx="21996">
                  <c:v>14.965385298882289</c:v>
                </c:pt>
                <c:pt idx="21997">
                  <c:v>14.965940644640558</c:v>
                </c:pt>
                <c:pt idx="21998">
                  <c:v>14.966495990398826</c:v>
                </c:pt>
                <c:pt idx="21999">
                  <c:v>14.967051336157095</c:v>
                </c:pt>
                <c:pt idx="22000">
                  <c:v>14.967606681915363</c:v>
                </c:pt>
                <c:pt idx="22001">
                  <c:v>14.968162027673632</c:v>
                </c:pt>
                <c:pt idx="22002">
                  <c:v>14.9687173734319</c:v>
                </c:pt>
                <c:pt idx="22003">
                  <c:v>14.969272719190169</c:v>
                </c:pt>
                <c:pt idx="22004">
                  <c:v>14.969828064948437</c:v>
                </c:pt>
                <c:pt idx="22005">
                  <c:v>14.970383410706706</c:v>
                </c:pt>
                <c:pt idx="22006">
                  <c:v>14.970938756464975</c:v>
                </c:pt>
                <c:pt idx="22007">
                  <c:v>14.971494102223243</c:v>
                </c:pt>
                <c:pt idx="22008">
                  <c:v>14.972049447981512</c:v>
                </c:pt>
                <c:pt idx="22009">
                  <c:v>14.97260479373978</c:v>
                </c:pt>
                <c:pt idx="22010">
                  <c:v>14.973160139498049</c:v>
                </c:pt>
                <c:pt idx="22011">
                  <c:v>14.973715485256317</c:v>
                </c:pt>
                <c:pt idx="22012">
                  <c:v>14.974270831014586</c:v>
                </c:pt>
                <c:pt idx="22013">
                  <c:v>14.974826176772854</c:v>
                </c:pt>
                <c:pt idx="22014">
                  <c:v>14.975381522531123</c:v>
                </c:pt>
                <c:pt idx="22015">
                  <c:v>14.975936868289391</c:v>
                </c:pt>
                <c:pt idx="22016">
                  <c:v>14.97649221404766</c:v>
                </c:pt>
                <c:pt idx="22017">
                  <c:v>14.977047559805929</c:v>
                </c:pt>
                <c:pt idx="22018">
                  <c:v>14.977602905564197</c:v>
                </c:pt>
                <c:pt idx="22019">
                  <c:v>14.978158251322466</c:v>
                </c:pt>
                <c:pt idx="22020">
                  <c:v>14.978713597080734</c:v>
                </c:pt>
                <c:pt idx="22021">
                  <c:v>14.979268942839003</c:v>
                </c:pt>
                <c:pt idx="22022">
                  <c:v>14.979824288597271</c:v>
                </c:pt>
                <c:pt idx="22023">
                  <c:v>14.98037963435554</c:v>
                </c:pt>
                <c:pt idx="22024">
                  <c:v>14.980934980113808</c:v>
                </c:pt>
                <c:pt idx="22025">
                  <c:v>14.981490325872077</c:v>
                </c:pt>
                <c:pt idx="22026">
                  <c:v>14.982045671630345</c:v>
                </c:pt>
                <c:pt idx="22027">
                  <c:v>14.982601017388614</c:v>
                </c:pt>
                <c:pt idx="22028">
                  <c:v>14.983156363146882</c:v>
                </c:pt>
                <c:pt idx="22029">
                  <c:v>14.983711708905151</c:v>
                </c:pt>
                <c:pt idx="22030">
                  <c:v>14.98426705466342</c:v>
                </c:pt>
                <c:pt idx="22031">
                  <c:v>14.984822400421688</c:v>
                </c:pt>
                <c:pt idx="22032">
                  <c:v>14.985377746179957</c:v>
                </c:pt>
                <c:pt idx="22033">
                  <c:v>14.985933091938225</c:v>
                </c:pt>
                <c:pt idx="22034">
                  <c:v>14.986488437696494</c:v>
                </c:pt>
                <c:pt idx="22035">
                  <c:v>14.987043783454762</c:v>
                </c:pt>
                <c:pt idx="22036">
                  <c:v>14.987599129213031</c:v>
                </c:pt>
                <c:pt idx="22037">
                  <c:v>14.988154474971299</c:v>
                </c:pt>
                <c:pt idx="22038">
                  <c:v>14.988709820729568</c:v>
                </c:pt>
                <c:pt idx="22039">
                  <c:v>14.989265166487836</c:v>
                </c:pt>
                <c:pt idx="22040">
                  <c:v>14.989820512246105</c:v>
                </c:pt>
                <c:pt idx="22041">
                  <c:v>14.990375858004374</c:v>
                </c:pt>
                <c:pt idx="22042">
                  <c:v>14.990931203762642</c:v>
                </c:pt>
                <c:pt idx="22043">
                  <c:v>14.991486549520911</c:v>
                </c:pt>
                <c:pt idx="22044">
                  <c:v>14.992041895279179</c:v>
                </c:pt>
                <c:pt idx="22045">
                  <c:v>14.992597241037448</c:v>
                </c:pt>
                <c:pt idx="22046">
                  <c:v>14.993152586795716</c:v>
                </c:pt>
                <c:pt idx="22047">
                  <c:v>14.993707932553985</c:v>
                </c:pt>
                <c:pt idx="22048">
                  <c:v>14.994263278312253</c:v>
                </c:pt>
                <c:pt idx="22049">
                  <c:v>14.994818624070522</c:v>
                </c:pt>
                <c:pt idx="22050">
                  <c:v>14.99537396982879</c:v>
                </c:pt>
                <c:pt idx="22051">
                  <c:v>14.995929315587059</c:v>
                </c:pt>
                <c:pt idx="22052">
                  <c:v>14.996484661345328</c:v>
                </c:pt>
                <c:pt idx="22053">
                  <c:v>14.997040007103596</c:v>
                </c:pt>
                <c:pt idx="22054">
                  <c:v>14.997595352861865</c:v>
                </c:pt>
                <c:pt idx="22055">
                  <c:v>14.998150698620133</c:v>
                </c:pt>
                <c:pt idx="22056">
                  <c:v>14.998706044378402</c:v>
                </c:pt>
                <c:pt idx="22057">
                  <c:v>14.99926139013667</c:v>
                </c:pt>
                <c:pt idx="22058">
                  <c:v>14.999816735894939</c:v>
                </c:pt>
                <c:pt idx="22059">
                  <c:v>15.000372081653207</c:v>
                </c:pt>
                <c:pt idx="22060">
                  <c:v>15.000927427411476</c:v>
                </c:pt>
                <c:pt idx="22061">
                  <c:v>15.001482773169744</c:v>
                </c:pt>
                <c:pt idx="22062">
                  <c:v>15.002038118928013</c:v>
                </c:pt>
                <c:pt idx="22063">
                  <c:v>15.002593464686282</c:v>
                </c:pt>
                <c:pt idx="22064">
                  <c:v>15.00314881044455</c:v>
                </c:pt>
                <c:pt idx="22065">
                  <c:v>15.003704156202819</c:v>
                </c:pt>
                <c:pt idx="22066">
                  <c:v>15.004259501961087</c:v>
                </c:pt>
                <c:pt idx="22067">
                  <c:v>15.004814847719356</c:v>
                </c:pt>
                <c:pt idx="22068">
                  <c:v>15.005370193477624</c:v>
                </c:pt>
                <c:pt idx="22069">
                  <c:v>15.005925539235893</c:v>
                </c:pt>
                <c:pt idx="22070">
                  <c:v>15.006480884994161</c:v>
                </c:pt>
                <c:pt idx="22071">
                  <c:v>15.00703623075243</c:v>
                </c:pt>
                <c:pt idx="22072">
                  <c:v>15.007591576510698</c:v>
                </c:pt>
                <c:pt idx="22073">
                  <c:v>15.008146922268967</c:v>
                </c:pt>
                <c:pt idx="22074">
                  <c:v>15.008702268027236</c:v>
                </c:pt>
                <c:pt idx="22075">
                  <c:v>15.009257613785504</c:v>
                </c:pt>
                <c:pt idx="22076">
                  <c:v>15.009812959543773</c:v>
                </c:pt>
                <c:pt idx="22077">
                  <c:v>15.010368305302041</c:v>
                </c:pt>
                <c:pt idx="22078">
                  <c:v>15.01092365106031</c:v>
                </c:pt>
                <c:pt idx="22079">
                  <c:v>15.011478996818578</c:v>
                </c:pt>
                <c:pt idx="22080">
                  <c:v>15.012034342576847</c:v>
                </c:pt>
                <c:pt idx="22081">
                  <c:v>15.012589688335115</c:v>
                </c:pt>
                <c:pt idx="22082">
                  <c:v>15.013145034093384</c:v>
                </c:pt>
                <c:pt idx="22083">
                  <c:v>15.013700379851652</c:v>
                </c:pt>
                <c:pt idx="22084">
                  <c:v>15.014255725609921</c:v>
                </c:pt>
                <c:pt idx="22085">
                  <c:v>15.014811071368189</c:v>
                </c:pt>
                <c:pt idx="22086">
                  <c:v>15.015366417126458</c:v>
                </c:pt>
                <c:pt idx="22087">
                  <c:v>15.015921762884727</c:v>
                </c:pt>
                <c:pt idx="22088">
                  <c:v>15.016477108642995</c:v>
                </c:pt>
                <c:pt idx="22089">
                  <c:v>15.017032454401264</c:v>
                </c:pt>
                <c:pt idx="22090">
                  <c:v>15.017587800159532</c:v>
                </c:pt>
                <c:pt idx="22091">
                  <c:v>15.018143145917801</c:v>
                </c:pt>
                <c:pt idx="22092">
                  <c:v>15.018698491676069</c:v>
                </c:pt>
                <c:pt idx="22093">
                  <c:v>15.019253837434338</c:v>
                </c:pt>
                <c:pt idx="22094">
                  <c:v>15.019809183192606</c:v>
                </c:pt>
                <c:pt idx="22095">
                  <c:v>15.020364528950875</c:v>
                </c:pt>
                <c:pt idx="22096">
                  <c:v>15.020919874709143</c:v>
                </c:pt>
                <c:pt idx="22097">
                  <c:v>15.021475220467412</c:v>
                </c:pt>
                <c:pt idx="22098">
                  <c:v>15.022030566225681</c:v>
                </c:pt>
                <c:pt idx="22099">
                  <c:v>15.022585911983949</c:v>
                </c:pt>
                <c:pt idx="22100">
                  <c:v>15.023141257742218</c:v>
                </c:pt>
                <c:pt idx="22101">
                  <c:v>15.023696603500486</c:v>
                </c:pt>
                <c:pt idx="22102">
                  <c:v>15.024251949258755</c:v>
                </c:pt>
                <c:pt idx="22103">
                  <c:v>15.024807295017023</c:v>
                </c:pt>
                <c:pt idx="22104">
                  <c:v>15.025362640775292</c:v>
                </c:pt>
                <c:pt idx="22105">
                  <c:v>15.02591798653356</c:v>
                </c:pt>
                <c:pt idx="22106">
                  <c:v>15.026473332291829</c:v>
                </c:pt>
                <c:pt idx="22107">
                  <c:v>15.027028678050097</c:v>
                </c:pt>
                <c:pt idx="22108">
                  <c:v>15.027584023808366</c:v>
                </c:pt>
                <c:pt idx="22109">
                  <c:v>15.028139369566635</c:v>
                </c:pt>
                <c:pt idx="22110">
                  <c:v>15.028694715324903</c:v>
                </c:pt>
                <c:pt idx="22111">
                  <c:v>15.029250061083172</c:v>
                </c:pt>
                <c:pt idx="22112">
                  <c:v>15.02980540684144</c:v>
                </c:pt>
                <c:pt idx="22113">
                  <c:v>15.030360752599709</c:v>
                </c:pt>
                <c:pt idx="22114">
                  <c:v>15.030916098357977</c:v>
                </c:pt>
                <c:pt idx="22115">
                  <c:v>15.031471444116246</c:v>
                </c:pt>
                <c:pt idx="22116">
                  <c:v>15.032026789874514</c:v>
                </c:pt>
                <c:pt idx="22117">
                  <c:v>15.032582135632783</c:v>
                </c:pt>
                <c:pt idx="22118">
                  <c:v>15.033137481391051</c:v>
                </c:pt>
                <c:pt idx="22119">
                  <c:v>15.03369282714932</c:v>
                </c:pt>
                <c:pt idx="22120">
                  <c:v>15.034248172907589</c:v>
                </c:pt>
                <c:pt idx="22121">
                  <c:v>15.034803518665857</c:v>
                </c:pt>
                <c:pt idx="22122">
                  <c:v>15.035358864424126</c:v>
                </c:pt>
                <c:pt idx="22123">
                  <c:v>15.035914210182394</c:v>
                </c:pt>
                <c:pt idx="22124">
                  <c:v>15.036469555940663</c:v>
                </c:pt>
                <c:pt idx="22125">
                  <c:v>15.037024901698931</c:v>
                </c:pt>
                <c:pt idx="22126">
                  <c:v>15.0375802474572</c:v>
                </c:pt>
                <c:pt idx="22127">
                  <c:v>15.038135593215468</c:v>
                </c:pt>
                <c:pt idx="22128">
                  <c:v>15.038690938973737</c:v>
                </c:pt>
                <c:pt idx="22129">
                  <c:v>15.039246284732005</c:v>
                </c:pt>
                <c:pt idx="22130">
                  <c:v>15.039801630490274</c:v>
                </c:pt>
                <c:pt idx="22131">
                  <c:v>15.040356976248543</c:v>
                </c:pt>
                <c:pt idx="22132">
                  <c:v>15.040912322006811</c:v>
                </c:pt>
                <c:pt idx="22133">
                  <c:v>15.04146766776508</c:v>
                </c:pt>
                <c:pt idx="22134">
                  <c:v>15.042023013523348</c:v>
                </c:pt>
                <c:pt idx="22135">
                  <c:v>15.042578359281617</c:v>
                </c:pt>
                <c:pt idx="22136">
                  <c:v>15.043133705039885</c:v>
                </c:pt>
                <c:pt idx="22137">
                  <c:v>15.043689050798154</c:v>
                </c:pt>
                <c:pt idx="22138">
                  <c:v>15.044244396556422</c:v>
                </c:pt>
                <c:pt idx="22139">
                  <c:v>15.044799742314691</c:v>
                </c:pt>
                <c:pt idx="22140">
                  <c:v>15.045355088072959</c:v>
                </c:pt>
                <c:pt idx="22141">
                  <c:v>15.045910433831228</c:v>
                </c:pt>
                <c:pt idx="22142">
                  <c:v>15.046465779589496</c:v>
                </c:pt>
                <c:pt idx="22143">
                  <c:v>15.047021125347765</c:v>
                </c:pt>
                <c:pt idx="22144">
                  <c:v>15.047576471106034</c:v>
                </c:pt>
                <c:pt idx="22145">
                  <c:v>15.048131816864302</c:v>
                </c:pt>
                <c:pt idx="22146">
                  <c:v>15.048687162622571</c:v>
                </c:pt>
                <c:pt idx="22147">
                  <c:v>15.049242508380839</c:v>
                </c:pt>
                <c:pt idx="22148">
                  <c:v>15.049797854139108</c:v>
                </c:pt>
                <c:pt idx="22149">
                  <c:v>15.050353199897376</c:v>
                </c:pt>
                <c:pt idx="22150">
                  <c:v>15.050908545655645</c:v>
                </c:pt>
                <c:pt idx="22151">
                  <c:v>15.051463891413913</c:v>
                </c:pt>
                <c:pt idx="22152">
                  <c:v>15.052019237172182</c:v>
                </c:pt>
                <c:pt idx="22153">
                  <c:v>15.05257458293045</c:v>
                </c:pt>
                <c:pt idx="22154">
                  <c:v>15.053129928688719</c:v>
                </c:pt>
                <c:pt idx="22155">
                  <c:v>15.053685274446988</c:v>
                </c:pt>
                <c:pt idx="22156">
                  <c:v>15.054240620205256</c:v>
                </c:pt>
                <c:pt idx="22157">
                  <c:v>15.054795965963525</c:v>
                </c:pt>
                <c:pt idx="22158">
                  <c:v>15.055351311721793</c:v>
                </c:pt>
                <c:pt idx="22159">
                  <c:v>15.055906657480062</c:v>
                </c:pt>
                <c:pt idx="22160">
                  <c:v>15.05646200323833</c:v>
                </c:pt>
                <c:pt idx="22161">
                  <c:v>15.057017348996599</c:v>
                </c:pt>
                <c:pt idx="22162">
                  <c:v>15.057572694754867</c:v>
                </c:pt>
                <c:pt idx="22163">
                  <c:v>15.058128040513136</c:v>
                </c:pt>
                <c:pt idx="22164">
                  <c:v>15.058683386271404</c:v>
                </c:pt>
                <c:pt idx="22165">
                  <c:v>15.059238732029673</c:v>
                </c:pt>
                <c:pt idx="22166">
                  <c:v>15.059794077787942</c:v>
                </c:pt>
                <c:pt idx="22167">
                  <c:v>15.06034942354621</c:v>
                </c:pt>
                <c:pt idx="22168">
                  <c:v>15.060904769304479</c:v>
                </c:pt>
                <c:pt idx="22169">
                  <c:v>15.061460115062747</c:v>
                </c:pt>
                <c:pt idx="22170">
                  <c:v>15.062015460821016</c:v>
                </c:pt>
                <c:pt idx="22171">
                  <c:v>15.062570806579284</c:v>
                </c:pt>
                <c:pt idx="22172">
                  <c:v>15.063126152337553</c:v>
                </c:pt>
                <c:pt idx="22173">
                  <c:v>15.063681498095821</c:v>
                </c:pt>
                <c:pt idx="22174">
                  <c:v>15.06423684385409</c:v>
                </c:pt>
                <c:pt idx="22175">
                  <c:v>15.064792189612358</c:v>
                </c:pt>
                <c:pt idx="22176">
                  <c:v>15.065347535370627</c:v>
                </c:pt>
                <c:pt idx="22177">
                  <c:v>15.065902881128896</c:v>
                </c:pt>
                <c:pt idx="22178">
                  <c:v>15.066458226887164</c:v>
                </c:pt>
                <c:pt idx="22179">
                  <c:v>15.067013572645433</c:v>
                </c:pt>
                <c:pt idx="22180">
                  <c:v>15.067568918403701</c:v>
                </c:pt>
                <c:pt idx="22181">
                  <c:v>15.06812426416197</c:v>
                </c:pt>
                <c:pt idx="22182">
                  <c:v>15.068679609920238</c:v>
                </c:pt>
                <c:pt idx="22183">
                  <c:v>15.069234955678507</c:v>
                </c:pt>
                <c:pt idx="22184">
                  <c:v>15.069790301436775</c:v>
                </c:pt>
                <c:pt idx="22185">
                  <c:v>15.070345647195044</c:v>
                </c:pt>
                <c:pt idx="22186">
                  <c:v>15.070900992953312</c:v>
                </c:pt>
                <c:pt idx="22187">
                  <c:v>15.071456338711581</c:v>
                </c:pt>
                <c:pt idx="22188">
                  <c:v>15.07201168446985</c:v>
                </c:pt>
                <c:pt idx="22189">
                  <c:v>15.072567030228118</c:v>
                </c:pt>
                <c:pt idx="22190">
                  <c:v>15.073122375986387</c:v>
                </c:pt>
                <c:pt idx="22191">
                  <c:v>15.073677721744655</c:v>
                </c:pt>
                <c:pt idx="22192">
                  <c:v>15.074233067502924</c:v>
                </c:pt>
                <c:pt idx="22193">
                  <c:v>15.074788413261192</c:v>
                </c:pt>
                <c:pt idx="22194">
                  <c:v>15.075343759019461</c:v>
                </c:pt>
                <c:pt idx="22195">
                  <c:v>15.075899104777729</c:v>
                </c:pt>
                <c:pt idx="22196">
                  <c:v>15.076454450535998</c:v>
                </c:pt>
                <c:pt idx="22197">
                  <c:v>15.077009796294266</c:v>
                </c:pt>
                <c:pt idx="22198">
                  <c:v>15.077565142052535</c:v>
                </c:pt>
                <c:pt idx="22199">
                  <c:v>15.078120487810803</c:v>
                </c:pt>
                <c:pt idx="22200">
                  <c:v>15.078675833569072</c:v>
                </c:pt>
                <c:pt idx="22201">
                  <c:v>15.079231179327341</c:v>
                </c:pt>
                <c:pt idx="22202">
                  <c:v>15.079786525085609</c:v>
                </c:pt>
                <c:pt idx="22203">
                  <c:v>15.080341870843878</c:v>
                </c:pt>
                <c:pt idx="22204">
                  <c:v>15.080897216602146</c:v>
                </c:pt>
                <c:pt idx="22205">
                  <c:v>15.081452562360415</c:v>
                </c:pt>
                <c:pt idx="22206">
                  <c:v>15.082007908118683</c:v>
                </c:pt>
                <c:pt idx="22207">
                  <c:v>15.082563253876952</c:v>
                </c:pt>
                <c:pt idx="22208">
                  <c:v>15.08311859963522</c:v>
                </c:pt>
                <c:pt idx="22209">
                  <c:v>15.083673945393489</c:v>
                </c:pt>
                <c:pt idx="22210">
                  <c:v>15.084229291151757</c:v>
                </c:pt>
                <c:pt idx="22211">
                  <c:v>15.084784636910026</c:v>
                </c:pt>
                <c:pt idx="22212">
                  <c:v>15.085339982668295</c:v>
                </c:pt>
                <c:pt idx="22213">
                  <c:v>15.085895328426563</c:v>
                </c:pt>
                <c:pt idx="22214">
                  <c:v>15.086450674184832</c:v>
                </c:pt>
                <c:pt idx="22215">
                  <c:v>15.0870060199431</c:v>
                </c:pt>
                <c:pt idx="22216">
                  <c:v>15.087561365701369</c:v>
                </c:pt>
                <c:pt idx="22217">
                  <c:v>15.088116711459637</c:v>
                </c:pt>
                <c:pt idx="22218">
                  <c:v>15.088672057217906</c:v>
                </c:pt>
                <c:pt idx="22219">
                  <c:v>15.089227402976174</c:v>
                </c:pt>
                <c:pt idx="22220">
                  <c:v>15.089782748734443</c:v>
                </c:pt>
                <c:pt idx="22221">
                  <c:v>15.090338094492711</c:v>
                </c:pt>
                <c:pt idx="22222">
                  <c:v>15.09089344025098</c:v>
                </c:pt>
                <c:pt idx="22223">
                  <c:v>15.091448786009249</c:v>
                </c:pt>
                <c:pt idx="22224">
                  <c:v>15.092004131767517</c:v>
                </c:pt>
                <c:pt idx="22225">
                  <c:v>15.092559477525786</c:v>
                </c:pt>
                <c:pt idx="22226">
                  <c:v>15.093114823284054</c:v>
                </c:pt>
                <c:pt idx="22227">
                  <c:v>15.093670169042323</c:v>
                </c:pt>
                <c:pt idx="22228">
                  <c:v>15.094225514800591</c:v>
                </c:pt>
                <c:pt idx="22229">
                  <c:v>15.09478086055886</c:v>
                </c:pt>
                <c:pt idx="22230">
                  <c:v>15.095336206317128</c:v>
                </c:pt>
                <c:pt idx="22231">
                  <c:v>15.095891552075397</c:v>
                </c:pt>
                <c:pt idx="22232">
                  <c:v>15.096446897833665</c:v>
                </c:pt>
                <c:pt idx="22233">
                  <c:v>15.097002243591934</c:v>
                </c:pt>
                <c:pt idx="22234">
                  <c:v>15.097557589350203</c:v>
                </c:pt>
                <c:pt idx="22235">
                  <c:v>15.098112935108471</c:v>
                </c:pt>
                <c:pt idx="22236">
                  <c:v>15.09866828086674</c:v>
                </c:pt>
                <c:pt idx="22237">
                  <c:v>15.099223626625008</c:v>
                </c:pt>
                <c:pt idx="22238">
                  <c:v>15.099778972383277</c:v>
                </c:pt>
                <c:pt idx="22239">
                  <c:v>15.100334318141545</c:v>
                </c:pt>
                <c:pt idx="22240">
                  <c:v>15.100889663899814</c:v>
                </c:pt>
                <c:pt idx="22241">
                  <c:v>15.101445009658082</c:v>
                </c:pt>
                <c:pt idx="22242">
                  <c:v>15.102000355416351</c:v>
                </c:pt>
                <c:pt idx="22243">
                  <c:v>15.102555701174619</c:v>
                </c:pt>
                <c:pt idx="22244">
                  <c:v>15.103111046932888</c:v>
                </c:pt>
                <c:pt idx="22245">
                  <c:v>15.103666392691157</c:v>
                </c:pt>
                <c:pt idx="22246">
                  <c:v>15.104221738449425</c:v>
                </c:pt>
                <c:pt idx="22247">
                  <c:v>15.104777084207694</c:v>
                </c:pt>
                <c:pt idx="22248">
                  <c:v>15.105332429965962</c:v>
                </c:pt>
                <c:pt idx="22249">
                  <c:v>15.105887775724231</c:v>
                </c:pt>
                <c:pt idx="22250">
                  <c:v>15.106443121482499</c:v>
                </c:pt>
                <c:pt idx="22251">
                  <c:v>15.106998467240768</c:v>
                </c:pt>
                <c:pt idx="22252">
                  <c:v>15.107553812999036</c:v>
                </c:pt>
                <c:pt idx="22253">
                  <c:v>15.108109158757305</c:v>
                </c:pt>
                <c:pt idx="22254">
                  <c:v>15.108664504515573</c:v>
                </c:pt>
                <c:pt idx="22255">
                  <c:v>15.109219850273842</c:v>
                </c:pt>
                <c:pt idx="22256">
                  <c:v>15.109775196032111</c:v>
                </c:pt>
                <c:pt idx="22257">
                  <c:v>15.110330541790379</c:v>
                </c:pt>
                <c:pt idx="22258">
                  <c:v>15.110885887548648</c:v>
                </c:pt>
                <c:pt idx="22259">
                  <c:v>15.111441233306916</c:v>
                </c:pt>
                <c:pt idx="22260">
                  <c:v>15.111996579065185</c:v>
                </c:pt>
                <c:pt idx="22261">
                  <c:v>15.112551924823453</c:v>
                </c:pt>
                <c:pt idx="22262">
                  <c:v>15.113107270581722</c:v>
                </c:pt>
                <c:pt idx="22263">
                  <c:v>15.11366261633999</c:v>
                </c:pt>
                <c:pt idx="22264">
                  <c:v>15.114217962098259</c:v>
                </c:pt>
                <c:pt idx="22265">
                  <c:v>15.114773307856527</c:v>
                </c:pt>
                <c:pt idx="22266">
                  <c:v>15.115328653614796</c:v>
                </c:pt>
                <c:pt idx="22267">
                  <c:v>15.115883999373064</c:v>
                </c:pt>
                <c:pt idx="22268">
                  <c:v>15.116439345131333</c:v>
                </c:pt>
                <c:pt idx="22269">
                  <c:v>15.116994690889602</c:v>
                </c:pt>
                <c:pt idx="22270">
                  <c:v>15.11755003664787</c:v>
                </c:pt>
                <c:pt idx="22271">
                  <c:v>15.118105382406139</c:v>
                </c:pt>
                <c:pt idx="22272">
                  <c:v>15.118660728164407</c:v>
                </c:pt>
                <c:pt idx="22273">
                  <c:v>15.119216073922676</c:v>
                </c:pt>
                <c:pt idx="22274">
                  <c:v>15.119771419680944</c:v>
                </c:pt>
                <c:pt idx="22275">
                  <c:v>15.120326765439213</c:v>
                </c:pt>
                <c:pt idx="22276">
                  <c:v>15.120882111197481</c:v>
                </c:pt>
                <c:pt idx="22277">
                  <c:v>15.12143745695575</c:v>
                </c:pt>
                <c:pt idx="22278">
                  <c:v>15.121992802714018</c:v>
                </c:pt>
                <c:pt idx="22279">
                  <c:v>15.122548148472287</c:v>
                </c:pt>
                <c:pt idx="22280">
                  <c:v>15.123103494230556</c:v>
                </c:pt>
                <c:pt idx="22281">
                  <c:v>15.123658839988824</c:v>
                </c:pt>
                <c:pt idx="22282">
                  <c:v>15.124214185747093</c:v>
                </c:pt>
                <c:pt idx="22283">
                  <c:v>15.124769531505361</c:v>
                </c:pt>
                <c:pt idx="22284">
                  <c:v>15.12532487726363</c:v>
                </c:pt>
                <c:pt idx="22285">
                  <c:v>15.125880223021898</c:v>
                </c:pt>
                <c:pt idx="22286">
                  <c:v>15.126435568780167</c:v>
                </c:pt>
                <c:pt idx="22287">
                  <c:v>15.126990914538435</c:v>
                </c:pt>
                <c:pt idx="22288">
                  <c:v>15.127546260296704</c:v>
                </c:pt>
                <c:pt idx="22289">
                  <c:v>15.128101606054972</c:v>
                </c:pt>
                <c:pt idx="22290">
                  <c:v>15.128656951813241</c:v>
                </c:pt>
                <c:pt idx="22291">
                  <c:v>15.12921229757151</c:v>
                </c:pt>
                <c:pt idx="22292">
                  <c:v>15.129767643329778</c:v>
                </c:pt>
                <c:pt idx="22293">
                  <c:v>15.130322989088047</c:v>
                </c:pt>
                <c:pt idx="22294">
                  <c:v>15.130878334846315</c:v>
                </c:pt>
                <c:pt idx="22295">
                  <c:v>15.131433680604584</c:v>
                </c:pt>
                <c:pt idx="22296">
                  <c:v>15.131989026362852</c:v>
                </c:pt>
                <c:pt idx="22297">
                  <c:v>15.132544372121121</c:v>
                </c:pt>
                <c:pt idx="22298">
                  <c:v>15.133099717879389</c:v>
                </c:pt>
                <c:pt idx="22299">
                  <c:v>15.133655063637658</c:v>
                </c:pt>
                <c:pt idx="22300">
                  <c:v>15.134210409395926</c:v>
                </c:pt>
                <c:pt idx="22301">
                  <c:v>15.134765755154195</c:v>
                </c:pt>
                <c:pt idx="22302">
                  <c:v>15.135321100912464</c:v>
                </c:pt>
                <c:pt idx="22303">
                  <c:v>15.135876446670732</c:v>
                </c:pt>
                <c:pt idx="22304">
                  <c:v>15.136431792429001</c:v>
                </c:pt>
                <c:pt idx="22305">
                  <c:v>15.136987138187269</c:v>
                </c:pt>
                <c:pt idx="22306">
                  <c:v>15.137542483945538</c:v>
                </c:pt>
                <c:pt idx="22307">
                  <c:v>15.138097829703806</c:v>
                </c:pt>
                <c:pt idx="22308">
                  <c:v>15.138653175462075</c:v>
                </c:pt>
                <c:pt idx="22309">
                  <c:v>15.139208521220343</c:v>
                </c:pt>
                <c:pt idx="22310">
                  <c:v>15.139763866978612</c:v>
                </c:pt>
                <c:pt idx="22311">
                  <c:v>15.14031921273688</c:v>
                </c:pt>
                <c:pt idx="22312">
                  <c:v>15.140874558495149</c:v>
                </c:pt>
                <c:pt idx="22313">
                  <c:v>15.141429904253418</c:v>
                </c:pt>
                <c:pt idx="22314">
                  <c:v>15.141985250011686</c:v>
                </c:pt>
                <c:pt idx="22315">
                  <c:v>15.142540595769955</c:v>
                </c:pt>
                <c:pt idx="22316">
                  <c:v>15.143095941528223</c:v>
                </c:pt>
                <c:pt idx="22317">
                  <c:v>15.143651287286492</c:v>
                </c:pt>
                <c:pt idx="22318">
                  <c:v>15.14420663304476</c:v>
                </c:pt>
                <c:pt idx="22319">
                  <c:v>15.144761978803029</c:v>
                </c:pt>
                <c:pt idx="22320">
                  <c:v>15.145317324561297</c:v>
                </c:pt>
                <c:pt idx="22321">
                  <c:v>15.145872670319566</c:v>
                </c:pt>
                <c:pt idx="22322">
                  <c:v>15.146428016077834</c:v>
                </c:pt>
                <c:pt idx="22323">
                  <c:v>15.146983361836103</c:v>
                </c:pt>
                <c:pt idx="22324">
                  <c:v>15.147538707594371</c:v>
                </c:pt>
                <c:pt idx="22325">
                  <c:v>15.14809405335264</c:v>
                </c:pt>
                <c:pt idx="22326">
                  <c:v>15.148649399110909</c:v>
                </c:pt>
                <c:pt idx="22327">
                  <c:v>15.149204744869177</c:v>
                </c:pt>
                <c:pt idx="22328">
                  <c:v>15.149760090627446</c:v>
                </c:pt>
                <c:pt idx="22329">
                  <c:v>15.150315436385714</c:v>
                </c:pt>
                <c:pt idx="22330">
                  <c:v>15.150870782143983</c:v>
                </c:pt>
                <c:pt idx="22331">
                  <c:v>15.151426127902251</c:v>
                </c:pt>
                <c:pt idx="22332">
                  <c:v>15.15198147366052</c:v>
                </c:pt>
                <c:pt idx="22333">
                  <c:v>15.152536819418788</c:v>
                </c:pt>
                <c:pt idx="22334">
                  <c:v>15.153092165177057</c:v>
                </c:pt>
                <c:pt idx="22335">
                  <c:v>15.153647510935325</c:v>
                </c:pt>
                <c:pt idx="22336">
                  <c:v>15.154202856693594</c:v>
                </c:pt>
                <c:pt idx="22337">
                  <c:v>15.154758202451863</c:v>
                </c:pt>
                <c:pt idx="22338">
                  <c:v>15.155313548210131</c:v>
                </c:pt>
                <c:pt idx="22339">
                  <c:v>15.1558688939684</c:v>
                </c:pt>
                <c:pt idx="22340">
                  <c:v>15.156424239726668</c:v>
                </c:pt>
                <c:pt idx="22341">
                  <c:v>15.156979585484937</c:v>
                </c:pt>
                <c:pt idx="22342">
                  <c:v>15.157534931243205</c:v>
                </c:pt>
                <c:pt idx="22343">
                  <c:v>15.158090277001474</c:v>
                </c:pt>
                <c:pt idx="22344">
                  <c:v>15.158645622759742</c:v>
                </c:pt>
                <c:pt idx="22345">
                  <c:v>15.159200968518011</c:v>
                </c:pt>
                <c:pt idx="22346">
                  <c:v>15.159756314276279</c:v>
                </c:pt>
                <c:pt idx="22347">
                  <c:v>15.160311660034548</c:v>
                </c:pt>
                <c:pt idx="22348">
                  <c:v>15.160867005792817</c:v>
                </c:pt>
                <c:pt idx="22349">
                  <c:v>15.161422351551085</c:v>
                </c:pt>
                <c:pt idx="22350">
                  <c:v>15.161977697309354</c:v>
                </c:pt>
                <c:pt idx="22351">
                  <c:v>15.162533043067622</c:v>
                </c:pt>
                <c:pt idx="22352">
                  <c:v>15.163088388825891</c:v>
                </c:pt>
                <c:pt idx="22353">
                  <c:v>15.163643734584159</c:v>
                </c:pt>
                <c:pt idx="22354">
                  <c:v>15.164199080342428</c:v>
                </c:pt>
                <c:pt idx="22355">
                  <c:v>15.164754426100696</c:v>
                </c:pt>
                <c:pt idx="22356">
                  <c:v>15.165309771858965</c:v>
                </c:pt>
                <c:pt idx="22357">
                  <c:v>15.165865117617233</c:v>
                </c:pt>
                <c:pt idx="22358">
                  <c:v>15.166420463375502</c:v>
                </c:pt>
                <c:pt idx="22359">
                  <c:v>15.166975809133771</c:v>
                </c:pt>
                <c:pt idx="22360">
                  <c:v>15.167531154892039</c:v>
                </c:pt>
                <c:pt idx="22361">
                  <c:v>15.168086500650308</c:v>
                </c:pt>
                <c:pt idx="22362">
                  <c:v>15.168641846408576</c:v>
                </c:pt>
                <c:pt idx="22363">
                  <c:v>15.169197192166845</c:v>
                </c:pt>
                <c:pt idx="22364">
                  <c:v>15.169752537925113</c:v>
                </c:pt>
                <c:pt idx="22365">
                  <c:v>15.170307883683382</c:v>
                </c:pt>
                <c:pt idx="22366">
                  <c:v>15.17086322944165</c:v>
                </c:pt>
                <c:pt idx="22367">
                  <c:v>15.171418575199919</c:v>
                </c:pt>
                <c:pt idx="22368">
                  <c:v>15.171973920958187</c:v>
                </c:pt>
                <c:pt idx="22369">
                  <c:v>15.172529266716456</c:v>
                </c:pt>
                <c:pt idx="22370">
                  <c:v>15.173084612474725</c:v>
                </c:pt>
                <c:pt idx="22371">
                  <c:v>15.173639958232993</c:v>
                </c:pt>
                <c:pt idx="22372">
                  <c:v>15.174195303991262</c:v>
                </c:pt>
                <c:pt idx="22373">
                  <c:v>15.17475064974953</c:v>
                </c:pt>
                <c:pt idx="22374">
                  <c:v>15.175305995507799</c:v>
                </c:pt>
                <c:pt idx="22375">
                  <c:v>15.175861341266067</c:v>
                </c:pt>
                <c:pt idx="22376">
                  <c:v>15.176416687024336</c:v>
                </c:pt>
                <c:pt idx="22377">
                  <c:v>15.176972032782604</c:v>
                </c:pt>
                <c:pt idx="22378">
                  <c:v>15.177527378540873</c:v>
                </c:pt>
                <c:pt idx="22379">
                  <c:v>15.178082724299141</c:v>
                </c:pt>
                <c:pt idx="22380">
                  <c:v>15.17863807005741</c:v>
                </c:pt>
                <c:pt idx="22381">
                  <c:v>15.179193415815678</c:v>
                </c:pt>
                <c:pt idx="22382">
                  <c:v>15.179748761573947</c:v>
                </c:pt>
                <c:pt idx="22383">
                  <c:v>15.180304107332216</c:v>
                </c:pt>
                <c:pt idx="22384">
                  <c:v>15.180859453090484</c:v>
                </c:pt>
                <c:pt idx="22385">
                  <c:v>15.181414798848753</c:v>
                </c:pt>
                <c:pt idx="22386">
                  <c:v>15.181970144607021</c:v>
                </c:pt>
                <c:pt idx="22387">
                  <c:v>15.18252549036529</c:v>
                </c:pt>
                <c:pt idx="22388">
                  <c:v>15.183080836123558</c:v>
                </c:pt>
                <c:pt idx="22389">
                  <c:v>15.183636181881827</c:v>
                </c:pt>
                <c:pt idx="22390">
                  <c:v>15.184191527640095</c:v>
                </c:pt>
                <c:pt idx="22391">
                  <c:v>15.184746873398364</c:v>
                </c:pt>
                <c:pt idx="22392">
                  <c:v>15.185302219156632</c:v>
                </c:pt>
                <c:pt idx="22393">
                  <c:v>15.185857564914901</c:v>
                </c:pt>
                <c:pt idx="22394">
                  <c:v>15.18641291067317</c:v>
                </c:pt>
                <c:pt idx="22395">
                  <c:v>15.186968256431438</c:v>
                </c:pt>
                <c:pt idx="22396">
                  <c:v>15.187523602189707</c:v>
                </c:pt>
                <c:pt idx="22397">
                  <c:v>15.188078947947975</c:v>
                </c:pt>
                <c:pt idx="22398">
                  <c:v>15.188634293706244</c:v>
                </c:pt>
                <c:pt idx="22399">
                  <c:v>15.189189639464512</c:v>
                </c:pt>
                <c:pt idx="22400">
                  <c:v>15.189744985222781</c:v>
                </c:pt>
                <c:pt idx="22401">
                  <c:v>15.190300330981049</c:v>
                </c:pt>
                <c:pt idx="22402">
                  <c:v>15.190855676739318</c:v>
                </c:pt>
                <c:pt idx="22403">
                  <c:v>15.191411022497586</c:v>
                </c:pt>
                <c:pt idx="22404">
                  <c:v>15.191966368255855</c:v>
                </c:pt>
                <c:pt idx="22405">
                  <c:v>15.192521714014124</c:v>
                </c:pt>
                <c:pt idx="22406">
                  <c:v>15.193077059772392</c:v>
                </c:pt>
                <c:pt idx="22407">
                  <c:v>15.193632405530661</c:v>
                </c:pt>
                <c:pt idx="22408">
                  <c:v>15.194187751288929</c:v>
                </c:pt>
                <c:pt idx="22409">
                  <c:v>15.194743097047198</c:v>
                </c:pt>
                <c:pt idx="22410">
                  <c:v>15.195298442805466</c:v>
                </c:pt>
                <c:pt idx="22411">
                  <c:v>15.195853788563735</c:v>
                </c:pt>
                <c:pt idx="22412">
                  <c:v>15.196409134322003</c:v>
                </c:pt>
                <c:pt idx="22413">
                  <c:v>15.196964480080272</c:v>
                </c:pt>
                <c:pt idx="22414">
                  <c:v>15.19751982583854</c:v>
                </c:pt>
                <c:pt idx="22415">
                  <c:v>15.198075171596809</c:v>
                </c:pt>
                <c:pt idx="22416">
                  <c:v>15.198630517355078</c:v>
                </c:pt>
                <c:pt idx="22417">
                  <c:v>15.199185863113346</c:v>
                </c:pt>
                <c:pt idx="22418">
                  <c:v>15.199741208871615</c:v>
                </c:pt>
                <c:pt idx="22419">
                  <c:v>15.200296554629883</c:v>
                </c:pt>
                <c:pt idx="22420">
                  <c:v>15.200851900388152</c:v>
                </c:pt>
                <c:pt idx="22421">
                  <c:v>15.20140724614642</c:v>
                </c:pt>
                <c:pt idx="22422">
                  <c:v>15.201962591904689</c:v>
                </c:pt>
                <c:pt idx="22423">
                  <c:v>15.202517937662957</c:v>
                </c:pt>
                <c:pt idx="22424">
                  <c:v>15.203073283421226</c:v>
                </c:pt>
                <c:pt idx="22425">
                  <c:v>15.203628629179494</c:v>
                </c:pt>
                <c:pt idx="22426">
                  <c:v>15.204183974937763</c:v>
                </c:pt>
                <c:pt idx="22427">
                  <c:v>15.204739320696032</c:v>
                </c:pt>
                <c:pt idx="22428">
                  <c:v>15.2052946664543</c:v>
                </c:pt>
                <c:pt idx="22429">
                  <c:v>15.205850012212569</c:v>
                </c:pt>
                <c:pt idx="22430">
                  <c:v>15.206405357970837</c:v>
                </c:pt>
                <c:pt idx="22431">
                  <c:v>15.206960703729106</c:v>
                </c:pt>
                <c:pt idx="22432">
                  <c:v>15.207516049487374</c:v>
                </c:pt>
                <c:pt idx="22433">
                  <c:v>15.208071395245643</c:v>
                </c:pt>
                <c:pt idx="22434">
                  <c:v>15.208626741003911</c:v>
                </c:pt>
                <c:pt idx="22435">
                  <c:v>15.20918208676218</c:v>
                </c:pt>
                <c:pt idx="22436">
                  <c:v>15.209737432520448</c:v>
                </c:pt>
                <c:pt idx="22437">
                  <c:v>15.210292778278717</c:v>
                </c:pt>
                <c:pt idx="22438">
                  <c:v>15.210848124036985</c:v>
                </c:pt>
                <c:pt idx="22439">
                  <c:v>15.211403469795254</c:v>
                </c:pt>
                <c:pt idx="22440">
                  <c:v>15.211958815553523</c:v>
                </c:pt>
                <c:pt idx="22441">
                  <c:v>15.212514161311791</c:v>
                </c:pt>
                <c:pt idx="22442">
                  <c:v>15.21306950707006</c:v>
                </c:pt>
                <c:pt idx="22443">
                  <c:v>15.213624852828328</c:v>
                </c:pt>
                <c:pt idx="22444">
                  <c:v>15.214180198586597</c:v>
                </c:pt>
                <c:pt idx="22445">
                  <c:v>15.214735544344865</c:v>
                </c:pt>
                <c:pt idx="22446">
                  <c:v>15.215290890103134</c:v>
                </c:pt>
                <c:pt idx="22447">
                  <c:v>15.215846235861402</c:v>
                </c:pt>
                <c:pt idx="22448">
                  <c:v>15.216401581619671</c:v>
                </c:pt>
                <c:pt idx="22449">
                  <c:v>15.216956927377939</c:v>
                </c:pt>
                <c:pt idx="22450">
                  <c:v>15.217512273136208</c:v>
                </c:pt>
                <c:pt idx="22451">
                  <c:v>15.218067618894477</c:v>
                </c:pt>
                <c:pt idx="22452">
                  <c:v>15.218622964652745</c:v>
                </c:pt>
                <c:pt idx="22453">
                  <c:v>15.219178310411014</c:v>
                </c:pt>
                <c:pt idx="22454">
                  <c:v>15.219733656169282</c:v>
                </c:pt>
                <c:pt idx="22455">
                  <c:v>15.220289001927551</c:v>
                </c:pt>
                <c:pt idx="22456">
                  <c:v>15.220844347685819</c:v>
                </c:pt>
                <c:pt idx="22457">
                  <c:v>15.221399693444088</c:v>
                </c:pt>
                <c:pt idx="22458">
                  <c:v>15.221955039202356</c:v>
                </c:pt>
                <c:pt idx="22459">
                  <c:v>15.222510384960625</c:v>
                </c:pt>
                <c:pt idx="22460">
                  <c:v>15.223065730718893</c:v>
                </c:pt>
                <c:pt idx="22461">
                  <c:v>15.223621076477162</c:v>
                </c:pt>
                <c:pt idx="22462">
                  <c:v>15.224176422235431</c:v>
                </c:pt>
                <c:pt idx="22463">
                  <c:v>15.224731767993699</c:v>
                </c:pt>
                <c:pt idx="22464">
                  <c:v>15.225287113751968</c:v>
                </c:pt>
                <c:pt idx="22465">
                  <c:v>15.225842459510236</c:v>
                </c:pt>
                <c:pt idx="22466">
                  <c:v>15.226397805268505</c:v>
                </c:pt>
                <c:pt idx="22467">
                  <c:v>15.226953151026773</c:v>
                </c:pt>
                <c:pt idx="22468">
                  <c:v>15.227508496785042</c:v>
                </c:pt>
                <c:pt idx="22469">
                  <c:v>15.22806384254331</c:v>
                </c:pt>
                <c:pt idx="22470">
                  <c:v>15.228619188301579</c:v>
                </c:pt>
                <c:pt idx="22471">
                  <c:v>15.229174534059847</c:v>
                </c:pt>
                <c:pt idx="22472">
                  <c:v>15.229729879818116</c:v>
                </c:pt>
                <c:pt idx="22473">
                  <c:v>15.230285225576385</c:v>
                </c:pt>
                <c:pt idx="22474">
                  <c:v>15.230840571334653</c:v>
                </c:pt>
                <c:pt idx="22475">
                  <c:v>15.231395917092922</c:v>
                </c:pt>
                <c:pt idx="22476">
                  <c:v>15.23195126285119</c:v>
                </c:pt>
                <c:pt idx="22477">
                  <c:v>15.232506608609459</c:v>
                </c:pt>
                <c:pt idx="22478">
                  <c:v>15.233061954367727</c:v>
                </c:pt>
                <c:pt idx="22479">
                  <c:v>15.233617300125996</c:v>
                </c:pt>
                <c:pt idx="22480">
                  <c:v>15.234172645884264</c:v>
                </c:pt>
                <c:pt idx="22481">
                  <c:v>15.234727991642533</c:v>
                </c:pt>
                <c:pt idx="22482">
                  <c:v>15.235283337400801</c:v>
                </c:pt>
                <c:pt idx="22483">
                  <c:v>15.23583868315907</c:v>
                </c:pt>
                <c:pt idx="22484">
                  <c:v>15.236394028917339</c:v>
                </c:pt>
                <c:pt idx="22485">
                  <c:v>15.236949374675607</c:v>
                </c:pt>
                <c:pt idx="22486">
                  <c:v>15.237504720433876</c:v>
                </c:pt>
                <c:pt idx="22487">
                  <c:v>15.238060066192144</c:v>
                </c:pt>
                <c:pt idx="22488">
                  <c:v>15.238615411950413</c:v>
                </c:pt>
                <c:pt idx="22489">
                  <c:v>15.239170757708681</c:v>
                </c:pt>
                <c:pt idx="22490">
                  <c:v>15.23972610346695</c:v>
                </c:pt>
                <c:pt idx="22491">
                  <c:v>15.240281449225218</c:v>
                </c:pt>
                <c:pt idx="22492">
                  <c:v>15.240836794983487</c:v>
                </c:pt>
                <c:pt idx="22493">
                  <c:v>15.241392140741755</c:v>
                </c:pt>
                <c:pt idx="22494">
                  <c:v>15.241947486500024</c:v>
                </c:pt>
                <c:pt idx="22495">
                  <c:v>15.242502832258293</c:v>
                </c:pt>
                <c:pt idx="22496">
                  <c:v>15.243058178016561</c:v>
                </c:pt>
                <c:pt idx="22497">
                  <c:v>15.24361352377483</c:v>
                </c:pt>
                <c:pt idx="22498">
                  <c:v>15.244168869533098</c:v>
                </c:pt>
                <c:pt idx="22499">
                  <c:v>15.244724215291367</c:v>
                </c:pt>
                <c:pt idx="22500">
                  <c:v>15.245279561049635</c:v>
                </c:pt>
                <c:pt idx="22501">
                  <c:v>15.245834906807904</c:v>
                </c:pt>
                <c:pt idx="22502">
                  <c:v>15.246390252566172</c:v>
                </c:pt>
                <c:pt idx="22503">
                  <c:v>15.246945598324441</c:v>
                </c:pt>
                <c:pt idx="22504">
                  <c:v>15.247500944082709</c:v>
                </c:pt>
                <c:pt idx="22505">
                  <c:v>15.248056289840978</c:v>
                </c:pt>
                <c:pt idx="22506">
                  <c:v>15.248611635599246</c:v>
                </c:pt>
                <c:pt idx="22507">
                  <c:v>15.249166981357515</c:v>
                </c:pt>
                <c:pt idx="22508">
                  <c:v>15.249722327115784</c:v>
                </c:pt>
                <c:pt idx="22509">
                  <c:v>15.250277672874052</c:v>
                </c:pt>
                <c:pt idx="22510">
                  <c:v>15.250833018632321</c:v>
                </c:pt>
                <c:pt idx="22511">
                  <c:v>15.251388364390589</c:v>
                </c:pt>
                <c:pt idx="22512">
                  <c:v>15.251943710148858</c:v>
                </c:pt>
                <c:pt idx="22513">
                  <c:v>15.252499055907126</c:v>
                </c:pt>
                <c:pt idx="22514">
                  <c:v>15.253054401665395</c:v>
                </c:pt>
                <c:pt idx="22515">
                  <c:v>15.253609747423663</c:v>
                </c:pt>
                <c:pt idx="22516">
                  <c:v>15.254165093181932</c:v>
                </c:pt>
                <c:pt idx="22517">
                  <c:v>15.2547204389402</c:v>
                </c:pt>
                <c:pt idx="22518">
                  <c:v>15.255275784698469</c:v>
                </c:pt>
                <c:pt idx="22519">
                  <c:v>15.255831130456738</c:v>
                </c:pt>
                <c:pt idx="22520">
                  <c:v>15.256386476215006</c:v>
                </c:pt>
                <c:pt idx="22521">
                  <c:v>15.256941821973275</c:v>
                </c:pt>
                <c:pt idx="22522">
                  <c:v>15.257497167731543</c:v>
                </c:pt>
                <c:pt idx="22523">
                  <c:v>15.258052513489812</c:v>
                </c:pt>
                <c:pt idx="22524">
                  <c:v>15.25860785924808</c:v>
                </c:pt>
                <c:pt idx="22525">
                  <c:v>15.259163205006349</c:v>
                </c:pt>
                <c:pt idx="22526">
                  <c:v>15.259718550764617</c:v>
                </c:pt>
                <c:pt idx="22527">
                  <c:v>15.260273896522886</c:v>
                </c:pt>
                <c:pt idx="22528">
                  <c:v>15.260829242281154</c:v>
                </c:pt>
                <c:pt idx="22529">
                  <c:v>15.261384588039423</c:v>
                </c:pt>
                <c:pt idx="22530">
                  <c:v>15.261939933797692</c:v>
                </c:pt>
                <c:pt idx="22531">
                  <c:v>15.26249527955596</c:v>
                </c:pt>
                <c:pt idx="22532">
                  <c:v>15.263050625314229</c:v>
                </c:pt>
                <c:pt idx="22533">
                  <c:v>15.263605971072497</c:v>
                </c:pt>
                <c:pt idx="22534">
                  <c:v>15.264161316830766</c:v>
                </c:pt>
                <c:pt idx="22535">
                  <c:v>15.264716662589034</c:v>
                </c:pt>
                <c:pt idx="22536">
                  <c:v>15.265272008347303</c:v>
                </c:pt>
                <c:pt idx="22537">
                  <c:v>15.265827354105571</c:v>
                </c:pt>
                <c:pt idx="22538">
                  <c:v>15.26638269986384</c:v>
                </c:pt>
                <c:pt idx="22539">
                  <c:v>15.266938045622108</c:v>
                </c:pt>
                <c:pt idx="22540">
                  <c:v>15.267493391380377</c:v>
                </c:pt>
                <c:pt idx="22541">
                  <c:v>15.268048737138646</c:v>
                </c:pt>
                <c:pt idx="22542">
                  <c:v>15.268604082896914</c:v>
                </c:pt>
                <c:pt idx="22543">
                  <c:v>15.269159428655183</c:v>
                </c:pt>
                <c:pt idx="22544">
                  <c:v>15.269714774413451</c:v>
                </c:pt>
                <c:pt idx="22545">
                  <c:v>15.27027012017172</c:v>
                </c:pt>
                <c:pt idx="22546">
                  <c:v>15.270825465929988</c:v>
                </c:pt>
                <c:pt idx="22547">
                  <c:v>15.271380811688257</c:v>
                </c:pt>
                <c:pt idx="22548">
                  <c:v>15.271936157446525</c:v>
                </c:pt>
                <c:pt idx="22549">
                  <c:v>15.272491503204794</c:v>
                </c:pt>
                <c:pt idx="22550">
                  <c:v>15.273046848963062</c:v>
                </c:pt>
                <c:pt idx="22551">
                  <c:v>15.273602194721331</c:v>
                </c:pt>
                <c:pt idx="22552">
                  <c:v>15.2741575404796</c:v>
                </c:pt>
                <c:pt idx="22553">
                  <c:v>15.274712886237868</c:v>
                </c:pt>
                <c:pt idx="22554">
                  <c:v>15.275268231996137</c:v>
                </c:pt>
                <c:pt idx="22555">
                  <c:v>15.275823577754405</c:v>
                </c:pt>
                <c:pt idx="22556">
                  <c:v>15.276378923512674</c:v>
                </c:pt>
                <c:pt idx="22557">
                  <c:v>15.276934269270942</c:v>
                </c:pt>
                <c:pt idx="22558">
                  <c:v>15.277489615029211</c:v>
                </c:pt>
                <c:pt idx="22559">
                  <c:v>15.278044960787479</c:v>
                </c:pt>
                <c:pt idx="22560">
                  <c:v>15.278600306545748</c:v>
                </c:pt>
                <c:pt idx="22561">
                  <c:v>15.279155652304016</c:v>
                </c:pt>
                <c:pt idx="22562">
                  <c:v>15.279710998062285</c:v>
                </c:pt>
                <c:pt idx="22563">
                  <c:v>15.280266343820553</c:v>
                </c:pt>
                <c:pt idx="22564">
                  <c:v>15.280821689578822</c:v>
                </c:pt>
                <c:pt idx="22565">
                  <c:v>15.281377035337091</c:v>
                </c:pt>
                <c:pt idx="22566">
                  <c:v>15.281932381095359</c:v>
                </c:pt>
                <c:pt idx="22567">
                  <c:v>15.282487726853628</c:v>
                </c:pt>
                <c:pt idx="22568">
                  <c:v>15.283043072611896</c:v>
                </c:pt>
                <c:pt idx="22569">
                  <c:v>15.283598418370165</c:v>
                </c:pt>
                <c:pt idx="22570">
                  <c:v>15.284153764128433</c:v>
                </c:pt>
                <c:pt idx="22571">
                  <c:v>15.284709109886702</c:v>
                </c:pt>
                <c:pt idx="22572">
                  <c:v>15.28526445564497</c:v>
                </c:pt>
                <c:pt idx="22573">
                  <c:v>15.285819801403239</c:v>
                </c:pt>
                <c:pt idx="22574">
                  <c:v>15.286375147161507</c:v>
                </c:pt>
                <c:pt idx="22575">
                  <c:v>15.286930492919776</c:v>
                </c:pt>
                <c:pt idx="22576">
                  <c:v>15.287485838678045</c:v>
                </c:pt>
                <c:pt idx="22577">
                  <c:v>15.288041184436313</c:v>
                </c:pt>
                <c:pt idx="22578">
                  <c:v>15.288596530194582</c:v>
                </c:pt>
                <c:pt idx="22579">
                  <c:v>15.28915187595285</c:v>
                </c:pt>
                <c:pt idx="22580">
                  <c:v>15.289707221711119</c:v>
                </c:pt>
                <c:pt idx="22581">
                  <c:v>15.290262567469387</c:v>
                </c:pt>
                <c:pt idx="22582">
                  <c:v>15.290817913227656</c:v>
                </c:pt>
                <c:pt idx="22583">
                  <c:v>15.291373258985924</c:v>
                </c:pt>
                <c:pt idx="22584">
                  <c:v>15.291928604744193</c:v>
                </c:pt>
                <c:pt idx="22585">
                  <c:v>15.292483950502461</c:v>
                </c:pt>
                <c:pt idx="22586">
                  <c:v>15.29303929626073</c:v>
                </c:pt>
                <c:pt idx="22587">
                  <c:v>15.293594642018999</c:v>
                </c:pt>
                <c:pt idx="22588">
                  <c:v>15.294149987777267</c:v>
                </c:pt>
                <c:pt idx="22589">
                  <c:v>15.294705333535536</c:v>
                </c:pt>
                <c:pt idx="22590">
                  <c:v>15.295260679293804</c:v>
                </c:pt>
                <c:pt idx="22591">
                  <c:v>15.295816025052073</c:v>
                </c:pt>
                <c:pt idx="22592">
                  <c:v>15.296371370810341</c:v>
                </c:pt>
                <c:pt idx="22593">
                  <c:v>15.29692671656861</c:v>
                </c:pt>
                <c:pt idx="22594">
                  <c:v>15.297482062326878</c:v>
                </c:pt>
                <c:pt idx="22595">
                  <c:v>15.298037408085147</c:v>
                </c:pt>
                <c:pt idx="22596">
                  <c:v>15.298592753843415</c:v>
                </c:pt>
                <c:pt idx="22597">
                  <c:v>15.299148099601684</c:v>
                </c:pt>
                <c:pt idx="22598">
                  <c:v>15.299703445359953</c:v>
                </c:pt>
                <c:pt idx="22599">
                  <c:v>15.300258791118221</c:v>
                </c:pt>
                <c:pt idx="22600">
                  <c:v>15.30081413687649</c:v>
                </c:pt>
                <c:pt idx="22601">
                  <c:v>15.301369482634758</c:v>
                </c:pt>
                <c:pt idx="22602">
                  <c:v>15.301924828393027</c:v>
                </c:pt>
                <c:pt idx="22603">
                  <c:v>15.302480174151295</c:v>
                </c:pt>
                <c:pt idx="22604">
                  <c:v>15.303035519909564</c:v>
                </c:pt>
                <c:pt idx="22605">
                  <c:v>15.303590865667832</c:v>
                </c:pt>
                <c:pt idx="22606">
                  <c:v>15.304146211426101</c:v>
                </c:pt>
                <c:pt idx="22607">
                  <c:v>15.304701557184369</c:v>
                </c:pt>
                <c:pt idx="22608">
                  <c:v>15.305256902942638</c:v>
                </c:pt>
                <c:pt idx="22609">
                  <c:v>15.305812248700907</c:v>
                </c:pt>
                <c:pt idx="22610">
                  <c:v>15.306367594459175</c:v>
                </c:pt>
                <c:pt idx="22611">
                  <c:v>15.306922940217444</c:v>
                </c:pt>
                <c:pt idx="22612">
                  <c:v>15.307478285975712</c:v>
                </c:pt>
                <c:pt idx="22613">
                  <c:v>15.308033631733981</c:v>
                </c:pt>
                <c:pt idx="22614">
                  <c:v>15.308588977492249</c:v>
                </c:pt>
                <c:pt idx="22615">
                  <c:v>15.309144323250518</c:v>
                </c:pt>
                <c:pt idx="22616">
                  <c:v>15.309699669008786</c:v>
                </c:pt>
                <c:pt idx="22617">
                  <c:v>15.310255014767055</c:v>
                </c:pt>
                <c:pt idx="22618">
                  <c:v>15.310810360525323</c:v>
                </c:pt>
                <c:pt idx="22619">
                  <c:v>15.311365706283592</c:v>
                </c:pt>
                <c:pt idx="22620">
                  <c:v>15.31192105204186</c:v>
                </c:pt>
                <c:pt idx="22621">
                  <c:v>15.312476397800129</c:v>
                </c:pt>
                <c:pt idx="22622">
                  <c:v>15.313031743558398</c:v>
                </c:pt>
                <c:pt idx="22623">
                  <c:v>15.313587089316666</c:v>
                </c:pt>
                <c:pt idx="22624">
                  <c:v>15.314142435074935</c:v>
                </c:pt>
                <c:pt idx="22625">
                  <c:v>15.314697780833203</c:v>
                </c:pt>
                <c:pt idx="22626">
                  <c:v>15.315253126591472</c:v>
                </c:pt>
                <c:pt idx="22627">
                  <c:v>15.31580847234974</c:v>
                </c:pt>
                <c:pt idx="22628">
                  <c:v>15.316363818108009</c:v>
                </c:pt>
                <c:pt idx="22629">
                  <c:v>15.316919163866277</c:v>
                </c:pt>
                <c:pt idx="22630">
                  <c:v>15.317474509624546</c:v>
                </c:pt>
                <c:pt idx="22631">
                  <c:v>15.318029855382814</c:v>
                </c:pt>
                <c:pt idx="22632">
                  <c:v>15.318585201141083</c:v>
                </c:pt>
                <c:pt idx="22633">
                  <c:v>15.319140546899352</c:v>
                </c:pt>
                <c:pt idx="22634">
                  <c:v>15.31969589265762</c:v>
                </c:pt>
                <c:pt idx="22635">
                  <c:v>15.320251238415889</c:v>
                </c:pt>
                <c:pt idx="22636">
                  <c:v>15.320806584174157</c:v>
                </c:pt>
                <c:pt idx="22637">
                  <c:v>15.321361929932426</c:v>
                </c:pt>
                <c:pt idx="22638">
                  <c:v>15.321917275690694</c:v>
                </c:pt>
                <c:pt idx="22639">
                  <c:v>15.322472621448963</c:v>
                </c:pt>
                <c:pt idx="22640">
                  <c:v>15.323027967207231</c:v>
                </c:pt>
                <c:pt idx="22641">
                  <c:v>15.3235833129655</c:v>
                </c:pt>
                <c:pt idx="22642">
                  <c:v>15.324138658723768</c:v>
                </c:pt>
                <c:pt idx="22643">
                  <c:v>15.324694004482037</c:v>
                </c:pt>
                <c:pt idx="22644">
                  <c:v>15.325249350240306</c:v>
                </c:pt>
                <c:pt idx="22645">
                  <c:v>15.325804695998574</c:v>
                </c:pt>
                <c:pt idx="22646">
                  <c:v>15.326360041756843</c:v>
                </c:pt>
                <c:pt idx="22647">
                  <c:v>15.326915387515111</c:v>
                </c:pt>
                <c:pt idx="22648">
                  <c:v>15.32747073327338</c:v>
                </c:pt>
                <c:pt idx="22649">
                  <c:v>15.328026079031648</c:v>
                </c:pt>
                <c:pt idx="22650">
                  <c:v>15.328581424789917</c:v>
                </c:pt>
                <c:pt idx="22651">
                  <c:v>15.329136770548185</c:v>
                </c:pt>
                <c:pt idx="22652">
                  <c:v>15.329692116306454</c:v>
                </c:pt>
                <c:pt idx="22653">
                  <c:v>15.330247462064722</c:v>
                </c:pt>
                <c:pt idx="22654">
                  <c:v>15.330802807822991</c:v>
                </c:pt>
                <c:pt idx="22655">
                  <c:v>15.33135815358126</c:v>
                </c:pt>
                <c:pt idx="22656">
                  <c:v>15.331913499339528</c:v>
                </c:pt>
                <c:pt idx="22657">
                  <c:v>15.332468845097797</c:v>
                </c:pt>
                <c:pt idx="22658">
                  <c:v>15.333024190856065</c:v>
                </c:pt>
                <c:pt idx="22659">
                  <c:v>15.333579536614334</c:v>
                </c:pt>
                <c:pt idx="22660">
                  <c:v>15.334134882372602</c:v>
                </c:pt>
                <c:pt idx="22661">
                  <c:v>15.334690228130871</c:v>
                </c:pt>
                <c:pt idx="22662">
                  <c:v>15.335245573889139</c:v>
                </c:pt>
                <c:pt idx="22663">
                  <c:v>15.335800919647408</c:v>
                </c:pt>
                <c:pt idx="22664">
                  <c:v>15.336356265405676</c:v>
                </c:pt>
                <c:pt idx="22665">
                  <c:v>15.336911611163945</c:v>
                </c:pt>
                <c:pt idx="22666">
                  <c:v>15.337466956922214</c:v>
                </c:pt>
                <c:pt idx="22667">
                  <c:v>15.338022302680482</c:v>
                </c:pt>
                <c:pt idx="22668">
                  <c:v>15.338577648438751</c:v>
                </c:pt>
                <c:pt idx="22669">
                  <c:v>15.339132994197019</c:v>
                </c:pt>
                <c:pt idx="22670">
                  <c:v>15.339688339955288</c:v>
                </c:pt>
                <c:pt idx="22671">
                  <c:v>15.340243685713556</c:v>
                </c:pt>
                <c:pt idx="22672">
                  <c:v>15.340799031471825</c:v>
                </c:pt>
                <c:pt idx="22673">
                  <c:v>15.341354377230093</c:v>
                </c:pt>
                <c:pt idx="22674">
                  <c:v>15.341909722988362</c:v>
                </c:pt>
                <c:pt idx="22675">
                  <c:v>15.34246506874663</c:v>
                </c:pt>
                <c:pt idx="22676">
                  <c:v>15.343020414504899</c:v>
                </c:pt>
                <c:pt idx="22677">
                  <c:v>15.343575760263167</c:v>
                </c:pt>
                <c:pt idx="22678">
                  <c:v>15.344131106021436</c:v>
                </c:pt>
                <c:pt idx="22679">
                  <c:v>15.344686451779705</c:v>
                </c:pt>
                <c:pt idx="22680">
                  <c:v>15.345241797537973</c:v>
                </c:pt>
                <c:pt idx="22681">
                  <c:v>15.345797143296242</c:v>
                </c:pt>
                <c:pt idx="22682">
                  <c:v>15.34635248905451</c:v>
                </c:pt>
                <c:pt idx="22683">
                  <c:v>15.346907834812779</c:v>
                </c:pt>
                <c:pt idx="22684">
                  <c:v>15.347463180571047</c:v>
                </c:pt>
                <c:pt idx="22685">
                  <c:v>15.348018526329316</c:v>
                </c:pt>
                <c:pt idx="22686">
                  <c:v>15.348573872087584</c:v>
                </c:pt>
                <c:pt idx="22687">
                  <c:v>15.349129217845853</c:v>
                </c:pt>
                <c:pt idx="22688">
                  <c:v>15.349684563604121</c:v>
                </c:pt>
                <c:pt idx="22689">
                  <c:v>15.35023990936239</c:v>
                </c:pt>
                <c:pt idx="22690">
                  <c:v>15.350795255120659</c:v>
                </c:pt>
                <c:pt idx="22691">
                  <c:v>15.351350600878927</c:v>
                </c:pt>
                <c:pt idx="22692">
                  <c:v>15.351905946637196</c:v>
                </c:pt>
                <c:pt idx="22693">
                  <c:v>15.352461292395464</c:v>
                </c:pt>
                <c:pt idx="22694">
                  <c:v>15.353016638153733</c:v>
                </c:pt>
                <c:pt idx="22695">
                  <c:v>15.353571983912001</c:v>
                </c:pt>
                <c:pt idx="22696">
                  <c:v>15.35412732967027</c:v>
                </c:pt>
                <c:pt idx="22697">
                  <c:v>15.354682675428538</c:v>
                </c:pt>
                <c:pt idx="22698">
                  <c:v>15.355238021186807</c:v>
                </c:pt>
                <c:pt idx="22699">
                  <c:v>15.355793366945075</c:v>
                </c:pt>
                <c:pt idx="22700">
                  <c:v>15.356348712703344</c:v>
                </c:pt>
                <c:pt idx="22701">
                  <c:v>15.356904058461613</c:v>
                </c:pt>
                <c:pt idx="22702">
                  <c:v>15.357459404219881</c:v>
                </c:pt>
                <c:pt idx="22703">
                  <c:v>15.35801474997815</c:v>
                </c:pt>
                <c:pt idx="22704">
                  <c:v>15.358570095736418</c:v>
                </c:pt>
                <c:pt idx="22705">
                  <c:v>15.359125441494687</c:v>
                </c:pt>
                <c:pt idx="22706">
                  <c:v>15.359680787252955</c:v>
                </c:pt>
                <c:pt idx="22707">
                  <c:v>15.360236133011224</c:v>
                </c:pt>
                <c:pt idx="22708">
                  <c:v>15.360791478769492</c:v>
                </c:pt>
                <c:pt idx="22709">
                  <c:v>15.361346824527761</c:v>
                </c:pt>
                <c:pt idx="22710">
                  <c:v>15.361902170286029</c:v>
                </c:pt>
                <c:pt idx="22711">
                  <c:v>15.362457516044298</c:v>
                </c:pt>
                <c:pt idx="22712">
                  <c:v>15.363012861802567</c:v>
                </c:pt>
                <c:pt idx="22713">
                  <c:v>15.363568207560835</c:v>
                </c:pt>
                <c:pt idx="22714">
                  <c:v>15.364123553319104</c:v>
                </c:pt>
                <c:pt idx="22715">
                  <c:v>15.364678899077372</c:v>
                </c:pt>
                <c:pt idx="22716">
                  <c:v>15.365234244835641</c:v>
                </c:pt>
                <c:pt idx="22717">
                  <c:v>15.365789590593909</c:v>
                </c:pt>
                <c:pt idx="22718">
                  <c:v>15.366344936352178</c:v>
                </c:pt>
                <c:pt idx="22719">
                  <c:v>15.366900282110446</c:v>
                </c:pt>
                <c:pt idx="22720">
                  <c:v>15.367455627868715</c:v>
                </c:pt>
                <c:pt idx="22721">
                  <c:v>15.368010973626983</c:v>
                </c:pt>
                <c:pt idx="22722">
                  <c:v>15.368566319385252</c:v>
                </c:pt>
                <c:pt idx="22723">
                  <c:v>15.369121665143521</c:v>
                </c:pt>
                <c:pt idx="22724">
                  <c:v>15.369677010901789</c:v>
                </c:pt>
                <c:pt idx="22725">
                  <c:v>15.370232356660058</c:v>
                </c:pt>
                <c:pt idx="22726">
                  <c:v>15.370787702418326</c:v>
                </c:pt>
                <c:pt idx="22727">
                  <c:v>15.371343048176595</c:v>
                </c:pt>
                <c:pt idx="22728">
                  <c:v>15.371898393934863</c:v>
                </c:pt>
                <c:pt idx="22729">
                  <c:v>15.372453739693132</c:v>
                </c:pt>
                <c:pt idx="22730">
                  <c:v>15.3730090854514</c:v>
                </c:pt>
                <c:pt idx="22731">
                  <c:v>15.373564431209669</c:v>
                </c:pt>
                <c:pt idx="22732">
                  <c:v>15.374119776967937</c:v>
                </c:pt>
                <c:pt idx="22733">
                  <c:v>15.374675122726206</c:v>
                </c:pt>
                <c:pt idx="22734">
                  <c:v>15.375230468484474</c:v>
                </c:pt>
                <c:pt idx="22735">
                  <c:v>15.375785814242743</c:v>
                </c:pt>
                <c:pt idx="22736">
                  <c:v>15.376341160001012</c:v>
                </c:pt>
                <c:pt idx="22737">
                  <c:v>15.37689650575928</c:v>
                </c:pt>
                <c:pt idx="22738">
                  <c:v>15.377451851517549</c:v>
                </c:pt>
                <c:pt idx="22739">
                  <c:v>15.378007197275817</c:v>
                </c:pt>
                <c:pt idx="22740">
                  <c:v>15.378562543034086</c:v>
                </c:pt>
                <c:pt idx="22741">
                  <c:v>15.379117888792354</c:v>
                </c:pt>
                <c:pt idx="22742">
                  <c:v>15.379673234550623</c:v>
                </c:pt>
                <c:pt idx="22743">
                  <c:v>15.380228580308891</c:v>
                </c:pt>
                <c:pt idx="22744">
                  <c:v>15.38078392606716</c:v>
                </c:pt>
                <c:pt idx="22745">
                  <c:v>15.381339271825428</c:v>
                </c:pt>
                <c:pt idx="22746">
                  <c:v>15.381894617583697</c:v>
                </c:pt>
                <c:pt idx="22747">
                  <c:v>15.382449963341966</c:v>
                </c:pt>
                <c:pt idx="22748">
                  <c:v>15.383005309100234</c:v>
                </c:pt>
                <c:pt idx="22749">
                  <c:v>15.383560654858503</c:v>
                </c:pt>
                <c:pt idx="22750">
                  <c:v>15.384116000616771</c:v>
                </c:pt>
                <c:pt idx="22751">
                  <c:v>15.38467134637504</c:v>
                </c:pt>
                <c:pt idx="22752">
                  <c:v>15.385226692133308</c:v>
                </c:pt>
                <c:pt idx="22753">
                  <c:v>15.385782037891577</c:v>
                </c:pt>
                <c:pt idx="22754">
                  <c:v>15.386337383649845</c:v>
                </c:pt>
                <c:pt idx="22755">
                  <c:v>15.386892729408114</c:v>
                </c:pt>
                <c:pt idx="22756">
                  <c:v>15.387448075166382</c:v>
                </c:pt>
                <c:pt idx="22757">
                  <c:v>15.388003420924651</c:v>
                </c:pt>
                <c:pt idx="22758">
                  <c:v>15.38855876668292</c:v>
                </c:pt>
                <c:pt idx="22759">
                  <c:v>15.389114112441188</c:v>
                </c:pt>
                <c:pt idx="22760">
                  <c:v>15.389669458199457</c:v>
                </c:pt>
                <c:pt idx="22761">
                  <c:v>15.390224803957725</c:v>
                </c:pt>
                <c:pt idx="22762">
                  <c:v>15.390780149715994</c:v>
                </c:pt>
                <c:pt idx="22763">
                  <c:v>15.391335495474262</c:v>
                </c:pt>
                <c:pt idx="22764">
                  <c:v>15.391890841232531</c:v>
                </c:pt>
                <c:pt idx="22765">
                  <c:v>15.392446186990799</c:v>
                </c:pt>
                <c:pt idx="22766">
                  <c:v>15.393001532749068</c:v>
                </c:pt>
                <c:pt idx="22767">
                  <c:v>15.393556878507336</c:v>
                </c:pt>
                <c:pt idx="22768">
                  <c:v>15.394112224265605</c:v>
                </c:pt>
                <c:pt idx="22769">
                  <c:v>15.394667570023874</c:v>
                </c:pt>
                <c:pt idx="22770">
                  <c:v>15.395222915782142</c:v>
                </c:pt>
                <c:pt idx="22771">
                  <c:v>15.395778261540411</c:v>
                </c:pt>
                <c:pt idx="22772">
                  <c:v>15.396333607298679</c:v>
                </c:pt>
                <c:pt idx="22773">
                  <c:v>15.396888953056948</c:v>
                </c:pt>
                <c:pt idx="22774">
                  <c:v>15.397444298815216</c:v>
                </c:pt>
                <c:pt idx="22775">
                  <c:v>15.397999644573485</c:v>
                </c:pt>
                <c:pt idx="22776">
                  <c:v>15.398554990331753</c:v>
                </c:pt>
                <c:pt idx="22777">
                  <c:v>15.399110336090022</c:v>
                </c:pt>
                <c:pt idx="22778">
                  <c:v>15.39966568184829</c:v>
                </c:pt>
                <c:pt idx="22779">
                  <c:v>15.400221027606559</c:v>
                </c:pt>
                <c:pt idx="22780">
                  <c:v>15.400776373364828</c:v>
                </c:pt>
                <c:pt idx="22781">
                  <c:v>15.401331719123096</c:v>
                </c:pt>
                <c:pt idx="22782">
                  <c:v>15.401887064881365</c:v>
                </c:pt>
                <c:pt idx="22783">
                  <c:v>15.402442410639633</c:v>
                </c:pt>
                <c:pt idx="22784">
                  <c:v>15.402997756397902</c:v>
                </c:pt>
                <c:pt idx="22785">
                  <c:v>15.40355310215617</c:v>
                </c:pt>
                <c:pt idx="22786">
                  <c:v>15.404108447914439</c:v>
                </c:pt>
                <c:pt idx="22787">
                  <c:v>15.404663793672707</c:v>
                </c:pt>
                <c:pt idx="22788">
                  <c:v>15.405219139430976</c:v>
                </c:pt>
                <c:pt idx="22789">
                  <c:v>15.405774485189244</c:v>
                </c:pt>
                <c:pt idx="22790">
                  <c:v>15.406329830947513</c:v>
                </c:pt>
                <c:pt idx="22791">
                  <c:v>15.406885176705782</c:v>
                </c:pt>
                <c:pt idx="22792">
                  <c:v>15.40744052246405</c:v>
                </c:pt>
                <c:pt idx="22793">
                  <c:v>15.407995868222319</c:v>
                </c:pt>
                <c:pt idx="22794">
                  <c:v>15.408551213980587</c:v>
                </c:pt>
                <c:pt idx="22795">
                  <c:v>15.409106559738856</c:v>
                </c:pt>
                <c:pt idx="22796">
                  <c:v>15.409661905497124</c:v>
                </c:pt>
                <c:pt idx="22797">
                  <c:v>15.410217251255393</c:v>
                </c:pt>
                <c:pt idx="22798">
                  <c:v>15.410772597013661</c:v>
                </c:pt>
                <c:pt idx="22799">
                  <c:v>15.41132794277193</c:v>
                </c:pt>
                <c:pt idx="22800">
                  <c:v>15.411883288530198</c:v>
                </c:pt>
                <c:pt idx="22801">
                  <c:v>15.412438634288467</c:v>
                </c:pt>
                <c:pt idx="22802">
                  <c:v>15.412993980046735</c:v>
                </c:pt>
                <c:pt idx="22803">
                  <c:v>15.413549325805004</c:v>
                </c:pt>
                <c:pt idx="22804">
                  <c:v>15.414104671563273</c:v>
                </c:pt>
                <c:pt idx="22805">
                  <c:v>15.414660017321541</c:v>
                </c:pt>
                <c:pt idx="22806">
                  <c:v>15.41521536307981</c:v>
                </c:pt>
                <c:pt idx="22807">
                  <c:v>15.415770708838078</c:v>
                </c:pt>
                <c:pt idx="22808">
                  <c:v>15.416326054596347</c:v>
                </c:pt>
                <c:pt idx="22809">
                  <c:v>15.416881400354615</c:v>
                </c:pt>
                <c:pt idx="22810">
                  <c:v>15.417436746112884</c:v>
                </c:pt>
                <c:pt idx="22811">
                  <c:v>15.417992091871152</c:v>
                </c:pt>
                <c:pt idx="22812">
                  <c:v>15.418547437629421</c:v>
                </c:pt>
                <c:pt idx="22813">
                  <c:v>15.419102783387689</c:v>
                </c:pt>
                <c:pt idx="22814">
                  <c:v>15.419658129145958</c:v>
                </c:pt>
                <c:pt idx="22815">
                  <c:v>15.420213474904227</c:v>
                </c:pt>
                <c:pt idx="22816">
                  <c:v>15.420768820662495</c:v>
                </c:pt>
                <c:pt idx="22817">
                  <c:v>15.421324166420764</c:v>
                </c:pt>
                <c:pt idx="22818">
                  <c:v>15.421879512179032</c:v>
                </c:pt>
                <c:pt idx="22819">
                  <c:v>15.422434857937301</c:v>
                </c:pt>
                <c:pt idx="22820">
                  <c:v>15.422990203695569</c:v>
                </c:pt>
                <c:pt idx="22821">
                  <c:v>15.423545549453838</c:v>
                </c:pt>
                <c:pt idx="22822">
                  <c:v>15.424100895212106</c:v>
                </c:pt>
                <c:pt idx="22823">
                  <c:v>15.424656240970375</c:v>
                </c:pt>
                <c:pt idx="22824">
                  <c:v>15.425211586728643</c:v>
                </c:pt>
                <c:pt idx="22825">
                  <c:v>15.425766932486912</c:v>
                </c:pt>
                <c:pt idx="22826">
                  <c:v>15.426322278245181</c:v>
                </c:pt>
                <c:pt idx="22827">
                  <c:v>15.426877624003449</c:v>
                </c:pt>
                <c:pt idx="22828">
                  <c:v>15.427432969761718</c:v>
                </c:pt>
                <c:pt idx="22829">
                  <c:v>15.427988315519986</c:v>
                </c:pt>
                <c:pt idx="22830">
                  <c:v>15.428543661278255</c:v>
                </c:pt>
                <c:pt idx="22831">
                  <c:v>15.429099007036523</c:v>
                </c:pt>
                <c:pt idx="22832">
                  <c:v>15.429654352794792</c:v>
                </c:pt>
                <c:pt idx="22833">
                  <c:v>15.43020969855306</c:v>
                </c:pt>
                <c:pt idx="22834">
                  <c:v>15.430765044311329</c:v>
                </c:pt>
                <c:pt idx="22835">
                  <c:v>15.431320390069597</c:v>
                </c:pt>
                <c:pt idx="22836">
                  <c:v>15.431875735827866</c:v>
                </c:pt>
                <c:pt idx="22837">
                  <c:v>15.432431081586135</c:v>
                </c:pt>
                <c:pt idx="22838">
                  <c:v>15.432986427344403</c:v>
                </c:pt>
                <c:pt idx="22839">
                  <c:v>15.433541773102672</c:v>
                </c:pt>
                <c:pt idx="22840">
                  <c:v>15.43409711886094</c:v>
                </c:pt>
                <c:pt idx="22841">
                  <c:v>15.434652464619209</c:v>
                </c:pt>
                <c:pt idx="22842">
                  <c:v>15.435207810377477</c:v>
                </c:pt>
                <c:pt idx="22843">
                  <c:v>15.435763156135746</c:v>
                </c:pt>
                <c:pt idx="22844">
                  <c:v>15.436318501894014</c:v>
                </c:pt>
                <c:pt idx="22845">
                  <c:v>15.436873847652283</c:v>
                </c:pt>
                <c:pt idx="22846">
                  <c:v>15.437429193410551</c:v>
                </c:pt>
                <c:pt idx="22847">
                  <c:v>15.43798453916882</c:v>
                </c:pt>
                <c:pt idx="22848">
                  <c:v>15.438539884927089</c:v>
                </c:pt>
                <c:pt idx="22849">
                  <c:v>15.439095230685357</c:v>
                </c:pt>
                <c:pt idx="22850">
                  <c:v>15.439650576443626</c:v>
                </c:pt>
                <c:pt idx="22851">
                  <c:v>15.440205922201894</c:v>
                </c:pt>
                <c:pt idx="22852">
                  <c:v>15.440761267960163</c:v>
                </c:pt>
                <c:pt idx="22853">
                  <c:v>15.441316613718431</c:v>
                </c:pt>
                <c:pt idx="22854">
                  <c:v>15.4418719594767</c:v>
                </c:pt>
                <c:pt idx="22855">
                  <c:v>15.442427305234968</c:v>
                </c:pt>
                <c:pt idx="22856">
                  <c:v>15.442982650993237</c:v>
                </c:pt>
                <c:pt idx="22857">
                  <c:v>15.443537996751505</c:v>
                </c:pt>
                <c:pt idx="22858">
                  <c:v>15.444093342509774</c:v>
                </c:pt>
                <c:pt idx="22859">
                  <c:v>15.444648688268042</c:v>
                </c:pt>
                <c:pt idx="22860">
                  <c:v>15.445204034026311</c:v>
                </c:pt>
                <c:pt idx="22861">
                  <c:v>15.44575937978458</c:v>
                </c:pt>
                <c:pt idx="22862">
                  <c:v>15.446314725542848</c:v>
                </c:pt>
                <c:pt idx="22863">
                  <c:v>15.446870071301117</c:v>
                </c:pt>
                <c:pt idx="22864">
                  <c:v>15.447425417059385</c:v>
                </c:pt>
                <c:pt idx="22865">
                  <c:v>15.447980762817654</c:v>
                </c:pt>
                <c:pt idx="22866">
                  <c:v>15.448536108575922</c:v>
                </c:pt>
                <c:pt idx="22867">
                  <c:v>15.449091454334191</c:v>
                </c:pt>
                <c:pt idx="22868">
                  <c:v>15.449646800092459</c:v>
                </c:pt>
                <c:pt idx="22869">
                  <c:v>15.450202145850728</c:v>
                </c:pt>
                <c:pt idx="22870">
                  <c:v>15.450757491608996</c:v>
                </c:pt>
                <c:pt idx="22871">
                  <c:v>15.451312837367265</c:v>
                </c:pt>
                <c:pt idx="22872">
                  <c:v>15.451868183125534</c:v>
                </c:pt>
                <c:pt idx="22873">
                  <c:v>15.452423528883802</c:v>
                </c:pt>
                <c:pt idx="22874">
                  <c:v>15.452978874642071</c:v>
                </c:pt>
                <c:pt idx="22875">
                  <c:v>15.453534220400339</c:v>
                </c:pt>
                <c:pt idx="22876">
                  <c:v>15.454089566158608</c:v>
                </c:pt>
                <c:pt idx="22877">
                  <c:v>15.454644911916876</c:v>
                </c:pt>
                <c:pt idx="22878">
                  <c:v>15.455200257675145</c:v>
                </c:pt>
                <c:pt idx="22879">
                  <c:v>15.455755603433413</c:v>
                </c:pt>
                <c:pt idx="22880">
                  <c:v>15.456310949191682</c:v>
                </c:pt>
                <c:pt idx="22881">
                  <c:v>15.45686629494995</c:v>
                </c:pt>
                <c:pt idx="22882">
                  <c:v>15.457421640708219</c:v>
                </c:pt>
                <c:pt idx="22883">
                  <c:v>15.457976986466488</c:v>
                </c:pt>
                <c:pt idx="22884">
                  <c:v>15.458532332224756</c:v>
                </c:pt>
                <c:pt idx="22885">
                  <c:v>15.459087677983025</c:v>
                </c:pt>
                <c:pt idx="22886">
                  <c:v>15.459643023741293</c:v>
                </c:pt>
                <c:pt idx="22887">
                  <c:v>15.460198369499562</c:v>
                </c:pt>
                <c:pt idx="22888">
                  <c:v>15.46075371525783</c:v>
                </c:pt>
                <c:pt idx="22889">
                  <c:v>15.461309061016099</c:v>
                </c:pt>
                <c:pt idx="22890">
                  <c:v>15.461864406774367</c:v>
                </c:pt>
                <c:pt idx="22891">
                  <c:v>15.462419752532636</c:v>
                </c:pt>
                <c:pt idx="22892">
                  <c:v>15.462975098290904</c:v>
                </c:pt>
                <c:pt idx="22893">
                  <c:v>15.463530444049173</c:v>
                </c:pt>
                <c:pt idx="22894">
                  <c:v>15.464085789807442</c:v>
                </c:pt>
                <c:pt idx="22895">
                  <c:v>15.46464113556571</c:v>
                </c:pt>
                <c:pt idx="22896">
                  <c:v>15.465196481323979</c:v>
                </c:pt>
                <c:pt idx="22897">
                  <c:v>15.465751827082247</c:v>
                </c:pt>
                <c:pt idx="22898">
                  <c:v>15.466307172840516</c:v>
                </c:pt>
                <c:pt idx="22899">
                  <c:v>15.466862518598784</c:v>
                </c:pt>
                <c:pt idx="22900">
                  <c:v>15.467417864357053</c:v>
                </c:pt>
                <c:pt idx="22901">
                  <c:v>15.467973210115321</c:v>
                </c:pt>
                <c:pt idx="22902">
                  <c:v>15.46852855587359</c:v>
                </c:pt>
                <c:pt idx="22903">
                  <c:v>15.469083901631858</c:v>
                </c:pt>
                <c:pt idx="22904">
                  <c:v>15.469639247390127</c:v>
                </c:pt>
                <c:pt idx="22905">
                  <c:v>15.470194593148396</c:v>
                </c:pt>
                <c:pt idx="22906">
                  <c:v>15.470749938906664</c:v>
                </c:pt>
                <c:pt idx="22907">
                  <c:v>15.471305284664933</c:v>
                </c:pt>
                <c:pt idx="22908">
                  <c:v>15.471860630423201</c:v>
                </c:pt>
                <c:pt idx="22909">
                  <c:v>15.47241597618147</c:v>
                </c:pt>
                <c:pt idx="22910">
                  <c:v>15.472971321939738</c:v>
                </c:pt>
                <c:pt idx="22911">
                  <c:v>15.473526667698007</c:v>
                </c:pt>
                <c:pt idx="22912">
                  <c:v>15.474082013456275</c:v>
                </c:pt>
                <c:pt idx="22913">
                  <c:v>15.474637359214544</c:v>
                </c:pt>
                <c:pt idx="22914">
                  <c:v>15.475192704972812</c:v>
                </c:pt>
                <c:pt idx="22915">
                  <c:v>15.475748050731081</c:v>
                </c:pt>
                <c:pt idx="22916">
                  <c:v>15.476303396489349</c:v>
                </c:pt>
                <c:pt idx="22917">
                  <c:v>15.476858742247618</c:v>
                </c:pt>
                <c:pt idx="22918">
                  <c:v>15.477414088005887</c:v>
                </c:pt>
                <c:pt idx="22919">
                  <c:v>15.477969433764155</c:v>
                </c:pt>
                <c:pt idx="22920">
                  <c:v>15.478524779522424</c:v>
                </c:pt>
                <c:pt idx="22921">
                  <c:v>15.479080125280692</c:v>
                </c:pt>
                <c:pt idx="22922">
                  <c:v>15.479635471038961</c:v>
                </c:pt>
                <c:pt idx="22923">
                  <c:v>15.480190816797229</c:v>
                </c:pt>
                <c:pt idx="22924">
                  <c:v>15.480746162555498</c:v>
                </c:pt>
                <c:pt idx="22925">
                  <c:v>15.481301508313766</c:v>
                </c:pt>
                <c:pt idx="22926">
                  <c:v>15.481856854072035</c:v>
                </c:pt>
                <c:pt idx="22927">
                  <c:v>15.482412199830303</c:v>
                </c:pt>
                <c:pt idx="22928">
                  <c:v>15.482967545588572</c:v>
                </c:pt>
                <c:pt idx="22929">
                  <c:v>15.483522891346841</c:v>
                </c:pt>
                <c:pt idx="22930">
                  <c:v>15.484078237105109</c:v>
                </c:pt>
                <c:pt idx="22931">
                  <c:v>15.484633582863378</c:v>
                </c:pt>
                <c:pt idx="22932">
                  <c:v>15.485188928621646</c:v>
                </c:pt>
                <c:pt idx="22933">
                  <c:v>15.485744274379915</c:v>
                </c:pt>
                <c:pt idx="22934">
                  <c:v>15.486299620138183</c:v>
                </c:pt>
                <c:pt idx="22935">
                  <c:v>15.486854965896452</c:v>
                </c:pt>
                <c:pt idx="22936">
                  <c:v>15.48741031165472</c:v>
                </c:pt>
                <c:pt idx="22937">
                  <c:v>15.487965657412989</c:v>
                </c:pt>
                <c:pt idx="22938">
                  <c:v>15.488521003171257</c:v>
                </c:pt>
                <c:pt idx="22939">
                  <c:v>15.489076348929526</c:v>
                </c:pt>
                <c:pt idx="22940">
                  <c:v>15.489631694687795</c:v>
                </c:pt>
                <c:pt idx="22941">
                  <c:v>15.490187040446063</c:v>
                </c:pt>
                <c:pt idx="22942">
                  <c:v>15.490742386204332</c:v>
                </c:pt>
                <c:pt idx="22943">
                  <c:v>15.4912977319626</c:v>
                </c:pt>
                <c:pt idx="22944">
                  <c:v>15.491853077720869</c:v>
                </c:pt>
                <c:pt idx="22945">
                  <c:v>15.492408423479137</c:v>
                </c:pt>
                <c:pt idx="22946">
                  <c:v>15.492963769237406</c:v>
                </c:pt>
                <c:pt idx="22947">
                  <c:v>15.493519114995674</c:v>
                </c:pt>
                <c:pt idx="22948">
                  <c:v>15.494074460753943</c:v>
                </c:pt>
                <c:pt idx="22949">
                  <c:v>15.494629806512211</c:v>
                </c:pt>
                <c:pt idx="22950">
                  <c:v>15.49518515227048</c:v>
                </c:pt>
                <c:pt idx="22951">
                  <c:v>15.495740498028749</c:v>
                </c:pt>
                <c:pt idx="22952">
                  <c:v>15.496295843787017</c:v>
                </c:pt>
                <c:pt idx="22953">
                  <c:v>15.496851189545286</c:v>
                </c:pt>
                <c:pt idx="22954">
                  <c:v>15.497406535303554</c:v>
                </c:pt>
                <c:pt idx="22955">
                  <c:v>15.497961881061823</c:v>
                </c:pt>
                <c:pt idx="22956">
                  <c:v>15.498517226820091</c:v>
                </c:pt>
                <c:pt idx="22957">
                  <c:v>15.49907257257836</c:v>
                </c:pt>
                <c:pt idx="22958">
                  <c:v>15.499627918336628</c:v>
                </c:pt>
                <c:pt idx="22959">
                  <c:v>15.500183264094897</c:v>
                </c:pt>
                <c:pt idx="22960">
                  <c:v>15.500738609853165</c:v>
                </c:pt>
                <c:pt idx="22961">
                  <c:v>15.501293955611434</c:v>
                </c:pt>
                <c:pt idx="22962">
                  <c:v>15.501849301369703</c:v>
                </c:pt>
                <c:pt idx="22963">
                  <c:v>15.502404647127971</c:v>
                </c:pt>
                <c:pt idx="22964">
                  <c:v>15.50295999288624</c:v>
                </c:pt>
                <c:pt idx="22965">
                  <c:v>15.503515338644508</c:v>
                </c:pt>
                <c:pt idx="22966">
                  <c:v>15.504070684402777</c:v>
                </c:pt>
                <c:pt idx="22967">
                  <c:v>15.504626030161045</c:v>
                </c:pt>
                <c:pt idx="22968">
                  <c:v>15.505181375919314</c:v>
                </c:pt>
                <c:pt idx="22969">
                  <c:v>15.505736721677582</c:v>
                </c:pt>
                <c:pt idx="22970">
                  <c:v>15.506292067435851</c:v>
                </c:pt>
                <c:pt idx="22971">
                  <c:v>15.506847413194119</c:v>
                </c:pt>
                <c:pt idx="22972">
                  <c:v>15.507402758952388</c:v>
                </c:pt>
                <c:pt idx="22973">
                  <c:v>15.507958104710656</c:v>
                </c:pt>
                <c:pt idx="22974">
                  <c:v>15.508513450468925</c:v>
                </c:pt>
                <c:pt idx="22975">
                  <c:v>15.509068796227194</c:v>
                </c:pt>
                <c:pt idx="22976">
                  <c:v>15.509624141985462</c:v>
                </c:pt>
                <c:pt idx="22977">
                  <c:v>15.510179487743731</c:v>
                </c:pt>
                <c:pt idx="22978">
                  <c:v>15.510734833501999</c:v>
                </c:pt>
                <c:pt idx="22979">
                  <c:v>15.511290179260268</c:v>
                </c:pt>
                <c:pt idx="22980">
                  <c:v>15.511845525018536</c:v>
                </c:pt>
                <c:pt idx="22981">
                  <c:v>15.512400870776805</c:v>
                </c:pt>
                <c:pt idx="22982">
                  <c:v>15.512956216535073</c:v>
                </c:pt>
                <c:pt idx="22983">
                  <c:v>15.513511562293342</c:v>
                </c:pt>
                <c:pt idx="22984">
                  <c:v>15.51406690805161</c:v>
                </c:pt>
                <c:pt idx="22985">
                  <c:v>15.514622253809879</c:v>
                </c:pt>
                <c:pt idx="22986">
                  <c:v>15.515177599568148</c:v>
                </c:pt>
                <c:pt idx="22987">
                  <c:v>15.515732945326416</c:v>
                </c:pt>
                <c:pt idx="22988">
                  <c:v>15.516288291084685</c:v>
                </c:pt>
                <c:pt idx="22989">
                  <c:v>15.516843636842953</c:v>
                </c:pt>
                <c:pt idx="22990">
                  <c:v>15.517398982601222</c:v>
                </c:pt>
                <c:pt idx="22991">
                  <c:v>15.51795432835949</c:v>
                </c:pt>
                <c:pt idx="22992">
                  <c:v>15.518509674117759</c:v>
                </c:pt>
                <c:pt idx="22993">
                  <c:v>15.519065019876027</c:v>
                </c:pt>
                <c:pt idx="22994">
                  <c:v>15.519620365634296</c:v>
                </c:pt>
                <c:pt idx="22995">
                  <c:v>15.520175711392564</c:v>
                </c:pt>
                <c:pt idx="22996">
                  <c:v>15.520731057150833</c:v>
                </c:pt>
                <c:pt idx="22997">
                  <c:v>15.521286402909102</c:v>
                </c:pt>
                <c:pt idx="22998">
                  <c:v>15.52184174866737</c:v>
                </c:pt>
                <c:pt idx="22999">
                  <c:v>15.522397094425639</c:v>
                </c:pt>
                <c:pt idx="23000">
                  <c:v>15.522952440183907</c:v>
                </c:pt>
                <c:pt idx="23001">
                  <c:v>15.523507785942176</c:v>
                </c:pt>
                <c:pt idx="23002">
                  <c:v>15.524063131700444</c:v>
                </c:pt>
                <c:pt idx="23003">
                  <c:v>15.524618477458713</c:v>
                </c:pt>
                <c:pt idx="23004">
                  <c:v>15.525173823216981</c:v>
                </c:pt>
                <c:pt idx="23005">
                  <c:v>15.52572916897525</c:v>
                </c:pt>
                <c:pt idx="23006">
                  <c:v>15.526284514733518</c:v>
                </c:pt>
                <c:pt idx="23007">
                  <c:v>15.526839860491787</c:v>
                </c:pt>
                <c:pt idx="23008">
                  <c:v>15.527395206250056</c:v>
                </c:pt>
                <c:pt idx="23009">
                  <c:v>15.527950552008324</c:v>
                </c:pt>
                <c:pt idx="23010">
                  <c:v>15.528505897766593</c:v>
                </c:pt>
                <c:pt idx="23011">
                  <c:v>15.529061243524861</c:v>
                </c:pt>
                <c:pt idx="23012">
                  <c:v>15.52961658928313</c:v>
                </c:pt>
                <c:pt idx="23013">
                  <c:v>15.530171935041398</c:v>
                </c:pt>
                <c:pt idx="23014">
                  <c:v>15.530727280799667</c:v>
                </c:pt>
                <c:pt idx="23015">
                  <c:v>15.531282626557935</c:v>
                </c:pt>
                <c:pt idx="23016">
                  <c:v>15.531837972316204</c:v>
                </c:pt>
                <c:pt idx="23017">
                  <c:v>15.532393318074472</c:v>
                </c:pt>
                <c:pt idx="23018">
                  <c:v>15.532948663832741</c:v>
                </c:pt>
                <c:pt idx="23019">
                  <c:v>15.53350400959101</c:v>
                </c:pt>
                <c:pt idx="23020">
                  <c:v>15.534059355349278</c:v>
                </c:pt>
                <c:pt idx="23021">
                  <c:v>15.534614701107547</c:v>
                </c:pt>
                <c:pt idx="23022">
                  <c:v>15.535170046865815</c:v>
                </c:pt>
                <c:pt idx="23023">
                  <c:v>15.535725392624084</c:v>
                </c:pt>
                <c:pt idx="23024">
                  <c:v>15.536280738382352</c:v>
                </c:pt>
                <c:pt idx="23025">
                  <c:v>15.536836084140621</c:v>
                </c:pt>
                <c:pt idx="23026">
                  <c:v>15.537391429898889</c:v>
                </c:pt>
                <c:pt idx="23027">
                  <c:v>15.537946775657158</c:v>
                </c:pt>
                <c:pt idx="23028">
                  <c:v>15.538502121415426</c:v>
                </c:pt>
                <c:pt idx="23029">
                  <c:v>15.539057467173695</c:v>
                </c:pt>
                <c:pt idx="23030">
                  <c:v>15.539612812931964</c:v>
                </c:pt>
                <c:pt idx="23031">
                  <c:v>15.540168158690232</c:v>
                </c:pt>
                <c:pt idx="23032">
                  <c:v>15.540723504448501</c:v>
                </c:pt>
                <c:pt idx="23033">
                  <c:v>15.541278850206769</c:v>
                </c:pt>
                <c:pt idx="23034">
                  <c:v>15.541834195965038</c:v>
                </c:pt>
                <c:pt idx="23035">
                  <c:v>15.542389541723306</c:v>
                </c:pt>
                <c:pt idx="23036">
                  <c:v>15.542944887481575</c:v>
                </c:pt>
                <c:pt idx="23037">
                  <c:v>15.543500233239843</c:v>
                </c:pt>
                <c:pt idx="23038">
                  <c:v>15.544055578998112</c:v>
                </c:pt>
                <c:pt idx="23039">
                  <c:v>15.54461092475638</c:v>
                </c:pt>
                <c:pt idx="23040">
                  <c:v>15.545166270514649</c:v>
                </c:pt>
                <c:pt idx="23041">
                  <c:v>15.545721616272917</c:v>
                </c:pt>
                <c:pt idx="23042">
                  <c:v>15.546276962031186</c:v>
                </c:pt>
                <c:pt idx="23043">
                  <c:v>15.546832307789455</c:v>
                </c:pt>
                <c:pt idx="23044">
                  <c:v>15.547387653547723</c:v>
                </c:pt>
                <c:pt idx="23045">
                  <c:v>15.547942999305992</c:v>
                </c:pt>
                <c:pt idx="23046">
                  <c:v>15.54849834506426</c:v>
                </c:pt>
                <c:pt idx="23047">
                  <c:v>15.549053690822529</c:v>
                </c:pt>
                <c:pt idx="23048">
                  <c:v>15.549609036580797</c:v>
                </c:pt>
                <c:pt idx="23049">
                  <c:v>15.550164382339066</c:v>
                </c:pt>
                <c:pt idx="23050">
                  <c:v>15.550719728097334</c:v>
                </c:pt>
                <c:pt idx="23051">
                  <c:v>15.551275073855603</c:v>
                </c:pt>
                <c:pt idx="23052">
                  <c:v>15.551830419613871</c:v>
                </c:pt>
                <c:pt idx="23053">
                  <c:v>15.55238576537214</c:v>
                </c:pt>
                <c:pt idx="23054">
                  <c:v>15.552941111130409</c:v>
                </c:pt>
                <c:pt idx="23055">
                  <c:v>15.553496456888677</c:v>
                </c:pt>
                <c:pt idx="23056">
                  <c:v>15.554051802646946</c:v>
                </c:pt>
                <c:pt idx="23057">
                  <c:v>15.554607148405214</c:v>
                </c:pt>
                <c:pt idx="23058">
                  <c:v>15.555162494163483</c:v>
                </c:pt>
                <c:pt idx="23059">
                  <c:v>15.555717839921751</c:v>
                </c:pt>
                <c:pt idx="23060">
                  <c:v>15.55627318568002</c:v>
                </c:pt>
                <c:pt idx="23061">
                  <c:v>15.556828531438288</c:v>
                </c:pt>
                <c:pt idx="23062">
                  <c:v>15.557383877196557</c:v>
                </c:pt>
                <c:pt idx="23063">
                  <c:v>15.557939222954825</c:v>
                </c:pt>
                <c:pt idx="23064">
                  <c:v>15.558494568713094</c:v>
                </c:pt>
                <c:pt idx="23065">
                  <c:v>15.559049914471363</c:v>
                </c:pt>
                <c:pt idx="23066">
                  <c:v>15.559605260229631</c:v>
                </c:pt>
                <c:pt idx="23067">
                  <c:v>15.5601606059879</c:v>
                </c:pt>
                <c:pt idx="23068">
                  <c:v>15.560715951746168</c:v>
                </c:pt>
                <c:pt idx="23069">
                  <c:v>15.561271297504437</c:v>
                </c:pt>
                <c:pt idx="23070">
                  <c:v>15.561826643262705</c:v>
                </c:pt>
                <c:pt idx="23071">
                  <c:v>15.562381989020974</c:v>
                </c:pt>
                <c:pt idx="23072">
                  <c:v>15.562937334779242</c:v>
                </c:pt>
                <c:pt idx="23073">
                  <c:v>15.563492680537511</c:v>
                </c:pt>
                <c:pt idx="23074">
                  <c:v>15.564048026295779</c:v>
                </c:pt>
                <c:pt idx="23075">
                  <c:v>15.564603372054048</c:v>
                </c:pt>
                <c:pt idx="23076">
                  <c:v>15.565158717812317</c:v>
                </c:pt>
                <c:pt idx="23077">
                  <c:v>15.565714063570585</c:v>
                </c:pt>
                <c:pt idx="23078">
                  <c:v>15.566269409328854</c:v>
                </c:pt>
                <c:pt idx="23079">
                  <c:v>15.566824755087122</c:v>
                </c:pt>
                <c:pt idx="23080">
                  <c:v>15.567380100845391</c:v>
                </c:pt>
                <c:pt idx="23081">
                  <c:v>15.567935446603659</c:v>
                </c:pt>
                <c:pt idx="23082">
                  <c:v>15.568490792361928</c:v>
                </c:pt>
                <c:pt idx="23083">
                  <c:v>15.569046138120196</c:v>
                </c:pt>
                <c:pt idx="23084">
                  <c:v>15.569601483878465</c:v>
                </c:pt>
                <c:pt idx="23085">
                  <c:v>15.570156829636733</c:v>
                </c:pt>
                <c:pt idx="23086">
                  <c:v>15.570712175395002</c:v>
                </c:pt>
                <c:pt idx="23087">
                  <c:v>15.571267521153271</c:v>
                </c:pt>
                <c:pt idx="23088">
                  <c:v>15.571822866911539</c:v>
                </c:pt>
                <c:pt idx="23089">
                  <c:v>15.572378212669808</c:v>
                </c:pt>
                <c:pt idx="23090">
                  <c:v>15.572933558428076</c:v>
                </c:pt>
                <c:pt idx="23091">
                  <c:v>15.573488904186345</c:v>
                </c:pt>
                <c:pt idx="23092">
                  <c:v>15.574044249944613</c:v>
                </c:pt>
                <c:pt idx="23093">
                  <c:v>15.574599595702882</c:v>
                </c:pt>
                <c:pt idx="23094">
                  <c:v>15.57515494146115</c:v>
                </c:pt>
                <c:pt idx="23095">
                  <c:v>15.575710287219419</c:v>
                </c:pt>
                <c:pt idx="23096">
                  <c:v>15.576265632977687</c:v>
                </c:pt>
                <c:pt idx="23097">
                  <c:v>15.576820978735956</c:v>
                </c:pt>
                <c:pt idx="23098">
                  <c:v>15.577376324494224</c:v>
                </c:pt>
                <c:pt idx="23099">
                  <c:v>15.577931670252493</c:v>
                </c:pt>
                <c:pt idx="23100">
                  <c:v>15.578487016010762</c:v>
                </c:pt>
                <c:pt idx="23101">
                  <c:v>15.57904236176903</c:v>
                </c:pt>
                <c:pt idx="23102">
                  <c:v>15.579597707527299</c:v>
                </c:pt>
                <c:pt idx="23103">
                  <c:v>15.580153053285567</c:v>
                </c:pt>
                <c:pt idx="23104">
                  <c:v>15.580708399043836</c:v>
                </c:pt>
                <c:pt idx="23105">
                  <c:v>15.581263744802104</c:v>
                </c:pt>
                <c:pt idx="23106">
                  <c:v>15.581819090560373</c:v>
                </c:pt>
                <c:pt idx="23107">
                  <c:v>15.582374436318641</c:v>
                </c:pt>
                <c:pt idx="23108">
                  <c:v>15.58292978207691</c:v>
                </c:pt>
                <c:pt idx="23109">
                  <c:v>15.583485127835178</c:v>
                </c:pt>
                <c:pt idx="23110">
                  <c:v>15.584040473593447</c:v>
                </c:pt>
                <c:pt idx="23111">
                  <c:v>15.584595819351716</c:v>
                </c:pt>
                <c:pt idx="23112">
                  <c:v>15.585151165109984</c:v>
                </c:pt>
                <c:pt idx="23113">
                  <c:v>15.585706510868253</c:v>
                </c:pt>
                <c:pt idx="23114">
                  <c:v>15.586261856626521</c:v>
                </c:pt>
                <c:pt idx="23115">
                  <c:v>15.58681720238479</c:v>
                </c:pt>
                <c:pt idx="23116">
                  <c:v>15.587372548143058</c:v>
                </c:pt>
                <c:pt idx="23117">
                  <c:v>15.587927893901327</c:v>
                </c:pt>
                <c:pt idx="23118">
                  <c:v>15.588483239659595</c:v>
                </c:pt>
                <c:pt idx="23119">
                  <c:v>15.589038585417864</c:v>
                </c:pt>
                <c:pt idx="23120">
                  <c:v>15.589593931176132</c:v>
                </c:pt>
                <c:pt idx="23121">
                  <c:v>15.590149276934401</c:v>
                </c:pt>
                <c:pt idx="23122">
                  <c:v>15.59070462269267</c:v>
                </c:pt>
                <c:pt idx="23123">
                  <c:v>15.591259968450938</c:v>
                </c:pt>
                <c:pt idx="23124">
                  <c:v>15.591815314209207</c:v>
                </c:pt>
                <c:pt idx="23125">
                  <c:v>15.592370659967475</c:v>
                </c:pt>
                <c:pt idx="23126">
                  <c:v>15.592926005725744</c:v>
                </c:pt>
                <c:pt idx="23127">
                  <c:v>15.593481351484012</c:v>
                </c:pt>
                <c:pt idx="23128">
                  <c:v>15.594036697242281</c:v>
                </c:pt>
                <c:pt idx="23129">
                  <c:v>15.594592043000549</c:v>
                </c:pt>
                <c:pt idx="23130">
                  <c:v>15.595147388758818</c:v>
                </c:pt>
                <c:pt idx="23131">
                  <c:v>15.595702734517086</c:v>
                </c:pt>
                <c:pt idx="23132">
                  <c:v>15.596258080275355</c:v>
                </c:pt>
                <c:pt idx="23133">
                  <c:v>15.596813426033624</c:v>
                </c:pt>
                <c:pt idx="23134">
                  <c:v>15.597368771791892</c:v>
                </c:pt>
                <c:pt idx="23135">
                  <c:v>15.597924117550161</c:v>
                </c:pt>
                <c:pt idx="23136">
                  <c:v>15.598479463308429</c:v>
                </c:pt>
                <c:pt idx="23137">
                  <c:v>15.599034809066698</c:v>
                </c:pt>
                <c:pt idx="23138">
                  <c:v>15.599590154824966</c:v>
                </c:pt>
                <c:pt idx="23139">
                  <c:v>15.600145500583235</c:v>
                </c:pt>
                <c:pt idx="23140">
                  <c:v>15.600700846341503</c:v>
                </c:pt>
                <c:pt idx="23141">
                  <c:v>15.601256192099772</c:v>
                </c:pt>
                <c:pt idx="23142">
                  <c:v>15.60181153785804</c:v>
                </c:pt>
                <c:pt idx="23143">
                  <c:v>15.602366883616309</c:v>
                </c:pt>
                <c:pt idx="23144">
                  <c:v>15.602922229374578</c:v>
                </c:pt>
                <c:pt idx="23145">
                  <c:v>15.603477575132846</c:v>
                </c:pt>
                <c:pt idx="23146">
                  <c:v>15.604032920891115</c:v>
                </c:pt>
                <c:pt idx="23147">
                  <c:v>15.604588266649383</c:v>
                </c:pt>
                <c:pt idx="23148">
                  <c:v>15.605143612407652</c:v>
                </c:pt>
                <c:pt idx="23149">
                  <c:v>15.60569895816592</c:v>
                </c:pt>
                <c:pt idx="23150">
                  <c:v>15.606254303924189</c:v>
                </c:pt>
                <c:pt idx="23151">
                  <c:v>15.606809649682457</c:v>
                </c:pt>
                <c:pt idx="23152">
                  <c:v>15.607364995440726</c:v>
                </c:pt>
                <c:pt idx="23153">
                  <c:v>15.607920341198994</c:v>
                </c:pt>
                <c:pt idx="23154">
                  <c:v>15.608475686957263</c:v>
                </c:pt>
                <c:pt idx="23155">
                  <c:v>15.609031032715531</c:v>
                </c:pt>
                <c:pt idx="23156">
                  <c:v>15.6095863784738</c:v>
                </c:pt>
                <c:pt idx="23157">
                  <c:v>15.610141724232069</c:v>
                </c:pt>
                <c:pt idx="23158">
                  <c:v>15.610697069990337</c:v>
                </c:pt>
                <c:pt idx="23159">
                  <c:v>15.611252415748606</c:v>
                </c:pt>
                <c:pt idx="23160">
                  <c:v>15.611807761506874</c:v>
                </c:pt>
                <c:pt idx="23161">
                  <c:v>15.612363107265143</c:v>
                </c:pt>
                <c:pt idx="23162">
                  <c:v>15.612918453023411</c:v>
                </c:pt>
                <c:pt idx="23163">
                  <c:v>15.61347379878168</c:v>
                </c:pt>
                <c:pt idx="23164">
                  <c:v>15.614029144539948</c:v>
                </c:pt>
                <c:pt idx="23165">
                  <c:v>15.614584490298217</c:v>
                </c:pt>
                <c:pt idx="23166">
                  <c:v>15.615139836056485</c:v>
                </c:pt>
                <c:pt idx="23167">
                  <c:v>15.615695181814754</c:v>
                </c:pt>
                <c:pt idx="23168">
                  <c:v>15.616250527573023</c:v>
                </c:pt>
                <c:pt idx="23169">
                  <c:v>15.616805873331291</c:v>
                </c:pt>
                <c:pt idx="23170">
                  <c:v>15.61736121908956</c:v>
                </c:pt>
                <c:pt idx="23171">
                  <c:v>15.617916564847828</c:v>
                </c:pt>
                <c:pt idx="23172">
                  <c:v>15.618471910606097</c:v>
                </c:pt>
                <c:pt idx="23173">
                  <c:v>15.619027256364365</c:v>
                </c:pt>
                <c:pt idx="23174">
                  <c:v>15.619582602122634</c:v>
                </c:pt>
                <c:pt idx="23175">
                  <c:v>15.620137947880902</c:v>
                </c:pt>
                <c:pt idx="23176">
                  <c:v>15.620693293639171</c:v>
                </c:pt>
                <c:pt idx="23177">
                  <c:v>15.621248639397439</c:v>
                </c:pt>
                <c:pt idx="23178">
                  <c:v>15.621803985155708</c:v>
                </c:pt>
                <c:pt idx="23179">
                  <c:v>15.622359330913977</c:v>
                </c:pt>
                <c:pt idx="23180">
                  <c:v>15.622914676672245</c:v>
                </c:pt>
                <c:pt idx="23181">
                  <c:v>15.623470022430514</c:v>
                </c:pt>
                <c:pt idx="23182">
                  <c:v>15.624025368188782</c:v>
                </c:pt>
                <c:pt idx="23183">
                  <c:v>15.624580713947051</c:v>
                </c:pt>
                <c:pt idx="23184">
                  <c:v>15.625136059705319</c:v>
                </c:pt>
                <c:pt idx="23185">
                  <c:v>15.625691405463588</c:v>
                </c:pt>
                <c:pt idx="23186">
                  <c:v>15.626246751221856</c:v>
                </c:pt>
                <c:pt idx="23187">
                  <c:v>15.626802096980125</c:v>
                </c:pt>
                <c:pt idx="23188">
                  <c:v>15.627357442738393</c:v>
                </c:pt>
                <c:pt idx="23189">
                  <c:v>15.627912788496662</c:v>
                </c:pt>
                <c:pt idx="23190">
                  <c:v>15.628468134254931</c:v>
                </c:pt>
                <c:pt idx="23191">
                  <c:v>15.629023480013199</c:v>
                </c:pt>
                <c:pt idx="23192">
                  <c:v>15.629578825771468</c:v>
                </c:pt>
                <c:pt idx="23193">
                  <c:v>15.630134171529736</c:v>
                </c:pt>
                <c:pt idx="23194">
                  <c:v>15.630689517288005</c:v>
                </c:pt>
                <c:pt idx="23195">
                  <c:v>15.631244863046273</c:v>
                </c:pt>
                <c:pt idx="23196">
                  <c:v>15.631800208804542</c:v>
                </c:pt>
                <c:pt idx="23197">
                  <c:v>15.63235555456281</c:v>
                </c:pt>
                <c:pt idx="23198">
                  <c:v>15.632910900321079</c:v>
                </c:pt>
                <c:pt idx="23199">
                  <c:v>15.633466246079347</c:v>
                </c:pt>
                <c:pt idx="23200">
                  <c:v>15.634021591837616</c:v>
                </c:pt>
                <c:pt idx="23201">
                  <c:v>15.634576937595885</c:v>
                </c:pt>
                <c:pt idx="23202">
                  <c:v>15.635132283354153</c:v>
                </c:pt>
                <c:pt idx="23203">
                  <c:v>15.635687629112422</c:v>
                </c:pt>
                <c:pt idx="23204">
                  <c:v>15.63624297487069</c:v>
                </c:pt>
                <c:pt idx="23205">
                  <c:v>15.636798320628959</c:v>
                </c:pt>
                <c:pt idx="23206">
                  <c:v>15.637353666387227</c:v>
                </c:pt>
                <c:pt idx="23207">
                  <c:v>15.637909012145496</c:v>
                </c:pt>
                <c:pt idx="23208">
                  <c:v>15.638464357903764</c:v>
                </c:pt>
                <c:pt idx="23209">
                  <c:v>15.639019703662033</c:v>
                </c:pt>
                <c:pt idx="23210">
                  <c:v>15.639575049420301</c:v>
                </c:pt>
                <c:pt idx="23211">
                  <c:v>15.64013039517857</c:v>
                </c:pt>
                <c:pt idx="23212">
                  <c:v>15.640685740936838</c:v>
                </c:pt>
                <c:pt idx="23213">
                  <c:v>15.641241086695107</c:v>
                </c:pt>
                <c:pt idx="23214">
                  <c:v>15.641796432453376</c:v>
                </c:pt>
                <c:pt idx="23215">
                  <c:v>15.642351778211644</c:v>
                </c:pt>
                <c:pt idx="23216">
                  <c:v>15.642907123969913</c:v>
                </c:pt>
                <c:pt idx="23217">
                  <c:v>15.643462469728181</c:v>
                </c:pt>
                <c:pt idx="23218">
                  <c:v>15.64401781548645</c:v>
                </c:pt>
                <c:pt idx="23219">
                  <c:v>15.644573161244718</c:v>
                </c:pt>
                <c:pt idx="23220">
                  <c:v>15.645128507002987</c:v>
                </c:pt>
                <c:pt idx="23221">
                  <c:v>15.645683852761255</c:v>
                </c:pt>
                <c:pt idx="23222">
                  <c:v>15.646239198519524</c:v>
                </c:pt>
                <c:pt idx="23223">
                  <c:v>15.646794544277792</c:v>
                </c:pt>
                <c:pt idx="23224">
                  <c:v>15.647349890036061</c:v>
                </c:pt>
                <c:pt idx="23225">
                  <c:v>15.64790523579433</c:v>
                </c:pt>
                <c:pt idx="23226">
                  <c:v>15.648460581552598</c:v>
                </c:pt>
                <c:pt idx="23227">
                  <c:v>15.649015927310867</c:v>
                </c:pt>
                <c:pt idx="23228">
                  <c:v>15.649571273069135</c:v>
                </c:pt>
                <c:pt idx="23229">
                  <c:v>15.650126618827404</c:v>
                </c:pt>
                <c:pt idx="23230">
                  <c:v>15.650681964585672</c:v>
                </c:pt>
                <c:pt idx="23231">
                  <c:v>15.651237310343941</c:v>
                </c:pt>
                <c:pt idx="23232">
                  <c:v>15.651792656102209</c:v>
                </c:pt>
                <c:pt idx="23233">
                  <c:v>15.652348001860478</c:v>
                </c:pt>
                <c:pt idx="23234">
                  <c:v>15.652903347618746</c:v>
                </c:pt>
                <c:pt idx="23235">
                  <c:v>15.653458693377015</c:v>
                </c:pt>
                <c:pt idx="23236">
                  <c:v>15.654014039135284</c:v>
                </c:pt>
                <c:pt idx="23237">
                  <c:v>15.654569384893552</c:v>
                </c:pt>
                <c:pt idx="23238">
                  <c:v>15.655124730651821</c:v>
                </c:pt>
                <c:pt idx="23239">
                  <c:v>15.655680076410089</c:v>
                </c:pt>
                <c:pt idx="23240">
                  <c:v>15.656235422168358</c:v>
                </c:pt>
                <c:pt idx="23241">
                  <c:v>15.656790767926626</c:v>
                </c:pt>
                <c:pt idx="23242">
                  <c:v>15.657346113684895</c:v>
                </c:pt>
                <c:pt idx="23243">
                  <c:v>15.657901459443163</c:v>
                </c:pt>
                <c:pt idx="23244">
                  <c:v>15.658456805201432</c:v>
                </c:pt>
                <c:pt idx="23245">
                  <c:v>15.6590121509597</c:v>
                </c:pt>
                <c:pt idx="23246">
                  <c:v>15.659567496717969</c:v>
                </c:pt>
                <c:pt idx="23247">
                  <c:v>15.660122842476238</c:v>
                </c:pt>
                <c:pt idx="23248">
                  <c:v>15.660678188234506</c:v>
                </c:pt>
                <c:pt idx="23249">
                  <c:v>15.661233533992775</c:v>
                </c:pt>
                <c:pt idx="23250">
                  <c:v>15.661788879751043</c:v>
                </c:pt>
                <c:pt idx="23251">
                  <c:v>15.662344225509312</c:v>
                </c:pt>
                <c:pt idx="23252">
                  <c:v>15.66289957126758</c:v>
                </c:pt>
                <c:pt idx="23253">
                  <c:v>15.663454917025849</c:v>
                </c:pt>
                <c:pt idx="23254">
                  <c:v>15.664010262784117</c:v>
                </c:pt>
                <c:pt idx="23255">
                  <c:v>15.664565608542386</c:v>
                </c:pt>
                <c:pt idx="23256">
                  <c:v>15.665120954300654</c:v>
                </c:pt>
                <c:pt idx="23257">
                  <c:v>15.665676300058923</c:v>
                </c:pt>
                <c:pt idx="23258">
                  <c:v>15.666231645817192</c:v>
                </c:pt>
                <c:pt idx="23259">
                  <c:v>15.66678699157546</c:v>
                </c:pt>
                <c:pt idx="23260">
                  <c:v>15.667342337333729</c:v>
                </c:pt>
                <c:pt idx="23261">
                  <c:v>15.667897683091997</c:v>
                </c:pt>
                <c:pt idx="23262">
                  <c:v>15.668453028850266</c:v>
                </c:pt>
                <c:pt idx="23263">
                  <c:v>15.669008374608534</c:v>
                </c:pt>
                <c:pt idx="23264">
                  <c:v>15.669563720366803</c:v>
                </c:pt>
                <c:pt idx="23265">
                  <c:v>15.670119066125071</c:v>
                </c:pt>
                <c:pt idx="23266">
                  <c:v>15.67067441188334</c:v>
                </c:pt>
                <c:pt idx="23267">
                  <c:v>15.671229757641608</c:v>
                </c:pt>
                <c:pt idx="23268">
                  <c:v>15.671785103399877</c:v>
                </c:pt>
                <c:pt idx="23269">
                  <c:v>15.672340449158146</c:v>
                </c:pt>
                <c:pt idx="23270">
                  <c:v>15.672895794916414</c:v>
                </c:pt>
                <c:pt idx="23271">
                  <c:v>15.673451140674683</c:v>
                </c:pt>
                <c:pt idx="23272">
                  <c:v>15.674006486432951</c:v>
                </c:pt>
                <c:pt idx="23273">
                  <c:v>15.67456183219122</c:v>
                </c:pt>
                <c:pt idx="23274">
                  <c:v>15.675117177949488</c:v>
                </c:pt>
                <c:pt idx="23275">
                  <c:v>15.675672523707757</c:v>
                </c:pt>
                <c:pt idx="23276">
                  <c:v>15.676227869466025</c:v>
                </c:pt>
                <c:pt idx="23277">
                  <c:v>15.676783215224294</c:v>
                </c:pt>
                <c:pt idx="23278">
                  <c:v>15.677338560982562</c:v>
                </c:pt>
                <c:pt idx="23279">
                  <c:v>15.677893906740831</c:v>
                </c:pt>
                <c:pt idx="23280">
                  <c:v>15.678449252499099</c:v>
                </c:pt>
                <c:pt idx="23281">
                  <c:v>15.679004598257368</c:v>
                </c:pt>
                <c:pt idx="23282">
                  <c:v>15.679559944015637</c:v>
                </c:pt>
                <c:pt idx="23283">
                  <c:v>15.680115289773905</c:v>
                </c:pt>
                <c:pt idx="23284">
                  <c:v>15.680670635532174</c:v>
                </c:pt>
                <c:pt idx="23285">
                  <c:v>15.681225981290442</c:v>
                </c:pt>
                <c:pt idx="23286">
                  <c:v>15.681781327048711</c:v>
                </c:pt>
                <c:pt idx="23287">
                  <c:v>15.682336672806979</c:v>
                </c:pt>
                <c:pt idx="23288">
                  <c:v>15.682892018565248</c:v>
                </c:pt>
                <c:pt idx="23289">
                  <c:v>15.683447364323516</c:v>
                </c:pt>
                <c:pt idx="23290">
                  <c:v>15.684002710081785</c:v>
                </c:pt>
                <c:pt idx="23291">
                  <c:v>15.684558055840053</c:v>
                </c:pt>
                <c:pt idx="23292">
                  <c:v>15.685113401598322</c:v>
                </c:pt>
                <c:pt idx="23293">
                  <c:v>15.685668747356591</c:v>
                </c:pt>
                <c:pt idx="23294">
                  <c:v>15.686224093114859</c:v>
                </c:pt>
                <c:pt idx="23295">
                  <c:v>15.686779438873128</c:v>
                </c:pt>
                <c:pt idx="23296">
                  <c:v>15.687334784631396</c:v>
                </c:pt>
                <c:pt idx="23297">
                  <c:v>15.687890130389665</c:v>
                </c:pt>
                <c:pt idx="23298">
                  <c:v>15.688445476147933</c:v>
                </c:pt>
                <c:pt idx="23299">
                  <c:v>15.689000821906202</c:v>
                </c:pt>
                <c:pt idx="23300">
                  <c:v>15.68955616766447</c:v>
                </c:pt>
                <c:pt idx="23301">
                  <c:v>15.690111513422739</c:v>
                </c:pt>
                <c:pt idx="23302">
                  <c:v>15.690666859181007</c:v>
                </c:pt>
                <c:pt idx="23303">
                  <c:v>15.691222204939276</c:v>
                </c:pt>
                <c:pt idx="23304">
                  <c:v>15.691777550697545</c:v>
                </c:pt>
                <c:pt idx="23305">
                  <c:v>15.692332896455813</c:v>
                </c:pt>
                <c:pt idx="23306">
                  <c:v>15.692888242214082</c:v>
                </c:pt>
                <c:pt idx="23307">
                  <c:v>15.69344358797235</c:v>
                </c:pt>
                <c:pt idx="23308">
                  <c:v>15.693998933730619</c:v>
                </c:pt>
                <c:pt idx="23309">
                  <c:v>15.694554279488887</c:v>
                </c:pt>
                <c:pt idx="23310">
                  <c:v>15.695109625247156</c:v>
                </c:pt>
                <c:pt idx="23311">
                  <c:v>15.695664971005424</c:v>
                </c:pt>
                <c:pt idx="23312">
                  <c:v>15.696220316763693</c:v>
                </c:pt>
                <c:pt idx="23313">
                  <c:v>15.696775662521961</c:v>
                </c:pt>
                <c:pt idx="23314">
                  <c:v>15.69733100828023</c:v>
                </c:pt>
                <c:pt idx="23315">
                  <c:v>15.697886354038499</c:v>
                </c:pt>
                <c:pt idx="23316">
                  <c:v>15.698441699796767</c:v>
                </c:pt>
                <c:pt idx="23317">
                  <c:v>15.698997045555036</c:v>
                </c:pt>
                <c:pt idx="23318">
                  <c:v>15.699552391313304</c:v>
                </c:pt>
                <c:pt idx="23319">
                  <c:v>15.700107737071573</c:v>
                </c:pt>
                <c:pt idx="23320">
                  <c:v>15.700663082829841</c:v>
                </c:pt>
                <c:pt idx="23321">
                  <c:v>15.70121842858811</c:v>
                </c:pt>
                <c:pt idx="23322">
                  <c:v>15.701773774346378</c:v>
                </c:pt>
                <c:pt idx="23323">
                  <c:v>15.702329120104647</c:v>
                </c:pt>
                <c:pt idx="23324">
                  <c:v>15.702884465862915</c:v>
                </c:pt>
                <c:pt idx="23325">
                  <c:v>15.703439811621184</c:v>
                </c:pt>
                <c:pt idx="23326">
                  <c:v>15.703995157379453</c:v>
                </c:pt>
                <c:pt idx="23327">
                  <c:v>15.704550503137721</c:v>
                </c:pt>
                <c:pt idx="23328">
                  <c:v>15.70510584889599</c:v>
                </c:pt>
                <c:pt idx="23329">
                  <c:v>15.705661194654258</c:v>
                </c:pt>
                <c:pt idx="23330">
                  <c:v>15.706216540412527</c:v>
                </c:pt>
                <c:pt idx="23331">
                  <c:v>15.706771886170795</c:v>
                </c:pt>
                <c:pt idx="23332">
                  <c:v>15.707327231929064</c:v>
                </c:pt>
                <c:pt idx="23333">
                  <c:v>15.707882577687332</c:v>
                </c:pt>
                <c:pt idx="23334">
                  <c:v>15.708437923445601</c:v>
                </c:pt>
                <c:pt idx="23335">
                  <c:v>15.708993269203869</c:v>
                </c:pt>
                <c:pt idx="23336">
                  <c:v>15.709548614962138</c:v>
                </c:pt>
                <c:pt idx="23337">
                  <c:v>15.710103960720406</c:v>
                </c:pt>
                <c:pt idx="23338">
                  <c:v>15.710659306478675</c:v>
                </c:pt>
                <c:pt idx="23339">
                  <c:v>15.711214652236944</c:v>
                </c:pt>
                <c:pt idx="23340">
                  <c:v>15.711769997995212</c:v>
                </c:pt>
                <c:pt idx="23341">
                  <c:v>15.712325343753481</c:v>
                </c:pt>
                <c:pt idx="23342">
                  <c:v>15.712880689511749</c:v>
                </c:pt>
                <c:pt idx="23343">
                  <c:v>15.713436035270018</c:v>
                </c:pt>
                <c:pt idx="23344">
                  <c:v>15.713991381028286</c:v>
                </c:pt>
                <c:pt idx="23345">
                  <c:v>15.714546726786555</c:v>
                </c:pt>
                <c:pt idx="23346">
                  <c:v>15.715102072544823</c:v>
                </c:pt>
                <c:pt idx="23347">
                  <c:v>15.715657418303092</c:v>
                </c:pt>
                <c:pt idx="23348">
                  <c:v>15.71621276406136</c:v>
                </c:pt>
                <c:pt idx="23349">
                  <c:v>15.716768109819629</c:v>
                </c:pt>
                <c:pt idx="23350">
                  <c:v>15.717323455577898</c:v>
                </c:pt>
                <c:pt idx="23351">
                  <c:v>15.717878801336166</c:v>
                </c:pt>
                <c:pt idx="23352">
                  <c:v>15.718434147094435</c:v>
                </c:pt>
                <c:pt idx="23353">
                  <c:v>15.718989492852703</c:v>
                </c:pt>
                <c:pt idx="23354">
                  <c:v>15.719544838610972</c:v>
                </c:pt>
                <c:pt idx="23355">
                  <c:v>15.72010018436924</c:v>
                </c:pt>
                <c:pt idx="23356">
                  <c:v>15.720655530127509</c:v>
                </c:pt>
                <c:pt idx="23357">
                  <c:v>15.721210875885777</c:v>
                </c:pt>
                <c:pt idx="23358">
                  <c:v>15.721766221644046</c:v>
                </c:pt>
                <c:pt idx="23359">
                  <c:v>15.722321567402314</c:v>
                </c:pt>
                <c:pt idx="23360">
                  <c:v>15.722876913160583</c:v>
                </c:pt>
                <c:pt idx="23361">
                  <c:v>15.723432258918852</c:v>
                </c:pt>
                <c:pt idx="23362">
                  <c:v>15.72398760467712</c:v>
                </c:pt>
                <c:pt idx="23363">
                  <c:v>15.724542950435389</c:v>
                </c:pt>
                <c:pt idx="23364">
                  <c:v>15.725098296193657</c:v>
                </c:pt>
                <c:pt idx="23365">
                  <c:v>15.725653641951926</c:v>
                </c:pt>
                <c:pt idx="23366">
                  <c:v>15.726208987710194</c:v>
                </c:pt>
                <c:pt idx="23367">
                  <c:v>15.726764333468463</c:v>
                </c:pt>
                <c:pt idx="23368">
                  <c:v>15.727319679226731</c:v>
                </c:pt>
                <c:pt idx="23369">
                  <c:v>15.727875024985</c:v>
                </c:pt>
                <c:pt idx="23370">
                  <c:v>15.728430370743268</c:v>
                </c:pt>
                <c:pt idx="23371">
                  <c:v>15.728985716501537</c:v>
                </c:pt>
                <c:pt idx="23372">
                  <c:v>15.729541062259806</c:v>
                </c:pt>
                <c:pt idx="23373">
                  <c:v>15.730096408018074</c:v>
                </c:pt>
                <c:pt idx="23374">
                  <c:v>15.730651753776343</c:v>
                </c:pt>
                <c:pt idx="23375">
                  <c:v>15.731207099534611</c:v>
                </c:pt>
                <c:pt idx="23376">
                  <c:v>15.73176244529288</c:v>
                </c:pt>
                <c:pt idx="23377">
                  <c:v>15.732317791051148</c:v>
                </c:pt>
                <c:pt idx="23378">
                  <c:v>15.732873136809417</c:v>
                </c:pt>
                <c:pt idx="23379">
                  <c:v>15.733428482567685</c:v>
                </c:pt>
                <c:pt idx="23380">
                  <c:v>15.733983828325954</c:v>
                </c:pt>
                <c:pt idx="23381">
                  <c:v>15.734539174084222</c:v>
                </c:pt>
                <c:pt idx="23382">
                  <c:v>15.735094519842491</c:v>
                </c:pt>
                <c:pt idx="23383">
                  <c:v>15.73564986560076</c:v>
                </c:pt>
                <c:pt idx="23384">
                  <c:v>15.736205211359028</c:v>
                </c:pt>
                <c:pt idx="23385">
                  <c:v>15.736760557117297</c:v>
                </c:pt>
                <c:pt idx="23386">
                  <c:v>15.737315902875565</c:v>
                </c:pt>
                <c:pt idx="23387">
                  <c:v>15.737871248633834</c:v>
                </c:pt>
                <c:pt idx="23388">
                  <c:v>15.738426594392102</c:v>
                </c:pt>
                <c:pt idx="23389">
                  <c:v>15.738981940150371</c:v>
                </c:pt>
                <c:pt idx="23390">
                  <c:v>15.739537285908639</c:v>
                </c:pt>
                <c:pt idx="23391">
                  <c:v>15.740092631666908</c:v>
                </c:pt>
                <c:pt idx="23392">
                  <c:v>15.740647977425176</c:v>
                </c:pt>
                <c:pt idx="23393">
                  <c:v>15.741203323183445</c:v>
                </c:pt>
                <c:pt idx="23394">
                  <c:v>15.741758668941713</c:v>
                </c:pt>
                <c:pt idx="23395">
                  <c:v>15.742314014699982</c:v>
                </c:pt>
                <c:pt idx="23396">
                  <c:v>15.742869360458251</c:v>
                </c:pt>
                <c:pt idx="23397">
                  <c:v>15.743424706216519</c:v>
                </c:pt>
                <c:pt idx="23398">
                  <c:v>15.743980051974788</c:v>
                </c:pt>
                <c:pt idx="23399">
                  <c:v>15.744535397733056</c:v>
                </c:pt>
                <c:pt idx="23400">
                  <c:v>15.745090743491325</c:v>
                </c:pt>
                <c:pt idx="23401">
                  <c:v>15.745646089249593</c:v>
                </c:pt>
                <c:pt idx="23402">
                  <c:v>15.746201435007862</c:v>
                </c:pt>
                <c:pt idx="23403">
                  <c:v>15.74675678076613</c:v>
                </c:pt>
                <c:pt idx="23404">
                  <c:v>15.747312126524399</c:v>
                </c:pt>
                <c:pt idx="23405">
                  <c:v>15.747867472282667</c:v>
                </c:pt>
                <c:pt idx="23406">
                  <c:v>15.748422818040936</c:v>
                </c:pt>
                <c:pt idx="23407">
                  <c:v>15.748978163799205</c:v>
                </c:pt>
                <c:pt idx="23408">
                  <c:v>15.749533509557473</c:v>
                </c:pt>
                <c:pt idx="23409">
                  <c:v>15.750088855315742</c:v>
                </c:pt>
                <c:pt idx="23410">
                  <c:v>15.75064420107401</c:v>
                </c:pt>
                <c:pt idx="23411">
                  <c:v>15.751199546832279</c:v>
                </c:pt>
                <c:pt idx="23412">
                  <c:v>15.751754892590547</c:v>
                </c:pt>
                <c:pt idx="23413">
                  <c:v>15.752310238348816</c:v>
                </c:pt>
                <c:pt idx="23414">
                  <c:v>15.752865584107084</c:v>
                </c:pt>
                <c:pt idx="23415">
                  <c:v>15.753420929865353</c:v>
                </c:pt>
                <c:pt idx="23416">
                  <c:v>15.753976275623621</c:v>
                </c:pt>
                <c:pt idx="23417">
                  <c:v>15.75453162138189</c:v>
                </c:pt>
                <c:pt idx="23418">
                  <c:v>15.755086967140159</c:v>
                </c:pt>
                <c:pt idx="23419">
                  <c:v>15.755642312898427</c:v>
                </c:pt>
                <c:pt idx="23420">
                  <c:v>15.756197658656696</c:v>
                </c:pt>
                <c:pt idx="23421">
                  <c:v>15.756753004414964</c:v>
                </c:pt>
                <c:pt idx="23422">
                  <c:v>15.757308350173233</c:v>
                </c:pt>
                <c:pt idx="23423">
                  <c:v>15.757863695931501</c:v>
                </c:pt>
                <c:pt idx="23424">
                  <c:v>15.75841904168977</c:v>
                </c:pt>
                <c:pt idx="23425">
                  <c:v>15.758974387448038</c:v>
                </c:pt>
                <c:pt idx="23426">
                  <c:v>15.759529733206307</c:v>
                </c:pt>
                <c:pt idx="23427">
                  <c:v>15.760085078964575</c:v>
                </c:pt>
                <c:pt idx="23428">
                  <c:v>15.760640424722844</c:v>
                </c:pt>
                <c:pt idx="23429">
                  <c:v>15.761195770481113</c:v>
                </c:pt>
                <c:pt idx="23430">
                  <c:v>15.761751116239381</c:v>
                </c:pt>
                <c:pt idx="23431">
                  <c:v>15.76230646199765</c:v>
                </c:pt>
                <c:pt idx="23432">
                  <c:v>15.762861807755918</c:v>
                </c:pt>
                <c:pt idx="23433">
                  <c:v>15.763417153514187</c:v>
                </c:pt>
                <c:pt idx="23434">
                  <c:v>15.763972499272455</c:v>
                </c:pt>
                <c:pt idx="23435">
                  <c:v>15.764527845030724</c:v>
                </c:pt>
                <c:pt idx="23436">
                  <c:v>15.765083190788992</c:v>
                </c:pt>
                <c:pt idx="23437">
                  <c:v>15.765638536547261</c:v>
                </c:pt>
                <c:pt idx="23438">
                  <c:v>15.766193882305529</c:v>
                </c:pt>
                <c:pt idx="23439">
                  <c:v>15.766749228063798</c:v>
                </c:pt>
                <c:pt idx="23440">
                  <c:v>15.767304573822067</c:v>
                </c:pt>
                <c:pt idx="23441">
                  <c:v>15.767859919580335</c:v>
                </c:pt>
                <c:pt idx="23442">
                  <c:v>15.768415265338604</c:v>
                </c:pt>
                <c:pt idx="23443">
                  <c:v>15.768970611096872</c:v>
                </c:pt>
                <c:pt idx="23444">
                  <c:v>15.769525956855141</c:v>
                </c:pt>
                <c:pt idx="23445">
                  <c:v>15.770081302613409</c:v>
                </c:pt>
                <c:pt idx="23446">
                  <c:v>15.770636648371678</c:v>
                </c:pt>
                <c:pt idx="23447">
                  <c:v>15.771191994129946</c:v>
                </c:pt>
                <c:pt idx="23448">
                  <c:v>15.771747339888215</c:v>
                </c:pt>
                <c:pt idx="23449">
                  <c:v>15.772302685646483</c:v>
                </c:pt>
                <c:pt idx="23450">
                  <c:v>15.772858031404752</c:v>
                </c:pt>
                <c:pt idx="23451">
                  <c:v>15.77341337716302</c:v>
                </c:pt>
                <c:pt idx="23452">
                  <c:v>15.773968722921289</c:v>
                </c:pt>
                <c:pt idx="23453">
                  <c:v>15.774524068679558</c:v>
                </c:pt>
                <c:pt idx="23454">
                  <c:v>15.775079414437826</c:v>
                </c:pt>
                <c:pt idx="23455">
                  <c:v>15.775634760196095</c:v>
                </c:pt>
                <c:pt idx="23456">
                  <c:v>15.776190105954363</c:v>
                </c:pt>
                <c:pt idx="23457">
                  <c:v>15.776745451712632</c:v>
                </c:pt>
                <c:pt idx="23458">
                  <c:v>15.7773007974709</c:v>
                </c:pt>
                <c:pt idx="23459">
                  <c:v>15.777856143229169</c:v>
                </c:pt>
                <c:pt idx="23460">
                  <c:v>15.778411488987437</c:v>
                </c:pt>
                <c:pt idx="23461">
                  <c:v>15.778966834745706</c:v>
                </c:pt>
                <c:pt idx="23462">
                  <c:v>15.779522180503974</c:v>
                </c:pt>
                <c:pt idx="23463">
                  <c:v>15.780077526262243</c:v>
                </c:pt>
                <c:pt idx="23464">
                  <c:v>15.780632872020512</c:v>
                </c:pt>
                <c:pt idx="23465">
                  <c:v>15.78118821777878</c:v>
                </c:pt>
                <c:pt idx="23466">
                  <c:v>15.781743563537049</c:v>
                </c:pt>
                <c:pt idx="23467">
                  <c:v>15.782298909295317</c:v>
                </c:pt>
                <c:pt idx="23468">
                  <c:v>15.782854255053586</c:v>
                </c:pt>
                <c:pt idx="23469">
                  <c:v>15.783409600811854</c:v>
                </c:pt>
                <c:pt idx="23470">
                  <c:v>15.783964946570123</c:v>
                </c:pt>
                <c:pt idx="23471">
                  <c:v>15.784520292328391</c:v>
                </c:pt>
                <c:pt idx="23472">
                  <c:v>15.78507563808666</c:v>
                </c:pt>
                <c:pt idx="23473">
                  <c:v>15.785630983844928</c:v>
                </c:pt>
                <c:pt idx="23474">
                  <c:v>15.786186329603197</c:v>
                </c:pt>
                <c:pt idx="23475">
                  <c:v>15.786741675361466</c:v>
                </c:pt>
                <c:pt idx="23476">
                  <c:v>15.787297021119734</c:v>
                </c:pt>
                <c:pt idx="23477">
                  <c:v>15.787852366878003</c:v>
                </c:pt>
                <c:pt idx="23478">
                  <c:v>15.788407712636271</c:v>
                </c:pt>
                <c:pt idx="23479">
                  <c:v>15.78896305839454</c:v>
                </c:pt>
                <c:pt idx="23480">
                  <c:v>15.789518404152808</c:v>
                </c:pt>
                <c:pt idx="23481">
                  <c:v>15.790073749911077</c:v>
                </c:pt>
                <c:pt idx="23482">
                  <c:v>15.790629095669345</c:v>
                </c:pt>
                <c:pt idx="23483">
                  <c:v>15.791184441427614</c:v>
                </c:pt>
                <c:pt idx="23484">
                  <c:v>15.791739787185882</c:v>
                </c:pt>
                <c:pt idx="23485">
                  <c:v>15.792295132944151</c:v>
                </c:pt>
                <c:pt idx="23486">
                  <c:v>15.79285047870242</c:v>
                </c:pt>
                <c:pt idx="23487">
                  <c:v>15.793405824460688</c:v>
                </c:pt>
                <c:pt idx="23488">
                  <c:v>15.793961170218957</c:v>
                </c:pt>
                <c:pt idx="23489">
                  <c:v>15.794516515977225</c:v>
                </c:pt>
                <c:pt idx="23490">
                  <c:v>15.795071861735494</c:v>
                </c:pt>
                <c:pt idx="23491">
                  <c:v>15.795627207493762</c:v>
                </c:pt>
                <c:pt idx="23492">
                  <c:v>15.796182553252031</c:v>
                </c:pt>
                <c:pt idx="23493">
                  <c:v>15.796737899010299</c:v>
                </c:pt>
                <c:pt idx="23494">
                  <c:v>15.797293244768568</c:v>
                </c:pt>
                <c:pt idx="23495">
                  <c:v>15.797848590526836</c:v>
                </c:pt>
                <c:pt idx="23496">
                  <c:v>15.798403936285105</c:v>
                </c:pt>
                <c:pt idx="23497">
                  <c:v>15.798959282043374</c:v>
                </c:pt>
                <c:pt idx="23498">
                  <c:v>15.799514627801642</c:v>
                </c:pt>
                <c:pt idx="23499">
                  <c:v>15.800069973559911</c:v>
                </c:pt>
                <c:pt idx="23500">
                  <c:v>15.800625319318179</c:v>
                </c:pt>
                <c:pt idx="23501">
                  <c:v>15.801180665076448</c:v>
                </c:pt>
                <c:pt idx="23502">
                  <c:v>15.801736010834716</c:v>
                </c:pt>
                <c:pt idx="23503">
                  <c:v>15.802291356592985</c:v>
                </c:pt>
                <c:pt idx="23504">
                  <c:v>15.802846702351253</c:v>
                </c:pt>
                <c:pt idx="23505">
                  <c:v>15.803402048109522</c:v>
                </c:pt>
                <c:pt idx="23506">
                  <c:v>15.80395739386779</c:v>
                </c:pt>
                <c:pt idx="23507">
                  <c:v>15.804512739626059</c:v>
                </c:pt>
                <c:pt idx="23508">
                  <c:v>15.805068085384328</c:v>
                </c:pt>
                <c:pt idx="23509">
                  <c:v>15.805623431142596</c:v>
                </c:pt>
                <c:pt idx="23510">
                  <c:v>15.806178776900865</c:v>
                </c:pt>
                <c:pt idx="23511">
                  <c:v>15.806734122659133</c:v>
                </c:pt>
                <c:pt idx="23512">
                  <c:v>15.807289468417402</c:v>
                </c:pt>
                <c:pt idx="23513">
                  <c:v>15.80784481417567</c:v>
                </c:pt>
                <c:pt idx="23514">
                  <c:v>15.808400159933939</c:v>
                </c:pt>
                <c:pt idx="23515">
                  <c:v>15.808955505692207</c:v>
                </c:pt>
                <c:pt idx="23516">
                  <c:v>15.809510851450476</c:v>
                </c:pt>
                <c:pt idx="23517">
                  <c:v>15.810066197208744</c:v>
                </c:pt>
                <c:pt idx="23518">
                  <c:v>15.810621542967013</c:v>
                </c:pt>
                <c:pt idx="23519">
                  <c:v>15.811176888725281</c:v>
                </c:pt>
                <c:pt idx="23520">
                  <c:v>15.81173223448355</c:v>
                </c:pt>
                <c:pt idx="23521">
                  <c:v>15.812287580241819</c:v>
                </c:pt>
                <c:pt idx="23522">
                  <c:v>15.812842926000087</c:v>
                </c:pt>
                <c:pt idx="23523">
                  <c:v>15.813398271758356</c:v>
                </c:pt>
                <c:pt idx="23524">
                  <c:v>15.813953617516624</c:v>
                </c:pt>
                <c:pt idx="23525">
                  <c:v>15.814508963274893</c:v>
                </c:pt>
                <c:pt idx="23526">
                  <c:v>15.815064309033161</c:v>
                </c:pt>
                <c:pt idx="23527">
                  <c:v>15.81561965479143</c:v>
                </c:pt>
                <c:pt idx="23528">
                  <c:v>15.816175000549698</c:v>
                </c:pt>
                <c:pt idx="23529">
                  <c:v>15.816730346307967</c:v>
                </c:pt>
                <c:pt idx="23530">
                  <c:v>15.817285692066235</c:v>
                </c:pt>
                <c:pt idx="23531">
                  <c:v>15.817841037824504</c:v>
                </c:pt>
                <c:pt idx="23532">
                  <c:v>15.818396383582773</c:v>
                </c:pt>
                <c:pt idx="23533">
                  <c:v>15.818951729341041</c:v>
                </c:pt>
                <c:pt idx="23534">
                  <c:v>15.81950707509931</c:v>
                </c:pt>
                <c:pt idx="23535">
                  <c:v>15.820062420857578</c:v>
                </c:pt>
                <c:pt idx="23536">
                  <c:v>15.820617766615847</c:v>
                </c:pt>
                <c:pt idx="23537">
                  <c:v>15.821173112374115</c:v>
                </c:pt>
                <c:pt idx="23538">
                  <c:v>15.821728458132384</c:v>
                </c:pt>
                <c:pt idx="23539">
                  <c:v>15.822283803890652</c:v>
                </c:pt>
                <c:pt idx="23540">
                  <c:v>15.822839149648921</c:v>
                </c:pt>
                <c:pt idx="23541">
                  <c:v>15.823394495407189</c:v>
                </c:pt>
                <c:pt idx="23542">
                  <c:v>15.823949841165458</c:v>
                </c:pt>
                <c:pt idx="23543">
                  <c:v>15.824505186923727</c:v>
                </c:pt>
                <c:pt idx="23544">
                  <c:v>15.825060532681995</c:v>
                </c:pt>
                <c:pt idx="23545">
                  <c:v>15.825615878440264</c:v>
                </c:pt>
                <c:pt idx="23546">
                  <c:v>15.826171224198532</c:v>
                </c:pt>
                <c:pt idx="23547">
                  <c:v>15.826726569956801</c:v>
                </c:pt>
                <c:pt idx="23548">
                  <c:v>15.827281915715069</c:v>
                </c:pt>
                <c:pt idx="23549">
                  <c:v>15.827837261473338</c:v>
                </c:pt>
                <c:pt idx="23550">
                  <c:v>15.828392607231606</c:v>
                </c:pt>
                <c:pt idx="23551">
                  <c:v>15.828947952989875</c:v>
                </c:pt>
                <c:pt idx="23552">
                  <c:v>15.829503298748143</c:v>
                </c:pt>
                <c:pt idx="23553">
                  <c:v>15.830058644506412</c:v>
                </c:pt>
                <c:pt idx="23554">
                  <c:v>15.830613990264681</c:v>
                </c:pt>
                <c:pt idx="23555">
                  <c:v>15.831169336022949</c:v>
                </c:pt>
                <c:pt idx="23556">
                  <c:v>15.831724681781218</c:v>
                </c:pt>
                <c:pt idx="23557">
                  <c:v>15.832280027539486</c:v>
                </c:pt>
                <c:pt idx="23558">
                  <c:v>15.832835373297755</c:v>
                </c:pt>
                <c:pt idx="23559">
                  <c:v>15.833390719056023</c:v>
                </c:pt>
                <c:pt idx="23560">
                  <c:v>15.833946064814292</c:v>
                </c:pt>
                <c:pt idx="23561">
                  <c:v>15.83450141057256</c:v>
                </c:pt>
                <c:pt idx="23562">
                  <c:v>15.835056756330829</c:v>
                </c:pt>
                <c:pt idx="23563">
                  <c:v>15.835612102089097</c:v>
                </c:pt>
                <c:pt idx="23564">
                  <c:v>15.836167447847366</c:v>
                </c:pt>
                <c:pt idx="23565">
                  <c:v>15.836722793605635</c:v>
                </c:pt>
                <c:pt idx="23566">
                  <c:v>15.837278139363903</c:v>
                </c:pt>
                <c:pt idx="23567">
                  <c:v>15.837833485122172</c:v>
                </c:pt>
                <c:pt idx="23568">
                  <c:v>15.83838883088044</c:v>
                </c:pt>
                <c:pt idx="23569">
                  <c:v>15.838944176638709</c:v>
                </c:pt>
                <c:pt idx="23570">
                  <c:v>15.839499522396977</c:v>
                </c:pt>
                <c:pt idx="23571">
                  <c:v>15.840054868155246</c:v>
                </c:pt>
                <c:pt idx="23572">
                  <c:v>15.840610213913514</c:v>
                </c:pt>
                <c:pt idx="23573">
                  <c:v>15.841165559671783</c:v>
                </c:pt>
                <c:pt idx="23574">
                  <c:v>15.841720905430051</c:v>
                </c:pt>
                <c:pt idx="23575">
                  <c:v>15.84227625118832</c:v>
                </c:pt>
                <c:pt idx="23576">
                  <c:v>15.842831596946588</c:v>
                </c:pt>
                <c:pt idx="23577">
                  <c:v>15.843386942704857</c:v>
                </c:pt>
                <c:pt idx="23578">
                  <c:v>15.843942288463126</c:v>
                </c:pt>
                <c:pt idx="23579">
                  <c:v>15.844497634221394</c:v>
                </c:pt>
                <c:pt idx="23580">
                  <c:v>15.845052979979663</c:v>
                </c:pt>
                <c:pt idx="23581">
                  <c:v>15.845608325737931</c:v>
                </c:pt>
                <c:pt idx="23582">
                  <c:v>15.8461636714962</c:v>
                </c:pt>
                <c:pt idx="23583">
                  <c:v>15.846719017254468</c:v>
                </c:pt>
                <c:pt idx="23584">
                  <c:v>15.847274363012737</c:v>
                </c:pt>
                <c:pt idx="23585">
                  <c:v>15.847829708771005</c:v>
                </c:pt>
                <c:pt idx="23586">
                  <c:v>15.848385054529274</c:v>
                </c:pt>
                <c:pt idx="23587">
                  <c:v>15.848940400287542</c:v>
                </c:pt>
                <c:pt idx="23588">
                  <c:v>15.849495746045811</c:v>
                </c:pt>
                <c:pt idx="23589">
                  <c:v>15.85005109180408</c:v>
                </c:pt>
                <c:pt idx="23590">
                  <c:v>15.850606437562348</c:v>
                </c:pt>
                <c:pt idx="23591">
                  <c:v>15.851161783320617</c:v>
                </c:pt>
                <c:pt idx="23592">
                  <c:v>15.851717129078885</c:v>
                </c:pt>
                <c:pt idx="23593">
                  <c:v>15.852272474837154</c:v>
                </c:pt>
                <c:pt idx="23594">
                  <c:v>15.852827820595422</c:v>
                </c:pt>
                <c:pt idx="23595">
                  <c:v>15.853383166353691</c:v>
                </c:pt>
                <c:pt idx="23596">
                  <c:v>15.853938512111959</c:v>
                </c:pt>
                <c:pt idx="23597">
                  <c:v>15.854493857870228</c:v>
                </c:pt>
                <c:pt idx="23598">
                  <c:v>15.855049203628496</c:v>
                </c:pt>
                <c:pt idx="23599">
                  <c:v>15.855604549386765</c:v>
                </c:pt>
                <c:pt idx="23600">
                  <c:v>15.856159895145034</c:v>
                </c:pt>
                <c:pt idx="23601">
                  <c:v>15.856715240903302</c:v>
                </c:pt>
                <c:pt idx="23602">
                  <c:v>15.857270586661571</c:v>
                </c:pt>
                <c:pt idx="23603">
                  <c:v>15.857825932419839</c:v>
                </c:pt>
                <c:pt idx="23604">
                  <c:v>15.858381278178108</c:v>
                </c:pt>
                <c:pt idx="23605">
                  <c:v>15.858936623936376</c:v>
                </c:pt>
                <c:pt idx="23606">
                  <c:v>15.859491969694645</c:v>
                </c:pt>
                <c:pt idx="23607">
                  <c:v>15.860047315452913</c:v>
                </c:pt>
                <c:pt idx="23608">
                  <c:v>15.860602661211182</c:v>
                </c:pt>
                <c:pt idx="23609">
                  <c:v>15.86115800696945</c:v>
                </c:pt>
                <c:pt idx="23610">
                  <c:v>15.861713352727719</c:v>
                </c:pt>
                <c:pt idx="23611">
                  <c:v>15.862268698485988</c:v>
                </c:pt>
                <c:pt idx="23612">
                  <c:v>15.862824044244256</c:v>
                </c:pt>
                <c:pt idx="23613">
                  <c:v>15.863379390002525</c:v>
                </c:pt>
                <c:pt idx="23614">
                  <c:v>15.863934735760793</c:v>
                </c:pt>
                <c:pt idx="23615">
                  <c:v>15.864490081519062</c:v>
                </c:pt>
                <c:pt idx="23616">
                  <c:v>15.86504542727733</c:v>
                </c:pt>
                <c:pt idx="23617">
                  <c:v>15.865600773035599</c:v>
                </c:pt>
                <c:pt idx="23618">
                  <c:v>15.866156118793867</c:v>
                </c:pt>
                <c:pt idx="23619">
                  <c:v>15.866711464552136</c:v>
                </c:pt>
                <c:pt idx="23620">
                  <c:v>15.867266810310404</c:v>
                </c:pt>
                <c:pt idx="23621">
                  <c:v>15.867822156068673</c:v>
                </c:pt>
                <c:pt idx="23622">
                  <c:v>15.868377501826942</c:v>
                </c:pt>
                <c:pt idx="23623">
                  <c:v>15.86893284758521</c:v>
                </c:pt>
                <c:pt idx="23624">
                  <c:v>15.869488193343479</c:v>
                </c:pt>
                <c:pt idx="23625">
                  <c:v>15.870043539101747</c:v>
                </c:pt>
                <c:pt idx="23626">
                  <c:v>15.870598884860016</c:v>
                </c:pt>
                <c:pt idx="23627">
                  <c:v>15.871154230618284</c:v>
                </c:pt>
                <c:pt idx="23628">
                  <c:v>15.871709576376553</c:v>
                </c:pt>
                <c:pt idx="23629">
                  <c:v>15.872264922134821</c:v>
                </c:pt>
                <c:pt idx="23630">
                  <c:v>15.87282026789309</c:v>
                </c:pt>
                <c:pt idx="23631">
                  <c:v>15.873375613651358</c:v>
                </c:pt>
                <c:pt idx="23632">
                  <c:v>15.873930959409627</c:v>
                </c:pt>
                <c:pt idx="23633">
                  <c:v>15.874486305167895</c:v>
                </c:pt>
                <c:pt idx="23634">
                  <c:v>15.875041650926164</c:v>
                </c:pt>
                <c:pt idx="23635">
                  <c:v>15.875596996684433</c:v>
                </c:pt>
                <c:pt idx="23636">
                  <c:v>15.876152342442701</c:v>
                </c:pt>
                <c:pt idx="23637">
                  <c:v>15.87670768820097</c:v>
                </c:pt>
                <c:pt idx="23638">
                  <c:v>15.877263033959238</c:v>
                </c:pt>
                <c:pt idx="23639">
                  <c:v>15.877818379717507</c:v>
                </c:pt>
                <c:pt idx="23640">
                  <c:v>15.878373725475775</c:v>
                </c:pt>
                <c:pt idx="23641">
                  <c:v>15.878929071234044</c:v>
                </c:pt>
                <c:pt idx="23642">
                  <c:v>15.879484416992312</c:v>
                </c:pt>
                <c:pt idx="23643">
                  <c:v>15.880039762750581</c:v>
                </c:pt>
                <c:pt idx="23644">
                  <c:v>15.880595108508849</c:v>
                </c:pt>
                <c:pt idx="23645">
                  <c:v>15.881150454267118</c:v>
                </c:pt>
                <c:pt idx="23646">
                  <c:v>15.881705800025387</c:v>
                </c:pt>
                <c:pt idx="23647">
                  <c:v>15.882261145783655</c:v>
                </c:pt>
                <c:pt idx="23648">
                  <c:v>15.882816491541924</c:v>
                </c:pt>
                <c:pt idx="23649">
                  <c:v>15.883371837300192</c:v>
                </c:pt>
                <c:pt idx="23650">
                  <c:v>15.883927183058461</c:v>
                </c:pt>
                <c:pt idx="23651">
                  <c:v>15.884482528816729</c:v>
                </c:pt>
                <c:pt idx="23652">
                  <c:v>15.885037874574998</c:v>
                </c:pt>
                <c:pt idx="23653">
                  <c:v>15.885593220333266</c:v>
                </c:pt>
                <c:pt idx="23654">
                  <c:v>15.886148566091535</c:v>
                </c:pt>
                <c:pt idx="23655">
                  <c:v>15.886703911849803</c:v>
                </c:pt>
                <c:pt idx="23656">
                  <c:v>15.887259257608072</c:v>
                </c:pt>
                <c:pt idx="23657">
                  <c:v>15.887814603366341</c:v>
                </c:pt>
                <c:pt idx="23658">
                  <c:v>15.888369949124609</c:v>
                </c:pt>
                <c:pt idx="23659">
                  <c:v>15.888925294882878</c:v>
                </c:pt>
                <c:pt idx="23660">
                  <c:v>15.889480640641146</c:v>
                </c:pt>
                <c:pt idx="23661">
                  <c:v>15.890035986399415</c:v>
                </c:pt>
                <c:pt idx="23662">
                  <c:v>15.890591332157683</c:v>
                </c:pt>
                <c:pt idx="23663">
                  <c:v>15.891146677915952</c:v>
                </c:pt>
                <c:pt idx="23664">
                  <c:v>15.89170202367422</c:v>
                </c:pt>
                <c:pt idx="23665">
                  <c:v>15.892257369432489</c:v>
                </c:pt>
                <c:pt idx="23666">
                  <c:v>15.892812715190757</c:v>
                </c:pt>
                <c:pt idx="23667">
                  <c:v>15.893368060949026</c:v>
                </c:pt>
                <c:pt idx="23668">
                  <c:v>15.893923406707295</c:v>
                </c:pt>
                <c:pt idx="23669">
                  <c:v>15.894478752465563</c:v>
                </c:pt>
                <c:pt idx="23670">
                  <c:v>15.895034098223832</c:v>
                </c:pt>
                <c:pt idx="23671">
                  <c:v>15.8955894439821</c:v>
                </c:pt>
                <c:pt idx="23672">
                  <c:v>15.896144789740369</c:v>
                </c:pt>
                <c:pt idx="23673">
                  <c:v>15.896700135498637</c:v>
                </c:pt>
                <c:pt idx="23674">
                  <c:v>15.897255481256906</c:v>
                </c:pt>
                <c:pt idx="23675">
                  <c:v>15.897810827015174</c:v>
                </c:pt>
                <c:pt idx="23676">
                  <c:v>15.898366172773443</c:v>
                </c:pt>
                <c:pt idx="23677">
                  <c:v>15.898921518531711</c:v>
                </c:pt>
                <c:pt idx="23678">
                  <c:v>15.89947686428998</c:v>
                </c:pt>
                <c:pt idx="23679">
                  <c:v>15.900032210048249</c:v>
                </c:pt>
                <c:pt idx="23680">
                  <c:v>15.900587555806517</c:v>
                </c:pt>
                <c:pt idx="23681">
                  <c:v>15.901142901564786</c:v>
                </c:pt>
                <c:pt idx="23682">
                  <c:v>15.901698247323054</c:v>
                </c:pt>
                <c:pt idx="23683">
                  <c:v>15.902253593081323</c:v>
                </c:pt>
                <c:pt idx="23684">
                  <c:v>15.902808938839591</c:v>
                </c:pt>
                <c:pt idx="23685">
                  <c:v>15.90336428459786</c:v>
                </c:pt>
                <c:pt idx="23686">
                  <c:v>15.903919630356128</c:v>
                </c:pt>
                <c:pt idx="23687">
                  <c:v>15.904474976114397</c:v>
                </c:pt>
                <c:pt idx="23688">
                  <c:v>15.905030321872665</c:v>
                </c:pt>
                <c:pt idx="23689">
                  <c:v>15.905585667630934</c:v>
                </c:pt>
                <c:pt idx="23690">
                  <c:v>15.906141013389202</c:v>
                </c:pt>
                <c:pt idx="23691">
                  <c:v>15.906696359147471</c:v>
                </c:pt>
                <c:pt idx="23692">
                  <c:v>15.90725170490574</c:v>
                </c:pt>
                <c:pt idx="23693">
                  <c:v>15.907807050664008</c:v>
                </c:pt>
                <c:pt idx="23694">
                  <c:v>15.908362396422277</c:v>
                </c:pt>
                <c:pt idx="23695">
                  <c:v>15.908917742180545</c:v>
                </c:pt>
                <c:pt idx="23696">
                  <c:v>15.909473087938814</c:v>
                </c:pt>
                <c:pt idx="23697">
                  <c:v>15.910028433697082</c:v>
                </c:pt>
                <c:pt idx="23698">
                  <c:v>15.910583779455351</c:v>
                </c:pt>
                <c:pt idx="23699">
                  <c:v>15.911139125213619</c:v>
                </c:pt>
                <c:pt idx="23700">
                  <c:v>15.911694470971888</c:v>
                </c:pt>
                <c:pt idx="23701">
                  <c:v>15.912249816730156</c:v>
                </c:pt>
                <c:pt idx="23702">
                  <c:v>15.912805162488425</c:v>
                </c:pt>
                <c:pt idx="23703">
                  <c:v>15.913360508246694</c:v>
                </c:pt>
                <c:pt idx="23704">
                  <c:v>15.913915854004962</c:v>
                </c:pt>
                <c:pt idx="23705">
                  <c:v>15.914471199763231</c:v>
                </c:pt>
                <c:pt idx="23706">
                  <c:v>15.915026545521499</c:v>
                </c:pt>
                <c:pt idx="23707">
                  <c:v>15.915581891279768</c:v>
                </c:pt>
                <c:pt idx="23708">
                  <c:v>15.916137237038036</c:v>
                </c:pt>
                <c:pt idx="23709">
                  <c:v>15.916692582796305</c:v>
                </c:pt>
                <c:pt idx="23710">
                  <c:v>15.917247928554573</c:v>
                </c:pt>
                <c:pt idx="23711">
                  <c:v>15.917803274312842</c:v>
                </c:pt>
                <c:pt idx="23712">
                  <c:v>15.91835862007111</c:v>
                </c:pt>
                <c:pt idx="23713">
                  <c:v>15.918913965829379</c:v>
                </c:pt>
                <c:pt idx="23714">
                  <c:v>15.919469311587648</c:v>
                </c:pt>
                <c:pt idx="23715">
                  <c:v>15.920024657345916</c:v>
                </c:pt>
                <c:pt idx="23716">
                  <c:v>15.920580003104185</c:v>
                </c:pt>
                <c:pt idx="23717">
                  <c:v>15.921135348862453</c:v>
                </c:pt>
                <c:pt idx="23718">
                  <c:v>15.921690694620722</c:v>
                </c:pt>
                <c:pt idx="23719">
                  <c:v>15.92224604037899</c:v>
                </c:pt>
                <c:pt idx="23720">
                  <c:v>15.922801386137259</c:v>
                </c:pt>
                <c:pt idx="23721">
                  <c:v>15.923356731895527</c:v>
                </c:pt>
                <c:pt idx="23722">
                  <c:v>15.923912077653796</c:v>
                </c:pt>
                <c:pt idx="23723">
                  <c:v>15.924467423412064</c:v>
                </c:pt>
                <c:pt idx="23724">
                  <c:v>15.925022769170333</c:v>
                </c:pt>
                <c:pt idx="23725">
                  <c:v>15.925578114928602</c:v>
                </c:pt>
                <c:pt idx="23726">
                  <c:v>15.92613346068687</c:v>
                </c:pt>
                <c:pt idx="23727">
                  <c:v>15.926688806445139</c:v>
                </c:pt>
                <c:pt idx="23728">
                  <c:v>15.927244152203407</c:v>
                </c:pt>
                <c:pt idx="23729">
                  <c:v>15.927799497961676</c:v>
                </c:pt>
                <c:pt idx="23730">
                  <c:v>15.928354843719944</c:v>
                </c:pt>
                <c:pt idx="23731">
                  <c:v>15.928910189478213</c:v>
                </c:pt>
                <c:pt idx="23732">
                  <c:v>15.929465535236481</c:v>
                </c:pt>
                <c:pt idx="23733">
                  <c:v>15.93002088099475</c:v>
                </c:pt>
                <c:pt idx="23734">
                  <c:v>15.930576226753018</c:v>
                </c:pt>
                <c:pt idx="23735">
                  <c:v>15.931131572511287</c:v>
                </c:pt>
                <c:pt idx="23736">
                  <c:v>15.931686918269556</c:v>
                </c:pt>
                <c:pt idx="23737">
                  <c:v>15.932242264027824</c:v>
                </c:pt>
                <c:pt idx="23738">
                  <c:v>15.932797609786093</c:v>
                </c:pt>
                <c:pt idx="23739">
                  <c:v>15.933352955544361</c:v>
                </c:pt>
                <c:pt idx="23740">
                  <c:v>15.93390830130263</c:v>
                </c:pt>
                <c:pt idx="23741">
                  <c:v>15.934463647060898</c:v>
                </c:pt>
                <c:pt idx="23742">
                  <c:v>15.935018992819167</c:v>
                </c:pt>
                <c:pt idx="23743">
                  <c:v>15.935574338577435</c:v>
                </c:pt>
                <c:pt idx="23744">
                  <c:v>15.936129684335704</c:v>
                </c:pt>
                <c:pt idx="23745">
                  <c:v>15.936685030093972</c:v>
                </c:pt>
                <c:pt idx="23746">
                  <c:v>15.937240375852241</c:v>
                </c:pt>
                <c:pt idx="23747">
                  <c:v>15.93779572161051</c:v>
                </c:pt>
                <c:pt idx="23748">
                  <c:v>15.938351067368778</c:v>
                </c:pt>
                <c:pt idx="23749">
                  <c:v>15.938906413127047</c:v>
                </c:pt>
                <c:pt idx="23750">
                  <c:v>15.939461758885315</c:v>
                </c:pt>
                <c:pt idx="23751">
                  <c:v>15.940017104643584</c:v>
                </c:pt>
                <c:pt idx="23752">
                  <c:v>15.940572450401852</c:v>
                </c:pt>
                <c:pt idx="23753">
                  <c:v>15.941127796160121</c:v>
                </c:pt>
                <c:pt idx="23754">
                  <c:v>15.941683141918389</c:v>
                </c:pt>
                <c:pt idx="23755">
                  <c:v>15.942238487676658</c:v>
                </c:pt>
                <c:pt idx="23756">
                  <c:v>15.942793833434926</c:v>
                </c:pt>
                <c:pt idx="23757">
                  <c:v>15.943349179193195</c:v>
                </c:pt>
                <c:pt idx="23758">
                  <c:v>15.943904524951463</c:v>
                </c:pt>
                <c:pt idx="23759">
                  <c:v>15.944459870709732</c:v>
                </c:pt>
                <c:pt idx="23760">
                  <c:v>15.945015216468001</c:v>
                </c:pt>
                <c:pt idx="23761">
                  <c:v>15.945570562226269</c:v>
                </c:pt>
                <c:pt idx="23762">
                  <c:v>15.946125907984538</c:v>
                </c:pt>
                <c:pt idx="23763">
                  <c:v>15.946681253742806</c:v>
                </c:pt>
                <c:pt idx="23764">
                  <c:v>15.947236599501075</c:v>
                </c:pt>
                <c:pt idx="23765">
                  <c:v>15.947791945259343</c:v>
                </c:pt>
                <c:pt idx="23766">
                  <c:v>15.948347291017612</c:v>
                </c:pt>
                <c:pt idx="23767">
                  <c:v>15.94890263677588</c:v>
                </c:pt>
                <c:pt idx="23768">
                  <c:v>15.949457982534149</c:v>
                </c:pt>
                <c:pt idx="23769">
                  <c:v>15.950013328292417</c:v>
                </c:pt>
                <c:pt idx="23770">
                  <c:v>15.950568674050686</c:v>
                </c:pt>
                <c:pt idx="23771">
                  <c:v>15.951124019808955</c:v>
                </c:pt>
                <c:pt idx="23772">
                  <c:v>15.951679365567223</c:v>
                </c:pt>
                <c:pt idx="23773">
                  <c:v>15.952234711325492</c:v>
                </c:pt>
                <c:pt idx="23774">
                  <c:v>15.95279005708376</c:v>
                </c:pt>
                <c:pt idx="23775">
                  <c:v>15.953345402842029</c:v>
                </c:pt>
                <c:pt idx="23776">
                  <c:v>15.953900748600297</c:v>
                </c:pt>
                <c:pt idx="23777">
                  <c:v>15.954456094358566</c:v>
                </c:pt>
                <c:pt idx="23778">
                  <c:v>15.955011440116834</c:v>
                </c:pt>
                <c:pt idx="23779">
                  <c:v>15.955566785875103</c:v>
                </c:pt>
                <c:pt idx="23780">
                  <c:v>15.956122131633371</c:v>
                </c:pt>
                <c:pt idx="23781">
                  <c:v>15.95667747739164</c:v>
                </c:pt>
                <c:pt idx="23782">
                  <c:v>15.957232823149909</c:v>
                </c:pt>
                <c:pt idx="23783">
                  <c:v>15.957788168908177</c:v>
                </c:pt>
                <c:pt idx="23784">
                  <c:v>15.958343514666446</c:v>
                </c:pt>
                <c:pt idx="23785">
                  <c:v>15.958898860424714</c:v>
                </c:pt>
                <c:pt idx="23786">
                  <c:v>15.959454206182983</c:v>
                </c:pt>
                <c:pt idx="23787">
                  <c:v>15.960009551941251</c:v>
                </c:pt>
                <c:pt idx="23788">
                  <c:v>15.96056489769952</c:v>
                </c:pt>
                <c:pt idx="23789">
                  <c:v>15.961120243457788</c:v>
                </c:pt>
                <c:pt idx="23790">
                  <c:v>15.961675589216057</c:v>
                </c:pt>
                <c:pt idx="23791">
                  <c:v>15.962230934974325</c:v>
                </c:pt>
                <c:pt idx="23792">
                  <c:v>15.962786280732594</c:v>
                </c:pt>
                <c:pt idx="23793">
                  <c:v>15.963341626490863</c:v>
                </c:pt>
                <c:pt idx="23794">
                  <c:v>15.963896972249131</c:v>
                </c:pt>
                <c:pt idx="23795">
                  <c:v>15.9644523180074</c:v>
                </c:pt>
                <c:pt idx="23796">
                  <c:v>15.965007663765668</c:v>
                </c:pt>
                <c:pt idx="23797">
                  <c:v>15.965563009523937</c:v>
                </c:pt>
                <c:pt idx="23798">
                  <c:v>15.966118355282205</c:v>
                </c:pt>
                <c:pt idx="23799">
                  <c:v>15.966673701040474</c:v>
                </c:pt>
                <c:pt idx="23800">
                  <c:v>15.967229046798742</c:v>
                </c:pt>
                <c:pt idx="23801">
                  <c:v>15.967784392557011</c:v>
                </c:pt>
                <c:pt idx="23802">
                  <c:v>15.968339738315279</c:v>
                </c:pt>
                <c:pt idx="23803">
                  <c:v>15.968895084073548</c:v>
                </c:pt>
                <c:pt idx="23804">
                  <c:v>15.969450429831817</c:v>
                </c:pt>
                <c:pt idx="23805">
                  <c:v>15.970005775590085</c:v>
                </c:pt>
                <c:pt idx="23806">
                  <c:v>15.970561121348354</c:v>
                </c:pt>
                <c:pt idx="23807">
                  <c:v>15.971116467106622</c:v>
                </c:pt>
                <c:pt idx="23808">
                  <c:v>15.971671812864891</c:v>
                </c:pt>
                <c:pt idx="23809">
                  <c:v>15.972227158623159</c:v>
                </c:pt>
                <c:pt idx="23810">
                  <c:v>15.972782504381428</c:v>
                </c:pt>
                <c:pt idx="23811">
                  <c:v>15.973337850139696</c:v>
                </c:pt>
                <c:pt idx="23812">
                  <c:v>15.973893195897965</c:v>
                </c:pt>
                <c:pt idx="23813">
                  <c:v>15.974448541656233</c:v>
                </c:pt>
                <c:pt idx="23814">
                  <c:v>15.975003887414502</c:v>
                </c:pt>
                <c:pt idx="23815">
                  <c:v>15.97555923317277</c:v>
                </c:pt>
                <c:pt idx="23816">
                  <c:v>15.976114578931039</c:v>
                </c:pt>
                <c:pt idx="23817">
                  <c:v>15.976669924689308</c:v>
                </c:pt>
                <c:pt idx="23818">
                  <c:v>15.977225270447576</c:v>
                </c:pt>
                <c:pt idx="23819">
                  <c:v>15.977780616205845</c:v>
                </c:pt>
                <c:pt idx="23820">
                  <c:v>15.978335961964113</c:v>
                </c:pt>
                <c:pt idx="23821">
                  <c:v>15.978891307722382</c:v>
                </c:pt>
                <c:pt idx="23822">
                  <c:v>15.97944665348065</c:v>
                </c:pt>
                <c:pt idx="23823">
                  <c:v>15.980001999238919</c:v>
                </c:pt>
                <c:pt idx="23824">
                  <c:v>15.980557344997187</c:v>
                </c:pt>
                <c:pt idx="23825">
                  <c:v>15.981112690755456</c:v>
                </c:pt>
                <c:pt idx="23826">
                  <c:v>15.981668036513724</c:v>
                </c:pt>
                <c:pt idx="23827">
                  <c:v>15.982223382271993</c:v>
                </c:pt>
                <c:pt idx="23828">
                  <c:v>15.982778728030262</c:v>
                </c:pt>
                <c:pt idx="23829">
                  <c:v>15.98333407378853</c:v>
                </c:pt>
                <c:pt idx="23830">
                  <c:v>15.983889419546799</c:v>
                </c:pt>
                <c:pt idx="23831">
                  <c:v>15.984444765305067</c:v>
                </c:pt>
                <c:pt idx="23832">
                  <c:v>15.985000111063336</c:v>
                </c:pt>
                <c:pt idx="23833">
                  <c:v>15.985555456821604</c:v>
                </c:pt>
                <c:pt idx="23834">
                  <c:v>15.986110802579873</c:v>
                </c:pt>
                <c:pt idx="23835">
                  <c:v>15.986666148338141</c:v>
                </c:pt>
                <c:pt idx="23836">
                  <c:v>15.98722149409641</c:v>
                </c:pt>
                <c:pt idx="23837">
                  <c:v>15.987776839854678</c:v>
                </c:pt>
                <c:pt idx="23838">
                  <c:v>15.988332185612947</c:v>
                </c:pt>
                <c:pt idx="23839">
                  <c:v>15.988887531371216</c:v>
                </c:pt>
                <c:pt idx="23840">
                  <c:v>15.989442877129484</c:v>
                </c:pt>
                <c:pt idx="23841">
                  <c:v>15.989998222887753</c:v>
                </c:pt>
                <c:pt idx="23842">
                  <c:v>15.990553568646021</c:v>
                </c:pt>
                <c:pt idx="23843">
                  <c:v>15.99110891440429</c:v>
                </c:pt>
                <c:pt idx="23844">
                  <c:v>15.991664260162558</c:v>
                </c:pt>
                <c:pt idx="23845">
                  <c:v>15.992219605920827</c:v>
                </c:pt>
                <c:pt idx="23846">
                  <c:v>15.992774951679095</c:v>
                </c:pt>
                <c:pt idx="23847">
                  <c:v>15.993330297437364</c:v>
                </c:pt>
                <c:pt idx="23848">
                  <c:v>15.993885643195632</c:v>
                </c:pt>
                <c:pt idx="23849">
                  <c:v>15.994440988953901</c:v>
                </c:pt>
                <c:pt idx="23850">
                  <c:v>15.99499633471217</c:v>
                </c:pt>
                <c:pt idx="23851">
                  <c:v>15.995551680470438</c:v>
                </c:pt>
                <c:pt idx="23852">
                  <c:v>15.996107026228707</c:v>
                </c:pt>
                <c:pt idx="23853">
                  <c:v>15.996662371986975</c:v>
                </c:pt>
                <c:pt idx="23854">
                  <c:v>15.997217717745244</c:v>
                </c:pt>
                <c:pt idx="23855">
                  <c:v>15.997773063503512</c:v>
                </c:pt>
                <c:pt idx="23856">
                  <c:v>15.998328409261781</c:v>
                </c:pt>
                <c:pt idx="23857">
                  <c:v>15.998883755020049</c:v>
                </c:pt>
                <c:pt idx="23858">
                  <c:v>15.999439100778318</c:v>
                </c:pt>
                <c:pt idx="23859">
                  <c:v>15.999994446536586</c:v>
                </c:pt>
                <c:pt idx="23860">
                  <c:v>16.000549792294855</c:v>
                </c:pt>
                <c:pt idx="23861">
                  <c:v>16.001105138053124</c:v>
                </c:pt>
                <c:pt idx="23862">
                  <c:v>16.001660483811392</c:v>
                </c:pt>
                <c:pt idx="23863">
                  <c:v>16.002215829569661</c:v>
                </c:pt>
                <c:pt idx="23864">
                  <c:v>16.002771175327929</c:v>
                </c:pt>
                <c:pt idx="23865">
                  <c:v>16.003326521086198</c:v>
                </c:pt>
                <c:pt idx="23866">
                  <c:v>16.003881866844466</c:v>
                </c:pt>
                <c:pt idx="23867">
                  <c:v>16.004437212602735</c:v>
                </c:pt>
                <c:pt idx="23868">
                  <c:v>16.004992558361003</c:v>
                </c:pt>
                <c:pt idx="23869">
                  <c:v>16.005547904119272</c:v>
                </c:pt>
                <c:pt idx="23870">
                  <c:v>16.00610324987754</c:v>
                </c:pt>
                <c:pt idx="23871">
                  <c:v>16.006658595635809</c:v>
                </c:pt>
                <c:pt idx="23872">
                  <c:v>16.007213941394077</c:v>
                </c:pt>
                <c:pt idx="23873">
                  <c:v>16.007769287152346</c:v>
                </c:pt>
                <c:pt idx="23874">
                  <c:v>16.008324632910615</c:v>
                </c:pt>
                <c:pt idx="23875">
                  <c:v>16.008879978668883</c:v>
                </c:pt>
                <c:pt idx="23876">
                  <c:v>16.009435324427152</c:v>
                </c:pt>
                <c:pt idx="23877">
                  <c:v>16.00999067018542</c:v>
                </c:pt>
                <c:pt idx="23878">
                  <c:v>16.010546015943689</c:v>
                </c:pt>
                <c:pt idx="23879">
                  <c:v>16.011101361701957</c:v>
                </c:pt>
                <c:pt idx="23880">
                  <c:v>16.011656707460226</c:v>
                </c:pt>
                <c:pt idx="23881">
                  <c:v>16.012212053218494</c:v>
                </c:pt>
                <c:pt idx="23882">
                  <c:v>16.012767398976763</c:v>
                </c:pt>
                <c:pt idx="23883">
                  <c:v>16.013322744735031</c:v>
                </c:pt>
                <c:pt idx="23884">
                  <c:v>16.0138780904933</c:v>
                </c:pt>
                <c:pt idx="23885">
                  <c:v>16.014433436251569</c:v>
                </c:pt>
                <c:pt idx="23886">
                  <c:v>16.014988782009837</c:v>
                </c:pt>
                <c:pt idx="23887">
                  <c:v>16.015544127768106</c:v>
                </c:pt>
                <c:pt idx="23888">
                  <c:v>16.016099473526374</c:v>
                </c:pt>
                <c:pt idx="23889">
                  <c:v>16.016654819284643</c:v>
                </c:pt>
                <c:pt idx="23890">
                  <c:v>16.017210165042911</c:v>
                </c:pt>
                <c:pt idx="23891">
                  <c:v>16.01776551080118</c:v>
                </c:pt>
                <c:pt idx="23892">
                  <c:v>16.018320856559448</c:v>
                </c:pt>
                <c:pt idx="23893">
                  <c:v>16.018876202317717</c:v>
                </c:pt>
                <c:pt idx="23894">
                  <c:v>16.019431548075985</c:v>
                </c:pt>
                <c:pt idx="23895">
                  <c:v>16.019986893834254</c:v>
                </c:pt>
                <c:pt idx="23896">
                  <c:v>16.020542239592523</c:v>
                </c:pt>
                <c:pt idx="23897">
                  <c:v>16.021097585350791</c:v>
                </c:pt>
                <c:pt idx="23898">
                  <c:v>16.02165293110906</c:v>
                </c:pt>
                <c:pt idx="23899">
                  <c:v>16.022208276867328</c:v>
                </c:pt>
                <c:pt idx="23900">
                  <c:v>16.022763622625597</c:v>
                </c:pt>
                <c:pt idx="23901">
                  <c:v>16.023318968383865</c:v>
                </c:pt>
                <c:pt idx="23902">
                  <c:v>16.023874314142134</c:v>
                </c:pt>
                <c:pt idx="23903">
                  <c:v>16.024429659900402</c:v>
                </c:pt>
                <c:pt idx="23904">
                  <c:v>16.024985005658671</c:v>
                </c:pt>
                <c:pt idx="23905">
                  <c:v>16.025540351416939</c:v>
                </c:pt>
                <c:pt idx="23906">
                  <c:v>16.026095697175208</c:v>
                </c:pt>
                <c:pt idx="23907">
                  <c:v>16.026651042933477</c:v>
                </c:pt>
                <c:pt idx="23908">
                  <c:v>16.027206388691745</c:v>
                </c:pt>
                <c:pt idx="23909">
                  <c:v>16.027761734450014</c:v>
                </c:pt>
                <c:pt idx="23910">
                  <c:v>16.028317080208282</c:v>
                </c:pt>
                <c:pt idx="23911">
                  <c:v>16.028872425966551</c:v>
                </c:pt>
                <c:pt idx="23912">
                  <c:v>16.029427771724819</c:v>
                </c:pt>
                <c:pt idx="23913">
                  <c:v>16.029983117483088</c:v>
                </c:pt>
                <c:pt idx="23914">
                  <c:v>16.030538463241356</c:v>
                </c:pt>
                <c:pt idx="23915">
                  <c:v>16.031093808999625</c:v>
                </c:pt>
                <c:pt idx="23916">
                  <c:v>16.031649154757893</c:v>
                </c:pt>
                <c:pt idx="23917">
                  <c:v>16.032204500516162</c:v>
                </c:pt>
                <c:pt idx="23918">
                  <c:v>16.032759846274431</c:v>
                </c:pt>
                <c:pt idx="23919">
                  <c:v>16.033315192032699</c:v>
                </c:pt>
                <c:pt idx="23920">
                  <c:v>16.033870537790968</c:v>
                </c:pt>
                <c:pt idx="23921">
                  <c:v>16.034425883549236</c:v>
                </c:pt>
                <c:pt idx="23922">
                  <c:v>16.034981229307505</c:v>
                </c:pt>
                <c:pt idx="23923">
                  <c:v>16.035536575065773</c:v>
                </c:pt>
                <c:pt idx="23924">
                  <c:v>16.036091920824042</c:v>
                </c:pt>
                <c:pt idx="23925">
                  <c:v>16.03664726658231</c:v>
                </c:pt>
                <c:pt idx="23926">
                  <c:v>16.037202612340579</c:v>
                </c:pt>
                <c:pt idx="23927">
                  <c:v>16.037757958098847</c:v>
                </c:pt>
                <c:pt idx="23928">
                  <c:v>16.038313303857116</c:v>
                </c:pt>
                <c:pt idx="23929">
                  <c:v>16.038868649615384</c:v>
                </c:pt>
                <c:pt idx="23930">
                  <c:v>16.039423995373653</c:v>
                </c:pt>
                <c:pt idx="23931">
                  <c:v>16.039979341131922</c:v>
                </c:pt>
                <c:pt idx="23932">
                  <c:v>16.04053468689019</c:v>
                </c:pt>
                <c:pt idx="23933">
                  <c:v>16.041090032648459</c:v>
                </c:pt>
                <c:pt idx="23934">
                  <c:v>16.041645378406727</c:v>
                </c:pt>
                <c:pt idx="23935">
                  <c:v>16.042200724164996</c:v>
                </c:pt>
                <c:pt idx="23936">
                  <c:v>16.042756069923264</c:v>
                </c:pt>
                <c:pt idx="23937">
                  <c:v>16.043311415681533</c:v>
                </c:pt>
                <c:pt idx="23938">
                  <c:v>16.043866761439801</c:v>
                </c:pt>
                <c:pt idx="23939">
                  <c:v>16.04442210719807</c:v>
                </c:pt>
                <c:pt idx="23940">
                  <c:v>16.044977452956338</c:v>
                </c:pt>
                <c:pt idx="23941">
                  <c:v>16.045532798714607</c:v>
                </c:pt>
                <c:pt idx="23942">
                  <c:v>16.046088144472876</c:v>
                </c:pt>
                <c:pt idx="23943">
                  <c:v>16.046643490231144</c:v>
                </c:pt>
                <c:pt idx="23944">
                  <c:v>16.047198835989413</c:v>
                </c:pt>
                <c:pt idx="23945">
                  <c:v>16.047754181747681</c:v>
                </c:pt>
                <c:pt idx="23946">
                  <c:v>16.04830952750595</c:v>
                </c:pt>
                <c:pt idx="23947">
                  <c:v>16.048864873264218</c:v>
                </c:pt>
                <c:pt idx="23948">
                  <c:v>16.049420219022487</c:v>
                </c:pt>
                <c:pt idx="23949">
                  <c:v>16.049975564780755</c:v>
                </c:pt>
                <c:pt idx="23950">
                  <c:v>16.050530910539024</c:v>
                </c:pt>
                <c:pt idx="23951">
                  <c:v>16.051086256297292</c:v>
                </c:pt>
                <c:pt idx="23952">
                  <c:v>16.051641602055561</c:v>
                </c:pt>
                <c:pt idx="23953">
                  <c:v>16.05219694781383</c:v>
                </c:pt>
                <c:pt idx="23954">
                  <c:v>16.052752293572098</c:v>
                </c:pt>
                <c:pt idx="23955">
                  <c:v>16.053307639330367</c:v>
                </c:pt>
                <c:pt idx="23956">
                  <c:v>16.053862985088635</c:v>
                </c:pt>
                <c:pt idx="23957">
                  <c:v>16.054418330846904</c:v>
                </c:pt>
                <c:pt idx="23958">
                  <c:v>16.054973676605172</c:v>
                </c:pt>
                <c:pt idx="23959">
                  <c:v>16.055529022363441</c:v>
                </c:pt>
                <c:pt idx="23960">
                  <c:v>16.056084368121709</c:v>
                </c:pt>
                <c:pt idx="23961">
                  <c:v>16.056639713879978</c:v>
                </c:pt>
                <c:pt idx="23962">
                  <c:v>16.057195059638246</c:v>
                </c:pt>
                <c:pt idx="23963">
                  <c:v>16.057750405396515</c:v>
                </c:pt>
                <c:pt idx="23964">
                  <c:v>16.058305751154784</c:v>
                </c:pt>
                <c:pt idx="23965">
                  <c:v>16.058861096913052</c:v>
                </c:pt>
                <c:pt idx="23966">
                  <c:v>16.059416442671321</c:v>
                </c:pt>
                <c:pt idx="23967">
                  <c:v>16.059971788429589</c:v>
                </c:pt>
                <c:pt idx="23968">
                  <c:v>16.060527134187858</c:v>
                </c:pt>
                <c:pt idx="23969">
                  <c:v>16.061082479946126</c:v>
                </c:pt>
                <c:pt idx="23970">
                  <c:v>16.061637825704395</c:v>
                </c:pt>
                <c:pt idx="23971">
                  <c:v>16.062193171462663</c:v>
                </c:pt>
                <c:pt idx="23972">
                  <c:v>16.062748517220932</c:v>
                </c:pt>
                <c:pt idx="23973">
                  <c:v>16.0633038629792</c:v>
                </c:pt>
                <c:pt idx="23974">
                  <c:v>16.063859208737469</c:v>
                </c:pt>
                <c:pt idx="23975">
                  <c:v>16.064414554495738</c:v>
                </c:pt>
                <c:pt idx="23976">
                  <c:v>16.064969900254006</c:v>
                </c:pt>
                <c:pt idx="23977">
                  <c:v>16.065525246012275</c:v>
                </c:pt>
                <c:pt idx="23978">
                  <c:v>16.066080591770543</c:v>
                </c:pt>
                <c:pt idx="23979">
                  <c:v>16.066635937528812</c:v>
                </c:pt>
                <c:pt idx="23980">
                  <c:v>16.06719128328708</c:v>
                </c:pt>
                <c:pt idx="23981">
                  <c:v>16.067746629045349</c:v>
                </c:pt>
                <c:pt idx="23982">
                  <c:v>16.068301974803617</c:v>
                </c:pt>
                <c:pt idx="23983">
                  <c:v>16.068857320561886</c:v>
                </c:pt>
                <c:pt idx="23984">
                  <c:v>16.069412666320154</c:v>
                </c:pt>
                <c:pt idx="23985">
                  <c:v>16.069968012078423</c:v>
                </c:pt>
                <c:pt idx="23986">
                  <c:v>16.070523357836692</c:v>
                </c:pt>
                <c:pt idx="23987">
                  <c:v>16.07107870359496</c:v>
                </c:pt>
                <c:pt idx="23988">
                  <c:v>16.071634049353229</c:v>
                </c:pt>
                <c:pt idx="23989">
                  <c:v>16.072189395111497</c:v>
                </c:pt>
                <c:pt idx="23990">
                  <c:v>16.072744740869766</c:v>
                </c:pt>
                <c:pt idx="23991">
                  <c:v>16.073300086628034</c:v>
                </c:pt>
                <c:pt idx="23992">
                  <c:v>16.073855432386303</c:v>
                </c:pt>
                <c:pt idx="23993">
                  <c:v>16.074410778144571</c:v>
                </c:pt>
                <c:pt idx="23994">
                  <c:v>16.07496612390284</c:v>
                </c:pt>
                <c:pt idx="23995">
                  <c:v>16.075521469661108</c:v>
                </c:pt>
                <c:pt idx="23996">
                  <c:v>16.076076815419377</c:v>
                </c:pt>
                <c:pt idx="23997">
                  <c:v>16.076632161177645</c:v>
                </c:pt>
                <c:pt idx="23998">
                  <c:v>16.077187506935914</c:v>
                </c:pt>
                <c:pt idx="23999">
                  <c:v>16.077742852694183</c:v>
                </c:pt>
                <c:pt idx="24000">
                  <c:v>16.078298198452451</c:v>
                </c:pt>
                <c:pt idx="24001">
                  <c:v>16.07885354421072</c:v>
                </c:pt>
                <c:pt idx="24002">
                  <c:v>16.079408889968988</c:v>
                </c:pt>
                <c:pt idx="24003">
                  <c:v>16.079964235727257</c:v>
                </c:pt>
                <c:pt idx="24004">
                  <c:v>16.080519581485525</c:v>
                </c:pt>
                <c:pt idx="24005">
                  <c:v>16.081074927243794</c:v>
                </c:pt>
                <c:pt idx="24006">
                  <c:v>16.081630273002062</c:v>
                </c:pt>
                <c:pt idx="24007">
                  <c:v>16.082185618760331</c:v>
                </c:pt>
                <c:pt idx="24008">
                  <c:v>16.082740964518599</c:v>
                </c:pt>
                <c:pt idx="24009">
                  <c:v>16.083296310276868</c:v>
                </c:pt>
                <c:pt idx="24010">
                  <c:v>16.083851656035137</c:v>
                </c:pt>
                <c:pt idx="24011">
                  <c:v>16.084407001793405</c:v>
                </c:pt>
                <c:pt idx="24012">
                  <c:v>16.084962347551674</c:v>
                </c:pt>
                <c:pt idx="24013">
                  <c:v>16.085517693309942</c:v>
                </c:pt>
                <c:pt idx="24014">
                  <c:v>16.086073039068211</c:v>
                </c:pt>
                <c:pt idx="24015">
                  <c:v>16.086628384826479</c:v>
                </c:pt>
                <c:pt idx="24016">
                  <c:v>16.087183730584748</c:v>
                </c:pt>
                <c:pt idx="24017">
                  <c:v>16.087739076343016</c:v>
                </c:pt>
                <c:pt idx="24018">
                  <c:v>16.088294422101285</c:v>
                </c:pt>
                <c:pt idx="24019">
                  <c:v>16.088849767859553</c:v>
                </c:pt>
                <c:pt idx="24020">
                  <c:v>16.089405113617822</c:v>
                </c:pt>
                <c:pt idx="24021">
                  <c:v>16.089960459376091</c:v>
                </c:pt>
                <c:pt idx="24022">
                  <c:v>16.090515805134359</c:v>
                </c:pt>
                <c:pt idx="24023">
                  <c:v>16.091071150892628</c:v>
                </c:pt>
                <c:pt idx="24024">
                  <c:v>16.091626496650896</c:v>
                </c:pt>
                <c:pt idx="24025">
                  <c:v>16.092181842409165</c:v>
                </c:pt>
                <c:pt idx="24026">
                  <c:v>16.092737188167433</c:v>
                </c:pt>
                <c:pt idx="24027">
                  <c:v>16.093292533925702</c:v>
                </c:pt>
                <c:pt idx="24028">
                  <c:v>16.09384787968397</c:v>
                </c:pt>
                <c:pt idx="24029">
                  <c:v>16.094403225442239</c:v>
                </c:pt>
                <c:pt idx="24030">
                  <c:v>16.094958571200507</c:v>
                </c:pt>
                <c:pt idx="24031">
                  <c:v>16.095513916958776</c:v>
                </c:pt>
                <c:pt idx="24032">
                  <c:v>16.096069262717045</c:v>
                </c:pt>
                <c:pt idx="24033">
                  <c:v>16.096624608475313</c:v>
                </c:pt>
                <c:pt idx="24034">
                  <c:v>16.097179954233582</c:v>
                </c:pt>
                <c:pt idx="24035">
                  <c:v>16.09773529999185</c:v>
                </c:pt>
                <c:pt idx="24036">
                  <c:v>16.098290645750119</c:v>
                </c:pt>
                <c:pt idx="24037">
                  <c:v>16.098845991508387</c:v>
                </c:pt>
                <c:pt idx="24038">
                  <c:v>16.099401337266656</c:v>
                </c:pt>
                <c:pt idx="24039">
                  <c:v>16.099956683024924</c:v>
                </c:pt>
                <c:pt idx="24040">
                  <c:v>16.100512028783193</c:v>
                </c:pt>
                <c:pt idx="24041">
                  <c:v>16.101067374541461</c:v>
                </c:pt>
                <c:pt idx="24042">
                  <c:v>16.10162272029973</c:v>
                </c:pt>
                <c:pt idx="24043">
                  <c:v>16.102178066057999</c:v>
                </c:pt>
                <c:pt idx="24044">
                  <c:v>16.102733411816267</c:v>
                </c:pt>
                <c:pt idx="24045">
                  <c:v>16.103288757574536</c:v>
                </c:pt>
                <c:pt idx="24046">
                  <c:v>16.103844103332804</c:v>
                </c:pt>
                <c:pt idx="24047">
                  <c:v>16.104399449091073</c:v>
                </c:pt>
                <c:pt idx="24048">
                  <c:v>16.104954794849341</c:v>
                </c:pt>
                <c:pt idx="24049">
                  <c:v>16.10551014060761</c:v>
                </c:pt>
                <c:pt idx="24050">
                  <c:v>16.106065486365878</c:v>
                </c:pt>
                <c:pt idx="24051">
                  <c:v>16.106620832124147</c:v>
                </c:pt>
                <c:pt idx="24052">
                  <c:v>16.107176177882415</c:v>
                </c:pt>
                <c:pt idx="24053">
                  <c:v>16.107731523640684</c:v>
                </c:pt>
                <c:pt idx="24054">
                  <c:v>16.108286869398952</c:v>
                </c:pt>
                <c:pt idx="24055">
                  <c:v>16.108842215157221</c:v>
                </c:pt>
                <c:pt idx="24056">
                  <c:v>16.10939756091549</c:v>
                </c:pt>
                <c:pt idx="24057">
                  <c:v>16.109952906673758</c:v>
                </c:pt>
                <c:pt idx="24058">
                  <c:v>16.110508252432027</c:v>
                </c:pt>
                <c:pt idx="24059">
                  <c:v>16.111063598190295</c:v>
                </c:pt>
                <c:pt idx="24060">
                  <c:v>16.111618943948564</c:v>
                </c:pt>
                <c:pt idx="24061">
                  <c:v>16.112174289706832</c:v>
                </c:pt>
                <c:pt idx="24062">
                  <c:v>16.112729635465101</c:v>
                </c:pt>
                <c:pt idx="24063">
                  <c:v>16.113284981223369</c:v>
                </c:pt>
                <c:pt idx="24064">
                  <c:v>16.113840326981638</c:v>
                </c:pt>
                <c:pt idx="24065">
                  <c:v>16.114395672739906</c:v>
                </c:pt>
                <c:pt idx="24066">
                  <c:v>16.114951018498175</c:v>
                </c:pt>
                <c:pt idx="24067">
                  <c:v>16.115506364256444</c:v>
                </c:pt>
                <c:pt idx="24068">
                  <c:v>16.116061710014712</c:v>
                </c:pt>
                <c:pt idx="24069">
                  <c:v>16.116617055772981</c:v>
                </c:pt>
                <c:pt idx="24070">
                  <c:v>16.117172401531249</c:v>
                </c:pt>
                <c:pt idx="24071">
                  <c:v>16.117727747289518</c:v>
                </c:pt>
                <c:pt idx="24072">
                  <c:v>16.118283093047786</c:v>
                </c:pt>
                <c:pt idx="24073">
                  <c:v>16.118838438806055</c:v>
                </c:pt>
                <c:pt idx="24074">
                  <c:v>16.119393784564323</c:v>
                </c:pt>
                <c:pt idx="24075">
                  <c:v>16.119949130322592</c:v>
                </c:pt>
                <c:pt idx="24076">
                  <c:v>16.12050447608086</c:v>
                </c:pt>
                <c:pt idx="24077">
                  <c:v>16.121059821839129</c:v>
                </c:pt>
                <c:pt idx="24078">
                  <c:v>16.121615167597398</c:v>
                </c:pt>
                <c:pt idx="24079">
                  <c:v>16.122170513355666</c:v>
                </c:pt>
                <c:pt idx="24080">
                  <c:v>16.122725859113935</c:v>
                </c:pt>
                <c:pt idx="24081">
                  <c:v>16.123281204872203</c:v>
                </c:pt>
                <c:pt idx="24082">
                  <c:v>16.123836550630472</c:v>
                </c:pt>
                <c:pt idx="24083">
                  <c:v>16.12439189638874</c:v>
                </c:pt>
                <c:pt idx="24084">
                  <c:v>16.124947242147009</c:v>
                </c:pt>
                <c:pt idx="24085">
                  <c:v>16.125502587905277</c:v>
                </c:pt>
                <c:pt idx="24086">
                  <c:v>16.126057933663546</c:v>
                </c:pt>
                <c:pt idx="24087">
                  <c:v>16.126613279421814</c:v>
                </c:pt>
                <c:pt idx="24088">
                  <c:v>16.127168625180083</c:v>
                </c:pt>
                <c:pt idx="24089">
                  <c:v>16.127723970938352</c:v>
                </c:pt>
                <c:pt idx="24090">
                  <c:v>16.12827931669662</c:v>
                </c:pt>
                <c:pt idx="24091">
                  <c:v>16.128834662454889</c:v>
                </c:pt>
                <c:pt idx="24092">
                  <c:v>16.129390008213157</c:v>
                </c:pt>
                <c:pt idx="24093">
                  <c:v>16.129945353971426</c:v>
                </c:pt>
                <c:pt idx="24094">
                  <c:v>16.130500699729694</c:v>
                </c:pt>
                <c:pt idx="24095">
                  <c:v>16.131056045487963</c:v>
                </c:pt>
                <c:pt idx="24096">
                  <c:v>16.131611391246231</c:v>
                </c:pt>
                <c:pt idx="24097">
                  <c:v>16.1321667370045</c:v>
                </c:pt>
                <c:pt idx="24098">
                  <c:v>16.132722082762768</c:v>
                </c:pt>
                <c:pt idx="24099">
                  <c:v>16.133277428521037</c:v>
                </c:pt>
                <c:pt idx="24100">
                  <c:v>16.133832774279306</c:v>
                </c:pt>
                <c:pt idx="24101">
                  <c:v>16.134388120037574</c:v>
                </c:pt>
                <c:pt idx="24102">
                  <c:v>16.134943465795843</c:v>
                </c:pt>
                <c:pt idx="24103">
                  <c:v>16.135498811554111</c:v>
                </c:pt>
                <c:pt idx="24104">
                  <c:v>16.13605415731238</c:v>
                </c:pt>
                <c:pt idx="24105">
                  <c:v>16.136609503070648</c:v>
                </c:pt>
                <c:pt idx="24106">
                  <c:v>16.137164848828917</c:v>
                </c:pt>
                <c:pt idx="24107">
                  <c:v>16.137720194587185</c:v>
                </c:pt>
                <c:pt idx="24108">
                  <c:v>16.138275540345454</c:v>
                </c:pt>
                <c:pt idx="24109">
                  <c:v>16.138830886103722</c:v>
                </c:pt>
                <c:pt idx="24110">
                  <c:v>16.139386231861991</c:v>
                </c:pt>
                <c:pt idx="24111">
                  <c:v>16.139941577620259</c:v>
                </c:pt>
                <c:pt idx="24112">
                  <c:v>16.140496923378528</c:v>
                </c:pt>
                <c:pt idx="24113">
                  <c:v>16.141052269136797</c:v>
                </c:pt>
                <c:pt idx="24114">
                  <c:v>16.141607614895065</c:v>
                </c:pt>
                <c:pt idx="24115">
                  <c:v>16.142162960653334</c:v>
                </c:pt>
                <c:pt idx="24116">
                  <c:v>16.142718306411602</c:v>
                </c:pt>
                <c:pt idx="24117">
                  <c:v>16.143273652169871</c:v>
                </c:pt>
                <c:pt idx="24118">
                  <c:v>16.143828997928139</c:v>
                </c:pt>
                <c:pt idx="24119">
                  <c:v>16.144384343686408</c:v>
                </c:pt>
                <c:pt idx="24120">
                  <c:v>16.144939689444676</c:v>
                </c:pt>
                <c:pt idx="24121">
                  <c:v>16.145495035202945</c:v>
                </c:pt>
                <c:pt idx="24122">
                  <c:v>16.146050380961213</c:v>
                </c:pt>
                <c:pt idx="24123">
                  <c:v>16.146605726719482</c:v>
                </c:pt>
                <c:pt idx="24124">
                  <c:v>16.147161072477751</c:v>
                </c:pt>
                <c:pt idx="24125">
                  <c:v>16.147716418236019</c:v>
                </c:pt>
                <c:pt idx="24126">
                  <c:v>16.148271763994288</c:v>
                </c:pt>
                <c:pt idx="24127">
                  <c:v>16.148827109752556</c:v>
                </c:pt>
                <c:pt idx="24128">
                  <c:v>16.149382455510825</c:v>
                </c:pt>
                <c:pt idx="24129">
                  <c:v>16.149937801269093</c:v>
                </c:pt>
                <c:pt idx="24130">
                  <c:v>16.150493147027362</c:v>
                </c:pt>
                <c:pt idx="24131">
                  <c:v>16.15104849278563</c:v>
                </c:pt>
                <c:pt idx="24132">
                  <c:v>16.151603838543899</c:v>
                </c:pt>
                <c:pt idx="24133">
                  <c:v>16.152159184302167</c:v>
                </c:pt>
                <c:pt idx="24134">
                  <c:v>16.152714530060436</c:v>
                </c:pt>
                <c:pt idx="24135">
                  <c:v>16.153269875818705</c:v>
                </c:pt>
                <c:pt idx="24136">
                  <c:v>16.153825221576973</c:v>
                </c:pt>
                <c:pt idx="24137">
                  <c:v>16.154380567335242</c:v>
                </c:pt>
                <c:pt idx="24138">
                  <c:v>16.15493591309351</c:v>
                </c:pt>
                <c:pt idx="24139">
                  <c:v>16.155491258851779</c:v>
                </c:pt>
                <c:pt idx="24140">
                  <c:v>16.156046604610047</c:v>
                </c:pt>
                <c:pt idx="24141">
                  <c:v>16.156601950368316</c:v>
                </c:pt>
                <c:pt idx="24142">
                  <c:v>16.157157296126584</c:v>
                </c:pt>
                <c:pt idx="24143">
                  <c:v>16.157712641884853</c:v>
                </c:pt>
                <c:pt idx="24144">
                  <c:v>16.158267987643121</c:v>
                </c:pt>
                <c:pt idx="24145">
                  <c:v>16.15882333340139</c:v>
                </c:pt>
                <c:pt idx="24146">
                  <c:v>16.159378679159659</c:v>
                </c:pt>
                <c:pt idx="24147">
                  <c:v>16.159934024917927</c:v>
                </c:pt>
                <c:pt idx="24148">
                  <c:v>16.160489370676196</c:v>
                </c:pt>
                <c:pt idx="24149">
                  <c:v>16.161044716434464</c:v>
                </c:pt>
                <c:pt idx="24150">
                  <c:v>16.161600062192733</c:v>
                </c:pt>
                <c:pt idx="24151">
                  <c:v>16.162155407951001</c:v>
                </c:pt>
                <c:pt idx="24152">
                  <c:v>16.16271075370927</c:v>
                </c:pt>
                <c:pt idx="24153">
                  <c:v>16.163266099467538</c:v>
                </c:pt>
                <c:pt idx="24154">
                  <c:v>16.163821445225807</c:v>
                </c:pt>
                <c:pt idx="24155">
                  <c:v>16.164376790984075</c:v>
                </c:pt>
                <c:pt idx="24156">
                  <c:v>16.164932136742344</c:v>
                </c:pt>
                <c:pt idx="24157">
                  <c:v>16.165487482500613</c:v>
                </c:pt>
                <c:pt idx="24158">
                  <c:v>16.166042828258881</c:v>
                </c:pt>
                <c:pt idx="24159">
                  <c:v>16.16659817401715</c:v>
                </c:pt>
                <c:pt idx="24160">
                  <c:v>16.167153519775418</c:v>
                </c:pt>
                <c:pt idx="24161">
                  <c:v>16.167708865533687</c:v>
                </c:pt>
                <c:pt idx="24162">
                  <c:v>16.168264211291955</c:v>
                </c:pt>
                <c:pt idx="24163">
                  <c:v>16.168819557050224</c:v>
                </c:pt>
                <c:pt idx="24164">
                  <c:v>16.169374902808492</c:v>
                </c:pt>
                <c:pt idx="24165">
                  <c:v>16.169930248566761</c:v>
                </c:pt>
                <c:pt idx="24166">
                  <c:v>16.170485594325029</c:v>
                </c:pt>
                <c:pt idx="24167">
                  <c:v>16.171040940083298</c:v>
                </c:pt>
                <c:pt idx="24168">
                  <c:v>16.171596285841566</c:v>
                </c:pt>
                <c:pt idx="24169">
                  <c:v>16.172151631599835</c:v>
                </c:pt>
                <c:pt idx="24170">
                  <c:v>16.172706977358104</c:v>
                </c:pt>
                <c:pt idx="24171">
                  <c:v>16.173262323116372</c:v>
                </c:pt>
                <c:pt idx="24172">
                  <c:v>16.173817668874641</c:v>
                </c:pt>
                <c:pt idx="24173">
                  <c:v>16.174373014632909</c:v>
                </c:pt>
                <c:pt idx="24174">
                  <c:v>16.174928360391178</c:v>
                </c:pt>
                <c:pt idx="24175">
                  <c:v>16.175483706149446</c:v>
                </c:pt>
                <c:pt idx="24176">
                  <c:v>16.176039051907715</c:v>
                </c:pt>
                <c:pt idx="24177">
                  <c:v>16.176594397665983</c:v>
                </c:pt>
                <c:pt idx="24178">
                  <c:v>16.177149743424252</c:v>
                </c:pt>
                <c:pt idx="24179">
                  <c:v>16.17770508918252</c:v>
                </c:pt>
                <c:pt idx="24180">
                  <c:v>16.178260434940789</c:v>
                </c:pt>
                <c:pt idx="24181">
                  <c:v>16.178815780699058</c:v>
                </c:pt>
                <c:pt idx="24182">
                  <c:v>16.179371126457326</c:v>
                </c:pt>
                <c:pt idx="24183">
                  <c:v>16.179926472215595</c:v>
                </c:pt>
                <c:pt idx="24184">
                  <c:v>16.180481817973863</c:v>
                </c:pt>
                <c:pt idx="24185">
                  <c:v>16.181037163732132</c:v>
                </c:pt>
                <c:pt idx="24186">
                  <c:v>16.1815925094904</c:v>
                </c:pt>
                <c:pt idx="24187">
                  <c:v>16.182147855248669</c:v>
                </c:pt>
                <c:pt idx="24188">
                  <c:v>16.182703201006937</c:v>
                </c:pt>
                <c:pt idx="24189">
                  <c:v>16.183258546765206</c:v>
                </c:pt>
                <c:pt idx="24190">
                  <c:v>16.183813892523474</c:v>
                </c:pt>
                <c:pt idx="24191">
                  <c:v>16.184369238281743</c:v>
                </c:pt>
                <c:pt idx="24192">
                  <c:v>16.184924584040012</c:v>
                </c:pt>
                <c:pt idx="24193">
                  <c:v>16.18547992979828</c:v>
                </c:pt>
                <c:pt idx="24194">
                  <c:v>16.186035275556549</c:v>
                </c:pt>
                <c:pt idx="24195">
                  <c:v>16.186590621314817</c:v>
                </c:pt>
                <c:pt idx="24196">
                  <c:v>16.187145967073086</c:v>
                </c:pt>
                <c:pt idx="24197">
                  <c:v>16.187701312831354</c:v>
                </c:pt>
                <c:pt idx="24198">
                  <c:v>16.188256658589623</c:v>
                </c:pt>
                <c:pt idx="24199">
                  <c:v>16.188812004347891</c:v>
                </c:pt>
                <c:pt idx="24200">
                  <c:v>16.18936735010616</c:v>
                </c:pt>
                <c:pt idx="24201">
                  <c:v>16.189922695864428</c:v>
                </c:pt>
                <c:pt idx="24202">
                  <c:v>16.190478041622697</c:v>
                </c:pt>
                <c:pt idx="24203">
                  <c:v>16.191033387380966</c:v>
                </c:pt>
                <c:pt idx="24204">
                  <c:v>16.191588733139234</c:v>
                </c:pt>
                <c:pt idx="24205">
                  <c:v>16.192144078897503</c:v>
                </c:pt>
                <c:pt idx="24206">
                  <c:v>16.192699424655771</c:v>
                </c:pt>
                <c:pt idx="24207">
                  <c:v>16.19325477041404</c:v>
                </c:pt>
                <c:pt idx="24208">
                  <c:v>16.193810116172308</c:v>
                </c:pt>
                <c:pt idx="24209">
                  <c:v>16.194365461930577</c:v>
                </c:pt>
                <c:pt idx="24210">
                  <c:v>16.194920807688845</c:v>
                </c:pt>
                <c:pt idx="24211">
                  <c:v>16.195476153447114</c:v>
                </c:pt>
                <c:pt idx="24212">
                  <c:v>16.196031499205382</c:v>
                </c:pt>
                <c:pt idx="24213">
                  <c:v>16.196586844963651</c:v>
                </c:pt>
                <c:pt idx="24214">
                  <c:v>16.19714219072192</c:v>
                </c:pt>
                <c:pt idx="24215">
                  <c:v>16.197697536480188</c:v>
                </c:pt>
                <c:pt idx="24216">
                  <c:v>16.198252882238457</c:v>
                </c:pt>
                <c:pt idx="24217">
                  <c:v>16.198808227996725</c:v>
                </c:pt>
                <c:pt idx="24218">
                  <c:v>16.199363573754994</c:v>
                </c:pt>
                <c:pt idx="24219">
                  <c:v>16.199918919513262</c:v>
                </c:pt>
                <c:pt idx="24220">
                  <c:v>16.200474265271531</c:v>
                </c:pt>
                <c:pt idx="24221">
                  <c:v>16.201029611029799</c:v>
                </c:pt>
                <c:pt idx="24222">
                  <c:v>16.201584956788068</c:v>
                </c:pt>
                <c:pt idx="24223">
                  <c:v>16.202140302546336</c:v>
                </c:pt>
                <c:pt idx="24224">
                  <c:v>16.202695648304605</c:v>
                </c:pt>
                <c:pt idx="24225">
                  <c:v>16.203250994062874</c:v>
                </c:pt>
                <c:pt idx="24226">
                  <c:v>16.203806339821142</c:v>
                </c:pt>
                <c:pt idx="24227">
                  <c:v>16.204361685579411</c:v>
                </c:pt>
                <c:pt idx="24228">
                  <c:v>16.204917031337679</c:v>
                </c:pt>
                <c:pt idx="24229">
                  <c:v>16.205472377095948</c:v>
                </c:pt>
                <c:pt idx="24230">
                  <c:v>16.206027722854216</c:v>
                </c:pt>
                <c:pt idx="24231">
                  <c:v>16.206583068612485</c:v>
                </c:pt>
                <c:pt idx="24232">
                  <c:v>16.207138414370753</c:v>
                </c:pt>
                <c:pt idx="24233">
                  <c:v>16.207693760129022</c:v>
                </c:pt>
                <c:pt idx="24234">
                  <c:v>16.20824910588729</c:v>
                </c:pt>
                <c:pt idx="24235">
                  <c:v>16.208804451645559</c:v>
                </c:pt>
                <c:pt idx="24236">
                  <c:v>16.209359797403827</c:v>
                </c:pt>
                <c:pt idx="24237">
                  <c:v>16.209915143162096</c:v>
                </c:pt>
                <c:pt idx="24238">
                  <c:v>16.210470488920365</c:v>
                </c:pt>
                <c:pt idx="24239">
                  <c:v>16.211025834678633</c:v>
                </c:pt>
                <c:pt idx="24240">
                  <c:v>16.211581180436902</c:v>
                </c:pt>
                <c:pt idx="24241">
                  <c:v>16.21213652619517</c:v>
                </c:pt>
                <c:pt idx="24242">
                  <c:v>16.212691871953439</c:v>
                </c:pt>
                <c:pt idx="24243">
                  <c:v>16.213247217711707</c:v>
                </c:pt>
                <c:pt idx="24244">
                  <c:v>16.213802563469976</c:v>
                </c:pt>
                <c:pt idx="24245">
                  <c:v>16.214357909228244</c:v>
                </c:pt>
                <c:pt idx="24246">
                  <c:v>16.214913254986513</c:v>
                </c:pt>
                <c:pt idx="24247">
                  <c:v>16.215468600744781</c:v>
                </c:pt>
                <c:pt idx="24248">
                  <c:v>16.21602394650305</c:v>
                </c:pt>
                <c:pt idx="24249">
                  <c:v>16.216579292261319</c:v>
                </c:pt>
                <c:pt idx="24250">
                  <c:v>16.217134638019587</c:v>
                </c:pt>
                <c:pt idx="24251">
                  <c:v>16.217689983777856</c:v>
                </c:pt>
                <c:pt idx="24252">
                  <c:v>16.218245329536124</c:v>
                </c:pt>
                <c:pt idx="24253">
                  <c:v>16.218800675294393</c:v>
                </c:pt>
                <c:pt idx="24254">
                  <c:v>16.219356021052661</c:v>
                </c:pt>
                <c:pt idx="24255">
                  <c:v>16.21991136681093</c:v>
                </c:pt>
                <c:pt idx="24256">
                  <c:v>16.220466712569198</c:v>
                </c:pt>
                <c:pt idx="24257">
                  <c:v>16.221022058327467</c:v>
                </c:pt>
                <c:pt idx="24258">
                  <c:v>16.221577404085735</c:v>
                </c:pt>
                <c:pt idx="24259">
                  <c:v>16.222132749844004</c:v>
                </c:pt>
                <c:pt idx="24260">
                  <c:v>16.222688095602273</c:v>
                </c:pt>
                <c:pt idx="24261">
                  <c:v>16.223243441360541</c:v>
                </c:pt>
                <c:pt idx="24262">
                  <c:v>16.22379878711881</c:v>
                </c:pt>
                <c:pt idx="24263">
                  <c:v>16.224354132877078</c:v>
                </c:pt>
                <c:pt idx="24264">
                  <c:v>16.224909478635347</c:v>
                </c:pt>
                <c:pt idx="24265">
                  <c:v>16.225464824393615</c:v>
                </c:pt>
                <c:pt idx="24266">
                  <c:v>16.226020170151884</c:v>
                </c:pt>
                <c:pt idx="24267">
                  <c:v>16.226575515910152</c:v>
                </c:pt>
                <c:pt idx="24268">
                  <c:v>16.227130861668421</c:v>
                </c:pt>
                <c:pt idx="24269">
                  <c:v>16.227686207426689</c:v>
                </c:pt>
                <c:pt idx="24270">
                  <c:v>16.228241553184958</c:v>
                </c:pt>
                <c:pt idx="24271">
                  <c:v>16.228796898943227</c:v>
                </c:pt>
                <c:pt idx="24272">
                  <c:v>16.229352244701495</c:v>
                </c:pt>
                <c:pt idx="24273">
                  <c:v>16.229907590459764</c:v>
                </c:pt>
                <c:pt idx="24274">
                  <c:v>16.230462936218032</c:v>
                </c:pt>
                <c:pt idx="24275">
                  <c:v>16.231018281976301</c:v>
                </c:pt>
                <c:pt idx="24276">
                  <c:v>16.231573627734569</c:v>
                </c:pt>
                <c:pt idx="24277">
                  <c:v>16.232128973492838</c:v>
                </c:pt>
                <c:pt idx="24278">
                  <c:v>16.232684319251106</c:v>
                </c:pt>
                <c:pt idx="24279">
                  <c:v>16.233239665009375</c:v>
                </c:pt>
                <c:pt idx="24280">
                  <c:v>16.233795010767643</c:v>
                </c:pt>
                <c:pt idx="24281">
                  <c:v>16.234350356525912</c:v>
                </c:pt>
                <c:pt idx="24282">
                  <c:v>16.234905702284181</c:v>
                </c:pt>
                <c:pt idx="24283">
                  <c:v>16.235461048042449</c:v>
                </c:pt>
                <c:pt idx="24284">
                  <c:v>16.236016393800718</c:v>
                </c:pt>
                <c:pt idx="24285">
                  <c:v>16.236571739558986</c:v>
                </c:pt>
                <c:pt idx="24286">
                  <c:v>16.237127085317255</c:v>
                </c:pt>
                <c:pt idx="24287">
                  <c:v>16.237682431075523</c:v>
                </c:pt>
                <c:pt idx="24288">
                  <c:v>16.238237776833792</c:v>
                </c:pt>
                <c:pt idx="24289">
                  <c:v>16.23879312259206</c:v>
                </c:pt>
                <c:pt idx="24290">
                  <c:v>16.239348468350329</c:v>
                </c:pt>
                <c:pt idx="24291">
                  <c:v>16.239903814108597</c:v>
                </c:pt>
                <c:pt idx="24292">
                  <c:v>16.240459159866866</c:v>
                </c:pt>
                <c:pt idx="24293">
                  <c:v>16.241014505625134</c:v>
                </c:pt>
                <c:pt idx="24294">
                  <c:v>16.241569851383403</c:v>
                </c:pt>
                <c:pt idx="24295">
                  <c:v>16.242125197141672</c:v>
                </c:pt>
                <c:pt idx="24296">
                  <c:v>16.24268054289994</c:v>
                </c:pt>
                <c:pt idx="24297">
                  <c:v>16.243235888658209</c:v>
                </c:pt>
                <c:pt idx="24298">
                  <c:v>16.243791234416477</c:v>
                </c:pt>
                <c:pt idx="24299">
                  <c:v>16.244346580174746</c:v>
                </c:pt>
                <c:pt idx="24300">
                  <c:v>16.244901925933014</c:v>
                </c:pt>
                <c:pt idx="24301">
                  <c:v>16.245457271691283</c:v>
                </c:pt>
                <c:pt idx="24302">
                  <c:v>16.246012617449551</c:v>
                </c:pt>
                <c:pt idx="24303">
                  <c:v>16.24656796320782</c:v>
                </c:pt>
                <c:pt idx="24304">
                  <c:v>16.247123308966088</c:v>
                </c:pt>
                <c:pt idx="24305">
                  <c:v>16.247678654724357</c:v>
                </c:pt>
                <c:pt idx="24306">
                  <c:v>16.248234000482626</c:v>
                </c:pt>
                <c:pt idx="24307">
                  <c:v>16.248789346240894</c:v>
                </c:pt>
                <c:pt idx="24308">
                  <c:v>16.249344691999163</c:v>
                </c:pt>
                <c:pt idx="24309">
                  <c:v>16.249900037757431</c:v>
                </c:pt>
                <c:pt idx="24310">
                  <c:v>16.2504553835157</c:v>
                </c:pt>
                <c:pt idx="24311">
                  <c:v>16.251010729273968</c:v>
                </c:pt>
                <c:pt idx="24312">
                  <c:v>16.251566075032237</c:v>
                </c:pt>
                <c:pt idx="24313">
                  <c:v>16.252121420790505</c:v>
                </c:pt>
                <c:pt idx="24314">
                  <c:v>16.252676766548774</c:v>
                </c:pt>
                <c:pt idx="24315">
                  <c:v>16.253232112307042</c:v>
                </c:pt>
                <c:pt idx="24316">
                  <c:v>16.253787458065311</c:v>
                </c:pt>
                <c:pt idx="24317">
                  <c:v>16.25434280382358</c:v>
                </c:pt>
                <c:pt idx="24318">
                  <c:v>16.254898149581848</c:v>
                </c:pt>
                <c:pt idx="24319">
                  <c:v>16.255453495340117</c:v>
                </c:pt>
                <c:pt idx="24320">
                  <c:v>16.256008841098385</c:v>
                </c:pt>
                <c:pt idx="24321">
                  <c:v>16.256564186856654</c:v>
                </c:pt>
                <c:pt idx="24322">
                  <c:v>16.257119532614922</c:v>
                </c:pt>
                <c:pt idx="24323">
                  <c:v>16.257674878373191</c:v>
                </c:pt>
                <c:pt idx="24324">
                  <c:v>16.258230224131459</c:v>
                </c:pt>
                <c:pt idx="24325">
                  <c:v>16.258785569889728</c:v>
                </c:pt>
                <c:pt idx="24326">
                  <c:v>16.259340915647996</c:v>
                </c:pt>
                <c:pt idx="24327">
                  <c:v>16.259896261406265</c:v>
                </c:pt>
                <c:pt idx="24328">
                  <c:v>16.260451607164534</c:v>
                </c:pt>
                <c:pt idx="24329">
                  <c:v>16.261006952922802</c:v>
                </c:pt>
                <c:pt idx="24330">
                  <c:v>16.261562298681071</c:v>
                </c:pt>
                <c:pt idx="24331">
                  <c:v>16.262117644439339</c:v>
                </c:pt>
                <c:pt idx="24332">
                  <c:v>16.262672990197608</c:v>
                </c:pt>
                <c:pt idx="24333">
                  <c:v>16.263228335955876</c:v>
                </c:pt>
                <c:pt idx="24334">
                  <c:v>16.263783681714145</c:v>
                </c:pt>
                <c:pt idx="24335">
                  <c:v>16.264339027472413</c:v>
                </c:pt>
                <c:pt idx="24336">
                  <c:v>16.264894373230682</c:v>
                </c:pt>
                <c:pt idx="24337">
                  <c:v>16.26544971898895</c:v>
                </c:pt>
                <c:pt idx="24338">
                  <c:v>16.266005064747219</c:v>
                </c:pt>
                <c:pt idx="24339">
                  <c:v>16.266560410505488</c:v>
                </c:pt>
                <c:pt idx="24340">
                  <c:v>16.267115756263756</c:v>
                </c:pt>
                <c:pt idx="24341">
                  <c:v>16.267671102022025</c:v>
                </c:pt>
                <c:pt idx="24342">
                  <c:v>16.268226447780293</c:v>
                </c:pt>
                <c:pt idx="24343">
                  <c:v>16.268781793538562</c:v>
                </c:pt>
                <c:pt idx="24344">
                  <c:v>16.26933713929683</c:v>
                </c:pt>
                <c:pt idx="24345">
                  <c:v>16.269892485055099</c:v>
                </c:pt>
                <c:pt idx="24346">
                  <c:v>16.270447830813367</c:v>
                </c:pt>
                <c:pt idx="24347">
                  <c:v>16.271003176571636</c:v>
                </c:pt>
                <c:pt idx="24348">
                  <c:v>16.271558522329904</c:v>
                </c:pt>
                <c:pt idx="24349">
                  <c:v>16.272113868088173</c:v>
                </c:pt>
                <c:pt idx="24350">
                  <c:v>16.272669213846441</c:v>
                </c:pt>
                <c:pt idx="24351">
                  <c:v>16.27322455960471</c:v>
                </c:pt>
                <c:pt idx="24352">
                  <c:v>16.273779905362979</c:v>
                </c:pt>
                <c:pt idx="24353">
                  <c:v>16.274335251121247</c:v>
                </c:pt>
                <c:pt idx="24354">
                  <c:v>16.274890596879516</c:v>
                </c:pt>
                <c:pt idx="24355">
                  <c:v>16.275445942637784</c:v>
                </c:pt>
                <c:pt idx="24356">
                  <c:v>16.276001288396053</c:v>
                </c:pt>
                <c:pt idx="24357">
                  <c:v>16.276556634154321</c:v>
                </c:pt>
                <c:pt idx="24358">
                  <c:v>16.27711197991259</c:v>
                </c:pt>
                <c:pt idx="24359">
                  <c:v>16.277667325670858</c:v>
                </c:pt>
                <c:pt idx="24360">
                  <c:v>16.278222671429127</c:v>
                </c:pt>
                <c:pt idx="24361">
                  <c:v>16.278778017187395</c:v>
                </c:pt>
                <c:pt idx="24362">
                  <c:v>16.279333362945664</c:v>
                </c:pt>
                <c:pt idx="24363">
                  <c:v>16.279888708703933</c:v>
                </c:pt>
                <c:pt idx="24364">
                  <c:v>16.280444054462201</c:v>
                </c:pt>
                <c:pt idx="24365">
                  <c:v>16.28099940022047</c:v>
                </c:pt>
                <c:pt idx="24366">
                  <c:v>16.281554745978738</c:v>
                </c:pt>
                <c:pt idx="24367">
                  <c:v>16.282110091737007</c:v>
                </c:pt>
                <c:pt idx="24368">
                  <c:v>16.282665437495275</c:v>
                </c:pt>
                <c:pt idx="24369">
                  <c:v>16.283220783253544</c:v>
                </c:pt>
                <c:pt idx="24370">
                  <c:v>16.283776129011812</c:v>
                </c:pt>
                <c:pt idx="24371">
                  <c:v>16.284331474770081</c:v>
                </c:pt>
                <c:pt idx="24372">
                  <c:v>16.284886820528349</c:v>
                </c:pt>
                <c:pt idx="24373">
                  <c:v>16.285442166286618</c:v>
                </c:pt>
                <c:pt idx="24374">
                  <c:v>16.285997512044887</c:v>
                </c:pt>
                <c:pt idx="24375">
                  <c:v>16.286552857803155</c:v>
                </c:pt>
                <c:pt idx="24376">
                  <c:v>16.287108203561424</c:v>
                </c:pt>
                <c:pt idx="24377">
                  <c:v>16.287663549319692</c:v>
                </c:pt>
                <c:pt idx="24378">
                  <c:v>16.288218895077961</c:v>
                </c:pt>
                <c:pt idx="24379">
                  <c:v>16.288774240836229</c:v>
                </c:pt>
                <c:pt idx="24380">
                  <c:v>16.289329586594498</c:v>
                </c:pt>
                <c:pt idx="24381">
                  <c:v>16.289884932352766</c:v>
                </c:pt>
                <c:pt idx="24382">
                  <c:v>16.290440278111035</c:v>
                </c:pt>
                <c:pt idx="24383">
                  <c:v>16.290995623869303</c:v>
                </c:pt>
                <c:pt idx="24384">
                  <c:v>16.291550969627572</c:v>
                </c:pt>
                <c:pt idx="24385">
                  <c:v>16.292106315385841</c:v>
                </c:pt>
                <c:pt idx="24386">
                  <c:v>16.292661661144109</c:v>
                </c:pt>
                <c:pt idx="24387">
                  <c:v>16.293217006902378</c:v>
                </c:pt>
                <c:pt idx="24388">
                  <c:v>16.293772352660646</c:v>
                </c:pt>
                <c:pt idx="24389">
                  <c:v>16.294327698418915</c:v>
                </c:pt>
                <c:pt idx="24390">
                  <c:v>16.294883044177183</c:v>
                </c:pt>
                <c:pt idx="24391">
                  <c:v>16.295438389935452</c:v>
                </c:pt>
                <c:pt idx="24392">
                  <c:v>16.29599373569372</c:v>
                </c:pt>
                <c:pt idx="24393">
                  <c:v>16.296549081451989</c:v>
                </c:pt>
                <c:pt idx="24394">
                  <c:v>16.297104427210257</c:v>
                </c:pt>
                <c:pt idx="24395">
                  <c:v>16.297659772968526</c:v>
                </c:pt>
                <c:pt idx="24396">
                  <c:v>16.298215118726795</c:v>
                </c:pt>
                <c:pt idx="24397">
                  <c:v>16.298770464485063</c:v>
                </c:pt>
                <c:pt idx="24398">
                  <c:v>16.299325810243332</c:v>
                </c:pt>
                <c:pt idx="24399">
                  <c:v>16.2998811560016</c:v>
                </c:pt>
                <c:pt idx="24400">
                  <c:v>16.300436501759869</c:v>
                </c:pt>
                <c:pt idx="24401">
                  <c:v>16.300991847518137</c:v>
                </c:pt>
                <c:pt idx="24402">
                  <c:v>16.301547193276406</c:v>
                </c:pt>
                <c:pt idx="24403">
                  <c:v>16.302102539034674</c:v>
                </c:pt>
                <c:pt idx="24404">
                  <c:v>16.302657884792943</c:v>
                </c:pt>
                <c:pt idx="24405">
                  <c:v>16.303213230551211</c:v>
                </c:pt>
                <c:pt idx="24406">
                  <c:v>16.30376857630948</c:v>
                </c:pt>
                <c:pt idx="24407">
                  <c:v>16.304323922067748</c:v>
                </c:pt>
                <c:pt idx="24408">
                  <c:v>16.304879267826017</c:v>
                </c:pt>
                <c:pt idx="24409">
                  <c:v>16.305434613584286</c:v>
                </c:pt>
                <c:pt idx="24410">
                  <c:v>16.305989959342554</c:v>
                </c:pt>
                <c:pt idx="24411">
                  <c:v>16.306545305100823</c:v>
                </c:pt>
                <c:pt idx="24412">
                  <c:v>16.307100650859091</c:v>
                </c:pt>
                <c:pt idx="24413">
                  <c:v>16.30765599661736</c:v>
                </c:pt>
                <c:pt idx="24414">
                  <c:v>16.308211342375628</c:v>
                </c:pt>
                <c:pt idx="24415">
                  <c:v>16.308766688133897</c:v>
                </c:pt>
                <c:pt idx="24416">
                  <c:v>16.309322033892165</c:v>
                </c:pt>
                <c:pt idx="24417">
                  <c:v>16.309877379650434</c:v>
                </c:pt>
                <c:pt idx="24418">
                  <c:v>16.310432725408702</c:v>
                </c:pt>
                <c:pt idx="24419">
                  <c:v>16.310988071166971</c:v>
                </c:pt>
                <c:pt idx="24420">
                  <c:v>16.31154341692524</c:v>
                </c:pt>
                <c:pt idx="24421">
                  <c:v>16.312098762683508</c:v>
                </c:pt>
                <c:pt idx="24422">
                  <c:v>16.312654108441777</c:v>
                </c:pt>
                <c:pt idx="24423">
                  <c:v>16.313209454200045</c:v>
                </c:pt>
                <c:pt idx="24424">
                  <c:v>16.313764799958314</c:v>
                </c:pt>
                <c:pt idx="24425">
                  <c:v>16.314320145716582</c:v>
                </c:pt>
                <c:pt idx="24426">
                  <c:v>16.314875491474851</c:v>
                </c:pt>
                <c:pt idx="24427">
                  <c:v>16.315430837233119</c:v>
                </c:pt>
                <c:pt idx="24428">
                  <c:v>16.315986182991388</c:v>
                </c:pt>
                <c:pt idx="24429">
                  <c:v>16.316541528749656</c:v>
                </c:pt>
                <c:pt idx="24430">
                  <c:v>16.317096874507925</c:v>
                </c:pt>
                <c:pt idx="24431">
                  <c:v>16.317652220266194</c:v>
                </c:pt>
                <c:pt idx="24432">
                  <c:v>16.318207566024462</c:v>
                </c:pt>
                <c:pt idx="24433">
                  <c:v>16.318762911782731</c:v>
                </c:pt>
                <c:pt idx="24434">
                  <c:v>16.319318257540999</c:v>
                </c:pt>
                <c:pt idx="24435">
                  <c:v>16.319873603299268</c:v>
                </c:pt>
                <c:pt idx="24436">
                  <c:v>16.320428949057536</c:v>
                </c:pt>
                <c:pt idx="24437">
                  <c:v>16.320984294815805</c:v>
                </c:pt>
                <c:pt idx="24438">
                  <c:v>16.321539640574073</c:v>
                </c:pt>
                <c:pt idx="24439">
                  <c:v>16.322094986332342</c:v>
                </c:pt>
                <c:pt idx="24440">
                  <c:v>16.32265033209061</c:v>
                </c:pt>
                <c:pt idx="24441">
                  <c:v>16.323205677848879</c:v>
                </c:pt>
                <c:pt idx="24442">
                  <c:v>16.323761023607148</c:v>
                </c:pt>
                <c:pt idx="24443">
                  <c:v>16.324316369365416</c:v>
                </c:pt>
                <c:pt idx="24444">
                  <c:v>16.324871715123685</c:v>
                </c:pt>
                <c:pt idx="24445">
                  <c:v>16.325427060881953</c:v>
                </c:pt>
                <c:pt idx="24446">
                  <c:v>16.325982406640222</c:v>
                </c:pt>
                <c:pt idx="24447">
                  <c:v>16.32653775239849</c:v>
                </c:pt>
                <c:pt idx="24448">
                  <c:v>16.327093098156759</c:v>
                </c:pt>
                <c:pt idx="24449">
                  <c:v>16.327648443915027</c:v>
                </c:pt>
                <c:pt idx="24450">
                  <c:v>16.328203789673296</c:v>
                </c:pt>
                <c:pt idx="24451">
                  <c:v>16.328759135431564</c:v>
                </c:pt>
                <c:pt idx="24452">
                  <c:v>16.329314481189833</c:v>
                </c:pt>
                <c:pt idx="24453">
                  <c:v>16.329869826948102</c:v>
                </c:pt>
                <c:pt idx="24454">
                  <c:v>16.33042517270637</c:v>
                </c:pt>
                <c:pt idx="24455">
                  <c:v>16.330980518464639</c:v>
                </c:pt>
                <c:pt idx="24456">
                  <c:v>16.331535864222907</c:v>
                </c:pt>
                <c:pt idx="24457">
                  <c:v>16.332091209981176</c:v>
                </c:pt>
                <c:pt idx="24458">
                  <c:v>16.332646555739444</c:v>
                </c:pt>
                <c:pt idx="24459">
                  <c:v>16.333201901497713</c:v>
                </c:pt>
                <c:pt idx="24460">
                  <c:v>16.333757247255981</c:v>
                </c:pt>
                <c:pt idx="24461">
                  <c:v>16.33431259301425</c:v>
                </c:pt>
                <c:pt idx="24462">
                  <c:v>16.334867938772518</c:v>
                </c:pt>
                <c:pt idx="24463">
                  <c:v>16.335423284530787</c:v>
                </c:pt>
                <c:pt idx="24464">
                  <c:v>16.335978630289056</c:v>
                </c:pt>
                <c:pt idx="24465">
                  <c:v>16.336533976047324</c:v>
                </c:pt>
                <c:pt idx="24466">
                  <c:v>16.337089321805593</c:v>
                </c:pt>
                <c:pt idx="24467">
                  <c:v>16.337644667563861</c:v>
                </c:pt>
                <c:pt idx="24468">
                  <c:v>16.33820001332213</c:v>
                </c:pt>
                <c:pt idx="24469">
                  <c:v>16.338755359080398</c:v>
                </c:pt>
                <c:pt idx="24470">
                  <c:v>16.339310704838667</c:v>
                </c:pt>
                <c:pt idx="24471">
                  <c:v>16.339866050596935</c:v>
                </c:pt>
                <c:pt idx="24472">
                  <c:v>16.340421396355204</c:v>
                </c:pt>
                <c:pt idx="24473">
                  <c:v>16.340976742113472</c:v>
                </c:pt>
                <c:pt idx="24474">
                  <c:v>16.341532087871741</c:v>
                </c:pt>
                <c:pt idx="24475">
                  <c:v>16.342087433630009</c:v>
                </c:pt>
                <c:pt idx="24476">
                  <c:v>16.342642779388278</c:v>
                </c:pt>
                <c:pt idx="24477">
                  <c:v>16.343198125146547</c:v>
                </c:pt>
                <c:pt idx="24478">
                  <c:v>16.343753470904815</c:v>
                </c:pt>
                <c:pt idx="24479">
                  <c:v>16.344308816663084</c:v>
                </c:pt>
                <c:pt idx="24480">
                  <c:v>16.344864162421352</c:v>
                </c:pt>
                <c:pt idx="24481">
                  <c:v>16.345419508179621</c:v>
                </c:pt>
                <c:pt idx="24482">
                  <c:v>16.345974853937889</c:v>
                </c:pt>
                <c:pt idx="24483">
                  <c:v>16.346530199696158</c:v>
                </c:pt>
                <c:pt idx="24484">
                  <c:v>16.347085545454426</c:v>
                </c:pt>
                <c:pt idx="24485">
                  <c:v>16.347640891212695</c:v>
                </c:pt>
                <c:pt idx="24486">
                  <c:v>16.348196236970963</c:v>
                </c:pt>
                <c:pt idx="24487">
                  <c:v>16.348751582729232</c:v>
                </c:pt>
                <c:pt idx="24488">
                  <c:v>16.349306928487501</c:v>
                </c:pt>
                <c:pt idx="24489">
                  <c:v>16.349862274245769</c:v>
                </c:pt>
                <c:pt idx="24490">
                  <c:v>16.350417620004038</c:v>
                </c:pt>
                <c:pt idx="24491">
                  <c:v>16.350972965762306</c:v>
                </c:pt>
                <c:pt idx="24492">
                  <c:v>16.351528311520575</c:v>
                </c:pt>
                <c:pt idx="24493">
                  <c:v>16.352083657278843</c:v>
                </c:pt>
                <c:pt idx="24494">
                  <c:v>16.352639003037112</c:v>
                </c:pt>
                <c:pt idx="24495">
                  <c:v>16.35319434879538</c:v>
                </c:pt>
                <c:pt idx="24496">
                  <c:v>16.353749694553649</c:v>
                </c:pt>
                <c:pt idx="24497">
                  <c:v>16.354305040311917</c:v>
                </c:pt>
                <c:pt idx="24498">
                  <c:v>16.354860386070186</c:v>
                </c:pt>
                <c:pt idx="24499">
                  <c:v>16.355415731828455</c:v>
                </c:pt>
                <c:pt idx="24500">
                  <c:v>16.355971077586723</c:v>
                </c:pt>
                <c:pt idx="24501">
                  <c:v>16.356526423344992</c:v>
                </c:pt>
                <c:pt idx="24502">
                  <c:v>16.35708176910326</c:v>
                </c:pt>
                <c:pt idx="24503">
                  <c:v>16.357637114861529</c:v>
                </c:pt>
                <c:pt idx="24504">
                  <c:v>16.358192460619797</c:v>
                </c:pt>
                <c:pt idx="24505">
                  <c:v>16.358747806378066</c:v>
                </c:pt>
                <c:pt idx="24506">
                  <c:v>16.359303152136334</c:v>
                </c:pt>
                <c:pt idx="24507">
                  <c:v>16.359858497894603</c:v>
                </c:pt>
                <c:pt idx="24508">
                  <c:v>16.360413843652871</c:v>
                </c:pt>
                <c:pt idx="24509">
                  <c:v>16.36096918941114</c:v>
                </c:pt>
                <c:pt idx="24510">
                  <c:v>16.361524535169409</c:v>
                </c:pt>
                <c:pt idx="24511">
                  <c:v>16.362079880927677</c:v>
                </c:pt>
                <c:pt idx="24512">
                  <c:v>16.362635226685946</c:v>
                </c:pt>
                <c:pt idx="24513">
                  <c:v>16.363190572444214</c:v>
                </c:pt>
                <c:pt idx="24514">
                  <c:v>16.363745918202483</c:v>
                </c:pt>
                <c:pt idx="24515">
                  <c:v>16.364301263960751</c:v>
                </c:pt>
                <c:pt idx="24516">
                  <c:v>16.36485660971902</c:v>
                </c:pt>
                <c:pt idx="24517">
                  <c:v>16.365411955477288</c:v>
                </c:pt>
                <c:pt idx="24518">
                  <c:v>16.365967301235557</c:v>
                </c:pt>
                <c:pt idx="24519">
                  <c:v>16.366522646993825</c:v>
                </c:pt>
                <c:pt idx="24520">
                  <c:v>16.367077992752094</c:v>
                </c:pt>
                <c:pt idx="24521">
                  <c:v>16.367633338510363</c:v>
                </c:pt>
                <c:pt idx="24522">
                  <c:v>16.368188684268631</c:v>
                </c:pt>
                <c:pt idx="24523">
                  <c:v>16.3687440300269</c:v>
                </c:pt>
                <c:pt idx="24524">
                  <c:v>16.369299375785168</c:v>
                </c:pt>
                <c:pt idx="24525">
                  <c:v>16.369854721543437</c:v>
                </c:pt>
                <c:pt idx="24526">
                  <c:v>16.370410067301705</c:v>
                </c:pt>
                <c:pt idx="24527">
                  <c:v>16.370965413059974</c:v>
                </c:pt>
                <c:pt idx="24528">
                  <c:v>16.371520758818242</c:v>
                </c:pt>
                <c:pt idx="24529">
                  <c:v>16.372076104576511</c:v>
                </c:pt>
                <c:pt idx="24530">
                  <c:v>16.372631450334779</c:v>
                </c:pt>
                <c:pt idx="24531">
                  <c:v>16.373186796093048</c:v>
                </c:pt>
                <c:pt idx="24532">
                  <c:v>16.373742141851316</c:v>
                </c:pt>
                <c:pt idx="24533">
                  <c:v>16.374297487609585</c:v>
                </c:pt>
                <c:pt idx="24534">
                  <c:v>16.374852833367854</c:v>
                </c:pt>
                <c:pt idx="24535">
                  <c:v>16.375408179126122</c:v>
                </c:pt>
                <c:pt idx="24536">
                  <c:v>16.375963524884391</c:v>
                </c:pt>
                <c:pt idx="24537">
                  <c:v>16.376518870642659</c:v>
                </c:pt>
                <c:pt idx="24538">
                  <c:v>16.377074216400928</c:v>
                </c:pt>
                <c:pt idx="24539">
                  <c:v>16.377629562159196</c:v>
                </c:pt>
                <c:pt idx="24540">
                  <c:v>16.378184907917465</c:v>
                </c:pt>
                <c:pt idx="24541">
                  <c:v>16.378740253675733</c:v>
                </c:pt>
                <c:pt idx="24542">
                  <c:v>16.379295599434002</c:v>
                </c:pt>
                <c:pt idx="24543">
                  <c:v>16.37985094519227</c:v>
                </c:pt>
                <c:pt idx="24544">
                  <c:v>16.380406290950539</c:v>
                </c:pt>
                <c:pt idx="24545">
                  <c:v>16.380961636708808</c:v>
                </c:pt>
                <c:pt idx="24546">
                  <c:v>16.381516982467076</c:v>
                </c:pt>
                <c:pt idx="24547">
                  <c:v>16.382072328225345</c:v>
                </c:pt>
                <c:pt idx="24548">
                  <c:v>16.382627673983613</c:v>
                </c:pt>
                <c:pt idx="24549">
                  <c:v>16.383183019741882</c:v>
                </c:pt>
                <c:pt idx="24550">
                  <c:v>16.38373836550015</c:v>
                </c:pt>
                <c:pt idx="24551">
                  <c:v>16.384293711258419</c:v>
                </c:pt>
                <c:pt idx="24552">
                  <c:v>16.384849057016687</c:v>
                </c:pt>
                <c:pt idx="24553">
                  <c:v>16.385404402774956</c:v>
                </c:pt>
                <c:pt idx="24554">
                  <c:v>16.385959748533224</c:v>
                </c:pt>
                <c:pt idx="24555">
                  <c:v>16.386515094291493</c:v>
                </c:pt>
                <c:pt idx="24556">
                  <c:v>16.387070440049762</c:v>
                </c:pt>
                <c:pt idx="24557">
                  <c:v>16.38762578580803</c:v>
                </c:pt>
                <c:pt idx="24558">
                  <c:v>16.388181131566299</c:v>
                </c:pt>
                <c:pt idx="24559">
                  <c:v>16.388736477324567</c:v>
                </c:pt>
                <c:pt idx="24560">
                  <c:v>16.389291823082836</c:v>
                </c:pt>
                <c:pt idx="24561">
                  <c:v>16.389847168841104</c:v>
                </c:pt>
                <c:pt idx="24562">
                  <c:v>16.390402514599373</c:v>
                </c:pt>
                <c:pt idx="24563">
                  <c:v>16.390957860357641</c:v>
                </c:pt>
                <c:pt idx="24564">
                  <c:v>16.39151320611591</c:v>
                </c:pt>
                <c:pt idx="24565">
                  <c:v>16.392068551874178</c:v>
                </c:pt>
                <c:pt idx="24566">
                  <c:v>16.392623897632447</c:v>
                </c:pt>
                <c:pt idx="24567">
                  <c:v>16.393179243390716</c:v>
                </c:pt>
                <c:pt idx="24568">
                  <c:v>16.393734589148984</c:v>
                </c:pt>
                <c:pt idx="24569">
                  <c:v>16.394289934907253</c:v>
                </c:pt>
                <c:pt idx="24570">
                  <c:v>16.394845280665521</c:v>
                </c:pt>
                <c:pt idx="24571">
                  <c:v>16.39540062642379</c:v>
                </c:pt>
                <c:pt idx="24572">
                  <c:v>16.395955972182058</c:v>
                </c:pt>
                <c:pt idx="24573">
                  <c:v>16.396511317940327</c:v>
                </c:pt>
                <c:pt idx="24574">
                  <c:v>16.397066663698595</c:v>
                </c:pt>
                <c:pt idx="24575">
                  <c:v>16.397622009456864</c:v>
                </c:pt>
                <c:pt idx="24576">
                  <c:v>16.398177355215132</c:v>
                </c:pt>
                <c:pt idx="24577">
                  <c:v>16.398732700973401</c:v>
                </c:pt>
                <c:pt idx="24578">
                  <c:v>16.39928804673167</c:v>
                </c:pt>
                <c:pt idx="24579">
                  <c:v>16.399843392489938</c:v>
                </c:pt>
                <c:pt idx="24580">
                  <c:v>16.400398738248207</c:v>
                </c:pt>
                <c:pt idx="24581">
                  <c:v>16.400954084006475</c:v>
                </c:pt>
                <c:pt idx="24582">
                  <c:v>16.401509429764744</c:v>
                </c:pt>
                <c:pt idx="24583">
                  <c:v>16.402064775523012</c:v>
                </c:pt>
                <c:pt idx="24584">
                  <c:v>16.402620121281281</c:v>
                </c:pt>
                <c:pt idx="24585">
                  <c:v>16.403175467039549</c:v>
                </c:pt>
                <c:pt idx="24586">
                  <c:v>16.403730812797818</c:v>
                </c:pt>
                <c:pt idx="24587">
                  <c:v>16.404286158556086</c:v>
                </c:pt>
                <c:pt idx="24588">
                  <c:v>16.404841504314355</c:v>
                </c:pt>
                <c:pt idx="24589">
                  <c:v>16.405396850072623</c:v>
                </c:pt>
                <c:pt idx="24590">
                  <c:v>16.405952195830892</c:v>
                </c:pt>
                <c:pt idx="24591">
                  <c:v>16.406507541589161</c:v>
                </c:pt>
                <c:pt idx="24592">
                  <c:v>16.407062887347429</c:v>
                </c:pt>
                <c:pt idx="24593">
                  <c:v>16.407618233105698</c:v>
                </c:pt>
                <c:pt idx="24594">
                  <c:v>16.408173578863966</c:v>
                </c:pt>
                <c:pt idx="24595">
                  <c:v>16.408728924622235</c:v>
                </c:pt>
                <c:pt idx="24596">
                  <c:v>16.409284270380503</c:v>
                </c:pt>
                <c:pt idx="24597">
                  <c:v>16.409839616138772</c:v>
                </c:pt>
                <c:pt idx="24598">
                  <c:v>16.41039496189704</c:v>
                </c:pt>
                <c:pt idx="24599">
                  <c:v>16.410950307655309</c:v>
                </c:pt>
                <c:pt idx="24600">
                  <c:v>16.411505653413577</c:v>
                </c:pt>
                <c:pt idx="24601">
                  <c:v>16.412060999171846</c:v>
                </c:pt>
                <c:pt idx="24602">
                  <c:v>16.412616344930115</c:v>
                </c:pt>
                <c:pt idx="24603">
                  <c:v>16.413171690688383</c:v>
                </c:pt>
                <c:pt idx="24604">
                  <c:v>16.413727036446652</c:v>
                </c:pt>
                <c:pt idx="24605">
                  <c:v>16.41428238220492</c:v>
                </c:pt>
                <c:pt idx="24606">
                  <c:v>16.414837727963189</c:v>
                </c:pt>
                <c:pt idx="24607">
                  <c:v>16.415393073721457</c:v>
                </c:pt>
                <c:pt idx="24608">
                  <c:v>16.415948419479726</c:v>
                </c:pt>
                <c:pt idx="24609">
                  <c:v>16.416503765237994</c:v>
                </c:pt>
                <c:pt idx="24610">
                  <c:v>16.417059110996263</c:v>
                </c:pt>
                <c:pt idx="24611">
                  <c:v>16.417614456754531</c:v>
                </c:pt>
                <c:pt idx="24612">
                  <c:v>16.4181698025128</c:v>
                </c:pt>
                <c:pt idx="24613">
                  <c:v>16.418725148271069</c:v>
                </c:pt>
                <c:pt idx="24614">
                  <c:v>16.419280494029337</c:v>
                </c:pt>
                <c:pt idx="24615">
                  <c:v>16.419835839787606</c:v>
                </c:pt>
                <c:pt idx="24616">
                  <c:v>16.420391185545874</c:v>
                </c:pt>
                <c:pt idx="24617">
                  <c:v>16.420946531304143</c:v>
                </c:pt>
                <c:pt idx="24618">
                  <c:v>16.421501877062411</c:v>
                </c:pt>
                <c:pt idx="24619">
                  <c:v>16.42205722282068</c:v>
                </c:pt>
                <c:pt idx="24620">
                  <c:v>16.422612568578948</c:v>
                </c:pt>
                <c:pt idx="24621">
                  <c:v>16.423167914337217</c:v>
                </c:pt>
                <c:pt idx="24622">
                  <c:v>16.423723260095485</c:v>
                </c:pt>
                <c:pt idx="24623">
                  <c:v>16.424278605853754</c:v>
                </c:pt>
                <c:pt idx="24624">
                  <c:v>16.424833951612023</c:v>
                </c:pt>
                <c:pt idx="24625">
                  <c:v>16.425389297370291</c:v>
                </c:pt>
                <c:pt idx="24626">
                  <c:v>16.42594464312856</c:v>
                </c:pt>
                <c:pt idx="24627">
                  <c:v>16.426499988886828</c:v>
                </c:pt>
                <c:pt idx="24628">
                  <c:v>16.427055334645097</c:v>
                </c:pt>
                <c:pt idx="24629">
                  <c:v>16.427610680403365</c:v>
                </c:pt>
                <c:pt idx="24630">
                  <c:v>16.428166026161634</c:v>
                </c:pt>
                <c:pt idx="24631">
                  <c:v>16.428721371919902</c:v>
                </c:pt>
                <c:pt idx="24632">
                  <c:v>16.429276717678171</c:v>
                </c:pt>
                <c:pt idx="24633">
                  <c:v>16.429832063436439</c:v>
                </c:pt>
                <c:pt idx="24634">
                  <c:v>16.430387409194708</c:v>
                </c:pt>
                <c:pt idx="24635">
                  <c:v>16.430942754952977</c:v>
                </c:pt>
                <c:pt idx="24636">
                  <c:v>16.431498100711245</c:v>
                </c:pt>
                <c:pt idx="24637">
                  <c:v>16.432053446469514</c:v>
                </c:pt>
                <c:pt idx="24638">
                  <c:v>16.432608792227782</c:v>
                </c:pt>
                <c:pt idx="24639">
                  <c:v>16.433164137986051</c:v>
                </c:pt>
                <c:pt idx="24640">
                  <c:v>16.433719483744319</c:v>
                </c:pt>
                <c:pt idx="24641">
                  <c:v>16.434274829502588</c:v>
                </c:pt>
                <c:pt idx="24642">
                  <c:v>16.434830175260856</c:v>
                </c:pt>
                <c:pt idx="24643">
                  <c:v>16.435385521019125</c:v>
                </c:pt>
                <c:pt idx="24644">
                  <c:v>16.435940866777393</c:v>
                </c:pt>
                <c:pt idx="24645">
                  <c:v>16.436496212535662</c:v>
                </c:pt>
                <c:pt idx="24646">
                  <c:v>16.43705155829393</c:v>
                </c:pt>
                <c:pt idx="24647">
                  <c:v>16.437606904052199</c:v>
                </c:pt>
                <c:pt idx="24648">
                  <c:v>16.438162249810468</c:v>
                </c:pt>
                <c:pt idx="24649">
                  <c:v>16.438717595568736</c:v>
                </c:pt>
                <c:pt idx="24650">
                  <c:v>16.439272941327005</c:v>
                </c:pt>
                <c:pt idx="24651">
                  <c:v>16.439828287085273</c:v>
                </c:pt>
                <c:pt idx="24652">
                  <c:v>16.440383632843542</c:v>
                </c:pt>
                <c:pt idx="24653">
                  <c:v>16.44093897860181</c:v>
                </c:pt>
                <c:pt idx="24654">
                  <c:v>16.441494324360079</c:v>
                </c:pt>
                <c:pt idx="24655">
                  <c:v>16.442049670118347</c:v>
                </c:pt>
                <c:pt idx="24656">
                  <c:v>16.442605015876616</c:v>
                </c:pt>
                <c:pt idx="24657">
                  <c:v>16.443160361634884</c:v>
                </c:pt>
                <c:pt idx="24658">
                  <c:v>16.443715707393153</c:v>
                </c:pt>
                <c:pt idx="24659">
                  <c:v>16.444271053151422</c:v>
                </c:pt>
                <c:pt idx="24660">
                  <c:v>16.44482639890969</c:v>
                </c:pt>
                <c:pt idx="24661">
                  <c:v>16.445381744667959</c:v>
                </c:pt>
                <c:pt idx="24662">
                  <c:v>16.445937090426227</c:v>
                </c:pt>
                <c:pt idx="24663">
                  <c:v>16.446492436184496</c:v>
                </c:pt>
                <c:pt idx="24664">
                  <c:v>16.447047781942764</c:v>
                </c:pt>
                <c:pt idx="24665">
                  <c:v>16.447603127701033</c:v>
                </c:pt>
                <c:pt idx="24666">
                  <c:v>16.448158473459301</c:v>
                </c:pt>
                <c:pt idx="24667">
                  <c:v>16.44871381921757</c:v>
                </c:pt>
                <c:pt idx="24668">
                  <c:v>16.449269164975838</c:v>
                </c:pt>
                <c:pt idx="24669">
                  <c:v>16.449824510734107</c:v>
                </c:pt>
                <c:pt idx="24670">
                  <c:v>16.450379856492376</c:v>
                </c:pt>
                <c:pt idx="24671">
                  <c:v>16.450935202250644</c:v>
                </c:pt>
                <c:pt idx="24672">
                  <c:v>16.451490548008913</c:v>
                </c:pt>
                <c:pt idx="24673">
                  <c:v>16.452045893767181</c:v>
                </c:pt>
                <c:pt idx="24674">
                  <c:v>16.45260123952545</c:v>
                </c:pt>
                <c:pt idx="24675">
                  <c:v>16.453156585283718</c:v>
                </c:pt>
                <c:pt idx="24676">
                  <c:v>16.453711931041987</c:v>
                </c:pt>
                <c:pt idx="24677">
                  <c:v>16.454267276800255</c:v>
                </c:pt>
                <c:pt idx="24678">
                  <c:v>16.454822622558524</c:v>
                </c:pt>
                <c:pt idx="24679">
                  <c:v>16.455377968316792</c:v>
                </c:pt>
                <c:pt idx="24680">
                  <c:v>16.455933314075061</c:v>
                </c:pt>
                <c:pt idx="24681">
                  <c:v>16.45648865983333</c:v>
                </c:pt>
                <c:pt idx="24682">
                  <c:v>16.457044005591598</c:v>
                </c:pt>
                <c:pt idx="24683">
                  <c:v>16.457599351349867</c:v>
                </c:pt>
                <c:pt idx="24684">
                  <c:v>16.458154697108135</c:v>
                </c:pt>
                <c:pt idx="24685">
                  <c:v>16.458710042866404</c:v>
                </c:pt>
                <c:pt idx="24686">
                  <c:v>16.459265388624672</c:v>
                </c:pt>
                <c:pt idx="24687">
                  <c:v>16.459820734382941</c:v>
                </c:pt>
                <c:pt idx="24688">
                  <c:v>16.460376080141209</c:v>
                </c:pt>
                <c:pt idx="24689">
                  <c:v>16.460931425899478</c:v>
                </c:pt>
                <c:pt idx="24690">
                  <c:v>16.461486771657746</c:v>
                </c:pt>
                <c:pt idx="24691">
                  <c:v>16.462042117416015</c:v>
                </c:pt>
                <c:pt idx="24692">
                  <c:v>16.462597463174284</c:v>
                </c:pt>
                <c:pt idx="24693">
                  <c:v>16.463152808932552</c:v>
                </c:pt>
                <c:pt idx="24694">
                  <c:v>16.463708154690821</c:v>
                </c:pt>
                <c:pt idx="24695">
                  <c:v>16.464263500449089</c:v>
                </c:pt>
                <c:pt idx="24696">
                  <c:v>16.464818846207358</c:v>
                </c:pt>
                <c:pt idx="24697">
                  <c:v>16.465374191965626</c:v>
                </c:pt>
                <c:pt idx="24698">
                  <c:v>16.465929537723895</c:v>
                </c:pt>
                <c:pt idx="24699">
                  <c:v>16.466484883482163</c:v>
                </c:pt>
                <c:pt idx="24700">
                  <c:v>16.467040229240432</c:v>
                </c:pt>
                <c:pt idx="24701">
                  <c:v>16.4675955749987</c:v>
                </c:pt>
                <c:pt idx="24702">
                  <c:v>16.468150920756969</c:v>
                </c:pt>
                <c:pt idx="24703">
                  <c:v>16.468706266515238</c:v>
                </c:pt>
                <c:pt idx="24704">
                  <c:v>16.469261612273506</c:v>
                </c:pt>
                <c:pt idx="24705">
                  <c:v>16.469816958031775</c:v>
                </c:pt>
                <c:pt idx="24706">
                  <c:v>16.470372303790043</c:v>
                </c:pt>
                <c:pt idx="24707">
                  <c:v>16.470927649548312</c:v>
                </c:pt>
                <c:pt idx="24708">
                  <c:v>16.47148299530658</c:v>
                </c:pt>
                <c:pt idx="24709">
                  <c:v>16.472038341064849</c:v>
                </c:pt>
                <c:pt idx="24710">
                  <c:v>16.472593686823117</c:v>
                </c:pt>
                <c:pt idx="24711">
                  <c:v>16.473149032581386</c:v>
                </c:pt>
                <c:pt idx="24712">
                  <c:v>16.473704378339654</c:v>
                </c:pt>
                <c:pt idx="24713">
                  <c:v>16.474259724097923</c:v>
                </c:pt>
                <c:pt idx="24714">
                  <c:v>16.474815069856191</c:v>
                </c:pt>
                <c:pt idx="24715">
                  <c:v>16.47537041561446</c:v>
                </c:pt>
                <c:pt idx="24716">
                  <c:v>16.475925761372729</c:v>
                </c:pt>
                <c:pt idx="24717">
                  <c:v>16.476481107130997</c:v>
                </c:pt>
                <c:pt idx="24718">
                  <c:v>16.477036452889266</c:v>
                </c:pt>
                <c:pt idx="24719">
                  <c:v>16.477591798647534</c:v>
                </c:pt>
                <c:pt idx="24720">
                  <c:v>16.478147144405803</c:v>
                </c:pt>
                <c:pt idx="24721">
                  <c:v>16.478702490164071</c:v>
                </c:pt>
                <c:pt idx="24722">
                  <c:v>16.47925783592234</c:v>
                </c:pt>
                <c:pt idx="24723">
                  <c:v>16.479813181680608</c:v>
                </c:pt>
                <c:pt idx="24724">
                  <c:v>16.480368527438877</c:v>
                </c:pt>
                <c:pt idx="24725">
                  <c:v>16.480923873197145</c:v>
                </c:pt>
                <c:pt idx="24726">
                  <c:v>16.481479218955414</c:v>
                </c:pt>
                <c:pt idx="24727">
                  <c:v>16.482034564713683</c:v>
                </c:pt>
                <c:pt idx="24728">
                  <c:v>16.482589910471951</c:v>
                </c:pt>
                <c:pt idx="24729">
                  <c:v>16.48314525623022</c:v>
                </c:pt>
                <c:pt idx="24730">
                  <c:v>16.483700601988488</c:v>
                </c:pt>
                <c:pt idx="24731">
                  <c:v>16.484255947746757</c:v>
                </c:pt>
                <c:pt idx="24732">
                  <c:v>16.484811293505025</c:v>
                </c:pt>
                <c:pt idx="24733">
                  <c:v>16.485366639263294</c:v>
                </c:pt>
                <c:pt idx="24734">
                  <c:v>16.485921985021562</c:v>
                </c:pt>
                <c:pt idx="24735">
                  <c:v>16.486477330779831</c:v>
                </c:pt>
                <c:pt idx="24736">
                  <c:v>16.487032676538099</c:v>
                </c:pt>
                <c:pt idx="24737">
                  <c:v>16.487588022296368</c:v>
                </c:pt>
                <c:pt idx="24738">
                  <c:v>16.488143368054637</c:v>
                </c:pt>
                <c:pt idx="24739">
                  <c:v>16.488698713812905</c:v>
                </c:pt>
                <c:pt idx="24740">
                  <c:v>16.489254059571174</c:v>
                </c:pt>
                <c:pt idx="24741">
                  <c:v>16.489809405329442</c:v>
                </c:pt>
                <c:pt idx="24742">
                  <c:v>16.490364751087711</c:v>
                </c:pt>
                <c:pt idx="24743">
                  <c:v>16.490920096845979</c:v>
                </c:pt>
                <c:pt idx="24744">
                  <c:v>16.491475442604248</c:v>
                </c:pt>
                <c:pt idx="24745">
                  <c:v>16.492030788362516</c:v>
                </c:pt>
                <c:pt idx="24746">
                  <c:v>16.492586134120785</c:v>
                </c:pt>
                <c:pt idx="24747">
                  <c:v>16.493141479879053</c:v>
                </c:pt>
                <c:pt idx="24748">
                  <c:v>16.493696825637322</c:v>
                </c:pt>
                <c:pt idx="24749">
                  <c:v>16.494252171395591</c:v>
                </c:pt>
                <c:pt idx="24750">
                  <c:v>16.494807517153859</c:v>
                </c:pt>
                <c:pt idx="24751">
                  <c:v>16.495362862912128</c:v>
                </c:pt>
                <c:pt idx="24752">
                  <c:v>16.495918208670396</c:v>
                </c:pt>
                <c:pt idx="24753">
                  <c:v>16.496473554428665</c:v>
                </c:pt>
                <c:pt idx="24754">
                  <c:v>16.497028900186933</c:v>
                </c:pt>
                <c:pt idx="24755">
                  <c:v>16.497584245945202</c:v>
                </c:pt>
                <c:pt idx="24756">
                  <c:v>16.49813959170347</c:v>
                </c:pt>
                <c:pt idx="24757">
                  <c:v>16.498694937461739</c:v>
                </c:pt>
                <c:pt idx="24758">
                  <c:v>16.499250283220007</c:v>
                </c:pt>
                <c:pt idx="24759">
                  <c:v>16.499805628978276</c:v>
                </c:pt>
                <c:pt idx="24760">
                  <c:v>16.500360974736545</c:v>
                </c:pt>
                <c:pt idx="24761">
                  <c:v>16.500916320494813</c:v>
                </c:pt>
                <c:pt idx="24762">
                  <c:v>16.501471666253082</c:v>
                </c:pt>
                <c:pt idx="24763">
                  <c:v>16.50202701201135</c:v>
                </c:pt>
                <c:pt idx="24764">
                  <c:v>16.502582357769619</c:v>
                </c:pt>
                <c:pt idx="24765">
                  <c:v>16.503137703527887</c:v>
                </c:pt>
                <c:pt idx="24766">
                  <c:v>16.503693049286156</c:v>
                </c:pt>
                <c:pt idx="24767">
                  <c:v>16.504248395044424</c:v>
                </c:pt>
                <c:pt idx="24768">
                  <c:v>16.504803740802693</c:v>
                </c:pt>
                <c:pt idx="24769">
                  <c:v>16.505359086560961</c:v>
                </c:pt>
                <c:pt idx="24770">
                  <c:v>16.50591443231923</c:v>
                </c:pt>
                <c:pt idx="24771">
                  <c:v>16.506469778077498</c:v>
                </c:pt>
                <c:pt idx="24772">
                  <c:v>16.507025123835767</c:v>
                </c:pt>
                <c:pt idx="24773">
                  <c:v>16.507580469594036</c:v>
                </c:pt>
                <c:pt idx="24774">
                  <c:v>16.508135815352304</c:v>
                </c:pt>
                <c:pt idx="24775">
                  <c:v>16.508691161110573</c:v>
                </c:pt>
                <c:pt idx="24776">
                  <c:v>16.509246506868841</c:v>
                </c:pt>
                <c:pt idx="24777">
                  <c:v>16.50980185262711</c:v>
                </c:pt>
                <c:pt idx="24778">
                  <c:v>16.510357198385378</c:v>
                </c:pt>
                <c:pt idx="24779">
                  <c:v>16.510912544143647</c:v>
                </c:pt>
                <c:pt idx="24780">
                  <c:v>16.511467889901915</c:v>
                </c:pt>
                <c:pt idx="24781">
                  <c:v>16.512023235660184</c:v>
                </c:pt>
                <c:pt idx="24782">
                  <c:v>16.512578581418452</c:v>
                </c:pt>
                <c:pt idx="24783">
                  <c:v>16.513133927176721</c:v>
                </c:pt>
                <c:pt idx="24784">
                  <c:v>16.51368927293499</c:v>
                </c:pt>
                <c:pt idx="24785">
                  <c:v>16.514244618693258</c:v>
                </c:pt>
                <c:pt idx="24786">
                  <c:v>16.514799964451527</c:v>
                </c:pt>
                <c:pt idx="24787">
                  <c:v>16.515355310209795</c:v>
                </c:pt>
                <c:pt idx="24788">
                  <c:v>16.515910655968064</c:v>
                </c:pt>
                <c:pt idx="24789">
                  <c:v>16.516466001726332</c:v>
                </c:pt>
                <c:pt idx="24790">
                  <c:v>16.517021347484601</c:v>
                </c:pt>
                <c:pt idx="24791">
                  <c:v>16.517576693242869</c:v>
                </c:pt>
                <c:pt idx="24792">
                  <c:v>16.518132039001138</c:v>
                </c:pt>
                <c:pt idx="24793">
                  <c:v>16.518687384759406</c:v>
                </c:pt>
                <c:pt idx="24794">
                  <c:v>16.519242730517675</c:v>
                </c:pt>
                <c:pt idx="24795">
                  <c:v>16.519798076275944</c:v>
                </c:pt>
                <c:pt idx="24796">
                  <c:v>16.520353422034212</c:v>
                </c:pt>
                <c:pt idx="24797">
                  <c:v>16.520908767792481</c:v>
                </c:pt>
                <c:pt idx="24798">
                  <c:v>16.521464113550749</c:v>
                </c:pt>
                <c:pt idx="24799">
                  <c:v>16.522019459309018</c:v>
                </c:pt>
                <c:pt idx="24800">
                  <c:v>16.522574805067286</c:v>
                </c:pt>
                <c:pt idx="24801">
                  <c:v>16.523130150825555</c:v>
                </c:pt>
                <c:pt idx="24802">
                  <c:v>16.523685496583823</c:v>
                </c:pt>
                <c:pt idx="24803">
                  <c:v>16.524240842342092</c:v>
                </c:pt>
                <c:pt idx="24804">
                  <c:v>16.52479618810036</c:v>
                </c:pt>
                <c:pt idx="24805">
                  <c:v>16.525351533858629</c:v>
                </c:pt>
                <c:pt idx="24806">
                  <c:v>16.525906879616898</c:v>
                </c:pt>
                <c:pt idx="24807">
                  <c:v>16.526462225375166</c:v>
                </c:pt>
                <c:pt idx="24808">
                  <c:v>16.527017571133435</c:v>
                </c:pt>
                <c:pt idx="24809">
                  <c:v>16.527572916891703</c:v>
                </c:pt>
                <c:pt idx="24810">
                  <c:v>16.528128262649972</c:v>
                </c:pt>
                <c:pt idx="24811">
                  <c:v>16.52868360840824</c:v>
                </c:pt>
                <c:pt idx="24812">
                  <c:v>16.529238954166509</c:v>
                </c:pt>
                <c:pt idx="24813">
                  <c:v>16.529794299924777</c:v>
                </c:pt>
                <c:pt idx="24814">
                  <c:v>16.530349645683046</c:v>
                </c:pt>
                <c:pt idx="24815">
                  <c:v>16.530904991441314</c:v>
                </c:pt>
                <c:pt idx="24816">
                  <c:v>16.531460337199583</c:v>
                </c:pt>
                <c:pt idx="24817">
                  <c:v>16.532015682957852</c:v>
                </c:pt>
                <c:pt idx="24818">
                  <c:v>16.53257102871612</c:v>
                </c:pt>
                <c:pt idx="24819">
                  <c:v>16.533126374474389</c:v>
                </c:pt>
                <c:pt idx="24820">
                  <c:v>16.533681720232657</c:v>
                </c:pt>
                <c:pt idx="24821">
                  <c:v>16.534237065990926</c:v>
                </c:pt>
                <c:pt idx="24822">
                  <c:v>16.534792411749194</c:v>
                </c:pt>
                <c:pt idx="24823">
                  <c:v>16.535347757507463</c:v>
                </c:pt>
                <c:pt idx="24824">
                  <c:v>16.535903103265731</c:v>
                </c:pt>
                <c:pt idx="24825">
                  <c:v>16.536458449024</c:v>
                </c:pt>
                <c:pt idx="24826">
                  <c:v>16.537013794782268</c:v>
                </c:pt>
                <c:pt idx="24827">
                  <c:v>16.537569140540537</c:v>
                </c:pt>
                <c:pt idx="24828">
                  <c:v>16.538124486298805</c:v>
                </c:pt>
                <c:pt idx="24829">
                  <c:v>16.538679832057074</c:v>
                </c:pt>
                <c:pt idx="24830">
                  <c:v>16.539235177815343</c:v>
                </c:pt>
                <c:pt idx="24831">
                  <c:v>16.539790523573611</c:v>
                </c:pt>
                <c:pt idx="24832">
                  <c:v>16.54034586933188</c:v>
                </c:pt>
                <c:pt idx="24833">
                  <c:v>16.540901215090148</c:v>
                </c:pt>
                <c:pt idx="24834">
                  <c:v>16.541456560848417</c:v>
                </c:pt>
                <c:pt idx="24835">
                  <c:v>16.542011906606685</c:v>
                </c:pt>
                <c:pt idx="24836">
                  <c:v>16.542567252364954</c:v>
                </c:pt>
                <c:pt idx="24837">
                  <c:v>16.543122598123222</c:v>
                </c:pt>
                <c:pt idx="24838">
                  <c:v>16.543677943881491</c:v>
                </c:pt>
                <c:pt idx="24839">
                  <c:v>16.544233289639759</c:v>
                </c:pt>
                <c:pt idx="24840">
                  <c:v>16.544788635398028</c:v>
                </c:pt>
                <c:pt idx="24841">
                  <c:v>16.545343981156297</c:v>
                </c:pt>
                <c:pt idx="24842">
                  <c:v>16.545899326914565</c:v>
                </c:pt>
                <c:pt idx="24843">
                  <c:v>16.546454672672834</c:v>
                </c:pt>
                <c:pt idx="24844">
                  <c:v>16.547010018431102</c:v>
                </c:pt>
                <c:pt idx="24845">
                  <c:v>16.547565364189371</c:v>
                </c:pt>
                <c:pt idx="24846">
                  <c:v>16.548120709947639</c:v>
                </c:pt>
                <c:pt idx="24847">
                  <c:v>16.548676055705908</c:v>
                </c:pt>
                <c:pt idx="24848">
                  <c:v>16.549231401464176</c:v>
                </c:pt>
                <c:pt idx="24849">
                  <c:v>16.549786747222445</c:v>
                </c:pt>
                <c:pt idx="24850">
                  <c:v>16.550342092980713</c:v>
                </c:pt>
                <c:pt idx="24851">
                  <c:v>16.550897438738982</c:v>
                </c:pt>
                <c:pt idx="24852">
                  <c:v>16.551452784497251</c:v>
                </c:pt>
                <c:pt idx="24853">
                  <c:v>16.552008130255519</c:v>
                </c:pt>
                <c:pt idx="24854">
                  <c:v>16.552563476013788</c:v>
                </c:pt>
                <c:pt idx="24855">
                  <c:v>16.553118821772056</c:v>
                </c:pt>
                <c:pt idx="24856">
                  <c:v>16.553674167530325</c:v>
                </c:pt>
                <c:pt idx="24857">
                  <c:v>16.554229513288593</c:v>
                </c:pt>
                <c:pt idx="24858">
                  <c:v>16.554784859046862</c:v>
                </c:pt>
                <c:pt idx="24859">
                  <c:v>16.55534020480513</c:v>
                </c:pt>
                <c:pt idx="24860">
                  <c:v>16.555895550563399</c:v>
                </c:pt>
                <c:pt idx="24861">
                  <c:v>16.556450896321667</c:v>
                </c:pt>
                <c:pt idx="24862">
                  <c:v>16.557006242079936</c:v>
                </c:pt>
                <c:pt idx="24863">
                  <c:v>16.557561587838205</c:v>
                </c:pt>
                <c:pt idx="24864">
                  <c:v>16.558116933596473</c:v>
                </c:pt>
                <c:pt idx="24865">
                  <c:v>16.558672279354742</c:v>
                </c:pt>
                <c:pt idx="24866">
                  <c:v>16.55922762511301</c:v>
                </c:pt>
                <c:pt idx="24867">
                  <c:v>16.559782970871279</c:v>
                </c:pt>
                <c:pt idx="24868">
                  <c:v>16.560338316629547</c:v>
                </c:pt>
                <c:pt idx="24869">
                  <c:v>16.560893662387816</c:v>
                </c:pt>
                <c:pt idx="24870">
                  <c:v>16.561449008146084</c:v>
                </c:pt>
                <c:pt idx="24871">
                  <c:v>16.562004353904353</c:v>
                </c:pt>
                <c:pt idx="24872">
                  <c:v>16.562559699662621</c:v>
                </c:pt>
                <c:pt idx="24873">
                  <c:v>16.56311504542089</c:v>
                </c:pt>
                <c:pt idx="24874">
                  <c:v>16.563670391179159</c:v>
                </c:pt>
                <c:pt idx="24875">
                  <c:v>16.564225736937427</c:v>
                </c:pt>
                <c:pt idx="24876">
                  <c:v>16.564781082695696</c:v>
                </c:pt>
                <c:pt idx="24877">
                  <c:v>16.565336428453964</c:v>
                </c:pt>
                <c:pt idx="24878">
                  <c:v>16.565891774212233</c:v>
                </c:pt>
                <c:pt idx="24879">
                  <c:v>16.566447119970501</c:v>
                </c:pt>
                <c:pt idx="24880">
                  <c:v>16.56700246572877</c:v>
                </c:pt>
                <c:pt idx="24881">
                  <c:v>16.567557811487038</c:v>
                </c:pt>
                <c:pt idx="24882">
                  <c:v>16.568113157245307</c:v>
                </c:pt>
                <c:pt idx="24883">
                  <c:v>16.568668503003575</c:v>
                </c:pt>
                <c:pt idx="24884">
                  <c:v>16.569223848761844</c:v>
                </c:pt>
                <c:pt idx="24885">
                  <c:v>16.569779194520112</c:v>
                </c:pt>
                <c:pt idx="24886">
                  <c:v>16.570334540278381</c:v>
                </c:pt>
                <c:pt idx="24887">
                  <c:v>16.57088988603665</c:v>
                </c:pt>
                <c:pt idx="24888">
                  <c:v>16.571445231794918</c:v>
                </c:pt>
                <c:pt idx="24889">
                  <c:v>16.572000577553187</c:v>
                </c:pt>
                <c:pt idx="24890">
                  <c:v>16.572555923311455</c:v>
                </c:pt>
                <c:pt idx="24891">
                  <c:v>16.573111269069724</c:v>
                </c:pt>
                <c:pt idx="24892">
                  <c:v>16.573666614827992</c:v>
                </c:pt>
                <c:pt idx="24893">
                  <c:v>16.574221960586261</c:v>
                </c:pt>
                <c:pt idx="24894">
                  <c:v>16.574777306344529</c:v>
                </c:pt>
                <c:pt idx="24895">
                  <c:v>16.575332652102798</c:v>
                </c:pt>
                <c:pt idx="24896">
                  <c:v>16.575887997861066</c:v>
                </c:pt>
                <c:pt idx="24897">
                  <c:v>16.576443343619335</c:v>
                </c:pt>
                <c:pt idx="24898">
                  <c:v>16.576998689377604</c:v>
                </c:pt>
                <c:pt idx="24899">
                  <c:v>16.577554035135872</c:v>
                </c:pt>
                <c:pt idx="24900">
                  <c:v>16.578109380894141</c:v>
                </c:pt>
                <c:pt idx="24901">
                  <c:v>16.578664726652409</c:v>
                </c:pt>
                <c:pt idx="24902">
                  <c:v>16.579220072410678</c:v>
                </c:pt>
                <c:pt idx="24903">
                  <c:v>16.579775418168946</c:v>
                </c:pt>
                <c:pt idx="24904">
                  <c:v>16.580330763927215</c:v>
                </c:pt>
                <c:pt idx="24905">
                  <c:v>16.580886109685483</c:v>
                </c:pt>
                <c:pt idx="24906">
                  <c:v>16.581441455443752</c:v>
                </c:pt>
                <c:pt idx="24907">
                  <c:v>16.58199680120202</c:v>
                </c:pt>
                <c:pt idx="24908">
                  <c:v>16.582552146960289</c:v>
                </c:pt>
                <c:pt idx="24909">
                  <c:v>16.583107492718558</c:v>
                </c:pt>
                <c:pt idx="24910">
                  <c:v>16.583662838476826</c:v>
                </c:pt>
                <c:pt idx="24911">
                  <c:v>16.584218184235095</c:v>
                </c:pt>
                <c:pt idx="24912">
                  <c:v>16.584773529993363</c:v>
                </c:pt>
                <c:pt idx="24913">
                  <c:v>16.585328875751632</c:v>
                </c:pt>
                <c:pt idx="24914">
                  <c:v>16.5858842215099</c:v>
                </c:pt>
                <c:pt idx="24915">
                  <c:v>16.586439567268169</c:v>
                </c:pt>
                <c:pt idx="24916">
                  <c:v>16.586994913026437</c:v>
                </c:pt>
                <c:pt idx="24917">
                  <c:v>16.587550258784706</c:v>
                </c:pt>
                <c:pt idx="24918">
                  <c:v>16.588105604542974</c:v>
                </c:pt>
                <c:pt idx="24919">
                  <c:v>16.588660950301243</c:v>
                </c:pt>
                <c:pt idx="24920">
                  <c:v>16.589216296059512</c:v>
                </c:pt>
                <c:pt idx="24921">
                  <c:v>16.58977164181778</c:v>
                </c:pt>
                <c:pt idx="24922">
                  <c:v>16.590326987576049</c:v>
                </c:pt>
                <c:pt idx="24923">
                  <c:v>16.590882333334317</c:v>
                </c:pt>
                <c:pt idx="24924">
                  <c:v>16.591437679092586</c:v>
                </c:pt>
                <c:pt idx="24925">
                  <c:v>16.591993024850854</c:v>
                </c:pt>
                <c:pt idx="24926">
                  <c:v>16.592548370609123</c:v>
                </c:pt>
                <c:pt idx="24927">
                  <c:v>16.593103716367391</c:v>
                </c:pt>
                <c:pt idx="24928">
                  <c:v>16.59365906212566</c:v>
                </c:pt>
                <c:pt idx="24929">
                  <c:v>16.594214407883928</c:v>
                </c:pt>
                <c:pt idx="24930">
                  <c:v>16.594769753642197</c:v>
                </c:pt>
                <c:pt idx="24931">
                  <c:v>16.595325099400466</c:v>
                </c:pt>
                <c:pt idx="24932">
                  <c:v>16.595880445158734</c:v>
                </c:pt>
                <c:pt idx="24933">
                  <c:v>16.596435790917003</c:v>
                </c:pt>
                <c:pt idx="24934">
                  <c:v>16.596991136675271</c:v>
                </c:pt>
                <c:pt idx="24935">
                  <c:v>16.59754648243354</c:v>
                </c:pt>
                <c:pt idx="24936">
                  <c:v>16.598101828191808</c:v>
                </c:pt>
                <c:pt idx="24937">
                  <c:v>16.598657173950077</c:v>
                </c:pt>
                <c:pt idx="24938">
                  <c:v>16.599212519708345</c:v>
                </c:pt>
                <c:pt idx="24939">
                  <c:v>16.599767865466614</c:v>
                </c:pt>
                <c:pt idx="24940">
                  <c:v>16.600323211224882</c:v>
                </c:pt>
                <c:pt idx="24941">
                  <c:v>16.600878556983151</c:v>
                </c:pt>
                <c:pt idx="24942">
                  <c:v>16.60143390274142</c:v>
                </c:pt>
                <c:pt idx="24943">
                  <c:v>16.601989248499688</c:v>
                </c:pt>
                <c:pt idx="24944">
                  <c:v>16.602544594257957</c:v>
                </c:pt>
                <c:pt idx="24945">
                  <c:v>16.603099940016225</c:v>
                </c:pt>
                <c:pt idx="24946">
                  <c:v>16.603655285774494</c:v>
                </c:pt>
                <c:pt idx="24947">
                  <c:v>16.604210631532762</c:v>
                </c:pt>
                <c:pt idx="24948">
                  <c:v>16.604765977291031</c:v>
                </c:pt>
                <c:pt idx="24949">
                  <c:v>16.605321323049299</c:v>
                </c:pt>
                <c:pt idx="24950">
                  <c:v>16.605876668807568</c:v>
                </c:pt>
                <c:pt idx="24951">
                  <c:v>16.606432014565836</c:v>
                </c:pt>
                <c:pt idx="24952">
                  <c:v>16.606987360324105</c:v>
                </c:pt>
                <c:pt idx="24953">
                  <c:v>16.607542706082373</c:v>
                </c:pt>
                <c:pt idx="24954">
                  <c:v>16.608098051840642</c:v>
                </c:pt>
                <c:pt idx="24955">
                  <c:v>16.608653397598911</c:v>
                </c:pt>
                <c:pt idx="24956">
                  <c:v>16.609208743357179</c:v>
                </c:pt>
                <c:pt idx="24957">
                  <c:v>16.609764089115448</c:v>
                </c:pt>
                <c:pt idx="24958">
                  <c:v>16.610319434873716</c:v>
                </c:pt>
                <c:pt idx="24959">
                  <c:v>16.610874780631985</c:v>
                </c:pt>
                <c:pt idx="24960">
                  <c:v>16.611430126390253</c:v>
                </c:pt>
                <c:pt idx="24961">
                  <c:v>16.611985472148522</c:v>
                </c:pt>
                <c:pt idx="24962">
                  <c:v>16.61254081790679</c:v>
                </c:pt>
                <c:pt idx="24963">
                  <c:v>16.613096163665059</c:v>
                </c:pt>
                <c:pt idx="24964">
                  <c:v>16.613651509423327</c:v>
                </c:pt>
                <c:pt idx="24965">
                  <c:v>16.614206855181596</c:v>
                </c:pt>
                <c:pt idx="24966">
                  <c:v>16.614762200939865</c:v>
                </c:pt>
                <c:pt idx="24967">
                  <c:v>16.615317546698133</c:v>
                </c:pt>
                <c:pt idx="24968">
                  <c:v>16.615872892456402</c:v>
                </c:pt>
                <c:pt idx="24969">
                  <c:v>16.61642823821467</c:v>
                </c:pt>
                <c:pt idx="24970">
                  <c:v>16.616983583972939</c:v>
                </c:pt>
                <c:pt idx="24971">
                  <c:v>16.617538929731207</c:v>
                </c:pt>
                <c:pt idx="24972">
                  <c:v>16.618094275489476</c:v>
                </c:pt>
                <c:pt idx="24973">
                  <c:v>16.618649621247744</c:v>
                </c:pt>
                <c:pt idx="24974">
                  <c:v>16.619204967006013</c:v>
                </c:pt>
                <c:pt idx="24975">
                  <c:v>16.619760312764281</c:v>
                </c:pt>
                <c:pt idx="24976">
                  <c:v>16.62031565852255</c:v>
                </c:pt>
                <c:pt idx="24977">
                  <c:v>16.620871004280819</c:v>
                </c:pt>
                <c:pt idx="24978">
                  <c:v>16.621426350039087</c:v>
                </c:pt>
                <c:pt idx="24979">
                  <c:v>16.621981695797356</c:v>
                </c:pt>
                <c:pt idx="24980">
                  <c:v>16.622537041555624</c:v>
                </c:pt>
                <c:pt idx="24981">
                  <c:v>16.623092387313893</c:v>
                </c:pt>
                <c:pt idx="24982">
                  <c:v>16.623647733072161</c:v>
                </c:pt>
                <c:pt idx="24983">
                  <c:v>16.62420307883043</c:v>
                </c:pt>
                <c:pt idx="24984">
                  <c:v>16.624758424588698</c:v>
                </c:pt>
                <c:pt idx="24985">
                  <c:v>16.625313770346967</c:v>
                </c:pt>
                <c:pt idx="24986">
                  <c:v>16.625869116105235</c:v>
                </c:pt>
                <c:pt idx="24987">
                  <c:v>16.626424461863504</c:v>
                </c:pt>
                <c:pt idx="24988">
                  <c:v>16.626979807621773</c:v>
                </c:pt>
                <c:pt idx="24989">
                  <c:v>16.627535153380041</c:v>
                </c:pt>
                <c:pt idx="24990">
                  <c:v>16.62809049913831</c:v>
                </c:pt>
                <c:pt idx="24991">
                  <c:v>16.628645844896578</c:v>
                </c:pt>
                <c:pt idx="24992">
                  <c:v>16.629201190654847</c:v>
                </c:pt>
                <c:pt idx="24993">
                  <c:v>16.629756536413115</c:v>
                </c:pt>
                <c:pt idx="24994">
                  <c:v>16.630311882171384</c:v>
                </c:pt>
                <c:pt idx="24995">
                  <c:v>16.630867227929652</c:v>
                </c:pt>
                <c:pt idx="24996">
                  <c:v>16.631422573687921</c:v>
                </c:pt>
                <c:pt idx="24997">
                  <c:v>16.631977919446189</c:v>
                </c:pt>
                <c:pt idx="24998">
                  <c:v>16.632533265204458</c:v>
                </c:pt>
                <c:pt idx="24999">
                  <c:v>16.633088610962727</c:v>
                </c:pt>
                <c:pt idx="25000">
                  <c:v>16.633643956720995</c:v>
                </c:pt>
                <c:pt idx="25001">
                  <c:v>16.634199302479264</c:v>
                </c:pt>
                <c:pt idx="25002">
                  <c:v>16.634754648237532</c:v>
                </c:pt>
                <c:pt idx="25003">
                  <c:v>16.635309993995801</c:v>
                </c:pt>
                <c:pt idx="25004">
                  <c:v>16.635865339754069</c:v>
                </c:pt>
                <c:pt idx="25005">
                  <c:v>16.636420685512338</c:v>
                </c:pt>
                <c:pt idx="25006">
                  <c:v>16.636976031270606</c:v>
                </c:pt>
                <c:pt idx="25007">
                  <c:v>16.637531377028875</c:v>
                </c:pt>
                <c:pt idx="25008">
                  <c:v>16.638086722787143</c:v>
                </c:pt>
                <c:pt idx="25009">
                  <c:v>16.638642068545412</c:v>
                </c:pt>
                <c:pt idx="25010">
                  <c:v>16.63919741430368</c:v>
                </c:pt>
                <c:pt idx="25011">
                  <c:v>16.639752760061949</c:v>
                </c:pt>
                <c:pt idx="25012">
                  <c:v>16.640308105820218</c:v>
                </c:pt>
                <c:pt idx="25013">
                  <c:v>16.640863451578486</c:v>
                </c:pt>
                <c:pt idx="25014">
                  <c:v>16.641418797336755</c:v>
                </c:pt>
                <c:pt idx="25015">
                  <c:v>16.641974143095023</c:v>
                </c:pt>
                <c:pt idx="25016">
                  <c:v>16.642529488853292</c:v>
                </c:pt>
                <c:pt idx="25017">
                  <c:v>16.64308483461156</c:v>
                </c:pt>
                <c:pt idx="25018">
                  <c:v>16.643640180369829</c:v>
                </c:pt>
                <c:pt idx="25019">
                  <c:v>16.644195526128097</c:v>
                </c:pt>
                <c:pt idx="25020">
                  <c:v>16.644750871886366</c:v>
                </c:pt>
                <c:pt idx="25021">
                  <c:v>16.645306217644634</c:v>
                </c:pt>
                <c:pt idx="25022">
                  <c:v>16.645861563402903</c:v>
                </c:pt>
                <c:pt idx="25023">
                  <c:v>16.646416909161172</c:v>
                </c:pt>
                <c:pt idx="25024">
                  <c:v>16.64697225491944</c:v>
                </c:pt>
                <c:pt idx="25025">
                  <c:v>16.647527600677709</c:v>
                </c:pt>
                <c:pt idx="25026">
                  <c:v>16.648082946435977</c:v>
                </c:pt>
                <c:pt idx="25027">
                  <c:v>16.648638292194246</c:v>
                </c:pt>
                <c:pt idx="25028">
                  <c:v>16.649193637952514</c:v>
                </c:pt>
                <c:pt idx="25029">
                  <c:v>16.649748983710783</c:v>
                </c:pt>
                <c:pt idx="25030">
                  <c:v>16.650304329469051</c:v>
                </c:pt>
                <c:pt idx="25031">
                  <c:v>16.65085967522732</c:v>
                </c:pt>
                <c:pt idx="25032">
                  <c:v>16.651415020985588</c:v>
                </c:pt>
                <c:pt idx="25033">
                  <c:v>16.651970366743857</c:v>
                </c:pt>
                <c:pt idx="25034">
                  <c:v>16.652525712502126</c:v>
                </c:pt>
                <c:pt idx="25035">
                  <c:v>16.653081058260394</c:v>
                </c:pt>
                <c:pt idx="25036">
                  <c:v>16.653636404018663</c:v>
                </c:pt>
                <c:pt idx="25037">
                  <c:v>16.654191749776931</c:v>
                </c:pt>
                <c:pt idx="25038">
                  <c:v>16.6547470955352</c:v>
                </c:pt>
                <c:pt idx="25039">
                  <c:v>16.655302441293468</c:v>
                </c:pt>
                <c:pt idx="25040">
                  <c:v>16.655857787051737</c:v>
                </c:pt>
                <c:pt idx="25041">
                  <c:v>16.656413132810005</c:v>
                </c:pt>
                <c:pt idx="25042">
                  <c:v>16.656968478568274</c:v>
                </c:pt>
                <c:pt idx="25043">
                  <c:v>16.657523824326542</c:v>
                </c:pt>
                <c:pt idx="25044">
                  <c:v>16.658079170084811</c:v>
                </c:pt>
                <c:pt idx="25045">
                  <c:v>16.65863451584308</c:v>
                </c:pt>
                <c:pt idx="25046">
                  <c:v>16.659189861601348</c:v>
                </c:pt>
                <c:pt idx="25047">
                  <c:v>16.659745207359617</c:v>
                </c:pt>
                <c:pt idx="25048">
                  <c:v>16.660300553117885</c:v>
                </c:pt>
                <c:pt idx="25049">
                  <c:v>16.660855898876154</c:v>
                </c:pt>
                <c:pt idx="25050">
                  <c:v>16.661411244634422</c:v>
                </c:pt>
                <c:pt idx="25051">
                  <c:v>16.661966590392691</c:v>
                </c:pt>
                <c:pt idx="25052">
                  <c:v>16.662521936150959</c:v>
                </c:pt>
                <c:pt idx="25053">
                  <c:v>16.663077281909228</c:v>
                </c:pt>
                <c:pt idx="25054">
                  <c:v>16.663632627667496</c:v>
                </c:pt>
                <c:pt idx="25055">
                  <c:v>16.664187973425765</c:v>
                </c:pt>
                <c:pt idx="25056">
                  <c:v>16.664743319184034</c:v>
                </c:pt>
                <c:pt idx="25057">
                  <c:v>16.665298664942302</c:v>
                </c:pt>
                <c:pt idx="25058">
                  <c:v>16.665854010700571</c:v>
                </c:pt>
                <c:pt idx="25059">
                  <c:v>16.666409356458839</c:v>
                </c:pt>
                <c:pt idx="25060">
                  <c:v>16.666964702217108</c:v>
                </c:pt>
                <c:pt idx="25061">
                  <c:v>16.667520047975376</c:v>
                </c:pt>
                <c:pt idx="25062">
                  <c:v>16.668075393733645</c:v>
                </c:pt>
                <c:pt idx="25063">
                  <c:v>16.668630739491913</c:v>
                </c:pt>
                <c:pt idx="25064">
                  <c:v>16.669186085250182</c:v>
                </c:pt>
                <c:pt idx="25065">
                  <c:v>16.66974143100845</c:v>
                </c:pt>
                <c:pt idx="25066">
                  <c:v>16.670296776766719</c:v>
                </c:pt>
                <c:pt idx="25067">
                  <c:v>16.670852122524987</c:v>
                </c:pt>
                <c:pt idx="25068">
                  <c:v>16.671407468283256</c:v>
                </c:pt>
                <c:pt idx="25069">
                  <c:v>16.671962814041525</c:v>
                </c:pt>
                <c:pt idx="25070">
                  <c:v>16.672518159799793</c:v>
                </c:pt>
                <c:pt idx="25071">
                  <c:v>16.673073505558062</c:v>
                </c:pt>
                <c:pt idx="25072">
                  <c:v>16.67362885131633</c:v>
                </c:pt>
                <c:pt idx="25073">
                  <c:v>16.674184197074599</c:v>
                </c:pt>
                <c:pt idx="25074">
                  <c:v>16.674739542832867</c:v>
                </c:pt>
                <c:pt idx="25075">
                  <c:v>16.675294888591136</c:v>
                </c:pt>
                <c:pt idx="25076">
                  <c:v>16.675850234349404</c:v>
                </c:pt>
                <c:pt idx="25077">
                  <c:v>16.676405580107673</c:v>
                </c:pt>
                <c:pt idx="25078">
                  <c:v>16.676960925865941</c:v>
                </c:pt>
                <c:pt idx="25079">
                  <c:v>16.67751627162421</c:v>
                </c:pt>
                <c:pt idx="25080">
                  <c:v>16.678071617382479</c:v>
                </c:pt>
                <c:pt idx="25081">
                  <c:v>16.678626963140747</c:v>
                </c:pt>
                <c:pt idx="25082">
                  <c:v>16.679182308899016</c:v>
                </c:pt>
                <c:pt idx="25083">
                  <c:v>16.679737654657284</c:v>
                </c:pt>
                <c:pt idx="25084">
                  <c:v>16.680293000415553</c:v>
                </c:pt>
                <c:pt idx="25085">
                  <c:v>16.680848346173821</c:v>
                </c:pt>
                <c:pt idx="25086">
                  <c:v>16.68140369193209</c:v>
                </c:pt>
                <c:pt idx="25087">
                  <c:v>16.681959037690358</c:v>
                </c:pt>
                <c:pt idx="25088">
                  <c:v>16.682514383448627</c:v>
                </c:pt>
                <c:pt idx="25089">
                  <c:v>16.683069729206895</c:v>
                </c:pt>
                <c:pt idx="25090">
                  <c:v>16.683625074965164</c:v>
                </c:pt>
                <c:pt idx="25091">
                  <c:v>16.684180420723433</c:v>
                </c:pt>
                <c:pt idx="25092">
                  <c:v>16.684735766481701</c:v>
                </c:pt>
                <c:pt idx="25093">
                  <c:v>16.68529111223997</c:v>
                </c:pt>
                <c:pt idx="25094">
                  <c:v>16.685846457998238</c:v>
                </c:pt>
                <c:pt idx="25095">
                  <c:v>16.686401803756507</c:v>
                </c:pt>
                <c:pt idx="25096">
                  <c:v>16.686957149514775</c:v>
                </c:pt>
                <c:pt idx="25097">
                  <c:v>16.687512495273044</c:v>
                </c:pt>
                <c:pt idx="25098">
                  <c:v>16.688067841031312</c:v>
                </c:pt>
                <c:pt idx="25099">
                  <c:v>16.688623186789581</c:v>
                </c:pt>
                <c:pt idx="25100">
                  <c:v>16.689178532547849</c:v>
                </c:pt>
                <c:pt idx="25101">
                  <c:v>16.689733878306118</c:v>
                </c:pt>
                <c:pt idx="25102">
                  <c:v>16.690289224064387</c:v>
                </c:pt>
                <c:pt idx="25103">
                  <c:v>16.690844569822655</c:v>
                </c:pt>
                <c:pt idx="25104">
                  <c:v>16.691399915580924</c:v>
                </c:pt>
                <c:pt idx="25105">
                  <c:v>16.691955261339192</c:v>
                </c:pt>
                <c:pt idx="25106">
                  <c:v>16.692510607097461</c:v>
                </c:pt>
                <c:pt idx="25107">
                  <c:v>16.693065952855729</c:v>
                </c:pt>
                <c:pt idx="25108">
                  <c:v>16.693621298613998</c:v>
                </c:pt>
                <c:pt idx="25109">
                  <c:v>16.694176644372266</c:v>
                </c:pt>
                <c:pt idx="25110">
                  <c:v>16.694731990130535</c:v>
                </c:pt>
                <c:pt idx="25111">
                  <c:v>16.695287335888803</c:v>
                </c:pt>
                <c:pt idx="25112">
                  <c:v>16.695842681647072</c:v>
                </c:pt>
                <c:pt idx="25113">
                  <c:v>16.696398027405341</c:v>
                </c:pt>
                <c:pt idx="25114">
                  <c:v>16.696953373163609</c:v>
                </c:pt>
                <c:pt idx="25115">
                  <c:v>16.697508718921878</c:v>
                </c:pt>
                <c:pt idx="25116">
                  <c:v>16.698064064680146</c:v>
                </c:pt>
                <c:pt idx="25117">
                  <c:v>16.698619410438415</c:v>
                </c:pt>
                <c:pt idx="25118">
                  <c:v>16.699174756196683</c:v>
                </c:pt>
                <c:pt idx="25119">
                  <c:v>16.699730101954952</c:v>
                </c:pt>
                <c:pt idx="25120">
                  <c:v>16.70028544771322</c:v>
                </c:pt>
                <c:pt idx="25121">
                  <c:v>16.700840793471489</c:v>
                </c:pt>
                <c:pt idx="25122">
                  <c:v>16.701396139229757</c:v>
                </c:pt>
                <c:pt idx="25123">
                  <c:v>16.701951484988026</c:v>
                </c:pt>
                <c:pt idx="25124">
                  <c:v>16.702506830746294</c:v>
                </c:pt>
                <c:pt idx="25125">
                  <c:v>16.703062176504563</c:v>
                </c:pt>
                <c:pt idx="25126">
                  <c:v>16.703617522262832</c:v>
                </c:pt>
                <c:pt idx="25127">
                  <c:v>16.7041728680211</c:v>
                </c:pt>
                <c:pt idx="25128">
                  <c:v>16.704728213779369</c:v>
                </c:pt>
                <c:pt idx="25129">
                  <c:v>16.705283559537637</c:v>
                </c:pt>
                <c:pt idx="25130">
                  <c:v>16.705838905295906</c:v>
                </c:pt>
                <c:pt idx="25131">
                  <c:v>16.706394251054174</c:v>
                </c:pt>
                <c:pt idx="25132">
                  <c:v>16.706949596812443</c:v>
                </c:pt>
                <c:pt idx="25133">
                  <c:v>16.707504942570711</c:v>
                </c:pt>
                <c:pt idx="25134">
                  <c:v>16.70806028832898</c:v>
                </c:pt>
                <c:pt idx="25135">
                  <c:v>16.708615634087248</c:v>
                </c:pt>
                <c:pt idx="25136">
                  <c:v>16.709170979845517</c:v>
                </c:pt>
                <c:pt idx="25137">
                  <c:v>16.709726325603786</c:v>
                </c:pt>
                <c:pt idx="25138">
                  <c:v>16.710281671362054</c:v>
                </c:pt>
                <c:pt idx="25139">
                  <c:v>16.710837017120323</c:v>
                </c:pt>
                <c:pt idx="25140">
                  <c:v>16.711392362878591</c:v>
                </c:pt>
                <c:pt idx="25141">
                  <c:v>16.71194770863686</c:v>
                </c:pt>
                <c:pt idx="25142">
                  <c:v>16.712503054395128</c:v>
                </c:pt>
                <c:pt idx="25143">
                  <c:v>16.713058400153397</c:v>
                </c:pt>
                <c:pt idx="25144">
                  <c:v>16.713613745911665</c:v>
                </c:pt>
                <c:pt idx="25145">
                  <c:v>16.714169091669934</c:v>
                </c:pt>
                <c:pt idx="25146">
                  <c:v>16.714724437428202</c:v>
                </c:pt>
                <c:pt idx="25147">
                  <c:v>16.715279783186471</c:v>
                </c:pt>
                <c:pt idx="25148">
                  <c:v>16.71583512894474</c:v>
                </c:pt>
                <c:pt idx="25149">
                  <c:v>16.716390474703008</c:v>
                </c:pt>
                <c:pt idx="25150">
                  <c:v>16.716945820461277</c:v>
                </c:pt>
                <c:pt idx="25151">
                  <c:v>16.717501166219545</c:v>
                </c:pt>
                <c:pt idx="25152">
                  <c:v>16.718056511977814</c:v>
                </c:pt>
                <c:pt idx="25153">
                  <c:v>16.718611857736082</c:v>
                </c:pt>
                <c:pt idx="25154">
                  <c:v>16.719167203494351</c:v>
                </c:pt>
                <c:pt idx="25155">
                  <c:v>16.719722549252619</c:v>
                </c:pt>
                <c:pt idx="25156">
                  <c:v>16.720277895010888</c:v>
                </c:pt>
                <c:pt idx="25157">
                  <c:v>16.720833240769156</c:v>
                </c:pt>
                <c:pt idx="25158">
                  <c:v>16.721388586527425</c:v>
                </c:pt>
                <c:pt idx="25159">
                  <c:v>16.721943932285694</c:v>
                </c:pt>
                <c:pt idx="25160">
                  <c:v>16.722499278043962</c:v>
                </c:pt>
                <c:pt idx="25161">
                  <c:v>16.723054623802231</c:v>
                </c:pt>
                <c:pt idx="25162">
                  <c:v>16.723609969560499</c:v>
                </c:pt>
                <c:pt idx="25163">
                  <c:v>16.724165315318768</c:v>
                </c:pt>
                <c:pt idx="25164">
                  <c:v>16.724720661077036</c:v>
                </c:pt>
                <c:pt idx="25165">
                  <c:v>16.725276006835305</c:v>
                </c:pt>
                <c:pt idx="25166">
                  <c:v>16.725831352593573</c:v>
                </c:pt>
                <c:pt idx="25167">
                  <c:v>16.726386698351842</c:v>
                </c:pt>
                <c:pt idx="25168">
                  <c:v>16.72694204411011</c:v>
                </c:pt>
                <c:pt idx="25169">
                  <c:v>16.727497389868379</c:v>
                </c:pt>
                <c:pt idx="25170">
                  <c:v>16.728052735626648</c:v>
                </c:pt>
                <c:pt idx="25171">
                  <c:v>16.728608081384916</c:v>
                </c:pt>
                <c:pt idx="25172">
                  <c:v>16.729163427143185</c:v>
                </c:pt>
                <c:pt idx="25173">
                  <c:v>16.729718772901453</c:v>
                </c:pt>
                <c:pt idx="25174">
                  <c:v>16.730274118659722</c:v>
                </c:pt>
                <c:pt idx="25175">
                  <c:v>16.73082946441799</c:v>
                </c:pt>
                <c:pt idx="25176">
                  <c:v>16.731384810176259</c:v>
                </c:pt>
                <c:pt idx="25177">
                  <c:v>16.731940155934527</c:v>
                </c:pt>
                <c:pt idx="25178">
                  <c:v>16.732495501692796</c:v>
                </c:pt>
                <c:pt idx="25179">
                  <c:v>16.733050847451064</c:v>
                </c:pt>
                <c:pt idx="25180">
                  <c:v>16.733606193209333</c:v>
                </c:pt>
                <c:pt idx="25181">
                  <c:v>16.734161538967602</c:v>
                </c:pt>
                <c:pt idx="25182">
                  <c:v>16.73471688472587</c:v>
                </c:pt>
                <c:pt idx="25183">
                  <c:v>16.735272230484139</c:v>
                </c:pt>
                <c:pt idx="25184">
                  <c:v>16.735827576242407</c:v>
                </c:pt>
                <c:pt idx="25185">
                  <c:v>16.736382922000676</c:v>
                </c:pt>
                <c:pt idx="25186">
                  <c:v>16.736938267758944</c:v>
                </c:pt>
                <c:pt idx="25187">
                  <c:v>16.737493613517213</c:v>
                </c:pt>
                <c:pt idx="25188">
                  <c:v>16.738048959275481</c:v>
                </c:pt>
                <c:pt idx="25189">
                  <c:v>16.73860430503375</c:v>
                </c:pt>
                <c:pt idx="25190">
                  <c:v>16.739159650792018</c:v>
                </c:pt>
                <c:pt idx="25191">
                  <c:v>16.739714996550287</c:v>
                </c:pt>
                <c:pt idx="25192">
                  <c:v>16.740270342308555</c:v>
                </c:pt>
                <c:pt idx="25193">
                  <c:v>16.740825688066824</c:v>
                </c:pt>
                <c:pt idx="25194">
                  <c:v>16.741381033825093</c:v>
                </c:pt>
                <c:pt idx="25195">
                  <c:v>16.741936379583361</c:v>
                </c:pt>
                <c:pt idx="25196">
                  <c:v>16.74249172534163</c:v>
                </c:pt>
                <c:pt idx="25197">
                  <c:v>16.743047071099898</c:v>
                </c:pt>
                <c:pt idx="25198">
                  <c:v>16.743602416858167</c:v>
                </c:pt>
                <c:pt idx="25199">
                  <c:v>16.744157762616435</c:v>
                </c:pt>
                <c:pt idx="25200">
                  <c:v>16.744713108374704</c:v>
                </c:pt>
                <c:pt idx="25201">
                  <c:v>16.745268454132972</c:v>
                </c:pt>
                <c:pt idx="25202">
                  <c:v>16.745823799891241</c:v>
                </c:pt>
                <c:pt idx="25203">
                  <c:v>16.746379145649509</c:v>
                </c:pt>
                <c:pt idx="25204">
                  <c:v>16.746934491407778</c:v>
                </c:pt>
                <c:pt idx="25205">
                  <c:v>16.747489837166047</c:v>
                </c:pt>
                <c:pt idx="25206">
                  <c:v>16.748045182924315</c:v>
                </c:pt>
                <c:pt idx="25207">
                  <c:v>16.748600528682584</c:v>
                </c:pt>
                <c:pt idx="25208">
                  <c:v>16.749155874440852</c:v>
                </c:pt>
                <c:pt idx="25209">
                  <c:v>16.749711220199121</c:v>
                </c:pt>
                <c:pt idx="25210">
                  <c:v>16.750266565957389</c:v>
                </c:pt>
                <c:pt idx="25211">
                  <c:v>16.750821911715658</c:v>
                </c:pt>
                <c:pt idx="25212">
                  <c:v>16.751377257473926</c:v>
                </c:pt>
                <c:pt idx="25213">
                  <c:v>16.751932603232195</c:v>
                </c:pt>
                <c:pt idx="25214">
                  <c:v>16.752487948990463</c:v>
                </c:pt>
                <c:pt idx="25215">
                  <c:v>16.753043294748732</c:v>
                </c:pt>
                <c:pt idx="25216">
                  <c:v>16.753598640507001</c:v>
                </c:pt>
                <c:pt idx="25217">
                  <c:v>16.754153986265269</c:v>
                </c:pt>
                <c:pt idx="25218">
                  <c:v>16.754709332023538</c:v>
                </c:pt>
                <c:pt idx="25219">
                  <c:v>16.755264677781806</c:v>
                </c:pt>
                <c:pt idx="25220">
                  <c:v>16.755820023540075</c:v>
                </c:pt>
                <c:pt idx="25221">
                  <c:v>16.756375369298343</c:v>
                </c:pt>
                <c:pt idx="25222">
                  <c:v>16.756930715056612</c:v>
                </c:pt>
                <c:pt idx="25223">
                  <c:v>16.75748606081488</c:v>
                </c:pt>
                <c:pt idx="25224">
                  <c:v>16.758041406573149</c:v>
                </c:pt>
                <c:pt idx="25225">
                  <c:v>16.758596752331417</c:v>
                </c:pt>
                <c:pt idx="25226">
                  <c:v>16.759152098089686</c:v>
                </c:pt>
                <c:pt idx="25227">
                  <c:v>16.759707443847955</c:v>
                </c:pt>
                <c:pt idx="25228">
                  <c:v>16.760262789606223</c:v>
                </c:pt>
                <c:pt idx="25229">
                  <c:v>16.760818135364492</c:v>
                </c:pt>
                <c:pt idx="25230">
                  <c:v>16.76137348112276</c:v>
                </c:pt>
                <c:pt idx="25231">
                  <c:v>16.761928826881029</c:v>
                </c:pt>
                <c:pt idx="25232">
                  <c:v>16.762484172639297</c:v>
                </c:pt>
                <c:pt idx="25233">
                  <c:v>16.763039518397566</c:v>
                </c:pt>
                <c:pt idx="25234">
                  <c:v>16.763594864155834</c:v>
                </c:pt>
                <c:pt idx="25235">
                  <c:v>16.764150209914103</c:v>
                </c:pt>
                <c:pt idx="25236">
                  <c:v>16.764705555672371</c:v>
                </c:pt>
                <c:pt idx="25237">
                  <c:v>16.76526090143064</c:v>
                </c:pt>
                <c:pt idx="25238">
                  <c:v>16.765816247188909</c:v>
                </c:pt>
                <c:pt idx="25239">
                  <c:v>16.766371592947177</c:v>
                </c:pt>
                <c:pt idx="25240">
                  <c:v>16.766926938705446</c:v>
                </c:pt>
                <c:pt idx="25241">
                  <c:v>16.767482284463714</c:v>
                </c:pt>
                <c:pt idx="25242">
                  <c:v>16.768037630221983</c:v>
                </c:pt>
                <c:pt idx="25243">
                  <c:v>16.768592975980251</c:v>
                </c:pt>
                <c:pt idx="25244">
                  <c:v>16.76914832173852</c:v>
                </c:pt>
                <c:pt idx="25245">
                  <c:v>16.769703667496788</c:v>
                </c:pt>
                <c:pt idx="25246">
                  <c:v>16.770259013255057</c:v>
                </c:pt>
                <c:pt idx="25247">
                  <c:v>16.770814359013325</c:v>
                </c:pt>
                <c:pt idx="25248">
                  <c:v>16.771369704771594</c:v>
                </c:pt>
                <c:pt idx="25249">
                  <c:v>16.771925050529862</c:v>
                </c:pt>
                <c:pt idx="25250">
                  <c:v>16.772480396288131</c:v>
                </c:pt>
                <c:pt idx="25251">
                  <c:v>16.7730357420464</c:v>
                </c:pt>
                <c:pt idx="25252">
                  <c:v>16.773591087804668</c:v>
                </c:pt>
                <c:pt idx="25253">
                  <c:v>16.774146433562937</c:v>
                </c:pt>
                <c:pt idx="25254">
                  <c:v>16.774701779321205</c:v>
                </c:pt>
                <c:pt idx="25255">
                  <c:v>16.775257125079474</c:v>
                </c:pt>
                <c:pt idx="25256">
                  <c:v>16.775812470837742</c:v>
                </c:pt>
                <c:pt idx="25257">
                  <c:v>16.776367816596011</c:v>
                </c:pt>
                <c:pt idx="25258">
                  <c:v>16.776923162354279</c:v>
                </c:pt>
                <c:pt idx="25259">
                  <c:v>16.777478508112548</c:v>
                </c:pt>
                <c:pt idx="25260">
                  <c:v>16.778033853870816</c:v>
                </c:pt>
                <c:pt idx="25261">
                  <c:v>16.778589199629085</c:v>
                </c:pt>
                <c:pt idx="25262">
                  <c:v>16.779144545387354</c:v>
                </c:pt>
                <c:pt idx="25263">
                  <c:v>16.779699891145622</c:v>
                </c:pt>
                <c:pt idx="25264">
                  <c:v>16.780255236903891</c:v>
                </c:pt>
                <c:pt idx="25265">
                  <c:v>16.780810582662159</c:v>
                </c:pt>
                <c:pt idx="25266">
                  <c:v>16.781365928420428</c:v>
                </c:pt>
                <c:pt idx="25267">
                  <c:v>16.781921274178696</c:v>
                </c:pt>
                <c:pt idx="25268">
                  <c:v>16.782476619936965</c:v>
                </c:pt>
                <c:pt idx="25269">
                  <c:v>16.783031965695233</c:v>
                </c:pt>
                <c:pt idx="25270">
                  <c:v>16.783587311453502</c:v>
                </c:pt>
                <c:pt idx="25271">
                  <c:v>16.78414265721177</c:v>
                </c:pt>
                <c:pt idx="25272">
                  <c:v>16.784698002970039</c:v>
                </c:pt>
                <c:pt idx="25273">
                  <c:v>16.785253348728308</c:v>
                </c:pt>
                <c:pt idx="25274">
                  <c:v>16.785808694486576</c:v>
                </c:pt>
                <c:pt idx="25275">
                  <c:v>16.786364040244845</c:v>
                </c:pt>
                <c:pt idx="25276">
                  <c:v>16.786919386003113</c:v>
                </c:pt>
                <c:pt idx="25277">
                  <c:v>16.787474731761382</c:v>
                </c:pt>
                <c:pt idx="25278">
                  <c:v>16.78803007751965</c:v>
                </c:pt>
                <c:pt idx="25279">
                  <c:v>16.788585423277919</c:v>
                </c:pt>
                <c:pt idx="25280">
                  <c:v>16.789140769036187</c:v>
                </c:pt>
                <c:pt idx="25281">
                  <c:v>16.789696114794456</c:v>
                </c:pt>
                <c:pt idx="25282">
                  <c:v>16.790251460552724</c:v>
                </c:pt>
                <c:pt idx="25283">
                  <c:v>16.790806806310993</c:v>
                </c:pt>
                <c:pt idx="25284">
                  <c:v>16.791362152069262</c:v>
                </c:pt>
                <c:pt idx="25285">
                  <c:v>16.79191749782753</c:v>
                </c:pt>
                <c:pt idx="25286">
                  <c:v>16.792472843585799</c:v>
                </c:pt>
                <c:pt idx="25287">
                  <c:v>16.793028189344067</c:v>
                </c:pt>
                <c:pt idx="25288">
                  <c:v>16.793583535102336</c:v>
                </c:pt>
                <c:pt idx="25289">
                  <c:v>16.794138880860604</c:v>
                </c:pt>
                <c:pt idx="25290">
                  <c:v>16.794694226618873</c:v>
                </c:pt>
                <c:pt idx="25291">
                  <c:v>16.795249572377141</c:v>
                </c:pt>
                <c:pt idx="25292">
                  <c:v>16.79580491813541</c:v>
                </c:pt>
                <c:pt idx="25293">
                  <c:v>16.796360263893678</c:v>
                </c:pt>
                <c:pt idx="25294">
                  <c:v>16.796915609651947</c:v>
                </c:pt>
                <c:pt idx="25295">
                  <c:v>16.797470955410216</c:v>
                </c:pt>
                <c:pt idx="25296">
                  <c:v>16.798026301168484</c:v>
                </c:pt>
                <c:pt idx="25297">
                  <c:v>16.798581646926753</c:v>
                </c:pt>
                <c:pt idx="25298">
                  <c:v>16.799136992685021</c:v>
                </c:pt>
                <c:pt idx="25299">
                  <c:v>16.79969233844329</c:v>
                </c:pt>
                <c:pt idx="25300">
                  <c:v>16.800247684201558</c:v>
                </c:pt>
                <c:pt idx="25301">
                  <c:v>16.800803029959827</c:v>
                </c:pt>
                <c:pt idx="25302">
                  <c:v>16.801358375718095</c:v>
                </c:pt>
                <c:pt idx="25303">
                  <c:v>16.801913721476364</c:v>
                </c:pt>
                <c:pt idx="25304">
                  <c:v>16.802469067234632</c:v>
                </c:pt>
                <c:pt idx="25305">
                  <c:v>16.803024412992901</c:v>
                </c:pt>
                <c:pt idx="25306">
                  <c:v>16.803579758751169</c:v>
                </c:pt>
                <c:pt idx="25307">
                  <c:v>16.804135104509438</c:v>
                </c:pt>
                <c:pt idx="25308">
                  <c:v>16.804690450267707</c:v>
                </c:pt>
                <c:pt idx="25309">
                  <c:v>16.805245796025975</c:v>
                </c:pt>
                <c:pt idx="25310">
                  <c:v>16.805801141784244</c:v>
                </c:pt>
                <c:pt idx="25311">
                  <c:v>16.806356487542512</c:v>
                </c:pt>
                <c:pt idx="25312">
                  <c:v>16.806911833300781</c:v>
                </c:pt>
                <c:pt idx="25313">
                  <c:v>16.807467179059049</c:v>
                </c:pt>
                <c:pt idx="25314">
                  <c:v>16.808022524817318</c:v>
                </c:pt>
                <c:pt idx="25315">
                  <c:v>16.808577870575586</c:v>
                </c:pt>
                <c:pt idx="25316">
                  <c:v>16.809133216333855</c:v>
                </c:pt>
                <c:pt idx="25317">
                  <c:v>16.809688562092123</c:v>
                </c:pt>
                <c:pt idx="25318">
                  <c:v>16.810243907850392</c:v>
                </c:pt>
                <c:pt idx="25319">
                  <c:v>16.810799253608661</c:v>
                </c:pt>
                <c:pt idx="25320">
                  <c:v>16.811354599366929</c:v>
                </c:pt>
                <c:pt idx="25321">
                  <c:v>16.811909945125198</c:v>
                </c:pt>
                <c:pt idx="25322">
                  <c:v>16.812465290883466</c:v>
                </c:pt>
                <c:pt idx="25323">
                  <c:v>16.813020636641735</c:v>
                </c:pt>
                <c:pt idx="25324">
                  <c:v>16.813575982400003</c:v>
                </c:pt>
                <c:pt idx="25325">
                  <c:v>16.814131328158272</c:v>
                </c:pt>
                <c:pt idx="25326">
                  <c:v>16.81468667391654</c:v>
                </c:pt>
                <c:pt idx="25327">
                  <c:v>16.815242019674809</c:v>
                </c:pt>
                <c:pt idx="25328">
                  <c:v>16.815797365433077</c:v>
                </c:pt>
                <c:pt idx="25329">
                  <c:v>16.816352711191346</c:v>
                </c:pt>
                <c:pt idx="25330">
                  <c:v>16.816908056949615</c:v>
                </c:pt>
                <c:pt idx="25331">
                  <c:v>16.817463402707883</c:v>
                </c:pt>
                <c:pt idx="25332">
                  <c:v>16.818018748466152</c:v>
                </c:pt>
                <c:pt idx="25333">
                  <c:v>16.81857409422442</c:v>
                </c:pt>
                <c:pt idx="25334">
                  <c:v>16.819129439982689</c:v>
                </c:pt>
                <c:pt idx="25335">
                  <c:v>16.819684785740957</c:v>
                </c:pt>
                <c:pt idx="25336">
                  <c:v>16.820240131499226</c:v>
                </c:pt>
                <c:pt idx="25337">
                  <c:v>16.820795477257494</c:v>
                </c:pt>
                <c:pt idx="25338">
                  <c:v>16.821350823015763</c:v>
                </c:pt>
                <c:pt idx="25339">
                  <c:v>16.821906168774031</c:v>
                </c:pt>
                <c:pt idx="25340">
                  <c:v>16.8224615145323</c:v>
                </c:pt>
                <c:pt idx="25341">
                  <c:v>16.823016860290569</c:v>
                </c:pt>
                <c:pt idx="25342">
                  <c:v>16.823572206048837</c:v>
                </c:pt>
                <c:pt idx="25343">
                  <c:v>16.824127551807106</c:v>
                </c:pt>
                <c:pt idx="25344">
                  <c:v>16.824682897565374</c:v>
                </c:pt>
                <c:pt idx="25345">
                  <c:v>16.825238243323643</c:v>
                </c:pt>
                <c:pt idx="25346">
                  <c:v>16.825793589081911</c:v>
                </c:pt>
                <c:pt idx="25347">
                  <c:v>16.82634893484018</c:v>
                </c:pt>
                <c:pt idx="25348">
                  <c:v>16.826904280598448</c:v>
                </c:pt>
                <c:pt idx="25349">
                  <c:v>16.827459626356717</c:v>
                </c:pt>
                <c:pt idx="25350">
                  <c:v>16.828014972114985</c:v>
                </c:pt>
                <c:pt idx="25351">
                  <c:v>16.828570317873254</c:v>
                </c:pt>
                <c:pt idx="25352">
                  <c:v>16.829125663631523</c:v>
                </c:pt>
                <c:pt idx="25353">
                  <c:v>16.829681009389791</c:v>
                </c:pt>
                <c:pt idx="25354">
                  <c:v>16.83023635514806</c:v>
                </c:pt>
                <c:pt idx="25355">
                  <c:v>16.830791700906328</c:v>
                </c:pt>
                <c:pt idx="25356">
                  <c:v>16.831347046664597</c:v>
                </c:pt>
                <c:pt idx="25357">
                  <c:v>16.831902392422865</c:v>
                </c:pt>
                <c:pt idx="25358">
                  <c:v>16.832457738181134</c:v>
                </c:pt>
                <c:pt idx="25359">
                  <c:v>16.833013083939402</c:v>
                </c:pt>
                <c:pt idx="25360">
                  <c:v>16.833568429697671</c:v>
                </c:pt>
                <c:pt idx="25361">
                  <c:v>16.834123775455939</c:v>
                </c:pt>
                <c:pt idx="25362">
                  <c:v>16.834679121214208</c:v>
                </c:pt>
                <c:pt idx="25363">
                  <c:v>16.835234466972476</c:v>
                </c:pt>
                <c:pt idx="25364">
                  <c:v>16.835789812730745</c:v>
                </c:pt>
                <c:pt idx="25365">
                  <c:v>16.836345158489014</c:v>
                </c:pt>
                <c:pt idx="25366">
                  <c:v>16.836900504247282</c:v>
                </c:pt>
                <c:pt idx="25367">
                  <c:v>16.837455850005551</c:v>
                </c:pt>
                <c:pt idx="25368">
                  <c:v>16.838011195763819</c:v>
                </c:pt>
                <c:pt idx="25369">
                  <c:v>16.838566541522088</c:v>
                </c:pt>
                <c:pt idx="25370">
                  <c:v>16.839121887280356</c:v>
                </c:pt>
                <c:pt idx="25371">
                  <c:v>16.839677233038625</c:v>
                </c:pt>
                <c:pt idx="25372">
                  <c:v>16.840232578796893</c:v>
                </c:pt>
                <c:pt idx="25373">
                  <c:v>16.840787924555162</c:v>
                </c:pt>
                <c:pt idx="25374">
                  <c:v>16.84134327031343</c:v>
                </c:pt>
                <c:pt idx="25375">
                  <c:v>16.841898616071699</c:v>
                </c:pt>
                <c:pt idx="25376">
                  <c:v>16.842453961829968</c:v>
                </c:pt>
                <c:pt idx="25377">
                  <c:v>16.843009307588236</c:v>
                </c:pt>
                <c:pt idx="25378">
                  <c:v>16.843564653346505</c:v>
                </c:pt>
                <c:pt idx="25379">
                  <c:v>16.844119999104773</c:v>
                </c:pt>
                <c:pt idx="25380">
                  <c:v>16.844675344863042</c:v>
                </c:pt>
                <c:pt idx="25381">
                  <c:v>16.84523069062131</c:v>
                </c:pt>
                <c:pt idx="25382">
                  <c:v>16.845786036379579</c:v>
                </c:pt>
                <c:pt idx="25383">
                  <c:v>16.846341382137847</c:v>
                </c:pt>
                <c:pt idx="25384">
                  <c:v>16.846896727896116</c:v>
                </c:pt>
                <c:pt idx="25385">
                  <c:v>16.847452073654384</c:v>
                </c:pt>
                <c:pt idx="25386">
                  <c:v>16.848007419412653</c:v>
                </c:pt>
                <c:pt idx="25387">
                  <c:v>16.848562765170922</c:v>
                </c:pt>
                <c:pt idx="25388">
                  <c:v>16.84911811092919</c:v>
                </c:pt>
                <c:pt idx="25389">
                  <c:v>16.849673456687459</c:v>
                </c:pt>
                <c:pt idx="25390">
                  <c:v>16.850228802445727</c:v>
                </c:pt>
                <c:pt idx="25391">
                  <c:v>16.850784148203996</c:v>
                </c:pt>
                <c:pt idx="25392">
                  <c:v>16.851339493962264</c:v>
                </c:pt>
                <c:pt idx="25393">
                  <c:v>16.851894839720533</c:v>
                </c:pt>
                <c:pt idx="25394">
                  <c:v>16.852450185478801</c:v>
                </c:pt>
                <c:pt idx="25395">
                  <c:v>16.85300553123707</c:v>
                </c:pt>
                <c:pt idx="25396">
                  <c:v>16.853560876995338</c:v>
                </c:pt>
                <c:pt idx="25397">
                  <c:v>16.854116222753607</c:v>
                </c:pt>
                <c:pt idx="25398">
                  <c:v>16.854671568511876</c:v>
                </c:pt>
                <c:pt idx="25399">
                  <c:v>16.855226914270144</c:v>
                </c:pt>
                <c:pt idx="25400">
                  <c:v>16.855782260028413</c:v>
                </c:pt>
                <c:pt idx="25401">
                  <c:v>16.856337605786681</c:v>
                </c:pt>
                <c:pt idx="25402">
                  <c:v>16.85689295154495</c:v>
                </c:pt>
                <c:pt idx="25403">
                  <c:v>16.857448297303218</c:v>
                </c:pt>
                <c:pt idx="25404">
                  <c:v>16.858003643061487</c:v>
                </c:pt>
                <c:pt idx="25405">
                  <c:v>16.858558988819755</c:v>
                </c:pt>
                <c:pt idx="25406">
                  <c:v>16.859114334578024</c:v>
                </c:pt>
                <c:pt idx="25407">
                  <c:v>16.859669680336292</c:v>
                </c:pt>
                <c:pt idx="25408">
                  <c:v>16.860225026094561</c:v>
                </c:pt>
                <c:pt idx="25409">
                  <c:v>16.86078037185283</c:v>
                </c:pt>
                <c:pt idx="25410">
                  <c:v>16.861335717611098</c:v>
                </c:pt>
                <c:pt idx="25411">
                  <c:v>16.861891063369367</c:v>
                </c:pt>
                <c:pt idx="25412">
                  <c:v>16.862446409127635</c:v>
                </c:pt>
                <c:pt idx="25413">
                  <c:v>16.863001754885904</c:v>
                </c:pt>
                <c:pt idx="25414">
                  <c:v>16.863557100644172</c:v>
                </c:pt>
                <c:pt idx="25415">
                  <c:v>16.864112446402441</c:v>
                </c:pt>
                <c:pt idx="25416">
                  <c:v>16.864667792160709</c:v>
                </c:pt>
                <c:pt idx="25417">
                  <c:v>16.865223137918978</c:v>
                </c:pt>
                <c:pt idx="25418">
                  <c:v>16.865778483677246</c:v>
                </c:pt>
                <c:pt idx="25419">
                  <c:v>16.866333829435515</c:v>
                </c:pt>
                <c:pt idx="25420">
                  <c:v>16.866889175193784</c:v>
                </c:pt>
                <c:pt idx="25421">
                  <c:v>16.867444520952052</c:v>
                </c:pt>
                <c:pt idx="25422">
                  <c:v>16.867999866710321</c:v>
                </c:pt>
                <c:pt idx="25423">
                  <c:v>16.868555212468589</c:v>
                </c:pt>
                <c:pt idx="25424">
                  <c:v>16.869110558226858</c:v>
                </c:pt>
                <c:pt idx="25425">
                  <c:v>16.869665903985126</c:v>
                </c:pt>
                <c:pt idx="25426">
                  <c:v>16.870221249743395</c:v>
                </c:pt>
                <c:pt idx="25427">
                  <c:v>16.870776595501663</c:v>
                </c:pt>
                <c:pt idx="25428">
                  <c:v>16.871331941259932</c:v>
                </c:pt>
                <c:pt idx="25429">
                  <c:v>16.8718872870182</c:v>
                </c:pt>
                <c:pt idx="25430">
                  <c:v>16.872442632776469</c:v>
                </c:pt>
                <c:pt idx="25431">
                  <c:v>16.872997978534737</c:v>
                </c:pt>
                <c:pt idx="25432">
                  <c:v>16.873553324293006</c:v>
                </c:pt>
                <c:pt idx="25433">
                  <c:v>16.874108670051275</c:v>
                </c:pt>
                <c:pt idx="25434">
                  <c:v>16.874664015809543</c:v>
                </c:pt>
                <c:pt idx="25435">
                  <c:v>16.875219361567812</c:v>
                </c:pt>
                <c:pt idx="25436">
                  <c:v>16.87577470732608</c:v>
                </c:pt>
                <c:pt idx="25437">
                  <c:v>16.876330053084349</c:v>
                </c:pt>
                <c:pt idx="25438">
                  <c:v>16.876885398842617</c:v>
                </c:pt>
                <c:pt idx="25439">
                  <c:v>16.877440744600886</c:v>
                </c:pt>
                <c:pt idx="25440">
                  <c:v>16.877996090359154</c:v>
                </c:pt>
                <c:pt idx="25441">
                  <c:v>16.878551436117423</c:v>
                </c:pt>
                <c:pt idx="25442">
                  <c:v>16.879106781875691</c:v>
                </c:pt>
                <c:pt idx="25443">
                  <c:v>16.87966212763396</c:v>
                </c:pt>
                <c:pt idx="25444">
                  <c:v>16.880217473392229</c:v>
                </c:pt>
                <c:pt idx="25445">
                  <c:v>16.880772819150497</c:v>
                </c:pt>
                <c:pt idx="25446">
                  <c:v>16.881328164908766</c:v>
                </c:pt>
                <c:pt idx="25447">
                  <c:v>16.881883510667034</c:v>
                </c:pt>
                <c:pt idx="25448">
                  <c:v>16.882438856425303</c:v>
                </c:pt>
                <c:pt idx="25449">
                  <c:v>16.882994202183571</c:v>
                </c:pt>
                <c:pt idx="25450">
                  <c:v>16.88354954794184</c:v>
                </c:pt>
                <c:pt idx="25451">
                  <c:v>16.884104893700108</c:v>
                </c:pt>
                <c:pt idx="25452">
                  <c:v>16.884660239458377</c:v>
                </c:pt>
                <c:pt idx="25453">
                  <c:v>16.885215585216645</c:v>
                </c:pt>
                <c:pt idx="25454">
                  <c:v>16.885770930974914</c:v>
                </c:pt>
                <c:pt idx="25455">
                  <c:v>16.886326276733183</c:v>
                </c:pt>
                <c:pt idx="25456">
                  <c:v>16.886881622491451</c:v>
                </c:pt>
                <c:pt idx="25457">
                  <c:v>16.88743696824972</c:v>
                </c:pt>
                <c:pt idx="25458">
                  <c:v>16.887992314007988</c:v>
                </c:pt>
                <c:pt idx="25459">
                  <c:v>16.888547659766257</c:v>
                </c:pt>
                <c:pt idx="25460">
                  <c:v>16.889103005524525</c:v>
                </c:pt>
                <c:pt idx="25461">
                  <c:v>16.889658351282794</c:v>
                </c:pt>
                <c:pt idx="25462">
                  <c:v>16.890213697041062</c:v>
                </c:pt>
                <c:pt idx="25463">
                  <c:v>16.890769042799331</c:v>
                </c:pt>
                <c:pt idx="25464">
                  <c:v>16.891324388557599</c:v>
                </c:pt>
                <c:pt idx="25465">
                  <c:v>16.891879734315868</c:v>
                </c:pt>
                <c:pt idx="25466">
                  <c:v>16.892435080074137</c:v>
                </c:pt>
                <c:pt idx="25467">
                  <c:v>16.892990425832405</c:v>
                </c:pt>
                <c:pt idx="25468">
                  <c:v>16.893545771590674</c:v>
                </c:pt>
                <c:pt idx="25469">
                  <c:v>16.894101117348942</c:v>
                </c:pt>
                <c:pt idx="25470">
                  <c:v>16.894656463107211</c:v>
                </c:pt>
                <c:pt idx="25471">
                  <c:v>16.895211808865479</c:v>
                </c:pt>
                <c:pt idx="25472">
                  <c:v>16.895767154623748</c:v>
                </c:pt>
                <c:pt idx="25473">
                  <c:v>16.896322500382016</c:v>
                </c:pt>
                <c:pt idx="25474">
                  <c:v>16.896877846140285</c:v>
                </c:pt>
                <c:pt idx="25475">
                  <c:v>16.897433191898553</c:v>
                </c:pt>
                <c:pt idx="25476">
                  <c:v>16.897988537656822</c:v>
                </c:pt>
                <c:pt idx="25477">
                  <c:v>16.898543883415091</c:v>
                </c:pt>
                <c:pt idx="25478">
                  <c:v>16.899099229173359</c:v>
                </c:pt>
                <c:pt idx="25479">
                  <c:v>16.899654574931628</c:v>
                </c:pt>
                <c:pt idx="25480">
                  <c:v>16.900209920689896</c:v>
                </c:pt>
                <c:pt idx="25481">
                  <c:v>16.900765266448165</c:v>
                </c:pt>
                <c:pt idx="25482">
                  <c:v>16.901320612206433</c:v>
                </c:pt>
                <c:pt idx="25483">
                  <c:v>16.901875957964702</c:v>
                </c:pt>
                <c:pt idx="25484">
                  <c:v>16.90243130372297</c:v>
                </c:pt>
                <c:pt idx="25485">
                  <c:v>16.902986649481239</c:v>
                </c:pt>
                <c:pt idx="25486">
                  <c:v>16.903541995239507</c:v>
                </c:pt>
                <c:pt idx="25487">
                  <c:v>16.904097340997776</c:v>
                </c:pt>
                <c:pt idx="25488">
                  <c:v>16.904652686756044</c:v>
                </c:pt>
                <c:pt idx="25489">
                  <c:v>16.905208032514313</c:v>
                </c:pt>
                <c:pt idx="25490">
                  <c:v>16.905763378272582</c:v>
                </c:pt>
                <c:pt idx="25491">
                  <c:v>16.90631872403085</c:v>
                </c:pt>
                <c:pt idx="25492">
                  <c:v>16.906874069789119</c:v>
                </c:pt>
                <c:pt idx="25493">
                  <c:v>16.907429415547387</c:v>
                </c:pt>
                <c:pt idx="25494">
                  <c:v>16.907984761305656</c:v>
                </c:pt>
                <c:pt idx="25495">
                  <c:v>16.908540107063924</c:v>
                </c:pt>
                <c:pt idx="25496">
                  <c:v>16.909095452822193</c:v>
                </c:pt>
                <c:pt idx="25497">
                  <c:v>16.909650798580461</c:v>
                </c:pt>
                <c:pt idx="25498">
                  <c:v>16.91020614433873</c:v>
                </c:pt>
                <c:pt idx="25499">
                  <c:v>16.910761490096998</c:v>
                </c:pt>
                <c:pt idx="25500">
                  <c:v>16.911316835855267</c:v>
                </c:pt>
                <c:pt idx="25501">
                  <c:v>16.911872181613536</c:v>
                </c:pt>
                <c:pt idx="25502">
                  <c:v>16.912427527371804</c:v>
                </c:pt>
                <c:pt idx="25503">
                  <c:v>16.912982873130073</c:v>
                </c:pt>
                <c:pt idx="25504">
                  <c:v>16.913538218888341</c:v>
                </c:pt>
                <c:pt idx="25505">
                  <c:v>16.91409356464661</c:v>
                </c:pt>
                <c:pt idx="25506">
                  <c:v>16.914648910404878</c:v>
                </c:pt>
                <c:pt idx="25507">
                  <c:v>16.915204256163147</c:v>
                </c:pt>
                <c:pt idx="25508">
                  <c:v>16.915759601921415</c:v>
                </c:pt>
                <c:pt idx="25509">
                  <c:v>16.916314947679684</c:v>
                </c:pt>
                <c:pt idx="25510">
                  <c:v>16.916870293437952</c:v>
                </c:pt>
                <c:pt idx="25511">
                  <c:v>16.917425639196221</c:v>
                </c:pt>
                <c:pt idx="25512">
                  <c:v>16.91798098495449</c:v>
                </c:pt>
                <c:pt idx="25513">
                  <c:v>16.918536330712758</c:v>
                </c:pt>
                <c:pt idx="25514">
                  <c:v>16.919091676471027</c:v>
                </c:pt>
                <c:pt idx="25515">
                  <c:v>16.919647022229295</c:v>
                </c:pt>
                <c:pt idx="25516">
                  <c:v>16.920202367987564</c:v>
                </c:pt>
                <c:pt idx="25517">
                  <c:v>16.920757713745832</c:v>
                </c:pt>
                <c:pt idx="25518">
                  <c:v>16.921313059504101</c:v>
                </c:pt>
                <c:pt idx="25519">
                  <c:v>16.921868405262369</c:v>
                </c:pt>
                <c:pt idx="25520">
                  <c:v>16.922423751020638</c:v>
                </c:pt>
                <c:pt idx="25521">
                  <c:v>16.922979096778906</c:v>
                </c:pt>
                <c:pt idx="25522">
                  <c:v>16.923534442537175</c:v>
                </c:pt>
                <c:pt idx="25523">
                  <c:v>16.924089788295444</c:v>
                </c:pt>
                <c:pt idx="25524">
                  <c:v>16.924645134053712</c:v>
                </c:pt>
                <c:pt idx="25525">
                  <c:v>16.925200479811981</c:v>
                </c:pt>
                <c:pt idx="25526">
                  <c:v>16.925755825570249</c:v>
                </c:pt>
                <c:pt idx="25527">
                  <c:v>16.926311171328518</c:v>
                </c:pt>
                <c:pt idx="25528">
                  <c:v>16.926866517086786</c:v>
                </c:pt>
                <c:pt idx="25529">
                  <c:v>16.927421862845055</c:v>
                </c:pt>
                <c:pt idx="25530">
                  <c:v>16.927977208603323</c:v>
                </c:pt>
                <c:pt idx="25531">
                  <c:v>16.928532554361592</c:v>
                </c:pt>
                <c:pt idx="25532">
                  <c:v>16.92908790011986</c:v>
                </c:pt>
                <c:pt idx="25533">
                  <c:v>16.929643245878129</c:v>
                </c:pt>
                <c:pt idx="25534">
                  <c:v>16.930198591636398</c:v>
                </c:pt>
                <c:pt idx="25535">
                  <c:v>16.930753937394666</c:v>
                </c:pt>
                <c:pt idx="25536">
                  <c:v>16.931309283152935</c:v>
                </c:pt>
                <c:pt idx="25537">
                  <c:v>16.931864628911203</c:v>
                </c:pt>
                <c:pt idx="25538">
                  <c:v>16.932419974669472</c:v>
                </c:pt>
                <c:pt idx="25539">
                  <c:v>16.93297532042774</c:v>
                </c:pt>
                <c:pt idx="25540">
                  <c:v>16.933530666186009</c:v>
                </c:pt>
                <c:pt idx="25541">
                  <c:v>16.934086011944277</c:v>
                </c:pt>
                <c:pt idx="25542">
                  <c:v>16.934641357702546</c:v>
                </c:pt>
                <c:pt idx="25543">
                  <c:v>16.935196703460814</c:v>
                </c:pt>
                <c:pt idx="25544">
                  <c:v>16.935752049219083</c:v>
                </c:pt>
                <c:pt idx="25545">
                  <c:v>16.936307394977351</c:v>
                </c:pt>
                <c:pt idx="25546">
                  <c:v>16.93686274073562</c:v>
                </c:pt>
                <c:pt idx="25547">
                  <c:v>16.937418086493889</c:v>
                </c:pt>
                <c:pt idx="25548">
                  <c:v>16.937973432252157</c:v>
                </c:pt>
                <c:pt idx="25549">
                  <c:v>16.938528778010426</c:v>
                </c:pt>
                <c:pt idx="25550">
                  <c:v>16.939084123768694</c:v>
                </c:pt>
                <c:pt idx="25551">
                  <c:v>16.939639469526963</c:v>
                </c:pt>
                <c:pt idx="25552">
                  <c:v>16.940194815285231</c:v>
                </c:pt>
                <c:pt idx="25553">
                  <c:v>16.9407501610435</c:v>
                </c:pt>
                <c:pt idx="25554">
                  <c:v>16.941305506801768</c:v>
                </c:pt>
                <c:pt idx="25555">
                  <c:v>16.941860852560037</c:v>
                </c:pt>
                <c:pt idx="25556">
                  <c:v>16.942416198318305</c:v>
                </c:pt>
                <c:pt idx="25557">
                  <c:v>16.942971544076574</c:v>
                </c:pt>
                <c:pt idx="25558">
                  <c:v>16.943526889834843</c:v>
                </c:pt>
                <c:pt idx="25559">
                  <c:v>16.944082235593111</c:v>
                </c:pt>
                <c:pt idx="25560">
                  <c:v>16.94463758135138</c:v>
                </c:pt>
                <c:pt idx="25561">
                  <c:v>16.945192927109648</c:v>
                </c:pt>
                <c:pt idx="25562">
                  <c:v>16.945748272867917</c:v>
                </c:pt>
                <c:pt idx="25563">
                  <c:v>16.946303618626185</c:v>
                </c:pt>
                <c:pt idx="25564">
                  <c:v>16.946858964384454</c:v>
                </c:pt>
                <c:pt idx="25565">
                  <c:v>16.947414310142722</c:v>
                </c:pt>
                <c:pt idx="25566">
                  <c:v>16.947969655900991</c:v>
                </c:pt>
                <c:pt idx="25567">
                  <c:v>16.948525001659259</c:v>
                </c:pt>
                <c:pt idx="25568">
                  <c:v>16.949080347417528</c:v>
                </c:pt>
                <c:pt idx="25569">
                  <c:v>16.949635693175797</c:v>
                </c:pt>
                <c:pt idx="25570">
                  <c:v>16.950191038934065</c:v>
                </c:pt>
                <c:pt idx="25571">
                  <c:v>16.950746384692334</c:v>
                </c:pt>
                <c:pt idx="25572">
                  <c:v>16.951301730450602</c:v>
                </c:pt>
                <c:pt idx="25573">
                  <c:v>16.951857076208871</c:v>
                </c:pt>
                <c:pt idx="25574">
                  <c:v>16.952412421967139</c:v>
                </c:pt>
                <c:pt idx="25575">
                  <c:v>16.952967767725408</c:v>
                </c:pt>
                <c:pt idx="25576">
                  <c:v>16.953523113483676</c:v>
                </c:pt>
                <c:pt idx="25577">
                  <c:v>16.954078459241945</c:v>
                </c:pt>
                <c:pt idx="25578">
                  <c:v>16.954633805000213</c:v>
                </c:pt>
                <c:pt idx="25579">
                  <c:v>16.955189150758482</c:v>
                </c:pt>
                <c:pt idx="25580">
                  <c:v>16.955744496516751</c:v>
                </c:pt>
                <c:pt idx="25581">
                  <c:v>16.956299842275019</c:v>
                </c:pt>
                <c:pt idx="25582">
                  <c:v>16.956855188033288</c:v>
                </c:pt>
                <c:pt idx="25583">
                  <c:v>16.957410533791556</c:v>
                </c:pt>
                <c:pt idx="25584">
                  <c:v>16.957965879549825</c:v>
                </c:pt>
                <c:pt idx="25585">
                  <c:v>16.958521225308093</c:v>
                </c:pt>
                <c:pt idx="25586">
                  <c:v>16.959076571066362</c:v>
                </c:pt>
                <c:pt idx="25587">
                  <c:v>16.95963191682463</c:v>
                </c:pt>
                <c:pt idx="25588">
                  <c:v>16.960187262582899</c:v>
                </c:pt>
                <c:pt idx="25589">
                  <c:v>16.960742608341167</c:v>
                </c:pt>
                <c:pt idx="25590">
                  <c:v>16.961297954099436</c:v>
                </c:pt>
                <c:pt idx="25591">
                  <c:v>16.961853299857705</c:v>
                </c:pt>
                <c:pt idx="25592">
                  <c:v>16.962408645615973</c:v>
                </c:pt>
                <c:pt idx="25593">
                  <c:v>16.962963991374242</c:v>
                </c:pt>
                <c:pt idx="25594">
                  <c:v>16.96351933713251</c:v>
                </c:pt>
                <c:pt idx="25595">
                  <c:v>16.964074682890779</c:v>
                </c:pt>
                <c:pt idx="25596">
                  <c:v>16.964630028649047</c:v>
                </c:pt>
                <c:pt idx="25597">
                  <c:v>16.965185374407316</c:v>
                </c:pt>
                <c:pt idx="25598">
                  <c:v>16.965740720165584</c:v>
                </c:pt>
                <c:pt idx="25599">
                  <c:v>16.966296065923853</c:v>
                </c:pt>
                <c:pt idx="25600">
                  <c:v>16.966851411682121</c:v>
                </c:pt>
                <c:pt idx="25601">
                  <c:v>16.96740675744039</c:v>
                </c:pt>
                <c:pt idx="25602">
                  <c:v>16.967962103198658</c:v>
                </c:pt>
                <c:pt idx="25603">
                  <c:v>16.968517448956927</c:v>
                </c:pt>
                <c:pt idx="25604">
                  <c:v>16.969072794715196</c:v>
                </c:pt>
                <c:pt idx="25605">
                  <c:v>16.969628140473464</c:v>
                </c:pt>
                <c:pt idx="25606">
                  <c:v>16.970183486231733</c:v>
                </c:pt>
                <c:pt idx="25607">
                  <c:v>16.970738831990001</c:v>
                </c:pt>
                <c:pt idx="25608">
                  <c:v>16.97129417774827</c:v>
                </c:pt>
                <c:pt idx="25609">
                  <c:v>16.971849523506538</c:v>
                </c:pt>
                <c:pt idx="25610">
                  <c:v>16.972404869264807</c:v>
                </c:pt>
                <c:pt idx="25611">
                  <c:v>16.972960215023075</c:v>
                </c:pt>
                <c:pt idx="25612">
                  <c:v>16.973515560781344</c:v>
                </c:pt>
                <c:pt idx="25613">
                  <c:v>16.974070906539612</c:v>
                </c:pt>
                <c:pt idx="25614">
                  <c:v>16.974626252297881</c:v>
                </c:pt>
                <c:pt idx="25615">
                  <c:v>16.97518159805615</c:v>
                </c:pt>
                <c:pt idx="25616">
                  <c:v>16.975736943814418</c:v>
                </c:pt>
                <c:pt idx="25617">
                  <c:v>16.976292289572687</c:v>
                </c:pt>
                <c:pt idx="25618">
                  <c:v>16.976847635330955</c:v>
                </c:pt>
                <c:pt idx="25619">
                  <c:v>16.977402981089224</c:v>
                </c:pt>
                <c:pt idx="25620">
                  <c:v>16.977958326847492</c:v>
                </c:pt>
                <c:pt idx="25621">
                  <c:v>16.978513672605761</c:v>
                </c:pt>
                <c:pt idx="25622">
                  <c:v>16.979069018364029</c:v>
                </c:pt>
                <c:pt idx="25623">
                  <c:v>16.979624364122298</c:v>
                </c:pt>
                <c:pt idx="25624">
                  <c:v>16.980179709880566</c:v>
                </c:pt>
                <c:pt idx="25625">
                  <c:v>16.980735055638835</c:v>
                </c:pt>
                <c:pt idx="25626">
                  <c:v>16.981290401397104</c:v>
                </c:pt>
                <c:pt idx="25627">
                  <c:v>16.981845747155372</c:v>
                </c:pt>
                <c:pt idx="25628">
                  <c:v>16.982401092913641</c:v>
                </c:pt>
                <c:pt idx="25629">
                  <c:v>16.982956438671909</c:v>
                </c:pt>
                <c:pt idx="25630">
                  <c:v>16.983511784430178</c:v>
                </c:pt>
                <c:pt idx="25631">
                  <c:v>16.984067130188446</c:v>
                </c:pt>
                <c:pt idx="25632">
                  <c:v>16.984622475946715</c:v>
                </c:pt>
                <c:pt idx="25633">
                  <c:v>16.985177821704983</c:v>
                </c:pt>
                <c:pt idx="25634">
                  <c:v>16.985733167463252</c:v>
                </c:pt>
                <c:pt idx="25635">
                  <c:v>16.98628851322152</c:v>
                </c:pt>
                <c:pt idx="25636">
                  <c:v>16.986843858979789</c:v>
                </c:pt>
                <c:pt idx="25637">
                  <c:v>16.987399204738058</c:v>
                </c:pt>
                <c:pt idx="25638">
                  <c:v>16.987954550496326</c:v>
                </c:pt>
                <c:pt idx="25639">
                  <c:v>16.988509896254595</c:v>
                </c:pt>
                <c:pt idx="25640">
                  <c:v>16.989065242012863</c:v>
                </c:pt>
                <c:pt idx="25641">
                  <c:v>16.989620587771132</c:v>
                </c:pt>
                <c:pt idx="25642">
                  <c:v>16.9901759335294</c:v>
                </c:pt>
                <c:pt idx="25643">
                  <c:v>16.990731279287669</c:v>
                </c:pt>
                <c:pt idx="25644">
                  <c:v>16.991286625045937</c:v>
                </c:pt>
                <c:pt idx="25645">
                  <c:v>16.991841970804206</c:v>
                </c:pt>
                <c:pt idx="25646">
                  <c:v>16.992397316562474</c:v>
                </c:pt>
                <c:pt idx="25647">
                  <c:v>16.992952662320743</c:v>
                </c:pt>
                <c:pt idx="25648">
                  <c:v>16.993508008079012</c:v>
                </c:pt>
                <c:pt idx="25649">
                  <c:v>16.99406335383728</c:v>
                </c:pt>
                <c:pt idx="25650">
                  <c:v>16.994618699595549</c:v>
                </c:pt>
                <c:pt idx="25651">
                  <c:v>16.995174045353817</c:v>
                </c:pt>
                <c:pt idx="25652">
                  <c:v>16.995729391112086</c:v>
                </c:pt>
                <c:pt idx="25653">
                  <c:v>16.996284736870354</c:v>
                </c:pt>
                <c:pt idx="25654">
                  <c:v>16.996840082628623</c:v>
                </c:pt>
                <c:pt idx="25655">
                  <c:v>16.997395428386891</c:v>
                </c:pt>
                <c:pt idx="25656">
                  <c:v>16.99795077414516</c:v>
                </c:pt>
                <c:pt idx="25657">
                  <c:v>16.998506119903428</c:v>
                </c:pt>
                <c:pt idx="25658">
                  <c:v>16.999061465661697</c:v>
                </c:pt>
                <c:pt idx="25659">
                  <c:v>16.999616811419966</c:v>
                </c:pt>
                <c:pt idx="25660">
                  <c:v>17.000172157178234</c:v>
                </c:pt>
                <c:pt idx="25661">
                  <c:v>17.000727502936503</c:v>
                </c:pt>
                <c:pt idx="25662">
                  <c:v>17.001282848694771</c:v>
                </c:pt>
                <c:pt idx="25663">
                  <c:v>17.00183819445304</c:v>
                </c:pt>
                <c:pt idx="25664">
                  <c:v>17.002393540211308</c:v>
                </c:pt>
                <c:pt idx="25665">
                  <c:v>17.002948885969577</c:v>
                </c:pt>
                <c:pt idx="25666">
                  <c:v>17.003504231727845</c:v>
                </c:pt>
                <c:pt idx="25667">
                  <c:v>17.004059577486114</c:v>
                </c:pt>
                <c:pt idx="25668">
                  <c:v>17.004614923244382</c:v>
                </c:pt>
                <c:pt idx="25669">
                  <c:v>17.005170269002651</c:v>
                </c:pt>
                <c:pt idx="25670">
                  <c:v>17.005725614760919</c:v>
                </c:pt>
                <c:pt idx="25671">
                  <c:v>17.006280960519188</c:v>
                </c:pt>
                <c:pt idx="25672">
                  <c:v>17.006836306277457</c:v>
                </c:pt>
                <c:pt idx="25673">
                  <c:v>17.007391652035725</c:v>
                </c:pt>
                <c:pt idx="25674">
                  <c:v>17.007946997793994</c:v>
                </c:pt>
                <c:pt idx="25675">
                  <c:v>17.008502343552262</c:v>
                </c:pt>
                <c:pt idx="25676">
                  <c:v>17.009057689310531</c:v>
                </c:pt>
                <c:pt idx="25677">
                  <c:v>17.009613035068799</c:v>
                </c:pt>
                <c:pt idx="25678">
                  <c:v>17.010168380827068</c:v>
                </c:pt>
                <c:pt idx="25679">
                  <c:v>17.010723726585336</c:v>
                </c:pt>
                <c:pt idx="25680">
                  <c:v>17.011279072343605</c:v>
                </c:pt>
                <c:pt idx="25681">
                  <c:v>17.011834418101873</c:v>
                </c:pt>
                <c:pt idx="25682">
                  <c:v>17.012389763860142</c:v>
                </c:pt>
                <c:pt idx="25683">
                  <c:v>17.012945109618411</c:v>
                </c:pt>
                <c:pt idx="25684">
                  <c:v>17.013500455376679</c:v>
                </c:pt>
                <c:pt idx="25685">
                  <c:v>17.014055801134948</c:v>
                </c:pt>
                <c:pt idx="25686">
                  <c:v>17.014611146893216</c:v>
                </c:pt>
                <c:pt idx="25687">
                  <c:v>17.015166492651485</c:v>
                </c:pt>
                <c:pt idx="25688">
                  <c:v>17.015721838409753</c:v>
                </c:pt>
                <c:pt idx="25689">
                  <c:v>17.016277184168022</c:v>
                </c:pt>
                <c:pt idx="25690">
                  <c:v>17.01683252992629</c:v>
                </c:pt>
                <c:pt idx="25691">
                  <c:v>17.017387875684559</c:v>
                </c:pt>
                <c:pt idx="25692">
                  <c:v>17.017943221442827</c:v>
                </c:pt>
                <c:pt idx="25693">
                  <c:v>17.018498567201096</c:v>
                </c:pt>
                <c:pt idx="25694">
                  <c:v>17.019053912959365</c:v>
                </c:pt>
                <c:pt idx="25695">
                  <c:v>17.019609258717633</c:v>
                </c:pt>
                <c:pt idx="25696">
                  <c:v>17.020164604475902</c:v>
                </c:pt>
                <c:pt idx="25697">
                  <c:v>17.02071995023417</c:v>
                </c:pt>
                <c:pt idx="25698">
                  <c:v>17.021275295992439</c:v>
                </c:pt>
                <c:pt idx="25699">
                  <c:v>17.021830641750707</c:v>
                </c:pt>
                <c:pt idx="25700">
                  <c:v>17.022385987508976</c:v>
                </c:pt>
                <c:pt idx="25701">
                  <c:v>17.022941333267244</c:v>
                </c:pt>
                <c:pt idx="25702">
                  <c:v>17.023496679025513</c:v>
                </c:pt>
                <c:pt idx="25703">
                  <c:v>17.024052024783781</c:v>
                </c:pt>
                <c:pt idx="25704">
                  <c:v>17.02460737054205</c:v>
                </c:pt>
                <c:pt idx="25705">
                  <c:v>17.025162716300319</c:v>
                </c:pt>
                <c:pt idx="25706">
                  <c:v>17.025718062058587</c:v>
                </c:pt>
                <c:pt idx="25707">
                  <c:v>17.026273407816856</c:v>
                </c:pt>
                <c:pt idx="25708">
                  <c:v>17.026828753575124</c:v>
                </c:pt>
                <c:pt idx="25709">
                  <c:v>17.027384099333393</c:v>
                </c:pt>
                <c:pt idx="25710">
                  <c:v>17.027939445091661</c:v>
                </c:pt>
                <c:pt idx="25711">
                  <c:v>17.02849479084993</c:v>
                </c:pt>
                <c:pt idx="25712">
                  <c:v>17.029050136608198</c:v>
                </c:pt>
                <c:pt idx="25713">
                  <c:v>17.029605482366467</c:v>
                </c:pt>
                <c:pt idx="25714">
                  <c:v>17.030160828124735</c:v>
                </c:pt>
                <c:pt idx="25715">
                  <c:v>17.030716173883004</c:v>
                </c:pt>
                <c:pt idx="25716">
                  <c:v>17.031271519641273</c:v>
                </c:pt>
                <c:pt idx="25717">
                  <c:v>17.031826865399541</c:v>
                </c:pt>
                <c:pt idx="25718">
                  <c:v>17.03238221115781</c:v>
                </c:pt>
                <c:pt idx="25719">
                  <c:v>17.032937556916078</c:v>
                </c:pt>
                <c:pt idx="25720">
                  <c:v>17.033492902674347</c:v>
                </c:pt>
                <c:pt idx="25721">
                  <c:v>17.034048248432615</c:v>
                </c:pt>
                <c:pt idx="25722">
                  <c:v>17.034603594190884</c:v>
                </c:pt>
                <c:pt idx="25723">
                  <c:v>17.035158939949152</c:v>
                </c:pt>
                <c:pt idx="25724">
                  <c:v>17.035714285707421</c:v>
                </c:pt>
                <c:pt idx="25725">
                  <c:v>17.036269631465689</c:v>
                </c:pt>
                <c:pt idx="25726">
                  <c:v>17.036824977223958</c:v>
                </c:pt>
                <c:pt idx="25727">
                  <c:v>17.037380322982226</c:v>
                </c:pt>
                <c:pt idx="25728">
                  <c:v>17.037935668740495</c:v>
                </c:pt>
                <c:pt idx="25729">
                  <c:v>17.038491014498764</c:v>
                </c:pt>
                <c:pt idx="25730">
                  <c:v>17.039046360257032</c:v>
                </c:pt>
                <c:pt idx="25731">
                  <c:v>17.039601706015301</c:v>
                </c:pt>
                <c:pt idx="25732">
                  <c:v>17.040157051773569</c:v>
                </c:pt>
                <c:pt idx="25733">
                  <c:v>17.040712397531838</c:v>
                </c:pt>
                <c:pt idx="25734">
                  <c:v>17.041267743290106</c:v>
                </c:pt>
                <c:pt idx="25735">
                  <c:v>17.041823089048375</c:v>
                </c:pt>
                <c:pt idx="25736">
                  <c:v>17.042378434806643</c:v>
                </c:pt>
                <c:pt idx="25737">
                  <c:v>17.042933780564912</c:v>
                </c:pt>
                <c:pt idx="25738">
                  <c:v>17.04348912632318</c:v>
                </c:pt>
                <c:pt idx="25739">
                  <c:v>17.044044472081449</c:v>
                </c:pt>
                <c:pt idx="25740">
                  <c:v>17.044599817839718</c:v>
                </c:pt>
                <c:pt idx="25741">
                  <c:v>17.045155163597986</c:v>
                </c:pt>
                <c:pt idx="25742">
                  <c:v>17.045710509356255</c:v>
                </c:pt>
                <c:pt idx="25743">
                  <c:v>17.046265855114523</c:v>
                </c:pt>
                <c:pt idx="25744">
                  <c:v>17.046821200872792</c:v>
                </c:pt>
                <c:pt idx="25745">
                  <c:v>17.04737654663106</c:v>
                </c:pt>
                <c:pt idx="25746">
                  <c:v>17.047931892389329</c:v>
                </c:pt>
                <c:pt idx="25747">
                  <c:v>17.048487238147597</c:v>
                </c:pt>
                <c:pt idx="25748">
                  <c:v>17.049042583905866</c:v>
                </c:pt>
                <c:pt idx="25749">
                  <c:v>17.049597929664134</c:v>
                </c:pt>
                <c:pt idx="25750">
                  <c:v>17.050153275422403</c:v>
                </c:pt>
                <c:pt idx="25751">
                  <c:v>17.050708621180672</c:v>
                </c:pt>
                <c:pt idx="25752">
                  <c:v>17.05126396693894</c:v>
                </c:pt>
                <c:pt idx="25753">
                  <c:v>17.051819312697209</c:v>
                </c:pt>
                <c:pt idx="25754">
                  <c:v>17.052374658455477</c:v>
                </c:pt>
                <c:pt idx="25755">
                  <c:v>17.052930004213746</c:v>
                </c:pt>
                <c:pt idx="25756">
                  <c:v>17.053485349972014</c:v>
                </c:pt>
                <c:pt idx="25757">
                  <c:v>17.054040695730283</c:v>
                </c:pt>
                <c:pt idx="25758">
                  <c:v>17.054596041488551</c:v>
                </c:pt>
                <c:pt idx="25759">
                  <c:v>17.05515138724682</c:v>
                </c:pt>
                <c:pt idx="25760">
                  <c:v>17.055706733005088</c:v>
                </c:pt>
                <c:pt idx="25761">
                  <c:v>17.056262078763357</c:v>
                </c:pt>
                <c:pt idx="25762">
                  <c:v>17.056817424521626</c:v>
                </c:pt>
                <c:pt idx="25763">
                  <c:v>17.057372770279894</c:v>
                </c:pt>
                <c:pt idx="25764">
                  <c:v>17.057928116038163</c:v>
                </c:pt>
                <c:pt idx="25765">
                  <c:v>17.058483461796431</c:v>
                </c:pt>
                <c:pt idx="25766">
                  <c:v>17.0590388075547</c:v>
                </c:pt>
                <c:pt idx="25767">
                  <c:v>17.059594153312968</c:v>
                </c:pt>
                <c:pt idx="25768">
                  <c:v>17.060149499071237</c:v>
                </c:pt>
                <c:pt idx="25769">
                  <c:v>17.060704844829505</c:v>
                </c:pt>
                <c:pt idx="25770">
                  <c:v>17.061260190587774</c:v>
                </c:pt>
                <c:pt idx="25771">
                  <c:v>17.061815536346042</c:v>
                </c:pt>
                <c:pt idx="25772">
                  <c:v>17.062370882104311</c:v>
                </c:pt>
                <c:pt idx="25773">
                  <c:v>17.06292622786258</c:v>
                </c:pt>
                <c:pt idx="25774">
                  <c:v>17.063481573620848</c:v>
                </c:pt>
                <c:pt idx="25775">
                  <c:v>17.064036919379117</c:v>
                </c:pt>
                <c:pt idx="25776">
                  <c:v>17.064592265137385</c:v>
                </c:pt>
                <c:pt idx="25777">
                  <c:v>17.065147610895654</c:v>
                </c:pt>
                <c:pt idx="25778">
                  <c:v>17.065702956653922</c:v>
                </c:pt>
                <c:pt idx="25779">
                  <c:v>17.066258302412191</c:v>
                </c:pt>
                <c:pt idx="25780">
                  <c:v>17.066813648170459</c:v>
                </c:pt>
                <c:pt idx="25781">
                  <c:v>17.067368993928728</c:v>
                </c:pt>
                <c:pt idx="25782">
                  <c:v>17.067924339686996</c:v>
                </c:pt>
                <c:pt idx="25783">
                  <c:v>17.068479685445265</c:v>
                </c:pt>
                <c:pt idx="25784">
                  <c:v>17.069035031203533</c:v>
                </c:pt>
                <c:pt idx="25785">
                  <c:v>17.069590376961802</c:v>
                </c:pt>
                <c:pt idx="25786">
                  <c:v>17.070145722720071</c:v>
                </c:pt>
                <c:pt idx="25787">
                  <c:v>17.070701068478339</c:v>
                </c:pt>
                <c:pt idx="25788">
                  <c:v>17.071256414236608</c:v>
                </c:pt>
                <c:pt idx="25789">
                  <c:v>17.071811759994876</c:v>
                </c:pt>
                <c:pt idx="25790">
                  <c:v>17.072367105753145</c:v>
                </c:pt>
                <c:pt idx="25791">
                  <c:v>17.072922451511413</c:v>
                </c:pt>
                <c:pt idx="25792">
                  <c:v>17.073477797269682</c:v>
                </c:pt>
                <c:pt idx="25793">
                  <c:v>17.07403314302795</c:v>
                </c:pt>
                <c:pt idx="25794">
                  <c:v>17.074588488786219</c:v>
                </c:pt>
                <c:pt idx="25795">
                  <c:v>17.075143834544487</c:v>
                </c:pt>
                <c:pt idx="25796">
                  <c:v>17.075699180302756</c:v>
                </c:pt>
                <c:pt idx="25797">
                  <c:v>17.076254526061025</c:v>
                </c:pt>
                <c:pt idx="25798">
                  <c:v>17.076809871819293</c:v>
                </c:pt>
                <c:pt idx="25799">
                  <c:v>17.077365217577562</c:v>
                </c:pt>
                <c:pt idx="25800">
                  <c:v>17.07792056333583</c:v>
                </c:pt>
                <c:pt idx="25801">
                  <c:v>17.078475909094099</c:v>
                </c:pt>
                <c:pt idx="25802">
                  <c:v>17.079031254852367</c:v>
                </c:pt>
                <c:pt idx="25803">
                  <c:v>17.079586600610636</c:v>
                </c:pt>
                <c:pt idx="25804">
                  <c:v>17.080141946368904</c:v>
                </c:pt>
                <c:pt idx="25805">
                  <c:v>17.080697292127173</c:v>
                </c:pt>
                <c:pt idx="25806">
                  <c:v>17.081252637885441</c:v>
                </c:pt>
                <c:pt idx="25807">
                  <c:v>17.08180798364371</c:v>
                </c:pt>
                <c:pt idx="25808">
                  <c:v>17.082363329401979</c:v>
                </c:pt>
                <c:pt idx="25809">
                  <c:v>17.082918675160247</c:v>
                </c:pt>
                <c:pt idx="25810">
                  <c:v>17.083474020918516</c:v>
                </c:pt>
                <c:pt idx="25811">
                  <c:v>17.084029366676784</c:v>
                </c:pt>
                <c:pt idx="25812">
                  <c:v>17.084584712435053</c:v>
                </c:pt>
                <c:pt idx="25813">
                  <c:v>17.085140058193321</c:v>
                </c:pt>
                <c:pt idx="25814">
                  <c:v>17.08569540395159</c:v>
                </c:pt>
                <c:pt idx="25815">
                  <c:v>17.086250749709858</c:v>
                </c:pt>
                <c:pt idx="25816">
                  <c:v>17.086806095468127</c:v>
                </c:pt>
                <c:pt idx="25817">
                  <c:v>17.087361441226395</c:v>
                </c:pt>
                <c:pt idx="25818">
                  <c:v>17.087916786984664</c:v>
                </c:pt>
                <c:pt idx="25819">
                  <c:v>17.088472132742933</c:v>
                </c:pt>
                <c:pt idx="25820">
                  <c:v>17.089027478501201</c:v>
                </c:pt>
                <c:pt idx="25821">
                  <c:v>17.08958282425947</c:v>
                </c:pt>
                <c:pt idx="25822">
                  <c:v>17.090138170017738</c:v>
                </c:pt>
                <c:pt idx="25823">
                  <c:v>17.090693515776007</c:v>
                </c:pt>
                <c:pt idx="25824">
                  <c:v>17.091248861534275</c:v>
                </c:pt>
                <c:pt idx="25825">
                  <c:v>17.091804207292544</c:v>
                </c:pt>
                <c:pt idx="25826">
                  <c:v>17.092359553050812</c:v>
                </c:pt>
                <c:pt idx="25827">
                  <c:v>17.092914898809081</c:v>
                </c:pt>
                <c:pt idx="25828">
                  <c:v>17.093470244567349</c:v>
                </c:pt>
                <c:pt idx="25829">
                  <c:v>17.094025590325618</c:v>
                </c:pt>
                <c:pt idx="25830">
                  <c:v>17.094580936083887</c:v>
                </c:pt>
                <c:pt idx="25831">
                  <c:v>17.095136281842155</c:v>
                </c:pt>
                <c:pt idx="25832">
                  <c:v>17.095691627600424</c:v>
                </c:pt>
                <c:pt idx="25833">
                  <c:v>17.096246973358692</c:v>
                </c:pt>
                <c:pt idx="25834">
                  <c:v>17.096802319116961</c:v>
                </c:pt>
                <c:pt idx="25835">
                  <c:v>17.097357664875229</c:v>
                </c:pt>
                <c:pt idx="25836">
                  <c:v>17.097913010633498</c:v>
                </c:pt>
                <c:pt idx="25837">
                  <c:v>17.098468356391766</c:v>
                </c:pt>
                <c:pt idx="25838">
                  <c:v>17.099023702150035</c:v>
                </c:pt>
                <c:pt idx="25839">
                  <c:v>17.099579047908303</c:v>
                </c:pt>
                <c:pt idx="25840">
                  <c:v>17.100134393666572</c:v>
                </c:pt>
                <c:pt idx="25841">
                  <c:v>17.10068973942484</c:v>
                </c:pt>
                <c:pt idx="25842">
                  <c:v>17.101245085183109</c:v>
                </c:pt>
                <c:pt idx="25843">
                  <c:v>17.101800430941378</c:v>
                </c:pt>
                <c:pt idx="25844">
                  <c:v>17.102355776699646</c:v>
                </c:pt>
                <c:pt idx="25845">
                  <c:v>17.102911122457915</c:v>
                </c:pt>
                <c:pt idx="25846">
                  <c:v>17.103466468216183</c:v>
                </c:pt>
                <c:pt idx="25847">
                  <c:v>17.104021813974452</c:v>
                </c:pt>
                <c:pt idx="25848">
                  <c:v>17.10457715973272</c:v>
                </c:pt>
                <c:pt idx="25849">
                  <c:v>17.105132505490989</c:v>
                </c:pt>
                <c:pt idx="25850">
                  <c:v>17.105687851249257</c:v>
                </c:pt>
                <c:pt idx="25851">
                  <c:v>17.106243197007526</c:v>
                </c:pt>
                <c:pt idx="25852">
                  <c:v>17.106798542765794</c:v>
                </c:pt>
                <c:pt idx="25853">
                  <c:v>17.107353888524063</c:v>
                </c:pt>
                <c:pt idx="25854">
                  <c:v>17.107909234282332</c:v>
                </c:pt>
                <c:pt idx="25855">
                  <c:v>17.1084645800406</c:v>
                </c:pt>
                <c:pt idx="25856">
                  <c:v>17.109019925798869</c:v>
                </c:pt>
                <c:pt idx="25857">
                  <c:v>17.109575271557137</c:v>
                </c:pt>
                <c:pt idx="25858">
                  <c:v>17.110130617315406</c:v>
                </c:pt>
                <c:pt idx="25859">
                  <c:v>17.110685963073674</c:v>
                </c:pt>
                <c:pt idx="25860">
                  <c:v>17.111241308831943</c:v>
                </c:pt>
                <c:pt idx="25861">
                  <c:v>17.111796654590211</c:v>
                </c:pt>
                <c:pt idx="25862">
                  <c:v>17.11235200034848</c:v>
                </c:pt>
                <c:pt idx="25863">
                  <c:v>17.112907346106748</c:v>
                </c:pt>
                <c:pt idx="25864">
                  <c:v>17.113462691865017</c:v>
                </c:pt>
                <c:pt idx="25865">
                  <c:v>17.114018037623286</c:v>
                </c:pt>
                <c:pt idx="25866">
                  <c:v>17.114573383381554</c:v>
                </c:pt>
                <c:pt idx="25867">
                  <c:v>17.115128729139823</c:v>
                </c:pt>
                <c:pt idx="25868">
                  <c:v>17.115684074898091</c:v>
                </c:pt>
                <c:pt idx="25869">
                  <c:v>17.11623942065636</c:v>
                </c:pt>
                <c:pt idx="25870">
                  <c:v>17.116794766414628</c:v>
                </c:pt>
                <c:pt idx="25871">
                  <c:v>17.117350112172897</c:v>
                </c:pt>
                <c:pt idx="25872">
                  <c:v>17.117905457931165</c:v>
                </c:pt>
                <c:pt idx="25873">
                  <c:v>17.118460803689434</c:v>
                </c:pt>
                <c:pt idx="25874">
                  <c:v>17.119016149447702</c:v>
                </c:pt>
                <c:pt idx="25875">
                  <c:v>17.119571495205971</c:v>
                </c:pt>
                <c:pt idx="25876">
                  <c:v>17.12012684096424</c:v>
                </c:pt>
                <c:pt idx="25877">
                  <c:v>17.120682186722508</c:v>
                </c:pt>
                <c:pt idx="25878">
                  <c:v>17.121237532480777</c:v>
                </c:pt>
                <c:pt idx="25879">
                  <c:v>17.121792878239045</c:v>
                </c:pt>
                <c:pt idx="25880">
                  <c:v>17.122348223997314</c:v>
                </c:pt>
                <c:pt idx="25881">
                  <c:v>17.122903569755582</c:v>
                </c:pt>
                <c:pt idx="25882">
                  <c:v>17.123458915513851</c:v>
                </c:pt>
                <c:pt idx="25883">
                  <c:v>17.124014261272119</c:v>
                </c:pt>
                <c:pt idx="25884">
                  <c:v>17.124569607030388</c:v>
                </c:pt>
                <c:pt idx="25885">
                  <c:v>17.125124952788656</c:v>
                </c:pt>
                <c:pt idx="25886">
                  <c:v>17.125680298546925</c:v>
                </c:pt>
                <c:pt idx="25887">
                  <c:v>17.126235644305194</c:v>
                </c:pt>
                <c:pt idx="25888">
                  <c:v>17.126790990063462</c:v>
                </c:pt>
                <c:pt idx="25889">
                  <c:v>17.127346335821731</c:v>
                </c:pt>
                <c:pt idx="25890">
                  <c:v>17.127901681579999</c:v>
                </c:pt>
                <c:pt idx="25891">
                  <c:v>17.128457027338268</c:v>
                </c:pt>
                <c:pt idx="25892">
                  <c:v>17.129012373096536</c:v>
                </c:pt>
                <c:pt idx="25893">
                  <c:v>17.129567718854805</c:v>
                </c:pt>
                <c:pt idx="25894">
                  <c:v>17.130123064613073</c:v>
                </c:pt>
                <c:pt idx="25895">
                  <c:v>17.130678410371342</c:v>
                </c:pt>
                <c:pt idx="25896">
                  <c:v>17.13123375612961</c:v>
                </c:pt>
                <c:pt idx="25897">
                  <c:v>17.131789101887879</c:v>
                </c:pt>
                <c:pt idx="25898">
                  <c:v>17.132344447646148</c:v>
                </c:pt>
                <c:pt idx="25899">
                  <c:v>17.132899793404416</c:v>
                </c:pt>
                <c:pt idx="25900">
                  <c:v>17.133455139162685</c:v>
                </c:pt>
                <c:pt idx="25901">
                  <c:v>17.134010484920953</c:v>
                </c:pt>
                <c:pt idx="25902">
                  <c:v>17.134565830679222</c:v>
                </c:pt>
                <c:pt idx="25903">
                  <c:v>17.13512117643749</c:v>
                </c:pt>
                <c:pt idx="25904">
                  <c:v>17.135676522195759</c:v>
                </c:pt>
                <c:pt idx="25905">
                  <c:v>17.136231867954027</c:v>
                </c:pt>
                <c:pt idx="25906">
                  <c:v>17.136787213712296</c:v>
                </c:pt>
                <c:pt idx="25907">
                  <c:v>17.137342559470564</c:v>
                </c:pt>
                <c:pt idx="25908">
                  <c:v>17.137897905228833</c:v>
                </c:pt>
                <c:pt idx="25909">
                  <c:v>17.138453250987101</c:v>
                </c:pt>
                <c:pt idx="25910">
                  <c:v>17.13900859674537</c:v>
                </c:pt>
                <c:pt idx="25911">
                  <c:v>17.139563942503639</c:v>
                </c:pt>
                <c:pt idx="25912">
                  <c:v>17.140119288261907</c:v>
                </c:pt>
                <c:pt idx="25913">
                  <c:v>17.140674634020176</c:v>
                </c:pt>
                <c:pt idx="25914">
                  <c:v>17.141229979778444</c:v>
                </c:pt>
                <c:pt idx="25915">
                  <c:v>17.141785325536713</c:v>
                </c:pt>
                <c:pt idx="25916">
                  <c:v>17.142340671294981</c:v>
                </c:pt>
                <c:pt idx="25917">
                  <c:v>17.14289601705325</c:v>
                </c:pt>
                <c:pt idx="25918">
                  <c:v>17.143451362811518</c:v>
                </c:pt>
                <c:pt idx="25919">
                  <c:v>17.144006708569787</c:v>
                </c:pt>
                <c:pt idx="25920">
                  <c:v>17.144562054328055</c:v>
                </c:pt>
                <c:pt idx="25921">
                  <c:v>17.145117400086324</c:v>
                </c:pt>
                <c:pt idx="25922">
                  <c:v>17.145672745844593</c:v>
                </c:pt>
                <c:pt idx="25923">
                  <c:v>17.146228091602861</c:v>
                </c:pt>
                <c:pt idx="25924">
                  <c:v>17.14678343736113</c:v>
                </c:pt>
                <c:pt idx="25925">
                  <c:v>17.147338783119398</c:v>
                </c:pt>
                <c:pt idx="25926">
                  <c:v>17.147894128877667</c:v>
                </c:pt>
                <c:pt idx="25927">
                  <c:v>17.148449474635935</c:v>
                </c:pt>
                <c:pt idx="25928">
                  <c:v>17.149004820394204</c:v>
                </c:pt>
                <c:pt idx="25929">
                  <c:v>17.149560166152472</c:v>
                </c:pt>
                <c:pt idx="25930">
                  <c:v>17.150115511910741</c:v>
                </c:pt>
                <c:pt idx="25931">
                  <c:v>17.150670857669009</c:v>
                </c:pt>
                <c:pt idx="25932">
                  <c:v>17.151226203427278</c:v>
                </c:pt>
                <c:pt idx="25933">
                  <c:v>17.151781549185547</c:v>
                </c:pt>
                <c:pt idx="25934">
                  <c:v>17.152336894943815</c:v>
                </c:pt>
                <c:pt idx="25935">
                  <c:v>17.152892240702084</c:v>
                </c:pt>
                <c:pt idx="25936">
                  <c:v>17.153447586460352</c:v>
                </c:pt>
                <c:pt idx="25937">
                  <c:v>17.154002932218621</c:v>
                </c:pt>
                <c:pt idx="25938">
                  <c:v>17.154558277976889</c:v>
                </c:pt>
                <c:pt idx="25939">
                  <c:v>17.155113623735158</c:v>
                </c:pt>
                <c:pt idx="25940">
                  <c:v>17.155668969493426</c:v>
                </c:pt>
                <c:pt idx="25941">
                  <c:v>17.156224315251695</c:v>
                </c:pt>
                <c:pt idx="25942">
                  <c:v>17.156779661009963</c:v>
                </c:pt>
                <c:pt idx="25943">
                  <c:v>17.157335006768232</c:v>
                </c:pt>
                <c:pt idx="25944">
                  <c:v>17.157890352526501</c:v>
                </c:pt>
                <c:pt idx="25945">
                  <c:v>17.158445698284769</c:v>
                </c:pt>
                <c:pt idx="25946">
                  <c:v>17.159001044043038</c:v>
                </c:pt>
                <c:pt idx="25947">
                  <c:v>17.159556389801306</c:v>
                </c:pt>
                <c:pt idx="25948">
                  <c:v>17.160111735559575</c:v>
                </c:pt>
                <c:pt idx="25949">
                  <c:v>17.160667081317843</c:v>
                </c:pt>
                <c:pt idx="25950">
                  <c:v>17.161222427076112</c:v>
                </c:pt>
                <c:pt idx="25951">
                  <c:v>17.16177777283438</c:v>
                </c:pt>
                <c:pt idx="25952">
                  <c:v>17.162333118592649</c:v>
                </c:pt>
                <c:pt idx="25953">
                  <c:v>17.162888464350917</c:v>
                </c:pt>
                <c:pt idx="25954">
                  <c:v>17.163443810109186</c:v>
                </c:pt>
                <c:pt idx="25955">
                  <c:v>17.163999155867455</c:v>
                </c:pt>
                <c:pt idx="25956">
                  <c:v>17.164554501625723</c:v>
                </c:pt>
                <c:pt idx="25957">
                  <c:v>17.165109847383992</c:v>
                </c:pt>
                <c:pt idx="25958">
                  <c:v>17.16566519314226</c:v>
                </c:pt>
                <c:pt idx="25959">
                  <c:v>17.166220538900529</c:v>
                </c:pt>
                <c:pt idx="25960">
                  <c:v>17.166775884658797</c:v>
                </c:pt>
                <c:pt idx="25961">
                  <c:v>17.167331230417066</c:v>
                </c:pt>
                <c:pt idx="25962">
                  <c:v>17.167886576175334</c:v>
                </c:pt>
                <c:pt idx="25963">
                  <c:v>17.168441921933603</c:v>
                </c:pt>
                <c:pt idx="25964">
                  <c:v>17.168997267691871</c:v>
                </c:pt>
                <c:pt idx="25965">
                  <c:v>17.16955261345014</c:v>
                </c:pt>
                <c:pt idx="25966">
                  <c:v>17.170107959208408</c:v>
                </c:pt>
                <c:pt idx="25967">
                  <c:v>17.170663304966677</c:v>
                </c:pt>
                <c:pt idx="25968">
                  <c:v>17.171218650724946</c:v>
                </c:pt>
                <c:pt idx="25969">
                  <c:v>17.171773996483214</c:v>
                </c:pt>
                <c:pt idx="25970">
                  <c:v>17.172329342241483</c:v>
                </c:pt>
                <c:pt idx="25971">
                  <c:v>17.172884687999751</c:v>
                </c:pt>
                <c:pt idx="25972">
                  <c:v>17.17344003375802</c:v>
                </c:pt>
                <c:pt idx="25973">
                  <c:v>17.173995379516288</c:v>
                </c:pt>
                <c:pt idx="25974">
                  <c:v>17.174550725274557</c:v>
                </c:pt>
                <c:pt idx="25975">
                  <c:v>17.175106071032825</c:v>
                </c:pt>
                <c:pt idx="25976">
                  <c:v>17.175661416791094</c:v>
                </c:pt>
                <c:pt idx="25977">
                  <c:v>17.176216762549362</c:v>
                </c:pt>
                <c:pt idx="25978">
                  <c:v>17.176772108307631</c:v>
                </c:pt>
                <c:pt idx="25979">
                  <c:v>17.1773274540659</c:v>
                </c:pt>
                <c:pt idx="25980">
                  <c:v>17.177882799824168</c:v>
                </c:pt>
                <c:pt idx="25981">
                  <c:v>17.178438145582437</c:v>
                </c:pt>
                <c:pt idx="25982">
                  <c:v>17.178993491340705</c:v>
                </c:pt>
                <c:pt idx="25983">
                  <c:v>17.179548837098974</c:v>
                </c:pt>
                <c:pt idx="25984">
                  <c:v>17.180104182857242</c:v>
                </c:pt>
                <c:pt idx="25985">
                  <c:v>17.180659528615511</c:v>
                </c:pt>
                <c:pt idx="25986">
                  <c:v>17.181214874373779</c:v>
                </c:pt>
                <c:pt idx="25987">
                  <c:v>17.181770220132048</c:v>
                </c:pt>
                <c:pt idx="25988">
                  <c:v>17.182325565890316</c:v>
                </c:pt>
                <c:pt idx="25989">
                  <c:v>17.182880911648585</c:v>
                </c:pt>
                <c:pt idx="25990">
                  <c:v>17.183436257406854</c:v>
                </c:pt>
                <c:pt idx="25991">
                  <c:v>17.183991603165122</c:v>
                </c:pt>
                <c:pt idx="25992">
                  <c:v>17.184546948923391</c:v>
                </c:pt>
                <c:pt idx="25993">
                  <c:v>17.185102294681659</c:v>
                </c:pt>
                <c:pt idx="25994">
                  <c:v>17.185657640439928</c:v>
                </c:pt>
                <c:pt idx="25995">
                  <c:v>17.186212986198196</c:v>
                </c:pt>
                <c:pt idx="25996">
                  <c:v>17.186768331956465</c:v>
                </c:pt>
                <c:pt idx="25997">
                  <c:v>17.187323677714733</c:v>
                </c:pt>
                <c:pt idx="25998">
                  <c:v>17.187879023473002</c:v>
                </c:pt>
                <c:pt idx="25999">
                  <c:v>17.18843436923127</c:v>
                </c:pt>
                <c:pt idx="26000">
                  <c:v>17.188989714989539</c:v>
                </c:pt>
                <c:pt idx="26001">
                  <c:v>17.189545060747808</c:v>
                </c:pt>
                <c:pt idx="26002">
                  <c:v>17.190100406506076</c:v>
                </c:pt>
                <c:pt idx="26003">
                  <c:v>17.190655752264345</c:v>
                </c:pt>
                <c:pt idx="26004">
                  <c:v>17.191211098022613</c:v>
                </c:pt>
                <c:pt idx="26005">
                  <c:v>17.191766443780882</c:v>
                </c:pt>
                <c:pt idx="26006">
                  <c:v>17.19232178953915</c:v>
                </c:pt>
                <c:pt idx="26007">
                  <c:v>17.192877135297419</c:v>
                </c:pt>
                <c:pt idx="26008">
                  <c:v>17.193432481055687</c:v>
                </c:pt>
                <c:pt idx="26009">
                  <c:v>17.193987826813956</c:v>
                </c:pt>
                <c:pt idx="26010">
                  <c:v>17.194543172572224</c:v>
                </c:pt>
                <c:pt idx="26011">
                  <c:v>17.195098518330493</c:v>
                </c:pt>
                <c:pt idx="26012">
                  <c:v>17.195653864088762</c:v>
                </c:pt>
                <c:pt idx="26013">
                  <c:v>17.19620920984703</c:v>
                </c:pt>
                <c:pt idx="26014">
                  <c:v>17.196764555605299</c:v>
                </c:pt>
                <c:pt idx="26015">
                  <c:v>17.197319901363567</c:v>
                </c:pt>
                <c:pt idx="26016">
                  <c:v>17.197875247121836</c:v>
                </c:pt>
                <c:pt idx="26017">
                  <c:v>17.198430592880104</c:v>
                </c:pt>
                <c:pt idx="26018">
                  <c:v>17.198985938638373</c:v>
                </c:pt>
                <c:pt idx="26019">
                  <c:v>17.199541284396641</c:v>
                </c:pt>
                <c:pt idx="26020">
                  <c:v>17.20009663015491</c:v>
                </c:pt>
                <c:pt idx="26021">
                  <c:v>17.200651975913178</c:v>
                </c:pt>
                <c:pt idx="26022">
                  <c:v>17.201207321671447</c:v>
                </c:pt>
                <c:pt idx="26023">
                  <c:v>17.201762667429715</c:v>
                </c:pt>
                <c:pt idx="26024">
                  <c:v>17.202318013187984</c:v>
                </c:pt>
                <c:pt idx="26025">
                  <c:v>17.202873358946253</c:v>
                </c:pt>
                <c:pt idx="26026">
                  <c:v>17.203428704704521</c:v>
                </c:pt>
                <c:pt idx="26027">
                  <c:v>17.20398405046279</c:v>
                </c:pt>
                <c:pt idx="26028">
                  <c:v>17.204539396221058</c:v>
                </c:pt>
                <c:pt idx="26029">
                  <c:v>17.205094741979327</c:v>
                </c:pt>
                <c:pt idx="26030">
                  <c:v>17.205650087737595</c:v>
                </c:pt>
                <c:pt idx="26031">
                  <c:v>17.206205433495864</c:v>
                </c:pt>
                <c:pt idx="26032">
                  <c:v>17.206760779254132</c:v>
                </c:pt>
                <c:pt idx="26033">
                  <c:v>17.207316125012401</c:v>
                </c:pt>
                <c:pt idx="26034">
                  <c:v>17.207871470770669</c:v>
                </c:pt>
                <c:pt idx="26035">
                  <c:v>17.208426816528938</c:v>
                </c:pt>
                <c:pt idx="26036">
                  <c:v>17.208982162287207</c:v>
                </c:pt>
                <c:pt idx="26037">
                  <c:v>17.209537508045475</c:v>
                </c:pt>
                <c:pt idx="26038">
                  <c:v>17.210092853803744</c:v>
                </c:pt>
                <c:pt idx="26039">
                  <c:v>17.210648199562012</c:v>
                </c:pt>
                <c:pt idx="26040">
                  <c:v>17.211203545320281</c:v>
                </c:pt>
                <c:pt idx="26041">
                  <c:v>17.211758891078549</c:v>
                </c:pt>
                <c:pt idx="26042">
                  <c:v>17.212314236836818</c:v>
                </c:pt>
                <c:pt idx="26043">
                  <c:v>17.212869582595086</c:v>
                </c:pt>
                <c:pt idx="26044">
                  <c:v>17.213424928353355</c:v>
                </c:pt>
                <c:pt idx="26045">
                  <c:v>17.213980274111623</c:v>
                </c:pt>
                <c:pt idx="26046">
                  <c:v>17.214535619869892</c:v>
                </c:pt>
                <c:pt idx="26047">
                  <c:v>17.215090965628161</c:v>
                </c:pt>
                <c:pt idx="26048">
                  <c:v>17.215646311386429</c:v>
                </c:pt>
                <c:pt idx="26049">
                  <c:v>17.216201657144698</c:v>
                </c:pt>
                <c:pt idx="26050">
                  <c:v>17.216757002902966</c:v>
                </c:pt>
                <c:pt idx="26051">
                  <c:v>17.217312348661235</c:v>
                </c:pt>
                <c:pt idx="26052">
                  <c:v>17.217867694419503</c:v>
                </c:pt>
                <c:pt idx="26053">
                  <c:v>17.218423040177772</c:v>
                </c:pt>
                <c:pt idx="26054">
                  <c:v>17.21897838593604</c:v>
                </c:pt>
                <c:pt idx="26055">
                  <c:v>17.219533731694309</c:v>
                </c:pt>
                <c:pt idx="26056">
                  <c:v>17.220089077452577</c:v>
                </c:pt>
                <c:pt idx="26057">
                  <c:v>17.220644423210846</c:v>
                </c:pt>
                <c:pt idx="26058">
                  <c:v>17.221199768969115</c:v>
                </c:pt>
                <c:pt idx="26059">
                  <c:v>17.221755114727383</c:v>
                </c:pt>
                <c:pt idx="26060">
                  <c:v>17.222310460485652</c:v>
                </c:pt>
                <c:pt idx="26061">
                  <c:v>17.22286580624392</c:v>
                </c:pt>
                <c:pt idx="26062">
                  <c:v>17.223421152002189</c:v>
                </c:pt>
                <c:pt idx="26063">
                  <c:v>17.223976497760457</c:v>
                </c:pt>
                <c:pt idx="26064">
                  <c:v>17.224531843518726</c:v>
                </c:pt>
                <c:pt idx="26065">
                  <c:v>17.225087189276994</c:v>
                </c:pt>
                <c:pt idx="26066">
                  <c:v>17.225642535035263</c:v>
                </c:pt>
                <c:pt idx="26067">
                  <c:v>17.226197880793531</c:v>
                </c:pt>
                <c:pt idx="26068">
                  <c:v>17.2267532265518</c:v>
                </c:pt>
                <c:pt idx="26069">
                  <c:v>17.227308572310069</c:v>
                </c:pt>
                <c:pt idx="26070">
                  <c:v>17.227863918068337</c:v>
                </c:pt>
                <c:pt idx="26071">
                  <c:v>17.228419263826606</c:v>
                </c:pt>
                <c:pt idx="26072">
                  <c:v>17.228974609584874</c:v>
                </c:pt>
                <c:pt idx="26073">
                  <c:v>17.229529955343143</c:v>
                </c:pt>
                <c:pt idx="26074">
                  <c:v>17.230085301101411</c:v>
                </c:pt>
                <c:pt idx="26075">
                  <c:v>17.23064064685968</c:v>
                </c:pt>
                <c:pt idx="26076">
                  <c:v>17.231195992617948</c:v>
                </c:pt>
                <c:pt idx="26077">
                  <c:v>17.231751338376217</c:v>
                </c:pt>
                <c:pt idx="26078">
                  <c:v>17.232306684134485</c:v>
                </c:pt>
                <c:pt idx="26079">
                  <c:v>17.232862029892754</c:v>
                </c:pt>
                <c:pt idx="26080">
                  <c:v>17.233417375651022</c:v>
                </c:pt>
                <c:pt idx="26081">
                  <c:v>17.233972721409291</c:v>
                </c:pt>
                <c:pt idx="26082">
                  <c:v>17.23452806716756</c:v>
                </c:pt>
                <c:pt idx="26083">
                  <c:v>17.235083412925828</c:v>
                </c:pt>
                <c:pt idx="26084">
                  <c:v>17.235638758684097</c:v>
                </c:pt>
                <c:pt idx="26085">
                  <c:v>17.236194104442365</c:v>
                </c:pt>
                <c:pt idx="26086">
                  <c:v>17.236749450200634</c:v>
                </c:pt>
                <c:pt idx="26087">
                  <c:v>17.237304795958902</c:v>
                </c:pt>
                <c:pt idx="26088">
                  <c:v>17.237860141717171</c:v>
                </c:pt>
                <c:pt idx="26089">
                  <c:v>17.238415487475439</c:v>
                </c:pt>
                <c:pt idx="26090">
                  <c:v>17.238970833233708</c:v>
                </c:pt>
                <c:pt idx="26091">
                  <c:v>17.239526178991976</c:v>
                </c:pt>
                <c:pt idx="26092">
                  <c:v>17.240081524750245</c:v>
                </c:pt>
                <c:pt idx="26093">
                  <c:v>17.240636870508514</c:v>
                </c:pt>
                <c:pt idx="26094">
                  <c:v>17.241192216266782</c:v>
                </c:pt>
                <c:pt idx="26095">
                  <c:v>17.241747562025051</c:v>
                </c:pt>
                <c:pt idx="26096">
                  <c:v>17.242302907783319</c:v>
                </c:pt>
                <c:pt idx="26097">
                  <c:v>17.242858253541588</c:v>
                </c:pt>
                <c:pt idx="26098">
                  <c:v>17.243413599299856</c:v>
                </c:pt>
                <c:pt idx="26099">
                  <c:v>17.243968945058125</c:v>
                </c:pt>
                <c:pt idx="26100">
                  <c:v>17.244524290816393</c:v>
                </c:pt>
                <c:pt idx="26101">
                  <c:v>17.245079636574662</c:v>
                </c:pt>
                <c:pt idx="26102">
                  <c:v>17.24563498233293</c:v>
                </c:pt>
                <c:pt idx="26103">
                  <c:v>17.246190328091199</c:v>
                </c:pt>
                <c:pt idx="26104">
                  <c:v>17.246745673849468</c:v>
                </c:pt>
                <c:pt idx="26105">
                  <c:v>17.247301019607736</c:v>
                </c:pt>
                <c:pt idx="26106">
                  <c:v>17.247856365366005</c:v>
                </c:pt>
                <c:pt idx="26107">
                  <c:v>17.248411711124273</c:v>
                </c:pt>
                <c:pt idx="26108">
                  <c:v>17.248967056882542</c:v>
                </c:pt>
                <c:pt idx="26109">
                  <c:v>17.24952240264081</c:v>
                </c:pt>
                <c:pt idx="26110">
                  <c:v>17.250077748399079</c:v>
                </c:pt>
                <c:pt idx="26111">
                  <c:v>17.250633094157347</c:v>
                </c:pt>
                <c:pt idx="26112">
                  <c:v>17.251188439915616</c:v>
                </c:pt>
                <c:pt idx="26113">
                  <c:v>17.251743785673884</c:v>
                </c:pt>
                <c:pt idx="26114">
                  <c:v>17.252299131432153</c:v>
                </c:pt>
                <c:pt idx="26115">
                  <c:v>17.252854477190422</c:v>
                </c:pt>
                <c:pt idx="26116">
                  <c:v>17.25340982294869</c:v>
                </c:pt>
                <c:pt idx="26117">
                  <c:v>17.253965168706959</c:v>
                </c:pt>
                <c:pt idx="26118">
                  <c:v>17.254520514465227</c:v>
                </c:pt>
                <c:pt idx="26119">
                  <c:v>17.255075860223496</c:v>
                </c:pt>
                <c:pt idx="26120">
                  <c:v>17.255631205981764</c:v>
                </c:pt>
                <c:pt idx="26121">
                  <c:v>17.256186551740033</c:v>
                </c:pt>
                <c:pt idx="26122">
                  <c:v>17.256741897498301</c:v>
                </c:pt>
                <c:pt idx="26123">
                  <c:v>17.25729724325657</c:v>
                </c:pt>
                <c:pt idx="26124">
                  <c:v>17.257852589014838</c:v>
                </c:pt>
                <c:pt idx="26125">
                  <c:v>17.258407934773107</c:v>
                </c:pt>
                <c:pt idx="26126">
                  <c:v>17.258963280531376</c:v>
                </c:pt>
                <c:pt idx="26127">
                  <c:v>17.259518626289644</c:v>
                </c:pt>
                <c:pt idx="26128">
                  <c:v>17.260073972047913</c:v>
                </c:pt>
                <c:pt idx="26129">
                  <c:v>17.260629317806181</c:v>
                </c:pt>
                <c:pt idx="26130">
                  <c:v>17.26118466356445</c:v>
                </c:pt>
                <c:pt idx="26131">
                  <c:v>17.261740009322718</c:v>
                </c:pt>
                <c:pt idx="26132">
                  <c:v>17.262295355080987</c:v>
                </c:pt>
                <c:pt idx="26133">
                  <c:v>17.262850700839255</c:v>
                </c:pt>
                <c:pt idx="26134">
                  <c:v>17.263406046597524</c:v>
                </c:pt>
                <c:pt idx="26135">
                  <c:v>17.263961392355792</c:v>
                </c:pt>
                <c:pt idx="26136">
                  <c:v>17.264516738114061</c:v>
                </c:pt>
                <c:pt idx="26137">
                  <c:v>17.26507208387233</c:v>
                </c:pt>
                <c:pt idx="26138">
                  <c:v>17.265627429630598</c:v>
                </c:pt>
                <c:pt idx="26139">
                  <c:v>17.266182775388867</c:v>
                </c:pt>
                <c:pt idx="26140">
                  <c:v>17.266738121147135</c:v>
                </c:pt>
                <c:pt idx="26141">
                  <c:v>17.267293466905404</c:v>
                </c:pt>
                <c:pt idx="26142">
                  <c:v>17.267848812663672</c:v>
                </c:pt>
                <c:pt idx="26143">
                  <c:v>17.268404158421941</c:v>
                </c:pt>
                <c:pt idx="26144">
                  <c:v>17.268959504180209</c:v>
                </c:pt>
                <c:pt idx="26145">
                  <c:v>17.269514849938478</c:v>
                </c:pt>
                <c:pt idx="26146">
                  <c:v>17.270070195696746</c:v>
                </c:pt>
                <c:pt idx="26147">
                  <c:v>17.270625541455015</c:v>
                </c:pt>
                <c:pt idx="26148">
                  <c:v>17.271180887213283</c:v>
                </c:pt>
                <c:pt idx="26149">
                  <c:v>17.271736232971552</c:v>
                </c:pt>
                <c:pt idx="26150">
                  <c:v>17.272291578729821</c:v>
                </c:pt>
                <c:pt idx="26151">
                  <c:v>17.272846924488089</c:v>
                </c:pt>
                <c:pt idx="26152">
                  <c:v>17.273402270246358</c:v>
                </c:pt>
                <c:pt idx="26153">
                  <c:v>17.273957616004626</c:v>
                </c:pt>
                <c:pt idx="26154">
                  <c:v>17.274512961762895</c:v>
                </c:pt>
                <c:pt idx="26155">
                  <c:v>17.275068307521163</c:v>
                </c:pt>
                <c:pt idx="26156">
                  <c:v>17.275623653279432</c:v>
                </c:pt>
                <c:pt idx="26157">
                  <c:v>17.2761789990377</c:v>
                </c:pt>
                <c:pt idx="26158">
                  <c:v>17.276734344795969</c:v>
                </c:pt>
                <c:pt idx="26159">
                  <c:v>17.277289690554237</c:v>
                </c:pt>
                <c:pt idx="26160">
                  <c:v>17.277845036312506</c:v>
                </c:pt>
                <c:pt idx="26161">
                  <c:v>17.278400382070775</c:v>
                </c:pt>
                <c:pt idx="26162">
                  <c:v>17.278955727829043</c:v>
                </c:pt>
                <c:pt idx="26163">
                  <c:v>17.279511073587312</c:v>
                </c:pt>
                <c:pt idx="26164">
                  <c:v>17.28006641934558</c:v>
                </c:pt>
                <c:pt idx="26165">
                  <c:v>17.280621765103849</c:v>
                </c:pt>
                <c:pt idx="26166">
                  <c:v>17.281177110862117</c:v>
                </c:pt>
                <c:pt idx="26167">
                  <c:v>17.281732456620386</c:v>
                </c:pt>
                <c:pt idx="26168">
                  <c:v>17.282287802378654</c:v>
                </c:pt>
                <c:pt idx="26169">
                  <c:v>17.282843148136923</c:v>
                </c:pt>
                <c:pt idx="26170">
                  <c:v>17.283398493895191</c:v>
                </c:pt>
                <c:pt idx="26171">
                  <c:v>17.28395383965346</c:v>
                </c:pt>
                <c:pt idx="26172">
                  <c:v>17.284509185411729</c:v>
                </c:pt>
                <c:pt idx="26173">
                  <c:v>17.285064531169997</c:v>
                </c:pt>
                <c:pt idx="26174">
                  <c:v>17.285619876928266</c:v>
                </c:pt>
                <c:pt idx="26175">
                  <c:v>17.286175222686534</c:v>
                </c:pt>
                <c:pt idx="26176">
                  <c:v>17.286730568444803</c:v>
                </c:pt>
                <c:pt idx="26177">
                  <c:v>17.287285914203071</c:v>
                </c:pt>
                <c:pt idx="26178">
                  <c:v>17.28784125996134</c:v>
                </c:pt>
                <c:pt idx="26179">
                  <c:v>17.288396605719608</c:v>
                </c:pt>
                <c:pt idx="26180">
                  <c:v>17.288951951477877</c:v>
                </c:pt>
                <c:pt idx="26181">
                  <c:v>17.289507297236145</c:v>
                </c:pt>
                <c:pt idx="26182">
                  <c:v>17.290062642994414</c:v>
                </c:pt>
                <c:pt idx="26183">
                  <c:v>17.290617988752683</c:v>
                </c:pt>
                <c:pt idx="26184">
                  <c:v>17.291173334510951</c:v>
                </c:pt>
                <c:pt idx="26185">
                  <c:v>17.29172868026922</c:v>
                </c:pt>
                <c:pt idx="26186">
                  <c:v>17.292284026027488</c:v>
                </c:pt>
                <c:pt idx="26187">
                  <c:v>17.292839371785757</c:v>
                </c:pt>
                <c:pt idx="26188">
                  <c:v>17.293394717544025</c:v>
                </c:pt>
                <c:pt idx="26189">
                  <c:v>17.293950063302294</c:v>
                </c:pt>
                <c:pt idx="26190">
                  <c:v>17.294505409060562</c:v>
                </c:pt>
                <c:pt idx="26191">
                  <c:v>17.295060754818831</c:v>
                </c:pt>
                <c:pt idx="26192">
                  <c:v>17.295616100577099</c:v>
                </c:pt>
                <c:pt idx="26193">
                  <c:v>17.296171446335368</c:v>
                </c:pt>
                <c:pt idx="26194">
                  <c:v>17.296726792093637</c:v>
                </c:pt>
                <c:pt idx="26195">
                  <c:v>17.297282137851905</c:v>
                </c:pt>
                <c:pt idx="26196">
                  <c:v>17.297837483610174</c:v>
                </c:pt>
                <c:pt idx="26197">
                  <c:v>17.298392829368442</c:v>
                </c:pt>
                <c:pt idx="26198">
                  <c:v>17.298948175126711</c:v>
                </c:pt>
                <c:pt idx="26199">
                  <c:v>17.299503520884979</c:v>
                </c:pt>
                <c:pt idx="26200">
                  <c:v>17.300058866643248</c:v>
                </c:pt>
                <c:pt idx="26201">
                  <c:v>17.300614212401516</c:v>
                </c:pt>
                <c:pt idx="26202">
                  <c:v>17.301169558159785</c:v>
                </c:pt>
                <c:pt idx="26203">
                  <c:v>17.301724903918053</c:v>
                </c:pt>
                <c:pt idx="26204">
                  <c:v>17.302280249676322</c:v>
                </c:pt>
                <c:pt idx="26205">
                  <c:v>17.30283559543459</c:v>
                </c:pt>
                <c:pt idx="26206">
                  <c:v>17.303390941192859</c:v>
                </c:pt>
                <c:pt idx="26207">
                  <c:v>17.303946286951128</c:v>
                </c:pt>
                <c:pt idx="26208">
                  <c:v>17.304501632709396</c:v>
                </c:pt>
                <c:pt idx="26209">
                  <c:v>17.305056978467665</c:v>
                </c:pt>
                <c:pt idx="26210">
                  <c:v>17.305612324225933</c:v>
                </c:pt>
                <c:pt idx="26211">
                  <c:v>17.306167669984202</c:v>
                </c:pt>
                <c:pt idx="26212">
                  <c:v>17.30672301574247</c:v>
                </c:pt>
                <c:pt idx="26213">
                  <c:v>17.307278361500739</c:v>
                </c:pt>
                <c:pt idx="26214">
                  <c:v>17.307833707259007</c:v>
                </c:pt>
                <c:pt idx="26215">
                  <c:v>17.308389053017276</c:v>
                </c:pt>
                <c:pt idx="26216">
                  <c:v>17.308944398775544</c:v>
                </c:pt>
                <c:pt idx="26217">
                  <c:v>17.309499744533813</c:v>
                </c:pt>
                <c:pt idx="26218">
                  <c:v>17.310055090292082</c:v>
                </c:pt>
                <c:pt idx="26219">
                  <c:v>17.31061043605035</c:v>
                </c:pt>
                <c:pt idx="26220">
                  <c:v>17.311165781808619</c:v>
                </c:pt>
                <c:pt idx="26221">
                  <c:v>17.311721127566887</c:v>
                </c:pt>
                <c:pt idx="26222">
                  <c:v>17.312276473325156</c:v>
                </c:pt>
                <c:pt idx="26223">
                  <c:v>17.312831819083424</c:v>
                </c:pt>
                <c:pt idx="26224">
                  <c:v>17.313387164841693</c:v>
                </c:pt>
                <c:pt idx="26225">
                  <c:v>17.313942510599961</c:v>
                </c:pt>
                <c:pt idx="26226">
                  <c:v>17.31449785635823</c:v>
                </c:pt>
                <c:pt idx="26227">
                  <c:v>17.315053202116498</c:v>
                </c:pt>
                <c:pt idx="26228">
                  <c:v>17.315608547874767</c:v>
                </c:pt>
                <c:pt idx="26229">
                  <c:v>17.316163893633036</c:v>
                </c:pt>
                <c:pt idx="26230">
                  <c:v>17.316719239391304</c:v>
                </c:pt>
                <c:pt idx="26231">
                  <c:v>17.317274585149573</c:v>
                </c:pt>
                <c:pt idx="26232">
                  <c:v>17.317829930907841</c:v>
                </c:pt>
                <c:pt idx="26233">
                  <c:v>17.31838527666611</c:v>
                </c:pt>
                <c:pt idx="26234">
                  <c:v>17.318940622424378</c:v>
                </c:pt>
                <c:pt idx="26235">
                  <c:v>17.319495968182647</c:v>
                </c:pt>
                <c:pt idx="26236">
                  <c:v>17.320051313940915</c:v>
                </c:pt>
                <c:pt idx="26237">
                  <c:v>17.320606659699184</c:v>
                </c:pt>
                <c:pt idx="26238">
                  <c:v>17.321162005457452</c:v>
                </c:pt>
                <c:pt idx="26239">
                  <c:v>17.321717351215721</c:v>
                </c:pt>
                <c:pt idx="26240">
                  <c:v>17.32227269697399</c:v>
                </c:pt>
                <c:pt idx="26241">
                  <c:v>17.322828042732258</c:v>
                </c:pt>
                <c:pt idx="26242">
                  <c:v>17.323383388490527</c:v>
                </c:pt>
                <c:pt idx="26243">
                  <c:v>17.323938734248795</c:v>
                </c:pt>
                <c:pt idx="26244">
                  <c:v>17.324494080007064</c:v>
                </c:pt>
                <c:pt idx="26245">
                  <c:v>17.325049425765332</c:v>
                </c:pt>
                <c:pt idx="26246">
                  <c:v>17.325604771523601</c:v>
                </c:pt>
                <c:pt idx="26247">
                  <c:v>17.326160117281869</c:v>
                </c:pt>
                <c:pt idx="26248">
                  <c:v>17.326715463040138</c:v>
                </c:pt>
                <c:pt idx="26249">
                  <c:v>17.327270808798406</c:v>
                </c:pt>
                <c:pt idx="26250">
                  <c:v>17.327826154556675</c:v>
                </c:pt>
                <c:pt idx="26251">
                  <c:v>17.328381500314944</c:v>
                </c:pt>
                <c:pt idx="26252">
                  <c:v>17.328936846073212</c:v>
                </c:pt>
                <c:pt idx="26253">
                  <c:v>17.329492191831481</c:v>
                </c:pt>
                <c:pt idx="26254">
                  <c:v>17.330047537589749</c:v>
                </c:pt>
                <c:pt idx="26255">
                  <c:v>17.330602883348018</c:v>
                </c:pt>
                <c:pt idx="26256">
                  <c:v>17.331158229106286</c:v>
                </c:pt>
                <c:pt idx="26257">
                  <c:v>17.331713574864555</c:v>
                </c:pt>
                <c:pt idx="26258">
                  <c:v>17.332268920622823</c:v>
                </c:pt>
                <c:pt idx="26259">
                  <c:v>17.332824266381092</c:v>
                </c:pt>
                <c:pt idx="26260">
                  <c:v>17.33337961213936</c:v>
                </c:pt>
                <c:pt idx="26261">
                  <c:v>17.333934957897629</c:v>
                </c:pt>
                <c:pt idx="26262">
                  <c:v>17.334490303655897</c:v>
                </c:pt>
                <c:pt idx="26263">
                  <c:v>17.335045649414166</c:v>
                </c:pt>
                <c:pt idx="26264">
                  <c:v>17.335600995172435</c:v>
                </c:pt>
                <c:pt idx="26265">
                  <c:v>17.336156340930703</c:v>
                </c:pt>
                <c:pt idx="26266">
                  <c:v>17.336711686688972</c:v>
                </c:pt>
                <c:pt idx="26267">
                  <c:v>17.33726703244724</c:v>
                </c:pt>
                <c:pt idx="26268">
                  <c:v>17.337822378205509</c:v>
                </c:pt>
                <c:pt idx="26269">
                  <c:v>17.338377723963777</c:v>
                </c:pt>
                <c:pt idx="26270">
                  <c:v>17.338933069722046</c:v>
                </c:pt>
                <c:pt idx="26271">
                  <c:v>17.339488415480314</c:v>
                </c:pt>
                <c:pt idx="26272">
                  <c:v>17.340043761238583</c:v>
                </c:pt>
                <c:pt idx="26273">
                  <c:v>17.340599106996851</c:v>
                </c:pt>
                <c:pt idx="26274">
                  <c:v>17.34115445275512</c:v>
                </c:pt>
                <c:pt idx="26275">
                  <c:v>17.341709798513389</c:v>
                </c:pt>
                <c:pt idx="26276">
                  <c:v>17.342265144271657</c:v>
                </c:pt>
                <c:pt idx="26277">
                  <c:v>17.342820490029926</c:v>
                </c:pt>
                <c:pt idx="26278">
                  <c:v>17.343375835788194</c:v>
                </c:pt>
                <c:pt idx="26279">
                  <c:v>17.343931181546463</c:v>
                </c:pt>
                <c:pt idx="26280">
                  <c:v>17.344486527304731</c:v>
                </c:pt>
                <c:pt idx="26281">
                  <c:v>17.345041873063</c:v>
                </c:pt>
                <c:pt idx="26282">
                  <c:v>17.345597218821268</c:v>
                </c:pt>
                <c:pt idx="26283">
                  <c:v>17.346152564579537</c:v>
                </c:pt>
                <c:pt idx="26284">
                  <c:v>17.346707910337805</c:v>
                </c:pt>
                <c:pt idx="26285">
                  <c:v>17.347263256096074</c:v>
                </c:pt>
                <c:pt idx="26286">
                  <c:v>17.347818601854343</c:v>
                </c:pt>
                <c:pt idx="26287">
                  <c:v>17.348373947612611</c:v>
                </c:pt>
                <c:pt idx="26288">
                  <c:v>17.34892929337088</c:v>
                </c:pt>
                <c:pt idx="26289">
                  <c:v>17.349484639129148</c:v>
                </c:pt>
                <c:pt idx="26290">
                  <c:v>17.350039984887417</c:v>
                </c:pt>
                <c:pt idx="26291">
                  <c:v>17.350595330645685</c:v>
                </c:pt>
                <c:pt idx="26292">
                  <c:v>17.351150676403954</c:v>
                </c:pt>
                <c:pt idx="26293">
                  <c:v>17.351706022162222</c:v>
                </c:pt>
                <c:pt idx="26294">
                  <c:v>17.352261367920491</c:v>
                </c:pt>
                <c:pt idx="26295">
                  <c:v>17.352816713678759</c:v>
                </c:pt>
                <c:pt idx="26296">
                  <c:v>17.353372059437028</c:v>
                </c:pt>
                <c:pt idx="26297">
                  <c:v>17.353927405195297</c:v>
                </c:pt>
                <c:pt idx="26298">
                  <c:v>17.354482750953565</c:v>
                </c:pt>
                <c:pt idx="26299">
                  <c:v>17.355038096711834</c:v>
                </c:pt>
                <c:pt idx="26300">
                  <c:v>17.355593442470102</c:v>
                </c:pt>
                <c:pt idx="26301">
                  <c:v>17.356148788228371</c:v>
                </c:pt>
                <c:pt idx="26302">
                  <c:v>17.356704133986639</c:v>
                </c:pt>
                <c:pt idx="26303">
                  <c:v>17.357259479744908</c:v>
                </c:pt>
                <c:pt idx="26304">
                  <c:v>17.357814825503176</c:v>
                </c:pt>
                <c:pt idx="26305">
                  <c:v>17.358370171261445</c:v>
                </c:pt>
                <c:pt idx="26306">
                  <c:v>17.358925517019713</c:v>
                </c:pt>
                <c:pt idx="26307">
                  <c:v>17.359480862777982</c:v>
                </c:pt>
                <c:pt idx="26308">
                  <c:v>17.360036208536251</c:v>
                </c:pt>
                <c:pt idx="26309">
                  <c:v>17.360591554294519</c:v>
                </c:pt>
                <c:pt idx="26310">
                  <c:v>17.361146900052788</c:v>
                </c:pt>
                <c:pt idx="26311">
                  <c:v>17.361702245811056</c:v>
                </c:pt>
                <c:pt idx="26312">
                  <c:v>17.362257591569325</c:v>
                </c:pt>
                <c:pt idx="26313">
                  <c:v>17.362812937327593</c:v>
                </c:pt>
                <c:pt idx="26314">
                  <c:v>17.363368283085862</c:v>
                </c:pt>
                <c:pt idx="26315">
                  <c:v>17.36392362884413</c:v>
                </c:pt>
                <c:pt idx="26316">
                  <c:v>17.364478974602399</c:v>
                </c:pt>
                <c:pt idx="26317">
                  <c:v>17.365034320360667</c:v>
                </c:pt>
                <c:pt idx="26318">
                  <c:v>17.365589666118936</c:v>
                </c:pt>
                <c:pt idx="26319">
                  <c:v>17.366145011877204</c:v>
                </c:pt>
                <c:pt idx="26320">
                  <c:v>17.366700357635473</c:v>
                </c:pt>
                <c:pt idx="26321">
                  <c:v>17.367255703393742</c:v>
                </c:pt>
                <c:pt idx="26322">
                  <c:v>17.36781104915201</c:v>
                </c:pt>
                <c:pt idx="26323">
                  <c:v>17.368366394910279</c:v>
                </c:pt>
                <c:pt idx="26324">
                  <c:v>17.368921740668547</c:v>
                </c:pt>
                <c:pt idx="26325">
                  <c:v>17.369477086426816</c:v>
                </c:pt>
                <c:pt idx="26326">
                  <c:v>17.370032432185084</c:v>
                </c:pt>
                <c:pt idx="26327">
                  <c:v>17.370587777943353</c:v>
                </c:pt>
                <c:pt idx="26328">
                  <c:v>17.371143123701621</c:v>
                </c:pt>
                <c:pt idx="26329">
                  <c:v>17.37169846945989</c:v>
                </c:pt>
                <c:pt idx="26330">
                  <c:v>17.372253815218158</c:v>
                </c:pt>
                <c:pt idx="26331">
                  <c:v>17.372809160976427</c:v>
                </c:pt>
                <c:pt idx="26332">
                  <c:v>17.373364506734696</c:v>
                </c:pt>
                <c:pt idx="26333">
                  <c:v>17.373919852492964</c:v>
                </c:pt>
                <c:pt idx="26334">
                  <c:v>17.374475198251233</c:v>
                </c:pt>
                <c:pt idx="26335">
                  <c:v>17.375030544009501</c:v>
                </c:pt>
                <c:pt idx="26336">
                  <c:v>17.37558588976777</c:v>
                </c:pt>
                <c:pt idx="26337">
                  <c:v>17.376141235526038</c:v>
                </c:pt>
                <c:pt idx="26338">
                  <c:v>17.376696581284307</c:v>
                </c:pt>
                <c:pt idx="26339">
                  <c:v>17.377251927042575</c:v>
                </c:pt>
                <c:pt idx="26340">
                  <c:v>17.377807272800844</c:v>
                </c:pt>
                <c:pt idx="26341">
                  <c:v>17.378362618559112</c:v>
                </c:pt>
                <c:pt idx="26342">
                  <c:v>17.378917964317381</c:v>
                </c:pt>
                <c:pt idx="26343">
                  <c:v>17.37947331007565</c:v>
                </c:pt>
                <c:pt idx="26344">
                  <c:v>17.380028655833918</c:v>
                </c:pt>
                <c:pt idx="26345">
                  <c:v>17.380584001592187</c:v>
                </c:pt>
                <c:pt idx="26346">
                  <c:v>17.381139347350455</c:v>
                </c:pt>
                <c:pt idx="26347">
                  <c:v>17.381694693108724</c:v>
                </c:pt>
                <c:pt idx="26348">
                  <c:v>17.382250038866992</c:v>
                </c:pt>
                <c:pt idx="26349">
                  <c:v>17.382805384625261</c:v>
                </c:pt>
                <c:pt idx="26350">
                  <c:v>17.383360730383529</c:v>
                </c:pt>
                <c:pt idx="26351">
                  <c:v>17.383916076141798</c:v>
                </c:pt>
                <c:pt idx="26352">
                  <c:v>17.384471421900066</c:v>
                </c:pt>
                <c:pt idx="26353">
                  <c:v>17.385026767658335</c:v>
                </c:pt>
                <c:pt idx="26354">
                  <c:v>17.385582113416604</c:v>
                </c:pt>
                <c:pt idx="26355">
                  <c:v>17.386137459174872</c:v>
                </c:pt>
                <c:pt idx="26356">
                  <c:v>17.386692804933141</c:v>
                </c:pt>
                <c:pt idx="26357">
                  <c:v>17.387248150691409</c:v>
                </c:pt>
                <c:pt idx="26358">
                  <c:v>17.387803496449678</c:v>
                </c:pt>
                <c:pt idx="26359">
                  <c:v>17.388358842207946</c:v>
                </c:pt>
                <c:pt idx="26360">
                  <c:v>17.388914187966215</c:v>
                </c:pt>
                <c:pt idx="26361">
                  <c:v>17.389469533724483</c:v>
                </c:pt>
                <c:pt idx="26362">
                  <c:v>17.390024879482752</c:v>
                </c:pt>
                <c:pt idx="26363">
                  <c:v>17.39058022524102</c:v>
                </c:pt>
                <c:pt idx="26364">
                  <c:v>17.391135570999289</c:v>
                </c:pt>
                <c:pt idx="26365">
                  <c:v>17.391690916757558</c:v>
                </c:pt>
                <c:pt idx="26366">
                  <c:v>17.392246262515826</c:v>
                </c:pt>
                <c:pt idx="26367">
                  <c:v>17.392801608274095</c:v>
                </c:pt>
                <c:pt idx="26368">
                  <c:v>17.393356954032363</c:v>
                </c:pt>
                <c:pt idx="26369">
                  <c:v>17.393912299790632</c:v>
                </c:pt>
                <c:pt idx="26370">
                  <c:v>17.3944676455489</c:v>
                </c:pt>
                <c:pt idx="26371">
                  <c:v>17.395022991307169</c:v>
                </c:pt>
                <c:pt idx="26372">
                  <c:v>17.395578337065437</c:v>
                </c:pt>
                <c:pt idx="26373">
                  <c:v>17.396133682823706</c:v>
                </c:pt>
                <c:pt idx="26374">
                  <c:v>17.396689028581974</c:v>
                </c:pt>
                <c:pt idx="26375">
                  <c:v>17.397244374340243</c:v>
                </c:pt>
                <c:pt idx="26376">
                  <c:v>17.397799720098512</c:v>
                </c:pt>
                <c:pt idx="26377">
                  <c:v>17.39835506585678</c:v>
                </c:pt>
                <c:pt idx="26378">
                  <c:v>17.398910411615049</c:v>
                </c:pt>
                <c:pt idx="26379">
                  <c:v>17.399465757373317</c:v>
                </c:pt>
                <c:pt idx="26380">
                  <c:v>17.400021103131586</c:v>
                </c:pt>
                <c:pt idx="26381">
                  <c:v>17.400576448889854</c:v>
                </c:pt>
                <c:pt idx="26382">
                  <c:v>17.401131794648123</c:v>
                </c:pt>
                <c:pt idx="26383">
                  <c:v>17.401687140406391</c:v>
                </c:pt>
                <c:pt idx="26384">
                  <c:v>17.40224248616466</c:v>
                </c:pt>
                <c:pt idx="26385">
                  <c:v>17.402797831922928</c:v>
                </c:pt>
                <c:pt idx="26386">
                  <c:v>17.403353177681197</c:v>
                </c:pt>
                <c:pt idx="26387">
                  <c:v>17.403908523439465</c:v>
                </c:pt>
                <c:pt idx="26388">
                  <c:v>17.404463869197734</c:v>
                </c:pt>
                <c:pt idx="26389">
                  <c:v>17.405019214956003</c:v>
                </c:pt>
                <c:pt idx="26390">
                  <c:v>17.405574560714271</c:v>
                </c:pt>
                <c:pt idx="26391">
                  <c:v>17.40612990647254</c:v>
                </c:pt>
                <c:pt idx="26392">
                  <c:v>17.406685252230808</c:v>
                </c:pt>
                <c:pt idx="26393">
                  <c:v>17.407240597989077</c:v>
                </c:pt>
                <c:pt idx="26394">
                  <c:v>17.407795943747345</c:v>
                </c:pt>
                <c:pt idx="26395">
                  <c:v>17.408351289505614</c:v>
                </c:pt>
                <c:pt idx="26396">
                  <c:v>17.408906635263882</c:v>
                </c:pt>
                <c:pt idx="26397">
                  <c:v>17.409461981022151</c:v>
                </c:pt>
                <c:pt idx="26398">
                  <c:v>17.410017326780419</c:v>
                </c:pt>
                <c:pt idx="26399">
                  <c:v>17.410572672538688</c:v>
                </c:pt>
                <c:pt idx="26400">
                  <c:v>17.411128018296957</c:v>
                </c:pt>
                <c:pt idx="26401">
                  <c:v>17.411683364055225</c:v>
                </c:pt>
                <c:pt idx="26402">
                  <c:v>17.412238709813494</c:v>
                </c:pt>
                <c:pt idx="26403">
                  <c:v>17.412794055571762</c:v>
                </c:pt>
                <c:pt idx="26404">
                  <c:v>17.413349401330031</c:v>
                </c:pt>
                <c:pt idx="26405">
                  <c:v>17.413904747088299</c:v>
                </c:pt>
                <c:pt idx="26406">
                  <c:v>17.414460092846568</c:v>
                </c:pt>
                <c:pt idx="26407">
                  <c:v>17.415015438604836</c:v>
                </c:pt>
                <c:pt idx="26408">
                  <c:v>17.415570784363105</c:v>
                </c:pt>
                <c:pt idx="26409">
                  <c:v>17.416126130121373</c:v>
                </c:pt>
                <c:pt idx="26410">
                  <c:v>17.416681475879642</c:v>
                </c:pt>
                <c:pt idx="26411">
                  <c:v>17.417236821637911</c:v>
                </c:pt>
                <c:pt idx="26412">
                  <c:v>17.417792167396179</c:v>
                </c:pt>
                <c:pt idx="26413">
                  <c:v>17.418347513154448</c:v>
                </c:pt>
                <c:pt idx="26414">
                  <c:v>17.418902858912716</c:v>
                </c:pt>
                <c:pt idx="26415">
                  <c:v>17.419458204670985</c:v>
                </c:pt>
                <c:pt idx="26416">
                  <c:v>17.420013550429253</c:v>
                </c:pt>
                <c:pt idx="26417">
                  <c:v>17.420568896187522</c:v>
                </c:pt>
                <c:pt idx="26418">
                  <c:v>17.42112424194579</c:v>
                </c:pt>
                <c:pt idx="26419">
                  <c:v>17.421679587704059</c:v>
                </c:pt>
                <c:pt idx="26420">
                  <c:v>17.422234933462327</c:v>
                </c:pt>
                <c:pt idx="26421">
                  <c:v>17.422790279220596</c:v>
                </c:pt>
                <c:pt idx="26422">
                  <c:v>17.423345624978865</c:v>
                </c:pt>
                <c:pt idx="26423">
                  <c:v>17.423900970737133</c:v>
                </c:pt>
                <c:pt idx="26424">
                  <c:v>17.424456316495402</c:v>
                </c:pt>
                <c:pt idx="26425">
                  <c:v>17.42501166225367</c:v>
                </c:pt>
                <c:pt idx="26426">
                  <c:v>17.425567008011939</c:v>
                </c:pt>
                <c:pt idx="26427">
                  <c:v>17.426122353770207</c:v>
                </c:pt>
                <c:pt idx="26428">
                  <c:v>17.426677699528476</c:v>
                </c:pt>
                <c:pt idx="26429">
                  <c:v>17.427233045286744</c:v>
                </c:pt>
                <c:pt idx="26430">
                  <c:v>17.427788391045013</c:v>
                </c:pt>
                <c:pt idx="26431">
                  <c:v>17.428343736803281</c:v>
                </c:pt>
                <c:pt idx="26432">
                  <c:v>17.42889908256155</c:v>
                </c:pt>
                <c:pt idx="26433">
                  <c:v>17.429454428319819</c:v>
                </c:pt>
                <c:pt idx="26434">
                  <c:v>17.430009774078087</c:v>
                </c:pt>
                <c:pt idx="26435">
                  <c:v>17.430565119836356</c:v>
                </c:pt>
                <c:pt idx="26436">
                  <c:v>17.431120465594624</c:v>
                </c:pt>
                <c:pt idx="26437">
                  <c:v>17.431675811352893</c:v>
                </c:pt>
                <c:pt idx="26438">
                  <c:v>17.432231157111161</c:v>
                </c:pt>
                <c:pt idx="26439">
                  <c:v>17.43278650286943</c:v>
                </c:pt>
                <c:pt idx="26440">
                  <c:v>17.433341848627698</c:v>
                </c:pt>
                <c:pt idx="26441">
                  <c:v>17.433897194385967</c:v>
                </c:pt>
                <c:pt idx="26442">
                  <c:v>17.434452540144235</c:v>
                </c:pt>
                <c:pt idx="26443">
                  <c:v>17.435007885902504</c:v>
                </c:pt>
                <c:pt idx="26444">
                  <c:v>17.435563231660772</c:v>
                </c:pt>
                <c:pt idx="26445">
                  <c:v>17.436118577419041</c:v>
                </c:pt>
                <c:pt idx="26446">
                  <c:v>17.43667392317731</c:v>
                </c:pt>
                <c:pt idx="26447">
                  <c:v>17.437229268935578</c:v>
                </c:pt>
                <c:pt idx="26448">
                  <c:v>17.437784614693847</c:v>
                </c:pt>
                <c:pt idx="26449">
                  <c:v>17.438339960452115</c:v>
                </c:pt>
                <c:pt idx="26450">
                  <c:v>17.438895306210384</c:v>
                </c:pt>
                <c:pt idx="26451">
                  <c:v>17.439450651968652</c:v>
                </c:pt>
                <c:pt idx="26452">
                  <c:v>17.440005997726921</c:v>
                </c:pt>
                <c:pt idx="26453">
                  <c:v>17.440561343485189</c:v>
                </c:pt>
                <c:pt idx="26454">
                  <c:v>17.441116689243458</c:v>
                </c:pt>
                <c:pt idx="26455">
                  <c:v>17.441672035001726</c:v>
                </c:pt>
                <c:pt idx="26456">
                  <c:v>17.442227380759995</c:v>
                </c:pt>
                <c:pt idx="26457">
                  <c:v>17.442782726518264</c:v>
                </c:pt>
                <c:pt idx="26458">
                  <c:v>17.443338072276532</c:v>
                </c:pt>
                <c:pt idx="26459">
                  <c:v>17.443893418034801</c:v>
                </c:pt>
                <c:pt idx="26460">
                  <c:v>17.444448763793069</c:v>
                </c:pt>
                <c:pt idx="26461">
                  <c:v>17.445004109551338</c:v>
                </c:pt>
                <c:pt idx="26462">
                  <c:v>17.445559455309606</c:v>
                </c:pt>
                <c:pt idx="26463">
                  <c:v>17.446114801067875</c:v>
                </c:pt>
                <c:pt idx="26464">
                  <c:v>17.446670146826143</c:v>
                </c:pt>
                <c:pt idx="26465">
                  <c:v>17.447225492584412</c:v>
                </c:pt>
                <c:pt idx="26466">
                  <c:v>17.44778083834268</c:v>
                </c:pt>
                <c:pt idx="26467">
                  <c:v>17.448336184100949</c:v>
                </c:pt>
                <c:pt idx="26468">
                  <c:v>17.448891529859218</c:v>
                </c:pt>
                <c:pt idx="26469">
                  <c:v>17.449446875617486</c:v>
                </c:pt>
                <c:pt idx="26470">
                  <c:v>17.450002221375755</c:v>
                </c:pt>
                <c:pt idx="26471">
                  <c:v>17.450557567134023</c:v>
                </c:pt>
                <c:pt idx="26472">
                  <c:v>17.451112912892292</c:v>
                </c:pt>
                <c:pt idx="26473">
                  <c:v>17.45166825865056</c:v>
                </c:pt>
                <c:pt idx="26474">
                  <c:v>17.452223604408829</c:v>
                </c:pt>
                <c:pt idx="26475">
                  <c:v>17.452778950167097</c:v>
                </c:pt>
                <c:pt idx="26476">
                  <c:v>17.453334295925366</c:v>
                </c:pt>
                <c:pt idx="26477">
                  <c:v>17.453889641683634</c:v>
                </c:pt>
                <c:pt idx="26478">
                  <c:v>17.454444987441903</c:v>
                </c:pt>
                <c:pt idx="26479">
                  <c:v>17.455000333200172</c:v>
                </c:pt>
                <c:pt idx="26480">
                  <c:v>17.45555567895844</c:v>
                </c:pt>
                <c:pt idx="26481">
                  <c:v>17.456111024716709</c:v>
                </c:pt>
                <c:pt idx="26482">
                  <c:v>17.456666370474977</c:v>
                </c:pt>
                <c:pt idx="26483">
                  <c:v>17.457221716233246</c:v>
                </c:pt>
                <c:pt idx="26484">
                  <c:v>17.457777061991514</c:v>
                </c:pt>
                <c:pt idx="26485">
                  <c:v>17.458332407749783</c:v>
                </c:pt>
                <c:pt idx="26486">
                  <c:v>17.458887753508051</c:v>
                </c:pt>
                <c:pt idx="26487">
                  <c:v>17.45944309926632</c:v>
                </c:pt>
                <c:pt idx="26488">
                  <c:v>17.459998445024588</c:v>
                </c:pt>
                <c:pt idx="26489">
                  <c:v>17.460553790782857</c:v>
                </c:pt>
                <c:pt idx="26490">
                  <c:v>17.461109136541126</c:v>
                </c:pt>
                <c:pt idx="26491">
                  <c:v>17.461664482299394</c:v>
                </c:pt>
                <c:pt idx="26492">
                  <c:v>17.462219828057663</c:v>
                </c:pt>
                <c:pt idx="26493">
                  <c:v>17.462775173815931</c:v>
                </c:pt>
                <c:pt idx="26494">
                  <c:v>17.4633305195742</c:v>
                </c:pt>
                <c:pt idx="26495">
                  <c:v>17.463885865332468</c:v>
                </c:pt>
                <c:pt idx="26496">
                  <c:v>17.464441211090737</c:v>
                </c:pt>
                <c:pt idx="26497">
                  <c:v>17.464996556849005</c:v>
                </c:pt>
                <c:pt idx="26498">
                  <c:v>17.465551902607274</c:v>
                </c:pt>
                <c:pt idx="26499">
                  <c:v>17.466107248365542</c:v>
                </c:pt>
                <c:pt idx="26500">
                  <c:v>17.466662594123811</c:v>
                </c:pt>
                <c:pt idx="26501">
                  <c:v>17.467217939882079</c:v>
                </c:pt>
                <c:pt idx="26502">
                  <c:v>17.467773285640348</c:v>
                </c:pt>
                <c:pt idx="26503">
                  <c:v>17.468328631398617</c:v>
                </c:pt>
                <c:pt idx="26504">
                  <c:v>17.468883977156885</c:v>
                </c:pt>
                <c:pt idx="26505">
                  <c:v>17.469439322915154</c:v>
                </c:pt>
                <c:pt idx="26506">
                  <c:v>17.469994668673422</c:v>
                </c:pt>
                <c:pt idx="26507">
                  <c:v>17.470550014431691</c:v>
                </c:pt>
                <c:pt idx="26508">
                  <c:v>17.471105360189959</c:v>
                </c:pt>
                <c:pt idx="26509">
                  <c:v>17.471660705948228</c:v>
                </c:pt>
                <c:pt idx="26510">
                  <c:v>17.472216051706496</c:v>
                </c:pt>
                <c:pt idx="26511">
                  <c:v>17.472771397464765</c:v>
                </c:pt>
                <c:pt idx="26512">
                  <c:v>17.473326743223033</c:v>
                </c:pt>
                <c:pt idx="26513">
                  <c:v>17.473882088981302</c:v>
                </c:pt>
                <c:pt idx="26514">
                  <c:v>17.474437434739571</c:v>
                </c:pt>
                <c:pt idx="26515">
                  <c:v>17.474992780497839</c:v>
                </c:pt>
                <c:pt idx="26516">
                  <c:v>17.475548126256108</c:v>
                </c:pt>
                <c:pt idx="26517">
                  <c:v>17.476103472014376</c:v>
                </c:pt>
                <c:pt idx="26518">
                  <c:v>17.476658817772645</c:v>
                </c:pt>
                <c:pt idx="26519">
                  <c:v>17.477214163530913</c:v>
                </c:pt>
                <c:pt idx="26520">
                  <c:v>17.477769509289182</c:v>
                </c:pt>
                <c:pt idx="26521">
                  <c:v>17.47832485504745</c:v>
                </c:pt>
                <c:pt idx="26522">
                  <c:v>17.478880200805719</c:v>
                </c:pt>
                <c:pt idx="26523">
                  <c:v>17.479435546563987</c:v>
                </c:pt>
                <c:pt idx="26524">
                  <c:v>17.479990892322256</c:v>
                </c:pt>
                <c:pt idx="26525">
                  <c:v>17.480546238080525</c:v>
                </c:pt>
                <c:pt idx="26526">
                  <c:v>17.481101583838793</c:v>
                </c:pt>
                <c:pt idx="26527">
                  <c:v>17.481656929597062</c:v>
                </c:pt>
                <c:pt idx="26528">
                  <c:v>17.48221227535533</c:v>
                </c:pt>
                <c:pt idx="26529">
                  <c:v>17.482767621113599</c:v>
                </c:pt>
                <c:pt idx="26530">
                  <c:v>17.483322966871867</c:v>
                </c:pt>
                <c:pt idx="26531">
                  <c:v>17.483878312630136</c:v>
                </c:pt>
                <c:pt idx="26532">
                  <c:v>17.484433658388404</c:v>
                </c:pt>
                <c:pt idx="26533">
                  <c:v>17.484989004146673</c:v>
                </c:pt>
                <c:pt idx="26534">
                  <c:v>17.485544349904941</c:v>
                </c:pt>
                <c:pt idx="26535">
                  <c:v>17.48609969566321</c:v>
                </c:pt>
                <c:pt idx="26536">
                  <c:v>17.486655041421479</c:v>
                </c:pt>
                <c:pt idx="26537">
                  <c:v>17.487210387179747</c:v>
                </c:pt>
                <c:pt idx="26538">
                  <c:v>17.487765732938016</c:v>
                </c:pt>
                <c:pt idx="26539">
                  <c:v>17.488321078696284</c:v>
                </c:pt>
                <c:pt idx="26540">
                  <c:v>17.488876424454553</c:v>
                </c:pt>
                <c:pt idx="26541">
                  <c:v>17.489431770212821</c:v>
                </c:pt>
                <c:pt idx="26542">
                  <c:v>17.48998711597109</c:v>
                </c:pt>
                <c:pt idx="26543">
                  <c:v>17.490542461729358</c:v>
                </c:pt>
                <c:pt idx="26544">
                  <c:v>17.491097807487627</c:v>
                </c:pt>
                <c:pt idx="26545">
                  <c:v>17.491653153245895</c:v>
                </c:pt>
                <c:pt idx="26546">
                  <c:v>17.492208499004164</c:v>
                </c:pt>
                <c:pt idx="26547">
                  <c:v>17.492763844762433</c:v>
                </c:pt>
                <c:pt idx="26548">
                  <c:v>17.493319190520701</c:v>
                </c:pt>
                <c:pt idx="26549">
                  <c:v>17.49387453627897</c:v>
                </c:pt>
                <c:pt idx="26550">
                  <c:v>17.494429882037238</c:v>
                </c:pt>
                <c:pt idx="26551">
                  <c:v>17.494985227795507</c:v>
                </c:pt>
                <c:pt idx="26552">
                  <c:v>17.495540573553775</c:v>
                </c:pt>
                <c:pt idx="26553">
                  <c:v>17.496095919312044</c:v>
                </c:pt>
                <c:pt idx="26554">
                  <c:v>17.496651265070312</c:v>
                </c:pt>
                <c:pt idx="26555">
                  <c:v>17.497206610828581</c:v>
                </c:pt>
                <c:pt idx="26556">
                  <c:v>17.497761956586849</c:v>
                </c:pt>
                <c:pt idx="26557">
                  <c:v>17.498317302345118</c:v>
                </c:pt>
                <c:pt idx="26558">
                  <c:v>17.498872648103386</c:v>
                </c:pt>
                <c:pt idx="26559">
                  <c:v>17.499427993861655</c:v>
                </c:pt>
                <c:pt idx="26560">
                  <c:v>17.499983339619924</c:v>
                </c:pt>
                <c:pt idx="26561">
                  <c:v>17.500538685378192</c:v>
                </c:pt>
                <c:pt idx="26562">
                  <c:v>17.501094031136461</c:v>
                </c:pt>
                <c:pt idx="26563">
                  <c:v>17.501649376894729</c:v>
                </c:pt>
                <c:pt idx="26564">
                  <c:v>17.502204722652998</c:v>
                </c:pt>
                <c:pt idx="26565">
                  <c:v>17.502760068411266</c:v>
                </c:pt>
                <c:pt idx="26566">
                  <c:v>17.503315414169535</c:v>
                </c:pt>
                <c:pt idx="26567">
                  <c:v>17.503870759927803</c:v>
                </c:pt>
                <c:pt idx="26568">
                  <c:v>17.504426105686072</c:v>
                </c:pt>
                <c:pt idx="26569">
                  <c:v>17.50498145144434</c:v>
                </c:pt>
                <c:pt idx="26570">
                  <c:v>17.505536797202609</c:v>
                </c:pt>
                <c:pt idx="26571">
                  <c:v>17.506092142960878</c:v>
                </c:pt>
                <c:pt idx="26572">
                  <c:v>17.506647488719146</c:v>
                </c:pt>
                <c:pt idx="26573">
                  <c:v>17.507202834477415</c:v>
                </c:pt>
                <c:pt idx="26574">
                  <c:v>17.507758180235683</c:v>
                </c:pt>
                <c:pt idx="26575">
                  <c:v>17.508313525993952</c:v>
                </c:pt>
                <c:pt idx="26576">
                  <c:v>17.50886887175222</c:v>
                </c:pt>
                <c:pt idx="26577">
                  <c:v>17.509424217510489</c:v>
                </c:pt>
                <c:pt idx="26578">
                  <c:v>17.509979563268757</c:v>
                </c:pt>
                <c:pt idx="26579">
                  <c:v>17.510534909027026</c:v>
                </c:pt>
                <c:pt idx="26580">
                  <c:v>17.511090254785294</c:v>
                </c:pt>
                <c:pt idx="26581">
                  <c:v>17.511645600543563</c:v>
                </c:pt>
                <c:pt idx="26582">
                  <c:v>17.512200946301832</c:v>
                </c:pt>
                <c:pt idx="26583">
                  <c:v>17.5127562920601</c:v>
                </c:pt>
                <c:pt idx="26584">
                  <c:v>17.513311637818369</c:v>
                </c:pt>
                <c:pt idx="26585">
                  <c:v>17.513866983576637</c:v>
                </c:pt>
                <c:pt idx="26586">
                  <c:v>17.514422329334906</c:v>
                </c:pt>
                <c:pt idx="26587">
                  <c:v>17.514977675093174</c:v>
                </c:pt>
                <c:pt idx="26588">
                  <c:v>17.515533020851443</c:v>
                </c:pt>
                <c:pt idx="26589">
                  <c:v>17.516088366609711</c:v>
                </c:pt>
                <c:pt idx="26590">
                  <c:v>17.51664371236798</c:v>
                </c:pt>
                <c:pt idx="26591">
                  <c:v>17.517199058126248</c:v>
                </c:pt>
                <c:pt idx="26592">
                  <c:v>17.517754403884517</c:v>
                </c:pt>
                <c:pt idx="26593">
                  <c:v>17.518309749642786</c:v>
                </c:pt>
                <c:pt idx="26594">
                  <c:v>17.518865095401054</c:v>
                </c:pt>
                <c:pt idx="26595">
                  <c:v>17.519420441159323</c:v>
                </c:pt>
                <c:pt idx="26596">
                  <c:v>17.519975786917591</c:v>
                </c:pt>
                <c:pt idx="26597">
                  <c:v>17.52053113267586</c:v>
                </c:pt>
                <c:pt idx="26598">
                  <c:v>17.521086478434128</c:v>
                </c:pt>
                <c:pt idx="26599">
                  <c:v>17.521641824192397</c:v>
                </c:pt>
                <c:pt idx="26600">
                  <c:v>17.522197169950665</c:v>
                </c:pt>
                <c:pt idx="26601">
                  <c:v>17.522752515708934</c:v>
                </c:pt>
                <c:pt idx="26602">
                  <c:v>17.523307861467202</c:v>
                </c:pt>
                <c:pt idx="26603">
                  <c:v>17.523863207225471</c:v>
                </c:pt>
                <c:pt idx="26604">
                  <c:v>17.52441855298374</c:v>
                </c:pt>
                <c:pt idx="26605">
                  <c:v>17.524973898742008</c:v>
                </c:pt>
                <c:pt idx="26606">
                  <c:v>17.525529244500277</c:v>
                </c:pt>
                <c:pt idx="26607">
                  <c:v>17.526084590258545</c:v>
                </c:pt>
                <c:pt idx="26608">
                  <c:v>17.526639936016814</c:v>
                </c:pt>
                <c:pt idx="26609">
                  <c:v>17.527195281775082</c:v>
                </c:pt>
                <c:pt idx="26610">
                  <c:v>17.527750627533351</c:v>
                </c:pt>
                <c:pt idx="26611">
                  <c:v>17.528305973291619</c:v>
                </c:pt>
                <c:pt idx="26612">
                  <c:v>17.528861319049888</c:v>
                </c:pt>
                <c:pt idx="26613">
                  <c:v>17.529416664808156</c:v>
                </c:pt>
                <c:pt idx="26614">
                  <c:v>17.529972010566425</c:v>
                </c:pt>
                <c:pt idx="26615">
                  <c:v>17.530527356324693</c:v>
                </c:pt>
                <c:pt idx="26616">
                  <c:v>17.531082702082962</c:v>
                </c:pt>
                <c:pt idx="26617">
                  <c:v>17.531638047841231</c:v>
                </c:pt>
                <c:pt idx="26618">
                  <c:v>17.532193393599499</c:v>
                </c:pt>
                <c:pt idx="26619">
                  <c:v>17.532748739357768</c:v>
                </c:pt>
                <c:pt idx="26620">
                  <c:v>17.533304085116036</c:v>
                </c:pt>
                <c:pt idx="26621">
                  <c:v>17.533859430874305</c:v>
                </c:pt>
                <c:pt idx="26622">
                  <c:v>17.534414776632573</c:v>
                </c:pt>
                <c:pt idx="26623">
                  <c:v>17.534970122390842</c:v>
                </c:pt>
                <c:pt idx="26624">
                  <c:v>17.53552546814911</c:v>
                </c:pt>
                <c:pt idx="26625">
                  <c:v>17.536080813907379</c:v>
                </c:pt>
                <c:pt idx="26626">
                  <c:v>17.536636159665647</c:v>
                </c:pt>
                <c:pt idx="26627">
                  <c:v>17.537191505423916</c:v>
                </c:pt>
                <c:pt idx="26628">
                  <c:v>17.537746851182185</c:v>
                </c:pt>
                <c:pt idx="26629">
                  <c:v>17.538302196940453</c:v>
                </c:pt>
                <c:pt idx="26630">
                  <c:v>17.538857542698722</c:v>
                </c:pt>
                <c:pt idx="26631">
                  <c:v>17.53941288845699</c:v>
                </c:pt>
                <c:pt idx="26632">
                  <c:v>17.539968234215259</c:v>
                </c:pt>
                <c:pt idx="26633">
                  <c:v>17.540523579973527</c:v>
                </c:pt>
                <c:pt idx="26634">
                  <c:v>17.541078925731796</c:v>
                </c:pt>
                <c:pt idx="26635">
                  <c:v>17.541634271490064</c:v>
                </c:pt>
                <c:pt idx="26636">
                  <c:v>17.542189617248333</c:v>
                </c:pt>
                <c:pt idx="26637">
                  <c:v>17.542744963006601</c:v>
                </c:pt>
                <c:pt idx="26638">
                  <c:v>17.54330030876487</c:v>
                </c:pt>
                <c:pt idx="26639">
                  <c:v>17.543855654523139</c:v>
                </c:pt>
                <c:pt idx="26640">
                  <c:v>17.544411000281407</c:v>
                </c:pt>
                <c:pt idx="26641">
                  <c:v>17.544966346039676</c:v>
                </c:pt>
                <c:pt idx="26642">
                  <c:v>17.545521691797944</c:v>
                </c:pt>
                <c:pt idx="26643">
                  <c:v>17.546077037556213</c:v>
                </c:pt>
                <c:pt idx="26644">
                  <c:v>17.546632383314481</c:v>
                </c:pt>
                <c:pt idx="26645">
                  <c:v>17.54718772907275</c:v>
                </c:pt>
                <c:pt idx="26646">
                  <c:v>17.547743074831018</c:v>
                </c:pt>
                <c:pt idx="26647">
                  <c:v>17.548298420589287</c:v>
                </c:pt>
                <c:pt idx="26648">
                  <c:v>17.548853766347555</c:v>
                </c:pt>
                <c:pt idx="26649">
                  <c:v>17.549409112105824</c:v>
                </c:pt>
                <c:pt idx="26650">
                  <c:v>17.549964457864093</c:v>
                </c:pt>
                <c:pt idx="26651">
                  <c:v>17.550519803622361</c:v>
                </c:pt>
                <c:pt idx="26652">
                  <c:v>17.55107514938063</c:v>
                </c:pt>
                <c:pt idx="26653">
                  <c:v>17.551630495138898</c:v>
                </c:pt>
                <c:pt idx="26654">
                  <c:v>17.552185840897167</c:v>
                </c:pt>
                <c:pt idx="26655">
                  <c:v>17.552741186655435</c:v>
                </c:pt>
                <c:pt idx="26656">
                  <c:v>17.553296532413704</c:v>
                </c:pt>
                <c:pt idx="26657">
                  <c:v>17.553851878171972</c:v>
                </c:pt>
                <c:pt idx="26658">
                  <c:v>17.554407223930241</c:v>
                </c:pt>
                <c:pt idx="26659">
                  <c:v>17.554962569688509</c:v>
                </c:pt>
                <c:pt idx="26660">
                  <c:v>17.555517915446778</c:v>
                </c:pt>
                <c:pt idx="26661">
                  <c:v>17.556073261205047</c:v>
                </c:pt>
                <c:pt idx="26662">
                  <c:v>17.556628606963315</c:v>
                </c:pt>
                <c:pt idx="26663">
                  <c:v>17.557183952721584</c:v>
                </c:pt>
                <c:pt idx="26664">
                  <c:v>17.557739298479852</c:v>
                </c:pt>
                <c:pt idx="26665">
                  <c:v>17.558294644238121</c:v>
                </c:pt>
                <c:pt idx="26666">
                  <c:v>17.558849989996389</c:v>
                </c:pt>
                <c:pt idx="26667">
                  <c:v>17.559405335754658</c:v>
                </c:pt>
                <c:pt idx="26668">
                  <c:v>17.559960681512926</c:v>
                </c:pt>
                <c:pt idx="26669">
                  <c:v>17.560516027271195</c:v>
                </c:pt>
                <c:pt idx="26670">
                  <c:v>17.561071373029463</c:v>
                </c:pt>
                <c:pt idx="26671">
                  <c:v>17.561626718787732</c:v>
                </c:pt>
                <c:pt idx="26672">
                  <c:v>17.562182064546001</c:v>
                </c:pt>
                <c:pt idx="26673">
                  <c:v>17.562737410304269</c:v>
                </c:pt>
                <c:pt idx="26674">
                  <c:v>17.563292756062538</c:v>
                </c:pt>
                <c:pt idx="26675">
                  <c:v>17.563848101820806</c:v>
                </c:pt>
                <c:pt idx="26676">
                  <c:v>17.564403447579075</c:v>
                </c:pt>
                <c:pt idx="26677">
                  <c:v>17.564958793337343</c:v>
                </c:pt>
                <c:pt idx="26678">
                  <c:v>17.565514139095612</c:v>
                </c:pt>
                <c:pt idx="26679">
                  <c:v>17.56606948485388</c:v>
                </c:pt>
                <c:pt idx="26680">
                  <c:v>17.566624830612149</c:v>
                </c:pt>
                <c:pt idx="26681">
                  <c:v>17.567180176370417</c:v>
                </c:pt>
                <c:pt idx="26682">
                  <c:v>17.567735522128686</c:v>
                </c:pt>
                <c:pt idx="26683">
                  <c:v>17.568290867886954</c:v>
                </c:pt>
                <c:pt idx="26684">
                  <c:v>17.568846213645223</c:v>
                </c:pt>
                <c:pt idx="26685">
                  <c:v>17.569401559403492</c:v>
                </c:pt>
                <c:pt idx="26686">
                  <c:v>17.56995690516176</c:v>
                </c:pt>
                <c:pt idx="26687">
                  <c:v>17.570512250920029</c:v>
                </c:pt>
                <c:pt idx="26688">
                  <c:v>17.571067596678297</c:v>
                </c:pt>
                <c:pt idx="26689">
                  <c:v>17.571622942436566</c:v>
                </c:pt>
                <c:pt idx="26690">
                  <c:v>17.572178288194834</c:v>
                </c:pt>
                <c:pt idx="26691">
                  <c:v>17.572733633953103</c:v>
                </c:pt>
                <c:pt idx="26692">
                  <c:v>17.573288979711371</c:v>
                </c:pt>
                <c:pt idx="26693">
                  <c:v>17.57384432546964</c:v>
                </c:pt>
                <c:pt idx="26694">
                  <c:v>17.574399671227908</c:v>
                </c:pt>
                <c:pt idx="26695">
                  <c:v>17.574955016986177</c:v>
                </c:pt>
                <c:pt idx="26696">
                  <c:v>17.575510362744446</c:v>
                </c:pt>
                <c:pt idx="26697">
                  <c:v>17.576065708502714</c:v>
                </c:pt>
                <c:pt idx="26698">
                  <c:v>17.576621054260983</c:v>
                </c:pt>
                <c:pt idx="26699">
                  <c:v>17.577176400019251</c:v>
                </c:pt>
                <c:pt idx="26700">
                  <c:v>17.57773174577752</c:v>
                </c:pt>
                <c:pt idx="26701">
                  <c:v>17.578287091535788</c:v>
                </c:pt>
                <c:pt idx="26702">
                  <c:v>17.578842437294057</c:v>
                </c:pt>
                <c:pt idx="26703">
                  <c:v>17.579397783052325</c:v>
                </c:pt>
                <c:pt idx="26704">
                  <c:v>17.579953128810594</c:v>
                </c:pt>
                <c:pt idx="26705">
                  <c:v>17.580508474568862</c:v>
                </c:pt>
                <c:pt idx="26706">
                  <c:v>17.581063820327131</c:v>
                </c:pt>
                <c:pt idx="26707">
                  <c:v>17.5816191660854</c:v>
                </c:pt>
                <c:pt idx="26708">
                  <c:v>17.582174511843668</c:v>
                </c:pt>
                <c:pt idx="26709">
                  <c:v>17.582729857601937</c:v>
                </c:pt>
                <c:pt idx="26710">
                  <c:v>17.583285203360205</c:v>
                </c:pt>
                <c:pt idx="26711">
                  <c:v>17.583840549118474</c:v>
                </c:pt>
                <c:pt idx="26712">
                  <c:v>17.584395894876742</c:v>
                </c:pt>
                <c:pt idx="26713">
                  <c:v>17.584951240635011</c:v>
                </c:pt>
                <c:pt idx="26714">
                  <c:v>17.585506586393279</c:v>
                </c:pt>
                <c:pt idx="26715">
                  <c:v>17.586061932151548</c:v>
                </c:pt>
                <c:pt idx="26716">
                  <c:v>17.586617277909816</c:v>
                </c:pt>
                <c:pt idx="26717">
                  <c:v>17.587172623668085</c:v>
                </c:pt>
                <c:pt idx="26718">
                  <c:v>17.587727969426354</c:v>
                </c:pt>
                <c:pt idx="26719">
                  <c:v>17.588283315184622</c:v>
                </c:pt>
                <c:pt idx="26720">
                  <c:v>17.588838660942891</c:v>
                </c:pt>
                <c:pt idx="26721">
                  <c:v>17.589394006701159</c:v>
                </c:pt>
                <c:pt idx="26722">
                  <c:v>17.589949352459428</c:v>
                </c:pt>
                <c:pt idx="26723">
                  <c:v>17.590504698217696</c:v>
                </c:pt>
                <c:pt idx="26724">
                  <c:v>17.591060043975965</c:v>
                </c:pt>
                <c:pt idx="26725">
                  <c:v>17.591615389734233</c:v>
                </c:pt>
                <c:pt idx="26726">
                  <c:v>17.592170735492502</c:v>
                </c:pt>
                <c:pt idx="26727">
                  <c:v>17.59272608125077</c:v>
                </c:pt>
                <c:pt idx="26728">
                  <c:v>17.593281427009039</c:v>
                </c:pt>
                <c:pt idx="26729">
                  <c:v>17.593836772767308</c:v>
                </c:pt>
                <c:pt idx="26730">
                  <c:v>17.594392118525576</c:v>
                </c:pt>
                <c:pt idx="26731">
                  <c:v>17.594947464283845</c:v>
                </c:pt>
                <c:pt idx="26732">
                  <c:v>17.595502810042113</c:v>
                </c:pt>
                <c:pt idx="26733">
                  <c:v>17.596058155800382</c:v>
                </c:pt>
                <c:pt idx="26734">
                  <c:v>17.59661350155865</c:v>
                </c:pt>
                <c:pt idx="26735">
                  <c:v>17.597168847316919</c:v>
                </c:pt>
                <c:pt idx="26736">
                  <c:v>17.597724193075187</c:v>
                </c:pt>
                <c:pt idx="26737">
                  <c:v>17.598279538833456</c:v>
                </c:pt>
                <c:pt idx="26738">
                  <c:v>17.598834884591724</c:v>
                </c:pt>
                <c:pt idx="26739">
                  <c:v>17.599390230349993</c:v>
                </c:pt>
                <c:pt idx="26740">
                  <c:v>17.599945576108261</c:v>
                </c:pt>
                <c:pt idx="26741">
                  <c:v>17.60050092186653</c:v>
                </c:pt>
                <c:pt idx="26742">
                  <c:v>17.601056267624799</c:v>
                </c:pt>
                <c:pt idx="26743">
                  <c:v>17.601611613383067</c:v>
                </c:pt>
                <c:pt idx="26744">
                  <c:v>17.602166959141336</c:v>
                </c:pt>
                <c:pt idx="26745">
                  <c:v>17.602722304899604</c:v>
                </c:pt>
                <c:pt idx="26746">
                  <c:v>17.603277650657873</c:v>
                </c:pt>
                <c:pt idx="26747">
                  <c:v>17.603832996416141</c:v>
                </c:pt>
                <c:pt idx="26748">
                  <c:v>17.60438834217441</c:v>
                </c:pt>
                <c:pt idx="26749">
                  <c:v>17.604943687932678</c:v>
                </c:pt>
                <c:pt idx="26750">
                  <c:v>17.605499033690947</c:v>
                </c:pt>
                <c:pt idx="26751">
                  <c:v>17.606054379449215</c:v>
                </c:pt>
                <c:pt idx="26752">
                  <c:v>17.606609725207484</c:v>
                </c:pt>
                <c:pt idx="26753">
                  <c:v>17.607165070965753</c:v>
                </c:pt>
                <c:pt idx="26754">
                  <c:v>17.607720416724021</c:v>
                </c:pt>
                <c:pt idx="26755">
                  <c:v>17.60827576248229</c:v>
                </c:pt>
                <c:pt idx="26756">
                  <c:v>17.608831108240558</c:v>
                </c:pt>
                <c:pt idx="26757">
                  <c:v>17.609386453998827</c:v>
                </c:pt>
                <c:pt idx="26758">
                  <c:v>17.609941799757095</c:v>
                </c:pt>
                <c:pt idx="26759">
                  <c:v>17.610497145515364</c:v>
                </c:pt>
                <c:pt idx="26760">
                  <c:v>17.611052491273632</c:v>
                </c:pt>
                <c:pt idx="26761">
                  <c:v>17.611607837031901</c:v>
                </c:pt>
                <c:pt idx="26762">
                  <c:v>17.612163182790169</c:v>
                </c:pt>
                <c:pt idx="26763">
                  <c:v>17.612718528548438</c:v>
                </c:pt>
                <c:pt idx="26764">
                  <c:v>17.613273874306707</c:v>
                </c:pt>
                <c:pt idx="26765">
                  <c:v>17.613829220064975</c:v>
                </c:pt>
                <c:pt idx="26766">
                  <c:v>17.614384565823244</c:v>
                </c:pt>
                <c:pt idx="26767">
                  <c:v>17.614939911581512</c:v>
                </c:pt>
                <c:pt idx="26768">
                  <c:v>17.615495257339781</c:v>
                </c:pt>
                <c:pt idx="26769">
                  <c:v>17.616050603098049</c:v>
                </c:pt>
                <c:pt idx="26770">
                  <c:v>17.616605948856318</c:v>
                </c:pt>
                <c:pt idx="26771">
                  <c:v>17.617161294614586</c:v>
                </c:pt>
                <c:pt idx="26772">
                  <c:v>17.617716640372855</c:v>
                </c:pt>
                <c:pt idx="26773">
                  <c:v>17.618271986131123</c:v>
                </c:pt>
                <c:pt idx="26774">
                  <c:v>17.618827331889392</c:v>
                </c:pt>
                <c:pt idx="26775">
                  <c:v>17.619382677647661</c:v>
                </c:pt>
                <c:pt idx="26776">
                  <c:v>17.619938023405929</c:v>
                </c:pt>
                <c:pt idx="26777">
                  <c:v>17.620493369164198</c:v>
                </c:pt>
                <c:pt idx="26778">
                  <c:v>17.621048714922466</c:v>
                </c:pt>
                <c:pt idx="26779">
                  <c:v>17.621604060680735</c:v>
                </c:pt>
                <c:pt idx="26780">
                  <c:v>17.622159406439003</c:v>
                </c:pt>
                <c:pt idx="26781">
                  <c:v>17.622714752197272</c:v>
                </c:pt>
                <c:pt idx="26782">
                  <c:v>17.62327009795554</c:v>
                </c:pt>
                <c:pt idx="26783">
                  <c:v>17.623825443713809</c:v>
                </c:pt>
                <c:pt idx="26784">
                  <c:v>17.624380789472077</c:v>
                </c:pt>
                <c:pt idx="26785">
                  <c:v>17.624936135230346</c:v>
                </c:pt>
                <c:pt idx="26786">
                  <c:v>17.625491480988615</c:v>
                </c:pt>
                <c:pt idx="26787">
                  <c:v>17.626046826746883</c:v>
                </c:pt>
                <c:pt idx="26788">
                  <c:v>17.626602172505152</c:v>
                </c:pt>
                <c:pt idx="26789">
                  <c:v>17.62715751826342</c:v>
                </c:pt>
                <c:pt idx="26790">
                  <c:v>17.627712864021689</c:v>
                </c:pt>
                <c:pt idx="26791">
                  <c:v>17.628268209779957</c:v>
                </c:pt>
                <c:pt idx="26792">
                  <c:v>17.628823555538226</c:v>
                </c:pt>
                <c:pt idx="26793">
                  <c:v>17.629378901296494</c:v>
                </c:pt>
                <c:pt idx="26794">
                  <c:v>17.629934247054763</c:v>
                </c:pt>
                <c:pt idx="26795">
                  <c:v>17.630489592813031</c:v>
                </c:pt>
                <c:pt idx="26796">
                  <c:v>17.6310449385713</c:v>
                </c:pt>
                <c:pt idx="26797">
                  <c:v>17.631600284329568</c:v>
                </c:pt>
                <c:pt idx="26798">
                  <c:v>17.632155630087837</c:v>
                </c:pt>
                <c:pt idx="26799">
                  <c:v>17.632710975846106</c:v>
                </c:pt>
                <c:pt idx="26800">
                  <c:v>17.633266321604374</c:v>
                </c:pt>
                <c:pt idx="26801">
                  <c:v>17.633821667362643</c:v>
                </c:pt>
                <c:pt idx="26802">
                  <c:v>17.634377013120911</c:v>
                </c:pt>
                <c:pt idx="26803">
                  <c:v>17.63493235887918</c:v>
                </c:pt>
                <c:pt idx="26804">
                  <c:v>17.635487704637448</c:v>
                </c:pt>
                <c:pt idx="26805">
                  <c:v>17.636043050395717</c:v>
                </c:pt>
                <c:pt idx="26806">
                  <c:v>17.636598396153985</c:v>
                </c:pt>
                <c:pt idx="26807">
                  <c:v>17.637153741912254</c:v>
                </c:pt>
                <c:pt idx="26808">
                  <c:v>17.637709087670522</c:v>
                </c:pt>
                <c:pt idx="26809">
                  <c:v>17.638264433428791</c:v>
                </c:pt>
                <c:pt idx="26810">
                  <c:v>17.63881977918706</c:v>
                </c:pt>
                <c:pt idx="26811">
                  <c:v>17.639375124945328</c:v>
                </c:pt>
                <c:pt idx="26812">
                  <c:v>17.639930470703597</c:v>
                </c:pt>
                <c:pt idx="26813">
                  <c:v>17.640485816461865</c:v>
                </c:pt>
                <c:pt idx="26814">
                  <c:v>17.641041162220134</c:v>
                </c:pt>
                <c:pt idx="26815">
                  <c:v>17.641596507978402</c:v>
                </c:pt>
                <c:pt idx="26816">
                  <c:v>17.642151853736671</c:v>
                </c:pt>
                <c:pt idx="26817">
                  <c:v>17.642707199494939</c:v>
                </c:pt>
                <c:pt idx="26818">
                  <c:v>17.643262545253208</c:v>
                </c:pt>
                <c:pt idx="26819">
                  <c:v>17.643817891011476</c:v>
                </c:pt>
                <c:pt idx="26820">
                  <c:v>17.644373236769745</c:v>
                </c:pt>
                <c:pt idx="26821">
                  <c:v>17.644928582528014</c:v>
                </c:pt>
                <c:pt idx="26822">
                  <c:v>17.645483928286282</c:v>
                </c:pt>
                <c:pt idx="26823">
                  <c:v>17.646039274044551</c:v>
                </c:pt>
                <c:pt idx="26824">
                  <c:v>17.646594619802819</c:v>
                </c:pt>
                <c:pt idx="26825">
                  <c:v>17.647149965561088</c:v>
                </c:pt>
                <c:pt idx="26826">
                  <c:v>17.647705311319356</c:v>
                </c:pt>
                <c:pt idx="26827">
                  <c:v>17.648260657077625</c:v>
                </c:pt>
                <c:pt idx="26828">
                  <c:v>17.648816002835893</c:v>
                </c:pt>
                <c:pt idx="26829">
                  <c:v>17.649371348594162</c:v>
                </c:pt>
                <c:pt idx="26830">
                  <c:v>17.64992669435243</c:v>
                </c:pt>
                <c:pt idx="26831">
                  <c:v>17.650482040110699</c:v>
                </c:pt>
                <c:pt idx="26832">
                  <c:v>17.651037385868968</c:v>
                </c:pt>
                <c:pt idx="26833">
                  <c:v>17.651592731627236</c:v>
                </c:pt>
                <c:pt idx="26834">
                  <c:v>17.652148077385505</c:v>
                </c:pt>
                <c:pt idx="26835">
                  <c:v>17.652703423143773</c:v>
                </c:pt>
                <c:pt idx="26836">
                  <c:v>17.653258768902042</c:v>
                </c:pt>
                <c:pt idx="26837">
                  <c:v>17.65381411466031</c:v>
                </c:pt>
                <c:pt idx="26838">
                  <c:v>17.654369460418579</c:v>
                </c:pt>
                <c:pt idx="26839">
                  <c:v>17.654924806176847</c:v>
                </c:pt>
                <c:pt idx="26840">
                  <c:v>17.655480151935116</c:v>
                </c:pt>
                <c:pt idx="26841">
                  <c:v>17.656035497693384</c:v>
                </c:pt>
                <c:pt idx="26842">
                  <c:v>17.656590843451653</c:v>
                </c:pt>
                <c:pt idx="26843">
                  <c:v>17.657146189209922</c:v>
                </c:pt>
                <c:pt idx="26844">
                  <c:v>17.65770153496819</c:v>
                </c:pt>
                <c:pt idx="26845">
                  <c:v>17.658256880726459</c:v>
                </c:pt>
                <c:pt idx="26846">
                  <c:v>17.658812226484727</c:v>
                </c:pt>
                <c:pt idx="26847">
                  <c:v>17.659367572242996</c:v>
                </c:pt>
                <c:pt idx="26848">
                  <c:v>17.659922918001264</c:v>
                </c:pt>
                <c:pt idx="26849">
                  <c:v>17.660478263759533</c:v>
                </c:pt>
                <c:pt idx="26850">
                  <c:v>17.661033609517801</c:v>
                </c:pt>
                <c:pt idx="26851">
                  <c:v>17.66158895527607</c:v>
                </c:pt>
                <c:pt idx="26852">
                  <c:v>17.662144301034338</c:v>
                </c:pt>
                <c:pt idx="26853">
                  <c:v>17.662699646792607</c:v>
                </c:pt>
                <c:pt idx="26854">
                  <c:v>17.663254992550875</c:v>
                </c:pt>
                <c:pt idx="26855">
                  <c:v>17.663810338309144</c:v>
                </c:pt>
                <c:pt idx="26856">
                  <c:v>17.664365684067413</c:v>
                </c:pt>
                <c:pt idx="26857">
                  <c:v>17.664921029825681</c:v>
                </c:pt>
                <c:pt idx="26858">
                  <c:v>17.66547637558395</c:v>
                </c:pt>
                <c:pt idx="26859">
                  <c:v>17.666031721342218</c:v>
                </c:pt>
                <c:pt idx="26860">
                  <c:v>17.666587067100487</c:v>
                </c:pt>
                <c:pt idx="26861">
                  <c:v>17.667142412858755</c:v>
                </c:pt>
                <c:pt idx="26862">
                  <c:v>17.667697758617024</c:v>
                </c:pt>
                <c:pt idx="26863">
                  <c:v>17.668253104375292</c:v>
                </c:pt>
                <c:pt idx="26864">
                  <c:v>17.668808450133561</c:v>
                </c:pt>
                <c:pt idx="26865">
                  <c:v>17.669363795891829</c:v>
                </c:pt>
                <c:pt idx="26866">
                  <c:v>17.669919141650098</c:v>
                </c:pt>
                <c:pt idx="26867">
                  <c:v>17.670474487408367</c:v>
                </c:pt>
                <c:pt idx="26868">
                  <c:v>17.671029833166635</c:v>
                </c:pt>
                <c:pt idx="26869">
                  <c:v>17.671585178924904</c:v>
                </c:pt>
                <c:pt idx="26870">
                  <c:v>17.672140524683172</c:v>
                </c:pt>
                <c:pt idx="26871">
                  <c:v>17.672695870441441</c:v>
                </c:pt>
                <c:pt idx="26872">
                  <c:v>17.673251216199709</c:v>
                </c:pt>
                <c:pt idx="26873">
                  <c:v>17.673806561957978</c:v>
                </c:pt>
                <c:pt idx="26874">
                  <c:v>17.674361907716246</c:v>
                </c:pt>
                <c:pt idx="26875">
                  <c:v>17.674917253474515</c:v>
                </c:pt>
                <c:pt idx="26876">
                  <c:v>17.675472599232783</c:v>
                </c:pt>
                <c:pt idx="26877">
                  <c:v>17.676027944991052</c:v>
                </c:pt>
                <c:pt idx="26878">
                  <c:v>17.676583290749321</c:v>
                </c:pt>
                <c:pt idx="26879">
                  <c:v>17.677138636507589</c:v>
                </c:pt>
                <c:pt idx="26880">
                  <c:v>17.677693982265858</c:v>
                </c:pt>
                <c:pt idx="26881">
                  <c:v>17.678249328024126</c:v>
                </c:pt>
                <c:pt idx="26882">
                  <c:v>17.678804673782395</c:v>
                </c:pt>
                <c:pt idx="26883">
                  <c:v>17.679360019540663</c:v>
                </c:pt>
                <c:pt idx="26884">
                  <c:v>17.679915365298932</c:v>
                </c:pt>
                <c:pt idx="26885">
                  <c:v>17.6804707110572</c:v>
                </c:pt>
                <c:pt idx="26886">
                  <c:v>17.681026056815469</c:v>
                </c:pt>
                <c:pt idx="26887">
                  <c:v>17.681581402573737</c:v>
                </c:pt>
                <c:pt idx="26888">
                  <c:v>17.682136748332006</c:v>
                </c:pt>
                <c:pt idx="26889">
                  <c:v>17.682692094090275</c:v>
                </c:pt>
                <c:pt idx="26890">
                  <c:v>17.683247439848543</c:v>
                </c:pt>
                <c:pt idx="26891">
                  <c:v>17.683802785606812</c:v>
                </c:pt>
                <c:pt idx="26892">
                  <c:v>17.68435813136508</c:v>
                </c:pt>
                <c:pt idx="26893">
                  <c:v>17.684913477123349</c:v>
                </c:pt>
                <c:pt idx="26894">
                  <c:v>17.685468822881617</c:v>
                </c:pt>
                <c:pt idx="26895">
                  <c:v>17.686024168639886</c:v>
                </c:pt>
                <c:pt idx="26896">
                  <c:v>17.686579514398154</c:v>
                </c:pt>
                <c:pt idx="26897">
                  <c:v>17.687134860156423</c:v>
                </c:pt>
                <c:pt idx="26898">
                  <c:v>17.687690205914691</c:v>
                </c:pt>
                <c:pt idx="26899">
                  <c:v>17.68824555167296</c:v>
                </c:pt>
                <c:pt idx="26900">
                  <c:v>17.688800897431229</c:v>
                </c:pt>
                <c:pt idx="26901">
                  <c:v>17.689356243189497</c:v>
                </c:pt>
                <c:pt idx="26902">
                  <c:v>17.689911588947766</c:v>
                </c:pt>
                <c:pt idx="26903">
                  <c:v>17.690466934706034</c:v>
                </c:pt>
                <c:pt idx="26904">
                  <c:v>17.691022280464303</c:v>
                </c:pt>
                <c:pt idx="26905">
                  <c:v>17.691577626222571</c:v>
                </c:pt>
                <c:pt idx="26906">
                  <c:v>17.69213297198084</c:v>
                </c:pt>
                <c:pt idx="26907">
                  <c:v>17.692688317739108</c:v>
                </c:pt>
                <c:pt idx="26908">
                  <c:v>17.693243663497377</c:v>
                </c:pt>
                <c:pt idx="26909">
                  <c:v>17.693799009255645</c:v>
                </c:pt>
                <c:pt idx="26910">
                  <c:v>17.694354355013914</c:v>
                </c:pt>
                <c:pt idx="26911">
                  <c:v>17.694909700772183</c:v>
                </c:pt>
                <c:pt idx="26912">
                  <c:v>17.695465046530451</c:v>
                </c:pt>
                <c:pt idx="26913">
                  <c:v>17.69602039228872</c:v>
                </c:pt>
                <c:pt idx="26914">
                  <c:v>17.696575738046988</c:v>
                </c:pt>
                <c:pt idx="26915">
                  <c:v>17.697131083805257</c:v>
                </c:pt>
                <c:pt idx="26916">
                  <c:v>17.697686429563525</c:v>
                </c:pt>
                <c:pt idx="26917">
                  <c:v>17.698241775321794</c:v>
                </c:pt>
                <c:pt idx="26918">
                  <c:v>17.698797121080062</c:v>
                </c:pt>
                <c:pt idx="26919">
                  <c:v>17.699352466838331</c:v>
                </c:pt>
                <c:pt idx="26920">
                  <c:v>17.699907812596599</c:v>
                </c:pt>
                <c:pt idx="26921">
                  <c:v>17.700463158354868</c:v>
                </c:pt>
                <c:pt idx="26922">
                  <c:v>17.701018504113136</c:v>
                </c:pt>
                <c:pt idx="26923">
                  <c:v>17.701573849871405</c:v>
                </c:pt>
                <c:pt idx="26924">
                  <c:v>17.702129195629674</c:v>
                </c:pt>
                <c:pt idx="26925">
                  <c:v>17.702684541387942</c:v>
                </c:pt>
                <c:pt idx="26926">
                  <c:v>17.703239887146211</c:v>
                </c:pt>
                <c:pt idx="26927">
                  <c:v>17.703795232904479</c:v>
                </c:pt>
                <c:pt idx="26928">
                  <c:v>17.704350578662748</c:v>
                </c:pt>
                <c:pt idx="26929">
                  <c:v>17.704905924421016</c:v>
                </c:pt>
                <c:pt idx="26930">
                  <c:v>17.705461270179285</c:v>
                </c:pt>
                <c:pt idx="26931">
                  <c:v>17.706016615937553</c:v>
                </c:pt>
                <c:pt idx="26932">
                  <c:v>17.706571961695822</c:v>
                </c:pt>
                <c:pt idx="26933">
                  <c:v>17.70712730745409</c:v>
                </c:pt>
                <c:pt idx="26934">
                  <c:v>17.707682653212359</c:v>
                </c:pt>
                <c:pt idx="26935">
                  <c:v>17.708237998970628</c:v>
                </c:pt>
                <c:pt idx="26936">
                  <c:v>17.708793344728896</c:v>
                </c:pt>
                <c:pt idx="26937">
                  <c:v>17.709348690487165</c:v>
                </c:pt>
                <c:pt idx="26938">
                  <c:v>17.709904036245433</c:v>
                </c:pt>
                <c:pt idx="26939">
                  <c:v>17.710459382003702</c:v>
                </c:pt>
                <c:pt idx="26940">
                  <c:v>17.71101472776197</c:v>
                </c:pt>
                <c:pt idx="26941">
                  <c:v>17.711570073520239</c:v>
                </c:pt>
                <c:pt idx="26942">
                  <c:v>17.712125419278507</c:v>
                </c:pt>
                <c:pt idx="26943">
                  <c:v>17.712680765036776</c:v>
                </c:pt>
                <c:pt idx="26944">
                  <c:v>17.713236110795044</c:v>
                </c:pt>
                <c:pt idx="26945">
                  <c:v>17.713791456553313</c:v>
                </c:pt>
                <c:pt idx="26946">
                  <c:v>17.714346802311582</c:v>
                </c:pt>
                <c:pt idx="26947">
                  <c:v>17.71490214806985</c:v>
                </c:pt>
                <c:pt idx="26948">
                  <c:v>17.715457493828119</c:v>
                </c:pt>
                <c:pt idx="26949">
                  <c:v>17.716012839586387</c:v>
                </c:pt>
                <c:pt idx="26950">
                  <c:v>17.716568185344656</c:v>
                </c:pt>
                <c:pt idx="26951">
                  <c:v>17.717123531102924</c:v>
                </c:pt>
                <c:pt idx="26952">
                  <c:v>17.717678876861193</c:v>
                </c:pt>
                <c:pt idx="26953">
                  <c:v>17.718234222619461</c:v>
                </c:pt>
                <c:pt idx="26954">
                  <c:v>17.71878956837773</c:v>
                </c:pt>
                <c:pt idx="26955">
                  <c:v>17.719344914135998</c:v>
                </c:pt>
                <c:pt idx="26956">
                  <c:v>17.719900259894267</c:v>
                </c:pt>
                <c:pt idx="26957">
                  <c:v>17.720455605652536</c:v>
                </c:pt>
                <c:pt idx="26958">
                  <c:v>17.721010951410804</c:v>
                </c:pt>
                <c:pt idx="26959">
                  <c:v>17.721566297169073</c:v>
                </c:pt>
                <c:pt idx="26960">
                  <c:v>17.722121642927341</c:v>
                </c:pt>
                <c:pt idx="26961">
                  <c:v>17.72267698868561</c:v>
                </c:pt>
                <c:pt idx="26962">
                  <c:v>17.723232334443878</c:v>
                </c:pt>
                <c:pt idx="26963">
                  <c:v>17.723787680202147</c:v>
                </c:pt>
                <c:pt idx="26964">
                  <c:v>17.724343025960415</c:v>
                </c:pt>
                <c:pt idx="26965">
                  <c:v>17.724898371718684</c:v>
                </c:pt>
                <c:pt idx="26966">
                  <c:v>17.725453717476952</c:v>
                </c:pt>
                <c:pt idx="26967">
                  <c:v>17.726009063235221</c:v>
                </c:pt>
                <c:pt idx="26968">
                  <c:v>17.72656440899349</c:v>
                </c:pt>
                <c:pt idx="26969">
                  <c:v>17.727119754751758</c:v>
                </c:pt>
                <c:pt idx="26970">
                  <c:v>17.727675100510027</c:v>
                </c:pt>
                <c:pt idx="26971">
                  <c:v>17.728230446268295</c:v>
                </c:pt>
                <c:pt idx="26972">
                  <c:v>17.728785792026564</c:v>
                </c:pt>
                <c:pt idx="26973">
                  <c:v>17.729341137784832</c:v>
                </c:pt>
                <c:pt idx="26974">
                  <c:v>17.729896483543101</c:v>
                </c:pt>
                <c:pt idx="26975">
                  <c:v>17.730451829301369</c:v>
                </c:pt>
                <c:pt idx="26976">
                  <c:v>17.731007175059638</c:v>
                </c:pt>
                <c:pt idx="26977">
                  <c:v>17.731562520817906</c:v>
                </c:pt>
                <c:pt idx="26978">
                  <c:v>17.732117866576175</c:v>
                </c:pt>
                <c:pt idx="26979">
                  <c:v>17.732673212334443</c:v>
                </c:pt>
                <c:pt idx="26980">
                  <c:v>17.733228558092712</c:v>
                </c:pt>
                <c:pt idx="26981">
                  <c:v>17.733783903850981</c:v>
                </c:pt>
                <c:pt idx="26982">
                  <c:v>17.734339249609249</c:v>
                </c:pt>
                <c:pt idx="26983">
                  <c:v>17.734894595367518</c:v>
                </c:pt>
                <c:pt idx="26984">
                  <c:v>17.735449941125786</c:v>
                </c:pt>
                <c:pt idx="26985">
                  <c:v>17.736005286884055</c:v>
                </c:pt>
                <c:pt idx="26986">
                  <c:v>17.736560632642323</c:v>
                </c:pt>
                <c:pt idx="26987">
                  <c:v>17.737115978400592</c:v>
                </c:pt>
                <c:pt idx="26988">
                  <c:v>17.73767132415886</c:v>
                </c:pt>
                <c:pt idx="26989">
                  <c:v>17.738226669917129</c:v>
                </c:pt>
                <c:pt idx="26990">
                  <c:v>17.738782015675397</c:v>
                </c:pt>
                <c:pt idx="26991">
                  <c:v>17.739337361433666</c:v>
                </c:pt>
                <c:pt idx="26992">
                  <c:v>17.739892707191935</c:v>
                </c:pt>
                <c:pt idx="26993">
                  <c:v>17.740448052950203</c:v>
                </c:pt>
                <c:pt idx="26994">
                  <c:v>17.741003398708472</c:v>
                </c:pt>
                <c:pt idx="26995">
                  <c:v>17.74155874446674</c:v>
                </c:pt>
                <c:pt idx="26996">
                  <c:v>17.742114090225009</c:v>
                </c:pt>
                <c:pt idx="26997">
                  <c:v>17.742669435983277</c:v>
                </c:pt>
                <c:pt idx="26998">
                  <c:v>17.743224781741546</c:v>
                </c:pt>
                <c:pt idx="26999">
                  <c:v>17.743780127499814</c:v>
                </c:pt>
                <c:pt idx="27000">
                  <c:v>17.744335473258083</c:v>
                </c:pt>
                <c:pt idx="27001">
                  <c:v>17.744890819016351</c:v>
                </c:pt>
                <c:pt idx="27002">
                  <c:v>17.74544616477462</c:v>
                </c:pt>
                <c:pt idx="27003">
                  <c:v>17.746001510532889</c:v>
                </c:pt>
                <c:pt idx="27004">
                  <c:v>17.746556856291157</c:v>
                </c:pt>
                <c:pt idx="27005">
                  <c:v>17.747112202049426</c:v>
                </c:pt>
                <c:pt idx="27006">
                  <c:v>17.747667547807694</c:v>
                </c:pt>
                <c:pt idx="27007">
                  <c:v>17.748222893565963</c:v>
                </c:pt>
                <c:pt idx="27008">
                  <c:v>17.748778239324231</c:v>
                </c:pt>
                <c:pt idx="27009">
                  <c:v>17.7493335850825</c:v>
                </c:pt>
                <c:pt idx="27010">
                  <c:v>17.749888930840768</c:v>
                </c:pt>
                <c:pt idx="27011">
                  <c:v>17.750444276599037</c:v>
                </c:pt>
                <c:pt idx="27012">
                  <c:v>17.750999622357305</c:v>
                </c:pt>
                <c:pt idx="27013">
                  <c:v>17.751554968115574</c:v>
                </c:pt>
                <c:pt idx="27014">
                  <c:v>17.752110313873843</c:v>
                </c:pt>
                <c:pt idx="27015">
                  <c:v>17.752665659632111</c:v>
                </c:pt>
                <c:pt idx="27016">
                  <c:v>17.75322100539038</c:v>
                </c:pt>
                <c:pt idx="27017">
                  <c:v>17.753776351148648</c:v>
                </c:pt>
                <c:pt idx="27018">
                  <c:v>17.754331696906917</c:v>
                </c:pt>
                <c:pt idx="27019">
                  <c:v>17.754887042665185</c:v>
                </c:pt>
                <c:pt idx="27020">
                  <c:v>17.755442388423454</c:v>
                </c:pt>
                <c:pt idx="27021">
                  <c:v>17.755997734181722</c:v>
                </c:pt>
                <c:pt idx="27022">
                  <c:v>17.756553079939991</c:v>
                </c:pt>
                <c:pt idx="27023">
                  <c:v>17.757108425698259</c:v>
                </c:pt>
                <c:pt idx="27024">
                  <c:v>17.757663771456528</c:v>
                </c:pt>
                <c:pt idx="27025">
                  <c:v>17.758219117214797</c:v>
                </c:pt>
                <c:pt idx="27026">
                  <c:v>17.758774462973065</c:v>
                </c:pt>
                <c:pt idx="27027">
                  <c:v>17.759329808731334</c:v>
                </c:pt>
                <c:pt idx="27028">
                  <c:v>17.759885154489602</c:v>
                </c:pt>
                <c:pt idx="27029">
                  <c:v>17.760440500247871</c:v>
                </c:pt>
                <c:pt idx="27030">
                  <c:v>17.760995846006139</c:v>
                </c:pt>
                <c:pt idx="27031">
                  <c:v>17.761551191764408</c:v>
                </c:pt>
                <c:pt idx="27032">
                  <c:v>17.762106537522676</c:v>
                </c:pt>
                <c:pt idx="27033">
                  <c:v>17.762661883280945</c:v>
                </c:pt>
                <c:pt idx="27034">
                  <c:v>17.763217229039213</c:v>
                </c:pt>
                <c:pt idx="27035">
                  <c:v>17.763772574797482</c:v>
                </c:pt>
                <c:pt idx="27036">
                  <c:v>17.76432792055575</c:v>
                </c:pt>
                <c:pt idx="27037">
                  <c:v>17.764883266314019</c:v>
                </c:pt>
                <c:pt idx="27038">
                  <c:v>17.765438612072288</c:v>
                </c:pt>
                <c:pt idx="27039">
                  <c:v>17.765993957830556</c:v>
                </c:pt>
                <c:pt idx="27040">
                  <c:v>17.766549303588825</c:v>
                </c:pt>
                <c:pt idx="27041">
                  <c:v>17.767104649347093</c:v>
                </c:pt>
                <c:pt idx="27042">
                  <c:v>17.767659995105362</c:v>
                </c:pt>
                <c:pt idx="27043">
                  <c:v>17.76821534086363</c:v>
                </c:pt>
                <c:pt idx="27044">
                  <c:v>17.768770686621899</c:v>
                </c:pt>
                <c:pt idx="27045">
                  <c:v>17.769326032380167</c:v>
                </c:pt>
                <c:pt idx="27046">
                  <c:v>17.769881378138436</c:v>
                </c:pt>
                <c:pt idx="27047">
                  <c:v>17.770436723896704</c:v>
                </c:pt>
                <c:pt idx="27048">
                  <c:v>17.770992069654973</c:v>
                </c:pt>
                <c:pt idx="27049">
                  <c:v>17.771547415413242</c:v>
                </c:pt>
                <c:pt idx="27050">
                  <c:v>17.77210276117151</c:v>
                </c:pt>
                <c:pt idx="27051">
                  <c:v>17.772658106929779</c:v>
                </c:pt>
                <c:pt idx="27052">
                  <c:v>17.773213452688047</c:v>
                </c:pt>
                <c:pt idx="27053">
                  <c:v>17.773768798446316</c:v>
                </c:pt>
                <c:pt idx="27054">
                  <c:v>17.774324144204584</c:v>
                </c:pt>
                <c:pt idx="27055">
                  <c:v>17.774879489962853</c:v>
                </c:pt>
                <c:pt idx="27056">
                  <c:v>17.775434835721121</c:v>
                </c:pt>
                <c:pt idx="27057">
                  <c:v>17.77599018147939</c:v>
                </c:pt>
                <c:pt idx="27058">
                  <c:v>17.776545527237658</c:v>
                </c:pt>
                <c:pt idx="27059">
                  <c:v>17.777100872995927</c:v>
                </c:pt>
                <c:pt idx="27060">
                  <c:v>17.777656218754196</c:v>
                </c:pt>
                <c:pt idx="27061">
                  <c:v>17.778211564512464</c:v>
                </c:pt>
                <c:pt idx="27062">
                  <c:v>17.778766910270733</c:v>
                </c:pt>
                <c:pt idx="27063">
                  <c:v>17.779322256029001</c:v>
                </c:pt>
                <c:pt idx="27064">
                  <c:v>17.77987760178727</c:v>
                </c:pt>
                <c:pt idx="27065">
                  <c:v>17.780432947545538</c:v>
                </c:pt>
                <c:pt idx="27066">
                  <c:v>17.780988293303807</c:v>
                </c:pt>
                <c:pt idx="27067">
                  <c:v>17.781543639062075</c:v>
                </c:pt>
                <c:pt idx="27068">
                  <c:v>17.782098984820344</c:v>
                </c:pt>
                <c:pt idx="27069">
                  <c:v>17.782654330578612</c:v>
                </c:pt>
                <c:pt idx="27070">
                  <c:v>17.783209676336881</c:v>
                </c:pt>
                <c:pt idx="27071">
                  <c:v>17.78376502209515</c:v>
                </c:pt>
                <c:pt idx="27072">
                  <c:v>17.784320367853418</c:v>
                </c:pt>
                <c:pt idx="27073">
                  <c:v>17.784875713611687</c:v>
                </c:pt>
                <c:pt idx="27074">
                  <c:v>17.785431059369955</c:v>
                </c:pt>
                <c:pt idx="27075">
                  <c:v>17.785986405128224</c:v>
                </c:pt>
                <c:pt idx="27076">
                  <c:v>17.786541750886492</c:v>
                </c:pt>
                <c:pt idx="27077">
                  <c:v>17.787097096644761</c:v>
                </c:pt>
                <c:pt idx="27078">
                  <c:v>17.787652442403029</c:v>
                </c:pt>
                <c:pt idx="27079">
                  <c:v>17.788207788161298</c:v>
                </c:pt>
                <c:pt idx="27080">
                  <c:v>17.788763133919566</c:v>
                </c:pt>
                <c:pt idx="27081">
                  <c:v>17.789318479677835</c:v>
                </c:pt>
                <c:pt idx="27082">
                  <c:v>17.789873825436104</c:v>
                </c:pt>
                <c:pt idx="27083">
                  <c:v>17.790429171194372</c:v>
                </c:pt>
                <c:pt idx="27084">
                  <c:v>17.790984516952641</c:v>
                </c:pt>
                <c:pt idx="27085">
                  <c:v>17.791539862710909</c:v>
                </c:pt>
                <c:pt idx="27086">
                  <c:v>17.792095208469178</c:v>
                </c:pt>
                <c:pt idx="27087">
                  <c:v>17.792650554227446</c:v>
                </c:pt>
                <c:pt idx="27088">
                  <c:v>17.793205899985715</c:v>
                </c:pt>
                <c:pt idx="27089">
                  <c:v>17.793761245743983</c:v>
                </c:pt>
                <c:pt idx="27090">
                  <c:v>17.794316591502252</c:v>
                </c:pt>
                <c:pt idx="27091">
                  <c:v>17.79487193726052</c:v>
                </c:pt>
                <c:pt idx="27092">
                  <c:v>17.795427283018789</c:v>
                </c:pt>
                <c:pt idx="27093">
                  <c:v>17.795982628777057</c:v>
                </c:pt>
                <c:pt idx="27094">
                  <c:v>17.796537974535326</c:v>
                </c:pt>
                <c:pt idx="27095">
                  <c:v>17.797093320293595</c:v>
                </c:pt>
                <c:pt idx="27096">
                  <c:v>17.797648666051863</c:v>
                </c:pt>
                <c:pt idx="27097">
                  <c:v>17.798204011810132</c:v>
                </c:pt>
                <c:pt idx="27098">
                  <c:v>17.7987593575684</c:v>
                </c:pt>
                <c:pt idx="27099">
                  <c:v>17.799314703326669</c:v>
                </c:pt>
                <c:pt idx="27100">
                  <c:v>17.799870049084937</c:v>
                </c:pt>
                <c:pt idx="27101">
                  <c:v>17.800425394843206</c:v>
                </c:pt>
                <c:pt idx="27102">
                  <c:v>17.800980740601474</c:v>
                </c:pt>
                <c:pt idx="27103">
                  <c:v>17.801536086359743</c:v>
                </c:pt>
                <c:pt idx="27104">
                  <c:v>17.802091432118011</c:v>
                </c:pt>
                <c:pt idx="27105">
                  <c:v>17.80264677787628</c:v>
                </c:pt>
                <c:pt idx="27106">
                  <c:v>17.803202123634549</c:v>
                </c:pt>
                <c:pt idx="27107">
                  <c:v>17.803757469392817</c:v>
                </c:pt>
                <c:pt idx="27108">
                  <c:v>17.804312815151086</c:v>
                </c:pt>
                <c:pt idx="27109">
                  <c:v>17.804868160909354</c:v>
                </c:pt>
                <c:pt idx="27110">
                  <c:v>17.805423506667623</c:v>
                </c:pt>
                <c:pt idx="27111">
                  <c:v>17.805978852425891</c:v>
                </c:pt>
                <c:pt idx="27112">
                  <c:v>17.80653419818416</c:v>
                </c:pt>
                <c:pt idx="27113">
                  <c:v>17.807089543942428</c:v>
                </c:pt>
                <c:pt idx="27114">
                  <c:v>17.807644889700697</c:v>
                </c:pt>
                <c:pt idx="27115">
                  <c:v>17.808200235458965</c:v>
                </c:pt>
                <c:pt idx="27116">
                  <c:v>17.808755581217234</c:v>
                </c:pt>
                <c:pt idx="27117">
                  <c:v>17.809310926975503</c:v>
                </c:pt>
                <c:pt idx="27118">
                  <c:v>17.809866272733771</c:v>
                </c:pt>
                <c:pt idx="27119">
                  <c:v>17.81042161849204</c:v>
                </c:pt>
                <c:pt idx="27120">
                  <c:v>17.810976964250308</c:v>
                </c:pt>
                <c:pt idx="27121">
                  <c:v>17.811532310008577</c:v>
                </c:pt>
                <c:pt idx="27122">
                  <c:v>17.812087655766845</c:v>
                </c:pt>
                <c:pt idx="27123">
                  <c:v>17.812643001525114</c:v>
                </c:pt>
                <c:pt idx="27124">
                  <c:v>17.813198347283382</c:v>
                </c:pt>
                <c:pt idx="27125">
                  <c:v>17.813753693041651</c:v>
                </c:pt>
                <c:pt idx="27126">
                  <c:v>17.814309038799919</c:v>
                </c:pt>
                <c:pt idx="27127">
                  <c:v>17.814864384558188</c:v>
                </c:pt>
                <c:pt idx="27128">
                  <c:v>17.815419730316457</c:v>
                </c:pt>
                <c:pt idx="27129">
                  <c:v>17.815975076074725</c:v>
                </c:pt>
                <c:pt idx="27130">
                  <c:v>17.816530421832994</c:v>
                </c:pt>
                <c:pt idx="27131">
                  <c:v>17.817085767591262</c:v>
                </c:pt>
                <c:pt idx="27132">
                  <c:v>17.817641113349531</c:v>
                </c:pt>
                <c:pt idx="27133">
                  <c:v>17.818196459107799</c:v>
                </c:pt>
                <c:pt idx="27134">
                  <c:v>17.818751804866068</c:v>
                </c:pt>
                <c:pt idx="27135">
                  <c:v>17.819307150624336</c:v>
                </c:pt>
                <c:pt idx="27136">
                  <c:v>17.819862496382605</c:v>
                </c:pt>
                <c:pt idx="27137">
                  <c:v>17.820417842140873</c:v>
                </c:pt>
                <c:pt idx="27138">
                  <c:v>17.820973187899142</c:v>
                </c:pt>
                <c:pt idx="27139">
                  <c:v>17.821528533657411</c:v>
                </c:pt>
                <c:pt idx="27140">
                  <c:v>17.822083879415679</c:v>
                </c:pt>
                <c:pt idx="27141">
                  <c:v>17.822639225173948</c:v>
                </c:pt>
                <c:pt idx="27142">
                  <c:v>17.823194570932216</c:v>
                </c:pt>
                <c:pt idx="27143">
                  <c:v>17.823749916690485</c:v>
                </c:pt>
                <c:pt idx="27144">
                  <c:v>17.824305262448753</c:v>
                </c:pt>
                <c:pt idx="27145">
                  <c:v>17.824860608207022</c:v>
                </c:pt>
                <c:pt idx="27146">
                  <c:v>17.82541595396529</c:v>
                </c:pt>
                <c:pt idx="27147">
                  <c:v>17.825971299723559</c:v>
                </c:pt>
                <c:pt idx="27148">
                  <c:v>17.826526645481827</c:v>
                </c:pt>
                <c:pt idx="27149">
                  <c:v>17.827081991240096</c:v>
                </c:pt>
                <c:pt idx="27150">
                  <c:v>17.827637336998365</c:v>
                </c:pt>
                <c:pt idx="27151">
                  <c:v>17.828192682756633</c:v>
                </c:pt>
                <c:pt idx="27152">
                  <c:v>17.828748028514902</c:v>
                </c:pt>
                <c:pt idx="27153">
                  <c:v>17.82930337427317</c:v>
                </c:pt>
                <c:pt idx="27154">
                  <c:v>17.829858720031439</c:v>
                </c:pt>
                <c:pt idx="27155">
                  <c:v>17.830414065789707</c:v>
                </c:pt>
                <c:pt idx="27156">
                  <c:v>17.830969411547976</c:v>
                </c:pt>
                <c:pt idx="27157">
                  <c:v>17.831524757306244</c:v>
                </c:pt>
                <c:pt idx="27158">
                  <c:v>17.832080103064513</c:v>
                </c:pt>
                <c:pt idx="27159">
                  <c:v>17.832635448822781</c:v>
                </c:pt>
                <c:pt idx="27160">
                  <c:v>17.83319079458105</c:v>
                </c:pt>
                <c:pt idx="27161">
                  <c:v>17.833746140339318</c:v>
                </c:pt>
                <c:pt idx="27162">
                  <c:v>17.834301486097587</c:v>
                </c:pt>
                <c:pt idx="27163">
                  <c:v>17.834856831855856</c:v>
                </c:pt>
                <c:pt idx="27164">
                  <c:v>17.835412177614124</c:v>
                </c:pt>
                <c:pt idx="27165">
                  <c:v>17.835967523372393</c:v>
                </c:pt>
                <c:pt idx="27166">
                  <c:v>17.836522869130661</c:v>
                </c:pt>
                <c:pt idx="27167">
                  <c:v>17.83707821488893</c:v>
                </c:pt>
                <c:pt idx="27168">
                  <c:v>17.837633560647198</c:v>
                </c:pt>
                <c:pt idx="27169">
                  <c:v>17.838188906405467</c:v>
                </c:pt>
                <c:pt idx="27170">
                  <c:v>17.838744252163735</c:v>
                </c:pt>
                <c:pt idx="27171">
                  <c:v>17.839299597922004</c:v>
                </c:pt>
                <c:pt idx="27172">
                  <c:v>17.839854943680272</c:v>
                </c:pt>
                <c:pt idx="27173">
                  <c:v>17.840410289438541</c:v>
                </c:pt>
                <c:pt idx="27174">
                  <c:v>17.84096563519681</c:v>
                </c:pt>
                <c:pt idx="27175">
                  <c:v>17.841520980955078</c:v>
                </c:pt>
                <c:pt idx="27176">
                  <c:v>17.842076326713347</c:v>
                </c:pt>
                <c:pt idx="27177">
                  <c:v>17.842631672471615</c:v>
                </c:pt>
                <c:pt idx="27178">
                  <c:v>17.843187018229884</c:v>
                </c:pt>
                <c:pt idx="27179">
                  <c:v>17.843742363988152</c:v>
                </c:pt>
                <c:pt idx="27180">
                  <c:v>17.844297709746421</c:v>
                </c:pt>
                <c:pt idx="27181">
                  <c:v>17.844853055504689</c:v>
                </c:pt>
                <c:pt idx="27182">
                  <c:v>17.845408401262958</c:v>
                </c:pt>
                <c:pt idx="27183">
                  <c:v>17.845963747021226</c:v>
                </c:pt>
                <c:pt idx="27184">
                  <c:v>17.846519092779495</c:v>
                </c:pt>
                <c:pt idx="27185">
                  <c:v>17.847074438537764</c:v>
                </c:pt>
                <c:pt idx="27186">
                  <c:v>17.847629784296032</c:v>
                </c:pt>
                <c:pt idx="27187">
                  <c:v>17.848185130054301</c:v>
                </c:pt>
                <c:pt idx="27188">
                  <c:v>17.848740475812569</c:v>
                </c:pt>
                <c:pt idx="27189">
                  <c:v>17.849295821570838</c:v>
                </c:pt>
                <c:pt idx="27190">
                  <c:v>17.849851167329106</c:v>
                </c:pt>
                <c:pt idx="27191">
                  <c:v>17.850406513087375</c:v>
                </c:pt>
                <c:pt idx="27192">
                  <c:v>17.850961858845643</c:v>
                </c:pt>
                <c:pt idx="27193">
                  <c:v>17.851517204603912</c:v>
                </c:pt>
                <c:pt idx="27194">
                  <c:v>17.85207255036218</c:v>
                </c:pt>
                <c:pt idx="27195">
                  <c:v>17.852627896120449</c:v>
                </c:pt>
                <c:pt idx="27196">
                  <c:v>17.853183241878718</c:v>
                </c:pt>
                <c:pt idx="27197">
                  <c:v>17.853738587636986</c:v>
                </c:pt>
                <c:pt idx="27198">
                  <c:v>17.854293933395255</c:v>
                </c:pt>
                <c:pt idx="27199">
                  <c:v>17.854849279153523</c:v>
                </c:pt>
                <c:pt idx="27200">
                  <c:v>17.855404624911792</c:v>
                </c:pt>
                <c:pt idx="27201">
                  <c:v>17.85595997067006</c:v>
                </c:pt>
                <c:pt idx="27202">
                  <c:v>17.856515316428329</c:v>
                </c:pt>
                <c:pt idx="27203">
                  <c:v>17.857070662186597</c:v>
                </c:pt>
                <c:pt idx="27204">
                  <c:v>17.857626007944866</c:v>
                </c:pt>
                <c:pt idx="27205">
                  <c:v>17.858181353703134</c:v>
                </c:pt>
                <c:pt idx="27206">
                  <c:v>17.858736699461403</c:v>
                </c:pt>
                <c:pt idx="27207">
                  <c:v>17.859292045219672</c:v>
                </c:pt>
                <c:pt idx="27208">
                  <c:v>17.85984739097794</c:v>
                </c:pt>
                <c:pt idx="27209">
                  <c:v>17.860402736736209</c:v>
                </c:pt>
                <c:pt idx="27210">
                  <c:v>17.860958082494477</c:v>
                </c:pt>
                <c:pt idx="27211">
                  <c:v>17.861513428252746</c:v>
                </c:pt>
                <c:pt idx="27212">
                  <c:v>17.862068774011014</c:v>
                </c:pt>
                <c:pt idx="27213">
                  <c:v>17.862624119769283</c:v>
                </c:pt>
                <c:pt idx="27214">
                  <c:v>17.863179465527551</c:v>
                </c:pt>
                <c:pt idx="27215">
                  <c:v>17.86373481128582</c:v>
                </c:pt>
                <c:pt idx="27216">
                  <c:v>17.864290157044088</c:v>
                </c:pt>
                <c:pt idx="27217">
                  <c:v>17.864845502802357</c:v>
                </c:pt>
                <c:pt idx="27218">
                  <c:v>17.865400848560625</c:v>
                </c:pt>
                <c:pt idx="27219">
                  <c:v>17.865956194318894</c:v>
                </c:pt>
                <c:pt idx="27220">
                  <c:v>17.866511540077163</c:v>
                </c:pt>
                <c:pt idx="27221">
                  <c:v>17.867066885835431</c:v>
                </c:pt>
                <c:pt idx="27222">
                  <c:v>17.8676222315937</c:v>
                </c:pt>
                <c:pt idx="27223">
                  <c:v>17.868177577351968</c:v>
                </c:pt>
                <c:pt idx="27224">
                  <c:v>17.868732923110237</c:v>
                </c:pt>
                <c:pt idx="27225">
                  <c:v>17.869288268868505</c:v>
                </c:pt>
                <c:pt idx="27226">
                  <c:v>17.869843614626774</c:v>
                </c:pt>
                <c:pt idx="27227">
                  <c:v>17.870398960385042</c:v>
                </c:pt>
                <c:pt idx="27228">
                  <c:v>17.870954306143311</c:v>
                </c:pt>
                <c:pt idx="27229">
                  <c:v>17.871509651901579</c:v>
                </c:pt>
                <c:pt idx="27230">
                  <c:v>17.872064997659848</c:v>
                </c:pt>
                <c:pt idx="27231">
                  <c:v>17.872620343418117</c:v>
                </c:pt>
                <c:pt idx="27232">
                  <c:v>17.873175689176385</c:v>
                </c:pt>
                <c:pt idx="27233">
                  <c:v>17.873731034934654</c:v>
                </c:pt>
                <c:pt idx="27234">
                  <c:v>17.874286380692922</c:v>
                </c:pt>
                <c:pt idx="27235">
                  <c:v>17.874841726451191</c:v>
                </c:pt>
                <c:pt idx="27236">
                  <c:v>17.875397072209459</c:v>
                </c:pt>
                <c:pt idx="27237">
                  <c:v>17.875952417967728</c:v>
                </c:pt>
                <c:pt idx="27238">
                  <c:v>17.876507763725996</c:v>
                </c:pt>
                <c:pt idx="27239">
                  <c:v>17.877063109484265</c:v>
                </c:pt>
                <c:pt idx="27240">
                  <c:v>17.877618455242533</c:v>
                </c:pt>
                <c:pt idx="27241">
                  <c:v>17.878173801000802</c:v>
                </c:pt>
                <c:pt idx="27242">
                  <c:v>17.878729146759071</c:v>
                </c:pt>
                <c:pt idx="27243">
                  <c:v>17.879284492517339</c:v>
                </c:pt>
                <c:pt idx="27244">
                  <c:v>17.879839838275608</c:v>
                </c:pt>
                <c:pt idx="27245">
                  <c:v>17.880395184033876</c:v>
                </c:pt>
                <c:pt idx="27246">
                  <c:v>17.880950529792145</c:v>
                </c:pt>
                <c:pt idx="27247">
                  <c:v>17.881505875550413</c:v>
                </c:pt>
                <c:pt idx="27248">
                  <c:v>17.882061221308682</c:v>
                </c:pt>
                <c:pt idx="27249">
                  <c:v>17.88261656706695</c:v>
                </c:pt>
                <c:pt idx="27250">
                  <c:v>17.883171912825219</c:v>
                </c:pt>
                <c:pt idx="27251">
                  <c:v>17.883727258583487</c:v>
                </c:pt>
                <c:pt idx="27252">
                  <c:v>17.884282604341756</c:v>
                </c:pt>
                <c:pt idx="27253">
                  <c:v>17.884837950100025</c:v>
                </c:pt>
                <c:pt idx="27254">
                  <c:v>17.885393295858293</c:v>
                </c:pt>
                <c:pt idx="27255">
                  <c:v>17.885948641616562</c:v>
                </c:pt>
                <c:pt idx="27256">
                  <c:v>17.88650398737483</c:v>
                </c:pt>
                <c:pt idx="27257">
                  <c:v>17.887059333133099</c:v>
                </c:pt>
                <c:pt idx="27258">
                  <c:v>17.887614678891367</c:v>
                </c:pt>
                <c:pt idx="27259">
                  <c:v>17.888170024649636</c:v>
                </c:pt>
                <c:pt idx="27260">
                  <c:v>17.888725370407904</c:v>
                </c:pt>
                <c:pt idx="27261">
                  <c:v>17.889280716166173</c:v>
                </c:pt>
                <c:pt idx="27262">
                  <c:v>17.889836061924441</c:v>
                </c:pt>
                <c:pt idx="27263">
                  <c:v>17.89039140768271</c:v>
                </c:pt>
                <c:pt idx="27264">
                  <c:v>17.890946753440979</c:v>
                </c:pt>
                <c:pt idx="27265">
                  <c:v>17.891502099199247</c:v>
                </c:pt>
                <c:pt idx="27266">
                  <c:v>17.892057444957516</c:v>
                </c:pt>
                <c:pt idx="27267">
                  <c:v>17.892612790715784</c:v>
                </c:pt>
                <c:pt idx="27268">
                  <c:v>17.893168136474053</c:v>
                </c:pt>
                <c:pt idx="27269">
                  <c:v>17.893723482232321</c:v>
                </c:pt>
                <c:pt idx="27270">
                  <c:v>17.89427882799059</c:v>
                </c:pt>
                <c:pt idx="27271">
                  <c:v>17.894834173748858</c:v>
                </c:pt>
                <c:pt idx="27272">
                  <c:v>17.895389519507127</c:v>
                </c:pt>
                <c:pt idx="27273">
                  <c:v>17.895944865265395</c:v>
                </c:pt>
                <c:pt idx="27274">
                  <c:v>17.896500211023664</c:v>
                </c:pt>
                <c:pt idx="27275">
                  <c:v>17.897055556781932</c:v>
                </c:pt>
                <c:pt idx="27276">
                  <c:v>17.897610902540201</c:v>
                </c:pt>
                <c:pt idx="27277">
                  <c:v>17.89816624829847</c:v>
                </c:pt>
                <c:pt idx="27278">
                  <c:v>17.898721594056738</c:v>
                </c:pt>
                <c:pt idx="27279">
                  <c:v>17.899276939815007</c:v>
                </c:pt>
                <c:pt idx="27280">
                  <c:v>17.899832285573275</c:v>
                </c:pt>
                <c:pt idx="27281">
                  <c:v>17.900387631331544</c:v>
                </c:pt>
                <c:pt idx="27282">
                  <c:v>17.900942977089812</c:v>
                </c:pt>
                <c:pt idx="27283">
                  <c:v>17.901498322848081</c:v>
                </c:pt>
                <c:pt idx="27284">
                  <c:v>17.902053668606349</c:v>
                </c:pt>
                <c:pt idx="27285">
                  <c:v>17.902609014364618</c:v>
                </c:pt>
                <c:pt idx="27286">
                  <c:v>17.903164360122886</c:v>
                </c:pt>
                <c:pt idx="27287">
                  <c:v>17.903719705881155</c:v>
                </c:pt>
                <c:pt idx="27288">
                  <c:v>17.904275051639424</c:v>
                </c:pt>
                <c:pt idx="27289">
                  <c:v>17.904830397397692</c:v>
                </c:pt>
                <c:pt idx="27290">
                  <c:v>17.905385743155961</c:v>
                </c:pt>
                <c:pt idx="27291">
                  <c:v>17.905941088914229</c:v>
                </c:pt>
                <c:pt idx="27292">
                  <c:v>17.906496434672498</c:v>
                </c:pt>
                <c:pt idx="27293">
                  <c:v>17.907051780430766</c:v>
                </c:pt>
                <c:pt idx="27294">
                  <c:v>17.907607126189035</c:v>
                </c:pt>
                <c:pt idx="27295">
                  <c:v>17.908162471947303</c:v>
                </c:pt>
                <c:pt idx="27296">
                  <c:v>17.908717817705572</c:v>
                </c:pt>
                <c:pt idx="27297">
                  <c:v>17.90927316346384</c:v>
                </c:pt>
                <c:pt idx="27298">
                  <c:v>17.909828509222109</c:v>
                </c:pt>
                <c:pt idx="27299">
                  <c:v>17.910383854980378</c:v>
                </c:pt>
                <c:pt idx="27300">
                  <c:v>17.910939200738646</c:v>
                </c:pt>
                <c:pt idx="27301">
                  <c:v>17.911494546496915</c:v>
                </c:pt>
                <c:pt idx="27302">
                  <c:v>17.912049892255183</c:v>
                </c:pt>
                <c:pt idx="27303">
                  <c:v>17.912605238013452</c:v>
                </c:pt>
                <c:pt idx="27304">
                  <c:v>17.91316058377172</c:v>
                </c:pt>
                <c:pt idx="27305">
                  <c:v>17.913715929529989</c:v>
                </c:pt>
                <c:pt idx="27306">
                  <c:v>17.914271275288257</c:v>
                </c:pt>
                <c:pt idx="27307">
                  <c:v>17.914826621046526</c:v>
                </c:pt>
                <c:pt idx="27308">
                  <c:v>17.915381966804794</c:v>
                </c:pt>
                <c:pt idx="27309">
                  <c:v>17.915937312563063</c:v>
                </c:pt>
                <c:pt idx="27310">
                  <c:v>17.916492658321332</c:v>
                </c:pt>
                <c:pt idx="27311">
                  <c:v>17.9170480040796</c:v>
                </c:pt>
                <c:pt idx="27312">
                  <c:v>17.917603349837869</c:v>
                </c:pt>
                <c:pt idx="27313">
                  <c:v>17.918158695596137</c:v>
                </c:pt>
                <c:pt idx="27314">
                  <c:v>17.918714041354406</c:v>
                </c:pt>
                <c:pt idx="27315">
                  <c:v>17.919269387112674</c:v>
                </c:pt>
                <c:pt idx="27316">
                  <c:v>17.919824732870943</c:v>
                </c:pt>
                <c:pt idx="27317">
                  <c:v>17.920380078629211</c:v>
                </c:pt>
                <c:pt idx="27318">
                  <c:v>17.92093542438748</c:v>
                </c:pt>
                <c:pt idx="27319">
                  <c:v>17.921490770145748</c:v>
                </c:pt>
                <c:pt idx="27320">
                  <c:v>17.922046115904017</c:v>
                </c:pt>
                <c:pt idx="27321">
                  <c:v>17.922601461662286</c:v>
                </c:pt>
                <c:pt idx="27322">
                  <c:v>17.923156807420554</c:v>
                </c:pt>
                <c:pt idx="27323">
                  <c:v>17.923712153178823</c:v>
                </c:pt>
                <c:pt idx="27324">
                  <c:v>17.924267498937091</c:v>
                </c:pt>
                <c:pt idx="27325">
                  <c:v>17.92482284469536</c:v>
                </c:pt>
                <c:pt idx="27326">
                  <c:v>17.925378190453628</c:v>
                </c:pt>
                <c:pt idx="27327">
                  <c:v>17.925933536211897</c:v>
                </c:pt>
                <c:pt idx="27328">
                  <c:v>17.926488881970165</c:v>
                </c:pt>
                <c:pt idx="27329">
                  <c:v>17.927044227728434</c:v>
                </c:pt>
                <c:pt idx="27330">
                  <c:v>17.927599573486702</c:v>
                </c:pt>
                <c:pt idx="27331">
                  <c:v>17.928154919244971</c:v>
                </c:pt>
                <c:pt idx="27332">
                  <c:v>17.928710265003239</c:v>
                </c:pt>
                <c:pt idx="27333">
                  <c:v>17.929265610761508</c:v>
                </c:pt>
                <c:pt idx="27334">
                  <c:v>17.929820956519777</c:v>
                </c:pt>
                <c:pt idx="27335">
                  <c:v>17.930376302278045</c:v>
                </c:pt>
                <c:pt idx="27336">
                  <c:v>17.930931648036314</c:v>
                </c:pt>
                <c:pt idx="27337">
                  <c:v>17.931486993794582</c:v>
                </c:pt>
                <c:pt idx="27338">
                  <c:v>17.932042339552851</c:v>
                </c:pt>
                <c:pt idx="27339">
                  <c:v>17.932597685311119</c:v>
                </c:pt>
                <c:pt idx="27340">
                  <c:v>17.933153031069388</c:v>
                </c:pt>
                <c:pt idx="27341">
                  <c:v>17.933708376827656</c:v>
                </c:pt>
                <c:pt idx="27342">
                  <c:v>17.934263722585925</c:v>
                </c:pt>
                <c:pt idx="27343">
                  <c:v>17.934819068344193</c:v>
                </c:pt>
                <c:pt idx="27344">
                  <c:v>17.935374414102462</c:v>
                </c:pt>
                <c:pt idx="27345">
                  <c:v>17.935929759860731</c:v>
                </c:pt>
                <c:pt idx="27346">
                  <c:v>17.936485105618999</c:v>
                </c:pt>
                <c:pt idx="27347">
                  <c:v>17.937040451377268</c:v>
                </c:pt>
                <c:pt idx="27348">
                  <c:v>17.937595797135536</c:v>
                </c:pt>
                <c:pt idx="27349">
                  <c:v>17.938151142893805</c:v>
                </c:pt>
                <c:pt idx="27350">
                  <c:v>17.938706488652073</c:v>
                </c:pt>
                <c:pt idx="27351">
                  <c:v>17.939261834410342</c:v>
                </c:pt>
                <c:pt idx="27352">
                  <c:v>17.93981718016861</c:v>
                </c:pt>
                <c:pt idx="27353">
                  <c:v>17.940372525926879</c:v>
                </c:pt>
                <c:pt idx="27354">
                  <c:v>17.940927871685147</c:v>
                </c:pt>
                <c:pt idx="27355">
                  <c:v>17.941483217443416</c:v>
                </c:pt>
                <c:pt idx="27356">
                  <c:v>17.942038563201685</c:v>
                </c:pt>
                <c:pt idx="27357">
                  <c:v>17.942593908959953</c:v>
                </c:pt>
                <c:pt idx="27358">
                  <c:v>17.943149254718222</c:v>
                </c:pt>
                <c:pt idx="27359">
                  <c:v>17.94370460047649</c:v>
                </c:pt>
                <c:pt idx="27360">
                  <c:v>17.944259946234759</c:v>
                </c:pt>
                <c:pt idx="27361">
                  <c:v>17.944815291993027</c:v>
                </c:pt>
                <c:pt idx="27362">
                  <c:v>17.945370637751296</c:v>
                </c:pt>
                <c:pt idx="27363">
                  <c:v>17.945925983509564</c:v>
                </c:pt>
                <c:pt idx="27364">
                  <c:v>17.946481329267833</c:v>
                </c:pt>
                <c:pt idx="27365">
                  <c:v>17.947036675026101</c:v>
                </c:pt>
                <c:pt idx="27366">
                  <c:v>17.94759202078437</c:v>
                </c:pt>
                <c:pt idx="27367">
                  <c:v>17.948147366542639</c:v>
                </c:pt>
                <c:pt idx="27368">
                  <c:v>17.948702712300907</c:v>
                </c:pt>
                <c:pt idx="27369">
                  <c:v>17.949258058059176</c:v>
                </c:pt>
                <c:pt idx="27370">
                  <c:v>17.949813403817444</c:v>
                </c:pt>
                <c:pt idx="27371">
                  <c:v>17.950368749575713</c:v>
                </c:pt>
                <c:pt idx="27372">
                  <c:v>17.950924095333981</c:v>
                </c:pt>
                <c:pt idx="27373">
                  <c:v>17.95147944109225</c:v>
                </c:pt>
                <c:pt idx="27374">
                  <c:v>17.952034786850518</c:v>
                </c:pt>
                <c:pt idx="27375">
                  <c:v>17.952590132608787</c:v>
                </c:pt>
                <c:pt idx="27376">
                  <c:v>17.953145478367055</c:v>
                </c:pt>
                <c:pt idx="27377">
                  <c:v>17.953700824125324</c:v>
                </c:pt>
                <c:pt idx="27378">
                  <c:v>17.954256169883593</c:v>
                </c:pt>
                <c:pt idx="27379">
                  <c:v>17.954811515641861</c:v>
                </c:pt>
                <c:pt idx="27380">
                  <c:v>17.95536686140013</c:v>
                </c:pt>
                <c:pt idx="27381">
                  <c:v>17.955922207158398</c:v>
                </c:pt>
                <c:pt idx="27382">
                  <c:v>17.956477552916667</c:v>
                </c:pt>
                <c:pt idx="27383">
                  <c:v>17.957032898674935</c:v>
                </c:pt>
                <c:pt idx="27384">
                  <c:v>17.957588244433204</c:v>
                </c:pt>
                <c:pt idx="27385">
                  <c:v>17.958143590191472</c:v>
                </c:pt>
                <c:pt idx="27386">
                  <c:v>17.958698935949741</c:v>
                </c:pt>
                <c:pt idx="27387">
                  <c:v>17.959254281708009</c:v>
                </c:pt>
                <c:pt idx="27388">
                  <c:v>17.959809627466278</c:v>
                </c:pt>
                <c:pt idx="27389">
                  <c:v>17.960364973224547</c:v>
                </c:pt>
                <c:pt idx="27390">
                  <c:v>17.960920318982815</c:v>
                </c:pt>
                <c:pt idx="27391">
                  <c:v>17.961475664741084</c:v>
                </c:pt>
                <c:pt idx="27392">
                  <c:v>17.962031010499352</c:v>
                </c:pt>
                <c:pt idx="27393">
                  <c:v>17.962586356257621</c:v>
                </c:pt>
                <c:pt idx="27394">
                  <c:v>17.963141702015889</c:v>
                </c:pt>
                <c:pt idx="27395">
                  <c:v>17.963697047774158</c:v>
                </c:pt>
                <c:pt idx="27396">
                  <c:v>17.964252393532426</c:v>
                </c:pt>
                <c:pt idx="27397">
                  <c:v>17.964807739290695</c:v>
                </c:pt>
                <c:pt idx="27398">
                  <c:v>17.965363085048963</c:v>
                </c:pt>
                <c:pt idx="27399">
                  <c:v>17.965918430807232</c:v>
                </c:pt>
                <c:pt idx="27400">
                  <c:v>17.9664737765655</c:v>
                </c:pt>
                <c:pt idx="27401">
                  <c:v>17.967029122323769</c:v>
                </c:pt>
                <c:pt idx="27402">
                  <c:v>17.967584468082038</c:v>
                </c:pt>
                <c:pt idx="27403">
                  <c:v>17.968139813840306</c:v>
                </c:pt>
                <c:pt idx="27404">
                  <c:v>17.968695159598575</c:v>
                </c:pt>
                <c:pt idx="27405">
                  <c:v>17.969250505356843</c:v>
                </c:pt>
                <c:pt idx="27406">
                  <c:v>17.969805851115112</c:v>
                </c:pt>
                <c:pt idx="27407">
                  <c:v>17.97036119687338</c:v>
                </c:pt>
                <c:pt idx="27408">
                  <c:v>17.970916542631649</c:v>
                </c:pt>
                <c:pt idx="27409">
                  <c:v>17.971471888389917</c:v>
                </c:pt>
                <c:pt idx="27410">
                  <c:v>17.972027234148186</c:v>
                </c:pt>
                <c:pt idx="27411">
                  <c:v>17.972582579906454</c:v>
                </c:pt>
                <c:pt idx="27412">
                  <c:v>17.973137925664723</c:v>
                </c:pt>
                <c:pt idx="27413">
                  <c:v>17.973693271422992</c:v>
                </c:pt>
                <c:pt idx="27414">
                  <c:v>17.97424861718126</c:v>
                </c:pt>
                <c:pt idx="27415">
                  <c:v>17.974803962939529</c:v>
                </c:pt>
                <c:pt idx="27416">
                  <c:v>17.975359308697797</c:v>
                </c:pt>
                <c:pt idx="27417">
                  <c:v>17.975914654456066</c:v>
                </c:pt>
                <c:pt idx="27418">
                  <c:v>17.976470000214334</c:v>
                </c:pt>
                <c:pt idx="27419">
                  <c:v>17.977025345972603</c:v>
                </c:pt>
                <c:pt idx="27420">
                  <c:v>17.977580691730871</c:v>
                </c:pt>
                <c:pt idx="27421">
                  <c:v>17.97813603748914</c:v>
                </c:pt>
                <c:pt idx="27422">
                  <c:v>17.978691383247408</c:v>
                </c:pt>
                <c:pt idx="27423">
                  <c:v>17.979246729005677</c:v>
                </c:pt>
                <c:pt idx="27424">
                  <c:v>17.979802074763946</c:v>
                </c:pt>
                <c:pt idx="27425">
                  <c:v>17.980357420522214</c:v>
                </c:pt>
                <c:pt idx="27426">
                  <c:v>17.980912766280483</c:v>
                </c:pt>
                <c:pt idx="27427">
                  <c:v>17.981468112038751</c:v>
                </c:pt>
                <c:pt idx="27428">
                  <c:v>17.98202345779702</c:v>
                </c:pt>
                <c:pt idx="27429">
                  <c:v>17.982578803555288</c:v>
                </c:pt>
                <c:pt idx="27430">
                  <c:v>17.983134149313557</c:v>
                </c:pt>
                <c:pt idx="27431">
                  <c:v>17.983689495071825</c:v>
                </c:pt>
                <c:pt idx="27432">
                  <c:v>17.984244840830094</c:v>
                </c:pt>
                <c:pt idx="27433">
                  <c:v>17.984800186588362</c:v>
                </c:pt>
                <c:pt idx="27434">
                  <c:v>17.985355532346631</c:v>
                </c:pt>
                <c:pt idx="27435">
                  <c:v>17.9859108781049</c:v>
                </c:pt>
                <c:pt idx="27436">
                  <c:v>17.986466223863168</c:v>
                </c:pt>
                <c:pt idx="27437">
                  <c:v>17.987021569621437</c:v>
                </c:pt>
                <c:pt idx="27438">
                  <c:v>17.987576915379705</c:v>
                </c:pt>
                <c:pt idx="27439">
                  <c:v>17.988132261137974</c:v>
                </c:pt>
                <c:pt idx="27440">
                  <c:v>17.988687606896242</c:v>
                </c:pt>
                <c:pt idx="27441">
                  <c:v>17.989242952654511</c:v>
                </c:pt>
                <c:pt idx="27442">
                  <c:v>17.989798298412779</c:v>
                </c:pt>
                <c:pt idx="27443">
                  <c:v>17.990353644171048</c:v>
                </c:pt>
                <c:pt idx="27444">
                  <c:v>17.990908989929316</c:v>
                </c:pt>
                <c:pt idx="27445">
                  <c:v>17.991464335687585</c:v>
                </c:pt>
                <c:pt idx="27446">
                  <c:v>17.992019681445854</c:v>
                </c:pt>
                <c:pt idx="27447">
                  <c:v>17.992575027204122</c:v>
                </c:pt>
                <c:pt idx="27448">
                  <c:v>17.993130372962391</c:v>
                </c:pt>
                <c:pt idx="27449">
                  <c:v>17.993685718720659</c:v>
                </c:pt>
                <c:pt idx="27450">
                  <c:v>17.994241064478928</c:v>
                </c:pt>
                <c:pt idx="27451">
                  <c:v>17.994796410237196</c:v>
                </c:pt>
                <c:pt idx="27452">
                  <c:v>17.995351755995465</c:v>
                </c:pt>
                <c:pt idx="27453">
                  <c:v>17.995907101753733</c:v>
                </c:pt>
                <c:pt idx="27454">
                  <c:v>17.996462447512002</c:v>
                </c:pt>
                <c:pt idx="27455">
                  <c:v>17.99701779327027</c:v>
                </c:pt>
                <c:pt idx="27456">
                  <c:v>17.997573139028539</c:v>
                </c:pt>
                <c:pt idx="27457">
                  <c:v>17.998128484786807</c:v>
                </c:pt>
                <c:pt idx="27458">
                  <c:v>17.998683830545076</c:v>
                </c:pt>
                <c:pt idx="27459">
                  <c:v>17.999239176303345</c:v>
                </c:pt>
                <c:pt idx="27460">
                  <c:v>17.999794522061613</c:v>
                </c:pt>
                <c:pt idx="27461">
                  <c:v>18.000349867819882</c:v>
                </c:pt>
                <c:pt idx="27462">
                  <c:v>18.00090521357815</c:v>
                </c:pt>
                <c:pt idx="27463">
                  <c:v>18.001460559336419</c:v>
                </c:pt>
                <c:pt idx="27464">
                  <c:v>18.002015905094687</c:v>
                </c:pt>
                <c:pt idx="27465">
                  <c:v>18.002571250852956</c:v>
                </c:pt>
                <c:pt idx="27466">
                  <c:v>18.003126596611224</c:v>
                </c:pt>
                <c:pt idx="27467">
                  <c:v>18.003681942369493</c:v>
                </c:pt>
                <c:pt idx="27468">
                  <c:v>18.004237288127761</c:v>
                </c:pt>
                <c:pt idx="27469">
                  <c:v>18.00479263388603</c:v>
                </c:pt>
                <c:pt idx="27470">
                  <c:v>18.005347979644299</c:v>
                </c:pt>
                <c:pt idx="27471">
                  <c:v>18.005903325402567</c:v>
                </c:pt>
                <c:pt idx="27472">
                  <c:v>18.006458671160836</c:v>
                </c:pt>
                <c:pt idx="27473">
                  <c:v>18.007014016919104</c:v>
                </c:pt>
                <c:pt idx="27474">
                  <c:v>18.007569362677373</c:v>
                </c:pt>
                <c:pt idx="27475">
                  <c:v>18.008124708435641</c:v>
                </c:pt>
                <c:pt idx="27476">
                  <c:v>18.00868005419391</c:v>
                </c:pt>
                <c:pt idx="27477">
                  <c:v>18.009235399952178</c:v>
                </c:pt>
                <c:pt idx="27478">
                  <c:v>18.009790745710447</c:v>
                </c:pt>
                <c:pt idx="27479">
                  <c:v>18.010346091468715</c:v>
                </c:pt>
                <c:pt idx="27480">
                  <c:v>18.010901437226984</c:v>
                </c:pt>
                <c:pt idx="27481">
                  <c:v>18.011456782985253</c:v>
                </c:pt>
                <c:pt idx="27482">
                  <c:v>18.012012128743521</c:v>
                </c:pt>
                <c:pt idx="27483">
                  <c:v>18.01256747450179</c:v>
                </c:pt>
                <c:pt idx="27484">
                  <c:v>18.013122820260058</c:v>
                </c:pt>
                <c:pt idx="27485">
                  <c:v>18.013678166018327</c:v>
                </c:pt>
                <c:pt idx="27486">
                  <c:v>18.014233511776595</c:v>
                </c:pt>
                <c:pt idx="27487">
                  <c:v>18.014788857534864</c:v>
                </c:pt>
                <c:pt idx="27488">
                  <c:v>18.015344203293132</c:v>
                </c:pt>
                <c:pt idx="27489">
                  <c:v>18.015899549051401</c:v>
                </c:pt>
                <c:pt idx="27490">
                  <c:v>18.016454894809669</c:v>
                </c:pt>
                <c:pt idx="27491">
                  <c:v>18.017010240567938</c:v>
                </c:pt>
                <c:pt idx="27492">
                  <c:v>18.017565586326207</c:v>
                </c:pt>
                <c:pt idx="27493">
                  <c:v>18.018120932084475</c:v>
                </c:pt>
                <c:pt idx="27494">
                  <c:v>18.018676277842744</c:v>
                </c:pt>
                <c:pt idx="27495">
                  <c:v>18.019231623601012</c:v>
                </c:pt>
                <c:pt idx="27496">
                  <c:v>18.019786969359281</c:v>
                </c:pt>
                <c:pt idx="27497">
                  <c:v>18.020342315117549</c:v>
                </c:pt>
                <c:pt idx="27498">
                  <c:v>18.020897660875818</c:v>
                </c:pt>
                <c:pt idx="27499">
                  <c:v>18.021453006634086</c:v>
                </c:pt>
                <c:pt idx="27500">
                  <c:v>18.022008352392355</c:v>
                </c:pt>
                <c:pt idx="27501">
                  <c:v>18.022563698150623</c:v>
                </c:pt>
                <c:pt idx="27502">
                  <c:v>18.023119043908892</c:v>
                </c:pt>
                <c:pt idx="27503">
                  <c:v>18.023674389667161</c:v>
                </c:pt>
                <c:pt idx="27504">
                  <c:v>18.024229735425429</c:v>
                </c:pt>
                <c:pt idx="27505">
                  <c:v>18.024785081183698</c:v>
                </c:pt>
                <c:pt idx="27506">
                  <c:v>18.025340426941966</c:v>
                </c:pt>
                <c:pt idx="27507">
                  <c:v>18.025895772700235</c:v>
                </c:pt>
                <c:pt idx="27508">
                  <c:v>18.026451118458503</c:v>
                </c:pt>
                <c:pt idx="27509">
                  <c:v>18.027006464216772</c:v>
                </c:pt>
                <c:pt idx="27510">
                  <c:v>18.02756180997504</c:v>
                </c:pt>
                <c:pt idx="27511">
                  <c:v>18.028117155733309</c:v>
                </c:pt>
                <c:pt idx="27512">
                  <c:v>18.028672501491577</c:v>
                </c:pt>
                <c:pt idx="27513">
                  <c:v>18.029227847249846</c:v>
                </c:pt>
                <c:pt idx="27514">
                  <c:v>18.029783193008114</c:v>
                </c:pt>
                <c:pt idx="27515">
                  <c:v>18.030338538766383</c:v>
                </c:pt>
                <c:pt idx="27516">
                  <c:v>18.030893884524652</c:v>
                </c:pt>
                <c:pt idx="27517">
                  <c:v>18.03144923028292</c:v>
                </c:pt>
                <c:pt idx="27518">
                  <c:v>18.032004576041189</c:v>
                </c:pt>
                <c:pt idx="27519">
                  <c:v>18.032559921799457</c:v>
                </c:pt>
                <c:pt idx="27520">
                  <c:v>18.033115267557726</c:v>
                </c:pt>
                <c:pt idx="27521">
                  <c:v>18.033670613315994</c:v>
                </c:pt>
                <c:pt idx="27522">
                  <c:v>18.034225959074263</c:v>
                </c:pt>
                <c:pt idx="27523">
                  <c:v>18.034781304832531</c:v>
                </c:pt>
                <c:pt idx="27524">
                  <c:v>18.0353366505908</c:v>
                </c:pt>
                <c:pt idx="27525">
                  <c:v>18.035891996349068</c:v>
                </c:pt>
                <c:pt idx="27526">
                  <c:v>18.036447342107337</c:v>
                </c:pt>
                <c:pt idx="27527">
                  <c:v>18.037002687865606</c:v>
                </c:pt>
                <c:pt idx="27528">
                  <c:v>18.037558033623874</c:v>
                </c:pt>
                <c:pt idx="27529">
                  <c:v>18.038113379382143</c:v>
                </c:pt>
                <c:pt idx="27530">
                  <c:v>18.038668725140411</c:v>
                </c:pt>
                <c:pt idx="27531">
                  <c:v>18.03922407089868</c:v>
                </c:pt>
                <c:pt idx="27532">
                  <c:v>18.039779416656948</c:v>
                </c:pt>
                <c:pt idx="27533">
                  <c:v>18.040334762415217</c:v>
                </c:pt>
                <c:pt idx="27534">
                  <c:v>18.040890108173485</c:v>
                </c:pt>
                <c:pt idx="27535">
                  <c:v>18.041445453931754</c:v>
                </c:pt>
                <c:pt idx="27536">
                  <c:v>18.042000799690022</c:v>
                </c:pt>
                <c:pt idx="27537">
                  <c:v>18.042556145448291</c:v>
                </c:pt>
                <c:pt idx="27538">
                  <c:v>18.04311149120656</c:v>
                </c:pt>
                <c:pt idx="27539">
                  <c:v>18.043666836964828</c:v>
                </c:pt>
                <c:pt idx="27540">
                  <c:v>18.044222182723097</c:v>
                </c:pt>
                <c:pt idx="27541">
                  <c:v>18.044777528481365</c:v>
                </c:pt>
                <c:pt idx="27542">
                  <c:v>18.045332874239634</c:v>
                </c:pt>
                <c:pt idx="27543">
                  <c:v>18.045888219997902</c:v>
                </c:pt>
                <c:pt idx="27544">
                  <c:v>18.046443565756171</c:v>
                </c:pt>
                <c:pt idx="27545">
                  <c:v>18.046998911514439</c:v>
                </c:pt>
                <c:pt idx="27546">
                  <c:v>18.047554257272708</c:v>
                </c:pt>
                <c:pt idx="27547">
                  <c:v>18.048109603030976</c:v>
                </c:pt>
                <c:pt idx="27548">
                  <c:v>18.048664948789245</c:v>
                </c:pt>
                <c:pt idx="27549">
                  <c:v>18.049220294547514</c:v>
                </c:pt>
                <c:pt idx="27550">
                  <c:v>18.049775640305782</c:v>
                </c:pt>
                <c:pt idx="27551">
                  <c:v>18.050330986064051</c:v>
                </c:pt>
                <c:pt idx="27552">
                  <c:v>18.050886331822319</c:v>
                </c:pt>
                <c:pt idx="27553">
                  <c:v>18.051441677580588</c:v>
                </c:pt>
                <c:pt idx="27554">
                  <c:v>18.051997023338856</c:v>
                </c:pt>
                <c:pt idx="27555">
                  <c:v>18.052552369097125</c:v>
                </c:pt>
                <c:pt idx="27556">
                  <c:v>18.053107714855393</c:v>
                </c:pt>
                <c:pt idx="27557">
                  <c:v>18.053663060613662</c:v>
                </c:pt>
                <c:pt idx="27558">
                  <c:v>18.05421840637193</c:v>
                </c:pt>
                <c:pt idx="27559">
                  <c:v>18.054773752130199</c:v>
                </c:pt>
                <c:pt idx="27560">
                  <c:v>18.055329097888468</c:v>
                </c:pt>
                <c:pt idx="27561">
                  <c:v>18.055884443646736</c:v>
                </c:pt>
                <c:pt idx="27562">
                  <c:v>18.056439789405005</c:v>
                </c:pt>
                <c:pt idx="27563">
                  <c:v>18.056995135163273</c:v>
                </c:pt>
                <c:pt idx="27564">
                  <c:v>18.057550480921542</c:v>
                </c:pt>
                <c:pt idx="27565">
                  <c:v>18.05810582667981</c:v>
                </c:pt>
                <c:pt idx="27566">
                  <c:v>18.058661172438079</c:v>
                </c:pt>
                <c:pt idx="27567">
                  <c:v>18.059216518196347</c:v>
                </c:pt>
                <c:pt idx="27568">
                  <c:v>18.059771863954616</c:v>
                </c:pt>
                <c:pt idx="27569">
                  <c:v>18.060327209712884</c:v>
                </c:pt>
                <c:pt idx="27570">
                  <c:v>18.060882555471153</c:v>
                </c:pt>
                <c:pt idx="27571">
                  <c:v>18.061437901229421</c:v>
                </c:pt>
                <c:pt idx="27572">
                  <c:v>18.06199324698769</c:v>
                </c:pt>
                <c:pt idx="27573">
                  <c:v>18.062548592745959</c:v>
                </c:pt>
                <c:pt idx="27574">
                  <c:v>18.063103938504227</c:v>
                </c:pt>
                <c:pt idx="27575">
                  <c:v>18.063659284262496</c:v>
                </c:pt>
                <c:pt idx="27576">
                  <c:v>18.064214630020764</c:v>
                </c:pt>
                <c:pt idx="27577">
                  <c:v>18.064769975779033</c:v>
                </c:pt>
                <c:pt idx="27578">
                  <c:v>18.065325321537301</c:v>
                </c:pt>
                <c:pt idx="27579">
                  <c:v>18.06588066729557</c:v>
                </c:pt>
                <c:pt idx="27580">
                  <c:v>18.066436013053838</c:v>
                </c:pt>
                <c:pt idx="27581">
                  <c:v>18.066991358812107</c:v>
                </c:pt>
                <c:pt idx="27582">
                  <c:v>18.067546704570375</c:v>
                </c:pt>
                <c:pt idx="27583">
                  <c:v>18.068102050328644</c:v>
                </c:pt>
                <c:pt idx="27584">
                  <c:v>18.068657396086913</c:v>
                </c:pt>
                <c:pt idx="27585">
                  <c:v>18.069212741845181</c:v>
                </c:pt>
                <c:pt idx="27586">
                  <c:v>18.06976808760345</c:v>
                </c:pt>
                <c:pt idx="27587">
                  <c:v>18.070323433361718</c:v>
                </c:pt>
                <c:pt idx="27588">
                  <c:v>18.070878779119987</c:v>
                </c:pt>
                <c:pt idx="27589">
                  <c:v>18.071434124878255</c:v>
                </c:pt>
                <c:pt idx="27590">
                  <c:v>18.071989470636524</c:v>
                </c:pt>
                <c:pt idx="27591">
                  <c:v>18.072544816394792</c:v>
                </c:pt>
                <c:pt idx="27592">
                  <c:v>18.073100162153061</c:v>
                </c:pt>
                <c:pt idx="27593">
                  <c:v>18.073655507911329</c:v>
                </c:pt>
                <c:pt idx="27594">
                  <c:v>18.074210853669598</c:v>
                </c:pt>
                <c:pt idx="27595">
                  <c:v>18.074766199427867</c:v>
                </c:pt>
                <c:pt idx="27596">
                  <c:v>18.075321545186135</c:v>
                </c:pt>
                <c:pt idx="27597">
                  <c:v>18.075876890944404</c:v>
                </c:pt>
                <c:pt idx="27598">
                  <c:v>18.076432236702672</c:v>
                </c:pt>
                <c:pt idx="27599">
                  <c:v>18.076987582460941</c:v>
                </c:pt>
                <c:pt idx="27600">
                  <c:v>18.077542928219209</c:v>
                </c:pt>
                <c:pt idx="27601">
                  <c:v>18.078098273977478</c:v>
                </c:pt>
                <c:pt idx="27602">
                  <c:v>18.078653619735746</c:v>
                </c:pt>
                <c:pt idx="27603">
                  <c:v>18.079208965494015</c:v>
                </c:pt>
                <c:pt idx="27604">
                  <c:v>18.079764311252283</c:v>
                </c:pt>
                <c:pt idx="27605">
                  <c:v>18.080319657010552</c:v>
                </c:pt>
                <c:pt idx="27606">
                  <c:v>18.080875002768821</c:v>
                </c:pt>
                <c:pt idx="27607">
                  <c:v>18.081430348527089</c:v>
                </c:pt>
                <c:pt idx="27608">
                  <c:v>18.081985694285358</c:v>
                </c:pt>
                <c:pt idx="27609">
                  <c:v>18.082541040043626</c:v>
                </c:pt>
                <c:pt idx="27610">
                  <c:v>18.083096385801895</c:v>
                </c:pt>
                <c:pt idx="27611">
                  <c:v>18.083651731560163</c:v>
                </c:pt>
                <c:pt idx="27612">
                  <c:v>18.084207077318432</c:v>
                </c:pt>
                <c:pt idx="27613">
                  <c:v>18.0847624230767</c:v>
                </c:pt>
                <c:pt idx="27614">
                  <c:v>18.085317768834969</c:v>
                </c:pt>
                <c:pt idx="27615">
                  <c:v>18.085873114593237</c:v>
                </c:pt>
                <c:pt idx="27616">
                  <c:v>18.086428460351506</c:v>
                </c:pt>
                <c:pt idx="27617">
                  <c:v>18.086983806109775</c:v>
                </c:pt>
                <c:pt idx="27618">
                  <c:v>18.087539151868043</c:v>
                </c:pt>
                <c:pt idx="27619">
                  <c:v>18.088094497626312</c:v>
                </c:pt>
                <c:pt idx="27620">
                  <c:v>18.08864984338458</c:v>
                </c:pt>
                <c:pt idx="27621">
                  <c:v>18.089205189142849</c:v>
                </c:pt>
                <c:pt idx="27622">
                  <c:v>18.089760534901117</c:v>
                </c:pt>
                <c:pt idx="27623">
                  <c:v>18.090315880659386</c:v>
                </c:pt>
                <c:pt idx="27624">
                  <c:v>18.090871226417654</c:v>
                </c:pt>
                <c:pt idx="27625">
                  <c:v>18.091426572175923</c:v>
                </c:pt>
                <c:pt idx="27626">
                  <c:v>18.091981917934191</c:v>
                </c:pt>
                <c:pt idx="27627">
                  <c:v>18.09253726369246</c:v>
                </c:pt>
                <c:pt idx="27628">
                  <c:v>18.093092609450729</c:v>
                </c:pt>
                <c:pt idx="27629">
                  <c:v>18.093647955208997</c:v>
                </c:pt>
                <c:pt idx="27630">
                  <c:v>18.094203300967266</c:v>
                </c:pt>
                <c:pt idx="27631">
                  <c:v>18.094758646725534</c:v>
                </c:pt>
                <c:pt idx="27632">
                  <c:v>18.095313992483803</c:v>
                </c:pt>
                <c:pt idx="27633">
                  <c:v>18.095869338242071</c:v>
                </c:pt>
                <c:pt idx="27634">
                  <c:v>18.09642468400034</c:v>
                </c:pt>
                <c:pt idx="27635">
                  <c:v>18.096980029758608</c:v>
                </c:pt>
                <c:pt idx="27636">
                  <c:v>18.097535375516877</c:v>
                </c:pt>
                <c:pt idx="27637">
                  <c:v>18.098090721275145</c:v>
                </c:pt>
                <c:pt idx="27638">
                  <c:v>18.098646067033414</c:v>
                </c:pt>
                <c:pt idx="27639">
                  <c:v>18.099201412791682</c:v>
                </c:pt>
                <c:pt idx="27640">
                  <c:v>18.099756758549951</c:v>
                </c:pt>
                <c:pt idx="27641">
                  <c:v>18.10031210430822</c:v>
                </c:pt>
                <c:pt idx="27642">
                  <c:v>18.100867450066488</c:v>
                </c:pt>
                <c:pt idx="27643">
                  <c:v>18.101422795824757</c:v>
                </c:pt>
                <c:pt idx="27644">
                  <c:v>18.101978141583025</c:v>
                </c:pt>
                <c:pt idx="27645">
                  <c:v>18.102533487341294</c:v>
                </c:pt>
                <c:pt idx="27646">
                  <c:v>18.103088833099562</c:v>
                </c:pt>
                <c:pt idx="27647">
                  <c:v>18.103644178857831</c:v>
                </c:pt>
                <c:pt idx="27648">
                  <c:v>18.104199524616099</c:v>
                </c:pt>
                <c:pt idx="27649">
                  <c:v>18.104754870374368</c:v>
                </c:pt>
                <c:pt idx="27650">
                  <c:v>18.105310216132636</c:v>
                </c:pt>
                <c:pt idx="27651">
                  <c:v>18.105865561890905</c:v>
                </c:pt>
                <c:pt idx="27652">
                  <c:v>18.106420907649174</c:v>
                </c:pt>
                <c:pt idx="27653">
                  <c:v>18.106976253407442</c:v>
                </c:pt>
                <c:pt idx="27654">
                  <c:v>18.107531599165711</c:v>
                </c:pt>
                <c:pt idx="27655">
                  <c:v>18.108086944923979</c:v>
                </c:pt>
                <c:pt idx="27656">
                  <c:v>18.108642290682248</c:v>
                </c:pt>
                <c:pt idx="27657">
                  <c:v>18.109197636440516</c:v>
                </c:pt>
                <c:pt idx="27658">
                  <c:v>18.109752982198785</c:v>
                </c:pt>
                <c:pt idx="27659">
                  <c:v>18.110308327957053</c:v>
                </c:pt>
                <c:pt idx="27660">
                  <c:v>18.110863673715322</c:v>
                </c:pt>
                <c:pt idx="27661">
                  <c:v>18.11141901947359</c:v>
                </c:pt>
                <c:pt idx="27662">
                  <c:v>18.111974365231859</c:v>
                </c:pt>
                <c:pt idx="27663">
                  <c:v>18.112529710990128</c:v>
                </c:pt>
                <c:pt idx="27664">
                  <c:v>18.113085056748396</c:v>
                </c:pt>
                <c:pt idx="27665">
                  <c:v>18.113640402506665</c:v>
                </c:pt>
                <c:pt idx="27666">
                  <c:v>18.114195748264933</c:v>
                </c:pt>
                <c:pt idx="27667">
                  <c:v>18.114751094023202</c:v>
                </c:pt>
                <c:pt idx="27668">
                  <c:v>18.11530643978147</c:v>
                </c:pt>
                <c:pt idx="27669">
                  <c:v>18.115861785539739</c:v>
                </c:pt>
                <c:pt idx="27670">
                  <c:v>18.116417131298007</c:v>
                </c:pt>
                <c:pt idx="27671">
                  <c:v>18.116972477056276</c:v>
                </c:pt>
                <c:pt idx="27672">
                  <c:v>18.117527822814544</c:v>
                </c:pt>
                <c:pt idx="27673">
                  <c:v>18.118083168572813</c:v>
                </c:pt>
                <c:pt idx="27674">
                  <c:v>18.118638514331082</c:v>
                </c:pt>
                <c:pt idx="27675">
                  <c:v>18.11919386008935</c:v>
                </c:pt>
                <c:pt idx="27676">
                  <c:v>18.119749205847619</c:v>
                </c:pt>
                <c:pt idx="27677">
                  <c:v>18.120304551605887</c:v>
                </c:pt>
                <c:pt idx="27678">
                  <c:v>18.120859897364156</c:v>
                </c:pt>
                <c:pt idx="27679">
                  <c:v>18.121415243122424</c:v>
                </c:pt>
                <c:pt idx="27680">
                  <c:v>18.121970588880693</c:v>
                </c:pt>
                <c:pt idx="27681">
                  <c:v>18.122525934638961</c:v>
                </c:pt>
                <c:pt idx="27682">
                  <c:v>18.12308128039723</c:v>
                </c:pt>
                <c:pt idx="27683">
                  <c:v>18.123636626155498</c:v>
                </c:pt>
                <c:pt idx="27684">
                  <c:v>18.124191971913767</c:v>
                </c:pt>
                <c:pt idx="27685">
                  <c:v>18.124747317672036</c:v>
                </c:pt>
                <c:pt idx="27686">
                  <c:v>18.125302663430304</c:v>
                </c:pt>
                <c:pt idx="27687">
                  <c:v>18.125858009188573</c:v>
                </c:pt>
                <c:pt idx="27688">
                  <c:v>18.126413354946841</c:v>
                </c:pt>
                <c:pt idx="27689">
                  <c:v>18.12696870070511</c:v>
                </c:pt>
                <c:pt idx="27690">
                  <c:v>18.127524046463378</c:v>
                </c:pt>
                <c:pt idx="27691">
                  <c:v>18.128079392221647</c:v>
                </c:pt>
                <c:pt idx="27692">
                  <c:v>18.128634737979915</c:v>
                </c:pt>
                <c:pt idx="27693">
                  <c:v>18.129190083738184</c:v>
                </c:pt>
                <c:pt idx="27694">
                  <c:v>18.129745429496452</c:v>
                </c:pt>
                <c:pt idx="27695">
                  <c:v>18.130300775254721</c:v>
                </c:pt>
                <c:pt idx="27696">
                  <c:v>18.130856121012989</c:v>
                </c:pt>
                <c:pt idx="27697">
                  <c:v>18.131411466771258</c:v>
                </c:pt>
                <c:pt idx="27698">
                  <c:v>18.131966812529527</c:v>
                </c:pt>
                <c:pt idx="27699">
                  <c:v>18.132522158287795</c:v>
                </c:pt>
                <c:pt idx="27700">
                  <c:v>18.133077504046064</c:v>
                </c:pt>
                <c:pt idx="27701">
                  <c:v>18.133632849804332</c:v>
                </c:pt>
                <c:pt idx="27702">
                  <c:v>18.134188195562601</c:v>
                </c:pt>
                <c:pt idx="27703">
                  <c:v>18.134743541320869</c:v>
                </c:pt>
                <c:pt idx="27704">
                  <c:v>18.135298887079138</c:v>
                </c:pt>
                <c:pt idx="27705">
                  <c:v>18.135854232837406</c:v>
                </c:pt>
                <c:pt idx="27706">
                  <c:v>18.136409578595675</c:v>
                </c:pt>
                <c:pt idx="27707">
                  <c:v>18.136964924353943</c:v>
                </c:pt>
                <c:pt idx="27708">
                  <c:v>18.137520270112212</c:v>
                </c:pt>
                <c:pt idx="27709">
                  <c:v>18.138075615870481</c:v>
                </c:pt>
                <c:pt idx="27710">
                  <c:v>18.138630961628749</c:v>
                </c:pt>
                <c:pt idx="27711">
                  <c:v>18.139186307387018</c:v>
                </c:pt>
                <c:pt idx="27712">
                  <c:v>18.139741653145286</c:v>
                </c:pt>
                <c:pt idx="27713">
                  <c:v>18.140296998903555</c:v>
                </c:pt>
                <c:pt idx="27714">
                  <c:v>18.140852344661823</c:v>
                </c:pt>
                <c:pt idx="27715">
                  <c:v>18.141407690420092</c:v>
                </c:pt>
                <c:pt idx="27716">
                  <c:v>18.14196303617836</c:v>
                </c:pt>
                <c:pt idx="27717">
                  <c:v>18.142518381936629</c:v>
                </c:pt>
                <c:pt idx="27718">
                  <c:v>18.143073727694897</c:v>
                </c:pt>
                <c:pt idx="27719">
                  <c:v>18.143629073453166</c:v>
                </c:pt>
                <c:pt idx="27720">
                  <c:v>18.144184419211435</c:v>
                </c:pt>
                <c:pt idx="27721">
                  <c:v>18.144739764969703</c:v>
                </c:pt>
                <c:pt idx="27722">
                  <c:v>18.145295110727972</c:v>
                </c:pt>
                <c:pt idx="27723">
                  <c:v>18.14585045648624</c:v>
                </c:pt>
                <c:pt idx="27724">
                  <c:v>18.146405802244509</c:v>
                </c:pt>
                <c:pt idx="27725">
                  <c:v>18.146961148002777</c:v>
                </c:pt>
                <c:pt idx="27726">
                  <c:v>18.147516493761046</c:v>
                </c:pt>
                <c:pt idx="27727">
                  <c:v>18.148071839519314</c:v>
                </c:pt>
                <c:pt idx="27728">
                  <c:v>18.148627185277583</c:v>
                </c:pt>
                <c:pt idx="27729">
                  <c:v>18.149182531035851</c:v>
                </c:pt>
                <c:pt idx="27730">
                  <c:v>18.14973787679412</c:v>
                </c:pt>
                <c:pt idx="27731">
                  <c:v>18.150293222552389</c:v>
                </c:pt>
                <c:pt idx="27732">
                  <c:v>18.150848568310657</c:v>
                </c:pt>
                <c:pt idx="27733">
                  <c:v>18.151403914068926</c:v>
                </c:pt>
                <c:pt idx="27734">
                  <c:v>18.151959259827194</c:v>
                </c:pt>
                <c:pt idx="27735">
                  <c:v>18.152514605585463</c:v>
                </c:pt>
                <c:pt idx="27736">
                  <c:v>18.153069951343731</c:v>
                </c:pt>
                <c:pt idx="27737">
                  <c:v>18.153625297102</c:v>
                </c:pt>
                <c:pt idx="27738">
                  <c:v>18.154180642860268</c:v>
                </c:pt>
                <c:pt idx="27739">
                  <c:v>18.154735988618537</c:v>
                </c:pt>
                <c:pt idx="27740">
                  <c:v>18.155291334376805</c:v>
                </c:pt>
                <c:pt idx="27741">
                  <c:v>18.155846680135074</c:v>
                </c:pt>
                <c:pt idx="27742">
                  <c:v>18.156402025893343</c:v>
                </c:pt>
                <c:pt idx="27743">
                  <c:v>18.156957371651611</c:v>
                </c:pt>
                <c:pt idx="27744">
                  <c:v>18.15751271740988</c:v>
                </c:pt>
                <c:pt idx="27745">
                  <c:v>18.158068063168148</c:v>
                </c:pt>
                <c:pt idx="27746">
                  <c:v>18.158623408926417</c:v>
                </c:pt>
                <c:pt idx="27747">
                  <c:v>18.159178754684685</c:v>
                </c:pt>
                <c:pt idx="27748">
                  <c:v>18.159734100442954</c:v>
                </c:pt>
                <c:pt idx="27749">
                  <c:v>18.160289446201222</c:v>
                </c:pt>
                <c:pt idx="27750">
                  <c:v>18.160844791959491</c:v>
                </c:pt>
                <c:pt idx="27751">
                  <c:v>18.161400137717759</c:v>
                </c:pt>
                <c:pt idx="27752">
                  <c:v>18.161955483476028</c:v>
                </c:pt>
                <c:pt idx="27753">
                  <c:v>18.162510829234296</c:v>
                </c:pt>
                <c:pt idx="27754">
                  <c:v>18.163066174992565</c:v>
                </c:pt>
                <c:pt idx="27755">
                  <c:v>18.163621520750834</c:v>
                </c:pt>
                <c:pt idx="27756">
                  <c:v>18.164176866509102</c:v>
                </c:pt>
                <c:pt idx="27757">
                  <c:v>18.164732212267371</c:v>
                </c:pt>
                <c:pt idx="27758">
                  <c:v>18.165287558025639</c:v>
                </c:pt>
                <c:pt idx="27759">
                  <c:v>18.165842903783908</c:v>
                </c:pt>
                <c:pt idx="27760">
                  <c:v>18.166398249542176</c:v>
                </c:pt>
                <c:pt idx="27761">
                  <c:v>18.166953595300445</c:v>
                </c:pt>
                <c:pt idx="27762">
                  <c:v>18.167508941058713</c:v>
                </c:pt>
                <c:pt idx="27763">
                  <c:v>18.168064286816982</c:v>
                </c:pt>
                <c:pt idx="27764">
                  <c:v>18.16861963257525</c:v>
                </c:pt>
                <c:pt idx="27765">
                  <c:v>18.169174978333519</c:v>
                </c:pt>
                <c:pt idx="27766">
                  <c:v>18.169730324091788</c:v>
                </c:pt>
                <c:pt idx="27767">
                  <c:v>18.170285669850056</c:v>
                </c:pt>
                <c:pt idx="27768">
                  <c:v>18.170841015608325</c:v>
                </c:pt>
                <c:pt idx="27769">
                  <c:v>18.171396361366593</c:v>
                </c:pt>
                <c:pt idx="27770">
                  <c:v>18.171951707124862</c:v>
                </c:pt>
                <c:pt idx="27771">
                  <c:v>18.17250705288313</c:v>
                </c:pt>
                <c:pt idx="27772">
                  <c:v>18.173062398641399</c:v>
                </c:pt>
                <c:pt idx="27773">
                  <c:v>18.173617744399667</c:v>
                </c:pt>
                <c:pt idx="27774">
                  <c:v>18.174173090157936</c:v>
                </c:pt>
                <c:pt idx="27775">
                  <c:v>18.174728435916204</c:v>
                </c:pt>
                <c:pt idx="27776">
                  <c:v>18.175283781674473</c:v>
                </c:pt>
                <c:pt idx="27777">
                  <c:v>18.175839127432742</c:v>
                </c:pt>
                <c:pt idx="27778">
                  <c:v>18.17639447319101</c:v>
                </c:pt>
                <c:pt idx="27779">
                  <c:v>18.176949818949279</c:v>
                </c:pt>
                <c:pt idx="27780">
                  <c:v>18.177505164707547</c:v>
                </c:pt>
                <c:pt idx="27781">
                  <c:v>18.178060510465816</c:v>
                </c:pt>
                <c:pt idx="27782">
                  <c:v>18.178615856224084</c:v>
                </c:pt>
                <c:pt idx="27783">
                  <c:v>18.179171201982353</c:v>
                </c:pt>
                <c:pt idx="27784">
                  <c:v>18.179726547740621</c:v>
                </c:pt>
                <c:pt idx="27785">
                  <c:v>18.18028189349889</c:v>
                </c:pt>
                <c:pt idx="27786">
                  <c:v>18.180837239257158</c:v>
                </c:pt>
                <c:pt idx="27787">
                  <c:v>18.181392585015427</c:v>
                </c:pt>
                <c:pt idx="27788">
                  <c:v>18.181947930773696</c:v>
                </c:pt>
                <c:pt idx="27789">
                  <c:v>18.182503276531964</c:v>
                </c:pt>
                <c:pt idx="27790">
                  <c:v>18.183058622290233</c:v>
                </c:pt>
                <c:pt idx="27791">
                  <c:v>18.183613968048501</c:v>
                </c:pt>
                <c:pt idx="27792">
                  <c:v>18.18416931380677</c:v>
                </c:pt>
                <c:pt idx="27793">
                  <c:v>18.184724659565038</c:v>
                </c:pt>
                <c:pt idx="27794">
                  <c:v>18.185280005323307</c:v>
                </c:pt>
                <c:pt idx="27795">
                  <c:v>18.185835351081575</c:v>
                </c:pt>
                <c:pt idx="27796">
                  <c:v>18.186390696839844</c:v>
                </c:pt>
                <c:pt idx="27797">
                  <c:v>18.186946042598112</c:v>
                </c:pt>
                <c:pt idx="27798">
                  <c:v>18.187501388356381</c:v>
                </c:pt>
                <c:pt idx="27799">
                  <c:v>18.18805673411465</c:v>
                </c:pt>
                <c:pt idx="27800">
                  <c:v>18.188612079872918</c:v>
                </c:pt>
                <c:pt idx="27801">
                  <c:v>18.189167425631187</c:v>
                </c:pt>
                <c:pt idx="27802">
                  <c:v>18.189722771389455</c:v>
                </c:pt>
                <c:pt idx="27803">
                  <c:v>18.190278117147724</c:v>
                </c:pt>
                <c:pt idx="27804">
                  <c:v>18.190833462905992</c:v>
                </c:pt>
                <c:pt idx="27805">
                  <c:v>18.191388808664261</c:v>
                </c:pt>
                <c:pt idx="27806">
                  <c:v>18.191944154422529</c:v>
                </c:pt>
                <c:pt idx="27807">
                  <c:v>18.192499500180798</c:v>
                </c:pt>
                <c:pt idx="27808">
                  <c:v>18.193054845939066</c:v>
                </c:pt>
                <c:pt idx="27809">
                  <c:v>18.193610191697335</c:v>
                </c:pt>
                <c:pt idx="27810">
                  <c:v>18.194165537455603</c:v>
                </c:pt>
                <c:pt idx="27811">
                  <c:v>18.194720883213872</c:v>
                </c:pt>
                <c:pt idx="27812">
                  <c:v>18.195276228972141</c:v>
                </c:pt>
                <c:pt idx="27813">
                  <c:v>18.195831574730409</c:v>
                </c:pt>
                <c:pt idx="27814">
                  <c:v>18.196386920488678</c:v>
                </c:pt>
                <c:pt idx="27815">
                  <c:v>18.196942266246946</c:v>
                </c:pt>
                <c:pt idx="27816">
                  <c:v>18.197497612005215</c:v>
                </c:pt>
                <c:pt idx="27817">
                  <c:v>18.198052957763483</c:v>
                </c:pt>
                <c:pt idx="27818">
                  <c:v>18.198608303521752</c:v>
                </c:pt>
                <c:pt idx="27819">
                  <c:v>18.19916364928002</c:v>
                </c:pt>
                <c:pt idx="27820">
                  <c:v>18.199718995038289</c:v>
                </c:pt>
                <c:pt idx="27821">
                  <c:v>18.200274340796557</c:v>
                </c:pt>
                <c:pt idx="27822">
                  <c:v>18.200829686554826</c:v>
                </c:pt>
                <c:pt idx="27823">
                  <c:v>18.201385032313095</c:v>
                </c:pt>
                <c:pt idx="27824">
                  <c:v>18.201940378071363</c:v>
                </c:pt>
                <c:pt idx="27825">
                  <c:v>18.202495723829632</c:v>
                </c:pt>
                <c:pt idx="27826">
                  <c:v>18.2030510695879</c:v>
                </c:pt>
                <c:pt idx="27827">
                  <c:v>18.203606415346169</c:v>
                </c:pt>
                <c:pt idx="27828">
                  <c:v>18.204161761104437</c:v>
                </c:pt>
                <c:pt idx="27829">
                  <c:v>18.204717106862706</c:v>
                </c:pt>
                <c:pt idx="27830">
                  <c:v>18.205272452620974</c:v>
                </c:pt>
                <c:pt idx="27831">
                  <c:v>18.205827798379243</c:v>
                </c:pt>
                <c:pt idx="27832">
                  <c:v>18.206383144137511</c:v>
                </c:pt>
                <c:pt idx="27833">
                  <c:v>18.20693848989578</c:v>
                </c:pt>
                <c:pt idx="27834">
                  <c:v>18.207493835654049</c:v>
                </c:pt>
                <c:pt idx="27835">
                  <c:v>18.208049181412317</c:v>
                </c:pt>
                <c:pt idx="27836">
                  <c:v>18.208604527170586</c:v>
                </c:pt>
                <c:pt idx="27837">
                  <c:v>18.209159872928854</c:v>
                </c:pt>
                <c:pt idx="27838">
                  <c:v>18.209715218687123</c:v>
                </c:pt>
                <c:pt idx="27839">
                  <c:v>18.210270564445391</c:v>
                </c:pt>
                <c:pt idx="27840">
                  <c:v>18.21082591020366</c:v>
                </c:pt>
                <c:pt idx="27841">
                  <c:v>18.211381255961928</c:v>
                </c:pt>
                <c:pt idx="27842">
                  <c:v>18.211936601720197</c:v>
                </c:pt>
                <c:pt idx="27843">
                  <c:v>18.212491947478465</c:v>
                </c:pt>
                <c:pt idx="27844">
                  <c:v>18.213047293236734</c:v>
                </c:pt>
                <c:pt idx="27845">
                  <c:v>18.213602638995003</c:v>
                </c:pt>
                <c:pt idx="27846">
                  <c:v>18.214157984753271</c:v>
                </c:pt>
                <c:pt idx="27847">
                  <c:v>18.21471333051154</c:v>
                </c:pt>
                <c:pt idx="27848">
                  <c:v>18.215268676269808</c:v>
                </c:pt>
                <c:pt idx="27849">
                  <c:v>18.215824022028077</c:v>
                </c:pt>
                <c:pt idx="27850">
                  <c:v>18.216379367786345</c:v>
                </c:pt>
                <c:pt idx="27851">
                  <c:v>18.216934713544614</c:v>
                </c:pt>
                <c:pt idx="27852">
                  <c:v>18.217490059302882</c:v>
                </c:pt>
                <c:pt idx="27853">
                  <c:v>18.218045405061151</c:v>
                </c:pt>
                <c:pt idx="27854">
                  <c:v>18.218600750819419</c:v>
                </c:pt>
                <c:pt idx="27855">
                  <c:v>18.219156096577688</c:v>
                </c:pt>
                <c:pt idx="27856">
                  <c:v>18.219711442335957</c:v>
                </c:pt>
                <c:pt idx="27857">
                  <c:v>18.220266788094225</c:v>
                </c:pt>
                <c:pt idx="27858">
                  <c:v>18.220822133852494</c:v>
                </c:pt>
                <c:pt idx="27859">
                  <c:v>18.221377479610762</c:v>
                </c:pt>
                <c:pt idx="27860">
                  <c:v>18.221932825369031</c:v>
                </c:pt>
                <c:pt idx="27861">
                  <c:v>18.222488171127299</c:v>
                </c:pt>
                <c:pt idx="27862">
                  <c:v>18.223043516885568</c:v>
                </c:pt>
                <c:pt idx="27863">
                  <c:v>18.223598862643836</c:v>
                </c:pt>
                <c:pt idx="27864">
                  <c:v>18.224154208402105</c:v>
                </c:pt>
                <c:pt idx="27865">
                  <c:v>18.224709554160373</c:v>
                </c:pt>
                <c:pt idx="27866">
                  <c:v>18.225264899918642</c:v>
                </c:pt>
                <c:pt idx="27867">
                  <c:v>18.225820245676911</c:v>
                </c:pt>
                <c:pt idx="27868">
                  <c:v>18.226375591435179</c:v>
                </c:pt>
                <c:pt idx="27869">
                  <c:v>18.226930937193448</c:v>
                </c:pt>
                <c:pt idx="27870">
                  <c:v>18.227486282951716</c:v>
                </c:pt>
                <c:pt idx="27871">
                  <c:v>18.228041628709985</c:v>
                </c:pt>
                <c:pt idx="27872">
                  <c:v>18.228596974468253</c:v>
                </c:pt>
                <c:pt idx="27873">
                  <c:v>18.229152320226522</c:v>
                </c:pt>
                <c:pt idx="27874">
                  <c:v>18.22970766598479</c:v>
                </c:pt>
                <c:pt idx="27875">
                  <c:v>18.230263011743059</c:v>
                </c:pt>
                <c:pt idx="27876">
                  <c:v>18.230818357501327</c:v>
                </c:pt>
                <c:pt idx="27877">
                  <c:v>18.231373703259596</c:v>
                </c:pt>
                <c:pt idx="27878">
                  <c:v>18.231929049017864</c:v>
                </c:pt>
                <c:pt idx="27879">
                  <c:v>18.232484394776133</c:v>
                </c:pt>
                <c:pt idx="27880">
                  <c:v>18.233039740534402</c:v>
                </c:pt>
                <c:pt idx="27881">
                  <c:v>18.23359508629267</c:v>
                </c:pt>
                <c:pt idx="27882">
                  <c:v>18.234150432050939</c:v>
                </c:pt>
                <c:pt idx="27883">
                  <c:v>18.234705777809207</c:v>
                </c:pt>
                <c:pt idx="27884">
                  <c:v>18.235261123567476</c:v>
                </c:pt>
                <c:pt idx="27885">
                  <c:v>18.235816469325744</c:v>
                </c:pt>
                <c:pt idx="27886">
                  <c:v>18.236371815084013</c:v>
                </c:pt>
                <c:pt idx="27887">
                  <c:v>18.236927160842281</c:v>
                </c:pt>
                <c:pt idx="27888">
                  <c:v>18.23748250660055</c:v>
                </c:pt>
                <c:pt idx="27889">
                  <c:v>18.238037852358818</c:v>
                </c:pt>
                <c:pt idx="27890">
                  <c:v>18.238593198117087</c:v>
                </c:pt>
                <c:pt idx="27891">
                  <c:v>18.239148543875356</c:v>
                </c:pt>
                <c:pt idx="27892">
                  <c:v>18.239703889633624</c:v>
                </c:pt>
                <c:pt idx="27893">
                  <c:v>18.240259235391893</c:v>
                </c:pt>
                <c:pt idx="27894">
                  <c:v>18.240814581150161</c:v>
                </c:pt>
                <c:pt idx="27895">
                  <c:v>18.24136992690843</c:v>
                </c:pt>
                <c:pt idx="27896">
                  <c:v>18.241925272666698</c:v>
                </c:pt>
                <c:pt idx="27897">
                  <c:v>18.242480618424967</c:v>
                </c:pt>
                <c:pt idx="27898">
                  <c:v>18.243035964183235</c:v>
                </c:pt>
                <c:pt idx="27899">
                  <c:v>18.243591309941504</c:v>
                </c:pt>
                <c:pt idx="27900">
                  <c:v>18.244146655699772</c:v>
                </c:pt>
                <c:pt idx="27901">
                  <c:v>18.244702001458041</c:v>
                </c:pt>
                <c:pt idx="27902">
                  <c:v>18.24525734721631</c:v>
                </c:pt>
                <c:pt idx="27903">
                  <c:v>18.245812692974578</c:v>
                </c:pt>
                <c:pt idx="27904">
                  <c:v>18.246368038732847</c:v>
                </c:pt>
                <c:pt idx="27905">
                  <c:v>18.246923384491115</c:v>
                </c:pt>
                <c:pt idx="27906">
                  <c:v>18.247478730249384</c:v>
                </c:pt>
                <c:pt idx="27907">
                  <c:v>18.248034076007652</c:v>
                </c:pt>
                <c:pt idx="27908">
                  <c:v>18.248589421765921</c:v>
                </c:pt>
                <c:pt idx="27909">
                  <c:v>18.249144767524189</c:v>
                </c:pt>
                <c:pt idx="27910">
                  <c:v>18.249700113282458</c:v>
                </c:pt>
                <c:pt idx="27911">
                  <c:v>18.250255459040726</c:v>
                </c:pt>
                <c:pt idx="27912">
                  <c:v>18.250810804798995</c:v>
                </c:pt>
                <c:pt idx="27913">
                  <c:v>18.251366150557264</c:v>
                </c:pt>
                <c:pt idx="27914">
                  <c:v>18.251921496315532</c:v>
                </c:pt>
                <c:pt idx="27915">
                  <c:v>18.252476842073801</c:v>
                </c:pt>
                <c:pt idx="27916">
                  <c:v>18.253032187832069</c:v>
                </c:pt>
                <c:pt idx="27917">
                  <c:v>18.253587533590338</c:v>
                </c:pt>
                <c:pt idx="27918">
                  <c:v>18.254142879348606</c:v>
                </c:pt>
                <c:pt idx="27919">
                  <c:v>18.254698225106875</c:v>
                </c:pt>
                <c:pt idx="27920">
                  <c:v>18.255253570865143</c:v>
                </c:pt>
                <c:pt idx="27921">
                  <c:v>18.255808916623412</c:v>
                </c:pt>
                <c:pt idx="27922">
                  <c:v>18.25636426238168</c:v>
                </c:pt>
                <c:pt idx="27923">
                  <c:v>18.256919608139949</c:v>
                </c:pt>
                <c:pt idx="27924">
                  <c:v>18.257474953898218</c:v>
                </c:pt>
                <c:pt idx="27925">
                  <c:v>18.258030299656486</c:v>
                </c:pt>
                <c:pt idx="27926">
                  <c:v>18.258585645414755</c:v>
                </c:pt>
                <c:pt idx="27927">
                  <c:v>18.259140991173023</c:v>
                </c:pt>
                <c:pt idx="27928">
                  <c:v>18.259696336931292</c:v>
                </c:pt>
                <c:pt idx="27929">
                  <c:v>18.26025168268956</c:v>
                </c:pt>
                <c:pt idx="27930">
                  <c:v>18.260807028447829</c:v>
                </c:pt>
                <c:pt idx="27931">
                  <c:v>18.261362374206097</c:v>
                </c:pt>
                <c:pt idx="27932">
                  <c:v>18.261917719964366</c:v>
                </c:pt>
                <c:pt idx="27933">
                  <c:v>18.262473065722634</c:v>
                </c:pt>
                <c:pt idx="27934">
                  <c:v>18.263028411480903</c:v>
                </c:pt>
                <c:pt idx="27935">
                  <c:v>18.263583757239171</c:v>
                </c:pt>
                <c:pt idx="27936">
                  <c:v>18.26413910299744</c:v>
                </c:pt>
                <c:pt idx="27937">
                  <c:v>18.264694448755709</c:v>
                </c:pt>
                <c:pt idx="27938">
                  <c:v>18.265249794513977</c:v>
                </c:pt>
                <c:pt idx="27939">
                  <c:v>18.265805140272246</c:v>
                </c:pt>
                <c:pt idx="27940">
                  <c:v>18.266360486030514</c:v>
                </c:pt>
                <c:pt idx="27941">
                  <c:v>18.266915831788783</c:v>
                </c:pt>
                <c:pt idx="27942">
                  <c:v>18.267471177547051</c:v>
                </c:pt>
                <c:pt idx="27943">
                  <c:v>18.26802652330532</c:v>
                </c:pt>
                <c:pt idx="27944">
                  <c:v>18.268581869063588</c:v>
                </c:pt>
                <c:pt idx="27945">
                  <c:v>18.269137214821857</c:v>
                </c:pt>
                <c:pt idx="27946">
                  <c:v>18.269692560580125</c:v>
                </c:pt>
                <c:pt idx="27947">
                  <c:v>18.270247906338394</c:v>
                </c:pt>
                <c:pt idx="27948">
                  <c:v>18.270803252096663</c:v>
                </c:pt>
                <c:pt idx="27949">
                  <c:v>18.271358597854931</c:v>
                </c:pt>
                <c:pt idx="27950">
                  <c:v>18.2719139436132</c:v>
                </c:pt>
                <c:pt idx="27951">
                  <c:v>18.272469289371468</c:v>
                </c:pt>
                <c:pt idx="27952">
                  <c:v>18.273024635129737</c:v>
                </c:pt>
                <c:pt idx="27953">
                  <c:v>18.273579980888005</c:v>
                </c:pt>
                <c:pt idx="27954">
                  <c:v>18.274135326646274</c:v>
                </c:pt>
                <c:pt idx="27955">
                  <c:v>18.274690672404542</c:v>
                </c:pt>
                <c:pt idx="27956">
                  <c:v>18.275246018162811</c:v>
                </c:pt>
                <c:pt idx="27957">
                  <c:v>18.275801363921079</c:v>
                </c:pt>
                <c:pt idx="27958">
                  <c:v>18.276356709679348</c:v>
                </c:pt>
                <c:pt idx="27959">
                  <c:v>18.276912055437617</c:v>
                </c:pt>
                <c:pt idx="27960">
                  <c:v>18.277467401195885</c:v>
                </c:pt>
                <c:pt idx="27961">
                  <c:v>18.278022746954154</c:v>
                </c:pt>
                <c:pt idx="27962">
                  <c:v>18.278578092712422</c:v>
                </c:pt>
                <c:pt idx="27963">
                  <c:v>18.279133438470691</c:v>
                </c:pt>
                <c:pt idx="27964">
                  <c:v>18.279688784228959</c:v>
                </c:pt>
                <c:pt idx="27965">
                  <c:v>18.280244129987228</c:v>
                </c:pt>
                <c:pt idx="27966">
                  <c:v>18.280799475745496</c:v>
                </c:pt>
                <c:pt idx="27967">
                  <c:v>18.281354821503765</c:v>
                </c:pt>
                <c:pt idx="27968">
                  <c:v>18.281910167262033</c:v>
                </c:pt>
                <c:pt idx="27969">
                  <c:v>18.282465513020302</c:v>
                </c:pt>
                <c:pt idx="27970">
                  <c:v>18.283020858778571</c:v>
                </c:pt>
                <c:pt idx="27971">
                  <c:v>18.283576204536839</c:v>
                </c:pt>
                <c:pt idx="27972">
                  <c:v>18.284131550295108</c:v>
                </c:pt>
                <c:pt idx="27973">
                  <c:v>18.284686896053376</c:v>
                </c:pt>
                <c:pt idx="27974">
                  <c:v>18.285242241811645</c:v>
                </c:pt>
                <c:pt idx="27975">
                  <c:v>18.285797587569913</c:v>
                </c:pt>
                <c:pt idx="27976">
                  <c:v>18.286352933328182</c:v>
                </c:pt>
                <c:pt idx="27977">
                  <c:v>18.28690827908645</c:v>
                </c:pt>
                <c:pt idx="27978">
                  <c:v>18.287463624844719</c:v>
                </c:pt>
                <c:pt idx="27979">
                  <c:v>18.288018970602987</c:v>
                </c:pt>
                <c:pt idx="27980">
                  <c:v>18.288574316361256</c:v>
                </c:pt>
                <c:pt idx="27981">
                  <c:v>18.289129662119525</c:v>
                </c:pt>
                <c:pt idx="27982">
                  <c:v>18.289685007877793</c:v>
                </c:pt>
                <c:pt idx="27983">
                  <c:v>18.290240353636062</c:v>
                </c:pt>
                <c:pt idx="27984">
                  <c:v>18.29079569939433</c:v>
                </c:pt>
                <c:pt idx="27985">
                  <c:v>18.291351045152599</c:v>
                </c:pt>
                <c:pt idx="27986">
                  <c:v>18.291906390910867</c:v>
                </c:pt>
                <c:pt idx="27987">
                  <c:v>18.292461736669136</c:v>
                </c:pt>
                <c:pt idx="27988">
                  <c:v>18.293017082427404</c:v>
                </c:pt>
                <c:pt idx="27989">
                  <c:v>18.293572428185673</c:v>
                </c:pt>
                <c:pt idx="27990">
                  <c:v>18.294127773943941</c:v>
                </c:pt>
                <c:pt idx="27991">
                  <c:v>18.29468311970221</c:v>
                </c:pt>
                <c:pt idx="27992">
                  <c:v>18.295238465460478</c:v>
                </c:pt>
                <c:pt idx="27993">
                  <c:v>18.295793811218747</c:v>
                </c:pt>
                <c:pt idx="27994">
                  <c:v>18.296349156977016</c:v>
                </c:pt>
                <c:pt idx="27995">
                  <c:v>18.296904502735284</c:v>
                </c:pt>
                <c:pt idx="27996">
                  <c:v>18.297459848493553</c:v>
                </c:pt>
                <c:pt idx="27997">
                  <c:v>18.298015194251821</c:v>
                </c:pt>
                <c:pt idx="27998">
                  <c:v>18.29857054001009</c:v>
                </c:pt>
                <c:pt idx="27999">
                  <c:v>18.299125885768358</c:v>
                </c:pt>
                <c:pt idx="28000">
                  <c:v>18.299681231526627</c:v>
                </c:pt>
                <c:pt idx="28001">
                  <c:v>18.300236577284895</c:v>
                </c:pt>
                <c:pt idx="28002">
                  <c:v>18.300791923043164</c:v>
                </c:pt>
                <c:pt idx="28003">
                  <c:v>18.301347268801432</c:v>
                </c:pt>
                <c:pt idx="28004">
                  <c:v>18.301902614559701</c:v>
                </c:pt>
                <c:pt idx="28005">
                  <c:v>18.30245796031797</c:v>
                </c:pt>
                <c:pt idx="28006">
                  <c:v>18.303013306076238</c:v>
                </c:pt>
                <c:pt idx="28007">
                  <c:v>18.303568651834507</c:v>
                </c:pt>
                <c:pt idx="28008">
                  <c:v>18.304123997592775</c:v>
                </c:pt>
                <c:pt idx="28009">
                  <c:v>18.304679343351044</c:v>
                </c:pt>
                <c:pt idx="28010">
                  <c:v>18.305234689109312</c:v>
                </c:pt>
                <c:pt idx="28011">
                  <c:v>18.305790034867581</c:v>
                </c:pt>
                <c:pt idx="28012">
                  <c:v>18.306345380625849</c:v>
                </c:pt>
                <c:pt idx="28013">
                  <c:v>18.306900726384118</c:v>
                </c:pt>
                <c:pt idx="28014">
                  <c:v>18.307456072142386</c:v>
                </c:pt>
                <c:pt idx="28015">
                  <c:v>18.308011417900655</c:v>
                </c:pt>
                <c:pt idx="28016">
                  <c:v>18.308566763658924</c:v>
                </c:pt>
                <c:pt idx="28017">
                  <c:v>18.309122109417192</c:v>
                </c:pt>
                <c:pt idx="28018">
                  <c:v>18.309677455175461</c:v>
                </c:pt>
                <c:pt idx="28019">
                  <c:v>18.310232800933729</c:v>
                </c:pt>
                <c:pt idx="28020">
                  <c:v>18.310788146691998</c:v>
                </c:pt>
                <c:pt idx="28021">
                  <c:v>18.311343492450266</c:v>
                </c:pt>
                <c:pt idx="28022">
                  <c:v>18.311898838208535</c:v>
                </c:pt>
                <c:pt idx="28023">
                  <c:v>18.312454183966803</c:v>
                </c:pt>
                <c:pt idx="28024">
                  <c:v>18.313009529725072</c:v>
                </c:pt>
                <c:pt idx="28025">
                  <c:v>18.31356487548334</c:v>
                </c:pt>
                <c:pt idx="28026">
                  <c:v>18.314120221241609</c:v>
                </c:pt>
                <c:pt idx="28027">
                  <c:v>18.314675566999878</c:v>
                </c:pt>
                <c:pt idx="28028">
                  <c:v>18.315230912758146</c:v>
                </c:pt>
                <c:pt idx="28029">
                  <c:v>18.315786258516415</c:v>
                </c:pt>
                <c:pt idx="28030">
                  <c:v>18.316341604274683</c:v>
                </c:pt>
                <c:pt idx="28031">
                  <c:v>18.316896950032952</c:v>
                </c:pt>
                <c:pt idx="28032">
                  <c:v>18.31745229579122</c:v>
                </c:pt>
                <c:pt idx="28033">
                  <c:v>18.318007641549489</c:v>
                </c:pt>
                <c:pt idx="28034">
                  <c:v>18.318562987307757</c:v>
                </c:pt>
                <c:pt idx="28035">
                  <c:v>18.319118333066026</c:v>
                </c:pt>
                <c:pt idx="28036">
                  <c:v>18.319673678824294</c:v>
                </c:pt>
                <c:pt idx="28037">
                  <c:v>18.320229024582563</c:v>
                </c:pt>
                <c:pt idx="28038">
                  <c:v>18.320784370340832</c:v>
                </c:pt>
                <c:pt idx="28039">
                  <c:v>18.3213397160991</c:v>
                </c:pt>
                <c:pt idx="28040">
                  <c:v>18.321895061857369</c:v>
                </c:pt>
                <c:pt idx="28041">
                  <c:v>18.322450407615637</c:v>
                </c:pt>
                <c:pt idx="28042">
                  <c:v>18.323005753373906</c:v>
                </c:pt>
                <c:pt idx="28043">
                  <c:v>18.323561099132174</c:v>
                </c:pt>
                <c:pt idx="28044">
                  <c:v>18.324116444890443</c:v>
                </c:pt>
                <c:pt idx="28045">
                  <c:v>18.324671790648711</c:v>
                </c:pt>
                <c:pt idx="28046">
                  <c:v>18.32522713640698</c:v>
                </c:pt>
                <c:pt idx="28047">
                  <c:v>18.325782482165248</c:v>
                </c:pt>
                <c:pt idx="28048">
                  <c:v>18.326337827923517</c:v>
                </c:pt>
                <c:pt idx="28049">
                  <c:v>18.326893173681785</c:v>
                </c:pt>
                <c:pt idx="28050">
                  <c:v>18.327448519440054</c:v>
                </c:pt>
                <c:pt idx="28051">
                  <c:v>18.328003865198323</c:v>
                </c:pt>
                <c:pt idx="28052">
                  <c:v>18.328559210956591</c:v>
                </c:pt>
                <c:pt idx="28053">
                  <c:v>18.32911455671486</c:v>
                </c:pt>
                <c:pt idx="28054">
                  <c:v>18.329669902473128</c:v>
                </c:pt>
                <c:pt idx="28055">
                  <c:v>18.330225248231397</c:v>
                </c:pt>
                <c:pt idx="28056">
                  <c:v>18.330780593989665</c:v>
                </c:pt>
                <c:pt idx="28057">
                  <c:v>18.331335939747934</c:v>
                </c:pt>
                <c:pt idx="28058">
                  <c:v>18.331891285506202</c:v>
                </c:pt>
                <c:pt idx="28059">
                  <c:v>18.332446631264471</c:v>
                </c:pt>
                <c:pt idx="28060">
                  <c:v>18.333001977022739</c:v>
                </c:pt>
                <c:pt idx="28061">
                  <c:v>18.333557322781008</c:v>
                </c:pt>
                <c:pt idx="28062">
                  <c:v>18.334112668539277</c:v>
                </c:pt>
                <c:pt idx="28063">
                  <c:v>18.334668014297545</c:v>
                </c:pt>
                <c:pt idx="28064">
                  <c:v>18.335223360055814</c:v>
                </c:pt>
                <c:pt idx="28065">
                  <c:v>18.335778705814082</c:v>
                </c:pt>
                <c:pt idx="28066">
                  <c:v>18.336334051572351</c:v>
                </c:pt>
                <c:pt idx="28067">
                  <c:v>18.336889397330619</c:v>
                </c:pt>
                <c:pt idx="28068">
                  <c:v>18.337444743088888</c:v>
                </c:pt>
                <c:pt idx="28069">
                  <c:v>18.338000088847156</c:v>
                </c:pt>
                <c:pt idx="28070">
                  <c:v>18.338555434605425</c:v>
                </c:pt>
                <c:pt idx="28071">
                  <c:v>18.339110780363693</c:v>
                </c:pt>
                <c:pt idx="28072">
                  <c:v>18.339666126121962</c:v>
                </c:pt>
                <c:pt idx="28073">
                  <c:v>18.340221471880231</c:v>
                </c:pt>
                <c:pt idx="28074">
                  <c:v>18.340776817638499</c:v>
                </c:pt>
                <c:pt idx="28075">
                  <c:v>18.341332163396768</c:v>
                </c:pt>
                <c:pt idx="28076">
                  <c:v>18.341887509155036</c:v>
                </c:pt>
                <c:pt idx="28077">
                  <c:v>18.342442854913305</c:v>
                </c:pt>
                <c:pt idx="28078">
                  <c:v>18.342998200671573</c:v>
                </c:pt>
                <c:pt idx="28079">
                  <c:v>18.343553546429842</c:v>
                </c:pt>
                <c:pt idx="28080">
                  <c:v>18.34410889218811</c:v>
                </c:pt>
                <c:pt idx="28081">
                  <c:v>18.344664237946379</c:v>
                </c:pt>
                <c:pt idx="28082">
                  <c:v>18.345219583704647</c:v>
                </c:pt>
                <c:pt idx="28083">
                  <c:v>18.345774929462916</c:v>
                </c:pt>
                <c:pt idx="28084">
                  <c:v>18.346330275221185</c:v>
                </c:pt>
                <c:pt idx="28085">
                  <c:v>18.346885620979453</c:v>
                </c:pt>
                <c:pt idx="28086">
                  <c:v>18.347440966737722</c:v>
                </c:pt>
                <c:pt idx="28087">
                  <c:v>18.34799631249599</c:v>
                </c:pt>
                <c:pt idx="28088">
                  <c:v>18.348551658254259</c:v>
                </c:pt>
                <c:pt idx="28089">
                  <c:v>18.349107004012527</c:v>
                </c:pt>
                <c:pt idx="28090">
                  <c:v>18.349662349770796</c:v>
                </c:pt>
                <c:pt idx="28091">
                  <c:v>18.350217695529064</c:v>
                </c:pt>
                <c:pt idx="28092">
                  <c:v>18.350773041287333</c:v>
                </c:pt>
                <c:pt idx="28093">
                  <c:v>18.351328387045601</c:v>
                </c:pt>
                <c:pt idx="28094">
                  <c:v>18.35188373280387</c:v>
                </c:pt>
                <c:pt idx="28095">
                  <c:v>18.352439078562139</c:v>
                </c:pt>
                <c:pt idx="28096">
                  <c:v>18.352994424320407</c:v>
                </c:pt>
                <c:pt idx="28097">
                  <c:v>18.353549770078676</c:v>
                </c:pt>
                <c:pt idx="28098">
                  <c:v>18.354105115836944</c:v>
                </c:pt>
                <c:pt idx="28099">
                  <c:v>18.354660461595213</c:v>
                </c:pt>
                <c:pt idx="28100">
                  <c:v>18.355215807353481</c:v>
                </c:pt>
                <c:pt idx="28101">
                  <c:v>18.35577115311175</c:v>
                </c:pt>
                <c:pt idx="28102">
                  <c:v>18.356326498870018</c:v>
                </c:pt>
                <c:pt idx="28103">
                  <c:v>18.356881844628287</c:v>
                </c:pt>
                <c:pt idx="28104">
                  <c:v>18.357437190386555</c:v>
                </c:pt>
                <c:pt idx="28105">
                  <c:v>18.357992536144824</c:v>
                </c:pt>
                <c:pt idx="28106">
                  <c:v>18.358547881903093</c:v>
                </c:pt>
                <c:pt idx="28107">
                  <c:v>18.359103227661361</c:v>
                </c:pt>
                <c:pt idx="28108">
                  <c:v>18.35965857341963</c:v>
                </c:pt>
                <c:pt idx="28109">
                  <c:v>18.360213919177898</c:v>
                </c:pt>
                <c:pt idx="28110">
                  <c:v>18.360769264936167</c:v>
                </c:pt>
                <c:pt idx="28111">
                  <c:v>18.361324610694435</c:v>
                </c:pt>
                <c:pt idx="28112">
                  <c:v>18.361879956452704</c:v>
                </c:pt>
                <c:pt idx="28113">
                  <c:v>18.362435302210972</c:v>
                </c:pt>
                <c:pt idx="28114">
                  <c:v>18.362990647969241</c:v>
                </c:pt>
                <c:pt idx="28115">
                  <c:v>18.363545993727509</c:v>
                </c:pt>
                <c:pt idx="28116">
                  <c:v>18.364101339485778</c:v>
                </c:pt>
                <c:pt idx="28117">
                  <c:v>18.364656685244046</c:v>
                </c:pt>
                <c:pt idx="28118">
                  <c:v>18.365212031002315</c:v>
                </c:pt>
                <c:pt idx="28119">
                  <c:v>18.365767376760584</c:v>
                </c:pt>
                <c:pt idx="28120">
                  <c:v>18.366322722518852</c:v>
                </c:pt>
                <c:pt idx="28121">
                  <c:v>18.366878068277121</c:v>
                </c:pt>
                <c:pt idx="28122">
                  <c:v>18.367433414035389</c:v>
                </c:pt>
                <c:pt idx="28123">
                  <c:v>18.367988759793658</c:v>
                </c:pt>
                <c:pt idx="28124">
                  <c:v>18.368544105551926</c:v>
                </c:pt>
                <c:pt idx="28125">
                  <c:v>18.369099451310195</c:v>
                </c:pt>
                <c:pt idx="28126">
                  <c:v>18.369654797068463</c:v>
                </c:pt>
                <c:pt idx="28127">
                  <c:v>18.370210142826732</c:v>
                </c:pt>
                <c:pt idx="28128">
                  <c:v>18.370765488585</c:v>
                </c:pt>
                <c:pt idx="28129">
                  <c:v>18.371320834343269</c:v>
                </c:pt>
                <c:pt idx="28130">
                  <c:v>18.371876180101538</c:v>
                </c:pt>
                <c:pt idx="28131">
                  <c:v>18.372431525859806</c:v>
                </c:pt>
                <c:pt idx="28132">
                  <c:v>18.372986871618075</c:v>
                </c:pt>
                <c:pt idx="28133">
                  <c:v>18.373542217376343</c:v>
                </c:pt>
                <c:pt idx="28134">
                  <c:v>18.374097563134612</c:v>
                </c:pt>
                <c:pt idx="28135">
                  <c:v>18.37465290889288</c:v>
                </c:pt>
                <c:pt idx="28136">
                  <c:v>18.375208254651149</c:v>
                </c:pt>
                <c:pt idx="28137">
                  <c:v>18.375763600409417</c:v>
                </c:pt>
                <c:pt idx="28138">
                  <c:v>18.376318946167686</c:v>
                </c:pt>
                <c:pt idx="28139">
                  <c:v>18.376874291925954</c:v>
                </c:pt>
                <c:pt idx="28140">
                  <c:v>18.377429637684223</c:v>
                </c:pt>
                <c:pt idx="28141">
                  <c:v>18.377984983442492</c:v>
                </c:pt>
                <c:pt idx="28142">
                  <c:v>18.37854032920076</c:v>
                </c:pt>
                <c:pt idx="28143">
                  <c:v>18.379095674959029</c:v>
                </c:pt>
                <c:pt idx="28144">
                  <c:v>18.379651020717297</c:v>
                </c:pt>
                <c:pt idx="28145">
                  <c:v>18.380206366475566</c:v>
                </c:pt>
                <c:pt idx="28146">
                  <c:v>18.380761712233834</c:v>
                </c:pt>
                <c:pt idx="28147">
                  <c:v>18.381317057992103</c:v>
                </c:pt>
                <c:pt idx="28148">
                  <c:v>18.381872403750371</c:v>
                </c:pt>
                <c:pt idx="28149">
                  <c:v>18.38242774950864</c:v>
                </c:pt>
                <c:pt idx="28150">
                  <c:v>18.382983095266908</c:v>
                </c:pt>
                <c:pt idx="28151">
                  <c:v>18.383538441025177</c:v>
                </c:pt>
                <c:pt idx="28152">
                  <c:v>18.384093786783446</c:v>
                </c:pt>
                <c:pt idx="28153">
                  <c:v>18.384649132541714</c:v>
                </c:pt>
                <c:pt idx="28154">
                  <c:v>18.385204478299983</c:v>
                </c:pt>
                <c:pt idx="28155">
                  <c:v>18.385759824058251</c:v>
                </c:pt>
                <c:pt idx="28156">
                  <c:v>18.38631516981652</c:v>
                </c:pt>
                <c:pt idx="28157">
                  <c:v>18.386870515574788</c:v>
                </c:pt>
                <c:pt idx="28158">
                  <c:v>18.387425861333057</c:v>
                </c:pt>
                <c:pt idx="28159">
                  <c:v>18.387981207091325</c:v>
                </c:pt>
                <c:pt idx="28160">
                  <c:v>18.388536552849594</c:v>
                </c:pt>
                <c:pt idx="28161">
                  <c:v>18.389091898607862</c:v>
                </c:pt>
                <c:pt idx="28162">
                  <c:v>18.389647244366131</c:v>
                </c:pt>
                <c:pt idx="28163">
                  <c:v>18.3902025901244</c:v>
                </c:pt>
                <c:pt idx="28164">
                  <c:v>18.390757935882668</c:v>
                </c:pt>
                <c:pt idx="28165">
                  <c:v>18.391313281640937</c:v>
                </c:pt>
                <c:pt idx="28166">
                  <c:v>18.391868627399205</c:v>
                </c:pt>
                <c:pt idx="28167">
                  <c:v>18.392423973157474</c:v>
                </c:pt>
                <c:pt idx="28168">
                  <c:v>18.392979318915742</c:v>
                </c:pt>
                <c:pt idx="28169">
                  <c:v>18.393534664674011</c:v>
                </c:pt>
                <c:pt idx="28170">
                  <c:v>18.394090010432279</c:v>
                </c:pt>
                <c:pt idx="28171">
                  <c:v>18.394645356190548</c:v>
                </c:pt>
                <c:pt idx="28172">
                  <c:v>18.395200701948816</c:v>
                </c:pt>
                <c:pt idx="28173">
                  <c:v>18.395756047707085</c:v>
                </c:pt>
                <c:pt idx="28174">
                  <c:v>18.396311393465353</c:v>
                </c:pt>
                <c:pt idx="28175">
                  <c:v>18.396866739223622</c:v>
                </c:pt>
                <c:pt idx="28176">
                  <c:v>18.397422084981891</c:v>
                </c:pt>
                <c:pt idx="28177">
                  <c:v>18.397977430740159</c:v>
                </c:pt>
                <c:pt idx="28178">
                  <c:v>18.398532776498428</c:v>
                </c:pt>
                <c:pt idx="28179">
                  <c:v>18.399088122256696</c:v>
                </c:pt>
                <c:pt idx="28180">
                  <c:v>18.399643468014965</c:v>
                </c:pt>
                <c:pt idx="28181">
                  <c:v>18.400198813773233</c:v>
                </c:pt>
                <c:pt idx="28182">
                  <c:v>18.400754159531502</c:v>
                </c:pt>
                <c:pt idx="28183">
                  <c:v>18.40130950528977</c:v>
                </c:pt>
                <c:pt idx="28184">
                  <c:v>18.401864851048039</c:v>
                </c:pt>
                <c:pt idx="28185">
                  <c:v>18.402420196806307</c:v>
                </c:pt>
                <c:pt idx="28186">
                  <c:v>18.402975542564576</c:v>
                </c:pt>
                <c:pt idx="28187">
                  <c:v>18.403530888322845</c:v>
                </c:pt>
                <c:pt idx="28188">
                  <c:v>18.404086234081113</c:v>
                </c:pt>
                <c:pt idx="28189">
                  <c:v>18.404641579839382</c:v>
                </c:pt>
                <c:pt idx="28190">
                  <c:v>18.40519692559765</c:v>
                </c:pt>
                <c:pt idx="28191">
                  <c:v>18.405752271355919</c:v>
                </c:pt>
                <c:pt idx="28192">
                  <c:v>18.406307617114187</c:v>
                </c:pt>
                <c:pt idx="28193">
                  <c:v>18.406862962872456</c:v>
                </c:pt>
                <c:pt idx="28194">
                  <c:v>18.407418308630724</c:v>
                </c:pt>
                <c:pt idx="28195">
                  <c:v>18.407973654388993</c:v>
                </c:pt>
                <c:pt idx="28196">
                  <c:v>18.408529000147261</c:v>
                </c:pt>
                <c:pt idx="28197">
                  <c:v>18.40908434590553</c:v>
                </c:pt>
                <c:pt idx="28198">
                  <c:v>18.409639691663799</c:v>
                </c:pt>
                <c:pt idx="28199">
                  <c:v>18.410195037422067</c:v>
                </c:pt>
                <c:pt idx="28200">
                  <c:v>18.410750383180336</c:v>
                </c:pt>
                <c:pt idx="28201">
                  <c:v>18.411305728938604</c:v>
                </c:pt>
                <c:pt idx="28202">
                  <c:v>18.411861074696873</c:v>
                </c:pt>
                <c:pt idx="28203">
                  <c:v>18.412416420455141</c:v>
                </c:pt>
                <c:pt idx="28204">
                  <c:v>18.41297176621341</c:v>
                </c:pt>
                <c:pt idx="28205">
                  <c:v>18.413527111971678</c:v>
                </c:pt>
                <c:pt idx="28206">
                  <c:v>18.414082457729947</c:v>
                </c:pt>
                <c:pt idx="28207">
                  <c:v>18.414637803488215</c:v>
                </c:pt>
                <c:pt idx="28208">
                  <c:v>18.415193149246484</c:v>
                </c:pt>
                <c:pt idx="28209">
                  <c:v>18.415748495004753</c:v>
                </c:pt>
                <c:pt idx="28210">
                  <c:v>18.416303840763021</c:v>
                </c:pt>
                <c:pt idx="28211">
                  <c:v>18.41685918652129</c:v>
                </c:pt>
                <c:pt idx="28212">
                  <c:v>18.417414532279558</c:v>
                </c:pt>
                <c:pt idx="28213">
                  <c:v>18.417969878037827</c:v>
                </c:pt>
                <c:pt idx="28214">
                  <c:v>18.418525223796095</c:v>
                </c:pt>
                <c:pt idx="28215">
                  <c:v>18.419080569554364</c:v>
                </c:pt>
                <c:pt idx="28216">
                  <c:v>18.419635915312632</c:v>
                </c:pt>
                <c:pt idx="28217">
                  <c:v>18.420191261070901</c:v>
                </c:pt>
                <c:pt idx="28218">
                  <c:v>18.420746606829169</c:v>
                </c:pt>
                <c:pt idx="28219">
                  <c:v>18.421301952587438</c:v>
                </c:pt>
                <c:pt idx="28220">
                  <c:v>18.421857298345707</c:v>
                </c:pt>
                <c:pt idx="28221">
                  <c:v>18.422412644103975</c:v>
                </c:pt>
                <c:pt idx="28222">
                  <c:v>18.422967989862244</c:v>
                </c:pt>
                <c:pt idx="28223">
                  <c:v>18.423523335620512</c:v>
                </c:pt>
                <c:pt idx="28224">
                  <c:v>18.424078681378781</c:v>
                </c:pt>
                <c:pt idx="28225">
                  <c:v>18.424634027137049</c:v>
                </c:pt>
                <c:pt idx="28226">
                  <c:v>18.425189372895318</c:v>
                </c:pt>
                <c:pt idx="28227">
                  <c:v>18.425744718653586</c:v>
                </c:pt>
                <c:pt idx="28228">
                  <c:v>18.426300064411855</c:v>
                </c:pt>
                <c:pt idx="28229">
                  <c:v>18.426855410170123</c:v>
                </c:pt>
                <c:pt idx="28230">
                  <c:v>18.427410755928392</c:v>
                </c:pt>
                <c:pt idx="28231">
                  <c:v>18.42796610168666</c:v>
                </c:pt>
                <c:pt idx="28232">
                  <c:v>18.428521447444929</c:v>
                </c:pt>
                <c:pt idx="28233">
                  <c:v>18.429076793203198</c:v>
                </c:pt>
                <c:pt idx="28234">
                  <c:v>18.429632138961466</c:v>
                </c:pt>
                <c:pt idx="28235">
                  <c:v>18.430187484719735</c:v>
                </c:pt>
                <c:pt idx="28236">
                  <c:v>18.430742830478003</c:v>
                </c:pt>
                <c:pt idx="28237">
                  <c:v>18.431298176236272</c:v>
                </c:pt>
                <c:pt idx="28238">
                  <c:v>18.43185352199454</c:v>
                </c:pt>
                <c:pt idx="28239">
                  <c:v>18.432408867752809</c:v>
                </c:pt>
                <c:pt idx="28240">
                  <c:v>18.432964213511077</c:v>
                </c:pt>
                <c:pt idx="28241">
                  <c:v>18.433519559269346</c:v>
                </c:pt>
                <c:pt idx="28242">
                  <c:v>18.434074905027614</c:v>
                </c:pt>
                <c:pt idx="28243">
                  <c:v>18.434630250785883</c:v>
                </c:pt>
                <c:pt idx="28244">
                  <c:v>18.435185596544152</c:v>
                </c:pt>
                <c:pt idx="28245">
                  <c:v>18.43574094230242</c:v>
                </c:pt>
                <c:pt idx="28246">
                  <c:v>18.436296288060689</c:v>
                </c:pt>
                <c:pt idx="28247">
                  <c:v>18.436851633818957</c:v>
                </c:pt>
                <c:pt idx="28248">
                  <c:v>18.437406979577226</c:v>
                </c:pt>
                <c:pt idx="28249">
                  <c:v>18.437962325335494</c:v>
                </c:pt>
                <c:pt idx="28250">
                  <c:v>18.438517671093763</c:v>
                </c:pt>
                <c:pt idx="28251">
                  <c:v>18.439073016852031</c:v>
                </c:pt>
                <c:pt idx="28252">
                  <c:v>18.4396283626103</c:v>
                </c:pt>
                <c:pt idx="28253">
                  <c:v>18.440183708368568</c:v>
                </c:pt>
                <c:pt idx="28254">
                  <c:v>18.440739054126837</c:v>
                </c:pt>
                <c:pt idx="28255">
                  <c:v>18.441294399885106</c:v>
                </c:pt>
                <c:pt idx="28256">
                  <c:v>18.441849745643374</c:v>
                </c:pt>
                <c:pt idx="28257">
                  <c:v>18.442405091401643</c:v>
                </c:pt>
                <c:pt idx="28258">
                  <c:v>18.442960437159911</c:v>
                </c:pt>
                <c:pt idx="28259">
                  <c:v>18.44351578291818</c:v>
                </c:pt>
                <c:pt idx="28260">
                  <c:v>18.444071128676448</c:v>
                </c:pt>
                <c:pt idx="28261">
                  <c:v>18.444626474434717</c:v>
                </c:pt>
                <c:pt idx="28262">
                  <c:v>18.445181820192985</c:v>
                </c:pt>
                <c:pt idx="28263">
                  <c:v>18.445737165951254</c:v>
                </c:pt>
                <c:pt idx="28264">
                  <c:v>18.446292511709522</c:v>
                </c:pt>
                <c:pt idx="28265">
                  <c:v>18.446847857467791</c:v>
                </c:pt>
                <c:pt idx="28266">
                  <c:v>18.44740320322606</c:v>
                </c:pt>
                <c:pt idx="28267">
                  <c:v>18.447958548984328</c:v>
                </c:pt>
                <c:pt idx="28268">
                  <c:v>18.448513894742597</c:v>
                </c:pt>
                <c:pt idx="28269">
                  <c:v>18.449069240500865</c:v>
                </c:pt>
                <c:pt idx="28270">
                  <c:v>18.449624586259134</c:v>
                </c:pt>
                <c:pt idx="28271">
                  <c:v>18.450179932017402</c:v>
                </c:pt>
                <c:pt idx="28272">
                  <c:v>18.450735277775671</c:v>
                </c:pt>
                <c:pt idx="28273">
                  <c:v>18.451290623533939</c:v>
                </c:pt>
                <c:pt idx="28274">
                  <c:v>18.451845969292208</c:v>
                </c:pt>
                <c:pt idx="28275">
                  <c:v>18.452401315050476</c:v>
                </c:pt>
                <c:pt idx="28276">
                  <c:v>18.452956660808745</c:v>
                </c:pt>
                <c:pt idx="28277">
                  <c:v>18.453512006567014</c:v>
                </c:pt>
                <c:pt idx="28278">
                  <c:v>18.454067352325282</c:v>
                </c:pt>
                <c:pt idx="28279">
                  <c:v>18.454622698083551</c:v>
                </c:pt>
                <c:pt idx="28280">
                  <c:v>18.455178043841819</c:v>
                </c:pt>
                <c:pt idx="28281">
                  <c:v>18.455733389600088</c:v>
                </c:pt>
                <c:pt idx="28282">
                  <c:v>18.456288735358356</c:v>
                </c:pt>
                <c:pt idx="28283">
                  <c:v>18.456844081116625</c:v>
                </c:pt>
                <c:pt idx="28284">
                  <c:v>18.457399426874893</c:v>
                </c:pt>
                <c:pt idx="28285">
                  <c:v>18.457954772633162</c:v>
                </c:pt>
                <c:pt idx="28286">
                  <c:v>18.45851011839143</c:v>
                </c:pt>
                <c:pt idx="28287">
                  <c:v>18.459065464149699</c:v>
                </c:pt>
                <c:pt idx="28288">
                  <c:v>18.459620809907967</c:v>
                </c:pt>
                <c:pt idx="28289">
                  <c:v>18.460176155666236</c:v>
                </c:pt>
                <c:pt idx="28290">
                  <c:v>18.460731501424505</c:v>
                </c:pt>
                <c:pt idx="28291">
                  <c:v>18.461286847182773</c:v>
                </c:pt>
                <c:pt idx="28292">
                  <c:v>18.461842192941042</c:v>
                </c:pt>
                <c:pt idx="28293">
                  <c:v>18.46239753869931</c:v>
                </c:pt>
                <c:pt idx="28294">
                  <c:v>18.462952884457579</c:v>
                </c:pt>
                <c:pt idx="28295">
                  <c:v>18.463508230215847</c:v>
                </c:pt>
                <c:pt idx="28296">
                  <c:v>18.464063575974116</c:v>
                </c:pt>
                <c:pt idx="28297">
                  <c:v>18.464618921732384</c:v>
                </c:pt>
                <c:pt idx="28298">
                  <c:v>18.465174267490653</c:v>
                </c:pt>
                <c:pt idx="28299">
                  <c:v>18.465729613248921</c:v>
                </c:pt>
                <c:pt idx="28300">
                  <c:v>18.46628495900719</c:v>
                </c:pt>
                <c:pt idx="28301">
                  <c:v>18.466840304765459</c:v>
                </c:pt>
                <c:pt idx="28302">
                  <c:v>18.467395650523727</c:v>
                </c:pt>
                <c:pt idx="28303">
                  <c:v>18.467950996281996</c:v>
                </c:pt>
                <c:pt idx="28304">
                  <c:v>18.468506342040264</c:v>
                </c:pt>
                <c:pt idx="28305">
                  <c:v>18.469061687798533</c:v>
                </c:pt>
                <c:pt idx="28306">
                  <c:v>18.469617033556801</c:v>
                </c:pt>
                <c:pt idx="28307">
                  <c:v>18.47017237931507</c:v>
                </c:pt>
                <c:pt idx="28308">
                  <c:v>18.470727725073338</c:v>
                </c:pt>
                <c:pt idx="28309">
                  <c:v>18.471283070831607</c:v>
                </c:pt>
                <c:pt idx="28310">
                  <c:v>18.471838416589875</c:v>
                </c:pt>
                <c:pt idx="28311">
                  <c:v>18.472393762348144</c:v>
                </c:pt>
                <c:pt idx="28312">
                  <c:v>18.472949108106413</c:v>
                </c:pt>
                <c:pt idx="28313">
                  <c:v>18.473504453864681</c:v>
                </c:pt>
                <c:pt idx="28314">
                  <c:v>18.47405979962295</c:v>
                </c:pt>
                <c:pt idx="28315">
                  <c:v>18.474615145381218</c:v>
                </c:pt>
                <c:pt idx="28316">
                  <c:v>18.475170491139487</c:v>
                </c:pt>
                <c:pt idx="28317">
                  <c:v>18.475725836897755</c:v>
                </c:pt>
                <c:pt idx="28318">
                  <c:v>18.476281182656024</c:v>
                </c:pt>
                <c:pt idx="28319">
                  <c:v>18.476836528414292</c:v>
                </c:pt>
                <c:pt idx="28320">
                  <c:v>18.477391874172561</c:v>
                </c:pt>
                <c:pt idx="28321">
                  <c:v>18.477947219930829</c:v>
                </c:pt>
                <c:pt idx="28322">
                  <c:v>18.478502565689098</c:v>
                </c:pt>
                <c:pt idx="28323">
                  <c:v>18.479057911447367</c:v>
                </c:pt>
                <c:pt idx="28324">
                  <c:v>18.479613257205635</c:v>
                </c:pt>
                <c:pt idx="28325">
                  <c:v>18.480168602963904</c:v>
                </c:pt>
                <c:pt idx="28326">
                  <c:v>18.480723948722172</c:v>
                </c:pt>
                <c:pt idx="28327">
                  <c:v>18.481279294480441</c:v>
                </c:pt>
                <c:pt idx="28328">
                  <c:v>18.481834640238709</c:v>
                </c:pt>
                <c:pt idx="28329">
                  <c:v>18.482389985996978</c:v>
                </c:pt>
                <c:pt idx="28330">
                  <c:v>18.482945331755246</c:v>
                </c:pt>
                <c:pt idx="28331">
                  <c:v>18.483500677513515</c:v>
                </c:pt>
                <c:pt idx="28332">
                  <c:v>18.484056023271783</c:v>
                </c:pt>
                <c:pt idx="28333">
                  <c:v>18.484611369030052</c:v>
                </c:pt>
                <c:pt idx="28334">
                  <c:v>18.485166714788321</c:v>
                </c:pt>
                <c:pt idx="28335">
                  <c:v>18.485722060546589</c:v>
                </c:pt>
                <c:pt idx="28336">
                  <c:v>18.486277406304858</c:v>
                </c:pt>
                <c:pt idx="28337">
                  <c:v>18.486832752063126</c:v>
                </c:pt>
                <c:pt idx="28338">
                  <c:v>18.487388097821395</c:v>
                </c:pt>
                <c:pt idx="28339">
                  <c:v>18.487943443579663</c:v>
                </c:pt>
                <c:pt idx="28340">
                  <c:v>18.488498789337932</c:v>
                </c:pt>
                <c:pt idx="28341">
                  <c:v>18.4890541350962</c:v>
                </c:pt>
                <c:pt idx="28342">
                  <c:v>18.489609480854469</c:v>
                </c:pt>
                <c:pt idx="28343">
                  <c:v>18.490164826612737</c:v>
                </c:pt>
                <c:pt idx="28344">
                  <c:v>18.490720172371006</c:v>
                </c:pt>
                <c:pt idx="28345">
                  <c:v>18.491275518129275</c:v>
                </c:pt>
                <c:pt idx="28346">
                  <c:v>18.491830863887543</c:v>
                </c:pt>
                <c:pt idx="28347">
                  <c:v>18.492386209645812</c:v>
                </c:pt>
                <c:pt idx="28348">
                  <c:v>18.49294155540408</c:v>
                </c:pt>
                <c:pt idx="28349">
                  <c:v>18.493496901162349</c:v>
                </c:pt>
                <c:pt idx="28350">
                  <c:v>18.494052246920617</c:v>
                </c:pt>
                <c:pt idx="28351">
                  <c:v>18.494607592678886</c:v>
                </c:pt>
                <c:pt idx="28352">
                  <c:v>18.495162938437154</c:v>
                </c:pt>
                <c:pt idx="28353">
                  <c:v>18.495718284195423</c:v>
                </c:pt>
                <c:pt idx="28354">
                  <c:v>18.496273629953691</c:v>
                </c:pt>
                <c:pt idx="28355">
                  <c:v>18.49682897571196</c:v>
                </c:pt>
                <c:pt idx="28356">
                  <c:v>18.497384321470228</c:v>
                </c:pt>
                <c:pt idx="28357">
                  <c:v>18.497939667228497</c:v>
                </c:pt>
                <c:pt idx="28358">
                  <c:v>18.498495012986766</c:v>
                </c:pt>
                <c:pt idx="28359">
                  <c:v>18.499050358745034</c:v>
                </c:pt>
                <c:pt idx="28360">
                  <c:v>18.499605704503303</c:v>
                </c:pt>
                <c:pt idx="28361">
                  <c:v>18.500161050261571</c:v>
                </c:pt>
                <c:pt idx="28362">
                  <c:v>18.50071639601984</c:v>
                </c:pt>
                <c:pt idx="28363">
                  <c:v>18.501271741778108</c:v>
                </c:pt>
                <c:pt idx="28364">
                  <c:v>18.501827087536377</c:v>
                </c:pt>
                <c:pt idx="28365">
                  <c:v>18.502382433294645</c:v>
                </c:pt>
                <c:pt idx="28366">
                  <c:v>18.502937779052914</c:v>
                </c:pt>
                <c:pt idx="28367">
                  <c:v>18.503493124811182</c:v>
                </c:pt>
                <c:pt idx="28368">
                  <c:v>18.504048470569451</c:v>
                </c:pt>
                <c:pt idx="28369">
                  <c:v>18.50460381632772</c:v>
                </c:pt>
                <c:pt idx="28370">
                  <c:v>18.505159162085988</c:v>
                </c:pt>
                <c:pt idx="28371">
                  <c:v>18.505714507844257</c:v>
                </c:pt>
                <c:pt idx="28372">
                  <c:v>18.506269853602525</c:v>
                </c:pt>
                <c:pt idx="28373">
                  <c:v>18.506825199360794</c:v>
                </c:pt>
                <c:pt idx="28374">
                  <c:v>18.507380545119062</c:v>
                </c:pt>
                <c:pt idx="28375">
                  <c:v>18.507935890877331</c:v>
                </c:pt>
                <c:pt idx="28376">
                  <c:v>18.508491236635599</c:v>
                </c:pt>
                <c:pt idx="28377">
                  <c:v>18.509046582393868</c:v>
                </c:pt>
                <c:pt idx="28378">
                  <c:v>18.509601928152136</c:v>
                </c:pt>
                <c:pt idx="28379">
                  <c:v>18.510157273910405</c:v>
                </c:pt>
                <c:pt idx="28380">
                  <c:v>18.510712619668674</c:v>
                </c:pt>
                <c:pt idx="28381">
                  <c:v>18.511267965426942</c:v>
                </c:pt>
                <c:pt idx="28382">
                  <c:v>18.511823311185211</c:v>
                </c:pt>
                <c:pt idx="28383">
                  <c:v>18.512378656943479</c:v>
                </c:pt>
                <c:pt idx="28384">
                  <c:v>18.512934002701748</c:v>
                </c:pt>
                <c:pt idx="28385">
                  <c:v>18.513489348460016</c:v>
                </c:pt>
                <c:pt idx="28386">
                  <c:v>18.514044694218285</c:v>
                </c:pt>
                <c:pt idx="28387">
                  <c:v>18.514600039976553</c:v>
                </c:pt>
                <c:pt idx="28388">
                  <c:v>18.515155385734822</c:v>
                </c:pt>
                <c:pt idx="28389">
                  <c:v>18.51571073149309</c:v>
                </c:pt>
                <c:pt idx="28390">
                  <c:v>18.516266077251359</c:v>
                </c:pt>
                <c:pt idx="28391">
                  <c:v>18.516821423009628</c:v>
                </c:pt>
                <c:pt idx="28392">
                  <c:v>18.517376768767896</c:v>
                </c:pt>
                <c:pt idx="28393">
                  <c:v>18.517932114526165</c:v>
                </c:pt>
                <c:pt idx="28394">
                  <c:v>18.518487460284433</c:v>
                </c:pt>
                <c:pt idx="28395">
                  <c:v>18.519042806042702</c:v>
                </c:pt>
                <c:pt idx="28396">
                  <c:v>18.51959815180097</c:v>
                </c:pt>
                <c:pt idx="28397">
                  <c:v>18.520153497559239</c:v>
                </c:pt>
                <c:pt idx="28398">
                  <c:v>18.520708843317507</c:v>
                </c:pt>
                <c:pt idx="28399">
                  <c:v>18.521264189075776</c:v>
                </c:pt>
                <c:pt idx="28400">
                  <c:v>18.521819534834044</c:v>
                </c:pt>
                <c:pt idx="28401">
                  <c:v>18.522374880592313</c:v>
                </c:pt>
                <c:pt idx="28402">
                  <c:v>18.522930226350582</c:v>
                </c:pt>
                <c:pt idx="28403">
                  <c:v>18.52348557210885</c:v>
                </c:pt>
                <c:pt idx="28404">
                  <c:v>18.524040917867119</c:v>
                </c:pt>
                <c:pt idx="28405">
                  <c:v>18.524596263625387</c:v>
                </c:pt>
                <c:pt idx="28406">
                  <c:v>18.525151609383656</c:v>
                </c:pt>
                <c:pt idx="28407">
                  <c:v>18.525706955141924</c:v>
                </c:pt>
                <c:pt idx="28408">
                  <c:v>18.526262300900193</c:v>
                </c:pt>
                <c:pt idx="28409">
                  <c:v>18.526817646658461</c:v>
                </c:pt>
                <c:pt idx="28410">
                  <c:v>18.52737299241673</c:v>
                </c:pt>
                <c:pt idx="28411">
                  <c:v>18.527928338174998</c:v>
                </c:pt>
                <c:pt idx="28412">
                  <c:v>18.528483683933267</c:v>
                </c:pt>
                <c:pt idx="28413">
                  <c:v>18.529039029691535</c:v>
                </c:pt>
                <c:pt idx="28414">
                  <c:v>18.529594375449804</c:v>
                </c:pt>
                <c:pt idx="28415">
                  <c:v>18.530149721208073</c:v>
                </c:pt>
                <c:pt idx="28416">
                  <c:v>18.530705066966341</c:v>
                </c:pt>
                <c:pt idx="28417">
                  <c:v>18.53126041272461</c:v>
                </c:pt>
                <c:pt idx="28418">
                  <c:v>18.531815758482878</c:v>
                </c:pt>
                <c:pt idx="28419">
                  <c:v>18.532371104241147</c:v>
                </c:pt>
                <c:pt idx="28420">
                  <c:v>18.532926449999415</c:v>
                </c:pt>
                <c:pt idx="28421">
                  <c:v>18.533481795757684</c:v>
                </c:pt>
                <c:pt idx="28422">
                  <c:v>18.534037141515952</c:v>
                </c:pt>
                <c:pt idx="28423">
                  <c:v>18.534592487274221</c:v>
                </c:pt>
                <c:pt idx="28424">
                  <c:v>18.535147833032489</c:v>
                </c:pt>
                <c:pt idx="28425">
                  <c:v>18.535703178790758</c:v>
                </c:pt>
                <c:pt idx="28426">
                  <c:v>18.536258524549027</c:v>
                </c:pt>
                <c:pt idx="28427">
                  <c:v>18.536813870307295</c:v>
                </c:pt>
                <c:pt idx="28428">
                  <c:v>18.537369216065564</c:v>
                </c:pt>
                <c:pt idx="28429">
                  <c:v>18.537924561823832</c:v>
                </c:pt>
                <c:pt idx="28430">
                  <c:v>18.538479907582101</c:v>
                </c:pt>
                <c:pt idx="28431">
                  <c:v>18.539035253340369</c:v>
                </c:pt>
                <c:pt idx="28432">
                  <c:v>18.539590599098638</c:v>
                </c:pt>
                <c:pt idx="28433">
                  <c:v>18.540145944856906</c:v>
                </c:pt>
                <c:pt idx="28434">
                  <c:v>18.540701290615175</c:v>
                </c:pt>
                <c:pt idx="28435">
                  <c:v>18.541256636373443</c:v>
                </c:pt>
                <c:pt idx="28436">
                  <c:v>18.541811982131712</c:v>
                </c:pt>
                <c:pt idx="28437">
                  <c:v>18.542367327889981</c:v>
                </c:pt>
                <c:pt idx="28438">
                  <c:v>18.542922673648249</c:v>
                </c:pt>
                <c:pt idx="28439">
                  <c:v>18.543478019406518</c:v>
                </c:pt>
                <c:pt idx="28440">
                  <c:v>18.544033365164786</c:v>
                </c:pt>
                <c:pt idx="28441">
                  <c:v>18.544588710923055</c:v>
                </c:pt>
                <c:pt idx="28442">
                  <c:v>18.545144056681323</c:v>
                </c:pt>
                <c:pt idx="28443">
                  <c:v>18.545699402439592</c:v>
                </c:pt>
                <c:pt idx="28444">
                  <c:v>18.54625474819786</c:v>
                </c:pt>
                <c:pt idx="28445">
                  <c:v>18.546810093956129</c:v>
                </c:pt>
                <c:pt idx="28446">
                  <c:v>18.547365439714397</c:v>
                </c:pt>
                <c:pt idx="28447">
                  <c:v>18.547920785472666</c:v>
                </c:pt>
                <c:pt idx="28448">
                  <c:v>18.548476131230935</c:v>
                </c:pt>
                <c:pt idx="28449">
                  <c:v>18.549031476989203</c:v>
                </c:pt>
                <c:pt idx="28450">
                  <c:v>18.549586822747472</c:v>
                </c:pt>
                <c:pt idx="28451">
                  <c:v>18.55014216850574</c:v>
                </c:pt>
                <c:pt idx="28452">
                  <c:v>18.550697514264009</c:v>
                </c:pt>
                <c:pt idx="28453">
                  <c:v>18.551252860022277</c:v>
                </c:pt>
                <c:pt idx="28454">
                  <c:v>18.551808205780546</c:v>
                </c:pt>
                <c:pt idx="28455">
                  <c:v>18.552363551538814</c:v>
                </c:pt>
                <c:pt idx="28456">
                  <c:v>18.552918897297083</c:v>
                </c:pt>
                <c:pt idx="28457">
                  <c:v>18.553474243055351</c:v>
                </c:pt>
                <c:pt idx="28458">
                  <c:v>18.55402958881362</c:v>
                </c:pt>
                <c:pt idx="28459">
                  <c:v>18.554584934571889</c:v>
                </c:pt>
                <c:pt idx="28460">
                  <c:v>18.555140280330157</c:v>
                </c:pt>
                <c:pt idx="28461">
                  <c:v>18.555695626088426</c:v>
                </c:pt>
                <c:pt idx="28462">
                  <c:v>18.556250971846694</c:v>
                </c:pt>
                <c:pt idx="28463">
                  <c:v>18.556806317604963</c:v>
                </c:pt>
                <c:pt idx="28464">
                  <c:v>18.557361663363231</c:v>
                </c:pt>
                <c:pt idx="28465">
                  <c:v>18.5579170091215</c:v>
                </c:pt>
                <c:pt idx="28466">
                  <c:v>18.558472354879768</c:v>
                </c:pt>
                <c:pt idx="28467">
                  <c:v>18.559027700638037</c:v>
                </c:pt>
                <c:pt idx="28468">
                  <c:v>18.559583046396305</c:v>
                </c:pt>
                <c:pt idx="28469">
                  <c:v>18.560138392154574</c:v>
                </c:pt>
                <c:pt idx="28470">
                  <c:v>18.560693737912842</c:v>
                </c:pt>
                <c:pt idx="28471">
                  <c:v>18.561249083671111</c:v>
                </c:pt>
                <c:pt idx="28472">
                  <c:v>18.56180442942938</c:v>
                </c:pt>
                <c:pt idx="28473">
                  <c:v>18.562359775187648</c:v>
                </c:pt>
                <c:pt idx="28474">
                  <c:v>18.562915120945917</c:v>
                </c:pt>
                <c:pt idx="28475">
                  <c:v>18.563470466704185</c:v>
                </c:pt>
                <c:pt idx="28476">
                  <c:v>18.564025812462454</c:v>
                </c:pt>
                <c:pt idx="28477">
                  <c:v>18.564581158220722</c:v>
                </c:pt>
                <c:pt idx="28478">
                  <c:v>18.565136503978991</c:v>
                </c:pt>
                <c:pt idx="28479">
                  <c:v>18.565691849737259</c:v>
                </c:pt>
                <c:pt idx="28480">
                  <c:v>18.566247195495528</c:v>
                </c:pt>
                <c:pt idx="28481">
                  <c:v>18.566802541253796</c:v>
                </c:pt>
                <c:pt idx="28482">
                  <c:v>18.567357887012065</c:v>
                </c:pt>
                <c:pt idx="28483">
                  <c:v>18.567913232770334</c:v>
                </c:pt>
                <c:pt idx="28484">
                  <c:v>18.568468578528602</c:v>
                </c:pt>
                <c:pt idx="28485">
                  <c:v>18.569023924286871</c:v>
                </c:pt>
                <c:pt idx="28486">
                  <c:v>18.569579270045139</c:v>
                </c:pt>
                <c:pt idx="28487">
                  <c:v>18.570134615803408</c:v>
                </c:pt>
                <c:pt idx="28488">
                  <c:v>18.570689961561676</c:v>
                </c:pt>
                <c:pt idx="28489">
                  <c:v>18.571245307319945</c:v>
                </c:pt>
                <c:pt idx="28490">
                  <c:v>18.571800653078213</c:v>
                </c:pt>
                <c:pt idx="28491">
                  <c:v>18.572355998836482</c:v>
                </c:pt>
                <c:pt idx="28492">
                  <c:v>18.57291134459475</c:v>
                </c:pt>
                <c:pt idx="28493">
                  <c:v>18.573466690353019</c:v>
                </c:pt>
                <c:pt idx="28494">
                  <c:v>18.574022036111288</c:v>
                </c:pt>
                <c:pt idx="28495">
                  <c:v>18.574577381869556</c:v>
                </c:pt>
                <c:pt idx="28496">
                  <c:v>18.575132727627825</c:v>
                </c:pt>
                <c:pt idx="28497">
                  <c:v>18.575688073386093</c:v>
                </c:pt>
                <c:pt idx="28498">
                  <c:v>18.576243419144362</c:v>
                </c:pt>
                <c:pt idx="28499">
                  <c:v>18.57679876490263</c:v>
                </c:pt>
                <c:pt idx="28500">
                  <c:v>18.577354110660899</c:v>
                </c:pt>
                <c:pt idx="28501">
                  <c:v>18.577909456419167</c:v>
                </c:pt>
                <c:pt idx="28502">
                  <c:v>18.578464802177436</c:v>
                </c:pt>
                <c:pt idx="28503">
                  <c:v>18.579020147935704</c:v>
                </c:pt>
                <c:pt idx="28504">
                  <c:v>18.579575493693973</c:v>
                </c:pt>
                <c:pt idx="28505">
                  <c:v>18.580130839452242</c:v>
                </c:pt>
                <c:pt idx="28506">
                  <c:v>18.58068618521051</c:v>
                </c:pt>
                <c:pt idx="28507">
                  <c:v>18.581241530968779</c:v>
                </c:pt>
                <c:pt idx="28508">
                  <c:v>18.581796876727047</c:v>
                </c:pt>
                <c:pt idx="28509">
                  <c:v>18.582352222485316</c:v>
                </c:pt>
                <c:pt idx="28510">
                  <c:v>18.582907568243584</c:v>
                </c:pt>
                <c:pt idx="28511">
                  <c:v>18.583462914001853</c:v>
                </c:pt>
                <c:pt idx="28512">
                  <c:v>18.584018259760121</c:v>
                </c:pt>
                <c:pt idx="28513">
                  <c:v>18.58457360551839</c:v>
                </c:pt>
                <c:pt idx="28514">
                  <c:v>18.585128951276658</c:v>
                </c:pt>
                <c:pt idx="28515">
                  <c:v>18.585684297034927</c:v>
                </c:pt>
                <c:pt idx="28516">
                  <c:v>18.586239642793196</c:v>
                </c:pt>
                <c:pt idx="28517">
                  <c:v>18.586794988551464</c:v>
                </c:pt>
                <c:pt idx="28518">
                  <c:v>18.587350334309733</c:v>
                </c:pt>
                <c:pt idx="28519">
                  <c:v>18.587905680068001</c:v>
                </c:pt>
                <c:pt idx="28520">
                  <c:v>18.58846102582627</c:v>
                </c:pt>
                <c:pt idx="28521">
                  <c:v>18.589016371584538</c:v>
                </c:pt>
                <c:pt idx="28522">
                  <c:v>18.589571717342807</c:v>
                </c:pt>
                <c:pt idx="28523">
                  <c:v>18.590127063101075</c:v>
                </c:pt>
                <c:pt idx="28524">
                  <c:v>18.590682408859344</c:v>
                </c:pt>
                <c:pt idx="28525">
                  <c:v>18.591237754617612</c:v>
                </c:pt>
                <c:pt idx="28526">
                  <c:v>18.591793100375881</c:v>
                </c:pt>
                <c:pt idx="28527">
                  <c:v>18.592348446134149</c:v>
                </c:pt>
                <c:pt idx="28528">
                  <c:v>18.592903791892418</c:v>
                </c:pt>
                <c:pt idx="28529">
                  <c:v>18.593459137650687</c:v>
                </c:pt>
                <c:pt idx="28530">
                  <c:v>18.594014483408955</c:v>
                </c:pt>
                <c:pt idx="28531">
                  <c:v>18.594569829167224</c:v>
                </c:pt>
                <c:pt idx="28532">
                  <c:v>18.595125174925492</c:v>
                </c:pt>
                <c:pt idx="28533">
                  <c:v>18.595680520683761</c:v>
                </c:pt>
                <c:pt idx="28534">
                  <c:v>18.596235866442029</c:v>
                </c:pt>
                <c:pt idx="28535">
                  <c:v>18.596791212200298</c:v>
                </c:pt>
                <c:pt idx="28536">
                  <c:v>18.597346557958566</c:v>
                </c:pt>
                <c:pt idx="28537">
                  <c:v>18.597901903716835</c:v>
                </c:pt>
                <c:pt idx="28538">
                  <c:v>18.598457249475103</c:v>
                </c:pt>
                <c:pt idx="28539">
                  <c:v>18.599012595233372</c:v>
                </c:pt>
                <c:pt idx="28540">
                  <c:v>18.599567940991641</c:v>
                </c:pt>
                <c:pt idx="28541">
                  <c:v>18.600123286749909</c:v>
                </c:pt>
                <c:pt idx="28542">
                  <c:v>18.600678632508178</c:v>
                </c:pt>
                <c:pt idx="28543">
                  <c:v>18.601233978266446</c:v>
                </c:pt>
                <c:pt idx="28544">
                  <c:v>18.601789324024715</c:v>
                </c:pt>
                <c:pt idx="28545">
                  <c:v>18.602344669782983</c:v>
                </c:pt>
                <c:pt idx="28546">
                  <c:v>18.602900015541252</c:v>
                </c:pt>
                <c:pt idx="28547">
                  <c:v>18.60345536129952</c:v>
                </c:pt>
                <c:pt idx="28548">
                  <c:v>18.604010707057789</c:v>
                </c:pt>
                <c:pt idx="28549">
                  <c:v>18.604566052816057</c:v>
                </c:pt>
                <c:pt idx="28550">
                  <c:v>18.605121398574326</c:v>
                </c:pt>
                <c:pt idx="28551">
                  <c:v>18.605676744332595</c:v>
                </c:pt>
                <c:pt idx="28552">
                  <c:v>18.606232090090863</c:v>
                </c:pt>
                <c:pt idx="28553">
                  <c:v>18.606787435849132</c:v>
                </c:pt>
                <c:pt idx="28554">
                  <c:v>18.6073427816074</c:v>
                </c:pt>
                <c:pt idx="28555">
                  <c:v>18.607898127365669</c:v>
                </c:pt>
                <c:pt idx="28556">
                  <c:v>18.608453473123937</c:v>
                </c:pt>
                <c:pt idx="28557">
                  <c:v>18.609008818882206</c:v>
                </c:pt>
                <c:pt idx="28558">
                  <c:v>18.609564164640474</c:v>
                </c:pt>
                <c:pt idx="28559">
                  <c:v>18.610119510398743</c:v>
                </c:pt>
                <c:pt idx="28560">
                  <c:v>18.610674856157011</c:v>
                </c:pt>
                <c:pt idx="28561">
                  <c:v>18.61123020191528</c:v>
                </c:pt>
                <c:pt idx="28562">
                  <c:v>18.611785547673549</c:v>
                </c:pt>
                <c:pt idx="28563">
                  <c:v>18.612340893431817</c:v>
                </c:pt>
                <c:pt idx="28564">
                  <c:v>18.612896239190086</c:v>
                </c:pt>
                <c:pt idx="28565">
                  <c:v>18.613451584948354</c:v>
                </c:pt>
                <c:pt idx="28566">
                  <c:v>18.614006930706623</c:v>
                </c:pt>
                <c:pt idx="28567">
                  <c:v>18.614562276464891</c:v>
                </c:pt>
                <c:pt idx="28568">
                  <c:v>18.61511762222316</c:v>
                </c:pt>
                <c:pt idx="28569">
                  <c:v>18.615672967981428</c:v>
                </c:pt>
                <c:pt idx="28570">
                  <c:v>18.616228313739697</c:v>
                </c:pt>
                <c:pt idx="28571">
                  <c:v>18.616783659497965</c:v>
                </c:pt>
                <c:pt idx="28572">
                  <c:v>18.617339005256234</c:v>
                </c:pt>
                <c:pt idx="28573">
                  <c:v>18.617894351014503</c:v>
                </c:pt>
                <c:pt idx="28574">
                  <c:v>18.618449696772771</c:v>
                </c:pt>
                <c:pt idx="28575">
                  <c:v>18.61900504253104</c:v>
                </c:pt>
                <c:pt idx="28576">
                  <c:v>18.619560388289308</c:v>
                </c:pt>
                <c:pt idx="28577">
                  <c:v>18.620115734047577</c:v>
                </c:pt>
                <c:pt idx="28578">
                  <c:v>18.620671079805845</c:v>
                </c:pt>
                <c:pt idx="28579">
                  <c:v>18.621226425564114</c:v>
                </c:pt>
                <c:pt idx="28580">
                  <c:v>18.621781771322382</c:v>
                </c:pt>
                <c:pt idx="28581">
                  <c:v>18.622337117080651</c:v>
                </c:pt>
                <c:pt idx="28582">
                  <c:v>18.622892462838919</c:v>
                </c:pt>
                <c:pt idx="28583">
                  <c:v>18.623447808597188</c:v>
                </c:pt>
                <c:pt idx="28584">
                  <c:v>18.624003154355457</c:v>
                </c:pt>
                <c:pt idx="28585">
                  <c:v>18.624558500113725</c:v>
                </c:pt>
                <c:pt idx="28586">
                  <c:v>18.625113845871994</c:v>
                </c:pt>
                <c:pt idx="28587">
                  <c:v>18.625669191630262</c:v>
                </c:pt>
                <c:pt idx="28588">
                  <c:v>18.626224537388531</c:v>
                </c:pt>
                <c:pt idx="28589">
                  <c:v>18.626779883146799</c:v>
                </c:pt>
                <c:pt idx="28590">
                  <c:v>18.627335228905068</c:v>
                </c:pt>
                <c:pt idx="28591">
                  <c:v>18.627890574663336</c:v>
                </c:pt>
                <c:pt idx="28592">
                  <c:v>18.628445920421605</c:v>
                </c:pt>
                <c:pt idx="28593">
                  <c:v>18.629001266179873</c:v>
                </c:pt>
                <c:pt idx="28594">
                  <c:v>18.629556611938142</c:v>
                </c:pt>
                <c:pt idx="28595">
                  <c:v>18.63011195769641</c:v>
                </c:pt>
                <c:pt idx="28596">
                  <c:v>18.630667303454679</c:v>
                </c:pt>
                <c:pt idx="28597">
                  <c:v>18.631222649212948</c:v>
                </c:pt>
                <c:pt idx="28598">
                  <c:v>18.631777994971216</c:v>
                </c:pt>
                <c:pt idx="28599">
                  <c:v>18.632333340729485</c:v>
                </c:pt>
                <c:pt idx="28600">
                  <c:v>18.632888686487753</c:v>
                </c:pt>
                <c:pt idx="28601">
                  <c:v>18.633444032246022</c:v>
                </c:pt>
                <c:pt idx="28602">
                  <c:v>18.63399937800429</c:v>
                </c:pt>
                <c:pt idx="28603">
                  <c:v>18.634554723762559</c:v>
                </c:pt>
                <c:pt idx="28604">
                  <c:v>18.635110069520827</c:v>
                </c:pt>
                <c:pt idx="28605">
                  <c:v>18.635665415279096</c:v>
                </c:pt>
                <c:pt idx="28606">
                  <c:v>18.636220761037364</c:v>
                </c:pt>
                <c:pt idx="28607">
                  <c:v>18.636776106795633</c:v>
                </c:pt>
                <c:pt idx="28608">
                  <c:v>18.637331452553902</c:v>
                </c:pt>
                <c:pt idx="28609">
                  <c:v>18.63788679831217</c:v>
                </c:pt>
                <c:pt idx="28610">
                  <c:v>18.638442144070439</c:v>
                </c:pt>
                <c:pt idx="28611">
                  <c:v>18.638997489828707</c:v>
                </c:pt>
                <c:pt idx="28612">
                  <c:v>18.639552835586976</c:v>
                </c:pt>
                <c:pt idx="28613">
                  <c:v>18.640108181345244</c:v>
                </c:pt>
                <c:pt idx="28614">
                  <c:v>18.640663527103513</c:v>
                </c:pt>
                <c:pt idx="28615">
                  <c:v>18.641218872861781</c:v>
                </c:pt>
                <c:pt idx="28616">
                  <c:v>18.64177421862005</c:v>
                </c:pt>
                <c:pt idx="28617">
                  <c:v>18.642329564378318</c:v>
                </c:pt>
                <c:pt idx="28618">
                  <c:v>18.642884910136587</c:v>
                </c:pt>
                <c:pt idx="28619">
                  <c:v>18.643440255894856</c:v>
                </c:pt>
                <c:pt idx="28620">
                  <c:v>18.643995601653124</c:v>
                </c:pt>
                <c:pt idx="28621">
                  <c:v>18.644550947411393</c:v>
                </c:pt>
                <c:pt idx="28622">
                  <c:v>18.645106293169661</c:v>
                </c:pt>
                <c:pt idx="28623">
                  <c:v>18.64566163892793</c:v>
                </c:pt>
                <c:pt idx="28624">
                  <c:v>18.646216984686198</c:v>
                </c:pt>
                <c:pt idx="28625">
                  <c:v>18.646772330444467</c:v>
                </c:pt>
                <c:pt idx="28626">
                  <c:v>18.647327676202735</c:v>
                </c:pt>
                <c:pt idx="28627">
                  <c:v>18.647883021961004</c:v>
                </c:pt>
                <c:pt idx="28628">
                  <c:v>18.648438367719272</c:v>
                </c:pt>
                <c:pt idx="28629">
                  <c:v>18.648993713477541</c:v>
                </c:pt>
                <c:pt idx="28630">
                  <c:v>18.64954905923581</c:v>
                </c:pt>
                <c:pt idx="28631">
                  <c:v>18.650104404994078</c:v>
                </c:pt>
                <c:pt idx="28632">
                  <c:v>18.650659750752347</c:v>
                </c:pt>
                <c:pt idx="28633">
                  <c:v>18.651215096510615</c:v>
                </c:pt>
                <c:pt idx="28634">
                  <c:v>18.651770442268884</c:v>
                </c:pt>
                <c:pt idx="28635">
                  <c:v>18.652325788027152</c:v>
                </c:pt>
                <c:pt idx="28636">
                  <c:v>18.652881133785421</c:v>
                </c:pt>
                <c:pt idx="28637">
                  <c:v>18.653436479543689</c:v>
                </c:pt>
                <c:pt idx="28638">
                  <c:v>18.653991825301958</c:v>
                </c:pt>
                <c:pt idx="28639">
                  <c:v>18.654547171060226</c:v>
                </c:pt>
                <c:pt idx="28640">
                  <c:v>18.655102516818495</c:v>
                </c:pt>
                <c:pt idx="28641">
                  <c:v>18.655657862576764</c:v>
                </c:pt>
                <c:pt idx="28642">
                  <c:v>18.656213208335032</c:v>
                </c:pt>
                <c:pt idx="28643">
                  <c:v>18.656768554093301</c:v>
                </c:pt>
                <c:pt idx="28644">
                  <c:v>18.657323899851569</c:v>
                </c:pt>
                <c:pt idx="28645">
                  <c:v>18.657879245609838</c:v>
                </c:pt>
                <c:pt idx="28646">
                  <c:v>18.658434591368106</c:v>
                </c:pt>
                <c:pt idx="28647">
                  <c:v>18.658989937126375</c:v>
                </c:pt>
                <c:pt idx="28648">
                  <c:v>18.659545282884643</c:v>
                </c:pt>
                <c:pt idx="28649">
                  <c:v>18.660100628642912</c:v>
                </c:pt>
                <c:pt idx="28650">
                  <c:v>18.66065597440118</c:v>
                </c:pt>
                <c:pt idx="28651">
                  <c:v>18.661211320159449</c:v>
                </c:pt>
                <c:pt idx="28652">
                  <c:v>18.661766665917717</c:v>
                </c:pt>
                <c:pt idx="28653">
                  <c:v>18.662322011675986</c:v>
                </c:pt>
                <c:pt idx="28654">
                  <c:v>18.662877357434255</c:v>
                </c:pt>
                <c:pt idx="28655">
                  <c:v>18.663432703192523</c:v>
                </c:pt>
                <c:pt idx="28656">
                  <c:v>18.663988048950792</c:v>
                </c:pt>
                <c:pt idx="28657">
                  <c:v>18.66454339470906</c:v>
                </c:pt>
                <c:pt idx="28658">
                  <c:v>18.665098740467329</c:v>
                </c:pt>
                <c:pt idx="28659">
                  <c:v>18.665654086225597</c:v>
                </c:pt>
                <c:pt idx="28660">
                  <c:v>18.666209431983866</c:v>
                </c:pt>
                <c:pt idx="28661">
                  <c:v>18.666764777742134</c:v>
                </c:pt>
                <c:pt idx="28662">
                  <c:v>18.667320123500403</c:v>
                </c:pt>
                <c:pt idx="28663">
                  <c:v>18.667875469258671</c:v>
                </c:pt>
                <c:pt idx="28664">
                  <c:v>18.66843081501694</c:v>
                </c:pt>
                <c:pt idx="28665">
                  <c:v>18.668986160775209</c:v>
                </c:pt>
                <c:pt idx="28666">
                  <c:v>18.669541506533477</c:v>
                </c:pt>
                <c:pt idx="28667">
                  <c:v>18.670096852291746</c:v>
                </c:pt>
                <c:pt idx="28668">
                  <c:v>18.670652198050014</c:v>
                </c:pt>
                <c:pt idx="28669">
                  <c:v>18.671207543808283</c:v>
                </c:pt>
                <c:pt idx="28670">
                  <c:v>18.671762889566551</c:v>
                </c:pt>
                <c:pt idx="28671">
                  <c:v>18.67231823532482</c:v>
                </c:pt>
                <c:pt idx="28672">
                  <c:v>18.672873581083088</c:v>
                </c:pt>
                <c:pt idx="28673">
                  <c:v>18.673428926841357</c:v>
                </c:pt>
                <c:pt idx="28674">
                  <c:v>18.673984272599625</c:v>
                </c:pt>
                <c:pt idx="28675">
                  <c:v>18.674539618357894</c:v>
                </c:pt>
                <c:pt idx="28676">
                  <c:v>18.675094964116163</c:v>
                </c:pt>
                <c:pt idx="28677">
                  <c:v>18.675650309874431</c:v>
                </c:pt>
                <c:pt idx="28678">
                  <c:v>18.6762056556327</c:v>
                </c:pt>
                <c:pt idx="28679">
                  <c:v>18.676761001390968</c:v>
                </c:pt>
                <c:pt idx="28680">
                  <c:v>18.677316347149237</c:v>
                </c:pt>
                <c:pt idx="28681">
                  <c:v>18.677871692907505</c:v>
                </c:pt>
                <c:pt idx="28682">
                  <c:v>18.678427038665774</c:v>
                </c:pt>
                <c:pt idx="28683">
                  <c:v>18.678982384424042</c:v>
                </c:pt>
                <c:pt idx="28684">
                  <c:v>18.679537730182311</c:v>
                </c:pt>
                <c:pt idx="28685">
                  <c:v>18.680093075940579</c:v>
                </c:pt>
                <c:pt idx="28686">
                  <c:v>18.680648421698848</c:v>
                </c:pt>
                <c:pt idx="28687">
                  <c:v>18.681203767457117</c:v>
                </c:pt>
                <c:pt idx="28688">
                  <c:v>18.681759113215385</c:v>
                </c:pt>
                <c:pt idx="28689">
                  <c:v>18.682314458973654</c:v>
                </c:pt>
                <c:pt idx="28690">
                  <c:v>18.682869804731922</c:v>
                </c:pt>
                <c:pt idx="28691">
                  <c:v>18.683425150490191</c:v>
                </c:pt>
                <c:pt idx="28692">
                  <c:v>18.683980496248459</c:v>
                </c:pt>
                <c:pt idx="28693">
                  <c:v>18.684535842006728</c:v>
                </c:pt>
                <c:pt idx="28694">
                  <c:v>18.685091187764996</c:v>
                </c:pt>
                <c:pt idx="28695">
                  <c:v>18.685646533523265</c:v>
                </c:pt>
                <c:pt idx="28696">
                  <c:v>18.686201879281533</c:v>
                </c:pt>
                <c:pt idx="28697">
                  <c:v>18.686757225039802</c:v>
                </c:pt>
                <c:pt idx="28698">
                  <c:v>18.687312570798071</c:v>
                </c:pt>
                <c:pt idx="28699">
                  <c:v>18.687867916556339</c:v>
                </c:pt>
                <c:pt idx="28700">
                  <c:v>18.688423262314608</c:v>
                </c:pt>
                <c:pt idx="28701">
                  <c:v>18.688978608072876</c:v>
                </c:pt>
                <c:pt idx="28702">
                  <c:v>18.689533953831145</c:v>
                </c:pt>
                <c:pt idx="28703">
                  <c:v>18.690089299589413</c:v>
                </c:pt>
                <c:pt idx="28704">
                  <c:v>18.690644645347682</c:v>
                </c:pt>
                <c:pt idx="28705">
                  <c:v>18.69119999110595</c:v>
                </c:pt>
                <c:pt idx="28706">
                  <c:v>18.691755336864219</c:v>
                </c:pt>
                <c:pt idx="28707">
                  <c:v>18.692310682622487</c:v>
                </c:pt>
                <c:pt idx="28708">
                  <c:v>18.692866028380756</c:v>
                </c:pt>
                <c:pt idx="28709">
                  <c:v>18.693421374139024</c:v>
                </c:pt>
                <c:pt idx="28710">
                  <c:v>18.693976719897293</c:v>
                </c:pt>
                <c:pt idx="28711">
                  <c:v>18.694532065655562</c:v>
                </c:pt>
                <c:pt idx="28712">
                  <c:v>18.69508741141383</c:v>
                </c:pt>
                <c:pt idx="28713">
                  <c:v>18.695642757172099</c:v>
                </c:pt>
                <c:pt idx="28714">
                  <c:v>18.696198102930367</c:v>
                </c:pt>
                <c:pt idx="28715">
                  <c:v>18.696753448688636</c:v>
                </c:pt>
                <c:pt idx="28716">
                  <c:v>18.697308794446904</c:v>
                </c:pt>
                <c:pt idx="28717">
                  <c:v>18.697864140205173</c:v>
                </c:pt>
                <c:pt idx="28718">
                  <c:v>18.698419485963441</c:v>
                </c:pt>
                <c:pt idx="28719">
                  <c:v>18.69897483172171</c:v>
                </c:pt>
                <c:pt idx="28720">
                  <c:v>18.699530177479978</c:v>
                </c:pt>
                <c:pt idx="28721">
                  <c:v>18.700085523238247</c:v>
                </c:pt>
                <c:pt idx="28722">
                  <c:v>18.700640868996516</c:v>
                </c:pt>
                <c:pt idx="28723">
                  <c:v>18.701196214754784</c:v>
                </c:pt>
                <c:pt idx="28724">
                  <c:v>18.701751560513053</c:v>
                </c:pt>
                <c:pt idx="28725">
                  <c:v>18.702306906271321</c:v>
                </c:pt>
                <c:pt idx="28726">
                  <c:v>18.70286225202959</c:v>
                </c:pt>
                <c:pt idx="28727">
                  <c:v>18.703417597787858</c:v>
                </c:pt>
                <c:pt idx="28728">
                  <c:v>18.703972943546127</c:v>
                </c:pt>
                <c:pt idx="28729">
                  <c:v>18.704528289304395</c:v>
                </c:pt>
                <c:pt idx="28730">
                  <c:v>18.705083635062664</c:v>
                </c:pt>
                <c:pt idx="28731">
                  <c:v>18.705638980820932</c:v>
                </c:pt>
                <c:pt idx="28732">
                  <c:v>18.706194326579201</c:v>
                </c:pt>
                <c:pt idx="28733">
                  <c:v>18.70674967233747</c:v>
                </c:pt>
                <c:pt idx="28734">
                  <c:v>18.707305018095738</c:v>
                </c:pt>
                <c:pt idx="28735">
                  <c:v>18.707860363854007</c:v>
                </c:pt>
                <c:pt idx="28736">
                  <c:v>18.708415709612275</c:v>
                </c:pt>
                <c:pt idx="28737">
                  <c:v>18.708971055370544</c:v>
                </c:pt>
                <c:pt idx="28738">
                  <c:v>18.709526401128812</c:v>
                </c:pt>
                <c:pt idx="28739">
                  <c:v>18.710081746887081</c:v>
                </c:pt>
                <c:pt idx="28740">
                  <c:v>18.710637092645349</c:v>
                </c:pt>
                <c:pt idx="28741">
                  <c:v>18.711192438403618</c:v>
                </c:pt>
                <c:pt idx="28742">
                  <c:v>18.711747784161886</c:v>
                </c:pt>
                <c:pt idx="28743">
                  <c:v>18.712303129920155</c:v>
                </c:pt>
                <c:pt idx="28744">
                  <c:v>18.712858475678424</c:v>
                </c:pt>
                <c:pt idx="28745">
                  <c:v>18.713413821436692</c:v>
                </c:pt>
                <c:pt idx="28746">
                  <c:v>18.713969167194961</c:v>
                </c:pt>
                <c:pt idx="28747">
                  <c:v>18.714524512953229</c:v>
                </c:pt>
                <c:pt idx="28748">
                  <c:v>18.715079858711498</c:v>
                </c:pt>
                <c:pt idx="28749">
                  <c:v>18.715635204469766</c:v>
                </c:pt>
                <c:pt idx="28750">
                  <c:v>18.716190550228035</c:v>
                </c:pt>
                <c:pt idx="28751">
                  <c:v>18.716745895986303</c:v>
                </c:pt>
                <c:pt idx="28752">
                  <c:v>18.717301241744572</c:v>
                </c:pt>
                <c:pt idx="28753">
                  <c:v>18.71785658750284</c:v>
                </c:pt>
                <c:pt idx="28754">
                  <c:v>18.718411933261109</c:v>
                </c:pt>
                <c:pt idx="28755">
                  <c:v>18.718967279019378</c:v>
                </c:pt>
                <c:pt idx="28756">
                  <c:v>18.719522624777646</c:v>
                </c:pt>
                <c:pt idx="28757">
                  <c:v>18.720077970535915</c:v>
                </c:pt>
                <c:pt idx="28758">
                  <c:v>18.720633316294183</c:v>
                </c:pt>
                <c:pt idx="28759">
                  <c:v>18.721188662052452</c:v>
                </c:pt>
                <c:pt idx="28760">
                  <c:v>18.72174400781072</c:v>
                </c:pt>
                <c:pt idx="28761">
                  <c:v>18.722299353568989</c:v>
                </c:pt>
                <c:pt idx="28762">
                  <c:v>18.722854699327257</c:v>
                </c:pt>
                <c:pt idx="28763">
                  <c:v>18.723410045085526</c:v>
                </c:pt>
                <c:pt idx="28764">
                  <c:v>18.723965390843794</c:v>
                </c:pt>
                <c:pt idx="28765">
                  <c:v>18.724520736602063</c:v>
                </c:pt>
                <c:pt idx="28766">
                  <c:v>18.725076082360331</c:v>
                </c:pt>
                <c:pt idx="28767">
                  <c:v>18.7256314281186</c:v>
                </c:pt>
                <c:pt idx="28768">
                  <c:v>18.726186773876869</c:v>
                </c:pt>
                <c:pt idx="28769">
                  <c:v>18.726742119635137</c:v>
                </c:pt>
                <c:pt idx="28770">
                  <c:v>18.727297465393406</c:v>
                </c:pt>
                <c:pt idx="28771">
                  <c:v>18.727852811151674</c:v>
                </c:pt>
                <c:pt idx="28772">
                  <c:v>18.728408156909943</c:v>
                </c:pt>
                <c:pt idx="28773">
                  <c:v>18.728963502668211</c:v>
                </c:pt>
                <c:pt idx="28774">
                  <c:v>18.72951884842648</c:v>
                </c:pt>
                <c:pt idx="28775">
                  <c:v>18.730074194184748</c:v>
                </c:pt>
                <c:pt idx="28776">
                  <c:v>18.730629539943017</c:v>
                </c:pt>
                <c:pt idx="28777">
                  <c:v>18.731184885701285</c:v>
                </c:pt>
                <c:pt idx="28778">
                  <c:v>18.731740231459554</c:v>
                </c:pt>
                <c:pt idx="28779">
                  <c:v>18.732295577217823</c:v>
                </c:pt>
                <c:pt idx="28780">
                  <c:v>18.732850922976091</c:v>
                </c:pt>
                <c:pt idx="28781">
                  <c:v>18.73340626873436</c:v>
                </c:pt>
                <c:pt idx="28782">
                  <c:v>18.733961614492628</c:v>
                </c:pt>
                <c:pt idx="28783">
                  <c:v>18.734516960250897</c:v>
                </c:pt>
                <c:pt idx="28784">
                  <c:v>18.735072306009165</c:v>
                </c:pt>
                <c:pt idx="28785">
                  <c:v>18.735627651767434</c:v>
                </c:pt>
                <c:pt idx="28786">
                  <c:v>18.736182997525702</c:v>
                </c:pt>
                <c:pt idx="28787">
                  <c:v>18.736738343283971</c:v>
                </c:pt>
                <c:pt idx="28788">
                  <c:v>18.737293689042239</c:v>
                </c:pt>
                <c:pt idx="28789">
                  <c:v>18.737849034800508</c:v>
                </c:pt>
                <c:pt idx="28790">
                  <c:v>18.738404380558777</c:v>
                </c:pt>
                <c:pt idx="28791">
                  <c:v>18.738959726317045</c:v>
                </c:pt>
                <c:pt idx="28792">
                  <c:v>18.739515072075314</c:v>
                </c:pt>
                <c:pt idx="28793">
                  <c:v>18.740070417833582</c:v>
                </c:pt>
                <c:pt idx="28794">
                  <c:v>18.740625763591851</c:v>
                </c:pt>
                <c:pt idx="28795">
                  <c:v>18.741181109350119</c:v>
                </c:pt>
                <c:pt idx="28796">
                  <c:v>18.741736455108388</c:v>
                </c:pt>
                <c:pt idx="28797">
                  <c:v>18.742291800866656</c:v>
                </c:pt>
                <c:pt idx="28798">
                  <c:v>18.742847146624925</c:v>
                </c:pt>
                <c:pt idx="28799">
                  <c:v>18.743402492383193</c:v>
                </c:pt>
                <c:pt idx="28800">
                  <c:v>18.743957838141462</c:v>
                </c:pt>
                <c:pt idx="28801">
                  <c:v>18.744513183899731</c:v>
                </c:pt>
                <c:pt idx="28802">
                  <c:v>18.745068529657999</c:v>
                </c:pt>
                <c:pt idx="28803">
                  <c:v>18.745623875416268</c:v>
                </c:pt>
                <c:pt idx="28804">
                  <c:v>18.746179221174536</c:v>
                </c:pt>
                <c:pt idx="28805">
                  <c:v>18.746734566932805</c:v>
                </c:pt>
                <c:pt idx="28806">
                  <c:v>18.747289912691073</c:v>
                </c:pt>
                <c:pt idx="28807">
                  <c:v>18.747845258449342</c:v>
                </c:pt>
                <c:pt idx="28808">
                  <c:v>18.74840060420761</c:v>
                </c:pt>
                <c:pt idx="28809">
                  <c:v>18.748955949965879</c:v>
                </c:pt>
                <c:pt idx="28810">
                  <c:v>18.749511295724147</c:v>
                </c:pt>
                <c:pt idx="28811">
                  <c:v>18.750066641482416</c:v>
                </c:pt>
                <c:pt idx="28812">
                  <c:v>18.750621987240685</c:v>
                </c:pt>
                <c:pt idx="28813">
                  <c:v>18.751177332998953</c:v>
                </c:pt>
                <c:pt idx="28814">
                  <c:v>18.751732678757222</c:v>
                </c:pt>
                <c:pt idx="28815">
                  <c:v>18.75228802451549</c:v>
                </c:pt>
                <c:pt idx="28816">
                  <c:v>18.752843370273759</c:v>
                </c:pt>
                <c:pt idx="28817">
                  <c:v>18.753398716032027</c:v>
                </c:pt>
                <c:pt idx="28818">
                  <c:v>18.753954061790296</c:v>
                </c:pt>
                <c:pt idx="28819">
                  <c:v>18.754509407548564</c:v>
                </c:pt>
                <c:pt idx="28820">
                  <c:v>18.755064753306833</c:v>
                </c:pt>
                <c:pt idx="28821">
                  <c:v>18.755620099065101</c:v>
                </c:pt>
                <c:pt idx="28822">
                  <c:v>18.75617544482337</c:v>
                </c:pt>
                <c:pt idx="28823">
                  <c:v>18.756730790581639</c:v>
                </c:pt>
                <c:pt idx="28824">
                  <c:v>18.757286136339907</c:v>
                </c:pt>
                <c:pt idx="28825">
                  <c:v>18.757841482098176</c:v>
                </c:pt>
                <c:pt idx="28826">
                  <c:v>18.758396827856444</c:v>
                </c:pt>
                <c:pt idx="28827">
                  <c:v>18.758952173614713</c:v>
                </c:pt>
                <c:pt idx="28828">
                  <c:v>18.759507519372981</c:v>
                </c:pt>
                <c:pt idx="28829">
                  <c:v>18.76006286513125</c:v>
                </c:pt>
                <c:pt idx="28830">
                  <c:v>18.760618210889518</c:v>
                </c:pt>
                <c:pt idx="28831">
                  <c:v>18.761173556647787</c:v>
                </c:pt>
                <c:pt idx="28832">
                  <c:v>18.761728902406055</c:v>
                </c:pt>
                <c:pt idx="28833">
                  <c:v>18.762284248164324</c:v>
                </c:pt>
                <c:pt idx="28834">
                  <c:v>18.762839593922592</c:v>
                </c:pt>
                <c:pt idx="28835">
                  <c:v>18.763394939680861</c:v>
                </c:pt>
                <c:pt idx="28836">
                  <c:v>18.76395028543913</c:v>
                </c:pt>
                <c:pt idx="28837">
                  <c:v>18.764505631197398</c:v>
                </c:pt>
                <c:pt idx="28838">
                  <c:v>18.765060976955667</c:v>
                </c:pt>
                <c:pt idx="28839">
                  <c:v>18.765616322713935</c:v>
                </c:pt>
                <c:pt idx="28840">
                  <c:v>18.766171668472204</c:v>
                </c:pt>
                <c:pt idx="28841">
                  <c:v>18.766727014230472</c:v>
                </c:pt>
                <c:pt idx="28842">
                  <c:v>18.767282359988741</c:v>
                </c:pt>
                <c:pt idx="28843">
                  <c:v>18.767837705747009</c:v>
                </c:pt>
                <c:pt idx="28844">
                  <c:v>18.768393051505278</c:v>
                </c:pt>
                <c:pt idx="28845">
                  <c:v>18.768948397263546</c:v>
                </c:pt>
                <c:pt idx="28846">
                  <c:v>18.769503743021815</c:v>
                </c:pt>
                <c:pt idx="28847">
                  <c:v>18.770059088780084</c:v>
                </c:pt>
                <c:pt idx="28848">
                  <c:v>18.770614434538352</c:v>
                </c:pt>
                <c:pt idx="28849">
                  <c:v>18.771169780296621</c:v>
                </c:pt>
                <c:pt idx="28850">
                  <c:v>18.771725126054889</c:v>
                </c:pt>
                <c:pt idx="28851">
                  <c:v>18.772280471813158</c:v>
                </c:pt>
                <c:pt idx="28852">
                  <c:v>18.772835817571426</c:v>
                </c:pt>
                <c:pt idx="28853">
                  <c:v>18.773391163329695</c:v>
                </c:pt>
                <c:pt idx="28854">
                  <c:v>18.773946509087963</c:v>
                </c:pt>
                <c:pt idx="28855">
                  <c:v>18.774501854846232</c:v>
                </c:pt>
                <c:pt idx="28856">
                  <c:v>18.7750572006045</c:v>
                </c:pt>
                <c:pt idx="28857">
                  <c:v>18.775612546362769</c:v>
                </c:pt>
                <c:pt idx="28858">
                  <c:v>18.776167892121038</c:v>
                </c:pt>
                <c:pt idx="28859">
                  <c:v>18.776723237879306</c:v>
                </c:pt>
                <c:pt idx="28860">
                  <c:v>18.777278583637575</c:v>
                </c:pt>
                <c:pt idx="28861">
                  <c:v>18.777833929395843</c:v>
                </c:pt>
                <c:pt idx="28862">
                  <c:v>18.778389275154112</c:v>
                </c:pt>
                <c:pt idx="28863">
                  <c:v>18.77894462091238</c:v>
                </c:pt>
                <c:pt idx="28864">
                  <c:v>18.779499966670649</c:v>
                </c:pt>
                <c:pt idx="28865">
                  <c:v>18.780055312428917</c:v>
                </c:pt>
                <c:pt idx="28866">
                  <c:v>18.780610658187186</c:v>
                </c:pt>
                <c:pt idx="28867">
                  <c:v>18.781166003945454</c:v>
                </c:pt>
                <c:pt idx="28868">
                  <c:v>18.781721349703723</c:v>
                </c:pt>
                <c:pt idx="28869">
                  <c:v>18.782276695461992</c:v>
                </c:pt>
                <c:pt idx="28870">
                  <c:v>18.78283204122026</c:v>
                </c:pt>
                <c:pt idx="28871">
                  <c:v>18.783387386978529</c:v>
                </c:pt>
                <c:pt idx="28872">
                  <c:v>18.783942732736797</c:v>
                </c:pt>
                <c:pt idx="28873">
                  <c:v>18.784498078495066</c:v>
                </c:pt>
                <c:pt idx="28874">
                  <c:v>18.785053424253334</c:v>
                </c:pt>
                <c:pt idx="28875">
                  <c:v>18.785608770011603</c:v>
                </c:pt>
                <c:pt idx="28876">
                  <c:v>18.786164115769871</c:v>
                </c:pt>
                <c:pt idx="28877">
                  <c:v>18.78671946152814</c:v>
                </c:pt>
                <c:pt idx="28878">
                  <c:v>18.787274807286408</c:v>
                </c:pt>
                <c:pt idx="28879">
                  <c:v>18.787830153044677</c:v>
                </c:pt>
                <c:pt idx="28880">
                  <c:v>18.788385498802946</c:v>
                </c:pt>
                <c:pt idx="28881">
                  <c:v>18.788940844561214</c:v>
                </c:pt>
                <c:pt idx="28882">
                  <c:v>18.789496190319483</c:v>
                </c:pt>
                <c:pt idx="28883">
                  <c:v>18.790051536077751</c:v>
                </c:pt>
                <c:pt idx="28884">
                  <c:v>18.79060688183602</c:v>
                </c:pt>
                <c:pt idx="28885">
                  <c:v>18.791162227594288</c:v>
                </c:pt>
                <c:pt idx="28886">
                  <c:v>18.791717573352557</c:v>
                </c:pt>
                <c:pt idx="28887">
                  <c:v>18.792272919110825</c:v>
                </c:pt>
                <c:pt idx="28888">
                  <c:v>18.792828264869094</c:v>
                </c:pt>
                <c:pt idx="28889">
                  <c:v>18.793383610627362</c:v>
                </c:pt>
                <c:pt idx="28890">
                  <c:v>18.793938956385631</c:v>
                </c:pt>
                <c:pt idx="28891">
                  <c:v>18.794494302143899</c:v>
                </c:pt>
                <c:pt idx="28892">
                  <c:v>18.795049647902168</c:v>
                </c:pt>
                <c:pt idx="28893">
                  <c:v>18.795604993660437</c:v>
                </c:pt>
                <c:pt idx="28894">
                  <c:v>18.796160339418705</c:v>
                </c:pt>
                <c:pt idx="28895">
                  <c:v>18.796715685176974</c:v>
                </c:pt>
                <c:pt idx="28896">
                  <c:v>18.797271030935242</c:v>
                </c:pt>
                <c:pt idx="28897">
                  <c:v>18.797826376693511</c:v>
                </c:pt>
                <c:pt idx="28898">
                  <c:v>18.798381722451779</c:v>
                </c:pt>
                <c:pt idx="28899">
                  <c:v>18.798937068210048</c:v>
                </c:pt>
                <c:pt idx="28900">
                  <c:v>18.799492413968316</c:v>
                </c:pt>
                <c:pt idx="28901">
                  <c:v>18.800047759726585</c:v>
                </c:pt>
                <c:pt idx="28902">
                  <c:v>18.800603105484853</c:v>
                </c:pt>
                <c:pt idx="28903">
                  <c:v>18.801158451243122</c:v>
                </c:pt>
                <c:pt idx="28904">
                  <c:v>18.801713797001391</c:v>
                </c:pt>
                <c:pt idx="28905">
                  <c:v>18.802269142759659</c:v>
                </c:pt>
                <c:pt idx="28906">
                  <c:v>18.802824488517928</c:v>
                </c:pt>
                <c:pt idx="28907">
                  <c:v>18.803379834276196</c:v>
                </c:pt>
                <c:pt idx="28908">
                  <c:v>18.803935180034465</c:v>
                </c:pt>
                <c:pt idx="28909">
                  <c:v>18.804490525792733</c:v>
                </c:pt>
                <c:pt idx="28910">
                  <c:v>18.805045871551002</c:v>
                </c:pt>
                <c:pt idx="28911">
                  <c:v>18.80560121730927</c:v>
                </c:pt>
                <c:pt idx="28912">
                  <c:v>18.806156563067539</c:v>
                </c:pt>
                <c:pt idx="28913">
                  <c:v>18.806711908825807</c:v>
                </c:pt>
                <c:pt idx="28914">
                  <c:v>18.807267254584076</c:v>
                </c:pt>
                <c:pt idx="28915">
                  <c:v>18.807822600342345</c:v>
                </c:pt>
                <c:pt idx="28916">
                  <c:v>18.808377946100613</c:v>
                </c:pt>
                <c:pt idx="28917">
                  <c:v>18.808933291858882</c:v>
                </c:pt>
                <c:pt idx="28918">
                  <c:v>18.80948863761715</c:v>
                </c:pt>
                <c:pt idx="28919">
                  <c:v>18.810043983375419</c:v>
                </c:pt>
                <c:pt idx="28920">
                  <c:v>18.810599329133687</c:v>
                </c:pt>
                <c:pt idx="28921">
                  <c:v>18.811154674891956</c:v>
                </c:pt>
                <c:pt idx="28922">
                  <c:v>18.811710020650224</c:v>
                </c:pt>
                <c:pt idx="28923">
                  <c:v>18.812265366408493</c:v>
                </c:pt>
                <c:pt idx="28924">
                  <c:v>18.812820712166761</c:v>
                </c:pt>
                <c:pt idx="28925">
                  <c:v>18.81337605792503</c:v>
                </c:pt>
                <c:pt idx="28926">
                  <c:v>18.813931403683299</c:v>
                </c:pt>
                <c:pt idx="28927">
                  <c:v>18.814486749441567</c:v>
                </c:pt>
                <c:pt idx="28928">
                  <c:v>18.815042095199836</c:v>
                </c:pt>
                <c:pt idx="28929">
                  <c:v>18.815597440958104</c:v>
                </c:pt>
                <c:pt idx="28930">
                  <c:v>18.816152786716373</c:v>
                </c:pt>
                <c:pt idx="28931">
                  <c:v>18.816708132474641</c:v>
                </c:pt>
                <c:pt idx="28932">
                  <c:v>18.81726347823291</c:v>
                </c:pt>
                <c:pt idx="28933">
                  <c:v>18.817818823991178</c:v>
                </c:pt>
                <c:pt idx="28934">
                  <c:v>18.818374169749447</c:v>
                </c:pt>
                <c:pt idx="28935">
                  <c:v>18.818929515507715</c:v>
                </c:pt>
                <c:pt idx="28936">
                  <c:v>18.819484861265984</c:v>
                </c:pt>
                <c:pt idx="28937">
                  <c:v>18.820040207024253</c:v>
                </c:pt>
                <c:pt idx="28938">
                  <c:v>18.820595552782521</c:v>
                </c:pt>
                <c:pt idx="28939">
                  <c:v>18.82115089854079</c:v>
                </c:pt>
                <c:pt idx="28940">
                  <c:v>18.821706244299058</c:v>
                </c:pt>
                <c:pt idx="28941">
                  <c:v>18.822261590057327</c:v>
                </c:pt>
                <c:pt idx="28942">
                  <c:v>18.822816935815595</c:v>
                </c:pt>
                <c:pt idx="28943">
                  <c:v>18.823372281573864</c:v>
                </c:pt>
                <c:pt idx="28944">
                  <c:v>18.823927627332132</c:v>
                </c:pt>
                <c:pt idx="28945">
                  <c:v>18.824482973090401</c:v>
                </c:pt>
                <c:pt idx="28946">
                  <c:v>18.825038318848669</c:v>
                </c:pt>
                <c:pt idx="28947">
                  <c:v>18.825593664606938</c:v>
                </c:pt>
                <c:pt idx="28948">
                  <c:v>18.826149010365206</c:v>
                </c:pt>
                <c:pt idx="28949">
                  <c:v>18.826704356123475</c:v>
                </c:pt>
                <c:pt idx="28950">
                  <c:v>18.827259701881744</c:v>
                </c:pt>
                <c:pt idx="28951">
                  <c:v>18.827815047640012</c:v>
                </c:pt>
                <c:pt idx="28952">
                  <c:v>18.828370393398281</c:v>
                </c:pt>
                <c:pt idx="28953">
                  <c:v>18.828925739156549</c:v>
                </c:pt>
                <c:pt idx="28954">
                  <c:v>18.829481084914818</c:v>
                </c:pt>
                <c:pt idx="28955">
                  <c:v>18.830036430673086</c:v>
                </c:pt>
                <c:pt idx="28956">
                  <c:v>18.830591776431355</c:v>
                </c:pt>
                <c:pt idx="28957">
                  <c:v>18.831147122189623</c:v>
                </c:pt>
                <c:pt idx="28958">
                  <c:v>18.831702467947892</c:v>
                </c:pt>
                <c:pt idx="28959">
                  <c:v>18.83225781370616</c:v>
                </c:pt>
                <c:pt idx="28960">
                  <c:v>18.832813159464429</c:v>
                </c:pt>
                <c:pt idx="28961">
                  <c:v>18.833368505222698</c:v>
                </c:pt>
                <c:pt idx="28962">
                  <c:v>18.833923850980966</c:v>
                </c:pt>
                <c:pt idx="28963">
                  <c:v>18.834479196739235</c:v>
                </c:pt>
                <c:pt idx="28964">
                  <c:v>18.835034542497503</c:v>
                </c:pt>
                <c:pt idx="28965">
                  <c:v>18.835589888255772</c:v>
                </c:pt>
                <c:pt idx="28966">
                  <c:v>18.83614523401404</c:v>
                </c:pt>
                <c:pt idx="28967">
                  <c:v>18.836700579772309</c:v>
                </c:pt>
                <c:pt idx="28968">
                  <c:v>18.837255925530577</c:v>
                </c:pt>
                <c:pt idx="28969">
                  <c:v>18.837811271288846</c:v>
                </c:pt>
                <c:pt idx="28970">
                  <c:v>18.838366617047114</c:v>
                </c:pt>
                <c:pt idx="28971">
                  <c:v>18.838921962805383</c:v>
                </c:pt>
                <c:pt idx="28972">
                  <c:v>18.839477308563652</c:v>
                </c:pt>
                <c:pt idx="28973">
                  <c:v>18.84003265432192</c:v>
                </c:pt>
                <c:pt idx="28974">
                  <c:v>18.840588000080189</c:v>
                </c:pt>
                <c:pt idx="28975">
                  <c:v>18.841143345838457</c:v>
                </c:pt>
                <c:pt idx="28976">
                  <c:v>18.841698691596726</c:v>
                </c:pt>
                <c:pt idx="28977">
                  <c:v>18.842254037354994</c:v>
                </c:pt>
                <c:pt idx="28978">
                  <c:v>18.842809383113263</c:v>
                </c:pt>
                <c:pt idx="28979">
                  <c:v>18.843364728871531</c:v>
                </c:pt>
                <c:pt idx="28980">
                  <c:v>18.8439200746298</c:v>
                </c:pt>
                <c:pt idx="28981">
                  <c:v>18.844475420388068</c:v>
                </c:pt>
                <c:pt idx="28982">
                  <c:v>18.845030766146337</c:v>
                </c:pt>
                <c:pt idx="28983">
                  <c:v>18.845586111904606</c:v>
                </c:pt>
                <c:pt idx="28984">
                  <c:v>18.846141457662874</c:v>
                </c:pt>
                <c:pt idx="28985">
                  <c:v>18.846696803421143</c:v>
                </c:pt>
                <c:pt idx="28986">
                  <c:v>18.847252149179411</c:v>
                </c:pt>
                <c:pt idx="28987">
                  <c:v>18.84780749493768</c:v>
                </c:pt>
                <c:pt idx="28988">
                  <c:v>18.848362840695948</c:v>
                </c:pt>
                <c:pt idx="28989">
                  <c:v>18.848918186454217</c:v>
                </c:pt>
                <c:pt idx="28990">
                  <c:v>18.849473532212485</c:v>
                </c:pt>
                <c:pt idx="28991">
                  <c:v>18.850028877970754</c:v>
                </c:pt>
                <c:pt idx="28992">
                  <c:v>18.850584223729022</c:v>
                </c:pt>
                <c:pt idx="28993">
                  <c:v>18.851139569487291</c:v>
                </c:pt>
                <c:pt idx="28994">
                  <c:v>18.85169491524556</c:v>
                </c:pt>
                <c:pt idx="28995">
                  <c:v>18.852250261003828</c:v>
                </c:pt>
                <c:pt idx="28996">
                  <c:v>18.852805606762097</c:v>
                </c:pt>
                <c:pt idx="28997">
                  <c:v>18.853360952520365</c:v>
                </c:pt>
                <c:pt idx="28998">
                  <c:v>18.853916298278634</c:v>
                </c:pt>
                <c:pt idx="28999">
                  <c:v>18.854471644036902</c:v>
                </c:pt>
                <c:pt idx="29000">
                  <c:v>18.855026989795171</c:v>
                </c:pt>
                <c:pt idx="29001">
                  <c:v>18.855582335553439</c:v>
                </c:pt>
                <c:pt idx="29002">
                  <c:v>18.856137681311708</c:v>
                </c:pt>
                <c:pt idx="29003">
                  <c:v>18.856693027069976</c:v>
                </c:pt>
                <c:pt idx="29004">
                  <c:v>18.857248372828245</c:v>
                </c:pt>
                <c:pt idx="29005">
                  <c:v>18.857803718586513</c:v>
                </c:pt>
                <c:pt idx="29006">
                  <c:v>18.858359064344782</c:v>
                </c:pt>
                <c:pt idx="29007">
                  <c:v>18.858914410103051</c:v>
                </c:pt>
                <c:pt idx="29008">
                  <c:v>18.859469755861319</c:v>
                </c:pt>
                <c:pt idx="29009">
                  <c:v>18.860025101619588</c:v>
                </c:pt>
                <c:pt idx="29010">
                  <c:v>18.860580447377856</c:v>
                </c:pt>
                <c:pt idx="29011">
                  <c:v>18.861135793136125</c:v>
                </c:pt>
                <c:pt idx="29012">
                  <c:v>18.861691138894393</c:v>
                </c:pt>
                <c:pt idx="29013">
                  <c:v>18.862246484652662</c:v>
                </c:pt>
                <c:pt idx="29014">
                  <c:v>18.86280183041093</c:v>
                </c:pt>
                <c:pt idx="29015">
                  <c:v>18.863357176169199</c:v>
                </c:pt>
                <c:pt idx="29016">
                  <c:v>18.863912521927467</c:v>
                </c:pt>
                <c:pt idx="29017">
                  <c:v>18.864467867685736</c:v>
                </c:pt>
                <c:pt idx="29018">
                  <c:v>18.865023213444005</c:v>
                </c:pt>
                <c:pt idx="29019">
                  <c:v>18.865578559202273</c:v>
                </c:pt>
                <c:pt idx="29020">
                  <c:v>18.866133904960542</c:v>
                </c:pt>
                <c:pt idx="29021">
                  <c:v>18.86668925071881</c:v>
                </c:pt>
                <c:pt idx="29022">
                  <c:v>18.867244596477079</c:v>
                </c:pt>
                <c:pt idx="29023">
                  <c:v>18.867799942235347</c:v>
                </c:pt>
                <c:pt idx="29024">
                  <c:v>18.868355287993616</c:v>
                </c:pt>
                <c:pt idx="29025">
                  <c:v>18.868910633751884</c:v>
                </c:pt>
                <c:pt idx="29026">
                  <c:v>18.869465979510153</c:v>
                </c:pt>
                <c:pt idx="29027">
                  <c:v>18.870021325268421</c:v>
                </c:pt>
                <c:pt idx="29028">
                  <c:v>18.87057667102669</c:v>
                </c:pt>
                <c:pt idx="29029">
                  <c:v>18.871132016784959</c:v>
                </c:pt>
                <c:pt idx="29030">
                  <c:v>18.871687362543227</c:v>
                </c:pt>
                <c:pt idx="29031">
                  <c:v>18.872242708301496</c:v>
                </c:pt>
                <c:pt idx="29032">
                  <c:v>18.872798054059764</c:v>
                </c:pt>
                <c:pt idx="29033">
                  <c:v>18.873353399818033</c:v>
                </c:pt>
                <c:pt idx="29034">
                  <c:v>18.873908745576301</c:v>
                </c:pt>
                <c:pt idx="29035">
                  <c:v>18.87446409133457</c:v>
                </c:pt>
                <c:pt idx="29036">
                  <c:v>18.875019437092838</c:v>
                </c:pt>
                <c:pt idx="29037">
                  <c:v>18.875574782851107</c:v>
                </c:pt>
                <c:pt idx="29038">
                  <c:v>18.876130128609375</c:v>
                </c:pt>
                <c:pt idx="29039">
                  <c:v>18.876685474367644</c:v>
                </c:pt>
                <c:pt idx="29040">
                  <c:v>18.877240820125913</c:v>
                </c:pt>
                <c:pt idx="29041">
                  <c:v>18.877796165884181</c:v>
                </c:pt>
                <c:pt idx="29042">
                  <c:v>18.87835151164245</c:v>
                </c:pt>
                <c:pt idx="29043">
                  <c:v>18.878906857400718</c:v>
                </c:pt>
                <c:pt idx="29044">
                  <c:v>18.879462203158987</c:v>
                </c:pt>
                <c:pt idx="29045">
                  <c:v>18.880017548917255</c:v>
                </c:pt>
                <c:pt idx="29046">
                  <c:v>18.880572894675524</c:v>
                </c:pt>
                <c:pt idx="29047">
                  <c:v>18.881128240433792</c:v>
                </c:pt>
                <c:pt idx="29048">
                  <c:v>18.881683586192061</c:v>
                </c:pt>
                <c:pt idx="29049">
                  <c:v>18.882238931950329</c:v>
                </c:pt>
                <c:pt idx="29050">
                  <c:v>18.882794277708598</c:v>
                </c:pt>
                <c:pt idx="29051">
                  <c:v>18.883349623466867</c:v>
                </c:pt>
                <c:pt idx="29052">
                  <c:v>18.883904969225135</c:v>
                </c:pt>
                <c:pt idx="29053">
                  <c:v>18.884460314983404</c:v>
                </c:pt>
                <c:pt idx="29054">
                  <c:v>18.885015660741672</c:v>
                </c:pt>
                <c:pt idx="29055">
                  <c:v>18.885571006499941</c:v>
                </c:pt>
                <c:pt idx="29056">
                  <c:v>18.886126352258209</c:v>
                </c:pt>
                <c:pt idx="29057">
                  <c:v>18.886681698016478</c:v>
                </c:pt>
                <c:pt idx="29058">
                  <c:v>18.887237043774746</c:v>
                </c:pt>
                <c:pt idx="29059">
                  <c:v>18.887792389533015</c:v>
                </c:pt>
                <c:pt idx="29060">
                  <c:v>18.888347735291283</c:v>
                </c:pt>
                <c:pt idx="29061">
                  <c:v>18.888903081049552</c:v>
                </c:pt>
                <c:pt idx="29062">
                  <c:v>18.889458426807821</c:v>
                </c:pt>
                <c:pt idx="29063">
                  <c:v>18.890013772566089</c:v>
                </c:pt>
                <c:pt idx="29064">
                  <c:v>18.890569118324358</c:v>
                </c:pt>
                <c:pt idx="29065">
                  <c:v>18.891124464082626</c:v>
                </c:pt>
                <c:pt idx="29066">
                  <c:v>18.891679809840895</c:v>
                </c:pt>
                <c:pt idx="29067">
                  <c:v>18.892235155599163</c:v>
                </c:pt>
                <c:pt idx="29068">
                  <c:v>18.892790501357432</c:v>
                </c:pt>
                <c:pt idx="29069">
                  <c:v>18.8933458471157</c:v>
                </c:pt>
                <c:pt idx="29070">
                  <c:v>18.893901192873969</c:v>
                </c:pt>
                <c:pt idx="29071">
                  <c:v>18.894456538632237</c:v>
                </c:pt>
                <c:pt idx="29072">
                  <c:v>18.895011884390506</c:v>
                </c:pt>
                <c:pt idx="29073">
                  <c:v>18.895567230148774</c:v>
                </c:pt>
                <c:pt idx="29074">
                  <c:v>18.896122575907043</c:v>
                </c:pt>
                <c:pt idx="29075">
                  <c:v>18.896677921665312</c:v>
                </c:pt>
                <c:pt idx="29076">
                  <c:v>18.89723326742358</c:v>
                </c:pt>
                <c:pt idx="29077">
                  <c:v>18.897788613181849</c:v>
                </c:pt>
                <c:pt idx="29078">
                  <c:v>18.898343958940117</c:v>
                </c:pt>
                <c:pt idx="29079">
                  <c:v>18.898899304698386</c:v>
                </c:pt>
                <c:pt idx="29080">
                  <c:v>18.899454650456654</c:v>
                </c:pt>
                <c:pt idx="29081">
                  <c:v>18.900009996214923</c:v>
                </c:pt>
                <c:pt idx="29082">
                  <c:v>18.900565341973191</c:v>
                </c:pt>
                <c:pt idx="29083">
                  <c:v>18.90112068773146</c:v>
                </c:pt>
                <c:pt idx="29084">
                  <c:v>18.901676033489728</c:v>
                </c:pt>
                <c:pt idx="29085">
                  <c:v>18.902231379247997</c:v>
                </c:pt>
                <c:pt idx="29086">
                  <c:v>18.902786725006266</c:v>
                </c:pt>
                <c:pt idx="29087">
                  <c:v>18.903342070764534</c:v>
                </c:pt>
                <c:pt idx="29088">
                  <c:v>18.903897416522803</c:v>
                </c:pt>
                <c:pt idx="29089">
                  <c:v>18.904452762281071</c:v>
                </c:pt>
                <c:pt idx="29090">
                  <c:v>18.90500810803934</c:v>
                </c:pt>
                <c:pt idx="29091">
                  <c:v>18.905563453797608</c:v>
                </c:pt>
                <c:pt idx="29092">
                  <c:v>18.906118799555877</c:v>
                </c:pt>
                <c:pt idx="29093">
                  <c:v>18.906674145314145</c:v>
                </c:pt>
                <c:pt idx="29094">
                  <c:v>18.907229491072414</c:v>
                </c:pt>
                <c:pt idx="29095">
                  <c:v>18.907784836830682</c:v>
                </c:pt>
                <c:pt idx="29096">
                  <c:v>18.908340182588951</c:v>
                </c:pt>
                <c:pt idx="29097">
                  <c:v>18.90889552834722</c:v>
                </c:pt>
                <c:pt idx="29098">
                  <c:v>18.909450874105488</c:v>
                </c:pt>
                <c:pt idx="29099">
                  <c:v>18.910006219863757</c:v>
                </c:pt>
                <c:pt idx="29100">
                  <c:v>18.910561565622025</c:v>
                </c:pt>
                <c:pt idx="29101">
                  <c:v>18.911116911380294</c:v>
                </c:pt>
                <c:pt idx="29102">
                  <c:v>18.911672257138562</c:v>
                </c:pt>
                <c:pt idx="29103">
                  <c:v>18.912227602896831</c:v>
                </c:pt>
                <c:pt idx="29104">
                  <c:v>18.912782948655099</c:v>
                </c:pt>
                <c:pt idx="29105">
                  <c:v>18.913338294413368</c:v>
                </c:pt>
                <c:pt idx="29106">
                  <c:v>18.913893640171636</c:v>
                </c:pt>
                <c:pt idx="29107">
                  <c:v>18.914448985929905</c:v>
                </c:pt>
                <c:pt idx="29108">
                  <c:v>18.915004331688174</c:v>
                </c:pt>
                <c:pt idx="29109">
                  <c:v>18.915559677446442</c:v>
                </c:pt>
                <c:pt idx="29110">
                  <c:v>18.916115023204711</c:v>
                </c:pt>
                <c:pt idx="29111">
                  <c:v>18.916670368962979</c:v>
                </c:pt>
                <c:pt idx="29112">
                  <c:v>18.917225714721248</c:v>
                </c:pt>
                <c:pt idx="29113">
                  <c:v>18.917781060479516</c:v>
                </c:pt>
                <c:pt idx="29114">
                  <c:v>18.918336406237785</c:v>
                </c:pt>
                <c:pt idx="29115">
                  <c:v>18.918891751996053</c:v>
                </c:pt>
                <c:pt idx="29116">
                  <c:v>18.919447097754322</c:v>
                </c:pt>
                <c:pt idx="29117">
                  <c:v>18.92000244351259</c:v>
                </c:pt>
                <c:pt idx="29118">
                  <c:v>18.920557789270859</c:v>
                </c:pt>
                <c:pt idx="29119">
                  <c:v>18.921113135029128</c:v>
                </c:pt>
                <c:pt idx="29120">
                  <c:v>18.921668480787396</c:v>
                </c:pt>
                <c:pt idx="29121">
                  <c:v>18.922223826545665</c:v>
                </c:pt>
                <c:pt idx="29122">
                  <c:v>18.922779172303933</c:v>
                </c:pt>
                <c:pt idx="29123">
                  <c:v>18.923334518062202</c:v>
                </c:pt>
                <c:pt idx="29124">
                  <c:v>18.92388986382047</c:v>
                </c:pt>
                <c:pt idx="29125">
                  <c:v>18.924445209578739</c:v>
                </c:pt>
                <c:pt idx="29126">
                  <c:v>18.925000555337007</c:v>
                </c:pt>
                <c:pt idx="29127">
                  <c:v>18.925555901095276</c:v>
                </c:pt>
                <c:pt idx="29128">
                  <c:v>18.926111246853544</c:v>
                </c:pt>
                <c:pt idx="29129">
                  <c:v>18.926666592611813</c:v>
                </c:pt>
                <c:pt idx="29130">
                  <c:v>18.927221938370081</c:v>
                </c:pt>
                <c:pt idx="29131">
                  <c:v>18.92777728412835</c:v>
                </c:pt>
                <c:pt idx="29132">
                  <c:v>18.928332629886619</c:v>
                </c:pt>
                <c:pt idx="29133">
                  <c:v>18.928887975644887</c:v>
                </c:pt>
                <c:pt idx="29134">
                  <c:v>18.929443321403156</c:v>
                </c:pt>
                <c:pt idx="29135">
                  <c:v>18.929998667161424</c:v>
                </c:pt>
                <c:pt idx="29136">
                  <c:v>18.930554012919693</c:v>
                </c:pt>
                <c:pt idx="29137">
                  <c:v>18.931109358677961</c:v>
                </c:pt>
                <c:pt idx="29138">
                  <c:v>18.93166470443623</c:v>
                </c:pt>
                <c:pt idx="29139">
                  <c:v>18.932220050194498</c:v>
                </c:pt>
                <c:pt idx="29140">
                  <c:v>18.932775395952767</c:v>
                </c:pt>
                <c:pt idx="29141">
                  <c:v>18.933330741711035</c:v>
                </c:pt>
                <c:pt idx="29142">
                  <c:v>18.933886087469304</c:v>
                </c:pt>
                <c:pt idx="29143">
                  <c:v>18.934441433227573</c:v>
                </c:pt>
                <c:pt idx="29144">
                  <c:v>18.934996778985841</c:v>
                </c:pt>
                <c:pt idx="29145">
                  <c:v>18.93555212474411</c:v>
                </c:pt>
                <c:pt idx="29146">
                  <c:v>18.936107470502378</c:v>
                </c:pt>
                <c:pt idx="29147">
                  <c:v>18.936662816260647</c:v>
                </c:pt>
                <c:pt idx="29148">
                  <c:v>18.937218162018915</c:v>
                </c:pt>
                <c:pt idx="29149">
                  <c:v>18.937773507777184</c:v>
                </c:pt>
                <c:pt idx="29150">
                  <c:v>18.938328853535452</c:v>
                </c:pt>
                <c:pt idx="29151">
                  <c:v>18.938884199293721</c:v>
                </c:pt>
                <c:pt idx="29152">
                  <c:v>18.939439545051989</c:v>
                </c:pt>
                <c:pt idx="29153">
                  <c:v>18.939994890810258</c:v>
                </c:pt>
                <c:pt idx="29154">
                  <c:v>18.940550236568527</c:v>
                </c:pt>
                <c:pt idx="29155">
                  <c:v>18.941105582326795</c:v>
                </c:pt>
                <c:pt idx="29156">
                  <c:v>18.941660928085064</c:v>
                </c:pt>
                <c:pt idx="29157">
                  <c:v>18.942216273843332</c:v>
                </c:pt>
                <c:pt idx="29158">
                  <c:v>18.942771619601601</c:v>
                </c:pt>
                <c:pt idx="29159">
                  <c:v>18.943326965359869</c:v>
                </c:pt>
                <c:pt idx="29160">
                  <c:v>18.943882311118138</c:v>
                </c:pt>
                <c:pt idx="29161">
                  <c:v>18.944437656876406</c:v>
                </c:pt>
                <c:pt idx="29162">
                  <c:v>18.944993002634675</c:v>
                </c:pt>
                <c:pt idx="29163">
                  <c:v>18.945548348392943</c:v>
                </c:pt>
                <c:pt idx="29164">
                  <c:v>18.946103694151212</c:v>
                </c:pt>
                <c:pt idx="29165">
                  <c:v>18.946659039909481</c:v>
                </c:pt>
                <c:pt idx="29166">
                  <c:v>18.947214385667749</c:v>
                </c:pt>
                <c:pt idx="29167">
                  <c:v>18.947769731426018</c:v>
                </c:pt>
                <c:pt idx="29168">
                  <c:v>18.948325077184286</c:v>
                </c:pt>
                <c:pt idx="29169">
                  <c:v>18.948880422942555</c:v>
                </c:pt>
                <c:pt idx="29170">
                  <c:v>18.949435768700823</c:v>
                </c:pt>
                <c:pt idx="29171">
                  <c:v>18.949991114459092</c:v>
                </c:pt>
                <c:pt idx="29172">
                  <c:v>18.95054646021736</c:v>
                </c:pt>
                <c:pt idx="29173">
                  <c:v>18.951101805975629</c:v>
                </c:pt>
                <c:pt idx="29174">
                  <c:v>18.951657151733897</c:v>
                </c:pt>
                <c:pt idx="29175">
                  <c:v>18.952212497492166</c:v>
                </c:pt>
                <c:pt idx="29176">
                  <c:v>18.952767843250435</c:v>
                </c:pt>
                <c:pt idx="29177">
                  <c:v>18.953323189008703</c:v>
                </c:pt>
                <c:pt idx="29178">
                  <c:v>18.953878534766972</c:v>
                </c:pt>
                <c:pt idx="29179">
                  <c:v>18.95443388052524</c:v>
                </c:pt>
                <c:pt idx="29180">
                  <c:v>18.954989226283509</c:v>
                </c:pt>
                <c:pt idx="29181">
                  <c:v>18.955544572041777</c:v>
                </c:pt>
                <c:pt idx="29182">
                  <c:v>18.956099917800046</c:v>
                </c:pt>
                <c:pt idx="29183">
                  <c:v>18.956655263558314</c:v>
                </c:pt>
                <c:pt idx="29184">
                  <c:v>18.957210609316583</c:v>
                </c:pt>
                <c:pt idx="29185">
                  <c:v>18.957765955074851</c:v>
                </c:pt>
                <c:pt idx="29186">
                  <c:v>18.95832130083312</c:v>
                </c:pt>
                <c:pt idx="29187">
                  <c:v>18.958876646591388</c:v>
                </c:pt>
                <c:pt idx="29188">
                  <c:v>18.959431992349657</c:v>
                </c:pt>
                <c:pt idx="29189">
                  <c:v>18.959987338107926</c:v>
                </c:pt>
                <c:pt idx="29190">
                  <c:v>18.960542683866194</c:v>
                </c:pt>
                <c:pt idx="29191">
                  <c:v>18.961098029624463</c:v>
                </c:pt>
                <c:pt idx="29192">
                  <c:v>18.961653375382731</c:v>
                </c:pt>
                <c:pt idx="29193">
                  <c:v>18.962208721141</c:v>
                </c:pt>
                <c:pt idx="29194">
                  <c:v>18.962764066899268</c:v>
                </c:pt>
                <c:pt idx="29195">
                  <c:v>18.963319412657537</c:v>
                </c:pt>
                <c:pt idx="29196">
                  <c:v>18.963874758415805</c:v>
                </c:pt>
                <c:pt idx="29197">
                  <c:v>18.964430104174074</c:v>
                </c:pt>
                <c:pt idx="29198">
                  <c:v>18.964985449932342</c:v>
                </c:pt>
                <c:pt idx="29199">
                  <c:v>18.965540795690611</c:v>
                </c:pt>
                <c:pt idx="29200">
                  <c:v>18.96609614144888</c:v>
                </c:pt>
                <c:pt idx="29201">
                  <c:v>18.966651487207148</c:v>
                </c:pt>
                <c:pt idx="29202">
                  <c:v>18.967206832965417</c:v>
                </c:pt>
                <c:pt idx="29203">
                  <c:v>18.967762178723685</c:v>
                </c:pt>
                <c:pt idx="29204">
                  <c:v>18.968317524481954</c:v>
                </c:pt>
                <c:pt idx="29205">
                  <c:v>18.968872870240222</c:v>
                </c:pt>
                <c:pt idx="29206">
                  <c:v>18.969428215998491</c:v>
                </c:pt>
                <c:pt idx="29207">
                  <c:v>18.969983561756759</c:v>
                </c:pt>
                <c:pt idx="29208">
                  <c:v>18.970538907515028</c:v>
                </c:pt>
                <c:pt idx="29209">
                  <c:v>18.971094253273296</c:v>
                </c:pt>
                <c:pt idx="29210">
                  <c:v>18.971649599031565</c:v>
                </c:pt>
                <c:pt idx="29211">
                  <c:v>18.972204944789834</c:v>
                </c:pt>
                <c:pt idx="29212">
                  <c:v>18.972760290548102</c:v>
                </c:pt>
                <c:pt idx="29213">
                  <c:v>18.973315636306371</c:v>
                </c:pt>
                <c:pt idx="29214">
                  <c:v>18.973870982064639</c:v>
                </c:pt>
                <c:pt idx="29215">
                  <c:v>18.974426327822908</c:v>
                </c:pt>
                <c:pt idx="29216">
                  <c:v>18.974981673581176</c:v>
                </c:pt>
                <c:pt idx="29217">
                  <c:v>18.975537019339445</c:v>
                </c:pt>
                <c:pt idx="29218">
                  <c:v>18.976092365097713</c:v>
                </c:pt>
                <c:pt idx="29219">
                  <c:v>18.976647710855982</c:v>
                </c:pt>
                <c:pt idx="29220">
                  <c:v>18.97720305661425</c:v>
                </c:pt>
                <c:pt idx="29221">
                  <c:v>18.977758402372519</c:v>
                </c:pt>
                <c:pt idx="29222">
                  <c:v>18.978313748130788</c:v>
                </c:pt>
                <c:pt idx="29223">
                  <c:v>18.978869093889056</c:v>
                </c:pt>
                <c:pt idx="29224">
                  <c:v>18.979424439647325</c:v>
                </c:pt>
                <c:pt idx="29225">
                  <c:v>18.979979785405593</c:v>
                </c:pt>
                <c:pt idx="29226">
                  <c:v>18.980535131163862</c:v>
                </c:pt>
                <c:pt idx="29227">
                  <c:v>18.98109047692213</c:v>
                </c:pt>
                <c:pt idx="29228">
                  <c:v>18.981645822680399</c:v>
                </c:pt>
                <c:pt idx="29229">
                  <c:v>18.982201168438667</c:v>
                </c:pt>
                <c:pt idx="29230">
                  <c:v>18.982756514196936</c:v>
                </c:pt>
                <c:pt idx="29231">
                  <c:v>18.983311859955204</c:v>
                </c:pt>
                <c:pt idx="29232">
                  <c:v>18.983867205713473</c:v>
                </c:pt>
                <c:pt idx="29233">
                  <c:v>18.984422551471742</c:v>
                </c:pt>
                <c:pt idx="29234">
                  <c:v>18.98497789723001</c:v>
                </c:pt>
                <c:pt idx="29235">
                  <c:v>18.985533242988279</c:v>
                </c:pt>
                <c:pt idx="29236">
                  <c:v>18.986088588746547</c:v>
                </c:pt>
                <c:pt idx="29237">
                  <c:v>18.986643934504816</c:v>
                </c:pt>
                <c:pt idx="29238">
                  <c:v>18.987199280263084</c:v>
                </c:pt>
                <c:pt idx="29239">
                  <c:v>18.987754626021353</c:v>
                </c:pt>
                <c:pt idx="29240">
                  <c:v>18.988309971779621</c:v>
                </c:pt>
                <c:pt idx="29241">
                  <c:v>18.98886531753789</c:v>
                </c:pt>
                <c:pt idx="29242">
                  <c:v>18.989420663296158</c:v>
                </c:pt>
                <c:pt idx="29243">
                  <c:v>18.989976009054427</c:v>
                </c:pt>
                <c:pt idx="29244">
                  <c:v>18.990531354812695</c:v>
                </c:pt>
                <c:pt idx="29245">
                  <c:v>18.991086700570964</c:v>
                </c:pt>
                <c:pt idx="29246">
                  <c:v>18.991642046329233</c:v>
                </c:pt>
                <c:pt idx="29247">
                  <c:v>18.992197392087501</c:v>
                </c:pt>
                <c:pt idx="29248">
                  <c:v>18.99275273784577</c:v>
                </c:pt>
                <c:pt idx="29249">
                  <c:v>18.993308083604038</c:v>
                </c:pt>
                <c:pt idx="29250">
                  <c:v>18.993863429362307</c:v>
                </c:pt>
                <c:pt idx="29251">
                  <c:v>18.994418775120575</c:v>
                </c:pt>
                <c:pt idx="29252">
                  <c:v>18.994974120878844</c:v>
                </c:pt>
                <c:pt idx="29253">
                  <c:v>18.995529466637112</c:v>
                </c:pt>
                <c:pt idx="29254">
                  <c:v>18.996084812395381</c:v>
                </c:pt>
                <c:pt idx="29255">
                  <c:v>18.996640158153649</c:v>
                </c:pt>
                <c:pt idx="29256">
                  <c:v>18.997195503911918</c:v>
                </c:pt>
                <c:pt idx="29257">
                  <c:v>18.997750849670187</c:v>
                </c:pt>
                <c:pt idx="29258">
                  <c:v>18.998306195428455</c:v>
                </c:pt>
                <c:pt idx="29259">
                  <c:v>18.998861541186724</c:v>
                </c:pt>
                <c:pt idx="29260">
                  <c:v>18.999416886944992</c:v>
                </c:pt>
                <c:pt idx="29261">
                  <c:v>18.999972232703261</c:v>
                </c:pt>
                <c:pt idx="29262">
                  <c:v>19.000527578461529</c:v>
                </c:pt>
                <c:pt idx="29263">
                  <c:v>19.001082924219798</c:v>
                </c:pt>
                <c:pt idx="29264">
                  <c:v>19.001638269978066</c:v>
                </c:pt>
                <c:pt idx="29265">
                  <c:v>19.002193615736335</c:v>
                </c:pt>
                <c:pt idx="29266">
                  <c:v>19.002748961494603</c:v>
                </c:pt>
                <c:pt idx="29267">
                  <c:v>19.003304307252872</c:v>
                </c:pt>
                <c:pt idx="29268">
                  <c:v>19.003859653011141</c:v>
                </c:pt>
                <c:pt idx="29269">
                  <c:v>19.004414998769409</c:v>
                </c:pt>
                <c:pt idx="29270">
                  <c:v>19.004970344527678</c:v>
                </c:pt>
                <c:pt idx="29271">
                  <c:v>19.005525690285946</c:v>
                </c:pt>
                <c:pt idx="29272">
                  <c:v>19.006081036044215</c:v>
                </c:pt>
                <c:pt idx="29273">
                  <c:v>19.006636381802483</c:v>
                </c:pt>
                <c:pt idx="29274">
                  <c:v>19.007191727560752</c:v>
                </c:pt>
                <c:pt idx="29275">
                  <c:v>19.00774707331902</c:v>
                </c:pt>
                <c:pt idx="29276">
                  <c:v>19.008302419077289</c:v>
                </c:pt>
                <c:pt idx="29277">
                  <c:v>19.008857764835557</c:v>
                </c:pt>
                <c:pt idx="29278">
                  <c:v>19.009413110593826</c:v>
                </c:pt>
                <c:pt idx="29279">
                  <c:v>19.009968456352095</c:v>
                </c:pt>
                <c:pt idx="29280">
                  <c:v>19.010523802110363</c:v>
                </c:pt>
                <c:pt idx="29281">
                  <c:v>19.011079147868632</c:v>
                </c:pt>
                <c:pt idx="29282">
                  <c:v>19.0116344936269</c:v>
                </c:pt>
                <c:pt idx="29283">
                  <c:v>19.012189839385169</c:v>
                </c:pt>
                <c:pt idx="29284">
                  <c:v>19.012745185143437</c:v>
                </c:pt>
                <c:pt idx="29285">
                  <c:v>19.013300530901706</c:v>
                </c:pt>
                <c:pt idx="29286">
                  <c:v>19.013855876659974</c:v>
                </c:pt>
                <c:pt idx="29287">
                  <c:v>19.014411222418243</c:v>
                </c:pt>
                <c:pt idx="29288">
                  <c:v>19.014966568176511</c:v>
                </c:pt>
                <c:pt idx="29289">
                  <c:v>19.01552191393478</c:v>
                </c:pt>
                <c:pt idx="29290">
                  <c:v>19.016077259693049</c:v>
                </c:pt>
                <c:pt idx="29291">
                  <c:v>19.016632605451317</c:v>
                </c:pt>
                <c:pt idx="29292">
                  <c:v>19.017187951209586</c:v>
                </c:pt>
                <c:pt idx="29293">
                  <c:v>19.017743296967854</c:v>
                </c:pt>
                <c:pt idx="29294">
                  <c:v>19.018298642726123</c:v>
                </c:pt>
                <c:pt idx="29295">
                  <c:v>19.018853988484391</c:v>
                </c:pt>
                <c:pt idx="29296">
                  <c:v>19.01940933424266</c:v>
                </c:pt>
                <c:pt idx="29297">
                  <c:v>19.019964680000928</c:v>
                </c:pt>
                <c:pt idx="29298">
                  <c:v>19.020520025759197</c:v>
                </c:pt>
                <c:pt idx="29299">
                  <c:v>19.021075371517465</c:v>
                </c:pt>
                <c:pt idx="29300">
                  <c:v>19.021630717275734</c:v>
                </c:pt>
                <c:pt idx="29301">
                  <c:v>19.022186063034003</c:v>
                </c:pt>
                <c:pt idx="29302">
                  <c:v>19.022741408792271</c:v>
                </c:pt>
                <c:pt idx="29303">
                  <c:v>19.02329675455054</c:v>
                </c:pt>
                <c:pt idx="29304">
                  <c:v>19.023852100308808</c:v>
                </c:pt>
                <c:pt idx="29305">
                  <c:v>19.024407446067077</c:v>
                </c:pt>
                <c:pt idx="29306">
                  <c:v>19.024962791825345</c:v>
                </c:pt>
                <c:pt idx="29307">
                  <c:v>19.025518137583614</c:v>
                </c:pt>
                <c:pt idx="29308">
                  <c:v>19.026073483341882</c:v>
                </c:pt>
                <c:pt idx="29309">
                  <c:v>19.026628829100151</c:v>
                </c:pt>
                <c:pt idx="29310">
                  <c:v>19.027184174858419</c:v>
                </c:pt>
                <c:pt idx="29311">
                  <c:v>19.027739520616688</c:v>
                </c:pt>
                <c:pt idx="29312">
                  <c:v>19.028294866374956</c:v>
                </c:pt>
                <c:pt idx="29313">
                  <c:v>19.028850212133225</c:v>
                </c:pt>
                <c:pt idx="29314">
                  <c:v>19.029405557891494</c:v>
                </c:pt>
                <c:pt idx="29315">
                  <c:v>19.029960903649762</c:v>
                </c:pt>
                <c:pt idx="29316">
                  <c:v>19.030516249408031</c:v>
                </c:pt>
                <c:pt idx="29317">
                  <c:v>19.031071595166299</c:v>
                </c:pt>
                <c:pt idx="29318">
                  <c:v>19.031626940924568</c:v>
                </c:pt>
                <c:pt idx="29319">
                  <c:v>19.032182286682836</c:v>
                </c:pt>
                <c:pt idx="29320">
                  <c:v>19.032737632441105</c:v>
                </c:pt>
                <c:pt idx="29321">
                  <c:v>19.033292978199373</c:v>
                </c:pt>
                <c:pt idx="29322">
                  <c:v>19.033848323957642</c:v>
                </c:pt>
                <c:pt idx="29323">
                  <c:v>19.03440366971591</c:v>
                </c:pt>
                <c:pt idx="29324">
                  <c:v>19.034959015474179</c:v>
                </c:pt>
                <c:pt idx="29325">
                  <c:v>19.035514361232448</c:v>
                </c:pt>
                <c:pt idx="29326">
                  <c:v>19.036069706990716</c:v>
                </c:pt>
                <c:pt idx="29327">
                  <c:v>19.036625052748985</c:v>
                </c:pt>
                <c:pt idx="29328">
                  <c:v>19.037180398507253</c:v>
                </c:pt>
                <c:pt idx="29329">
                  <c:v>19.037735744265522</c:v>
                </c:pt>
                <c:pt idx="29330">
                  <c:v>19.03829109002379</c:v>
                </c:pt>
                <c:pt idx="29331">
                  <c:v>19.038846435782059</c:v>
                </c:pt>
                <c:pt idx="29332">
                  <c:v>19.039401781540327</c:v>
                </c:pt>
                <c:pt idx="29333">
                  <c:v>19.039957127298596</c:v>
                </c:pt>
                <c:pt idx="29334">
                  <c:v>19.040512473056864</c:v>
                </c:pt>
                <c:pt idx="29335">
                  <c:v>19.041067818815133</c:v>
                </c:pt>
                <c:pt idx="29336">
                  <c:v>19.041623164573402</c:v>
                </c:pt>
                <c:pt idx="29337">
                  <c:v>19.04217851033167</c:v>
                </c:pt>
                <c:pt idx="29338">
                  <c:v>19.042733856089939</c:v>
                </c:pt>
                <c:pt idx="29339">
                  <c:v>19.043289201848207</c:v>
                </c:pt>
                <c:pt idx="29340">
                  <c:v>19.043844547606476</c:v>
                </c:pt>
                <c:pt idx="29341">
                  <c:v>19.044399893364744</c:v>
                </c:pt>
                <c:pt idx="29342">
                  <c:v>19.044955239123013</c:v>
                </c:pt>
                <c:pt idx="29343">
                  <c:v>19.045510584881281</c:v>
                </c:pt>
                <c:pt idx="29344">
                  <c:v>19.04606593063955</c:v>
                </c:pt>
                <c:pt idx="29345">
                  <c:v>19.046621276397818</c:v>
                </c:pt>
                <c:pt idx="29346">
                  <c:v>19.047176622156087</c:v>
                </c:pt>
                <c:pt idx="29347">
                  <c:v>19.047731967914356</c:v>
                </c:pt>
                <c:pt idx="29348">
                  <c:v>19.048287313672624</c:v>
                </c:pt>
                <c:pt idx="29349">
                  <c:v>19.048842659430893</c:v>
                </c:pt>
                <c:pt idx="29350">
                  <c:v>19.049398005189161</c:v>
                </c:pt>
                <c:pt idx="29351">
                  <c:v>19.04995335094743</c:v>
                </c:pt>
                <c:pt idx="29352">
                  <c:v>19.050508696705698</c:v>
                </c:pt>
                <c:pt idx="29353">
                  <c:v>19.051064042463967</c:v>
                </c:pt>
                <c:pt idx="29354">
                  <c:v>19.051619388222235</c:v>
                </c:pt>
                <c:pt idx="29355">
                  <c:v>19.052174733980504</c:v>
                </c:pt>
                <c:pt idx="29356">
                  <c:v>19.052730079738772</c:v>
                </c:pt>
                <c:pt idx="29357">
                  <c:v>19.053285425497041</c:v>
                </c:pt>
                <c:pt idx="29358">
                  <c:v>19.05384077125531</c:v>
                </c:pt>
                <c:pt idx="29359">
                  <c:v>19.054396117013578</c:v>
                </c:pt>
                <c:pt idx="29360">
                  <c:v>19.054951462771847</c:v>
                </c:pt>
                <c:pt idx="29361">
                  <c:v>19.055506808530115</c:v>
                </c:pt>
                <c:pt idx="29362">
                  <c:v>19.056062154288384</c:v>
                </c:pt>
                <c:pt idx="29363">
                  <c:v>19.056617500046652</c:v>
                </c:pt>
                <c:pt idx="29364">
                  <c:v>19.057172845804921</c:v>
                </c:pt>
                <c:pt idx="29365">
                  <c:v>19.057728191563189</c:v>
                </c:pt>
                <c:pt idx="29366">
                  <c:v>19.058283537321458</c:v>
                </c:pt>
                <c:pt idx="29367">
                  <c:v>19.058838883079726</c:v>
                </c:pt>
                <c:pt idx="29368">
                  <c:v>19.059394228837995</c:v>
                </c:pt>
                <c:pt idx="29369">
                  <c:v>19.059949574596263</c:v>
                </c:pt>
                <c:pt idx="29370">
                  <c:v>19.060504920354532</c:v>
                </c:pt>
                <c:pt idx="29371">
                  <c:v>19.061060266112801</c:v>
                </c:pt>
                <c:pt idx="29372">
                  <c:v>19.061615611871069</c:v>
                </c:pt>
                <c:pt idx="29373">
                  <c:v>19.062170957629338</c:v>
                </c:pt>
                <c:pt idx="29374">
                  <c:v>19.062726303387606</c:v>
                </c:pt>
                <c:pt idx="29375">
                  <c:v>19.063281649145875</c:v>
                </c:pt>
                <c:pt idx="29376">
                  <c:v>19.063836994904143</c:v>
                </c:pt>
                <c:pt idx="29377">
                  <c:v>19.064392340662412</c:v>
                </c:pt>
                <c:pt idx="29378">
                  <c:v>19.06494768642068</c:v>
                </c:pt>
                <c:pt idx="29379">
                  <c:v>19.065503032178949</c:v>
                </c:pt>
                <c:pt idx="29380">
                  <c:v>19.066058377937217</c:v>
                </c:pt>
                <c:pt idx="29381">
                  <c:v>19.066613723695486</c:v>
                </c:pt>
                <c:pt idx="29382">
                  <c:v>19.067169069453755</c:v>
                </c:pt>
                <c:pt idx="29383">
                  <c:v>19.067724415212023</c:v>
                </c:pt>
                <c:pt idx="29384">
                  <c:v>19.068279760970292</c:v>
                </c:pt>
                <c:pt idx="29385">
                  <c:v>19.06883510672856</c:v>
                </c:pt>
                <c:pt idx="29386">
                  <c:v>19.069390452486829</c:v>
                </c:pt>
                <c:pt idx="29387">
                  <c:v>19.069945798245097</c:v>
                </c:pt>
                <c:pt idx="29388">
                  <c:v>19.070501144003366</c:v>
                </c:pt>
                <c:pt idx="29389">
                  <c:v>19.071056489761634</c:v>
                </c:pt>
                <c:pt idx="29390">
                  <c:v>19.071611835519903</c:v>
                </c:pt>
                <c:pt idx="29391">
                  <c:v>19.072167181278171</c:v>
                </c:pt>
                <c:pt idx="29392">
                  <c:v>19.07272252703644</c:v>
                </c:pt>
                <c:pt idx="29393">
                  <c:v>19.073277872794709</c:v>
                </c:pt>
                <c:pt idx="29394">
                  <c:v>19.073833218552977</c:v>
                </c:pt>
                <c:pt idx="29395">
                  <c:v>19.074388564311246</c:v>
                </c:pt>
                <c:pt idx="29396">
                  <c:v>19.074943910069514</c:v>
                </c:pt>
                <c:pt idx="29397">
                  <c:v>19.075499255827783</c:v>
                </c:pt>
                <c:pt idx="29398">
                  <c:v>19.076054601586051</c:v>
                </c:pt>
                <c:pt idx="29399">
                  <c:v>19.07660994734432</c:v>
                </c:pt>
                <c:pt idx="29400">
                  <c:v>19.077165293102588</c:v>
                </c:pt>
                <c:pt idx="29401">
                  <c:v>19.077720638860857</c:v>
                </c:pt>
                <c:pt idx="29402">
                  <c:v>19.078275984619125</c:v>
                </c:pt>
                <c:pt idx="29403">
                  <c:v>19.078831330377394</c:v>
                </c:pt>
                <c:pt idx="29404">
                  <c:v>19.079386676135663</c:v>
                </c:pt>
                <c:pt idx="29405">
                  <c:v>19.079942021893931</c:v>
                </c:pt>
                <c:pt idx="29406">
                  <c:v>19.0804973676522</c:v>
                </c:pt>
                <c:pt idx="29407">
                  <c:v>19.081052713410468</c:v>
                </c:pt>
                <c:pt idx="29408">
                  <c:v>19.081608059168737</c:v>
                </c:pt>
                <c:pt idx="29409">
                  <c:v>19.082163404927005</c:v>
                </c:pt>
                <c:pt idx="29410">
                  <c:v>19.082718750685274</c:v>
                </c:pt>
                <c:pt idx="29411">
                  <c:v>19.083274096443542</c:v>
                </c:pt>
                <c:pt idx="29412">
                  <c:v>19.083829442201811</c:v>
                </c:pt>
                <c:pt idx="29413">
                  <c:v>19.084384787960079</c:v>
                </c:pt>
                <c:pt idx="29414">
                  <c:v>19.084940133718348</c:v>
                </c:pt>
                <c:pt idx="29415">
                  <c:v>19.085495479476617</c:v>
                </c:pt>
                <c:pt idx="29416">
                  <c:v>19.086050825234885</c:v>
                </c:pt>
                <c:pt idx="29417">
                  <c:v>19.086606170993154</c:v>
                </c:pt>
                <c:pt idx="29418">
                  <c:v>19.087161516751422</c:v>
                </c:pt>
                <c:pt idx="29419">
                  <c:v>19.087716862509691</c:v>
                </c:pt>
                <c:pt idx="29420">
                  <c:v>19.088272208267959</c:v>
                </c:pt>
                <c:pt idx="29421">
                  <c:v>19.088827554026228</c:v>
                </c:pt>
                <c:pt idx="29422">
                  <c:v>19.089382899784496</c:v>
                </c:pt>
                <c:pt idx="29423">
                  <c:v>19.089938245542765</c:v>
                </c:pt>
                <c:pt idx="29424">
                  <c:v>19.090493591301033</c:v>
                </c:pt>
                <c:pt idx="29425">
                  <c:v>19.091048937059302</c:v>
                </c:pt>
                <c:pt idx="29426">
                  <c:v>19.09160428281757</c:v>
                </c:pt>
                <c:pt idx="29427">
                  <c:v>19.092159628575839</c:v>
                </c:pt>
                <c:pt idx="29428">
                  <c:v>19.092714974334108</c:v>
                </c:pt>
                <c:pt idx="29429">
                  <c:v>19.093270320092376</c:v>
                </c:pt>
                <c:pt idx="29430">
                  <c:v>19.093825665850645</c:v>
                </c:pt>
                <c:pt idx="29431">
                  <c:v>19.094381011608913</c:v>
                </c:pt>
                <c:pt idx="29432">
                  <c:v>19.094936357367182</c:v>
                </c:pt>
                <c:pt idx="29433">
                  <c:v>19.09549170312545</c:v>
                </c:pt>
                <c:pt idx="29434">
                  <c:v>19.096047048883719</c:v>
                </c:pt>
                <c:pt idx="29435">
                  <c:v>19.096602394641987</c:v>
                </c:pt>
                <c:pt idx="29436">
                  <c:v>19.097157740400256</c:v>
                </c:pt>
                <c:pt idx="29437">
                  <c:v>19.097713086158524</c:v>
                </c:pt>
                <c:pt idx="29438">
                  <c:v>19.098268431916793</c:v>
                </c:pt>
                <c:pt idx="29439">
                  <c:v>19.098823777675062</c:v>
                </c:pt>
                <c:pt idx="29440">
                  <c:v>19.09937912343333</c:v>
                </c:pt>
                <c:pt idx="29441">
                  <c:v>19.099934469191599</c:v>
                </c:pt>
                <c:pt idx="29442">
                  <c:v>19.100489814949867</c:v>
                </c:pt>
                <c:pt idx="29443">
                  <c:v>19.101045160708136</c:v>
                </c:pt>
                <c:pt idx="29444">
                  <c:v>19.101600506466404</c:v>
                </c:pt>
                <c:pt idx="29445">
                  <c:v>19.102155852224673</c:v>
                </c:pt>
                <c:pt idx="29446">
                  <c:v>19.102711197982941</c:v>
                </c:pt>
                <c:pt idx="29447">
                  <c:v>19.10326654374121</c:v>
                </c:pt>
                <c:pt idx="29448">
                  <c:v>19.103821889499478</c:v>
                </c:pt>
                <c:pt idx="29449">
                  <c:v>19.104377235257747</c:v>
                </c:pt>
                <c:pt idx="29450">
                  <c:v>19.104932581016016</c:v>
                </c:pt>
                <c:pt idx="29451">
                  <c:v>19.105487926774284</c:v>
                </c:pt>
                <c:pt idx="29452">
                  <c:v>19.106043272532553</c:v>
                </c:pt>
                <c:pt idx="29453">
                  <c:v>19.106598618290821</c:v>
                </c:pt>
                <c:pt idx="29454">
                  <c:v>19.10715396404909</c:v>
                </c:pt>
                <c:pt idx="29455">
                  <c:v>19.107709309807358</c:v>
                </c:pt>
                <c:pt idx="29456">
                  <c:v>19.108264655565627</c:v>
                </c:pt>
                <c:pt idx="29457">
                  <c:v>19.108820001323895</c:v>
                </c:pt>
                <c:pt idx="29458">
                  <c:v>19.109375347082164</c:v>
                </c:pt>
                <c:pt idx="29459">
                  <c:v>19.109930692840432</c:v>
                </c:pt>
                <c:pt idx="29460">
                  <c:v>19.110486038598701</c:v>
                </c:pt>
                <c:pt idx="29461">
                  <c:v>19.11104138435697</c:v>
                </c:pt>
                <c:pt idx="29462">
                  <c:v>19.111596730115238</c:v>
                </c:pt>
                <c:pt idx="29463">
                  <c:v>19.112152075873507</c:v>
                </c:pt>
                <c:pt idx="29464">
                  <c:v>19.112707421631775</c:v>
                </c:pt>
                <c:pt idx="29465">
                  <c:v>19.113262767390044</c:v>
                </c:pt>
                <c:pt idx="29466">
                  <c:v>19.113818113148312</c:v>
                </c:pt>
                <c:pt idx="29467">
                  <c:v>19.114373458906581</c:v>
                </c:pt>
                <c:pt idx="29468">
                  <c:v>19.114928804664849</c:v>
                </c:pt>
                <c:pt idx="29469">
                  <c:v>19.115484150423118</c:v>
                </c:pt>
                <c:pt idx="29470">
                  <c:v>19.116039496181386</c:v>
                </c:pt>
                <c:pt idx="29471">
                  <c:v>19.116594841939655</c:v>
                </c:pt>
                <c:pt idx="29472">
                  <c:v>19.117150187697924</c:v>
                </c:pt>
                <c:pt idx="29473">
                  <c:v>19.117705533456192</c:v>
                </c:pt>
                <c:pt idx="29474">
                  <c:v>19.118260879214461</c:v>
                </c:pt>
                <c:pt idx="29475">
                  <c:v>19.118816224972729</c:v>
                </c:pt>
                <c:pt idx="29476">
                  <c:v>19.119371570730998</c:v>
                </c:pt>
                <c:pt idx="29477">
                  <c:v>19.119926916489266</c:v>
                </c:pt>
                <c:pt idx="29478">
                  <c:v>19.120482262247535</c:v>
                </c:pt>
                <c:pt idx="29479">
                  <c:v>19.121037608005803</c:v>
                </c:pt>
                <c:pt idx="29480">
                  <c:v>19.121592953764072</c:v>
                </c:pt>
                <c:pt idx="29481">
                  <c:v>19.12214829952234</c:v>
                </c:pt>
                <c:pt idx="29482">
                  <c:v>19.122703645280609</c:v>
                </c:pt>
                <c:pt idx="29483">
                  <c:v>19.123258991038877</c:v>
                </c:pt>
                <c:pt idx="29484">
                  <c:v>19.123814336797146</c:v>
                </c:pt>
                <c:pt idx="29485">
                  <c:v>19.124369682555415</c:v>
                </c:pt>
                <c:pt idx="29486">
                  <c:v>19.124925028313683</c:v>
                </c:pt>
                <c:pt idx="29487">
                  <c:v>19.125480374071952</c:v>
                </c:pt>
                <c:pt idx="29488">
                  <c:v>19.12603571983022</c:v>
                </c:pt>
                <c:pt idx="29489">
                  <c:v>19.126591065588489</c:v>
                </c:pt>
                <c:pt idx="29490">
                  <c:v>19.127146411346757</c:v>
                </c:pt>
                <c:pt idx="29491">
                  <c:v>19.127701757105026</c:v>
                </c:pt>
                <c:pt idx="29492">
                  <c:v>19.128257102863294</c:v>
                </c:pt>
                <c:pt idx="29493">
                  <c:v>19.128812448621563</c:v>
                </c:pt>
                <c:pt idx="29494">
                  <c:v>19.129367794379831</c:v>
                </c:pt>
                <c:pt idx="29495">
                  <c:v>19.1299231401381</c:v>
                </c:pt>
                <c:pt idx="29496">
                  <c:v>19.130478485896369</c:v>
                </c:pt>
                <c:pt idx="29497">
                  <c:v>19.131033831654637</c:v>
                </c:pt>
                <c:pt idx="29498">
                  <c:v>19.131589177412906</c:v>
                </c:pt>
                <c:pt idx="29499">
                  <c:v>19.132144523171174</c:v>
                </c:pt>
                <c:pt idx="29500">
                  <c:v>19.132699868929443</c:v>
                </c:pt>
                <c:pt idx="29501">
                  <c:v>19.133255214687711</c:v>
                </c:pt>
                <c:pt idx="29502">
                  <c:v>19.13381056044598</c:v>
                </c:pt>
                <c:pt idx="29503">
                  <c:v>19.134365906204248</c:v>
                </c:pt>
                <c:pt idx="29504">
                  <c:v>19.134921251962517</c:v>
                </c:pt>
                <c:pt idx="29505">
                  <c:v>19.135476597720785</c:v>
                </c:pt>
                <c:pt idx="29506">
                  <c:v>19.136031943479054</c:v>
                </c:pt>
                <c:pt idx="29507">
                  <c:v>19.136587289237323</c:v>
                </c:pt>
                <c:pt idx="29508">
                  <c:v>19.137142634995591</c:v>
                </c:pt>
                <c:pt idx="29509">
                  <c:v>19.13769798075386</c:v>
                </c:pt>
                <c:pt idx="29510">
                  <c:v>19.138253326512128</c:v>
                </c:pt>
                <c:pt idx="29511">
                  <c:v>19.138808672270397</c:v>
                </c:pt>
                <c:pt idx="29512">
                  <c:v>19.139364018028665</c:v>
                </c:pt>
                <c:pt idx="29513">
                  <c:v>19.139919363786934</c:v>
                </c:pt>
                <c:pt idx="29514">
                  <c:v>19.140474709545202</c:v>
                </c:pt>
                <c:pt idx="29515">
                  <c:v>19.141030055303471</c:v>
                </c:pt>
                <c:pt idx="29516">
                  <c:v>19.141585401061739</c:v>
                </c:pt>
                <c:pt idx="29517">
                  <c:v>19.142140746820008</c:v>
                </c:pt>
                <c:pt idx="29518">
                  <c:v>19.142696092578277</c:v>
                </c:pt>
                <c:pt idx="29519">
                  <c:v>19.143251438336545</c:v>
                </c:pt>
                <c:pt idx="29520">
                  <c:v>19.143806784094814</c:v>
                </c:pt>
                <c:pt idx="29521">
                  <c:v>19.144362129853082</c:v>
                </c:pt>
                <c:pt idx="29522">
                  <c:v>19.144917475611351</c:v>
                </c:pt>
                <c:pt idx="29523">
                  <c:v>19.145472821369619</c:v>
                </c:pt>
                <c:pt idx="29524">
                  <c:v>19.146028167127888</c:v>
                </c:pt>
                <c:pt idx="29525">
                  <c:v>19.146583512886156</c:v>
                </c:pt>
                <c:pt idx="29526">
                  <c:v>19.147138858644425</c:v>
                </c:pt>
                <c:pt idx="29527">
                  <c:v>19.147694204402693</c:v>
                </c:pt>
                <c:pt idx="29528">
                  <c:v>19.148249550160962</c:v>
                </c:pt>
                <c:pt idx="29529">
                  <c:v>19.148804895919231</c:v>
                </c:pt>
                <c:pt idx="29530">
                  <c:v>19.149360241677499</c:v>
                </c:pt>
                <c:pt idx="29531">
                  <c:v>19.149915587435768</c:v>
                </c:pt>
                <c:pt idx="29532">
                  <c:v>19.150470933194036</c:v>
                </c:pt>
                <c:pt idx="29533">
                  <c:v>19.151026278952305</c:v>
                </c:pt>
                <c:pt idx="29534">
                  <c:v>19.151581624710573</c:v>
                </c:pt>
                <c:pt idx="29535">
                  <c:v>19.152136970468842</c:v>
                </c:pt>
                <c:pt idx="29536">
                  <c:v>19.15269231622711</c:v>
                </c:pt>
                <c:pt idx="29537">
                  <c:v>19.153247661985379</c:v>
                </c:pt>
                <c:pt idx="29538">
                  <c:v>19.153803007743647</c:v>
                </c:pt>
                <c:pt idx="29539">
                  <c:v>19.154358353501916</c:v>
                </c:pt>
                <c:pt idx="29540">
                  <c:v>19.154913699260185</c:v>
                </c:pt>
                <c:pt idx="29541">
                  <c:v>19.155469045018453</c:v>
                </c:pt>
                <c:pt idx="29542">
                  <c:v>19.156024390776722</c:v>
                </c:pt>
                <c:pt idx="29543">
                  <c:v>19.15657973653499</c:v>
                </c:pt>
                <c:pt idx="29544">
                  <c:v>19.157135082293259</c:v>
                </c:pt>
                <c:pt idx="29545">
                  <c:v>19.157690428051527</c:v>
                </c:pt>
                <c:pt idx="29546">
                  <c:v>19.158245773809796</c:v>
                </c:pt>
                <c:pt idx="29547">
                  <c:v>19.158801119568064</c:v>
                </c:pt>
                <c:pt idx="29548">
                  <c:v>19.159356465326333</c:v>
                </c:pt>
                <c:pt idx="29549">
                  <c:v>19.159911811084601</c:v>
                </c:pt>
                <c:pt idx="29550">
                  <c:v>19.16046715684287</c:v>
                </c:pt>
                <c:pt idx="29551">
                  <c:v>19.161022502601138</c:v>
                </c:pt>
                <c:pt idx="29552">
                  <c:v>19.161577848359407</c:v>
                </c:pt>
                <c:pt idx="29553">
                  <c:v>19.162133194117676</c:v>
                </c:pt>
                <c:pt idx="29554">
                  <c:v>19.162688539875944</c:v>
                </c:pt>
                <c:pt idx="29555">
                  <c:v>19.163243885634213</c:v>
                </c:pt>
                <c:pt idx="29556">
                  <c:v>19.163799231392481</c:v>
                </c:pt>
                <c:pt idx="29557">
                  <c:v>19.16435457715075</c:v>
                </c:pt>
                <c:pt idx="29558">
                  <c:v>19.164909922909018</c:v>
                </c:pt>
                <c:pt idx="29559">
                  <c:v>19.165465268667287</c:v>
                </c:pt>
                <c:pt idx="29560">
                  <c:v>19.166020614425555</c:v>
                </c:pt>
                <c:pt idx="29561">
                  <c:v>19.166575960183824</c:v>
                </c:pt>
                <c:pt idx="29562">
                  <c:v>19.167131305942092</c:v>
                </c:pt>
                <c:pt idx="29563">
                  <c:v>19.167686651700361</c:v>
                </c:pt>
                <c:pt idx="29564">
                  <c:v>19.16824199745863</c:v>
                </c:pt>
                <c:pt idx="29565">
                  <c:v>19.168797343216898</c:v>
                </c:pt>
                <c:pt idx="29566">
                  <c:v>19.169352688975167</c:v>
                </c:pt>
                <c:pt idx="29567">
                  <c:v>19.169908034733435</c:v>
                </c:pt>
                <c:pt idx="29568">
                  <c:v>19.170463380491704</c:v>
                </c:pt>
                <c:pt idx="29569">
                  <c:v>19.171018726249972</c:v>
                </c:pt>
                <c:pt idx="29570">
                  <c:v>19.171574072008241</c:v>
                </c:pt>
                <c:pt idx="29571">
                  <c:v>19.172129417766509</c:v>
                </c:pt>
                <c:pt idx="29572">
                  <c:v>19.172684763524778</c:v>
                </c:pt>
                <c:pt idx="29573">
                  <c:v>19.173240109283046</c:v>
                </c:pt>
                <c:pt idx="29574">
                  <c:v>19.173795455041315</c:v>
                </c:pt>
                <c:pt idx="29575">
                  <c:v>19.174350800799584</c:v>
                </c:pt>
                <c:pt idx="29576">
                  <c:v>19.174906146557852</c:v>
                </c:pt>
                <c:pt idx="29577">
                  <c:v>19.175461492316121</c:v>
                </c:pt>
                <c:pt idx="29578">
                  <c:v>19.176016838074389</c:v>
                </c:pt>
                <c:pt idx="29579">
                  <c:v>19.176572183832658</c:v>
                </c:pt>
                <c:pt idx="29580">
                  <c:v>19.177127529590926</c:v>
                </c:pt>
                <c:pt idx="29581">
                  <c:v>19.177682875349195</c:v>
                </c:pt>
                <c:pt idx="29582">
                  <c:v>19.178238221107463</c:v>
                </c:pt>
                <c:pt idx="29583">
                  <c:v>19.178793566865732</c:v>
                </c:pt>
                <c:pt idx="29584">
                  <c:v>19.179348912624</c:v>
                </c:pt>
                <c:pt idx="29585">
                  <c:v>19.179904258382269</c:v>
                </c:pt>
                <c:pt idx="29586">
                  <c:v>19.180459604140538</c:v>
                </c:pt>
                <c:pt idx="29587">
                  <c:v>19.181014949898806</c:v>
                </c:pt>
                <c:pt idx="29588">
                  <c:v>19.181570295657075</c:v>
                </c:pt>
                <c:pt idx="29589">
                  <c:v>19.182125641415343</c:v>
                </c:pt>
                <c:pt idx="29590">
                  <c:v>19.182680987173612</c:v>
                </c:pt>
                <c:pt idx="29591">
                  <c:v>19.18323633293188</c:v>
                </c:pt>
                <c:pt idx="29592">
                  <c:v>19.183791678690149</c:v>
                </c:pt>
                <c:pt idx="29593">
                  <c:v>19.184347024448417</c:v>
                </c:pt>
                <c:pt idx="29594">
                  <c:v>19.184902370206686</c:v>
                </c:pt>
                <c:pt idx="29595">
                  <c:v>19.185457715964954</c:v>
                </c:pt>
                <c:pt idx="29596">
                  <c:v>19.186013061723223</c:v>
                </c:pt>
                <c:pt idx="29597">
                  <c:v>19.186568407481492</c:v>
                </c:pt>
                <c:pt idx="29598">
                  <c:v>19.18712375323976</c:v>
                </c:pt>
                <c:pt idx="29599">
                  <c:v>19.187679098998029</c:v>
                </c:pt>
                <c:pt idx="29600">
                  <c:v>19.188234444756297</c:v>
                </c:pt>
                <c:pt idx="29601">
                  <c:v>19.188789790514566</c:v>
                </c:pt>
                <c:pt idx="29602">
                  <c:v>19.189345136272834</c:v>
                </c:pt>
                <c:pt idx="29603">
                  <c:v>19.189900482031103</c:v>
                </c:pt>
                <c:pt idx="29604">
                  <c:v>19.190455827789371</c:v>
                </c:pt>
                <c:pt idx="29605">
                  <c:v>19.19101117354764</c:v>
                </c:pt>
                <c:pt idx="29606">
                  <c:v>19.191566519305908</c:v>
                </c:pt>
                <c:pt idx="29607">
                  <c:v>19.192121865064177</c:v>
                </c:pt>
                <c:pt idx="29608">
                  <c:v>19.192677210822445</c:v>
                </c:pt>
                <c:pt idx="29609">
                  <c:v>19.193232556580714</c:v>
                </c:pt>
                <c:pt idx="29610">
                  <c:v>19.193787902338983</c:v>
                </c:pt>
                <c:pt idx="29611">
                  <c:v>19.194343248097251</c:v>
                </c:pt>
                <c:pt idx="29612">
                  <c:v>19.19489859385552</c:v>
                </c:pt>
                <c:pt idx="29613">
                  <c:v>19.195453939613788</c:v>
                </c:pt>
                <c:pt idx="29614">
                  <c:v>19.196009285372057</c:v>
                </c:pt>
                <c:pt idx="29615">
                  <c:v>19.196564631130325</c:v>
                </c:pt>
                <c:pt idx="29616">
                  <c:v>19.197119976888594</c:v>
                </c:pt>
                <c:pt idx="29617">
                  <c:v>19.197675322646862</c:v>
                </c:pt>
                <c:pt idx="29618">
                  <c:v>19.198230668405131</c:v>
                </c:pt>
                <c:pt idx="29619">
                  <c:v>19.198786014163399</c:v>
                </c:pt>
                <c:pt idx="29620">
                  <c:v>19.199341359921668</c:v>
                </c:pt>
                <c:pt idx="29621">
                  <c:v>19.199896705679937</c:v>
                </c:pt>
                <c:pt idx="29622">
                  <c:v>19.200452051438205</c:v>
                </c:pt>
                <c:pt idx="29623">
                  <c:v>19.201007397196474</c:v>
                </c:pt>
                <c:pt idx="29624">
                  <c:v>19.201562742954742</c:v>
                </c:pt>
                <c:pt idx="29625">
                  <c:v>19.202118088713011</c:v>
                </c:pt>
                <c:pt idx="29626">
                  <c:v>19.202673434471279</c:v>
                </c:pt>
                <c:pt idx="29627">
                  <c:v>19.203228780229548</c:v>
                </c:pt>
                <c:pt idx="29628">
                  <c:v>19.203784125987816</c:v>
                </c:pt>
                <c:pt idx="29629">
                  <c:v>19.204339471746085</c:v>
                </c:pt>
                <c:pt idx="29630">
                  <c:v>19.204894817504353</c:v>
                </c:pt>
                <c:pt idx="29631">
                  <c:v>19.205450163262622</c:v>
                </c:pt>
                <c:pt idx="29632">
                  <c:v>19.206005509020891</c:v>
                </c:pt>
                <c:pt idx="29633">
                  <c:v>19.206560854779159</c:v>
                </c:pt>
                <c:pt idx="29634">
                  <c:v>19.207116200537428</c:v>
                </c:pt>
                <c:pt idx="29635">
                  <c:v>19.207671546295696</c:v>
                </c:pt>
                <c:pt idx="29636">
                  <c:v>19.208226892053965</c:v>
                </c:pt>
                <c:pt idx="29637">
                  <c:v>19.208782237812233</c:v>
                </c:pt>
                <c:pt idx="29638">
                  <c:v>19.209337583570502</c:v>
                </c:pt>
                <c:pt idx="29639">
                  <c:v>19.20989292932877</c:v>
                </c:pt>
                <c:pt idx="29640">
                  <c:v>19.210448275087039</c:v>
                </c:pt>
                <c:pt idx="29641">
                  <c:v>19.211003620845307</c:v>
                </c:pt>
                <c:pt idx="29642">
                  <c:v>19.211558966603576</c:v>
                </c:pt>
                <c:pt idx="29643">
                  <c:v>19.212114312361845</c:v>
                </c:pt>
                <c:pt idx="29644">
                  <c:v>19.212669658120113</c:v>
                </c:pt>
                <c:pt idx="29645">
                  <c:v>19.213225003878382</c:v>
                </c:pt>
                <c:pt idx="29646">
                  <c:v>19.21378034963665</c:v>
                </c:pt>
                <c:pt idx="29647">
                  <c:v>19.214335695394919</c:v>
                </c:pt>
                <c:pt idx="29648">
                  <c:v>19.214891041153187</c:v>
                </c:pt>
                <c:pt idx="29649">
                  <c:v>19.215446386911456</c:v>
                </c:pt>
                <c:pt idx="29650">
                  <c:v>19.216001732669724</c:v>
                </c:pt>
                <c:pt idx="29651">
                  <c:v>19.216557078427993</c:v>
                </c:pt>
                <c:pt idx="29652">
                  <c:v>19.217112424186261</c:v>
                </c:pt>
                <c:pt idx="29653">
                  <c:v>19.21766776994453</c:v>
                </c:pt>
                <c:pt idx="29654">
                  <c:v>19.218223115702799</c:v>
                </c:pt>
                <c:pt idx="29655">
                  <c:v>19.218778461461067</c:v>
                </c:pt>
                <c:pt idx="29656">
                  <c:v>19.219333807219336</c:v>
                </c:pt>
                <c:pt idx="29657">
                  <c:v>19.219889152977604</c:v>
                </c:pt>
                <c:pt idx="29658">
                  <c:v>19.220444498735873</c:v>
                </c:pt>
                <c:pt idx="29659">
                  <c:v>19.220999844494141</c:v>
                </c:pt>
                <c:pt idx="29660">
                  <c:v>19.22155519025241</c:v>
                </c:pt>
                <c:pt idx="29661">
                  <c:v>19.222110536010678</c:v>
                </c:pt>
                <c:pt idx="29662">
                  <c:v>19.222665881768947</c:v>
                </c:pt>
                <c:pt idx="29663">
                  <c:v>19.223221227527215</c:v>
                </c:pt>
                <c:pt idx="29664">
                  <c:v>19.223776573285484</c:v>
                </c:pt>
                <c:pt idx="29665">
                  <c:v>19.224331919043752</c:v>
                </c:pt>
                <c:pt idx="29666">
                  <c:v>19.224887264802021</c:v>
                </c:pt>
                <c:pt idx="29667">
                  <c:v>19.22544261056029</c:v>
                </c:pt>
                <c:pt idx="29668">
                  <c:v>19.225997956318558</c:v>
                </c:pt>
                <c:pt idx="29669">
                  <c:v>19.226553302076827</c:v>
                </c:pt>
                <c:pt idx="29670">
                  <c:v>19.227108647835095</c:v>
                </c:pt>
                <c:pt idx="29671">
                  <c:v>19.227663993593364</c:v>
                </c:pt>
                <c:pt idx="29672">
                  <c:v>19.228219339351632</c:v>
                </c:pt>
                <c:pt idx="29673">
                  <c:v>19.228774685109901</c:v>
                </c:pt>
                <c:pt idx="29674">
                  <c:v>19.229330030868169</c:v>
                </c:pt>
                <c:pt idx="29675">
                  <c:v>19.229885376626438</c:v>
                </c:pt>
                <c:pt idx="29676">
                  <c:v>19.230440722384706</c:v>
                </c:pt>
                <c:pt idx="29677">
                  <c:v>19.230996068142975</c:v>
                </c:pt>
                <c:pt idx="29678">
                  <c:v>19.231551413901244</c:v>
                </c:pt>
                <c:pt idx="29679">
                  <c:v>19.232106759659512</c:v>
                </c:pt>
                <c:pt idx="29680">
                  <c:v>19.232662105417781</c:v>
                </c:pt>
                <c:pt idx="29681">
                  <c:v>19.233217451176049</c:v>
                </c:pt>
                <c:pt idx="29682">
                  <c:v>19.233772796934318</c:v>
                </c:pt>
                <c:pt idx="29683">
                  <c:v>19.234328142692586</c:v>
                </c:pt>
                <c:pt idx="29684">
                  <c:v>19.234883488450855</c:v>
                </c:pt>
                <c:pt idx="29685">
                  <c:v>19.235438834209123</c:v>
                </c:pt>
                <c:pt idx="29686">
                  <c:v>19.235994179967392</c:v>
                </c:pt>
                <c:pt idx="29687">
                  <c:v>19.23654952572566</c:v>
                </c:pt>
                <c:pt idx="29688">
                  <c:v>19.237104871483929</c:v>
                </c:pt>
                <c:pt idx="29689">
                  <c:v>19.237660217242198</c:v>
                </c:pt>
                <c:pt idx="29690">
                  <c:v>19.238215563000466</c:v>
                </c:pt>
                <c:pt idx="29691">
                  <c:v>19.238770908758735</c:v>
                </c:pt>
                <c:pt idx="29692">
                  <c:v>19.239326254517003</c:v>
                </c:pt>
                <c:pt idx="29693">
                  <c:v>19.239881600275272</c:v>
                </c:pt>
                <c:pt idx="29694">
                  <c:v>19.24043694603354</c:v>
                </c:pt>
                <c:pt idx="29695">
                  <c:v>19.240992291791809</c:v>
                </c:pt>
                <c:pt idx="29696">
                  <c:v>19.241547637550077</c:v>
                </c:pt>
                <c:pt idx="29697">
                  <c:v>19.242102983308346</c:v>
                </c:pt>
                <c:pt idx="29698">
                  <c:v>19.242658329066614</c:v>
                </c:pt>
                <c:pt idx="29699">
                  <c:v>19.243213674824883</c:v>
                </c:pt>
                <c:pt idx="29700">
                  <c:v>19.243769020583152</c:v>
                </c:pt>
                <c:pt idx="29701">
                  <c:v>19.24432436634142</c:v>
                </c:pt>
                <c:pt idx="29702">
                  <c:v>19.244879712099689</c:v>
                </c:pt>
                <c:pt idx="29703">
                  <c:v>19.245435057857957</c:v>
                </c:pt>
                <c:pt idx="29704">
                  <c:v>19.245990403616226</c:v>
                </c:pt>
                <c:pt idx="29705">
                  <c:v>19.246545749374494</c:v>
                </c:pt>
                <c:pt idx="29706">
                  <c:v>19.247101095132763</c:v>
                </c:pt>
                <c:pt idx="29707">
                  <c:v>19.247656440891031</c:v>
                </c:pt>
                <c:pt idx="29708">
                  <c:v>19.2482117866493</c:v>
                </c:pt>
                <c:pt idx="29709">
                  <c:v>19.248767132407568</c:v>
                </c:pt>
                <c:pt idx="29710">
                  <c:v>19.249322478165837</c:v>
                </c:pt>
                <c:pt idx="29711">
                  <c:v>19.249877823924106</c:v>
                </c:pt>
                <c:pt idx="29712">
                  <c:v>19.250433169682374</c:v>
                </c:pt>
                <c:pt idx="29713">
                  <c:v>19.250988515440643</c:v>
                </c:pt>
                <c:pt idx="29714">
                  <c:v>19.251543861198911</c:v>
                </c:pt>
                <c:pt idx="29715">
                  <c:v>19.25209920695718</c:v>
                </c:pt>
                <c:pt idx="29716">
                  <c:v>19.252654552715448</c:v>
                </c:pt>
                <c:pt idx="29717">
                  <c:v>19.253209898473717</c:v>
                </c:pt>
                <c:pt idx="29718">
                  <c:v>19.253765244231985</c:v>
                </c:pt>
                <c:pt idx="29719">
                  <c:v>19.254320589990254</c:v>
                </c:pt>
                <c:pt idx="29720">
                  <c:v>19.254875935748522</c:v>
                </c:pt>
                <c:pt idx="29721">
                  <c:v>19.255431281506791</c:v>
                </c:pt>
                <c:pt idx="29722">
                  <c:v>19.255986627265059</c:v>
                </c:pt>
                <c:pt idx="29723">
                  <c:v>19.256541973023328</c:v>
                </c:pt>
                <c:pt idx="29724">
                  <c:v>19.257097318781597</c:v>
                </c:pt>
                <c:pt idx="29725">
                  <c:v>19.257652664539865</c:v>
                </c:pt>
                <c:pt idx="29726">
                  <c:v>19.258208010298134</c:v>
                </c:pt>
                <c:pt idx="29727">
                  <c:v>19.258763356056402</c:v>
                </c:pt>
                <c:pt idx="29728">
                  <c:v>19.259318701814671</c:v>
                </c:pt>
                <c:pt idx="29729">
                  <c:v>19.259874047572939</c:v>
                </c:pt>
                <c:pt idx="29730">
                  <c:v>19.260429393331208</c:v>
                </c:pt>
                <c:pt idx="29731">
                  <c:v>19.260984739089476</c:v>
                </c:pt>
                <c:pt idx="29732">
                  <c:v>19.261540084847745</c:v>
                </c:pt>
                <c:pt idx="29733">
                  <c:v>19.262095430606013</c:v>
                </c:pt>
                <c:pt idx="29734">
                  <c:v>19.262650776364282</c:v>
                </c:pt>
                <c:pt idx="29735">
                  <c:v>19.263206122122551</c:v>
                </c:pt>
                <c:pt idx="29736">
                  <c:v>19.263761467880819</c:v>
                </c:pt>
                <c:pt idx="29737">
                  <c:v>19.264316813639088</c:v>
                </c:pt>
                <c:pt idx="29738">
                  <c:v>19.264872159397356</c:v>
                </c:pt>
                <c:pt idx="29739">
                  <c:v>19.265427505155625</c:v>
                </c:pt>
                <c:pt idx="29740">
                  <c:v>19.265982850913893</c:v>
                </c:pt>
                <c:pt idx="29741">
                  <c:v>19.266538196672162</c:v>
                </c:pt>
                <c:pt idx="29742">
                  <c:v>19.26709354243043</c:v>
                </c:pt>
                <c:pt idx="29743">
                  <c:v>19.267648888188699</c:v>
                </c:pt>
                <c:pt idx="29744">
                  <c:v>19.268204233946967</c:v>
                </c:pt>
                <c:pt idx="29745">
                  <c:v>19.268759579705236</c:v>
                </c:pt>
                <c:pt idx="29746">
                  <c:v>19.269314925463505</c:v>
                </c:pt>
                <c:pt idx="29747">
                  <c:v>19.269870271221773</c:v>
                </c:pt>
                <c:pt idx="29748">
                  <c:v>19.270425616980042</c:v>
                </c:pt>
                <c:pt idx="29749">
                  <c:v>19.27098096273831</c:v>
                </c:pt>
                <c:pt idx="29750">
                  <c:v>19.271536308496579</c:v>
                </c:pt>
                <c:pt idx="29751">
                  <c:v>19.272091654254847</c:v>
                </c:pt>
                <c:pt idx="29752">
                  <c:v>19.272647000013116</c:v>
                </c:pt>
                <c:pt idx="29753">
                  <c:v>19.273202345771384</c:v>
                </c:pt>
                <c:pt idx="29754">
                  <c:v>19.273757691529653</c:v>
                </c:pt>
                <c:pt idx="29755">
                  <c:v>19.274313037287921</c:v>
                </c:pt>
                <c:pt idx="29756">
                  <c:v>19.27486838304619</c:v>
                </c:pt>
                <c:pt idx="29757">
                  <c:v>19.275423728804459</c:v>
                </c:pt>
                <c:pt idx="29758">
                  <c:v>19.275979074562727</c:v>
                </c:pt>
                <c:pt idx="29759">
                  <c:v>19.276534420320996</c:v>
                </c:pt>
                <c:pt idx="29760">
                  <c:v>19.277089766079264</c:v>
                </c:pt>
                <c:pt idx="29761">
                  <c:v>19.277645111837533</c:v>
                </c:pt>
                <c:pt idx="29762">
                  <c:v>19.278200457595801</c:v>
                </c:pt>
                <c:pt idx="29763">
                  <c:v>19.27875580335407</c:v>
                </c:pt>
                <c:pt idx="29764">
                  <c:v>19.279311149112338</c:v>
                </c:pt>
                <c:pt idx="29765">
                  <c:v>19.279866494870607</c:v>
                </c:pt>
                <c:pt idx="29766">
                  <c:v>19.280421840628875</c:v>
                </c:pt>
                <c:pt idx="29767">
                  <c:v>19.280977186387144</c:v>
                </c:pt>
                <c:pt idx="29768">
                  <c:v>19.281532532145413</c:v>
                </c:pt>
                <c:pt idx="29769">
                  <c:v>19.282087877903681</c:v>
                </c:pt>
                <c:pt idx="29770">
                  <c:v>19.28264322366195</c:v>
                </c:pt>
                <c:pt idx="29771">
                  <c:v>19.283198569420218</c:v>
                </c:pt>
                <c:pt idx="29772">
                  <c:v>19.283753915178487</c:v>
                </c:pt>
                <c:pt idx="29773">
                  <c:v>19.284309260936755</c:v>
                </c:pt>
                <c:pt idx="29774">
                  <c:v>19.284864606695024</c:v>
                </c:pt>
                <c:pt idx="29775">
                  <c:v>19.285419952453292</c:v>
                </c:pt>
                <c:pt idx="29776">
                  <c:v>19.285975298211561</c:v>
                </c:pt>
                <c:pt idx="29777">
                  <c:v>19.286530643969829</c:v>
                </c:pt>
                <c:pt idx="29778">
                  <c:v>19.287085989728098</c:v>
                </c:pt>
                <c:pt idx="29779">
                  <c:v>19.287641335486367</c:v>
                </c:pt>
                <c:pt idx="29780">
                  <c:v>19.288196681244635</c:v>
                </c:pt>
                <c:pt idx="29781">
                  <c:v>19.288752027002904</c:v>
                </c:pt>
                <c:pt idx="29782">
                  <c:v>19.289307372761172</c:v>
                </c:pt>
                <c:pt idx="29783">
                  <c:v>19.289862718519441</c:v>
                </c:pt>
                <c:pt idx="29784">
                  <c:v>19.290418064277709</c:v>
                </c:pt>
                <c:pt idx="29785">
                  <c:v>19.290973410035978</c:v>
                </c:pt>
                <c:pt idx="29786">
                  <c:v>19.291528755794246</c:v>
                </c:pt>
                <c:pt idx="29787">
                  <c:v>19.292084101552515</c:v>
                </c:pt>
                <c:pt idx="29788">
                  <c:v>19.292639447310783</c:v>
                </c:pt>
                <c:pt idx="29789">
                  <c:v>19.293194793069052</c:v>
                </c:pt>
                <c:pt idx="29790">
                  <c:v>19.29375013882732</c:v>
                </c:pt>
                <c:pt idx="29791">
                  <c:v>19.294305484585589</c:v>
                </c:pt>
                <c:pt idx="29792">
                  <c:v>19.294860830343858</c:v>
                </c:pt>
                <c:pt idx="29793">
                  <c:v>19.295416176102126</c:v>
                </c:pt>
                <c:pt idx="29794">
                  <c:v>19.295971521860395</c:v>
                </c:pt>
                <c:pt idx="29795">
                  <c:v>19.296526867618663</c:v>
                </c:pt>
                <c:pt idx="29796">
                  <c:v>19.297082213376932</c:v>
                </c:pt>
                <c:pt idx="29797">
                  <c:v>19.2976375591352</c:v>
                </c:pt>
                <c:pt idx="29798">
                  <c:v>19.298192904893469</c:v>
                </c:pt>
                <c:pt idx="29799">
                  <c:v>19.298748250651737</c:v>
                </c:pt>
                <c:pt idx="29800">
                  <c:v>19.299303596410006</c:v>
                </c:pt>
                <c:pt idx="29801">
                  <c:v>19.299858942168274</c:v>
                </c:pt>
                <c:pt idx="29802">
                  <c:v>19.300414287926543</c:v>
                </c:pt>
                <c:pt idx="29803">
                  <c:v>19.300969633684812</c:v>
                </c:pt>
                <c:pt idx="29804">
                  <c:v>19.30152497944308</c:v>
                </c:pt>
                <c:pt idx="29805">
                  <c:v>19.302080325201349</c:v>
                </c:pt>
                <c:pt idx="29806">
                  <c:v>19.302635670959617</c:v>
                </c:pt>
                <c:pt idx="29807">
                  <c:v>19.303191016717886</c:v>
                </c:pt>
                <c:pt idx="29808">
                  <c:v>19.303746362476154</c:v>
                </c:pt>
                <c:pt idx="29809">
                  <c:v>19.304301708234423</c:v>
                </c:pt>
                <c:pt idx="29810">
                  <c:v>19.304857053992691</c:v>
                </c:pt>
                <c:pt idx="29811">
                  <c:v>19.30541239975096</c:v>
                </c:pt>
                <c:pt idx="29812">
                  <c:v>19.305967745509228</c:v>
                </c:pt>
                <c:pt idx="29813">
                  <c:v>19.306523091267497</c:v>
                </c:pt>
                <c:pt idx="29814">
                  <c:v>19.307078437025766</c:v>
                </c:pt>
                <c:pt idx="29815">
                  <c:v>19.307633782784034</c:v>
                </c:pt>
                <c:pt idx="29816">
                  <c:v>19.308189128542303</c:v>
                </c:pt>
                <c:pt idx="29817">
                  <c:v>19.308744474300571</c:v>
                </c:pt>
                <c:pt idx="29818">
                  <c:v>19.30929982005884</c:v>
                </c:pt>
                <c:pt idx="29819">
                  <c:v>19.309855165817108</c:v>
                </c:pt>
                <c:pt idx="29820">
                  <c:v>19.310410511575377</c:v>
                </c:pt>
                <c:pt idx="29821">
                  <c:v>19.310965857333645</c:v>
                </c:pt>
                <c:pt idx="29822">
                  <c:v>19.311521203091914</c:v>
                </c:pt>
                <c:pt idx="29823">
                  <c:v>19.312076548850182</c:v>
                </c:pt>
                <c:pt idx="29824">
                  <c:v>19.312631894608451</c:v>
                </c:pt>
                <c:pt idx="29825">
                  <c:v>19.31318724036672</c:v>
                </c:pt>
                <c:pt idx="29826">
                  <c:v>19.313742586124988</c:v>
                </c:pt>
                <c:pt idx="29827">
                  <c:v>19.314297931883257</c:v>
                </c:pt>
                <c:pt idx="29828">
                  <c:v>19.314853277641525</c:v>
                </c:pt>
                <c:pt idx="29829">
                  <c:v>19.315408623399794</c:v>
                </c:pt>
                <c:pt idx="29830">
                  <c:v>19.315963969158062</c:v>
                </c:pt>
                <c:pt idx="29831">
                  <c:v>19.316519314916331</c:v>
                </c:pt>
                <c:pt idx="29832">
                  <c:v>19.317074660674599</c:v>
                </c:pt>
                <c:pt idx="29833">
                  <c:v>19.317630006432868</c:v>
                </c:pt>
                <c:pt idx="29834">
                  <c:v>19.318185352191136</c:v>
                </c:pt>
                <c:pt idx="29835">
                  <c:v>19.318740697949405</c:v>
                </c:pt>
                <c:pt idx="29836">
                  <c:v>19.319296043707674</c:v>
                </c:pt>
                <c:pt idx="29837">
                  <c:v>19.319851389465942</c:v>
                </c:pt>
                <c:pt idx="29838">
                  <c:v>19.320406735224211</c:v>
                </c:pt>
                <c:pt idx="29839">
                  <c:v>19.320962080982479</c:v>
                </c:pt>
                <c:pt idx="29840">
                  <c:v>19.321517426740748</c:v>
                </c:pt>
                <c:pt idx="29841">
                  <c:v>19.322072772499016</c:v>
                </c:pt>
                <c:pt idx="29842">
                  <c:v>19.322628118257285</c:v>
                </c:pt>
                <c:pt idx="29843">
                  <c:v>19.323183464015553</c:v>
                </c:pt>
                <c:pt idx="29844">
                  <c:v>19.323738809773822</c:v>
                </c:pt>
                <c:pt idx="29845">
                  <c:v>19.32429415553209</c:v>
                </c:pt>
                <c:pt idx="29846">
                  <c:v>19.324849501290359</c:v>
                </c:pt>
                <c:pt idx="29847">
                  <c:v>19.325404847048627</c:v>
                </c:pt>
                <c:pt idx="29848">
                  <c:v>19.325960192806896</c:v>
                </c:pt>
                <c:pt idx="29849">
                  <c:v>19.326515538565165</c:v>
                </c:pt>
                <c:pt idx="29850">
                  <c:v>19.327070884323433</c:v>
                </c:pt>
                <c:pt idx="29851">
                  <c:v>19.327626230081702</c:v>
                </c:pt>
                <c:pt idx="29852">
                  <c:v>19.32818157583997</c:v>
                </c:pt>
                <c:pt idx="29853">
                  <c:v>19.328736921598239</c:v>
                </c:pt>
                <c:pt idx="29854">
                  <c:v>19.329292267356507</c:v>
                </c:pt>
                <c:pt idx="29855">
                  <c:v>19.329847613114776</c:v>
                </c:pt>
                <c:pt idx="29856">
                  <c:v>19.330402958873044</c:v>
                </c:pt>
                <c:pt idx="29857">
                  <c:v>19.330958304631313</c:v>
                </c:pt>
                <c:pt idx="29858">
                  <c:v>19.331513650389581</c:v>
                </c:pt>
                <c:pt idx="29859">
                  <c:v>19.33206899614785</c:v>
                </c:pt>
                <c:pt idx="29860">
                  <c:v>19.332624341906119</c:v>
                </c:pt>
                <c:pt idx="29861">
                  <c:v>19.333179687664387</c:v>
                </c:pt>
                <c:pt idx="29862">
                  <c:v>19.333735033422656</c:v>
                </c:pt>
                <c:pt idx="29863">
                  <c:v>19.334290379180924</c:v>
                </c:pt>
                <c:pt idx="29864">
                  <c:v>19.334845724939193</c:v>
                </c:pt>
                <c:pt idx="29865">
                  <c:v>19.335401070697461</c:v>
                </c:pt>
                <c:pt idx="29866">
                  <c:v>19.33595641645573</c:v>
                </c:pt>
                <c:pt idx="29867">
                  <c:v>19.336511762213998</c:v>
                </c:pt>
                <c:pt idx="29868">
                  <c:v>19.337067107972267</c:v>
                </c:pt>
                <c:pt idx="29869">
                  <c:v>19.337622453730535</c:v>
                </c:pt>
                <c:pt idx="29870">
                  <c:v>19.338177799488804</c:v>
                </c:pt>
                <c:pt idx="29871">
                  <c:v>19.338733145247073</c:v>
                </c:pt>
                <c:pt idx="29872">
                  <c:v>19.339288491005341</c:v>
                </c:pt>
                <c:pt idx="29873">
                  <c:v>19.33984383676361</c:v>
                </c:pt>
                <c:pt idx="29874">
                  <c:v>19.340399182521878</c:v>
                </c:pt>
                <c:pt idx="29875">
                  <c:v>19.340954528280147</c:v>
                </c:pt>
                <c:pt idx="29876">
                  <c:v>19.341509874038415</c:v>
                </c:pt>
                <c:pt idx="29877">
                  <c:v>19.342065219796684</c:v>
                </c:pt>
                <c:pt idx="29878">
                  <c:v>19.342620565554952</c:v>
                </c:pt>
                <c:pt idx="29879">
                  <c:v>19.343175911313221</c:v>
                </c:pt>
                <c:pt idx="29880">
                  <c:v>19.343731257071489</c:v>
                </c:pt>
                <c:pt idx="29881">
                  <c:v>19.344286602829758</c:v>
                </c:pt>
                <c:pt idx="29882">
                  <c:v>19.344841948588027</c:v>
                </c:pt>
                <c:pt idx="29883">
                  <c:v>19.345397294346295</c:v>
                </c:pt>
                <c:pt idx="29884">
                  <c:v>19.345952640104564</c:v>
                </c:pt>
                <c:pt idx="29885">
                  <c:v>19.346507985862832</c:v>
                </c:pt>
                <c:pt idx="29886">
                  <c:v>19.347063331621101</c:v>
                </c:pt>
                <c:pt idx="29887">
                  <c:v>19.347618677379369</c:v>
                </c:pt>
                <c:pt idx="29888">
                  <c:v>19.348174023137638</c:v>
                </c:pt>
                <c:pt idx="29889">
                  <c:v>19.348729368895906</c:v>
                </c:pt>
                <c:pt idx="29890">
                  <c:v>19.349284714654175</c:v>
                </c:pt>
                <c:pt idx="29891">
                  <c:v>19.349840060412443</c:v>
                </c:pt>
                <c:pt idx="29892">
                  <c:v>19.350395406170712</c:v>
                </c:pt>
                <c:pt idx="29893">
                  <c:v>19.350950751928981</c:v>
                </c:pt>
                <c:pt idx="29894">
                  <c:v>19.351506097687249</c:v>
                </c:pt>
                <c:pt idx="29895">
                  <c:v>19.352061443445518</c:v>
                </c:pt>
                <c:pt idx="29896">
                  <c:v>19.352616789203786</c:v>
                </c:pt>
                <c:pt idx="29897">
                  <c:v>19.353172134962055</c:v>
                </c:pt>
                <c:pt idx="29898">
                  <c:v>19.353727480720323</c:v>
                </c:pt>
                <c:pt idx="29899">
                  <c:v>19.354282826478592</c:v>
                </c:pt>
                <c:pt idx="29900">
                  <c:v>19.35483817223686</c:v>
                </c:pt>
                <c:pt idx="29901">
                  <c:v>19.355393517995129</c:v>
                </c:pt>
                <c:pt idx="29902">
                  <c:v>19.355948863753397</c:v>
                </c:pt>
                <c:pt idx="29903">
                  <c:v>19.356504209511666</c:v>
                </c:pt>
                <c:pt idx="29904">
                  <c:v>19.357059555269934</c:v>
                </c:pt>
                <c:pt idx="29905">
                  <c:v>19.357614901028203</c:v>
                </c:pt>
                <c:pt idx="29906">
                  <c:v>19.358170246786472</c:v>
                </c:pt>
                <c:pt idx="29907">
                  <c:v>19.35872559254474</c:v>
                </c:pt>
                <c:pt idx="29908">
                  <c:v>19.359280938303009</c:v>
                </c:pt>
                <c:pt idx="29909">
                  <c:v>19.359836284061277</c:v>
                </c:pt>
                <c:pt idx="29910">
                  <c:v>19.360391629819546</c:v>
                </c:pt>
                <c:pt idx="29911">
                  <c:v>19.360946975577814</c:v>
                </c:pt>
                <c:pt idx="29912">
                  <c:v>19.361502321336083</c:v>
                </c:pt>
                <c:pt idx="29913">
                  <c:v>19.362057667094351</c:v>
                </c:pt>
                <c:pt idx="29914">
                  <c:v>19.36261301285262</c:v>
                </c:pt>
                <c:pt idx="29915">
                  <c:v>19.363168358610888</c:v>
                </c:pt>
                <c:pt idx="29916">
                  <c:v>19.363723704369157</c:v>
                </c:pt>
                <c:pt idx="29917">
                  <c:v>19.364279050127426</c:v>
                </c:pt>
                <c:pt idx="29918">
                  <c:v>19.364834395885694</c:v>
                </c:pt>
                <c:pt idx="29919">
                  <c:v>19.365389741643963</c:v>
                </c:pt>
                <c:pt idx="29920">
                  <c:v>19.365945087402231</c:v>
                </c:pt>
                <c:pt idx="29921">
                  <c:v>19.3665004331605</c:v>
                </c:pt>
                <c:pt idx="29922">
                  <c:v>19.367055778918768</c:v>
                </c:pt>
                <c:pt idx="29923">
                  <c:v>19.367611124677037</c:v>
                </c:pt>
                <c:pt idx="29924">
                  <c:v>19.368166470435305</c:v>
                </c:pt>
                <c:pt idx="29925">
                  <c:v>19.368721816193574</c:v>
                </c:pt>
                <c:pt idx="29926">
                  <c:v>19.369277161951842</c:v>
                </c:pt>
                <c:pt idx="29927">
                  <c:v>19.369832507710111</c:v>
                </c:pt>
                <c:pt idx="29928">
                  <c:v>19.37038785346838</c:v>
                </c:pt>
                <c:pt idx="29929">
                  <c:v>19.370943199226648</c:v>
                </c:pt>
                <c:pt idx="29930">
                  <c:v>19.371498544984917</c:v>
                </c:pt>
                <c:pt idx="29931">
                  <c:v>19.372053890743185</c:v>
                </c:pt>
                <c:pt idx="29932">
                  <c:v>19.372609236501454</c:v>
                </c:pt>
                <c:pt idx="29933">
                  <c:v>19.373164582259722</c:v>
                </c:pt>
                <c:pt idx="29934">
                  <c:v>19.373719928017991</c:v>
                </c:pt>
                <c:pt idx="29935">
                  <c:v>19.374275273776259</c:v>
                </c:pt>
                <c:pt idx="29936">
                  <c:v>19.374830619534528</c:v>
                </c:pt>
                <c:pt idx="29937">
                  <c:v>19.375385965292796</c:v>
                </c:pt>
                <c:pt idx="29938">
                  <c:v>19.375941311051065</c:v>
                </c:pt>
                <c:pt idx="29939">
                  <c:v>19.376496656809334</c:v>
                </c:pt>
                <c:pt idx="29940">
                  <c:v>19.377052002567602</c:v>
                </c:pt>
                <c:pt idx="29941">
                  <c:v>19.377607348325871</c:v>
                </c:pt>
                <c:pt idx="29942">
                  <c:v>19.378162694084139</c:v>
                </c:pt>
                <c:pt idx="29943">
                  <c:v>19.378718039842408</c:v>
                </c:pt>
                <c:pt idx="29944">
                  <c:v>19.379273385600676</c:v>
                </c:pt>
                <c:pt idx="29945">
                  <c:v>19.379828731358945</c:v>
                </c:pt>
                <c:pt idx="29946">
                  <c:v>19.380384077117213</c:v>
                </c:pt>
                <c:pt idx="29947">
                  <c:v>19.380939422875482</c:v>
                </c:pt>
                <c:pt idx="29948">
                  <c:v>19.38149476863375</c:v>
                </c:pt>
                <c:pt idx="29949">
                  <c:v>19.382050114392019</c:v>
                </c:pt>
                <c:pt idx="29950">
                  <c:v>19.382605460150288</c:v>
                </c:pt>
                <c:pt idx="29951">
                  <c:v>19.383160805908556</c:v>
                </c:pt>
                <c:pt idx="29952">
                  <c:v>19.383716151666825</c:v>
                </c:pt>
                <c:pt idx="29953">
                  <c:v>19.384271497425093</c:v>
                </c:pt>
                <c:pt idx="29954">
                  <c:v>19.384826843183362</c:v>
                </c:pt>
                <c:pt idx="29955">
                  <c:v>19.38538218894163</c:v>
                </c:pt>
                <c:pt idx="29956">
                  <c:v>19.385937534699899</c:v>
                </c:pt>
                <c:pt idx="29957">
                  <c:v>19.386492880458167</c:v>
                </c:pt>
                <c:pt idx="29958">
                  <c:v>19.387048226216436</c:v>
                </c:pt>
                <c:pt idx="29959">
                  <c:v>19.387603571974704</c:v>
                </c:pt>
                <c:pt idx="29960">
                  <c:v>19.388158917732973</c:v>
                </c:pt>
                <c:pt idx="29961">
                  <c:v>19.388714263491241</c:v>
                </c:pt>
                <c:pt idx="29962">
                  <c:v>19.38926960924951</c:v>
                </c:pt>
                <c:pt idx="29963">
                  <c:v>19.389824955007779</c:v>
                </c:pt>
                <c:pt idx="29964">
                  <c:v>19.390380300766047</c:v>
                </c:pt>
                <c:pt idx="29965">
                  <c:v>19.390935646524316</c:v>
                </c:pt>
                <c:pt idx="29966">
                  <c:v>19.391490992282584</c:v>
                </c:pt>
                <c:pt idx="29967">
                  <c:v>19.392046338040853</c:v>
                </c:pt>
                <c:pt idx="29968">
                  <c:v>19.392601683799121</c:v>
                </c:pt>
                <c:pt idx="29969">
                  <c:v>19.39315702955739</c:v>
                </c:pt>
                <c:pt idx="29970">
                  <c:v>19.393712375315658</c:v>
                </c:pt>
                <c:pt idx="29971">
                  <c:v>19.394267721073927</c:v>
                </c:pt>
                <c:pt idx="29972">
                  <c:v>19.394823066832195</c:v>
                </c:pt>
                <c:pt idx="29973">
                  <c:v>19.395378412590464</c:v>
                </c:pt>
                <c:pt idx="29974">
                  <c:v>19.395933758348733</c:v>
                </c:pt>
                <c:pt idx="29975">
                  <c:v>19.396489104107001</c:v>
                </c:pt>
                <c:pt idx="29976">
                  <c:v>19.39704444986527</c:v>
                </c:pt>
                <c:pt idx="29977">
                  <c:v>19.397599795623538</c:v>
                </c:pt>
                <c:pt idx="29978">
                  <c:v>19.398155141381807</c:v>
                </c:pt>
                <c:pt idx="29979">
                  <c:v>19.398710487140075</c:v>
                </c:pt>
                <c:pt idx="29980">
                  <c:v>19.399265832898344</c:v>
                </c:pt>
                <c:pt idx="29981">
                  <c:v>19.399821178656612</c:v>
                </c:pt>
                <c:pt idx="29982">
                  <c:v>19.400376524414881</c:v>
                </c:pt>
                <c:pt idx="29983">
                  <c:v>19.400931870173149</c:v>
                </c:pt>
                <c:pt idx="29984">
                  <c:v>19.401487215931418</c:v>
                </c:pt>
                <c:pt idx="29985">
                  <c:v>19.402042561689687</c:v>
                </c:pt>
                <c:pt idx="29986">
                  <c:v>19.402597907447955</c:v>
                </c:pt>
                <c:pt idx="29987">
                  <c:v>19.403153253206224</c:v>
                </c:pt>
                <c:pt idx="29988">
                  <c:v>19.403708598964492</c:v>
                </c:pt>
                <c:pt idx="29989">
                  <c:v>19.404263944722761</c:v>
                </c:pt>
                <c:pt idx="29990">
                  <c:v>19.404819290481029</c:v>
                </c:pt>
                <c:pt idx="29991">
                  <c:v>19.405374636239298</c:v>
                </c:pt>
                <c:pt idx="29992">
                  <c:v>19.405929981997566</c:v>
                </c:pt>
                <c:pt idx="29993">
                  <c:v>19.406485327755835</c:v>
                </c:pt>
                <c:pt idx="29994">
                  <c:v>19.407040673514103</c:v>
                </c:pt>
                <c:pt idx="29995">
                  <c:v>19.407596019272372</c:v>
                </c:pt>
                <c:pt idx="29996">
                  <c:v>19.408151365030641</c:v>
                </c:pt>
                <c:pt idx="29997">
                  <c:v>19.408706710788909</c:v>
                </c:pt>
                <c:pt idx="29998">
                  <c:v>19.409262056547178</c:v>
                </c:pt>
                <c:pt idx="29999">
                  <c:v>19.409817402305446</c:v>
                </c:pt>
                <c:pt idx="30000">
                  <c:v>19.410372748063715</c:v>
                </c:pt>
                <c:pt idx="30001">
                  <c:v>19.410928093821983</c:v>
                </c:pt>
                <c:pt idx="30002">
                  <c:v>19.411483439580252</c:v>
                </c:pt>
                <c:pt idx="30003">
                  <c:v>19.41203878533852</c:v>
                </c:pt>
                <c:pt idx="30004">
                  <c:v>19.412594131096789</c:v>
                </c:pt>
                <c:pt idx="30005">
                  <c:v>19.413149476855057</c:v>
                </c:pt>
                <c:pt idx="30006">
                  <c:v>19.413704822613326</c:v>
                </c:pt>
                <c:pt idx="30007">
                  <c:v>19.414260168371595</c:v>
                </c:pt>
                <c:pt idx="30008">
                  <c:v>19.414815514129863</c:v>
                </c:pt>
                <c:pt idx="30009">
                  <c:v>19.415370859888132</c:v>
                </c:pt>
                <c:pt idx="30010">
                  <c:v>19.4159262056464</c:v>
                </c:pt>
                <c:pt idx="30011">
                  <c:v>19.416481551404669</c:v>
                </c:pt>
                <c:pt idx="30012">
                  <c:v>19.417036897162937</c:v>
                </c:pt>
                <c:pt idx="30013">
                  <c:v>19.417592242921206</c:v>
                </c:pt>
                <c:pt idx="30014">
                  <c:v>19.418147588679474</c:v>
                </c:pt>
                <c:pt idx="30015">
                  <c:v>19.418702934437743</c:v>
                </c:pt>
                <c:pt idx="30016">
                  <c:v>19.419258280196011</c:v>
                </c:pt>
                <c:pt idx="30017">
                  <c:v>19.41981362595428</c:v>
                </c:pt>
                <c:pt idx="30018">
                  <c:v>19.420368971712549</c:v>
                </c:pt>
                <c:pt idx="30019">
                  <c:v>19.420924317470817</c:v>
                </c:pt>
                <c:pt idx="30020">
                  <c:v>19.421479663229086</c:v>
                </c:pt>
                <c:pt idx="30021">
                  <c:v>19.422035008987354</c:v>
                </c:pt>
                <c:pt idx="30022">
                  <c:v>19.422590354745623</c:v>
                </c:pt>
                <c:pt idx="30023">
                  <c:v>19.423145700503891</c:v>
                </c:pt>
                <c:pt idx="30024">
                  <c:v>19.42370104626216</c:v>
                </c:pt>
                <c:pt idx="30025">
                  <c:v>19.424256392020428</c:v>
                </c:pt>
                <c:pt idx="30026">
                  <c:v>19.424811737778697</c:v>
                </c:pt>
                <c:pt idx="30027">
                  <c:v>19.425367083536965</c:v>
                </c:pt>
                <c:pt idx="30028">
                  <c:v>19.425922429295234</c:v>
                </c:pt>
                <c:pt idx="30029">
                  <c:v>19.426477775053502</c:v>
                </c:pt>
                <c:pt idx="30030">
                  <c:v>19.427033120811771</c:v>
                </c:pt>
                <c:pt idx="30031">
                  <c:v>19.42758846657004</c:v>
                </c:pt>
                <c:pt idx="30032">
                  <c:v>19.428143812328308</c:v>
                </c:pt>
                <c:pt idx="30033">
                  <c:v>19.428699158086577</c:v>
                </c:pt>
                <c:pt idx="30034">
                  <c:v>19.429254503844845</c:v>
                </c:pt>
                <c:pt idx="30035">
                  <c:v>19.429809849603114</c:v>
                </c:pt>
                <c:pt idx="30036">
                  <c:v>19.430365195361382</c:v>
                </c:pt>
                <c:pt idx="30037">
                  <c:v>19.430920541119651</c:v>
                </c:pt>
                <c:pt idx="30038">
                  <c:v>19.431475886877919</c:v>
                </c:pt>
                <c:pt idx="30039">
                  <c:v>19.432031232636188</c:v>
                </c:pt>
                <c:pt idx="30040">
                  <c:v>19.432586578394456</c:v>
                </c:pt>
                <c:pt idx="30041">
                  <c:v>19.433141924152725</c:v>
                </c:pt>
                <c:pt idx="30042">
                  <c:v>19.433697269910994</c:v>
                </c:pt>
                <c:pt idx="30043">
                  <c:v>19.434252615669262</c:v>
                </c:pt>
                <c:pt idx="30044">
                  <c:v>19.434807961427531</c:v>
                </c:pt>
                <c:pt idx="30045">
                  <c:v>19.435363307185799</c:v>
                </c:pt>
                <c:pt idx="30046">
                  <c:v>19.435918652944068</c:v>
                </c:pt>
                <c:pt idx="30047">
                  <c:v>19.436473998702336</c:v>
                </c:pt>
                <c:pt idx="30048">
                  <c:v>19.437029344460605</c:v>
                </c:pt>
                <c:pt idx="30049">
                  <c:v>19.437584690218873</c:v>
                </c:pt>
                <c:pt idx="30050">
                  <c:v>19.438140035977142</c:v>
                </c:pt>
                <c:pt idx="30051">
                  <c:v>19.43869538173541</c:v>
                </c:pt>
                <c:pt idx="30052">
                  <c:v>19.439250727493679</c:v>
                </c:pt>
                <c:pt idx="30053">
                  <c:v>19.439806073251948</c:v>
                </c:pt>
                <c:pt idx="30054">
                  <c:v>19.440361419010216</c:v>
                </c:pt>
                <c:pt idx="30055">
                  <c:v>19.440916764768485</c:v>
                </c:pt>
                <c:pt idx="30056">
                  <c:v>19.441472110526753</c:v>
                </c:pt>
                <c:pt idx="30057">
                  <c:v>19.442027456285022</c:v>
                </c:pt>
                <c:pt idx="30058">
                  <c:v>19.44258280204329</c:v>
                </c:pt>
                <c:pt idx="30059">
                  <c:v>19.443138147801559</c:v>
                </c:pt>
                <c:pt idx="30060">
                  <c:v>19.443693493559827</c:v>
                </c:pt>
                <c:pt idx="30061">
                  <c:v>19.444248839318096</c:v>
                </c:pt>
                <c:pt idx="30062">
                  <c:v>19.444804185076364</c:v>
                </c:pt>
                <c:pt idx="30063">
                  <c:v>19.445359530834633</c:v>
                </c:pt>
                <c:pt idx="30064">
                  <c:v>19.445914876592902</c:v>
                </c:pt>
                <c:pt idx="30065">
                  <c:v>19.44647022235117</c:v>
                </c:pt>
                <c:pt idx="30066">
                  <c:v>19.447025568109439</c:v>
                </c:pt>
                <c:pt idx="30067">
                  <c:v>19.447580913867707</c:v>
                </c:pt>
                <c:pt idx="30068">
                  <c:v>19.448136259625976</c:v>
                </c:pt>
                <c:pt idx="30069">
                  <c:v>19.448691605384244</c:v>
                </c:pt>
                <c:pt idx="30070">
                  <c:v>19.449246951142513</c:v>
                </c:pt>
                <c:pt idx="30071">
                  <c:v>19.449802296900781</c:v>
                </c:pt>
                <c:pt idx="30072">
                  <c:v>19.45035764265905</c:v>
                </c:pt>
                <c:pt idx="30073">
                  <c:v>19.450912988417318</c:v>
                </c:pt>
                <c:pt idx="30074">
                  <c:v>19.451468334175587</c:v>
                </c:pt>
                <c:pt idx="30075">
                  <c:v>19.452023679933856</c:v>
                </c:pt>
                <c:pt idx="30076">
                  <c:v>19.452579025692124</c:v>
                </c:pt>
                <c:pt idx="30077">
                  <c:v>19.453134371450393</c:v>
                </c:pt>
                <c:pt idx="30078">
                  <c:v>19.453689717208661</c:v>
                </c:pt>
                <c:pt idx="30079">
                  <c:v>19.45424506296693</c:v>
                </c:pt>
                <c:pt idx="30080">
                  <c:v>19.454800408725198</c:v>
                </c:pt>
                <c:pt idx="30081">
                  <c:v>19.455355754483467</c:v>
                </c:pt>
                <c:pt idx="30082">
                  <c:v>19.455911100241735</c:v>
                </c:pt>
                <c:pt idx="30083">
                  <c:v>19.456466446000004</c:v>
                </c:pt>
                <c:pt idx="30084">
                  <c:v>19.457021791758272</c:v>
                </c:pt>
                <c:pt idx="30085">
                  <c:v>19.457577137516541</c:v>
                </c:pt>
                <c:pt idx="30086">
                  <c:v>19.458132483274809</c:v>
                </c:pt>
                <c:pt idx="30087">
                  <c:v>19.458687829033078</c:v>
                </c:pt>
                <c:pt idx="30088">
                  <c:v>19.459243174791347</c:v>
                </c:pt>
                <c:pt idx="30089">
                  <c:v>19.459798520549615</c:v>
                </c:pt>
                <c:pt idx="30090">
                  <c:v>19.460353866307884</c:v>
                </c:pt>
                <c:pt idx="30091">
                  <c:v>19.460909212066152</c:v>
                </c:pt>
                <c:pt idx="30092">
                  <c:v>19.461464557824421</c:v>
                </c:pt>
                <c:pt idx="30093">
                  <c:v>19.462019903582689</c:v>
                </c:pt>
                <c:pt idx="30094">
                  <c:v>19.462575249340958</c:v>
                </c:pt>
                <c:pt idx="30095">
                  <c:v>19.463130595099226</c:v>
                </c:pt>
                <c:pt idx="30096">
                  <c:v>19.463685940857495</c:v>
                </c:pt>
                <c:pt idx="30097">
                  <c:v>19.464241286615763</c:v>
                </c:pt>
                <c:pt idx="30098">
                  <c:v>19.464796632374032</c:v>
                </c:pt>
                <c:pt idx="30099">
                  <c:v>19.465351978132301</c:v>
                </c:pt>
                <c:pt idx="30100">
                  <c:v>19.465907323890569</c:v>
                </c:pt>
                <c:pt idx="30101">
                  <c:v>19.466462669648838</c:v>
                </c:pt>
                <c:pt idx="30102">
                  <c:v>19.467018015407106</c:v>
                </c:pt>
                <c:pt idx="30103">
                  <c:v>19.467573361165375</c:v>
                </c:pt>
                <c:pt idx="30104">
                  <c:v>19.468128706923643</c:v>
                </c:pt>
                <c:pt idx="30105">
                  <c:v>19.468684052681912</c:v>
                </c:pt>
                <c:pt idx="30106">
                  <c:v>19.46923939844018</c:v>
                </c:pt>
                <c:pt idx="30107">
                  <c:v>19.469794744198449</c:v>
                </c:pt>
                <c:pt idx="30108">
                  <c:v>19.470350089956717</c:v>
                </c:pt>
                <c:pt idx="30109">
                  <c:v>19.470905435714986</c:v>
                </c:pt>
                <c:pt idx="30110">
                  <c:v>19.471460781473255</c:v>
                </c:pt>
                <c:pt idx="30111">
                  <c:v>19.472016127231523</c:v>
                </c:pt>
                <c:pt idx="30112">
                  <c:v>19.472571472989792</c:v>
                </c:pt>
                <c:pt idx="30113">
                  <c:v>19.47312681874806</c:v>
                </c:pt>
                <c:pt idx="30114">
                  <c:v>19.473682164506329</c:v>
                </c:pt>
                <c:pt idx="30115">
                  <c:v>19.474237510264597</c:v>
                </c:pt>
                <c:pt idx="30116">
                  <c:v>19.474792856022866</c:v>
                </c:pt>
                <c:pt idx="30117">
                  <c:v>19.475348201781134</c:v>
                </c:pt>
                <c:pt idx="30118">
                  <c:v>19.475903547539403</c:v>
                </c:pt>
                <c:pt idx="30119">
                  <c:v>19.476458893297671</c:v>
                </c:pt>
                <c:pt idx="30120">
                  <c:v>19.47701423905594</c:v>
                </c:pt>
                <c:pt idx="30121">
                  <c:v>19.477569584814209</c:v>
                </c:pt>
                <c:pt idx="30122">
                  <c:v>19.478124930572477</c:v>
                </c:pt>
                <c:pt idx="30123">
                  <c:v>19.478680276330746</c:v>
                </c:pt>
                <c:pt idx="30124">
                  <c:v>19.479235622089014</c:v>
                </c:pt>
                <c:pt idx="30125">
                  <c:v>19.479790967847283</c:v>
                </c:pt>
                <c:pt idx="30126">
                  <c:v>19.480346313605551</c:v>
                </c:pt>
                <c:pt idx="30127">
                  <c:v>19.48090165936382</c:v>
                </c:pt>
                <c:pt idx="30128">
                  <c:v>19.481457005122088</c:v>
                </c:pt>
                <c:pt idx="30129">
                  <c:v>19.482012350880357</c:v>
                </c:pt>
                <c:pt idx="30130">
                  <c:v>19.482567696638625</c:v>
                </c:pt>
                <c:pt idx="30131">
                  <c:v>19.483123042396894</c:v>
                </c:pt>
                <c:pt idx="30132">
                  <c:v>19.483678388155163</c:v>
                </c:pt>
                <c:pt idx="30133">
                  <c:v>19.484233733913431</c:v>
                </c:pt>
                <c:pt idx="30134">
                  <c:v>19.4847890796717</c:v>
                </c:pt>
                <c:pt idx="30135">
                  <c:v>19.485344425429968</c:v>
                </c:pt>
                <c:pt idx="30136">
                  <c:v>19.485899771188237</c:v>
                </c:pt>
                <c:pt idx="30137">
                  <c:v>19.486455116946505</c:v>
                </c:pt>
                <c:pt idx="30138">
                  <c:v>19.487010462704774</c:v>
                </c:pt>
                <c:pt idx="30139">
                  <c:v>19.487565808463042</c:v>
                </c:pt>
                <c:pt idx="30140">
                  <c:v>19.488121154221311</c:v>
                </c:pt>
                <c:pt idx="30141">
                  <c:v>19.488676499979579</c:v>
                </c:pt>
                <c:pt idx="30142">
                  <c:v>19.489231845737848</c:v>
                </c:pt>
                <c:pt idx="30143">
                  <c:v>19.489787191496116</c:v>
                </c:pt>
                <c:pt idx="30144">
                  <c:v>19.490342537254385</c:v>
                </c:pt>
                <c:pt idx="30145">
                  <c:v>19.490897883012654</c:v>
                </c:pt>
                <c:pt idx="30146">
                  <c:v>19.491453228770922</c:v>
                </c:pt>
                <c:pt idx="30147">
                  <c:v>19.492008574529191</c:v>
                </c:pt>
                <c:pt idx="30148">
                  <c:v>19.492563920287459</c:v>
                </c:pt>
                <c:pt idx="30149">
                  <c:v>19.493119266045728</c:v>
                </c:pt>
                <c:pt idx="30150">
                  <c:v>19.493674611803996</c:v>
                </c:pt>
                <c:pt idx="30151">
                  <c:v>19.494229957562265</c:v>
                </c:pt>
                <c:pt idx="30152">
                  <c:v>19.494785303320533</c:v>
                </c:pt>
                <c:pt idx="30153">
                  <c:v>19.495340649078802</c:v>
                </c:pt>
                <c:pt idx="30154">
                  <c:v>19.49589599483707</c:v>
                </c:pt>
                <c:pt idx="30155">
                  <c:v>19.496451340595339</c:v>
                </c:pt>
                <c:pt idx="30156">
                  <c:v>19.497006686353608</c:v>
                </c:pt>
                <c:pt idx="30157">
                  <c:v>19.497562032111876</c:v>
                </c:pt>
                <c:pt idx="30158">
                  <c:v>19.498117377870145</c:v>
                </c:pt>
                <c:pt idx="30159">
                  <c:v>19.498672723628413</c:v>
                </c:pt>
                <c:pt idx="30160">
                  <c:v>19.499228069386682</c:v>
                </c:pt>
                <c:pt idx="30161">
                  <c:v>19.49978341514495</c:v>
                </c:pt>
                <c:pt idx="30162">
                  <c:v>19.500338760903219</c:v>
                </c:pt>
                <c:pt idx="30163">
                  <c:v>19.500894106661487</c:v>
                </c:pt>
                <c:pt idx="30164">
                  <c:v>19.501449452419756</c:v>
                </c:pt>
                <c:pt idx="30165">
                  <c:v>19.502004798178024</c:v>
                </c:pt>
                <c:pt idx="30166">
                  <c:v>19.502560143936293</c:v>
                </c:pt>
                <c:pt idx="30167">
                  <c:v>19.503115489694562</c:v>
                </c:pt>
                <c:pt idx="30168">
                  <c:v>19.50367083545283</c:v>
                </c:pt>
                <c:pt idx="30169">
                  <c:v>19.504226181211099</c:v>
                </c:pt>
                <c:pt idx="30170">
                  <c:v>19.504781526969367</c:v>
                </c:pt>
                <c:pt idx="30171">
                  <c:v>19.505336872727636</c:v>
                </c:pt>
                <c:pt idx="30172">
                  <c:v>19.505892218485904</c:v>
                </c:pt>
                <c:pt idx="30173">
                  <c:v>19.506447564244173</c:v>
                </c:pt>
                <c:pt idx="30174">
                  <c:v>19.507002910002441</c:v>
                </c:pt>
                <c:pt idx="30175">
                  <c:v>19.50755825576071</c:v>
                </c:pt>
                <c:pt idx="30176">
                  <c:v>19.508113601518978</c:v>
                </c:pt>
                <c:pt idx="30177">
                  <c:v>19.508668947277247</c:v>
                </c:pt>
                <c:pt idx="30178">
                  <c:v>19.509224293035516</c:v>
                </c:pt>
                <c:pt idx="30179">
                  <c:v>19.509779638793784</c:v>
                </c:pt>
                <c:pt idx="30180">
                  <c:v>19.510334984552053</c:v>
                </c:pt>
                <c:pt idx="30181">
                  <c:v>19.510890330310321</c:v>
                </c:pt>
                <c:pt idx="30182">
                  <c:v>19.51144567606859</c:v>
                </c:pt>
                <c:pt idx="30183">
                  <c:v>19.512001021826858</c:v>
                </c:pt>
                <c:pt idx="30184">
                  <c:v>19.512556367585127</c:v>
                </c:pt>
                <c:pt idx="30185">
                  <c:v>19.513111713343395</c:v>
                </c:pt>
                <c:pt idx="30186">
                  <c:v>19.513667059101664</c:v>
                </c:pt>
                <c:pt idx="30187">
                  <c:v>19.514222404859932</c:v>
                </c:pt>
                <c:pt idx="30188">
                  <c:v>19.514777750618201</c:v>
                </c:pt>
                <c:pt idx="30189">
                  <c:v>19.51533309637647</c:v>
                </c:pt>
                <c:pt idx="30190">
                  <c:v>19.515888442134738</c:v>
                </c:pt>
                <c:pt idx="30191">
                  <c:v>19.516443787893007</c:v>
                </c:pt>
                <c:pt idx="30192">
                  <c:v>19.516999133651275</c:v>
                </c:pt>
                <c:pt idx="30193">
                  <c:v>19.517554479409544</c:v>
                </c:pt>
                <c:pt idx="30194">
                  <c:v>19.518109825167812</c:v>
                </c:pt>
                <c:pt idx="30195">
                  <c:v>19.518665170926081</c:v>
                </c:pt>
                <c:pt idx="30196">
                  <c:v>19.519220516684349</c:v>
                </c:pt>
                <c:pt idx="30197">
                  <c:v>19.519775862442618</c:v>
                </c:pt>
                <c:pt idx="30198">
                  <c:v>19.520331208200886</c:v>
                </c:pt>
                <c:pt idx="30199">
                  <c:v>19.520886553959155</c:v>
                </c:pt>
                <c:pt idx="30200">
                  <c:v>19.521441899717423</c:v>
                </c:pt>
                <c:pt idx="30201">
                  <c:v>19.521997245475692</c:v>
                </c:pt>
                <c:pt idx="30202">
                  <c:v>19.522552591233961</c:v>
                </c:pt>
                <c:pt idx="30203">
                  <c:v>19.523107936992229</c:v>
                </c:pt>
                <c:pt idx="30204">
                  <c:v>19.523663282750498</c:v>
                </c:pt>
                <c:pt idx="30205">
                  <c:v>19.524218628508766</c:v>
                </c:pt>
                <c:pt idx="30206">
                  <c:v>19.524773974267035</c:v>
                </c:pt>
                <c:pt idx="30207">
                  <c:v>19.525329320025303</c:v>
                </c:pt>
                <c:pt idx="30208">
                  <c:v>19.525884665783572</c:v>
                </c:pt>
                <c:pt idx="30209">
                  <c:v>19.52644001154184</c:v>
                </c:pt>
                <c:pt idx="30210">
                  <c:v>19.526995357300109</c:v>
                </c:pt>
                <c:pt idx="30211">
                  <c:v>19.527550703058377</c:v>
                </c:pt>
                <c:pt idx="30212">
                  <c:v>19.528106048816646</c:v>
                </c:pt>
                <c:pt idx="30213">
                  <c:v>19.528661394574915</c:v>
                </c:pt>
                <c:pt idx="30214">
                  <c:v>19.529216740333183</c:v>
                </c:pt>
                <c:pt idx="30215">
                  <c:v>19.529772086091452</c:v>
                </c:pt>
                <c:pt idx="30216">
                  <c:v>19.53032743184972</c:v>
                </c:pt>
                <c:pt idx="30217">
                  <c:v>19.530882777607989</c:v>
                </c:pt>
                <c:pt idx="30218">
                  <c:v>19.531438123366257</c:v>
                </c:pt>
                <c:pt idx="30219">
                  <c:v>19.531993469124526</c:v>
                </c:pt>
                <c:pt idx="30220">
                  <c:v>19.532548814882794</c:v>
                </c:pt>
                <c:pt idx="30221">
                  <c:v>19.533104160641063</c:v>
                </c:pt>
                <c:pt idx="30222">
                  <c:v>19.533659506399331</c:v>
                </c:pt>
                <c:pt idx="30223">
                  <c:v>19.5342148521576</c:v>
                </c:pt>
                <c:pt idx="30224">
                  <c:v>19.534770197915869</c:v>
                </c:pt>
                <c:pt idx="30225">
                  <c:v>19.535325543674137</c:v>
                </c:pt>
                <c:pt idx="30226">
                  <c:v>19.535880889432406</c:v>
                </c:pt>
                <c:pt idx="30227">
                  <c:v>19.536436235190674</c:v>
                </c:pt>
                <c:pt idx="30228">
                  <c:v>19.536991580948943</c:v>
                </c:pt>
                <c:pt idx="30229">
                  <c:v>19.537546926707211</c:v>
                </c:pt>
                <c:pt idx="30230">
                  <c:v>19.53810227246548</c:v>
                </c:pt>
                <c:pt idx="30231">
                  <c:v>19.538657618223748</c:v>
                </c:pt>
                <c:pt idx="30232">
                  <c:v>19.539212963982017</c:v>
                </c:pt>
                <c:pt idx="30233">
                  <c:v>19.539768309740285</c:v>
                </c:pt>
                <c:pt idx="30234">
                  <c:v>19.540323655498554</c:v>
                </c:pt>
                <c:pt idx="30235">
                  <c:v>19.540879001256823</c:v>
                </c:pt>
                <c:pt idx="30236">
                  <c:v>19.541434347015091</c:v>
                </c:pt>
                <c:pt idx="30237">
                  <c:v>19.54198969277336</c:v>
                </c:pt>
                <c:pt idx="30238">
                  <c:v>19.542545038531628</c:v>
                </c:pt>
                <c:pt idx="30239">
                  <c:v>19.543100384289897</c:v>
                </c:pt>
                <c:pt idx="30240">
                  <c:v>19.543655730048165</c:v>
                </c:pt>
                <c:pt idx="30241">
                  <c:v>19.544211075806434</c:v>
                </c:pt>
                <c:pt idx="30242">
                  <c:v>19.544766421564702</c:v>
                </c:pt>
                <c:pt idx="30243">
                  <c:v>19.545321767322971</c:v>
                </c:pt>
                <c:pt idx="30244">
                  <c:v>19.545877113081239</c:v>
                </c:pt>
                <c:pt idx="30245">
                  <c:v>19.546432458839508</c:v>
                </c:pt>
                <c:pt idx="30246">
                  <c:v>19.546987804597777</c:v>
                </c:pt>
                <c:pt idx="30247">
                  <c:v>19.547543150356045</c:v>
                </c:pt>
                <c:pt idx="30248">
                  <c:v>19.548098496114314</c:v>
                </c:pt>
                <c:pt idx="30249">
                  <c:v>19.548653841872582</c:v>
                </c:pt>
                <c:pt idx="30250">
                  <c:v>19.549209187630851</c:v>
                </c:pt>
                <c:pt idx="30251">
                  <c:v>19.549764533389119</c:v>
                </c:pt>
                <c:pt idx="30252">
                  <c:v>19.550319879147388</c:v>
                </c:pt>
                <c:pt idx="30253">
                  <c:v>19.550875224905656</c:v>
                </c:pt>
                <c:pt idx="30254">
                  <c:v>19.551430570663925</c:v>
                </c:pt>
                <c:pt idx="30255">
                  <c:v>19.551985916422193</c:v>
                </c:pt>
                <c:pt idx="30256">
                  <c:v>19.552541262180462</c:v>
                </c:pt>
                <c:pt idx="30257">
                  <c:v>19.553096607938731</c:v>
                </c:pt>
                <c:pt idx="30258">
                  <c:v>19.553651953696999</c:v>
                </c:pt>
                <c:pt idx="30259">
                  <c:v>19.554207299455268</c:v>
                </c:pt>
                <c:pt idx="30260">
                  <c:v>19.554762645213536</c:v>
                </c:pt>
                <c:pt idx="30261">
                  <c:v>19.555317990971805</c:v>
                </c:pt>
                <c:pt idx="30262">
                  <c:v>19.555873336730073</c:v>
                </c:pt>
                <c:pt idx="30263">
                  <c:v>19.556428682488342</c:v>
                </c:pt>
                <c:pt idx="30264">
                  <c:v>19.55698402824661</c:v>
                </c:pt>
                <c:pt idx="30265">
                  <c:v>19.557539374004879</c:v>
                </c:pt>
                <c:pt idx="30266">
                  <c:v>19.558094719763147</c:v>
                </c:pt>
                <c:pt idx="30267">
                  <c:v>19.558650065521416</c:v>
                </c:pt>
                <c:pt idx="30268">
                  <c:v>19.559205411279684</c:v>
                </c:pt>
                <c:pt idx="30269">
                  <c:v>19.559760757037953</c:v>
                </c:pt>
                <c:pt idx="30270">
                  <c:v>19.560316102796222</c:v>
                </c:pt>
                <c:pt idx="30271">
                  <c:v>19.56087144855449</c:v>
                </c:pt>
                <c:pt idx="30272">
                  <c:v>19.561426794312759</c:v>
                </c:pt>
                <c:pt idx="30273">
                  <c:v>19.561982140071027</c:v>
                </c:pt>
                <c:pt idx="30274">
                  <c:v>19.562537485829296</c:v>
                </c:pt>
                <c:pt idx="30275">
                  <c:v>19.563092831587564</c:v>
                </c:pt>
                <c:pt idx="30276">
                  <c:v>19.563648177345833</c:v>
                </c:pt>
                <c:pt idx="30277">
                  <c:v>19.564203523104101</c:v>
                </c:pt>
                <c:pt idx="30278">
                  <c:v>19.56475886886237</c:v>
                </c:pt>
                <c:pt idx="30279">
                  <c:v>19.565314214620638</c:v>
                </c:pt>
                <c:pt idx="30280">
                  <c:v>19.565869560378907</c:v>
                </c:pt>
                <c:pt idx="30281">
                  <c:v>19.566424906137176</c:v>
                </c:pt>
                <c:pt idx="30282">
                  <c:v>19.566980251895444</c:v>
                </c:pt>
                <c:pt idx="30283">
                  <c:v>19.567535597653713</c:v>
                </c:pt>
                <c:pt idx="30284">
                  <c:v>19.568090943411981</c:v>
                </c:pt>
                <c:pt idx="30285">
                  <c:v>19.56864628917025</c:v>
                </c:pt>
                <c:pt idx="30286">
                  <c:v>19.569201634928518</c:v>
                </c:pt>
                <c:pt idx="30287">
                  <c:v>19.569756980686787</c:v>
                </c:pt>
                <c:pt idx="30288">
                  <c:v>19.570312326445055</c:v>
                </c:pt>
                <c:pt idx="30289">
                  <c:v>19.570867672203324</c:v>
                </c:pt>
                <c:pt idx="30290">
                  <c:v>19.571423017961592</c:v>
                </c:pt>
                <c:pt idx="30291">
                  <c:v>19.571978363719861</c:v>
                </c:pt>
                <c:pt idx="30292">
                  <c:v>19.57253370947813</c:v>
                </c:pt>
                <c:pt idx="30293">
                  <c:v>19.573089055236398</c:v>
                </c:pt>
                <c:pt idx="30294">
                  <c:v>19.573644400994667</c:v>
                </c:pt>
                <c:pt idx="30295">
                  <c:v>19.574199746752935</c:v>
                </c:pt>
                <c:pt idx="30296">
                  <c:v>19.574755092511204</c:v>
                </c:pt>
                <c:pt idx="30297">
                  <c:v>19.575310438269472</c:v>
                </c:pt>
                <c:pt idx="30298">
                  <c:v>19.575865784027741</c:v>
                </c:pt>
                <c:pt idx="30299">
                  <c:v>19.576421129786009</c:v>
                </c:pt>
                <c:pt idx="30300">
                  <c:v>19.576976475544278</c:v>
                </c:pt>
                <c:pt idx="30301">
                  <c:v>19.577531821302546</c:v>
                </c:pt>
                <c:pt idx="30302">
                  <c:v>19.578087167060815</c:v>
                </c:pt>
                <c:pt idx="30303">
                  <c:v>19.578642512819084</c:v>
                </c:pt>
                <c:pt idx="30304">
                  <c:v>19.579197858577352</c:v>
                </c:pt>
                <c:pt idx="30305">
                  <c:v>19.579753204335621</c:v>
                </c:pt>
                <c:pt idx="30306">
                  <c:v>19.580308550093889</c:v>
                </c:pt>
                <c:pt idx="30307">
                  <c:v>19.580863895852158</c:v>
                </c:pt>
                <c:pt idx="30308">
                  <c:v>19.581419241610426</c:v>
                </c:pt>
                <c:pt idx="30309">
                  <c:v>19.581974587368695</c:v>
                </c:pt>
                <c:pt idx="30310">
                  <c:v>19.582529933126963</c:v>
                </c:pt>
                <c:pt idx="30311">
                  <c:v>19.583085278885232</c:v>
                </c:pt>
                <c:pt idx="30312">
                  <c:v>19.5836406246435</c:v>
                </c:pt>
                <c:pt idx="30313">
                  <c:v>19.584195970401769</c:v>
                </c:pt>
                <c:pt idx="30314">
                  <c:v>19.584751316160038</c:v>
                </c:pt>
                <c:pt idx="30315">
                  <c:v>19.585306661918306</c:v>
                </c:pt>
                <c:pt idx="30316">
                  <c:v>19.585862007676575</c:v>
                </c:pt>
                <c:pt idx="30317">
                  <c:v>19.586417353434843</c:v>
                </c:pt>
                <c:pt idx="30318">
                  <c:v>19.586972699193112</c:v>
                </c:pt>
                <c:pt idx="30319">
                  <c:v>19.58752804495138</c:v>
                </c:pt>
                <c:pt idx="30320">
                  <c:v>19.588083390709649</c:v>
                </c:pt>
                <c:pt idx="30321">
                  <c:v>19.588638736467917</c:v>
                </c:pt>
                <c:pt idx="30322">
                  <c:v>19.589194082226186</c:v>
                </c:pt>
                <c:pt idx="30323">
                  <c:v>19.589749427984454</c:v>
                </c:pt>
                <c:pt idx="30324">
                  <c:v>19.590304773742723</c:v>
                </c:pt>
                <c:pt idx="30325">
                  <c:v>19.590860119500991</c:v>
                </c:pt>
                <c:pt idx="30326">
                  <c:v>19.59141546525926</c:v>
                </c:pt>
                <c:pt idx="30327">
                  <c:v>19.591970811017529</c:v>
                </c:pt>
                <c:pt idx="30328">
                  <c:v>19.592526156775797</c:v>
                </c:pt>
                <c:pt idx="30329">
                  <c:v>19.593081502534066</c:v>
                </c:pt>
                <c:pt idx="30330">
                  <c:v>19.593636848292334</c:v>
                </c:pt>
                <c:pt idx="30331">
                  <c:v>19.594192194050603</c:v>
                </c:pt>
                <c:pt idx="30332">
                  <c:v>19.594747539808871</c:v>
                </c:pt>
                <c:pt idx="30333">
                  <c:v>19.59530288556714</c:v>
                </c:pt>
                <c:pt idx="30334">
                  <c:v>19.595858231325408</c:v>
                </c:pt>
                <c:pt idx="30335">
                  <c:v>19.596413577083677</c:v>
                </c:pt>
                <c:pt idx="30336">
                  <c:v>19.596968922841945</c:v>
                </c:pt>
                <c:pt idx="30337">
                  <c:v>19.597524268600214</c:v>
                </c:pt>
                <c:pt idx="30338">
                  <c:v>19.598079614358483</c:v>
                </c:pt>
                <c:pt idx="30339">
                  <c:v>19.598634960116751</c:v>
                </c:pt>
                <c:pt idx="30340">
                  <c:v>19.59919030587502</c:v>
                </c:pt>
                <c:pt idx="30341">
                  <c:v>19.599745651633288</c:v>
                </c:pt>
                <c:pt idx="30342">
                  <c:v>19.600300997391557</c:v>
                </c:pt>
                <c:pt idx="30343">
                  <c:v>19.600856343149825</c:v>
                </c:pt>
                <c:pt idx="30344">
                  <c:v>19.601411688908094</c:v>
                </c:pt>
                <c:pt idx="30345">
                  <c:v>19.601967034666362</c:v>
                </c:pt>
                <c:pt idx="30346">
                  <c:v>19.602522380424631</c:v>
                </c:pt>
                <c:pt idx="30347">
                  <c:v>19.603077726182899</c:v>
                </c:pt>
                <c:pt idx="30348">
                  <c:v>19.603633071941168</c:v>
                </c:pt>
                <c:pt idx="30349">
                  <c:v>19.604188417699437</c:v>
                </c:pt>
                <c:pt idx="30350">
                  <c:v>19.604743763457705</c:v>
                </c:pt>
                <c:pt idx="30351">
                  <c:v>19.605299109215974</c:v>
                </c:pt>
                <c:pt idx="30352">
                  <c:v>19.605854454974242</c:v>
                </c:pt>
                <c:pt idx="30353">
                  <c:v>19.606409800732511</c:v>
                </c:pt>
                <c:pt idx="30354">
                  <c:v>19.606965146490779</c:v>
                </c:pt>
                <c:pt idx="30355">
                  <c:v>19.607520492249048</c:v>
                </c:pt>
                <c:pt idx="30356">
                  <c:v>19.608075838007316</c:v>
                </c:pt>
                <c:pt idx="30357">
                  <c:v>19.608631183765585</c:v>
                </c:pt>
                <c:pt idx="30358">
                  <c:v>19.609186529523853</c:v>
                </c:pt>
                <c:pt idx="30359">
                  <c:v>19.609741875282122</c:v>
                </c:pt>
                <c:pt idx="30360">
                  <c:v>19.610297221040391</c:v>
                </c:pt>
                <c:pt idx="30361">
                  <c:v>19.610852566798659</c:v>
                </c:pt>
                <c:pt idx="30362">
                  <c:v>19.611407912556928</c:v>
                </c:pt>
                <c:pt idx="30363">
                  <c:v>19.611963258315196</c:v>
                </c:pt>
                <c:pt idx="30364">
                  <c:v>19.612518604073465</c:v>
                </c:pt>
                <c:pt idx="30365">
                  <c:v>19.613073949831733</c:v>
                </c:pt>
                <c:pt idx="30366">
                  <c:v>19.613629295590002</c:v>
                </c:pt>
                <c:pt idx="30367">
                  <c:v>19.61418464134827</c:v>
                </c:pt>
                <c:pt idx="30368">
                  <c:v>19.614739987106539</c:v>
                </c:pt>
                <c:pt idx="30369">
                  <c:v>19.615295332864807</c:v>
                </c:pt>
                <c:pt idx="30370">
                  <c:v>19.615850678623076</c:v>
                </c:pt>
                <c:pt idx="30371">
                  <c:v>19.616406024381345</c:v>
                </c:pt>
                <c:pt idx="30372">
                  <c:v>19.616961370139613</c:v>
                </c:pt>
                <c:pt idx="30373">
                  <c:v>19.617516715897882</c:v>
                </c:pt>
                <c:pt idx="30374">
                  <c:v>19.61807206165615</c:v>
                </c:pt>
                <c:pt idx="30375">
                  <c:v>19.618627407414419</c:v>
                </c:pt>
                <c:pt idx="30376">
                  <c:v>19.619182753172687</c:v>
                </c:pt>
                <c:pt idx="30377">
                  <c:v>19.619738098930956</c:v>
                </c:pt>
                <c:pt idx="30378">
                  <c:v>19.620293444689224</c:v>
                </c:pt>
                <c:pt idx="30379">
                  <c:v>19.620848790447493</c:v>
                </c:pt>
                <c:pt idx="30380">
                  <c:v>19.621404136205761</c:v>
                </c:pt>
                <c:pt idx="30381">
                  <c:v>19.62195948196403</c:v>
                </c:pt>
                <c:pt idx="30382">
                  <c:v>19.622514827722298</c:v>
                </c:pt>
                <c:pt idx="30383">
                  <c:v>19.623070173480567</c:v>
                </c:pt>
                <c:pt idx="30384">
                  <c:v>19.623625519238836</c:v>
                </c:pt>
                <c:pt idx="30385">
                  <c:v>19.624180864997104</c:v>
                </c:pt>
                <c:pt idx="30386">
                  <c:v>19.624736210755373</c:v>
                </c:pt>
                <c:pt idx="30387">
                  <c:v>19.625291556513641</c:v>
                </c:pt>
                <c:pt idx="30388">
                  <c:v>19.62584690227191</c:v>
                </c:pt>
                <c:pt idx="30389">
                  <c:v>19.626402248030178</c:v>
                </c:pt>
                <c:pt idx="30390">
                  <c:v>19.626957593788447</c:v>
                </c:pt>
                <c:pt idx="30391">
                  <c:v>19.627512939546715</c:v>
                </c:pt>
                <c:pt idx="30392">
                  <c:v>19.628068285304984</c:v>
                </c:pt>
                <c:pt idx="30393">
                  <c:v>19.628623631063252</c:v>
                </c:pt>
                <c:pt idx="30394">
                  <c:v>19.629178976821521</c:v>
                </c:pt>
                <c:pt idx="30395">
                  <c:v>19.62973432257979</c:v>
                </c:pt>
                <c:pt idx="30396">
                  <c:v>19.630289668338058</c:v>
                </c:pt>
                <c:pt idx="30397">
                  <c:v>19.630845014096327</c:v>
                </c:pt>
                <c:pt idx="30398">
                  <c:v>19.631400359854595</c:v>
                </c:pt>
                <c:pt idx="30399">
                  <c:v>19.631955705612864</c:v>
                </c:pt>
                <c:pt idx="30400">
                  <c:v>19.632511051371132</c:v>
                </c:pt>
                <c:pt idx="30401">
                  <c:v>19.633066397129401</c:v>
                </c:pt>
                <c:pt idx="30402">
                  <c:v>19.633621742887669</c:v>
                </c:pt>
                <c:pt idx="30403">
                  <c:v>19.634177088645938</c:v>
                </c:pt>
                <c:pt idx="30404">
                  <c:v>19.634732434404206</c:v>
                </c:pt>
                <c:pt idx="30405">
                  <c:v>19.635287780162475</c:v>
                </c:pt>
                <c:pt idx="30406">
                  <c:v>19.635843125920744</c:v>
                </c:pt>
                <c:pt idx="30407">
                  <c:v>19.636398471679012</c:v>
                </c:pt>
                <c:pt idx="30408">
                  <c:v>19.636953817437281</c:v>
                </c:pt>
                <c:pt idx="30409">
                  <c:v>19.637509163195549</c:v>
                </c:pt>
                <c:pt idx="30410">
                  <c:v>19.638064508953818</c:v>
                </c:pt>
                <c:pt idx="30411">
                  <c:v>19.638619854712086</c:v>
                </c:pt>
                <c:pt idx="30412">
                  <c:v>19.639175200470355</c:v>
                </c:pt>
                <c:pt idx="30413">
                  <c:v>19.639730546228623</c:v>
                </c:pt>
                <c:pt idx="30414">
                  <c:v>19.640285891986892</c:v>
                </c:pt>
                <c:pt idx="30415">
                  <c:v>19.64084123774516</c:v>
                </c:pt>
                <c:pt idx="30416">
                  <c:v>19.641396583503429</c:v>
                </c:pt>
                <c:pt idx="30417">
                  <c:v>19.641951929261698</c:v>
                </c:pt>
                <c:pt idx="30418">
                  <c:v>19.642507275019966</c:v>
                </c:pt>
                <c:pt idx="30419">
                  <c:v>19.643062620778235</c:v>
                </c:pt>
                <c:pt idx="30420">
                  <c:v>19.643617966536503</c:v>
                </c:pt>
                <c:pt idx="30421">
                  <c:v>19.644173312294772</c:v>
                </c:pt>
                <c:pt idx="30422">
                  <c:v>19.64472865805304</c:v>
                </c:pt>
                <c:pt idx="30423">
                  <c:v>19.645284003811309</c:v>
                </c:pt>
                <c:pt idx="30424">
                  <c:v>19.645839349569577</c:v>
                </c:pt>
                <c:pt idx="30425">
                  <c:v>19.646394695327846</c:v>
                </c:pt>
                <c:pt idx="30426">
                  <c:v>19.646950041086114</c:v>
                </c:pt>
                <c:pt idx="30427">
                  <c:v>19.647505386844383</c:v>
                </c:pt>
                <c:pt idx="30428">
                  <c:v>19.648060732602652</c:v>
                </c:pt>
                <c:pt idx="30429">
                  <c:v>19.64861607836092</c:v>
                </c:pt>
                <c:pt idx="30430">
                  <c:v>19.649171424119189</c:v>
                </c:pt>
                <c:pt idx="30431">
                  <c:v>19.649726769877457</c:v>
                </c:pt>
                <c:pt idx="30432">
                  <c:v>19.650282115635726</c:v>
                </c:pt>
                <c:pt idx="30433">
                  <c:v>19.650837461393994</c:v>
                </c:pt>
                <c:pt idx="30434">
                  <c:v>19.651392807152263</c:v>
                </c:pt>
                <c:pt idx="30435">
                  <c:v>19.651948152910531</c:v>
                </c:pt>
                <c:pt idx="30436">
                  <c:v>19.6525034986688</c:v>
                </c:pt>
                <c:pt idx="30437">
                  <c:v>19.653058844427068</c:v>
                </c:pt>
                <c:pt idx="30438">
                  <c:v>19.653614190185337</c:v>
                </c:pt>
                <c:pt idx="30439">
                  <c:v>19.654169535943605</c:v>
                </c:pt>
                <c:pt idx="30440">
                  <c:v>19.654724881701874</c:v>
                </c:pt>
                <c:pt idx="30441">
                  <c:v>19.655280227460143</c:v>
                </c:pt>
                <c:pt idx="30442">
                  <c:v>19.655835573218411</c:v>
                </c:pt>
                <c:pt idx="30443">
                  <c:v>19.65639091897668</c:v>
                </c:pt>
                <c:pt idx="30444">
                  <c:v>19.656946264734948</c:v>
                </c:pt>
                <c:pt idx="30445">
                  <c:v>19.657501610493217</c:v>
                </c:pt>
                <c:pt idx="30446">
                  <c:v>19.658056956251485</c:v>
                </c:pt>
                <c:pt idx="30447">
                  <c:v>19.658612302009754</c:v>
                </c:pt>
                <c:pt idx="30448">
                  <c:v>19.659167647768022</c:v>
                </c:pt>
                <c:pt idx="30449">
                  <c:v>19.659722993526291</c:v>
                </c:pt>
                <c:pt idx="30450">
                  <c:v>19.660278339284559</c:v>
                </c:pt>
                <c:pt idx="30451">
                  <c:v>19.660833685042828</c:v>
                </c:pt>
                <c:pt idx="30452">
                  <c:v>19.661389030801097</c:v>
                </c:pt>
                <c:pt idx="30453">
                  <c:v>19.661944376559365</c:v>
                </c:pt>
                <c:pt idx="30454">
                  <c:v>19.662499722317634</c:v>
                </c:pt>
                <c:pt idx="30455">
                  <c:v>19.663055068075902</c:v>
                </c:pt>
                <c:pt idx="30456">
                  <c:v>19.663610413834171</c:v>
                </c:pt>
                <c:pt idx="30457">
                  <c:v>19.664165759592439</c:v>
                </c:pt>
                <c:pt idx="30458">
                  <c:v>19.664721105350708</c:v>
                </c:pt>
                <c:pt idx="30459">
                  <c:v>19.665276451108976</c:v>
                </c:pt>
                <c:pt idx="30460">
                  <c:v>19.665831796867245</c:v>
                </c:pt>
                <c:pt idx="30461">
                  <c:v>19.666387142625513</c:v>
                </c:pt>
                <c:pt idx="30462">
                  <c:v>19.666942488383782</c:v>
                </c:pt>
                <c:pt idx="30463">
                  <c:v>19.667497834142051</c:v>
                </c:pt>
                <c:pt idx="30464">
                  <c:v>19.668053179900319</c:v>
                </c:pt>
                <c:pt idx="30465">
                  <c:v>19.668608525658588</c:v>
                </c:pt>
                <c:pt idx="30466">
                  <c:v>19.669163871416856</c:v>
                </c:pt>
                <c:pt idx="30467">
                  <c:v>19.669719217175125</c:v>
                </c:pt>
                <c:pt idx="30468">
                  <c:v>19.670274562933393</c:v>
                </c:pt>
                <c:pt idx="30469">
                  <c:v>19.670829908691662</c:v>
                </c:pt>
                <c:pt idx="30470">
                  <c:v>19.67138525444993</c:v>
                </c:pt>
                <c:pt idx="30471">
                  <c:v>19.671940600208199</c:v>
                </c:pt>
                <c:pt idx="30472">
                  <c:v>19.672495945966467</c:v>
                </c:pt>
                <c:pt idx="30473">
                  <c:v>19.673051291724736</c:v>
                </c:pt>
                <c:pt idx="30474">
                  <c:v>19.673606637483005</c:v>
                </c:pt>
                <c:pt idx="30475">
                  <c:v>19.674161983241273</c:v>
                </c:pt>
                <c:pt idx="30476">
                  <c:v>19.674717328999542</c:v>
                </c:pt>
                <c:pt idx="30477">
                  <c:v>19.67527267475781</c:v>
                </c:pt>
                <c:pt idx="30478">
                  <c:v>19.675828020516079</c:v>
                </c:pt>
                <c:pt idx="30479">
                  <c:v>19.676383366274347</c:v>
                </c:pt>
                <c:pt idx="30480">
                  <c:v>19.676938712032616</c:v>
                </c:pt>
                <c:pt idx="30481">
                  <c:v>19.677494057790884</c:v>
                </c:pt>
                <c:pt idx="30482">
                  <c:v>19.678049403549153</c:v>
                </c:pt>
                <c:pt idx="30483">
                  <c:v>19.678604749307421</c:v>
                </c:pt>
                <c:pt idx="30484">
                  <c:v>19.67916009506569</c:v>
                </c:pt>
                <c:pt idx="30485">
                  <c:v>19.679715440823959</c:v>
                </c:pt>
                <c:pt idx="30486">
                  <c:v>19.680270786582227</c:v>
                </c:pt>
                <c:pt idx="30487">
                  <c:v>19.680826132340496</c:v>
                </c:pt>
                <c:pt idx="30488">
                  <c:v>19.681381478098764</c:v>
                </c:pt>
                <c:pt idx="30489">
                  <c:v>19.681936823857033</c:v>
                </c:pt>
                <c:pt idx="30490">
                  <c:v>19.682492169615301</c:v>
                </c:pt>
                <c:pt idx="30491">
                  <c:v>19.68304751537357</c:v>
                </c:pt>
                <c:pt idx="30492">
                  <c:v>19.683602861131838</c:v>
                </c:pt>
                <c:pt idx="30493">
                  <c:v>19.684158206890107</c:v>
                </c:pt>
                <c:pt idx="30494">
                  <c:v>19.684713552648375</c:v>
                </c:pt>
                <c:pt idx="30495">
                  <c:v>19.685268898406644</c:v>
                </c:pt>
                <c:pt idx="30496">
                  <c:v>19.685824244164912</c:v>
                </c:pt>
                <c:pt idx="30497">
                  <c:v>19.686379589923181</c:v>
                </c:pt>
                <c:pt idx="30498">
                  <c:v>19.68693493568145</c:v>
                </c:pt>
                <c:pt idx="30499">
                  <c:v>19.687490281439718</c:v>
                </c:pt>
                <c:pt idx="30500">
                  <c:v>19.688045627197987</c:v>
                </c:pt>
                <c:pt idx="30501">
                  <c:v>19.688600972956255</c:v>
                </c:pt>
                <c:pt idx="30502">
                  <c:v>19.689156318714524</c:v>
                </c:pt>
                <c:pt idx="30503">
                  <c:v>19.689711664472792</c:v>
                </c:pt>
                <c:pt idx="30504">
                  <c:v>19.690267010231061</c:v>
                </c:pt>
                <c:pt idx="30505">
                  <c:v>19.690822355989329</c:v>
                </c:pt>
                <c:pt idx="30506">
                  <c:v>19.691377701747598</c:v>
                </c:pt>
                <c:pt idx="30507">
                  <c:v>19.691933047505866</c:v>
                </c:pt>
                <c:pt idx="30508">
                  <c:v>19.692488393264135</c:v>
                </c:pt>
                <c:pt idx="30509">
                  <c:v>19.693043739022404</c:v>
                </c:pt>
                <c:pt idx="30510">
                  <c:v>19.693599084780672</c:v>
                </c:pt>
                <c:pt idx="30511">
                  <c:v>19.694154430538941</c:v>
                </c:pt>
                <c:pt idx="30512">
                  <c:v>19.694709776297209</c:v>
                </c:pt>
                <c:pt idx="30513">
                  <c:v>19.695265122055478</c:v>
                </c:pt>
                <c:pt idx="30514">
                  <c:v>19.695820467813746</c:v>
                </c:pt>
                <c:pt idx="30515">
                  <c:v>19.696375813572015</c:v>
                </c:pt>
                <c:pt idx="30516">
                  <c:v>19.696931159330283</c:v>
                </c:pt>
                <c:pt idx="30517">
                  <c:v>19.697486505088552</c:v>
                </c:pt>
                <c:pt idx="30518">
                  <c:v>19.69804185084682</c:v>
                </c:pt>
                <c:pt idx="30519">
                  <c:v>19.698597196605089</c:v>
                </c:pt>
                <c:pt idx="30520">
                  <c:v>19.699152542363358</c:v>
                </c:pt>
                <c:pt idx="30521">
                  <c:v>19.699707888121626</c:v>
                </c:pt>
                <c:pt idx="30522">
                  <c:v>19.700263233879895</c:v>
                </c:pt>
                <c:pt idx="30523">
                  <c:v>19.700818579638163</c:v>
                </c:pt>
                <c:pt idx="30524">
                  <c:v>19.701373925396432</c:v>
                </c:pt>
                <c:pt idx="30525">
                  <c:v>19.7019292711547</c:v>
                </c:pt>
                <c:pt idx="30526">
                  <c:v>19.702484616912969</c:v>
                </c:pt>
                <c:pt idx="30527">
                  <c:v>19.703039962671237</c:v>
                </c:pt>
                <c:pt idx="30528">
                  <c:v>19.703595308429506</c:v>
                </c:pt>
                <c:pt idx="30529">
                  <c:v>19.704150654187774</c:v>
                </c:pt>
                <c:pt idx="30530">
                  <c:v>19.704705999946043</c:v>
                </c:pt>
                <c:pt idx="30531">
                  <c:v>19.705261345704312</c:v>
                </c:pt>
                <c:pt idx="30532">
                  <c:v>19.70581669146258</c:v>
                </c:pt>
                <c:pt idx="30533">
                  <c:v>19.706372037220849</c:v>
                </c:pt>
                <c:pt idx="30534">
                  <c:v>19.706927382979117</c:v>
                </c:pt>
                <c:pt idx="30535">
                  <c:v>19.707482728737386</c:v>
                </c:pt>
                <c:pt idx="30536">
                  <c:v>19.708038074495654</c:v>
                </c:pt>
                <c:pt idx="30537">
                  <c:v>19.708593420253923</c:v>
                </c:pt>
                <c:pt idx="30538">
                  <c:v>19.709148766012191</c:v>
                </c:pt>
                <c:pt idx="30539">
                  <c:v>19.70970411177046</c:v>
                </c:pt>
                <c:pt idx="30540">
                  <c:v>19.710259457528728</c:v>
                </c:pt>
                <c:pt idx="30541">
                  <c:v>19.710814803286997</c:v>
                </c:pt>
                <c:pt idx="30542">
                  <c:v>19.711370149045266</c:v>
                </c:pt>
                <c:pt idx="30543">
                  <c:v>19.711925494803534</c:v>
                </c:pt>
                <c:pt idx="30544">
                  <c:v>19.712480840561803</c:v>
                </c:pt>
                <c:pt idx="30545">
                  <c:v>19.713036186320071</c:v>
                </c:pt>
                <c:pt idx="30546">
                  <c:v>19.71359153207834</c:v>
                </c:pt>
                <c:pt idx="30547">
                  <c:v>19.714146877836608</c:v>
                </c:pt>
                <c:pt idx="30548">
                  <c:v>19.714702223594877</c:v>
                </c:pt>
                <c:pt idx="30549">
                  <c:v>19.715257569353145</c:v>
                </c:pt>
                <c:pt idx="30550">
                  <c:v>19.715812915111414</c:v>
                </c:pt>
                <c:pt idx="30551">
                  <c:v>19.716368260869682</c:v>
                </c:pt>
                <c:pt idx="30552">
                  <c:v>19.716923606627951</c:v>
                </c:pt>
                <c:pt idx="30553">
                  <c:v>19.71747895238622</c:v>
                </c:pt>
                <c:pt idx="30554">
                  <c:v>19.718034298144488</c:v>
                </c:pt>
                <c:pt idx="30555">
                  <c:v>19.718589643902757</c:v>
                </c:pt>
                <c:pt idx="30556">
                  <c:v>19.719144989661025</c:v>
                </c:pt>
                <c:pt idx="30557">
                  <c:v>19.719700335419294</c:v>
                </c:pt>
                <c:pt idx="30558">
                  <c:v>19.720255681177562</c:v>
                </c:pt>
                <c:pt idx="30559">
                  <c:v>19.720811026935831</c:v>
                </c:pt>
                <c:pt idx="30560">
                  <c:v>19.721366372694099</c:v>
                </c:pt>
                <c:pt idx="30561">
                  <c:v>19.721921718452368</c:v>
                </c:pt>
                <c:pt idx="30562">
                  <c:v>19.722477064210636</c:v>
                </c:pt>
                <c:pt idx="30563">
                  <c:v>19.723032409968905</c:v>
                </c:pt>
                <c:pt idx="30564">
                  <c:v>19.723587755727173</c:v>
                </c:pt>
                <c:pt idx="30565">
                  <c:v>19.724143101485442</c:v>
                </c:pt>
                <c:pt idx="30566">
                  <c:v>19.724698447243711</c:v>
                </c:pt>
                <c:pt idx="30567">
                  <c:v>19.725253793001979</c:v>
                </c:pt>
                <c:pt idx="30568">
                  <c:v>19.725809138760248</c:v>
                </c:pt>
                <c:pt idx="30569">
                  <c:v>19.726364484518516</c:v>
                </c:pt>
                <c:pt idx="30570">
                  <c:v>19.726919830276785</c:v>
                </c:pt>
                <c:pt idx="30571">
                  <c:v>19.727475176035053</c:v>
                </c:pt>
                <c:pt idx="30572">
                  <c:v>19.728030521793322</c:v>
                </c:pt>
                <c:pt idx="30573">
                  <c:v>19.72858586755159</c:v>
                </c:pt>
                <c:pt idx="30574">
                  <c:v>19.729141213309859</c:v>
                </c:pt>
                <c:pt idx="30575">
                  <c:v>19.729696559068127</c:v>
                </c:pt>
                <c:pt idx="30576">
                  <c:v>19.730251904826396</c:v>
                </c:pt>
                <c:pt idx="30577">
                  <c:v>19.730807250584665</c:v>
                </c:pt>
                <c:pt idx="30578">
                  <c:v>19.731362596342933</c:v>
                </c:pt>
                <c:pt idx="30579">
                  <c:v>19.731917942101202</c:v>
                </c:pt>
                <c:pt idx="30580">
                  <c:v>19.73247328785947</c:v>
                </c:pt>
                <c:pt idx="30581">
                  <c:v>19.733028633617739</c:v>
                </c:pt>
                <c:pt idx="30582">
                  <c:v>19.733583979376007</c:v>
                </c:pt>
                <c:pt idx="30583">
                  <c:v>19.734139325134276</c:v>
                </c:pt>
                <c:pt idx="30584">
                  <c:v>19.734694670892544</c:v>
                </c:pt>
                <c:pt idx="30585">
                  <c:v>19.735250016650813</c:v>
                </c:pt>
                <c:pt idx="30586">
                  <c:v>19.735805362409081</c:v>
                </c:pt>
                <c:pt idx="30587">
                  <c:v>19.73636070816735</c:v>
                </c:pt>
                <c:pt idx="30588">
                  <c:v>19.736916053925619</c:v>
                </c:pt>
                <c:pt idx="30589">
                  <c:v>19.737471399683887</c:v>
                </c:pt>
                <c:pt idx="30590">
                  <c:v>19.738026745442156</c:v>
                </c:pt>
                <c:pt idx="30591">
                  <c:v>19.738582091200424</c:v>
                </c:pt>
                <c:pt idx="30592">
                  <c:v>19.739137436958693</c:v>
                </c:pt>
                <c:pt idx="30593">
                  <c:v>19.739692782716961</c:v>
                </c:pt>
                <c:pt idx="30594">
                  <c:v>19.74024812847523</c:v>
                </c:pt>
                <c:pt idx="30595">
                  <c:v>19.740803474233498</c:v>
                </c:pt>
                <c:pt idx="30596">
                  <c:v>19.741358819991767</c:v>
                </c:pt>
                <c:pt idx="30597">
                  <c:v>19.741914165750035</c:v>
                </c:pt>
                <c:pt idx="30598">
                  <c:v>19.742469511508304</c:v>
                </c:pt>
                <c:pt idx="30599">
                  <c:v>19.743024857266573</c:v>
                </c:pt>
                <c:pt idx="30600">
                  <c:v>19.743580203024841</c:v>
                </c:pt>
                <c:pt idx="30601">
                  <c:v>19.74413554878311</c:v>
                </c:pt>
                <c:pt idx="30602">
                  <c:v>19.744690894541378</c:v>
                </c:pt>
                <c:pt idx="30603">
                  <c:v>19.745246240299647</c:v>
                </c:pt>
                <c:pt idx="30604">
                  <c:v>19.745801586057915</c:v>
                </c:pt>
                <c:pt idx="30605">
                  <c:v>19.746356931816184</c:v>
                </c:pt>
                <c:pt idx="30606">
                  <c:v>19.746912277574452</c:v>
                </c:pt>
                <c:pt idx="30607">
                  <c:v>19.747467623332721</c:v>
                </c:pt>
                <c:pt idx="30608">
                  <c:v>19.748022969090989</c:v>
                </c:pt>
                <c:pt idx="30609">
                  <c:v>19.748578314849258</c:v>
                </c:pt>
                <c:pt idx="30610">
                  <c:v>19.749133660607527</c:v>
                </c:pt>
                <c:pt idx="30611">
                  <c:v>19.749689006365795</c:v>
                </c:pt>
                <c:pt idx="30612">
                  <c:v>19.750244352124064</c:v>
                </c:pt>
                <c:pt idx="30613">
                  <c:v>19.750799697882332</c:v>
                </c:pt>
                <c:pt idx="30614">
                  <c:v>19.751355043640601</c:v>
                </c:pt>
                <c:pt idx="30615">
                  <c:v>19.751910389398869</c:v>
                </c:pt>
                <c:pt idx="30616">
                  <c:v>19.752465735157138</c:v>
                </c:pt>
                <c:pt idx="30617">
                  <c:v>19.753021080915406</c:v>
                </c:pt>
                <c:pt idx="30618">
                  <c:v>19.753576426673675</c:v>
                </c:pt>
                <c:pt idx="30619">
                  <c:v>19.754131772431943</c:v>
                </c:pt>
                <c:pt idx="30620">
                  <c:v>19.754687118190212</c:v>
                </c:pt>
                <c:pt idx="30621">
                  <c:v>19.75524246394848</c:v>
                </c:pt>
                <c:pt idx="30622">
                  <c:v>19.755797809706749</c:v>
                </c:pt>
                <c:pt idx="30623">
                  <c:v>19.756353155465018</c:v>
                </c:pt>
                <c:pt idx="30624">
                  <c:v>19.756908501223286</c:v>
                </c:pt>
                <c:pt idx="30625">
                  <c:v>19.757463846981555</c:v>
                </c:pt>
                <c:pt idx="30626">
                  <c:v>19.758019192739823</c:v>
                </c:pt>
                <c:pt idx="30627">
                  <c:v>19.758574538498092</c:v>
                </c:pt>
                <c:pt idx="30628">
                  <c:v>19.75912988425636</c:v>
                </c:pt>
                <c:pt idx="30629">
                  <c:v>19.759685230014629</c:v>
                </c:pt>
                <c:pt idx="30630">
                  <c:v>19.760240575772897</c:v>
                </c:pt>
                <c:pt idx="30631">
                  <c:v>19.760795921531166</c:v>
                </c:pt>
                <c:pt idx="30632">
                  <c:v>19.761351267289434</c:v>
                </c:pt>
                <c:pt idx="30633">
                  <c:v>19.761906613047703</c:v>
                </c:pt>
                <c:pt idx="30634">
                  <c:v>19.762461958805972</c:v>
                </c:pt>
                <c:pt idx="30635">
                  <c:v>19.76301730456424</c:v>
                </c:pt>
                <c:pt idx="30636">
                  <c:v>19.763572650322509</c:v>
                </c:pt>
                <c:pt idx="30637">
                  <c:v>19.764127996080777</c:v>
                </c:pt>
                <c:pt idx="30638">
                  <c:v>19.764683341839046</c:v>
                </c:pt>
                <c:pt idx="30639">
                  <c:v>19.765238687597314</c:v>
                </c:pt>
                <c:pt idx="30640">
                  <c:v>19.765794033355583</c:v>
                </c:pt>
                <c:pt idx="30641">
                  <c:v>19.766349379113851</c:v>
                </c:pt>
                <c:pt idx="30642">
                  <c:v>19.76690472487212</c:v>
                </c:pt>
                <c:pt idx="30643">
                  <c:v>19.767460070630388</c:v>
                </c:pt>
                <c:pt idx="30644">
                  <c:v>19.768015416388657</c:v>
                </c:pt>
                <c:pt idx="30645">
                  <c:v>19.768570762146926</c:v>
                </c:pt>
                <c:pt idx="30646">
                  <c:v>19.769126107905194</c:v>
                </c:pt>
                <c:pt idx="30647">
                  <c:v>19.769681453663463</c:v>
                </c:pt>
                <c:pt idx="30648">
                  <c:v>19.770236799421731</c:v>
                </c:pt>
                <c:pt idx="30649">
                  <c:v>19.77079214518</c:v>
                </c:pt>
                <c:pt idx="30650">
                  <c:v>19.771347490938268</c:v>
                </c:pt>
                <c:pt idx="30651">
                  <c:v>19.771902836696537</c:v>
                </c:pt>
                <c:pt idx="30652">
                  <c:v>19.772458182454805</c:v>
                </c:pt>
                <c:pt idx="30653">
                  <c:v>19.773013528213074</c:v>
                </c:pt>
                <c:pt idx="30654">
                  <c:v>19.773568873971342</c:v>
                </c:pt>
                <c:pt idx="30655">
                  <c:v>19.774124219729611</c:v>
                </c:pt>
                <c:pt idx="30656">
                  <c:v>19.77467956548788</c:v>
                </c:pt>
                <c:pt idx="30657">
                  <c:v>19.775234911246148</c:v>
                </c:pt>
                <c:pt idx="30658">
                  <c:v>19.775790257004417</c:v>
                </c:pt>
                <c:pt idx="30659">
                  <c:v>19.776345602762685</c:v>
                </c:pt>
                <c:pt idx="30660">
                  <c:v>19.776900948520954</c:v>
                </c:pt>
                <c:pt idx="30661">
                  <c:v>19.777456294279222</c:v>
                </c:pt>
                <c:pt idx="30662">
                  <c:v>19.778011640037491</c:v>
                </c:pt>
                <c:pt idx="30663">
                  <c:v>19.778566985795759</c:v>
                </c:pt>
                <c:pt idx="30664">
                  <c:v>19.779122331554028</c:v>
                </c:pt>
                <c:pt idx="30665">
                  <c:v>19.779677677312296</c:v>
                </c:pt>
                <c:pt idx="30666">
                  <c:v>19.780233023070565</c:v>
                </c:pt>
                <c:pt idx="30667">
                  <c:v>19.780788368828834</c:v>
                </c:pt>
                <c:pt idx="30668">
                  <c:v>19.781343714587102</c:v>
                </c:pt>
                <c:pt idx="30669">
                  <c:v>19.781899060345371</c:v>
                </c:pt>
                <c:pt idx="30670">
                  <c:v>19.782454406103639</c:v>
                </c:pt>
                <c:pt idx="30671">
                  <c:v>19.783009751861908</c:v>
                </c:pt>
                <c:pt idx="30672">
                  <c:v>19.783565097620176</c:v>
                </c:pt>
                <c:pt idx="30673">
                  <c:v>19.784120443378445</c:v>
                </c:pt>
                <c:pt idx="30674">
                  <c:v>19.784675789136713</c:v>
                </c:pt>
                <c:pt idx="30675">
                  <c:v>19.785231134894982</c:v>
                </c:pt>
                <c:pt idx="30676">
                  <c:v>19.78578648065325</c:v>
                </c:pt>
                <c:pt idx="30677">
                  <c:v>19.786341826411519</c:v>
                </c:pt>
                <c:pt idx="30678">
                  <c:v>19.786897172169787</c:v>
                </c:pt>
                <c:pt idx="30679">
                  <c:v>19.787452517928056</c:v>
                </c:pt>
                <c:pt idx="30680">
                  <c:v>19.788007863686325</c:v>
                </c:pt>
                <c:pt idx="30681">
                  <c:v>19.788563209444593</c:v>
                </c:pt>
                <c:pt idx="30682">
                  <c:v>19.789118555202862</c:v>
                </c:pt>
                <c:pt idx="30683">
                  <c:v>19.78967390096113</c:v>
                </c:pt>
                <c:pt idx="30684">
                  <c:v>19.790229246719399</c:v>
                </c:pt>
                <c:pt idx="30685">
                  <c:v>19.790784592477667</c:v>
                </c:pt>
                <c:pt idx="30686">
                  <c:v>19.791339938235936</c:v>
                </c:pt>
                <c:pt idx="30687">
                  <c:v>19.791895283994204</c:v>
                </c:pt>
                <c:pt idx="30688">
                  <c:v>19.792450629752473</c:v>
                </c:pt>
                <c:pt idx="30689">
                  <c:v>19.793005975510741</c:v>
                </c:pt>
                <c:pt idx="30690">
                  <c:v>19.79356132126901</c:v>
                </c:pt>
                <c:pt idx="30691">
                  <c:v>19.794116667027279</c:v>
                </c:pt>
                <c:pt idx="30692">
                  <c:v>19.794672012785547</c:v>
                </c:pt>
                <c:pt idx="30693">
                  <c:v>19.795227358543816</c:v>
                </c:pt>
                <c:pt idx="30694">
                  <c:v>19.795782704302084</c:v>
                </c:pt>
                <c:pt idx="30695">
                  <c:v>19.796338050060353</c:v>
                </c:pt>
                <c:pt idx="30696">
                  <c:v>19.796893395818621</c:v>
                </c:pt>
                <c:pt idx="30697">
                  <c:v>19.79744874157689</c:v>
                </c:pt>
                <c:pt idx="30698">
                  <c:v>19.798004087335158</c:v>
                </c:pt>
                <c:pt idx="30699">
                  <c:v>19.798559433093427</c:v>
                </c:pt>
                <c:pt idx="30700">
                  <c:v>19.799114778851695</c:v>
                </c:pt>
                <c:pt idx="30701">
                  <c:v>19.799670124609964</c:v>
                </c:pt>
                <c:pt idx="30702">
                  <c:v>19.800225470368233</c:v>
                </c:pt>
                <c:pt idx="30703">
                  <c:v>19.800780816126501</c:v>
                </c:pt>
                <c:pt idx="30704">
                  <c:v>19.80133616188477</c:v>
                </c:pt>
                <c:pt idx="30705">
                  <c:v>19.801891507643038</c:v>
                </c:pt>
                <c:pt idx="30706">
                  <c:v>19.802446853401307</c:v>
                </c:pt>
                <c:pt idx="30707">
                  <c:v>19.803002199159575</c:v>
                </c:pt>
                <c:pt idx="30708">
                  <c:v>19.803557544917844</c:v>
                </c:pt>
                <c:pt idx="30709">
                  <c:v>19.804112890676112</c:v>
                </c:pt>
                <c:pt idx="30710">
                  <c:v>19.804668236434381</c:v>
                </c:pt>
                <c:pt idx="30711">
                  <c:v>19.805223582192649</c:v>
                </c:pt>
                <c:pt idx="30712">
                  <c:v>19.805778927950918</c:v>
                </c:pt>
                <c:pt idx="30713">
                  <c:v>19.806334273709187</c:v>
                </c:pt>
                <c:pt idx="30714">
                  <c:v>19.806889619467455</c:v>
                </c:pt>
                <c:pt idx="30715">
                  <c:v>19.807444965225724</c:v>
                </c:pt>
                <c:pt idx="30716">
                  <c:v>19.808000310983992</c:v>
                </c:pt>
                <c:pt idx="30717">
                  <c:v>19.808555656742261</c:v>
                </c:pt>
                <c:pt idx="30718">
                  <c:v>19.809111002500529</c:v>
                </c:pt>
                <c:pt idx="30719">
                  <c:v>19.809666348258798</c:v>
                </c:pt>
                <c:pt idx="30720">
                  <c:v>19.810221694017066</c:v>
                </c:pt>
                <c:pt idx="30721">
                  <c:v>19.810777039775335</c:v>
                </c:pt>
                <c:pt idx="30722">
                  <c:v>19.811332385533603</c:v>
                </c:pt>
                <c:pt idx="30723">
                  <c:v>19.811887731291872</c:v>
                </c:pt>
                <c:pt idx="30724">
                  <c:v>19.812443077050141</c:v>
                </c:pt>
                <c:pt idx="30725">
                  <c:v>19.812998422808409</c:v>
                </c:pt>
                <c:pt idx="30726">
                  <c:v>19.813553768566678</c:v>
                </c:pt>
                <c:pt idx="30727">
                  <c:v>19.814109114324946</c:v>
                </c:pt>
                <c:pt idx="30728">
                  <c:v>19.814664460083215</c:v>
                </c:pt>
                <c:pt idx="30729">
                  <c:v>19.815219805841483</c:v>
                </c:pt>
                <c:pt idx="30730">
                  <c:v>19.815775151599752</c:v>
                </c:pt>
                <c:pt idx="30731">
                  <c:v>19.81633049735802</c:v>
                </c:pt>
                <c:pt idx="30732">
                  <c:v>19.816885843116289</c:v>
                </c:pt>
                <c:pt idx="30733">
                  <c:v>19.817441188874557</c:v>
                </c:pt>
                <c:pt idx="30734">
                  <c:v>19.817996534632826</c:v>
                </c:pt>
                <c:pt idx="30735">
                  <c:v>19.818551880391094</c:v>
                </c:pt>
                <c:pt idx="30736">
                  <c:v>19.819107226149363</c:v>
                </c:pt>
                <c:pt idx="30737">
                  <c:v>19.819662571907632</c:v>
                </c:pt>
                <c:pt idx="30738">
                  <c:v>19.8202179176659</c:v>
                </c:pt>
                <c:pt idx="30739">
                  <c:v>19.820773263424169</c:v>
                </c:pt>
                <c:pt idx="30740">
                  <c:v>19.821328609182437</c:v>
                </c:pt>
                <c:pt idx="30741">
                  <c:v>19.821883954940706</c:v>
                </c:pt>
                <c:pt idx="30742">
                  <c:v>19.822439300698974</c:v>
                </c:pt>
                <c:pt idx="30743">
                  <c:v>19.822994646457243</c:v>
                </c:pt>
                <c:pt idx="30744">
                  <c:v>19.823549992215511</c:v>
                </c:pt>
                <c:pt idx="30745">
                  <c:v>19.82410533797378</c:v>
                </c:pt>
                <c:pt idx="30746">
                  <c:v>19.824660683732048</c:v>
                </c:pt>
                <c:pt idx="30747">
                  <c:v>19.825216029490317</c:v>
                </c:pt>
                <c:pt idx="30748">
                  <c:v>19.825771375248586</c:v>
                </c:pt>
                <c:pt idx="30749">
                  <c:v>19.826326721006854</c:v>
                </c:pt>
                <c:pt idx="30750">
                  <c:v>19.826882066765123</c:v>
                </c:pt>
                <c:pt idx="30751">
                  <c:v>19.827437412523391</c:v>
                </c:pt>
                <c:pt idx="30752">
                  <c:v>19.82799275828166</c:v>
                </c:pt>
                <c:pt idx="30753">
                  <c:v>19.828548104039928</c:v>
                </c:pt>
                <c:pt idx="30754">
                  <c:v>19.829103449798197</c:v>
                </c:pt>
                <c:pt idx="30755">
                  <c:v>19.829658795556465</c:v>
                </c:pt>
                <c:pt idx="30756">
                  <c:v>19.830214141314734</c:v>
                </c:pt>
                <c:pt idx="30757">
                  <c:v>19.830769487073002</c:v>
                </c:pt>
                <c:pt idx="30758">
                  <c:v>19.831324832831271</c:v>
                </c:pt>
                <c:pt idx="30759">
                  <c:v>19.83188017858954</c:v>
                </c:pt>
                <c:pt idx="30760">
                  <c:v>19.832435524347808</c:v>
                </c:pt>
                <c:pt idx="30761">
                  <c:v>19.832990870106077</c:v>
                </c:pt>
                <c:pt idx="30762">
                  <c:v>19.833546215864345</c:v>
                </c:pt>
                <c:pt idx="30763">
                  <c:v>19.834101561622614</c:v>
                </c:pt>
                <c:pt idx="30764">
                  <c:v>19.834656907380882</c:v>
                </c:pt>
                <c:pt idx="30765">
                  <c:v>19.835212253139151</c:v>
                </c:pt>
                <c:pt idx="30766">
                  <c:v>19.835767598897419</c:v>
                </c:pt>
                <c:pt idx="30767">
                  <c:v>19.836322944655688</c:v>
                </c:pt>
                <c:pt idx="30768">
                  <c:v>19.836878290413956</c:v>
                </c:pt>
                <c:pt idx="30769">
                  <c:v>19.837433636172225</c:v>
                </c:pt>
                <c:pt idx="30770">
                  <c:v>19.837988981930494</c:v>
                </c:pt>
                <c:pt idx="30771">
                  <c:v>19.838544327688762</c:v>
                </c:pt>
                <c:pt idx="30772">
                  <c:v>19.839099673447031</c:v>
                </c:pt>
                <c:pt idx="30773">
                  <c:v>19.839655019205299</c:v>
                </c:pt>
                <c:pt idx="30774">
                  <c:v>19.840210364963568</c:v>
                </c:pt>
                <c:pt idx="30775">
                  <c:v>19.840765710721836</c:v>
                </c:pt>
                <c:pt idx="30776">
                  <c:v>19.841321056480105</c:v>
                </c:pt>
                <c:pt idx="30777">
                  <c:v>19.841876402238373</c:v>
                </c:pt>
                <c:pt idx="30778">
                  <c:v>19.842431747996642</c:v>
                </c:pt>
                <c:pt idx="30779">
                  <c:v>19.84298709375491</c:v>
                </c:pt>
                <c:pt idx="30780">
                  <c:v>19.843542439513179</c:v>
                </c:pt>
                <c:pt idx="30781">
                  <c:v>19.844097785271448</c:v>
                </c:pt>
                <c:pt idx="30782">
                  <c:v>19.844653131029716</c:v>
                </c:pt>
                <c:pt idx="30783">
                  <c:v>19.845208476787985</c:v>
                </c:pt>
                <c:pt idx="30784">
                  <c:v>19.845763822546253</c:v>
                </c:pt>
                <c:pt idx="30785">
                  <c:v>19.846319168304522</c:v>
                </c:pt>
                <c:pt idx="30786">
                  <c:v>19.84687451406279</c:v>
                </c:pt>
                <c:pt idx="30787">
                  <c:v>19.847429859821059</c:v>
                </c:pt>
                <c:pt idx="30788">
                  <c:v>19.847985205579327</c:v>
                </c:pt>
                <c:pt idx="30789">
                  <c:v>19.848540551337596</c:v>
                </c:pt>
                <c:pt idx="30790">
                  <c:v>19.849095897095864</c:v>
                </c:pt>
                <c:pt idx="30791">
                  <c:v>19.849651242854133</c:v>
                </c:pt>
                <c:pt idx="30792">
                  <c:v>19.850206588612402</c:v>
                </c:pt>
                <c:pt idx="30793">
                  <c:v>19.85076193437067</c:v>
                </c:pt>
                <c:pt idx="30794">
                  <c:v>19.851317280128939</c:v>
                </c:pt>
                <c:pt idx="30795">
                  <c:v>19.851872625887207</c:v>
                </c:pt>
                <c:pt idx="30796">
                  <c:v>19.852427971645476</c:v>
                </c:pt>
                <c:pt idx="30797">
                  <c:v>19.852983317403744</c:v>
                </c:pt>
                <c:pt idx="30798">
                  <c:v>19.853538663162013</c:v>
                </c:pt>
                <c:pt idx="30799">
                  <c:v>19.854094008920281</c:v>
                </c:pt>
                <c:pt idx="30800">
                  <c:v>19.85464935467855</c:v>
                </c:pt>
                <c:pt idx="30801">
                  <c:v>19.855204700436818</c:v>
                </c:pt>
                <c:pt idx="30802">
                  <c:v>19.855760046195087</c:v>
                </c:pt>
                <c:pt idx="30803">
                  <c:v>19.856315391953355</c:v>
                </c:pt>
                <c:pt idx="30804">
                  <c:v>19.856870737711624</c:v>
                </c:pt>
                <c:pt idx="30805">
                  <c:v>19.857426083469893</c:v>
                </c:pt>
                <c:pt idx="30806">
                  <c:v>19.857981429228161</c:v>
                </c:pt>
                <c:pt idx="30807">
                  <c:v>19.85853677498643</c:v>
                </c:pt>
                <c:pt idx="30808">
                  <c:v>19.859092120744698</c:v>
                </c:pt>
                <c:pt idx="30809">
                  <c:v>19.859647466502967</c:v>
                </c:pt>
                <c:pt idx="30810">
                  <c:v>19.860202812261235</c:v>
                </c:pt>
                <c:pt idx="30811">
                  <c:v>19.860758158019504</c:v>
                </c:pt>
                <c:pt idx="30812">
                  <c:v>19.861313503777772</c:v>
                </c:pt>
                <c:pt idx="30813">
                  <c:v>19.861868849536041</c:v>
                </c:pt>
                <c:pt idx="30814">
                  <c:v>19.862424195294309</c:v>
                </c:pt>
                <c:pt idx="30815">
                  <c:v>19.862979541052578</c:v>
                </c:pt>
                <c:pt idx="30816">
                  <c:v>19.863534886810847</c:v>
                </c:pt>
                <c:pt idx="30817">
                  <c:v>19.864090232569115</c:v>
                </c:pt>
                <c:pt idx="30818">
                  <c:v>19.864645578327384</c:v>
                </c:pt>
                <c:pt idx="30819">
                  <c:v>19.865200924085652</c:v>
                </c:pt>
                <c:pt idx="30820">
                  <c:v>19.865756269843921</c:v>
                </c:pt>
                <c:pt idx="30821">
                  <c:v>19.866311615602189</c:v>
                </c:pt>
                <c:pt idx="30822">
                  <c:v>19.866866961360458</c:v>
                </c:pt>
                <c:pt idx="30823">
                  <c:v>19.867422307118726</c:v>
                </c:pt>
                <c:pt idx="30824">
                  <c:v>19.867977652876995</c:v>
                </c:pt>
                <c:pt idx="30825">
                  <c:v>19.868532998635263</c:v>
                </c:pt>
                <c:pt idx="30826">
                  <c:v>19.869088344393532</c:v>
                </c:pt>
                <c:pt idx="30827">
                  <c:v>19.869643690151801</c:v>
                </c:pt>
                <c:pt idx="30828">
                  <c:v>19.870199035910069</c:v>
                </c:pt>
                <c:pt idx="30829">
                  <c:v>19.870754381668338</c:v>
                </c:pt>
                <c:pt idx="30830">
                  <c:v>19.871309727426606</c:v>
                </c:pt>
                <c:pt idx="30831">
                  <c:v>19.871865073184875</c:v>
                </c:pt>
                <c:pt idx="30832">
                  <c:v>19.872420418943143</c:v>
                </c:pt>
                <c:pt idx="30833">
                  <c:v>19.872975764701412</c:v>
                </c:pt>
                <c:pt idx="30834">
                  <c:v>19.87353111045968</c:v>
                </c:pt>
                <c:pt idx="30835">
                  <c:v>19.874086456217949</c:v>
                </c:pt>
                <c:pt idx="30836">
                  <c:v>19.874641801976217</c:v>
                </c:pt>
                <c:pt idx="30837">
                  <c:v>19.875197147734486</c:v>
                </c:pt>
                <c:pt idx="30838">
                  <c:v>19.875752493492755</c:v>
                </c:pt>
                <c:pt idx="30839">
                  <c:v>19.876307839251023</c:v>
                </c:pt>
                <c:pt idx="30840">
                  <c:v>19.876863185009292</c:v>
                </c:pt>
                <c:pt idx="30841">
                  <c:v>19.87741853076756</c:v>
                </c:pt>
                <c:pt idx="30842">
                  <c:v>19.877973876525829</c:v>
                </c:pt>
                <c:pt idx="30843">
                  <c:v>19.878529222284097</c:v>
                </c:pt>
                <c:pt idx="30844">
                  <c:v>19.879084568042366</c:v>
                </c:pt>
                <c:pt idx="30845">
                  <c:v>19.879639913800634</c:v>
                </c:pt>
                <c:pt idx="30846">
                  <c:v>19.880195259558903</c:v>
                </c:pt>
                <c:pt idx="30847">
                  <c:v>19.880750605317171</c:v>
                </c:pt>
                <c:pt idx="30848">
                  <c:v>19.88130595107544</c:v>
                </c:pt>
                <c:pt idx="30849">
                  <c:v>19.881861296833709</c:v>
                </c:pt>
                <c:pt idx="30850">
                  <c:v>19.882416642591977</c:v>
                </c:pt>
                <c:pt idx="30851">
                  <c:v>19.882971988350246</c:v>
                </c:pt>
                <c:pt idx="30852">
                  <c:v>19.883527334108514</c:v>
                </c:pt>
                <c:pt idx="30853">
                  <c:v>19.884082679866783</c:v>
                </c:pt>
                <c:pt idx="30854">
                  <c:v>19.884638025625051</c:v>
                </c:pt>
                <c:pt idx="30855">
                  <c:v>19.88519337138332</c:v>
                </c:pt>
                <c:pt idx="30856">
                  <c:v>19.885748717141588</c:v>
                </c:pt>
                <c:pt idx="30857">
                  <c:v>19.886304062899857</c:v>
                </c:pt>
                <c:pt idx="30858">
                  <c:v>19.886859408658125</c:v>
                </c:pt>
                <c:pt idx="30859">
                  <c:v>19.887414754416394</c:v>
                </c:pt>
                <c:pt idx="30860">
                  <c:v>19.887970100174662</c:v>
                </c:pt>
                <c:pt idx="30861">
                  <c:v>19.888525445932931</c:v>
                </c:pt>
                <c:pt idx="30862">
                  <c:v>19.8890807916912</c:v>
                </c:pt>
                <c:pt idx="30863">
                  <c:v>19.889636137449468</c:v>
                </c:pt>
                <c:pt idx="30864">
                  <c:v>19.890191483207737</c:v>
                </c:pt>
                <c:pt idx="30865">
                  <c:v>19.890746828966005</c:v>
                </c:pt>
                <c:pt idx="30866">
                  <c:v>19.891302174724274</c:v>
                </c:pt>
                <c:pt idx="30867">
                  <c:v>19.891857520482542</c:v>
                </c:pt>
                <c:pt idx="30868">
                  <c:v>19.892412866240811</c:v>
                </c:pt>
                <c:pt idx="30869">
                  <c:v>19.892968211999079</c:v>
                </c:pt>
                <c:pt idx="30870">
                  <c:v>19.893523557757348</c:v>
                </c:pt>
                <c:pt idx="30871">
                  <c:v>19.894078903515616</c:v>
                </c:pt>
                <c:pt idx="30872">
                  <c:v>19.894634249273885</c:v>
                </c:pt>
                <c:pt idx="30873">
                  <c:v>19.895189595032154</c:v>
                </c:pt>
                <c:pt idx="30874">
                  <c:v>19.895744940790422</c:v>
                </c:pt>
                <c:pt idx="30875">
                  <c:v>19.896300286548691</c:v>
                </c:pt>
                <c:pt idx="30876">
                  <c:v>19.896855632306959</c:v>
                </c:pt>
                <c:pt idx="30877">
                  <c:v>19.897410978065228</c:v>
                </c:pt>
                <c:pt idx="30878">
                  <c:v>19.897966323823496</c:v>
                </c:pt>
                <c:pt idx="30879">
                  <c:v>19.898521669581765</c:v>
                </c:pt>
                <c:pt idx="30880">
                  <c:v>19.899077015340033</c:v>
                </c:pt>
                <c:pt idx="30881">
                  <c:v>19.899632361098302</c:v>
                </c:pt>
                <c:pt idx="30882">
                  <c:v>19.90018770685657</c:v>
                </c:pt>
                <c:pt idx="30883">
                  <c:v>19.900743052614839</c:v>
                </c:pt>
                <c:pt idx="30884">
                  <c:v>19.901298398373108</c:v>
                </c:pt>
                <c:pt idx="30885">
                  <c:v>19.901853744131376</c:v>
                </c:pt>
                <c:pt idx="30886">
                  <c:v>19.902409089889645</c:v>
                </c:pt>
                <c:pt idx="30887">
                  <c:v>19.902964435647913</c:v>
                </c:pt>
                <c:pt idx="30888">
                  <c:v>19.903519781406182</c:v>
                </c:pt>
                <c:pt idx="30889">
                  <c:v>19.90407512716445</c:v>
                </c:pt>
                <c:pt idx="30890">
                  <c:v>19.904630472922719</c:v>
                </c:pt>
                <c:pt idx="30891">
                  <c:v>19.905185818680987</c:v>
                </c:pt>
                <c:pt idx="30892">
                  <c:v>19.905741164439256</c:v>
                </c:pt>
                <c:pt idx="30893">
                  <c:v>19.906296510197524</c:v>
                </c:pt>
                <c:pt idx="30894">
                  <c:v>19.906851855955793</c:v>
                </c:pt>
                <c:pt idx="30895">
                  <c:v>19.907407201714062</c:v>
                </c:pt>
                <c:pt idx="30896">
                  <c:v>19.90796254747233</c:v>
                </c:pt>
                <c:pt idx="30897">
                  <c:v>19.908517893230599</c:v>
                </c:pt>
                <c:pt idx="30898">
                  <c:v>19.909073238988867</c:v>
                </c:pt>
                <c:pt idx="30899">
                  <c:v>19.909628584747136</c:v>
                </c:pt>
                <c:pt idx="30900">
                  <c:v>19.910183930505404</c:v>
                </c:pt>
                <c:pt idx="30901">
                  <c:v>19.910739276263673</c:v>
                </c:pt>
                <c:pt idx="30902">
                  <c:v>19.911294622021941</c:v>
                </c:pt>
                <c:pt idx="30903">
                  <c:v>19.91184996778021</c:v>
                </c:pt>
                <c:pt idx="30904">
                  <c:v>19.912405313538478</c:v>
                </c:pt>
                <c:pt idx="30905">
                  <c:v>19.912960659296747</c:v>
                </c:pt>
                <c:pt idx="30906">
                  <c:v>19.913516005055016</c:v>
                </c:pt>
                <c:pt idx="30907">
                  <c:v>19.914071350813284</c:v>
                </c:pt>
                <c:pt idx="30908">
                  <c:v>19.914626696571553</c:v>
                </c:pt>
                <c:pt idx="30909">
                  <c:v>19.915182042329821</c:v>
                </c:pt>
                <c:pt idx="30910">
                  <c:v>19.91573738808809</c:v>
                </c:pt>
                <c:pt idx="30911">
                  <c:v>19.916292733846358</c:v>
                </c:pt>
                <c:pt idx="30912">
                  <c:v>19.916848079604627</c:v>
                </c:pt>
                <c:pt idx="30913">
                  <c:v>19.917403425362895</c:v>
                </c:pt>
                <c:pt idx="30914">
                  <c:v>19.917958771121164</c:v>
                </c:pt>
                <c:pt idx="30915">
                  <c:v>19.918514116879432</c:v>
                </c:pt>
                <c:pt idx="30916">
                  <c:v>19.919069462637701</c:v>
                </c:pt>
                <c:pt idx="30917">
                  <c:v>19.919624808395969</c:v>
                </c:pt>
                <c:pt idx="30918">
                  <c:v>19.920180154154238</c:v>
                </c:pt>
                <c:pt idx="30919">
                  <c:v>19.920735499912507</c:v>
                </c:pt>
                <c:pt idx="30920">
                  <c:v>19.921290845670775</c:v>
                </c:pt>
                <c:pt idx="30921">
                  <c:v>19.921846191429044</c:v>
                </c:pt>
                <c:pt idx="30922">
                  <c:v>19.922401537187312</c:v>
                </c:pt>
                <c:pt idx="30923">
                  <c:v>19.922956882945581</c:v>
                </c:pt>
                <c:pt idx="30924">
                  <c:v>19.923512228703849</c:v>
                </c:pt>
                <c:pt idx="30925">
                  <c:v>19.924067574462118</c:v>
                </c:pt>
                <c:pt idx="30926">
                  <c:v>19.924622920220386</c:v>
                </c:pt>
                <c:pt idx="30927">
                  <c:v>19.925178265978655</c:v>
                </c:pt>
                <c:pt idx="30928">
                  <c:v>19.925733611736923</c:v>
                </c:pt>
                <c:pt idx="30929">
                  <c:v>19.926288957495192</c:v>
                </c:pt>
                <c:pt idx="30930">
                  <c:v>19.926844303253461</c:v>
                </c:pt>
                <c:pt idx="30931">
                  <c:v>19.927399649011729</c:v>
                </c:pt>
                <c:pt idx="30932">
                  <c:v>19.927954994769998</c:v>
                </c:pt>
                <c:pt idx="30933">
                  <c:v>19.928510340528266</c:v>
                </c:pt>
                <c:pt idx="30934">
                  <c:v>19.929065686286535</c:v>
                </c:pt>
                <c:pt idx="30935">
                  <c:v>19.929621032044803</c:v>
                </c:pt>
                <c:pt idx="30936">
                  <c:v>19.930176377803072</c:v>
                </c:pt>
                <c:pt idx="30937">
                  <c:v>19.93073172356134</c:v>
                </c:pt>
                <c:pt idx="30938">
                  <c:v>19.931287069319609</c:v>
                </c:pt>
                <c:pt idx="30939">
                  <c:v>19.931842415077877</c:v>
                </c:pt>
                <c:pt idx="30940">
                  <c:v>19.932397760836146</c:v>
                </c:pt>
                <c:pt idx="30941">
                  <c:v>19.932953106594415</c:v>
                </c:pt>
                <c:pt idx="30942">
                  <c:v>19.933508452352683</c:v>
                </c:pt>
                <c:pt idx="30943">
                  <c:v>19.934063798110952</c:v>
                </c:pt>
                <c:pt idx="30944">
                  <c:v>19.93461914386922</c:v>
                </c:pt>
                <c:pt idx="30945">
                  <c:v>19.935174489627489</c:v>
                </c:pt>
                <c:pt idx="30946">
                  <c:v>19.935729835385757</c:v>
                </c:pt>
                <c:pt idx="30947">
                  <c:v>19.936285181144026</c:v>
                </c:pt>
                <c:pt idx="30948">
                  <c:v>19.936840526902294</c:v>
                </c:pt>
                <c:pt idx="30949">
                  <c:v>19.937395872660563</c:v>
                </c:pt>
                <c:pt idx="30950">
                  <c:v>19.937951218418831</c:v>
                </c:pt>
                <c:pt idx="30951">
                  <c:v>19.9385065641771</c:v>
                </c:pt>
                <c:pt idx="30952">
                  <c:v>19.939061909935369</c:v>
                </c:pt>
                <c:pt idx="30953">
                  <c:v>19.939617255693637</c:v>
                </c:pt>
                <c:pt idx="30954">
                  <c:v>19.940172601451906</c:v>
                </c:pt>
                <c:pt idx="30955">
                  <c:v>19.940727947210174</c:v>
                </c:pt>
                <c:pt idx="30956">
                  <c:v>19.941283292968443</c:v>
                </c:pt>
                <c:pt idx="30957">
                  <c:v>19.941838638726711</c:v>
                </c:pt>
                <c:pt idx="30958">
                  <c:v>19.94239398448498</c:v>
                </c:pt>
                <c:pt idx="30959">
                  <c:v>19.942949330243248</c:v>
                </c:pt>
                <c:pt idx="30960">
                  <c:v>19.943504676001517</c:v>
                </c:pt>
                <c:pt idx="30961">
                  <c:v>19.944060021759785</c:v>
                </c:pt>
                <c:pt idx="30962">
                  <c:v>19.944615367518054</c:v>
                </c:pt>
                <c:pt idx="30963">
                  <c:v>19.945170713276323</c:v>
                </c:pt>
                <c:pt idx="30964">
                  <c:v>19.945726059034591</c:v>
                </c:pt>
                <c:pt idx="30965">
                  <c:v>19.94628140479286</c:v>
                </c:pt>
                <c:pt idx="30966">
                  <c:v>19.946836750551128</c:v>
                </c:pt>
                <c:pt idx="30967">
                  <c:v>19.947392096309397</c:v>
                </c:pt>
                <c:pt idx="30968">
                  <c:v>19.947947442067665</c:v>
                </c:pt>
                <c:pt idx="30969">
                  <c:v>19.948502787825934</c:v>
                </c:pt>
                <c:pt idx="30970">
                  <c:v>19.949058133584202</c:v>
                </c:pt>
                <c:pt idx="30971">
                  <c:v>19.949613479342471</c:v>
                </c:pt>
                <c:pt idx="30972">
                  <c:v>19.950168825100739</c:v>
                </c:pt>
                <c:pt idx="30973">
                  <c:v>19.950724170859008</c:v>
                </c:pt>
                <c:pt idx="30974">
                  <c:v>19.951279516617276</c:v>
                </c:pt>
                <c:pt idx="30975">
                  <c:v>19.951834862375545</c:v>
                </c:pt>
                <c:pt idx="30976">
                  <c:v>19.952390208133814</c:v>
                </c:pt>
                <c:pt idx="30977">
                  <c:v>19.952945553892082</c:v>
                </c:pt>
                <c:pt idx="30978">
                  <c:v>19.953500899650351</c:v>
                </c:pt>
                <c:pt idx="30979">
                  <c:v>19.954056245408619</c:v>
                </c:pt>
                <c:pt idx="30980">
                  <c:v>19.954611591166888</c:v>
                </c:pt>
                <c:pt idx="30981">
                  <c:v>19.955166936925156</c:v>
                </c:pt>
                <c:pt idx="30982">
                  <c:v>19.955722282683425</c:v>
                </c:pt>
                <c:pt idx="30983">
                  <c:v>19.956277628441693</c:v>
                </c:pt>
                <c:pt idx="30984">
                  <c:v>19.956832974199962</c:v>
                </c:pt>
                <c:pt idx="30985">
                  <c:v>19.95738831995823</c:v>
                </c:pt>
                <c:pt idx="30986">
                  <c:v>19.957943665716499</c:v>
                </c:pt>
                <c:pt idx="30987">
                  <c:v>19.958499011474768</c:v>
                </c:pt>
                <c:pt idx="30988">
                  <c:v>19.959054357233036</c:v>
                </c:pt>
                <c:pt idx="30989">
                  <c:v>19.959609702991305</c:v>
                </c:pt>
                <c:pt idx="30990">
                  <c:v>19.960165048749573</c:v>
                </c:pt>
                <c:pt idx="30991">
                  <c:v>19.960720394507842</c:v>
                </c:pt>
                <c:pt idx="30992">
                  <c:v>19.96127574026611</c:v>
                </c:pt>
                <c:pt idx="30993">
                  <c:v>19.961831086024379</c:v>
                </c:pt>
                <c:pt idx="30994">
                  <c:v>19.962386431782647</c:v>
                </c:pt>
                <c:pt idx="30995">
                  <c:v>19.962941777540916</c:v>
                </c:pt>
                <c:pt idx="30996">
                  <c:v>19.963497123299184</c:v>
                </c:pt>
                <c:pt idx="30997">
                  <c:v>19.964052469057453</c:v>
                </c:pt>
                <c:pt idx="30998">
                  <c:v>19.964607814815722</c:v>
                </c:pt>
                <c:pt idx="30999">
                  <c:v>19.96516316057399</c:v>
                </c:pt>
                <c:pt idx="31000">
                  <c:v>19.965718506332259</c:v>
                </c:pt>
                <c:pt idx="31001">
                  <c:v>19.966273852090527</c:v>
                </c:pt>
                <c:pt idx="31002">
                  <c:v>19.966829197848796</c:v>
                </c:pt>
                <c:pt idx="31003">
                  <c:v>19.967384543607064</c:v>
                </c:pt>
                <c:pt idx="31004">
                  <c:v>19.967939889365333</c:v>
                </c:pt>
                <c:pt idx="31005">
                  <c:v>19.968495235123601</c:v>
                </c:pt>
                <c:pt idx="31006">
                  <c:v>19.96905058088187</c:v>
                </c:pt>
                <c:pt idx="31007">
                  <c:v>19.969605926640138</c:v>
                </c:pt>
                <c:pt idx="31008">
                  <c:v>19.970161272398407</c:v>
                </c:pt>
                <c:pt idx="31009">
                  <c:v>19.970716618156676</c:v>
                </c:pt>
                <c:pt idx="31010">
                  <c:v>19.971271963914944</c:v>
                </c:pt>
                <c:pt idx="31011">
                  <c:v>19.971827309673213</c:v>
                </c:pt>
                <c:pt idx="31012">
                  <c:v>19.972382655431481</c:v>
                </c:pt>
                <c:pt idx="31013">
                  <c:v>19.97293800118975</c:v>
                </c:pt>
                <c:pt idx="31014">
                  <c:v>19.973493346948018</c:v>
                </c:pt>
                <c:pt idx="31015">
                  <c:v>19.974048692706287</c:v>
                </c:pt>
                <c:pt idx="31016">
                  <c:v>19.974604038464555</c:v>
                </c:pt>
                <c:pt idx="31017">
                  <c:v>19.975159384222824</c:v>
                </c:pt>
                <c:pt idx="31018">
                  <c:v>19.975714729981092</c:v>
                </c:pt>
                <c:pt idx="31019">
                  <c:v>19.976270075739361</c:v>
                </c:pt>
                <c:pt idx="31020">
                  <c:v>19.97682542149763</c:v>
                </c:pt>
                <c:pt idx="31021">
                  <c:v>19.977380767255898</c:v>
                </c:pt>
                <c:pt idx="31022">
                  <c:v>19.977936113014167</c:v>
                </c:pt>
                <c:pt idx="31023">
                  <c:v>19.978491458772435</c:v>
                </c:pt>
                <c:pt idx="31024">
                  <c:v>19.979046804530704</c:v>
                </c:pt>
                <c:pt idx="31025">
                  <c:v>19.979602150288972</c:v>
                </c:pt>
                <c:pt idx="31026">
                  <c:v>19.980157496047241</c:v>
                </c:pt>
                <c:pt idx="31027">
                  <c:v>19.980712841805509</c:v>
                </c:pt>
                <c:pt idx="31028">
                  <c:v>19.981268187563778</c:v>
                </c:pt>
                <c:pt idx="31029">
                  <c:v>19.981823533322046</c:v>
                </c:pt>
                <c:pt idx="31030">
                  <c:v>19.982378879080315</c:v>
                </c:pt>
                <c:pt idx="31031">
                  <c:v>19.982934224838584</c:v>
                </c:pt>
                <c:pt idx="31032">
                  <c:v>19.983489570596852</c:v>
                </c:pt>
                <c:pt idx="31033">
                  <c:v>19.984044916355121</c:v>
                </c:pt>
                <c:pt idx="31034">
                  <c:v>19.984600262113389</c:v>
                </c:pt>
                <c:pt idx="31035">
                  <c:v>19.985155607871658</c:v>
                </c:pt>
                <c:pt idx="31036">
                  <c:v>19.985710953629926</c:v>
                </c:pt>
                <c:pt idx="31037">
                  <c:v>19.986266299388195</c:v>
                </c:pt>
                <c:pt idx="31038">
                  <c:v>19.986821645146463</c:v>
                </c:pt>
                <c:pt idx="31039">
                  <c:v>19.987376990904732</c:v>
                </c:pt>
                <c:pt idx="31040">
                  <c:v>19.987932336663</c:v>
                </c:pt>
                <c:pt idx="31041">
                  <c:v>19.988487682421269</c:v>
                </c:pt>
                <c:pt idx="31042">
                  <c:v>19.989043028179537</c:v>
                </c:pt>
                <c:pt idx="31043">
                  <c:v>19.989598373937806</c:v>
                </c:pt>
                <c:pt idx="31044">
                  <c:v>19.990153719696075</c:v>
                </c:pt>
                <c:pt idx="31045">
                  <c:v>19.990709065454343</c:v>
                </c:pt>
                <c:pt idx="31046">
                  <c:v>19.991264411212612</c:v>
                </c:pt>
                <c:pt idx="31047">
                  <c:v>19.99181975697088</c:v>
                </c:pt>
                <c:pt idx="31048">
                  <c:v>19.992375102729149</c:v>
                </c:pt>
                <c:pt idx="31049">
                  <c:v>19.992930448487417</c:v>
                </c:pt>
                <c:pt idx="31050">
                  <c:v>19.993485794245686</c:v>
                </c:pt>
                <c:pt idx="31051">
                  <c:v>19.994041140003954</c:v>
                </c:pt>
                <c:pt idx="31052">
                  <c:v>19.994596485762223</c:v>
                </c:pt>
                <c:pt idx="31053">
                  <c:v>19.995151831520491</c:v>
                </c:pt>
                <c:pt idx="31054">
                  <c:v>19.99570717727876</c:v>
                </c:pt>
                <c:pt idx="31055">
                  <c:v>19.996262523037029</c:v>
                </c:pt>
                <c:pt idx="31056">
                  <c:v>19.996817868795297</c:v>
                </c:pt>
                <c:pt idx="31057">
                  <c:v>19.997373214553566</c:v>
                </c:pt>
                <c:pt idx="31058">
                  <c:v>19.997928560311834</c:v>
                </c:pt>
                <c:pt idx="31059">
                  <c:v>19.998483906070103</c:v>
                </c:pt>
                <c:pt idx="31060">
                  <c:v>19.999039251828371</c:v>
                </c:pt>
                <c:pt idx="31061">
                  <c:v>19.99959459758664</c:v>
                </c:pt>
                <c:pt idx="31062">
                  <c:v>20.000149943344908</c:v>
                </c:pt>
                <c:pt idx="31063">
                  <c:v>20.000705289103177</c:v>
                </c:pt>
                <c:pt idx="31064">
                  <c:v>20.001260634861445</c:v>
                </c:pt>
                <c:pt idx="31065">
                  <c:v>20.001815980619714</c:v>
                </c:pt>
                <c:pt idx="31066">
                  <c:v>20.002371326377983</c:v>
                </c:pt>
                <c:pt idx="31067">
                  <c:v>20.002926672136251</c:v>
                </c:pt>
                <c:pt idx="31068">
                  <c:v>20.00348201789452</c:v>
                </c:pt>
                <c:pt idx="31069">
                  <c:v>20.004037363652788</c:v>
                </c:pt>
                <c:pt idx="31070">
                  <c:v>20.004592709411057</c:v>
                </c:pt>
                <c:pt idx="31071">
                  <c:v>20.005148055169325</c:v>
                </c:pt>
                <c:pt idx="31072">
                  <c:v>20.005703400927594</c:v>
                </c:pt>
                <c:pt idx="31073">
                  <c:v>20.006258746685862</c:v>
                </c:pt>
                <c:pt idx="31074">
                  <c:v>20.006814092444131</c:v>
                </c:pt>
                <c:pt idx="31075">
                  <c:v>20.007369438202399</c:v>
                </c:pt>
                <c:pt idx="31076">
                  <c:v>20.007924783960668</c:v>
                </c:pt>
                <c:pt idx="31077">
                  <c:v>20.008480129718937</c:v>
                </c:pt>
                <c:pt idx="31078">
                  <c:v>20.009035475477205</c:v>
                </c:pt>
                <c:pt idx="31079">
                  <c:v>20.009590821235474</c:v>
                </c:pt>
                <c:pt idx="31080">
                  <c:v>20.010146166993742</c:v>
                </c:pt>
                <c:pt idx="31081">
                  <c:v>20.010701512752011</c:v>
                </c:pt>
                <c:pt idx="31082">
                  <c:v>20.011256858510279</c:v>
                </c:pt>
                <c:pt idx="31083">
                  <c:v>20.011812204268548</c:v>
                </c:pt>
                <c:pt idx="31084">
                  <c:v>20.012367550026816</c:v>
                </c:pt>
                <c:pt idx="31085">
                  <c:v>20.012922895785085</c:v>
                </c:pt>
                <c:pt idx="31086">
                  <c:v>20.013478241543353</c:v>
                </c:pt>
                <c:pt idx="31087">
                  <c:v>20.014033587301622</c:v>
                </c:pt>
                <c:pt idx="31088">
                  <c:v>20.014588933059891</c:v>
                </c:pt>
                <c:pt idx="31089">
                  <c:v>20.015144278818159</c:v>
                </c:pt>
                <c:pt idx="31090">
                  <c:v>20.015699624576428</c:v>
                </c:pt>
                <c:pt idx="31091">
                  <c:v>20.016254970334696</c:v>
                </c:pt>
                <c:pt idx="31092">
                  <c:v>20.016810316092965</c:v>
                </c:pt>
                <c:pt idx="31093">
                  <c:v>20.017365661851233</c:v>
                </c:pt>
                <c:pt idx="31094">
                  <c:v>20.017921007609502</c:v>
                </c:pt>
                <c:pt idx="31095">
                  <c:v>20.01847635336777</c:v>
                </c:pt>
                <c:pt idx="31096">
                  <c:v>20.019031699126039</c:v>
                </c:pt>
                <c:pt idx="31097">
                  <c:v>20.019587044884307</c:v>
                </c:pt>
                <c:pt idx="31098">
                  <c:v>20.020142390642576</c:v>
                </c:pt>
                <c:pt idx="31099">
                  <c:v>20.020697736400844</c:v>
                </c:pt>
                <c:pt idx="31100">
                  <c:v>20.021253082159113</c:v>
                </c:pt>
                <c:pt idx="31101">
                  <c:v>20.021808427917382</c:v>
                </c:pt>
                <c:pt idx="31102">
                  <c:v>20.02236377367565</c:v>
                </c:pt>
                <c:pt idx="31103">
                  <c:v>20.022919119433919</c:v>
                </c:pt>
                <c:pt idx="31104">
                  <c:v>20.023474465192187</c:v>
                </c:pt>
                <c:pt idx="31105">
                  <c:v>20.024029810950456</c:v>
                </c:pt>
                <c:pt idx="31106">
                  <c:v>20.024585156708724</c:v>
                </c:pt>
                <c:pt idx="31107">
                  <c:v>20.025140502466993</c:v>
                </c:pt>
                <c:pt idx="31108">
                  <c:v>20.025695848225261</c:v>
                </c:pt>
                <c:pt idx="31109">
                  <c:v>20.02625119398353</c:v>
                </c:pt>
                <c:pt idx="31110">
                  <c:v>20.026806539741798</c:v>
                </c:pt>
                <c:pt idx="31111">
                  <c:v>20.027361885500067</c:v>
                </c:pt>
                <c:pt idx="31112">
                  <c:v>20.027917231258336</c:v>
                </c:pt>
                <c:pt idx="31113">
                  <c:v>20.028472577016604</c:v>
                </c:pt>
                <c:pt idx="31114">
                  <c:v>20.029027922774873</c:v>
                </c:pt>
                <c:pt idx="31115">
                  <c:v>20.029583268533141</c:v>
                </c:pt>
                <c:pt idx="31116">
                  <c:v>20.03013861429141</c:v>
                </c:pt>
                <c:pt idx="31117">
                  <c:v>20.030693960049678</c:v>
                </c:pt>
                <c:pt idx="31118">
                  <c:v>20.031249305807947</c:v>
                </c:pt>
                <c:pt idx="31119">
                  <c:v>20.031804651566215</c:v>
                </c:pt>
                <c:pt idx="31120">
                  <c:v>20.032359997324484</c:v>
                </c:pt>
                <c:pt idx="31121">
                  <c:v>20.032915343082752</c:v>
                </c:pt>
                <c:pt idx="31122">
                  <c:v>20.033470688841021</c:v>
                </c:pt>
                <c:pt idx="31123">
                  <c:v>20.03402603459929</c:v>
                </c:pt>
                <c:pt idx="31124">
                  <c:v>20.034581380357558</c:v>
                </c:pt>
                <c:pt idx="31125">
                  <c:v>20.035136726115827</c:v>
                </c:pt>
                <c:pt idx="31126">
                  <c:v>20.035692071874095</c:v>
                </c:pt>
                <c:pt idx="31127">
                  <c:v>20.036247417632364</c:v>
                </c:pt>
                <c:pt idx="31128">
                  <c:v>20.036802763390632</c:v>
                </c:pt>
                <c:pt idx="31129">
                  <c:v>20.037358109148901</c:v>
                </c:pt>
                <c:pt idx="31130">
                  <c:v>20.037913454907169</c:v>
                </c:pt>
                <c:pt idx="31131">
                  <c:v>20.038468800665438</c:v>
                </c:pt>
                <c:pt idx="31132">
                  <c:v>20.039024146423706</c:v>
                </c:pt>
                <c:pt idx="31133">
                  <c:v>20.039579492181975</c:v>
                </c:pt>
                <c:pt idx="31134">
                  <c:v>20.040134837940244</c:v>
                </c:pt>
                <c:pt idx="31135">
                  <c:v>20.040690183698512</c:v>
                </c:pt>
                <c:pt idx="31136">
                  <c:v>20.041245529456781</c:v>
                </c:pt>
                <c:pt idx="31137">
                  <c:v>20.041800875215049</c:v>
                </c:pt>
                <c:pt idx="31138">
                  <c:v>20.042356220973318</c:v>
                </c:pt>
                <c:pt idx="31139">
                  <c:v>20.042911566731586</c:v>
                </c:pt>
                <c:pt idx="31140">
                  <c:v>20.043466912489855</c:v>
                </c:pt>
                <c:pt idx="31141">
                  <c:v>20.044022258248123</c:v>
                </c:pt>
                <c:pt idx="31142">
                  <c:v>20.044577604006392</c:v>
                </c:pt>
                <c:pt idx="31143">
                  <c:v>20.04513294976466</c:v>
                </c:pt>
                <c:pt idx="31144">
                  <c:v>20.045688295522929</c:v>
                </c:pt>
                <c:pt idx="31145">
                  <c:v>20.046243641281198</c:v>
                </c:pt>
                <c:pt idx="31146">
                  <c:v>20.046798987039466</c:v>
                </c:pt>
                <c:pt idx="31147">
                  <c:v>20.047354332797735</c:v>
                </c:pt>
                <c:pt idx="31148">
                  <c:v>20.047909678556003</c:v>
                </c:pt>
                <c:pt idx="31149">
                  <c:v>20.048465024314272</c:v>
                </c:pt>
                <c:pt idx="31150">
                  <c:v>20.04902037007254</c:v>
                </c:pt>
                <c:pt idx="31151">
                  <c:v>20.049575715830809</c:v>
                </c:pt>
                <c:pt idx="31152">
                  <c:v>20.050131061589077</c:v>
                </c:pt>
                <c:pt idx="31153">
                  <c:v>20.050686407347346</c:v>
                </c:pt>
                <c:pt idx="31154">
                  <c:v>20.051241753105614</c:v>
                </c:pt>
                <c:pt idx="31155">
                  <c:v>20.051797098863883</c:v>
                </c:pt>
                <c:pt idx="31156">
                  <c:v>20.052352444622151</c:v>
                </c:pt>
                <c:pt idx="31157">
                  <c:v>20.05290779038042</c:v>
                </c:pt>
                <c:pt idx="31158">
                  <c:v>20.053463136138689</c:v>
                </c:pt>
                <c:pt idx="31159">
                  <c:v>20.054018481896957</c:v>
                </c:pt>
                <c:pt idx="31160">
                  <c:v>20.054573827655226</c:v>
                </c:pt>
                <c:pt idx="31161">
                  <c:v>20.055129173413494</c:v>
                </c:pt>
                <c:pt idx="31162">
                  <c:v>20.055684519171763</c:v>
                </c:pt>
                <c:pt idx="31163">
                  <c:v>20.056239864930031</c:v>
                </c:pt>
                <c:pt idx="31164">
                  <c:v>20.0567952106883</c:v>
                </c:pt>
                <c:pt idx="31165">
                  <c:v>20.057350556446568</c:v>
                </c:pt>
                <c:pt idx="31166">
                  <c:v>20.057905902204837</c:v>
                </c:pt>
                <c:pt idx="31167">
                  <c:v>20.058461247963105</c:v>
                </c:pt>
                <c:pt idx="31168">
                  <c:v>20.059016593721374</c:v>
                </c:pt>
                <c:pt idx="31169">
                  <c:v>20.059571939479643</c:v>
                </c:pt>
                <c:pt idx="31170">
                  <c:v>20.060127285237911</c:v>
                </c:pt>
                <c:pt idx="31171">
                  <c:v>20.06068263099618</c:v>
                </c:pt>
                <c:pt idx="31172">
                  <c:v>20.061237976754448</c:v>
                </c:pt>
                <c:pt idx="31173">
                  <c:v>20.061793322512717</c:v>
                </c:pt>
                <c:pt idx="31174">
                  <c:v>20.062348668270985</c:v>
                </c:pt>
                <c:pt idx="31175">
                  <c:v>20.062904014029254</c:v>
                </c:pt>
                <c:pt idx="31176">
                  <c:v>20.063459359787522</c:v>
                </c:pt>
                <c:pt idx="31177">
                  <c:v>20.064014705545791</c:v>
                </c:pt>
                <c:pt idx="31178">
                  <c:v>20.064570051304059</c:v>
                </c:pt>
                <c:pt idx="31179">
                  <c:v>20.065125397062328</c:v>
                </c:pt>
                <c:pt idx="31180">
                  <c:v>20.065680742820597</c:v>
                </c:pt>
                <c:pt idx="31181">
                  <c:v>20.066236088578865</c:v>
                </c:pt>
                <c:pt idx="31182">
                  <c:v>20.066791434337134</c:v>
                </c:pt>
                <c:pt idx="31183">
                  <c:v>20.067346780095402</c:v>
                </c:pt>
                <c:pt idx="31184">
                  <c:v>20.067902125853671</c:v>
                </c:pt>
                <c:pt idx="31185">
                  <c:v>20.068457471611939</c:v>
                </c:pt>
                <c:pt idx="31186">
                  <c:v>20.069012817370208</c:v>
                </c:pt>
                <c:pt idx="31187">
                  <c:v>20.069568163128476</c:v>
                </c:pt>
                <c:pt idx="31188">
                  <c:v>20.070123508886745</c:v>
                </c:pt>
                <c:pt idx="31189">
                  <c:v>20.070678854645013</c:v>
                </c:pt>
                <c:pt idx="31190">
                  <c:v>20.071234200403282</c:v>
                </c:pt>
                <c:pt idx="31191">
                  <c:v>20.071789546161551</c:v>
                </c:pt>
                <c:pt idx="31192">
                  <c:v>20.072344891919819</c:v>
                </c:pt>
                <c:pt idx="31193">
                  <c:v>20.072900237678088</c:v>
                </c:pt>
                <c:pt idx="31194">
                  <c:v>20.073455583436356</c:v>
                </c:pt>
                <c:pt idx="31195">
                  <c:v>20.074010929194625</c:v>
                </c:pt>
                <c:pt idx="31196">
                  <c:v>20.074566274952893</c:v>
                </c:pt>
                <c:pt idx="31197">
                  <c:v>20.075121620711162</c:v>
                </c:pt>
                <c:pt idx="31198">
                  <c:v>20.07567696646943</c:v>
                </c:pt>
                <c:pt idx="31199">
                  <c:v>20.076232312227699</c:v>
                </c:pt>
                <c:pt idx="31200">
                  <c:v>20.076787657985967</c:v>
                </c:pt>
                <c:pt idx="31201">
                  <c:v>20.077343003744236</c:v>
                </c:pt>
                <c:pt idx="31202">
                  <c:v>20.077898349502505</c:v>
                </c:pt>
                <c:pt idx="31203">
                  <c:v>20.078453695260773</c:v>
                </c:pt>
                <c:pt idx="31204">
                  <c:v>20.079009041019042</c:v>
                </c:pt>
                <c:pt idx="31205">
                  <c:v>20.07956438677731</c:v>
                </c:pt>
                <c:pt idx="31206">
                  <c:v>20.080119732535579</c:v>
                </c:pt>
                <c:pt idx="31207">
                  <c:v>20.080675078293847</c:v>
                </c:pt>
                <c:pt idx="31208">
                  <c:v>20.081230424052116</c:v>
                </c:pt>
                <c:pt idx="31209">
                  <c:v>20.081785769810384</c:v>
                </c:pt>
                <c:pt idx="31210">
                  <c:v>20.082341115568653</c:v>
                </c:pt>
                <c:pt idx="31211">
                  <c:v>20.082896461326921</c:v>
                </c:pt>
                <c:pt idx="31212">
                  <c:v>20.08345180708519</c:v>
                </c:pt>
                <c:pt idx="31213">
                  <c:v>20.084007152843458</c:v>
                </c:pt>
                <c:pt idx="31214">
                  <c:v>20.084562498601727</c:v>
                </c:pt>
                <c:pt idx="31215">
                  <c:v>20.085117844359996</c:v>
                </c:pt>
                <c:pt idx="31216">
                  <c:v>20.085673190118264</c:v>
                </c:pt>
                <c:pt idx="31217">
                  <c:v>20.086228535876533</c:v>
                </c:pt>
                <c:pt idx="31218">
                  <c:v>20.086783881634801</c:v>
                </c:pt>
                <c:pt idx="31219">
                  <c:v>20.08733922739307</c:v>
                </c:pt>
                <c:pt idx="31220">
                  <c:v>20.087894573151338</c:v>
                </c:pt>
                <c:pt idx="31221">
                  <c:v>20.088449918909607</c:v>
                </c:pt>
                <c:pt idx="31222">
                  <c:v>20.089005264667875</c:v>
                </c:pt>
                <c:pt idx="31223">
                  <c:v>20.089560610426144</c:v>
                </c:pt>
                <c:pt idx="31224">
                  <c:v>20.090115956184412</c:v>
                </c:pt>
                <c:pt idx="31225">
                  <c:v>20.090671301942681</c:v>
                </c:pt>
                <c:pt idx="31226">
                  <c:v>20.09122664770095</c:v>
                </c:pt>
                <c:pt idx="31227">
                  <c:v>20.091781993459218</c:v>
                </c:pt>
                <c:pt idx="31228">
                  <c:v>20.092337339217487</c:v>
                </c:pt>
                <c:pt idx="31229">
                  <c:v>20.092892684975755</c:v>
                </c:pt>
                <c:pt idx="31230">
                  <c:v>20.093448030734024</c:v>
                </c:pt>
                <c:pt idx="31231">
                  <c:v>20.094003376492292</c:v>
                </c:pt>
                <c:pt idx="31232">
                  <c:v>20.094558722250561</c:v>
                </c:pt>
                <c:pt idx="31233">
                  <c:v>20.095114068008829</c:v>
                </c:pt>
                <c:pt idx="31234">
                  <c:v>20.095669413767098</c:v>
                </c:pt>
                <c:pt idx="31235">
                  <c:v>20.096224759525366</c:v>
                </c:pt>
                <c:pt idx="31236">
                  <c:v>20.096780105283635</c:v>
                </c:pt>
                <c:pt idx="31237">
                  <c:v>20.097335451041904</c:v>
                </c:pt>
                <c:pt idx="31238">
                  <c:v>20.097890796800172</c:v>
                </c:pt>
                <c:pt idx="31239">
                  <c:v>20.098446142558441</c:v>
                </c:pt>
                <c:pt idx="31240">
                  <c:v>20.099001488316709</c:v>
                </c:pt>
                <c:pt idx="31241">
                  <c:v>20.099556834074978</c:v>
                </c:pt>
                <c:pt idx="31242">
                  <c:v>20.100112179833246</c:v>
                </c:pt>
                <c:pt idx="31243">
                  <c:v>20.100667525591515</c:v>
                </c:pt>
                <c:pt idx="31244">
                  <c:v>20.101222871349783</c:v>
                </c:pt>
                <c:pt idx="31245">
                  <c:v>20.101778217108052</c:v>
                </c:pt>
                <c:pt idx="31246">
                  <c:v>20.10233356286632</c:v>
                </c:pt>
                <c:pt idx="31247">
                  <c:v>20.102888908624589</c:v>
                </c:pt>
                <c:pt idx="31248">
                  <c:v>20.103444254382858</c:v>
                </c:pt>
                <c:pt idx="31249">
                  <c:v>20.103999600141126</c:v>
                </c:pt>
                <c:pt idx="31250">
                  <c:v>20.104554945899395</c:v>
                </c:pt>
                <c:pt idx="31251">
                  <c:v>20.105110291657663</c:v>
                </c:pt>
                <c:pt idx="31252">
                  <c:v>20.105665637415932</c:v>
                </c:pt>
                <c:pt idx="31253">
                  <c:v>20.1062209831742</c:v>
                </c:pt>
                <c:pt idx="31254">
                  <c:v>20.106776328932469</c:v>
                </c:pt>
                <c:pt idx="31255">
                  <c:v>20.107331674690737</c:v>
                </c:pt>
                <c:pt idx="31256">
                  <c:v>20.107887020449006</c:v>
                </c:pt>
                <c:pt idx="31257">
                  <c:v>20.108442366207274</c:v>
                </c:pt>
                <c:pt idx="31258">
                  <c:v>20.108997711965543</c:v>
                </c:pt>
                <c:pt idx="31259">
                  <c:v>20.109553057723812</c:v>
                </c:pt>
                <c:pt idx="31260">
                  <c:v>20.11010840348208</c:v>
                </c:pt>
                <c:pt idx="31261">
                  <c:v>20.110663749240349</c:v>
                </c:pt>
                <c:pt idx="31262">
                  <c:v>20.111219094998617</c:v>
                </c:pt>
                <c:pt idx="31263">
                  <c:v>20.111774440756886</c:v>
                </c:pt>
                <c:pt idx="31264">
                  <c:v>20.112329786515154</c:v>
                </c:pt>
                <c:pt idx="31265">
                  <c:v>20.112885132273423</c:v>
                </c:pt>
                <c:pt idx="31266">
                  <c:v>20.113440478031691</c:v>
                </c:pt>
                <c:pt idx="31267">
                  <c:v>20.11399582378996</c:v>
                </c:pt>
                <c:pt idx="31268">
                  <c:v>20.114551169548228</c:v>
                </c:pt>
                <c:pt idx="31269">
                  <c:v>20.115106515306497</c:v>
                </c:pt>
                <c:pt idx="31270">
                  <c:v>20.115661861064766</c:v>
                </c:pt>
                <c:pt idx="31271">
                  <c:v>20.116217206823034</c:v>
                </c:pt>
                <c:pt idx="31272">
                  <c:v>20.116772552581303</c:v>
                </c:pt>
                <c:pt idx="31273">
                  <c:v>20.117327898339571</c:v>
                </c:pt>
                <c:pt idx="31274">
                  <c:v>20.11788324409784</c:v>
                </c:pt>
                <c:pt idx="31275">
                  <c:v>20.118438589856108</c:v>
                </c:pt>
                <c:pt idx="31276">
                  <c:v>20.118993935614377</c:v>
                </c:pt>
                <c:pt idx="31277">
                  <c:v>20.119549281372645</c:v>
                </c:pt>
                <c:pt idx="31278">
                  <c:v>20.120104627130914</c:v>
                </c:pt>
                <c:pt idx="31279">
                  <c:v>20.120659972889182</c:v>
                </c:pt>
                <c:pt idx="31280">
                  <c:v>20.121215318647451</c:v>
                </c:pt>
                <c:pt idx="31281">
                  <c:v>20.121770664405719</c:v>
                </c:pt>
                <c:pt idx="31282">
                  <c:v>20.122326010163988</c:v>
                </c:pt>
                <c:pt idx="31283">
                  <c:v>20.122881355922257</c:v>
                </c:pt>
                <c:pt idx="31284">
                  <c:v>20.123436701680525</c:v>
                </c:pt>
                <c:pt idx="31285">
                  <c:v>20.123992047438794</c:v>
                </c:pt>
                <c:pt idx="31286">
                  <c:v>20.124547393197062</c:v>
                </c:pt>
                <c:pt idx="31287">
                  <c:v>20.125102738955331</c:v>
                </c:pt>
                <c:pt idx="31288">
                  <c:v>20.125658084713599</c:v>
                </c:pt>
                <c:pt idx="31289">
                  <c:v>20.126213430471868</c:v>
                </c:pt>
                <c:pt idx="31290">
                  <c:v>20.126768776230136</c:v>
                </c:pt>
                <c:pt idx="31291">
                  <c:v>20.127324121988405</c:v>
                </c:pt>
                <c:pt idx="31292">
                  <c:v>20.127879467746673</c:v>
                </c:pt>
                <c:pt idx="31293">
                  <c:v>20.128434813504942</c:v>
                </c:pt>
                <c:pt idx="31294">
                  <c:v>20.128990159263211</c:v>
                </c:pt>
                <c:pt idx="31295">
                  <c:v>20.129545505021479</c:v>
                </c:pt>
                <c:pt idx="31296">
                  <c:v>20.130100850779748</c:v>
                </c:pt>
                <c:pt idx="31297">
                  <c:v>20.130656196538016</c:v>
                </c:pt>
                <c:pt idx="31298">
                  <c:v>20.131211542296285</c:v>
                </c:pt>
                <c:pt idx="31299">
                  <c:v>20.131766888054553</c:v>
                </c:pt>
                <c:pt idx="31300">
                  <c:v>20.132322233812822</c:v>
                </c:pt>
                <c:pt idx="31301">
                  <c:v>20.13287757957109</c:v>
                </c:pt>
                <c:pt idx="31302">
                  <c:v>20.133432925329359</c:v>
                </c:pt>
                <c:pt idx="31303">
                  <c:v>20.133988271087627</c:v>
                </c:pt>
                <c:pt idx="31304">
                  <c:v>20.134543616845896</c:v>
                </c:pt>
                <c:pt idx="31305">
                  <c:v>20.135098962604165</c:v>
                </c:pt>
                <c:pt idx="31306">
                  <c:v>20.135654308362433</c:v>
                </c:pt>
                <c:pt idx="31307">
                  <c:v>20.136209654120702</c:v>
                </c:pt>
                <c:pt idx="31308">
                  <c:v>20.13676499987897</c:v>
                </c:pt>
                <c:pt idx="31309">
                  <c:v>20.137320345637239</c:v>
                </c:pt>
                <c:pt idx="31310">
                  <c:v>20.137875691395507</c:v>
                </c:pt>
                <c:pt idx="31311">
                  <c:v>20.138431037153776</c:v>
                </c:pt>
                <c:pt idx="31312">
                  <c:v>20.138986382912044</c:v>
                </c:pt>
                <c:pt idx="31313">
                  <c:v>20.139541728670313</c:v>
                </c:pt>
                <c:pt idx="31314">
                  <c:v>20.140097074428581</c:v>
                </c:pt>
                <c:pt idx="31315">
                  <c:v>20.14065242018685</c:v>
                </c:pt>
                <c:pt idx="31316">
                  <c:v>20.141207765945119</c:v>
                </c:pt>
                <c:pt idx="31317">
                  <c:v>20.141763111703387</c:v>
                </c:pt>
                <c:pt idx="31318">
                  <c:v>20.142318457461656</c:v>
                </c:pt>
                <c:pt idx="31319">
                  <c:v>20.142873803219924</c:v>
                </c:pt>
                <c:pt idx="31320">
                  <c:v>20.143429148978193</c:v>
                </c:pt>
                <c:pt idx="31321">
                  <c:v>20.143984494736461</c:v>
                </c:pt>
                <c:pt idx="31322">
                  <c:v>20.14453984049473</c:v>
                </c:pt>
                <c:pt idx="31323">
                  <c:v>20.145095186252998</c:v>
                </c:pt>
                <c:pt idx="31324">
                  <c:v>20.145650532011267</c:v>
                </c:pt>
                <c:pt idx="31325">
                  <c:v>20.146205877769535</c:v>
                </c:pt>
                <c:pt idx="31326">
                  <c:v>20.146761223527804</c:v>
                </c:pt>
                <c:pt idx="31327">
                  <c:v>20.147316569286073</c:v>
                </c:pt>
                <c:pt idx="31328">
                  <c:v>20.147871915044341</c:v>
                </c:pt>
                <c:pt idx="31329">
                  <c:v>20.14842726080261</c:v>
                </c:pt>
                <c:pt idx="31330">
                  <c:v>20.148982606560878</c:v>
                </c:pt>
                <c:pt idx="31331">
                  <c:v>20.149537952319147</c:v>
                </c:pt>
                <c:pt idx="31332">
                  <c:v>20.150093298077415</c:v>
                </c:pt>
                <c:pt idx="31333">
                  <c:v>20.150648643835684</c:v>
                </c:pt>
                <c:pt idx="31334">
                  <c:v>20.151203989593952</c:v>
                </c:pt>
                <c:pt idx="31335">
                  <c:v>20.151759335352221</c:v>
                </c:pt>
                <c:pt idx="31336">
                  <c:v>20.152314681110489</c:v>
                </c:pt>
                <c:pt idx="31337">
                  <c:v>20.152870026868758</c:v>
                </c:pt>
                <c:pt idx="31338">
                  <c:v>20.153425372627026</c:v>
                </c:pt>
                <c:pt idx="31339">
                  <c:v>20.153980718385295</c:v>
                </c:pt>
                <c:pt idx="31340">
                  <c:v>20.154536064143564</c:v>
                </c:pt>
                <c:pt idx="31341">
                  <c:v>20.155091409901832</c:v>
                </c:pt>
                <c:pt idx="31342">
                  <c:v>20.155646755660101</c:v>
                </c:pt>
                <c:pt idx="31343">
                  <c:v>20.156202101418369</c:v>
                </c:pt>
                <c:pt idx="31344">
                  <c:v>20.156757447176638</c:v>
                </c:pt>
                <c:pt idx="31345">
                  <c:v>20.157312792934906</c:v>
                </c:pt>
                <c:pt idx="31346">
                  <c:v>20.157868138693175</c:v>
                </c:pt>
                <c:pt idx="31347">
                  <c:v>20.158423484451443</c:v>
                </c:pt>
                <c:pt idx="31348">
                  <c:v>20.158978830209712</c:v>
                </c:pt>
                <c:pt idx="31349">
                  <c:v>20.15953417596798</c:v>
                </c:pt>
                <c:pt idx="31350">
                  <c:v>20.160089521726249</c:v>
                </c:pt>
                <c:pt idx="31351">
                  <c:v>20.160644867484518</c:v>
                </c:pt>
                <c:pt idx="31352">
                  <c:v>20.161200213242786</c:v>
                </c:pt>
                <c:pt idx="31353">
                  <c:v>20.161755559001055</c:v>
                </c:pt>
                <c:pt idx="31354">
                  <c:v>20.162310904759323</c:v>
                </c:pt>
                <c:pt idx="31355">
                  <c:v>20.162866250517592</c:v>
                </c:pt>
                <c:pt idx="31356">
                  <c:v>20.16342159627586</c:v>
                </c:pt>
                <c:pt idx="31357">
                  <c:v>20.163976942034129</c:v>
                </c:pt>
                <c:pt idx="31358">
                  <c:v>20.164532287792397</c:v>
                </c:pt>
                <c:pt idx="31359">
                  <c:v>20.165087633550666</c:v>
                </c:pt>
                <c:pt idx="31360">
                  <c:v>20.165642979308934</c:v>
                </c:pt>
                <c:pt idx="31361">
                  <c:v>20.166198325067203</c:v>
                </c:pt>
                <c:pt idx="31362">
                  <c:v>20.166753670825472</c:v>
                </c:pt>
                <c:pt idx="31363">
                  <c:v>20.16730901658374</c:v>
                </c:pt>
                <c:pt idx="31364">
                  <c:v>20.167864362342009</c:v>
                </c:pt>
                <c:pt idx="31365">
                  <c:v>20.168419708100277</c:v>
                </c:pt>
                <c:pt idx="31366">
                  <c:v>20.168975053858546</c:v>
                </c:pt>
                <c:pt idx="31367">
                  <c:v>20.169530399616814</c:v>
                </c:pt>
                <c:pt idx="31368">
                  <c:v>20.170085745375083</c:v>
                </c:pt>
                <c:pt idx="31369">
                  <c:v>20.170641091133351</c:v>
                </c:pt>
                <c:pt idx="31370">
                  <c:v>20.17119643689162</c:v>
                </c:pt>
                <c:pt idx="31371">
                  <c:v>20.171751782649888</c:v>
                </c:pt>
                <c:pt idx="31372">
                  <c:v>20.172307128408157</c:v>
                </c:pt>
                <c:pt idx="31373">
                  <c:v>20.172862474166426</c:v>
                </c:pt>
                <c:pt idx="31374">
                  <c:v>20.173417819924694</c:v>
                </c:pt>
                <c:pt idx="31375">
                  <c:v>20.173973165682963</c:v>
                </c:pt>
                <c:pt idx="31376">
                  <c:v>20.174528511441231</c:v>
                </c:pt>
                <c:pt idx="31377">
                  <c:v>20.1750838571995</c:v>
                </c:pt>
                <c:pt idx="31378">
                  <c:v>20.175639202957768</c:v>
                </c:pt>
                <c:pt idx="31379">
                  <c:v>20.176194548716037</c:v>
                </c:pt>
                <c:pt idx="31380">
                  <c:v>20.176749894474305</c:v>
                </c:pt>
                <c:pt idx="31381">
                  <c:v>20.177305240232574</c:v>
                </c:pt>
                <c:pt idx="31382">
                  <c:v>20.177860585990842</c:v>
                </c:pt>
                <c:pt idx="31383">
                  <c:v>20.178415931749111</c:v>
                </c:pt>
                <c:pt idx="31384">
                  <c:v>20.17897127750738</c:v>
                </c:pt>
                <c:pt idx="31385">
                  <c:v>20.179526623265648</c:v>
                </c:pt>
                <c:pt idx="31386">
                  <c:v>20.180081969023917</c:v>
                </c:pt>
                <c:pt idx="31387">
                  <c:v>20.180637314782185</c:v>
                </c:pt>
                <c:pt idx="31388">
                  <c:v>20.181192660540454</c:v>
                </c:pt>
                <c:pt idx="31389">
                  <c:v>20.181748006298722</c:v>
                </c:pt>
                <c:pt idx="31390">
                  <c:v>20.182303352056991</c:v>
                </c:pt>
                <c:pt idx="31391">
                  <c:v>20.182858697815259</c:v>
                </c:pt>
                <c:pt idx="31392">
                  <c:v>20.183414043573528</c:v>
                </c:pt>
                <c:pt idx="31393">
                  <c:v>20.183969389331796</c:v>
                </c:pt>
                <c:pt idx="31394">
                  <c:v>20.184524735090065</c:v>
                </c:pt>
                <c:pt idx="31395">
                  <c:v>20.185080080848333</c:v>
                </c:pt>
                <c:pt idx="31396">
                  <c:v>20.185635426606602</c:v>
                </c:pt>
                <c:pt idx="31397">
                  <c:v>20.186190772364871</c:v>
                </c:pt>
                <c:pt idx="31398">
                  <c:v>20.186746118123139</c:v>
                </c:pt>
                <c:pt idx="31399">
                  <c:v>20.187301463881408</c:v>
                </c:pt>
                <c:pt idx="31400">
                  <c:v>20.187856809639676</c:v>
                </c:pt>
                <c:pt idx="31401">
                  <c:v>20.188412155397945</c:v>
                </c:pt>
                <c:pt idx="31402">
                  <c:v>20.188967501156213</c:v>
                </c:pt>
                <c:pt idx="31403">
                  <c:v>20.189522846914482</c:v>
                </c:pt>
                <c:pt idx="31404">
                  <c:v>20.19007819267275</c:v>
                </c:pt>
                <c:pt idx="31405">
                  <c:v>20.190633538431019</c:v>
                </c:pt>
                <c:pt idx="31406">
                  <c:v>20.191188884189287</c:v>
                </c:pt>
                <c:pt idx="31407">
                  <c:v>20.191744229947556</c:v>
                </c:pt>
                <c:pt idx="31408">
                  <c:v>20.192299575705825</c:v>
                </c:pt>
                <c:pt idx="31409">
                  <c:v>20.192854921464093</c:v>
                </c:pt>
                <c:pt idx="31410">
                  <c:v>20.193410267222362</c:v>
                </c:pt>
                <c:pt idx="31411">
                  <c:v>20.19396561298063</c:v>
                </c:pt>
                <c:pt idx="31412">
                  <c:v>20.194520958738899</c:v>
                </c:pt>
                <c:pt idx="31413">
                  <c:v>20.195076304497167</c:v>
                </c:pt>
                <c:pt idx="31414">
                  <c:v>20.195631650255436</c:v>
                </c:pt>
                <c:pt idx="31415">
                  <c:v>20.196186996013704</c:v>
                </c:pt>
                <c:pt idx="31416">
                  <c:v>20.196742341771973</c:v>
                </c:pt>
                <c:pt idx="31417">
                  <c:v>20.197297687530241</c:v>
                </c:pt>
                <c:pt idx="31418">
                  <c:v>20.19785303328851</c:v>
                </c:pt>
                <c:pt idx="31419">
                  <c:v>20.198408379046779</c:v>
                </c:pt>
                <c:pt idx="31420">
                  <c:v>20.198963724805047</c:v>
                </c:pt>
                <c:pt idx="31421">
                  <c:v>20.199519070563316</c:v>
                </c:pt>
                <c:pt idx="31422">
                  <c:v>20.200074416321584</c:v>
                </c:pt>
                <c:pt idx="31423">
                  <c:v>20.200629762079853</c:v>
                </c:pt>
                <c:pt idx="31424">
                  <c:v>20.201185107838121</c:v>
                </c:pt>
                <c:pt idx="31425">
                  <c:v>20.20174045359639</c:v>
                </c:pt>
                <c:pt idx="31426">
                  <c:v>20.202295799354658</c:v>
                </c:pt>
                <c:pt idx="31427">
                  <c:v>20.202851145112927</c:v>
                </c:pt>
                <c:pt idx="31428">
                  <c:v>20.203406490871195</c:v>
                </c:pt>
                <c:pt idx="31429">
                  <c:v>20.203961836629464</c:v>
                </c:pt>
                <c:pt idx="31430">
                  <c:v>20.204517182387733</c:v>
                </c:pt>
                <c:pt idx="31431">
                  <c:v>20.205072528146001</c:v>
                </c:pt>
                <c:pt idx="31432">
                  <c:v>20.20562787390427</c:v>
                </c:pt>
                <c:pt idx="31433">
                  <c:v>20.206183219662538</c:v>
                </c:pt>
                <c:pt idx="31434">
                  <c:v>20.206738565420807</c:v>
                </c:pt>
                <c:pt idx="31435">
                  <c:v>20.207293911179075</c:v>
                </c:pt>
                <c:pt idx="31436">
                  <c:v>20.207849256937344</c:v>
                </c:pt>
                <c:pt idx="31437">
                  <c:v>20.208404602695612</c:v>
                </c:pt>
                <c:pt idx="31438">
                  <c:v>20.208959948453881</c:v>
                </c:pt>
                <c:pt idx="31439">
                  <c:v>20.209515294212149</c:v>
                </c:pt>
                <c:pt idx="31440">
                  <c:v>20.210070639970418</c:v>
                </c:pt>
                <c:pt idx="31441">
                  <c:v>20.210625985728687</c:v>
                </c:pt>
                <c:pt idx="31442">
                  <c:v>20.211181331486955</c:v>
                </c:pt>
                <c:pt idx="31443">
                  <c:v>20.211736677245224</c:v>
                </c:pt>
                <c:pt idx="31444">
                  <c:v>20.212292023003492</c:v>
                </c:pt>
                <c:pt idx="31445">
                  <c:v>20.212847368761761</c:v>
                </c:pt>
                <c:pt idx="31446">
                  <c:v>20.213402714520029</c:v>
                </c:pt>
                <c:pt idx="31447">
                  <c:v>20.213958060278298</c:v>
                </c:pt>
                <c:pt idx="31448">
                  <c:v>20.214513406036566</c:v>
                </c:pt>
                <c:pt idx="31449">
                  <c:v>20.215068751794835</c:v>
                </c:pt>
                <c:pt idx="31450">
                  <c:v>20.215624097553103</c:v>
                </c:pt>
                <c:pt idx="31451">
                  <c:v>20.216179443311372</c:v>
                </c:pt>
                <c:pt idx="31452">
                  <c:v>20.21673478906964</c:v>
                </c:pt>
                <c:pt idx="31453">
                  <c:v>20.217290134827909</c:v>
                </c:pt>
                <c:pt idx="31454">
                  <c:v>20.217845480586178</c:v>
                </c:pt>
                <c:pt idx="31455">
                  <c:v>20.218400826344446</c:v>
                </c:pt>
                <c:pt idx="31456">
                  <c:v>20.218956172102715</c:v>
                </c:pt>
                <c:pt idx="31457">
                  <c:v>20.219511517860983</c:v>
                </c:pt>
                <c:pt idx="31458">
                  <c:v>20.220066863619252</c:v>
                </c:pt>
                <c:pt idx="31459">
                  <c:v>20.22062220937752</c:v>
                </c:pt>
                <c:pt idx="31460">
                  <c:v>20.221177555135789</c:v>
                </c:pt>
                <c:pt idx="31461">
                  <c:v>20.221732900894057</c:v>
                </c:pt>
                <c:pt idx="31462">
                  <c:v>20.222288246652326</c:v>
                </c:pt>
                <c:pt idx="31463">
                  <c:v>20.222843592410594</c:v>
                </c:pt>
                <c:pt idx="31464">
                  <c:v>20.223398938168863</c:v>
                </c:pt>
                <c:pt idx="31465">
                  <c:v>20.223954283927132</c:v>
                </c:pt>
                <c:pt idx="31466">
                  <c:v>20.2245096296854</c:v>
                </c:pt>
                <c:pt idx="31467">
                  <c:v>20.225064975443669</c:v>
                </c:pt>
                <c:pt idx="31468">
                  <c:v>20.225620321201937</c:v>
                </c:pt>
                <c:pt idx="31469">
                  <c:v>20.226175666960206</c:v>
                </c:pt>
                <c:pt idx="31470">
                  <c:v>20.226731012718474</c:v>
                </c:pt>
                <c:pt idx="31471">
                  <c:v>20.227286358476743</c:v>
                </c:pt>
                <c:pt idx="31472">
                  <c:v>20.227841704235011</c:v>
                </c:pt>
                <c:pt idx="31473">
                  <c:v>20.22839704999328</c:v>
                </c:pt>
                <c:pt idx="31474">
                  <c:v>20.228952395751548</c:v>
                </c:pt>
                <c:pt idx="31475">
                  <c:v>20.229507741509817</c:v>
                </c:pt>
                <c:pt idx="31476">
                  <c:v>20.230063087268086</c:v>
                </c:pt>
                <c:pt idx="31477">
                  <c:v>20.230618433026354</c:v>
                </c:pt>
                <c:pt idx="31478">
                  <c:v>20.231173778784623</c:v>
                </c:pt>
                <c:pt idx="31479">
                  <c:v>20.231729124542891</c:v>
                </c:pt>
                <c:pt idx="31480">
                  <c:v>20.23228447030116</c:v>
                </c:pt>
                <c:pt idx="31481">
                  <c:v>20.232839816059428</c:v>
                </c:pt>
                <c:pt idx="31482">
                  <c:v>20.233395161817697</c:v>
                </c:pt>
                <c:pt idx="31483">
                  <c:v>20.233950507575965</c:v>
                </c:pt>
                <c:pt idx="31484">
                  <c:v>20.234505853334234</c:v>
                </c:pt>
                <c:pt idx="31485">
                  <c:v>20.235061199092502</c:v>
                </c:pt>
                <c:pt idx="31486">
                  <c:v>20.235616544850771</c:v>
                </c:pt>
                <c:pt idx="31487">
                  <c:v>20.23617189060904</c:v>
                </c:pt>
                <c:pt idx="31488">
                  <c:v>20.236727236367308</c:v>
                </c:pt>
                <c:pt idx="31489">
                  <c:v>20.237282582125577</c:v>
                </c:pt>
                <c:pt idx="31490">
                  <c:v>20.237837927883845</c:v>
                </c:pt>
                <c:pt idx="31491">
                  <c:v>20.238393273642114</c:v>
                </c:pt>
                <c:pt idx="31492">
                  <c:v>20.238948619400382</c:v>
                </c:pt>
                <c:pt idx="31493">
                  <c:v>20.239503965158651</c:v>
                </c:pt>
                <c:pt idx="31494">
                  <c:v>20.240059310916919</c:v>
                </c:pt>
                <c:pt idx="31495">
                  <c:v>20.240614656675188</c:v>
                </c:pt>
                <c:pt idx="31496">
                  <c:v>20.241170002433456</c:v>
                </c:pt>
                <c:pt idx="31497">
                  <c:v>20.241725348191725</c:v>
                </c:pt>
                <c:pt idx="31498">
                  <c:v>20.242280693949994</c:v>
                </c:pt>
                <c:pt idx="31499">
                  <c:v>20.242836039708262</c:v>
                </c:pt>
                <c:pt idx="31500">
                  <c:v>20.243391385466531</c:v>
                </c:pt>
                <c:pt idx="31501">
                  <c:v>20.243946731224799</c:v>
                </c:pt>
                <c:pt idx="31502">
                  <c:v>20.244502076983068</c:v>
                </c:pt>
                <c:pt idx="31503">
                  <c:v>20.245057422741336</c:v>
                </c:pt>
                <c:pt idx="31504">
                  <c:v>20.245612768499605</c:v>
                </c:pt>
                <c:pt idx="31505">
                  <c:v>20.246168114257873</c:v>
                </c:pt>
                <c:pt idx="31506">
                  <c:v>20.246723460016142</c:v>
                </c:pt>
                <c:pt idx="31507">
                  <c:v>20.24727880577441</c:v>
                </c:pt>
                <c:pt idx="31508">
                  <c:v>20.247834151532679</c:v>
                </c:pt>
                <c:pt idx="31509">
                  <c:v>20.248389497290948</c:v>
                </c:pt>
                <c:pt idx="31510">
                  <c:v>20.248944843049216</c:v>
                </c:pt>
                <c:pt idx="31511">
                  <c:v>20.249500188807485</c:v>
                </c:pt>
                <c:pt idx="31512">
                  <c:v>20.250055534565753</c:v>
                </c:pt>
                <c:pt idx="31513">
                  <c:v>20.250610880324022</c:v>
                </c:pt>
                <c:pt idx="31514">
                  <c:v>20.25116622608229</c:v>
                </c:pt>
                <c:pt idx="31515">
                  <c:v>20.251721571840559</c:v>
                </c:pt>
                <c:pt idx="31516">
                  <c:v>20.252276917598827</c:v>
                </c:pt>
                <c:pt idx="31517">
                  <c:v>20.252832263357096</c:v>
                </c:pt>
                <c:pt idx="31518">
                  <c:v>20.253387609115364</c:v>
                </c:pt>
                <c:pt idx="31519">
                  <c:v>20.253942954873633</c:v>
                </c:pt>
                <c:pt idx="31520">
                  <c:v>20.254498300631901</c:v>
                </c:pt>
                <c:pt idx="31521">
                  <c:v>20.25505364639017</c:v>
                </c:pt>
                <c:pt idx="31522">
                  <c:v>20.255608992148439</c:v>
                </c:pt>
                <c:pt idx="31523">
                  <c:v>20.256164337906707</c:v>
                </c:pt>
                <c:pt idx="31524">
                  <c:v>20.256719683664976</c:v>
                </c:pt>
                <c:pt idx="31525">
                  <c:v>20.257275029423244</c:v>
                </c:pt>
                <c:pt idx="31526">
                  <c:v>20.257830375181513</c:v>
                </c:pt>
                <c:pt idx="31527">
                  <c:v>20.258385720939781</c:v>
                </c:pt>
                <c:pt idx="31528">
                  <c:v>20.25894106669805</c:v>
                </c:pt>
                <c:pt idx="31529">
                  <c:v>20.259496412456318</c:v>
                </c:pt>
                <c:pt idx="31530">
                  <c:v>20.260051758214587</c:v>
                </c:pt>
                <c:pt idx="31531">
                  <c:v>20.260607103972855</c:v>
                </c:pt>
                <c:pt idx="31532">
                  <c:v>20.261162449731124</c:v>
                </c:pt>
                <c:pt idx="31533">
                  <c:v>20.261717795489393</c:v>
                </c:pt>
                <c:pt idx="31534">
                  <c:v>20.262273141247661</c:v>
                </c:pt>
                <c:pt idx="31535">
                  <c:v>20.26282848700593</c:v>
                </c:pt>
                <c:pt idx="31536">
                  <c:v>20.263383832764198</c:v>
                </c:pt>
                <c:pt idx="31537">
                  <c:v>20.263939178522467</c:v>
                </c:pt>
                <c:pt idx="31538">
                  <c:v>20.264494524280735</c:v>
                </c:pt>
                <c:pt idx="31539">
                  <c:v>20.265049870039004</c:v>
                </c:pt>
                <c:pt idx="31540">
                  <c:v>20.265605215797272</c:v>
                </c:pt>
                <c:pt idx="31541">
                  <c:v>20.266160561555541</c:v>
                </c:pt>
                <c:pt idx="31542">
                  <c:v>20.266715907313809</c:v>
                </c:pt>
                <c:pt idx="31543">
                  <c:v>20.267271253072078</c:v>
                </c:pt>
                <c:pt idx="31544">
                  <c:v>20.267826598830347</c:v>
                </c:pt>
                <c:pt idx="31545">
                  <c:v>20.268381944588615</c:v>
                </c:pt>
                <c:pt idx="31546">
                  <c:v>20.268937290346884</c:v>
                </c:pt>
                <c:pt idx="31547">
                  <c:v>20.269492636105152</c:v>
                </c:pt>
                <c:pt idx="31548">
                  <c:v>20.270047981863421</c:v>
                </c:pt>
                <c:pt idx="31549">
                  <c:v>20.270603327621689</c:v>
                </c:pt>
                <c:pt idx="31550">
                  <c:v>20.271158673379958</c:v>
                </c:pt>
                <c:pt idx="31551">
                  <c:v>20.271714019138226</c:v>
                </c:pt>
                <c:pt idx="31552">
                  <c:v>20.272269364896495</c:v>
                </c:pt>
                <c:pt idx="31553">
                  <c:v>20.272824710654763</c:v>
                </c:pt>
                <c:pt idx="31554">
                  <c:v>20.273380056413032</c:v>
                </c:pt>
                <c:pt idx="31555">
                  <c:v>20.273935402171301</c:v>
                </c:pt>
                <c:pt idx="31556">
                  <c:v>20.274490747929569</c:v>
                </c:pt>
                <c:pt idx="31557">
                  <c:v>20.275046093687838</c:v>
                </c:pt>
                <c:pt idx="31558">
                  <c:v>20.275601439446106</c:v>
                </c:pt>
                <c:pt idx="31559">
                  <c:v>20.276156785204375</c:v>
                </c:pt>
                <c:pt idx="31560">
                  <c:v>20.276712130962643</c:v>
                </c:pt>
                <c:pt idx="31561">
                  <c:v>20.277267476720912</c:v>
                </c:pt>
                <c:pt idx="31562">
                  <c:v>20.27782282247918</c:v>
                </c:pt>
                <c:pt idx="31563">
                  <c:v>20.278378168237449</c:v>
                </c:pt>
                <c:pt idx="31564">
                  <c:v>20.278933513995717</c:v>
                </c:pt>
                <c:pt idx="31565">
                  <c:v>20.279488859753986</c:v>
                </c:pt>
                <c:pt idx="31566">
                  <c:v>20.280044205512255</c:v>
                </c:pt>
                <c:pt idx="31567">
                  <c:v>20.280599551270523</c:v>
                </c:pt>
                <c:pt idx="31568">
                  <c:v>20.281154897028792</c:v>
                </c:pt>
                <c:pt idx="31569">
                  <c:v>20.28171024278706</c:v>
                </c:pt>
                <c:pt idx="31570">
                  <c:v>20.282265588545329</c:v>
                </c:pt>
                <c:pt idx="31571">
                  <c:v>20.282820934303597</c:v>
                </c:pt>
                <c:pt idx="31572">
                  <c:v>20.283376280061866</c:v>
                </c:pt>
                <c:pt idx="31573">
                  <c:v>20.283931625820134</c:v>
                </c:pt>
                <c:pt idx="31574">
                  <c:v>20.284486971578403</c:v>
                </c:pt>
                <c:pt idx="31575">
                  <c:v>20.285042317336671</c:v>
                </c:pt>
                <c:pt idx="31576">
                  <c:v>20.28559766309494</c:v>
                </c:pt>
                <c:pt idx="31577">
                  <c:v>20.286153008853208</c:v>
                </c:pt>
                <c:pt idx="31578">
                  <c:v>20.286708354611477</c:v>
                </c:pt>
                <c:pt idx="31579">
                  <c:v>20.287263700369746</c:v>
                </c:pt>
                <c:pt idx="31580">
                  <c:v>20.287819046128014</c:v>
                </c:pt>
                <c:pt idx="31581">
                  <c:v>20.288374391886283</c:v>
                </c:pt>
                <c:pt idx="31582">
                  <c:v>20.288929737644551</c:v>
                </c:pt>
                <c:pt idx="31583">
                  <c:v>20.28948508340282</c:v>
                </c:pt>
                <c:pt idx="31584">
                  <c:v>20.290040429161088</c:v>
                </c:pt>
                <c:pt idx="31585">
                  <c:v>20.290595774919357</c:v>
                </c:pt>
                <c:pt idx="31586">
                  <c:v>20.291151120677625</c:v>
                </c:pt>
                <c:pt idx="31587">
                  <c:v>20.291706466435894</c:v>
                </c:pt>
                <c:pt idx="31588">
                  <c:v>20.292261812194162</c:v>
                </c:pt>
                <c:pt idx="31589">
                  <c:v>20.292817157952431</c:v>
                </c:pt>
                <c:pt idx="31590">
                  <c:v>20.2933725037107</c:v>
                </c:pt>
                <c:pt idx="31591">
                  <c:v>20.293927849468968</c:v>
                </c:pt>
                <c:pt idx="31592">
                  <c:v>20.294483195227237</c:v>
                </c:pt>
                <c:pt idx="31593">
                  <c:v>20.295038540985505</c:v>
                </c:pt>
                <c:pt idx="31594">
                  <c:v>20.295593886743774</c:v>
                </c:pt>
                <c:pt idx="31595">
                  <c:v>20.296149232502042</c:v>
                </c:pt>
                <c:pt idx="31596">
                  <c:v>20.296704578260311</c:v>
                </c:pt>
                <c:pt idx="31597">
                  <c:v>20.297259924018579</c:v>
                </c:pt>
                <c:pt idx="31598">
                  <c:v>20.297815269776848</c:v>
                </c:pt>
                <c:pt idx="31599">
                  <c:v>20.298370615535116</c:v>
                </c:pt>
                <c:pt idx="31600">
                  <c:v>20.298925961293385</c:v>
                </c:pt>
                <c:pt idx="31601">
                  <c:v>20.299481307051654</c:v>
                </c:pt>
                <c:pt idx="31602">
                  <c:v>20.300036652809922</c:v>
                </c:pt>
                <c:pt idx="31603">
                  <c:v>20.300591998568191</c:v>
                </c:pt>
                <c:pt idx="31604">
                  <c:v>20.301147344326459</c:v>
                </c:pt>
                <c:pt idx="31605">
                  <c:v>20.301702690084728</c:v>
                </c:pt>
                <c:pt idx="31606">
                  <c:v>20.302258035842996</c:v>
                </c:pt>
                <c:pt idx="31607">
                  <c:v>20.302813381601265</c:v>
                </c:pt>
                <c:pt idx="31608">
                  <c:v>20.303368727359533</c:v>
                </c:pt>
                <c:pt idx="31609">
                  <c:v>20.303924073117802</c:v>
                </c:pt>
                <c:pt idx="31610">
                  <c:v>20.30447941887607</c:v>
                </c:pt>
                <c:pt idx="31611">
                  <c:v>20.305034764634339</c:v>
                </c:pt>
                <c:pt idx="31612">
                  <c:v>20.305590110392608</c:v>
                </c:pt>
                <c:pt idx="31613">
                  <c:v>20.306145456150876</c:v>
                </c:pt>
                <c:pt idx="31614">
                  <c:v>20.306700801909145</c:v>
                </c:pt>
                <c:pt idx="31615">
                  <c:v>20.307256147667413</c:v>
                </c:pt>
                <c:pt idx="31616">
                  <c:v>20.307811493425682</c:v>
                </c:pt>
                <c:pt idx="31617">
                  <c:v>20.30836683918395</c:v>
                </c:pt>
                <c:pt idx="31618">
                  <c:v>20.308922184942219</c:v>
                </c:pt>
                <c:pt idx="31619">
                  <c:v>20.309477530700487</c:v>
                </c:pt>
                <c:pt idx="31620">
                  <c:v>20.310032876458756</c:v>
                </c:pt>
                <c:pt idx="31621">
                  <c:v>20.310588222217024</c:v>
                </c:pt>
                <c:pt idx="31622">
                  <c:v>20.311143567975293</c:v>
                </c:pt>
                <c:pt idx="31623">
                  <c:v>20.311698913733562</c:v>
                </c:pt>
                <c:pt idx="31624">
                  <c:v>20.31225425949183</c:v>
                </c:pt>
                <c:pt idx="31625">
                  <c:v>20.312809605250099</c:v>
                </c:pt>
                <c:pt idx="31626">
                  <c:v>20.313364951008367</c:v>
                </c:pt>
                <c:pt idx="31627">
                  <c:v>20.313920296766636</c:v>
                </c:pt>
                <c:pt idx="31628">
                  <c:v>20.314475642524904</c:v>
                </c:pt>
                <c:pt idx="31629">
                  <c:v>20.315030988283173</c:v>
                </c:pt>
                <c:pt idx="31630">
                  <c:v>20.315586334041441</c:v>
                </c:pt>
                <c:pt idx="31631">
                  <c:v>20.31614167979971</c:v>
                </c:pt>
                <c:pt idx="31632">
                  <c:v>20.316697025557978</c:v>
                </c:pt>
                <c:pt idx="31633">
                  <c:v>20.317252371316247</c:v>
                </c:pt>
                <c:pt idx="31634">
                  <c:v>20.317807717074515</c:v>
                </c:pt>
                <c:pt idx="31635">
                  <c:v>20.318363062832784</c:v>
                </c:pt>
                <c:pt idx="31636">
                  <c:v>20.318918408591053</c:v>
                </c:pt>
                <c:pt idx="31637">
                  <c:v>20.319473754349321</c:v>
                </c:pt>
                <c:pt idx="31638">
                  <c:v>20.32002910010759</c:v>
                </c:pt>
                <c:pt idx="31639">
                  <c:v>20.320584445865858</c:v>
                </c:pt>
                <c:pt idx="31640">
                  <c:v>20.321139791624127</c:v>
                </c:pt>
                <c:pt idx="31641">
                  <c:v>20.321695137382395</c:v>
                </c:pt>
                <c:pt idx="31642">
                  <c:v>20.322250483140664</c:v>
                </c:pt>
                <c:pt idx="31643">
                  <c:v>20.322805828898932</c:v>
                </c:pt>
                <c:pt idx="31644">
                  <c:v>20.323361174657201</c:v>
                </c:pt>
                <c:pt idx="31645">
                  <c:v>20.323916520415469</c:v>
                </c:pt>
                <c:pt idx="31646">
                  <c:v>20.324471866173738</c:v>
                </c:pt>
                <c:pt idx="31647">
                  <c:v>20.325027211932007</c:v>
                </c:pt>
                <c:pt idx="31648">
                  <c:v>20.325582557690275</c:v>
                </c:pt>
                <c:pt idx="31649">
                  <c:v>20.326137903448544</c:v>
                </c:pt>
                <c:pt idx="31650">
                  <c:v>20.326693249206812</c:v>
                </c:pt>
                <c:pt idx="31651">
                  <c:v>20.327248594965081</c:v>
                </c:pt>
                <c:pt idx="31652">
                  <c:v>20.327803940723349</c:v>
                </c:pt>
                <c:pt idx="31653">
                  <c:v>20.328359286481618</c:v>
                </c:pt>
                <c:pt idx="31654">
                  <c:v>20.328914632239886</c:v>
                </c:pt>
                <c:pt idx="31655">
                  <c:v>20.329469977998155</c:v>
                </c:pt>
                <c:pt idx="31656">
                  <c:v>20.330025323756423</c:v>
                </c:pt>
                <c:pt idx="31657">
                  <c:v>20.330580669514692</c:v>
                </c:pt>
                <c:pt idx="31658">
                  <c:v>20.331136015272961</c:v>
                </c:pt>
                <c:pt idx="31659">
                  <c:v>20.331691361031229</c:v>
                </c:pt>
                <c:pt idx="31660">
                  <c:v>20.332246706789498</c:v>
                </c:pt>
                <c:pt idx="31661">
                  <c:v>20.332802052547766</c:v>
                </c:pt>
                <c:pt idx="31662">
                  <c:v>20.333357398306035</c:v>
                </c:pt>
                <c:pt idx="31663">
                  <c:v>20.333912744064303</c:v>
                </c:pt>
                <c:pt idx="31664">
                  <c:v>20.334468089822572</c:v>
                </c:pt>
                <c:pt idx="31665">
                  <c:v>20.33502343558084</c:v>
                </c:pt>
                <c:pt idx="31666">
                  <c:v>20.335578781339109</c:v>
                </c:pt>
                <c:pt idx="31667">
                  <c:v>20.336134127097377</c:v>
                </c:pt>
                <c:pt idx="31668">
                  <c:v>20.336689472855646</c:v>
                </c:pt>
                <c:pt idx="31669">
                  <c:v>20.337244818613915</c:v>
                </c:pt>
                <c:pt idx="31670">
                  <c:v>20.337800164372183</c:v>
                </c:pt>
                <c:pt idx="31671">
                  <c:v>20.338355510130452</c:v>
                </c:pt>
                <c:pt idx="31672">
                  <c:v>20.33891085588872</c:v>
                </c:pt>
                <c:pt idx="31673">
                  <c:v>20.339466201646989</c:v>
                </c:pt>
                <c:pt idx="31674">
                  <c:v>20.340021547405257</c:v>
                </c:pt>
                <c:pt idx="31675">
                  <c:v>20.340576893163526</c:v>
                </c:pt>
                <c:pt idx="31676">
                  <c:v>20.341132238921794</c:v>
                </c:pt>
                <c:pt idx="31677">
                  <c:v>20.341687584680063</c:v>
                </c:pt>
                <c:pt idx="31678">
                  <c:v>20.342242930438331</c:v>
                </c:pt>
                <c:pt idx="31679">
                  <c:v>20.3427982761966</c:v>
                </c:pt>
                <c:pt idx="31680">
                  <c:v>20.343353621954869</c:v>
                </c:pt>
                <c:pt idx="31681">
                  <c:v>20.343908967713137</c:v>
                </c:pt>
                <c:pt idx="31682">
                  <c:v>20.344464313471406</c:v>
                </c:pt>
                <c:pt idx="31683">
                  <c:v>20.345019659229674</c:v>
                </c:pt>
                <c:pt idx="31684">
                  <c:v>20.345575004987943</c:v>
                </c:pt>
                <c:pt idx="31685">
                  <c:v>20.346130350746211</c:v>
                </c:pt>
                <c:pt idx="31686">
                  <c:v>20.34668569650448</c:v>
                </c:pt>
                <c:pt idx="31687">
                  <c:v>20.347241042262748</c:v>
                </c:pt>
                <c:pt idx="31688">
                  <c:v>20.347796388021017</c:v>
                </c:pt>
                <c:pt idx="31689">
                  <c:v>20.348351733779285</c:v>
                </c:pt>
                <c:pt idx="31690">
                  <c:v>20.348907079537554</c:v>
                </c:pt>
                <c:pt idx="31691">
                  <c:v>20.349462425295822</c:v>
                </c:pt>
                <c:pt idx="31692">
                  <c:v>20.350017771054091</c:v>
                </c:pt>
                <c:pt idx="31693">
                  <c:v>20.35057311681236</c:v>
                </c:pt>
                <c:pt idx="31694">
                  <c:v>20.351128462570628</c:v>
                </c:pt>
                <c:pt idx="31695">
                  <c:v>20.351683808328897</c:v>
                </c:pt>
                <c:pt idx="31696">
                  <c:v>20.352239154087165</c:v>
                </c:pt>
                <c:pt idx="31697">
                  <c:v>20.352794499845434</c:v>
                </c:pt>
                <c:pt idx="31698">
                  <c:v>20.353349845603702</c:v>
                </c:pt>
                <c:pt idx="31699">
                  <c:v>20.353905191361971</c:v>
                </c:pt>
                <c:pt idx="31700">
                  <c:v>20.354460537120239</c:v>
                </c:pt>
                <c:pt idx="31701">
                  <c:v>20.355015882878508</c:v>
                </c:pt>
                <c:pt idx="31702">
                  <c:v>20.355571228636776</c:v>
                </c:pt>
                <c:pt idx="31703">
                  <c:v>20.356126574395045</c:v>
                </c:pt>
                <c:pt idx="31704">
                  <c:v>20.356681920153314</c:v>
                </c:pt>
                <c:pt idx="31705">
                  <c:v>20.357237265911582</c:v>
                </c:pt>
                <c:pt idx="31706">
                  <c:v>20.357792611669851</c:v>
                </c:pt>
                <c:pt idx="31707">
                  <c:v>20.358347957428119</c:v>
                </c:pt>
                <c:pt idx="31708">
                  <c:v>20.358903303186388</c:v>
                </c:pt>
                <c:pt idx="31709">
                  <c:v>20.359458648944656</c:v>
                </c:pt>
                <c:pt idx="31710">
                  <c:v>20.360013994702925</c:v>
                </c:pt>
                <c:pt idx="31711">
                  <c:v>20.360569340461193</c:v>
                </c:pt>
                <c:pt idx="31712">
                  <c:v>20.361124686219462</c:v>
                </c:pt>
                <c:pt idx="31713">
                  <c:v>20.36168003197773</c:v>
                </c:pt>
                <c:pt idx="31714">
                  <c:v>20.362235377735999</c:v>
                </c:pt>
                <c:pt idx="31715">
                  <c:v>20.362790723494268</c:v>
                </c:pt>
                <c:pt idx="31716">
                  <c:v>20.363346069252536</c:v>
                </c:pt>
                <c:pt idx="31717">
                  <c:v>20.363901415010805</c:v>
                </c:pt>
                <c:pt idx="31718">
                  <c:v>20.364456760769073</c:v>
                </c:pt>
                <c:pt idx="31719">
                  <c:v>20.365012106527342</c:v>
                </c:pt>
                <c:pt idx="31720">
                  <c:v>20.36556745228561</c:v>
                </c:pt>
                <c:pt idx="31721">
                  <c:v>20.366122798043879</c:v>
                </c:pt>
                <c:pt idx="31722">
                  <c:v>20.366678143802147</c:v>
                </c:pt>
                <c:pt idx="31723">
                  <c:v>20.367233489560416</c:v>
                </c:pt>
                <c:pt idx="31724">
                  <c:v>20.367788835318684</c:v>
                </c:pt>
                <c:pt idx="31725">
                  <c:v>20.368344181076953</c:v>
                </c:pt>
                <c:pt idx="31726">
                  <c:v>20.368899526835222</c:v>
                </c:pt>
                <c:pt idx="31727">
                  <c:v>20.36945487259349</c:v>
                </c:pt>
                <c:pt idx="31728">
                  <c:v>20.370010218351759</c:v>
                </c:pt>
                <c:pt idx="31729">
                  <c:v>20.370565564110027</c:v>
                </c:pt>
                <c:pt idx="31730">
                  <c:v>20.371120909868296</c:v>
                </c:pt>
                <c:pt idx="31731">
                  <c:v>20.371676255626564</c:v>
                </c:pt>
                <c:pt idx="31732">
                  <c:v>20.372231601384833</c:v>
                </c:pt>
                <c:pt idx="31733">
                  <c:v>20.372786947143101</c:v>
                </c:pt>
                <c:pt idx="31734">
                  <c:v>20.37334229290137</c:v>
                </c:pt>
                <c:pt idx="31735">
                  <c:v>20.373897638659638</c:v>
                </c:pt>
                <c:pt idx="31736">
                  <c:v>20.374452984417907</c:v>
                </c:pt>
                <c:pt idx="31737">
                  <c:v>20.375008330176176</c:v>
                </c:pt>
                <c:pt idx="31738">
                  <c:v>20.375563675934444</c:v>
                </c:pt>
                <c:pt idx="31739">
                  <c:v>20.376119021692713</c:v>
                </c:pt>
                <c:pt idx="31740">
                  <c:v>20.376674367450981</c:v>
                </c:pt>
                <c:pt idx="31741">
                  <c:v>20.37722971320925</c:v>
                </c:pt>
                <c:pt idx="31742">
                  <c:v>20.377785058967518</c:v>
                </c:pt>
                <c:pt idx="31743">
                  <c:v>20.378340404725787</c:v>
                </c:pt>
                <c:pt idx="31744">
                  <c:v>20.378895750484055</c:v>
                </c:pt>
                <c:pt idx="31745">
                  <c:v>20.379451096242324</c:v>
                </c:pt>
                <c:pt idx="31746">
                  <c:v>20.380006442000592</c:v>
                </c:pt>
                <c:pt idx="31747">
                  <c:v>20.380561787758861</c:v>
                </c:pt>
                <c:pt idx="31748">
                  <c:v>20.38111713351713</c:v>
                </c:pt>
                <c:pt idx="31749">
                  <c:v>20.381672479275398</c:v>
                </c:pt>
                <c:pt idx="31750">
                  <c:v>20.382227825033667</c:v>
                </c:pt>
                <c:pt idx="31751">
                  <c:v>20.382783170791935</c:v>
                </c:pt>
                <c:pt idx="31752">
                  <c:v>20.383338516550204</c:v>
                </c:pt>
                <c:pt idx="31753">
                  <c:v>20.383893862308472</c:v>
                </c:pt>
                <c:pt idx="31754">
                  <c:v>20.384449208066741</c:v>
                </c:pt>
                <c:pt idx="31755">
                  <c:v>20.385004553825009</c:v>
                </c:pt>
                <c:pt idx="31756">
                  <c:v>20.385559899583278</c:v>
                </c:pt>
                <c:pt idx="31757">
                  <c:v>20.386115245341546</c:v>
                </c:pt>
                <c:pt idx="31758">
                  <c:v>20.386670591099815</c:v>
                </c:pt>
                <c:pt idx="31759">
                  <c:v>20.387225936858083</c:v>
                </c:pt>
                <c:pt idx="31760">
                  <c:v>20.387781282616352</c:v>
                </c:pt>
                <c:pt idx="31761">
                  <c:v>20.388336628374621</c:v>
                </c:pt>
                <c:pt idx="31762">
                  <c:v>20.388891974132889</c:v>
                </c:pt>
                <c:pt idx="31763">
                  <c:v>20.389447319891158</c:v>
                </c:pt>
                <c:pt idx="31764">
                  <c:v>20.390002665649426</c:v>
                </c:pt>
                <c:pt idx="31765">
                  <c:v>20.390558011407695</c:v>
                </c:pt>
                <c:pt idx="31766">
                  <c:v>20.391113357165963</c:v>
                </c:pt>
                <c:pt idx="31767">
                  <c:v>20.391668702924232</c:v>
                </c:pt>
                <c:pt idx="31768">
                  <c:v>20.3922240486825</c:v>
                </c:pt>
                <c:pt idx="31769">
                  <c:v>20.392779394440769</c:v>
                </c:pt>
                <c:pt idx="31770">
                  <c:v>20.393334740199037</c:v>
                </c:pt>
                <c:pt idx="31771">
                  <c:v>20.393890085957306</c:v>
                </c:pt>
                <c:pt idx="31772">
                  <c:v>20.394445431715575</c:v>
                </c:pt>
                <c:pt idx="31773">
                  <c:v>20.395000777473843</c:v>
                </c:pt>
                <c:pt idx="31774">
                  <c:v>20.395556123232112</c:v>
                </c:pt>
                <c:pt idx="31775">
                  <c:v>20.39611146899038</c:v>
                </c:pt>
                <c:pt idx="31776">
                  <c:v>20.396666814748649</c:v>
                </c:pt>
                <c:pt idx="31777">
                  <c:v>20.397222160506917</c:v>
                </c:pt>
                <c:pt idx="31778">
                  <c:v>20.397777506265186</c:v>
                </c:pt>
                <c:pt idx="31779">
                  <c:v>20.398332852023454</c:v>
                </c:pt>
                <c:pt idx="31780">
                  <c:v>20.398888197781723</c:v>
                </c:pt>
                <c:pt idx="31781">
                  <c:v>20.399443543539991</c:v>
                </c:pt>
                <c:pt idx="31782">
                  <c:v>20.39999888929826</c:v>
                </c:pt>
                <c:pt idx="31783">
                  <c:v>20.400554235056529</c:v>
                </c:pt>
                <c:pt idx="31784">
                  <c:v>20.401109580814797</c:v>
                </c:pt>
                <c:pt idx="31785">
                  <c:v>20.401664926573066</c:v>
                </c:pt>
                <c:pt idx="31786">
                  <c:v>20.402220272331334</c:v>
                </c:pt>
                <c:pt idx="31787">
                  <c:v>20.402775618089603</c:v>
                </c:pt>
                <c:pt idx="31788">
                  <c:v>20.403330963847871</c:v>
                </c:pt>
                <c:pt idx="31789">
                  <c:v>20.40388630960614</c:v>
                </c:pt>
                <c:pt idx="31790">
                  <c:v>20.404441655364408</c:v>
                </c:pt>
                <c:pt idx="31791">
                  <c:v>20.404997001122677</c:v>
                </c:pt>
                <c:pt idx="31792">
                  <c:v>20.405552346880945</c:v>
                </c:pt>
                <c:pt idx="31793">
                  <c:v>20.406107692639214</c:v>
                </c:pt>
                <c:pt idx="31794">
                  <c:v>20.406663038397483</c:v>
                </c:pt>
                <c:pt idx="31795">
                  <c:v>20.407218384155751</c:v>
                </c:pt>
                <c:pt idx="31796">
                  <c:v>20.40777372991402</c:v>
                </c:pt>
                <c:pt idx="31797">
                  <c:v>20.408329075672288</c:v>
                </c:pt>
                <c:pt idx="31798">
                  <c:v>20.408884421430557</c:v>
                </c:pt>
                <c:pt idx="31799">
                  <c:v>20.409439767188825</c:v>
                </c:pt>
                <c:pt idx="31800">
                  <c:v>20.409995112947094</c:v>
                </c:pt>
                <c:pt idx="31801">
                  <c:v>20.410550458705362</c:v>
                </c:pt>
                <c:pt idx="31802">
                  <c:v>20.411105804463631</c:v>
                </c:pt>
                <c:pt idx="31803">
                  <c:v>20.411661150221899</c:v>
                </c:pt>
                <c:pt idx="31804">
                  <c:v>20.412216495980168</c:v>
                </c:pt>
                <c:pt idx="31805">
                  <c:v>20.412771841738437</c:v>
                </c:pt>
                <c:pt idx="31806">
                  <c:v>20.413327187496705</c:v>
                </c:pt>
                <c:pt idx="31807">
                  <c:v>20.413882533254974</c:v>
                </c:pt>
                <c:pt idx="31808">
                  <c:v>20.414437879013242</c:v>
                </c:pt>
                <c:pt idx="31809">
                  <c:v>20.414993224771511</c:v>
                </c:pt>
                <c:pt idx="31810">
                  <c:v>20.415548570529779</c:v>
                </c:pt>
                <c:pt idx="31811">
                  <c:v>20.416103916288048</c:v>
                </c:pt>
                <c:pt idx="31812">
                  <c:v>20.416659262046316</c:v>
                </c:pt>
                <c:pt idx="31813">
                  <c:v>20.417214607804585</c:v>
                </c:pt>
                <c:pt idx="31814">
                  <c:v>20.417769953562853</c:v>
                </c:pt>
                <c:pt idx="31815">
                  <c:v>20.418325299321122</c:v>
                </c:pt>
                <c:pt idx="31816">
                  <c:v>20.41888064507939</c:v>
                </c:pt>
                <c:pt idx="31817">
                  <c:v>20.419435990837659</c:v>
                </c:pt>
                <c:pt idx="31818">
                  <c:v>20.419991336595928</c:v>
                </c:pt>
                <c:pt idx="31819">
                  <c:v>20.420546682354196</c:v>
                </c:pt>
                <c:pt idx="31820">
                  <c:v>20.421102028112465</c:v>
                </c:pt>
                <c:pt idx="31821">
                  <c:v>20.421657373870733</c:v>
                </c:pt>
                <c:pt idx="31822">
                  <c:v>20.422212719629002</c:v>
                </c:pt>
                <c:pt idx="31823">
                  <c:v>20.42276806538727</c:v>
                </c:pt>
                <c:pt idx="31824">
                  <c:v>20.423323411145539</c:v>
                </c:pt>
                <c:pt idx="31825">
                  <c:v>20.423878756903807</c:v>
                </c:pt>
                <c:pt idx="31826">
                  <c:v>20.424434102662076</c:v>
                </c:pt>
                <c:pt idx="31827">
                  <c:v>20.424989448420344</c:v>
                </c:pt>
                <c:pt idx="31828">
                  <c:v>20.425544794178613</c:v>
                </c:pt>
                <c:pt idx="31829">
                  <c:v>20.426100139936882</c:v>
                </c:pt>
                <c:pt idx="31830">
                  <c:v>20.42665548569515</c:v>
                </c:pt>
                <c:pt idx="31831">
                  <c:v>20.427210831453419</c:v>
                </c:pt>
                <c:pt idx="31832">
                  <c:v>20.427766177211687</c:v>
                </c:pt>
                <c:pt idx="31833">
                  <c:v>20.428321522969956</c:v>
                </c:pt>
                <c:pt idx="31834">
                  <c:v>20.428876868728224</c:v>
                </c:pt>
                <c:pt idx="31835">
                  <c:v>20.429432214486493</c:v>
                </c:pt>
                <c:pt idx="31836">
                  <c:v>20.429987560244761</c:v>
                </c:pt>
                <c:pt idx="31837">
                  <c:v>20.43054290600303</c:v>
                </c:pt>
                <c:pt idx="31838">
                  <c:v>20.431098251761298</c:v>
                </c:pt>
                <c:pt idx="31839">
                  <c:v>20.431653597519567</c:v>
                </c:pt>
                <c:pt idx="31840">
                  <c:v>20.432208943277836</c:v>
                </c:pt>
                <c:pt idx="31841">
                  <c:v>20.432764289036104</c:v>
                </c:pt>
                <c:pt idx="31842">
                  <c:v>20.433319634794373</c:v>
                </c:pt>
                <c:pt idx="31843">
                  <c:v>20.433874980552641</c:v>
                </c:pt>
                <c:pt idx="31844">
                  <c:v>20.43443032631091</c:v>
                </c:pt>
                <c:pt idx="31845">
                  <c:v>20.434985672069178</c:v>
                </c:pt>
                <c:pt idx="31846">
                  <c:v>20.435541017827447</c:v>
                </c:pt>
                <c:pt idx="31847">
                  <c:v>20.436096363585715</c:v>
                </c:pt>
                <c:pt idx="31848">
                  <c:v>20.436651709343984</c:v>
                </c:pt>
                <c:pt idx="31849">
                  <c:v>20.437207055102252</c:v>
                </c:pt>
                <c:pt idx="31850">
                  <c:v>20.437762400860521</c:v>
                </c:pt>
                <c:pt idx="31851">
                  <c:v>20.43831774661879</c:v>
                </c:pt>
                <c:pt idx="31852">
                  <c:v>20.438873092377058</c:v>
                </c:pt>
                <c:pt idx="31853">
                  <c:v>20.439428438135327</c:v>
                </c:pt>
                <c:pt idx="31854">
                  <c:v>20.439983783893595</c:v>
                </c:pt>
                <c:pt idx="31855">
                  <c:v>20.440539129651864</c:v>
                </c:pt>
                <c:pt idx="31856">
                  <c:v>20.441094475410132</c:v>
                </c:pt>
                <c:pt idx="31857">
                  <c:v>20.441649821168401</c:v>
                </c:pt>
                <c:pt idx="31858">
                  <c:v>20.442205166926669</c:v>
                </c:pt>
                <c:pt idx="31859">
                  <c:v>20.442760512684938</c:v>
                </c:pt>
                <c:pt idx="31860">
                  <c:v>20.443315858443206</c:v>
                </c:pt>
                <c:pt idx="31861">
                  <c:v>20.443871204201475</c:v>
                </c:pt>
                <c:pt idx="31862">
                  <c:v>20.444426549959744</c:v>
                </c:pt>
                <c:pt idx="31863">
                  <c:v>20.444981895718012</c:v>
                </c:pt>
                <c:pt idx="31864">
                  <c:v>20.445537241476281</c:v>
                </c:pt>
                <c:pt idx="31865">
                  <c:v>20.446092587234549</c:v>
                </c:pt>
                <c:pt idx="31866">
                  <c:v>20.446647932992818</c:v>
                </c:pt>
                <c:pt idx="31867">
                  <c:v>20.447203278751086</c:v>
                </c:pt>
                <c:pt idx="31868">
                  <c:v>20.447758624509355</c:v>
                </c:pt>
                <c:pt idx="31869">
                  <c:v>20.448313970267623</c:v>
                </c:pt>
                <c:pt idx="31870">
                  <c:v>20.448869316025892</c:v>
                </c:pt>
                <c:pt idx="31871">
                  <c:v>20.44942466178416</c:v>
                </c:pt>
                <c:pt idx="31872">
                  <c:v>20.449980007542429</c:v>
                </c:pt>
                <c:pt idx="31873">
                  <c:v>20.450535353300697</c:v>
                </c:pt>
                <c:pt idx="31874">
                  <c:v>20.451090699058966</c:v>
                </c:pt>
                <c:pt idx="31875">
                  <c:v>20.451646044817235</c:v>
                </c:pt>
                <c:pt idx="31876">
                  <c:v>20.452201390575503</c:v>
                </c:pt>
                <c:pt idx="31877">
                  <c:v>20.452756736333772</c:v>
                </c:pt>
                <c:pt idx="31878">
                  <c:v>20.45331208209204</c:v>
                </c:pt>
                <c:pt idx="31879">
                  <c:v>20.453867427850309</c:v>
                </c:pt>
                <c:pt idx="31880">
                  <c:v>20.454422773608577</c:v>
                </c:pt>
                <c:pt idx="31881">
                  <c:v>20.454978119366846</c:v>
                </c:pt>
                <c:pt idx="31882">
                  <c:v>20.455533465125114</c:v>
                </c:pt>
                <c:pt idx="31883">
                  <c:v>20.456088810883383</c:v>
                </c:pt>
                <c:pt idx="31884">
                  <c:v>20.456644156641651</c:v>
                </c:pt>
                <c:pt idx="31885">
                  <c:v>20.45719950239992</c:v>
                </c:pt>
                <c:pt idx="31886">
                  <c:v>20.457754848158189</c:v>
                </c:pt>
                <c:pt idx="31887">
                  <c:v>20.458310193916457</c:v>
                </c:pt>
                <c:pt idx="31888">
                  <c:v>20.458865539674726</c:v>
                </c:pt>
                <c:pt idx="31889">
                  <c:v>20.459420885432994</c:v>
                </c:pt>
                <c:pt idx="31890">
                  <c:v>20.459976231191263</c:v>
                </c:pt>
                <c:pt idx="31891">
                  <c:v>20.460531576949531</c:v>
                </c:pt>
                <c:pt idx="31892">
                  <c:v>20.4610869227078</c:v>
                </c:pt>
                <c:pt idx="31893">
                  <c:v>20.461642268466068</c:v>
                </c:pt>
                <c:pt idx="31894">
                  <c:v>20.462197614224337</c:v>
                </c:pt>
                <c:pt idx="31895">
                  <c:v>20.462752959982605</c:v>
                </c:pt>
                <c:pt idx="31896">
                  <c:v>20.463308305740874</c:v>
                </c:pt>
                <c:pt idx="31897">
                  <c:v>20.463863651499143</c:v>
                </c:pt>
                <c:pt idx="31898">
                  <c:v>20.464418997257411</c:v>
                </c:pt>
                <c:pt idx="31899">
                  <c:v>20.46497434301568</c:v>
                </c:pt>
                <c:pt idx="31900">
                  <c:v>20.465529688773948</c:v>
                </c:pt>
                <c:pt idx="31901">
                  <c:v>20.466085034532217</c:v>
                </c:pt>
                <c:pt idx="31902">
                  <c:v>20.466640380290485</c:v>
                </c:pt>
                <c:pt idx="31903">
                  <c:v>20.467195726048754</c:v>
                </c:pt>
                <c:pt idx="31904">
                  <c:v>20.467751071807022</c:v>
                </c:pt>
                <c:pt idx="31905">
                  <c:v>20.468306417565291</c:v>
                </c:pt>
                <c:pt idx="31906">
                  <c:v>20.468861763323559</c:v>
                </c:pt>
                <c:pt idx="31907">
                  <c:v>20.469417109081828</c:v>
                </c:pt>
                <c:pt idx="31908">
                  <c:v>20.469972454840097</c:v>
                </c:pt>
                <c:pt idx="31909">
                  <c:v>20.470527800598365</c:v>
                </c:pt>
                <c:pt idx="31910">
                  <c:v>20.471083146356634</c:v>
                </c:pt>
                <c:pt idx="31911">
                  <c:v>20.471638492114902</c:v>
                </c:pt>
                <c:pt idx="31912">
                  <c:v>20.472193837873171</c:v>
                </c:pt>
                <c:pt idx="31913">
                  <c:v>20.472749183631439</c:v>
                </c:pt>
                <c:pt idx="31914">
                  <c:v>20.473304529389708</c:v>
                </c:pt>
                <c:pt idx="31915">
                  <c:v>20.473859875147976</c:v>
                </c:pt>
                <c:pt idx="31916">
                  <c:v>20.474415220906245</c:v>
                </c:pt>
                <c:pt idx="31917">
                  <c:v>20.474970566664513</c:v>
                </c:pt>
                <c:pt idx="31918">
                  <c:v>20.475525912422782</c:v>
                </c:pt>
                <c:pt idx="31919">
                  <c:v>20.476081258181051</c:v>
                </c:pt>
                <c:pt idx="31920">
                  <c:v>20.476636603939319</c:v>
                </c:pt>
                <c:pt idx="31921">
                  <c:v>20.477191949697588</c:v>
                </c:pt>
                <c:pt idx="31922">
                  <c:v>20.477747295455856</c:v>
                </c:pt>
                <c:pt idx="31923">
                  <c:v>20.478302641214125</c:v>
                </c:pt>
                <c:pt idx="31924">
                  <c:v>20.478857986972393</c:v>
                </c:pt>
                <c:pt idx="31925">
                  <c:v>20.479413332730662</c:v>
                </c:pt>
                <c:pt idx="31926">
                  <c:v>20.47996867848893</c:v>
                </c:pt>
                <c:pt idx="31927">
                  <c:v>20.480524024247199</c:v>
                </c:pt>
                <c:pt idx="31928">
                  <c:v>20.481079370005467</c:v>
                </c:pt>
                <c:pt idx="31929">
                  <c:v>20.481634715763736</c:v>
                </c:pt>
                <c:pt idx="31930">
                  <c:v>20.482190061522004</c:v>
                </c:pt>
                <c:pt idx="31931">
                  <c:v>20.482745407280273</c:v>
                </c:pt>
                <c:pt idx="31932">
                  <c:v>20.483300753038542</c:v>
                </c:pt>
                <c:pt idx="31933">
                  <c:v>20.48385609879681</c:v>
                </c:pt>
                <c:pt idx="31934">
                  <c:v>20.484411444555079</c:v>
                </c:pt>
                <c:pt idx="31935">
                  <c:v>20.484966790313347</c:v>
                </c:pt>
                <c:pt idx="31936">
                  <c:v>20.485522136071616</c:v>
                </c:pt>
                <c:pt idx="31937">
                  <c:v>20.486077481829884</c:v>
                </c:pt>
                <c:pt idx="31938">
                  <c:v>20.486632827588153</c:v>
                </c:pt>
                <c:pt idx="31939">
                  <c:v>20.487188173346421</c:v>
                </c:pt>
                <c:pt idx="31940">
                  <c:v>20.48774351910469</c:v>
                </c:pt>
                <c:pt idx="31941">
                  <c:v>20.488298864862958</c:v>
                </c:pt>
                <c:pt idx="31942">
                  <c:v>20.488854210621227</c:v>
                </c:pt>
                <c:pt idx="31943">
                  <c:v>20.489409556379496</c:v>
                </c:pt>
                <c:pt idx="31944">
                  <c:v>20.489964902137764</c:v>
                </c:pt>
                <c:pt idx="31945">
                  <c:v>20.490520247896033</c:v>
                </c:pt>
                <c:pt idx="31946">
                  <c:v>20.491075593654301</c:v>
                </c:pt>
                <c:pt idx="31947">
                  <c:v>20.49163093941257</c:v>
                </c:pt>
                <c:pt idx="31948">
                  <c:v>20.492186285170838</c:v>
                </c:pt>
                <c:pt idx="31949">
                  <c:v>20.492741630929107</c:v>
                </c:pt>
                <c:pt idx="31950">
                  <c:v>20.493296976687375</c:v>
                </c:pt>
                <c:pt idx="31951">
                  <c:v>20.493852322445644</c:v>
                </c:pt>
                <c:pt idx="31952">
                  <c:v>20.494407668203912</c:v>
                </c:pt>
                <c:pt idx="31953">
                  <c:v>20.494963013962181</c:v>
                </c:pt>
                <c:pt idx="31954">
                  <c:v>20.49551835972045</c:v>
                </c:pt>
                <c:pt idx="31955">
                  <c:v>20.496073705478718</c:v>
                </c:pt>
                <c:pt idx="31956">
                  <c:v>20.496629051236987</c:v>
                </c:pt>
                <c:pt idx="31957">
                  <c:v>20.497184396995255</c:v>
                </c:pt>
                <c:pt idx="31958">
                  <c:v>20.497739742753524</c:v>
                </c:pt>
                <c:pt idx="31959">
                  <c:v>20.498295088511792</c:v>
                </c:pt>
                <c:pt idx="31960">
                  <c:v>20.498850434270061</c:v>
                </c:pt>
                <c:pt idx="31961">
                  <c:v>20.499405780028329</c:v>
                </c:pt>
                <c:pt idx="31962">
                  <c:v>20.499961125786598</c:v>
                </c:pt>
                <c:pt idx="31963">
                  <c:v>20.500516471544866</c:v>
                </c:pt>
                <c:pt idx="31964">
                  <c:v>20.501071817303135</c:v>
                </c:pt>
                <c:pt idx="31965">
                  <c:v>20.501627163061404</c:v>
                </c:pt>
                <c:pt idx="31966">
                  <c:v>20.502182508819672</c:v>
                </c:pt>
                <c:pt idx="31967">
                  <c:v>20.502737854577941</c:v>
                </c:pt>
                <c:pt idx="31968">
                  <c:v>20.503293200336209</c:v>
                </c:pt>
                <c:pt idx="31969">
                  <c:v>20.503848546094478</c:v>
                </c:pt>
                <c:pt idx="31970">
                  <c:v>20.504403891852746</c:v>
                </c:pt>
                <c:pt idx="31971">
                  <c:v>20.504959237611015</c:v>
                </c:pt>
                <c:pt idx="31972">
                  <c:v>20.505514583369283</c:v>
                </c:pt>
                <c:pt idx="31973">
                  <c:v>20.506069929127552</c:v>
                </c:pt>
                <c:pt idx="31974">
                  <c:v>20.50662527488582</c:v>
                </c:pt>
                <c:pt idx="31975">
                  <c:v>20.507180620644089</c:v>
                </c:pt>
                <c:pt idx="31976">
                  <c:v>20.507735966402358</c:v>
                </c:pt>
                <c:pt idx="31977">
                  <c:v>20.508291312160626</c:v>
                </c:pt>
                <c:pt idx="31978">
                  <c:v>20.508846657918895</c:v>
                </c:pt>
                <c:pt idx="31979">
                  <c:v>20.509402003677163</c:v>
                </c:pt>
                <c:pt idx="31980">
                  <c:v>20.509957349435432</c:v>
                </c:pt>
                <c:pt idx="31981">
                  <c:v>20.5105126951937</c:v>
                </c:pt>
                <c:pt idx="31982">
                  <c:v>20.511068040951969</c:v>
                </c:pt>
                <c:pt idx="31983">
                  <c:v>20.511623386710237</c:v>
                </c:pt>
                <c:pt idx="31984">
                  <c:v>20.512178732468506</c:v>
                </c:pt>
                <c:pt idx="31985">
                  <c:v>20.512734078226774</c:v>
                </c:pt>
                <c:pt idx="31986">
                  <c:v>20.513289423985043</c:v>
                </c:pt>
                <c:pt idx="31987">
                  <c:v>20.513844769743312</c:v>
                </c:pt>
                <c:pt idx="31988">
                  <c:v>20.51440011550158</c:v>
                </c:pt>
                <c:pt idx="31989">
                  <c:v>20.514955461259849</c:v>
                </c:pt>
                <c:pt idx="31990">
                  <c:v>20.515510807018117</c:v>
                </c:pt>
                <c:pt idx="31991">
                  <c:v>20.516066152776386</c:v>
                </c:pt>
                <c:pt idx="31992">
                  <c:v>20.516621498534654</c:v>
                </c:pt>
                <c:pt idx="31993">
                  <c:v>20.517176844292923</c:v>
                </c:pt>
                <c:pt idx="31994">
                  <c:v>20.517732190051191</c:v>
                </c:pt>
                <c:pt idx="31995">
                  <c:v>20.51828753580946</c:v>
                </c:pt>
                <c:pt idx="31996">
                  <c:v>20.518842881567728</c:v>
                </c:pt>
                <c:pt idx="31997">
                  <c:v>20.519398227325997</c:v>
                </c:pt>
                <c:pt idx="31998">
                  <c:v>20.519953573084265</c:v>
                </c:pt>
                <c:pt idx="31999">
                  <c:v>20.520508918842534</c:v>
                </c:pt>
                <c:pt idx="32000">
                  <c:v>20.521064264600803</c:v>
                </c:pt>
                <c:pt idx="32001">
                  <c:v>20.521619610359071</c:v>
                </c:pt>
                <c:pt idx="32002">
                  <c:v>20.52217495611734</c:v>
                </c:pt>
                <c:pt idx="32003">
                  <c:v>20.522730301875608</c:v>
                </c:pt>
                <c:pt idx="32004">
                  <c:v>20.523285647633877</c:v>
                </c:pt>
                <c:pt idx="32005">
                  <c:v>20.523840993392145</c:v>
                </c:pt>
                <c:pt idx="32006">
                  <c:v>20.524396339150414</c:v>
                </c:pt>
                <c:pt idx="32007">
                  <c:v>20.524951684908682</c:v>
                </c:pt>
                <c:pt idx="32008">
                  <c:v>20.525507030666951</c:v>
                </c:pt>
                <c:pt idx="32009">
                  <c:v>20.526062376425219</c:v>
                </c:pt>
                <c:pt idx="32010">
                  <c:v>20.526617722183488</c:v>
                </c:pt>
                <c:pt idx="32011">
                  <c:v>20.527173067941757</c:v>
                </c:pt>
                <c:pt idx="32012">
                  <c:v>20.527728413700025</c:v>
                </c:pt>
                <c:pt idx="32013">
                  <c:v>20.528283759458294</c:v>
                </c:pt>
                <c:pt idx="32014">
                  <c:v>20.528839105216562</c:v>
                </c:pt>
                <c:pt idx="32015">
                  <c:v>20.529394450974831</c:v>
                </c:pt>
                <c:pt idx="32016">
                  <c:v>20.529949796733099</c:v>
                </c:pt>
                <c:pt idx="32017">
                  <c:v>20.530505142491368</c:v>
                </c:pt>
                <c:pt idx="32018">
                  <c:v>20.531060488249636</c:v>
                </c:pt>
                <c:pt idx="32019">
                  <c:v>20.531615834007905</c:v>
                </c:pt>
                <c:pt idx="32020">
                  <c:v>20.532171179766173</c:v>
                </c:pt>
                <c:pt idx="32021">
                  <c:v>20.532726525524442</c:v>
                </c:pt>
                <c:pt idx="32022">
                  <c:v>20.533281871282711</c:v>
                </c:pt>
                <c:pt idx="32023">
                  <c:v>20.533837217040979</c:v>
                </c:pt>
                <c:pt idx="32024">
                  <c:v>20.534392562799248</c:v>
                </c:pt>
                <c:pt idx="32025">
                  <c:v>20.534947908557516</c:v>
                </c:pt>
                <c:pt idx="32026">
                  <c:v>20.535503254315785</c:v>
                </c:pt>
                <c:pt idx="32027">
                  <c:v>20.536058600074053</c:v>
                </c:pt>
                <c:pt idx="32028">
                  <c:v>20.536613945832322</c:v>
                </c:pt>
                <c:pt idx="32029">
                  <c:v>20.53716929159059</c:v>
                </c:pt>
                <c:pt idx="32030">
                  <c:v>20.537724637348859</c:v>
                </c:pt>
                <c:pt idx="32031">
                  <c:v>20.538279983107127</c:v>
                </c:pt>
                <c:pt idx="32032">
                  <c:v>20.538835328865396</c:v>
                </c:pt>
                <c:pt idx="32033">
                  <c:v>20.539390674623665</c:v>
                </c:pt>
                <c:pt idx="32034">
                  <c:v>20.539946020381933</c:v>
                </c:pt>
                <c:pt idx="32035">
                  <c:v>20.540501366140202</c:v>
                </c:pt>
                <c:pt idx="32036">
                  <c:v>20.54105671189847</c:v>
                </c:pt>
                <c:pt idx="32037">
                  <c:v>20.541612057656739</c:v>
                </c:pt>
                <c:pt idx="32038">
                  <c:v>20.542167403415007</c:v>
                </c:pt>
                <c:pt idx="32039">
                  <c:v>20.542722749173276</c:v>
                </c:pt>
                <c:pt idx="32040">
                  <c:v>20.543278094931544</c:v>
                </c:pt>
                <c:pt idx="32041">
                  <c:v>20.543833440689813</c:v>
                </c:pt>
                <c:pt idx="32042">
                  <c:v>20.544388786448081</c:v>
                </c:pt>
                <c:pt idx="32043">
                  <c:v>20.54494413220635</c:v>
                </c:pt>
                <c:pt idx="32044">
                  <c:v>20.545499477964619</c:v>
                </c:pt>
                <c:pt idx="32045">
                  <c:v>20.546054823722887</c:v>
                </c:pt>
                <c:pt idx="32046">
                  <c:v>20.546610169481156</c:v>
                </c:pt>
                <c:pt idx="32047">
                  <c:v>20.547165515239424</c:v>
                </c:pt>
                <c:pt idx="32048">
                  <c:v>20.547720860997693</c:v>
                </c:pt>
                <c:pt idx="32049">
                  <c:v>20.548276206755961</c:v>
                </c:pt>
                <c:pt idx="32050">
                  <c:v>20.54883155251423</c:v>
                </c:pt>
                <c:pt idx="32051">
                  <c:v>20.549386898272498</c:v>
                </c:pt>
                <c:pt idx="32052">
                  <c:v>20.549942244030767</c:v>
                </c:pt>
                <c:pt idx="32053">
                  <c:v>20.550497589789035</c:v>
                </c:pt>
                <c:pt idx="32054">
                  <c:v>20.551052935547304</c:v>
                </c:pt>
                <c:pt idx="32055">
                  <c:v>20.551608281305572</c:v>
                </c:pt>
                <c:pt idx="32056">
                  <c:v>20.552163627063841</c:v>
                </c:pt>
                <c:pt idx="32057">
                  <c:v>20.55271897282211</c:v>
                </c:pt>
                <c:pt idx="32058">
                  <c:v>20.553274318580378</c:v>
                </c:pt>
                <c:pt idx="32059">
                  <c:v>20.553829664338647</c:v>
                </c:pt>
                <c:pt idx="32060">
                  <c:v>20.554385010096915</c:v>
                </c:pt>
                <c:pt idx="32061">
                  <c:v>20.554940355855184</c:v>
                </c:pt>
                <c:pt idx="32062">
                  <c:v>20.555495701613452</c:v>
                </c:pt>
                <c:pt idx="32063">
                  <c:v>20.556051047371721</c:v>
                </c:pt>
                <c:pt idx="32064">
                  <c:v>20.556606393129989</c:v>
                </c:pt>
                <c:pt idx="32065">
                  <c:v>20.557161738888258</c:v>
                </c:pt>
                <c:pt idx="32066">
                  <c:v>20.557717084646526</c:v>
                </c:pt>
                <c:pt idx="32067">
                  <c:v>20.558272430404795</c:v>
                </c:pt>
                <c:pt idx="32068">
                  <c:v>20.558827776163064</c:v>
                </c:pt>
                <c:pt idx="32069">
                  <c:v>20.559383121921332</c:v>
                </c:pt>
                <c:pt idx="32070">
                  <c:v>20.559938467679601</c:v>
                </c:pt>
                <c:pt idx="32071">
                  <c:v>20.560493813437869</c:v>
                </c:pt>
                <c:pt idx="32072">
                  <c:v>20.561049159196138</c:v>
                </c:pt>
                <c:pt idx="32073">
                  <c:v>20.561604504954406</c:v>
                </c:pt>
                <c:pt idx="32074">
                  <c:v>20.562159850712675</c:v>
                </c:pt>
                <c:pt idx="32075">
                  <c:v>20.562715196470943</c:v>
                </c:pt>
                <c:pt idx="32076">
                  <c:v>20.563270542229212</c:v>
                </c:pt>
                <c:pt idx="32077">
                  <c:v>20.56382588798748</c:v>
                </c:pt>
                <c:pt idx="32078">
                  <c:v>20.564381233745749</c:v>
                </c:pt>
                <c:pt idx="32079">
                  <c:v>20.564936579504018</c:v>
                </c:pt>
                <c:pt idx="32080">
                  <c:v>20.565491925262286</c:v>
                </c:pt>
                <c:pt idx="32081">
                  <c:v>20.566047271020555</c:v>
                </c:pt>
                <c:pt idx="32082">
                  <c:v>20.566602616778823</c:v>
                </c:pt>
                <c:pt idx="32083">
                  <c:v>20.567157962537092</c:v>
                </c:pt>
                <c:pt idx="32084">
                  <c:v>20.56771330829536</c:v>
                </c:pt>
                <c:pt idx="32085">
                  <c:v>20.568268654053629</c:v>
                </c:pt>
                <c:pt idx="32086">
                  <c:v>20.568823999811897</c:v>
                </c:pt>
                <c:pt idx="32087">
                  <c:v>20.569379345570166</c:v>
                </c:pt>
                <c:pt idx="32088">
                  <c:v>20.569934691328434</c:v>
                </c:pt>
                <c:pt idx="32089">
                  <c:v>20.570490037086703</c:v>
                </c:pt>
                <c:pt idx="32090">
                  <c:v>20.571045382844972</c:v>
                </c:pt>
                <c:pt idx="32091">
                  <c:v>20.57160072860324</c:v>
                </c:pt>
                <c:pt idx="32092">
                  <c:v>20.572156074361509</c:v>
                </c:pt>
                <c:pt idx="32093">
                  <c:v>20.572711420119777</c:v>
                </c:pt>
                <c:pt idx="32094">
                  <c:v>20.573266765878046</c:v>
                </c:pt>
                <c:pt idx="32095">
                  <c:v>20.573822111636314</c:v>
                </c:pt>
                <c:pt idx="32096">
                  <c:v>20.574377457394583</c:v>
                </c:pt>
                <c:pt idx="32097">
                  <c:v>20.574932803152851</c:v>
                </c:pt>
                <c:pt idx="32098">
                  <c:v>20.57548814891112</c:v>
                </c:pt>
                <c:pt idx="32099">
                  <c:v>20.576043494669388</c:v>
                </c:pt>
                <c:pt idx="32100">
                  <c:v>20.576598840427657</c:v>
                </c:pt>
                <c:pt idx="32101">
                  <c:v>20.577154186185926</c:v>
                </c:pt>
                <c:pt idx="32102">
                  <c:v>20.577709531944194</c:v>
                </c:pt>
                <c:pt idx="32103">
                  <c:v>20.578264877702463</c:v>
                </c:pt>
                <c:pt idx="32104">
                  <c:v>20.578820223460731</c:v>
                </c:pt>
                <c:pt idx="32105">
                  <c:v>20.579375569219</c:v>
                </c:pt>
                <c:pt idx="32106">
                  <c:v>20.579930914977268</c:v>
                </c:pt>
                <c:pt idx="32107">
                  <c:v>20.580486260735537</c:v>
                </c:pt>
                <c:pt idx="32108">
                  <c:v>20.581041606493805</c:v>
                </c:pt>
                <c:pt idx="32109">
                  <c:v>20.581596952252074</c:v>
                </c:pt>
                <c:pt idx="32110">
                  <c:v>20.582152298010342</c:v>
                </c:pt>
                <c:pt idx="32111">
                  <c:v>20.582707643768611</c:v>
                </c:pt>
                <c:pt idx="32112">
                  <c:v>20.583262989526879</c:v>
                </c:pt>
                <c:pt idx="32113">
                  <c:v>20.583818335285148</c:v>
                </c:pt>
                <c:pt idx="32114">
                  <c:v>20.584373681043417</c:v>
                </c:pt>
                <c:pt idx="32115">
                  <c:v>20.584929026801685</c:v>
                </c:pt>
                <c:pt idx="32116">
                  <c:v>20.585484372559954</c:v>
                </c:pt>
                <c:pt idx="32117">
                  <c:v>20.586039718318222</c:v>
                </c:pt>
                <c:pt idx="32118">
                  <c:v>20.586595064076491</c:v>
                </c:pt>
                <c:pt idx="32119">
                  <c:v>20.587150409834759</c:v>
                </c:pt>
                <c:pt idx="32120">
                  <c:v>20.587705755593028</c:v>
                </c:pt>
                <c:pt idx="32121">
                  <c:v>20.588261101351296</c:v>
                </c:pt>
                <c:pt idx="32122">
                  <c:v>20.588816447109565</c:v>
                </c:pt>
                <c:pt idx="32123">
                  <c:v>20.589371792867833</c:v>
                </c:pt>
                <c:pt idx="32124">
                  <c:v>20.589927138626102</c:v>
                </c:pt>
                <c:pt idx="32125">
                  <c:v>20.590482484384371</c:v>
                </c:pt>
                <c:pt idx="32126">
                  <c:v>20.591037830142639</c:v>
                </c:pt>
                <c:pt idx="32127">
                  <c:v>20.591593175900908</c:v>
                </c:pt>
                <c:pt idx="32128">
                  <c:v>20.592148521659176</c:v>
                </c:pt>
                <c:pt idx="32129">
                  <c:v>20.592703867417445</c:v>
                </c:pt>
                <c:pt idx="32130">
                  <c:v>20.593259213175713</c:v>
                </c:pt>
                <c:pt idx="32131">
                  <c:v>20.593814558933982</c:v>
                </c:pt>
                <c:pt idx="32132">
                  <c:v>20.59436990469225</c:v>
                </c:pt>
                <c:pt idx="32133">
                  <c:v>20.594925250450519</c:v>
                </c:pt>
                <c:pt idx="32134">
                  <c:v>20.595480596208787</c:v>
                </c:pt>
                <c:pt idx="32135">
                  <c:v>20.596035941967056</c:v>
                </c:pt>
                <c:pt idx="32136">
                  <c:v>20.596591287725325</c:v>
                </c:pt>
                <c:pt idx="32137">
                  <c:v>20.597146633483593</c:v>
                </c:pt>
                <c:pt idx="32138">
                  <c:v>20.597701979241862</c:v>
                </c:pt>
                <c:pt idx="32139">
                  <c:v>20.59825732500013</c:v>
                </c:pt>
                <c:pt idx="32140">
                  <c:v>20.598812670758399</c:v>
                </c:pt>
                <c:pt idx="32141">
                  <c:v>20.599368016516667</c:v>
                </c:pt>
                <c:pt idx="32142">
                  <c:v>20.599923362274936</c:v>
                </c:pt>
                <c:pt idx="32143">
                  <c:v>20.600478708033204</c:v>
                </c:pt>
                <c:pt idx="32144">
                  <c:v>20.601034053791473</c:v>
                </c:pt>
                <c:pt idx="32145">
                  <c:v>20.601589399549741</c:v>
                </c:pt>
                <c:pt idx="32146">
                  <c:v>20.60214474530801</c:v>
                </c:pt>
                <c:pt idx="32147">
                  <c:v>20.602700091066279</c:v>
                </c:pt>
                <c:pt idx="32148">
                  <c:v>20.603255436824547</c:v>
                </c:pt>
                <c:pt idx="32149">
                  <c:v>20.603810782582816</c:v>
                </c:pt>
                <c:pt idx="32150">
                  <c:v>20.604366128341084</c:v>
                </c:pt>
                <c:pt idx="32151">
                  <c:v>20.604921474099353</c:v>
                </c:pt>
                <c:pt idx="32152">
                  <c:v>20.605476819857621</c:v>
                </c:pt>
                <c:pt idx="32153">
                  <c:v>20.60603216561589</c:v>
                </c:pt>
                <c:pt idx="32154">
                  <c:v>20.606587511374158</c:v>
                </c:pt>
                <c:pt idx="32155">
                  <c:v>20.607142857132427</c:v>
                </c:pt>
                <c:pt idx="32156">
                  <c:v>20.607698202890695</c:v>
                </c:pt>
                <c:pt idx="32157">
                  <c:v>20.608253548648964</c:v>
                </c:pt>
                <c:pt idx="32158">
                  <c:v>20.608808894407233</c:v>
                </c:pt>
                <c:pt idx="32159">
                  <c:v>20.609364240165501</c:v>
                </c:pt>
                <c:pt idx="32160">
                  <c:v>20.60991958592377</c:v>
                </c:pt>
                <c:pt idx="32161">
                  <c:v>20.610474931682038</c:v>
                </c:pt>
                <c:pt idx="32162">
                  <c:v>20.611030277440307</c:v>
                </c:pt>
                <c:pt idx="32163">
                  <c:v>20.611585623198575</c:v>
                </c:pt>
                <c:pt idx="32164">
                  <c:v>20.612140968956844</c:v>
                </c:pt>
                <c:pt idx="32165">
                  <c:v>20.612696314715112</c:v>
                </c:pt>
                <c:pt idx="32166">
                  <c:v>20.613251660473381</c:v>
                </c:pt>
                <c:pt idx="32167">
                  <c:v>20.613807006231649</c:v>
                </c:pt>
                <c:pt idx="32168">
                  <c:v>20.614362351989918</c:v>
                </c:pt>
                <c:pt idx="32169">
                  <c:v>20.614917697748186</c:v>
                </c:pt>
                <c:pt idx="32170">
                  <c:v>20.615473043506455</c:v>
                </c:pt>
                <c:pt idx="32171">
                  <c:v>20.616028389264724</c:v>
                </c:pt>
                <c:pt idx="32172">
                  <c:v>20.616583735022992</c:v>
                </c:pt>
                <c:pt idx="32173">
                  <c:v>20.617139080781261</c:v>
                </c:pt>
                <c:pt idx="32174">
                  <c:v>20.617694426539529</c:v>
                </c:pt>
                <c:pt idx="32175">
                  <c:v>20.618249772297798</c:v>
                </c:pt>
                <c:pt idx="32176">
                  <c:v>20.618805118056066</c:v>
                </c:pt>
                <c:pt idx="32177">
                  <c:v>20.619360463814335</c:v>
                </c:pt>
                <c:pt idx="32178">
                  <c:v>20.619915809572603</c:v>
                </c:pt>
                <c:pt idx="32179">
                  <c:v>20.620471155330872</c:v>
                </c:pt>
                <c:pt idx="32180">
                  <c:v>20.62102650108914</c:v>
                </c:pt>
                <c:pt idx="32181">
                  <c:v>20.621581846847409</c:v>
                </c:pt>
                <c:pt idx="32182">
                  <c:v>20.622137192605678</c:v>
                </c:pt>
                <c:pt idx="32183">
                  <c:v>20.622692538363946</c:v>
                </c:pt>
                <c:pt idx="32184">
                  <c:v>20.623247884122215</c:v>
                </c:pt>
                <c:pt idx="32185">
                  <c:v>20.623803229880483</c:v>
                </c:pt>
                <c:pt idx="32186">
                  <c:v>20.624358575638752</c:v>
                </c:pt>
                <c:pt idx="32187">
                  <c:v>20.62491392139702</c:v>
                </c:pt>
                <c:pt idx="32188">
                  <c:v>20.625469267155289</c:v>
                </c:pt>
                <c:pt idx="32189">
                  <c:v>20.626024612913557</c:v>
                </c:pt>
                <c:pt idx="32190">
                  <c:v>20.626579958671826</c:v>
                </c:pt>
                <c:pt idx="32191">
                  <c:v>20.627135304430094</c:v>
                </c:pt>
                <c:pt idx="32192">
                  <c:v>20.627690650188363</c:v>
                </c:pt>
                <c:pt idx="32193">
                  <c:v>20.628245995946632</c:v>
                </c:pt>
                <c:pt idx="32194">
                  <c:v>20.6288013417049</c:v>
                </c:pt>
                <c:pt idx="32195">
                  <c:v>20.629356687463169</c:v>
                </c:pt>
                <c:pt idx="32196">
                  <c:v>20.629912033221437</c:v>
                </c:pt>
                <c:pt idx="32197">
                  <c:v>20.630467378979706</c:v>
                </c:pt>
                <c:pt idx="32198">
                  <c:v>20.631022724737974</c:v>
                </c:pt>
                <c:pt idx="32199">
                  <c:v>20.631578070496243</c:v>
                </c:pt>
                <c:pt idx="32200">
                  <c:v>20.632133416254511</c:v>
                </c:pt>
                <c:pt idx="32201">
                  <c:v>20.63268876201278</c:v>
                </c:pt>
                <c:pt idx="32202">
                  <c:v>20.633244107771048</c:v>
                </c:pt>
                <c:pt idx="32203">
                  <c:v>20.633799453529317</c:v>
                </c:pt>
                <c:pt idx="32204">
                  <c:v>20.634354799287586</c:v>
                </c:pt>
                <c:pt idx="32205">
                  <c:v>20.634910145045854</c:v>
                </c:pt>
                <c:pt idx="32206">
                  <c:v>20.635465490804123</c:v>
                </c:pt>
                <c:pt idx="32207">
                  <c:v>20.636020836562391</c:v>
                </c:pt>
                <c:pt idx="32208">
                  <c:v>20.63657618232066</c:v>
                </c:pt>
                <c:pt idx="32209">
                  <c:v>20.637131528078928</c:v>
                </c:pt>
                <c:pt idx="32210">
                  <c:v>20.637686873837197</c:v>
                </c:pt>
                <c:pt idx="32211">
                  <c:v>20.638242219595465</c:v>
                </c:pt>
                <c:pt idx="32212">
                  <c:v>20.638797565353734</c:v>
                </c:pt>
                <c:pt idx="32213">
                  <c:v>20.639352911112002</c:v>
                </c:pt>
                <c:pt idx="32214">
                  <c:v>20.639908256870271</c:v>
                </c:pt>
                <c:pt idx="32215">
                  <c:v>20.64046360262854</c:v>
                </c:pt>
                <c:pt idx="32216">
                  <c:v>20.641018948386808</c:v>
                </c:pt>
                <c:pt idx="32217">
                  <c:v>20.641574294145077</c:v>
                </c:pt>
                <c:pt idx="32218">
                  <c:v>20.642129639903345</c:v>
                </c:pt>
                <c:pt idx="32219">
                  <c:v>20.642684985661614</c:v>
                </c:pt>
                <c:pt idx="32220">
                  <c:v>20.643240331419882</c:v>
                </c:pt>
                <c:pt idx="32221">
                  <c:v>20.643795677178151</c:v>
                </c:pt>
                <c:pt idx="32222">
                  <c:v>20.644351022936419</c:v>
                </c:pt>
                <c:pt idx="32223">
                  <c:v>20.644906368694688</c:v>
                </c:pt>
                <c:pt idx="32224">
                  <c:v>20.645461714452956</c:v>
                </c:pt>
                <c:pt idx="32225">
                  <c:v>20.646017060211225</c:v>
                </c:pt>
                <c:pt idx="32226">
                  <c:v>20.646572405969494</c:v>
                </c:pt>
                <c:pt idx="32227">
                  <c:v>20.647127751727762</c:v>
                </c:pt>
                <c:pt idx="32228">
                  <c:v>20.647683097486031</c:v>
                </c:pt>
                <c:pt idx="32229">
                  <c:v>20.648238443244299</c:v>
                </c:pt>
                <c:pt idx="32230">
                  <c:v>20.648793789002568</c:v>
                </c:pt>
                <c:pt idx="32231">
                  <c:v>20.649349134760836</c:v>
                </c:pt>
                <c:pt idx="32232">
                  <c:v>20.649904480519105</c:v>
                </c:pt>
                <c:pt idx="32233">
                  <c:v>20.650459826277373</c:v>
                </c:pt>
                <c:pt idx="32234">
                  <c:v>20.651015172035642</c:v>
                </c:pt>
                <c:pt idx="32235">
                  <c:v>20.65157051779391</c:v>
                </c:pt>
                <c:pt idx="32236">
                  <c:v>20.652125863552179</c:v>
                </c:pt>
                <c:pt idx="32237">
                  <c:v>20.652681209310447</c:v>
                </c:pt>
                <c:pt idx="32238">
                  <c:v>20.653236555068716</c:v>
                </c:pt>
                <c:pt idx="32239">
                  <c:v>20.653791900826985</c:v>
                </c:pt>
                <c:pt idx="32240">
                  <c:v>20.654347246585253</c:v>
                </c:pt>
                <c:pt idx="32241">
                  <c:v>20.654902592343522</c:v>
                </c:pt>
                <c:pt idx="32242">
                  <c:v>20.65545793810179</c:v>
                </c:pt>
                <c:pt idx="32243">
                  <c:v>20.656013283860059</c:v>
                </c:pt>
                <c:pt idx="32244">
                  <c:v>20.656568629618327</c:v>
                </c:pt>
                <c:pt idx="32245">
                  <c:v>20.657123975376596</c:v>
                </c:pt>
                <c:pt idx="32246">
                  <c:v>20.657679321134864</c:v>
                </c:pt>
                <c:pt idx="32247">
                  <c:v>20.658234666893133</c:v>
                </c:pt>
                <c:pt idx="32248">
                  <c:v>20.658790012651401</c:v>
                </c:pt>
                <c:pt idx="32249">
                  <c:v>20.65934535840967</c:v>
                </c:pt>
                <c:pt idx="32250">
                  <c:v>20.659900704167939</c:v>
                </c:pt>
                <c:pt idx="32251">
                  <c:v>20.660456049926207</c:v>
                </c:pt>
                <c:pt idx="32252">
                  <c:v>20.661011395684476</c:v>
                </c:pt>
                <c:pt idx="32253">
                  <c:v>20.661566741442744</c:v>
                </c:pt>
                <c:pt idx="32254">
                  <c:v>20.662122087201013</c:v>
                </c:pt>
                <c:pt idx="32255">
                  <c:v>20.662677432959281</c:v>
                </c:pt>
                <c:pt idx="32256">
                  <c:v>20.66323277871755</c:v>
                </c:pt>
                <c:pt idx="32257">
                  <c:v>20.663788124475818</c:v>
                </c:pt>
                <c:pt idx="32258">
                  <c:v>20.664343470234087</c:v>
                </c:pt>
                <c:pt idx="32259">
                  <c:v>20.664898815992355</c:v>
                </c:pt>
                <c:pt idx="32260">
                  <c:v>20.665454161750624</c:v>
                </c:pt>
                <c:pt idx="32261">
                  <c:v>20.666009507508893</c:v>
                </c:pt>
                <c:pt idx="32262">
                  <c:v>20.666564853267161</c:v>
                </c:pt>
                <c:pt idx="32263">
                  <c:v>20.66712019902543</c:v>
                </c:pt>
                <c:pt idx="32264">
                  <c:v>20.667675544783698</c:v>
                </c:pt>
                <c:pt idx="32265">
                  <c:v>20.668230890541967</c:v>
                </c:pt>
                <c:pt idx="32266">
                  <c:v>20.668786236300235</c:v>
                </c:pt>
                <c:pt idx="32267">
                  <c:v>20.669341582058504</c:v>
                </c:pt>
                <c:pt idx="32268">
                  <c:v>20.669896927816772</c:v>
                </c:pt>
                <c:pt idx="32269">
                  <c:v>20.670452273575041</c:v>
                </c:pt>
                <c:pt idx="32270">
                  <c:v>20.671007619333309</c:v>
                </c:pt>
                <c:pt idx="32271">
                  <c:v>20.671562965091578</c:v>
                </c:pt>
                <c:pt idx="32272">
                  <c:v>20.672118310849847</c:v>
                </c:pt>
                <c:pt idx="32273">
                  <c:v>20.672673656608115</c:v>
                </c:pt>
                <c:pt idx="32274">
                  <c:v>20.673229002366384</c:v>
                </c:pt>
                <c:pt idx="32275">
                  <c:v>20.673784348124652</c:v>
                </c:pt>
                <c:pt idx="32276">
                  <c:v>20.674339693882921</c:v>
                </c:pt>
                <c:pt idx="32277">
                  <c:v>20.674895039641189</c:v>
                </c:pt>
                <c:pt idx="32278">
                  <c:v>20.675450385399458</c:v>
                </c:pt>
                <c:pt idx="32279">
                  <c:v>20.676005731157726</c:v>
                </c:pt>
                <c:pt idx="32280">
                  <c:v>20.676561076915995</c:v>
                </c:pt>
                <c:pt idx="32281">
                  <c:v>20.677116422674263</c:v>
                </c:pt>
                <c:pt idx="32282">
                  <c:v>20.677671768432532</c:v>
                </c:pt>
                <c:pt idx="32283">
                  <c:v>20.678227114190801</c:v>
                </c:pt>
                <c:pt idx="32284">
                  <c:v>20.678782459949069</c:v>
                </c:pt>
                <c:pt idx="32285">
                  <c:v>20.679337805707338</c:v>
                </c:pt>
                <c:pt idx="32286">
                  <c:v>20.679893151465606</c:v>
                </c:pt>
                <c:pt idx="32287">
                  <c:v>20.680448497223875</c:v>
                </c:pt>
                <c:pt idx="32288">
                  <c:v>20.681003842982143</c:v>
                </c:pt>
                <c:pt idx="32289">
                  <c:v>20.681559188740412</c:v>
                </c:pt>
                <c:pt idx="32290">
                  <c:v>20.68211453449868</c:v>
                </c:pt>
                <c:pt idx="32291">
                  <c:v>20.682669880256949</c:v>
                </c:pt>
                <c:pt idx="32292">
                  <c:v>20.683225226015217</c:v>
                </c:pt>
                <c:pt idx="32293">
                  <c:v>20.683780571773486</c:v>
                </c:pt>
                <c:pt idx="32294">
                  <c:v>20.684335917531754</c:v>
                </c:pt>
                <c:pt idx="32295">
                  <c:v>20.684891263290023</c:v>
                </c:pt>
                <c:pt idx="32296">
                  <c:v>20.685446609048292</c:v>
                </c:pt>
                <c:pt idx="32297">
                  <c:v>20.68600195480656</c:v>
                </c:pt>
                <c:pt idx="32298">
                  <c:v>20.686557300564829</c:v>
                </c:pt>
                <c:pt idx="32299">
                  <c:v>20.687112646323097</c:v>
                </c:pt>
                <c:pt idx="32300">
                  <c:v>20.687667992081366</c:v>
                </c:pt>
                <c:pt idx="32301">
                  <c:v>20.688223337839634</c:v>
                </c:pt>
                <c:pt idx="32302">
                  <c:v>20.688778683597903</c:v>
                </c:pt>
                <c:pt idx="32303">
                  <c:v>20.689334029356171</c:v>
                </c:pt>
                <c:pt idx="32304">
                  <c:v>20.68988937511444</c:v>
                </c:pt>
                <c:pt idx="32305">
                  <c:v>20.690444720872708</c:v>
                </c:pt>
                <c:pt idx="32306">
                  <c:v>20.691000066630977</c:v>
                </c:pt>
                <c:pt idx="32307">
                  <c:v>20.691555412389246</c:v>
                </c:pt>
                <c:pt idx="32308">
                  <c:v>20.692110758147514</c:v>
                </c:pt>
                <c:pt idx="32309">
                  <c:v>20.692666103905783</c:v>
                </c:pt>
                <c:pt idx="32310">
                  <c:v>20.693221449664051</c:v>
                </c:pt>
                <c:pt idx="32311">
                  <c:v>20.69377679542232</c:v>
                </c:pt>
                <c:pt idx="32312">
                  <c:v>20.694332141180588</c:v>
                </c:pt>
                <c:pt idx="32313">
                  <c:v>20.694887486938857</c:v>
                </c:pt>
                <c:pt idx="32314">
                  <c:v>20.695442832697125</c:v>
                </c:pt>
                <c:pt idx="32315">
                  <c:v>20.695998178455394</c:v>
                </c:pt>
                <c:pt idx="32316">
                  <c:v>20.696553524213662</c:v>
                </c:pt>
                <c:pt idx="32317">
                  <c:v>20.697108869971931</c:v>
                </c:pt>
                <c:pt idx="32318">
                  <c:v>20.6976642157302</c:v>
                </c:pt>
                <c:pt idx="32319">
                  <c:v>20.698219561488468</c:v>
                </c:pt>
                <c:pt idx="32320">
                  <c:v>20.698774907246737</c:v>
                </c:pt>
                <c:pt idx="32321">
                  <c:v>20.699330253005005</c:v>
                </c:pt>
                <c:pt idx="32322">
                  <c:v>20.699885598763274</c:v>
                </c:pt>
                <c:pt idx="32323">
                  <c:v>20.700440944521542</c:v>
                </c:pt>
                <c:pt idx="32324">
                  <c:v>20.700996290279811</c:v>
                </c:pt>
                <c:pt idx="32325">
                  <c:v>20.701551636038079</c:v>
                </c:pt>
                <c:pt idx="32326">
                  <c:v>20.702106981796348</c:v>
                </c:pt>
                <c:pt idx="32327">
                  <c:v>20.702662327554616</c:v>
                </c:pt>
                <c:pt idx="32328">
                  <c:v>20.703217673312885</c:v>
                </c:pt>
                <c:pt idx="32329">
                  <c:v>20.703773019071154</c:v>
                </c:pt>
                <c:pt idx="32330">
                  <c:v>20.704328364829422</c:v>
                </c:pt>
                <c:pt idx="32331">
                  <c:v>20.704883710587691</c:v>
                </c:pt>
                <c:pt idx="32332">
                  <c:v>20.705439056345959</c:v>
                </c:pt>
                <c:pt idx="32333">
                  <c:v>20.705994402104228</c:v>
                </c:pt>
                <c:pt idx="32334">
                  <c:v>20.706549747862496</c:v>
                </c:pt>
                <c:pt idx="32335">
                  <c:v>20.707105093620765</c:v>
                </c:pt>
                <c:pt idx="32336">
                  <c:v>20.707660439379033</c:v>
                </c:pt>
                <c:pt idx="32337">
                  <c:v>20.708215785137302</c:v>
                </c:pt>
                <c:pt idx="32338">
                  <c:v>20.70877113089557</c:v>
                </c:pt>
                <c:pt idx="32339">
                  <c:v>20.709326476653839</c:v>
                </c:pt>
                <c:pt idx="32340">
                  <c:v>20.709881822412108</c:v>
                </c:pt>
                <c:pt idx="32341">
                  <c:v>20.710437168170376</c:v>
                </c:pt>
                <c:pt idx="32342">
                  <c:v>20.710992513928645</c:v>
                </c:pt>
                <c:pt idx="32343">
                  <c:v>20.711547859686913</c:v>
                </c:pt>
                <c:pt idx="32344">
                  <c:v>20.712103205445182</c:v>
                </c:pt>
                <c:pt idx="32345">
                  <c:v>20.71265855120345</c:v>
                </c:pt>
                <c:pt idx="32346">
                  <c:v>20.713213896961719</c:v>
                </c:pt>
                <c:pt idx="32347">
                  <c:v>20.713769242719987</c:v>
                </c:pt>
                <c:pt idx="32348">
                  <c:v>20.714324588478256</c:v>
                </c:pt>
                <c:pt idx="32349">
                  <c:v>20.714879934236524</c:v>
                </c:pt>
                <c:pt idx="32350">
                  <c:v>20.715435279994793</c:v>
                </c:pt>
                <c:pt idx="32351">
                  <c:v>20.715990625753061</c:v>
                </c:pt>
                <c:pt idx="32352">
                  <c:v>20.71654597151133</c:v>
                </c:pt>
                <c:pt idx="32353">
                  <c:v>20.717101317269599</c:v>
                </c:pt>
                <c:pt idx="32354">
                  <c:v>20.717656663027867</c:v>
                </c:pt>
                <c:pt idx="32355">
                  <c:v>20.718212008786136</c:v>
                </c:pt>
                <c:pt idx="32356">
                  <c:v>20.718767354544404</c:v>
                </c:pt>
                <c:pt idx="32357">
                  <c:v>20.719322700302673</c:v>
                </c:pt>
                <c:pt idx="32358">
                  <c:v>20.719878046060941</c:v>
                </c:pt>
                <c:pt idx="32359">
                  <c:v>20.72043339181921</c:v>
                </c:pt>
                <c:pt idx="32360">
                  <c:v>20.720988737577478</c:v>
                </c:pt>
                <c:pt idx="32361">
                  <c:v>20.721544083335747</c:v>
                </c:pt>
                <c:pt idx="32362">
                  <c:v>20.722099429094015</c:v>
                </c:pt>
                <c:pt idx="32363">
                  <c:v>20.722654774852284</c:v>
                </c:pt>
                <c:pt idx="32364">
                  <c:v>20.723210120610553</c:v>
                </c:pt>
                <c:pt idx="32365">
                  <c:v>20.723765466368821</c:v>
                </c:pt>
                <c:pt idx="32366">
                  <c:v>20.72432081212709</c:v>
                </c:pt>
                <c:pt idx="32367">
                  <c:v>20.724876157885358</c:v>
                </c:pt>
                <c:pt idx="32368">
                  <c:v>20.725431503643627</c:v>
                </c:pt>
                <c:pt idx="32369">
                  <c:v>20.725986849401895</c:v>
                </c:pt>
                <c:pt idx="32370">
                  <c:v>20.726542195160164</c:v>
                </c:pt>
                <c:pt idx="32371">
                  <c:v>20.727097540918432</c:v>
                </c:pt>
                <c:pt idx="32372">
                  <c:v>20.727652886676701</c:v>
                </c:pt>
                <c:pt idx="32373">
                  <c:v>20.728208232434969</c:v>
                </c:pt>
                <c:pt idx="32374">
                  <c:v>20.728763578193238</c:v>
                </c:pt>
                <c:pt idx="32375">
                  <c:v>20.729318923951507</c:v>
                </c:pt>
                <c:pt idx="32376">
                  <c:v>20.729874269709775</c:v>
                </c:pt>
                <c:pt idx="32377">
                  <c:v>20.730429615468044</c:v>
                </c:pt>
                <c:pt idx="32378">
                  <c:v>20.730984961226312</c:v>
                </c:pt>
                <c:pt idx="32379">
                  <c:v>20.731540306984581</c:v>
                </c:pt>
                <c:pt idx="32380">
                  <c:v>20.732095652742849</c:v>
                </c:pt>
                <c:pt idx="32381">
                  <c:v>20.732650998501118</c:v>
                </c:pt>
                <c:pt idx="32382">
                  <c:v>20.733206344259386</c:v>
                </c:pt>
                <c:pt idx="32383">
                  <c:v>20.733761690017655</c:v>
                </c:pt>
                <c:pt idx="32384">
                  <c:v>20.734317035775923</c:v>
                </c:pt>
                <c:pt idx="32385">
                  <c:v>20.734872381534192</c:v>
                </c:pt>
                <c:pt idx="32386">
                  <c:v>20.735427727292461</c:v>
                </c:pt>
                <c:pt idx="32387">
                  <c:v>20.735983073050729</c:v>
                </c:pt>
                <c:pt idx="32388">
                  <c:v>20.736538418808998</c:v>
                </c:pt>
                <c:pt idx="32389">
                  <c:v>20.737093764567266</c:v>
                </c:pt>
                <c:pt idx="32390">
                  <c:v>20.737649110325535</c:v>
                </c:pt>
                <c:pt idx="32391">
                  <c:v>20.738204456083803</c:v>
                </c:pt>
                <c:pt idx="32392">
                  <c:v>20.738759801842072</c:v>
                </c:pt>
                <c:pt idx="32393">
                  <c:v>20.73931514760034</c:v>
                </c:pt>
                <c:pt idx="32394">
                  <c:v>20.739870493358609</c:v>
                </c:pt>
                <c:pt idx="32395">
                  <c:v>20.740425839116877</c:v>
                </c:pt>
                <c:pt idx="32396">
                  <c:v>20.740981184875146</c:v>
                </c:pt>
                <c:pt idx="32397">
                  <c:v>20.741536530633415</c:v>
                </c:pt>
                <c:pt idx="32398">
                  <c:v>20.742091876391683</c:v>
                </c:pt>
                <c:pt idx="32399">
                  <c:v>20.742647222149952</c:v>
                </c:pt>
                <c:pt idx="32400">
                  <c:v>20.74320256790822</c:v>
                </c:pt>
                <c:pt idx="32401">
                  <c:v>20.743757913666489</c:v>
                </c:pt>
                <c:pt idx="32402">
                  <c:v>20.744313259424757</c:v>
                </c:pt>
                <c:pt idx="32403">
                  <c:v>20.744868605183026</c:v>
                </c:pt>
                <c:pt idx="32404">
                  <c:v>20.745423950941294</c:v>
                </c:pt>
                <c:pt idx="32405">
                  <c:v>20.745979296699563</c:v>
                </c:pt>
                <c:pt idx="32406">
                  <c:v>20.746534642457831</c:v>
                </c:pt>
                <c:pt idx="32407">
                  <c:v>20.7470899882161</c:v>
                </c:pt>
                <c:pt idx="32408">
                  <c:v>20.747645333974368</c:v>
                </c:pt>
                <c:pt idx="32409">
                  <c:v>20.748200679732637</c:v>
                </c:pt>
                <c:pt idx="32410">
                  <c:v>20.748756025490906</c:v>
                </c:pt>
                <c:pt idx="32411">
                  <c:v>20.749311371249174</c:v>
                </c:pt>
                <c:pt idx="32412">
                  <c:v>20.749866717007443</c:v>
                </c:pt>
                <c:pt idx="32413">
                  <c:v>20.750422062765711</c:v>
                </c:pt>
                <c:pt idx="32414">
                  <c:v>20.75097740852398</c:v>
                </c:pt>
                <c:pt idx="32415">
                  <c:v>20.751532754282248</c:v>
                </c:pt>
                <c:pt idx="32416">
                  <c:v>20.752088100040517</c:v>
                </c:pt>
                <c:pt idx="32417">
                  <c:v>20.752643445798785</c:v>
                </c:pt>
                <c:pt idx="32418">
                  <c:v>20.753198791557054</c:v>
                </c:pt>
                <c:pt idx="32419">
                  <c:v>20.753754137315322</c:v>
                </c:pt>
                <c:pt idx="32420">
                  <c:v>20.754309483073591</c:v>
                </c:pt>
                <c:pt idx="32421">
                  <c:v>20.75486482883186</c:v>
                </c:pt>
                <c:pt idx="32422">
                  <c:v>20.755420174590128</c:v>
                </c:pt>
                <c:pt idx="32423">
                  <c:v>20.755975520348397</c:v>
                </c:pt>
                <c:pt idx="32424">
                  <c:v>20.756530866106665</c:v>
                </c:pt>
                <c:pt idx="32425">
                  <c:v>20.757086211864934</c:v>
                </c:pt>
                <c:pt idx="32426">
                  <c:v>20.757641557623202</c:v>
                </c:pt>
                <c:pt idx="32427">
                  <c:v>20.758196903381471</c:v>
                </c:pt>
                <c:pt idx="32428">
                  <c:v>20.758752249139739</c:v>
                </c:pt>
                <c:pt idx="32429">
                  <c:v>20.759307594898008</c:v>
                </c:pt>
                <c:pt idx="32430">
                  <c:v>20.759862940656276</c:v>
                </c:pt>
                <c:pt idx="32431">
                  <c:v>20.760418286414545</c:v>
                </c:pt>
                <c:pt idx="32432">
                  <c:v>20.760973632172814</c:v>
                </c:pt>
                <c:pt idx="32433">
                  <c:v>20.761528977931082</c:v>
                </c:pt>
                <c:pt idx="32434">
                  <c:v>20.762084323689351</c:v>
                </c:pt>
                <c:pt idx="32435">
                  <c:v>20.762639669447619</c:v>
                </c:pt>
                <c:pt idx="32436">
                  <c:v>20.763195015205888</c:v>
                </c:pt>
                <c:pt idx="32437">
                  <c:v>20.763750360964156</c:v>
                </c:pt>
                <c:pt idx="32438">
                  <c:v>20.764305706722425</c:v>
                </c:pt>
                <c:pt idx="32439">
                  <c:v>20.764861052480693</c:v>
                </c:pt>
                <c:pt idx="32440">
                  <c:v>20.765416398238962</c:v>
                </c:pt>
                <c:pt idx="32441">
                  <c:v>20.76597174399723</c:v>
                </c:pt>
                <c:pt idx="32442">
                  <c:v>20.766527089755499</c:v>
                </c:pt>
                <c:pt idx="32443">
                  <c:v>20.767082435513768</c:v>
                </c:pt>
                <c:pt idx="32444">
                  <c:v>20.767637781272036</c:v>
                </c:pt>
                <c:pt idx="32445">
                  <c:v>20.768193127030305</c:v>
                </c:pt>
                <c:pt idx="32446">
                  <c:v>20.768748472788573</c:v>
                </c:pt>
                <c:pt idx="32447">
                  <c:v>20.769303818546842</c:v>
                </c:pt>
                <c:pt idx="32448">
                  <c:v>20.76985916430511</c:v>
                </c:pt>
                <c:pt idx="32449">
                  <c:v>20.770414510063379</c:v>
                </c:pt>
                <c:pt idx="32450">
                  <c:v>20.770969855821647</c:v>
                </c:pt>
                <c:pt idx="32451">
                  <c:v>20.771525201579916</c:v>
                </c:pt>
                <c:pt idx="32452">
                  <c:v>20.772080547338184</c:v>
                </c:pt>
                <c:pt idx="32453">
                  <c:v>20.772635893096453</c:v>
                </c:pt>
                <c:pt idx="32454">
                  <c:v>20.773191238854722</c:v>
                </c:pt>
                <c:pt idx="32455">
                  <c:v>20.77374658461299</c:v>
                </c:pt>
                <c:pt idx="32456">
                  <c:v>20.774301930371259</c:v>
                </c:pt>
                <c:pt idx="32457">
                  <c:v>20.774857276129527</c:v>
                </c:pt>
                <c:pt idx="32458">
                  <c:v>20.775412621887796</c:v>
                </c:pt>
                <c:pt idx="32459">
                  <c:v>20.775967967646064</c:v>
                </c:pt>
                <c:pt idx="32460">
                  <c:v>20.776523313404333</c:v>
                </c:pt>
                <c:pt idx="32461">
                  <c:v>20.777078659162601</c:v>
                </c:pt>
                <c:pt idx="32462">
                  <c:v>20.77763400492087</c:v>
                </c:pt>
                <c:pt idx="32463">
                  <c:v>20.778189350679138</c:v>
                </c:pt>
                <c:pt idx="32464">
                  <c:v>20.778744696437407</c:v>
                </c:pt>
                <c:pt idx="32465">
                  <c:v>20.779300042195676</c:v>
                </c:pt>
                <c:pt idx="32466">
                  <c:v>20.779855387953944</c:v>
                </c:pt>
                <c:pt idx="32467">
                  <c:v>20.780410733712213</c:v>
                </c:pt>
                <c:pt idx="32468">
                  <c:v>20.780966079470481</c:v>
                </c:pt>
                <c:pt idx="32469">
                  <c:v>20.78152142522875</c:v>
                </c:pt>
                <c:pt idx="32470">
                  <c:v>20.782076770987018</c:v>
                </c:pt>
                <c:pt idx="32471">
                  <c:v>20.782632116745287</c:v>
                </c:pt>
                <c:pt idx="32472">
                  <c:v>20.783187462503555</c:v>
                </c:pt>
                <c:pt idx="32473">
                  <c:v>20.783742808261824</c:v>
                </c:pt>
                <c:pt idx="32474">
                  <c:v>20.784298154020092</c:v>
                </c:pt>
                <c:pt idx="32475">
                  <c:v>20.784853499778361</c:v>
                </c:pt>
                <c:pt idx="32476">
                  <c:v>20.785408845536629</c:v>
                </c:pt>
                <c:pt idx="32477">
                  <c:v>20.785964191294898</c:v>
                </c:pt>
                <c:pt idx="32478">
                  <c:v>20.786519537053167</c:v>
                </c:pt>
                <c:pt idx="32479">
                  <c:v>20.787074882811435</c:v>
                </c:pt>
                <c:pt idx="32480">
                  <c:v>20.787630228569704</c:v>
                </c:pt>
                <c:pt idx="32481">
                  <c:v>20.788185574327972</c:v>
                </c:pt>
                <c:pt idx="32482">
                  <c:v>20.788740920086241</c:v>
                </c:pt>
                <c:pt idx="32483">
                  <c:v>20.789296265844509</c:v>
                </c:pt>
                <c:pt idx="32484">
                  <c:v>20.789851611602778</c:v>
                </c:pt>
                <c:pt idx="32485">
                  <c:v>20.790406957361046</c:v>
                </c:pt>
                <c:pt idx="32486">
                  <c:v>20.790962303119315</c:v>
                </c:pt>
                <c:pt idx="32487">
                  <c:v>20.791517648877583</c:v>
                </c:pt>
                <c:pt idx="32488">
                  <c:v>20.792072994635852</c:v>
                </c:pt>
                <c:pt idx="32489">
                  <c:v>20.792628340394121</c:v>
                </c:pt>
                <c:pt idx="32490">
                  <c:v>20.793183686152389</c:v>
                </c:pt>
                <c:pt idx="32491">
                  <c:v>20.793739031910658</c:v>
                </c:pt>
                <c:pt idx="32492">
                  <c:v>20.794294377668926</c:v>
                </c:pt>
                <c:pt idx="32493">
                  <c:v>20.794849723427195</c:v>
                </c:pt>
                <c:pt idx="32494">
                  <c:v>20.795405069185463</c:v>
                </c:pt>
                <c:pt idx="32495">
                  <c:v>20.795960414943732</c:v>
                </c:pt>
                <c:pt idx="32496">
                  <c:v>20.796515760702</c:v>
                </c:pt>
                <c:pt idx="32497">
                  <c:v>20.797071106460269</c:v>
                </c:pt>
                <c:pt idx="32498">
                  <c:v>20.797626452218537</c:v>
                </c:pt>
                <c:pt idx="32499">
                  <c:v>20.798181797976806</c:v>
                </c:pt>
                <c:pt idx="32500">
                  <c:v>20.798737143735075</c:v>
                </c:pt>
                <c:pt idx="32501">
                  <c:v>20.799292489493343</c:v>
                </c:pt>
                <c:pt idx="32502">
                  <c:v>20.799847835251612</c:v>
                </c:pt>
                <c:pt idx="32503">
                  <c:v>20.80040318100988</c:v>
                </c:pt>
                <c:pt idx="32504">
                  <c:v>20.800958526768149</c:v>
                </c:pt>
                <c:pt idx="32505">
                  <c:v>20.801513872526417</c:v>
                </c:pt>
                <c:pt idx="32506">
                  <c:v>20.802069218284686</c:v>
                </c:pt>
                <c:pt idx="32507">
                  <c:v>20.802624564042954</c:v>
                </c:pt>
                <c:pt idx="32508">
                  <c:v>20.803179909801223</c:v>
                </c:pt>
                <c:pt idx="32509">
                  <c:v>20.803735255559491</c:v>
                </c:pt>
                <c:pt idx="32510">
                  <c:v>20.80429060131776</c:v>
                </c:pt>
                <c:pt idx="32511">
                  <c:v>20.804845947076029</c:v>
                </c:pt>
                <c:pt idx="32512">
                  <c:v>20.805401292834297</c:v>
                </c:pt>
                <c:pt idx="32513">
                  <c:v>20.805956638592566</c:v>
                </c:pt>
                <c:pt idx="32514">
                  <c:v>20.806511984350834</c:v>
                </c:pt>
                <c:pt idx="32515">
                  <c:v>20.807067330109103</c:v>
                </c:pt>
                <c:pt idx="32516">
                  <c:v>20.807622675867371</c:v>
                </c:pt>
                <c:pt idx="32517">
                  <c:v>20.80817802162564</c:v>
                </c:pt>
                <c:pt idx="32518">
                  <c:v>20.808733367383908</c:v>
                </c:pt>
                <c:pt idx="32519">
                  <c:v>20.809288713142177</c:v>
                </c:pt>
                <c:pt idx="32520">
                  <c:v>20.809844058900445</c:v>
                </c:pt>
                <c:pt idx="32521">
                  <c:v>20.810399404658714</c:v>
                </c:pt>
                <c:pt idx="32522">
                  <c:v>20.810954750416983</c:v>
                </c:pt>
                <c:pt idx="32523">
                  <c:v>20.811510096175251</c:v>
                </c:pt>
                <c:pt idx="32524">
                  <c:v>20.81206544193352</c:v>
                </c:pt>
                <c:pt idx="32525">
                  <c:v>20.812620787691788</c:v>
                </c:pt>
                <c:pt idx="32526">
                  <c:v>20.813176133450057</c:v>
                </c:pt>
                <c:pt idx="32527">
                  <c:v>20.813731479208325</c:v>
                </c:pt>
                <c:pt idx="32528">
                  <c:v>20.814286824966594</c:v>
                </c:pt>
                <c:pt idx="32529">
                  <c:v>20.814842170724862</c:v>
                </c:pt>
                <c:pt idx="32530">
                  <c:v>20.815397516483131</c:v>
                </c:pt>
                <c:pt idx="32531">
                  <c:v>20.815952862241399</c:v>
                </c:pt>
                <c:pt idx="32532">
                  <c:v>20.816508207999668</c:v>
                </c:pt>
                <c:pt idx="32533">
                  <c:v>20.817063553757936</c:v>
                </c:pt>
                <c:pt idx="32534">
                  <c:v>20.817618899516205</c:v>
                </c:pt>
                <c:pt idx="32535">
                  <c:v>20.818174245274474</c:v>
                </c:pt>
                <c:pt idx="32536">
                  <c:v>20.818729591032742</c:v>
                </c:pt>
                <c:pt idx="32537">
                  <c:v>20.819284936791011</c:v>
                </c:pt>
                <c:pt idx="32538">
                  <c:v>20.819840282549279</c:v>
                </c:pt>
                <c:pt idx="32539">
                  <c:v>20.820395628307548</c:v>
                </c:pt>
                <c:pt idx="32540">
                  <c:v>20.820950974065816</c:v>
                </c:pt>
                <c:pt idx="32541">
                  <c:v>20.821506319824085</c:v>
                </c:pt>
                <c:pt idx="32542">
                  <c:v>20.822061665582353</c:v>
                </c:pt>
                <c:pt idx="32543">
                  <c:v>20.822617011340622</c:v>
                </c:pt>
                <c:pt idx="32544">
                  <c:v>20.82317235709889</c:v>
                </c:pt>
                <c:pt idx="32545">
                  <c:v>20.823727702857159</c:v>
                </c:pt>
                <c:pt idx="32546">
                  <c:v>20.824283048615428</c:v>
                </c:pt>
                <c:pt idx="32547">
                  <c:v>20.824838394373696</c:v>
                </c:pt>
                <c:pt idx="32548">
                  <c:v>20.825393740131965</c:v>
                </c:pt>
                <c:pt idx="32549">
                  <c:v>20.825949085890233</c:v>
                </c:pt>
                <c:pt idx="32550">
                  <c:v>20.826504431648502</c:v>
                </c:pt>
                <c:pt idx="32551">
                  <c:v>20.82705977740677</c:v>
                </c:pt>
                <c:pt idx="32552">
                  <c:v>20.827615123165039</c:v>
                </c:pt>
                <c:pt idx="32553">
                  <c:v>20.828170468923307</c:v>
                </c:pt>
                <c:pt idx="32554">
                  <c:v>20.828725814681576</c:v>
                </c:pt>
                <c:pt idx="32555">
                  <c:v>20.829281160439844</c:v>
                </c:pt>
                <c:pt idx="32556">
                  <c:v>20.829836506198113</c:v>
                </c:pt>
                <c:pt idx="32557">
                  <c:v>20.830391851956382</c:v>
                </c:pt>
                <c:pt idx="32558">
                  <c:v>20.83094719771465</c:v>
                </c:pt>
                <c:pt idx="32559">
                  <c:v>20.831502543472919</c:v>
                </c:pt>
                <c:pt idx="32560">
                  <c:v>20.832057889231187</c:v>
                </c:pt>
                <c:pt idx="32561">
                  <c:v>20.832613234989456</c:v>
                </c:pt>
                <c:pt idx="32562">
                  <c:v>20.833168580747724</c:v>
                </c:pt>
                <c:pt idx="32563">
                  <c:v>20.833723926505993</c:v>
                </c:pt>
                <c:pt idx="32564">
                  <c:v>20.834279272264261</c:v>
                </c:pt>
                <c:pt idx="32565">
                  <c:v>20.83483461802253</c:v>
                </c:pt>
                <c:pt idx="32566">
                  <c:v>20.835389963780798</c:v>
                </c:pt>
                <c:pt idx="32567">
                  <c:v>20.835945309539067</c:v>
                </c:pt>
                <c:pt idx="32568">
                  <c:v>20.836500655297336</c:v>
                </c:pt>
                <c:pt idx="32569">
                  <c:v>20.837056001055604</c:v>
                </c:pt>
                <c:pt idx="32570">
                  <c:v>20.837611346813873</c:v>
                </c:pt>
                <c:pt idx="32571">
                  <c:v>20.838166692572141</c:v>
                </c:pt>
                <c:pt idx="32572">
                  <c:v>20.83872203833041</c:v>
                </c:pt>
                <c:pt idx="32573">
                  <c:v>20.839277384088678</c:v>
                </c:pt>
                <c:pt idx="32574">
                  <c:v>20.839832729846947</c:v>
                </c:pt>
                <c:pt idx="32575">
                  <c:v>20.840388075605215</c:v>
                </c:pt>
                <c:pt idx="32576">
                  <c:v>20.840943421363484</c:v>
                </c:pt>
                <c:pt idx="32577">
                  <c:v>20.841498767121752</c:v>
                </c:pt>
                <c:pt idx="32578">
                  <c:v>20.842054112880021</c:v>
                </c:pt>
                <c:pt idx="32579">
                  <c:v>20.84260945863829</c:v>
                </c:pt>
                <c:pt idx="32580">
                  <c:v>20.843164804396558</c:v>
                </c:pt>
                <c:pt idx="32581">
                  <c:v>20.843720150154827</c:v>
                </c:pt>
                <c:pt idx="32582">
                  <c:v>20.844275495913095</c:v>
                </c:pt>
                <c:pt idx="32583">
                  <c:v>20.844830841671364</c:v>
                </c:pt>
                <c:pt idx="32584">
                  <c:v>20.845386187429632</c:v>
                </c:pt>
                <c:pt idx="32585">
                  <c:v>20.845941533187901</c:v>
                </c:pt>
                <c:pt idx="32586">
                  <c:v>20.846496878946169</c:v>
                </c:pt>
                <c:pt idx="32587">
                  <c:v>20.847052224704438</c:v>
                </c:pt>
                <c:pt idx="32588">
                  <c:v>20.847607570462706</c:v>
                </c:pt>
                <c:pt idx="32589">
                  <c:v>20.848162916220975</c:v>
                </c:pt>
                <c:pt idx="32590">
                  <c:v>20.848718261979243</c:v>
                </c:pt>
                <c:pt idx="32591">
                  <c:v>20.849273607737512</c:v>
                </c:pt>
                <c:pt idx="32592">
                  <c:v>20.849828953495781</c:v>
                </c:pt>
                <c:pt idx="32593">
                  <c:v>20.850384299254049</c:v>
                </c:pt>
                <c:pt idx="32594">
                  <c:v>20.850939645012318</c:v>
                </c:pt>
                <c:pt idx="32595">
                  <c:v>20.851494990770586</c:v>
                </c:pt>
                <c:pt idx="32596">
                  <c:v>20.852050336528855</c:v>
                </c:pt>
                <c:pt idx="32597">
                  <c:v>20.852605682287123</c:v>
                </c:pt>
                <c:pt idx="32598">
                  <c:v>20.853161028045392</c:v>
                </c:pt>
                <c:pt idx="32599">
                  <c:v>20.85371637380366</c:v>
                </c:pt>
                <c:pt idx="32600">
                  <c:v>20.854271719561929</c:v>
                </c:pt>
                <c:pt idx="32601">
                  <c:v>20.854827065320197</c:v>
                </c:pt>
                <c:pt idx="32602">
                  <c:v>20.855382411078466</c:v>
                </c:pt>
                <c:pt idx="32603">
                  <c:v>20.855937756836735</c:v>
                </c:pt>
                <c:pt idx="32604">
                  <c:v>20.856493102595003</c:v>
                </c:pt>
                <c:pt idx="32605">
                  <c:v>20.857048448353272</c:v>
                </c:pt>
                <c:pt idx="32606">
                  <c:v>20.85760379411154</c:v>
                </c:pt>
                <c:pt idx="32607">
                  <c:v>20.858159139869809</c:v>
                </c:pt>
                <c:pt idx="32608">
                  <c:v>20.858714485628077</c:v>
                </c:pt>
                <c:pt idx="32609">
                  <c:v>20.859269831386346</c:v>
                </c:pt>
                <c:pt idx="32610">
                  <c:v>20.859825177144614</c:v>
                </c:pt>
                <c:pt idx="32611">
                  <c:v>20.860380522902883</c:v>
                </c:pt>
                <c:pt idx="32612">
                  <c:v>20.860935868661151</c:v>
                </c:pt>
                <c:pt idx="32613">
                  <c:v>20.86149121441942</c:v>
                </c:pt>
                <c:pt idx="32614">
                  <c:v>20.862046560177689</c:v>
                </c:pt>
                <c:pt idx="32615">
                  <c:v>20.862601905935957</c:v>
                </c:pt>
                <c:pt idx="32616">
                  <c:v>20.863157251694226</c:v>
                </c:pt>
                <c:pt idx="32617">
                  <c:v>20.863712597452494</c:v>
                </c:pt>
                <c:pt idx="32618">
                  <c:v>20.864267943210763</c:v>
                </c:pt>
                <c:pt idx="32619">
                  <c:v>20.864823288969031</c:v>
                </c:pt>
                <c:pt idx="32620">
                  <c:v>20.8653786347273</c:v>
                </c:pt>
                <c:pt idx="32621">
                  <c:v>20.865933980485568</c:v>
                </c:pt>
                <c:pt idx="32622">
                  <c:v>20.866489326243837</c:v>
                </c:pt>
                <c:pt idx="32623">
                  <c:v>20.867044672002105</c:v>
                </c:pt>
                <c:pt idx="32624">
                  <c:v>20.867600017760374</c:v>
                </c:pt>
                <c:pt idx="32625">
                  <c:v>20.868155363518643</c:v>
                </c:pt>
                <c:pt idx="32626">
                  <c:v>20.868710709276911</c:v>
                </c:pt>
                <c:pt idx="32627">
                  <c:v>20.86926605503518</c:v>
                </c:pt>
                <c:pt idx="32628">
                  <c:v>20.869821400793448</c:v>
                </c:pt>
                <c:pt idx="32629">
                  <c:v>20.870376746551717</c:v>
                </c:pt>
                <c:pt idx="32630">
                  <c:v>20.870932092309985</c:v>
                </c:pt>
                <c:pt idx="32631">
                  <c:v>20.871487438068254</c:v>
                </c:pt>
                <c:pt idx="32632">
                  <c:v>20.872042783826522</c:v>
                </c:pt>
                <c:pt idx="32633">
                  <c:v>20.872598129584791</c:v>
                </c:pt>
                <c:pt idx="32634">
                  <c:v>20.873153475343059</c:v>
                </c:pt>
                <c:pt idx="32635">
                  <c:v>20.873708821101328</c:v>
                </c:pt>
                <c:pt idx="32636">
                  <c:v>20.874264166859597</c:v>
                </c:pt>
                <c:pt idx="32637">
                  <c:v>20.874819512617865</c:v>
                </c:pt>
                <c:pt idx="32638">
                  <c:v>20.875374858376134</c:v>
                </c:pt>
                <c:pt idx="32639">
                  <c:v>20.875930204134402</c:v>
                </c:pt>
                <c:pt idx="32640">
                  <c:v>20.876485549892671</c:v>
                </c:pt>
                <c:pt idx="32641">
                  <c:v>20.877040895650939</c:v>
                </c:pt>
                <c:pt idx="32642">
                  <c:v>20.877596241409208</c:v>
                </c:pt>
                <c:pt idx="32643">
                  <c:v>20.878151587167476</c:v>
                </c:pt>
                <c:pt idx="32644">
                  <c:v>20.878706932925745</c:v>
                </c:pt>
                <c:pt idx="32645">
                  <c:v>20.879262278684013</c:v>
                </c:pt>
                <c:pt idx="32646">
                  <c:v>20.879817624442282</c:v>
                </c:pt>
                <c:pt idx="32647">
                  <c:v>20.88037297020055</c:v>
                </c:pt>
                <c:pt idx="32648">
                  <c:v>20.880928315958819</c:v>
                </c:pt>
                <c:pt idx="32649">
                  <c:v>20.881483661717088</c:v>
                </c:pt>
                <c:pt idx="32650">
                  <c:v>20.882039007475356</c:v>
                </c:pt>
                <c:pt idx="32651">
                  <c:v>20.882594353233625</c:v>
                </c:pt>
                <c:pt idx="32652">
                  <c:v>20.883149698991893</c:v>
                </c:pt>
                <c:pt idx="32653">
                  <c:v>20.883705044750162</c:v>
                </c:pt>
                <c:pt idx="32654">
                  <c:v>20.88426039050843</c:v>
                </c:pt>
                <c:pt idx="32655">
                  <c:v>20.884815736266699</c:v>
                </c:pt>
                <c:pt idx="32656">
                  <c:v>20.885371082024967</c:v>
                </c:pt>
                <c:pt idx="32657">
                  <c:v>20.885926427783236</c:v>
                </c:pt>
                <c:pt idx="32658">
                  <c:v>20.886481773541504</c:v>
                </c:pt>
                <c:pt idx="32659">
                  <c:v>20.887037119299773</c:v>
                </c:pt>
                <c:pt idx="32660">
                  <c:v>20.887592465058042</c:v>
                </c:pt>
                <c:pt idx="32661">
                  <c:v>20.88814781081631</c:v>
                </c:pt>
                <c:pt idx="32662">
                  <c:v>20.888703156574579</c:v>
                </c:pt>
                <c:pt idx="32663">
                  <c:v>20.889258502332847</c:v>
                </c:pt>
                <c:pt idx="32664">
                  <c:v>20.889813848091116</c:v>
                </c:pt>
                <c:pt idx="32665">
                  <c:v>20.890369193849384</c:v>
                </c:pt>
                <c:pt idx="32666">
                  <c:v>20.890924539607653</c:v>
                </c:pt>
                <c:pt idx="32667">
                  <c:v>20.891479885365921</c:v>
                </c:pt>
                <c:pt idx="32668">
                  <c:v>20.89203523112419</c:v>
                </c:pt>
                <c:pt idx="32669">
                  <c:v>20.892590576882458</c:v>
                </c:pt>
                <c:pt idx="32670">
                  <c:v>20.893145922640727</c:v>
                </c:pt>
                <c:pt idx="32671">
                  <c:v>20.893701268398996</c:v>
                </c:pt>
                <c:pt idx="32672">
                  <c:v>20.894256614157264</c:v>
                </c:pt>
                <c:pt idx="32673">
                  <c:v>20.894811959915533</c:v>
                </c:pt>
                <c:pt idx="32674">
                  <c:v>20.895367305673801</c:v>
                </c:pt>
                <c:pt idx="32675">
                  <c:v>20.89592265143207</c:v>
                </c:pt>
                <c:pt idx="32676">
                  <c:v>20.896477997190338</c:v>
                </c:pt>
                <c:pt idx="32677">
                  <c:v>20.897033342948607</c:v>
                </c:pt>
                <c:pt idx="32678">
                  <c:v>20.897588688706875</c:v>
                </c:pt>
                <c:pt idx="32679">
                  <c:v>20.898144034465144</c:v>
                </c:pt>
                <c:pt idx="32680">
                  <c:v>20.898699380223412</c:v>
                </c:pt>
                <c:pt idx="32681">
                  <c:v>20.899254725981681</c:v>
                </c:pt>
                <c:pt idx="32682">
                  <c:v>20.89981007173995</c:v>
                </c:pt>
                <c:pt idx="32683">
                  <c:v>20.900365417498218</c:v>
                </c:pt>
                <c:pt idx="32684">
                  <c:v>20.900920763256487</c:v>
                </c:pt>
                <c:pt idx="32685">
                  <c:v>20.901476109014755</c:v>
                </c:pt>
                <c:pt idx="32686">
                  <c:v>20.902031454773024</c:v>
                </c:pt>
                <c:pt idx="32687">
                  <c:v>20.902586800531292</c:v>
                </c:pt>
                <c:pt idx="32688">
                  <c:v>20.903142146289561</c:v>
                </c:pt>
                <c:pt idx="32689">
                  <c:v>20.903697492047829</c:v>
                </c:pt>
                <c:pt idx="32690">
                  <c:v>20.904252837806098</c:v>
                </c:pt>
                <c:pt idx="32691">
                  <c:v>20.904808183564366</c:v>
                </c:pt>
                <c:pt idx="32692">
                  <c:v>20.905363529322635</c:v>
                </c:pt>
                <c:pt idx="32693">
                  <c:v>20.905918875080904</c:v>
                </c:pt>
                <c:pt idx="32694">
                  <c:v>20.906474220839172</c:v>
                </c:pt>
                <c:pt idx="32695">
                  <c:v>20.907029566597441</c:v>
                </c:pt>
                <c:pt idx="32696">
                  <c:v>20.907584912355709</c:v>
                </c:pt>
                <c:pt idx="32697">
                  <c:v>20.908140258113978</c:v>
                </c:pt>
                <c:pt idx="32698">
                  <c:v>20.908695603872246</c:v>
                </c:pt>
                <c:pt idx="32699">
                  <c:v>20.909250949630515</c:v>
                </c:pt>
                <c:pt idx="32700">
                  <c:v>20.909806295388783</c:v>
                </c:pt>
                <c:pt idx="32701">
                  <c:v>20.910361641147052</c:v>
                </c:pt>
                <c:pt idx="32702">
                  <c:v>20.91091698690532</c:v>
                </c:pt>
                <c:pt idx="32703">
                  <c:v>20.911472332663589</c:v>
                </c:pt>
                <c:pt idx="32704">
                  <c:v>20.912027678421858</c:v>
                </c:pt>
                <c:pt idx="32705">
                  <c:v>20.912583024180126</c:v>
                </c:pt>
                <c:pt idx="32706">
                  <c:v>20.913138369938395</c:v>
                </c:pt>
                <c:pt idx="32707">
                  <c:v>20.913693715696663</c:v>
                </c:pt>
                <c:pt idx="32708">
                  <c:v>20.914249061454932</c:v>
                </c:pt>
                <c:pt idx="32709">
                  <c:v>20.9148044072132</c:v>
                </c:pt>
                <c:pt idx="32710">
                  <c:v>20.915359752971469</c:v>
                </c:pt>
                <c:pt idx="32711">
                  <c:v>20.915915098729737</c:v>
                </c:pt>
                <c:pt idx="32712">
                  <c:v>20.916470444488006</c:v>
                </c:pt>
                <c:pt idx="32713">
                  <c:v>20.917025790246274</c:v>
                </c:pt>
                <c:pt idx="32714">
                  <c:v>20.917581136004543</c:v>
                </c:pt>
                <c:pt idx="32715">
                  <c:v>20.918136481762811</c:v>
                </c:pt>
                <c:pt idx="32716">
                  <c:v>20.91869182752108</c:v>
                </c:pt>
                <c:pt idx="32717">
                  <c:v>20.919247173279349</c:v>
                </c:pt>
                <c:pt idx="32718">
                  <c:v>20.919802519037617</c:v>
                </c:pt>
                <c:pt idx="32719">
                  <c:v>20.920357864795886</c:v>
                </c:pt>
                <c:pt idx="32720">
                  <c:v>20.920913210554154</c:v>
                </c:pt>
                <c:pt idx="32721">
                  <c:v>20.921468556312423</c:v>
                </c:pt>
                <c:pt idx="32722">
                  <c:v>20.922023902070691</c:v>
                </c:pt>
                <c:pt idx="32723">
                  <c:v>20.92257924782896</c:v>
                </c:pt>
                <c:pt idx="32724">
                  <c:v>20.923134593587228</c:v>
                </c:pt>
                <c:pt idx="32725">
                  <c:v>20.923689939345497</c:v>
                </c:pt>
                <c:pt idx="32726">
                  <c:v>20.924245285103765</c:v>
                </c:pt>
                <c:pt idx="32727">
                  <c:v>20.924800630862034</c:v>
                </c:pt>
                <c:pt idx="32728">
                  <c:v>20.925355976620303</c:v>
                </c:pt>
                <c:pt idx="32729">
                  <c:v>20.925911322378571</c:v>
                </c:pt>
                <c:pt idx="32730">
                  <c:v>20.92646666813684</c:v>
                </c:pt>
                <c:pt idx="32731">
                  <c:v>20.927022013895108</c:v>
                </c:pt>
                <c:pt idx="32732">
                  <c:v>20.927577359653377</c:v>
                </c:pt>
                <c:pt idx="32733">
                  <c:v>20.928132705411645</c:v>
                </c:pt>
                <c:pt idx="32734">
                  <c:v>20.928688051169914</c:v>
                </c:pt>
                <c:pt idx="32735">
                  <c:v>20.929243396928182</c:v>
                </c:pt>
                <c:pt idx="32736">
                  <c:v>20.929798742686451</c:v>
                </c:pt>
                <c:pt idx="32737">
                  <c:v>20.930354088444719</c:v>
                </c:pt>
                <c:pt idx="32738">
                  <c:v>20.930909434202988</c:v>
                </c:pt>
                <c:pt idx="32739">
                  <c:v>20.931464779961257</c:v>
                </c:pt>
                <c:pt idx="32740">
                  <c:v>20.932020125719525</c:v>
                </c:pt>
                <c:pt idx="32741">
                  <c:v>20.932575471477794</c:v>
                </c:pt>
                <c:pt idx="32742">
                  <c:v>20.933130817236062</c:v>
                </c:pt>
                <c:pt idx="32743">
                  <c:v>20.933686162994331</c:v>
                </c:pt>
                <c:pt idx="32744">
                  <c:v>20.934241508752599</c:v>
                </c:pt>
                <c:pt idx="32745">
                  <c:v>20.934796854510868</c:v>
                </c:pt>
                <c:pt idx="32746">
                  <c:v>20.935352200269136</c:v>
                </c:pt>
                <c:pt idx="32747">
                  <c:v>20.935907546027405</c:v>
                </c:pt>
                <c:pt idx="32748">
                  <c:v>20.936462891785673</c:v>
                </c:pt>
                <c:pt idx="32749">
                  <c:v>20.937018237543942</c:v>
                </c:pt>
                <c:pt idx="32750">
                  <c:v>20.937573583302211</c:v>
                </c:pt>
                <c:pt idx="32751">
                  <c:v>20.938128929060479</c:v>
                </c:pt>
                <c:pt idx="32752">
                  <c:v>20.938684274818748</c:v>
                </c:pt>
                <c:pt idx="32753">
                  <c:v>20.939239620577016</c:v>
                </c:pt>
                <c:pt idx="32754">
                  <c:v>20.939794966335285</c:v>
                </c:pt>
                <c:pt idx="32755">
                  <c:v>20.940350312093553</c:v>
                </c:pt>
                <c:pt idx="32756">
                  <c:v>20.940905657851822</c:v>
                </c:pt>
                <c:pt idx="32757">
                  <c:v>20.94146100361009</c:v>
                </c:pt>
                <c:pt idx="32758">
                  <c:v>20.942016349368359</c:v>
                </c:pt>
                <c:pt idx="32759">
                  <c:v>20.942571695126627</c:v>
                </c:pt>
                <c:pt idx="32760">
                  <c:v>20.943127040884896</c:v>
                </c:pt>
                <c:pt idx="32761">
                  <c:v>20.943682386643165</c:v>
                </c:pt>
                <c:pt idx="32762">
                  <c:v>20.944237732401433</c:v>
                </c:pt>
                <c:pt idx="32763">
                  <c:v>20.944793078159702</c:v>
                </c:pt>
                <c:pt idx="32764">
                  <c:v>20.94534842391797</c:v>
                </c:pt>
                <c:pt idx="32765">
                  <c:v>20.945903769676239</c:v>
                </c:pt>
                <c:pt idx="32766">
                  <c:v>20.946459115434507</c:v>
                </c:pt>
                <c:pt idx="32767">
                  <c:v>20.947014461192776</c:v>
                </c:pt>
                <c:pt idx="32768">
                  <c:v>20.947569806951044</c:v>
                </c:pt>
                <c:pt idx="32769">
                  <c:v>20.948125152709313</c:v>
                </c:pt>
                <c:pt idx="32770">
                  <c:v>20.948680498467581</c:v>
                </c:pt>
                <c:pt idx="32771">
                  <c:v>20.94923584422585</c:v>
                </c:pt>
                <c:pt idx="32772">
                  <c:v>20.949791189984118</c:v>
                </c:pt>
                <c:pt idx="32773">
                  <c:v>20.950346535742387</c:v>
                </c:pt>
                <c:pt idx="32774">
                  <c:v>20.950901881500656</c:v>
                </c:pt>
                <c:pt idx="32775">
                  <c:v>20.951457227258924</c:v>
                </c:pt>
                <c:pt idx="32776">
                  <c:v>20.952012573017193</c:v>
                </c:pt>
                <c:pt idx="32777">
                  <c:v>20.952567918775461</c:v>
                </c:pt>
                <c:pt idx="32778">
                  <c:v>20.95312326453373</c:v>
                </c:pt>
                <c:pt idx="32779">
                  <c:v>20.953678610291998</c:v>
                </c:pt>
                <c:pt idx="32780">
                  <c:v>20.954233956050267</c:v>
                </c:pt>
                <c:pt idx="32781">
                  <c:v>20.954789301808535</c:v>
                </c:pt>
                <c:pt idx="32782">
                  <c:v>20.955344647566804</c:v>
                </c:pt>
                <c:pt idx="32783">
                  <c:v>20.955899993325072</c:v>
                </c:pt>
                <c:pt idx="32784">
                  <c:v>20.956455339083341</c:v>
                </c:pt>
                <c:pt idx="32785">
                  <c:v>20.95701068484161</c:v>
                </c:pt>
                <c:pt idx="32786">
                  <c:v>20.957566030599878</c:v>
                </c:pt>
                <c:pt idx="32787">
                  <c:v>20.958121376358147</c:v>
                </c:pt>
                <c:pt idx="32788">
                  <c:v>20.958676722116415</c:v>
                </c:pt>
                <c:pt idx="32789">
                  <c:v>20.959232067874684</c:v>
                </c:pt>
                <c:pt idx="32790">
                  <c:v>20.959787413632952</c:v>
                </c:pt>
                <c:pt idx="32791">
                  <c:v>20.960342759391221</c:v>
                </c:pt>
                <c:pt idx="32792">
                  <c:v>20.960898105149489</c:v>
                </c:pt>
                <c:pt idx="32793">
                  <c:v>20.961453450907758</c:v>
                </c:pt>
                <c:pt idx="32794">
                  <c:v>20.962008796666026</c:v>
                </c:pt>
                <c:pt idx="32795">
                  <c:v>20.962564142424295</c:v>
                </c:pt>
                <c:pt idx="32796">
                  <c:v>20.963119488182564</c:v>
                </c:pt>
                <c:pt idx="32797">
                  <c:v>20.963674833940832</c:v>
                </c:pt>
                <c:pt idx="32798">
                  <c:v>20.964230179699101</c:v>
                </c:pt>
                <c:pt idx="32799">
                  <c:v>20.964785525457369</c:v>
                </c:pt>
                <c:pt idx="32800">
                  <c:v>20.965340871215638</c:v>
                </c:pt>
                <c:pt idx="32801">
                  <c:v>20.965896216973906</c:v>
                </c:pt>
                <c:pt idx="32802">
                  <c:v>20.966451562732175</c:v>
                </c:pt>
                <c:pt idx="32803">
                  <c:v>20.967006908490443</c:v>
                </c:pt>
                <c:pt idx="32804">
                  <c:v>20.967562254248712</c:v>
                </c:pt>
                <c:pt idx="32805">
                  <c:v>20.96811760000698</c:v>
                </c:pt>
                <c:pt idx="32806">
                  <c:v>20.968672945765249</c:v>
                </c:pt>
                <c:pt idx="32807">
                  <c:v>20.969228291523518</c:v>
                </c:pt>
                <c:pt idx="32808">
                  <c:v>20.969783637281786</c:v>
                </c:pt>
                <c:pt idx="32809">
                  <c:v>20.970338983040055</c:v>
                </c:pt>
                <c:pt idx="32810">
                  <c:v>20.970894328798323</c:v>
                </c:pt>
                <c:pt idx="32811">
                  <c:v>20.971449674556592</c:v>
                </c:pt>
                <c:pt idx="32812">
                  <c:v>20.97200502031486</c:v>
                </c:pt>
                <c:pt idx="32813">
                  <c:v>20.972560366073129</c:v>
                </c:pt>
                <c:pt idx="32814">
                  <c:v>20.973115711831397</c:v>
                </c:pt>
                <c:pt idx="32815">
                  <c:v>20.973671057589666</c:v>
                </c:pt>
                <c:pt idx="32816">
                  <c:v>20.974226403347934</c:v>
                </c:pt>
                <c:pt idx="32817">
                  <c:v>20.974781749106203</c:v>
                </c:pt>
                <c:pt idx="32818">
                  <c:v>20.975337094864472</c:v>
                </c:pt>
                <c:pt idx="32819">
                  <c:v>20.97589244062274</c:v>
                </c:pt>
                <c:pt idx="32820">
                  <c:v>20.976447786381009</c:v>
                </c:pt>
                <c:pt idx="32821">
                  <c:v>20.977003132139277</c:v>
                </c:pt>
                <c:pt idx="32822">
                  <c:v>20.977558477897546</c:v>
                </c:pt>
                <c:pt idx="32823">
                  <c:v>20.978113823655814</c:v>
                </c:pt>
                <c:pt idx="32824">
                  <c:v>20.978669169414083</c:v>
                </c:pt>
                <c:pt idx="32825">
                  <c:v>20.979224515172351</c:v>
                </c:pt>
                <c:pt idx="32826">
                  <c:v>20.97977986093062</c:v>
                </c:pt>
                <c:pt idx="32827">
                  <c:v>20.980335206688888</c:v>
                </c:pt>
                <c:pt idx="32828">
                  <c:v>20.980890552447157</c:v>
                </c:pt>
                <c:pt idx="32829">
                  <c:v>20.981445898205425</c:v>
                </c:pt>
                <c:pt idx="32830">
                  <c:v>20.982001243963694</c:v>
                </c:pt>
                <c:pt idx="32831">
                  <c:v>20.982556589721963</c:v>
                </c:pt>
                <c:pt idx="32832">
                  <c:v>20.983111935480231</c:v>
                </c:pt>
                <c:pt idx="32833">
                  <c:v>20.9836672812385</c:v>
                </c:pt>
                <c:pt idx="32834">
                  <c:v>20.984222626996768</c:v>
                </c:pt>
                <c:pt idx="32835">
                  <c:v>20.984777972755037</c:v>
                </c:pt>
                <c:pt idx="32836">
                  <c:v>20.985333318513305</c:v>
                </c:pt>
                <c:pt idx="32837">
                  <c:v>20.985888664271574</c:v>
                </c:pt>
                <c:pt idx="32838">
                  <c:v>20.986444010029842</c:v>
                </c:pt>
                <c:pt idx="32839">
                  <c:v>20.986999355788111</c:v>
                </c:pt>
                <c:pt idx="32840">
                  <c:v>20.987554701546379</c:v>
                </c:pt>
                <c:pt idx="32841">
                  <c:v>20.988110047304648</c:v>
                </c:pt>
                <c:pt idx="32842">
                  <c:v>20.988665393062917</c:v>
                </c:pt>
                <c:pt idx="32843">
                  <c:v>20.989220738821185</c:v>
                </c:pt>
                <c:pt idx="32844">
                  <c:v>20.989776084579454</c:v>
                </c:pt>
                <c:pt idx="32845">
                  <c:v>20.990331430337722</c:v>
                </c:pt>
                <c:pt idx="32846">
                  <c:v>20.990886776095991</c:v>
                </c:pt>
                <c:pt idx="32847">
                  <c:v>20.991442121854259</c:v>
                </c:pt>
                <c:pt idx="32848">
                  <c:v>20.991997467612528</c:v>
                </c:pt>
                <c:pt idx="32849">
                  <c:v>20.992552813370796</c:v>
                </c:pt>
                <c:pt idx="32850">
                  <c:v>20.993108159129065</c:v>
                </c:pt>
                <c:pt idx="32851">
                  <c:v>20.993663504887333</c:v>
                </c:pt>
                <c:pt idx="32852">
                  <c:v>20.994218850645602</c:v>
                </c:pt>
                <c:pt idx="32853">
                  <c:v>20.994774196403871</c:v>
                </c:pt>
                <c:pt idx="32854">
                  <c:v>20.995329542162139</c:v>
                </c:pt>
                <c:pt idx="32855">
                  <c:v>20.995884887920408</c:v>
                </c:pt>
                <c:pt idx="32856">
                  <c:v>20.996440233678676</c:v>
                </c:pt>
                <c:pt idx="32857">
                  <c:v>20.996995579436945</c:v>
                </c:pt>
                <c:pt idx="32858">
                  <c:v>20.997550925195213</c:v>
                </c:pt>
                <c:pt idx="32859">
                  <c:v>20.998106270953482</c:v>
                </c:pt>
                <c:pt idx="32860">
                  <c:v>20.99866161671175</c:v>
                </c:pt>
                <c:pt idx="32861">
                  <c:v>20.999216962470019</c:v>
                </c:pt>
                <c:pt idx="32862">
                  <c:v>20.999772308228287</c:v>
                </c:pt>
                <c:pt idx="32863">
                  <c:v>21.000327653986556</c:v>
                </c:pt>
                <c:pt idx="32864">
                  <c:v>21.000882999744825</c:v>
                </c:pt>
                <c:pt idx="32865">
                  <c:v>21.001438345503093</c:v>
                </c:pt>
                <c:pt idx="32866">
                  <c:v>21.001993691261362</c:v>
                </c:pt>
                <c:pt idx="32867">
                  <c:v>21.00254903701963</c:v>
                </c:pt>
                <c:pt idx="32868">
                  <c:v>21.003104382777899</c:v>
                </c:pt>
                <c:pt idx="32869">
                  <c:v>21.003659728536167</c:v>
                </c:pt>
                <c:pt idx="32870">
                  <c:v>21.004215074294436</c:v>
                </c:pt>
                <c:pt idx="32871">
                  <c:v>21.004770420052704</c:v>
                </c:pt>
                <c:pt idx="32872">
                  <c:v>21.005325765810973</c:v>
                </c:pt>
                <c:pt idx="32873">
                  <c:v>21.005881111569241</c:v>
                </c:pt>
                <c:pt idx="32874">
                  <c:v>21.00643645732751</c:v>
                </c:pt>
                <c:pt idx="32875">
                  <c:v>21.006991803085779</c:v>
                </c:pt>
                <c:pt idx="32876">
                  <c:v>21.007547148844047</c:v>
                </c:pt>
                <c:pt idx="32877">
                  <c:v>21.008102494602316</c:v>
                </c:pt>
                <c:pt idx="32878">
                  <c:v>21.008657840360584</c:v>
                </c:pt>
                <c:pt idx="32879">
                  <c:v>21.009213186118853</c:v>
                </c:pt>
                <c:pt idx="32880">
                  <c:v>21.009768531877121</c:v>
                </c:pt>
                <c:pt idx="32881">
                  <c:v>21.01032387763539</c:v>
                </c:pt>
                <c:pt idx="32882">
                  <c:v>21.010879223393658</c:v>
                </c:pt>
                <c:pt idx="32883">
                  <c:v>21.011434569151927</c:v>
                </c:pt>
                <c:pt idx="32884">
                  <c:v>21.011989914910195</c:v>
                </c:pt>
                <c:pt idx="32885">
                  <c:v>21.012545260668464</c:v>
                </c:pt>
                <c:pt idx="32886">
                  <c:v>21.013100606426732</c:v>
                </c:pt>
                <c:pt idx="32887">
                  <c:v>21.013655952185001</c:v>
                </c:pt>
                <c:pt idx="32888">
                  <c:v>21.01421129794327</c:v>
                </c:pt>
                <c:pt idx="32889">
                  <c:v>21.014766643701538</c:v>
                </c:pt>
                <c:pt idx="32890">
                  <c:v>21.015321989459807</c:v>
                </c:pt>
                <c:pt idx="32891">
                  <c:v>21.015877335218075</c:v>
                </c:pt>
                <c:pt idx="32892">
                  <c:v>21.016432680976344</c:v>
                </c:pt>
                <c:pt idx="32893">
                  <c:v>21.016988026734612</c:v>
                </c:pt>
                <c:pt idx="32894">
                  <c:v>21.017543372492881</c:v>
                </c:pt>
                <c:pt idx="32895">
                  <c:v>21.018098718251149</c:v>
                </c:pt>
                <c:pt idx="32896">
                  <c:v>21.018654064009418</c:v>
                </c:pt>
                <c:pt idx="32897">
                  <c:v>21.019209409767686</c:v>
                </c:pt>
                <c:pt idx="32898">
                  <c:v>21.019764755525955</c:v>
                </c:pt>
                <c:pt idx="32899">
                  <c:v>21.020320101284224</c:v>
                </c:pt>
                <c:pt idx="32900">
                  <c:v>21.020875447042492</c:v>
                </c:pt>
                <c:pt idx="32901">
                  <c:v>21.021430792800761</c:v>
                </c:pt>
                <c:pt idx="32902">
                  <c:v>21.021986138559029</c:v>
                </c:pt>
                <c:pt idx="32903">
                  <c:v>21.022541484317298</c:v>
                </c:pt>
                <c:pt idx="32904">
                  <c:v>21.023096830075566</c:v>
                </c:pt>
                <c:pt idx="32905">
                  <c:v>21.023652175833835</c:v>
                </c:pt>
                <c:pt idx="32906">
                  <c:v>21.024207521592103</c:v>
                </c:pt>
                <c:pt idx="32907">
                  <c:v>21.024762867350372</c:v>
                </c:pt>
                <c:pt idx="32908">
                  <c:v>21.02531821310864</c:v>
                </c:pt>
                <c:pt idx="32909">
                  <c:v>21.025873558866909</c:v>
                </c:pt>
                <c:pt idx="32910">
                  <c:v>21.026428904625178</c:v>
                </c:pt>
                <c:pt idx="32911">
                  <c:v>21.026984250383446</c:v>
                </c:pt>
                <c:pt idx="32912">
                  <c:v>21.027539596141715</c:v>
                </c:pt>
                <c:pt idx="32913">
                  <c:v>21.028094941899983</c:v>
                </c:pt>
                <c:pt idx="32914">
                  <c:v>21.028650287658252</c:v>
                </c:pt>
                <c:pt idx="32915">
                  <c:v>21.02920563341652</c:v>
                </c:pt>
                <c:pt idx="32916">
                  <c:v>21.029760979174789</c:v>
                </c:pt>
                <c:pt idx="32917">
                  <c:v>21.030316324933057</c:v>
                </c:pt>
                <c:pt idx="32918">
                  <c:v>21.030871670691326</c:v>
                </c:pt>
                <c:pt idx="32919">
                  <c:v>21.031427016449594</c:v>
                </c:pt>
                <c:pt idx="32920">
                  <c:v>21.031982362207863</c:v>
                </c:pt>
                <c:pt idx="32921">
                  <c:v>21.032537707966132</c:v>
                </c:pt>
                <c:pt idx="32922">
                  <c:v>21.0330930537244</c:v>
                </c:pt>
                <c:pt idx="32923">
                  <c:v>21.033648399482669</c:v>
                </c:pt>
                <c:pt idx="32924">
                  <c:v>21.034203745240937</c:v>
                </c:pt>
                <c:pt idx="32925">
                  <c:v>21.034759090999206</c:v>
                </c:pt>
                <c:pt idx="32926">
                  <c:v>21.035314436757474</c:v>
                </c:pt>
                <c:pt idx="32927">
                  <c:v>21.035869782515743</c:v>
                </c:pt>
                <c:pt idx="32928">
                  <c:v>21.036425128274011</c:v>
                </c:pt>
                <c:pt idx="32929">
                  <c:v>21.03698047403228</c:v>
                </c:pt>
                <c:pt idx="32930">
                  <c:v>21.037535819790548</c:v>
                </c:pt>
                <c:pt idx="32931">
                  <c:v>21.038091165548817</c:v>
                </c:pt>
                <c:pt idx="32932">
                  <c:v>21.038646511307086</c:v>
                </c:pt>
                <c:pt idx="32933">
                  <c:v>21.039201857065354</c:v>
                </c:pt>
                <c:pt idx="32934">
                  <c:v>21.039757202823623</c:v>
                </c:pt>
                <c:pt idx="32935">
                  <c:v>21.040312548581891</c:v>
                </c:pt>
                <c:pt idx="32936">
                  <c:v>21.04086789434016</c:v>
                </c:pt>
                <c:pt idx="32937">
                  <c:v>21.041423240098428</c:v>
                </c:pt>
                <c:pt idx="32938">
                  <c:v>21.041978585856697</c:v>
                </c:pt>
                <c:pt idx="32939">
                  <c:v>21.042533931614965</c:v>
                </c:pt>
                <c:pt idx="32940">
                  <c:v>21.043089277373234</c:v>
                </c:pt>
                <c:pt idx="32941">
                  <c:v>21.043644623131502</c:v>
                </c:pt>
                <c:pt idx="32942">
                  <c:v>21.044199968889771</c:v>
                </c:pt>
                <c:pt idx="32943">
                  <c:v>21.04475531464804</c:v>
                </c:pt>
                <c:pt idx="32944">
                  <c:v>21.045310660406308</c:v>
                </c:pt>
                <c:pt idx="32945">
                  <c:v>21.045866006164577</c:v>
                </c:pt>
                <c:pt idx="32946">
                  <c:v>21.046421351922845</c:v>
                </c:pt>
                <c:pt idx="32947">
                  <c:v>21.046976697681114</c:v>
                </c:pt>
                <c:pt idx="32948">
                  <c:v>21.047532043439382</c:v>
                </c:pt>
                <c:pt idx="32949">
                  <c:v>21.048087389197651</c:v>
                </c:pt>
                <c:pt idx="32950">
                  <c:v>21.048642734955919</c:v>
                </c:pt>
                <c:pt idx="32951">
                  <c:v>21.049198080714188</c:v>
                </c:pt>
                <c:pt idx="32952">
                  <c:v>21.049753426472456</c:v>
                </c:pt>
                <c:pt idx="32953">
                  <c:v>21.050308772230725</c:v>
                </c:pt>
                <c:pt idx="32954">
                  <c:v>21.050864117988993</c:v>
                </c:pt>
                <c:pt idx="32955">
                  <c:v>21.051419463747262</c:v>
                </c:pt>
                <c:pt idx="32956">
                  <c:v>21.051974809505531</c:v>
                </c:pt>
                <c:pt idx="32957">
                  <c:v>21.052530155263799</c:v>
                </c:pt>
                <c:pt idx="32958">
                  <c:v>21.053085501022068</c:v>
                </c:pt>
                <c:pt idx="32959">
                  <c:v>21.053640846780336</c:v>
                </c:pt>
                <c:pt idx="32960">
                  <c:v>21.054196192538605</c:v>
                </c:pt>
                <c:pt idx="32961">
                  <c:v>21.054751538296873</c:v>
                </c:pt>
                <c:pt idx="32962">
                  <c:v>21.055306884055142</c:v>
                </c:pt>
                <c:pt idx="32963">
                  <c:v>21.05586222981341</c:v>
                </c:pt>
                <c:pt idx="32964">
                  <c:v>21.056417575571679</c:v>
                </c:pt>
                <c:pt idx="32965">
                  <c:v>21.056972921329947</c:v>
                </c:pt>
                <c:pt idx="32966">
                  <c:v>21.057528267088216</c:v>
                </c:pt>
                <c:pt idx="32967">
                  <c:v>21.058083612846485</c:v>
                </c:pt>
                <c:pt idx="32968">
                  <c:v>21.058638958604753</c:v>
                </c:pt>
                <c:pt idx="32969">
                  <c:v>21.059194304363022</c:v>
                </c:pt>
                <c:pt idx="32970">
                  <c:v>21.05974965012129</c:v>
                </c:pt>
                <c:pt idx="32971">
                  <c:v>21.060304995879559</c:v>
                </c:pt>
                <c:pt idx="32972">
                  <c:v>21.060860341637827</c:v>
                </c:pt>
                <c:pt idx="32973">
                  <c:v>21.061415687396096</c:v>
                </c:pt>
                <c:pt idx="32974">
                  <c:v>21.061971033154364</c:v>
                </c:pt>
                <c:pt idx="32975">
                  <c:v>21.062526378912633</c:v>
                </c:pt>
                <c:pt idx="32976">
                  <c:v>21.063081724670901</c:v>
                </c:pt>
                <c:pt idx="32977">
                  <c:v>21.06363707042917</c:v>
                </c:pt>
                <c:pt idx="32978">
                  <c:v>21.064192416187439</c:v>
                </c:pt>
                <c:pt idx="32979">
                  <c:v>21.064747761945707</c:v>
                </c:pt>
                <c:pt idx="32980">
                  <c:v>21.065303107703976</c:v>
                </c:pt>
                <c:pt idx="32981">
                  <c:v>21.065858453462244</c:v>
                </c:pt>
                <c:pt idx="32982">
                  <c:v>21.066413799220513</c:v>
                </c:pt>
                <c:pt idx="32983">
                  <c:v>21.066969144978781</c:v>
                </c:pt>
                <c:pt idx="32984">
                  <c:v>21.06752449073705</c:v>
                </c:pt>
                <c:pt idx="32985">
                  <c:v>21.068079836495318</c:v>
                </c:pt>
                <c:pt idx="32986">
                  <c:v>21.068635182253587</c:v>
                </c:pt>
                <c:pt idx="32987">
                  <c:v>21.069190528011855</c:v>
                </c:pt>
                <c:pt idx="32988">
                  <c:v>21.069745873770124</c:v>
                </c:pt>
                <c:pt idx="32989">
                  <c:v>21.070301219528393</c:v>
                </c:pt>
                <c:pt idx="32990">
                  <c:v>21.070856565286661</c:v>
                </c:pt>
                <c:pt idx="32991">
                  <c:v>21.07141191104493</c:v>
                </c:pt>
                <c:pt idx="32992">
                  <c:v>21.071967256803198</c:v>
                </c:pt>
                <c:pt idx="32993">
                  <c:v>21.072522602561467</c:v>
                </c:pt>
                <c:pt idx="32994">
                  <c:v>21.073077948319735</c:v>
                </c:pt>
                <c:pt idx="32995">
                  <c:v>21.073633294078004</c:v>
                </c:pt>
                <c:pt idx="32996">
                  <c:v>21.074188639836272</c:v>
                </c:pt>
                <c:pt idx="32997">
                  <c:v>21.074743985594541</c:v>
                </c:pt>
                <c:pt idx="32998">
                  <c:v>21.075299331352809</c:v>
                </c:pt>
                <c:pt idx="32999">
                  <c:v>21.075854677111078</c:v>
                </c:pt>
                <c:pt idx="33000">
                  <c:v>21.076410022869347</c:v>
                </c:pt>
                <c:pt idx="33001">
                  <c:v>21.076965368627615</c:v>
                </c:pt>
                <c:pt idx="33002">
                  <c:v>21.077520714385884</c:v>
                </c:pt>
                <c:pt idx="33003">
                  <c:v>21.078076060144152</c:v>
                </c:pt>
                <c:pt idx="33004">
                  <c:v>21.078631405902421</c:v>
                </c:pt>
                <c:pt idx="33005">
                  <c:v>21.079186751660689</c:v>
                </c:pt>
                <c:pt idx="33006">
                  <c:v>21.079742097418958</c:v>
                </c:pt>
                <c:pt idx="33007">
                  <c:v>21.080297443177226</c:v>
                </c:pt>
                <c:pt idx="33008">
                  <c:v>21.080852788935495</c:v>
                </c:pt>
                <c:pt idx="33009">
                  <c:v>21.081408134693763</c:v>
                </c:pt>
                <c:pt idx="33010">
                  <c:v>21.081963480452032</c:v>
                </c:pt>
                <c:pt idx="33011">
                  <c:v>21.0825188262103</c:v>
                </c:pt>
                <c:pt idx="33012">
                  <c:v>21.083074171968569</c:v>
                </c:pt>
                <c:pt idx="33013">
                  <c:v>21.083629517726838</c:v>
                </c:pt>
                <c:pt idx="33014">
                  <c:v>21.084184863485106</c:v>
                </c:pt>
                <c:pt idx="33015">
                  <c:v>21.084740209243375</c:v>
                </c:pt>
                <c:pt idx="33016">
                  <c:v>21.085295555001643</c:v>
                </c:pt>
                <c:pt idx="33017">
                  <c:v>21.085850900759912</c:v>
                </c:pt>
                <c:pt idx="33018">
                  <c:v>21.08640624651818</c:v>
                </c:pt>
                <c:pt idx="33019">
                  <c:v>21.086961592276449</c:v>
                </c:pt>
                <c:pt idx="33020">
                  <c:v>21.087516938034717</c:v>
                </c:pt>
                <c:pt idx="33021">
                  <c:v>21.088072283792986</c:v>
                </c:pt>
                <c:pt idx="33022">
                  <c:v>21.088627629551254</c:v>
                </c:pt>
                <c:pt idx="33023">
                  <c:v>21.089182975309523</c:v>
                </c:pt>
                <c:pt idx="33024">
                  <c:v>21.089738321067792</c:v>
                </c:pt>
                <c:pt idx="33025">
                  <c:v>21.09029366682606</c:v>
                </c:pt>
                <c:pt idx="33026">
                  <c:v>21.090849012584329</c:v>
                </c:pt>
                <c:pt idx="33027">
                  <c:v>21.091404358342597</c:v>
                </c:pt>
                <c:pt idx="33028">
                  <c:v>21.091959704100866</c:v>
                </c:pt>
                <c:pt idx="33029">
                  <c:v>21.092515049859134</c:v>
                </c:pt>
                <c:pt idx="33030">
                  <c:v>21.093070395617403</c:v>
                </c:pt>
                <c:pt idx="33031">
                  <c:v>21.093625741375671</c:v>
                </c:pt>
                <c:pt idx="33032">
                  <c:v>21.09418108713394</c:v>
                </c:pt>
                <c:pt idx="33033">
                  <c:v>21.094736432892208</c:v>
                </c:pt>
                <c:pt idx="33034">
                  <c:v>21.095291778650477</c:v>
                </c:pt>
                <c:pt idx="33035">
                  <c:v>21.095847124408746</c:v>
                </c:pt>
                <c:pt idx="33036">
                  <c:v>21.096402470167014</c:v>
                </c:pt>
                <c:pt idx="33037">
                  <c:v>21.096957815925283</c:v>
                </c:pt>
                <c:pt idx="33038">
                  <c:v>21.097513161683551</c:v>
                </c:pt>
                <c:pt idx="33039">
                  <c:v>21.09806850744182</c:v>
                </c:pt>
                <c:pt idx="33040">
                  <c:v>21.098623853200088</c:v>
                </c:pt>
                <c:pt idx="33041">
                  <c:v>21.099179198958357</c:v>
                </c:pt>
                <c:pt idx="33042">
                  <c:v>21.099734544716625</c:v>
                </c:pt>
                <c:pt idx="33043">
                  <c:v>21.100289890474894</c:v>
                </c:pt>
                <c:pt idx="33044">
                  <c:v>21.100845236233162</c:v>
                </c:pt>
                <c:pt idx="33045">
                  <c:v>21.101400581991431</c:v>
                </c:pt>
                <c:pt idx="33046">
                  <c:v>21.1019559277497</c:v>
                </c:pt>
                <c:pt idx="33047">
                  <c:v>21.102511273507968</c:v>
                </c:pt>
                <c:pt idx="33048">
                  <c:v>21.103066619266237</c:v>
                </c:pt>
                <c:pt idx="33049">
                  <c:v>21.103621965024505</c:v>
                </c:pt>
                <c:pt idx="33050">
                  <c:v>21.104177310782774</c:v>
                </c:pt>
                <c:pt idx="33051">
                  <c:v>21.104732656541042</c:v>
                </c:pt>
                <c:pt idx="33052">
                  <c:v>21.105288002299311</c:v>
                </c:pt>
                <c:pt idx="33053">
                  <c:v>21.105843348057579</c:v>
                </c:pt>
                <c:pt idx="33054">
                  <c:v>21.106398693815848</c:v>
                </c:pt>
                <c:pt idx="33055">
                  <c:v>21.106954039574116</c:v>
                </c:pt>
                <c:pt idx="33056">
                  <c:v>21.107509385332385</c:v>
                </c:pt>
                <c:pt idx="33057">
                  <c:v>21.108064731090654</c:v>
                </c:pt>
                <c:pt idx="33058">
                  <c:v>21.108620076848922</c:v>
                </c:pt>
                <c:pt idx="33059">
                  <c:v>21.109175422607191</c:v>
                </c:pt>
                <c:pt idx="33060">
                  <c:v>21.109730768365459</c:v>
                </c:pt>
                <c:pt idx="33061">
                  <c:v>21.110286114123728</c:v>
                </c:pt>
                <c:pt idx="33062">
                  <c:v>21.110841459881996</c:v>
                </c:pt>
                <c:pt idx="33063">
                  <c:v>21.111396805640265</c:v>
                </c:pt>
                <c:pt idx="33064">
                  <c:v>21.111952151398533</c:v>
                </c:pt>
                <c:pt idx="33065">
                  <c:v>21.112507497156802</c:v>
                </c:pt>
                <c:pt idx="33066">
                  <c:v>21.11306284291507</c:v>
                </c:pt>
                <c:pt idx="33067">
                  <c:v>21.113618188673339</c:v>
                </c:pt>
                <c:pt idx="33068">
                  <c:v>21.114173534431607</c:v>
                </c:pt>
                <c:pt idx="33069">
                  <c:v>21.114728880189876</c:v>
                </c:pt>
                <c:pt idx="33070">
                  <c:v>21.115284225948145</c:v>
                </c:pt>
                <c:pt idx="33071">
                  <c:v>21.115839571706413</c:v>
                </c:pt>
                <c:pt idx="33072">
                  <c:v>21.116394917464682</c:v>
                </c:pt>
                <c:pt idx="33073">
                  <c:v>21.11695026322295</c:v>
                </c:pt>
                <c:pt idx="33074">
                  <c:v>21.117505608981219</c:v>
                </c:pt>
                <c:pt idx="33075">
                  <c:v>21.118060954739487</c:v>
                </c:pt>
                <c:pt idx="33076">
                  <c:v>21.118616300497756</c:v>
                </c:pt>
                <c:pt idx="33077">
                  <c:v>21.119171646256024</c:v>
                </c:pt>
                <c:pt idx="33078">
                  <c:v>21.119726992014293</c:v>
                </c:pt>
                <c:pt idx="33079">
                  <c:v>21.120282337772561</c:v>
                </c:pt>
                <c:pt idx="33080">
                  <c:v>21.12083768353083</c:v>
                </c:pt>
                <c:pt idx="33081">
                  <c:v>21.121393029289099</c:v>
                </c:pt>
                <c:pt idx="33082">
                  <c:v>21.121948375047367</c:v>
                </c:pt>
                <c:pt idx="33083">
                  <c:v>21.122503720805636</c:v>
                </c:pt>
                <c:pt idx="33084">
                  <c:v>21.123059066563904</c:v>
                </c:pt>
                <c:pt idx="33085">
                  <c:v>21.123614412322173</c:v>
                </c:pt>
                <c:pt idx="33086">
                  <c:v>21.124169758080441</c:v>
                </c:pt>
                <c:pt idx="33087">
                  <c:v>21.12472510383871</c:v>
                </c:pt>
                <c:pt idx="33088">
                  <c:v>21.125280449596978</c:v>
                </c:pt>
                <c:pt idx="33089">
                  <c:v>21.125835795355247</c:v>
                </c:pt>
                <c:pt idx="33090">
                  <c:v>21.126391141113515</c:v>
                </c:pt>
                <c:pt idx="33091">
                  <c:v>21.126946486871784</c:v>
                </c:pt>
                <c:pt idx="33092">
                  <c:v>21.127501832630053</c:v>
                </c:pt>
                <c:pt idx="33093">
                  <c:v>21.128057178388321</c:v>
                </c:pt>
                <c:pt idx="33094">
                  <c:v>21.12861252414659</c:v>
                </c:pt>
                <c:pt idx="33095">
                  <c:v>21.129167869904858</c:v>
                </c:pt>
                <c:pt idx="33096">
                  <c:v>21.129723215663127</c:v>
                </c:pt>
                <c:pt idx="33097">
                  <c:v>21.130278561421395</c:v>
                </c:pt>
                <c:pt idx="33098">
                  <c:v>21.130833907179664</c:v>
                </c:pt>
                <c:pt idx="33099">
                  <c:v>21.131389252937932</c:v>
                </c:pt>
                <c:pt idx="33100">
                  <c:v>21.131944598696201</c:v>
                </c:pt>
                <c:pt idx="33101">
                  <c:v>21.132499944454469</c:v>
                </c:pt>
                <c:pt idx="33102">
                  <c:v>21.133055290212738</c:v>
                </c:pt>
                <c:pt idx="33103">
                  <c:v>21.133610635971007</c:v>
                </c:pt>
                <c:pt idx="33104">
                  <c:v>21.134165981729275</c:v>
                </c:pt>
                <c:pt idx="33105">
                  <c:v>21.134721327487544</c:v>
                </c:pt>
                <c:pt idx="33106">
                  <c:v>21.135276673245812</c:v>
                </c:pt>
                <c:pt idx="33107">
                  <c:v>21.135832019004081</c:v>
                </c:pt>
                <c:pt idx="33108">
                  <c:v>21.136387364762349</c:v>
                </c:pt>
                <c:pt idx="33109">
                  <c:v>21.136942710520618</c:v>
                </c:pt>
                <c:pt idx="33110">
                  <c:v>21.137498056278886</c:v>
                </c:pt>
                <c:pt idx="33111">
                  <c:v>21.138053402037155</c:v>
                </c:pt>
                <c:pt idx="33112">
                  <c:v>21.138608747795423</c:v>
                </c:pt>
                <c:pt idx="33113">
                  <c:v>21.139164093553692</c:v>
                </c:pt>
                <c:pt idx="33114">
                  <c:v>21.139719439311961</c:v>
                </c:pt>
                <c:pt idx="33115">
                  <c:v>21.140274785070229</c:v>
                </c:pt>
                <c:pt idx="33116">
                  <c:v>21.140830130828498</c:v>
                </c:pt>
                <c:pt idx="33117">
                  <c:v>21.141385476586766</c:v>
                </c:pt>
                <c:pt idx="33118">
                  <c:v>21.141940822345035</c:v>
                </c:pt>
                <c:pt idx="33119">
                  <c:v>21.142496168103303</c:v>
                </c:pt>
                <c:pt idx="33120">
                  <c:v>21.143051513861572</c:v>
                </c:pt>
                <c:pt idx="33121">
                  <c:v>21.14360685961984</c:v>
                </c:pt>
                <c:pt idx="33122">
                  <c:v>21.144162205378109</c:v>
                </c:pt>
                <c:pt idx="33123">
                  <c:v>21.144717551136377</c:v>
                </c:pt>
                <c:pt idx="33124">
                  <c:v>21.145272896894646</c:v>
                </c:pt>
                <c:pt idx="33125">
                  <c:v>21.145828242652914</c:v>
                </c:pt>
                <c:pt idx="33126">
                  <c:v>21.146383588411183</c:v>
                </c:pt>
                <c:pt idx="33127">
                  <c:v>21.146938934169452</c:v>
                </c:pt>
                <c:pt idx="33128">
                  <c:v>21.14749427992772</c:v>
                </c:pt>
                <c:pt idx="33129">
                  <c:v>21.148049625685989</c:v>
                </c:pt>
                <c:pt idx="33130">
                  <c:v>21.148604971444257</c:v>
                </c:pt>
                <c:pt idx="33131">
                  <c:v>21.149160317202526</c:v>
                </c:pt>
                <c:pt idx="33132">
                  <c:v>21.149715662960794</c:v>
                </c:pt>
                <c:pt idx="33133">
                  <c:v>21.150271008719063</c:v>
                </c:pt>
                <c:pt idx="33134">
                  <c:v>21.150826354477331</c:v>
                </c:pt>
                <c:pt idx="33135">
                  <c:v>21.1513817002356</c:v>
                </c:pt>
                <c:pt idx="33136">
                  <c:v>21.151937045993868</c:v>
                </c:pt>
                <c:pt idx="33137">
                  <c:v>21.152492391752137</c:v>
                </c:pt>
                <c:pt idx="33138">
                  <c:v>21.153047737510406</c:v>
                </c:pt>
                <c:pt idx="33139">
                  <c:v>21.153603083268674</c:v>
                </c:pt>
                <c:pt idx="33140">
                  <c:v>21.154158429026943</c:v>
                </c:pt>
                <c:pt idx="33141">
                  <c:v>21.154713774785211</c:v>
                </c:pt>
                <c:pt idx="33142">
                  <c:v>21.15526912054348</c:v>
                </c:pt>
                <c:pt idx="33143">
                  <c:v>21.155824466301748</c:v>
                </c:pt>
                <c:pt idx="33144">
                  <c:v>21.156379812060017</c:v>
                </c:pt>
                <c:pt idx="33145">
                  <c:v>21.156935157818285</c:v>
                </c:pt>
                <c:pt idx="33146">
                  <c:v>21.157490503576554</c:v>
                </c:pt>
                <c:pt idx="33147">
                  <c:v>21.158045849334822</c:v>
                </c:pt>
                <c:pt idx="33148">
                  <c:v>21.158601195093091</c:v>
                </c:pt>
                <c:pt idx="33149">
                  <c:v>21.15915654085136</c:v>
                </c:pt>
                <c:pt idx="33150">
                  <c:v>21.159711886609628</c:v>
                </c:pt>
                <c:pt idx="33151">
                  <c:v>21.160267232367897</c:v>
                </c:pt>
                <c:pt idx="33152">
                  <c:v>21.160822578126165</c:v>
                </c:pt>
                <c:pt idx="33153">
                  <c:v>21.161377923884434</c:v>
                </c:pt>
                <c:pt idx="33154">
                  <c:v>21.161933269642702</c:v>
                </c:pt>
                <c:pt idx="33155">
                  <c:v>21.162488615400971</c:v>
                </c:pt>
                <c:pt idx="33156">
                  <c:v>21.163043961159239</c:v>
                </c:pt>
                <c:pt idx="33157">
                  <c:v>21.163599306917508</c:v>
                </c:pt>
                <c:pt idx="33158">
                  <c:v>21.164154652675776</c:v>
                </c:pt>
                <c:pt idx="33159">
                  <c:v>21.164709998434045</c:v>
                </c:pt>
                <c:pt idx="33160">
                  <c:v>21.165265344192314</c:v>
                </c:pt>
                <c:pt idx="33161">
                  <c:v>21.165820689950582</c:v>
                </c:pt>
                <c:pt idx="33162">
                  <c:v>21.166376035708851</c:v>
                </c:pt>
                <c:pt idx="33163">
                  <c:v>21.166931381467119</c:v>
                </c:pt>
                <c:pt idx="33164">
                  <c:v>21.167486727225388</c:v>
                </c:pt>
                <c:pt idx="33165">
                  <c:v>21.168042072983656</c:v>
                </c:pt>
                <c:pt idx="33166">
                  <c:v>21.168597418741925</c:v>
                </c:pt>
                <c:pt idx="33167">
                  <c:v>21.169152764500193</c:v>
                </c:pt>
                <c:pt idx="33168">
                  <c:v>21.169708110258462</c:v>
                </c:pt>
                <c:pt idx="33169">
                  <c:v>21.17026345601673</c:v>
                </c:pt>
                <c:pt idx="33170">
                  <c:v>21.170818801774999</c:v>
                </c:pt>
                <c:pt idx="33171">
                  <c:v>21.171374147533268</c:v>
                </c:pt>
                <c:pt idx="33172">
                  <c:v>21.171929493291536</c:v>
                </c:pt>
                <c:pt idx="33173">
                  <c:v>21.172484839049805</c:v>
                </c:pt>
                <c:pt idx="33174">
                  <c:v>21.173040184808073</c:v>
                </c:pt>
                <c:pt idx="33175">
                  <c:v>21.173595530566342</c:v>
                </c:pt>
                <c:pt idx="33176">
                  <c:v>21.17415087632461</c:v>
                </c:pt>
                <c:pt idx="33177">
                  <c:v>21.174706222082879</c:v>
                </c:pt>
                <c:pt idx="33178">
                  <c:v>21.175261567841147</c:v>
                </c:pt>
                <c:pt idx="33179">
                  <c:v>21.175816913599416</c:v>
                </c:pt>
                <c:pt idx="33180">
                  <c:v>21.176372259357684</c:v>
                </c:pt>
                <c:pt idx="33181">
                  <c:v>21.176927605115953</c:v>
                </c:pt>
                <c:pt idx="33182">
                  <c:v>21.177482950874222</c:v>
                </c:pt>
                <c:pt idx="33183">
                  <c:v>21.17803829663249</c:v>
                </c:pt>
                <c:pt idx="33184">
                  <c:v>21.178593642390759</c:v>
                </c:pt>
                <c:pt idx="33185">
                  <c:v>21.179148988149027</c:v>
                </c:pt>
                <c:pt idx="33186">
                  <c:v>21.179704333907296</c:v>
                </c:pt>
                <c:pt idx="33187">
                  <c:v>21.180259679665564</c:v>
                </c:pt>
                <c:pt idx="33188">
                  <c:v>21.180815025423833</c:v>
                </c:pt>
                <c:pt idx="33189">
                  <c:v>21.181370371182101</c:v>
                </c:pt>
                <c:pt idx="33190">
                  <c:v>21.18192571694037</c:v>
                </c:pt>
                <c:pt idx="33191">
                  <c:v>21.182481062698638</c:v>
                </c:pt>
                <c:pt idx="33192">
                  <c:v>21.183036408456907</c:v>
                </c:pt>
                <c:pt idx="33193">
                  <c:v>21.183591754215175</c:v>
                </c:pt>
                <c:pt idx="33194">
                  <c:v>21.184147099973444</c:v>
                </c:pt>
                <c:pt idx="33195">
                  <c:v>21.184702445731713</c:v>
                </c:pt>
                <c:pt idx="33196">
                  <c:v>21.185257791489981</c:v>
                </c:pt>
                <c:pt idx="33197">
                  <c:v>21.18581313724825</c:v>
                </c:pt>
                <c:pt idx="33198">
                  <c:v>21.186368483006518</c:v>
                </c:pt>
                <c:pt idx="33199">
                  <c:v>21.186923828764787</c:v>
                </c:pt>
                <c:pt idx="33200">
                  <c:v>21.187479174523055</c:v>
                </c:pt>
                <c:pt idx="33201">
                  <c:v>21.188034520281324</c:v>
                </c:pt>
                <c:pt idx="33202">
                  <c:v>21.188589866039592</c:v>
                </c:pt>
                <c:pt idx="33203">
                  <c:v>21.189145211797861</c:v>
                </c:pt>
                <c:pt idx="33204">
                  <c:v>21.189700557556129</c:v>
                </c:pt>
                <c:pt idx="33205">
                  <c:v>21.190255903314398</c:v>
                </c:pt>
                <c:pt idx="33206">
                  <c:v>21.190811249072667</c:v>
                </c:pt>
                <c:pt idx="33207">
                  <c:v>21.191366594830935</c:v>
                </c:pt>
                <c:pt idx="33208">
                  <c:v>21.191921940589204</c:v>
                </c:pt>
                <c:pt idx="33209">
                  <c:v>21.192477286347472</c:v>
                </c:pt>
                <c:pt idx="33210">
                  <c:v>21.193032632105741</c:v>
                </c:pt>
                <c:pt idx="33211">
                  <c:v>21.193587977864009</c:v>
                </c:pt>
                <c:pt idx="33212">
                  <c:v>21.194143323622278</c:v>
                </c:pt>
                <c:pt idx="33213">
                  <c:v>21.194698669380546</c:v>
                </c:pt>
                <c:pt idx="33214">
                  <c:v>21.195254015138815</c:v>
                </c:pt>
                <c:pt idx="33215">
                  <c:v>21.195809360897083</c:v>
                </c:pt>
                <c:pt idx="33216">
                  <c:v>21.196364706655352</c:v>
                </c:pt>
                <c:pt idx="33217">
                  <c:v>21.196920052413621</c:v>
                </c:pt>
                <c:pt idx="33218">
                  <c:v>21.197475398171889</c:v>
                </c:pt>
                <c:pt idx="33219">
                  <c:v>21.198030743930158</c:v>
                </c:pt>
                <c:pt idx="33220">
                  <c:v>21.198586089688426</c:v>
                </c:pt>
                <c:pt idx="33221">
                  <c:v>21.199141435446695</c:v>
                </c:pt>
                <c:pt idx="33222">
                  <c:v>21.199696781204963</c:v>
                </c:pt>
                <c:pt idx="33223">
                  <c:v>21.200252126963232</c:v>
                </c:pt>
                <c:pt idx="33224">
                  <c:v>21.2008074727215</c:v>
                </c:pt>
                <c:pt idx="33225">
                  <c:v>21.201362818479769</c:v>
                </c:pt>
                <c:pt idx="33226">
                  <c:v>21.201918164238037</c:v>
                </c:pt>
                <c:pt idx="33227">
                  <c:v>21.202473509996306</c:v>
                </c:pt>
                <c:pt idx="33228">
                  <c:v>21.203028855754575</c:v>
                </c:pt>
                <c:pt idx="33229">
                  <c:v>21.203584201512843</c:v>
                </c:pt>
                <c:pt idx="33230">
                  <c:v>21.204139547271112</c:v>
                </c:pt>
                <c:pt idx="33231">
                  <c:v>21.20469489302938</c:v>
                </c:pt>
                <c:pt idx="33232">
                  <c:v>21.205250238787649</c:v>
                </c:pt>
                <c:pt idx="33233">
                  <c:v>21.205805584545917</c:v>
                </c:pt>
                <c:pt idx="33234">
                  <c:v>21.206360930304186</c:v>
                </c:pt>
                <c:pt idx="33235">
                  <c:v>21.206916276062454</c:v>
                </c:pt>
                <c:pt idx="33236">
                  <c:v>21.207471621820723</c:v>
                </c:pt>
                <c:pt idx="33237">
                  <c:v>21.208026967578991</c:v>
                </c:pt>
                <c:pt idx="33238">
                  <c:v>21.20858231333726</c:v>
                </c:pt>
                <c:pt idx="33239">
                  <c:v>21.209137659095529</c:v>
                </c:pt>
                <c:pt idx="33240">
                  <c:v>21.209693004853797</c:v>
                </c:pt>
                <c:pt idx="33241">
                  <c:v>21.210248350612066</c:v>
                </c:pt>
                <c:pt idx="33242">
                  <c:v>21.210803696370334</c:v>
                </c:pt>
                <c:pt idx="33243">
                  <c:v>21.211359042128603</c:v>
                </c:pt>
                <c:pt idx="33244">
                  <c:v>21.211914387886871</c:v>
                </c:pt>
                <c:pt idx="33245">
                  <c:v>21.21246973364514</c:v>
                </c:pt>
                <c:pt idx="33246">
                  <c:v>21.213025079403408</c:v>
                </c:pt>
                <c:pt idx="33247">
                  <c:v>21.213580425161677</c:v>
                </c:pt>
                <c:pt idx="33248">
                  <c:v>21.214135770919945</c:v>
                </c:pt>
                <c:pt idx="33249">
                  <c:v>21.214691116678214</c:v>
                </c:pt>
                <c:pt idx="33250">
                  <c:v>21.215246462436482</c:v>
                </c:pt>
                <c:pt idx="33251">
                  <c:v>21.215801808194751</c:v>
                </c:pt>
                <c:pt idx="33252">
                  <c:v>21.21635715395302</c:v>
                </c:pt>
                <c:pt idx="33253">
                  <c:v>21.216912499711288</c:v>
                </c:pt>
                <c:pt idx="33254">
                  <c:v>21.217467845469557</c:v>
                </c:pt>
                <c:pt idx="33255">
                  <c:v>21.218023191227825</c:v>
                </c:pt>
                <c:pt idx="33256">
                  <c:v>21.218578536986094</c:v>
                </c:pt>
                <c:pt idx="33257">
                  <c:v>21.219133882744362</c:v>
                </c:pt>
                <c:pt idx="33258">
                  <c:v>21.219689228502631</c:v>
                </c:pt>
                <c:pt idx="33259">
                  <c:v>21.220244574260899</c:v>
                </c:pt>
                <c:pt idx="33260">
                  <c:v>21.220799920019168</c:v>
                </c:pt>
                <c:pt idx="33261">
                  <c:v>21.221355265777436</c:v>
                </c:pt>
                <c:pt idx="33262">
                  <c:v>21.221910611535705</c:v>
                </c:pt>
                <c:pt idx="33263">
                  <c:v>21.222465957293974</c:v>
                </c:pt>
                <c:pt idx="33264">
                  <c:v>21.223021303052242</c:v>
                </c:pt>
                <c:pt idx="33265">
                  <c:v>21.223576648810511</c:v>
                </c:pt>
                <c:pt idx="33266">
                  <c:v>21.224131994568779</c:v>
                </c:pt>
                <c:pt idx="33267">
                  <c:v>21.224687340327048</c:v>
                </c:pt>
                <c:pt idx="33268">
                  <c:v>21.225242686085316</c:v>
                </c:pt>
                <c:pt idx="33269">
                  <c:v>21.225798031843585</c:v>
                </c:pt>
                <c:pt idx="33270">
                  <c:v>21.226353377601853</c:v>
                </c:pt>
                <c:pt idx="33271">
                  <c:v>21.226908723360122</c:v>
                </c:pt>
                <c:pt idx="33272">
                  <c:v>21.22746406911839</c:v>
                </c:pt>
                <c:pt idx="33273">
                  <c:v>21.228019414876659</c:v>
                </c:pt>
                <c:pt idx="33274">
                  <c:v>21.228574760634928</c:v>
                </c:pt>
                <c:pt idx="33275">
                  <c:v>21.229130106393196</c:v>
                </c:pt>
                <c:pt idx="33276">
                  <c:v>21.229685452151465</c:v>
                </c:pt>
                <c:pt idx="33277">
                  <c:v>21.230240797909733</c:v>
                </c:pt>
                <c:pt idx="33278">
                  <c:v>21.230796143668002</c:v>
                </c:pt>
                <c:pt idx="33279">
                  <c:v>21.23135148942627</c:v>
                </c:pt>
                <c:pt idx="33280">
                  <c:v>21.231906835184539</c:v>
                </c:pt>
                <c:pt idx="33281">
                  <c:v>21.232462180942807</c:v>
                </c:pt>
                <c:pt idx="33282">
                  <c:v>21.233017526701076</c:v>
                </c:pt>
                <c:pt idx="33283">
                  <c:v>21.233572872459344</c:v>
                </c:pt>
                <c:pt idx="33284">
                  <c:v>21.234128218217613</c:v>
                </c:pt>
                <c:pt idx="33285">
                  <c:v>21.234683563975882</c:v>
                </c:pt>
                <c:pt idx="33286">
                  <c:v>21.23523890973415</c:v>
                </c:pt>
                <c:pt idx="33287">
                  <c:v>21.235794255492419</c:v>
                </c:pt>
                <c:pt idx="33288">
                  <c:v>21.236349601250687</c:v>
                </c:pt>
                <c:pt idx="33289">
                  <c:v>21.236904947008956</c:v>
                </c:pt>
                <c:pt idx="33290">
                  <c:v>21.237460292767224</c:v>
                </c:pt>
                <c:pt idx="33291">
                  <c:v>21.238015638525493</c:v>
                </c:pt>
                <c:pt idx="33292">
                  <c:v>21.238570984283761</c:v>
                </c:pt>
                <c:pt idx="33293">
                  <c:v>21.23912633004203</c:v>
                </c:pt>
                <c:pt idx="33294">
                  <c:v>21.239681675800298</c:v>
                </c:pt>
                <c:pt idx="33295">
                  <c:v>21.240237021558567</c:v>
                </c:pt>
                <c:pt idx="33296">
                  <c:v>21.240792367316836</c:v>
                </c:pt>
                <c:pt idx="33297">
                  <c:v>21.241347713075104</c:v>
                </c:pt>
                <c:pt idx="33298">
                  <c:v>21.241903058833373</c:v>
                </c:pt>
                <c:pt idx="33299">
                  <c:v>21.242458404591641</c:v>
                </c:pt>
                <c:pt idx="33300">
                  <c:v>21.24301375034991</c:v>
                </c:pt>
                <c:pt idx="33301">
                  <c:v>21.243569096108178</c:v>
                </c:pt>
                <c:pt idx="33302">
                  <c:v>21.244124441866447</c:v>
                </c:pt>
                <c:pt idx="33303">
                  <c:v>21.244679787624715</c:v>
                </c:pt>
                <c:pt idx="33304">
                  <c:v>21.245235133382984</c:v>
                </c:pt>
                <c:pt idx="33305">
                  <c:v>21.245790479141252</c:v>
                </c:pt>
                <c:pt idx="33306">
                  <c:v>21.246345824899521</c:v>
                </c:pt>
                <c:pt idx="33307">
                  <c:v>21.246901170657789</c:v>
                </c:pt>
                <c:pt idx="33308">
                  <c:v>21.247456516416058</c:v>
                </c:pt>
                <c:pt idx="33309">
                  <c:v>21.248011862174327</c:v>
                </c:pt>
                <c:pt idx="33310">
                  <c:v>21.248567207932595</c:v>
                </c:pt>
                <c:pt idx="33311">
                  <c:v>21.249122553690864</c:v>
                </c:pt>
                <c:pt idx="33312">
                  <c:v>21.249677899449132</c:v>
                </c:pt>
                <c:pt idx="33313">
                  <c:v>21.250233245207401</c:v>
                </c:pt>
                <c:pt idx="33314">
                  <c:v>21.250788590965669</c:v>
                </c:pt>
                <c:pt idx="33315">
                  <c:v>21.251343936723938</c:v>
                </c:pt>
                <c:pt idx="33316">
                  <c:v>21.251899282482206</c:v>
                </c:pt>
                <c:pt idx="33317">
                  <c:v>21.252454628240475</c:v>
                </c:pt>
                <c:pt idx="33318">
                  <c:v>21.253009973998743</c:v>
                </c:pt>
                <c:pt idx="33319">
                  <c:v>21.253565319757012</c:v>
                </c:pt>
                <c:pt idx="33320">
                  <c:v>21.254120665515281</c:v>
                </c:pt>
                <c:pt idx="33321">
                  <c:v>21.254676011273549</c:v>
                </c:pt>
                <c:pt idx="33322">
                  <c:v>21.255231357031818</c:v>
                </c:pt>
                <c:pt idx="33323">
                  <c:v>21.255786702790086</c:v>
                </c:pt>
                <c:pt idx="33324">
                  <c:v>21.256342048548355</c:v>
                </c:pt>
                <c:pt idx="33325">
                  <c:v>21.256897394306623</c:v>
                </c:pt>
                <c:pt idx="33326">
                  <c:v>21.257452740064892</c:v>
                </c:pt>
                <c:pt idx="33327">
                  <c:v>21.25800808582316</c:v>
                </c:pt>
                <c:pt idx="33328">
                  <c:v>21.258563431581429</c:v>
                </c:pt>
                <c:pt idx="33329">
                  <c:v>21.259118777339697</c:v>
                </c:pt>
                <c:pt idx="33330">
                  <c:v>21.259674123097966</c:v>
                </c:pt>
                <c:pt idx="33331">
                  <c:v>21.260229468856235</c:v>
                </c:pt>
                <c:pt idx="33332">
                  <c:v>21.260784814614503</c:v>
                </c:pt>
                <c:pt idx="33333">
                  <c:v>21.261340160372772</c:v>
                </c:pt>
                <c:pt idx="33334">
                  <c:v>21.26189550613104</c:v>
                </c:pt>
                <c:pt idx="33335">
                  <c:v>21.262450851889309</c:v>
                </c:pt>
                <c:pt idx="33336">
                  <c:v>21.263006197647577</c:v>
                </c:pt>
                <c:pt idx="33337">
                  <c:v>21.263561543405846</c:v>
                </c:pt>
                <c:pt idx="33338">
                  <c:v>21.264116889164114</c:v>
                </c:pt>
                <c:pt idx="33339">
                  <c:v>21.264672234922383</c:v>
                </c:pt>
                <c:pt idx="33340">
                  <c:v>21.265227580680651</c:v>
                </c:pt>
                <c:pt idx="33341">
                  <c:v>21.26578292643892</c:v>
                </c:pt>
                <c:pt idx="33342">
                  <c:v>21.266338272197189</c:v>
                </c:pt>
                <c:pt idx="33343">
                  <c:v>21.266893617955457</c:v>
                </c:pt>
                <c:pt idx="33344">
                  <c:v>21.267448963713726</c:v>
                </c:pt>
                <c:pt idx="33345">
                  <c:v>21.268004309471994</c:v>
                </c:pt>
                <c:pt idx="33346">
                  <c:v>21.268559655230263</c:v>
                </c:pt>
                <c:pt idx="33347">
                  <c:v>21.269115000988531</c:v>
                </c:pt>
                <c:pt idx="33348">
                  <c:v>21.2696703467468</c:v>
                </c:pt>
                <c:pt idx="33349">
                  <c:v>21.270225692505068</c:v>
                </c:pt>
                <c:pt idx="33350">
                  <c:v>21.270781038263337</c:v>
                </c:pt>
                <c:pt idx="33351">
                  <c:v>21.271336384021605</c:v>
                </c:pt>
                <c:pt idx="33352">
                  <c:v>21.271891729779874</c:v>
                </c:pt>
                <c:pt idx="33353">
                  <c:v>21.272447075538143</c:v>
                </c:pt>
                <c:pt idx="33354">
                  <c:v>21.273002421296411</c:v>
                </c:pt>
                <c:pt idx="33355">
                  <c:v>21.27355776705468</c:v>
                </c:pt>
                <c:pt idx="33356">
                  <c:v>21.274113112812948</c:v>
                </c:pt>
                <c:pt idx="33357">
                  <c:v>21.274668458571217</c:v>
                </c:pt>
                <c:pt idx="33358">
                  <c:v>21.275223804329485</c:v>
                </c:pt>
                <c:pt idx="33359">
                  <c:v>21.275779150087754</c:v>
                </c:pt>
                <c:pt idx="33360">
                  <c:v>21.276334495846022</c:v>
                </c:pt>
                <c:pt idx="33361">
                  <c:v>21.276889841604291</c:v>
                </c:pt>
                <c:pt idx="33362">
                  <c:v>21.277445187362559</c:v>
                </c:pt>
                <c:pt idx="33363">
                  <c:v>21.278000533120828</c:v>
                </c:pt>
                <c:pt idx="33364">
                  <c:v>21.278555878879096</c:v>
                </c:pt>
                <c:pt idx="33365">
                  <c:v>21.279111224637365</c:v>
                </c:pt>
                <c:pt idx="33366">
                  <c:v>21.279666570395634</c:v>
                </c:pt>
                <c:pt idx="33367">
                  <c:v>21.280221916153902</c:v>
                </c:pt>
                <c:pt idx="33368">
                  <c:v>21.280777261912171</c:v>
                </c:pt>
                <c:pt idx="33369">
                  <c:v>21.281332607670439</c:v>
                </c:pt>
                <c:pt idx="33370">
                  <c:v>21.281887953428708</c:v>
                </c:pt>
                <c:pt idx="33371">
                  <c:v>21.282443299186976</c:v>
                </c:pt>
                <c:pt idx="33372">
                  <c:v>21.282998644945245</c:v>
                </c:pt>
                <c:pt idx="33373">
                  <c:v>21.283553990703513</c:v>
                </c:pt>
                <c:pt idx="33374">
                  <c:v>21.284109336461782</c:v>
                </c:pt>
                <c:pt idx="33375">
                  <c:v>21.28466468222005</c:v>
                </c:pt>
                <c:pt idx="33376">
                  <c:v>21.285220027978319</c:v>
                </c:pt>
                <c:pt idx="33377">
                  <c:v>21.285775373736588</c:v>
                </c:pt>
                <c:pt idx="33378">
                  <c:v>21.286330719494856</c:v>
                </c:pt>
                <c:pt idx="33379">
                  <c:v>21.286886065253125</c:v>
                </c:pt>
                <c:pt idx="33380">
                  <c:v>21.287441411011393</c:v>
                </c:pt>
                <c:pt idx="33381">
                  <c:v>21.287996756769662</c:v>
                </c:pt>
                <c:pt idx="33382">
                  <c:v>21.28855210252793</c:v>
                </c:pt>
                <c:pt idx="33383">
                  <c:v>21.289107448286199</c:v>
                </c:pt>
                <c:pt idx="33384">
                  <c:v>21.289662794044467</c:v>
                </c:pt>
                <c:pt idx="33385">
                  <c:v>21.290218139802736</c:v>
                </c:pt>
                <c:pt idx="33386">
                  <c:v>21.290773485561004</c:v>
                </c:pt>
                <c:pt idx="33387">
                  <c:v>21.291328831319273</c:v>
                </c:pt>
                <c:pt idx="33388">
                  <c:v>21.291884177077542</c:v>
                </c:pt>
                <c:pt idx="33389">
                  <c:v>21.29243952283581</c:v>
                </c:pt>
                <c:pt idx="33390">
                  <c:v>21.292994868594079</c:v>
                </c:pt>
                <c:pt idx="33391">
                  <c:v>21.293550214352347</c:v>
                </c:pt>
                <c:pt idx="33392">
                  <c:v>21.294105560110616</c:v>
                </c:pt>
                <c:pt idx="33393">
                  <c:v>21.294660905868884</c:v>
                </c:pt>
                <c:pt idx="33394">
                  <c:v>21.295216251627153</c:v>
                </c:pt>
                <c:pt idx="33395">
                  <c:v>21.295771597385421</c:v>
                </c:pt>
                <c:pt idx="33396">
                  <c:v>21.29632694314369</c:v>
                </c:pt>
                <c:pt idx="33397">
                  <c:v>21.296882288901958</c:v>
                </c:pt>
                <c:pt idx="33398">
                  <c:v>21.297437634660227</c:v>
                </c:pt>
                <c:pt idx="33399">
                  <c:v>21.297992980418496</c:v>
                </c:pt>
                <c:pt idx="33400">
                  <c:v>21.298548326176764</c:v>
                </c:pt>
                <c:pt idx="33401">
                  <c:v>21.299103671935033</c:v>
                </c:pt>
                <c:pt idx="33402">
                  <c:v>21.299659017693301</c:v>
                </c:pt>
                <c:pt idx="33403">
                  <c:v>21.30021436345157</c:v>
                </c:pt>
                <c:pt idx="33404">
                  <c:v>21.300769709209838</c:v>
                </c:pt>
                <c:pt idx="33405">
                  <c:v>21.301325054968107</c:v>
                </c:pt>
                <c:pt idx="33406">
                  <c:v>21.301880400726375</c:v>
                </c:pt>
                <c:pt idx="33407">
                  <c:v>21.302435746484644</c:v>
                </c:pt>
                <c:pt idx="33408">
                  <c:v>21.302991092242912</c:v>
                </c:pt>
                <c:pt idx="33409">
                  <c:v>21.303546438001181</c:v>
                </c:pt>
                <c:pt idx="33410">
                  <c:v>21.30410178375945</c:v>
                </c:pt>
                <c:pt idx="33411">
                  <c:v>21.304657129517718</c:v>
                </c:pt>
                <c:pt idx="33412">
                  <c:v>21.305212475275987</c:v>
                </c:pt>
                <c:pt idx="33413">
                  <c:v>21.305767821034255</c:v>
                </c:pt>
                <c:pt idx="33414">
                  <c:v>21.306323166792524</c:v>
                </c:pt>
                <c:pt idx="33415">
                  <c:v>21.306878512550792</c:v>
                </c:pt>
                <c:pt idx="33416">
                  <c:v>21.307433858309061</c:v>
                </c:pt>
                <c:pt idx="33417">
                  <c:v>21.307989204067329</c:v>
                </c:pt>
                <c:pt idx="33418">
                  <c:v>21.308544549825598</c:v>
                </c:pt>
                <c:pt idx="33419">
                  <c:v>21.309099895583866</c:v>
                </c:pt>
                <c:pt idx="33420">
                  <c:v>21.309655241342135</c:v>
                </c:pt>
                <c:pt idx="33421">
                  <c:v>21.310210587100404</c:v>
                </c:pt>
                <c:pt idx="33422">
                  <c:v>21.310765932858672</c:v>
                </c:pt>
                <c:pt idx="33423">
                  <c:v>21.311321278616941</c:v>
                </c:pt>
                <c:pt idx="33424">
                  <c:v>21.311876624375209</c:v>
                </c:pt>
                <c:pt idx="33425">
                  <c:v>21.312431970133478</c:v>
                </c:pt>
                <c:pt idx="33426">
                  <c:v>21.312987315891746</c:v>
                </c:pt>
                <c:pt idx="33427">
                  <c:v>21.313542661650015</c:v>
                </c:pt>
                <c:pt idx="33428">
                  <c:v>21.314098007408283</c:v>
                </c:pt>
                <c:pt idx="33429">
                  <c:v>21.314653353166552</c:v>
                </c:pt>
                <c:pt idx="33430">
                  <c:v>21.31520869892482</c:v>
                </c:pt>
                <c:pt idx="33431">
                  <c:v>21.315764044683089</c:v>
                </c:pt>
                <c:pt idx="33432">
                  <c:v>21.316319390441357</c:v>
                </c:pt>
                <c:pt idx="33433">
                  <c:v>21.316874736199626</c:v>
                </c:pt>
                <c:pt idx="33434">
                  <c:v>21.317430081957895</c:v>
                </c:pt>
                <c:pt idx="33435">
                  <c:v>21.317985427716163</c:v>
                </c:pt>
                <c:pt idx="33436">
                  <c:v>21.318540773474432</c:v>
                </c:pt>
                <c:pt idx="33437">
                  <c:v>21.3190961192327</c:v>
                </c:pt>
                <c:pt idx="33438">
                  <c:v>21.319651464990969</c:v>
                </c:pt>
                <c:pt idx="33439">
                  <c:v>21.320206810749237</c:v>
                </c:pt>
                <c:pt idx="33440">
                  <c:v>21.320762156507506</c:v>
                </c:pt>
                <c:pt idx="33441">
                  <c:v>21.321317502265774</c:v>
                </c:pt>
                <c:pt idx="33442">
                  <c:v>21.321872848024043</c:v>
                </c:pt>
                <c:pt idx="33443">
                  <c:v>21.322428193782311</c:v>
                </c:pt>
                <c:pt idx="33444">
                  <c:v>21.32298353954058</c:v>
                </c:pt>
                <c:pt idx="33445">
                  <c:v>21.323538885298849</c:v>
                </c:pt>
                <c:pt idx="33446">
                  <c:v>21.324094231057117</c:v>
                </c:pt>
                <c:pt idx="33447">
                  <c:v>21.324649576815386</c:v>
                </c:pt>
                <c:pt idx="33448">
                  <c:v>21.325204922573654</c:v>
                </c:pt>
                <c:pt idx="33449">
                  <c:v>21.325760268331923</c:v>
                </c:pt>
                <c:pt idx="33450">
                  <c:v>21.326315614090191</c:v>
                </c:pt>
                <c:pt idx="33451">
                  <c:v>21.32687095984846</c:v>
                </c:pt>
                <c:pt idx="33452">
                  <c:v>21.327426305606728</c:v>
                </c:pt>
                <c:pt idx="33453">
                  <c:v>21.327981651364997</c:v>
                </c:pt>
                <c:pt idx="33454">
                  <c:v>21.328536997123265</c:v>
                </c:pt>
                <c:pt idx="33455">
                  <c:v>21.329092342881534</c:v>
                </c:pt>
                <c:pt idx="33456">
                  <c:v>21.329647688639803</c:v>
                </c:pt>
                <c:pt idx="33457">
                  <c:v>21.330203034398071</c:v>
                </c:pt>
                <c:pt idx="33458">
                  <c:v>21.33075838015634</c:v>
                </c:pt>
                <c:pt idx="33459">
                  <c:v>21.331313725914608</c:v>
                </c:pt>
                <c:pt idx="33460">
                  <c:v>21.331869071672877</c:v>
                </c:pt>
                <c:pt idx="33461">
                  <c:v>21.332424417431145</c:v>
                </c:pt>
                <c:pt idx="33462">
                  <c:v>21.332979763189414</c:v>
                </c:pt>
                <c:pt idx="33463">
                  <c:v>21.333535108947682</c:v>
                </c:pt>
                <c:pt idx="33464">
                  <c:v>21.334090454705951</c:v>
                </c:pt>
                <c:pt idx="33465">
                  <c:v>21.334645800464219</c:v>
                </c:pt>
                <c:pt idx="33466">
                  <c:v>21.335201146222488</c:v>
                </c:pt>
                <c:pt idx="33467">
                  <c:v>21.335756491980757</c:v>
                </c:pt>
                <c:pt idx="33468">
                  <c:v>21.336311837739025</c:v>
                </c:pt>
                <c:pt idx="33469">
                  <c:v>21.336867183497294</c:v>
                </c:pt>
                <c:pt idx="33470">
                  <c:v>21.337422529255562</c:v>
                </c:pt>
                <c:pt idx="33471">
                  <c:v>21.337977875013831</c:v>
                </c:pt>
                <c:pt idx="33472">
                  <c:v>21.338533220772099</c:v>
                </c:pt>
                <c:pt idx="33473">
                  <c:v>21.339088566530368</c:v>
                </c:pt>
                <c:pt idx="33474">
                  <c:v>21.339643912288636</c:v>
                </c:pt>
                <c:pt idx="33475">
                  <c:v>21.340199258046905</c:v>
                </c:pt>
                <c:pt idx="33476">
                  <c:v>21.340754603805173</c:v>
                </c:pt>
                <c:pt idx="33477">
                  <c:v>21.341309949563442</c:v>
                </c:pt>
                <c:pt idx="33478">
                  <c:v>21.341865295321711</c:v>
                </c:pt>
                <c:pt idx="33479">
                  <c:v>21.342420641079979</c:v>
                </c:pt>
                <c:pt idx="33480">
                  <c:v>21.342975986838248</c:v>
                </c:pt>
                <c:pt idx="33481">
                  <c:v>21.343531332596516</c:v>
                </c:pt>
                <c:pt idx="33482">
                  <c:v>21.344086678354785</c:v>
                </c:pt>
                <c:pt idx="33483">
                  <c:v>21.344642024113053</c:v>
                </c:pt>
                <c:pt idx="33484">
                  <c:v>21.345197369871322</c:v>
                </c:pt>
                <c:pt idx="33485">
                  <c:v>21.34575271562959</c:v>
                </c:pt>
                <c:pt idx="33486">
                  <c:v>21.346308061387859</c:v>
                </c:pt>
                <c:pt idx="33487">
                  <c:v>21.346863407146127</c:v>
                </c:pt>
                <c:pt idx="33488">
                  <c:v>21.347418752904396</c:v>
                </c:pt>
                <c:pt idx="33489">
                  <c:v>21.347974098662664</c:v>
                </c:pt>
                <c:pt idx="33490">
                  <c:v>21.348529444420933</c:v>
                </c:pt>
                <c:pt idx="33491">
                  <c:v>21.349084790179202</c:v>
                </c:pt>
                <c:pt idx="33492">
                  <c:v>21.34964013593747</c:v>
                </c:pt>
                <c:pt idx="33493">
                  <c:v>21.350195481695739</c:v>
                </c:pt>
                <c:pt idx="33494">
                  <c:v>21.350750827454007</c:v>
                </c:pt>
                <c:pt idx="33495">
                  <c:v>21.351306173212276</c:v>
                </c:pt>
                <c:pt idx="33496">
                  <c:v>21.351861518970544</c:v>
                </c:pt>
                <c:pt idx="33497">
                  <c:v>21.352416864728813</c:v>
                </c:pt>
                <c:pt idx="33498">
                  <c:v>21.352972210487081</c:v>
                </c:pt>
                <c:pt idx="33499">
                  <c:v>21.35352755624535</c:v>
                </c:pt>
                <c:pt idx="33500">
                  <c:v>21.354082902003618</c:v>
                </c:pt>
                <c:pt idx="33501">
                  <c:v>21.354638247761887</c:v>
                </c:pt>
                <c:pt idx="33502">
                  <c:v>21.355193593520156</c:v>
                </c:pt>
                <c:pt idx="33503">
                  <c:v>21.355748939278424</c:v>
                </c:pt>
                <c:pt idx="33504">
                  <c:v>21.356304285036693</c:v>
                </c:pt>
                <c:pt idx="33505">
                  <c:v>21.356859630794961</c:v>
                </c:pt>
                <c:pt idx="33506">
                  <c:v>21.35741497655323</c:v>
                </c:pt>
                <c:pt idx="33507">
                  <c:v>21.357970322311498</c:v>
                </c:pt>
                <c:pt idx="33508">
                  <c:v>21.358525668069767</c:v>
                </c:pt>
                <c:pt idx="33509">
                  <c:v>21.359081013828035</c:v>
                </c:pt>
                <c:pt idx="33510">
                  <c:v>21.359636359586304</c:v>
                </c:pt>
                <c:pt idx="33511">
                  <c:v>21.360191705344572</c:v>
                </c:pt>
                <c:pt idx="33512">
                  <c:v>21.360747051102841</c:v>
                </c:pt>
                <c:pt idx="33513">
                  <c:v>21.36130239686111</c:v>
                </c:pt>
                <c:pt idx="33514">
                  <c:v>21.361857742619378</c:v>
                </c:pt>
                <c:pt idx="33515">
                  <c:v>21.362413088377647</c:v>
                </c:pt>
                <c:pt idx="33516">
                  <c:v>21.362968434135915</c:v>
                </c:pt>
                <c:pt idx="33517">
                  <c:v>21.363523779894184</c:v>
                </c:pt>
                <c:pt idx="33518">
                  <c:v>21.364079125652452</c:v>
                </c:pt>
                <c:pt idx="33519">
                  <c:v>21.364634471410721</c:v>
                </c:pt>
                <c:pt idx="33520">
                  <c:v>21.365189817168989</c:v>
                </c:pt>
                <c:pt idx="33521">
                  <c:v>21.365745162927258</c:v>
                </c:pt>
                <c:pt idx="33522">
                  <c:v>21.366300508685526</c:v>
                </c:pt>
                <c:pt idx="33523">
                  <c:v>21.366855854443795</c:v>
                </c:pt>
                <c:pt idx="33524">
                  <c:v>21.367411200202064</c:v>
                </c:pt>
                <c:pt idx="33525">
                  <c:v>21.367966545960332</c:v>
                </c:pt>
                <c:pt idx="33526">
                  <c:v>21.368521891718601</c:v>
                </c:pt>
                <c:pt idx="33527">
                  <c:v>21.369077237476869</c:v>
                </c:pt>
                <c:pt idx="33528">
                  <c:v>21.369632583235138</c:v>
                </c:pt>
                <c:pt idx="33529">
                  <c:v>21.370187928993406</c:v>
                </c:pt>
                <c:pt idx="33530">
                  <c:v>21.370743274751675</c:v>
                </c:pt>
                <c:pt idx="33531">
                  <c:v>21.371298620509943</c:v>
                </c:pt>
                <c:pt idx="33532">
                  <c:v>21.371853966268212</c:v>
                </c:pt>
                <c:pt idx="33533">
                  <c:v>21.37240931202648</c:v>
                </c:pt>
                <c:pt idx="33534">
                  <c:v>21.372964657784749</c:v>
                </c:pt>
                <c:pt idx="33535">
                  <c:v>21.373520003543018</c:v>
                </c:pt>
                <c:pt idx="33536">
                  <c:v>21.374075349301286</c:v>
                </c:pt>
                <c:pt idx="33537">
                  <c:v>21.374630695059555</c:v>
                </c:pt>
                <c:pt idx="33538">
                  <c:v>21.375186040817823</c:v>
                </c:pt>
                <c:pt idx="33539">
                  <c:v>21.375741386576092</c:v>
                </c:pt>
                <c:pt idx="33540">
                  <c:v>21.37629673233436</c:v>
                </c:pt>
                <c:pt idx="33541">
                  <c:v>21.376852078092629</c:v>
                </c:pt>
                <c:pt idx="33542">
                  <c:v>21.377407423850897</c:v>
                </c:pt>
                <c:pt idx="33543">
                  <c:v>21.377962769609166</c:v>
                </c:pt>
                <c:pt idx="33544">
                  <c:v>21.378518115367434</c:v>
                </c:pt>
                <c:pt idx="33545">
                  <c:v>21.379073461125703</c:v>
                </c:pt>
                <c:pt idx="33546">
                  <c:v>21.379628806883971</c:v>
                </c:pt>
                <c:pt idx="33547">
                  <c:v>21.38018415264224</c:v>
                </c:pt>
                <c:pt idx="33548">
                  <c:v>21.380739498400509</c:v>
                </c:pt>
                <c:pt idx="33549">
                  <c:v>21.381294844158777</c:v>
                </c:pt>
                <c:pt idx="33550">
                  <c:v>21.381850189917046</c:v>
                </c:pt>
                <c:pt idx="33551">
                  <c:v>21.382405535675314</c:v>
                </c:pt>
                <c:pt idx="33552">
                  <c:v>21.382960881433583</c:v>
                </c:pt>
                <c:pt idx="33553">
                  <c:v>21.383516227191851</c:v>
                </c:pt>
                <c:pt idx="33554">
                  <c:v>21.38407157295012</c:v>
                </c:pt>
                <c:pt idx="33555">
                  <c:v>21.384626918708388</c:v>
                </c:pt>
                <c:pt idx="33556">
                  <c:v>21.385182264466657</c:v>
                </c:pt>
                <c:pt idx="33557">
                  <c:v>21.385737610224925</c:v>
                </c:pt>
                <c:pt idx="33558">
                  <c:v>21.386292955983194</c:v>
                </c:pt>
                <c:pt idx="33559">
                  <c:v>21.386848301741463</c:v>
                </c:pt>
                <c:pt idx="33560">
                  <c:v>21.387403647499731</c:v>
                </c:pt>
                <c:pt idx="33561">
                  <c:v>21.387958993258</c:v>
                </c:pt>
                <c:pt idx="33562">
                  <c:v>21.388514339016268</c:v>
                </c:pt>
                <c:pt idx="33563">
                  <c:v>21.389069684774537</c:v>
                </c:pt>
                <c:pt idx="33564">
                  <c:v>21.389625030532805</c:v>
                </c:pt>
                <c:pt idx="33565">
                  <c:v>21.390180376291074</c:v>
                </c:pt>
                <c:pt idx="33566">
                  <c:v>21.390735722049342</c:v>
                </c:pt>
                <c:pt idx="33567">
                  <c:v>21.391291067807611</c:v>
                </c:pt>
                <c:pt idx="33568">
                  <c:v>21.391846413565879</c:v>
                </c:pt>
                <c:pt idx="33569">
                  <c:v>21.392401759324148</c:v>
                </c:pt>
                <c:pt idx="33570">
                  <c:v>21.392957105082417</c:v>
                </c:pt>
                <c:pt idx="33571">
                  <c:v>21.393512450840685</c:v>
                </c:pt>
                <c:pt idx="33572">
                  <c:v>21.394067796598954</c:v>
                </c:pt>
                <c:pt idx="33573">
                  <c:v>21.394623142357222</c:v>
                </c:pt>
                <c:pt idx="33574">
                  <c:v>21.395178488115491</c:v>
                </c:pt>
                <c:pt idx="33575">
                  <c:v>21.395733833873759</c:v>
                </c:pt>
                <c:pt idx="33576">
                  <c:v>21.396289179632028</c:v>
                </c:pt>
                <c:pt idx="33577">
                  <c:v>21.396844525390296</c:v>
                </c:pt>
                <c:pt idx="33578">
                  <c:v>21.397399871148565</c:v>
                </c:pt>
                <c:pt idx="33579">
                  <c:v>21.397955216906833</c:v>
                </c:pt>
                <c:pt idx="33580">
                  <c:v>21.398510562665102</c:v>
                </c:pt>
                <c:pt idx="33581">
                  <c:v>21.399065908423371</c:v>
                </c:pt>
                <c:pt idx="33582">
                  <c:v>21.399621254181639</c:v>
                </c:pt>
                <c:pt idx="33583">
                  <c:v>21.400176599939908</c:v>
                </c:pt>
                <c:pt idx="33584">
                  <c:v>21.400731945698176</c:v>
                </c:pt>
                <c:pt idx="33585">
                  <c:v>21.401287291456445</c:v>
                </c:pt>
                <c:pt idx="33586">
                  <c:v>21.401842637214713</c:v>
                </c:pt>
                <c:pt idx="33587">
                  <c:v>21.402397982972982</c:v>
                </c:pt>
                <c:pt idx="33588">
                  <c:v>21.40295332873125</c:v>
                </c:pt>
                <c:pt idx="33589">
                  <c:v>21.403508674489519</c:v>
                </c:pt>
                <c:pt idx="33590">
                  <c:v>21.404064020247787</c:v>
                </c:pt>
                <c:pt idx="33591">
                  <c:v>21.404619366006056</c:v>
                </c:pt>
                <c:pt idx="33592">
                  <c:v>21.405174711764325</c:v>
                </c:pt>
                <c:pt idx="33593">
                  <c:v>21.405730057522593</c:v>
                </c:pt>
                <c:pt idx="33594">
                  <c:v>21.406285403280862</c:v>
                </c:pt>
                <c:pt idx="33595">
                  <c:v>21.40684074903913</c:v>
                </c:pt>
                <c:pt idx="33596">
                  <c:v>21.407396094797399</c:v>
                </c:pt>
                <c:pt idx="33597">
                  <c:v>21.407951440555667</c:v>
                </c:pt>
                <c:pt idx="33598">
                  <c:v>21.408506786313936</c:v>
                </c:pt>
                <c:pt idx="33599">
                  <c:v>21.409062132072204</c:v>
                </c:pt>
                <c:pt idx="33600">
                  <c:v>21.409617477830473</c:v>
                </c:pt>
                <c:pt idx="33601">
                  <c:v>21.410172823588741</c:v>
                </c:pt>
                <c:pt idx="33602">
                  <c:v>21.41072816934701</c:v>
                </c:pt>
                <c:pt idx="33603">
                  <c:v>21.411283515105278</c:v>
                </c:pt>
                <c:pt idx="33604">
                  <c:v>21.411838860863547</c:v>
                </c:pt>
                <c:pt idx="33605">
                  <c:v>21.412394206621816</c:v>
                </c:pt>
                <c:pt idx="33606">
                  <c:v>21.412949552380084</c:v>
                </c:pt>
                <c:pt idx="33607">
                  <c:v>21.413504898138353</c:v>
                </c:pt>
                <c:pt idx="33608">
                  <c:v>21.414060243896621</c:v>
                </c:pt>
                <c:pt idx="33609">
                  <c:v>21.41461558965489</c:v>
                </c:pt>
                <c:pt idx="33610">
                  <c:v>21.415170935413158</c:v>
                </c:pt>
                <c:pt idx="33611">
                  <c:v>21.415726281171427</c:v>
                </c:pt>
                <c:pt idx="33612">
                  <c:v>21.416281626929695</c:v>
                </c:pt>
                <c:pt idx="33613">
                  <c:v>21.416836972687964</c:v>
                </c:pt>
                <c:pt idx="33614">
                  <c:v>21.417392318446232</c:v>
                </c:pt>
                <c:pt idx="33615">
                  <c:v>21.417947664204501</c:v>
                </c:pt>
                <c:pt idx="33616">
                  <c:v>21.41850300996277</c:v>
                </c:pt>
                <c:pt idx="33617">
                  <c:v>21.419058355721038</c:v>
                </c:pt>
                <c:pt idx="33618">
                  <c:v>21.419613701479307</c:v>
                </c:pt>
                <c:pt idx="33619">
                  <c:v>21.420169047237575</c:v>
                </c:pt>
                <c:pt idx="33620">
                  <c:v>21.420724392995844</c:v>
                </c:pt>
                <c:pt idx="33621">
                  <c:v>21.421279738754112</c:v>
                </c:pt>
                <c:pt idx="33622">
                  <c:v>21.421835084512381</c:v>
                </c:pt>
                <c:pt idx="33623">
                  <c:v>21.422390430270649</c:v>
                </c:pt>
                <c:pt idx="33624">
                  <c:v>21.422945776028918</c:v>
                </c:pt>
                <c:pt idx="33625">
                  <c:v>21.423501121787186</c:v>
                </c:pt>
                <c:pt idx="33626">
                  <c:v>21.424056467545455</c:v>
                </c:pt>
                <c:pt idx="33627">
                  <c:v>21.424611813303724</c:v>
                </c:pt>
                <c:pt idx="33628">
                  <c:v>21.425167159061992</c:v>
                </c:pt>
                <c:pt idx="33629">
                  <c:v>21.425722504820261</c:v>
                </c:pt>
                <c:pt idx="33630">
                  <c:v>21.426277850578529</c:v>
                </c:pt>
                <c:pt idx="33631">
                  <c:v>21.426833196336798</c:v>
                </c:pt>
                <c:pt idx="33632">
                  <c:v>21.427388542095066</c:v>
                </c:pt>
                <c:pt idx="33633">
                  <c:v>21.427943887853335</c:v>
                </c:pt>
                <c:pt idx="33634">
                  <c:v>21.428499233611603</c:v>
                </c:pt>
                <c:pt idx="33635">
                  <c:v>21.429054579369872</c:v>
                </c:pt>
                <c:pt idx="33636">
                  <c:v>21.42960992512814</c:v>
                </c:pt>
                <c:pt idx="33637">
                  <c:v>21.430165270886409</c:v>
                </c:pt>
                <c:pt idx="33638">
                  <c:v>21.430720616644678</c:v>
                </c:pt>
                <c:pt idx="33639">
                  <c:v>21.431275962402946</c:v>
                </c:pt>
                <c:pt idx="33640">
                  <c:v>21.431831308161215</c:v>
                </c:pt>
                <c:pt idx="33641">
                  <c:v>21.432386653919483</c:v>
                </c:pt>
                <c:pt idx="33642">
                  <c:v>21.432941999677752</c:v>
                </c:pt>
                <c:pt idx="33643">
                  <c:v>21.43349734543602</c:v>
                </c:pt>
                <c:pt idx="33644">
                  <c:v>21.434052691194289</c:v>
                </c:pt>
                <c:pt idx="33645">
                  <c:v>21.434608036952557</c:v>
                </c:pt>
                <c:pt idx="33646">
                  <c:v>21.435163382710826</c:v>
                </c:pt>
                <c:pt idx="33647">
                  <c:v>21.435718728469094</c:v>
                </c:pt>
                <c:pt idx="33648">
                  <c:v>21.436274074227363</c:v>
                </c:pt>
                <c:pt idx="33649">
                  <c:v>21.436829419985632</c:v>
                </c:pt>
                <c:pt idx="33650">
                  <c:v>21.4373847657439</c:v>
                </c:pt>
                <c:pt idx="33651">
                  <c:v>21.437940111502169</c:v>
                </c:pt>
                <c:pt idx="33652">
                  <c:v>21.438495457260437</c:v>
                </c:pt>
                <c:pt idx="33653">
                  <c:v>21.439050803018706</c:v>
                </c:pt>
                <c:pt idx="33654">
                  <c:v>21.439606148776974</c:v>
                </c:pt>
                <c:pt idx="33655">
                  <c:v>21.440161494535243</c:v>
                </c:pt>
                <c:pt idx="33656">
                  <c:v>21.440716840293511</c:v>
                </c:pt>
                <c:pt idx="33657">
                  <c:v>21.44127218605178</c:v>
                </c:pt>
                <c:pt idx="33658">
                  <c:v>21.441827531810048</c:v>
                </c:pt>
                <c:pt idx="33659">
                  <c:v>21.442382877568317</c:v>
                </c:pt>
                <c:pt idx="33660">
                  <c:v>21.442938223326586</c:v>
                </c:pt>
                <c:pt idx="33661">
                  <c:v>21.443493569084854</c:v>
                </c:pt>
                <c:pt idx="33662">
                  <c:v>21.444048914843123</c:v>
                </c:pt>
                <c:pt idx="33663">
                  <c:v>21.444604260601391</c:v>
                </c:pt>
                <c:pt idx="33664">
                  <c:v>21.44515960635966</c:v>
                </c:pt>
                <c:pt idx="33665">
                  <c:v>21.445714952117928</c:v>
                </c:pt>
                <c:pt idx="33666">
                  <c:v>21.446270297876197</c:v>
                </c:pt>
                <c:pt idx="33667">
                  <c:v>21.446825643634465</c:v>
                </c:pt>
                <c:pt idx="33668">
                  <c:v>21.447380989392734</c:v>
                </c:pt>
                <c:pt idx="33669">
                  <c:v>21.447936335151002</c:v>
                </c:pt>
                <c:pt idx="33670">
                  <c:v>21.448491680909271</c:v>
                </c:pt>
                <c:pt idx="33671">
                  <c:v>21.449047026667539</c:v>
                </c:pt>
                <c:pt idx="33672">
                  <c:v>21.449602372425808</c:v>
                </c:pt>
                <c:pt idx="33673">
                  <c:v>21.450157718184077</c:v>
                </c:pt>
                <c:pt idx="33674">
                  <c:v>21.450713063942345</c:v>
                </c:pt>
                <c:pt idx="33675">
                  <c:v>21.451268409700614</c:v>
                </c:pt>
                <c:pt idx="33676">
                  <c:v>21.451823755458882</c:v>
                </c:pt>
                <c:pt idx="33677">
                  <c:v>21.452379101217151</c:v>
                </c:pt>
                <c:pt idx="33678">
                  <c:v>21.452934446975419</c:v>
                </c:pt>
                <c:pt idx="33679">
                  <c:v>21.453489792733688</c:v>
                </c:pt>
                <c:pt idx="33680">
                  <c:v>21.454045138491956</c:v>
                </c:pt>
                <c:pt idx="33681">
                  <c:v>21.454600484250225</c:v>
                </c:pt>
                <c:pt idx="33682">
                  <c:v>21.455155830008493</c:v>
                </c:pt>
                <c:pt idx="33683">
                  <c:v>21.455711175766762</c:v>
                </c:pt>
                <c:pt idx="33684">
                  <c:v>21.456266521525031</c:v>
                </c:pt>
                <c:pt idx="33685">
                  <c:v>21.456821867283299</c:v>
                </c:pt>
                <c:pt idx="33686">
                  <c:v>21.457377213041568</c:v>
                </c:pt>
                <c:pt idx="33687">
                  <c:v>21.457932558799836</c:v>
                </c:pt>
                <c:pt idx="33688">
                  <c:v>21.458487904558105</c:v>
                </c:pt>
                <c:pt idx="33689">
                  <c:v>21.459043250316373</c:v>
                </c:pt>
                <c:pt idx="33690">
                  <c:v>21.459598596074642</c:v>
                </c:pt>
                <c:pt idx="33691">
                  <c:v>21.46015394183291</c:v>
                </c:pt>
                <c:pt idx="33692">
                  <c:v>21.460709287591179</c:v>
                </c:pt>
                <c:pt idx="33693">
                  <c:v>21.461264633349447</c:v>
                </c:pt>
                <c:pt idx="33694">
                  <c:v>21.461819979107716</c:v>
                </c:pt>
                <c:pt idx="33695">
                  <c:v>21.462375324865985</c:v>
                </c:pt>
                <c:pt idx="33696">
                  <c:v>21.462930670624253</c:v>
                </c:pt>
                <c:pt idx="33697">
                  <c:v>21.463486016382522</c:v>
                </c:pt>
                <c:pt idx="33698">
                  <c:v>21.46404136214079</c:v>
                </c:pt>
                <c:pt idx="33699">
                  <c:v>21.464596707899059</c:v>
                </c:pt>
                <c:pt idx="33700">
                  <c:v>21.465152053657327</c:v>
                </c:pt>
                <c:pt idx="33701">
                  <c:v>21.465707399415596</c:v>
                </c:pt>
                <c:pt idx="33702">
                  <c:v>21.466262745173864</c:v>
                </c:pt>
                <c:pt idx="33703">
                  <c:v>21.466818090932133</c:v>
                </c:pt>
                <c:pt idx="33704">
                  <c:v>21.467373436690401</c:v>
                </c:pt>
                <c:pt idx="33705">
                  <c:v>21.46792878244867</c:v>
                </c:pt>
                <c:pt idx="33706">
                  <c:v>21.468484128206939</c:v>
                </c:pt>
                <c:pt idx="33707">
                  <c:v>21.469039473965207</c:v>
                </c:pt>
                <c:pt idx="33708">
                  <c:v>21.469594819723476</c:v>
                </c:pt>
                <c:pt idx="33709">
                  <c:v>21.470150165481744</c:v>
                </c:pt>
                <c:pt idx="33710">
                  <c:v>21.470705511240013</c:v>
                </c:pt>
                <c:pt idx="33711">
                  <c:v>21.471260856998281</c:v>
                </c:pt>
                <c:pt idx="33712">
                  <c:v>21.47181620275655</c:v>
                </c:pt>
                <c:pt idx="33713">
                  <c:v>21.472371548514818</c:v>
                </c:pt>
                <c:pt idx="33714">
                  <c:v>21.472926894273087</c:v>
                </c:pt>
                <c:pt idx="33715">
                  <c:v>21.473482240031355</c:v>
                </c:pt>
                <c:pt idx="33716">
                  <c:v>21.474037585789624</c:v>
                </c:pt>
                <c:pt idx="33717">
                  <c:v>21.474592931547893</c:v>
                </c:pt>
                <c:pt idx="33718">
                  <c:v>21.475148277306161</c:v>
                </c:pt>
                <c:pt idx="33719">
                  <c:v>21.47570362306443</c:v>
                </c:pt>
                <c:pt idx="33720">
                  <c:v>21.476258968822698</c:v>
                </c:pt>
                <c:pt idx="33721">
                  <c:v>21.476814314580967</c:v>
                </c:pt>
                <c:pt idx="33722">
                  <c:v>21.477369660339235</c:v>
                </c:pt>
                <c:pt idx="33723">
                  <c:v>21.477925006097504</c:v>
                </c:pt>
                <c:pt idx="33724">
                  <c:v>21.478480351855772</c:v>
                </c:pt>
                <c:pt idx="33725">
                  <c:v>21.479035697614041</c:v>
                </c:pt>
                <c:pt idx="33726">
                  <c:v>21.479591043372309</c:v>
                </c:pt>
                <c:pt idx="33727">
                  <c:v>21.480146389130578</c:v>
                </c:pt>
                <c:pt idx="33728">
                  <c:v>21.480701734888846</c:v>
                </c:pt>
                <c:pt idx="33729">
                  <c:v>21.481257080647115</c:v>
                </c:pt>
                <c:pt idx="33730">
                  <c:v>21.481812426405384</c:v>
                </c:pt>
                <c:pt idx="33731">
                  <c:v>21.482367772163652</c:v>
                </c:pt>
                <c:pt idx="33732">
                  <c:v>21.482923117921921</c:v>
                </c:pt>
                <c:pt idx="33733">
                  <c:v>21.483478463680189</c:v>
                </c:pt>
                <c:pt idx="33734">
                  <c:v>21.484033809438458</c:v>
                </c:pt>
                <c:pt idx="33735">
                  <c:v>21.484589155196726</c:v>
                </c:pt>
                <c:pt idx="33736">
                  <c:v>21.485144500954995</c:v>
                </c:pt>
                <c:pt idx="33737">
                  <c:v>21.485699846713263</c:v>
                </c:pt>
                <c:pt idx="33738">
                  <c:v>21.486255192471532</c:v>
                </c:pt>
                <c:pt idx="33739">
                  <c:v>21.4868105382298</c:v>
                </c:pt>
                <c:pt idx="33740">
                  <c:v>21.487365883988069</c:v>
                </c:pt>
                <c:pt idx="33741">
                  <c:v>21.487921229746338</c:v>
                </c:pt>
                <c:pt idx="33742">
                  <c:v>21.488476575504606</c:v>
                </c:pt>
                <c:pt idx="33743">
                  <c:v>21.489031921262875</c:v>
                </c:pt>
                <c:pt idx="33744">
                  <c:v>21.489587267021143</c:v>
                </c:pt>
                <c:pt idx="33745">
                  <c:v>21.490142612779412</c:v>
                </c:pt>
                <c:pt idx="33746">
                  <c:v>21.49069795853768</c:v>
                </c:pt>
                <c:pt idx="33747">
                  <c:v>21.491253304295949</c:v>
                </c:pt>
                <c:pt idx="33748">
                  <c:v>21.491808650054217</c:v>
                </c:pt>
                <c:pt idx="33749">
                  <c:v>21.492363995812486</c:v>
                </c:pt>
                <c:pt idx="33750">
                  <c:v>21.492919341570754</c:v>
                </c:pt>
                <c:pt idx="33751">
                  <c:v>21.493474687329023</c:v>
                </c:pt>
                <c:pt idx="33752">
                  <c:v>21.494030033087292</c:v>
                </c:pt>
                <c:pt idx="33753">
                  <c:v>21.49458537884556</c:v>
                </c:pt>
                <c:pt idx="33754">
                  <c:v>21.495140724603829</c:v>
                </c:pt>
                <c:pt idx="33755">
                  <c:v>21.495696070362097</c:v>
                </c:pt>
                <c:pt idx="33756">
                  <c:v>21.496251416120366</c:v>
                </c:pt>
                <c:pt idx="33757">
                  <c:v>21.496806761878634</c:v>
                </c:pt>
                <c:pt idx="33758">
                  <c:v>21.497362107636903</c:v>
                </c:pt>
                <c:pt idx="33759">
                  <c:v>21.497917453395171</c:v>
                </c:pt>
                <c:pt idx="33760">
                  <c:v>21.49847279915344</c:v>
                </c:pt>
                <c:pt idx="33761">
                  <c:v>21.499028144911708</c:v>
                </c:pt>
                <c:pt idx="33762">
                  <c:v>21.499583490669977</c:v>
                </c:pt>
                <c:pt idx="33763">
                  <c:v>21.500138836428246</c:v>
                </c:pt>
                <c:pt idx="33764">
                  <c:v>21.500694182186514</c:v>
                </c:pt>
                <c:pt idx="33765">
                  <c:v>21.501249527944783</c:v>
                </c:pt>
                <c:pt idx="33766">
                  <c:v>21.501804873703051</c:v>
                </c:pt>
                <c:pt idx="33767">
                  <c:v>21.50236021946132</c:v>
                </c:pt>
                <c:pt idx="33768">
                  <c:v>21.502915565219588</c:v>
                </c:pt>
                <c:pt idx="33769">
                  <c:v>21.503470910977857</c:v>
                </c:pt>
                <c:pt idx="33770">
                  <c:v>21.504026256736125</c:v>
                </c:pt>
                <c:pt idx="33771">
                  <c:v>21.504581602494394</c:v>
                </c:pt>
                <c:pt idx="33772">
                  <c:v>21.505136948252662</c:v>
                </c:pt>
                <c:pt idx="33773">
                  <c:v>21.505692294010931</c:v>
                </c:pt>
                <c:pt idx="33774">
                  <c:v>21.5062476397692</c:v>
                </c:pt>
                <c:pt idx="33775">
                  <c:v>21.506802985527468</c:v>
                </c:pt>
                <c:pt idx="33776">
                  <c:v>21.507358331285737</c:v>
                </c:pt>
                <c:pt idx="33777">
                  <c:v>21.507913677044005</c:v>
                </c:pt>
                <c:pt idx="33778">
                  <c:v>21.508469022802274</c:v>
                </c:pt>
                <c:pt idx="33779">
                  <c:v>21.509024368560542</c:v>
                </c:pt>
                <c:pt idx="33780">
                  <c:v>21.509579714318811</c:v>
                </c:pt>
                <c:pt idx="33781">
                  <c:v>21.510135060077079</c:v>
                </c:pt>
                <c:pt idx="33782">
                  <c:v>21.510690405835348</c:v>
                </c:pt>
                <c:pt idx="33783">
                  <c:v>21.511245751593616</c:v>
                </c:pt>
                <c:pt idx="33784">
                  <c:v>21.511801097351885</c:v>
                </c:pt>
                <c:pt idx="33785">
                  <c:v>21.512356443110153</c:v>
                </c:pt>
                <c:pt idx="33786">
                  <c:v>21.512911788868422</c:v>
                </c:pt>
                <c:pt idx="33787">
                  <c:v>21.513467134626691</c:v>
                </c:pt>
                <c:pt idx="33788">
                  <c:v>21.514022480384959</c:v>
                </c:pt>
                <c:pt idx="33789">
                  <c:v>21.514577826143228</c:v>
                </c:pt>
                <c:pt idx="33790">
                  <c:v>21.515133171901496</c:v>
                </c:pt>
                <c:pt idx="33791">
                  <c:v>21.515688517659765</c:v>
                </c:pt>
                <c:pt idx="33792">
                  <c:v>21.516243863418033</c:v>
                </c:pt>
                <c:pt idx="33793">
                  <c:v>21.516799209176302</c:v>
                </c:pt>
                <c:pt idx="33794">
                  <c:v>21.51735455493457</c:v>
                </c:pt>
                <c:pt idx="33795">
                  <c:v>21.517909900692839</c:v>
                </c:pt>
                <c:pt idx="33796">
                  <c:v>21.518465246451107</c:v>
                </c:pt>
                <c:pt idx="33797">
                  <c:v>21.519020592209376</c:v>
                </c:pt>
                <c:pt idx="33798">
                  <c:v>21.519575937967645</c:v>
                </c:pt>
                <c:pt idx="33799">
                  <c:v>21.520131283725913</c:v>
                </c:pt>
                <c:pt idx="33800">
                  <c:v>21.520686629484182</c:v>
                </c:pt>
                <c:pt idx="33801">
                  <c:v>21.52124197524245</c:v>
                </c:pt>
                <c:pt idx="33802">
                  <c:v>21.521797321000719</c:v>
                </c:pt>
                <c:pt idx="33803">
                  <c:v>21.522352666758987</c:v>
                </c:pt>
                <c:pt idx="33804">
                  <c:v>21.522908012517256</c:v>
                </c:pt>
                <c:pt idx="33805">
                  <c:v>21.523463358275524</c:v>
                </c:pt>
                <c:pt idx="33806">
                  <c:v>21.524018704033793</c:v>
                </c:pt>
                <c:pt idx="33807">
                  <c:v>21.524574049792061</c:v>
                </c:pt>
                <c:pt idx="33808">
                  <c:v>21.52512939555033</c:v>
                </c:pt>
                <c:pt idx="33809">
                  <c:v>21.525684741308599</c:v>
                </c:pt>
                <c:pt idx="33810">
                  <c:v>21.526240087066867</c:v>
                </c:pt>
                <c:pt idx="33811">
                  <c:v>21.526795432825136</c:v>
                </c:pt>
                <c:pt idx="33812">
                  <c:v>21.527350778583404</c:v>
                </c:pt>
                <c:pt idx="33813">
                  <c:v>21.527906124341673</c:v>
                </c:pt>
                <c:pt idx="33814">
                  <c:v>21.528461470099941</c:v>
                </c:pt>
                <c:pt idx="33815">
                  <c:v>21.52901681585821</c:v>
                </c:pt>
                <c:pt idx="33816">
                  <c:v>21.529572161616478</c:v>
                </c:pt>
                <c:pt idx="33817">
                  <c:v>21.530127507374747</c:v>
                </c:pt>
                <c:pt idx="33818">
                  <c:v>21.530682853133015</c:v>
                </c:pt>
                <c:pt idx="33819">
                  <c:v>21.531238198891284</c:v>
                </c:pt>
                <c:pt idx="33820">
                  <c:v>21.531793544649553</c:v>
                </c:pt>
                <c:pt idx="33821">
                  <c:v>21.532348890407821</c:v>
                </c:pt>
                <c:pt idx="33822">
                  <c:v>21.53290423616609</c:v>
                </c:pt>
                <c:pt idx="33823">
                  <c:v>21.533459581924358</c:v>
                </c:pt>
                <c:pt idx="33824">
                  <c:v>21.534014927682627</c:v>
                </c:pt>
                <c:pt idx="33825">
                  <c:v>21.534570273440895</c:v>
                </c:pt>
                <c:pt idx="33826">
                  <c:v>21.535125619199164</c:v>
                </c:pt>
                <c:pt idx="33827">
                  <c:v>21.535680964957432</c:v>
                </c:pt>
                <c:pt idx="33828">
                  <c:v>21.536236310715701</c:v>
                </c:pt>
                <c:pt idx="33829">
                  <c:v>21.536791656473969</c:v>
                </c:pt>
                <c:pt idx="33830">
                  <c:v>21.537347002232238</c:v>
                </c:pt>
                <c:pt idx="33831">
                  <c:v>21.537902347990507</c:v>
                </c:pt>
                <c:pt idx="33832">
                  <c:v>21.538457693748775</c:v>
                </c:pt>
                <c:pt idx="33833">
                  <c:v>21.539013039507044</c:v>
                </c:pt>
                <c:pt idx="33834">
                  <c:v>21.539568385265312</c:v>
                </c:pt>
                <c:pt idx="33835">
                  <c:v>21.540123731023581</c:v>
                </c:pt>
                <c:pt idx="33836">
                  <c:v>21.540679076781849</c:v>
                </c:pt>
                <c:pt idx="33837">
                  <c:v>21.541234422540118</c:v>
                </c:pt>
                <c:pt idx="33838">
                  <c:v>21.541789768298386</c:v>
                </c:pt>
                <c:pt idx="33839">
                  <c:v>21.542345114056655</c:v>
                </c:pt>
                <c:pt idx="33840">
                  <c:v>21.542900459814923</c:v>
                </c:pt>
                <c:pt idx="33841">
                  <c:v>21.543455805573192</c:v>
                </c:pt>
                <c:pt idx="33842">
                  <c:v>21.54401115133146</c:v>
                </c:pt>
                <c:pt idx="33843">
                  <c:v>21.544566497089729</c:v>
                </c:pt>
                <c:pt idx="33844">
                  <c:v>21.545121842847998</c:v>
                </c:pt>
                <c:pt idx="33845">
                  <c:v>21.545677188606266</c:v>
                </c:pt>
                <c:pt idx="33846">
                  <c:v>21.546232534364535</c:v>
                </c:pt>
                <c:pt idx="33847">
                  <c:v>21.546787880122803</c:v>
                </c:pt>
                <c:pt idx="33848">
                  <c:v>21.547343225881072</c:v>
                </c:pt>
                <c:pt idx="33849">
                  <c:v>21.54789857163934</c:v>
                </c:pt>
                <c:pt idx="33850">
                  <c:v>21.548453917397609</c:v>
                </c:pt>
                <c:pt idx="33851">
                  <c:v>21.549009263155877</c:v>
                </c:pt>
                <c:pt idx="33852">
                  <c:v>21.549564608914146</c:v>
                </c:pt>
                <c:pt idx="33853">
                  <c:v>21.550119954672414</c:v>
                </c:pt>
                <c:pt idx="33854">
                  <c:v>21.550675300430683</c:v>
                </c:pt>
                <c:pt idx="33855">
                  <c:v>21.551230646188952</c:v>
                </c:pt>
                <c:pt idx="33856">
                  <c:v>21.55178599194722</c:v>
                </c:pt>
                <c:pt idx="33857">
                  <c:v>21.552341337705489</c:v>
                </c:pt>
                <c:pt idx="33858">
                  <c:v>21.552896683463757</c:v>
                </c:pt>
                <c:pt idx="33859">
                  <c:v>21.553452029222026</c:v>
                </c:pt>
                <c:pt idx="33860">
                  <c:v>21.554007374980294</c:v>
                </c:pt>
                <c:pt idx="33861">
                  <c:v>21.554562720738563</c:v>
                </c:pt>
                <c:pt idx="33862">
                  <c:v>21.555118066496831</c:v>
                </c:pt>
                <c:pt idx="33863">
                  <c:v>21.5556734122551</c:v>
                </c:pt>
                <c:pt idx="33864">
                  <c:v>21.556228758013368</c:v>
                </c:pt>
                <c:pt idx="33865">
                  <c:v>21.556784103771637</c:v>
                </c:pt>
                <c:pt idx="33866">
                  <c:v>21.557339449529906</c:v>
                </c:pt>
                <c:pt idx="33867">
                  <c:v>21.557894795288174</c:v>
                </c:pt>
                <c:pt idx="33868">
                  <c:v>21.558450141046443</c:v>
                </c:pt>
                <c:pt idx="33869">
                  <c:v>21.559005486804711</c:v>
                </c:pt>
                <c:pt idx="33870">
                  <c:v>21.55956083256298</c:v>
                </c:pt>
                <c:pt idx="33871">
                  <c:v>21.560116178321248</c:v>
                </c:pt>
                <c:pt idx="33872">
                  <c:v>21.560671524079517</c:v>
                </c:pt>
                <c:pt idx="33873">
                  <c:v>21.561226869837785</c:v>
                </c:pt>
                <c:pt idx="33874">
                  <c:v>21.561782215596054</c:v>
                </c:pt>
                <c:pt idx="33875">
                  <c:v>21.562337561354322</c:v>
                </c:pt>
                <c:pt idx="33876">
                  <c:v>21.562892907112591</c:v>
                </c:pt>
                <c:pt idx="33877">
                  <c:v>21.56344825287086</c:v>
                </c:pt>
                <c:pt idx="33878">
                  <c:v>21.564003598629128</c:v>
                </c:pt>
                <c:pt idx="33879">
                  <c:v>21.564558944387397</c:v>
                </c:pt>
                <c:pt idx="33880">
                  <c:v>21.565114290145665</c:v>
                </c:pt>
                <c:pt idx="33881">
                  <c:v>21.565669635903934</c:v>
                </c:pt>
                <c:pt idx="33882">
                  <c:v>21.566224981662202</c:v>
                </c:pt>
                <c:pt idx="33883">
                  <c:v>21.566780327420471</c:v>
                </c:pt>
                <c:pt idx="33884">
                  <c:v>21.567335673178739</c:v>
                </c:pt>
                <c:pt idx="33885">
                  <c:v>21.567891018937008</c:v>
                </c:pt>
                <c:pt idx="33886">
                  <c:v>21.568446364695276</c:v>
                </c:pt>
                <c:pt idx="33887">
                  <c:v>21.569001710453545</c:v>
                </c:pt>
                <c:pt idx="33888">
                  <c:v>21.569557056211814</c:v>
                </c:pt>
                <c:pt idx="33889">
                  <c:v>21.570112401970082</c:v>
                </c:pt>
                <c:pt idx="33890">
                  <c:v>21.570667747728351</c:v>
                </c:pt>
                <c:pt idx="33891">
                  <c:v>21.571223093486619</c:v>
                </c:pt>
                <c:pt idx="33892">
                  <c:v>21.571778439244888</c:v>
                </c:pt>
                <c:pt idx="33893">
                  <c:v>21.572333785003156</c:v>
                </c:pt>
                <c:pt idx="33894">
                  <c:v>21.572889130761425</c:v>
                </c:pt>
                <c:pt idx="33895">
                  <c:v>21.573444476519693</c:v>
                </c:pt>
                <c:pt idx="33896">
                  <c:v>21.573999822277962</c:v>
                </c:pt>
                <c:pt idx="33897">
                  <c:v>21.57455516803623</c:v>
                </c:pt>
                <c:pt idx="33898">
                  <c:v>21.575110513794499</c:v>
                </c:pt>
                <c:pt idx="33899">
                  <c:v>21.575665859552768</c:v>
                </c:pt>
                <c:pt idx="33900">
                  <c:v>21.576221205311036</c:v>
                </c:pt>
                <c:pt idx="33901">
                  <c:v>21.576776551069305</c:v>
                </c:pt>
                <c:pt idx="33902">
                  <c:v>21.577331896827573</c:v>
                </c:pt>
                <c:pt idx="33903">
                  <c:v>21.577887242585842</c:v>
                </c:pt>
                <c:pt idx="33904">
                  <c:v>21.57844258834411</c:v>
                </c:pt>
                <c:pt idx="33905">
                  <c:v>21.578997934102379</c:v>
                </c:pt>
                <c:pt idx="33906">
                  <c:v>21.579553279860647</c:v>
                </c:pt>
                <c:pt idx="33907">
                  <c:v>21.580108625618916</c:v>
                </c:pt>
                <c:pt idx="33908">
                  <c:v>21.580663971377184</c:v>
                </c:pt>
                <c:pt idx="33909">
                  <c:v>21.581219317135453</c:v>
                </c:pt>
                <c:pt idx="33910">
                  <c:v>21.581774662893721</c:v>
                </c:pt>
                <c:pt idx="33911">
                  <c:v>21.58233000865199</c:v>
                </c:pt>
                <c:pt idx="33912">
                  <c:v>21.582885354410259</c:v>
                </c:pt>
                <c:pt idx="33913">
                  <c:v>21.583440700168527</c:v>
                </c:pt>
                <c:pt idx="33914">
                  <c:v>21.583996045926796</c:v>
                </c:pt>
                <c:pt idx="33915">
                  <c:v>21.584551391685064</c:v>
                </c:pt>
                <c:pt idx="33916">
                  <c:v>21.585106737443333</c:v>
                </c:pt>
                <c:pt idx="33917">
                  <c:v>21.585662083201601</c:v>
                </c:pt>
                <c:pt idx="33918">
                  <c:v>21.58621742895987</c:v>
                </c:pt>
                <c:pt idx="33919">
                  <c:v>21.586772774718138</c:v>
                </c:pt>
                <c:pt idx="33920">
                  <c:v>21.587328120476407</c:v>
                </c:pt>
                <c:pt idx="33921">
                  <c:v>21.587883466234675</c:v>
                </c:pt>
                <c:pt idx="33922">
                  <c:v>21.588438811992944</c:v>
                </c:pt>
                <c:pt idx="33923">
                  <c:v>21.588994157751213</c:v>
                </c:pt>
                <c:pt idx="33924">
                  <c:v>21.589549503509481</c:v>
                </c:pt>
                <c:pt idx="33925">
                  <c:v>21.59010484926775</c:v>
                </c:pt>
                <c:pt idx="33926">
                  <c:v>21.590660195026018</c:v>
                </c:pt>
                <c:pt idx="33927">
                  <c:v>21.591215540784287</c:v>
                </c:pt>
                <c:pt idx="33928">
                  <c:v>21.591770886542555</c:v>
                </c:pt>
                <c:pt idx="33929">
                  <c:v>21.592326232300824</c:v>
                </c:pt>
                <c:pt idx="33930">
                  <c:v>21.592881578059092</c:v>
                </c:pt>
                <c:pt idx="33931">
                  <c:v>21.593436923817361</c:v>
                </c:pt>
                <c:pt idx="33932">
                  <c:v>21.593992269575629</c:v>
                </c:pt>
                <c:pt idx="33933">
                  <c:v>21.594547615333898</c:v>
                </c:pt>
                <c:pt idx="33934">
                  <c:v>21.595102961092167</c:v>
                </c:pt>
                <c:pt idx="33935">
                  <c:v>21.595658306850435</c:v>
                </c:pt>
                <c:pt idx="33936">
                  <c:v>21.596213652608704</c:v>
                </c:pt>
                <c:pt idx="33937">
                  <c:v>21.596768998366972</c:v>
                </c:pt>
                <c:pt idx="33938">
                  <c:v>21.597324344125241</c:v>
                </c:pt>
                <c:pt idx="33939">
                  <c:v>21.597879689883509</c:v>
                </c:pt>
                <c:pt idx="33940">
                  <c:v>21.598435035641778</c:v>
                </c:pt>
                <c:pt idx="33941">
                  <c:v>21.598990381400046</c:v>
                </c:pt>
                <c:pt idx="33942">
                  <c:v>21.599545727158315</c:v>
                </c:pt>
                <c:pt idx="33943">
                  <c:v>21.600101072916583</c:v>
                </c:pt>
                <c:pt idx="33944">
                  <c:v>21.600656418674852</c:v>
                </c:pt>
                <c:pt idx="33945">
                  <c:v>21.601211764433121</c:v>
                </c:pt>
                <c:pt idx="33946">
                  <c:v>21.601767110191389</c:v>
                </c:pt>
                <c:pt idx="33947">
                  <c:v>21.602322455949658</c:v>
                </c:pt>
                <c:pt idx="33948">
                  <c:v>21.602877801707926</c:v>
                </c:pt>
                <c:pt idx="33949">
                  <c:v>21.603433147466195</c:v>
                </c:pt>
                <c:pt idx="33950">
                  <c:v>21.603988493224463</c:v>
                </c:pt>
                <c:pt idx="33951">
                  <c:v>21.604543838982732</c:v>
                </c:pt>
                <c:pt idx="33952">
                  <c:v>21.605099184741</c:v>
                </c:pt>
                <c:pt idx="33953">
                  <c:v>21.605654530499269</c:v>
                </c:pt>
                <c:pt idx="33954">
                  <c:v>21.606209876257537</c:v>
                </c:pt>
                <c:pt idx="33955">
                  <c:v>21.606765222015806</c:v>
                </c:pt>
                <c:pt idx="33956">
                  <c:v>21.607320567774075</c:v>
                </c:pt>
                <c:pt idx="33957">
                  <c:v>21.607875913532343</c:v>
                </c:pt>
                <c:pt idx="33958">
                  <c:v>21.608431259290612</c:v>
                </c:pt>
                <c:pt idx="33959">
                  <c:v>21.60898660504888</c:v>
                </c:pt>
                <c:pt idx="33960">
                  <c:v>21.609541950807149</c:v>
                </c:pt>
                <c:pt idx="33961">
                  <c:v>21.610097296565417</c:v>
                </c:pt>
                <c:pt idx="33962">
                  <c:v>21.610652642323686</c:v>
                </c:pt>
                <c:pt idx="33963">
                  <c:v>21.611207988081954</c:v>
                </c:pt>
                <c:pt idx="33964">
                  <c:v>21.611763333840223</c:v>
                </c:pt>
                <c:pt idx="33965">
                  <c:v>21.612318679598491</c:v>
                </c:pt>
                <c:pt idx="33966">
                  <c:v>21.61287402535676</c:v>
                </c:pt>
                <c:pt idx="33967">
                  <c:v>21.613429371115028</c:v>
                </c:pt>
                <c:pt idx="33968">
                  <c:v>21.613984716873297</c:v>
                </c:pt>
                <c:pt idx="33969">
                  <c:v>21.614540062631566</c:v>
                </c:pt>
                <c:pt idx="33970">
                  <c:v>21.615095408389834</c:v>
                </c:pt>
                <c:pt idx="33971">
                  <c:v>21.615650754148103</c:v>
                </c:pt>
                <c:pt idx="33972">
                  <c:v>21.616206099906371</c:v>
                </c:pt>
                <c:pt idx="33973">
                  <c:v>21.61676144566464</c:v>
                </c:pt>
                <c:pt idx="33974">
                  <c:v>21.617316791422908</c:v>
                </c:pt>
                <c:pt idx="33975">
                  <c:v>21.617872137181177</c:v>
                </c:pt>
                <c:pt idx="33976">
                  <c:v>21.618427482939445</c:v>
                </c:pt>
                <c:pt idx="33977">
                  <c:v>21.618982828697714</c:v>
                </c:pt>
                <c:pt idx="33978">
                  <c:v>21.619538174455982</c:v>
                </c:pt>
                <c:pt idx="33979">
                  <c:v>21.620093520214251</c:v>
                </c:pt>
                <c:pt idx="33980">
                  <c:v>21.62064886597252</c:v>
                </c:pt>
                <c:pt idx="33981">
                  <c:v>21.621204211730788</c:v>
                </c:pt>
                <c:pt idx="33982">
                  <c:v>21.621759557489057</c:v>
                </c:pt>
                <c:pt idx="33983">
                  <c:v>21.622314903247325</c:v>
                </c:pt>
                <c:pt idx="33984">
                  <c:v>21.622870249005594</c:v>
                </c:pt>
                <c:pt idx="33985">
                  <c:v>21.623425594763862</c:v>
                </c:pt>
                <c:pt idx="33986">
                  <c:v>21.623980940522131</c:v>
                </c:pt>
                <c:pt idx="33987">
                  <c:v>21.624536286280399</c:v>
                </c:pt>
                <c:pt idx="33988">
                  <c:v>21.625091632038668</c:v>
                </c:pt>
                <c:pt idx="33989">
                  <c:v>21.625646977796936</c:v>
                </c:pt>
                <c:pt idx="33990">
                  <c:v>21.626202323555205</c:v>
                </c:pt>
                <c:pt idx="33991">
                  <c:v>21.626757669313474</c:v>
                </c:pt>
                <c:pt idx="33992">
                  <c:v>21.627313015071742</c:v>
                </c:pt>
                <c:pt idx="33993">
                  <c:v>21.627868360830011</c:v>
                </c:pt>
                <c:pt idx="33994">
                  <c:v>21.628423706588279</c:v>
                </c:pt>
                <c:pt idx="33995">
                  <c:v>21.628979052346548</c:v>
                </c:pt>
                <c:pt idx="33996">
                  <c:v>21.629534398104816</c:v>
                </c:pt>
                <c:pt idx="33997">
                  <c:v>21.630089743863085</c:v>
                </c:pt>
                <c:pt idx="33998">
                  <c:v>21.630645089621353</c:v>
                </c:pt>
                <c:pt idx="33999">
                  <c:v>21.631200435379622</c:v>
                </c:pt>
                <c:pt idx="34000">
                  <c:v>21.63175578113789</c:v>
                </c:pt>
                <c:pt idx="34001">
                  <c:v>21.632311126896159</c:v>
                </c:pt>
                <c:pt idx="34002">
                  <c:v>21.632866472654428</c:v>
                </c:pt>
                <c:pt idx="34003">
                  <c:v>21.633421818412696</c:v>
                </c:pt>
                <c:pt idx="34004">
                  <c:v>21.633977164170965</c:v>
                </c:pt>
                <c:pt idx="34005">
                  <c:v>21.634532509929233</c:v>
                </c:pt>
                <c:pt idx="34006">
                  <c:v>21.635087855687502</c:v>
                </c:pt>
                <c:pt idx="34007">
                  <c:v>21.63564320144577</c:v>
                </c:pt>
                <c:pt idx="34008">
                  <c:v>21.636198547204039</c:v>
                </c:pt>
                <c:pt idx="34009">
                  <c:v>21.636753892962307</c:v>
                </c:pt>
                <c:pt idx="34010">
                  <c:v>21.637309238720576</c:v>
                </c:pt>
                <c:pt idx="34011">
                  <c:v>21.637864584478844</c:v>
                </c:pt>
                <c:pt idx="34012">
                  <c:v>21.638419930237113</c:v>
                </c:pt>
                <c:pt idx="34013">
                  <c:v>21.638975275995382</c:v>
                </c:pt>
                <c:pt idx="34014">
                  <c:v>21.63953062175365</c:v>
                </c:pt>
                <c:pt idx="34015">
                  <c:v>21.640085967511919</c:v>
                </c:pt>
                <c:pt idx="34016">
                  <c:v>21.640641313270187</c:v>
                </c:pt>
                <c:pt idx="34017">
                  <c:v>21.641196659028456</c:v>
                </c:pt>
                <c:pt idx="34018">
                  <c:v>21.641752004786724</c:v>
                </c:pt>
                <c:pt idx="34019">
                  <c:v>21.642307350544993</c:v>
                </c:pt>
                <c:pt idx="34020">
                  <c:v>21.642862696303261</c:v>
                </c:pt>
                <c:pt idx="34021">
                  <c:v>21.64341804206153</c:v>
                </c:pt>
                <c:pt idx="34022">
                  <c:v>21.643973387819798</c:v>
                </c:pt>
                <c:pt idx="34023">
                  <c:v>21.644528733578067</c:v>
                </c:pt>
                <c:pt idx="34024">
                  <c:v>21.645084079336335</c:v>
                </c:pt>
                <c:pt idx="34025">
                  <c:v>21.645639425094604</c:v>
                </c:pt>
                <c:pt idx="34026">
                  <c:v>21.646194770852873</c:v>
                </c:pt>
                <c:pt idx="34027">
                  <c:v>21.646750116611141</c:v>
                </c:pt>
                <c:pt idx="34028">
                  <c:v>21.64730546236941</c:v>
                </c:pt>
                <c:pt idx="34029">
                  <c:v>21.647860808127678</c:v>
                </c:pt>
                <c:pt idx="34030">
                  <c:v>21.648416153885947</c:v>
                </c:pt>
                <c:pt idx="34031">
                  <c:v>21.648971499644215</c:v>
                </c:pt>
                <c:pt idx="34032">
                  <c:v>21.649526845402484</c:v>
                </c:pt>
                <c:pt idx="34033">
                  <c:v>21.650082191160752</c:v>
                </c:pt>
                <c:pt idx="34034">
                  <c:v>21.650637536919021</c:v>
                </c:pt>
                <c:pt idx="34035">
                  <c:v>21.651192882677289</c:v>
                </c:pt>
                <c:pt idx="34036">
                  <c:v>21.651748228435558</c:v>
                </c:pt>
                <c:pt idx="34037">
                  <c:v>21.652303574193827</c:v>
                </c:pt>
                <c:pt idx="34038">
                  <c:v>21.652858919952095</c:v>
                </c:pt>
                <c:pt idx="34039">
                  <c:v>21.653414265710364</c:v>
                </c:pt>
                <c:pt idx="34040">
                  <c:v>21.653969611468632</c:v>
                </c:pt>
                <c:pt idx="34041">
                  <c:v>21.654524957226901</c:v>
                </c:pt>
                <c:pt idx="34042">
                  <c:v>21.655080302985169</c:v>
                </c:pt>
                <c:pt idx="34043">
                  <c:v>21.655635648743438</c:v>
                </c:pt>
                <c:pt idx="34044">
                  <c:v>21.656190994501706</c:v>
                </c:pt>
                <c:pt idx="34045">
                  <c:v>21.656746340259975</c:v>
                </c:pt>
                <c:pt idx="34046">
                  <c:v>21.657301686018243</c:v>
                </c:pt>
                <c:pt idx="34047">
                  <c:v>21.657857031776512</c:v>
                </c:pt>
                <c:pt idx="34048">
                  <c:v>21.658412377534781</c:v>
                </c:pt>
                <c:pt idx="34049">
                  <c:v>21.658967723293049</c:v>
                </c:pt>
                <c:pt idx="34050">
                  <c:v>21.659523069051318</c:v>
                </c:pt>
                <c:pt idx="34051">
                  <c:v>21.660078414809586</c:v>
                </c:pt>
                <c:pt idx="34052">
                  <c:v>21.660633760567855</c:v>
                </c:pt>
                <c:pt idx="34053">
                  <c:v>21.661189106326123</c:v>
                </c:pt>
                <c:pt idx="34054">
                  <c:v>21.661744452084392</c:v>
                </c:pt>
                <c:pt idx="34055">
                  <c:v>21.66229979784266</c:v>
                </c:pt>
                <c:pt idx="34056">
                  <c:v>21.662855143600929</c:v>
                </c:pt>
                <c:pt idx="34057">
                  <c:v>21.663410489359197</c:v>
                </c:pt>
                <c:pt idx="34058">
                  <c:v>21.663965835117466</c:v>
                </c:pt>
                <c:pt idx="34059">
                  <c:v>21.664521180875735</c:v>
                </c:pt>
                <c:pt idx="34060">
                  <c:v>21.665076526634003</c:v>
                </c:pt>
                <c:pt idx="34061">
                  <c:v>21.665631872392272</c:v>
                </c:pt>
                <c:pt idx="34062">
                  <c:v>21.66618721815054</c:v>
                </c:pt>
                <c:pt idx="34063">
                  <c:v>21.666742563908809</c:v>
                </c:pt>
                <c:pt idx="34064">
                  <c:v>21.667297909667077</c:v>
                </c:pt>
                <c:pt idx="34065">
                  <c:v>21.667853255425346</c:v>
                </c:pt>
                <c:pt idx="34066">
                  <c:v>21.668408601183614</c:v>
                </c:pt>
                <c:pt idx="34067">
                  <c:v>21.668963946941883</c:v>
                </c:pt>
                <c:pt idx="34068">
                  <c:v>21.669519292700151</c:v>
                </c:pt>
                <c:pt idx="34069">
                  <c:v>21.67007463845842</c:v>
                </c:pt>
                <c:pt idx="34070">
                  <c:v>21.670629984216689</c:v>
                </c:pt>
                <c:pt idx="34071">
                  <c:v>21.671185329974957</c:v>
                </c:pt>
                <c:pt idx="34072">
                  <c:v>21.671740675733226</c:v>
                </c:pt>
                <c:pt idx="34073">
                  <c:v>21.672296021491494</c:v>
                </c:pt>
                <c:pt idx="34074">
                  <c:v>21.672851367249763</c:v>
                </c:pt>
                <c:pt idx="34075">
                  <c:v>21.673406713008031</c:v>
                </c:pt>
                <c:pt idx="34076">
                  <c:v>21.6739620587663</c:v>
                </c:pt>
                <c:pt idx="34077">
                  <c:v>21.674517404524568</c:v>
                </c:pt>
                <c:pt idx="34078">
                  <c:v>21.675072750282837</c:v>
                </c:pt>
                <c:pt idx="34079">
                  <c:v>21.675628096041105</c:v>
                </c:pt>
                <c:pt idx="34080">
                  <c:v>21.676183441799374</c:v>
                </c:pt>
                <c:pt idx="34081">
                  <c:v>21.676738787557642</c:v>
                </c:pt>
                <c:pt idx="34082">
                  <c:v>21.677294133315911</c:v>
                </c:pt>
                <c:pt idx="34083">
                  <c:v>21.67784947907418</c:v>
                </c:pt>
                <c:pt idx="34084">
                  <c:v>21.678404824832448</c:v>
                </c:pt>
                <c:pt idx="34085">
                  <c:v>21.678960170590717</c:v>
                </c:pt>
                <c:pt idx="34086">
                  <c:v>21.679515516348985</c:v>
                </c:pt>
                <c:pt idx="34087">
                  <c:v>21.680070862107254</c:v>
                </c:pt>
                <c:pt idx="34088">
                  <c:v>21.680626207865522</c:v>
                </c:pt>
                <c:pt idx="34089">
                  <c:v>21.681181553623791</c:v>
                </c:pt>
                <c:pt idx="34090">
                  <c:v>21.681736899382059</c:v>
                </c:pt>
                <c:pt idx="34091">
                  <c:v>21.682292245140328</c:v>
                </c:pt>
                <c:pt idx="34092">
                  <c:v>21.682847590898596</c:v>
                </c:pt>
                <c:pt idx="34093">
                  <c:v>21.683402936656865</c:v>
                </c:pt>
                <c:pt idx="34094">
                  <c:v>21.683958282415134</c:v>
                </c:pt>
                <c:pt idx="34095">
                  <c:v>21.684513628173402</c:v>
                </c:pt>
                <c:pt idx="34096">
                  <c:v>21.685068973931671</c:v>
                </c:pt>
                <c:pt idx="34097">
                  <c:v>21.685624319689939</c:v>
                </c:pt>
                <c:pt idx="34098">
                  <c:v>21.686179665448208</c:v>
                </c:pt>
                <c:pt idx="34099">
                  <c:v>21.686735011206476</c:v>
                </c:pt>
                <c:pt idx="34100">
                  <c:v>21.687290356964745</c:v>
                </c:pt>
                <c:pt idx="34101">
                  <c:v>21.687845702723013</c:v>
                </c:pt>
                <c:pt idx="34102">
                  <c:v>21.688401048481282</c:v>
                </c:pt>
                <c:pt idx="34103">
                  <c:v>21.68895639423955</c:v>
                </c:pt>
                <c:pt idx="34104">
                  <c:v>21.689511739997819</c:v>
                </c:pt>
                <c:pt idx="34105">
                  <c:v>21.690067085756088</c:v>
                </c:pt>
                <c:pt idx="34106">
                  <c:v>21.690622431514356</c:v>
                </c:pt>
                <c:pt idx="34107">
                  <c:v>21.691177777272625</c:v>
                </c:pt>
                <c:pt idx="34108">
                  <c:v>21.691733123030893</c:v>
                </c:pt>
                <c:pt idx="34109">
                  <c:v>21.692288468789162</c:v>
                </c:pt>
                <c:pt idx="34110">
                  <c:v>21.69284381454743</c:v>
                </c:pt>
                <c:pt idx="34111">
                  <c:v>21.693399160305699</c:v>
                </c:pt>
                <c:pt idx="34112">
                  <c:v>21.693954506063967</c:v>
                </c:pt>
                <c:pt idx="34113">
                  <c:v>21.694509851822236</c:v>
                </c:pt>
                <c:pt idx="34114">
                  <c:v>21.695065197580504</c:v>
                </c:pt>
                <c:pt idx="34115">
                  <c:v>21.695620543338773</c:v>
                </c:pt>
                <c:pt idx="34116">
                  <c:v>21.696175889097042</c:v>
                </c:pt>
                <c:pt idx="34117">
                  <c:v>21.69673123485531</c:v>
                </c:pt>
                <c:pt idx="34118">
                  <c:v>21.697286580613579</c:v>
                </c:pt>
                <c:pt idx="34119">
                  <c:v>21.697841926371847</c:v>
                </c:pt>
                <c:pt idx="34120">
                  <c:v>21.698397272130116</c:v>
                </c:pt>
                <c:pt idx="34121">
                  <c:v>21.698952617888384</c:v>
                </c:pt>
                <c:pt idx="34122">
                  <c:v>21.699507963646653</c:v>
                </c:pt>
                <c:pt idx="34123">
                  <c:v>21.700063309404921</c:v>
                </c:pt>
                <c:pt idx="34124">
                  <c:v>21.70061865516319</c:v>
                </c:pt>
                <c:pt idx="34125">
                  <c:v>21.701174000921458</c:v>
                </c:pt>
                <c:pt idx="34126">
                  <c:v>21.701729346679727</c:v>
                </c:pt>
                <c:pt idx="34127">
                  <c:v>21.702284692437996</c:v>
                </c:pt>
                <c:pt idx="34128">
                  <c:v>21.702840038196264</c:v>
                </c:pt>
                <c:pt idx="34129">
                  <c:v>21.703395383954533</c:v>
                </c:pt>
                <c:pt idx="34130">
                  <c:v>21.703950729712801</c:v>
                </c:pt>
                <c:pt idx="34131">
                  <c:v>21.70450607547107</c:v>
                </c:pt>
                <c:pt idx="34132">
                  <c:v>21.705061421229338</c:v>
                </c:pt>
                <c:pt idx="34133">
                  <c:v>21.705616766987607</c:v>
                </c:pt>
                <c:pt idx="34134">
                  <c:v>21.706172112745875</c:v>
                </c:pt>
                <c:pt idx="34135">
                  <c:v>21.706727458504144</c:v>
                </c:pt>
                <c:pt idx="34136">
                  <c:v>21.707282804262412</c:v>
                </c:pt>
                <c:pt idx="34137">
                  <c:v>21.707838150020681</c:v>
                </c:pt>
                <c:pt idx="34138">
                  <c:v>21.70839349577895</c:v>
                </c:pt>
                <c:pt idx="34139">
                  <c:v>21.708948841537218</c:v>
                </c:pt>
                <c:pt idx="34140">
                  <c:v>21.709504187295487</c:v>
                </c:pt>
                <c:pt idx="34141">
                  <c:v>21.710059533053755</c:v>
                </c:pt>
                <c:pt idx="34142">
                  <c:v>21.710614878812024</c:v>
                </c:pt>
                <c:pt idx="34143">
                  <c:v>21.711170224570292</c:v>
                </c:pt>
                <c:pt idx="34144">
                  <c:v>21.711725570328561</c:v>
                </c:pt>
                <c:pt idx="34145">
                  <c:v>21.712280916086829</c:v>
                </c:pt>
                <c:pt idx="34146">
                  <c:v>21.712836261845098</c:v>
                </c:pt>
                <c:pt idx="34147">
                  <c:v>21.713391607603366</c:v>
                </c:pt>
                <c:pt idx="34148">
                  <c:v>21.713946953361635</c:v>
                </c:pt>
                <c:pt idx="34149">
                  <c:v>21.714502299119903</c:v>
                </c:pt>
                <c:pt idx="34150">
                  <c:v>21.715057644878172</c:v>
                </c:pt>
                <c:pt idx="34151">
                  <c:v>21.715612990636441</c:v>
                </c:pt>
                <c:pt idx="34152">
                  <c:v>21.716168336394709</c:v>
                </c:pt>
                <c:pt idx="34153">
                  <c:v>21.716723682152978</c:v>
                </c:pt>
                <c:pt idx="34154">
                  <c:v>21.717279027911246</c:v>
                </c:pt>
                <c:pt idx="34155">
                  <c:v>21.717834373669515</c:v>
                </c:pt>
                <c:pt idx="34156">
                  <c:v>21.718389719427783</c:v>
                </c:pt>
                <c:pt idx="34157">
                  <c:v>21.718945065186052</c:v>
                </c:pt>
                <c:pt idx="34158">
                  <c:v>21.71950041094432</c:v>
                </c:pt>
                <c:pt idx="34159">
                  <c:v>21.720055756702589</c:v>
                </c:pt>
                <c:pt idx="34160">
                  <c:v>21.720611102460857</c:v>
                </c:pt>
                <c:pt idx="34161">
                  <c:v>21.721166448219126</c:v>
                </c:pt>
                <c:pt idx="34162">
                  <c:v>21.721721793977395</c:v>
                </c:pt>
                <c:pt idx="34163">
                  <c:v>21.722277139735663</c:v>
                </c:pt>
                <c:pt idx="34164">
                  <c:v>21.722832485493932</c:v>
                </c:pt>
                <c:pt idx="34165">
                  <c:v>21.7233878312522</c:v>
                </c:pt>
                <c:pt idx="34166">
                  <c:v>21.723943177010469</c:v>
                </c:pt>
                <c:pt idx="34167">
                  <c:v>21.724498522768737</c:v>
                </c:pt>
                <c:pt idx="34168">
                  <c:v>21.725053868527006</c:v>
                </c:pt>
                <c:pt idx="34169">
                  <c:v>21.725609214285274</c:v>
                </c:pt>
                <c:pt idx="34170">
                  <c:v>21.726164560043543</c:v>
                </c:pt>
                <c:pt idx="34171">
                  <c:v>21.726719905801811</c:v>
                </c:pt>
                <c:pt idx="34172">
                  <c:v>21.72727525156008</c:v>
                </c:pt>
                <c:pt idx="34173">
                  <c:v>21.727830597318349</c:v>
                </c:pt>
                <c:pt idx="34174">
                  <c:v>21.728385943076617</c:v>
                </c:pt>
                <c:pt idx="34175">
                  <c:v>21.728941288834886</c:v>
                </c:pt>
                <c:pt idx="34176">
                  <c:v>21.729496634593154</c:v>
                </c:pt>
                <c:pt idx="34177">
                  <c:v>21.730051980351423</c:v>
                </c:pt>
                <c:pt idx="34178">
                  <c:v>21.730607326109691</c:v>
                </c:pt>
                <c:pt idx="34179">
                  <c:v>21.73116267186796</c:v>
                </c:pt>
                <c:pt idx="34180">
                  <c:v>21.731718017626228</c:v>
                </c:pt>
                <c:pt idx="34181">
                  <c:v>21.732273363384497</c:v>
                </c:pt>
                <c:pt idx="34182">
                  <c:v>21.732828709142765</c:v>
                </c:pt>
                <c:pt idx="34183">
                  <c:v>21.733384054901034</c:v>
                </c:pt>
                <c:pt idx="34184">
                  <c:v>21.733939400659303</c:v>
                </c:pt>
                <c:pt idx="34185">
                  <c:v>21.734494746417571</c:v>
                </c:pt>
                <c:pt idx="34186">
                  <c:v>21.73505009217584</c:v>
                </c:pt>
                <c:pt idx="34187">
                  <c:v>21.735605437934108</c:v>
                </c:pt>
                <c:pt idx="34188">
                  <c:v>21.736160783692377</c:v>
                </c:pt>
                <c:pt idx="34189">
                  <c:v>21.736716129450645</c:v>
                </c:pt>
                <c:pt idx="34190">
                  <c:v>21.737271475208914</c:v>
                </c:pt>
                <c:pt idx="34191">
                  <c:v>21.737826820967182</c:v>
                </c:pt>
                <c:pt idx="34192">
                  <c:v>21.738382166725451</c:v>
                </c:pt>
                <c:pt idx="34193">
                  <c:v>21.738937512483719</c:v>
                </c:pt>
                <c:pt idx="34194">
                  <c:v>21.739492858241988</c:v>
                </c:pt>
                <c:pt idx="34195">
                  <c:v>21.740048204000257</c:v>
                </c:pt>
                <c:pt idx="34196">
                  <c:v>21.740603549758525</c:v>
                </c:pt>
                <c:pt idx="34197">
                  <c:v>21.741158895516794</c:v>
                </c:pt>
                <c:pt idx="34198">
                  <c:v>21.741714241275062</c:v>
                </c:pt>
                <c:pt idx="34199">
                  <c:v>21.742269587033331</c:v>
                </c:pt>
                <c:pt idx="34200">
                  <c:v>21.742824932791599</c:v>
                </c:pt>
                <c:pt idx="34201">
                  <c:v>21.743380278549868</c:v>
                </c:pt>
                <c:pt idx="34202">
                  <c:v>21.743935624308136</c:v>
                </c:pt>
                <c:pt idx="34203">
                  <c:v>21.744490970066405</c:v>
                </c:pt>
                <c:pt idx="34204">
                  <c:v>21.745046315824673</c:v>
                </c:pt>
                <c:pt idx="34205">
                  <c:v>21.745601661582942</c:v>
                </c:pt>
                <c:pt idx="34206">
                  <c:v>21.74615700734121</c:v>
                </c:pt>
                <c:pt idx="34207">
                  <c:v>21.746712353099479</c:v>
                </c:pt>
                <c:pt idx="34208">
                  <c:v>21.747267698857748</c:v>
                </c:pt>
                <c:pt idx="34209">
                  <c:v>21.747823044616016</c:v>
                </c:pt>
                <c:pt idx="34210">
                  <c:v>21.748378390374285</c:v>
                </c:pt>
                <c:pt idx="34211">
                  <c:v>21.748933736132553</c:v>
                </c:pt>
                <c:pt idx="34212">
                  <c:v>21.749489081890822</c:v>
                </c:pt>
                <c:pt idx="34213">
                  <c:v>21.75004442764909</c:v>
                </c:pt>
                <c:pt idx="34214">
                  <c:v>21.750599773407359</c:v>
                </c:pt>
                <c:pt idx="34215">
                  <c:v>21.751155119165627</c:v>
                </c:pt>
                <c:pt idx="34216">
                  <c:v>21.751710464923896</c:v>
                </c:pt>
                <c:pt idx="34217">
                  <c:v>21.752265810682164</c:v>
                </c:pt>
                <c:pt idx="34218">
                  <c:v>21.752821156440433</c:v>
                </c:pt>
                <c:pt idx="34219">
                  <c:v>21.753376502198702</c:v>
                </c:pt>
                <c:pt idx="34220">
                  <c:v>21.75393184795697</c:v>
                </c:pt>
                <c:pt idx="34221">
                  <c:v>21.754487193715239</c:v>
                </c:pt>
                <c:pt idx="34222">
                  <c:v>21.755042539473507</c:v>
                </c:pt>
                <c:pt idx="34223">
                  <c:v>21.755597885231776</c:v>
                </c:pt>
                <c:pt idx="34224">
                  <c:v>21.756153230990044</c:v>
                </c:pt>
                <c:pt idx="34225">
                  <c:v>21.756708576748313</c:v>
                </c:pt>
                <c:pt idx="34226">
                  <c:v>21.757263922506581</c:v>
                </c:pt>
                <c:pt idx="34227">
                  <c:v>21.75781926826485</c:v>
                </c:pt>
                <c:pt idx="34228">
                  <c:v>21.758374614023118</c:v>
                </c:pt>
                <c:pt idx="34229">
                  <c:v>21.758929959781387</c:v>
                </c:pt>
                <c:pt idx="34230">
                  <c:v>21.759485305539656</c:v>
                </c:pt>
                <c:pt idx="34231">
                  <c:v>21.760040651297924</c:v>
                </c:pt>
                <c:pt idx="34232">
                  <c:v>21.760595997056193</c:v>
                </c:pt>
                <c:pt idx="34233">
                  <c:v>21.761151342814461</c:v>
                </c:pt>
                <c:pt idx="34234">
                  <c:v>21.76170668857273</c:v>
                </c:pt>
                <c:pt idx="34235">
                  <c:v>21.762262034330998</c:v>
                </c:pt>
                <c:pt idx="34236">
                  <c:v>21.762817380089267</c:v>
                </c:pt>
                <c:pt idx="34237">
                  <c:v>21.763372725847535</c:v>
                </c:pt>
                <c:pt idx="34238">
                  <c:v>21.763928071605804</c:v>
                </c:pt>
                <c:pt idx="34239">
                  <c:v>21.764483417364072</c:v>
                </c:pt>
                <c:pt idx="34240">
                  <c:v>21.765038763122341</c:v>
                </c:pt>
                <c:pt idx="34241">
                  <c:v>21.76559410888061</c:v>
                </c:pt>
                <c:pt idx="34242">
                  <c:v>21.766149454638878</c:v>
                </c:pt>
                <c:pt idx="34243">
                  <c:v>21.766704800397147</c:v>
                </c:pt>
                <c:pt idx="34244">
                  <c:v>21.767260146155415</c:v>
                </c:pt>
                <c:pt idx="34245">
                  <c:v>21.767815491913684</c:v>
                </c:pt>
                <c:pt idx="34246">
                  <c:v>21.768370837671952</c:v>
                </c:pt>
                <c:pt idx="34247">
                  <c:v>21.768926183430221</c:v>
                </c:pt>
                <c:pt idx="34248">
                  <c:v>21.769481529188489</c:v>
                </c:pt>
                <c:pt idx="34249">
                  <c:v>21.770036874946758</c:v>
                </c:pt>
                <c:pt idx="34250">
                  <c:v>21.770592220705026</c:v>
                </c:pt>
                <c:pt idx="34251">
                  <c:v>21.771147566463295</c:v>
                </c:pt>
                <c:pt idx="34252">
                  <c:v>21.771702912221564</c:v>
                </c:pt>
                <c:pt idx="34253">
                  <c:v>21.772258257979832</c:v>
                </c:pt>
                <c:pt idx="34254">
                  <c:v>21.772813603738101</c:v>
                </c:pt>
                <c:pt idx="34255">
                  <c:v>21.773368949496369</c:v>
                </c:pt>
                <c:pt idx="34256">
                  <c:v>21.773924295254638</c:v>
                </c:pt>
                <c:pt idx="34257">
                  <c:v>21.774479641012906</c:v>
                </c:pt>
                <c:pt idx="34258">
                  <c:v>21.775034986771175</c:v>
                </c:pt>
                <c:pt idx="34259">
                  <c:v>21.775590332529443</c:v>
                </c:pt>
                <c:pt idx="34260">
                  <c:v>21.776145678287712</c:v>
                </c:pt>
                <c:pt idx="34261">
                  <c:v>21.77670102404598</c:v>
                </c:pt>
                <c:pt idx="34262">
                  <c:v>21.777256369804249</c:v>
                </c:pt>
                <c:pt idx="34263">
                  <c:v>21.777811715562517</c:v>
                </c:pt>
                <c:pt idx="34264">
                  <c:v>21.778367061320786</c:v>
                </c:pt>
                <c:pt idx="34265">
                  <c:v>21.778922407079055</c:v>
                </c:pt>
                <c:pt idx="34266">
                  <c:v>21.779477752837323</c:v>
                </c:pt>
                <c:pt idx="34267">
                  <c:v>21.780033098595592</c:v>
                </c:pt>
                <c:pt idx="34268">
                  <c:v>21.78058844435386</c:v>
                </c:pt>
                <c:pt idx="34269">
                  <c:v>21.781143790112129</c:v>
                </c:pt>
                <c:pt idx="34270">
                  <c:v>21.781699135870397</c:v>
                </c:pt>
                <c:pt idx="34271">
                  <c:v>21.782254481628666</c:v>
                </c:pt>
                <c:pt idx="34272">
                  <c:v>21.782809827386934</c:v>
                </c:pt>
                <c:pt idx="34273">
                  <c:v>21.783365173145203</c:v>
                </c:pt>
                <c:pt idx="34274">
                  <c:v>21.783920518903471</c:v>
                </c:pt>
                <c:pt idx="34275">
                  <c:v>21.78447586466174</c:v>
                </c:pt>
                <c:pt idx="34276">
                  <c:v>21.785031210420009</c:v>
                </c:pt>
                <c:pt idx="34277">
                  <c:v>21.785586556178277</c:v>
                </c:pt>
                <c:pt idx="34278">
                  <c:v>21.786141901936546</c:v>
                </c:pt>
                <c:pt idx="34279">
                  <c:v>21.786697247694814</c:v>
                </c:pt>
                <c:pt idx="34280">
                  <c:v>21.787252593453083</c:v>
                </c:pt>
                <c:pt idx="34281">
                  <c:v>21.787807939211351</c:v>
                </c:pt>
                <c:pt idx="34282">
                  <c:v>21.78836328496962</c:v>
                </c:pt>
                <c:pt idx="34283">
                  <c:v>21.788918630727888</c:v>
                </c:pt>
                <c:pt idx="34284">
                  <c:v>21.789473976486157</c:v>
                </c:pt>
                <c:pt idx="34285">
                  <c:v>21.790029322244425</c:v>
                </c:pt>
                <c:pt idx="34286">
                  <c:v>21.790584668002694</c:v>
                </c:pt>
                <c:pt idx="34287">
                  <c:v>21.791140013760963</c:v>
                </c:pt>
                <c:pt idx="34288">
                  <c:v>21.791695359519231</c:v>
                </c:pt>
                <c:pt idx="34289">
                  <c:v>21.7922507052775</c:v>
                </c:pt>
                <c:pt idx="34290">
                  <c:v>21.792806051035768</c:v>
                </c:pt>
                <c:pt idx="34291">
                  <c:v>21.793361396794037</c:v>
                </c:pt>
                <c:pt idx="34292">
                  <c:v>21.793916742552305</c:v>
                </c:pt>
                <c:pt idx="34293">
                  <c:v>21.794472088310574</c:v>
                </c:pt>
                <c:pt idx="34294">
                  <c:v>21.795027434068842</c:v>
                </c:pt>
                <c:pt idx="34295">
                  <c:v>21.795582779827111</c:v>
                </c:pt>
                <c:pt idx="34296">
                  <c:v>21.796138125585379</c:v>
                </c:pt>
                <c:pt idx="34297">
                  <c:v>21.796693471343648</c:v>
                </c:pt>
                <c:pt idx="34298">
                  <c:v>21.797248817101917</c:v>
                </c:pt>
                <c:pt idx="34299">
                  <c:v>21.797804162860185</c:v>
                </c:pt>
                <c:pt idx="34300">
                  <c:v>21.798359508618454</c:v>
                </c:pt>
                <c:pt idx="34301">
                  <c:v>21.798914854376722</c:v>
                </c:pt>
                <c:pt idx="34302">
                  <c:v>21.799470200134991</c:v>
                </c:pt>
                <c:pt idx="34303">
                  <c:v>21.800025545893259</c:v>
                </c:pt>
                <c:pt idx="34304">
                  <c:v>21.800580891651528</c:v>
                </c:pt>
                <c:pt idx="34305">
                  <c:v>21.801136237409796</c:v>
                </c:pt>
                <c:pt idx="34306">
                  <c:v>21.801691583168065</c:v>
                </c:pt>
                <c:pt idx="34307">
                  <c:v>21.802246928926333</c:v>
                </c:pt>
                <c:pt idx="34308">
                  <c:v>21.802802274684602</c:v>
                </c:pt>
                <c:pt idx="34309">
                  <c:v>21.803357620442871</c:v>
                </c:pt>
                <c:pt idx="34310">
                  <c:v>21.803912966201139</c:v>
                </c:pt>
                <c:pt idx="34311">
                  <c:v>21.804468311959408</c:v>
                </c:pt>
                <c:pt idx="34312">
                  <c:v>21.805023657717676</c:v>
                </c:pt>
                <c:pt idx="34313">
                  <c:v>21.805579003475945</c:v>
                </c:pt>
                <c:pt idx="34314">
                  <c:v>21.806134349234213</c:v>
                </c:pt>
                <c:pt idx="34315">
                  <c:v>21.806689694992482</c:v>
                </c:pt>
                <c:pt idx="34316">
                  <c:v>21.80724504075075</c:v>
                </c:pt>
                <c:pt idx="34317">
                  <c:v>21.807800386509019</c:v>
                </c:pt>
                <c:pt idx="34318">
                  <c:v>21.808355732267287</c:v>
                </c:pt>
                <c:pt idx="34319">
                  <c:v>21.808911078025556</c:v>
                </c:pt>
                <c:pt idx="34320">
                  <c:v>21.809466423783824</c:v>
                </c:pt>
                <c:pt idx="34321">
                  <c:v>21.810021769542093</c:v>
                </c:pt>
                <c:pt idx="34322">
                  <c:v>21.810577115300362</c:v>
                </c:pt>
                <c:pt idx="34323">
                  <c:v>21.81113246105863</c:v>
                </c:pt>
                <c:pt idx="34324">
                  <c:v>21.811687806816899</c:v>
                </c:pt>
                <c:pt idx="34325">
                  <c:v>21.812243152575167</c:v>
                </c:pt>
                <c:pt idx="34326">
                  <c:v>21.812798498333436</c:v>
                </c:pt>
                <c:pt idx="34327">
                  <c:v>21.813353844091704</c:v>
                </c:pt>
                <c:pt idx="34328">
                  <c:v>21.813909189849973</c:v>
                </c:pt>
                <c:pt idx="34329">
                  <c:v>21.814464535608241</c:v>
                </c:pt>
                <c:pt idx="34330">
                  <c:v>21.81501988136651</c:v>
                </c:pt>
                <c:pt idx="34331">
                  <c:v>21.815575227124778</c:v>
                </c:pt>
                <c:pt idx="34332">
                  <c:v>21.816130572883047</c:v>
                </c:pt>
                <c:pt idx="34333">
                  <c:v>21.816685918641316</c:v>
                </c:pt>
                <c:pt idx="34334">
                  <c:v>21.817241264399584</c:v>
                </c:pt>
                <c:pt idx="34335">
                  <c:v>21.817796610157853</c:v>
                </c:pt>
                <c:pt idx="34336">
                  <c:v>21.818351955916121</c:v>
                </c:pt>
                <c:pt idx="34337">
                  <c:v>21.81890730167439</c:v>
                </c:pt>
                <c:pt idx="34338">
                  <c:v>21.819462647432658</c:v>
                </c:pt>
                <c:pt idx="34339">
                  <c:v>21.820017993190927</c:v>
                </c:pt>
                <c:pt idx="34340">
                  <c:v>21.820573338949195</c:v>
                </c:pt>
                <c:pt idx="34341">
                  <c:v>21.821128684707464</c:v>
                </c:pt>
                <c:pt idx="34342">
                  <c:v>21.821684030465732</c:v>
                </c:pt>
                <c:pt idx="34343">
                  <c:v>21.822239376224001</c:v>
                </c:pt>
                <c:pt idx="34344">
                  <c:v>21.82279472198227</c:v>
                </c:pt>
                <c:pt idx="34345">
                  <c:v>21.823350067740538</c:v>
                </c:pt>
                <c:pt idx="34346">
                  <c:v>21.823905413498807</c:v>
                </c:pt>
                <c:pt idx="34347">
                  <c:v>21.824460759257075</c:v>
                </c:pt>
                <c:pt idx="34348">
                  <c:v>21.825016105015344</c:v>
                </c:pt>
                <c:pt idx="34349">
                  <c:v>21.825571450773612</c:v>
                </c:pt>
                <c:pt idx="34350">
                  <c:v>21.826126796531881</c:v>
                </c:pt>
                <c:pt idx="34351">
                  <c:v>21.826682142290149</c:v>
                </c:pt>
                <c:pt idx="34352">
                  <c:v>21.827237488048418</c:v>
                </c:pt>
                <c:pt idx="34353">
                  <c:v>21.827792833806686</c:v>
                </c:pt>
                <c:pt idx="34354">
                  <c:v>21.828348179564955</c:v>
                </c:pt>
                <c:pt idx="34355">
                  <c:v>21.828903525323224</c:v>
                </c:pt>
                <c:pt idx="34356">
                  <c:v>21.829458871081492</c:v>
                </c:pt>
                <c:pt idx="34357">
                  <c:v>21.830014216839761</c:v>
                </c:pt>
                <c:pt idx="34358">
                  <c:v>21.830569562598029</c:v>
                </c:pt>
                <c:pt idx="34359">
                  <c:v>21.831124908356298</c:v>
                </c:pt>
                <c:pt idx="34360">
                  <c:v>21.831680254114566</c:v>
                </c:pt>
                <c:pt idx="34361">
                  <c:v>21.832235599872835</c:v>
                </c:pt>
                <c:pt idx="34362">
                  <c:v>21.832790945631103</c:v>
                </c:pt>
                <c:pt idx="34363">
                  <c:v>21.833346291389372</c:v>
                </c:pt>
                <c:pt idx="34364">
                  <c:v>21.83390163714764</c:v>
                </c:pt>
                <c:pt idx="34365">
                  <c:v>21.834456982905909</c:v>
                </c:pt>
                <c:pt idx="34366">
                  <c:v>21.835012328664178</c:v>
                </c:pt>
                <c:pt idx="34367">
                  <c:v>21.835567674422446</c:v>
                </c:pt>
                <c:pt idx="34368">
                  <c:v>21.836123020180715</c:v>
                </c:pt>
                <c:pt idx="34369">
                  <c:v>21.836678365938983</c:v>
                </c:pt>
                <c:pt idx="34370">
                  <c:v>21.837233711697252</c:v>
                </c:pt>
                <c:pt idx="34371">
                  <c:v>21.83778905745552</c:v>
                </c:pt>
                <c:pt idx="34372">
                  <c:v>21.838344403213789</c:v>
                </c:pt>
                <c:pt idx="34373">
                  <c:v>21.838899748972057</c:v>
                </c:pt>
                <c:pt idx="34374">
                  <c:v>21.839455094730326</c:v>
                </c:pt>
                <c:pt idx="34375">
                  <c:v>21.840010440488594</c:v>
                </c:pt>
                <c:pt idx="34376">
                  <c:v>21.840565786246863</c:v>
                </c:pt>
                <c:pt idx="34377">
                  <c:v>21.841121132005131</c:v>
                </c:pt>
                <c:pt idx="34378">
                  <c:v>21.8416764777634</c:v>
                </c:pt>
                <c:pt idx="34379">
                  <c:v>21.842231823521669</c:v>
                </c:pt>
                <c:pt idx="34380">
                  <c:v>21.842787169279937</c:v>
                </c:pt>
                <c:pt idx="34381">
                  <c:v>21.843342515038206</c:v>
                </c:pt>
                <c:pt idx="34382">
                  <c:v>21.843897860796474</c:v>
                </c:pt>
                <c:pt idx="34383">
                  <c:v>21.844453206554743</c:v>
                </c:pt>
                <c:pt idx="34384">
                  <c:v>21.845008552313011</c:v>
                </c:pt>
                <c:pt idx="34385">
                  <c:v>21.84556389807128</c:v>
                </c:pt>
                <c:pt idx="34386">
                  <c:v>21.846119243829548</c:v>
                </c:pt>
                <c:pt idx="34387">
                  <c:v>21.846674589587817</c:v>
                </c:pt>
                <c:pt idx="34388">
                  <c:v>21.847229935346085</c:v>
                </c:pt>
                <c:pt idx="34389">
                  <c:v>21.847785281104354</c:v>
                </c:pt>
                <c:pt idx="34390">
                  <c:v>21.848340626862623</c:v>
                </c:pt>
                <c:pt idx="34391">
                  <c:v>21.848895972620891</c:v>
                </c:pt>
                <c:pt idx="34392">
                  <c:v>21.84945131837916</c:v>
                </c:pt>
                <c:pt idx="34393">
                  <c:v>21.850006664137428</c:v>
                </c:pt>
                <c:pt idx="34394">
                  <c:v>21.850562009895697</c:v>
                </c:pt>
                <c:pt idx="34395">
                  <c:v>21.851117355653965</c:v>
                </c:pt>
                <c:pt idx="34396">
                  <c:v>21.851672701412234</c:v>
                </c:pt>
                <c:pt idx="34397">
                  <c:v>21.852228047170502</c:v>
                </c:pt>
                <c:pt idx="34398">
                  <c:v>21.852783392928771</c:v>
                </c:pt>
                <c:pt idx="34399">
                  <c:v>21.853338738687039</c:v>
                </c:pt>
                <c:pt idx="34400">
                  <c:v>21.853894084445308</c:v>
                </c:pt>
                <c:pt idx="34401">
                  <c:v>21.854449430203577</c:v>
                </c:pt>
                <c:pt idx="34402">
                  <c:v>21.855004775961845</c:v>
                </c:pt>
                <c:pt idx="34403">
                  <c:v>21.855560121720114</c:v>
                </c:pt>
                <c:pt idx="34404">
                  <c:v>21.856115467478382</c:v>
                </c:pt>
                <c:pt idx="34405">
                  <c:v>21.856670813236651</c:v>
                </c:pt>
                <c:pt idx="34406">
                  <c:v>21.857226158994919</c:v>
                </c:pt>
                <c:pt idx="34407">
                  <c:v>21.857781504753188</c:v>
                </c:pt>
                <c:pt idx="34408">
                  <c:v>21.858336850511456</c:v>
                </c:pt>
                <c:pt idx="34409">
                  <c:v>21.858892196269725</c:v>
                </c:pt>
                <c:pt idx="34410">
                  <c:v>21.859447542027993</c:v>
                </c:pt>
                <c:pt idx="34411">
                  <c:v>21.860002887786262</c:v>
                </c:pt>
                <c:pt idx="34412">
                  <c:v>21.860558233544531</c:v>
                </c:pt>
                <c:pt idx="34413">
                  <c:v>21.861113579302799</c:v>
                </c:pt>
                <c:pt idx="34414">
                  <c:v>21.861668925061068</c:v>
                </c:pt>
                <c:pt idx="34415">
                  <c:v>21.862224270819336</c:v>
                </c:pt>
                <c:pt idx="34416">
                  <c:v>21.862779616577605</c:v>
                </c:pt>
                <c:pt idx="34417">
                  <c:v>21.863334962335873</c:v>
                </c:pt>
                <c:pt idx="34418">
                  <c:v>21.863890308094142</c:v>
                </c:pt>
                <c:pt idx="34419">
                  <c:v>21.86444565385241</c:v>
                </c:pt>
                <c:pt idx="34420">
                  <c:v>21.865000999610679</c:v>
                </c:pt>
                <c:pt idx="34421">
                  <c:v>21.865556345368947</c:v>
                </c:pt>
                <c:pt idx="34422">
                  <c:v>21.866111691127216</c:v>
                </c:pt>
                <c:pt idx="34423">
                  <c:v>21.866667036885485</c:v>
                </c:pt>
                <c:pt idx="34424">
                  <c:v>21.867222382643753</c:v>
                </c:pt>
                <c:pt idx="34425">
                  <c:v>21.867777728402022</c:v>
                </c:pt>
                <c:pt idx="34426">
                  <c:v>21.86833307416029</c:v>
                </c:pt>
                <c:pt idx="34427">
                  <c:v>21.868888419918559</c:v>
                </c:pt>
                <c:pt idx="34428">
                  <c:v>21.869443765676827</c:v>
                </c:pt>
                <c:pt idx="34429">
                  <c:v>21.869999111435096</c:v>
                </c:pt>
                <c:pt idx="34430">
                  <c:v>21.870554457193364</c:v>
                </c:pt>
                <c:pt idx="34431">
                  <c:v>21.871109802951633</c:v>
                </c:pt>
                <c:pt idx="34432">
                  <c:v>21.871665148709901</c:v>
                </c:pt>
                <c:pt idx="34433">
                  <c:v>21.87222049446817</c:v>
                </c:pt>
                <c:pt idx="34434">
                  <c:v>21.872775840226439</c:v>
                </c:pt>
                <c:pt idx="34435">
                  <c:v>21.873331185984707</c:v>
                </c:pt>
                <c:pt idx="34436">
                  <c:v>21.873886531742976</c:v>
                </c:pt>
                <c:pt idx="34437">
                  <c:v>21.874441877501244</c:v>
                </c:pt>
                <c:pt idx="34438">
                  <c:v>21.874997223259513</c:v>
                </c:pt>
                <c:pt idx="34439">
                  <c:v>21.875552569017781</c:v>
                </c:pt>
                <c:pt idx="34440">
                  <c:v>21.87610791477605</c:v>
                </c:pt>
                <c:pt idx="34441">
                  <c:v>21.876663260534318</c:v>
                </c:pt>
                <c:pt idx="34442">
                  <c:v>21.877218606292587</c:v>
                </c:pt>
                <c:pt idx="34443">
                  <c:v>21.877773952050855</c:v>
                </c:pt>
                <c:pt idx="34444">
                  <c:v>21.878329297809124</c:v>
                </c:pt>
                <c:pt idx="34445">
                  <c:v>21.878884643567392</c:v>
                </c:pt>
                <c:pt idx="34446">
                  <c:v>21.879439989325661</c:v>
                </c:pt>
                <c:pt idx="34447">
                  <c:v>21.87999533508393</c:v>
                </c:pt>
                <c:pt idx="34448">
                  <c:v>21.880550680842198</c:v>
                </c:pt>
                <c:pt idx="34449">
                  <c:v>21.881106026600467</c:v>
                </c:pt>
                <c:pt idx="34450">
                  <c:v>21.881661372358735</c:v>
                </c:pt>
                <c:pt idx="34451">
                  <c:v>21.882216718117004</c:v>
                </c:pt>
                <c:pt idx="34452">
                  <c:v>21.882772063875272</c:v>
                </c:pt>
                <c:pt idx="34453">
                  <c:v>21.883327409633541</c:v>
                </c:pt>
                <c:pt idx="34454">
                  <c:v>21.883882755391809</c:v>
                </c:pt>
                <c:pt idx="34455">
                  <c:v>21.884438101150078</c:v>
                </c:pt>
                <c:pt idx="34456">
                  <c:v>21.884993446908346</c:v>
                </c:pt>
                <c:pt idx="34457">
                  <c:v>21.885548792666615</c:v>
                </c:pt>
                <c:pt idx="34458">
                  <c:v>21.886104138424884</c:v>
                </c:pt>
                <c:pt idx="34459">
                  <c:v>21.886659484183152</c:v>
                </c:pt>
                <c:pt idx="34460">
                  <c:v>21.887214829941421</c:v>
                </c:pt>
                <c:pt idx="34461">
                  <c:v>21.887770175699689</c:v>
                </c:pt>
                <c:pt idx="34462">
                  <c:v>21.888325521457958</c:v>
                </c:pt>
                <c:pt idx="34463">
                  <c:v>21.888880867216226</c:v>
                </c:pt>
                <c:pt idx="34464">
                  <c:v>21.889436212974495</c:v>
                </c:pt>
                <c:pt idx="34465">
                  <c:v>21.889991558732763</c:v>
                </c:pt>
                <c:pt idx="34466">
                  <c:v>21.890546904491032</c:v>
                </c:pt>
                <c:pt idx="34467">
                  <c:v>21.8911022502493</c:v>
                </c:pt>
                <c:pt idx="34468">
                  <c:v>21.891657596007569</c:v>
                </c:pt>
                <c:pt idx="34469">
                  <c:v>21.892212941765838</c:v>
                </c:pt>
                <c:pt idx="34470">
                  <c:v>21.892768287524106</c:v>
                </c:pt>
                <c:pt idx="34471">
                  <c:v>21.893323633282375</c:v>
                </c:pt>
                <c:pt idx="34472">
                  <c:v>21.893878979040643</c:v>
                </c:pt>
                <c:pt idx="34473">
                  <c:v>21.894434324798912</c:v>
                </c:pt>
                <c:pt idx="34474">
                  <c:v>21.89498967055718</c:v>
                </c:pt>
                <c:pt idx="34475">
                  <c:v>21.895545016315449</c:v>
                </c:pt>
                <c:pt idx="34476">
                  <c:v>21.896100362073717</c:v>
                </c:pt>
                <c:pt idx="34477">
                  <c:v>21.896655707831986</c:v>
                </c:pt>
                <c:pt idx="34478">
                  <c:v>21.897211053590254</c:v>
                </c:pt>
                <c:pt idx="34479">
                  <c:v>21.897766399348523</c:v>
                </c:pt>
                <c:pt idx="34480">
                  <c:v>21.898321745106792</c:v>
                </c:pt>
                <c:pt idx="34481">
                  <c:v>21.89887709086506</c:v>
                </c:pt>
                <c:pt idx="34482">
                  <c:v>21.899432436623329</c:v>
                </c:pt>
                <c:pt idx="34483">
                  <c:v>21.899987782381597</c:v>
                </c:pt>
                <c:pt idx="34484">
                  <c:v>21.900543128139866</c:v>
                </c:pt>
                <c:pt idx="34485">
                  <c:v>21.901098473898134</c:v>
                </c:pt>
                <c:pt idx="34486">
                  <c:v>21.901653819656403</c:v>
                </c:pt>
                <c:pt idx="34487">
                  <c:v>21.902209165414671</c:v>
                </c:pt>
                <c:pt idx="34488">
                  <c:v>21.90276451117294</c:v>
                </c:pt>
                <c:pt idx="34489">
                  <c:v>21.903319856931208</c:v>
                </c:pt>
                <c:pt idx="34490">
                  <c:v>21.903875202689477</c:v>
                </c:pt>
                <c:pt idx="34491">
                  <c:v>21.904430548447746</c:v>
                </c:pt>
                <c:pt idx="34492">
                  <c:v>21.904985894206014</c:v>
                </c:pt>
                <c:pt idx="34493">
                  <c:v>21.905541239964283</c:v>
                </c:pt>
                <c:pt idx="34494">
                  <c:v>21.906096585722551</c:v>
                </c:pt>
                <c:pt idx="34495">
                  <c:v>21.90665193148082</c:v>
                </c:pt>
                <c:pt idx="34496">
                  <c:v>21.907207277239088</c:v>
                </c:pt>
                <c:pt idx="34497">
                  <c:v>21.907762622997357</c:v>
                </c:pt>
                <c:pt idx="34498">
                  <c:v>21.908317968755625</c:v>
                </c:pt>
                <c:pt idx="34499">
                  <c:v>21.908873314513894</c:v>
                </c:pt>
                <c:pt idx="34500">
                  <c:v>21.909428660272162</c:v>
                </c:pt>
                <c:pt idx="34501">
                  <c:v>21.909984006030431</c:v>
                </c:pt>
                <c:pt idx="34502">
                  <c:v>21.910539351788699</c:v>
                </c:pt>
                <c:pt idx="34503">
                  <c:v>21.911094697546968</c:v>
                </c:pt>
                <c:pt idx="34504">
                  <c:v>21.911650043305237</c:v>
                </c:pt>
                <c:pt idx="34505">
                  <c:v>21.912205389063505</c:v>
                </c:pt>
                <c:pt idx="34506">
                  <c:v>21.912760734821774</c:v>
                </c:pt>
                <c:pt idx="34507">
                  <c:v>21.913316080580042</c:v>
                </c:pt>
                <c:pt idx="34508">
                  <c:v>21.913871426338311</c:v>
                </c:pt>
                <c:pt idx="34509">
                  <c:v>21.914426772096579</c:v>
                </c:pt>
                <c:pt idx="34510">
                  <c:v>21.914982117854848</c:v>
                </c:pt>
                <c:pt idx="34511">
                  <c:v>21.915537463613116</c:v>
                </c:pt>
                <c:pt idx="34512">
                  <c:v>21.916092809371385</c:v>
                </c:pt>
                <c:pt idx="34513">
                  <c:v>21.916648155129653</c:v>
                </c:pt>
                <c:pt idx="34514">
                  <c:v>21.917203500887922</c:v>
                </c:pt>
                <c:pt idx="34515">
                  <c:v>21.917758846646191</c:v>
                </c:pt>
                <c:pt idx="34516">
                  <c:v>21.918314192404459</c:v>
                </c:pt>
                <c:pt idx="34517">
                  <c:v>21.918869538162728</c:v>
                </c:pt>
                <c:pt idx="34518">
                  <c:v>21.919424883920996</c:v>
                </c:pt>
                <c:pt idx="34519">
                  <c:v>21.919980229679265</c:v>
                </c:pt>
                <c:pt idx="34520">
                  <c:v>21.920535575437533</c:v>
                </c:pt>
                <c:pt idx="34521">
                  <c:v>21.921090921195802</c:v>
                </c:pt>
                <c:pt idx="34522">
                  <c:v>21.92164626695407</c:v>
                </c:pt>
                <c:pt idx="34523">
                  <c:v>21.922201612712339</c:v>
                </c:pt>
                <c:pt idx="34524">
                  <c:v>21.922756958470607</c:v>
                </c:pt>
                <c:pt idx="34525">
                  <c:v>21.923312304228876</c:v>
                </c:pt>
                <c:pt idx="34526">
                  <c:v>21.923867649987145</c:v>
                </c:pt>
                <c:pt idx="34527">
                  <c:v>21.924422995745413</c:v>
                </c:pt>
                <c:pt idx="34528">
                  <c:v>21.924978341503682</c:v>
                </c:pt>
                <c:pt idx="34529">
                  <c:v>21.92553368726195</c:v>
                </c:pt>
                <c:pt idx="34530">
                  <c:v>21.926089033020219</c:v>
                </c:pt>
                <c:pt idx="34531">
                  <c:v>21.926644378778487</c:v>
                </c:pt>
                <c:pt idx="34532">
                  <c:v>21.927199724536756</c:v>
                </c:pt>
                <c:pt idx="34533">
                  <c:v>21.927755070295024</c:v>
                </c:pt>
                <c:pt idx="34534">
                  <c:v>21.928310416053293</c:v>
                </c:pt>
                <c:pt idx="34535">
                  <c:v>21.928865761811561</c:v>
                </c:pt>
                <c:pt idx="34536">
                  <c:v>21.92942110756983</c:v>
                </c:pt>
                <c:pt idx="34537">
                  <c:v>21.929976453328099</c:v>
                </c:pt>
                <c:pt idx="34538">
                  <c:v>21.930531799086367</c:v>
                </c:pt>
                <c:pt idx="34539">
                  <c:v>21.931087144844636</c:v>
                </c:pt>
                <c:pt idx="34540">
                  <c:v>21.931642490602904</c:v>
                </c:pt>
                <c:pt idx="34541">
                  <c:v>21.932197836361173</c:v>
                </c:pt>
                <c:pt idx="34542">
                  <c:v>21.932753182119441</c:v>
                </c:pt>
                <c:pt idx="34543">
                  <c:v>21.93330852787771</c:v>
                </c:pt>
                <c:pt idx="34544">
                  <c:v>21.933863873635978</c:v>
                </c:pt>
                <c:pt idx="34545">
                  <c:v>21.934419219394247</c:v>
                </c:pt>
                <c:pt idx="34546">
                  <c:v>21.934974565152515</c:v>
                </c:pt>
                <c:pt idx="34547">
                  <c:v>21.935529910910784</c:v>
                </c:pt>
                <c:pt idx="34548">
                  <c:v>21.936085256669053</c:v>
                </c:pt>
                <c:pt idx="34549">
                  <c:v>21.936640602427321</c:v>
                </c:pt>
                <c:pt idx="34550">
                  <c:v>21.93719594818559</c:v>
                </c:pt>
                <c:pt idx="34551">
                  <c:v>21.937751293943858</c:v>
                </c:pt>
                <c:pt idx="34552">
                  <c:v>21.938306639702127</c:v>
                </c:pt>
                <c:pt idx="34553">
                  <c:v>21.938861985460395</c:v>
                </c:pt>
                <c:pt idx="34554">
                  <c:v>21.939417331218664</c:v>
                </c:pt>
                <c:pt idx="34555">
                  <c:v>21.939972676976932</c:v>
                </c:pt>
                <c:pt idx="34556">
                  <c:v>21.940528022735201</c:v>
                </c:pt>
                <c:pt idx="34557">
                  <c:v>21.941083368493469</c:v>
                </c:pt>
                <c:pt idx="34558">
                  <c:v>21.941638714251738</c:v>
                </c:pt>
                <c:pt idx="34559">
                  <c:v>21.942194060010006</c:v>
                </c:pt>
                <c:pt idx="34560">
                  <c:v>21.942749405768275</c:v>
                </c:pt>
                <c:pt idx="34561">
                  <c:v>21.943304751526544</c:v>
                </c:pt>
                <c:pt idx="34562">
                  <c:v>21.943860097284812</c:v>
                </c:pt>
                <c:pt idx="34563">
                  <c:v>21.944415443043081</c:v>
                </c:pt>
                <c:pt idx="34564">
                  <c:v>21.944970788801349</c:v>
                </c:pt>
                <c:pt idx="34565">
                  <c:v>21.945526134559618</c:v>
                </c:pt>
                <c:pt idx="34566">
                  <c:v>21.946081480317886</c:v>
                </c:pt>
                <c:pt idx="34567">
                  <c:v>21.946636826076155</c:v>
                </c:pt>
                <c:pt idx="34568">
                  <c:v>21.947192171834423</c:v>
                </c:pt>
                <c:pt idx="34569">
                  <c:v>21.947747517592692</c:v>
                </c:pt>
                <c:pt idx="34570">
                  <c:v>21.94830286335096</c:v>
                </c:pt>
                <c:pt idx="34571">
                  <c:v>21.948858209109229</c:v>
                </c:pt>
                <c:pt idx="34572">
                  <c:v>21.949413554867498</c:v>
                </c:pt>
                <c:pt idx="34573">
                  <c:v>21.949968900625766</c:v>
                </c:pt>
                <c:pt idx="34574">
                  <c:v>21.950524246384035</c:v>
                </c:pt>
                <c:pt idx="34575">
                  <c:v>21.951079592142303</c:v>
                </c:pt>
                <c:pt idx="34576">
                  <c:v>21.951634937900572</c:v>
                </c:pt>
                <c:pt idx="34577">
                  <c:v>21.95219028365884</c:v>
                </c:pt>
                <c:pt idx="34578">
                  <c:v>21.952745629417109</c:v>
                </c:pt>
                <c:pt idx="34579">
                  <c:v>21.953300975175377</c:v>
                </c:pt>
                <c:pt idx="34580">
                  <c:v>21.953856320933646</c:v>
                </c:pt>
                <c:pt idx="34581">
                  <c:v>21.954411666691914</c:v>
                </c:pt>
                <c:pt idx="34582">
                  <c:v>21.954967012450183</c:v>
                </c:pt>
                <c:pt idx="34583">
                  <c:v>21.955522358208452</c:v>
                </c:pt>
                <c:pt idx="34584">
                  <c:v>21.95607770396672</c:v>
                </c:pt>
                <c:pt idx="34585">
                  <c:v>21.956633049724989</c:v>
                </c:pt>
                <c:pt idx="34586">
                  <c:v>21.957188395483257</c:v>
                </c:pt>
                <c:pt idx="34587">
                  <c:v>21.957743741241526</c:v>
                </c:pt>
                <c:pt idx="34588">
                  <c:v>21.958299086999794</c:v>
                </c:pt>
                <c:pt idx="34589">
                  <c:v>21.958854432758063</c:v>
                </c:pt>
                <c:pt idx="34590">
                  <c:v>21.959409778516331</c:v>
                </c:pt>
                <c:pt idx="34591">
                  <c:v>21.9599651242746</c:v>
                </c:pt>
                <c:pt idx="34592">
                  <c:v>21.960520470032868</c:v>
                </c:pt>
                <c:pt idx="34593">
                  <c:v>21.961075815791137</c:v>
                </c:pt>
                <c:pt idx="34594">
                  <c:v>21.961631161549406</c:v>
                </c:pt>
                <c:pt idx="34595">
                  <c:v>21.962186507307674</c:v>
                </c:pt>
                <c:pt idx="34596">
                  <c:v>21.962741853065943</c:v>
                </c:pt>
                <c:pt idx="34597">
                  <c:v>21.963297198824211</c:v>
                </c:pt>
                <c:pt idx="34598">
                  <c:v>21.96385254458248</c:v>
                </c:pt>
                <c:pt idx="34599">
                  <c:v>21.964407890340748</c:v>
                </c:pt>
                <c:pt idx="34600">
                  <c:v>21.964963236099017</c:v>
                </c:pt>
                <c:pt idx="34601">
                  <c:v>21.965518581857285</c:v>
                </c:pt>
                <c:pt idx="34602">
                  <c:v>21.966073927615554</c:v>
                </c:pt>
                <c:pt idx="34603">
                  <c:v>21.966629273373822</c:v>
                </c:pt>
                <c:pt idx="34604">
                  <c:v>21.967184619132091</c:v>
                </c:pt>
                <c:pt idx="34605">
                  <c:v>21.96773996489036</c:v>
                </c:pt>
                <c:pt idx="34606">
                  <c:v>21.968295310648628</c:v>
                </c:pt>
                <c:pt idx="34607">
                  <c:v>21.968850656406897</c:v>
                </c:pt>
                <c:pt idx="34608">
                  <c:v>21.969406002165165</c:v>
                </c:pt>
                <c:pt idx="34609">
                  <c:v>21.969961347923434</c:v>
                </c:pt>
                <c:pt idx="34610">
                  <c:v>21.970516693681702</c:v>
                </c:pt>
                <c:pt idx="34611">
                  <c:v>21.971072039439971</c:v>
                </c:pt>
                <c:pt idx="34612">
                  <c:v>21.971627385198239</c:v>
                </c:pt>
                <c:pt idx="34613">
                  <c:v>21.972182730956508</c:v>
                </c:pt>
                <c:pt idx="34614">
                  <c:v>21.972738076714776</c:v>
                </c:pt>
                <c:pt idx="34615">
                  <c:v>21.973293422473045</c:v>
                </c:pt>
                <c:pt idx="34616">
                  <c:v>21.973848768231313</c:v>
                </c:pt>
                <c:pt idx="34617">
                  <c:v>21.974404113989582</c:v>
                </c:pt>
                <c:pt idx="34618">
                  <c:v>21.974959459747851</c:v>
                </c:pt>
                <c:pt idx="34619">
                  <c:v>21.975514805506119</c:v>
                </c:pt>
                <c:pt idx="34620">
                  <c:v>21.976070151264388</c:v>
                </c:pt>
                <c:pt idx="34621">
                  <c:v>21.976625497022656</c:v>
                </c:pt>
                <c:pt idx="34622">
                  <c:v>21.977180842780925</c:v>
                </c:pt>
                <c:pt idx="34623">
                  <c:v>21.977736188539193</c:v>
                </c:pt>
                <c:pt idx="34624">
                  <c:v>21.978291534297462</c:v>
                </c:pt>
                <c:pt idx="34625">
                  <c:v>21.97884688005573</c:v>
                </c:pt>
                <c:pt idx="34626">
                  <c:v>21.979402225813999</c:v>
                </c:pt>
                <c:pt idx="34627">
                  <c:v>21.979957571572267</c:v>
                </c:pt>
                <c:pt idx="34628">
                  <c:v>21.980512917330536</c:v>
                </c:pt>
                <c:pt idx="34629">
                  <c:v>21.981068263088805</c:v>
                </c:pt>
                <c:pt idx="34630">
                  <c:v>21.981623608847073</c:v>
                </c:pt>
                <c:pt idx="34631">
                  <c:v>21.982178954605342</c:v>
                </c:pt>
                <c:pt idx="34632">
                  <c:v>21.98273430036361</c:v>
                </c:pt>
                <c:pt idx="34633">
                  <c:v>21.983289646121879</c:v>
                </c:pt>
                <c:pt idx="34634">
                  <c:v>21.983844991880147</c:v>
                </c:pt>
                <c:pt idx="34635">
                  <c:v>21.984400337638416</c:v>
                </c:pt>
                <c:pt idx="34636">
                  <c:v>21.984955683396684</c:v>
                </c:pt>
                <c:pt idx="34637">
                  <c:v>21.985511029154953</c:v>
                </c:pt>
                <c:pt idx="34638">
                  <c:v>21.986066374913221</c:v>
                </c:pt>
                <c:pt idx="34639">
                  <c:v>21.98662172067149</c:v>
                </c:pt>
                <c:pt idx="34640">
                  <c:v>21.987177066429759</c:v>
                </c:pt>
                <c:pt idx="34641">
                  <c:v>21.987732412188027</c:v>
                </c:pt>
                <c:pt idx="34642">
                  <c:v>21.988287757946296</c:v>
                </c:pt>
                <c:pt idx="34643">
                  <c:v>21.988843103704564</c:v>
                </c:pt>
                <c:pt idx="34644">
                  <c:v>21.989398449462833</c:v>
                </c:pt>
                <c:pt idx="34645">
                  <c:v>21.989953795221101</c:v>
                </c:pt>
                <c:pt idx="34646">
                  <c:v>21.99050914097937</c:v>
                </c:pt>
                <c:pt idx="34647">
                  <c:v>21.991064486737638</c:v>
                </c:pt>
                <c:pt idx="34648">
                  <c:v>21.991619832495907</c:v>
                </c:pt>
                <c:pt idx="34649">
                  <c:v>21.992175178254175</c:v>
                </c:pt>
                <c:pt idx="34650">
                  <c:v>21.992730524012444</c:v>
                </c:pt>
                <c:pt idx="34651">
                  <c:v>21.993285869770713</c:v>
                </c:pt>
                <c:pt idx="34652">
                  <c:v>21.993841215528981</c:v>
                </c:pt>
                <c:pt idx="34653">
                  <c:v>21.99439656128725</c:v>
                </c:pt>
                <c:pt idx="34654">
                  <c:v>21.994951907045518</c:v>
                </c:pt>
                <c:pt idx="34655">
                  <c:v>21.995507252803787</c:v>
                </c:pt>
                <c:pt idx="34656">
                  <c:v>21.996062598562055</c:v>
                </c:pt>
                <c:pt idx="34657">
                  <c:v>21.996617944320324</c:v>
                </c:pt>
                <c:pt idx="34658">
                  <c:v>21.997173290078592</c:v>
                </c:pt>
                <c:pt idx="34659">
                  <c:v>21.997728635836861</c:v>
                </c:pt>
                <c:pt idx="34660">
                  <c:v>21.998283981595129</c:v>
                </c:pt>
                <c:pt idx="34661">
                  <c:v>21.998839327353398</c:v>
                </c:pt>
                <c:pt idx="34662">
                  <c:v>21.999394673111667</c:v>
                </c:pt>
                <c:pt idx="34663">
                  <c:v>21.999950018869935</c:v>
                </c:pt>
                <c:pt idx="34664">
                  <c:v>22.000505364628204</c:v>
                </c:pt>
                <c:pt idx="34665">
                  <c:v>22.001060710386472</c:v>
                </c:pt>
                <c:pt idx="34666">
                  <c:v>22.001616056144741</c:v>
                </c:pt>
                <c:pt idx="34667">
                  <c:v>22.002171401903009</c:v>
                </c:pt>
                <c:pt idx="34668">
                  <c:v>22.002726747661278</c:v>
                </c:pt>
                <c:pt idx="34669">
                  <c:v>22.003282093419546</c:v>
                </c:pt>
                <c:pt idx="34670">
                  <c:v>22.003837439177815</c:v>
                </c:pt>
                <c:pt idx="34671">
                  <c:v>22.004392784936083</c:v>
                </c:pt>
                <c:pt idx="34672">
                  <c:v>22.004948130694352</c:v>
                </c:pt>
                <c:pt idx="34673">
                  <c:v>22.005503476452621</c:v>
                </c:pt>
                <c:pt idx="34674">
                  <c:v>22.006058822210889</c:v>
                </c:pt>
                <c:pt idx="34675">
                  <c:v>22.006614167969158</c:v>
                </c:pt>
                <c:pt idx="34676">
                  <c:v>22.007169513727426</c:v>
                </c:pt>
                <c:pt idx="34677">
                  <c:v>22.007724859485695</c:v>
                </c:pt>
                <c:pt idx="34678">
                  <c:v>22.008280205243963</c:v>
                </c:pt>
                <c:pt idx="34679">
                  <c:v>22.008835551002232</c:v>
                </c:pt>
                <c:pt idx="34680">
                  <c:v>22.0093908967605</c:v>
                </c:pt>
                <c:pt idx="34681">
                  <c:v>22.009946242518769</c:v>
                </c:pt>
                <c:pt idx="34682">
                  <c:v>22.010501588277037</c:v>
                </c:pt>
                <c:pt idx="34683">
                  <c:v>22.011056934035306</c:v>
                </c:pt>
                <c:pt idx="34684">
                  <c:v>22.011612279793574</c:v>
                </c:pt>
                <c:pt idx="34685">
                  <c:v>22.012167625551843</c:v>
                </c:pt>
                <c:pt idx="34686">
                  <c:v>22.012722971310112</c:v>
                </c:pt>
                <c:pt idx="34687">
                  <c:v>22.01327831706838</c:v>
                </c:pt>
                <c:pt idx="34688">
                  <c:v>22.013833662826649</c:v>
                </c:pt>
                <c:pt idx="34689">
                  <c:v>22.014389008584917</c:v>
                </c:pt>
                <c:pt idx="34690">
                  <c:v>22.014944354343186</c:v>
                </c:pt>
                <c:pt idx="34691">
                  <c:v>22.015499700101454</c:v>
                </c:pt>
                <c:pt idx="34692">
                  <c:v>22.016055045859723</c:v>
                </c:pt>
                <c:pt idx="34693">
                  <c:v>22.016610391617991</c:v>
                </c:pt>
                <c:pt idx="34694">
                  <c:v>22.01716573737626</c:v>
                </c:pt>
                <c:pt idx="34695">
                  <c:v>22.017721083134528</c:v>
                </c:pt>
                <c:pt idx="34696">
                  <c:v>22.018276428892797</c:v>
                </c:pt>
                <c:pt idx="34697">
                  <c:v>22.018831774651066</c:v>
                </c:pt>
                <c:pt idx="34698">
                  <c:v>22.019387120409334</c:v>
                </c:pt>
                <c:pt idx="34699">
                  <c:v>22.019942466167603</c:v>
                </c:pt>
                <c:pt idx="34700">
                  <c:v>22.020497811925871</c:v>
                </c:pt>
                <c:pt idx="34701">
                  <c:v>22.02105315768414</c:v>
                </c:pt>
                <c:pt idx="34702">
                  <c:v>22.021608503442408</c:v>
                </c:pt>
                <c:pt idx="34703">
                  <c:v>22.022163849200677</c:v>
                </c:pt>
                <c:pt idx="34704">
                  <c:v>22.022719194958945</c:v>
                </c:pt>
                <c:pt idx="34705">
                  <c:v>22.023274540717214</c:v>
                </c:pt>
                <c:pt idx="34706">
                  <c:v>22.023829886475482</c:v>
                </c:pt>
                <c:pt idx="34707">
                  <c:v>22.024385232233751</c:v>
                </c:pt>
                <c:pt idx="34708">
                  <c:v>22.02494057799202</c:v>
                </c:pt>
                <c:pt idx="34709">
                  <c:v>22.025495923750288</c:v>
                </c:pt>
                <c:pt idx="34710">
                  <c:v>22.026051269508557</c:v>
                </c:pt>
                <c:pt idx="34711">
                  <c:v>22.026606615266825</c:v>
                </c:pt>
                <c:pt idx="34712">
                  <c:v>22.027161961025094</c:v>
                </c:pt>
                <c:pt idx="34713">
                  <c:v>22.027717306783362</c:v>
                </c:pt>
                <c:pt idx="34714">
                  <c:v>22.028272652541631</c:v>
                </c:pt>
                <c:pt idx="34715">
                  <c:v>22.028827998299899</c:v>
                </c:pt>
                <c:pt idx="34716">
                  <c:v>22.029383344058168</c:v>
                </c:pt>
                <c:pt idx="34717">
                  <c:v>22.029938689816436</c:v>
                </c:pt>
                <c:pt idx="34718">
                  <c:v>22.030494035574705</c:v>
                </c:pt>
                <c:pt idx="34719">
                  <c:v>22.031049381332974</c:v>
                </c:pt>
                <c:pt idx="34720">
                  <c:v>22.031604727091242</c:v>
                </c:pt>
                <c:pt idx="34721">
                  <c:v>22.032160072849511</c:v>
                </c:pt>
                <c:pt idx="34722">
                  <c:v>22.032715418607779</c:v>
                </c:pt>
                <c:pt idx="34723">
                  <c:v>22.033270764366048</c:v>
                </c:pt>
                <c:pt idx="34724">
                  <c:v>22.033826110124316</c:v>
                </c:pt>
                <c:pt idx="34725">
                  <c:v>22.034381455882585</c:v>
                </c:pt>
                <c:pt idx="34726">
                  <c:v>22.034936801640853</c:v>
                </c:pt>
                <c:pt idx="34727">
                  <c:v>22.035492147399122</c:v>
                </c:pt>
                <c:pt idx="34728">
                  <c:v>22.03604749315739</c:v>
                </c:pt>
                <c:pt idx="34729">
                  <c:v>22.036602838915659</c:v>
                </c:pt>
                <c:pt idx="34730">
                  <c:v>22.037158184673928</c:v>
                </c:pt>
                <c:pt idx="34731">
                  <c:v>22.037713530432196</c:v>
                </c:pt>
                <c:pt idx="34732">
                  <c:v>22.038268876190465</c:v>
                </c:pt>
                <c:pt idx="34733">
                  <c:v>22.038824221948733</c:v>
                </c:pt>
                <c:pt idx="34734">
                  <c:v>22.039379567707002</c:v>
                </c:pt>
                <c:pt idx="34735">
                  <c:v>22.03993491346527</c:v>
                </c:pt>
                <c:pt idx="34736">
                  <c:v>22.040490259223539</c:v>
                </c:pt>
                <c:pt idx="34737">
                  <c:v>22.041045604981807</c:v>
                </c:pt>
                <c:pt idx="34738">
                  <c:v>22.041600950740076</c:v>
                </c:pt>
                <c:pt idx="34739">
                  <c:v>22.042156296498344</c:v>
                </c:pt>
                <c:pt idx="34740">
                  <c:v>22.042711642256613</c:v>
                </c:pt>
                <c:pt idx="34741">
                  <c:v>22.043266988014881</c:v>
                </c:pt>
                <c:pt idx="34742">
                  <c:v>22.04382233377315</c:v>
                </c:pt>
                <c:pt idx="34743">
                  <c:v>22.044377679531419</c:v>
                </c:pt>
                <c:pt idx="34744">
                  <c:v>22.044933025289687</c:v>
                </c:pt>
                <c:pt idx="34745">
                  <c:v>22.045488371047956</c:v>
                </c:pt>
                <c:pt idx="34746">
                  <c:v>22.046043716806224</c:v>
                </c:pt>
                <c:pt idx="34747">
                  <c:v>22.046599062564493</c:v>
                </c:pt>
                <c:pt idx="34748">
                  <c:v>22.047154408322761</c:v>
                </c:pt>
                <c:pt idx="34749">
                  <c:v>22.04770975408103</c:v>
                </c:pt>
                <c:pt idx="34750">
                  <c:v>22.048265099839298</c:v>
                </c:pt>
                <c:pt idx="34751">
                  <c:v>22.048820445597567</c:v>
                </c:pt>
                <c:pt idx="34752">
                  <c:v>22.049375791355835</c:v>
                </c:pt>
                <c:pt idx="34753">
                  <c:v>22.049931137114104</c:v>
                </c:pt>
                <c:pt idx="34754">
                  <c:v>22.050486482872373</c:v>
                </c:pt>
                <c:pt idx="34755">
                  <c:v>22.051041828630641</c:v>
                </c:pt>
                <c:pt idx="34756">
                  <c:v>22.05159717438891</c:v>
                </c:pt>
                <c:pt idx="34757">
                  <c:v>22.052152520147178</c:v>
                </c:pt>
                <c:pt idx="34758">
                  <c:v>22.052707865905447</c:v>
                </c:pt>
                <c:pt idx="34759">
                  <c:v>22.053263211663715</c:v>
                </c:pt>
                <c:pt idx="34760">
                  <c:v>22.053818557421984</c:v>
                </c:pt>
                <c:pt idx="34761">
                  <c:v>22.054373903180252</c:v>
                </c:pt>
                <c:pt idx="34762">
                  <c:v>22.054929248938521</c:v>
                </c:pt>
                <c:pt idx="34763">
                  <c:v>22.055484594696789</c:v>
                </c:pt>
                <c:pt idx="34764">
                  <c:v>22.056039940455058</c:v>
                </c:pt>
                <c:pt idx="34765">
                  <c:v>22.056595286213327</c:v>
                </c:pt>
                <c:pt idx="34766">
                  <c:v>22.057150631971595</c:v>
                </c:pt>
                <c:pt idx="34767">
                  <c:v>22.057705977729864</c:v>
                </c:pt>
                <c:pt idx="34768">
                  <c:v>22.058261323488132</c:v>
                </c:pt>
                <c:pt idx="34769">
                  <c:v>22.058816669246401</c:v>
                </c:pt>
                <c:pt idx="34770">
                  <c:v>22.059372015004669</c:v>
                </c:pt>
                <c:pt idx="34771">
                  <c:v>22.059927360762938</c:v>
                </c:pt>
                <c:pt idx="34772">
                  <c:v>22.060482706521206</c:v>
                </c:pt>
                <c:pt idx="34773">
                  <c:v>22.061038052279475</c:v>
                </c:pt>
                <c:pt idx="34774">
                  <c:v>22.061593398037743</c:v>
                </c:pt>
                <c:pt idx="34775">
                  <c:v>22.062148743796012</c:v>
                </c:pt>
                <c:pt idx="34776">
                  <c:v>22.062704089554281</c:v>
                </c:pt>
                <c:pt idx="34777">
                  <c:v>22.063259435312549</c:v>
                </c:pt>
                <c:pt idx="34778">
                  <c:v>22.063814781070818</c:v>
                </c:pt>
                <c:pt idx="34779">
                  <c:v>22.064370126829086</c:v>
                </c:pt>
                <c:pt idx="34780">
                  <c:v>22.064925472587355</c:v>
                </c:pt>
                <c:pt idx="34781">
                  <c:v>22.065480818345623</c:v>
                </c:pt>
                <c:pt idx="34782">
                  <c:v>22.066036164103892</c:v>
                </c:pt>
                <c:pt idx="34783">
                  <c:v>22.06659150986216</c:v>
                </c:pt>
                <c:pt idx="34784">
                  <c:v>22.067146855620429</c:v>
                </c:pt>
                <c:pt idx="34785">
                  <c:v>22.067702201378697</c:v>
                </c:pt>
                <c:pt idx="34786">
                  <c:v>22.068257547136966</c:v>
                </c:pt>
                <c:pt idx="34787">
                  <c:v>22.068812892895235</c:v>
                </c:pt>
                <c:pt idx="34788">
                  <c:v>22.069368238653503</c:v>
                </c:pt>
                <c:pt idx="34789">
                  <c:v>22.069923584411772</c:v>
                </c:pt>
                <c:pt idx="34790">
                  <c:v>22.07047893017004</c:v>
                </c:pt>
                <c:pt idx="34791">
                  <c:v>22.071034275928309</c:v>
                </c:pt>
                <c:pt idx="34792">
                  <c:v>22.071589621686577</c:v>
                </c:pt>
                <c:pt idx="34793">
                  <c:v>22.072144967444846</c:v>
                </c:pt>
                <c:pt idx="34794">
                  <c:v>22.072700313203114</c:v>
                </c:pt>
                <c:pt idx="34795">
                  <c:v>22.073255658961383</c:v>
                </c:pt>
                <c:pt idx="34796">
                  <c:v>22.073811004719651</c:v>
                </c:pt>
                <c:pt idx="34797">
                  <c:v>22.07436635047792</c:v>
                </c:pt>
                <c:pt idx="34798">
                  <c:v>22.074921696236188</c:v>
                </c:pt>
                <c:pt idx="34799">
                  <c:v>22.075477041994457</c:v>
                </c:pt>
                <c:pt idx="34800">
                  <c:v>22.076032387752726</c:v>
                </c:pt>
                <c:pt idx="34801">
                  <c:v>22.076587733510994</c:v>
                </c:pt>
                <c:pt idx="34802">
                  <c:v>22.077143079269263</c:v>
                </c:pt>
                <c:pt idx="34803">
                  <c:v>22.077698425027531</c:v>
                </c:pt>
                <c:pt idx="34804">
                  <c:v>22.0782537707858</c:v>
                </c:pt>
                <c:pt idx="34805">
                  <c:v>22.078809116544068</c:v>
                </c:pt>
                <c:pt idx="34806">
                  <c:v>22.079364462302337</c:v>
                </c:pt>
                <c:pt idx="34807">
                  <c:v>22.079919808060605</c:v>
                </c:pt>
                <c:pt idx="34808">
                  <c:v>22.080475153818874</c:v>
                </c:pt>
                <c:pt idx="34809">
                  <c:v>22.081030499577142</c:v>
                </c:pt>
                <c:pt idx="34810">
                  <c:v>22.081585845335411</c:v>
                </c:pt>
                <c:pt idx="34811">
                  <c:v>22.08214119109368</c:v>
                </c:pt>
                <c:pt idx="34812">
                  <c:v>22.082696536851948</c:v>
                </c:pt>
                <c:pt idx="34813">
                  <c:v>22.083251882610217</c:v>
                </c:pt>
                <c:pt idx="34814">
                  <c:v>22.083807228368485</c:v>
                </c:pt>
                <c:pt idx="34815">
                  <c:v>22.084362574126754</c:v>
                </c:pt>
                <c:pt idx="34816">
                  <c:v>22.084917919885022</c:v>
                </c:pt>
                <c:pt idx="34817">
                  <c:v>22.085473265643291</c:v>
                </c:pt>
                <c:pt idx="34818">
                  <c:v>22.086028611401559</c:v>
                </c:pt>
                <c:pt idx="34819">
                  <c:v>22.086583957159828</c:v>
                </c:pt>
                <c:pt idx="34820">
                  <c:v>22.087139302918096</c:v>
                </c:pt>
                <c:pt idx="34821">
                  <c:v>22.087694648676365</c:v>
                </c:pt>
                <c:pt idx="34822">
                  <c:v>22.088249994434634</c:v>
                </c:pt>
                <c:pt idx="34823">
                  <c:v>22.088805340192902</c:v>
                </c:pt>
                <c:pt idx="34824">
                  <c:v>22.089360685951171</c:v>
                </c:pt>
                <c:pt idx="34825">
                  <c:v>22.089916031709439</c:v>
                </c:pt>
                <c:pt idx="34826">
                  <c:v>22.090471377467708</c:v>
                </c:pt>
                <c:pt idx="34827">
                  <c:v>22.091026723225976</c:v>
                </c:pt>
                <c:pt idx="34828">
                  <c:v>22.091582068984245</c:v>
                </c:pt>
                <c:pt idx="34829">
                  <c:v>22.092137414742513</c:v>
                </c:pt>
                <c:pt idx="34830">
                  <c:v>22.092692760500782</c:v>
                </c:pt>
                <c:pt idx="34831">
                  <c:v>22.09324810625905</c:v>
                </c:pt>
                <c:pt idx="34832">
                  <c:v>22.093803452017319</c:v>
                </c:pt>
                <c:pt idx="34833">
                  <c:v>22.094358797775588</c:v>
                </c:pt>
                <c:pt idx="34834">
                  <c:v>22.094914143533856</c:v>
                </c:pt>
                <c:pt idx="34835">
                  <c:v>22.095469489292125</c:v>
                </c:pt>
                <c:pt idx="34836">
                  <c:v>22.096024835050393</c:v>
                </c:pt>
                <c:pt idx="34837">
                  <c:v>22.096580180808662</c:v>
                </c:pt>
                <c:pt idx="34838">
                  <c:v>22.09713552656693</c:v>
                </c:pt>
                <c:pt idx="34839">
                  <c:v>22.097690872325199</c:v>
                </c:pt>
                <c:pt idx="34840">
                  <c:v>22.098246218083467</c:v>
                </c:pt>
                <c:pt idx="34841">
                  <c:v>22.098801563841736</c:v>
                </c:pt>
                <c:pt idx="34842">
                  <c:v>22.099356909600004</c:v>
                </c:pt>
                <c:pt idx="34843">
                  <c:v>22.099912255358273</c:v>
                </c:pt>
                <c:pt idx="34844">
                  <c:v>22.100467601116542</c:v>
                </c:pt>
                <c:pt idx="34845">
                  <c:v>22.10102294687481</c:v>
                </c:pt>
                <c:pt idx="34846">
                  <c:v>22.101578292633079</c:v>
                </c:pt>
                <c:pt idx="34847">
                  <c:v>22.102133638391347</c:v>
                </c:pt>
                <c:pt idx="34848">
                  <c:v>22.102688984149616</c:v>
                </c:pt>
                <c:pt idx="34849">
                  <c:v>22.103244329907884</c:v>
                </c:pt>
                <c:pt idx="34850">
                  <c:v>22.103799675666153</c:v>
                </c:pt>
                <c:pt idx="34851">
                  <c:v>22.104355021424421</c:v>
                </c:pt>
                <c:pt idx="34852">
                  <c:v>22.10491036718269</c:v>
                </c:pt>
                <c:pt idx="34853">
                  <c:v>22.105465712940958</c:v>
                </c:pt>
                <c:pt idx="34854">
                  <c:v>22.106021058699227</c:v>
                </c:pt>
                <c:pt idx="34855">
                  <c:v>22.106576404457495</c:v>
                </c:pt>
                <c:pt idx="34856">
                  <c:v>22.107131750215764</c:v>
                </c:pt>
                <c:pt idx="34857">
                  <c:v>22.107687095974033</c:v>
                </c:pt>
                <c:pt idx="34858">
                  <c:v>22.108242441732301</c:v>
                </c:pt>
                <c:pt idx="34859">
                  <c:v>22.10879778749057</c:v>
                </c:pt>
                <c:pt idx="34860">
                  <c:v>22.109353133248838</c:v>
                </c:pt>
                <c:pt idx="34861">
                  <c:v>22.109908479007107</c:v>
                </c:pt>
                <c:pt idx="34862">
                  <c:v>22.110463824765375</c:v>
                </c:pt>
                <c:pt idx="34863">
                  <c:v>22.111019170523644</c:v>
                </c:pt>
                <c:pt idx="34864">
                  <c:v>22.111574516281912</c:v>
                </c:pt>
                <c:pt idx="34865">
                  <c:v>22.112129862040181</c:v>
                </c:pt>
                <c:pt idx="34866">
                  <c:v>22.112685207798449</c:v>
                </c:pt>
                <c:pt idx="34867">
                  <c:v>22.113240553556718</c:v>
                </c:pt>
                <c:pt idx="34868">
                  <c:v>22.113795899314987</c:v>
                </c:pt>
                <c:pt idx="34869">
                  <c:v>22.114351245073255</c:v>
                </c:pt>
                <c:pt idx="34870">
                  <c:v>22.114906590831524</c:v>
                </c:pt>
                <c:pt idx="34871">
                  <c:v>22.115461936589792</c:v>
                </c:pt>
                <c:pt idx="34872">
                  <c:v>22.116017282348061</c:v>
                </c:pt>
                <c:pt idx="34873">
                  <c:v>22.116572628106329</c:v>
                </c:pt>
                <c:pt idx="34874">
                  <c:v>22.117127973864598</c:v>
                </c:pt>
                <c:pt idx="34875">
                  <c:v>22.117683319622866</c:v>
                </c:pt>
                <c:pt idx="34876">
                  <c:v>22.118238665381135</c:v>
                </c:pt>
                <c:pt idx="34877">
                  <c:v>22.118794011139403</c:v>
                </c:pt>
                <c:pt idx="34878">
                  <c:v>22.119349356897672</c:v>
                </c:pt>
                <c:pt idx="34879">
                  <c:v>22.119904702655941</c:v>
                </c:pt>
                <c:pt idx="34880">
                  <c:v>22.120460048414209</c:v>
                </c:pt>
                <c:pt idx="34881">
                  <c:v>22.121015394172478</c:v>
                </c:pt>
                <c:pt idx="34882">
                  <c:v>22.121570739930746</c:v>
                </c:pt>
                <c:pt idx="34883">
                  <c:v>22.122126085689015</c:v>
                </c:pt>
                <c:pt idx="34884">
                  <c:v>22.122681431447283</c:v>
                </c:pt>
                <c:pt idx="34885">
                  <c:v>22.123236777205552</c:v>
                </c:pt>
                <c:pt idx="34886">
                  <c:v>22.12379212296382</c:v>
                </c:pt>
                <c:pt idx="34887">
                  <c:v>22.124347468722089</c:v>
                </c:pt>
                <c:pt idx="34888">
                  <c:v>22.124902814480357</c:v>
                </c:pt>
                <c:pt idx="34889">
                  <c:v>22.125458160238626</c:v>
                </c:pt>
                <c:pt idx="34890">
                  <c:v>22.126013505996895</c:v>
                </c:pt>
                <c:pt idx="34891">
                  <c:v>22.126568851755163</c:v>
                </c:pt>
                <c:pt idx="34892">
                  <c:v>22.127124197513432</c:v>
                </c:pt>
                <c:pt idx="34893">
                  <c:v>22.1276795432717</c:v>
                </c:pt>
                <c:pt idx="34894">
                  <c:v>22.128234889029969</c:v>
                </c:pt>
                <c:pt idx="34895">
                  <c:v>22.128790234788237</c:v>
                </c:pt>
                <c:pt idx="34896">
                  <c:v>22.129345580546506</c:v>
                </c:pt>
                <c:pt idx="34897">
                  <c:v>22.129900926304774</c:v>
                </c:pt>
                <c:pt idx="34898">
                  <c:v>22.130456272063043</c:v>
                </c:pt>
                <c:pt idx="34899">
                  <c:v>22.131011617821311</c:v>
                </c:pt>
                <c:pt idx="34900">
                  <c:v>22.13156696357958</c:v>
                </c:pt>
                <c:pt idx="34901">
                  <c:v>22.132122309337849</c:v>
                </c:pt>
                <c:pt idx="34902">
                  <c:v>22.132677655096117</c:v>
                </c:pt>
                <c:pt idx="34903">
                  <c:v>22.133233000854386</c:v>
                </c:pt>
                <c:pt idx="34904">
                  <c:v>22.133788346612654</c:v>
                </c:pt>
                <c:pt idx="34905">
                  <c:v>22.134343692370923</c:v>
                </c:pt>
                <c:pt idx="34906">
                  <c:v>22.134899038129191</c:v>
                </c:pt>
                <c:pt idx="34907">
                  <c:v>22.13545438388746</c:v>
                </c:pt>
                <c:pt idx="34908">
                  <c:v>22.136009729645728</c:v>
                </c:pt>
                <c:pt idx="34909">
                  <c:v>22.136565075403997</c:v>
                </c:pt>
                <c:pt idx="34910">
                  <c:v>22.137120421162265</c:v>
                </c:pt>
                <c:pt idx="34911">
                  <c:v>22.137675766920534</c:v>
                </c:pt>
                <c:pt idx="34912">
                  <c:v>22.138231112678803</c:v>
                </c:pt>
                <c:pt idx="34913">
                  <c:v>22.138786458437071</c:v>
                </c:pt>
                <c:pt idx="34914">
                  <c:v>22.13934180419534</c:v>
                </c:pt>
                <c:pt idx="34915">
                  <c:v>22.139897149953608</c:v>
                </c:pt>
                <c:pt idx="34916">
                  <c:v>22.140452495711877</c:v>
                </c:pt>
                <c:pt idx="34917">
                  <c:v>22.141007841470145</c:v>
                </c:pt>
                <c:pt idx="34918">
                  <c:v>22.141563187228414</c:v>
                </c:pt>
                <c:pt idx="34919">
                  <c:v>22.142118532986682</c:v>
                </c:pt>
                <c:pt idx="34920">
                  <c:v>22.142673878744951</c:v>
                </c:pt>
                <c:pt idx="34921">
                  <c:v>22.143229224503219</c:v>
                </c:pt>
                <c:pt idx="34922">
                  <c:v>22.143784570261488</c:v>
                </c:pt>
                <c:pt idx="34923">
                  <c:v>22.144339916019756</c:v>
                </c:pt>
                <c:pt idx="34924">
                  <c:v>22.144895261778025</c:v>
                </c:pt>
                <c:pt idx="34925">
                  <c:v>22.145450607536294</c:v>
                </c:pt>
                <c:pt idx="34926">
                  <c:v>22.146005953294562</c:v>
                </c:pt>
                <c:pt idx="34927">
                  <c:v>22.146561299052831</c:v>
                </c:pt>
                <c:pt idx="34928">
                  <c:v>22.147116644811099</c:v>
                </c:pt>
                <c:pt idx="34929">
                  <c:v>22.147671990569368</c:v>
                </c:pt>
                <c:pt idx="34930">
                  <c:v>22.148227336327636</c:v>
                </c:pt>
                <c:pt idx="34931">
                  <c:v>22.148782682085905</c:v>
                </c:pt>
                <c:pt idx="34932">
                  <c:v>22.149338027844173</c:v>
                </c:pt>
                <c:pt idx="34933">
                  <c:v>22.149893373602442</c:v>
                </c:pt>
                <c:pt idx="34934">
                  <c:v>22.15044871936071</c:v>
                </c:pt>
                <c:pt idx="34935">
                  <c:v>22.151004065118979</c:v>
                </c:pt>
                <c:pt idx="34936">
                  <c:v>22.151559410877248</c:v>
                </c:pt>
                <c:pt idx="34937">
                  <c:v>22.152114756635516</c:v>
                </c:pt>
                <c:pt idx="34938">
                  <c:v>22.152670102393785</c:v>
                </c:pt>
                <c:pt idx="34939">
                  <c:v>22.153225448152053</c:v>
                </c:pt>
                <c:pt idx="34940">
                  <c:v>22.153780793910322</c:v>
                </c:pt>
                <c:pt idx="34941">
                  <c:v>22.15433613966859</c:v>
                </c:pt>
                <c:pt idx="34942">
                  <c:v>22.154891485426859</c:v>
                </c:pt>
                <c:pt idx="34943">
                  <c:v>22.155446831185127</c:v>
                </c:pt>
                <c:pt idx="34944">
                  <c:v>22.156002176943396</c:v>
                </c:pt>
                <c:pt idx="34945">
                  <c:v>22.156557522701664</c:v>
                </c:pt>
                <c:pt idx="34946">
                  <c:v>22.157112868459933</c:v>
                </c:pt>
                <c:pt idx="34947">
                  <c:v>22.157668214218202</c:v>
                </c:pt>
                <c:pt idx="34948">
                  <c:v>22.15822355997647</c:v>
                </c:pt>
                <c:pt idx="34949">
                  <c:v>22.158778905734739</c:v>
                </c:pt>
                <c:pt idx="34950">
                  <c:v>22.159334251493007</c:v>
                </c:pt>
                <c:pt idx="34951">
                  <c:v>22.159889597251276</c:v>
                </c:pt>
                <c:pt idx="34952">
                  <c:v>22.160444943009544</c:v>
                </c:pt>
                <c:pt idx="34953">
                  <c:v>22.161000288767813</c:v>
                </c:pt>
                <c:pt idx="34954">
                  <c:v>22.161555634526081</c:v>
                </c:pt>
                <c:pt idx="34955">
                  <c:v>22.16211098028435</c:v>
                </c:pt>
                <c:pt idx="34956">
                  <c:v>22.162666326042618</c:v>
                </c:pt>
                <c:pt idx="34957">
                  <c:v>22.163221671800887</c:v>
                </c:pt>
                <c:pt idx="34958">
                  <c:v>22.163777017559156</c:v>
                </c:pt>
                <c:pt idx="34959">
                  <c:v>22.164332363317424</c:v>
                </c:pt>
                <c:pt idx="34960">
                  <c:v>22.164887709075693</c:v>
                </c:pt>
                <c:pt idx="34961">
                  <c:v>22.165443054833961</c:v>
                </c:pt>
                <c:pt idx="34962">
                  <c:v>22.16599840059223</c:v>
                </c:pt>
                <c:pt idx="34963">
                  <c:v>22.166553746350498</c:v>
                </c:pt>
                <c:pt idx="34964">
                  <c:v>22.167109092108767</c:v>
                </c:pt>
                <c:pt idx="34965">
                  <c:v>22.167664437867035</c:v>
                </c:pt>
                <c:pt idx="34966">
                  <c:v>22.168219783625304</c:v>
                </c:pt>
                <c:pt idx="34967">
                  <c:v>22.168775129383572</c:v>
                </c:pt>
                <c:pt idx="34968">
                  <c:v>22.169330475141841</c:v>
                </c:pt>
                <c:pt idx="34969">
                  <c:v>22.16988582090011</c:v>
                </c:pt>
                <c:pt idx="34970">
                  <c:v>22.170441166658378</c:v>
                </c:pt>
                <c:pt idx="34971">
                  <c:v>22.170996512416647</c:v>
                </c:pt>
                <c:pt idx="34972">
                  <c:v>22.171551858174915</c:v>
                </c:pt>
                <c:pt idx="34973">
                  <c:v>22.172107203933184</c:v>
                </c:pt>
                <c:pt idx="34974">
                  <c:v>22.172662549691452</c:v>
                </c:pt>
                <c:pt idx="34975">
                  <c:v>22.173217895449721</c:v>
                </c:pt>
                <c:pt idx="34976">
                  <c:v>22.173773241207989</c:v>
                </c:pt>
                <c:pt idx="34977">
                  <c:v>22.174328586966258</c:v>
                </c:pt>
                <c:pt idx="34978">
                  <c:v>22.174883932724526</c:v>
                </c:pt>
                <c:pt idx="34979">
                  <c:v>22.175439278482795</c:v>
                </c:pt>
                <c:pt idx="34980">
                  <c:v>22.175994624241063</c:v>
                </c:pt>
                <c:pt idx="34981">
                  <c:v>22.176549969999332</c:v>
                </c:pt>
                <c:pt idx="34982">
                  <c:v>22.177105315757601</c:v>
                </c:pt>
                <c:pt idx="34983">
                  <c:v>22.177660661515869</c:v>
                </c:pt>
                <c:pt idx="34984">
                  <c:v>22.178216007274138</c:v>
                </c:pt>
                <c:pt idx="34985">
                  <c:v>22.178771353032406</c:v>
                </c:pt>
                <c:pt idx="34986">
                  <c:v>22.179326698790675</c:v>
                </c:pt>
                <c:pt idx="34987">
                  <c:v>22.179882044548943</c:v>
                </c:pt>
                <c:pt idx="34988">
                  <c:v>22.180437390307212</c:v>
                </c:pt>
                <c:pt idx="34989">
                  <c:v>22.18099273606548</c:v>
                </c:pt>
                <c:pt idx="34990">
                  <c:v>22.181548081823749</c:v>
                </c:pt>
                <c:pt idx="34991">
                  <c:v>22.182103427582017</c:v>
                </c:pt>
                <c:pt idx="34992">
                  <c:v>22.182658773340286</c:v>
                </c:pt>
                <c:pt idx="34993">
                  <c:v>22.183214119098555</c:v>
                </c:pt>
                <c:pt idx="34994">
                  <c:v>22.183769464856823</c:v>
                </c:pt>
                <c:pt idx="34995">
                  <c:v>22.184324810615092</c:v>
                </c:pt>
                <c:pt idx="34996">
                  <c:v>22.18488015637336</c:v>
                </c:pt>
                <c:pt idx="34997">
                  <c:v>22.185435502131629</c:v>
                </c:pt>
                <c:pt idx="34998">
                  <c:v>22.185990847889897</c:v>
                </c:pt>
                <c:pt idx="34999">
                  <c:v>22.186546193648166</c:v>
                </c:pt>
                <c:pt idx="35000">
                  <c:v>22.187101539406434</c:v>
                </c:pt>
                <c:pt idx="35001">
                  <c:v>22.187656885164703</c:v>
                </c:pt>
                <c:pt idx="35002">
                  <c:v>22.188212230922971</c:v>
                </c:pt>
                <c:pt idx="35003">
                  <c:v>22.18876757668124</c:v>
                </c:pt>
                <c:pt idx="35004">
                  <c:v>22.189322922439509</c:v>
                </c:pt>
                <c:pt idx="35005">
                  <c:v>22.189878268197777</c:v>
                </c:pt>
                <c:pt idx="35006">
                  <c:v>22.190433613956046</c:v>
                </c:pt>
                <c:pt idx="35007">
                  <c:v>22.190988959714314</c:v>
                </c:pt>
                <c:pt idx="35008">
                  <c:v>22.191544305472583</c:v>
                </c:pt>
                <c:pt idx="35009">
                  <c:v>22.192099651230851</c:v>
                </c:pt>
                <c:pt idx="35010">
                  <c:v>22.19265499698912</c:v>
                </c:pt>
                <c:pt idx="35011">
                  <c:v>22.193210342747388</c:v>
                </c:pt>
                <c:pt idx="35012">
                  <c:v>22.193765688505657</c:v>
                </c:pt>
                <c:pt idx="35013">
                  <c:v>22.194321034263925</c:v>
                </c:pt>
                <c:pt idx="35014">
                  <c:v>22.194876380022194</c:v>
                </c:pt>
                <c:pt idx="35015">
                  <c:v>22.195431725780463</c:v>
                </c:pt>
                <c:pt idx="35016">
                  <c:v>22.195987071538731</c:v>
                </c:pt>
                <c:pt idx="35017">
                  <c:v>22.196542417297</c:v>
                </c:pt>
                <c:pt idx="35018">
                  <c:v>22.197097763055268</c:v>
                </c:pt>
                <c:pt idx="35019">
                  <c:v>22.197653108813537</c:v>
                </c:pt>
                <c:pt idx="35020">
                  <c:v>22.198208454571805</c:v>
                </c:pt>
                <c:pt idx="35021">
                  <c:v>22.198763800330074</c:v>
                </c:pt>
                <c:pt idx="35022">
                  <c:v>22.199319146088342</c:v>
                </c:pt>
                <c:pt idx="35023">
                  <c:v>22.199874491846611</c:v>
                </c:pt>
                <c:pt idx="35024">
                  <c:v>22.200429837604879</c:v>
                </c:pt>
                <c:pt idx="35025">
                  <c:v>22.200985183363148</c:v>
                </c:pt>
                <c:pt idx="35026">
                  <c:v>22.201540529121417</c:v>
                </c:pt>
                <c:pt idx="35027">
                  <c:v>22.202095874879685</c:v>
                </c:pt>
                <c:pt idx="35028">
                  <c:v>22.202651220637954</c:v>
                </c:pt>
                <c:pt idx="35029">
                  <c:v>22.203206566396222</c:v>
                </c:pt>
                <c:pt idx="35030">
                  <c:v>22.203761912154491</c:v>
                </c:pt>
                <c:pt idx="35031">
                  <c:v>22.204317257912759</c:v>
                </c:pt>
                <c:pt idx="35032">
                  <c:v>22.204872603671028</c:v>
                </c:pt>
                <c:pt idx="35033">
                  <c:v>22.205427949429296</c:v>
                </c:pt>
                <c:pt idx="35034">
                  <c:v>22.205983295187565</c:v>
                </c:pt>
                <c:pt idx="35035">
                  <c:v>22.206538640945833</c:v>
                </c:pt>
                <c:pt idx="35036">
                  <c:v>22.207093986704102</c:v>
                </c:pt>
                <c:pt idx="35037">
                  <c:v>22.20764933246237</c:v>
                </c:pt>
                <c:pt idx="35038">
                  <c:v>22.208204678220639</c:v>
                </c:pt>
                <c:pt idx="35039">
                  <c:v>22.208760023978908</c:v>
                </c:pt>
                <c:pt idx="35040">
                  <c:v>22.209315369737176</c:v>
                </c:pt>
                <c:pt idx="35041">
                  <c:v>22.209870715495445</c:v>
                </c:pt>
                <c:pt idx="35042">
                  <c:v>22.210426061253713</c:v>
                </c:pt>
                <c:pt idx="35043">
                  <c:v>22.210981407011982</c:v>
                </c:pt>
                <c:pt idx="35044">
                  <c:v>22.21153675277025</c:v>
                </c:pt>
                <c:pt idx="35045">
                  <c:v>22.212092098528519</c:v>
                </c:pt>
                <c:pt idx="35046">
                  <c:v>22.212647444286787</c:v>
                </c:pt>
                <c:pt idx="35047">
                  <c:v>22.213202790045056</c:v>
                </c:pt>
                <c:pt idx="35048">
                  <c:v>22.213758135803324</c:v>
                </c:pt>
                <c:pt idx="35049">
                  <c:v>22.214313481561593</c:v>
                </c:pt>
                <c:pt idx="35050">
                  <c:v>22.214868827319862</c:v>
                </c:pt>
                <c:pt idx="35051">
                  <c:v>22.21542417307813</c:v>
                </c:pt>
                <c:pt idx="35052">
                  <c:v>22.215979518836399</c:v>
                </c:pt>
                <c:pt idx="35053">
                  <c:v>22.216534864594667</c:v>
                </c:pt>
                <c:pt idx="35054">
                  <c:v>22.217090210352936</c:v>
                </c:pt>
                <c:pt idx="35055">
                  <c:v>22.217645556111204</c:v>
                </c:pt>
                <c:pt idx="35056">
                  <c:v>22.218200901869473</c:v>
                </c:pt>
                <c:pt idx="35057">
                  <c:v>22.218756247627741</c:v>
                </c:pt>
                <c:pt idx="35058">
                  <c:v>22.21931159338601</c:v>
                </c:pt>
                <c:pt idx="35059">
                  <c:v>22.219866939144278</c:v>
                </c:pt>
                <c:pt idx="35060">
                  <c:v>22.220422284902547</c:v>
                </c:pt>
                <c:pt idx="35061">
                  <c:v>22.220977630660816</c:v>
                </c:pt>
                <c:pt idx="35062">
                  <c:v>22.221532976419084</c:v>
                </c:pt>
                <c:pt idx="35063">
                  <c:v>22.222088322177353</c:v>
                </c:pt>
                <c:pt idx="35064">
                  <c:v>22.222643667935621</c:v>
                </c:pt>
                <c:pt idx="35065">
                  <c:v>22.22319901369389</c:v>
                </c:pt>
                <c:pt idx="35066">
                  <c:v>22.223754359452158</c:v>
                </c:pt>
                <c:pt idx="35067">
                  <c:v>22.224309705210427</c:v>
                </c:pt>
                <c:pt idx="35068">
                  <c:v>22.224865050968695</c:v>
                </c:pt>
                <c:pt idx="35069">
                  <c:v>22.225420396726964</c:v>
                </c:pt>
                <c:pt idx="35070">
                  <c:v>22.225975742485232</c:v>
                </c:pt>
                <c:pt idx="35071">
                  <c:v>22.226531088243501</c:v>
                </c:pt>
                <c:pt idx="35072">
                  <c:v>22.22708643400177</c:v>
                </c:pt>
                <c:pt idx="35073">
                  <c:v>22.227641779760038</c:v>
                </c:pt>
                <c:pt idx="35074">
                  <c:v>22.228197125518307</c:v>
                </c:pt>
                <c:pt idx="35075">
                  <c:v>22.228752471276575</c:v>
                </c:pt>
                <c:pt idx="35076">
                  <c:v>22.229307817034844</c:v>
                </c:pt>
                <c:pt idx="35077">
                  <c:v>22.229863162793112</c:v>
                </c:pt>
                <c:pt idx="35078">
                  <c:v>22.230418508551381</c:v>
                </c:pt>
                <c:pt idx="35079">
                  <c:v>22.230973854309649</c:v>
                </c:pt>
                <c:pt idx="35080">
                  <c:v>22.231529200067918</c:v>
                </c:pt>
                <c:pt idx="35081">
                  <c:v>22.232084545826186</c:v>
                </c:pt>
                <c:pt idx="35082">
                  <c:v>22.232639891584455</c:v>
                </c:pt>
                <c:pt idx="35083">
                  <c:v>22.233195237342724</c:v>
                </c:pt>
                <c:pt idx="35084">
                  <c:v>22.233750583100992</c:v>
                </c:pt>
                <c:pt idx="35085">
                  <c:v>22.234305928859261</c:v>
                </c:pt>
                <c:pt idx="35086">
                  <c:v>22.234861274617529</c:v>
                </c:pt>
                <c:pt idx="35087">
                  <c:v>22.235416620375798</c:v>
                </c:pt>
                <c:pt idx="35088">
                  <c:v>22.235971966134066</c:v>
                </c:pt>
                <c:pt idx="35089">
                  <c:v>22.236527311892335</c:v>
                </c:pt>
                <c:pt idx="35090">
                  <c:v>22.237082657650603</c:v>
                </c:pt>
                <c:pt idx="35091">
                  <c:v>22.237638003408872</c:v>
                </c:pt>
                <c:pt idx="35092">
                  <c:v>22.23819334916714</c:v>
                </c:pt>
                <c:pt idx="35093">
                  <c:v>22.238748694925409</c:v>
                </c:pt>
                <c:pt idx="35094">
                  <c:v>22.239304040683677</c:v>
                </c:pt>
                <c:pt idx="35095">
                  <c:v>22.239859386441946</c:v>
                </c:pt>
                <c:pt idx="35096">
                  <c:v>22.240414732200215</c:v>
                </c:pt>
                <c:pt idx="35097">
                  <c:v>22.240970077958483</c:v>
                </c:pt>
                <c:pt idx="35098">
                  <c:v>22.241525423716752</c:v>
                </c:pt>
                <c:pt idx="35099">
                  <c:v>22.24208076947502</c:v>
                </c:pt>
                <c:pt idx="35100">
                  <c:v>22.242636115233289</c:v>
                </c:pt>
                <c:pt idx="35101">
                  <c:v>22.243191460991557</c:v>
                </c:pt>
                <c:pt idx="35102">
                  <c:v>22.243746806749826</c:v>
                </c:pt>
                <c:pt idx="35103">
                  <c:v>22.244302152508094</c:v>
                </c:pt>
                <c:pt idx="35104">
                  <c:v>22.244857498266363</c:v>
                </c:pt>
                <c:pt idx="35105">
                  <c:v>22.245412844024631</c:v>
                </c:pt>
                <c:pt idx="35106">
                  <c:v>22.2459681897829</c:v>
                </c:pt>
                <c:pt idx="35107">
                  <c:v>22.246523535541169</c:v>
                </c:pt>
                <c:pt idx="35108">
                  <c:v>22.247078881299437</c:v>
                </c:pt>
                <c:pt idx="35109">
                  <c:v>22.247634227057706</c:v>
                </c:pt>
                <c:pt idx="35110">
                  <c:v>22.248189572815974</c:v>
                </c:pt>
                <c:pt idx="35111">
                  <c:v>22.248744918574243</c:v>
                </c:pt>
                <c:pt idx="35112">
                  <c:v>22.249300264332511</c:v>
                </c:pt>
                <c:pt idx="35113">
                  <c:v>22.24985561009078</c:v>
                </c:pt>
                <c:pt idx="35114">
                  <c:v>22.250410955849048</c:v>
                </c:pt>
                <c:pt idx="35115">
                  <c:v>22.250966301607317</c:v>
                </c:pt>
                <c:pt idx="35116">
                  <c:v>22.251521647365585</c:v>
                </c:pt>
                <c:pt idx="35117">
                  <c:v>22.252076993123854</c:v>
                </c:pt>
                <c:pt idx="35118">
                  <c:v>22.252632338882123</c:v>
                </c:pt>
                <c:pt idx="35119">
                  <c:v>22.253187684640391</c:v>
                </c:pt>
                <c:pt idx="35120">
                  <c:v>22.25374303039866</c:v>
                </c:pt>
                <c:pt idx="35121">
                  <c:v>22.254298376156928</c:v>
                </c:pt>
                <c:pt idx="35122">
                  <c:v>22.254853721915197</c:v>
                </c:pt>
                <c:pt idx="35123">
                  <c:v>22.255409067673465</c:v>
                </c:pt>
                <c:pt idx="35124">
                  <c:v>22.255964413431734</c:v>
                </c:pt>
                <c:pt idx="35125">
                  <c:v>22.256519759190002</c:v>
                </c:pt>
                <c:pt idx="35126">
                  <c:v>22.257075104948271</c:v>
                </c:pt>
                <c:pt idx="35127">
                  <c:v>22.257630450706539</c:v>
                </c:pt>
                <c:pt idx="35128">
                  <c:v>22.258185796464808</c:v>
                </c:pt>
                <c:pt idx="35129">
                  <c:v>22.258741142223077</c:v>
                </c:pt>
                <c:pt idx="35130">
                  <c:v>22.259296487981345</c:v>
                </c:pt>
                <c:pt idx="35131">
                  <c:v>22.259851833739614</c:v>
                </c:pt>
                <c:pt idx="35132">
                  <c:v>22.260407179497882</c:v>
                </c:pt>
                <c:pt idx="35133">
                  <c:v>22.260962525256151</c:v>
                </c:pt>
                <c:pt idx="35134">
                  <c:v>22.261517871014419</c:v>
                </c:pt>
                <c:pt idx="35135">
                  <c:v>22.262073216772688</c:v>
                </c:pt>
                <c:pt idx="35136">
                  <c:v>22.262628562530956</c:v>
                </c:pt>
                <c:pt idx="35137">
                  <c:v>22.263183908289225</c:v>
                </c:pt>
                <c:pt idx="35138">
                  <c:v>22.263739254047493</c:v>
                </c:pt>
                <c:pt idx="35139">
                  <c:v>22.264294599805762</c:v>
                </c:pt>
                <c:pt idx="35140">
                  <c:v>22.264849945564031</c:v>
                </c:pt>
                <c:pt idx="35141">
                  <c:v>22.265405291322299</c:v>
                </c:pt>
                <c:pt idx="35142">
                  <c:v>22.265960637080568</c:v>
                </c:pt>
                <c:pt idx="35143">
                  <c:v>22.266515982838836</c:v>
                </c:pt>
                <c:pt idx="35144">
                  <c:v>22.267071328597105</c:v>
                </c:pt>
                <c:pt idx="35145">
                  <c:v>22.267626674355373</c:v>
                </c:pt>
                <c:pt idx="35146">
                  <c:v>22.268182020113642</c:v>
                </c:pt>
                <c:pt idx="35147">
                  <c:v>22.26873736587191</c:v>
                </c:pt>
                <c:pt idx="35148">
                  <c:v>22.269292711630179</c:v>
                </c:pt>
                <c:pt idx="35149">
                  <c:v>22.269848057388447</c:v>
                </c:pt>
                <c:pt idx="35150">
                  <c:v>22.270403403146716</c:v>
                </c:pt>
                <c:pt idx="35151">
                  <c:v>22.270958748904985</c:v>
                </c:pt>
                <c:pt idx="35152">
                  <c:v>22.271514094663253</c:v>
                </c:pt>
                <c:pt idx="35153">
                  <c:v>22.272069440421522</c:v>
                </c:pt>
                <c:pt idx="35154">
                  <c:v>22.27262478617979</c:v>
                </c:pt>
                <c:pt idx="35155">
                  <c:v>22.273180131938059</c:v>
                </c:pt>
                <c:pt idx="35156">
                  <c:v>22.273735477696327</c:v>
                </c:pt>
                <c:pt idx="35157">
                  <c:v>22.274290823454596</c:v>
                </c:pt>
                <c:pt idx="35158">
                  <c:v>22.274846169212864</c:v>
                </c:pt>
                <c:pt idx="35159">
                  <c:v>22.275401514971133</c:v>
                </c:pt>
                <c:pt idx="35160">
                  <c:v>22.275956860729401</c:v>
                </c:pt>
                <c:pt idx="35161">
                  <c:v>22.27651220648767</c:v>
                </c:pt>
                <c:pt idx="35162">
                  <c:v>22.277067552245938</c:v>
                </c:pt>
                <c:pt idx="35163">
                  <c:v>22.277622898004207</c:v>
                </c:pt>
                <c:pt idx="35164">
                  <c:v>22.278178243762476</c:v>
                </c:pt>
                <c:pt idx="35165">
                  <c:v>22.278733589520744</c:v>
                </c:pt>
                <c:pt idx="35166">
                  <c:v>22.279288935279013</c:v>
                </c:pt>
                <c:pt idx="35167">
                  <c:v>22.279844281037281</c:v>
                </c:pt>
                <c:pt idx="35168">
                  <c:v>22.28039962679555</c:v>
                </c:pt>
                <c:pt idx="35169">
                  <c:v>22.280954972553818</c:v>
                </c:pt>
                <c:pt idx="35170">
                  <c:v>22.281510318312087</c:v>
                </c:pt>
                <c:pt idx="35171">
                  <c:v>22.282065664070355</c:v>
                </c:pt>
                <c:pt idx="35172">
                  <c:v>22.282621009828624</c:v>
                </c:pt>
                <c:pt idx="35173">
                  <c:v>22.283176355586892</c:v>
                </c:pt>
                <c:pt idx="35174">
                  <c:v>22.283731701345161</c:v>
                </c:pt>
                <c:pt idx="35175">
                  <c:v>22.28428704710343</c:v>
                </c:pt>
                <c:pt idx="35176">
                  <c:v>22.284842392861698</c:v>
                </c:pt>
                <c:pt idx="35177">
                  <c:v>22.285397738619967</c:v>
                </c:pt>
                <c:pt idx="35178">
                  <c:v>22.285953084378235</c:v>
                </c:pt>
                <c:pt idx="35179">
                  <c:v>22.286508430136504</c:v>
                </c:pt>
                <c:pt idx="35180">
                  <c:v>22.287063775894772</c:v>
                </c:pt>
                <c:pt idx="35181">
                  <c:v>22.287619121653041</c:v>
                </c:pt>
                <c:pt idx="35182">
                  <c:v>22.288174467411309</c:v>
                </c:pt>
                <c:pt idx="35183">
                  <c:v>22.288729813169578</c:v>
                </c:pt>
                <c:pt idx="35184">
                  <c:v>22.289285158927846</c:v>
                </c:pt>
                <c:pt idx="35185">
                  <c:v>22.289840504686115</c:v>
                </c:pt>
                <c:pt idx="35186">
                  <c:v>22.290395850444384</c:v>
                </c:pt>
                <c:pt idx="35187">
                  <c:v>22.290951196202652</c:v>
                </c:pt>
                <c:pt idx="35188">
                  <c:v>22.291506541960921</c:v>
                </c:pt>
                <c:pt idx="35189">
                  <c:v>22.292061887719189</c:v>
                </c:pt>
                <c:pt idx="35190">
                  <c:v>22.292617233477458</c:v>
                </c:pt>
                <c:pt idx="35191">
                  <c:v>22.293172579235726</c:v>
                </c:pt>
                <c:pt idx="35192">
                  <c:v>22.293727924993995</c:v>
                </c:pt>
                <c:pt idx="35193">
                  <c:v>22.294283270752263</c:v>
                </c:pt>
                <c:pt idx="35194">
                  <c:v>22.294838616510532</c:v>
                </c:pt>
                <c:pt idx="35195">
                  <c:v>22.2953939622688</c:v>
                </c:pt>
                <c:pt idx="35196">
                  <c:v>22.295949308027069</c:v>
                </c:pt>
                <c:pt idx="35197">
                  <c:v>22.296504653785338</c:v>
                </c:pt>
                <c:pt idx="35198">
                  <c:v>22.297059999543606</c:v>
                </c:pt>
                <c:pt idx="35199">
                  <c:v>22.297615345301875</c:v>
                </c:pt>
                <c:pt idx="35200">
                  <c:v>22.298170691060143</c:v>
                </c:pt>
                <c:pt idx="35201">
                  <c:v>22.298726036818412</c:v>
                </c:pt>
                <c:pt idx="35202">
                  <c:v>22.29928138257668</c:v>
                </c:pt>
                <c:pt idx="35203">
                  <c:v>22.299836728334949</c:v>
                </c:pt>
                <c:pt idx="35204">
                  <c:v>22.300392074093217</c:v>
                </c:pt>
                <c:pt idx="35205">
                  <c:v>22.300947419851486</c:v>
                </c:pt>
                <c:pt idx="35206">
                  <c:v>22.301502765609754</c:v>
                </c:pt>
                <c:pt idx="35207">
                  <c:v>22.302058111368023</c:v>
                </c:pt>
                <c:pt idx="35208">
                  <c:v>22.302613457126292</c:v>
                </c:pt>
                <c:pt idx="35209">
                  <c:v>22.30316880288456</c:v>
                </c:pt>
                <c:pt idx="35210">
                  <c:v>22.303724148642829</c:v>
                </c:pt>
                <c:pt idx="35211">
                  <c:v>22.304279494401097</c:v>
                </c:pt>
                <c:pt idx="35212">
                  <c:v>22.304834840159366</c:v>
                </c:pt>
                <c:pt idx="35213">
                  <c:v>22.305390185917634</c:v>
                </c:pt>
                <c:pt idx="35214">
                  <c:v>22.305945531675903</c:v>
                </c:pt>
                <c:pt idx="35215">
                  <c:v>22.306500877434171</c:v>
                </c:pt>
                <c:pt idx="35216">
                  <c:v>22.30705622319244</c:v>
                </c:pt>
                <c:pt idx="35217">
                  <c:v>22.307611568950708</c:v>
                </c:pt>
                <c:pt idx="35218">
                  <c:v>22.308166914708977</c:v>
                </c:pt>
                <c:pt idx="35219">
                  <c:v>22.308722260467245</c:v>
                </c:pt>
                <c:pt idx="35220">
                  <c:v>22.309277606225514</c:v>
                </c:pt>
                <c:pt idx="35221">
                  <c:v>22.309832951983783</c:v>
                </c:pt>
                <c:pt idx="35222">
                  <c:v>22.310388297742051</c:v>
                </c:pt>
                <c:pt idx="35223">
                  <c:v>22.31094364350032</c:v>
                </c:pt>
                <c:pt idx="35224">
                  <c:v>22.311498989258588</c:v>
                </c:pt>
                <c:pt idx="35225">
                  <c:v>22.312054335016857</c:v>
                </c:pt>
                <c:pt idx="35226">
                  <c:v>22.312609680775125</c:v>
                </c:pt>
                <c:pt idx="35227">
                  <c:v>22.313165026533394</c:v>
                </c:pt>
                <c:pt idx="35228">
                  <c:v>22.313720372291662</c:v>
                </c:pt>
                <c:pt idx="35229">
                  <c:v>22.314275718049931</c:v>
                </c:pt>
                <c:pt idx="35230">
                  <c:v>22.314831063808199</c:v>
                </c:pt>
                <c:pt idx="35231">
                  <c:v>22.315386409566468</c:v>
                </c:pt>
                <c:pt idx="35232">
                  <c:v>22.315941755324737</c:v>
                </c:pt>
                <c:pt idx="35233">
                  <c:v>22.316497101083005</c:v>
                </c:pt>
                <c:pt idx="35234">
                  <c:v>22.317052446841274</c:v>
                </c:pt>
                <c:pt idx="35235">
                  <c:v>22.317607792599542</c:v>
                </c:pt>
                <c:pt idx="35236">
                  <c:v>22.318163138357811</c:v>
                </c:pt>
                <c:pt idx="35237">
                  <c:v>22.318718484116079</c:v>
                </c:pt>
                <c:pt idx="35238">
                  <c:v>22.319273829874348</c:v>
                </c:pt>
                <c:pt idx="35239">
                  <c:v>22.319829175632616</c:v>
                </c:pt>
                <c:pt idx="35240">
                  <c:v>22.320384521390885</c:v>
                </c:pt>
                <c:pt idx="35241">
                  <c:v>22.320939867149153</c:v>
                </c:pt>
                <c:pt idx="35242">
                  <c:v>22.321495212907422</c:v>
                </c:pt>
                <c:pt idx="35243">
                  <c:v>22.322050558665691</c:v>
                </c:pt>
                <c:pt idx="35244">
                  <c:v>22.322605904423959</c:v>
                </c:pt>
                <c:pt idx="35245">
                  <c:v>22.323161250182228</c:v>
                </c:pt>
                <c:pt idx="35246">
                  <c:v>22.323716595940496</c:v>
                </c:pt>
                <c:pt idx="35247">
                  <c:v>22.324271941698765</c:v>
                </c:pt>
                <c:pt idx="35248">
                  <c:v>22.324827287457033</c:v>
                </c:pt>
                <c:pt idx="35249">
                  <c:v>22.325382633215302</c:v>
                </c:pt>
                <c:pt idx="35250">
                  <c:v>22.32593797897357</c:v>
                </c:pt>
                <c:pt idx="35251">
                  <c:v>22.326493324731839</c:v>
                </c:pt>
                <c:pt idx="35252">
                  <c:v>22.327048670490107</c:v>
                </c:pt>
                <c:pt idx="35253">
                  <c:v>22.327604016248376</c:v>
                </c:pt>
                <c:pt idx="35254">
                  <c:v>22.328159362006645</c:v>
                </c:pt>
                <c:pt idx="35255">
                  <c:v>22.328714707764913</c:v>
                </c:pt>
                <c:pt idx="35256">
                  <c:v>22.329270053523182</c:v>
                </c:pt>
                <c:pt idx="35257">
                  <c:v>22.32982539928145</c:v>
                </c:pt>
                <c:pt idx="35258">
                  <c:v>22.330380745039719</c:v>
                </c:pt>
                <c:pt idx="35259">
                  <c:v>22.330936090797987</c:v>
                </c:pt>
                <c:pt idx="35260">
                  <c:v>22.331491436556256</c:v>
                </c:pt>
                <c:pt idx="35261">
                  <c:v>22.332046782314524</c:v>
                </c:pt>
                <c:pt idx="35262">
                  <c:v>22.332602128072793</c:v>
                </c:pt>
                <c:pt idx="35263">
                  <c:v>22.333157473831061</c:v>
                </c:pt>
                <c:pt idx="35264">
                  <c:v>22.33371281958933</c:v>
                </c:pt>
                <c:pt idx="35265">
                  <c:v>22.334268165347599</c:v>
                </c:pt>
                <c:pt idx="35266">
                  <c:v>22.334823511105867</c:v>
                </c:pt>
                <c:pt idx="35267">
                  <c:v>22.335378856864136</c:v>
                </c:pt>
                <c:pt idx="35268">
                  <c:v>22.335934202622404</c:v>
                </c:pt>
                <c:pt idx="35269">
                  <c:v>22.336489548380673</c:v>
                </c:pt>
                <c:pt idx="35270">
                  <c:v>22.337044894138941</c:v>
                </c:pt>
                <c:pt idx="35271">
                  <c:v>22.33760023989721</c:v>
                </c:pt>
                <c:pt idx="35272">
                  <c:v>22.338155585655478</c:v>
                </c:pt>
                <c:pt idx="35273">
                  <c:v>22.338710931413747</c:v>
                </c:pt>
                <c:pt idx="35274">
                  <c:v>22.339266277172015</c:v>
                </c:pt>
                <c:pt idx="35275">
                  <c:v>22.339821622930284</c:v>
                </c:pt>
                <c:pt idx="35276">
                  <c:v>22.340376968688552</c:v>
                </c:pt>
                <c:pt idx="35277">
                  <c:v>22.340932314446821</c:v>
                </c:pt>
                <c:pt idx="35278">
                  <c:v>22.34148766020509</c:v>
                </c:pt>
                <c:pt idx="35279">
                  <c:v>22.342043005963358</c:v>
                </c:pt>
                <c:pt idx="35280">
                  <c:v>22.342598351721627</c:v>
                </c:pt>
                <c:pt idx="35281">
                  <c:v>22.343153697479895</c:v>
                </c:pt>
                <c:pt idx="35282">
                  <c:v>22.343709043238164</c:v>
                </c:pt>
                <c:pt idx="35283">
                  <c:v>22.344264388996432</c:v>
                </c:pt>
                <c:pt idx="35284">
                  <c:v>22.344819734754701</c:v>
                </c:pt>
                <c:pt idx="35285">
                  <c:v>22.345375080512969</c:v>
                </c:pt>
                <c:pt idx="35286">
                  <c:v>22.345930426271238</c:v>
                </c:pt>
                <c:pt idx="35287">
                  <c:v>22.346485772029506</c:v>
                </c:pt>
                <c:pt idx="35288">
                  <c:v>22.347041117787775</c:v>
                </c:pt>
                <c:pt idx="35289">
                  <c:v>22.347596463546044</c:v>
                </c:pt>
                <c:pt idx="35290">
                  <c:v>22.348151809304312</c:v>
                </c:pt>
                <c:pt idx="35291">
                  <c:v>22.348707155062581</c:v>
                </c:pt>
                <c:pt idx="35292">
                  <c:v>22.349262500820849</c:v>
                </c:pt>
                <c:pt idx="35293">
                  <c:v>22.349817846579118</c:v>
                </c:pt>
                <c:pt idx="35294">
                  <c:v>22.350373192337386</c:v>
                </c:pt>
                <c:pt idx="35295">
                  <c:v>22.350928538095655</c:v>
                </c:pt>
                <c:pt idx="35296">
                  <c:v>22.351483883853923</c:v>
                </c:pt>
                <c:pt idx="35297">
                  <c:v>22.352039229612192</c:v>
                </c:pt>
                <c:pt idx="35298">
                  <c:v>22.35259457537046</c:v>
                </c:pt>
                <c:pt idx="35299">
                  <c:v>22.353149921128729</c:v>
                </c:pt>
                <c:pt idx="35300">
                  <c:v>22.353705266886998</c:v>
                </c:pt>
                <c:pt idx="35301">
                  <c:v>22.354260612645266</c:v>
                </c:pt>
                <c:pt idx="35302">
                  <c:v>22.354815958403535</c:v>
                </c:pt>
                <c:pt idx="35303">
                  <c:v>22.355371304161803</c:v>
                </c:pt>
                <c:pt idx="35304">
                  <c:v>22.355926649920072</c:v>
                </c:pt>
                <c:pt idx="35305">
                  <c:v>22.35648199567834</c:v>
                </c:pt>
                <c:pt idx="35306">
                  <c:v>22.357037341436609</c:v>
                </c:pt>
                <c:pt idx="35307">
                  <c:v>22.357592687194877</c:v>
                </c:pt>
                <c:pt idx="35308">
                  <c:v>22.358148032953146</c:v>
                </c:pt>
                <c:pt idx="35309">
                  <c:v>22.358703378711414</c:v>
                </c:pt>
                <c:pt idx="35310">
                  <c:v>22.359258724469683</c:v>
                </c:pt>
                <c:pt idx="35311">
                  <c:v>22.359814070227952</c:v>
                </c:pt>
                <c:pt idx="35312">
                  <c:v>22.36036941598622</c:v>
                </c:pt>
                <c:pt idx="35313">
                  <c:v>22.360924761744489</c:v>
                </c:pt>
                <c:pt idx="35314">
                  <c:v>22.361480107502757</c:v>
                </c:pt>
                <c:pt idx="35315">
                  <c:v>22.362035453261026</c:v>
                </c:pt>
                <c:pt idx="35316">
                  <c:v>22.362590799019294</c:v>
                </c:pt>
                <c:pt idx="35317">
                  <c:v>22.363146144777563</c:v>
                </c:pt>
                <c:pt idx="35318">
                  <c:v>22.363701490535831</c:v>
                </c:pt>
                <c:pt idx="35319">
                  <c:v>22.3642568362941</c:v>
                </c:pt>
                <c:pt idx="35320">
                  <c:v>22.364812182052368</c:v>
                </c:pt>
                <c:pt idx="35321">
                  <c:v>22.365367527810637</c:v>
                </c:pt>
                <c:pt idx="35322">
                  <c:v>22.365922873568906</c:v>
                </c:pt>
                <c:pt idx="35323">
                  <c:v>22.366478219327174</c:v>
                </c:pt>
                <c:pt idx="35324">
                  <c:v>22.367033565085443</c:v>
                </c:pt>
                <c:pt idx="35325">
                  <c:v>22.367588910843711</c:v>
                </c:pt>
                <c:pt idx="35326">
                  <c:v>22.36814425660198</c:v>
                </c:pt>
                <c:pt idx="35327">
                  <c:v>22.368699602360248</c:v>
                </c:pt>
                <c:pt idx="35328">
                  <c:v>22.369254948118517</c:v>
                </c:pt>
                <c:pt idx="35329">
                  <c:v>22.369810293876785</c:v>
                </c:pt>
                <c:pt idx="35330">
                  <c:v>22.370365639635054</c:v>
                </c:pt>
                <c:pt idx="35331">
                  <c:v>22.370920985393322</c:v>
                </c:pt>
                <c:pt idx="35332">
                  <c:v>22.371476331151591</c:v>
                </c:pt>
                <c:pt idx="35333">
                  <c:v>22.372031676909859</c:v>
                </c:pt>
                <c:pt idx="35334">
                  <c:v>22.372587022668128</c:v>
                </c:pt>
                <c:pt idx="35335">
                  <c:v>22.373142368426397</c:v>
                </c:pt>
                <c:pt idx="35336">
                  <c:v>22.373697714184665</c:v>
                </c:pt>
                <c:pt idx="35337">
                  <c:v>22.374253059942934</c:v>
                </c:pt>
                <c:pt idx="35338">
                  <c:v>22.374808405701202</c:v>
                </c:pt>
                <c:pt idx="35339">
                  <c:v>22.375363751459471</c:v>
                </c:pt>
                <c:pt idx="35340">
                  <c:v>22.375919097217739</c:v>
                </c:pt>
                <c:pt idx="35341">
                  <c:v>22.376474442976008</c:v>
                </c:pt>
                <c:pt idx="35342">
                  <c:v>22.377029788734276</c:v>
                </c:pt>
                <c:pt idx="35343">
                  <c:v>22.377585134492545</c:v>
                </c:pt>
                <c:pt idx="35344">
                  <c:v>22.378140480250813</c:v>
                </c:pt>
                <c:pt idx="35345">
                  <c:v>22.378695826009082</c:v>
                </c:pt>
                <c:pt idx="35346">
                  <c:v>22.379251171767351</c:v>
                </c:pt>
                <c:pt idx="35347">
                  <c:v>22.379806517525619</c:v>
                </c:pt>
                <c:pt idx="35348">
                  <c:v>22.380361863283888</c:v>
                </c:pt>
                <c:pt idx="35349">
                  <c:v>22.380917209042156</c:v>
                </c:pt>
                <c:pt idx="35350">
                  <c:v>22.381472554800425</c:v>
                </c:pt>
                <c:pt idx="35351">
                  <c:v>22.382027900558693</c:v>
                </c:pt>
                <c:pt idx="35352">
                  <c:v>22.382583246316962</c:v>
                </c:pt>
                <c:pt idx="35353">
                  <c:v>22.38313859207523</c:v>
                </c:pt>
                <c:pt idx="35354">
                  <c:v>22.383693937833499</c:v>
                </c:pt>
                <c:pt idx="35355">
                  <c:v>22.384249283591767</c:v>
                </c:pt>
                <c:pt idx="35356">
                  <c:v>22.384804629350036</c:v>
                </c:pt>
                <c:pt idx="35357">
                  <c:v>22.385359975108305</c:v>
                </c:pt>
                <c:pt idx="35358">
                  <c:v>22.385915320866573</c:v>
                </c:pt>
                <c:pt idx="35359">
                  <c:v>22.386470666624842</c:v>
                </c:pt>
                <c:pt idx="35360">
                  <c:v>22.38702601238311</c:v>
                </c:pt>
                <c:pt idx="35361">
                  <c:v>22.387581358141379</c:v>
                </c:pt>
                <c:pt idx="35362">
                  <c:v>22.388136703899647</c:v>
                </c:pt>
                <c:pt idx="35363">
                  <c:v>22.388692049657916</c:v>
                </c:pt>
                <c:pt idx="35364">
                  <c:v>22.389247395416184</c:v>
                </c:pt>
                <c:pt idx="35365">
                  <c:v>22.389802741174453</c:v>
                </c:pt>
                <c:pt idx="35366">
                  <c:v>22.390358086932721</c:v>
                </c:pt>
                <c:pt idx="35367">
                  <c:v>22.39091343269099</c:v>
                </c:pt>
                <c:pt idx="35368">
                  <c:v>22.391468778449259</c:v>
                </c:pt>
                <c:pt idx="35369">
                  <c:v>22.392024124207527</c:v>
                </c:pt>
                <c:pt idx="35370">
                  <c:v>22.392579469965796</c:v>
                </c:pt>
                <c:pt idx="35371">
                  <c:v>22.393134815724064</c:v>
                </c:pt>
                <c:pt idx="35372">
                  <c:v>22.393690161482333</c:v>
                </c:pt>
                <c:pt idx="35373">
                  <c:v>22.394245507240601</c:v>
                </c:pt>
                <c:pt idx="35374">
                  <c:v>22.39480085299887</c:v>
                </c:pt>
                <c:pt idx="35375">
                  <c:v>22.395356198757138</c:v>
                </c:pt>
                <c:pt idx="35376">
                  <c:v>22.395911544515407</c:v>
                </c:pt>
                <c:pt idx="35377">
                  <c:v>22.396466890273675</c:v>
                </c:pt>
                <c:pt idx="35378">
                  <c:v>22.397022236031944</c:v>
                </c:pt>
                <c:pt idx="35379">
                  <c:v>22.397577581790213</c:v>
                </c:pt>
                <c:pt idx="35380">
                  <c:v>22.398132927548481</c:v>
                </c:pt>
                <c:pt idx="35381">
                  <c:v>22.39868827330675</c:v>
                </c:pt>
                <c:pt idx="35382">
                  <c:v>22.399243619065018</c:v>
                </c:pt>
                <c:pt idx="35383">
                  <c:v>22.399798964823287</c:v>
                </c:pt>
                <c:pt idx="35384">
                  <c:v>22.400354310581555</c:v>
                </c:pt>
                <c:pt idx="35385">
                  <c:v>22.400909656339824</c:v>
                </c:pt>
                <c:pt idx="35386">
                  <c:v>22.401465002098092</c:v>
                </c:pt>
                <c:pt idx="35387">
                  <c:v>22.402020347856361</c:v>
                </c:pt>
                <c:pt idx="35388">
                  <c:v>22.402575693614629</c:v>
                </c:pt>
                <c:pt idx="35389">
                  <c:v>22.403131039372898</c:v>
                </c:pt>
                <c:pt idx="35390">
                  <c:v>22.403686385131167</c:v>
                </c:pt>
                <c:pt idx="35391">
                  <c:v>22.404241730889435</c:v>
                </c:pt>
                <c:pt idx="35392">
                  <c:v>22.404797076647704</c:v>
                </c:pt>
                <c:pt idx="35393">
                  <c:v>22.405352422405972</c:v>
                </c:pt>
                <c:pt idx="35394">
                  <c:v>22.405907768164241</c:v>
                </c:pt>
                <c:pt idx="35395">
                  <c:v>22.406463113922509</c:v>
                </c:pt>
                <c:pt idx="35396">
                  <c:v>22.407018459680778</c:v>
                </c:pt>
                <c:pt idx="35397">
                  <c:v>22.407573805439046</c:v>
                </c:pt>
                <c:pt idx="35398">
                  <c:v>22.408129151197315</c:v>
                </c:pt>
                <c:pt idx="35399">
                  <c:v>22.408684496955583</c:v>
                </c:pt>
                <c:pt idx="35400">
                  <c:v>22.409239842713852</c:v>
                </c:pt>
                <c:pt idx="35401">
                  <c:v>22.40979518847212</c:v>
                </c:pt>
                <c:pt idx="35402">
                  <c:v>22.410350534230389</c:v>
                </c:pt>
                <c:pt idx="35403">
                  <c:v>22.410905879988658</c:v>
                </c:pt>
                <c:pt idx="35404">
                  <c:v>22.411461225746926</c:v>
                </c:pt>
                <c:pt idx="35405">
                  <c:v>22.412016571505195</c:v>
                </c:pt>
                <c:pt idx="35406">
                  <c:v>22.412571917263463</c:v>
                </c:pt>
                <c:pt idx="35407">
                  <c:v>22.413127263021732</c:v>
                </c:pt>
                <c:pt idx="35408">
                  <c:v>22.41368260878</c:v>
                </c:pt>
                <c:pt idx="35409">
                  <c:v>22.414237954538269</c:v>
                </c:pt>
                <c:pt idx="35410">
                  <c:v>22.414793300296537</c:v>
                </c:pt>
                <c:pt idx="35411">
                  <c:v>22.415348646054806</c:v>
                </c:pt>
                <c:pt idx="35412">
                  <c:v>22.415903991813074</c:v>
                </c:pt>
                <c:pt idx="35413">
                  <c:v>22.416459337571343</c:v>
                </c:pt>
                <c:pt idx="35414">
                  <c:v>22.417014683329612</c:v>
                </c:pt>
                <c:pt idx="35415">
                  <c:v>22.41757002908788</c:v>
                </c:pt>
                <c:pt idx="35416">
                  <c:v>22.418125374846149</c:v>
                </c:pt>
                <c:pt idx="35417">
                  <c:v>22.418680720604417</c:v>
                </c:pt>
                <c:pt idx="35418">
                  <c:v>22.419236066362686</c:v>
                </c:pt>
                <c:pt idx="35419">
                  <c:v>22.419791412120954</c:v>
                </c:pt>
                <c:pt idx="35420">
                  <c:v>22.420346757879223</c:v>
                </c:pt>
                <c:pt idx="35421">
                  <c:v>22.420902103637491</c:v>
                </c:pt>
                <c:pt idx="35422">
                  <c:v>22.42145744939576</c:v>
                </c:pt>
                <c:pt idx="35423">
                  <c:v>22.422012795154028</c:v>
                </c:pt>
                <c:pt idx="35424">
                  <c:v>22.422568140912297</c:v>
                </c:pt>
                <c:pt idx="35425">
                  <c:v>22.423123486670566</c:v>
                </c:pt>
                <c:pt idx="35426">
                  <c:v>22.423678832428834</c:v>
                </c:pt>
                <c:pt idx="35427">
                  <c:v>22.424234178187103</c:v>
                </c:pt>
                <c:pt idx="35428">
                  <c:v>22.424789523945371</c:v>
                </c:pt>
                <c:pt idx="35429">
                  <c:v>22.42534486970364</c:v>
                </c:pt>
                <c:pt idx="35430">
                  <c:v>22.425900215461908</c:v>
                </c:pt>
                <c:pt idx="35431">
                  <c:v>22.426455561220177</c:v>
                </c:pt>
                <c:pt idx="35432">
                  <c:v>22.427010906978445</c:v>
                </c:pt>
                <c:pt idx="35433">
                  <c:v>22.427566252736714</c:v>
                </c:pt>
                <c:pt idx="35434">
                  <c:v>22.428121598494982</c:v>
                </c:pt>
                <c:pt idx="35435">
                  <c:v>22.428676944253251</c:v>
                </c:pt>
                <c:pt idx="35436">
                  <c:v>22.42923229001152</c:v>
                </c:pt>
                <c:pt idx="35437">
                  <c:v>22.429787635769788</c:v>
                </c:pt>
                <c:pt idx="35438">
                  <c:v>22.430342981528057</c:v>
                </c:pt>
                <c:pt idx="35439">
                  <c:v>22.430898327286325</c:v>
                </c:pt>
                <c:pt idx="35440">
                  <c:v>22.431453673044594</c:v>
                </c:pt>
                <c:pt idx="35441">
                  <c:v>22.432009018802862</c:v>
                </c:pt>
                <c:pt idx="35442">
                  <c:v>22.432564364561131</c:v>
                </c:pt>
                <c:pt idx="35443">
                  <c:v>22.433119710319399</c:v>
                </c:pt>
                <c:pt idx="35444">
                  <c:v>22.433675056077668</c:v>
                </c:pt>
                <c:pt idx="35445">
                  <c:v>22.434230401835936</c:v>
                </c:pt>
                <c:pt idx="35446">
                  <c:v>22.434785747594205</c:v>
                </c:pt>
                <c:pt idx="35447">
                  <c:v>22.435341093352474</c:v>
                </c:pt>
                <c:pt idx="35448">
                  <c:v>22.435896439110742</c:v>
                </c:pt>
                <c:pt idx="35449">
                  <c:v>22.436451784869011</c:v>
                </c:pt>
                <c:pt idx="35450">
                  <c:v>22.437007130627279</c:v>
                </c:pt>
                <c:pt idx="35451">
                  <c:v>22.437562476385548</c:v>
                </c:pt>
                <c:pt idx="35452">
                  <c:v>22.438117822143816</c:v>
                </c:pt>
                <c:pt idx="35453">
                  <c:v>22.438673167902085</c:v>
                </c:pt>
                <c:pt idx="35454">
                  <c:v>22.439228513660353</c:v>
                </c:pt>
                <c:pt idx="35455">
                  <c:v>22.439783859418622</c:v>
                </c:pt>
                <c:pt idx="35456">
                  <c:v>22.44033920517689</c:v>
                </c:pt>
                <c:pt idx="35457">
                  <c:v>22.440894550935159</c:v>
                </c:pt>
                <c:pt idx="35458">
                  <c:v>22.441449896693427</c:v>
                </c:pt>
                <c:pt idx="35459">
                  <c:v>22.442005242451696</c:v>
                </c:pt>
                <c:pt idx="35460">
                  <c:v>22.442560588209965</c:v>
                </c:pt>
                <c:pt idx="35461">
                  <c:v>22.443115933968233</c:v>
                </c:pt>
                <c:pt idx="35462">
                  <c:v>22.443671279726502</c:v>
                </c:pt>
                <c:pt idx="35463">
                  <c:v>22.44422662548477</c:v>
                </c:pt>
                <c:pt idx="35464">
                  <c:v>22.444781971243039</c:v>
                </c:pt>
                <c:pt idx="35465">
                  <c:v>22.445337317001307</c:v>
                </c:pt>
                <c:pt idx="35466">
                  <c:v>22.445892662759576</c:v>
                </c:pt>
                <c:pt idx="35467">
                  <c:v>22.446448008517844</c:v>
                </c:pt>
                <c:pt idx="35468">
                  <c:v>22.447003354276113</c:v>
                </c:pt>
                <c:pt idx="35469">
                  <c:v>22.447558700034381</c:v>
                </c:pt>
                <c:pt idx="35470">
                  <c:v>22.44811404579265</c:v>
                </c:pt>
                <c:pt idx="35471">
                  <c:v>22.448669391550919</c:v>
                </c:pt>
                <c:pt idx="35472">
                  <c:v>22.449224737309187</c:v>
                </c:pt>
                <c:pt idx="35473">
                  <c:v>22.449780083067456</c:v>
                </c:pt>
                <c:pt idx="35474">
                  <c:v>22.450335428825724</c:v>
                </c:pt>
                <c:pt idx="35475">
                  <c:v>22.450890774583993</c:v>
                </c:pt>
                <c:pt idx="35476">
                  <c:v>22.451446120342261</c:v>
                </c:pt>
                <c:pt idx="35477">
                  <c:v>22.45200146610053</c:v>
                </c:pt>
                <c:pt idx="35478">
                  <c:v>22.452556811858798</c:v>
                </c:pt>
                <c:pt idx="35479">
                  <c:v>22.453112157617067</c:v>
                </c:pt>
                <c:pt idx="35480">
                  <c:v>22.453667503375335</c:v>
                </c:pt>
                <c:pt idx="35481">
                  <c:v>22.454222849133604</c:v>
                </c:pt>
                <c:pt idx="35482">
                  <c:v>22.454778194891873</c:v>
                </c:pt>
                <c:pt idx="35483">
                  <c:v>22.455333540650141</c:v>
                </c:pt>
                <c:pt idx="35484">
                  <c:v>22.45588888640841</c:v>
                </c:pt>
                <c:pt idx="35485">
                  <c:v>22.456444232166678</c:v>
                </c:pt>
                <c:pt idx="35486">
                  <c:v>22.456999577924947</c:v>
                </c:pt>
                <c:pt idx="35487">
                  <c:v>22.457554923683215</c:v>
                </c:pt>
                <c:pt idx="35488">
                  <c:v>22.458110269441484</c:v>
                </c:pt>
                <c:pt idx="35489">
                  <c:v>22.458665615199752</c:v>
                </c:pt>
                <c:pt idx="35490">
                  <c:v>22.459220960958021</c:v>
                </c:pt>
                <c:pt idx="35491">
                  <c:v>22.459776306716289</c:v>
                </c:pt>
                <c:pt idx="35492">
                  <c:v>22.460331652474558</c:v>
                </c:pt>
                <c:pt idx="35493">
                  <c:v>22.460886998232827</c:v>
                </c:pt>
                <c:pt idx="35494">
                  <c:v>22.461442343991095</c:v>
                </c:pt>
                <c:pt idx="35495">
                  <c:v>22.461997689749364</c:v>
                </c:pt>
                <c:pt idx="35496">
                  <c:v>22.462553035507632</c:v>
                </c:pt>
                <c:pt idx="35497">
                  <c:v>22.463108381265901</c:v>
                </c:pt>
                <c:pt idx="35498">
                  <c:v>22.463663727024169</c:v>
                </c:pt>
                <c:pt idx="35499">
                  <c:v>22.464219072782438</c:v>
                </c:pt>
                <c:pt idx="35500">
                  <c:v>22.464774418540706</c:v>
                </c:pt>
                <c:pt idx="35501">
                  <c:v>22.465329764298975</c:v>
                </c:pt>
                <c:pt idx="35502">
                  <c:v>22.465885110057243</c:v>
                </c:pt>
                <c:pt idx="35503">
                  <c:v>22.466440455815512</c:v>
                </c:pt>
                <c:pt idx="35504">
                  <c:v>22.466995801573781</c:v>
                </c:pt>
                <c:pt idx="35505">
                  <c:v>22.467551147332049</c:v>
                </c:pt>
                <c:pt idx="35506">
                  <c:v>22.468106493090318</c:v>
                </c:pt>
                <c:pt idx="35507">
                  <c:v>22.468661838848586</c:v>
                </c:pt>
                <c:pt idx="35508">
                  <c:v>22.469217184606855</c:v>
                </c:pt>
                <c:pt idx="35509">
                  <c:v>22.469772530365123</c:v>
                </c:pt>
                <c:pt idx="35510">
                  <c:v>22.470327876123392</c:v>
                </c:pt>
                <c:pt idx="35511">
                  <c:v>22.47088322188166</c:v>
                </c:pt>
                <c:pt idx="35512">
                  <c:v>22.471438567639929</c:v>
                </c:pt>
                <c:pt idx="35513">
                  <c:v>22.471993913398197</c:v>
                </c:pt>
                <c:pt idx="35514">
                  <c:v>22.472549259156466</c:v>
                </c:pt>
                <c:pt idx="35515">
                  <c:v>22.473104604914734</c:v>
                </c:pt>
                <c:pt idx="35516">
                  <c:v>22.473659950673003</c:v>
                </c:pt>
                <c:pt idx="35517">
                  <c:v>22.474215296431272</c:v>
                </c:pt>
                <c:pt idx="35518">
                  <c:v>22.47477064218954</c:v>
                </c:pt>
                <c:pt idx="35519">
                  <c:v>22.475325987947809</c:v>
                </c:pt>
                <c:pt idx="35520">
                  <c:v>22.475881333706077</c:v>
                </c:pt>
                <c:pt idx="35521">
                  <c:v>22.476436679464346</c:v>
                </c:pt>
                <c:pt idx="35522">
                  <c:v>22.476992025222614</c:v>
                </c:pt>
                <c:pt idx="35523">
                  <c:v>22.477547370980883</c:v>
                </c:pt>
                <c:pt idx="35524">
                  <c:v>22.478102716739151</c:v>
                </c:pt>
                <c:pt idx="35525">
                  <c:v>22.47865806249742</c:v>
                </c:pt>
                <c:pt idx="35526">
                  <c:v>22.479213408255688</c:v>
                </c:pt>
                <c:pt idx="35527">
                  <c:v>22.479768754013957</c:v>
                </c:pt>
                <c:pt idx="35528">
                  <c:v>22.480324099772226</c:v>
                </c:pt>
                <c:pt idx="35529">
                  <c:v>22.480879445530494</c:v>
                </c:pt>
                <c:pt idx="35530">
                  <c:v>22.481434791288763</c:v>
                </c:pt>
                <c:pt idx="35531">
                  <c:v>22.481990137047031</c:v>
                </c:pt>
                <c:pt idx="35532">
                  <c:v>22.4825454828053</c:v>
                </c:pt>
                <c:pt idx="35533">
                  <c:v>22.483100828563568</c:v>
                </c:pt>
                <c:pt idx="35534">
                  <c:v>22.483656174321837</c:v>
                </c:pt>
                <c:pt idx="35535">
                  <c:v>22.484211520080105</c:v>
                </c:pt>
                <c:pt idx="35536">
                  <c:v>22.484766865838374</c:v>
                </c:pt>
                <c:pt idx="35537">
                  <c:v>22.485322211596642</c:v>
                </c:pt>
                <c:pt idx="35538">
                  <c:v>22.485877557354911</c:v>
                </c:pt>
                <c:pt idx="35539">
                  <c:v>22.48643290311318</c:v>
                </c:pt>
                <c:pt idx="35540">
                  <c:v>22.486988248871448</c:v>
                </c:pt>
                <c:pt idx="35541">
                  <c:v>22.487543594629717</c:v>
                </c:pt>
                <c:pt idx="35542">
                  <c:v>22.488098940387985</c:v>
                </c:pt>
                <c:pt idx="35543">
                  <c:v>22.488654286146254</c:v>
                </c:pt>
                <c:pt idx="35544">
                  <c:v>22.489209631904522</c:v>
                </c:pt>
                <c:pt idx="35545">
                  <c:v>22.489764977662791</c:v>
                </c:pt>
                <c:pt idx="35546">
                  <c:v>22.490320323421059</c:v>
                </c:pt>
                <c:pt idx="35547">
                  <c:v>22.490875669179328</c:v>
                </c:pt>
                <c:pt idx="35548">
                  <c:v>22.491431014937596</c:v>
                </c:pt>
                <c:pt idx="35549">
                  <c:v>22.491986360695865</c:v>
                </c:pt>
                <c:pt idx="35550">
                  <c:v>22.492541706454134</c:v>
                </c:pt>
                <c:pt idx="35551">
                  <c:v>22.493097052212402</c:v>
                </c:pt>
                <c:pt idx="35552">
                  <c:v>22.493652397970671</c:v>
                </c:pt>
                <c:pt idx="35553">
                  <c:v>22.494207743728939</c:v>
                </c:pt>
                <c:pt idx="35554">
                  <c:v>22.494763089487208</c:v>
                </c:pt>
                <c:pt idx="35555">
                  <c:v>22.495318435245476</c:v>
                </c:pt>
                <c:pt idx="35556">
                  <c:v>22.495873781003745</c:v>
                </c:pt>
                <c:pt idx="35557">
                  <c:v>22.496429126762013</c:v>
                </c:pt>
                <c:pt idx="35558">
                  <c:v>22.496984472520282</c:v>
                </c:pt>
                <c:pt idx="35559">
                  <c:v>22.49753981827855</c:v>
                </c:pt>
                <c:pt idx="35560">
                  <c:v>22.498095164036819</c:v>
                </c:pt>
                <c:pt idx="35561">
                  <c:v>22.498650509795088</c:v>
                </c:pt>
                <c:pt idx="35562">
                  <c:v>22.499205855553356</c:v>
                </c:pt>
                <c:pt idx="35563">
                  <c:v>22.499761201311625</c:v>
                </c:pt>
                <c:pt idx="35564">
                  <c:v>22.500316547069893</c:v>
                </c:pt>
                <c:pt idx="35565">
                  <c:v>22.500871892828162</c:v>
                </c:pt>
                <c:pt idx="35566">
                  <c:v>22.50142723858643</c:v>
                </c:pt>
                <c:pt idx="35567">
                  <c:v>22.501982584344699</c:v>
                </c:pt>
                <c:pt idx="35568">
                  <c:v>22.502537930102967</c:v>
                </c:pt>
                <c:pt idx="35569">
                  <c:v>22.503093275861236</c:v>
                </c:pt>
                <c:pt idx="35570">
                  <c:v>22.503648621619504</c:v>
                </c:pt>
                <c:pt idx="35571">
                  <c:v>22.504203967377773</c:v>
                </c:pt>
                <c:pt idx="35572">
                  <c:v>22.504759313136041</c:v>
                </c:pt>
                <c:pt idx="35573">
                  <c:v>22.50531465889431</c:v>
                </c:pt>
                <c:pt idx="35574">
                  <c:v>22.505870004652579</c:v>
                </c:pt>
                <c:pt idx="35575">
                  <c:v>22.506425350410847</c:v>
                </c:pt>
                <c:pt idx="35576">
                  <c:v>22.506980696169116</c:v>
                </c:pt>
                <c:pt idx="35577">
                  <c:v>22.507536041927384</c:v>
                </c:pt>
                <c:pt idx="35578">
                  <c:v>22.508091387685653</c:v>
                </c:pt>
                <c:pt idx="35579">
                  <c:v>22.508646733443921</c:v>
                </c:pt>
                <c:pt idx="35580">
                  <c:v>22.50920207920219</c:v>
                </c:pt>
                <c:pt idx="35581">
                  <c:v>22.509757424960458</c:v>
                </c:pt>
                <c:pt idx="35582">
                  <c:v>22.510312770718727</c:v>
                </c:pt>
                <c:pt idx="35583">
                  <c:v>22.510868116476995</c:v>
                </c:pt>
                <c:pt idx="35584">
                  <c:v>22.511423462235264</c:v>
                </c:pt>
                <c:pt idx="35585">
                  <c:v>22.511978807993533</c:v>
                </c:pt>
                <c:pt idx="35586">
                  <c:v>22.512534153751801</c:v>
                </c:pt>
                <c:pt idx="35587">
                  <c:v>22.51308949951007</c:v>
                </c:pt>
                <c:pt idx="35588">
                  <c:v>22.513644845268338</c:v>
                </c:pt>
                <c:pt idx="35589">
                  <c:v>22.514200191026607</c:v>
                </c:pt>
                <c:pt idx="35590">
                  <c:v>22.514755536784875</c:v>
                </c:pt>
                <c:pt idx="35591">
                  <c:v>22.515310882543144</c:v>
                </c:pt>
                <c:pt idx="35592">
                  <c:v>22.515866228301412</c:v>
                </c:pt>
                <c:pt idx="35593">
                  <c:v>22.516421574059681</c:v>
                </c:pt>
                <c:pt idx="35594">
                  <c:v>22.516976919817949</c:v>
                </c:pt>
                <c:pt idx="35595">
                  <c:v>22.517532265576218</c:v>
                </c:pt>
                <c:pt idx="35596">
                  <c:v>22.518087611334487</c:v>
                </c:pt>
                <c:pt idx="35597">
                  <c:v>22.518642957092755</c:v>
                </c:pt>
                <c:pt idx="35598">
                  <c:v>22.519198302851024</c:v>
                </c:pt>
                <c:pt idx="35599">
                  <c:v>22.519753648609292</c:v>
                </c:pt>
                <c:pt idx="35600">
                  <c:v>22.520308994367561</c:v>
                </c:pt>
                <c:pt idx="35601">
                  <c:v>22.520864340125829</c:v>
                </c:pt>
                <c:pt idx="35602">
                  <c:v>22.521419685884098</c:v>
                </c:pt>
                <c:pt idx="35603">
                  <c:v>22.521975031642366</c:v>
                </c:pt>
                <c:pt idx="35604">
                  <c:v>22.522530377400635</c:v>
                </c:pt>
                <c:pt idx="35605">
                  <c:v>22.523085723158903</c:v>
                </c:pt>
                <c:pt idx="35606">
                  <c:v>22.523641068917172</c:v>
                </c:pt>
                <c:pt idx="35607">
                  <c:v>22.524196414675441</c:v>
                </c:pt>
                <c:pt idx="35608">
                  <c:v>22.524751760433709</c:v>
                </c:pt>
                <c:pt idx="35609">
                  <c:v>22.525307106191978</c:v>
                </c:pt>
                <c:pt idx="35610">
                  <c:v>22.525862451950246</c:v>
                </c:pt>
                <c:pt idx="35611">
                  <c:v>22.526417797708515</c:v>
                </c:pt>
                <c:pt idx="35612">
                  <c:v>22.526973143466783</c:v>
                </c:pt>
                <c:pt idx="35613">
                  <c:v>22.527528489225052</c:v>
                </c:pt>
                <c:pt idx="35614">
                  <c:v>22.52808383498332</c:v>
                </c:pt>
                <c:pt idx="35615">
                  <c:v>22.528639180741589</c:v>
                </c:pt>
                <c:pt idx="35616">
                  <c:v>22.529194526499857</c:v>
                </c:pt>
                <c:pt idx="35617">
                  <c:v>22.529749872258126</c:v>
                </c:pt>
                <c:pt idx="35618">
                  <c:v>22.530305218016395</c:v>
                </c:pt>
                <c:pt idx="35619">
                  <c:v>22.530860563774663</c:v>
                </c:pt>
                <c:pt idx="35620">
                  <c:v>22.531415909532932</c:v>
                </c:pt>
                <c:pt idx="35621">
                  <c:v>22.5319712552912</c:v>
                </c:pt>
                <c:pt idx="35622">
                  <c:v>22.532526601049469</c:v>
                </c:pt>
                <c:pt idx="35623">
                  <c:v>22.533081946807737</c:v>
                </c:pt>
                <c:pt idx="35624">
                  <c:v>22.533637292566006</c:v>
                </c:pt>
                <c:pt idx="35625">
                  <c:v>22.534192638324274</c:v>
                </c:pt>
                <c:pt idx="35626">
                  <c:v>22.534747984082543</c:v>
                </c:pt>
                <c:pt idx="35627">
                  <c:v>22.535303329840811</c:v>
                </c:pt>
                <c:pt idx="35628">
                  <c:v>22.53585867559908</c:v>
                </c:pt>
                <c:pt idx="35629">
                  <c:v>22.536414021357349</c:v>
                </c:pt>
                <c:pt idx="35630">
                  <c:v>22.536969367115617</c:v>
                </c:pt>
                <c:pt idx="35631">
                  <c:v>22.537524712873886</c:v>
                </c:pt>
                <c:pt idx="35632">
                  <c:v>22.538080058632154</c:v>
                </c:pt>
                <c:pt idx="35633">
                  <c:v>22.538635404390423</c:v>
                </c:pt>
                <c:pt idx="35634">
                  <c:v>22.539190750148691</c:v>
                </c:pt>
                <c:pt idx="35635">
                  <c:v>22.53974609590696</c:v>
                </c:pt>
                <c:pt idx="35636">
                  <c:v>22.540301441665228</c:v>
                </c:pt>
                <c:pt idx="35637">
                  <c:v>22.540856787423497</c:v>
                </c:pt>
                <c:pt idx="35638">
                  <c:v>22.541412133181765</c:v>
                </c:pt>
                <c:pt idx="35639">
                  <c:v>22.541967478940034</c:v>
                </c:pt>
                <c:pt idx="35640">
                  <c:v>22.542522824698302</c:v>
                </c:pt>
                <c:pt idx="35641">
                  <c:v>22.543078170456571</c:v>
                </c:pt>
                <c:pt idx="35642">
                  <c:v>22.54363351621484</c:v>
                </c:pt>
                <c:pt idx="35643">
                  <c:v>22.544188861973108</c:v>
                </c:pt>
                <c:pt idx="35644">
                  <c:v>22.544744207731377</c:v>
                </c:pt>
                <c:pt idx="35645">
                  <c:v>22.545299553489645</c:v>
                </c:pt>
                <c:pt idx="35646">
                  <c:v>22.545854899247914</c:v>
                </c:pt>
                <c:pt idx="35647">
                  <c:v>22.546410245006182</c:v>
                </c:pt>
                <c:pt idx="35648">
                  <c:v>22.546965590764451</c:v>
                </c:pt>
                <c:pt idx="35649">
                  <c:v>22.547520936522719</c:v>
                </c:pt>
                <c:pt idx="35650">
                  <c:v>22.548076282280988</c:v>
                </c:pt>
                <c:pt idx="35651">
                  <c:v>22.548631628039256</c:v>
                </c:pt>
                <c:pt idx="35652">
                  <c:v>22.549186973797525</c:v>
                </c:pt>
                <c:pt idx="35653">
                  <c:v>22.549742319555794</c:v>
                </c:pt>
                <c:pt idx="35654">
                  <c:v>22.550297665314062</c:v>
                </c:pt>
                <c:pt idx="35655">
                  <c:v>22.550853011072331</c:v>
                </c:pt>
                <c:pt idx="35656">
                  <c:v>22.551408356830599</c:v>
                </c:pt>
                <c:pt idx="35657">
                  <c:v>22.551963702588868</c:v>
                </c:pt>
                <c:pt idx="35658">
                  <c:v>22.552519048347136</c:v>
                </c:pt>
                <c:pt idx="35659">
                  <c:v>22.553074394105405</c:v>
                </c:pt>
                <c:pt idx="35660">
                  <c:v>22.553629739863673</c:v>
                </c:pt>
                <c:pt idx="35661">
                  <c:v>22.554185085621942</c:v>
                </c:pt>
                <c:pt idx="35662">
                  <c:v>22.55474043138021</c:v>
                </c:pt>
                <c:pt idx="35663">
                  <c:v>22.555295777138479</c:v>
                </c:pt>
                <c:pt idx="35664">
                  <c:v>22.555851122896748</c:v>
                </c:pt>
                <c:pt idx="35665">
                  <c:v>22.556406468655016</c:v>
                </c:pt>
                <c:pt idx="35666">
                  <c:v>22.556961814413285</c:v>
                </c:pt>
                <c:pt idx="35667">
                  <c:v>22.557517160171553</c:v>
                </c:pt>
                <c:pt idx="35668">
                  <c:v>22.558072505929822</c:v>
                </c:pt>
                <c:pt idx="35669">
                  <c:v>22.55862785168809</c:v>
                </c:pt>
                <c:pt idx="35670">
                  <c:v>22.559183197446359</c:v>
                </c:pt>
                <c:pt idx="35671">
                  <c:v>22.559738543204627</c:v>
                </c:pt>
                <c:pt idx="35672">
                  <c:v>22.560293888962896</c:v>
                </c:pt>
                <c:pt idx="35673">
                  <c:v>22.560849234721164</c:v>
                </c:pt>
                <c:pt idx="35674">
                  <c:v>22.561404580479433</c:v>
                </c:pt>
                <c:pt idx="35675">
                  <c:v>22.561959926237702</c:v>
                </c:pt>
                <c:pt idx="35676">
                  <c:v>22.56251527199597</c:v>
                </c:pt>
                <c:pt idx="35677">
                  <c:v>22.563070617754239</c:v>
                </c:pt>
                <c:pt idx="35678">
                  <c:v>22.563625963512507</c:v>
                </c:pt>
                <c:pt idx="35679">
                  <c:v>22.564181309270776</c:v>
                </c:pt>
                <c:pt idx="35680">
                  <c:v>22.564736655029044</c:v>
                </c:pt>
                <c:pt idx="35681">
                  <c:v>22.565292000787313</c:v>
                </c:pt>
                <c:pt idx="35682">
                  <c:v>22.565847346545581</c:v>
                </c:pt>
                <c:pt idx="35683">
                  <c:v>22.56640269230385</c:v>
                </c:pt>
                <c:pt idx="35684">
                  <c:v>22.566958038062118</c:v>
                </c:pt>
                <c:pt idx="35685">
                  <c:v>22.567513383820387</c:v>
                </c:pt>
                <c:pt idx="35686">
                  <c:v>22.568068729578656</c:v>
                </c:pt>
                <c:pt idx="35687">
                  <c:v>22.568624075336924</c:v>
                </c:pt>
                <c:pt idx="35688">
                  <c:v>22.569179421095193</c:v>
                </c:pt>
                <c:pt idx="35689">
                  <c:v>22.569734766853461</c:v>
                </c:pt>
                <c:pt idx="35690">
                  <c:v>22.57029011261173</c:v>
                </c:pt>
                <c:pt idx="35691">
                  <c:v>22.570845458369998</c:v>
                </c:pt>
                <c:pt idx="35692">
                  <c:v>22.571400804128267</c:v>
                </c:pt>
                <c:pt idx="35693">
                  <c:v>22.571956149886535</c:v>
                </c:pt>
                <c:pt idx="35694">
                  <c:v>22.572511495644804</c:v>
                </c:pt>
                <c:pt idx="35695">
                  <c:v>22.573066841403072</c:v>
                </c:pt>
                <c:pt idx="35696">
                  <c:v>22.573622187161341</c:v>
                </c:pt>
                <c:pt idx="35697">
                  <c:v>22.574177532919609</c:v>
                </c:pt>
                <c:pt idx="35698">
                  <c:v>22.574732878677878</c:v>
                </c:pt>
                <c:pt idx="35699">
                  <c:v>22.575288224436147</c:v>
                </c:pt>
                <c:pt idx="35700">
                  <c:v>22.575843570194415</c:v>
                </c:pt>
                <c:pt idx="35701">
                  <c:v>22.576398915952684</c:v>
                </c:pt>
                <c:pt idx="35702">
                  <c:v>22.576954261710952</c:v>
                </c:pt>
                <c:pt idx="35703">
                  <c:v>22.577509607469221</c:v>
                </c:pt>
                <c:pt idx="35704">
                  <c:v>22.578064953227489</c:v>
                </c:pt>
                <c:pt idx="35705">
                  <c:v>22.578620298985758</c:v>
                </c:pt>
                <c:pt idx="35706">
                  <c:v>22.579175644744026</c:v>
                </c:pt>
                <c:pt idx="35707">
                  <c:v>22.579730990502295</c:v>
                </c:pt>
                <c:pt idx="35708">
                  <c:v>22.580286336260563</c:v>
                </c:pt>
                <c:pt idx="35709">
                  <c:v>22.580841682018832</c:v>
                </c:pt>
                <c:pt idx="35710">
                  <c:v>22.581397027777101</c:v>
                </c:pt>
                <c:pt idx="35711">
                  <c:v>22.581952373535369</c:v>
                </c:pt>
                <c:pt idx="35712">
                  <c:v>22.582507719293638</c:v>
                </c:pt>
                <c:pt idx="35713">
                  <c:v>22.583063065051906</c:v>
                </c:pt>
                <c:pt idx="35714">
                  <c:v>22.583618410810175</c:v>
                </c:pt>
                <c:pt idx="35715">
                  <c:v>22.584173756568443</c:v>
                </c:pt>
                <c:pt idx="35716">
                  <c:v>22.584729102326712</c:v>
                </c:pt>
                <c:pt idx="35717">
                  <c:v>22.58528444808498</c:v>
                </c:pt>
                <c:pt idx="35718">
                  <c:v>22.585839793843249</c:v>
                </c:pt>
                <c:pt idx="35719">
                  <c:v>22.586395139601517</c:v>
                </c:pt>
                <c:pt idx="35720">
                  <c:v>22.586950485359786</c:v>
                </c:pt>
                <c:pt idx="35721">
                  <c:v>22.587505831118055</c:v>
                </c:pt>
                <c:pt idx="35722">
                  <c:v>22.588061176876323</c:v>
                </c:pt>
                <c:pt idx="35723">
                  <c:v>22.588616522634592</c:v>
                </c:pt>
                <c:pt idx="35724">
                  <c:v>22.58917186839286</c:v>
                </c:pt>
                <c:pt idx="35725">
                  <c:v>22.589727214151129</c:v>
                </c:pt>
                <c:pt idx="35726">
                  <c:v>22.590282559909397</c:v>
                </c:pt>
                <c:pt idx="35727">
                  <c:v>22.590837905667666</c:v>
                </c:pt>
                <c:pt idx="35728">
                  <c:v>22.591393251425934</c:v>
                </c:pt>
                <c:pt idx="35729">
                  <c:v>22.591948597184203</c:v>
                </c:pt>
                <c:pt idx="35730">
                  <c:v>22.592503942942471</c:v>
                </c:pt>
                <c:pt idx="35731">
                  <c:v>22.59305928870074</c:v>
                </c:pt>
                <c:pt idx="35732">
                  <c:v>22.593614634459009</c:v>
                </c:pt>
                <c:pt idx="35733">
                  <c:v>22.594169980217277</c:v>
                </c:pt>
                <c:pt idx="35734">
                  <c:v>22.594725325975546</c:v>
                </c:pt>
                <c:pt idx="35735">
                  <c:v>22.595280671733814</c:v>
                </c:pt>
                <c:pt idx="35736">
                  <c:v>22.595836017492083</c:v>
                </c:pt>
                <c:pt idx="35737">
                  <c:v>22.596391363250351</c:v>
                </c:pt>
                <c:pt idx="35738">
                  <c:v>22.59694670900862</c:v>
                </c:pt>
                <c:pt idx="35739">
                  <c:v>22.597502054766888</c:v>
                </c:pt>
                <c:pt idx="35740">
                  <c:v>22.598057400525157</c:v>
                </c:pt>
                <c:pt idx="35741">
                  <c:v>22.598612746283425</c:v>
                </c:pt>
                <c:pt idx="35742">
                  <c:v>22.599168092041694</c:v>
                </c:pt>
                <c:pt idx="35743">
                  <c:v>22.599723437799963</c:v>
                </c:pt>
                <c:pt idx="35744">
                  <c:v>22.600278783558231</c:v>
                </c:pt>
                <c:pt idx="35745">
                  <c:v>22.6008341293165</c:v>
                </c:pt>
                <c:pt idx="35746">
                  <c:v>22.601389475074768</c:v>
                </c:pt>
                <c:pt idx="35747">
                  <c:v>22.601944820833037</c:v>
                </c:pt>
                <c:pt idx="35748">
                  <c:v>22.602500166591305</c:v>
                </c:pt>
                <c:pt idx="35749">
                  <c:v>22.603055512349574</c:v>
                </c:pt>
                <c:pt idx="35750">
                  <c:v>22.603610858107842</c:v>
                </c:pt>
                <c:pt idx="35751">
                  <c:v>22.604166203866111</c:v>
                </c:pt>
                <c:pt idx="35752">
                  <c:v>22.604721549624379</c:v>
                </c:pt>
                <c:pt idx="35753">
                  <c:v>22.605276895382648</c:v>
                </c:pt>
                <c:pt idx="35754">
                  <c:v>22.605832241140916</c:v>
                </c:pt>
                <c:pt idx="35755">
                  <c:v>22.606387586899185</c:v>
                </c:pt>
                <c:pt idx="35756">
                  <c:v>22.606942932657454</c:v>
                </c:pt>
                <c:pt idx="35757">
                  <c:v>22.607498278415722</c:v>
                </c:pt>
                <c:pt idx="35758">
                  <c:v>22.608053624173991</c:v>
                </c:pt>
                <c:pt idx="35759">
                  <c:v>22.608608969932259</c:v>
                </c:pt>
                <c:pt idx="35760">
                  <c:v>22.609164315690528</c:v>
                </c:pt>
                <c:pt idx="35761">
                  <c:v>22.609719661448796</c:v>
                </c:pt>
                <c:pt idx="35762">
                  <c:v>22.610275007207065</c:v>
                </c:pt>
                <c:pt idx="35763">
                  <c:v>22.610830352965333</c:v>
                </c:pt>
                <c:pt idx="35764">
                  <c:v>22.611385698723602</c:v>
                </c:pt>
                <c:pt idx="35765">
                  <c:v>22.61194104448187</c:v>
                </c:pt>
                <c:pt idx="35766">
                  <c:v>22.612496390240139</c:v>
                </c:pt>
                <c:pt idx="35767">
                  <c:v>22.613051735998408</c:v>
                </c:pt>
                <c:pt idx="35768">
                  <c:v>22.613607081756676</c:v>
                </c:pt>
                <c:pt idx="35769">
                  <c:v>22.614162427514945</c:v>
                </c:pt>
                <c:pt idx="35770">
                  <c:v>22.614717773273213</c:v>
                </c:pt>
                <c:pt idx="35771">
                  <c:v>22.615273119031482</c:v>
                </c:pt>
                <c:pt idx="35772">
                  <c:v>22.61582846478975</c:v>
                </c:pt>
                <c:pt idx="35773">
                  <c:v>22.616383810548019</c:v>
                </c:pt>
                <c:pt idx="35774">
                  <c:v>22.616939156306287</c:v>
                </c:pt>
                <c:pt idx="35775">
                  <c:v>22.617494502064556</c:v>
                </c:pt>
                <c:pt idx="35776">
                  <c:v>22.618049847822824</c:v>
                </c:pt>
                <c:pt idx="35777">
                  <c:v>22.618605193581093</c:v>
                </c:pt>
                <c:pt idx="35778">
                  <c:v>22.619160539339362</c:v>
                </c:pt>
                <c:pt idx="35779">
                  <c:v>22.61971588509763</c:v>
                </c:pt>
                <c:pt idx="35780">
                  <c:v>22.620271230855899</c:v>
                </c:pt>
                <c:pt idx="35781">
                  <c:v>22.620826576614167</c:v>
                </c:pt>
                <c:pt idx="35782">
                  <c:v>22.621381922372436</c:v>
                </c:pt>
                <c:pt idx="35783">
                  <c:v>22.621937268130704</c:v>
                </c:pt>
                <c:pt idx="35784">
                  <c:v>22.622492613888973</c:v>
                </c:pt>
                <c:pt idx="35785">
                  <c:v>22.623047959647241</c:v>
                </c:pt>
                <c:pt idx="35786">
                  <c:v>22.62360330540551</c:v>
                </c:pt>
                <c:pt idx="35787">
                  <c:v>22.624158651163778</c:v>
                </c:pt>
                <c:pt idx="35788">
                  <c:v>22.624713996922047</c:v>
                </c:pt>
                <c:pt idx="35789">
                  <c:v>22.625269342680316</c:v>
                </c:pt>
                <c:pt idx="35790">
                  <c:v>22.625824688438584</c:v>
                </c:pt>
                <c:pt idx="35791">
                  <c:v>22.626380034196853</c:v>
                </c:pt>
                <c:pt idx="35792">
                  <c:v>22.626935379955121</c:v>
                </c:pt>
                <c:pt idx="35793">
                  <c:v>22.62749072571339</c:v>
                </c:pt>
                <c:pt idx="35794">
                  <c:v>22.628046071471658</c:v>
                </c:pt>
                <c:pt idx="35795">
                  <c:v>22.628601417229927</c:v>
                </c:pt>
                <c:pt idx="35796">
                  <c:v>22.629156762988195</c:v>
                </c:pt>
                <c:pt idx="35797">
                  <c:v>22.629712108746464</c:v>
                </c:pt>
                <c:pt idx="35798">
                  <c:v>22.630267454504732</c:v>
                </c:pt>
                <c:pt idx="35799">
                  <c:v>22.630822800263001</c:v>
                </c:pt>
                <c:pt idx="35800">
                  <c:v>22.63137814602127</c:v>
                </c:pt>
                <c:pt idx="35801">
                  <c:v>22.631933491779538</c:v>
                </c:pt>
                <c:pt idx="35802">
                  <c:v>22.632488837537807</c:v>
                </c:pt>
                <c:pt idx="35803">
                  <c:v>22.633044183296075</c:v>
                </c:pt>
                <c:pt idx="35804">
                  <c:v>22.633599529054344</c:v>
                </c:pt>
                <c:pt idx="35805">
                  <c:v>22.634154874812612</c:v>
                </c:pt>
                <c:pt idx="35806">
                  <c:v>22.634710220570881</c:v>
                </c:pt>
                <c:pt idx="35807">
                  <c:v>22.635265566329149</c:v>
                </c:pt>
                <c:pt idx="35808">
                  <c:v>22.635820912087418</c:v>
                </c:pt>
                <c:pt idx="35809">
                  <c:v>22.636376257845686</c:v>
                </c:pt>
                <c:pt idx="35810">
                  <c:v>22.636931603603955</c:v>
                </c:pt>
                <c:pt idx="35811">
                  <c:v>22.637486949362223</c:v>
                </c:pt>
                <c:pt idx="35812">
                  <c:v>22.638042295120492</c:v>
                </c:pt>
                <c:pt idx="35813">
                  <c:v>22.638597640878761</c:v>
                </c:pt>
                <c:pt idx="35814">
                  <c:v>22.639152986637029</c:v>
                </c:pt>
                <c:pt idx="35815">
                  <c:v>22.639708332395298</c:v>
                </c:pt>
                <c:pt idx="35816">
                  <c:v>22.640263678153566</c:v>
                </c:pt>
                <c:pt idx="35817">
                  <c:v>22.640819023911835</c:v>
                </c:pt>
                <c:pt idx="35818">
                  <c:v>22.641374369670103</c:v>
                </c:pt>
                <c:pt idx="35819">
                  <c:v>22.641929715428372</c:v>
                </c:pt>
                <c:pt idx="35820">
                  <c:v>22.64248506118664</c:v>
                </c:pt>
                <c:pt idx="35821">
                  <c:v>22.643040406944909</c:v>
                </c:pt>
                <c:pt idx="35822">
                  <c:v>22.643595752703177</c:v>
                </c:pt>
                <c:pt idx="35823">
                  <c:v>22.644151098461446</c:v>
                </c:pt>
                <c:pt idx="35824">
                  <c:v>22.644706444219715</c:v>
                </c:pt>
                <c:pt idx="35825">
                  <c:v>22.645261789977983</c:v>
                </c:pt>
                <c:pt idx="35826">
                  <c:v>22.645817135736252</c:v>
                </c:pt>
                <c:pt idx="35827">
                  <c:v>22.64637248149452</c:v>
                </c:pt>
                <c:pt idx="35828">
                  <c:v>22.646927827252789</c:v>
                </c:pt>
                <c:pt idx="35829">
                  <c:v>22.647483173011057</c:v>
                </c:pt>
                <c:pt idx="35830">
                  <c:v>22.648038518769326</c:v>
                </c:pt>
                <c:pt idx="35831">
                  <c:v>22.648593864527594</c:v>
                </c:pt>
                <c:pt idx="35832">
                  <c:v>22.649149210285863</c:v>
                </c:pt>
                <c:pt idx="35833">
                  <c:v>22.649704556044131</c:v>
                </c:pt>
                <c:pt idx="35834">
                  <c:v>22.6502599018024</c:v>
                </c:pt>
                <c:pt idx="35835">
                  <c:v>22.650815247560669</c:v>
                </c:pt>
                <c:pt idx="35836">
                  <c:v>22.651370593318937</c:v>
                </c:pt>
                <c:pt idx="35837">
                  <c:v>22.651925939077206</c:v>
                </c:pt>
                <c:pt idx="35838">
                  <c:v>22.652481284835474</c:v>
                </c:pt>
                <c:pt idx="35839">
                  <c:v>22.653036630593743</c:v>
                </c:pt>
                <c:pt idx="35840">
                  <c:v>22.653591976352011</c:v>
                </c:pt>
                <c:pt idx="35841">
                  <c:v>22.65414732211028</c:v>
                </c:pt>
                <c:pt idx="35842">
                  <c:v>22.654702667868548</c:v>
                </c:pt>
                <c:pt idx="35843">
                  <c:v>22.655258013626817</c:v>
                </c:pt>
                <c:pt idx="35844">
                  <c:v>22.655813359385085</c:v>
                </c:pt>
                <c:pt idx="35845">
                  <c:v>22.656368705143354</c:v>
                </c:pt>
                <c:pt idx="35846">
                  <c:v>22.656924050901623</c:v>
                </c:pt>
                <c:pt idx="35847">
                  <c:v>22.657479396659891</c:v>
                </c:pt>
                <c:pt idx="35848">
                  <c:v>22.65803474241816</c:v>
                </c:pt>
                <c:pt idx="35849">
                  <c:v>22.658590088176428</c:v>
                </c:pt>
                <c:pt idx="35850">
                  <c:v>22.659145433934697</c:v>
                </c:pt>
                <c:pt idx="35851">
                  <c:v>22.659700779692965</c:v>
                </c:pt>
                <c:pt idx="35852">
                  <c:v>22.660256125451234</c:v>
                </c:pt>
                <c:pt idx="35853">
                  <c:v>22.660811471209502</c:v>
                </c:pt>
                <c:pt idx="35854">
                  <c:v>22.661366816967771</c:v>
                </c:pt>
                <c:pt idx="35855">
                  <c:v>22.661922162726039</c:v>
                </c:pt>
                <c:pt idx="35856">
                  <c:v>22.662477508484308</c:v>
                </c:pt>
                <c:pt idx="35857">
                  <c:v>22.663032854242577</c:v>
                </c:pt>
                <c:pt idx="35858">
                  <c:v>22.663588200000845</c:v>
                </c:pt>
                <c:pt idx="35859">
                  <c:v>22.664143545759114</c:v>
                </c:pt>
                <c:pt idx="35860">
                  <c:v>22.664698891517382</c:v>
                </c:pt>
                <c:pt idx="35861">
                  <c:v>22.665254237275651</c:v>
                </c:pt>
                <c:pt idx="35862">
                  <c:v>22.665809583033919</c:v>
                </c:pt>
                <c:pt idx="35863">
                  <c:v>22.666364928792188</c:v>
                </c:pt>
                <c:pt idx="35864">
                  <c:v>22.666920274550456</c:v>
                </c:pt>
                <c:pt idx="35865">
                  <c:v>22.667475620308725</c:v>
                </c:pt>
                <c:pt idx="35866">
                  <c:v>22.668030966066993</c:v>
                </c:pt>
                <c:pt idx="35867">
                  <c:v>22.668586311825262</c:v>
                </c:pt>
                <c:pt idx="35868">
                  <c:v>22.669141657583531</c:v>
                </c:pt>
                <c:pt idx="35869">
                  <c:v>22.669697003341799</c:v>
                </c:pt>
                <c:pt idx="35870">
                  <c:v>22.670252349100068</c:v>
                </c:pt>
                <c:pt idx="35871">
                  <c:v>22.670807694858336</c:v>
                </c:pt>
                <c:pt idx="35872">
                  <c:v>22.671363040616605</c:v>
                </c:pt>
                <c:pt idx="35873">
                  <c:v>22.671918386374873</c:v>
                </c:pt>
                <c:pt idx="35874">
                  <c:v>22.672473732133142</c:v>
                </c:pt>
                <c:pt idx="35875">
                  <c:v>22.67302907789141</c:v>
                </c:pt>
                <c:pt idx="35876">
                  <c:v>22.673584423649679</c:v>
                </c:pt>
                <c:pt idx="35877">
                  <c:v>22.674139769407947</c:v>
                </c:pt>
                <c:pt idx="35878">
                  <c:v>22.674695115166216</c:v>
                </c:pt>
                <c:pt idx="35879">
                  <c:v>22.675250460924484</c:v>
                </c:pt>
                <c:pt idx="35880">
                  <c:v>22.675805806682753</c:v>
                </c:pt>
                <c:pt idx="35881">
                  <c:v>22.676361152441022</c:v>
                </c:pt>
                <c:pt idx="35882">
                  <c:v>22.67691649819929</c:v>
                </c:pt>
                <c:pt idx="35883">
                  <c:v>22.677471843957559</c:v>
                </c:pt>
                <c:pt idx="35884">
                  <c:v>22.678027189715827</c:v>
                </c:pt>
                <c:pt idx="35885">
                  <c:v>22.678582535474096</c:v>
                </c:pt>
                <c:pt idx="35886">
                  <c:v>22.679137881232364</c:v>
                </c:pt>
                <c:pt idx="35887">
                  <c:v>22.679693226990633</c:v>
                </c:pt>
                <c:pt idx="35888">
                  <c:v>22.680248572748901</c:v>
                </c:pt>
                <c:pt idx="35889">
                  <c:v>22.68080391850717</c:v>
                </c:pt>
                <c:pt idx="35890">
                  <c:v>22.681359264265438</c:v>
                </c:pt>
                <c:pt idx="35891">
                  <c:v>22.681914610023707</c:v>
                </c:pt>
                <c:pt idx="35892">
                  <c:v>22.682469955781976</c:v>
                </c:pt>
                <c:pt idx="35893">
                  <c:v>22.683025301540244</c:v>
                </c:pt>
                <c:pt idx="35894">
                  <c:v>22.683580647298513</c:v>
                </c:pt>
                <c:pt idx="35895">
                  <c:v>22.684135993056781</c:v>
                </c:pt>
                <c:pt idx="35896">
                  <c:v>22.68469133881505</c:v>
                </c:pt>
                <c:pt idx="35897">
                  <c:v>22.685246684573318</c:v>
                </c:pt>
                <c:pt idx="35898">
                  <c:v>22.685802030331587</c:v>
                </c:pt>
                <c:pt idx="35899">
                  <c:v>22.686357376089855</c:v>
                </c:pt>
                <c:pt idx="35900">
                  <c:v>22.686912721848124</c:v>
                </c:pt>
                <c:pt idx="35901">
                  <c:v>22.687468067606392</c:v>
                </c:pt>
                <c:pt idx="35902">
                  <c:v>22.688023413364661</c:v>
                </c:pt>
                <c:pt idx="35903">
                  <c:v>22.68857875912293</c:v>
                </c:pt>
                <c:pt idx="35904">
                  <c:v>22.689134104881198</c:v>
                </c:pt>
                <c:pt idx="35905">
                  <c:v>22.689689450639467</c:v>
                </c:pt>
                <c:pt idx="35906">
                  <c:v>22.690244796397735</c:v>
                </c:pt>
                <c:pt idx="35907">
                  <c:v>22.690800142156004</c:v>
                </c:pt>
                <c:pt idx="35908">
                  <c:v>22.691355487914272</c:v>
                </c:pt>
                <c:pt idx="35909">
                  <c:v>22.691910833672541</c:v>
                </c:pt>
                <c:pt idx="35910">
                  <c:v>22.692466179430809</c:v>
                </c:pt>
                <c:pt idx="35911">
                  <c:v>22.693021525189078</c:v>
                </c:pt>
                <c:pt idx="35912">
                  <c:v>22.693576870947346</c:v>
                </c:pt>
                <c:pt idx="35913">
                  <c:v>22.694132216705615</c:v>
                </c:pt>
                <c:pt idx="35914">
                  <c:v>22.694687562463884</c:v>
                </c:pt>
                <c:pt idx="35915">
                  <c:v>22.695242908222152</c:v>
                </c:pt>
                <c:pt idx="35916">
                  <c:v>22.695798253980421</c:v>
                </c:pt>
                <c:pt idx="35917">
                  <c:v>22.696353599738689</c:v>
                </c:pt>
                <c:pt idx="35918">
                  <c:v>22.696908945496958</c:v>
                </c:pt>
                <c:pt idx="35919">
                  <c:v>22.697464291255226</c:v>
                </c:pt>
                <c:pt idx="35920">
                  <c:v>22.698019637013495</c:v>
                </c:pt>
                <c:pt idx="35921">
                  <c:v>22.698574982771763</c:v>
                </c:pt>
                <c:pt idx="35922">
                  <c:v>22.699130328530032</c:v>
                </c:pt>
                <c:pt idx="35923">
                  <c:v>22.6996856742883</c:v>
                </c:pt>
                <c:pt idx="35924">
                  <c:v>22.700241020046569</c:v>
                </c:pt>
                <c:pt idx="35925">
                  <c:v>22.700796365804838</c:v>
                </c:pt>
                <c:pt idx="35926">
                  <c:v>22.701351711563106</c:v>
                </c:pt>
                <c:pt idx="35927">
                  <c:v>22.701907057321375</c:v>
                </c:pt>
                <c:pt idx="35928">
                  <c:v>22.702462403079643</c:v>
                </c:pt>
                <c:pt idx="35929">
                  <c:v>22.703017748837912</c:v>
                </c:pt>
                <c:pt idx="35930">
                  <c:v>22.70357309459618</c:v>
                </c:pt>
                <c:pt idx="35931">
                  <c:v>22.704128440354449</c:v>
                </c:pt>
                <c:pt idx="35932">
                  <c:v>22.704683786112717</c:v>
                </c:pt>
                <c:pt idx="35933">
                  <c:v>22.705239131870986</c:v>
                </c:pt>
                <c:pt idx="35934">
                  <c:v>22.705794477629254</c:v>
                </c:pt>
                <c:pt idx="35935">
                  <c:v>22.706349823387523</c:v>
                </c:pt>
                <c:pt idx="35936">
                  <c:v>22.706905169145791</c:v>
                </c:pt>
                <c:pt idx="35937">
                  <c:v>22.70746051490406</c:v>
                </c:pt>
                <c:pt idx="35938">
                  <c:v>22.708015860662329</c:v>
                </c:pt>
                <c:pt idx="35939">
                  <c:v>22.708571206420597</c:v>
                </c:pt>
                <c:pt idx="35940">
                  <c:v>22.709126552178866</c:v>
                </c:pt>
                <c:pt idx="35941">
                  <c:v>22.709681897937134</c:v>
                </c:pt>
                <c:pt idx="35942">
                  <c:v>22.710237243695403</c:v>
                </c:pt>
                <c:pt idx="35943">
                  <c:v>22.710792589453671</c:v>
                </c:pt>
                <c:pt idx="35944">
                  <c:v>22.71134793521194</c:v>
                </c:pt>
                <c:pt idx="35945">
                  <c:v>22.711903280970208</c:v>
                </c:pt>
                <c:pt idx="35946">
                  <c:v>22.712458626728477</c:v>
                </c:pt>
                <c:pt idx="35947">
                  <c:v>22.713013972486745</c:v>
                </c:pt>
                <c:pt idx="35948">
                  <c:v>22.713569318245014</c:v>
                </c:pt>
                <c:pt idx="35949">
                  <c:v>22.714124664003283</c:v>
                </c:pt>
                <c:pt idx="35950">
                  <c:v>22.714680009761551</c:v>
                </c:pt>
                <c:pt idx="35951">
                  <c:v>22.71523535551982</c:v>
                </c:pt>
                <c:pt idx="35952">
                  <c:v>22.715790701278088</c:v>
                </c:pt>
                <c:pt idx="35953">
                  <c:v>22.716346047036357</c:v>
                </c:pt>
                <c:pt idx="35954">
                  <c:v>22.716901392794625</c:v>
                </c:pt>
                <c:pt idx="35955">
                  <c:v>22.717456738552894</c:v>
                </c:pt>
                <c:pt idx="35956">
                  <c:v>22.718012084311162</c:v>
                </c:pt>
                <c:pt idx="35957">
                  <c:v>22.718567430069431</c:v>
                </c:pt>
                <c:pt idx="35958">
                  <c:v>22.719122775827699</c:v>
                </c:pt>
                <c:pt idx="35959">
                  <c:v>22.719678121585968</c:v>
                </c:pt>
                <c:pt idx="35960">
                  <c:v>22.720233467344237</c:v>
                </c:pt>
                <c:pt idx="35961">
                  <c:v>22.720788813102505</c:v>
                </c:pt>
                <c:pt idx="35962">
                  <c:v>22.721344158860774</c:v>
                </c:pt>
                <c:pt idx="35963">
                  <c:v>22.721899504619042</c:v>
                </c:pt>
                <c:pt idx="35964">
                  <c:v>22.722454850377311</c:v>
                </c:pt>
                <c:pt idx="35965">
                  <c:v>22.723010196135579</c:v>
                </c:pt>
                <c:pt idx="35966">
                  <c:v>22.723565541893848</c:v>
                </c:pt>
                <c:pt idx="35967">
                  <c:v>22.724120887652116</c:v>
                </c:pt>
                <c:pt idx="35968">
                  <c:v>22.724676233410385</c:v>
                </c:pt>
                <c:pt idx="35969">
                  <c:v>22.725231579168653</c:v>
                </c:pt>
                <c:pt idx="35970">
                  <c:v>22.725786924926922</c:v>
                </c:pt>
                <c:pt idx="35971">
                  <c:v>22.726342270685191</c:v>
                </c:pt>
                <c:pt idx="35972">
                  <c:v>22.726897616443459</c:v>
                </c:pt>
                <c:pt idx="35973">
                  <c:v>22.727452962201728</c:v>
                </c:pt>
                <c:pt idx="35974">
                  <c:v>22.728008307959996</c:v>
                </c:pt>
                <c:pt idx="35975">
                  <c:v>22.728563653718265</c:v>
                </c:pt>
                <c:pt idx="35976">
                  <c:v>22.729118999476533</c:v>
                </c:pt>
                <c:pt idx="35977">
                  <c:v>22.729674345234802</c:v>
                </c:pt>
                <c:pt idx="35978">
                  <c:v>22.73022969099307</c:v>
                </c:pt>
                <c:pt idx="35979">
                  <c:v>22.730785036751339</c:v>
                </c:pt>
                <c:pt idx="35980">
                  <c:v>22.731340382509607</c:v>
                </c:pt>
                <c:pt idx="35981">
                  <c:v>22.731895728267876</c:v>
                </c:pt>
                <c:pt idx="35982">
                  <c:v>22.732451074026145</c:v>
                </c:pt>
                <c:pt idx="35983">
                  <c:v>22.733006419784413</c:v>
                </c:pt>
                <c:pt idx="35984">
                  <c:v>22.733561765542682</c:v>
                </c:pt>
                <c:pt idx="35985">
                  <c:v>22.73411711130095</c:v>
                </c:pt>
                <c:pt idx="35986">
                  <c:v>22.734672457059219</c:v>
                </c:pt>
                <c:pt idx="35987">
                  <c:v>22.735227802817487</c:v>
                </c:pt>
                <c:pt idx="35988">
                  <c:v>22.735783148575756</c:v>
                </c:pt>
                <c:pt idx="35989">
                  <c:v>22.736338494334024</c:v>
                </c:pt>
                <c:pt idx="35990">
                  <c:v>22.736893840092293</c:v>
                </c:pt>
                <c:pt idx="35991">
                  <c:v>22.737449185850561</c:v>
                </c:pt>
                <c:pt idx="35992">
                  <c:v>22.73800453160883</c:v>
                </c:pt>
                <c:pt idx="35993">
                  <c:v>22.738559877367098</c:v>
                </c:pt>
                <c:pt idx="35994">
                  <c:v>22.739115223125367</c:v>
                </c:pt>
                <c:pt idx="35995">
                  <c:v>22.739670568883636</c:v>
                </c:pt>
                <c:pt idx="35996">
                  <c:v>22.740225914641904</c:v>
                </c:pt>
                <c:pt idx="35997">
                  <c:v>22.740781260400173</c:v>
                </c:pt>
                <c:pt idx="35998">
                  <c:v>22.741336606158441</c:v>
                </c:pt>
                <c:pt idx="35999">
                  <c:v>22.74189195191671</c:v>
                </c:pt>
                <c:pt idx="36000">
                  <c:v>22.742447297674978</c:v>
                </c:pt>
                <c:pt idx="36001">
                  <c:v>22.743002643433247</c:v>
                </c:pt>
                <c:pt idx="36002">
                  <c:v>22.743557989191515</c:v>
                </c:pt>
                <c:pt idx="36003">
                  <c:v>22.744113334949784</c:v>
                </c:pt>
                <c:pt idx="36004">
                  <c:v>22.744668680708052</c:v>
                </c:pt>
                <c:pt idx="36005">
                  <c:v>22.745224026466321</c:v>
                </c:pt>
                <c:pt idx="36006">
                  <c:v>22.74577937222459</c:v>
                </c:pt>
                <c:pt idx="36007">
                  <c:v>22.746334717982858</c:v>
                </c:pt>
                <c:pt idx="36008">
                  <c:v>22.746890063741127</c:v>
                </c:pt>
                <c:pt idx="36009">
                  <c:v>22.747445409499395</c:v>
                </c:pt>
                <c:pt idx="36010">
                  <c:v>22.748000755257664</c:v>
                </c:pt>
                <c:pt idx="36011">
                  <c:v>22.748556101015932</c:v>
                </c:pt>
                <c:pt idx="36012">
                  <c:v>22.749111446774201</c:v>
                </c:pt>
                <c:pt idx="36013">
                  <c:v>22.749666792532469</c:v>
                </c:pt>
                <c:pt idx="36014">
                  <c:v>22.750222138290738</c:v>
                </c:pt>
                <c:pt idx="36015">
                  <c:v>22.750777484049006</c:v>
                </c:pt>
                <c:pt idx="36016">
                  <c:v>22.751332829807275</c:v>
                </c:pt>
                <c:pt idx="36017">
                  <c:v>22.751888175565544</c:v>
                </c:pt>
                <c:pt idx="36018">
                  <c:v>22.752443521323812</c:v>
                </c:pt>
                <c:pt idx="36019">
                  <c:v>22.752998867082081</c:v>
                </c:pt>
                <c:pt idx="36020">
                  <c:v>22.753554212840349</c:v>
                </c:pt>
                <c:pt idx="36021">
                  <c:v>22.754109558598618</c:v>
                </c:pt>
                <c:pt idx="36022">
                  <c:v>22.754664904356886</c:v>
                </c:pt>
                <c:pt idx="36023">
                  <c:v>22.755220250115155</c:v>
                </c:pt>
                <c:pt idx="36024">
                  <c:v>22.755775595873423</c:v>
                </c:pt>
                <c:pt idx="36025">
                  <c:v>22.756330941631692</c:v>
                </c:pt>
                <c:pt idx="36026">
                  <c:v>22.75688628738996</c:v>
                </c:pt>
                <c:pt idx="36027">
                  <c:v>22.757441633148229</c:v>
                </c:pt>
                <c:pt idx="36028">
                  <c:v>22.757996978906498</c:v>
                </c:pt>
                <c:pt idx="36029">
                  <c:v>22.758552324664766</c:v>
                </c:pt>
                <c:pt idx="36030">
                  <c:v>22.759107670423035</c:v>
                </c:pt>
                <c:pt idx="36031">
                  <c:v>22.759663016181303</c:v>
                </c:pt>
                <c:pt idx="36032">
                  <c:v>22.760218361939572</c:v>
                </c:pt>
                <c:pt idx="36033">
                  <c:v>22.76077370769784</c:v>
                </c:pt>
                <c:pt idx="36034">
                  <c:v>22.761329053456109</c:v>
                </c:pt>
                <c:pt idx="36035">
                  <c:v>22.761884399214377</c:v>
                </c:pt>
                <c:pt idx="36036">
                  <c:v>22.762439744972646</c:v>
                </c:pt>
                <c:pt idx="36037">
                  <c:v>22.762995090730914</c:v>
                </c:pt>
                <c:pt idx="36038">
                  <c:v>22.763550436489183</c:v>
                </c:pt>
                <c:pt idx="36039">
                  <c:v>22.764105782247452</c:v>
                </c:pt>
                <c:pt idx="36040">
                  <c:v>22.76466112800572</c:v>
                </c:pt>
                <c:pt idx="36041">
                  <c:v>22.765216473763989</c:v>
                </c:pt>
                <c:pt idx="36042">
                  <c:v>22.765771819522257</c:v>
                </c:pt>
                <c:pt idx="36043">
                  <c:v>22.766327165280526</c:v>
                </c:pt>
                <c:pt idx="36044">
                  <c:v>22.766882511038794</c:v>
                </c:pt>
                <c:pt idx="36045">
                  <c:v>22.767437856797063</c:v>
                </c:pt>
                <c:pt idx="36046">
                  <c:v>22.767993202555331</c:v>
                </c:pt>
                <c:pt idx="36047">
                  <c:v>22.7685485483136</c:v>
                </c:pt>
                <c:pt idx="36048">
                  <c:v>22.769103894071868</c:v>
                </c:pt>
                <c:pt idx="36049">
                  <c:v>22.769659239830137</c:v>
                </c:pt>
                <c:pt idx="36050">
                  <c:v>22.770214585588405</c:v>
                </c:pt>
                <c:pt idx="36051">
                  <c:v>22.770769931346674</c:v>
                </c:pt>
                <c:pt idx="36052">
                  <c:v>22.771325277104943</c:v>
                </c:pt>
                <c:pt idx="36053">
                  <c:v>22.771880622863211</c:v>
                </c:pt>
                <c:pt idx="36054">
                  <c:v>22.77243596862148</c:v>
                </c:pt>
                <c:pt idx="36055">
                  <c:v>22.772991314379748</c:v>
                </c:pt>
                <c:pt idx="36056">
                  <c:v>22.773546660138017</c:v>
                </c:pt>
                <c:pt idx="36057">
                  <c:v>22.774102005896285</c:v>
                </c:pt>
                <c:pt idx="36058">
                  <c:v>22.774657351654554</c:v>
                </c:pt>
                <c:pt idx="36059">
                  <c:v>22.775212697412822</c:v>
                </c:pt>
                <c:pt idx="36060">
                  <c:v>22.775768043171091</c:v>
                </c:pt>
                <c:pt idx="36061">
                  <c:v>22.776323388929359</c:v>
                </c:pt>
                <c:pt idx="36062">
                  <c:v>22.776878734687628</c:v>
                </c:pt>
                <c:pt idx="36063">
                  <c:v>22.777434080445897</c:v>
                </c:pt>
                <c:pt idx="36064">
                  <c:v>22.777989426204165</c:v>
                </c:pt>
                <c:pt idx="36065">
                  <c:v>22.778544771962434</c:v>
                </c:pt>
                <c:pt idx="36066">
                  <c:v>22.779100117720702</c:v>
                </c:pt>
                <c:pt idx="36067">
                  <c:v>22.779655463478971</c:v>
                </c:pt>
                <c:pt idx="36068">
                  <c:v>22.780210809237239</c:v>
                </c:pt>
                <c:pt idx="36069">
                  <c:v>22.780766154995508</c:v>
                </c:pt>
                <c:pt idx="36070">
                  <c:v>22.781321500753776</c:v>
                </c:pt>
                <c:pt idx="36071">
                  <c:v>22.781876846512045</c:v>
                </c:pt>
                <c:pt idx="36072">
                  <c:v>22.782432192270313</c:v>
                </c:pt>
                <c:pt idx="36073">
                  <c:v>22.782987538028582</c:v>
                </c:pt>
                <c:pt idx="36074">
                  <c:v>22.783542883786851</c:v>
                </c:pt>
                <c:pt idx="36075">
                  <c:v>22.784098229545119</c:v>
                </c:pt>
                <c:pt idx="36076">
                  <c:v>22.784653575303388</c:v>
                </c:pt>
                <c:pt idx="36077">
                  <c:v>22.785208921061656</c:v>
                </c:pt>
                <c:pt idx="36078">
                  <c:v>22.785764266819925</c:v>
                </c:pt>
                <c:pt idx="36079">
                  <c:v>22.786319612578193</c:v>
                </c:pt>
                <c:pt idx="36080">
                  <c:v>22.786874958336462</c:v>
                </c:pt>
                <c:pt idx="36081">
                  <c:v>22.78743030409473</c:v>
                </c:pt>
                <c:pt idx="36082">
                  <c:v>22.787985649852999</c:v>
                </c:pt>
                <c:pt idx="36083">
                  <c:v>22.788540995611267</c:v>
                </c:pt>
                <c:pt idx="36084">
                  <c:v>22.789096341369536</c:v>
                </c:pt>
                <c:pt idx="36085">
                  <c:v>22.789651687127805</c:v>
                </c:pt>
                <c:pt idx="36086">
                  <c:v>22.790207032886073</c:v>
                </c:pt>
                <c:pt idx="36087">
                  <c:v>22.790762378644342</c:v>
                </c:pt>
                <c:pt idx="36088">
                  <c:v>22.79131772440261</c:v>
                </c:pt>
                <c:pt idx="36089">
                  <c:v>22.791873070160879</c:v>
                </c:pt>
                <c:pt idx="36090">
                  <c:v>22.792428415919147</c:v>
                </c:pt>
                <c:pt idx="36091">
                  <c:v>22.792983761677416</c:v>
                </c:pt>
                <c:pt idx="36092">
                  <c:v>22.793539107435684</c:v>
                </c:pt>
                <c:pt idx="36093">
                  <c:v>22.794094453193953</c:v>
                </c:pt>
                <c:pt idx="36094">
                  <c:v>22.794649798952221</c:v>
                </c:pt>
                <c:pt idx="36095">
                  <c:v>22.79520514471049</c:v>
                </c:pt>
                <c:pt idx="36096">
                  <c:v>22.795760490468759</c:v>
                </c:pt>
                <c:pt idx="36097">
                  <c:v>22.796315836227027</c:v>
                </c:pt>
                <c:pt idx="36098">
                  <c:v>22.796871181985296</c:v>
                </c:pt>
                <c:pt idx="36099">
                  <c:v>22.797426527743564</c:v>
                </c:pt>
                <c:pt idx="36100">
                  <c:v>22.797981873501833</c:v>
                </c:pt>
                <c:pt idx="36101">
                  <c:v>22.798537219260101</c:v>
                </c:pt>
                <c:pt idx="36102">
                  <c:v>22.79909256501837</c:v>
                </c:pt>
                <c:pt idx="36103">
                  <c:v>22.799647910776638</c:v>
                </c:pt>
                <c:pt idx="36104">
                  <c:v>22.800203256534907</c:v>
                </c:pt>
                <c:pt idx="36105">
                  <c:v>22.800758602293175</c:v>
                </c:pt>
                <c:pt idx="36106">
                  <c:v>22.801313948051444</c:v>
                </c:pt>
                <c:pt idx="36107">
                  <c:v>22.801869293809713</c:v>
                </c:pt>
                <c:pt idx="36108">
                  <c:v>22.802424639567981</c:v>
                </c:pt>
                <c:pt idx="36109">
                  <c:v>22.80297998532625</c:v>
                </c:pt>
                <c:pt idx="36110">
                  <c:v>22.803535331084518</c:v>
                </c:pt>
                <c:pt idx="36111">
                  <c:v>22.804090676842787</c:v>
                </c:pt>
                <c:pt idx="36112">
                  <c:v>22.804646022601055</c:v>
                </c:pt>
                <c:pt idx="36113">
                  <c:v>22.805201368359324</c:v>
                </c:pt>
                <c:pt idx="36114">
                  <c:v>22.805756714117592</c:v>
                </c:pt>
                <c:pt idx="36115">
                  <c:v>22.806312059875861</c:v>
                </c:pt>
                <c:pt idx="36116">
                  <c:v>22.806867405634129</c:v>
                </c:pt>
                <c:pt idx="36117">
                  <c:v>22.807422751392398</c:v>
                </c:pt>
                <c:pt idx="36118">
                  <c:v>22.807978097150666</c:v>
                </c:pt>
                <c:pt idx="36119">
                  <c:v>22.808533442908935</c:v>
                </c:pt>
                <c:pt idx="36120">
                  <c:v>22.809088788667204</c:v>
                </c:pt>
                <c:pt idx="36121">
                  <c:v>22.809644134425472</c:v>
                </c:pt>
                <c:pt idx="36122">
                  <c:v>22.810199480183741</c:v>
                </c:pt>
                <c:pt idx="36123">
                  <c:v>22.810754825942009</c:v>
                </c:pt>
                <c:pt idx="36124">
                  <c:v>22.811310171700278</c:v>
                </c:pt>
                <c:pt idx="36125">
                  <c:v>22.811865517458546</c:v>
                </c:pt>
                <c:pt idx="36126">
                  <c:v>22.812420863216815</c:v>
                </c:pt>
                <c:pt idx="36127">
                  <c:v>22.812976208975083</c:v>
                </c:pt>
                <c:pt idx="36128">
                  <c:v>22.813531554733352</c:v>
                </c:pt>
                <c:pt idx="36129">
                  <c:v>22.81408690049162</c:v>
                </c:pt>
                <c:pt idx="36130">
                  <c:v>22.814642246249889</c:v>
                </c:pt>
                <c:pt idx="36131">
                  <c:v>22.815197592008158</c:v>
                </c:pt>
                <c:pt idx="36132">
                  <c:v>22.815752937766426</c:v>
                </c:pt>
                <c:pt idx="36133">
                  <c:v>22.816308283524695</c:v>
                </c:pt>
                <c:pt idx="36134">
                  <c:v>22.816863629282963</c:v>
                </c:pt>
                <c:pt idx="36135">
                  <c:v>22.817418975041232</c:v>
                </c:pt>
                <c:pt idx="36136">
                  <c:v>22.8179743207995</c:v>
                </c:pt>
                <c:pt idx="36137">
                  <c:v>22.818529666557769</c:v>
                </c:pt>
                <c:pt idx="36138">
                  <c:v>22.819085012316037</c:v>
                </c:pt>
                <c:pt idx="36139">
                  <c:v>22.819640358074306</c:v>
                </c:pt>
                <c:pt idx="36140">
                  <c:v>22.820195703832574</c:v>
                </c:pt>
                <c:pt idx="36141">
                  <c:v>22.820751049590843</c:v>
                </c:pt>
                <c:pt idx="36142">
                  <c:v>22.821306395349112</c:v>
                </c:pt>
                <c:pt idx="36143">
                  <c:v>22.82186174110738</c:v>
                </c:pt>
                <c:pt idx="36144">
                  <c:v>22.822417086865649</c:v>
                </c:pt>
                <c:pt idx="36145">
                  <c:v>22.822972432623917</c:v>
                </c:pt>
                <c:pt idx="36146">
                  <c:v>22.823527778382186</c:v>
                </c:pt>
                <c:pt idx="36147">
                  <c:v>22.824083124140454</c:v>
                </c:pt>
                <c:pt idx="36148">
                  <c:v>22.824638469898723</c:v>
                </c:pt>
                <c:pt idx="36149">
                  <c:v>22.825193815656991</c:v>
                </c:pt>
                <c:pt idx="36150">
                  <c:v>22.82574916141526</c:v>
                </c:pt>
                <c:pt idx="36151">
                  <c:v>22.826304507173528</c:v>
                </c:pt>
                <c:pt idx="36152">
                  <c:v>22.826859852931797</c:v>
                </c:pt>
                <c:pt idx="36153">
                  <c:v>22.827415198690066</c:v>
                </c:pt>
                <c:pt idx="36154">
                  <c:v>22.827970544448334</c:v>
                </c:pt>
                <c:pt idx="36155">
                  <c:v>22.828525890206603</c:v>
                </c:pt>
                <c:pt idx="36156">
                  <c:v>22.829081235964871</c:v>
                </c:pt>
                <c:pt idx="36157">
                  <c:v>22.82963658172314</c:v>
                </c:pt>
                <c:pt idx="36158">
                  <c:v>22.830191927481408</c:v>
                </c:pt>
                <c:pt idx="36159">
                  <c:v>22.830747273239677</c:v>
                </c:pt>
                <c:pt idx="36160">
                  <c:v>22.831302618997945</c:v>
                </c:pt>
                <c:pt idx="36161">
                  <c:v>22.831857964756214</c:v>
                </c:pt>
                <c:pt idx="36162">
                  <c:v>22.832413310514482</c:v>
                </c:pt>
                <c:pt idx="36163">
                  <c:v>22.832968656272751</c:v>
                </c:pt>
                <c:pt idx="36164">
                  <c:v>22.83352400203102</c:v>
                </c:pt>
                <c:pt idx="36165">
                  <c:v>22.834079347789288</c:v>
                </c:pt>
                <c:pt idx="36166">
                  <c:v>22.834634693547557</c:v>
                </c:pt>
                <c:pt idx="36167">
                  <c:v>22.835190039305825</c:v>
                </c:pt>
                <c:pt idx="36168">
                  <c:v>22.835745385064094</c:v>
                </c:pt>
                <c:pt idx="36169">
                  <c:v>22.836300730822362</c:v>
                </c:pt>
                <c:pt idx="36170">
                  <c:v>22.836856076580631</c:v>
                </c:pt>
                <c:pt idx="36171">
                  <c:v>22.837411422338899</c:v>
                </c:pt>
                <c:pt idx="36172">
                  <c:v>22.837966768097168</c:v>
                </c:pt>
                <c:pt idx="36173">
                  <c:v>22.838522113855436</c:v>
                </c:pt>
                <c:pt idx="36174">
                  <c:v>22.839077459613705</c:v>
                </c:pt>
                <c:pt idx="36175">
                  <c:v>22.839632805371973</c:v>
                </c:pt>
                <c:pt idx="36176">
                  <c:v>22.840188151130242</c:v>
                </c:pt>
                <c:pt idx="36177">
                  <c:v>22.840743496888511</c:v>
                </c:pt>
                <c:pt idx="36178">
                  <c:v>22.841298842646779</c:v>
                </c:pt>
                <c:pt idx="36179">
                  <c:v>22.841854188405048</c:v>
                </c:pt>
                <c:pt idx="36180">
                  <c:v>22.842409534163316</c:v>
                </c:pt>
                <c:pt idx="36181">
                  <c:v>22.842964879921585</c:v>
                </c:pt>
                <c:pt idx="36182">
                  <c:v>22.843520225679853</c:v>
                </c:pt>
                <c:pt idx="36183">
                  <c:v>22.844075571438122</c:v>
                </c:pt>
                <c:pt idx="36184">
                  <c:v>22.84463091719639</c:v>
                </c:pt>
                <c:pt idx="36185">
                  <c:v>22.845186262954659</c:v>
                </c:pt>
                <c:pt idx="36186">
                  <c:v>22.845741608712927</c:v>
                </c:pt>
                <c:pt idx="36187">
                  <c:v>22.846296954471196</c:v>
                </c:pt>
                <c:pt idx="36188">
                  <c:v>22.846852300229465</c:v>
                </c:pt>
                <c:pt idx="36189">
                  <c:v>22.847407645987733</c:v>
                </c:pt>
                <c:pt idx="36190">
                  <c:v>22.847962991746002</c:v>
                </c:pt>
                <c:pt idx="36191">
                  <c:v>22.84851833750427</c:v>
                </c:pt>
                <c:pt idx="36192">
                  <c:v>22.849073683262539</c:v>
                </c:pt>
                <c:pt idx="36193">
                  <c:v>22.849629029020807</c:v>
                </c:pt>
                <c:pt idx="36194">
                  <c:v>22.850184374779076</c:v>
                </c:pt>
                <c:pt idx="36195">
                  <c:v>22.850739720537344</c:v>
                </c:pt>
                <c:pt idx="36196">
                  <c:v>22.851295066295613</c:v>
                </c:pt>
                <c:pt idx="36197">
                  <c:v>22.851850412053881</c:v>
                </c:pt>
                <c:pt idx="36198">
                  <c:v>22.85240575781215</c:v>
                </c:pt>
                <c:pt idx="36199">
                  <c:v>22.852961103570419</c:v>
                </c:pt>
                <c:pt idx="36200">
                  <c:v>22.853516449328687</c:v>
                </c:pt>
                <c:pt idx="36201">
                  <c:v>22.854071795086956</c:v>
                </c:pt>
                <c:pt idx="36202">
                  <c:v>22.854627140845224</c:v>
                </c:pt>
                <c:pt idx="36203">
                  <c:v>22.855182486603493</c:v>
                </c:pt>
                <c:pt idx="36204">
                  <c:v>22.855737832361761</c:v>
                </c:pt>
                <c:pt idx="36205">
                  <c:v>22.85629317812003</c:v>
                </c:pt>
                <c:pt idx="36206">
                  <c:v>22.856848523878298</c:v>
                </c:pt>
                <c:pt idx="36207">
                  <c:v>22.857403869636567</c:v>
                </c:pt>
                <c:pt idx="36208">
                  <c:v>22.857959215394835</c:v>
                </c:pt>
                <c:pt idx="36209">
                  <c:v>22.858514561153104</c:v>
                </c:pt>
                <c:pt idx="36210">
                  <c:v>22.859069906911373</c:v>
                </c:pt>
                <c:pt idx="36211">
                  <c:v>22.859625252669641</c:v>
                </c:pt>
                <c:pt idx="36212">
                  <c:v>22.86018059842791</c:v>
                </c:pt>
                <c:pt idx="36213">
                  <c:v>22.860735944186178</c:v>
                </c:pt>
                <c:pt idx="36214">
                  <c:v>22.861291289944447</c:v>
                </c:pt>
                <c:pt idx="36215">
                  <c:v>22.861846635702715</c:v>
                </c:pt>
                <c:pt idx="36216">
                  <c:v>22.862401981460984</c:v>
                </c:pt>
                <c:pt idx="36217">
                  <c:v>22.862957327219252</c:v>
                </c:pt>
                <c:pt idx="36218">
                  <c:v>22.863512672977521</c:v>
                </c:pt>
                <c:pt idx="36219">
                  <c:v>22.864068018735789</c:v>
                </c:pt>
                <c:pt idx="36220">
                  <c:v>22.864623364494058</c:v>
                </c:pt>
                <c:pt idx="36221">
                  <c:v>22.865178710252327</c:v>
                </c:pt>
                <c:pt idx="36222">
                  <c:v>22.865734056010595</c:v>
                </c:pt>
                <c:pt idx="36223">
                  <c:v>22.866289401768864</c:v>
                </c:pt>
                <c:pt idx="36224">
                  <c:v>22.866844747527132</c:v>
                </c:pt>
                <c:pt idx="36225">
                  <c:v>22.867400093285401</c:v>
                </c:pt>
                <c:pt idx="36226">
                  <c:v>22.867955439043669</c:v>
                </c:pt>
                <c:pt idx="36227">
                  <c:v>22.868510784801938</c:v>
                </c:pt>
                <c:pt idx="36228">
                  <c:v>22.869066130560206</c:v>
                </c:pt>
                <c:pt idx="36229">
                  <c:v>22.869621476318475</c:v>
                </c:pt>
                <c:pt idx="36230">
                  <c:v>22.870176822076743</c:v>
                </c:pt>
                <c:pt idx="36231">
                  <c:v>22.870732167835012</c:v>
                </c:pt>
                <c:pt idx="36232">
                  <c:v>22.87128751359328</c:v>
                </c:pt>
                <c:pt idx="36233">
                  <c:v>22.871842859351549</c:v>
                </c:pt>
                <c:pt idx="36234">
                  <c:v>22.872398205109818</c:v>
                </c:pt>
                <c:pt idx="36235">
                  <c:v>22.872953550868086</c:v>
                </c:pt>
                <c:pt idx="36236">
                  <c:v>22.873508896626355</c:v>
                </c:pt>
                <c:pt idx="36237">
                  <c:v>22.874064242384623</c:v>
                </c:pt>
                <c:pt idx="36238">
                  <c:v>22.874619588142892</c:v>
                </c:pt>
                <c:pt idx="36239">
                  <c:v>22.87517493390116</c:v>
                </c:pt>
                <c:pt idx="36240">
                  <c:v>22.875730279659429</c:v>
                </c:pt>
                <c:pt idx="36241">
                  <c:v>22.876285625417697</c:v>
                </c:pt>
                <c:pt idx="36242">
                  <c:v>22.876840971175966</c:v>
                </c:pt>
                <c:pt idx="36243">
                  <c:v>22.877396316934234</c:v>
                </c:pt>
                <c:pt idx="36244">
                  <c:v>22.877951662692503</c:v>
                </c:pt>
                <c:pt idx="36245">
                  <c:v>22.878507008450772</c:v>
                </c:pt>
                <c:pt idx="36246">
                  <c:v>22.87906235420904</c:v>
                </c:pt>
                <c:pt idx="36247">
                  <c:v>22.879617699967309</c:v>
                </c:pt>
                <c:pt idx="36248">
                  <c:v>22.880173045725577</c:v>
                </c:pt>
                <c:pt idx="36249">
                  <c:v>22.880728391483846</c:v>
                </c:pt>
                <c:pt idx="36250">
                  <c:v>22.881283737242114</c:v>
                </c:pt>
                <c:pt idx="36251">
                  <c:v>22.881839083000383</c:v>
                </c:pt>
                <c:pt idx="36252">
                  <c:v>22.882394428758651</c:v>
                </c:pt>
                <c:pt idx="36253">
                  <c:v>22.88294977451692</c:v>
                </c:pt>
                <c:pt idx="36254">
                  <c:v>22.883505120275188</c:v>
                </c:pt>
                <c:pt idx="36255">
                  <c:v>22.884060466033457</c:v>
                </c:pt>
                <c:pt idx="36256">
                  <c:v>22.884615811791726</c:v>
                </c:pt>
                <c:pt idx="36257">
                  <c:v>22.885171157549994</c:v>
                </c:pt>
                <c:pt idx="36258">
                  <c:v>22.885726503308263</c:v>
                </c:pt>
                <c:pt idx="36259">
                  <c:v>22.886281849066531</c:v>
                </c:pt>
                <c:pt idx="36260">
                  <c:v>22.8868371948248</c:v>
                </c:pt>
                <c:pt idx="36261">
                  <c:v>22.887392540583068</c:v>
                </c:pt>
                <c:pt idx="36262">
                  <c:v>22.887947886341337</c:v>
                </c:pt>
                <c:pt idx="36263">
                  <c:v>22.888503232099605</c:v>
                </c:pt>
                <c:pt idx="36264">
                  <c:v>22.889058577857874</c:v>
                </c:pt>
                <c:pt idx="36265">
                  <c:v>22.889613923616142</c:v>
                </c:pt>
                <c:pt idx="36266">
                  <c:v>22.890169269374411</c:v>
                </c:pt>
                <c:pt idx="36267">
                  <c:v>22.89072461513268</c:v>
                </c:pt>
                <c:pt idx="36268">
                  <c:v>22.891279960890948</c:v>
                </c:pt>
                <c:pt idx="36269">
                  <c:v>22.891835306649217</c:v>
                </c:pt>
                <c:pt idx="36270">
                  <c:v>22.892390652407485</c:v>
                </c:pt>
                <c:pt idx="36271">
                  <c:v>22.892945998165754</c:v>
                </c:pt>
                <c:pt idx="36272">
                  <c:v>22.893501343924022</c:v>
                </c:pt>
                <c:pt idx="36273">
                  <c:v>22.894056689682291</c:v>
                </c:pt>
                <c:pt idx="36274">
                  <c:v>22.894612035440559</c:v>
                </c:pt>
                <c:pt idx="36275">
                  <c:v>22.895167381198828</c:v>
                </c:pt>
                <c:pt idx="36276">
                  <c:v>22.895722726957096</c:v>
                </c:pt>
                <c:pt idx="36277">
                  <c:v>22.896278072715365</c:v>
                </c:pt>
                <c:pt idx="36278">
                  <c:v>22.896833418473634</c:v>
                </c:pt>
                <c:pt idx="36279">
                  <c:v>22.897388764231902</c:v>
                </c:pt>
                <c:pt idx="36280">
                  <c:v>22.897944109990171</c:v>
                </c:pt>
                <c:pt idx="36281">
                  <c:v>22.898499455748439</c:v>
                </c:pt>
                <c:pt idx="36282">
                  <c:v>22.899054801506708</c:v>
                </c:pt>
                <c:pt idx="36283">
                  <c:v>22.899610147264976</c:v>
                </c:pt>
                <c:pt idx="36284">
                  <c:v>22.900165493023245</c:v>
                </c:pt>
                <c:pt idx="36285">
                  <c:v>22.900720838781513</c:v>
                </c:pt>
                <c:pt idx="36286">
                  <c:v>22.901276184539782</c:v>
                </c:pt>
                <c:pt idx="36287">
                  <c:v>22.90183153029805</c:v>
                </c:pt>
                <c:pt idx="36288">
                  <c:v>22.902386876056319</c:v>
                </c:pt>
                <c:pt idx="36289">
                  <c:v>22.902942221814587</c:v>
                </c:pt>
                <c:pt idx="36290">
                  <c:v>22.903497567572856</c:v>
                </c:pt>
                <c:pt idx="36291">
                  <c:v>22.904052913331125</c:v>
                </c:pt>
                <c:pt idx="36292">
                  <c:v>22.904608259089393</c:v>
                </c:pt>
                <c:pt idx="36293">
                  <c:v>22.905163604847662</c:v>
                </c:pt>
                <c:pt idx="36294">
                  <c:v>22.90571895060593</c:v>
                </c:pt>
                <c:pt idx="36295">
                  <c:v>22.906274296364199</c:v>
                </c:pt>
                <c:pt idx="36296">
                  <c:v>22.906829642122467</c:v>
                </c:pt>
                <c:pt idx="36297">
                  <c:v>22.907384987880736</c:v>
                </c:pt>
                <c:pt idx="36298">
                  <c:v>22.907940333639004</c:v>
                </c:pt>
                <c:pt idx="36299">
                  <c:v>22.908495679397273</c:v>
                </c:pt>
                <c:pt idx="36300">
                  <c:v>22.909051025155541</c:v>
                </c:pt>
                <c:pt idx="36301">
                  <c:v>22.90960637091381</c:v>
                </c:pt>
                <c:pt idx="36302">
                  <c:v>22.910161716672079</c:v>
                </c:pt>
                <c:pt idx="36303">
                  <c:v>22.910717062430347</c:v>
                </c:pt>
                <c:pt idx="36304">
                  <c:v>22.911272408188616</c:v>
                </c:pt>
                <c:pt idx="36305">
                  <c:v>22.911827753946884</c:v>
                </c:pt>
                <c:pt idx="36306">
                  <c:v>22.912383099705153</c:v>
                </c:pt>
                <c:pt idx="36307">
                  <c:v>22.912938445463421</c:v>
                </c:pt>
                <c:pt idx="36308">
                  <c:v>22.91349379122169</c:v>
                </c:pt>
                <c:pt idx="36309">
                  <c:v>22.914049136979958</c:v>
                </c:pt>
                <c:pt idx="36310">
                  <c:v>22.914604482738227</c:v>
                </c:pt>
                <c:pt idx="36311">
                  <c:v>22.915159828496495</c:v>
                </c:pt>
                <c:pt idx="36312">
                  <c:v>22.915715174254764</c:v>
                </c:pt>
                <c:pt idx="36313">
                  <c:v>22.916270520013033</c:v>
                </c:pt>
                <c:pt idx="36314">
                  <c:v>22.916825865771301</c:v>
                </c:pt>
                <c:pt idx="36315">
                  <c:v>22.91738121152957</c:v>
                </c:pt>
                <c:pt idx="36316">
                  <c:v>22.917936557287838</c:v>
                </c:pt>
                <c:pt idx="36317">
                  <c:v>22.918491903046107</c:v>
                </c:pt>
                <c:pt idx="36318">
                  <c:v>22.919047248804375</c:v>
                </c:pt>
                <c:pt idx="36319">
                  <c:v>22.919602594562644</c:v>
                </c:pt>
                <c:pt idx="36320">
                  <c:v>22.920157940320912</c:v>
                </c:pt>
                <c:pt idx="36321">
                  <c:v>22.920713286079181</c:v>
                </c:pt>
                <c:pt idx="36322">
                  <c:v>22.921268631837449</c:v>
                </c:pt>
                <c:pt idx="36323">
                  <c:v>22.921823977595718</c:v>
                </c:pt>
                <c:pt idx="36324">
                  <c:v>22.922379323353987</c:v>
                </c:pt>
                <c:pt idx="36325">
                  <c:v>22.922934669112255</c:v>
                </c:pt>
                <c:pt idx="36326">
                  <c:v>22.923490014870524</c:v>
                </c:pt>
                <c:pt idx="36327">
                  <c:v>22.924045360628792</c:v>
                </c:pt>
                <c:pt idx="36328">
                  <c:v>22.924600706387061</c:v>
                </c:pt>
                <c:pt idx="36329">
                  <c:v>22.925156052145329</c:v>
                </c:pt>
                <c:pt idx="36330">
                  <c:v>22.925711397903598</c:v>
                </c:pt>
                <c:pt idx="36331">
                  <c:v>22.926266743661866</c:v>
                </c:pt>
                <c:pt idx="36332">
                  <c:v>22.926822089420135</c:v>
                </c:pt>
                <c:pt idx="36333">
                  <c:v>22.927377435178403</c:v>
                </c:pt>
                <c:pt idx="36334">
                  <c:v>22.927932780936672</c:v>
                </c:pt>
                <c:pt idx="36335">
                  <c:v>22.928488126694941</c:v>
                </c:pt>
                <c:pt idx="36336">
                  <c:v>22.929043472453209</c:v>
                </c:pt>
                <c:pt idx="36337">
                  <c:v>22.929598818211478</c:v>
                </c:pt>
                <c:pt idx="36338">
                  <c:v>22.930154163969746</c:v>
                </c:pt>
                <c:pt idx="36339">
                  <c:v>22.930709509728015</c:v>
                </c:pt>
                <c:pt idx="36340">
                  <c:v>22.931264855486283</c:v>
                </c:pt>
                <c:pt idx="36341">
                  <c:v>22.931820201244552</c:v>
                </c:pt>
                <c:pt idx="36342">
                  <c:v>22.93237554700282</c:v>
                </c:pt>
                <c:pt idx="36343">
                  <c:v>22.932930892761089</c:v>
                </c:pt>
                <c:pt idx="36344">
                  <c:v>22.933486238519357</c:v>
                </c:pt>
                <c:pt idx="36345">
                  <c:v>22.934041584277626</c:v>
                </c:pt>
                <c:pt idx="36346">
                  <c:v>22.934596930035895</c:v>
                </c:pt>
                <c:pt idx="36347">
                  <c:v>22.935152275794163</c:v>
                </c:pt>
                <c:pt idx="36348">
                  <c:v>22.935707621552432</c:v>
                </c:pt>
                <c:pt idx="36349">
                  <c:v>22.9362629673107</c:v>
                </c:pt>
                <c:pt idx="36350">
                  <c:v>22.936818313068969</c:v>
                </c:pt>
                <c:pt idx="36351">
                  <c:v>22.937373658827237</c:v>
                </c:pt>
                <c:pt idx="36352">
                  <c:v>22.937929004585506</c:v>
                </c:pt>
                <c:pt idx="36353">
                  <c:v>22.938484350343774</c:v>
                </c:pt>
                <c:pt idx="36354">
                  <c:v>22.939039696102043</c:v>
                </c:pt>
                <c:pt idx="36355">
                  <c:v>22.939595041860311</c:v>
                </c:pt>
                <c:pt idx="36356">
                  <c:v>22.94015038761858</c:v>
                </c:pt>
                <c:pt idx="36357">
                  <c:v>22.940705733376848</c:v>
                </c:pt>
                <c:pt idx="36358">
                  <c:v>22.941261079135117</c:v>
                </c:pt>
                <c:pt idx="36359">
                  <c:v>22.941816424893386</c:v>
                </c:pt>
                <c:pt idx="36360">
                  <c:v>22.942371770651654</c:v>
                </c:pt>
                <c:pt idx="36361">
                  <c:v>22.942927116409923</c:v>
                </c:pt>
                <c:pt idx="36362">
                  <c:v>22.943482462168191</c:v>
                </c:pt>
                <c:pt idx="36363">
                  <c:v>22.94403780792646</c:v>
                </c:pt>
                <c:pt idx="36364">
                  <c:v>22.944593153684728</c:v>
                </c:pt>
                <c:pt idx="36365">
                  <c:v>22.945148499442997</c:v>
                </c:pt>
                <c:pt idx="36366">
                  <c:v>22.945703845201265</c:v>
                </c:pt>
                <c:pt idx="36367">
                  <c:v>22.946259190959534</c:v>
                </c:pt>
                <c:pt idx="36368">
                  <c:v>22.946814536717802</c:v>
                </c:pt>
                <c:pt idx="36369">
                  <c:v>22.947369882476071</c:v>
                </c:pt>
                <c:pt idx="36370">
                  <c:v>22.94792522823434</c:v>
                </c:pt>
                <c:pt idx="36371">
                  <c:v>22.948480573992608</c:v>
                </c:pt>
                <c:pt idx="36372">
                  <c:v>22.949035919750877</c:v>
                </c:pt>
                <c:pt idx="36373">
                  <c:v>22.949591265509145</c:v>
                </c:pt>
                <c:pt idx="36374">
                  <c:v>22.950146611267414</c:v>
                </c:pt>
                <c:pt idx="36375">
                  <c:v>22.950701957025682</c:v>
                </c:pt>
                <c:pt idx="36376">
                  <c:v>22.951257302783951</c:v>
                </c:pt>
                <c:pt idx="36377">
                  <c:v>22.951812648542219</c:v>
                </c:pt>
                <c:pt idx="36378">
                  <c:v>22.952367994300488</c:v>
                </c:pt>
                <c:pt idx="36379">
                  <c:v>22.952923340058756</c:v>
                </c:pt>
                <c:pt idx="36380">
                  <c:v>22.953478685817025</c:v>
                </c:pt>
                <c:pt idx="36381">
                  <c:v>22.954034031575294</c:v>
                </c:pt>
                <c:pt idx="36382">
                  <c:v>22.954589377333562</c:v>
                </c:pt>
                <c:pt idx="36383">
                  <c:v>22.955144723091831</c:v>
                </c:pt>
                <c:pt idx="36384">
                  <c:v>22.955700068850099</c:v>
                </c:pt>
                <c:pt idx="36385">
                  <c:v>22.956255414608368</c:v>
                </c:pt>
                <c:pt idx="36386">
                  <c:v>22.956810760366636</c:v>
                </c:pt>
                <c:pt idx="36387">
                  <c:v>22.957366106124905</c:v>
                </c:pt>
                <c:pt idx="36388">
                  <c:v>22.957921451883173</c:v>
                </c:pt>
                <c:pt idx="36389">
                  <c:v>22.958476797641442</c:v>
                </c:pt>
                <c:pt idx="36390">
                  <c:v>22.95903214339971</c:v>
                </c:pt>
                <c:pt idx="36391">
                  <c:v>22.959587489157979</c:v>
                </c:pt>
                <c:pt idx="36392">
                  <c:v>22.960142834916248</c:v>
                </c:pt>
                <c:pt idx="36393">
                  <c:v>22.960698180674516</c:v>
                </c:pt>
                <c:pt idx="36394">
                  <c:v>22.961253526432785</c:v>
                </c:pt>
                <c:pt idx="36395">
                  <c:v>22.961808872191053</c:v>
                </c:pt>
                <c:pt idx="36396">
                  <c:v>22.962364217949322</c:v>
                </c:pt>
                <c:pt idx="36397">
                  <c:v>22.96291956370759</c:v>
                </c:pt>
                <c:pt idx="36398">
                  <c:v>22.963474909465859</c:v>
                </c:pt>
                <c:pt idx="36399">
                  <c:v>22.964030255224127</c:v>
                </c:pt>
                <c:pt idx="36400">
                  <c:v>22.964585600982396</c:v>
                </c:pt>
                <c:pt idx="36401">
                  <c:v>22.965140946740664</c:v>
                </c:pt>
                <c:pt idx="36402">
                  <c:v>22.965696292498933</c:v>
                </c:pt>
                <c:pt idx="36403">
                  <c:v>22.966251638257202</c:v>
                </c:pt>
                <c:pt idx="36404">
                  <c:v>22.96680698401547</c:v>
                </c:pt>
                <c:pt idx="36405">
                  <c:v>22.967362329773739</c:v>
                </c:pt>
                <c:pt idx="36406">
                  <c:v>22.967917675532007</c:v>
                </c:pt>
                <c:pt idx="36407">
                  <c:v>22.968473021290276</c:v>
                </c:pt>
                <c:pt idx="36408">
                  <c:v>22.969028367048544</c:v>
                </c:pt>
                <c:pt idx="36409">
                  <c:v>22.969583712806813</c:v>
                </c:pt>
                <c:pt idx="36410">
                  <c:v>22.970139058565081</c:v>
                </c:pt>
                <c:pt idx="36411">
                  <c:v>22.97069440432335</c:v>
                </c:pt>
                <c:pt idx="36412">
                  <c:v>22.971249750081618</c:v>
                </c:pt>
                <c:pt idx="36413">
                  <c:v>22.971805095839887</c:v>
                </c:pt>
                <c:pt idx="36414">
                  <c:v>22.972360441598155</c:v>
                </c:pt>
                <c:pt idx="36415">
                  <c:v>22.972915787356424</c:v>
                </c:pt>
                <c:pt idx="36416">
                  <c:v>22.973471133114693</c:v>
                </c:pt>
                <c:pt idx="36417">
                  <c:v>22.974026478872961</c:v>
                </c:pt>
                <c:pt idx="36418">
                  <c:v>22.97458182463123</c:v>
                </c:pt>
                <c:pt idx="36419">
                  <c:v>22.975137170389498</c:v>
                </c:pt>
                <c:pt idx="36420">
                  <c:v>22.975692516147767</c:v>
                </c:pt>
                <c:pt idx="36421">
                  <c:v>22.976247861906035</c:v>
                </c:pt>
                <c:pt idx="36422">
                  <c:v>22.976803207664304</c:v>
                </c:pt>
                <c:pt idx="36423">
                  <c:v>22.977358553422572</c:v>
                </c:pt>
                <c:pt idx="36424">
                  <c:v>22.977913899180841</c:v>
                </c:pt>
                <c:pt idx="36425">
                  <c:v>22.978469244939109</c:v>
                </c:pt>
                <c:pt idx="36426">
                  <c:v>22.979024590697378</c:v>
                </c:pt>
                <c:pt idx="36427">
                  <c:v>22.979579936455647</c:v>
                </c:pt>
                <c:pt idx="36428">
                  <c:v>22.980135282213915</c:v>
                </c:pt>
                <c:pt idx="36429">
                  <c:v>22.980690627972184</c:v>
                </c:pt>
                <c:pt idx="36430">
                  <c:v>22.981245973730452</c:v>
                </c:pt>
                <c:pt idx="36431">
                  <c:v>22.981801319488721</c:v>
                </c:pt>
                <c:pt idx="36432">
                  <c:v>22.982356665246989</c:v>
                </c:pt>
                <c:pt idx="36433">
                  <c:v>22.982912011005258</c:v>
                </c:pt>
                <c:pt idx="36434">
                  <c:v>22.983467356763526</c:v>
                </c:pt>
                <c:pt idx="36435">
                  <c:v>22.984022702521795</c:v>
                </c:pt>
                <c:pt idx="36436">
                  <c:v>22.984578048280063</c:v>
                </c:pt>
                <c:pt idx="36437">
                  <c:v>22.985133394038332</c:v>
                </c:pt>
                <c:pt idx="36438">
                  <c:v>22.985688739796601</c:v>
                </c:pt>
                <c:pt idx="36439">
                  <c:v>22.986244085554869</c:v>
                </c:pt>
                <c:pt idx="36440">
                  <c:v>22.986799431313138</c:v>
                </c:pt>
                <c:pt idx="36441">
                  <c:v>22.987354777071406</c:v>
                </c:pt>
                <c:pt idx="36442">
                  <c:v>22.987910122829675</c:v>
                </c:pt>
                <c:pt idx="36443">
                  <c:v>22.988465468587943</c:v>
                </c:pt>
                <c:pt idx="36444">
                  <c:v>22.989020814346212</c:v>
                </c:pt>
                <c:pt idx="36445">
                  <c:v>22.98957616010448</c:v>
                </c:pt>
                <c:pt idx="36446">
                  <c:v>22.990131505862749</c:v>
                </c:pt>
                <c:pt idx="36447">
                  <c:v>22.990686851621017</c:v>
                </c:pt>
                <c:pt idx="36448">
                  <c:v>22.991242197379286</c:v>
                </c:pt>
                <c:pt idx="36449">
                  <c:v>22.991797543137555</c:v>
                </c:pt>
                <c:pt idx="36450">
                  <c:v>22.992352888895823</c:v>
                </c:pt>
                <c:pt idx="36451">
                  <c:v>22.992908234654092</c:v>
                </c:pt>
                <c:pt idx="36452">
                  <c:v>22.99346358041236</c:v>
                </c:pt>
                <c:pt idx="36453">
                  <c:v>22.994018926170629</c:v>
                </c:pt>
                <c:pt idx="36454">
                  <c:v>22.994574271928897</c:v>
                </c:pt>
                <c:pt idx="36455">
                  <c:v>22.995129617687166</c:v>
                </c:pt>
                <c:pt idx="36456">
                  <c:v>22.995684963445434</c:v>
                </c:pt>
                <c:pt idx="36457">
                  <c:v>22.996240309203703</c:v>
                </c:pt>
                <c:pt idx="36458">
                  <c:v>22.996795654961971</c:v>
                </c:pt>
                <c:pt idx="36459">
                  <c:v>22.99735100072024</c:v>
                </c:pt>
                <c:pt idx="36460">
                  <c:v>22.997906346478509</c:v>
                </c:pt>
                <c:pt idx="36461">
                  <c:v>22.998461692236777</c:v>
                </c:pt>
                <c:pt idx="36462">
                  <c:v>22.999017037995046</c:v>
                </c:pt>
                <c:pt idx="36463">
                  <c:v>22.999572383753314</c:v>
                </c:pt>
                <c:pt idx="36464">
                  <c:v>23.000127729511583</c:v>
                </c:pt>
                <c:pt idx="36465">
                  <c:v>23.000683075269851</c:v>
                </c:pt>
                <c:pt idx="36466">
                  <c:v>23.00123842102812</c:v>
                </c:pt>
                <c:pt idx="36467">
                  <c:v>23.001793766786388</c:v>
                </c:pt>
                <c:pt idx="36468">
                  <c:v>23.002349112544657</c:v>
                </c:pt>
                <c:pt idx="36469">
                  <c:v>23.002904458302925</c:v>
                </c:pt>
                <c:pt idx="36470">
                  <c:v>23.003459804061194</c:v>
                </c:pt>
                <c:pt idx="36471">
                  <c:v>23.004015149819462</c:v>
                </c:pt>
                <c:pt idx="36472">
                  <c:v>23.004570495577731</c:v>
                </c:pt>
                <c:pt idx="36473">
                  <c:v>23.005125841336</c:v>
                </c:pt>
                <c:pt idx="36474">
                  <c:v>23.005681187094268</c:v>
                </c:pt>
                <c:pt idx="36475">
                  <c:v>23.006236532852537</c:v>
                </c:pt>
                <c:pt idx="36476">
                  <c:v>23.006791878610805</c:v>
                </c:pt>
                <c:pt idx="36477">
                  <c:v>23.007347224369074</c:v>
                </c:pt>
                <c:pt idx="36478">
                  <c:v>23.007902570127342</c:v>
                </c:pt>
                <c:pt idx="36479">
                  <c:v>23.008457915885611</c:v>
                </c:pt>
                <c:pt idx="36480">
                  <c:v>23.009013261643879</c:v>
                </c:pt>
                <c:pt idx="36481">
                  <c:v>23.009568607402148</c:v>
                </c:pt>
                <c:pt idx="36482">
                  <c:v>23.010123953160416</c:v>
                </c:pt>
                <c:pt idx="36483">
                  <c:v>23.010679298918685</c:v>
                </c:pt>
                <c:pt idx="36484">
                  <c:v>23.011234644676954</c:v>
                </c:pt>
                <c:pt idx="36485">
                  <c:v>23.011789990435222</c:v>
                </c:pt>
                <c:pt idx="36486">
                  <c:v>23.012345336193491</c:v>
                </c:pt>
                <c:pt idx="36487">
                  <c:v>23.012900681951759</c:v>
                </c:pt>
                <c:pt idx="36488">
                  <c:v>23.013456027710028</c:v>
                </c:pt>
                <c:pt idx="36489">
                  <c:v>23.014011373468296</c:v>
                </c:pt>
                <c:pt idx="36490">
                  <c:v>23.014566719226565</c:v>
                </c:pt>
                <c:pt idx="36491">
                  <c:v>23.015122064984833</c:v>
                </c:pt>
                <c:pt idx="36492">
                  <c:v>23.015677410743102</c:v>
                </c:pt>
                <c:pt idx="36493">
                  <c:v>23.01623275650137</c:v>
                </c:pt>
                <c:pt idx="36494">
                  <c:v>23.016788102259639</c:v>
                </c:pt>
                <c:pt idx="36495">
                  <c:v>23.017343448017908</c:v>
                </c:pt>
                <c:pt idx="36496">
                  <c:v>23.017898793776176</c:v>
                </c:pt>
                <c:pt idx="36497">
                  <c:v>23.018454139534445</c:v>
                </c:pt>
                <c:pt idx="36498">
                  <c:v>23.019009485292713</c:v>
                </c:pt>
                <c:pt idx="36499">
                  <c:v>23.019564831050982</c:v>
                </c:pt>
                <c:pt idx="36500">
                  <c:v>23.02012017680925</c:v>
                </c:pt>
                <c:pt idx="36501">
                  <c:v>23.020675522567519</c:v>
                </c:pt>
                <c:pt idx="36502">
                  <c:v>23.021230868325787</c:v>
                </c:pt>
                <c:pt idx="36503">
                  <c:v>23.021786214084056</c:v>
                </c:pt>
                <c:pt idx="36504">
                  <c:v>23.022341559842324</c:v>
                </c:pt>
                <c:pt idx="36505">
                  <c:v>23.022896905600593</c:v>
                </c:pt>
                <c:pt idx="36506">
                  <c:v>23.023452251358862</c:v>
                </c:pt>
                <c:pt idx="36507">
                  <c:v>23.02400759711713</c:v>
                </c:pt>
                <c:pt idx="36508">
                  <c:v>23.024562942875399</c:v>
                </c:pt>
                <c:pt idx="36509">
                  <c:v>23.025118288633667</c:v>
                </c:pt>
                <c:pt idx="36510">
                  <c:v>23.025673634391936</c:v>
                </c:pt>
                <c:pt idx="36511">
                  <c:v>23.026228980150204</c:v>
                </c:pt>
                <c:pt idx="36512">
                  <c:v>23.026784325908473</c:v>
                </c:pt>
                <c:pt idx="36513">
                  <c:v>23.027339671666741</c:v>
                </c:pt>
                <c:pt idx="36514">
                  <c:v>23.02789501742501</c:v>
                </c:pt>
                <c:pt idx="36515">
                  <c:v>23.028450363183278</c:v>
                </c:pt>
                <c:pt idx="36516">
                  <c:v>23.029005708941547</c:v>
                </c:pt>
                <c:pt idx="36517">
                  <c:v>23.029561054699816</c:v>
                </c:pt>
                <c:pt idx="36518">
                  <c:v>23.030116400458084</c:v>
                </c:pt>
                <c:pt idx="36519">
                  <c:v>23.030671746216353</c:v>
                </c:pt>
                <c:pt idx="36520">
                  <c:v>23.031227091974621</c:v>
                </c:pt>
                <c:pt idx="36521">
                  <c:v>23.03178243773289</c:v>
                </c:pt>
                <c:pt idx="36522">
                  <c:v>23.032337783491158</c:v>
                </c:pt>
                <c:pt idx="36523">
                  <c:v>23.032893129249427</c:v>
                </c:pt>
                <c:pt idx="36524">
                  <c:v>23.033448475007695</c:v>
                </c:pt>
                <c:pt idx="36525">
                  <c:v>23.034003820765964</c:v>
                </c:pt>
                <c:pt idx="36526">
                  <c:v>23.034559166524232</c:v>
                </c:pt>
                <c:pt idx="36527">
                  <c:v>23.035114512282501</c:v>
                </c:pt>
                <c:pt idx="36528">
                  <c:v>23.035669858040769</c:v>
                </c:pt>
                <c:pt idx="36529">
                  <c:v>23.036225203799038</c:v>
                </c:pt>
                <c:pt idx="36530">
                  <c:v>23.036780549557307</c:v>
                </c:pt>
                <c:pt idx="36531">
                  <c:v>23.037335895315575</c:v>
                </c:pt>
                <c:pt idx="36532">
                  <c:v>23.037891241073844</c:v>
                </c:pt>
                <c:pt idx="36533">
                  <c:v>23.038446586832112</c:v>
                </c:pt>
                <c:pt idx="36534">
                  <c:v>23.039001932590381</c:v>
                </c:pt>
                <c:pt idx="36535">
                  <c:v>23.039557278348649</c:v>
                </c:pt>
                <c:pt idx="36536">
                  <c:v>23.040112624106918</c:v>
                </c:pt>
                <c:pt idx="36537">
                  <c:v>23.040667969865186</c:v>
                </c:pt>
                <c:pt idx="36538">
                  <c:v>23.041223315623455</c:v>
                </c:pt>
                <c:pt idx="36539">
                  <c:v>23.041778661381723</c:v>
                </c:pt>
                <c:pt idx="36540">
                  <c:v>23.042334007139992</c:v>
                </c:pt>
                <c:pt idx="36541">
                  <c:v>23.042889352898261</c:v>
                </c:pt>
                <c:pt idx="36542">
                  <c:v>23.043444698656529</c:v>
                </c:pt>
                <c:pt idx="36543">
                  <c:v>23.044000044414798</c:v>
                </c:pt>
                <c:pt idx="36544">
                  <c:v>23.044555390173066</c:v>
                </c:pt>
                <c:pt idx="36545">
                  <c:v>23.045110735931335</c:v>
                </c:pt>
                <c:pt idx="36546">
                  <c:v>23.045666081689603</c:v>
                </c:pt>
                <c:pt idx="36547">
                  <c:v>23.046221427447872</c:v>
                </c:pt>
                <c:pt idx="36548">
                  <c:v>23.04677677320614</c:v>
                </c:pt>
                <c:pt idx="36549">
                  <c:v>23.047332118964409</c:v>
                </c:pt>
                <c:pt idx="36550">
                  <c:v>23.047887464722677</c:v>
                </c:pt>
                <c:pt idx="36551">
                  <c:v>23.048442810480946</c:v>
                </c:pt>
                <c:pt idx="36552">
                  <c:v>23.048998156239215</c:v>
                </c:pt>
                <c:pt idx="36553">
                  <c:v>23.049553501997483</c:v>
                </c:pt>
                <c:pt idx="36554">
                  <c:v>23.050108847755752</c:v>
                </c:pt>
                <c:pt idx="36555">
                  <c:v>23.05066419351402</c:v>
                </c:pt>
                <c:pt idx="36556">
                  <c:v>23.051219539272289</c:v>
                </c:pt>
                <c:pt idx="36557">
                  <c:v>23.051774885030557</c:v>
                </c:pt>
                <c:pt idx="36558">
                  <c:v>23.052330230788826</c:v>
                </c:pt>
                <c:pt idx="36559">
                  <c:v>23.052885576547094</c:v>
                </c:pt>
                <c:pt idx="36560">
                  <c:v>23.053440922305363</c:v>
                </c:pt>
                <c:pt idx="36561">
                  <c:v>23.053996268063631</c:v>
                </c:pt>
                <c:pt idx="36562">
                  <c:v>23.0545516138219</c:v>
                </c:pt>
                <c:pt idx="36563">
                  <c:v>23.055106959580169</c:v>
                </c:pt>
                <c:pt idx="36564">
                  <c:v>23.055662305338437</c:v>
                </c:pt>
                <c:pt idx="36565">
                  <c:v>23.056217651096706</c:v>
                </c:pt>
                <c:pt idx="36566">
                  <c:v>23.056772996854974</c:v>
                </c:pt>
                <c:pt idx="36567">
                  <c:v>23.057328342613243</c:v>
                </c:pt>
                <c:pt idx="36568">
                  <c:v>23.057883688371511</c:v>
                </c:pt>
                <c:pt idx="36569">
                  <c:v>23.05843903412978</c:v>
                </c:pt>
                <c:pt idx="36570">
                  <c:v>23.058994379888048</c:v>
                </c:pt>
                <c:pt idx="36571">
                  <c:v>23.059549725646317</c:v>
                </c:pt>
                <c:pt idx="36572">
                  <c:v>23.060105071404585</c:v>
                </c:pt>
                <c:pt idx="36573">
                  <c:v>23.060660417162854</c:v>
                </c:pt>
                <c:pt idx="36574">
                  <c:v>23.061215762921123</c:v>
                </c:pt>
                <c:pt idx="36575">
                  <c:v>23.061771108679391</c:v>
                </c:pt>
                <c:pt idx="36576">
                  <c:v>23.06232645443766</c:v>
                </c:pt>
                <c:pt idx="36577">
                  <c:v>23.062881800195928</c:v>
                </c:pt>
                <c:pt idx="36578">
                  <c:v>23.063437145954197</c:v>
                </c:pt>
                <c:pt idx="36579">
                  <c:v>23.063992491712465</c:v>
                </c:pt>
                <c:pt idx="36580">
                  <c:v>23.064547837470734</c:v>
                </c:pt>
                <c:pt idx="36581">
                  <c:v>23.065103183229002</c:v>
                </c:pt>
                <c:pt idx="36582">
                  <c:v>23.065658528987271</c:v>
                </c:pt>
                <c:pt idx="36583">
                  <c:v>23.066213874745539</c:v>
                </c:pt>
                <c:pt idx="36584">
                  <c:v>23.066769220503808</c:v>
                </c:pt>
                <c:pt idx="36585">
                  <c:v>23.067324566262077</c:v>
                </c:pt>
                <c:pt idx="36586">
                  <c:v>23.067879912020345</c:v>
                </c:pt>
                <c:pt idx="36587">
                  <c:v>23.068435257778614</c:v>
                </c:pt>
                <c:pt idx="36588">
                  <c:v>23.068990603536882</c:v>
                </c:pt>
                <c:pt idx="36589">
                  <c:v>23.069545949295151</c:v>
                </c:pt>
                <c:pt idx="36590">
                  <c:v>23.070101295053419</c:v>
                </c:pt>
                <c:pt idx="36591">
                  <c:v>23.070656640811688</c:v>
                </c:pt>
                <c:pt idx="36592">
                  <c:v>23.071211986569956</c:v>
                </c:pt>
                <c:pt idx="36593">
                  <c:v>23.071767332328225</c:v>
                </c:pt>
                <c:pt idx="36594">
                  <c:v>23.072322678086493</c:v>
                </c:pt>
                <c:pt idx="36595">
                  <c:v>23.072878023844762</c:v>
                </c:pt>
                <c:pt idx="36596">
                  <c:v>23.07343336960303</c:v>
                </c:pt>
                <c:pt idx="36597">
                  <c:v>23.073988715361299</c:v>
                </c:pt>
                <c:pt idx="36598">
                  <c:v>23.074544061119568</c:v>
                </c:pt>
                <c:pt idx="36599">
                  <c:v>23.075099406877836</c:v>
                </c:pt>
                <c:pt idx="36600">
                  <c:v>23.075654752636105</c:v>
                </c:pt>
                <c:pt idx="36601">
                  <c:v>23.076210098394373</c:v>
                </c:pt>
                <c:pt idx="36602">
                  <c:v>23.076765444152642</c:v>
                </c:pt>
                <c:pt idx="36603">
                  <c:v>23.07732078991091</c:v>
                </c:pt>
                <c:pt idx="36604">
                  <c:v>23.077876135669179</c:v>
                </c:pt>
                <c:pt idx="36605">
                  <c:v>23.078431481427447</c:v>
                </c:pt>
                <c:pt idx="36606">
                  <c:v>23.078986827185716</c:v>
                </c:pt>
                <c:pt idx="36607">
                  <c:v>23.079542172943984</c:v>
                </c:pt>
                <c:pt idx="36608">
                  <c:v>23.080097518702253</c:v>
                </c:pt>
                <c:pt idx="36609">
                  <c:v>23.080652864460522</c:v>
                </c:pt>
                <c:pt idx="36610">
                  <c:v>23.08120821021879</c:v>
                </c:pt>
                <c:pt idx="36611">
                  <c:v>23.081763555977059</c:v>
                </c:pt>
                <c:pt idx="36612">
                  <c:v>23.082318901735327</c:v>
                </c:pt>
                <c:pt idx="36613">
                  <c:v>23.082874247493596</c:v>
                </c:pt>
                <c:pt idx="36614">
                  <c:v>23.083429593251864</c:v>
                </c:pt>
                <c:pt idx="36615">
                  <c:v>23.083984939010133</c:v>
                </c:pt>
                <c:pt idx="36616">
                  <c:v>23.084540284768401</c:v>
                </c:pt>
                <c:pt idx="36617">
                  <c:v>23.08509563052667</c:v>
                </c:pt>
                <c:pt idx="36618">
                  <c:v>23.085650976284938</c:v>
                </c:pt>
                <c:pt idx="36619">
                  <c:v>23.086206322043207</c:v>
                </c:pt>
                <c:pt idx="36620">
                  <c:v>23.086761667801476</c:v>
                </c:pt>
                <c:pt idx="36621">
                  <c:v>23.087317013559744</c:v>
                </c:pt>
                <c:pt idx="36622">
                  <c:v>23.087872359318013</c:v>
                </c:pt>
                <c:pt idx="36623">
                  <c:v>23.088427705076281</c:v>
                </c:pt>
                <c:pt idx="36624">
                  <c:v>23.08898305083455</c:v>
                </c:pt>
                <c:pt idx="36625">
                  <c:v>23.089538396592818</c:v>
                </c:pt>
                <c:pt idx="36626">
                  <c:v>23.090093742351087</c:v>
                </c:pt>
                <c:pt idx="36627">
                  <c:v>23.090649088109355</c:v>
                </c:pt>
                <c:pt idx="36628">
                  <c:v>23.091204433867624</c:v>
                </c:pt>
                <c:pt idx="36629">
                  <c:v>23.091759779625892</c:v>
                </c:pt>
                <c:pt idx="36630">
                  <c:v>23.092315125384161</c:v>
                </c:pt>
                <c:pt idx="36631">
                  <c:v>23.09287047114243</c:v>
                </c:pt>
                <c:pt idx="36632">
                  <c:v>23.093425816900698</c:v>
                </c:pt>
                <c:pt idx="36633">
                  <c:v>23.093981162658967</c:v>
                </c:pt>
                <c:pt idx="36634">
                  <c:v>23.094536508417235</c:v>
                </c:pt>
                <c:pt idx="36635">
                  <c:v>23.095091854175504</c:v>
                </c:pt>
                <c:pt idx="36636">
                  <c:v>23.095647199933772</c:v>
                </c:pt>
                <c:pt idx="36637">
                  <c:v>23.096202545692041</c:v>
                </c:pt>
                <c:pt idx="36638">
                  <c:v>23.096757891450309</c:v>
                </c:pt>
                <c:pt idx="36639">
                  <c:v>23.097313237208578</c:v>
                </c:pt>
                <c:pt idx="36640">
                  <c:v>23.097868582966846</c:v>
                </c:pt>
                <c:pt idx="36641">
                  <c:v>23.098423928725115</c:v>
                </c:pt>
                <c:pt idx="36642">
                  <c:v>23.098979274483384</c:v>
                </c:pt>
                <c:pt idx="36643">
                  <c:v>23.099534620241652</c:v>
                </c:pt>
                <c:pt idx="36644">
                  <c:v>23.100089965999921</c:v>
                </c:pt>
                <c:pt idx="36645">
                  <c:v>23.100645311758189</c:v>
                </c:pt>
                <c:pt idx="36646">
                  <c:v>23.101200657516458</c:v>
                </c:pt>
                <c:pt idx="36647">
                  <c:v>23.101756003274726</c:v>
                </c:pt>
                <c:pt idx="36648">
                  <c:v>23.102311349032995</c:v>
                </c:pt>
                <c:pt idx="36649">
                  <c:v>23.102866694791263</c:v>
                </c:pt>
                <c:pt idx="36650">
                  <c:v>23.103422040549532</c:v>
                </c:pt>
                <c:pt idx="36651">
                  <c:v>23.1039773863078</c:v>
                </c:pt>
                <c:pt idx="36652">
                  <c:v>23.104532732066069</c:v>
                </c:pt>
                <c:pt idx="36653">
                  <c:v>23.105088077824337</c:v>
                </c:pt>
                <c:pt idx="36654">
                  <c:v>23.105643423582606</c:v>
                </c:pt>
                <c:pt idx="36655">
                  <c:v>23.106198769340875</c:v>
                </c:pt>
                <c:pt idx="36656">
                  <c:v>23.106754115099143</c:v>
                </c:pt>
                <c:pt idx="36657">
                  <c:v>23.107309460857412</c:v>
                </c:pt>
                <c:pt idx="36658">
                  <c:v>23.10786480661568</c:v>
                </c:pt>
                <c:pt idx="36659">
                  <c:v>23.108420152373949</c:v>
                </c:pt>
                <c:pt idx="36660">
                  <c:v>23.108975498132217</c:v>
                </c:pt>
                <c:pt idx="36661">
                  <c:v>23.109530843890486</c:v>
                </c:pt>
                <c:pt idx="36662">
                  <c:v>23.110086189648754</c:v>
                </c:pt>
                <c:pt idx="36663">
                  <c:v>23.110641535407023</c:v>
                </c:pt>
                <c:pt idx="36664">
                  <c:v>23.111196881165291</c:v>
                </c:pt>
                <c:pt idx="36665">
                  <c:v>23.11175222692356</c:v>
                </c:pt>
                <c:pt idx="36666">
                  <c:v>23.112307572681829</c:v>
                </c:pt>
                <c:pt idx="36667">
                  <c:v>23.112862918440097</c:v>
                </c:pt>
                <c:pt idx="36668">
                  <c:v>23.113418264198366</c:v>
                </c:pt>
                <c:pt idx="36669">
                  <c:v>23.113973609956634</c:v>
                </c:pt>
                <c:pt idx="36670">
                  <c:v>23.114528955714903</c:v>
                </c:pt>
                <c:pt idx="36671">
                  <c:v>23.115084301473171</c:v>
                </c:pt>
                <c:pt idx="36672">
                  <c:v>23.11563964723144</c:v>
                </c:pt>
                <c:pt idx="36673">
                  <c:v>23.116194992989708</c:v>
                </c:pt>
                <c:pt idx="36674">
                  <c:v>23.116750338747977</c:v>
                </c:pt>
                <c:pt idx="36675">
                  <c:v>23.117305684506245</c:v>
                </c:pt>
                <c:pt idx="36676">
                  <c:v>23.117861030264514</c:v>
                </c:pt>
                <c:pt idx="36677">
                  <c:v>23.118416376022783</c:v>
                </c:pt>
                <c:pt idx="36678">
                  <c:v>23.118971721781051</c:v>
                </c:pt>
                <c:pt idx="36679">
                  <c:v>23.11952706753932</c:v>
                </c:pt>
                <c:pt idx="36680">
                  <c:v>23.120082413297588</c:v>
                </c:pt>
                <c:pt idx="36681">
                  <c:v>23.120637759055857</c:v>
                </c:pt>
                <c:pt idx="36682">
                  <c:v>23.121193104814125</c:v>
                </c:pt>
                <c:pt idx="36683">
                  <c:v>23.121748450572394</c:v>
                </c:pt>
                <c:pt idx="36684">
                  <c:v>23.122303796330662</c:v>
                </c:pt>
                <c:pt idx="36685">
                  <c:v>23.122859142088931</c:v>
                </c:pt>
                <c:pt idx="36686">
                  <c:v>23.123414487847199</c:v>
                </c:pt>
                <c:pt idx="36687">
                  <c:v>23.123969833605468</c:v>
                </c:pt>
                <c:pt idx="36688">
                  <c:v>23.124525179363737</c:v>
                </c:pt>
                <c:pt idx="36689">
                  <c:v>23.125080525122005</c:v>
                </c:pt>
                <c:pt idx="36690">
                  <c:v>23.125635870880274</c:v>
                </c:pt>
                <c:pt idx="36691">
                  <c:v>23.126191216638542</c:v>
                </c:pt>
                <c:pt idx="36692">
                  <c:v>23.126746562396811</c:v>
                </c:pt>
                <c:pt idx="36693">
                  <c:v>23.127301908155079</c:v>
                </c:pt>
                <c:pt idx="36694">
                  <c:v>23.127857253913348</c:v>
                </c:pt>
                <c:pt idx="36695">
                  <c:v>23.128412599671616</c:v>
                </c:pt>
                <c:pt idx="36696">
                  <c:v>23.128967945429885</c:v>
                </c:pt>
                <c:pt idx="36697">
                  <c:v>23.129523291188153</c:v>
                </c:pt>
                <c:pt idx="36698">
                  <c:v>23.130078636946422</c:v>
                </c:pt>
                <c:pt idx="36699">
                  <c:v>23.130633982704691</c:v>
                </c:pt>
                <c:pt idx="36700">
                  <c:v>23.131189328462959</c:v>
                </c:pt>
                <c:pt idx="36701">
                  <c:v>23.131744674221228</c:v>
                </c:pt>
                <c:pt idx="36702">
                  <c:v>23.132300019979496</c:v>
                </c:pt>
                <c:pt idx="36703">
                  <c:v>23.132855365737765</c:v>
                </c:pt>
                <c:pt idx="36704">
                  <c:v>23.133410711496033</c:v>
                </c:pt>
                <c:pt idx="36705">
                  <c:v>23.133966057254302</c:v>
                </c:pt>
                <c:pt idx="36706">
                  <c:v>23.13452140301257</c:v>
                </c:pt>
                <c:pt idx="36707">
                  <c:v>23.135076748770839</c:v>
                </c:pt>
                <c:pt idx="36708">
                  <c:v>23.135632094529107</c:v>
                </c:pt>
                <c:pt idx="36709">
                  <c:v>23.136187440287376</c:v>
                </c:pt>
                <c:pt idx="36710">
                  <c:v>23.136742786045644</c:v>
                </c:pt>
                <c:pt idx="36711">
                  <c:v>23.137298131803913</c:v>
                </c:pt>
                <c:pt idx="36712">
                  <c:v>23.137853477562182</c:v>
                </c:pt>
                <c:pt idx="36713">
                  <c:v>23.13840882332045</c:v>
                </c:pt>
                <c:pt idx="36714">
                  <c:v>23.138964169078719</c:v>
                </c:pt>
                <c:pt idx="36715">
                  <c:v>23.139519514836987</c:v>
                </c:pt>
                <c:pt idx="36716">
                  <c:v>23.140074860595256</c:v>
                </c:pt>
                <c:pt idx="36717">
                  <c:v>23.140630206353524</c:v>
                </c:pt>
                <c:pt idx="36718">
                  <c:v>23.141185552111793</c:v>
                </c:pt>
                <c:pt idx="36719">
                  <c:v>23.141740897870061</c:v>
                </c:pt>
                <c:pt idx="36720">
                  <c:v>23.14229624362833</c:v>
                </c:pt>
                <c:pt idx="36721">
                  <c:v>23.142851589386598</c:v>
                </c:pt>
                <c:pt idx="36722">
                  <c:v>23.143406935144867</c:v>
                </c:pt>
                <c:pt idx="36723">
                  <c:v>23.143962280903136</c:v>
                </c:pt>
                <c:pt idx="36724">
                  <c:v>23.144517626661404</c:v>
                </c:pt>
                <c:pt idx="36725">
                  <c:v>23.145072972419673</c:v>
                </c:pt>
                <c:pt idx="36726">
                  <c:v>23.145628318177941</c:v>
                </c:pt>
                <c:pt idx="36727">
                  <c:v>23.14618366393621</c:v>
                </c:pt>
                <c:pt idx="36728">
                  <c:v>23.146739009694478</c:v>
                </c:pt>
                <c:pt idx="36729">
                  <c:v>23.147294355452747</c:v>
                </c:pt>
                <c:pt idx="36730">
                  <c:v>23.147849701211015</c:v>
                </c:pt>
                <c:pt idx="36731">
                  <c:v>23.148405046969284</c:v>
                </c:pt>
                <c:pt idx="36732">
                  <c:v>23.148960392727552</c:v>
                </c:pt>
                <c:pt idx="36733">
                  <c:v>23.149515738485821</c:v>
                </c:pt>
                <c:pt idx="36734">
                  <c:v>23.15007108424409</c:v>
                </c:pt>
                <c:pt idx="36735">
                  <c:v>23.150626430002358</c:v>
                </c:pt>
                <c:pt idx="36736">
                  <c:v>23.151181775760627</c:v>
                </c:pt>
                <c:pt idx="36737">
                  <c:v>23.151737121518895</c:v>
                </c:pt>
                <c:pt idx="36738">
                  <c:v>23.152292467277164</c:v>
                </c:pt>
                <c:pt idx="36739">
                  <c:v>23.152847813035432</c:v>
                </c:pt>
                <c:pt idx="36740">
                  <c:v>23.153403158793701</c:v>
                </c:pt>
                <c:pt idx="36741">
                  <c:v>23.153958504551969</c:v>
                </c:pt>
                <c:pt idx="36742">
                  <c:v>23.154513850310238</c:v>
                </c:pt>
                <c:pt idx="36743">
                  <c:v>23.155069196068506</c:v>
                </c:pt>
                <c:pt idx="36744">
                  <c:v>23.155624541826775</c:v>
                </c:pt>
                <c:pt idx="36745">
                  <c:v>23.156179887585044</c:v>
                </c:pt>
                <c:pt idx="36746">
                  <c:v>23.156735233343312</c:v>
                </c:pt>
                <c:pt idx="36747">
                  <c:v>23.157290579101581</c:v>
                </c:pt>
                <c:pt idx="36748">
                  <c:v>23.157845924859849</c:v>
                </c:pt>
                <c:pt idx="36749">
                  <c:v>23.158401270618118</c:v>
                </c:pt>
                <c:pt idx="36750">
                  <c:v>23.158956616376386</c:v>
                </c:pt>
                <c:pt idx="36751">
                  <c:v>23.159511962134655</c:v>
                </c:pt>
                <c:pt idx="36752">
                  <c:v>23.160067307892923</c:v>
                </c:pt>
                <c:pt idx="36753">
                  <c:v>23.160622653651192</c:v>
                </c:pt>
                <c:pt idx="36754">
                  <c:v>23.16117799940946</c:v>
                </c:pt>
                <c:pt idx="36755">
                  <c:v>23.161733345167729</c:v>
                </c:pt>
                <c:pt idx="36756">
                  <c:v>23.162288690925998</c:v>
                </c:pt>
                <c:pt idx="36757">
                  <c:v>23.162844036684266</c:v>
                </c:pt>
                <c:pt idx="36758">
                  <c:v>23.163399382442535</c:v>
                </c:pt>
                <c:pt idx="36759">
                  <c:v>23.163954728200803</c:v>
                </c:pt>
                <c:pt idx="36760">
                  <c:v>23.164510073959072</c:v>
                </c:pt>
                <c:pt idx="36761">
                  <c:v>23.16506541971734</c:v>
                </c:pt>
                <c:pt idx="36762">
                  <c:v>23.165620765475609</c:v>
                </c:pt>
                <c:pt idx="36763">
                  <c:v>23.166176111233877</c:v>
                </c:pt>
                <c:pt idx="36764">
                  <c:v>23.166731456992146</c:v>
                </c:pt>
                <c:pt idx="36765">
                  <c:v>23.167286802750414</c:v>
                </c:pt>
                <c:pt idx="36766">
                  <c:v>23.167842148508683</c:v>
                </c:pt>
                <c:pt idx="36767">
                  <c:v>23.168397494266951</c:v>
                </c:pt>
                <c:pt idx="36768">
                  <c:v>23.16895284002522</c:v>
                </c:pt>
                <c:pt idx="36769">
                  <c:v>23.169508185783489</c:v>
                </c:pt>
                <c:pt idx="36770">
                  <c:v>23.170063531541757</c:v>
                </c:pt>
                <c:pt idx="36771">
                  <c:v>23.170618877300026</c:v>
                </c:pt>
                <c:pt idx="36772">
                  <c:v>23.171174223058294</c:v>
                </c:pt>
                <c:pt idx="36773">
                  <c:v>23.171729568816563</c:v>
                </c:pt>
                <c:pt idx="36774">
                  <c:v>23.172284914574831</c:v>
                </c:pt>
                <c:pt idx="36775">
                  <c:v>23.1728402603331</c:v>
                </c:pt>
                <c:pt idx="36776">
                  <c:v>23.173395606091368</c:v>
                </c:pt>
                <c:pt idx="36777">
                  <c:v>23.173950951849637</c:v>
                </c:pt>
                <c:pt idx="36778">
                  <c:v>23.174506297607905</c:v>
                </c:pt>
                <c:pt idx="36779">
                  <c:v>23.175061643366174</c:v>
                </c:pt>
                <c:pt idx="36780">
                  <c:v>23.175616989124443</c:v>
                </c:pt>
                <c:pt idx="36781">
                  <c:v>23.176172334882711</c:v>
                </c:pt>
                <c:pt idx="36782">
                  <c:v>23.17672768064098</c:v>
                </c:pt>
                <c:pt idx="36783">
                  <c:v>23.177283026399248</c:v>
                </c:pt>
                <c:pt idx="36784">
                  <c:v>23.177838372157517</c:v>
                </c:pt>
                <c:pt idx="36785">
                  <c:v>23.178393717915785</c:v>
                </c:pt>
                <c:pt idx="36786">
                  <c:v>23.178949063674054</c:v>
                </c:pt>
                <c:pt idx="36787">
                  <c:v>23.179504409432322</c:v>
                </c:pt>
                <c:pt idx="36788">
                  <c:v>23.180059755190591</c:v>
                </c:pt>
                <c:pt idx="36789">
                  <c:v>23.180615100948859</c:v>
                </c:pt>
                <c:pt idx="36790">
                  <c:v>23.181170446707128</c:v>
                </c:pt>
                <c:pt idx="36791">
                  <c:v>23.181725792465397</c:v>
                </c:pt>
                <c:pt idx="36792">
                  <c:v>23.182281138223665</c:v>
                </c:pt>
                <c:pt idx="36793">
                  <c:v>23.182836483981934</c:v>
                </c:pt>
                <c:pt idx="36794">
                  <c:v>23.183391829740202</c:v>
                </c:pt>
                <c:pt idx="36795">
                  <c:v>23.183947175498471</c:v>
                </c:pt>
                <c:pt idx="36796">
                  <c:v>23.184502521256739</c:v>
                </c:pt>
                <c:pt idx="36797">
                  <c:v>23.185057867015008</c:v>
                </c:pt>
                <c:pt idx="36798">
                  <c:v>23.185613212773276</c:v>
                </c:pt>
                <c:pt idx="36799">
                  <c:v>23.186168558531545</c:v>
                </c:pt>
                <c:pt idx="36800">
                  <c:v>23.186723904289813</c:v>
                </c:pt>
                <c:pt idx="36801">
                  <c:v>23.187279250048082</c:v>
                </c:pt>
                <c:pt idx="36802">
                  <c:v>23.187834595806351</c:v>
                </c:pt>
                <c:pt idx="36803">
                  <c:v>23.188389941564619</c:v>
                </c:pt>
                <c:pt idx="36804">
                  <c:v>23.188945287322888</c:v>
                </c:pt>
                <c:pt idx="36805">
                  <c:v>23.189500633081156</c:v>
                </c:pt>
                <c:pt idx="36806">
                  <c:v>23.190055978839425</c:v>
                </c:pt>
                <c:pt idx="36807">
                  <c:v>23.190611324597693</c:v>
                </c:pt>
                <c:pt idx="36808">
                  <c:v>23.191166670355962</c:v>
                </c:pt>
                <c:pt idx="36809">
                  <c:v>23.19172201611423</c:v>
                </c:pt>
                <c:pt idx="36810">
                  <c:v>23.192277361872499</c:v>
                </c:pt>
                <c:pt idx="36811">
                  <c:v>23.192832707630767</c:v>
                </c:pt>
                <c:pt idx="36812">
                  <c:v>23.193388053389036</c:v>
                </c:pt>
                <c:pt idx="36813">
                  <c:v>23.193943399147305</c:v>
                </c:pt>
                <c:pt idx="36814">
                  <c:v>23.194498744905573</c:v>
                </c:pt>
                <c:pt idx="36815">
                  <c:v>23.195054090663842</c:v>
                </c:pt>
                <c:pt idx="36816">
                  <c:v>23.19560943642211</c:v>
                </c:pt>
                <c:pt idx="36817">
                  <c:v>23.196164782180379</c:v>
                </c:pt>
                <c:pt idx="36818">
                  <c:v>23.196720127938647</c:v>
                </c:pt>
                <c:pt idx="36819">
                  <c:v>23.197275473696916</c:v>
                </c:pt>
                <c:pt idx="36820">
                  <c:v>23.197830819455184</c:v>
                </c:pt>
                <c:pt idx="36821">
                  <c:v>23.198386165213453</c:v>
                </c:pt>
                <c:pt idx="36822">
                  <c:v>23.198941510971721</c:v>
                </c:pt>
                <c:pt idx="36823">
                  <c:v>23.19949685672999</c:v>
                </c:pt>
                <c:pt idx="36824">
                  <c:v>23.200052202488259</c:v>
                </c:pt>
                <c:pt idx="36825">
                  <c:v>23.200607548246527</c:v>
                </c:pt>
                <c:pt idx="36826">
                  <c:v>23.201162894004796</c:v>
                </c:pt>
                <c:pt idx="36827">
                  <c:v>23.201718239763064</c:v>
                </c:pt>
                <c:pt idx="36828">
                  <c:v>23.202273585521333</c:v>
                </c:pt>
                <c:pt idx="36829">
                  <c:v>23.202828931279601</c:v>
                </c:pt>
                <c:pt idx="36830">
                  <c:v>23.20338427703787</c:v>
                </c:pt>
                <c:pt idx="36831">
                  <c:v>23.203939622796138</c:v>
                </c:pt>
                <c:pt idx="36832">
                  <c:v>23.204494968554407</c:v>
                </c:pt>
                <c:pt idx="36833">
                  <c:v>23.205050314312675</c:v>
                </c:pt>
                <c:pt idx="36834">
                  <c:v>23.205605660070944</c:v>
                </c:pt>
                <c:pt idx="36835">
                  <c:v>23.206161005829212</c:v>
                </c:pt>
                <c:pt idx="36836">
                  <c:v>23.206716351587481</c:v>
                </c:pt>
                <c:pt idx="36837">
                  <c:v>23.20727169734575</c:v>
                </c:pt>
                <c:pt idx="36838">
                  <c:v>23.207827043104018</c:v>
                </c:pt>
                <c:pt idx="36839">
                  <c:v>23.208382388862287</c:v>
                </c:pt>
                <c:pt idx="36840">
                  <c:v>23.208937734620555</c:v>
                </c:pt>
                <c:pt idx="36841">
                  <c:v>23.209493080378824</c:v>
                </c:pt>
                <c:pt idx="36842">
                  <c:v>23.210048426137092</c:v>
                </c:pt>
                <c:pt idx="36843">
                  <c:v>23.210603771895361</c:v>
                </c:pt>
                <c:pt idx="36844">
                  <c:v>23.211159117653629</c:v>
                </c:pt>
                <c:pt idx="36845">
                  <c:v>23.211714463411898</c:v>
                </c:pt>
                <c:pt idx="36846">
                  <c:v>23.212269809170166</c:v>
                </c:pt>
                <c:pt idx="36847">
                  <c:v>23.212825154928435</c:v>
                </c:pt>
                <c:pt idx="36848">
                  <c:v>23.213380500686704</c:v>
                </c:pt>
                <c:pt idx="36849">
                  <c:v>23.213935846444972</c:v>
                </c:pt>
                <c:pt idx="36850">
                  <c:v>23.214491192203241</c:v>
                </c:pt>
                <c:pt idx="36851">
                  <c:v>23.215046537961509</c:v>
                </c:pt>
                <c:pt idx="36852">
                  <c:v>23.215601883719778</c:v>
                </c:pt>
                <c:pt idx="36853">
                  <c:v>23.216157229478046</c:v>
                </c:pt>
                <c:pt idx="36854">
                  <c:v>23.216712575236315</c:v>
                </c:pt>
                <c:pt idx="36855">
                  <c:v>23.217267920994583</c:v>
                </c:pt>
                <c:pt idx="36856">
                  <c:v>23.217823266752852</c:v>
                </c:pt>
                <c:pt idx="36857">
                  <c:v>23.21837861251112</c:v>
                </c:pt>
                <c:pt idx="36858">
                  <c:v>23.218933958269389</c:v>
                </c:pt>
                <c:pt idx="36859">
                  <c:v>23.219489304027658</c:v>
                </c:pt>
                <c:pt idx="36860">
                  <c:v>23.220044649785926</c:v>
                </c:pt>
                <c:pt idx="36861">
                  <c:v>23.220599995544195</c:v>
                </c:pt>
                <c:pt idx="36862">
                  <c:v>23.221155341302463</c:v>
                </c:pt>
                <c:pt idx="36863">
                  <c:v>23.221710687060732</c:v>
                </c:pt>
                <c:pt idx="36864">
                  <c:v>23.222266032819</c:v>
                </c:pt>
                <c:pt idx="36865">
                  <c:v>23.222821378577269</c:v>
                </c:pt>
                <c:pt idx="36866">
                  <c:v>23.223376724335537</c:v>
                </c:pt>
                <c:pt idx="36867">
                  <c:v>23.223932070093806</c:v>
                </c:pt>
                <c:pt idx="36868">
                  <c:v>23.224487415852074</c:v>
                </c:pt>
                <c:pt idx="36869">
                  <c:v>23.225042761610343</c:v>
                </c:pt>
                <c:pt idx="36870">
                  <c:v>23.225598107368612</c:v>
                </c:pt>
                <c:pt idx="36871">
                  <c:v>23.22615345312688</c:v>
                </c:pt>
                <c:pt idx="36872">
                  <c:v>23.226708798885149</c:v>
                </c:pt>
                <c:pt idx="36873">
                  <c:v>23.227264144643417</c:v>
                </c:pt>
                <c:pt idx="36874">
                  <c:v>23.227819490401686</c:v>
                </c:pt>
                <c:pt idx="36875">
                  <c:v>23.228374836159954</c:v>
                </c:pt>
                <c:pt idx="36876">
                  <c:v>23.228930181918223</c:v>
                </c:pt>
                <c:pt idx="36877">
                  <c:v>23.229485527676491</c:v>
                </c:pt>
                <c:pt idx="36878">
                  <c:v>23.23004087343476</c:v>
                </c:pt>
                <c:pt idx="36879">
                  <c:v>23.230596219193028</c:v>
                </c:pt>
                <c:pt idx="36880">
                  <c:v>23.231151564951297</c:v>
                </c:pt>
                <c:pt idx="36881">
                  <c:v>23.231706910709566</c:v>
                </c:pt>
                <c:pt idx="36882">
                  <c:v>23.232262256467834</c:v>
                </c:pt>
                <c:pt idx="36883">
                  <c:v>23.232817602226103</c:v>
                </c:pt>
                <c:pt idx="36884">
                  <c:v>23.233372947984371</c:v>
                </c:pt>
                <c:pt idx="36885">
                  <c:v>23.23392829374264</c:v>
                </c:pt>
                <c:pt idx="36886">
                  <c:v>23.234483639500908</c:v>
                </c:pt>
                <c:pt idx="36887">
                  <c:v>23.235038985259177</c:v>
                </c:pt>
                <c:pt idx="36888">
                  <c:v>23.235594331017445</c:v>
                </c:pt>
                <c:pt idx="36889">
                  <c:v>23.236149676775714</c:v>
                </c:pt>
                <c:pt idx="36890">
                  <c:v>23.236705022533982</c:v>
                </c:pt>
                <c:pt idx="36891">
                  <c:v>23.237260368292251</c:v>
                </c:pt>
                <c:pt idx="36892">
                  <c:v>23.237815714050519</c:v>
                </c:pt>
                <c:pt idx="36893">
                  <c:v>23.238371059808788</c:v>
                </c:pt>
                <c:pt idx="36894">
                  <c:v>23.238926405567057</c:v>
                </c:pt>
                <c:pt idx="36895">
                  <c:v>23.239481751325325</c:v>
                </c:pt>
                <c:pt idx="36896">
                  <c:v>23.240037097083594</c:v>
                </c:pt>
                <c:pt idx="36897">
                  <c:v>23.240592442841862</c:v>
                </c:pt>
                <c:pt idx="36898">
                  <c:v>23.241147788600131</c:v>
                </c:pt>
                <c:pt idx="36899">
                  <c:v>23.241703134358399</c:v>
                </c:pt>
                <c:pt idx="36900">
                  <c:v>23.242258480116668</c:v>
                </c:pt>
                <c:pt idx="36901">
                  <c:v>23.242813825874936</c:v>
                </c:pt>
                <c:pt idx="36902">
                  <c:v>23.243369171633205</c:v>
                </c:pt>
                <c:pt idx="36903">
                  <c:v>23.243924517391473</c:v>
                </c:pt>
                <c:pt idx="36904">
                  <c:v>23.244479863149742</c:v>
                </c:pt>
                <c:pt idx="36905">
                  <c:v>23.245035208908011</c:v>
                </c:pt>
                <c:pt idx="36906">
                  <c:v>23.245590554666279</c:v>
                </c:pt>
                <c:pt idx="36907">
                  <c:v>23.246145900424548</c:v>
                </c:pt>
                <c:pt idx="36908">
                  <c:v>23.246701246182816</c:v>
                </c:pt>
                <c:pt idx="36909">
                  <c:v>23.247256591941085</c:v>
                </c:pt>
                <c:pt idx="36910">
                  <c:v>23.247811937699353</c:v>
                </c:pt>
                <c:pt idx="36911">
                  <c:v>23.248367283457622</c:v>
                </c:pt>
                <c:pt idx="36912">
                  <c:v>23.24892262921589</c:v>
                </c:pt>
                <c:pt idx="36913">
                  <c:v>23.249477974974159</c:v>
                </c:pt>
                <c:pt idx="36914">
                  <c:v>23.250033320732427</c:v>
                </c:pt>
                <c:pt idx="36915">
                  <c:v>23.250588666490696</c:v>
                </c:pt>
                <c:pt idx="36916">
                  <c:v>23.251144012248965</c:v>
                </c:pt>
                <c:pt idx="36917">
                  <c:v>23.251699358007233</c:v>
                </c:pt>
                <c:pt idx="36918">
                  <c:v>23.252254703765502</c:v>
                </c:pt>
                <c:pt idx="36919">
                  <c:v>23.25281004952377</c:v>
                </c:pt>
                <c:pt idx="36920">
                  <c:v>23.253365395282039</c:v>
                </c:pt>
                <c:pt idx="36921">
                  <c:v>23.253920741040307</c:v>
                </c:pt>
                <c:pt idx="36922">
                  <c:v>23.254476086798576</c:v>
                </c:pt>
                <c:pt idx="36923">
                  <c:v>23.255031432556844</c:v>
                </c:pt>
                <c:pt idx="36924">
                  <c:v>23.255586778315113</c:v>
                </c:pt>
                <c:pt idx="36925">
                  <c:v>23.256142124073381</c:v>
                </c:pt>
                <c:pt idx="36926">
                  <c:v>23.25669746983165</c:v>
                </c:pt>
                <c:pt idx="36927">
                  <c:v>23.257252815589919</c:v>
                </c:pt>
                <c:pt idx="36928">
                  <c:v>23.257808161348187</c:v>
                </c:pt>
                <c:pt idx="36929">
                  <c:v>23.258363507106456</c:v>
                </c:pt>
                <c:pt idx="36930">
                  <c:v>23.258918852864724</c:v>
                </c:pt>
                <c:pt idx="36931">
                  <c:v>23.259474198622993</c:v>
                </c:pt>
                <c:pt idx="36932">
                  <c:v>23.260029544381261</c:v>
                </c:pt>
                <c:pt idx="36933">
                  <c:v>23.26058489013953</c:v>
                </c:pt>
                <c:pt idx="36934">
                  <c:v>23.261140235897798</c:v>
                </c:pt>
                <c:pt idx="36935">
                  <c:v>23.261695581656067</c:v>
                </c:pt>
                <c:pt idx="36936">
                  <c:v>23.262250927414335</c:v>
                </c:pt>
                <c:pt idx="36937">
                  <c:v>23.262806273172604</c:v>
                </c:pt>
                <c:pt idx="36938">
                  <c:v>23.263361618930873</c:v>
                </c:pt>
                <c:pt idx="36939">
                  <c:v>23.263916964689141</c:v>
                </c:pt>
                <c:pt idx="36940">
                  <c:v>23.26447231044741</c:v>
                </c:pt>
                <c:pt idx="36941">
                  <c:v>23.265027656205678</c:v>
                </c:pt>
                <c:pt idx="36942">
                  <c:v>23.265583001963947</c:v>
                </c:pt>
                <c:pt idx="36943">
                  <c:v>23.266138347722215</c:v>
                </c:pt>
                <c:pt idx="36944">
                  <c:v>23.266693693480484</c:v>
                </c:pt>
                <c:pt idx="36945">
                  <c:v>23.267249039238752</c:v>
                </c:pt>
                <c:pt idx="36946">
                  <c:v>23.267804384997021</c:v>
                </c:pt>
                <c:pt idx="36947">
                  <c:v>23.268359730755289</c:v>
                </c:pt>
                <c:pt idx="36948">
                  <c:v>23.268915076513558</c:v>
                </c:pt>
                <c:pt idx="36949">
                  <c:v>23.269470422271826</c:v>
                </c:pt>
                <c:pt idx="36950">
                  <c:v>23.270025768030095</c:v>
                </c:pt>
                <c:pt idx="36951">
                  <c:v>23.270581113788364</c:v>
                </c:pt>
                <c:pt idx="36952">
                  <c:v>23.271136459546632</c:v>
                </c:pt>
                <c:pt idx="36953">
                  <c:v>23.271691805304901</c:v>
                </c:pt>
                <c:pt idx="36954">
                  <c:v>23.272247151063169</c:v>
                </c:pt>
                <c:pt idx="36955">
                  <c:v>23.272802496821438</c:v>
                </c:pt>
                <c:pt idx="36956">
                  <c:v>23.273357842579706</c:v>
                </c:pt>
                <c:pt idx="36957">
                  <c:v>23.273913188337975</c:v>
                </c:pt>
                <c:pt idx="36958">
                  <c:v>23.274468534096243</c:v>
                </c:pt>
                <c:pt idx="36959">
                  <c:v>23.275023879854512</c:v>
                </c:pt>
                <c:pt idx="36960">
                  <c:v>23.27557922561278</c:v>
                </c:pt>
                <c:pt idx="36961">
                  <c:v>23.276134571371049</c:v>
                </c:pt>
                <c:pt idx="36962">
                  <c:v>23.276689917129318</c:v>
                </c:pt>
                <c:pt idx="36963">
                  <c:v>23.277245262887586</c:v>
                </c:pt>
                <c:pt idx="36964">
                  <c:v>23.277800608645855</c:v>
                </c:pt>
                <c:pt idx="36965">
                  <c:v>23.278355954404123</c:v>
                </c:pt>
                <c:pt idx="36966">
                  <c:v>23.278911300162392</c:v>
                </c:pt>
                <c:pt idx="36967">
                  <c:v>23.27946664592066</c:v>
                </c:pt>
                <c:pt idx="36968">
                  <c:v>23.280021991678929</c:v>
                </c:pt>
                <c:pt idx="36969">
                  <c:v>23.280577337437197</c:v>
                </c:pt>
                <c:pt idx="36970">
                  <c:v>23.281132683195466</c:v>
                </c:pt>
                <c:pt idx="36971">
                  <c:v>23.281688028953734</c:v>
                </c:pt>
                <c:pt idx="36972">
                  <c:v>23.282243374712003</c:v>
                </c:pt>
                <c:pt idx="36973">
                  <c:v>23.282798720470272</c:v>
                </c:pt>
                <c:pt idx="36974">
                  <c:v>23.28335406622854</c:v>
                </c:pt>
                <c:pt idx="36975">
                  <c:v>23.283909411986809</c:v>
                </c:pt>
                <c:pt idx="36976">
                  <c:v>23.284464757745077</c:v>
                </c:pt>
                <c:pt idx="36977">
                  <c:v>23.285020103503346</c:v>
                </c:pt>
                <c:pt idx="36978">
                  <c:v>23.285575449261614</c:v>
                </c:pt>
                <c:pt idx="36979">
                  <c:v>23.286130795019883</c:v>
                </c:pt>
                <c:pt idx="36980">
                  <c:v>23.286686140778151</c:v>
                </c:pt>
                <c:pt idx="36981">
                  <c:v>23.28724148653642</c:v>
                </c:pt>
                <c:pt idx="36982">
                  <c:v>23.287796832294688</c:v>
                </c:pt>
                <c:pt idx="36983">
                  <c:v>23.288352178052957</c:v>
                </c:pt>
                <c:pt idx="36984">
                  <c:v>23.288907523811226</c:v>
                </c:pt>
                <c:pt idx="36985">
                  <c:v>23.289462869569494</c:v>
                </c:pt>
                <c:pt idx="36986">
                  <c:v>23.290018215327763</c:v>
                </c:pt>
                <c:pt idx="36987">
                  <c:v>23.290573561086031</c:v>
                </c:pt>
                <c:pt idx="36988">
                  <c:v>23.2911289068443</c:v>
                </c:pt>
                <c:pt idx="36989">
                  <c:v>23.291684252602568</c:v>
                </c:pt>
                <c:pt idx="36990">
                  <c:v>23.292239598360837</c:v>
                </c:pt>
                <c:pt idx="36991">
                  <c:v>23.292794944119105</c:v>
                </c:pt>
                <c:pt idx="36992">
                  <c:v>23.293350289877374</c:v>
                </c:pt>
                <c:pt idx="36993">
                  <c:v>23.293905635635642</c:v>
                </c:pt>
                <c:pt idx="36994">
                  <c:v>23.294460981393911</c:v>
                </c:pt>
                <c:pt idx="36995">
                  <c:v>23.29501632715218</c:v>
                </c:pt>
                <c:pt idx="36996">
                  <c:v>23.295571672910448</c:v>
                </c:pt>
                <c:pt idx="36997">
                  <c:v>23.296127018668717</c:v>
                </c:pt>
                <c:pt idx="36998">
                  <c:v>23.296682364426985</c:v>
                </c:pt>
                <c:pt idx="36999">
                  <c:v>23.297237710185254</c:v>
                </c:pt>
                <c:pt idx="37000">
                  <c:v>23.297793055943522</c:v>
                </c:pt>
                <c:pt idx="37001">
                  <c:v>23.298348401701791</c:v>
                </c:pt>
                <c:pt idx="37002">
                  <c:v>23.298903747460059</c:v>
                </c:pt>
                <c:pt idx="37003">
                  <c:v>23.299459093218328</c:v>
                </c:pt>
                <c:pt idx="37004">
                  <c:v>23.300014438976596</c:v>
                </c:pt>
                <c:pt idx="37005">
                  <c:v>23.300569784734865</c:v>
                </c:pt>
                <c:pt idx="37006">
                  <c:v>23.301125130493133</c:v>
                </c:pt>
                <c:pt idx="37007">
                  <c:v>23.301680476251402</c:v>
                </c:pt>
                <c:pt idx="37008">
                  <c:v>23.302235822009671</c:v>
                </c:pt>
                <c:pt idx="37009">
                  <c:v>23.302791167767939</c:v>
                </c:pt>
                <c:pt idx="37010">
                  <c:v>23.303346513526208</c:v>
                </c:pt>
                <c:pt idx="37011">
                  <c:v>23.303901859284476</c:v>
                </c:pt>
                <c:pt idx="37012">
                  <c:v>23.304457205042745</c:v>
                </c:pt>
                <c:pt idx="37013">
                  <c:v>23.305012550801013</c:v>
                </c:pt>
                <c:pt idx="37014">
                  <c:v>23.305567896559282</c:v>
                </c:pt>
                <c:pt idx="37015">
                  <c:v>23.30612324231755</c:v>
                </c:pt>
                <c:pt idx="37016">
                  <c:v>23.306678588075819</c:v>
                </c:pt>
                <c:pt idx="37017">
                  <c:v>23.307233933834087</c:v>
                </c:pt>
                <c:pt idx="37018">
                  <c:v>23.307789279592356</c:v>
                </c:pt>
                <c:pt idx="37019">
                  <c:v>23.308344625350625</c:v>
                </c:pt>
                <c:pt idx="37020">
                  <c:v>23.308899971108893</c:v>
                </c:pt>
                <c:pt idx="37021">
                  <c:v>23.309455316867162</c:v>
                </c:pt>
                <c:pt idx="37022">
                  <c:v>23.31001066262543</c:v>
                </c:pt>
                <c:pt idx="37023">
                  <c:v>23.310566008383699</c:v>
                </c:pt>
                <c:pt idx="37024">
                  <c:v>23.311121354141967</c:v>
                </c:pt>
                <c:pt idx="37025">
                  <c:v>23.311676699900236</c:v>
                </c:pt>
                <c:pt idx="37026">
                  <c:v>23.312232045658504</c:v>
                </c:pt>
                <c:pt idx="37027">
                  <c:v>23.312787391416773</c:v>
                </c:pt>
                <c:pt idx="37028">
                  <c:v>23.313342737175041</c:v>
                </c:pt>
                <c:pt idx="37029">
                  <c:v>23.31389808293331</c:v>
                </c:pt>
                <c:pt idx="37030">
                  <c:v>23.314453428691579</c:v>
                </c:pt>
                <c:pt idx="37031">
                  <c:v>23.315008774449847</c:v>
                </c:pt>
                <c:pt idx="37032">
                  <c:v>23.315564120208116</c:v>
                </c:pt>
                <c:pt idx="37033">
                  <c:v>23.316119465966384</c:v>
                </c:pt>
                <c:pt idx="37034">
                  <c:v>23.316674811724653</c:v>
                </c:pt>
                <c:pt idx="37035">
                  <c:v>23.317230157482921</c:v>
                </c:pt>
                <c:pt idx="37036">
                  <c:v>23.31778550324119</c:v>
                </c:pt>
                <c:pt idx="37037">
                  <c:v>23.318340848999458</c:v>
                </c:pt>
                <c:pt idx="37038">
                  <c:v>23.318896194757727</c:v>
                </c:pt>
                <c:pt idx="37039">
                  <c:v>23.319451540515995</c:v>
                </c:pt>
                <c:pt idx="37040">
                  <c:v>23.320006886274264</c:v>
                </c:pt>
                <c:pt idx="37041">
                  <c:v>23.320562232032533</c:v>
                </c:pt>
                <c:pt idx="37042">
                  <c:v>23.321117577790801</c:v>
                </c:pt>
                <c:pt idx="37043">
                  <c:v>23.32167292354907</c:v>
                </c:pt>
                <c:pt idx="37044">
                  <c:v>23.322228269307338</c:v>
                </c:pt>
                <c:pt idx="37045">
                  <c:v>23.322783615065607</c:v>
                </c:pt>
                <c:pt idx="37046">
                  <c:v>23.323338960823875</c:v>
                </c:pt>
                <c:pt idx="37047">
                  <c:v>23.323894306582144</c:v>
                </c:pt>
                <c:pt idx="37048">
                  <c:v>23.324449652340412</c:v>
                </c:pt>
                <c:pt idx="37049">
                  <c:v>23.325004998098681</c:v>
                </c:pt>
                <c:pt idx="37050">
                  <c:v>23.325560343856949</c:v>
                </c:pt>
                <c:pt idx="37051">
                  <c:v>23.326115689615218</c:v>
                </c:pt>
                <c:pt idx="37052">
                  <c:v>23.326671035373487</c:v>
                </c:pt>
                <c:pt idx="37053">
                  <c:v>23.327226381131755</c:v>
                </c:pt>
                <c:pt idx="37054">
                  <c:v>23.327781726890024</c:v>
                </c:pt>
                <c:pt idx="37055">
                  <c:v>23.328337072648292</c:v>
                </c:pt>
                <c:pt idx="37056">
                  <c:v>23.328892418406561</c:v>
                </c:pt>
                <c:pt idx="37057">
                  <c:v>23.329447764164829</c:v>
                </c:pt>
                <c:pt idx="37058">
                  <c:v>23.330003109923098</c:v>
                </c:pt>
                <c:pt idx="37059">
                  <c:v>23.330558455681366</c:v>
                </c:pt>
                <c:pt idx="37060">
                  <c:v>23.331113801439635</c:v>
                </c:pt>
                <c:pt idx="37061">
                  <c:v>23.331669147197903</c:v>
                </c:pt>
                <c:pt idx="37062">
                  <c:v>23.332224492956172</c:v>
                </c:pt>
                <c:pt idx="37063">
                  <c:v>23.332779838714441</c:v>
                </c:pt>
                <c:pt idx="37064">
                  <c:v>23.333335184472709</c:v>
                </c:pt>
                <c:pt idx="37065">
                  <c:v>23.333890530230978</c:v>
                </c:pt>
                <c:pt idx="37066">
                  <c:v>23.334445875989246</c:v>
                </c:pt>
                <c:pt idx="37067">
                  <c:v>23.335001221747515</c:v>
                </c:pt>
                <c:pt idx="37068">
                  <c:v>23.335556567505783</c:v>
                </c:pt>
                <c:pt idx="37069">
                  <c:v>23.336111913264052</c:v>
                </c:pt>
                <c:pt idx="37070">
                  <c:v>23.33666725902232</c:v>
                </c:pt>
                <c:pt idx="37071">
                  <c:v>23.337222604780589</c:v>
                </c:pt>
                <c:pt idx="37072">
                  <c:v>23.337777950538857</c:v>
                </c:pt>
                <c:pt idx="37073">
                  <c:v>23.338333296297126</c:v>
                </c:pt>
                <c:pt idx="37074">
                  <c:v>23.338888642055394</c:v>
                </c:pt>
                <c:pt idx="37075">
                  <c:v>23.339443987813663</c:v>
                </c:pt>
                <c:pt idx="37076">
                  <c:v>23.339999333571932</c:v>
                </c:pt>
                <c:pt idx="37077">
                  <c:v>23.3405546793302</c:v>
                </c:pt>
                <c:pt idx="37078">
                  <c:v>23.341110025088469</c:v>
                </c:pt>
                <c:pt idx="37079">
                  <c:v>23.341665370846737</c:v>
                </c:pt>
                <c:pt idx="37080">
                  <c:v>23.342220716605006</c:v>
                </c:pt>
                <c:pt idx="37081">
                  <c:v>23.342776062363274</c:v>
                </c:pt>
                <c:pt idx="37082">
                  <c:v>23.343331408121543</c:v>
                </c:pt>
                <c:pt idx="37083">
                  <c:v>23.343886753879811</c:v>
                </c:pt>
                <c:pt idx="37084">
                  <c:v>23.34444209963808</c:v>
                </c:pt>
                <c:pt idx="37085">
                  <c:v>23.344997445396348</c:v>
                </c:pt>
                <c:pt idx="37086">
                  <c:v>23.345552791154617</c:v>
                </c:pt>
                <c:pt idx="37087">
                  <c:v>23.346108136912886</c:v>
                </c:pt>
                <c:pt idx="37088">
                  <c:v>23.346663482671154</c:v>
                </c:pt>
                <c:pt idx="37089">
                  <c:v>23.347218828429423</c:v>
                </c:pt>
                <c:pt idx="37090">
                  <c:v>23.347774174187691</c:v>
                </c:pt>
                <c:pt idx="37091">
                  <c:v>23.34832951994596</c:v>
                </c:pt>
                <c:pt idx="37092">
                  <c:v>23.348884865704228</c:v>
                </c:pt>
                <c:pt idx="37093">
                  <c:v>23.349440211462497</c:v>
                </c:pt>
                <c:pt idx="37094">
                  <c:v>23.349995557220765</c:v>
                </c:pt>
                <c:pt idx="37095">
                  <c:v>23.350550902979034</c:v>
                </c:pt>
                <c:pt idx="37096">
                  <c:v>23.351106248737302</c:v>
                </c:pt>
                <c:pt idx="37097">
                  <c:v>23.351661594495571</c:v>
                </c:pt>
                <c:pt idx="37098">
                  <c:v>23.35221694025384</c:v>
                </c:pt>
                <c:pt idx="37099">
                  <c:v>23.352772286012108</c:v>
                </c:pt>
                <c:pt idx="37100">
                  <c:v>23.353327631770377</c:v>
                </c:pt>
                <c:pt idx="37101">
                  <c:v>23.353882977528645</c:v>
                </c:pt>
                <c:pt idx="37102">
                  <c:v>23.354438323286914</c:v>
                </c:pt>
                <c:pt idx="37103">
                  <c:v>23.354993669045182</c:v>
                </c:pt>
                <c:pt idx="37104">
                  <c:v>23.355549014803451</c:v>
                </c:pt>
                <c:pt idx="37105">
                  <c:v>23.356104360561719</c:v>
                </c:pt>
                <c:pt idx="37106">
                  <c:v>23.356659706319988</c:v>
                </c:pt>
                <c:pt idx="37107">
                  <c:v>23.357215052078256</c:v>
                </c:pt>
                <c:pt idx="37108">
                  <c:v>23.357770397836525</c:v>
                </c:pt>
                <c:pt idx="37109">
                  <c:v>23.358325743594794</c:v>
                </c:pt>
                <c:pt idx="37110">
                  <c:v>23.358881089353062</c:v>
                </c:pt>
                <c:pt idx="37111">
                  <c:v>23.359436435111331</c:v>
                </c:pt>
                <c:pt idx="37112">
                  <c:v>23.359991780869599</c:v>
                </c:pt>
                <c:pt idx="37113">
                  <c:v>23.360547126627868</c:v>
                </c:pt>
                <c:pt idx="37114">
                  <c:v>23.361102472386136</c:v>
                </c:pt>
                <c:pt idx="37115">
                  <c:v>23.361657818144405</c:v>
                </c:pt>
                <c:pt idx="37116">
                  <c:v>23.362213163902673</c:v>
                </c:pt>
                <c:pt idx="37117">
                  <c:v>23.362768509660942</c:v>
                </c:pt>
                <c:pt idx="37118">
                  <c:v>23.36332385541921</c:v>
                </c:pt>
                <c:pt idx="37119">
                  <c:v>23.363879201177479</c:v>
                </c:pt>
                <c:pt idx="37120">
                  <c:v>23.364434546935748</c:v>
                </c:pt>
                <c:pt idx="37121">
                  <c:v>23.364989892694016</c:v>
                </c:pt>
                <c:pt idx="37122">
                  <c:v>23.365545238452285</c:v>
                </c:pt>
                <c:pt idx="37123">
                  <c:v>23.366100584210553</c:v>
                </c:pt>
                <c:pt idx="37124">
                  <c:v>23.366655929968822</c:v>
                </c:pt>
                <c:pt idx="37125">
                  <c:v>23.36721127572709</c:v>
                </c:pt>
                <c:pt idx="37126">
                  <c:v>23.367766621485359</c:v>
                </c:pt>
                <c:pt idx="37127">
                  <c:v>23.368321967243627</c:v>
                </c:pt>
                <c:pt idx="37128">
                  <c:v>23.368877313001896</c:v>
                </c:pt>
                <c:pt idx="37129">
                  <c:v>23.369432658760164</c:v>
                </c:pt>
                <c:pt idx="37130">
                  <c:v>23.369988004518433</c:v>
                </c:pt>
                <c:pt idx="37131">
                  <c:v>23.370543350276701</c:v>
                </c:pt>
                <c:pt idx="37132">
                  <c:v>23.37109869603497</c:v>
                </c:pt>
                <c:pt idx="37133">
                  <c:v>23.371654041793239</c:v>
                </c:pt>
                <c:pt idx="37134">
                  <c:v>23.372209387551507</c:v>
                </c:pt>
                <c:pt idx="37135">
                  <c:v>23.372764733309776</c:v>
                </c:pt>
                <c:pt idx="37136">
                  <c:v>23.373320079068044</c:v>
                </c:pt>
                <c:pt idx="37137">
                  <c:v>23.373875424826313</c:v>
                </c:pt>
                <c:pt idx="37138">
                  <c:v>23.374430770584581</c:v>
                </c:pt>
                <c:pt idx="37139">
                  <c:v>23.37498611634285</c:v>
                </c:pt>
                <c:pt idx="37140">
                  <c:v>23.375541462101118</c:v>
                </c:pt>
                <c:pt idx="37141">
                  <c:v>23.376096807859387</c:v>
                </c:pt>
                <c:pt idx="37142">
                  <c:v>23.376652153617655</c:v>
                </c:pt>
                <c:pt idx="37143">
                  <c:v>23.377207499375924</c:v>
                </c:pt>
                <c:pt idx="37144">
                  <c:v>23.377762845134193</c:v>
                </c:pt>
                <c:pt idx="37145">
                  <c:v>23.378318190892461</c:v>
                </c:pt>
                <c:pt idx="37146">
                  <c:v>23.37887353665073</c:v>
                </c:pt>
                <c:pt idx="37147">
                  <c:v>23.379428882408998</c:v>
                </c:pt>
                <c:pt idx="37148">
                  <c:v>23.379984228167267</c:v>
                </c:pt>
                <c:pt idx="37149">
                  <c:v>23.380539573925535</c:v>
                </c:pt>
                <c:pt idx="37150">
                  <c:v>23.381094919683804</c:v>
                </c:pt>
                <c:pt idx="37151">
                  <c:v>23.381650265442072</c:v>
                </c:pt>
                <c:pt idx="37152">
                  <c:v>23.382205611200341</c:v>
                </c:pt>
                <c:pt idx="37153">
                  <c:v>23.382760956958609</c:v>
                </c:pt>
                <c:pt idx="37154">
                  <c:v>23.383316302716878</c:v>
                </c:pt>
                <c:pt idx="37155">
                  <c:v>23.383871648475147</c:v>
                </c:pt>
                <c:pt idx="37156">
                  <c:v>23.384426994233415</c:v>
                </c:pt>
                <c:pt idx="37157">
                  <c:v>23.384982339991684</c:v>
                </c:pt>
                <c:pt idx="37158">
                  <c:v>23.385537685749952</c:v>
                </c:pt>
                <c:pt idx="37159">
                  <c:v>23.386093031508221</c:v>
                </c:pt>
                <c:pt idx="37160">
                  <c:v>23.386648377266489</c:v>
                </c:pt>
                <c:pt idx="37161">
                  <c:v>23.387203723024758</c:v>
                </c:pt>
                <c:pt idx="37162">
                  <c:v>23.387759068783026</c:v>
                </c:pt>
                <c:pt idx="37163">
                  <c:v>23.388314414541295</c:v>
                </c:pt>
                <c:pt idx="37164">
                  <c:v>23.388869760299563</c:v>
                </c:pt>
                <c:pt idx="37165">
                  <c:v>23.389425106057832</c:v>
                </c:pt>
                <c:pt idx="37166">
                  <c:v>23.389980451816101</c:v>
                </c:pt>
                <c:pt idx="37167">
                  <c:v>23.390535797574369</c:v>
                </c:pt>
                <c:pt idx="37168">
                  <c:v>23.391091143332638</c:v>
                </c:pt>
                <c:pt idx="37169">
                  <c:v>23.391646489090906</c:v>
                </c:pt>
                <c:pt idx="37170">
                  <c:v>23.392201834849175</c:v>
                </c:pt>
                <c:pt idx="37171">
                  <c:v>23.392757180607443</c:v>
                </c:pt>
                <c:pt idx="37172">
                  <c:v>23.393312526365712</c:v>
                </c:pt>
                <c:pt idx="37173">
                  <c:v>23.39386787212398</c:v>
                </c:pt>
                <c:pt idx="37174">
                  <c:v>23.394423217882249</c:v>
                </c:pt>
                <c:pt idx="37175">
                  <c:v>23.394978563640517</c:v>
                </c:pt>
                <c:pt idx="37176">
                  <c:v>23.395533909398786</c:v>
                </c:pt>
                <c:pt idx="37177">
                  <c:v>23.396089255157055</c:v>
                </c:pt>
                <c:pt idx="37178">
                  <c:v>23.396644600915323</c:v>
                </c:pt>
                <c:pt idx="37179">
                  <c:v>23.397199946673592</c:v>
                </c:pt>
                <c:pt idx="37180">
                  <c:v>23.39775529243186</c:v>
                </c:pt>
                <c:pt idx="37181">
                  <c:v>23.398310638190129</c:v>
                </c:pt>
                <c:pt idx="37182">
                  <c:v>23.398865983948397</c:v>
                </c:pt>
                <c:pt idx="37183">
                  <c:v>23.399421329706666</c:v>
                </c:pt>
                <c:pt idx="37184">
                  <c:v>23.399976675464934</c:v>
                </c:pt>
                <c:pt idx="37185">
                  <c:v>23.400532021223203</c:v>
                </c:pt>
                <c:pt idx="37186">
                  <c:v>23.401087366981471</c:v>
                </c:pt>
                <c:pt idx="37187">
                  <c:v>23.40164271273974</c:v>
                </c:pt>
                <c:pt idx="37188">
                  <c:v>23.402198058498008</c:v>
                </c:pt>
                <c:pt idx="37189">
                  <c:v>23.402753404256277</c:v>
                </c:pt>
                <c:pt idx="37190">
                  <c:v>23.403308750014546</c:v>
                </c:pt>
                <c:pt idx="37191">
                  <c:v>23.403864095772814</c:v>
                </c:pt>
                <c:pt idx="37192">
                  <c:v>23.404419441531083</c:v>
                </c:pt>
                <c:pt idx="37193">
                  <c:v>23.404974787289351</c:v>
                </c:pt>
                <c:pt idx="37194">
                  <c:v>23.40553013304762</c:v>
                </c:pt>
                <c:pt idx="37195">
                  <c:v>23.406085478805888</c:v>
                </c:pt>
                <c:pt idx="37196">
                  <c:v>23.406640824564157</c:v>
                </c:pt>
                <c:pt idx="37197">
                  <c:v>23.407196170322425</c:v>
                </c:pt>
                <c:pt idx="37198">
                  <c:v>23.407751516080694</c:v>
                </c:pt>
                <c:pt idx="37199">
                  <c:v>23.408306861838962</c:v>
                </c:pt>
                <c:pt idx="37200">
                  <c:v>23.408862207597231</c:v>
                </c:pt>
                <c:pt idx="37201">
                  <c:v>23.4094175533555</c:v>
                </c:pt>
                <c:pt idx="37202">
                  <c:v>23.409972899113768</c:v>
                </c:pt>
                <c:pt idx="37203">
                  <c:v>23.410528244872037</c:v>
                </c:pt>
                <c:pt idx="37204">
                  <c:v>23.411083590630305</c:v>
                </c:pt>
                <c:pt idx="37205">
                  <c:v>23.411638936388574</c:v>
                </c:pt>
                <c:pt idx="37206">
                  <c:v>23.412194282146842</c:v>
                </c:pt>
                <c:pt idx="37207">
                  <c:v>23.412749627905111</c:v>
                </c:pt>
                <c:pt idx="37208">
                  <c:v>23.413304973663379</c:v>
                </c:pt>
                <c:pt idx="37209">
                  <c:v>23.413860319421648</c:v>
                </c:pt>
                <c:pt idx="37210">
                  <c:v>23.414415665179916</c:v>
                </c:pt>
                <c:pt idx="37211">
                  <c:v>23.414971010938185</c:v>
                </c:pt>
                <c:pt idx="37212">
                  <c:v>23.415526356696454</c:v>
                </c:pt>
                <c:pt idx="37213">
                  <c:v>23.416081702454722</c:v>
                </c:pt>
                <c:pt idx="37214">
                  <c:v>23.416637048212991</c:v>
                </c:pt>
                <c:pt idx="37215">
                  <c:v>23.417192393971259</c:v>
                </c:pt>
                <c:pt idx="37216">
                  <c:v>23.417747739729528</c:v>
                </c:pt>
                <c:pt idx="37217">
                  <c:v>23.418303085487796</c:v>
                </c:pt>
                <c:pt idx="37218">
                  <c:v>23.418858431246065</c:v>
                </c:pt>
                <c:pt idx="37219">
                  <c:v>23.419413777004333</c:v>
                </c:pt>
                <c:pt idx="37220">
                  <c:v>23.419969122762602</c:v>
                </c:pt>
                <c:pt idx="37221">
                  <c:v>23.42052446852087</c:v>
                </c:pt>
                <c:pt idx="37222">
                  <c:v>23.421079814279139</c:v>
                </c:pt>
                <c:pt idx="37223">
                  <c:v>23.421635160037408</c:v>
                </c:pt>
                <c:pt idx="37224">
                  <c:v>23.422190505795676</c:v>
                </c:pt>
                <c:pt idx="37225">
                  <c:v>23.422745851553945</c:v>
                </c:pt>
                <c:pt idx="37226">
                  <c:v>23.423301197312213</c:v>
                </c:pt>
                <c:pt idx="37227">
                  <c:v>23.423856543070482</c:v>
                </c:pt>
                <c:pt idx="37228">
                  <c:v>23.42441188882875</c:v>
                </c:pt>
                <c:pt idx="37229">
                  <c:v>23.424967234587019</c:v>
                </c:pt>
                <c:pt idx="37230">
                  <c:v>23.425522580345287</c:v>
                </c:pt>
                <c:pt idx="37231">
                  <c:v>23.426077926103556</c:v>
                </c:pt>
                <c:pt idx="37232">
                  <c:v>23.426633271861824</c:v>
                </c:pt>
                <c:pt idx="37233">
                  <c:v>23.427188617620093</c:v>
                </c:pt>
                <c:pt idx="37234">
                  <c:v>23.427743963378362</c:v>
                </c:pt>
                <c:pt idx="37235">
                  <c:v>23.42829930913663</c:v>
                </c:pt>
                <c:pt idx="37236">
                  <c:v>23.428854654894899</c:v>
                </c:pt>
                <c:pt idx="37237">
                  <c:v>23.429410000653167</c:v>
                </c:pt>
                <c:pt idx="37238">
                  <c:v>23.429965346411436</c:v>
                </c:pt>
                <c:pt idx="37239">
                  <c:v>23.430520692169704</c:v>
                </c:pt>
                <c:pt idx="37240">
                  <c:v>23.431076037927973</c:v>
                </c:pt>
                <c:pt idx="37241">
                  <c:v>23.431631383686241</c:v>
                </c:pt>
                <c:pt idx="37242">
                  <c:v>23.43218672944451</c:v>
                </c:pt>
                <c:pt idx="37243">
                  <c:v>23.432742075202778</c:v>
                </c:pt>
                <c:pt idx="37244">
                  <c:v>23.433297420961047</c:v>
                </c:pt>
                <c:pt idx="37245">
                  <c:v>23.433852766719315</c:v>
                </c:pt>
                <c:pt idx="37246">
                  <c:v>23.434408112477584</c:v>
                </c:pt>
                <c:pt idx="37247">
                  <c:v>23.434963458235853</c:v>
                </c:pt>
                <c:pt idx="37248">
                  <c:v>23.435518803994121</c:v>
                </c:pt>
                <c:pt idx="37249">
                  <c:v>23.43607414975239</c:v>
                </c:pt>
                <c:pt idx="37250">
                  <c:v>23.436629495510658</c:v>
                </c:pt>
                <c:pt idx="37251">
                  <c:v>23.437184841268927</c:v>
                </c:pt>
                <c:pt idx="37252">
                  <c:v>23.437740187027195</c:v>
                </c:pt>
                <c:pt idx="37253">
                  <c:v>23.438295532785464</c:v>
                </c:pt>
                <c:pt idx="37254">
                  <c:v>23.438850878543732</c:v>
                </c:pt>
                <c:pt idx="37255">
                  <c:v>23.439406224302001</c:v>
                </c:pt>
                <c:pt idx="37256">
                  <c:v>23.439961570060269</c:v>
                </c:pt>
                <c:pt idx="37257">
                  <c:v>23.440516915818538</c:v>
                </c:pt>
                <c:pt idx="37258">
                  <c:v>23.441072261576807</c:v>
                </c:pt>
                <c:pt idx="37259">
                  <c:v>23.441627607335075</c:v>
                </c:pt>
                <c:pt idx="37260">
                  <c:v>23.442182953093344</c:v>
                </c:pt>
                <c:pt idx="37261">
                  <c:v>23.442738298851612</c:v>
                </c:pt>
                <c:pt idx="37262">
                  <c:v>23.443293644609881</c:v>
                </c:pt>
                <c:pt idx="37263">
                  <c:v>23.443848990368149</c:v>
                </c:pt>
                <c:pt idx="37264">
                  <c:v>23.444404336126418</c:v>
                </c:pt>
                <c:pt idx="37265">
                  <c:v>23.444959681884686</c:v>
                </c:pt>
                <c:pt idx="37266">
                  <c:v>23.445515027642955</c:v>
                </c:pt>
                <c:pt idx="37267">
                  <c:v>23.446070373401223</c:v>
                </c:pt>
                <c:pt idx="37268">
                  <c:v>23.446625719159492</c:v>
                </c:pt>
                <c:pt idx="37269">
                  <c:v>23.447181064917761</c:v>
                </c:pt>
                <c:pt idx="37270">
                  <c:v>23.447736410676029</c:v>
                </c:pt>
                <c:pt idx="37271">
                  <c:v>23.448291756434298</c:v>
                </c:pt>
                <c:pt idx="37272">
                  <c:v>23.448847102192566</c:v>
                </c:pt>
                <c:pt idx="37273">
                  <c:v>23.449402447950835</c:v>
                </c:pt>
                <c:pt idx="37274">
                  <c:v>23.449957793709103</c:v>
                </c:pt>
                <c:pt idx="37275">
                  <c:v>23.450513139467372</c:v>
                </c:pt>
                <c:pt idx="37276">
                  <c:v>23.45106848522564</c:v>
                </c:pt>
                <c:pt idx="37277">
                  <c:v>23.451623830983909</c:v>
                </c:pt>
                <c:pt idx="37278">
                  <c:v>23.452179176742177</c:v>
                </c:pt>
                <c:pt idx="37279">
                  <c:v>23.452734522500446</c:v>
                </c:pt>
                <c:pt idx="37280">
                  <c:v>23.453289868258715</c:v>
                </c:pt>
                <c:pt idx="37281">
                  <c:v>23.453845214016983</c:v>
                </c:pt>
                <c:pt idx="37282">
                  <c:v>23.454400559775252</c:v>
                </c:pt>
                <c:pt idx="37283">
                  <c:v>23.45495590553352</c:v>
                </c:pt>
                <c:pt idx="37284">
                  <c:v>23.455511251291789</c:v>
                </c:pt>
                <c:pt idx="37285">
                  <c:v>23.456066597050057</c:v>
                </c:pt>
                <c:pt idx="37286">
                  <c:v>23.456621942808326</c:v>
                </c:pt>
                <c:pt idx="37287">
                  <c:v>23.457177288566594</c:v>
                </c:pt>
                <c:pt idx="37288">
                  <c:v>23.457732634324863</c:v>
                </c:pt>
                <c:pt idx="37289">
                  <c:v>23.458287980083131</c:v>
                </c:pt>
                <c:pt idx="37290">
                  <c:v>23.4588433258414</c:v>
                </c:pt>
                <c:pt idx="37291">
                  <c:v>23.459398671599669</c:v>
                </c:pt>
                <c:pt idx="37292">
                  <c:v>23.459954017357937</c:v>
                </c:pt>
                <c:pt idx="37293">
                  <c:v>23.460509363116206</c:v>
                </c:pt>
                <c:pt idx="37294">
                  <c:v>23.461064708874474</c:v>
                </c:pt>
                <c:pt idx="37295">
                  <c:v>23.461620054632743</c:v>
                </c:pt>
                <c:pt idx="37296">
                  <c:v>23.462175400391011</c:v>
                </c:pt>
                <c:pt idx="37297">
                  <c:v>23.46273074614928</c:v>
                </c:pt>
                <c:pt idx="37298">
                  <c:v>23.463286091907548</c:v>
                </c:pt>
                <c:pt idx="37299">
                  <c:v>23.463841437665817</c:v>
                </c:pt>
                <c:pt idx="37300">
                  <c:v>23.464396783424085</c:v>
                </c:pt>
                <c:pt idx="37301">
                  <c:v>23.464952129182354</c:v>
                </c:pt>
                <c:pt idx="37302">
                  <c:v>23.465507474940623</c:v>
                </c:pt>
                <c:pt idx="37303">
                  <c:v>23.466062820698891</c:v>
                </c:pt>
                <c:pt idx="37304">
                  <c:v>23.46661816645716</c:v>
                </c:pt>
                <c:pt idx="37305">
                  <c:v>23.467173512215428</c:v>
                </c:pt>
                <c:pt idx="37306">
                  <c:v>23.467728857973697</c:v>
                </c:pt>
                <c:pt idx="37307">
                  <c:v>23.468284203731965</c:v>
                </c:pt>
                <c:pt idx="37308">
                  <c:v>23.468839549490234</c:v>
                </c:pt>
                <c:pt idx="37309">
                  <c:v>23.469394895248502</c:v>
                </c:pt>
                <c:pt idx="37310">
                  <c:v>23.469950241006771</c:v>
                </c:pt>
                <c:pt idx="37311">
                  <c:v>23.470505586765039</c:v>
                </c:pt>
                <c:pt idx="37312">
                  <c:v>23.471060932523308</c:v>
                </c:pt>
                <c:pt idx="37313">
                  <c:v>23.471616278281576</c:v>
                </c:pt>
                <c:pt idx="37314">
                  <c:v>23.472171624039845</c:v>
                </c:pt>
                <c:pt idx="37315">
                  <c:v>23.472726969798114</c:v>
                </c:pt>
                <c:pt idx="37316">
                  <c:v>23.473282315556382</c:v>
                </c:pt>
                <c:pt idx="37317">
                  <c:v>23.473837661314651</c:v>
                </c:pt>
                <c:pt idx="37318">
                  <c:v>23.474393007072919</c:v>
                </c:pt>
                <c:pt idx="37319">
                  <c:v>23.474948352831188</c:v>
                </c:pt>
                <c:pt idx="37320">
                  <c:v>23.475503698589456</c:v>
                </c:pt>
                <c:pt idx="37321">
                  <c:v>23.476059044347725</c:v>
                </c:pt>
                <c:pt idx="37322">
                  <c:v>23.476614390105993</c:v>
                </c:pt>
                <c:pt idx="37323">
                  <c:v>23.477169735864262</c:v>
                </c:pt>
                <c:pt idx="37324">
                  <c:v>23.47772508162253</c:v>
                </c:pt>
                <c:pt idx="37325">
                  <c:v>23.478280427380799</c:v>
                </c:pt>
                <c:pt idx="37326">
                  <c:v>23.478835773139068</c:v>
                </c:pt>
                <c:pt idx="37327">
                  <c:v>23.479391118897336</c:v>
                </c:pt>
                <c:pt idx="37328">
                  <c:v>23.479946464655605</c:v>
                </c:pt>
                <c:pt idx="37329">
                  <c:v>23.480501810413873</c:v>
                </c:pt>
                <c:pt idx="37330">
                  <c:v>23.481057156172142</c:v>
                </c:pt>
                <c:pt idx="37331">
                  <c:v>23.48161250193041</c:v>
                </c:pt>
                <c:pt idx="37332">
                  <c:v>23.482167847688679</c:v>
                </c:pt>
                <c:pt idx="37333">
                  <c:v>23.482723193446947</c:v>
                </c:pt>
                <c:pt idx="37334">
                  <c:v>23.483278539205216</c:v>
                </c:pt>
                <c:pt idx="37335">
                  <c:v>23.483833884963484</c:v>
                </c:pt>
                <c:pt idx="37336">
                  <c:v>23.484389230721753</c:v>
                </c:pt>
                <c:pt idx="37337">
                  <c:v>23.484944576480022</c:v>
                </c:pt>
                <c:pt idx="37338">
                  <c:v>23.48549992223829</c:v>
                </c:pt>
                <c:pt idx="37339">
                  <c:v>23.486055267996559</c:v>
                </c:pt>
                <c:pt idx="37340">
                  <c:v>23.486610613754827</c:v>
                </c:pt>
                <c:pt idx="37341">
                  <c:v>23.487165959513096</c:v>
                </c:pt>
                <c:pt idx="37342">
                  <c:v>23.487721305271364</c:v>
                </c:pt>
                <c:pt idx="37343">
                  <c:v>23.488276651029633</c:v>
                </c:pt>
                <c:pt idx="37344">
                  <c:v>23.488831996787901</c:v>
                </c:pt>
                <c:pt idx="37345">
                  <c:v>23.48938734254617</c:v>
                </c:pt>
                <c:pt idx="37346">
                  <c:v>23.489942688304438</c:v>
                </c:pt>
                <c:pt idx="37347">
                  <c:v>23.490498034062707</c:v>
                </c:pt>
                <c:pt idx="37348">
                  <c:v>23.491053379820976</c:v>
                </c:pt>
                <c:pt idx="37349">
                  <c:v>23.491608725579244</c:v>
                </c:pt>
                <c:pt idx="37350">
                  <c:v>23.492164071337513</c:v>
                </c:pt>
                <c:pt idx="37351">
                  <c:v>23.492719417095781</c:v>
                </c:pt>
                <c:pt idx="37352">
                  <c:v>23.49327476285405</c:v>
                </c:pt>
                <c:pt idx="37353">
                  <c:v>23.493830108612318</c:v>
                </c:pt>
                <c:pt idx="37354">
                  <c:v>23.494385454370587</c:v>
                </c:pt>
                <c:pt idx="37355">
                  <c:v>23.494940800128855</c:v>
                </c:pt>
                <c:pt idx="37356">
                  <c:v>23.495496145887124</c:v>
                </c:pt>
                <c:pt idx="37357">
                  <c:v>23.496051491645392</c:v>
                </c:pt>
                <c:pt idx="37358">
                  <c:v>23.496606837403661</c:v>
                </c:pt>
                <c:pt idx="37359">
                  <c:v>23.49716218316193</c:v>
                </c:pt>
                <c:pt idx="37360">
                  <c:v>23.497717528920198</c:v>
                </c:pt>
                <c:pt idx="37361">
                  <c:v>23.498272874678467</c:v>
                </c:pt>
                <c:pt idx="37362">
                  <c:v>23.498828220436735</c:v>
                </c:pt>
                <c:pt idx="37363">
                  <c:v>23.499383566195004</c:v>
                </c:pt>
                <c:pt idx="37364">
                  <c:v>23.499938911953272</c:v>
                </c:pt>
                <c:pt idx="37365">
                  <c:v>23.500494257711541</c:v>
                </c:pt>
                <c:pt idx="37366">
                  <c:v>23.501049603469809</c:v>
                </c:pt>
                <c:pt idx="37367">
                  <c:v>23.501604949228078</c:v>
                </c:pt>
                <c:pt idx="37368">
                  <c:v>23.502160294986346</c:v>
                </c:pt>
                <c:pt idx="37369">
                  <c:v>23.502715640744615</c:v>
                </c:pt>
                <c:pt idx="37370">
                  <c:v>23.503270986502883</c:v>
                </c:pt>
                <c:pt idx="37371">
                  <c:v>23.503826332261152</c:v>
                </c:pt>
                <c:pt idx="37372">
                  <c:v>23.504381678019421</c:v>
                </c:pt>
                <c:pt idx="37373">
                  <c:v>23.504937023777689</c:v>
                </c:pt>
                <c:pt idx="37374">
                  <c:v>23.505492369535958</c:v>
                </c:pt>
                <c:pt idx="37375">
                  <c:v>23.506047715294226</c:v>
                </c:pt>
                <c:pt idx="37376">
                  <c:v>23.506603061052495</c:v>
                </c:pt>
                <c:pt idx="37377">
                  <c:v>23.507158406810763</c:v>
                </c:pt>
                <c:pt idx="37378">
                  <c:v>23.507713752569032</c:v>
                </c:pt>
                <c:pt idx="37379">
                  <c:v>23.5082690983273</c:v>
                </c:pt>
                <c:pt idx="37380">
                  <c:v>23.508824444085569</c:v>
                </c:pt>
                <c:pt idx="37381">
                  <c:v>23.509379789843837</c:v>
                </c:pt>
                <c:pt idx="37382">
                  <c:v>23.509935135602106</c:v>
                </c:pt>
                <c:pt idx="37383">
                  <c:v>23.510490481360375</c:v>
                </c:pt>
                <c:pt idx="37384">
                  <c:v>23.511045827118643</c:v>
                </c:pt>
                <c:pt idx="37385">
                  <c:v>23.511601172876912</c:v>
                </c:pt>
                <c:pt idx="37386">
                  <c:v>23.51215651863518</c:v>
                </c:pt>
                <c:pt idx="37387">
                  <c:v>23.512711864393449</c:v>
                </c:pt>
                <c:pt idx="37388">
                  <c:v>23.513267210151717</c:v>
                </c:pt>
                <c:pt idx="37389">
                  <c:v>23.513822555909986</c:v>
                </c:pt>
                <c:pt idx="37390">
                  <c:v>23.514377901668254</c:v>
                </c:pt>
                <c:pt idx="37391">
                  <c:v>23.514933247426523</c:v>
                </c:pt>
                <c:pt idx="37392">
                  <c:v>23.515488593184791</c:v>
                </c:pt>
                <c:pt idx="37393">
                  <c:v>23.51604393894306</c:v>
                </c:pt>
                <c:pt idx="37394">
                  <c:v>23.516599284701329</c:v>
                </c:pt>
                <c:pt idx="37395">
                  <c:v>23.517154630459597</c:v>
                </c:pt>
                <c:pt idx="37396">
                  <c:v>23.517709976217866</c:v>
                </c:pt>
                <c:pt idx="37397">
                  <c:v>23.518265321976134</c:v>
                </c:pt>
                <c:pt idx="37398">
                  <c:v>23.518820667734403</c:v>
                </c:pt>
                <c:pt idx="37399">
                  <c:v>23.519376013492671</c:v>
                </c:pt>
                <c:pt idx="37400">
                  <c:v>23.51993135925094</c:v>
                </c:pt>
                <c:pt idx="37401">
                  <c:v>23.520486705009208</c:v>
                </c:pt>
                <c:pt idx="37402">
                  <c:v>23.521042050767477</c:v>
                </c:pt>
                <c:pt idx="37403">
                  <c:v>23.521597396525745</c:v>
                </c:pt>
                <c:pt idx="37404">
                  <c:v>23.522152742284014</c:v>
                </c:pt>
                <c:pt idx="37405">
                  <c:v>23.522708088042283</c:v>
                </c:pt>
                <c:pt idx="37406">
                  <c:v>23.523263433800551</c:v>
                </c:pt>
                <c:pt idx="37407">
                  <c:v>23.52381877955882</c:v>
                </c:pt>
                <c:pt idx="37408">
                  <c:v>23.524374125317088</c:v>
                </c:pt>
                <c:pt idx="37409">
                  <c:v>23.524929471075357</c:v>
                </c:pt>
                <c:pt idx="37410">
                  <c:v>23.525484816833625</c:v>
                </c:pt>
                <c:pt idx="37411">
                  <c:v>23.526040162591894</c:v>
                </c:pt>
                <c:pt idx="37412">
                  <c:v>23.526595508350162</c:v>
                </c:pt>
                <c:pt idx="37413">
                  <c:v>23.527150854108431</c:v>
                </c:pt>
                <c:pt idx="37414">
                  <c:v>23.527706199866699</c:v>
                </c:pt>
                <c:pt idx="37415">
                  <c:v>23.528261545624968</c:v>
                </c:pt>
                <c:pt idx="37416">
                  <c:v>23.528816891383237</c:v>
                </c:pt>
                <c:pt idx="37417">
                  <c:v>23.529372237141505</c:v>
                </c:pt>
                <c:pt idx="37418">
                  <c:v>23.529927582899774</c:v>
                </c:pt>
                <c:pt idx="37419">
                  <c:v>23.530482928658042</c:v>
                </c:pt>
                <c:pt idx="37420">
                  <c:v>23.531038274416311</c:v>
                </c:pt>
                <c:pt idx="37421">
                  <c:v>23.531593620174579</c:v>
                </c:pt>
                <c:pt idx="37422">
                  <c:v>23.532148965932848</c:v>
                </c:pt>
                <c:pt idx="37423">
                  <c:v>23.532704311691116</c:v>
                </c:pt>
                <c:pt idx="37424">
                  <c:v>23.533259657449385</c:v>
                </c:pt>
                <c:pt idx="37425">
                  <c:v>23.533815003207653</c:v>
                </c:pt>
                <c:pt idx="37426">
                  <c:v>23.534370348965922</c:v>
                </c:pt>
                <c:pt idx="37427">
                  <c:v>23.53492569472419</c:v>
                </c:pt>
                <c:pt idx="37428">
                  <c:v>23.535481040482459</c:v>
                </c:pt>
                <c:pt idx="37429">
                  <c:v>23.536036386240728</c:v>
                </c:pt>
                <c:pt idx="37430">
                  <c:v>23.536591731998996</c:v>
                </c:pt>
                <c:pt idx="37431">
                  <c:v>23.537147077757265</c:v>
                </c:pt>
                <c:pt idx="37432">
                  <c:v>23.537702423515533</c:v>
                </c:pt>
                <c:pt idx="37433">
                  <c:v>23.538257769273802</c:v>
                </c:pt>
                <c:pt idx="37434">
                  <c:v>23.53881311503207</c:v>
                </c:pt>
                <c:pt idx="37435">
                  <c:v>23.539368460790339</c:v>
                </c:pt>
                <c:pt idx="37436">
                  <c:v>23.539923806548607</c:v>
                </c:pt>
                <c:pt idx="37437">
                  <c:v>23.540479152306876</c:v>
                </c:pt>
                <c:pt idx="37438">
                  <c:v>23.541034498065144</c:v>
                </c:pt>
                <c:pt idx="37439">
                  <c:v>23.541589843823413</c:v>
                </c:pt>
                <c:pt idx="37440">
                  <c:v>23.542145189581682</c:v>
                </c:pt>
                <c:pt idx="37441">
                  <c:v>23.54270053533995</c:v>
                </c:pt>
                <c:pt idx="37442">
                  <c:v>23.543255881098219</c:v>
                </c:pt>
                <c:pt idx="37443">
                  <c:v>23.543811226856487</c:v>
                </c:pt>
                <c:pt idx="37444">
                  <c:v>23.544366572614756</c:v>
                </c:pt>
                <c:pt idx="37445">
                  <c:v>23.544921918373024</c:v>
                </c:pt>
                <c:pt idx="37446">
                  <c:v>23.545477264131293</c:v>
                </c:pt>
                <c:pt idx="37447">
                  <c:v>23.546032609889561</c:v>
                </c:pt>
                <c:pt idx="37448">
                  <c:v>23.54658795564783</c:v>
                </c:pt>
                <c:pt idx="37449">
                  <c:v>23.547143301406098</c:v>
                </c:pt>
                <c:pt idx="37450">
                  <c:v>23.547698647164367</c:v>
                </c:pt>
                <c:pt idx="37451">
                  <c:v>23.548253992922636</c:v>
                </c:pt>
                <c:pt idx="37452">
                  <c:v>23.548809338680904</c:v>
                </c:pt>
                <c:pt idx="37453">
                  <c:v>23.549364684439173</c:v>
                </c:pt>
                <c:pt idx="37454">
                  <c:v>23.549920030197441</c:v>
                </c:pt>
                <c:pt idx="37455">
                  <c:v>23.55047537595571</c:v>
                </c:pt>
                <c:pt idx="37456">
                  <c:v>23.551030721713978</c:v>
                </c:pt>
                <c:pt idx="37457">
                  <c:v>23.551586067472247</c:v>
                </c:pt>
                <c:pt idx="37458">
                  <c:v>23.552141413230515</c:v>
                </c:pt>
                <c:pt idx="37459">
                  <c:v>23.552696758988784</c:v>
                </c:pt>
                <c:pt idx="37460">
                  <c:v>23.553252104747052</c:v>
                </c:pt>
                <c:pt idx="37461">
                  <c:v>23.553807450505321</c:v>
                </c:pt>
                <c:pt idx="37462">
                  <c:v>23.55436279626359</c:v>
                </c:pt>
                <c:pt idx="37463">
                  <c:v>23.554918142021858</c:v>
                </c:pt>
                <c:pt idx="37464">
                  <c:v>23.555473487780127</c:v>
                </c:pt>
                <c:pt idx="37465">
                  <c:v>23.556028833538395</c:v>
                </c:pt>
                <c:pt idx="37466">
                  <c:v>23.556584179296664</c:v>
                </c:pt>
                <c:pt idx="37467">
                  <c:v>23.557139525054932</c:v>
                </c:pt>
                <c:pt idx="37468">
                  <c:v>23.557694870813201</c:v>
                </c:pt>
                <c:pt idx="37469">
                  <c:v>23.558250216571469</c:v>
                </c:pt>
                <c:pt idx="37470">
                  <c:v>23.558805562329738</c:v>
                </c:pt>
                <c:pt idx="37471">
                  <c:v>23.559360908088006</c:v>
                </c:pt>
                <c:pt idx="37472">
                  <c:v>23.559916253846275</c:v>
                </c:pt>
                <c:pt idx="37473">
                  <c:v>23.560471599604544</c:v>
                </c:pt>
                <c:pt idx="37474">
                  <c:v>23.561026945362812</c:v>
                </c:pt>
                <c:pt idx="37475">
                  <c:v>23.561582291121081</c:v>
                </c:pt>
                <c:pt idx="37476">
                  <c:v>23.562137636879349</c:v>
                </c:pt>
                <c:pt idx="37477">
                  <c:v>23.562692982637618</c:v>
                </c:pt>
                <c:pt idx="37478">
                  <c:v>23.563248328395886</c:v>
                </c:pt>
                <c:pt idx="37479">
                  <c:v>23.563803674154155</c:v>
                </c:pt>
                <c:pt idx="37480">
                  <c:v>23.564359019912423</c:v>
                </c:pt>
                <c:pt idx="37481">
                  <c:v>23.564914365670692</c:v>
                </c:pt>
                <c:pt idx="37482">
                  <c:v>23.56546971142896</c:v>
                </c:pt>
                <c:pt idx="37483">
                  <c:v>23.566025057187229</c:v>
                </c:pt>
                <c:pt idx="37484">
                  <c:v>23.566580402945497</c:v>
                </c:pt>
                <c:pt idx="37485">
                  <c:v>23.567135748703766</c:v>
                </c:pt>
                <c:pt idx="37486">
                  <c:v>23.567691094462035</c:v>
                </c:pt>
                <c:pt idx="37487">
                  <c:v>23.568246440220303</c:v>
                </c:pt>
                <c:pt idx="37488">
                  <c:v>23.568801785978572</c:v>
                </c:pt>
                <c:pt idx="37489">
                  <c:v>23.56935713173684</c:v>
                </c:pt>
                <c:pt idx="37490">
                  <c:v>23.569912477495109</c:v>
                </c:pt>
                <c:pt idx="37491">
                  <c:v>23.570467823253377</c:v>
                </c:pt>
                <c:pt idx="37492">
                  <c:v>23.571023169011646</c:v>
                </c:pt>
                <c:pt idx="37493">
                  <c:v>23.571578514769914</c:v>
                </c:pt>
                <c:pt idx="37494">
                  <c:v>23.572133860528183</c:v>
                </c:pt>
                <c:pt idx="37495">
                  <c:v>23.572689206286451</c:v>
                </c:pt>
                <c:pt idx="37496">
                  <c:v>23.57324455204472</c:v>
                </c:pt>
                <c:pt idx="37497">
                  <c:v>23.573799897802989</c:v>
                </c:pt>
                <c:pt idx="37498">
                  <c:v>23.574355243561257</c:v>
                </c:pt>
                <c:pt idx="37499">
                  <c:v>23.574910589319526</c:v>
                </c:pt>
                <c:pt idx="37500">
                  <c:v>23.575465935077794</c:v>
                </c:pt>
                <c:pt idx="37501">
                  <c:v>23.576021280836063</c:v>
                </c:pt>
                <c:pt idx="37502">
                  <c:v>23.576576626594331</c:v>
                </c:pt>
                <c:pt idx="37503">
                  <c:v>23.5771319723526</c:v>
                </c:pt>
                <c:pt idx="37504">
                  <c:v>23.577687318110868</c:v>
                </c:pt>
                <c:pt idx="37505">
                  <c:v>23.578242663869137</c:v>
                </c:pt>
                <c:pt idx="37506">
                  <c:v>23.578798009627405</c:v>
                </c:pt>
                <c:pt idx="37507">
                  <c:v>23.579353355385674</c:v>
                </c:pt>
                <c:pt idx="37508">
                  <c:v>23.579908701143943</c:v>
                </c:pt>
                <c:pt idx="37509">
                  <c:v>23.580464046902211</c:v>
                </c:pt>
                <c:pt idx="37510">
                  <c:v>23.58101939266048</c:v>
                </c:pt>
                <c:pt idx="37511">
                  <c:v>23.581574738418748</c:v>
                </c:pt>
                <c:pt idx="37512">
                  <c:v>23.582130084177017</c:v>
                </c:pt>
                <c:pt idx="37513">
                  <c:v>23.582685429935285</c:v>
                </c:pt>
                <c:pt idx="37514">
                  <c:v>23.583240775693554</c:v>
                </c:pt>
                <c:pt idx="37515">
                  <c:v>23.583796121451822</c:v>
                </c:pt>
                <c:pt idx="37516">
                  <c:v>23.584351467210091</c:v>
                </c:pt>
                <c:pt idx="37517">
                  <c:v>23.584906812968359</c:v>
                </c:pt>
                <c:pt idx="37518">
                  <c:v>23.585462158726628</c:v>
                </c:pt>
                <c:pt idx="37519">
                  <c:v>23.586017504484897</c:v>
                </c:pt>
                <c:pt idx="37520">
                  <c:v>23.586572850243165</c:v>
                </c:pt>
                <c:pt idx="37521">
                  <c:v>23.587128196001434</c:v>
                </c:pt>
                <c:pt idx="37522">
                  <c:v>23.587683541759702</c:v>
                </c:pt>
                <c:pt idx="37523">
                  <c:v>23.588238887517971</c:v>
                </c:pt>
                <c:pt idx="37524">
                  <c:v>23.588794233276239</c:v>
                </c:pt>
                <c:pt idx="37525">
                  <c:v>23.589349579034508</c:v>
                </c:pt>
                <c:pt idx="37526">
                  <c:v>23.589904924792776</c:v>
                </c:pt>
                <c:pt idx="37527">
                  <c:v>23.590460270551045</c:v>
                </c:pt>
                <c:pt idx="37528">
                  <c:v>23.591015616309313</c:v>
                </c:pt>
                <c:pt idx="37529">
                  <c:v>23.591570962067582</c:v>
                </c:pt>
                <c:pt idx="37530">
                  <c:v>23.592126307825851</c:v>
                </c:pt>
                <c:pt idx="37531">
                  <c:v>23.592681653584119</c:v>
                </c:pt>
                <c:pt idx="37532">
                  <c:v>23.593236999342388</c:v>
                </c:pt>
                <c:pt idx="37533">
                  <c:v>23.593792345100656</c:v>
                </c:pt>
                <c:pt idx="37534">
                  <c:v>23.594347690858925</c:v>
                </c:pt>
                <c:pt idx="37535">
                  <c:v>23.594903036617193</c:v>
                </c:pt>
                <c:pt idx="37536">
                  <c:v>23.595458382375462</c:v>
                </c:pt>
                <c:pt idx="37537">
                  <c:v>23.59601372813373</c:v>
                </c:pt>
                <c:pt idx="37538">
                  <c:v>23.596569073891999</c:v>
                </c:pt>
                <c:pt idx="37539">
                  <c:v>23.597124419650267</c:v>
                </c:pt>
                <c:pt idx="37540">
                  <c:v>23.597679765408536</c:v>
                </c:pt>
                <c:pt idx="37541">
                  <c:v>23.598235111166805</c:v>
                </c:pt>
                <c:pt idx="37542">
                  <c:v>23.598790456925073</c:v>
                </c:pt>
                <c:pt idx="37543">
                  <c:v>23.599345802683342</c:v>
                </c:pt>
                <c:pt idx="37544">
                  <c:v>23.59990114844161</c:v>
                </c:pt>
                <c:pt idx="37545">
                  <c:v>23.600456494199879</c:v>
                </c:pt>
                <c:pt idx="37546">
                  <c:v>23.601011839958147</c:v>
                </c:pt>
                <c:pt idx="37547">
                  <c:v>23.601567185716416</c:v>
                </c:pt>
                <c:pt idx="37548">
                  <c:v>23.602122531474684</c:v>
                </c:pt>
                <c:pt idx="37549">
                  <c:v>23.602677877232953</c:v>
                </c:pt>
                <c:pt idx="37550">
                  <c:v>23.603233222991221</c:v>
                </c:pt>
                <c:pt idx="37551">
                  <c:v>23.60378856874949</c:v>
                </c:pt>
                <c:pt idx="37552">
                  <c:v>23.604343914507758</c:v>
                </c:pt>
                <c:pt idx="37553">
                  <c:v>23.604899260266027</c:v>
                </c:pt>
                <c:pt idx="37554">
                  <c:v>23.605454606024296</c:v>
                </c:pt>
                <c:pt idx="37555">
                  <c:v>23.606009951782564</c:v>
                </c:pt>
                <c:pt idx="37556">
                  <c:v>23.606565297540833</c:v>
                </c:pt>
                <c:pt idx="37557">
                  <c:v>23.607120643299101</c:v>
                </c:pt>
                <c:pt idx="37558">
                  <c:v>23.60767598905737</c:v>
                </c:pt>
                <c:pt idx="37559">
                  <c:v>23.608231334815638</c:v>
                </c:pt>
                <c:pt idx="37560">
                  <c:v>23.608786680573907</c:v>
                </c:pt>
                <c:pt idx="37561">
                  <c:v>23.609342026332175</c:v>
                </c:pt>
                <c:pt idx="37562">
                  <c:v>23.609897372090444</c:v>
                </c:pt>
                <c:pt idx="37563">
                  <c:v>23.610452717848712</c:v>
                </c:pt>
                <c:pt idx="37564">
                  <c:v>23.611008063606981</c:v>
                </c:pt>
                <c:pt idx="37565">
                  <c:v>23.61156340936525</c:v>
                </c:pt>
                <c:pt idx="37566">
                  <c:v>23.612118755123518</c:v>
                </c:pt>
                <c:pt idx="37567">
                  <c:v>23.612674100881787</c:v>
                </c:pt>
                <c:pt idx="37568">
                  <c:v>23.613229446640055</c:v>
                </c:pt>
                <c:pt idx="37569">
                  <c:v>23.613784792398324</c:v>
                </c:pt>
                <c:pt idx="37570">
                  <c:v>23.614340138156592</c:v>
                </c:pt>
                <c:pt idx="37571">
                  <c:v>23.614895483914861</c:v>
                </c:pt>
                <c:pt idx="37572">
                  <c:v>23.615450829673129</c:v>
                </c:pt>
                <c:pt idx="37573">
                  <c:v>23.616006175431398</c:v>
                </c:pt>
                <c:pt idx="37574">
                  <c:v>23.616561521189666</c:v>
                </c:pt>
                <c:pt idx="37575">
                  <c:v>23.617116866947935</c:v>
                </c:pt>
                <c:pt idx="37576">
                  <c:v>23.617672212706204</c:v>
                </c:pt>
                <c:pt idx="37577">
                  <c:v>23.618227558464472</c:v>
                </c:pt>
                <c:pt idx="37578">
                  <c:v>23.618782904222741</c:v>
                </c:pt>
                <c:pt idx="37579">
                  <c:v>23.619338249981009</c:v>
                </c:pt>
                <c:pt idx="37580">
                  <c:v>23.619893595739278</c:v>
                </c:pt>
                <c:pt idx="37581">
                  <c:v>23.620448941497546</c:v>
                </c:pt>
                <c:pt idx="37582">
                  <c:v>23.621004287255815</c:v>
                </c:pt>
                <c:pt idx="37583">
                  <c:v>23.621559633014083</c:v>
                </c:pt>
                <c:pt idx="37584">
                  <c:v>23.622114978772352</c:v>
                </c:pt>
                <c:pt idx="37585">
                  <c:v>23.62267032453062</c:v>
                </c:pt>
                <c:pt idx="37586">
                  <c:v>23.623225670288889</c:v>
                </c:pt>
                <c:pt idx="37587">
                  <c:v>23.623781016047158</c:v>
                </c:pt>
                <c:pt idx="37588">
                  <c:v>23.624336361805426</c:v>
                </c:pt>
                <c:pt idx="37589">
                  <c:v>23.624891707563695</c:v>
                </c:pt>
                <c:pt idx="37590">
                  <c:v>23.625447053321963</c:v>
                </c:pt>
                <c:pt idx="37591">
                  <c:v>23.626002399080232</c:v>
                </c:pt>
                <c:pt idx="37592">
                  <c:v>23.6265577448385</c:v>
                </c:pt>
                <c:pt idx="37593">
                  <c:v>23.627113090596769</c:v>
                </c:pt>
                <c:pt idx="37594">
                  <c:v>23.627668436355037</c:v>
                </c:pt>
                <c:pt idx="37595">
                  <c:v>23.628223782113306</c:v>
                </c:pt>
                <c:pt idx="37596">
                  <c:v>23.628779127871574</c:v>
                </c:pt>
                <c:pt idx="37597">
                  <c:v>23.629334473629843</c:v>
                </c:pt>
                <c:pt idx="37598">
                  <c:v>23.629889819388112</c:v>
                </c:pt>
                <c:pt idx="37599">
                  <c:v>23.63044516514638</c:v>
                </c:pt>
                <c:pt idx="37600">
                  <c:v>23.631000510904649</c:v>
                </c:pt>
                <c:pt idx="37601">
                  <c:v>23.631555856662917</c:v>
                </c:pt>
                <c:pt idx="37602">
                  <c:v>23.632111202421186</c:v>
                </c:pt>
                <c:pt idx="37603">
                  <c:v>23.632666548179454</c:v>
                </c:pt>
                <c:pt idx="37604">
                  <c:v>23.633221893937723</c:v>
                </c:pt>
                <c:pt idx="37605">
                  <c:v>23.633777239695991</c:v>
                </c:pt>
                <c:pt idx="37606">
                  <c:v>23.63433258545426</c:v>
                </c:pt>
                <c:pt idx="37607">
                  <c:v>23.634887931212528</c:v>
                </c:pt>
                <c:pt idx="37608">
                  <c:v>23.635443276970797</c:v>
                </c:pt>
                <c:pt idx="37609">
                  <c:v>23.635998622729065</c:v>
                </c:pt>
                <c:pt idx="37610">
                  <c:v>23.636553968487334</c:v>
                </c:pt>
                <c:pt idx="37611">
                  <c:v>23.637109314245603</c:v>
                </c:pt>
                <c:pt idx="37612">
                  <c:v>23.637664660003871</c:v>
                </c:pt>
                <c:pt idx="37613">
                  <c:v>23.63822000576214</c:v>
                </c:pt>
                <c:pt idx="37614">
                  <c:v>23.638775351520408</c:v>
                </c:pt>
                <c:pt idx="37615">
                  <c:v>23.639330697278677</c:v>
                </c:pt>
                <c:pt idx="37616">
                  <c:v>23.639886043036945</c:v>
                </c:pt>
                <c:pt idx="37617">
                  <c:v>23.640441388795214</c:v>
                </c:pt>
                <c:pt idx="37618">
                  <c:v>23.640996734553482</c:v>
                </c:pt>
                <c:pt idx="37619">
                  <c:v>23.641552080311751</c:v>
                </c:pt>
                <c:pt idx="37620">
                  <c:v>23.642107426070019</c:v>
                </c:pt>
                <c:pt idx="37621">
                  <c:v>23.642662771828288</c:v>
                </c:pt>
                <c:pt idx="37622">
                  <c:v>23.643218117586557</c:v>
                </c:pt>
                <c:pt idx="37623">
                  <c:v>23.643773463344825</c:v>
                </c:pt>
                <c:pt idx="37624">
                  <c:v>23.644328809103094</c:v>
                </c:pt>
                <c:pt idx="37625">
                  <c:v>23.644884154861362</c:v>
                </c:pt>
                <c:pt idx="37626">
                  <c:v>23.645439500619631</c:v>
                </c:pt>
                <c:pt idx="37627">
                  <c:v>23.645994846377899</c:v>
                </c:pt>
                <c:pt idx="37628">
                  <c:v>23.646550192136168</c:v>
                </c:pt>
                <c:pt idx="37629">
                  <c:v>23.647105537894436</c:v>
                </c:pt>
                <c:pt idx="37630">
                  <c:v>23.647660883652705</c:v>
                </c:pt>
                <c:pt idx="37631">
                  <c:v>23.648216229410973</c:v>
                </c:pt>
                <c:pt idx="37632">
                  <c:v>23.648771575169242</c:v>
                </c:pt>
                <c:pt idx="37633">
                  <c:v>23.649326920927511</c:v>
                </c:pt>
                <c:pt idx="37634">
                  <c:v>23.649882266685779</c:v>
                </c:pt>
                <c:pt idx="37635">
                  <c:v>23.650437612444048</c:v>
                </c:pt>
                <c:pt idx="37636">
                  <c:v>23.650992958202316</c:v>
                </c:pt>
                <c:pt idx="37637">
                  <c:v>23.651548303960585</c:v>
                </c:pt>
                <c:pt idx="37638">
                  <c:v>23.652103649718853</c:v>
                </c:pt>
                <c:pt idx="37639">
                  <c:v>23.652658995477122</c:v>
                </c:pt>
                <c:pt idx="37640">
                  <c:v>23.65321434123539</c:v>
                </c:pt>
                <c:pt idx="37641">
                  <c:v>23.653769686993659</c:v>
                </c:pt>
                <c:pt idx="37642">
                  <c:v>23.654325032751927</c:v>
                </c:pt>
                <c:pt idx="37643">
                  <c:v>23.654880378510196</c:v>
                </c:pt>
                <c:pt idx="37644">
                  <c:v>23.655435724268465</c:v>
                </c:pt>
                <c:pt idx="37645">
                  <c:v>23.655991070026733</c:v>
                </c:pt>
                <c:pt idx="37646">
                  <c:v>23.656546415785002</c:v>
                </c:pt>
                <c:pt idx="37647">
                  <c:v>23.65710176154327</c:v>
                </c:pt>
                <c:pt idx="37648">
                  <c:v>23.657657107301539</c:v>
                </c:pt>
                <c:pt idx="37649">
                  <c:v>23.658212453059807</c:v>
                </c:pt>
                <c:pt idx="37650">
                  <c:v>23.658767798818076</c:v>
                </c:pt>
                <c:pt idx="37651">
                  <c:v>23.659323144576344</c:v>
                </c:pt>
                <c:pt idx="37652">
                  <c:v>23.659878490334613</c:v>
                </c:pt>
                <c:pt idx="37653">
                  <c:v>23.660433836092881</c:v>
                </c:pt>
                <c:pt idx="37654">
                  <c:v>23.66098918185115</c:v>
                </c:pt>
                <c:pt idx="37655">
                  <c:v>23.661544527609419</c:v>
                </c:pt>
                <c:pt idx="37656">
                  <c:v>23.662099873367687</c:v>
                </c:pt>
                <c:pt idx="37657">
                  <c:v>23.662655219125956</c:v>
                </c:pt>
                <c:pt idx="37658">
                  <c:v>23.663210564884224</c:v>
                </c:pt>
                <c:pt idx="37659">
                  <c:v>23.663765910642493</c:v>
                </c:pt>
                <c:pt idx="37660">
                  <c:v>23.664321256400761</c:v>
                </c:pt>
                <c:pt idx="37661">
                  <c:v>23.66487660215903</c:v>
                </c:pt>
                <c:pt idx="37662">
                  <c:v>23.665431947917298</c:v>
                </c:pt>
                <c:pt idx="37663">
                  <c:v>23.665987293675567</c:v>
                </c:pt>
                <c:pt idx="37664">
                  <c:v>23.666542639433835</c:v>
                </c:pt>
                <c:pt idx="37665">
                  <c:v>23.667097985192104</c:v>
                </c:pt>
                <c:pt idx="37666">
                  <c:v>23.667653330950372</c:v>
                </c:pt>
                <c:pt idx="37667">
                  <c:v>23.668208676708641</c:v>
                </c:pt>
                <c:pt idx="37668">
                  <c:v>23.66876402246691</c:v>
                </c:pt>
                <c:pt idx="37669">
                  <c:v>23.669319368225178</c:v>
                </c:pt>
                <c:pt idx="37670">
                  <c:v>23.669874713983447</c:v>
                </c:pt>
                <c:pt idx="37671">
                  <c:v>23.670430059741715</c:v>
                </c:pt>
                <c:pt idx="37672">
                  <c:v>23.670985405499984</c:v>
                </c:pt>
                <c:pt idx="37673">
                  <c:v>23.671540751258252</c:v>
                </c:pt>
                <c:pt idx="37674">
                  <c:v>23.672096097016521</c:v>
                </c:pt>
                <c:pt idx="37675">
                  <c:v>23.672651442774789</c:v>
                </c:pt>
                <c:pt idx="37676">
                  <c:v>23.673206788533058</c:v>
                </c:pt>
                <c:pt idx="37677">
                  <c:v>23.673762134291326</c:v>
                </c:pt>
                <c:pt idx="37678">
                  <c:v>23.674317480049595</c:v>
                </c:pt>
                <c:pt idx="37679">
                  <c:v>23.674872825807864</c:v>
                </c:pt>
                <c:pt idx="37680">
                  <c:v>23.675428171566132</c:v>
                </c:pt>
                <c:pt idx="37681">
                  <c:v>23.675983517324401</c:v>
                </c:pt>
                <c:pt idx="37682">
                  <c:v>23.676538863082669</c:v>
                </c:pt>
                <c:pt idx="37683">
                  <c:v>23.677094208840938</c:v>
                </c:pt>
                <c:pt idx="37684">
                  <c:v>23.677649554599206</c:v>
                </c:pt>
                <c:pt idx="37685">
                  <c:v>23.678204900357475</c:v>
                </c:pt>
                <c:pt idx="37686">
                  <c:v>23.678760246115743</c:v>
                </c:pt>
                <c:pt idx="37687">
                  <c:v>23.679315591874012</c:v>
                </c:pt>
                <c:pt idx="37688">
                  <c:v>23.67987093763228</c:v>
                </c:pt>
                <c:pt idx="37689">
                  <c:v>23.680426283390549</c:v>
                </c:pt>
                <c:pt idx="37690">
                  <c:v>23.680981629148818</c:v>
                </c:pt>
                <c:pt idx="37691">
                  <c:v>23.681536974907086</c:v>
                </c:pt>
                <c:pt idx="37692">
                  <c:v>23.682092320665355</c:v>
                </c:pt>
                <c:pt idx="37693">
                  <c:v>23.682647666423623</c:v>
                </c:pt>
                <c:pt idx="37694">
                  <c:v>23.683203012181892</c:v>
                </c:pt>
                <c:pt idx="37695">
                  <c:v>23.68375835794016</c:v>
                </c:pt>
                <c:pt idx="37696">
                  <c:v>23.684313703698429</c:v>
                </c:pt>
                <c:pt idx="37697">
                  <c:v>23.684869049456697</c:v>
                </c:pt>
                <c:pt idx="37698">
                  <c:v>23.685424395214966</c:v>
                </c:pt>
                <c:pt idx="37699">
                  <c:v>23.685979740973234</c:v>
                </c:pt>
                <c:pt idx="37700">
                  <c:v>23.686535086731503</c:v>
                </c:pt>
                <c:pt idx="37701">
                  <c:v>23.687090432489772</c:v>
                </c:pt>
                <c:pt idx="37702">
                  <c:v>23.68764577824804</c:v>
                </c:pt>
                <c:pt idx="37703">
                  <c:v>23.688201124006309</c:v>
                </c:pt>
                <c:pt idx="37704">
                  <c:v>23.688756469764577</c:v>
                </c:pt>
                <c:pt idx="37705">
                  <c:v>23.689311815522846</c:v>
                </c:pt>
                <c:pt idx="37706">
                  <c:v>23.689867161281114</c:v>
                </c:pt>
                <c:pt idx="37707">
                  <c:v>23.690422507039383</c:v>
                </c:pt>
                <c:pt idx="37708">
                  <c:v>23.690977852797651</c:v>
                </c:pt>
                <c:pt idx="37709">
                  <c:v>23.69153319855592</c:v>
                </c:pt>
                <c:pt idx="37710">
                  <c:v>23.692088544314188</c:v>
                </c:pt>
                <c:pt idx="37711">
                  <c:v>23.692643890072457</c:v>
                </c:pt>
                <c:pt idx="37712">
                  <c:v>23.693199235830726</c:v>
                </c:pt>
                <c:pt idx="37713">
                  <c:v>23.693754581588994</c:v>
                </c:pt>
                <c:pt idx="37714">
                  <c:v>23.694309927347263</c:v>
                </c:pt>
                <c:pt idx="37715">
                  <c:v>23.694865273105531</c:v>
                </c:pt>
                <c:pt idx="37716">
                  <c:v>23.6954206188638</c:v>
                </c:pt>
                <c:pt idx="37717">
                  <c:v>23.695975964622068</c:v>
                </c:pt>
                <c:pt idx="37718">
                  <c:v>23.696531310380337</c:v>
                </c:pt>
                <c:pt idx="37719">
                  <c:v>23.697086656138605</c:v>
                </c:pt>
                <c:pt idx="37720">
                  <c:v>23.697642001896874</c:v>
                </c:pt>
                <c:pt idx="37721">
                  <c:v>23.698197347655142</c:v>
                </c:pt>
                <c:pt idx="37722">
                  <c:v>23.698752693413411</c:v>
                </c:pt>
                <c:pt idx="37723">
                  <c:v>23.699308039171679</c:v>
                </c:pt>
                <c:pt idx="37724">
                  <c:v>23.699863384929948</c:v>
                </c:pt>
                <c:pt idx="37725">
                  <c:v>23.700418730688217</c:v>
                </c:pt>
                <c:pt idx="37726">
                  <c:v>23.700974076446485</c:v>
                </c:pt>
                <c:pt idx="37727">
                  <c:v>23.701529422204754</c:v>
                </c:pt>
                <c:pt idx="37728">
                  <c:v>23.702084767963022</c:v>
                </c:pt>
                <c:pt idx="37729">
                  <c:v>23.702640113721291</c:v>
                </c:pt>
                <c:pt idx="37730">
                  <c:v>23.703195459479559</c:v>
                </c:pt>
                <c:pt idx="37731">
                  <c:v>23.703750805237828</c:v>
                </c:pt>
                <c:pt idx="37732">
                  <c:v>23.704306150996096</c:v>
                </c:pt>
                <c:pt idx="37733">
                  <c:v>23.704861496754365</c:v>
                </c:pt>
                <c:pt idx="37734">
                  <c:v>23.705416842512633</c:v>
                </c:pt>
                <c:pt idx="37735">
                  <c:v>23.705972188270902</c:v>
                </c:pt>
                <c:pt idx="37736">
                  <c:v>23.706527534029171</c:v>
                </c:pt>
                <c:pt idx="37737">
                  <c:v>23.707082879787439</c:v>
                </c:pt>
                <c:pt idx="37738">
                  <c:v>23.707638225545708</c:v>
                </c:pt>
                <c:pt idx="37739">
                  <c:v>23.708193571303976</c:v>
                </c:pt>
                <c:pt idx="37740">
                  <c:v>23.708748917062245</c:v>
                </c:pt>
                <c:pt idx="37741">
                  <c:v>23.709304262820513</c:v>
                </c:pt>
                <c:pt idx="37742">
                  <c:v>23.709859608578782</c:v>
                </c:pt>
                <c:pt idx="37743">
                  <c:v>23.71041495433705</c:v>
                </c:pt>
                <c:pt idx="37744">
                  <c:v>23.710970300095319</c:v>
                </c:pt>
                <c:pt idx="37745">
                  <c:v>23.711525645853587</c:v>
                </c:pt>
                <c:pt idx="37746">
                  <c:v>23.712080991611856</c:v>
                </c:pt>
                <c:pt idx="37747">
                  <c:v>23.712636337370125</c:v>
                </c:pt>
                <c:pt idx="37748">
                  <c:v>23.713191683128393</c:v>
                </c:pt>
                <c:pt idx="37749">
                  <c:v>23.713747028886662</c:v>
                </c:pt>
                <c:pt idx="37750">
                  <c:v>23.71430237464493</c:v>
                </c:pt>
                <c:pt idx="37751">
                  <c:v>23.714857720403199</c:v>
                </c:pt>
                <c:pt idx="37752">
                  <c:v>23.715413066161467</c:v>
                </c:pt>
                <c:pt idx="37753">
                  <c:v>23.715968411919736</c:v>
                </c:pt>
                <c:pt idx="37754">
                  <c:v>23.716523757678004</c:v>
                </c:pt>
                <c:pt idx="37755">
                  <c:v>23.717079103436273</c:v>
                </c:pt>
                <c:pt idx="37756">
                  <c:v>23.717634449194541</c:v>
                </c:pt>
                <c:pt idx="37757">
                  <c:v>23.71818979495281</c:v>
                </c:pt>
                <c:pt idx="37758">
                  <c:v>23.718745140711079</c:v>
                </c:pt>
                <c:pt idx="37759">
                  <c:v>23.719300486469347</c:v>
                </c:pt>
                <c:pt idx="37760">
                  <c:v>23.719855832227616</c:v>
                </c:pt>
                <c:pt idx="37761">
                  <c:v>23.720411177985884</c:v>
                </c:pt>
                <c:pt idx="37762">
                  <c:v>23.720966523744153</c:v>
                </c:pt>
                <c:pt idx="37763">
                  <c:v>23.721521869502421</c:v>
                </c:pt>
                <c:pt idx="37764">
                  <c:v>23.72207721526069</c:v>
                </c:pt>
                <c:pt idx="37765">
                  <c:v>23.722632561018958</c:v>
                </c:pt>
                <c:pt idx="37766">
                  <c:v>23.723187906777227</c:v>
                </c:pt>
                <c:pt idx="37767">
                  <c:v>23.723743252535495</c:v>
                </c:pt>
                <c:pt idx="37768">
                  <c:v>23.724298598293764</c:v>
                </c:pt>
                <c:pt idx="37769">
                  <c:v>23.724853944052033</c:v>
                </c:pt>
                <c:pt idx="37770">
                  <c:v>23.725409289810301</c:v>
                </c:pt>
                <c:pt idx="37771">
                  <c:v>23.72596463556857</c:v>
                </c:pt>
                <c:pt idx="37772">
                  <c:v>23.726519981326838</c:v>
                </c:pt>
                <c:pt idx="37773">
                  <c:v>23.727075327085107</c:v>
                </c:pt>
                <c:pt idx="37774">
                  <c:v>23.727630672843375</c:v>
                </c:pt>
                <c:pt idx="37775">
                  <c:v>23.728186018601644</c:v>
                </c:pt>
                <c:pt idx="37776">
                  <c:v>23.728741364359912</c:v>
                </c:pt>
                <c:pt idx="37777">
                  <c:v>23.729296710118181</c:v>
                </c:pt>
                <c:pt idx="37778">
                  <c:v>23.729852055876449</c:v>
                </c:pt>
                <c:pt idx="37779">
                  <c:v>23.730407401634718</c:v>
                </c:pt>
                <c:pt idx="37780">
                  <c:v>23.730962747392987</c:v>
                </c:pt>
                <c:pt idx="37781">
                  <c:v>23.731518093151255</c:v>
                </c:pt>
                <c:pt idx="37782">
                  <c:v>23.732073438909524</c:v>
                </c:pt>
                <c:pt idx="37783">
                  <c:v>23.732628784667792</c:v>
                </c:pt>
                <c:pt idx="37784">
                  <c:v>23.733184130426061</c:v>
                </c:pt>
                <c:pt idx="37785">
                  <c:v>23.733739476184329</c:v>
                </c:pt>
                <c:pt idx="37786">
                  <c:v>23.734294821942598</c:v>
                </c:pt>
                <c:pt idx="37787">
                  <c:v>23.734850167700866</c:v>
                </c:pt>
                <c:pt idx="37788">
                  <c:v>23.735405513459135</c:v>
                </c:pt>
                <c:pt idx="37789">
                  <c:v>23.735960859217403</c:v>
                </c:pt>
                <c:pt idx="37790">
                  <c:v>23.736516204975672</c:v>
                </c:pt>
                <c:pt idx="37791">
                  <c:v>23.73707155073394</c:v>
                </c:pt>
                <c:pt idx="37792">
                  <c:v>23.737626896492209</c:v>
                </c:pt>
                <c:pt idx="37793">
                  <c:v>23.738182242250478</c:v>
                </c:pt>
                <c:pt idx="37794">
                  <c:v>23.738737588008746</c:v>
                </c:pt>
                <c:pt idx="37795">
                  <c:v>23.739292933767015</c:v>
                </c:pt>
                <c:pt idx="37796">
                  <c:v>23.739848279525283</c:v>
                </c:pt>
                <c:pt idx="37797">
                  <c:v>23.740403625283552</c:v>
                </c:pt>
                <c:pt idx="37798">
                  <c:v>23.74095897104182</c:v>
                </c:pt>
                <c:pt idx="37799">
                  <c:v>23.741514316800089</c:v>
                </c:pt>
                <c:pt idx="37800">
                  <c:v>23.742069662558357</c:v>
                </c:pt>
                <c:pt idx="37801">
                  <c:v>23.742625008316626</c:v>
                </c:pt>
                <c:pt idx="37802">
                  <c:v>23.743180354074894</c:v>
                </c:pt>
                <c:pt idx="37803">
                  <c:v>23.743735699833163</c:v>
                </c:pt>
                <c:pt idx="37804">
                  <c:v>23.744291045591432</c:v>
                </c:pt>
                <c:pt idx="37805">
                  <c:v>23.7448463913497</c:v>
                </c:pt>
                <c:pt idx="37806">
                  <c:v>23.745401737107969</c:v>
                </c:pt>
                <c:pt idx="37807">
                  <c:v>23.745957082866237</c:v>
                </c:pt>
                <c:pt idx="37808">
                  <c:v>23.746512428624506</c:v>
                </c:pt>
                <c:pt idx="37809">
                  <c:v>23.747067774382774</c:v>
                </c:pt>
                <c:pt idx="37810">
                  <c:v>23.747623120141043</c:v>
                </c:pt>
                <c:pt idx="37811">
                  <c:v>23.748178465899311</c:v>
                </c:pt>
                <c:pt idx="37812">
                  <c:v>23.74873381165758</c:v>
                </c:pt>
                <c:pt idx="37813">
                  <c:v>23.749289157415848</c:v>
                </c:pt>
                <c:pt idx="37814">
                  <c:v>23.749844503174117</c:v>
                </c:pt>
                <c:pt idx="37815">
                  <c:v>23.750399848932386</c:v>
                </c:pt>
                <c:pt idx="37816">
                  <c:v>23.750955194690654</c:v>
                </c:pt>
                <c:pt idx="37817">
                  <c:v>23.751510540448923</c:v>
                </c:pt>
                <c:pt idx="37818">
                  <c:v>23.752065886207191</c:v>
                </c:pt>
                <c:pt idx="37819">
                  <c:v>23.75262123196546</c:v>
                </c:pt>
                <c:pt idx="37820">
                  <c:v>23.753176577723728</c:v>
                </c:pt>
                <c:pt idx="37821">
                  <c:v>23.753731923481997</c:v>
                </c:pt>
                <c:pt idx="37822">
                  <c:v>23.754287269240265</c:v>
                </c:pt>
                <c:pt idx="37823">
                  <c:v>23.754842614998534</c:v>
                </c:pt>
                <c:pt idx="37824">
                  <c:v>23.755397960756802</c:v>
                </c:pt>
                <c:pt idx="37825">
                  <c:v>23.755953306515071</c:v>
                </c:pt>
                <c:pt idx="37826">
                  <c:v>23.75650865227334</c:v>
                </c:pt>
                <c:pt idx="37827">
                  <c:v>23.757063998031608</c:v>
                </c:pt>
                <c:pt idx="37828">
                  <c:v>23.757619343789877</c:v>
                </c:pt>
                <c:pt idx="37829">
                  <c:v>23.758174689548145</c:v>
                </c:pt>
                <c:pt idx="37830">
                  <c:v>23.758730035306414</c:v>
                </c:pt>
                <c:pt idx="37831">
                  <c:v>23.759285381064682</c:v>
                </c:pt>
                <c:pt idx="37832">
                  <c:v>23.759840726822951</c:v>
                </c:pt>
                <c:pt idx="37833">
                  <c:v>23.760396072581219</c:v>
                </c:pt>
                <c:pt idx="37834">
                  <c:v>23.760951418339488</c:v>
                </c:pt>
                <c:pt idx="37835">
                  <c:v>23.761506764097756</c:v>
                </c:pt>
                <c:pt idx="37836">
                  <c:v>23.762062109856025</c:v>
                </c:pt>
                <c:pt idx="37837">
                  <c:v>23.762617455614294</c:v>
                </c:pt>
                <c:pt idx="37838">
                  <c:v>23.763172801372562</c:v>
                </c:pt>
                <c:pt idx="37839">
                  <c:v>23.763728147130831</c:v>
                </c:pt>
                <c:pt idx="37840">
                  <c:v>23.764283492889099</c:v>
                </c:pt>
                <c:pt idx="37841">
                  <c:v>23.764838838647368</c:v>
                </c:pt>
                <c:pt idx="37842">
                  <c:v>23.765394184405636</c:v>
                </c:pt>
                <c:pt idx="37843">
                  <c:v>23.765949530163905</c:v>
                </c:pt>
                <c:pt idx="37844">
                  <c:v>23.766504875922173</c:v>
                </c:pt>
                <c:pt idx="37845">
                  <c:v>23.767060221680442</c:v>
                </c:pt>
                <c:pt idx="37846">
                  <c:v>23.76761556743871</c:v>
                </c:pt>
                <c:pt idx="37847">
                  <c:v>23.768170913196979</c:v>
                </c:pt>
                <c:pt idx="37848">
                  <c:v>23.768726258955247</c:v>
                </c:pt>
                <c:pt idx="37849">
                  <c:v>23.769281604713516</c:v>
                </c:pt>
                <c:pt idx="37850">
                  <c:v>23.769836950471785</c:v>
                </c:pt>
                <c:pt idx="37851">
                  <c:v>23.770392296230053</c:v>
                </c:pt>
                <c:pt idx="37852">
                  <c:v>23.770947641988322</c:v>
                </c:pt>
                <c:pt idx="37853">
                  <c:v>23.77150298774659</c:v>
                </c:pt>
                <c:pt idx="37854">
                  <c:v>23.772058333504859</c:v>
                </c:pt>
                <c:pt idx="37855">
                  <c:v>23.772613679263127</c:v>
                </c:pt>
                <c:pt idx="37856">
                  <c:v>23.773169025021396</c:v>
                </c:pt>
                <c:pt idx="37857">
                  <c:v>23.773724370779664</c:v>
                </c:pt>
                <c:pt idx="37858">
                  <c:v>23.774279716537933</c:v>
                </c:pt>
                <c:pt idx="37859">
                  <c:v>23.774835062296201</c:v>
                </c:pt>
                <c:pt idx="37860">
                  <c:v>23.77539040805447</c:v>
                </c:pt>
                <c:pt idx="37861">
                  <c:v>23.775945753812739</c:v>
                </c:pt>
                <c:pt idx="37862">
                  <c:v>23.776501099571007</c:v>
                </c:pt>
                <c:pt idx="37863">
                  <c:v>23.777056445329276</c:v>
                </c:pt>
                <c:pt idx="37864">
                  <c:v>23.777611791087544</c:v>
                </c:pt>
                <c:pt idx="37865">
                  <c:v>23.778167136845813</c:v>
                </c:pt>
                <c:pt idx="37866">
                  <c:v>23.778722482604081</c:v>
                </c:pt>
                <c:pt idx="37867">
                  <c:v>23.77927782836235</c:v>
                </c:pt>
                <c:pt idx="37868">
                  <c:v>23.779833174120618</c:v>
                </c:pt>
                <c:pt idx="37869">
                  <c:v>23.780388519878887</c:v>
                </c:pt>
                <c:pt idx="37870">
                  <c:v>23.780943865637155</c:v>
                </c:pt>
                <c:pt idx="37871">
                  <c:v>23.781499211395424</c:v>
                </c:pt>
                <c:pt idx="37872">
                  <c:v>23.782054557153693</c:v>
                </c:pt>
                <c:pt idx="37873">
                  <c:v>23.782609902911961</c:v>
                </c:pt>
                <c:pt idx="37874">
                  <c:v>23.78316524867023</c:v>
                </c:pt>
                <c:pt idx="37875">
                  <c:v>23.783720594428498</c:v>
                </c:pt>
                <c:pt idx="37876">
                  <c:v>23.784275940186767</c:v>
                </c:pt>
                <c:pt idx="37877">
                  <c:v>23.784831285945035</c:v>
                </c:pt>
                <c:pt idx="37878">
                  <c:v>23.785386631703304</c:v>
                </c:pt>
                <c:pt idx="37879">
                  <c:v>23.785941977461572</c:v>
                </c:pt>
                <c:pt idx="37880">
                  <c:v>23.786497323219841</c:v>
                </c:pt>
                <c:pt idx="37881">
                  <c:v>23.787052668978109</c:v>
                </c:pt>
                <c:pt idx="37882">
                  <c:v>23.787608014736378</c:v>
                </c:pt>
                <c:pt idx="37883">
                  <c:v>23.788163360494647</c:v>
                </c:pt>
                <c:pt idx="37884">
                  <c:v>23.788718706252915</c:v>
                </c:pt>
                <c:pt idx="37885">
                  <c:v>23.789274052011184</c:v>
                </c:pt>
                <c:pt idx="37886">
                  <c:v>23.789829397769452</c:v>
                </c:pt>
                <c:pt idx="37887">
                  <c:v>23.790384743527721</c:v>
                </c:pt>
                <c:pt idx="37888">
                  <c:v>23.790940089285989</c:v>
                </c:pt>
                <c:pt idx="37889">
                  <c:v>23.791495435044258</c:v>
                </c:pt>
                <c:pt idx="37890">
                  <c:v>23.792050780802526</c:v>
                </c:pt>
                <c:pt idx="37891">
                  <c:v>23.792606126560795</c:v>
                </c:pt>
                <c:pt idx="37892">
                  <c:v>23.793161472319063</c:v>
                </c:pt>
                <c:pt idx="37893">
                  <c:v>23.793716818077332</c:v>
                </c:pt>
                <c:pt idx="37894">
                  <c:v>23.794272163835601</c:v>
                </c:pt>
                <c:pt idx="37895">
                  <c:v>23.794827509593869</c:v>
                </c:pt>
                <c:pt idx="37896">
                  <c:v>23.795382855352138</c:v>
                </c:pt>
                <c:pt idx="37897">
                  <c:v>23.795938201110406</c:v>
                </c:pt>
                <c:pt idx="37898">
                  <c:v>23.796493546868675</c:v>
                </c:pt>
                <c:pt idx="37899">
                  <c:v>23.797048892626943</c:v>
                </c:pt>
                <c:pt idx="37900">
                  <c:v>23.797604238385212</c:v>
                </c:pt>
                <c:pt idx="37901">
                  <c:v>23.79815958414348</c:v>
                </c:pt>
                <c:pt idx="37902">
                  <c:v>23.798714929901749</c:v>
                </c:pt>
                <c:pt idx="37903">
                  <c:v>23.799270275660017</c:v>
                </c:pt>
                <c:pt idx="37904">
                  <c:v>23.799825621418286</c:v>
                </c:pt>
                <c:pt idx="37905">
                  <c:v>23.800380967176554</c:v>
                </c:pt>
                <c:pt idx="37906">
                  <c:v>23.800936312934823</c:v>
                </c:pt>
                <c:pt idx="37907">
                  <c:v>23.801491658693092</c:v>
                </c:pt>
                <c:pt idx="37908">
                  <c:v>23.80204700445136</c:v>
                </c:pt>
                <c:pt idx="37909">
                  <c:v>23.802602350209629</c:v>
                </c:pt>
                <c:pt idx="37910">
                  <c:v>23.803157695967897</c:v>
                </c:pt>
                <c:pt idx="37911">
                  <c:v>23.803713041726166</c:v>
                </c:pt>
                <c:pt idx="37912">
                  <c:v>23.804268387484434</c:v>
                </c:pt>
                <c:pt idx="37913">
                  <c:v>23.804823733242703</c:v>
                </c:pt>
                <c:pt idx="37914">
                  <c:v>23.805379079000971</c:v>
                </c:pt>
                <c:pt idx="37915">
                  <c:v>23.80593442475924</c:v>
                </c:pt>
                <c:pt idx="37916">
                  <c:v>23.806489770517508</c:v>
                </c:pt>
                <c:pt idx="37917">
                  <c:v>23.807045116275777</c:v>
                </c:pt>
                <c:pt idx="37918">
                  <c:v>23.807600462034046</c:v>
                </c:pt>
                <c:pt idx="37919">
                  <c:v>23.808155807792314</c:v>
                </c:pt>
                <c:pt idx="37920">
                  <c:v>23.808711153550583</c:v>
                </c:pt>
                <c:pt idx="37921">
                  <c:v>23.809266499308851</c:v>
                </c:pt>
                <c:pt idx="37922">
                  <c:v>23.80982184506712</c:v>
                </c:pt>
                <c:pt idx="37923">
                  <c:v>23.810377190825388</c:v>
                </c:pt>
                <c:pt idx="37924">
                  <c:v>23.810932536583657</c:v>
                </c:pt>
                <c:pt idx="37925">
                  <c:v>23.811487882341925</c:v>
                </c:pt>
                <c:pt idx="37926">
                  <c:v>23.812043228100194</c:v>
                </c:pt>
                <c:pt idx="37927">
                  <c:v>23.812598573858462</c:v>
                </c:pt>
                <c:pt idx="37928">
                  <c:v>23.813153919616731</c:v>
                </c:pt>
                <c:pt idx="37929">
                  <c:v>23.813709265375</c:v>
                </c:pt>
                <c:pt idx="37930">
                  <c:v>23.814264611133268</c:v>
                </c:pt>
                <c:pt idx="37931">
                  <c:v>23.814819956891537</c:v>
                </c:pt>
                <c:pt idx="37932">
                  <c:v>23.815375302649805</c:v>
                </c:pt>
                <c:pt idx="37933">
                  <c:v>23.815930648408074</c:v>
                </c:pt>
                <c:pt idx="37934">
                  <c:v>23.816485994166342</c:v>
                </c:pt>
                <c:pt idx="37935">
                  <c:v>23.817041339924611</c:v>
                </c:pt>
                <c:pt idx="37936">
                  <c:v>23.817596685682879</c:v>
                </c:pt>
                <c:pt idx="37937">
                  <c:v>23.818152031441148</c:v>
                </c:pt>
                <c:pt idx="37938">
                  <c:v>23.818707377199416</c:v>
                </c:pt>
                <c:pt idx="37939">
                  <c:v>23.819262722957685</c:v>
                </c:pt>
                <c:pt idx="37940">
                  <c:v>23.819818068715954</c:v>
                </c:pt>
                <c:pt idx="37941">
                  <c:v>23.820373414474222</c:v>
                </c:pt>
                <c:pt idx="37942">
                  <c:v>23.820928760232491</c:v>
                </c:pt>
                <c:pt idx="37943">
                  <c:v>23.821484105990759</c:v>
                </c:pt>
                <c:pt idx="37944">
                  <c:v>23.822039451749028</c:v>
                </c:pt>
                <c:pt idx="37945">
                  <c:v>23.822594797507296</c:v>
                </c:pt>
                <c:pt idx="37946">
                  <c:v>23.823150143265565</c:v>
                </c:pt>
                <c:pt idx="37947">
                  <c:v>23.823705489023833</c:v>
                </c:pt>
                <c:pt idx="37948">
                  <c:v>23.824260834782102</c:v>
                </c:pt>
                <c:pt idx="37949">
                  <c:v>23.82481618054037</c:v>
                </c:pt>
                <c:pt idx="37950">
                  <c:v>23.825371526298639</c:v>
                </c:pt>
                <c:pt idx="37951">
                  <c:v>23.825926872056908</c:v>
                </c:pt>
                <c:pt idx="37952">
                  <c:v>23.826482217815176</c:v>
                </c:pt>
                <c:pt idx="37953">
                  <c:v>23.827037563573445</c:v>
                </c:pt>
                <c:pt idx="37954">
                  <c:v>23.827592909331713</c:v>
                </c:pt>
                <c:pt idx="37955">
                  <c:v>23.828148255089982</c:v>
                </c:pt>
                <c:pt idx="37956">
                  <c:v>23.82870360084825</c:v>
                </c:pt>
                <c:pt idx="37957">
                  <c:v>23.829258946606519</c:v>
                </c:pt>
                <c:pt idx="37958">
                  <c:v>23.829814292364787</c:v>
                </c:pt>
                <c:pt idx="37959">
                  <c:v>23.830369638123056</c:v>
                </c:pt>
                <c:pt idx="37960">
                  <c:v>23.830924983881324</c:v>
                </c:pt>
                <c:pt idx="37961">
                  <c:v>23.831480329639593</c:v>
                </c:pt>
                <c:pt idx="37962">
                  <c:v>23.832035675397861</c:v>
                </c:pt>
                <c:pt idx="37963">
                  <c:v>23.83259102115613</c:v>
                </c:pt>
                <c:pt idx="37964">
                  <c:v>23.833146366914399</c:v>
                </c:pt>
                <c:pt idx="37965">
                  <c:v>23.833701712672667</c:v>
                </c:pt>
                <c:pt idx="37966">
                  <c:v>23.834257058430936</c:v>
                </c:pt>
                <c:pt idx="37967">
                  <c:v>23.834812404189204</c:v>
                </c:pt>
                <c:pt idx="37968">
                  <c:v>23.835367749947473</c:v>
                </c:pt>
                <c:pt idx="37969">
                  <c:v>23.835923095705741</c:v>
                </c:pt>
                <c:pt idx="37970">
                  <c:v>23.83647844146401</c:v>
                </c:pt>
                <c:pt idx="37971">
                  <c:v>23.837033787222278</c:v>
                </c:pt>
                <c:pt idx="37972">
                  <c:v>23.837589132980547</c:v>
                </c:pt>
                <c:pt idx="37973">
                  <c:v>23.838144478738815</c:v>
                </c:pt>
                <c:pt idx="37974">
                  <c:v>23.838699824497084</c:v>
                </c:pt>
                <c:pt idx="37975">
                  <c:v>23.839255170255353</c:v>
                </c:pt>
                <c:pt idx="37976">
                  <c:v>23.839810516013621</c:v>
                </c:pt>
                <c:pt idx="37977">
                  <c:v>23.84036586177189</c:v>
                </c:pt>
                <c:pt idx="37978">
                  <c:v>23.840921207530158</c:v>
                </c:pt>
                <c:pt idx="37979">
                  <c:v>23.841476553288427</c:v>
                </c:pt>
                <c:pt idx="37980">
                  <c:v>23.842031899046695</c:v>
                </c:pt>
                <c:pt idx="37981">
                  <c:v>23.842587244804964</c:v>
                </c:pt>
                <c:pt idx="37982">
                  <c:v>23.843142590563232</c:v>
                </c:pt>
                <c:pt idx="37983">
                  <c:v>23.843697936321501</c:v>
                </c:pt>
                <c:pt idx="37984">
                  <c:v>23.844253282079769</c:v>
                </c:pt>
                <c:pt idx="37985">
                  <c:v>23.844808627838038</c:v>
                </c:pt>
                <c:pt idx="37986">
                  <c:v>23.845363973596307</c:v>
                </c:pt>
                <c:pt idx="37987">
                  <c:v>23.845919319354575</c:v>
                </c:pt>
                <c:pt idx="37988">
                  <c:v>23.846474665112844</c:v>
                </c:pt>
                <c:pt idx="37989">
                  <c:v>23.847030010871112</c:v>
                </c:pt>
                <c:pt idx="37990">
                  <c:v>23.847585356629381</c:v>
                </c:pt>
                <c:pt idx="37991">
                  <c:v>23.848140702387649</c:v>
                </c:pt>
                <c:pt idx="37992">
                  <c:v>23.848696048145918</c:v>
                </c:pt>
                <c:pt idx="37993">
                  <c:v>23.849251393904186</c:v>
                </c:pt>
                <c:pt idx="37994">
                  <c:v>23.849806739662455</c:v>
                </c:pt>
                <c:pt idx="37995">
                  <c:v>23.850362085420723</c:v>
                </c:pt>
                <c:pt idx="37996">
                  <c:v>23.850917431178992</c:v>
                </c:pt>
                <c:pt idx="37997">
                  <c:v>23.851472776937261</c:v>
                </c:pt>
                <c:pt idx="37998">
                  <c:v>23.852028122695529</c:v>
                </c:pt>
                <c:pt idx="37999">
                  <c:v>23.852583468453798</c:v>
                </c:pt>
                <c:pt idx="38000">
                  <c:v>23.853138814212066</c:v>
                </c:pt>
                <c:pt idx="38001">
                  <c:v>23.853694159970335</c:v>
                </c:pt>
                <c:pt idx="38002">
                  <c:v>23.854249505728603</c:v>
                </c:pt>
                <c:pt idx="38003">
                  <c:v>23.854804851486872</c:v>
                </c:pt>
                <c:pt idx="38004">
                  <c:v>23.85536019724514</c:v>
                </c:pt>
                <c:pt idx="38005">
                  <c:v>23.855915543003409</c:v>
                </c:pt>
                <c:pt idx="38006">
                  <c:v>23.856470888761677</c:v>
                </c:pt>
                <c:pt idx="38007">
                  <c:v>23.857026234519946</c:v>
                </c:pt>
                <c:pt idx="38008">
                  <c:v>23.857581580278215</c:v>
                </c:pt>
                <c:pt idx="38009">
                  <c:v>23.858136926036483</c:v>
                </c:pt>
                <c:pt idx="38010">
                  <c:v>23.858692271794752</c:v>
                </c:pt>
                <c:pt idx="38011">
                  <c:v>23.85924761755302</c:v>
                </c:pt>
                <c:pt idx="38012">
                  <c:v>23.859802963311289</c:v>
                </c:pt>
                <c:pt idx="38013">
                  <c:v>23.860358309069557</c:v>
                </c:pt>
                <c:pt idx="38014">
                  <c:v>23.860913654827826</c:v>
                </c:pt>
                <c:pt idx="38015">
                  <c:v>23.861469000586094</c:v>
                </c:pt>
                <c:pt idx="38016">
                  <c:v>23.862024346344363</c:v>
                </c:pt>
                <c:pt idx="38017">
                  <c:v>23.862579692102631</c:v>
                </c:pt>
                <c:pt idx="38018">
                  <c:v>23.8631350378609</c:v>
                </c:pt>
                <c:pt idx="38019">
                  <c:v>23.863690383619169</c:v>
                </c:pt>
                <c:pt idx="38020">
                  <c:v>23.864245729377437</c:v>
                </c:pt>
                <c:pt idx="38021">
                  <c:v>23.864801075135706</c:v>
                </c:pt>
                <c:pt idx="38022">
                  <c:v>23.865356420893974</c:v>
                </c:pt>
                <c:pt idx="38023">
                  <c:v>23.865911766652243</c:v>
                </c:pt>
                <c:pt idx="38024">
                  <c:v>23.866467112410511</c:v>
                </c:pt>
                <c:pt idx="38025">
                  <c:v>23.86702245816878</c:v>
                </c:pt>
                <c:pt idx="38026">
                  <c:v>23.867577803927048</c:v>
                </c:pt>
                <c:pt idx="38027">
                  <c:v>23.868133149685317</c:v>
                </c:pt>
                <c:pt idx="38028">
                  <c:v>23.868688495443585</c:v>
                </c:pt>
                <c:pt idx="38029">
                  <c:v>23.869243841201854</c:v>
                </c:pt>
                <c:pt idx="38030">
                  <c:v>23.869799186960122</c:v>
                </c:pt>
                <c:pt idx="38031">
                  <c:v>23.870354532718391</c:v>
                </c:pt>
                <c:pt idx="38032">
                  <c:v>23.87090987847666</c:v>
                </c:pt>
                <c:pt idx="38033">
                  <c:v>23.871465224234928</c:v>
                </c:pt>
                <c:pt idx="38034">
                  <c:v>23.872020569993197</c:v>
                </c:pt>
                <c:pt idx="38035">
                  <c:v>23.872575915751465</c:v>
                </c:pt>
                <c:pt idx="38036">
                  <c:v>23.873131261509734</c:v>
                </c:pt>
                <c:pt idx="38037">
                  <c:v>23.873686607268002</c:v>
                </c:pt>
                <c:pt idx="38038">
                  <c:v>23.874241953026271</c:v>
                </c:pt>
                <c:pt idx="38039">
                  <c:v>23.874797298784539</c:v>
                </c:pt>
                <c:pt idx="38040">
                  <c:v>23.875352644542808</c:v>
                </c:pt>
                <c:pt idx="38041">
                  <c:v>23.875907990301076</c:v>
                </c:pt>
                <c:pt idx="38042">
                  <c:v>23.876463336059345</c:v>
                </c:pt>
                <c:pt idx="38043">
                  <c:v>23.877018681817614</c:v>
                </c:pt>
                <c:pt idx="38044">
                  <c:v>23.877574027575882</c:v>
                </c:pt>
                <c:pt idx="38045">
                  <c:v>23.878129373334151</c:v>
                </c:pt>
                <c:pt idx="38046">
                  <c:v>23.878684719092419</c:v>
                </c:pt>
                <c:pt idx="38047">
                  <c:v>23.879240064850688</c:v>
                </c:pt>
                <c:pt idx="38048">
                  <c:v>23.879795410608956</c:v>
                </c:pt>
                <c:pt idx="38049">
                  <c:v>23.880350756367225</c:v>
                </c:pt>
                <c:pt idx="38050">
                  <c:v>23.880906102125493</c:v>
                </c:pt>
                <c:pt idx="38051">
                  <c:v>23.881461447883762</c:v>
                </c:pt>
                <c:pt idx="38052">
                  <c:v>23.88201679364203</c:v>
                </c:pt>
                <c:pt idx="38053">
                  <c:v>23.882572139400299</c:v>
                </c:pt>
                <c:pt idx="38054">
                  <c:v>23.883127485158568</c:v>
                </c:pt>
                <c:pt idx="38055">
                  <c:v>23.883682830916836</c:v>
                </c:pt>
                <c:pt idx="38056">
                  <c:v>23.884238176675105</c:v>
                </c:pt>
                <c:pt idx="38057">
                  <c:v>23.884793522433373</c:v>
                </c:pt>
                <c:pt idx="38058">
                  <c:v>23.885348868191642</c:v>
                </c:pt>
                <c:pt idx="38059">
                  <c:v>23.88590421394991</c:v>
                </c:pt>
                <c:pt idx="38060">
                  <c:v>23.886459559708179</c:v>
                </c:pt>
                <c:pt idx="38061">
                  <c:v>23.887014905466447</c:v>
                </c:pt>
                <c:pt idx="38062">
                  <c:v>23.887570251224716</c:v>
                </c:pt>
                <c:pt idx="38063">
                  <c:v>23.888125596982984</c:v>
                </c:pt>
                <c:pt idx="38064">
                  <c:v>23.888680942741253</c:v>
                </c:pt>
                <c:pt idx="38065">
                  <c:v>23.889236288499522</c:v>
                </c:pt>
                <c:pt idx="38066">
                  <c:v>23.88979163425779</c:v>
                </c:pt>
                <c:pt idx="38067">
                  <c:v>23.890346980016059</c:v>
                </c:pt>
                <c:pt idx="38068">
                  <c:v>23.890902325774327</c:v>
                </c:pt>
                <c:pt idx="38069">
                  <c:v>23.891457671532596</c:v>
                </c:pt>
                <c:pt idx="38070">
                  <c:v>23.892013017290864</c:v>
                </c:pt>
                <c:pt idx="38071">
                  <c:v>23.892568363049133</c:v>
                </c:pt>
                <c:pt idx="38072">
                  <c:v>23.893123708807401</c:v>
                </c:pt>
                <c:pt idx="38073">
                  <c:v>23.89367905456567</c:v>
                </c:pt>
                <c:pt idx="38074">
                  <c:v>23.894234400323938</c:v>
                </c:pt>
                <c:pt idx="38075">
                  <c:v>23.894789746082207</c:v>
                </c:pt>
                <c:pt idx="38076">
                  <c:v>23.895345091840476</c:v>
                </c:pt>
                <c:pt idx="38077">
                  <c:v>23.895900437598744</c:v>
                </c:pt>
                <c:pt idx="38078">
                  <c:v>23.896455783357013</c:v>
                </c:pt>
                <c:pt idx="38079">
                  <c:v>23.897011129115281</c:v>
                </c:pt>
                <c:pt idx="38080">
                  <c:v>23.89756647487355</c:v>
                </c:pt>
                <c:pt idx="38081">
                  <c:v>23.898121820631818</c:v>
                </c:pt>
                <c:pt idx="38082">
                  <c:v>23.898677166390087</c:v>
                </c:pt>
                <c:pt idx="38083">
                  <c:v>23.899232512148355</c:v>
                </c:pt>
                <c:pt idx="38084">
                  <c:v>23.899787857906624</c:v>
                </c:pt>
                <c:pt idx="38085">
                  <c:v>23.900343203664892</c:v>
                </c:pt>
                <c:pt idx="38086">
                  <c:v>23.900898549423161</c:v>
                </c:pt>
                <c:pt idx="38087">
                  <c:v>23.901453895181429</c:v>
                </c:pt>
                <c:pt idx="38088">
                  <c:v>23.902009240939698</c:v>
                </c:pt>
                <c:pt idx="38089">
                  <c:v>23.902564586697967</c:v>
                </c:pt>
                <c:pt idx="38090">
                  <c:v>23.903119932456235</c:v>
                </c:pt>
                <c:pt idx="38091">
                  <c:v>23.903675278214504</c:v>
                </c:pt>
                <c:pt idx="38092">
                  <c:v>23.904230623972772</c:v>
                </c:pt>
                <c:pt idx="38093">
                  <c:v>23.904785969731041</c:v>
                </c:pt>
                <c:pt idx="38094">
                  <c:v>23.905341315489309</c:v>
                </c:pt>
                <c:pt idx="38095">
                  <c:v>23.905896661247578</c:v>
                </c:pt>
                <c:pt idx="38096">
                  <c:v>23.906452007005846</c:v>
                </c:pt>
                <c:pt idx="38097">
                  <c:v>23.907007352764115</c:v>
                </c:pt>
                <c:pt idx="38098">
                  <c:v>23.907562698522383</c:v>
                </c:pt>
                <c:pt idx="38099">
                  <c:v>23.908118044280652</c:v>
                </c:pt>
                <c:pt idx="38100">
                  <c:v>23.908673390038921</c:v>
                </c:pt>
                <c:pt idx="38101">
                  <c:v>23.909228735797189</c:v>
                </c:pt>
                <c:pt idx="38102">
                  <c:v>23.909784081555458</c:v>
                </c:pt>
                <c:pt idx="38103">
                  <c:v>23.910339427313726</c:v>
                </c:pt>
                <c:pt idx="38104">
                  <c:v>23.910894773071995</c:v>
                </c:pt>
                <c:pt idx="38105">
                  <c:v>23.911450118830263</c:v>
                </c:pt>
                <c:pt idx="38106">
                  <c:v>23.912005464588532</c:v>
                </c:pt>
                <c:pt idx="38107">
                  <c:v>23.9125608103468</c:v>
                </c:pt>
                <c:pt idx="38108">
                  <c:v>23.913116156105069</c:v>
                </c:pt>
                <c:pt idx="38109">
                  <c:v>23.913671501863337</c:v>
                </c:pt>
                <c:pt idx="38110">
                  <c:v>23.914226847621606</c:v>
                </c:pt>
                <c:pt idx="38111">
                  <c:v>23.914782193379875</c:v>
                </c:pt>
                <c:pt idx="38112">
                  <c:v>23.915337539138143</c:v>
                </c:pt>
                <c:pt idx="38113">
                  <c:v>23.915892884896412</c:v>
                </c:pt>
                <c:pt idx="38114">
                  <c:v>23.91644823065468</c:v>
                </c:pt>
                <c:pt idx="38115">
                  <c:v>23.917003576412949</c:v>
                </c:pt>
                <c:pt idx="38116">
                  <c:v>23.917558922171217</c:v>
                </c:pt>
                <c:pt idx="38117">
                  <c:v>23.918114267929486</c:v>
                </c:pt>
                <c:pt idx="38118">
                  <c:v>23.918669613687754</c:v>
                </c:pt>
                <c:pt idx="38119">
                  <c:v>23.919224959446023</c:v>
                </c:pt>
                <c:pt idx="38120">
                  <c:v>23.919780305204291</c:v>
                </c:pt>
                <c:pt idx="38121">
                  <c:v>23.92033565096256</c:v>
                </c:pt>
                <c:pt idx="38122">
                  <c:v>23.920890996720829</c:v>
                </c:pt>
                <c:pt idx="38123">
                  <c:v>23.921446342479097</c:v>
                </c:pt>
                <c:pt idx="38124">
                  <c:v>23.922001688237366</c:v>
                </c:pt>
                <c:pt idx="38125">
                  <c:v>23.922557033995634</c:v>
                </c:pt>
                <c:pt idx="38126">
                  <c:v>23.923112379753903</c:v>
                </c:pt>
                <c:pt idx="38127">
                  <c:v>23.923667725512171</c:v>
                </c:pt>
                <c:pt idx="38128">
                  <c:v>23.92422307127044</c:v>
                </c:pt>
                <c:pt idx="38129">
                  <c:v>23.924778417028708</c:v>
                </c:pt>
                <c:pt idx="38130">
                  <c:v>23.925333762786977</c:v>
                </c:pt>
                <c:pt idx="38131">
                  <c:v>23.925889108545245</c:v>
                </c:pt>
                <c:pt idx="38132">
                  <c:v>23.926444454303514</c:v>
                </c:pt>
                <c:pt idx="38133">
                  <c:v>23.926999800061783</c:v>
                </c:pt>
                <c:pt idx="38134">
                  <c:v>23.927555145820051</c:v>
                </c:pt>
                <c:pt idx="38135">
                  <c:v>23.92811049157832</c:v>
                </c:pt>
                <c:pt idx="38136">
                  <c:v>23.928665837336588</c:v>
                </c:pt>
                <c:pt idx="38137">
                  <c:v>23.929221183094857</c:v>
                </c:pt>
                <c:pt idx="38138">
                  <c:v>23.929776528853125</c:v>
                </c:pt>
                <c:pt idx="38139">
                  <c:v>23.930331874611394</c:v>
                </c:pt>
                <c:pt idx="38140">
                  <c:v>23.930887220369662</c:v>
                </c:pt>
                <c:pt idx="38141">
                  <c:v>23.931442566127931</c:v>
                </c:pt>
                <c:pt idx="38142">
                  <c:v>23.931997911886199</c:v>
                </c:pt>
                <c:pt idx="38143">
                  <c:v>23.932553257644468</c:v>
                </c:pt>
                <c:pt idx="38144">
                  <c:v>23.933108603402736</c:v>
                </c:pt>
                <c:pt idx="38145">
                  <c:v>23.933663949161005</c:v>
                </c:pt>
                <c:pt idx="38146">
                  <c:v>23.934219294919274</c:v>
                </c:pt>
                <c:pt idx="38147">
                  <c:v>23.934774640677542</c:v>
                </c:pt>
                <c:pt idx="38148">
                  <c:v>23.935329986435811</c:v>
                </c:pt>
                <c:pt idx="38149">
                  <c:v>23.935885332194079</c:v>
                </c:pt>
                <c:pt idx="38150">
                  <c:v>23.936440677952348</c:v>
                </c:pt>
                <c:pt idx="38151">
                  <c:v>23.936996023710616</c:v>
                </c:pt>
                <c:pt idx="38152">
                  <c:v>23.937551369468885</c:v>
                </c:pt>
                <c:pt idx="38153">
                  <c:v>23.938106715227153</c:v>
                </c:pt>
                <c:pt idx="38154">
                  <c:v>23.938662060985422</c:v>
                </c:pt>
                <c:pt idx="38155">
                  <c:v>23.93921740674369</c:v>
                </c:pt>
                <c:pt idx="38156">
                  <c:v>23.939772752501959</c:v>
                </c:pt>
                <c:pt idx="38157">
                  <c:v>23.940328098260228</c:v>
                </c:pt>
                <c:pt idx="38158">
                  <c:v>23.940883444018496</c:v>
                </c:pt>
                <c:pt idx="38159">
                  <c:v>23.941438789776765</c:v>
                </c:pt>
                <c:pt idx="38160">
                  <c:v>23.941994135535033</c:v>
                </c:pt>
                <c:pt idx="38161">
                  <c:v>23.942549481293302</c:v>
                </c:pt>
                <c:pt idx="38162">
                  <c:v>23.94310482705157</c:v>
                </c:pt>
                <c:pt idx="38163">
                  <c:v>23.943660172809839</c:v>
                </c:pt>
                <c:pt idx="38164">
                  <c:v>23.944215518568107</c:v>
                </c:pt>
                <c:pt idx="38165">
                  <c:v>23.944770864326376</c:v>
                </c:pt>
                <c:pt idx="38166">
                  <c:v>23.945326210084644</c:v>
                </c:pt>
                <c:pt idx="38167">
                  <c:v>23.945881555842913</c:v>
                </c:pt>
                <c:pt idx="38168">
                  <c:v>23.946436901601182</c:v>
                </c:pt>
                <c:pt idx="38169">
                  <c:v>23.94699224735945</c:v>
                </c:pt>
                <c:pt idx="38170">
                  <c:v>23.947547593117719</c:v>
                </c:pt>
                <c:pt idx="38171">
                  <c:v>23.948102938875987</c:v>
                </c:pt>
                <c:pt idx="38172">
                  <c:v>23.948658284634256</c:v>
                </c:pt>
                <c:pt idx="38173">
                  <c:v>23.949213630392524</c:v>
                </c:pt>
                <c:pt idx="38174">
                  <c:v>23.949768976150793</c:v>
                </c:pt>
                <c:pt idx="38175">
                  <c:v>23.950324321909061</c:v>
                </c:pt>
                <c:pt idx="38176">
                  <c:v>23.95087966766733</c:v>
                </c:pt>
                <c:pt idx="38177">
                  <c:v>23.951435013425598</c:v>
                </c:pt>
                <c:pt idx="38178">
                  <c:v>23.951990359183867</c:v>
                </c:pt>
                <c:pt idx="38179">
                  <c:v>23.952545704942136</c:v>
                </c:pt>
                <c:pt idx="38180">
                  <c:v>23.953101050700404</c:v>
                </c:pt>
                <c:pt idx="38181">
                  <c:v>23.953656396458673</c:v>
                </c:pt>
                <c:pt idx="38182">
                  <c:v>23.954211742216941</c:v>
                </c:pt>
                <c:pt idx="38183">
                  <c:v>23.95476708797521</c:v>
                </c:pt>
                <c:pt idx="38184">
                  <c:v>23.955322433733478</c:v>
                </c:pt>
                <c:pt idx="38185">
                  <c:v>23.955877779491747</c:v>
                </c:pt>
                <c:pt idx="38186">
                  <c:v>23.956433125250015</c:v>
                </c:pt>
                <c:pt idx="38187">
                  <c:v>23.956988471008284</c:v>
                </c:pt>
                <c:pt idx="38188">
                  <c:v>23.957543816766552</c:v>
                </c:pt>
                <c:pt idx="38189">
                  <c:v>23.958099162524821</c:v>
                </c:pt>
                <c:pt idx="38190">
                  <c:v>23.95865450828309</c:v>
                </c:pt>
                <c:pt idx="38191">
                  <c:v>23.959209854041358</c:v>
                </c:pt>
                <c:pt idx="38192">
                  <c:v>23.959765199799627</c:v>
                </c:pt>
                <c:pt idx="38193">
                  <c:v>23.960320545557895</c:v>
                </c:pt>
                <c:pt idx="38194">
                  <c:v>23.960875891316164</c:v>
                </c:pt>
                <c:pt idx="38195">
                  <c:v>23.961431237074432</c:v>
                </c:pt>
                <c:pt idx="38196">
                  <c:v>23.961986582832701</c:v>
                </c:pt>
                <c:pt idx="38197">
                  <c:v>23.962541928590969</c:v>
                </c:pt>
                <c:pt idx="38198">
                  <c:v>23.963097274349238</c:v>
                </c:pt>
                <c:pt idx="38199">
                  <c:v>23.963652620107506</c:v>
                </c:pt>
                <c:pt idx="38200">
                  <c:v>23.964207965865775</c:v>
                </c:pt>
                <c:pt idx="38201">
                  <c:v>23.964763311624043</c:v>
                </c:pt>
                <c:pt idx="38202">
                  <c:v>23.965318657382312</c:v>
                </c:pt>
                <c:pt idx="38203">
                  <c:v>23.965874003140581</c:v>
                </c:pt>
                <c:pt idx="38204">
                  <c:v>23.966429348898849</c:v>
                </c:pt>
                <c:pt idx="38205">
                  <c:v>23.966984694657118</c:v>
                </c:pt>
                <c:pt idx="38206">
                  <c:v>23.967540040415386</c:v>
                </c:pt>
                <c:pt idx="38207">
                  <c:v>23.968095386173655</c:v>
                </c:pt>
                <c:pt idx="38208">
                  <c:v>23.968650731931923</c:v>
                </c:pt>
                <c:pt idx="38209">
                  <c:v>23.969206077690192</c:v>
                </c:pt>
                <c:pt idx="38210">
                  <c:v>23.96976142344846</c:v>
                </c:pt>
                <c:pt idx="38211">
                  <c:v>23.970316769206729</c:v>
                </c:pt>
                <c:pt idx="38212">
                  <c:v>23.970872114964997</c:v>
                </c:pt>
                <c:pt idx="38213">
                  <c:v>23.971427460723266</c:v>
                </c:pt>
                <c:pt idx="38214">
                  <c:v>23.971982806481535</c:v>
                </c:pt>
                <c:pt idx="38215">
                  <c:v>23.972538152239803</c:v>
                </c:pt>
                <c:pt idx="38216">
                  <c:v>23.973093497998072</c:v>
                </c:pt>
                <c:pt idx="38217">
                  <c:v>23.97364884375634</c:v>
                </c:pt>
                <c:pt idx="38218">
                  <c:v>23.974204189514609</c:v>
                </c:pt>
                <c:pt idx="38219">
                  <c:v>23.974759535272877</c:v>
                </c:pt>
                <c:pt idx="38220">
                  <c:v>23.975314881031146</c:v>
                </c:pt>
                <c:pt idx="38221">
                  <c:v>23.975870226789414</c:v>
                </c:pt>
                <c:pt idx="38222">
                  <c:v>23.976425572547683</c:v>
                </c:pt>
                <c:pt idx="38223">
                  <c:v>23.976980918305951</c:v>
                </c:pt>
                <c:pt idx="38224">
                  <c:v>23.97753626406422</c:v>
                </c:pt>
                <c:pt idx="38225">
                  <c:v>23.978091609822489</c:v>
                </c:pt>
                <c:pt idx="38226">
                  <c:v>23.978646955580757</c:v>
                </c:pt>
                <c:pt idx="38227">
                  <c:v>23.979202301339026</c:v>
                </c:pt>
                <c:pt idx="38228">
                  <c:v>23.979757647097294</c:v>
                </c:pt>
                <c:pt idx="38229">
                  <c:v>23.980312992855563</c:v>
                </c:pt>
                <c:pt idx="38230">
                  <c:v>23.980868338613831</c:v>
                </c:pt>
                <c:pt idx="38231">
                  <c:v>23.9814236843721</c:v>
                </c:pt>
                <c:pt idx="38232">
                  <c:v>23.981979030130368</c:v>
                </c:pt>
                <c:pt idx="38233">
                  <c:v>23.982534375888637</c:v>
                </c:pt>
                <c:pt idx="38234">
                  <c:v>23.983089721646905</c:v>
                </c:pt>
                <c:pt idx="38235">
                  <c:v>23.983645067405174</c:v>
                </c:pt>
                <c:pt idx="38236">
                  <c:v>23.984200413163443</c:v>
                </c:pt>
                <c:pt idx="38237">
                  <c:v>23.984755758921711</c:v>
                </c:pt>
                <c:pt idx="38238">
                  <c:v>23.98531110467998</c:v>
                </c:pt>
                <c:pt idx="38239">
                  <c:v>23.985866450438248</c:v>
                </c:pt>
                <c:pt idx="38240">
                  <c:v>23.986421796196517</c:v>
                </c:pt>
                <c:pt idx="38241">
                  <c:v>23.986977141954785</c:v>
                </c:pt>
                <c:pt idx="38242">
                  <c:v>23.987532487713054</c:v>
                </c:pt>
                <c:pt idx="38243">
                  <c:v>23.988087833471322</c:v>
                </c:pt>
                <c:pt idx="38244">
                  <c:v>23.988643179229591</c:v>
                </c:pt>
                <c:pt idx="38245">
                  <c:v>23.989198524987859</c:v>
                </c:pt>
                <c:pt idx="38246">
                  <c:v>23.989753870746128</c:v>
                </c:pt>
                <c:pt idx="38247">
                  <c:v>23.990309216504397</c:v>
                </c:pt>
                <c:pt idx="38248">
                  <c:v>23.990864562262665</c:v>
                </c:pt>
                <c:pt idx="38249">
                  <c:v>23.991419908020934</c:v>
                </c:pt>
                <c:pt idx="38250">
                  <c:v>23.991975253779202</c:v>
                </c:pt>
                <c:pt idx="38251">
                  <c:v>23.992530599537471</c:v>
                </c:pt>
                <c:pt idx="38252">
                  <c:v>23.993085945295739</c:v>
                </c:pt>
                <c:pt idx="38253">
                  <c:v>23.993641291054008</c:v>
                </c:pt>
                <c:pt idx="38254">
                  <c:v>23.994196636812276</c:v>
                </c:pt>
                <c:pt idx="38255">
                  <c:v>23.994751982570545</c:v>
                </c:pt>
                <c:pt idx="38256">
                  <c:v>23.995307328328813</c:v>
                </c:pt>
                <c:pt idx="38257">
                  <c:v>23.995862674087082</c:v>
                </c:pt>
                <c:pt idx="38258">
                  <c:v>23.99641801984535</c:v>
                </c:pt>
                <c:pt idx="38259">
                  <c:v>23.996973365603619</c:v>
                </c:pt>
                <c:pt idx="38260">
                  <c:v>23.997528711361888</c:v>
                </c:pt>
                <c:pt idx="38261">
                  <c:v>23.998084057120156</c:v>
                </c:pt>
                <c:pt idx="38262">
                  <c:v>23.998639402878425</c:v>
                </c:pt>
                <c:pt idx="38263">
                  <c:v>23.999194748636693</c:v>
                </c:pt>
                <c:pt idx="38264">
                  <c:v>23.999750094394962</c:v>
                </c:pt>
                <c:pt idx="38265">
                  <c:v>24.00030544015323</c:v>
                </c:pt>
                <c:pt idx="38266">
                  <c:v>24.000860785911499</c:v>
                </c:pt>
                <c:pt idx="38267">
                  <c:v>24.001416131669767</c:v>
                </c:pt>
                <c:pt idx="38268">
                  <c:v>24.001971477428036</c:v>
                </c:pt>
                <c:pt idx="38269">
                  <c:v>24.002526823186304</c:v>
                </c:pt>
                <c:pt idx="38270">
                  <c:v>24.003082168944573</c:v>
                </c:pt>
                <c:pt idx="38271">
                  <c:v>24.003637514702842</c:v>
                </c:pt>
                <c:pt idx="38272">
                  <c:v>24.00419286046111</c:v>
                </c:pt>
                <c:pt idx="38273">
                  <c:v>24.004748206219379</c:v>
                </c:pt>
                <c:pt idx="38274">
                  <c:v>24.005303551977647</c:v>
                </c:pt>
                <c:pt idx="38275">
                  <c:v>24.005858897735916</c:v>
                </c:pt>
                <c:pt idx="38276">
                  <c:v>24.006414243494184</c:v>
                </c:pt>
                <c:pt idx="38277">
                  <c:v>24.006969589252453</c:v>
                </c:pt>
                <c:pt idx="38278">
                  <c:v>24.007524935010721</c:v>
                </c:pt>
                <c:pt idx="38279">
                  <c:v>24.00808028076899</c:v>
                </c:pt>
                <c:pt idx="38280">
                  <c:v>24.008635626527258</c:v>
                </c:pt>
                <c:pt idx="38281">
                  <c:v>24.009190972285527</c:v>
                </c:pt>
                <c:pt idx="38282">
                  <c:v>24.009746318043796</c:v>
                </c:pt>
                <c:pt idx="38283">
                  <c:v>24.010301663802064</c:v>
                </c:pt>
                <c:pt idx="38284">
                  <c:v>24.010857009560333</c:v>
                </c:pt>
                <c:pt idx="38285">
                  <c:v>24.011412355318601</c:v>
                </c:pt>
                <c:pt idx="38286">
                  <c:v>24.01196770107687</c:v>
                </c:pt>
                <c:pt idx="38287">
                  <c:v>24.012523046835138</c:v>
                </c:pt>
                <c:pt idx="38288">
                  <c:v>24.013078392593407</c:v>
                </c:pt>
                <c:pt idx="38289">
                  <c:v>24.013633738351675</c:v>
                </c:pt>
                <c:pt idx="38290">
                  <c:v>24.014189084109944</c:v>
                </c:pt>
                <c:pt idx="38291">
                  <c:v>24.014744429868212</c:v>
                </c:pt>
                <c:pt idx="38292">
                  <c:v>24.015299775626481</c:v>
                </c:pt>
                <c:pt idx="38293">
                  <c:v>24.01585512138475</c:v>
                </c:pt>
                <c:pt idx="38294">
                  <c:v>24.016410467143018</c:v>
                </c:pt>
                <c:pt idx="38295">
                  <c:v>24.016965812901287</c:v>
                </c:pt>
                <c:pt idx="38296">
                  <c:v>24.017521158659555</c:v>
                </c:pt>
                <c:pt idx="38297">
                  <c:v>24.018076504417824</c:v>
                </c:pt>
                <c:pt idx="38298">
                  <c:v>24.018631850176092</c:v>
                </c:pt>
                <c:pt idx="38299">
                  <c:v>24.019187195934361</c:v>
                </c:pt>
                <c:pt idx="38300">
                  <c:v>24.019742541692629</c:v>
                </c:pt>
                <c:pt idx="38301">
                  <c:v>24.020297887450898</c:v>
                </c:pt>
                <c:pt idx="38302">
                  <c:v>24.020853233209166</c:v>
                </c:pt>
                <c:pt idx="38303">
                  <c:v>24.021408578967435</c:v>
                </c:pt>
                <c:pt idx="38304">
                  <c:v>24.021963924725704</c:v>
                </c:pt>
                <c:pt idx="38305">
                  <c:v>24.022519270483972</c:v>
                </c:pt>
                <c:pt idx="38306">
                  <c:v>24.023074616242241</c:v>
                </c:pt>
                <c:pt idx="38307">
                  <c:v>24.023629962000509</c:v>
                </c:pt>
                <c:pt idx="38308">
                  <c:v>24.024185307758778</c:v>
                </c:pt>
                <c:pt idx="38309">
                  <c:v>24.024740653517046</c:v>
                </c:pt>
                <c:pt idx="38310">
                  <c:v>24.025295999275315</c:v>
                </c:pt>
                <c:pt idx="38311">
                  <c:v>24.025851345033583</c:v>
                </c:pt>
                <c:pt idx="38312">
                  <c:v>24.026406690791852</c:v>
                </c:pt>
                <c:pt idx="38313">
                  <c:v>24.02696203655012</c:v>
                </c:pt>
                <c:pt idx="38314">
                  <c:v>24.027517382308389</c:v>
                </c:pt>
                <c:pt idx="38315">
                  <c:v>24.028072728066658</c:v>
                </c:pt>
                <c:pt idx="38316">
                  <c:v>24.028628073824926</c:v>
                </c:pt>
                <c:pt idx="38317">
                  <c:v>24.029183419583195</c:v>
                </c:pt>
                <c:pt idx="38318">
                  <c:v>24.029738765341463</c:v>
                </c:pt>
                <c:pt idx="38319">
                  <c:v>24.030294111099732</c:v>
                </c:pt>
                <c:pt idx="38320">
                  <c:v>24.030849456858</c:v>
                </c:pt>
                <c:pt idx="38321">
                  <c:v>24.031404802616269</c:v>
                </c:pt>
                <c:pt idx="38322">
                  <c:v>24.031960148374537</c:v>
                </c:pt>
                <c:pt idx="38323">
                  <c:v>24.032515494132806</c:v>
                </c:pt>
                <c:pt idx="38324">
                  <c:v>24.033070839891074</c:v>
                </c:pt>
                <c:pt idx="38325">
                  <c:v>24.033626185649343</c:v>
                </c:pt>
                <c:pt idx="38326">
                  <c:v>24.034181531407611</c:v>
                </c:pt>
                <c:pt idx="38327">
                  <c:v>24.03473687716588</c:v>
                </c:pt>
                <c:pt idx="38328">
                  <c:v>24.035292222924149</c:v>
                </c:pt>
                <c:pt idx="38329">
                  <c:v>24.035847568682417</c:v>
                </c:pt>
                <c:pt idx="38330">
                  <c:v>24.036402914440686</c:v>
                </c:pt>
                <c:pt idx="38331">
                  <c:v>24.036958260198954</c:v>
                </c:pt>
                <c:pt idx="38332">
                  <c:v>24.037513605957223</c:v>
                </c:pt>
                <c:pt idx="38333">
                  <c:v>24.038068951715491</c:v>
                </c:pt>
                <c:pt idx="38334">
                  <c:v>24.03862429747376</c:v>
                </c:pt>
                <c:pt idx="38335">
                  <c:v>24.039179643232028</c:v>
                </c:pt>
                <c:pt idx="38336">
                  <c:v>24.039734988990297</c:v>
                </c:pt>
                <c:pt idx="38337">
                  <c:v>24.040290334748565</c:v>
                </c:pt>
                <c:pt idx="38338">
                  <c:v>24.040845680506834</c:v>
                </c:pt>
                <c:pt idx="38339">
                  <c:v>24.041401026265103</c:v>
                </c:pt>
                <c:pt idx="38340">
                  <c:v>24.041956372023371</c:v>
                </c:pt>
                <c:pt idx="38341">
                  <c:v>24.04251171778164</c:v>
                </c:pt>
                <c:pt idx="38342">
                  <c:v>24.043067063539908</c:v>
                </c:pt>
                <c:pt idx="38343">
                  <c:v>24.043622409298177</c:v>
                </c:pt>
                <c:pt idx="38344">
                  <c:v>24.044177755056445</c:v>
                </c:pt>
                <c:pt idx="38345">
                  <c:v>24.044733100814714</c:v>
                </c:pt>
                <c:pt idx="38346">
                  <c:v>24.045288446572982</c:v>
                </c:pt>
                <c:pt idx="38347">
                  <c:v>24.045843792331251</c:v>
                </c:pt>
                <c:pt idx="38348">
                  <c:v>24.046399138089519</c:v>
                </c:pt>
                <c:pt idx="38349">
                  <c:v>24.046954483847788</c:v>
                </c:pt>
                <c:pt idx="38350">
                  <c:v>24.047509829606057</c:v>
                </c:pt>
                <c:pt idx="38351">
                  <c:v>24.048065175364325</c:v>
                </c:pt>
                <c:pt idx="38352">
                  <c:v>24.048620521122594</c:v>
                </c:pt>
                <c:pt idx="38353">
                  <c:v>24.049175866880862</c:v>
                </c:pt>
                <c:pt idx="38354">
                  <c:v>24.049731212639131</c:v>
                </c:pt>
                <c:pt idx="38355">
                  <c:v>24.050286558397399</c:v>
                </c:pt>
                <c:pt idx="38356">
                  <c:v>24.050841904155668</c:v>
                </c:pt>
                <c:pt idx="38357">
                  <c:v>24.051397249913936</c:v>
                </c:pt>
                <c:pt idx="38358">
                  <c:v>24.051952595672205</c:v>
                </c:pt>
                <c:pt idx="38359">
                  <c:v>24.052507941430473</c:v>
                </c:pt>
                <c:pt idx="38360">
                  <c:v>24.053063287188742</c:v>
                </c:pt>
                <c:pt idx="38361">
                  <c:v>24.053618632947011</c:v>
                </c:pt>
                <c:pt idx="38362">
                  <c:v>24.054173978705279</c:v>
                </c:pt>
                <c:pt idx="38363">
                  <c:v>24.054729324463548</c:v>
                </c:pt>
                <c:pt idx="38364">
                  <c:v>24.055284670221816</c:v>
                </c:pt>
                <c:pt idx="38365">
                  <c:v>24.055840015980085</c:v>
                </c:pt>
                <c:pt idx="38366">
                  <c:v>24.056395361738353</c:v>
                </c:pt>
                <c:pt idx="38367">
                  <c:v>24.056950707496622</c:v>
                </c:pt>
                <c:pt idx="38368">
                  <c:v>24.05750605325489</c:v>
                </c:pt>
                <c:pt idx="38369">
                  <c:v>24.058061399013159</c:v>
                </c:pt>
                <c:pt idx="38370">
                  <c:v>24.058616744771427</c:v>
                </c:pt>
                <c:pt idx="38371">
                  <c:v>24.059172090529696</c:v>
                </c:pt>
                <c:pt idx="38372">
                  <c:v>24.059727436287965</c:v>
                </c:pt>
                <c:pt idx="38373">
                  <c:v>24.060282782046233</c:v>
                </c:pt>
                <c:pt idx="38374">
                  <c:v>24.060838127804502</c:v>
                </c:pt>
                <c:pt idx="38375">
                  <c:v>24.06139347356277</c:v>
                </c:pt>
                <c:pt idx="38376">
                  <c:v>24.061948819321039</c:v>
                </c:pt>
                <c:pt idx="38377">
                  <c:v>24.062504165079307</c:v>
                </c:pt>
                <c:pt idx="38378">
                  <c:v>24.063059510837576</c:v>
                </c:pt>
                <c:pt idx="38379">
                  <c:v>24.063614856595844</c:v>
                </c:pt>
                <c:pt idx="38380">
                  <c:v>24.064170202354113</c:v>
                </c:pt>
                <c:pt idx="38381">
                  <c:v>24.064725548112381</c:v>
                </c:pt>
                <c:pt idx="38382">
                  <c:v>24.06528089387065</c:v>
                </c:pt>
                <c:pt idx="38383">
                  <c:v>24.065836239628918</c:v>
                </c:pt>
                <c:pt idx="38384">
                  <c:v>24.066391585387187</c:v>
                </c:pt>
                <c:pt idx="38385">
                  <c:v>24.066946931145456</c:v>
                </c:pt>
                <c:pt idx="38386">
                  <c:v>24.067502276903724</c:v>
                </c:pt>
                <c:pt idx="38387">
                  <c:v>24.068057622661993</c:v>
                </c:pt>
                <c:pt idx="38388">
                  <c:v>24.068612968420261</c:v>
                </c:pt>
                <c:pt idx="38389">
                  <c:v>24.06916831417853</c:v>
                </c:pt>
                <c:pt idx="38390">
                  <c:v>24.069723659936798</c:v>
                </c:pt>
                <c:pt idx="38391">
                  <c:v>24.070279005695067</c:v>
                </c:pt>
                <c:pt idx="38392">
                  <c:v>24.070834351453335</c:v>
                </c:pt>
                <c:pt idx="38393">
                  <c:v>24.071389697211604</c:v>
                </c:pt>
                <c:pt idx="38394">
                  <c:v>24.071945042969872</c:v>
                </c:pt>
                <c:pt idx="38395">
                  <c:v>24.072500388728141</c:v>
                </c:pt>
                <c:pt idx="38396">
                  <c:v>24.07305573448641</c:v>
                </c:pt>
                <c:pt idx="38397">
                  <c:v>24.073611080244678</c:v>
                </c:pt>
                <c:pt idx="38398">
                  <c:v>24.074166426002947</c:v>
                </c:pt>
                <c:pt idx="38399">
                  <c:v>24.074721771761215</c:v>
                </c:pt>
                <c:pt idx="38400">
                  <c:v>24.075277117519484</c:v>
                </c:pt>
                <c:pt idx="38401">
                  <c:v>24.075832463277752</c:v>
                </c:pt>
                <c:pt idx="38402">
                  <c:v>24.076387809036021</c:v>
                </c:pt>
                <c:pt idx="38403">
                  <c:v>24.076943154794289</c:v>
                </c:pt>
                <c:pt idx="38404">
                  <c:v>24.077498500552558</c:v>
                </c:pt>
                <c:pt idx="38405">
                  <c:v>24.078053846310826</c:v>
                </c:pt>
                <c:pt idx="38406">
                  <c:v>24.078609192069095</c:v>
                </c:pt>
                <c:pt idx="38407">
                  <c:v>24.079164537827364</c:v>
                </c:pt>
                <c:pt idx="38408">
                  <c:v>24.079719883585632</c:v>
                </c:pt>
                <c:pt idx="38409">
                  <c:v>24.080275229343901</c:v>
                </c:pt>
                <c:pt idx="38410">
                  <c:v>24.080830575102169</c:v>
                </c:pt>
                <c:pt idx="38411">
                  <c:v>24.081385920860438</c:v>
                </c:pt>
                <c:pt idx="38412">
                  <c:v>24.081941266618706</c:v>
                </c:pt>
                <c:pt idx="38413">
                  <c:v>24.082496612376975</c:v>
                </c:pt>
                <c:pt idx="38414">
                  <c:v>24.083051958135243</c:v>
                </c:pt>
                <c:pt idx="38415">
                  <c:v>24.083607303893512</c:v>
                </c:pt>
                <c:pt idx="38416">
                  <c:v>24.08416264965178</c:v>
                </c:pt>
                <c:pt idx="38417">
                  <c:v>24.084717995410049</c:v>
                </c:pt>
                <c:pt idx="38418">
                  <c:v>24.085273341168318</c:v>
                </c:pt>
                <c:pt idx="38419">
                  <c:v>24.085828686926586</c:v>
                </c:pt>
                <c:pt idx="38420">
                  <c:v>24.086384032684855</c:v>
                </c:pt>
                <c:pt idx="38421">
                  <c:v>24.086939378443123</c:v>
                </c:pt>
                <c:pt idx="38422">
                  <c:v>24.087494724201392</c:v>
                </c:pt>
                <c:pt idx="38423">
                  <c:v>24.08805006995966</c:v>
                </c:pt>
                <c:pt idx="38424">
                  <c:v>24.088605415717929</c:v>
                </c:pt>
                <c:pt idx="38425">
                  <c:v>24.089160761476197</c:v>
                </c:pt>
                <c:pt idx="38426">
                  <c:v>24.089716107234466</c:v>
                </c:pt>
                <c:pt idx="38427">
                  <c:v>24.090271452992734</c:v>
                </c:pt>
                <c:pt idx="38428">
                  <c:v>24.090826798751003</c:v>
                </c:pt>
                <c:pt idx="38429">
                  <c:v>24.091382144509272</c:v>
                </c:pt>
                <c:pt idx="38430">
                  <c:v>24.09193749026754</c:v>
                </c:pt>
                <c:pt idx="38431">
                  <c:v>24.092492836025809</c:v>
                </c:pt>
                <c:pt idx="38432">
                  <c:v>24.093048181784077</c:v>
                </c:pt>
                <c:pt idx="38433">
                  <c:v>24.093603527542346</c:v>
                </c:pt>
                <c:pt idx="38434">
                  <c:v>24.094158873300614</c:v>
                </c:pt>
                <c:pt idx="38435">
                  <c:v>24.094714219058883</c:v>
                </c:pt>
                <c:pt idx="38436">
                  <c:v>24.095269564817151</c:v>
                </c:pt>
                <c:pt idx="38437">
                  <c:v>24.09582491057542</c:v>
                </c:pt>
                <c:pt idx="38438">
                  <c:v>24.096380256333688</c:v>
                </c:pt>
                <c:pt idx="38439">
                  <c:v>24.096935602091957</c:v>
                </c:pt>
                <c:pt idx="38440">
                  <c:v>24.097490947850225</c:v>
                </c:pt>
                <c:pt idx="38441">
                  <c:v>24.098046293608494</c:v>
                </c:pt>
                <c:pt idx="38442">
                  <c:v>24.098601639366763</c:v>
                </c:pt>
                <c:pt idx="38443">
                  <c:v>24.099156985125031</c:v>
                </c:pt>
                <c:pt idx="38444">
                  <c:v>24.0997123308833</c:v>
                </c:pt>
                <c:pt idx="38445">
                  <c:v>24.100267676641568</c:v>
                </c:pt>
                <c:pt idx="38446">
                  <c:v>24.100823022399837</c:v>
                </c:pt>
                <c:pt idx="38447">
                  <c:v>24.101378368158105</c:v>
                </c:pt>
                <c:pt idx="38448">
                  <c:v>24.101933713916374</c:v>
                </c:pt>
                <c:pt idx="38449">
                  <c:v>24.102489059674642</c:v>
                </c:pt>
                <c:pt idx="38450">
                  <c:v>24.103044405432911</c:v>
                </c:pt>
                <c:pt idx="38451">
                  <c:v>24.103599751191179</c:v>
                </c:pt>
                <c:pt idx="38452">
                  <c:v>24.104155096949448</c:v>
                </c:pt>
                <c:pt idx="38453">
                  <c:v>24.104710442707717</c:v>
                </c:pt>
                <c:pt idx="38454">
                  <c:v>24.105265788465985</c:v>
                </c:pt>
                <c:pt idx="38455">
                  <c:v>24.105821134224254</c:v>
                </c:pt>
                <c:pt idx="38456">
                  <c:v>24.106376479982522</c:v>
                </c:pt>
                <c:pt idx="38457">
                  <c:v>24.106931825740791</c:v>
                </c:pt>
                <c:pt idx="38458">
                  <c:v>24.107487171499059</c:v>
                </c:pt>
                <c:pt idx="38459">
                  <c:v>24.108042517257328</c:v>
                </c:pt>
                <c:pt idx="38460">
                  <c:v>24.108597863015596</c:v>
                </c:pt>
                <c:pt idx="38461">
                  <c:v>24.109153208773865</c:v>
                </c:pt>
                <c:pt idx="38462">
                  <c:v>24.109708554532133</c:v>
                </c:pt>
                <c:pt idx="38463">
                  <c:v>24.110263900290402</c:v>
                </c:pt>
                <c:pt idx="38464">
                  <c:v>24.110819246048671</c:v>
                </c:pt>
                <c:pt idx="38465">
                  <c:v>24.111374591806939</c:v>
                </c:pt>
                <c:pt idx="38466">
                  <c:v>24.111929937565208</c:v>
                </c:pt>
                <c:pt idx="38467">
                  <c:v>24.112485283323476</c:v>
                </c:pt>
                <c:pt idx="38468">
                  <c:v>24.113040629081745</c:v>
                </c:pt>
                <c:pt idx="38469">
                  <c:v>24.113595974840013</c:v>
                </c:pt>
                <c:pt idx="38470">
                  <c:v>24.114151320598282</c:v>
                </c:pt>
                <c:pt idx="38471">
                  <c:v>24.11470666635655</c:v>
                </c:pt>
                <c:pt idx="38472">
                  <c:v>24.115262012114819</c:v>
                </c:pt>
                <c:pt idx="38473">
                  <c:v>24.115817357873087</c:v>
                </c:pt>
                <c:pt idx="38474">
                  <c:v>24.116372703631356</c:v>
                </c:pt>
                <c:pt idx="38475">
                  <c:v>24.116928049389625</c:v>
                </c:pt>
                <c:pt idx="38476">
                  <c:v>24.117483395147893</c:v>
                </c:pt>
                <c:pt idx="38477">
                  <c:v>24.118038740906162</c:v>
                </c:pt>
                <c:pt idx="38478">
                  <c:v>24.11859408666443</c:v>
                </c:pt>
                <c:pt idx="38479">
                  <c:v>24.119149432422699</c:v>
                </c:pt>
                <c:pt idx="38480">
                  <c:v>24.119704778180967</c:v>
                </c:pt>
                <c:pt idx="38481">
                  <c:v>24.120260123939236</c:v>
                </c:pt>
                <c:pt idx="38482">
                  <c:v>24.120815469697504</c:v>
                </c:pt>
                <c:pt idx="38483">
                  <c:v>24.121370815455773</c:v>
                </c:pt>
                <c:pt idx="38484">
                  <c:v>24.121926161214041</c:v>
                </c:pt>
                <c:pt idx="38485">
                  <c:v>24.12248150697231</c:v>
                </c:pt>
                <c:pt idx="38486">
                  <c:v>24.123036852730579</c:v>
                </c:pt>
                <c:pt idx="38487">
                  <c:v>24.123592198488847</c:v>
                </c:pt>
                <c:pt idx="38488">
                  <c:v>24.124147544247116</c:v>
                </c:pt>
                <c:pt idx="38489">
                  <c:v>24.124702890005384</c:v>
                </c:pt>
                <c:pt idx="38490">
                  <c:v>24.125258235763653</c:v>
                </c:pt>
                <c:pt idx="38491">
                  <c:v>24.125813581521921</c:v>
                </c:pt>
                <c:pt idx="38492">
                  <c:v>24.12636892728019</c:v>
                </c:pt>
                <c:pt idx="38493">
                  <c:v>24.126924273038458</c:v>
                </c:pt>
                <c:pt idx="38494">
                  <c:v>24.127479618796727</c:v>
                </c:pt>
                <c:pt idx="38495">
                  <c:v>24.128034964554995</c:v>
                </c:pt>
                <c:pt idx="38496">
                  <c:v>24.128590310313264</c:v>
                </c:pt>
                <c:pt idx="38497">
                  <c:v>24.129145656071532</c:v>
                </c:pt>
                <c:pt idx="38498">
                  <c:v>24.129701001829801</c:v>
                </c:pt>
                <c:pt idx="38499">
                  <c:v>24.13025634758807</c:v>
                </c:pt>
                <c:pt idx="38500">
                  <c:v>24.130811693346338</c:v>
                </c:pt>
                <c:pt idx="38501">
                  <c:v>24.131367039104607</c:v>
                </c:pt>
                <c:pt idx="38502">
                  <c:v>24.131922384862875</c:v>
                </c:pt>
                <c:pt idx="38503">
                  <c:v>24.132477730621144</c:v>
                </c:pt>
                <c:pt idx="38504">
                  <c:v>24.133033076379412</c:v>
                </c:pt>
                <c:pt idx="38505">
                  <c:v>24.133588422137681</c:v>
                </c:pt>
                <c:pt idx="38506">
                  <c:v>24.134143767895949</c:v>
                </c:pt>
                <c:pt idx="38507">
                  <c:v>24.134699113654218</c:v>
                </c:pt>
                <c:pt idx="38508">
                  <c:v>24.135254459412486</c:v>
                </c:pt>
                <c:pt idx="38509">
                  <c:v>24.135809805170755</c:v>
                </c:pt>
                <c:pt idx="38510">
                  <c:v>24.136365150929024</c:v>
                </c:pt>
                <c:pt idx="38511">
                  <c:v>24.136920496687292</c:v>
                </c:pt>
                <c:pt idx="38512">
                  <c:v>24.137475842445561</c:v>
                </c:pt>
                <c:pt idx="38513">
                  <c:v>24.138031188203829</c:v>
                </c:pt>
                <c:pt idx="38514">
                  <c:v>24.138586533962098</c:v>
                </c:pt>
                <c:pt idx="38515">
                  <c:v>24.139141879720366</c:v>
                </c:pt>
                <c:pt idx="38516">
                  <c:v>24.139697225478635</c:v>
                </c:pt>
                <c:pt idx="38517">
                  <c:v>24.140252571236903</c:v>
                </c:pt>
                <c:pt idx="38518">
                  <c:v>24.140807916995172</c:v>
                </c:pt>
                <c:pt idx="38519">
                  <c:v>24.14136326275344</c:v>
                </c:pt>
                <c:pt idx="38520">
                  <c:v>24.141918608511709</c:v>
                </c:pt>
                <c:pt idx="38521">
                  <c:v>24.142473954269978</c:v>
                </c:pt>
                <c:pt idx="38522">
                  <c:v>24.143029300028246</c:v>
                </c:pt>
                <c:pt idx="38523">
                  <c:v>24.143584645786515</c:v>
                </c:pt>
                <c:pt idx="38524">
                  <c:v>24.144139991544783</c:v>
                </c:pt>
                <c:pt idx="38525">
                  <c:v>24.144695337303052</c:v>
                </c:pt>
                <c:pt idx="38526">
                  <c:v>24.14525068306132</c:v>
                </c:pt>
                <c:pt idx="38527">
                  <c:v>24.145806028819589</c:v>
                </c:pt>
                <c:pt idx="38528">
                  <c:v>24.146361374577857</c:v>
                </c:pt>
                <c:pt idx="38529">
                  <c:v>24.146916720336126</c:v>
                </c:pt>
                <c:pt idx="38530">
                  <c:v>24.147472066094394</c:v>
                </c:pt>
                <c:pt idx="38531">
                  <c:v>24.148027411852663</c:v>
                </c:pt>
                <c:pt idx="38532">
                  <c:v>24.148582757610932</c:v>
                </c:pt>
                <c:pt idx="38533">
                  <c:v>24.1491381033692</c:v>
                </c:pt>
                <c:pt idx="38534">
                  <c:v>24.149693449127469</c:v>
                </c:pt>
                <c:pt idx="38535">
                  <c:v>24.150248794885737</c:v>
                </c:pt>
                <c:pt idx="38536">
                  <c:v>24.150804140644006</c:v>
                </c:pt>
                <c:pt idx="38537">
                  <c:v>24.151359486402274</c:v>
                </c:pt>
                <c:pt idx="38538">
                  <c:v>24.151914832160543</c:v>
                </c:pt>
                <c:pt idx="38539">
                  <c:v>24.152470177918811</c:v>
                </c:pt>
                <c:pt idx="38540">
                  <c:v>24.15302552367708</c:v>
                </c:pt>
                <c:pt idx="38541">
                  <c:v>24.153580869435348</c:v>
                </c:pt>
                <c:pt idx="38542">
                  <c:v>24.154136215193617</c:v>
                </c:pt>
                <c:pt idx="38543">
                  <c:v>24.154691560951886</c:v>
                </c:pt>
                <c:pt idx="38544">
                  <c:v>24.155246906710154</c:v>
                </c:pt>
                <c:pt idx="38545">
                  <c:v>24.155802252468423</c:v>
                </c:pt>
                <c:pt idx="38546">
                  <c:v>24.156357598226691</c:v>
                </c:pt>
                <c:pt idx="38547">
                  <c:v>24.15691294398496</c:v>
                </c:pt>
                <c:pt idx="38548">
                  <c:v>24.157468289743228</c:v>
                </c:pt>
                <c:pt idx="38549">
                  <c:v>24.158023635501497</c:v>
                </c:pt>
                <c:pt idx="38550">
                  <c:v>24.158578981259765</c:v>
                </c:pt>
                <c:pt idx="38551">
                  <c:v>24.159134327018034</c:v>
                </c:pt>
                <c:pt idx="38552">
                  <c:v>24.159689672776302</c:v>
                </c:pt>
                <c:pt idx="38553">
                  <c:v>24.160245018534571</c:v>
                </c:pt>
                <c:pt idx="38554">
                  <c:v>24.16080036429284</c:v>
                </c:pt>
                <c:pt idx="38555">
                  <c:v>24.161355710051108</c:v>
                </c:pt>
                <c:pt idx="38556">
                  <c:v>24.161911055809377</c:v>
                </c:pt>
                <c:pt idx="38557">
                  <c:v>24.162466401567645</c:v>
                </c:pt>
                <c:pt idx="38558">
                  <c:v>24.163021747325914</c:v>
                </c:pt>
                <c:pt idx="38559">
                  <c:v>24.163577093084182</c:v>
                </c:pt>
                <c:pt idx="38560">
                  <c:v>24.164132438842451</c:v>
                </c:pt>
                <c:pt idx="38561">
                  <c:v>24.164687784600719</c:v>
                </c:pt>
                <c:pt idx="38562">
                  <c:v>24.165243130358988</c:v>
                </c:pt>
                <c:pt idx="38563">
                  <c:v>24.165798476117256</c:v>
                </c:pt>
                <c:pt idx="38564">
                  <c:v>24.166353821875525</c:v>
                </c:pt>
                <c:pt idx="38565">
                  <c:v>24.166909167633793</c:v>
                </c:pt>
                <c:pt idx="38566">
                  <c:v>24.167464513392062</c:v>
                </c:pt>
                <c:pt idx="38567">
                  <c:v>24.168019859150331</c:v>
                </c:pt>
                <c:pt idx="38568">
                  <c:v>24.168575204908599</c:v>
                </c:pt>
                <c:pt idx="38569">
                  <c:v>24.169130550666868</c:v>
                </c:pt>
                <c:pt idx="38570">
                  <c:v>24.169685896425136</c:v>
                </c:pt>
                <c:pt idx="38571">
                  <c:v>24.170241242183405</c:v>
                </c:pt>
                <c:pt idx="38572">
                  <c:v>24.170796587941673</c:v>
                </c:pt>
                <c:pt idx="38573">
                  <c:v>24.171351933699942</c:v>
                </c:pt>
                <c:pt idx="38574">
                  <c:v>24.17190727945821</c:v>
                </c:pt>
                <c:pt idx="38575">
                  <c:v>24.172462625216479</c:v>
                </c:pt>
                <c:pt idx="38576">
                  <c:v>24.173017970974747</c:v>
                </c:pt>
                <c:pt idx="38577">
                  <c:v>24.173573316733016</c:v>
                </c:pt>
                <c:pt idx="38578">
                  <c:v>24.174128662491285</c:v>
                </c:pt>
                <c:pt idx="38579">
                  <c:v>24.174684008249553</c:v>
                </c:pt>
                <c:pt idx="38580">
                  <c:v>24.175239354007822</c:v>
                </c:pt>
                <c:pt idx="38581">
                  <c:v>24.17579469976609</c:v>
                </c:pt>
                <c:pt idx="38582">
                  <c:v>24.176350045524359</c:v>
                </c:pt>
                <c:pt idx="38583">
                  <c:v>24.176905391282627</c:v>
                </c:pt>
                <c:pt idx="38584">
                  <c:v>24.177460737040896</c:v>
                </c:pt>
                <c:pt idx="38585">
                  <c:v>24.178016082799164</c:v>
                </c:pt>
                <c:pt idx="38586">
                  <c:v>24.178571428557433</c:v>
                </c:pt>
                <c:pt idx="38587">
                  <c:v>24.179126774315701</c:v>
                </c:pt>
                <c:pt idx="38588">
                  <c:v>24.17968212007397</c:v>
                </c:pt>
                <c:pt idx="38589">
                  <c:v>24.180237465832239</c:v>
                </c:pt>
                <c:pt idx="38590">
                  <c:v>24.180792811590507</c:v>
                </c:pt>
                <c:pt idx="38591">
                  <c:v>24.181348157348776</c:v>
                </c:pt>
                <c:pt idx="38592">
                  <c:v>24.181903503107044</c:v>
                </c:pt>
                <c:pt idx="38593">
                  <c:v>24.182458848865313</c:v>
                </c:pt>
                <c:pt idx="38594">
                  <c:v>24.183014194623581</c:v>
                </c:pt>
                <c:pt idx="38595">
                  <c:v>24.18356954038185</c:v>
                </c:pt>
                <c:pt idx="38596">
                  <c:v>24.184124886140118</c:v>
                </c:pt>
                <c:pt idx="38597">
                  <c:v>24.184680231898387</c:v>
                </c:pt>
                <c:pt idx="38598">
                  <c:v>24.185235577656655</c:v>
                </c:pt>
                <c:pt idx="38599">
                  <c:v>24.185790923414924</c:v>
                </c:pt>
                <c:pt idx="38600">
                  <c:v>24.186346269173193</c:v>
                </c:pt>
                <c:pt idx="38601">
                  <c:v>24.186901614931461</c:v>
                </c:pt>
                <c:pt idx="38602">
                  <c:v>24.18745696068973</c:v>
                </c:pt>
                <c:pt idx="38603">
                  <c:v>24.188012306447998</c:v>
                </c:pt>
                <c:pt idx="38604">
                  <c:v>24.188567652206267</c:v>
                </c:pt>
                <c:pt idx="38605">
                  <c:v>24.189122997964535</c:v>
                </c:pt>
                <c:pt idx="38606">
                  <c:v>24.189678343722804</c:v>
                </c:pt>
                <c:pt idx="38607">
                  <c:v>24.190233689481072</c:v>
                </c:pt>
                <c:pt idx="38608">
                  <c:v>24.190789035239341</c:v>
                </c:pt>
                <c:pt idx="38609">
                  <c:v>24.191344380997609</c:v>
                </c:pt>
                <c:pt idx="38610">
                  <c:v>24.191899726755878</c:v>
                </c:pt>
                <c:pt idx="38611">
                  <c:v>24.192455072514147</c:v>
                </c:pt>
                <c:pt idx="38612">
                  <c:v>24.193010418272415</c:v>
                </c:pt>
                <c:pt idx="38613">
                  <c:v>24.193565764030684</c:v>
                </c:pt>
                <c:pt idx="38614">
                  <c:v>24.194121109788952</c:v>
                </c:pt>
                <c:pt idx="38615">
                  <c:v>24.194676455547221</c:v>
                </c:pt>
                <c:pt idx="38616">
                  <c:v>24.195231801305489</c:v>
                </c:pt>
                <c:pt idx="38617">
                  <c:v>24.195787147063758</c:v>
                </c:pt>
                <c:pt idx="38618">
                  <c:v>24.196342492822026</c:v>
                </c:pt>
                <c:pt idx="38619">
                  <c:v>24.196897838580295</c:v>
                </c:pt>
                <c:pt idx="38620">
                  <c:v>24.197453184338563</c:v>
                </c:pt>
                <c:pt idx="38621">
                  <c:v>24.198008530096832</c:v>
                </c:pt>
                <c:pt idx="38622">
                  <c:v>24.1985638758551</c:v>
                </c:pt>
                <c:pt idx="38623">
                  <c:v>24.199119221613369</c:v>
                </c:pt>
                <c:pt idx="38624">
                  <c:v>24.199674567371638</c:v>
                </c:pt>
                <c:pt idx="38625">
                  <c:v>24.200229913129906</c:v>
                </c:pt>
                <c:pt idx="38626">
                  <c:v>24.200785258888175</c:v>
                </c:pt>
                <c:pt idx="38627">
                  <c:v>24.201340604646443</c:v>
                </c:pt>
                <c:pt idx="38628">
                  <c:v>24.201895950404712</c:v>
                </c:pt>
                <c:pt idx="38629">
                  <c:v>24.20245129616298</c:v>
                </c:pt>
                <c:pt idx="38630">
                  <c:v>24.203006641921249</c:v>
                </c:pt>
                <c:pt idx="38631">
                  <c:v>24.203561987679517</c:v>
                </c:pt>
                <c:pt idx="38632">
                  <c:v>24.204117333437786</c:v>
                </c:pt>
                <c:pt idx="38633">
                  <c:v>24.204672679196054</c:v>
                </c:pt>
                <c:pt idx="38634">
                  <c:v>24.205228024954323</c:v>
                </c:pt>
                <c:pt idx="38635">
                  <c:v>24.205783370712592</c:v>
                </c:pt>
                <c:pt idx="38636">
                  <c:v>24.20633871647086</c:v>
                </c:pt>
                <c:pt idx="38637">
                  <c:v>24.206894062229129</c:v>
                </c:pt>
                <c:pt idx="38638">
                  <c:v>24.207449407987397</c:v>
                </c:pt>
                <c:pt idx="38639">
                  <c:v>24.208004753745666</c:v>
                </c:pt>
                <c:pt idx="38640">
                  <c:v>24.208560099503934</c:v>
                </c:pt>
                <c:pt idx="38641">
                  <c:v>24.209115445262203</c:v>
                </c:pt>
                <c:pt idx="38642">
                  <c:v>24.209670791020471</c:v>
                </c:pt>
                <c:pt idx="38643">
                  <c:v>24.21022613677874</c:v>
                </c:pt>
                <c:pt idx="38644">
                  <c:v>24.210781482537008</c:v>
                </c:pt>
                <c:pt idx="38645">
                  <c:v>24.211336828295277</c:v>
                </c:pt>
                <c:pt idx="38646">
                  <c:v>24.211892174053546</c:v>
                </c:pt>
                <c:pt idx="38647">
                  <c:v>24.212447519811814</c:v>
                </c:pt>
                <c:pt idx="38648">
                  <c:v>24.213002865570083</c:v>
                </c:pt>
                <c:pt idx="38649">
                  <c:v>24.213558211328351</c:v>
                </c:pt>
                <c:pt idx="38650">
                  <c:v>24.21411355708662</c:v>
                </c:pt>
                <c:pt idx="38651">
                  <c:v>24.214668902844888</c:v>
                </c:pt>
                <c:pt idx="38652">
                  <c:v>24.215224248603157</c:v>
                </c:pt>
                <c:pt idx="38653">
                  <c:v>24.215779594361425</c:v>
                </c:pt>
                <c:pt idx="38654">
                  <c:v>24.216334940119694</c:v>
                </c:pt>
                <c:pt idx="38655">
                  <c:v>24.216890285877962</c:v>
                </c:pt>
                <c:pt idx="38656">
                  <c:v>24.217445631636231</c:v>
                </c:pt>
                <c:pt idx="38657">
                  <c:v>24.2180009773945</c:v>
                </c:pt>
                <c:pt idx="38658">
                  <c:v>24.218556323152768</c:v>
                </c:pt>
                <c:pt idx="38659">
                  <c:v>24.219111668911037</c:v>
                </c:pt>
                <c:pt idx="38660">
                  <c:v>24.219667014669305</c:v>
                </c:pt>
                <c:pt idx="38661">
                  <c:v>24.220222360427574</c:v>
                </c:pt>
                <c:pt idx="38662">
                  <c:v>24.220777706185842</c:v>
                </c:pt>
                <c:pt idx="38663">
                  <c:v>24.221333051944111</c:v>
                </c:pt>
                <c:pt idx="38664">
                  <c:v>24.221888397702379</c:v>
                </c:pt>
                <c:pt idx="38665">
                  <c:v>24.222443743460648</c:v>
                </c:pt>
                <c:pt idx="38666">
                  <c:v>24.222999089218916</c:v>
                </c:pt>
                <c:pt idx="38667">
                  <c:v>24.223554434977185</c:v>
                </c:pt>
                <c:pt idx="38668">
                  <c:v>24.224109780735454</c:v>
                </c:pt>
                <c:pt idx="38669">
                  <c:v>24.224665126493722</c:v>
                </c:pt>
                <c:pt idx="38670">
                  <c:v>24.225220472251991</c:v>
                </c:pt>
                <c:pt idx="38671">
                  <c:v>24.225775818010259</c:v>
                </c:pt>
                <c:pt idx="38672">
                  <c:v>24.226331163768528</c:v>
                </c:pt>
                <c:pt idx="38673">
                  <c:v>24.226886509526796</c:v>
                </c:pt>
                <c:pt idx="38674">
                  <c:v>24.227441855285065</c:v>
                </c:pt>
                <c:pt idx="38675">
                  <c:v>24.227997201043333</c:v>
                </c:pt>
                <c:pt idx="38676">
                  <c:v>24.228552546801602</c:v>
                </c:pt>
                <c:pt idx="38677">
                  <c:v>24.22910789255987</c:v>
                </c:pt>
                <c:pt idx="38678">
                  <c:v>24.229663238318139</c:v>
                </c:pt>
                <c:pt idx="38679">
                  <c:v>24.230218584076407</c:v>
                </c:pt>
                <c:pt idx="38680">
                  <c:v>24.230773929834676</c:v>
                </c:pt>
                <c:pt idx="38681">
                  <c:v>24.231329275592945</c:v>
                </c:pt>
                <c:pt idx="38682">
                  <c:v>24.231884621351213</c:v>
                </c:pt>
                <c:pt idx="38683">
                  <c:v>24.232439967109482</c:v>
                </c:pt>
                <c:pt idx="38684">
                  <c:v>24.23299531286775</c:v>
                </c:pt>
                <c:pt idx="38685">
                  <c:v>24.233550658626019</c:v>
                </c:pt>
                <c:pt idx="38686">
                  <c:v>24.234106004384287</c:v>
                </c:pt>
                <c:pt idx="38687">
                  <c:v>24.234661350142556</c:v>
                </c:pt>
                <c:pt idx="38688">
                  <c:v>24.235216695900824</c:v>
                </c:pt>
                <c:pt idx="38689">
                  <c:v>24.235772041659093</c:v>
                </c:pt>
                <c:pt idx="38690">
                  <c:v>24.236327387417361</c:v>
                </c:pt>
                <c:pt idx="38691">
                  <c:v>24.23688273317563</c:v>
                </c:pt>
                <c:pt idx="38692">
                  <c:v>24.237438078933899</c:v>
                </c:pt>
                <c:pt idx="38693">
                  <c:v>24.237993424692167</c:v>
                </c:pt>
                <c:pt idx="38694">
                  <c:v>24.238548770450436</c:v>
                </c:pt>
                <c:pt idx="38695">
                  <c:v>24.239104116208704</c:v>
                </c:pt>
                <c:pt idx="38696">
                  <c:v>24.239659461966973</c:v>
                </c:pt>
                <c:pt idx="38697">
                  <c:v>24.240214807725241</c:v>
                </c:pt>
                <c:pt idx="38698">
                  <c:v>24.24077015348351</c:v>
                </c:pt>
                <c:pt idx="38699">
                  <c:v>24.241325499241778</c:v>
                </c:pt>
                <c:pt idx="38700">
                  <c:v>24.241880845000047</c:v>
                </c:pt>
                <c:pt idx="38701">
                  <c:v>24.242436190758315</c:v>
                </c:pt>
                <c:pt idx="38702">
                  <c:v>24.242991536516584</c:v>
                </c:pt>
                <c:pt idx="38703">
                  <c:v>24.243546882274853</c:v>
                </c:pt>
                <c:pt idx="38704">
                  <c:v>24.244102228033121</c:v>
                </c:pt>
                <c:pt idx="38705">
                  <c:v>24.24465757379139</c:v>
                </c:pt>
                <c:pt idx="38706">
                  <c:v>24.245212919549658</c:v>
                </c:pt>
                <c:pt idx="38707">
                  <c:v>24.245768265307927</c:v>
                </c:pt>
                <c:pt idx="38708">
                  <c:v>24.246323611066195</c:v>
                </c:pt>
                <c:pt idx="38709">
                  <c:v>24.246878956824464</c:v>
                </c:pt>
                <c:pt idx="38710">
                  <c:v>24.247434302582732</c:v>
                </c:pt>
                <c:pt idx="38711">
                  <c:v>24.247989648341001</c:v>
                </c:pt>
                <c:pt idx="38712">
                  <c:v>24.248544994099269</c:v>
                </c:pt>
                <c:pt idx="38713">
                  <c:v>24.249100339857538</c:v>
                </c:pt>
                <c:pt idx="38714">
                  <c:v>24.249655685615807</c:v>
                </c:pt>
                <c:pt idx="38715">
                  <c:v>24.250211031374075</c:v>
                </c:pt>
                <c:pt idx="38716">
                  <c:v>24.250766377132344</c:v>
                </c:pt>
                <c:pt idx="38717">
                  <c:v>24.251321722890612</c:v>
                </c:pt>
                <c:pt idx="38718">
                  <c:v>24.251877068648881</c:v>
                </c:pt>
                <c:pt idx="38719">
                  <c:v>24.252432414407149</c:v>
                </c:pt>
                <c:pt idx="38720">
                  <c:v>24.252987760165418</c:v>
                </c:pt>
                <c:pt idx="38721">
                  <c:v>24.253543105923686</c:v>
                </c:pt>
                <c:pt idx="38722">
                  <c:v>24.254098451681955</c:v>
                </c:pt>
                <c:pt idx="38723">
                  <c:v>24.254653797440223</c:v>
                </c:pt>
                <c:pt idx="38724">
                  <c:v>24.255209143198492</c:v>
                </c:pt>
                <c:pt idx="38725">
                  <c:v>24.255764488956761</c:v>
                </c:pt>
                <c:pt idx="38726">
                  <c:v>24.256319834715029</c:v>
                </c:pt>
                <c:pt idx="38727">
                  <c:v>24.256875180473298</c:v>
                </c:pt>
                <c:pt idx="38728">
                  <c:v>24.257430526231566</c:v>
                </c:pt>
                <c:pt idx="38729">
                  <c:v>24.257985871989835</c:v>
                </c:pt>
                <c:pt idx="38730">
                  <c:v>24.258541217748103</c:v>
                </c:pt>
                <c:pt idx="38731">
                  <c:v>24.259096563506372</c:v>
                </c:pt>
                <c:pt idx="38732">
                  <c:v>24.25965190926464</c:v>
                </c:pt>
                <c:pt idx="38733">
                  <c:v>24.260207255022909</c:v>
                </c:pt>
                <c:pt idx="38734">
                  <c:v>24.260762600781177</c:v>
                </c:pt>
                <c:pt idx="38735">
                  <c:v>24.261317946539446</c:v>
                </c:pt>
                <c:pt idx="38736">
                  <c:v>24.261873292297714</c:v>
                </c:pt>
                <c:pt idx="38737">
                  <c:v>24.262428638055983</c:v>
                </c:pt>
                <c:pt idx="38738">
                  <c:v>24.262983983814252</c:v>
                </c:pt>
                <c:pt idx="38739">
                  <c:v>24.26353932957252</c:v>
                </c:pt>
                <c:pt idx="38740">
                  <c:v>24.264094675330789</c:v>
                </c:pt>
                <c:pt idx="38741">
                  <c:v>24.264650021089057</c:v>
                </c:pt>
                <c:pt idx="38742">
                  <c:v>24.265205366847326</c:v>
                </c:pt>
                <c:pt idx="38743">
                  <c:v>24.265760712605594</c:v>
                </c:pt>
                <c:pt idx="38744">
                  <c:v>24.266316058363863</c:v>
                </c:pt>
                <c:pt idx="38745">
                  <c:v>24.266871404122131</c:v>
                </c:pt>
                <c:pt idx="38746">
                  <c:v>24.2674267498804</c:v>
                </c:pt>
                <c:pt idx="38747">
                  <c:v>24.267982095638668</c:v>
                </c:pt>
                <c:pt idx="38748">
                  <c:v>24.268537441396937</c:v>
                </c:pt>
                <c:pt idx="38749">
                  <c:v>24.269092787155206</c:v>
                </c:pt>
                <c:pt idx="38750">
                  <c:v>24.269648132913474</c:v>
                </c:pt>
                <c:pt idx="38751">
                  <c:v>24.270203478671743</c:v>
                </c:pt>
                <c:pt idx="38752">
                  <c:v>24.270758824430011</c:v>
                </c:pt>
                <c:pt idx="38753">
                  <c:v>24.27131417018828</c:v>
                </c:pt>
                <c:pt idx="38754">
                  <c:v>24.271869515946548</c:v>
                </c:pt>
                <c:pt idx="38755">
                  <c:v>24.272424861704817</c:v>
                </c:pt>
                <c:pt idx="38756">
                  <c:v>24.272980207463085</c:v>
                </c:pt>
                <c:pt idx="38757">
                  <c:v>24.273535553221354</c:v>
                </c:pt>
                <c:pt idx="38758">
                  <c:v>24.274090898979622</c:v>
                </c:pt>
                <c:pt idx="38759">
                  <c:v>24.274646244737891</c:v>
                </c:pt>
                <c:pt idx="38760">
                  <c:v>24.27520159049616</c:v>
                </c:pt>
                <c:pt idx="38761">
                  <c:v>24.275756936254428</c:v>
                </c:pt>
                <c:pt idx="38762">
                  <c:v>24.276312282012697</c:v>
                </c:pt>
                <c:pt idx="38763">
                  <c:v>24.276867627770965</c:v>
                </c:pt>
                <c:pt idx="38764">
                  <c:v>24.277422973529234</c:v>
                </c:pt>
                <c:pt idx="38765">
                  <c:v>24.277978319287502</c:v>
                </c:pt>
                <c:pt idx="38766">
                  <c:v>24.278533665045771</c:v>
                </c:pt>
                <c:pt idx="38767">
                  <c:v>24.279089010804039</c:v>
                </c:pt>
                <c:pt idx="38768">
                  <c:v>24.279644356562308</c:v>
                </c:pt>
                <c:pt idx="38769">
                  <c:v>24.280199702320576</c:v>
                </c:pt>
                <c:pt idx="38770">
                  <c:v>24.280755048078845</c:v>
                </c:pt>
                <c:pt idx="38771">
                  <c:v>24.281310393837114</c:v>
                </c:pt>
                <c:pt idx="38772">
                  <c:v>24.281865739595382</c:v>
                </c:pt>
                <c:pt idx="38773">
                  <c:v>24.282421085353651</c:v>
                </c:pt>
                <c:pt idx="38774">
                  <c:v>24.282976431111919</c:v>
                </c:pt>
                <c:pt idx="38775">
                  <c:v>24.283531776870188</c:v>
                </c:pt>
                <c:pt idx="38776">
                  <c:v>24.284087122628456</c:v>
                </c:pt>
                <c:pt idx="38777">
                  <c:v>24.284642468386725</c:v>
                </c:pt>
                <c:pt idx="38778">
                  <c:v>24.285197814144993</c:v>
                </c:pt>
                <c:pt idx="38779">
                  <c:v>24.285753159903262</c:v>
                </c:pt>
                <c:pt idx="38780">
                  <c:v>24.28630850566153</c:v>
                </c:pt>
                <c:pt idx="38781">
                  <c:v>24.286863851419799</c:v>
                </c:pt>
                <c:pt idx="38782">
                  <c:v>24.287419197178068</c:v>
                </c:pt>
                <c:pt idx="38783">
                  <c:v>24.287974542936336</c:v>
                </c:pt>
                <c:pt idx="38784">
                  <c:v>24.288529888694605</c:v>
                </c:pt>
                <c:pt idx="38785">
                  <c:v>24.289085234452873</c:v>
                </c:pt>
                <c:pt idx="38786">
                  <c:v>24.289640580211142</c:v>
                </c:pt>
                <c:pt idx="38787">
                  <c:v>24.29019592596941</c:v>
                </c:pt>
                <c:pt idx="38788">
                  <c:v>24.290751271727679</c:v>
                </c:pt>
                <c:pt idx="38789">
                  <c:v>24.291306617485947</c:v>
                </c:pt>
                <c:pt idx="38790">
                  <c:v>24.291861963244216</c:v>
                </c:pt>
                <c:pt idx="38791">
                  <c:v>24.292417309002484</c:v>
                </c:pt>
                <c:pt idx="38792">
                  <c:v>24.292972654760753</c:v>
                </c:pt>
                <c:pt idx="38793">
                  <c:v>24.293528000519022</c:v>
                </c:pt>
                <c:pt idx="38794">
                  <c:v>24.29408334627729</c:v>
                </c:pt>
                <c:pt idx="38795">
                  <c:v>24.294638692035559</c:v>
                </c:pt>
                <c:pt idx="38796">
                  <c:v>24.295194037793827</c:v>
                </c:pt>
                <c:pt idx="38797">
                  <c:v>24.295749383552096</c:v>
                </c:pt>
                <c:pt idx="38798">
                  <c:v>24.296304729310364</c:v>
                </c:pt>
                <c:pt idx="38799">
                  <c:v>24.296860075068633</c:v>
                </c:pt>
                <c:pt idx="38800">
                  <c:v>24.297415420826901</c:v>
                </c:pt>
                <c:pt idx="38801">
                  <c:v>24.29797076658517</c:v>
                </c:pt>
                <c:pt idx="38802">
                  <c:v>24.298526112343438</c:v>
                </c:pt>
                <c:pt idx="38803">
                  <c:v>24.299081458101707</c:v>
                </c:pt>
                <c:pt idx="38804">
                  <c:v>24.299636803859975</c:v>
                </c:pt>
                <c:pt idx="38805">
                  <c:v>24.300192149618244</c:v>
                </c:pt>
                <c:pt idx="38806">
                  <c:v>24.300747495376513</c:v>
                </c:pt>
                <c:pt idx="38807">
                  <c:v>24.301302841134781</c:v>
                </c:pt>
                <c:pt idx="38808">
                  <c:v>24.30185818689305</c:v>
                </c:pt>
                <c:pt idx="38809">
                  <c:v>24.302413532651318</c:v>
                </c:pt>
                <c:pt idx="38810">
                  <c:v>24.302968878409587</c:v>
                </c:pt>
                <c:pt idx="38811">
                  <c:v>24.303524224167855</c:v>
                </c:pt>
                <c:pt idx="38812">
                  <c:v>24.304079569926124</c:v>
                </c:pt>
                <c:pt idx="38813">
                  <c:v>24.304634915684392</c:v>
                </c:pt>
                <c:pt idx="38814">
                  <c:v>24.305190261442661</c:v>
                </c:pt>
                <c:pt idx="38815">
                  <c:v>24.305745607200929</c:v>
                </c:pt>
                <c:pt idx="38816">
                  <c:v>24.306300952959198</c:v>
                </c:pt>
                <c:pt idx="38817">
                  <c:v>24.306856298717467</c:v>
                </c:pt>
                <c:pt idx="38818">
                  <c:v>24.307411644475735</c:v>
                </c:pt>
                <c:pt idx="38819">
                  <c:v>24.307966990234004</c:v>
                </c:pt>
                <c:pt idx="38820">
                  <c:v>24.308522335992272</c:v>
                </c:pt>
                <c:pt idx="38821">
                  <c:v>24.309077681750541</c:v>
                </c:pt>
                <c:pt idx="38822">
                  <c:v>24.309633027508809</c:v>
                </c:pt>
                <c:pt idx="38823">
                  <c:v>24.310188373267078</c:v>
                </c:pt>
                <c:pt idx="38824">
                  <c:v>24.310743719025346</c:v>
                </c:pt>
                <c:pt idx="38825">
                  <c:v>24.311299064783615</c:v>
                </c:pt>
                <c:pt idx="38826">
                  <c:v>24.311854410541883</c:v>
                </c:pt>
                <c:pt idx="38827">
                  <c:v>24.312409756300152</c:v>
                </c:pt>
                <c:pt idx="38828">
                  <c:v>24.312965102058421</c:v>
                </c:pt>
                <c:pt idx="38829">
                  <c:v>24.313520447816689</c:v>
                </c:pt>
                <c:pt idx="38830">
                  <c:v>24.314075793574958</c:v>
                </c:pt>
                <c:pt idx="38831">
                  <c:v>24.314631139333226</c:v>
                </c:pt>
                <c:pt idx="38832">
                  <c:v>24.315186485091495</c:v>
                </c:pt>
                <c:pt idx="38833">
                  <c:v>24.315741830849763</c:v>
                </c:pt>
                <c:pt idx="38834">
                  <c:v>24.316297176608032</c:v>
                </c:pt>
                <c:pt idx="38835">
                  <c:v>24.3168525223663</c:v>
                </c:pt>
                <c:pt idx="38836">
                  <c:v>24.317407868124569</c:v>
                </c:pt>
                <c:pt idx="38837">
                  <c:v>24.317963213882837</c:v>
                </c:pt>
                <c:pt idx="38838">
                  <c:v>24.318518559641106</c:v>
                </c:pt>
                <c:pt idx="38839">
                  <c:v>24.319073905399375</c:v>
                </c:pt>
                <c:pt idx="38840">
                  <c:v>24.319629251157643</c:v>
                </c:pt>
                <c:pt idx="38841">
                  <c:v>24.320184596915912</c:v>
                </c:pt>
                <c:pt idx="38842">
                  <c:v>24.32073994267418</c:v>
                </c:pt>
                <c:pt idx="38843">
                  <c:v>24.321295288432449</c:v>
                </c:pt>
                <c:pt idx="38844">
                  <c:v>24.321850634190717</c:v>
                </c:pt>
                <c:pt idx="38845">
                  <c:v>24.322405979948986</c:v>
                </c:pt>
                <c:pt idx="38846">
                  <c:v>24.322961325707254</c:v>
                </c:pt>
                <c:pt idx="38847">
                  <c:v>24.323516671465523</c:v>
                </c:pt>
                <c:pt idx="38848">
                  <c:v>24.324072017223791</c:v>
                </c:pt>
                <c:pt idx="38849">
                  <c:v>24.32462736298206</c:v>
                </c:pt>
                <c:pt idx="38850">
                  <c:v>24.325182708740329</c:v>
                </c:pt>
                <c:pt idx="38851">
                  <c:v>24.325738054498597</c:v>
                </c:pt>
                <c:pt idx="38852">
                  <c:v>24.326293400256866</c:v>
                </c:pt>
                <c:pt idx="38853">
                  <c:v>24.326848746015134</c:v>
                </c:pt>
                <c:pt idx="38854">
                  <c:v>24.327404091773403</c:v>
                </c:pt>
                <c:pt idx="38855">
                  <c:v>24.327959437531671</c:v>
                </c:pt>
                <c:pt idx="38856">
                  <c:v>24.32851478328994</c:v>
                </c:pt>
                <c:pt idx="38857">
                  <c:v>24.329070129048208</c:v>
                </c:pt>
                <c:pt idx="38858">
                  <c:v>24.329625474806477</c:v>
                </c:pt>
                <c:pt idx="38859">
                  <c:v>24.330180820564745</c:v>
                </c:pt>
                <c:pt idx="38860">
                  <c:v>24.330736166323014</c:v>
                </c:pt>
                <c:pt idx="38861">
                  <c:v>24.331291512081282</c:v>
                </c:pt>
                <c:pt idx="38862">
                  <c:v>24.331846857839551</c:v>
                </c:pt>
                <c:pt idx="38863">
                  <c:v>24.33240220359782</c:v>
                </c:pt>
                <c:pt idx="38864">
                  <c:v>24.332957549356088</c:v>
                </c:pt>
                <c:pt idx="38865">
                  <c:v>24.333512895114357</c:v>
                </c:pt>
                <c:pt idx="38866">
                  <c:v>24.334068240872625</c:v>
                </c:pt>
                <c:pt idx="38867">
                  <c:v>24.334623586630894</c:v>
                </c:pt>
                <c:pt idx="38868">
                  <c:v>24.335178932389162</c:v>
                </c:pt>
                <c:pt idx="38869">
                  <c:v>24.335734278147431</c:v>
                </c:pt>
                <c:pt idx="38870">
                  <c:v>24.336289623905699</c:v>
                </c:pt>
                <c:pt idx="38871">
                  <c:v>24.336844969663968</c:v>
                </c:pt>
                <c:pt idx="38872">
                  <c:v>24.337400315422236</c:v>
                </c:pt>
                <c:pt idx="38873">
                  <c:v>24.337955661180505</c:v>
                </c:pt>
                <c:pt idx="38874">
                  <c:v>24.338511006938774</c:v>
                </c:pt>
                <c:pt idx="38875">
                  <c:v>24.339066352697042</c:v>
                </c:pt>
                <c:pt idx="38876">
                  <c:v>24.339621698455311</c:v>
                </c:pt>
                <c:pt idx="38877">
                  <c:v>24.340177044213579</c:v>
                </c:pt>
                <c:pt idx="38878">
                  <c:v>24.340732389971848</c:v>
                </c:pt>
                <c:pt idx="38879">
                  <c:v>24.341287735730116</c:v>
                </c:pt>
                <c:pt idx="38880">
                  <c:v>24.341843081488385</c:v>
                </c:pt>
                <c:pt idx="38881">
                  <c:v>24.342398427246653</c:v>
                </c:pt>
                <c:pt idx="38882">
                  <c:v>24.342953773004922</c:v>
                </c:pt>
                <c:pt idx="38883">
                  <c:v>24.34350911876319</c:v>
                </c:pt>
                <c:pt idx="38884">
                  <c:v>24.344064464521459</c:v>
                </c:pt>
                <c:pt idx="38885">
                  <c:v>24.344619810279728</c:v>
                </c:pt>
                <c:pt idx="38886">
                  <c:v>24.345175156037996</c:v>
                </c:pt>
                <c:pt idx="38887">
                  <c:v>24.345730501796265</c:v>
                </c:pt>
                <c:pt idx="38888">
                  <c:v>24.346285847554533</c:v>
                </c:pt>
                <c:pt idx="38889">
                  <c:v>24.346841193312802</c:v>
                </c:pt>
                <c:pt idx="38890">
                  <c:v>24.34739653907107</c:v>
                </c:pt>
                <c:pt idx="38891">
                  <c:v>24.347951884829339</c:v>
                </c:pt>
                <c:pt idx="38892">
                  <c:v>24.348507230587607</c:v>
                </c:pt>
                <c:pt idx="38893">
                  <c:v>24.349062576345876</c:v>
                </c:pt>
                <c:pt idx="38894">
                  <c:v>24.349617922104144</c:v>
                </c:pt>
                <c:pt idx="38895">
                  <c:v>24.350173267862413</c:v>
                </c:pt>
                <c:pt idx="38896">
                  <c:v>24.350728613620682</c:v>
                </c:pt>
                <c:pt idx="38897">
                  <c:v>24.35128395937895</c:v>
                </c:pt>
                <c:pt idx="38898">
                  <c:v>24.351839305137219</c:v>
                </c:pt>
                <c:pt idx="38899">
                  <c:v>24.352394650895487</c:v>
                </c:pt>
                <c:pt idx="38900">
                  <c:v>24.352949996653756</c:v>
                </c:pt>
                <c:pt idx="38901">
                  <c:v>24.353505342412024</c:v>
                </c:pt>
                <c:pt idx="38902">
                  <c:v>24.354060688170293</c:v>
                </c:pt>
                <c:pt idx="38903">
                  <c:v>24.354616033928561</c:v>
                </c:pt>
                <c:pt idx="38904">
                  <c:v>24.35517137968683</c:v>
                </c:pt>
                <c:pt idx="38905">
                  <c:v>24.355726725445098</c:v>
                </c:pt>
                <c:pt idx="38906">
                  <c:v>24.356282071203367</c:v>
                </c:pt>
                <c:pt idx="38907">
                  <c:v>24.356837416961636</c:v>
                </c:pt>
                <c:pt idx="38908">
                  <c:v>24.357392762719904</c:v>
                </c:pt>
                <c:pt idx="38909">
                  <c:v>24.357948108478173</c:v>
                </c:pt>
                <c:pt idx="38910">
                  <c:v>24.358503454236441</c:v>
                </c:pt>
                <c:pt idx="38911">
                  <c:v>24.35905879999471</c:v>
                </c:pt>
                <c:pt idx="38912">
                  <c:v>24.359614145752978</c:v>
                </c:pt>
                <c:pt idx="38913">
                  <c:v>24.360169491511247</c:v>
                </c:pt>
                <c:pt idx="38914">
                  <c:v>24.360724837269515</c:v>
                </c:pt>
                <c:pt idx="38915">
                  <c:v>24.361280183027784</c:v>
                </c:pt>
                <c:pt idx="38916">
                  <c:v>24.361835528786052</c:v>
                </c:pt>
                <c:pt idx="38917">
                  <c:v>24.362390874544321</c:v>
                </c:pt>
                <c:pt idx="38918">
                  <c:v>24.362946220302589</c:v>
                </c:pt>
                <c:pt idx="38919">
                  <c:v>24.363501566060858</c:v>
                </c:pt>
                <c:pt idx="38920">
                  <c:v>24.364056911819127</c:v>
                </c:pt>
                <c:pt idx="38921">
                  <c:v>24.364612257577395</c:v>
                </c:pt>
                <c:pt idx="38922">
                  <c:v>24.365167603335664</c:v>
                </c:pt>
                <c:pt idx="38923">
                  <c:v>24.365722949093932</c:v>
                </c:pt>
                <c:pt idx="38924">
                  <c:v>24.366278294852201</c:v>
                </c:pt>
                <c:pt idx="38925">
                  <c:v>24.366833640610469</c:v>
                </c:pt>
                <c:pt idx="38926">
                  <c:v>24.367388986368738</c:v>
                </c:pt>
                <c:pt idx="38927">
                  <c:v>24.367944332127006</c:v>
                </c:pt>
                <c:pt idx="38928">
                  <c:v>24.368499677885275</c:v>
                </c:pt>
                <c:pt idx="38929">
                  <c:v>24.369055023643543</c:v>
                </c:pt>
                <c:pt idx="38930">
                  <c:v>24.369610369401812</c:v>
                </c:pt>
                <c:pt idx="38931">
                  <c:v>24.370165715160081</c:v>
                </c:pt>
                <c:pt idx="38932">
                  <c:v>24.370721060918349</c:v>
                </c:pt>
                <c:pt idx="38933">
                  <c:v>24.371276406676618</c:v>
                </c:pt>
                <c:pt idx="38934">
                  <c:v>24.371831752434886</c:v>
                </c:pt>
                <c:pt idx="38935">
                  <c:v>24.372387098193155</c:v>
                </c:pt>
                <c:pt idx="38936">
                  <c:v>24.372942443951423</c:v>
                </c:pt>
                <c:pt idx="38937">
                  <c:v>24.373497789709692</c:v>
                </c:pt>
                <c:pt idx="38938">
                  <c:v>24.37405313546796</c:v>
                </c:pt>
                <c:pt idx="38939">
                  <c:v>24.374608481226229</c:v>
                </c:pt>
                <c:pt idx="38940">
                  <c:v>24.375163826984497</c:v>
                </c:pt>
                <c:pt idx="38941">
                  <c:v>24.375719172742766</c:v>
                </c:pt>
                <c:pt idx="38942">
                  <c:v>24.376274518501035</c:v>
                </c:pt>
                <c:pt idx="38943">
                  <c:v>24.376829864259303</c:v>
                </c:pt>
                <c:pt idx="38944">
                  <c:v>24.377385210017572</c:v>
                </c:pt>
                <c:pt idx="38945">
                  <c:v>24.37794055577584</c:v>
                </c:pt>
                <c:pt idx="38946">
                  <c:v>24.378495901534109</c:v>
                </c:pt>
                <c:pt idx="38947">
                  <c:v>24.379051247292377</c:v>
                </c:pt>
                <c:pt idx="38948">
                  <c:v>24.379606593050646</c:v>
                </c:pt>
                <c:pt idx="38949">
                  <c:v>24.380161938808914</c:v>
                </c:pt>
                <c:pt idx="38950">
                  <c:v>24.380717284567183</c:v>
                </c:pt>
                <c:pt idx="38951">
                  <c:v>24.381272630325451</c:v>
                </c:pt>
                <c:pt idx="38952">
                  <c:v>24.38182797608372</c:v>
                </c:pt>
                <c:pt idx="38953">
                  <c:v>24.382383321841989</c:v>
                </c:pt>
                <c:pt idx="38954">
                  <c:v>24.382938667600257</c:v>
                </c:pt>
                <c:pt idx="38955">
                  <c:v>24.383494013358526</c:v>
                </c:pt>
                <c:pt idx="38956">
                  <c:v>24.384049359116794</c:v>
                </c:pt>
                <c:pt idx="38957">
                  <c:v>24.384604704875063</c:v>
                </c:pt>
                <c:pt idx="38958">
                  <c:v>24.385160050633331</c:v>
                </c:pt>
                <c:pt idx="38959">
                  <c:v>24.3857153963916</c:v>
                </c:pt>
                <c:pt idx="38960">
                  <c:v>24.386270742149868</c:v>
                </c:pt>
                <c:pt idx="38961">
                  <c:v>24.386826087908137</c:v>
                </c:pt>
                <c:pt idx="38962">
                  <c:v>24.387381433666405</c:v>
                </c:pt>
                <c:pt idx="38963">
                  <c:v>24.387936779424674</c:v>
                </c:pt>
                <c:pt idx="38964">
                  <c:v>24.388492125182943</c:v>
                </c:pt>
                <c:pt idx="38965">
                  <c:v>24.389047470941211</c:v>
                </c:pt>
                <c:pt idx="38966">
                  <c:v>24.38960281669948</c:v>
                </c:pt>
                <c:pt idx="38967">
                  <c:v>24.390158162457748</c:v>
                </c:pt>
                <c:pt idx="38968">
                  <c:v>24.390713508216017</c:v>
                </c:pt>
                <c:pt idx="38969">
                  <c:v>24.391268853974285</c:v>
                </c:pt>
                <c:pt idx="38970">
                  <c:v>24.391824199732554</c:v>
                </c:pt>
                <c:pt idx="38971">
                  <c:v>24.392379545490822</c:v>
                </c:pt>
                <c:pt idx="38972">
                  <c:v>24.392934891249091</c:v>
                </c:pt>
                <c:pt idx="38973">
                  <c:v>24.393490237007359</c:v>
                </c:pt>
                <c:pt idx="38974">
                  <c:v>24.394045582765628</c:v>
                </c:pt>
                <c:pt idx="38975">
                  <c:v>24.394600928523896</c:v>
                </c:pt>
                <c:pt idx="38976">
                  <c:v>24.395156274282165</c:v>
                </c:pt>
                <c:pt idx="38977">
                  <c:v>24.395711620040434</c:v>
                </c:pt>
                <c:pt idx="38978">
                  <c:v>24.396266965798702</c:v>
                </c:pt>
                <c:pt idx="38979">
                  <c:v>24.396822311556971</c:v>
                </c:pt>
                <c:pt idx="38980">
                  <c:v>24.397377657315239</c:v>
                </c:pt>
                <c:pt idx="38981">
                  <c:v>24.397933003073508</c:v>
                </c:pt>
                <c:pt idx="38982">
                  <c:v>24.398488348831776</c:v>
                </c:pt>
                <c:pt idx="38983">
                  <c:v>24.399043694590045</c:v>
                </c:pt>
                <c:pt idx="38984">
                  <c:v>24.399599040348313</c:v>
                </c:pt>
                <c:pt idx="38985">
                  <c:v>24.400154386106582</c:v>
                </c:pt>
                <c:pt idx="38986">
                  <c:v>24.40070973186485</c:v>
                </c:pt>
                <c:pt idx="38987">
                  <c:v>24.401265077623119</c:v>
                </c:pt>
                <c:pt idx="38988">
                  <c:v>24.401820423381388</c:v>
                </c:pt>
                <c:pt idx="38989">
                  <c:v>24.402375769139656</c:v>
                </c:pt>
                <c:pt idx="38990">
                  <c:v>24.402931114897925</c:v>
                </c:pt>
                <c:pt idx="38991">
                  <c:v>24.403486460656193</c:v>
                </c:pt>
                <c:pt idx="38992">
                  <c:v>24.404041806414462</c:v>
                </c:pt>
                <c:pt idx="38993">
                  <c:v>24.40459715217273</c:v>
                </c:pt>
                <c:pt idx="38994">
                  <c:v>24.405152497930999</c:v>
                </c:pt>
                <c:pt idx="38995">
                  <c:v>24.405707843689267</c:v>
                </c:pt>
                <c:pt idx="38996">
                  <c:v>24.406263189447536</c:v>
                </c:pt>
                <c:pt idx="38997">
                  <c:v>24.406818535205804</c:v>
                </c:pt>
                <c:pt idx="38998">
                  <c:v>24.407373880964073</c:v>
                </c:pt>
                <c:pt idx="38999">
                  <c:v>24.407929226722342</c:v>
                </c:pt>
                <c:pt idx="39000">
                  <c:v>24.40848457248061</c:v>
                </c:pt>
                <c:pt idx="39001">
                  <c:v>24.409039918238879</c:v>
                </c:pt>
                <c:pt idx="39002">
                  <c:v>24.409595263997147</c:v>
                </c:pt>
                <c:pt idx="39003">
                  <c:v>24.410150609755416</c:v>
                </c:pt>
                <c:pt idx="39004">
                  <c:v>24.410705955513684</c:v>
                </c:pt>
                <c:pt idx="39005">
                  <c:v>24.411261301271953</c:v>
                </c:pt>
                <c:pt idx="39006">
                  <c:v>24.411816647030221</c:v>
                </c:pt>
                <c:pt idx="39007">
                  <c:v>24.41237199278849</c:v>
                </c:pt>
                <c:pt idx="39008">
                  <c:v>24.412927338546758</c:v>
                </c:pt>
                <c:pt idx="39009">
                  <c:v>24.413482684305027</c:v>
                </c:pt>
                <c:pt idx="39010">
                  <c:v>24.414038030063296</c:v>
                </c:pt>
                <c:pt idx="39011">
                  <c:v>24.414593375821564</c:v>
                </c:pt>
                <c:pt idx="39012">
                  <c:v>24.415148721579833</c:v>
                </c:pt>
                <c:pt idx="39013">
                  <c:v>24.415704067338101</c:v>
                </c:pt>
                <c:pt idx="39014">
                  <c:v>24.41625941309637</c:v>
                </c:pt>
                <c:pt idx="39015">
                  <c:v>24.416814758854638</c:v>
                </c:pt>
                <c:pt idx="39016">
                  <c:v>24.417370104612907</c:v>
                </c:pt>
                <c:pt idx="39017">
                  <c:v>24.417925450371175</c:v>
                </c:pt>
                <c:pt idx="39018">
                  <c:v>24.418480796129444</c:v>
                </c:pt>
                <c:pt idx="39019">
                  <c:v>24.419036141887712</c:v>
                </c:pt>
                <c:pt idx="39020">
                  <c:v>24.419591487645981</c:v>
                </c:pt>
                <c:pt idx="39021">
                  <c:v>24.42014683340425</c:v>
                </c:pt>
                <c:pt idx="39022">
                  <c:v>24.420702179162518</c:v>
                </c:pt>
                <c:pt idx="39023">
                  <c:v>24.421257524920787</c:v>
                </c:pt>
                <c:pt idx="39024">
                  <c:v>24.421812870679055</c:v>
                </c:pt>
                <c:pt idx="39025">
                  <c:v>24.422368216437324</c:v>
                </c:pt>
                <c:pt idx="39026">
                  <c:v>24.422923562195592</c:v>
                </c:pt>
                <c:pt idx="39027">
                  <c:v>24.423478907953861</c:v>
                </c:pt>
                <c:pt idx="39028">
                  <c:v>24.424034253712129</c:v>
                </c:pt>
                <c:pt idx="39029">
                  <c:v>24.424589599470398</c:v>
                </c:pt>
                <c:pt idx="39030">
                  <c:v>24.425144945228666</c:v>
                </c:pt>
                <c:pt idx="39031">
                  <c:v>24.425700290986935</c:v>
                </c:pt>
                <c:pt idx="39032">
                  <c:v>24.426255636745204</c:v>
                </c:pt>
                <c:pt idx="39033">
                  <c:v>24.426810982503472</c:v>
                </c:pt>
                <c:pt idx="39034">
                  <c:v>24.427366328261741</c:v>
                </c:pt>
                <c:pt idx="39035">
                  <c:v>24.427921674020009</c:v>
                </c:pt>
                <c:pt idx="39036">
                  <c:v>24.428477019778278</c:v>
                </c:pt>
                <c:pt idx="39037">
                  <c:v>24.429032365536546</c:v>
                </c:pt>
                <c:pt idx="39038">
                  <c:v>24.429587711294815</c:v>
                </c:pt>
                <c:pt idx="39039">
                  <c:v>24.430143057053083</c:v>
                </c:pt>
                <c:pt idx="39040">
                  <c:v>24.430698402811352</c:v>
                </c:pt>
                <c:pt idx="39041">
                  <c:v>24.43125374856962</c:v>
                </c:pt>
                <c:pt idx="39042">
                  <c:v>24.431809094327889</c:v>
                </c:pt>
                <c:pt idx="39043">
                  <c:v>24.432364440086157</c:v>
                </c:pt>
                <c:pt idx="39044">
                  <c:v>24.432919785844426</c:v>
                </c:pt>
                <c:pt idx="39045">
                  <c:v>24.433475131602695</c:v>
                </c:pt>
                <c:pt idx="39046">
                  <c:v>24.434030477360963</c:v>
                </c:pt>
                <c:pt idx="39047">
                  <c:v>24.434585823119232</c:v>
                </c:pt>
                <c:pt idx="39048">
                  <c:v>24.4351411688775</c:v>
                </c:pt>
                <c:pt idx="39049">
                  <c:v>24.435696514635769</c:v>
                </c:pt>
                <c:pt idx="39050">
                  <c:v>24.436251860394037</c:v>
                </c:pt>
                <c:pt idx="39051">
                  <c:v>24.436807206152306</c:v>
                </c:pt>
                <c:pt idx="39052">
                  <c:v>24.437362551910574</c:v>
                </c:pt>
                <c:pt idx="39053">
                  <c:v>24.437917897668843</c:v>
                </c:pt>
                <c:pt idx="39054">
                  <c:v>24.438473243427111</c:v>
                </c:pt>
                <c:pt idx="39055">
                  <c:v>24.43902858918538</c:v>
                </c:pt>
                <c:pt idx="39056">
                  <c:v>24.439583934943649</c:v>
                </c:pt>
                <c:pt idx="39057">
                  <c:v>24.440139280701917</c:v>
                </c:pt>
                <c:pt idx="39058">
                  <c:v>24.440694626460186</c:v>
                </c:pt>
                <c:pt idx="39059">
                  <c:v>24.441249972218454</c:v>
                </c:pt>
                <c:pt idx="39060">
                  <c:v>24.441805317976723</c:v>
                </c:pt>
                <c:pt idx="39061">
                  <c:v>24.442360663734991</c:v>
                </c:pt>
                <c:pt idx="39062">
                  <c:v>24.44291600949326</c:v>
                </c:pt>
                <c:pt idx="39063">
                  <c:v>24.443471355251528</c:v>
                </c:pt>
                <c:pt idx="39064">
                  <c:v>24.444026701009797</c:v>
                </c:pt>
                <c:pt idx="39065">
                  <c:v>24.444582046768065</c:v>
                </c:pt>
                <c:pt idx="39066">
                  <c:v>24.445137392526334</c:v>
                </c:pt>
                <c:pt idx="39067">
                  <c:v>24.445692738284603</c:v>
                </c:pt>
                <c:pt idx="39068">
                  <c:v>24.446248084042871</c:v>
                </c:pt>
                <c:pt idx="39069">
                  <c:v>24.44680342980114</c:v>
                </c:pt>
                <c:pt idx="39070">
                  <c:v>24.447358775559408</c:v>
                </c:pt>
                <c:pt idx="39071">
                  <c:v>24.447914121317677</c:v>
                </c:pt>
                <c:pt idx="39072">
                  <c:v>24.448469467075945</c:v>
                </c:pt>
                <c:pt idx="39073">
                  <c:v>24.449024812834214</c:v>
                </c:pt>
                <c:pt idx="39074">
                  <c:v>24.449580158592482</c:v>
                </c:pt>
                <c:pt idx="39075">
                  <c:v>24.450135504350751</c:v>
                </c:pt>
                <c:pt idx="39076">
                  <c:v>24.450690850109019</c:v>
                </c:pt>
                <c:pt idx="39077">
                  <c:v>24.451246195867288</c:v>
                </c:pt>
                <c:pt idx="39078">
                  <c:v>24.451801541625557</c:v>
                </c:pt>
                <c:pt idx="39079">
                  <c:v>24.452356887383825</c:v>
                </c:pt>
                <c:pt idx="39080">
                  <c:v>24.452912233142094</c:v>
                </c:pt>
                <c:pt idx="39081">
                  <c:v>24.453467578900362</c:v>
                </c:pt>
                <c:pt idx="39082">
                  <c:v>24.454022924658631</c:v>
                </c:pt>
                <c:pt idx="39083">
                  <c:v>24.454578270416899</c:v>
                </c:pt>
                <c:pt idx="39084">
                  <c:v>24.455133616175168</c:v>
                </c:pt>
                <c:pt idx="39085">
                  <c:v>24.455688961933436</c:v>
                </c:pt>
                <c:pt idx="39086">
                  <c:v>24.456244307691705</c:v>
                </c:pt>
                <c:pt idx="39087">
                  <c:v>24.456799653449973</c:v>
                </c:pt>
                <c:pt idx="39088">
                  <c:v>24.457354999208242</c:v>
                </c:pt>
                <c:pt idx="39089">
                  <c:v>24.457910344966511</c:v>
                </c:pt>
                <c:pt idx="39090">
                  <c:v>24.458465690724779</c:v>
                </c:pt>
                <c:pt idx="39091">
                  <c:v>24.459021036483048</c:v>
                </c:pt>
                <c:pt idx="39092">
                  <c:v>24.459576382241316</c:v>
                </c:pt>
                <c:pt idx="39093">
                  <c:v>24.460131727999585</c:v>
                </c:pt>
                <c:pt idx="39094">
                  <c:v>24.460687073757853</c:v>
                </c:pt>
                <c:pt idx="39095">
                  <c:v>24.461242419516122</c:v>
                </c:pt>
                <c:pt idx="39096">
                  <c:v>24.46179776527439</c:v>
                </c:pt>
                <c:pt idx="39097">
                  <c:v>24.462353111032659</c:v>
                </c:pt>
                <c:pt idx="39098">
                  <c:v>24.462908456790927</c:v>
                </c:pt>
                <c:pt idx="39099">
                  <c:v>24.463463802549196</c:v>
                </c:pt>
                <c:pt idx="39100">
                  <c:v>24.464019148307464</c:v>
                </c:pt>
                <c:pt idx="39101">
                  <c:v>24.464574494065733</c:v>
                </c:pt>
                <c:pt idx="39102">
                  <c:v>24.465129839824002</c:v>
                </c:pt>
                <c:pt idx="39103">
                  <c:v>24.46568518558227</c:v>
                </c:pt>
                <c:pt idx="39104">
                  <c:v>24.466240531340539</c:v>
                </c:pt>
                <c:pt idx="39105">
                  <c:v>24.466795877098807</c:v>
                </c:pt>
                <c:pt idx="39106">
                  <c:v>24.467351222857076</c:v>
                </c:pt>
                <c:pt idx="39107">
                  <c:v>24.467906568615344</c:v>
                </c:pt>
                <c:pt idx="39108">
                  <c:v>24.468461914373613</c:v>
                </c:pt>
                <c:pt idx="39109">
                  <c:v>24.469017260131881</c:v>
                </c:pt>
                <c:pt idx="39110">
                  <c:v>24.46957260589015</c:v>
                </c:pt>
                <c:pt idx="39111">
                  <c:v>24.470127951648418</c:v>
                </c:pt>
                <c:pt idx="39112">
                  <c:v>24.470683297406687</c:v>
                </c:pt>
                <c:pt idx="39113">
                  <c:v>24.471238643164956</c:v>
                </c:pt>
                <c:pt idx="39114">
                  <c:v>24.471793988923224</c:v>
                </c:pt>
                <c:pt idx="39115">
                  <c:v>24.472349334681493</c:v>
                </c:pt>
                <c:pt idx="39116">
                  <c:v>24.472904680439761</c:v>
                </c:pt>
                <c:pt idx="39117">
                  <c:v>24.47346002619803</c:v>
                </c:pt>
                <c:pt idx="39118">
                  <c:v>24.474015371956298</c:v>
                </c:pt>
                <c:pt idx="39119">
                  <c:v>24.474570717714567</c:v>
                </c:pt>
                <c:pt idx="39120">
                  <c:v>24.475126063472835</c:v>
                </c:pt>
                <c:pt idx="39121">
                  <c:v>24.475681409231104</c:v>
                </c:pt>
                <c:pt idx="39122">
                  <c:v>24.476236754989372</c:v>
                </c:pt>
                <c:pt idx="39123">
                  <c:v>24.476792100747641</c:v>
                </c:pt>
                <c:pt idx="39124">
                  <c:v>24.47734744650591</c:v>
                </c:pt>
                <c:pt idx="39125">
                  <c:v>24.477902792264178</c:v>
                </c:pt>
                <c:pt idx="39126">
                  <c:v>24.478458138022447</c:v>
                </c:pt>
                <c:pt idx="39127">
                  <c:v>24.479013483780715</c:v>
                </c:pt>
                <c:pt idx="39128">
                  <c:v>24.479568829538984</c:v>
                </c:pt>
                <c:pt idx="39129">
                  <c:v>24.480124175297252</c:v>
                </c:pt>
                <c:pt idx="39130">
                  <c:v>24.480679521055521</c:v>
                </c:pt>
                <c:pt idx="39131">
                  <c:v>24.481234866813789</c:v>
                </c:pt>
                <c:pt idx="39132">
                  <c:v>24.481790212572058</c:v>
                </c:pt>
                <c:pt idx="39133">
                  <c:v>24.482345558330326</c:v>
                </c:pt>
                <c:pt idx="39134">
                  <c:v>24.482900904088595</c:v>
                </c:pt>
                <c:pt idx="39135">
                  <c:v>24.483456249846864</c:v>
                </c:pt>
                <c:pt idx="39136">
                  <c:v>24.484011595605132</c:v>
                </c:pt>
                <c:pt idx="39137">
                  <c:v>24.484566941363401</c:v>
                </c:pt>
                <c:pt idx="39138">
                  <c:v>24.485122287121669</c:v>
                </c:pt>
                <c:pt idx="39139">
                  <c:v>24.485677632879938</c:v>
                </c:pt>
                <c:pt idx="39140">
                  <c:v>24.486232978638206</c:v>
                </c:pt>
                <c:pt idx="39141">
                  <c:v>24.486788324396475</c:v>
                </c:pt>
                <c:pt idx="39142">
                  <c:v>24.487343670154743</c:v>
                </c:pt>
                <c:pt idx="39143">
                  <c:v>24.487899015913012</c:v>
                </c:pt>
                <c:pt idx="39144">
                  <c:v>24.48845436167128</c:v>
                </c:pt>
                <c:pt idx="39145">
                  <c:v>24.489009707429549</c:v>
                </c:pt>
                <c:pt idx="39146">
                  <c:v>24.489565053187818</c:v>
                </c:pt>
                <c:pt idx="39147">
                  <c:v>24.490120398946086</c:v>
                </c:pt>
                <c:pt idx="39148">
                  <c:v>24.490675744704355</c:v>
                </c:pt>
                <c:pt idx="39149">
                  <c:v>24.491231090462623</c:v>
                </c:pt>
                <c:pt idx="39150">
                  <c:v>24.491786436220892</c:v>
                </c:pt>
                <c:pt idx="39151">
                  <c:v>24.49234178197916</c:v>
                </c:pt>
                <c:pt idx="39152">
                  <c:v>24.492897127737429</c:v>
                </c:pt>
                <c:pt idx="39153">
                  <c:v>24.493452473495697</c:v>
                </c:pt>
                <c:pt idx="39154">
                  <c:v>24.494007819253966</c:v>
                </c:pt>
                <c:pt idx="39155">
                  <c:v>24.494563165012234</c:v>
                </c:pt>
                <c:pt idx="39156">
                  <c:v>24.495118510770503</c:v>
                </c:pt>
                <c:pt idx="39157">
                  <c:v>24.495673856528771</c:v>
                </c:pt>
                <c:pt idx="39158">
                  <c:v>24.49622920228704</c:v>
                </c:pt>
                <c:pt idx="39159">
                  <c:v>24.496784548045309</c:v>
                </c:pt>
                <c:pt idx="39160">
                  <c:v>24.497339893803577</c:v>
                </c:pt>
                <c:pt idx="39161">
                  <c:v>24.497895239561846</c:v>
                </c:pt>
                <c:pt idx="39162">
                  <c:v>24.498450585320114</c:v>
                </c:pt>
                <c:pt idx="39163">
                  <c:v>24.499005931078383</c:v>
                </c:pt>
                <c:pt idx="39164">
                  <c:v>24.499561276836651</c:v>
                </c:pt>
                <c:pt idx="39165">
                  <c:v>24.50011662259492</c:v>
                </c:pt>
                <c:pt idx="39166">
                  <c:v>24.500671968353188</c:v>
                </c:pt>
                <c:pt idx="39167">
                  <c:v>24.501227314111457</c:v>
                </c:pt>
                <c:pt idx="39168">
                  <c:v>24.501782659869725</c:v>
                </c:pt>
                <c:pt idx="39169">
                  <c:v>24.502338005627994</c:v>
                </c:pt>
                <c:pt idx="39170">
                  <c:v>24.502893351386263</c:v>
                </c:pt>
                <c:pt idx="39171">
                  <c:v>24.503448697144531</c:v>
                </c:pt>
                <c:pt idx="39172">
                  <c:v>24.5040040429028</c:v>
                </c:pt>
                <c:pt idx="39173">
                  <c:v>24.504559388661068</c:v>
                </c:pt>
                <c:pt idx="39174">
                  <c:v>24.505114734419337</c:v>
                </c:pt>
                <c:pt idx="39175">
                  <c:v>24.505670080177605</c:v>
                </c:pt>
                <c:pt idx="39176">
                  <c:v>24.506225425935874</c:v>
                </c:pt>
                <c:pt idx="39177">
                  <c:v>24.506780771694142</c:v>
                </c:pt>
                <c:pt idx="39178">
                  <c:v>24.507336117452411</c:v>
                </c:pt>
                <c:pt idx="39179">
                  <c:v>24.507891463210679</c:v>
                </c:pt>
                <c:pt idx="39180">
                  <c:v>24.508446808968948</c:v>
                </c:pt>
                <c:pt idx="39181">
                  <c:v>24.509002154727217</c:v>
                </c:pt>
                <c:pt idx="39182">
                  <c:v>24.509557500485485</c:v>
                </c:pt>
                <c:pt idx="39183">
                  <c:v>24.510112846243754</c:v>
                </c:pt>
                <c:pt idx="39184">
                  <c:v>24.510668192002022</c:v>
                </c:pt>
                <c:pt idx="39185">
                  <c:v>24.511223537760291</c:v>
                </c:pt>
                <c:pt idx="39186">
                  <c:v>24.511778883518559</c:v>
                </c:pt>
                <c:pt idx="39187">
                  <c:v>24.512334229276828</c:v>
                </c:pt>
                <c:pt idx="39188">
                  <c:v>24.512889575035096</c:v>
                </c:pt>
                <c:pt idx="39189">
                  <c:v>24.513444920793365</c:v>
                </c:pt>
                <c:pt idx="39190">
                  <c:v>24.514000266551633</c:v>
                </c:pt>
                <c:pt idx="39191">
                  <c:v>24.514555612309902</c:v>
                </c:pt>
                <c:pt idx="39192">
                  <c:v>24.515110958068171</c:v>
                </c:pt>
                <c:pt idx="39193">
                  <c:v>24.515666303826439</c:v>
                </c:pt>
                <c:pt idx="39194">
                  <c:v>24.516221649584708</c:v>
                </c:pt>
                <c:pt idx="39195">
                  <c:v>24.516776995342976</c:v>
                </c:pt>
                <c:pt idx="39196">
                  <c:v>24.517332341101245</c:v>
                </c:pt>
                <c:pt idx="39197">
                  <c:v>24.517887686859513</c:v>
                </c:pt>
                <c:pt idx="39198">
                  <c:v>24.518443032617782</c:v>
                </c:pt>
                <c:pt idx="39199">
                  <c:v>24.51899837837605</c:v>
                </c:pt>
                <c:pt idx="39200">
                  <c:v>24.519553724134319</c:v>
                </c:pt>
                <c:pt idx="39201">
                  <c:v>24.520109069892587</c:v>
                </c:pt>
                <c:pt idx="39202">
                  <c:v>24.520664415650856</c:v>
                </c:pt>
                <c:pt idx="39203">
                  <c:v>24.521219761409125</c:v>
                </c:pt>
                <c:pt idx="39204">
                  <c:v>24.521775107167393</c:v>
                </c:pt>
                <c:pt idx="39205">
                  <c:v>24.522330452925662</c:v>
                </c:pt>
                <c:pt idx="39206">
                  <c:v>24.52288579868393</c:v>
                </c:pt>
                <c:pt idx="39207">
                  <c:v>24.523441144442199</c:v>
                </c:pt>
                <c:pt idx="39208">
                  <c:v>24.523996490200467</c:v>
                </c:pt>
                <c:pt idx="39209">
                  <c:v>24.524551835958736</c:v>
                </c:pt>
                <c:pt idx="39210">
                  <c:v>24.525107181717004</c:v>
                </c:pt>
                <c:pt idx="39211">
                  <c:v>24.525662527475273</c:v>
                </c:pt>
                <c:pt idx="39212">
                  <c:v>24.526217873233541</c:v>
                </c:pt>
                <c:pt idx="39213">
                  <c:v>24.52677321899181</c:v>
                </c:pt>
                <c:pt idx="39214">
                  <c:v>24.527328564750078</c:v>
                </c:pt>
                <c:pt idx="39215">
                  <c:v>24.527883910508347</c:v>
                </c:pt>
                <c:pt idx="39216">
                  <c:v>24.528439256266616</c:v>
                </c:pt>
                <c:pt idx="39217">
                  <c:v>24.528994602024884</c:v>
                </c:pt>
                <c:pt idx="39218">
                  <c:v>24.529549947783153</c:v>
                </c:pt>
                <c:pt idx="39219">
                  <c:v>24.530105293541421</c:v>
                </c:pt>
                <c:pt idx="39220">
                  <c:v>24.53066063929969</c:v>
                </c:pt>
                <c:pt idx="39221">
                  <c:v>24.531215985057958</c:v>
                </c:pt>
                <c:pt idx="39222">
                  <c:v>24.531771330816227</c:v>
                </c:pt>
                <c:pt idx="39223">
                  <c:v>24.532326676574495</c:v>
                </c:pt>
                <c:pt idx="39224">
                  <c:v>24.532882022332764</c:v>
                </c:pt>
                <c:pt idx="39225">
                  <c:v>24.533437368091032</c:v>
                </c:pt>
                <c:pt idx="39226">
                  <c:v>24.533992713849301</c:v>
                </c:pt>
                <c:pt idx="39227">
                  <c:v>24.53454805960757</c:v>
                </c:pt>
                <c:pt idx="39228">
                  <c:v>24.535103405365838</c:v>
                </c:pt>
                <c:pt idx="39229">
                  <c:v>24.535658751124107</c:v>
                </c:pt>
                <c:pt idx="39230">
                  <c:v>24.536214096882375</c:v>
                </c:pt>
                <c:pt idx="39231">
                  <c:v>24.536769442640644</c:v>
                </c:pt>
                <c:pt idx="39232">
                  <c:v>24.537324788398912</c:v>
                </c:pt>
                <c:pt idx="39233">
                  <c:v>24.537880134157181</c:v>
                </c:pt>
                <c:pt idx="39234">
                  <c:v>24.538435479915449</c:v>
                </c:pt>
                <c:pt idx="39235">
                  <c:v>24.538990825673718</c:v>
                </c:pt>
                <c:pt idx="39236">
                  <c:v>24.539546171431986</c:v>
                </c:pt>
                <c:pt idx="39237">
                  <c:v>24.540101517190255</c:v>
                </c:pt>
                <c:pt idx="39238">
                  <c:v>24.540656862948524</c:v>
                </c:pt>
                <c:pt idx="39239">
                  <c:v>24.541212208706792</c:v>
                </c:pt>
                <c:pt idx="39240">
                  <c:v>24.541767554465061</c:v>
                </c:pt>
                <c:pt idx="39241">
                  <c:v>24.542322900223329</c:v>
                </c:pt>
                <c:pt idx="39242">
                  <c:v>24.542878245981598</c:v>
                </c:pt>
                <c:pt idx="39243">
                  <c:v>24.543433591739866</c:v>
                </c:pt>
                <c:pt idx="39244">
                  <c:v>24.543988937498135</c:v>
                </c:pt>
                <c:pt idx="39245">
                  <c:v>24.544544283256403</c:v>
                </c:pt>
                <c:pt idx="39246">
                  <c:v>24.545099629014672</c:v>
                </c:pt>
                <c:pt idx="39247">
                  <c:v>24.54565497477294</c:v>
                </c:pt>
                <c:pt idx="39248">
                  <c:v>24.546210320531209</c:v>
                </c:pt>
                <c:pt idx="39249">
                  <c:v>24.546765666289478</c:v>
                </c:pt>
                <c:pt idx="39250">
                  <c:v>24.547321012047746</c:v>
                </c:pt>
                <c:pt idx="39251">
                  <c:v>24.547876357806015</c:v>
                </c:pt>
                <c:pt idx="39252">
                  <c:v>24.548431703564283</c:v>
                </c:pt>
                <c:pt idx="39253">
                  <c:v>24.548987049322552</c:v>
                </c:pt>
                <c:pt idx="39254">
                  <c:v>24.54954239508082</c:v>
                </c:pt>
                <c:pt idx="39255">
                  <c:v>24.550097740839089</c:v>
                </c:pt>
                <c:pt idx="39256">
                  <c:v>24.550653086597357</c:v>
                </c:pt>
                <c:pt idx="39257">
                  <c:v>24.551208432355626</c:v>
                </c:pt>
                <c:pt idx="39258">
                  <c:v>24.551763778113894</c:v>
                </c:pt>
                <c:pt idx="39259">
                  <c:v>24.552319123872163</c:v>
                </c:pt>
                <c:pt idx="39260">
                  <c:v>24.552874469630432</c:v>
                </c:pt>
                <c:pt idx="39261">
                  <c:v>24.5534298153887</c:v>
                </c:pt>
                <c:pt idx="39262">
                  <c:v>24.553985161146969</c:v>
                </c:pt>
                <c:pt idx="39263">
                  <c:v>24.554540506905237</c:v>
                </c:pt>
                <c:pt idx="39264">
                  <c:v>24.555095852663506</c:v>
                </c:pt>
                <c:pt idx="39265">
                  <c:v>24.555651198421774</c:v>
                </c:pt>
                <c:pt idx="39266">
                  <c:v>24.556206544180043</c:v>
                </c:pt>
                <c:pt idx="39267">
                  <c:v>24.556761889938311</c:v>
                </c:pt>
                <c:pt idx="39268">
                  <c:v>24.55731723569658</c:v>
                </c:pt>
                <c:pt idx="39269">
                  <c:v>24.557872581454848</c:v>
                </c:pt>
                <c:pt idx="39270">
                  <c:v>24.558427927213117</c:v>
                </c:pt>
                <c:pt idx="39271">
                  <c:v>24.558983272971386</c:v>
                </c:pt>
                <c:pt idx="39272">
                  <c:v>24.559538618729654</c:v>
                </c:pt>
                <c:pt idx="39273">
                  <c:v>24.560093964487923</c:v>
                </c:pt>
                <c:pt idx="39274">
                  <c:v>24.560649310246191</c:v>
                </c:pt>
                <c:pt idx="39275">
                  <c:v>24.56120465600446</c:v>
                </c:pt>
                <c:pt idx="39276">
                  <c:v>24.561760001762728</c:v>
                </c:pt>
                <c:pt idx="39277">
                  <c:v>24.562315347520997</c:v>
                </c:pt>
                <c:pt idx="39278">
                  <c:v>24.562870693279265</c:v>
                </c:pt>
                <c:pt idx="39279">
                  <c:v>24.563426039037534</c:v>
                </c:pt>
                <c:pt idx="39280">
                  <c:v>24.563981384795802</c:v>
                </c:pt>
                <c:pt idx="39281">
                  <c:v>24.564536730554071</c:v>
                </c:pt>
                <c:pt idx="39282">
                  <c:v>24.565092076312339</c:v>
                </c:pt>
                <c:pt idx="39283">
                  <c:v>24.565647422070608</c:v>
                </c:pt>
                <c:pt idx="39284">
                  <c:v>24.566202767828877</c:v>
                </c:pt>
                <c:pt idx="39285">
                  <c:v>24.566758113587145</c:v>
                </c:pt>
                <c:pt idx="39286">
                  <c:v>24.567313459345414</c:v>
                </c:pt>
                <c:pt idx="39287">
                  <c:v>24.567868805103682</c:v>
                </c:pt>
                <c:pt idx="39288">
                  <c:v>24.568424150861951</c:v>
                </c:pt>
                <c:pt idx="39289">
                  <c:v>24.568979496620219</c:v>
                </c:pt>
                <c:pt idx="39290">
                  <c:v>24.569534842378488</c:v>
                </c:pt>
                <c:pt idx="39291">
                  <c:v>24.570090188136756</c:v>
                </c:pt>
                <c:pt idx="39292">
                  <c:v>24.570645533895025</c:v>
                </c:pt>
                <c:pt idx="39293">
                  <c:v>24.571200879653293</c:v>
                </c:pt>
                <c:pt idx="39294">
                  <c:v>24.571756225411562</c:v>
                </c:pt>
                <c:pt idx="39295">
                  <c:v>24.572311571169831</c:v>
                </c:pt>
                <c:pt idx="39296">
                  <c:v>24.572866916928099</c:v>
                </c:pt>
                <c:pt idx="39297">
                  <c:v>24.573422262686368</c:v>
                </c:pt>
                <c:pt idx="39298">
                  <c:v>24.573977608444636</c:v>
                </c:pt>
                <c:pt idx="39299">
                  <c:v>24.574532954202905</c:v>
                </c:pt>
                <c:pt idx="39300">
                  <c:v>24.575088299961173</c:v>
                </c:pt>
                <c:pt idx="39301">
                  <c:v>24.575643645719442</c:v>
                </c:pt>
                <c:pt idx="39302">
                  <c:v>24.57619899147771</c:v>
                </c:pt>
                <c:pt idx="39303">
                  <c:v>24.576754337235979</c:v>
                </c:pt>
                <c:pt idx="39304">
                  <c:v>24.577309682994247</c:v>
                </c:pt>
                <c:pt idx="39305">
                  <c:v>24.577865028752516</c:v>
                </c:pt>
                <c:pt idx="39306">
                  <c:v>24.578420374510785</c:v>
                </c:pt>
                <c:pt idx="39307">
                  <c:v>24.578975720269053</c:v>
                </c:pt>
                <c:pt idx="39308">
                  <c:v>24.579531066027322</c:v>
                </c:pt>
                <c:pt idx="39309">
                  <c:v>24.58008641178559</c:v>
                </c:pt>
                <c:pt idx="39310">
                  <c:v>24.580641757543859</c:v>
                </c:pt>
                <c:pt idx="39311">
                  <c:v>24.581197103302127</c:v>
                </c:pt>
                <c:pt idx="39312">
                  <c:v>24.581752449060396</c:v>
                </c:pt>
                <c:pt idx="39313">
                  <c:v>24.582307794818664</c:v>
                </c:pt>
                <c:pt idx="39314">
                  <c:v>24.582863140576933</c:v>
                </c:pt>
                <c:pt idx="39315">
                  <c:v>24.583418486335201</c:v>
                </c:pt>
                <c:pt idx="39316">
                  <c:v>24.58397383209347</c:v>
                </c:pt>
                <c:pt idx="39317">
                  <c:v>24.584529177851739</c:v>
                </c:pt>
                <c:pt idx="39318">
                  <c:v>24.585084523610007</c:v>
                </c:pt>
                <c:pt idx="39319">
                  <c:v>24.585639869368276</c:v>
                </c:pt>
                <c:pt idx="39320">
                  <c:v>24.586195215126544</c:v>
                </c:pt>
                <c:pt idx="39321">
                  <c:v>24.586750560884813</c:v>
                </c:pt>
                <c:pt idx="39322">
                  <c:v>24.587305906643081</c:v>
                </c:pt>
                <c:pt idx="39323">
                  <c:v>24.58786125240135</c:v>
                </c:pt>
                <c:pt idx="39324">
                  <c:v>24.588416598159618</c:v>
                </c:pt>
                <c:pt idx="39325">
                  <c:v>24.588971943917887</c:v>
                </c:pt>
                <c:pt idx="39326">
                  <c:v>24.589527289676155</c:v>
                </c:pt>
                <c:pt idx="39327">
                  <c:v>24.590082635434424</c:v>
                </c:pt>
                <c:pt idx="39328">
                  <c:v>24.590637981192693</c:v>
                </c:pt>
                <c:pt idx="39329">
                  <c:v>24.591193326950961</c:v>
                </c:pt>
                <c:pt idx="39330">
                  <c:v>24.59174867270923</c:v>
                </c:pt>
                <c:pt idx="39331">
                  <c:v>24.592304018467498</c:v>
                </c:pt>
                <c:pt idx="39332">
                  <c:v>24.592859364225767</c:v>
                </c:pt>
                <c:pt idx="39333">
                  <c:v>24.593414709984035</c:v>
                </c:pt>
                <c:pt idx="39334">
                  <c:v>24.593970055742304</c:v>
                </c:pt>
                <c:pt idx="39335">
                  <c:v>24.594525401500572</c:v>
                </c:pt>
                <c:pt idx="39336">
                  <c:v>24.595080747258841</c:v>
                </c:pt>
                <c:pt idx="39337">
                  <c:v>24.595636093017109</c:v>
                </c:pt>
                <c:pt idx="39338">
                  <c:v>24.596191438775378</c:v>
                </c:pt>
                <c:pt idx="39339">
                  <c:v>24.596746784533646</c:v>
                </c:pt>
                <c:pt idx="39340">
                  <c:v>24.597302130291915</c:v>
                </c:pt>
                <c:pt idx="39341">
                  <c:v>24.597857476050184</c:v>
                </c:pt>
                <c:pt idx="39342">
                  <c:v>24.598412821808452</c:v>
                </c:pt>
                <c:pt idx="39343">
                  <c:v>24.598968167566721</c:v>
                </c:pt>
                <c:pt idx="39344">
                  <c:v>24.599523513324989</c:v>
                </c:pt>
                <c:pt idx="39345">
                  <c:v>24.600078859083258</c:v>
                </c:pt>
                <c:pt idx="39346">
                  <c:v>24.600634204841526</c:v>
                </c:pt>
                <c:pt idx="39347">
                  <c:v>24.601189550599795</c:v>
                </c:pt>
                <c:pt idx="39348">
                  <c:v>24.601744896358063</c:v>
                </c:pt>
                <c:pt idx="39349">
                  <c:v>24.602300242116332</c:v>
                </c:pt>
                <c:pt idx="39350">
                  <c:v>24.6028555878746</c:v>
                </c:pt>
                <c:pt idx="39351">
                  <c:v>24.603410933632869</c:v>
                </c:pt>
                <c:pt idx="39352">
                  <c:v>24.603966279391138</c:v>
                </c:pt>
                <c:pt idx="39353">
                  <c:v>24.604521625149406</c:v>
                </c:pt>
                <c:pt idx="39354">
                  <c:v>24.605076970907675</c:v>
                </c:pt>
                <c:pt idx="39355">
                  <c:v>24.605632316665943</c:v>
                </c:pt>
                <c:pt idx="39356">
                  <c:v>24.606187662424212</c:v>
                </c:pt>
                <c:pt idx="39357">
                  <c:v>24.60674300818248</c:v>
                </c:pt>
                <c:pt idx="39358">
                  <c:v>24.607298353940749</c:v>
                </c:pt>
                <c:pt idx="39359">
                  <c:v>24.607853699699017</c:v>
                </c:pt>
                <c:pt idx="39360">
                  <c:v>24.608409045457286</c:v>
                </c:pt>
                <c:pt idx="39361">
                  <c:v>24.608964391215554</c:v>
                </c:pt>
                <c:pt idx="39362">
                  <c:v>24.609519736973823</c:v>
                </c:pt>
                <c:pt idx="39363">
                  <c:v>24.610075082732092</c:v>
                </c:pt>
                <c:pt idx="39364">
                  <c:v>24.61063042849036</c:v>
                </c:pt>
                <c:pt idx="39365">
                  <c:v>24.611185774248629</c:v>
                </c:pt>
                <c:pt idx="39366">
                  <c:v>24.611741120006897</c:v>
                </c:pt>
                <c:pt idx="39367">
                  <c:v>24.612296465765166</c:v>
                </c:pt>
                <c:pt idx="39368">
                  <c:v>24.612851811523434</c:v>
                </c:pt>
                <c:pt idx="39369">
                  <c:v>24.613407157281703</c:v>
                </c:pt>
                <c:pt idx="39370">
                  <c:v>24.613962503039971</c:v>
                </c:pt>
                <c:pt idx="39371">
                  <c:v>24.61451784879824</c:v>
                </c:pt>
                <c:pt idx="39372">
                  <c:v>24.615073194556508</c:v>
                </c:pt>
                <c:pt idx="39373">
                  <c:v>24.615628540314777</c:v>
                </c:pt>
                <c:pt idx="39374">
                  <c:v>24.616183886073046</c:v>
                </c:pt>
                <c:pt idx="39375">
                  <c:v>24.616739231831314</c:v>
                </c:pt>
                <c:pt idx="39376">
                  <c:v>24.617294577589583</c:v>
                </c:pt>
                <c:pt idx="39377">
                  <c:v>24.617849923347851</c:v>
                </c:pt>
                <c:pt idx="39378">
                  <c:v>24.61840526910612</c:v>
                </c:pt>
                <c:pt idx="39379">
                  <c:v>24.618960614864388</c:v>
                </c:pt>
                <c:pt idx="39380">
                  <c:v>24.619515960622657</c:v>
                </c:pt>
                <c:pt idx="39381">
                  <c:v>24.620071306380925</c:v>
                </c:pt>
                <c:pt idx="39382">
                  <c:v>24.620626652139194</c:v>
                </c:pt>
                <c:pt idx="39383">
                  <c:v>24.621181997897462</c:v>
                </c:pt>
                <c:pt idx="39384">
                  <c:v>24.621737343655731</c:v>
                </c:pt>
                <c:pt idx="39385">
                  <c:v>24.622292689414</c:v>
                </c:pt>
                <c:pt idx="39386">
                  <c:v>24.622848035172268</c:v>
                </c:pt>
                <c:pt idx="39387">
                  <c:v>24.623403380930537</c:v>
                </c:pt>
                <c:pt idx="39388">
                  <c:v>24.623958726688805</c:v>
                </c:pt>
                <c:pt idx="39389">
                  <c:v>24.624514072447074</c:v>
                </c:pt>
                <c:pt idx="39390">
                  <c:v>24.625069418205342</c:v>
                </c:pt>
                <c:pt idx="39391">
                  <c:v>24.625624763963611</c:v>
                </c:pt>
                <c:pt idx="39392">
                  <c:v>24.626180109721879</c:v>
                </c:pt>
                <c:pt idx="39393">
                  <c:v>24.626735455480148</c:v>
                </c:pt>
                <c:pt idx="39394">
                  <c:v>24.627290801238416</c:v>
                </c:pt>
                <c:pt idx="39395">
                  <c:v>24.627846146996685</c:v>
                </c:pt>
                <c:pt idx="39396">
                  <c:v>24.628401492754953</c:v>
                </c:pt>
                <c:pt idx="39397">
                  <c:v>24.628956838513222</c:v>
                </c:pt>
                <c:pt idx="39398">
                  <c:v>24.629512184271491</c:v>
                </c:pt>
                <c:pt idx="39399">
                  <c:v>24.630067530029759</c:v>
                </c:pt>
                <c:pt idx="39400">
                  <c:v>24.630622875788028</c:v>
                </c:pt>
                <c:pt idx="39401">
                  <c:v>24.631178221546296</c:v>
                </c:pt>
                <c:pt idx="39402">
                  <c:v>24.631733567304565</c:v>
                </c:pt>
                <c:pt idx="39403">
                  <c:v>24.632288913062833</c:v>
                </c:pt>
                <c:pt idx="39404">
                  <c:v>24.632844258821102</c:v>
                </c:pt>
                <c:pt idx="39405">
                  <c:v>24.63339960457937</c:v>
                </c:pt>
                <c:pt idx="39406">
                  <c:v>24.633954950337639</c:v>
                </c:pt>
                <c:pt idx="39407">
                  <c:v>24.634510296095907</c:v>
                </c:pt>
                <c:pt idx="39408">
                  <c:v>24.635065641854176</c:v>
                </c:pt>
                <c:pt idx="39409">
                  <c:v>24.635620987612445</c:v>
                </c:pt>
                <c:pt idx="39410">
                  <c:v>24.636176333370713</c:v>
                </c:pt>
                <c:pt idx="39411">
                  <c:v>24.636731679128982</c:v>
                </c:pt>
                <c:pt idx="39412">
                  <c:v>24.63728702488725</c:v>
                </c:pt>
                <c:pt idx="39413">
                  <c:v>24.637842370645519</c:v>
                </c:pt>
                <c:pt idx="39414">
                  <c:v>24.638397716403787</c:v>
                </c:pt>
                <c:pt idx="39415">
                  <c:v>24.638953062162056</c:v>
                </c:pt>
                <c:pt idx="39416">
                  <c:v>24.639508407920324</c:v>
                </c:pt>
                <c:pt idx="39417">
                  <c:v>24.640063753678593</c:v>
                </c:pt>
                <c:pt idx="39418">
                  <c:v>24.640619099436861</c:v>
                </c:pt>
                <c:pt idx="39419">
                  <c:v>24.64117444519513</c:v>
                </c:pt>
                <c:pt idx="39420">
                  <c:v>24.641729790953399</c:v>
                </c:pt>
                <c:pt idx="39421">
                  <c:v>24.642285136711667</c:v>
                </c:pt>
                <c:pt idx="39422">
                  <c:v>24.642840482469936</c:v>
                </c:pt>
                <c:pt idx="39423">
                  <c:v>24.643395828228204</c:v>
                </c:pt>
                <c:pt idx="39424">
                  <c:v>24.643951173986473</c:v>
                </c:pt>
                <c:pt idx="39425">
                  <c:v>24.644506519744741</c:v>
                </c:pt>
                <c:pt idx="39426">
                  <c:v>24.64506186550301</c:v>
                </c:pt>
                <c:pt idx="39427">
                  <c:v>24.645617211261278</c:v>
                </c:pt>
                <c:pt idx="39428">
                  <c:v>24.646172557019547</c:v>
                </c:pt>
                <c:pt idx="39429">
                  <c:v>24.646727902777815</c:v>
                </c:pt>
                <c:pt idx="39430">
                  <c:v>24.647283248536084</c:v>
                </c:pt>
                <c:pt idx="39431">
                  <c:v>24.647838594294353</c:v>
                </c:pt>
                <c:pt idx="39432">
                  <c:v>24.648393940052621</c:v>
                </c:pt>
                <c:pt idx="39433">
                  <c:v>24.64894928581089</c:v>
                </c:pt>
                <c:pt idx="39434">
                  <c:v>24.649504631569158</c:v>
                </c:pt>
                <c:pt idx="39435">
                  <c:v>24.650059977327427</c:v>
                </c:pt>
                <c:pt idx="39436">
                  <c:v>24.650615323085695</c:v>
                </c:pt>
                <c:pt idx="39437">
                  <c:v>24.651170668843964</c:v>
                </c:pt>
                <c:pt idx="39438">
                  <c:v>24.651726014602232</c:v>
                </c:pt>
                <c:pt idx="39439">
                  <c:v>24.652281360360501</c:v>
                </c:pt>
                <c:pt idx="39440">
                  <c:v>24.652836706118769</c:v>
                </c:pt>
                <c:pt idx="39441">
                  <c:v>24.653392051877038</c:v>
                </c:pt>
                <c:pt idx="39442">
                  <c:v>24.653947397635307</c:v>
                </c:pt>
                <c:pt idx="39443">
                  <c:v>24.654502743393575</c:v>
                </c:pt>
                <c:pt idx="39444">
                  <c:v>24.655058089151844</c:v>
                </c:pt>
                <c:pt idx="39445">
                  <c:v>24.655613434910112</c:v>
                </c:pt>
                <c:pt idx="39446">
                  <c:v>24.656168780668381</c:v>
                </c:pt>
                <c:pt idx="39447">
                  <c:v>24.656724126426649</c:v>
                </c:pt>
                <c:pt idx="39448">
                  <c:v>24.657279472184918</c:v>
                </c:pt>
                <c:pt idx="39449">
                  <c:v>24.657834817943186</c:v>
                </c:pt>
                <c:pt idx="39450">
                  <c:v>24.658390163701455</c:v>
                </c:pt>
                <c:pt idx="39451">
                  <c:v>24.658945509459723</c:v>
                </c:pt>
                <c:pt idx="39452">
                  <c:v>24.659500855217992</c:v>
                </c:pt>
                <c:pt idx="39453">
                  <c:v>24.66005620097626</c:v>
                </c:pt>
                <c:pt idx="39454">
                  <c:v>24.660611546734529</c:v>
                </c:pt>
                <c:pt idx="39455">
                  <c:v>24.661166892492798</c:v>
                </c:pt>
                <c:pt idx="39456">
                  <c:v>24.661722238251066</c:v>
                </c:pt>
                <c:pt idx="39457">
                  <c:v>24.662277584009335</c:v>
                </c:pt>
                <c:pt idx="39458">
                  <c:v>24.662832929767603</c:v>
                </c:pt>
                <c:pt idx="39459">
                  <c:v>24.663388275525872</c:v>
                </c:pt>
                <c:pt idx="39460">
                  <c:v>24.66394362128414</c:v>
                </c:pt>
                <c:pt idx="39461">
                  <c:v>24.664498967042409</c:v>
                </c:pt>
                <c:pt idx="39462">
                  <c:v>24.665054312800677</c:v>
                </c:pt>
                <c:pt idx="39463">
                  <c:v>24.665609658558946</c:v>
                </c:pt>
                <c:pt idx="39464">
                  <c:v>24.666165004317214</c:v>
                </c:pt>
                <c:pt idx="39465">
                  <c:v>24.666720350075483</c:v>
                </c:pt>
                <c:pt idx="39466">
                  <c:v>24.667275695833752</c:v>
                </c:pt>
                <c:pt idx="39467">
                  <c:v>24.66783104159202</c:v>
                </c:pt>
                <c:pt idx="39468">
                  <c:v>24.668386387350289</c:v>
                </c:pt>
                <c:pt idx="39469">
                  <c:v>24.668941733108557</c:v>
                </c:pt>
                <c:pt idx="39470">
                  <c:v>24.669497078866826</c:v>
                </c:pt>
                <c:pt idx="39471">
                  <c:v>24.670052424625094</c:v>
                </c:pt>
                <c:pt idx="39472">
                  <c:v>24.670607770383363</c:v>
                </c:pt>
                <c:pt idx="39473">
                  <c:v>24.671163116141631</c:v>
                </c:pt>
                <c:pt idx="39474">
                  <c:v>24.6717184618999</c:v>
                </c:pt>
                <c:pt idx="39475">
                  <c:v>24.672273807658168</c:v>
                </c:pt>
                <c:pt idx="39476">
                  <c:v>24.672829153416437</c:v>
                </c:pt>
                <c:pt idx="39477">
                  <c:v>24.673384499174706</c:v>
                </c:pt>
                <c:pt idx="39478">
                  <c:v>24.673939844932974</c:v>
                </c:pt>
                <c:pt idx="39479">
                  <c:v>24.674495190691243</c:v>
                </c:pt>
                <c:pt idx="39480">
                  <c:v>24.675050536449511</c:v>
                </c:pt>
                <c:pt idx="39481">
                  <c:v>24.67560588220778</c:v>
                </c:pt>
                <c:pt idx="39482">
                  <c:v>24.676161227966048</c:v>
                </c:pt>
                <c:pt idx="39483">
                  <c:v>24.676716573724317</c:v>
                </c:pt>
                <c:pt idx="39484">
                  <c:v>24.677271919482585</c:v>
                </c:pt>
                <c:pt idx="39485">
                  <c:v>24.677827265240854</c:v>
                </c:pt>
                <c:pt idx="39486">
                  <c:v>24.678382610999122</c:v>
                </c:pt>
                <c:pt idx="39487">
                  <c:v>24.678937956757391</c:v>
                </c:pt>
                <c:pt idx="39488">
                  <c:v>24.67949330251566</c:v>
                </c:pt>
                <c:pt idx="39489">
                  <c:v>24.680048648273928</c:v>
                </c:pt>
                <c:pt idx="39490">
                  <c:v>24.680603994032197</c:v>
                </c:pt>
                <c:pt idx="39491">
                  <c:v>24.681159339790465</c:v>
                </c:pt>
                <c:pt idx="39492">
                  <c:v>24.681714685548734</c:v>
                </c:pt>
                <c:pt idx="39493">
                  <c:v>24.682270031307002</c:v>
                </c:pt>
                <c:pt idx="39494">
                  <c:v>24.682825377065271</c:v>
                </c:pt>
                <c:pt idx="39495">
                  <c:v>24.683380722823539</c:v>
                </c:pt>
                <c:pt idx="39496">
                  <c:v>24.683936068581808</c:v>
                </c:pt>
                <c:pt idx="39497">
                  <c:v>24.684491414340076</c:v>
                </c:pt>
                <c:pt idx="39498">
                  <c:v>24.685046760098345</c:v>
                </c:pt>
                <c:pt idx="39499">
                  <c:v>24.685602105856614</c:v>
                </c:pt>
                <c:pt idx="39500">
                  <c:v>24.686157451614882</c:v>
                </c:pt>
                <c:pt idx="39501">
                  <c:v>24.686712797373151</c:v>
                </c:pt>
                <c:pt idx="39502">
                  <c:v>24.687268143131419</c:v>
                </c:pt>
                <c:pt idx="39503">
                  <c:v>24.687823488889688</c:v>
                </c:pt>
                <c:pt idx="39504">
                  <c:v>24.688378834647956</c:v>
                </c:pt>
                <c:pt idx="39505">
                  <c:v>24.688934180406225</c:v>
                </c:pt>
                <c:pt idx="39506">
                  <c:v>24.689489526164493</c:v>
                </c:pt>
                <c:pt idx="39507">
                  <c:v>24.690044871922762</c:v>
                </c:pt>
                <c:pt idx="39508">
                  <c:v>24.69060021768103</c:v>
                </c:pt>
                <c:pt idx="39509">
                  <c:v>24.691155563439299</c:v>
                </c:pt>
                <c:pt idx="39510">
                  <c:v>24.691710909197568</c:v>
                </c:pt>
                <c:pt idx="39511">
                  <c:v>24.692266254955836</c:v>
                </c:pt>
                <c:pt idx="39512">
                  <c:v>24.692821600714105</c:v>
                </c:pt>
                <c:pt idx="39513">
                  <c:v>24.693376946472373</c:v>
                </c:pt>
                <c:pt idx="39514">
                  <c:v>24.693932292230642</c:v>
                </c:pt>
                <c:pt idx="39515">
                  <c:v>24.69448763798891</c:v>
                </c:pt>
                <c:pt idx="39516">
                  <c:v>24.695042983747179</c:v>
                </c:pt>
                <c:pt idx="39517">
                  <c:v>24.695598329505447</c:v>
                </c:pt>
                <c:pt idx="39518">
                  <c:v>24.696153675263716</c:v>
                </c:pt>
                <c:pt idx="39519">
                  <c:v>24.696709021021984</c:v>
                </c:pt>
                <c:pt idx="39520">
                  <c:v>24.697264366780253</c:v>
                </c:pt>
                <c:pt idx="39521">
                  <c:v>24.697819712538521</c:v>
                </c:pt>
                <c:pt idx="39522">
                  <c:v>24.69837505829679</c:v>
                </c:pt>
                <c:pt idx="39523">
                  <c:v>24.698930404055059</c:v>
                </c:pt>
                <c:pt idx="39524">
                  <c:v>24.699485749813327</c:v>
                </c:pt>
                <c:pt idx="39525">
                  <c:v>24.700041095571596</c:v>
                </c:pt>
                <c:pt idx="39526">
                  <c:v>24.700596441329864</c:v>
                </c:pt>
                <c:pt idx="39527">
                  <c:v>24.701151787088133</c:v>
                </c:pt>
                <c:pt idx="39528">
                  <c:v>24.701707132846401</c:v>
                </c:pt>
                <c:pt idx="39529">
                  <c:v>24.70226247860467</c:v>
                </c:pt>
                <c:pt idx="39530">
                  <c:v>24.702817824362938</c:v>
                </c:pt>
                <c:pt idx="39531">
                  <c:v>24.703373170121207</c:v>
                </c:pt>
                <c:pt idx="39532">
                  <c:v>24.703928515879475</c:v>
                </c:pt>
                <c:pt idx="39533">
                  <c:v>24.704483861637744</c:v>
                </c:pt>
                <c:pt idx="39534">
                  <c:v>24.705039207396013</c:v>
                </c:pt>
                <c:pt idx="39535">
                  <c:v>24.705594553154281</c:v>
                </c:pt>
                <c:pt idx="39536">
                  <c:v>24.70614989891255</c:v>
                </c:pt>
                <c:pt idx="39537">
                  <c:v>24.706705244670818</c:v>
                </c:pt>
                <c:pt idx="39538">
                  <c:v>24.707260590429087</c:v>
                </c:pt>
                <c:pt idx="39539">
                  <c:v>24.707815936187355</c:v>
                </c:pt>
                <c:pt idx="39540">
                  <c:v>24.708371281945624</c:v>
                </c:pt>
                <c:pt idx="39541">
                  <c:v>24.708926627703892</c:v>
                </c:pt>
                <c:pt idx="39542">
                  <c:v>24.709481973462161</c:v>
                </c:pt>
                <c:pt idx="39543">
                  <c:v>24.710037319220429</c:v>
                </c:pt>
                <c:pt idx="39544">
                  <c:v>24.710592664978698</c:v>
                </c:pt>
                <c:pt idx="39545">
                  <c:v>24.711148010736967</c:v>
                </c:pt>
                <c:pt idx="39546">
                  <c:v>24.711703356495235</c:v>
                </c:pt>
                <c:pt idx="39547">
                  <c:v>24.712258702253504</c:v>
                </c:pt>
                <c:pt idx="39548">
                  <c:v>24.712814048011772</c:v>
                </c:pt>
                <c:pt idx="39549">
                  <c:v>24.713369393770041</c:v>
                </c:pt>
                <c:pt idx="39550">
                  <c:v>24.713924739528309</c:v>
                </c:pt>
                <c:pt idx="39551">
                  <c:v>24.714480085286578</c:v>
                </c:pt>
                <c:pt idx="39552">
                  <c:v>24.715035431044846</c:v>
                </c:pt>
                <c:pt idx="39553">
                  <c:v>24.715590776803115</c:v>
                </c:pt>
                <c:pt idx="39554">
                  <c:v>24.716146122561383</c:v>
                </c:pt>
                <c:pt idx="39555">
                  <c:v>24.716701468319652</c:v>
                </c:pt>
                <c:pt idx="39556">
                  <c:v>24.717256814077921</c:v>
                </c:pt>
                <c:pt idx="39557">
                  <c:v>24.717812159836189</c:v>
                </c:pt>
                <c:pt idx="39558">
                  <c:v>24.718367505594458</c:v>
                </c:pt>
                <c:pt idx="39559">
                  <c:v>24.718922851352726</c:v>
                </c:pt>
                <c:pt idx="39560">
                  <c:v>24.719478197110995</c:v>
                </c:pt>
                <c:pt idx="39561">
                  <c:v>24.720033542869263</c:v>
                </c:pt>
                <c:pt idx="39562">
                  <c:v>24.720588888627532</c:v>
                </c:pt>
                <c:pt idx="39563">
                  <c:v>24.7211442343858</c:v>
                </c:pt>
                <c:pt idx="39564">
                  <c:v>24.721699580144069</c:v>
                </c:pt>
                <c:pt idx="39565">
                  <c:v>24.722254925902337</c:v>
                </c:pt>
                <c:pt idx="39566">
                  <c:v>24.722810271660606</c:v>
                </c:pt>
                <c:pt idx="39567">
                  <c:v>24.723365617418875</c:v>
                </c:pt>
                <c:pt idx="39568">
                  <c:v>24.723920963177143</c:v>
                </c:pt>
                <c:pt idx="39569">
                  <c:v>24.724476308935412</c:v>
                </c:pt>
                <c:pt idx="39570">
                  <c:v>24.72503165469368</c:v>
                </c:pt>
                <c:pt idx="39571">
                  <c:v>24.725587000451949</c:v>
                </c:pt>
                <c:pt idx="39572">
                  <c:v>24.726142346210217</c:v>
                </c:pt>
                <c:pt idx="39573">
                  <c:v>24.726697691968486</c:v>
                </c:pt>
                <c:pt idx="39574">
                  <c:v>24.727253037726754</c:v>
                </c:pt>
                <c:pt idx="39575">
                  <c:v>24.727808383485023</c:v>
                </c:pt>
                <c:pt idx="39576">
                  <c:v>24.728363729243291</c:v>
                </c:pt>
                <c:pt idx="39577">
                  <c:v>24.72891907500156</c:v>
                </c:pt>
                <c:pt idx="39578">
                  <c:v>24.729474420759828</c:v>
                </c:pt>
                <c:pt idx="39579">
                  <c:v>24.730029766518097</c:v>
                </c:pt>
                <c:pt idx="39580">
                  <c:v>24.730585112276366</c:v>
                </c:pt>
                <c:pt idx="39581">
                  <c:v>24.731140458034634</c:v>
                </c:pt>
                <c:pt idx="39582">
                  <c:v>24.731695803792903</c:v>
                </c:pt>
                <c:pt idx="39583">
                  <c:v>24.732251149551171</c:v>
                </c:pt>
                <c:pt idx="39584">
                  <c:v>24.73280649530944</c:v>
                </c:pt>
                <c:pt idx="39585">
                  <c:v>24.733361841067708</c:v>
                </c:pt>
                <c:pt idx="39586">
                  <c:v>24.733917186825977</c:v>
                </c:pt>
                <c:pt idx="39587">
                  <c:v>24.734472532584245</c:v>
                </c:pt>
                <c:pt idx="39588">
                  <c:v>24.735027878342514</c:v>
                </c:pt>
                <c:pt idx="39589">
                  <c:v>24.735583224100782</c:v>
                </c:pt>
                <c:pt idx="39590">
                  <c:v>24.736138569859051</c:v>
                </c:pt>
                <c:pt idx="39591">
                  <c:v>24.73669391561732</c:v>
                </c:pt>
                <c:pt idx="39592">
                  <c:v>24.737249261375588</c:v>
                </c:pt>
                <c:pt idx="39593">
                  <c:v>24.737804607133857</c:v>
                </c:pt>
                <c:pt idx="39594">
                  <c:v>24.738359952892125</c:v>
                </c:pt>
                <c:pt idx="39595">
                  <c:v>24.738915298650394</c:v>
                </c:pt>
                <c:pt idx="39596">
                  <c:v>24.739470644408662</c:v>
                </c:pt>
                <c:pt idx="39597">
                  <c:v>24.740025990166931</c:v>
                </c:pt>
                <c:pt idx="39598">
                  <c:v>24.740581335925199</c:v>
                </c:pt>
                <c:pt idx="39599">
                  <c:v>24.741136681683468</c:v>
                </c:pt>
                <c:pt idx="39600">
                  <c:v>24.741692027441736</c:v>
                </c:pt>
                <c:pt idx="39601">
                  <c:v>24.742247373200005</c:v>
                </c:pt>
                <c:pt idx="39602">
                  <c:v>24.742802718958274</c:v>
                </c:pt>
                <c:pt idx="39603">
                  <c:v>24.743358064716542</c:v>
                </c:pt>
                <c:pt idx="39604">
                  <c:v>24.743913410474811</c:v>
                </c:pt>
                <c:pt idx="39605">
                  <c:v>24.744468756233079</c:v>
                </c:pt>
                <c:pt idx="39606">
                  <c:v>24.745024101991348</c:v>
                </c:pt>
                <c:pt idx="39607">
                  <c:v>24.745579447749616</c:v>
                </c:pt>
                <c:pt idx="39608">
                  <c:v>24.746134793507885</c:v>
                </c:pt>
                <c:pt idx="39609">
                  <c:v>24.746690139266153</c:v>
                </c:pt>
                <c:pt idx="39610">
                  <c:v>24.747245485024422</c:v>
                </c:pt>
                <c:pt idx="39611">
                  <c:v>24.74780083078269</c:v>
                </c:pt>
                <c:pt idx="39612">
                  <c:v>24.748356176540959</c:v>
                </c:pt>
                <c:pt idx="39613">
                  <c:v>24.748911522299228</c:v>
                </c:pt>
                <c:pt idx="39614">
                  <c:v>24.749466868057496</c:v>
                </c:pt>
                <c:pt idx="39615">
                  <c:v>24.750022213815765</c:v>
                </c:pt>
                <c:pt idx="39616">
                  <c:v>24.750577559574033</c:v>
                </c:pt>
                <c:pt idx="39617">
                  <c:v>24.751132905332302</c:v>
                </c:pt>
                <c:pt idx="39618">
                  <c:v>24.75168825109057</c:v>
                </c:pt>
                <c:pt idx="39619">
                  <c:v>24.752243596848839</c:v>
                </c:pt>
                <c:pt idx="39620">
                  <c:v>24.752798942607107</c:v>
                </c:pt>
                <c:pt idx="39621">
                  <c:v>24.753354288365376</c:v>
                </c:pt>
                <c:pt idx="39622">
                  <c:v>24.753909634123644</c:v>
                </c:pt>
                <c:pt idx="39623">
                  <c:v>24.754464979881913</c:v>
                </c:pt>
                <c:pt idx="39624">
                  <c:v>24.755020325640182</c:v>
                </c:pt>
                <c:pt idx="39625">
                  <c:v>24.75557567139845</c:v>
                </c:pt>
                <c:pt idx="39626">
                  <c:v>24.756131017156719</c:v>
                </c:pt>
                <c:pt idx="39627">
                  <c:v>24.756686362914987</c:v>
                </c:pt>
                <c:pt idx="39628">
                  <c:v>24.757241708673256</c:v>
                </c:pt>
                <c:pt idx="39629">
                  <c:v>24.757797054431524</c:v>
                </c:pt>
                <c:pt idx="39630">
                  <c:v>24.758352400189793</c:v>
                </c:pt>
                <c:pt idx="39631">
                  <c:v>24.758907745948061</c:v>
                </c:pt>
                <c:pt idx="39632">
                  <c:v>24.75946309170633</c:v>
                </c:pt>
                <c:pt idx="39633">
                  <c:v>24.760018437464598</c:v>
                </c:pt>
                <c:pt idx="39634">
                  <c:v>24.760573783222867</c:v>
                </c:pt>
                <c:pt idx="39635">
                  <c:v>24.761129128981135</c:v>
                </c:pt>
                <c:pt idx="39636">
                  <c:v>24.761684474739404</c:v>
                </c:pt>
                <c:pt idx="39637">
                  <c:v>24.762239820497673</c:v>
                </c:pt>
                <c:pt idx="39638">
                  <c:v>24.762795166255941</c:v>
                </c:pt>
                <c:pt idx="39639">
                  <c:v>24.76335051201421</c:v>
                </c:pt>
                <c:pt idx="39640">
                  <c:v>24.763905857772478</c:v>
                </c:pt>
                <c:pt idx="39641">
                  <c:v>24.764461203530747</c:v>
                </c:pt>
                <c:pt idx="39642">
                  <c:v>24.765016549289015</c:v>
                </c:pt>
                <c:pt idx="39643">
                  <c:v>24.765571895047284</c:v>
                </c:pt>
                <c:pt idx="39644">
                  <c:v>24.766127240805552</c:v>
                </c:pt>
                <c:pt idx="39645">
                  <c:v>24.766682586563821</c:v>
                </c:pt>
                <c:pt idx="39646">
                  <c:v>24.767237932322089</c:v>
                </c:pt>
                <c:pt idx="39647">
                  <c:v>24.767793278080358</c:v>
                </c:pt>
                <c:pt idx="39648">
                  <c:v>24.768348623838627</c:v>
                </c:pt>
                <c:pt idx="39649">
                  <c:v>24.768903969596895</c:v>
                </c:pt>
                <c:pt idx="39650">
                  <c:v>24.769459315355164</c:v>
                </c:pt>
                <c:pt idx="39651">
                  <c:v>24.770014661113432</c:v>
                </c:pt>
                <c:pt idx="39652">
                  <c:v>24.770570006871701</c:v>
                </c:pt>
                <c:pt idx="39653">
                  <c:v>24.771125352629969</c:v>
                </c:pt>
                <c:pt idx="39654">
                  <c:v>24.771680698388238</c:v>
                </c:pt>
                <c:pt idx="39655">
                  <c:v>24.772236044146506</c:v>
                </c:pt>
                <c:pt idx="39656">
                  <c:v>24.772791389904775</c:v>
                </c:pt>
                <c:pt idx="39657">
                  <c:v>24.773346735663043</c:v>
                </c:pt>
                <c:pt idx="39658">
                  <c:v>24.773902081421312</c:v>
                </c:pt>
                <c:pt idx="39659">
                  <c:v>24.774457427179581</c:v>
                </c:pt>
                <c:pt idx="39660">
                  <c:v>24.775012772937849</c:v>
                </c:pt>
                <c:pt idx="39661">
                  <c:v>24.775568118696118</c:v>
                </c:pt>
                <c:pt idx="39662">
                  <c:v>24.776123464454386</c:v>
                </c:pt>
                <c:pt idx="39663">
                  <c:v>24.776678810212655</c:v>
                </c:pt>
                <c:pt idx="39664">
                  <c:v>24.777234155970923</c:v>
                </c:pt>
                <c:pt idx="39665">
                  <c:v>24.777789501729192</c:v>
                </c:pt>
                <c:pt idx="39666">
                  <c:v>24.77834484748746</c:v>
                </c:pt>
                <c:pt idx="39667">
                  <c:v>24.778900193245729</c:v>
                </c:pt>
                <c:pt idx="39668">
                  <c:v>24.779455539003997</c:v>
                </c:pt>
                <c:pt idx="39669">
                  <c:v>24.780010884762266</c:v>
                </c:pt>
                <c:pt idx="39670">
                  <c:v>24.780566230520535</c:v>
                </c:pt>
                <c:pt idx="39671">
                  <c:v>24.781121576278803</c:v>
                </c:pt>
                <c:pt idx="39672">
                  <c:v>24.781676922037072</c:v>
                </c:pt>
                <c:pt idx="39673">
                  <c:v>24.78223226779534</c:v>
                </c:pt>
                <c:pt idx="39674">
                  <c:v>24.782787613553609</c:v>
                </c:pt>
                <c:pt idx="39675">
                  <c:v>24.783342959311877</c:v>
                </c:pt>
                <c:pt idx="39676">
                  <c:v>24.783898305070146</c:v>
                </c:pt>
                <c:pt idx="39677">
                  <c:v>24.784453650828414</c:v>
                </c:pt>
                <c:pt idx="39678">
                  <c:v>24.785008996586683</c:v>
                </c:pt>
                <c:pt idx="39679">
                  <c:v>24.785564342344951</c:v>
                </c:pt>
                <c:pt idx="39680">
                  <c:v>24.78611968810322</c:v>
                </c:pt>
                <c:pt idx="39681">
                  <c:v>24.786675033861489</c:v>
                </c:pt>
                <c:pt idx="39682">
                  <c:v>24.787230379619757</c:v>
                </c:pt>
                <c:pt idx="39683">
                  <c:v>24.787785725378026</c:v>
                </c:pt>
                <c:pt idx="39684">
                  <c:v>24.788341071136294</c:v>
                </c:pt>
                <c:pt idx="39685">
                  <c:v>24.788896416894563</c:v>
                </c:pt>
                <c:pt idx="39686">
                  <c:v>24.789451762652831</c:v>
                </c:pt>
                <c:pt idx="39687">
                  <c:v>24.7900071084111</c:v>
                </c:pt>
                <c:pt idx="39688">
                  <c:v>24.790562454169368</c:v>
                </c:pt>
                <c:pt idx="39689">
                  <c:v>24.791117799927637</c:v>
                </c:pt>
                <c:pt idx="39690">
                  <c:v>24.791673145685905</c:v>
                </c:pt>
                <c:pt idx="39691">
                  <c:v>24.792228491444174</c:v>
                </c:pt>
                <c:pt idx="39692">
                  <c:v>24.792783837202442</c:v>
                </c:pt>
                <c:pt idx="39693">
                  <c:v>24.793339182960711</c:v>
                </c:pt>
                <c:pt idx="39694">
                  <c:v>24.79389452871898</c:v>
                </c:pt>
                <c:pt idx="39695">
                  <c:v>24.794449874477248</c:v>
                </c:pt>
                <c:pt idx="39696">
                  <c:v>24.795005220235517</c:v>
                </c:pt>
                <c:pt idx="39697">
                  <c:v>24.795560565993785</c:v>
                </c:pt>
                <c:pt idx="39698">
                  <c:v>24.796115911752054</c:v>
                </c:pt>
                <c:pt idx="39699">
                  <c:v>24.796671257510322</c:v>
                </c:pt>
                <c:pt idx="39700">
                  <c:v>24.797226603268591</c:v>
                </c:pt>
                <c:pt idx="39701">
                  <c:v>24.797781949026859</c:v>
                </c:pt>
                <c:pt idx="39702">
                  <c:v>24.798337294785128</c:v>
                </c:pt>
                <c:pt idx="39703">
                  <c:v>24.798892640543396</c:v>
                </c:pt>
                <c:pt idx="39704">
                  <c:v>24.799447986301665</c:v>
                </c:pt>
                <c:pt idx="39705">
                  <c:v>24.800003332059934</c:v>
                </c:pt>
                <c:pt idx="39706">
                  <c:v>24.800558677818202</c:v>
                </c:pt>
                <c:pt idx="39707">
                  <c:v>24.801114023576471</c:v>
                </c:pt>
                <c:pt idx="39708">
                  <c:v>24.801669369334739</c:v>
                </c:pt>
                <c:pt idx="39709">
                  <c:v>24.802224715093008</c:v>
                </c:pt>
                <c:pt idx="39710">
                  <c:v>24.802780060851276</c:v>
                </c:pt>
                <c:pt idx="39711">
                  <c:v>24.803335406609545</c:v>
                </c:pt>
                <c:pt idx="39712">
                  <c:v>24.803890752367813</c:v>
                </c:pt>
                <c:pt idx="39713">
                  <c:v>24.804446098126082</c:v>
                </c:pt>
                <c:pt idx="39714">
                  <c:v>24.80500144388435</c:v>
                </c:pt>
                <c:pt idx="39715">
                  <c:v>24.805556789642619</c:v>
                </c:pt>
                <c:pt idx="39716">
                  <c:v>24.806112135400888</c:v>
                </c:pt>
                <c:pt idx="39717">
                  <c:v>24.806667481159156</c:v>
                </c:pt>
                <c:pt idx="39718">
                  <c:v>24.807222826917425</c:v>
                </c:pt>
                <c:pt idx="39719">
                  <c:v>24.807778172675693</c:v>
                </c:pt>
                <c:pt idx="39720">
                  <c:v>24.808333518433962</c:v>
                </c:pt>
                <c:pt idx="39721">
                  <c:v>24.80888886419223</c:v>
                </c:pt>
                <c:pt idx="39722">
                  <c:v>24.809444209950499</c:v>
                </c:pt>
                <c:pt idx="39723">
                  <c:v>24.809999555708767</c:v>
                </c:pt>
                <c:pt idx="39724">
                  <c:v>24.810554901467036</c:v>
                </c:pt>
                <c:pt idx="39725">
                  <c:v>24.811110247225304</c:v>
                </c:pt>
                <c:pt idx="39726">
                  <c:v>24.811665592983573</c:v>
                </c:pt>
                <c:pt idx="39727">
                  <c:v>24.812220938741842</c:v>
                </c:pt>
                <c:pt idx="39728">
                  <c:v>24.81277628450011</c:v>
                </c:pt>
                <c:pt idx="39729">
                  <c:v>24.813331630258379</c:v>
                </c:pt>
                <c:pt idx="39730">
                  <c:v>24.813886976016647</c:v>
                </c:pt>
                <c:pt idx="39731">
                  <c:v>24.814442321774916</c:v>
                </c:pt>
                <c:pt idx="39732">
                  <c:v>24.814997667533184</c:v>
                </c:pt>
                <c:pt idx="39733">
                  <c:v>24.815553013291453</c:v>
                </c:pt>
                <c:pt idx="39734">
                  <c:v>24.816108359049721</c:v>
                </c:pt>
                <c:pt idx="39735">
                  <c:v>24.81666370480799</c:v>
                </c:pt>
                <c:pt idx="39736">
                  <c:v>24.817219050566258</c:v>
                </c:pt>
                <c:pt idx="39737">
                  <c:v>24.817774396324527</c:v>
                </c:pt>
                <c:pt idx="39738">
                  <c:v>24.818329742082796</c:v>
                </c:pt>
                <c:pt idx="39739">
                  <c:v>24.818885087841064</c:v>
                </c:pt>
                <c:pt idx="39740">
                  <c:v>24.819440433599333</c:v>
                </c:pt>
                <c:pt idx="39741">
                  <c:v>24.819995779357601</c:v>
                </c:pt>
                <c:pt idx="39742">
                  <c:v>24.82055112511587</c:v>
                </c:pt>
                <c:pt idx="39743">
                  <c:v>24.821106470874138</c:v>
                </c:pt>
                <c:pt idx="39744">
                  <c:v>24.821661816632407</c:v>
                </c:pt>
                <c:pt idx="39745">
                  <c:v>24.822217162390675</c:v>
                </c:pt>
                <c:pt idx="39746">
                  <c:v>24.822772508148944</c:v>
                </c:pt>
                <c:pt idx="39747">
                  <c:v>24.823327853907212</c:v>
                </c:pt>
                <c:pt idx="39748">
                  <c:v>24.823883199665481</c:v>
                </c:pt>
                <c:pt idx="39749">
                  <c:v>24.82443854542375</c:v>
                </c:pt>
                <c:pt idx="39750">
                  <c:v>24.824993891182018</c:v>
                </c:pt>
                <c:pt idx="39751">
                  <c:v>24.825549236940287</c:v>
                </c:pt>
                <c:pt idx="39752">
                  <c:v>24.826104582698555</c:v>
                </c:pt>
                <c:pt idx="39753">
                  <c:v>24.826659928456824</c:v>
                </c:pt>
                <c:pt idx="39754">
                  <c:v>24.827215274215092</c:v>
                </c:pt>
                <c:pt idx="39755">
                  <c:v>24.827770619973361</c:v>
                </c:pt>
                <c:pt idx="39756">
                  <c:v>24.828325965731629</c:v>
                </c:pt>
                <c:pt idx="39757">
                  <c:v>24.828881311489898</c:v>
                </c:pt>
                <c:pt idx="39758">
                  <c:v>24.829436657248166</c:v>
                </c:pt>
                <c:pt idx="39759">
                  <c:v>24.829992003006435</c:v>
                </c:pt>
                <c:pt idx="39760">
                  <c:v>24.830547348764703</c:v>
                </c:pt>
                <c:pt idx="39761">
                  <c:v>24.831102694522972</c:v>
                </c:pt>
                <c:pt idx="39762">
                  <c:v>24.831658040281241</c:v>
                </c:pt>
                <c:pt idx="39763">
                  <c:v>24.832213386039509</c:v>
                </c:pt>
                <c:pt idx="39764">
                  <c:v>24.832768731797778</c:v>
                </c:pt>
                <c:pt idx="39765">
                  <c:v>24.833324077556046</c:v>
                </c:pt>
                <c:pt idx="39766">
                  <c:v>24.833879423314315</c:v>
                </c:pt>
                <c:pt idx="39767">
                  <c:v>24.834434769072583</c:v>
                </c:pt>
                <c:pt idx="39768">
                  <c:v>24.834990114830852</c:v>
                </c:pt>
                <c:pt idx="39769">
                  <c:v>24.83554546058912</c:v>
                </c:pt>
                <c:pt idx="39770">
                  <c:v>24.836100806347389</c:v>
                </c:pt>
                <c:pt idx="39771">
                  <c:v>24.836656152105657</c:v>
                </c:pt>
                <c:pt idx="39772">
                  <c:v>24.837211497863926</c:v>
                </c:pt>
                <c:pt idx="39773">
                  <c:v>24.837766843622195</c:v>
                </c:pt>
                <c:pt idx="39774">
                  <c:v>24.838322189380463</c:v>
                </c:pt>
                <c:pt idx="39775">
                  <c:v>24.838877535138732</c:v>
                </c:pt>
                <c:pt idx="39776">
                  <c:v>24.839432880897</c:v>
                </c:pt>
                <c:pt idx="39777">
                  <c:v>24.839988226655269</c:v>
                </c:pt>
                <c:pt idx="39778">
                  <c:v>24.840543572413537</c:v>
                </c:pt>
                <c:pt idx="39779">
                  <c:v>24.841098918171806</c:v>
                </c:pt>
                <c:pt idx="39780">
                  <c:v>24.841654263930074</c:v>
                </c:pt>
                <c:pt idx="39781">
                  <c:v>24.842209609688343</c:v>
                </c:pt>
                <c:pt idx="39782">
                  <c:v>24.842764955446611</c:v>
                </c:pt>
                <c:pt idx="39783">
                  <c:v>24.84332030120488</c:v>
                </c:pt>
                <c:pt idx="39784">
                  <c:v>24.843875646963149</c:v>
                </c:pt>
                <c:pt idx="39785">
                  <c:v>24.844430992721417</c:v>
                </c:pt>
                <c:pt idx="39786">
                  <c:v>24.844986338479686</c:v>
                </c:pt>
                <c:pt idx="39787">
                  <c:v>24.845541684237954</c:v>
                </c:pt>
                <c:pt idx="39788">
                  <c:v>24.846097029996223</c:v>
                </c:pt>
                <c:pt idx="39789">
                  <c:v>24.846652375754491</c:v>
                </c:pt>
                <c:pt idx="39790">
                  <c:v>24.84720772151276</c:v>
                </c:pt>
                <c:pt idx="39791">
                  <c:v>24.847763067271028</c:v>
                </c:pt>
                <c:pt idx="39792">
                  <c:v>24.848318413029297</c:v>
                </c:pt>
                <c:pt idx="39793">
                  <c:v>24.848873758787565</c:v>
                </c:pt>
                <c:pt idx="39794">
                  <c:v>24.849429104545834</c:v>
                </c:pt>
                <c:pt idx="39795">
                  <c:v>24.849984450304103</c:v>
                </c:pt>
                <c:pt idx="39796">
                  <c:v>24.850539796062371</c:v>
                </c:pt>
                <c:pt idx="39797">
                  <c:v>24.85109514182064</c:v>
                </c:pt>
                <c:pt idx="39798">
                  <c:v>24.851650487578908</c:v>
                </c:pt>
                <c:pt idx="39799">
                  <c:v>24.852205833337177</c:v>
                </c:pt>
                <c:pt idx="39800">
                  <c:v>24.852761179095445</c:v>
                </c:pt>
                <c:pt idx="39801">
                  <c:v>24.853316524853714</c:v>
                </c:pt>
                <c:pt idx="39802">
                  <c:v>24.853871870611982</c:v>
                </c:pt>
                <c:pt idx="39803">
                  <c:v>24.854427216370251</c:v>
                </c:pt>
                <c:pt idx="39804">
                  <c:v>24.854982562128519</c:v>
                </c:pt>
                <c:pt idx="39805">
                  <c:v>24.855537907886788</c:v>
                </c:pt>
                <c:pt idx="39806">
                  <c:v>24.856093253645057</c:v>
                </c:pt>
                <c:pt idx="39807">
                  <c:v>24.856648599403325</c:v>
                </c:pt>
                <c:pt idx="39808">
                  <c:v>24.857203945161594</c:v>
                </c:pt>
                <c:pt idx="39809">
                  <c:v>24.857759290919862</c:v>
                </c:pt>
                <c:pt idx="39810">
                  <c:v>24.858314636678131</c:v>
                </c:pt>
                <c:pt idx="39811">
                  <c:v>24.858869982436399</c:v>
                </c:pt>
                <c:pt idx="39812">
                  <c:v>24.859425328194668</c:v>
                </c:pt>
                <c:pt idx="39813">
                  <c:v>24.859980673952936</c:v>
                </c:pt>
                <c:pt idx="39814">
                  <c:v>24.860536019711205</c:v>
                </c:pt>
                <c:pt idx="39815">
                  <c:v>24.861091365469473</c:v>
                </c:pt>
                <c:pt idx="39816">
                  <c:v>24.861646711227742</c:v>
                </c:pt>
                <c:pt idx="39817">
                  <c:v>24.86220205698601</c:v>
                </c:pt>
                <c:pt idx="39818">
                  <c:v>24.862757402744279</c:v>
                </c:pt>
                <c:pt idx="39819">
                  <c:v>24.863312748502548</c:v>
                </c:pt>
                <c:pt idx="39820">
                  <c:v>24.863868094260816</c:v>
                </c:pt>
                <c:pt idx="39821">
                  <c:v>24.864423440019085</c:v>
                </c:pt>
                <c:pt idx="39822">
                  <c:v>24.864978785777353</c:v>
                </c:pt>
                <c:pt idx="39823">
                  <c:v>24.865534131535622</c:v>
                </c:pt>
                <c:pt idx="39824">
                  <c:v>24.86608947729389</c:v>
                </c:pt>
                <c:pt idx="39825">
                  <c:v>24.866644823052159</c:v>
                </c:pt>
                <c:pt idx="39826">
                  <c:v>24.867200168810427</c:v>
                </c:pt>
                <c:pt idx="39827">
                  <c:v>24.867755514568696</c:v>
                </c:pt>
                <c:pt idx="39828">
                  <c:v>24.868310860326964</c:v>
                </c:pt>
                <c:pt idx="39829">
                  <c:v>24.868866206085233</c:v>
                </c:pt>
                <c:pt idx="39830">
                  <c:v>24.869421551843502</c:v>
                </c:pt>
                <c:pt idx="39831">
                  <c:v>24.86997689760177</c:v>
                </c:pt>
                <c:pt idx="39832">
                  <c:v>24.870532243360039</c:v>
                </c:pt>
                <c:pt idx="39833">
                  <c:v>24.871087589118307</c:v>
                </c:pt>
                <c:pt idx="39834">
                  <c:v>24.871642934876576</c:v>
                </c:pt>
                <c:pt idx="39835">
                  <c:v>24.872198280634844</c:v>
                </c:pt>
                <c:pt idx="39836">
                  <c:v>24.872753626393113</c:v>
                </c:pt>
                <c:pt idx="39837">
                  <c:v>24.873308972151381</c:v>
                </c:pt>
                <c:pt idx="39838">
                  <c:v>24.87386431790965</c:v>
                </c:pt>
                <c:pt idx="39839">
                  <c:v>24.874419663667918</c:v>
                </c:pt>
                <c:pt idx="39840">
                  <c:v>24.874975009426187</c:v>
                </c:pt>
                <c:pt idx="39841">
                  <c:v>24.875530355184456</c:v>
                </c:pt>
                <c:pt idx="39842">
                  <c:v>24.876085700942724</c:v>
                </c:pt>
                <c:pt idx="39843">
                  <c:v>24.876641046700993</c:v>
                </c:pt>
                <c:pt idx="39844">
                  <c:v>24.877196392459261</c:v>
                </c:pt>
                <c:pt idx="39845">
                  <c:v>24.87775173821753</c:v>
                </c:pt>
                <c:pt idx="39846">
                  <c:v>24.878307083975798</c:v>
                </c:pt>
                <c:pt idx="39847">
                  <c:v>24.878862429734067</c:v>
                </c:pt>
                <c:pt idx="39848">
                  <c:v>24.879417775492335</c:v>
                </c:pt>
                <c:pt idx="39849">
                  <c:v>24.879973121250604</c:v>
                </c:pt>
                <c:pt idx="39850">
                  <c:v>24.880528467008872</c:v>
                </c:pt>
                <c:pt idx="39851">
                  <c:v>24.881083812767141</c:v>
                </c:pt>
                <c:pt idx="39852">
                  <c:v>24.88163915852541</c:v>
                </c:pt>
                <c:pt idx="39853">
                  <c:v>24.882194504283678</c:v>
                </c:pt>
                <c:pt idx="39854">
                  <c:v>24.882749850041947</c:v>
                </c:pt>
                <c:pt idx="39855">
                  <c:v>24.883305195800215</c:v>
                </c:pt>
                <c:pt idx="39856">
                  <c:v>24.883860541558484</c:v>
                </c:pt>
                <c:pt idx="39857">
                  <c:v>24.884415887316752</c:v>
                </c:pt>
                <c:pt idx="39858">
                  <c:v>24.884971233075021</c:v>
                </c:pt>
                <c:pt idx="39859">
                  <c:v>24.885526578833289</c:v>
                </c:pt>
                <c:pt idx="39860">
                  <c:v>24.886081924591558</c:v>
                </c:pt>
                <c:pt idx="39861">
                  <c:v>24.886637270349826</c:v>
                </c:pt>
                <c:pt idx="39862">
                  <c:v>24.887192616108095</c:v>
                </c:pt>
                <c:pt idx="39863">
                  <c:v>24.887747961866364</c:v>
                </c:pt>
                <c:pt idx="39864">
                  <c:v>24.888303307624632</c:v>
                </c:pt>
                <c:pt idx="39865">
                  <c:v>24.888858653382901</c:v>
                </c:pt>
                <c:pt idx="39866">
                  <c:v>24.889413999141169</c:v>
                </c:pt>
                <c:pt idx="39867">
                  <c:v>24.889969344899438</c:v>
                </c:pt>
                <c:pt idx="39868">
                  <c:v>24.890524690657706</c:v>
                </c:pt>
                <c:pt idx="39869">
                  <c:v>24.891080036415975</c:v>
                </c:pt>
                <c:pt idx="39870">
                  <c:v>24.891635382174243</c:v>
                </c:pt>
                <c:pt idx="39871">
                  <c:v>24.892190727932512</c:v>
                </c:pt>
                <c:pt idx="39872">
                  <c:v>24.89274607369078</c:v>
                </c:pt>
                <c:pt idx="39873">
                  <c:v>24.893301419449049</c:v>
                </c:pt>
                <c:pt idx="39874">
                  <c:v>24.893856765207317</c:v>
                </c:pt>
                <c:pt idx="39875">
                  <c:v>24.894412110965586</c:v>
                </c:pt>
                <c:pt idx="39876">
                  <c:v>24.894967456723855</c:v>
                </c:pt>
                <c:pt idx="39877">
                  <c:v>24.895522802482123</c:v>
                </c:pt>
                <c:pt idx="39878">
                  <c:v>24.896078148240392</c:v>
                </c:pt>
                <c:pt idx="39879">
                  <c:v>24.89663349399866</c:v>
                </c:pt>
                <c:pt idx="39880">
                  <c:v>24.897188839756929</c:v>
                </c:pt>
                <c:pt idx="39881">
                  <c:v>24.897744185515197</c:v>
                </c:pt>
                <c:pt idx="39882">
                  <c:v>24.898299531273466</c:v>
                </c:pt>
                <c:pt idx="39883">
                  <c:v>24.898854877031734</c:v>
                </c:pt>
                <c:pt idx="39884">
                  <c:v>24.899410222790003</c:v>
                </c:pt>
                <c:pt idx="39885">
                  <c:v>24.899965568548271</c:v>
                </c:pt>
                <c:pt idx="39886">
                  <c:v>24.90052091430654</c:v>
                </c:pt>
                <c:pt idx="39887">
                  <c:v>24.901076260064809</c:v>
                </c:pt>
                <c:pt idx="39888">
                  <c:v>24.901631605823077</c:v>
                </c:pt>
                <c:pt idx="39889">
                  <c:v>24.902186951581346</c:v>
                </c:pt>
                <c:pt idx="39890">
                  <c:v>24.902742297339614</c:v>
                </c:pt>
                <c:pt idx="39891">
                  <c:v>24.903297643097883</c:v>
                </c:pt>
                <c:pt idx="39892">
                  <c:v>24.903852988856151</c:v>
                </c:pt>
                <c:pt idx="39893">
                  <c:v>24.90440833461442</c:v>
                </c:pt>
                <c:pt idx="39894">
                  <c:v>24.904963680372688</c:v>
                </c:pt>
                <c:pt idx="39895">
                  <c:v>24.905519026130957</c:v>
                </c:pt>
                <c:pt idx="39896">
                  <c:v>24.906074371889225</c:v>
                </c:pt>
                <c:pt idx="39897">
                  <c:v>24.906629717647494</c:v>
                </c:pt>
                <c:pt idx="39898">
                  <c:v>24.907185063405763</c:v>
                </c:pt>
                <c:pt idx="39899">
                  <c:v>24.907740409164031</c:v>
                </c:pt>
                <c:pt idx="39900">
                  <c:v>24.9082957549223</c:v>
                </c:pt>
                <c:pt idx="39901">
                  <c:v>24.908851100680568</c:v>
                </c:pt>
                <c:pt idx="39902">
                  <c:v>24.909406446438837</c:v>
                </c:pt>
                <c:pt idx="39903">
                  <c:v>24.909961792197105</c:v>
                </c:pt>
                <c:pt idx="39904">
                  <c:v>24.910517137955374</c:v>
                </c:pt>
                <c:pt idx="39905">
                  <c:v>24.911072483713642</c:v>
                </c:pt>
                <c:pt idx="39906">
                  <c:v>24.911627829471911</c:v>
                </c:pt>
                <c:pt idx="39907">
                  <c:v>24.912183175230179</c:v>
                </c:pt>
                <c:pt idx="39908">
                  <c:v>24.912738520988448</c:v>
                </c:pt>
                <c:pt idx="39909">
                  <c:v>24.913293866746717</c:v>
                </c:pt>
                <c:pt idx="39910">
                  <c:v>24.913849212504985</c:v>
                </c:pt>
                <c:pt idx="39911">
                  <c:v>24.914404558263254</c:v>
                </c:pt>
                <c:pt idx="39912">
                  <c:v>24.914959904021522</c:v>
                </c:pt>
                <c:pt idx="39913">
                  <c:v>24.915515249779791</c:v>
                </c:pt>
                <c:pt idx="39914">
                  <c:v>24.916070595538059</c:v>
                </c:pt>
                <c:pt idx="39915">
                  <c:v>24.916625941296328</c:v>
                </c:pt>
                <c:pt idx="39916">
                  <c:v>24.917181287054596</c:v>
                </c:pt>
                <c:pt idx="39917">
                  <c:v>24.917736632812865</c:v>
                </c:pt>
                <c:pt idx="39918">
                  <c:v>24.918291978571133</c:v>
                </c:pt>
                <c:pt idx="39919">
                  <c:v>24.918847324329402</c:v>
                </c:pt>
                <c:pt idx="39920">
                  <c:v>24.919402670087671</c:v>
                </c:pt>
                <c:pt idx="39921">
                  <c:v>24.919958015845939</c:v>
                </c:pt>
                <c:pt idx="39922">
                  <c:v>24.920513361604208</c:v>
                </c:pt>
                <c:pt idx="39923">
                  <c:v>24.921068707362476</c:v>
                </c:pt>
                <c:pt idx="39924">
                  <c:v>24.921624053120745</c:v>
                </c:pt>
                <c:pt idx="39925">
                  <c:v>24.922179398879013</c:v>
                </c:pt>
                <c:pt idx="39926">
                  <c:v>24.922734744637282</c:v>
                </c:pt>
                <c:pt idx="39927">
                  <c:v>24.92329009039555</c:v>
                </c:pt>
                <c:pt idx="39928">
                  <c:v>24.923845436153819</c:v>
                </c:pt>
                <c:pt idx="39929">
                  <c:v>24.924400781912087</c:v>
                </c:pt>
                <c:pt idx="39930">
                  <c:v>24.924956127670356</c:v>
                </c:pt>
                <c:pt idx="39931">
                  <c:v>24.925511473428624</c:v>
                </c:pt>
                <c:pt idx="39932">
                  <c:v>24.926066819186893</c:v>
                </c:pt>
                <c:pt idx="39933">
                  <c:v>24.926622164945162</c:v>
                </c:pt>
                <c:pt idx="39934">
                  <c:v>24.92717751070343</c:v>
                </c:pt>
                <c:pt idx="39935">
                  <c:v>24.927732856461699</c:v>
                </c:pt>
                <c:pt idx="39936">
                  <c:v>24.928288202219967</c:v>
                </c:pt>
                <c:pt idx="39937">
                  <c:v>24.928843547978236</c:v>
                </c:pt>
                <c:pt idx="39938">
                  <c:v>24.929398893736504</c:v>
                </c:pt>
                <c:pt idx="39939">
                  <c:v>24.929954239494773</c:v>
                </c:pt>
                <c:pt idx="39940">
                  <c:v>24.930509585253041</c:v>
                </c:pt>
                <c:pt idx="39941">
                  <c:v>24.93106493101131</c:v>
                </c:pt>
                <c:pt idx="39942">
                  <c:v>24.931620276769578</c:v>
                </c:pt>
                <c:pt idx="39943">
                  <c:v>24.932175622527847</c:v>
                </c:pt>
                <c:pt idx="39944">
                  <c:v>24.932730968286116</c:v>
                </c:pt>
                <c:pt idx="39945">
                  <c:v>24.933286314044384</c:v>
                </c:pt>
                <c:pt idx="39946">
                  <c:v>24.933841659802653</c:v>
                </c:pt>
                <c:pt idx="39947">
                  <c:v>24.934397005560921</c:v>
                </c:pt>
                <c:pt idx="39948">
                  <c:v>24.93495235131919</c:v>
                </c:pt>
                <c:pt idx="39949">
                  <c:v>24.935507697077458</c:v>
                </c:pt>
                <c:pt idx="39950">
                  <c:v>24.936063042835727</c:v>
                </c:pt>
                <c:pt idx="39951">
                  <c:v>24.936618388593995</c:v>
                </c:pt>
                <c:pt idx="39952">
                  <c:v>24.937173734352264</c:v>
                </c:pt>
                <c:pt idx="39953">
                  <c:v>24.937729080110532</c:v>
                </c:pt>
                <c:pt idx="39954">
                  <c:v>24.938284425868801</c:v>
                </c:pt>
                <c:pt idx="39955">
                  <c:v>24.93883977162707</c:v>
                </c:pt>
                <c:pt idx="39956">
                  <c:v>24.939395117385338</c:v>
                </c:pt>
                <c:pt idx="39957">
                  <c:v>24.939950463143607</c:v>
                </c:pt>
                <c:pt idx="39958">
                  <c:v>24.940505808901875</c:v>
                </c:pt>
                <c:pt idx="39959">
                  <c:v>24.941061154660144</c:v>
                </c:pt>
                <c:pt idx="39960">
                  <c:v>24.941616500418412</c:v>
                </c:pt>
                <c:pt idx="39961">
                  <c:v>24.942171846176681</c:v>
                </c:pt>
                <c:pt idx="39962">
                  <c:v>24.942727191934949</c:v>
                </c:pt>
                <c:pt idx="39963">
                  <c:v>24.943282537693218</c:v>
                </c:pt>
                <c:pt idx="39964">
                  <c:v>24.943837883451486</c:v>
                </c:pt>
                <c:pt idx="39965">
                  <c:v>24.944393229209755</c:v>
                </c:pt>
                <c:pt idx="39966">
                  <c:v>24.944948574968024</c:v>
                </c:pt>
                <c:pt idx="39967">
                  <c:v>24.945503920726292</c:v>
                </c:pt>
                <c:pt idx="39968">
                  <c:v>24.946059266484561</c:v>
                </c:pt>
                <c:pt idx="39969">
                  <c:v>24.946614612242829</c:v>
                </c:pt>
                <c:pt idx="39970">
                  <c:v>24.947169958001098</c:v>
                </c:pt>
                <c:pt idx="39971">
                  <c:v>24.947725303759366</c:v>
                </c:pt>
                <c:pt idx="39972">
                  <c:v>24.948280649517635</c:v>
                </c:pt>
                <c:pt idx="39973">
                  <c:v>24.948835995275903</c:v>
                </c:pt>
                <c:pt idx="39974">
                  <c:v>24.949391341034172</c:v>
                </c:pt>
                <c:pt idx="39975">
                  <c:v>24.94994668679244</c:v>
                </c:pt>
                <c:pt idx="39976">
                  <c:v>24.950502032550709</c:v>
                </c:pt>
                <c:pt idx="39977">
                  <c:v>24.951057378308978</c:v>
                </c:pt>
                <c:pt idx="39978">
                  <c:v>24.951612724067246</c:v>
                </c:pt>
                <c:pt idx="39979">
                  <c:v>24.952168069825515</c:v>
                </c:pt>
                <c:pt idx="39980">
                  <c:v>24.952723415583783</c:v>
                </c:pt>
                <c:pt idx="39981">
                  <c:v>24.953278761342052</c:v>
                </c:pt>
                <c:pt idx="39982">
                  <c:v>24.95383410710032</c:v>
                </c:pt>
                <c:pt idx="39983">
                  <c:v>24.954389452858589</c:v>
                </c:pt>
                <c:pt idx="39984">
                  <c:v>24.954944798616857</c:v>
                </c:pt>
                <c:pt idx="39985">
                  <c:v>24.955500144375126</c:v>
                </c:pt>
                <c:pt idx="39986">
                  <c:v>24.956055490133394</c:v>
                </c:pt>
                <c:pt idx="39987">
                  <c:v>24.956610835891663</c:v>
                </c:pt>
                <c:pt idx="39988">
                  <c:v>24.957166181649932</c:v>
                </c:pt>
                <c:pt idx="39989">
                  <c:v>24.9577215274082</c:v>
                </c:pt>
                <c:pt idx="39990">
                  <c:v>24.958276873166469</c:v>
                </c:pt>
                <c:pt idx="39991">
                  <c:v>24.958832218924737</c:v>
                </c:pt>
                <c:pt idx="39992">
                  <c:v>24.959387564683006</c:v>
                </c:pt>
                <c:pt idx="39993">
                  <c:v>24.959942910441274</c:v>
                </c:pt>
                <c:pt idx="39994">
                  <c:v>24.960498256199543</c:v>
                </c:pt>
                <c:pt idx="39995">
                  <c:v>24.961053601957811</c:v>
                </c:pt>
                <c:pt idx="39996">
                  <c:v>24.96160894771608</c:v>
                </c:pt>
                <c:pt idx="39997">
                  <c:v>24.962164293474348</c:v>
                </c:pt>
                <c:pt idx="39998">
                  <c:v>24.962719639232617</c:v>
                </c:pt>
                <c:pt idx="39999">
                  <c:v>24.963274984990885</c:v>
                </c:pt>
                <c:pt idx="40000">
                  <c:v>24.963830330749154</c:v>
                </c:pt>
                <c:pt idx="40001">
                  <c:v>24.964385676507423</c:v>
                </c:pt>
                <c:pt idx="40002">
                  <c:v>24.964941022265691</c:v>
                </c:pt>
                <c:pt idx="40003">
                  <c:v>24.96549636802396</c:v>
                </c:pt>
                <c:pt idx="40004">
                  <c:v>24.966051713782228</c:v>
                </c:pt>
                <c:pt idx="40005">
                  <c:v>24.966607059540497</c:v>
                </c:pt>
                <c:pt idx="40006">
                  <c:v>24.967162405298765</c:v>
                </c:pt>
                <c:pt idx="40007">
                  <c:v>24.967717751057034</c:v>
                </c:pt>
                <c:pt idx="40008">
                  <c:v>24.968273096815302</c:v>
                </c:pt>
                <c:pt idx="40009">
                  <c:v>24.968828442573571</c:v>
                </c:pt>
                <c:pt idx="40010">
                  <c:v>24.969383788331839</c:v>
                </c:pt>
                <c:pt idx="40011">
                  <c:v>24.969939134090108</c:v>
                </c:pt>
                <c:pt idx="40012">
                  <c:v>24.970494479848377</c:v>
                </c:pt>
                <c:pt idx="40013">
                  <c:v>24.971049825606645</c:v>
                </c:pt>
                <c:pt idx="40014">
                  <c:v>24.971605171364914</c:v>
                </c:pt>
                <c:pt idx="40015">
                  <c:v>24.972160517123182</c:v>
                </c:pt>
                <c:pt idx="40016">
                  <c:v>24.972715862881451</c:v>
                </c:pt>
                <c:pt idx="40017">
                  <c:v>24.973271208639719</c:v>
                </c:pt>
                <c:pt idx="40018">
                  <c:v>24.973826554397988</c:v>
                </c:pt>
                <c:pt idx="40019">
                  <c:v>24.974381900156256</c:v>
                </c:pt>
                <c:pt idx="40020">
                  <c:v>24.974937245914525</c:v>
                </c:pt>
                <c:pt idx="40021">
                  <c:v>24.975492591672793</c:v>
                </c:pt>
                <c:pt idx="40022">
                  <c:v>24.976047937431062</c:v>
                </c:pt>
                <c:pt idx="40023">
                  <c:v>24.976603283189331</c:v>
                </c:pt>
                <c:pt idx="40024">
                  <c:v>24.977158628947599</c:v>
                </c:pt>
                <c:pt idx="40025">
                  <c:v>24.977713974705868</c:v>
                </c:pt>
                <c:pt idx="40026">
                  <c:v>24.978269320464136</c:v>
                </c:pt>
                <c:pt idx="40027">
                  <c:v>24.978824666222405</c:v>
                </c:pt>
                <c:pt idx="40028">
                  <c:v>24.979380011980673</c:v>
                </c:pt>
                <c:pt idx="40029">
                  <c:v>24.979935357738942</c:v>
                </c:pt>
                <c:pt idx="40030">
                  <c:v>24.98049070349721</c:v>
                </c:pt>
                <c:pt idx="40031">
                  <c:v>24.981046049255479</c:v>
                </c:pt>
                <c:pt idx="40032">
                  <c:v>24.981601395013747</c:v>
                </c:pt>
                <c:pt idx="40033">
                  <c:v>24.982156740772016</c:v>
                </c:pt>
                <c:pt idx="40034">
                  <c:v>24.982712086530285</c:v>
                </c:pt>
                <c:pt idx="40035">
                  <c:v>24.983267432288553</c:v>
                </c:pt>
                <c:pt idx="40036">
                  <c:v>24.983822778046822</c:v>
                </c:pt>
                <c:pt idx="40037">
                  <c:v>24.98437812380509</c:v>
                </c:pt>
                <c:pt idx="40038">
                  <c:v>24.984933469563359</c:v>
                </c:pt>
                <c:pt idx="40039">
                  <c:v>24.985488815321627</c:v>
                </c:pt>
                <c:pt idx="40040">
                  <c:v>24.986044161079896</c:v>
                </c:pt>
                <c:pt idx="40041">
                  <c:v>24.986599506838164</c:v>
                </c:pt>
                <c:pt idx="40042">
                  <c:v>24.987154852596433</c:v>
                </c:pt>
                <c:pt idx="40043">
                  <c:v>24.987710198354701</c:v>
                </c:pt>
                <c:pt idx="40044">
                  <c:v>24.98826554411297</c:v>
                </c:pt>
                <c:pt idx="40045">
                  <c:v>24.988820889871239</c:v>
                </c:pt>
                <c:pt idx="40046">
                  <c:v>24.989376235629507</c:v>
                </c:pt>
                <c:pt idx="40047">
                  <c:v>24.989931581387776</c:v>
                </c:pt>
                <c:pt idx="40048">
                  <c:v>24.990486927146044</c:v>
                </c:pt>
                <c:pt idx="40049">
                  <c:v>24.991042272904313</c:v>
                </c:pt>
                <c:pt idx="40050">
                  <c:v>24.991597618662581</c:v>
                </c:pt>
                <c:pt idx="40051">
                  <c:v>24.99215296442085</c:v>
                </c:pt>
                <c:pt idx="40052">
                  <c:v>24.992708310179118</c:v>
                </c:pt>
                <c:pt idx="40053">
                  <c:v>24.993263655937387</c:v>
                </c:pt>
                <c:pt idx="40054">
                  <c:v>24.993819001695655</c:v>
                </c:pt>
                <c:pt idx="40055">
                  <c:v>24.994374347453924</c:v>
                </c:pt>
                <c:pt idx="40056">
                  <c:v>24.994929693212192</c:v>
                </c:pt>
                <c:pt idx="40057">
                  <c:v>24.995485038970461</c:v>
                </c:pt>
                <c:pt idx="40058">
                  <c:v>24.99604038472873</c:v>
                </c:pt>
                <c:pt idx="40059">
                  <c:v>24.996595730486998</c:v>
                </c:pt>
                <c:pt idx="40060">
                  <c:v>24.997151076245267</c:v>
                </c:pt>
                <c:pt idx="40061">
                  <c:v>24.997706422003535</c:v>
                </c:pt>
                <c:pt idx="40062">
                  <c:v>24.998261767761804</c:v>
                </c:pt>
                <c:pt idx="40063">
                  <c:v>24.998817113520072</c:v>
                </c:pt>
                <c:pt idx="40064">
                  <c:v>24.999372459278341</c:v>
                </c:pt>
                <c:pt idx="40065">
                  <c:v>24.999927805036609</c:v>
                </c:pt>
                <c:pt idx="40066">
                  <c:v>25.000483150794878</c:v>
                </c:pt>
                <c:pt idx="40067">
                  <c:v>25.001038496553146</c:v>
                </c:pt>
                <c:pt idx="40068">
                  <c:v>25.001593842311415</c:v>
                </c:pt>
                <c:pt idx="40069">
                  <c:v>25.002149188069684</c:v>
                </c:pt>
                <c:pt idx="40070">
                  <c:v>25.002704533827952</c:v>
                </c:pt>
                <c:pt idx="40071">
                  <c:v>25.003259879586221</c:v>
                </c:pt>
                <c:pt idx="40072">
                  <c:v>25.003815225344489</c:v>
                </c:pt>
                <c:pt idx="40073">
                  <c:v>25.004370571102758</c:v>
                </c:pt>
                <c:pt idx="40074">
                  <c:v>25.004925916861026</c:v>
                </c:pt>
                <c:pt idx="40075">
                  <c:v>25.005481262619295</c:v>
                </c:pt>
                <c:pt idx="40076">
                  <c:v>25.006036608377563</c:v>
                </c:pt>
                <c:pt idx="40077">
                  <c:v>25.006591954135832</c:v>
                </c:pt>
                <c:pt idx="40078">
                  <c:v>25.0071472998941</c:v>
                </c:pt>
                <c:pt idx="40079">
                  <c:v>25.007702645652369</c:v>
                </c:pt>
                <c:pt idx="40080">
                  <c:v>25.008257991410638</c:v>
                </c:pt>
                <c:pt idx="40081">
                  <c:v>25.008813337168906</c:v>
                </c:pt>
                <c:pt idx="40082">
                  <c:v>25.009368682927175</c:v>
                </c:pt>
                <c:pt idx="40083">
                  <c:v>25.009924028685443</c:v>
                </c:pt>
                <c:pt idx="40084">
                  <c:v>25.010479374443712</c:v>
                </c:pt>
                <c:pt idx="40085">
                  <c:v>25.01103472020198</c:v>
                </c:pt>
                <c:pt idx="40086">
                  <c:v>25.011590065960249</c:v>
                </c:pt>
                <c:pt idx="40087">
                  <c:v>25.012145411718517</c:v>
                </c:pt>
                <c:pt idx="40088">
                  <c:v>25.012700757476786</c:v>
                </c:pt>
                <c:pt idx="40089">
                  <c:v>25.013256103235054</c:v>
                </c:pt>
                <c:pt idx="40090">
                  <c:v>25.013811448993323</c:v>
                </c:pt>
                <c:pt idx="40091">
                  <c:v>25.014366794751592</c:v>
                </c:pt>
                <c:pt idx="40092">
                  <c:v>25.01492214050986</c:v>
                </c:pt>
                <c:pt idx="40093">
                  <c:v>25.015477486268129</c:v>
                </c:pt>
                <c:pt idx="40094">
                  <c:v>25.016032832026397</c:v>
                </c:pt>
                <c:pt idx="40095">
                  <c:v>25.016588177784666</c:v>
                </c:pt>
                <c:pt idx="40096">
                  <c:v>25.017143523542934</c:v>
                </c:pt>
                <c:pt idx="40097">
                  <c:v>25.017698869301203</c:v>
                </c:pt>
                <c:pt idx="40098">
                  <c:v>25.018254215059471</c:v>
                </c:pt>
                <c:pt idx="40099">
                  <c:v>25.01880956081774</c:v>
                </c:pt>
                <c:pt idx="40100">
                  <c:v>25.019364906576008</c:v>
                </c:pt>
                <c:pt idx="40101">
                  <c:v>25.019920252334277</c:v>
                </c:pt>
                <c:pt idx="40102">
                  <c:v>25.020475598092546</c:v>
                </c:pt>
                <c:pt idx="40103">
                  <c:v>25.021030943850814</c:v>
                </c:pt>
                <c:pt idx="40104">
                  <c:v>25.021586289609083</c:v>
                </c:pt>
                <c:pt idx="40105">
                  <c:v>25.022141635367351</c:v>
                </c:pt>
                <c:pt idx="40106">
                  <c:v>25.02269698112562</c:v>
                </c:pt>
                <c:pt idx="40107">
                  <c:v>25.023252326883888</c:v>
                </c:pt>
                <c:pt idx="40108">
                  <c:v>25.023807672642157</c:v>
                </c:pt>
                <c:pt idx="40109">
                  <c:v>25.024363018400425</c:v>
                </c:pt>
                <c:pt idx="40110">
                  <c:v>25.024918364158694</c:v>
                </c:pt>
                <c:pt idx="40111">
                  <c:v>25.025473709916962</c:v>
                </c:pt>
                <c:pt idx="40112">
                  <c:v>25.026029055675231</c:v>
                </c:pt>
                <c:pt idx="40113">
                  <c:v>25.026584401433499</c:v>
                </c:pt>
                <c:pt idx="40114">
                  <c:v>25.027139747191768</c:v>
                </c:pt>
                <c:pt idx="40115">
                  <c:v>25.027695092950037</c:v>
                </c:pt>
                <c:pt idx="40116">
                  <c:v>25.028250438708305</c:v>
                </c:pt>
                <c:pt idx="40117">
                  <c:v>25.028805784466574</c:v>
                </c:pt>
                <c:pt idx="40118">
                  <c:v>25.029361130224842</c:v>
                </c:pt>
                <c:pt idx="40119">
                  <c:v>25.029916475983111</c:v>
                </c:pt>
                <c:pt idx="40120">
                  <c:v>25.030471821741379</c:v>
                </c:pt>
                <c:pt idx="40121">
                  <c:v>25.031027167499648</c:v>
                </c:pt>
                <c:pt idx="40122">
                  <c:v>25.031582513257916</c:v>
                </c:pt>
                <c:pt idx="40123">
                  <c:v>25.032137859016185</c:v>
                </c:pt>
                <c:pt idx="40124">
                  <c:v>25.032693204774453</c:v>
                </c:pt>
                <c:pt idx="40125">
                  <c:v>25.033248550532722</c:v>
                </c:pt>
                <c:pt idx="40126">
                  <c:v>25.033803896290991</c:v>
                </c:pt>
                <c:pt idx="40127">
                  <c:v>25.034359242049259</c:v>
                </c:pt>
                <c:pt idx="40128">
                  <c:v>25.034914587807528</c:v>
                </c:pt>
                <c:pt idx="40129">
                  <c:v>25.035469933565796</c:v>
                </c:pt>
                <c:pt idx="40130">
                  <c:v>25.036025279324065</c:v>
                </c:pt>
                <c:pt idx="40131">
                  <c:v>25.036580625082333</c:v>
                </c:pt>
                <c:pt idx="40132">
                  <c:v>25.037135970840602</c:v>
                </c:pt>
                <c:pt idx="40133">
                  <c:v>25.03769131659887</c:v>
                </c:pt>
                <c:pt idx="40134">
                  <c:v>25.038246662357139</c:v>
                </c:pt>
                <c:pt idx="40135">
                  <c:v>25.038802008115407</c:v>
                </c:pt>
                <c:pt idx="40136">
                  <c:v>25.039357353873676</c:v>
                </c:pt>
                <c:pt idx="40137">
                  <c:v>25.039912699631945</c:v>
                </c:pt>
                <c:pt idx="40138">
                  <c:v>25.040468045390213</c:v>
                </c:pt>
                <c:pt idx="40139">
                  <c:v>25.041023391148482</c:v>
                </c:pt>
                <c:pt idx="40140">
                  <c:v>25.04157873690675</c:v>
                </c:pt>
                <c:pt idx="40141">
                  <c:v>25.042134082665019</c:v>
                </c:pt>
                <c:pt idx="40142">
                  <c:v>25.042689428423287</c:v>
                </c:pt>
                <c:pt idx="40143">
                  <c:v>25.043244774181556</c:v>
                </c:pt>
                <c:pt idx="40144">
                  <c:v>25.043800119939824</c:v>
                </c:pt>
                <c:pt idx="40145">
                  <c:v>25.044355465698093</c:v>
                </c:pt>
                <c:pt idx="40146">
                  <c:v>25.044910811456361</c:v>
                </c:pt>
                <c:pt idx="40147">
                  <c:v>25.04546615721463</c:v>
                </c:pt>
                <c:pt idx="40148">
                  <c:v>25.046021502972899</c:v>
                </c:pt>
                <c:pt idx="40149">
                  <c:v>25.046576848731167</c:v>
                </c:pt>
                <c:pt idx="40150">
                  <c:v>25.047132194489436</c:v>
                </c:pt>
                <c:pt idx="40151">
                  <c:v>25.047687540247704</c:v>
                </c:pt>
                <c:pt idx="40152">
                  <c:v>25.048242886005973</c:v>
                </c:pt>
                <c:pt idx="40153">
                  <c:v>25.048798231764241</c:v>
                </c:pt>
                <c:pt idx="40154">
                  <c:v>25.04935357752251</c:v>
                </c:pt>
                <c:pt idx="40155">
                  <c:v>25.049908923280778</c:v>
                </c:pt>
                <c:pt idx="40156">
                  <c:v>25.050464269039047</c:v>
                </c:pt>
                <c:pt idx="40157">
                  <c:v>25.051019614797315</c:v>
                </c:pt>
                <c:pt idx="40158">
                  <c:v>25.051574960555584</c:v>
                </c:pt>
                <c:pt idx="40159">
                  <c:v>25.052130306313853</c:v>
                </c:pt>
                <c:pt idx="40160">
                  <c:v>25.052685652072121</c:v>
                </c:pt>
                <c:pt idx="40161">
                  <c:v>25.05324099783039</c:v>
                </c:pt>
                <c:pt idx="40162">
                  <c:v>25.053796343588658</c:v>
                </c:pt>
                <c:pt idx="40163">
                  <c:v>25.054351689346927</c:v>
                </c:pt>
                <c:pt idx="40164">
                  <c:v>25.054907035105195</c:v>
                </c:pt>
                <c:pt idx="40165">
                  <c:v>25.055462380863464</c:v>
                </c:pt>
                <c:pt idx="40166">
                  <c:v>25.056017726621732</c:v>
                </c:pt>
                <c:pt idx="40167">
                  <c:v>25.056573072380001</c:v>
                </c:pt>
                <c:pt idx="40168">
                  <c:v>25.057128418138269</c:v>
                </c:pt>
                <c:pt idx="40169">
                  <c:v>25.057683763896538</c:v>
                </c:pt>
                <c:pt idx="40170">
                  <c:v>25.058239109654806</c:v>
                </c:pt>
                <c:pt idx="40171">
                  <c:v>25.058794455413075</c:v>
                </c:pt>
                <c:pt idx="40172">
                  <c:v>25.059349801171344</c:v>
                </c:pt>
                <c:pt idx="40173">
                  <c:v>25.059905146929612</c:v>
                </c:pt>
                <c:pt idx="40174">
                  <c:v>25.060460492687881</c:v>
                </c:pt>
                <c:pt idx="40175">
                  <c:v>25.061015838446149</c:v>
                </c:pt>
                <c:pt idx="40176">
                  <c:v>25.061571184204418</c:v>
                </c:pt>
                <c:pt idx="40177">
                  <c:v>25.062126529962686</c:v>
                </c:pt>
                <c:pt idx="40178">
                  <c:v>25.062681875720955</c:v>
                </c:pt>
                <c:pt idx="40179">
                  <c:v>25.063237221479223</c:v>
                </c:pt>
                <c:pt idx="40180">
                  <c:v>25.063792567237492</c:v>
                </c:pt>
                <c:pt idx="40181">
                  <c:v>25.06434791299576</c:v>
                </c:pt>
                <c:pt idx="40182">
                  <c:v>25.064903258754029</c:v>
                </c:pt>
                <c:pt idx="40183">
                  <c:v>25.065458604512298</c:v>
                </c:pt>
                <c:pt idx="40184">
                  <c:v>25.066013950270566</c:v>
                </c:pt>
                <c:pt idx="40185">
                  <c:v>25.066569296028835</c:v>
                </c:pt>
                <c:pt idx="40186">
                  <c:v>25.067124641787103</c:v>
                </c:pt>
                <c:pt idx="40187">
                  <c:v>25.067679987545372</c:v>
                </c:pt>
                <c:pt idx="40188">
                  <c:v>25.06823533330364</c:v>
                </c:pt>
                <c:pt idx="40189">
                  <c:v>25.068790679061909</c:v>
                </c:pt>
                <c:pt idx="40190">
                  <c:v>25.069346024820177</c:v>
                </c:pt>
                <c:pt idx="40191">
                  <c:v>25.069901370578446</c:v>
                </c:pt>
                <c:pt idx="40192">
                  <c:v>25.070456716336714</c:v>
                </c:pt>
                <c:pt idx="40193">
                  <c:v>25.071012062094983</c:v>
                </c:pt>
                <c:pt idx="40194">
                  <c:v>25.071567407853252</c:v>
                </c:pt>
                <c:pt idx="40195">
                  <c:v>25.07212275361152</c:v>
                </c:pt>
                <c:pt idx="40196">
                  <c:v>25.072678099369789</c:v>
                </c:pt>
                <c:pt idx="40197">
                  <c:v>25.073233445128057</c:v>
                </c:pt>
                <c:pt idx="40198">
                  <c:v>25.073788790886326</c:v>
                </c:pt>
                <c:pt idx="40199">
                  <c:v>25.074344136644594</c:v>
                </c:pt>
                <c:pt idx="40200">
                  <c:v>25.074899482402863</c:v>
                </c:pt>
                <c:pt idx="40201">
                  <c:v>25.075454828161131</c:v>
                </c:pt>
                <c:pt idx="40202">
                  <c:v>25.0760101739194</c:v>
                </c:pt>
                <c:pt idx="40203">
                  <c:v>25.076565519677668</c:v>
                </c:pt>
                <c:pt idx="40204">
                  <c:v>25.077120865435937</c:v>
                </c:pt>
                <c:pt idx="40205">
                  <c:v>25.077676211194206</c:v>
                </c:pt>
                <c:pt idx="40206">
                  <c:v>25.078231556952474</c:v>
                </c:pt>
                <c:pt idx="40207">
                  <c:v>25.078786902710743</c:v>
                </c:pt>
                <c:pt idx="40208">
                  <c:v>25.079342248469011</c:v>
                </c:pt>
                <c:pt idx="40209">
                  <c:v>25.07989759422728</c:v>
                </c:pt>
                <c:pt idx="40210">
                  <c:v>25.080452939985548</c:v>
                </c:pt>
                <c:pt idx="40211">
                  <c:v>25.081008285743817</c:v>
                </c:pt>
                <c:pt idx="40212">
                  <c:v>25.081563631502085</c:v>
                </c:pt>
                <c:pt idx="40213">
                  <c:v>25.082118977260354</c:v>
                </c:pt>
                <c:pt idx="40214">
                  <c:v>25.082674323018622</c:v>
                </c:pt>
                <c:pt idx="40215">
                  <c:v>25.083229668776891</c:v>
                </c:pt>
                <c:pt idx="40216">
                  <c:v>25.08378501453516</c:v>
                </c:pt>
                <c:pt idx="40217">
                  <c:v>25.084340360293428</c:v>
                </c:pt>
                <c:pt idx="40218">
                  <c:v>25.084895706051697</c:v>
                </c:pt>
                <c:pt idx="40219">
                  <c:v>25.085451051809965</c:v>
                </c:pt>
                <c:pt idx="40220">
                  <c:v>25.086006397568234</c:v>
                </c:pt>
                <c:pt idx="40221">
                  <c:v>25.086561743326502</c:v>
                </c:pt>
                <c:pt idx="40222">
                  <c:v>25.087117089084771</c:v>
                </c:pt>
                <c:pt idx="40223">
                  <c:v>25.087672434843039</c:v>
                </c:pt>
                <c:pt idx="40224">
                  <c:v>25.088227780601308</c:v>
                </c:pt>
                <c:pt idx="40225">
                  <c:v>25.088783126359576</c:v>
                </c:pt>
                <c:pt idx="40226">
                  <c:v>25.089338472117845</c:v>
                </c:pt>
                <c:pt idx="40227">
                  <c:v>25.089893817876114</c:v>
                </c:pt>
                <c:pt idx="40228">
                  <c:v>25.090449163634382</c:v>
                </c:pt>
                <c:pt idx="40229">
                  <c:v>25.091004509392651</c:v>
                </c:pt>
                <c:pt idx="40230">
                  <c:v>25.091559855150919</c:v>
                </c:pt>
                <c:pt idx="40231">
                  <c:v>25.092115200909188</c:v>
                </c:pt>
                <c:pt idx="40232">
                  <c:v>25.092670546667456</c:v>
                </c:pt>
                <c:pt idx="40233">
                  <c:v>25.093225892425725</c:v>
                </c:pt>
                <c:pt idx="40234">
                  <c:v>25.093781238183993</c:v>
                </c:pt>
                <c:pt idx="40235">
                  <c:v>25.094336583942262</c:v>
                </c:pt>
                <c:pt idx="40236">
                  <c:v>25.09489192970053</c:v>
                </c:pt>
                <c:pt idx="40237">
                  <c:v>25.095447275458799</c:v>
                </c:pt>
                <c:pt idx="40238">
                  <c:v>25.096002621217067</c:v>
                </c:pt>
                <c:pt idx="40239">
                  <c:v>25.096557966975336</c:v>
                </c:pt>
                <c:pt idx="40240">
                  <c:v>25.097113312733605</c:v>
                </c:pt>
                <c:pt idx="40241">
                  <c:v>25.097668658491873</c:v>
                </c:pt>
                <c:pt idx="40242">
                  <c:v>25.098224004250142</c:v>
                </c:pt>
                <c:pt idx="40243">
                  <c:v>25.09877935000841</c:v>
                </c:pt>
                <c:pt idx="40244">
                  <c:v>25.099334695766679</c:v>
                </c:pt>
                <c:pt idx="40245">
                  <c:v>25.099890041524947</c:v>
                </c:pt>
                <c:pt idx="40246">
                  <c:v>25.100445387283216</c:v>
                </c:pt>
                <c:pt idx="40247">
                  <c:v>25.101000733041484</c:v>
                </c:pt>
                <c:pt idx="40248">
                  <c:v>25.101556078799753</c:v>
                </c:pt>
                <c:pt idx="40249">
                  <c:v>25.102111424558021</c:v>
                </c:pt>
                <c:pt idx="40250">
                  <c:v>25.10266677031629</c:v>
                </c:pt>
                <c:pt idx="40251">
                  <c:v>25.103222116074559</c:v>
                </c:pt>
                <c:pt idx="40252">
                  <c:v>25.103777461832827</c:v>
                </c:pt>
                <c:pt idx="40253">
                  <c:v>25.104332807591096</c:v>
                </c:pt>
                <c:pt idx="40254">
                  <c:v>25.104888153349364</c:v>
                </c:pt>
                <c:pt idx="40255">
                  <c:v>25.105443499107633</c:v>
                </c:pt>
                <c:pt idx="40256">
                  <c:v>25.105998844865901</c:v>
                </c:pt>
                <c:pt idx="40257">
                  <c:v>25.10655419062417</c:v>
                </c:pt>
                <c:pt idx="40258">
                  <c:v>25.107109536382438</c:v>
                </c:pt>
                <c:pt idx="40259">
                  <c:v>25.107664882140707</c:v>
                </c:pt>
                <c:pt idx="40260">
                  <c:v>25.108220227898975</c:v>
                </c:pt>
                <c:pt idx="40261">
                  <c:v>25.108775573657244</c:v>
                </c:pt>
                <c:pt idx="40262">
                  <c:v>25.109330919415513</c:v>
                </c:pt>
                <c:pt idx="40263">
                  <c:v>25.109886265173781</c:v>
                </c:pt>
                <c:pt idx="40264">
                  <c:v>25.11044161093205</c:v>
                </c:pt>
                <c:pt idx="40265">
                  <c:v>25.110996956690318</c:v>
                </c:pt>
                <c:pt idx="40266">
                  <c:v>25.111552302448587</c:v>
                </c:pt>
                <c:pt idx="40267">
                  <c:v>25.112107648206855</c:v>
                </c:pt>
                <c:pt idx="40268">
                  <c:v>25.112662993965124</c:v>
                </c:pt>
                <c:pt idx="40269">
                  <c:v>25.113218339723392</c:v>
                </c:pt>
                <c:pt idx="40270">
                  <c:v>25.113773685481661</c:v>
                </c:pt>
                <c:pt idx="40271">
                  <c:v>25.114329031239929</c:v>
                </c:pt>
                <c:pt idx="40272">
                  <c:v>25.114884376998198</c:v>
                </c:pt>
                <c:pt idx="40273">
                  <c:v>25.115439722756467</c:v>
                </c:pt>
                <c:pt idx="40274">
                  <c:v>25.115995068514735</c:v>
                </c:pt>
                <c:pt idx="40275">
                  <c:v>25.116550414273004</c:v>
                </c:pt>
                <c:pt idx="40276">
                  <c:v>25.117105760031272</c:v>
                </c:pt>
                <c:pt idx="40277">
                  <c:v>25.117661105789541</c:v>
                </c:pt>
                <c:pt idx="40278">
                  <c:v>25.118216451547809</c:v>
                </c:pt>
                <c:pt idx="40279">
                  <c:v>25.118771797306078</c:v>
                </c:pt>
                <c:pt idx="40280">
                  <c:v>25.119327143064346</c:v>
                </c:pt>
                <c:pt idx="40281">
                  <c:v>25.119882488822615</c:v>
                </c:pt>
                <c:pt idx="40282">
                  <c:v>25.120437834580883</c:v>
                </c:pt>
                <c:pt idx="40283">
                  <c:v>25.120993180339152</c:v>
                </c:pt>
                <c:pt idx="40284">
                  <c:v>25.121548526097421</c:v>
                </c:pt>
                <c:pt idx="40285">
                  <c:v>25.122103871855689</c:v>
                </c:pt>
                <c:pt idx="40286">
                  <c:v>25.122659217613958</c:v>
                </c:pt>
                <c:pt idx="40287">
                  <c:v>25.123214563372226</c:v>
                </c:pt>
                <c:pt idx="40288">
                  <c:v>25.123769909130495</c:v>
                </c:pt>
                <c:pt idx="40289">
                  <c:v>25.124325254888763</c:v>
                </c:pt>
                <c:pt idx="40290">
                  <c:v>25.124880600647032</c:v>
                </c:pt>
                <c:pt idx="40291">
                  <c:v>25.1254359464053</c:v>
                </c:pt>
                <c:pt idx="40292">
                  <c:v>25.125991292163569</c:v>
                </c:pt>
                <c:pt idx="40293">
                  <c:v>25.126546637921837</c:v>
                </c:pt>
                <c:pt idx="40294">
                  <c:v>25.127101983680106</c:v>
                </c:pt>
                <c:pt idx="40295">
                  <c:v>25.127657329438374</c:v>
                </c:pt>
                <c:pt idx="40296">
                  <c:v>25.128212675196643</c:v>
                </c:pt>
                <c:pt idx="40297">
                  <c:v>25.128768020954912</c:v>
                </c:pt>
                <c:pt idx="40298">
                  <c:v>25.12932336671318</c:v>
                </c:pt>
                <c:pt idx="40299">
                  <c:v>25.129878712471449</c:v>
                </c:pt>
                <c:pt idx="40300">
                  <c:v>25.130434058229717</c:v>
                </c:pt>
                <c:pt idx="40301">
                  <c:v>25.130989403987986</c:v>
                </c:pt>
                <c:pt idx="40302">
                  <c:v>25.131544749746254</c:v>
                </c:pt>
                <c:pt idx="40303">
                  <c:v>25.132100095504523</c:v>
                </c:pt>
                <c:pt idx="40304">
                  <c:v>25.132655441262791</c:v>
                </c:pt>
                <c:pt idx="40305">
                  <c:v>25.13321078702106</c:v>
                </c:pt>
                <c:pt idx="40306">
                  <c:v>25.133766132779328</c:v>
                </c:pt>
                <c:pt idx="40307">
                  <c:v>25.134321478537597</c:v>
                </c:pt>
                <c:pt idx="40308">
                  <c:v>25.134876824295866</c:v>
                </c:pt>
                <c:pt idx="40309">
                  <c:v>25.135432170054134</c:v>
                </c:pt>
                <c:pt idx="40310">
                  <c:v>25.135987515812403</c:v>
                </c:pt>
                <c:pt idx="40311">
                  <c:v>25.136542861570671</c:v>
                </c:pt>
                <c:pt idx="40312">
                  <c:v>25.13709820732894</c:v>
                </c:pt>
                <c:pt idx="40313">
                  <c:v>25.137653553087208</c:v>
                </c:pt>
                <c:pt idx="40314">
                  <c:v>25.138208898845477</c:v>
                </c:pt>
                <c:pt idx="40315">
                  <c:v>25.138764244603745</c:v>
                </c:pt>
                <c:pt idx="40316">
                  <c:v>25.139319590362014</c:v>
                </c:pt>
                <c:pt idx="40317">
                  <c:v>25.139874936120282</c:v>
                </c:pt>
                <c:pt idx="40318">
                  <c:v>25.140430281878551</c:v>
                </c:pt>
                <c:pt idx="40319">
                  <c:v>25.14098562763682</c:v>
                </c:pt>
                <c:pt idx="40320">
                  <c:v>25.141540973395088</c:v>
                </c:pt>
                <c:pt idx="40321">
                  <c:v>25.142096319153357</c:v>
                </c:pt>
                <c:pt idx="40322">
                  <c:v>25.142651664911625</c:v>
                </c:pt>
                <c:pt idx="40323">
                  <c:v>25.143207010669894</c:v>
                </c:pt>
                <c:pt idx="40324">
                  <c:v>25.143762356428162</c:v>
                </c:pt>
                <c:pt idx="40325">
                  <c:v>25.144317702186431</c:v>
                </c:pt>
                <c:pt idx="40326">
                  <c:v>25.144873047944699</c:v>
                </c:pt>
                <c:pt idx="40327">
                  <c:v>25.145428393702968</c:v>
                </c:pt>
                <c:pt idx="40328">
                  <c:v>25.145983739461236</c:v>
                </c:pt>
                <c:pt idx="40329">
                  <c:v>25.146539085219505</c:v>
                </c:pt>
                <c:pt idx="40330">
                  <c:v>25.147094430977774</c:v>
                </c:pt>
                <c:pt idx="40331">
                  <c:v>25.147649776736042</c:v>
                </c:pt>
                <c:pt idx="40332">
                  <c:v>25.148205122494311</c:v>
                </c:pt>
                <c:pt idx="40333">
                  <c:v>25.148760468252579</c:v>
                </c:pt>
                <c:pt idx="40334">
                  <c:v>25.149315814010848</c:v>
                </c:pt>
                <c:pt idx="40335">
                  <c:v>25.149871159769116</c:v>
                </c:pt>
                <c:pt idx="40336">
                  <c:v>25.150426505527385</c:v>
                </c:pt>
                <c:pt idx="40337">
                  <c:v>25.150981851285653</c:v>
                </c:pt>
                <c:pt idx="40338">
                  <c:v>25.151537197043922</c:v>
                </c:pt>
                <c:pt idx="40339">
                  <c:v>25.15209254280219</c:v>
                </c:pt>
                <c:pt idx="40340">
                  <c:v>25.152647888560459</c:v>
                </c:pt>
                <c:pt idx="40341">
                  <c:v>25.153203234318728</c:v>
                </c:pt>
                <c:pt idx="40342">
                  <c:v>25.153758580076996</c:v>
                </c:pt>
                <c:pt idx="40343">
                  <c:v>25.154313925835265</c:v>
                </c:pt>
                <c:pt idx="40344">
                  <c:v>25.154869271593533</c:v>
                </c:pt>
                <c:pt idx="40345">
                  <c:v>25.155424617351802</c:v>
                </c:pt>
                <c:pt idx="40346">
                  <c:v>25.15597996311007</c:v>
                </c:pt>
                <c:pt idx="40347">
                  <c:v>25.156535308868339</c:v>
                </c:pt>
                <c:pt idx="40348">
                  <c:v>25.157090654626607</c:v>
                </c:pt>
                <c:pt idx="40349">
                  <c:v>25.157646000384876</c:v>
                </c:pt>
                <c:pt idx="40350">
                  <c:v>25.158201346143144</c:v>
                </c:pt>
                <c:pt idx="40351">
                  <c:v>25.158756691901413</c:v>
                </c:pt>
                <c:pt idx="40352">
                  <c:v>25.159312037659681</c:v>
                </c:pt>
                <c:pt idx="40353">
                  <c:v>25.15986738341795</c:v>
                </c:pt>
                <c:pt idx="40354">
                  <c:v>25.160422729176219</c:v>
                </c:pt>
                <c:pt idx="40355">
                  <c:v>25.160978074934487</c:v>
                </c:pt>
                <c:pt idx="40356">
                  <c:v>25.161533420692756</c:v>
                </c:pt>
                <c:pt idx="40357">
                  <c:v>25.162088766451024</c:v>
                </c:pt>
                <c:pt idx="40358">
                  <c:v>25.162644112209293</c:v>
                </c:pt>
                <c:pt idx="40359">
                  <c:v>25.163199457967561</c:v>
                </c:pt>
                <c:pt idx="40360">
                  <c:v>25.16375480372583</c:v>
                </c:pt>
                <c:pt idx="40361">
                  <c:v>25.164310149484098</c:v>
                </c:pt>
                <c:pt idx="40362">
                  <c:v>25.164865495242367</c:v>
                </c:pt>
                <c:pt idx="40363">
                  <c:v>25.165420841000635</c:v>
                </c:pt>
                <c:pt idx="40364">
                  <c:v>25.165976186758904</c:v>
                </c:pt>
                <c:pt idx="40365">
                  <c:v>25.166531532517173</c:v>
                </c:pt>
                <c:pt idx="40366">
                  <c:v>25.167086878275441</c:v>
                </c:pt>
                <c:pt idx="40367">
                  <c:v>25.16764222403371</c:v>
                </c:pt>
                <c:pt idx="40368">
                  <c:v>25.168197569791978</c:v>
                </c:pt>
                <c:pt idx="40369">
                  <c:v>25.168752915550247</c:v>
                </c:pt>
                <c:pt idx="40370">
                  <c:v>25.169308261308515</c:v>
                </c:pt>
                <c:pt idx="40371">
                  <c:v>25.169863607066784</c:v>
                </c:pt>
                <c:pt idx="40372">
                  <c:v>25.170418952825052</c:v>
                </c:pt>
                <c:pt idx="40373">
                  <c:v>25.170974298583321</c:v>
                </c:pt>
                <c:pt idx="40374">
                  <c:v>25.171529644341589</c:v>
                </c:pt>
                <c:pt idx="40375">
                  <c:v>25.172084990099858</c:v>
                </c:pt>
                <c:pt idx="40376">
                  <c:v>25.172640335858127</c:v>
                </c:pt>
                <c:pt idx="40377">
                  <c:v>25.173195681616395</c:v>
                </c:pt>
                <c:pt idx="40378">
                  <c:v>25.173751027374664</c:v>
                </c:pt>
                <c:pt idx="40379">
                  <c:v>25.174306373132932</c:v>
                </c:pt>
                <c:pt idx="40380">
                  <c:v>25.174861718891201</c:v>
                </c:pt>
                <c:pt idx="40381">
                  <c:v>25.175417064649469</c:v>
                </c:pt>
                <c:pt idx="40382">
                  <c:v>25.175972410407738</c:v>
                </c:pt>
                <c:pt idx="40383">
                  <c:v>25.176527756166006</c:v>
                </c:pt>
                <c:pt idx="40384">
                  <c:v>25.177083101924275</c:v>
                </c:pt>
                <c:pt idx="40385">
                  <c:v>25.177638447682543</c:v>
                </c:pt>
                <c:pt idx="40386">
                  <c:v>25.178193793440812</c:v>
                </c:pt>
                <c:pt idx="40387">
                  <c:v>25.178749139199081</c:v>
                </c:pt>
                <c:pt idx="40388">
                  <c:v>25.179304484957349</c:v>
                </c:pt>
                <c:pt idx="40389">
                  <c:v>25.179859830715618</c:v>
                </c:pt>
                <c:pt idx="40390">
                  <c:v>25.180415176473886</c:v>
                </c:pt>
                <c:pt idx="40391">
                  <c:v>25.180970522232155</c:v>
                </c:pt>
                <c:pt idx="40392">
                  <c:v>25.181525867990423</c:v>
                </c:pt>
                <c:pt idx="40393">
                  <c:v>25.182081213748692</c:v>
                </c:pt>
                <c:pt idx="40394">
                  <c:v>25.18263655950696</c:v>
                </c:pt>
                <c:pt idx="40395">
                  <c:v>25.183191905265229</c:v>
                </c:pt>
                <c:pt idx="40396">
                  <c:v>25.183747251023497</c:v>
                </c:pt>
                <c:pt idx="40397">
                  <c:v>25.184302596781766</c:v>
                </c:pt>
                <c:pt idx="40398">
                  <c:v>25.184857942540035</c:v>
                </c:pt>
                <c:pt idx="40399">
                  <c:v>25.185413288298303</c:v>
                </c:pt>
                <c:pt idx="40400">
                  <c:v>25.185968634056572</c:v>
                </c:pt>
                <c:pt idx="40401">
                  <c:v>25.18652397981484</c:v>
                </c:pt>
                <c:pt idx="40402">
                  <c:v>25.187079325573109</c:v>
                </c:pt>
                <c:pt idx="40403">
                  <c:v>25.187634671331377</c:v>
                </c:pt>
                <c:pt idx="40404">
                  <c:v>25.188190017089646</c:v>
                </c:pt>
                <c:pt idx="40405">
                  <c:v>25.188745362847914</c:v>
                </c:pt>
                <c:pt idx="40406">
                  <c:v>25.189300708606183</c:v>
                </c:pt>
                <c:pt idx="40407">
                  <c:v>25.189856054364451</c:v>
                </c:pt>
                <c:pt idx="40408">
                  <c:v>25.19041140012272</c:v>
                </c:pt>
                <c:pt idx="40409">
                  <c:v>25.190966745880988</c:v>
                </c:pt>
                <c:pt idx="40410">
                  <c:v>25.191522091639257</c:v>
                </c:pt>
                <c:pt idx="40411">
                  <c:v>25.192077437397526</c:v>
                </c:pt>
                <c:pt idx="40412">
                  <c:v>25.192632783155794</c:v>
                </c:pt>
                <c:pt idx="40413">
                  <c:v>25.193188128914063</c:v>
                </c:pt>
                <c:pt idx="40414">
                  <c:v>25.193743474672331</c:v>
                </c:pt>
                <c:pt idx="40415">
                  <c:v>25.1942988204306</c:v>
                </c:pt>
                <c:pt idx="40416">
                  <c:v>25.194854166188868</c:v>
                </c:pt>
                <c:pt idx="40417">
                  <c:v>25.195409511947137</c:v>
                </c:pt>
                <c:pt idx="40418">
                  <c:v>25.195964857705405</c:v>
                </c:pt>
                <c:pt idx="40419">
                  <c:v>25.196520203463674</c:v>
                </c:pt>
                <c:pt idx="40420">
                  <c:v>25.197075549221942</c:v>
                </c:pt>
                <c:pt idx="40421">
                  <c:v>25.197630894980211</c:v>
                </c:pt>
                <c:pt idx="40422">
                  <c:v>25.19818624073848</c:v>
                </c:pt>
                <c:pt idx="40423">
                  <c:v>25.198741586496748</c:v>
                </c:pt>
                <c:pt idx="40424">
                  <c:v>25.199296932255017</c:v>
                </c:pt>
                <c:pt idx="40425">
                  <c:v>25.199852278013285</c:v>
                </c:pt>
                <c:pt idx="40426">
                  <c:v>25.200407623771554</c:v>
                </c:pt>
                <c:pt idx="40427">
                  <c:v>25.200962969529822</c:v>
                </c:pt>
                <c:pt idx="40428">
                  <c:v>25.201518315288091</c:v>
                </c:pt>
                <c:pt idx="40429">
                  <c:v>25.202073661046359</c:v>
                </c:pt>
                <c:pt idx="40430">
                  <c:v>25.202629006804628</c:v>
                </c:pt>
                <c:pt idx="40431">
                  <c:v>25.203184352562896</c:v>
                </c:pt>
                <c:pt idx="40432">
                  <c:v>25.203739698321165</c:v>
                </c:pt>
                <c:pt idx="40433">
                  <c:v>25.204295044079434</c:v>
                </c:pt>
                <c:pt idx="40434">
                  <c:v>25.204850389837702</c:v>
                </c:pt>
                <c:pt idx="40435">
                  <c:v>25.205405735595971</c:v>
                </c:pt>
                <c:pt idx="40436">
                  <c:v>25.205961081354239</c:v>
                </c:pt>
                <c:pt idx="40437">
                  <c:v>25.206516427112508</c:v>
                </c:pt>
                <c:pt idx="40438">
                  <c:v>25.207071772870776</c:v>
                </c:pt>
                <c:pt idx="40439">
                  <c:v>25.207627118629045</c:v>
                </c:pt>
                <c:pt idx="40440">
                  <c:v>25.208182464387313</c:v>
                </c:pt>
                <c:pt idx="40441">
                  <c:v>25.208737810145582</c:v>
                </c:pt>
                <c:pt idx="40442">
                  <c:v>25.20929315590385</c:v>
                </c:pt>
                <c:pt idx="40443">
                  <c:v>25.209848501662119</c:v>
                </c:pt>
                <c:pt idx="40444">
                  <c:v>25.210403847420388</c:v>
                </c:pt>
                <c:pt idx="40445">
                  <c:v>25.210959193178656</c:v>
                </c:pt>
                <c:pt idx="40446">
                  <c:v>25.211514538936925</c:v>
                </c:pt>
                <c:pt idx="40447">
                  <c:v>25.212069884695193</c:v>
                </c:pt>
                <c:pt idx="40448">
                  <c:v>25.212625230453462</c:v>
                </c:pt>
                <c:pt idx="40449">
                  <c:v>25.21318057621173</c:v>
                </c:pt>
                <c:pt idx="40450">
                  <c:v>25.213735921969999</c:v>
                </c:pt>
                <c:pt idx="40451">
                  <c:v>25.214291267728267</c:v>
                </c:pt>
                <c:pt idx="40452">
                  <c:v>25.214846613486536</c:v>
                </c:pt>
                <c:pt idx="40453">
                  <c:v>25.215401959244804</c:v>
                </c:pt>
                <c:pt idx="40454">
                  <c:v>25.215957305003073</c:v>
                </c:pt>
                <c:pt idx="40455">
                  <c:v>25.216512650761342</c:v>
                </c:pt>
                <c:pt idx="40456">
                  <c:v>25.21706799651961</c:v>
                </c:pt>
                <c:pt idx="40457">
                  <c:v>25.217623342277879</c:v>
                </c:pt>
                <c:pt idx="40458">
                  <c:v>25.218178688036147</c:v>
                </c:pt>
                <c:pt idx="40459">
                  <c:v>25.218734033794416</c:v>
                </c:pt>
                <c:pt idx="40460">
                  <c:v>25.219289379552684</c:v>
                </c:pt>
                <c:pt idx="40461">
                  <c:v>25.219844725310953</c:v>
                </c:pt>
                <c:pt idx="40462">
                  <c:v>25.220400071069221</c:v>
                </c:pt>
                <c:pt idx="40463">
                  <c:v>25.22095541682749</c:v>
                </c:pt>
                <c:pt idx="40464">
                  <c:v>25.221510762585758</c:v>
                </c:pt>
                <c:pt idx="40465">
                  <c:v>25.222066108344027</c:v>
                </c:pt>
                <c:pt idx="40466">
                  <c:v>25.222621454102296</c:v>
                </c:pt>
                <c:pt idx="40467">
                  <c:v>25.223176799860564</c:v>
                </c:pt>
                <c:pt idx="40468">
                  <c:v>25.223732145618833</c:v>
                </c:pt>
                <c:pt idx="40469">
                  <c:v>25.224287491377101</c:v>
                </c:pt>
                <c:pt idx="40470">
                  <c:v>25.22484283713537</c:v>
                </c:pt>
                <c:pt idx="40471">
                  <c:v>25.225398182893638</c:v>
                </c:pt>
                <c:pt idx="40472">
                  <c:v>25.225953528651907</c:v>
                </c:pt>
                <c:pt idx="40473">
                  <c:v>25.226508874410175</c:v>
                </c:pt>
                <c:pt idx="40474">
                  <c:v>25.227064220168444</c:v>
                </c:pt>
                <c:pt idx="40475">
                  <c:v>25.227619565926712</c:v>
                </c:pt>
                <c:pt idx="40476">
                  <c:v>25.228174911684981</c:v>
                </c:pt>
                <c:pt idx="40477">
                  <c:v>25.228730257443249</c:v>
                </c:pt>
                <c:pt idx="40478">
                  <c:v>25.229285603201518</c:v>
                </c:pt>
                <c:pt idx="40479">
                  <c:v>25.229840948959787</c:v>
                </c:pt>
                <c:pt idx="40480">
                  <c:v>25.230396294718055</c:v>
                </c:pt>
                <c:pt idx="40481">
                  <c:v>25.230951640476324</c:v>
                </c:pt>
                <c:pt idx="40482">
                  <c:v>25.231506986234592</c:v>
                </c:pt>
                <c:pt idx="40483">
                  <c:v>25.232062331992861</c:v>
                </c:pt>
                <c:pt idx="40484">
                  <c:v>25.232617677751129</c:v>
                </c:pt>
                <c:pt idx="40485">
                  <c:v>25.233173023509398</c:v>
                </c:pt>
                <c:pt idx="40486">
                  <c:v>25.233728369267666</c:v>
                </c:pt>
                <c:pt idx="40487">
                  <c:v>25.234283715025935</c:v>
                </c:pt>
                <c:pt idx="40488">
                  <c:v>25.234839060784203</c:v>
                </c:pt>
                <c:pt idx="40489">
                  <c:v>25.235394406542472</c:v>
                </c:pt>
                <c:pt idx="40490">
                  <c:v>25.235949752300741</c:v>
                </c:pt>
                <c:pt idx="40491">
                  <c:v>25.236505098059009</c:v>
                </c:pt>
                <c:pt idx="40492">
                  <c:v>25.237060443817278</c:v>
                </c:pt>
                <c:pt idx="40493">
                  <c:v>25.237615789575546</c:v>
                </c:pt>
                <c:pt idx="40494">
                  <c:v>25.238171135333815</c:v>
                </c:pt>
                <c:pt idx="40495">
                  <c:v>25.238726481092083</c:v>
                </c:pt>
                <c:pt idx="40496">
                  <c:v>25.239281826850352</c:v>
                </c:pt>
                <c:pt idx="40497">
                  <c:v>25.23983717260862</c:v>
                </c:pt>
                <c:pt idx="40498">
                  <c:v>25.240392518366889</c:v>
                </c:pt>
                <c:pt idx="40499">
                  <c:v>25.240947864125157</c:v>
                </c:pt>
                <c:pt idx="40500">
                  <c:v>25.241503209883426</c:v>
                </c:pt>
                <c:pt idx="40501">
                  <c:v>25.242058555641695</c:v>
                </c:pt>
                <c:pt idx="40502">
                  <c:v>25.242613901399963</c:v>
                </c:pt>
                <c:pt idx="40503">
                  <c:v>25.243169247158232</c:v>
                </c:pt>
                <c:pt idx="40504">
                  <c:v>25.2437245929165</c:v>
                </c:pt>
                <c:pt idx="40505">
                  <c:v>25.244279938674769</c:v>
                </c:pt>
                <c:pt idx="40506">
                  <c:v>25.244835284433037</c:v>
                </c:pt>
                <c:pt idx="40507">
                  <c:v>25.245390630191306</c:v>
                </c:pt>
                <c:pt idx="40508">
                  <c:v>25.245945975949574</c:v>
                </c:pt>
                <c:pt idx="40509">
                  <c:v>25.246501321707843</c:v>
                </c:pt>
                <c:pt idx="40510">
                  <c:v>25.247056667466111</c:v>
                </c:pt>
                <c:pt idx="40511">
                  <c:v>25.24761201322438</c:v>
                </c:pt>
                <c:pt idx="40512">
                  <c:v>25.248167358982649</c:v>
                </c:pt>
                <c:pt idx="40513">
                  <c:v>25.248722704740917</c:v>
                </c:pt>
                <c:pt idx="40514">
                  <c:v>25.249278050499186</c:v>
                </c:pt>
                <c:pt idx="40515">
                  <c:v>25.249833396257454</c:v>
                </c:pt>
                <c:pt idx="40516">
                  <c:v>25.250388742015723</c:v>
                </c:pt>
                <c:pt idx="40517">
                  <c:v>25.250944087773991</c:v>
                </c:pt>
                <c:pt idx="40518">
                  <c:v>25.25149943353226</c:v>
                </c:pt>
                <c:pt idx="40519">
                  <c:v>25.252054779290528</c:v>
                </c:pt>
                <c:pt idx="40520">
                  <c:v>25.252610125048797</c:v>
                </c:pt>
                <c:pt idx="40521">
                  <c:v>25.253165470807065</c:v>
                </c:pt>
                <c:pt idx="40522">
                  <c:v>25.253720816565334</c:v>
                </c:pt>
                <c:pt idx="40523">
                  <c:v>25.254276162323603</c:v>
                </c:pt>
                <c:pt idx="40524">
                  <c:v>25.254831508081871</c:v>
                </c:pt>
                <c:pt idx="40525">
                  <c:v>25.25538685384014</c:v>
                </c:pt>
                <c:pt idx="40526">
                  <c:v>25.255942199598408</c:v>
                </c:pt>
                <c:pt idx="40527">
                  <c:v>25.256497545356677</c:v>
                </c:pt>
                <c:pt idx="40528">
                  <c:v>25.257052891114945</c:v>
                </c:pt>
                <c:pt idx="40529">
                  <c:v>25.257608236873214</c:v>
                </c:pt>
                <c:pt idx="40530">
                  <c:v>25.258163582631482</c:v>
                </c:pt>
                <c:pt idx="40531">
                  <c:v>25.258718928389751</c:v>
                </c:pt>
                <c:pt idx="40532">
                  <c:v>25.259274274148019</c:v>
                </c:pt>
                <c:pt idx="40533">
                  <c:v>25.259829619906288</c:v>
                </c:pt>
                <c:pt idx="40534">
                  <c:v>25.260384965664556</c:v>
                </c:pt>
                <c:pt idx="40535">
                  <c:v>25.260940311422825</c:v>
                </c:pt>
                <c:pt idx="40536">
                  <c:v>25.261495657181094</c:v>
                </c:pt>
                <c:pt idx="40537">
                  <c:v>25.262051002939362</c:v>
                </c:pt>
                <c:pt idx="40538">
                  <c:v>25.262606348697631</c:v>
                </c:pt>
                <c:pt idx="40539">
                  <c:v>25.263161694455899</c:v>
                </c:pt>
                <c:pt idx="40540">
                  <c:v>25.263717040214168</c:v>
                </c:pt>
                <c:pt idx="40541">
                  <c:v>25.264272385972436</c:v>
                </c:pt>
                <c:pt idx="40542">
                  <c:v>25.264827731730705</c:v>
                </c:pt>
                <c:pt idx="40543">
                  <c:v>25.265383077488973</c:v>
                </c:pt>
                <c:pt idx="40544">
                  <c:v>25.265938423247242</c:v>
                </c:pt>
                <c:pt idx="40545">
                  <c:v>25.26649376900551</c:v>
                </c:pt>
                <c:pt idx="40546">
                  <c:v>25.267049114763779</c:v>
                </c:pt>
                <c:pt idx="40547">
                  <c:v>25.267604460522048</c:v>
                </c:pt>
                <c:pt idx="40548">
                  <c:v>25.268159806280316</c:v>
                </c:pt>
                <c:pt idx="40549">
                  <c:v>25.268715152038585</c:v>
                </c:pt>
                <c:pt idx="40550">
                  <c:v>25.269270497796853</c:v>
                </c:pt>
                <c:pt idx="40551">
                  <c:v>25.269825843555122</c:v>
                </c:pt>
                <c:pt idx="40552">
                  <c:v>25.27038118931339</c:v>
                </c:pt>
                <c:pt idx="40553">
                  <c:v>25.270936535071659</c:v>
                </c:pt>
                <c:pt idx="40554">
                  <c:v>25.271491880829927</c:v>
                </c:pt>
                <c:pt idx="40555">
                  <c:v>25.272047226588196</c:v>
                </c:pt>
                <c:pt idx="40556">
                  <c:v>25.272602572346464</c:v>
                </c:pt>
                <c:pt idx="40557">
                  <c:v>25.273157918104733</c:v>
                </c:pt>
                <c:pt idx="40558">
                  <c:v>25.273713263863002</c:v>
                </c:pt>
                <c:pt idx="40559">
                  <c:v>25.27426860962127</c:v>
                </c:pt>
                <c:pt idx="40560">
                  <c:v>25.274823955379539</c:v>
                </c:pt>
                <c:pt idx="40561">
                  <c:v>25.275379301137807</c:v>
                </c:pt>
                <c:pt idx="40562">
                  <c:v>25.275934646896076</c:v>
                </c:pt>
                <c:pt idx="40563">
                  <c:v>25.276489992654344</c:v>
                </c:pt>
                <c:pt idx="40564">
                  <c:v>25.277045338412613</c:v>
                </c:pt>
                <c:pt idx="40565">
                  <c:v>25.277600684170881</c:v>
                </c:pt>
                <c:pt idx="40566">
                  <c:v>25.27815602992915</c:v>
                </c:pt>
                <c:pt idx="40567">
                  <c:v>25.278711375687418</c:v>
                </c:pt>
                <c:pt idx="40568">
                  <c:v>25.279266721445687</c:v>
                </c:pt>
                <c:pt idx="40569">
                  <c:v>25.279822067203956</c:v>
                </c:pt>
                <c:pt idx="40570">
                  <c:v>25.280377412962224</c:v>
                </c:pt>
                <c:pt idx="40571">
                  <c:v>25.280932758720493</c:v>
                </c:pt>
                <c:pt idx="40572">
                  <c:v>25.281488104478761</c:v>
                </c:pt>
                <c:pt idx="40573">
                  <c:v>25.28204345023703</c:v>
                </c:pt>
                <c:pt idx="40574">
                  <c:v>25.282598795995298</c:v>
                </c:pt>
                <c:pt idx="40575">
                  <c:v>25.283154141753567</c:v>
                </c:pt>
                <c:pt idx="40576">
                  <c:v>25.283709487511835</c:v>
                </c:pt>
                <c:pt idx="40577">
                  <c:v>25.284264833270104</c:v>
                </c:pt>
                <c:pt idx="40578">
                  <c:v>25.284820179028372</c:v>
                </c:pt>
                <c:pt idx="40579">
                  <c:v>25.285375524786641</c:v>
                </c:pt>
                <c:pt idx="40580">
                  <c:v>25.28593087054491</c:v>
                </c:pt>
                <c:pt idx="40581">
                  <c:v>25.286486216303178</c:v>
                </c:pt>
                <c:pt idx="40582">
                  <c:v>25.287041562061447</c:v>
                </c:pt>
                <c:pt idx="40583">
                  <c:v>25.287596907819715</c:v>
                </c:pt>
                <c:pt idx="40584">
                  <c:v>25.288152253577984</c:v>
                </c:pt>
                <c:pt idx="40585">
                  <c:v>25.288707599336252</c:v>
                </c:pt>
                <c:pt idx="40586">
                  <c:v>25.289262945094521</c:v>
                </c:pt>
                <c:pt idx="40587">
                  <c:v>25.289818290852789</c:v>
                </c:pt>
                <c:pt idx="40588">
                  <c:v>25.290373636611058</c:v>
                </c:pt>
                <c:pt idx="40589">
                  <c:v>25.290928982369326</c:v>
                </c:pt>
                <c:pt idx="40590">
                  <c:v>25.291484328127595</c:v>
                </c:pt>
                <c:pt idx="40591">
                  <c:v>25.292039673885863</c:v>
                </c:pt>
                <c:pt idx="40592">
                  <c:v>25.292595019644132</c:v>
                </c:pt>
                <c:pt idx="40593">
                  <c:v>25.293150365402401</c:v>
                </c:pt>
                <c:pt idx="40594">
                  <c:v>25.293705711160669</c:v>
                </c:pt>
                <c:pt idx="40595">
                  <c:v>25.294261056918938</c:v>
                </c:pt>
                <c:pt idx="40596">
                  <c:v>25.294816402677206</c:v>
                </c:pt>
                <c:pt idx="40597">
                  <c:v>25.295371748435475</c:v>
                </c:pt>
                <c:pt idx="40598">
                  <c:v>25.295927094193743</c:v>
                </c:pt>
                <c:pt idx="40599">
                  <c:v>25.296482439952012</c:v>
                </c:pt>
                <c:pt idx="40600">
                  <c:v>25.29703778571028</c:v>
                </c:pt>
                <c:pt idx="40601">
                  <c:v>25.297593131468549</c:v>
                </c:pt>
                <c:pt idx="40602">
                  <c:v>25.298148477226817</c:v>
                </c:pt>
                <c:pt idx="40603">
                  <c:v>25.298703822985086</c:v>
                </c:pt>
                <c:pt idx="40604">
                  <c:v>25.299259168743355</c:v>
                </c:pt>
                <c:pt idx="40605">
                  <c:v>25.299814514501623</c:v>
                </c:pt>
                <c:pt idx="40606">
                  <c:v>25.300369860259892</c:v>
                </c:pt>
                <c:pt idx="40607">
                  <c:v>25.30092520601816</c:v>
                </c:pt>
                <c:pt idx="40608">
                  <c:v>25.301480551776429</c:v>
                </c:pt>
                <c:pt idx="40609">
                  <c:v>25.302035897534697</c:v>
                </c:pt>
                <c:pt idx="40610">
                  <c:v>25.302591243292966</c:v>
                </c:pt>
                <c:pt idx="40611">
                  <c:v>25.303146589051234</c:v>
                </c:pt>
                <c:pt idx="40612">
                  <c:v>25.303701934809503</c:v>
                </c:pt>
                <c:pt idx="40613">
                  <c:v>25.304257280567771</c:v>
                </c:pt>
                <c:pt idx="40614">
                  <c:v>25.30481262632604</c:v>
                </c:pt>
                <c:pt idx="40615">
                  <c:v>25.305367972084309</c:v>
                </c:pt>
                <c:pt idx="40616">
                  <c:v>25.305923317842577</c:v>
                </c:pt>
                <c:pt idx="40617">
                  <c:v>25.306478663600846</c:v>
                </c:pt>
                <c:pt idx="40618">
                  <c:v>25.307034009359114</c:v>
                </c:pt>
                <c:pt idx="40619">
                  <c:v>25.307589355117383</c:v>
                </c:pt>
                <c:pt idx="40620">
                  <c:v>25.308144700875651</c:v>
                </c:pt>
                <c:pt idx="40621">
                  <c:v>25.30870004663392</c:v>
                </c:pt>
                <c:pt idx="40622">
                  <c:v>25.309255392392188</c:v>
                </c:pt>
                <c:pt idx="40623">
                  <c:v>25.309810738150457</c:v>
                </c:pt>
                <c:pt idx="40624">
                  <c:v>25.310366083908725</c:v>
                </c:pt>
                <c:pt idx="40625">
                  <c:v>25.310921429666994</c:v>
                </c:pt>
                <c:pt idx="40626">
                  <c:v>25.311476775425263</c:v>
                </c:pt>
                <c:pt idx="40627">
                  <c:v>25.312032121183531</c:v>
                </c:pt>
                <c:pt idx="40628">
                  <c:v>25.3125874669418</c:v>
                </c:pt>
                <c:pt idx="40629">
                  <c:v>25.313142812700068</c:v>
                </c:pt>
                <c:pt idx="40630">
                  <c:v>25.313698158458337</c:v>
                </c:pt>
                <c:pt idx="40631">
                  <c:v>25.314253504216605</c:v>
                </c:pt>
                <c:pt idx="40632">
                  <c:v>25.314808849974874</c:v>
                </c:pt>
                <c:pt idx="40633">
                  <c:v>25.315364195733142</c:v>
                </c:pt>
                <c:pt idx="40634">
                  <c:v>25.315919541491411</c:v>
                </c:pt>
                <c:pt idx="40635">
                  <c:v>25.316474887249679</c:v>
                </c:pt>
                <c:pt idx="40636">
                  <c:v>25.317030233007948</c:v>
                </c:pt>
                <c:pt idx="40637">
                  <c:v>25.317585578766217</c:v>
                </c:pt>
                <c:pt idx="40638">
                  <c:v>25.318140924524485</c:v>
                </c:pt>
                <c:pt idx="40639">
                  <c:v>25.318696270282754</c:v>
                </c:pt>
                <c:pt idx="40640">
                  <c:v>25.319251616041022</c:v>
                </c:pt>
                <c:pt idx="40641">
                  <c:v>25.319806961799291</c:v>
                </c:pt>
                <c:pt idx="40642">
                  <c:v>25.320362307557559</c:v>
                </c:pt>
                <c:pt idx="40643">
                  <c:v>25.320917653315828</c:v>
                </c:pt>
                <c:pt idx="40644">
                  <c:v>25.321472999074096</c:v>
                </c:pt>
                <c:pt idx="40645">
                  <c:v>25.322028344832365</c:v>
                </c:pt>
                <c:pt idx="40646">
                  <c:v>25.322583690590633</c:v>
                </c:pt>
                <c:pt idx="40647">
                  <c:v>25.323139036348902</c:v>
                </c:pt>
                <c:pt idx="40648">
                  <c:v>25.32369438210717</c:v>
                </c:pt>
                <c:pt idx="40649">
                  <c:v>25.324249727865439</c:v>
                </c:pt>
                <c:pt idx="40650">
                  <c:v>25.324805073623708</c:v>
                </c:pt>
                <c:pt idx="40651">
                  <c:v>25.325360419381976</c:v>
                </c:pt>
                <c:pt idx="40652">
                  <c:v>25.325915765140245</c:v>
                </c:pt>
                <c:pt idx="40653">
                  <c:v>25.326471110898513</c:v>
                </c:pt>
                <c:pt idx="40654">
                  <c:v>25.327026456656782</c:v>
                </c:pt>
                <c:pt idx="40655">
                  <c:v>25.32758180241505</c:v>
                </c:pt>
                <c:pt idx="40656">
                  <c:v>25.328137148173319</c:v>
                </c:pt>
                <c:pt idx="40657">
                  <c:v>25.328692493931587</c:v>
                </c:pt>
                <c:pt idx="40658">
                  <c:v>25.329247839689856</c:v>
                </c:pt>
                <c:pt idx="40659">
                  <c:v>25.329803185448124</c:v>
                </c:pt>
                <c:pt idx="40660">
                  <c:v>25.330358531206393</c:v>
                </c:pt>
                <c:pt idx="40661">
                  <c:v>25.330913876964662</c:v>
                </c:pt>
                <c:pt idx="40662">
                  <c:v>25.33146922272293</c:v>
                </c:pt>
                <c:pt idx="40663">
                  <c:v>25.332024568481199</c:v>
                </c:pt>
                <c:pt idx="40664">
                  <c:v>25.332579914239467</c:v>
                </c:pt>
                <c:pt idx="40665">
                  <c:v>25.333135259997736</c:v>
                </c:pt>
                <c:pt idx="40666">
                  <c:v>25.333690605756004</c:v>
                </c:pt>
                <c:pt idx="40667">
                  <c:v>25.334245951514273</c:v>
                </c:pt>
                <c:pt idx="40668">
                  <c:v>25.334801297272541</c:v>
                </c:pt>
                <c:pt idx="40669">
                  <c:v>25.33535664303081</c:v>
                </c:pt>
                <c:pt idx="40670">
                  <c:v>25.335911988789078</c:v>
                </c:pt>
                <c:pt idx="40671">
                  <c:v>25.336467334547347</c:v>
                </c:pt>
                <c:pt idx="40672">
                  <c:v>25.337022680305616</c:v>
                </c:pt>
                <c:pt idx="40673">
                  <c:v>25.337578026063884</c:v>
                </c:pt>
                <c:pt idx="40674">
                  <c:v>25.338133371822153</c:v>
                </c:pt>
                <c:pt idx="40675">
                  <c:v>25.338688717580421</c:v>
                </c:pt>
                <c:pt idx="40676">
                  <c:v>25.33924406333869</c:v>
                </c:pt>
                <c:pt idx="40677">
                  <c:v>25.339799409096958</c:v>
                </c:pt>
                <c:pt idx="40678">
                  <c:v>25.340354754855227</c:v>
                </c:pt>
                <c:pt idx="40679">
                  <c:v>25.340910100613495</c:v>
                </c:pt>
                <c:pt idx="40680">
                  <c:v>25.341465446371764</c:v>
                </c:pt>
                <c:pt idx="40681">
                  <c:v>25.342020792130032</c:v>
                </c:pt>
                <c:pt idx="40682">
                  <c:v>25.342576137888301</c:v>
                </c:pt>
                <c:pt idx="40683">
                  <c:v>25.34313148364657</c:v>
                </c:pt>
                <c:pt idx="40684">
                  <c:v>25.343686829404838</c:v>
                </c:pt>
                <c:pt idx="40685">
                  <c:v>25.344242175163107</c:v>
                </c:pt>
                <c:pt idx="40686">
                  <c:v>25.344797520921375</c:v>
                </c:pt>
                <c:pt idx="40687">
                  <c:v>25.345352866679644</c:v>
                </c:pt>
                <c:pt idx="40688">
                  <c:v>25.345908212437912</c:v>
                </c:pt>
                <c:pt idx="40689">
                  <c:v>25.346463558196181</c:v>
                </c:pt>
                <c:pt idx="40690">
                  <c:v>25.347018903954449</c:v>
                </c:pt>
                <c:pt idx="40691">
                  <c:v>25.347574249712718</c:v>
                </c:pt>
                <c:pt idx="40692">
                  <c:v>25.348129595470986</c:v>
                </c:pt>
                <c:pt idx="40693">
                  <c:v>25.348684941229255</c:v>
                </c:pt>
                <c:pt idx="40694">
                  <c:v>25.349240286987524</c:v>
                </c:pt>
                <c:pt idx="40695">
                  <c:v>25.349795632745792</c:v>
                </c:pt>
                <c:pt idx="40696">
                  <c:v>25.350350978504061</c:v>
                </c:pt>
                <c:pt idx="40697">
                  <c:v>25.350906324262329</c:v>
                </c:pt>
                <c:pt idx="40698">
                  <c:v>25.351461670020598</c:v>
                </c:pt>
                <c:pt idx="40699">
                  <c:v>25.352017015778866</c:v>
                </c:pt>
                <c:pt idx="40700">
                  <c:v>25.352572361537135</c:v>
                </c:pt>
                <c:pt idx="40701">
                  <c:v>25.353127707295403</c:v>
                </c:pt>
                <c:pt idx="40702">
                  <c:v>25.353683053053672</c:v>
                </c:pt>
                <c:pt idx="40703">
                  <c:v>25.35423839881194</c:v>
                </c:pt>
                <c:pt idx="40704">
                  <c:v>25.354793744570209</c:v>
                </c:pt>
                <c:pt idx="40705">
                  <c:v>25.355349090328478</c:v>
                </c:pt>
                <c:pt idx="40706">
                  <c:v>25.355904436086746</c:v>
                </c:pt>
                <c:pt idx="40707">
                  <c:v>25.356459781845015</c:v>
                </c:pt>
                <c:pt idx="40708">
                  <c:v>25.357015127603283</c:v>
                </c:pt>
                <c:pt idx="40709">
                  <c:v>25.357570473361552</c:v>
                </c:pt>
                <c:pt idx="40710">
                  <c:v>25.35812581911982</c:v>
                </c:pt>
                <c:pt idx="40711">
                  <c:v>25.358681164878089</c:v>
                </c:pt>
                <c:pt idx="40712">
                  <c:v>25.359236510636357</c:v>
                </c:pt>
                <c:pt idx="40713">
                  <c:v>25.359791856394626</c:v>
                </c:pt>
                <c:pt idx="40714">
                  <c:v>25.360347202152894</c:v>
                </c:pt>
                <c:pt idx="40715">
                  <c:v>25.360902547911163</c:v>
                </c:pt>
                <c:pt idx="40716">
                  <c:v>25.361457893669431</c:v>
                </c:pt>
                <c:pt idx="40717">
                  <c:v>25.3620132394277</c:v>
                </c:pt>
                <c:pt idx="40718">
                  <c:v>25.362568585185969</c:v>
                </c:pt>
                <c:pt idx="40719">
                  <c:v>25.363123930944237</c:v>
                </c:pt>
                <c:pt idx="40720">
                  <c:v>25.363679276702506</c:v>
                </c:pt>
                <c:pt idx="40721">
                  <c:v>25.364234622460774</c:v>
                </c:pt>
                <c:pt idx="40722">
                  <c:v>25.364789968219043</c:v>
                </c:pt>
                <c:pt idx="40723">
                  <c:v>25.365345313977311</c:v>
                </c:pt>
                <c:pt idx="40724">
                  <c:v>25.36590065973558</c:v>
                </c:pt>
                <c:pt idx="40725">
                  <c:v>25.366456005493848</c:v>
                </c:pt>
                <c:pt idx="40726">
                  <c:v>25.367011351252117</c:v>
                </c:pt>
                <c:pt idx="40727">
                  <c:v>25.367566697010385</c:v>
                </c:pt>
                <c:pt idx="40728">
                  <c:v>25.368122042768654</c:v>
                </c:pt>
                <c:pt idx="40729">
                  <c:v>25.368677388526923</c:v>
                </c:pt>
                <c:pt idx="40730">
                  <c:v>25.369232734285191</c:v>
                </c:pt>
                <c:pt idx="40731">
                  <c:v>25.36978808004346</c:v>
                </c:pt>
                <c:pt idx="40732">
                  <c:v>25.370343425801728</c:v>
                </c:pt>
                <c:pt idx="40733">
                  <c:v>25.370898771559997</c:v>
                </c:pt>
                <c:pt idx="40734">
                  <c:v>25.371454117318265</c:v>
                </c:pt>
                <c:pt idx="40735">
                  <c:v>25.372009463076534</c:v>
                </c:pt>
                <c:pt idx="40736">
                  <c:v>25.372564808834802</c:v>
                </c:pt>
                <c:pt idx="40737">
                  <c:v>25.373120154593071</c:v>
                </c:pt>
                <c:pt idx="40738">
                  <c:v>25.373675500351339</c:v>
                </c:pt>
                <c:pt idx="40739">
                  <c:v>25.374230846109608</c:v>
                </c:pt>
                <c:pt idx="40740">
                  <c:v>25.374786191867877</c:v>
                </c:pt>
                <c:pt idx="40741">
                  <c:v>25.375341537626145</c:v>
                </c:pt>
                <c:pt idx="40742">
                  <c:v>25.375896883384414</c:v>
                </c:pt>
                <c:pt idx="40743">
                  <c:v>25.376452229142682</c:v>
                </c:pt>
                <c:pt idx="40744">
                  <c:v>25.377007574900951</c:v>
                </c:pt>
                <c:pt idx="40745">
                  <c:v>25.377562920659219</c:v>
                </c:pt>
                <c:pt idx="40746">
                  <c:v>25.378118266417488</c:v>
                </c:pt>
                <c:pt idx="40747">
                  <c:v>25.378673612175756</c:v>
                </c:pt>
                <c:pt idx="40748">
                  <c:v>25.379228957934025</c:v>
                </c:pt>
                <c:pt idx="40749">
                  <c:v>25.379784303692293</c:v>
                </c:pt>
                <c:pt idx="40750">
                  <c:v>25.380339649450562</c:v>
                </c:pt>
                <c:pt idx="40751">
                  <c:v>25.380894995208831</c:v>
                </c:pt>
                <c:pt idx="40752">
                  <c:v>25.381450340967099</c:v>
                </c:pt>
                <c:pt idx="40753">
                  <c:v>25.382005686725368</c:v>
                </c:pt>
                <c:pt idx="40754">
                  <c:v>25.382561032483636</c:v>
                </c:pt>
                <c:pt idx="40755">
                  <c:v>25.383116378241905</c:v>
                </c:pt>
                <c:pt idx="40756">
                  <c:v>25.383671724000173</c:v>
                </c:pt>
                <c:pt idx="40757">
                  <c:v>25.384227069758442</c:v>
                </c:pt>
                <c:pt idx="40758">
                  <c:v>25.38478241551671</c:v>
                </c:pt>
                <c:pt idx="40759">
                  <c:v>25.385337761274979</c:v>
                </c:pt>
                <c:pt idx="40760">
                  <c:v>25.385893107033247</c:v>
                </c:pt>
                <c:pt idx="40761">
                  <c:v>25.386448452791516</c:v>
                </c:pt>
                <c:pt idx="40762">
                  <c:v>25.387003798549785</c:v>
                </c:pt>
                <c:pt idx="40763">
                  <c:v>25.387559144308053</c:v>
                </c:pt>
                <c:pt idx="40764">
                  <c:v>25.388114490066322</c:v>
                </c:pt>
                <c:pt idx="40765">
                  <c:v>25.38866983582459</c:v>
                </c:pt>
                <c:pt idx="40766">
                  <c:v>25.389225181582859</c:v>
                </c:pt>
                <c:pt idx="40767">
                  <c:v>25.389780527341127</c:v>
                </c:pt>
                <c:pt idx="40768">
                  <c:v>25.390335873099396</c:v>
                </c:pt>
                <c:pt idx="40769">
                  <c:v>25.390891218857664</c:v>
                </c:pt>
                <c:pt idx="40770">
                  <c:v>25.391446564615933</c:v>
                </c:pt>
                <c:pt idx="40771">
                  <c:v>25.392001910374201</c:v>
                </c:pt>
                <c:pt idx="40772">
                  <c:v>25.39255725613247</c:v>
                </c:pt>
                <c:pt idx="40773">
                  <c:v>25.393112601890738</c:v>
                </c:pt>
                <c:pt idx="40774">
                  <c:v>25.393667947649007</c:v>
                </c:pt>
                <c:pt idx="40775">
                  <c:v>25.394223293407276</c:v>
                </c:pt>
                <c:pt idx="40776">
                  <c:v>25.394778639165544</c:v>
                </c:pt>
                <c:pt idx="40777">
                  <c:v>25.395333984923813</c:v>
                </c:pt>
                <c:pt idx="40778">
                  <c:v>25.395889330682081</c:v>
                </c:pt>
                <c:pt idx="40779">
                  <c:v>25.39644467644035</c:v>
                </c:pt>
                <c:pt idx="40780">
                  <c:v>25.397000022198618</c:v>
                </c:pt>
                <c:pt idx="40781">
                  <c:v>25.397555367956887</c:v>
                </c:pt>
                <c:pt idx="40782">
                  <c:v>25.398110713715155</c:v>
                </c:pt>
                <c:pt idx="40783">
                  <c:v>25.398666059473424</c:v>
                </c:pt>
                <c:pt idx="40784">
                  <c:v>25.399221405231692</c:v>
                </c:pt>
                <c:pt idx="40785">
                  <c:v>25.399776750989961</c:v>
                </c:pt>
                <c:pt idx="40786">
                  <c:v>25.40033209674823</c:v>
                </c:pt>
                <c:pt idx="40787">
                  <c:v>25.400887442506498</c:v>
                </c:pt>
                <c:pt idx="40788">
                  <c:v>25.401442788264767</c:v>
                </c:pt>
                <c:pt idx="40789">
                  <c:v>25.401998134023035</c:v>
                </c:pt>
                <c:pt idx="40790">
                  <c:v>25.402553479781304</c:v>
                </c:pt>
                <c:pt idx="40791">
                  <c:v>25.403108825539572</c:v>
                </c:pt>
                <c:pt idx="40792">
                  <c:v>25.403664171297841</c:v>
                </c:pt>
                <c:pt idx="40793">
                  <c:v>25.404219517056109</c:v>
                </c:pt>
                <c:pt idx="40794">
                  <c:v>25.404774862814378</c:v>
                </c:pt>
                <c:pt idx="40795">
                  <c:v>25.405330208572646</c:v>
                </c:pt>
                <c:pt idx="40796">
                  <c:v>25.405885554330915</c:v>
                </c:pt>
                <c:pt idx="40797">
                  <c:v>25.406440900089184</c:v>
                </c:pt>
                <c:pt idx="40798">
                  <c:v>25.406996245847452</c:v>
                </c:pt>
                <c:pt idx="40799">
                  <c:v>25.407551591605721</c:v>
                </c:pt>
                <c:pt idx="40800">
                  <c:v>25.408106937363989</c:v>
                </c:pt>
                <c:pt idx="40801">
                  <c:v>25.408662283122258</c:v>
                </c:pt>
                <c:pt idx="40802">
                  <c:v>25.409217628880526</c:v>
                </c:pt>
                <c:pt idx="40803">
                  <c:v>25.409772974638795</c:v>
                </c:pt>
                <c:pt idx="40804">
                  <c:v>25.410328320397063</c:v>
                </c:pt>
                <c:pt idx="40805">
                  <c:v>25.410883666155332</c:v>
                </c:pt>
                <c:pt idx="40806">
                  <c:v>25.4114390119136</c:v>
                </c:pt>
                <c:pt idx="40807">
                  <c:v>25.411994357671869</c:v>
                </c:pt>
                <c:pt idx="40808">
                  <c:v>25.412549703430138</c:v>
                </c:pt>
                <c:pt idx="40809">
                  <c:v>25.413105049188406</c:v>
                </c:pt>
                <c:pt idx="40810">
                  <c:v>25.413660394946675</c:v>
                </c:pt>
                <c:pt idx="40811">
                  <c:v>25.414215740704943</c:v>
                </c:pt>
                <c:pt idx="40812">
                  <c:v>25.414771086463212</c:v>
                </c:pt>
                <c:pt idx="40813">
                  <c:v>25.41532643222148</c:v>
                </c:pt>
                <c:pt idx="40814">
                  <c:v>25.415881777979749</c:v>
                </c:pt>
                <c:pt idx="40815">
                  <c:v>25.416437123738017</c:v>
                </c:pt>
                <c:pt idx="40816">
                  <c:v>25.416992469496286</c:v>
                </c:pt>
                <c:pt idx="40817">
                  <c:v>25.417547815254554</c:v>
                </c:pt>
                <c:pt idx="40818">
                  <c:v>25.418103161012823</c:v>
                </c:pt>
                <c:pt idx="40819">
                  <c:v>25.418658506771092</c:v>
                </c:pt>
                <c:pt idx="40820">
                  <c:v>25.41921385252936</c:v>
                </c:pt>
                <c:pt idx="40821">
                  <c:v>25.419769198287629</c:v>
                </c:pt>
                <c:pt idx="40822">
                  <c:v>25.420324544045897</c:v>
                </c:pt>
                <c:pt idx="40823">
                  <c:v>25.420879889804166</c:v>
                </c:pt>
                <c:pt idx="40824">
                  <c:v>25.421435235562434</c:v>
                </c:pt>
                <c:pt idx="40825">
                  <c:v>25.421990581320703</c:v>
                </c:pt>
                <c:pt idx="40826">
                  <c:v>25.422545927078971</c:v>
                </c:pt>
                <c:pt idx="40827">
                  <c:v>25.42310127283724</c:v>
                </c:pt>
                <c:pt idx="40828">
                  <c:v>25.423656618595508</c:v>
                </c:pt>
                <c:pt idx="40829">
                  <c:v>25.424211964353777</c:v>
                </c:pt>
                <c:pt idx="40830">
                  <c:v>25.424767310112045</c:v>
                </c:pt>
                <c:pt idx="40831">
                  <c:v>25.425322655870314</c:v>
                </c:pt>
                <c:pt idx="40832">
                  <c:v>25.425878001628583</c:v>
                </c:pt>
                <c:pt idx="40833">
                  <c:v>25.426433347386851</c:v>
                </c:pt>
                <c:pt idx="40834">
                  <c:v>25.42698869314512</c:v>
                </c:pt>
                <c:pt idx="40835">
                  <c:v>25.427544038903388</c:v>
                </c:pt>
                <c:pt idx="40836">
                  <c:v>25.428099384661657</c:v>
                </c:pt>
                <c:pt idx="40837">
                  <c:v>25.428654730419925</c:v>
                </c:pt>
                <c:pt idx="40838">
                  <c:v>25.429210076178194</c:v>
                </c:pt>
                <c:pt idx="40839">
                  <c:v>25.429765421936462</c:v>
                </c:pt>
                <c:pt idx="40840">
                  <c:v>25.430320767694731</c:v>
                </c:pt>
                <c:pt idx="40841">
                  <c:v>25.430876113452999</c:v>
                </c:pt>
                <c:pt idx="40842">
                  <c:v>25.431431459211268</c:v>
                </c:pt>
                <c:pt idx="40843">
                  <c:v>25.431986804969537</c:v>
                </c:pt>
                <c:pt idx="40844">
                  <c:v>25.432542150727805</c:v>
                </c:pt>
                <c:pt idx="40845">
                  <c:v>25.433097496486074</c:v>
                </c:pt>
                <c:pt idx="40846">
                  <c:v>25.433652842244342</c:v>
                </c:pt>
                <c:pt idx="40847">
                  <c:v>25.434208188002611</c:v>
                </c:pt>
                <c:pt idx="40848">
                  <c:v>25.434763533760879</c:v>
                </c:pt>
                <c:pt idx="40849">
                  <c:v>25.435318879519148</c:v>
                </c:pt>
                <c:pt idx="40850">
                  <c:v>25.435874225277416</c:v>
                </c:pt>
                <c:pt idx="40851">
                  <c:v>25.436429571035685</c:v>
                </c:pt>
                <c:pt idx="40852">
                  <c:v>25.436984916793953</c:v>
                </c:pt>
                <c:pt idx="40853">
                  <c:v>25.437540262552222</c:v>
                </c:pt>
                <c:pt idx="40854">
                  <c:v>25.438095608310491</c:v>
                </c:pt>
                <c:pt idx="40855">
                  <c:v>25.438650954068759</c:v>
                </c:pt>
                <c:pt idx="40856">
                  <c:v>25.439206299827028</c:v>
                </c:pt>
                <c:pt idx="40857">
                  <c:v>25.439761645585296</c:v>
                </c:pt>
                <c:pt idx="40858">
                  <c:v>25.440316991343565</c:v>
                </c:pt>
                <c:pt idx="40859">
                  <c:v>25.440872337101833</c:v>
                </c:pt>
                <c:pt idx="40860">
                  <c:v>25.441427682860102</c:v>
                </c:pt>
                <c:pt idx="40861">
                  <c:v>25.44198302861837</c:v>
                </c:pt>
                <c:pt idx="40862">
                  <c:v>25.442538374376639</c:v>
                </c:pt>
                <c:pt idx="40863">
                  <c:v>25.443093720134907</c:v>
                </c:pt>
                <c:pt idx="40864">
                  <c:v>25.443649065893176</c:v>
                </c:pt>
                <c:pt idx="40865">
                  <c:v>25.444204411651445</c:v>
                </c:pt>
                <c:pt idx="40866">
                  <c:v>25.444759757409713</c:v>
                </c:pt>
                <c:pt idx="40867">
                  <c:v>25.445315103167982</c:v>
                </c:pt>
                <c:pt idx="40868">
                  <c:v>25.44587044892625</c:v>
                </c:pt>
                <c:pt idx="40869">
                  <c:v>25.446425794684519</c:v>
                </c:pt>
                <c:pt idx="40870">
                  <c:v>25.446981140442787</c:v>
                </c:pt>
                <c:pt idx="40871">
                  <c:v>25.447536486201056</c:v>
                </c:pt>
                <c:pt idx="40872">
                  <c:v>25.448091831959324</c:v>
                </c:pt>
                <c:pt idx="40873">
                  <c:v>25.448647177717593</c:v>
                </c:pt>
                <c:pt idx="40874">
                  <c:v>25.449202523475861</c:v>
                </c:pt>
                <c:pt idx="40875">
                  <c:v>25.44975786923413</c:v>
                </c:pt>
                <c:pt idx="40876">
                  <c:v>25.450313214992399</c:v>
                </c:pt>
                <c:pt idx="40877">
                  <c:v>25.450868560750667</c:v>
                </c:pt>
                <c:pt idx="40878">
                  <c:v>25.451423906508936</c:v>
                </c:pt>
                <c:pt idx="40879">
                  <c:v>25.451979252267204</c:v>
                </c:pt>
                <c:pt idx="40880">
                  <c:v>25.452534598025473</c:v>
                </c:pt>
                <c:pt idx="40881">
                  <c:v>25.453089943783741</c:v>
                </c:pt>
                <c:pt idx="40882">
                  <c:v>25.45364528954201</c:v>
                </c:pt>
                <c:pt idx="40883">
                  <c:v>25.454200635300278</c:v>
                </c:pt>
                <c:pt idx="40884">
                  <c:v>25.454755981058547</c:v>
                </c:pt>
                <c:pt idx="40885">
                  <c:v>25.455311326816815</c:v>
                </c:pt>
                <c:pt idx="40886">
                  <c:v>25.455866672575084</c:v>
                </c:pt>
                <c:pt idx="40887">
                  <c:v>25.456422018333352</c:v>
                </c:pt>
                <c:pt idx="40888">
                  <c:v>25.456977364091621</c:v>
                </c:pt>
                <c:pt idx="40889">
                  <c:v>25.45753270984989</c:v>
                </c:pt>
                <c:pt idx="40890">
                  <c:v>25.458088055608158</c:v>
                </c:pt>
                <c:pt idx="40891">
                  <c:v>25.458643401366427</c:v>
                </c:pt>
                <c:pt idx="40892">
                  <c:v>25.459198747124695</c:v>
                </c:pt>
                <c:pt idx="40893">
                  <c:v>25.459754092882964</c:v>
                </c:pt>
                <c:pt idx="40894">
                  <c:v>25.460309438641232</c:v>
                </c:pt>
                <c:pt idx="40895">
                  <c:v>25.460864784399501</c:v>
                </c:pt>
                <c:pt idx="40896">
                  <c:v>25.461420130157769</c:v>
                </c:pt>
                <c:pt idx="40897">
                  <c:v>25.461975475916038</c:v>
                </c:pt>
                <c:pt idx="40898">
                  <c:v>25.462530821674306</c:v>
                </c:pt>
                <c:pt idx="40899">
                  <c:v>25.463086167432575</c:v>
                </c:pt>
                <c:pt idx="40900">
                  <c:v>25.463641513190844</c:v>
                </c:pt>
                <c:pt idx="40901">
                  <c:v>25.464196858949112</c:v>
                </c:pt>
                <c:pt idx="40902">
                  <c:v>25.464752204707381</c:v>
                </c:pt>
                <c:pt idx="40903">
                  <c:v>25.465307550465649</c:v>
                </c:pt>
                <c:pt idx="40904">
                  <c:v>25.465862896223918</c:v>
                </c:pt>
                <c:pt idx="40905">
                  <c:v>25.466418241982186</c:v>
                </c:pt>
                <c:pt idx="40906">
                  <c:v>25.466973587740455</c:v>
                </c:pt>
                <c:pt idx="40907">
                  <c:v>25.467528933498723</c:v>
                </c:pt>
                <c:pt idx="40908">
                  <c:v>25.468084279256992</c:v>
                </c:pt>
                <c:pt idx="40909">
                  <c:v>25.46863962501526</c:v>
                </c:pt>
                <c:pt idx="40910">
                  <c:v>25.469194970773529</c:v>
                </c:pt>
                <c:pt idx="40911">
                  <c:v>25.469750316531798</c:v>
                </c:pt>
                <c:pt idx="40912">
                  <c:v>25.470305662290066</c:v>
                </c:pt>
                <c:pt idx="40913">
                  <c:v>25.470861008048335</c:v>
                </c:pt>
                <c:pt idx="40914">
                  <c:v>25.471416353806603</c:v>
                </c:pt>
                <c:pt idx="40915">
                  <c:v>25.471971699564872</c:v>
                </c:pt>
                <c:pt idx="40916">
                  <c:v>25.47252704532314</c:v>
                </c:pt>
                <c:pt idx="40917">
                  <c:v>25.473082391081409</c:v>
                </c:pt>
                <c:pt idx="40918">
                  <c:v>25.473637736839677</c:v>
                </c:pt>
                <c:pt idx="40919">
                  <c:v>25.474193082597946</c:v>
                </c:pt>
                <c:pt idx="40920">
                  <c:v>25.474748428356214</c:v>
                </c:pt>
                <c:pt idx="40921">
                  <c:v>25.475303774114483</c:v>
                </c:pt>
                <c:pt idx="40922">
                  <c:v>25.475859119872752</c:v>
                </c:pt>
                <c:pt idx="40923">
                  <c:v>25.47641446563102</c:v>
                </c:pt>
                <c:pt idx="40924">
                  <c:v>25.476969811389289</c:v>
                </c:pt>
                <c:pt idx="40925">
                  <c:v>25.477525157147557</c:v>
                </c:pt>
                <c:pt idx="40926">
                  <c:v>25.478080502905826</c:v>
                </c:pt>
                <c:pt idx="40927">
                  <c:v>25.478635848664094</c:v>
                </c:pt>
                <c:pt idx="40928">
                  <c:v>25.479191194422363</c:v>
                </c:pt>
                <c:pt idx="40929">
                  <c:v>25.479746540180631</c:v>
                </c:pt>
                <c:pt idx="40930">
                  <c:v>25.4803018859389</c:v>
                </c:pt>
                <c:pt idx="40931">
                  <c:v>25.480857231697168</c:v>
                </c:pt>
                <c:pt idx="40932">
                  <c:v>25.481412577455437</c:v>
                </c:pt>
                <c:pt idx="40933">
                  <c:v>25.481967923213706</c:v>
                </c:pt>
                <c:pt idx="40934">
                  <c:v>25.482523268971974</c:v>
                </c:pt>
                <c:pt idx="40935">
                  <c:v>25.483078614730243</c:v>
                </c:pt>
                <c:pt idx="40936">
                  <c:v>25.483633960488511</c:v>
                </c:pt>
                <c:pt idx="40937">
                  <c:v>25.48418930624678</c:v>
                </c:pt>
                <c:pt idx="40938">
                  <c:v>25.484744652005048</c:v>
                </c:pt>
                <c:pt idx="40939">
                  <c:v>25.485299997763317</c:v>
                </c:pt>
                <c:pt idx="40940">
                  <c:v>25.485855343521585</c:v>
                </c:pt>
                <c:pt idx="40941">
                  <c:v>25.486410689279854</c:v>
                </c:pt>
                <c:pt idx="40942">
                  <c:v>25.486966035038122</c:v>
                </c:pt>
                <c:pt idx="40943">
                  <c:v>25.487521380796391</c:v>
                </c:pt>
                <c:pt idx="40944">
                  <c:v>25.48807672655466</c:v>
                </c:pt>
                <c:pt idx="40945">
                  <c:v>25.488632072312928</c:v>
                </c:pt>
                <c:pt idx="40946">
                  <c:v>25.489187418071197</c:v>
                </c:pt>
                <c:pt idx="40947">
                  <c:v>25.489742763829465</c:v>
                </c:pt>
                <c:pt idx="40948">
                  <c:v>25.490298109587734</c:v>
                </c:pt>
                <c:pt idx="40949">
                  <c:v>25.490853455346002</c:v>
                </c:pt>
                <c:pt idx="40950">
                  <c:v>25.491408801104271</c:v>
                </c:pt>
                <c:pt idx="40951">
                  <c:v>25.491964146862539</c:v>
                </c:pt>
                <c:pt idx="40952">
                  <c:v>25.492519492620808</c:v>
                </c:pt>
                <c:pt idx="40953">
                  <c:v>25.493074838379076</c:v>
                </c:pt>
                <c:pt idx="40954">
                  <c:v>25.493630184137345</c:v>
                </c:pt>
                <c:pt idx="40955">
                  <c:v>25.494185529895613</c:v>
                </c:pt>
                <c:pt idx="40956">
                  <c:v>25.494740875653882</c:v>
                </c:pt>
                <c:pt idx="40957">
                  <c:v>25.495296221412151</c:v>
                </c:pt>
                <c:pt idx="40958">
                  <c:v>25.495851567170419</c:v>
                </c:pt>
                <c:pt idx="40959">
                  <c:v>25.496406912928688</c:v>
                </c:pt>
                <c:pt idx="40960">
                  <c:v>25.496962258686956</c:v>
                </c:pt>
                <c:pt idx="40961">
                  <c:v>25.497517604445225</c:v>
                </c:pt>
                <c:pt idx="40962">
                  <c:v>25.498072950203493</c:v>
                </c:pt>
                <c:pt idx="40963">
                  <c:v>25.498628295961762</c:v>
                </c:pt>
                <c:pt idx="40964">
                  <c:v>25.49918364172003</c:v>
                </c:pt>
                <c:pt idx="40965">
                  <c:v>25.499738987478299</c:v>
                </c:pt>
                <c:pt idx="40966">
                  <c:v>25.500294333236567</c:v>
                </c:pt>
                <c:pt idx="40967">
                  <c:v>25.500849678994836</c:v>
                </c:pt>
                <c:pt idx="40968">
                  <c:v>25.501405024753105</c:v>
                </c:pt>
                <c:pt idx="40969">
                  <c:v>25.501960370511373</c:v>
                </c:pt>
                <c:pt idx="40970">
                  <c:v>25.502515716269642</c:v>
                </c:pt>
                <c:pt idx="40971">
                  <c:v>25.50307106202791</c:v>
                </c:pt>
                <c:pt idx="40972">
                  <c:v>25.503626407786179</c:v>
                </c:pt>
                <c:pt idx="40973">
                  <c:v>25.504181753544447</c:v>
                </c:pt>
                <c:pt idx="40974">
                  <c:v>25.504737099302716</c:v>
                </c:pt>
                <c:pt idx="40975">
                  <c:v>25.505292445060984</c:v>
                </c:pt>
                <c:pt idx="40976">
                  <c:v>25.505847790819253</c:v>
                </c:pt>
                <c:pt idx="40977">
                  <c:v>25.506403136577521</c:v>
                </c:pt>
                <c:pt idx="40978">
                  <c:v>25.50695848233579</c:v>
                </c:pt>
                <c:pt idx="40979">
                  <c:v>25.507513828094059</c:v>
                </c:pt>
                <c:pt idx="40980">
                  <c:v>25.508069173852327</c:v>
                </c:pt>
                <c:pt idx="40981">
                  <c:v>25.508624519610596</c:v>
                </c:pt>
                <c:pt idx="40982">
                  <c:v>25.509179865368864</c:v>
                </c:pt>
                <c:pt idx="40983">
                  <c:v>25.509735211127133</c:v>
                </c:pt>
                <c:pt idx="40984">
                  <c:v>25.510290556885401</c:v>
                </c:pt>
                <c:pt idx="40985">
                  <c:v>25.51084590264367</c:v>
                </c:pt>
                <c:pt idx="40986">
                  <c:v>25.511401248401938</c:v>
                </c:pt>
                <c:pt idx="40987">
                  <c:v>25.511956594160207</c:v>
                </c:pt>
                <c:pt idx="40988">
                  <c:v>25.512511939918475</c:v>
                </c:pt>
                <c:pt idx="40989">
                  <c:v>25.513067285676744</c:v>
                </c:pt>
                <c:pt idx="40990">
                  <c:v>25.513622631435013</c:v>
                </c:pt>
                <c:pt idx="40991">
                  <c:v>25.514177977193281</c:v>
                </c:pt>
                <c:pt idx="40992">
                  <c:v>25.51473332295155</c:v>
                </c:pt>
                <c:pt idx="40993">
                  <c:v>25.515288668709818</c:v>
                </c:pt>
                <c:pt idx="40994">
                  <c:v>25.515844014468087</c:v>
                </c:pt>
                <c:pt idx="40995">
                  <c:v>25.516399360226355</c:v>
                </c:pt>
                <c:pt idx="40996">
                  <c:v>25.516954705984624</c:v>
                </c:pt>
                <c:pt idx="40997">
                  <c:v>25.517510051742892</c:v>
                </c:pt>
                <c:pt idx="40998">
                  <c:v>25.518065397501161</c:v>
                </c:pt>
                <c:pt idx="40999">
                  <c:v>25.518620743259429</c:v>
                </c:pt>
                <c:pt idx="41000">
                  <c:v>25.519176089017698</c:v>
                </c:pt>
                <c:pt idx="41001">
                  <c:v>25.519731434775967</c:v>
                </c:pt>
                <c:pt idx="41002">
                  <c:v>25.520286780534235</c:v>
                </c:pt>
                <c:pt idx="41003">
                  <c:v>25.520842126292504</c:v>
                </c:pt>
                <c:pt idx="41004">
                  <c:v>25.521397472050772</c:v>
                </c:pt>
                <c:pt idx="41005">
                  <c:v>25.521952817809041</c:v>
                </c:pt>
                <c:pt idx="41006">
                  <c:v>25.522508163567309</c:v>
                </c:pt>
                <c:pt idx="41007">
                  <c:v>25.523063509325578</c:v>
                </c:pt>
                <c:pt idx="41008">
                  <c:v>25.523618855083846</c:v>
                </c:pt>
                <c:pt idx="41009">
                  <c:v>25.524174200842115</c:v>
                </c:pt>
                <c:pt idx="41010">
                  <c:v>25.524729546600383</c:v>
                </c:pt>
                <c:pt idx="41011">
                  <c:v>25.525284892358652</c:v>
                </c:pt>
                <c:pt idx="41012">
                  <c:v>25.52584023811692</c:v>
                </c:pt>
                <c:pt idx="41013">
                  <c:v>25.526395583875189</c:v>
                </c:pt>
                <c:pt idx="41014">
                  <c:v>25.526950929633458</c:v>
                </c:pt>
                <c:pt idx="41015">
                  <c:v>25.527506275391726</c:v>
                </c:pt>
                <c:pt idx="41016">
                  <c:v>25.528061621149995</c:v>
                </c:pt>
                <c:pt idx="41017">
                  <c:v>25.528616966908263</c:v>
                </c:pt>
                <c:pt idx="41018">
                  <c:v>25.529172312666532</c:v>
                </c:pt>
                <c:pt idx="41019">
                  <c:v>25.5297276584248</c:v>
                </c:pt>
                <c:pt idx="41020">
                  <c:v>25.530283004183069</c:v>
                </c:pt>
                <c:pt idx="41021">
                  <c:v>25.530838349941337</c:v>
                </c:pt>
                <c:pt idx="41022">
                  <c:v>25.531393695699606</c:v>
                </c:pt>
                <c:pt idx="41023">
                  <c:v>25.531949041457874</c:v>
                </c:pt>
                <c:pt idx="41024">
                  <c:v>25.532504387216143</c:v>
                </c:pt>
                <c:pt idx="41025">
                  <c:v>25.533059732974412</c:v>
                </c:pt>
                <c:pt idx="41026">
                  <c:v>25.53361507873268</c:v>
                </c:pt>
                <c:pt idx="41027">
                  <c:v>25.534170424490949</c:v>
                </c:pt>
                <c:pt idx="41028">
                  <c:v>25.534725770249217</c:v>
                </c:pt>
                <c:pt idx="41029">
                  <c:v>25.535281116007486</c:v>
                </c:pt>
                <c:pt idx="41030">
                  <c:v>25.535836461765754</c:v>
                </c:pt>
                <c:pt idx="41031">
                  <c:v>25.536391807524023</c:v>
                </c:pt>
                <c:pt idx="41032">
                  <c:v>25.536947153282291</c:v>
                </c:pt>
                <c:pt idx="41033">
                  <c:v>25.53750249904056</c:v>
                </c:pt>
                <c:pt idx="41034">
                  <c:v>25.538057844798828</c:v>
                </c:pt>
                <c:pt idx="41035">
                  <c:v>25.538613190557097</c:v>
                </c:pt>
                <c:pt idx="41036">
                  <c:v>25.539168536315366</c:v>
                </c:pt>
                <c:pt idx="41037">
                  <c:v>25.539723882073634</c:v>
                </c:pt>
                <c:pt idx="41038">
                  <c:v>25.540279227831903</c:v>
                </c:pt>
                <c:pt idx="41039">
                  <c:v>25.540834573590171</c:v>
                </c:pt>
                <c:pt idx="41040">
                  <c:v>25.54138991934844</c:v>
                </c:pt>
                <c:pt idx="41041">
                  <c:v>25.541945265106708</c:v>
                </c:pt>
                <c:pt idx="41042">
                  <c:v>25.542500610864977</c:v>
                </c:pt>
                <c:pt idx="41043">
                  <c:v>25.543055956623245</c:v>
                </c:pt>
                <c:pt idx="41044">
                  <c:v>25.543611302381514</c:v>
                </c:pt>
                <c:pt idx="41045">
                  <c:v>25.544166648139782</c:v>
                </c:pt>
                <c:pt idx="41046">
                  <c:v>25.544721993898051</c:v>
                </c:pt>
                <c:pt idx="41047">
                  <c:v>25.54527733965632</c:v>
                </c:pt>
                <c:pt idx="41048">
                  <c:v>25.545832685414588</c:v>
                </c:pt>
                <c:pt idx="41049">
                  <c:v>25.546388031172857</c:v>
                </c:pt>
                <c:pt idx="41050">
                  <c:v>25.546943376931125</c:v>
                </c:pt>
                <c:pt idx="41051">
                  <c:v>25.547498722689394</c:v>
                </c:pt>
                <c:pt idx="41052">
                  <c:v>25.548054068447662</c:v>
                </c:pt>
                <c:pt idx="41053">
                  <c:v>25.548609414205931</c:v>
                </c:pt>
                <c:pt idx="41054">
                  <c:v>25.549164759964199</c:v>
                </c:pt>
                <c:pt idx="41055">
                  <c:v>25.549720105722468</c:v>
                </c:pt>
                <c:pt idx="41056">
                  <c:v>25.550275451480736</c:v>
                </c:pt>
                <c:pt idx="41057">
                  <c:v>25.550830797239005</c:v>
                </c:pt>
                <c:pt idx="41058">
                  <c:v>25.551386142997274</c:v>
                </c:pt>
                <c:pt idx="41059">
                  <c:v>25.551941488755542</c:v>
                </c:pt>
                <c:pt idx="41060">
                  <c:v>25.552496834513811</c:v>
                </c:pt>
                <c:pt idx="41061">
                  <c:v>25.553052180272079</c:v>
                </c:pt>
                <c:pt idx="41062">
                  <c:v>25.553607526030348</c:v>
                </c:pt>
                <c:pt idx="41063">
                  <c:v>25.554162871788616</c:v>
                </c:pt>
                <c:pt idx="41064">
                  <c:v>25.554718217546885</c:v>
                </c:pt>
                <c:pt idx="41065">
                  <c:v>25.555273563305153</c:v>
                </c:pt>
                <c:pt idx="41066">
                  <c:v>25.555828909063422</c:v>
                </c:pt>
                <c:pt idx="41067">
                  <c:v>25.55638425482169</c:v>
                </c:pt>
                <c:pt idx="41068">
                  <c:v>25.556939600579959</c:v>
                </c:pt>
                <c:pt idx="41069">
                  <c:v>25.557494946338227</c:v>
                </c:pt>
                <c:pt idx="41070">
                  <c:v>25.558050292096496</c:v>
                </c:pt>
                <c:pt idx="41071">
                  <c:v>25.558605637854765</c:v>
                </c:pt>
                <c:pt idx="41072">
                  <c:v>25.559160983613033</c:v>
                </c:pt>
                <c:pt idx="41073">
                  <c:v>25.559716329371302</c:v>
                </c:pt>
                <c:pt idx="41074">
                  <c:v>25.56027167512957</c:v>
                </c:pt>
                <c:pt idx="41075">
                  <c:v>25.560827020887839</c:v>
                </c:pt>
                <c:pt idx="41076">
                  <c:v>25.561382366646107</c:v>
                </c:pt>
                <c:pt idx="41077">
                  <c:v>25.561937712404376</c:v>
                </c:pt>
                <c:pt idx="41078">
                  <c:v>25.562493058162644</c:v>
                </c:pt>
                <c:pt idx="41079">
                  <c:v>25.563048403920913</c:v>
                </c:pt>
                <c:pt idx="41080">
                  <c:v>25.563603749679181</c:v>
                </c:pt>
                <c:pt idx="41081">
                  <c:v>25.56415909543745</c:v>
                </c:pt>
                <c:pt idx="41082">
                  <c:v>25.564714441195719</c:v>
                </c:pt>
                <c:pt idx="41083">
                  <c:v>25.565269786953987</c:v>
                </c:pt>
                <c:pt idx="41084">
                  <c:v>25.565825132712256</c:v>
                </c:pt>
                <c:pt idx="41085">
                  <c:v>25.566380478470524</c:v>
                </c:pt>
                <c:pt idx="41086">
                  <c:v>25.566935824228793</c:v>
                </c:pt>
                <c:pt idx="41087">
                  <c:v>25.567491169987061</c:v>
                </c:pt>
                <c:pt idx="41088">
                  <c:v>25.56804651574533</c:v>
                </c:pt>
                <c:pt idx="41089">
                  <c:v>25.568601861503598</c:v>
                </c:pt>
                <c:pt idx="41090">
                  <c:v>25.569157207261867</c:v>
                </c:pt>
                <c:pt idx="41091">
                  <c:v>25.569712553020135</c:v>
                </c:pt>
                <c:pt idx="41092">
                  <c:v>25.570267898778404</c:v>
                </c:pt>
                <c:pt idx="41093">
                  <c:v>25.570823244536673</c:v>
                </c:pt>
                <c:pt idx="41094">
                  <c:v>25.571378590294941</c:v>
                </c:pt>
                <c:pt idx="41095">
                  <c:v>25.57193393605321</c:v>
                </c:pt>
                <c:pt idx="41096">
                  <c:v>25.572489281811478</c:v>
                </c:pt>
                <c:pt idx="41097">
                  <c:v>25.573044627569747</c:v>
                </c:pt>
                <c:pt idx="41098">
                  <c:v>25.573599973328015</c:v>
                </c:pt>
                <c:pt idx="41099">
                  <c:v>25.574155319086284</c:v>
                </c:pt>
                <c:pt idx="41100">
                  <c:v>25.574710664844552</c:v>
                </c:pt>
                <c:pt idx="41101">
                  <c:v>25.575266010602821</c:v>
                </c:pt>
                <c:pt idx="41102">
                  <c:v>25.575821356361089</c:v>
                </c:pt>
                <c:pt idx="41103">
                  <c:v>25.576376702119358</c:v>
                </c:pt>
                <c:pt idx="41104">
                  <c:v>25.576932047877627</c:v>
                </c:pt>
                <c:pt idx="41105">
                  <c:v>25.577487393635895</c:v>
                </c:pt>
                <c:pt idx="41106">
                  <c:v>25.578042739394164</c:v>
                </c:pt>
                <c:pt idx="41107">
                  <c:v>25.578598085152432</c:v>
                </c:pt>
                <c:pt idx="41108">
                  <c:v>25.579153430910701</c:v>
                </c:pt>
                <c:pt idx="41109">
                  <c:v>25.579708776668969</c:v>
                </c:pt>
                <c:pt idx="41110">
                  <c:v>25.580264122427238</c:v>
                </c:pt>
                <c:pt idx="41111">
                  <c:v>25.580819468185506</c:v>
                </c:pt>
                <c:pt idx="41112">
                  <c:v>25.581374813943775</c:v>
                </c:pt>
                <c:pt idx="41113">
                  <c:v>25.581930159702043</c:v>
                </c:pt>
                <c:pt idx="41114">
                  <c:v>25.582485505460312</c:v>
                </c:pt>
                <c:pt idx="41115">
                  <c:v>25.583040851218581</c:v>
                </c:pt>
                <c:pt idx="41116">
                  <c:v>25.583596196976849</c:v>
                </c:pt>
                <c:pt idx="41117">
                  <c:v>25.584151542735118</c:v>
                </c:pt>
                <c:pt idx="41118">
                  <c:v>25.584706888493386</c:v>
                </c:pt>
                <c:pt idx="41119">
                  <c:v>25.585262234251655</c:v>
                </c:pt>
                <c:pt idx="41120">
                  <c:v>25.585817580009923</c:v>
                </c:pt>
                <c:pt idx="41121">
                  <c:v>25.586372925768192</c:v>
                </c:pt>
                <c:pt idx="41122">
                  <c:v>25.58692827152646</c:v>
                </c:pt>
                <c:pt idx="41123">
                  <c:v>25.587483617284729</c:v>
                </c:pt>
                <c:pt idx="41124">
                  <c:v>25.588038963042997</c:v>
                </c:pt>
                <c:pt idx="41125">
                  <c:v>25.588594308801266</c:v>
                </c:pt>
                <c:pt idx="41126">
                  <c:v>25.589149654559534</c:v>
                </c:pt>
                <c:pt idx="41127">
                  <c:v>25.589705000317803</c:v>
                </c:pt>
                <c:pt idx="41128">
                  <c:v>25.590260346076072</c:v>
                </c:pt>
                <c:pt idx="41129">
                  <c:v>25.59081569183434</c:v>
                </c:pt>
                <c:pt idx="41130">
                  <c:v>25.591371037592609</c:v>
                </c:pt>
                <c:pt idx="41131">
                  <c:v>25.591926383350877</c:v>
                </c:pt>
                <c:pt idx="41132">
                  <c:v>25.592481729109146</c:v>
                </c:pt>
                <c:pt idx="41133">
                  <c:v>25.593037074867414</c:v>
                </c:pt>
                <c:pt idx="41134">
                  <c:v>25.593592420625683</c:v>
                </c:pt>
                <c:pt idx="41135">
                  <c:v>25.594147766383951</c:v>
                </c:pt>
                <c:pt idx="41136">
                  <c:v>25.59470311214222</c:v>
                </c:pt>
                <c:pt idx="41137">
                  <c:v>25.595258457900488</c:v>
                </c:pt>
                <c:pt idx="41138">
                  <c:v>25.595813803658757</c:v>
                </c:pt>
                <c:pt idx="41139">
                  <c:v>25.596369149417026</c:v>
                </c:pt>
                <c:pt idx="41140">
                  <c:v>25.596924495175294</c:v>
                </c:pt>
                <c:pt idx="41141">
                  <c:v>25.597479840933563</c:v>
                </c:pt>
                <c:pt idx="41142">
                  <c:v>25.598035186691831</c:v>
                </c:pt>
                <c:pt idx="41143">
                  <c:v>25.5985905324501</c:v>
                </c:pt>
                <c:pt idx="41144">
                  <c:v>25.599145878208368</c:v>
                </c:pt>
                <c:pt idx="41145">
                  <c:v>25.599701223966637</c:v>
                </c:pt>
                <c:pt idx="41146">
                  <c:v>25.600256569724905</c:v>
                </c:pt>
                <c:pt idx="41147">
                  <c:v>25.600811915483174</c:v>
                </c:pt>
                <c:pt idx="41148">
                  <c:v>25.601367261241442</c:v>
                </c:pt>
                <c:pt idx="41149">
                  <c:v>25.601922606999711</c:v>
                </c:pt>
                <c:pt idx="41150">
                  <c:v>25.60247795275798</c:v>
                </c:pt>
                <c:pt idx="41151">
                  <c:v>25.603033298516248</c:v>
                </c:pt>
                <c:pt idx="41152">
                  <c:v>25.603588644274517</c:v>
                </c:pt>
                <c:pt idx="41153">
                  <c:v>25.604143990032785</c:v>
                </c:pt>
                <c:pt idx="41154">
                  <c:v>25.604699335791054</c:v>
                </c:pt>
                <c:pt idx="41155">
                  <c:v>25.605254681549322</c:v>
                </c:pt>
                <c:pt idx="41156">
                  <c:v>25.605810027307591</c:v>
                </c:pt>
                <c:pt idx="41157">
                  <c:v>25.606365373065859</c:v>
                </c:pt>
                <c:pt idx="41158">
                  <c:v>25.606920718824128</c:v>
                </c:pt>
                <c:pt idx="41159">
                  <c:v>25.607476064582396</c:v>
                </c:pt>
                <c:pt idx="41160">
                  <c:v>25.608031410340665</c:v>
                </c:pt>
                <c:pt idx="41161">
                  <c:v>25.608586756098934</c:v>
                </c:pt>
                <c:pt idx="41162">
                  <c:v>25.609142101857202</c:v>
                </c:pt>
                <c:pt idx="41163">
                  <c:v>25.609697447615471</c:v>
                </c:pt>
                <c:pt idx="41164">
                  <c:v>25.610252793373739</c:v>
                </c:pt>
                <c:pt idx="41165">
                  <c:v>25.610808139132008</c:v>
                </c:pt>
                <c:pt idx="41166">
                  <c:v>25.611363484890276</c:v>
                </c:pt>
                <c:pt idx="41167">
                  <c:v>25.611918830648545</c:v>
                </c:pt>
                <c:pt idx="41168">
                  <c:v>25.612474176406813</c:v>
                </c:pt>
                <c:pt idx="41169">
                  <c:v>25.613029522165082</c:v>
                </c:pt>
                <c:pt idx="41170">
                  <c:v>25.61358486792335</c:v>
                </c:pt>
                <c:pt idx="41171">
                  <c:v>25.614140213681619</c:v>
                </c:pt>
                <c:pt idx="41172">
                  <c:v>25.614695559439888</c:v>
                </c:pt>
                <c:pt idx="41173">
                  <c:v>25.615250905198156</c:v>
                </c:pt>
                <c:pt idx="41174">
                  <c:v>25.615806250956425</c:v>
                </c:pt>
                <c:pt idx="41175">
                  <c:v>25.616361596714693</c:v>
                </c:pt>
                <c:pt idx="41176">
                  <c:v>25.616916942472962</c:v>
                </c:pt>
                <c:pt idx="41177">
                  <c:v>25.61747228823123</c:v>
                </c:pt>
                <c:pt idx="41178">
                  <c:v>25.618027633989499</c:v>
                </c:pt>
                <c:pt idx="41179">
                  <c:v>25.618582979747767</c:v>
                </c:pt>
                <c:pt idx="41180">
                  <c:v>25.619138325506036</c:v>
                </c:pt>
                <c:pt idx="41181">
                  <c:v>25.619693671264304</c:v>
                </c:pt>
                <c:pt idx="41182">
                  <c:v>25.620249017022573</c:v>
                </c:pt>
                <c:pt idx="41183">
                  <c:v>25.620804362780842</c:v>
                </c:pt>
                <c:pt idx="41184">
                  <c:v>25.62135970853911</c:v>
                </c:pt>
                <c:pt idx="41185">
                  <c:v>25.621915054297379</c:v>
                </c:pt>
                <c:pt idx="41186">
                  <c:v>25.622470400055647</c:v>
                </c:pt>
                <c:pt idx="41187">
                  <c:v>25.623025745813916</c:v>
                </c:pt>
                <c:pt idx="41188">
                  <c:v>25.623581091572184</c:v>
                </c:pt>
                <c:pt idx="41189">
                  <c:v>25.624136437330453</c:v>
                </c:pt>
                <c:pt idx="41190">
                  <c:v>25.624691783088721</c:v>
                </c:pt>
                <c:pt idx="41191">
                  <c:v>25.62524712884699</c:v>
                </c:pt>
                <c:pt idx="41192">
                  <c:v>25.625802474605258</c:v>
                </c:pt>
                <c:pt idx="41193">
                  <c:v>25.626357820363527</c:v>
                </c:pt>
                <c:pt idx="41194">
                  <c:v>25.626913166121795</c:v>
                </c:pt>
                <c:pt idx="41195">
                  <c:v>25.627468511880064</c:v>
                </c:pt>
                <c:pt idx="41196">
                  <c:v>25.628023857638333</c:v>
                </c:pt>
                <c:pt idx="41197">
                  <c:v>25.628579203396601</c:v>
                </c:pt>
                <c:pt idx="41198">
                  <c:v>25.62913454915487</c:v>
                </c:pt>
                <c:pt idx="41199">
                  <c:v>25.629689894913138</c:v>
                </c:pt>
                <c:pt idx="41200">
                  <c:v>25.630245240671407</c:v>
                </c:pt>
                <c:pt idx="41201">
                  <c:v>25.630800586429675</c:v>
                </c:pt>
                <c:pt idx="41202">
                  <c:v>25.631355932187944</c:v>
                </c:pt>
                <c:pt idx="41203">
                  <c:v>25.631911277946212</c:v>
                </c:pt>
                <c:pt idx="41204">
                  <c:v>25.632466623704481</c:v>
                </c:pt>
                <c:pt idx="41205">
                  <c:v>25.633021969462749</c:v>
                </c:pt>
                <c:pt idx="41206">
                  <c:v>25.633577315221018</c:v>
                </c:pt>
                <c:pt idx="41207">
                  <c:v>25.634132660979287</c:v>
                </c:pt>
                <c:pt idx="41208">
                  <c:v>25.634688006737555</c:v>
                </c:pt>
                <c:pt idx="41209">
                  <c:v>25.635243352495824</c:v>
                </c:pt>
                <c:pt idx="41210">
                  <c:v>25.635798698254092</c:v>
                </c:pt>
                <c:pt idx="41211">
                  <c:v>25.636354044012361</c:v>
                </c:pt>
                <c:pt idx="41212">
                  <c:v>25.636909389770629</c:v>
                </c:pt>
                <c:pt idx="41213">
                  <c:v>25.637464735528898</c:v>
                </c:pt>
                <c:pt idx="41214">
                  <c:v>25.638020081287166</c:v>
                </c:pt>
                <c:pt idx="41215">
                  <c:v>25.638575427045435</c:v>
                </c:pt>
                <c:pt idx="41216">
                  <c:v>25.639130772803703</c:v>
                </c:pt>
                <c:pt idx="41217">
                  <c:v>25.639686118561972</c:v>
                </c:pt>
                <c:pt idx="41218">
                  <c:v>25.640241464320241</c:v>
                </c:pt>
                <c:pt idx="41219">
                  <c:v>25.640796810078509</c:v>
                </c:pt>
                <c:pt idx="41220">
                  <c:v>25.641352155836778</c:v>
                </c:pt>
                <c:pt idx="41221">
                  <c:v>25.641907501595046</c:v>
                </c:pt>
                <c:pt idx="41222">
                  <c:v>25.642462847353315</c:v>
                </c:pt>
                <c:pt idx="41223">
                  <c:v>25.643018193111583</c:v>
                </c:pt>
                <c:pt idx="41224">
                  <c:v>25.643573538869852</c:v>
                </c:pt>
                <c:pt idx="41225">
                  <c:v>25.64412888462812</c:v>
                </c:pt>
                <c:pt idx="41226">
                  <c:v>25.644684230386389</c:v>
                </c:pt>
                <c:pt idx="41227">
                  <c:v>25.645239576144657</c:v>
                </c:pt>
                <c:pt idx="41228">
                  <c:v>25.645794921902926</c:v>
                </c:pt>
                <c:pt idx="41229">
                  <c:v>25.646350267661195</c:v>
                </c:pt>
                <c:pt idx="41230">
                  <c:v>25.646905613419463</c:v>
                </c:pt>
                <c:pt idx="41231">
                  <c:v>25.647460959177732</c:v>
                </c:pt>
                <c:pt idx="41232">
                  <c:v>25.648016304936</c:v>
                </c:pt>
                <c:pt idx="41233">
                  <c:v>25.648571650694269</c:v>
                </c:pt>
                <c:pt idx="41234">
                  <c:v>25.649126996452537</c:v>
                </c:pt>
                <c:pt idx="41235">
                  <c:v>25.649682342210806</c:v>
                </c:pt>
                <c:pt idx="41236">
                  <c:v>25.650237687969074</c:v>
                </c:pt>
                <c:pt idx="41237">
                  <c:v>25.650793033727343</c:v>
                </c:pt>
                <c:pt idx="41238">
                  <c:v>25.651348379485611</c:v>
                </c:pt>
                <c:pt idx="41239">
                  <c:v>25.65190372524388</c:v>
                </c:pt>
                <c:pt idx="41240">
                  <c:v>25.652459071002149</c:v>
                </c:pt>
                <c:pt idx="41241">
                  <c:v>25.653014416760417</c:v>
                </c:pt>
                <c:pt idx="41242">
                  <c:v>25.653569762518686</c:v>
                </c:pt>
                <c:pt idx="41243">
                  <c:v>25.654125108276954</c:v>
                </c:pt>
                <c:pt idx="41244">
                  <c:v>25.654680454035223</c:v>
                </c:pt>
                <c:pt idx="41245">
                  <c:v>25.655235799793491</c:v>
                </c:pt>
                <c:pt idx="41246">
                  <c:v>25.65579114555176</c:v>
                </c:pt>
                <c:pt idx="41247">
                  <c:v>25.656346491310028</c:v>
                </c:pt>
                <c:pt idx="41248">
                  <c:v>25.656901837068297</c:v>
                </c:pt>
                <c:pt idx="41249">
                  <c:v>25.657457182826565</c:v>
                </c:pt>
                <c:pt idx="41250">
                  <c:v>25.658012528584834</c:v>
                </c:pt>
                <c:pt idx="41251">
                  <c:v>25.658567874343102</c:v>
                </c:pt>
                <c:pt idx="41252">
                  <c:v>25.659123220101371</c:v>
                </c:pt>
                <c:pt idx="41253">
                  <c:v>25.65967856585964</c:v>
                </c:pt>
                <c:pt idx="41254">
                  <c:v>25.660233911617908</c:v>
                </c:pt>
                <c:pt idx="41255">
                  <c:v>25.660789257376177</c:v>
                </c:pt>
                <c:pt idx="41256">
                  <c:v>25.661344603134445</c:v>
                </c:pt>
                <c:pt idx="41257">
                  <c:v>25.661899948892714</c:v>
                </c:pt>
                <c:pt idx="41258">
                  <c:v>25.662455294650982</c:v>
                </c:pt>
                <c:pt idx="41259">
                  <c:v>25.663010640409251</c:v>
                </c:pt>
                <c:pt idx="41260">
                  <c:v>25.663565986167519</c:v>
                </c:pt>
                <c:pt idx="41261">
                  <c:v>25.664121331925788</c:v>
                </c:pt>
                <c:pt idx="41262">
                  <c:v>25.664676677684056</c:v>
                </c:pt>
                <c:pt idx="41263">
                  <c:v>25.665232023442325</c:v>
                </c:pt>
                <c:pt idx="41264">
                  <c:v>25.665787369200594</c:v>
                </c:pt>
                <c:pt idx="41265">
                  <c:v>25.666342714958862</c:v>
                </c:pt>
                <c:pt idx="41266">
                  <c:v>25.666898060717131</c:v>
                </c:pt>
                <c:pt idx="41267">
                  <c:v>25.667453406475399</c:v>
                </c:pt>
                <c:pt idx="41268">
                  <c:v>25.668008752233668</c:v>
                </c:pt>
                <c:pt idx="41269">
                  <c:v>25.668564097991936</c:v>
                </c:pt>
                <c:pt idx="41270">
                  <c:v>25.669119443750205</c:v>
                </c:pt>
                <c:pt idx="41271">
                  <c:v>25.669674789508473</c:v>
                </c:pt>
                <c:pt idx="41272">
                  <c:v>25.670230135266742</c:v>
                </c:pt>
                <c:pt idx="41273">
                  <c:v>25.67078548102501</c:v>
                </c:pt>
                <c:pt idx="41274">
                  <c:v>25.671340826783279</c:v>
                </c:pt>
                <c:pt idx="41275">
                  <c:v>25.671896172541548</c:v>
                </c:pt>
                <c:pt idx="41276">
                  <c:v>25.672451518299816</c:v>
                </c:pt>
                <c:pt idx="41277">
                  <c:v>25.673006864058085</c:v>
                </c:pt>
                <c:pt idx="41278">
                  <c:v>25.673562209816353</c:v>
                </c:pt>
                <c:pt idx="41279">
                  <c:v>25.674117555574622</c:v>
                </c:pt>
                <c:pt idx="41280">
                  <c:v>25.67467290133289</c:v>
                </c:pt>
                <c:pt idx="41281">
                  <c:v>25.675228247091159</c:v>
                </c:pt>
                <c:pt idx="41282">
                  <c:v>25.675783592849427</c:v>
                </c:pt>
                <c:pt idx="41283">
                  <c:v>25.676338938607696</c:v>
                </c:pt>
                <c:pt idx="41284">
                  <c:v>25.676894284365964</c:v>
                </c:pt>
                <c:pt idx="41285">
                  <c:v>25.677449630124233</c:v>
                </c:pt>
                <c:pt idx="41286">
                  <c:v>25.678004975882502</c:v>
                </c:pt>
                <c:pt idx="41287">
                  <c:v>25.67856032164077</c:v>
                </c:pt>
                <c:pt idx="41288">
                  <c:v>25.679115667399039</c:v>
                </c:pt>
                <c:pt idx="41289">
                  <c:v>25.679671013157307</c:v>
                </c:pt>
                <c:pt idx="41290">
                  <c:v>25.680226358915576</c:v>
                </c:pt>
                <c:pt idx="41291">
                  <c:v>25.680781704673844</c:v>
                </c:pt>
                <c:pt idx="41292">
                  <c:v>25.681337050432113</c:v>
                </c:pt>
                <c:pt idx="41293">
                  <c:v>25.681892396190381</c:v>
                </c:pt>
                <c:pt idx="41294">
                  <c:v>25.68244774194865</c:v>
                </c:pt>
                <c:pt idx="41295">
                  <c:v>25.683003087706918</c:v>
                </c:pt>
                <c:pt idx="41296">
                  <c:v>25.683558433465187</c:v>
                </c:pt>
                <c:pt idx="41297">
                  <c:v>25.684113779223456</c:v>
                </c:pt>
                <c:pt idx="41298">
                  <c:v>25.684669124981724</c:v>
                </c:pt>
                <c:pt idx="41299">
                  <c:v>25.685224470739993</c:v>
                </c:pt>
                <c:pt idx="41300">
                  <c:v>25.685779816498261</c:v>
                </c:pt>
                <c:pt idx="41301">
                  <c:v>25.68633516225653</c:v>
                </c:pt>
                <c:pt idx="41302">
                  <c:v>25.686890508014798</c:v>
                </c:pt>
                <c:pt idx="41303">
                  <c:v>25.687445853773067</c:v>
                </c:pt>
                <c:pt idx="41304">
                  <c:v>25.688001199531335</c:v>
                </c:pt>
                <c:pt idx="41305">
                  <c:v>25.688556545289604</c:v>
                </c:pt>
                <c:pt idx="41306">
                  <c:v>25.689111891047872</c:v>
                </c:pt>
                <c:pt idx="41307">
                  <c:v>25.689667236806141</c:v>
                </c:pt>
                <c:pt idx="41308">
                  <c:v>25.690222582564409</c:v>
                </c:pt>
                <c:pt idx="41309">
                  <c:v>25.690777928322678</c:v>
                </c:pt>
                <c:pt idx="41310">
                  <c:v>25.691333274080947</c:v>
                </c:pt>
                <c:pt idx="41311">
                  <c:v>25.691888619839215</c:v>
                </c:pt>
                <c:pt idx="41312">
                  <c:v>25.692443965597484</c:v>
                </c:pt>
                <c:pt idx="41313">
                  <c:v>25.692999311355752</c:v>
                </c:pt>
                <c:pt idx="41314">
                  <c:v>25.693554657114021</c:v>
                </c:pt>
                <c:pt idx="41315">
                  <c:v>25.694110002872289</c:v>
                </c:pt>
                <c:pt idx="41316">
                  <c:v>25.694665348630558</c:v>
                </c:pt>
                <c:pt idx="41317">
                  <c:v>25.695220694388826</c:v>
                </c:pt>
                <c:pt idx="41318">
                  <c:v>25.695776040147095</c:v>
                </c:pt>
                <c:pt idx="41319">
                  <c:v>25.696331385905363</c:v>
                </c:pt>
                <c:pt idx="41320">
                  <c:v>25.696886731663632</c:v>
                </c:pt>
                <c:pt idx="41321">
                  <c:v>25.697442077421901</c:v>
                </c:pt>
                <c:pt idx="41322">
                  <c:v>25.697997423180169</c:v>
                </c:pt>
                <c:pt idx="41323">
                  <c:v>25.698552768938438</c:v>
                </c:pt>
                <c:pt idx="41324">
                  <c:v>25.699108114696706</c:v>
                </c:pt>
                <c:pt idx="41325">
                  <c:v>25.699663460454975</c:v>
                </c:pt>
                <c:pt idx="41326">
                  <c:v>25.700218806213243</c:v>
                </c:pt>
                <c:pt idx="41327">
                  <c:v>25.700774151971512</c:v>
                </c:pt>
                <c:pt idx="41328">
                  <c:v>25.70132949772978</c:v>
                </c:pt>
                <c:pt idx="41329">
                  <c:v>25.701884843488049</c:v>
                </c:pt>
                <c:pt idx="41330">
                  <c:v>25.702440189246317</c:v>
                </c:pt>
                <c:pt idx="41331">
                  <c:v>25.702995535004586</c:v>
                </c:pt>
                <c:pt idx="41332">
                  <c:v>25.703550880762855</c:v>
                </c:pt>
                <c:pt idx="41333">
                  <c:v>25.704106226521123</c:v>
                </c:pt>
                <c:pt idx="41334">
                  <c:v>25.704661572279392</c:v>
                </c:pt>
                <c:pt idx="41335">
                  <c:v>25.70521691803766</c:v>
                </c:pt>
                <c:pt idx="41336">
                  <c:v>25.705772263795929</c:v>
                </c:pt>
                <c:pt idx="41337">
                  <c:v>25.706327609554197</c:v>
                </c:pt>
                <c:pt idx="41338">
                  <c:v>25.706882955312466</c:v>
                </c:pt>
                <c:pt idx="41339">
                  <c:v>25.707438301070734</c:v>
                </c:pt>
                <c:pt idx="41340">
                  <c:v>25.707993646829003</c:v>
                </c:pt>
                <c:pt idx="41341">
                  <c:v>25.708548992587271</c:v>
                </c:pt>
                <c:pt idx="41342">
                  <c:v>25.70910433834554</c:v>
                </c:pt>
                <c:pt idx="41343">
                  <c:v>25.709659684103809</c:v>
                </c:pt>
                <c:pt idx="41344">
                  <c:v>25.710215029862077</c:v>
                </c:pt>
                <c:pt idx="41345">
                  <c:v>25.710770375620346</c:v>
                </c:pt>
                <c:pt idx="41346">
                  <c:v>25.711325721378614</c:v>
                </c:pt>
                <c:pt idx="41347">
                  <c:v>25.711881067136883</c:v>
                </c:pt>
                <c:pt idx="41348">
                  <c:v>25.712436412895151</c:v>
                </c:pt>
                <c:pt idx="41349">
                  <c:v>25.71299175865342</c:v>
                </c:pt>
                <c:pt idx="41350">
                  <c:v>25.713547104411688</c:v>
                </c:pt>
                <c:pt idx="41351">
                  <c:v>25.714102450169957</c:v>
                </c:pt>
                <c:pt idx="41352">
                  <c:v>25.714657795928225</c:v>
                </c:pt>
                <c:pt idx="41353">
                  <c:v>25.715213141686494</c:v>
                </c:pt>
                <c:pt idx="41354">
                  <c:v>25.715768487444763</c:v>
                </c:pt>
                <c:pt idx="41355">
                  <c:v>25.716323833203031</c:v>
                </c:pt>
                <c:pt idx="41356">
                  <c:v>25.7168791789613</c:v>
                </c:pt>
                <c:pt idx="41357">
                  <c:v>25.717434524719568</c:v>
                </c:pt>
                <c:pt idx="41358">
                  <c:v>25.717989870477837</c:v>
                </c:pt>
                <c:pt idx="41359">
                  <c:v>25.718545216236105</c:v>
                </c:pt>
                <c:pt idx="41360">
                  <c:v>25.719100561994374</c:v>
                </c:pt>
                <c:pt idx="41361">
                  <c:v>25.719655907752642</c:v>
                </c:pt>
                <c:pt idx="41362">
                  <c:v>25.720211253510911</c:v>
                </c:pt>
                <c:pt idx="41363">
                  <c:v>25.720766599269179</c:v>
                </c:pt>
                <c:pt idx="41364">
                  <c:v>25.721321945027448</c:v>
                </c:pt>
                <c:pt idx="41365">
                  <c:v>25.721877290785716</c:v>
                </c:pt>
                <c:pt idx="41366">
                  <c:v>25.722432636543985</c:v>
                </c:pt>
                <c:pt idx="41367">
                  <c:v>25.722987982302254</c:v>
                </c:pt>
                <c:pt idx="41368">
                  <c:v>25.723543328060522</c:v>
                </c:pt>
                <c:pt idx="41369">
                  <c:v>25.724098673818791</c:v>
                </c:pt>
                <c:pt idx="41370">
                  <c:v>25.724654019577059</c:v>
                </c:pt>
                <c:pt idx="41371">
                  <c:v>25.725209365335328</c:v>
                </c:pt>
                <c:pt idx="41372">
                  <c:v>25.725764711093596</c:v>
                </c:pt>
                <c:pt idx="41373">
                  <c:v>25.726320056851865</c:v>
                </c:pt>
                <c:pt idx="41374">
                  <c:v>25.726875402610133</c:v>
                </c:pt>
                <c:pt idx="41375">
                  <c:v>25.727430748368402</c:v>
                </c:pt>
                <c:pt idx="41376">
                  <c:v>25.72798609412667</c:v>
                </c:pt>
                <c:pt idx="41377">
                  <c:v>25.728541439884939</c:v>
                </c:pt>
                <c:pt idx="41378">
                  <c:v>25.729096785643208</c:v>
                </c:pt>
                <c:pt idx="41379">
                  <c:v>25.729652131401476</c:v>
                </c:pt>
                <c:pt idx="41380">
                  <c:v>25.730207477159745</c:v>
                </c:pt>
                <c:pt idx="41381">
                  <c:v>25.730762822918013</c:v>
                </c:pt>
                <c:pt idx="41382">
                  <c:v>25.731318168676282</c:v>
                </c:pt>
                <c:pt idx="41383">
                  <c:v>25.73187351443455</c:v>
                </c:pt>
                <c:pt idx="41384">
                  <c:v>25.732428860192819</c:v>
                </c:pt>
                <c:pt idx="41385">
                  <c:v>25.732984205951087</c:v>
                </c:pt>
                <c:pt idx="41386">
                  <c:v>25.733539551709356</c:v>
                </c:pt>
                <c:pt idx="41387">
                  <c:v>25.734094897467624</c:v>
                </c:pt>
                <c:pt idx="41388">
                  <c:v>25.734650243225893</c:v>
                </c:pt>
                <c:pt idx="41389">
                  <c:v>25.735205588984162</c:v>
                </c:pt>
                <c:pt idx="41390">
                  <c:v>25.73576093474243</c:v>
                </c:pt>
                <c:pt idx="41391">
                  <c:v>25.736316280500699</c:v>
                </c:pt>
                <c:pt idx="41392">
                  <c:v>25.736871626258967</c:v>
                </c:pt>
                <c:pt idx="41393">
                  <c:v>25.737426972017236</c:v>
                </c:pt>
                <c:pt idx="41394">
                  <c:v>25.737982317775504</c:v>
                </c:pt>
                <c:pt idx="41395">
                  <c:v>25.738537663533773</c:v>
                </c:pt>
                <c:pt idx="41396">
                  <c:v>25.739093009292041</c:v>
                </c:pt>
                <c:pt idx="41397">
                  <c:v>25.73964835505031</c:v>
                </c:pt>
                <c:pt idx="41398">
                  <c:v>25.740203700808578</c:v>
                </c:pt>
                <c:pt idx="41399">
                  <c:v>25.740759046566847</c:v>
                </c:pt>
                <c:pt idx="41400">
                  <c:v>25.741314392325116</c:v>
                </c:pt>
                <c:pt idx="41401">
                  <c:v>25.741869738083384</c:v>
                </c:pt>
                <c:pt idx="41402">
                  <c:v>25.742425083841653</c:v>
                </c:pt>
                <c:pt idx="41403">
                  <c:v>25.742980429599921</c:v>
                </c:pt>
                <c:pt idx="41404">
                  <c:v>25.74353577535819</c:v>
                </c:pt>
                <c:pt idx="41405">
                  <c:v>25.744091121116458</c:v>
                </c:pt>
                <c:pt idx="41406">
                  <c:v>25.744646466874727</c:v>
                </c:pt>
                <c:pt idx="41407">
                  <c:v>25.745201812632995</c:v>
                </c:pt>
                <c:pt idx="41408">
                  <c:v>25.745757158391264</c:v>
                </c:pt>
                <c:pt idx="41409">
                  <c:v>25.746312504149532</c:v>
                </c:pt>
                <c:pt idx="41410">
                  <c:v>25.746867849907801</c:v>
                </c:pt>
                <c:pt idx="41411">
                  <c:v>25.74742319566607</c:v>
                </c:pt>
                <c:pt idx="41412">
                  <c:v>25.747978541424338</c:v>
                </c:pt>
                <c:pt idx="41413">
                  <c:v>25.748533887182607</c:v>
                </c:pt>
                <c:pt idx="41414">
                  <c:v>25.749089232940875</c:v>
                </c:pt>
                <c:pt idx="41415">
                  <c:v>25.749644578699144</c:v>
                </c:pt>
                <c:pt idx="41416">
                  <c:v>25.750199924457412</c:v>
                </c:pt>
                <c:pt idx="41417">
                  <c:v>25.750755270215681</c:v>
                </c:pt>
                <c:pt idx="41418">
                  <c:v>25.751310615973949</c:v>
                </c:pt>
                <c:pt idx="41419">
                  <c:v>25.751865961732218</c:v>
                </c:pt>
                <c:pt idx="41420">
                  <c:v>25.752421307490486</c:v>
                </c:pt>
                <c:pt idx="41421">
                  <c:v>25.752976653248755</c:v>
                </c:pt>
                <c:pt idx="41422">
                  <c:v>25.753531999007024</c:v>
                </c:pt>
                <c:pt idx="41423">
                  <c:v>25.754087344765292</c:v>
                </c:pt>
                <c:pt idx="41424">
                  <c:v>25.754642690523561</c:v>
                </c:pt>
                <c:pt idx="41425">
                  <c:v>25.755198036281829</c:v>
                </c:pt>
                <c:pt idx="41426">
                  <c:v>25.755753382040098</c:v>
                </c:pt>
                <c:pt idx="41427">
                  <c:v>25.756308727798366</c:v>
                </c:pt>
                <c:pt idx="41428">
                  <c:v>25.756864073556635</c:v>
                </c:pt>
                <c:pt idx="41429">
                  <c:v>25.757419419314903</c:v>
                </c:pt>
                <c:pt idx="41430">
                  <c:v>25.757974765073172</c:v>
                </c:pt>
                <c:pt idx="41431">
                  <c:v>25.75853011083144</c:v>
                </c:pt>
                <c:pt idx="41432">
                  <c:v>25.759085456589709</c:v>
                </c:pt>
                <c:pt idx="41433">
                  <c:v>25.759640802347977</c:v>
                </c:pt>
                <c:pt idx="41434">
                  <c:v>25.760196148106246</c:v>
                </c:pt>
                <c:pt idx="41435">
                  <c:v>25.760751493864515</c:v>
                </c:pt>
                <c:pt idx="41436">
                  <c:v>25.761306839622783</c:v>
                </c:pt>
                <c:pt idx="41437">
                  <c:v>25.761862185381052</c:v>
                </c:pt>
                <c:pt idx="41438">
                  <c:v>25.76241753113932</c:v>
                </c:pt>
                <c:pt idx="41439">
                  <c:v>25.762972876897589</c:v>
                </c:pt>
                <c:pt idx="41440">
                  <c:v>25.763528222655857</c:v>
                </c:pt>
                <c:pt idx="41441">
                  <c:v>25.764083568414126</c:v>
                </c:pt>
                <c:pt idx="41442">
                  <c:v>25.764638914172394</c:v>
                </c:pt>
                <c:pt idx="41443">
                  <c:v>25.765194259930663</c:v>
                </c:pt>
                <c:pt idx="41444">
                  <c:v>25.765749605688931</c:v>
                </c:pt>
                <c:pt idx="41445">
                  <c:v>25.7663049514472</c:v>
                </c:pt>
                <c:pt idx="41446">
                  <c:v>25.766860297205469</c:v>
                </c:pt>
                <c:pt idx="41447">
                  <c:v>25.767415642963737</c:v>
                </c:pt>
                <c:pt idx="41448">
                  <c:v>25.767970988722006</c:v>
                </c:pt>
                <c:pt idx="41449">
                  <c:v>25.768526334480274</c:v>
                </c:pt>
                <c:pt idx="41450">
                  <c:v>25.769081680238543</c:v>
                </c:pt>
                <c:pt idx="41451">
                  <c:v>25.769637025996811</c:v>
                </c:pt>
                <c:pt idx="41452">
                  <c:v>25.77019237175508</c:v>
                </c:pt>
                <c:pt idx="41453">
                  <c:v>25.770747717513348</c:v>
                </c:pt>
                <c:pt idx="41454">
                  <c:v>25.771303063271617</c:v>
                </c:pt>
                <c:pt idx="41455">
                  <c:v>25.771858409029885</c:v>
                </c:pt>
                <c:pt idx="41456">
                  <c:v>25.772413754788154</c:v>
                </c:pt>
                <c:pt idx="41457">
                  <c:v>25.772969100546423</c:v>
                </c:pt>
                <c:pt idx="41458">
                  <c:v>25.773524446304691</c:v>
                </c:pt>
                <c:pt idx="41459">
                  <c:v>25.77407979206296</c:v>
                </c:pt>
                <c:pt idx="41460">
                  <c:v>25.774635137821228</c:v>
                </c:pt>
                <c:pt idx="41461">
                  <c:v>25.775190483579497</c:v>
                </c:pt>
                <c:pt idx="41462">
                  <c:v>25.775745829337765</c:v>
                </c:pt>
                <c:pt idx="41463">
                  <c:v>25.776301175096034</c:v>
                </c:pt>
                <c:pt idx="41464">
                  <c:v>25.776856520854302</c:v>
                </c:pt>
                <c:pt idx="41465">
                  <c:v>25.777411866612571</c:v>
                </c:pt>
                <c:pt idx="41466">
                  <c:v>25.777967212370839</c:v>
                </c:pt>
                <c:pt idx="41467">
                  <c:v>25.778522558129108</c:v>
                </c:pt>
                <c:pt idx="41468">
                  <c:v>25.779077903887377</c:v>
                </c:pt>
                <c:pt idx="41469">
                  <c:v>25.779633249645645</c:v>
                </c:pt>
                <c:pt idx="41470">
                  <c:v>25.780188595403914</c:v>
                </c:pt>
                <c:pt idx="41471">
                  <c:v>25.780743941162182</c:v>
                </c:pt>
                <c:pt idx="41472">
                  <c:v>25.781299286920451</c:v>
                </c:pt>
                <c:pt idx="41473">
                  <c:v>25.781854632678719</c:v>
                </c:pt>
                <c:pt idx="41474">
                  <c:v>25.782409978436988</c:v>
                </c:pt>
                <c:pt idx="41475">
                  <c:v>25.782965324195256</c:v>
                </c:pt>
                <c:pt idx="41476">
                  <c:v>25.783520669953525</c:v>
                </c:pt>
                <c:pt idx="41477">
                  <c:v>25.784076015711793</c:v>
                </c:pt>
                <c:pt idx="41478">
                  <c:v>25.784631361470062</c:v>
                </c:pt>
                <c:pt idx="41479">
                  <c:v>25.785186707228331</c:v>
                </c:pt>
                <c:pt idx="41480">
                  <c:v>25.785742052986599</c:v>
                </c:pt>
                <c:pt idx="41481">
                  <c:v>25.786297398744868</c:v>
                </c:pt>
                <c:pt idx="41482">
                  <c:v>25.786852744503136</c:v>
                </c:pt>
                <c:pt idx="41483">
                  <c:v>25.787408090261405</c:v>
                </c:pt>
                <c:pt idx="41484">
                  <c:v>25.787963436019673</c:v>
                </c:pt>
                <c:pt idx="41485">
                  <c:v>25.788518781777942</c:v>
                </c:pt>
                <c:pt idx="41486">
                  <c:v>25.78907412753621</c:v>
                </c:pt>
                <c:pt idx="41487">
                  <c:v>25.789629473294479</c:v>
                </c:pt>
                <c:pt idx="41488">
                  <c:v>25.790184819052747</c:v>
                </c:pt>
                <c:pt idx="41489">
                  <c:v>25.790740164811016</c:v>
                </c:pt>
                <c:pt idx="41490">
                  <c:v>25.791295510569284</c:v>
                </c:pt>
                <c:pt idx="41491">
                  <c:v>25.791850856327553</c:v>
                </c:pt>
                <c:pt idx="41492">
                  <c:v>25.792406202085822</c:v>
                </c:pt>
                <c:pt idx="41493">
                  <c:v>25.79296154784409</c:v>
                </c:pt>
                <c:pt idx="41494">
                  <c:v>25.793516893602359</c:v>
                </c:pt>
                <c:pt idx="41495">
                  <c:v>25.794072239360627</c:v>
                </c:pt>
                <c:pt idx="41496">
                  <c:v>25.794627585118896</c:v>
                </c:pt>
                <c:pt idx="41497">
                  <c:v>25.795182930877164</c:v>
                </c:pt>
                <c:pt idx="41498">
                  <c:v>25.795738276635433</c:v>
                </c:pt>
                <c:pt idx="41499">
                  <c:v>25.796293622393701</c:v>
                </c:pt>
                <c:pt idx="41500">
                  <c:v>25.79684896815197</c:v>
                </c:pt>
                <c:pt idx="41501">
                  <c:v>25.797404313910238</c:v>
                </c:pt>
                <c:pt idx="41502">
                  <c:v>25.797959659668507</c:v>
                </c:pt>
                <c:pt idx="41503">
                  <c:v>25.798515005426776</c:v>
                </c:pt>
                <c:pt idx="41504">
                  <c:v>25.799070351185044</c:v>
                </c:pt>
                <c:pt idx="41505">
                  <c:v>25.799625696943313</c:v>
                </c:pt>
                <c:pt idx="41506">
                  <c:v>25.800181042701581</c:v>
                </c:pt>
                <c:pt idx="41507">
                  <c:v>25.80073638845985</c:v>
                </c:pt>
                <c:pt idx="41508">
                  <c:v>25.801291734218118</c:v>
                </c:pt>
                <c:pt idx="41509">
                  <c:v>25.801847079976387</c:v>
                </c:pt>
                <c:pt idx="41510">
                  <c:v>25.802402425734655</c:v>
                </c:pt>
                <c:pt idx="41511">
                  <c:v>25.802957771492924</c:v>
                </c:pt>
                <c:pt idx="41512">
                  <c:v>25.803513117251192</c:v>
                </c:pt>
                <c:pt idx="41513">
                  <c:v>25.804068463009461</c:v>
                </c:pt>
                <c:pt idx="41514">
                  <c:v>25.80462380876773</c:v>
                </c:pt>
                <c:pt idx="41515">
                  <c:v>25.805179154525998</c:v>
                </c:pt>
                <c:pt idx="41516">
                  <c:v>25.805734500284267</c:v>
                </c:pt>
                <c:pt idx="41517">
                  <c:v>25.806289846042535</c:v>
                </c:pt>
                <c:pt idx="41518">
                  <c:v>25.806845191800804</c:v>
                </c:pt>
                <c:pt idx="41519">
                  <c:v>25.807400537559072</c:v>
                </c:pt>
                <c:pt idx="41520">
                  <c:v>25.807955883317341</c:v>
                </c:pt>
                <c:pt idx="41521">
                  <c:v>25.808511229075609</c:v>
                </c:pt>
                <c:pt idx="41522">
                  <c:v>25.809066574833878</c:v>
                </c:pt>
                <c:pt idx="41523">
                  <c:v>25.809621920592146</c:v>
                </c:pt>
                <c:pt idx="41524">
                  <c:v>25.810177266350415</c:v>
                </c:pt>
                <c:pt idx="41525">
                  <c:v>25.810732612108684</c:v>
                </c:pt>
                <c:pt idx="41526">
                  <c:v>25.811287957866952</c:v>
                </c:pt>
                <c:pt idx="41527">
                  <c:v>25.811843303625221</c:v>
                </c:pt>
                <c:pt idx="41528">
                  <c:v>25.812398649383489</c:v>
                </c:pt>
                <c:pt idx="41529">
                  <c:v>25.812953995141758</c:v>
                </c:pt>
                <c:pt idx="41530">
                  <c:v>25.813509340900026</c:v>
                </c:pt>
                <c:pt idx="41531">
                  <c:v>25.814064686658295</c:v>
                </c:pt>
                <c:pt idx="41532">
                  <c:v>25.814620032416563</c:v>
                </c:pt>
                <c:pt idx="41533">
                  <c:v>25.815175378174832</c:v>
                </c:pt>
                <c:pt idx="41534">
                  <c:v>25.8157307239331</c:v>
                </c:pt>
                <c:pt idx="41535">
                  <c:v>25.816286069691369</c:v>
                </c:pt>
                <c:pt idx="41536">
                  <c:v>25.816841415449638</c:v>
                </c:pt>
                <c:pt idx="41537">
                  <c:v>25.817396761207906</c:v>
                </c:pt>
                <c:pt idx="41538">
                  <c:v>25.817952106966175</c:v>
                </c:pt>
                <c:pt idx="41539">
                  <c:v>25.818507452724443</c:v>
                </c:pt>
                <c:pt idx="41540">
                  <c:v>25.819062798482712</c:v>
                </c:pt>
                <c:pt idx="41541">
                  <c:v>25.81961814424098</c:v>
                </c:pt>
                <c:pt idx="41542">
                  <c:v>25.820173489999249</c:v>
                </c:pt>
                <c:pt idx="41543">
                  <c:v>25.820728835757517</c:v>
                </c:pt>
                <c:pt idx="41544">
                  <c:v>25.821284181515786</c:v>
                </c:pt>
                <c:pt idx="41545">
                  <c:v>25.821839527274054</c:v>
                </c:pt>
                <c:pt idx="41546">
                  <c:v>25.822394873032323</c:v>
                </c:pt>
                <c:pt idx="41547">
                  <c:v>25.822950218790591</c:v>
                </c:pt>
                <c:pt idx="41548">
                  <c:v>25.82350556454886</c:v>
                </c:pt>
                <c:pt idx="41549">
                  <c:v>25.824060910307129</c:v>
                </c:pt>
                <c:pt idx="41550">
                  <c:v>25.824616256065397</c:v>
                </c:pt>
                <c:pt idx="41551">
                  <c:v>25.825171601823666</c:v>
                </c:pt>
                <c:pt idx="41552">
                  <c:v>25.825726947581934</c:v>
                </c:pt>
                <c:pt idx="41553">
                  <c:v>25.826282293340203</c:v>
                </c:pt>
                <c:pt idx="41554">
                  <c:v>25.826837639098471</c:v>
                </c:pt>
                <c:pt idx="41555">
                  <c:v>25.82739298485674</c:v>
                </c:pt>
                <c:pt idx="41556">
                  <c:v>25.827948330615008</c:v>
                </c:pt>
                <c:pt idx="41557">
                  <c:v>25.828503676373277</c:v>
                </c:pt>
                <c:pt idx="41558">
                  <c:v>25.829059022131545</c:v>
                </c:pt>
                <c:pt idx="41559">
                  <c:v>25.829614367889814</c:v>
                </c:pt>
                <c:pt idx="41560">
                  <c:v>25.830169713648083</c:v>
                </c:pt>
                <c:pt idx="41561">
                  <c:v>25.830725059406351</c:v>
                </c:pt>
                <c:pt idx="41562">
                  <c:v>25.83128040516462</c:v>
                </c:pt>
                <c:pt idx="41563">
                  <c:v>25.831835750922888</c:v>
                </c:pt>
                <c:pt idx="41564">
                  <c:v>25.832391096681157</c:v>
                </c:pt>
                <c:pt idx="41565">
                  <c:v>25.832946442439425</c:v>
                </c:pt>
                <c:pt idx="41566">
                  <c:v>25.833501788197694</c:v>
                </c:pt>
                <c:pt idx="41567">
                  <c:v>25.834057133955962</c:v>
                </c:pt>
                <c:pt idx="41568">
                  <c:v>25.834612479714231</c:v>
                </c:pt>
                <c:pt idx="41569">
                  <c:v>25.835167825472499</c:v>
                </c:pt>
                <c:pt idx="41570">
                  <c:v>25.835723171230768</c:v>
                </c:pt>
                <c:pt idx="41571">
                  <c:v>25.836278516989037</c:v>
                </c:pt>
                <c:pt idx="41572">
                  <c:v>25.836833862747305</c:v>
                </c:pt>
                <c:pt idx="41573">
                  <c:v>25.837389208505574</c:v>
                </c:pt>
                <c:pt idx="41574">
                  <c:v>25.837944554263842</c:v>
                </c:pt>
                <c:pt idx="41575">
                  <c:v>25.838499900022111</c:v>
                </c:pt>
                <c:pt idx="41576">
                  <c:v>25.839055245780379</c:v>
                </c:pt>
                <c:pt idx="41577">
                  <c:v>25.839610591538648</c:v>
                </c:pt>
                <c:pt idx="41578">
                  <c:v>25.840165937296916</c:v>
                </c:pt>
                <c:pt idx="41579">
                  <c:v>25.840721283055185</c:v>
                </c:pt>
                <c:pt idx="41580">
                  <c:v>25.841276628813453</c:v>
                </c:pt>
                <c:pt idx="41581">
                  <c:v>25.841831974571722</c:v>
                </c:pt>
                <c:pt idx="41582">
                  <c:v>25.842387320329991</c:v>
                </c:pt>
                <c:pt idx="41583">
                  <c:v>25.842942666088259</c:v>
                </c:pt>
                <c:pt idx="41584">
                  <c:v>25.843498011846528</c:v>
                </c:pt>
                <c:pt idx="41585">
                  <c:v>25.844053357604796</c:v>
                </c:pt>
                <c:pt idx="41586">
                  <c:v>25.844608703363065</c:v>
                </c:pt>
                <c:pt idx="41587">
                  <c:v>25.845164049121333</c:v>
                </c:pt>
                <c:pt idx="41588">
                  <c:v>25.845719394879602</c:v>
                </c:pt>
                <c:pt idx="41589">
                  <c:v>25.84627474063787</c:v>
                </c:pt>
                <c:pt idx="41590">
                  <c:v>25.846830086396139</c:v>
                </c:pt>
                <c:pt idx="41591">
                  <c:v>25.847385432154407</c:v>
                </c:pt>
                <c:pt idx="41592">
                  <c:v>25.847940777912676</c:v>
                </c:pt>
                <c:pt idx="41593">
                  <c:v>25.848496123670945</c:v>
                </c:pt>
                <c:pt idx="41594">
                  <c:v>25.849051469429213</c:v>
                </c:pt>
                <c:pt idx="41595">
                  <c:v>25.849606815187482</c:v>
                </c:pt>
                <c:pt idx="41596">
                  <c:v>25.85016216094575</c:v>
                </c:pt>
                <c:pt idx="41597">
                  <c:v>25.850717506704019</c:v>
                </c:pt>
                <c:pt idx="41598">
                  <c:v>25.851272852462287</c:v>
                </c:pt>
                <c:pt idx="41599">
                  <c:v>25.851828198220556</c:v>
                </c:pt>
                <c:pt idx="41600">
                  <c:v>25.852383543978824</c:v>
                </c:pt>
                <c:pt idx="41601">
                  <c:v>25.852938889737093</c:v>
                </c:pt>
                <c:pt idx="41602">
                  <c:v>25.853494235495361</c:v>
                </c:pt>
                <c:pt idx="41603">
                  <c:v>25.85404958125363</c:v>
                </c:pt>
                <c:pt idx="41604">
                  <c:v>25.854604927011898</c:v>
                </c:pt>
                <c:pt idx="41605">
                  <c:v>25.855160272770167</c:v>
                </c:pt>
                <c:pt idx="41606">
                  <c:v>25.855715618528436</c:v>
                </c:pt>
                <c:pt idx="41607">
                  <c:v>25.856270964286704</c:v>
                </c:pt>
                <c:pt idx="41608">
                  <c:v>25.856826310044973</c:v>
                </c:pt>
                <c:pt idx="41609">
                  <c:v>25.857381655803241</c:v>
                </c:pt>
                <c:pt idx="41610">
                  <c:v>25.85793700156151</c:v>
                </c:pt>
                <c:pt idx="41611">
                  <c:v>25.858492347319778</c:v>
                </c:pt>
                <c:pt idx="41612">
                  <c:v>25.859047693078047</c:v>
                </c:pt>
                <c:pt idx="41613">
                  <c:v>25.859603038836315</c:v>
                </c:pt>
                <c:pt idx="41614">
                  <c:v>25.860158384594584</c:v>
                </c:pt>
                <c:pt idx="41615">
                  <c:v>25.860713730352852</c:v>
                </c:pt>
                <c:pt idx="41616">
                  <c:v>25.861269076111121</c:v>
                </c:pt>
                <c:pt idx="41617">
                  <c:v>25.86182442186939</c:v>
                </c:pt>
                <c:pt idx="41618">
                  <c:v>25.862379767627658</c:v>
                </c:pt>
                <c:pt idx="41619">
                  <c:v>25.862935113385927</c:v>
                </c:pt>
                <c:pt idx="41620">
                  <c:v>25.863490459144195</c:v>
                </c:pt>
                <c:pt idx="41621">
                  <c:v>25.864045804902464</c:v>
                </c:pt>
                <c:pt idx="41622">
                  <c:v>25.864601150660732</c:v>
                </c:pt>
                <c:pt idx="41623">
                  <c:v>25.865156496419001</c:v>
                </c:pt>
                <c:pt idx="41624">
                  <c:v>25.865711842177269</c:v>
                </c:pt>
                <c:pt idx="41625">
                  <c:v>25.866267187935538</c:v>
                </c:pt>
                <c:pt idx="41626">
                  <c:v>25.866822533693806</c:v>
                </c:pt>
                <c:pt idx="41627">
                  <c:v>25.867377879452075</c:v>
                </c:pt>
                <c:pt idx="41628">
                  <c:v>25.867933225210344</c:v>
                </c:pt>
                <c:pt idx="41629">
                  <c:v>25.868488570968612</c:v>
                </c:pt>
                <c:pt idx="41630">
                  <c:v>25.869043916726881</c:v>
                </c:pt>
                <c:pt idx="41631">
                  <c:v>25.869599262485149</c:v>
                </c:pt>
                <c:pt idx="41632">
                  <c:v>25.870154608243418</c:v>
                </c:pt>
                <c:pt idx="41633">
                  <c:v>25.870709954001686</c:v>
                </c:pt>
                <c:pt idx="41634">
                  <c:v>25.871265299759955</c:v>
                </c:pt>
                <c:pt idx="41635">
                  <c:v>25.871820645518223</c:v>
                </c:pt>
                <c:pt idx="41636">
                  <c:v>25.872375991276492</c:v>
                </c:pt>
                <c:pt idx="41637">
                  <c:v>25.87293133703476</c:v>
                </c:pt>
                <c:pt idx="41638">
                  <c:v>25.873486682793029</c:v>
                </c:pt>
                <c:pt idx="41639">
                  <c:v>25.874042028551298</c:v>
                </c:pt>
                <c:pt idx="41640">
                  <c:v>25.874597374309566</c:v>
                </c:pt>
                <c:pt idx="41641">
                  <c:v>25.875152720067835</c:v>
                </c:pt>
                <c:pt idx="41642">
                  <c:v>25.875708065826103</c:v>
                </c:pt>
                <c:pt idx="41643">
                  <c:v>25.876263411584372</c:v>
                </c:pt>
                <c:pt idx="41644">
                  <c:v>25.87681875734264</c:v>
                </c:pt>
                <c:pt idx="41645">
                  <c:v>25.877374103100909</c:v>
                </c:pt>
                <c:pt idx="41646">
                  <c:v>25.877929448859177</c:v>
                </c:pt>
                <c:pt idx="41647">
                  <c:v>25.878484794617446</c:v>
                </c:pt>
                <c:pt idx="41648">
                  <c:v>25.879040140375714</c:v>
                </c:pt>
                <c:pt idx="41649">
                  <c:v>25.879595486133983</c:v>
                </c:pt>
                <c:pt idx="41650">
                  <c:v>25.880150831892252</c:v>
                </c:pt>
                <c:pt idx="41651">
                  <c:v>25.88070617765052</c:v>
                </c:pt>
                <c:pt idx="41652">
                  <c:v>25.881261523408789</c:v>
                </c:pt>
                <c:pt idx="41653">
                  <c:v>25.881816869167057</c:v>
                </c:pt>
                <c:pt idx="41654">
                  <c:v>25.882372214925326</c:v>
                </c:pt>
                <c:pt idx="41655">
                  <c:v>25.882927560683594</c:v>
                </c:pt>
                <c:pt idx="41656">
                  <c:v>25.883482906441863</c:v>
                </c:pt>
                <c:pt idx="41657">
                  <c:v>25.884038252200131</c:v>
                </c:pt>
                <c:pt idx="41658">
                  <c:v>25.8845935979584</c:v>
                </c:pt>
                <c:pt idx="41659">
                  <c:v>25.885148943716668</c:v>
                </c:pt>
                <c:pt idx="41660">
                  <c:v>25.885704289474937</c:v>
                </c:pt>
                <c:pt idx="41661">
                  <c:v>25.886259635233206</c:v>
                </c:pt>
                <c:pt idx="41662">
                  <c:v>25.886814980991474</c:v>
                </c:pt>
                <c:pt idx="41663">
                  <c:v>25.887370326749743</c:v>
                </c:pt>
                <c:pt idx="41664">
                  <c:v>25.887925672508011</c:v>
                </c:pt>
                <c:pt idx="41665">
                  <c:v>25.88848101826628</c:v>
                </c:pt>
                <c:pt idx="41666">
                  <c:v>25.889036364024548</c:v>
                </c:pt>
                <c:pt idx="41667">
                  <c:v>25.889591709782817</c:v>
                </c:pt>
                <c:pt idx="41668">
                  <c:v>25.890147055541085</c:v>
                </c:pt>
                <c:pt idx="41669">
                  <c:v>25.890702401299354</c:v>
                </c:pt>
                <c:pt idx="41670">
                  <c:v>25.891257747057622</c:v>
                </c:pt>
                <c:pt idx="41671">
                  <c:v>25.891813092815891</c:v>
                </c:pt>
                <c:pt idx="41672">
                  <c:v>25.892368438574159</c:v>
                </c:pt>
                <c:pt idx="41673">
                  <c:v>25.892923784332428</c:v>
                </c:pt>
                <c:pt idx="41674">
                  <c:v>25.893479130090697</c:v>
                </c:pt>
                <c:pt idx="41675">
                  <c:v>25.894034475848965</c:v>
                </c:pt>
                <c:pt idx="41676">
                  <c:v>25.894589821607234</c:v>
                </c:pt>
                <c:pt idx="41677">
                  <c:v>25.895145167365502</c:v>
                </c:pt>
                <c:pt idx="41678">
                  <c:v>25.895700513123771</c:v>
                </c:pt>
                <c:pt idx="41679">
                  <c:v>25.896255858882039</c:v>
                </c:pt>
                <c:pt idx="41680">
                  <c:v>25.896811204640308</c:v>
                </c:pt>
                <c:pt idx="41681">
                  <c:v>25.897366550398576</c:v>
                </c:pt>
                <c:pt idx="41682">
                  <c:v>25.897921896156845</c:v>
                </c:pt>
                <c:pt idx="41683">
                  <c:v>25.898477241915113</c:v>
                </c:pt>
                <c:pt idx="41684">
                  <c:v>25.899032587673382</c:v>
                </c:pt>
                <c:pt idx="41685">
                  <c:v>25.899587933431651</c:v>
                </c:pt>
                <c:pt idx="41686">
                  <c:v>25.900143279189919</c:v>
                </c:pt>
                <c:pt idx="41687">
                  <c:v>25.900698624948188</c:v>
                </c:pt>
                <c:pt idx="41688">
                  <c:v>25.901253970706456</c:v>
                </c:pt>
                <c:pt idx="41689">
                  <c:v>25.901809316464725</c:v>
                </c:pt>
                <c:pt idx="41690">
                  <c:v>25.902364662222993</c:v>
                </c:pt>
                <c:pt idx="41691">
                  <c:v>25.902920007981262</c:v>
                </c:pt>
                <c:pt idx="41692">
                  <c:v>25.90347535373953</c:v>
                </c:pt>
                <c:pt idx="41693">
                  <c:v>25.904030699497799</c:v>
                </c:pt>
                <c:pt idx="41694">
                  <c:v>25.904586045256067</c:v>
                </c:pt>
                <c:pt idx="41695">
                  <c:v>25.905141391014336</c:v>
                </c:pt>
                <c:pt idx="41696">
                  <c:v>25.905696736772605</c:v>
                </c:pt>
                <c:pt idx="41697">
                  <c:v>25.906252082530873</c:v>
                </c:pt>
                <c:pt idx="41698">
                  <c:v>25.906807428289142</c:v>
                </c:pt>
                <c:pt idx="41699">
                  <c:v>25.90736277404741</c:v>
                </c:pt>
                <c:pt idx="41700">
                  <c:v>25.907918119805679</c:v>
                </c:pt>
                <c:pt idx="41701">
                  <c:v>25.908473465563947</c:v>
                </c:pt>
                <c:pt idx="41702">
                  <c:v>25.909028811322216</c:v>
                </c:pt>
                <c:pt idx="41703">
                  <c:v>25.909584157080484</c:v>
                </c:pt>
                <c:pt idx="41704">
                  <c:v>25.910139502838753</c:v>
                </c:pt>
                <c:pt idx="41705">
                  <c:v>25.910694848597021</c:v>
                </c:pt>
                <c:pt idx="41706">
                  <c:v>25.91125019435529</c:v>
                </c:pt>
                <c:pt idx="41707">
                  <c:v>25.911805540113559</c:v>
                </c:pt>
                <c:pt idx="41708">
                  <c:v>25.912360885871827</c:v>
                </c:pt>
                <c:pt idx="41709">
                  <c:v>25.912916231630096</c:v>
                </c:pt>
                <c:pt idx="41710">
                  <c:v>25.913471577388364</c:v>
                </c:pt>
                <c:pt idx="41711">
                  <c:v>25.914026923146633</c:v>
                </c:pt>
                <c:pt idx="41712">
                  <c:v>25.914582268904901</c:v>
                </c:pt>
                <c:pt idx="41713">
                  <c:v>25.91513761466317</c:v>
                </c:pt>
                <c:pt idx="41714">
                  <c:v>25.915692960421438</c:v>
                </c:pt>
                <c:pt idx="41715">
                  <c:v>25.916248306179707</c:v>
                </c:pt>
                <c:pt idx="41716">
                  <c:v>25.916803651937975</c:v>
                </c:pt>
                <c:pt idx="41717">
                  <c:v>25.917358997696244</c:v>
                </c:pt>
                <c:pt idx="41718">
                  <c:v>25.917914343454513</c:v>
                </c:pt>
                <c:pt idx="41719">
                  <c:v>25.918469689212781</c:v>
                </c:pt>
                <c:pt idx="41720">
                  <c:v>25.91902503497105</c:v>
                </c:pt>
                <c:pt idx="41721">
                  <c:v>25.919580380729318</c:v>
                </c:pt>
                <c:pt idx="41722">
                  <c:v>25.920135726487587</c:v>
                </c:pt>
                <c:pt idx="41723">
                  <c:v>25.920691072245855</c:v>
                </c:pt>
                <c:pt idx="41724">
                  <c:v>25.921246418004124</c:v>
                </c:pt>
                <c:pt idx="41725">
                  <c:v>25.921801763762392</c:v>
                </c:pt>
                <c:pt idx="41726">
                  <c:v>25.922357109520661</c:v>
                </c:pt>
                <c:pt idx="41727">
                  <c:v>25.922912455278929</c:v>
                </c:pt>
                <c:pt idx="41728">
                  <c:v>25.923467801037198</c:v>
                </c:pt>
                <c:pt idx="41729">
                  <c:v>25.924023146795466</c:v>
                </c:pt>
                <c:pt idx="41730">
                  <c:v>25.924578492553735</c:v>
                </c:pt>
                <c:pt idx="41731">
                  <c:v>25.925133838312004</c:v>
                </c:pt>
                <c:pt idx="41732">
                  <c:v>25.925689184070272</c:v>
                </c:pt>
                <c:pt idx="41733">
                  <c:v>25.926244529828541</c:v>
                </c:pt>
                <c:pt idx="41734">
                  <c:v>25.926799875586809</c:v>
                </c:pt>
                <c:pt idx="41735">
                  <c:v>25.927355221345078</c:v>
                </c:pt>
                <c:pt idx="41736">
                  <c:v>25.927910567103346</c:v>
                </c:pt>
                <c:pt idx="41737">
                  <c:v>25.928465912861615</c:v>
                </c:pt>
                <c:pt idx="41738">
                  <c:v>25.929021258619883</c:v>
                </c:pt>
                <c:pt idx="41739">
                  <c:v>25.929576604378152</c:v>
                </c:pt>
                <c:pt idx="41740">
                  <c:v>25.93013195013642</c:v>
                </c:pt>
                <c:pt idx="41741">
                  <c:v>25.930687295894689</c:v>
                </c:pt>
                <c:pt idx="41742">
                  <c:v>25.931242641652958</c:v>
                </c:pt>
                <c:pt idx="41743">
                  <c:v>25.931797987411226</c:v>
                </c:pt>
                <c:pt idx="41744">
                  <c:v>25.932353333169495</c:v>
                </c:pt>
                <c:pt idx="41745">
                  <c:v>25.932908678927763</c:v>
                </c:pt>
                <c:pt idx="41746">
                  <c:v>25.933464024686032</c:v>
                </c:pt>
                <c:pt idx="41747">
                  <c:v>25.9340193704443</c:v>
                </c:pt>
                <c:pt idx="41748">
                  <c:v>25.934574716202569</c:v>
                </c:pt>
                <c:pt idx="41749">
                  <c:v>25.935130061960837</c:v>
                </c:pt>
                <c:pt idx="41750">
                  <c:v>25.935685407719106</c:v>
                </c:pt>
                <c:pt idx="41751">
                  <c:v>25.936240753477374</c:v>
                </c:pt>
                <c:pt idx="41752">
                  <c:v>25.936796099235643</c:v>
                </c:pt>
                <c:pt idx="41753">
                  <c:v>25.937351444993912</c:v>
                </c:pt>
                <c:pt idx="41754">
                  <c:v>25.93790679075218</c:v>
                </c:pt>
                <c:pt idx="41755">
                  <c:v>25.938462136510449</c:v>
                </c:pt>
                <c:pt idx="41756">
                  <c:v>25.939017482268717</c:v>
                </c:pt>
                <c:pt idx="41757">
                  <c:v>25.939572828026986</c:v>
                </c:pt>
                <c:pt idx="41758">
                  <c:v>25.940128173785254</c:v>
                </c:pt>
                <c:pt idx="41759">
                  <c:v>25.940683519543523</c:v>
                </c:pt>
                <c:pt idx="41760">
                  <c:v>25.941238865301791</c:v>
                </c:pt>
                <c:pt idx="41761">
                  <c:v>25.94179421106006</c:v>
                </c:pt>
                <c:pt idx="41762">
                  <c:v>25.942349556818328</c:v>
                </c:pt>
                <c:pt idx="41763">
                  <c:v>25.942904902576597</c:v>
                </c:pt>
                <c:pt idx="41764">
                  <c:v>25.943460248334866</c:v>
                </c:pt>
                <c:pt idx="41765">
                  <c:v>25.944015594093134</c:v>
                </c:pt>
                <c:pt idx="41766">
                  <c:v>25.944570939851403</c:v>
                </c:pt>
                <c:pt idx="41767">
                  <c:v>25.945126285609671</c:v>
                </c:pt>
                <c:pt idx="41768">
                  <c:v>25.94568163136794</c:v>
                </c:pt>
                <c:pt idx="41769">
                  <c:v>25.946236977126208</c:v>
                </c:pt>
                <c:pt idx="41770">
                  <c:v>25.946792322884477</c:v>
                </c:pt>
                <c:pt idx="41771">
                  <c:v>25.947347668642745</c:v>
                </c:pt>
                <c:pt idx="41772">
                  <c:v>25.947903014401014</c:v>
                </c:pt>
                <c:pt idx="41773">
                  <c:v>25.948458360159282</c:v>
                </c:pt>
                <c:pt idx="41774">
                  <c:v>25.949013705917551</c:v>
                </c:pt>
                <c:pt idx="41775">
                  <c:v>25.94956905167582</c:v>
                </c:pt>
                <c:pt idx="41776">
                  <c:v>25.950124397434088</c:v>
                </c:pt>
                <c:pt idx="41777">
                  <c:v>25.950679743192357</c:v>
                </c:pt>
                <c:pt idx="41778">
                  <c:v>25.951235088950625</c:v>
                </c:pt>
                <c:pt idx="41779">
                  <c:v>25.951790434708894</c:v>
                </c:pt>
                <c:pt idx="41780">
                  <c:v>25.952345780467162</c:v>
                </c:pt>
                <c:pt idx="41781">
                  <c:v>25.952901126225431</c:v>
                </c:pt>
                <c:pt idx="41782">
                  <c:v>25.953456471983699</c:v>
                </c:pt>
                <c:pt idx="41783">
                  <c:v>25.954011817741968</c:v>
                </c:pt>
                <c:pt idx="41784">
                  <c:v>25.954567163500236</c:v>
                </c:pt>
                <c:pt idx="41785">
                  <c:v>25.955122509258505</c:v>
                </c:pt>
                <c:pt idx="41786">
                  <c:v>25.955677855016773</c:v>
                </c:pt>
                <c:pt idx="41787">
                  <c:v>25.956233200775042</c:v>
                </c:pt>
                <c:pt idx="41788">
                  <c:v>25.956788546533311</c:v>
                </c:pt>
                <c:pt idx="41789">
                  <c:v>25.957343892291579</c:v>
                </c:pt>
                <c:pt idx="41790">
                  <c:v>25.957899238049848</c:v>
                </c:pt>
                <c:pt idx="41791">
                  <c:v>25.958454583808116</c:v>
                </c:pt>
                <c:pt idx="41792">
                  <c:v>25.959009929566385</c:v>
                </c:pt>
                <c:pt idx="41793">
                  <c:v>25.959565275324653</c:v>
                </c:pt>
                <c:pt idx="41794">
                  <c:v>25.960120621082922</c:v>
                </c:pt>
                <c:pt idx="41795">
                  <c:v>25.96067596684119</c:v>
                </c:pt>
                <c:pt idx="41796">
                  <c:v>25.961231312599459</c:v>
                </c:pt>
                <c:pt idx="41797">
                  <c:v>25.961786658357727</c:v>
                </c:pt>
                <c:pt idx="41798">
                  <c:v>25.962342004115996</c:v>
                </c:pt>
                <c:pt idx="41799">
                  <c:v>25.962897349874265</c:v>
                </c:pt>
                <c:pt idx="41800">
                  <c:v>25.963452695632533</c:v>
                </c:pt>
                <c:pt idx="41801">
                  <c:v>25.964008041390802</c:v>
                </c:pt>
                <c:pt idx="41802">
                  <c:v>25.96456338714907</c:v>
                </c:pt>
                <c:pt idx="41803">
                  <c:v>25.965118732907339</c:v>
                </c:pt>
                <c:pt idx="41804">
                  <c:v>25.965674078665607</c:v>
                </c:pt>
                <c:pt idx="41805">
                  <c:v>25.966229424423876</c:v>
                </c:pt>
                <c:pt idx="41806">
                  <c:v>25.966784770182144</c:v>
                </c:pt>
                <c:pt idx="41807">
                  <c:v>25.967340115940413</c:v>
                </c:pt>
                <c:pt idx="41808">
                  <c:v>25.967895461698681</c:v>
                </c:pt>
                <c:pt idx="41809">
                  <c:v>25.96845080745695</c:v>
                </c:pt>
                <c:pt idx="41810">
                  <c:v>25.969006153215219</c:v>
                </c:pt>
                <c:pt idx="41811">
                  <c:v>25.969561498973487</c:v>
                </c:pt>
                <c:pt idx="41812">
                  <c:v>25.970116844731756</c:v>
                </c:pt>
                <c:pt idx="41813">
                  <c:v>25.970672190490024</c:v>
                </c:pt>
                <c:pt idx="41814">
                  <c:v>25.971227536248293</c:v>
                </c:pt>
                <c:pt idx="41815">
                  <c:v>25.971782882006561</c:v>
                </c:pt>
                <c:pt idx="41816">
                  <c:v>25.97233822776483</c:v>
                </c:pt>
                <c:pt idx="41817">
                  <c:v>25.972893573523098</c:v>
                </c:pt>
                <c:pt idx="41818">
                  <c:v>25.973448919281367</c:v>
                </c:pt>
                <c:pt idx="41819">
                  <c:v>25.974004265039635</c:v>
                </c:pt>
                <c:pt idx="41820">
                  <c:v>25.974559610797904</c:v>
                </c:pt>
                <c:pt idx="41821">
                  <c:v>25.975114956556173</c:v>
                </c:pt>
                <c:pt idx="41822">
                  <c:v>25.975670302314441</c:v>
                </c:pt>
                <c:pt idx="41823">
                  <c:v>25.97622564807271</c:v>
                </c:pt>
                <c:pt idx="41824">
                  <c:v>25.976780993830978</c:v>
                </c:pt>
                <c:pt idx="41825">
                  <c:v>25.977336339589247</c:v>
                </c:pt>
                <c:pt idx="41826">
                  <c:v>25.977891685347515</c:v>
                </c:pt>
                <c:pt idx="41827">
                  <c:v>25.978447031105784</c:v>
                </c:pt>
                <c:pt idx="41828">
                  <c:v>25.979002376864052</c:v>
                </c:pt>
                <c:pt idx="41829">
                  <c:v>25.979557722622321</c:v>
                </c:pt>
                <c:pt idx="41830">
                  <c:v>25.980113068380589</c:v>
                </c:pt>
                <c:pt idx="41831">
                  <c:v>25.980668414138858</c:v>
                </c:pt>
                <c:pt idx="41832">
                  <c:v>25.981223759897127</c:v>
                </c:pt>
                <c:pt idx="41833">
                  <c:v>25.981779105655395</c:v>
                </c:pt>
                <c:pt idx="41834">
                  <c:v>25.982334451413664</c:v>
                </c:pt>
                <c:pt idx="41835">
                  <c:v>25.982889797171932</c:v>
                </c:pt>
                <c:pt idx="41836">
                  <c:v>25.983445142930201</c:v>
                </c:pt>
                <c:pt idx="41837">
                  <c:v>25.984000488688469</c:v>
                </c:pt>
                <c:pt idx="41838">
                  <c:v>25.984555834446738</c:v>
                </c:pt>
                <c:pt idx="41839">
                  <c:v>25.985111180205006</c:v>
                </c:pt>
                <c:pt idx="41840">
                  <c:v>25.985666525963275</c:v>
                </c:pt>
                <c:pt idx="41841">
                  <c:v>25.986221871721543</c:v>
                </c:pt>
                <c:pt idx="41842">
                  <c:v>25.986777217479812</c:v>
                </c:pt>
                <c:pt idx="41843">
                  <c:v>25.98733256323808</c:v>
                </c:pt>
                <c:pt idx="41844">
                  <c:v>25.987887908996349</c:v>
                </c:pt>
                <c:pt idx="41845">
                  <c:v>25.988443254754618</c:v>
                </c:pt>
                <c:pt idx="41846">
                  <c:v>25.988998600512886</c:v>
                </c:pt>
                <c:pt idx="41847">
                  <c:v>25.989553946271155</c:v>
                </c:pt>
                <c:pt idx="41848">
                  <c:v>25.990109292029423</c:v>
                </c:pt>
                <c:pt idx="41849">
                  <c:v>25.990664637787692</c:v>
                </c:pt>
                <c:pt idx="41850">
                  <c:v>25.99121998354596</c:v>
                </c:pt>
                <c:pt idx="41851">
                  <c:v>25.991775329304229</c:v>
                </c:pt>
                <c:pt idx="41852">
                  <c:v>25.992330675062497</c:v>
                </c:pt>
                <c:pt idx="41853">
                  <c:v>25.992886020820766</c:v>
                </c:pt>
                <c:pt idx="41854">
                  <c:v>25.993441366579034</c:v>
                </c:pt>
                <c:pt idx="41855">
                  <c:v>25.993996712337303</c:v>
                </c:pt>
                <c:pt idx="41856">
                  <c:v>25.994552058095572</c:v>
                </c:pt>
                <c:pt idx="41857">
                  <c:v>25.99510740385384</c:v>
                </c:pt>
                <c:pt idx="41858">
                  <c:v>25.995662749612109</c:v>
                </c:pt>
                <c:pt idx="41859">
                  <c:v>25.996218095370377</c:v>
                </c:pt>
                <c:pt idx="41860">
                  <c:v>25.996773441128646</c:v>
                </c:pt>
                <c:pt idx="41861">
                  <c:v>25.997328786886914</c:v>
                </c:pt>
                <c:pt idx="41862">
                  <c:v>25.997884132645183</c:v>
                </c:pt>
                <c:pt idx="41863">
                  <c:v>25.998439478403451</c:v>
                </c:pt>
                <c:pt idx="41864">
                  <c:v>25.99899482416172</c:v>
                </c:pt>
                <c:pt idx="41865">
                  <c:v>25.999550169919988</c:v>
                </c:pt>
                <c:pt idx="41866">
                  <c:v>26.000105515678257</c:v>
                </c:pt>
                <c:pt idx="41867">
                  <c:v>26.000660861436526</c:v>
                </c:pt>
                <c:pt idx="41868">
                  <c:v>26.001216207194794</c:v>
                </c:pt>
                <c:pt idx="41869">
                  <c:v>26.001771552953063</c:v>
                </c:pt>
                <c:pt idx="41870">
                  <c:v>26.002326898711331</c:v>
                </c:pt>
                <c:pt idx="41871">
                  <c:v>26.0028822444696</c:v>
                </c:pt>
                <c:pt idx="41872">
                  <c:v>26.003437590227868</c:v>
                </c:pt>
                <c:pt idx="41873">
                  <c:v>26.003992935986137</c:v>
                </c:pt>
                <c:pt idx="41874">
                  <c:v>26.004548281744405</c:v>
                </c:pt>
                <c:pt idx="41875">
                  <c:v>26.005103627502674</c:v>
                </c:pt>
                <c:pt idx="41876">
                  <c:v>26.005658973260942</c:v>
                </c:pt>
                <c:pt idx="41877">
                  <c:v>26.006214319019211</c:v>
                </c:pt>
                <c:pt idx="41878">
                  <c:v>26.00676966477748</c:v>
                </c:pt>
                <c:pt idx="41879">
                  <c:v>26.007325010535748</c:v>
                </c:pt>
                <c:pt idx="41880">
                  <c:v>26.007880356294017</c:v>
                </c:pt>
                <c:pt idx="41881">
                  <c:v>26.008435702052285</c:v>
                </c:pt>
                <c:pt idx="41882">
                  <c:v>26.008991047810554</c:v>
                </c:pt>
                <c:pt idx="41883">
                  <c:v>26.009546393568822</c:v>
                </c:pt>
                <c:pt idx="41884">
                  <c:v>26.010101739327091</c:v>
                </c:pt>
                <c:pt idx="41885">
                  <c:v>26.010657085085359</c:v>
                </c:pt>
                <c:pt idx="41886">
                  <c:v>26.011212430843628</c:v>
                </c:pt>
                <c:pt idx="41887">
                  <c:v>26.011767776601896</c:v>
                </c:pt>
                <c:pt idx="41888">
                  <c:v>26.012323122360165</c:v>
                </c:pt>
                <c:pt idx="41889">
                  <c:v>26.012878468118434</c:v>
                </c:pt>
                <c:pt idx="41890">
                  <c:v>26.013433813876702</c:v>
                </c:pt>
                <c:pt idx="41891">
                  <c:v>26.013989159634971</c:v>
                </c:pt>
                <c:pt idx="41892">
                  <c:v>26.014544505393239</c:v>
                </c:pt>
                <c:pt idx="41893">
                  <c:v>26.015099851151508</c:v>
                </c:pt>
                <c:pt idx="41894">
                  <c:v>26.015655196909776</c:v>
                </c:pt>
                <c:pt idx="41895">
                  <c:v>26.016210542668045</c:v>
                </c:pt>
                <c:pt idx="41896">
                  <c:v>26.016765888426313</c:v>
                </c:pt>
                <c:pt idx="41897">
                  <c:v>26.017321234184582</c:v>
                </c:pt>
                <c:pt idx="41898">
                  <c:v>26.01787657994285</c:v>
                </c:pt>
                <c:pt idx="41899">
                  <c:v>26.018431925701119</c:v>
                </c:pt>
                <c:pt idx="41900">
                  <c:v>26.018987271459388</c:v>
                </c:pt>
                <c:pt idx="41901">
                  <c:v>26.019542617217656</c:v>
                </c:pt>
                <c:pt idx="41902">
                  <c:v>26.020097962975925</c:v>
                </c:pt>
                <c:pt idx="41903">
                  <c:v>26.020653308734193</c:v>
                </c:pt>
                <c:pt idx="41904">
                  <c:v>26.021208654492462</c:v>
                </c:pt>
                <c:pt idx="41905">
                  <c:v>26.02176400025073</c:v>
                </c:pt>
                <c:pt idx="41906">
                  <c:v>26.022319346008999</c:v>
                </c:pt>
                <c:pt idx="41907">
                  <c:v>26.022874691767267</c:v>
                </c:pt>
                <c:pt idx="41908">
                  <c:v>26.023430037525536</c:v>
                </c:pt>
                <c:pt idx="41909">
                  <c:v>26.023985383283804</c:v>
                </c:pt>
                <c:pt idx="41910">
                  <c:v>26.024540729042073</c:v>
                </c:pt>
                <c:pt idx="41911">
                  <c:v>26.025096074800341</c:v>
                </c:pt>
                <c:pt idx="41912">
                  <c:v>26.02565142055861</c:v>
                </c:pt>
                <c:pt idx="41913">
                  <c:v>26.026206766316879</c:v>
                </c:pt>
                <c:pt idx="41914">
                  <c:v>26.026762112075147</c:v>
                </c:pt>
                <c:pt idx="41915">
                  <c:v>26.027317457833416</c:v>
                </c:pt>
                <c:pt idx="41916">
                  <c:v>26.027872803591684</c:v>
                </c:pt>
                <c:pt idx="41917">
                  <c:v>26.028428149349953</c:v>
                </c:pt>
                <c:pt idx="41918">
                  <c:v>26.028983495108221</c:v>
                </c:pt>
                <c:pt idx="41919">
                  <c:v>26.02953884086649</c:v>
                </c:pt>
                <c:pt idx="41920">
                  <c:v>26.030094186624758</c:v>
                </c:pt>
                <c:pt idx="41921">
                  <c:v>26.030649532383027</c:v>
                </c:pt>
                <c:pt idx="41922">
                  <c:v>26.031204878141295</c:v>
                </c:pt>
                <c:pt idx="41923">
                  <c:v>26.031760223899564</c:v>
                </c:pt>
                <c:pt idx="41924">
                  <c:v>26.032315569657833</c:v>
                </c:pt>
                <c:pt idx="41925">
                  <c:v>26.032870915416101</c:v>
                </c:pt>
                <c:pt idx="41926">
                  <c:v>26.03342626117437</c:v>
                </c:pt>
                <c:pt idx="41927">
                  <c:v>26.033981606932638</c:v>
                </c:pt>
                <c:pt idx="41928">
                  <c:v>26.034536952690907</c:v>
                </c:pt>
                <c:pt idx="41929">
                  <c:v>26.035092298449175</c:v>
                </c:pt>
                <c:pt idx="41930">
                  <c:v>26.035647644207444</c:v>
                </c:pt>
                <c:pt idx="41931">
                  <c:v>26.036202989965712</c:v>
                </c:pt>
                <c:pt idx="41932">
                  <c:v>26.036758335723981</c:v>
                </c:pt>
                <c:pt idx="41933">
                  <c:v>26.037313681482249</c:v>
                </c:pt>
                <c:pt idx="41934">
                  <c:v>26.037869027240518</c:v>
                </c:pt>
                <c:pt idx="41935">
                  <c:v>26.038424372998787</c:v>
                </c:pt>
                <c:pt idx="41936">
                  <c:v>26.038979718757055</c:v>
                </c:pt>
                <c:pt idx="41937">
                  <c:v>26.039535064515324</c:v>
                </c:pt>
                <c:pt idx="41938">
                  <c:v>26.040090410273592</c:v>
                </c:pt>
                <c:pt idx="41939">
                  <c:v>26.040645756031861</c:v>
                </c:pt>
                <c:pt idx="41940">
                  <c:v>26.041201101790129</c:v>
                </c:pt>
                <c:pt idx="41941">
                  <c:v>26.041756447548398</c:v>
                </c:pt>
                <c:pt idx="41942">
                  <c:v>26.042311793306666</c:v>
                </c:pt>
                <c:pt idx="41943">
                  <c:v>26.042867139064935</c:v>
                </c:pt>
                <c:pt idx="41944">
                  <c:v>26.043422484823203</c:v>
                </c:pt>
                <c:pt idx="41945">
                  <c:v>26.043977830581472</c:v>
                </c:pt>
                <c:pt idx="41946">
                  <c:v>26.044533176339741</c:v>
                </c:pt>
                <c:pt idx="41947">
                  <c:v>26.045088522098009</c:v>
                </c:pt>
                <c:pt idx="41948">
                  <c:v>26.045643867856278</c:v>
                </c:pt>
                <c:pt idx="41949">
                  <c:v>26.046199213614546</c:v>
                </c:pt>
                <c:pt idx="41950">
                  <c:v>26.046754559372815</c:v>
                </c:pt>
                <c:pt idx="41951">
                  <c:v>26.047309905131083</c:v>
                </c:pt>
                <c:pt idx="41952">
                  <c:v>26.047865250889352</c:v>
                </c:pt>
                <c:pt idx="41953">
                  <c:v>26.04842059664762</c:v>
                </c:pt>
                <c:pt idx="41954">
                  <c:v>26.048975942405889</c:v>
                </c:pt>
                <c:pt idx="41955">
                  <c:v>26.049531288164157</c:v>
                </c:pt>
                <c:pt idx="41956">
                  <c:v>26.050086633922426</c:v>
                </c:pt>
                <c:pt idx="41957">
                  <c:v>26.050641979680695</c:v>
                </c:pt>
                <c:pt idx="41958">
                  <c:v>26.051197325438963</c:v>
                </c:pt>
                <c:pt idx="41959">
                  <c:v>26.051752671197232</c:v>
                </c:pt>
                <c:pt idx="41960">
                  <c:v>26.0523080169555</c:v>
                </c:pt>
                <c:pt idx="41961">
                  <c:v>26.052863362713769</c:v>
                </c:pt>
                <c:pt idx="41962">
                  <c:v>26.053418708472037</c:v>
                </c:pt>
                <c:pt idx="41963">
                  <c:v>26.053974054230306</c:v>
                </c:pt>
                <c:pt idx="41964">
                  <c:v>26.054529399988574</c:v>
                </c:pt>
                <c:pt idx="41965">
                  <c:v>26.055084745746843</c:v>
                </c:pt>
                <c:pt idx="41966">
                  <c:v>26.055640091505111</c:v>
                </c:pt>
                <c:pt idx="41967">
                  <c:v>26.05619543726338</c:v>
                </c:pt>
                <c:pt idx="41968">
                  <c:v>26.056750783021648</c:v>
                </c:pt>
                <c:pt idx="41969">
                  <c:v>26.057306128779917</c:v>
                </c:pt>
                <c:pt idx="41970">
                  <c:v>26.057861474538186</c:v>
                </c:pt>
                <c:pt idx="41971">
                  <c:v>26.058416820296454</c:v>
                </c:pt>
                <c:pt idx="41972">
                  <c:v>26.058972166054723</c:v>
                </c:pt>
                <c:pt idx="41973">
                  <c:v>26.059527511812991</c:v>
                </c:pt>
                <c:pt idx="41974">
                  <c:v>26.06008285757126</c:v>
                </c:pt>
                <c:pt idx="41975">
                  <c:v>26.060638203329528</c:v>
                </c:pt>
                <c:pt idx="41976">
                  <c:v>26.061193549087797</c:v>
                </c:pt>
                <c:pt idx="41977">
                  <c:v>26.061748894846065</c:v>
                </c:pt>
                <c:pt idx="41978">
                  <c:v>26.062304240604334</c:v>
                </c:pt>
                <c:pt idx="41979">
                  <c:v>26.062859586362602</c:v>
                </c:pt>
                <c:pt idx="41980">
                  <c:v>26.063414932120871</c:v>
                </c:pt>
                <c:pt idx="41981">
                  <c:v>26.06397027787914</c:v>
                </c:pt>
                <c:pt idx="41982">
                  <c:v>26.064525623637408</c:v>
                </c:pt>
                <c:pt idx="41983">
                  <c:v>26.065080969395677</c:v>
                </c:pt>
                <c:pt idx="41984">
                  <c:v>26.065636315153945</c:v>
                </c:pt>
                <c:pt idx="41985">
                  <c:v>26.066191660912214</c:v>
                </c:pt>
                <c:pt idx="41986">
                  <c:v>26.066747006670482</c:v>
                </c:pt>
                <c:pt idx="41987">
                  <c:v>26.067302352428751</c:v>
                </c:pt>
                <c:pt idx="41988">
                  <c:v>26.067857698187019</c:v>
                </c:pt>
                <c:pt idx="41989">
                  <c:v>26.068413043945288</c:v>
                </c:pt>
                <c:pt idx="41990">
                  <c:v>26.068968389703556</c:v>
                </c:pt>
                <c:pt idx="41991">
                  <c:v>26.069523735461825</c:v>
                </c:pt>
                <c:pt idx="41992">
                  <c:v>26.070079081220094</c:v>
                </c:pt>
                <c:pt idx="41993">
                  <c:v>26.070634426978362</c:v>
                </c:pt>
                <c:pt idx="41994">
                  <c:v>26.071189772736631</c:v>
                </c:pt>
                <c:pt idx="41995">
                  <c:v>26.071745118494899</c:v>
                </c:pt>
                <c:pt idx="41996">
                  <c:v>26.072300464253168</c:v>
                </c:pt>
                <c:pt idx="41997">
                  <c:v>26.072855810011436</c:v>
                </c:pt>
                <c:pt idx="41998">
                  <c:v>26.073411155769705</c:v>
                </c:pt>
                <c:pt idx="41999">
                  <c:v>26.073966501527973</c:v>
                </c:pt>
                <c:pt idx="42000">
                  <c:v>26.074521847286242</c:v>
                </c:pt>
                <c:pt idx="42001">
                  <c:v>26.07507719304451</c:v>
                </c:pt>
                <c:pt idx="42002">
                  <c:v>26.075632538802779</c:v>
                </c:pt>
                <c:pt idx="42003">
                  <c:v>26.076187884561048</c:v>
                </c:pt>
                <c:pt idx="42004">
                  <c:v>26.076743230319316</c:v>
                </c:pt>
                <c:pt idx="42005">
                  <c:v>26.077298576077585</c:v>
                </c:pt>
                <c:pt idx="42006">
                  <c:v>26.077853921835853</c:v>
                </c:pt>
                <c:pt idx="42007">
                  <c:v>26.078409267594122</c:v>
                </c:pt>
                <c:pt idx="42008">
                  <c:v>26.07896461335239</c:v>
                </c:pt>
                <c:pt idx="42009">
                  <c:v>26.079519959110659</c:v>
                </c:pt>
                <c:pt idx="42010">
                  <c:v>26.080075304868927</c:v>
                </c:pt>
                <c:pt idx="42011">
                  <c:v>26.080630650627196</c:v>
                </c:pt>
                <c:pt idx="42012">
                  <c:v>26.081185996385464</c:v>
                </c:pt>
                <c:pt idx="42013">
                  <c:v>26.081741342143733</c:v>
                </c:pt>
                <c:pt idx="42014">
                  <c:v>26.082296687902002</c:v>
                </c:pt>
                <c:pt idx="42015">
                  <c:v>26.08285203366027</c:v>
                </c:pt>
                <c:pt idx="42016">
                  <c:v>26.083407379418539</c:v>
                </c:pt>
                <c:pt idx="42017">
                  <c:v>26.083962725176807</c:v>
                </c:pt>
                <c:pt idx="42018">
                  <c:v>26.084518070935076</c:v>
                </c:pt>
                <c:pt idx="42019">
                  <c:v>26.085073416693344</c:v>
                </c:pt>
                <c:pt idx="42020">
                  <c:v>26.085628762451613</c:v>
                </c:pt>
                <c:pt idx="42021">
                  <c:v>26.086184108209881</c:v>
                </c:pt>
                <c:pt idx="42022">
                  <c:v>26.08673945396815</c:v>
                </c:pt>
                <c:pt idx="42023">
                  <c:v>26.087294799726418</c:v>
                </c:pt>
                <c:pt idx="42024">
                  <c:v>26.087850145484687</c:v>
                </c:pt>
                <c:pt idx="42025">
                  <c:v>26.088405491242955</c:v>
                </c:pt>
                <c:pt idx="42026">
                  <c:v>26.088960837001224</c:v>
                </c:pt>
                <c:pt idx="42027">
                  <c:v>26.089516182759493</c:v>
                </c:pt>
                <c:pt idx="42028">
                  <c:v>26.090071528517761</c:v>
                </c:pt>
                <c:pt idx="42029">
                  <c:v>26.09062687427603</c:v>
                </c:pt>
                <c:pt idx="42030">
                  <c:v>26.091182220034298</c:v>
                </c:pt>
                <c:pt idx="42031">
                  <c:v>26.091737565792567</c:v>
                </c:pt>
                <c:pt idx="42032">
                  <c:v>26.092292911550835</c:v>
                </c:pt>
                <c:pt idx="42033">
                  <c:v>26.092848257309104</c:v>
                </c:pt>
                <c:pt idx="42034">
                  <c:v>26.093403603067372</c:v>
                </c:pt>
                <c:pt idx="42035">
                  <c:v>26.093958948825641</c:v>
                </c:pt>
                <c:pt idx="42036">
                  <c:v>26.094514294583909</c:v>
                </c:pt>
                <c:pt idx="42037">
                  <c:v>26.095069640342178</c:v>
                </c:pt>
                <c:pt idx="42038">
                  <c:v>26.095624986100447</c:v>
                </c:pt>
                <c:pt idx="42039">
                  <c:v>26.096180331858715</c:v>
                </c:pt>
                <c:pt idx="42040">
                  <c:v>26.096735677616984</c:v>
                </c:pt>
                <c:pt idx="42041">
                  <c:v>26.097291023375252</c:v>
                </c:pt>
                <c:pt idx="42042">
                  <c:v>26.097846369133521</c:v>
                </c:pt>
                <c:pt idx="42043">
                  <c:v>26.098401714891789</c:v>
                </c:pt>
                <c:pt idx="42044">
                  <c:v>26.098957060650058</c:v>
                </c:pt>
                <c:pt idx="42045">
                  <c:v>26.099512406408326</c:v>
                </c:pt>
                <c:pt idx="42046">
                  <c:v>26.100067752166595</c:v>
                </c:pt>
                <c:pt idx="42047">
                  <c:v>26.100623097924863</c:v>
                </c:pt>
                <c:pt idx="42048">
                  <c:v>26.101178443683132</c:v>
                </c:pt>
                <c:pt idx="42049">
                  <c:v>26.101733789441401</c:v>
                </c:pt>
                <c:pt idx="42050">
                  <c:v>26.102289135199669</c:v>
                </c:pt>
                <c:pt idx="42051">
                  <c:v>26.102844480957938</c:v>
                </c:pt>
                <c:pt idx="42052">
                  <c:v>26.103399826716206</c:v>
                </c:pt>
                <c:pt idx="42053">
                  <c:v>26.103955172474475</c:v>
                </c:pt>
                <c:pt idx="42054">
                  <c:v>26.104510518232743</c:v>
                </c:pt>
                <c:pt idx="42055">
                  <c:v>26.105065863991012</c:v>
                </c:pt>
                <c:pt idx="42056">
                  <c:v>26.10562120974928</c:v>
                </c:pt>
                <c:pt idx="42057">
                  <c:v>26.106176555507549</c:v>
                </c:pt>
                <c:pt idx="42058">
                  <c:v>26.106731901265817</c:v>
                </c:pt>
                <c:pt idx="42059">
                  <c:v>26.107287247024086</c:v>
                </c:pt>
                <c:pt idx="42060">
                  <c:v>26.107842592782355</c:v>
                </c:pt>
                <c:pt idx="42061">
                  <c:v>26.108397938540623</c:v>
                </c:pt>
                <c:pt idx="42062">
                  <c:v>26.108953284298892</c:v>
                </c:pt>
                <c:pt idx="42063">
                  <c:v>26.10950863005716</c:v>
                </c:pt>
                <c:pt idx="42064">
                  <c:v>26.110063975815429</c:v>
                </c:pt>
                <c:pt idx="42065">
                  <c:v>26.110619321573697</c:v>
                </c:pt>
                <c:pt idx="42066">
                  <c:v>26.111174667331966</c:v>
                </c:pt>
                <c:pt idx="42067">
                  <c:v>26.111730013090234</c:v>
                </c:pt>
                <c:pt idx="42068">
                  <c:v>26.112285358848503</c:v>
                </c:pt>
                <c:pt idx="42069">
                  <c:v>26.112840704606771</c:v>
                </c:pt>
                <c:pt idx="42070">
                  <c:v>26.11339605036504</c:v>
                </c:pt>
                <c:pt idx="42071">
                  <c:v>26.113951396123309</c:v>
                </c:pt>
                <c:pt idx="42072">
                  <c:v>26.114506741881577</c:v>
                </c:pt>
                <c:pt idx="42073">
                  <c:v>26.115062087639846</c:v>
                </c:pt>
                <c:pt idx="42074">
                  <c:v>26.115617433398114</c:v>
                </c:pt>
                <c:pt idx="42075">
                  <c:v>26.116172779156383</c:v>
                </c:pt>
                <c:pt idx="42076">
                  <c:v>26.116728124914651</c:v>
                </c:pt>
                <c:pt idx="42077">
                  <c:v>26.11728347067292</c:v>
                </c:pt>
                <c:pt idx="42078">
                  <c:v>26.117838816431188</c:v>
                </c:pt>
                <c:pt idx="42079">
                  <c:v>26.118394162189457</c:v>
                </c:pt>
                <c:pt idx="42080">
                  <c:v>26.118949507947725</c:v>
                </c:pt>
                <c:pt idx="42081">
                  <c:v>26.119504853705994</c:v>
                </c:pt>
                <c:pt idx="42082">
                  <c:v>26.120060199464262</c:v>
                </c:pt>
                <c:pt idx="42083">
                  <c:v>26.120615545222531</c:v>
                </c:pt>
                <c:pt idx="42084">
                  <c:v>26.1211708909808</c:v>
                </c:pt>
                <c:pt idx="42085">
                  <c:v>26.121726236739068</c:v>
                </c:pt>
                <c:pt idx="42086">
                  <c:v>26.122281582497337</c:v>
                </c:pt>
                <c:pt idx="42087">
                  <c:v>26.122836928255605</c:v>
                </c:pt>
                <c:pt idx="42088">
                  <c:v>26.123392274013874</c:v>
                </c:pt>
                <c:pt idx="42089">
                  <c:v>26.123947619772142</c:v>
                </c:pt>
                <c:pt idx="42090">
                  <c:v>26.124502965530411</c:v>
                </c:pt>
                <c:pt idx="42091">
                  <c:v>26.125058311288679</c:v>
                </c:pt>
                <c:pt idx="42092">
                  <c:v>26.125613657046948</c:v>
                </c:pt>
                <c:pt idx="42093">
                  <c:v>26.126169002805216</c:v>
                </c:pt>
                <c:pt idx="42094">
                  <c:v>26.126724348563485</c:v>
                </c:pt>
                <c:pt idx="42095">
                  <c:v>26.127279694321754</c:v>
                </c:pt>
                <c:pt idx="42096">
                  <c:v>26.127835040080022</c:v>
                </c:pt>
                <c:pt idx="42097">
                  <c:v>26.128390385838291</c:v>
                </c:pt>
                <c:pt idx="42098">
                  <c:v>26.128945731596559</c:v>
                </c:pt>
                <c:pt idx="42099">
                  <c:v>26.129501077354828</c:v>
                </c:pt>
                <c:pt idx="42100">
                  <c:v>26.130056423113096</c:v>
                </c:pt>
                <c:pt idx="42101">
                  <c:v>26.130611768871365</c:v>
                </c:pt>
                <c:pt idx="42102">
                  <c:v>26.131167114629633</c:v>
                </c:pt>
                <c:pt idx="42103">
                  <c:v>26.131722460387902</c:v>
                </c:pt>
                <c:pt idx="42104">
                  <c:v>26.13227780614617</c:v>
                </c:pt>
                <c:pt idx="42105">
                  <c:v>26.132833151904439</c:v>
                </c:pt>
                <c:pt idx="42106">
                  <c:v>26.133388497662708</c:v>
                </c:pt>
                <c:pt idx="42107">
                  <c:v>26.133943843420976</c:v>
                </c:pt>
                <c:pt idx="42108">
                  <c:v>26.134499189179245</c:v>
                </c:pt>
                <c:pt idx="42109">
                  <c:v>26.135054534937513</c:v>
                </c:pt>
                <c:pt idx="42110">
                  <c:v>26.135609880695782</c:v>
                </c:pt>
                <c:pt idx="42111">
                  <c:v>26.13616522645405</c:v>
                </c:pt>
                <c:pt idx="42112">
                  <c:v>26.136720572212319</c:v>
                </c:pt>
                <c:pt idx="42113">
                  <c:v>26.137275917970587</c:v>
                </c:pt>
                <c:pt idx="42114">
                  <c:v>26.137831263728856</c:v>
                </c:pt>
                <c:pt idx="42115">
                  <c:v>26.138386609487124</c:v>
                </c:pt>
                <c:pt idx="42116">
                  <c:v>26.138941955245393</c:v>
                </c:pt>
                <c:pt idx="42117">
                  <c:v>26.139497301003662</c:v>
                </c:pt>
                <c:pt idx="42118">
                  <c:v>26.14005264676193</c:v>
                </c:pt>
                <c:pt idx="42119">
                  <c:v>26.140607992520199</c:v>
                </c:pt>
                <c:pt idx="42120">
                  <c:v>26.141163338278467</c:v>
                </c:pt>
                <c:pt idx="42121">
                  <c:v>26.141718684036736</c:v>
                </c:pt>
                <c:pt idx="42122">
                  <c:v>26.142274029795004</c:v>
                </c:pt>
                <c:pt idx="42123">
                  <c:v>26.142829375553273</c:v>
                </c:pt>
                <c:pt idx="42124">
                  <c:v>26.143384721311541</c:v>
                </c:pt>
                <c:pt idx="42125">
                  <c:v>26.14394006706981</c:v>
                </c:pt>
                <c:pt idx="42126">
                  <c:v>26.144495412828078</c:v>
                </c:pt>
                <c:pt idx="42127">
                  <c:v>26.145050758586347</c:v>
                </c:pt>
                <c:pt idx="42128">
                  <c:v>26.145606104344616</c:v>
                </c:pt>
                <c:pt idx="42129">
                  <c:v>26.146161450102884</c:v>
                </c:pt>
                <c:pt idx="42130">
                  <c:v>26.146716795861153</c:v>
                </c:pt>
                <c:pt idx="42131">
                  <c:v>26.147272141619421</c:v>
                </c:pt>
                <c:pt idx="42132">
                  <c:v>26.14782748737769</c:v>
                </c:pt>
                <c:pt idx="42133">
                  <c:v>26.148382833135958</c:v>
                </c:pt>
                <c:pt idx="42134">
                  <c:v>26.148938178894227</c:v>
                </c:pt>
                <c:pt idx="42135">
                  <c:v>26.149493524652495</c:v>
                </c:pt>
                <c:pt idx="42136">
                  <c:v>26.150048870410764</c:v>
                </c:pt>
                <c:pt idx="42137">
                  <c:v>26.150604216169032</c:v>
                </c:pt>
                <c:pt idx="42138">
                  <c:v>26.151159561927301</c:v>
                </c:pt>
                <c:pt idx="42139">
                  <c:v>26.15171490768557</c:v>
                </c:pt>
                <c:pt idx="42140">
                  <c:v>26.152270253443838</c:v>
                </c:pt>
                <c:pt idx="42141">
                  <c:v>26.152825599202107</c:v>
                </c:pt>
                <c:pt idx="42142">
                  <c:v>26.153380944960375</c:v>
                </c:pt>
                <c:pt idx="42143">
                  <c:v>26.153936290718644</c:v>
                </c:pt>
                <c:pt idx="42144">
                  <c:v>26.154491636476912</c:v>
                </c:pt>
                <c:pt idx="42145">
                  <c:v>26.155046982235181</c:v>
                </c:pt>
                <c:pt idx="42146">
                  <c:v>26.155602327993449</c:v>
                </c:pt>
                <c:pt idx="42147">
                  <c:v>26.156157673751718</c:v>
                </c:pt>
                <c:pt idx="42148">
                  <c:v>26.156713019509986</c:v>
                </c:pt>
                <c:pt idx="42149">
                  <c:v>26.157268365268255</c:v>
                </c:pt>
                <c:pt idx="42150">
                  <c:v>26.157823711026523</c:v>
                </c:pt>
                <c:pt idx="42151">
                  <c:v>26.158379056784792</c:v>
                </c:pt>
                <c:pt idx="42152">
                  <c:v>26.158934402543061</c:v>
                </c:pt>
                <c:pt idx="42153">
                  <c:v>26.159489748301329</c:v>
                </c:pt>
                <c:pt idx="42154">
                  <c:v>26.160045094059598</c:v>
                </c:pt>
                <c:pt idx="42155">
                  <c:v>26.160600439817866</c:v>
                </c:pt>
                <c:pt idx="42156">
                  <c:v>26.161155785576135</c:v>
                </c:pt>
                <c:pt idx="42157">
                  <c:v>26.161711131334403</c:v>
                </c:pt>
                <c:pt idx="42158">
                  <c:v>26.162266477092672</c:v>
                </c:pt>
                <c:pt idx="42159">
                  <c:v>26.16282182285094</c:v>
                </c:pt>
                <c:pt idx="42160">
                  <c:v>26.163377168609209</c:v>
                </c:pt>
                <c:pt idx="42161">
                  <c:v>26.163932514367477</c:v>
                </c:pt>
                <c:pt idx="42162">
                  <c:v>26.164487860125746</c:v>
                </c:pt>
                <c:pt idx="42163">
                  <c:v>26.165043205884015</c:v>
                </c:pt>
                <c:pt idx="42164">
                  <c:v>26.165598551642283</c:v>
                </c:pt>
                <c:pt idx="42165">
                  <c:v>26.166153897400552</c:v>
                </c:pt>
                <c:pt idx="42166">
                  <c:v>26.16670924315882</c:v>
                </c:pt>
                <c:pt idx="42167">
                  <c:v>26.167264588917089</c:v>
                </c:pt>
                <c:pt idx="42168">
                  <c:v>26.167819934675357</c:v>
                </c:pt>
                <c:pt idx="42169">
                  <c:v>26.168375280433626</c:v>
                </c:pt>
                <c:pt idx="42170">
                  <c:v>26.168930626191894</c:v>
                </c:pt>
                <c:pt idx="42171">
                  <c:v>26.169485971950163</c:v>
                </c:pt>
                <c:pt idx="42172">
                  <c:v>26.170041317708431</c:v>
                </c:pt>
                <c:pt idx="42173">
                  <c:v>26.1705966634667</c:v>
                </c:pt>
                <c:pt idx="42174">
                  <c:v>26.171152009224969</c:v>
                </c:pt>
                <c:pt idx="42175">
                  <c:v>26.171707354983237</c:v>
                </c:pt>
                <c:pt idx="42176">
                  <c:v>26.172262700741506</c:v>
                </c:pt>
                <c:pt idx="42177">
                  <c:v>26.172818046499774</c:v>
                </c:pt>
                <c:pt idx="42178">
                  <c:v>26.173373392258043</c:v>
                </c:pt>
                <c:pt idx="42179">
                  <c:v>26.173928738016311</c:v>
                </c:pt>
                <c:pt idx="42180">
                  <c:v>26.17448408377458</c:v>
                </c:pt>
                <c:pt idx="42181">
                  <c:v>26.175039429532848</c:v>
                </c:pt>
                <c:pt idx="42182">
                  <c:v>26.175594775291117</c:v>
                </c:pt>
                <c:pt idx="42183">
                  <c:v>26.176150121049385</c:v>
                </c:pt>
                <c:pt idx="42184">
                  <c:v>26.176705466807654</c:v>
                </c:pt>
                <c:pt idx="42185">
                  <c:v>26.177260812565923</c:v>
                </c:pt>
                <c:pt idx="42186">
                  <c:v>26.177816158324191</c:v>
                </c:pt>
                <c:pt idx="42187">
                  <c:v>26.17837150408246</c:v>
                </c:pt>
                <c:pt idx="42188">
                  <c:v>26.178926849840728</c:v>
                </c:pt>
                <c:pt idx="42189">
                  <c:v>26.179482195598997</c:v>
                </c:pt>
                <c:pt idx="42190">
                  <c:v>26.180037541357265</c:v>
                </c:pt>
                <c:pt idx="42191">
                  <c:v>26.180592887115534</c:v>
                </c:pt>
                <c:pt idx="42192">
                  <c:v>26.181148232873802</c:v>
                </c:pt>
                <c:pt idx="42193">
                  <c:v>26.181703578632071</c:v>
                </c:pt>
                <c:pt idx="42194">
                  <c:v>26.182258924390339</c:v>
                </c:pt>
                <c:pt idx="42195">
                  <c:v>26.182814270148608</c:v>
                </c:pt>
                <c:pt idx="42196">
                  <c:v>26.183369615906877</c:v>
                </c:pt>
                <c:pt idx="42197">
                  <c:v>26.183924961665145</c:v>
                </c:pt>
                <c:pt idx="42198">
                  <c:v>26.184480307423414</c:v>
                </c:pt>
                <c:pt idx="42199">
                  <c:v>26.185035653181682</c:v>
                </c:pt>
                <c:pt idx="42200">
                  <c:v>26.185590998939951</c:v>
                </c:pt>
                <c:pt idx="42201">
                  <c:v>26.186146344698219</c:v>
                </c:pt>
                <c:pt idx="42202">
                  <c:v>26.186701690456488</c:v>
                </c:pt>
                <c:pt idx="42203">
                  <c:v>26.187257036214756</c:v>
                </c:pt>
                <c:pt idx="42204">
                  <c:v>26.187812381973025</c:v>
                </c:pt>
                <c:pt idx="42205">
                  <c:v>26.188367727731293</c:v>
                </c:pt>
                <c:pt idx="42206">
                  <c:v>26.188923073489562</c:v>
                </c:pt>
                <c:pt idx="42207">
                  <c:v>26.18947841924783</c:v>
                </c:pt>
                <c:pt idx="42208">
                  <c:v>26.190033765006099</c:v>
                </c:pt>
                <c:pt idx="42209">
                  <c:v>26.190589110764368</c:v>
                </c:pt>
                <c:pt idx="42210">
                  <c:v>26.191144456522636</c:v>
                </c:pt>
                <c:pt idx="42211">
                  <c:v>26.191699802280905</c:v>
                </c:pt>
                <c:pt idx="42212">
                  <c:v>26.192255148039173</c:v>
                </c:pt>
                <c:pt idx="42213">
                  <c:v>26.192810493797442</c:v>
                </c:pt>
                <c:pt idx="42214">
                  <c:v>26.19336583955571</c:v>
                </c:pt>
                <c:pt idx="42215">
                  <c:v>26.193921185313979</c:v>
                </c:pt>
                <c:pt idx="42216">
                  <c:v>26.194476531072247</c:v>
                </c:pt>
                <c:pt idx="42217">
                  <c:v>26.195031876830516</c:v>
                </c:pt>
                <c:pt idx="42218">
                  <c:v>26.195587222588784</c:v>
                </c:pt>
                <c:pt idx="42219">
                  <c:v>26.196142568347053</c:v>
                </c:pt>
                <c:pt idx="42220">
                  <c:v>26.196697914105322</c:v>
                </c:pt>
                <c:pt idx="42221">
                  <c:v>26.19725325986359</c:v>
                </c:pt>
                <c:pt idx="42222">
                  <c:v>26.197808605621859</c:v>
                </c:pt>
                <c:pt idx="42223">
                  <c:v>26.198363951380127</c:v>
                </c:pt>
                <c:pt idx="42224">
                  <c:v>26.198919297138396</c:v>
                </c:pt>
                <c:pt idx="42225">
                  <c:v>26.199474642896664</c:v>
                </c:pt>
                <c:pt idx="42226">
                  <c:v>26.200029988654933</c:v>
                </c:pt>
                <c:pt idx="42227">
                  <c:v>26.200585334413201</c:v>
                </c:pt>
                <c:pt idx="42228">
                  <c:v>26.20114068017147</c:v>
                </c:pt>
                <c:pt idx="42229">
                  <c:v>26.201696025929738</c:v>
                </c:pt>
                <c:pt idx="42230">
                  <c:v>26.202251371688007</c:v>
                </c:pt>
                <c:pt idx="42231">
                  <c:v>26.202806717446276</c:v>
                </c:pt>
                <c:pt idx="42232">
                  <c:v>26.203362063204544</c:v>
                </c:pt>
                <c:pt idx="42233">
                  <c:v>26.203917408962813</c:v>
                </c:pt>
                <c:pt idx="42234">
                  <c:v>26.204472754721081</c:v>
                </c:pt>
                <c:pt idx="42235">
                  <c:v>26.20502810047935</c:v>
                </c:pt>
                <c:pt idx="42236">
                  <c:v>26.205583446237618</c:v>
                </c:pt>
                <c:pt idx="42237">
                  <c:v>26.206138791995887</c:v>
                </c:pt>
                <c:pt idx="42238">
                  <c:v>26.206694137754155</c:v>
                </c:pt>
                <c:pt idx="42239">
                  <c:v>26.207249483512424</c:v>
                </c:pt>
                <c:pt idx="42240">
                  <c:v>26.207804829270692</c:v>
                </c:pt>
                <c:pt idx="42241">
                  <c:v>26.208360175028961</c:v>
                </c:pt>
                <c:pt idx="42242">
                  <c:v>26.20891552078723</c:v>
                </c:pt>
                <c:pt idx="42243">
                  <c:v>26.209470866545498</c:v>
                </c:pt>
                <c:pt idx="42244">
                  <c:v>26.210026212303767</c:v>
                </c:pt>
                <c:pt idx="42245">
                  <c:v>26.210581558062035</c:v>
                </c:pt>
                <c:pt idx="42246">
                  <c:v>26.211136903820304</c:v>
                </c:pt>
                <c:pt idx="42247">
                  <c:v>26.211692249578572</c:v>
                </c:pt>
                <c:pt idx="42248">
                  <c:v>26.212247595336841</c:v>
                </c:pt>
                <c:pt idx="42249">
                  <c:v>26.212802941095109</c:v>
                </c:pt>
                <c:pt idx="42250">
                  <c:v>26.213358286853378</c:v>
                </c:pt>
                <c:pt idx="42251">
                  <c:v>26.213913632611646</c:v>
                </c:pt>
                <c:pt idx="42252">
                  <c:v>26.214468978369915</c:v>
                </c:pt>
                <c:pt idx="42253">
                  <c:v>26.215024324128184</c:v>
                </c:pt>
                <c:pt idx="42254">
                  <c:v>26.215579669886452</c:v>
                </c:pt>
                <c:pt idx="42255">
                  <c:v>26.216135015644721</c:v>
                </c:pt>
                <c:pt idx="42256">
                  <c:v>26.216690361402989</c:v>
                </c:pt>
                <c:pt idx="42257">
                  <c:v>26.217245707161258</c:v>
                </c:pt>
                <c:pt idx="42258">
                  <c:v>26.217801052919526</c:v>
                </c:pt>
                <c:pt idx="42259">
                  <c:v>26.218356398677795</c:v>
                </c:pt>
                <c:pt idx="42260">
                  <c:v>26.218911744436063</c:v>
                </c:pt>
                <c:pt idx="42261">
                  <c:v>26.219467090194332</c:v>
                </c:pt>
                <c:pt idx="42262">
                  <c:v>26.2200224359526</c:v>
                </c:pt>
                <c:pt idx="42263">
                  <c:v>26.220577781710869</c:v>
                </c:pt>
                <c:pt idx="42264">
                  <c:v>26.221133127469137</c:v>
                </c:pt>
                <c:pt idx="42265">
                  <c:v>26.221688473227406</c:v>
                </c:pt>
                <c:pt idx="42266">
                  <c:v>26.222243818985675</c:v>
                </c:pt>
                <c:pt idx="42267">
                  <c:v>26.222799164743943</c:v>
                </c:pt>
                <c:pt idx="42268">
                  <c:v>26.223354510502212</c:v>
                </c:pt>
                <c:pt idx="42269">
                  <c:v>26.22390985626048</c:v>
                </c:pt>
                <c:pt idx="42270">
                  <c:v>26.224465202018749</c:v>
                </c:pt>
                <c:pt idx="42271">
                  <c:v>26.225020547777017</c:v>
                </c:pt>
                <c:pt idx="42272">
                  <c:v>26.225575893535286</c:v>
                </c:pt>
                <c:pt idx="42273">
                  <c:v>26.226131239293554</c:v>
                </c:pt>
                <c:pt idx="42274">
                  <c:v>26.226686585051823</c:v>
                </c:pt>
                <c:pt idx="42275">
                  <c:v>26.227241930810091</c:v>
                </c:pt>
                <c:pt idx="42276">
                  <c:v>26.22779727656836</c:v>
                </c:pt>
                <c:pt idx="42277">
                  <c:v>26.228352622326629</c:v>
                </c:pt>
                <c:pt idx="42278">
                  <c:v>26.228907968084897</c:v>
                </c:pt>
                <c:pt idx="42279">
                  <c:v>26.229463313843166</c:v>
                </c:pt>
                <c:pt idx="42280">
                  <c:v>26.230018659601434</c:v>
                </c:pt>
                <c:pt idx="42281">
                  <c:v>26.230574005359703</c:v>
                </c:pt>
                <c:pt idx="42282">
                  <c:v>26.231129351117971</c:v>
                </c:pt>
                <c:pt idx="42283">
                  <c:v>26.23168469687624</c:v>
                </c:pt>
                <c:pt idx="42284">
                  <c:v>26.232240042634508</c:v>
                </c:pt>
                <c:pt idx="42285">
                  <c:v>26.232795388392777</c:v>
                </c:pt>
                <c:pt idx="42286">
                  <c:v>26.233350734151045</c:v>
                </c:pt>
                <c:pt idx="42287">
                  <c:v>26.233906079909314</c:v>
                </c:pt>
                <c:pt idx="42288">
                  <c:v>26.234461425667583</c:v>
                </c:pt>
                <c:pt idx="42289">
                  <c:v>26.235016771425851</c:v>
                </c:pt>
                <c:pt idx="42290">
                  <c:v>26.23557211718412</c:v>
                </c:pt>
                <c:pt idx="42291">
                  <c:v>26.236127462942388</c:v>
                </c:pt>
                <c:pt idx="42292">
                  <c:v>26.236682808700657</c:v>
                </c:pt>
                <c:pt idx="42293">
                  <c:v>26.237238154458925</c:v>
                </c:pt>
                <c:pt idx="42294">
                  <c:v>26.237793500217194</c:v>
                </c:pt>
                <c:pt idx="42295">
                  <c:v>26.238348845975462</c:v>
                </c:pt>
                <c:pt idx="42296">
                  <c:v>26.238904191733731</c:v>
                </c:pt>
                <c:pt idx="42297">
                  <c:v>26.239459537491999</c:v>
                </c:pt>
                <c:pt idx="42298">
                  <c:v>26.240014883250268</c:v>
                </c:pt>
                <c:pt idx="42299">
                  <c:v>26.240570229008537</c:v>
                </c:pt>
                <c:pt idx="42300">
                  <c:v>26.241125574766805</c:v>
                </c:pt>
                <c:pt idx="42301">
                  <c:v>26.241680920525074</c:v>
                </c:pt>
                <c:pt idx="42302">
                  <c:v>26.242236266283342</c:v>
                </c:pt>
                <c:pt idx="42303">
                  <c:v>26.242791612041611</c:v>
                </c:pt>
                <c:pt idx="42304">
                  <c:v>26.243346957799879</c:v>
                </c:pt>
                <c:pt idx="42305">
                  <c:v>26.243902303558148</c:v>
                </c:pt>
                <c:pt idx="42306">
                  <c:v>26.244457649316416</c:v>
                </c:pt>
                <c:pt idx="42307">
                  <c:v>26.245012995074685</c:v>
                </c:pt>
                <c:pt idx="42308">
                  <c:v>26.245568340832953</c:v>
                </c:pt>
                <c:pt idx="42309">
                  <c:v>26.246123686591222</c:v>
                </c:pt>
                <c:pt idx="42310">
                  <c:v>26.246679032349491</c:v>
                </c:pt>
                <c:pt idx="42311">
                  <c:v>26.247234378107759</c:v>
                </c:pt>
                <c:pt idx="42312">
                  <c:v>26.247789723866028</c:v>
                </c:pt>
                <c:pt idx="42313">
                  <c:v>26.248345069624296</c:v>
                </c:pt>
                <c:pt idx="42314">
                  <c:v>26.248900415382565</c:v>
                </c:pt>
                <c:pt idx="42315">
                  <c:v>26.249455761140833</c:v>
                </c:pt>
                <c:pt idx="42316">
                  <c:v>26.250011106899102</c:v>
                </c:pt>
                <c:pt idx="42317">
                  <c:v>26.25056645265737</c:v>
                </c:pt>
                <c:pt idx="42318">
                  <c:v>26.251121798415639</c:v>
                </c:pt>
                <c:pt idx="42319">
                  <c:v>26.251677144173907</c:v>
                </c:pt>
                <c:pt idx="42320">
                  <c:v>26.252232489932176</c:v>
                </c:pt>
                <c:pt idx="42321">
                  <c:v>26.252787835690444</c:v>
                </c:pt>
                <c:pt idx="42322">
                  <c:v>26.253343181448713</c:v>
                </c:pt>
                <c:pt idx="42323">
                  <c:v>26.253898527206982</c:v>
                </c:pt>
                <c:pt idx="42324">
                  <c:v>26.25445387296525</c:v>
                </c:pt>
                <c:pt idx="42325">
                  <c:v>26.255009218723519</c:v>
                </c:pt>
                <c:pt idx="42326">
                  <c:v>26.255564564481787</c:v>
                </c:pt>
                <c:pt idx="42327">
                  <c:v>26.256119910240056</c:v>
                </c:pt>
                <c:pt idx="42328">
                  <c:v>26.256675255998324</c:v>
                </c:pt>
                <c:pt idx="42329">
                  <c:v>26.257230601756593</c:v>
                </c:pt>
                <c:pt idx="42330">
                  <c:v>26.257785947514861</c:v>
                </c:pt>
                <c:pt idx="42331">
                  <c:v>26.25834129327313</c:v>
                </c:pt>
                <c:pt idx="42332">
                  <c:v>26.258896639031398</c:v>
                </c:pt>
                <c:pt idx="42333">
                  <c:v>26.259451984789667</c:v>
                </c:pt>
                <c:pt idx="42334">
                  <c:v>26.260007330547936</c:v>
                </c:pt>
                <c:pt idx="42335">
                  <c:v>26.260562676306204</c:v>
                </c:pt>
                <c:pt idx="42336">
                  <c:v>26.261118022064473</c:v>
                </c:pt>
                <c:pt idx="42337">
                  <c:v>26.261673367822741</c:v>
                </c:pt>
                <c:pt idx="42338">
                  <c:v>26.26222871358101</c:v>
                </c:pt>
                <c:pt idx="42339">
                  <c:v>26.262784059339278</c:v>
                </c:pt>
                <c:pt idx="42340">
                  <c:v>26.263339405097547</c:v>
                </c:pt>
                <c:pt idx="42341">
                  <c:v>26.263894750855815</c:v>
                </c:pt>
                <c:pt idx="42342">
                  <c:v>26.264450096614084</c:v>
                </c:pt>
                <c:pt idx="42343">
                  <c:v>26.265005442372352</c:v>
                </c:pt>
                <c:pt idx="42344">
                  <c:v>26.265560788130621</c:v>
                </c:pt>
                <c:pt idx="42345">
                  <c:v>26.26611613388889</c:v>
                </c:pt>
                <c:pt idx="42346">
                  <c:v>26.266671479647158</c:v>
                </c:pt>
                <c:pt idx="42347">
                  <c:v>26.267226825405427</c:v>
                </c:pt>
                <c:pt idx="42348">
                  <c:v>26.267782171163695</c:v>
                </c:pt>
                <c:pt idx="42349">
                  <c:v>26.268337516921964</c:v>
                </c:pt>
                <c:pt idx="42350">
                  <c:v>26.268892862680232</c:v>
                </c:pt>
                <c:pt idx="42351">
                  <c:v>26.269448208438501</c:v>
                </c:pt>
                <c:pt idx="42352">
                  <c:v>26.270003554196769</c:v>
                </c:pt>
                <c:pt idx="42353">
                  <c:v>26.270558899955038</c:v>
                </c:pt>
                <c:pt idx="42354">
                  <c:v>26.271114245713306</c:v>
                </c:pt>
                <c:pt idx="42355">
                  <c:v>26.271669591471575</c:v>
                </c:pt>
                <c:pt idx="42356">
                  <c:v>26.272224937229844</c:v>
                </c:pt>
                <c:pt idx="42357">
                  <c:v>26.272780282988112</c:v>
                </c:pt>
                <c:pt idx="42358">
                  <c:v>26.273335628746381</c:v>
                </c:pt>
                <c:pt idx="42359">
                  <c:v>26.273890974504649</c:v>
                </c:pt>
                <c:pt idx="42360">
                  <c:v>26.274446320262918</c:v>
                </c:pt>
                <c:pt idx="42361">
                  <c:v>26.275001666021186</c:v>
                </c:pt>
                <c:pt idx="42362">
                  <c:v>26.275557011779455</c:v>
                </c:pt>
                <c:pt idx="42363">
                  <c:v>26.276112357537723</c:v>
                </c:pt>
                <c:pt idx="42364">
                  <c:v>26.276667703295992</c:v>
                </c:pt>
                <c:pt idx="42365">
                  <c:v>26.27722304905426</c:v>
                </c:pt>
                <c:pt idx="42366">
                  <c:v>26.277778394812529</c:v>
                </c:pt>
                <c:pt idx="42367">
                  <c:v>26.278333740570798</c:v>
                </c:pt>
                <c:pt idx="42368">
                  <c:v>26.278889086329066</c:v>
                </c:pt>
                <c:pt idx="42369">
                  <c:v>26.279444432087335</c:v>
                </c:pt>
                <c:pt idx="42370">
                  <c:v>26.279999777845603</c:v>
                </c:pt>
                <c:pt idx="42371">
                  <c:v>26.280555123603872</c:v>
                </c:pt>
                <c:pt idx="42372">
                  <c:v>26.28111046936214</c:v>
                </c:pt>
                <c:pt idx="42373">
                  <c:v>26.281665815120409</c:v>
                </c:pt>
                <c:pt idx="42374">
                  <c:v>26.282221160878677</c:v>
                </c:pt>
                <c:pt idx="42375">
                  <c:v>26.282776506636946</c:v>
                </c:pt>
                <c:pt idx="42376">
                  <c:v>26.283331852395214</c:v>
                </c:pt>
                <c:pt idx="42377">
                  <c:v>26.283887198153483</c:v>
                </c:pt>
                <c:pt idx="42378">
                  <c:v>26.284442543911751</c:v>
                </c:pt>
                <c:pt idx="42379">
                  <c:v>26.28499788967002</c:v>
                </c:pt>
                <c:pt idx="42380">
                  <c:v>26.285553235428289</c:v>
                </c:pt>
                <c:pt idx="42381">
                  <c:v>26.286108581186557</c:v>
                </c:pt>
                <c:pt idx="42382">
                  <c:v>26.286663926944826</c:v>
                </c:pt>
                <c:pt idx="42383">
                  <c:v>26.287219272703094</c:v>
                </c:pt>
                <c:pt idx="42384">
                  <c:v>26.287774618461363</c:v>
                </c:pt>
                <c:pt idx="42385">
                  <c:v>26.288329964219631</c:v>
                </c:pt>
                <c:pt idx="42386">
                  <c:v>26.2888853099779</c:v>
                </c:pt>
                <c:pt idx="42387">
                  <c:v>26.289440655736168</c:v>
                </c:pt>
                <c:pt idx="42388">
                  <c:v>26.289996001494437</c:v>
                </c:pt>
                <c:pt idx="42389">
                  <c:v>26.290551347252705</c:v>
                </c:pt>
                <c:pt idx="42390">
                  <c:v>26.291106693010974</c:v>
                </c:pt>
                <c:pt idx="42391">
                  <c:v>26.291662038769243</c:v>
                </c:pt>
                <c:pt idx="42392">
                  <c:v>26.292217384527511</c:v>
                </c:pt>
                <c:pt idx="42393">
                  <c:v>26.29277273028578</c:v>
                </c:pt>
                <c:pt idx="42394">
                  <c:v>26.293328076044048</c:v>
                </c:pt>
                <c:pt idx="42395">
                  <c:v>26.293883421802317</c:v>
                </c:pt>
                <c:pt idx="42396">
                  <c:v>26.294438767560585</c:v>
                </c:pt>
                <c:pt idx="42397">
                  <c:v>26.294994113318854</c:v>
                </c:pt>
                <c:pt idx="42398">
                  <c:v>26.295549459077122</c:v>
                </c:pt>
                <c:pt idx="42399">
                  <c:v>26.296104804835391</c:v>
                </c:pt>
                <c:pt idx="42400">
                  <c:v>26.296660150593659</c:v>
                </c:pt>
                <c:pt idx="42401">
                  <c:v>26.297215496351928</c:v>
                </c:pt>
                <c:pt idx="42402">
                  <c:v>26.297770842110197</c:v>
                </c:pt>
                <c:pt idx="42403">
                  <c:v>26.298326187868465</c:v>
                </c:pt>
                <c:pt idx="42404">
                  <c:v>26.298881533626734</c:v>
                </c:pt>
                <c:pt idx="42405">
                  <c:v>26.299436879385002</c:v>
                </c:pt>
                <c:pt idx="42406">
                  <c:v>26.299992225143271</c:v>
                </c:pt>
                <c:pt idx="42407">
                  <c:v>26.300547570901539</c:v>
                </c:pt>
                <c:pt idx="42408">
                  <c:v>26.301102916659808</c:v>
                </c:pt>
                <c:pt idx="42409">
                  <c:v>26.301658262418076</c:v>
                </c:pt>
                <c:pt idx="42410">
                  <c:v>26.302213608176345</c:v>
                </c:pt>
                <c:pt idx="42411">
                  <c:v>26.302768953934613</c:v>
                </c:pt>
                <c:pt idx="42412">
                  <c:v>26.303324299692882</c:v>
                </c:pt>
                <c:pt idx="42413">
                  <c:v>26.303879645451151</c:v>
                </c:pt>
                <c:pt idx="42414">
                  <c:v>26.304434991209419</c:v>
                </c:pt>
                <c:pt idx="42415">
                  <c:v>26.304990336967688</c:v>
                </c:pt>
                <c:pt idx="42416">
                  <c:v>26.305545682725956</c:v>
                </c:pt>
                <c:pt idx="42417">
                  <c:v>26.306101028484225</c:v>
                </c:pt>
                <c:pt idx="42418">
                  <c:v>26.306656374242493</c:v>
                </c:pt>
                <c:pt idx="42419">
                  <c:v>26.307211720000762</c:v>
                </c:pt>
                <c:pt idx="42420">
                  <c:v>26.30776706575903</c:v>
                </c:pt>
                <c:pt idx="42421">
                  <c:v>26.308322411517299</c:v>
                </c:pt>
                <c:pt idx="42422">
                  <c:v>26.308877757275567</c:v>
                </c:pt>
                <c:pt idx="42423">
                  <c:v>26.309433103033836</c:v>
                </c:pt>
                <c:pt idx="42424">
                  <c:v>26.309988448792105</c:v>
                </c:pt>
                <c:pt idx="42425">
                  <c:v>26.310543794550373</c:v>
                </c:pt>
                <c:pt idx="42426">
                  <c:v>26.311099140308642</c:v>
                </c:pt>
                <c:pt idx="42427">
                  <c:v>26.31165448606691</c:v>
                </c:pt>
                <c:pt idx="42428">
                  <c:v>26.312209831825179</c:v>
                </c:pt>
                <c:pt idx="42429">
                  <c:v>26.312765177583447</c:v>
                </c:pt>
                <c:pt idx="42430">
                  <c:v>26.313320523341716</c:v>
                </c:pt>
                <c:pt idx="42431">
                  <c:v>26.313875869099984</c:v>
                </c:pt>
                <c:pt idx="42432">
                  <c:v>26.314431214858253</c:v>
                </c:pt>
                <c:pt idx="42433">
                  <c:v>26.314986560616521</c:v>
                </c:pt>
                <c:pt idx="42434">
                  <c:v>26.31554190637479</c:v>
                </c:pt>
                <c:pt idx="42435">
                  <c:v>26.316097252133059</c:v>
                </c:pt>
                <c:pt idx="42436">
                  <c:v>26.316652597891327</c:v>
                </c:pt>
                <c:pt idx="42437">
                  <c:v>26.317207943649596</c:v>
                </c:pt>
                <c:pt idx="42438">
                  <c:v>26.317763289407864</c:v>
                </c:pt>
                <c:pt idx="42439">
                  <c:v>26.318318635166133</c:v>
                </c:pt>
                <c:pt idx="42440">
                  <c:v>26.318873980924401</c:v>
                </c:pt>
                <c:pt idx="42441">
                  <c:v>26.31942932668267</c:v>
                </c:pt>
                <c:pt idx="42442">
                  <c:v>26.319984672440938</c:v>
                </c:pt>
                <c:pt idx="42443">
                  <c:v>26.320540018199207</c:v>
                </c:pt>
                <c:pt idx="42444">
                  <c:v>26.321095363957475</c:v>
                </c:pt>
                <c:pt idx="42445">
                  <c:v>26.321650709715744</c:v>
                </c:pt>
                <c:pt idx="42446">
                  <c:v>26.322206055474012</c:v>
                </c:pt>
                <c:pt idx="42447">
                  <c:v>26.322761401232281</c:v>
                </c:pt>
                <c:pt idx="42448">
                  <c:v>26.32331674699055</c:v>
                </c:pt>
                <c:pt idx="42449">
                  <c:v>26.323872092748818</c:v>
                </c:pt>
                <c:pt idx="42450">
                  <c:v>26.324427438507087</c:v>
                </c:pt>
                <c:pt idx="42451">
                  <c:v>26.324982784265355</c:v>
                </c:pt>
                <c:pt idx="42452">
                  <c:v>26.325538130023624</c:v>
                </c:pt>
                <c:pt idx="42453">
                  <c:v>26.326093475781892</c:v>
                </c:pt>
                <c:pt idx="42454">
                  <c:v>26.326648821540161</c:v>
                </c:pt>
                <c:pt idx="42455">
                  <c:v>26.327204167298429</c:v>
                </c:pt>
                <c:pt idx="42456">
                  <c:v>26.327759513056698</c:v>
                </c:pt>
                <c:pt idx="42457">
                  <c:v>26.328314858814966</c:v>
                </c:pt>
                <c:pt idx="42458">
                  <c:v>26.328870204573235</c:v>
                </c:pt>
                <c:pt idx="42459">
                  <c:v>26.329425550331504</c:v>
                </c:pt>
                <c:pt idx="42460">
                  <c:v>26.329980896089772</c:v>
                </c:pt>
                <c:pt idx="42461">
                  <c:v>26.330536241848041</c:v>
                </c:pt>
                <c:pt idx="42462">
                  <c:v>26.331091587606309</c:v>
                </c:pt>
                <c:pt idx="42463">
                  <c:v>26.331646933364578</c:v>
                </c:pt>
                <c:pt idx="42464">
                  <c:v>26.332202279122846</c:v>
                </c:pt>
                <c:pt idx="42465">
                  <c:v>26.332757624881115</c:v>
                </c:pt>
                <c:pt idx="42466">
                  <c:v>26.333312970639383</c:v>
                </c:pt>
                <c:pt idx="42467">
                  <c:v>26.333868316397652</c:v>
                </c:pt>
                <c:pt idx="42468">
                  <c:v>26.33442366215592</c:v>
                </c:pt>
                <c:pt idx="42469">
                  <c:v>26.334979007914189</c:v>
                </c:pt>
                <c:pt idx="42470">
                  <c:v>26.335534353672458</c:v>
                </c:pt>
                <c:pt idx="42471">
                  <c:v>26.336089699430726</c:v>
                </c:pt>
                <c:pt idx="42472">
                  <c:v>26.336645045188995</c:v>
                </c:pt>
                <c:pt idx="42473">
                  <c:v>26.337200390947263</c:v>
                </c:pt>
                <c:pt idx="42474">
                  <c:v>26.337755736705532</c:v>
                </c:pt>
                <c:pt idx="42475">
                  <c:v>26.3383110824638</c:v>
                </c:pt>
                <c:pt idx="42476">
                  <c:v>26.338866428222069</c:v>
                </c:pt>
                <c:pt idx="42477">
                  <c:v>26.339421773980337</c:v>
                </c:pt>
                <c:pt idx="42478">
                  <c:v>26.339977119738606</c:v>
                </c:pt>
                <c:pt idx="42479">
                  <c:v>26.340532465496874</c:v>
                </c:pt>
                <c:pt idx="42480">
                  <c:v>26.341087811255143</c:v>
                </c:pt>
                <c:pt idx="42481">
                  <c:v>26.341643157013412</c:v>
                </c:pt>
                <c:pt idx="42482">
                  <c:v>26.34219850277168</c:v>
                </c:pt>
                <c:pt idx="42483">
                  <c:v>26.342753848529949</c:v>
                </c:pt>
                <c:pt idx="42484">
                  <c:v>26.343309194288217</c:v>
                </c:pt>
                <c:pt idx="42485">
                  <c:v>26.343864540046486</c:v>
                </c:pt>
                <c:pt idx="42486">
                  <c:v>26.344419885804754</c:v>
                </c:pt>
                <c:pt idx="42487">
                  <c:v>26.344975231563023</c:v>
                </c:pt>
                <c:pt idx="42488">
                  <c:v>26.345530577321291</c:v>
                </c:pt>
                <c:pt idx="42489">
                  <c:v>26.34608592307956</c:v>
                </c:pt>
                <c:pt idx="42490">
                  <c:v>26.346641268837828</c:v>
                </c:pt>
                <c:pt idx="42491">
                  <c:v>26.347196614596097</c:v>
                </c:pt>
                <c:pt idx="42492">
                  <c:v>26.347751960354366</c:v>
                </c:pt>
                <c:pt idx="42493">
                  <c:v>26.348307306112634</c:v>
                </c:pt>
                <c:pt idx="42494">
                  <c:v>26.348862651870903</c:v>
                </c:pt>
                <c:pt idx="42495">
                  <c:v>26.349417997629171</c:v>
                </c:pt>
                <c:pt idx="42496">
                  <c:v>26.34997334338744</c:v>
                </c:pt>
                <c:pt idx="42497">
                  <c:v>26.350528689145708</c:v>
                </c:pt>
                <c:pt idx="42498">
                  <c:v>26.351084034903977</c:v>
                </c:pt>
                <c:pt idx="42499">
                  <c:v>26.351639380662245</c:v>
                </c:pt>
                <c:pt idx="42500">
                  <c:v>26.352194726420514</c:v>
                </c:pt>
                <c:pt idx="42501">
                  <c:v>26.352750072178782</c:v>
                </c:pt>
                <c:pt idx="42502">
                  <c:v>26.353305417937051</c:v>
                </c:pt>
                <c:pt idx="42503">
                  <c:v>26.353860763695319</c:v>
                </c:pt>
                <c:pt idx="42504">
                  <c:v>26.354416109453588</c:v>
                </c:pt>
                <c:pt idx="42505">
                  <c:v>26.354971455211857</c:v>
                </c:pt>
                <c:pt idx="42506">
                  <c:v>26.355526800970125</c:v>
                </c:pt>
                <c:pt idx="42507">
                  <c:v>26.356082146728394</c:v>
                </c:pt>
                <c:pt idx="42508">
                  <c:v>26.356637492486662</c:v>
                </c:pt>
                <c:pt idx="42509">
                  <c:v>26.357192838244931</c:v>
                </c:pt>
                <c:pt idx="42510">
                  <c:v>26.357748184003199</c:v>
                </c:pt>
                <c:pt idx="42511">
                  <c:v>26.358303529761468</c:v>
                </c:pt>
                <c:pt idx="42512">
                  <c:v>26.358858875519736</c:v>
                </c:pt>
                <c:pt idx="42513">
                  <c:v>26.359414221278005</c:v>
                </c:pt>
                <c:pt idx="42514">
                  <c:v>26.359969567036273</c:v>
                </c:pt>
                <c:pt idx="42515">
                  <c:v>26.360524912794542</c:v>
                </c:pt>
                <c:pt idx="42516">
                  <c:v>26.361080258552811</c:v>
                </c:pt>
                <c:pt idx="42517">
                  <c:v>26.361635604311079</c:v>
                </c:pt>
                <c:pt idx="42518">
                  <c:v>26.362190950069348</c:v>
                </c:pt>
                <c:pt idx="42519">
                  <c:v>26.362746295827616</c:v>
                </c:pt>
                <c:pt idx="42520">
                  <c:v>26.363301641585885</c:v>
                </c:pt>
                <c:pt idx="42521">
                  <c:v>26.363856987344153</c:v>
                </c:pt>
                <c:pt idx="42522">
                  <c:v>26.364412333102422</c:v>
                </c:pt>
                <c:pt idx="42523">
                  <c:v>26.36496767886069</c:v>
                </c:pt>
                <c:pt idx="42524">
                  <c:v>26.365523024618959</c:v>
                </c:pt>
                <c:pt idx="42525">
                  <c:v>26.366078370377227</c:v>
                </c:pt>
                <c:pt idx="42526">
                  <c:v>26.366633716135496</c:v>
                </c:pt>
                <c:pt idx="42527">
                  <c:v>26.367189061893765</c:v>
                </c:pt>
                <c:pt idx="42528">
                  <c:v>26.367744407652033</c:v>
                </c:pt>
                <c:pt idx="42529">
                  <c:v>26.368299753410302</c:v>
                </c:pt>
                <c:pt idx="42530">
                  <c:v>26.36885509916857</c:v>
                </c:pt>
                <c:pt idx="42531">
                  <c:v>26.369410444926839</c:v>
                </c:pt>
                <c:pt idx="42532">
                  <c:v>26.369965790685107</c:v>
                </c:pt>
                <c:pt idx="42533">
                  <c:v>26.370521136443376</c:v>
                </c:pt>
                <c:pt idx="42534">
                  <c:v>26.371076482201644</c:v>
                </c:pt>
                <c:pt idx="42535">
                  <c:v>26.371631827959913</c:v>
                </c:pt>
                <c:pt idx="42536">
                  <c:v>26.372187173718181</c:v>
                </c:pt>
                <c:pt idx="42537">
                  <c:v>26.37274251947645</c:v>
                </c:pt>
                <c:pt idx="42538">
                  <c:v>26.373297865234719</c:v>
                </c:pt>
                <c:pt idx="42539">
                  <c:v>26.373853210992987</c:v>
                </c:pt>
                <c:pt idx="42540">
                  <c:v>26.374408556751256</c:v>
                </c:pt>
                <c:pt idx="42541">
                  <c:v>26.374963902509524</c:v>
                </c:pt>
                <c:pt idx="42542">
                  <c:v>26.375519248267793</c:v>
                </c:pt>
                <c:pt idx="42543">
                  <c:v>26.376074594026061</c:v>
                </c:pt>
                <c:pt idx="42544">
                  <c:v>26.37662993978433</c:v>
                </c:pt>
                <c:pt idx="42545">
                  <c:v>26.377185285542598</c:v>
                </c:pt>
                <c:pt idx="42546">
                  <c:v>26.377740631300867</c:v>
                </c:pt>
                <c:pt idx="42547">
                  <c:v>26.378295977059135</c:v>
                </c:pt>
                <c:pt idx="42548">
                  <c:v>26.378851322817404</c:v>
                </c:pt>
                <c:pt idx="42549">
                  <c:v>26.379406668575673</c:v>
                </c:pt>
                <c:pt idx="42550">
                  <c:v>26.379962014333941</c:v>
                </c:pt>
                <c:pt idx="42551">
                  <c:v>26.38051736009221</c:v>
                </c:pt>
                <c:pt idx="42552">
                  <c:v>26.381072705850478</c:v>
                </c:pt>
                <c:pt idx="42553">
                  <c:v>26.381628051608747</c:v>
                </c:pt>
                <c:pt idx="42554">
                  <c:v>26.382183397367015</c:v>
                </c:pt>
                <c:pt idx="42555">
                  <c:v>26.382738743125284</c:v>
                </c:pt>
                <c:pt idx="42556">
                  <c:v>26.383294088883552</c:v>
                </c:pt>
                <c:pt idx="42557">
                  <c:v>26.383849434641821</c:v>
                </c:pt>
                <c:pt idx="42558">
                  <c:v>26.384404780400089</c:v>
                </c:pt>
                <c:pt idx="42559">
                  <c:v>26.384960126158358</c:v>
                </c:pt>
                <c:pt idx="42560">
                  <c:v>26.385515471916626</c:v>
                </c:pt>
                <c:pt idx="42561">
                  <c:v>26.386070817674895</c:v>
                </c:pt>
                <c:pt idx="42562">
                  <c:v>26.386626163433164</c:v>
                </c:pt>
                <c:pt idx="42563">
                  <c:v>26.387181509191432</c:v>
                </c:pt>
                <c:pt idx="42564">
                  <c:v>26.387736854949701</c:v>
                </c:pt>
                <c:pt idx="42565">
                  <c:v>26.388292200707969</c:v>
                </c:pt>
                <c:pt idx="42566">
                  <c:v>26.388847546466238</c:v>
                </c:pt>
                <c:pt idx="42567">
                  <c:v>26.389402892224506</c:v>
                </c:pt>
                <c:pt idx="42568">
                  <c:v>26.389958237982775</c:v>
                </c:pt>
                <c:pt idx="42569">
                  <c:v>26.390513583741043</c:v>
                </c:pt>
                <c:pt idx="42570">
                  <c:v>26.391068929499312</c:v>
                </c:pt>
                <c:pt idx="42571">
                  <c:v>26.39162427525758</c:v>
                </c:pt>
                <c:pt idx="42572">
                  <c:v>26.392179621015849</c:v>
                </c:pt>
                <c:pt idx="42573">
                  <c:v>26.392734966774118</c:v>
                </c:pt>
                <c:pt idx="42574">
                  <c:v>26.393290312532386</c:v>
                </c:pt>
                <c:pt idx="42575">
                  <c:v>26.393845658290655</c:v>
                </c:pt>
                <c:pt idx="42576">
                  <c:v>26.394401004048923</c:v>
                </c:pt>
                <c:pt idx="42577">
                  <c:v>26.394956349807192</c:v>
                </c:pt>
                <c:pt idx="42578">
                  <c:v>26.39551169556546</c:v>
                </c:pt>
                <c:pt idx="42579">
                  <c:v>26.396067041323729</c:v>
                </c:pt>
                <c:pt idx="42580">
                  <c:v>26.396622387081997</c:v>
                </c:pt>
                <c:pt idx="42581">
                  <c:v>26.397177732840266</c:v>
                </c:pt>
                <c:pt idx="42582">
                  <c:v>26.397733078598534</c:v>
                </c:pt>
                <c:pt idx="42583">
                  <c:v>26.398288424356803</c:v>
                </c:pt>
                <c:pt idx="42584">
                  <c:v>26.398843770115072</c:v>
                </c:pt>
                <c:pt idx="42585">
                  <c:v>26.39939911587334</c:v>
                </c:pt>
                <c:pt idx="42586">
                  <c:v>26.399954461631609</c:v>
                </c:pt>
                <c:pt idx="42587">
                  <c:v>26.400509807389877</c:v>
                </c:pt>
                <c:pt idx="42588">
                  <c:v>26.401065153148146</c:v>
                </c:pt>
                <c:pt idx="42589">
                  <c:v>26.401620498906414</c:v>
                </c:pt>
                <c:pt idx="42590">
                  <c:v>26.402175844664683</c:v>
                </c:pt>
                <c:pt idx="42591">
                  <c:v>26.402731190422951</c:v>
                </c:pt>
                <c:pt idx="42592">
                  <c:v>26.40328653618122</c:v>
                </c:pt>
                <c:pt idx="42593">
                  <c:v>26.403841881939488</c:v>
                </c:pt>
                <c:pt idx="42594">
                  <c:v>26.404397227697757</c:v>
                </c:pt>
                <c:pt idx="42595">
                  <c:v>26.404952573456026</c:v>
                </c:pt>
                <c:pt idx="42596">
                  <c:v>26.405507919214294</c:v>
                </c:pt>
                <c:pt idx="42597">
                  <c:v>26.406063264972563</c:v>
                </c:pt>
                <c:pt idx="42598">
                  <c:v>26.406618610730831</c:v>
                </c:pt>
                <c:pt idx="42599">
                  <c:v>26.4071739564891</c:v>
                </c:pt>
                <c:pt idx="42600">
                  <c:v>26.407729302247368</c:v>
                </c:pt>
                <c:pt idx="42601">
                  <c:v>26.408284648005637</c:v>
                </c:pt>
                <c:pt idx="42602">
                  <c:v>26.408839993763905</c:v>
                </c:pt>
                <c:pt idx="42603">
                  <c:v>26.409395339522174</c:v>
                </c:pt>
                <c:pt idx="42604">
                  <c:v>26.409950685280442</c:v>
                </c:pt>
                <c:pt idx="42605">
                  <c:v>26.410506031038711</c:v>
                </c:pt>
                <c:pt idx="42606">
                  <c:v>26.41106137679698</c:v>
                </c:pt>
                <c:pt idx="42607">
                  <c:v>26.411616722555248</c:v>
                </c:pt>
                <c:pt idx="42608">
                  <c:v>26.412172068313517</c:v>
                </c:pt>
                <c:pt idx="42609">
                  <c:v>26.412727414071785</c:v>
                </c:pt>
                <c:pt idx="42610">
                  <c:v>26.413282759830054</c:v>
                </c:pt>
                <c:pt idx="42611">
                  <c:v>26.413838105588322</c:v>
                </c:pt>
                <c:pt idx="42612">
                  <c:v>26.414393451346591</c:v>
                </c:pt>
                <c:pt idx="42613">
                  <c:v>26.414948797104859</c:v>
                </c:pt>
                <c:pt idx="42614">
                  <c:v>26.415504142863128</c:v>
                </c:pt>
                <c:pt idx="42615">
                  <c:v>26.416059488621396</c:v>
                </c:pt>
                <c:pt idx="42616">
                  <c:v>26.416614834379665</c:v>
                </c:pt>
                <c:pt idx="42617">
                  <c:v>26.417170180137933</c:v>
                </c:pt>
                <c:pt idx="42618">
                  <c:v>26.417725525896202</c:v>
                </c:pt>
                <c:pt idx="42619">
                  <c:v>26.418280871654471</c:v>
                </c:pt>
                <c:pt idx="42620">
                  <c:v>26.418836217412739</c:v>
                </c:pt>
                <c:pt idx="42621">
                  <c:v>26.419391563171008</c:v>
                </c:pt>
                <c:pt idx="42622">
                  <c:v>26.419946908929276</c:v>
                </c:pt>
                <c:pt idx="42623">
                  <c:v>26.420502254687545</c:v>
                </c:pt>
                <c:pt idx="42624">
                  <c:v>26.421057600445813</c:v>
                </c:pt>
                <c:pt idx="42625">
                  <c:v>26.421612946204082</c:v>
                </c:pt>
                <c:pt idx="42626">
                  <c:v>26.42216829196235</c:v>
                </c:pt>
                <c:pt idx="42627">
                  <c:v>26.422723637720619</c:v>
                </c:pt>
                <c:pt idx="42628">
                  <c:v>26.423278983478887</c:v>
                </c:pt>
                <c:pt idx="42629">
                  <c:v>26.423834329237156</c:v>
                </c:pt>
                <c:pt idx="42630">
                  <c:v>26.424389674995425</c:v>
                </c:pt>
                <c:pt idx="42631">
                  <c:v>26.424945020753693</c:v>
                </c:pt>
                <c:pt idx="42632">
                  <c:v>26.425500366511962</c:v>
                </c:pt>
                <c:pt idx="42633">
                  <c:v>26.42605571227023</c:v>
                </c:pt>
                <c:pt idx="42634">
                  <c:v>26.426611058028499</c:v>
                </c:pt>
                <c:pt idx="42635">
                  <c:v>26.427166403786767</c:v>
                </c:pt>
                <c:pt idx="42636">
                  <c:v>26.427721749545036</c:v>
                </c:pt>
                <c:pt idx="42637">
                  <c:v>26.428277095303304</c:v>
                </c:pt>
                <c:pt idx="42638">
                  <c:v>26.428832441061573</c:v>
                </c:pt>
                <c:pt idx="42639">
                  <c:v>26.429387786819841</c:v>
                </c:pt>
                <c:pt idx="42640">
                  <c:v>26.42994313257811</c:v>
                </c:pt>
                <c:pt idx="42641">
                  <c:v>26.430498478336379</c:v>
                </c:pt>
                <c:pt idx="42642">
                  <c:v>26.431053824094647</c:v>
                </c:pt>
                <c:pt idx="42643">
                  <c:v>26.431609169852916</c:v>
                </c:pt>
                <c:pt idx="42644">
                  <c:v>26.432164515611184</c:v>
                </c:pt>
                <c:pt idx="42645">
                  <c:v>26.432719861369453</c:v>
                </c:pt>
                <c:pt idx="42646">
                  <c:v>26.433275207127721</c:v>
                </c:pt>
                <c:pt idx="42647">
                  <c:v>26.43383055288599</c:v>
                </c:pt>
                <c:pt idx="42648">
                  <c:v>26.434385898644258</c:v>
                </c:pt>
                <c:pt idx="42649">
                  <c:v>26.434941244402527</c:v>
                </c:pt>
                <c:pt idx="42650">
                  <c:v>26.435496590160795</c:v>
                </c:pt>
                <c:pt idx="42651">
                  <c:v>26.436051935919064</c:v>
                </c:pt>
                <c:pt idx="42652">
                  <c:v>26.436607281677333</c:v>
                </c:pt>
                <c:pt idx="42653">
                  <c:v>26.437162627435601</c:v>
                </c:pt>
                <c:pt idx="42654">
                  <c:v>26.43771797319387</c:v>
                </c:pt>
                <c:pt idx="42655">
                  <c:v>26.438273318952138</c:v>
                </c:pt>
                <c:pt idx="42656">
                  <c:v>26.438828664710407</c:v>
                </c:pt>
                <c:pt idx="42657">
                  <c:v>26.439384010468675</c:v>
                </c:pt>
                <c:pt idx="42658">
                  <c:v>26.439939356226944</c:v>
                </c:pt>
                <c:pt idx="42659">
                  <c:v>26.440494701985212</c:v>
                </c:pt>
                <c:pt idx="42660">
                  <c:v>26.441050047743481</c:v>
                </c:pt>
                <c:pt idx="42661">
                  <c:v>26.441605393501749</c:v>
                </c:pt>
                <c:pt idx="42662">
                  <c:v>26.442160739260018</c:v>
                </c:pt>
                <c:pt idx="42663">
                  <c:v>26.442716085018287</c:v>
                </c:pt>
                <c:pt idx="42664">
                  <c:v>26.443271430776555</c:v>
                </c:pt>
                <c:pt idx="42665">
                  <c:v>26.443826776534824</c:v>
                </c:pt>
                <c:pt idx="42666">
                  <c:v>26.444382122293092</c:v>
                </c:pt>
                <c:pt idx="42667">
                  <c:v>26.444937468051361</c:v>
                </c:pt>
                <c:pt idx="42668">
                  <c:v>26.445492813809629</c:v>
                </c:pt>
                <c:pt idx="42669">
                  <c:v>26.446048159567898</c:v>
                </c:pt>
                <c:pt idx="42670">
                  <c:v>26.446603505326166</c:v>
                </c:pt>
                <c:pt idx="42671">
                  <c:v>26.447158851084435</c:v>
                </c:pt>
                <c:pt idx="42672">
                  <c:v>26.447714196842703</c:v>
                </c:pt>
                <c:pt idx="42673">
                  <c:v>26.448269542600972</c:v>
                </c:pt>
                <c:pt idx="42674">
                  <c:v>26.448824888359241</c:v>
                </c:pt>
                <c:pt idx="42675">
                  <c:v>26.449380234117509</c:v>
                </c:pt>
                <c:pt idx="42676">
                  <c:v>26.449935579875778</c:v>
                </c:pt>
                <c:pt idx="42677">
                  <c:v>26.450490925634046</c:v>
                </c:pt>
                <c:pt idx="42678">
                  <c:v>26.451046271392315</c:v>
                </c:pt>
                <c:pt idx="42679">
                  <c:v>26.451601617150583</c:v>
                </c:pt>
                <c:pt idx="42680">
                  <c:v>26.452156962908852</c:v>
                </c:pt>
                <c:pt idx="42681">
                  <c:v>26.45271230866712</c:v>
                </c:pt>
                <c:pt idx="42682">
                  <c:v>26.453267654425389</c:v>
                </c:pt>
                <c:pt idx="42683">
                  <c:v>26.453823000183657</c:v>
                </c:pt>
                <c:pt idx="42684">
                  <c:v>26.454378345941926</c:v>
                </c:pt>
                <c:pt idx="42685">
                  <c:v>26.454933691700194</c:v>
                </c:pt>
                <c:pt idx="42686">
                  <c:v>26.455489037458463</c:v>
                </c:pt>
                <c:pt idx="42687">
                  <c:v>26.456044383216732</c:v>
                </c:pt>
                <c:pt idx="42688">
                  <c:v>26.456599728975</c:v>
                </c:pt>
                <c:pt idx="42689">
                  <c:v>26.457155074733269</c:v>
                </c:pt>
                <c:pt idx="42690">
                  <c:v>26.457710420491537</c:v>
                </c:pt>
                <c:pt idx="42691">
                  <c:v>26.458265766249806</c:v>
                </c:pt>
                <c:pt idx="42692">
                  <c:v>26.458821112008074</c:v>
                </c:pt>
                <c:pt idx="42693">
                  <c:v>26.459376457766343</c:v>
                </c:pt>
                <c:pt idx="42694">
                  <c:v>26.459931803524611</c:v>
                </c:pt>
                <c:pt idx="42695">
                  <c:v>26.46048714928288</c:v>
                </c:pt>
                <c:pt idx="42696">
                  <c:v>26.461042495041148</c:v>
                </c:pt>
                <c:pt idx="42697">
                  <c:v>26.461597840799417</c:v>
                </c:pt>
                <c:pt idx="42698">
                  <c:v>26.462153186557686</c:v>
                </c:pt>
                <c:pt idx="42699">
                  <c:v>26.462708532315954</c:v>
                </c:pt>
                <c:pt idx="42700">
                  <c:v>26.463263878074223</c:v>
                </c:pt>
                <c:pt idx="42701">
                  <c:v>26.463819223832491</c:v>
                </c:pt>
                <c:pt idx="42702">
                  <c:v>26.46437456959076</c:v>
                </c:pt>
                <c:pt idx="42703">
                  <c:v>26.464929915349028</c:v>
                </c:pt>
                <c:pt idx="42704">
                  <c:v>26.465485261107297</c:v>
                </c:pt>
                <c:pt idx="42705">
                  <c:v>26.466040606865565</c:v>
                </c:pt>
                <c:pt idx="42706">
                  <c:v>26.466595952623834</c:v>
                </c:pt>
                <c:pt idx="42707">
                  <c:v>26.467151298382102</c:v>
                </c:pt>
                <c:pt idx="42708">
                  <c:v>26.467706644140371</c:v>
                </c:pt>
                <c:pt idx="42709">
                  <c:v>26.46826198989864</c:v>
                </c:pt>
                <c:pt idx="42710">
                  <c:v>26.468817335656908</c:v>
                </c:pt>
                <c:pt idx="42711">
                  <c:v>26.469372681415177</c:v>
                </c:pt>
                <c:pt idx="42712">
                  <c:v>26.469928027173445</c:v>
                </c:pt>
                <c:pt idx="42713">
                  <c:v>26.470483372931714</c:v>
                </c:pt>
                <c:pt idx="42714">
                  <c:v>26.471038718689982</c:v>
                </c:pt>
                <c:pt idx="42715">
                  <c:v>26.471594064448251</c:v>
                </c:pt>
                <c:pt idx="42716">
                  <c:v>26.472149410206519</c:v>
                </c:pt>
                <c:pt idx="42717">
                  <c:v>26.472704755964788</c:v>
                </c:pt>
                <c:pt idx="42718">
                  <c:v>26.473260101723056</c:v>
                </c:pt>
                <c:pt idx="42719">
                  <c:v>26.473815447481325</c:v>
                </c:pt>
                <c:pt idx="42720">
                  <c:v>26.474370793239594</c:v>
                </c:pt>
                <c:pt idx="42721">
                  <c:v>26.474926138997862</c:v>
                </c:pt>
                <c:pt idx="42722">
                  <c:v>26.475481484756131</c:v>
                </c:pt>
                <c:pt idx="42723">
                  <c:v>26.476036830514399</c:v>
                </c:pt>
                <c:pt idx="42724">
                  <c:v>26.476592176272668</c:v>
                </c:pt>
                <c:pt idx="42725">
                  <c:v>26.477147522030936</c:v>
                </c:pt>
                <c:pt idx="42726">
                  <c:v>26.477702867789205</c:v>
                </c:pt>
                <c:pt idx="42727">
                  <c:v>26.478258213547473</c:v>
                </c:pt>
                <c:pt idx="42728">
                  <c:v>26.478813559305742</c:v>
                </c:pt>
                <c:pt idx="42729">
                  <c:v>26.47936890506401</c:v>
                </c:pt>
                <c:pt idx="42730">
                  <c:v>26.479924250822279</c:v>
                </c:pt>
                <c:pt idx="42731">
                  <c:v>26.480479596580548</c:v>
                </c:pt>
                <c:pt idx="42732">
                  <c:v>26.481034942338816</c:v>
                </c:pt>
                <c:pt idx="42733">
                  <c:v>26.481590288097085</c:v>
                </c:pt>
                <c:pt idx="42734">
                  <c:v>26.482145633855353</c:v>
                </c:pt>
                <c:pt idx="42735">
                  <c:v>26.482700979613622</c:v>
                </c:pt>
                <c:pt idx="42736">
                  <c:v>26.48325632537189</c:v>
                </c:pt>
                <c:pt idx="42737">
                  <c:v>26.483811671130159</c:v>
                </c:pt>
                <c:pt idx="42738">
                  <c:v>26.484367016888427</c:v>
                </c:pt>
                <c:pt idx="42739">
                  <c:v>26.484922362646696</c:v>
                </c:pt>
                <c:pt idx="42740">
                  <c:v>26.485477708404964</c:v>
                </c:pt>
                <c:pt idx="42741">
                  <c:v>26.486033054163233</c:v>
                </c:pt>
                <c:pt idx="42742">
                  <c:v>26.486588399921501</c:v>
                </c:pt>
                <c:pt idx="42743">
                  <c:v>26.48714374567977</c:v>
                </c:pt>
                <c:pt idx="42744">
                  <c:v>26.487699091438039</c:v>
                </c:pt>
                <c:pt idx="42745">
                  <c:v>26.488254437196307</c:v>
                </c:pt>
                <c:pt idx="42746">
                  <c:v>26.488809782954576</c:v>
                </c:pt>
                <c:pt idx="42747">
                  <c:v>26.489365128712844</c:v>
                </c:pt>
                <c:pt idx="42748">
                  <c:v>26.489920474471113</c:v>
                </c:pt>
                <c:pt idx="42749">
                  <c:v>26.490475820229381</c:v>
                </c:pt>
                <c:pt idx="42750">
                  <c:v>26.49103116598765</c:v>
                </c:pt>
                <c:pt idx="42751">
                  <c:v>26.491586511745918</c:v>
                </c:pt>
                <c:pt idx="42752">
                  <c:v>26.492141857504187</c:v>
                </c:pt>
                <c:pt idx="42753">
                  <c:v>26.492697203262455</c:v>
                </c:pt>
                <c:pt idx="42754">
                  <c:v>26.493252549020724</c:v>
                </c:pt>
                <c:pt idx="42755">
                  <c:v>26.493807894778993</c:v>
                </c:pt>
                <c:pt idx="42756">
                  <c:v>26.494363240537261</c:v>
                </c:pt>
                <c:pt idx="42757">
                  <c:v>26.49491858629553</c:v>
                </c:pt>
                <c:pt idx="42758">
                  <c:v>26.495473932053798</c:v>
                </c:pt>
                <c:pt idx="42759">
                  <c:v>26.496029277812067</c:v>
                </c:pt>
                <c:pt idx="42760">
                  <c:v>26.496584623570335</c:v>
                </c:pt>
                <c:pt idx="42761">
                  <c:v>26.497139969328604</c:v>
                </c:pt>
                <c:pt idx="42762">
                  <c:v>26.497695315086872</c:v>
                </c:pt>
                <c:pt idx="42763">
                  <c:v>26.498250660845141</c:v>
                </c:pt>
                <c:pt idx="42764">
                  <c:v>26.498806006603409</c:v>
                </c:pt>
                <c:pt idx="42765">
                  <c:v>26.499361352361678</c:v>
                </c:pt>
                <c:pt idx="42766">
                  <c:v>26.499916698119947</c:v>
                </c:pt>
                <c:pt idx="42767">
                  <c:v>26.500472043878215</c:v>
                </c:pt>
                <c:pt idx="42768">
                  <c:v>26.501027389636484</c:v>
                </c:pt>
                <c:pt idx="42769">
                  <c:v>26.501582735394752</c:v>
                </c:pt>
                <c:pt idx="42770">
                  <c:v>26.502138081153021</c:v>
                </c:pt>
                <c:pt idx="42771">
                  <c:v>26.502693426911289</c:v>
                </c:pt>
                <c:pt idx="42772">
                  <c:v>26.503248772669558</c:v>
                </c:pt>
                <c:pt idx="42773">
                  <c:v>26.503804118427826</c:v>
                </c:pt>
                <c:pt idx="42774">
                  <c:v>26.504359464186095</c:v>
                </c:pt>
                <c:pt idx="42775">
                  <c:v>26.504914809944363</c:v>
                </c:pt>
                <c:pt idx="42776">
                  <c:v>26.505470155702632</c:v>
                </c:pt>
                <c:pt idx="42777">
                  <c:v>26.506025501460901</c:v>
                </c:pt>
                <c:pt idx="42778">
                  <c:v>26.506580847219169</c:v>
                </c:pt>
                <c:pt idx="42779">
                  <c:v>26.507136192977438</c:v>
                </c:pt>
                <c:pt idx="42780">
                  <c:v>26.507691538735706</c:v>
                </c:pt>
                <c:pt idx="42781">
                  <c:v>26.508246884493975</c:v>
                </c:pt>
                <c:pt idx="42782">
                  <c:v>26.508802230252243</c:v>
                </c:pt>
                <c:pt idx="42783">
                  <c:v>26.509357576010512</c:v>
                </c:pt>
                <c:pt idx="42784">
                  <c:v>26.50991292176878</c:v>
                </c:pt>
                <c:pt idx="42785">
                  <c:v>26.510468267527049</c:v>
                </c:pt>
                <c:pt idx="42786">
                  <c:v>26.511023613285317</c:v>
                </c:pt>
                <c:pt idx="42787">
                  <c:v>26.511578959043586</c:v>
                </c:pt>
                <c:pt idx="42788">
                  <c:v>26.512134304801855</c:v>
                </c:pt>
                <c:pt idx="42789">
                  <c:v>26.512689650560123</c:v>
                </c:pt>
                <c:pt idx="42790">
                  <c:v>26.513244996318392</c:v>
                </c:pt>
                <c:pt idx="42791">
                  <c:v>26.51380034207666</c:v>
                </c:pt>
                <c:pt idx="42792">
                  <c:v>26.514355687834929</c:v>
                </c:pt>
                <c:pt idx="42793">
                  <c:v>26.514911033593197</c:v>
                </c:pt>
                <c:pt idx="42794">
                  <c:v>26.515466379351466</c:v>
                </c:pt>
                <c:pt idx="42795">
                  <c:v>26.516021725109734</c:v>
                </c:pt>
                <c:pt idx="42796">
                  <c:v>26.516577070868003</c:v>
                </c:pt>
                <c:pt idx="42797">
                  <c:v>26.517132416626271</c:v>
                </c:pt>
                <c:pt idx="42798">
                  <c:v>26.51768776238454</c:v>
                </c:pt>
                <c:pt idx="42799">
                  <c:v>26.518243108142808</c:v>
                </c:pt>
                <c:pt idx="42800">
                  <c:v>26.518798453901077</c:v>
                </c:pt>
                <c:pt idx="42801">
                  <c:v>26.519353799659346</c:v>
                </c:pt>
                <c:pt idx="42802">
                  <c:v>26.519909145417614</c:v>
                </c:pt>
                <c:pt idx="42803">
                  <c:v>26.520464491175883</c:v>
                </c:pt>
                <c:pt idx="42804">
                  <c:v>26.521019836934151</c:v>
                </c:pt>
                <c:pt idx="42805">
                  <c:v>26.52157518269242</c:v>
                </c:pt>
                <c:pt idx="42806">
                  <c:v>26.522130528450688</c:v>
                </c:pt>
                <c:pt idx="42807">
                  <c:v>26.522685874208957</c:v>
                </c:pt>
                <c:pt idx="42808">
                  <c:v>26.523241219967225</c:v>
                </c:pt>
                <c:pt idx="42809">
                  <c:v>26.523796565725494</c:v>
                </c:pt>
                <c:pt idx="42810">
                  <c:v>26.524351911483762</c:v>
                </c:pt>
                <c:pt idx="42811">
                  <c:v>26.524907257242031</c:v>
                </c:pt>
                <c:pt idx="42812">
                  <c:v>26.5254626030003</c:v>
                </c:pt>
                <c:pt idx="42813">
                  <c:v>26.526017948758568</c:v>
                </c:pt>
                <c:pt idx="42814">
                  <c:v>26.526573294516837</c:v>
                </c:pt>
                <c:pt idx="42815">
                  <c:v>26.527128640275105</c:v>
                </c:pt>
                <c:pt idx="42816">
                  <c:v>26.527683986033374</c:v>
                </c:pt>
                <c:pt idx="42817">
                  <c:v>26.528239331791642</c:v>
                </c:pt>
                <c:pt idx="42818">
                  <c:v>26.528794677549911</c:v>
                </c:pt>
                <c:pt idx="42819">
                  <c:v>26.529350023308179</c:v>
                </c:pt>
                <c:pt idx="42820">
                  <c:v>26.529905369066448</c:v>
                </c:pt>
                <c:pt idx="42821">
                  <c:v>26.530460714824716</c:v>
                </c:pt>
                <c:pt idx="42822">
                  <c:v>26.531016060582985</c:v>
                </c:pt>
                <c:pt idx="42823">
                  <c:v>26.531571406341254</c:v>
                </c:pt>
                <c:pt idx="42824">
                  <c:v>26.532126752099522</c:v>
                </c:pt>
                <c:pt idx="42825">
                  <c:v>26.532682097857791</c:v>
                </c:pt>
                <c:pt idx="42826">
                  <c:v>26.533237443616059</c:v>
                </c:pt>
                <c:pt idx="42827">
                  <c:v>26.533792789374328</c:v>
                </c:pt>
                <c:pt idx="42828">
                  <c:v>26.534348135132596</c:v>
                </c:pt>
                <c:pt idx="42829">
                  <c:v>26.534903480890865</c:v>
                </c:pt>
                <c:pt idx="42830">
                  <c:v>26.535458826649133</c:v>
                </c:pt>
                <c:pt idx="42831">
                  <c:v>26.536014172407402</c:v>
                </c:pt>
                <c:pt idx="42832">
                  <c:v>26.53656951816567</c:v>
                </c:pt>
                <c:pt idx="42833">
                  <c:v>26.537124863923939</c:v>
                </c:pt>
                <c:pt idx="42834">
                  <c:v>26.537680209682208</c:v>
                </c:pt>
                <c:pt idx="42835">
                  <c:v>26.538235555440476</c:v>
                </c:pt>
                <c:pt idx="42836">
                  <c:v>26.538790901198745</c:v>
                </c:pt>
                <c:pt idx="42837">
                  <c:v>26.539346246957013</c:v>
                </c:pt>
                <c:pt idx="42838">
                  <c:v>26.539901592715282</c:v>
                </c:pt>
                <c:pt idx="42839">
                  <c:v>26.54045693847355</c:v>
                </c:pt>
                <c:pt idx="42840">
                  <c:v>26.541012284231819</c:v>
                </c:pt>
                <c:pt idx="42841">
                  <c:v>26.541567629990087</c:v>
                </c:pt>
                <c:pt idx="42842">
                  <c:v>26.542122975748356</c:v>
                </c:pt>
                <c:pt idx="42843">
                  <c:v>26.542678321506624</c:v>
                </c:pt>
                <c:pt idx="42844">
                  <c:v>26.543233667264893</c:v>
                </c:pt>
                <c:pt idx="42845">
                  <c:v>26.543789013023162</c:v>
                </c:pt>
                <c:pt idx="42846">
                  <c:v>26.54434435878143</c:v>
                </c:pt>
                <c:pt idx="42847">
                  <c:v>26.544899704539699</c:v>
                </c:pt>
                <c:pt idx="42848">
                  <c:v>26.545455050297967</c:v>
                </c:pt>
                <c:pt idx="42849">
                  <c:v>26.546010396056236</c:v>
                </c:pt>
                <c:pt idx="42850">
                  <c:v>26.546565741814504</c:v>
                </c:pt>
                <c:pt idx="42851">
                  <c:v>26.547121087572773</c:v>
                </c:pt>
                <c:pt idx="42852">
                  <c:v>26.547676433331041</c:v>
                </c:pt>
                <c:pt idx="42853">
                  <c:v>26.54823177908931</c:v>
                </c:pt>
                <c:pt idx="42854">
                  <c:v>26.548787124847578</c:v>
                </c:pt>
                <c:pt idx="42855">
                  <c:v>26.549342470605847</c:v>
                </c:pt>
                <c:pt idx="42856">
                  <c:v>26.549897816364115</c:v>
                </c:pt>
                <c:pt idx="42857">
                  <c:v>26.550453162122384</c:v>
                </c:pt>
                <c:pt idx="42858">
                  <c:v>26.551008507880653</c:v>
                </c:pt>
                <c:pt idx="42859">
                  <c:v>26.551563853638921</c:v>
                </c:pt>
                <c:pt idx="42860">
                  <c:v>26.55211919939719</c:v>
                </c:pt>
                <c:pt idx="42861">
                  <c:v>26.552674545155458</c:v>
                </c:pt>
                <c:pt idx="42862">
                  <c:v>26.553229890913727</c:v>
                </c:pt>
                <c:pt idx="42863">
                  <c:v>26.553785236671995</c:v>
                </c:pt>
                <c:pt idx="42864">
                  <c:v>26.554340582430264</c:v>
                </c:pt>
                <c:pt idx="42865">
                  <c:v>26.554895928188532</c:v>
                </c:pt>
                <c:pt idx="42866">
                  <c:v>26.555451273946801</c:v>
                </c:pt>
                <c:pt idx="42867">
                  <c:v>26.556006619705069</c:v>
                </c:pt>
                <c:pt idx="42868">
                  <c:v>26.556561965463338</c:v>
                </c:pt>
                <c:pt idx="42869">
                  <c:v>26.557117311221607</c:v>
                </c:pt>
                <c:pt idx="42870">
                  <c:v>26.557672656979875</c:v>
                </c:pt>
                <c:pt idx="42871">
                  <c:v>26.558228002738144</c:v>
                </c:pt>
                <c:pt idx="42872">
                  <c:v>26.558783348496412</c:v>
                </c:pt>
                <c:pt idx="42873">
                  <c:v>26.559338694254681</c:v>
                </c:pt>
                <c:pt idx="42874">
                  <c:v>26.559894040012949</c:v>
                </c:pt>
                <c:pt idx="42875">
                  <c:v>26.560449385771218</c:v>
                </c:pt>
                <c:pt idx="42876">
                  <c:v>26.561004731529486</c:v>
                </c:pt>
                <c:pt idx="42877">
                  <c:v>26.561560077287755</c:v>
                </c:pt>
                <c:pt idx="42878">
                  <c:v>26.562115423046023</c:v>
                </c:pt>
                <c:pt idx="42879">
                  <c:v>26.562670768804292</c:v>
                </c:pt>
                <c:pt idx="42880">
                  <c:v>26.563226114562561</c:v>
                </c:pt>
                <c:pt idx="42881">
                  <c:v>26.563781460320829</c:v>
                </c:pt>
                <c:pt idx="42882">
                  <c:v>26.564336806079098</c:v>
                </c:pt>
                <c:pt idx="42883">
                  <c:v>26.564892151837366</c:v>
                </c:pt>
                <c:pt idx="42884">
                  <c:v>26.565447497595635</c:v>
                </c:pt>
                <c:pt idx="42885">
                  <c:v>26.566002843353903</c:v>
                </c:pt>
                <c:pt idx="42886">
                  <c:v>26.566558189112172</c:v>
                </c:pt>
                <c:pt idx="42887">
                  <c:v>26.56711353487044</c:v>
                </c:pt>
                <c:pt idx="42888">
                  <c:v>26.567668880628709</c:v>
                </c:pt>
                <c:pt idx="42889">
                  <c:v>26.568224226386977</c:v>
                </c:pt>
                <c:pt idx="42890">
                  <c:v>26.568779572145246</c:v>
                </c:pt>
                <c:pt idx="42891">
                  <c:v>26.569334917903515</c:v>
                </c:pt>
                <c:pt idx="42892">
                  <c:v>26.569890263661783</c:v>
                </c:pt>
                <c:pt idx="42893">
                  <c:v>26.570445609420052</c:v>
                </c:pt>
                <c:pt idx="42894">
                  <c:v>26.57100095517832</c:v>
                </c:pt>
                <c:pt idx="42895">
                  <c:v>26.571556300936589</c:v>
                </c:pt>
                <c:pt idx="42896">
                  <c:v>26.572111646694857</c:v>
                </c:pt>
                <c:pt idx="42897">
                  <c:v>26.572666992453126</c:v>
                </c:pt>
                <c:pt idx="42898">
                  <c:v>26.573222338211394</c:v>
                </c:pt>
                <c:pt idx="42899">
                  <c:v>26.573777683969663</c:v>
                </c:pt>
                <c:pt idx="42900">
                  <c:v>26.574333029727931</c:v>
                </c:pt>
                <c:pt idx="42901">
                  <c:v>26.5748883754862</c:v>
                </c:pt>
                <c:pt idx="42902">
                  <c:v>26.575443721244469</c:v>
                </c:pt>
                <c:pt idx="42903">
                  <c:v>26.575999067002737</c:v>
                </c:pt>
                <c:pt idx="42904">
                  <c:v>26.576554412761006</c:v>
                </c:pt>
                <c:pt idx="42905">
                  <c:v>26.577109758519274</c:v>
                </c:pt>
                <c:pt idx="42906">
                  <c:v>26.577665104277543</c:v>
                </c:pt>
                <c:pt idx="42907">
                  <c:v>26.578220450035811</c:v>
                </c:pt>
                <c:pt idx="42908">
                  <c:v>26.57877579579408</c:v>
                </c:pt>
                <c:pt idx="42909">
                  <c:v>26.579331141552348</c:v>
                </c:pt>
                <c:pt idx="42910">
                  <c:v>26.579886487310617</c:v>
                </c:pt>
                <c:pt idx="42911">
                  <c:v>26.580441833068885</c:v>
                </c:pt>
                <c:pt idx="42912">
                  <c:v>26.580997178827154</c:v>
                </c:pt>
                <c:pt idx="42913">
                  <c:v>26.581552524585423</c:v>
                </c:pt>
                <c:pt idx="42914">
                  <c:v>26.582107870343691</c:v>
                </c:pt>
                <c:pt idx="42915">
                  <c:v>26.58266321610196</c:v>
                </c:pt>
                <c:pt idx="42916">
                  <c:v>26.583218561860228</c:v>
                </c:pt>
                <c:pt idx="42917">
                  <c:v>26.583773907618497</c:v>
                </c:pt>
                <c:pt idx="42918">
                  <c:v>26.584329253376765</c:v>
                </c:pt>
                <c:pt idx="42919">
                  <c:v>26.584884599135034</c:v>
                </c:pt>
                <c:pt idx="42920">
                  <c:v>26.585439944893302</c:v>
                </c:pt>
                <c:pt idx="42921">
                  <c:v>26.585995290651571</c:v>
                </c:pt>
                <c:pt idx="42922">
                  <c:v>26.586550636409839</c:v>
                </c:pt>
                <c:pt idx="42923">
                  <c:v>26.587105982168108</c:v>
                </c:pt>
                <c:pt idx="42924">
                  <c:v>26.587661327926376</c:v>
                </c:pt>
                <c:pt idx="42925">
                  <c:v>26.588216673684645</c:v>
                </c:pt>
                <c:pt idx="42926">
                  <c:v>26.588772019442914</c:v>
                </c:pt>
                <c:pt idx="42927">
                  <c:v>26.589327365201182</c:v>
                </c:pt>
                <c:pt idx="42928">
                  <c:v>26.589882710959451</c:v>
                </c:pt>
                <c:pt idx="42929">
                  <c:v>26.590438056717719</c:v>
                </c:pt>
                <c:pt idx="42930">
                  <c:v>26.590993402475988</c:v>
                </c:pt>
                <c:pt idx="42931">
                  <c:v>26.591548748234256</c:v>
                </c:pt>
                <c:pt idx="42932">
                  <c:v>26.592104093992525</c:v>
                </c:pt>
                <c:pt idx="42933">
                  <c:v>26.592659439750793</c:v>
                </c:pt>
                <c:pt idx="42934">
                  <c:v>26.593214785509062</c:v>
                </c:pt>
                <c:pt idx="42935">
                  <c:v>26.59377013126733</c:v>
                </c:pt>
                <c:pt idx="42936">
                  <c:v>26.594325477025599</c:v>
                </c:pt>
                <c:pt idx="42937">
                  <c:v>26.594880822783868</c:v>
                </c:pt>
                <c:pt idx="42938">
                  <c:v>26.595436168542136</c:v>
                </c:pt>
                <c:pt idx="42939">
                  <c:v>26.595991514300405</c:v>
                </c:pt>
                <c:pt idx="42940">
                  <c:v>26.596546860058673</c:v>
                </c:pt>
                <c:pt idx="42941">
                  <c:v>26.597102205816942</c:v>
                </c:pt>
                <c:pt idx="42942">
                  <c:v>26.59765755157521</c:v>
                </c:pt>
                <c:pt idx="42943">
                  <c:v>26.598212897333479</c:v>
                </c:pt>
                <c:pt idx="42944">
                  <c:v>26.598768243091747</c:v>
                </c:pt>
                <c:pt idx="42945">
                  <c:v>26.599323588850016</c:v>
                </c:pt>
                <c:pt idx="42946">
                  <c:v>26.599878934608284</c:v>
                </c:pt>
                <c:pt idx="42947">
                  <c:v>26.600434280366553</c:v>
                </c:pt>
                <c:pt idx="42948">
                  <c:v>26.600989626124822</c:v>
                </c:pt>
                <c:pt idx="42949">
                  <c:v>26.60154497188309</c:v>
                </c:pt>
                <c:pt idx="42950">
                  <c:v>26.602100317641359</c:v>
                </c:pt>
                <c:pt idx="42951">
                  <c:v>26.602655663399627</c:v>
                </c:pt>
                <c:pt idx="42952">
                  <c:v>26.603211009157896</c:v>
                </c:pt>
                <c:pt idx="42953">
                  <c:v>26.603766354916164</c:v>
                </c:pt>
                <c:pt idx="42954">
                  <c:v>26.604321700674433</c:v>
                </c:pt>
                <c:pt idx="42955">
                  <c:v>26.604877046432701</c:v>
                </c:pt>
                <c:pt idx="42956">
                  <c:v>26.60543239219097</c:v>
                </c:pt>
                <c:pt idx="42957">
                  <c:v>26.605987737949238</c:v>
                </c:pt>
                <c:pt idx="42958">
                  <c:v>26.606543083707507</c:v>
                </c:pt>
                <c:pt idx="42959">
                  <c:v>26.607098429465776</c:v>
                </c:pt>
                <c:pt idx="42960">
                  <c:v>26.607653775224044</c:v>
                </c:pt>
                <c:pt idx="42961">
                  <c:v>26.608209120982313</c:v>
                </c:pt>
                <c:pt idx="42962">
                  <c:v>26.608764466740581</c:v>
                </c:pt>
                <c:pt idx="42963">
                  <c:v>26.60931981249885</c:v>
                </c:pt>
                <c:pt idx="42964">
                  <c:v>26.609875158257118</c:v>
                </c:pt>
                <c:pt idx="42965">
                  <c:v>26.610430504015387</c:v>
                </c:pt>
                <c:pt idx="42966">
                  <c:v>26.610985849773655</c:v>
                </c:pt>
                <c:pt idx="42967">
                  <c:v>26.611541195531924</c:v>
                </c:pt>
                <c:pt idx="42968">
                  <c:v>26.612096541290192</c:v>
                </c:pt>
                <c:pt idx="42969">
                  <c:v>26.612651887048461</c:v>
                </c:pt>
                <c:pt idx="42970">
                  <c:v>26.61320723280673</c:v>
                </c:pt>
                <c:pt idx="42971">
                  <c:v>26.613762578564998</c:v>
                </c:pt>
                <c:pt idx="42972">
                  <c:v>26.614317924323267</c:v>
                </c:pt>
                <c:pt idx="42973">
                  <c:v>26.614873270081535</c:v>
                </c:pt>
                <c:pt idx="42974">
                  <c:v>26.615428615839804</c:v>
                </c:pt>
                <c:pt idx="42975">
                  <c:v>26.615983961598072</c:v>
                </c:pt>
                <c:pt idx="42976">
                  <c:v>26.616539307356341</c:v>
                </c:pt>
                <c:pt idx="42977">
                  <c:v>26.617094653114609</c:v>
                </c:pt>
                <c:pt idx="42978">
                  <c:v>26.617649998872878</c:v>
                </c:pt>
                <c:pt idx="42979">
                  <c:v>26.618205344631146</c:v>
                </c:pt>
                <c:pt idx="42980">
                  <c:v>26.618760690389415</c:v>
                </c:pt>
                <c:pt idx="42981">
                  <c:v>26.619316036147683</c:v>
                </c:pt>
                <c:pt idx="42982">
                  <c:v>26.619871381905952</c:v>
                </c:pt>
                <c:pt idx="42983">
                  <c:v>26.620426727664221</c:v>
                </c:pt>
                <c:pt idx="42984">
                  <c:v>26.620982073422489</c:v>
                </c:pt>
                <c:pt idx="42985">
                  <c:v>26.621537419180758</c:v>
                </c:pt>
                <c:pt idx="42986">
                  <c:v>26.622092764939026</c:v>
                </c:pt>
                <c:pt idx="42987">
                  <c:v>26.622648110697295</c:v>
                </c:pt>
                <c:pt idx="42988">
                  <c:v>26.623203456455563</c:v>
                </c:pt>
                <c:pt idx="42989">
                  <c:v>26.623758802213832</c:v>
                </c:pt>
                <c:pt idx="42990">
                  <c:v>26.6243141479721</c:v>
                </c:pt>
                <c:pt idx="42991">
                  <c:v>26.624869493730369</c:v>
                </c:pt>
                <c:pt idx="42992">
                  <c:v>26.625424839488637</c:v>
                </c:pt>
                <c:pt idx="42993">
                  <c:v>26.625980185246906</c:v>
                </c:pt>
                <c:pt idx="42994">
                  <c:v>26.626535531005175</c:v>
                </c:pt>
                <c:pt idx="42995">
                  <c:v>26.627090876763443</c:v>
                </c:pt>
                <c:pt idx="42996">
                  <c:v>26.627646222521712</c:v>
                </c:pt>
                <c:pt idx="42997">
                  <c:v>26.62820156827998</c:v>
                </c:pt>
                <c:pt idx="42998">
                  <c:v>26.628756914038249</c:v>
                </c:pt>
                <c:pt idx="42999">
                  <c:v>26.629312259796517</c:v>
                </c:pt>
                <c:pt idx="43000">
                  <c:v>26.629867605554786</c:v>
                </c:pt>
                <c:pt idx="43001">
                  <c:v>26.630422951313054</c:v>
                </c:pt>
                <c:pt idx="43002">
                  <c:v>26.630978297071323</c:v>
                </c:pt>
                <c:pt idx="43003">
                  <c:v>26.631533642829591</c:v>
                </c:pt>
                <c:pt idx="43004">
                  <c:v>26.63208898858786</c:v>
                </c:pt>
                <c:pt idx="43005">
                  <c:v>26.632644334346129</c:v>
                </c:pt>
                <c:pt idx="43006">
                  <c:v>26.633199680104397</c:v>
                </c:pt>
                <c:pt idx="43007">
                  <c:v>26.633755025862666</c:v>
                </c:pt>
                <c:pt idx="43008">
                  <c:v>26.634310371620934</c:v>
                </c:pt>
                <c:pt idx="43009">
                  <c:v>26.634865717379203</c:v>
                </c:pt>
                <c:pt idx="43010">
                  <c:v>26.635421063137471</c:v>
                </c:pt>
                <c:pt idx="43011">
                  <c:v>26.63597640889574</c:v>
                </c:pt>
                <c:pt idx="43012">
                  <c:v>26.636531754654008</c:v>
                </c:pt>
                <c:pt idx="43013">
                  <c:v>26.637087100412277</c:v>
                </c:pt>
                <c:pt idx="43014">
                  <c:v>26.637642446170545</c:v>
                </c:pt>
                <c:pt idx="43015">
                  <c:v>26.638197791928814</c:v>
                </c:pt>
                <c:pt idx="43016">
                  <c:v>26.638753137687083</c:v>
                </c:pt>
                <c:pt idx="43017">
                  <c:v>26.639308483445351</c:v>
                </c:pt>
                <c:pt idx="43018">
                  <c:v>26.63986382920362</c:v>
                </c:pt>
                <c:pt idx="43019">
                  <c:v>26.640419174961888</c:v>
                </c:pt>
                <c:pt idx="43020">
                  <c:v>26.640974520720157</c:v>
                </c:pt>
                <c:pt idx="43021">
                  <c:v>26.641529866478425</c:v>
                </c:pt>
                <c:pt idx="43022">
                  <c:v>26.642085212236694</c:v>
                </c:pt>
                <c:pt idx="43023">
                  <c:v>26.642640557994962</c:v>
                </c:pt>
                <c:pt idx="43024">
                  <c:v>26.643195903753231</c:v>
                </c:pt>
                <c:pt idx="43025">
                  <c:v>26.643751249511499</c:v>
                </c:pt>
                <c:pt idx="43026">
                  <c:v>26.644306595269768</c:v>
                </c:pt>
                <c:pt idx="43027">
                  <c:v>26.644861941028037</c:v>
                </c:pt>
                <c:pt idx="43028">
                  <c:v>26.645417286786305</c:v>
                </c:pt>
                <c:pt idx="43029">
                  <c:v>26.645972632544574</c:v>
                </c:pt>
                <c:pt idx="43030">
                  <c:v>26.646527978302842</c:v>
                </c:pt>
                <c:pt idx="43031">
                  <c:v>26.647083324061111</c:v>
                </c:pt>
                <c:pt idx="43032">
                  <c:v>26.647638669819379</c:v>
                </c:pt>
                <c:pt idx="43033">
                  <c:v>26.648194015577648</c:v>
                </c:pt>
                <c:pt idx="43034">
                  <c:v>26.648749361335916</c:v>
                </c:pt>
                <c:pt idx="43035">
                  <c:v>26.649304707094185</c:v>
                </c:pt>
                <c:pt idx="43036">
                  <c:v>26.649860052852453</c:v>
                </c:pt>
                <c:pt idx="43037">
                  <c:v>26.650415398610722</c:v>
                </c:pt>
                <c:pt idx="43038">
                  <c:v>26.65097074436899</c:v>
                </c:pt>
                <c:pt idx="43039">
                  <c:v>26.651526090127259</c:v>
                </c:pt>
                <c:pt idx="43040">
                  <c:v>26.652081435885528</c:v>
                </c:pt>
                <c:pt idx="43041">
                  <c:v>26.652636781643796</c:v>
                </c:pt>
                <c:pt idx="43042">
                  <c:v>26.653192127402065</c:v>
                </c:pt>
                <c:pt idx="43043">
                  <c:v>26.653747473160333</c:v>
                </c:pt>
                <c:pt idx="43044">
                  <c:v>26.654302818918602</c:v>
                </c:pt>
                <c:pt idx="43045">
                  <c:v>26.65485816467687</c:v>
                </c:pt>
                <c:pt idx="43046">
                  <c:v>26.655413510435139</c:v>
                </c:pt>
                <c:pt idx="43047">
                  <c:v>26.655968856193407</c:v>
                </c:pt>
                <c:pt idx="43048">
                  <c:v>26.656524201951676</c:v>
                </c:pt>
                <c:pt idx="43049">
                  <c:v>26.657079547709944</c:v>
                </c:pt>
                <c:pt idx="43050">
                  <c:v>26.657634893468213</c:v>
                </c:pt>
                <c:pt idx="43051">
                  <c:v>26.658190239226482</c:v>
                </c:pt>
                <c:pt idx="43052">
                  <c:v>26.65874558498475</c:v>
                </c:pt>
                <c:pt idx="43053">
                  <c:v>26.659300930743019</c:v>
                </c:pt>
                <c:pt idx="43054">
                  <c:v>26.659856276501287</c:v>
                </c:pt>
                <c:pt idx="43055">
                  <c:v>26.660411622259556</c:v>
                </c:pt>
                <c:pt idx="43056">
                  <c:v>26.660966968017824</c:v>
                </c:pt>
                <c:pt idx="43057">
                  <c:v>26.661522313776093</c:v>
                </c:pt>
                <c:pt idx="43058">
                  <c:v>26.662077659534361</c:v>
                </c:pt>
                <c:pt idx="43059">
                  <c:v>26.66263300529263</c:v>
                </c:pt>
                <c:pt idx="43060">
                  <c:v>26.663188351050898</c:v>
                </c:pt>
                <c:pt idx="43061">
                  <c:v>26.663743696809167</c:v>
                </c:pt>
                <c:pt idx="43062">
                  <c:v>26.664299042567436</c:v>
                </c:pt>
                <c:pt idx="43063">
                  <c:v>26.664854388325704</c:v>
                </c:pt>
                <c:pt idx="43064">
                  <c:v>26.665409734083973</c:v>
                </c:pt>
                <c:pt idx="43065">
                  <c:v>26.665965079842241</c:v>
                </c:pt>
                <c:pt idx="43066">
                  <c:v>26.66652042560051</c:v>
                </c:pt>
                <c:pt idx="43067">
                  <c:v>26.667075771358778</c:v>
                </c:pt>
                <c:pt idx="43068">
                  <c:v>26.667631117117047</c:v>
                </c:pt>
                <c:pt idx="43069">
                  <c:v>26.668186462875315</c:v>
                </c:pt>
                <c:pt idx="43070">
                  <c:v>26.668741808633584</c:v>
                </c:pt>
                <c:pt idx="43071">
                  <c:v>26.669297154391852</c:v>
                </c:pt>
                <c:pt idx="43072">
                  <c:v>26.669852500150121</c:v>
                </c:pt>
                <c:pt idx="43073">
                  <c:v>26.67040784590839</c:v>
                </c:pt>
                <c:pt idx="43074">
                  <c:v>26.670963191666658</c:v>
                </c:pt>
                <c:pt idx="43075">
                  <c:v>26.671518537424927</c:v>
                </c:pt>
                <c:pt idx="43076">
                  <c:v>26.672073883183195</c:v>
                </c:pt>
                <c:pt idx="43077">
                  <c:v>26.672629228941464</c:v>
                </c:pt>
                <c:pt idx="43078">
                  <c:v>26.673184574699732</c:v>
                </c:pt>
                <c:pt idx="43079">
                  <c:v>26.673739920458001</c:v>
                </c:pt>
                <c:pt idx="43080">
                  <c:v>26.674295266216269</c:v>
                </c:pt>
                <c:pt idx="43081">
                  <c:v>26.674850611974538</c:v>
                </c:pt>
                <c:pt idx="43082">
                  <c:v>26.675405957732806</c:v>
                </c:pt>
                <c:pt idx="43083">
                  <c:v>26.675961303491075</c:v>
                </c:pt>
                <c:pt idx="43084">
                  <c:v>26.676516649249344</c:v>
                </c:pt>
                <c:pt idx="43085">
                  <c:v>26.677071995007612</c:v>
                </c:pt>
                <c:pt idx="43086">
                  <c:v>26.677627340765881</c:v>
                </c:pt>
                <c:pt idx="43087">
                  <c:v>26.678182686524149</c:v>
                </c:pt>
                <c:pt idx="43088">
                  <c:v>26.678738032282418</c:v>
                </c:pt>
                <c:pt idx="43089">
                  <c:v>26.679293378040686</c:v>
                </c:pt>
                <c:pt idx="43090">
                  <c:v>26.679848723798955</c:v>
                </c:pt>
                <c:pt idx="43091">
                  <c:v>26.680404069557223</c:v>
                </c:pt>
                <c:pt idx="43092">
                  <c:v>26.680959415315492</c:v>
                </c:pt>
                <c:pt idx="43093">
                  <c:v>26.68151476107376</c:v>
                </c:pt>
                <c:pt idx="43094">
                  <c:v>26.682070106832029</c:v>
                </c:pt>
                <c:pt idx="43095">
                  <c:v>26.682625452590297</c:v>
                </c:pt>
                <c:pt idx="43096">
                  <c:v>26.683180798348566</c:v>
                </c:pt>
                <c:pt idx="43097">
                  <c:v>26.683736144106835</c:v>
                </c:pt>
                <c:pt idx="43098">
                  <c:v>26.684291489865103</c:v>
                </c:pt>
                <c:pt idx="43099">
                  <c:v>26.684846835623372</c:v>
                </c:pt>
                <c:pt idx="43100">
                  <c:v>26.68540218138164</c:v>
                </c:pt>
                <c:pt idx="43101">
                  <c:v>26.685957527139909</c:v>
                </c:pt>
                <c:pt idx="43102">
                  <c:v>26.686512872898177</c:v>
                </c:pt>
                <c:pt idx="43103">
                  <c:v>26.687068218656446</c:v>
                </c:pt>
                <c:pt idx="43104">
                  <c:v>26.687623564414714</c:v>
                </c:pt>
                <c:pt idx="43105">
                  <c:v>26.688178910172983</c:v>
                </c:pt>
                <c:pt idx="43106">
                  <c:v>26.688734255931251</c:v>
                </c:pt>
                <c:pt idx="43107">
                  <c:v>26.68928960168952</c:v>
                </c:pt>
                <c:pt idx="43108">
                  <c:v>26.689844947447789</c:v>
                </c:pt>
                <c:pt idx="43109">
                  <c:v>26.690400293206057</c:v>
                </c:pt>
                <c:pt idx="43110">
                  <c:v>26.690955638964326</c:v>
                </c:pt>
                <c:pt idx="43111">
                  <c:v>26.691510984722594</c:v>
                </c:pt>
                <c:pt idx="43112">
                  <c:v>26.692066330480863</c:v>
                </c:pt>
                <c:pt idx="43113">
                  <c:v>26.692621676239131</c:v>
                </c:pt>
                <c:pt idx="43114">
                  <c:v>26.6931770219974</c:v>
                </c:pt>
                <c:pt idx="43115">
                  <c:v>26.693732367755668</c:v>
                </c:pt>
                <c:pt idx="43116">
                  <c:v>26.694287713513937</c:v>
                </c:pt>
                <c:pt idx="43117">
                  <c:v>26.694843059272205</c:v>
                </c:pt>
                <c:pt idx="43118">
                  <c:v>26.695398405030474</c:v>
                </c:pt>
                <c:pt idx="43119">
                  <c:v>26.695953750788743</c:v>
                </c:pt>
                <c:pt idx="43120">
                  <c:v>26.696509096547011</c:v>
                </c:pt>
                <c:pt idx="43121">
                  <c:v>26.69706444230528</c:v>
                </c:pt>
                <c:pt idx="43122">
                  <c:v>26.697619788063548</c:v>
                </c:pt>
                <c:pt idx="43123">
                  <c:v>26.698175133821817</c:v>
                </c:pt>
                <c:pt idx="43124">
                  <c:v>26.698730479580085</c:v>
                </c:pt>
                <c:pt idx="43125">
                  <c:v>26.699285825338354</c:v>
                </c:pt>
                <c:pt idx="43126">
                  <c:v>26.699841171096622</c:v>
                </c:pt>
                <c:pt idx="43127">
                  <c:v>26.700396516854891</c:v>
                </c:pt>
                <c:pt idx="43128">
                  <c:v>26.700951862613159</c:v>
                </c:pt>
                <c:pt idx="43129">
                  <c:v>26.701507208371428</c:v>
                </c:pt>
                <c:pt idx="43130">
                  <c:v>26.702062554129697</c:v>
                </c:pt>
                <c:pt idx="43131">
                  <c:v>26.702617899887965</c:v>
                </c:pt>
                <c:pt idx="43132">
                  <c:v>26.703173245646234</c:v>
                </c:pt>
                <c:pt idx="43133">
                  <c:v>26.703728591404502</c:v>
                </c:pt>
                <c:pt idx="43134">
                  <c:v>26.704283937162771</c:v>
                </c:pt>
                <c:pt idx="43135">
                  <c:v>26.704839282921039</c:v>
                </c:pt>
                <c:pt idx="43136">
                  <c:v>26.705394628679308</c:v>
                </c:pt>
                <c:pt idx="43137">
                  <c:v>26.705949974437576</c:v>
                </c:pt>
                <c:pt idx="43138">
                  <c:v>26.706505320195845</c:v>
                </c:pt>
                <c:pt idx="43139">
                  <c:v>26.707060665954113</c:v>
                </c:pt>
                <c:pt idx="43140">
                  <c:v>26.707616011712382</c:v>
                </c:pt>
                <c:pt idx="43141">
                  <c:v>26.708171357470651</c:v>
                </c:pt>
                <c:pt idx="43142">
                  <c:v>26.708726703228919</c:v>
                </c:pt>
                <c:pt idx="43143">
                  <c:v>26.709282048987188</c:v>
                </c:pt>
                <c:pt idx="43144">
                  <c:v>26.709837394745456</c:v>
                </c:pt>
                <c:pt idx="43145">
                  <c:v>26.710392740503725</c:v>
                </c:pt>
                <c:pt idx="43146">
                  <c:v>26.710948086261993</c:v>
                </c:pt>
                <c:pt idx="43147">
                  <c:v>26.711503432020262</c:v>
                </c:pt>
                <c:pt idx="43148">
                  <c:v>26.71205877777853</c:v>
                </c:pt>
                <c:pt idx="43149">
                  <c:v>26.712614123536799</c:v>
                </c:pt>
                <c:pt idx="43150">
                  <c:v>26.713169469295067</c:v>
                </c:pt>
                <c:pt idx="43151">
                  <c:v>26.713724815053336</c:v>
                </c:pt>
                <c:pt idx="43152">
                  <c:v>26.714280160811605</c:v>
                </c:pt>
                <c:pt idx="43153">
                  <c:v>26.714835506569873</c:v>
                </c:pt>
                <c:pt idx="43154">
                  <c:v>26.715390852328142</c:v>
                </c:pt>
                <c:pt idx="43155">
                  <c:v>26.71594619808641</c:v>
                </c:pt>
                <c:pt idx="43156">
                  <c:v>26.716501543844679</c:v>
                </c:pt>
                <c:pt idx="43157">
                  <c:v>26.717056889602947</c:v>
                </c:pt>
                <c:pt idx="43158">
                  <c:v>26.717612235361216</c:v>
                </c:pt>
                <c:pt idx="43159">
                  <c:v>26.718167581119484</c:v>
                </c:pt>
                <c:pt idx="43160">
                  <c:v>26.718722926877753</c:v>
                </c:pt>
                <c:pt idx="43161">
                  <c:v>26.719278272636021</c:v>
                </c:pt>
                <c:pt idx="43162">
                  <c:v>26.71983361839429</c:v>
                </c:pt>
                <c:pt idx="43163">
                  <c:v>26.720388964152558</c:v>
                </c:pt>
                <c:pt idx="43164">
                  <c:v>26.720944309910827</c:v>
                </c:pt>
                <c:pt idx="43165">
                  <c:v>26.721499655669096</c:v>
                </c:pt>
                <c:pt idx="43166">
                  <c:v>26.722055001427364</c:v>
                </c:pt>
                <c:pt idx="43167">
                  <c:v>26.722610347185633</c:v>
                </c:pt>
                <c:pt idx="43168">
                  <c:v>26.723165692943901</c:v>
                </c:pt>
                <c:pt idx="43169">
                  <c:v>26.72372103870217</c:v>
                </c:pt>
                <c:pt idx="43170">
                  <c:v>26.724276384460438</c:v>
                </c:pt>
                <c:pt idx="43171">
                  <c:v>26.724831730218707</c:v>
                </c:pt>
                <c:pt idx="43172">
                  <c:v>26.725387075976975</c:v>
                </c:pt>
                <c:pt idx="43173">
                  <c:v>26.725942421735244</c:v>
                </c:pt>
                <c:pt idx="43174">
                  <c:v>26.726497767493512</c:v>
                </c:pt>
                <c:pt idx="43175">
                  <c:v>26.727053113251781</c:v>
                </c:pt>
                <c:pt idx="43176">
                  <c:v>26.72760845901005</c:v>
                </c:pt>
                <c:pt idx="43177">
                  <c:v>26.728163804768318</c:v>
                </c:pt>
                <c:pt idx="43178">
                  <c:v>26.728719150526587</c:v>
                </c:pt>
                <c:pt idx="43179">
                  <c:v>26.729274496284855</c:v>
                </c:pt>
                <c:pt idx="43180">
                  <c:v>26.729829842043124</c:v>
                </c:pt>
                <c:pt idx="43181">
                  <c:v>26.730385187801392</c:v>
                </c:pt>
                <c:pt idx="43182">
                  <c:v>26.730940533559661</c:v>
                </c:pt>
                <c:pt idx="43183">
                  <c:v>26.731495879317929</c:v>
                </c:pt>
                <c:pt idx="43184">
                  <c:v>26.732051225076198</c:v>
                </c:pt>
                <c:pt idx="43185">
                  <c:v>26.732606570834466</c:v>
                </c:pt>
                <c:pt idx="43186">
                  <c:v>26.733161916592735</c:v>
                </c:pt>
                <c:pt idx="43187">
                  <c:v>26.733717262351004</c:v>
                </c:pt>
                <c:pt idx="43188">
                  <c:v>26.734272608109272</c:v>
                </c:pt>
                <c:pt idx="43189">
                  <c:v>26.734827953867541</c:v>
                </c:pt>
                <c:pt idx="43190">
                  <c:v>26.735383299625809</c:v>
                </c:pt>
                <c:pt idx="43191">
                  <c:v>26.735938645384078</c:v>
                </c:pt>
                <c:pt idx="43192">
                  <c:v>26.736493991142346</c:v>
                </c:pt>
                <c:pt idx="43193">
                  <c:v>26.737049336900615</c:v>
                </c:pt>
                <c:pt idx="43194">
                  <c:v>26.737604682658883</c:v>
                </c:pt>
                <c:pt idx="43195">
                  <c:v>26.738160028417152</c:v>
                </c:pt>
                <c:pt idx="43196">
                  <c:v>26.73871537417542</c:v>
                </c:pt>
                <c:pt idx="43197">
                  <c:v>26.739270719933689</c:v>
                </c:pt>
                <c:pt idx="43198">
                  <c:v>26.739826065691958</c:v>
                </c:pt>
                <c:pt idx="43199">
                  <c:v>26.740381411450226</c:v>
                </c:pt>
                <c:pt idx="43200">
                  <c:v>26.740936757208495</c:v>
                </c:pt>
                <c:pt idx="43201">
                  <c:v>26.741492102966763</c:v>
                </c:pt>
                <c:pt idx="43202">
                  <c:v>26.742047448725032</c:v>
                </c:pt>
                <c:pt idx="43203">
                  <c:v>26.7426027944833</c:v>
                </c:pt>
                <c:pt idx="43204">
                  <c:v>26.743158140241569</c:v>
                </c:pt>
                <c:pt idx="43205">
                  <c:v>26.743713485999837</c:v>
                </c:pt>
                <c:pt idx="43206">
                  <c:v>26.744268831758106</c:v>
                </c:pt>
                <c:pt idx="43207">
                  <c:v>26.744824177516374</c:v>
                </c:pt>
                <c:pt idx="43208">
                  <c:v>26.745379523274643</c:v>
                </c:pt>
                <c:pt idx="43209">
                  <c:v>26.745934869032912</c:v>
                </c:pt>
                <c:pt idx="43210">
                  <c:v>26.74649021479118</c:v>
                </c:pt>
                <c:pt idx="43211">
                  <c:v>26.747045560549449</c:v>
                </c:pt>
                <c:pt idx="43212">
                  <c:v>26.747600906307717</c:v>
                </c:pt>
                <c:pt idx="43213">
                  <c:v>26.748156252065986</c:v>
                </c:pt>
                <c:pt idx="43214">
                  <c:v>26.748711597824254</c:v>
                </c:pt>
                <c:pt idx="43215">
                  <c:v>26.749266943582523</c:v>
                </c:pt>
                <c:pt idx="43216">
                  <c:v>26.749822289340791</c:v>
                </c:pt>
                <c:pt idx="43217">
                  <c:v>26.75037763509906</c:v>
                </c:pt>
                <c:pt idx="43218">
                  <c:v>26.750932980857328</c:v>
                </c:pt>
                <c:pt idx="43219">
                  <c:v>26.751488326615597</c:v>
                </c:pt>
                <c:pt idx="43220">
                  <c:v>26.752043672373865</c:v>
                </c:pt>
                <c:pt idx="43221">
                  <c:v>26.752599018132134</c:v>
                </c:pt>
                <c:pt idx="43222">
                  <c:v>26.753154363890403</c:v>
                </c:pt>
                <c:pt idx="43223">
                  <c:v>26.753709709648671</c:v>
                </c:pt>
                <c:pt idx="43224">
                  <c:v>26.75426505540694</c:v>
                </c:pt>
                <c:pt idx="43225">
                  <c:v>26.754820401165208</c:v>
                </c:pt>
                <c:pt idx="43226">
                  <c:v>26.755375746923477</c:v>
                </c:pt>
                <c:pt idx="43227">
                  <c:v>26.755931092681745</c:v>
                </c:pt>
                <c:pt idx="43228">
                  <c:v>26.756486438440014</c:v>
                </c:pt>
                <c:pt idx="43229">
                  <c:v>26.757041784198282</c:v>
                </c:pt>
                <c:pt idx="43230">
                  <c:v>26.757597129956551</c:v>
                </c:pt>
                <c:pt idx="43231">
                  <c:v>26.758152475714819</c:v>
                </c:pt>
                <c:pt idx="43232">
                  <c:v>26.758707821473088</c:v>
                </c:pt>
                <c:pt idx="43233">
                  <c:v>26.759263167231357</c:v>
                </c:pt>
                <c:pt idx="43234">
                  <c:v>26.759818512989625</c:v>
                </c:pt>
                <c:pt idx="43235">
                  <c:v>26.760373858747894</c:v>
                </c:pt>
                <c:pt idx="43236">
                  <c:v>26.760929204506162</c:v>
                </c:pt>
                <c:pt idx="43237">
                  <c:v>26.761484550264431</c:v>
                </c:pt>
                <c:pt idx="43238">
                  <c:v>26.762039896022699</c:v>
                </c:pt>
                <c:pt idx="43239">
                  <c:v>26.762595241780968</c:v>
                </c:pt>
                <c:pt idx="43240">
                  <c:v>26.763150587539236</c:v>
                </c:pt>
                <c:pt idx="43241">
                  <c:v>26.763705933297505</c:v>
                </c:pt>
                <c:pt idx="43242">
                  <c:v>26.764261279055773</c:v>
                </c:pt>
                <c:pt idx="43243">
                  <c:v>26.764816624814042</c:v>
                </c:pt>
                <c:pt idx="43244">
                  <c:v>26.765371970572311</c:v>
                </c:pt>
                <c:pt idx="43245">
                  <c:v>26.765927316330579</c:v>
                </c:pt>
                <c:pt idx="43246">
                  <c:v>26.766482662088848</c:v>
                </c:pt>
                <c:pt idx="43247">
                  <c:v>26.767038007847116</c:v>
                </c:pt>
                <c:pt idx="43248">
                  <c:v>26.767593353605385</c:v>
                </c:pt>
                <c:pt idx="43249">
                  <c:v>26.768148699363653</c:v>
                </c:pt>
                <c:pt idx="43250">
                  <c:v>26.768704045121922</c:v>
                </c:pt>
                <c:pt idx="43251">
                  <c:v>26.76925939088019</c:v>
                </c:pt>
                <c:pt idx="43252">
                  <c:v>26.769814736638459</c:v>
                </c:pt>
                <c:pt idx="43253">
                  <c:v>26.770370082396727</c:v>
                </c:pt>
                <c:pt idx="43254">
                  <c:v>26.770925428154996</c:v>
                </c:pt>
                <c:pt idx="43255">
                  <c:v>26.771480773913265</c:v>
                </c:pt>
                <c:pt idx="43256">
                  <c:v>26.772036119671533</c:v>
                </c:pt>
                <c:pt idx="43257">
                  <c:v>26.772591465429802</c:v>
                </c:pt>
                <c:pt idx="43258">
                  <c:v>26.77314681118807</c:v>
                </c:pt>
                <c:pt idx="43259">
                  <c:v>26.773702156946339</c:v>
                </c:pt>
                <c:pt idx="43260">
                  <c:v>26.774257502704607</c:v>
                </c:pt>
                <c:pt idx="43261">
                  <c:v>26.774812848462876</c:v>
                </c:pt>
                <c:pt idx="43262">
                  <c:v>26.775368194221144</c:v>
                </c:pt>
                <c:pt idx="43263">
                  <c:v>26.775923539979413</c:v>
                </c:pt>
                <c:pt idx="43264">
                  <c:v>26.776478885737681</c:v>
                </c:pt>
                <c:pt idx="43265">
                  <c:v>26.77703423149595</c:v>
                </c:pt>
                <c:pt idx="43266">
                  <c:v>26.777589577254219</c:v>
                </c:pt>
                <c:pt idx="43267">
                  <c:v>26.778144923012487</c:v>
                </c:pt>
                <c:pt idx="43268">
                  <c:v>26.778700268770756</c:v>
                </c:pt>
                <c:pt idx="43269">
                  <c:v>26.779255614529024</c:v>
                </c:pt>
                <c:pt idx="43270">
                  <c:v>26.779810960287293</c:v>
                </c:pt>
                <c:pt idx="43271">
                  <c:v>26.780366306045561</c:v>
                </c:pt>
                <c:pt idx="43272">
                  <c:v>26.78092165180383</c:v>
                </c:pt>
                <c:pt idx="43273">
                  <c:v>26.781476997562098</c:v>
                </c:pt>
                <c:pt idx="43274">
                  <c:v>26.782032343320367</c:v>
                </c:pt>
                <c:pt idx="43275">
                  <c:v>26.782587689078635</c:v>
                </c:pt>
                <c:pt idx="43276">
                  <c:v>26.783143034836904</c:v>
                </c:pt>
                <c:pt idx="43277">
                  <c:v>26.783698380595172</c:v>
                </c:pt>
                <c:pt idx="43278">
                  <c:v>26.784253726353441</c:v>
                </c:pt>
                <c:pt idx="43279">
                  <c:v>26.78480907211171</c:v>
                </c:pt>
                <c:pt idx="43280">
                  <c:v>26.785364417869978</c:v>
                </c:pt>
                <c:pt idx="43281">
                  <c:v>26.785919763628247</c:v>
                </c:pt>
                <c:pt idx="43282">
                  <c:v>26.786475109386515</c:v>
                </c:pt>
                <c:pt idx="43283">
                  <c:v>26.787030455144784</c:v>
                </c:pt>
                <c:pt idx="43284">
                  <c:v>26.787585800903052</c:v>
                </c:pt>
                <c:pt idx="43285">
                  <c:v>26.788141146661321</c:v>
                </c:pt>
                <c:pt idx="43286">
                  <c:v>26.788696492419589</c:v>
                </c:pt>
                <c:pt idx="43287">
                  <c:v>26.789251838177858</c:v>
                </c:pt>
                <c:pt idx="43288">
                  <c:v>26.789807183936126</c:v>
                </c:pt>
                <c:pt idx="43289">
                  <c:v>26.790362529694395</c:v>
                </c:pt>
                <c:pt idx="43290">
                  <c:v>26.790917875452664</c:v>
                </c:pt>
                <c:pt idx="43291">
                  <c:v>26.791473221210932</c:v>
                </c:pt>
                <c:pt idx="43292">
                  <c:v>26.792028566969201</c:v>
                </c:pt>
                <c:pt idx="43293">
                  <c:v>26.792583912727469</c:v>
                </c:pt>
                <c:pt idx="43294">
                  <c:v>26.793139258485738</c:v>
                </c:pt>
                <c:pt idx="43295">
                  <c:v>26.793694604244006</c:v>
                </c:pt>
                <c:pt idx="43296">
                  <c:v>26.794249950002275</c:v>
                </c:pt>
                <c:pt idx="43297">
                  <c:v>26.794805295760543</c:v>
                </c:pt>
                <c:pt idx="43298">
                  <c:v>26.795360641518812</c:v>
                </c:pt>
                <c:pt idx="43299">
                  <c:v>26.79591598727708</c:v>
                </c:pt>
                <c:pt idx="43300">
                  <c:v>26.796471333035349</c:v>
                </c:pt>
                <c:pt idx="43301">
                  <c:v>26.797026678793618</c:v>
                </c:pt>
                <c:pt idx="43302">
                  <c:v>26.797582024551886</c:v>
                </c:pt>
                <c:pt idx="43303">
                  <c:v>26.798137370310155</c:v>
                </c:pt>
                <c:pt idx="43304">
                  <c:v>26.798692716068423</c:v>
                </c:pt>
                <c:pt idx="43305">
                  <c:v>26.799248061826692</c:v>
                </c:pt>
                <c:pt idx="43306">
                  <c:v>26.79980340758496</c:v>
                </c:pt>
                <c:pt idx="43307">
                  <c:v>26.800358753343229</c:v>
                </c:pt>
                <c:pt idx="43308">
                  <c:v>26.800914099101497</c:v>
                </c:pt>
                <c:pt idx="43309">
                  <c:v>26.801469444859766</c:v>
                </c:pt>
                <c:pt idx="43310">
                  <c:v>26.802024790618034</c:v>
                </c:pt>
                <c:pt idx="43311">
                  <c:v>26.802580136376303</c:v>
                </c:pt>
                <c:pt idx="43312">
                  <c:v>26.803135482134572</c:v>
                </c:pt>
                <c:pt idx="43313">
                  <c:v>26.80369082789284</c:v>
                </c:pt>
                <c:pt idx="43314">
                  <c:v>26.804246173651109</c:v>
                </c:pt>
                <c:pt idx="43315">
                  <c:v>26.804801519409377</c:v>
                </c:pt>
                <c:pt idx="43316">
                  <c:v>26.805356865167646</c:v>
                </c:pt>
                <c:pt idx="43317">
                  <c:v>26.805912210925914</c:v>
                </c:pt>
                <c:pt idx="43318">
                  <c:v>26.806467556684183</c:v>
                </c:pt>
                <c:pt idx="43319">
                  <c:v>26.807022902442451</c:v>
                </c:pt>
                <c:pt idx="43320">
                  <c:v>26.80757824820072</c:v>
                </c:pt>
                <c:pt idx="43321">
                  <c:v>26.808133593958988</c:v>
                </c:pt>
                <c:pt idx="43322">
                  <c:v>26.808688939717257</c:v>
                </c:pt>
                <c:pt idx="43323">
                  <c:v>26.809244285475526</c:v>
                </c:pt>
                <c:pt idx="43324">
                  <c:v>26.809799631233794</c:v>
                </c:pt>
                <c:pt idx="43325">
                  <c:v>26.810354976992063</c:v>
                </c:pt>
                <c:pt idx="43326">
                  <c:v>26.810910322750331</c:v>
                </c:pt>
                <c:pt idx="43327">
                  <c:v>26.8114656685086</c:v>
                </c:pt>
                <c:pt idx="43328">
                  <c:v>26.812021014266868</c:v>
                </c:pt>
                <c:pt idx="43329">
                  <c:v>26.812576360025137</c:v>
                </c:pt>
                <c:pt idx="43330">
                  <c:v>26.813131705783405</c:v>
                </c:pt>
                <c:pt idx="43331">
                  <c:v>26.813687051541674</c:v>
                </c:pt>
                <c:pt idx="43332">
                  <c:v>26.814242397299942</c:v>
                </c:pt>
                <c:pt idx="43333">
                  <c:v>26.814797743058211</c:v>
                </c:pt>
                <c:pt idx="43334">
                  <c:v>26.815353088816479</c:v>
                </c:pt>
                <c:pt idx="43335">
                  <c:v>26.815908434574748</c:v>
                </c:pt>
                <c:pt idx="43336">
                  <c:v>26.816463780333017</c:v>
                </c:pt>
                <c:pt idx="43337">
                  <c:v>26.817019126091285</c:v>
                </c:pt>
                <c:pt idx="43338">
                  <c:v>26.817574471849554</c:v>
                </c:pt>
                <c:pt idx="43339">
                  <c:v>26.818129817607822</c:v>
                </c:pt>
                <c:pt idx="43340">
                  <c:v>26.818685163366091</c:v>
                </c:pt>
                <c:pt idx="43341">
                  <c:v>26.819240509124359</c:v>
                </c:pt>
                <c:pt idx="43342">
                  <c:v>26.819795854882628</c:v>
                </c:pt>
                <c:pt idx="43343">
                  <c:v>26.820351200640896</c:v>
                </c:pt>
                <c:pt idx="43344">
                  <c:v>26.820906546399165</c:v>
                </c:pt>
                <c:pt idx="43345">
                  <c:v>26.821461892157433</c:v>
                </c:pt>
                <c:pt idx="43346">
                  <c:v>26.822017237915702</c:v>
                </c:pt>
                <c:pt idx="43347">
                  <c:v>26.822572583673971</c:v>
                </c:pt>
                <c:pt idx="43348">
                  <c:v>26.823127929432239</c:v>
                </c:pt>
                <c:pt idx="43349">
                  <c:v>26.823683275190508</c:v>
                </c:pt>
                <c:pt idx="43350">
                  <c:v>26.824238620948776</c:v>
                </c:pt>
                <c:pt idx="43351">
                  <c:v>26.824793966707045</c:v>
                </c:pt>
                <c:pt idx="43352">
                  <c:v>26.825349312465313</c:v>
                </c:pt>
                <c:pt idx="43353">
                  <c:v>26.825904658223582</c:v>
                </c:pt>
                <c:pt idx="43354">
                  <c:v>26.82646000398185</c:v>
                </c:pt>
                <c:pt idx="43355">
                  <c:v>26.827015349740119</c:v>
                </c:pt>
                <c:pt idx="43356">
                  <c:v>26.827570695498387</c:v>
                </c:pt>
                <c:pt idx="43357">
                  <c:v>26.828126041256656</c:v>
                </c:pt>
                <c:pt idx="43358">
                  <c:v>26.828681387014925</c:v>
                </c:pt>
                <c:pt idx="43359">
                  <c:v>26.829236732773193</c:v>
                </c:pt>
                <c:pt idx="43360">
                  <c:v>26.829792078531462</c:v>
                </c:pt>
                <c:pt idx="43361">
                  <c:v>26.83034742428973</c:v>
                </c:pt>
                <c:pt idx="43362">
                  <c:v>26.830902770047999</c:v>
                </c:pt>
                <c:pt idx="43363">
                  <c:v>26.831458115806267</c:v>
                </c:pt>
                <c:pt idx="43364">
                  <c:v>26.832013461564536</c:v>
                </c:pt>
                <c:pt idx="43365">
                  <c:v>26.832568807322804</c:v>
                </c:pt>
                <c:pt idx="43366">
                  <c:v>26.833124153081073</c:v>
                </c:pt>
                <c:pt idx="43367">
                  <c:v>26.833679498839341</c:v>
                </c:pt>
                <c:pt idx="43368">
                  <c:v>26.83423484459761</c:v>
                </c:pt>
                <c:pt idx="43369">
                  <c:v>26.834790190355879</c:v>
                </c:pt>
                <c:pt idx="43370">
                  <c:v>26.835345536114147</c:v>
                </c:pt>
                <c:pt idx="43371">
                  <c:v>26.835900881872416</c:v>
                </c:pt>
                <c:pt idx="43372">
                  <c:v>26.836456227630684</c:v>
                </c:pt>
                <c:pt idx="43373">
                  <c:v>26.837011573388953</c:v>
                </c:pt>
                <c:pt idx="43374">
                  <c:v>26.837566919147221</c:v>
                </c:pt>
                <c:pt idx="43375">
                  <c:v>26.83812226490549</c:v>
                </c:pt>
                <c:pt idx="43376">
                  <c:v>26.838677610663758</c:v>
                </c:pt>
                <c:pt idx="43377">
                  <c:v>26.839232956422027</c:v>
                </c:pt>
                <c:pt idx="43378">
                  <c:v>26.839788302180295</c:v>
                </c:pt>
                <c:pt idx="43379">
                  <c:v>26.840343647938564</c:v>
                </c:pt>
                <c:pt idx="43380">
                  <c:v>26.840898993696833</c:v>
                </c:pt>
                <c:pt idx="43381">
                  <c:v>26.841454339455101</c:v>
                </c:pt>
                <c:pt idx="43382">
                  <c:v>26.84200968521337</c:v>
                </c:pt>
                <c:pt idx="43383">
                  <c:v>26.842565030971638</c:v>
                </c:pt>
                <c:pt idx="43384">
                  <c:v>26.843120376729907</c:v>
                </c:pt>
                <c:pt idx="43385">
                  <c:v>26.843675722488175</c:v>
                </c:pt>
                <c:pt idx="43386">
                  <c:v>26.844231068246444</c:v>
                </c:pt>
                <c:pt idx="43387">
                  <c:v>26.844786414004712</c:v>
                </c:pt>
                <c:pt idx="43388">
                  <c:v>26.845341759762981</c:v>
                </c:pt>
                <c:pt idx="43389">
                  <c:v>26.845897105521249</c:v>
                </c:pt>
                <c:pt idx="43390">
                  <c:v>26.846452451279518</c:v>
                </c:pt>
                <c:pt idx="43391">
                  <c:v>26.847007797037787</c:v>
                </c:pt>
                <c:pt idx="43392">
                  <c:v>26.847563142796055</c:v>
                </c:pt>
                <c:pt idx="43393">
                  <c:v>26.848118488554324</c:v>
                </c:pt>
                <c:pt idx="43394">
                  <c:v>26.848673834312592</c:v>
                </c:pt>
                <c:pt idx="43395">
                  <c:v>26.849229180070861</c:v>
                </c:pt>
                <c:pt idx="43396">
                  <c:v>26.849784525829129</c:v>
                </c:pt>
                <c:pt idx="43397">
                  <c:v>26.850339871587398</c:v>
                </c:pt>
                <c:pt idx="43398">
                  <c:v>26.850895217345666</c:v>
                </c:pt>
                <c:pt idx="43399">
                  <c:v>26.851450563103935</c:v>
                </c:pt>
                <c:pt idx="43400">
                  <c:v>26.852005908862203</c:v>
                </c:pt>
                <c:pt idx="43401">
                  <c:v>26.852561254620472</c:v>
                </c:pt>
                <c:pt idx="43402">
                  <c:v>26.85311660037874</c:v>
                </c:pt>
                <c:pt idx="43403">
                  <c:v>26.853671946137009</c:v>
                </c:pt>
                <c:pt idx="43404">
                  <c:v>26.854227291895278</c:v>
                </c:pt>
                <c:pt idx="43405">
                  <c:v>26.854782637653546</c:v>
                </c:pt>
                <c:pt idx="43406">
                  <c:v>26.855337983411815</c:v>
                </c:pt>
                <c:pt idx="43407">
                  <c:v>26.855893329170083</c:v>
                </c:pt>
                <c:pt idx="43408">
                  <c:v>26.856448674928352</c:v>
                </c:pt>
                <c:pt idx="43409">
                  <c:v>26.85700402068662</c:v>
                </c:pt>
                <c:pt idx="43410">
                  <c:v>26.857559366444889</c:v>
                </c:pt>
                <c:pt idx="43411">
                  <c:v>26.858114712203157</c:v>
                </c:pt>
                <c:pt idx="43412">
                  <c:v>26.858670057961426</c:v>
                </c:pt>
                <c:pt idx="43413">
                  <c:v>26.859225403719694</c:v>
                </c:pt>
                <c:pt idx="43414">
                  <c:v>26.859780749477963</c:v>
                </c:pt>
                <c:pt idx="43415">
                  <c:v>26.860336095236232</c:v>
                </c:pt>
                <c:pt idx="43416">
                  <c:v>26.8608914409945</c:v>
                </c:pt>
                <c:pt idx="43417">
                  <c:v>26.861446786752769</c:v>
                </c:pt>
                <c:pt idx="43418">
                  <c:v>26.862002132511037</c:v>
                </c:pt>
                <c:pt idx="43419">
                  <c:v>26.862557478269306</c:v>
                </c:pt>
                <c:pt idx="43420">
                  <c:v>26.863112824027574</c:v>
                </c:pt>
                <c:pt idx="43421">
                  <c:v>26.863668169785843</c:v>
                </c:pt>
                <c:pt idx="43422">
                  <c:v>26.864223515544111</c:v>
                </c:pt>
                <c:pt idx="43423">
                  <c:v>26.86477886130238</c:v>
                </c:pt>
                <c:pt idx="43424">
                  <c:v>26.865334207060648</c:v>
                </c:pt>
                <c:pt idx="43425">
                  <c:v>26.865889552818917</c:v>
                </c:pt>
                <c:pt idx="43426">
                  <c:v>26.866444898577186</c:v>
                </c:pt>
                <c:pt idx="43427">
                  <c:v>26.867000244335454</c:v>
                </c:pt>
                <c:pt idx="43428">
                  <c:v>26.867555590093723</c:v>
                </c:pt>
                <c:pt idx="43429">
                  <c:v>26.868110935851991</c:v>
                </c:pt>
                <c:pt idx="43430">
                  <c:v>26.86866628161026</c:v>
                </c:pt>
                <c:pt idx="43431">
                  <c:v>26.869221627368528</c:v>
                </c:pt>
                <c:pt idx="43432">
                  <c:v>26.869776973126797</c:v>
                </c:pt>
                <c:pt idx="43433">
                  <c:v>26.870332318885065</c:v>
                </c:pt>
                <c:pt idx="43434">
                  <c:v>26.870887664643334</c:v>
                </c:pt>
                <c:pt idx="43435">
                  <c:v>26.871443010401602</c:v>
                </c:pt>
                <c:pt idx="43436">
                  <c:v>26.871998356159871</c:v>
                </c:pt>
                <c:pt idx="43437">
                  <c:v>26.87255370191814</c:v>
                </c:pt>
                <c:pt idx="43438">
                  <c:v>26.873109047676408</c:v>
                </c:pt>
                <c:pt idx="43439">
                  <c:v>26.873664393434677</c:v>
                </c:pt>
                <c:pt idx="43440">
                  <c:v>26.874219739192945</c:v>
                </c:pt>
                <c:pt idx="43441">
                  <c:v>26.874775084951214</c:v>
                </c:pt>
                <c:pt idx="43442">
                  <c:v>26.875330430709482</c:v>
                </c:pt>
                <c:pt idx="43443">
                  <c:v>26.875885776467751</c:v>
                </c:pt>
                <c:pt idx="43444">
                  <c:v>26.876441122226019</c:v>
                </c:pt>
                <c:pt idx="43445">
                  <c:v>26.876996467984288</c:v>
                </c:pt>
                <c:pt idx="43446">
                  <c:v>26.877551813742556</c:v>
                </c:pt>
                <c:pt idx="43447">
                  <c:v>26.878107159500825</c:v>
                </c:pt>
                <c:pt idx="43448">
                  <c:v>26.878662505259094</c:v>
                </c:pt>
                <c:pt idx="43449">
                  <c:v>26.879217851017362</c:v>
                </c:pt>
                <c:pt idx="43450">
                  <c:v>26.879773196775631</c:v>
                </c:pt>
                <c:pt idx="43451">
                  <c:v>26.880328542533899</c:v>
                </c:pt>
                <c:pt idx="43452">
                  <c:v>26.880883888292168</c:v>
                </c:pt>
                <c:pt idx="43453">
                  <c:v>26.881439234050436</c:v>
                </c:pt>
                <c:pt idx="43454">
                  <c:v>26.881994579808705</c:v>
                </c:pt>
                <c:pt idx="43455">
                  <c:v>26.882549925566973</c:v>
                </c:pt>
                <c:pt idx="43456">
                  <c:v>26.883105271325242</c:v>
                </c:pt>
                <c:pt idx="43457">
                  <c:v>26.88366061708351</c:v>
                </c:pt>
                <c:pt idx="43458">
                  <c:v>26.884215962841779</c:v>
                </c:pt>
                <c:pt idx="43459">
                  <c:v>26.884771308600047</c:v>
                </c:pt>
                <c:pt idx="43460">
                  <c:v>26.885326654358316</c:v>
                </c:pt>
                <c:pt idx="43461">
                  <c:v>26.885882000116585</c:v>
                </c:pt>
                <c:pt idx="43462">
                  <c:v>26.886437345874853</c:v>
                </c:pt>
                <c:pt idx="43463">
                  <c:v>26.886992691633122</c:v>
                </c:pt>
                <c:pt idx="43464">
                  <c:v>26.88754803739139</c:v>
                </c:pt>
                <c:pt idx="43465">
                  <c:v>26.888103383149659</c:v>
                </c:pt>
                <c:pt idx="43466">
                  <c:v>26.888658728907927</c:v>
                </c:pt>
                <c:pt idx="43467">
                  <c:v>26.889214074666196</c:v>
                </c:pt>
                <c:pt idx="43468">
                  <c:v>26.889769420424464</c:v>
                </c:pt>
                <c:pt idx="43469">
                  <c:v>26.890324766182733</c:v>
                </c:pt>
                <c:pt idx="43470">
                  <c:v>26.890880111941001</c:v>
                </c:pt>
                <c:pt idx="43471">
                  <c:v>26.89143545769927</c:v>
                </c:pt>
                <c:pt idx="43472">
                  <c:v>26.891990803457539</c:v>
                </c:pt>
                <c:pt idx="43473">
                  <c:v>26.892546149215807</c:v>
                </c:pt>
                <c:pt idx="43474">
                  <c:v>26.893101494974076</c:v>
                </c:pt>
                <c:pt idx="43475">
                  <c:v>26.893656840732344</c:v>
                </c:pt>
                <c:pt idx="43476">
                  <c:v>26.894212186490613</c:v>
                </c:pt>
                <c:pt idx="43477">
                  <c:v>26.894767532248881</c:v>
                </c:pt>
                <c:pt idx="43478">
                  <c:v>26.89532287800715</c:v>
                </c:pt>
                <c:pt idx="43479">
                  <c:v>26.895878223765418</c:v>
                </c:pt>
                <c:pt idx="43480">
                  <c:v>26.896433569523687</c:v>
                </c:pt>
                <c:pt idx="43481">
                  <c:v>26.896988915281955</c:v>
                </c:pt>
                <c:pt idx="43482">
                  <c:v>26.897544261040224</c:v>
                </c:pt>
                <c:pt idx="43483">
                  <c:v>26.898099606798493</c:v>
                </c:pt>
                <c:pt idx="43484">
                  <c:v>26.898654952556761</c:v>
                </c:pt>
                <c:pt idx="43485">
                  <c:v>26.89921029831503</c:v>
                </c:pt>
                <c:pt idx="43486">
                  <c:v>26.899765644073298</c:v>
                </c:pt>
                <c:pt idx="43487">
                  <c:v>26.900320989831567</c:v>
                </c:pt>
                <c:pt idx="43488">
                  <c:v>26.900876335589835</c:v>
                </c:pt>
                <c:pt idx="43489">
                  <c:v>26.901431681348104</c:v>
                </c:pt>
                <c:pt idx="43490">
                  <c:v>26.901987027106372</c:v>
                </c:pt>
                <c:pt idx="43491">
                  <c:v>26.902542372864641</c:v>
                </c:pt>
                <c:pt idx="43492">
                  <c:v>26.903097718622909</c:v>
                </c:pt>
                <c:pt idx="43493">
                  <c:v>26.903653064381178</c:v>
                </c:pt>
                <c:pt idx="43494">
                  <c:v>26.904208410139447</c:v>
                </c:pt>
                <c:pt idx="43495">
                  <c:v>26.904763755897715</c:v>
                </c:pt>
                <c:pt idx="43496">
                  <c:v>26.905319101655984</c:v>
                </c:pt>
                <c:pt idx="43497">
                  <c:v>26.905874447414252</c:v>
                </c:pt>
                <c:pt idx="43498">
                  <c:v>26.906429793172521</c:v>
                </c:pt>
                <c:pt idx="43499">
                  <c:v>26.906985138930789</c:v>
                </c:pt>
                <c:pt idx="43500">
                  <c:v>26.907540484689058</c:v>
                </c:pt>
                <c:pt idx="43501">
                  <c:v>26.908095830447326</c:v>
                </c:pt>
                <c:pt idx="43502">
                  <c:v>26.908651176205595</c:v>
                </c:pt>
                <c:pt idx="43503">
                  <c:v>26.909206521963863</c:v>
                </c:pt>
                <c:pt idx="43504">
                  <c:v>26.909761867722132</c:v>
                </c:pt>
                <c:pt idx="43505">
                  <c:v>26.910317213480401</c:v>
                </c:pt>
                <c:pt idx="43506">
                  <c:v>26.910872559238669</c:v>
                </c:pt>
                <c:pt idx="43507">
                  <c:v>26.911427904996938</c:v>
                </c:pt>
                <c:pt idx="43508">
                  <c:v>26.911983250755206</c:v>
                </c:pt>
                <c:pt idx="43509">
                  <c:v>26.912538596513475</c:v>
                </c:pt>
                <c:pt idx="43510">
                  <c:v>26.913093942271743</c:v>
                </c:pt>
                <c:pt idx="43511">
                  <c:v>26.913649288030012</c:v>
                </c:pt>
                <c:pt idx="43512">
                  <c:v>26.91420463378828</c:v>
                </c:pt>
                <c:pt idx="43513">
                  <c:v>26.914759979546549</c:v>
                </c:pt>
                <c:pt idx="43514">
                  <c:v>26.915315325304817</c:v>
                </c:pt>
                <c:pt idx="43515">
                  <c:v>26.915870671063086</c:v>
                </c:pt>
                <c:pt idx="43516">
                  <c:v>26.916426016821354</c:v>
                </c:pt>
                <c:pt idx="43517">
                  <c:v>26.916981362579623</c:v>
                </c:pt>
                <c:pt idx="43518">
                  <c:v>26.917536708337892</c:v>
                </c:pt>
                <c:pt idx="43519">
                  <c:v>26.91809205409616</c:v>
                </c:pt>
                <c:pt idx="43520">
                  <c:v>26.918647399854429</c:v>
                </c:pt>
                <c:pt idx="43521">
                  <c:v>26.919202745612697</c:v>
                </c:pt>
                <c:pt idx="43522">
                  <c:v>26.919758091370966</c:v>
                </c:pt>
                <c:pt idx="43523">
                  <c:v>26.920313437129234</c:v>
                </c:pt>
                <c:pt idx="43524">
                  <c:v>26.920868782887503</c:v>
                </c:pt>
                <c:pt idx="43525">
                  <c:v>26.921424128645771</c:v>
                </c:pt>
                <c:pt idx="43526">
                  <c:v>26.92197947440404</c:v>
                </c:pt>
                <c:pt idx="43527">
                  <c:v>26.922534820162308</c:v>
                </c:pt>
                <c:pt idx="43528">
                  <c:v>26.923090165920577</c:v>
                </c:pt>
                <c:pt idx="43529">
                  <c:v>26.923645511678846</c:v>
                </c:pt>
                <c:pt idx="43530">
                  <c:v>26.924200857437114</c:v>
                </c:pt>
                <c:pt idx="43531">
                  <c:v>26.924756203195383</c:v>
                </c:pt>
                <c:pt idx="43532">
                  <c:v>26.925311548953651</c:v>
                </c:pt>
                <c:pt idx="43533">
                  <c:v>26.92586689471192</c:v>
                </c:pt>
                <c:pt idx="43534">
                  <c:v>26.926422240470188</c:v>
                </c:pt>
                <c:pt idx="43535">
                  <c:v>26.926977586228457</c:v>
                </c:pt>
                <c:pt idx="43536">
                  <c:v>26.927532931986725</c:v>
                </c:pt>
                <c:pt idx="43537">
                  <c:v>26.928088277744994</c:v>
                </c:pt>
                <c:pt idx="43538">
                  <c:v>26.928643623503262</c:v>
                </c:pt>
                <c:pt idx="43539">
                  <c:v>26.929198969261531</c:v>
                </c:pt>
                <c:pt idx="43540">
                  <c:v>26.9297543150198</c:v>
                </c:pt>
                <c:pt idx="43541">
                  <c:v>26.930309660778068</c:v>
                </c:pt>
                <c:pt idx="43542">
                  <c:v>26.930865006536337</c:v>
                </c:pt>
                <c:pt idx="43543">
                  <c:v>26.931420352294605</c:v>
                </c:pt>
                <c:pt idx="43544">
                  <c:v>26.931975698052874</c:v>
                </c:pt>
                <c:pt idx="43545">
                  <c:v>26.932531043811142</c:v>
                </c:pt>
                <c:pt idx="43546">
                  <c:v>26.933086389569411</c:v>
                </c:pt>
                <c:pt idx="43547">
                  <c:v>26.933641735327679</c:v>
                </c:pt>
                <c:pt idx="43548">
                  <c:v>26.934197081085948</c:v>
                </c:pt>
                <c:pt idx="43549">
                  <c:v>26.934752426844216</c:v>
                </c:pt>
                <c:pt idx="43550">
                  <c:v>26.935307772602485</c:v>
                </c:pt>
                <c:pt idx="43551">
                  <c:v>26.935863118360754</c:v>
                </c:pt>
                <c:pt idx="43552">
                  <c:v>26.936418464119022</c:v>
                </c:pt>
                <c:pt idx="43553">
                  <c:v>26.936973809877291</c:v>
                </c:pt>
                <c:pt idx="43554">
                  <c:v>26.937529155635559</c:v>
                </c:pt>
                <c:pt idx="43555">
                  <c:v>26.938084501393828</c:v>
                </c:pt>
                <c:pt idx="43556">
                  <c:v>26.938639847152096</c:v>
                </c:pt>
                <c:pt idx="43557">
                  <c:v>26.939195192910365</c:v>
                </c:pt>
                <c:pt idx="43558">
                  <c:v>26.939750538668633</c:v>
                </c:pt>
                <c:pt idx="43559">
                  <c:v>26.940305884426902</c:v>
                </c:pt>
                <c:pt idx="43560">
                  <c:v>26.94086123018517</c:v>
                </c:pt>
                <c:pt idx="43561">
                  <c:v>26.941416575943439</c:v>
                </c:pt>
                <c:pt idx="43562">
                  <c:v>26.941971921701708</c:v>
                </c:pt>
                <c:pt idx="43563">
                  <c:v>26.942527267459976</c:v>
                </c:pt>
                <c:pt idx="43564">
                  <c:v>26.943082613218245</c:v>
                </c:pt>
                <c:pt idx="43565">
                  <c:v>26.943637958976513</c:v>
                </c:pt>
                <c:pt idx="43566">
                  <c:v>26.944193304734782</c:v>
                </c:pt>
                <c:pt idx="43567">
                  <c:v>26.94474865049305</c:v>
                </c:pt>
                <c:pt idx="43568">
                  <c:v>26.945303996251319</c:v>
                </c:pt>
                <c:pt idx="43569">
                  <c:v>26.945859342009587</c:v>
                </c:pt>
                <c:pt idx="43570">
                  <c:v>26.946414687767856</c:v>
                </c:pt>
                <c:pt idx="43571">
                  <c:v>26.946970033526124</c:v>
                </c:pt>
                <c:pt idx="43572">
                  <c:v>26.947525379284393</c:v>
                </c:pt>
                <c:pt idx="43573">
                  <c:v>26.948080725042661</c:v>
                </c:pt>
                <c:pt idx="43574">
                  <c:v>26.94863607080093</c:v>
                </c:pt>
                <c:pt idx="43575">
                  <c:v>26.949191416559199</c:v>
                </c:pt>
                <c:pt idx="43576">
                  <c:v>26.949746762317467</c:v>
                </c:pt>
                <c:pt idx="43577">
                  <c:v>26.950302108075736</c:v>
                </c:pt>
                <c:pt idx="43578">
                  <c:v>26.950857453834004</c:v>
                </c:pt>
                <c:pt idx="43579">
                  <c:v>26.951412799592273</c:v>
                </c:pt>
                <c:pt idx="43580">
                  <c:v>26.951968145350541</c:v>
                </c:pt>
                <c:pt idx="43581">
                  <c:v>26.95252349110881</c:v>
                </c:pt>
                <c:pt idx="43582">
                  <c:v>26.953078836867078</c:v>
                </c:pt>
                <c:pt idx="43583">
                  <c:v>26.953634182625347</c:v>
                </c:pt>
                <c:pt idx="43584">
                  <c:v>26.954189528383615</c:v>
                </c:pt>
                <c:pt idx="43585">
                  <c:v>26.954744874141884</c:v>
                </c:pt>
                <c:pt idx="43586">
                  <c:v>26.955300219900153</c:v>
                </c:pt>
                <c:pt idx="43587">
                  <c:v>26.955855565658421</c:v>
                </c:pt>
                <c:pt idx="43588">
                  <c:v>26.95641091141669</c:v>
                </c:pt>
                <c:pt idx="43589">
                  <c:v>26.956966257174958</c:v>
                </c:pt>
                <c:pt idx="43590">
                  <c:v>26.957521602933227</c:v>
                </c:pt>
                <c:pt idx="43591">
                  <c:v>26.958076948691495</c:v>
                </c:pt>
                <c:pt idx="43592">
                  <c:v>26.958632294449764</c:v>
                </c:pt>
                <c:pt idx="43593">
                  <c:v>26.959187640208032</c:v>
                </c:pt>
                <c:pt idx="43594">
                  <c:v>26.959742985966301</c:v>
                </c:pt>
                <c:pt idx="43595">
                  <c:v>26.960298331724569</c:v>
                </c:pt>
                <c:pt idx="43596">
                  <c:v>26.960853677482838</c:v>
                </c:pt>
                <c:pt idx="43597">
                  <c:v>26.961409023241107</c:v>
                </c:pt>
                <c:pt idx="43598">
                  <c:v>26.961964368999375</c:v>
                </c:pt>
                <c:pt idx="43599">
                  <c:v>26.962519714757644</c:v>
                </c:pt>
                <c:pt idx="43600">
                  <c:v>26.963075060515912</c:v>
                </c:pt>
                <c:pt idx="43601">
                  <c:v>26.963630406274181</c:v>
                </c:pt>
                <c:pt idx="43602">
                  <c:v>26.964185752032449</c:v>
                </c:pt>
                <c:pt idx="43603">
                  <c:v>26.964741097790718</c:v>
                </c:pt>
                <c:pt idx="43604">
                  <c:v>26.965296443548986</c:v>
                </c:pt>
                <c:pt idx="43605">
                  <c:v>26.965851789307255</c:v>
                </c:pt>
                <c:pt idx="43606">
                  <c:v>26.966407135065523</c:v>
                </c:pt>
                <c:pt idx="43607">
                  <c:v>26.966962480823792</c:v>
                </c:pt>
                <c:pt idx="43608">
                  <c:v>26.967517826582061</c:v>
                </c:pt>
                <c:pt idx="43609">
                  <c:v>26.968073172340329</c:v>
                </c:pt>
                <c:pt idx="43610">
                  <c:v>26.968628518098598</c:v>
                </c:pt>
                <c:pt idx="43611">
                  <c:v>26.969183863856866</c:v>
                </c:pt>
                <c:pt idx="43612">
                  <c:v>26.969739209615135</c:v>
                </c:pt>
                <c:pt idx="43613">
                  <c:v>26.970294555373403</c:v>
                </c:pt>
                <c:pt idx="43614">
                  <c:v>26.970849901131672</c:v>
                </c:pt>
                <c:pt idx="43615">
                  <c:v>26.97140524688994</c:v>
                </c:pt>
                <c:pt idx="43616">
                  <c:v>26.971960592648209</c:v>
                </c:pt>
                <c:pt idx="43617">
                  <c:v>26.972515938406477</c:v>
                </c:pt>
                <c:pt idx="43618">
                  <c:v>26.973071284164746</c:v>
                </c:pt>
                <c:pt idx="43619">
                  <c:v>26.973626629923015</c:v>
                </c:pt>
                <c:pt idx="43620">
                  <c:v>26.974181975681283</c:v>
                </c:pt>
                <c:pt idx="43621">
                  <c:v>26.974737321439552</c:v>
                </c:pt>
                <c:pt idx="43622">
                  <c:v>26.97529266719782</c:v>
                </c:pt>
                <c:pt idx="43623">
                  <c:v>26.975848012956089</c:v>
                </c:pt>
                <c:pt idx="43624">
                  <c:v>26.976403358714357</c:v>
                </c:pt>
                <c:pt idx="43625">
                  <c:v>26.976958704472626</c:v>
                </c:pt>
                <c:pt idx="43626">
                  <c:v>26.977514050230894</c:v>
                </c:pt>
                <c:pt idx="43627">
                  <c:v>26.978069395989163</c:v>
                </c:pt>
                <c:pt idx="43628">
                  <c:v>26.978624741747431</c:v>
                </c:pt>
                <c:pt idx="43629">
                  <c:v>26.9791800875057</c:v>
                </c:pt>
                <c:pt idx="43630">
                  <c:v>26.979735433263969</c:v>
                </c:pt>
                <c:pt idx="43631">
                  <c:v>26.980290779022237</c:v>
                </c:pt>
                <c:pt idx="43632">
                  <c:v>26.980846124780506</c:v>
                </c:pt>
                <c:pt idx="43633">
                  <c:v>26.981401470538774</c:v>
                </c:pt>
                <c:pt idx="43634">
                  <c:v>26.981956816297043</c:v>
                </c:pt>
                <c:pt idx="43635">
                  <c:v>26.982512162055311</c:v>
                </c:pt>
                <c:pt idx="43636">
                  <c:v>26.98306750781358</c:v>
                </c:pt>
                <c:pt idx="43637">
                  <c:v>26.983622853571848</c:v>
                </c:pt>
                <c:pt idx="43638">
                  <c:v>26.984178199330117</c:v>
                </c:pt>
                <c:pt idx="43639">
                  <c:v>26.984733545088385</c:v>
                </c:pt>
                <c:pt idx="43640">
                  <c:v>26.985288890846654</c:v>
                </c:pt>
                <c:pt idx="43641">
                  <c:v>26.985844236604922</c:v>
                </c:pt>
                <c:pt idx="43642">
                  <c:v>26.986399582363191</c:v>
                </c:pt>
                <c:pt idx="43643">
                  <c:v>26.98695492812146</c:v>
                </c:pt>
                <c:pt idx="43644">
                  <c:v>26.987510273879728</c:v>
                </c:pt>
                <c:pt idx="43645">
                  <c:v>26.988065619637997</c:v>
                </c:pt>
                <c:pt idx="43646">
                  <c:v>26.988620965396265</c:v>
                </c:pt>
                <c:pt idx="43647">
                  <c:v>26.989176311154534</c:v>
                </c:pt>
                <c:pt idx="43648">
                  <c:v>26.989731656912802</c:v>
                </c:pt>
                <c:pt idx="43649">
                  <c:v>26.990287002671071</c:v>
                </c:pt>
                <c:pt idx="43650">
                  <c:v>26.990842348429339</c:v>
                </c:pt>
                <c:pt idx="43651">
                  <c:v>26.991397694187608</c:v>
                </c:pt>
                <c:pt idx="43652">
                  <c:v>26.991953039945876</c:v>
                </c:pt>
                <c:pt idx="43653">
                  <c:v>26.992508385704145</c:v>
                </c:pt>
                <c:pt idx="43654">
                  <c:v>26.993063731462414</c:v>
                </c:pt>
                <c:pt idx="43655">
                  <c:v>26.993619077220682</c:v>
                </c:pt>
                <c:pt idx="43656">
                  <c:v>26.994174422978951</c:v>
                </c:pt>
                <c:pt idx="43657">
                  <c:v>26.994729768737219</c:v>
                </c:pt>
                <c:pt idx="43658">
                  <c:v>26.995285114495488</c:v>
                </c:pt>
                <c:pt idx="43659">
                  <c:v>26.995840460253756</c:v>
                </c:pt>
                <c:pt idx="43660">
                  <c:v>26.996395806012025</c:v>
                </c:pt>
                <c:pt idx="43661">
                  <c:v>26.996951151770293</c:v>
                </c:pt>
                <c:pt idx="43662">
                  <c:v>26.997506497528562</c:v>
                </c:pt>
                <c:pt idx="43663">
                  <c:v>26.99806184328683</c:v>
                </c:pt>
                <c:pt idx="43664">
                  <c:v>26.998617189045099</c:v>
                </c:pt>
                <c:pt idx="43665">
                  <c:v>26.999172534803368</c:v>
                </c:pt>
                <c:pt idx="43666">
                  <c:v>26.999727880561636</c:v>
                </c:pt>
                <c:pt idx="43667">
                  <c:v>27.000283226319905</c:v>
                </c:pt>
                <c:pt idx="43668">
                  <c:v>27.000838572078173</c:v>
                </c:pt>
                <c:pt idx="43669">
                  <c:v>27.001393917836442</c:v>
                </c:pt>
                <c:pt idx="43670">
                  <c:v>27.00194926359471</c:v>
                </c:pt>
                <c:pt idx="43671">
                  <c:v>27.002504609352979</c:v>
                </c:pt>
                <c:pt idx="43672">
                  <c:v>27.003059955111247</c:v>
                </c:pt>
                <c:pt idx="43673">
                  <c:v>27.003615300869516</c:v>
                </c:pt>
                <c:pt idx="43674">
                  <c:v>27.004170646627784</c:v>
                </c:pt>
                <c:pt idx="43675">
                  <c:v>27.004725992386053</c:v>
                </c:pt>
                <c:pt idx="43676">
                  <c:v>27.005281338144322</c:v>
                </c:pt>
                <c:pt idx="43677">
                  <c:v>27.00583668390259</c:v>
                </c:pt>
                <c:pt idx="43678">
                  <c:v>27.006392029660859</c:v>
                </c:pt>
                <c:pt idx="43679">
                  <c:v>27.006947375419127</c:v>
                </c:pt>
                <c:pt idx="43680">
                  <c:v>27.007502721177396</c:v>
                </c:pt>
                <c:pt idx="43681">
                  <c:v>27.008058066935664</c:v>
                </c:pt>
                <c:pt idx="43682">
                  <c:v>27.008613412693933</c:v>
                </c:pt>
                <c:pt idx="43683">
                  <c:v>27.009168758452201</c:v>
                </c:pt>
                <c:pt idx="43684">
                  <c:v>27.00972410421047</c:v>
                </c:pt>
                <c:pt idx="43685">
                  <c:v>27.010279449968738</c:v>
                </c:pt>
                <c:pt idx="43686">
                  <c:v>27.010834795727007</c:v>
                </c:pt>
                <c:pt idx="43687">
                  <c:v>27.011390141485276</c:v>
                </c:pt>
                <c:pt idx="43688">
                  <c:v>27.011945487243544</c:v>
                </c:pt>
                <c:pt idx="43689">
                  <c:v>27.012500833001813</c:v>
                </c:pt>
                <c:pt idx="43690">
                  <c:v>27.013056178760081</c:v>
                </c:pt>
                <c:pt idx="43691">
                  <c:v>27.01361152451835</c:v>
                </c:pt>
                <c:pt idx="43692">
                  <c:v>27.014166870276618</c:v>
                </c:pt>
                <c:pt idx="43693">
                  <c:v>27.014722216034887</c:v>
                </c:pt>
                <c:pt idx="43694">
                  <c:v>27.015277561793155</c:v>
                </c:pt>
                <c:pt idx="43695">
                  <c:v>27.015832907551424</c:v>
                </c:pt>
                <c:pt idx="43696">
                  <c:v>27.016388253309692</c:v>
                </c:pt>
                <c:pt idx="43697">
                  <c:v>27.016943599067961</c:v>
                </c:pt>
                <c:pt idx="43698">
                  <c:v>27.017498944826229</c:v>
                </c:pt>
                <c:pt idx="43699">
                  <c:v>27.018054290584498</c:v>
                </c:pt>
                <c:pt idx="43700">
                  <c:v>27.018609636342767</c:v>
                </c:pt>
                <c:pt idx="43701">
                  <c:v>27.019164982101035</c:v>
                </c:pt>
                <c:pt idx="43702">
                  <c:v>27.019720327859304</c:v>
                </c:pt>
                <c:pt idx="43703">
                  <c:v>27.020275673617572</c:v>
                </c:pt>
                <c:pt idx="43704">
                  <c:v>27.020831019375841</c:v>
                </c:pt>
                <c:pt idx="43705">
                  <c:v>27.021386365134109</c:v>
                </c:pt>
                <c:pt idx="43706">
                  <c:v>27.021941710892378</c:v>
                </c:pt>
                <c:pt idx="43707">
                  <c:v>27.022497056650646</c:v>
                </c:pt>
                <c:pt idx="43708">
                  <c:v>27.023052402408915</c:v>
                </c:pt>
                <c:pt idx="43709">
                  <c:v>27.023607748167183</c:v>
                </c:pt>
                <c:pt idx="43710">
                  <c:v>27.024163093925452</c:v>
                </c:pt>
                <c:pt idx="43711">
                  <c:v>27.024718439683721</c:v>
                </c:pt>
                <c:pt idx="43712">
                  <c:v>27.025273785441989</c:v>
                </c:pt>
                <c:pt idx="43713">
                  <c:v>27.025829131200258</c:v>
                </c:pt>
                <c:pt idx="43714">
                  <c:v>27.026384476958526</c:v>
                </c:pt>
                <c:pt idx="43715">
                  <c:v>27.026939822716795</c:v>
                </c:pt>
                <c:pt idx="43716">
                  <c:v>27.027495168475063</c:v>
                </c:pt>
                <c:pt idx="43717">
                  <c:v>27.028050514233332</c:v>
                </c:pt>
                <c:pt idx="43718">
                  <c:v>27.0286058599916</c:v>
                </c:pt>
                <c:pt idx="43719">
                  <c:v>27.029161205749869</c:v>
                </c:pt>
                <c:pt idx="43720">
                  <c:v>27.029716551508137</c:v>
                </c:pt>
                <c:pt idx="43721">
                  <c:v>27.030271897266406</c:v>
                </c:pt>
                <c:pt idx="43722">
                  <c:v>27.030827243024675</c:v>
                </c:pt>
                <c:pt idx="43723">
                  <c:v>27.031382588782943</c:v>
                </c:pt>
                <c:pt idx="43724">
                  <c:v>27.031937934541212</c:v>
                </c:pt>
                <c:pt idx="43725">
                  <c:v>27.03249328029948</c:v>
                </c:pt>
                <c:pt idx="43726">
                  <c:v>27.033048626057749</c:v>
                </c:pt>
                <c:pt idx="43727">
                  <c:v>27.033603971816017</c:v>
                </c:pt>
                <c:pt idx="43728">
                  <c:v>27.034159317574286</c:v>
                </c:pt>
                <c:pt idx="43729">
                  <c:v>27.034714663332554</c:v>
                </c:pt>
                <c:pt idx="43730">
                  <c:v>27.035270009090823</c:v>
                </c:pt>
                <c:pt idx="43731">
                  <c:v>27.035825354849091</c:v>
                </c:pt>
                <c:pt idx="43732">
                  <c:v>27.03638070060736</c:v>
                </c:pt>
                <c:pt idx="43733">
                  <c:v>27.036936046365629</c:v>
                </c:pt>
                <c:pt idx="43734">
                  <c:v>27.037491392123897</c:v>
                </c:pt>
                <c:pt idx="43735">
                  <c:v>27.038046737882166</c:v>
                </c:pt>
                <c:pt idx="43736">
                  <c:v>27.038602083640434</c:v>
                </c:pt>
                <c:pt idx="43737">
                  <c:v>27.039157429398703</c:v>
                </c:pt>
                <c:pt idx="43738">
                  <c:v>27.039712775156971</c:v>
                </c:pt>
                <c:pt idx="43739">
                  <c:v>27.04026812091524</c:v>
                </c:pt>
                <c:pt idx="43740">
                  <c:v>27.040823466673508</c:v>
                </c:pt>
                <c:pt idx="43741">
                  <c:v>27.041378812431777</c:v>
                </c:pt>
                <c:pt idx="43742">
                  <c:v>27.041934158190045</c:v>
                </c:pt>
                <c:pt idx="43743">
                  <c:v>27.042489503948314</c:v>
                </c:pt>
                <c:pt idx="43744">
                  <c:v>27.043044849706583</c:v>
                </c:pt>
                <c:pt idx="43745">
                  <c:v>27.043600195464851</c:v>
                </c:pt>
                <c:pt idx="43746">
                  <c:v>27.04415554122312</c:v>
                </c:pt>
                <c:pt idx="43747">
                  <c:v>27.044710886981388</c:v>
                </c:pt>
                <c:pt idx="43748">
                  <c:v>27.045266232739657</c:v>
                </c:pt>
                <c:pt idx="43749">
                  <c:v>27.045821578497925</c:v>
                </c:pt>
                <c:pt idx="43750">
                  <c:v>27.046376924256194</c:v>
                </c:pt>
                <c:pt idx="43751">
                  <c:v>27.046932270014462</c:v>
                </c:pt>
                <c:pt idx="43752">
                  <c:v>27.047487615772731</c:v>
                </c:pt>
                <c:pt idx="43753">
                  <c:v>27.048042961530999</c:v>
                </c:pt>
                <c:pt idx="43754">
                  <c:v>27.048598307289268</c:v>
                </c:pt>
                <c:pt idx="43755">
                  <c:v>27.049153653047536</c:v>
                </c:pt>
                <c:pt idx="43756">
                  <c:v>27.049708998805805</c:v>
                </c:pt>
                <c:pt idx="43757">
                  <c:v>27.050264344564074</c:v>
                </c:pt>
                <c:pt idx="43758">
                  <c:v>27.050819690322342</c:v>
                </c:pt>
                <c:pt idx="43759">
                  <c:v>27.051375036080611</c:v>
                </c:pt>
                <c:pt idx="43760">
                  <c:v>27.051930381838879</c:v>
                </c:pt>
                <c:pt idx="43761">
                  <c:v>27.052485727597148</c:v>
                </c:pt>
                <c:pt idx="43762">
                  <c:v>27.053041073355416</c:v>
                </c:pt>
                <c:pt idx="43763">
                  <c:v>27.053596419113685</c:v>
                </c:pt>
                <c:pt idx="43764">
                  <c:v>27.054151764871953</c:v>
                </c:pt>
                <c:pt idx="43765">
                  <c:v>27.054707110630222</c:v>
                </c:pt>
                <c:pt idx="43766">
                  <c:v>27.05526245638849</c:v>
                </c:pt>
                <c:pt idx="43767">
                  <c:v>27.055817802146759</c:v>
                </c:pt>
                <c:pt idx="43768">
                  <c:v>27.056373147905028</c:v>
                </c:pt>
                <c:pt idx="43769">
                  <c:v>27.056928493663296</c:v>
                </c:pt>
                <c:pt idx="43770">
                  <c:v>27.057483839421565</c:v>
                </c:pt>
                <c:pt idx="43771">
                  <c:v>27.058039185179833</c:v>
                </c:pt>
                <c:pt idx="43772">
                  <c:v>27.058594530938102</c:v>
                </c:pt>
                <c:pt idx="43773">
                  <c:v>27.05914987669637</c:v>
                </c:pt>
                <c:pt idx="43774">
                  <c:v>27.059705222454639</c:v>
                </c:pt>
                <c:pt idx="43775">
                  <c:v>27.060260568212907</c:v>
                </c:pt>
                <c:pt idx="43776">
                  <c:v>27.060815913971176</c:v>
                </c:pt>
                <c:pt idx="43777">
                  <c:v>27.061371259729444</c:v>
                </c:pt>
                <c:pt idx="43778">
                  <c:v>27.061926605487713</c:v>
                </c:pt>
                <c:pt idx="43779">
                  <c:v>27.062481951245982</c:v>
                </c:pt>
                <c:pt idx="43780">
                  <c:v>27.06303729700425</c:v>
                </c:pt>
                <c:pt idx="43781">
                  <c:v>27.063592642762519</c:v>
                </c:pt>
                <c:pt idx="43782">
                  <c:v>27.064147988520787</c:v>
                </c:pt>
                <c:pt idx="43783">
                  <c:v>27.064703334279056</c:v>
                </c:pt>
                <c:pt idx="43784">
                  <c:v>27.065258680037324</c:v>
                </c:pt>
                <c:pt idx="43785">
                  <c:v>27.065814025795593</c:v>
                </c:pt>
                <c:pt idx="43786">
                  <c:v>27.066369371553861</c:v>
                </c:pt>
                <c:pt idx="43787">
                  <c:v>27.06692471731213</c:v>
                </c:pt>
                <c:pt idx="43788">
                  <c:v>27.067480063070398</c:v>
                </c:pt>
                <c:pt idx="43789">
                  <c:v>27.068035408828667</c:v>
                </c:pt>
                <c:pt idx="43790">
                  <c:v>27.068590754586936</c:v>
                </c:pt>
                <c:pt idx="43791">
                  <c:v>27.069146100345204</c:v>
                </c:pt>
                <c:pt idx="43792">
                  <c:v>27.069701446103473</c:v>
                </c:pt>
                <c:pt idx="43793">
                  <c:v>27.070256791861741</c:v>
                </c:pt>
                <c:pt idx="43794">
                  <c:v>27.07081213762001</c:v>
                </c:pt>
                <c:pt idx="43795">
                  <c:v>27.071367483378278</c:v>
                </c:pt>
                <c:pt idx="43796">
                  <c:v>27.071922829136547</c:v>
                </c:pt>
                <c:pt idx="43797">
                  <c:v>27.072478174894815</c:v>
                </c:pt>
                <c:pt idx="43798">
                  <c:v>27.073033520653084</c:v>
                </c:pt>
                <c:pt idx="43799">
                  <c:v>27.073588866411352</c:v>
                </c:pt>
                <c:pt idx="43800">
                  <c:v>27.074144212169621</c:v>
                </c:pt>
                <c:pt idx="43801">
                  <c:v>27.07469955792789</c:v>
                </c:pt>
                <c:pt idx="43802">
                  <c:v>27.075254903686158</c:v>
                </c:pt>
                <c:pt idx="43803">
                  <c:v>27.075810249444427</c:v>
                </c:pt>
                <c:pt idx="43804">
                  <c:v>27.076365595202695</c:v>
                </c:pt>
                <c:pt idx="43805">
                  <c:v>27.076920940960964</c:v>
                </c:pt>
                <c:pt idx="43806">
                  <c:v>27.077476286719232</c:v>
                </c:pt>
                <c:pt idx="43807">
                  <c:v>27.078031632477501</c:v>
                </c:pt>
                <c:pt idx="43808">
                  <c:v>27.078586978235769</c:v>
                </c:pt>
                <c:pt idx="43809">
                  <c:v>27.079142323994038</c:v>
                </c:pt>
                <c:pt idx="43810">
                  <c:v>27.079697669752306</c:v>
                </c:pt>
                <c:pt idx="43811">
                  <c:v>27.080253015510575</c:v>
                </c:pt>
                <c:pt idx="43812">
                  <c:v>27.080808361268843</c:v>
                </c:pt>
                <c:pt idx="43813">
                  <c:v>27.081363707027112</c:v>
                </c:pt>
                <c:pt idx="43814">
                  <c:v>27.081919052785381</c:v>
                </c:pt>
                <c:pt idx="43815">
                  <c:v>27.082474398543649</c:v>
                </c:pt>
                <c:pt idx="43816">
                  <c:v>27.083029744301918</c:v>
                </c:pt>
                <c:pt idx="43817">
                  <c:v>27.083585090060186</c:v>
                </c:pt>
                <c:pt idx="43818">
                  <c:v>27.084140435818455</c:v>
                </c:pt>
                <c:pt idx="43819">
                  <c:v>27.084695781576723</c:v>
                </c:pt>
                <c:pt idx="43820">
                  <c:v>27.085251127334992</c:v>
                </c:pt>
                <c:pt idx="43821">
                  <c:v>27.08580647309326</c:v>
                </c:pt>
                <c:pt idx="43822">
                  <c:v>27.086361818851529</c:v>
                </c:pt>
                <c:pt idx="43823">
                  <c:v>27.086917164609797</c:v>
                </c:pt>
                <c:pt idx="43824">
                  <c:v>27.087472510368066</c:v>
                </c:pt>
                <c:pt idx="43825">
                  <c:v>27.088027856126335</c:v>
                </c:pt>
                <c:pt idx="43826">
                  <c:v>27.088583201884603</c:v>
                </c:pt>
                <c:pt idx="43827">
                  <c:v>27.089138547642872</c:v>
                </c:pt>
                <c:pt idx="43828">
                  <c:v>27.08969389340114</c:v>
                </c:pt>
                <c:pt idx="43829">
                  <c:v>27.090249239159409</c:v>
                </c:pt>
                <c:pt idx="43830">
                  <c:v>27.090804584917677</c:v>
                </c:pt>
                <c:pt idx="43831">
                  <c:v>27.091359930675946</c:v>
                </c:pt>
                <c:pt idx="43832">
                  <c:v>27.091915276434214</c:v>
                </c:pt>
                <c:pt idx="43833">
                  <c:v>27.092470622192483</c:v>
                </c:pt>
                <c:pt idx="43834">
                  <c:v>27.093025967950751</c:v>
                </c:pt>
                <c:pt idx="43835">
                  <c:v>27.09358131370902</c:v>
                </c:pt>
                <c:pt idx="43836">
                  <c:v>27.094136659467289</c:v>
                </c:pt>
                <c:pt idx="43837">
                  <c:v>27.094692005225557</c:v>
                </c:pt>
                <c:pt idx="43838">
                  <c:v>27.095247350983826</c:v>
                </c:pt>
                <c:pt idx="43839">
                  <c:v>27.095802696742094</c:v>
                </c:pt>
                <c:pt idx="43840">
                  <c:v>27.096358042500363</c:v>
                </c:pt>
                <c:pt idx="43841">
                  <c:v>27.096913388258631</c:v>
                </c:pt>
                <c:pt idx="43842">
                  <c:v>27.0974687340169</c:v>
                </c:pt>
                <c:pt idx="43843">
                  <c:v>27.098024079775168</c:v>
                </c:pt>
                <c:pt idx="43844">
                  <c:v>27.098579425533437</c:v>
                </c:pt>
                <c:pt idx="43845">
                  <c:v>27.099134771291705</c:v>
                </c:pt>
                <c:pt idx="43846">
                  <c:v>27.099690117049974</c:v>
                </c:pt>
                <c:pt idx="43847">
                  <c:v>27.100245462808243</c:v>
                </c:pt>
                <c:pt idx="43848">
                  <c:v>27.100800808566511</c:v>
                </c:pt>
                <c:pt idx="43849">
                  <c:v>27.10135615432478</c:v>
                </c:pt>
                <c:pt idx="43850">
                  <c:v>27.101911500083048</c:v>
                </c:pt>
                <c:pt idx="43851">
                  <c:v>27.102466845841317</c:v>
                </c:pt>
                <c:pt idx="43852">
                  <c:v>27.103022191599585</c:v>
                </c:pt>
                <c:pt idx="43853">
                  <c:v>27.103577537357854</c:v>
                </c:pt>
                <c:pt idx="43854">
                  <c:v>27.104132883116122</c:v>
                </c:pt>
                <c:pt idx="43855">
                  <c:v>27.104688228874391</c:v>
                </c:pt>
                <c:pt idx="43856">
                  <c:v>27.105243574632659</c:v>
                </c:pt>
                <c:pt idx="43857">
                  <c:v>27.105798920390928</c:v>
                </c:pt>
                <c:pt idx="43858">
                  <c:v>27.106354266149197</c:v>
                </c:pt>
                <c:pt idx="43859">
                  <c:v>27.106909611907465</c:v>
                </c:pt>
                <c:pt idx="43860">
                  <c:v>27.107464957665734</c:v>
                </c:pt>
                <c:pt idx="43861">
                  <c:v>27.108020303424002</c:v>
                </c:pt>
                <c:pt idx="43862">
                  <c:v>27.108575649182271</c:v>
                </c:pt>
                <c:pt idx="43863">
                  <c:v>27.109130994940539</c:v>
                </c:pt>
                <c:pt idx="43864">
                  <c:v>27.109686340698808</c:v>
                </c:pt>
                <c:pt idx="43865">
                  <c:v>27.110241686457076</c:v>
                </c:pt>
                <c:pt idx="43866">
                  <c:v>27.110797032215345</c:v>
                </c:pt>
                <c:pt idx="43867">
                  <c:v>27.111352377973613</c:v>
                </c:pt>
                <c:pt idx="43868">
                  <c:v>27.111907723731882</c:v>
                </c:pt>
                <c:pt idx="43869">
                  <c:v>27.112463069490151</c:v>
                </c:pt>
                <c:pt idx="43870">
                  <c:v>27.113018415248419</c:v>
                </c:pt>
                <c:pt idx="43871">
                  <c:v>27.113573761006688</c:v>
                </c:pt>
                <c:pt idx="43872">
                  <c:v>27.114129106764956</c:v>
                </c:pt>
                <c:pt idx="43873">
                  <c:v>27.114684452523225</c:v>
                </c:pt>
                <c:pt idx="43874">
                  <c:v>27.115239798281493</c:v>
                </c:pt>
                <c:pt idx="43875">
                  <c:v>27.115795144039762</c:v>
                </c:pt>
                <c:pt idx="43876">
                  <c:v>27.11635048979803</c:v>
                </c:pt>
                <c:pt idx="43877">
                  <c:v>27.116905835556299</c:v>
                </c:pt>
                <c:pt idx="43878">
                  <c:v>27.117461181314567</c:v>
                </c:pt>
                <c:pt idx="43879">
                  <c:v>27.118016527072836</c:v>
                </c:pt>
                <c:pt idx="43880">
                  <c:v>27.118571872831104</c:v>
                </c:pt>
                <c:pt idx="43881">
                  <c:v>27.119127218589373</c:v>
                </c:pt>
                <c:pt idx="43882">
                  <c:v>27.119682564347642</c:v>
                </c:pt>
                <c:pt idx="43883">
                  <c:v>27.12023791010591</c:v>
                </c:pt>
                <c:pt idx="43884">
                  <c:v>27.120793255864179</c:v>
                </c:pt>
                <c:pt idx="43885">
                  <c:v>27.121348601622447</c:v>
                </c:pt>
                <c:pt idx="43886">
                  <c:v>27.121903947380716</c:v>
                </c:pt>
                <c:pt idx="43887">
                  <c:v>27.122459293138984</c:v>
                </c:pt>
                <c:pt idx="43888">
                  <c:v>27.123014638897253</c:v>
                </c:pt>
                <c:pt idx="43889">
                  <c:v>27.123569984655521</c:v>
                </c:pt>
                <c:pt idx="43890">
                  <c:v>27.12412533041379</c:v>
                </c:pt>
                <c:pt idx="43891">
                  <c:v>27.124680676172058</c:v>
                </c:pt>
                <c:pt idx="43892">
                  <c:v>27.125236021930327</c:v>
                </c:pt>
                <c:pt idx="43893">
                  <c:v>27.125791367688596</c:v>
                </c:pt>
                <c:pt idx="43894">
                  <c:v>27.126346713446864</c:v>
                </c:pt>
                <c:pt idx="43895">
                  <c:v>27.126902059205133</c:v>
                </c:pt>
                <c:pt idx="43896">
                  <c:v>27.127457404963401</c:v>
                </c:pt>
                <c:pt idx="43897">
                  <c:v>27.12801275072167</c:v>
                </c:pt>
                <c:pt idx="43898">
                  <c:v>27.128568096479938</c:v>
                </c:pt>
                <c:pt idx="43899">
                  <c:v>27.129123442238207</c:v>
                </c:pt>
                <c:pt idx="43900">
                  <c:v>27.129678787996475</c:v>
                </c:pt>
                <c:pt idx="43901">
                  <c:v>27.130234133754744</c:v>
                </c:pt>
                <c:pt idx="43902">
                  <c:v>27.130789479513012</c:v>
                </c:pt>
                <c:pt idx="43903">
                  <c:v>27.131344825271281</c:v>
                </c:pt>
                <c:pt idx="43904">
                  <c:v>27.13190017102955</c:v>
                </c:pt>
                <c:pt idx="43905">
                  <c:v>27.132455516787818</c:v>
                </c:pt>
                <c:pt idx="43906">
                  <c:v>27.133010862546087</c:v>
                </c:pt>
                <c:pt idx="43907">
                  <c:v>27.133566208304355</c:v>
                </c:pt>
                <c:pt idx="43908">
                  <c:v>27.134121554062624</c:v>
                </c:pt>
                <c:pt idx="43909">
                  <c:v>27.134676899820892</c:v>
                </c:pt>
                <c:pt idx="43910">
                  <c:v>27.135232245579161</c:v>
                </c:pt>
                <c:pt idx="43911">
                  <c:v>27.135787591337429</c:v>
                </c:pt>
                <c:pt idx="43912">
                  <c:v>27.136342937095698</c:v>
                </c:pt>
                <c:pt idx="43913">
                  <c:v>27.136898282853966</c:v>
                </c:pt>
                <c:pt idx="43914">
                  <c:v>27.137453628612235</c:v>
                </c:pt>
                <c:pt idx="43915">
                  <c:v>27.138008974370504</c:v>
                </c:pt>
                <c:pt idx="43916">
                  <c:v>27.138564320128772</c:v>
                </c:pt>
                <c:pt idx="43917">
                  <c:v>27.139119665887041</c:v>
                </c:pt>
                <c:pt idx="43918">
                  <c:v>27.139675011645309</c:v>
                </c:pt>
                <c:pt idx="43919">
                  <c:v>27.140230357403578</c:v>
                </c:pt>
                <c:pt idx="43920">
                  <c:v>27.140785703161846</c:v>
                </c:pt>
                <c:pt idx="43921">
                  <c:v>27.141341048920115</c:v>
                </c:pt>
                <c:pt idx="43922">
                  <c:v>27.141896394678383</c:v>
                </c:pt>
                <c:pt idx="43923">
                  <c:v>27.142451740436652</c:v>
                </c:pt>
                <c:pt idx="43924">
                  <c:v>27.14300708619492</c:v>
                </c:pt>
                <c:pt idx="43925">
                  <c:v>27.143562431953189</c:v>
                </c:pt>
                <c:pt idx="43926">
                  <c:v>27.144117777711458</c:v>
                </c:pt>
                <c:pt idx="43927">
                  <c:v>27.144673123469726</c:v>
                </c:pt>
                <c:pt idx="43928">
                  <c:v>27.145228469227995</c:v>
                </c:pt>
                <c:pt idx="43929">
                  <c:v>27.145783814986263</c:v>
                </c:pt>
                <c:pt idx="43930">
                  <c:v>27.146339160744532</c:v>
                </c:pt>
                <c:pt idx="43931">
                  <c:v>27.1468945065028</c:v>
                </c:pt>
                <c:pt idx="43932">
                  <c:v>27.147449852261069</c:v>
                </c:pt>
                <c:pt idx="43933">
                  <c:v>27.148005198019337</c:v>
                </c:pt>
                <c:pt idx="43934">
                  <c:v>27.148560543777606</c:v>
                </c:pt>
                <c:pt idx="43935">
                  <c:v>27.149115889535874</c:v>
                </c:pt>
                <c:pt idx="43936">
                  <c:v>27.149671235294143</c:v>
                </c:pt>
                <c:pt idx="43937">
                  <c:v>27.150226581052411</c:v>
                </c:pt>
                <c:pt idx="43938">
                  <c:v>27.15078192681068</c:v>
                </c:pt>
                <c:pt idx="43939">
                  <c:v>27.151337272568949</c:v>
                </c:pt>
                <c:pt idx="43940">
                  <c:v>27.151892618327217</c:v>
                </c:pt>
                <c:pt idx="43941">
                  <c:v>27.152447964085486</c:v>
                </c:pt>
                <c:pt idx="43942">
                  <c:v>27.153003309843754</c:v>
                </c:pt>
                <c:pt idx="43943">
                  <c:v>27.153558655602023</c:v>
                </c:pt>
                <c:pt idx="43944">
                  <c:v>27.154114001360291</c:v>
                </c:pt>
                <c:pt idx="43945">
                  <c:v>27.15466934711856</c:v>
                </c:pt>
                <c:pt idx="43946">
                  <c:v>27.155224692876828</c:v>
                </c:pt>
                <c:pt idx="43947">
                  <c:v>27.155780038635097</c:v>
                </c:pt>
                <c:pt idx="43948">
                  <c:v>27.156335384393365</c:v>
                </c:pt>
                <c:pt idx="43949">
                  <c:v>27.156890730151634</c:v>
                </c:pt>
                <c:pt idx="43950">
                  <c:v>27.157446075909903</c:v>
                </c:pt>
                <c:pt idx="43951">
                  <c:v>27.158001421668171</c:v>
                </c:pt>
                <c:pt idx="43952">
                  <c:v>27.15855676742644</c:v>
                </c:pt>
                <c:pt idx="43953">
                  <c:v>27.159112113184708</c:v>
                </c:pt>
                <c:pt idx="43954">
                  <c:v>27.159667458942977</c:v>
                </c:pt>
                <c:pt idx="43955">
                  <c:v>27.160222804701245</c:v>
                </c:pt>
                <c:pt idx="43956">
                  <c:v>27.160778150459514</c:v>
                </c:pt>
                <c:pt idx="43957">
                  <c:v>27.161333496217782</c:v>
                </c:pt>
                <c:pt idx="43958">
                  <c:v>27.161888841976051</c:v>
                </c:pt>
                <c:pt idx="43959">
                  <c:v>27.162444187734319</c:v>
                </c:pt>
                <c:pt idx="43960">
                  <c:v>27.162999533492588</c:v>
                </c:pt>
                <c:pt idx="43961">
                  <c:v>27.163554879250857</c:v>
                </c:pt>
                <c:pt idx="43962">
                  <c:v>27.164110225009125</c:v>
                </c:pt>
                <c:pt idx="43963">
                  <c:v>27.164665570767394</c:v>
                </c:pt>
                <c:pt idx="43964">
                  <c:v>27.165220916525662</c:v>
                </c:pt>
                <c:pt idx="43965">
                  <c:v>27.165776262283931</c:v>
                </c:pt>
                <c:pt idx="43966">
                  <c:v>27.166331608042199</c:v>
                </c:pt>
                <c:pt idx="43967">
                  <c:v>27.166886953800468</c:v>
                </c:pt>
                <c:pt idx="43968">
                  <c:v>27.167442299558736</c:v>
                </c:pt>
                <c:pt idx="43969">
                  <c:v>27.167997645317005</c:v>
                </c:pt>
                <c:pt idx="43970">
                  <c:v>27.168552991075273</c:v>
                </c:pt>
                <c:pt idx="43971">
                  <c:v>27.169108336833542</c:v>
                </c:pt>
                <c:pt idx="43972">
                  <c:v>27.169663682591811</c:v>
                </c:pt>
                <c:pt idx="43973">
                  <c:v>27.170219028350079</c:v>
                </c:pt>
                <c:pt idx="43974">
                  <c:v>27.170774374108348</c:v>
                </c:pt>
                <c:pt idx="43975">
                  <c:v>27.171329719866616</c:v>
                </c:pt>
                <c:pt idx="43976">
                  <c:v>27.171885065624885</c:v>
                </c:pt>
                <c:pt idx="43977">
                  <c:v>27.172440411383153</c:v>
                </c:pt>
                <c:pt idx="43978">
                  <c:v>27.172995757141422</c:v>
                </c:pt>
                <c:pt idx="43979">
                  <c:v>27.17355110289969</c:v>
                </c:pt>
                <c:pt idx="43980">
                  <c:v>27.174106448657959</c:v>
                </c:pt>
                <c:pt idx="43981">
                  <c:v>27.174661794416227</c:v>
                </c:pt>
                <c:pt idx="43982">
                  <c:v>27.175217140174496</c:v>
                </c:pt>
                <c:pt idx="43983">
                  <c:v>27.175772485932765</c:v>
                </c:pt>
                <c:pt idx="43984">
                  <c:v>27.176327831691033</c:v>
                </c:pt>
                <c:pt idx="43985">
                  <c:v>27.176883177449302</c:v>
                </c:pt>
                <c:pt idx="43986">
                  <c:v>27.17743852320757</c:v>
                </c:pt>
                <c:pt idx="43987">
                  <c:v>27.177993868965839</c:v>
                </c:pt>
                <c:pt idx="43988">
                  <c:v>27.178549214724107</c:v>
                </c:pt>
                <c:pt idx="43989">
                  <c:v>27.179104560482376</c:v>
                </c:pt>
                <c:pt idx="43990">
                  <c:v>27.179659906240644</c:v>
                </c:pt>
                <c:pt idx="43991">
                  <c:v>27.180215251998913</c:v>
                </c:pt>
                <c:pt idx="43992">
                  <c:v>27.180770597757181</c:v>
                </c:pt>
                <c:pt idx="43993">
                  <c:v>27.18132594351545</c:v>
                </c:pt>
                <c:pt idx="43994">
                  <c:v>27.181881289273718</c:v>
                </c:pt>
                <c:pt idx="43995">
                  <c:v>27.182436635031987</c:v>
                </c:pt>
                <c:pt idx="43996">
                  <c:v>27.182991980790256</c:v>
                </c:pt>
                <c:pt idx="43997">
                  <c:v>27.183547326548524</c:v>
                </c:pt>
                <c:pt idx="43998">
                  <c:v>27.184102672306793</c:v>
                </c:pt>
                <c:pt idx="43999">
                  <c:v>27.184658018065061</c:v>
                </c:pt>
                <c:pt idx="44000">
                  <c:v>27.18521336382333</c:v>
                </c:pt>
                <c:pt idx="44001">
                  <c:v>27.185768709581598</c:v>
                </c:pt>
                <c:pt idx="44002">
                  <c:v>27.186324055339867</c:v>
                </c:pt>
                <c:pt idx="44003">
                  <c:v>27.186879401098135</c:v>
                </c:pt>
                <c:pt idx="44004">
                  <c:v>27.187434746856404</c:v>
                </c:pt>
                <c:pt idx="44005">
                  <c:v>27.187990092614672</c:v>
                </c:pt>
                <c:pt idx="44006">
                  <c:v>27.188545438372941</c:v>
                </c:pt>
                <c:pt idx="44007">
                  <c:v>27.18910078413121</c:v>
                </c:pt>
                <c:pt idx="44008">
                  <c:v>27.189656129889478</c:v>
                </c:pt>
                <c:pt idx="44009">
                  <c:v>27.190211475647747</c:v>
                </c:pt>
                <c:pt idx="44010">
                  <c:v>27.190766821406015</c:v>
                </c:pt>
                <c:pt idx="44011">
                  <c:v>27.191322167164284</c:v>
                </c:pt>
                <c:pt idx="44012">
                  <c:v>27.191877512922552</c:v>
                </c:pt>
                <c:pt idx="44013">
                  <c:v>27.192432858680821</c:v>
                </c:pt>
                <c:pt idx="44014">
                  <c:v>27.192988204439089</c:v>
                </c:pt>
                <c:pt idx="44015">
                  <c:v>27.193543550197358</c:v>
                </c:pt>
                <c:pt idx="44016">
                  <c:v>27.194098895955626</c:v>
                </c:pt>
                <c:pt idx="44017">
                  <c:v>27.194654241713895</c:v>
                </c:pt>
                <c:pt idx="44018">
                  <c:v>27.195209587472164</c:v>
                </c:pt>
                <c:pt idx="44019">
                  <c:v>27.195764933230432</c:v>
                </c:pt>
                <c:pt idx="44020">
                  <c:v>27.196320278988701</c:v>
                </c:pt>
                <c:pt idx="44021">
                  <c:v>27.196875624746969</c:v>
                </c:pt>
                <c:pt idx="44022">
                  <c:v>27.197430970505238</c:v>
                </c:pt>
                <c:pt idx="44023">
                  <c:v>27.197986316263506</c:v>
                </c:pt>
                <c:pt idx="44024">
                  <c:v>27.198541662021775</c:v>
                </c:pt>
                <c:pt idx="44025">
                  <c:v>27.199097007780043</c:v>
                </c:pt>
                <c:pt idx="44026">
                  <c:v>27.199652353538312</c:v>
                </c:pt>
                <c:pt idx="44027">
                  <c:v>27.20020769929658</c:v>
                </c:pt>
                <c:pt idx="44028">
                  <c:v>27.200763045054849</c:v>
                </c:pt>
                <c:pt idx="44029">
                  <c:v>27.201318390813118</c:v>
                </c:pt>
                <c:pt idx="44030">
                  <c:v>27.201873736571386</c:v>
                </c:pt>
                <c:pt idx="44031">
                  <c:v>27.202429082329655</c:v>
                </c:pt>
                <c:pt idx="44032">
                  <c:v>27.202984428087923</c:v>
                </c:pt>
                <c:pt idx="44033">
                  <c:v>27.203539773846192</c:v>
                </c:pt>
                <c:pt idx="44034">
                  <c:v>27.20409511960446</c:v>
                </c:pt>
                <c:pt idx="44035">
                  <c:v>27.204650465362729</c:v>
                </c:pt>
                <c:pt idx="44036">
                  <c:v>27.205205811120997</c:v>
                </c:pt>
                <c:pt idx="44037">
                  <c:v>27.205761156879266</c:v>
                </c:pt>
                <c:pt idx="44038">
                  <c:v>27.206316502637534</c:v>
                </c:pt>
                <c:pt idx="44039">
                  <c:v>27.206871848395803</c:v>
                </c:pt>
                <c:pt idx="44040">
                  <c:v>27.207427194154072</c:v>
                </c:pt>
                <c:pt idx="44041">
                  <c:v>27.20798253991234</c:v>
                </c:pt>
                <c:pt idx="44042">
                  <c:v>27.208537885670609</c:v>
                </c:pt>
                <c:pt idx="44043">
                  <c:v>27.209093231428877</c:v>
                </c:pt>
                <c:pt idx="44044">
                  <c:v>27.209648577187146</c:v>
                </c:pt>
                <c:pt idx="44045">
                  <c:v>27.210203922945414</c:v>
                </c:pt>
                <c:pt idx="44046">
                  <c:v>27.210759268703683</c:v>
                </c:pt>
                <c:pt idx="44047">
                  <c:v>27.211314614461951</c:v>
                </c:pt>
                <c:pt idx="44048">
                  <c:v>27.21186996022022</c:v>
                </c:pt>
                <c:pt idx="44049">
                  <c:v>27.212425305978488</c:v>
                </c:pt>
                <c:pt idx="44050">
                  <c:v>27.212980651736757</c:v>
                </c:pt>
                <c:pt idx="44051">
                  <c:v>27.213535997495025</c:v>
                </c:pt>
                <c:pt idx="44052">
                  <c:v>27.214091343253294</c:v>
                </c:pt>
                <c:pt idx="44053">
                  <c:v>27.214646689011563</c:v>
                </c:pt>
                <c:pt idx="44054">
                  <c:v>27.215202034769831</c:v>
                </c:pt>
                <c:pt idx="44055">
                  <c:v>27.2157573805281</c:v>
                </c:pt>
                <c:pt idx="44056">
                  <c:v>27.216312726286368</c:v>
                </c:pt>
                <c:pt idx="44057">
                  <c:v>27.216868072044637</c:v>
                </c:pt>
                <c:pt idx="44058">
                  <c:v>27.217423417802905</c:v>
                </c:pt>
                <c:pt idx="44059">
                  <c:v>27.217978763561174</c:v>
                </c:pt>
                <c:pt idx="44060">
                  <c:v>27.218534109319442</c:v>
                </c:pt>
                <c:pt idx="44061">
                  <c:v>27.219089455077711</c:v>
                </c:pt>
                <c:pt idx="44062">
                  <c:v>27.219644800835979</c:v>
                </c:pt>
                <c:pt idx="44063">
                  <c:v>27.220200146594248</c:v>
                </c:pt>
                <c:pt idx="44064">
                  <c:v>27.220755492352517</c:v>
                </c:pt>
                <c:pt idx="44065">
                  <c:v>27.221310838110785</c:v>
                </c:pt>
                <c:pt idx="44066">
                  <c:v>27.221866183869054</c:v>
                </c:pt>
                <c:pt idx="44067">
                  <c:v>27.222421529627322</c:v>
                </c:pt>
                <c:pt idx="44068">
                  <c:v>27.222976875385591</c:v>
                </c:pt>
                <c:pt idx="44069">
                  <c:v>27.223532221143859</c:v>
                </c:pt>
                <c:pt idx="44070">
                  <c:v>27.224087566902128</c:v>
                </c:pt>
                <c:pt idx="44071">
                  <c:v>27.224642912660396</c:v>
                </c:pt>
                <c:pt idx="44072">
                  <c:v>27.225198258418665</c:v>
                </c:pt>
                <c:pt idx="44073">
                  <c:v>27.225753604176933</c:v>
                </c:pt>
                <c:pt idx="44074">
                  <c:v>27.226308949935202</c:v>
                </c:pt>
                <c:pt idx="44075">
                  <c:v>27.226864295693471</c:v>
                </c:pt>
                <c:pt idx="44076">
                  <c:v>27.227419641451739</c:v>
                </c:pt>
                <c:pt idx="44077">
                  <c:v>27.227974987210008</c:v>
                </c:pt>
                <c:pt idx="44078">
                  <c:v>27.228530332968276</c:v>
                </c:pt>
                <c:pt idx="44079">
                  <c:v>27.229085678726545</c:v>
                </c:pt>
                <c:pt idx="44080">
                  <c:v>27.229641024484813</c:v>
                </c:pt>
                <c:pt idx="44081">
                  <c:v>27.230196370243082</c:v>
                </c:pt>
                <c:pt idx="44082">
                  <c:v>27.23075171600135</c:v>
                </c:pt>
                <c:pt idx="44083">
                  <c:v>27.231307061759619</c:v>
                </c:pt>
                <c:pt idx="44084">
                  <c:v>27.231862407517887</c:v>
                </c:pt>
                <c:pt idx="44085">
                  <c:v>27.232417753276156</c:v>
                </c:pt>
                <c:pt idx="44086">
                  <c:v>27.232973099034425</c:v>
                </c:pt>
                <c:pt idx="44087">
                  <c:v>27.233528444792693</c:v>
                </c:pt>
                <c:pt idx="44088">
                  <c:v>27.234083790550962</c:v>
                </c:pt>
                <c:pt idx="44089">
                  <c:v>27.23463913630923</c:v>
                </c:pt>
                <c:pt idx="44090">
                  <c:v>27.235194482067499</c:v>
                </c:pt>
                <c:pt idx="44091">
                  <c:v>27.235749827825767</c:v>
                </c:pt>
                <c:pt idx="44092">
                  <c:v>27.236305173584036</c:v>
                </c:pt>
                <c:pt idx="44093">
                  <c:v>27.236860519342304</c:v>
                </c:pt>
                <c:pt idx="44094">
                  <c:v>27.237415865100573</c:v>
                </c:pt>
                <c:pt idx="44095">
                  <c:v>27.237971210858841</c:v>
                </c:pt>
                <c:pt idx="44096">
                  <c:v>27.23852655661711</c:v>
                </c:pt>
                <c:pt idx="44097">
                  <c:v>27.239081902375379</c:v>
                </c:pt>
                <c:pt idx="44098">
                  <c:v>27.239637248133647</c:v>
                </c:pt>
                <c:pt idx="44099">
                  <c:v>27.240192593891916</c:v>
                </c:pt>
                <c:pt idx="44100">
                  <c:v>27.240747939650184</c:v>
                </c:pt>
                <c:pt idx="44101">
                  <c:v>27.241303285408453</c:v>
                </c:pt>
                <c:pt idx="44102">
                  <c:v>27.241858631166721</c:v>
                </c:pt>
                <c:pt idx="44103">
                  <c:v>27.24241397692499</c:v>
                </c:pt>
                <c:pt idx="44104">
                  <c:v>27.242969322683258</c:v>
                </c:pt>
                <c:pt idx="44105">
                  <c:v>27.243524668441527</c:v>
                </c:pt>
                <c:pt idx="44106">
                  <c:v>27.244080014199795</c:v>
                </c:pt>
                <c:pt idx="44107">
                  <c:v>27.244635359958064</c:v>
                </c:pt>
                <c:pt idx="44108">
                  <c:v>27.245190705716333</c:v>
                </c:pt>
                <c:pt idx="44109">
                  <c:v>27.245746051474601</c:v>
                </c:pt>
                <c:pt idx="44110">
                  <c:v>27.24630139723287</c:v>
                </c:pt>
                <c:pt idx="44111">
                  <c:v>27.246856742991138</c:v>
                </c:pt>
                <c:pt idx="44112">
                  <c:v>27.247412088749407</c:v>
                </c:pt>
                <c:pt idx="44113">
                  <c:v>27.247967434507675</c:v>
                </c:pt>
                <c:pt idx="44114">
                  <c:v>27.248522780265944</c:v>
                </c:pt>
                <c:pt idx="44115">
                  <c:v>27.249078126024212</c:v>
                </c:pt>
                <c:pt idx="44116">
                  <c:v>27.249633471782481</c:v>
                </c:pt>
                <c:pt idx="44117">
                  <c:v>27.250188817540749</c:v>
                </c:pt>
                <c:pt idx="44118">
                  <c:v>27.250744163299018</c:v>
                </c:pt>
                <c:pt idx="44119">
                  <c:v>27.251299509057286</c:v>
                </c:pt>
                <c:pt idx="44120">
                  <c:v>27.251854854815555</c:v>
                </c:pt>
                <c:pt idx="44121">
                  <c:v>27.252410200573824</c:v>
                </c:pt>
                <c:pt idx="44122">
                  <c:v>27.252965546332092</c:v>
                </c:pt>
                <c:pt idx="44123">
                  <c:v>27.253520892090361</c:v>
                </c:pt>
                <c:pt idx="44124">
                  <c:v>27.254076237848629</c:v>
                </c:pt>
                <c:pt idx="44125">
                  <c:v>27.254631583606898</c:v>
                </c:pt>
                <c:pt idx="44126">
                  <c:v>27.255186929365166</c:v>
                </c:pt>
                <c:pt idx="44127">
                  <c:v>27.255742275123435</c:v>
                </c:pt>
                <c:pt idx="44128">
                  <c:v>27.256297620881703</c:v>
                </c:pt>
                <c:pt idx="44129">
                  <c:v>27.256852966639972</c:v>
                </c:pt>
                <c:pt idx="44130">
                  <c:v>27.25740831239824</c:v>
                </c:pt>
                <c:pt idx="44131">
                  <c:v>27.257963658156509</c:v>
                </c:pt>
                <c:pt idx="44132">
                  <c:v>27.258519003914778</c:v>
                </c:pt>
                <c:pt idx="44133">
                  <c:v>27.259074349673046</c:v>
                </c:pt>
                <c:pt idx="44134">
                  <c:v>27.259629695431315</c:v>
                </c:pt>
                <c:pt idx="44135">
                  <c:v>27.260185041189583</c:v>
                </c:pt>
                <c:pt idx="44136">
                  <c:v>27.260740386947852</c:v>
                </c:pt>
                <c:pt idx="44137">
                  <c:v>27.26129573270612</c:v>
                </c:pt>
                <c:pt idx="44138">
                  <c:v>27.261851078464389</c:v>
                </c:pt>
                <c:pt idx="44139">
                  <c:v>27.262406424222657</c:v>
                </c:pt>
                <c:pt idx="44140">
                  <c:v>27.262961769980926</c:v>
                </c:pt>
                <c:pt idx="44141">
                  <c:v>27.263517115739194</c:v>
                </c:pt>
                <c:pt idx="44142">
                  <c:v>27.264072461497463</c:v>
                </c:pt>
                <c:pt idx="44143">
                  <c:v>27.264627807255732</c:v>
                </c:pt>
                <c:pt idx="44144">
                  <c:v>27.265183153014</c:v>
                </c:pt>
                <c:pt idx="44145">
                  <c:v>27.265738498772269</c:v>
                </c:pt>
                <c:pt idx="44146">
                  <c:v>27.266293844530537</c:v>
                </c:pt>
                <c:pt idx="44147">
                  <c:v>27.266849190288806</c:v>
                </c:pt>
                <c:pt idx="44148">
                  <c:v>27.267404536047074</c:v>
                </c:pt>
                <c:pt idx="44149">
                  <c:v>27.267959881805343</c:v>
                </c:pt>
                <c:pt idx="44150">
                  <c:v>27.268515227563611</c:v>
                </c:pt>
                <c:pt idx="44151">
                  <c:v>27.26907057332188</c:v>
                </c:pt>
                <c:pt idx="44152">
                  <c:v>27.269625919080148</c:v>
                </c:pt>
                <c:pt idx="44153">
                  <c:v>27.270181264838417</c:v>
                </c:pt>
                <c:pt idx="44154">
                  <c:v>27.270736610596686</c:v>
                </c:pt>
                <c:pt idx="44155">
                  <c:v>27.271291956354954</c:v>
                </c:pt>
                <c:pt idx="44156">
                  <c:v>27.271847302113223</c:v>
                </c:pt>
                <c:pt idx="44157">
                  <c:v>27.272402647871491</c:v>
                </c:pt>
                <c:pt idx="44158">
                  <c:v>27.27295799362976</c:v>
                </c:pt>
                <c:pt idx="44159">
                  <c:v>27.273513339388028</c:v>
                </c:pt>
                <c:pt idx="44160">
                  <c:v>27.274068685146297</c:v>
                </c:pt>
                <c:pt idx="44161">
                  <c:v>27.274624030904565</c:v>
                </c:pt>
                <c:pt idx="44162">
                  <c:v>27.275179376662834</c:v>
                </c:pt>
                <c:pt idx="44163">
                  <c:v>27.275734722421102</c:v>
                </c:pt>
                <c:pt idx="44164">
                  <c:v>27.276290068179371</c:v>
                </c:pt>
                <c:pt idx="44165">
                  <c:v>27.27684541393764</c:v>
                </c:pt>
                <c:pt idx="44166">
                  <c:v>27.277400759695908</c:v>
                </c:pt>
                <c:pt idx="44167">
                  <c:v>27.277956105454177</c:v>
                </c:pt>
                <c:pt idx="44168">
                  <c:v>27.278511451212445</c:v>
                </c:pt>
                <c:pt idx="44169">
                  <c:v>27.279066796970714</c:v>
                </c:pt>
                <c:pt idx="44170">
                  <c:v>27.279622142728982</c:v>
                </c:pt>
                <c:pt idx="44171">
                  <c:v>27.280177488487251</c:v>
                </c:pt>
                <c:pt idx="44172">
                  <c:v>27.280732834245519</c:v>
                </c:pt>
                <c:pt idx="44173">
                  <c:v>27.281288180003788</c:v>
                </c:pt>
                <c:pt idx="44174">
                  <c:v>27.281843525762056</c:v>
                </c:pt>
                <c:pt idx="44175">
                  <c:v>27.282398871520325</c:v>
                </c:pt>
                <c:pt idx="44176">
                  <c:v>27.282954217278593</c:v>
                </c:pt>
                <c:pt idx="44177">
                  <c:v>27.283509563036862</c:v>
                </c:pt>
                <c:pt idx="44178">
                  <c:v>27.284064908795131</c:v>
                </c:pt>
                <c:pt idx="44179">
                  <c:v>27.284620254553399</c:v>
                </c:pt>
                <c:pt idx="44180">
                  <c:v>27.285175600311668</c:v>
                </c:pt>
                <c:pt idx="44181">
                  <c:v>27.285730946069936</c:v>
                </c:pt>
                <c:pt idx="44182">
                  <c:v>27.286286291828205</c:v>
                </c:pt>
                <c:pt idx="44183">
                  <c:v>27.286841637586473</c:v>
                </c:pt>
                <c:pt idx="44184">
                  <c:v>27.287396983344742</c:v>
                </c:pt>
                <c:pt idx="44185">
                  <c:v>27.28795232910301</c:v>
                </c:pt>
                <c:pt idx="44186">
                  <c:v>27.288507674861279</c:v>
                </c:pt>
                <c:pt idx="44187">
                  <c:v>27.289063020619547</c:v>
                </c:pt>
                <c:pt idx="44188">
                  <c:v>27.289618366377816</c:v>
                </c:pt>
                <c:pt idx="44189">
                  <c:v>27.290173712136085</c:v>
                </c:pt>
                <c:pt idx="44190">
                  <c:v>27.290729057894353</c:v>
                </c:pt>
                <c:pt idx="44191">
                  <c:v>27.291284403652622</c:v>
                </c:pt>
                <c:pt idx="44192">
                  <c:v>27.29183974941089</c:v>
                </c:pt>
                <c:pt idx="44193">
                  <c:v>27.292395095169159</c:v>
                </c:pt>
                <c:pt idx="44194">
                  <c:v>27.292950440927427</c:v>
                </c:pt>
                <c:pt idx="44195">
                  <c:v>27.293505786685696</c:v>
                </c:pt>
                <c:pt idx="44196">
                  <c:v>27.294061132443964</c:v>
                </c:pt>
                <c:pt idx="44197">
                  <c:v>27.294616478202233</c:v>
                </c:pt>
                <c:pt idx="44198">
                  <c:v>27.295171823960501</c:v>
                </c:pt>
                <c:pt idx="44199">
                  <c:v>27.29572716971877</c:v>
                </c:pt>
                <c:pt idx="44200">
                  <c:v>27.296282515477039</c:v>
                </c:pt>
                <c:pt idx="44201">
                  <c:v>27.296837861235307</c:v>
                </c:pt>
                <c:pt idx="44202">
                  <c:v>27.297393206993576</c:v>
                </c:pt>
                <c:pt idx="44203">
                  <c:v>27.297948552751844</c:v>
                </c:pt>
                <c:pt idx="44204">
                  <c:v>27.298503898510113</c:v>
                </c:pt>
                <c:pt idx="44205">
                  <c:v>27.299059244268381</c:v>
                </c:pt>
                <c:pt idx="44206">
                  <c:v>27.29961459002665</c:v>
                </c:pt>
                <c:pt idx="44207">
                  <c:v>27.300169935784918</c:v>
                </c:pt>
                <c:pt idx="44208">
                  <c:v>27.300725281543187</c:v>
                </c:pt>
                <c:pt idx="44209">
                  <c:v>27.301280627301455</c:v>
                </c:pt>
                <c:pt idx="44210">
                  <c:v>27.301835973059724</c:v>
                </c:pt>
                <c:pt idx="44211">
                  <c:v>27.302391318817993</c:v>
                </c:pt>
                <c:pt idx="44212">
                  <c:v>27.302946664576261</c:v>
                </c:pt>
                <c:pt idx="44213">
                  <c:v>27.30350201033453</c:v>
                </c:pt>
                <c:pt idx="44214">
                  <c:v>27.304057356092798</c:v>
                </c:pt>
                <c:pt idx="44215">
                  <c:v>27.304612701851067</c:v>
                </c:pt>
                <c:pt idx="44216">
                  <c:v>27.305168047609335</c:v>
                </c:pt>
                <c:pt idx="44217">
                  <c:v>27.305723393367604</c:v>
                </c:pt>
                <c:pt idx="44218">
                  <c:v>27.306278739125872</c:v>
                </c:pt>
                <c:pt idx="44219">
                  <c:v>27.306834084884141</c:v>
                </c:pt>
                <c:pt idx="44220">
                  <c:v>27.307389430642409</c:v>
                </c:pt>
                <c:pt idx="44221">
                  <c:v>27.307944776400678</c:v>
                </c:pt>
                <c:pt idx="44222">
                  <c:v>27.308500122158947</c:v>
                </c:pt>
                <c:pt idx="44223">
                  <c:v>27.309055467917215</c:v>
                </c:pt>
                <c:pt idx="44224">
                  <c:v>27.309610813675484</c:v>
                </c:pt>
                <c:pt idx="44225">
                  <c:v>27.310166159433752</c:v>
                </c:pt>
                <c:pt idx="44226">
                  <c:v>27.310721505192021</c:v>
                </c:pt>
                <c:pt idx="44227">
                  <c:v>27.311276850950289</c:v>
                </c:pt>
                <c:pt idx="44228">
                  <c:v>27.311832196708558</c:v>
                </c:pt>
                <c:pt idx="44229">
                  <c:v>27.312387542466826</c:v>
                </c:pt>
                <c:pt idx="44230">
                  <c:v>27.312942888225095</c:v>
                </c:pt>
                <c:pt idx="44231">
                  <c:v>27.313498233983363</c:v>
                </c:pt>
                <c:pt idx="44232">
                  <c:v>27.314053579741632</c:v>
                </c:pt>
                <c:pt idx="44233">
                  <c:v>27.3146089254999</c:v>
                </c:pt>
                <c:pt idx="44234">
                  <c:v>27.315164271258169</c:v>
                </c:pt>
                <c:pt idx="44235">
                  <c:v>27.315719617016438</c:v>
                </c:pt>
                <c:pt idx="44236">
                  <c:v>27.316274962774706</c:v>
                </c:pt>
                <c:pt idx="44237">
                  <c:v>27.316830308532975</c:v>
                </c:pt>
                <c:pt idx="44238">
                  <c:v>27.317385654291243</c:v>
                </c:pt>
                <c:pt idx="44239">
                  <c:v>27.317941000049512</c:v>
                </c:pt>
                <c:pt idx="44240">
                  <c:v>27.31849634580778</c:v>
                </c:pt>
                <c:pt idx="44241">
                  <c:v>27.319051691566049</c:v>
                </c:pt>
                <c:pt idx="44242">
                  <c:v>27.319607037324317</c:v>
                </c:pt>
                <c:pt idx="44243">
                  <c:v>27.320162383082586</c:v>
                </c:pt>
                <c:pt idx="44244">
                  <c:v>27.320717728840854</c:v>
                </c:pt>
                <c:pt idx="44245">
                  <c:v>27.321273074599123</c:v>
                </c:pt>
                <c:pt idx="44246">
                  <c:v>27.321828420357392</c:v>
                </c:pt>
                <c:pt idx="44247">
                  <c:v>27.32238376611566</c:v>
                </c:pt>
                <c:pt idx="44248">
                  <c:v>27.322939111873929</c:v>
                </c:pt>
                <c:pt idx="44249">
                  <c:v>27.323494457632197</c:v>
                </c:pt>
                <c:pt idx="44250">
                  <c:v>27.324049803390466</c:v>
                </c:pt>
                <c:pt idx="44251">
                  <c:v>27.324605149148734</c:v>
                </c:pt>
                <c:pt idx="44252">
                  <c:v>27.325160494907003</c:v>
                </c:pt>
                <c:pt idx="44253">
                  <c:v>27.325715840665271</c:v>
                </c:pt>
                <c:pt idx="44254">
                  <c:v>27.32627118642354</c:v>
                </c:pt>
                <c:pt idx="44255">
                  <c:v>27.326826532181808</c:v>
                </c:pt>
                <c:pt idx="44256">
                  <c:v>27.327381877940077</c:v>
                </c:pt>
                <c:pt idx="44257">
                  <c:v>27.327937223698346</c:v>
                </c:pt>
                <c:pt idx="44258">
                  <c:v>27.328492569456614</c:v>
                </c:pt>
                <c:pt idx="44259">
                  <c:v>27.329047915214883</c:v>
                </c:pt>
                <c:pt idx="44260">
                  <c:v>27.329603260973151</c:v>
                </c:pt>
                <c:pt idx="44261">
                  <c:v>27.33015860673142</c:v>
                </c:pt>
                <c:pt idx="44262">
                  <c:v>27.330713952489688</c:v>
                </c:pt>
                <c:pt idx="44263">
                  <c:v>27.331269298247957</c:v>
                </c:pt>
                <c:pt idx="44264">
                  <c:v>27.331824644006225</c:v>
                </c:pt>
                <c:pt idx="44265">
                  <c:v>27.332379989764494</c:v>
                </c:pt>
                <c:pt idx="44266">
                  <c:v>27.332935335522762</c:v>
                </c:pt>
                <c:pt idx="44267">
                  <c:v>27.333490681281031</c:v>
                </c:pt>
                <c:pt idx="44268">
                  <c:v>27.3340460270393</c:v>
                </c:pt>
                <c:pt idx="44269">
                  <c:v>27.334601372797568</c:v>
                </c:pt>
                <c:pt idx="44270">
                  <c:v>27.335156718555837</c:v>
                </c:pt>
                <c:pt idx="44271">
                  <c:v>27.335712064314105</c:v>
                </c:pt>
                <c:pt idx="44272">
                  <c:v>27.336267410072374</c:v>
                </c:pt>
                <c:pt idx="44273">
                  <c:v>27.336822755830642</c:v>
                </c:pt>
                <c:pt idx="44274">
                  <c:v>27.337378101588911</c:v>
                </c:pt>
                <c:pt idx="44275">
                  <c:v>27.337933447347179</c:v>
                </c:pt>
                <c:pt idx="44276">
                  <c:v>27.338488793105448</c:v>
                </c:pt>
                <c:pt idx="44277">
                  <c:v>27.339044138863716</c:v>
                </c:pt>
                <c:pt idx="44278">
                  <c:v>27.339599484621985</c:v>
                </c:pt>
                <c:pt idx="44279">
                  <c:v>27.340154830380254</c:v>
                </c:pt>
                <c:pt idx="44280">
                  <c:v>27.340710176138522</c:v>
                </c:pt>
                <c:pt idx="44281">
                  <c:v>27.341265521896791</c:v>
                </c:pt>
                <c:pt idx="44282">
                  <c:v>27.341820867655059</c:v>
                </c:pt>
                <c:pt idx="44283">
                  <c:v>27.342376213413328</c:v>
                </c:pt>
                <c:pt idx="44284">
                  <c:v>27.342931559171596</c:v>
                </c:pt>
                <c:pt idx="44285">
                  <c:v>27.343486904929865</c:v>
                </c:pt>
                <c:pt idx="44286">
                  <c:v>27.344042250688133</c:v>
                </c:pt>
                <c:pt idx="44287">
                  <c:v>27.344597596446402</c:v>
                </c:pt>
                <c:pt idx="44288">
                  <c:v>27.34515294220467</c:v>
                </c:pt>
                <c:pt idx="44289">
                  <c:v>27.345708287962939</c:v>
                </c:pt>
                <c:pt idx="44290">
                  <c:v>27.346263633721207</c:v>
                </c:pt>
                <c:pt idx="44291">
                  <c:v>27.346818979479476</c:v>
                </c:pt>
                <c:pt idx="44292">
                  <c:v>27.347374325237745</c:v>
                </c:pt>
                <c:pt idx="44293">
                  <c:v>27.347929670996013</c:v>
                </c:pt>
                <c:pt idx="44294">
                  <c:v>27.348485016754282</c:v>
                </c:pt>
                <c:pt idx="44295">
                  <c:v>27.34904036251255</c:v>
                </c:pt>
                <c:pt idx="44296">
                  <c:v>27.349595708270819</c:v>
                </c:pt>
                <c:pt idx="44297">
                  <c:v>27.350151054029087</c:v>
                </c:pt>
                <c:pt idx="44298">
                  <c:v>27.350706399787356</c:v>
                </c:pt>
                <c:pt idx="44299">
                  <c:v>27.351261745545624</c:v>
                </c:pt>
                <c:pt idx="44300">
                  <c:v>27.351817091303893</c:v>
                </c:pt>
                <c:pt idx="44301">
                  <c:v>27.352372437062161</c:v>
                </c:pt>
                <c:pt idx="44302">
                  <c:v>27.35292778282043</c:v>
                </c:pt>
                <c:pt idx="44303">
                  <c:v>27.353483128578699</c:v>
                </c:pt>
                <c:pt idx="44304">
                  <c:v>27.354038474336967</c:v>
                </c:pt>
                <c:pt idx="44305">
                  <c:v>27.354593820095236</c:v>
                </c:pt>
                <c:pt idx="44306">
                  <c:v>27.355149165853504</c:v>
                </c:pt>
                <c:pt idx="44307">
                  <c:v>27.355704511611773</c:v>
                </c:pt>
                <c:pt idx="44308">
                  <c:v>27.356259857370041</c:v>
                </c:pt>
                <c:pt idx="44309">
                  <c:v>27.35681520312831</c:v>
                </c:pt>
                <c:pt idx="44310">
                  <c:v>27.357370548886578</c:v>
                </c:pt>
                <c:pt idx="44311">
                  <c:v>27.357925894644847</c:v>
                </c:pt>
                <c:pt idx="44312">
                  <c:v>27.358481240403115</c:v>
                </c:pt>
                <c:pt idx="44313">
                  <c:v>27.359036586161384</c:v>
                </c:pt>
                <c:pt idx="44314">
                  <c:v>27.359591931919653</c:v>
                </c:pt>
                <c:pt idx="44315">
                  <c:v>27.360147277677921</c:v>
                </c:pt>
                <c:pt idx="44316">
                  <c:v>27.36070262343619</c:v>
                </c:pt>
                <c:pt idx="44317">
                  <c:v>27.361257969194458</c:v>
                </c:pt>
                <c:pt idx="44318">
                  <c:v>27.361813314952727</c:v>
                </c:pt>
                <c:pt idx="44319">
                  <c:v>27.362368660710995</c:v>
                </c:pt>
                <c:pt idx="44320">
                  <c:v>27.362924006469264</c:v>
                </c:pt>
                <c:pt idx="44321">
                  <c:v>27.363479352227532</c:v>
                </c:pt>
                <c:pt idx="44322">
                  <c:v>27.364034697985801</c:v>
                </c:pt>
                <c:pt idx="44323">
                  <c:v>27.364590043744069</c:v>
                </c:pt>
                <c:pt idx="44324">
                  <c:v>27.365145389502338</c:v>
                </c:pt>
                <c:pt idx="44325">
                  <c:v>27.365700735260607</c:v>
                </c:pt>
                <c:pt idx="44326">
                  <c:v>27.366256081018875</c:v>
                </c:pt>
                <c:pt idx="44327">
                  <c:v>27.366811426777144</c:v>
                </c:pt>
                <c:pt idx="44328">
                  <c:v>27.367366772535412</c:v>
                </c:pt>
                <c:pt idx="44329">
                  <c:v>27.367922118293681</c:v>
                </c:pt>
                <c:pt idx="44330">
                  <c:v>27.368477464051949</c:v>
                </c:pt>
                <c:pt idx="44331">
                  <c:v>27.369032809810218</c:v>
                </c:pt>
                <c:pt idx="44332">
                  <c:v>27.369588155568486</c:v>
                </c:pt>
                <c:pt idx="44333">
                  <c:v>27.370143501326755</c:v>
                </c:pt>
                <c:pt idx="44334">
                  <c:v>27.370698847085023</c:v>
                </c:pt>
                <c:pt idx="44335">
                  <c:v>27.371254192843292</c:v>
                </c:pt>
                <c:pt idx="44336">
                  <c:v>27.371809538601561</c:v>
                </c:pt>
                <c:pt idx="44337">
                  <c:v>27.372364884359829</c:v>
                </c:pt>
                <c:pt idx="44338">
                  <c:v>27.372920230118098</c:v>
                </c:pt>
                <c:pt idx="44339">
                  <c:v>27.373475575876366</c:v>
                </c:pt>
                <c:pt idx="44340">
                  <c:v>27.374030921634635</c:v>
                </c:pt>
                <c:pt idx="44341">
                  <c:v>27.374586267392903</c:v>
                </c:pt>
                <c:pt idx="44342">
                  <c:v>27.375141613151172</c:v>
                </c:pt>
                <c:pt idx="44343">
                  <c:v>27.37569695890944</c:v>
                </c:pt>
                <c:pt idx="44344">
                  <c:v>27.376252304667709</c:v>
                </c:pt>
                <c:pt idx="44345">
                  <c:v>27.376807650425977</c:v>
                </c:pt>
                <c:pt idx="44346">
                  <c:v>27.377362996184246</c:v>
                </c:pt>
                <c:pt idx="44347">
                  <c:v>27.377918341942515</c:v>
                </c:pt>
                <c:pt idx="44348">
                  <c:v>27.378473687700783</c:v>
                </c:pt>
                <c:pt idx="44349">
                  <c:v>27.379029033459052</c:v>
                </c:pt>
                <c:pt idx="44350">
                  <c:v>27.37958437921732</c:v>
                </c:pt>
                <c:pt idx="44351">
                  <c:v>27.380139724975589</c:v>
                </c:pt>
                <c:pt idx="44352">
                  <c:v>27.380695070733857</c:v>
                </c:pt>
                <c:pt idx="44353">
                  <c:v>27.381250416492126</c:v>
                </c:pt>
                <c:pt idx="44354">
                  <c:v>27.381805762250394</c:v>
                </c:pt>
                <c:pt idx="44355">
                  <c:v>27.382361108008663</c:v>
                </c:pt>
                <c:pt idx="44356">
                  <c:v>27.382916453766931</c:v>
                </c:pt>
                <c:pt idx="44357">
                  <c:v>27.3834717995252</c:v>
                </c:pt>
                <c:pt idx="44358">
                  <c:v>27.384027145283468</c:v>
                </c:pt>
                <c:pt idx="44359">
                  <c:v>27.384582491041737</c:v>
                </c:pt>
                <c:pt idx="44360">
                  <c:v>27.385137836800006</c:v>
                </c:pt>
                <c:pt idx="44361">
                  <c:v>27.385693182558274</c:v>
                </c:pt>
                <c:pt idx="44362">
                  <c:v>27.386248528316543</c:v>
                </c:pt>
                <c:pt idx="44363">
                  <c:v>27.386803874074811</c:v>
                </c:pt>
                <c:pt idx="44364">
                  <c:v>27.38735921983308</c:v>
                </c:pt>
                <c:pt idx="44365">
                  <c:v>27.387914565591348</c:v>
                </c:pt>
                <c:pt idx="44366">
                  <c:v>27.388469911349617</c:v>
                </c:pt>
                <c:pt idx="44367">
                  <c:v>27.389025257107885</c:v>
                </c:pt>
                <c:pt idx="44368">
                  <c:v>27.389580602866154</c:v>
                </c:pt>
                <c:pt idx="44369">
                  <c:v>27.390135948624422</c:v>
                </c:pt>
                <c:pt idx="44370">
                  <c:v>27.390691294382691</c:v>
                </c:pt>
                <c:pt idx="44371">
                  <c:v>27.39124664014096</c:v>
                </c:pt>
                <c:pt idx="44372">
                  <c:v>27.391801985899228</c:v>
                </c:pt>
                <c:pt idx="44373">
                  <c:v>27.392357331657497</c:v>
                </c:pt>
                <c:pt idx="44374">
                  <c:v>27.392912677415765</c:v>
                </c:pt>
                <c:pt idx="44375">
                  <c:v>27.393468023174034</c:v>
                </c:pt>
                <c:pt idx="44376">
                  <c:v>27.394023368932302</c:v>
                </c:pt>
                <c:pt idx="44377">
                  <c:v>27.394578714690571</c:v>
                </c:pt>
                <c:pt idx="44378">
                  <c:v>27.395134060448839</c:v>
                </c:pt>
                <c:pt idx="44379">
                  <c:v>27.395689406207108</c:v>
                </c:pt>
                <c:pt idx="44380">
                  <c:v>27.396244751965376</c:v>
                </c:pt>
                <c:pt idx="44381">
                  <c:v>27.396800097723645</c:v>
                </c:pt>
                <c:pt idx="44382">
                  <c:v>27.397355443481914</c:v>
                </c:pt>
                <c:pt idx="44383">
                  <c:v>27.397910789240182</c:v>
                </c:pt>
                <c:pt idx="44384">
                  <c:v>27.398466134998451</c:v>
                </c:pt>
                <c:pt idx="44385">
                  <c:v>27.399021480756719</c:v>
                </c:pt>
                <c:pt idx="44386">
                  <c:v>27.399576826514988</c:v>
                </c:pt>
                <c:pt idx="44387">
                  <c:v>27.400132172273256</c:v>
                </c:pt>
                <c:pt idx="44388">
                  <c:v>27.400687518031525</c:v>
                </c:pt>
                <c:pt idx="44389">
                  <c:v>27.401242863789793</c:v>
                </c:pt>
                <c:pt idx="44390">
                  <c:v>27.401798209548062</c:v>
                </c:pt>
                <c:pt idx="44391">
                  <c:v>27.40235355530633</c:v>
                </c:pt>
                <c:pt idx="44392">
                  <c:v>27.402908901064599</c:v>
                </c:pt>
                <c:pt idx="44393">
                  <c:v>27.403464246822868</c:v>
                </c:pt>
                <c:pt idx="44394">
                  <c:v>27.404019592581136</c:v>
                </c:pt>
                <c:pt idx="44395">
                  <c:v>27.404574938339405</c:v>
                </c:pt>
                <c:pt idx="44396">
                  <c:v>27.405130284097673</c:v>
                </c:pt>
                <c:pt idx="44397">
                  <c:v>27.405685629855942</c:v>
                </c:pt>
                <c:pt idx="44398">
                  <c:v>27.40624097561421</c:v>
                </c:pt>
                <c:pt idx="44399">
                  <c:v>27.406796321372479</c:v>
                </c:pt>
                <c:pt idx="44400">
                  <c:v>27.407351667130747</c:v>
                </c:pt>
                <c:pt idx="44401">
                  <c:v>27.407907012889016</c:v>
                </c:pt>
                <c:pt idx="44402">
                  <c:v>27.408462358647284</c:v>
                </c:pt>
                <c:pt idx="44403">
                  <c:v>27.409017704405553</c:v>
                </c:pt>
                <c:pt idx="44404">
                  <c:v>27.409573050163822</c:v>
                </c:pt>
                <c:pt idx="44405">
                  <c:v>27.41012839592209</c:v>
                </c:pt>
                <c:pt idx="44406">
                  <c:v>27.410683741680359</c:v>
                </c:pt>
                <c:pt idx="44407">
                  <c:v>27.411239087438627</c:v>
                </c:pt>
                <c:pt idx="44408">
                  <c:v>27.411794433196896</c:v>
                </c:pt>
                <c:pt idx="44409">
                  <c:v>27.412349778955164</c:v>
                </c:pt>
                <c:pt idx="44410">
                  <c:v>27.412905124713433</c:v>
                </c:pt>
                <c:pt idx="44411">
                  <c:v>27.413460470471701</c:v>
                </c:pt>
                <c:pt idx="44412">
                  <c:v>27.41401581622997</c:v>
                </c:pt>
                <c:pt idx="44413">
                  <c:v>27.414571161988238</c:v>
                </c:pt>
                <c:pt idx="44414">
                  <c:v>27.415126507746507</c:v>
                </c:pt>
                <c:pt idx="44415">
                  <c:v>27.415681853504775</c:v>
                </c:pt>
                <c:pt idx="44416">
                  <c:v>27.416237199263044</c:v>
                </c:pt>
                <c:pt idx="44417">
                  <c:v>27.416792545021313</c:v>
                </c:pt>
                <c:pt idx="44418">
                  <c:v>27.417347890779581</c:v>
                </c:pt>
                <c:pt idx="44419">
                  <c:v>27.41790323653785</c:v>
                </c:pt>
                <c:pt idx="44420">
                  <c:v>27.418458582296118</c:v>
                </c:pt>
                <c:pt idx="44421">
                  <c:v>27.419013928054387</c:v>
                </c:pt>
                <c:pt idx="44422">
                  <c:v>27.419569273812655</c:v>
                </c:pt>
                <c:pt idx="44423">
                  <c:v>27.420124619570924</c:v>
                </c:pt>
                <c:pt idx="44424">
                  <c:v>27.420679965329192</c:v>
                </c:pt>
                <c:pt idx="44425">
                  <c:v>27.421235311087461</c:v>
                </c:pt>
                <c:pt idx="44426">
                  <c:v>27.421790656845729</c:v>
                </c:pt>
                <c:pt idx="44427">
                  <c:v>27.422346002603998</c:v>
                </c:pt>
                <c:pt idx="44428">
                  <c:v>27.422901348362267</c:v>
                </c:pt>
                <c:pt idx="44429">
                  <c:v>27.423456694120535</c:v>
                </c:pt>
                <c:pt idx="44430">
                  <c:v>27.424012039878804</c:v>
                </c:pt>
                <c:pt idx="44431">
                  <c:v>27.424567385637072</c:v>
                </c:pt>
                <c:pt idx="44432">
                  <c:v>27.425122731395341</c:v>
                </c:pt>
                <c:pt idx="44433">
                  <c:v>27.425678077153609</c:v>
                </c:pt>
                <c:pt idx="44434">
                  <c:v>27.426233422911878</c:v>
                </c:pt>
                <c:pt idx="44435">
                  <c:v>27.426788768670146</c:v>
                </c:pt>
                <c:pt idx="44436">
                  <c:v>27.427344114428415</c:v>
                </c:pt>
                <c:pt idx="44437">
                  <c:v>27.427899460186683</c:v>
                </c:pt>
                <c:pt idx="44438">
                  <c:v>27.428454805944952</c:v>
                </c:pt>
                <c:pt idx="44439">
                  <c:v>27.429010151703221</c:v>
                </c:pt>
                <c:pt idx="44440">
                  <c:v>27.429565497461489</c:v>
                </c:pt>
                <c:pt idx="44441">
                  <c:v>27.430120843219758</c:v>
                </c:pt>
                <c:pt idx="44442">
                  <c:v>27.430676188978026</c:v>
                </c:pt>
                <c:pt idx="44443">
                  <c:v>27.431231534736295</c:v>
                </c:pt>
                <c:pt idx="44444">
                  <c:v>27.431786880494563</c:v>
                </c:pt>
                <c:pt idx="44445">
                  <c:v>27.432342226252832</c:v>
                </c:pt>
                <c:pt idx="44446">
                  <c:v>27.4328975720111</c:v>
                </c:pt>
                <c:pt idx="44447">
                  <c:v>27.433452917769369</c:v>
                </c:pt>
                <c:pt idx="44448">
                  <c:v>27.434008263527637</c:v>
                </c:pt>
                <c:pt idx="44449">
                  <c:v>27.434563609285906</c:v>
                </c:pt>
                <c:pt idx="44450">
                  <c:v>27.435118955044175</c:v>
                </c:pt>
                <c:pt idx="44451">
                  <c:v>27.435674300802443</c:v>
                </c:pt>
                <c:pt idx="44452">
                  <c:v>27.436229646560712</c:v>
                </c:pt>
                <c:pt idx="44453">
                  <c:v>27.43678499231898</c:v>
                </c:pt>
                <c:pt idx="44454">
                  <c:v>27.437340338077249</c:v>
                </c:pt>
                <c:pt idx="44455">
                  <c:v>27.437895683835517</c:v>
                </c:pt>
                <c:pt idx="44456">
                  <c:v>27.438451029593786</c:v>
                </c:pt>
                <c:pt idx="44457">
                  <c:v>27.439006375352054</c:v>
                </c:pt>
                <c:pt idx="44458">
                  <c:v>27.439561721110323</c:v>
                </c:pt>
                <c:pt idx="44459">
                  <c:v>27.440117066868591</c:v>
                </c:pt>
                <c:pt idx="44460">
                  <c:v>27.44067241262686</c:v>
                </c:pt>
                <c:pt idx="44461">
                  <c:v>27.441227758385129</c:v>
                </c:pt>
                <c:pt idx="44462">
                  <c:v>27.441783104143397</c:v>
                </c:pt>
                <c:pt idx="44463">
                  <c:v>27.442338449901666</c:v>
                </c:pt>
                <c:pt idx="44464">
                  <c:v>27.442893795659934</c:v>
                </c:pt>
                <c:pt idx="44465">
                  <c:v>27.443449141418203</c:v>
                </c:pt>
                <c:pt idx="44466">
                  <c:v>27.444004487176471</c:v>
                </c:pt>
                <c:pt idx="44467">
                  <c:v>27.44455983293474</c:v>
                </c:pt>
                <c:pt idx="44468">
                  <c:v>27.445115178693008</c:v>
                </c:pt>
                <c:pt idx="44469">
                  <c:v>27.445670524451277</c:v>
                </c:pt>
                <c:pt idx="44470">
                  <c:v>27.446225870209545</c:v>
                </c:pt>
                <c:pt idx="44471">
                  <c:v>27.446781215967814</c:v>
                </c:pt>
                <c:pt idx="44472">
                  <c:v>27.447336561726082</c:v>
                </c:pt>
                <c:pt idx="44473">
                  <c:v>27.447891907484351</c:v>
                </c:pt>
                <c:pt idx="44474">
                  <c:v>27.44844725324262</c:v>
                </c:pt>
                <c:pt idx="44475">
                  <c:v>27.449002599000888</c:v>
                </c:pt>
                <c:pt idx="44476">
                  <c:v>27.449557944759157</c:v>
                </c:pt>
                <c:pt idx="44477">
                  <c:v>27.450113290517425</c:v>
                </c:pt>
                <c:pt idx="44478">
                  <c:v>27.450668636275694</c:v>
                </c:pt>
                <c:pt idx="44479">
                  <c:v>27.451223982033962</c:v>
                </c:pt>
                <c:pt idx="44480">
                  <c:v>27.451779327792231</c:v>
                </c:pt>
                <c:pt idx="44481">
                  <c:v>27.452334673550499</c:v>
                </c:pt>
                <c:pt idx="44482">
                  <c:v>27.452890019308768</c:v>
                </c:pt>
                <c:pt idx="44483">
                  <c:v>27.453445365067036</c:v>
                </c:pt>
                <c:pt idx="44484">
                  <c:v>27.454000710825305</c:v>
                </c:pt>
                <c:pt idx="44485">
                  <c:v>27.454556056583574</c:v>
                </c:pt>
                <c:pt idx="44486">
                  <c:v>27.455111402341842</c:v>
                </c:pt>
                <c:pt idx="44487">
                  <c:v>27.455666748100111</c:v>
                </c:pt>
                <c:pt idx="44488">
                  <c:v>27.456222093858379</c:v>
                </c:pt>
                <c:pt idx="44489">
                  <c:v>27.456777439616648</c:v>
                </c:pt>
                <c:pt idx="44490">
                  <c:v>27.457332785374916</c:v>
                </c:pt>
                <c:pt idx="44491">
                  <c:v>27.457888131133185</c:v>
                </c:pt>
                <c:pt idx="44492">
                  <c:v>27.458443476891453</c:v>
                </c:pt>
                <c:pt idx="44493">
                  <c:v>27.458998822649722</c:v>
                </c:pt>
                <c:pt idx="44494">
                  <c:v>27.45955416840799</c:v>
                </c:pt>
                <c:pt idx="44495">
                  <c:v>27.460109514166259</c:v>
                </c:pt>
                <c:pt idx="44496">
                  <c:v>27.460664859924528</c:v>
                </c:pt>
                <c:pt idx="44497">
                  <c:v>27.461220205682796</c:v>
                </c:pt>
                <c:pt idx="44498">
                  <c:v>27.461775551441065</c:v>
                </c:pt>
                <c:pt idx="44499">
                  <c:v>27.462330897199333</c:v>
                </c:pt>
                <c:pt idx="44500">
                  <c:v>27.462886242957602</c:v>
                </c:pt>
                <c:pt idx="44501">
                  <c:v>27.46344158871587</c:v>
                </c:pt>
                <c:pt idx="44502">
                  <c:v>27.463996934474139</c:v>
                </c:pt>
                <c:pt idx="44503">
                  <c:v>27.464552280232407</c:v>
                </c:pt>
                <c:pt idx="44504">
                  <c:v>27.465107625990676</c:v>
                </c:pt>
                <c:pt idx="44505">
                  <c:v>27.465662971748944</c:v>
                </c:pt>
                <c:pt idx="44506">
                  <c:v>27.466218317507213</c:v>
                </c:pt>
                <c:pt idx="44507">
                  <c:v>27.466773663265482</c:v>
                </c:pt>
                <c:pt idx="44508">
                  <c:v>27.46732900902375</c:v>
                </c:pt>
                <c:pt idx="44509">
                  <c:v>27.467884354782019</c:v>
                </c:pt>
                <c:pt idx="44510">
                  <c:v>27.468439700540287</c:v>
                </c:pt>
                <c:pt idx="44511">
                  <c:v>27.468995046298556</c:v>
                </c:pt>
                <c:pt idx="44512">
                  <c:v>27.469550392056824</c:v>
                </c:pt>
                <c:pt idx="44513">
                  <c:v>27.470105737815093</c:v>
                </c:pt>
                <c:pt idx="44514">
                  <c:v>27.470661083573361</c:v>
                </c:pt>
                <c:pt idx="44515">
                  <c:v>27.47121642933163</c:v>
                </c:pt>
                <c:pt idx="44516">
                  <c:v>27.471771775089898</c:v>
                </c:pt>
                <c:pt idx="44517">
                  <c:v>27.472327120848167</c:v>
                </c:pt>
                <c:pt idx="44518">
                  <c:v>27.472882466606436</c:v>
                </c:pt>
                <c:pt idx="44519">
                  <c:v>27.473437812364704</c:v>
                </c:pt>
                <c:pt idx="44520">
                  <c:v>27.473993158122973</c:v>
                </c:pt>
                <c:pt idx="44521">
                  <c:v>27.474548503881241</c:v>
                </c:pt>
                <c:pt idx="44522">
                  <c:v>27.47510384963951</c:v>
                </c:pt>
                <c:pt idx="44523">
                  <c:v>27.475659195397778</c:v>
                </c:pt>
                <c:pt idx="44524">
                  <c:v>27.476214541156047</c:v>
                </c:pt>
                <c:pt idx="44525">
                  <c:v>27.476769886914315</c:v>
                </c:pt>
                <c:pt idx="44526">
                  <c:v>27.477325232672584</c:v>
                </c:pt>
                <c:pt idx="44527">
                  <c:v>27.477880578430852</c:v>
                </c:pt>
                <c:pt idx="44528">
                  <c:v>27.478435924189121</c:v>
                </c:pt>
                <c:pt idx="44529">
                  <c:v>27.478991269947389</c:v>
                </c:pt>
                <c:pt idx="44530">
                  <c:v>27.479546615705658</c:v>
                </c:pt>
                <c:pt idx="44531">
                  <c:v>27.480101961463927</c:v>
                </c:pt>
                <c:pt idx="44532">
                  <c:v>27.480657307222195</c:v>
                </c:pt>
                <c:pt idx="44533">
                  <c:v>27.481212652980464</c:v>
                </c:pt>
                <c:pt idx="44534">
                  <c:v>27.481767998738732</c:v>
                </c:pt>
                <c:pt idx="44535">
                  <c:v>27.482323344497001</c:v>
                </c:pt>
                <c:pt idx="44536">
                  <c:v>27.482878690255269</c:v>
                </c:pt>
                <c:pt idx="44537">
                  <c:v>27.483434036013538</c:v>
                </c:pt>
                <c:pt idx="44538">
                  <c:v>27.483989381771806</c:v>
                </c:pt>
                <c:pt idx="44539">
                  <c:v>27.484544727530075</c:v>
                </c:pt>
                <c:pt idx="44540">
                  <c:v>27.485100073288343</c:v>
                </c:pt>
                <c:pt idx="44541">
                  <c:v>27.485655419046612</c:v>
                </c:pt>
                <c:pt idx="44542">
                  <c:v>27.486210764804881</c:v>
                </c:pt>
                <c:pt idx="44543">
                  <c:v>27.486766110563149</c:v>
                </c:pt>
                <c:pt idx="44544">
                  <c:v>27.487321456321418</c:v>
                </c:pt>
                <c:pt idx="44545">
                  <c:v>27.487876802079686</c:v>
                </c:pt>
                <c:pt idx="44546">
                  <c:v>27.488432147837955</c:v>
                </c:pt>
                <c:pt idx="44547">
                  <c:v>27.488987493596223</c:v>
                </c:pt>
                <c:pt idx="44548">
                  <c:v>27.489542839354492</c:v>
                </c:pt>
                <c:pt idx="44549">
                  <c:v>27.49009818511276</c:v>
                </c:pt>
                <c:pt idx="44550">
                  <c:v>27.490653530871029</c:v>
                </c:pt>
                <c:pt idx="44551">
                  <c:v>27.491208876629297</c:v>
                </c:pt>
                <c:pt idx="44552">
                  <c:v>27.491764222387566</c:v>
                </c:pt>
                <c:pt idx="44553">
                  <c:v>27.492319568145835</c:v>
                </c:pt>
                <c:pt idx="44554">
                  <c:v>27.492874913904103</c:v>
                </c:pt>
                <c:pt idx="44555">
                  <c:v>27.493430259662372</c:v>
                </c:pt>
                <c:pt idx="44556">
                  <c:v>27.49398560542064</c:v>
                </c:pt>
                <c:pt idx="44557">
                  <c:v>27.494540951178909</c:v>
                </c:pt>
                <c:pt idx="44558">
                  <c:v>27.495096296937177</c:v>
                </c:pt>
                <c:pt idx="44559">
                  <c:v>27.495651642695446</c:v>
                </c:pt>
                <c:pt idx="44560">
                  <c:v>27.496206988453714</c:v>
                </c:pt>
                <c:pt idx="44561">
                  <c:v>27.496762334211983</c:v>
                </c:pt>
                <c:pt idx="44562">
                  <c:v>27.497317679970251</c:v>
                </c:pt>
                <c:pt idx="44563">
                  <c:v>27.49787302572852</c:v>
                </c:pt>
                <c:pt idx="44564">
                  <c:v>27.498428371486789</c:v>
                </c:pt>
                <c:pt idx="44565">
                  <c:v>27.498983717245057</c:v>
                </c:pt>
                <c:pt idx="44566">
                  <c:v>27.499539063003326</c:v>
                </c:pt>
                <c:pt idx="44567">
                  <c:v>27.500094408761594</c:v>
                </c:pt>
                <c:pt idx="44568">
                  <c:v>27.500649754519863</c:v>
                </c:pt>
                <c:pt idx="44569">
                  <c:v>27.501205100278131</c:v>
                </c:pt>
                <c:pt idx="44570">
                  <c:v>27.5017604460364</c:v>
                </c:pt>
                <c:pt idx="44571">
                  <c:v>27.502315791794668</c:v>
                </c:pt>
                <c:pt idx="44572">
                  <c:v>27.502871137552937</c:v>
                </c:pt>
                <c:pt idx="44573">
                  <c:v>27.503426483311205</c:v>
                </c:pt>
                <c:pt idx="44574">
                  <c:v>27.503981829069474</c:v>
                </c:pt>
                <c:pt idx="44575">
                  <c:v>27.504537174827743</c:v>
                </c:pt>
                <c:pt idx="44576">
                  <c:v>27.505092520586011</c:v>
                </c:pt>
                <c:pt idx="44577">
                  <c:v>27.50564786634428</c:v>
                </c:pt>
                <c:pt idx="44578">
                  <c:v>27.506203212102548</c:v>
                </c:pt>
                <c:pt idx="44579">
                  <c:v>27.506758557860817</c:v>
                </c:pt>
                <c:pt idx="44580">
                  <c:v>27.507313903619085</c:v>
                </c:pt>
                <c:pt idx="44581">
                  <c:v>27.507869249377354</c:v>
                </c:pt>
                <c:pt idx="44582">
                  <c:v>27.508424595135622</c:v>
                </c:pt>
                <c:pt idx="44583">
                  <c:v>27.508979940893891</c:v>
                </c:pt>
                <c:pt idx="44584">
                  <c:v>27.509535286652159</c:v>
                </c:pt>
                <c:pt idx="44585">
                  <c:v>27.510090632410428</c:v>
                </c:pt>
                <c:pt idx="44586">
                  <c:v>27.510645978168697</c:v>
                </c:pt>
                <c:pt idx="44587">
                  <c:v>27.511201323926965</c:v>
                </c:pt>
                <c:pt idx="44588">
                  <c:v>27.511756669685234</c:v>
                </c:pt>
                <c:pt idx="44589">
                  <c:v>27.512312015443502</c:v>
                </c:pt>
                <c:pt idx="44590">
                  <c:v>27.512867361201771</c:v>
                </c:pt>
                <c:pt idx="44591">
                  <c:v>27.513422706960039</c:v>
                </c:pt>
                <c:pt idx="44592">
                  <c:v>27.513978052718308</c:v>
                </c:pt>
                <c:pt idx="44593">
                  <c:v>27.514533398476576</c:v>
                </c:pt>
                <c:pt idx="44594">
                  <c:v>27.515088744234845</c:v>
                </c:pt>
                <c:pt idx="44595">
                  <c:v>27.515644089993113</c:v>
                </c:pt>
                <c:pt idx="44596">
                  <c:v>27.516199435751382</c:v>
                </c:pt>
                <c:pt idx="44597">
                  <c:v>27.51675478150965</c:v>
                </c:pt>
                <c:pt idx="44598">
                  <c:v>27.517310127267919</c:v>
                </c:pt>
                <c:pt idx="44599">
                  <c:v>27.517865473026188</c:v>
                </c:pt>
                <c:pt idx="44600">
                  <c:v>27.518420818784456</c:v>
                </c:pt>
                <c:pt idx="44601">
                  <c:v>27.518976164542725</c:v>
                </c:pt>
                <c:pt idx="44602">
                  <c:v>27.519531510300993</c:v>
                </c:pt>
                <c:pt idx="44603">
                  <c:v>27.520086856059262</c:v>
                </c:pt>
                <c:pt idx="44604">
                  <c:v>27.52064220181753</c:v>
                </c:pt>
                <c:pt idx="44605">
                  <c:v>27.521197547575799</c:v>
                </c:pt>
                <c:pt idx="44606">
                  <c:v>27.521752893334067</c:v>
                </c:pt>
                <c:pt idx="44607">
                  <c:v>27.522308239092336</c:v>
                </c:pt>
                <c:pt idx="44608">
                  <c:v>27.522863584850604</c:v>
                </c:pt>
                <c:pt idx="44609">
                  <c:v>27.523418930608873</c:v>
                </c:pt>
                <c:pt idx="44610">
                  <c:v>27.523974276367142</c:v>
                </c:pt>
                <c:pt idx="44611">
                  <c:v>27.52452962212541</c:v>
                </c:pt>
                <c:pt idx="44612">
                  <c:v>27.525084967883679</c:v>
                </c:pt>
                <c:pt idx="44613">
                  <c:v>27.525640313641947</c:v>
                </c:pt>
                <c:pt idx="44614">
                  <c:v>27.526195659400216</c:v>
                </c:pt>
                <c:pt idx="44615">
                  <c:v>27.526751005158484</c:v>
                </c:pt>
                <c:pt idx="44616">
                  <c:v>27.527306350916753</c:v>
                </c:pt>
                <c:pt idx="44617">
                  <c:v>27.527861696675021</c:v>
                </c:pt>
                <c:pt idx="44618">
                  <c:v>27.52841704243329</c:v>
                </c:pt>
                <c:pt idx="44619">
                  <c:v>27.528972388191558</c:v>
                </c:pt>
                <c:pt idx="44620">
                  <c:v>27.529527733949827</c:v>
                </c:pt>
                <c:pt idx="44621">
                  <c:v>27.530083079708096</c:v>
                </c:pt>
                <c:pt idx="44622">
                  <c:v>27.530638425466364</c:v>
                </c:pt>
                <c:pt idx="44623">
                  <c:v>27.531193771224633</c:v>
                </c:pt>
                <c:pt idx="44624">
                  <c:v>27.531749116982901</c:v>
                </c:pt>
                <c:pt idx="44625">
                  <c:v>27.53230446274117</c:v>
                </c:pt>
                <c:pt idx="44626">
                  <c:v>27.532859808499438</c:v>
                </c:pt>
                <c:pt idx="44627">
                  <c:v>27.533415154257707</c:v>
                </c:pt>
                <c:pt idx="44628">
                  <c:v>27.533970500015975</c:v>
                </c:pt>
                <c:pt idx="44629">
                  <c:v>27.534525845774244</c:v>
                </c:pt>
                <c:pt idx="44630">
                  <c:v>27.535081191532512</c:v>
                </c:pt>
                <c:pt idx="44631">
                  <c:v>27.535636537290781</c:v>
                </c:pt>
                <c:pt idx="44632">
                  <c:v>27.53619188304905</c:v>
                </c:pt>
                <c:pt idx="44633">
                  <c:v>27.536747228807318</c:v>
                </c:pt>
                <c:pt idx="44634">
                  <c:v>27.537302574565587</c:v>
                </c:pt>
                <c:pt idx="44635">
                  <c:v>27.537857920323855</c:v>
                </c:pt>
                <c:pt idx="44636">
                  <c:v>27.538413266082124</c:v>
                </c:pt>
                <c:pt idx="44637">
                  <c:v>27.538968611840392</c:v>
                </c:pt>
                <c:pt idx="44638">
                  <c:v>27.539523957598661</c:v>
                </c:pt>
                <c:pt idx="44639">
                  <c:v>27.540079303356929</c:v>
                </c:pt>
                <c:pt idx="44640">
                  <c:v>27.540634649115198</c:v>
                </c:pt>
                <c:pt idx="44641">
                  <c:v>27.541189994873466</c:v>
                </c:pt>
                <c:pt idx="44642">
                  <c:v>27.541745340631735</c:v>
                </c:pt>
                <c:pt idx="44643">
                  <c:v>27.542300686390004</c:v>
                </c:pt>
                <c:pt idx="44644">
                  <c:v>27.542856032148272</c:v>
                </c:pt>
                <c:pt idx="44645">
                  <c:v>27.543411377906541</c:v>
                </c:pt>
                <c:pt idx="44646">
                  <c:v>27.543966723664809</c:v>
                </c:pt>
                <c:pt idx="44647">
                  <c:v>27.544522069423078</c:v>
                </c:pt>
                <c:pt idx="44648">
                  <c:v>27.545077415181346</c:v>
                </c:pt>
                <c:pt idx="44649">
                  <c:v>27.545632760939615</c:v>
                </c:pt>
                <c:pt idx="44650">
                  <c:v>27.546188106697883</c:v>
                </c:pt>
                <c:pt idx="44651">
                  <c:v>27.546743452456152</c:v>
                </c:pt>
                <c:pt idx="44652">
                  <c:v>27.54729879821442</c:v>
                </c:pt>
                <c:pt idx="44653">
                  <c:v>27.547854143972689</c:v>
                </c:pt>
                <c:pt idx="44654">
                  <c:v>27.548409489730957</c:v>
                </c:pt>
                <c:pt idx="44655">
                  <c:v>27.548964835489226</c:v>
                </c:pt>
                <c:pt idx="44656">
                  <c:v>27.549520181247495</c:v>
                </c:pt>
                <c:pt idx="44657">
                  <c:v>27.550075527005763</c:v>
                </c:pt>
                <c:pt idx="44658">
                  <c:v>27.550630872764032</c:v>
                </c:pt>
                <c:pt idx="44659">
                  <c:v>27.5511862185223</c:v>
                </c:pt>
                <c:pt idx="44660">
                  <c:v>27.551741564280569</c:v>
                </c:pt>
                <c:pt idx="44661">
                  <c:v>27.552296910038837</c:v>
                </c:pt>
                <c:pt idx="44662">
                  <c:v>27.552852255797106</c:v>
                </c:pt>
                <c:pt idx="44663">
                  <c:v>27.553407601555374</c:v>
                </c:pt>
                <c:pt idx="44664">
                  <c:v>27.553962947313643</c:v>
                </c:pt>
                <c:pt idx="44665">
                  <c:v>27.554518293071911</c:v>
                </c:pt>
                <c:pt idx="44666">
                  <c:v>27.55507363883018</c:v>
                </c:pt>
                <c:pt idx="44667">
                  <c:v>27.555628984588449</c:v>
                </c:pt>
                <c:pt idx="44668">
                  <c:v>27.556184330346717</c:v>
                </c:pt>
                <c:pt idx="44669">
                  <c:v>27.556739676104986</c:v>
                </c:pt>
                <c:pt idx="44670">
                  <c:v>27.557295021863254</c:v>
                </c:pt>
                <c:pt idx="44671">
                  <c:v>27.557850367621523</c:v>
                </c:pt>
                <c:pt idx="44672">
                  <c:v>27.558405713379791</c:v>
                </c:pt>
                <c:pt idx="44673">
                  <c:v>27.55896105913806</c:v>
                </c:pt>
                <c:pt idx="44674">
                  <c:v>27.559516404896328</c:v>
                </c:pt>
                <c:pt idx="44675">
                  <c:v>27.560071750654597</c:v>
                </c:pt>
                <c:pt idx="44676">
                  <c:v>27.560627096412865</c:v>
                </c:pt>
                <c:pt idx="44677">
                  <c:v>27.561182442171134</c:v>
                </c:pt>
                <c:pt idx="44678">
                  <c:v>27.561737787929403</c:v>
                </c:pt>
                <c:pt idx="44679">
                  <c:v>27.562293133687671</c:v>
                </c:pt>
                <c:pt idx="44680">
                  <c:v>27.56284847944594</c:v>
                </c:pt>
                <c:pt idx="44681">
                  <c:v>27.563403825204208</c:v>
                </c:pt>
                <c:pt idx="44682">
                  <c:v>27.563959170962477</c:v>
                </c:pt>
                <c:pt idx="44683">
                  <c:v>27.564514516720745</c:v>
                </c:pt>
                <c:pt idx="44684">
                  <c:v>27.565069862479014</c:v>
                </c:pt>
                <c:pt idx="44685">
                  <c:v>27.565625208237282</c:v>
                </c:pt>
                <c:pt idx="44686">
                  <c:v>27.566180553995551</c:v>
                </c:pt>
                <c:pt idx="44687">
                  <c:v>27.566735899753819</c:v>
                </c:pt>
                <c:pt idx="44688">
                  <c:v>27.567291245512088</c:v>
                </c:pt>
                <c:pt idx="44689">
                  <c:v>27.567846591270357</c:v>
                </c:pt>
                <c:pt idx="44690">
                  <c:v>27.568401937028625</c:v>
                </c:pt>
                <c:pt idx="44691">
                  <c:v>27.568957282786894</c:v>
                </c:pt>
                <c:pt idx="44692">
                  <c:v>27.569512628545162</c:v>
                </c:pt>
                <c:pt idx="44693">
                  <c:v>27.570067974303431</c:v>
                </c:pt>
                <c:pt idx="44694">
                  <c:v>27.570623320061699</c:v>
                </c:pt>
                <c:pt idx="44695">
                  <c:v>27.571178665819968</c:v>
                </c:pt>
                <c:pt idx="44696">
                  <c:v>27.571734011578236</c:v>
                </c:pt>
                <c:pt idx="44697">
                  <c:v>27.572289357336505</c:v>
                </c:pt>
                <c:pt idx="44698">
                  <c:v>27.572844703094773</c:v>
                </c:pt>
                <c:pt idx="44699">
                  <c:v>27.573400048853042</c:v>
                </c:pt>
                <c:pt idx="44700">
                  <c:v>27.573955394611311</c:v>
                </c:pt>
                <c:pt idx="44701">
                  <c:v>27.574510740369579</c:v>
                </c:pt>
                <c:pt idx="44702">
                  <c:v>27.575066086127848</c:v>
                </c:pt>
                <c:pt idx="44703">
                  <c:v>27.575621431886116</c:v>
                </c:pt>
                <c:pt idx="44704">
                  <c:v>27.576176777644385</c:v>
                </c:pt>
                <c:pt idx="44705">
                  <c:v>27.576732123402653</c:v>
                </c:pt>
                <c:pt idx="44706">
                  <c:v>27.577287469160922</c:v>
                </c:pt>
                <c:pt idx="44707">
                  <c:v>27.57784281491919</c:v>
                </c:pt>
                <c:pt idx="44708">
                  <c:v>27.578398160677459</c:v>
                </c:pt>
                <c:pt idx="44709">
                  <c:v>27.578953506435727</c:v>
                </c:pt>
                <c:pt idx="44710">
                  <c:v>27.579508852193996</c:v>
                </c:pt>
                <c:pt idx="44711">
                  <c:v>27.580064197952264</c:v>
                </c:pt>
                <c:pt idx="44712">
                  <c:v>27.580619543710533</c:v>
                </c:pt>
                <c:pt idx="44713">
                  <c:v>27.581174889468802</c:v>
                </c:pt>
                <c:pt idx="44714">
                  <c:v>27.58173023522707</c:v>
                </c:pt>
                <c:pt idx="44715">
                  <c:v>27.582285580985339</c:v>
                </c:pt>
                <c:pt idx="44716">
                  <c:v>27.582840926743607</c:v>
                </c:pt>
                <c:pt idx="44717">
                  <c:v>27.583396272501876</c:v>
                </c:pt>
                <c:pt idx="44718">
                  <c:v>27.583951618260144</c:v>
                </c:pt>
                <c:pt idx="44719">
                  <c:v>27.584506964018413</c:v>
                </c:pt>
                <c:pt idx="44720">
                  <c:v>27.585062309776681</c:v>
                </c:pt>
                <c:pt idx="44721">
                  <c:v>27.58561765553495</c:v>
                </c:pt>
                <c:pt idx="44722">
                  <c:v>27.586173001293218</c:v>
                </c:pt>
                <c:pt idx="44723">
                  <c:v>27.586728347051487</c:v>
                </c:pt>
                <c:pt idx="44724">
                  <c:v>27.587283692809756</c:v>
                </c:pt>
                <c:pt idx="44725">
                  <c:v>27.587839038568024</c:v>
                </c:pt>
                <c:pt idx="44726">
                  <c:v>27.588394384326293</c:v>
                </c:pt>
                <c:pt idx="44727">
                  <c:v>27.588949730084561</c:v>
                </c:pt>
                <c:pt idx="44728">
                  <c:v>27.58950507584283</c:v>
                </c:pt>
                <c:pt idx="44729">
                  <c:v>27.590060421601098</c:v>
                </c:pt>
                <c:pt idx="44730">
                  <c:v>27.590615767359367</c:v>
                </c:pt>
                <c:pt idx="44731">
                  <c:v>27.591171113117635</c:v>
                </c:pt>
                <c:pt idx="44732">
                  <c:v>27.591726458875904</c:v>
                </c:pt>
                <c:pt idx="44733">
                  <c:v>27.592281804634172</c:v>
                </c:pt>
                <c:pt idx="44734">
                  <c:v>27.592837150392441</c:v>
                </c:pt>
                <c:pt idx="44735">
                  <c:v>27.59339249615071</c:v>
                </c:pt>
                <c:pt idx="44736">
                  <c:v>27.593947841908978</c:v>
                </c:pt>
                <c:pt idx="44737">
                  <c:v>27.594503187667247</c:v>
                </c:pt>
                <c:pt idx="44738">
                  <c:v>27.595058533425515</c:v>
                </c:pt>
                <c:pt idx="44739">
                  <c:v>27.595613879183784</c:v>
                </c:pt>
                <c:pt idx="44740">
                  <c:v>27.596169224942052</c:v>
                </c:pt>
                <c:pt idx="44741">
                  <c:v>27.596724570700321</c:v>
                </c:pt>
                <c:pt idx="44742">
                  <c:v>27.597279916458589</c:v>
                </c:pt>
                <c:pt idx="44743">
                  <c:v>27.597835262216858</c:v>
                </c:pt>
                <c:pt idx="44744">
                  <c:v>27.598390607975126</c:v>
                </c:pt>
                <c:pt idx="44745">
                  <c:v>27.598945953733395</c:v>
                </c:pt>
                <c:pt idx="44746">
                  <c:v>27.599501299491664</c:v>
                </c:pt>
                <c:pt idx="44747">
                  <c:v>27.600056645249932</c:v>
                </c:pt>
                <c:pt idx="44748">
                  <c:v>27.600611991008201</c:v>
                </c:pt>
                <c:pt idx="44749">
                  <c:v>27.601167336766469</c:v>
                </c:pt>
                <c:pt idx="44750">
                  <c:v>27.601722682524738</c:v>
                </c:pt>
                <c:pt idx="44751">
                  <c:v>27.602278028283006</c:v>
                </c:pt>
                <c:pt idx="44752">
                  <c:v>27.602833374041275</c:v>
                </c:pt>
                <c:pt idx="44753">
                  <c:v>27.603388719799543</c:v>
                </c:pt>
                <c:pt idx="44754">
                  <c:v>27.603944065557812</c:v>
                </c:pt>
                <c:pt idx="44755">
                  <c:v>27.60449941131608</c:v>
                </c:pt>
                <c:pt idx="44756">
                  <c:v>27.605054757074349</c:v>
                </c:pt>
                <c:pt idx="44757">
                  <c:v>27.605610102832618</c:v>
                </c:pt>
                <c:pt idx="44758">
                  <c:v>27.606165448590886</c:v>
                </c:pt>
                <c:pt idx="44759">
                  <c:v>27.606720794349155</c:v>
                </c:pt>
                <c:pt idx="44760">
                  <c:v>27.607276140107423</c:v>
                </c:pt>
                <c:pt idx="44761">
                  <c:v>27.607831485865692</c:v>
                </c:pt>
                <c:pt idx="44762">
                  <c:v>27.60838683162396</c:v>
                </c:pt>
                <c:pt idx="44763">
                  <c:v>27.608942177382229</c:v>
                </c:pt>
                <c:pt idx="44764">
                  <c:v>27.609497523140497</c:v>
                </c:pt>
                <c:pt idx="44765">
                  <c:v>27.610052868898766</c:v>
                </c:pt>
                <c:pt idx="44766">
                  <c:v>27.610608214657034</c:v>
                </c:pt>
                <c:pt idx="44767">
                  <c:v>27.611163560415303</c:v>
                </c:pt>
                <c:pt idx="44768">
                  <c:v>27.611718906173571</c:v>
                </c:pt>
                <c:pt idx="44769">
                  <c:v>27.61227425193184</c:v>
                </c:pt>
                <c:pt idx="44770">
                  <c:v>27.612829597690109</c:v>
                </c:pt>
                <c:pt idx="44771">
                  <c:v>27.613384943448377</c:v>
                </c:pt>
                <c:pt idx="44772">
                  <c:v>27.613940289206646</c:v>
                </c:pt>
                <c:pt idx="44773">
                  <c:v>27.614495634964914</c:v>
                </c:pt>
                <c:pt idx="44774">
                  <c:v>27.615050980723183</c:v>
                </c:pt>
                <c:pt idx="44775">
                  <c:v>27.615606326481451</c:v>
                </c:pt>
                <c:pt idx="44776">
                  <c:v>27.61616167223972</c:v>
                </c:pt>
                <c:pt idx="44777">
                  <c:v>27.616717017997988</c:v>
                </c:pt>
                <c:pt idx="44778">
                  <c:v>27.617272363756257</c:v>
                </c:pt>
                <c:pt idx="44779">
                  <c:v>27.617827709514525</c:v>
                </c:pt>
                <c:pt idx="44780">
                  <c:v>27.618383055272794</c:v>
                </c:pt>
                <c:pt idx="44781">
                  <c:v>27.618938401031063</c:v>
                </c:pt>
                <c:pt idx="44782">
                  <c:v>27.619493746789331</c:v>
                </c:pt>
                <c:pt idx="44783">
                  <c:v>27.6200490925476</c:v>
                </c:pt>
                <c:pt idx="44784">
                  <c:v>27.620604438305868</c:v>
                </c:pt>
                <c:pt idx="44785">
                  <c:v>27.621159784064137</c:v>
                </c:pt>
                <c:pt idx="44786">
                  <c:v>27.621715129822405</c:v>
                </c:pt>
                <c:pt idx="44787">
                  <c:v>27.622270475580674</c:v>
                </c:pt>
                <c:pt idx="44788">
                  <c:v>27.622825821338942</c:v>
                </c:pt>
                <c:pt idx="44789">
                  <c:v>27.623381167097211</c:v>
                </c:pt>
                <c:pt idx="44790">
                  <c:v>27.623936512855479</c:v>
                </c:pt>
                <c:pt idx="44791">
                  <c:v>27.624491858613748</c:v>
                </c:pt>
                <c:pt idx="44792">
                  <c:v>27.625047204372017</c:v>
                </c:pt>
                <c:pt idx="44793">
                  <c:v>27.625602550130285</c:v>
                </c:pt>
                <c:pt idx="44794">
                  <c:v>27.626157895888554</c:v>
                </c:pt>
                <c:pt idx="44795">
                  <c:v>27.626713241646822</c:v>
                </c:pt>
                <c:pt idx="44796">
                  <c:v>27.627268587405091</c:v>
                </c:pt>
                <c:pt idx="44797">
                  <c:v>27.627823933163359</c:v>
                </c:pt>
                <c:pt idx="44798">
                  <c:v>27.628379278921628</c:v>
                </c:pt>
                <c:pt idx="44799">
                  <c:v>27.628934624679896</c:v>
                </c:pt>
                <c:pt idx="44800">
                  <c:v>27.629489970438165</c:v>
                </c:pt>
                <c:pt idx="44801">
                  <c:v>27.630045316196433</c:v>
                </c:pt>
                <c:pt idx="44802">
                  <c:v>27.630600661954702</c:v>
                </c:pt>
                <c:pt idx="44803">
                  <c:v>27.631156007712971</c:v>
                </c:pt>
                <c:pt idx="44804">
                  <c:v>27.631711353471239</c:v>
                </c:pt>
                <c:pt idx="44805">
                  <c:v>27.632266699229508</c:v>
                </c:pt>
                <c:pt idx="44806">
                  <c:v>27.632822044987776</c:v>
                </c:pt>
                <c:pt idx="44807">
                  <c:v>27.633377390746045</c:v>
                </c:pt>
                <c:pt idx="44808">
                  <c:v>27.633932736504313</c:v>
                </c:pt>
                <c:pt idx="44809">
                  <c:v>27.634488082262582</c:v>
                </c:pt>
                <c:pt idx="44810">
                  <c:v>27.63504342802085</c:v>
                </c:pt>
                <c:pt idx="44811">
                  <c:v>27.635598773779119</c:v>
                </c:pt>
                <c:pt idx="44812">
                  <c:v>27.636154119537387</c:v>
                </c:pt>
                <c:pt idx="44813">
                  <c:v>27.636709465295656</c:v>
                </c:pt>
                <c:pt idx="44814">
                  <c:v>27.637264811053925</c:v>
                </c:pt>
                <c:pt idx="44815">
                  <c:v>27.637820156812193</c:v>
                </c:pt>
                <c:pt idx="44816">
                  <c:v>27.638375502570462</c:v>
                </c:pt>
                <c:pt idx="44817">
                  <c:v>27.63893084832873</c:v>
                </c:pt>
                <c:pt idx="44818">
                  <c:v>27.639486194086999</c:v>
                </c:pt>
                <c:pt idx="44819">
                  <c:v>27.640041539845267</c:v>
                </c:pt>
                <c:pt idx="44820">
                  <c:v>27.640596885603536</c:v>
                </c:pt>
                <c:pt idx="44821">
                  <c:v>27.641152231361804</c:v>
                </c:pt>
                <c:pt idx="44822">
                  <c:v>27.641707577120073</c:v>
                </c:pt>
                <c:pt idx="44823">
                  <c:v>27.642262922878341</c:v>
                </c:pt>
                <c:pt idx="44824">
                  <c:v>27.64281826863661</c:v>
                </c:pt>
                <c:pt idx="44825">
                  <c:v>27.643373614394879</c:v>
                </c:pt>
                <c:pt idx="44826">
                  <c:v>27.643928960153147</c:v>
                </c:pt>
                <c:pt idx="44827">
                  <c:v>27.644484305911416</c:v>
                </c:pt>
                <c:pt idx="44828">
                  <c:v>27.645039651669684</c:v>
                </c:pt>
                <c:pt idx="44829">
                  <c:v>27.645594997427953</c:v>
                </c:pt>
                <c:pt idx="44830">
                  <c:v>27.646150343186221</c:v>
                </c:pt>
                <c:pt idx="44831">
                  <c:v>27.64670568894449</c:v>
                </c:pt>
                <c:pt idx="44832">
                  <c:v>27.647261034702758</c:v>
                </c:pt>
                <c:pt idx="44833">
                  <c:v>27.647816380461027</c:v>
                </c:pt>
                <c:pt idx="44834">
                  <c:v>27.648371726219295</c:v>
                </c:pt>
                <c:pt idx="44835">
                  <c:v>27.648927071977564</c:v>
                </c:pt>
                <c:pt idx="44836">
                  <c:v>27.649482417735832</c:v>
                </c:pt>
                <c:pt idx="44837">
                  <c:v>27.650037763494101</c:v>
                </c:pt>
                <c:pt idx="44838">
                  <c:v>27.65059310925237</c:v>
                </c:pt>
                <c:pt idx="44839">
                  <c:v>27.651148455010638</c:v>
                </c:pt>
                <c:pt idx="44840">
                  <c:v>27.651703800768907</c:v>
                </c:pt>
                <c:pt idx="44841">
                  <c:v>27.652259146527175</c:v>
                </c:pt>
                <c:pt idx="44842">
                  <c:v>27.652814492285444</c:v>
                </c:pt>
                <c:pt idx="44843">
                  <c:v>27.653369838043712</c:v>
                </c:pt>
                <c:pt idx="44844">
                  <c:v>27.653925183801981</c:v>
                </c:pt>
                <c:pt idx="44845">
                  <c:v>27.654480529560249</c:v>
                </c:pt>
                <c:pt idx="44846">
                  <c:v>27.655035875318518</c:v>
                </c:pt>
                <c:pt idx="44847">
                  <c:v>27.655591221076786</c:v>
                </c:pt>
                <c:pt idx="44848">
                  <c:v>27.656146566835055</c:v>
                </c:pt>
                <c:pt idx="44849">
                  <c:v>27.656701912593324</c:v>
                </c:pt>
                <c:pt idx="44850">
                  <c:v>27.657257258351592</c:v>
                </c:pt>
                <c:pt idx="44851">
                  <c:v>27.657812604109861</c:v>
                </c:pt>
                <c:pt idx="44852">
                  <c:v>27.658367949868129</c:v>
                </c:pt>
                <c:pt idx="44853">
                  <c:v>27.658923295626398</c:v>
                </c:pt>
                <c:pt idx="44854">
                  <c:v>27.659478641384666</c:v>
                </c:pt>
                <c:pt idx="44855">
                  <c:v>27.660033987142935</c:v>
                </c:pt>
                <c:pt idx="44856">
                  <c:v>27.660589332901203</c:v>
                </c:pt>
                <c:pt idx="44857">
                  <c:v>27.661144678659472</c:v>
                </c:pt>
                <c:pt idx="44858">
                  <c:v>27.66170002441774</c:v>
                </c:pt>
                <c:pt idx="44859">
                  <c:v>27.662255370176009</c:v>
                </c:pt>
                <c:pt idx="44860">
                  <c:v>27.662810715934278</c:v>
                </c:pt>
                <c:pt idx="44861">
                  <c:v>27.663366061692546</c:v>
                </c:pt>
                <c:pt idx="44862">
                  <c:v>27.663921407450815</c:v>
                </c:pt>
                <c:pt idx="44863">
                  <c:v>27.664476753209083</c:v>
                </c:pt>
                <c:pt idx="44864">
                  <c:v>27.665032098967352</c:v>
                </c:pt>
                <c:pt idx="44865">
                  <c:v>27.66558744472562</c:v>
                </c:pt>
                <c:pt idx="44866">
                  <c:v>27.666142790483889</c:v>
                </c:pt>
                <c:pt idx="44867">
                  <c:v>27.666698136242157</c:v>
                </c:pt>
                <c:pt idx="44868">
                  <c:v>27.667253482000426</c:v>
                </c:pt>
                <c:pt idx="44869">
                  <c:v>27.667808827758694</c:v>
                </c:pt>
                <c:pt idx="44870">
                  <c:v>27.668364173516963</c:v>
                </c:pt>
                <c:pt idx="44871">
                  <c:v>27.668919519275232</c:v>
                </c:pt>
                <c:pt idx="44872">
                  <c:v>27.6694748650335</c:v>
                </c:pt>
                <c:pt idx="44873">
                  <c:v>27.670030210791769</c:v>
                </c:pt>
                <c:pt idx="44874">
                  <c:v>27.670585556550037</c:v>
                </c:pt>
                <c:pt idx="44875">
                  <c:v>27.671140902308306</c:v>
                </c:pt>
                <c:pt idx="44876">
                  <c:v>27.671696248066574</c:v>
                </c:pt>
                <c:pt idx="44877">
                  <c:v>27.672251593824843</c:v>
                </c:pt>
                <c:pt idx="44878">
                  <c:v>27.672806939583111</c:v>
                </c:pt>
                <c:pt idx="44879">
                  <c:v>27.67336228534138</c:v>
                </c:pt>
                <c:pt idx="44880">
                  <c:v>27.673917631099648</c:v>
                </c:pt>
                <c:pt idx="44881">
                  <c:v>27.674472976857917</c:v>
                </c:pt>
                <c:pt idx="44882">
                  <c:v>27.675028322616186</c:v>
                </c:pt>
                <c:pt idx="44883">
                  <c:v>27.675583668374454</c:v>
                </c:pt>
                <c:pt idx="44884">
                  <c:v>27.676139014132723</c:v>
                </c:pt>
                <c:pt idx="44885">
                  <c:v>27.676694359890991</c:v>
                </c:pt>
                <c:pt idx="44886">
                  <c:v>27.67724970564926</c:v>
                </c:pt>
                <c:pt idx="44887">
                  <c:v>27.677805051407528</c:v>
                </c:pt>
                <c:pt idx="44888">
                  <c:v>27.678360397165797</c:v>
                </c:pt>
                <c:pt idx="44889">
                  <c:v>27.678915742924065</c:v>
                </c:pt>
                <c:pt idx="44890">
                  <c:v>27.679471088682334</c:v>
                </c:pt>
                <c:pt idx="44891">
                  <c:v>27.680026434440602</c:v>
                </c:pt>
                <c:pt idx="44892">
                  <c:v>27.680581780198871</c:v>
                </c:pt>
                <c:pt idx="44893">
                  <c:v>27.681137125957139</c:v>
                </c:pt>
                <c:pt idx="44894">
                  <c:v>27.681692471715408</c:v>
                </c:pt>
                <c:pt idx="44895">
                  <c:v>27.682247817473677</c:v>
                </c:pt>
                <c:pt idx="44896">
                  <c:v>27.682803163231945</c:v>
                </c:pt>
                <c:pt idx="44897">
                  <c:v>27.683358508990214</c:v>
                </c:pt>
                <c:pt idx="44898">
                  <c:v>27.683913854748482</c:v>
                </c:pt>
                <c:pt idx="44899">
                  <c:v>27.684469200506751</c:v>
                </c:pt>
                <c:pt idx="44900">
                  <c:v>27.685024546265019</c:v>
                </c:pt>
                <c:pt idx="44901">
                  <c:v>27.685579892023288</c:v>
                </c:pt>
                <c:pt idx="44902">
                  <c:v>27.686135237781556</c:v>
                </c:pt>
                <c:pt idx="44903">
                  <c:v>27.686690583539825</c:v>
                </c:pt>
                <c:pt idx="44904">
                  <c:v>27.687245929298093</c:v>
                </c:pt>
                <c:pt idx="44905">
                  <c:v>27.687801275056362</c:v>
                </c:pt>
                <c:pt idx="44906">
                  <c:v>27.688356620814631</c:v>
                </c:pt>
                <c:pt idx="44907">
                  <c:v>27.688911966572899</c:v>
                </c:pt>
                <c:pt idx="44908">
                  <c:v>27.689467312331168</c:v>
                </c:pt>
                <c:pt idx="44909">
                  <c:v>27.690022658089436</c:v>
                </c:pt>
                <c:pt idx="44910">
                  <c:v>27.690578003847705</c:v>
                </c:pt>
                <c:pt idx="44911">
                  <c:v>27.691133349605973</c:v>
                </c:pt>
                <c:pt idx="44912">
                  <c:v>27.691688695364242</c:v>
                </c:pt>
                <c:pt idx="44913">
                  <c:v>27.69224404112251</c:v>
                </c:pt>
                <c:pt idx="44914">
                  <c:v>27.692799386880779</c:v>
                </c:pt>
                <c:pt idx="44915">
                  <c:v>27.693354732639047</c:v>
                </c:pt>
                <c:pt idx="44916">
                  <c:v>27.693910078397316</c:v>
                </c:pt>
                <c:pt idx="44917">
                  <c:v>27.694465424155585</c:v>
                </c:pt>
                <c:pt idx="44918">
                  <c:v>27.695020769913853</c:v>
                </c:pt>
                <c:pt idx="44919">
                  <c:v>27.695576115672122</c:v>
                </c:pt>
                <c:pt idx="44920">
                  <c:v>27.69613146143039</c:v>
                </c:pt>
                <c:pt idx="44921">
                  <c:v>27.696686807188659</c:v>
                </c:pt>
                <c:pt idx="44922">
                  <c:v>27.697242152946927</c:v>
                </c:pt>
                <c:pt idx="44923">
                  <c:v>27.697797498705196</c:v>
                </c:pt>
                <c:pt idx="44924">
                  <c:v>27.698352844463464</c:v>
                </c:pt>
                <c:pt idx="44925">
                  <c:v>27.698908190221733</c:v>
                </c:pt>
                <c:pt idx="44926">
                  <c:v>27.699463535980001</c:v>
                </c:pt>
                <c:pt idx="44927">
                  <c:v>27.70001888173827</c:v>
                </c:pt>
                <c:pt idx="44928">
                  <c:v>27.700574227496539</c:v>
                </c:pt>
                <c:pt idx="44929">
                  <c:v>27.701129573254807</c:v>
                </c:pt>
                <c:pt idx="44930">
                  <c:v>27.701684919013076</c:v>
                </c:pt>
                <c:pt idx="44931">
                  <c:v>27.702240264771344</c:v>
                </c:pt>
                <c:pt idx="44932">
                  <c:v>27.702795610529613</c:v>
                </c:pt>
                <c:pt idx="44933">
                  <c:v>27.703350956287881</c:v>
                </c:pt>
                <c:pt idx="44934">
                  <c:v>27.70390630204615</c:v>
                </c:pt>
                <c:pt idx="44935">
                  <c:v>27.704461647804418</c:v>
                </c:pt>
                <c:pt idx="44936">
                  <c:v>27.705016993562687</c:v>
                </c:pt>
                <c:pt idx="44937">
                  <c:v>27.705572339320955</c:v>
                </c:pt>
                <c:pt idx="44938">
                  <c:v>27.706127685079224</c:v>
                </c:pt>
                <c:pt idx="44939">
                  <c:v>27.706683030837493</c:v>
                </c:pt>
                <c:pt idx="44940">
                  <c:v>27.707238376595761</c:v>
                </c:pt>
                <c:pt idx="44941">
                  <c:v>27.70779372235403</c:v>
                </c:pt>
                <c:pt idx="44942">
                  <c:v>27.708349068112298</c:v>
                </c:pt>
                <c:pt idx="44943">
                  <c:v>27.708904413870567</c:v>
                </c:pt>
                <c:pt idx="44944">
                  <c:v>27.709459759628835</c:v>
                </c:pt>
                <c:pt idx="44945">
                  <c:v>27.710015105387104</c:v>
                </c:pt>
                <c:pt idx="44946">
                  <c:v>27.710570451145372</c:v>
                </c:pt>
                <c:pt idx="44947">
                  <c:v>27.711125796903641</c:v>
                </c:pt>
                <c:pt idx="44948">
                  <c:v>27.711681142661909</c:v>
                </c:pt>
                <c:pt idx="44949">
                  <c:v>27.712236488420178</c:v>
                </c:pt>
                <c:pt idx="44950">
                  <c:v>27.712791834178446</c:v>
                </c:pt>
                <c:pt idx="44951">
                  <c:v>27.713347179936715</c:v>
                </c:pt>
                <c:pt idx="44952">
                  <c:v>27.713902525694984</c:v>
                </c:pt>
                <c:pt idx="44953">
                  <c:v>27.714457871453252</c:v>
                </c:pt>
                <c:pt idx="44954">
                  <c:v>27.715013217211521</c:v>
                </c:pt>
                <c:pt idx="44955">
                  <c:v>27.715568562969789</c:v>
                </c:pt>
                <c:pt idx="44956">
                  <c:v>27.716123908728058</c:v>
                </c:pt>
                <c:pt idx="44957">
                  <c:v>27.716679254486326</c:v>
                </c:pt>
                <c:pt idx="44958">
                  <c:v>27.717234600244595</c:v>
                </c:pt>
                <c:pt idx="44959">
                  <c:v>27.717789946002863</c:v>
                </c:pt>
                <c:pt idx="44960">
                  <c:v>27.718345291761132</c:v>
                </c:pt>
                <c:pt idx="44961">
                  <c:v>27.7189006375194</c:v>
                </c:pt>
                <c:pt idx="44962">
                  <c:v>27.719455983277669</c:v>
                </c:pt>
                <c:pt idx="44963">
                  <c:v>27.720011329035938</c:v>
                </c:pt>
                <c:pt idx="44964">
                  <c:v>27.720566674794206</c:v>
                </c:pt>
                <c:pt idx="44965">
                  <c:v>27.721122020552475</c:v>
                </c:pt>
                <c:pt idx="44966">
                  <c:v>27.721677366310743</c:v>
                </c:pt>
                <c:pt idx="44967">
                  <c:v>27.722232712069012</c:v>
                </c:pt>
                <c:pt idx="44968">
                  <c:v>27.72278805782728</c:v>
                </c:pt>
                <c:pt idx="44969">
                  <c:v>27.723343403585549</c:v>
                </c:pt>
                <c:pt idx="44970">
                  <c:v>27.723898749343817</c:v>
                </c:pt>
                <c:pt idx="44971">
                  <c:v>27.724454095102086</c:v>
                </c:pt>
                <c:pt idx="44972">
                  <c:v>27.725009440860354</c:v>
                </c:pt>
                <c:pt idx="44973">
                  <c:v>27.725564786618623</c:v>
                </c:pt>
                <c:pt idx="44974">
                  <c:v>27.726120132376892</c:v>
                </c:pt>
                <c:pt idx="44975">
                  <c:v>27.72667547813516</c:v>
                </c:pt>
                <c:pt idx="44976">
                  <c:v>27.727230823893429</c:v>
                </c:pt>
                <c:pt idx="44977">
                  <c:v>27.727786169651697</c:v>
                </c:pt>
                <c:pt idx="44978">
                  <c:v>27.728341515409966</c:v>
                </c:pt>
                <c:pt idx="44979">
                  <c:v>27.728896861168234</c:v>
                </c:pt>
                <c:pt idx="44980">
                  <c:v>27.729452206926503</c:v>
                </c:pt>
                <c:pt idx="44981">
                  <c:v>27.730007552684771</c:v>
                </c:pt>
                <c:pt idx="44982">
                  <c:v>27.73056289844304</c:v>
                </c:pt>
                <c:pt idx="44983">
                  <c:v>27.731118244201308</c:v>
                </c:pt>
                <c:pt idx="44984">
                  <c:v>27.731673589959577</c:v>
                </c:pt>
                <c:pt idx="44985">
                  <c:v>27.732228935717846</c:v>
                </c:pt>
                <c:pt idx="44986">
                  <c:v>27.732784281476114</c:v>
                </c:pt>
                <c:pt idx="44987">
                  <c:v>27.733339627234383</c:v>
                </c:pt>
                <c:pt idx="44988">
                  <c:v>27.733894972992651</c:v>
                </c:pt>
                <c:pt idx="44989">
                  <c:v>27.73445031875092</c:v>
                </c:pt>
                <c:pt idx="44990">
                  <c:v>27.735005664509188</c:v>
                </c:pt>
                <c:pt idx="44991">
                  <c:v>27.735561010267457</c:v>
                </c:pt>
                <c:pt idx="44992">
                  <c:v>27.736116356025725</c:v>
                </c:pt>
                <c:pt idx="44993">
                  <c:v>27.736671701783994</c:v>
                </c:pt>
                <c:pt idx="44994">
                  <c:v>27.737227047542262</c:v>
                </c:pt>
                <c:pt idx="44995">
                  <c:v>27.737782393300531</c:v>
                </c:pt>
                <c:pt idx="44996">
                  <c:v>27.7383377390588</c:v>
                </c:pt>
                <c:pt idx="44997">
                  <c:v>27.738893084817068</c:v>
                </c:pt>
                <c:pt idx="44998">
                  <c:v>27.739448430575337</c:v>
                </c:pt>
                <c:pt idx="44999">
                  <c:v>27.740003776333605</c:v>
                </c:pt>
                <c:pt idx="45000">
                  <c:v>27.740559122091874</c:v>
                </c:pt>
                <c:pt idx="45001">
                  <c:v>27.741114467850142</c:v>
                </c:pt>
                <c:pt idx="45002">
                  <c:v>27.741669813608411</c:v>
                </c:pt>
                <c:pt idx="45003">
                  <c:v>27.742225159366679</c:v>
                </c:pt>
                <c:pt idx="45004">
                  <c:v>27.742780505124948</c:v>
                </c:pt>
                <c:pt idx="45005">
                  <c:v>27.743335850883216</c:v>
                </c:pt>
                <c:pt idx="45006">
                  <c:v>27.743891196641485</c:v>
                </c:pt>
                <c:pt idx="45007">
                  <c:v>27.744446542399753</c:v>
                </c:pt>
                <c:pt idx="45008">
                  <c:v>27.745001888158022</c:v>
                </c:pt>
                <c:pt idx="45009">
                  <c:v>27.745557233916291</c:v>
                </c:pt>
                <c:pt idx="45010">
                  <c:v>27.746112579674559</c:v>
                </c:pt>
                <c:pt idx="45011">
                  <c:v>27.746667925432828</c:v>
                </c:pt>
                <c:pt idx="45012">
                  <c:v>27.747223271191096</c:v>
                </c:pt>
                <c:pt idx="45013">
                  <c:v>27.747778616949365</c:v>
                </c:pt>
                <c:pt idx="45014">
                  <c:v>27.748333962707633</c:v>
                </c:pt>
                <c:pt idx="45015">
                  <c:v>27.748889308465902</c:v>
                </c:pt>
                <c:pt idx="45016">
                  <c:v>27.74944465422417</c:v>
                </c:pt>
                <c:pt idx="45017">
                  <c:v>27.749999999982439</c:v>
                </c:pt>
                <c:pt idx="45018">
                  <c:v>27.750555345740707</c:v>
                </c:pt>
                <c:pt idx="45019">
                  <c:v>27.751110691498976</c:v>
                </c:pt>
                <c:pt idx="45020">
                  <c:v>27.751666037257245</c:v>
                </c:pt>
                <c:pt idx="45021">
                  <c:v>27.752221383015513</c:v>
                </c:pt>
                <c:pt idx="45022">
                  <c:v>27.752776728773782</c:v>
                </c:pt>
                <c:pt idx="45023">
                  <c:v>27.75333207453205</c:v>
                </c:pt>
                <c:pt idx="45024">
                  <c:v>27.753887420290319</c:v>
                </c:pt>
                <c:pt idx="45025">
                  <c:v>27.754442766048587</c:v>
                </c:pt>
                <c:pt idx="45026">
                  <c:v>27.754998111806856</c:v>
                </c:pt>
                <c:pt idx="45027">
                  <c:v>27.755553457565124</c:v>
                </c:pt>
                <c:pt idx="45028">
                  <c:v>27.756108803323393</c:v>
                </c:pt>
                <c:pt idx="45029">
                  <c:v>27.756664149081661</c:v>
                </c:pt>
                <c:pt idx="45030">
                  <c:v>27.75721949483993</c:v>
                </c:pt>
                <c:pt idx="45031">
                  <c:v>27.757774840598199</c:v>
                </c:pt>
                <c:pt idx="45032">
                  <c:v>27.758330186356467</c:v>
                </c:pt>
                <c:pt idx="45033">
                  <c:v>27.758885532114736</c:v>
                </c:pt>
                <c:pt idx="45034">
                  <c:v>27.759440877873004</c:v>
                </c:pt>
                <c:pt idx="45035">
                  <c:v>27.759996223631273</c:v>
                </c:pt>
                <c:pt idx="45036">
                  <c:v>27.760551569389541</c:v>
                </c:pt>
                <c:pt idx="45037">
                  <c:v>27.76110691514781</c:v>
                </c:pt>
                <c:pt idx="45038">
                  <c:v>27.761662260906078</c:v>
                </c:pt>
                <c:pt idx="45039">
                  <c:v>27.762217606664347</c:v>
                </c:pt>
                <c:pt idx="45040">
                  <c:v>27.762772952422615</c:v>
                </c:pt>
                <c:pt idx="45041">
                  <c:v>27.763328298180884</c:v>
                </c:pt>
                <c:pt idx="45042">
                  <c:v>27.763883643939153</c:v>
                </c:pt>
                <c:pt idx="45043">
                  <c:v>27.764438989697421</c:v>
                </c:pt>
                <c:pt idx="45044">
                  <c:v>27.76499433545569</c:v>
                </c:pt>
                <c:pt idx="45045">
                  <c:v>27.765549681213958</c:v>
                </c:pt>
                <c:pt idx="45046">
                  <c:v>27.766105026972227</c:v>
                </c:pt>
                <c:pt idx="45047">
                  <c:v>27.766660372730495</c:v>
                </c:pt>
                <c:pt idx="45048">
                  <c:v>27.767215718488764</c:v>
                </c:pt>
                <c:pt idx="45049">
                  <c:v>27.767771064247032</c:v>
                </c:pt>
                <c:pt idx="45050">
                  <c:v>27.768326410005301</c:v>
                </c:pt>
                <c:pt idx="45051">
                  <c:v>27.768881755763569</c:v>
                </c:pt>
                <c:pt idx="45052">
                  <c:v>27.769437101521838</c:v>
                </c:pt>
                <c:pt idx="45053">
                  <c:v>27.769992447280107</c:v>
                </c:pt>
                <c:pt idx="45054">
                  <c:v>27.770547793038375</c:v>
                </c:pt>
                <c:pt idx="45055">
                  <c:v>27.771103138796644</c:v>
                </c:pt>
                <c:pt idx="45056">
                  <c:v>27.771658484554912</c:v>
                </c:pt>
                <c:pt idx="45057">
                  <c:v>27.772213830313181</c:v>
                </c:pt>
                <c:pt idx="45058">
                  <c:v>27.772769176071449</c:v>
                </c:pt>
                <c:pt idx="45059">
                  <c:v>27.773324521829718</c:v>
                </c:pt>
                <c:pt idx="45060">
                  <c:v>27.773879867587986</c:v>
                </c:pt>
                <c:pt idx="45061">
                  <c:v>27.774435213346255</c:v>
                </c:pt>
                <c:pt idx="45062">
                  <c:v>27.774990559104523</c:v>
                </c:pt>
                <c:pt idx="45063">
                  <c:v>27.775545904862792</c:v>
                </c:pt>
                <c:pt idx="45064">
                  <c:v>27.776101250621061</c:v>
                </c:pt>
                <c:pt idx="45065">
                  <c:v>27.776656596379329</c:v>
                </c:pt>
                <c:pt idx="45066">
                  <c:v>27.777211942137598</c:v>
                </c:pt>
                <c:pt idx="45067">
                  <c:v>27.777767287895866</c:v>
                </c:pt>
                <c:pt idx="45068">
                  <c:v>27.778322633654135</c:v>
                </c:pt>
                <c:pt idx="45069">
                  <c:v>27.778877979412403</c:v>
                </c:pt>
                <c:pt idx="45070">
                  <c:v>27.779433325170672</c:v>
                </c:pt>
                <c:pt idx="45071">
                  <c:v>27.77998867092894</c:v>
                </c:pt>
                <c:pt idx="45072">
                  <c:v>27.780544016687209</c:v>
                </c:pt>
                <c:pt idx="45073">
                  <c:v>27.781099362445477</c:v>
                </c:pt>
                <c:pt idx="45074">
                  <c:v>27.781654708203746</c:v>
                </c:pt>
                <c:pt idx="45075">
                  <c:v>27.782210053962014</c:v>
                </c:pt>
                <c:pt idx="45076">
                  <c:v>27.782765399720283</c:v>
                </c:pt>
                <c:pt idx="45077">
                  <c:v>27.783320745478552</c:v>
                </c:pt>
                <c:pt idx="45078">
                  <c:v>27.78387609123682</c:v>
                </c:pt>
                <c:pt idx="45079">
                  <c:v>27.784431436995089</c:v>
                </c:pt>
                <c:pt idx="45080">
                  <c:v>27.784986782753357</c:v>
                </c:pt>
                <c:pt idx="45081">
                  <c:v>27.785542128511626</c:v>
                </c:pt>
                <c:pt idx="45082">
                  <c:v>27.786097474269894</c:v>
                </c:pt>
                <c:pt idx="45083">
                  <c:v>27.786652820028163</c:v>
                </c:pt>
                <c:pt idx="45084">
                  <c:v>27.787208165786431</c:v>
                </c:pt>
                <c:pt idx="45085">
                  <c:v>27.7877635115447</c:v>
                </c:pt>
                <c:pt idx="45086">
                  <c:v>27.788318857302968</c:v>
                </c:pt>
                <c:pt idx="45087">
                  <c:v>27.788874203061237</c:v>
                </c:pt>
                <c:pt idx="45088">
                  <c:v>27.789429548819506</c:v>
                </c:pt>
                <c:pt idx="45089">
                  <c:v>27.789984894577774</c:v>
                </c:pt>
                <c:pt idx="45090">
                  <c:v>27.790540240336043</c:v>
                </c:pt>
                <c:pt idx="45091">
                  <c:v>27.791095586094311</c:v>
                </c:pt>
                <c:pt idx="45092">
                  <c:v>27.79165093185258</c:v>
                </c:pt>
                <c:pt idx="45093">
                  <c:v>27.792206277610848</c:v>
                </c:pt>
                <c:pt idx="45094">
                  <c:v>27.792761623369117</c:v>
                </c:pt>
                <c:pt idx="45095">
                  <c:v>27.793316969127385</c:v>
                </c:pt>
                <c:pt idx="45096">
                  <c:v>27.793872314885654</c:v>
                </c:pt>
                <c:pt idx="45097">
                  <c:v>27.794427660643922</c:v>
                </c:pt>
                <c:pt idx="45098">
                  <c:v>27.794983006402191</c:v>
                </c:pt>
                <c:pt idx="45099">
                  <c:v>27.79553835216046</c:v>
                </c:pt>
                <c:pt idx="45100">
                  <c:v>27.796093697918728</c:v>
                </c:pt>
                <c:pt idx="45101">
                  <c:v>27.796649043676997</c:v>
                </c:pt>
                <c:pt idx="45102">
                  <c:v>27.797204389435265</c:v>
                </c:pt>
                <c:pt idx="45103">
                  <c:v>27.797759735193534</c:v>
                </c:pt>
                <c:pt idx="45104">
                  <c:v>27.798315080951802</c:v>
                </c:pt>
                <c:pt idx="45105">
                  <c:v>27.798870426710071</c:v>
                </c:pt>
                <c:pt idx="45106">
                  <c:v>27.799425772468339</c:v>
                </c:pt>
                <c:pt idx="45107">
                  <c:v>27.799981118226608</c:v>
                </c:pt>
                <c:pt idx="45108">
                  <c:v>27.800536463984876</c:v>
                </c:pt>
                <c:pt idx="45109">
                  <c:v>27.801091809743145</c:v>
                </c:pt>
                <c:pt idx="45110">
                  <c:v>27.801647155501414</c:v>
                </c:pt>
                <c:pt idx="45111">
                  <c:v>27.802202501259682</c:v>
                </c:pt>
                <c:pt idx="45112">
                  <c:v>27.802757847017951</c:v>
                </c:pt>
                <c:pt idx="45113">
                  <c:v>27.803313192776219</c:v>
                </c:pt>
                <c:pt idx="45114">
                  <c:v>27.803868538534488</c:v>
                </c:pt>
                <c:pt idx="45115">
                  <c:v>27.804423884292756</c:v>
                </c:pt>
                <c:pt idx="45116">
                  <c:v>27.804979230051025</c:v>
                </c:pt>
                <c:pt idx="45117">
                  <c:v>27.805534575809293</c:v>
                </c:pt>
                <c:pt idx="45118">
                  <c:v>27.806089921567562</c:v>
                </c:pt>
                <c:pt idx="45119">
                  <c:v>27.80664526732583</c:v>
                </c:pt>
                <c:pt idx="45120">
                  <c:v>27.807200613084099</c:v>
                </c:pt>
                <c:pt idx="45121">
                  <c:v>27.807755958842368</c:v>
                </c:pt>
                <c:pt idx="45122">
                  <c:v>27.808311304600636</c:v>
                </c:pt>
                <c:pt idx="45123">
                  <c:v>27.808866650358905</c:v>
                </c:pt>
                <c:pt idx="45124">
                  <c:v>27.809421996117173</c:v>
                </c:pt>
                <c:pt idx="45125">
                  <c:v>27.809977341875442</c:v>
                </c:pt>
                <c:pt idx="45126">
                  <c:v>27.81053268763371</c:v>
                </c:pt>
                <c:pt idx="45127">
                  <c:v>27.811088033391979</c:v>
                </c:pt>
                <c:pt idx="45128">
                  <c:v>27.811643379150247</c:v>
                </c:pt>
                <c:pt idx="45129">
                  <c:v>27.812198724908516</c:v>
                </c:pt>
                <c:pt idx="45130">
                  <c:v>27.812754070666784</c:v>
                </c:pt>
                <c:pt idx="45131">
                  <c:v>27.813309416425053</c:v>
                </c:pt>
                <c:pt idx="45132">
                  <c:v>27.813864762183321</c:v>
                </c:pt>
                <c:pt idx="45133">
                  <c:v>27.81442010794159</c:v>
                </c:pt>
                <c:pt idx="45134">
                  <c:v>27.814975453699859</c:v>
                </c:pt>
                <c:pt idx="45135">
                  <c:v>27.815530799458127</c:v>
                </c:pt>
                <c:pt idx="45136">
                  <c:v>27.816086145216396</c:v>
                </c:pt>
                <c:pt idx="45137">
                  <c:v>27.816641490974664</c:v>
                </c:pt>
                <c:pt idx="45138">
                  <c:v>27.817196836732933</c:v>
                </c:pt>
                <c:pt idx="45139">
                  <c:v>27.817752182491201</c:v>
                </c:pt>
                <c:pt idx="45140">
                  <c:v>27.81830752824947</c:v>
                </c:pt>
                <c:pt idx="45141">
                  <c:v>27.818862874007738</c:v>
                </c:pt>
                <c:pt idx="45142">
                  <c:v>27.819418219766007</c:v>
                </c:pt>
                <c:pt idx="45143">
                  <c:v>27.819973565524275</c:v>
                </c:pt>
                <c:pt idx="45144">
                  <c:v>27.820528911282544</c:v>
                </c:pt>
                <c:pt idx="45145">
                  <c:v>27.821084257040813</c:v>
                </c:pt>
                <c:pt idx="45146">
                  <c:v>27.821639602799081</c:v>
                </c:pt>
                <c:pt idx="45147">
                  <c:v>27.82219494855735</c:v>
                </c:pt>
                <c:pt idx="45148">
                  <c:v>27.822750294315618</c:v>
                </c:pt>
                <c:pt idx="45149">
                  <c:v>27.823305640073887</c:v>
                </c:pt>
                <c:pt idx="45150">
                  <c:v>27.823860985832155</c:v>
                </c:pt>
                <c:pt idx="45151">
                  <c:v>27.824416331590424</c:v>
                </c:pt>
                <c:pt idx="45152">
                  <c:v>27.824971677348692</c:v>
                </c:pt>
                <c:pt idx="45153">
                  <c:v>27.825527023106961</c:v>
                </c:pt>
                <c:pt idx="45154">
                  <c:v>27.826082368865229</c:v>
                </c:pt>
                <c:pt idx="45155">
                  <c:v>27.826637714623498</c:v>
                </c:pt>
                <c:pt idx="45156">
                  <c:v>27.827193060381767</c:v>
                </c:pt>
                <c:pt idx="45157">
                  <c:v>27.827748406140035</c:v>
                </c:pt>
                <c:pt idx="45158">
                  <c:v>27.828303751898304</c:v>
                </c:pt>
                <c:pt idx="45159">
                  <c:v>27.828859097656572</c:v>
                </c:pt>
                <c:pt idx="45160">
                  <c:v>27.829414443414841</c:v>
                </c:pt>
                <c:pt idx="45161">
                  <c:v>27.829969789173109</c:v>
                </c:pt>
                <c:pt idx="45162">
                  <c:v>27.830525134931378</c:v>
                </c:pt>
                <c:pt idx="45163">
                  <c:v>27.831080480689646</c:v>
                </c:pt>
                <c:pt idx="45164">
                  <c:v>27.831635826447915</c:v>
                </c:pt>
                <c:pt idx="45165">
                  <c:v>27.832191172206183</c:v>
                </c:pt>
                <c:pt idx="45166">
                  <c:v>27.832746517964452</c:v>
                </c:pt>
                <c:pt idx="45167">
                  <c:v>27.833301863722721</c:v>
                </c:pt>
                <c:pt idx="45168">
                  <c:v>27.833857209480989</c:v>
                </c:pt>
                <c:pt idx="45169">
                  <c:v>27.834412555239258</c:v>
                </c:pt>
                <c:pt idx="45170">
                  <c:v>27.834967900997526</c:v>
                </c:pt>
                <c:pt idx="45171">
                  <c:v>27.835523246755795</c:v>
                </c:pt>
                <c:pt idx="45172">
                  <c:v>27.836078592514063</c:v>
                </c:pt>
                <c:pt idx="45173">
                  <c:v>27.836633938272332</c:v>
                </c:pt>
                <c:pt idx="45174">
                  <c:v>27.8371892840306</c:v>
                </c:pt>
                <c:pt idx="45175">
                  <c:v>27.837744629788869</c:v>
                </c:pt>
                <c:pt idx="45176">
                  <c:v>27.838299975547137</c:v>
                </c:pt>
                <c:pt idx="45177">
                  <c:v>27.838855321305406</c:v>
                </c:pt>
                <c:pt idx="45178">
                  <c:v>27.839410667063675</c:v>
                </c:pt>
                <c:pt idx="45179">
                  <c:v>27.839966012821943</c:v>
                </c:pt>
                <c:pt idx="45180">
                  <c:v>27.840521358580212</c:v>
                </c:pt>
                <c:pt idx="45181">
                  <c:v>27.84107670433848</c:v>
                </c:pt>
                <c:pt idx="45182">
                  <c:v>27.841632050096749</c:v>
                </c:pt>
                <c:pt idx="45183">
                  <c:v>27.842187395855017</c:v>
                </c:pt>
                <c:pt idx="45184">
                  <c:v>27.842742741613286</c:v>
                </c:pt>
                <c:pt idx="45185">
                  <c:v>27.843298087371554</c:v>
                </c:pt>
                <c:pt idx="45186">
                  <c:v>27.843853433129823</c:v>
                </c:pt>
                <c:pt idx="45187">
                  <c:v>27.844408778888091</c:v>
                </c:pt>
                <c:pt idx="45188">
                  <c:v>27.84496412464636</c:v>
                </c:pt>
                <c:pt idx="45189">
                  <c:v>27.845519470404628</c:v>
                </c:pt>
                <c:pt idx="45190">
                  <c:v>27.846074816162897</c:v>
                </c:pt>
                <c:pt idx="45191">
                  <c:v>27.846630161921166</c:v>
                </c:pt>
                <c:pt idx="45192">
                  <c:v>27.847185507679434</c:v>
                </c:pt>
                <c:pt idx="45193">
                  <c:v>27.847740853437703</c:v>
                </c:pt>
                <c:pt idx="45194">
                  <c:v>27.848296199195971</c:v>
                </c:pt>
                <c:pt idx="45195">
                  <c:v>27.84885154495424</c:v>
                </c:pt>
                <c:pt idx="45196">
                  <c:v>27.849406890712508</c:v>
                </c:pt>
                <c:pt idx="45197">
                  <c:v>27.849962236470777</c:v>
                </c:pt>
                <c:pt idx="45198">
                  <c:v>27.850517582229045</c:v>
                </c:pt>
                <c:pt idx="45199">
                  <c:v>27.851072927987314</c:v>
                </c:pt>
                <c:pt idx="45200">
                  <c:v>27.851628273745582</c:v>
                </c:pt>
                <c:pt idx="45201">
                  <c:v>27.852183619503851</c:v>
                </c:pt>
                <c:pt idx="45202">
                  <c:v>27.85273896526212</c:v>
                </c:pt>
                <c:pt idx="45203">
                  <c:v>27.853294311020388</c:v>
                </c:pt>
                <c:pt idx="45204">
                  <c:v>27.853849656778657</c:v>
                </c:pt>
                <c:pt idx="45205">
                  <c:v>27.854405002536925</c:v>
                </c:pt>
                <c:pt idx="45206">
                  <c:v>27.854960348295194</c:v>
                </c:pt>
                <c:pt idx="45207">
                  <c:v>27.855515694053462</c:v>
                </c:pt>
                <c:pt idx="45208">
                  <c:v>27.856071039811731</c:v>
                </c:pt>
                <c:pt idx="45209">
                  <c:v>27.856626385569999</c:v>
                </c:pt>
                <c:pt idx="45210">
                  <c:v>27.857181731328268</c:v>
                </c:pt>
                <c:pt idx="45211">
                  <c:v>27.857737077086536</c:v>
                </c:pt>
                <c:pt idx="45212">
                  <c:v>27.858292422844805</c:v>
                </c:pt>
                <c:pt idx="45213">
                  <c:v>27.858847768603074</c:v>
                </c:pt>
                <c:pt idx="45214">
                  <c:v>27.859403114361342</c:v>
                </c:pt>
                <c:pt idx="45215">
                  <c:v>27.859958460119611</c:v>
                </c:pt>
                <c:pt idx="45216">
                  <c:v>27.860513805877879</c:v>
                </c:pt>
                <c:pt idx="45217">
                  <c:v>27.861069151636148</c:v>
                </c:pt>
                <c:pt idx="45218">
                  <c:v>27.861624497394416</c:v>
                </c:pt>
                <c:pt idx="45219">
                  <c:v>27.862179843152685</c:v>
                </c:pt>
                <c:pt idx="45220">
                  <c:v>27.862735188910953</c:v>
                </c:pt>
                <c:pt idx="45221">
                  <c:v>27.863290534669222</c:v>
                </c:pt>
                <c:pt idx="45222">
                  <c:v>27.86384588042749</c:v>
                </c:pt>
                <c:pt idx="45223">
                  <c:v>27.864401226185759</c:v>
                </c:pt>
                <c:pt idx="45224">
                  <c:v>27.864956571944028</c:v>
                </c:pt>
                <c:pt idx="45225">
                  <c:v>27.865511917702296</c:v>
                </c:pt>
                <c:pt idx="45226">
                  <c:v>27.866067263460565</c:v>
                </c:pt>
                <c:pt idx="45227">
                  <c:v>27.866622609218833</c:v>
                </c:pt>
                <c:pt idx="45228">
                  <c:v>27.867177954977102</c:v>
                </c:pt>
                <c:pt idx="45229">
                  <c:v>27.86773330073537</c:v>
                </c:pt>
                <c:pt idx="45230">
                  <c:v>27.868288646493639</c:v>
                </c:pt>
                <c:pt idx="45231">
                  <c:v>27.868843992251907</c:v>
                </c:pt>
                <c:pt idx="45232">
                  <c:v>27.869399338010176</c:v>
                </c:pt>
                <c:pt idx="45233">
                  <c:v>27.869954683768444</c:v>
                </c:pt>
                <c:pt idx="45234">
                  <c:v>27.870510029526713</c:v>
                </c:pt>
                <c:pt idx="45235">
                  <c:v>27.871065375284982</c:v>
                </c:pt>
                <c:pt idx="45236">
                  <c:v>27.87162072104325</c:v>
                </c:pt>
                <c:pt idx="45237">
                  <c:v>27.872176066801519</c:v>
                </c:pt>
                <c:pt idx="45238">
                  <c:v>27.872731412559787</c:v>
                </c:pt>
                <c:pt idx="45239">
                  <c:v>27.873286758318056</c:v>
                </c:pt>
                <c:pt idx="45240">
                  <c:v>27.873842104076324</c:v>
                </c:pt>
                <c:pt idx="45241">
                  <c:v>27.874397449834593</c:v>
                </c:pt>
                <c:pt idx="45242">
                  <c:v>27.874952795592861</c:v>
                </c:pt>
                <c:pt idx="45243">
                  <c:v>27.87550814135113</c:v>
                </c:pt>
                <c:pt idx="45244">
                  <c:v>27.876063487109398</c:v>
                </c:pt>
                <c:pt idx="45245">
                  <c:v>27.876618832867667</c:v>
                </c:pt>
                <c:pt idx="45246">
                  <c:v>27.877174178625935</c:v>
                </c:pt>
                <c:pt idx="45247">
                  <c:v>27.877729524384204</c:v>
                </c:pt>
                <c:pt idx="45248">
                  <c:v>27.878284870142473</c:v>
                </c:pt>
                <c:pt idx="45249">
                  <c:v>27.878840215900741</c:v>
                </c:pt>
                <c:pt idx="45250">
                  <c:v>27.87939556165901</c:v>
                </c:pt>
                <c:pt idx="45251">
                  <c:v>27.879950907417278</c:v>
                </c:pt>
                <c:pt idx="45252">
                  <c:v>27.880506253175547</c:v>
                </c:pt>
                <c:pt idx="45253">
                  <c:v>27.881061598933815</c:v>
                </c:pt>
                <c:pt idx="45254">
                  <c:v>27.881616944692084</c:v>
                </c:pt>
                <c:pt idx="45255">
                  <c:v>27.882172290450352</c:v>
                </c:pt>
                <c:pt idx="45256">
                  <c:v>27.882727636208621</c:v>
                </c:pt>
                <c:pt idx="45257">
                  <c:v>27.883282981966889</c:v>
                </c:pt>
                <c:pt idx="45258">
                  <c:v>27.883838327725158</c:v>
                </c:pt>
                <c:pt idx="45259">
                  <c:v>27.884393673483427</c:v>
                </c:pt>
                <c:pt idx="45260">
                  <c:v>27.884949019241695</c:v>
                </c:pt>
                <c:pt idx="45261">
                  <c:v>27.885504364999964</c:v>
                </c:pt>
                <c:pt idx="45262">
                  <c:v>27.886059710758232</c:v>
                </c:pt>
                <c:pt idx="45263">
                  <c:v>27.886615056516501</c:v>
                </c:pt>
                <c:pt idx="45264">
                  <c:v>27.887170402274769</c:v>
                </c:pt>
                <c:pt idx="45265">
                  <c:v>27.887725748033038</c:v>
                </c:pt>
                <c:pt idx="45266">
                  <c:v>27.888281093791306</c:v>
                </c:pt>
                <c:pt idx="45267">
                  <c:v>27.888836439549575</c:v>
                </c:pt>
                <c:pt idx="45268">
                  <c:v>27.889391785307843</c:v>
                </c:pt>
                <c:pt idx="45269">
                  <c:v>27.889947131066112</c:v>
                </c:pt>
                <c:pt idx="45270">
                  <c:v>27.890502476824381</c:v>
                </c:pt>
                <c:pt idx="45271">
                  <c:v>27.891057822582649</c:v>
                </c:pt>
                <c:pt idx="45272">
                  <c:v>27.891613168340918</c:v>
                </c:pt>
                <c:pt idx="45273">
                  <c:v>27.892168514099186</c:v>
                </c:pt>
                <c:pt idx="45274">
                  <c:v>27.892723859857455</c:v>
                </c:pt>
                <c:pt idx="45275">
                  <c:v>27.893279205615723</c:v>
                </c:pt>
                <c:pt idx="45276">
                  <c:v>27.893834551373992</c:v>
                </c:pt>
                <c:pt idx="45277">
                  <c:v>27.89438989713226</c:v>
                </c:pt>
                <c:pt idx="45278">
                  <c:v>27.894945242890529</c:v>
                </c:pt>
                <c:pt idx="45279">
                  <c:v>27.895500588648797</c:v>
                </c:pt>
                <c:pt idx="45280">
                  <c:v>27.896055934407066</c:v>
                </c:pt>
                <c:pt idx="45281">
                  <c:v>27.896611280165335</c:v>
                </c:pt>
                <c:pt idx="45282">
                  <c:v>27.897166625923603</c:v>
                </c:pt>
                <c:pt idx="45283">
                  <c:v>27.897721971681872</c:v>
                </c:pt>
                <c:pt idx="45284">
                  <c:v>27.89827731744014</c:v>
                </c:pt>
                <c:pt idx="45285">
                  <c:v>27.898832663198409</c:v>
                </c:pt>
                <c:pt idx="45286">
                  <c:v>27.899388008956677</c:v>
                </c:pt>
                <c:pt idx="45287">
                  <c:v>27.899943354714946</c:v>
                </c:pt>
                <c:pt idx="45288">
                  <c:v>27.900498700473214</c:v>
                </c:pt>
                <c:pt idx="45289">
                  <c:v>27.901054046231483</c:v>
                </c:pt>
                <c:pt idx="45290">
                  <c:v>27.901609391989751</c:v>
                </c:pt>
                <c:pt idx="45291">
                  <c:v>27.90216473774802</c:v>
                </c:pt>
                <c:pt idx="45292">
                  <c:v>27.902720083506289</c:v>
                </c:pt>
                <c:pt idx="45293">
                  <c:v>27.903275429264557</c:v>
                </c:pt>
                <c:pt idx="45294">
                  <c:v>27.903830775022826</c:v>
                </c:pt>
                <c:pt idx="45295">
                  <c:v>27.904386120781094</c:v>
                </c:pt>
                <c:pt idx="45296">
                  <c:v>27.904941466539363</c:v>
                </c:pt>
                <c:pt idx="45297">
                  <c:v>27.905496812297631</c:v>
                </c:pt>
                <c:pt idx="45298">
                  <c:v>27.9060521580559</c:v>
                </c:pt>
                <c:pt idx="45299">
                  <c:v>27.906607503814168</c:v>
                </c:pt>
                <c:pt idx="45300">
                  <c:v>27.907162849572437</c:v>
                </c:pt>
                <c:pt idx="45301">
                  <c:v>27.907718195330705</c:v>
                </c:pt>
                <c:pt idx="45302">
                  <c:v>27.908273541088974</c:v>
                </c:pt>
                <c:pt idx="45303">
                  <c:v>27.908828886847243</c:v>
                </c:pt>
                <c:pt idx="45304">
                  <c:v>27.909384232605511</c:v>
                </c:pt>
                <c:pt idx="45305">
                  <c:v>27.90993957836378</c:v>
                </c:pt>
                <c:pt idx="45306">
                  <c:v>27.910494924122048</c:v>
                </c:pt>
                <c:pt idx="45307">
                  <c:v>27.911050269880317</c:v>
                </c:pt>
                <c:pt idx="45308">
                  <c:v>27.911605615638585</c:v>
                </c:pt>
                <c:pt idx="45309">
                  <c:v>27.912160961396854</c:v>
                </c:pt>
                <c:pt idx="45310">
                  <c:v>27.912716307155122</c:v>
                </c:pt>
                <c:pt idx="45311">
                  <c:v>27.913271652913391</c:v>
                </c:pt>
                <c:pt idx="45312">
                  <c:v>27.913826998671659</c:v>
                </c:pt>
                <c:pt idx="45313">
                  <c:v>27.914382344429928</c:v>
                </c:pt>
                <c:pt idx="45314">
                  <c:v>27.914937690188196</c:v>
                </c:pt>
                <c:pt idx="45315">
                  <c:v>27.915493035946465</c:v>
                </c:pt>
                <c:pt idx="45316">
                  <c:v>27.916048381704734</c:v>
                </c:pt>
                <c:pt idx="45317">
                  <c:v>27.916603727463002</c:v>
                </c:pt>
                <c:pt idx="45318">
                  <c:v>27.917159073221271</c:v>
                </c:pt>
                <c:pt idx="45319">
                  <c:v>27.917714418979539</c:v>
                </c:pt>
                <c:pt idx="45320">
                  <c:v>27.918269764737808</c:v>
                </c:pt>
                <c:pt idx="45321">
                  <c:v>27.918825110496076</c:v>
                </c:pt>
                <c:pt idx="45322">
                  <c:v>27.919380456254345</c:v>
                </c:pt>
                <c:pt idx="45323">
                  <c:v>27.919935802012613</c:v>
                </c:pt>
                <c:pt idx="45324">
                  <c:v>27.920491147770882</c:v>
                </c:pt>
                <c:pt idx="45325">
                  <c:v>27.92104649352915</c:v>
                </c:pt>
                <c:pt idx="45326">
                  <c:v>27.921601839287419</c:v>
                </c:pt>
                <c:pt idx="45327">
                  <c:v>27.922157185045688</c:v>
                </c:pt>
                <c:pt idx="45328">
                  <c:v>27.922712530803956</c:v>
                </c:pt>
                <c:pt idx="45329">
                  <c:v>27.923267876562225</c:v>
                </c:pt>
                <c:pt idx="45330">
                  <c:v>27.923823222320493</c:v>
                </c:pt>
                <c:pt idx="45331">
                  <c:v>27.924378568078762</c:v>
                </c:pt>
                <c:pt idx="45332">
                  <c:v>27.92493391383703</c:v>
                </c:pt>
                <c:pt idx="45333">
                  <c:v>27.925489259595299</c:v>
                </c:pt>
                <c:pt idx="45334">
                  <c:v>27.926044605353567</c:v>
                </c:pt>
                <c:pt idx="45335">
                  <c:v>27.926599951111836</c:v>
                </c:pt>
                <c:pt idx="45336">
                  <c:v>27.927155296870104</c:v>
                </c:pt>
                <c:pt idx="45337">
                  <c:v>27.927710642628373</c:v>
                </c:pt>
                <c:pt idx="45338">
                  <c:v>27.928265988386642</c:v>
                </c:pt>
                <c:pt idx="45339">
                  <c:v>27.92882133414491</c:v>
                </c:pt>
                <c:pt idx="45340">
                  <c:v>27.929376679903179</c:v>
                </c:pt>
                <c:pt idx="45341">
                  <c:v>27.929932025661447</c:v>
                </c:pt>
                <c:pt idx="45342">
                  <c:v>27.930487371419716</c:v>
                </c:pt>
                <c:pt idx="45343">
                  <c:v>27.931042717177984</c:v>
                </c:pt>
                <c:pt idx="45344">
                  <c:v>27.931598062936253</c:v>
                </c:pt>
                <c:pt idx="45345">
                  <c:v>27.932153408694521</c:v>
                </c:pt>
                <c:pt idx="45346">
                  <c:v>27.93270875445279</c:v>
                </c:pt>
                <c:pt idx="45347">
                  <c:v>27.933264100211058</c:v>
                </c:pt>
                <c:pt idx="45348">
                  <c:v>27.933819445969327</c:v>
                </c:pt>
                <c:pt idx="45349">
                  <c:v>27.934374791727596</c:v>
                </c:pt>
                <c:pt idx="45350">
                  <c:v>27.934930137485864</c:v>
                </c:pt>
                <c:pt idx="45351">
                  <c:v>27.935485483244133</c:v>
                </c:pt>
                <c:pt idx="45352">
                  <c:v>27.936040829002401</c:v>
                </c:pt>
                <c:pt idx="45353">
                  <c:v>27.93659617476067</c:v>
                </c:pt>
                <c:pt idx="45354">
                  <c:v>27.937151520518938</c:v>
                </c:pt>
                <c:pt idx="45355">
                  <c:v>27.937706866277207</c:v>
                </c:pt>
                <c:pt idx="45356">
                  <c:v>27.938262212035475</c:v>
                </c:pt>
                <c:pt idx="45357">
                  <c:v>27.938817557793744</c:v>
                </c:pt>
                <c:pt idx="45358">
                  <c:v>27.939372903552012</c:v>
                </c:pt>
                <c:pt idx="45359">
                  <c:v>27.939928249310281</c:v>
                </c:pt>
                <c:pt idx="45360">
                  <c:v>27.94048359506855</c:v>
                </c:pt>
                <c:pt idx="45361">
                  <c:v>27.941038940826818</c:v>
                </c:pt>
                <c:pt idx="45362">
                  <c:v>27.941594286585087</c:v>
                </c:pt>
                <c:pt idx="45363">
                  <c:v>27.942149632343355</c:v>
                </c:pt>
                <c:pt idx="45364">
                  <c:v>27.942704978101624</c:v>
                </c:pt>
                <c:pt idx="45365">
                  <c:v>27.943260323859892</c:v>
                </c:pt>
                <c:pt idx="45366">
                  <c:v>27.943815669618161</c:v>
                </c:pt>
                <c:pt idx="45367">
                  <c:v>27.944371015376429</c:v>
                </c:pt>
                <c:pt idx="45368">
                  <c:v>27.944926361134698</c:v>
                </c:pt>
                <c:pt idx="45369">
                  <c:v>27.945481706892966</c:v>
                </c:pt>
                <c:pt idx="45370">
                  <c:v>27.946037052651235</c:v>
                </c:pt>
                <c:pt idx="45371">
                  <c:v>27.946592398409503</c:v>
                </c:pt>
                <c:pt idx="45372">
                  <c:v>27.947147744167772</c:v>
                </c:pt>
                <c:pt idx="45373">
                  <c:v>27.947703089926041</c:v>
                </c:pt>
                <c:pt idx="45374">
                  <c:v>27.948258435684309</c:v>
                </c:pt>
                <c:pt idx="45375">
                  <c:v>27.948813781442578</c:v>
                </c:pt>
                <c:pt idx="45376">
                  <c:v>27.949369127200846</c:v>
                </c:pt>
                <c:pt idx="45377">
                  <c:v>27.949924472959115</c:v>
                </c:pt>
                <c:pt idx="45378">
                  <c:v>27.950479818717383</c:v>
                </c:pt>
                <c:pt idx="45379">
                  <c:v>27.951035164475652</c:v>
                </c:pt>
                <c:pt idx="45380">
                  <c:v>27.95159051023392</c:v>
                </c:pt>
                <c:pt idx="45381">
                  <c:v>27.952145855992189</c:v>
                </c:pt>
                <c:pt idx="45382">
                  <c:v>27.952701201750457</c:v>
                </c:pt>
                <c:pt idx="45383">
                  <c:v>27.953256547508726</c:v>
                </c:pt>
                <c:pt idx="45384">
                  <c:v>27.953811893266995</c:v>
                </c:pt>
                <c:pt idx="45385">
                  <c:v>27.954367239025263</c:v>
                </c:pt>
                <c:pt idx="45386">
                  <c:v>27.954922584783532</c:v>
                </c:pt>
                <c:pt idx="45387">
                  <c:v>27.9554779305418</c:v>
                </c:pt>
                <c:pt idx="45388">
                  <c:v>27.956033276300069</c:v>
                </c:pt>
                <c:pt idx="45389">
                  <c:v>27.956588622058337</c:v>
                </c:pt>
                <c:pt idx="45390">
                  <c:v>27.957143967816606</c:v>
                </c:pt>
                <c:pt idx="45391">
                  <c:v>27.957699313574874</c:v>
                </c:pt>
                <c:pt idx="45392">
                  <c:v>27.958254659333143</c:v>
                </c:pt>
                <c:pt idx="45393">
                  <c:v>27.958810005091411</c:v>
                </c:pt>
                <c:pt idx="45394">
                  <c:v>27.95936535084968</c:v>
                </c:pt>
                <c:pt idx="45395">
                  <c:v>27.959920696607949</c:v>
                </c:pt>
                <c:pt idx="45396">
                  <c:v>27.960476042366217</c:v>
                </c:pt>
                <c:pt idx="45397">
                  <c:v>27.961031388124486</c:v>
                </c:pt>
                <c:pt idx="45398">
                  <c:v>27.961586733882754</c:v>
                </c:pt>
                <c:pt idx="45399">
                  <c:v>27.962142079641023</c:v>
                </c:pt>
                <c:pt idx="45400">
                  <c:v>27.962697425399291</c:v>
                </c:pt>
                <c:pt idx="45401">
                  <c:v>27.96325277115756</c:v>
                </c:pt>
                <c:pt idx="45402">
                  <c:v>27.963808116915828</c:v>
                </c:pt>
                <c:pt idx="45403">
                  <c:v>27.964363462674097</c:v>
                </c:pt>
                <c:pt idx="45404">
                  <c:v>27.964918808432365</c:v>
                </c:pt>
                <c:pt idx="45405">
                  <c:v>27.965474154190634</c:v>
                </c:pt>
                <c:pt idx="45406">
                  <c:v>27.966029499948903</c:v>
                </c:pt>
                <c:pt idx="45407">
                  <c:v>27.966584845707171</c:v>
                </c:pt>
                <c:pt idx="45408">
                  <c:v>27.96714019146544</c:v>
                </c:pt>
                <c:pt idx="45409">
                  <c:v>27.967695537223708</c:v>
                </c:pt>
                <c:pt idx="45410">
                  <c:v>27.968250882981977</c:v>
                </c:pt>
                <c:pt idx="45411">
                  <c:v>27.968806228740245</c:v>
                </c:pt>
                <c:pt idx="45412">
                  <c:v>27.969361574498514</c:v>
                </c:pt>
                <c:pt idx="45413">
                  <c:v>27.969916920256782</c:v>
                </c:pt>
                <c:pt idx="45414">
                  <c:v>27.970472266015051</c:v>
                </c:pt>
                <c:pt idx="45415">
                  <c:v>27.971027611773319</c:v>
                </c:pt>
                <c:pt idx="45416">
                  <c:v>27.971582957531588</c:v>
                </c:pt>
                <c:pt idx="45417">
                  <c:v>27.972138303289857</c:v>
                </c:pt>
                <c:pt idx="45418">
                  <c:v>27.972693649048125</c:v>
                </c:pt>
                <c:pt idx="45419">
                  <c:v>27.973248994806394</c:v>
                </c:pt>
                <c:pt idx="45420">
                  <c:v>27.973804340564662</c:v>
                </c:pt>
                <c:pt idx="45421">
                  <c:v>27.974359686322931</c:v>
                </c:pt>
                <c:pt idx="45422">
                  <c:v>27.974915032081199</c:v>
                </c:pt>
                <c:pt idx="45423">
                  <c:v>27.975470377839468</c:v>
                </c:pt>
                <c:pt idx="45424">
                  <c:v>27.976025723597736</c:v>
                </c:pt>
                <c:pt idx="45425">
                  <c:v>27.976581069356005</c:v>
                </c:pt>
                <c:pt idx="45426">
                  <c:v>27.977136415114273</c:v>
                </c:pt>
                <c:pt idx="45427">
                  <c:v>27.977691760872542</c:v>
                </c:pt>
                <c:pt idx="45428">
                  <c:v>27.97824710663081</c:v>
                </c:pt>
                <c:pt idx="45429">
                  <c:v>27.978802452389079</c:v>
                </c:pt>
                <c:pt idx="45430">
                  <c:v>27.979357798147348</c:v>
                </c:pt>
                <c:pt idx="45431">
                  <c:v>27.979913143905616</c:v>
                </c:pt>
                <c:pt idx="45432">
                  <c:v>27.980468489663885</c:v>
                </c:pt>
                <c:pt idx="45433">
                  <c:v>27.981023835422153</c:v>
                </c:pt>
                <c:pt idx="45434">
                  <c:v>27.981579181180422</c:v>
                </c:pt>
                <c:pt idx="45435">
                  <c:v>27.98213452693869</c:v>
                </c:pt>
                <c:pt idx="45436">
                  <c:v>27.982689872696959</c:v>
                </c:pt>
                <c:pt idx="45437">
                  <c:v>27.983245218455227</c:v>
                </c:pt>
                <c:pt idx="45438">
                  <c:v>27.983800564213496</c:v>
                </c:pt>
                <c:pt idx="45439">
                  <c:v>27.984355909971764</c:v>
                </c:pt>
                <c:pt idx="45440">
                  <c:v>27.984911255730033</c:v>
                </c:pt>
                <c:pt idx="45441">
                  <c:v>27.985466601488302</c:v>
                </c:pt>
                <c:pt idx="45442">
                  <c:v>27.98602194724657</c:v>
                </c:pt>
                <c:pt idx="45443">
                  <c:v>27.986577293004839</c:v>
                </c:pt>
                <c:pt idx="45444">
                  <c:v>27.987132638763107</c:v>
                </c:pt>
                <c:pt idx="45445">
                  <c:v>27.987687984521376</c:v>
                </c:pt>
                <c:pt idx="45446">
                  <c:v>27.988243330279644</c:v>
                </c:pt>
                <c:pt idx="45447">
                  <c:v>27.988798676037913</c:v>
                </c:pt>
                <c:pt idx="45448">
                  <c:v>27.989354021796181</c:v>
                </c:pt>
                <c:pt idx="45449">
                  <c:v>27.98990936755445</c:v>
                </c:pt>
                <c:pt idx="45450">
                  <c:v>27.990464713312718</c:v>
                </c:pt>
                <c:pt idx="45451">
                  <c:v>27.991020059070987</c:v>
                </c:pt>
                <c:pt idx="45452">
                  <c:v>27.991575404829256</c:v>
                </c:pt>
                <c:pt idx="45453">
                  <c:v>27.992130750587524</c:v>
                </c:pt>
                <c:pt idx="45454">
                  <c:v>27.992686096345793</c:v>
                </c:pt>
                <c:pt idx="45455">
                  <c:v>27.993241442104061</c:v>
                </c:pt>
                <c:pt idx="45456">
                  <c:v>27.99379678786233</c:v>
                </c:pt>
                <c:pt idx="45457">
                  <c:v>27.994352133620598</c:v>
                </c:pt>
                <c:pt idx="45458">
                  <c:v>27.994907479378867</c:v>
                </c:pt>
                <c:pt idx="45459">
                  <c:v>27.995462825137135</c:v>
                </c:pt>
                <c:pt idx="45460">
                  <c:v>27.996018170895404</c:v>
                </c:pt>
                <c:pt idx="45461">
                  <c:v>27.996573516653672</c:v>
                </c:pt>
                <c:pt idx="45462">
                  <c:v>27.997128862411941</c:v>
                </c:pt>
                <c:pt idx="45463">
                  <c:v>27.99768420817021</c:v>
                </c:pt>
                <c:pt idx="45464">
                  <c:v>27.998239553928478</c:v>
                </c:pt>
                <c:pt idx="45465">
                  <c:v>27.998794899686747</c:v>
                </c:pt>
                <c:pt idx="45466">
                  <c:v>27.999350245445015</c:v>
                </c:pt>
                <c:pt idx="45467">
                  <c:v>27.999905591203284</c:v>
                </c:pt>
                <c:pt idx="45468">
                  <c:v>28.000460936961552</c:v>
                </c:pt>
                <c:pt idx="45469">
                  <c:v>28.001016282719821</c:v>
                </c:pt>
                <c:pt idx="45470">
                  <c:v>28.001571628478089</c:v>
                </c:pt>
                <c:pt idx="45471">
                  <c:v>28.002126974236358</c:v>
                </c:pt>
                <c:pt idx="45472">
                  <c:v>28.002682319994626</c:v>
                </c:pt>
                <c:pt idx="45473">
                  <c:v>28.003237665752895</c:v>
                </c:pt>
                <c:pt idx="45474">
                  <c:v>28.003793011511164</c:v>
                </c:pt>
                <c:pt idx="45475">
                  <c:v>28.004348357269432</c:v>
                </c:pt>
                <c:pt idx="45476">
                  <c:v>28.004903703027701</c:v>
                </c:pt>
                <c:pt idx="45477">
                  <c:v>28.005459048785969</c:v>
                </c:pt>
                <c:pt idx="45478">
                  <c:v>28.006014394544238</c:v>
                </c:pt>
                <c:pt idx="45479">
                  <c:v>28.006569740302506</c:v>
                </c:pt>
                <c:pt idx="45480">
                  <c:v>28.007125086060775</c:v>
                </c:pt>
                <c:pt idx="45481">
                  <c:v>28.007680431819043</c:v>
                </c:pt>
                <c:pt idx="45482">
                  <c:v>28.008235777577312</c:v>
                </c:pt>
                <c:pt idx="45483">
                  <c:v>28.00879112333558</c:v>
                </c:pt>
                <c:pt idx="45484">
                  <c:v>28.009346469093849</c:v>
                </c:pt>
                <c:pt idx="45485">
                  <c:v>28.009901814852117</c:v>
                </c:pt>
                <c:pt idx="45486">
                  <c:v>28.010457160610386</c:v>
                </c:pt>
                <c:pt idx="45487">
                  <c:v>28.011012506368655</c:v>
                </c:pt>
                <c:pt idx="45488">
                  <c:v>28.011567852126923</c:v>
                </c:pt>
                <c:pt idx="45489">
                  <c:v>28.012123197885192</c:v>
                </c:pt>
                <c:pt idx="45490">
                  <c:v>28.01267854364346</c:v>
                </c:pt>
                <c:pt idx="45491">
                  <c:v>28.013233889401729</c:v>
                </c:pt>
                <c:pt idx="45492">
                  <c:v>28.013789235159997</c:v>
                </c:pt>
                <c:pt idx="45493">
                  <c:v>28.014344580918266</c:v>
                </c:pt>
                <c:pt idx="45494">
                  <c:v>28.014899926676534</c:v>
                </c:pt>
                <c:pt idx="45495">
                  <c:v>28.015455272434803</c:v>
                </c:pt>
                <c:pt idx="45496">
                  <c:v>28.016010618193071</c:v>
                </c:pt>
                <c:pt idx="45497">
                  <c:v>28.01656596395134</c:v>
                </c:pt>
                <c:pt idx="45498">
                  <c:v>28.017121309709609</c:v>
                </c:pt>
                <c:pt idx="45499">
                  <c:v>28.017676655467877</c:v>
                </c:pt>
                <c:pt idx="45500">
                  <c:v>28.018232001226146</c:v>
                </c:pt>
                <c:pt idx="45501">
                  <c:v>28.018787346984414</c:v>
                </c:pt>
                <c:pt idx="45502">
                  <c:v>28.019342692742683</c:v>
                </c:pt>
                <c:pt idx="45503">
                  <c:v>28.019898038500951</c:v>
                </c:pt>
                <c:pt idx="45504">
                  <c:v>28.02045338425922</c:v>
                </c:pt>
                <c:pt idx="45505">
                  <c:v>28.021008730017488</c:v>
                </c:pt>
                <c:pt idx="45506">
                  <c:v>28.021564075775757</c:v>
                </c:pt>
                <c:pt idx="45507">
                  <c:v>28.022119421534025</c:v>
                </c:pt>
                <c:pt idx="45508">
                  <c:v>28.022674767292294</c:v>
                </c:pt>
                <c:pt idx="45509">
                  <c:v>28.023230113050563</c:v>
                </c:pt>
                <c:pt idx="45510">
                  <c:v>28.023785458808831</c:v>
                </c:pt>
                <c:pt idx="45511">
                  <c:v>28.0243408045671</c:v>
                </c:pt>
                <c:pt idx="45512">
                  <c:v>28.024896150325368</c:v>
                </c:pt>
                <c:pt idx="45513">
                  <c:v>28.025451496083637</c:v>
                </c:pt>
                <c:pt idx="45514">
                  <c:v>28.026006841841905</c:v>
                </c:pt>
                <c:pt idx="45515">
                  <c:v>28.026562187600174</c:v>
                </c:pt>
                <c:pt idx="45516">
                  <c:v>28.027117533358442</c:v>
                </c:pt>
                <c:pt idx="45517">
                  <c:v>28.027672879116711</c:v>
                </c:pt>
                <c:pt idx="45518">
                  <c:v>28.028228224874979</c:v>
                </c:pt>
                <c:pt idx="45519">
                  <c:v>28.028783570633248</c:v>
                </c:pt>
                <c:pt idx="45520">
                  <c:v>28.029338916391517</c:v>
                </c:pt>
                <c:pt idx="45521">
                  <c:v>28.029894262149785</c:v>
                </c:pt>
                <c:pt idx="45522">
                  <c:v>28.030449607908054</c:v>
                </c:pt>
                <c:pt idx="45523">
                  <c:v>28.031004953666322</c:v>
                </c:pt>
                <c:pt idx="45524">
                  <c:v>28.031560299424591</c:v>
                </c:pt>
                <c:pt idx="45525">
                  <c:v>28.032115645182859</c:v>
                </c:pt>
                <c:pt idx="45526">
                  <c:v>28.032670990941128</c:v>
                </c:pt>
                <c:pt idx="45527">
                  <c:v>28.033226336699396</c:v>
                </c:pt>
                <c:pt idx="45528">
                  <c:v>28.033781682457665</c:v>
                </c:pt>
                <c:pt idx="45529">
                  <c:v>28.034337028215933</c:v>
                </c:pt>
                <c:pt idx="45530">
                  <c:v>28.034892373974202</c:v>
                </c:pt>
                <c:pt idx="45531">
                  <c:v>28.035447719732471</c:v>
                </c:pt>
                <c:pt idx="45532">
                  <c:v>28.036003065490739</c:v>
                </c:pt>
                <c:pt idx="45533">
                  <c:v>28.036558411249008</c:v>
                </c:pt>
                <c:pt idx="45534">
                  <c:v>28.037113757007276</c:v>
                </c:pt>
                <c:pt idx="45535">
                  <c:v>28.037669102765545</c:v>
                </c:pt>
                <c:pt idx="45536">
                  <c:v>28.038224448523813</c:v>
                </c:pt>
                <c:pt idx="45537">
                  <c:v>28.038779794282082</c:v>
                </c:pt>
                <c:pt idx="45538">
                  <c:v>28.03933514004035</c:v>
                </c:pt>
                <c:pt idx="45539">
                  <c:v>28.039890485798619</c:v>
                </c:pt>
                <c:pt idx="45540">
                  <c:v>28.040445831556887</c:v>
                </c:pt>
                <c:pt idx="45541">
                  <c:v>28.041001177315156</c:v>
                </c:pt>
                <c:pt idx="45542">
                  <c:v>28.041556523073425</c:v>
                </c:pt>
                <c:pt idx="45543">
                  <c:v>28.042111868831693</c:v>
                </c:pt>
                <c:pt idx="45544">
                  <c:v>28.042667214589962</c:v>
                </c:pt>
                <c:pt idx="45545">
                  <c:v>28.04322256034823</c:v>
                </c:pt>
                <c:pt idx="45546">
                  <c:v>28.043777906106499</c:v>
                </c:pt>
                <c:pt idx="45547">
                  <c:v>28.044333251864767</c:v>
                </c:pt>
                <c:pt idx="45548">
                  <c:v>28.044888597623036</c:v>
                </c:pt>
                <c:pt idx="45549">
                  <c:v>28.045443943381304</c:v>
                </c:pt>
                <c:pt idx="45550">
                  <c:v>28.045999289139573</c:v>
                </c:pt>
                <c:pt idx="45551">
                  <c:v>28.046554634897841</c:v>
                </c:pt>
                <c:pt idx="45552">
                  <c:v>28.04710998065611</c:v>
                </c:pt>
                <c:pt idx="45553">
                  <c:v>28.047665326414378</c:v>
                </c:pt>
                <c:pt idx="45554">
                  <c:v>28.048220672172647</c:v>
                </c:pt>
                <c:pt idx="45555">
                  <c:v>28.048776017930916</c:v>
                </c:pt>
                <c:pt idx="45556">
                  <c:v>28.049331363689184</c:v>
                </c:pt>
                <c:pt idx="45557">
                  <c:v>28.049886709447453</c:v>
                </c:pt>
                <c:pt idx="45558">
                  <c:v>28.050442055205721</c:v>
                </c:pt>
                <c:pt idx="45559">
                  <c:v>28.05099740096399</c:v>
                </c:pt>
                <c:pt idx="45560">
                  <c:v>28.051552746722258</c:v>
                </c:pt>
                <c:pt idx="45561">
                  <c:v>28.052108092480527</c:v>
                </c:pt>
                <c:pt idx="45562">
                  <c:v>28.052663438238795</c:v>
                </c:pt>
                <c:pt idx="45563">
                  <c:v>28.053218783997064</c:v>
                </c:pt>
                <c:pt idx="45564">
                  <c:v>28.053774129755332</c:v>
                </c:pt>
                <c:pt idx="45565">
                  <c:v>28.054329475513601</c:v>
                </c:pt>
                <c:pt idx="45566">
                  <c:v>28.05488482127187</c:v>
                </c:pt>
                <c:pt idx="45567">
                  <c:v>28.055440167030138</c:v>
                </c:pt>
                <c:pt idx="45568">
                  <c:v>28.055995512788407</c:v>
                </c:pt>
                <c:pt idx="45569">
                  <c:v>28.056550858546675</c:v>
                </c:pt>
                <c:pt idx="45570">
                  <c:v>28.057106204304944</c:v>
                </c:pt>
                <c:pt idx="45571">
                  <c:v>28.057661550063212</c:v>
                </c:pt>
                <c:pt idx="45572">
                  <c:v>28.058216895821481</c:v>
                </c:pt>
                <c:pt idx="45573">
                  <c:v>28.058772241579749</c:v>
                </c:pt>
                <c:pt idx="45574">
                  <c:v>28.059327587338018</c:v>
                </c:pt>
                <c:pt idx="45575">
                  <c:v>28.059882933096286</c:v>
                </c:pt>
                <c:pt idx="45576">
                  <c:v>28.060438278854555</c:v>
                </c:pt>
                <c:pt idx="45577">
                  <c:v>28.060993624612824</c:v>
                </c:pt>
                <c:pt idx="45578">
                  <c:v>28.061548970371092</c:v>
                </c:pt>
                <c:pt idx="45579">
                  <c:v>28.062104316129361</c:v>
                </c:pt>
                <c:pt idx="45580">
                  <c:v>28.062659661887629</c:v>
                </c:pt>
                <c:pt idx="45581">
                  <c:v>28.063215007645898</c:v>
                </c:pt>
                <c:pt idx="45582">
                  <c:v>28.063770353404166</c:v>
                </c:pt>
                <c:pt idx="45583">
                  <c:v>28.064325699162435</c:v>
                </c:pt>
                <c:pt idx="45584">
                  <c:v>28.064881044920703</c:v>
                </c:pt>
                <c:pt idx="45585">
                  <c:v>28.065436390678972</c:v>
                </c:pt>
                <c:pt idx="45586">
                  <c:v>28.06599173643724</c:v>
                </c:pt>
                <c:pt idx="45587">
                  <c:v>28.066547082195509</c:v>
                </c:pt>
                <c:pt idx="45588">
                  <c:v>28.067102427953778</c:v>
                </c:pt>
                <c:pt idx="45589">
                  <c:v>28.067657773712046</c:v>
                </c:pt>
                <c:pt idx="45590">
                  <c:v>28.068213119470315</c:v>
                </c:pt>
                <c:pt idx="45591">
                  <c:v>28.068768465228583</c:v>
                </c:pt>
                <c:pt idx="45592">
                  <c:v>28.069323810986852</c:v>
                </c:pt>
                <c:pt idx="45593">
                  <c:v>28.06987915674512</c:v>
                </c:pt>
                <c:pt idx="45594">
                  <c:v>28.070434502503389</c:v>
                </c:pt>
                <c:pt idx="45595">
                  <c:v>28.070989848261657</c:v>
                </c:pt>
                <c:pt idx="45596">
                  <c:v>28.071545194019926</c:v>
                </c:pt>
                <c:pt idx="45597">
                  <c:v>28.072100539778194</c:v>
                </c:pt>
                <c:pt idx="45598">
                  <c:v>28.072655885536463</c:v>
                </c:pt>
                <c:pt idx="45599">
                  <c:v>28.073211231294732</c:v>
                </c:pt>
                <c:pt idx="45600">
                  <c:v>28.073766577053</c:v>
                </c:pt>
                <c:pt idx="45601">
                  <c:v>28.074321922811269</c:v>
                </c:pt>
                <c:pt idx="45602">
                  <c:v>28.074877268569537</c:v>
                </c:pt>
                <c:pt idx="45603">
                  <c:v>28.075432614327806</c:v>
                </c:pt>
                <c:pt idx="45604">
                  <c:v>28.075987960086074</c:v>
                </c:pt>
                <c:pt idx="45605">
                  <c:v>28.076543305844343</c:v>
                </c:pt>
                <c:pt idx="45606">
                  <c:v>28.077098651602611</c:v>
                </c:pt>
                <c:pt idx="45607">
                  <c:v>28.07765399736088</c:v>
                </c:pt>
                <c:pt idx="45608">
                  <c:v>28.078209343119148</c:v>
                </c:pt>
                <c:pt idx="45609">
                  <c:v>28.078764688877417</c:v>
                </c:pt>
                <c:pt idx="45610">
                  <c:v>28.079320034635685</c:v>
                </c:pt>
                <c:pt idx="45611">
                  <c:v>28.079875380393954</c:v>
                </c:pt>
                <c:pt idx="45612">
                  <c:v>28.080430726152223</c:v>
                </c:pt>
                <c:pt idx="45613">
                  <c:v>28.080986071910491</c:v>
                </c:pt>
                <c:pt idx="45614">
                  <c:v>28.08154141766876</c:v>
                </c:pt>
                <c:pt idx="45615">
                  <c:v>28.082096763427028</c:v>
                </c:pt>
                <c:pt idx="45616">
                  <c:v>28.082652109185297</c:v>
                </c:pt>
                <c:pt idx="45617">
                  <c:v>28.083207454943565</c:v>
                </c:pt>
                <c:pt idx="45618">
                  <c:v>28.083762800701834</c:v>
                </c:pt>
                <c:pt idx="45619">
                  <c:v>28.084318146460102</c:v>
                </c:pt>
                <c:pt idx="45620">
                  <c:v>28.084873492218371</c:v>
                </c:pt>
                <c:pt idx="45621">
                  <c:v>28.085428837976639</c:v>
                </c:pt>
                <c:pt idx="45622">
                  <c:v>28.085984183734908</c:v>
                </c:pt>
                <c:pt idx="45623">
                  <c:v>28.086539529493177</c:v>
                </c:pt>
                <c:pt idx="45624">
                  <c:v>28.087094875251445</c:v>
                </c:pt>
                <c:pt idx="45625">
                  <c:v>28.087650221009714</c:v>
                </c:pt>
                <c:pt idx="45626">
                  <c:v>28.088205566767982</c:v>
                </c:pt>
                <c:pt idx="45627">
                  <c:v>28.088760912526251</c:v>
                </c:pt>
                <c:pt idx="45628">
                  <c:v>28.089316258284519</c:v>
                </c:pt>
                <c:pt idx="45629">
                  <c:v>28.089871604042788</c:v>
                </c:pt>
                <c:pt idx="45630">
                  <c:v>28.090426949801056</c:v>
                </c:pt>
                <c:pt idx="45631">
                  <c:v>28.090982295559325</c:v>
                </c:pt>
                <c:pt idx="45632">
                  <c:v>28.091537641317593</c:v>
                </c:pt>
                <c:pt idx="45633">
                  <c:v>28.092092987075862</c:v>
                </c:pt>
                <c:pt idx="45634">
                  <c:v>28.092648332834131</c:v>
                </c:pt>
                <c:pt idx="45635">
                  <c:v>28.093203678592399</c:v>
                </c:pt>
                <c:pt idx="45636">
                  <c:v>28.093759024350668</c:v>
                </c:pt>
                <c:pt idx="45637">
                  <c:v>28.094314370108936</c:v>
                </c:pt>
                <c:pt idx="45638">
                  <c:v>28.094869715867205</c:v>
                </c:pt>
                <c:pt idx="45639">
                  <c:v>28.095425061625473</c:v>
                </c:pt>
                <c:pt idx="45640">
                  <c:v>28.095980407383742</c:v>
                </c:pt>
                <c:pt idx="45641">
                  <c:v>28.09653575314201</c:v>
                </c:pt>
                <c:pt idx="45642">
                  <c:v>28.097091098900279</c:v>
                </c:pt>
                <c:pt idx="45643">
                  <c:v>28.097646444658547</c:v>
                </c:pt>
                <c:pt idx="45644">
                  <c:v>28.098201790416816</c:v>
                </c:pt>
                <c:pt idx="45645">
                  <c:v>28.098757136175085</c:v>
                </c:pt>
                <c:pt idx="45646">
                  <c:v>28.099312481933353</c:v>
                </c:pt>
                <c:pt idx="45647">
                  <c:v>28.099867827691622</c:v>
                </c:pt>
                <c:pt idx="45648">
                  <c:v>28.10042317344989</c:v>
                </c:pt>
                <c:pt idx="45649">
                  <c:v>28.100978519208159</c:v>
                </c:pt>
                <c:pt idx="45650">
                  <c:v>28.101533864966427</c:v>
                </c:pt>
                <c:pt idx="45651">
                  <c:v>28.102089210724696</c:v>
                </c:pt>
                <c:pt idx="45652">
                  <c:v>28.102644556482964</c:v>
                </c:pt>
                <c:pt idx="45653">
                  <c:v>28.103199902241233</c:v>
                </c:pt>
                <c:pt idx="45654">
                  <c:v>28.103755247999501</c:v>
                </c:pt>
                <c:pt idx="45655">
                  <c:v>28.10431059375777</c:v>
                </c:pt>
                <c:pt idx="45656">
                  <c:v>28.104865939516039</c:v>
                </c:pt>
                <c:pt idx="45657">
                  <c:v>28.105421285274307</c:v>
                </c:pt>
                <c:pt idx="45658">
                  <c:v>28.105976631032576</c:v>
                </c:pt>
                <c:pt idx="45659">
                  <c:v>28.106531976790844</c:v>
                </c:pt>
                <c:pt idx="45660">
                  <c:v>28.107087322549113</c:v>
                </c:pt>
                <c:pt idx="45661">
                  <c:v>28.107642668307381</c:v>
                </c:pt>
                <c:pt idx="45662">
                  <c:v>28.10819801406565</c:v>
                </c:pt>
                <c:pt idx="45663">
                  <c:v>28.108753359823918</c:v>
                </c:pt>
                <c:pt idx="45664">
                  <c:v>28.109308705582187</c:v>
                </c:pt>
                <c:pt idx="45665">
                  <c:v>28.109864051340455</c:v>
                </c:pt>
                <c:pt idx="45666">
                  <c:v>28.110419397098724</c:v>
                </c:pt>
                <c:pt idx="45667">
                  <c:v>28.110974742856992</c:v>
                </c:pt>
                <c:pt idx="45668">
                  <c:v>28.111530088615261</c:v>
                </c:pt>
                <c:pt idx="45669">
                  <c:v>28.11208543437353</c:v>
                </c:pt>
                <c:pt idx="45670">
                  <c:v>28.112640780131798</c:v>
                </c:pt>
                <c:pt idx="45671">
                  <c:v>28.113196125890067</c:v>
                </c:pt>
                <c:pt idx="45672">
                  <c:v>28.113751471648335</c:v>
                </c:pt>
                <c:pt idx="45673">
                  <c:v>28.114306817406604</c:v>
                </c:pt>
                <c:pt idx="45674">
                  <c:v>28.114862163164872</c:v>
                </c:pt>
                <c:pt idx="45675">
                  <c:v>28.115417508923141</c:v>
                </c:pt>
                <c:pt idx="45676">
                  <c:v>28.115972854681409</c:v>
                </c:pt>
                <c:pt idx="45677">
                  <c:v>28.116528200439678</c:v>
                </c:pt>
                <c:pt idx="45678">
                  <c:v>28.117083546197946</c:v>
                </c:pt>
                <c:pt idx="45679">
                  <c:v>28.117638891956215</c:v>
                </c:pt>
                <c:pt idx="45680">
                  <c:v>28.118194237714484</c:v>
                </c:pt>
                <c:pt idx="45681">
                  <c:v>28.118749583472752</c:v>
                </c:pt>
                <c:pt idx="45682">
                  <c:v>28.119304929231021</c:v>
                </c:pt>
                <c:pt idx="45683">
                  <c:v>28.119860274989289</c:v>
                </c:pt>
                <c:pt idx="45684">
                  <c:v>28.120415620747558</c:v>
                </c:pt>
                <c:pt idx="45685">
                  <c:v>28.120970966505826</c:v>
                </c:pt>
                <c:pt idx="45686">
                  <c:v>28.121526312264095</c:v>
                </c:pt>
                <c:pt idx="45687">
                  <c:v>28.122081658022363</c:v>
                </c:pt>
                <c:pt idx="45688">
                  <c:v>28.122637003780632</c:v>
                </c:pt>
                <c:pt idx="45689">
                  <c:v>28.1231923495389</c:v>
                </c:pt>
                <c:pt idx="45690">
                  <c:v>28.123747695297169</c:v>
                </c:pt>
                <c:pt idx="45691">
                  <c:v>28.124303041055438</c:v>
                </c:pt>
                <c:pt idx="45692">
                  <c:v>28.124858386813706</c:v>
                </c:pt>
                <c:pt idx="45693">
                  <c:v>28.125413732571975</c:v>
                </c:pt>
                <c:pt idx="45694">
                  <c:v>28.125969078330243</c:v>
                </c:pt>
                <c:pt idx="45695">
                  <c:v>28.126524424088512</c:v>
                </c:pt>
                <c:pt idx="45696">
                  <c:v>28.12707976984678</c:v>
                </c:pt>
                <c:pt idx="45697">
                  <c:v>28.127635115605049</c:v>
                </c:pt>
                <c:pt idx="45698">
                  <c:v>28.128190461363317</c:v>
                </c:pt>
                <c:pt idx="45699">
                  <c:v>28.128745807121586</c:v>
                </c:pt>
                <c:pt idx="45700">
                  <c:v>28.129301152879854</c:v>
                </c:pt>
                <c:pt idx="45701">
                  <c:v>28.129856498638123</c:v>
                </c:pt>
                <c:pt idx="45702">
                  <c:v>28.130411844396392</c:v>
                </c:pt>
                <c:pt idx="45703">
                  <c:v>28.13096719015466</c:v>
                </c:pt>
                <c:pt idx="45704">
                  <c:v>28.131522535912929</c:v>
                </c:pt>
                <c:pt idx="45705">
                  <c:v>28.132077881671197</c:v>
                </c:pt>
                <c:pt idx="45706">
                  <c:v>28.132633227429466</c:v>
                </c:pt>
                <c:pt idx="45707">
                  <c:v>28.133188573187734</c:v>
                </c:pt>
                <c:pt idx="45708">
                  <c:v>28.133743918946003</c:v>
                </c:pt>
                <c:pt idx="45709">
                  <c:v>28.134299264704271</c:v>
                </c:pt>
                <c:pt idx="45710">
                  <c:v>28.13485461046254</c:v>
                </c:pt>
                <c:pt idx="45711">
                  <c:v>28.135409956220808</c:v>
                </c:pt>
                <c:pt idx="45712">
                  <c:v>28.135965301979077</c:v>
                </c:pt>
                <c:pt idx="45713">
                  <c:v>28.136520647737346</c:v>
                </c:pt>
                <c:pt idx="45714">
                  <c:v>28.137075993495614</c:v>
                </c:pt>
                <c:pt idx="45715">
                  <c:v>28.137631339253883</c:v>
                </c:pt>
                <c:pt idx="45716">
                  <c:v>28.138186685012151</c:v>
                </c:pt>
                <c:pt idx="45717">
                  <c:v>28.13874203077042</c:v>
                </c:pt>
                <c:pt idx="45718">
                  <c:v>28.139297376528688</c:v>
                </c:pt>
                <c:pt idx="45719">
                  <c:v>28.139852722286957</c:v>
                </c:pt>
                <c:pt idx="45720">
                  <c:v>28.140408068045225</c:v>
                </c:pt>
                <c:pt idx="45721">
                  <c:v>28.140963413803494</c:v>
                </c:pt>
                <c:pt idx="45722">
                  <c:v>28.141518759561762</c:v>
                </c:pt>
                <c:pt idx="45723">
                  <c:v>28.142074105320031</c:v>
                </c:pt>
                <c:pt idx="45724">
                  <c:v>28.142629451078299</c:v>
                </c:pt>
                <c:pt idx="45725">
                  <c:v>28.143184796836568</c:v>
                </c:pt>
                <c:pt idx="45726">
                  <c:v>28.143740142594837</c:v>
                </c:pt>
                <c:pt idx="45727">
                  <c:v>28.144295488353105</c:v>
                </c:pt>
                <c:pt idx="45728">
                  <c:v>28.144850834111374</c:v>
                </c:pt>
                <c:pt idx="45729">
                  <c:v>28.145406179869642</c:v>
                </c:pt>
                <c:pt idx="45730">
                  <c:v>28.145961525627911</c:v>
                </c:pt>
                <c:pt idx="45731">
                  <c:v>28.146516871386179</c:v>
                </c:pt>
                <c:pt idx="45732">
                  <c:v>28.147072217144448</c:v>
                </c:pt>
                <c:pt idx="45733">
                  <c:v>28.147627562902716</c:v>
                </c:pt>
                <c:pt idx="45734">
                  <c:v>28.148182908660985</c:v>
                </c:pt>
                <c:pt idx="45735">
                  <c:v>28.148738254419253</c:v>
                </c:pt>
                <c:pt idx="45736">
                  <c:v>28.149293600177522</c:v>
                </c:pt>
                <c:pt idx="45737">
                  <c:v>28.149848945935791</c:v>
                </c:pt>
                <c:pt idx="45738">
                  <c:v>28.150404291694059</c:v>
                </c:pt>
                <c:pt idx="45739">
                  <c:v>28.150959637452328</c:v>
                </c:pt>
                <c:pt idx="45740">
                  <c:v>28.151514983210596</c:v>
                </c:pt>
                <c:pt idx="45741">
                  <c:v>28.152070328968865</c:v>
                </c:pt>
                <c:pt idx="45742">
                  <c:v>28.152625674727133</c:v>
                </c:pt>
                <c:pt idx="45743">
                  <c:v>28.153181020485402</c:v>
                </c:pt>
                <c:pt idx="45744">
                  <c:v>28.15373636624367</c:v>
                </c:pt>
                <c:pt idx="45745">
                  <c:v>28.154291712001939</c:v>
                </c:pt>
                <c:pt idx="45746">
                  <c:v>28.154847057760207</c:v>
                </c:pt>
                <c:pt idx="45747">
                  <c:v>28.155402403518476</c:v>
                </c:pt>
                <c:pt idx="45748">
                  <c:v>28.155957749276745</c:v>
                </c:pt>
                <c:pt idx="45749">
                  <c:v>28.156513095035013</c:v>
                </c:pt>
                <c:pt idx="45750">
                  <c:v>28.157068440793282</c:v>
                </c:pt>
                <c:pt idx="45751">
                  <c:v>28.15762378655155</c:v>
                </c:pt>
                <c:pt idx="45752">
                  <c:v>28.158179132309819</c:v>
                </c:pt>
                <c:pt idx="45753">
                  <c:v>28.158734478068087</c:v>
                </c:pt>
                <c:pt idx="45754">
                  <c:v>28.159289823826356</c:v>
                </c:pt>
                <c:pt idx="45755">
                  <c:v>28.159845169584624</c:v>
                </c:pt>
                <c:pt idx="45756">
                  <c:v>28.160400515342893</c:v>
                </c:pt>
                <c:pt idx="45757">
                  <c:v>28.160955861101161</c:v>
                </c:pt>
                <c:pt idx="45758">
                  <c:v>28.16151120685943</c:v>
                </c:pt>
                <c:pt idx="45759">
                  <c:v>28.162066552617699</c:v>
                </c:pt>
                <c:pt idx="45760">
                  <c:v>28.162621898375967</c:v>
                </c:pt>
                <c:pt idx="45761">
                  <c:v>28.163177244134236</c:v>
                </c:pt>
                <c:pt idx="45762">
                  <c:v>28.163732589892504</c:v>
                </c:pt>
                <c:pt idx="45763">
                  <c:v>28.164287935650773</c:v>
                </c:pt>
                <c:pt idx="45764">
                  <c:v>28.164843281409041</c:v>
                </c:pt>
                <c:pt idx="45765">
                  <c:v>28.16539862716731</c:v>
                </c:pt>
                <c:pt idx="45766">
                  <c:v>28.165953972925578</c:v>
                </c:pt>
                <c:pt idx="45767">
                  <c:v>28.166509318683847</c:v>
                </c:pt>
                <c:pt idx="45768">
                  <c:v>28.167064664442115</c:v>
                </c:pt>
                <c:pt idx="45769">
                  <c:v>28.167620010200384</c:v>
                </c:pt>
                <c:pt idx="45770">
                  <c:v>28.168175355958653</c:v>
                </c:pt>
                <c:pt idx="45771">
                  <c:v>28.168730701716921</c:v>
                </c:pt>
                <c:pt idx="45772">
                  <c:v>28.16928604747519</c:v>
                </c:pt>
                <c:pt idx="45773">
                  <c:v>28.169841393233458</c:v>
                </c:pt>
                <c:pt idx="45774">
                  <c:v>28.170396738991727</c:v>
                </c:pt>
                <c:pt idx="45775">
                  <c:v>28.170952084749995</c:v>
                </c:pt>
                <c:pt idx="45776">
                  <c:v>28.171507430508264</c:v>
                </c:pt>
                <c:pt idx="45777">
                  <c:v>28.172062776266532</c:v>
                </c:pt>
                <c:pt idx="45778">
                  <c:v>28.172618122024801</c:v>
                </c:pt>
                <c:pt idx="45779">
                  <c:v>28.173173467783069</c:v>
                </c:pt>
                <c:pt idx="45780">
                  <c:v>28.173728813541338</c:v>
                </c:pt>
                <c:pt idx="45781">
                  <c:v>28.174284159299607</c:v>
                </c:pt>
                <c:pt idx="45782">
                  <c:v>28.174839505057875</c:v>
                </c:pt>
                <c:pt idx="45783">
                  <c:v>28.175394850816144</c:v>
                </c:pt>
                <c:pt idx="45784">
                  <c:v>28.175950196574412</c:v>
                </c:pt>
                <c:pt idx="45785">
                  <c:v>28.176505542332681</c:v>
                </c:pt>
                <c:pt idx="45786">
                  <c:v>28.177060888090949</c:v>
                </c:pt>
                <c:pt idx="45787">
                  <c:v>28.177616233849218</c:v>
                </c:pt>
                <c:pt idx="45788">
                  <c:v>28.178171579607486</c:v>
                </c:pt>
                <c:pt idx="45789">
                  <c:v>28.178726925365755</c:v>
                </c:pt>
                <c:pt idx="45790">
                  <c:v>28.179282271124023</c:v>
                </c:pt>
                <c:pt idx="45791">
                  <c:v>28.179837616882292</c:v>
                </c:pt>
                <c:pt idx="45792">
                  <c:v>28.18039296264056</c:v>
                </c:pt>
                <c:pt idx="45793">
                  <c:v>28.180948308398829</c:v>
                </c:pt>
                <c:pt idx="45794">
                  <c:v>28.181503654157098</c:v>
                </c:pt>
                <c:pt idx="45795">
                  <c:v>28.182058999915366</c:v>
                </c:pt>
                <c:pt idx="45796">
                  <c:v>28.182614345673635</c:v>
                </c:pt>
                <c:pt idx="45797">
                  <c:v>28.183169691431903</c:v>
                </c:pt>
                <c:pt idx="45798">
                  <c:v>28.183725037190172</c:v>
                </c:pt>
                <c:pt idx="45799">
                  <c:v>28.18428038294844</c:v>
                </c:pt>
                <c:pt idx="45800">
                  <c:v>28.184835728706709</c:v>
                </c:pt>
                <c:pt idx="45801">
                  <c:v>28.185391074464977</c:v>
                </c:pt>
                <c:pt idx="45802">
                  <c:v>28.185946420223246</c:v>
                </c:pt>
                <c:pt idx="45803">
                  <c:v>28.186501765981514</c:v>
                </c:pt>
                <c:pt idx="45804">
                  <c:v>28.187057111739783</c:v>
                </c:pt>
                <c:pt idx="45805">
                  <c:v>28.187612457498052</c:v>
                </c:pt>
                <c:pt idx="45806">
                  <c:v>28.18816780325632</c:v>
                </c:pt>
                <c:pt idx="45807">
                  <c:v>28.188723149014589</c:v>
                </c:pt>
                <c:pt idx="45808">
                  <c:v>28.189278494772857</c:v>
                </c:pt>
                <c:pt idx="45809">
                  <c:v>28.189833840531126</c:v>
                </c:pt>
                <c:pt idx="45810">
                  <c:v>28.190389186289394</c:v>
                </c:pt>
                <c:pt idx="45811">
                  <c:v>28.190944532047663</c:v>
                </c:pt>
                <c:pt idx="45812">
                  <c:v>28.191499877805931</c:v>
                </c:pt>
                <c:pt idx="45813">
                  <c:v>28.1920552235642</c:v>
                </c:pt>
                <c:pt idx="45814">
                  <c:v>28.192610569322468</c:v>
                </c:pt>
                <c:pt idx="45815">
                  <c:v>28.193165915080737</c:v>
                </c:pt>
                <c:pt idx="45816">
                  <c:v>28.193721260839006</c:v>
                </c:pt>
                <c:pt idx="45817">
                  <c:v>28.194276606597274</c:v>
                </c:pt>
                <c:pt idx="45818">
                  <c:v>28.194831952355543</c:v>
                </c:pt>
                <c:pt idx="45819">
                  <c:v>28.195387298113811</c:v>
                </c:pt>
                <c:pt idx="45820">
                  <c:v>28.19594264387208</c:v>
                </c:pt>
                <c:pt idx="45821">
                  <c:v>28.196497989630348</c:v>
                </c:pt>
                <c:pt idx="45822">
                  <c:v>28.197053335388617</c:v>
                </c:pt>
                <c:pt idx="45823">
                  <c:v>28.197608681146885</c:v>
                </c:pt>
                <c:pt idx="45824">
                  <c:v>28.198164026905154</c:v>
                </c:pt>
                <c:pt idx="45825">
                  <c:v>28.198719372663422</c:v>
                </c:pt>
                <c:pt idx="45826">
                  <c:v>28.199274718421691</c:v>
                </c:pt>
                <c:pt idx="45827">
                  <c:v>28.19983006417996</c:v>
                </c:pt>
                <c:pt idx="45828">
                  <c:v>28.200385409938228</c:v>
                </c:pt>
                <c:pt idx="45829">
                  <c:v>28.200940755696497</c:v>
                </c:pt>
                <c:pt idx="45830">
                  <c:v>28.201496101454765</c:v>
                </c:pt>
                <c:pt idx="45831">
                  <c:v>28.202051447213034</c:v>
                </c:pt>
                <c:pt idx="45832">
                  <c:v>28.202606792971302</c:v>
                </c:pt>
                <c:pt idx="45833">
                  <c:v>28.203162138729571</c:v>
                </c:pt>
                <c:pt idx="45834">
                  <c:v>28.203717484487839</c:v>
                </c:pt>
                <c:pt idx="45835">
                  <c:v>28.204272830246108</c:v>
                </c:pt>
                <c:pt idx="45836">
                  <c:v>28.204828176004376</c:v>
                </c:pt>
                <c:pt idx="45837">
                  <c:v>28.205383521762645</c:v>
                </c:pt>
                <c:pt idx="45838">
                  <c:v>28.205938867520914</c:v>
                </c:pt>
                <c:pt idx="45839">
                  <c:v>28.206494213279182</c:v>
                </c:pt>
                <c:pt idx="45840">
                  <c:v>28.207049559037451</c:v>
                </c:pt>
                <c:pt idx="45841">
                  <c:v>28.207604904795719</c:v>
                </c:pt>
                <c:pt idx="45842">
                  <c:v>28.208160250553988</c:v>
                </c:pt>
                <c:pt idx="45843">
                  <c:v>28.208715596312256</c:v>
                </c:pt>
                <c:pt idx="45844">
                  <c:v>28.209270942070525</c:v>
                </c:pt>
                <c:pt idx="45845">
                  <c:v>28.209826287828793</c:v>
                </c:pt>
                <c:pt idx="45846">
                  <c:v>28.210381633587062</c:v>
                </c:pt>
                <c:pt idx="45847">
                  <c:v>28.21093697934533</c:v>
                </c:pt>
                <c:pt idx="45848">
                  <c:v>28.211492325103599</c:v>
                </c:pt>
                <c:pt idx="45849">
                  <c:v>28.212047670861867</c:v>
                </c:pt>
                <c:pt idx="45850">
                  <c:v>28.212603016620136</c:v>
                </c:pt>
                <c:pt idx="45851">
                  <c:v>28.213158362378405</c:v>
                </c:pt>
                <c:pt idx="45852">
                  <c:v>28.213713708136673</c:v>
                </c:pt>
                <c:pt idx="45853">
                  <c:v>28.214269053894942</c:v>
                </c:pt>
                <c:pt idx="45854">
                  <c:v>28.21482439965321</c:v>
                </c:pt>
                <c:pt idx="45855">
                  <c:v>28.215379745411479</c:v>
                </c:pt>
                <c:pt idx="45856">
                  <c:v>28.215935091169747</c:v>
                </c:pt>
                <c:pt idx="45857">
                  <c:v>28.216490436928016</c:v>
                </c:pt>
                <c:pt idx="45858">
                  <c:v>28.217045782686284</c:v>
                </c:pt>
                <c:pt idx="45859">
                  <c:v>28.217601128444553</c:v>
                </c:pt>
                <c:pt idx="45860">
                  <c:v>28.218156474202821</c:v>
                </c:pt>
                <c:pt idx="45861">
                  <c:v>28.21871181996109</c:v>
                </c:pt>
                <c:pt idx="45862">
                  <c:v>28.219267165719359</c:v>
                </c:pt>
                <c:pt idx="45863">
                  <c:v>28.219822511477627</c:v>
                </c:pt>
                <c:pt idx="45864">
                  <c:v>28.220377857235896</c:v>
                </c:pt>
                <c:pt idx="45865">
                  <c:v>28.220933202994164</c:v>
                </c:pt>
                <c:pt idx="45866">
                  <c:v>28.221488548752433</c:v>
                </c:pt>
                <c:pt idx="45867">
                  <c:v>28.222043894510701</c:v>
                </c:pt>
                <c:pt idx="45868">
                  <c:v>28.22259924026897</c:v>
                </c:pt>
                <c:pt idx="45869">
                  <c:v>28.223154586027238</c:v>
                </c:pt>
                <c:pt idx="45870">
                  <c:v>28.223709931785507</c:v>
                </c:pt>
                <c:pt idx="45871">
                  <c:v>28.224265277543775</c:v>
                </c:pt>
                <c:pt idx="45872">
                  <c:v>28.224820623302044</c:v>
                </c:pt>
                <c:pt idx="45873">
                  <c:v>28.225375969060313</c:v>
                </c:pt>
                <c:pt idx="45874">
                  <c:v>28.225931314818581</c:v>
                </c:pt>
                <c:pt idx="45875">
                  <c:v>28.22648666057685</c:v>
                </c:pt>
                <c:pt idx="45876">
                  <c:v>28.227042006335118</c:v>
                </c:pt>
                <c:pt idx="45877">
                  <c:v>28.227597352093387</c:v>
                </c:pt>
                <c:pt idx="45878">
                  <c:v>28.228152697851655</c:v>
                </c:pt>
                <c:pt idx="45879">
                  <c:v>28.228708043609924</c:v>
                </c:pt>
                <c:pt idx="45880">
                  <c:v>28.229263389368192</c:v>
                </c:pt>
                <c:pt idx="45881">
                  <c:v>28.229818735126461</c:v>
                </c:pt>
                <c:pt idx="45882">
                  <c:v>28.230374080884729</c:v>
                </c:pt>
                <c:pt idx="45883">
                  <c:v>28.230929426642998</c:v>
                </c:pt>
                <c:pt idx="45884">
                  <c:v>28.231484772401267</c:v>
                </c:pt>
                <c:pt idx="45885">
                  <c:v>28.232040118159535</c:v>
                </c:pt>
                <c:pt idx="45886">
                  <c:v>28.232595463917804</c:v>
                </c:pt>
                <c:pt idx="45887">
                  <c:v>28.233150809676072</c:v>
                </c:pt>
                <c:pt idx="45888">
                  <c:v>28.233706155434341</c:v>
                </c:pt>
                <c:pt idx="45889">
                  <c:v>28.234261501192609</c:v>
                </c:pt>
                <c:pt idx="45890">
                  <c:v>28.234816846950878</c:v>
                </c:pt>
                <c:pt idx="45891">
                  <c:v>28.235372192709146</c:v>
                </c:pt>
                <c:pt idx="45892">
                  <c:v>28.235927538467415</c:v>
                </c:pt>
                <c:pt idx="45893">
                  <c:v>28.236482884225683</c:v>
                </c:pt>
                <c:pt idx="45894">
                  <c:v>28.237038229983952</c:v>
                </c:pt>
                <c:pt idx="45895">
                  <c:v>28.237593575742221</c:v>
                </c:pt>
                <c:pt idx="45896">
                  <c:v>28.238148921500489</c:v>
                </c:pt>
                <c:pt idx="45897">
                  <c:v>28.238704267258758</c:v>
                </c:pt>
                <c:pt idx="45898">
                  <c:v>28.239259613017026</c:v>
                </c:pt>
                <c:pt idx="45899">
                  <c:v>28.239814958775295</c:v>
                </c:pt>
                <c:pt idx="45900">
                  <c:v>28.240370304533563</c:v>
                </c:pt>
                <c:pt idx="45901">
                  <c:v>28.240925650291832</c:v>
                </c:pt>
                <c:pt idx="45902">
                  <c:v>28.2414809960501</c:v>
                </c:pt>
                <c:pt idx="45903">
                  <c:v>28.242036341808369</c:v>
                </c:pt>
                <c:pt idx="45904">
                  <c:v>28.242591687566637</c:v>
                </c:pt>
                <c:pt idx="45905">
                  <c:v>28.243147033324906</c:v>
                </c:pt>
                <c:pt idx="45906">
                  <c:v>28.243702379083174</c:v>
                </c:pt>
                <c:pt idx="45907">
                  <c:v>28.244257724841443</c:v>
                </c:pt>
                <c:pt idx="45908">
                  <c:v>28.244813070599712</c:v>
                </c:pt>
                <c:pt idx="45909">
                  <c:v>28.24536841635798</c:v>
                </c:pt>
                <c:pt idx="45910">
                  <c:v>28.245923762116249</c:v>
                </c:pt>
                <c:pt idx="45911">
                  <c:v>28.246479107874517</c:v>
                </c:pt>
                <c:pt idx="45912">
                  <c:v>28.247034453632786</c:v>
                </c:pt>
                <c:pt idx="45913">
                  <c:v>28.247589799391054</c:v>
                </c:pt>
                <c:pt idx="45914">
                  <c:v>28.248145145149323</c:v>
                </c:pt>
                <c:pt idx="45915">
                  <c:v>28.248700490907591</c:v>
                </c:pt>
                <c:pt idx="45916">
                  <c:v>28.24925583666586</c:v>
                </c:pt>
                <c:pt idx="45917">
                  <c:v>28.249811182424128</c:v>
                </c:pt>
                <c:pt idx="45918">
                  <c:v>28.250366528182397</c:v>
                </c:pt>
                <c:pt idx="45919">
                  <c:v>28.250921873940666</c:v>
                </c:pt>
                <c:pt idx="45920">
                  <c:v>28.251477219698934</c:v>
                </c:pt>
                <c:pt idx="45921">
                  <c:v>28.252032565457203</c:v>
                </c:pt>
                <c:pt idx="45922">
                  <c:v>28.252587911215471</c:v>
                </c:pt>
                <c:pt idx="45923">
                  <c:v>28.25314325697374</c:v>
                </c:pt>
                <c:pt idx="45924">
                  <c:v>28.253698602732008</c:v>
                </c:pt>
                <c:pt idx="45925">
                  <c:v>28.254253948490277</c:v>
                </c:pt>
                <c:pt idx="45926">
                  <c:v>28.254809294248545</c:v>
                </c:pt>
                <c:pt idx="45927">
                  <c:v>28.255364640006814</c:v>
                </c:pt>
                <c:pt idx="45928">
                  <c:v>28.255919985765082</c:v>
                </c:pt>
                <c:pt idx="45929">
                  <c:v>28.256475331523351</c:v>
                </c:pt>
                <c:pt idx="45930">
                  <c:v>28.25703067728162</c:v>
                </c:pt>
                <c:pt idx="45931">
                  <c:v>28.257586023039888</c:v>
                </c:pt>
                <c:pt idx="45932">
                  <c:v>28.258141368798157</c:v>
                </c:pt>
                <c:pt idx="45933">
                  <c:v>28.258696714556425</c:v>
                </c:pt>
                <c:pt idx="45934">
                  <c:v>28.259252060314694</c:v>
                </c:pt>
                <c:pt idx="45935">
                  <c:v>28.259807406072962</c:v>
                </c:pt>
                <c:pt idx="45936">
                  <c:v>28.260362751831231</c:v>
                </c:pt>
                <c:pt idx="45937">
                  <c:v>28.260918097589499</c:v>
                </c:pt>
                <c:pt idx="45938">
                  <c:v>28.261473443347768</c:v>
                </c:pt>
                <c:pt idx="45939">
                  <c:v>28.262028789106036</c:v>
                </c:pt>
                <c:pt idx="45940">
                  <c:v>28.262584134864305</c:v>
                </c:pt>
                <c:pt idx="45941">
                  <c:v>28.263139480622574</c:v>
                </c:pt>
                <c:pt idx="45942">
                  <c:v>28.263694826380842</c:v>
                </c:pt>
                <c:pt idx="45943">
                  <c:v>28.264250172139111</c:v>
                </c:pt>
                <c:pt idx="45944">
                  <c:v>28.264805517897379</c:v>
                </c:pt>
                <c:pt idx="45945">
                  <c:v>28.265360863655648</c:v>
                </c:pt>
                <c:pt idx="45946">
                  <c:v>28.265916209413916</c:v>
                </c:pt>
                <c:pt idx="45947">
                  <c:v>28.266471555172185</c:v>
                </c:pt>
                <c:pt idx="45948">
                  <c:v>28.267026900930453</c:v>
                </c:pt>
                <c:pt idx="45949">
                  <c:v>28.267582246688722</c:v>
                </c:pt>
                <c:pt idx="45950">
                  <c:v>28.26813759244699</c:v>
                </c:pt>
                <c:pt idx="45951">
                  <c:v>28.268692938205259</c:v>
                </c:pt>
                <c:pt idx="45952">
                  <c:v>28.269248283963528</c:v>
                </c:pt>
                <c:pt idx="45953">
                  <c:v>28.269803629721796</c:v>
                </c:pt>
                <c:pt idx="45954">
                  <c:v>28.270358975480065</c:v>
                </c:pt>
                <c:pt idx="45955">
                  <c:v>28.270914321238333</c:v>
                </c:pt>
                <c:pt idx="45956">
                  <c:v>28.271469666996602</c:v>
                </c:pt>
                <c:pt idx="45957">
                  <c:v>28.27202501275487</c:v>
                </c:pt>
                <c:pt idx="45958">
                  <c:v>28.272580358513139</c:v>
                </c:pt>
                <c:pt idx="45959">
                  <c:v>28.273135704271407</c:v>
                </c:pt>
                <c:pt idx="45960">
                  <c:v>28.273691050029676</c:v>
                </c:pt>
                <c:pt idx="45961">
                  <c:v>28.274246395787944</c:v>
                </c:pt>
                <c:pt idx="45962">
                  <c:v>28.274801741546213</c:v>
                </c:pt>
                <c:pt idx="45963">
                  <c:v>28.275357087304481</c:v>
                </c:pt>
                <c:pt idx="45964">
                  <c:v>28.27591243306275</c:v>
                </c:pt>
                <c:pt idx="45965">
                  <c:v>28.276467778821019</c:v>
                </c:pt>
                <c:pt idx="45966">
                  <c:v>28.277023124579287</c:v>
                </c:pt>
                <c:pt idx="45967">
                  <c:v>28.277578470337556</c:v>
                </c:pt>
                <c:pt idx="45968">
                  <c:v>28.278133816095824</c:v>
                </c:pt>
                <c:pt idx="45969">
                  <c:v>28.278689161854093</c:v>
                </c:pt>
                <c:pt idx="45970">
                  <c:v>28.279244507612361</c:v>
                </c:pt>
                <c:pt idx="45971">
                  <c:v>28.27979985337063</c:v>
                </c:pt>
                <c:pt idx="45972">
                  <c:v>28.280355199128898</c:v>
                </c:pt>
                <c:pt idx="45973">
                  <c:v>28.280910544887167</c:v>
                </c:pt>
                <c:pt idx="45974">
                  <c:v>28.281465890645435</c:v>
                </c:pt>
                <c:pt idx="45975">
                  <c:v>28.282021236403704</c:v>
                </c:pt>
                <c:pt idx="45976">
                  <c:v>28.282576582161973</c:v>
                </c:pt>
                <c:pt idx="45977">
                  <c:v>28.283131927920241</c:v>
                </c:pt>
                <c:pt idx="45978">
                  <c:v>28.28368727367851</c:v>
                </c:pt>
                <c:pt idx="45979">
                  <c:v>28.284242619436778</c:v>
                </c:pt>
                <c:pt idx="45980">
                  <c:v>28.284797965195047</c:v>
                </c:pt>
                <c:pt idx="45981">
                  <c:v>28.285353310953315</c:v>
                </c:pt>
                <c:pt idx="45982">
                  <c:v>28.285908656711584</c:v>
                </c:pt>
                <c:pt idx="45983">
                  <c:v>28.286464002469852</c:v>
                </c:pt>
                <c:pt idx="45984">
                  <c:v>28.287019348228121</c:v>
                </c:pt>
                <c:pt idx="45985">
                  <c:v>28.287574693986389</c:v>
                </c:pt>
                <c:pt idx="45986">
                  <c:v>28.288130039744658</c:v>
                </c:pt>
                <c:pt idx="45987">
                  <c:v>28.288685385502927</c:v>
                </c:pt>
                <c:pt idx="45988">
                  <c:v>28.289240731261195</c:v>
                </c:pt>
                <c:pt idx="45989">
                  <c:v>28.289796077019464</c:v>
                </c:pt>
                <c:pt idx="45990">
                  <c:v>28.290351422777732</c:v>
                </c:pt>
                <c:pt idx="45991">
                  <c:v>28.290906768536001</c:v>
                </c:pt>
                <c:pt idx="45992">
                  <c:v>28.291462114294269</c:v>
                </c:pt>
                <c:pt idx="45993">
                  <c:v>28.292017460052538</c:v>
                </c:pt>
                <c:pt idx="45994">
                  <c:v>28.292572805810806</c:v>
                </c:pt>
                <c:pt idx="45995">
                  <c:v>28.293128151569075</c:v>
                </c:pt>
                <c:pt idx="45996">
                  <c:v>28.293683497327343</c:v>
                </c:pt>
                <c:pt idx="45997">
                  <c:v>28.294238843085612</c:v>
                </c:pt>
                <c:pt idx="45998">
                  <c:v>28.294794188843881</c:v>
                </c:pt>
                <c:pt idx="45999">
                  <c:v>28.295349534602149</c:v>
                </c:pt>
                <c:pt idx="46000">
                  <c:v>28.295904880360418</c:v>
                </c:pt>
                <c:pt idx="46001">
                  <c:v>28.296460226118686</c:v>
                </c:pt>
                <c:pt idx="46002">
                  <c:v>28.297015571876955</c:v>
                </c:pt>
                <c:pt idx="46003">
                  <c:v>28.297570917635223</c:v>
                </c:pt>
                <c:pt idx="46004">
                  <c:v>28.298126263393492</c:v>
                </c:pt>
                <c:pt idx="46005">
                  <c:v>28.29868160915176</c:v>
                </c:pt>
                <c:pt idx="46006">
                  <c:v>28.299236954910029</c:v>
                </c:pt>
                <c:pt idx="46007">
                  <c:v>28.299792300668297</c:v>
                </c:pt>
                <c:pt idx="46008">
                  <c:v>28.300347646426566</c:v>
                </c:pt>
                <c:pt idx="46009">
                  <c:v>28.300902992184835</c:v>
                </c:pt>
                <c:pt idx="46010">
                  <c:v>28.301458337943103</c:v>
                </c:pt>
                <c:pt idx="46011">
                  <c:v>28.302013683701372</c:v>
                </c:pt>
                <c:pt idx="46012">
                  <c:v>28.30256902945964</c:v>
                </c:pt>
                <c:pt idx="46013">
                  <c:v>28.303124375217909</c:v>
                </c:pt>
                <c:pt idx="46014">
                  <c:v>28.303679720976177</c:v>
                </c:pt>
                <c:pt idx="46015">
                  <c:v>28.304235066734446</c:v>
                </c:pt>
                <c:pt idx="46016">
                  <c:v>28.304790412492714</c:v>
                </c:pt>
                <c:pt idx="46017">
                  <c:v>28.305345758250983</c:v>
                </c:pt>
                <c:pt idx="46018">
                  <c:v>28.305901104009251</c:v>
                </c:pt>
                <c:pt idx="46019">
                  <c:v>28.30645644976752</c:v>
                </c:pt>
                <c:pt idx="46020">
                  <c:v>28.307011795525789</c:v>
                </c:pt>
                <c:pt idx="46021">
                  <c:v>28.307567141284057</c:v>
                </c:pt>
                <c:pt idx="46022">
                  <c:v>28.308122487042326</c:v>
                </c:pt>
                <c:pt idx="46023">
                  <c:v>28.308677832800594</c:v>
                </c:pt>
                <c:pt idx="46024">
                  <c:v>28.309233178558863</c:v>
                </c:pt>
                <c:pt idx="46025">
                  <c:v>28.309788524317131</c:v>
                </c:pt>
                <c:pt idx="46026">
                  <c:v>28.3103438700754</c:v>
                </c:pt>
                <c:pt idx="46027">
                  <c:v>28.310899215833668</c:v>
                </c:pt>
                <c:pt idx="46028">
                  <c:v>28.311454561591937</c:v>
                </c:pt>
                <c:pt idx="46029">
                  <c:v>28.312009907350205</c:v>
                </c:pt>
                <c:pt idx="46030">
                  <c:v>28.312565253108474</c:v>
                </c:pt>
                <c:pt idx="46031">
                  <c:v>28.313120598866742</c:v>
                </c:pt>
                <c:pt idx="46032">
                  <c:v>28.313675944625011</c:v>
                </c:pt>
                <c:pt idx="46033">
                  <c:v>28.31423129038328</c:v>
                </c:pt>
                <c:pt idx="46034">
                  <c:v>28.314786636141548</c:v>
                </c:pt>
                <c:pt idx="46035">
                  <c:v>28.315341981899817</c:v>
                </c:pt>
                <c:pt idx="46036">
                  <c:v>28.315897327658085</c:v>
                </c:pt>
                <c:pt idx="46037">
                  <c:v>28.316452673416354</c:v>
                </c:pt>
                <c:pt idx="46038">
                  <c:v>28.317008019174622</c:v>
                </c:pt>
                <c:pt idx="46039">
                  <c:v>28.317563364932891</c:v>
                </c:pt>
                <c:pt idx="46040">
                  <c:v>28.318118710691159</c:v>
                </c:pt>
                <c:pt idx="46041">
                  <c:v>28.318674056449428</c:v>
                </c:pt>
                <c:pt idx="46042">
                  <c:v>28.319229402207696</c:v>
                </c:pt>
                <c:pt idx="46043">
                  <c:v>28.319784747965965</c:v>
                </c:pt>
                <c:pt idx="46044">
                  <c:v>28.320340093724234</c:v>
                </c:pt>
                <c:pt idx="46045">
                  <c:v>28.320895439482502</c:v>
                </c:pt>
                <c:pt idx="46046">
                  <c:v>28.321450785240771</c:v>
                </c:pt>
                <c:pt idx="46047">
                  <c:v>28.322006130999039</c:v>
                </c:pt>
                <c:pt idx="46048">
                  <c:v>28.322561476757308</c:v>
                </c:pt>
                <c:pt idx="46049">
                  <c:v>28.323116822515576</c:v>
                </c:pt>
                <c:pt idx="46050">
                  <c:v>28.323672168273845</c:v>
                </c:pt>
                <c:pt idx="46051">
                  <c:v>28.324227514032113</c:v>
                </c:pt>
                <c:pt idx="46052">
                  <c:v>28.324782859790382</c:v>
                </c:pt>
                <c:pt idx="46053">
                  <c:v>28.32533820554865</c:v>
                </c:pt>
                <c:pt idx="46054">
                  <c:v>28.325893551306919</c:v>
                </c:pt>
                <c:pt idx="46055">
                  <c:v>28.326448897065188</c:v>
                </c:pt>
                <c:pt idx="46056">
                  <c:v>28.327004242823456</c:v>
                </c:pt>
                <c:pt idx="46057">
                  <c:v>28.327559588581725</c:v>
                </c:pt>
                <c:pt idx="46058">
                  <c:v>28.328114934339993</c:v>
                </c:pt>
                <c:pt idx="46059">
                  <c:v>28.328670280098262</c:v>
                </c:pt>
                <c:pt idx="46060">
                  <c:v>28.32922562585653</c:v>
                </c:pt>
                <c:pt idx="46061">
                  <c:v>28.329780971614799</c:v>
                </c:pt>
                <c:pt idx="46062">
                  <c:v>28.330336317373067</c:v>
                </c:pt>
                <c:pt idx="46063">
                  <c:v>28.330891663131336</c:v>
                </c:pt>
                <c:pt idx="46064">
                  <c:v>28.331447008889604</c:v>
                </c:pt>
                <c:pt idx="46065">
                  <c:v>28.332002354647873</c:v>
                </c:pt>
                <c:pt idx="46066">
                  <c:v>28.332557700406142</c:v>
                </c:pt>
                <c:pt idx="46067">
                  <c:v>28.33311304616441</c:v>
                </c:pt>
                <c:pt idx="46068">
                  <c:v>28.333668391922679</c:v>
                </c:pt>
                <c:pt idx="46069">
                  <c:v>28.334223737680947</c:v>
                </c:pt>
                <c:pt idx="46070">
                  <c:v>28.334779083439216</c:v>
                </c:pt>
                <c:pt idx="46071">
                  <c:v>28.335334429197484</c:v>
                </c:pt>
                <c:pt idx="46072">
                  <c:v>28.335889774955753</c:v>
                </c:pt>
                <c:pt idx="46073">
                  <c:v>28.336445120714021</c:v>
                </c:pt>
                <c:pt idx="46074">
                  <c:v>28.33700046647229</c:v>
                </c:pt>
                <c:pt idx="46075">
                  <c:v>28.337555812230558</c:v>
                </c:pt>
                <c:pt idx="46076">
                  <c:v>28.338111157988827</c:v>
                </c:pt>
                <c:pt idx="46077">
                  <c:v>28.338666503747096</c:v>
                </c:pt>
                <c:pt idx="46078">
                  <c:v>28.339221849505364</c:v>
                </c:pt>
                <c:pt idx="46079">
                  <c:v>28.339777195263633</c:v>
                </c:pt>
                <c:pt idx="46080">
                  <c:v>28.340332541021901</c:v>
                </c:pt>
                <c:pt idx="46081">
                  <c:v>28.34088788678017</c:v>
                </c:pt>
                <c:pt idx="46082">
                  <c:v>28.341443232538438</c:v>
                </c:pt>
                <c:pt idx="46083">
                  <c:v>28.341998578296707</c:v>
                </c:pt>
                <c:pt idx="46084">
                  <c:v>28.342553924054975</c:v>
                </c:pt>
                <c:pt idx="46085">
                  <c:v>28.343109269813244</c:v>
                </c:pt>
                <c:pt idx="46086">
                  <c:v>28.343664615571512</c:v>
                </c:pt>
                <c:pt idx="46087">
                  <c:v>28.344219961329781</c:v>
                </c:pt>
                <c:pt idx="46088">
                  <c:v>28.344775307088049</c:v>
                </c:pt>
                <c:pt idx="46089">
                  <c:v>28.345330652846318</c:v>
                </c:pt>
                <c:pt idx="46090">
                  <c:v>28.345885998604587</c:v>
                </c:pt>
                <c:pt idx="46091">
                  <c:v>28.346441344362855</c:v>
                </c:pt>
                <c:pt idx="46092">
                  <c:v>28.346996690121124</c:v>
                </c:pt>
                <c:pt idx="46093">
                  <c:v>28.347552035879392</c:v>
                </c:pt>
                <c:pt idx="46094">
                  <c:v>28.348107381637661</c:v>
                </c:pt>
                <c:pt idx="46095">
                  <c:v>28.348662727395929</c:v>
                </c:pt>
                <c:pt idx="46096">
                  <c:v>28.349218073154198</c:v>
                </c:pt>
                <c:pt idx="46097">
                  <c:v>28.349773418912466</c:v>
                </c:pt>
                <c:pt idx="46098">
                  <c:v>28.350328764670735</c:v>
                </c:pt>
                <c:pt idx="46099">
                  <c:v>28.350884110429003</c:v>
                </c:pt>
                <c:pt idx="46100">
                  <c:v>28.351439456187272</c:v>
                </c:pt>
                <c:pt idx="46101">
                  <c:v>28.351994801945541</c:v>
                </c:pt>
                <c:pt idx="46102">
                  <c:v>28.352550147703809</c:v>
                </c:pt>
                <c:pt idx="46103">
                  <c:v>28.353105493462078</c:v>
                </c:pt>
                <c:pt idx="46104">
                  <c:v>28.353660839220346</c:v>
                </c:pt>
                <c:pt idx="46105">
                  <c:v>28.354216184978615</c:v>
                </c:pt>
                <c:pt idx="46106">
                  <c:v>28.354771530736883</c:v>
                </c:pt>
                <c:pt idx="46107">
                  <c:v>28.355326876495152</c:v>
                </c:pt>
                <c:pt idx="46108">
                  <c:v>28.35588222225342</c:v>
                </c:pt>
                <c:pt idx="46109">
                  <c:v>28.356437568011689</c:v>
                </c:pt>
                <c:pt idx="46110">
                  <c:v>28.356992913769957</c:v>
                </c:pt>
                <c:pt idx="46111">
                  <c:v>28.357548259528226</c:v>
                </c:pt>
                <c:pt idx="46112">
                  <c:v>28.358103605286495</c:v>
                </c:pt>
                <c:pt idx="46113">
                  <c:v>28.358658951044763</c:v>
                </c:pt>
                <c:pt idx="46114">
                  <c:v>28.359214296803032</c:v>
                </c:pt>
                <c:pt idx="46115">
                  <c:v>28.3597696425613</c:v>
                </c:pt>
                <c:pt idx="46116">
                  <c:v>28.360324988319569</c:v>
                </c:pt>
                <c:pt idx="46117">
                  <c:v>28.360880334077837</c:v>
                </c:pt>
                <c:pt idx="46118">
                  <c:v>28.361435679836106</c:v>
                </c:pt>
                <c:pt idx="46119">
                  <c:v>28.361991025594374</c:v>
                </c:pt>
                <c:pt idx="46120">
                  <c:v>28.362546371352643</c:v>
                </c:pt>
                <c:pt idx="46121">
                  <c:v>28.363101717110911</c:v>
                </c:pt>
                <c:pt idx="46122">
                  <c:v>28.36365706286918</c:v>
                </c:pt>
                <c:pt idx="46123">
                  <c:v>28.364212408627449</c:v>
                </c:pt>
                <c:pt idx="46124">
                  <c:v>28.364767754385717</c:v>
                </c:pt>
                <c:pt idx="46125">
                  <c:v>28.365323100143986</c:v>
                </c:pt>
                <c:pt idx="46126">
                  <c:v>28.365878445902254</c:v>
                </c:pt>
                <c:pt idx="46127">
                  <c:v>28.366433791660523</c:v>
                </c:pt>
                <c:pt idx="46128">
                  <c:v>28.366989137418791</c:v>
                </c:pt>
                <c:pt idx="46129">
                  <c:v>28.36754448317706</c:v>
                </c:pt>
                <c:pt idx="46130">
                  <c:v>28.368099828935328</c:v>
                </c:pt>
                <c:pt idx="46131">
                  <c:v>28.368655174693597</c:v>
                </c:pt>
                <c:pt idx="46132">
                  <c:v>28.369210520451865</c:v>
                </c:pt>
                <c:pt idx="46133">
                  <c:v>28.369765866210134</c:v>
                </c:pt>
                <c:pt idx="46134">
                  <c:v>28.370321211968403</c:v>
                </c:pt>
                <c:pt idx="46135">
                  <c:v>28.370876557726671</c:v>
                </c:pt>
                <c:pt idx="46136">
                  <c:v>28.37143190348494</c:v>
                </c:pt>
                <c:pt idx="46137">
                  <c:v>28.371987249243208</c:v>
                </c:pt>
                <c:pt idx="46138">
                  <c:v>28.372542595001477</c:v>
                </c:pt>
                <c:pt idx="46139">
                  <c:v>28.373097940759745</c:v>
                </c:pt>
                <c:pt idx="46140">
                  <c:v>28.373653286518014</c:v>
                </c:pt>
                <c:pt idx="46141">
                  <c:v>28.374208632276282</c:v>
                </c:pt>
                <c:pt idx="46142">
                  <c:v>28.374763978034551</c:v>
                </c:pt>
                <c:pt idx="46143">
                  <c:v>28.375319323792819</c:v>
                </c:pt>
                <c:pt idx="46144">
                  <c:v>28.375874669551088</c:v>
                </c:pt>
                <c:pt idx="46145">
                  <c:v>28.376430015309356</c:v>
                </c:pt>
                <c:pt idx="46146">
                  <c:v>28.376985361067625</c:v>
                </c:pt>
                <c:pt idx="46147">
                  <c:v>28.377540706825894</c:v>
                </c:pt>
                <c:pt idx="46148">
                  <c:v>28.378096052584162</c:v>
                </c:pt>
                <c:pt idx="46149">
                  <c:v>28.378651398342431</c:v>
                </c:pt>
                <c:pt idx="46150">
                  <c:v>28.379206744100699</c:v>
                </c:pt>
                <c:pt idx="46151">
                  <c:v>28.379762089858968</c:v>
                </c:pt>
                <c:pt idx="46152">
                  <c:v>28.380317435617236</c:v>
                </c:pt>
                <c:pt idx="46153">
                  <c:v>28.380872781375505</c:v>
                </c:pt>
                <c:pt idx="46154">
                  <c:v>28.381428127133773</c:v>
                </c:pt>
                <c:pt idx="46155">
                  <c:v>28.381983472892042</c:v>
                </c:pt>
                <c:pt idx="46156">
                  <c:v>28.38253881865031</c:v>
                </c:pt>
                <c:pt idx="46157">
                  <c:v>28.383094164408579</c:v>
                </c:pt>
                <c:pt idx="46158">
                  <c:v>28.383649510166848</c:v>
                </c:pt>
                <c:pt idx="46159">
                  <c:v>28.384204855925116</c:v>
                </c:pt>
                <c:pt idx="46160">
                  <c:v>28.384760201683385</c:v>
                </c:pt>
                <c:pt idx="46161">
                  <c:v>28.385315547441653</c:v>
                </c:pt>
                <c:pt idx="46162">
                  <c:v>28.385870893199922</c:v>
                </c:pt>
                <c:pt idx="46163">
                  <c:v>28.38642623895819</c:v>
                </c:pt>
                <c:pt idx="46164">
                  <c:v>28.386981584716459</c:v>
                </c:pt>
                <c:pt idx="46165">
                  <c:v>28.387536930474727</c:v>
                </c:pt>
                <c:pt idx="46166">
                  <c:v>28.388092276232996</c:v>
                </c:pt>
                <c:pt idx="46167">
                  <c:v>28.388647621991264</c:v>
                </c:pt>
                <c:pt idx="46168">
                  <c:v>28.389202967749533</c:v>
                </c:pt>
                <c:pt idx="46169">
                  <c:v>28.389758313507802</c:v>
                </c:pt>
                <c:pt idx="46170">
                  <c:v>28.39031365926607</c:v>
                </c:pt>
                <c:pt idx="46171">
                  <c:v>28.390869005024339</c:v>
                </c:pt>
                <c:pt idx="46172">
                  <c:v>28.391424350782607</c:v>
                </c:pt>
                <c:pt idx="46173">
                  <c:v>28.391979696540876</c:v>
                </c:pt>
                <c:pt idx="46174">
                  <c:v>28.392535042299144</c:v>
                </c:pt>
                <c:pt idx="46175">
                  <c:v>28.393090388057413</c:v>
                </c:pt>
                <c:pt idx="46176">
                  <c:v>28.393645733815681</c:v>
                </c:pt>
                <c:pt idx="46177">
                  <c:v>28.39420107957395</c:v>
                </c:pt>
                <c:pt idx="46178">
                  <c:v>28.394756425332218</c:v>
                </c:pt>
                <c:pt idx="46179">
                  <c:v>28.395311771090487</c:v>
                </c:pt>
                <c:pt idx="46180">
                  <c:v>28.395867116848756</c:v>
                </c:pt>
                <c:pt idx="46181">
                  <c:v>28.396422462607024</c:v>
                </c:pt>
                <c:pt idx="46182">
                  <c:v>28.396977808365293</c:v>
                </c:pt>
                <c:pt idx="46183">
                  <c:v>28.397533154123561</c:v>
                </c:pt>
                <c:pt idx="46184">
                  <c:v>28.39808849988183</c:v>
                </c:pt>
                <c:pt idx="46185">
                  <c:v>28.398643845640098</c:v>
                </c:pt>
                <c:pt idx="46186">
                  <c:v>28.399199191398367</c:v>
                </c:pt>
                <c:pt idx="46187">
                  <c:v>28.399754537156635</c:v>
                </c:pt>
                <c:pt idx="46188">
                  <c:v>28.400309882914904</c:v>
                </c:pt>
                <c:pt idx="46189">
                  <c:v>28.400865228673172</c:v>
                </c:pt>
                <c:pt idx="46190">
                  <c:v>28.401420574431441</c:v>
                </c:pt>
                <c:pt idx="46191">
                  <c:v>28.40197592018971</c:v>
                </c:pt>
                <c:pt idx="46192">
                  <c:v>28.402531265947978</c:v>
                </c:pt>
                <c:pt idx="46193">
                  <c:v>28.403086611706247</c:v>
                </c:pt>
                <c:pt idx="46194">
                  <c:v>28.403641957464515</c:v>
                </c:pt>
                <c:pt idx="46195">
                  <c:v>28.404197303222784</c:v>
                </c:pt>
                <c:pt idx="46196">
                  <c:v>28.404752648981052</c:v>
                </c:pt>
                <c:pt idx="46197">
                  <c:v>28.405307994739321</c:v>
                </c:pt>
                <c:pt idx="46198">
                  <c:v>28.405863340497589</c:v>
                </c:pt>
                <c:pt idx="46199">
                  <c:v>28.406418686255858</c:v>
                </c:pt>
                <c:pt idx="46200">
                  <c:v>28.406974032014126</c:v>
                </c:pt>
                <c:pt idx="46201">
                  <c:v>28.407529377772395</c:v>
                </c:pt>
                <c:pt idx="46202">
                  <c:v>28.408084723530663</c:v>
                </c:pt>
                <c:pt idx="46203">
                  <c:v>28.408640069288932</c:v>
                </c:pt>
                <c:pt idx="46204">
                  <c:v>28.409195415047201</c:v>
                </c:pt>
                <c:pt idx="46205">
                  <c:v>28.409750760805469</c:v>
                </c:pt>
                <c:pt idx="46206">
                  <c:v>28.410306106563738</c:v>
                </c:pt>
                <c:pt idx="46207">
                  <c:v>28.410861452322006</c:v>
                </c:pt>
                <c:pt idx="46208">
                  <c:v>28.411416798080275</c:v>
                </c:pt>
                <c:pt idx="46209">
                  <c:v>28.411972143838543</c:v>
                </c:pt>
                <c:pt idx="46210">
                  <c:v>28.412527489596812</c:v>
                </c:pt>
                <c:pt idx="46211">
                  <c:v>28.41308283535508</c:v>
                </c:pt>
                <c:pt idx="46212">
                  <c:v>28.413638181113349</c:v>
                </c:pt>
                <c:pt idx="46213">
                  <c:v>28.414193526871617</c:v>
                </c:pt>
                <c:pt idx="46214">
                  <c:v>28.414748872629886</c:v>
                </c:pt>
                <c:pt idx="46215">
                  <c:v>28.415304218388155</c:v>
                </c:pt>
                <c:pt idx="46216">
                  <c:v>28.415859564146423</c:v>
                </c:pt>
                <c:pt idx="46217">
                  <c:v>28.416414909904692</c:v>
                </c:pt>
                <c:pt idx="46218">
                  <c:v>28.41697025566296</c:v>
                </c:pt>
                <c:pt idx="46219">
                  <c:v>28.417525601421229</c:v>
                </c:pt>
                <c:pt idx="46220">
                  <c:v>28.418080947179497</c:v>
                </c:pt>
                <c:pt idx="46221">
                  <c:v>28.418636292937766</c:v>
                </c:pt>
                <c:pt idx="46222">
                  <c:v>28.419191638696034</c:v>
                </c:pt>
                <c:pt idx="46223">
                  <c:v>28.419746984454303</c:v>
                </c:pt>
                <c:pt idx="46224">
                  <c:v>28.420302330212571</c:v>
                </c:pt>
                <c:pt idx="46225">
                  <c:v>28.42085767597084</c:v>
                </c:pt>
                <c:pt idx="46226">
                  <c:v>28.421413021729109</c:v>
                </c:pt>
                <c:pt idx="46227">
                  <c:v>28.421968367487377</c:v>
                </c:pt>
                <c:pt idx="46228">
                  <c:v>28.422523713245646</c:v>
                </c:pt>
                <c:pt idx="46229">
                  <c:v>28.423079059003914</c:v>
                </c:pt>
                <c:pt idx="46230">
                  <c:v>28.423634404762183</c:v>
                </c:pt>
                <c:pt idx="46231">
                  <c:v>28.424189750520451</c:v>
                </c:pt>
                <c:pt idx="46232">
                  <c:v>28.42474509627872</c:v>
                </c:pt>
                <c:pt idx="46233">
                  <c:v>28.425300442036988</c:v>
                </c:pt>
                <c:pt idx="46234">
                  <c:v>28.425855787795257</c:v>
                </c:pt>
                <c:pt idx="46235">
                  <c:v>28.426411133553525</c:v>
                </c:pt>
                <c:pt idx="46236">
                  <c:v>28.426966479311794</c:v>
                </c:pt>
                <c:pt idx="46237">
                  <c:v>28.427521825070063</c:v>
                </c:pt>
                <c:pt idx="46238">
                  <c:v>28.428077170828331</c:v>
                </c:pt>
                <c:pt idx="46239">
                  <c:v>28.4286325165866</c:v>
                </c:pt>
                <c:pt idx="46240">
                  <c:v>28.429187862344868</c:v>
                </c:pt>
                <c:pt idx="46241">
                  <c:v>28.429743208103137</c:v>
                </c:pt>
                <c:pt idx="46242">
                  <c:v>28.430298553861405</c:v>
                </c:pt>
                <c:pt idx="46243">
                  <c:v>28.430853899619674</c:v>
                </c:pt>
                <c:pt idx="46244">
                  <c:v>28.431409245377942</c:v>
                </c:pt>
                <c:pt idx="46245">
                  <c:v>28.431964591136211</c:v>
                </c:pt>
                <c:pt idx="46246">
                  <c:v>28.432519936894479</c:v>
                </c:pt>
                <c:pt idx="46247">
                  <c:v>28.433075282652748</c:v>
                </c:pt>
                <c:pt idx="46248">
                  <c:v>28.433630628411017</c:v>
                </c:pt>
                <c:pt idx="46249">
                  <c:v>28.434185974169285</c:v>
                </c:pt>
                <c:pt idx="46250">
                  <c:v>28.434741319927554</c:v>
                </c:pt>
                <c:pt idx="46251">
                  <c:v>28.435296665685822</c:v>
                </c:pt>
                <c:pt idx="46252">
                  <c:v>28.435852011444091</c:v>
                </c:pt>
                <c:pt idx="46253">
                  <c:v>28.436407357202359</c:v>
                </c:pt>
                <c:pt idx="46254">
                  <c:v>28.436962702960628</c:v>
                </c:pt>
                <c:pt idx="46255">
                  <c:v>28.437518048718896</c:v>
                </c:pt>
                <c:pt idx="46256">
                  <c:v>28.438073394477165</c:v>
                </c:pt>
                <c:pt idx="46257">
                  <c:v>28.438628740235433</c:v>
                </c:pt>
                <c:pt idx="46258">
                  <c:v>28.439184085993702</c:v>
                </c:pt>
                <c:pt idx="46259">
                  <c:v>28.43973943175197</c:v>
                </c:pt>
                <c:pt idx="46260">
                  <c:v>28.440294777510239</c:v>
                </c:pt>
                <c:pt idx="46261">
                  <c:v>28.440850123268508</c:v>
                </c:pt>
                <c:pt idx="46262">
                  <c:v>28.441405469026776</c:v>
                </c:pt>
                <c:pt idx="46263">
                  <c:v>28.441960814785045</c:v>
                </c:pt>
                <c:pt idx="46264">
                  <c:v>28.442516160543313</c:v>
                </c:pt>
                <c:pt idx="46265">
                  <c:v>28.443071506301582</c:v>
                </c:pt>
                <c:pt idx="46266">
                  <c:v>28.44362685205985</c:v>
                </c:pt>
                <c:pt idx="46267">
                  <c:v>28.444182197818119</c:v>
                </c:pt>
                <c:pt idx="46268">
                  <c:v>28.444737543576387</c:v>
                </c:pt>
                <c:pt idx="46269">
                  <c:v>28.445292889334656</c:v>
                </c:pt>
                <c:pt idx="46270">
                  <c:v>28.445848235092924</c:v>
                </c:pt>
                <c:pt idx="46271">
                  <c:v>28.446403580851193</c:v>
                </c:pt>
                <c:pt idx="46272">
                  <c:v>28.446958926609462</c:v>
                </c:pt>
                <c:pt idx="46273">
                  <c:v>28.44751427236773</c:v>
                </c:pt>
                <c:pt idx="46274">
                  <c:v>28.448069618125999</c:v>
                </c:pt>
                <c:pt idx="46275">
                  <c:v>28.448624963884267</c:v>
                </c:pt>
                <c:pt idx="46276">
                  <c:v>28.449180309642536</c:v>
                </c:pt>
                <c:pt idx="46277">
                  <c:v>28.449735655400804</c:v>
                </c:pt>
                <c:pt idx="46278">
                  <c:v>28.450291001159073</c:v>
                </c:pt>
                <c:pt idx="46279">
                  <c:v>28.450846346917341</c:v>
                </c:pt>
                <c:pt idx="46280">
                  <c:v>28.45140169267561</c:v>
                </c:pt>
                <c:pt idx="46281">
                  <c:v>28.451957038433878</c:v>
                </c:pt>
                <c:pt idx="46282">
                  <c:v>28.452512384192147</c:v>
                </c:pt>
                <c:pt idx="46283">
                  <c:v>28.453067729950416</c:v>
                </c:pt>
                <c:pt idx="46284">
                  <c:v>28.453623075708684</c:v>
                </c:pt>
                <c:pt idx="46285">
                  <c:v>28.454178421466953</c:v>
                </c:pt>
                <c:pt idx="46286">
                  <c:v>28.454733767225221</c:v>
                </c:pt>
                <c:pt idx="46287">
                  <c:v>28.45528911298349</c:v>
                </c:pt>
                <c:pt idx="46288">
                  <c:v>28.455844458741758</c:v>
                </c:pt>
                <c:pt idx="46289">
                  <c:v>28.456399804500027</c:v>
                </c:pt>
                <c:pt idx="46290">
                  <c:v>28.456955150258295</c:v>
                </c:pt>
                <c:pt idx="46291">
                  <c:v>28.457510496016564</c:v>
                </c:pt>
                <c:pt idx="46292">
                  <c:v>28.458065841774832</c:v>
                </c:pt>
                <c:pt idx="46293">
                  <c:v>28.458621187533101</c:v>
                </c:pt>
                <c:pt idx="46294">
                  <c:v>28.45917653329137</c:v>
                </c:pt>
                <c:pt idx="46295">
                  <c:v>28.459731879049638</c:v>
                </c:pt>
                <c:pt idx="46296">
                  <c:v>28.460287224807907</c:v>
                </c:pt>
                <c:pt idx="46297">
                  <c:v>28.460842570566175</c:v>
                </c:pt>
                <c:pt idx="46298">
                  <c:v>28.461397916324444</c:v>
                </c:pt>
                <c:pt idx="46299">
                  <c:v>28.461953262082712</c:v>
                </c:pt>
                <c:pt idx="46300">
                  <c:v>28.462508607840981</c:v>
                </c:pt>
                <c:pt idx="46301">
                  <c:v>28.463063953599249</c:v>
                </c:pt>
                <c:pt idx="46302">
                  <c:v>28.463619299357518</c:v>
                </c:pt>
                <c:pt idx="46303">
                  <c:v>28.464174645115786</c:v>
                </c:pt>
                <c:pt idx="46304">
                  <c:v>28.464729990874055</c:v>
                </c:pt>
                <c:pt idx="46305">
                  <c:v>28.465285336632324</c:v>
                </c:pt>
                <c:pt idx="46306">
                  <c:v>28.465840682390592</c:v>
                </c:pt>
                <c:pt idx="46307">
                  <c:v>28.466396028148861</c:v>
                </c:pt>
                <c:pt idx="46308">
                  <c:v>28.466951373907129</c:v>
                </c:pt>
                <c:pt idx="46309">
                  <c:v>28.467506719665398</c:v>
                </c:pt>
                <c:pt idx="46310">
                  <c:v>28.468062065423666</c:v>
                </c:pt>
                <c:pt idx="46311">
                  <c:v>28.468617411181935</c:v>
                </c:pt>
                <c:pt idx="46312">
                  <c:v>28.469172756940203</c:v>
                </c:pt>
                <c:pt idx="46313">
                  <c:v>28.469728102698472</c:v>
                </c:pt>
                <c:pt idx="46314">
                  <c:v>28.47028344845674</c:v>
                </c:pt>
                <c:pt idx="46315">
                  <c:v>28.470838794215009</c:v>
                </c:pt>
                <c:pt idx="46316">
                  <c:v>28.471394139973278</c:v>
                </c:pt>
                <c:pt idx="46317">
                  <c:v>28.471949485731546</c:v>
                </c:pt>
                <c:pt idx="46318">
                  <c:v>28.472504831489815</c:v>
                </c:pt>
                <c:pt idx="46319">
                  <c:v>28.473060177248083</c:v>
                </c:pt>
                <c:pt idx="46320">
                  <c:v>28.473615523006352</c:v>
                </c:pt>
                <c:pt idx="46321">
                  <c:v>28.47417086876462</c:v>
                </c:pt>
                <c:pt idx="46322">
                  <c:v>28.474726214522889</c:v>
                </c:pt>
                <c:pt idx="46323">
                  <c:v>28.475281560281157</c:v>
                </c:pt>
                <c:pt idx="46324">
                  <c:v>28.475836906039426</c:v>
                </c:pt>
                <c:pt idx="46325">
                  <c:v>28.476392251797694</c:v>
                </c:pt>
                <c:pt idx="46326">
                  <c:v>28.476947597555963</c:v>
                </c:pt>
                <c:pt idx="46327">
                  <c:v>28.477502943314231</c:v>
                </c:pt>
                <c:pt idx="46328">
                  <c:v>28.4780582890725</c:v>
                </c:pt>
                <c:pt idx="46329">
                  <c:v>28.478613634830769</c:v>
                </c:pt>
                <c:pt idx="46330">
                  <c:v>28.479168980589037</c:v>
                </c:pt>
                <c:pt idx="46331">
                  <c:v>28.479724326347306</c:v>
                </c:pt>
                <c:pt idx="46332">
                  <c:v>28.480279672105574</c:v>
                </c:pt>
                <c:pt idx="46333">
                  <c:v>28.480835017863843</c:v>
                </c:pt>
                <c:pt idx="46334">
                  <c:v>28.481390363622111</c:v>
                </c:pt>
                <c:pt idx="46335">
                  <c:v>28.48194570938038</c:v>
                </c:pt>
                <c:pt idx="46336">
                  <c:v>28.482501055138648</c:v>
                </c:pt>
                <c:pt idx="46337">
                  <c:v>28.483056400896917</c:v>
                </c:pt>
                <c:pt idx="46338">
                  <c:v>28.483611746655185</c:v>
                </c:pt>
                <c:pt idx="46339">
                  <c:v>28.484167092413454</c:v>
                </c:pt>
                <c:pt idx="46340">
                  <c:v>28.484722438171723</c:v>
                </c:pt>
                <c:pt idx="46341">
                  <c:v>28.485277783929991</c:v>
                </c:pt>
                <c:pt idx="46342">
                  <c:v>28.48583312968826</c:v>
                </c:pt>
                <c:pt idx="46343">
                  <c:v>28.486388475446528</c:v>
                </c:pt>
                <c:pt idx="46344">
                  <c:v>28.486943821204797</c:v>
                </c:pt>
                <c:pt idx="46345">
                  <c:v>28.487499166963065</c:v>
                </c:pt>
                <c:pt idx="46346">
                  <c:v>28.488054512721334</c:v>
                </c:pt>
                <c:pt idx="46347">
                  <c:v>28.488609858479602</c:v>
                </c:pt>
                <c:pt idx="46348">
                  <c:v>28.489165204237871</c:v>
                </c:pt>
                <c:pt idx="46349">
                  <c:v>28.489720549996139</c:v>
                </c:pt>
                <c:pt idx="46350">
                  <c:v>28.490275895754408</c:v>
                </c:pt>
                <c:pt idx="46351">
                  <c:v>28.490831241512677</c:v>
                </c:pt>
                <c:pt idx="46352">
                  <c:v>28.491386587270945</c:v>
                </c:pt>
                <c:pt idx="46353">
                  <c:v>28.491941933029214</c:v>
                </c:pt>
                <c:pt idx="46354">
                  <c:v>28.492497278787482</c:v>
                </c:pt>
                <c:pt idx="46355">
                  <c:v>28.493052624545751</c:v>
                </c:pt>
                <c:pt idx="46356">
                  <c:v>28.493607970304019</c:v>
                </c:pt>
                <c:pt idx="46357">
                  <c:v>28.494163316062288</c:v>
                </c:pt>
                <c:pt idx="46358">
                  <c:v>28.494718661820556</c:v>
                </c:pt>
                <c:pt idx="46359">
                  <c:v>28.495274007578825</c:v>
                </c:pt>
                <c:pt idx="46360">
                  <c:v>28.495829353337093</c:v>
                </c:pt>
                <c:pt idx="46361">
                  <c:v>28.496384699095362</c:v>
                </c:pt>
                <c:pt idx="46362">
                  <c:v>28.496940044853631</c:v>
                </c:pt>
                <c:pt idx="46363">
                  <c:v>28.497495390611899</c:v>
                </c:pt>
                <c:pt idx="46364">
                  <c:v>28.498050736370168</c:v>
                </c:pt>
                <c:pt idx="46365">
                  <c:v>28.498606082128436</c:v>
                </c:pt>
                <c:pt idx="46366">
                  <c:v>28.499161427886705</c:v>
                </c:pt>
                <c:pt idx="46367">
                  <c:v>28.499716773644973</c:v>
                </c:pt>
                <c:pt idx="46368">
                  <c:v>28.500272119403242</c:v>
                </c:pt>
                <c:pt idx="46369">
                  <c:v>28.50082746516151</c:v>
                </c:pt>
                <c:pt idx="46370">
                  <c:v>28.501382810919779</c:v>
                </c:pt>
                <c:pt idx="46371">
                  <c:v>28.501938156678047</c:v>
                </c:pt>
                <c:pt idx="46372">
                  <c:v>28.502493502436316</c:v>
                </c:pt>
                <c:pt idx="46373">
                  <c:v>28.503048848194585</c:v>
                </c:pt>
                <c:pt idx="46374">
                  <c:v>28.503604193952853</c:v>
                </c:pt>
                <c:pt idx="46375">
                  <c:v>28.504159539711122</c:v>
                </c:pt>
                <c:pt idx="46376">
                  <c:v>28.50471488546939</c:v>
                </c:pt>
                <c:pt idx="46377">
                  <c:v>28.505270231227659</c:v>
                </c:pt>
                <c:pt idx="46378">
                  <c:v>28.505825576985927</c:v>
                </c:pt>
                <c:pt idx="46379">
                  <c:v>28.506380922744196</c:v>
                </c:pt>
                <c:pt idx="46380">
                  <c:v>28.506936268502464</c:v>
                </c:pt>
                <c:pt idx="46381">
                  <c:v>28.507491614260733</c:v>
                </c:pt>
                <c:pt idx="46382">
                  <c:v>28.508046960019001</c:v>
                </c:pt>
                <c:pt idx="46383">
                  <c:v>28.50860230577727</c:v>
                </c:pt>
                <c:pt idx="46384">
                  <c:v>28.509157651535538</c:v>
                </c:pt>
                <c:pt idx="46385">
                  <c:v>28.509712997293807</c:v>
                </c:pt>
                <c:pt idx="46386">
                  <c:v>28.510268343052076</c:v>
                </c:pt>
                <c:pt idx="46387">
                  <c:v>28.510823688810344</c:v>
                </c:pt>
                <c:pt idx="46388">
                  <c:v>28.511379034568613</c:v>
                </c:pt>
                <c:pt idx="46389">
                  <c:v>28.511934380326881</c:v>
                </c:pt>
                <c:pt idx="46390">
                  <c:v>28.51248972608515</c:v>
                </c:pt>
                <c:pt idx="46391">
                  <c:v>28.513045071843418</c:v>
                </c:pt>
                <c:pt idx="46392">
                  <c:v>28.513600417601687</c:v>
                </c:pt>
                <c:pt idx="46393">
                  <c:v>28.514155763359955</c:v>
                </c:pt>
                <c:pt idx="46394">
                  <c:v>28.514711109118224</c:v>
                </c:pt>
                <c:pt idx="46395">
                  <c:v>28.515266454876492</c:v>
                </c:pt>
                <c:pt idx="46396">
                  <c:v>28.515821800634761</c:v>
                </c:pt>
                <c:pt idx="46397">
                  <c:v>28.51637714639303</c:v>
                </c:pt>
                <c:pt idx="46398">
                  <c:v>28.516932492151298</c:v>
                </c:pt>
                <c:pt idx="46399">
                  <c:v>28.517487837909567</c:v>
                </c:pt>
                <c:pt idx="46400">
                  <c:v>28.518043183667835</c:v>
                </c:pt>
                <c:pt idx="46401">
                  <c:v>28.518598529426104</c:v>
                </c:pt>
                <c:pt idx="46402">
                  <c:v>28.519153875184372</c:v>
                </c:pt>
                <c:pt idx="46403">
                  <c:v>28.519709220942641</c:v>
                </c:pt>
                <c:pt idx="46404">
                  <c:v>28.520264566700909</c:v>
                </c:pt>
                <c:pt idx="46405">
                  <c:v>28.520819912459178</c:v>
                </c:pt>
                <c:pt idx="46406">
                  <c:v>28.521375258217446</c:v>
                </c:pt>
                <c:pt idx="46407">
                  <c:v>28.521930603975715</c:v>
                </c:pt>
                <c:pt idx="46408">
                  <c:v>28.522485949733984</c:v>
                </c:pt>
                <c:pt idx="46409">
                  <c:v>28.523041295492252</c:v>
                </c:pt>
                <c:pt idx="46410">
                  <c:v>28.523596641250521</c:v>
                </c:pt>
                <c:pt idx="46411">
                  <c:v>28.524151987008789</c:v>
                </c:pt>
                <c:pt idx="46412">
                  <c:v>28.524707332767058</c:v>
                </c:pt>
                <c:pt idx="46413">
                  <c:v>28.525262678525326</c:v>
                </c:pt>
                <c:pt idx="46414">
                  <c:v>28.525818024283595</c:v>
                </c:pt>
                <c:pt idx="46415">
                  <c:v>28.526373370041863</c:v>
                </c:pt>
                <c:pt idx="46416">
                  <c:v>28.526928715800132</c:v>
                </c:pt>
                <c:pt idx="46417">
                  <c:v>28.5274840615584</c:v>
                </c:pt>
                <c:pt idx="46418">
                  <c:v>28.528039407316669</c:v>
                </c:pt>
                <c:pt idx="46419">
                  <c:v>28.528594753074938</c:v>
                </c:pt>
                <c:pt idx="46420">
                  <c:v>28.529150098833206</c:v>
                </c:pt>
                <c:pt idx="46421">
                  <c:v>28.529705444591475</c:v>
                </c:pt>
                <c:pt idx="46422">
                  <c:v>28.530260790349743</c:v>
                </c:pt>
                <c:pt idx="46423">
                  <c:v>28.530816136108012</c:v>
                </c:pt>
                <c:pt idx="46424">
                  <c:v>28.53137148186628</c:v>
                </c:pt>
                <c:pt idx="46425">
                  <c:v>28.531926827624549</c:v>
                </c:pt>
                <c:pt idx="46426">
                  <c:v>28.532482173382817</c:v>
                </c:pt>
                <c:pt idx="46427">
                  <c:v>28.533037519141086</c:v>
                </c:pt>
                <c:pt idx="46428">
                  <c:v>28.533592864899354</c:v>
                </c:pt>
                <c:pt idx="46429">
                  <c:v>28.534148210657623</c:v>
                </c:pt>
                <c:pt idx="46430">
                  <c:v>28.534703556415892</c:v>
                </c:pt>
                <c:pt idx="46431">
                  <c:v>28.53525890217416</c:v>
                </c:pt>
                <c:pt idx="46432">
                  <c:v>28.535814247932429</c:v>
                </c:pt>
                <c:pt idx="46433">
                  <c:v>28.536369593690697</c:v>
                </c:pt>
                <c:pt idx="46434">
                  <c:v>28.536924939448966</c:v>
                </c:pt>
                <c:pt idx="46435">
                  <c:v>28.537480285207234</c:v>
                </c:pt>
                <c:pt idx="46436">
                  <c:v>28.538035630965503</c:v>
                </c:pt>
                <c:pt idx="46437">
                  <c:v>28.538590976723771</c:v>
                </c:pt>
                <c:pt idx="46438">
                  <c:v>28.53914632248204</c:v>
                </c:pt>
                <c:pt idx="46439">
                  <c:v>28.539701668240308</c:v>
                </c:pt>
                <c:pt idx="46440">
                  <c:v>28.540257013998577</c:v>
                </c:pt>
                <c:pt idx="46441">
                  <c:v>28.540812359756845</c:v>
                </c:pt>
                <c:pt idx="46442">
                  <c:v>28.541367705515114</c:v>
                </c:pt>
                <c:pt idx="46443">
                  <c:v>28.541923051273383</c:v>
                </c:pt>
                <c:pt idx="46444">
                  <c:v>28.542478397031651</c:v>
                </c:pt>
                <c:pt idx="46445">
                  <c:v>28.54303374278992</c:v>
                </c:pt>
                <c:pt idx="46446">
                  <c:v>28.543589088548188</c:v>
                </c:pt>
                <c:pt idx="46447">
                  <c:v>28.544144434306457</c:v>
                </c:pt>
                <c:pt idx="46448">
                  <c:v>28.544699780064725</c:v>
                </c:pt>
                <c:pt idx="46449">
                  <c:v>28.545255125822994</c:v>
                </c:pt>
                <c:pt idx="46450">
                  <c:v>28.545810471581262</c:v>
                </c:pt>
                <c:pt idx="46451">
                  <c:v>28.546365817339531</c:v>
                </c:pt>
                <c:pt idx="46452">
                  <c:v>28.546921163097799</c:v>
                </c:pt>
                <c:pt idx="46453">
                  <c:v>28.547476508856068</c:v>
                </c:pt>
                <c:pt idx="46454">
                  <c:v>28.548031854614337</c:v>
                </c:pt>
                <c:pt idx="46455">
                  <c:v>28.548587200372605</c:v>
                </c:pt>
                <c:pt idx="46456">
                  <c:v>28.549142546130874</c:v>
                </c:pt>
                <c:pt idx="46457">
                  <c:v>28.549697891889142</c:v>
                </c:pt>
                <c:pt idx="46458">
                  <c:v>28.550253237647411</c:v>
                </c:pt>
                <c:pt idx="46459">
                  <c:v>28.550808583405679</c:v>
                </c:pt>
                <c:pt idx="46460">
                  <c:v>28.551363929163948</c:v>
                </c:pt>
                <c:pt idx="46461">
                  <c:v>28.551919274922216</c:v>
                </c:pt>
                <c:pt idx="46462">
                  <c:v>28.552474620680485</c:v>
                </c:pt>
                <c:pt idx="46463">
                  <c:v>28.553029966438753</c:v>
                </c:pt>
                <c:pt idx="46464">
                  <c:v>28.553585312197022</c:v>
                </c:pt>
                <c:pt idx="46465">
                  <c:v>28.554140657955291</c:v>
                </c:pt>
                <c:pt idx="46466">
                  <c:v>28.554696003713559</c:v>
                </c:pt>
                <c:pt idx="46467">
                  <c:v>28.555251349471828</c:v>
                </c:pt>
                <c:pt idx="46468">
                  <c:v>28.555806695230096</c:v>
                </c:pt>
                <c:pt idx="46469">
                  <c:v>28.556362040988365</c:v>
                </c:pt>
                <c:pt idx="46470">
                  <c:v>28.556917386746633</c:v>
                </c:pt>
                <c:pt idx="46471">
                  <c:v>28.557472732504902</c:v>
                </c:pt>
                <c:pt idx="46472">
                  <c:v>28.55802807826317</c:v>
                </c:pt>
                <c:pt idx="46473">
                  <c:v>28.558583424021439</c:v>
                </c:pt>
                <c:pt idx="46474">
                  <c:v>28.559138769779707</c:v>
                </c:pt>
                <c:pt idx="46475">
                  <c:v>28.559694115537976</c:v>
                </c:pt>
                <c:pt idx="46476">
                  <c:v>28.560249461296245</c:v>
                </c:pt>
                <c:pt idx="46477">
                  <c:v>28.560804807054513</c:v>
                </c:pt>
                <c:pt idx="46478">
                  <c:v>28.561360152812782</c:v>
                </c:pt>
                <c:pt idx="46479">
                  <c:v>28.56191549857105</c:v>
                </c:pt>
                <c:pt idx="46480">
                  <c:v>28.562470844329319</c:v>
                </c:pt>
                <c:pt idx="46481">
                  <c:v>28.563026190087587</c:v>
                </c:pt>
                <c:pt idx="46482">
                  <c:v>28.563581535845856</c:v>
                </c:pt>
                <c:pt idx="46483">
                  <c:v>28.564136881604124</c:v>
                </c:pt>
                <c:pt idx="46484">
                  <c:v>28.564692227362393</c:v>
                </c:pt>
                <c:pt idx="46485">
                  <c:v>28.565247573120661</c:v>
                </c:pt>
                <c:pt idx="46486">
                  <c:v>28.56580291887893</c:v>
                </c:pt>
                <c:pt idx="46487">
                  <c:v>28.566358264637199</c:v>
                </c:pt>
                <c:pt idx="46488">
                  <c:v>28.566913610395467</c:v>
                </c:pt>
                <c:pt idx="46489">
                  <c:v>28.567468956153736</c:v>
                </c:pt>
                <c:pt idx="46490">
                  <c:v>28.568024301912004</c:v>
                </c:pt>
                <c:pt idx="46491">
                  <c:v>28.568579647670273</c:v>
                </c:pt>
                <c:pt idx="46492">
                  <c:v>28.569134993428541</c:v>
                </c:pt>
                <c:pt idx="46493">
                  <c:v>28.56969033918681</c:v>
                </c:pt>
                <c:pt idx="46494">
                  <c:v>28.570245684945078</c:v>
                </c:pt>
                <c:pt idx="46495">
                  <c:v>28.570801030703347</c:v>
                </c:pt>
                <c:pt idx="46496">
                  <c:v>28.571356376461615</c:v>
                </c:pt>
                <c:pt idx="46497">
                  <c:v>28.571911722219884</c:v>
                </c:pt>
                <c:pt idx="46498">
                  <c:v>28.572467067978152</c:v>
                </c:pt>
                <c:pt idx="46499">
                  <c:v>28.573022413736421</c:v>
                </c:pt>
                <c:pt idx="46500">
                  <c:v>28.57357775949469</c:v>
                </c:pt>
                <c:pt idx="46501">
                  <c:v>28.574133105252958</c:v>
                </c:pt>
                <c:pt idx="46502">
                  <c:v>28.574688451011227</c:v>
                </c:pt>
                <c:pt idx="46503">
                  <c:v>28.575243796769495</c:v>
                </c:pt>
                <c:pt idx="46504">
                  <c:v>28.575799142527764</c:v>
                </c:pt>
                <c:pt idx="46505">
                  <c:v>28.576354488286032</c:v>
                </c:pt>
                <c:pt idx="46506">
                  <c:v>28.576909834044301</c:v>
                </c:pt>
                <c:pt idx="46507">
                  <c:v>28.577465179802569</c:v>
                </c:pt>
                <c:pt idx="46508">
                  <c:v>28.578020525560838</c:v>
                </c:pt>
                <c:pt idx="46509">
                  <c:v>28.578575871319106</c:v>
                </c:pt>
                <c:pt idx="46510">
                  <c:v>28.579131217077375</c:v>
                </c:pt>
                <c:pt idx="46511">
                  <c:v>28.579686562835644</c:v>
                </c:pt>
                <c:pt idx="46512">
                  <c:v>28.580241908593912</c:v>
                </c:pt>
                <c:pt idx="46513">
                  <c:v>28.580797254352181</c:v>
                </c:pt>
                <c:pt idx="46514">
                  <c:v>28.581352600110449</c:v>
                </c:pt>
                <c:pt idx="46515">
                  <c:v>28.581907945868718</c:v>
                </c:pt>
                <c:pt idx="46516">
                  <c:v>28.582463291626986</c:v>
                </c:pt>
                <c:pt idx="46517">
                  <c:v>28.583018637385255</c:v>
                </c:pt>
                <c:pt idx="46518">
                  <c:v>28.583573983143523</c:v>
                </c:pt>
                <c:pt idx="46519">
                  <c:v>28.584129328901792</c:v>
                </c:pt>
                <c:pt idx="46520">
                  <c:v>28.58468467466006</c:v>
                </c:pt>
                <c:pt idx="46521">
                  <c:v>28.585240020418329</c:v>
                </c:pt>
                <c:pt idx="46522">
                  <c:v>28.585795366176598</c:v>
                </c:pt>
                <c:pt idx="46523">
                  <c:v>28.586350711934866</c:v>
                </c:pt>
                <c:pt idx="46524">
                  <c:v>28.586906057693135</c:v>
                </c:pt>
                <c:pt idx="46525">
                  <c:v>28.587461403451403</c:v>
                </c:pt>
                <c:pt idx="46526">
                  <c:v>28.588016749209672</c:v>
                </c:pt>
                <c:pt idx="46527">
                  <c:v>28.58857209496794</c:v>
                </c:pt>
                <c:pt idx="46528">
                  <c:v>28.589127440726209</c:v>
                </c:pt>
                <c:pt idx="46529">
                  <c:v>28.589682786484477</c:v>
                </c:pt>
                <c:pt idx="46530">
                  <c:v>28.590238132242746</c:v>
                </c:pt>
                <c:pt idx="46531">
                  <c:v>28.590793478001014</c:v>
                </c:pt>
                <c:pt idx="46532">
                  <c:v>28.591348823759283</c:v>
                </c:pt>
                <c:pt idx="46533">
                  <c:v>28.591904169517552</c:v>
                </c:pt>
                <c:pt idx="46534">
                  <c:v>28.59245951527582</c:v>
                </c:pt>
                <c:pt idx="46535">
                  <c:v>28.593014861034089</c:v>
                </c:pt>
                <c:pt idx="46536">
                  <c:v>28.593570206792357</c:v>
                </c:pt>
                <c:pt idx="46537">
                  <c:v>28.594125552550626</c:v>
                </c:pt>
                <c:pt idx="46538">
                  <c:v>28.594680898308894</c:v>
                </c:pt>
                <c:pt idx="46539">
                  <c:v>28.595236244067163</c:v>
                </c:pt>
                <c:pt idx="46540">
                  <c:v>28.595791589825431</c:v>
                </c:pt>
                <c:pt idx="46541">
                  <c:v>28.5963469355837</c:v>
                </c:pt>
                <c:pt idx="46542">
                  <c:v>28.596902281341968</c:v>
                </c:pt>
                <c:pt idx="46543">
                  <c:v>28.597457627100237</c:v>
                </c:pt>
                <c:pt idx="46544">
                  <c:v>28.598012972858506</c:v>
                </c:pt>
                <c:pt idx="46545">
                  <c:v>28.598568318616774</c:v>
                </c:pt>
                <c:pt idx="46546">
                  <c:v>28.599123664375043</c:v>
                </c:pt>
                <c:pt idx="46547">
                  <c:v>28.599679010133311</c:v>
                </c:pt>
                <c:pt idx="46548">
                  <c:v>28.60023435589158</c:v>
                </c:pt>
                <c:pt idx="46549">
                  <c:v>28.600789701649848</c:v>
                </c:pt>
                <c:pt idx="46550">
                  <c:v>28.601345047408117</c:v>
                </c:pt>
                <c:pt idx="46551">
                  <c:v>28.601900393166385</c:v>
                </c:pt>
                <c:pt idx="46552">
                  <c:v>28.602455738924654</c:v>
                </c:pt>
                <c:pt idx="46553">
                  <c:v>28.603011084682922</c:v>
                </c:pt>
                <c:pt idx="46554">
                  <c:v>28.603566430441191</c:v>
                </c:pt>
                <c:pt idx="46555">
                  <c:v>28.60412177619946</c:v>
                </c:pt>
                <c:pt idx="46556">
                  <c:v>28.604677121957728</c:v>
                </c:pt>
                <c:pt idx="46557">
                  <c:v>28.605232467715997</c:v>
                </c:pt>
                <c:pt idx="46558">
                  <c:v>28.605787813474265</c:v>
                </c:pt>
                <c:pt idx="46559">
                  <c:v>28.606343159232534</c:v>
                </c:pt>
                <c:pt idx="46560">
                  <c:v>28.606898504990802</c:v>
                </c:pt>
                <c:pt idx="46561">
                  <c:v>28.607453850749071</c:v>
                </c:pt>
                <c:pt idx="46562">
                  <c:v>28.608009196507339</c:v>
                </c:pt>
                <c:pt idx="46563">
                  <c:v>28.608564542265608</c:v>
                </c:pt>
                <c:pt idx="46564">
                  <c:v>28.609119888023876</c:v>
                </c:pt>
                <c:pt idx="46565">
                  <c:v>28.609675233782145</c:v>
                </c:pt>
                <c:pt idx="46566">
                  <c:v>28.610230579540413</c:v>
                </c:pt>
                <c:pt idx="46567">
                  <c:v>28.610785925298682</c:v>
                </c:pt>
                <c:pt idx="46568">
                  <c:v>28.611341271056951</c:v>
                </c:pt>
                <c:pt idx="46569">
                  <c:v>28.611896616815219</c:v>
                </c:pt>
                <c:pt idx="46570">
                  <c:v>28.612451962573488</c:v>
                </c:pt>
                <c:pt idx="46571">
                  <c:v>28.613007308331756</c:v>
                </c:pt>
                <c:pt idx="46572">
                  <c:v>28.613562654090025</c:v>
                </c:pt>
                <c:pt idx="46573">
                  <c:v>28.614117999848293</c:v>
                </c:pt>
                <c:pt idx="46574">
                  <c:v>28.614673345606562</c:v>
                </c:pt>
                <c:pt idx="46575">
                  <c:v>28.61522869136483</c:v>
                </c:pt>
                <c:pt idx="46576">
                  <c:v>28.615784037123099</c:v>
                </c:pt>
                <c:pt idx="46577">
                  <c:v>28.616339382881367</c:v>
                </c:pt>
                <c:pt idx="46578">
                  <c:v>28.616894728639636</c:v>
                </c:pt>
                <c:pt idx="46579">
                  <c:v>28.617450074397905</c:v>
                </c:pt>
                <c:pt idx="46580">
                  <c:v>28.618005420156173</c:v>
                </c:pt>
                <c:pt idx="46581">
                  <c:v>28.618560765914442</c:v>
                </c:pt>
                <c:pt idx="46582">
                  <c:v>28.61911611167271</c:v>
                </c:pt>
                <c:pt idx="46583">
                  <c:v>28.619671457430979</c:v>
                </c:pt>
                <c:pt idx="46584">
                  <c:v>28.620226803189247</c:v>
                </c:pt>
                <c:pt idx="46585">
                  <c:v>28.620782148947516</c:v>
                </c:pt>
                <c:pt idx="46586">
                  <c:v>28.621337494705784</c:v>
                </c:pt>
                <c:pt idx="46587">
                  <c:v>28.621892840464053</c:v>
                </c:pt>
                <c:pt idx="46588">
                  <c:v>28.622448186222321</c:v>
                </c:pt>
                <c:pt idx="46589">
                  <c:v>28.62300353198059</c:v>
                </c:pt>
                <c:pt idx="46590">
                  <c:v>28.623558877738859</c:v>
                </c:pt>
                <c:pt idx="46591">
                  <c:v>28.624114223497127</c:v>
                </c:pt>
                <c:pt idx="46592">
                  <c:v>28.624669569255396</c:v>
                </c:pt>
                <c:pt idx="46593">
                  <c:v>28.625224915013664</c:v>
                </c:pt>
                <c:pt idx="46594">
                  <c:v>28.625780260771933</c:v>
                </c:pt>
                <c:pt idx="46595">
                  <c:v>28.626335606530201</c:v>
                </c:pt>
                <c:pt idx="46596">
                  <c:v>28.62689095228847</c:v>
                </c:pt>
                <c:pt idx="46597">
                  <c:v>28.627446298046738</c:v>
                </c:pt>
                <c:pt idx="46598">
                  <c:v>28.628001643805007</c:v>
                </c:pt>
                <c:pt idx="46599">
                  <c:v>28.628556989563275</c:v>
                </c:pt>
                <c:pt idx="46600">
                  <c:v>28.629112335321544</c:v>
                </c:pt>
                <c:pt idx="46601">
                  <c:v>28.629667681079813</c:v>
                </c:pt>
                <c:pt idx="46602">
                  <c:v>28.630223026838081</c:v>
                </c:pt>
                <c:pt idx="46603">
                  <c:v>28.63077837259635</c:v>
                </c:pt>
                <c:pt idx="46604">
                  <c:v>28.631333718354618</c:v>
                </c:pt>
                <c:pt idx="46605">
                  <c:v>28.631889064112887</c:v>
                </c:pt>
                <c:pt idx="46606">
                  <c:v>28.632444409871155</c:v>
                </c:pt>
                <c:pt idx="46607">
                  <c:v>28.632999755629424</c:v>
                </c:pt>
                <c:pt idx="46608">
                  <c:v>28.633555101387692</c:v>
                </c:pt>
                <c:pt idx="46609">
                  <c:v>28.634110447145961</c:v>
                </c:pt>
                <c:pt idx="46610">
                  <c:v>28.634665792904229</c:v>
                </c:pt>
                <c:pt idx="46611">
                  <c:v>28.635221138662498</c:v>
                </c:pt>
                <c:pt idx="46612">
                  <c:v>28.635776484420767</c:v>
                </c:pt>
                <c:pt idx="46613">
                  <c:v>28.636331830179035</c:v>
                </c:pt>
                <c:pt idx="46614">
                  <c:v>28.636887175937304</c:v>
                </c:pt>
                <c:pt idx="46615">
                  <c:v>28.637442521695572</c:v>
                </c:pt>
                <c:pt idx="46616">
                  <c:v>28.637997867453841</c:v>
                </c:pt>
                <c:pt idx="46617">
                  <c:v>28.638553213212109</c:v>
                </c:pt>
                <c:pt idx="46618">
                  <c:v>28.639108558970378</c:v>
                </c:pt>
                <c:pt idx="46619">
                  <c:v>28.639663904728646</c:v>
                </c:pt>
                <c:pt idx="46620">
                  <c:v>28.640219250486915</c:v>
                </c:pt>
                <c:pt idx="46621">
                  <c:v>28.640774596245183</c:v>
                </c:pt>
                <c:pt idx="46622">
                  <c:v>28.641329942003452</c:v>
                </c:pt>
                <c:pt idx="46623">
                  <c:v>28.64188528776172</c:v>
                </c:pt>
                <c:pt idx="46624">
                  <c:v>28.642440633519989</c:v>
                </c:pt>
                <c:pt idx="46625">
                  <c:v>28.642995979278258</c:v>
                </c:pt>
                <c:pt idx="46626">
                  <c:v>28.643551325036526</c:v>
                </c:pt>
                <c:pt idx="46627">
                  <c:v>28.644106670794795</c:v>
                </c:pt>
                <c:pt idx="46628">
                  <c:v>28.644662016553063</c:v>
                </c:pt>
                <c:pt idx="46629">
                  <c:v>28.645217362311332</c:v>
                </c:pt>
                <c:pt idx="46630">
                  <c:v>28.6457727080696</c:v>
                </c:pt>
                <c:pt idx="46631">
                  <c:v>28.646328053827869</c:v>
                </c:pt>
                <c:pt idx="46632">
                  <c:v>28.646883399586137</c:v>
                </c:pt>
                <c:pt idx="46633">
                  <c:v>28.647438745344406</c:v>
                </c:pt>
                <c:pt idx="46634">
                  <c:v>28.647994091102674</c:v>
                </c:pt>
                <c:pt idx="46635">
                  <c:v>28.648549436860943</c:v>
                </c:pt>
                <c:pt idx="46636">
                  <c:v>28.649104782619212</c:v>
                </c:pt>
                <c:pt idx="46637">
                  <c:v>28.64966012837748</c:v>
                </c:pt>
                <c:pt idx="46638">
                  <c:v>28.650215474135749</c:v>
                </c:pt>
                <c:pt idx="46639">
                  <c:v>28.650770819894017</c:v>
                </c:pt>
                <c:pt idx="46640">
                  <c:v>28.651326165652286</c:v>
                </c:pt>
                <c:pt idx="46641">
                  <c:v>28.651881511410554</c:v>
                </c:pt>
                <c:pt idx="46642">
                  <c:v>28.652436857168823</c:v>
                </c:pt>
                <c:pt idx="46643">
                  <c:v>28.652992202927091</c:v>
                </c:pt>
                <c:pt idx="46644">
                  <c:v>28.65354754868536</c:v>
                </c:pt>
                <c:pt idx="46645">
                  <c:v>28.654102894443628</c:v>
                </c:pt>
                <c:pt idx="46646">
                  <c:v>28.654658240201897</c:v>
                </c:pt>
                <c:pt idx="46647">
                  <c:v>28.655213585960166</c:v>
                </c:pt>
                <c:pt idx="46648">
                  <c:v>28.655768931718434</c:v>
                </c:pt>
                <c:pt idx="46649">
                  <c:v>28.656324277476703</c:v>
                </c:pt>
                <c:pt idx="46650">
                  <c:v>28.656879623234971</c:v>
                </c:pt>
                <c:pt idx="46651">
                  <c:v>28.65743496899324</c:v>
                </c:pt>
                <c:pt idx="46652">
                  <c:v>28.657990314751508</c:v>
                </c:pt>
                <c:pt idx="46653">
                  <c:v>28.658545660509777</c:v>
                </c:pt>
                <c:pt idx="46654">
                  <c:v>28.659101006268045</c:v>
                </c:pt>
                <c:pt idx="46655">
                  <c:v>28.659656352026314</c:v>
                </c:pt>
                <c:pt idx="46656">
                  <c:v>28.660211697784582</c:v>
                </c:pt>
                <c:pt idx="46657">
                  <c:v>28.660767043542851</c:v>
                </c:pt>
                <c:pt idx="46658">
                  <c:v>28.66132238930112</c:v>
                </c:pt>
                <c:pt idx="46659">
                  <c:v>28.661877735059388</c:v>
                </c:pt>
                <c:pt idx="46660">
                  <c:v>28.662433080817657</c:v>
                </c:pt>
                <c:pt idx="46661">
                  <c:v>28.662988426575925</c:v>
                </c:pt>
                <c:pt idx="46662">
                  <c:v>28.663543772334194</c:v>
                </c:pt>
                <c:pt idx="46663">
                  <c:v>28.664099118092462</c:v>
                </c:pt>
                <c:pt idx="46664">
                  <c:v>28.664654463850731</c:v>
                </c:pt>
                <c:pt idx="46665">
                  <c:v>28.665209809608999</c:v>
                </c:pt>
                <c:pt idx="46666">
                  <c:v>28.665765155367268</c:v>
                </c:pt>
                <c:pt idx="46667">
                  <c:v>28.666320501125536</c:v>
                </c:pt>
                <c:pt idx="46668">
                  <c:v>28.666875846883805</c:v>
                </c:pt>
                <c:pt idx="46669">
                  <c:v>28.667431192642074</c:v>
                </c:pt>
                <c:pt idx="46670">
                  <c:v>28.667986538400342</c:v>
                </c:pt>
                <c:pt idx="46671">
                  <c:v>28.668541884158611</c:v>
                </c:pt>
                <c:pt idx="46672">
                  <c:v>28.669097229916879</c:v>
                </c:pt>
                <c:pt idx="46673">
                  <c:v>28.669652575675148</c:v>
                </c:pt>
                <c:pt idx="46674">
                  <c:v>28.670207921433416</c:v>
                </c:pt>
                <c:pt idx="46675">
                  <c:v>28.670763267191685</c:v>
                </c:pt>
                <c:pt idx="46676">
                  <c:v>28.671318612949953</c:v>
                </c:pt>
                <c:pt idx="46677">
                  <c:v>28.671873958708222</c:v>
                </c:pt>
                <c:pt idx="46678">
                  <c:v>28.67242930446649</c:v>
                </c:pt>
                <c:pt idx="46679">
                  <c:v>28.672984650224759</c:v>
                </c:pt>
                <c:pt idx="46680">
                  <c:v>28.673539995983027</c:v>
                </c:pt>
                <c:pt idx="46681">
                  <c:v>28.674095341741296</c:v>
                </c:pt>
                <c:pt idx="46682">
                  <c:v>28.674650687499565</c:v>
                </c:pt>
                <c:pt idx="46683">
                  <c:v>28.675206033257833</c:v>
                </c:pt>
                <c:pt idx="46684">
                  <c:v>28.675761379016102</c:v>
                </c:pt>
                <c:pt idx="46685">
                  <c:v>28.67631672477437</c:v>
                </c:pt>
                <c:pt idx="46686">
                  <c:v>28.676872070532639</c:v>
                </c:pt>
                <c:pt idx="46687">
                  <c:v>28.677427416290907</c:v>
                </c:pt>
                <c:pt idx="46688">
                  <c:v>28.677982762049176</c:v>
                </c:pt>
                <c:pt idx="46689">
                  <c:v>28.678538107807444</c:v>
                </c:pt>
                <c:pt idx="46690">
                  <c:v>28.679093453565713</c:v>
                </c:pt>
                <c:pt idx="46691">
                  <c:v>28.679648799323981</c:v>
                </c:pt>
                <c:pt idx="46692">
                  <c:v>28.68020414508225</c:v>
                </c:pt>
                <c:pt idx="46693">
                  <c:v>28.680759490840519</c:v>
                </c:pt>
                <c:pt idx="46694">
                  <c:v>28.681314836598787</c:v>
                </c:pt>
                <c:pt idx="46695">
                  <c:v>28.681870182357056</c:v>
                </c:pt>
                <c:pt idx="46696">
                  <c:v>28.682425528115324</c:v>
                </c:pt>
                <c:pt idx="46697">
                  <c:v>28.682980873873593</c:v>
                </c:pt>
                <c:pt idx="46698">
                  <c:v>28.683536219631861</c:v>
                </c:pt>
                <c:pt idx="46699">
                  <c:v>28.68409156539013</c:v>
                </c:pt>
                <c:pt idx="46700">
                  <c:v>28.684646911148398</c:v>
                </c:pt>
                <c:pt idx="46701">
                  <c:v>28.685202256906667</c:v>
                </c:pt>
                <c:pt idx="46702">
                  <c:v>28.685757602664935</c:v>
                </c:pt>
                <c:pt idx="46703">
                  <c:v>28.686312948423204</c:v>
                </c:pt>
                <c:pt idx="46704">
                  <c:v>28.686868294181473</c:v>
                </c:pt>
                <c:pt idx="46705">
                  <c:v>28.687423639939741</c:v>
                </c:pt>
                <c:pt idx="46706">
                  <c:v>28.68797898569801</c:v>
                </c:pt>
                <c:pt idx="46707">
                  <c:v>28.688534331456278</c:v>
                </c:pt>
                <c:pt idx="46708">
                  <c:v>28.689089677214547</c:v>
                </c:pt>
                <c:pt idx="46709">
                  <c:v>28.689645022972815</c:v>
                </c:pt>
                <c:pt idx="46710">
                  <c:v>28.690200368731084</c:v>
                </c:pt>
                <c:pt idx="46711">
                  <c:v>28.690755714489352</c:v>
                </c:pt>
                <c:pt idx="46712">
                  <c:v>28.691311060247621</c:v>
                </c:pt>
                <c:pt idx="46713">
                  <c:v>28.691866406005889</c:v>
                </c:pt>
                <c:pt idx="46714">
                  <c:v>28.692421751764158</c:v>
                </c:pt>
                <c:pt idx="46715">
                  <c:v>28.692977097522427</c:v>
                </c:pt>
                <c:pt idx="46716">
                  <c:v>28.693532443280695</c:v>
                </c:pt>
                <c:pt idx="46717">
                  <c:v>28.694087789038964</c:v>
                </c:pt>
                <c:pt idx="46718">
                  <c:v>28.694643134797232</c:v>
                </c:pt>
                <c:pt idx="46719">
                  <c:v>28.695198480555501</c:v>
                </c:pt>
                <c:pt idx="46720">
                  <c:v>28.695753826313769</c:v>
                </c:pt>
                <c:pt idx="46721">
                  <c:v>28.696309172072038</c:v>
                </c:pt>
                <c:pt idx="46722">
                  <c:v>28.696864517830306</c:v>
                </c:pt>
                <c:pt idx="46723">
                  <c:v>28.697419863588575</c:v>
                </c:pt>
                <c:pt idx="46724">
                  <c:v>28.697975209346843</c:v>
                </c:pt>
                <c:pt idx="46725">
                  <c:v>28.698530555105112</c:v>
                </c:pt>
                <c:pt idx="46726">
                  <c:v>28.699085900863381</c:v>
                </c:pt>
                <c:pt idx="46727">
                  <c:v>28.699641246621649</c:v>
                </c:pt>
                <c:pt idx="46728">
                  <c:v>28.700196592379918</c:v>
                </c:pt>
                <c:pt idx="46729">
                  <c:v>28.700751938138186</c:v>
                </c:pt>
                <c:pt idx="46730">
                  <c:v>28.701307283896455</c:v>
                </c:pt>
                <c:pt idx="46731">
                  <c:v>28.701862629654723</c:v>
                </c:pt>
                <c:pt idx="46732">
                  <c:v>28.702417975412992</c:v>
                </c:pt>
                <c:pt idx="46733">
                  <c:v>28.70297332117126</c:v>
                </c:pt>
                <c:pt idx="46734">
                  <c:v>28.703528666929529</c:v>
                </c:pt>
                <c:pt idx="46735">
                  <c:v>28.704084012687797</c:v>
                </c:pt>
                <c:pt idx="46736">
                  <c:v>28.704639358446066</c:v>
                </c:pt>
                <c:pt idx="46737">
                  <c:v>28.705194704204334</c:v>
                </c:pt>
                <c:pt idx="46738">
                  <c:v>28.705750049962603</c:v>
                </c:pt>
                <c:pt idx="46739">
                  <c:v>28.706305395720872</c:v>
                </c:pt>
                <c:pt idx="46740">
                  <c:v>28.70686074147914</c:v>
                </c:pt>
                <c:pt idx="46741">
                  <c:v>28.707416087237409</c:v>
                </c:pt>
                <c:pt idx="46742">
                  <c:v>28.707971432995677</c:v>
                </c:pt>
                <c:pt idx="46743">
                  <c:v>28.708526778753946</c:v>
                </c:pt>
                <c:pt idx="46744">
                  <c:v>28.709082124512214</c:v>
                </c:pt>
                <c:pt idx="46745">
                  <c:v>28.709637470270483</c:v>
                </c:pt>
                <c:pt idx="46746">
                  <c:v>28.710192816028751</c:v>
                </c:pt>
                <c:pt idx="46747">
                  <c:v>28.71074816178702</c:v>
                </c:pt>
                <c:pt idx="46748">
                  <c:v>28.711303507545288</c:v>
                </c:pt>
                <c:pt idx="46749">
                  <c:v>28.711858853303557</c:v>
                </c:pt>
                <c:pt idx="46750">
                  <c:v>28.712414199061826</c:v>
                </c:pt>
                <c:pt idx="46751">
                  <c:v>28.712969544820094</c:v>
                </c:pt>
                <c:pt idx="46752">
                  <c:v>28.713524890578363</c:v>
                </c:pt>
                <c:pt idx="46753">
                  <c:v>28.714080236336631</c:v>
                </c:pt>
                <c:pt idx="46754">
                  <c:v>28.7146355820949</c:v>
                </c:pt>
                <c:pt idx="46755">
                  <c:v>28.715190927853168</c:v>
                </c:pt>
                <c:pt idx="46756">
                  <c:v>28.715746273611437</c:v>
                </c:pt>
                <c:pt idx="46757">
                  <c:v>28.716301619369705</c:v>
                </c:pt>
                <c:pt idx="46758">
                  <c:v>28.716856965127974</c:v>
                </c:pt>
                <c:pt idx="46759">
                  <c:v>28.717412310886242</c:v>
                </c:pt>
                <c:pt idx="46760">
                  <c:v>28.717967656644511</c:v>
                </c:pt>
                <c:pt idx="46761">
                  <c:v>28.71852300240278</c:v>
                </c:pt>
                <c:pt idx="46762">
                  <c:v>28.719078348161048</c:v>
                </c:pt>
                <c:pt idx="46763">
                  <c:v>28.719633693919317</c:v>
                </c:pt>
                <c:pt idx="46764">
                  <c:v>28.720189039677585</c:v>
                </c:pt>
                <c:pt idx="46765">
                  <c:v>28.720744385435854</c:v>
                </c:pt>
                <c:pt idx="46766">
                  <c:v>28.721299731194122</c:v>
                </c:pt>
                <c:pt idx="46767">
                  <c:v>28.721855076952391</c:v>
                </c:pt>
                <c:pt idx="46768">
                  <c:v>28.722410422710659</c:v>
                </c:pt>
                <c:pt idx="46769">
                  <c:v>28.722965768468928</c:v>
                </c:pt>
                <c:pt idx="46770">
                  <c:v>28.723521114227196</c:v>
                </c:pt>
                <c:pt idx="46771">
                  <c:v>28.724076459985465</c:v>
                </c:pt>
                <c:pt idx="46772">
                  <c:v>28.724631805743734</c:v>
                </c:pt>
                <c:pt idx="46773">
                  <c:v>28.725187151502002</c:v>
                </c:pt>
                <c:pt idx="46774">
                  <c:v>28.725742497260271</c:v>
                </c:pt>
                <c:pt idx="46775">
                  <c:v>28.726297843018539</c:v>
                </c:pt>
                <c:pt idx="46776">
                  <c:v>28.726853188776808</c:v>
                </c:pt>
                <c:pt idx="46777">
                  <c:v>28.727408534535076</c:v>
                </c:pt>
                <c:pt idx="46778">
                  <c:v>28.727963880293345</c:v>
                </c:pt>
                <c:pt idx="46779">
                  <c:v>28.728519226051613</c:v>
                </c:pt>
                <c:pt idx="46780">
                  <c:v>28.729074571809882</c:v>
                </c:pt>
                <c:pt idx="46781">
                  <c:v>28.72962991756815</c:v>
                </c:pt>
                <c:pt idx="46782">
                  <c:v>28.730185263326419</c:v>
                </c:pt>
                <c:pt idx="46783">
                  <c:v>28.730740609084688</c:v>
                </c:pt>
                <c:pt idx="46784">
                  <c:v>28.731295954842956</c:v>
                </c:pt>
                <c:pt idx="46785">
                  <c:v>28.731851300601225</c:v>
                </c:pt>
                <c:pt idx="46786">
                  <c:v>28.732406646359493</c:v>
                </c:pt>
                <c:pt idx="46787">
                  <c:v>28.732961992117762</c:v>
                </c:pt>
                <c:pt idx="46788">
                  <c:v>28.73351733787603</c:v>
                </c:pt>
                <c:pt idx="46789">
                  <c:v>28.734072683634299</c:v>
                </c:pt>
                <c:pt idx="46790">
                  <c:v>28.734628029392567</c:v>
                </c:pt>
                <c:pt idx="46791">
                  <c:v>28.735183375150836</c:v>
                </c:pt>
                <c:pt idx="46792">
                  <c:v>28.735738720909104</c:v>
                </c:pt>
                <c:pt idx="46793">
                  <c:v>28.736294066667373</c:v>
                </c:pt>
                <c:pt idx="46794">
                  <c:v>28.736849412425642</c:v>
                </c:pt>
                <c:pt idx="46795">
                  <c:v>28.73740475818391</c:v>
                </c:pt>
                <c:pt idx="46796">
                  <c:v>28.737960103942179</c:v>
                </c:pt>
                <c:pt idx="46797">
                  <c:v>28.738515449700447</c:v>
                </c:pt>
                <c:pt idx="46798">
                  <c:v>28.739070795458716</c:v>
                </c:pt>
                <c:pt idx="46799">
                  <c:v>28.739626141216984</c:v>
                </c:pt>
                <c:pt idx="46800">
                  <c:v>28.740181486975253</c:v>
                </c:pt>
                <c:pt idx="46801">
                  <c:v>28.740736832733521</c:v>
                </c:pt>
                <c:pt idx="46802">
                  <c:v>28.74129217849179</c:v>
                </c:pt>
                <c:pt idx="46803">
                  <c:v>28.741847524250058</c:v>
                </c:pt>
                <c:pt idx="46804">
                  <c:v>28.742402870008327</c:v>
                </c:pt>
                <c:pt idx="46805">
                  <c:v>28.742958215766595</c:v>
                </c:pt>
                <c:pt idx="46806">
                  <c:v>28.743513561524864</c:v>
                </c:pt>
                <c:pt idx="46807">
                  <c:v>28.744068907283133</c:v>
                </c:pt>
                <c:pt idx="46808">
                  <c:v>28.744624253041401</c:v>
                </c:pt>
                <c:pt idx="46809">
                  <c:v>28.74517959879967</c:v>
                </c:pt>
                <c:pt idx="46810">
                  <c:v>28.745734944557938</c:v>
                </c:pt>
                <c:pt idx="46811">
                  <c:v>28.746290290316207</c:v>
                </c:pt>
                <c:pt idx="46812">
                  <c:v>28.746845636074475</c:v>
                </c:pt>
                <c:pt idx="46813">
                  <c:v>28.747400981832744</c:v>
                </c:pt>
                <c:pt idx="46814">
                  <c:v>28.747956327591012</c:v>
                </c:pt>
                <c:pt idx="46815">
                  <c:v>28.748511673349281</c:v>
                </c:pt>
                <c:pt idx="46816">
                  <c:v>28.749067019107549</c:v>
                </c:pt>
                <c:pt idx="46817">
                  <c:v>28.749622364865818</c:v>
                </c:pt>
                <c:pt idx="46818">
                  <c:v>28.750177710624087</c:v>
                </c:pt>
                <c:pt idx="46819">
                  <c:v>28.750733056382355</c:v>
                </c:pt>
                <c:pt idx="46820">
                  <c:v>28.751288402140624</c:v>
                </c:pt>
                <c:pt idx="46821">
                  <c:v>28.751843747898892</c:v>
                </c:pt>
                <c:pt idx="46822">
                  <c:v>28.752399093657161</c:v>
                </c:pt>
                <c:pt idx="46823">
                  <c:v>28.752954439415429</c:v>
                </c:pt>
                <c:pt idx="46824">
                  <c:v>28.753509785173698</c:v>
                </c:pt>
                <c:pt idx="46825">
                  <c:v>28.754065130931966</c:v>
                </c:pt>
                <c:pt idx="46826">
                  <c:v>28.754620476690235</c:v>
                </c:pt>
                <c:pt idx="46827">
                  <c:v>28.755175822448503</c:v>
                </c:pt>
                <c:pt idx="46828">
                  <c:v>28.755731168206772</c:v>
                </c:pt>
                <c:pt idx="46829">
                  <c:v>28.756286513965041</c:v>
                </c:pt>
                <c:pt idx="46830">
                  <c:v>28.756841859723309</c:v>
                </c:pt>
                <c:pt idx="46831">
                  <c:v>28.757397205481578</c:v>
                </c:pt>
                <c:pt idx="46832">
                  <c:v>28.757952551239846</c:v>
                </c:pt>
                <c:pt idx="46833">
                  <c:v>28.758507896998115</c:v>
                </c:pt>
                <c:pt idx="46834">
                  <c:v>28.759063242756383</c:v>
                </c:pt>
                <c:pt idx="46835">
                  <c:v>28.759618588514652</c:v>
                </c:pt>
                <c:pt idx="46836">
                  <c:v>28.76017393427292</c:v>
                </c:pt>
                <c:pt idx="46837">
                  <c:v>28.760729280031189</c:v>
                </c:pt>
                <c:pt idx="46838">
                  <c:v>28.761284625789457</c:v>
                </c:pt>
                <c:pt idx="46839">
                  <c:v>28.761839971547726</c:v>
                </c:pt>
                <c:pt idx="46840">
                  <c:v>28.762395317305995</c:v>
                </c:pt>
                <c:pt idx="46841">
                  <c:v>28.762950663064263</c:v>
                </c:pt>
                <c:pt idx="46842">
                  <c:v>28.763506008822532</c:v>
                </c:pt>
                <c:pt idx="46843">
                  <c:v>28.7640613545808</c:v>
                </c:pt>
                <c:pt idx="46844">
                  <c:v>28.764616700339069</c:v>
                </c:pt>
                <c:pt idx="46845">
                  <c:v>28.765172046097337</c:v>
                </c:pt>
                <c:pt idx="46846">
                  <c:v>28.765727391855606</c:v>
                </c:pt>
                <c:pt idx="46847">
                  <c:v>28.766282737613874</c:v>
                </c:pt>
                <c:pt idx="46848">
                  <c:v>28.766838083372143</c:v>
                </c:pt>
                <c:pt idx="46849">
                  <c:v>28.767393429130411</c:v>
                </c:pt>
                <c:pt idx="46850">
                  <c:v>28.76794877488868</c:v>
                </c:pt>
                <c:pt idx="46851">
                  <c:v>28.768504120646949</c:v>
                </c:pt>
                <c:pt idx="46852">
                  <c:v>28.769059466405217</c:v>
                </c:pt>
                <c:pt idx="46853">
                  <c:v>28.769614812163486</c:v>
                </c:pt>
                <c:pt idx="46854">
                  <c:v>28.770170157921754</c:v>
                </c:pt>
                <c:pt idx="46855">
                  <c:v>28.770725503680023</c:v>
                </c:pt>
                <c:pt idx="46856">
                  <c:v>28.771280849438291</c:v>
                </c:pt>
                <c:pt idx="46857">
                  <c:v>28.77183619519656</c:v>
                </c:pt>
                <c:pt idx="46858">
                  <c:v>28.772391540954828</c:v>
                </c:pt>
                <c:pt idx="46859">
                  <c:v>28.772946886713097</c:v>
                </c:pt>
                <c:pt idx="46860">
                  <c:v>28.773502232471365</c:v>
                </c:pt>
                <c:pt idx="46861">
                  <c:v>28.774057578229634</c:v>
                </c:pt>
                <c:pt idx="46862">
                  <c:v>28.774612923987902</c:v>
                </c:pt>
                <c:pt idx="46863">
                  <c:v>28.775168269746171</c:v>
                </c:pt>
                <c:pt idx="46864">
                  <c:v>28.77572361550444</c:v>
                </c:pt>
                <c:pt idx="46865">
                  <c:v>28.776278961262708</c:v>
                </c:pt>
                <c:pt idx="46866">
                  <c:v>28.776834307020977</c:v>
                </c:pt>
                <c:pt idx="46867">
                  <c:v>28.777389652779245</c:v>
                </c:pt>
                <c:pt idx="46868">
                  <c:v>28.777944998537514</c:v>
                </c:pt>
                <c:pt idx="46869">
                  <c:v>28.778500344295782</c:v>
                </c:pt>
                <c:pt idx="46870">
                  <c:v>28.779055690054051</c:v>
                </c:pt>
                <c:pt idx="46871">
                  <c:v>28.779611035812319</c:v>
                </c:pt>
                <c:pt idx="46872">
                  <c:v>28.780166381570588</c:v>
                </c:pt>
                <c:pt idx="46873">
                  <c:v>28.780721727328856</c:v>
                </c:pt>
                <c:pt idx="46874">
                  <c:v>28.781277073087125</c:v>
                </c:pt>
                <c:pt idx="46875">
                  <c:v>28.781832418845394</c:v>
                </c:pt>
                <c:pt idx="46876">
                  <c:v>28.782387764603662</c:v>
                </c:pt>
                <c:pt idx="46877">
                  <c:v>28.782943110361931</c:v>
                </c:pt>
                <c:pt idx="46878">
                  <c:v>28.783498456120199</c:v>
                </c:pt>
                <c:pt idx="46879">
                  <c:v>28.784053801878468</c:v>
                </c:pt>
                <c:pt idx="46880">
                  <c:v>28.784609147636736</c:v>
                </c:pt>
                <c:pt idx="46881">
                  <c:v>28.785164493395005</c:v>
                </c:pt>
                <c:pt idx="46882">
                  <c:v>28.785719839153273</c:v>
                </c:pt>
                <c:pt idx="46883">
                  <c:v>28.786275184911542</c:v>
                </c:pt>
                <c:pt idx="46884">
                  <c:v>28.78683053066981</c:v>
                </c:pt>
                <c:pt idx="46885">
                  <c:v>28.787385876428079</c:v>
                </c:pt>
                <c:pt idx="46886">
                  <c:v>28.787941222186348</c:v>
                </c:pt>
                <c:pt idx="46887">
                  <c:v>28.788496567944616</c:v>
                </c:pt>
                <c:pt idx="46888">
                  <c:v>28.789051913702885</c:v>
                </c:pt>
                <c:pt idx="46889">
                  <c:v>28.789607259461153</c:v>
                </c:pt>
                <c:pt idx="46890">
                  <c:v>28.790162605219422</c:v>
                </c:pt>
                <c:pt idx="46891">
                  <c:v>28.79071795097769</c:v>
                </c:pt>
                <c:pt idx="46892">
                  <c:v>28.791273296735959</c:v>
                </c:pt>
                <c:pt idx="46893">
                  <c:v>28.791828642494227</c:v>
                </c:pt>
                <c:pt idx="46894">
                  <c:v>28.792383988252496</c:v>
                </c:pt>
                <c:pt idx="46895">
                  <c:v>28.792939334010764</c:v>
                </c:pt>
                <c:pt idx="46896">
                  <c:v>28.793494679769033</c:v>
                </c:pt>
                <c:pt idx="46897">
                  <c:v>28.794050025527302</c:v>
                </c:pt>
                <c:pt idx="46898">
                  <c:v>28.79460537128557</c:v>
                </c:pt>
                <c:pt idx="46899">
                  <c:v>28.795160717043839</c:v>
                </c:pt>
                <c:pt idx="46900">
                  <c:v>28.795716062802107</c:v>
                </c:pt>
                <c:pt idx="46901">
                  <c:v>28.796271408560376</c:v>
                </c:pt>
                <c:pt idx="46902">
                  <c:v>28.796826754318644</c:v>
                </c:pt>
                <c:pt idx="46903">
                  <c:v>28.797382100076913</c:v>
                </c:pt>
                <c:pt idx="46904">
                  <c:v>28.797937445835181</c:v>
                </c:pt>
                <c:pt idx="46905">
                  <c:v>28.79849279159345</c:v>
                </c:pt>
                <c:pt idx="46906">
                  <c:v>28.799048137351718</c:v>
                </c:pt>
                <c:pt idx="46907">
                  <c:v>28.799603483109987</c:v>
                </c:pt>
                <c:pt idx="46908">
                  <c:v>28.800158828868256</c:v>
                </c:pt>
                <c:pt idx="46909">
                  <c:v>28.800714174626524</c:v>
                </c:pt>
                <c:pt idx="46910">
                  <c:v>28.801269520384793</c:v>
                </c:pt>
                <c:pt idx="46911">
                  <c:v>28.801824866143061</c:v>
                </c:pt>
                <c:pt idx="46912">
                  <c:v>28.80238021190133</c:v>
                </c:pt>
                <c:pt idx="46913">
                  <c:v>28.802935557659598</c:v>
                </c:pt>
                <c:pt idx="46914">
                  <c:v>28.803490903417867</c:v>
                </c:pt>
                <c:pt idx="46915">
                  <c:v>28.804046249176135</c:v>
                </c:pt>
                <c:pt idx="46916">
                  <c:v>28.804601594934404</c:v>
                </c:pt>
                <c:pt idx="46917">
                  <c:v>28.805156940692672</c:v>
                </c:pt>
                <c:pt idx="46918">
                  <c:v>28.805712286450941</c:v>
                </c:pt>
                <c:pt idx="46919">
                  <c:v>28.806267632209209</c:v>
                </c:pt>
                <c:pt idx="46920">
                  <c:v>28.806822977967478</c:v>
                </c:pt>
                <c:pt idx="46921">
                  <c:v>28.807378323725747</c:v>
                </c:pt>
                <c:pt idx="46922">
                  <c:v>28.807933669484015</c:v>
                </c:pt>
                <c:pt idx="46923">
                  <c:v>28.808489015242284</c:v>
                </c:pt>
                <c:pt idx="46924">
                  <c:v>28.809044361000552</c:v>
                </c:pt>
                <c:pt idx="46925">
                  <c:v>28.809599706758821</c:v>
                </c:pt>
                <c:pt idx="46926">
                  <c:v>28.810155052517089</c:v>
                </c:pt>
                <c:pt idx="46927">
                  <c:v>28.810710398275358</c:v>
                </c:pt>
                <c:pt idx="46928">
                  <c:v>28.811265744033626</c:v>
                </c:pt>
                <c:pt idx="46929">
                  <c:v>28.811821089791895</c:v>
                </c:pt>
                <c:pt idx="46930">
                  <c:v>28.812376435550163</c:v>
                </c:pt>
                <c:pt idx="46931">
                  <c:v>28.812931781308432</c:v>
                </c:pt>
                <c:pt idx="46932">
                  <c:v>28.813487127066701</c:v>
                </c:pt>
                <c:pt idx="46933">
                  <c:v>28.814042472824969</c:v>
                </c:pt>
                <c:pt idx="46934">
                  <c:v>28.814597818583238</c:v>
                </c:pt>
                <c:pt idx="46935">
                  <c:v>28.815153164341506</c:v>
                </c:pt>
                <c:pt idx="46936">
                  <c:v>28.815708510099775</c:v>
                </c:pt>
                <c:pt idx="46937">
                  <c:v>28.816263855858043</c:v>
                </c:pt>
                <c:pt idx="46938">
                  <c:v>28.816819201616312</c:v>
                </c:pt>
                <c:pt idx="46939">
                  <c:v>28.81737454737458</c:v>
                </c:pt>
                <c:pt idx="46940">
                  <c:v>28.817929893132849</c:v>
                </c:pt>
                <c:pt idx="46941">
                  <c:v>28.818485238891117</c:v>
                </c:pt>
                <c:pt idx="46942">
                  <c:v>28.819040584649386</c:v>
                </c:pt>
                <c:pt idx="46943">
                  <c:v>28.819595930407655</c:v>
                </c:pt>
                <c:pt idx="46944">
                  <c:v>28.820151276165923</c:v>
                </c:pt>
                <c:pt idx="46945">
                  <c:v>28.820706621924192</c:v>
                </c:pt>
                <c:pt idx="46946">
                  <c:v>28.82126196768246</c:v>
                </c:pt>
                <c:pt idx="46947">
                  <c:v>28.821817313440729</c:v>
                </c:pt>
                <c:pt idx="46948">
                  <c:v>28.822372659198997</c:v>
                </c:pt>
                <c:pt idx="46949">
                  <c:v>28.822928004957266</c:v>
                </c:pt>
                <c:pt idx="46950">
                  <c:v>28.823483350715534</c:v>
                </c:pt>
                <c:pt idx="46951">
                  <c:v>28.824038696473803</c:v>
                </c:pt>
                <c:pt idx="46952">
                  <c:v>28.824594042232071</c:v>
                </c:pt>
                <c:pt idx="46953">
                  <c:v>28.82514938799034</c:v>
                </c:pt>
                <c:pt idx="46954">
                  <c:v>28.825704733748609</c:v>
                </c:pt>
                <c:pt idx="46955">
                  <c:v>28.826260079506877</c:v>
                </c:pt>
                <c:pt idx="46956">
                  <c:v>28.826815425265146</c:v>
                </c:pt>
                <c:pt idx="46957">
                  <c:v>28.827370771023414</c:v>
                </c:pt>
                <c:pt idx="46958">
                  <c:v>28.827926116781683</c:v>
                </c:pt>
                <c:pt idx="46959">
                  <c:v>28.828481462539951</c:v>
                </c:pt>
                <c:pt idx="46960">
                  <c:v>28.82903680829822</c:v>
                </c:pt>
                <c:pt idx="46961">
                  <c:v>28.829592154056488</c:v>
                </c:pt>
                <c:pt idx="46962">
                  <c:v>28.830147499814757</c:v>
                </c:pt>
                <c:pt idx="46963">
                  <c:v>28.830702845573025</c:v>
                </c:pt>
                <c:pt idx="46964">
                  <c:v>28.831258191331294</c:v>
                </c:pt>
                <c:pt idx="46965">
                  <c:v>28.831813537089563</c:v>
                </c:pt>
                <c:pt idx="46966">
                  <c:v>28.832368882847831</c:v>
                </c:pt>
                <c:pt idx="46967">
                  <c:v>28.8329242286061</c:v>
                </c:pt>
                <c:pt idx="46968">
                  <c:v>28.833479574364368</c:v>
                </c:pt>
                <c:pt idx="46969">
                  <c:v>28.834034920122637</c:v>
                </c:pt>
                <c:pt idx="46970">
                  <c:v>28.834590265880905</c:v>
                </c:pt>
                <c:pt idx="46971">
                  <c:v>28.835145611639174</c:v>
                </c:pt>
                <c:pt idx="46972">
                  <c:v>28.835700957397442</c:v>
                </c:pt>
                <c:pt idx="46973">
                  <c:v>28.836256303155711</c:v>
                </c:pt>
                <c:pt idx="46974">
                  <c:v>28.836811648913979</c:v>
                </c:pt>
                <c:pt idx="46975">
                  <c:v>28.837366994672248</c:v>
                </c:pt>
                <c:pt idx="46976">
                  <c:v>28.837922340430516</c:v>
                </c:pt>
                <c:pt idx="46977">
                  <c:v>28.838477686188785</c:v>
                </c:pt>
                <c:pt idx="46978">
                  <c:v>28.839033031947054</c:v>
                </c:pt>
                <c:pt idx="46979">
                  <c:v>28.839588377705322</c:v>
                </c:pt>
                <c:pt idx="46980">
                  <c:v>28.840143723463591</c:v>
                </c:pt>
                <c:pt idx="46981">
                  <c:v>28.840699069221859</c:v>
                </c:pt>
                <c:pt idx="46982">
                  <c:v>28.841254414980128</c:v>
                </c:pt>
                <c:pt idx="46983">
                  <c:v>28.841809760738396</c:v>
                </c:pt>
                <c:pt idx="46984">
                  <c:v>28.842365106496665</c:v>
                </c:pt>
                <c:pt idx="46985">
                  <c:v>28.842920452254933</c:v>
                </c:pt>
                <c:pt idx="46986">
                  <c:v>28.843475798013202</c:v>
                </c:pt>
                <c:pt idx="46987">
                  <c:v>28.84403114377147</c:v>
                </c:pt>
                <c:pt idx="46988">
                  <c:v>28.844586489529739</c:v>
                </c:pt>
                <c:pt idx="46989">
                  <c:v>28.845141835288008</c:v>
                </c:pt>
                <c:pt idx="46990">
                  <c:v>28.845697181046276</c:v>
                </c:pt>
                <c:pt idx="46991">
                  <c:v>28.846252526804545</c:v>
                </c:pt>
                <c:pt idx="46992">
                  <c:v>28.846807872562813</c:v>
                </c:pt>
                <c:pt idx="46993">
                  <c:v>28.847363218321082</c:v>
                </c:pt>
                <c:pt idx="46994">
                  <c:v>28.84791856407935</c:v>
                </c:pt>
                <c:pt idx="46995">
                  <c:v>28.848473909837619</c:v>
                </c:pt>
                <c:pt idx="46996">
                  <c:v>28.849029255595887</c:v>
                </c:pt>
                <c:pt idx="46997">
                  <c:v>28.849584601354156</c:v>
                </c:pt>
                <c:pt idx="46998">
                  <c:v>28.850139947112424</c:v>
                </c:pt>
                <c:pt idx="46999">
                  <c:v>28.850695292870693</c:v>
                </c:pt>
                <c:pt idx="47000">
                  <c:v>28.851250638628962</c:v>
                </c:pt>
                <c:pt idx="47001">
                  <c:v>28.85180598438723</c:v>
                </c:pt>
                <c:pt idx="47002">
                  <c:v>28.852361330145499</c:v>
                </c:pt>
                <c:pt idx="47003">
                  <c:v>28.852916675903767</c:v>
                </c:pt>
                <c:pt idx="47004">
                  <c:v>28.853472021662036</c:v>
                </c:pt>
                <c:pt idx="47005">
                  <c:v>28.854027367420304</c:v>
                </c:pt>
                <c:pt idx="47006">
                  <c:v>28.854582713178573</c:v>
                </c:pt>
                <c:pt idx="47007">
                  <c:v>28.855138058936841</c:v>
                </c:pt>
                <c:pt idx="47008">
                  <c:v>28.85569340469511</c:v>
                </c:pt>
                <c:pt idx="47009">
                  <c:v>28.856248750453378</c:v>
                </c:pt>
                <c:pt idx="47010">
                  <c:v>28.856804096211647</c:v>
                </c:pt>
                <c:pt idx="47011">
                  <c:v>28.857359441969916</c:v>
                </c:pt>
                <c:pt idx="47012">
                  <c:v>28.857914787728184</c:v>
                </c:pt>
                <c:pt idx="47013">
                  <c:v>28.858470133486453</c:v>
                </c:pt>
                <c:pt idx="47014">
                  <c:v>28.859025479244721</c:v>
                </c:pt>
                <c:pt idx="47015">
                  <c:v>28.85958082500299</c:v>
                </c:pt>
                <c:pt idx="47016">
                  <c:v>28.860136170761258</c:v>
                </c:pt>
                <c:pt idx="47017">
                  <c:v>28.860691516519527</c:v>
                </c:pt>
                <c:pt idx="47018">
                  <c:v>28.861246862277795</c:v>
                </c:pt>
                <c:pt idx="47019">
                  <c:v>28.861802208036064</c:v>
                </c:pt>
                <c:pt idx="47020">
                  <c:v>28.862357553794332</c:v>
                </c:pt>
                <c:pt idx="47021">
                  <c:v>28.862912899552601</c:v>
                </c:pt>
                <c:pt idx="47022">
                  <c:v>28.86346824531087</c:v>
                </c:pt>
                <c:pt idx="47023">
                  <c:v>28.864023591069138</c:v>
                </c:pt>
                <c:pt idx="47024">
                  <c:v>28.864578936827407</c:v>
                </c:pt>
                <c:pt idx="47025">
                  <c:v>28.865134282585675</c:v>
                </c:pt>
                <c:pt idx="47026">
                  <c:v>28.865689628343944</c:v>
                </c:pt>
                <c:pt idx="47027">
                  <c:v>28.866244974102212</c:v>
                </c:pt>
                <c:pt idx="47028">
                  <c:v>28.866800319860481</c:v>
                </c:pt>
                <c:pt idx="47029">
                  <c:v>28.867355665618749</c:v>
                </c:pt>
                <c:pt idx="47030">
                  <c:v>28.867911011377018</c:v>
                </c:pt>
                <c:pt idx="47031">
                  <c:v>28.868466357135286</c:v>
                </c:pt>
                <c:pt idx="47032">
                  <c:v>28.869021702893555</c:v>
                </c:pt>
                <c:pt idx="47033">
                  <c:v>28.869577048651824</c:v>
                </c:pt>
                <c:pt idx="47034">
                  <c:v>28.870132394410092</c:v>
                </c:pt>
                <c:pt idx="47035">
                  <c:v>28.870687740168361</c:v>
                </c:pt>
                <c:pt idx="47036">
                  <c:v>28.871243085926629</c:v>
                </c:pt>
                <c:pt idx="47037">
                  <c:v>28.871798431684898</c:v>
                </c:pt>
                <c:pt idx="47038">
                  <c:v>28.872353777443166</c:v>
                </c:pt>
                <c:pt idx="47039">
                  <c:v>28.872909123201435</c:v>
                </c:pt>
                <c:pt idx="47040">
                  <c:v>28.873464468959703</c:v>
                </c:pt>
                <c:pt idx="47041">
                  <c:v>28.874019814717972</c:v>
                </c:pt>
                <c:pt idx="47042">
                  <c:v>28.87457516047624</c:v>
                </c:pt>
                <c:pt idx="47043">
                  <c:v>28.875130506234509</c:v>
                </c:pt>
                <c:pt idx="47044">
                  <c:v>28.875685851992777</c:v>
                </c:pt>
                <c:pt idx="47045">
                  <c:v>28.876241197751046</c:v>
                </c:pt>
                <c:pt idx="47046">
                  <c:v>28.876796543509315</c:v>
                </c:pt>
                <c:pt idx="47047">
                  <c:v>28.877351889267583</c:v>
                </c:pt>
                <c:pt idx="47048">
                  <c:v>28.877907235025852</c:v>
                </c:pt>
                <c:pt idx="47049">
                  <c:v>28.87846258078412</c:v>
                </c:pt>
                <c:pt idx="47050">
                  <c:v>28.879017926542389</c:v>
                </c:pt>
                <c:pt idx="47051">
                  <c:v>28.879573272300657</c:v>
                </c:pt>
                <c:pt idx="47052">
                  <c:v>28.880128618058926</c:v>
                </c:pt>
                <c:pt idx="47053">
                  <c:v>28.880683963817194</c:v>
                </c:pt>
                <c:pt idx="47054">
                  <c:v>28.881239309575463</c:v>
                </c:pt>
                <c:pt idx="47055">
                  <c:v>28.881794655333731</c:v>
                </c:pt>
                <c:pt idx="47056">
                  <c:v>28.882350001092</c:v>
                </c:pt>
                <c:pt idx="47057">
                  <c:v>28.882905346850269</c:v>
                </c:pt>
                <c:pt idx="47058">
                  <c:v>28.883460692608537</c:v>
                </c:pt>
                <c:pt idx="47059">
                  <c:v>28.884016038366806</c:v>
                </c:pt>
                <c:pt idx="47060">
                  <c:v>28.884571384125074</c:v>
                </c:pt>
                <c:pt idx="47061">
                  <c:v>28.885126729883343</c:v>
                </c:pt>
                <c:pt idx="47062">
                  <c:v>28.885682075641611</c:v>
                </c:pt>
                <c:pt idx="47063">
                  <c:v>28.88623742139988</c:v>
                </c:pt>
                <c:pt idx="47064">
                  <c:v>28.886792767158148</c:v>
                </c:pt>
                <c:pt idx="47065">
                  <c:v>28.887348112916417</c:v>
                </c:pt>
                <c:pt idx="47066">
                  <c:v>28.887903458674685</c:v>
                </c:pt>
                <c:pt idx="47067">
                  <c:v>28.888458804432954</c:v>
                </c:pt>
                <c:pt idx="47068">
                  <c:v>28.889014150191223</c:v>
                </c:pt>
                <c:pt idx="47069">
                  <c:v>28.889569495949491</c:v>
                </c:pt>
                <c:pt idx="47070">
                  <c:v>28.89012484170776</c:v>
                </c:pt>
                <c:pt idx="47071">
                  <c:v>28.890680187466028</c:v>
                </c:pt>
                <c:pt idx="47072">
                  <c:v>28.891235533224297</c:v>
                </c:pt>
                <c:pt idx="47073">
                  <c:v>28.891790878982565</c:v>
                </c:pt>
                <c:pt idx="47074">
                  <c:v>28.892346224740834</c:v>
                </c:pt>
                <c:pt idx="47075">
                  <c:v>28.892901570499102</c:v>
                </c:pt>
                <c:pt idx="47076">
                  <c:v>28.893456916257371</c:v>
                </c:pt>
                <c:pt idx="47077">
                  <c:v>28.894012262015639</c:v>
                </c:pt>
                <c:pt idx="47078">
                  <c:v>28.894567607773908</c:v>
                </c:pt>
                <c:pt idx="47079">
                  <c:v>28.895122953532177</c:v>
                </c:pt>
                <c:pt idx="47080">
                  <c:v>28.895678299290445</c:v>
                </c:pt>
                <c:pt idx="47081">
                  <c:v>28.896233645048714</c:v>
                </c:pt>
                <c:pt idx="47082">
                  <c:v>28.896788990806982</c:v>
                </c:pt>
                <c:pt idx="47083">
                  <c:v>28.897344336565251</c:v>
                </c:pt>
                <c:pt idx="47084">
                  <c:v>28.897899682323519</c:v>
                </c:pt>
                <c:pt idx="47085">
                  <c:v>28.898455028081788</c:v>
                </c:pt>
                <c:pt idx="47086">
                  <c:v>28.899010373840056</c:v>
                </c:pt>
                <c:pt idx="47087">
                  <c:v>28.899565719598325</c:v>
                </c:pt>
                <c:pt idx="47088">
                  <c:v>28.900121065356593</c:v>
                </c:pt>
                <c:pt idx="47089">
                  <c:v>28.900676411114862</c:v>
                </c:pt>
                <c:pt idx="47090">
                  <c:v>28.901231756873131</c:v>
                </c:pt>
                <c:pt idx="47091">
                  <c:v>28.901787102631399</c:v>
                </c:pt>
                <c:pt idx="47092">
                  <c:v>28.902342448389668</c:v>
                </c:pt>
                <c:pt idx="47093">
                  <c:v>28.902897794147936</c:v>
                </c:pt>
                <c:pt idx="47094">
                  <c:v>28.903453139906205</c:v>
                </c:pt>
                <c:pt idx="47095">
                  <c:v>28.904008485664473</c:v>
                </c:pt>
                <c:pt idx="47096">
                  <c:v>28.904563831422742</c:v>
                </c:pt>
                <c:pt idx="47097">
                  <c:v>28.90511917718101</c:v>
                </c:pt>
                <c:pt idx="47098">
                  <c:v>28.905674522939279</c:v>
                </c:pt>
                <c:pt idx="47099">
                  <c:v>28.906229868697547</c:v>
                </c:pt>
                <c:pt idx="47100">
                  <c:v>28.906785214455816</c:v>
                </c:pt>
                <c:pt idx="47101">
                  <c:v>28.907340560214084</c:v>
                </c:pt>
                <c:pt idx="47102">
                  <c:v>28.907895905972353</c:v>
                </c:pt>
                <c:pt idx="47103">
                  <c:v>28.908451251730622</c:v>
                </c:pt>
                <c:pt idx="47104">
                  <c:v>28.90900659748889</c:v>
                </c:pt>
                <c:pt idx="47105">
                  <c:v>28.909561943247159</c:v>
                </c:pt>
                <c:pt idx="47106">
                  <c:v>28.910117289005427</c:v>
                </c:pt>
                <c:pt idx="47107">
                  <c:v>28.910672634763696</c:v>
                </c:pt>
                <c:pt idx="47108">
                  <c:v>28.911227980521964</c:v>
                </c:pt>
                <c:pt idx="47109">
                  <c:v>28.911783326280233</c:v>
                </c:pt>
                <c:pt idx="47110">
                  <c:v>28.912338672038501</c:v>
                </c:pt>
                <c:pt idx="47111">
                  <c:v>28.91289401779677</c:v>
                </c:pt>
                <c:pt idx="47112">
                  <c:v>28.913449363555038</c:v>
                </c:pt>
                <c:pt idx="47113">
                  <c:v>28.914004709313307</c:v>
                </c:pt>
                <c:pt idx="47114">
                  <c:v>28.914560055071576</c:v>
                </c:pt>
                <c:pt idx="47115">
                  <c:v>28.915115400829844</c:v>
                </c:pt>
                <c:pt idx="47116">
                  <c:v>28.915670746588113</c:v>
                </c:pt>
                <c:pt idx="47117">
                  <c:v>28.916226092346381</c:v>
                </c:pt>
                <c:pt idx="47118">
                  <c:v>28.91678143810465</c:v>
                </c:pt>
                <c:pt idx="47119">
                  <c:v>28.917336783862918</c:v>
                </c:pt>
                <c:pt idx="47120">
                  <c:v>28.917892129621187</c:v>
                </c:pt>
                <c:pt idx="47121">
                  <c:v>28.918447475379455</c:v>
                </c:pt>
                <c:pt idx="47122">
                  <c:v>28.919002821137724</c:v>
                </c:pt>
                <c:pt idx="47123">
                  <c:v>28.919558166895992</c:v>
                </c:pt>
                <c:pt idx="47124">
                  <c:v>28.920113512654261</c:v>
                </c:pt>
                <c:pt idx="47125">
                  <c:v>28.92066885841253</c:v>
                </c:pt>
                <c:pt idx="47126">
                  <c:v>28.921224204170798</c:v>
                </c:pt>
                <c:pt idx="47127">
                  <c:v>28.921779549929067</c:v>
                </c:pt>
                <c:pt idx="47128">
                  <c:v>28.922334895687335</c:v>
                </c:pt>
                <c:pt idx="47129">
                  <c:v>28.922890241445604</c:v>
                </c:pt>
                <c:pt idx="47130">
                  <c:v>28.923445587203872</c:v>
                </c:pt>
                <c:pt idx="47131">
                  <c:v>28.924000932962141</c:v>
                </c:pt>
                <c:pt idx="47132">
                  <c:v>28.924556278720409</c:v>
                </c:pt>
                <c:pt idx="47133">
                  <c:v>28.925111624478678</c:v>
                </c:pt>
                <c:pt idx="47134">
                  <c:v>28.925666970236946</c:v>
                </c:pt>
                <c:pt idx="47135">
                  <c:v>28.926222315995215</c:v>
                </c:pt>
                <c:pt idx="47136">
                  <c:v>28.926777661753484</c:v>
                </c:pt>
                <c:pt idx="47137">
                  <c:v>28.927333007511752</c:v>
                </c:pt>
                <c:pt idx="47138">
                  <c:v>28.927888353270021</c:v>
                </c:pt>
                <c:pt idx="47139">
                  <c:v>28.928443699028289</c:v>
                </c:pt>
                <c:pt idx="47140">
                  <c:v>28.928999044786558</c:v>
                </c:pt>
                <c:pt idx="47141">
                  <c:v>28.929554390544826</c:v>
                </c:pt>
                <c:pt idx="47142">
                  <c:v>28.930109736303095</c:v>
                </c:pt>
                <c:pt idx="47143">
                  <c:v>28.930665082061363</c:v>
                </c:pt>
                <c:pt idx="47144">
                  <c:v>28.931220427819632</c:v>
                </c:pt>
                <c:pt idx="47145">
                  <c:v>28.9317757735779</c:v>
                </c:pt>
                <c:pt idx="47146">
                  <c:v>28.932331119336169</c:v>
                </c:pt>
                <c:pt idx="47147">
                  <c:v>28.932886465094438</c:v>
                </c:pt>
                <c:pt idx="47148">
                  <c:v>28.933441810852706</c:v>
                </c:pt>
                <c:pt idx="47149">
                  <c:v>28.933997156610975</c:v>
                </c:pt>
                <c:pt idx="47150">
                  <c:v>28.934552502369243</c:v>
                </c:pt>
                <c:pt idx="47151">
                  <c:v>28.935107848127512</c:v>
                </c:pt>
                <c:pt idx="47152">
                  <c:v>28.93566319388578</c:v>
                </c:pt>
                <c:pt idx="47153">
                  <c:v>28.936218539644049</c:v>
                </c:pt>
                <c:pt idx="47154">
                  <c:v>28.936773885402317</c:v>
                </c:pt>
                <c:pt idx="47155">
                  <c:v>28.937329231160586</c:v>
                </c:pt>
                <c:pt idx="47156">
                  <c:v>28.937884576918854</c:v>
                </c:pt>
                <c:pt idx="47157">
                  <c:v>28.938439922677123</c:v>
                </c:pt>
                <c:pt idx="47158">
                  <c:v>28.938995268435391</c:v>
                </c:pt>
                <c:pt idx="47159">
                  <c:v>28.93955061419366</c:v>
                </c:pt>
                <c:pt idx="47160">
                  <c:v>28.940105959951929</c:v>
                </c:pt>
                <c:pt idx="47161">
                  <c:v>28.940661305710197</c:v>
                </c:pt>
                <c:pt idx="47162">
                  <c:v>28.941216651468466</c:v>
                </c:pt>
                <c:pt idx="47163">
                  <c:v>28.941771997226734</c:v>
                </c:pt>
                <c:pt idx="47164">
                  <c:v>28.942327342985003</c:v>
                </c:pt>
                <c:pt idx="47165">
                  <c:v>28.942882688743271</c:v>
                </c:pt>
                <c:pt idx="47166">
                  <c:v>28.94343803450154</c:v>
                </c:pt>
                <c:pt idx="47167">
                  <c:v>28.943993380259808</c:v>
                </c:pt>
                <c:pt idx="47168">
                  <c:v>28.944548726018077</c:v>
                </c:pt>
                <c:pt idx="47169">
                  <c:v>28.945104071776345</c:v>
                </c:pt>
                <c:pt idx="47170">
                  <c:v>28.945659417534614</c:v>
                </c:pt>
                <c:pt idx="47171">
                  <c:v>28.946214763292883</c:v>
                </c:pt>
                <c:pt idx="47172">
                  <c:v>28.946770109051151</c:v>
                </c:pt>
                <c:pt idx="47173">
                  <c:v>28.94732545480942</c:v>
                </c:pt>
                <c:pt idx="47174">
                  <c:v>28.947880800567688</c:v>
                </c:pt>
                <c:pt idx="47175">
                  <c:v>28.948436146325957</c:v>
                </c:pt>
                <c:pt idx="47176">
                  <c:v>28.948991492084225</c:v>
                </c:pt>
                <c:pt idx="47177">
                  <c:v>28.949546837842494</c:v>
                </c:pt>
                <c:pt idx="47178">
                  <c:v>28.950102183600762</c:v>
                </c:pt>
                <c:pt idx="47179">
                  <c:v>28.950657529359031</c:v>
                </c:pt>
                <c:pt idx="47180">
                  <c:v>28.951212875117299</c:v>
                </c:pt>
                <c:pt idx="47181">
                  <c:v>28.951768220875568</c:v>
                </c:pt>
                <c:pt idx="47182">
                  <c:v>28.952323566633837</c:v>
                </c:pt>
                <c:pt idx="47183">
                  <c:v>28.952878912392105</c:v>
                </c:pt>
                <c:pt idx="47184">
                  <c:v>28.953434258150374</c:v>
                </c:pt>
                <c:pt idx="47185">
                  <c:v>28.953989603908642</c:v>
                </c:pt>
                <c:pt idx="47186">
                  <c:v>28.954544949666911</c:v>
                </c:pt>
                <c:pt idx="47187">
                  <c:v>28.955100295425179</c:v>
                </c:pt>
                <c:pt idx="47188">
                  <c:v>28.955655641183448</c:v>
                </c:pt>
                <c:pt idx="47189">
                  <c:v>28.956210986941716</c:v>
                </c:pt>
                <c:pt idx="47190">
                  <c:v>28.956766332699985</c:v>
                </c:pt>
                <c:pt idx="47191">
                  <c:v>28.957321678458253</c:v>
                </c:pt>
                <c:pt idx="47192">
                  <c:v>28.957877024216522</c:v>
                </c:pt>
                <c:pt idx="47193">
                  <c:v>28.958432369974791</c:v>
                </c:pt>
                <c:pt idx="47194">
                  <c:v>28.958987715733059</c:v>
                </c:pt>
                <c:pt idx="47195">
                  <c:v>28.959543061491328</c:v>
                </c:pt>
                <c:pt idx="47196">
                  <c:v>28.960098407249596</c:v>
                </c:pt>
                <c:pt idx="47197">
                  <c:v>28.960653753007865</c:v>
                </c:pt>
                <c:pt idx="47198">
                  <c:v>28.961209098766133</c:v>
                </c:pt>
                <c:pt idx="47199">
                  <c:v>28.961764444524402</c:v>
                </c:pt>
                <c:pt idx="47200">
                  <c:v>28.96231979028267</c:v>
                </c:pt>
                <c:pt idx="47201">
                  <c:v>28.962875136040939</c:v>
                </c:pt>
                <c:pt idx="47202">
                  <c:v>28.963430481799207</c:v>
                </c:pt>
                <c:pt idx="47203">
                  <c:v>28.963985827557476</c:v>
                </c:pt>
                <c:pt idx="47204">
                  <c:v>28.964541173315745</c:v>
                </c:pt>
                <c:pt idx="47205">
                  <c:v>28.965096519074013</c:v>
                </c:pt>
                <c:pt idx="47206">
                  <c:v>28.965651864832282</c:v>
                </c:pt>
                <c:pt idx="47207">
                  <c:v>28.96620721059055</c:v>
                </c:pt>
                <c:pt idx="47208">
                  <c:v>28.966762556348819</c:v>
                </c:pt>
                <c:pt idx="47209">
                  <c:v>28.967317902107087</c:v>
                </c:pt>
                <c:pt idx="47210">
                  <c:v>28.967873247865356</c:v>
                </c:pt>
                <c:pt idx="47211">
                  <c:v>28.968428593623624</c:v>
                </c:pt>
                <c:pt idx="47212">
                  <c:v>28.968983939381893</c:v>
                </c:pt>
                <c:pt idx="47213">
                  <c:v>28.969539285140161</c:v>
                </c:pt>
                <c:pt idx="47214">
                  <c:v>28.97009463089843</c:v>
                </c:pt>
                <c:pt idx="47215">
                  <c:v>28.970649976656698</c:v>
                </c:pt>
                <c:pt idx="47216">
                  <c:v>28.971205322414967</c:v>
                </c:pt>
                <c:pt idx="47217">
                  <c:v>28.971760668173236</c:v>
                </c:pt>
                <c:pt idx="47218">
                  <c:v>28.972316013931504</c:v>
                </c:pt>
                <c:pt idx="47219">
                  <c:v>28.972871359689773</c:v>
                </c:pt>
                <c:pt idx="47220">
                  <c:v>28.973426705448041</c:v>
                </c:pt>
                <c:pt idx="47221">
                  <c:v>28.97398205120631</c:v>
                </c:pt>
                <c:pt idx="47222">
                  <c:v>28.974537396964578</c:v>
                </c:pt>
                <c:pt idx="47223">
                  <c:v>28.975092742722847</c:v>
                </c:pt>
                <c:pt idx="47224">
                  <c:v>28.975648088481115</c:v>
                </c:pt>
                <c:pt idx="47225">
                  <c:v>28.976203434239384</c:v>
                </c:pt>
                <c:pt idx="47226">
                  <c:v>28.976758779997652</c:v>
                </c:pt>
                <c:pt idx="47227">
                  <c:v>28.977314125755921</c:v>
                </c:pt>
                <c:pt idx="47228">
                  <c:v>28.97786947151419</c:v>
                </c:pt>
                <c:pt idx="47229">
                  <c:v>28.978424817272458</c:v>
                </c:pt>
                <c:pt idx="47230">
                  <c:v>28.978980163030727</c:v>
                </c:pt>
                <c:pt idx="47231">
                  <c:v>28.979535508788995</c:v>
                </c:pt>
                <c:pt idx="47232">
                  <c:v>28.980090854547264</c:v>
                </c:pt>
                <c:pt idx="47233">
                  <c:v>28.980646200305532</c:v>
                </c:pt>
                <c:pt idx="47234">
                  <c:v>28.981201546063801</c:v>
                </c:pt>
                <c:pt idx="47235">
                  <c:v>28.981756891822069</c:v>
                </c:pt>
                <c:pt idx="47236">
                  <c:v>28.982312237580338</c:v>
                </c:pt>
                <c:pt idx="47237">
                  <c:v>28.982867583338606</c:v>
                </c:pt>
                <c:pt idx="47238">
                  <c:v>28.983422929096875</c:v>
                </c:pt>
                <c:pt idx="47239">
                  <c:v>28.983978274855144</c:v>
                </c:pt>
                <c:pt idx="47240">
                  <c:v>28.984533620613412</c:v>
                </c:pt>
                <c:pt idx="47241">
                  <c:v>28.985088966371681</c:v>
                </c:pt>
                <c:pt idx="47242">
                  <c:v>28.985644312129949</c:v>
                </c:pt>
                <c:pt idx="47243">
                  <c:v>28.986199657888218</c:v>
                </c:pt>
                <c:pt idx="47244">
                  <c:v>28.986755003646486</c:v>
                </c:pt>
                <c:pt idx="47245">
                  <c:v>28.987310349404755</c:v>
                </c:pt>
                <c:pt idx="47246">
                  <c:v>28.987865695163023</c:v>
                </c:pt>
                <c:pt idx="47247">
                  <c:v>28.988421040921292</c:v>
                </c:pt>
                <c:pt idx="47248">
                  <c:v>28.98897638667956</c:v>
                </c:pt>
                <c:pt idx="47249">
                  <c:v>28.989531732437829</c:v>
                </c:pt>
                <c:pt idx="47250">
                  <c:v>28.990087078196098</c:v>
                </c:pt>
                <c:pt idx="47251">
                  <c:v>28.990642423954366</c:v>
                </c:pt>
                <c:pt idx="47252">
                  <c:v>28.991197769712635</c:v>
                </c:pt>
                <c:pt idx="47253">
                  <c:v>28.991753115470903</c:v>
                </c:pt>
                <c:pt idx="47254">
                  <c:v>28.992308461229172</c:v>
                </c:pt>
                <c:pt idx="47255">
                  <c:v>28.99286380698744</c:v>
                </c:pt>
                <c:pt idx="47256">
                  <c:v>28.993419152745709</c:v>
                </c:pt>
                <c:pt idx="47257">
                  <c:v>28.993974498503977</c:v>
                </c:pt>
                <c:pt idx="47258">
                  <c:v>28.994529844262246</c:v>
                </c:pt>
                <c:pt idx="47259">
                  <c:v>28.995085190020514</c:v>
                </c:pt>
                <c:pt idx="47260">
                  <c:v>28.995640535778783</c:v>
                </c:pt>
                <c:pt idx="47261">
                  <c:v>28.996195881537052</c:v>
                </c:pt>
                <c:pt idx="47262">
                  <c:v>28.99675122729532</c:v>
                </c:pt>
                <c:pt idx="47263">
                  <c:v>28.997306573053589</c:v>
                </c:pt>
                <c:pt idx="47264">
                  <c:v>28.997861918811857</c:v>
                </c:pt>
                <c:pt idx="47265">
                  <c:v>28.998417264570126</c:v>
                </c:pt>
                <c:pt idx="47266">
                  <c:v>28.998972610328394</c:v>
                </c:pt>
                <c:pt idx="47267">
                  <c:v>28.999527956086663</c:v>
                </c:pt>
                <c:pt idx="47268">
                  <c:v>29.000083301844931</c:v>
                </c:pt>
                <c:pt idx="47269">
                  <c:v>29.0006386476032</c:v>
                </c:pt>
                <c:pt idx="47270">
                  <c:v>29.001193993361468</c:v>
                </c:pt>
                <c:pt idx="47271">
                  <c:v>29.001749339119737</c:v>
                </c:pt>
                <c:pt idx="47272">
                  <c:v>29.002304684878006</c:v>
                </c:pt>
                <c:pt idx="47273">
                  <c:v>29.002860030636274</c:v>
                </c:pt>
                <c:pt idx="47274">
                  <c:v>29.003415376394543</c:v>
                </c:pt>
                <c:pt idx="47275">
                  <c:v>29.003970722152811</c:v>
                </c:pt>
                <c:pt idx="47276">
                  <c:v>29.00452606791108</c:v>
                </c:pt>
                <c:pt idx="47277">
                  <c:v>29.005081413669348</c:v>
                </c:pt>
                <c:pt idx="47278">
                  <c:v>29.005636759427617</c:v>
                </c:pt>
                <c:pt idx="47279">
                  <c:v>29.006192105185885</c:v>
                </c:pt>
                <c:pt idx="47280">
                  <c:v>29.006747450944154</c:v>
                </c:pt>
                <c:pt idx="47281">
                  <c:v>29.007302796702422</c:v>
                </c:pt>
                <c:pt idx="47282">
                  <c:v>29.007858142460691</c:v>
                </c:pt>
                <c:pt idx="47283">
                  <c:v>29.008413488218959</c:v>
                </c:pt>
                <c:pt idx="47284">
                  <c:v>29.008968833977228</c:v>
                </c:pt>
                <c:pt idx="47285">
                  <c:v>29.009524179735497</c:v>
                </c:pt>
                <c:pt idx="47286">
                  <c:v>29.010079525493765</c:v>
                </c:pt>
                <c:pt idx="47287">
                  <c:v>29.010634871252034</c:v>
                </c:pt>
                <c:pt idx="47288">
                  <c:v>29.011190217010302</c:v>
                </c:pt>
                <c:pt idx="47289">
                  <c:v>29.011745562768571</c:v>
                </c:pt>
                <c:pt idx="47290">
                  <c:v>29.012300908526839</c:v>
                </c:pt>
                <c:pt idx="47291">
                  <c:v>29.012856254285108</c:v>
                </c:pt>
                <c:pt idx="47292">
                  <c:v>29.013411600043376</c:v>
                </c:pt>
                <c:pt idx="47293">
                  <c:v>29.013966945801645</c:v>
                </c:pt>
                <c:pt idx="47294">
                  <c:v>29.014522291559913</c:v>
                </c:pt>
                <c:pt idx="47295">
                  <c:v>29.015077637318182</c:v>
                </c:pt>
                <c:pt idx="47296">
                  <c:v>29.015632983076451</c:v>
                </c:pt>
                <c:pt idx="47297">
                  <c:v>29.016188328834719</c:v>
                </c:pt>
                <c:pt idx="47298">
                  <c:v>29.016743674592988</c:v>
                </c:pt>
                <c:pt idx="47299">
                  <c:v>29.017299020351256</c:v>
                </c:pt>
                <c:pt idx="47300">
                  <c:v>29.017854366109525</c:v>
                </c:pt>
                <c:pt idx="47301">
                  <c:v>29.018409711867793</c:v>
                </c:pt>
                <c:pt idx="47302">
                  <c:v>29.018965057626062</c:v>
                </c:pt>
                <c:pt idx="47303">
                  <c:v>29.01952040338433</c:v>
                </c:pt>
                <c:pt idx="47304">
                  <c:v>29.020075749142599</c:v>
                </c:pt>
                <c:pt idx="47305">
                  <c:v>29.020631094900867</c:v>
                </c:pt>
                <c:pt idx="47306">
                  <c:v>29.021186440659136</c:v>
                </c:pt>
                <c:pt idx="47307">
                  <c:v>29.021741786417405</c:v>
                </c:pt>
                <c:pt idx="47308">
                  <c:v>29.022297132175673</c:v>
                </c:pt>
                <c:pt idx="47309">
                  <c:v>29.022852477933942</c:v>
                </c:pt>
                <c:pt idx="47310">
                  <c:v>29.02340782369221</c:v>
                </c:pt>
                <c:pt idx="47311">
                  <c:v>29.023963169450479</c:v>
                </c:pt>
                <c:pt idx="47312">
                  <c:v>29.024518515208747</c:v>
                </c:pt>
                <c:pt idx="47313">
                  <c:v>29.025073860967016</c:v>
                </c:pt>
                <c:pt idx="47314">
                  <c:v>29.025629206725284</c:v>
                </c:pt>
                <c:pt idx="47315">
                  <c:v>29.026184552483553</c:v>
                </c:pt>
                <c:pt idx="47316">
                  <c:v>29.026739898241821</c:v>
                </c:pt>
                <c:pt idx="47317">
                  <c:v>29.02729524400009</c:v>
                </c:pt>
                <c:pt idx="47318">
                  <c:v>29.027850589758359</c:v>
                </c:pt>
                <c:pt idx="47319">
                  <c:v>29.028405935516627</c:v>
                </c:pt>
                <c:pt idx="47320">
                  <c:v>29.028961281274896</c:v>
                </c:pt>
                <c:pt idx="47321">
                  <c:v>29.029516627033164</c:v>
                </c:pt>
                <c:pt idx="47322">
                  <c:v>29.030071972791433</c:v>
                </c:pt>
                <c:pt idx="47323">
                  <c:v>29.030627318549701</c:v>
                </c:pt>
                <c:pt idx="47324">
                  <c:v>29.03118266430797</c:v>
                </c:pt>
                <c:pt idx="47325">
                  <c:v>29.031738010066238</c:v>
                </c:pt>
                <c:pt idx="47326">
                  <c:v>29.032293355824507</c:v>
                </c:pt>
                <c:pt idx="47327">
                  <c:v>29.032848701582775</c:v>
                </c:pt>
                <c:pt idx="47328">
                  <c:v>29.033404047341044</c:v>
                </c:pt>
                <c:pt idx="47329">
                  <c:v>29.033959393099313</c:v>
                </c:pt>
                <c:pt idx="47330">
                  <c:v>29.034514738857581</c:v>
                </c:pt>
                <c:pt idx="47331">
                  <c:v>29.03507008461585</c:v>
                </c:pt>
                <c:pt idx="47332">
                  <c:v>29.035625430374118</c:v>
                </c:pt>
                <c:pt idx="47333">
                  <c:v>29.036180776132387</c:v>
                </c:pt>
                <c:pt idx="47334">
                  <c:v>29.036736121890655</c:v>
                </c:pt>
                <c:pt idx="47335">
                  <c:v>29.037291467648924</c:v>
                </c:pt>
                <c:pt idx="47336">
                  <c:v>29.037846813407192</c:v>
                </c:pt>
                <c:pt idx="47337">
                  <c:v>29.038402159165461</c:v>
                </c:pt>
                <c:pt idx="47338">
                  <c:v>29.038957504923729</c:v>
                </c:pt>
                <c:pt idx="47339">
                  <c:v>29.039512850681998</c:v>
                </c:pt>
                <c:pt idx="47340">
                  <c:v>29.040068196440266</c:v>
                </c:pt>
                <c:pt idx="47341">
                  <c:v>29.040623542198535</c:v>
                </c:pt>
                <c:pt idx="47342">
                  <c:v>29.041178887956804</c:v>
                </c:pt>
                <c:pt idx="47343">
                  <c:v>29.041734233715072</c:v>
                </c:pt>
                <c:pt idx="47344">
                  <c:v>29.042289579473341</c:v>
                </c:pt>
                <c:pt idx="47345">
                  <c:v>29.042844925231609</c:v>
                </c:pt>
                <c:pt idx="47346">
                  <c:v>29.043400270989878</c:v>
                </c:pt>
                <c:pt idx="47347">
                  <c:v>29.043955616748146</c:v>
                </c:pt>
                <c:pt idx="47348">
                  <c:v>29.044510962506415</c:v>
                </c:pt>
                <c:pt idx="47349">
                  <c:v>29.045066308264683</c:v>
                </c:pt>
                <c:pt idx="47350">
                  <c:v>29.045621654022952</c:v>
                </c:pt>
                <c:pt idx="47351">
                  <c:v>29.04617699978122</c:v>
                </c:pt>
                <c:pt idx="47352">
                  <c:v>29.046732345539489</c:v>
                </c:pt>
                <c:pt idx="47353">
                  <c:v>29.047287691297758</c:v>
                </c:pt>
                <c:pt idx="47354">
                  <c:v>29.047843037056026</c:v>
                </c:pt>
                <c:pt idx="47355">
                  <c:v>29.048398382814295</c:v>
                </c:pt>
                <c:pt idx="47356">
                  <c:v>29.048953728572563</c:v>
                </c:pt>
                <c:pt idx="47357">
                  <c:v>29.049509074330832</c:v>
                </c:pt>
                <c:pt idx="47358">
                  <c:v>29.0500644200891</c:v>
                </c:pt>
                <c:pt idx="47359">
                  <c:v>29.050619765847369</c:v>
                </c:pt>
                <c:pt idx="47360">
                  <c:v>29.051175111605637</c:v>
                </c:pt>
                <c:pt idx="47361">
                  <c:v>29.051730457363906</c:v>
                </c:pt>
                <c:pt idx="47362">
                  <c:v>29.052285803122174</c:v>
                </c:pt>
                <c:pt idx="47363">
                  <c:v>29.052841148880443</c:v>
                </c:pt>
                <c:pt idx="47364">
                  <c:v>29.053396494638712</c:v>
                </c:pt>
                <c:pt idx="47365">
                  <c:v>29.05395184039698</c:v>
                </c:pt>
                <c:pt idx="47366">
                  <c:v>29.054507186155249</c:v>
                </c:pt>
                <c:pt idx="47367">
                  <c:v>29.055062531913517</c:v>
                </c:pt>
                <c:pt idx="47368">
                  <c:v>29.055617877671786</c:v>
                </c:pt>
                <c:pt idx="47369">
                  <c:v>29.056173223430054</c:v>
                </c:pt>
                <c:pt idx="47370">
                  <c:v>29.056728569188323</c:v>
                </c:pt>
                <c:pt idx="47371">
                  <c:v>29.057283914946591</c:v>
                </c:pt>
                <c:pt idx="47372">
                  <c:v>29.05783926070486</c:v>
                </c:pt>
                <c:pt idx="47373">
                  <c:v>29.058394606463128</c:v>
                </c:pt>
                <c:pt idx="47374">
                  <c:v>29.058949952221397</c:v>
                </c:pt>
                <c:pt idx="47375">
                  <c:v>29.059505297979666</c:v>
                </c:pt>
                <c:pt idx="47376">
                  <c:v>29.060060643737934</c:v>
                </c:pt>
                <c:pt idx="47377">
                  <c:v>29.060615989496203</c:v>
                </c:pt>
                <c:pt idx="47378">
                  <c:v>29.061171335254471</c:v>
                </c:pt>
                <c:pt idx="47379">
                  <c:v>29.06172668101274</c:v>
                </c:pt>
                <c:pt idx="47380">
                  <c:v>29.062282026771008</c:v>
                </c:pt>
                <c:pt idx="47381">
                  <c:v>29.062837372529277</c:v>
                </c:pt>
                <c:pt idx="47382">
                  <c:v>29.063392718287545</c:v>
                </c:pt>
                <c:pt idx="47383">
                  <c:v>29.063948064045814</c:v>
                </c:pt>
                <c:pt idx="47384">
                  <c:v>29.064503409804082</c:v>
                </c:pt>
                <c:pt idx="47385">
                  <c:v>29.065058755562351</c:v>
                </c:pt>
                <c:pt idx="47386">
                  <c:v>29.06561410132062</c:v>
                </c:pt>
                <c:pt idx="47387">
                  <c:v>29.066169447078888</c:v>
                </c:pt>
                <c:pt idx="47388">
                  <c:v>29.066724792837157</c:v>
                </c:pt>
                <c:pt idx="47389">
                  <c:v>29.067280138595425</c:v>
                </c:pt>
                <c:pt idx="47390">
                  <c:v>29.067835484353694</c:v>
                </c:pt>
                <c:pt idx="47391">
                  <c:v>29.068390830111962</c:v>
                </c:pt>
                <c:pt idx="47392">
                  <c:v>29.068946175870231</c:v>
                </c:pt>
                <c:pt idx="47393">
                  <c:v>29.069501521628499</c:v>
                </c:pt>
                <c:pt idx="47394">
                  <c:v>29.070056867386768</c:v>
                </c:pt>
                <c:pt idx="47395">
                  <c:v>29.070612213145036</c:v>
                </c:pt>
                <c:pt idx="47396">
                  <c:v>29.071167558903305</c:v>
                </c:pt>
                <c:pt idx="47397">
                  <c:v>29.071722904661573</c:v>
                </c:pt>
                <c:pt idx="47398">
                  <c:v>29.072278250419842</c:v>
                </c:pt>
                <c:pt idx="47399">
                  <c:v>29.072833596178111</c:v>
                </c:pt>
                <c:pt idx="47400">
                  <c:v>29.073388941936379</c:v>
                </c:pt>
                <c:pt idx="47401">
                  <c:v>29.073944287694648</c:v>
                </c:pt>
                <c:pt idx="47402">
                  <c:v>29.074499633452916</c:v>
                </c:pt>
                <c:pt idx="47403">
                  <c:v>29.075054979211185</c:v>
                </c:pt>
                <c:pt idx="47404">
                  <c:v>29.075610324969453</c:v>
                </c:pt>
                <c:pt idx="47405">
                  <c:v>29.076165670727722</c:v>
                </c:pt>
                <c:pt idx="47406">
                  <c:v>29.07672101648599</c:v>
                </c:pt>
                <c:pt idx="47407">
                  <c:v>29.077276362244259</c:v>
                </c:pt>
                <c:pt idx="47408">
                  <c:v>29.077831708002527</c:v>
                </c:pt>
                <c:pt idx="47409">
                  <c:v>29.078387053760796</c:v>
                </c:pt>
                <c:pt idx="47410">
                  <c:v>29.078942399519065</c:v>
                </c:pt>
                <c:pt idx="47411">
                  <c:v>29.079497745277333</c:v>
                </c:pt>
                <c:pt idx="47412">
                  <c:v>29.080053091035602</c:v>
                </c:pt>
                <c:pt idx="47413">
                  <c:v>29.08060843679387</c:v>
                </c:pt>
                <c:pt idx="47414">
                  <c:v>29.081163782552139</c:v>
                </c:pt>
                <c:pt idx="47415">
                  <c:v>29.081719128310407</c:v>
                </c:pt>
                <c:pt idx="47416">
                  <c:v>29.082274474068676</c:v>
                </c:pt>
                <c:pt idx="47417">
                  <c:v>29.082829819826944</c:v>
                </c:pt>
                <c:pt idx="47418">
                  <c:v>29.083385165585213</c:v>
                </c:pt>
                <c:pt idx="47419">
                  <c:v>29.083940511343481</c:v>
                </c:pt>
                <c:pt idx="47420">
                  <c:v>29.08449585710175</c:v>
                </c:pt>
                <c:pt idx="47421">
                  <c:v>29.085051202860019</c:v>
                </c:pt>
                <c:pt idx="47422">
                  <c:v>29.085606548618287</c:v>
                </c:pt>
                <c:pt idx="47423">
                  <c:v>29.086161894376556</c:v>
                </c:pt>
                <c:pt idx="47424">
                  <c:v>29.086717240134824</c:v>
                </c:pt>
                <c:pt idx="47425">
                  <c:v>29.087272585893093</c:v>
                </c:pt>
                <c:pt idx="47426">
                  <c:v>29.087827931651361</c:v>
                </c:pt>
                <c:pt idx="47427">
                  <c:v>29.08838327740963</c:v>
                </c:pt>
                <c:pt idx="47428">
                  <c:v>29.088938623167898</c:v>
                </c:pt>
                <c:pt idx="47429">
                  <c:v>29.089493968926167</c:v>
                </c:pt>
                <c:pt idx="47430">
                  <c:v>29.090049314684435</c:v>
                </c:pt>
                <c:pt idx="47431">
                  <c:v>29.090604660442704</c:v>
                </c:pt>
                <c:pt idx="47432">
                  <c:v>29.091160006200973</c:v>
                </c:pt>
                <c:pt idx="47433">
                  <c:v>29.091715351959241</c:v>
                </c:pt>
                <c:pt idx="47434">
                  <c:v>29.09227069771751</c:v>
                </c:pt>
                <c:pt idx="47435">
                  <c:v>29.092826043475778</c:v>
                </c:pt>
                <c:pt idx="47436">
                  <c:v>29.093381389234047</c:v>
                </c:pt>
                <c:pt idx="47437">
                  <c:v>29.093936734992315</c:v>
                </c:pt>
                <c:pt idx="47438">
                  <c:v>29.094492080750584</c:v>
                </c:pt>
                <c:pt idx="47439">
                  <c:v>29.095047426508852</c:v>
                </c:pt>
                <c:pt idx="47440">
                  <c:v>29.095602772267121</c:v>
                </c:pt>
                <c:pt idx="47441">
                  <c:v>29.096158118025389</c:v>
                </c:pt>
                <c:pt idx="47442">
                  <c:v>29.096713463783658</c:v>
                </c:pt>
                <c:pt idx="47443">
                  <c:v>29.097268809541927</c:v>
                </c:pt>
                <c:pt idx="47444">
                  <c:v>29.097824155300195</c:v>
                </c:pt>
                <c:pt idx="47445">
                  <c:v>29.098379501058464</c:v>
                </c:pt>
                <c:pt idx="47446">
                  <c:v>29.098934846816732</c:v>
                </c:pt>
                <c:pt idx="47447">
                  <c:v>29.099490192575001</c:v>
                </c:pt>
                <c:pt idx="47448">
                  <c:v>29.100045538333269</c:v>
                </c:pt>
                <c:pt idx="47449">
                  <c:v>29.100600884091538</c:v>
                </c:pt>
                <c:pt idx="47450">
                  <c:v>29.101156229849806</c:v>
                </c:pt>
                <c:pt idx="47451">
                  <c:v>29.101711575608075</c:v>
                </c:pt>
                <c:pt idx="47452">
                  <c:v>29.102266921366343</c:v>
                </c:pt>
                <c:pt idx="47453">
                  <c:v>29.102822267124612</c:v>
                </c:pt>
                <c:pt idx="47454">
                  <c:v>29.10337761288288</c:v>
                </c:pt>
                <c:pt idx="47455">
                  <c:v>29.103932958641149</c:v>
                </c:pt>
                <c:pt idx="47456">
                  <c:v>29.104488304399418</c:v>
                </c:pt>
                <c:pt idx="47457">
                  <c:v>29.105043650157686</c:v>
                </c:pt>
                <c:pt idx="47458">
                  <c:v>29.105598995915955</c:v>
                </c:pt>
                <c:pt idx="47459">
                  <c:v>29.106154341674223</c:v>
                </c:pt>
                <c:pt idx="47460">
                  <c:v>29.106709687432492</c:v>
                </c:pt>
                <c:pt idx="47461">
                  <c:v>29.10726503319076</c:v>
                </c:pt>
                <c:pt idx="47462">
                  <c:v>29.107820378949029</c:v>
                </c:pt>
                <c:pt idx="47463">
                  <c:v>29.108375724707297</c:v>
                </c:pt>
                <c:pt idx="47464">
                  <c:v>29.108931070465566</c:v>
                </c:pt>
                <c:pt idx="47465">
                  <c:v>29.109486416223834</c:v>
                </c:pt>
                <c:pt idx="47466">
                  <c:v>29.110041761982103</c:v>
                </c:pt>
                <c:pt idx="47467">
                  <c:v>29.110597107740372</c:v>
                </c:pt>
                <c:pt idx="47468">
                  <c:v>29.11115245349864</c:v>
                </c:pt>
                <c:pt idx="47469">
                  <c:v>29.111707799256909</c:v>
                </c:pt>
                <c:pt idx="47470">
                  <c:v>29.112263145015177</c:v>
                </c:pt>
                <c:pt idx="47471">
                  <c:v>29.112818490773446</c:v>
                </c:pt>
                <c:pt idx="47472">
                  <c:v>29.113373836531714</c:v>
                </c:pt>
                <c:pt idx="47473">
                  <c:v>29.113929182289983</c:v>
                </c:pt>
                <c:pt idx="47474">
                  <c:v>29.114484528048251</c:v>
                </c:pt>
                <c:pt idx="47475">
                  <c:v>29.11503987380652</c:v>
                </c:pt>
                <c:pt idx="47476">
                  <c:v>29.115595219564788</c:v>
                </c:pt>
                <c:pt idx="47477">
                  <c:v>29.116150565323057</c:v>
                </c:pt>
                <c:pt idx="47478">
                  <c:v>29.116705911081326</c:v>
                </c:pt>
                <c:pt idx="47479">
                  <c:v>29.117261256839594</c:v>
                </c:pt>
                <c:pt idx="47480">
                  <c:v>29.117816602597863</c:v>
                </c:pt>
                <c:pt idx="47481">
                  <c:v>29.118371948356131</c:v>
                </c:pt>
                <c:pt idx="47482">
                  <c:v>29.1189272941144</c:v>
                </c:pt>
                <c:pt idx="47483">
                  <c:v>29.119482639872668</c:v>
                </c:pt>
                <c:pt idx="47484">
                  <c:v>29.120037985630937</c:v>
                </c:pt>
                <c:pt idx="47485">
                  <c:v>29.120593331389205</c:v>
                </c:pt>
                <c:pt idx="47486">
                  <c:v>29.121148677147474</c:v>
                </c:pt>
                <c:pt idx="47487">
                  <c:v>29.121704022905742</c:v>
                </c:pt>
                <c:pt idx="47488">
                  <c:v>29.122259368664011</c:v>
                </c:pt>
                <c:pt idx="47489">
                  <c:v>29.12281471442228</c:v>
                </c:pt>
                <c:pt idx="47490">
                  <c:v>29.123370060180548</c:v>
                </c:pt>
                <c:pt idx="47491">
                  <c:v>29.123925405938817</c:v>
                </c:pt>
                <c:pt idx="47492">
                  <c:v>29.124480751697085</c:v>
                </c:pt>
                <c:pt idx="47493">
                  <c:v>29.125036097455354</c:v>
                </c:pt>
                <c:pt idx="47494">
                  <c:v>29.125591443213622</c:v>
                </c:pt>
                <c:pt idx="47495">
                  <c:v>29.126146788971891</c:v>
                </c:pt>
                <c:pt idx="47496">
                  <c:v>29.126702134730159</c:v>
                </c:pt>
                <c:pt idx="47497">
                  <c:v>29.127257480488428</c:v>
                </c:pt>
                <c:pt idx="47498">
                  <c:v>29.127812826246696</c:v>
                </c:pt>
                <c:pt idx="47499">
                  <c:v>29.128368172004965</c:v>
                </c:pt>
                <c:pt idx="47500">
                  <c:v>29.128923517763234</c:v>
                </c:pt>
                <c:pt idx="47501">
                  <c:v>29.129478863521502</c:v>
                </c:pt>
                <c:pt idx="47502">
                  <c:v>29.130034209279771</c:v>
                </c:pt>
                <c:pt idx="47503">
                  <c:v>29.130589555038039</c:v>
                </c:pt>
                <c:pt idx="47504">
                  <c:v>29.131144900796308</c:v>
                </c:pt>
                <c:pt idx="47505">
                  <c:v>29.131700246554576</c:v>
                </c:pt>
                <c:pt idx="47506">
                  <c:v>29.132255592312845</c:v>
                </c:pt>
                <c:pt idx="47507">
                  <c:v>29.132810938071113</c:v>
                </c:pt>
                <c:pt idx="47508">
                  <c:v>29.133366283829382</c:v>
                </c:pt>
                <c:pt idx="47509">
                  <c:v>29.13392162958765</c:v>
                </c:pt>
                <c:pt idx="47510">
                  <c:v>29.134476975345919</c:v>
                </c:pt>
                <c:pt idx="47511">
                  <c:v>29.135032321104188</c:v>
                </c:pt>
                <c:pt idx="47512">
                  <c:v>29.135587666862456</c:v>
                </c:pt>
                <c:pt idx="47513">
                  <c:v>29.136143012620725</c:v>
                </c:pt>
                <c:pt idx="47514">
                  <c:v>29.136698358378993</c:v>
                </c:pt>
                <c:pt idx="47515">
                  <c:v>29.137253704137262</c:v>
                </c:pt>
                <c:pt idx="47516">
                  <c:v>29.13780904989553</c:v>
                </c:pt>
                <c:pt idx="47517">
                  <c:v>29.138364395653799</c:v>
                </c:pt>
                <c:pt idx="47518">
                  <c:v>29.138919741412067</c:v>
                </c:pt>
                <c:pt idx="47519">
                  <c:v>29.139475087170336</c:v>
                </c:pt>
                <c:pt idx="47520">
                  <c:v>29.140030432928604</c:v>
                </c:pt>
                <c:pt idx="47521">
                  <c:v>29.140585778686873</c:v>
                </c:pt>
                <c:pt idx="47522">
                  <c:v>29.141141124445141</c:v>
                </c:pt>
                <c:pt idx="47523">
                  <c:v>29.14169647020341</c:v>
                </c:pt>
                <c:pt idx="47524">
                  <c:v>29.142251815961679</c:v>
                </c:pt>
                <c:pt idx="47525">
                  <c:v>29.142807161719947</c:v>
                </c:pt>
                <c:pt idx="47526">
                  <c:v>29.143362507478216</c:v>
                </c:pt>
                <c:pt idx="47527">
                  <c:v>29.143917853236484</c:v>
                </c:pt>
                <c:pt idx="47528">
                  <c:v>29.144473198994753</c:v>
                </c:pt>
                <c:pt idx="47529">
                  <c:v>29.145028544753021</c:v>
                </c:pt>
                <c:pt idx="47530">
                  <c:v>29.14558389051129</c:v>
                </c:pt>
                <c:pt idx="47531">
                  <c:v>29.146139236269558</c:v>
                </c:pt>
                <c:pt idx="47532">
                  <c:v>29.146694582027827</c:v>
                </c:pt>
                <c:pt idx="47533">
                  <c:v>29.147249927786095</c:v>
                </c:pt>
                <c:pt idx="47534">
                  <c:v>29.147805273544364</c:v>
                </c:pt>
                <c:pt idx="47535">
                  <c:v>29.148360619302633</c:v>
                </c:pt>
                <c:pt idx="47536">
                  <c:v>29.148915965060901</c:v>
                </c:pt>
                <c:pt idx="47537">
                  <c:v>29.14947131081917</c:v>
                </c:pt>
                <c:pt idx="47538">
                  <c:v>29.150026656577438</c:v>
                </c:pt>
                <c:pt idx="47539">
                  <c:v>29.150582002335707</c:v>
                </c:pt>
                <c:pt idx="47540">
                  <c:v>29.151137348093975</c:v>
                </c:pt>
                <c:pt idx="47541">
                  <c:v>29.151692693852244</c:v>
                </c:pt>
                <c:pt idx="47542">
                  <c:v>29.152248039610512</c:v>
                </c:pt>
                <c:pt idx="47543">
                  <c:v>29.152803385368781</c:v>
                </c:pt>
                <c:pt idx="47544">
                  <c:v>29.153358731127049</c:v>
                </c:pt>
                <c:pt idx="47545">
                  <c:v>29.153914076885318</c:v>
                </c:pt>
                <c:pt idx="47546">
                  <c:v>29.154469422643587</c:v>
                </c:pt>
                <c:pt idx="47547">
                  <c:v>29.155024768401855</c:v>
                </c:pt>
                <c:pt idx="47548">
                  <c:v>29.155580114160124</c:v>
                </c:pt>
                <c:pt idx="47549">
                  <c:v>29.156135459918392</c:v>
                </c:pt>
                <c:pt idx="47550">
                  <c:v>29.156690805676661</c:v>
                </c:pt>
                <c:pt idx="47551">
                  <c:v>29.157246151434929</c:v>
                </c:pt>
                <c:pt idx="47552">
                  <c:v>29.157801497193198</c:v>
                </c:pt>
                <c:pt idx="47553">
                  <c:v>29.158356842951466</c:v>
                </c:pt>
                <c:pt idx="47554">
                  <c:v>29.158912188709735</c:v>
                </c:pt>
                <c:pt idx="47555">
                  <c:v>29.159467534468003</c:v>
                </c:pt>
                <c:pt idx="47556">
                  <c:v>29.160022880226272</c:v>
                </c:pt>
                <c:pt idx="47557">
                  <c:v>29.160578225984541</c:v>
                </c:pt>
                <c:pt idx="47558">
                  <c:v>29.161133571742809</c:v>
                </c:pt>
                <c:pt idx="47559">
                  <c:v>29.161688917501078</c:v>
                </c:pt>
                <c:pt idx="47560">
                  <c:v>29.162244263259346</c:v>
                </c:pt>
                <c:pt idx="47561">
                  <c:v>29.162799609017615</c:v>
                </c:pt>
                <c:pt idx="47562">
                  <c:v>29.163354954775883</c:v>
                </c:pt>
                <c:pt idx="47563">
                  <c:v>29.163910300534152</c:v>
                </c:pt>
                <c:pt idx="47564">
                  <c:v>29.16446564629242</c:v>
                </c:pt>
                <c:pt idx="47565">
                  <c:v>29.165020992050689</c:v>
                </c:pt>
                <c:pt idx="47566">
                  <c:v>29.165576337808957</c:v>
                </c:pt>
                <c:pt idx="47567">
                  <c:v>29.166131683567226</c:v>
                </c:pt>
                <c:pt idx="47568">
                  <c:v>29.166687029325495</c:v>
                </c:pt>
                <c:pt idx="47569">
                  <c:v>29.167242375083763</c:v>
                </c:pt>
                <c:pt idx="47570">
                  <c:v>29.167797720842032</c:v>
                </c:pt>
                <c:pt idx="47571">
                  <c:v>29.1683530666003</c:v>
                </c:pt>
                <c:pt idx="47572">
                  <c:v>29.168908412358569</c:v>
                </c:pt>
                <c:pt idx="47573">
                  <c:v>29.169463758116837</c:v>
                </c:pt>
                <c:pt idx="47574">
                  <c:v>29.170019103875106</c:v>
                </c:pt>
                <c:pt idx="47575">
                  <c:v>29.170574449633374</c:v>
                </c:pt>
                <c:pt idx="47576">
                  <c:v>29.171129795391643</c:v>
                </c:pt>
                <c:pt idx="47577">
                  <c:v>29.171685141149911</c:v>
                </c:pt>
                <c:pt idx="47578">
                  <c:v>29.17224048690818</c:v>
                </c:pt>
                <c:pt idx="47579">
                  <c:v>29.172795832666448</c:v>
                </c:pt>
                <c:pt idx="47580">
                  <c:v>29.173351178424717</c:v>
                </c:pt>
                <c:pt idx="47581">
                  <c:v>29.173906524182986</c:v>
                </c:pt>
                <c:pt idx="47582">
                  <c:v>29.174461869941254</c:v>
                </c:pt>
                <c:pt idx="47583">
                  <c:v>29.175017215699523</c:v>
                </c:pt>
                <c:pt idx="47584">
                  <c:v>29.175572561457791</c:v>
                </c:pt>
                <c:pt idx="47585">
                  <c:v>29.17612790721606</c:v>
                </c:pt>
                <c:pt idx="47586">
                  <c:v>29.176683252974328</c:v>
                </c:pt>
                <c:pt idx="47587">
                  <c:v>29.177238598732597</c:v>
                </c:pt>
                <c:pt idx="47588">
                  <c:v>29.177793944490865</c:v>
                </c:pt>
                <c:pt idx="47589">
                  <c:v>29.178349290249134</c:v>
                </c:pt>
                <c:pt idx="47590">
                  <c:v>29.178904636007402</c:v>
                </c:pt>
                <c:pt idx="47591">
                  <c:v>29.179459981765671</c:v>
                </c:pt>
                <c:pt idx="47592">
                  <c:v>29.18001532752394</c:v>
                </c:pt>
                <c:pt idx="47593">
                  <c:v>29.180570673282208</c:v>
                </c:pt>
                <c:pt idx="47594">
                  <c:v>29.181126019040477</c:v>
                </c:pt>
                <c:pt idx="47595">
                  <c:v>29.181681364798745</c:v>
                </c:pt>
                <c:pt idx="47596">
                  <c:v>29.182236710557014</c:v>
                </c:pt>
                <c:pt idx="47597">
                  <c:v>29.182792056315282</c:v>
                </c:pt>
                <c:pt idx="47598">
                  <c:v>29.183347402073551</c:v>
                </c:pt>
                <c:pt idx="47599">
                  <c:v>29.183902747831819</c:v>
                </c:pt>
                <c:pt idx="47600">
                  <c:v>29.184458093590088</c:v>
                </c:pt>
                <c:pt idx="47601">
                  <c:v>29.185013439348356</c:v>
                </c:pt>
                <c:pt idx="47602">
                  <c:v>29.185568785106625</c:v>
                </c:pt>
                <c:pt idx="47603">
                  <c:v>29.186124130864894</c:v>
                </c:pt>
                <c:pt idx="47604">
                  <c:v>29.186679476623162</c:v>
                </c:pt>
                <c:pt idx="47605">
                  <c:v>29.187234822381431</c:v>
                </c:pt>
                <c:pt idx="47606">
                  <c:v>29.187790168139699</c:v>
                </c:pt>
                <c:pt idx="47607">
                  <c:v>29.188345513897968</c:v>
                </c:pt>
                <c:pt idx="47608">
                  <c:v>29.188900859656236</c:v>
                </c:pt>
                <c:pt idx="47609">
                  <c:v>29.189456205414505</c:v>
                </c:pt>
                <c:pt idx="47610">
                  <c:v>29.190011551172773</c:v>
                </c:pt>
                <c:pt idx="47611">
                  <c:v>29.190566896931042</c:v>
                </c:pt>
                <c:pt idx="47612">
                  <c:v>29.19112224268931</c:v>
                </c:pt>
                <c:pt idx="47613">
                  <c:v>29.191677588447579</c:v>
                </c:pt>
                <c:pt idx="47614">
                  <c:v>29.192232934205848</c:v>
                </c:pt>
                <c:pt idx="47615">
                  <c:v>29.192788279964116</c:v>
                </c:pt>
                <c:pt idx="47616">
                  <c:v>29.193343625722385</c:v>
                </c:pt>
                <c:pt idx="47617">
                  <c:v>29.193898971480653</c:v>
                </c:pt>
                <c:pt idx="47618">
                  <c:v>29.194454317238922</c:v>
                </c:pt>
                <c:pt idx="47619">
                  <c:v>29.19500966299719</c:v>
                </c:pt>
                <c:pt idx="47620">
                  <c:v>29.195565008755459</c:v>
                </c:pt>
                <c:pt idx="47621">
                  <c:v>29.196120354513727</c:v>
                </c:pt>
                <c:pt idx="47622">
                  <c:v>29.196675700271996</c:v>
                </c:pt>
                <c:pt idx="47623">
                  <c:v>29.197231046030264</c:v>
                </c:pt>
                <c:pt idx="47624">
                  <c:v>29.197786391788533</c:v>
                </c:pt>
                <c:pt idx="47625">
                  <c:v>29.198341737546802</c:v>
                </c:pt>
                <c:pt idx="47626">
                  <c:v>29.19889708330507</c:v>
                </c:pt>
                <c:pt idx="47627">
                  <c:v>29.199452429063339</c:v>
                </c:pt>
                <c:pt idx="47628">
                  <c:v>29.200007774821607</c:v>
                </c:pt>
                <c:pt idx="47629">
                  <c:v>29.200563120579876</c:v>
                </c:pt>
                <c:pt idx="47630">
                  <c:v>29.201118466338144</c:v>
                </c:pt>
                <c:pt idx="47631">
                  <c:v>29.201673812096413</c:v>
                </c:pt>
                <c:pt idx="47632">
                  <c:v>29.202229157854681</c:v>
                </c:pt>
                <c:pt idx="47633">
                  <c:v>29.20278450361295</c:v>
                </c:pt>
                <c:pt idx="47634">
                  <c:v>29.203339849371218</c:v>
                </c:pt>
                <c:pt idx="47635">
                  <c:v>29.203895195129487</c:v>
                </c:pt>
                <c:pt idx="47636">
                  <c:v>29.204450540887755</c:v>
                </c:pt>
                <c:pt idx="47637">
                  <c:v>29.205005886646024</c:v>
                </c:pt>
                <c:pt idx="47638">
                  <c:v>29.205561232404293</c:v>
                </c:pt>
                <c:pt idx="47639">
                  <c:v>29.206116578162561</c:v>
                </c:pt>
                <c:pt idx="47640">
                  <c:v>29.20667192392083</c:v>
                </c:pt>
                <c:pt idx="47641">
                  <c:v>29.207227269679098</c:v>
                </c:pt>
                <c:pt idx="47642">
                  <c:v>29.207782615437367</c:v>
                </c:pt>
                <c:pt idx="47643">
                  <c:v>29.208337961195635</c:v>
                </c:pt>
                <c:pt idx="47644">
                  <c:v>29.208893306953904</c:v>
                </c:pt>
                <c:pt idx="47645">
                  <c:v>29.209448652712172</c:v>
                </c:pt>
                <c:pt idx="47646">
                  <c:v>29.210003998470441</c:v>
                </c:pt>
                <c:pt idx="47647">
                  <c:v>29.210559344228709</c:v>
                </c:pt>
                <c:pt idx="47648">
                  <c:v>29.211114689986978</c:v>
                </c:pt>
                <c:pt idx="47649">
                  <c:v>29.211670035745247</c:v>
                </c:pt>
                <c:pt idx="47650">
                  <c:v>29.212225381503515</c:v>
                </c:pt>
                <c:pt idx="47651">
                  <c:v>29.212780727261784</c:v>
                </c:pt>
                <c:pt idx="47652">
                  <c:v>29.213336073020052</c:v>
                </c:pt>
                <c:pt idx="47653">
                  <c:v>29.213891418778321</c:v>
                </c:pt>
                <c:pt idx="47654">
                  <c:v>29.214446764536589</c:v>
                </c:pt>
                <c:pt idx="47655">
                  <c:v>29.215002110294858</c:v>
                </c:pt>
                <c:pt idx="47656">
                  <c:v>29.215557456053126</c:v>
                </c:pt>
                <c:pt idx="47657">
                  <c:v>29.216112801811395</c:v>
                </c:pt>
                <c:pt idx="47658">
                  <c:v>29.216668147569663</c:v>
                </c:pt>
                <c:pt idx="47659">
                  <c:v>29.217223493327932</c:v>
                </c:pt>
                <c:pt idx="47660">
                  <c:v>29.217778839086201</c:v>
                </c:pt>
                <c:pt idx="47661">
                  <c:v>29.218334184844469</c:v>
                </c:pt>
                <c:pt idx="47662">
                  <c:v>29.218889530602738</c:v>
                </c:pt>
                <c:pt idx="47663">
                  <c:v>29.219444876361006</c:v>
                </c:pt>
                <c:pt idx="47664">
                  <c:v>29.220000222119275</c:v>
                </c:pt>
                <c:pt idx="47665">
                  <c:v>29.220555567877543</c:v>
                </c:pt>
                <c:pt idx="47666">
                  <c:v>29.221110913635812</c:v>
                </c:pt>
                <c:pt idx="47667">
                  <c:v>29.22166625939408</c:v>
                </c:pt>
                <c:pt idx="47668">
                  <c:v>29.222221605152349</c:v>
                </c:pt>
                <c:pt idx="47669">
                  <c:v>29.222776950910617</c:v>
                </c:pt>
                <c:pt idx="47670">
                  <c:v>29.223332296668886</c:v>
                </c:pt>
                <c:pt idx="47671">
                  <c:v>29.223887642427155</c:v>
                </c:pt>
                <c:pt idx="47672">
                  <c:v>29.224442988185423</c:v>
                </c:pt>
                <c:pt idx="47673">
                  <c:v>29.224998333943692</c:v>
                </c:pt>
                <c:pt idx="47674">
                  <c:v>29.22555367970196</c:v>
                </c:pt>
                <c:pt idx="47675">
                  <c:v>29.226109025460229</c:v>
                </c:pt>
                <c:pt idx="47676">
                  <c:v>29.226664371218497</c:v>
                </c:pt>
                <c:pt idx="47677">
                  <c:v>29.227219716976766</c:v>
                </c:pt>
                <c:pt idx="47678">
                  <c:v>29.227775062735034</c:v>
                </c:pt>
                <c:pt idx="47679">
                  <c:v>29.228330408493303</c:v>
                </c:pt>
                <c:pt idx="47680">
                  <c:v>29.228885754251571</c:v>
                </c:pt>
                <c:pt idx="47681">
                  <c:v>29.22944110000984</c:v>
                </c:pt>
                <c:pt idx="47682">
                  <c:v>29.229996445768109</c:v>
                </c:pt>
                <c:pt idx="47683">
                  <c:v>29.230551791526377</c:v>
                </c:pt>
                <c:pt idx="47684">
                  <c:v>29.231107137284646</c:v>
                </c:pt>
                <c:pt idx="47685">
                  <c:v>29.231662483042914</c:v>
                </c:pt>
                <c:pt idx="47686">
                  <c:v>29.232217828801183</c:v>
                </c:pt>
                <c:pt idx="47687">
                  <c:v>29.232773174559451</c:v>
                </c:pt>
                <c:pt idx="47688">
                  <c:v>29.23332852031772</c:v>
                </c:pt>
                <c:pt idx="47689">
                  <c:v>29.233883866075988</c:v>
                </c:pt>
                <c:pt idx="47690">
                  <c:v>29.234439211834257</c:v>
                </c:pt>
                <c:pt idx="47691">
                  <c:v>29.234994557592525</c:v>
                </c:pt>
                <c:pt idx="47692">
                  <c:v>29.235549903350794</c:v>
                </c:pt>
                <c:pt idx="47693">
                  <c:v>29.236105249109062</c:v>
                </c:pt>
                <c:pt idx="47694">
                  <c:v>29.236660594867331</c:v>
                </c:pt>
                <c:pt idx="47695">
                  <c:v>29.2372159406256</c:v>
                </c:pt>
                <c:pt idx="47696">
                  <c:v>29.237771286383868</c:v>
                </c:pt>
                <c:pt idx="47697">
                  <c:v>29.238326632142137</c:v>
                </c:pt>
                <c:pt idx="47698">
                  <c:v>29.238881977900405</c:v>
                </c:pt>
                <c:pt idx="47699">
                  <c:v>29.239437323658674</c:v>
                </c:pt>
                <c:pt idx="47700">
                  <c:v>29.239992669416942</c:v>
                </c:pt>
                <c:pt idx="47701">
                  <c:v>29.240548015175211</c:v>
                </c:pt>
                <c:pt idx="47702">
                  <c:v>29.241103360933479</c:v>
                </c:pt>
                <c:pt idx="47703">
                  <c:v>29.241658706691748</c:v>
                </c:pt>
                <c:pt idx="47704">
                  <c:v>29.242214052450016</c:v>
                </c:pt>
                <c:pt idx="47705">
                  <c:v>29.242769398208285</c:v>
                </c:pt>
                <c:pt idx="47706">
                  <c:v>29.243324743966554</c:v>
                </c:pt>
                <c:pt idx="47707">
                  <c:v>29.243880089724822</c:v>
                </c:pt>
                <c:pt idx="47708">
                  <c:v>29.244435435483091</c:v>
                </c:pt>
                <c:pt idx="47709">
                  <c:v>29.244990781241359</c:v>
                </c:pt>
                <c:pt idx="47710">
                  <c:v>29.245546126999628</c:v>
                </c:pt>
                <c:pt idx="47711">
                  <c:v>29.246101472757896</c:v>
                </c:pt>
                <c:pt idx="47712">
                  <c:v>29.246656818516165</c:v>
                </c:pt>
                <c:pt idx="47713">
                  <c:v>29.247212164274433</c:v>
                </c:pt>
                <c:pt idx="47714">
                  <c:v>29.247767510032702</c:v>
                </c:pt>
                <c:pt idx="47715">
                  <c:v>29.24832285579097</c:v>
                </c:pt>
                <c:pt idx="47716">
                  <c:v>29.248878201549239</c:v>
                </c:pt>
                <c:pt idx="47717">
                  <c:v>29.249433547307508</c:v>
                </c:pt>
                <c:pt idx="47718">
                  <c:v>29.249988893065776</c:v>
                </c:pt>
                <c:pt idx="47719">
                  <c:v>29.250544238824045</c:v>
                </c:pt>
                <c:pt idx="47720">
                  <c:v>29.251099584582313</c:v>
                </c:pt>
                <c:pt idx="47721">
                  <c:v>29.251654930340582</c:v>
                </c:pt>
                <c:pt idx="47722">
                  <c:v>29.25221027609885</c:v>
                </c:pt>
                <c:pt idx="47723">
                  <c:v>29.252765621857119</c:v>
                </c:pt>
                <c:pt idx="47724">
                  <c:v>29.253320967615387</c:v>
                </c:pt>
                <c:pt idx="47725">
                  <c:v>29.253876313373656</c:v>
                </c:pt>
                <c:pt idx="47726">
                  <c:v>29.254431659131924</c:v>
                </c:pt>
                <c:pt idx="47727">
                  <c:v>29.254987004890193</c:v>
                </c:pt>
                <c:pt idx="47728">
                  <c:v>29.255542350648462</c:v>
                </c:pt>
                <c:pt idx="47729">
                  <c:v>29.25609769640673</c:v>
                </c:pt>
                <c:pt idx="47730">
                  <c:v>29.256653042164999</c:v>
                </c:pt>
                <c:pt idx="47731">
                  <c:v>29.257208387923267</c:v>
                </c:pt>
                <c:pt idx="47732">
                  <c:v>29.257763733681536</c:v>
                </c:pt>
                <c:pt idx="47733">
                  <c:v>29.258319079439804</c:v>
                </c:pt>
                <c:pt idx="47734">
                  <c:v>29.258874425198073</c:v>
                </c:pt>
                <c:pt idx="47735">
                  <c:v>29.259429770956341</c:v>
                </c:pt>
                <c:pt idx="47736">
                  <c:v>29.25998511671461</c:v>
                </c:pt>
                <c:pt idx="47737">
                  <c:v>29.260540462472878</c:v>
                </c:pt>
                <c:pt idx="47738">
                  <c:v>29.261095808231147</c:v>
                </c:pt>
                <c:pt idx="47739">
                  <c:v>29.261651153989416</c:v>
                </c:pt>
                <c:pt idx="47740">
                  <c:v>29.262206499747684</c:v>
                </c:pt>
                <c:pt idx="47741">
                  <c:v>29.262761845505953</c:v>
                </c:pt>
                <c:pt idx="47742">
                  <c:v>29.263317191264221</c:v>
                </c:pt>
                <c:pt idx="47743">
                  <c:v>29.26387253702249</c:v>
                </c:pt>
                <c:pt idx="47744">
                  <c:v>29.264427882780758</c:v>
                </c:pt>
                <c:pt idx="47745">
                  <c:v>29.264983228539027</c:v>
                </c:pt>
                <c:pt idx="47746">
                  <c:v>29.265538574297295</c:v>
                </c:pt>
                <c:pt idx="47747">
                  <c:v>29.266093920055564</c:v>
                </c:pt>
                <c:pt idx="47748">
                  <c:v>29.266649265813832</c:v>
                </c:pt>
                <c:pt idx="47749">
                  <c:v>29.267204611572101</c:v>
                </c:pt>
                <c:pt idx="47750">
                  <c:v>29.26775995733037</c:v>
                </c:pt>
                <c:pt idx="47751">
                  <c:v>29.268315303088638</c:v>
                </c:pt>
                <c:pt idx="47752">
                  <c:v>29.268870648846907</c:v>
                </c:pt>
                <c:pt idx="47753">
                  <c:v>29.269425994605175</c:v>
                </c:pt>
                <c:pt idx="47754">
                  <c:v>29.269981340363444</c:v>
                </c:pt>
                <c:pt idx="47755">
                  <c:v>29.270536686121712</c:v>
                </c:pt>
                <c:pt idx="47756">
                  <c:v>29.271092031879981</c:v>
                </c:pt>
                <c:pt idx="47757">
                  <c:v>29.271647377638249</c:v>
                </c:pt>
                <c:pt idx="47758">
                  <c:v>29.272202723396518</c:v>
                </c:pt>
                <c:pt idx="47759">
                  <c:v>29.272758069154786</c:v>
                </c:pt>
                <c:pt idx="47760">
                  <c:v>29.273313414913055</c:v>
                </c:pt>
                <c:pt idx="47761">
                  <c:v>29.273868760671323</c:v>
                </c:pt>
                <c:pt idx="47762">
                  <c:v>29.274424106429592</c:v>
                </c:pt>
                <c:pt idx="47763">
                  <c:v>29.274979452187861</c:v>
                </c:pt>
                <c:pt idx="47764">
                  <c:v>29.275534797946129</c:v>
                </c:pt>
                <c:pt idx="47765">
                  <c:v>29.276090143704398</c:v>
                </c:pt>
                <c:pt idx="47766">
                  <c:v>29.276645489462666</c:v>
                </c:pt>
                <c:pt idx="47767">
                  <c:v>29.277200835220935</c:v>
                </c:pt>
                <c:pt idx="47768">
                  <c:v>29.277756180979203</c:v>
                </c:pt>
                <c:pt idx="47769">
                  <c:v>29.278311526737472</c:v>
                </c:pt>
                <c:pt idx="47770">
                  <c:v>29.27886687249574</c:v>
                </c:pt>
                <c:pt idx="47771">
                  <c:v>29.279422218254009</c:v>
                </c:pt>
                <c:pt idx="47772">
                  <c:v>29.279977564012277</c:v>
                </c:pt>
                <c:pt idx="47773">
                  <c:v>29.280532909770546</c:v>
                </c:pt>
                <c:pt idx="47774">
                  <c:v>29.281088255528815</c:v>
                </c:pt>
                <c:pt idx="47775">
                  <c:v>29.281643601287083</c:v>
                </c:pt>
                <c:pt idx="47776">
                  <c:v>29.282198947045352</c:v>
                </c:pt>
                <c:pt idx="47777">
                  <c:v>29.28275429280362</c:v>
                </c:pt>
                <c:pt idx="47778">
                  <c:v>29.283309638561889</c:v>
                </c:pt>
                <c:pt idx="47779">
                  <c:v>29.283864984320157</c:v>
                </c:pt>
                <c:pt idx="47780">
                  <c:v>29.284420330078426</c:v>
                </c:pt>
                <c:pt idx="47781">
                  <c:v>29.284975675836694</c:v>
                </c:pt>
                <c:pt idx="47782">
                  <c:v>29.285531021594963</c:v>
                </c:pt>
                <c:pt idx="47783">
                  <c:v>29.286086367353231</c:v>
                </c:pt>
                <c:pt idx="47784">
                  <c:v>29.2866417131115</c:v>
                </c:pt>
                <c:pt idx="47785">
                  <c:v>29.287197058869769</c:v>
                </c:pt>
                <c:pt idx="47786">
                  <c:v>29.287752404628037</c:v>
                </c:pt>
                <c:pt idx="47787">
                  <c:v>29.288307750386306</c:v>
                </c:pt>
                <c:pt idx="47788">
                  <c:v>29.288863096144574</c:v>
                </c:pt>
                <c:pt idx="47789">
                  <c:v>29.289418441902843</c:v>
                </c:pt>
                <c:pt idx="47790">
                  <c:v>29.289973787661111</c:v>
                </c:pt>
                <c:pt idx="47791">
                  <c:v>29.29052913341938</c:v>
                </c:pt>
                <c:pt idx="47792">
                  <c:v>29.291084479177648</c:v>
                </c:pt>
                <c:pt idx="47793">
                  <c:v>29.291639824935917</c:v>
                </c:pt>
                <c:pt idx="47794">
                  <c:v>29.292195170694185</c:v>
                </c:pt>
                <c:pt idx="47795">
                  <c:v>29.292750516452454</c:v>
                </c:pt>
                <c:pt idx="47796">
                  <c:v>29.293305862210723</c:v>
                </c:pt>
                <c:pt idx="47797">
                  <c:v>29.293861207968991</c:v>
                </c:pt>
                <c:pt idx="47798">
                  <c:v>29.29441655372726</c:v>
                </c:pt>
                <c:pt idx="47799">
                  <c:v>29.294971899485528</c:v>
                </c:pt>
                <c:pt idx="47800">
                  <c:v>29.295527245243797</c:v>
                </c:pt>
                <c:pt idx="47801">
                  <c:v>29.296082591002065</c:v>
                </c:pt>
                <c:pt idx="47802">
                  <c:v>29.296637936760334</c:v>
                </c:pt>
                <c:pt idx="47803">
                  <c:v>29.297193282518602</c:v>
                </c:pt>
                <c:pt idx="47804">
                  <c:v>29.297748628276871</c:v>
                </c:pt>
                <c:pt idx="47805">
                  <c:v>29.298303974035139</c:v>
                </c:pt>
                <c:pt idx="47806">
                  <c:v>29.298859319793408</c:v>
                </c:pt>
                <c:pt idx="47807">
                  <c:v>29.299414665551677</c:v>
                </c:pt>
                <c:pt idx="47808">
                  <c:v>29.299970011309945</c:v>
                </c:pt>
                <c:pt idx="47809">
                  <c:v>29.300525357068214</c:v>
                </c:pt>
                <c:pt idx="47810">
                  <c:v>29.301080702826482</c:v>
                </c:pt>
                <c:pt idx="47811">
                  <c:v>29.301636048584751</c:v>
                </c:pt>
                <c:pt idx="47812">
                  <c:v>29.302191394343019</c:v>
                </c:pt>
                <c:pt idx="47813">
                  <c:v>29.302746740101288</c:v>
                </c:pt>
                <c:pt idx="47814">
                  <c:v>29.303302085859556</c:v>
                </c:pt>
                <c:pt idx="47815">
                  <c:v>29.303857431617825</c:v>
                </c:pt>
                <c:pt idx="47816">
                  <c:v>29.304412777376093</c:v>
                </c:pt>
                <c:pt idx="47817">
                  <c:v>29.304968123134362</c:v>
                </c:pt>
                <c:pt idx="47818">
                  <c:v>29.30552346889263</c:v>
                </c:pt>
                <c:pt idx="47819">
                  <c:v>29.306078814650899</c:v>
                </c:pt>
                <c:pt idx="47820">
                  <c:v>29.306634160409168</c:v>
                </c:pt>
                <c:pt idx="47821">
                  <c:v>29.307189506167436</c:v>
                </c:pt>
                <c:pt idx="47822">
                  <c:v>29.307744851925705</c:v>
                </c:pt>
                <c:pt idx="47823">
                  <c:v>29.308300197683973</c:v>
                </c:pt>
                <c:pt idx="47824">
                  <c:v>29.308855543442242</c:v>
                </c:pt>
                <c:pt idx="47825">
                  <c:v>29.30941088920051</c:v>
                </c:pt>
                <c:pt idx="47826">
                  <c:v>29.309966234958779</c:v>
                </c:pt>
                <c:pt idx="47827">
                  <c:v>29.310521580717047</c:v>
                </c:pt>
                <c:pt idx="47828">
                  <c:v>29.311076926475316</c:v>
                </c:pt>
                <c:pt idx="47829">
                  <c:v>29.311632272233584</c:v>
                </c:pt>
                <c:pt idx="47830">
                  <c:v>29.312187617991853</c:v>
                </c:pt>
                <c:pt idx="47831">
                  <c:v>29.312742963750122</c:v>
                </c:pt>
                <c:pt idx="47832">
                  <c:v>29.31329830950839</c:v>
                </c:pt>
                <c:pt idx="47833">
                  <c:v>29.313853655266659</c:v>
                </c:pt>
                <c:pt idx="47834">
                  <c:v>29.314409001024927</c:v>
                </c:pt>
                <c:pt idx="47835">
                  <c:v>29.314964346783196</c:v>
                </c:pt>
                <c:pt idx="47836">
                  <c:v>29.315519692541464</c:v>
                </c:pt>
                <c:pt idx="47837">
                  <c:v>29.316075038299733</c:v>
                </c:pt>
                <c:pt idx="47838">
                  <c:v>29.316630384058001</c:v>
                </c:pt>
                <c:pt idx="47839">
                  <c:v>29.31718572981627</c:v>
                </c:pt>
                <c:pt idx="47840">
                  <c:v>29.317741075574538</c:v>
                </c:pt>
                <c:pt idx="47841">
                  <c:v>29.318296421332807</c:v>
                </c:pt>
                <c:pt idx="47842">
                  <c:v>29.318851767091076</c:v>
                </c:pt>
                <c:pt idx="47843">
                  <c:v>29.319407112849344</c:v>
                </c:pt>
                <c:pt idx="47844">
                  <c:v>29.319962458607613</c:v>
                </c:pt>
                <c:pt idx="47845">
                  <c:v>29.320517804365881</c:v>
                </c:pt>
                <c:pt idx="47846">
                  <c:v>29.32107315012415</c:v>
                </c:pt>
                <c:pt idx="47847">
                  <c:v>29.321628495882418</c:v>
                </c:pt>
                <c:pt idx="47848">
                  <c:v>29.322183841640687</c:v>
                </c:pt>
                <c:pt idx="47849">
                  <c:v>29.322739187398955</c:v>
                </c:pt>
                <c:pt idx="47850">
                  <c:v>29.323294533157224</c:v>
                </c:pt>
                <c:pt idx="47851">
                  <c:v>29.323849878915492</c:v>
                </c:pt>
                <c:pt idx="47852">
                  <c:v>29.324405224673761</c:v>
                </c:pt>
                <c:pt idx="47853">
                  <c:v>29.32496057043203</c:v>
                </c:pt>
                <c:pt idx="47854">
                  <c:v>29.325515916190298</c:v>
                </c:pt>
                <c:pt idx="47855">
                  <c:v>29.326071261948567</c:v>
                </c:pt>
                <c:pt idx="47856">
                  <c:v>29.326626607706835</c:v>
                </c:pt>
                <c:pt idx="47857">
                  <c:v>29.327181953465104</c:v>
                </c:pt>
                <c:pt idx="47858">
                  <c:v>29.327737299223372</c:v>
                </c:pt>
                <c:pt idx="47859">
                  <c:v>29.328292644981641</c:v>
                </c:pt>
                <c:pt idx="47860">
                  <c:v>29.328847990739909</c:v>
                </c:pt>
                <c:pt idx="47861">
                  <c:v>29.329403336498178</c:v>
                </c:pt>
                <c:pt idx="47862">
                  <c:v>29.329958682256446</c:v>
                </c:pt>
                <c:pt idx="47863">
                  <c:v>29.330514028014715</c:v>
                </c:pt>
                <c:pt idx="47864">
                  <c:v>29.331069373772984</c:v>
                </c:pt>
                <c:pt idx="47865">
                  <c:v>29.331624719531252</c:v>
                </c:pt>
                <c:pt idx="47866">
                  <c:v>29.332180065289521</c:v>
                </c:pt>
                <c:pt idx="47867">
                  <c:v>29.332735411047789</c:v>
                </c:pt>
                <c:pt idx="47868">
                  <c:v>29.333290756806058</c:v>
                </c:pt>
                <c:pt idx="47869">
                  <c:v>29.333846102564326</c:v>
                </c:pt>
                <c:pt idx="47870">
                  <c:v>29.334401448322595</c:v>
                </c:pt>
                <c:pt idx="47871">
                  <c:v>29.334956794080863</c:v>
                </c:pt>
                <c:pt idx="47872">
                  <c:v>29.335512139839132</c:v>
                </c:pt>
                <c:pt idx="47873">
                  <c:v>29.3360674855974</c:v>
                </c:pt>
                <c:pt idx="47874">
                  <c:v>29.336622831355669</c:v>
                </c:pt>
                <c:pt idx="47875">
                  <c:v>29.337178177113937</c:v>
                </c:pt>
                <c:pt idx="47876">
                  <c:v>29.337733522872206</c:v>
                </c:pt>
                <c:pt idx="47877">
                  <c:v>29.338288868630475</c:v>
                </c:pt>
                <c:pt idx="47878">
                  <c:v>29.338844214388743</c:v>
                </c:pt>
                <c:pt idx="47879">
                  <c:v>29.339399560147012</c:v>
                </c:pt>
                <c:pt idx="47880">
                  <c:v>29.33995490590528</c:v>
                </c:pt>
                <c:pt idx="47881">
                  <c:v>29.340510251663549</c:v>
                </c:pt>
                <c:pt idx="47882">
                  <c:v>29.341065597421817</c:v>
                </c:pt>
                <c:pt idx="47883">
                  <c:v>29.341620943180086</c:v>
                </c:pt>
                <c:pt idx="47884">
                  <c:v>29.342176288938354</c:v>
                </c:pt>
                <c:pt idx="47885">
                  <c:v>29.342731634696623</c:v>
                </c:pt>
                <c:pt idx="47886">
                  <c:v>29.343286980454891</c:v>
                </c:pt>
                <c:pt idx="47887">
                  <c:v>29.34384232621316</c:v>
                </c:pt>
                <c:pt idx="47888">
                  <c:v>29.344397671971429</c:v>
                </c:pt>
                <c:pt idx="47889">
                  <c:v>29.344953017729697</c:v>
                </c:pt>
                <c:pt idx="47890">
                  <c:v>29.345508363487966</c:v>
                </c:pt>
                <c:pt idx="47891">
                  <c:v>29.346063709246234</c:v>
                </c:pt>
                <c:pt idx="47892">
                  <c:v>29.346619055004503</c:v>
                </c:pt>
                <c:pt idx="47893">
                  <c:v>29.347174400762771</c:v>
                </c:pt>
                <c:pt idx="47894">
                  <c:v>29.34772974652104</c:v>
                </c:pt>
                <c:pt idx="47895">
                  <c:v>29.348285092279308</c:v>
                </c:pt>
                <c:pt idx="47896">
                  <c:v>29.348840438037577</c:v>
                </c:pt>
                <c:pt idx="47897">
                  <c:v>29.349395783795845</c:v>
                </c:pt>
                <c:pt idx="47898">
                  <c:v>29.349951129554114</c:v>
                </c:pt>
                <c:pt idx="47899">
                  <c:v>29.350506475312383</c:v>
                </c:pt>
                <c:pt idx="47900">
                  <c:v>29.351061821070651</c:v>
                </c:pt>
                <c:pt idx="47901">
                  <c:v>29.35161716682892</c:v>
                </c:pt>
                <c:pt idx="47902">
                  <c:v>29.352172512587188</c:v>
                </c:pt>
                <c:pt idx="47903">
                  <c:v>29.352727858345457</c:v>
                </c:pt>
                <c:pt idx="47904">
                  <c:v>29.353283204103725</c:v>
                </c:pt>
                <c:pt idx="47905">
                  <c:v>29.353838549861994</c:v>
                </c:pt>
                <c:pt idx="47906">
                  <c:v>29.354393895620262</c:v>
                </c:pt>
                <c:pt idx="47907">
                  <c:v>29.354949241378531</c:v>
                </c:pt>
                <c:pt idx="47908">
                  <c:v>29.355504587136799</c:v>
                </c:pt>
                <c:pt idx="47909">
                  <c:v>29.356059932895068</c:v>
                </c:pt>
                <c:pt idx="47910">
                  <c:v>29.356615278653337</c:v>
                </c:pt>
                <c:pt idx="47911">
                  <c:v>29.357170624411605</c:v>
                </c:pt>
                <c:pt idx="47912">
                  <c:v>29.357725970169874</c:v>
                </c:pt>
                <c:pt idx="47913">
                  <c:v>29.358281315928142</c:v>
                </c:pt>
                <c:pt idx="47914">
                  <c:v>29.358836661686411</c:v>
                </c:pt>
                <c:pt idx="47915">
                  <c:v>29.359392007444679</c:v>
                </c:pt>
                <c:pt idx="47916">
                  <c:v>29.359947353202948</c:v>
                </c:pt>
                <c:pt idx="47917">
                  <c:v>29.360502698961216</c:v>
                </c:pt>
                <c:pt idx="47918">
                  <c:v>29.361058044719485</c:v>
                </c:pt>
                <c:pt idx="47919">
                  <c:v>29.361613390477753</c:v>
                </c:pt>
                <c:pt idx="47920">
                  <c:v>29.362168736236022</c:v>
                </c:pt>
                <c:pt idx="47921">
                  <c:v>29.362724081994291</c:v>
                </c:pt>
                <c:pt idx="47922">
                  <c:v>29.363279427752559</c:v>
                </c:pt>
                <c:pt idx="47923">
                  <c:v>29.363834773510828</c:v>
                </c:pt>
                <c:pt idx="47924">
                  <c:v>29.364390119269096</c:v>
                </c:pt>
                <c:pt idx="47925">
                  <c:v>29.364945465027365</c:v>
                </c:pt>
                <c:pt idx="47926">
                  <c:v>29.365500810785633</c:v>
                </c:pt>
                <c:pt idx="47927">
                  <c:v>29.366056156543902</c:v>
                </c:pt>
                <c:pt idx="47928">
                  <c:v>29.36661150230217</c:v>
                </c:pt>
                <c:pt idx="47929">
                  <c:v>29.367166848060439</c:v>
                </c:pt>
                <c:pt idx="47930">
                  <c:v>29.367722193818707</c:v>
                </c:pt>
                <c:pt idx="47931">
                  <c:v>29.368277539576976</c:v>
                </c:pt>
                <c:pt idx="47932">
                  <c:v>29.368832885335244</c:v>
                </c:pt>
                <c:pt idx="47933">
                  <c:v>29.369388231093513</c:v>
                </c:pt>
                <c:pt idx="47934">
                  <c:v>29.369943576851782</c:v>
                </c:pt>
                <c:pt idx="47935">
                  <c:v>29.37049892261005</c:v>
                </c:pt>
                <c:pt idx="47936">
                  <c:v>29.371054268368319</c:v>
                </c:pt>
                <c:pt idx="47937">
                  <c:v>29.371609614126587</c:v>
                </c:pt>
                <c:pt idx="47938">
                  <c:v>29.372164959884856</c:v>
                </c:pt>
                <c:pt idx="47939">
                  <c:v>29.372720305643124</c:v>
                </c:pt>
                <c:pt idx="47940">
                  <c:v>29.373275651401393</c:v>
                </c:pt>
                <c:pt idx="47941">
                  <c:v>29.373830997159661</c:v>
                </c:pt>
                <c:pt idx="47942">
                  <c:v>29.37438634291793</c:v>
                </c:pt>
                <c:pt idx="47943">
                  <c:v>29.374941688676198</c:v>
                </c:pt>
                <c:pt idx="47944">
                  <c:v>29.375497034434467</c:v>
                </c:pt>
                <c:pt idx="47945">
                  <c:v>29.376052380192736</c:v>
                </c:pt>
                <c:pt idx="47946">
                  <c:v>29.376607725951004</c:v>
                </c:pt>
                <c:pt idx="47947">
                  <c:v>29.377163071709273</c:v>
                </c:pt>
                <c:pt idx="47948">
                  <c:v>29.377718417467541</c:v>
                </c:pt>
                <c:pt idx="47949">
                  <c:v>29.37827376322581</c:v>
                </c:pt>
                <c:pt idx="47950">
                  <c:v>29.378829108984078</c:v>
                </c:pt>
                <c:pt idx="47951">
                  <c:v>29.379384454742347</c:v>
                </c:pt>
                <c:pt idx="47952">
                  <c:v>29.379939800500615</c:v>
                </c:pt>
                <c:pt idx="47953">
                  <c:v>29.380495146258884</c:v>
                </c:pt>
                <c:pt idx="47954">
                  <c:v>29.381050492017152</c:v>
                </c:pt>
                <c:pt idx="47955">
                  <c:v>29.381605837775421</c:v>
                </c:pt>
                <c:pt idx="47956">
                  <c:v>29.38216118353369</c:v>
                </c:pt>
                <c:pt idx="47957">
                  <c:v>29.382716529291958</c:v>
                </c:pt>
                <c:pt idx="47958">
                  <c:v>29.383271875050227</c:v>
                </c:pt>
                <c:pt idx="47959">
                  <c:v>29.383827220808495</c:v>
                </c:pt>
                <c:pt idx="47960">
                  <c:v>29.384382566566764</c:v>
                </c:pt>
                <c:pt idx="47961">
                  <c:v>29.384937912325032</c:v>
                </c:pt>
                <c:pt idx="47962">
                  <c:v>29.385493258083301</c:v>
                </c:pt>
                <c:pt idx="47963">
                  <c:v>29.386048603841569</c:v>
                </c:pt>
                <c:pt idx="47964">
                  <c:v>29.386603949599838</c:v>
                </c:pt>
                <c:pt idx="47965">
                  <c:v>29.387159295358106</c:v>
                </c:pt>
                <c:pt idx="47966">
                  <c:v>29.387714641116375</c:v>
                </c:pt>
                <c:pt idx="47967">
                  <c:v>29.388269986874644</c:v>
                </c:pt>
                <c:pt idx="47968">
                  <c:v>29.388825332632912</c:v>
                </c:pt>
                <c:pt idx="47969">
                  <c:v>29.389380678391181</c:v>
                </c:pt>
                <c:pt idx="47970">
                  <c:v>29.389936024149449</c:v>
                </c:pt>
                <c:pt idx="47971">
                  <c:v>29.390491369907718</c:v>
                </c:pt>
                <c:pt idx="47972">
                  <c:v>29.391046715665986</c:v>
                </c:pt>
                <c:pt idx="47973">
                  <c:v>29.391602061424255</c:v>
                </c:pt>
                <c:pt idx="47974">
                  <c:v>29.392157407182523</c:v>
                </c:pt>
                <c:pt idx="47975">
                  <c:v>29.392712752940792</c:v>
                </c:pt>
                <c:pt idx="47976">
                  <c:v>29.39326809869906</c:v>
                </c:pt>
                <c:pt idx="47977">
                  <c:v>29.393823444457329</c:v>
                </c:pt>
                <c:pt idx="47978">
                  <c:v>29.394378790215598</c:v>
                </c:pt>
                <c:pt idx="47979">
                  <c:v>29.394934135973866</c:v>
                </c:pt>
                <c:pt idx="47980">
                  <c:v>29.395489481732135</c:v>
                </c:pt>
                <c:pt idx="47981">
                  <c:v>29.396044827490403</c:v>
                </c:pt>
                <c:pt idx="47982">
                  <c:v>29.396600173248672</c:v>
                </c:pt>
                <c:pt idx="47983">
                  <c:v>29.39715551900694</c:v>
                </c:pt>
                <c:pt idx="47984">
                  <c:v>29.397710864765209</c:v>
                </c:pt>
                <c:pt idx="47985">
                  <c:v>29.398266210523477</c:v>
                </c:pt>
                <c:pt idx="47986">
                  <c:v>29.398821556281746</c:v>
                </c:pt>
                <c:pt idx="47987">
                  <c:v>29.399376902040014</c:v>
                </c:pt>
                <c:pt idx="47988">
                  <c:v>29.399932247798283</c:v>
                </c:pt>
                <c:pt idx="47989">
                  <c:v>29.400487593556552</c:v>
                </c:pt>
                <c:pt idx="47990">
                  <c:v>29.40104293931482</c:v>
                </c:pt>
                <c:pt idx="47991">
                  <c:v>29.401598285073089</c:v>
                </c:pt>
                <c:pt idx="47992">
                  <c:v>29.402153630831357</c:v>
                </c:pt>
                <c:pt idx="47993">
                  <c:v>29.402708976589626</c:v>
                </c:pt>
                <c:pt idx="47994">
                  <c:v>29.403264322347894</c:v>
                </c:pt>
                <c:pt idx="47995">
                  <c:v>29.403819668106163</c:v>
                </c:pt>
                <c:pt idx="47996">
                  <c:v>29.404375013864431</c:v>
                </c:pt>
                <c:pt idx="47997">
                  <c:v>29.4049303596227</c:v>
                </c:pt>
                <c:pt idx="47998">
                  <c:v>29.405485705380968</c:v>
                </c:pt>
                <c:pt idx="47999">
                  <c:v>29.406041051139237</c:v>
                </c:pt>
                <c:pt idx="48000">
                  <c:v>29.406596396897505</c:v>
                </c:pt>
                <c:pt idx="48001">
                  <c:v>29.407151742655774</c:v>
                </c:pt>
                <c:pt idx="48002">
                  <c:v>29.407707088414043</c:v>
                </c:pt>
                <c:pt idx="48003">
                  <c:v>29.408262434172311</c:v>
                </c:pt>
                <c:pt idx="48004">
                  <c:v>29.40881777993058</c:v>
                </c:pt>
                <c:pt idx="48005">
                  <c:v>29.409373125688848</c:v>
                </c:pt>
                <c:pt idx="48006">
                  <c:v>29.409928471447117</c:v>
                </c:pt>
                <c:pt idx="48007">
                  <c:v>29.410483817205385</c:v>
                </c:pt>
                <c:pt idx="48008">
                  <c:v>29.411039162963654</c:v>
                </c:pt>
                <c:pt idx="48009">
                  <c:v>29.411594508721922</c:v>
                </c:pt>
                <c:pt idx="48010">
                  <c:v>29.412149854480191</c:v>
                </c:pt>
                <c:pt idx="48011">
                  <c:v>29.412705200238459</c:v>
                </c:pt>
                <c:pt idx="48012">
                  <c:v>29.413260545996728</c:v>
                </c:pt>
                <c:pt idx="48013">
                  <c:v>29.413815891754997</c:v>
                </c:pt>
                <c:pt idx="48014">
                  <c:v>29.414371237513265</c:v>
                </c:pt>
                <c:pt idx="48015">
                  <c:v>29.414926583271534</c:v>
                </c:pt>
                <c:pt idx="48016">
                  <c:v>29.415481929029802</c:v>
                </c:pt>
                <c:pt idx="48017">
                  <c:v>29.416037274788071</c:v>
                </c:pt>
                <c:pt idx="48018">
                  <c:v>29.416592620546339</c:v>
                </c:pt>
                <c:pt idx="48019">
                  <c:v>29.417147966304608</c:v>
                </c:pt>
                <c:pt idx="48020">
                  <c:v>29.417703312062876</c:v>
                </c:pt>
                <c:pt idx="48021">
                  <c:v>29.418258657821145</c:v>
                </c:pt>
                <c:pt idx="48022">
                  <c:v>29.418814003579413</c:v>
                </c:pt>
                <c:pt idx="48023">
                  <c:v>29.419369349337682</c:v>
                </c:pt>
                <c:pt idx="48024">
                  <c:v>29.419924695095951</c:v>
                </c:pt>
                <c:pt idx="48025">
                  <c:v>29.420480040854219</c:v>
                </c:pt>
                <c:pt idx="48026">
                  <c:v>29.421035386612488</c:v>
                </c:pt>
                <c:pt idx="48027">
                  <c:v>29.421590732370756</c:v>
                </c:pt>
                <c:pt idx="48028">
                  <c:v>29.422146078129025</c:v>
                </c:pt>
                <c:pt idx="48029">
                  <c:v>29.422701423887293</c:v>
                </c:pt>
                <c:pt idx="48030">
                  <c:v>29.423256769645562</c:v>
                </c:pt>
                <c:pt idx="48031">
                  <c:v>29.42381211540383</c:v>
                </c:pt>
                <c:pt idx="48032">
                  <c:v>29.424367461162099</c:v>
                </c:pt>
                <c:pt idx="48033">
                  <c:v>29.424922806920367</c:v>
                </c:pt>
                <c:pt idx="48034">
                  <c:v>29.425478152678636</c:v>
                </c:pt>
                <c:pt idx="48035">
                  <c:v>29.426033498436905</c:v>
                </c:pt>
                <c:pt idx="48036">
                  <c:v>29.426588844195173</c:v>
                </c:pt>
                <c:pt idx="48037">
                  <c:v>29.427144189953442</c:v>
                </c:pt>
                <c:pt idx="48038">
                  <c:v>29.42769953571171</c:v>
                </c:pt>
                <c:pt idx="48039">
                  <c:v>29.428254881469979</c:v>
                </c:pt>
                <c:pt idx="48040">
                  <c:v>29.428810227228247</c:v>
                </c:pt>
                <c:pt idx="48041">
                  <c:v>29.429365572986516</c:v>
                </c:pt>
                <c:pt idx="48042">
                  <c:v>29.429920918744784</c:v>
                </c:pt>
                <c:pt idx="48043">
                  <c:v>29.430476264503053</c:v>
                </c:pt>
                <c:pt idx="48044">
                  <c:v>29.431031610261321</c:v>
                </c:pt>
                <c:pt idx="48045">
                  <c:v>29.43158695601959</c:v>
                </c:pt>
                <c:pt idx="48046">
                  <c:v>29.432142301777859</c:v>
                </c:pt>
                <c:pt idx="48047">
                  <c:v>29.432697647536127</c:v>
                </c:pt>
                <c:pt idx="48048">
                  <c:v>29.433252993294396</c:v>
                </c:pt>
                <c:pt idx="48049">
                  <c:v>29.433808339052664</c:v>
                </c:pt>
                <c:pt idx="48050">
                  <c:v>29.434363684810933</c:v>
                </c:pt>
                <c:pt idx="48051">
                  <c:v>29.434919030569201</c:v>
                </c:pt>
                <c:pt idx="48052">
                  <c:v>29.43547437632747</c:v>
                </c:pt>
                <c:pt idx="48053">
                  <c:v>29.436029722085738</c:v>
                </c:pt>
                <c:pt idx="48054">
                  <c:v>29.436585067844007</c:v>
                </c:pt>
                <c:pt idx="48055">
                  <c:v>29.437140413602275</c:v>
                </c:pt>
                <c:pt idx="48056">
                  <c:v>29.437695759360544</c:v>
                </c:pt>
                <c:pt idx="48057">
                  <c:v>29.438251105118812</c:v>
                </c:pt>
                <c:pt idx="48058">
                  <c:v>29.438806450877081</c:v>
                </c:pt>
                <c:pt idx="48059">
                  <c:v>29.43936179663535</c:v>
                </c:pt>
                <c:pt idx="48060">
                  <c:v>29.439917142393618</c:v>
                </c:pt>
                <c:pt idx="48061">
                  <c:v>29.440472488151887</c:v>
                </c:pt>
                <c:pt idx="48062">
                  <c:v>29.441027833910155</c:v>
                </c:pt>
                <c:pt idx="48063">
                  <c:v>29.441583179668424</c:v>
                </c:pt>
                <c:pt idx="48064">
                  <c:v>29.442138525426692</c:v>
                </c:pt>
                <c:pt idx="48065">
                  <c:v>29.442693871184961</c:v>
                </c:pt>
                <c:pt idx="48066">
                  <c:v>29.443249216943229</c:v>
                </c:pt>
                <c:pt idx="48067">
                  <c:v>29.443804562701498</c:v>
                </c:pt>
                <c:pt idx="48068">
                  <c:v>29.444359908459766</c:v>
                </c:pt>
                <c:pt idx="48069">
                  <c:v>29.444915254218035</c:v>
                </c:pt>
                <c:pt idx="48070">
                  <c:v>29.445470599976304</c:v>
                </c:pt>
                <c:pt idx="48071">
                  <c:v>29.446025945734572</c:v>
                </c:pt>
                <c:pt idx="48072">
                  <c:v>29.446581291492841</c:v>
                </c:pt>
                <c:pt idx="48073">
                  <c:v>29.447136637251109</c:v>
                </c:pt>
                <c:pt idx="48074">
                  <c:v>29.447691983009378</c:v>
                </c:pt>
                <c:pt idx="48075">
                  <c:v>29.448247328767646</c:v>
                </c:pt>
                <c:pt idx="48076">
                  <c:v>29.448802674525915</c:v>
                </c:pt>
                <c:pt idx="48077">
                  <c:v>29.449358020284183</c:v>
                </c:pt>
                <c:pt idx="48078">
                  <c:v>29.449913366042452</c:v>
                </c:pt>
                <c:pt idx="48079">
                  <c:v>29.45046871180072</c:v>
                </c:pt>
                <c:pt idx="48080">
                  <c:v>29.451024057558989</c:v>
                </c:pt>
                <c:pt idx="48081">
                  <c:v>29.451579403317258</c:v>
                </c:pt>
                <c:pt idx="48082">
                  <c:v>29.452134749075526</c:v>
                </c:pt>
                <c:pt idx="48083">
                  <c:v>29.452690094833795</c:v>
                </c:pt>
                <c:pt idx="48084">
                  <c:v>29.453245440592063</c:v>
                </c:pt>
                <c:pt idx="48085">
                  <c:v>29.453800786350332</c:v>
                </c:pt>
                <c:pt idx="48086">
                  <c:v>29.4543561321086</c:v>
                </c:pt>
                <c:pt idx="48087">
                  <c:v>29.454911477866869</c:v>
                </c:pt>
                <c:pt idx="48088">
                  <c:v>29.455466823625137</c:v>
                </c:pt>
                <c:pt idx="48089">
                  <c:v>29.456022169383406</c:v>
                </c:pt>
                <c:pt idx="48090">
                  <c:v>29.456577515141674</c:v>
                </c:pt>
                <c:pt idx="48091">
                  <c:v>29.457132860899943</c:v>
                </c:pt>
                <c:pt idx="48092">
                  <c:v>29.457688206658212</c:v>
                </c:pt>
                <c:pt idx="48093">
                  <c:v>29.45824355241648</c:v>
                </c:pt>
                <c:pt idx="48094">
                  <c:v>29.458798898174749</c:v>
                </c:pt>
                <c:pt idx="48095">
                  <c:v>29.459354243933017</c:v>
                </c:pt>
                <c:pt idx="48096">
                  <c:v>29.459909589691286</c:v>
                </c:pt>
                <c:pt idx="48097">
                  <c:v>29.460464935449554</c:v>
                </c:pt>
                <c:pt idx="48098">
                  <c:v>29.461020281207823</c:v>
                </c:pt>
                <c:pt idx="48099">
                  <c:v>29.461575626966091</c:v>
                </c:pt>
                <c:pt idx="48100">
                  <c:v>29.46213097272436</c:v>
                </c:pt>
                <c:pt idx="48101">
                  <c:v>29.462686318482628</c:v>
                </c:pt>
                <c:pt idx="48102">
                  <c:v>29.463241664240897</c:v>
                </c:pt>
                <c:pt idx="48103">
                  <c:v>29.463797009999166</c:v>
                </c:pt>
                <c:pt idx="48104">
                  <c:v>29.464352355757434</c:v>
                </c:pt>
                <c:pt idx="48105">
                  <c:v>29.464907701515703</c:v>
                </c:pt>
                <c:pt idx="48106">
                  <c:v>29.465463047273971</c:v>
                </c:pt>
                <c:pt idx="48107">
                  <c:v>29.46601839303224</c:v>
                </c:pt>
                <c:pt idx="48108">
                  <c:v>29.466573738790508</c:v>
                </c:pt>
                <c:pt idx="48109">
                  <c:v>29.467129084548777</c:v>
                </c:pt>
                <c:pt idx="48110">
                  <c:v>29.467684430307045</c:v>
                </c:pt>
                <c:pt idx="48111">
                  <c:v>29.468239776065314</c:v>
                </c:pt>
                <c:pt idx="48112">
                  <c:v>29.468795121823582</c:v>
                </c:pt>
                <c:pt idx="48113">
                  <c:v>29.469350467581851</c:v>
                </c:pt>
                <c:pt idx="48114">
                  <c:v>29.469905813340119</c:v>
                </c:pt>
                <c:pt idx="48115">
                  <c:v>29.470461159098388</c:v>
                </c:pt>
                <c:pt idx="48116">
                  <c:v>29.471016504856657</c:v>
                </c:pt>
                <c:pt idx="48117">
                  <c:v>29.471571850614925</c:v>
                </c:pt>
                <c:pt idx="48118">
                  <c:v>29.472127196373194</c:v>
                </c:pt>
                <c:pt idx="48119">
                  <c:v>29.472682542131462</c:v>
                </c:pt>
                <c:pt idx="48120">
                  <c:v>29.473237887889731</c:v>
                </c:pt>
                <c:pt idx="48121">
                  <c:v>29.473793233647999</c:v>
                </c:pt>
                <c:pt idx="48122">
                  <c:v>29.474348579406268</c:v>
                </c:pt>
                <c:pt idx="48123">
                  <c:v>29.474903925164536</c:v>
                </c:pt>
                <c:pt idx="48124">
                  <c:v>29.475459270922805</c:v>
                </c:pt>
                <c:pt idx="48125">
                  <c:v>29.476014616681073</c:v>
                </c:pt>
                <c:pt idx="48126">
                  <c:v>29.476569962439342</c:v>
                </c:pt>
                <c:pt idx="48127">
                  <c:v>29.477125308197611</c:v>
                </c:pt>
                <c:pt idx="48128">
                  <c:v>29.477680653955879</c:v>
                </c:pt>
                <c:pt idx="48129">
                  <c:v>29.478235999714148</c:v>
                </c:pt>
                <c:pt idx="48130">
                  <c:v>29.478791345472416</c:v>
                </c:pt>
                <c:pt idx="48131">
                  <c:v>29.479346691230685</c:v>
                </c:pt>
                <c:pt idx="48132">
                  <c:v>29.479902036988953</c:v>
                </c:pt>
                <c:pt idx="48133">
                  <c:v>29.480457382747222</c:v>
                </c:pt>
                <c:pt idx="48134">
                  <c:v>29.48101272850549</c:v>
                </c:pt>
                <c:pt idx="48135">
                  <c:v>29.481568074263759</c:v>
                </c:pt>
                <c:pt idx="48136">
                  <c:v>29.482123420022027</c:v>
                </c:pt>
                <c:pt idx="48137">
                  <c:v>29.482678765780296</c:v>
                </c:pt>
                <c:pt idx="48138">
                  <c:v>29.483234111538565</c:v>
                </c:pt>
                <c:pt idx="48139">
                  <c:v>29.483789457296833</c:v>
                </c:pt>
                <c:pt idx="48140">
                  <c:v>29.484344803055102</c:v>
                </c:pt>
                <c:pt idx="48141">
                  <c:v>29.48490014881337</c:v>
                </c:pt>
                <c:pt idx="48142">
                  <c:v>29.485455494571639</c:v>
                </c:pt>
                <c:pt idx="48143">
                  <c:v>29.486010840329907</c:v>
                </c:pt>
                <c:pt idx="48144">
                  <c:v>29.486566186088176</c:v>
                </c:pt>
                <c:pt idx="48145">
                  <c:v>29.487121531846444</c:v>
                </c:pt>
                <c:pt idx="48146">
                  <c:v>29.487676877604713</c:v>
                </c:pt>
                <c:pt idx="48147">
                  <c:v>29.488232223362981</c:v>
                </c:pt>
                <c:pt idx="48148">
                  <c:v>29.48878756912125</c:v>
                </c:pt>
                <c:pt idx="48149">
                  <c:v>29.489342914879519</c:v>
                </c:pt>
                <c:pt idx="48150">
                  <c:v>29.489898260637787</c:v>
                </c:pt>
                <c:pt idx="48151">
                  <c:v>29.490453606396056</c:v>
                </c:pt>
                <c:pt idx="48152">
                  <c:v>29.491008952154324</c:v>
                </c:pt>
                <c:pt idx="48153">
                  <c:v>29.491564297912593</c:v>
                </c:pt>
                <c:pt idx="48154">
                  <c:v>29.492119643670861</c:v>
                </c:pt>
                <c:pt idx="48155">
                  <c:v>29.49267498942913</c:v>
                </c:pt>
                <c:pt idx="48156">
                  <c:v>29.493230335187398</c:v>
                </c:pt>
                <c:pt idx="48157">
                  <c:v>29.493785680945667</c:v>
                </c:pt>
                <c:pt idx="48158">
                  <c:v>29.494341026703935</c:v>
                </c:pt>
                <c:pt idx="48159">
                  <c:v>29.494896372462204</c:v>
                </c:pt>
                <c:pt idx="48160">
                  <c:v>29.495451718220473</c:v>
                </c:pt>
                <c:pt idx="48161">
                  <c:v>29.496007063978741</c:v>
                </c:pt>
                <c:pt idx="48162">
                  <c:v>29.49656240973701</c:v>
                </c:pt>
                <c:pt idx="48163">
                  <c:v>29.497117755495278</c:v>
                </c:pt>
                <c:pt idx="48164">
                  <c:v>29.497673101253547</c:v>
                </c:pt>
                <c:pt idx="48165">
                  <c:v>29.498228447011815</c:v>
                </c:pt>
                <c:pt idx="48166">
                  <c:v>29.498783792770084</c:v>
                </c:pt>
                <c:pt idx="48167">
                  <c:v>29.499339138528352</c:v>
                </c:pt>
                <c:pt idx="48168">
                  <c:v>29.499894484286621</c:v>
                </c:pt>
                <c:pt idx="48169">
                  <c:v>29.500449830044889</c:v>
                </c:pt>
                <c:pt idx="48170">
                  <c:v>29.501005175803158</c:v>
                </c:pt>
                <c:pt idx="48171">
                  <c:v>29.501560521561426</c:v>
                </c:pt>
                <c:pt idx="48172">
                  <c:v>29.502115867319695</c:v>
                </c:pt>
                <c:pt idx="48173">
                  <c:v>29.502671213077964</c:v>
                </c:pt>
                <c:pt idx="48174">
                  <c:v>29.503226558836232</c:v>
                </c:pt>
                <c:pt idx="48175">
                  <c:v>29.503781904594501</c:v>
                </c:pt>
                <c:pt idx="48176">
                  <c:v>29.504337250352769</c:v>
                </c:pt>
                <c:pt idx="48177">
                  <c:v>29.504892596111038</c:v>
                </c:pt>
                <c:pt idx="48178">
                  <c:v>29.505447941869306</c:v>
                </c:pt>
                <c:pt idx="48179">
                  <c:v>29.506003287627575</c:v>
                </c:pt>
                <c:pt idx="48180">
                  <c:v>29.506558633385843</c:v>
                </c:pt>
                <c:pt idx="48181">
                  <c:v>29.507113979144112</c:v>
                </c:pt>
                <c:pt idx="48182">
                  <c:v>29.50766932490238</c:v>
                </c:pt>
                <c:pt idx="48183">
                  <c:v>29.508224670660649</c:v>
                </c:pt>
                <c:pt idx="48184">
                  <c:v>29.508780016418918</c:v>
                </c:pt>
                <c:pt idx="48185">
                  <c:v>29.509335362177186</c:v>
                </c:pt>
                <c:pt idx="48186">
                  <c:v>29.509890707935455</c:v>
                </c:pt>
                <c:pt idx="48187">
                  <c:v>29.510446053693723</c:v>
                </c:pt>
                <c:pt idx="48188">
                  <c:v>29.511001399451992</c:v>
                </c:pt>
                <c:pt idx="48189">
                  <c:v>29.51155674521026</c:v>
                </c:pt>
                <c:pt idx="48190">
                  <c:v>29.512112090968529</c:v>
                </c:pt>
                <c:pt idx="48191">
                  <c:v>29.512667436726797</c:v>
                </c:pt>
                <c:pt idx="48192">
                  <c:v>29.513222782485066</c:v>
                </c:pt>
                <c:pt idx="48193">
                  <c:v>29.513778128243334</c:v>
                </c:pt>
                <c:pt idx="48194">
                  <c:v>29.514333474001603</c:v>
                </c:pt>
                <c:pt idx="48195">
                  <c:v>29.514888819759872</c:v>
                </c:pt>
                <c:pt idx="48196">
                  <c:v>29.51544416551814</c:v>
                </c:pt>
                <c:pt idx="48197">
                  <c:v>29.515999511276409</c:v>
                </c:pt>
                <c:pt idx="48198">
                  <c:v>29.516554857034677</c:v>
                </c:pt>
                <c:pt idx="48199">
                  <c:v>29.517110202792946</c:v>
                </c:pt>
                <c:pt idx="48200">
                  <c:v>29.517665548551214</c:v>
                </c:pt>
                <c:pt idx="48201">
                  <c:v>29.518220894309483</c:v>
                </c:pt>
                <c:pt idx="48202">
                  <c:v>29.518776240067751</c:v>
                </c:pt>
                <c:pt idx="48203">
                  <c:v>29.51933158582602</c:v>
                </c:pt>
                <c:pt idx="48204">
                  <c:v>29.519886931584288</c:v>
                </c:pt>
                <c:pt idx="48205">
                  <c:v>29.520442277342557</c:v>
                </c:pt>
                <c:pt idx="48206">
                  <c:v>29.520997623100826</c:v>
                </c:pt>
                <c:pt idx="48207">
                  <c:v>29.521552968859094</c:v>
                </c:pt>
                <c:pt idx="48208">
                  <c:v>29.522108314617363</c:v>
                </c:pt>
                <c:pt idx="48209">
                  <c:v>29.522663660375631</c:v>
                </c:pt>
                <c:pt idx="48210">
                  <c:v>29.5232190061339</c:v>
                </c:pt>
                <c:pt idx="48211">
                  <c:v>29.523774351892168</c:v>
                </c:pt>
                <c:pt idx="48212">
                  <c:v>29.524329697650437</c:v>
                </c:pt>
                <c:pt idx="48213">
                  <c:v>29.524885043408705</c:v>
                </c:pt>
                <c:pt idx="48214">
                  <c:v>29.525440389166974</c:v>
                </c:pt>
                <c:pt idx="48215">
                  <c:v>29.525995734925242</c:v>
                </c:pt>
                <c:pt idx="48216">
                  <c:v>29.526551080683511</c:v>
                </c:pt>
                <c:pt idx="48217">
                  <c:v>29.52710642644178</c:v>
                </c:pt>
                <c:pt idx="48218">
                  <c:v>29.527661772200048</c:v>
                </c:pt>
                <c:pt idx="48219">
                  <c:v>29.528217117958317</c:v>
                </c:pt>
                <c:pt idx="48220">
                  <c:v>29.528772463716585</c:v>
                </c:pt>
                <c:pt idx="48221">
                  <c:v>29.529327809474854</c:v>
                </c:pt>
                <c:pt idx="48222">
                  <c:v>29.529883155233122</c:v>
                </c:pt>
                <c:pt idx="48223">
                  <c:v>29.530438500991391</c:v>
                </c:pt>
                <c:pt idx="48224">
                  <c:v>29.530993846749659</c:v>
                </c:pt>
                <c:pt idx="48225">
                  <c:v>29.531549192507928</c:v>
                </c:pt>
                <c:pt idx="48226">
                  <c:v>29.532104538266196</c:v>
                </c:pt>
                <c:pt idx="48227">
                  <c:v>29.532659884024465</c:v>
                </c:pt>
                <c:pt idx="48228">
                  <c:v>29.533215229782734</c:v>
                </c:pt>
                <c:pt idx="48229">
                  <c:v>29.533770575541002</c:v>
                </c:pt>
                <c:pt idx="48230">
                  <c:v>29.534325921299271</c:v>
                </c:pt>
                <c:pt idx="48231">
                  <c:v>29.534881267057539</c:v>
                </c:pt>
                <c:pt idx="48232">
                  <c:v>29.535436612815808</c:v>
                </c:pt>
                <c:pt idx="48233">
                  <c:v>29.535991958574076</c:v>
                </c:pt>
                <c:pt idx="48234">
                  <c:v>29.536547304332345</c:v>
                </c:pt>
                <c:pt idx="48235">
                  <c:v>29.537102650090613</c:v>
                </c:pt>
                <c:pt idx="48236">
                  <c:v>29.537657995848882</c:v>
                </c:pt>
                <c:pt idx="48237">
                  <c:v>29.53821334160715</c:v>
                </c:pt>
                <c:pt idx="48238">
                  <c:v>29.538768687365419</c:v>
                </c:pt>
                <c:pt idx="48239">
                  <c:v>29.539324033123687</c:v>
                </c:pt>
                <c:pt idx="48240">
                  <c:v>29.539879378881956</c:v>
                </c:pt>
                <c:pt idx="48241">
                  <c:v>29.540434724640225</c:v>
                </c:pt>
                <c:pt idx="48242">
                  <c:v>29.540990070398493</c:v>
                </c:pt>
                <c:pt idx="48243">
                  <c:v>29.541545416156762</c:v>
                </c:pt>
                <c:pt idx="48244">
                  <c:v>29.54210076191503</c:v>
                </c:pt>
                <c:pt idx="48245">
                  <c:v>29.542656107673299</c:v>
                </c:pt>
                <c:pt idx="48246">
                  <c:v>29.543211453431567</c:v>
                </c:pt>
                <c:pt idx="48247">
                  <c:v>29.543766799189836</c:v>
                </c:pt>
                <c:pt idx="48248">
                  <c:v>29.544322144948104</c:v>
                </c:pt>
                <c:pt idx="48249">
                  <c:v>29.544877490706373</c:v>
                </c:pt>
                <c:pt idx="48250">
                  <c:v>29.545432836464641</c:v>
                </c:pt>
                <c:pt idx="48251">
                  <c:v>29.54598818222291</c:v>
                </c:pt>
                <c:pt idx="48252">
                  <c:v>29.546543527981179</c:v>
                </c:pt>
                <c:pt idx="48253">
                  <c:v>29.547098873739447</c:v>
                </c:pt>
                <c:pt idx="48254">
                  <c:v>29.547654219497716</c:v>
                </c:pt>
                <c:pt idx="48255">
                  <c:v>29.548209565255984</c:v>
                </c:pt>
                <c:pt idx="48256">
                  <c:v>29.548764911014253</c:v>
                </c:pt>
                <c:pt idx="48257">
                  <c:v>29.549320256772521</c:v>
                </c:pt>
                <c:pt idx="48258">
                  <c:v>29.54987560253079</c:v>
                </c:pt>
                <c:pt idx="48259">
                  <c:v>29.550430948289058</c:v>
                </c:pt>
                <c:pt idx="48260">
                  <c:v>29.550986294047327</c:v>
                </c:pt>
                <c:pt idx="48261">
                  <c:v>29.551541639805595</c:v>
                </c:pt>
                <c:pt idx="48262">
                  <c:v>29.552096985563864</c:v>
                </c:pt>
                <c:pt idx="48263">
                  <c:v>29.552652331322133</c:v>
                </c:pt>
                <c:pt idx="48264">
                  <c:v>29.553207677080401</c:v>
                </c:pt>
                <c:pt idx="48265">
                  <c:v>29.55376302283867</c:v>
                </c:pt>
                <c:pt idx="48266">
                  <c:v>29.554318368596938</c:v>
                </c:pt>
                <c:pt idx="48267">
                  <c:v>29.554873714355207</c:v>
                </c:pt>
                <c:pt idx="48268">
                  <c:v>29.555429060113475</c:v>
                </c:pt>
                <c:pt idx="48269">
                  <c:v>29.555984405871744</c:v>
                </c:pt>
                <c:pt idx="48270">
                  <c:v>29.556539751630012</c:v>
                </c:pt>
                <c:pt idx="48271">
                  <c:v>29.557095097388281</c:v>
                </c:pt>
                <c:pt idx="48272">
                  <c:v>29.557650443146549</c:v>
                </c:pt>
                <c:pt idx="48273">
                  <c:v>29.558205788904818</c:v>
                </c:pt>
                <c:pt idx="48274">
                  <c:v>29.558761134663087</c:v>
                </c:pt>
                <c:pt idx="48275">
                  <c:v>29.559316480421355</c:v>
                </c:pt>
                <c:pt idx="48276">
                  <c:v>29.559871826179624</c:v>
                </c:pt>
                <c:pt idx="48277">
                  <c:v>29.560427171937892</c:v>
                </c:pt>
                <c:pt idx="48278">
                  <c:v>29.560982517696161</c:v>
                </c:pt>
                <c:pt idx="48279">
                  <c:v>29.561537863454429</c:v>
                </c:pt>
                <c:pt idx="48280">
                  <c:v>29.562093209212698</c:v>
                </c:pt>
                <c:pt idx="48281">
                  <c:v>29.562648554970966</c:v>
                </c:pt>
                <c:pt idx="48282">
                  <c:v>29.563203900729235</c:v>
                </c:pt>
                <c:pt idx="48283">
                  <c:v>29.563759246487503</c:v>
                </c:pt>
                <c:pt idx="48284">
                  <c:v>29.564314592245772</c:v>
                </c:pt>
                <c:pt idx="48285">
                  <c:v>29.564869938004041</c:v>
                </c:pt>
                <c:pt idx="48286">
                  <c:v>29.565425283762309</c:v>
                </c:pt>
                <c:pt idx="48287">
                  <c:v>29.565980629520578</c:v>
                </c:pt>
                <c:pt idx="48288">
                  <c:v>29.566535975278846</c:v>
                </c:pt>
                <c:pt idx="48289">
                  <c:v>29.567091321037115</c:v>
                </c:pt>
                <c:pt idx="48290">
                  <c:v>29.567646666795383</c:v>
                </c:pt>
                <c:pt idx="48291">
                  <c:v>29.568202012553652</c:v>
                </c:pt>
                <c:pt idx="48292">
                  <c:v>29.56875735831192</c:v>
                </c:pt>
                <c:pt idx="48293">
                  <c:v>29.569312704070189</c:v>
                </c:pt>
                <c:pt idx="48294">
                  <c:v>29.569868049828457</c:v>
                </c:pt>
                <c:pt idx="48295">
                  <c:v>29.570423395586726</c:v>
                </c:pt>
                <c:pt idx="48296">
                  <c:v>29.570978741344994</c:v>
                </c:pt>
                <c:pt idx="48297">
                  <c:v>29.571534087103263</c:v>
                </c:pt>
                <c:pt idx="48298">
                  <c:v>29.572089432861532</c:v>
                </c:pt>
                <c:pt idx="48299">
                  <c:v>29.5726447786198</c:v>
                </c:pt>
                <c:pt idx="48300">
                  <c:v>29.573200124378069</c:v>
                </c:pt>
                <c:pt idx="48301">
                  <c:v>29.573755470136337</c:v>
                </c:pt>
                <c:pt idx="48302">
                  <c:v>29.574310815894606</c:v>
                </c:pt>
                <c:pt idx="48303">
                  <c:v>29.574866161652874</c:v>
                </c:pt>
                <c:pt idx="48304">
                  <c:v>29.575421507411143</c:v>
                </c:pt>
                <c:pt idx="48305">
                  <c:v>29.575976853169411</c:v>
                </c:pt>
                <c:pt idx="48306">
                  <c:v>29.57653219892768</c:v>
                </c:pt>
                <c:pt idx="48307">
                  <c:v>29.577087544685948</c:v>
                </c:pt>
                <c:pt idx="48308">
                  <c:v>29.577642890444217</c:v>
                </c:pt>
                <c:pt idx="48309">
                  <c:v>29.578198236202486</c:v>
                </c:pt>
                <c:pt idx="48310">
                  <c:v>29.578753581960754</c:v>
                </c:pt>
                <c:pt idx="48311">
                  <c:v>29.579308927719023</c:v>
                </c:pt>
                <c:pt idx="48312">
                  <c:v>29.579864273477291</c:v>
                </c:pt>
                <c:pt idx="48313">
                  <c:v>29.58041961923556</c:v>
                </c:pt>
                <c:pt idx="48314">
                  <c:v>29.580974964993828</c:v>
                </c:pt>
                <c:pt idx="48315">
                  <c:v>29.581530310752097</c:v>
                </c:pt>
                <c:pt idx="48316">
                  <c:v>29.582085656510365</c:v>
                </c:pt>
                <c:pt idx="48317">
                  <c:v>29.582641002268634</c:v>
                </c:pt>
                <c:pt idx="48318">
                  <c:v>29.583196348026902</c:v>
                </c:pt>
                <c:pt idx="48319">
                  <c:v>29.583751693785171</c:v>
                </c:pt>
                <c:pt idx="48320">
                  <c:v>29.58430703954344</c:v>
                </c:pt>
                <c:pt idx="48321">
                  <c:v>29.584862385301708</c:v>
                </c:pt>
                <c:pt idx="48322">
                  <c:v>29.585417731059977</c:v>
                </c:pt>
                <c:pt idx="48323">
                  <c:v>29.585973076818245</c:v>
                </c:pt>
                <c:pt idx="48324">
                  <c:v>29.586528422576514</c:v>
                </c:pt>
                <c:pt idx="48325">
                  <c:v>29.587083768334782</c:v>
                </c:pt>
                <c:pt idx="48326">
                  <c:v>29.587639114093051</c:v>
                </c:pt>
                <c:pt idx="48327">
                  <c:v>29.588194459851319</c:v>
                </c:pt>
                <c:pt idx="48328">
                  <c:v>29.588749805609588</c:v>
                </c:pt>
                <c:pt idx="48329">
                  <c:v>29.589305151367856</c:v>
                </c:pt>
                <c:pt idx="48330">
                  <c:v>29.589860497126125</c:v>
                </c:pt>
                <c:pt idx="48331">
                  <c:v>29.590415842884394</c:v>
                </c:pt>
                <c:pt idx="48332">
                  <c:v>29.590971188642662</c:v>
                </c:pt>
                <c:pt idx="48333">
                  <c:v>29.591526534400931</c:v>
                </c:pt>
                <c:pt idx="48334">
                  <c:v>29.592081880159199</c:v>
                </c:pt>
                <c:pt idx="48335">
                  <c:v>29.592637225917468</c:v>
                </c:pt>
                <c:pt idx="48336">
                  <c:v>29.593192571675736</c:v>
                </c:pt>
                <c:pt idx="48337">
                  <c:v>29.593747917434005</c:v>
                </c:pt>
                <c:pt idx="48338">
                  <c:v>29.594303263192273</c:v>
                </c:pt>
                <c:pt idx="48339">
                  <c:v>29.594858608950542</c:v>
                </c:pt>
                <c:pt idx="48340">
                  <c:v>29.59541395470881</c:v>
                </c:pt>
                <c:pt idx="48341">
                  <c:v>29.595969300467079</c:v>
                </c:pt>
                <c:pt idx="48342">
                  <c:v>29.596524646225348</c:v>
                </c:pt>
                <c:pt idx="48343">
                  <c:v>29.597079991983616</c:v>
                </c:pt>
                <c:pt idx="48344">
                  <c:v>29.597635337741885</c:v>
                </c:pt>
                <c:pt idx="48345">
                  <c:v>29.598190683500153</c:v>
                </c:pt>
                <c:pt idx="48346">
                  <c:v>29.598746029258422</c:v>
                </c:pt>
                <c:pt idx="48347">
                  <c:v>29.59930137501669</c:v>
                </c:pt>
                <c:pt idx="48348">
                  <c:v>29.599856720774959</c:v>
                </c:pt>
                <c:pt idx="48349">
                  <c:v>29.600412066533227</c:v>
                </c:pt>
                <c:pt idx="48350">
                  <c:v>29.600967412291496</c:v>
                </c:pt>
                <c:pt idx="48351">
                  <c:v>29.601522758049764</c:v>
                </c:pt>
                <c:pt idx="48352">
                  <c:v>29.602078103808033</c:v>
                </c:pt>
                <c:pt idx="48353">
                  <c:v>29.602633449566301</c:v>
                </c:pt>
                <c:pt idx="48354">
                  <c:v>29.60318879532457</c:v>
                </c:pt>
                <c:pt idx="48355">
                  <c:v>29.603744141082839</c:v>
                </c:pt>
                <c:pt idx="48356">
                  <c:v>29.604299486841107</c:v>
                </c:pt>
                <c:pt idx="48357">
                  <c:v>29.604854832599376</c:v>
                </c:pt>
                <c:pt idx="48358">
                  <c:v>29.605410178357644</c:v>
                </c:pt>
                <c:pt idx="48359">
                  <c:v>29.605965524115913</c:v>
                </c:pt>
                <c:pt idx="48360">
                  <c:v>29.606520869874181</c:v>
                </c:pt>
                <c:pt idx="48361">
                  <c:v>29.60707621563245</c:v>
                </c:pt>
                <c:pt idx="48362">
                  <c:v>29.607631561390718</c:v>
                </c:pt>
                <c:pt idx="48363">
                  <c:v>29.608186907148987</c:v>
                </c:pt>
                <c:pt idx="48364">
                  <c:v>29.608742252907255</c:v>
                </c:pt>
                <c:pt idx="48365">
                  <c:v>29.609297598665524</c:v>
                </c:pt>
                <c:pt idx="48366">
                  <c:v>29.609852944423793</c:v>
                </c:pt>
                <c:pt idx="48367">
                  <c:v>29.610408290182061</c:v>
                </c:pt>
                <c:pt idx="48368">
                  <c:v>29.61096363594033</c:v>
                </c:pt>
                <c:pt idx="48369">
                  <c:v>29.611518981698598</c:v>
                </c:pt>
                <c:pt idx="48370">
                  <c:v>29.612074327456867</c:v>
                </c:pt>
                <c:pt idx="48371">
                  <c:v>29.612629673215135</c:v>
                </c:pt>
                <c:pt idx="48372">
                  <c:v>29.613185018973404</c:v>
                </c:pt>
                <c:pt idx="48373">
                  <c:v>29.613740364731672</c:v>
                </c:pt>
                <c:pt idx="48374">
                  <c:v>29.614295710489941</c:v>
                </c:pt>
                <c:pt idx="48375">
                  <c:v>29.614851056248209</c:v>
                </c:pt>
                <c:pt idx="48376">
                  <c:v>29.615406402006478</c:v>
                </c:pt>
                <c:pt idx="48377">
                  <c:v>29.615961747764747</c:v>
                </c:pt>
                <c:pt idx="48378">
                  <c:v>29.616517093523015</c:v>
                </c:pt>
                <c:pt idx="48379">
                  <c:v>29.617072439281284</c:v>
                </c:pt>
                <c:pt idx="48380">
                  <c:v>29.617627785039552</c:v>
                </c:pt>
                <c:pt idx="48381">
                  <c:v>29.618183130797821</c:v>
                </c:pt>
                <c:pt idx="48382">
                  <c:v>29.618738476556089</c:v>
                </c:pt>
                <c:pt idx="48383">
                  <c:v>29.619293822314358</c:v>
                </c:pt>
                <c:pt idx="48384">
                  <c:v>29.619849168072626</c:v>
                </c:pt>
                <c:pt idx="48385">
                  <c:v>29.620404513830895</c:v>
                </c:pt>
                <c:pt idx="48386">
                  <c:v>29.620959859589163</c:v>
                </c:pt>
                <c:pt idx="48387">
                  <c:v>29.621515205347432</c:v>
                </c:pt>
                <c:pt idx="48388">
                  <c:v>29.622070551105701</c:v>
                </c:pt>
                <c:pt idx="48389">
                  <c:v>29.622625896863969</c:v>
                </c:pt>
                <c:pt idx="48390">
                  <c:v>29.623181242622238</c:v>
                </c:pt>
                <c:pt idx="48391">
                  <c:v>29.623736588380506</c:v>
                </c:pt>
                <c:pt idx="48392">
                  <c:v>29.624291934138775</c:v>
                </c:pt>
                <c:pt idx="48393">
                  <c:v>29.624847279897043</c:v>
                </c:pt>
                <c:pt idx="48394">
                  <c:v>29.625402625655312</c:v>
                </c:pt>
                <c:pt idx="48395">
                  <c:v>29.62595797141358</c:v>
                </c:pt>
                <c:pt idx="48396">
                  <c:v>29.626513317171849</c:v>
                </c:pt>
                <c:pt idx="48397">
                  <c:v>29.627068662930117</c:v>
                </c:pt>
                <c:pt idx="48398">
                  <c:v>29.627624008688386</c:v>
                </c:pt>
                <c:pt idx="48399">
                  <c:v>29.628179354446655</c:v>
                </c:pt>
                <c:pt idx="48400">
                  <c:v>29.628734700204923</c:v>
                </c:pt>
                <c:pt idx="48401">
                  <c:v>29.629290045963192</c:v>
                </c:pt>
                <c:pt idx="48402">
                  <c:v>29.62984539172146</c:v>
                </c:pt>
                <c:pt idx="48403">
                  <c:v>29.630400737479729</c:v>
                </c:pt>
                <c:pt idx="48404">
                  <c:v>29.630956083237997</c:v>
                </c:pt>
                <c:pt idx="48405">
                  <c:v>29.631511428996266</c:v>
                </c:pt>
                <c:pt idx="48406">
                  <c:v>29.632066774754534</c:v>
                </c:pt>
                <c:pt idx="48407">
                  <c:v>29.632622120512803</c:v>
                </c:pt>
                <c:pt idx="48408">
                  <c:v>29.633177466271071</c:v>
                </c:pt>
                <c:pt idx="48409">
                  <c:v>29.63373281202934</c:v>
                </c:pt>
                <c:pt idx="48410">
                  <c:v>29.634288157787608</c:v>
                </c:pt>
                <c:pt idx="48411">
                  <c:v>29.634843503545877</c:v>
                </c:pt>
                <c:pt idx="48412">
                  <c:v>29.635398849304146</c:v>
                </c:pt>
                <c:pt idx="48413">
                  <c:v>29.635954195062414</c:v>
                </c:pt>
                <c:pt idx="48414">
                  <c:v>29.636509540820683</c:v>
                </c:pt>
                <c:pt idx="48415">
                  <c:v>29.637064886578951</c:v>
                </c:pt>
                <c:pt idx="48416">
                  <c:v>29.63762023233722</c:v>
                </c:pt>
                <c:pt idx="48417">
                  <c:v>29.638175578095488</c:v>
                </c:pt>
                <c:pt idx="48418">
                  <c:v>29.638730923853757</c:v>
                </c:pt>
                <c:pt idx="48419">
                  <c:v>29.639286269612025</c:v>
                </c:pt>
                <c:pt idx="48420">
                  <c:v>29.639841615370294</c:v>
                </c:pt>
                <c:pt idx="48421">
                  <c:v>29.640396961128562</c:v>
                </c:pt>
                <c:pt idx="48422">
                  <c:v>29.640952306886831</c:v>
                </c:pt>
                <c:pt idx="48423">
                  <c:v>29.6415076526451</c:v>
                </c:pt>
                <c:pt idx="48424">
                  <c:v>29.642062998403368</c:v>
                </c:pt>
                <c:pt idx="48425">
                  <c:v>29.642618344161637</c:v>
                </c:pt>
                <c:pt idx="48426">
                  <c:v>29.643173689919905</c:v>
                </c:pt>
                <c:pt idx="48427">
                  <c:v>29.643729035678174</c:v>
                </c:pt>
                <c:pt idx="48428">
                  <c:v>29.644284381436442</c:v>
                </c:pt>
                <c:pt idx="48429">
                  <c:v>29.644839727194711</c:v>
                </c:pt>
                <c:pt idx="48430">
                  <c:v>29.645395072952979</c:v>
                </c:pt>
                <c:pt idx="48431">
                  <c:v>29.645950418711248</c:v>
                </c:pt>
                <c:pt idx="48432">
                  <c:v>29.646505764469516</c:v>
                </c:pt>
                <c:pt idx="48433">
                  <c:v>29.647061110227785</c:v>
                </c:pt>
                <c:pt idx="48434">
                  <c:v>29.647616455986054</c:v>
                </c:pt>
                <c:pt idx="48435">
                  <c:v>29.648171801744322</c:v>
                </c:pt>
                <c:pt idx="48436">
                  <c:v>29.648727147502591</c:v>
                </c:pt>
                <c:pt idx="48437">
                  <c:v>29.649282493260859</c:v>
                </c:pt>
                <c:pt idx="48438">
                  <c:v>29.649837839019128</c:v>
                </c:pt>
                <c:pt idx="48439">
                  <c:v>29.650393184777396</c:v>
                </c:pt>
                <c:pt idx="48440">
                  <c:v>29.650948530535665</c:v>
                </c:pt>
                <c:pt idx="48441">
                  <c:v>29.651503876293933</c:v>
                </c:pt>
                <c:pt idx="48442">
                  <c:v>29.652059222052202</c:v>
                </c:pt>
                <c:pt idx="48443">
                  <c:v>29.65261456781047</c:v>
                </c:pt>
                <c:pt idx="48444">
                  <c:v>29.653169913568739</c:v>
                </c:pt>
                <c:pt idx="48445">
                  <c:v>29.653725259327008</c:v>
                </c:pt>
                <c:pt idx="48446">
                  <c:v>29.654280605085276</c:v>
                </c:pt>
                <c:pt idx="48447">
                  <c:v>29.654835950843545</c:v>
                </c:pt>
                <c:pt idx="48448">
                  <c:v>29.655391296601813</c:v>
                </c:pt>
                <c:pt idx="48449">
                  <c:v>29.655946642360082</c:v>
                </c:pt>
                <c:pt idx="48450">
                  <c:v>29.65650198811835</c:v>
                </c:pt>
                <c:pt idx="48451">
                  <c:v>29.657057333876619</c:v>
                </c:pt>
                <c:pt idx="48452">
                  <c:v>29.657612679634887</c:v>
                </c:pt>
                <c:pt idx="48453">
                  <c:v>29.658168025393156</c:v>
                </c:pt>
                <c:pt idx="48454">
                  <c:v>29.658723371151424</c:v>
                </c:pt>
                <c:pt idx="48455">
                  <c:v>29.659278716909693</c:v>
                </c:pt>
                <c:pt idx="48456">
                  <c:v>29.659834062667962</c:v>
                </c:pt>
                <c:pt idx="48457">
                  <c:v>29.66038940842623</c:v>
                </c:pt>
                <c:pt idx="48458">
                  <c:v>29.660944754184499</c:v>
                </c:pt>
                <c:pt idx="48459">
                  <c:v>29.661500099942767</c:v>
                </c:pt>
                <c:pt idx="48460">
                  <c:v>29.662055445701036</c:v>
                </c:pt>
                <c:pt idx="48461">
                  <c:v>29.662610791459304</c:v>
                </c:pt>
                <c:pt idx="48462">
                  <c:v>29.663166137217573</c:v>
                </c:pt>
                <c:pt idx="48463">
                  <c:v>29.663721482975841</c:v>
                </c:pt>
                <c:pt idx="48464">
                  <c:v>29.66427682873411</c:v>
                </c:pt>
                <c:pt idx="48465">
                  <c:v>29.664832174492378</c:v>
                </c:pt>
                <c:pt idx="48466">
                  <c:v>29.665387520250647</c:v>
                </c:pt>
                <c:pt idx="48467">
                  <c:v>29.665942866008916</c:v>
                </c:pt>
                <c:pt idx="48468">
                  <c:v>29.666498211767184</c:v>
                </c:pt>
                <c:pt idx="48469">
                  <c:v>29.667053557525453</c:v>
                </c:pt>
                <c:pt idx="48470">
                  <c:v>29.667608903283721</c:v>
                </c:pt>
                <c:pt idx="48471">
                  <c:v>29.66816424904199</c:v>
                </c:pt>
                <c:pt idx="48472">
                  <c:v>29.668719594800258</c:v>
                </c:pt>
                <c:pt idx="48473">
                  <c:v>29.669274940558527</c:v>
                </c:pt>
                <c:pt idx="48474">
                  <c:v>29.669830286316795</c:v>
                </c:pt>
                <c:pt idx="48475">
                  <c:v>29.670385632075064</c:v>
                </c:pt>
                <c:pt idx="48476">
                  <c:v>29.670940977833332</c:v>
                </c:pt>
                <c:pt idx="48477">
                  <c:v>29.671496323591601</c:v>
                </c:pt>
                <c:pt idx="48478">
                  <c:v>29.672051669349869</c:v>
                </c:pt>
                <c:pt idx="48479">
                  <c:v>29.672607015108138</c:v>
                </c:pt>
                <c:pt idx="48480">
                  <c:v>29.673162360866407</c:v>
                </c:pt>
                <c:pt idx="48481">
                  <c:v>29.673717706624675</c:v>
                </c:pt>
                <c:pt idx="48482">
                  <c:v>29.674273052382944</c:v>
                </c:pt>
                <c:pt idx="48483">
                  <c:v>29.674828398141212</c:v>
                </c:pt>
                <c:pt idx="48484">
                  <c:v>29.675383743899481</c:v>
                </c:pt>
                <c:pt idx="48485">
                  <c:v>29.675939089657749</c:v>
                </c:pt>
                <c:pt idx="48486">
                  <c:v>29.676494435416018</c:v>
                </c:pt>
                <c:pt idx="48487">
                  <c:v>29.677049781174286</c:v>
                </c:pt>
                <c:pt idx="48488">
                  <c:v>29.677605126932555</c:v>
                </c:pt>
                <c:pt idx="48489">
                  <c:v>29.678160472690823</c:v>
                </c:pt>
                <c:pt idx="48490">
                  <c:v>29.678715818449092</c:v>
                </c:pt>
                <c:pt idx="48491">
                  <c:v>29.679271164207361</c:v>
                </c:pt>
                <c:pt idx="48492">
                  <c:v>29.679826509965629</c:v>
                </c:pt>
                <c:pt idx="48493">
                  <c:v>29.680381855723898</c:v>
                </c:pt>
                <c:pt idx="48494">
                  <c:v>29.680937201482166</c:v>
                </c:pt>
                <c:pt idx="48495">
                  <c:v>29.681492547240435</c:v>
                </c:pt>
                <c:pt idx="48496">
                  <c:v>29.682047892998703</c:v>
                </c:pt>
                <c:pt idx="48497">
                  <c:v>29.682603238756972</c:v>
                </c:pt>
                <c:pt idx="48498">
                  <c:v>29.68315858451524</c:v>
                </c:pt>
                <c:pt idx="48499">
                  <c:v>29.683713930273509</c:v>
                </c:pt>
                <c:pt idx="48500">
                  <c:v>29.684269276031777</c:v>
                </c:pt>
                <c:pt idx="48501">
                  <c:v>29.684824621790046</c:v>
                </c:pt>
                <c:pt idx="48502">
                  <c:v>29.685379967548315</c:v>
                </c:pt>
                <c:pt idx="48503">
                  <c:v>29.685935313306583</c:v>
                </c:pt>
                <c:pt idx="48504">
                  <c:v>29.686490659064852</c:v>
                </c:pt>
                <c:pt idx="48505">
                  <c:v>29.68704600482312</c:v>
                </c:pt>
                <c:pt idx="48506">
                  <c:v>29.687601350581389</c:v>
                </c:pt>
                <c:pt idx="48507">
                  <c:v>29.688156696339657</c:v>
                </c:pt>
                <c:pt idx="48508">
                  <c:v>29.688712042097926</c:v>
                </c:pt>
                <c:pt idx="48509">
                  <c:v>29.689267387856194</c:v>
                </c:pt>
                <c:pt idx="48510">
                  <c:v>29.689822733614463</c:v>
                </c:pt>
                <c:pt idx="48511">
                  <c:v>29.690378079372731</c:v>
                </c:pt>
                <c:pt idx="48512">
                  <c:v>29.690933425131</c:v>
                </c:pt>
                <c:pt idx="48513">
                  <c:v>29.691488770889269</c:v>
                </c:pt>
                <c:pt idx="48514">
                  <c:v>29.692044116647537</c:v>
                </c:pt>
                <c:pt idx="48515">
                  <c:v>29.692599462405806</c:v>
                </c:pt>
                <c:pt idx="48516">
                  <c:v>29.693154808164074</c:v>
                </c:pt>
                <c:pt idx="48517">
                  <c:v>29.693710153922343</c:v>
                </c:pt>
                <c:pt idx="48518">
                  <c:v>29.694265499680611</c:v>
                </c:pt>
                <c:pt idx="48519">
                  <c:v>29.69482084543888</c:v>
                </c:pt>
                <c:pt idx="48520">
                  <c:v>29.695376191197148</c:v>
                </c:pt>
                <c:pt idx="48521">
                  <c:v>29.695931536955417</c:v>
                </c:pt>
                <c:pt idx="48522">
                  <c:v>29.696486882713685</c:v>
                </c:pt>
                <c:pt idx="48523">
                  <c:v>29.697042228471954</c:v>
                </c:pt>
                <c:pt idx="48524">
                  <c:v>29.697597574230223</c:v>
                </c:pt>
                <c:pt idx="48525">
                  <c:v>29.698152919988491</c:v>
                </c:pt>
                <c:pt idx="48526">
                  <c:v>29.69870826574676</c:v>
                </c:pt>
                <c:pt idx="48527">
                  <c:v>29.699263611505028</c:v>
                </c:pt>
                <c:pt idx="48528">
                  <c:v>29.699818957263297</c:v>
                </c:pt>
                <c:pt idx="48529">
                  <c:v>29.700374303021565</c:v>
                </c:pt>
                <c:pt idx="48530">
                  <c:v>29.700929648779834</c:v>
                </c:pt>
                <c:pt idx="48531">
                  <c:v>29.701484994538102</c:v>
                </c:pt>
                <c:pt idx="48532">
                  <c:v>29.702040340296371</c:v>
                </c:pt>
                <c:pt idx="48533">
                  <c:v>29.702595686054639</c:v>
                </c:pt>
                <c:pt idx="48534">
                  <c:v>29.703151031812908</c:v>
                </c:pt>
                <c:pt idx="48535">
                  <c:v>29.703706377571176</c:v>
                </c:pt>
                <c:pt idx="48536">
                  <c:v>29.704261723329445</c:v>
                </c:pt>
                <c:pt idx="48537">
                  <c:v>29.704817069087714</c:v>
                </c:pt>
                <c:pt idx="48538">
                  <c:v>29.705372414845982</c:v>
                </c:pt>
                <c:pt idx="48539">
                  <c:v>29.705927760604251</c:v>
                </c:pt>
                <c:pt idx="48540">
                  <c:v>29.706483106362519</c:v>
                </c:pt>
                <c:pt idx="48541">
                  <c:v>29.707038452120788</c:v>
                </c:pt>
                <c:pt idx="48542">
                  <c:v>29.707593797879056</c:v>
                </c:pt>
                <c:pt idx="48543">
                  <c:v>29.708149143637325</c:v>
                </c:pt>
                <c:pt idx="48544">
                  <c:v>29.708704489395593</c:v>
                </c:pt>
                <c:pt idx="48545">
                  <c:v>29.709259835153862</c:v>
                </c:pt>
                <c:pt idx="48546">
                  <c:v>29.70981518091213</c:v>
                </c:pt>
                <c:pt idx="48547">
                  <c:v>29.710370526670399</c:v>
                </c:pt>
                <c:pt idx="48548">
                  <c:v>29.710925872428668</c:v>
                </c:pt>
                <c:pt idx="48549">
                  <c:v>29.711481218186936</c:v>
                </c:pt>
                <c:pt idx="48550">
                  <c:v>29.712036563945205</c:v>
                </c:pt>
                <c:pt idx="48551">
                  <c:v>29.712591909703473</c:v>
                </c:pt>
                <c:pt idx="48552">
                  <c:v>29.713147255461742</c:v>
                </c:pt>
                <c:pt idx="48553">
                  <c:v>29.71370260122001</c:v>
                </c:pt>
                <c:pt idx="48554">
                  <c:v>29.714257946978279</c:v>
                </c:pt>
                <c:pt idx="48555">
                  <c:v>29.714813292736547</c:v>
                </c:pt>
                <c:pt idx="48556">
                  <c:v>29.715368638494816</c:v>
                </c:pt>
                <c:pt idx="48557">
                  <c:v>29.715923984253084</c:v>
                </c:pt>
                <c:pt idx="48558">
                  <c:v>29.716479330011353</c:v>
                </c:pt>
                <c:pt idx="48559">
                  <c:v>29.717034675769622</c:v>
                </c:pt>
                <c:pt idx="48560">
                  <c:v>29.71759002152789</c:v>
                </c:pt>
                <c:pt idx="48561">
                  <c:v>29.718145367286159</c:v>
                </c:pt>
                <c:pt idx="48562">
                  <c:v>29.718700713044427</c:v>
                </c:pt>
                <c:pt idx="48563">
                  <c:v>29.719256058802696</c:v>
                </c:pt>
                <c:pt idx="48564">
                  <c:v>29.719811404560964</c:v>
                </c:pt>
                <c:pt idx="48565">
                  <c:v>29.720366750319233</c:v>
                </c:pt>
                <c:pt idx="48566">
                  <c:v>29.720922096077501</c:v>
                </c:pt>
                <c:pt idx="48567">
                  <c:v>29.72147744183577</c:v>
                </c:pt>
                <c:pt idx="48568">
                  <c:v>29.722032787594038</c:v>
                </c:pt>
                <c:pt idx="48569">
                  <c:v>29.722588133352307</c:v>
                </c:pt>
                <c:pt idx="48570">
                  <c:v>29.723143479110576</c:v>
                </c:pt>
                <c:pt idx="48571">
                  <c:v>29.723698824868844</c:v>
                </c:pt>
                <c:pt idx="48572">
                  <c:v>29.724254170627113</c:v>
                </c:pt>
                <c:pt idx="48573">
                  <c:v>29.724809516385381</c:v>
                </c:pt>
                <c:pt idx="48574">
                  <c:v>29.72536486214365</c:v>
                </c:pt>
                <c:pt idx="48575">
                  <c:v>29.725920207901918</c:v>
                </c:pt>
                <c:pt idx="48576">
                  <c:v>29.726475553660187</c:v>
                </c:pt>
                <c:pt idx="48577">
                  <c:v>29.727030899418455</c:v>
                </c:pt>
                <c:pt idx="48578">
                  <c:v>29.727586245176724</c:v>
                </c:pt>
                <c:pt idx="48579">
                  <c:v>29.728141590934992</c:v>
                </c:pt>
                <c:pt idx="48580">
                  <c:v>29.728696936693261</c:v>
                </c:pt>
                <c:pt idx="48581">
                  <c:v>29.72925228245153</c:v>
                </c:pt>
                <c:pt idx="48582">
                  <c:v>29.729807628209798</c:v>
                </c:pt>
                <c:pt idx="48583">
                  <c:v>29.730362973968067</c:v>
                </c:pt>
                <c:pt idx="48584">
                  <c:v>29.730918319726335</c:v>
                </c:pt>
                <c:pt idx="48585">
                  <c:v>29.731473665484604</c:v>
                </c:pt>
                <c:pt idx="48586">
                  <c:v>29.732029011242872</c:v>
                </c:pt>
                <c:pt idx="48587">
                  <c:v>29.732584357001141</c:v>
                </c:pt>
                <c:pt idx="48588">
                  <c:v>29.733139702759409</c:v>
                </c:pt>
                <c:pt idx="48589">
                  <c:v>29.733695048517678</c:v>
                </c:pt>
                <c:pt idx="48590">
                  <c:v>29.734250394275946</c:v>
                </c:pt>
                <c:pt idx="48591">
                  <c:v>29.734805740034215</c:v>
                </c:pt>
                <c:pt idx="48592">
                  <c:v>29.735361085792483</c:v>
                </c:pt>
                <c:pt idx="48593">
                  <c:v>29.735916431550752</c:v>
                </c:pt>
                <c:pt idx="48594">
                  <c:v>29.736471777309021</c:v>
                </c:pt>
                <c:pt idx="48595">
                  <c:v>29.737027123067289</c:v>
                </c:pt>
                <c:pt idx="48596">
                  <c:v>29.737582468825558</c:v>
                </c:pt>
                <c:pt idx="48597">
                  <c:v>29.738137814583826</c:v>
                </c:pt>
                <c:pt idx="48598">
                  <c:v>29.738693160342095</c:v>
                </c:pt>
                <c:pt idx="48599">
                  <c:v>29.739248506100363</c:v>
                </c:pt>
                <c:pt idx="48600">
                  <c:v>29.739803851858632</c:v>
                </c:pt>
                <c:pt idx="48601">
                  <c:v>29.7403591976169</c:v>
                </c:pt>
                <c:pt idx="48602">
                  <c:v>29.740914543375169</c:v>
                </c:pt>
                <c:pt idx="48603">
                  <c:v>29.741469889133437</c:v>
                </c:pt>
                <c:pt idx="48604">
                  <c:v>29.742025234891706</c:v>
                </c:pt>
                <c:pt idx="48605">
                  <c:v>29.742580580649975</c:v>
                </c:pt>
                <c:pt idx="48606">
                  <c:v>29.743135926408243</c:v>
                </c:pt>
                <c:pt idx="48607">
                  <c:v>29.743691272166512</c:v>
                </c:pt>
                <c:pt idx="48608">
                  <c:v>29.74424661792478</c:v>
                </c:pt>
                <c:pt idx="48609">
                  <c:v>29.744801963683049</c:v>
                </c:pt>
                <c:pt idx="48610">
                  <c:v>29.745357309441317</c:v>
                </c:pt>
                <c:pt idx="48611">
                  <c:v>29.745912655199586</c:v>
                </c:pt>
                <c:pt idx="48612">
                  <c:v>29.746468000957854</c:v>
                </c:pt>
                <c:pt idx="48613">
                  <c:v>29.747023346716123</c:v>
                </c:pt>
                <c:pt idx="48614">
                  <c:v>29.747578692474391</c:v>
                </c:pt>
                <c:pt idx="48615">
                  <c:v>29.74813403823266</c:v>
                </c:pt>
                <c:pt idx="48616">
                  <c:v>29.748689383990929</c:v>
                </c:pt>
                <c:pt idx="48617">
                  <c:v>29.749244729749197</c:v>
                </c:pt>
                <c:pt idx="48618">
                  <c:v>29.749800075507466</c:v>
                </c:pt>
                <c:pt idx="48619">
                  <c:v>29.750355421265734</c:v>
                </c:pt>
                <c:pt idx="48620">
                  <c:v>29.750910767024003</c:v>
                </c:pt>
                <c:pt idx="48621">
                  <c:v>29.751466112782271</c:v>
                </c:pt>
                <c:pt idx="48622">
                  <c:v>29.75202145854054</c:v>
                </c:pt>
                <c:pt idx="48623">
                  <c:v>29.752576804298808</c:v>
                </c:pt>
                <c:pt idx="48624">
                  <c:v>29.753132150057077</c:v>
                </c:pt>
                <c:pt idx="48625">
                  <c:v>29.753687495815345</c:v>
                </c:pt>
                <c:pt idx="48626">
                  <c:v>29.754242841573614</c:v>
                </c:pt>
                <c:pt idx="48627">
                  <c:v>29.754798187331883</c:v>
                </c:pt>
                <c:pt idx="48628">
                  <c:v>29.755353533090151</c:v>
                </c:pt>
                <c:pt idx="48629">
                  <c:v>29.75590887884842</c:v>
                </c:pt>
                <c:pt idx="48630">
                  <c:v>29.756464224606688</c:v>
                </c:pt>
                <c:pt idx="48631">
                  <c:v>29.757019570364957</c:v>
                </c:pt>
                <c:pt idx="48632">
                  <c:v>29.757574916123225</c:v>
                </c:pt>
                <c:pt idx="48633">
                  <c:v>29.758130261881494</c:v>
                </c:pt>
                <c:pt idx="48634">
                  <c:v>29.758685607639762</c:v>
                </c:pt>
                <c:pt idx="48635">
                  <c:v>29.759240953398031</c:v>
                </c:pt>
                <c:pt idx="48636">
                  <c:v>29.759796299156299</c:v>
                </c:pt>
                <c:pt idx="48637">
                  <c:v>29.760351644914568</c:v>
                </c:pt>
                <c:pt idx="48638">
                  <c:v>29.760906990672837</c:v>
                </c:pt>
                <c:pt idx="48639">
                  <c:v>29.761462336431105</c:v>
                </c:pt>
                <c:pt idx="48640">
                  <c:v>29.762017682189374</c:v>
                </c:pt>
                <c:pt idx="48641">
                  <c:v>29.762573027947642</c:v>
                </c:pt>
                <c:pt idx="48642">
                  <c:v>29.763128373705911</c:v>
                </c:pt>
                <c:pt idx="48643">
                  <c:v>29.763683719464179</c:v>
                </c:pt>
                <c:pt idx="48644">
                  <c:v>29.764239065222448</c:v>
                </c:pt>
                <c:pt idx="48645">
                  <c:v>29.764794410980716</c:v>
                </c:pt>
                <c:pt idx="48646">
                  <c:v>29.765349756738985</c:v>
                </c:pt>
                <c:pt idx="48647">
                  <c:v>29.765905102497253</c:v>
                </c:pt>
                <c:pt idx="48648">
                  <c:v>29.766460448255522</c:v>
                </c:pt>
                <c:pt idx="48649">
                  <c:v>29.76701579401379</c:v>
                </c:pt>
                <c:pt idx="48650">
                  <c:v>29.767571139772059</c:v>
                </c:pt>
                <c:pt idx="48651">
                  <c:v>29.768126485530328</c:v>
                </c:pt>
                <c:pt idx="48652">
                  <c:v>29.768681831288596</c:v>
                </c:pt>
                <c:pt idx="48653">
                  <c:v>29.769237177046865</c:v>
                </c:pt>
                <c:pt idx="48654">
                  <c:v>29.769792522805133</c:v>
                </c:pt>
                <c:pt idx="48655">
                  <c:v>29.770347868563402</c:v>
                </c:pt>
                <c:pt idx="48656">
                  <c:v>29.77090321432167</c:v>
                </c:pt>
                <c:pt idx="48657">
                  <c:v>29.771458560079939</c:v>
                </c:pt>
                <c:pt idx="48658">
                  <c:v>29.772013905838207</c:v>
                </c:pt>
                <c:pt idx="48659">
                  <c:v>29.772569251596476</c:v>
                </c:pt>
                <c:pt idx="48660">
                  <c:v>29.773124597354744</c:v>
                </c:pt>
                <c:pt idx="48661">
                  <c:v>29.773679943113013</c:v>
                </c:pt>
                <c:pt idx="48662">
                  <c:v>29.774235288871282</c:v>
                </c:pt>
                <c:pt idx="48663">
                  <c:v>29.77479063462955</c:v>
                </c:pt>
                <c:pt idx="48664">
                  <c:v>29.775345980387819</c:v>
                </c:pt>
                <c:pt idx="48665">
                  <c:v>29.775901326146087</c:v>
                </c:pt>
                <c:pt idx="48666">
                  <c:v>29.776456671904356</c:v>
                </c:pt>
                <c:pt idx="48667">
                  <c:v>29.777012017662624</c:v>
                </c:pt>
                <c:pt idx="48668">
                  <c:v>29.777567363420893</c:v>
                </c:pt>
                <c:pt idx="48669">
                  <c:v>29.778122709179161</c:v>
                </c:pt>
                <c:pt idx="48670">
                  <c:v>29.77867805493743</c:v>
                </c:pt>
                <c:pt idx="48671">
                  <c:v>29.779233400695698</c:v>
                </c:pt>
                <c:pt idx="48672">
                  <c:v>29.779788746453967</c:v>
                </c:pt>
                <c:pt idx="48673">
                  <c:v>29.780344092212236</c:v>
                </c:pt>
                <c:pt idx="48674">
                  <c:v>29.780899437970504</c:v>
                </c:pt>
                <c:pt idx="48675">
                  <c:v>29.781454783728773</c:v>
                </c:pt>
                <c:pt idx="48676">
                  <c:v>29.782010129487041</c:v>
                </c:pt>
                <c:pt idx="48677">
                  <c:v>29.78256547524531</c:v>
                </c:pt>
                <c:pt idx="48678">
                  <c:v>29.783120821003578</c:v>
                </c:pt>
                <c:pt idx="48679">
                  <c:v>29.783676166761847</c:v>
                </c:pt>
                <c:pt idx="48680">
                  <c:v>29.784231512520115</c:v>
                </c:pt>
                <c:pt idx="48681">
                  <c:v>29.784786858278384</c:v>
                </c:pt>
                <c:pt idx="48682">
                  <c:v>29.785342204036652</c:v>
                </c:pt>
                <c:pt idx="48683">
                  <c:v>29.785897549794921</c:v>
                </c:pt>
                <c:pt idx="48684">
                  <c:v>29.78645289555319</c:v>
                </c:pt>
                <c:pt idx="48685">
                  <c:v>29.787008241311458</c:v>
                </c:pt>
                <c:pt idx="48686">
                  <c:v>29.787563587069727</c:v>
                </c:pt>
                <c:pt idx="48687">
                  <c:v>29.788118932827995</c:v>
                </c:pt>
                <c:pt idx="48688">
                  <c:v>29.788674278586264</c:v>
                </c:pt>
                <c:pt idx="48689">
                  <c:v>29.789229624344532</c:v>
                </c:pt>
                <c:pt idx="48690">
                  <c:v>29.789784970102801</c:v>
                </c:pt>
                <c:pt idx="48691">
                  <c:v>29.790340315861069</c:v>
                </c:pt>
                <c:pt idx="48692">
                  <c:v>29.790895661619338</c:v>
                </c:pt>
                <c:pt idx="48693">
                  <c:v>29.791451007377606</c:v>
                </c:pt>
                <c:pt idx="48694">
                  <c:v>29.792006353135875</c:v>
                </c:pt>
                <c:pt idx="48695">
                  <c:v>29.792561698894144</c:v>
                </c:pt>
                <c:pt idx="48696">
                  <c:v>29.793117044652412</c:v>
                </c:pt>
                <c:pt idx="48697">
                  <c:v>29.793672390410681</c:v>
                </c:pt>
                <c:pt idx="48698">
                  <c:v>29.794227736168949</c:v>
                </c:pt>
                <c:pt idx="48699">
                  <c:v>29.794783081927218</c:v>
                </c:pt>
                <c:pt idx="48700">
                  <c:v>29.795338427685486</c:v>
                </c:pt>
                <c:pt idx="48701">
                  <c:v>29.795893773443755</c:v>
                </c:pt>
                <c:pt idx="48702">
                  <c:v>29.796449119202023</c:v>
                </c:pt>
                <c:pt idx="48703">
                  <c:v>29.797004464960292</c:v>
                </c:pt>
                <c:pt idx="48704">
                  <c:v>29.79755981071856</c:v>
                </c:pt>
                <c:pt idx="48705">
                  <c:v>29.798115156476829</c:v>
                </c:pt>
                <c:pt idx="48706">
                  <c:v>29.798670502235098</c:v>
                </c:pt>
                <c:pt idx="48707">
                  <c:v>29.799225847993366</c:v>
                </c:pt>
                <c:pt idx="48708">
                  <c:v>29.799781193751635</c:v>
                </c:pt>
                <c:pt idx="48709">
                  <c:v>29.800336539509903</c:v>
                </c:pt>
                <c:pt idx="48710">
                  <c:v>29.800891885268172</c:v>
                </c:pt>
                <c:pt idx="48711">
                  <c:v>29.80144723102644</c:v>
                </c:pt>
                <c:pt idx="48712">
                  <c:v>29.802002576784709</c:v>
                </c:pt>
                <c:pt idx="48713">
                  <c:v>29.802557922542977</c:v>
                </c:pt>
                <c:pt idx="48714">
                  <c:v>29.803113268301246</c:v>
                </c:pt>
                <c:pt idx="48715">
                  <c:v>29.803668614059514</c:v>
                </c:pt>
                <c:pt idx="48716">
                  <c:v>29.804223959817783</c:v>
                </c:pt>
                <c:pt idx="48717">
                  <c:v>29.804779305576051</c:v>
                </c:pt>
                <c:pt idx="48718">
                  <c:v>29.80533465133432</c:v>
                </c:pt>
                <c:pt idx="48719">
                  <c:v>29.805889997092589</c:v>
                </c:pt>
                <c:pt idx="48720">
                  <c:v>29.806445342850857</c:v>
                </c:pt>
                <c:pt idx="48721">
                  <c:v>29.807000688609126</c:v>
                </c:pt>
                <c:pt idx="48722">
                  <c:v>29.807556034367394</c:v>
                </c:pt>
                <c:pt idx="48723">
                  <c:v>29.808111380125663</c:v>
                </c:pt>
                <c:pt idx="48724">
                  <c:v>29.808666725883931</c:v>
                </c:pt>
                <c:pt idx="48725">
                  <c:v>29.8092220716422</c:v>
                </c:pt>
                <c:pt idx="48726">
                  <c:v>29.809777417400468</c:v>
                </c:pt>
                <c:pt idx="48727">
                  <c:v>29.810332763158737</c:v>
                </c:pt>
                <c:pt idx="48728">
                  <c:v>29.810888108917005</c:v>
                </c:pt>
                <c:pt idx="48729">
                  <c:v>29.811443454675274</c:v>
                </c:pt>
                <c:pt idx="48730">
                  <c:v>29.811998800433543</c:v>
                </c:pt>
                <c:pt idx="48731">
                  <c:v>29.812554146191811</c:v>
                </c:pt>
                <c:pt idx="48732">
                  <c:v>29.81310949195008</c:v>
                </c:pt>
                <c:pt idx="48733">
                  <c:v>29.813664837708348</c:v>
                </c:pt>
                <c:pt idx="48734">
                  <c:v>29.814220183466617</c:v>
                </c:pt>
                <c:pt idx="48735">
                  <c:v>29.814775529224885</c:v>
                </c:pt>
                <c:pt idx="48736">
                  <c:v>29.815330874983154</c:v>
                </c:pt>
                <c:pt idx="48737">
                  <c:v>29.815886220741422</c:v>
                </c:pt>
                <c:pt idx="48738">
                  <c:v>29.816441566499691</c:v>
                </c:pt>
                <c:pt idx="48739">
                  <c:v>29.816996912257959</c:v>
                </c:pt>
                <c:pt idx="48740">
                  <c:v>29.817552258016228</c:v>
                </c:pt>
                <c:pt idx="48741">
                  <c:v>29.818107603774497</c:v>
                </c:pt>
                <c:pt idx="48742">
                  <c:v>29.818662949532765</c:v>
                </c:pt>
                <c:pt idx="48743">
                  <c:v>29.819218295291034</c:v>
                </c:pt>
                <c:pt idx="48744">
                  <c:v>29.819773641049302</c:v>
                </c:pt>
                <c:pt idx="48745">
                  <c:v>29.820328986807571</c:v>
                </c:pt>
                <c:pt idx="48746">
                  <c:v>29.820884332565839</c:v>
                </c:pt>
                <c:pt idx="48747">
                  <c:v>29.821439678324108</c:v>
                </c:pt>
                <c:pt idx="48748">
                  <c:v>29.821995024082376</c:v>
                </c:pt>
                <c:pt idx="48749">
                  <c:v>29.822550369840645</c:v>
                </c:pt>
                <c:pt idx="48750">
                  <c:v>29.823105715598913</c:v>
                </c:pt>
                <c:pt idx="48751">
                  <c:v>29.823661061357182</c:v>
                </c:pt>
                <c:pt idx="48752">
                  <c:v>29.824216407115451</c:v>
                </c:pt>
                <c:pt idx="48753">
                  <c:v>29.824771752873719</c:v>
                </c:pt>
                <c:pt idx="48754">
                  <c:v>29.825327098631988</c:v>
                </c:pt>
                <c:pt idx="48755">
                  <c:v>29.825882444390256</c:v>
                </c:pt>
                <c:pt idx="48756">
                  <c:v>29.826437790148525</c:v>
                </c:pt>
                <c:pt idx="48757">
                  <c:v>29.826993135906793</c:v>
                </c:pt>
                <c:pt idx="48758">
                  <c:v>29.827548481665062</c:v>
                </c:pt>
                <c:pt idx="48759">
                  <c:v>29.82810382742333</c:v>
                </c:pt>
                <c:pt idx="48760">
                  <c:v>29.828659173181599</c:v>
                </c:pt>
                <c:pt idx="48761">
                  <c:v>29.829214518939867</c:v>
                </c:pt>
                <c:pt idx="48762">
                  <c:v>29.829769864698136</c:v>
                </c:pt>
                <c:pt idx="48763">
                  <c:v>29.830325210456405</c:v>
                </c:pt>
                <c:pt idx="48764">
                  <c:v>29.830880556214673</c:v>
                </c:pt>
                <c:pt idx="48765">
                  <c:v>29.831435901972942</c:v>
                </c:pt>
                <c:pt idx="48766">
                  <c:v>29.83199124773121</c:v>
                </c:pt>
                <c:pt idx="48767">
                  <c:v>29.832546593489479</c:v>
                </c:pt>
                <c:pt idx="48768">
                  <c:v>29.833101939247747</c:v>
                </c:pt>
                <c:pt idx="48769">
                  <c:v>29.833657285006016</c:v>
                </c:pt>
                <c:pt idx="48770">
                  <c:v>29.834212630764284</c:v>
                </c:pt>
                <c:pt idx="48771">
                  <c:v>29.834767976522553</c:v>
                </c:pt>
                <c:pt idx="48772">
                  <c:v>29.835323322280821</c:v>
                </c:pt>
                <c:pt idx="48773">
                  <c:v>29.83587866803909</c:v>
                </c:pt>
                <c:pt idx="48774">
                  <c:v>29.836434013797358</c:v>
                </c:pt>
                <c:pt idx="48775">
                  <c:v>29.836989359555627</c:v>
                </c:pt>
                <c:pt idx="48776">
                  <c:v>29.837544705313896</c:v>
                </c:pt>
                <c:pt idx="48777">
                  <c:v>29.838100051072164</c:v>
                </c:pt>
                <c:pt idx="48778">
                  <c:v>29.838655396830433</c:v>
                </c:pt>
                <c:pt idx="48779">
                  <c:v>29.839210742588701</c:v>
                </c:pt>
                <c:pt idx="48780">
                  <c:v>29.83976608834697</c:v>
                </c:pt>
                <c:pt idx="48781">
                  <c:v>29.840321434105238</c:v>
                </c:pt>
                <c:pt idx="48782">
                  <c:v>29.840876779863507</c:v>
                </c:pt>
                <c:pt idx="48783">
                  <c:v>29.841432125621775</c:v>
                </c:pt>
                <c:pt idx="48784">
                  <c:v>29.841987471380044</c:v>
                </c:pt>
                <c:pt idx="48785">
                  <c:v>29.842542817138312</c:v>
                </c:pt>
                <c:pt idx="48786">
                  <c:v>29.843098162896581</c:v>
                </c:pt>
                <c:pt idx="48787">
                  <c:v>29.84365350865485</c:v>
                </c:pt>
                <c:pt idx="48788">
                  <c:v>29.844208854413118</c:v>
                </c:pt>
                <c:pt idx="48789">
                  <c:v>29.844764200171387</c:v>
                </c:pt>
                <c:pt idx="48790">
                  <c:v>29.845319545929655</c:v>
                </c:pt>
                <c:pt idx="48791">
                  <c:v>29.845874891687924</c:v>
                </c:pt>
                <c:pt idx="48792">
                  <c:v>29.846430237446192</c:v>
                </c:pt>
                <c:pt idx="48793">
                  <c:v>29.846985583204461</c:v>
                </c:pt>
                <c:pt idx="48794">
                  <c:v>29.847540928962729</c:v>
                </c:pt>
                <c:pt idx="48795">
                  <c:v>29.848096274720998</c:v>
                </c:pt>
                <c:pt idx="48796">
                  <c:v>29.848651620479266</c:v>
                </c:pt>
                <c:pt idx="48797">
                  <c:v>29.849206966237535</c:v>
                </c:pt>
                <c:pt idx="48798">
                  <c:v>29.849762311995804</c:v>
                </c:pt>
                <c:pt idx="48799">
                  <c:v>29.850317657754072</c:v>
                </c:pt>
                <c:pt idx="48800">
                  <c:v>29.850873003512341</c:v>
                </c:pt>
                <c:pt idx="48801">
                  <c:v>29.851428349270609</c:v>
                </c:pt>
                <c:pt idx="48802">
                  <c:v>29.851983695028878</c:v>
                </c:pt>
                <c:pt idx="48803">
                  <c:v>29.852539040787146</c:v>
                </c:pt>
                <c:pt idx="48804">
                  <c:v>29.853094386545415</c:v>
                </c:pt>
                <c:pt idx="48805">
                  <c:v>29.853649732303683</c:v>
                </c:pt>
                <c:pt idx="48806">
                  <c:v>29.854205078061952</c:v>
                </c:pt>
                <c:pt idx="48807">
                  <c:v>29.85476042382022</c:v>
                </c:pt>
                <c:pt idx="48808">
                  <c:v>29.855315769578489</c:v>
                </c:pt>
                <c:pt idx="48809">
                  <c:v>29.855871115336758</c:v>
                </c:pt>
                <c:pt idx="48810">
                  <c:v>29.856426461095026</c:v>
                </c:pt>
                <c:pt idx="48811">
                  <c:v>29.856981806853295</c:v>
                </c:pt>
                <c:pt idx="48812">
                  <c:v>29.857537152611563</c:v>
                </c:pt>
                <c:pt idx="48813">
                  <c:v>29.858092498369832</c:v>
                </c:pt>
                <c:pt idx="48814">
                  <c:v>29.8586478441281</c:v>
                </c:pt>
                <c:pt idx="48815">
                  <c:v>29.859203189886369</c:v>
                </c:pt>
                <c:pt idx="48816">
                  <c:v>29.859758535644637</c:v>
                </c:pt>
                <c:pt idx="48817">
                  <c:v>29.860313881402906</c:v>
                </c:pt>
                <c:pt idx="48818">
                  <c:v>29.860869227161174</c:v>
                </c:pt>
                <c:pt idx="48819">
                  <c:v>29.861424572919443</c:v>
                </c:pt>
                <c:pt idx="48820">
                  <c:v>29.861979918677712</c:v>
                </c:pt>
                <c:pt idx="48821">
                  <c:v>29.86253526443598</c:v>
                </c:pt>
                <c:pt idx="48822">
                  <c:v>29.863090610194249</c:v>
                </c:pt>
                <c:pt idx="48823">
                  <c:v>29.863645955952517</c:v>
                </c:pt>
                <c:pt idx="48824">
                  <c:v>29.864201301710786</c:v>
                </c:pt>
                <c:pt idx="48825">
                  <c:v>29.864756647469054</c:v>
                </c:pt>
                <c:pt idx="48826">
                  <c:v>29.865311993227323</c:v>
                </c:pt>
                <c:pt idx="48827">
                  <c:v>29.865867338985591</c:v>
                </c:pt>
                <c:pt idx="48828">
                  <c:v>29.86642268474386</c:v>
                </c:pt>
                <c:pt idx="48829">
                  <c:v>29.866978030502128</c:v>
                </c:pt>
                <c:pt idx="48830">
                  <c:v>29.867533376260397</c:v>
                </c:pt>
                <c:pt idx="48831">
                  <c:v>29.868088722018665</c:v>
                </c:pt>
                <c:pt idx="48832">
                  <c:v>29.868644067776934</c:v>
                </c:pt>
                <c:pt idx="48833">
                  <c:v>29.869199413535203</c:v>
                </c:pt>
                <c:pt idx="48834">
                  <c:v>29.869754759293471</c:v>
                </c:pt>
                <c:pt idx="48835">
                  <c:v>29.87031010505174</c:v>
                </c:pt>
                <c:pt idx="48836">
                  <c:v>29.870865450810008</c:v>
                </c:pt>
                <c:pt idx="48837">
                  <c:v>29.871420796568277</c:v>
                </c:pt>
                <c:pt idx="48838">
                  <c:v>29.871976142326545</c:v>
                </c:pt>
                <c:pt idx="48839">
                  <c:v>29.872531488084814</c:v>
                </c:pt>
                <c:pt idx="48840">
                  <c:v>29.873086833843082</c:v>
                </c:pt>
                <c:pt idx="48841">
                  <c:v>29.873642179601351</c:v>
                </c:pt>
                <c:pt idx="48842">
                  <c:v>29.874197525359619</c:v>
                </c:pt>
                <c:pt idx="48843">
                  <c:v>29.874752871117888</c:v>
                </c:pt>
                <c:pt idx="48844">
                  <c:v>29.875308216876157</c:v>
                </c:pt>
                <c:pt idx="48845">
                  <c:v>29.875863562634425</c:v>
                </c:pt>
                <c:pt idx="48846">
                  <c:v>29.876418908392694</c:v>
                </c:pt>
                <c:pt idx="48847">
                  <c:v>29.876974254150962</c:v>
                </c:pt>
                <c:pt idx="48848">
                  <c:v>29.877529599909231</c:v>
                </c:pt>
                <c:pt idx="48849">
                  <c:v>29.878084945667499</c:v>
                </c:pt>
                <c:pt idx="48850">
                  <c:v>29.878640291425768</c:v>
                </c:pt>
                <c:pt idx="48851">
                  <c:v>29.879195637184036</c:v>
                </c:pt>
                <c:pt idx="48852">
                  <c:v>29.879750982942305</c:v>
                </c:pt>
                <c:pt idx="48853">
                  <c:v>29.880306328700573</c:v>
                </c:pt>
                <c:pt idx="48854">
                  <c:v>29.880861674458842</c:v>
                </c:pt>
                <c:pt idx="48855">
                  <c:v>29.881417020217111</c:v>
                </c:pt>
                <c:pt idx="48856">
                  <c:v>29.881972365975379</c:v>
                </c:pt>
                <c:pt idx="48857">
                  <c:v>29.882527711733648</c:v>
                </c:pt>
                <c:pt idx="48858">
                  <c:v>29.883083057491916</c:v>
                </c:pt>
                <c:pt idx="48859">
                  <c:v>29.883638403250185</c:v>
                </c:pt>
                <c:pt idx="48860">
                  <c:v>29.884193749008453</c:v>
                </c:pt>
                <c:pt idx="48861">
                  <c:v>29.884749094766722</c:v>
                </c:pt>
                <c:pt idx="48862">
                  <c:v>29.88530444052499</c:v>
                </c:pt>
                <c:pt idx="48863">
                  <c:v>29.885859786283259</c:v>
                </c:pt>
                <c:pt idx="48864">
                  <c:v>29.886415132041527</c:v>
                </c:pt>
                <c:pt idx="48865">
                  <c:v>29.886970477799796</c:v>
                </c:pt>
                <c:pt idx="48866">
                  <c:v>29.887525823558065</c:v>
                </c:pt>
                <c:pt idx="48867">
                  <c:v>29.888081169316333</c:v>
                </c:pt>
                <c:pt idx="48868">
                  <c:v>29.888636515074602</c:v>
                </c:pt>
                <c:pt idx="48869">
                  <c:v>29.88919186083287</c:v>
                </c:pt>
                <c:pt idx="48870">
                  <c:v>29.889747206591139</c:v>
                </c:pt>
                <c:pt idx="48871">
                  <c:v>29.890302552349407</c:v>
                </c:pt>
                <c:pt idx="48872">
                  <c:v>29.890857898107676</c:v>
                </c:pt>
                <c:pt idx="48873">
                  <c:v>29.891413243865944</c:v>
                </c:pt>
                <c:pt idx="48874">
                  <c:v>29.891968589624213</c:v>
                </c:pt>
                <c:pt idx="48875">
                  <c:v>29.892523935382481</c:v>
                </c:pt>
                <c:pt idx="48876">
                  <c:v>29.89307928114075</c:v>
                </c:pt>
                <c:pt idx="48877">
                  <c:v>29.893634626899019</c:v>
                </c:pt>
                <c:pt idx="48878">
                  <c:v>29.894189972657287</c:v>
                </c:pt>
                <c:pt idx="48879">
                  <c:v>29.894745318415556</c:v>
                </c:pt>
                <c:pt idx="48880">
                  <c:v>29.895300664173824</c:v>
                </c:pt>
                <c:pt idx="48881">
                  <c:v>29.895856009932093</c:v>
                </c:pt>
                <c:pt idx="48882">
                  <c:v>29.896411355690361</c:v>
                </c:pt>
                <c:pt idx="48883">
                  <c:v>29.89696670144863</c:v>
                </c:pt>
                <c:pt idx="48884">
                  <c:v>29.897522047206898</c:v>
                </c:pt>
                <c:pt idx="48885">
                  <c:v>29.898077392965167</c:v>
                </c:pt>
                <c:pt idx="48886">
                  <c:v>29.898632738723435</c:v>
                </c:pt>
                <c:pt idx="48887">
                  <c:v>29.899188084481704</c:v>
                </c:pt>
                <c:pt idx="48888">
                  <c:v>29.899743430239972</c:v>
                </c:pt>
                <c:pt idx="48889">
                  <c:v>29.900298775998241</c:v>
                </c:pt>
                <c:pt idx="48890">
                  <c:v>29.90085412175651</c:v>
                </c:pt>
                <c:pt idx="48891">
                  <c:v>29.901409467514778</c:v>
                </c:pt>
                <c:pt idx="48892">
                  <c:v>29.901964813273047</c:v>
                </c:pt>
                <c:pt idx="48893">
                  <c:v>29.902520159031315</c:v>
                </c:pt>
                <c:pt idx="48894">
                  <c:v>29.903075504789584</c:v>
                </c:pt>
                <c:pt idx="48895">
                  <c:v>29.903630850547852</c:v>
                </c:pt>
                <c:pt idx="48896">
                  <c:v>29.904186196306121</c:v>
                </c:pt>
                <c:pt idx="48897">
                  <c:v>29.904741542064389</c:v>
                </c:pt>
                <c:pt idx="48898">
                  <c:v>29.905296887822658</c:v>
                </c:pt>
                <c:pt idx="48899">
                  <c:v>29.905852233580926</c:v>
                </c:pt>
                <c:pt idx="48900">
                  <c:v>29.906407579339195</c:v>
                </c:pt>
                <c:pt idx="48901">
                  <c:v>29.906962925097464</c:v>
                </c:pt>
                <c:pt idx="48902">
                  <c:v>29.907518270855732</c:v>
                </c:pt>
                <c:pt idx="48903">
                  <c:v>29.908073616614001</c:v>
                </c:pt>
                <c:pt idx="48904">
                  <c:v>29.908628962372269</c:v>
                </c:pt>
                <c:pt idx="48905">
                  <c:v>29.909184308130538</c:v>
                </c:pt>
                <c:pt idx="48906">
                  <c:v>29.909739653888806</c:v>
                </c:pt>
                <c:pt idx="48907">
                  <c:v>29.910294999647075</c:v>
                </c:pt>
                <c:pt idx="48908">
                  <c:v>29.910850345405343</c:v>
                </c:pt>
                <c:pt idx="48909">
                  <c:v>29.911405691163612</c:v>
                </c:pt>
                <c:pt idx="48910">
                  <c:v>29.91196103692188</c:v>
                </c:pt>
                <c:pt idx="48911">
                  <c:v>29.912516382680149</c:v>
                </c:pt>
                <c:pt idx="48912">
                  <c:v>29.913071728438418</c:v>
                </c:pt>
                <c:pt idx="48913">
                  <c:v>29.913627074196686</c:v>
                </c:pt>
                <c:pt idx="48914">
                  <c:v>29.914182419954955</c:v>
                </c:pt>
                <c:pt idx="48915">
                  <c:v>29.914737765713223</c:v>
                </c:pt>
                <c:pt idx="48916">
                  <c:v>29.915293111471492</c:v>
                </c:pt>
                <c:pt idx="48917">
                  <c:v>29.91584845722976</c:v>
                </c:pt>
                <c:pt idx="48918">
                  <c:v>29.916403802988029</c:v>
                </c:pt>
                <c:pt idx="48919">
                  <c:v>29.916959148746297</c:v>
                </c:pt>
                <c:pt idx="48920">
                  <c:v>29.917514494504566</c:v>
                </c:pt>
                <c:pt idx="48921">
                  <c:v>29.918069840262834</c:v>
                </c:pt>
                <c:pt idx="48922">
                  <c:v>29.918625186021103</c:v>
                </c:pt>
                <c:pt idx="48923">
                  <c:v>29.919180531779372</c:v>
                </c:pt>
                <c:pt idx="48924">
                  <c:v>29.91973587753764</c:v>
                </c:pt>
                <c:pt idx="48925">
                  <c:v>29.920291223295909</c:v>
                </c:pt>
                <c:pt idx="48926">
                  <c:v>29.920846569054177</c:v>
                </c:pt>
                <c:pt idx="48927">
                  <c:v>29.921401914812446</c:v>
                </c:pt>
                <c:pt idx="48928">
                  <c:v>29.921957260570714</c:v>
                </c:pt>
                <c:pt idx="48929">
                  <c:v>29.922512606328983</c:v>
                </c:pt>
                <c:pt idx="48930">
                  <c:v>29.923067952087251</c:v>
                </c:pt>
                <c:pt idx="48931">
                  <c:v>29.92362329784552</c:v>
                </c:pt>
                <c:pt idx="48932">
                  <c:v>29.924178643603788</c:v>
                </c:pt>
                <c:pt idx="48933">
                  <c:v>29.924733989362057</c:v>
                </c:pt>
                <c:pt idx="48934">
                  <c:v>29.925289335120326</c:v>
                </c:pt>
                <c:pt idx="48935">
                  <c:v>29.925844680878594</c:v>
                </c:pt>
                <c:pt idx="48936">
                  <c:v>29.926400026636863</c:v>
                </c:pt>
                <c:pt idx="48937">
                  <c:v>29.926955372395131</c:v>
                </c:pt>
                <c:pt idx="48938">
                  <c:v>29.9275107181534</c:v>
                </c:pt>
                <c:pt idx="48939">
                  <c:v>29.928066063911668</c:v>
                </c:pt>
                <c:pt idx="48940">
                  <c:v>29.928621409669937</c:v>
                </c:pt>
                <c:pt idx="48941">
                  <c:v>29.929176755428205</c:v>
                </c:pt>
                <c:pt idx="48942">
                  <c:v>29.929732101186474</c:v>
                </c:pt>
                <c:pt idx="48943">
                  <c:v>29.930287446944742</c:v>
                </c:pt>
                <c:pt idx="48944">
                  <c:v>29.930842792703011</c:v>
                </c:pt>
                <c:pt idx="48945">
                  <c:v>29.93139813846128</c:v>
                </c:pt>
                <c:pt idx="48946">
                  <c:v>29.931953484219548</c:v>
                </c:pt>
                <c:pt idx="48947">
                  <c:v>29.932508829977817</c:v>
                </c:pt>
                <c:pt idx="48948">
                  <c:v>29.933064175736085</c:v>
                </c:pt>
                <c:pt idx="48949">
                  <c:v>29.933619521494354</c:v>
                </c:pt>
                <c:pt idx="48950">
                  <c:v>29.934174867252622</c:v>
                </c:pt>
                <c:pt idx="48951">
                  <c:v>29.934730213010891</c:v>
                </c:pt>
                <c:pt idx="48952">
                  <c:v>29.935285558769159</c:v>
                </c:pt>
                <c:pt idx="48953">
                  <c:v>29.935840904527428</c:v>
                </c:pt>
                <c:pt idx="48954">
                  <c:v>29.936396250285696</c:v>
                </c:pt>
                <c:pt idx="48955">
                  <c:v>29.936951596043965</c:v>
                </c:pt>
                <c:pt idx="48956">
                  <c:v>29.937506941802233</c:v>
                </c:pt>
                <c:pt idx="48957">
                  <c:v>29.938062287560502</c:v>
                </c:pt>
                <c:pt idx="48958">
                  <c:v>29.938617633318771</c:v>
                </c:pt>
                <c:pt idx="48959">
                  <c:v>29.939172979077039</c:v>
                </c:pt>
                <c:pt idx="48960">
                  <c:v>29.939728324835308</c:v>
                </c:pt>
                <c:pt idx="48961">
                  <c:v>29.940283670593576</c:v>
                </c:pt>
                <c:pt idx="48962">
                  <c:v>29.940839016351845</c:v>
                </c:pt>
                <c:pt idx="48963">
                  <c:v>29.941394362110113</c:v>
                </c:pt>
                <c:pt idx="48964">
                  <c:v>29.941949707868382</c:v>
                </c:pt>
                <c:pt idx="48965">
                  <c:v>29.94250505362665</c:v>
                </c:pt>
                <c:pt idx="48966">
                  <c:v>29.943060399384919</c:v>
                </c:pt>
                <c:pt idx="48967">
                  <c:v>29.943615745143187</c:v>
                </c:pt>
                <c:pt idx="48968">
                  <c:v>29.944171090901456</c:v>
                </c:pt>
                <c:pt idx="48969">
                  <c:v>29.944726436659725</c:v>
                </c:pt>
                <c:pt idx="48970">
                  <c:v>29.945281782417993</c:v>
                </c:pt>
                <c:pt idx="48971">
                  <c:v>29.945837128176262</c:v>
                </c:pt>
                <c:pt idx="48972">
                  <c:v>29.94639247393453</c:v>
                </c:pt>
                <c:pt idx="48973">
                  <c:v>29.946947819692799</c:v>
                </c:pt>
                <c:pt idx="48974">
                  <c:v>29.947503165451067</c:v>
                </c:pt>
                <c:pt idx="48975">
                  <c:v>29.948058511209336</c:v>
                </c:pt>
                <c:pt idx="48976">
                  <c:v>29.948613856967604</c:v>
                </c:pt>
                <c:pt idx="48977">
                  <c:v>29.949169202725873</c:v>
                </c:pt>
                <c:pt idx="48978">
                  <c:v>29.949724548484141</c:v>
                </c:pt>
                <c:pt idx="48979">
                  <c:v>29.95027989424241</c:v>
                </c:pt>
                <c:pt idx="48980">
                  <c:v>29.950835240000679</c:v>
                </c:pt>
                <c:pt idx="48981">
                  <c:v>29.951390585758947</c:v>
                </c:pt>
                <c:pt idx="48982">
                  <c:v>29.951945931517216</c:v>
                </c:pt>
                <c:pt idx="48983">
                  <c:v>29.952501277275484</c:v>
                </c:pt>
                <c:pt idx="48984">
                  <c:v>29.953056623033753</c:v>
                </c:pt>
                <c:pt idx="48985">
                  <c:v>29.953611968792021</c:v>
                </c:pt>
                <c:pt idx="48986">
                  <c:v>29.95416731455029</c:v>
                </c:pt>
                <c:pt idx="48987">
                  <c:v>29.954722660308558</c:v>
                </c:pt>
                <c:pt idx="48988">
                  <c:v>29.955278006066827</c:v>
                </c:pt>
                <c:pt idx="48989">
                  <c:v>29.955833351825095</c:v>
                </c:pt>
                <c:pt idx="48990">
                  <c:v>29.956388697583364</c:v>
                </c:pt>
                <c:pt idx="48991">
                  <c:v>29.956944043341633</c:v>
                </c:pt>
                <c:pt idx="48992">
                  <c:v>29.957499389099901</c:v>
                </c:pt>
                <c:pt idx="48993">
                  <c:v>29.95805473485817</c:v>
                </c:pt>
                <c:pt idx="48994">
                  <c:v>29.958610080616438</c:v>
                </c:pt>
                <c:pt idx="48995">
                  <c:v>29.959165426374707</c:v>
                </c:pt>
                <c:pt idx="48996">
                  <c:v>29.959720772132975</c:v>
                </c:pt>
                <c:pt idx="48997">
                  <c:v>29.960276117891244</c:v>
                </c:pt>
                <c:pt idx="48998">
                  <c:v>29.960831463649512</c:v>
                </c:pt>
                <c:pt idx="48999">
                  <c:v>29.961386809407781</c:v>
                </c:pt>
                <c:pt idx="49000">
                  <c:v>29.961942155166049</c:v>
                </c:pt>
                <c:pt idx="49001">
                  <c:v>29.962497500924318</c:v>
                </c:pt>
                <c:pt idx="49002">
                  <c:v>29.963052846682587</c:v>
                </c:pt>
                <c:pt idx="49003">
                  <c:v>29.963608192440855</c:v>
                </c:pt>
                <c:pt idx="49004">
                  <c:v>29.964163538199124</c:v>
                </c:pt>
                <c:pt idx="49005">
                  <c:v>29.964718883957392</c:v>
                </c:pt>
                <c:pt idx="49006">
                  <c:v>29.965274229715661</c:v>
                </c:pt>
                <c:pt idx="49007">
                  <c:v>29.965829575473929</c:v>
                </c:pt>
                <c:pt idx="49008">
                  <c:v>29.966384921232198</c:v>
                </c:pt>
                <c:pt idx="49009">
                  <c:v>29.966940266990466</c:v>
                </c:pt>
                <c:pt idx="49010">
                  <c:v>29.967495612748735</c:v>
                </c:pt>
                <c:pt idx="49011">
                  <c:v>29.968050958507003</c:v>
                </c:pt>
                <c:pt idx="49012">
                  <c:v>29.968606304265272</c:v>
                </c:pt>
                <c:pt idx="49013">
                  <c:v>29.96916165002354</c:v>
                </c:pt>
                <c:pt idx="49014">
                  <c:v>29.969716995781809</c:v>
                </c:pt>
                <c:pt idx="49015">
                  <c:v>29.970272341540078</c:v>
                </c:pt>
                <c:pt idx="49016">
                  <c:v>29.970827687298346</c:v>
                </c:pt>
                <c:pt idx="49017">
                  <c:v>29.971383033056615</c:v>
                </c:pt>
                <c:pt idx="49018">
                  <c:v>29.971938378814883</c:v>
                </c:pt>
                <c:pt idx="49019">
                  <c:v>29.972493724573152</c:v>
                </c:pt>
                <c:pt idx="49020">
                  <c:v>29.97304907033142</c:v>
                </c:pt>
                <c:pt idx="49021">
                  <c:v>29.973604416089689</c:v>
                </c:pt>
                <c:pt idx="49022">
                  <c:v>29.974159761847957</c:v>
                </c:pt>
                <c:pt idx="49023">
                  <c:v>29.974715107606226</c:v>
                </c:pt>
                <c:pt idx="49024">
                  <c:v>29.975270453364494</c:v>
                </c:pt>
                <c:pt idx="49025">
                  <c:v>29.975825799122763</c:v>
                </c:pt>
                <c:pt idx="49026">
                  <c:v>29.976381144881032</c:v>
                </c:pt>
                <c:pt idx="49027">
                  <c:v>29.9769364906393</c:v>
                </c:pt>
                <c:pt idx="49028">
                  <c:v>29.977491836397569</c:v>
                </c:pt>
                <c:pt idx="49029">
                  <c:v>29.978047182155837</c:v>
                </c:pt>
                <c:pt idx="49030">
                  <c:v>29.978602527914106</c:v>
                </c:pt>
                <c:pt idx="49031">
                  <c:v>29.979157873672374</c:v>
                </c:pt>
                <c:pt idx="49032">
                  <c:v>29.979713219430643</c:v>
                </c:pt>
                <c:pt idx="49033">
                  <c:v>29.980268565188911</c:v>
                </c:pt>
                <c:pt idx="49034">
                  <c:v>29.98082391094718</c:v>
                </c:pt>
                <c:pt idx="49035">
                  <c:v>29.981379256705448</c:v>
                </c:pt>
                <c:pt idx="49036">
                  <c:v>29.981934602463717</c:v>
                </c:pt>
                <c:pt idx="49037">
                  <c:v>29.982489948221986</c:v>
                </c:pt>
                <c:pt idx="49038">
                  <c:v>29.983045293980254</c:v>
                </c:pt>
                <c:pt idx="49039">
                  <c:v>29.983600639738523</c:v>
                </c:pt>
                <c:pt idx="49040">
                  <c:v>29.984155985496791</c:v>
                </c:pt>
                <c:pt idx="49041">
                  <c:v>29.98471133125506</c:v>
                </c:pt>
                <c:pt idx="49042">
                  <c:v>29.985266677013328</c:v>
                </c:pt>
                <c:pt idx="49043">
                  <c:v>29.985822022771597</c:v>
                </c:pt>
                <c:pt idx="49044">
                  <c:v>29.986377368529865</c:v>
                </c:pt>
                <c:pt idx="49045">
                  <c:v>29.986932714288134</c:v>
                </c:pt>
                <c:pt idx="49046">
                  <c:v>29.987488060046402</c:v>
                </c:pt>
                <c:pt idx="49047">
                  <c:v>29.988043405804671</c:v>
                </c:pt>
                <c:pt idx="49048">
                  <c:v>29.98859875156294</c:v>
                </c:pt>
                <c:pt idx="49049">
                  <c:v>29.989154097321208</c:v>
                </c:pt>
                <c:pt idx="49050">
                  <c:v>29.989709443079477</c:v>
                </c:pt>
                <c:pt idx="49051">
                  <c:v>29.990264788837745</c:v>
                </c:pt>
                <c:pt idx="49052">
                  <c:v>29.990820134596014</c:v>
                </c:pt>
                <c:pt idx="49053">
                  <c:v>29.991375480354282</c:v>
                </c:pt>
                <c:pt idx="49054">
                  <c:v>29.991930826112551</c:v>
                </c:pt>
                <c:pt idx="49055">
                  <c:v>29.992486171870819</c:v>
                </c:pt>
                <c:pt idx="49056">
                  <c:v>29.993041517629088</c:v>
                </c:pt>
                <c:pt idx="49057">
                  <c:v>29.993596863387356</c:v>
                </c:pt>
                <c:pt idx="49058">
                  <c:v>29.994152209145625</c:v>
                </c:pt>
                <c:pt idx="49059">
                  <c:v>29.994707554903894</c:v>
                </c:pt>
                <c:pt idx="49060">
                  <c:v>29.995262900662162</c:v>
                </c:pt>
                <c:pt idx="49061">
                  <c:v>29.995818246420431</c:v>
                </c:pt>
                <c:pt idx="49062">
                  <c:v>29.996373592178699</c:v>
                </c:pt>
                <c:pt idx="49063">
                  <c:v>29.996928937936968</c:v>
                </c:pt>
                <c:pt idx="49064">
                  <c:v>29.997484283695236</c:v>
                </c:pt>
                <c:pt idx="49065">
                  <c:v>29.998039629453505</c:v>
                </c:pt>
                <c:pt idx="49066">
                  <c:v>29.998594975211773</c:v>
                </c:pt>
                <c:pt idx="49067">
                  <c:v>29.999150320970042</c:v>
                </c:pt>
                <c:pt idx="49068">
                  <c:v>29.99970566672831</c:v>
                </c:pt>
                <c:pt idx="49069">
                  <c:v>30.000261012486579</c:v>
                </c:pt>
                <c:pt idx="49070">
                  <c:v>30.000816358244847</c:v>
                </c:pt>
                <c:pt idx="49071">
                  <c:v>30.001371704003116</c:v>
                </c:pt>
                <c:pt idx="49072">
                  <c:v>30.001927049761385</c:v>
                </c:pt>
                <c:pt idx="49073">
                  <c:v>30.002482395519653</c:v>
                </c:pt>
                <c:pt idx="49074">
                  <c:v>30.003037741277922</c:v>
                </c:pt>
                <c:pt idx="49075">
                  <c:v>30.00359308703619</c:v>
                </c:pt>
                <c:pt idx="49076">
                  <c:v>30.004148432794459</c:v>
                </c:pt>
                <c:pt idx="49077">
                  <c:v>30.004703778552727</c:v>
                </c:pt>
                <c:pt idx="49078">
                  <c:v>30.005259124310996</c:v>
                </c:pt>
                <c:pt idx="49079">
                  <c:v>30.005814470069264</c:v>
                </c:pt>
                <c:pt idx="49080">
                  <c:v>30.006369815827533</c:v>
                </c:pt>
                <c:pt idx="49081">
                  <c:v>30.006925161585801</c:v>
                </c:pt>
                <c:pt idx="49082">
                  <c:v>30.00748050734407</c:v>
                </c:pt>
                <c:pt idx="49083">
                  <c:v>30.008035853102339</c:v>
                </c:pt>
                <c:pt idx="49084">
                  <c:v>30.008591198860607</c:v>
                </c:pt>
                <c:pt idx="49085">
                  <c:v>30.009146544618876</c:v>
                </c:pt>
                <c:pt idx="49086">
                  <c:v>30.009701890377144</c:v>
                </c:pt>
                <c:pt idx="49087">
                  <c:v>30.010257236135413</c:v>
                </c:pt>
                <c:pt idx="49088">
                  <c:v>30.010812581893681</c:v>
                </c:pt>
                <c:pt idx="49089">
                  <c:v>30.01136792765195</c:v>
                </c:pt>
                <c:pt idx="49090">
                  <c:v>30.011923273410218</c:v>
                </c:pt>
                <c:pt idx="49091">
                  <c:v>30.012478619168487</c:v>
                </c:pt>
                <c:pt idx="49092">
                  <c:v>30.013033964926755</c:v>
                </c:pt>
                <c:pt idx="49093">
                  <c:v>30.013589310685024</c:v>
                </c:pt>
                <c:pt idx="49094">
                  <c:v>30.014144656443293</c:v>
                </c:pt>
                <c:pt idx="49095">
                  <c:v>30.014700002201561</c:v>
                </c:pt>
                <c:pt idx="49096">
                  <c:v>30.01525534795983</c:v>
                </c:pt>
                <c:pt idx="49097">
                  <c:v>30.015810693718098</c:v>
                </c:pt>
                <c:pt idx="49098">
                  <c:v>30.016366039476367</c:v>
                </c:pt>
                <c:pt idx="49099">
                  <c:v>30.016921385234635</c:v>
                </c:pt>
                <c:pt idx="49100">
                  <c:v>30.017476730992904</c:v>
                </c:pt>
                <c:pt idx="49101">
                  <c:v>30.018032076751172</c:v>
                </c:pt>
                <c:pt idx="49102">
                  <c:v>30.018587422509441</c:v>
                </c:pt>
                <c:pt idx="49103">
                  <c:v>30.019142768267709</c:v>
                </c:pt>
                <c:pt idx="49104">
                  <c:v>30.019698114025978</c:v>
                </c:pt>
                <c:pt idx="49105">
                  <c:v>30.020253459784247</c:v>
                </c:pt>
                <c:pt idx="49106">
                  <c:v>30.020808805542515</c:v>
                </c:pt>
                <c:pt idx="49107">
                  <c:v>30.021364151300784</c:v>
                </c:pt>
                <c:pt idx="49108">
                  <c:v>30.021919497059052</c:v>
                </c:pt>
                <c:pt idx="49109">
                  <c:v>30.022474842817321</c:v>
                </c:pt>
                <c:pt idx="49110">
                  <c:v>30.023030188575589</c:v>
                </c:pt>
                <c:pt idx="49111">
                  <c:v>30.023585534333858</c:v>
                </c:pt>
                <c:pt idx="49112">
                  <c:v>30.024140880092126</c:v>
                </c:pt>
                <c:pt idx="49113">
                  <c:v>30.024696225850395</c:v>
                </c:pt>
                <c:pt idx="49114">
                  <c:v>30.025251571608663</c:v>
                </c:pt>
                <c:pt idx="49115">
                  <c:v>30.025806917366932</c:v>
                </c:pt>
                <c:pt idx="49116">
                  <c:v>30.026362263125201</c:v>
                </c:pt>
                <c:pt idx="49117">
                  <c:v>30.026917608883469</c:v>
                </c:pt>
                <c:pt idx="49118">
                  <c:v>30.027472954641738</c:v>
                </c:pt>
                <c:pt idx="49119">
                  <c:v>30.028028300400006</c:v>
                </c:pt>
                <c:pt idx="49120">
                  <c:v>30.028583646158275</c:v>
                </c:pt>
                <c:pt idx="49121">
                  <c:v>30.029138991916543</c:v>
                </c:pt>
                <c:pt idx="49122">
                  <c:v>30.029694337674812</c:v>
                </c:pt>
                <c:pt idx="49123">
                  <c:v>30.03024968343308</c:v>
                </c:pt>
                <c:pt idx="49124">
                  <c:v>30.030805029191349</c:v>
                </c:pt>
                <c:pt idx="49125">
                  <c:v>30.031360374949617</c:v>
                </c:pt>
                <c:pt idx="49126">
                  <c:v>30.031915720707886</c:v>
                </c:pt>
                <c:pt idx="49127">
                  <c:v>30.032471066466154</c:v>
                </c:pt>
                <c:pt idx="49128">
                  <c:v>30.033026412224423</c:v>
                </c:pt>
                <c:pt idx="49129">
                  <c:v>30.033581757982692</c:v>
                </c:pt>
                <c:pt idx="49130">
                  <c:v>30.03413710374096</c:v>
                </c:pt>
                <c:pt idx="49131">
                  <c:v>30.034692449499229</c:v>
                </c:pt>
                <c:pt idx="49132">
                  <c:v>30.035247795257497</c:v>
                </c:pt>
                <c:pt idx="49133">
                  <c:v>30.035803141015766</c:v>
                </c:pt>
                <c:pt idx="49134">
                  <c:v>30.036358486774034</c:v>
                </c:pt>
                <c:pt idx="49135">
                  <c:v>30.036913832532303</c:v>
                </c:pt>
                <c:pt idx="49136">
                  <c:v>30.037469178290571</c:v>
                </c:pt>
                <c:pt idx="49137">
                  <c:v>30.03802452404884</c:v>
                </c:pt>
                <c:pt idx="49138">
                  <c:v>30.038579869807108</c:v>
                </c:pt>
                <c:pt idx="49139">
                  <c:v>30.039135215565377</c:v>
                </c:pt>
                <c:pt idx="49140">
                  <c:v>30.039690561323646</c:v>
                </c:pt>
                <c:pt idx="49141">
                  <c:v>30.040245907081914</c:v>
                </c:pt>
                <c:pt idx="49142">
                  <c:v>30.040801252840183</c:v>
                </c:pt>
                <c:pt idx="49143">
                  <c:v>30.041356598598451</c:v>
                </c:pt>
                <c:pt idx="49144">
                  <c:v>30.04191194435672</c:v>
                </c:pt>
                <c:pt idx="49145">
                  <c:v>30.042467290114988</c:v>
                </c:pt>
                <c:pt idx="49146">
                  <c:v>30.043022635873257</c:v>
                </c:pt>
                <c:pt idx="49147">
                  <c:v>30.043577981631525</c:v>
                </c:pt>
                <c:pt idx="49148">
                  <c:v>30.044133327389794</c:v>
                </c:pt>
                <c:pt idx="49149">
                  <c:v>30.044688673148062</c:v>
                </c:pt>
                <c:pt idx="49150">
                  <c:v>30.045244018906331</c:v>
                </c:pt>
                <c:pt idx="49151">
                  <c:v>30.0457993646646</c:v>
                </c:pt>
                <c:pt idx="49152">
                  <c:v>30.046354710422868</c:v>
                </c:pt>
                <c:pt idx="49153">
                  <c:v>30.046910056181137</c:v>
                </c:pt>
                <c:pt idx="49154">
                  <c:v>30.047465401939405</c:v>
                </c:pt>
                <c:pt idx="49155">
                  <c:v>30.048020747697674</c:v>
                </c:pt>
                <c:pt idx="49156">
                  <c:v>30.048576093455942</c:v>
                </c:pt>
                <c:pt idx="49157">
                  <c:v>30.049131439214211</c:v>
                </c:pt>
                <c:pt idx="49158">
                  <c:v>30.049686784972479</c:v>
                </c:pt>
                <c:pt idx="49159">
                  <c:v>30.050242130730748</c:v>
                </c:pt>
                <c:pt idx="49160">
                  <c:v>30.050797476489016</c:v>
                </c:pt>
                <c:pt idx="49161">
                  <c:v>30.051352822247285</c:v>
                </c:pt>
                <c:pt idx="49162">
                  <c:v>30.051908168005554</c:v>
                </c:pt>
                <c:pt idx="49163">
                  <c:v>30.052463513763822</c:v>
                </c:pt>
                <c:pt idx="49164">
                  <c:v>30.053018859522091</c:v>
                </c:pt>
                <c:pt idx="49165">
                  <c:v>30.053574205280359</c:v>
                </c:pt>
                <c:pt idx="49166">
                  <c:v>30.054129551038628</c:v>
                </c:pt>
                <c:pt idx="49167">
                  <c:v>30.054684896796896</c:v>
                </c:pt>
                <c:pt idx="49168">
                  <c:v>30.055240242555165</c:v>
                </c:pt>
                <c:pt idx="49169">
                  <c:v>30.055795588313433</c:v>
                </c:pt>
                <c:pt idx="49170">
                  <c:v>30.056350934071702</c:v>
                </c:pt>
                <c:pt idx="49171">
                  <c:v>30.05690627982997</c:v>
                </c:pt>
                <c:pt idx="49172">
                  <c:v>30.057461625588239</c:v>
                </c:pt>
                <c:pt idx="49173">
                  <c:v>30.058016971346508</c:v>
                </c:pt>
                <c:pt idx="49174">
                  <c:v>30.058572317104776</c:v>
                </c:pt>
                <c:pt idx="49175">
                  <c:v>30.059127662863045</c:v>
                </c:pt>
                <c:pt idx="49176">
                  <c:v>30.059683008621313</c:v>
                </c:pt>
                <c:pt idx="49177">
                  <c:v>30.060238354379582</c:v>
                </c:pt>
                <c:pt idx="49178">
                  <c:v>30.06079370013785</c:v>
                </c:pt>
                <c:pt idx="49179">
                  <c:v>30.061349045896119</c:v>
                </c:pt>
                <c:pt idx="49180">
                  <c:v>30.061904391654387</c:v>
                </c:pt>
                <c:pt idx="49181">
                  <c:v>30.062459737412656</c:v>
                </c:pt>
                <c:pt idx="49182">
                  <c:v>30.063015083170924</c:v>
                </c:pt>
                <c:pt idx="49183">
                  <c:v>30.063570428929193</c:v>
                </c:pt>
                <c:pt idx="49184">
                  <c:v>30.064125774687462</c:v>
                </c:pt>
                <c:pt idx="49185">
                  <c:v>30.06468112044573</c:v>
                </c:pt>
                <c:pt idx="49186">
                  <c:v>30.065236466203999</c:v>
                </c:pt>
                <c:pt idx="49187">
                  <c:v>30.065791811962267</c:v>
                </c:pt>
                <c:pt idx="49188">
                  <c:v>30.066347157720536</c:v>
                </c:pt>
                <c:pt idx="49189">
                  <c:v>30.066902503478804</c:v>
                </c:pt>
                <c:pt idx="49190">
                  <c:v>30.067457849237073</c:v>
                </c:pt>
                <c:pt idx="49191">
                  <c:v>30.068013194995341</c:v>
                </c:pt>
                <c:pt idx="49192">
                  <c:v>30.06856854075361</c:v>
                </c:pt>
                <c:pt idx="49193">
                  <c:v>30.069123886511878</c:v>
                </c:pt>
                <c:pt idx="49194">
                  <c:v>30.069679232270147</c:v>
                </c:pt>
                <c:pt idx="49195">
                  <c:v>30.070234578028415</c:v>
                </c:pt>
                <c:pt idx="49196">
                  <c:v>30.070789923786684</c:v>
                </c:pt>
                <c:pt idx="49197">
                  <c:v>30.071345269544953</c:v>
                </c:pt>
                <c:pt idx="49198">
                  <c:v>30.071900615303221</c:v>
                </c:pt>
                <c:pt idx="49199">
                  <c:v>30.07245596106149</c:v>
                </c:pt>
                <c:pt idx="49200">
                  <c:v>30.073011306819758</c:v>
                </c:pt>
                <c:pt idx="49201">
                  <c:v>30.073566652578027</c:v>
                </c:pt>
                <c:pt idx="49202">
                  <c:v>30.074121998336295</c:v>
                </c:pt>
                <c:pt idx="49203">
                  <c:v>30.074677344094564</c:v>
                </c:pt>
                <c:pt idx="49204">
                  <c:v>30.075232689852832</c:v>
                </c:pt>
                <c:pt idx="49205">
                  <c:v>30.075788035611101</c:v>
                </c:pt>
                <c:pt idx="49206">
                  <c:v>30.076343381369369</c:v>
                </c:pt>
                <c:pt idx="49207">
                  <c:v>30.076898727127638</c:v>
                </c:pt>
                <c:pt idx="49208">
                  <c:v>30.077454072885907</c:v>
                </c:pt>
                <c:pt idx="49209">
                  <c:v>30.078009418644175</c:v>
                </c:pt>
                <c:pt idx="49210">
                  <c:v>30.078564764402444</c:v>
                </c:pt>
                <c:pt idx="49211">
                  <c:v>30.079120110160712</c:v>
                </c:pt>
                <c:pt idx="49212">
                  <c:v>30.079675455918981</c:v>
                </c:pt>
                <c:pt idx="49213">
                  <c:v>30.080230801677249</c:v>
                </c:pt>
                <c:pt idx="49214">
                  <c:v>30.080786147435518</c:v>
                </c:pt>
                <c:pt idx="49215">
                  <c:v>30.081341493193786</c:v>
                </c:pt>
                <c:pt idx="49216">
                  <c:v>30.081896838952055</c:v>
                </c:pt>
                <c:pt idx="49217">
                  <c:v>30.082452184710323</c:v>
                </c:pt>
                <c:pt idx="49218">
                  <c:v>30.083007530468592</c:v>
                </c:pt>
                <c:pt idx="49219">
                  <c:v>30.083562876226861</c:v>
                </c:pt>
                <c:pt idx="49220">
                  <c:v>30.084118221985129</c:v>
                </c:pt>
                <c:pt idx="49221">
                  <c:v>30.084673567743398</c:v>
                </c:pt>
                <c:pt idx="49222">
                  <c:v>30.085228913501666</c:v>
                </c:pt>
                <c:pt idx="49223">
                  <c:v>30.085784259259935</c:v>
                </c:pt>
                <c:pt idx="49224">
                  <c:v>30.086339605018203</c:v>
                </c:pt>
                <c:pt idx="49225">
                  <c:v>30.086894950776472</c:v>
                </c:pt>
                <c:pt idx="49226">
                  <c:v>30.08745029653474</c:v>
                </c:pt>
                <c:pt idx="49227">
                  <c:v>30.088005642293009</c:v>
                </c:pt>
                <c:pt idx="49228">
                  <c:v>30.088560988051277</c:v>
                </c:pt>
                <c:pt idx="49229">
                  <c:v>30.089116333809546</c:v>
                </c:pt>
                <c:pt idx="49230">
                  <c:v>30.089671679567815</c:v>
                </c:pt>
                <c:pt idx="49231">
                  <c:v>30.090227025326083</c:v>
                </c:pt>
                <c:pt idx="49232">
                  <c:v>30.090782371084352</c:v>
                </c:pt>
                <c:pt idx="49233">
                  <c:v>30.09133771684262</c:v>
                </c:pt>
                <c:pt idx="49234">
                  <c:v>30.091893062600889</c:v>
                </c:pt>
                <c:pt idx="49235">
                  <c:v>30.092448408359157</c:v>
                </c:pt>
                <c:pt idx="49236">
                  <c:v>30.093003754117426</c:v>
                </c:pt>
                <c:pt idx="49237">
                  <c:v>30.093559099875694</c:v>
                </c:pt>
                <c:pt idx="49238">
                  <c:v>30.094114445633963</c:v>
                </c:pt>
                <c:pt idx="49239">
                  <c:v>30.094669791392231</c:v>
                </c:pt>
                <c:pt idx="49240">
                  <c:v>30.0952251371505</c:v>
                </c:pt>
                <c:pt idx="49241">
                  <c:v>30.095780482908769</c:v>
                </c:pt>
                <c:pt idx="49242">
                  <c:v>30.096335828667037</c:v>
                </c:pt>
                <c:pt idx="49243">
                  <c:v>30.096891174425306</c:v>
                </c:pt>
                <c:pt idx="49244">
                  <c:v>30.097446520183574</c:v>
                </c:pt>
                <c:pt idx="49245">
                  <c:v>30.098001865941843</c:v>
                </c:pt>
                <c:pt idx="49246">
                  <c:v>30.098557211700111</c:v>
                </c:pt>
                <c:pt idx="49247">
                  <c:v>30.09911255745838</c:v>
                </c:pt>
                <c:pt idx="49248">
                  <c:v>30.099667903216648</c:v>
                </c:pt>
                <c:pt idx="49249">
                  <c:v>30.100223248974917</c:v>
                </c:pt>
                <c:pt idx="49250">
                  <c:v>30.100778594733185</c:v>
                </c:pt>
                <c:pt idx="49251">
                  <c:v>30.101333940491454</c:v>
                </c:pt>
                <c:pt idx="49252">
                  <c:v>30.101889286249722</c:v>
                </c:pt>
                <c:pt idx="49253">
                  <c:v>30.102444632007991</c:v>
                </c:pt>
                <c:pt idx="49254">
                  <c:v>30.10299997776626</c:v>
                </c:pt>
                <c:pt idx="49255">
                  <c:v>30.103555323524528</c:v>
                </c:pt>
                <c:pt idx="49256">
                  <c:v>30.104110669282797</c:v>
                </c:pt>
                <c:pt idx="49257">
                  <c:v>30.104666015041065</c:v>
                </c:pt>
                <c:pt idx="49258">
                  <c:v>30.105221360799334</c:v>
                </c:pt>
                <c:pt idx="49259">
                  <c:v>30.105776706557602</c:v>
                </c:pt>
                <c:pt idx="49260">
                  <c:v>30.106332052315871</c:v>
                </c:pt>
                <c:pt idx="49261">
                  <c:v>30.106887398074139</c:v>
                </c:pt>
                <c:pt idx="49262">
                  <c:v>30.107442743832408</c:v>
                </c:pt>
                <c:pt idx="49263">
                  <c:v>30.107998089590676</c:v>
                </c:pt>
                <c:pt idx="49264">
                  <c:v>30.108553435348945</c:v>
                </c:pt>
                <c:pt idx="49265">
                  <c:v>30.109108781107214</c:v>
                </c:pt>
                <c:pt idx="49266">
                  <c:v>30.109664126865482</c:v>
                </c:pt>
                <c:pt idx="49267">
                  <c:v>30.110219472623751</c:v>
                </c:pt>
                <c:pt idx="49268">
                  <c:v>30.110774818382019</c:v>
                </c:pt>
                <c:pt idx="49269">
                  <c:v>30.111330164140288</c:v>
                </c:pt>
                <c:pt idx="49270">
                  <c:v>30.111885509898556</c:v>
                </c:pt>
                <c:pt idx="49271">
                  <c:v>30.112440855656825</c:v>
                </c:pt>
                <c:pt idx="49272">
                  <c:v>30.112996201415093</c:v>
                </c:pt>
                <c:pt idx="49273">
                  <c:v>30.113551547173362</c:v>
                </c:pt>
                <c:pt idx="49274">
                  <c:v>30.11410689293163</c:v>
                </c:pt>
                <c:pt idx="49275">
                  <c:v>30.114662238689899</c:v>
                </c:pt>
                <c:pt idx="49276">
                  <c:v>30.115217584448168</c:v>
                </c:pt>
                <c:pt idx="49277">
                  <c:v>30.115772930206436</c:v>
                </c:pt>
                <c:pt idx="49278">
                  <c:v>30.116328275964705</c:v>
                </c:pt>
                <c:pt idx="49279">
                  <c:v>30.116883621722973</c:v>
                </c:pt>
                <c:pt idx="49280">
                  <c:v>30.117438967481242</c:v>
                </c:pt>
                <c:pt idx="49281">
                  <c:v>30.11799431323951</c:v>
                </c:pt>
                <c:pt idx="49282">
                  <c:v>30.118549658997779</c:v>
                </c:pt>
                <c:pt idx="49283">
                  <c:v>30.119105004756047</c:v>
                </c:pt>
                <c:pt idx="49284">
                  <c:v>30.119660350514316</c:v>
                </c:pt>
                <c:pt idx="49285">
                  <c:v>30.120215696272584</c:v>
                </c:pt>
                <c:pt idx="49286">
                  <c:v>30.120771042030853</c:v>
                </c:pt>
                <c:pt idx="49287">
                  <c:v>30.121326387789122</c:v>
                </c:pt>
                <c:pt idx="49288">
                  <c:v>30.12188173354739</c:v>
                </c:pt>
                <c:pt idx="49289">
                  <c:v>30.122437079305659</c:v>
                </c:pt>
                <c:pt idx="49290">
                  <c:v>30.122992425063927</c:v>
                </c:pt>
                <c:pt idx="49291">
                  <c:v>30.123547770822196</c:v>
                </c:pt>
                <c:pt idx="49292">
                  <c:v>30.124103116580464</c:v>
                </c:pt>
                <c:pt idx="49293">
                  <c:v>30.124658462338733</c:v>
                </c:pt>
                <c:pt idx="49294">
                  <c:v>30.125213808097001</c:v>
                </c:pt>
                <c:pt idx="49295">
                  <c:v>30.12576915385527</c:v>
                </c:pt>
                <c:pt idx="49296">
                  <c:v>30.126324499613538</c:v>
                </c:pt>
                <c:pt idx="49297">
                  <c:v>30.126879845371807</c:v>
                </c:pt>
                <c:pt idx="49298">
                  <c:v>30.127435191130076</c:v>
                </c:pt>
                <c:pt idx="49299">
                  <c:v>30.127990536888344</c:v>
                </c:pt>
                <c:pt idx="49300">
                  <c:v>30.128545882646613</c:v>
                </c:pt>
                <c:pt idx="49301">
                  <c:v>30.129101228404881</c:v>
                </c:pt>
                <c:pt idx="49302">
                  <c:v>30.12965657416315</c:v>
                </c:pt>
                <c:pt idx="49303">
                  <c:v>30.130211919921418</c:v>
                </c:pt>
                <c:pt idx="49304">
                  <c:v>30.130767265679687</c:v>
                </c:pt>
                <c:pt idx="49305">
                  <c:v>30.131322611437955</c:v>
                </c:pt>
                <c:pt idx="49306">
                  <c:v>30.131877957196224</c:v>
                </c:pt>
                <c:pt idx="49307">
                  <c:v>30.132433302954492</c:v>
                </c:pt>
                <c:pt idx="49308">
                  <c:v>30.132988648712761</c:v>
                </c:pt>
                <c:pt idx="49309">
                  <c:v>30.133543994471029</c:v>
                </c:pt>
                <c:pt idx="49310">
                  <c:v>30.134099340229298</c:v>
                </c:pt>
                <c:pt idx="49311">
                  <c:v>30.134654685987567</c:v>
                </c:pt>
                <c:pt idx="49312">
                  <c:v>30.135210031745835</c:v>
                </c:pt>
                <c:pt idx="49313">
                  <c:v>30.135765377504104</c:v>
                </c:pt>
                <c:pt idx="49314">
                  <c:v>30.136320723262372</c:v>
                </c:pt>
                <c:pt idx="49315">
                  <c:v>30.136876069020641</c:v>
                </c:pt>
                <c:pt idx="49316">
                  <c:v>30.137431414778909</c:v>
                </c:pt>
                <c:pt idx="49317">
                  <c:v>30.137986760537178</c:v>
                </c:pt>
                <c:pt idx="49318">
                  <c:v>30.138542106295446</c:v>
                </c:pt>
                <c:pt idx="49319">
                  <c:v>30.139097452053715</c:v>
                </c:pt>
                <c:pt idx="49320">
                  <c:v>30.139652797811983</c:v>
                </c:pt>
                <c:pt idx="49321">
                  <c:v>30.140208143570252</c:v>
                </c:pt>
                <c:pt idx="49322">
                  <c:v>30.140763489328521</c:v>
                </c:pt>
                <c:pt idx="49323">
                  <c:v>30.141318835086789</c:v>
                </c:pt>
                <c:pt idx="49324">
                  <c:v>30.141874180845058</c:v>
                </c:pt>
                <c:pt idx="49325">
                  <c:v>30.142429526603326</c:v>
                </c:pt>
                <c:pt idx="49326">
                  <c:v>30.142984872361595</c:v>
                </c:pt>
                <c:pt idx="49327">
                  <c:v>30.143540218119863</c:v>
                </c:pt>
                <c:pt idx="49328">
                  <c:v>30.144095563878132</c:v>
                </c:pt>
                <c:pt idx="49329">
                  <c:v>30.1446509096364</c:v>
                </c:pt>
                <c:pt idx="49330">
                  <c:v>30.145206255394669</c:v>
                </c:pt>
                <c:pt idx="49331">
                  <c:v>30.145761601152937</c:v>
                </c:pt>
                <c:pt idx="49332">
                  <c:v>30.146316946911206</c:v>
                </c:pt>
                <c:pt idx="49333">
                  <c:v>30.146872292669475</c:v>
                </c:pt>
                <c:pt idx="49334">
                  <c:v>30.147427638427743</c:v>
                </c:pt>
                <c:pt idx="49335">
                  <c:v>30.147982984186012</c:v>
                </c:pt>
                <c:pt idx="49336">
                  <c:v>30.14853832994428</c:v>
                </c:pt>
                <c:pt idx="49337">
                  <c:v>30.149093675702549</c:v>
                </c:pt>
                <c:pt idx="49338">
                  <c:v>30.149649021460817</c:v>
                </c:pt>
                <c:pt idx="49339">
                  <c:v>30.150204367219086</c:v>
                </c:pt>
                <c:pt idx="49340">
                  <c:v>30.150759712977354</c:v>
                </c:pt>
                <c:pt idx="49341">
                  <c:v>30.151315058735623</c:v>
                </c:pt>
                <c:pt idx="49342">
                  <c:v>30.151870404493891</c:v>
                </c:pt>
                <c:pt idx="49343">
                  <c:v>30.15242575025216</c:v>
                </c:pt>
                <c:pt idx="49344">
                  <c:v>30.152981096010429</c:v>
                </c:pt>
                <c:pt idx="49345">
                  <c:v>30.153536441768697</c:v>
                </c:pt>
                <c:pt idx="49346">
                  <c:v>30.154091787526966</c:v>
                </c:pt>
                <c:pt idx="49347">
                  <c:v>30.154647133285234</c:v>
                </c:pt>
                <c:pt idx="49348">
                  <c:v>30.155202479043503</c:v>
                </c:pt>
                <c:pt idx="49349">
                  <c:v>30.155757824801771</c:v>
                </c:pt>
                <c:pt idx="49350">
                  <c:v>30.15631317056004</c:v>
                </c:pt>
                <c:pt idx="49351">
                  <c:v>30.156868516318308</c:v>
                </c:pt>
                <c:pt idx="49352">
                  <c:v>30.157423862076577</c:v>
                </c:pt>
                <c:pt idx="49353">
                  <c:v>30.157979207834845</c:v>
                </c:pt>
                <c:pt idx="49354">
                  <c:v>30.158534553593114</c:v>
                </c:pt>
                <c:pt idx="49355">
                  <c:v>30.159089899351383</c:v>
                </c:pt>
                <c:pt idx="49356">
                  <c:v>30.159645245109651</c:v>
                </c:pt>
                <c:pt idx="49357">
                  <c:v>30.16020059086792</c:v>
                </c:pt>
                <c:pt idx="49358">
                  <c:v>30.160755936626188</c:v>
                </c:pt>
                <c:pt idx="49359">
                  <c:v>30.161311282384457</c:v>
                </c:pt>
                <c:pt idx="49360">
                  <c:v>30.161866628142725</c:v>
                </c:pt>
                <c:pt idx="49361">
                  <c:v>30.162421973900994</c:v>
                </c:pt>
                <c:pt idx="49362">
                  <c:v>30.162977319659262</c:v>
                </c:pt>
                <c:pt idx="49363">
                  <c:v>30.163532665417531</c:v>
                </c:pt>
                <c:pt idx="49364">
                  <c:v>30.164088011175799</c:v>
                </c:pt>
                <c:pt idx="49365">
                  <c:v>30.164643356934068</c:v>
                </c:pt>
                <c:pt idx="49366">
                  <c:v>30.165198702692336</c:v>
                </c:pt>
                <c:pt idx="49367">
                  <c:v>30.165754048450605</c:v>
                </c:pt>
                <c:pt idx="49368">
                  <c:v>30.166309394208874</c:v>
                </c:pt>
                <c:pt idx="49369">
                  <c:v>30.166864739967142</c:v>
                </c:pt>
                <c:pt idx="49370">
                  <c:v>30.167420085725411</c:v>
                </c:pt>
                <c:pt idx="49371">
                  <c:v>30.167975431483679</c:v>
                </c:pt>
                <c:pt idx="49372">
                  <c:v>30.168530777241948</c:v>
                </c:pt>
                <c:pt idx="49373">
                  <c:v>30.169086123000216</c:v>
                </c:pt>
                <c:pt idx="49374">
                  <c:v>30.169641468758485</c:v>
                </c:pt>
                <c:pt idx="49375">
                  <c:v>30.170196814516753</c:v>
                </c:pt>
                <c:pt idx="49376">
                  <c:v>30.170752160275022</c:v>
                </c:pt>
                <c:pt idx="49377">
                  <c:v>30.17130750603329</c:v>
                </c:pt>
                <c:pt idx="49378">
                  <c:v>30.171862851791559</c:v>
                </c:pt>
                <c:pt idx="49379">
                  <c:v>30.172418197549828</c:v>
                </c:pt>
                <c:pt idx="49380">
                  <c:v>30.172973543308096</c:v>
                </c:pt>
                <c:pt idx="49381">
                  <c:v>30.173528889066365</c:v>
                </c:pt>
                <c:pt idx="49382">
                  <c:v>30.174084234824633</c:v>
                </c:pt>
                <c:pt idx="49383">
                  <c:v>30.174639580582902</c:v>
                </c:pt>
                <c:pt idx="49384">
                  <c:v>30.17519492634117</c:v>
                </c:pt>
                <c:pt idx="49385">
                  <c:v>30.175750272099439</c:v>
                </c:pt>
                <c:pt idx="49386">
                  <c:v>30.176305617857707</c:v>
                </c:pt>
                <c:pt idx="49387">
                  <c:v>30.176860963615976</c:v>
                </c:pt>
                <c:pt idx="49388">
                  <c:v>30.177416309374244</c:v>
                </c:pt>
                <c:pt idx="49389">
                  <c:v>30.177971655132513</c:v>
                </c:pt>
                <c:pt idx="49390">
                  <c:v>30.178527000890782</c:v>
                </c:pt>
                <c:pt idx="49391">
                  <c:v>30.17908234664905</c:v>
                </c:pt>
                <c:pt idx="49392">
                  <c:v>30.179637692407319</c:v>
                </c:pt>
                <c:pt idx="49393">
                  <c:v>30.180193038165587</c:v>
                </c:pt>
                <c:pt idx="49394">
                  <c:v>30.180748383923856</c:v>
                </c:pt>
                <c:pt idx="49395">
                  <c:v>30.181303729682124</c:v>
                </c:pt>
                <c:pt idx="49396">
                  <c:v>30.181859075440393</c:v>
                </c:pt>
                <c:pt idx="49397">
                  <c:v>30.182414421198661</c:v>
                </c:pt>
                <c:pt idx="49398">
                  <c:v>30.18296976695693</c:v>
                </c:pt>
                <c:pt idx="49399">
                  <c:v>30.183525112715198</c:v>
                </c:pt>
                <c:pt idx="49400">
                  <c:v>30.184080458473467</c:v>
                </c:pt>
                <c:pt idx="49401">
                  <c:v>30.184635804231736</c:v>
                </c:pt>
                <c:pt idx="49402">
                  <c:v>30.185191149990004</c:v>
                </c:pt>
                <c:pt idx="49403">
                  <c:v>30.185746495748273</c:v>
                </c:pt>
                <c:pt idx="49404">
                  <c:v>30.186301841506541</c:v>
                </c:pt>
                <c:pt idx="49405">
                  <c:v>30.18685718726481</c:v>
                </c:pt>
                <c:pt idx="49406">
                  <c:v>30.187412533023078</c:v>
                </c:pt>
                <c:pt idx="49407">
                  <c:v>30.187967878781347</c:v>
                </c:pt>
                <c:pt idx="49408">
                  <c:v>30.188523224539615</c:v>
                </c:pt>
                <c:pt idx="49409">
                  <c:v>30.189078570297884</c:v>
                </c:pt>
                <c:pt idx="49410">
                  <c:v>30.189633916056152</c:v>
                </c:pt>
                <c:pt idx="49411">
                  <c:v>30.190189261814421</c:v>
                </c:pt>
                <c:pt idx="49412">
                  <c:v>30.19074460757269</c:v>
                </c:pt>
                <c:pt idx="49413">
                  <c:v>30.191299953330958</c:v>
                </c:pt>
                <c:pt idx="49414">
                  <c:v>30.191855299089227</c:v>
                </c:pt>
                <c:pt idx="49415">
                  <c:v>30.192410644847495</c:v>
                </c:pt>
                <c:pt idx="49416">
                  <c:v>30.192965990605764</c:v>
                </c:pt>
                <c:pt idx="49417">
                  <c:v>30.193521336364032</c:v>
                </c:pt>
                <c:pt idx="49418">
                  <c:v>30.194076682122301</c:v>
                </c:pt>
                <c:pt idx="49419">
                  <c:v>30.194632027880569</c:v>
                </c:pt>
                <c:pt idx="49420">
                  <c:v>30.195187373638838</c:v>
                </c:pt>
                <c:pt idx="49421">
                  <c:v>30.195742719397106</c:v>
                </c:pt>
                <c:pt idx="49422">
                  <c:v>30.196298065155375</c:v>
                </c:pt>
                <c:pt idx="49423">
                  <c:v>30.196853410913644</c:v>
                </c:pt>
                <c:pt idx="49424">
                  <c:v>30.197408756671912</c:v>
                </c:pt>
                <c:pt idx="49425">
                  <c:v>30.197964102430181</c:v>
                </c:pt>
                <c:pt idx="49426">
                  <c:v>30.198519448188449</c:v>
                </c:pt>
                <c:pt idx="49427">
                  <c:v>30.199074793946718</c:v>
                </c:pt>
                <c:pt idx="49428">
                  <c:v>30.199630139704986</c:v>
                </c:pt>
                <c:pt idx="49429">
                  <c:v>30.200185485463255</c:v>
                </c:pt>
                <c:pt idx="49430">
                  <c:v>30.200740831221523</c:v>
                </c:pt>
                <c:pt idx="49431">
                  <c:v>30.201296176979792</c:v>
                </c:pt>
                <c:pt idx="49432">
                  <c:v>30.20185152273806</c:v>
                </c:pt>
                <c:pt idx="49433">
                  <c:v>30.202406868496329</c:v>
                </c:pt>
                <c:pt idx="49434">
                  <c:v>30.202962214254597</c:v>
                </c:pt>
                <c:pt idx="49435">
                  <c:v>30.203517560012866</c:v>
                </c:pt>
                <c:pt idx="49436">
                  <c:v>30.204072905771135</c:v>
                </c:pt>
                <c:pt idx="49437">
                  <c:v>30.204628251529403</c:v>
                </c:pt>
                <c:pt idx="49438">
                  <c:v>30.205183597287672</c:v>
                </c:pt>
                <c:pt idx="49439">
                  <c:v>30.20573894304594</c:v>
                </c:pt>
                <c:pt idx="49440">
                  <c:v>30.206294288804209</c:v>
                </c:pt>
                <c:pt idx="49441">
                  <c:v>30.206849634562477</c:v>
                </c:pt>
                <c:pt idx="49442">
                  <c:v>30.207404980320746</c:v>
                </c:pt>
                <c:pt idx="49443">
                  <c:v>30.207960326079014</c:v>
                </c:pt>
                <c:pt idx="49444">
                  <c:v>30.208515671837283</c:v>
                </c:pt>
                <c:pt idx="49445">
                  <c:v>30.209071017595551</c:v>
                </c:pt>
                <c:pt idx="49446">
                  <c:v>30.20962636335382</c:v>
                </c:pt>
                <c:pt idx="49447">
                  <c:v>30.210181709112089</c:v>
                </c:pt>
                <c:pt idx="49448">
                  <c:v>30.210737054870357</c:v>
                </c:pt>
                <c:pt idx="49449">
                  <c:v>30.211292400628626</c:v>
                </c:pt>
                <c:pt idx="49450">
                  <c:v>30.211847746386894</c:v>
                </c:pt>
                <c:pt idx="49451">
                  <c:v>30.212403092145163</c:v>
                </c:pt>
                <c:pt idx="49452">
                  <c:v>30.212958437903431</c:v>
                </c:pt>
                <c:pt idx="49453">
                  <c:v>30.2135137836617</c:v>
                </c:pt>
                <c:pt idx="49454">
                  <c:v>30.214069129419968</c:v>
                </c:pt>
                <c:pt idx="49455">
                  <c:v>30.214624475178237</c:v>
                </c:pt>
                <c:pt idx="49456">
                  <c:v>30.215179820936505</c:v>
                </c:pt>
                <c:pt idx="49457">
                  <c:v>30.215735166694774</c:v>
                </c:pt>
                <c:pt idx="49458">
                  <c:v>30.216290512453043</c:v>
                </c:pt>
                <c:pt idx="49459">
                  <c:v>30.216845858211311</c:v>
                </c:pt>
                <c:pt idx="49460">
                  <c:v>30.21740120396958</c:v>
                </c:pt>
                <c:pt idx="49461">
                  <c:v>30.217956549727848</c:v>
                </c:pt>
                <c:pt idx="49462">
                  <c:v>30.218511895486117</c:v>
                </c:pt>
                <c:pt idx="49463">
                  <c:v>30.219067241244385</c:v>
                </c:pt>
                <c:pt idx="49464">
                  <c:v>30.219622587002654</c:v>
                </c:pt>
                <c:pt idx="49465">
                  <c:v>30.220177932760922</c:v>
                </c:pt>
                <c:pt idx="49466">
                  <c:v>30.220733278519191</c:v>
                </c:pt>
                <c:pt idx="49467">
                  <c:v>30.221288624277459</c:v>
                </c:pt>
                <c:pt idx="49468">
                  <c:v>30.221843970035728</c:v>
                </c:pt>
                <c:pt idx="49469">
                  <c:v>30.222399315793997</c:v>
                </c:pt>
                <c:pt idx="49470">
                  <c:v>30.222954661552265</c:v>
                </c:pt>
                <c:pt idx="49471">
                  <c:v>30.223510007310534</c:v>
                </c:pt>
                <c:pt idx="49472">
                  <c:v>30.224065353068802</c:v>
                </c:pt>
                <c:pt idx="49473">
                  <c:v>30.224620698827071</c:v>
                </c:pt>
                <c:pt idx="49474">
                  <c:v>30.225176044585339</c:v>
                </c:pt>
                <c:pt idx="49475">
                  <c:v>30.225731390343608</c:v>
                </c:pt>
                <c:pt idx="49476">
                  <c:v>30.226286736101876</c:v>
                </c:pt>
                <c:pt idx="49477">
                  <c:v>30.226842081860145</c:v>
                </c:pt>
                <c:pt idx="49478">
                  <c:v>30.227397427618413</c:v>
                </c:pt>
                <c:pt idx="49479">
                  <c:v>30.227952773376682</c:v>
                </c:pt>
                <c:pt idx="49480">
                  <c:v>30.228508119134951</c:v>
                </c:pt>
                <c:pt idx="49481">
                  <c:v>30.229063464893219</c:v>
                </c:pt>
                <c:pt idx="49482">
                  <c:v>30.229618810651488</c:v>
                </c:pt>
                <c:pt idx="49483">
                  <c:v>30.230174156409756</c:v>
                </c:pt>
                <c:pt idx="49484">
                  <c:v>30.230729502168025</c:v>
                </c:pt>
                <c:pt idx="49485">
                  <c:v>30.231284847926293</c:v>
                </c:pt>
                <c:pt idx="49486">
                  <c:v>30.231840193684562</c:v>
                </c:pt>
                <c:pt idx="49487">
                  <c:v>30.23239553944283</c:v>
                </c:pt>
                <c:pt idx="49488">
                  <c:v>30.232950885201099</c:v>
                </c:pt>
                <c:pt idx="49489">
                  <c:v>30.233506230959367</c:v>
                </c:pt>
                <c:pt idx="49490">
                  <c:v>30.234061576717636</c:v>
                </c:pt>
                <c:pt idx="49491">
                  <c:v>30.234616922475904</c:v>
                </c:pt>
                <c:pt idx="49492">
                  <c:v>30.235172268234173</c:v>
                </c:pt>
                <c:pt idx="49493">
                  <c:v>30.235727613992442</c:v>
                </c:pt>
                <c:pt idx="49494">
                  <c:v>30.23628295975071</c:v>
                </c:pt>
                <c:pt idx="49495">
                  <c:v>30.236838305508979</c:v>
                </c:pt>
                <c:pt idx="49496">
                  <c:v>30.237393651267247</c:v>
                </c:pt>
                <c:pt idx="49497">
                  <c:v>30.237948997025516</c:v>
                </c:pt>
                <c:pt idx="49498">
                  <c:v>30.238504342783784</c:v>
                </c:pt>
                <c:pt idx="49499">
                  <c:v>30.239059688542053</c:v>
                </c:pt>
                <c:pt idx="49500">
                  <c:v>30.239615034300321</c:v>
                </c:pt>
                <c:pt idx="49501">
                  <c:v>30.24017038005859</c:v>
                </c:pt>
                <c:pt idx="49502">
                  <c:v>30.240725725816858</c:v>
                </c:pt>
                <c:pt idx="49503">
                  <c:v>30.241281071575127</c:v>
                </c:pt>
                <c:pt idx="49504">
                  <c:v>30.241836417333396</c:v>
                </c:pt>
                <c:pt idx="49505">
                  <c:v>30.242391763091664</c:v>
                </c:pt>
                <c:pt idx="49506">
                  <c:v>30.242947108849933</c:v>
                </c:pt>
                <c:pt idx="49507">
                  <c:v>30.243502454608201</c:v>
                </c:pt>
                <c:pt idx="49508">
                  <c:v>30.24405780036647</c:v>
                </c:pt>
                <c:pt idx="49509">
                  <c:v>30.244613146124738</c:v>
                </c:pt>
                <c:pt idx="49510">
                  <c:v>30.245168491883007</c:v>
                </c:pt>
                <c:pt idx="49511">
                  <c:v>30.245723837641275</c:v>
                </c:pt>
                <c:pt idx="49512">
                  <c:v>30.246279183399544</c:v>
                </c:pt>
                <c:pt idx="49513">
                  <c:v>30.246834529157812</c:v>
                </c:pt>
                <c:pt idx="49514">
                  <c:v>30.247389874916081</c:v>
                </c:pt>
                <c:pt idx="49515">
                  <c:v>30.24794522067435</c:v>
                </c:pt>
                <c:pt idx="49516">
                  <c:v>30.248500566432618</c:v>
                </c:pt>
                <c:pt idx="49517">
                  <c:v>30.249055912190887</c:v>
                </c:pt>
                <c:pt idx="49518">
                  <c:v>30.249611257949155</c:v>
                </c:pt>
                <c:pt idx="49519">
                  <c:v>30.250166603707424</c:v>
                </c:pt>
                <c:pt idx="49520">
                  <c:v>30.250721949465692</c:v>
                </c:pt>
                <c:pt idx="49521">
                  <c:v>30.251277295223961</c:v>
                </c:pt>
                <c:pt idx="49522">
                  <c:v>30.251832640982229</c:v>
                </c:pt>
                <c:pt idx="49523">
                  <c:v>30.252387986740498</c:v>
                </c:pt>
                <c:pt idx="49524">
                  <c:v>30.252943332498766</c:v>
                </c:pt>
                <c:pt idx="49525">
                  <c:v>30.253498678257035</c:v>
                </c:pt>
                <c:pt idx="49526">
                  <c:v>30.254054024015304</c:v>
                </c:pt>
                <c:pt idx="49527">
                  <c:v>30.254609369773572</c:v>
                </c:pt>
                <c:pt idx="49528">
                  <c:v>30.255164715531841</c:v>
                </c:pt>
                <c:pt idx="49529">
                  <c:v>30.255720061290109</c:v>
                </c:pt>
                <c:pt idx="49530">
                  <c:v>30.256275407048378</c:v>
                </c:pt>
                <c:pt idx="49531">
                  <c:v>30.256830752806646</c:v>
                </c:pt>
                <c:pt idx="49532">
                  <c:v>30.257386098564915</c:v>
                </c:pt>
                <c:pt idx="49533">
                  <c:v>30.257941444323183</c:v>
                </c:pt>
                <c:pt idx="49534">
                  <c:v>30.258496790081452</c:v>
                </c:pt>
                <c:pt idx="49535">
                  <c:v>30.25905213583972</c:v>
                </c:pt>
                <c:pt idx="49536">
                  <c:v>30.259607481597989</c:v>
                </c:pt>
                <c:pt idx="49537">
                  <c:v>30.260162827356258</c:v>
                </c:pt>
                <c:pt idx="49538">
                  <c:v>30.260718173114526</c:v>
                </c:pt>
                <c:pt idx="49539">
                  <c:v>30.261273518872795</c:v>
                </c:pt>
                <c:pt idx="49540">
                  <c:v>30.261828864631063</c:v>
                </c:pt>
                <c:pt idx="49541">
                  <c:v>30.262384210389332</c:v>
                </c:pt>
                <c:pt idx="49542">
                  <c:v>30.2629395561476</c:v>
                </c:pt>
                <c:pt idx="49543">
                  <c:v>30.263494901905869</c:v>
                </c:pt>
                <c:pt idx="49544">
                  <c:v>30.264050247664137</c:v>
                </c:pt>
                <c:pt idx="49545">
                  <c:v>30.264605593422406</c:v>
                </c:pt>
                <c:pt idx="49546">
                  <c:v>30.265160939180674</c:v>
                </c:pt>
                <c:pt idx="49547">
                  <c:v>30.265716284938943</c:v>
                </c:pt>
                <c:pt idx="49548">
                  <c:v>30.266271630697211</c:v>
                </c:pt>
                <c:pt idx="49549">
                  <c:v>30.26682697645548</c:v>
                </c:pt>
                <c:pt idx="49550">
                  <c:v>30.267382322213749</c:v>
                </c:pt>
                <c:pt idx="49551">
                  <c:v>30.267937667972017</c:v>
                </c:pt>
                <c:pt idx="49552">
                  <c:v>30.268493013730286</c:v>
                </c:pt>
                <c:pt idx="49553">
                  <c:v>30.269048359488554</c:v>
                </c:pt>
                <c:pt idx="49554">
                  <c:v>30.269603705246823</c:v>
                </c:pt>
                <c:pt idx="49555">
                  <c:v>30.270159051005091</c:v>
                </c:pt>
                <c:pt idx="49556">
                  <c:v>30.27071439676336</c:v>
                </c:pt>
                <c:pt idx="49557">
                  <c:v>30.271269742521628</c:v>
                </c:pt>
                <c:pt idx="49558">
                  <c:v>30.271825088279897</c:v>
                </c:pt>
                <c:pt idx="49559">
                  <c:v>30.272380434038165</c:v>
                </c:pt>
                <c:pt idx="49560">
                  <c:v>30.272935779796434</c:v>
                </c:pt>
                <c:pt idx="49561">
                  <c:v>30.273491125554703</c:v>
                </c:pt>
                <c:pt idx="49562">
                  <c:v>30.274046471312971</c:v>
                </c:pt>
                <c:pt idx="49563">
                  <c:v>30.27460181707124</c:v>
                </c:pt>
                <c:pt idx="49564">
                  <c:v>30.275157162829508</c:v>
                </c:pt>
                <c:pt idx="49565">
                  <c:v>30.275712508587777</c:v>
                </c:pt>
                <c:pt idx="49566">
                  <c:v>30.276267854346045</c:v>
                </c:pt>
                <c:pt idx="49567">
                  <c:v>30.276823200104314</c:v>
                </c:pt>
                <c:pt idx="49568">
                  <c:v>30.277378545862582</c:v>
                </c:pt>
                <c:pt idx="49569">
                  <c:v>30.277933891620851</c:v>
                </c:pt>
                <c:pt idx="49570">
                  <c:v>30.278489237379119</c:v>
                </c:pt>
                <c:pt idx="49571">
                  <c:v>30.279044583137388</c:v>
                </c:pt>
                <c:pt idx="49572">
                  <c:v>30.279599928895657</c:v>
                </c:pt>
                <c:pt idx="49573">
                  <c:v>30.280155274653925</c:v>
                </c:pt>
                <c:pt idx="49574">
                  <c:v>30.280710620412194</c:v>
                </c:pt>
                <c:pt idx="49575">
                  <c:v>30.281265966170462</c:v>
                </c:pt>
                <c:pt idx="49576">
                  <c:v>30.281821311928731</c:v>
                </c:pt>
                <c:pt idx="49577">
                  <c:v>30.282376657686999</c:v>
                </c:pt>
                <c:pt idx="49578">
                  <c:v>30.282932003445268</c:v>
                </c:pt>
                <c:pt idx="49579">
                  <c:v>30.283487349203536</c:v>
                </c:pt>
                <c:pt idx="49580">
                  <c:v>30.284042694961805</c:v>
                </c:pt>
                <c:pt idx="49581">
                  <c:v>30.284598040720073</c:v>
                </c:pt>
                <c:pt idx="49582">
                  <c:v>30.285153386478342</c:v>
                </c:pt>
                <c:pt idx="49583">
                  <c:v>30.285708732236611</c:v>
                </c:pt>
                <c:pt idx="49584">
                  <c:v>30.286264077994879</c:v>
                </c:pt>
                <c:pt idx="49585">
                  <c:v>30.286819423753148</c:v>
                </c:pt>
                <c:pt idx="49586">
                  <c:v>30.287374769511416</c:v>
                </c:pt>
                <c:pt idx="49587">
                  <c:v>30.287930115269685</c:v>
                </c:pt>
                <c:pt idx="49588">
                  <c:v>30.288485461027953</c:v>
                </c:pt>
                <c:pt idx="49589">
                  <c:v>30.289040806786222</c:v>
                </c:pt>
                <c:pt idx="49590">
                  <c:v>30.28959615254449</c:v>
                </c:pt>
                <c:pt idx="49591">
                  <c:v>30.290151498302759</c:v>
                </c:pt>
                <c:pt idx="49592">
                  <c:v>30.290706844061027</c:v>
                </c:pt>
                <c:pt idx="49593">
                  <c:v>30.291262189819296</c:v>
                </c:pt>
                <c:pt idx="49594">
                  <c:v>30.291817535577565</c:v>
                </c:pt>
                <c:pt idx="49595">
                  <c:v>30.292372881335833</c:v>
                </c:pt>
                <c:pt idx="49596">
                  <c:v>30.292928227094102</c:v>
                </c:pt>
                <c:pt idx="49597">
                  <c:v>30.29348357285237</c:v>
                </c:pt>
                <c:pt idx="49598">
                  <c:v>30.294038918610639</c:v>
                </c:pt>
                <c:pt idx="49599">
                  <c:v>30.294594264368907</c:v>
                </c:pt>
                <c:pt idx="49600">
                  <c:v>30.295149610127176</c:v>
                </c:pt>
                <c:pt idx="49601">
                  <c:v>30.295704955885444</c:v>
                </c:pt>
                <c:pt idx="49602">
                  <c:v>30.296260301643713</c:v>
                </c:pt>
                <c:pt idx="49603">
                  <c:v>30.296815647401981</c:v>
                </c:pt>
                <c:pt idx="49604">
                  <c:v>30.29737099316025</c:v>
                </c:pt>
                <c:pt idx="49605">
                  <c:v>30.297926338918518</c:v>
                </c:pt>
                <c:pt idx="49606">
                  <c:v>30.298481684676787</c:v>
                </c:pt>
                <c:pt idx="49607">
                  <c:v>30.299037030435056</c:v>
                </c:pt>
                <c:pt idx="49608">
                  <c:v>30.299592376193324</c:v>
                </c:pt>
                <c:pt idx="49609">
                  <c:v>30.300147721951593</c:v>
                </c:pt>
                <c:pt idx="49610">
                  <c:v>30.300703067709861</c:v>
                </c:pt>
                <c:pt idx="49611">
                  <c:v>30.30125841346813</c:v>
                </c:pt>
                <c:pt idx="49612">
                  <c:v>30.301813759226398</c:v>
                </c:pt>
                <c:pt idx="49613">
                  <c:v>30.302369104984667</c:v>
                </c:pt>
                <c:pt idx="49614">
                  <c:v>30.302924450742935</c:v>
                </c:pt>
                <c:pt idx="49615">
                  <c:v>30.303479796501204</c:v>
                </c:pt>
                <c:pt idx="49616">
                  <c:v>30.304035142259472</c:v>
                </c:pt>
                <c:pt idx="49617">
                  <c:v>30.304590488017741</c:v>
                </c:pt>
                <c:pt idx="49618">
                  <c:v>30.30514583377601</c:v>
                </c:pt>
                <c:pt idx="49619">
                  <c:v>30.305701179534278</c:v>
                </c:pt>
                <c:pt idx="49620">
                  <c:v>30.306256525292547</c:v>
                </c:pt>
                <c:pt idx="49621">
                  <c:v>30.306811871050815</c:v>
                </c:pt>
                <c:pt idx="49622">
                  <c:v>30.307367216809084</c:v>
                </c:pt>
                <c:pt idx="49623">
                  <c:v>30.307922562567352</c:v>
                </c:pt>
                <c:pt idx="49624">
                  <c:v>30.308477908325621</c:v>
                </c:pt>
                <c:pt idx="49625">
                  <c:v>30.309033254083889</c:v>
                </c:pt>
                <c:pt idx="49626">
                  <c:v>30.309588599842158</c:v>
                </c:pt>
                <c:pt idx="49627">
                  <c:v>30.310143945600426</c:v>
                </c:pt>
                <c:pt idx="49628">
                  <c:v>30.310699291358695</c:v>
                </c:pt>
                <c:pt idx="49629">
                  <c:v>30.311254637116964</c:v>
                </c:pt>
                <c:pt idx="49630">
                  <c:v>30.311809982875232</c:v>
                </c:pt>
                <c:pt idx="49631">
                  <c:v>30.312365328633501</c:v>
                </c:pt>
                <c:pt idx="49632">
                  <c:v>30.312920674391769</c:v>
                </c:pt>
                <c:pt idx="49633">
                  <c:v>30.313476020150038</c:v>
                </c:pt>
                <c:pt idx="49634">
                  <c:v>30.314031365908306</c:v>
                </c:pt>
                <c:pt idx="49635">
                  <c:v>30.314586711666575</c:v>
                </c:pt>
                <c:pt idx="49636">
                  <c:v>30.315142057424843</c:v>
                </c:pt>
                <c:pt idx="49637">
                  <c:v>30.315697403183112</c:v>
                </c:pt>
                <c:pt idx="49638">
                  <c:v>30.31625274894138</c:v>
                </c:pt>
                <c:pt idx="49639">
                  <c:v>30.316808094699649</c:v>
                </c:pt>
                <c:pt idx="49640">
                  <c:v>30.317363440457918</c:v>
                </c:pt>
                <c:pt idx="49641">
                  <c:v>30.317918786216186</c:v>
                </c:pt>
                <c:pt idx="49642">
                  <c:v>30.318474131974455</c:v>
                </c:pt>
                <c:pt idx="49643">
                  <c:v>30.319029477732723</c:v>
                </c:pt>
                <c:pt idx="49644">
                  <c:v>30.319584823490992</c:v>
                </c:pt>
                <c:pt idx="49645">
                  <c:v>30.32014016924926</c:v>
                </c:pt>
                <c:pt idx="49646">
                  <c:v>30.320695515007529</c:v>
                </c:pt>
                <c:pt idx="49647">
                  <c:v>30.321250860765797</c:v>
                </c:pt>
                <c:pt idx="49648">
                  <c:v>30.321806206524066</c:v>
                </c:pt>
                <c:pt idx="49649">
                  <c:v>30.322361552282334</c:v>
                </c:pt>
                <c:pt idx="49650">
                  <c:v>30.322916898040603</c:v>
                </c:pt>
                <c:pt idx="49651">
                  <c:v>30.323472243798872</c:v>
                </c:pt>
                <c:pt idx="49652">
                  <c:v>30.32402758955714</c:v>
                </c:pt>
                <c:pt idx="49653">
                  <c:v>30.324582935315409</c:v>
                </c:pt>
                <c:pt idx="49654">
                  <c:v>30.325138281073677</c:v>
                </c:pt>
                <c:pt idx="49655">
                  <c:v>30.325693626831946</c:v>
                </c:pt>
                <c:pt idx="49656">
                  <c:v>30.326248972590214</c:v>
                </c:pt>
                <c:pt idx="49657">
                  <c:v>30.326804318348483</c:v>
                </c:pt>
                <c:pt idx="49658">
                  <c:v>30.327359664106751</c:v>
                </c:pt>
                <c:pt idx="49659">
                  <c:v>30.32791500986502</c:v>
                </c:pt>
                <c:pt idx="49660">
                  <c:v>30.328470355623288</c:v>
                </c:pt>
                <c:pt idx="49661">
                  <c:v>30.329025701381557</c:v>
                </c:pt>
                <c:pt idx="49662">
                  <c:v>30.329581047139826</c:v>
                </c:pt>
                <c:pt idx="49663">
                  <c:v>30.330136392898094</c:v>
                </c:pt>
                <c:pt idx="49664">
                  <c:v>30.330691738656363</c:v>
                </c:pt>
                <c:pt idx="49665">
                  <c:v>30.331247084414631</c:v>
                </c:pt>
                <c:pt idx="49666">
                  <c:v>30.3318024301729</c:v>
                </c:pt>
                <c:pt idx="49667">
                  <c:v>30.332357775931168</c:v>
                </c:pt>
                <c:pt idx="49668">
                  <c:v>30.332913121689437</c:v>
                </c:pt>
                <c:pt idx="49669">
                  <c:v>30.333468467447705</c:v>
                </c:pt>
                <c:pt idx="49670">
                  <c:v>30.334023813205974</c:v>
                </c:pt>
                <c:pt idx="49671">
                  <c:v>30.334579158964242</c:v>
                </c:pt>
                <c:pt idx="49672">
                  <c:v>30.335134504722511</c:v>
                </c:pt>
                <c:pt idx="49673">
                  <c:v>30.335689850480779</c:v>
                </c:pt>
                <c:pt idx="49674">
                  <c:v>30.336245196239048</c:v>
                </c:pt>
                <c:pt idx="49675">
                  <c:v>30.336800541997317</c:v>
                </c:pt>
                <c:pt idx="49676">
                  <c:v>30.337355887755585</c:v>
                </c:pt>
                <c:pt idx="49677">
                  <c:v>30.337911233513854</c:v>
                </c:pt>
                <c:pt idx="49678">
                  <c:v>30.338466579272122</c:v>
                </c:pt>
                <c:pt idx="49679">
                  <c:v>30.339021925030391</c:v>
                </c:pt>
                <c:pt idx="49680">
                  <c:v>30.339577270788659</c:v>
                </c:pt>
                <c:pt idx="49681">
                  <c:v>30.340132616546928</c:v>
                </c:pt>
                <c:pt idx="49682">
                  <c:v>30.340687962305196</c:v>
                </c:pt>
                <c:pt idx="49683">
                  <c:v>30.341243308063465</c:v>
                </c:pt>
                <c:pt idx="49684">
                  <c:v>30.341798653821733</c:v>
                </c:pt>
                <c:pt idx="49685">
                  <c:v>30.342353999580002</c:v>
                </c:pt>
                <c:pt idx="49686">
                  <c:v>30.342909345338271</c:v>
                </c:pt>
                <c:pt idx="49687">
                  <c:v>30.343464691096539</c:v>
                </c:pt>
                <c:pt idx="49688">
                  <c:v>30.344020036854808</c:v>
                </c:pt>
                <c:pt idx="49689">
                  <c:v>30.344575382613076</c:v>
                </c:pt>
                <c:pt idx="49690">
                  <c:v>30.345130728371345</c:v>
                </c:pt>
                <c:pt idx="49691">
                  <c:v>30.345686074129613</c:v>
                </c:pt>
                <c:pt idx="49692">
                  <c:v>30.346241419887882</c:v>
                </c:pt>
                <c:pt idx="49693">
                  <c:v>30.34679676564615</c:v>
                </c:pt>
                <c:pt idx="49694">
                  <c:v>30.347352111404419</c:v>
                </c:pt>
                <c:pt idx="49695">
                  <c:v>30.347907457162687</c:v>
                </c:pt>
                <c:pt idx="49696">
                  <c:v>30.348462802920956</c:v>
                </c:pt>
                <c:pt idx="49697">
                  <c:v>30.349018148679225</c:v>
                </c:pt>
                <c:pt idx="49698">
                  <c:v>30.349573494437493</c:v>
                </c:pt>
                <c:pt idx="49699">
                  <c:v>30.350128840195762</c:v>
                </c:pt>
                <c:pt idx="49700">
                  <c:v>30.35068418595403</c:v>
                </c:pt>
                <c:pt idx="49701">
                  <c:v>30.351239531712299</c:v>
                </c:pt>
                <c:pt idx="49702">
                  <c:v>30.351794877470567</c:v>
                </c:pt>
                <c:pt idx="49703">
                  <c:v>30.352350223228836</c:v>
                </c:pt>
                <c:pt idx="49704">
                  <c:v>30.352905568987104</c:v>
                </c:pt>
                <c:pt idx="49705">
                  <c:v>30.353460914745373</c:v>
                </c:pt>
                <c:pt idx="49706">
                  <c:v>30.354016260503641</c:v>
                </c:pt>
                <c:pt idx="49707">
                  <c:v>30.35457160626191</c:v>
                </c:pt>
                <c:pt idx="49708">
                  <c:v>30.355126952020179</c:v>
                </c:pt>
                <c:pt idx="49709">
                  <c:v>30.355682297778447</c:v>
                </c:pt>
                <c:pt idx="49710">
                  <c:v>30.356237643536716</c:v>
                </c:pt>
                <c:pt idx="49711">
                  <c:v>30.356792989294984</c:v>
                </c:pt>
                <c:pt idx="49712">
                  <c:v>30.357348335053253</c:v>
                </c:pt>
                <c:pt idx="49713">
                  <c:v>30.357903680811521</c:v>
                </c:pt>
                <c:pt idx="49714">
                  <c:v>30.35845902656979</c:v>
                </c:pt>
                <c:pt idx="49715">
                  <c:v>30.359014372328058</c:v>
                </c:pt>
                <c:pt idx="49716">
                  <c:v>30.359569718086327</c:v>
                </c:pt>
                <c:pt idx="49717">
                  <c:v>30.360125063844595</c:v>
                </c:pt>
                <c:pt idx="49718">
                  <c:v>30.360680409602864</c:v>
                </c:pt>
                <c:pt idx="49719">
                  <c:v>30.361235755361133</c:v>
                </c:pt>
                <c:pt idx="49720">
                  <c:v>30.361791101119401</c:v>
                </c:pt>
                <c:pt idx="49721">
                  <c:v>30.36234644687767</c:v>
                </c:pt>
                <c:pt idx="49722">
                  <c:v>30.362901792635938</c:v>
                </c:pt>
                <c:pt idx="49723">
                  <c:v>30.363457138394207</c:v>
                </c:pt>
                <c:pt idx="49724">
                  <c:v>30.364012484152475</c:v>
                </c:pt>
                <c:pt idx="49725">
                  <c:v>30.364567829910744</c:v>
                </c:pt>
                <c:pt idx="49726">
                  <c:v>30.365123175669012</c:v>
                </c:pt>
                <c:pt idx="49727">
                  <c:v>30.365678521427281</c:v>
                </c:pt>
                <c:pt idx="49728">
                  <c:v>30.366233867185549</c:v>
                </c:pt>
                <c:pt idx="49729">
                  <c:v>30.366789212943818</c:v>
                </c:pt>
                <c:pt idx="49730">
                  <c:v>30.367344558702086</c:v>
                </c:pt>
                <c:pt idx="49731">
                  <c:v>30.367899904460355</c:v>
                </c:pt>
                <c:pt idx="49732">
                  <c:v>30.368455250218624</c:v>
                </c:pt>
                <c:pt idx="49733">
                  <c:v>30.369010595976892</c:v>
                </c:pt>
                <c:pt idx="49734">
                  <c:v>30.369565941735161</c:v>
                </c:pt>
                <c:pt idx="49735">
                  <c:v>30.370121287493429</c:v>
                </c:pt>
                <c:pt idx="49736">
                  <c:v>30.370676633251698</c:v>
                </c:pt>
                <c:pt idx="49737">
                  <c:v>30.371231979009966</c:v>
                </c:pt>
                <c:pt idx="49738">
                  <c:v>30.371787324768235</c:v>
                </c:pt>
                <c:pt idx="49739">
                  <c:v>30.372342670526503</c:v>
                </c:pt>
                <c:pt idx="49740">
                  <c:v>30.372898016284772</c:v>
                </c:pt>
                <c:pt idx="49741">
                  <c:v>30.37345336204304</c:v>
                </c:pt>
                <c:pt idx="49742">
                  <c:v>30.374008707801309</c:v>
                </c:pt>
                <c:pt idx="49743">
                  <c:v>30.374564053559578</c:v>
                </c:pt>
                <c:pt idx="49744">
                  <c:v>30.375119399317846</c:v>
                </c:pt>
                <c:pt idx="49745">
                  <c:v>30.375674745076115</c:v>
                </c:pt>
                <c:pt idx="49746">
                  <c:v>30.376230090834383</c:v>
                </c:pt>
                <c:pt idx="49747">
                  <c:v>30.376785436592652</c:v>
                </c:pt>
                <c:pt idx="49748">
                  <c:v>30.37734078235092</c:v>
                </c:pt>
                <c:pt idx="49749">
                  <c:v>30.377896128109189</c:v>
                </c:pt>
                <c:pt idx="49750">
                  <c:v>30.378451473867457</c:v>
                </c:pt>
                <c:pt idx="49751">
                  <c:v>30.379006819625726</c:v>
                </c:pt>
                <c:pt idx="49752">
                  <c:v>30.379562165383994</c:v>
                </c:pt>
                <c:pt idx="49753">
                  <c:v>30.380117511142263</c:v>
                </c:pt>
                <c:pt idx="49754">
                  <c:v>30.380672856900532</c:v>
                </c:pt>
                <c:pt idx="49755">
                  <c:v>30.3812282026588</c:v>
                </c:pt>
                <c:pt idx="49756">
                  <c:v>30.381783548417069</c:v>
                </c:pt>
                <c:pt idx="49757">
                  <c:v>30.382338894175337</c:v>
                </c:pt>
                <c:pt idx="49758">
                  <c:v>30.382894239933606</c:v>
                </c:pt>
                <c:pt idx="49759">
                  <c:v>30.383449585691874</c:v>
                </c:pt>
                <c:pt idx="49760">
                  <c:v>30.384004931450143</c:v>
                </c:pt>
                <c:pt idx="49761">
                  <c:v>30.384560277208411</c:v>
                </c:pt>
                <c:pt idx="49762">
                  <c:v>30.38511562296668</c:v>
                </c:pt>
                <c:pt idx="49763">
                  <c:v>30.385670968724948</c:v>
                </c:pt>
                <c:pt idx="49764">
                  <c:v>30.386226314483217</c:v>
                </c:pt>
                <c:pt idx="49765">
                  <c:v>30.386781660241486</c:v>
                </c:pt>
                <c:pt idx="49766">
                  <c:v>30.387337005999754</c:v>
                </c:pt>
                <c:pt idx="49767">
                  <c:v>30.387892351758023</c:v>
                </c:pt>
                <c:pt idx="49768">
                  <c:v>30.388447697516291</c:v>
                </c:pt>
                <c:pt idx="49769">
                  <c:v>30.38900304327456</c:v>
                </c:pt>
                <c:pt idx="49770">
                  <c:v>30.389558389032828</c:v>
                </c:pt>
                <c:pt idx="49771">
                  <c:v>30.390113734791097</c:v>
                </c:pt>
                <c:pt idx="49772">
                  <c:v>30.390669080549365</c:v>
                </c:pt>
                <c:pt idx="49773">
                  <c:v>30.391224426307634</c:v>
                </c:pt>
                <c:pt idx="49774">
                  <c:v>30.391779772065902</c:v>
                </c:pt>
                <c:pt idx="49775">
                  <c:v>30.392335117824171</c:v>
                </c:pt>
                <c:pt idx="49776">
                  <c:v>30.39289046358244</c:v>
                </c:pt>
                <c:pt idx="49777">
                  <c:v>30.393445809340708</c:v>
                </c:pt>
                <c:pt idx="49778">
                  <c:v>30.394001155098977</c:v>
                </c:pt>
                <c:pt idx="49779">
                  <c:v>30.394556500857245</c:v>
                </c:pt>
                <c:pt idx="49780">
                  <c:v>30.395111846615514</c:v>
                </c:pt>
                <c:pt idx="49781">
                  <c:v>30.395667192373782</c:v>
                </c:pt>
                <c:pt idx="49782">
                  <c:v>30.396222538132051</c:v>
                </c:pt>
                <c:pt idx="49783">
                  <c:v>30.396777883890319</c:v>
                </c:pt>
                <c:pt idx="49784">
                  <c:v>30.397333229648588</c:v>
                </c:pt>
                <c:pt idx="49785">
                  <c:v>30.397888575406856</c:v>
                </c:pt>
                <c:pt idx="49786">
                  <c:v>30.398443921165125</c:v>
                </c:pt>
                <c:pt idx="49787">
                  <c:v>30.398999266923393</c:v>
                </c:pt>
                <c:pt idx="49788">
                  <c:v>30.399554612681662</c:v>
                </c:pt>
                <c:pt idx="49789">
                  <c:v>30.400109958439931</c:v>
                </c:pt>
                <c:pt idx="49790">
                  <c:v>30.400665304198199</c:v>
                </c:pt>
                <c:pt idx="49791">
                  <c:v>30.401220649956468</c:v>
                </c:pt>
                <c:pt idx="49792">
                  <c:v>30.401775995714736</c:v>
                </c:pt>
                <c:pt idx="49793">
                  <c:v>30.402331341473005</c:v>
                </c:pt>
                <c:pt idx="49794">
                  <c:v>30.402886687231273</c:v>
                </c:pt>
                <c:pt idx="49795">
                  <c:v>30.403442032989542</c:v>
                </c:pt>
                <c:pt idx="49796">
                  <c:v>30.40399737874781</c:v>
                </c:pt>
                <c:pt idx="49797">
                  <c:v>30.404552724506079</c:v>
                </c:pt>
                <c:pt idx="49798">
                  <c:v>30.405108070264347</c:v>
                </c:pt>
                <c:pt idx="49799">
                  <c:v>30.405663416022616</c:v>
                </c:pt>
                <c:pt idx="49800">
                  <c:v>30.406218761780885</c:v>
                </c:pt>
                <c:pt idx="49801">
                  <c:v>30.406774107539153</c:v>
                </c:pt>
                <c:pt idx="49802">
                  <c:v>30.407329453297422</c:v>
                </c:pt>
                <c:pt idx="49803">
                  <c:v>30.40788479905569</c:v>
                </c:pt>
                <c:pt idx="49804">
                  <c:v>30.408440144813959</c:v>
                </c:pt>
                <c:pt idx="49805">
                  <c:v>30.408995490572227</c:v>
                </c:pt>
                <c:pt idx="49806">
                  <c:v>30.409550836330496</c:v>
                </c:pt>
                <c:pt idx="49807">
                  <c:v>30.410106182088764</c:v>
                </c:pt>
                <c:pt idx="49808">
                  <c:v>30.410661527847033</c:v>
                </c:pt>
                <c:pt idx="49809">
                  <c:v>30.411216873605301</c:v>
                </c:pt>
                <c:pt idx="49810">
                  <c:v>30.41177221936357</c:v>
                </c:pt>
                <c:pt idx="49811">
                  <c:v>30.412327565121839</c:v>
                </c:pt>
                <c:pt idx="49812">
                  <c:v>30.412882910880107</c:v>
                </c:pt>
                <c:pt idx="49813">
                  <c:v>30.413438256638376</c:v>
                </c:pt>
                <c:pt idx="49814">
                  <c:v>30.413993602396644</c:v>
                </c:pt>
                <c:pt idx="49815">
                  <c:v>30.414548948154913</c:v>
                </c:pt>
                <c:pt idx="49816">
                  <c:v>30.415104293913181</c:v>
                </c:pt>
                <c:pt idx="49817">
                  <c:v>30.41565963967145</c:v>
                </c:pt>
                <c:pt idx="49818">
                  <c:v>30.416214985429718</c:v>
                </c:pt>
                <c:pt idx="49819">
                  <c:v>30.416770331187987</c:v>
                </c:pt>
                <c:pt idx="49820">
                  <c:v>30.417325676946255</c:v>
                </c:pt>
                <c:pt idx="49821">
                  <c:v>30.417881022704524</c:v>
                </c:pt>
                <c:pt idx="49822">
                  <c:v>30.418436368462793</c:v>
                </c:pt>
                <c:pt idx="49823">
                  <c:v>30.418991714221061</c:v>
                </c:pt>
                <c:pt idx="49824">
                  <c:v>30.41954705997933</c:v>
                </c:pt>
                <c:pt idx="49825">
                  <c:v>30.420102405737598</c:v>
                </c:pt>
                <c:pt idx="49826">
                  <c:v>30.420657751495867</c:v>
                </c:pt>
                <c:pt idx="49827">
                  <c:v>30.421213097254135</c:v>
                </c:pt>
                <c:pt idx="49828">
                  <c:v>30.421768443012404</c:v>
                </c:pt>
                <c:pt idx="49829">
                  <c:v>30.422323788770672</c:v>
                </c:pt>
                <c:pt idx="49830">
                  <c:v>30.422879134528941</c:v>
                </c:pt>
                <c:pt idx="49831">
                  <c:v>30.423434480287209</c:v>
                </c:pt>
                <c:pt idx="49832">
                  <c:v>30.423989826045478</c:v>
                </c:pt>
                <c:pt idx="49833">
                  <c:v>30.424545171803747</c:v>
                </c:pt>
                <c:pt idx="49834">
                  <c:v>30.425100517562015</c:v>
                </c:pt>
                <c:pt idx="49835">
                  <c:v>30.425655863320284</c:v>
                </c:pt>
                <c:pt idx="49836">
                  <c:v>30.426211209078552</c:v>
                </c:pt>
                <c:pt idx="49837">
                  <c:v>30.426766554836821</c:v>
                </c:pt>
                <c:pt idx="49838">
                  <c:v>30.427321900595089</c:v>
                </c:pt>
                <c:pt idx="49839">
                  <c:v>30.427877246353358</c:v>
                </c:pt>
                <c:pt idx="49840">
                  <c:v>30.428432592111626</c:v>
                </c:pt>
                <c:pt idx="49841">
                  <c:v>30.428987937869895</c:v>
                </c:pt>
                <c:pt idx="49842">
                  <c:v>30.429543283628163</c:v>
                </c:pt>
                <c:pt idx="49843">
                  <c:v>30.430098629386432</c:v>
                </c:pt>
                <c:pt idx="49844">
                  <c:v>30.4306539751447</c:v>
                </c:pt>
                <c:pt idx="49845">
                  <c:v>30.431209320902969</c:v>
                </c:pt>
                <c:pt idx="49846">
                  <c:v>30.431764666661238</c:v>
                </c:pt>
                <c:pt idx="49847">
                  <c:v>30.432320012419506</c:v>
                </c:pt>
                <c:pt idx="49848">
                  <c:v>30.432875358177775</c:v>
                </c:pt>
                <c:pt idx="49849">
                  <c:v>30.433430703936043</c:v>
                </c:pt>
                <c:pt idx="49850">
                  <c:v>30.433986049694312</c:v>
                </c:pt>
                <c:pt idx="49851">
                  <c:v>30.43454139545258</c:v>
                </c:pt>
                <c:pt idx="49852">
                  <c:v>30.435096741210849</c:v>
                </c:pt>
                <c:pt idx="49853">
                  <c:v>30.435652086969117</c:v>
                </c:pt>
                <c:pt idx="49854">
                  <c:v>30.436207432727386</c:v>
                </c:pt>
                <c:pt idx="49855">
                  <c:v>30.436762778485654</c:v>
                </c:pt>
                <c:pt idx="49856">
                  <c:v>30.437318124243923</c:v>
                </c:pt>
                <c:pt idx="49857">
                  <c:v>30.437873470002192</c:v>
                </c:pt>
                <c:pt idx="49858">
                  <c:v>30.43842881576046</c:v>
                </c:pt>
                <c:pt idx="49859">
                  <c:v>30.438984161518729</c:v>
                </c:pt>
                <c:pt idx="49860">
                  <c:v>30.439539507276997</c:v>
                </c:pt>
                <c:pt idx="49861">
                  <c:v>30.440094853035266</c:v>
                </c:pt>
                <c:pt idx="49862">
                  <c:v>30.440650198793534</c:v>
                </c:pt>
                <c:pt idx="49863">
                  <c:v>30.441205544551803</c:v>
                </c:pt>
                <c:pt idx="49864">
                  <c:v>30.441760890310071</c:v>
                </c:pt>
                <c:pt idx="49865">
                  <c:v>30.44231623606834</c:v>
                </c:pt>
                <c:pt idx="49866">
                  <c:v>30.442871581826608</c:v>
                </c:pt>
                <c:pt idx="49867">
                  <c:v>30.443426927584877</c:v>
                </c:pt>
                <c:pt idx="49868">
                  <c:v>30.443982273343146</c:v>
                </c:pt>
                <c:pt idx="49869">
                  <c:v>30.444537619101414</c:v>
                </c:pt>
                <c:pt idx="49870">
                  <c:v>30.445092964859683</c:v>
                </c:pt>
                <c:pt idx="49871">
                  <c:v>30.445648310617951</c:v>
                </c:pt>
                <c:pt idx="49872">
                  <c:v>30.44620365637622</c:v>
                </c:pt>
                <c:pt idx="49873">
                  <c:v>30.446759002134488</c:v>
                </c:pt>
                <c:pt idx="49874">
                  <c:v>30.447314347892757</c:v>
                </c:pt>
                <c:pt idx="49875">
                  <c:v>30.447869693651025</c:v>
                </c:pt>
                <c:pt idx="49876">
                  <c:v>30.448425039409294</c:v>
                </c:pt>
                <c:pt idx="49877">
                  <c:v>30.448980385167562</c:v>
                </c:pt>
                <c:pt idx="49878">
                  <c:v>30.449535730925831</c:v>
                </c:pt>
                <c:pt idx="49879">
                  <c:v>30.4500910766841</c:v>
                </c:pt>
                <c:pt idx="49880">
                  <c:v>30.450646422442368</c:v>
                </c:pt>
                <c:pt idx="49881">
                  <c:v>30.451201768200637</c:v>
                </c:pt>
                <c:pt idx="49882">
                  <c:v>30.451757113958905</c:v>
                </c:pt>
                <c:pt idx="49883">
                  <c:v>30.452312459717174</c:v>
                </c:pt>
                <c:pt idx="49884">
                  <c:v>30.452867805475442</c:v>
                </c:pt>
                <c:pt idx="49885">
                  <c:v>30.453423151233711</c:v>
                </c:pt>
                <c:pt idx="49886">
                  <c:v>30.453978496991979</c:v>
                </c:pt>
                <c:pt idx="49887">
                  <c:v>30.454533842750248</c:v>
                </c:pt>
                <c:pt idx="49888">
                  <c:v>30.455089188508516</c:v>
                </c:pt>
                <c:pt idx="49889">
                  <c:v>30.455644534266785</c:v>
                </c:pt>
                <c:pt idx="49890">
                  <c:v>30.456199880025054</c:v>
                </c:pt>
                <c:pt idx="49891">
                  <c:v>30.456755225783322</c:v>
                </c:pt>
                <c:pt idx="49892">
                  <c:v>30.457310571541591</c:v>
                </c:pt>
                <c:pt idx="49893">
                  <c:v>30.457865917299859</c:v>
                </c:pt>
                <c:pt idx="49894">
                  <c:v>30.458421263058128</c:v>
                </c:pt>
                <c:pt idx="49895">
                  <c:v>30.458976608816396</c:v>
                </c:pt>
                <c:pt idx="49896">
                  <c:v>30.459531954574665</c:v>
                </c:pt>
                <c:pt idx="49897">
                  <c:v>30.460087300332933</c:v>
                </c:pt>
                <c:pt idx="49898">
                  <c:v>30.460642646091202</c:v>
                </c:pt>
                <c:pt idx="49899">
                  <c:v>30.46119799184947</c:v>
                </c:pt>
                <c:pt idx="49900">
                  <c:v>30.461753337607739</c:v>
                </c:pt>
                <c:pt idx="49901">
                  <c:v>30.462308683366008</c:v>
                </c:pt>
                <c:pt idx="49902">
                  <c:v>30.462864029124276</c:v>
                </c:pt>
                <c:pt idx="49903">
                  <c:v>30.463419374882545</c:v>
                </c:pt>
                <c:pt idx="49904">
                  <c:v>30.463974720640813</c:v>
                </c:pt>
                <c:pt idx="49905">
                  <c:v>30.464530066399082</c:v>
                </c:pt>
                <c:pt idx="49906">
                  <c:v>30.46508541215735</c:v>
                </c:pt>
                <c:pt idx="49907">
                  <c:v>30.465640757915619</c:v>
                </c:pt>
                <c:pt idx="49908">
                  <c:v>30.466196103673887</c:v>
                </c:pt>
                <c:pt idx="49909">
                  <c:v>30.466751449432156</c:v>
                </c:pt>
                <c:pt idx="49910">
                  <c:v>30.467306795190424</c:v>
                </c:pt>
                <c:pt idx="49911">
                  <c:v>30.467862140948693</c:v>
                </c:pt>
                <c:pt idx="49912">
                  <c:v>30.468417486706961</c:v>
                </c:pt>
                <c:pt idx="49913">
                  <c:v>30.46897283246523</c:v>
                </c:pt>
                <c:pt idx="49914">
                  <c:v>30.469528178223499</c:v>
                </c:pt>
                <c:pt idx="49915">
                  <c:v>30.470083523981767</c:v>
                </c:pt>
                <c:pt idx="49916">
                  <c:v>30.470638869740036</c:v>
                </c:pt>
                <c:pt idx="49917">
                  <c:v>30.471194215498304</c:v>
                </c:pt>
                <c:pt idx="49918">
                  <c:v>30.471749561256573</c:v>
                </c:pt>
                <c:pt idx="49919">
                  <c:v>30.472304907014841</c:v>
                </c:pt>
                <c:pt idx="49920">
                  <c:v>30.47286025277311</c:v>
                </c:pt>
                <c:pt idx="49921">
                  <c:v>30.473415598531378</c:v>
                </c:pt>
                <c:pt idx="49922">
                  <c:v>30.473970944289647</c:v>
                </c:pt>
                <c:pt idx="49923">
                  <c:v>30.474526290047915</c:v>
                </c:pt>
                <c:pt idx="49924">
                  <c:v>30.475081635806184</c:v>
                </c:pt>
                <c:pt idx="49925">
                  <c:v>30.475636981564453</c:v>
                </c:pt>
                <c:pt idx="49926">
                  <c:v>30.476192327322721</c:v>
                </c:pt>
                <c:pt idx="49927">
                  <c:v>30.47674767308099</c:v>
                </c:pt>
                <c:pt idx="49928">
                  <c:v>30.477303018839258</c:v>
                </c:pt>
                <c:pt idx="49929">
                  <c:v>30.477858364597527</c:v>
                </c:pt>
                <c:pt idx="49930">
                  <c:v>30.478413710355795</c:v>
                </c:pt>
                <c:pt idx="49931">
                  <c:v>30.478969056114064</c:v>
                </c:pt>
                <c:pt idx="49932">
                  <c:v>30.479524401872332</c:v>
                </c:pt>
                <c:pt idx="49933">
                  <c:v>30.480079747630601</c:v>
                </c:pt>
                <c:pt idx="49934">
                  <c:v>30.480635093388869</c:v>
                </c:pt>
                <c:pt idx="49935">
                  <c:v>30.481190439147138</c:v>
                </c:pt>
                <c:pt idx="49936">
                  <c:v>30.481745784905407</c:v>
                </c:pt>
                <c:pt idx="49937">
                  <c:v>30.482301130663675</c:v>
                </c:pt>
                <c:pt idx="49938">
                  <c:v>30.482856476421944</c:v>
                </c:pt>
                <c:pt idx="49939">
                  <c:v>30.483411822180212</c:v>
                </c:pt>
                <c:pt idx="49940">
                  <c:v>30.483967167938481</c:v>
                </c:pt>
                <c:pt idx="49941">
                  <c:v>30.484522513696749</c:v>
                </c:pt>
                <c:pt idx="49942">
                  <c:v>30.485077859455018</c:v>
                </c:pt>
                <c:pt idx="49943">
                  <c:v>30.485633205213286</c:v>
                </c:pt>
                <c:pt idx="49944">
                  <c:v>30.486188550971555</c:v>
                </c:pt>
                <c:pt idx="49945">
                  <c:v>30.486743896729823</c:v>
                </c:pt>
                <c:pt idx="49946">
                  <c:v>30.487299242488092</c:v>
                </c:pt>
                <c:pt idx="49947">
                  <c:v>30.487854588246361</c:v>
                </c:pt>
                <c:pt idx="49948">
                  <c:v>30.488409934004629</c:v>
                </c:pt>
                <c:pt idx="49949">
                  <c:v>30.488965279762898</c:v>
                </c:pt>
                <c:pt idx="49950">
                  <c:v>30.489520625521166</c:v>
                </c:pt>
                <c:pt idx="49951">
                  <c:v>30.490075971279435</c:v>
                </c:pt>
                <c:pt idx="49952">
                  <c:v>30.490631317037703</c:v>
                </c:pt>
                <c:pt idx="49953">
                  <c:v>30.491186662795972</c:v>
                </c:pt>
                <c:pt idx="49954">
                  <c:v>30.49174200855424</c:v>
                </c:pt>
                <c:pt idx="49955">
                  <c:v>30.492297354312509</c:v>
                </c:pt>
                <c:pt idx="49956">
                  <c:v>30.492852700070777</c:v>
                </c:pt>
                <c:pt idx="49957">
                  <c:v>30.493408045829046</c:v>
                </c:pt>
                <c:pt idx="49958">
                  <c:v>30.493963391587315</c:v>
                </c:pt>
                <c:pt idx="49959">
                  <c:v>30.494518737345583</c:v>
                </c:pt>
                <c:pt idx="49960">
                  <c:v>30.495074083103852</c:v>
                </c:pt>
                <c:pt idx="49961">
                  <c:v>30.49562942886212</c:v>
                </c:pt>
                <c:pt idx="49962">
                  <c:v>30.496184774620389</c:v>
                </c:pt>
                <c:pt idx="49963">
                  <c:v>30.496740120378657</c:v>
                </c:pt>
                <c:pt idx="49964">
                  <c:v>30.497295466136926</c:v>
                </c:pt>
                <c:pt idx="49965">
                  <c:v>30.497850811895194</c:v>
                </c:pt>
                <c:pt idx="49966">
                  <c:v>30.498406157653463</c:v>
                </c:pt>
                <c:pt idx="49967">
                  <c:v>30.498961503411731</c:v>
                </c:pt>
                <c:pt idx="49968">
                  <c:v>30.49951684917</c:v>
                </c:pt>
                <c:pt idx="49969">
                  <c:v>30.500072194928268</c:v>
                </c:pt>
                <c:pt idx="49970">
                  <c:v>30.500627540686537</c:v>
                </c:pt>
                <c:pt idx="49971">
                  <c:v>30.501182886444806</c:v>
                </c:pt>
                <c:pt idx="49972">
                  <c:v>30.501738232203074</c:v>
                </c:pt>
                <c:pt idx="49973">
                  <c:v>30.502293577961343</c:v>
                </c:pt>
                <c:pt idx="49974">
                  <c:v>30.502848923719611</c:v>
                </c:pt>
                <c:pt idx="49975">
                  <c:v>30.50340426947788</c:v>
                </c:pt>
                <c:pt idx="49976">
                  <c:v>30.503959615236148</c:v>
                </c:pt>
                <c:pt idx="49977">
                  <c:v>30.504514960994417</c:v>
                </c:pt>
                <c:pt idx="49978">
                  <c:v>30.505070306752685</c:v>
                </c:pt>
                <c:pt idx="49979">
                  <c:v>30.505625652510954</c:v>
                </c:pt>
                <c:pt idx="49980">
                  <c:v>30.506180998269222</c:v>
                </c:pt>
                <c:pt idx="49981">
                  <c:v>30.506736344027491</c:v>
                </c:pt>
                <c:pt idx="49982">
                  <c:v>30.50729168978576</c:v>
                </c:pt>
                <c:pt idx="49983">
                  <c:v>30.507847035544028</c:v>
                </c:pt>
                <c:pt idx="49984">
                  <c:v>30.508402381302297</c:v>
                </c:pt>
                <c:pt idx="49985">
                  <c:v>30.508957727060565</c:v>
                </c:pt>
                <c:pt idx="49986">
                  <c:v>30.509513072818834</c:v>
                </c:pt>
                <c:pt idx="49987">
                  <c:v>30.510068418577102</c:v>
                </c:pt>
                <c:pt idx="49988">
                  <c:v>30.510623764335371</c:v>
                </c:pt>
                <c:pt idx="49989">
                  <c:v>30.511179110093639</c:v>
                </c:pt>
                <c:pt idx="49990">
                  <c:v>30.511734455851908</c:v>
                </c:pt>
                <c:pt idx="49991">
                  <c:v>30.512289801610176</c:v>
                </c:pt>
                <c:pt idx="49992">
                  <c:v>30.512845147368445</c:v>
                </c:pt>
                <c:pt idx="49993">
                  <c:v>30.513400493126714</c:v>
                </c:pt>
                <c:pt idx="49994">
                  <c:v>30.513955838884982</c:v>
                </c:pt>
                <c:pt idx="49995">
                  <c:v>30.514511184643251</c:v>
                </c:pt>
                <c:pt idx="49996">
                  <c:v>30.515066530401519</c:v>
                </c:pt>
                <c:pt idx="49997">
                  <c:v>30.515621876159788</c:v>
                </c:pt>
                <c:pt idx="49998">
                  <c:v>30.516177221918056</c:v>
                </c:pt>
                <c:pt idx="49999">
                  <c:v>30.516732567676325</c:v>
                </c:pt>
                <c:pt idx="50000">
                  <c:v>30.517287913434593</c:v>
                </c:pt>
                <c:pt idx="50001">
                  <c:v>30.517843259192862</c:v>
                </c:pt>
                <c:pt idx="50002">
                  <c:v>30.51839860495113</c:v>
                </c:pt>
                <c:pt idx="50003">
                  <c:v>30.518953950709399</c:v>
                </c:pt>
                <c:pt idx="50004">
                  <c:v>30.519509296467668</c:v>
                </c:pt>
                <c:pt idx="50005">
                  <c:v>30.520064642225936</c:v>
                </c:pt>
                <c:pt idx="50006">
                  <c:v>30.520619987984205</c:v>
                </c:pt>
                <c:pt idx="50007">
                  <c:v>30.521175333742473</c:v>
                </c:pt>
                <c:pt idx="50008">
                  <c:v>30.521730679500742</c:v>
                </c:pt>
                <c:pt idx="50009">
                  <c:v>30.52228602525901</c:v>
                </c:pt>
                <c:pt idx="50010">
                  <c:v>30.522841371017279</c:v>
                </c:pt>
                <c:pt idx="50011">
                  <c:v>30.523396716775547</c:v>
                </c:pt>
                <c:pt idx="50012">
                  <c:v>30.523952062533816</c:v>
                </c:pt>
                <c:pt idx="50013">
                  <c:v>30.524507408292084</c:v>
                </c:pt>
                <c:pt idx="50014">
                  <c:v>30.525062754050353</c:v>
                </c:pt>
                <c:pt idx="50015">
                  <c:v>30.525618099808622</c:v>
                </c:pt>
                <c:pt idx="50016">
                  <c:v>30.52617344556689</c:v>
                </c:pt>
                <c:pt idx="50017">
                  <c:v>30.526728791325159</c:v>
                </c:pt>
                <c:pt idx="50018">
                  <c:v>30.527284137083427</c:v>
                </c:pt>
                <c:pt idx="50019">
                  <c:v>30.527839482841696</c:v>
                </c:pt>
                <c:pt idx="50020">
                  <c:v>30.528394828599964</c:v>
                </c:pt>
                <c:pt idx="50021">
                  <c:v>30.528950174358233</c:v>
                </c:pt>
                <c:pt idx="50022">
                  <c:v>30.529505520116501</c:v>
                </c:pt>
                <c:pt idx="50023">
                  <c:v>30.53006086587477</c:v>
                </c:pt>
                <c:pt idx="50024">
                  <c:v>30.530616211633038</c:v>
                </c:pt>
                <c:pt idx="50025">
                  <c:v>30.531171557391307</c:v>
                </c:pt>
                <c:pt idx="50026">
                  <c:v>30.531726903149575</c:v>
                </c:pt>
                <c:pt idx="50027">
                  <c:v>30.532282248907844</c:v>
                </c:pt>
                <c:pt idx="50028">
                  <c:v>30.532837594666113</c:v>
                </c:pt>
                <c:pt idx="50029">
                  <c:v>30.533392940424381</c:v>
                </c:pt>
                <c:pt idx="50030">
                  <c:v>30.53394828618265</c:v>
                </c:pt>
                <c:pt idx="50031">
                  <c:v>30.534503631940918</c:v>
                </c:pt>
                <c:pt idx="50032">
                  <c:v>30.535058977699187</c:v>
                </c:pt>
                <c:pt idx="50033">
                  <c:v>30.535614323457455</c:v>
                </c:pt>
                <c:pt idx="50034">
                  <c:v>30.536169669215724</c:v>
                </c:pt>
                <c:pt idx="50035">
                  <c:v>30.536725014973992</c:v>
                </c:pt>
                <c:pt idx="50036">
                  <c:v>30.537280360732261</c:v>
                </c:pt>
                <c:pt idx="50037">
                  <c:v>30.537835706490529</c:v>
                </c:pt>
                <c:pt idx="50038">
                  <c:v>30.538391052248798</c:v>
                </c:pt>
                <c:pt idx="50039">
                  <c:v>30.538946398007067</c:v>
                </c:pt>
                <c:pt idx="50040">
                  <c:v>30.539501743765335</c:v>
                </c:pt>
                <c:pt idx="50041">
                  <c:v>30.540057089523604</c:v>
                </c:pt>
                <c:pt idx="50042">
                  <c:v>30.540612435281872</c:v>
                </c:pt>
                <c:pt idx="50043">
                  <c:v>30.541167781040141</c:v>
                </c:pt>
                <c:pt idx="50044">
                  <c:v>30.541723126798409</c:v>
                </c:pt>
                <c:pt idx="50045">
                  <c:v>30.542278472556678</c:v>
                </c:pt>
                <c:pt idx="50046">
                  <c:v>30.542833818314946</c:v>
                </c:pt>
                <c:pt idx="50047">
                  <c:v>30.543389164073215</c:v>
                </c:pt>
                <c:pt idx="50048">
                  <c:v>30.543944509831483</c:v>
                </c:pt>
                <c:pt idx="50049">
                  <c:v>30.544499855589752</c:v>
                </c:pt>
                <c:pt idx="50050">
                  <c:v>30.545055201348021</c:v>
                </c:pt>
                <c:pt idx="50051">
                  <c:v>30.545610547106289</c:v>
                </c:pt>
                <c:pt idx="50052">
                  <c:v>30.546165892864558</c:v>
                </c:pt>
                <c:pt idx="50053">
                  <c:v>30.546721238622826</c:v>
                </c:pt>
                <c:pt idx="50054">
                  <c:v>30.547276584381095</c:v>
                </c:pt>
                <c:pt idx="50055">
                  <c:v>30.547831930139363</c:v>
                </c:pt>
                <c:pt idx="50056">
                  <c:v>30.548387275897632</c:v>
                </c:pt>
                <c:pt idx="50057">
                  <c:v>30.5489426216559</c:v>
                </c:pt>
                <c:pt idx="50058">
                  <c:v>30.549497967414169</c:v>
                </c:pt>
                <c:pt idx="50059">
                  <c:v>30.550053313172437</c:v>
                </c:pt>
                <c:pt idx="50060">
                  <c:v>30.550608658930706</c:v>
                </c:pt>
                <c:pt idx="50061">
                  <c:v>30.551164004688975</c:v>
                </c:pt>
                <c:pt idx="50062">
                  <c:v>30.551719350447243</c:v>
                </c:pt>
                <c:pt idx="50063">
                  <c:v>30.552274696205512</c:v>
                </c:pt>
                <c:pt idx="50064">
                  <c:v>30.55283004196378</c:v>
                </c:pt>
                <c:pt idx="50065">
                  <c:v>30.553385387722049</c:v>
                </c:pt>
                <c:pt idx="50066">
                  <c:v>30.553940733480317</c:v>
                </c:pt>
                <c:pt idx="50067">
                  <c:v>30.554496079238586</c:v>
                </c:pt>
                <c:pt idx="50068">
                  <c:v>30.555051424996854</c:v>
                </c:pt>
                <c:pt idx="50069">
                  <c:v>30.555606770755123</c:v>
                </c:pt>
                <c:pt idx="50070">
                  <c:v>30.556162116513391</c:v>
                </c:pt>
                <c:pt idx="50071">
                  <c:v>30.55671746227166</c:v>
                </c:pt>
                <c:pt idx="50072">
                  <c:v>30.557272808029929</c:v>
                </c:pt>
                <c:pt idx="50073">
                  <c:v>30.557828153788197</c:v>
                </c:pt>
                <c:pt idx="50074">
                  <c:v>30.558383499546466</c:v>
                </c:pt>
                <c:pt idx="50075">
                  <c:v>30.558938845304734</c:v>
                </c:pt>
                <c:pt idx="50076">
                  <c:v>30.559494191063003</c:v>
                </c:pt>
                <c:pt idx="50077">
                  <c:v>30.560049536821271</c:v>
                </c:pt>
                <c:pt idx="50078">
                  <c:v>30.56060488257954</c:v>
                </c:pt>
                <c:pt idx="50079">
                  <c:v>30.561160228337808</c:v>
                </c:pt>
                <c:pt idx="50080">
                  <c:v>30.561715574096077</c:v>
                </c:pt>
                <c:pt idx="50081">
                  <c:v>30.562270919854345</c:v>
                </c:pt>
                <c:pt idx="50082">
                  <c:v>30.562826265612614</c:v>
                </c:pt>
                <c:pt idx="50083">
                  <c:v>30.563381611370882</c:v>
                </c:pt>
                <c:pt idx="50084">
                  <c:v>30.563936957129151</c:v>
                </c:pt>
                <c:pt idx="50085">
                  <c:v>30.56449230288742</c:v>
                </c:pt>
                <c:pt idx="50086">
                  <c:v>30.565047648645688</c:v>
                </c:pt>
                <c:pt idx="50087">
                  <c:v>30.565602994403957</c:v>
                </c:pt>
                <c:pt idx="50088">
                  <c:v>30.566158340162225</c:v>
                </c:pt>
                <c:pt idx="50089">
                  <c:v>30.566713685920494</c:v>
                </c:pt>
                <c:pt idx="50090">
                  <c:v>30.567269031678762</c:v>
                </c:pt>
                <c:pt idx="50091">
                  <c:v>30.567824377437031</c:v>
                </c:pt>
                <c:pt idx="50092">
                  <c:v>30.568379723195299</c:v>
                </c:pt>
                <c:pt idx="50093">
                  <c:v>30.568935068953568</c:v>
                </c:pt>
                <c:pt idx="50094">
                  <c:v>30.569490414711836</c:v>
                </c:pt>
                <c:pt idx="50095">
                  <c:v>30.570045760470105</c:v>
                </c:pt>
                <c:pt idx="50096">
                  <c:v>30.570601106228374</c:v>
                </c:pt>
                <c:pt idx="50097">
                  <c:v>30.571156451986642</c:v>
                </c:pt>
                <c:pt idx="50098">
                  <c:v>30.571711797744911</c:v>
                </c:pt>
                <c:pt idx="50099">
                  <c:v>30.572267143503179</c:v>
                </c:pt>
                <c:pt idx="50100">
                  <c:v>30.572822489261448</c:v>
                </c:pt>
                <c:pt idx="50101">
                  <c:v>30.573377835019716</c:v>
                </c:pt>
                <c:pt idx="50102">
                  <c:v>30.573933180777985</c:v>
                </c:pt>
                <c:pt idx="50103">
                  <c:v>30.574488526536253</c:v>
                </c:pt>
                <c:pt idx="50104">
                  <c:v>30.575043872294522</c:v>
                </c:pt>
                <c:pt idx="50105">
                  <c:v>30.57559921805279</c:v>
                </c:pt>
                <c:pt idx="50106">
                  <c:v>30.576154563811059</c:v>
                </c:pt>
                <c:pt idx="50107">
                  <c:v>30.576709909569328</c:v>
                </c:pt>
                <c:pt idx="50108">
                  <c:v>30.577265255327596</c:v>
                </c:pt>
                <c:pt idx="50109">
                  <c:v>30.577820601085865</c:v>
                </c:pt>
                <c:pt idx="50110">
                  <c:v>30.578375946844133</c:v>
                </c:pt>
                <c:pt idx="50111">
                  <c:v>30.578931292602402</c:v>
                </c:pt>
                <c:pt idx="50112">
                  <c:v>30.57948663836067</c:v>
                </c:pt>
                <c:pt idx="50113">
                  <c:v>30.580041984118939</c:v>
                </c:pt>
                <c:pt idx="50114">
                  <c:v>30.580597329877207</c:v>
                </c:pt>
                <c:pt idx="50115">
                  <c:v>30.581152675635476</c:v>
                </c:pt>
                <c:pt idx="50116">
                  <c:v>30.581708021393744</c:v>
                </c:pt>
                <c:pt idx="50117">
                  <c:v>30.582263367152013</c:v>
                </c:pt>
                <c:pt idx="50118">
                  <c:v>30.582818712910282</c:v>
                </c:pt>
                <c:pt idx="50119">
                  <c:v>30.58337405866855</c:v>
                </c:pt>
                <c:pt idx="50120">
                  <c:v>30.583929404426819</c:v>
                </c:pt>
                <c:pt idx="50121">
                  <c:v>30.584484750185087</c:v>
                </c:pt>
                <c:pt idx="50122">
                  <c:v>30.585040095943356</c:v>
                </c:pt>
                <c:pt idx="50123">
                  <c:v>30.585595441701624</c:v>
                </c:pt>
                <c:pt idx="50124">
                  <c:v>30.586150787459893</c:v>
                </c:pt>
                <c:pt idx="50125">
                  <c:v>30.586706133218161</c:v>
                </c:pt>
                <c:pt idx="50126">
                  <c:v>30.58726147897643</c:v>
                </c:pt>
                <c:pt idx="50127">
                  <c:v>30.587816824734698</c:v>
                </c:pt>
                <c:pt idx="50128">
                  <c:v>30.588372170492967</c:v>
                </c:pt>
                <c:pt idx="50129">
                  <c:v>30.588927516251236</c:v>
                </c:pt>
                <c:pt idx="50130">
                  <c:v>30.589482862009504</c:v>
                </c:pt>
                <c:pt idx="50131">
                  <c:v>30.590038207767773</c:v>
                </c:pt>
                <c:pt idx="50132">
                  <c:v>30.590593553526041</c:v>
                </c:pt>
                <c:pt idx="50133">
                  <c:v>30.59114889928431</c:v>
                </c:pt>
                <c:pt idx="50134">
                  <c:v>30.591704245042578</c:v>
                </c:pt>
                <c:pt idx="50135">
                  <c:v>30.592259590800847</c:v>
                </c:pt>
                <c:pt idx="50136">
                  <c:v>30.592814936559115</c:v>
                </c:pt>
                <c:pt idx="50137">
                  <c:v>30.593370282317384</c:v>
                </c:pt>
                <c:pt idx="50138">
                  <c:v>30.593925628075652</c:v>
                </c:pt>
                <c:pt idx="50139">
                  <c:v>30.594480973833921</c:v>
                </c:pt>
                <c:pt idx="50140">
                  <c:v>30.595036319592189</c:v>
                </c:pt>
                <c:pt idx="50141">
                  <c:v>30.595591665350458</c:v>
                </c:pt>
                <c:pt idx="50142">
                  <c:v>30.596147011108727</c:v>
                </c:pt>
                <c:pt idx="50143">
                  <c:v>30.596702356866995</c:v>
                </c:pt>
                <c:pt idx="50144">
                  <c:v>30.597257702625264</c:v>
                </c:pt>
                <c:pt idx="50145">
                  <c:v>30.597813048383532</c:v>
                </c:pt>
                <c:pt idx="50146">
                  <c:v>30.598368394141801</c:v>
                </c:pt>
                <c:pt idx="50147">
                  <c:v>30.598923739900069</c:v>
                </c:pt>
                <c:pt idx="50148">
                  <c:v>30.599479085658338</c:v>
                </c:pt>
                <c:pt idx="50149">
                  <c:v>30.600034431416606</c:v>
                </c:pt>
                <c:pt idx="50150">
                  <c:v>30.600589777174875</c:v>
                </c:pt>
                <c:pt idx="50151">
                  <c:v>30.601145122933143</c:v>
                </c:pt>
                <c:pt idx="50152">
                  <c:v>30.601700468691412</c:v>
                </c:pt>
                <c:pt idx="50153">
                  <c:v>30.602255814449681</c:v>
                </c:pt>
                <c:pt idx="50154">
                  <c:v>30.602811160207949</c:v>
                </c:pt>
                <c:pt idx="50155">
                  <c:v>30.603366505966218</c:v>
                </c:pt>
                <c:pt idx="50156">
                  <c:v>30.603921851724486</c:v>
                </c:pt>
                <c:pt idx="50157">
                  <c:v>30.604477197482755</c:v>
                </c:pt>
                <c:pt idx="50158">
                  <c:v>30.605032543241023</c:v>
                </c:pt>
                <c:pt idx="50159">
                  <c:v>30.605587888999292</c:v>
                </c:pt>
                <c:pt idx="50160">
                  <c:v>30.60614323475756</c:v>
                </c:pt>
                <c:pt idx="50161">
                  <c:v>30.606698580515829</c:v>
                </c:pt>
                <c:pt idx="50162">
                  <c:v>30.607253926274097</c:v>
                </c:pt>
                <c:pt idx="50163">
                  <c:v>30.607809272032366</c:v>
                </c:pt>
                <c:pt idx="50164">
                  <c:v>30.608364617790635</c:v>
                </c:pt>
                <c:pt idx="50165">
                  <c:v>30.608919963548903</c:v>
                </c:pt>
                <c:pt idx="50166">
                  <c:v>30.609475309307172</c:v>
                </c:pt>
                <c:pt idx="50167">
                  <c:v>30.61003065506544</c:v>
                </c:pt>
                <c:pt idx="50168">
                  <c:v>30.610586000823709</c:v>
                </c:pt>
                <c:pt idx="50169">
                  <c:v>30.611141346581977</c:v>
                </c:pt>
                <c:pt idx="50170">
                  <c:v>30.611696692340246</c:v>
                </c:pt>
                <c:pt idx="50171">
                  <c:v>30.612252038098514</c:v>
                </c:pt>
                <c:pt idx="50172">
                  <c:v>30.612807383856783</c:v>
                </c:pt>
                <c:pt idx="50173">
                  <c:v>30.613362729615051</c:v>
                </c:pt>
                <c:pt idx="50174">
                  <c:v>30.61391807537332</c:v>
                </c:pt>
                <c:pt idx="50175">
                  <c:v>30.614473421131589</c:v>
                </c:pt>
                <c:pt idx="50176">
                  <c:v>30.615028766889857</c:v>
                </c:pt>
                <c:pt idx="50177">
                  <c:v>30.615584112648126</c:v>
                </c:pt>
                <c:pt idx="50178">
                  <c:v>30.616139458406394</c:v>
                </c:pt>
                <c:pt idx="50179">
                  <c:v>30.616694804164663</c:v>
                </c:pt>
                <c:pt idx="50180">
                  <c:v>30.617250149922931</c:v>
                </c:pt>
                <c:pt idx="50181">
                  <c:v>30.6178054956812</c:v>
                </c:pt>
                <c:pt idx="50182">
                  <c:v>30.618360841439468</c:v>
                </c:pt>
                <c:pt idx="50183">
                  <c:v>30.618916187197737</c:v>
                </c:pt>
                <c:pt idx="50184">
                  <c:v>30.619471532956005</c:v>
                </c:pt>
                <c:pt idx="50185">
                  <c:v>30.620026878714274</c:v>
                </c:pt>
                <c:pt idx="50186">
                  <c:v>30.620582224472543</c:v>
                </c:pt>
                <c:pt idx="50187">
                  <c:v>30.621137570230811</c:v>
                </c:pt>
                <c:pt idx="50188">
                  <c:v>30.62169291598908</c:v>
                </c:pt>
                <c:pt idx="50189">
                  <c:v>30.622248261747348</c:v>
                </c:pt>
                <c:pt idx="50190">
                  <c:v>30.622803607505617</c:v>
                </c:pt>
                <c:pt idx="50191">
                  <c:v>30.623358953263885</c:v>
                </c:pt>
                <c:pt idx="50192">
                  <c:v>30.623914299022154</c:v>
                </c:pt>
                <c:pt idx="50193">
                  <c:v>30.624469644780422</c:v>
                </c:pt>
                <c:pt idx="50194">
                  <c:v>30.625024990538691</c:v>
                </c:pt>
                <c:pt idx="50195">
                  <c:v>30.625580336296959</c:v>
                </c:pt>
                <c:pt idx="50196">
                  <c:v>30.626135682055228</c:v>
                </c:pt>
                <c:pt idx="50197">
                  <c:v>30.626691027813497</c:v>
                </c:pt>
                <c:pt idx="50198">
                  <c:v>30.627246373571765</c:v>
                </c:pt>
                <c:pt idx="50199">
                  <c:v>30.627801719330034</c:v>
                </c:pt>
                <c:pt idx="50200">
                  <c:v>30.628357065088302</c:v>
                </c:pt>
                <c:pt idx="50201">
                  <c:v>30.628912410846571</c:v>
                </c:pt>
                <c:pt idx="50202">
                  <c:v>30.629467756604839</c:v>
                </c:pt>
                <c:pt idx="50203">
                  <c:v>30.630023102363108</c:v>
                </c:pt>
                <c:pt idx="50204">
                  <c:v>30.630578448121376</c:v>
                </c:pt>
                <c:pt idx="50205">
                  <c:v>30.631133793879645</c:v>
                </c:pt>
                <c:pt idx="50206">
                  <c:v>30.631689139637913</c:v>
                </c:pt>
                <c:pt idx="50207">
                  <c:v>30.632244485396182</c:v>
                </c:pt>
                <c:pt idx="50208">
                  <c:v>30.63279983115445</c:v>
                </c:pt>
                <c:pt idx="50209">
                  <c:v>30.633355176912719</c:v>
                </c:pt>
                <c:pt idx="50210">
                  <c:v>30.633910522670988</c:v>
                </c:pt>
                <c:pt idx="50211">
                  <c:v>30.634465868429256</c:v>
                </c:pt>
                <c:pt idx="50212">
                  <c:v>30.635021214187525</c:v>
                </c:pt>
                <c:pt idx="50213">
                  <c:v>30.635576559945793</c:v>
                </c:pt>
                <c:pt idx="50214">
                  <c:v>30.636131905704062</c:v>
                </c:pt>
                <c:pt idx="50215">
                  <c:v>30.63668725146233</c:v>
                </c:pt>
                <c:pt idx="50216">
                  <c:v>30.637242597220599</c:v>
                </c:pt>
                <c:pt idx="50217">
                  <c:v>30.637797942978867</c:v>
                </c:pt>
                <c:pt idx="50218">
                  <c:v>30.638353288737136</c:v>
                </c:pt>
                <c:pt idx="50219">
                  <c:v>30.638908634495404</c:v>
                </c:pt>
                <c:pt idx="50220">
                  <c:v>30.639463980253673</c:v>
                </c:pt>
                <c:pt idx="50221">
                  <c:v>30.640019326011942</c:v>
                </c:pt>
                <c:pt idx="50222">
                  <c:v>30.64057467177021</c:v>
                </c:pt>
                <c:pt idx="50223">
                  <c:v>30.641130017528479</c:v>
                </c:pt>
                <c:pt idx="50224">
                  <c:v>30.641685363286747</c:v>
                </c:pt>
                <c:pt idx="50225">
                  <c:v>30.642240709045016</c:v>
                </c:pt>
                <c:pt idx="50226">
                  <c:v>30.642796054803284</c:v>
                </c:pt>
                <c:pt idx="50227">
                  <c:v>30.643351400561553</c:v>
                </c:pt>
                <c:pt idx="50228">
                  <c:v>30.643906746319821</c:v>
                </c:pt>
                <c:pt idx="50229">
                  <c:v>30.64446209207809</c:v>
                </c:pt>
                <c:pt idx="50230">
                  <c:v>30.645017437836358</c:v>
                </c:pt>
                <c:pt idx="50231">
                  <c:v>30.645572783594627</c:v>
                </c:pt>
                <c:pt idx="50232">
                  <c:v>30.646128129352896</c:v>
                </c:pt>
                <c:pt idx="50233">
                  <c:v>30.646683475111164</c:v>
                </c:pt>
                <c:pt idx="50234">
                  <c:v>30.647238820869433</c:v>
                </c:pt>
                <c:pt idx="50235">
                  <c:v>30.647794166627701</c:v>
                </c:pt>
                <c:pt idx="50236">
                  <c:v>30.64834951238597</c:v>
                </c:pt>
                <c:pt idx="50237">
                  <c:v>30.648904858144238</c:v>
                </c:pt>
                <c:pt idx="50238">
                  <c:v>30.649460203902507</c:v>
                </c:pt>
                <c:pt idx="50239">
                  <c:v>30.650015549660775</c:v>
                </c:pt>
                <c:pt idx="50240">
                  <c:v>30.650570895419044</c:v>
                </c:pt>
                <c:pt idx="50241">
                  <c:v>30.651126241177312</c:v>
                </c:pt>
                <c:pt idx="50242">
                  <c:v>30.651681586935581</c:v>
                </c:pt>
                <c:pt idx="50243">
                  <c:v>30.65223693269385</c:v>
                </c:pt>
                <c:pt idx="50244">
                  <c:v>30.652792278452118</c:v>
                </c:pt>
                <c:pt idx="50245">
                  <c:v>30.653347624210387</c:v>
                </c:pt>
                <c:pt idx="50246">
                  <c:v>30.653902969968655</c:v>
                </c:pt>
                <c:pt idx="50247">
                  <c:v>30.654458315726924</c:v>
                </c:pt>
                <c:pt idx="50248">
                  <c:v>30.655013661485192</c:v>
                </c:pt>
                <c:pt idx="50249">
                  <c:v>30.655569007243461</c:v>
                </c:pt>
                <c:pt idx="50250">
                  <c:v>30.656124353001729</c:v>
                </c:pt>
                <c:pt idx="50251">
                  <c:v>30.656679698759998</c:v>
                </c:pt>
                <c:pt idx="50252">
                  <c:v>30.657235044518266</c:v>
                </c:pt>
                <c:pt idx="50253">
                  <c:v>30.657790390276535</c:v>
                </c:pt>
                <c:pt idx="50254">
                  <c:v>30.658345736034804</c:v>
                </c:pt>
                <c:pt idx="50255">
                  <c:v>30.658901081793072</c:v>
                </c:pt>
                <c:pt idx="50256">
                  <c:v>30.659456427551341</c:v>
                </c:pt>
                <c:pt idx="50257">
                  <c:v>30.660011773309609</c:v>
                </c:pt>
                <c:pt idx="50258">
                  <c:v>30.660567119067878</c:v>
                </c:pt>
                <c:pt idx="50259">
                  <c:v>30.661122464826146</c:v>
                </c:pt>
                <c:pt idx="50260">
                  <c:v>30.661677810584415</c:v>
                </c:pt>
                <c:pt idx="50261">
                  <c:v>30.662233156342683</c:v>
                </c:pt>
                <c:pt idx="50262">
                  <c:v>30.662788502100952</c:v>
                </c:pt>
                <c:pt idx="50263">
                  <c:v>30.66334384785922</c:v>
                </c:pt>
                <c:pt idx="50264">
                  <c:v>30.663899193617489</c:v>
                </c:pt>
                <c:pt idx="50265">
                  <c:v>30.664454539375757</c:v>
                </c:pt>
                <c:pt idx="50266">
                  <c:v>30.665009885134026</c:v>
                </c:pt>
                <c:pt idx="50267">
                  <c:v>30.665565230892295</c:v>
                </c:pt>
                <c:pt idx="50268">
                  <c:v>30.666120576650563</c:v>
                </c:pt>
                <c:pt idx="50269">
                  <c:v>30.666675922408832</c:v>
                </c:pt>
                <c:pt idx="50270">
                  <c:v>30.6672312681671</c:v>
                </c:pt>
                <c:pt idx="50271">
                  <c:v>30.667786613925369</c:v>
                </c:pt>
                <c:pt idx="50272">
                  <c:v>30.668341959683637</c:v>
                </c:pt>
                <c:pt idx="50273">
                  <c:v>30.668897305441906</c:v>
                </c:pt>
                <c:pt idx="50274">
                  <c:v>30.669452651200174</c:v>
                </c:pt>
                <c:pt idx="50275">
                  <c:v>30.670007996958443</c:v>
                </c:pt>
                <c:pt idx="50276">
                  <c:v>30.670563342716711</c:v>
                </c:pt>
                <c:pt idx="50277">
                  <c:v>30.67111868847498</c:v>
                </c:pt>
                <c:pt idx="50278">
                  <c:v>30.671674034233249</c:v>
                </c:pt>
                <c:pt idx="50279">
                  <c:v>30.672229379991517</c:v>
                </c:pt>
                <c:pt idx="50280">
                  <c:v>30.672784725749786</c:v>
                </c:pt>
                <c:pt idx="50281">
                  <c:v>30.673340071508054</c:v>
                </c:pt>
                <c:pt idx="50282">
                  <c:v>30.673895417266323</c:v>
                </c:pt>
                <c:pt idx="50283">
                  <c:v>30.674450763024591</c:v>
                </c:pt>
                <c:pt idx="50284">
                  <c:v>30.67500610878286</c:v>
                </c:pt>
                <c:pt idx="50285">
                  <c:v>30.675561454541128</c:v>
                </c:pt>
                <c:pt idx="50286">
                  <c:v>30.676116800299397</c:v>
                </c:pt>
                <c:pt idx="50287">
                  <c:v>30.676672146057665</c:v>
                </c:pt>
                <c:pt idx="50288">
                  <c:v>30.677227491815934</c:v>
                </c:pt>
                <c:pt idx="50289">
                  <c:v>30.677782837574203</c:v>
                </c:pt>
                <c:pt idx="50290">
                  <c:v>30.678338183332471</c:v>
                </c:pt>
                <c:pt idx="50291">
                  <c:v>30.67889352909074</c:v>
                </c:pt>
                <c:pt idx="50292">
                  <c:v>30.679448874849008</c:v>
                </c:pt>
                <c:pt idx="50293">
                  <c:v>30.680004220607277</c:v>
                </c:pt>
                <c:pt idx="50294">
                  <c:v>30.680559566365545</c:v>
                </c:pt>
                <c:pt idx="50295">
                  <c:v>30.681114912123814</c:v>
                </c:pt>
                <c:pt idx="50296">
                  <c:v>30.681670257882082</c:v>
                </c:pt>
                <c:pt idx="50297">
                  <c:v>30.682225603640351</c:v>
                </c:pt>
                <c:pt idx="50298">
                  <c:v>30.682780949398619</c:v>
                </c:pt>
                <c:pt idx="50299">
                  <c:v>30.683336295156888</c:v>
                </c:pt>
                <c:pt idx="50300">
                  <c:v>30.683891640915157</c:v>
                </c:pt>
                <c:pt idx="50301">
                  <c:v>30.684446986673425</c:v>
                </c:pt>
                <c:pt idx="50302">
                  <c:v>30.685002332431694</c:v>
                </c:pt>
                <c:pt idx="50303">
                  <c:v>30.685557678189962</c:v>
                </c:pt>
                <c:pt idx="50304">
                  <c:v>30.686113023948231</c:v>
                </c:pt>
                <c:pt idx="50305">
                  <c:v>30.686668369706499</c:v>
                </c:pt>
                <c:pt idx="50306">
                  <c:v>30.687223715464768</c:v>
                </c:pt>
                <c:pt idx="50307">
                  <c:v>30.687779061223036</c:v>
                </c:pt>
                <c:pt idx="50308">
                  <c:v>30.688334406981305</c:v>
                </c:pt>
                <c:pt idx="50309">
                  <c:v>30.688889752739573</c:v>
                </c:pt>
                <c:pt idx="50310">
                  <c:v>30.689445098497842</c:v>
                </c:pt>
                <c:pt idx="50311">
                  <c:v>30.690000444256111</c:v>
                </c:pt>
                <c:pt idx="50312">
                  <c:v>30.690555790014379</c:v>
                </c:pt>
                <c:pt idx="50313">
                  <c:v>30.691111135772648</c:v>
                </c:pt>
                <c:pt idx="50314">
                  <c:v>30.691666481530916</c:v>
                </c:pt>
                <c:pt idx="50315">
                  <c:v>30.692221827289185</c:v>
                </c:pt>
                <c:pt idx="50316">
                  <c:v>30.692777173047453</c:v>
                </c:pt>
                <c:pt idx="50317">
                  <c:v>30.693332518805722</c:v>
                </c:pt>
                <c:pt idx="50318">
                  <c:v>30.69388786456399</c:v>
                </c:pt>
                <c:pt idx="50319">
                  <c:v>30.694443210322259</c:v>
                </c:pt>
                <c:pt idx="50320">
                  <c:v>30.694998556080527</c:v>
                </c:pt>
                <c:pt idx="50321">
                  <c:v>30.695553901838796</c:v>
                </c:pt>
                <c:pt idx="50322">
                  <c:v>30.696109247597064</c:v>
                </c:pt>
                <c:pt idx="50323">
                  <c:v>30.696664593355333</c:v>
                </c:pt>
                <c:pt idx="50324">
                  <c:v>30.697219939113602</c:v>
                </c:pt>
                <c:pt idx="50325">
                  <c:v>30.69777528487187</c:v>
                </c:pt>
                <c:pt idx="50326">
                  <c:v>30.698330630630139</c:v>
                </c:pt>
                <c:pt idx="50327">
                  <c:v>30.698885976388407</c:v>
                </c:pt>
                <c:pt idx="50328">
                  <c:v>30.699441322146676</c:v>
                </c:pt>
                <c:pt idx="50329">
                  <c:v>30.699996667904944</c:v>
                </c:pt>
                <c:pt idx="50330">
                  <c:v>30.700552013663213</c:v>
                </c:pt>
                <c:pt idx="50331">
                  <c:v>30.701107359421481</c:v>
                </c:pt>
                <c:pt idx="50332">
                  <c:v>30.70166270517975</c:v>
                </c:pt>
                <c:pt idx="50333">
                  <c:v>30.702218050938018</c:v>
                </c:pt>
                <c:pt idx="50334">
                  <c:v>30.702773396696287</c:v>
                </c:pt>
                <c:pt idx="50335">
                  <c:v>30.703328742454556</c:v>
                </c:pt>
                <c:pt idx="50336">
                  <c:v>30.703884088212824</c:v>
                </c:pt>
                <c:pt idx="50337">
                  <c:v>30.704439433971093</c:v>
                </c:pt>
                <c:pt idx="50338">
                  <c:v>30.704994779729361</c:v>
                </c:pt>
                <c:pt idx="50339">
                  <c:v>30.70555012548763</c:v>
                </c:pt>
                <c:pt idx="50340">
                  <c:v>30.706105471245898</c:v>
                </c:pt>
                <c:pt idx="50341">
                  <c:v>30.706660817004167</c:v>
                </c:pt>
                <c:pt idx="50342">
                  <c:v>30.707216162762435</c:v>
                </c:pt>
                <c:pt idx="50343">
                  <c:v>30.707771508520704</c:v>
                </c:pt>
                <c:pt idx="50344">
                  <c:v>30.708326854278972</c:v>
                </c:pt>
                <c:pt idx="50345">
                  <c:v>30.708882200037241</c:v>
                </c:pt>
                <c:pt idx="50346">
                  <c:v>30.70943754579551</c:v>
                </c:pt>
                <c:pt idx="50347">
                  <c:v>30.709992891553778</c:v>
                </c:pt>
                <c:pt idx="50348">
                  <c:v>30.710548237312047</c:v>
                </c:pt>
                <c:pt idx="50349">
                  <c:v>30.711103583070315</c:v>
                </c:pt>
                <c:pt idx="50350">
                  <c:v>30.711658928828584</c:v>
                </c:pt>
                <c:pt idx="50351">
                  <c:v>30.712214274586852</c:v>
                </c:pt>
                <c:pt idx="50352">
                  <c:v>30.712769620345121</c:v>
                </c:pt>
                <c:pt idx="50353">
                  <c:v>30.713324966103389</c:v>
                </c:pt>
                <c:pt idx="50354">
                  <c:v>30.713880311861658</c:v>
                </c:pt>
                <c:pt idx="50355">
                  <c:v>30.714435657619926</c:v>
                </c:pt>
                <c:pt idx="50356">
                  <c:v>30.714991003378195</c:v>
                </c:pt>
                <c:pt idx="50357">
                  <c:v>30.715546349136464</c:v>
                </c:pt>
                <c:pt idx="50358">
                  <c:v>30.716101694894732</c:v>
                </c:pt>
                <c:pt idx="50359">
                  <c:v>30.716657040653001</c:v>
                </c:pt>
                <c:pt idx="50360">
                  <c:v>30.717212386411269</c:v>
                </c:pt>
                <c:pt idx="50361">
                  <c:v>30.717767732169538</c:v>
                </c:pt>
                <c:pt idx="50362">
                  <c:v>30.718323077927806</c:v>
                </c:pt>
                <c:pt idx="50363">
                  <c:v>30.718878423686075</c:v>
                </c:pt>
                <c:pt idx="50364">
                  <c:v>30.719433769444343</c:v>
                </c:pt>
                <c:pt idx="50365">
                  <c:v>30.719989115202612</c:v>
                </c:pt>
                <c:pt idx="50366">
                  <c:v>30.72054446096088</c:v>
                </c:pt>
                <c:pt idx="50367">
                  <c:v>30.721099806719149</c:v>
                </c:pt>
                <c:pt idx="50368">
                  <c:v>30.721655152477418</c:v>
                </c:pt>
                <c:pt idx="50369">
                  <c:v>30.722210498235686</c:v>
                </c:pt>
                <c:pt idx="50370">
                  <c:v>30.722765843993955</c:v>
                </c:pt>
                <c:pt idx="50371">
                  <c:v>30.723321189752223</c:v>
                </c:pt>
                <c:pt idx="50372">
                  <c:v>30.723876535510492</c:v>
                </c:pt>
                <c:pt idx="50373">
                  <c:v>30.72443188126876</c:v>
                </c:pt>
                <c:pt idx="50374">
                  <c:v>30.724987227027029</c:v>
                </c:pt>
                <c:pt idx="50375">
                  <c:v>30.725542572785297</c:v>
                </c:pt>
                <c:pt idx="50376">
                  <c:v>30.726097918543566</c:v>
                </c:pt>
                <c:pt idx="50377">
                  <c:v>30.726653264301834</c:v>
                </c:pt>
                <c:pt idx="50378">
                  <c:v>30.727208610060103</c:v>
                </c:pt>
                <c:pt idx="50379">
                  <c:v>30.727763955818371</c:v>
                </c:pt>
                <c:pt idx="50380">
                  <c:v>30.72831930157664</c:v>
                </c:pt>
                <c:pt idx="50381">
                  <c:v>30.728874647334909</c:v>
                </c:pt>
                <c:pt idx="50382">
                  <c:v>30.729429993093177</c:v>
                </c:pt>
                <c:pt idx="50383">
                  <c:v>30.729985338851446</c:v>
                </c:pt>
                <c:pt idx="50384">
                  <c:v>30.730540684609714</c:v>
                </c:pt>
                <c:pt idx="50385">
                  <c:v>30.731096030367983</c:v>
                </c:pt>
                <c:pt idx="50386">
                  <c:v>30.731651376126251</c:v>
                </c:pt>
                <c:pt idx="50387">
                  <c:v>30.73220672188452</c:v>
                </c:pt>
                <c:pt idx="50388">
                  <c:v>30.732762067642788</c:v>
                </c:pt>
                <c:pt idx="50389">
                  <c:v>30.733317413401057</c:v>
                </c:pt>
                <c:pt idx="50390">
                  <c:v>30.733872759159325</c:v>
                </c:pt>
                <c:pt idx="50391">
                  <c:v>30.734428104917594</c:v>
                </c:pt>
                <c:pt idx="50392">
                  <c:v>30.734983450675863</c:v>
                </c:pt>
                <c:pt idx="50393">
                  <c:v>30.735538796434131</c:v>
                </c:pt>
                <c:pt idx="50394">
                  <c:v>30.7360941421924</c:v>
                </c:pt>
                <c:pt idx="50395">
                  <c:v>30.736649487950668</c:v>
                </c:pt>
                <c:pt idx="50396">
                  <c:v>30.737204833708937</c:v>
                </c:pt>
                <c:pt idx="50397">
                  <c:v>30.737760179467205</c:v>
                </c:pt>
                <c:pt idx="50398">
                  <c:v>30.738315525225474</c:v>
                </c:pt>
                <c:pt idx="50399">
                  <c:v>30.738870870983742</c:v>
                </c:pt>
                <c:pt idx="50400">
                  <c:v>30.739426216742011</c:v>
                </c:pt>
                <c:pt idx="50401">
                  <c:v>30.739981562500279</c:v>
                </c:pt>
                <c:pt idx="50402">
                  <c:v>30.740536908258548</c:v>
                </c:pt>
                <c:pt idx="50403">
                  <c:v>30.741092254016817</c:v>
                </c:pt>
                <c:pt idx="50404">
                  <c:v>30.741647599775085</c:v>
                </c:pt>
                <c:pt idx="50405">
                  <c:v>30.742202945533354</c:v>
                </c:pt>
                <c:pt idx="50406">
                  <c:v>30.742758291291622</c:v>
                </c:pt>
                <c:pt idx="50407">
                  <c:v>30.743313637049891</c:v>
                </c:pt>
                <c:pt idx="50408">
                  <c:v>30.743868982808159</c:v>
                </c:pt>
                <c:pt idx="50409">
                  <c:v>30.744424328566428</c:v>
                </c:pt>
                <c:pt idx="50410">
                  <c:v>30.744979674324696</c:v>
                </c:pt>
                <c:pt idx="50411">
                  <c:v>30.745535020082965</c:v>
                </c:pt>
                <c:pt idx="50412">
                  <c:v>30.746090365841233</c:v>
                </c:pt>
                <c:pt idx="50413">
                  <c:v>30.746645711599502</c:v>
                </c:pt>
                <c:pt idx="50414">
                  <c:v>30.747201057357771</c:v>
                </c:pt>
                <c:pt idx="50415">
                  <c:v>30.747756403116039</c:v>
                </c:pt>
                <c:pt idx="50416">
                  <c:v>30.748311748874308</c:v>
                </c:pt>
                <c:pt idx="50417">
                  <c:v>30.748867094632576</c:v>
                </c:pt>
                <c:pt idx="50418">
                  <c:v>30.749422440390845</c:v>
                </c:pt>
                <c:pt idx="50419">
                  <c:v>30.749977786149113</c:v>
                </c:pt>
                <c:pt idx="50420">
                  <c:v>30.750533131907382</c:v>
                </c:pt>
                <c:pt idx="50421">
                  <c:v>30.75108847766565</c:v>
                </c:pt>
                <c:pt idx="50422">
                  <c:v>30.751643823423919</c:v>
                </c:pt>
                <c:pt idx="50423">
                  <c:v>30.752199169182187</c:v>
                </c:pt>
                <c:pt idx="50424">
                  <c:v>30.752754514940456</c:v>
                </c:pt>
                <c:pt idx="50425">
                  <c:v>30.753309860698725</c:v>
                </c:pt>
                <c:pt idx="50426">
                  <c:v>30.753865206456993</c:v>
                </c:pt>
                <c:pt idx="50427">
                  <c:v>30.754420552215262</c:v>
                </c:pt>
                <c:pt idx="50428">
                  <c:v>30.75497589797353</c:v>
                </c:pt>
                <c:pt idx="50429">
                  <c:v>30.755531243731799</c:v>
                </c:pt>
                <c:pt idx="50430">
                  <c:v>30.756086589490067</c:v>
                </c:pt>
                <c:pt idx="50431">
                  <c:v>30.756641935248336</c:v>
                </c:pt>
                <c:pt idx="50432">
                  <c:v>30.757197281006604</c:v>
                </c:pt>
                <c:pt idx="50433">
                  <c:v>30.757752626764873</c:v>
                </c:pt>
                <c:pt idx="50434">
                  <c:v>30.758307972523141</c:v>
                </c:pt>
                <c:pt idx="50435">
                  <c:v>30.75886331828141</c:v>
                </c:pt>
                <c:pt idx="50436">
                  <c:v>30.759418664039679</c:v>
                </c:pt>
                <c:pt idx="50437">
                  <c:v>30.759974009797947</c:v>
                </c:pt>
                <c:pt idx="50438">
                  <c:v>30.760529355556216</c:v>
                </c:pt>
                <c:pt idx="50439">
                  <c:v>30.761084701314484</c:v>
                </c:pt>
                <c:pt idx="50440">
                  <c:v>30.761640047072753</c:v>
                </c:pt>
                <c:pt idx="50441">
                  <c:v>30.762195392831021</c:v>
                </c:pt>
                <c:pt idx="50442">
                  <c:v>30.76275073858929</c:v>
                </c:pt>
                <c:pt idx="50443">
                  <c:v>30.763306084347558</c:v>
                </c:pt>
                <c:pt idx="50444">
                  <c:v>30.763861430105827</c:v>
                </c:pt>
                <c:pt idx="50445">
                  <c:v>30.764416775864095</c:v>
                </c:pt>
                <c:pt idx="50446">
                  <c:v>30.764972121622364</c:v>
                </c:pt>
                <c:pt idx="50447">
                  <c:v>30.765527467380632</c:v>
                </c:pt>
                <c:pt idx="50448">
                  <c:v>30.766082813138901</c:v>
                </c:pt>
                <c:pt idx="50449">
                  <c:v>30.76663815889717</c:v>
                </c:pt>
                <c:pt idx="50450">
                  <c:v>30.767193504655438</c:v>
                </c:pt>
                <c:pt idx="50451">
                  <c:v>30.767748850413707</c:v>
                </c:pt>
                <c:pt idx="50452">
                  <c:v>30.768304196171975</c:v>
                </c:pt>
                <c:pt idx="50453">
                  <c:v>30.768859541930244</c:v>
                </c:pt>
                <c:pt idx="50454">
                  <c:v>30.769414887688512</c:v>
                </c:pt>
                <c:pt idx="50455">
                  <c:v>30.769970233446781</c:v>
                </c:pt>
                <c:pt idx="50456">
                  <c:v>30.770525579205049</c:v>
                </c:pt>
                <c:pt idx="50457">
                  <c:v>30.771080924963318</c:v>
                </c:pt>
                <c:pt idx="50458">
                  <c:v>30.771636270721586</c:v>
                </c:pt>
                <c:pt idx="50459">
                  <c:v>30.772191616479855</c:v>
                </c:pt>
                <c:pt idx="50460">
                  <c:v>30.772746962238124</c:v>
                </c:pt>
                <c:pt idx="50461">
                  <c:v>30.773302307996392</c:v>
                </c:pt>
                <c:pt idx="50462">
                  <c:v>30.773857653754661</c:v>
                </c:pt>
                <c:pt idx="50463">
                  <c:v>30.774412999512929</c:v>
                </c:pt>
                <c:pt idx="50464">
                  <c:v>30.774968345271198</c:v>
                </c:pt>
                <c:pt idx="50465">
                  <c:v>30.775523691029466</c:v>
                </c:pt>
                <c:pt idx="50466">
                  <c:v>30.776079036787735</c:v>
                </c:pt>
                <c:pt idx="50467">
                  <c:v>30.776634382546003</c:v>
                </c:pt>
                <c:pt idx="50468">
                  <c:v>30.777189728304272</c:v>
                </c:pt>
                <c:pt idx="50469">
                  <c:v>30.77774507406254</c:v>
                </c:pt>
                <c:pt idx="50470">
                  <c:v>30.778300419820809</c:v>
                </c:pt>
                <c:pt idx="50471">
                  <c:v>30.778855765579078</c:v>
                </c:pt>
                <c:pt idx="50472">
                  <c:v>30.779411111337346</c:v>
                </c:pt>
                <c:pt idx="50473">
                  <c:v>30.779966457095615</c:v>
                </c:pt>
                <c:pt idx="50474">
                  <c:v>30.780521802853883</c:v>
                </c:pt>
                <c:pt idx="50475">
                  <c:v>30.781077148612152</c:v>
                </c:pt>
                <c:pt idx="50476">
                  <c:v>30.78163249437042</c:v>
                </c:pt>
                <c:pt idx="50477">
                  <c:v>30.782187840128689</c:v>
                </c:pt>
                <c:pt idx="50478">
                  <c:v>30.782743185886957</c:v>
                </c:pt>
                <c:pt idx="50479">
                  <c:v>30.783298531645226</c:v>
                </c:pt>
                <c:pt idx="50480">
                  <c:v>30.783853877403494</c:v>
                </c:pt>
                <c:pt idx="50481">
                  <c:v>30.784409223161763</c:v>
                </c:pt>
                <c:pt idx="50482">
                  <c:v>30.784964568920032</c:v>
                </c:pt>
                <c:pt idx="50483">
                  <c:v>30.7855199146783</c:v>
                </c:pt>
                <c:pt idx="50484">
                  <c:v>30.786075260436569</c:v>
                </c:pt>
                <c:pt idx="50485">
                  <c:v>30.786630606194837</c:v>
                </c:pt>
                <c:pt idx="50486">
                  <c:v>30.787185951953106</c:v>
                </c:pt>
                <c:pt idx="50487">
                  <c:v>30.787741297711374</c:v>
                </c:pt>
                <c:pt idx="50488">
                  <c:v>30.788296643469643</c:v>
                </c:pt>
                <c:pt idx="50489">
                  <c:v>30.788851989227911</c:v>
                </c:pt>
                <c:pt idx="50490">
                  <c:v>30.78940733498618</c:v>
                </c:pt>
                <c:pt idx="50491">
                  <c:v>30.789962680744448</c:v>
                </c:pt>
                <c:pt idx="50492">
                  <c:v>30.790518026502717</c:v>
                </c:pt>
                <c:pt idx="50493">
                  <c:v>30.791073372260986</c:v>
                </c:pt>
                <c:pt idx="50494">
                  <c:v>30.791628718019254</c:v>
                </c:pt>
                <c:pt idx="50495">
                  <c:v>30.792184063777523</c:v>
                </c:pt>
                <c:pt idx="50496">
                  <c:v>30.792739409535791</c:v>
                </c:pt>
                <c:pt idx="50497">
                  <c:v>30.79329475529406</c:v>
                </c:pt>
                <c:pt idx="50498">
                  <c:v>30.793850101052328</c:v>
                </c:pt>
                <c:pt idx="50499">
                  <c:v>30.794405446810597</c:v>
                </c:pt>
                <c:pt idx="50500">
                  <c:v>30.794960792568865</c:v>
                </c:pt>
                <c:pt idx="50501">
                  <c:v>30.795516138327134</c:v>
                </c:pt>
                <c:pt idx="50502">
                  <c:v>30.796071484085402</c:v>
                </c:pt>
                <c:pt idx="50503">
                  <c:v>30.796626829843671</c:v>
                </c:pt>
                <c:pt idx="50504">
                  <c:v>30.797182175601939</c:v>
                </c:pt>
                <c:pt idx="50505">
                  <c:v>30.797737521360208</c:v>
                </c:pt>
                <c:pt idx="50506">
                  <c:v>30.798292867118477</c:v>
                </c:pt>
                <c:pt idx="50507">
                  <c:v>30.798848212876745</c:v>
                </c:pt>
                <c:pt idx="50508">
                  <c:v>30.799403558635014</c:v>
                </c:pt>
                <c:pt idx="50509">
                  <c:v>30.799958904393282</c:v>
                </c:pt>
                <c:pt idx="50510">
                  <c:v>30.800514250151551</c:v>
                </c:pt>
                <c:pt idx="50511">
                  <c:v>30.801069595909819</c:v>
                </c:pt>
                <c:pt idx="50512">
                  <c:v>30.801624941668088</c:v>
                </c:pt>
                <c:pt idx="50513">
                  <c:v>30.802180287426356</c:v>
                </c:pt>
                <c:pt idx="50514">
                  <c:v>30.802735633184625</c:v>
                </c:pt>
                <c:pt idx="50515">
                  <c:v>30.803290978942893</c:v>
                </c:pt>
                <c:pt idx="50516">
                  <c:v>30.803846324701162</c:v>
                </c:pt>
                <c:pt idx="50517">
                  <c:v>30.804401670459431</c:v>
                </c:pt>
                <c:pt idx="50518">
                  <c:v>30.804957016217699</c:v>
                </c:pt>
                <c:pt idx="50519">
                  <c:v>30.805512361975968</c:v>
                </c:pt>
                <c:pt idx="50520">
                  <c:v>30.806067707734236</c:v>
                </c:pt>
                <c:pt idx="50521">
                  <c:v>30.806623053492505</c:v>
                </c:pt>
                <c:pt idx="50522">
                  <c:v>30.807178399250773</c:v>
                </c:pt>
                <c:pt idx="50523">
                  <c:v>30.807733745009042</c:v>
                </c:pt>
                <c:pt idx="50524">
                  <c:v>30.80828909076731</c:v>
                </c:pt>
                <c:pt idx="50525">
                  <c:v>30.808844436525579</c:v>
                </c:pt>
                <c:pt idx="50526">
                  <c:v>30.809399782283847</c:v>
                </c:pt>
                <c:pt idx="50527">
                  <c:v>30.809955128042116</c:v>
                </c:pt>
                <c:pt idx="50528">
                  <c:v>30.810510473800385</c:v>
                </c:pt>
                <c:pt idx="50529">
                  <c:v>30.811065819558653</c:v>
                </c:pt>
                <c:pt idx="50530">
                  <c:v>30.811621165316922</c:v>
                </c:pt>
                <c:pt idx="50531">
                  <c:v>30.81217651107519</c:v>
                </c:pt>
                <c:pt idx="50532">
                  <c:v>30.812731856833459</c:v>
                </c:pt>
                <c:pt idx="50533">
                  <c:v>30.813287202591727</c:v>
                </c:pt>
                <c:pt idx="50534">
                  <c:v>30.813842548349996</c:v>
                </c:pt>
                <c:pt idx="50535">
                  <c:v>30.814397894108264</c:v>
                </c:pt>
                <c:pt idx="50536">
                  <c:v>30.814953239866533</c:v>
                </c:pt>
                <c:pt idx="50537">
                  <c:v>30.815508585624801</c:v>
                </c:pt>
                <c:pt idx="50538">
                  <c:v>30.81606393138307</c:v>
                </c:pt>
                <c:pt idx="50539">
                  <c:v>30.816619277141339</c:v>
                </c:pt>
                <c:pt idx="50540">
                  <c:v>30.817174622899607</c:v>
                </c:pt>
                <c:pt idx="50541">
                  <c:v>30.817729968657876</c:v>
                </c:pt>
                <c:pt idx="50542">
                  <c:v>30.818285314416144</c:v>
                </c:pt>
                <c:pt idx="50543">
                  <c:v>30.818840660174413</c:v>
                </c:pt>
                <c:pt idx="50544">
                  <c:v>30.819396005932681</c:v>
                </c:pt>
                <c:pt idx="50545">
                  <c:v>30.81995135169095</c:v>
                </c:pt>
                <c:pt idx="50546">
                  <c:v>30.820506697449218</c:v>
                </c:pt>
                <c:pt idx="50547">
                  <c:v>30.821062043207487</c:v>
                </c:pt>
                <c:pt idx="50548">
                  <c:v>30.821617388965755</c:v>
                </c:pt>
                <c:pt idx="50549">
                  <c:v>30.822172734724024</c:v>
                </c:pt>
                <c:pt idx="50550">
                  <c:v>30.822728080482293</c:v>
                </c:pt>
                <c:pt idx="50551">
                  <c:v>30.823283426240561</c:v>
                </c:pt>
                <c:pt idx="50552">
                  <c:v>30.82383877199883</c:v>
                </c:pt>
                <c:pt idx="50553">
                  <c:v>30.824394117757098</c:v>
                </c:pt>
                <c:pt idx="50554">
                  <c:v>30.824949463515367</c:v>
                </c:pt>
                <c:pt idx="50555">
                  <c:v>30.825504809273635</c:v>
                </c:pt>
                <c:pt idx="50556">
                  <c:v>30.826060155031904</c:v>
                </c:pt>
                <c:pt idx="50557">
                  <c:v>30.826615500790172</c:v>
                </c:pt>
                <c:pt idx="50558">
                  <c:v>30.827170846548441</c:v>
                </c:pt>
                <c:pt idx="50559">
                  <c:v>30.827726192306709</c:v>
                </c:pt>
                <c:pt idx="50560">
                  <c:v>30.828281538064978</c:v>
                </c:pt>
                <c:pt idx="50561">
                  <c:v>30.828836883823246</c:v>
                </c:pt>
                <c:pt idx="50562">
                  <c:v>30.829392229581515</c:v>
                </c:pt>
                <c:pt idx="50563">
                  <c:v>30.829947575339784</c:v>
                </c:pt>
                <c:pt idx="50564">
                  <c:v>30.830502921098052</c:v>
                </c:pt>
                <c:pt idx="50565">
                  <c:v>30.831058266856321</c:v>
                </c:pt>
                <c:pt idx="50566">
                  <c:v>30.831613612614589</c:v>
                </c:pt>
                <c:pt idx="50567">
                  <c:v>30.832168958372858</c:v>
                </c:pt>
                <c:pt idx="50568">
                  <c:v>30.832724304131126</c:v>
                </c:pt>
                <c:pt idx="50569">
                  <c:v>30.833279649889395</c:v>
                </c:pt>
                <c:pt idx="50570">
                  <c:v>30.833834995647663</c:v>
                </c:pt>
                <c:pt idx="50571">
                  <c:v>30.834390341405932</c:v>
                </c:pt>
                <c:pt idx="50572">
                  <c:v>30.8349456871642</c:v>
                </c:pt>
                <c:pt idx="50573">
                  <c:v>30.835501032922469</c:v>
                </c:pt>
                <c:pt idx="50574">
                  <c:v>30.836056378680738</c:v>
                </c:pt>
                <c:pt idx="50575">
                  <c:v>30.836611724439006</c:v>
                </c:pt>
                <c:pt idx="50576">
                  <c:v>30.837167070197275</c:v>
                </c:pt>
                <c:pt idx="50577">
                  <c:v>30.837722415955543</c:v>
                </c:pt>
                <c:pt idx="50578">
                  <c:v>30.838277761713812</c:v>
                </c:pt>
                <c:pt idx="50579">
                  <c:v>30.83883310747208</c:v>
                </c:pt>
                <c:pt idx="50580">
                  <c:v>30.839388453230349</c:v>
                </c:pt>
                <c:pt idx="50581">
                  <c:v>30.839943798988617</c:v>
                </c:pt>
                <c:pt idx="50582">
                  <c:v>30.840499144746886</c:v>
                </c:pt>
                <c:pt idx="50583">
                  <c:v>30.841054490505154</c:v>
                </c:pt>
                <c:pt idx="50584">
                  <c:v>30.841609836263423</c:v>
                </c:pt>
                <c:pt idx="50585">
                  <c:v>30.842165182021692</c:v>
                </c:pt>
                <c:pt idx="50586">
                  <c:v>30.84272052777996</c:v>
                </c:pt>
                <c:pt idx="50587">
                  <c:v>30.843275873538229</c:v>
                </c:pt>
                <c:pt idx="50588">
                  <c:v>30.843831219296497</c:v>
                </c:pt>
                <c:pt idx="50589">
                  <c:v>30.844386565054766</c:v>
                </c:pt>
                <c:pt idx="50590">
                  <c:v>30.844941910813034</c:v>
                </c:pt>
                <c:pt idx="50591">
                  <c:v>30.845497256571303</c:v>
                </c:pt>
                <c:pt idx="50592">
                  <c:v>30.846052602329571</c:v>
                </c:pt>
                <c:pt idx="50593">
                  <c:v>30.84660794808784</c:v>
                </c:pt>
                <c:pt idx="50594">
                  <c:v>30.847163293846108</c:v>
                </c:pt>
                <c:pt idx="50595">
                  <c:v>30.847718639604377</c:v>
                </c:pt>
                <c:pt idx="50596">
                  <c:v>30.848273985362646</c:v>
                </c:pt>
                <c:pt idx="50597">
                  <c:v>30.848829331120914</c:v>
                </c:pt>
                <c:pt idx="50598">
                  <c:v>30.849384676879183</c:v>
                </c:pt>
                <c:pt idx="50599">
                  <c:v>30.849940022637451</c:v>
                </c:pt>
                <c:pt idx="50600">
                  <c:v>30.85049536839572</c:v>
                </c:pt>
                <c:pt idx="50601">
                  <c:v>30.851050714153988</c:v>
                </c:pt>
                <c:pt idx="50602">
                  <c:v>30.851606059912257</c:v>
                </c:pt>
                <c:pt idx="50603">
                  <c:v>30.852161405670525</c:v>
                </c:pt>
                <c:pt idx="50604">
                  <c:v>30.852716751428794</c:v>
                </c:pt>
                <c:pt idx="50605">
                  <c:v>30.853272097187062</c:v>
                </c:pt>
                <c:pt idx="50606">
                  <c:v>30.853827442945331</c:v>
                </c:pt>
                <c:pt idx="50607">
                  <c:v>30.8543827887036</c:v>
                </c:pt>
                <c:pt idx="50608">
                  <c:v>30.854938134461868</c:v>
                </c:pt>
                <c:pt idx="50609">
                  <c:v>30.855493480220137</c:v>
                </c:pt>
                <c:pt idx="50610">
                  <c:v>30.856048825978405</c:v>
                </c:pt>
                <c:pt idx="50611">
                  <c:v>30.856604171736674</c:v>
                </c:pt>
                <c:pt idx="50612">
                  <c:v>30.857159517494942</c:v>
                </c:pt>
                <c:pt idx="50613">
                  <c:v>30.857714863253211</c:v>
                </c:pt>
                <c:pt idx="50614">
                  <c:v>30.858270209011479</c:v>
                </c:pt>
                <c:pt idx="50615">
                  <c:v>30.858825554769748</c:v>
                </c:pt>
                <c:pt idx="50616">
                  <c:v>30.859380900528016</c:v>
                </c:pt>
                <c:pt idx="50617">
                  <c:v>30.859936246286285</c:v>
                </c:pt>
                <c:pt idx="50618">
                  <c:v>30.860491592044553</c:v>
                </c:pt>
                <c:pt idx="50619">
                  <c:v>30.861046937802822</c:v>
                </c:pt>
                <c:pt idx="50620">
                  <c:v>30.861602283561091</c:v>
                </c:pt>
                <c:pt idx="50621">
                  <c:v>30.862157629319359</c:v>
                </c:pt>
                <c:pt idx="50622">
                  <c:v>30.862712975077628</c:v>
                </c:pt>
                <c:pt idx="50623">
                  <c:v>30.863268320835896</c:v>
                </c:pt>
                <c:pt idx="50624">
                  <c:v>30.863823666594165</c:v>
                </c:pt>
                <c:pt idx="50625">
                  <c:v>30.864379012352433</c:v>
                </c:pt>
                <c:pt idx="50626">
                  <c:v>30.864934358110702</c:v>
                </c:pt>
                <c:pt idx="50627">
                  <c:v>30.86548970386897</c:v>
                </c:pt>
                <c:pt idx="50628">
                  <c:v>30.866045049627239</c:v>
                </c:pt>
                <c:pt idx="50629">
                  <c:v>30.866600395385507</c:v>
                </c:pt>
                <c:pt idx="50630">
                  <c:v>30.867155741143776</c:v>
                </c:pt>
                <c:pt idx="50631">
                  <c:v>30.867711086902045</c:v>
                </c:pt>
                <c:pt idx="50632">
                  <c:v>30.868266432660313</c:v>
                </c:pt>
                <c:pt idx="50633">
                  <c:v>30.868821778418582</c:v>
                </c:pt>
                <c:pt idx="50634">
                  <c:v>30.86937712417685</c:v>
                </c:pt>
                <c:pt idx="50635">
                  <c:v>30.869932469935119</c:v>
                </c:pt>
                <c:pt idx="50636">
                  <c:v>30.870487815693387</c:v>
                </c:pt>
                <c:pt idx="50637">
                  <c:v>30.871043161451656</c:v>
                </c:pt>
                <c:pt idx="50638">
                  <c:v>30.871598507209924</c:v>
                </c:pt>
                <c:pt idx="50639">
                  <c:v>30.872153852968193</c:v>
                </c:pt>
                <c:pt idx="50640">
                  <c:v>30.872709198726461</c:v>
                </c:pt>
                <c:pt idx="50641">
                  <c:v>30.87326454448473</c:v>
                </c:pt>
                <c:pt idx="50642">
                  <c:v>30.873819890242999</c:v>
                </c:pt>
                <c:pt idx="50643">
                  <c:v>30.874375236001267</c:v>
                </c:pt>
                <c:pt idx="50644">
                  <c:v>30.874930581759536</c:v>
                </c:pt>
                <c:pt idx="50645">
                  <c:v>30.875485927517804</c:v>
                </c:pt>
                <c:pt idx="50646">
                  <c:v>30.876041273276073</c:v>
                </c:pt>
                <c:pt idx="50647">
                  <c:v>30.876596619034341</c:v>
                </c:pt>
                <c:pt idx="50648">
                  <c:v>30.87715196479261</c:v>
                </c:pt>
                <c:pt idx="50649">
                  <c:v>30.877707310550878</c:v>
                </c:pt>
                <c:pt idx="50650">
                  <c:v>30.878262656309147</c:v>
                </c:pt>
                <c:pt idx="50651">
                  <c:v>30.878818002067415</c:v>
                </c:pt>
                <c:pt idx="50652">
                  <c:v>30.879373347825684</c:v>
                </c:pt>
                <c:pt idx="50653">
                  <c:v>30.879928693583953</c:v>
                </c:pt>
                <c:pt idx="50654">
                  <c:v>30.880484039342221</c:v>
                </c:pt>
                <c:pt idx="50655">
                  <c:v>30.88103938510049</c:v>
                </c:pt>
                <c:pt idx="50656">
                  <c:v>30.881594730858758</c:v>
                </c:pt>
                <c:pt idx="50657">
                  <c:v>30.882150076617027</c:v>
                </c:pt>
                <c:pt idx="50658">
                  <c:v>30.882705422375295</c:v>
                </c:pt>
                <c:pt idx="50659">
                  <c:v>30.883260768133564</c:v>
                </c:pt>
                <c:pt idx="50660">
                  <c:v>30.883816113891832</c:v>
                </c:pt>
                <c:pt idx="50661">
                  <c:v>30.884371459650101</c:v>
                </c:pt>
                <c:pt idx="50662">
                  <c:v>30.884926805408369</c:v>
                </c:pt>
                <c:pt idx="50663">
                  <c:v>30.885482151166638</c:v>
                </c:pt>
                <c:pt idx="50664">
                  <c:v>30.886037496924907</c:v>
                </c:pt>
                <c:pt idx="50665">
                  <c:v>30.886592842683175</c:v>
                </c:pt>
                <c:pt idx="50666">
                  <c:v>30.887148188441444</c:v>
                </c:pt>
                <c:pt idx="50667">
                  <c:v>30.887703534199712</c:v>
                </c:pt>
                <c:pt idx="50668">
                  <c:v>30.888258879957981</c:v>
                </c:pt>
                <c:pt idx="50669">
                  <c:v>30.888814225716249</c:v>
                </c:pt>
                <c:pt idx="50670">
                  <c:v>30.889369571474518</c:v>
                </c:pt>
                <c:pt idx="50671">
                  <c:v>30.889924917232786</c:v>
                </c:pt>
                <c:pt idx="50672">
                  <c:v>30.890480262991055</c:v>
                </c:pt>
                <c:pt idx="50673">
                  <c:v>30.891035608749323</c:v>
                </c:pt>
                <c:pt idx="50674">
                  <c:v>30.891590954507592</c:v>
                </c:pt>
                <c:pt idx="50675">
                  <c:v>30.892146300265861</c:v>
                </c:pt>
                <c:pt idx="50676">
                  <c:v>30.892701646024129</c:v>
                </c:pt>
                <c:pt idx="50677">
                  <c:v>30.893256991782398</c:v>
                </c:pt>
                <c:pt idx="50678">
                  <c:v>30.893812337540666</c:v>
                </c:pt>
                <c:pt idx="50679">
                  <c:v>30.894367683298935</c:v>
                </c:pt>
                <c:pt idx="50680">
                  <c:v>30.894923029057203</c:v>
                </c:pt>
                <c:pt idx="50681">
                  <c:v>30.895478374815472</c:v>
                </c:pt>
                <c:pt idx="50682">
                  <c:v>30.89603372057374</c:v>
                </c:pt>
                <c:pt idx="50683">
                  <c:v>30.896589066332009</c:v>
                </c:pt>
                <c:pt idx="50684">
                  <c:v>30.897144412090277</c:v>
                </c:pt>
                <c:pt idx="50685">
                  <c:v>30.897699757848546</c:v>
                </c:pt>
                <c:pt idx="50686">
                  <c:v>30.898255103606814</c:v>
                </c:pt>
                <c:pt idx="50687">
                  <c:v>30.898810449365083</c:v>
                </c:pt>
                <c:pt idx="50688">
                  <c:v>30.899365795123352</c:v>
                </c:pt>
                <c:pt idx="50689">
                  <c:v>30.89992114088162</c:v>
                </c:pt>
                <c:pt idx="50690">
                  <c:v>30.900476486639889</c:v>
                </c:pt>
                <c:pt idx="50691">
                  <c:v>30.901031832398157</c:v>
                </c:pt>
                <c:pt idx="50692">
                  <c:v>30.901587178156426</c:v>
                </c:pt>
                <c:pt idx="50693">
                  <c:v>30.902142523914694</c:v>
                </c:pt>
                <c:pt idx="50694">
                  <c:v>30.902697869672963</c:v>
                </c:pt>
                <c:pt idx="50695">
                  <c:v>30.903253215431231</c:v>
                </c:pt>
                <c:pt idx="50696">
                  <c:v>30.9038085611895</c:v>
                </c:pt>
                <c:pt idx="50697">
                  <c:v>30.904363906947768</c:v>
                </c:pt>
                <c:pt idx="50698">
                  <c:v>30.904919252706037</c:v>
                </c:pt>
                <c:pt idx="50699">
                  <c:v>30.905474598464306</c:v>
                </c:pt>
                <c:pt idx="50700">
                  <c:v>30.906029944222574</c:v>
                </c:pt>
                <c:pt idx="50701">
                  <c:v>30.906585289980843</c:v>
                </c:pt>
                <c:pt idx="50702">
                  <c:v>30.907140635739111</c:v>
                </c:pt>
                <c:pt idx="50703">
                  <c:v>30.90769598149738</c:v>
                </c:pt>
                <c:pt idx="50704">
                  <c:v>30.908251327255648</c:v>
                </c:pt>
                <c:pt idx="50705">
                  <c:v>30.908806673013917</c:v>
                </c:pt>
                <c:pt idx="50706">
                  <c:v>30.909362018772185</c:v>
                </c:pt>
                <c:pt idx="50707">
                  <c:v>30.909917364530454</c:v>
                </c:pt>
                <c:pt idx="50708">
                  <c:v>30.910472710288722</c:v>
                </c:pt>
                <c:pt idx="50709">
                  <c:v>30.911028056046991</c:v>
                </c:pt>
                <c:pt idx="50710">
                  <c:v>30.91158340180526</c:v>
                </c:pt>
                <c:pt idx="50711">
                  <c:v>30.912138747563528</c:v>
                </c:pt>
                <c:pt idx="50712">
                  <c:v>30.912694093321797</c:v>
                </c:pt>
                <c:pt idx="50713">
                  <c:v>30.913249439080065</c:v>
                </c:pt>
                <c:pt idx="50714">
                  <c:v>30.913804784838334</c:v>
                </c:pt>
                <c:pt idx="50715">
                  <c:v>30.914360130596602</c:v>
                </c:pt>
                <c:pt idx="50716">
                  <c:v>30.914915476354871</c:v>
                </c:pt>
                <c:pt idx="50717">
                  <c:v>30.915470822113139</c:v>
                </c:pt>
                <c:pt idx="50718">
                  <c:v>30.916026167871408</c:v>
                </c:pt>
                <c:pt idx="50719">
                  <c:v>30.916581513629676</c:v>
                </c:pt>
                <c:pt idx="50720">
                  <c:v>30.917136859387945</c:v>
                </c:pt>
                <c:pt idx="50721">
                  <c:v>30.917692205146214</c:v>
                </c:pt>
                <c:pt idx="50722">
                  <c:v>30.918247550904482</c:v>
                </c:pt>
                <c:pt idx="50723">
                  <c:v>30.918802896662751</c:v>
                </c:pt>
                <c:pt idx="50724">
                  <c:v>30.919358242421019</c:v>
                </c:pt>
                <c:pt idx="50725">
                  <c:v>30.919913588179288</c:v>
                </c:pt>
                <c:pt idx="50726">
                  <c:v>30.920468933937556</c:v>
                </c:pt>
                <c:pt idx="50727">
                  <c:v>30.921024279695825</c:v>
                </c:pt>
                <c:pt idx="50728">
                  <c:v>30.921579625454093</c:v>
                </c:pt>
                <c:pt idx="50729">
                  <c:v>30.922134971212362</c:v>
                </c:pt>
                <c:pt idx="50730">
                  <c:v>30.92269031697063</c:v>
                </c:pt>
                <c:pt idx="50731">
                  <c:v>30.923245662728899</c:v>
                </c:pt>
                <c:pt idx="50732">
                  <c:v>30.923801008487168</c:v>
                </c:pt>
                <c:pt idx="50733">
                  <c:v>30.924356354245436</c:v>
                </c:pt>
                <c:pt idx="50734">
                  <c:v>30.924911700003705</c:v>
                </c:pt>
                <c:pt idx="50735">
                  <c:v>30.925467045761973</c:v>
                </c:pt>
                <c:pt idx="50736">
                  <c:v>30.926022391520242</c:v>
                </c:pt>
                <c:pt idx="50737">
                  <c:v>30.92657773727851</c:v>
                </c:pt>
                <c:pt idx="50738">
                  <c:v>30.927133083036779</c:v>
                </c:pt>
                <c:pt idx="50739">
                  <c:v>30.927688428795047</c:v>
                </c:pt>
                <c:pt idx="50740">
                  <c:v>30.928243774553316</c:v>
                </c:pt>
                <c:pt idx="50741">
                  <c:v>30.928799120311584</c:v>
                </c:pt>
                <c:pt idx="50742">
                  <c:v>30.929354466069853</c:v>
                </c:pt>
                <c:pt idx="50743">
                  <c:v>30.929909811828121</c:v>
                </c:pt>
                <c:pt idx="50744">
                  <c:v>30.93046515758639</c:v>
                </c:pt>
                <c:pt idx="50745">
                  <c:v>30.931020503344659</c:v>
                </c:pt>
                <c:pt idx="50746">
                  <c:v>30.931575849102927</c:v>
                </c:pt>
                <c:pt idx="50747">
                  <c:v>30.932131194861196</c:v>
                </c:pt>
                <c:pt idx="50748">
                  <c:v>30.932686540619464</c:v>
                </c:pt>
                <c:pt idx="50749">
                  <c:v>30.933241886377733</c:v>
                </c:pt>
                <c:pt idx="50750">
                  <c:v>30.933797232136001</c:v>
                </c:pt>
                <c:pt idx="50751">
                  <c:v>30.93435257789427</c:v>
                </c:pt>
                <c:pt idx="50752">
                  <c:v>30.934907923652538</c:v>
                </c:pt>
                <c:pt idx="50753">
                  <c:v>30.935463269410807</c:v>
                </c:pt>
                <c:pt idx="50754">
                  <c:v>30.936018615169075</c:v>
                </c:pt>
                <c:pt idx="50755">
                  <c:v>30.936573960927344</c:v>
                </c:pt>
                <c:pt idx="50756">
                  <c:v>30.937129306685613</c:v>
                </c:pt>
                <c:pt idx="50757">
                  <c:v>30.937684652443881</c:v>
                </c:pt>
                <c:pt idx="50758">
                  <c:v>30.93823999820215</c:v>
                </c:pt>
                <c:pt idx="50759">
                  <c:v>30.938795343960418</c:v>
                </c:pt>
                <c:pt idx="50760">
                  <c:v>30.939350689718687</c:v>
                </c:pt>
                <c:pt idx="50761">
                  <c:v>30.939906035476955</c:v>
                </c:pt>
                <c:pt idx="50762">
                  <c:v>30.940461381235224</c:v>
                </c:pt>
                <c:pt idx="50763">
                  <c:v>30.941016726993492</c:v>
                </c:pt>
                <c:pt idx="50764">
                  <c:v>30.941572072751761</c:v>
                </c:pt>
                <c:pt idx="50765">
                  <c:v>30.942127418510029</c:v>
                </c:pt>
                <c:pt idx="50766">
                  <c:v>30.942682764268298</c:v>
                </c:pt>
                <c:pt idx="50767">
                  <c:v>30.943238110026567</c:v>
                </c:pt>
                <c:pt idx="50768">
                  <c:v>30.943793455784835</c:v>
                </c:pt>
                <c:pt idx="50769">
                  <c:v>30.944348801543104</c:v>
                </c:pt>
                <c:pt idx="50770">
                  <c:v>30.944904147301372</c:v>
                </c:pt>
                <c:pt idx="50771">
                  <c:v>30.945459493059641</c:v>
                </c:pt>
                <c:pt idx="50772">
                  <c:v>30.946014838817909</c:v>
                </c:pt>
                <c:pt idx="50773">
                  <c:v>30.946570184576178</c:v>
                </c:pt>
                <c:pt idx="50774">
                  <c:v>30.947125530334446</c:v>
                </c:pt>
                <c:pt idx="50775">
                  <c:v>30.947680876092715</c:v>
                </c:pt>
                <c:pt idx="50776">
                  <c:v>30.948236221850983</c:v>
                </c:pt>
                <c:pt idx="50777">
                  <c:v>30.948791567609252</c:v>
                </c:pt>
                <c:pt idx="50778">
                  <c:v>30.949346913367521</c:v>
                </c:pt>
                <c:pt idx="50779">
                  <c:v>30.949902259125789</c:v>
                </c:pt>
                <c:pt idx="50780">
                  <c:v>30.950457604884058</c:v>
                </c:pt>
                <c:pt idx="50781">
                  <c:v>30.951012950642326</c:v>
                </c:pt>
                <c:pt idx="50782">
                  <c:v>30.951568296400595</c:v>
                </c:pt>
                <c:pt idx="50783">
                  <c:v>30.952123642158863</c:v>
                </c:pt>
                <c:pt idx="50784">
                  <c:v>30.952678987917132</c:v>
                </c:pt>
                <c:pt idx="50785">
                  <c:v>30.9532343336754</c:v>
                </c:pt>
                <c:pt idx="50786">
                  <c:v>30.953789679433669</c:v>
                </c:pt>
                <c:pt idx="50787">
                  <c:v>30.954345025191937</c:v>
                </c:pt>
                <c:pt idx="50788">
                  <c:v>30.954900370950206</c:v>
                </c:pt>
                <c:pt idx="50789">
                  <c:v>30.955455716708475</c:v>
                </c:pt>
                <c:pt idx="50790">
                  <c:v>30.956011062466743</c:v>
                </c:pt>
                <c:pt idx="50791">
                  <c:v>30.956566408225012</c:v>
                </c:pt>
                <c:pt idx="50792">
                  <c:v>30.95712175398328</c:v>
                </c:pt>
                <c:pt idx="50793">
                  <c:v>30.957677099741549</c:v>
                </c:pt>
                <c:pt idx="50794">
                  <c:v>30.958232445499817</c:v>
                </c:pt>
                <c:pt idx="50795">
                  <c:v>30.958787791258086</c:v>
                </c:pt>
                <c:pt idx="50796">
                  <c:v>30.959343137016354</c:v>
                </c:pt>
                <c:pt idx="50797">
                  <c:v>30.959898482774623</c:v>
                </c:pt>
                <c:pt idx="50798">
                  <c:v>30.960453828532891</c:v>
                </c:pt>
                <c:pt idx="50799">
                  <c:v>30.96100917429116</c:v>
                </c:pt>
                <c:pt idx="50800">
                  <c:v>30.961564520049428</c:v>
                </c:pt>
                <c:pt idx="50801">
                  <c:v>30.962119865807697</c:v>
                </c:pt>
                <c:pt idx="50802">
                  <c:v>30.962675211565966</c:v>
                </c:pt>
                <c:pt idx="50803">
                  <c:v>30.963230557324234</c:v>
                </c:pt>
                <c:pt idx="50804">
                  <c:v>30.963785903082503</c:v>
                </c:pt>
                <c:pt idx="50805">
                  <c:v>30.964341248840771</c:v>
                </c:pt>
                <c:pt idx="50806">
                  <c:v>30.96489659459904</c:v>
                </c:pt>
                <c:pt idx="50807">
                  <c:v>30.965451940357308</c:v>
                </c:pt>
                <c:pt idx="50808">
                  <c:v>30.966007286115577</c:v>
                </c:pt>
                <c:pt idx="50809">
                  <c:v>30.966562631873845</c:v>
                </c:pt>
                <c:pt idx="50810">
                  <c:v>30.967117977632114</c:v>
                </c:pt>
                <c:pt idx="50811">
                  <c:v>30.967673323390382</c:v>
                </c:pt>
                <c:pt idx="50812">
                  <c:v>30.968228669148651</c:v>
                </c:pt>
                <c:pt idx="50813">
                  <c:v>30.96878401490692</c:v>
                </c:pt>
                <c:pt idx="50814">
                  <c:v>30.969339360665188</c:v>
                </c:pt>
                <c:pt idx="50815">
                  <c:v>30.969894706423457</c:v>
                </c:pt>
                <c:pt idx="50816">
                  <c:v>30.970450052181725</c:v>
                </c:pt>
                <c:pt idx="50817">
                  <c:v>30.971005397939994</c:v>
                </c:pt>
                <c:pt idx="50818">
                  <c:v>30.971560743698262</c:v>
                </c:pt>
                <c:pt idx="50819">
                  <c:v>30.972116089456531</c:v>
                </c:pt>
                <c:pt idx="50820">
                  <c:v>30.972671435214799</c:v>
                </c:pt>
                <c:pt idx="50821">
                  <c:v>30.973226780973068</c:v>
                </c:pt>
                <c:pt idx="50822">
                  <c:v>30.973782126731336</c:v>
                </c:pt>
                <c:pt idx="50823">
                  <c:v>30.974337472489605</c:v>
                </c:pt>
                <c:pt idx="50824">
                  <c:v>30.974892818247874</c:v>
                </c:pt>
                <c:pt idx="50825">
                  <c:v>30.975448164006142</c:v>
                </c:pt>
                <c:pt idx="50826">
                  <c:v>30.976003509764411</c:v>
                </c:pt>
                <c:pt idx="50827">
                  <c:v>30.976558855522679</c:v>
                </c:pt>
                <c:pt idx="50828">
                  <c:v>30.977114201280948</c:v>
                </c:pt>
                <c:pt idx="50829">
                  <c:v>30.977669547039216</c:v>
                </c:pt>
                <c:pt idx="50830">
                  <c:v>30.978224892797485</c:v>
                </c:pt>
                <c:pt idx="50831">
                  <c:v>30.978780238555753</c:v>
                </c:pt>
                <c:pt idx="50832">
                  <c:v>30.979335584314022</c:v>
                </c:pt>
                <c:pt idx="50833">
                  <c:v>30.97989093007229</c:v>
                </c:pt>
                <c:pt idx="50834">
                  <c:v>30.980446275830559</c:v>
                </c:pt>
                <c:pt idx="50835">
                  <c:v>30.981001621588828</c:v>
                </c:pt>
                <c:pt idx="50836">
                  <c:v>30.981556967347096</c:v>
                </c:pt>
                <c:pt idx="50837">
                  <c:v>30.982112313105365</c:v>
                </c:pt>
                <c:pt idx="50838">
                  <c:v>30.982667658863633</c:v>
                </c:pt>
                <c:pt idx="50839">
                  <c:v>30.983223004621902</c:v>
                </c:pt>
                <c:pt idx="50840">
                  <c:v>30.98377835038017</c:v>
                </c:pt>
                <c:pt idx="50841">
                  <c:v>30.984333696138439</c:v>
                </c:pt>
                <c:pt idx="50842">
                  <c:v>30.984889041896707</c:v>
                </c:pt>
                <c:pt idx="50843">
                  <c:v>30.985444387654976</c:v>
                </c:pt>
                <c:pt idx="50844">
                  <c:v>30.985999733413244</c:v>
                </c:pt>
                <c:pt idx="50845">
                  <c:v>30.986555079171513</c:v>
                </c:pt>
                <c:pt idx="50846">
                  <c:v>30.987110424929782</c:v>
                </c:pt>
                <c:pt idx="50847">
                  <c:v>30.98766577068805</c:v>
                </c:pt>
                <c:pt idx="50848">
                  <c:v>30.988221116446319</c:v>
                </c:pt>
                <c:pt idx="50849">
                  <c:v>30.988776462204587</c:v>
                </c:pt>
                <c:pt idx="50850">
                  <c:v>30.989331807962856</c:v>
                </c:pt>
                <c:pt idx="50851">
                  <c:v>30.989887153721124</c:v>
                </c:pt>
                <c:pt idx="50852">
                  <c:v>30.990442499479393</c:v>
                </c:pt>
                <c:pt idx="50853">
                  <c:v>30.990997845237661</c:v>
                </c:pt>
                <c:pt idx="50854">
                  <c:v>30.99155319099593</c:v>
                </c:pt>
                <c:pt idx="50855">
                  <c:v>30.992108536754198</c:v>
                </c:pt>
                <c:pt idx="50856">
                  <c:v>30.992663882512467</c:v>
                </c:pt>
                <c:pt idx="50857">
                  <c:v>30.993219228270735</c:v>
                </c:pt>
                <c:pt idx="50858">
                  <c:v>30.993774574029004</c:v>
                </c:pt>
                <c:pt idx="50859">
                  <c:v>30.994329919787273</c:v>
                </c:pt>
                <c:pt idx="50860">
                  <c:v>30.994885265545541</c:v>
                </c:pt>
                <c:pt idx="50861">
                  <c:v>30.99544061130381</c:v>
                </c:pt>
                <c:pt idx="50862">
                  <c:v>30.995995957062078</c:v>
                </c:pt>
                <c:pt idx="50863">
                  <c:v>30.996551302820347</c:v>
                </c:pt>
                <c:pt idx="50864">
                  <c:v>30.997106648578615</c:v>
                </c:pt>
                <c:pt idx="50865">
                  <c:v>30.997661994336884</c:v>
                </c:pt>
                <c:pt idx="50866">
                  <c:v>30.998217340095152</c:v>
                </c:pt>
                <c:pt idx="50867">
                  <c:v>30.998772685853421</c:v>
                </c:pt>
                <c:pt idx="50868">
                  <c:v>30.999328031611689</c:v>
                </c:pt>
                <c:pt idx="50869">
                  <c:v>30.999883377369958</c:v>
                </c:pt>
                <c:pt idx="50870">
                  <c:v>31.000438723128227</c:v>
                </c:pt>
                <c:pt idx="50871">
                  <c:v>31.000994068886495</c:v>
                </c:pt>
                <c:pt idx="50872">
                  <c:v>31.001549414644764</c:v>
                </c:pt>
                <c:pt idx="50873">
                  <c:v>31.002104760403032</c:v>
                </c:pt>
                <c:pt idx="50874">
                  <c:v>31.002660106161301</c:v>
                </c:pt>
                <c:pt idx="50875">
                  <c:v>31.003215451919569</c:v>
                </c:pt>
                <c:pt idx="50876">
                  <c:v>31.003770797677838</c:v>
                </c:pt>
                <c:pt idx="50877">
                  <c:v>31.004326143436106</c:v>
                </c:pt>
                <c:pt idx="50878">
                  <c:v>31.004881489194375</c:v>
                </c:pt>
                <c:pt idx="50879">
                  <c:v>31.005436834952643</c:v>
                </c:pt>
                <c:pt idx="50880">
                  <c:v>31.005992180710912</c:v>
                </c:pt>
                <c:pt idx="50881">
                  <c:v>31.006547526469181</c:v>
                </c:pt>
                <c:pt idx="50882">
                  <c:v>31.007102872227449</c:v>
                </c:pt>
                <c:pt idx="50883">
                  <c:v>31.007658217985718</c:v>
                </c:pt>
                <c:pt idx="50884">
                  <c:v>31.008213563743986</c:v>
                </c:pt>
                <c:pt idx="50885">
                  <c:v>31.008768909502255</c:v>
                </c:pt>
                <c:pt idx="50886">
                  <c:v>31.009324255260523</c:v>
                </c:pt>
                <c:pt idx="50887">
                  <c:v>31.009879601018792</c:v>
                </c:pt>
                <c:pt idx="50888">
                  <c:v>31.01043494677706</c:v>
                </c:pt>
                <c:pt idx="50889">
                  <c:v>31.010990292535329</c:v>
                </c:pt>
                <c:pt idx="50890">
                  <c:v>31.011545638293597</c:v>
                </c:pt>
                <c:pt idx="50891">
                  <c:v>31.012100984051866</c:v>
                </c:pt>
                <c:pt idx="50892">
                  <c:v>31.012656329810135</c:v>
                </c:pt>
                <c:pt idx="50893">
                  <c:v>31.013211675568403</c:v>
                </c:pt>
                <c:pt idx="50894">
                  <c:v>31.013767021326672</c:v>
                </c:pt>
                <c:pt idx="50895">
                  <c:v>31.01432236708494</c:v>
                </c:pt>
                <c:pt idx="50896">
                  <c:v>31.014877712843209</c:v>
                </c:pt>
                <c:pt idx="50897">
                  <c:v>31.015433058601477</c:v>
                </c:pt>
                <c:pt idx="50898">
                  <c:v>31.015988404359746</c:v>
                </c:pt>
                <c:pt idx="50899">
                  <c:v>31.016543750118014</c:v>
                </c:pt>
                <c:pt idx="50900">
                  <c:v>31.017099095876283</c:v>
                </c:pt>
                <c:pt idx="50901">
                  <c:v>31.017654441634551</c:v>
                </c:pt>
                <c:pt idx="50902">
                  <c:v>31.01820978739282</c:v>
                </c:pt>
                <c:pt idx="50903">
                  <c:v>31.018765133151089</c:v>
                </c:pt>
                <c:pt idx="50904">
                  <c:v>31.019320478909357</c:v>
                </c:pt>
                <c:pt idx="50905">
                  <c:v>31.019875824667626</c:v>
                </c:pt>
                <c:pt idx="50906">
                  <c:v>31.020431170425894</c:v>
                </c:pt>
                <c:pt idx="50907">
                  <c:v>31.020986516184163</c:v>
                </c:pt>
                <c:pt idx="50908">
                  <c:v>31.021541861942431</c:v>
                </c:pt>
                <c:pt idx="50909">
                  <c:v>31.0220972077007</c:v>
                </c:pt>
                <c:pt idx="50910">
                  <c:v>31.022652553458968</c:v>
                </c:pt>
                <c:pt idx="50911">
                  <c:v>31.023207899217237</c:v>
                </c:pt>
                <c:pt idx="50912">
                  <c:v>31.023763244975505</c:v>
                </c:pt>
                <c:pt idx="50913">
                  <c:v>31.024318590733774</c:v>
                </c:pt>
                <c:pt idx="50914">
                  <c:v>31.024873936492043</c:v>
                </c:pt>
                <c:pt idx="50915">
                  <c:v>31.025429282250311</c:v>
                </c:pt>
                <c:pt idx="50916">
                  <c:v>31.02598462800858</c:v>
                </c:pt>
                <c:pt idx="50917">
                  <c:v>31.026539973766848</c:v>
                </c:pt>
                <c:pt idx="50918">
                  <c:v>31.027095319525117</c:v>
                </c:pt>
                <c:pt idx="50919">
                  <c:v>31.027650665283385</c:v>
                </c:pt>
                <c:pt idx="50920">
                  <c:v>31.028206011041654</c:v>
                </c:pt>
                <c:pt idx="50921">
                  <c:v>31.028761356799922</c:v>
                </c:pt>
                <c:pt idx="50922">
                  <c:v>31.029316702558191</c:v>
                </c:pt>
                <c:pt idx="50923">
                  <c:v>31.029872048316459</c:v>
                </c:pt>
                <c:pt idx="50924">
                  <c:v>31.030427394074728</c:v>
                </c:pt>
                <c:pt idx="50925">
                  <c:v>31.030982739832996</c:v>
                </c:pt>
                <c:pt idx="50926">
                  <c:v>31.031538085591265</c:v>
                </c:pt>
                <c:pt idx="50927">
                  <c:v>31.032093431349534</c:v>
                </c:pt>
                <c:pt idx="50928">
                  <c:v>31.032648777107802</c:v>
                </c:pt>
                <c:pt idx="50929">
                  <c:v>31.033204122866071</c:v>
                </c:pt>
                <c:pt idx="50930">
                  <c:v>31.033759468624339</c:v>
                </c:pt>
                <c:pt idx="50931">
                  <c:v>31.034314814382608</c:v>
                </c:pt>
                <c:pt idx="50932">
                  <c:v>31.034870160140876</c:v>
                </c:pt>
                <c:pt idx="50933">
                  <c:v>31.035425505899145</c:v>
                </c:pt>
                <c:pt idx="50934">
                  <c:v>31.035980851657413</c:v>
                </c:pt>
                <c:pt idx="50935">
                  <c:v>31.036536197415682</c:v>
                </c:pt>
                <c:pt idx="50936">
                  <c:v>31.03709154317395</c:v>
                </c:pt>
                <c:pt idx="50937">
                  <c:v>31.037646888932219</c:v>
                </c:pt>
                <c:pt idx="50938">
                  <c:v>31.038202234690488</c:v>
                </c:pt>
                <c:pt idx="50939">
                  <c:v>31.038757580448756</c:v>
                </c:pt>
                <c:pt idx="50940">
                  <c:v>31.039312926207025</c:v>
                </c:pt>
                <c:pt idx="50941">
                  <c:v>31.039868271965293</c:v>
                </c:pt>
                <c:pt idx="50942">
                  <c:v>31.040423617723562</c:v>
                </c:pt>
                <c:pt idx="50943">
                  <c:v>31.04097896348183</c:v>
                </c:pt>
                <c:pt idx="50944">
                  <c:v>31.041534309240099</c:v>
                </c:pt>
                <c:pt idx="50945">
                  <c:v>31.042089654998367</c:v>
                </c:pt>
                <c:pt idx="50946">
                  <c:v>31.042645000756636</c:v>
                </c:pt>
                <c:pt idx="50947">
                  <c:v>31.043200346514904</c:v>
                </c:pt>
                <c:pt idx="50948">
                  <c:v>31.043755692273173</c:v>
                </c:pt>
                <c:pt idx="50949">
                  <c:v>31.044311038031442</c:v>
                </c:pt>
                <c:pt idx="50950">
                  <c:v>31.04486638378971</c:v>
                </c:pt>
                <c:pt idx="50951">
                  <c:v>31.045421729547979</c:v>
                </c:pt>
                <c:pt idx="50952">
                  <c:v>31.045977075306247</c:v>
                </c:pt>
                <c:pt idx="50953">
                  <c:v>31.046532421064516</c:v>
                </c:pt>
                <c:pt idx="50954">
                  <c:v>31.047087766822784</c:v>
                </c:pt>
                <c:pt idx="50955">
                  <c:v>31.047643112581053</c:v>
                </c:pt>
                <c:pt idx="50956">
                  <c:v>31.048198458339321</c:v>
                </c:pt>
                <c:pt idx="50957">
                  <c:v>31.04875380409759</c:v>
                </c:pt>
                <c:pt idx="50958">
                  <c:v>31.049309149855858</c:v>
                </c:pt>
                <c:pt idx="50959">
                  <c:v>31.049864495614127</c:v>
                </c:pt>
                <c:pt idx="50960">
                  <c:v>31.050419841372396</c:v>
                </c:pt>
                <c:pt idx="50961">
                  <c:v>31.050975187130664</c:v>
                </c:pt>
                <c:pt idx="50962">
                  <c:v>31.051530532888933</c:v>
                </c:pt>
                <c:pt idx="50963">
                  <c:v>31.052085878647201</c:v>
                </c:pt>
                <c:pt idx="50964">
                  <c:v>31.05264122440547</c:v>
                </c:pt>
                <c:pt idx="50965">
                  <c:v>31.053196570163738</c:v>
                </c:pt>
                <c:pt idx="50966">
                  <c:v>31.053751915922007</c:v>
                </c:pt>
                <c:pt idx="50967">
                  <c:v>31.054307261680275</c:v>
                </c:pt>
                <c:pt idx="50968">
                  <c:v>31.054862607438544</c:v>
                </c:pt>
                <c:pt idx="50969">
                  <c:v>31.055417953196812</c:v>
                </c:pt>
                <c:pt idx="50970">
                  <c:v>31.055973298955081</c:v>
                </c:pt>
                <c:pt idx="50971">
                  <c:v>31.05652864471335</c:v>
                </c:pt>
                <c:pt idx="50972">
                  <c:v>31.057083990471618</c:v>
                </c:pt>
                <c:pt idx="50973">
                  <c:v>31.057639336229887</c:v>
                </c:pt>
                <c:pt idx="50974">
                  <c:v>31.058194681988155</c:v>
                </c:pt>
                <c:pt idx="50975">
                  <c:v>31.058750027746424</c:v>
                </c:pt>
                <c:pt idx="50976">
                  <c:v>31.059305373504692</c:v>
                </c:pt>
                <c:pt idx="50977">
                  <c:v>31.059860719262961</c:v>
                </c:pt>
                <c:pt idx="50978">
                  <c:v>31.060416065021229</c:v>
                </c:pt>
                <c:pt idx="50979">
                  <c:v>31.060971410779498</c:v>
                </c:pt>
                <c:pt idx="50980">
                  <c:v>31.061526756537766</c:v>
                </c:pt>
                <c:pt idx="50981">
                  <c:v>31.062082102296035</c:v>
                </c:pt>
                <c:pt idx="50982">
                  <c:v>31.062637448054303</c:v>
                </c:pt>
                <c:pt idx="50983">
                  <c:v>31.063192793812572</c:v>
                </c:pt>
                <c:pt idx="50984">
                  <c:v>31.063748139570841</c:v>
                </c:pt>
                <c:pt idx="50985">
                  <c:v>31.064303485329109</c:v>
                </c:pt>
                <c:pt idx="50986">
                  <c:v>31.064858831087378</c:v>
                </c:pt>
                <c:pt idx="50987">
                  <c:v>31.065414176845646</c:v>
                </c:pt>
                <c:pt idx="50988">
                  <c:v>31.065969522603915</c:v>
                </c:pt>
                <c:pt idx="50989">
                  <c:v>31.066524868362183</c:v>
                </c:pt>
                <c:pt idx="50990">
                  <c:v>31.067080214120452</c:v>
                </c:pt>
                <c:pt idx="50991">
                  <c:v>31.06763555987872</c:v>
                </c:pt>
                <c:pt idx="50992">
                  <c:v>31.068190905636989</c:v>
                </c:pt>
                <c:pt idx="50993">
                  <c:v>31.068746251395257</c:v>
                </c:pt>
                <c:pt idx="50994">
                  <c:v>31.069301597153526</c:v>
                </c:pt>
                <c:pt idx="50995">
                  <c:v>31.069856942911795</c:v>
                </c:pt>
                <c:pt idx="50996">
                  <c:v>31.070412288670063</c:v>
                </c:pt>
                <c:pt idx="50997">
                  <c:v>31.070967634428332</c:v>
                </c:pt>
                <c:pt idx="50998">
                  <c:v>31.0715229801866</c:v>
                </c:pt>
                <c:pt idx="50999">
                  <c:v>31.072078325944869</c:v>
                </c:pt>
                <c:pt idx="51000">
                  <c:v>31.072633671703137</c:v>
                </c:pt>
                <c:pt idx="51001">
                  <c:v>31.073189017461406</c:v>
                </c:pt>
                <c:pt idx="51002">
                  <c:v>31.073744363219674</c:v>
                </c:pt>
                <c:pt idx="51003">
                  <c:v>31.074299708977943</c:v>
                </c:pt>
                <c:pt idx="51004">
                  <c:v>31.074855054736211</c:v>
                </c:pt>
                <c:pt idx="51005">
                  <c:v>31.07541040049448</c:v>
                </c:pt>
                <c:pt idx="51006">
                  <c:v>31.075965746252749</c:v>
                </c:pt>
                <c:pt idx="51007">
                  <c:v>31.076521092011017</c:v>
                </c:pt>
                <c:pt idx="51008">
                  <c:v>31.077076437769286</c:v>
                </c:pt>
                <c:pt idx="51009">
                  <c:v>31.077631783527554</c:v>
                </c:pt>
                <c:pt idx="51010">
                  <c:v>31.078187129285823</c:v>
                </c:pt>
                <c:pt idx="51011">
                  <c:v>31.078742475044091</c:v>
                </c:pt>
                <c:pt idx="51012">
                  <c:v>31.07929782080236</c:v>
                </c:pt>
                <c:pt idx="51013">
                  <c:v>31.079853166560628</c:v>
                </c:pt>
                <c:pt idx="51014">
                  <c:v>31.080408512318897</c:v>
                </c:pt>
                <c:pt idx="51015">
                  <c:v>31.080963858077165</c:v>
                </c:pt>
                <c:pt idx="51016">
                  <c:v>31.081519203835434</c:v>
                </c:pt>
                <c:pt idx="51017">
                  <c:v>31.082074549593703</c:v>
                </c:pt>
                <c:pt idx="51018">
                  <c:v>31.082629895351971</c:v>
                </c:pt>
                <c:pt idx="51019">
                  <c:v>31.08318524111024</c:v>
                </c:pt>
                <c:pt idx="51020">
                  <c:v>31.083740586868508</c:v>
                </c:pt>
                <c:pt idx="51021">
                  <c:v>31.084295932626777</c:v>
                </c:pt>
                <c:pt idx="51022">
                  <c:v>31.084851278385045</c:v>
                </c:pt>
                <c:pt idx="51023">
                  <c:v>31.085406624143314</c:v>
                </c:pt>
                <c:pt idx="51024">
                  <c:v>31.085961969901582</c:v>
                </c:pt>
                <c:pt idx="51025">
                  <c:v>31.086517315659851</c:v>
                </c:pt>
                <c:pt idx="51026">
                  <c:v>31.087072661418119</c:v>
                </c:pt>
                <c:pt idx="51027">
                  <c:v>31.087628007176388</c:v>
                </c:pt>
                <c:pt idx="51028">
                  <c:v>31.088183352934657</c:v>
                </c:pt>
                <c:pt idx="51029">
                  <c:v>31.088738698692925</c:v>
                </c:pt>
                <c:pt idx="51030">
                  <c:v>31.089294044451194</c:v>
                </c:pt>
                <c:pt idx="51031">
                  <c:v>31.089849390209462</c:v>
                </c:pt>
                <c:pt idx="51032">
                  <c:v>31.090404735967731</c:v>
                </c:pt>
                <c:pt idx="51033">
                  <c:v>31.090960081725999</c:v>
                </c:pt>
                <c:pt idx="51034">
                  <c:v>31.091515427484268</c:v>
                </c:pt>
                <c:pt idx="51035">
                  <c:v>31.092070773242536</c:v>
                </c:pt>
                <c:pt idx="51036">
                  <c:v>31.092626119000805</c:v>
                </c:pt>
                <c:pt idx="51037">
                  <c:v>31.093181464759073</c:v>
                </c:pt>
                <c:pt idx="51038">
                  <c:v>31.093736810517342</c:v>
                </c:pt>
                <c:pt idx="51039">
                  <c:v>31.09429215627561</c:v>
                </c:pt>
                <c:pt idx="51040">
                  <c:v>31.094847502033879</c:v>
                </c:pt>
                <c:pt idx="51041">
                  <c:v>31.095402847792148</c:v>
                </c:pt>
                <c:pt idx="51042">
                  <c:v>31.095958193550416</c:v>
                </c:pt>
                <c:pt idx="51043">
                  <c:v>31.096513539308685</c:v>
                </c:pt>
                <c:pt idx="51044">
                  <c:v>31.097068885066953</c:v>
                </c:pt>
                <c:pt idx="51045">
                  <c:v>31.097624230825222</c:v>
                </c:pt>
                <c:pt idx="51046">
                  <c:v>31.09817957658349</c:v>
                </c:pt>
                <c:pt idx="51047">
                  <c:v>31.098734922341759</c:v>
                </c:pt>
                <c:pt idx="51048">
                  <c:v>31.099290268100027</c:v>
                </c:pt>
                <c:pt idx="51049">
                  <c:v>31.099845613858296</c:v>
                </c:pt>
                <c:pt idx="51050">
                  <c:v>31.100400959616564</c:v>
                </c:pt>
                <c:pt idx="51051">
                  <c:v>31.100956305374833</c:v>
                </c:pt>
                <c:pt idx="51052">
                  <c:v>31.101511651133102</c:v>
                </c:pt>
                <c:pt idx="51053">
                  <c:v>31.10206699689137</c:v>
                </c:pt>
                <c:pt idx="51054">
                  <c:v>31.102622342649639</c:v>
                </c:pt>
                <c:pt idx="51055">
                  <c:v>31.103177688407907</c:v>
                </c:pt>
                <c:pt idx="51056">
                  <c:v>31.103733034166176</c:v>
                </c:pt>
                <c:pt idx="51057">
                  <c:v>31.104288379924444</c:v>
                </c:pt>
                <c:pt idx="51058">
                  <c:v>31.104843725682713</c:v>
                </c:pt>
                <c:pt idx="51059">
                  <c:v>31.105399071440981</c:v>
                </c:pt>
                <c:pt idx="51060">
                  <c:v>31.10595441719925</c:v>
                </c:pt>
                <c:pt idx="51061">
                  <c:v>31.106509762957518</c:v>
                </c:pt>
                <c:pt idx="51062">
                  <c:v>31.107065108715787</c:v>
                </c:pt>
                <c:pt idx="51063">
                  <c:v>31.107620454474056</c:v>
                </c:pt>
                <c:pt idx="51064">
                  <c:v>31.108175800232324</c:v>
                </c:pt>
                <c:pt idx="51065">
                  <c:v>31.108731145990593</c:v>
                </c:pt>
                <c:pt idx="51066">
                  <c:v>31.109286491748861</c:v>
                </c:pt>
                <c:pt idx="51067">
                  <c:v>31.10984183750713</c:v>
                </c:pt>
                <c:pt idx="51068">
                  <c:v>31.110397183265398</c:v>
                </c:pt>
                <c:pt idx="51069">
                  <c:v>31.110952529023667</c:v>
                </c:pt>
                <c:pt idx="51070">
                  <c:v>31.111507874781935</c:v>
                </c:pt>
                <c:pt idx="51071">
                  <c:v>31.112063220540204</c:v>
                </c:pt>
                <c:pt idx="51072">
                  <c:v>31.112618566298472</c:v>
                </c:pt>
                <c:pt idx="51073">
                  <c:v>31.113173912056741</c:v>
                </c:pt>
                <c:pt idx="51074">
                  <c:v>31.11372925781501</c:v>
                </c:pt>
                <c:pt idx="51075">
                  <c:v>31.114284603573278</c:v>
                </c:pt>
                <c:pt idx="51076">
                  <c:v>31.114839949331547</c:v>
                </c:pt>
                <c:pt idx="51077">
                  <c:v>31.115395295089815</c:v>
                </c:pt>
                <c:pt idx="51078">
                  <c:v>31.115950640848084</c:v>
                </c:pt>
                <c:pt idx="51079">
                  <c:v>31.116505986606352</c:v>
                </c:pt>
                <c:pt idx="51080">
                  <c:v>31.117061332364621</c:v>
                </c:pt>
                <c:pt idx="51081">
                  <c:v>31.117616678122889</c:v>
                </c:pt>
                <c:pt idx="51082">
                  <c:v>31.118172023881158</c:v>
                </c:pt>
                <c:pt idx="51083">
                  <c:v>31.118727369639426</c:v>
                </c:pt>
                <c:pt idx="51084">
                  <c:v>31.119282715397695</c:v>
                </c:pt>
                <c:pt idx="51085">
                  <c:v>31.119838061155964</c:v>
                </c:pt>
                <c:pt idx="51086">
                  <c:v>31.120393406914232</c:v>
                </c:pt>
                <c:pt idx="51087">
                  <c:v>31.120948752672501</c:v>
                </c:pt>
                <c:pt idx="51088">
                  <c:v>31.121504098430769</c:v>
                </c:pt>
                <c:pt idx="51089">
                  <c:v>31.122059444189038</c:v>
                </c:pt>
                <c:pt idx="51090">
                  <c:v>31.122614789947306</c:v>
                </c:pt>
                <c:pt idx="51091">
                  <c:v>31.123170135705575</c:v>
                </c:pt>
                <c:pt idx="51092">
                  <c:v>31.123725481463843</c:v>
                </c:pt>
                <c:pt idx="51093">
                  <c:v>31.124280827222112</c:v>
                </c:pt>
                <c:pt idx="51094">
                  <c:v>31.12483617298038</c:v>
                </c:pt>
                <c:pt idx="51095">
                  <c:v>31.125391518738649</c:v>
                </c:pt>
                <c:pt idx="51096">
                  <c:v>31.125946864496917</c:v>
                </c:pt>
                <c:pt idx="51097">
                  <c:v>31.126502210255186</c:v>
                </c:pt>
                <c:pt idx="51098">
                  <c:v>31.127057556013455</c:v>
                </c:pt>
                <c:pt idx="51099">
                  <c:v>31.127612901771723</c:v>
                </c:pt>
                <c:pt idx="51100">
                  <c:v>31.128168247529992</c:v>
                </c:pt>
                <c:pt idx="51101">
                  <c:v>31.12872359328826</c:v>
                </c:pt>
                <c:pt idx="51102">
                  <c:v>31.129278939046529</c:v>
                </c:pt>
                <c:pt idx="51103">
                  <c:v>31.129834284804797</c:v>
                </c:pt>
                <c:pt idx="51104">
                  <c:v>31.130389630563066</c:v>
                </c:pt>
                <c:pt idx="51105">
                  <c:v>31.130944976321334</c:v>
                </c:pt>
                <c:pt idx="51106">
                  <c:v>31.131500322079603</c:v>
                </c:pt>
                <c:pt idx="51107">
                  <c:v>31.132055667837871</c:v>
                </c:pt>
                <c:pt idx="51108">
                  <c:v>31.13261101359614</c:v>
                </c:pt>
                <c:pt idx="51109">
                  <c:v>31.133166359354409</c:v>
                </c:pt>
                <c:pt idx="51110">
                  <c:v>31.133721705112677</c:v>
                </c:pt>
                <c:pt idx="51111">
                  <c:v>31.134277050870946</c:v>
                </c:pt>
                <c:pt idx="51112">
                  <c:v>31.134832396629214</c:v>
                </c:pt>
                <c:pt idx="51113">
                  <c:v>31.135387742387483</c:v>
                </c:pt>
                <c:pt idx="51114">
                  <c:v>31.135943088145751</c:v>
                </c:pt>
                <c:pt idx="51115">
                  <c:v>31.13649843390402</c:v>
                </c:pt>
                <c:pt idx="51116">
                  <c:v>31.137053779662288</c:v>
                </c:pt>
                <c:pt idx="51117">
                  <c:v>31.137609125420557</c:v>
                </c:pt>
                <c:pt idx="51118">
                  <c:v>31.138164471178825</c:v>
                </c:pt>
                <c:pt idx="51119">
                  <c:v>31.138719816937094</c:v>
                </c:pt>
                <c:pt idx="51120">
                  <c:v>31.139275162695363</c:v>
                </c:pt>
                <c:pt idx="51121">
                  <c:v>31.139830508453631</c:v>
                </c:pt>
                <c:pt idx="51122">
                  <c:v>31.1403858542119</c:v>
                </c:pt>
                <c:pt idx="51123">
                  <c:v>31.140941199970168</c:v>
                </c:pt>
                <c:pt idx="51124">
                  <c:v>31.141496545728437</c:v>
                </c:pt>
                <c:pt idx="51125">
                  <c:v>31.142051891486705</c:v>
                </c:pt>
                <c:pt idx="51126">
                  <c:v>31.142607237244974</c:v>
                </c:pt>
                <c:pt idx="51127">
                  <c:v>31.143162583003242</c:v>
                </c:pt>
                <c:pt idx="51128">
                  <c:v>31.143717928761511</c:v>
                </c:pt>
                <c:pt idx="51129">
                  <c:v>31.144273274519779</c:v>
                </c:pt>
                <c:pt idx="51130">
                  <c:v>31.144828620278048</c:v>
                </c:pt>
                <c:pt idx="51131">
                  <c:v>31.145383966036317</c:v>
                </c:pt>
                <c:pt idx="51132">
                  <c:v>31.145939311794585</c:v>
                </c:pt>
                <c:pt idx="51133">
                  <c:v>31.146494657552854</c:v>
                </c:pt>
                <c:pt idx="51134">
                  <c:v>31.147050003311122</c:v>
                </c:pt>
                <c:pt idx="51135">
                  <c:v>31.147605349069391</c:v>
                </c:pt>
                <c:pt idx="51136">
                  <c:v>31.148160694827659</c:v>
                </c:pt>
                <c:pt idx="51137">
                  <c:v>31.148716040585928</c:v>
                </c:pt>
                <c:pt idx="51138">
                  <c:v>31.149271386344196</c:v>
                </c:pt>
                <c:pt idx="51139">
                  <c:v>31.149826732102465</c:v>
                </c:pt>
                <c:pt idx="51140">
                  <c:v>31.150382077860733</c:v>
                </c:pt>
                <c:pt idx="51141">
                  <c:v>31.150937423619002</c:v>
                </c:pt>
                <c:pt idx="51142">
                  <c:v>31.151492769377271</c:v>
                </c:pt>
                <c:pt idx="51143">
                  <c:v>31.152048115135539</c:v>
                </c:pt>
                <c:pt idx="51144">
                  <c:v>31.152603460893808</c:v>
                </c:pt>
                <c:pt idx="51145">
                  <c:v>31.153158806652076</c:v>
                </c:pt>
                <c:pt idx="51146">
                  <c:v>31.153714152410345</c:v>
                </c:pt>
                <c:pt idx="51147">
                  <c:v>31.154269498168613</c:v>
                </c:pt>
                <c:pt idx="51148">
                  <c:v>31.154824843926882</c:v>
                </c:pt>
                <c:pt idx="51149">
                  <c:v>31.15538018968515</c:v>
                </c:pt>
                <c:pt idx="51150">
                  <c:v>31.155935535443419</c:v>
                </c:pt>
                <c:pt idx="51151">
                  <c:v>31.156490881201687</c:v>
                </c:pt>
                <c:pt idx="51152">
                  <c:v>31.157046226959956</c:v>
                </c:pt>
                <c:pt idx="51153">
                  <c:v>31.157601572718225</c:v>
                </c:pt>
                <c:pt idx="51154">
                  <c:v>31.158156918476493</c:v>
                </c:pt>
                <c:pt idx="51155">
                  <c:v>31.158712264234762</c:v>
                </c:pt>
                <c:pt idx="51156">
                  <c:v>31.15926760999303</c:v>
                </c:pt>
                <c:pt idx="51157">
                  <c:v>31.159822955751299</c:v>
                </c:pt>
                <c:pt idx="51158">
                  <c:v>31.160378301509567</c:v>
                </c:pt>
                <c:pt idx="51159">
                  <c:v>31.160933647267836</c:v>
                </c:pt>
                <c:pt idx="51160">
                  <c:v>31.161488993026104</c:v>
                </c:pt>
                <c:pt idx="51161">
                  <c:v>31.162044338784373</c:v>
                </c:pt>
                <c:pt idx="51162">
                  <c:v>31.162599684542641</c:v>
                </c:pt>
                <c:pt idx="51163">
                  <c:v>31.16315503030091</c:v>
                </c:pt>
                <c:pt idx="51164">
                  <c:v>31.163710376059178</c:v>
                </c:pt>
                <c:pt idx="51165">
                  <c:v>31.164265721817447</c:v>
                </c:pt>
                <c:pt idx="51166">
                  <c:v>31.164821067575716</c:v>
                </c:pt>
                <c:pt idx="51167">
                  <c:v>31.165376413333984</c:v>
                </c:pt>
                <c:pt idx="51168">
                  <c:v>31.165931759092253</c:v>
                </c:pt>
                <c:pt idx="51169">
                  <c:v>31.166487104850521</c:v>
                </c:pt>
                <c:pt idx="51170">
                  <c:v>31.16704245060879</c:v>
                </c:pt>
                <c:pt idx="51171">
                  <c:v>31.167597796367058</c:v>
                </c:pt>
                <c:pt idx="51172">
                  <c:v>31.168153142125327</c:v>
                </c:pt>
                <c:pt idx="51173">
                  <c:v>31.168708487883595</c:v>
                </c:pt>
                <c:pt idx="51174">
                  <c:v>31.169263833641864</c:v>
                </c:pt>
                <c:pt idx="51175">
                  <c:v>31.169819179400132</c:v>
                </c:pt>
                <c:pt idx="51176">
                  <c:v>31.170374525158401</c:v>
                </c:pt>
                <c:pt idx="51177">
                  <c:v>31.17092987091667</c:v>
                </c:pt>
                <c:pt idx="51178">
                  <c:v>31.171485216674938</c:v>
                </c:pt>
                <c:pt idx="51179">
                  <c:v>31.172040562433207</c:v>
                </c:pt>
                <c:pt idx="51180">
                  <c:v>31.172595908191475</c:v>
                </c:pt>
                <c:pt idx="51181">
                  <c:v>31.173151253949744</c:v>
                </c:pt>
                <c:pt idx="51182">
                  <c:v>31.173706599708012</c:v>
                </c:pt>
                <c:pt idx="51183">
                  <c:v>31.174261945466281</c:v>
                </c:pt>
                <c:pt idx="51184">
                  <c:v>31.174817291224549</c:v>
                </c:pt>
                <c:pt idx="51185">
                  <c:v>31.175372636982818</c:v>
                </c:pt>
                <c:pt idx="51186">
                  <c:v>31.175927982741086</c:v>
                </c:pt>
                <c:pt idx="51187">
                  <c:v>31.176483328499355</c:v>
                </c:pt>
                <c:pt idx="51188">
                  <c:v>31.177038674257624</c:v>
                </c:pt>
                <c:pt idx="51189">
                  <c:v>31.177594020015892</c:v>
                </c:pt>
                <c:pt idx="51190">
                  <c:v>31.178149365774161</c:v>
                </c:pt>
                <c:pt idx="51191">
                  <c:v>31.178704711532429</c:v>
                </c:pt>
                <c:pt idx="51192">
                  <c:v>31.179260057290698</c:v>
                </c:pt>
                <c:pt idx="51193">
                  <c:v>31.179815403048966</c:v>
                </c:pt>
                <c:pt idx="51194">
                  <c:v>31.180370748807235</c:v>
                </c:pt>
                <c:pt idx="51195">
                  <c:v>31.180926094565503</c:v>
                </c:pt>
                <c:pt idx="51196">
                  <c:v>31.181481440323772</c:v>
                </c:pt>
                <c:pt idx="51197">
                  <c:v>31.18203678608204</c:v>
                </c:pt>
                <c:pt idx="51198">
                  <c:v>31.182592131840309</c:v>
                </c:pt>
                <c:pt idx="51199">
                  <c:v>31.183147477598578</c:v>
                </c:pt>
                <c:pt idx="51200">
                  <c:v>31.183702823356846</c:v>
                </c:pt>
                <c:pt idx="51201">
                  <c:v>31.184258169115115</c:v>
                </c:pt>
                <c:pt idx="51202">
                  <c:v>31.184813514873383</c:v>
                </c:pt>
                <c:pt idx="51203">
                  <c:v>31.185368860631652</c:v>
                </c:pt>
                <c:pt idx="51204">
                  <c:v>31.18592420638992</c:v>
                </c:pt>
                <c:pt idx="51205">
                  <c:v>31.186479552148189</c:v>
                </c:pt>
                <c:pt idx="51206">
                  <c:v>31.187034897906457</c:v>
                </c:pt>
                <c:pt idx="51207">
                  <c:v>31.187590243664726</c:v>
                </c:pt>
                <c:pt idx="51208">
                  <c:v>31.188145589422994</c:v>
                </c:pt>
                <c:pt idx="51209">
                  <c:v>31.188700935181263</c:v>
                </c:pt>
                <c:pt idx="51210">
                  <c:v>31.189256280939532</c:v>
                </c:pt>
                <c:pt idx="51211">
                  <c:v>31.1898116266978</c:v>
                </c:pt>
                <c:pt idx="51212">
                  <c:v>31.190366972456069</c:v>
                </c:pt>
                <c:pt idx="51213">
                  <c:v>31.190922318214337</c:v>
                </c:pt>
                <c:pt idx="51214">
                  <c:v>31.191477663972606</c:v>
                </c:pt>
                <c:pt idx="51215">
                  <c:v>31.192033009730874</c:v>
                </c:pt>
                <c:pt idx="51216">
                  <c:v>31.192588355489143</c:v>
                </c:pt>
                <c:pt idx="51217">
                  <c:v>31.193143701247411</c:v>
                </c:pt>
                <c:pt idx="51218">
                  <c:v>31.19369904700568</c:v>
                </c:pt>
                <c:pt idx="51219">
                  <c:v>31.194254392763948</c:v>
                </c:pt>
                <c:pt idx="51220">
                  <c:v>31.194809738522217</c:v>
                </c:pt>
                <c:pt idx="51221">
                  <c:v>31.195365084280485</c:v>
                </c:pt>
                <c:pt idx="51222">
                  <c:v>31.195920430038754</c:v>
                </c:pt>
                <c:pt idx="51223">
                  <c:v>31.196475775797023</c:v>
                </c:pt>
                <c:pt idx="51224">
                  <c:v>31.197031121555291</c:v>
                </c:pt>
                <c:pt idx="51225">
                  <c:v>31.19758646731356</c:v>
                </c:pt>
                <c:pt idx="51226">
                  <c:v>31.198141813071828</c:v>
                </c:pt>
                <c:pt idx="51227">
                  <c:v>31.198697158830097</c:v>
                </c:pt>
                <c:pt idx="51228">
                  <c:v>31.199252504588365</c:v>
                </c:pt>
                <c:pt idx="51229">
                  <c:v>31.199807850346634</c:v>
                </c:pt>
                <c:pt idx="51230">
                  <c:v>31.200363196104902</c:v>
                </c:pt>
                <c:pt idx="51231">
                  <c:v>31.200918541863171</c:v>
                </c:pt>
                <c:pt idx="51232">
                  <c:v>31.201473887621439</c:v>
                </c:pt>
                <c:pt idx="51233">
                  <c:v>31.202029233379708</c:v>
                </c:pt>
                <c:pt idx="51234">
                  <c:v>31.202584579137977</c:v>
                </c:pt>
                <c:pt idx="51235">
                  <c:v>31.203139924896245</c:v>
                </c:pt>
                <c:pt idx="51236">
                  <c:v>31.203695270654514</c:v>
                </c:pt>
                <c:pt idx="51237">
                  <c:v>31.204250616412782</c:v>
                </c:pt>
                <c:pt idx="51238">
                  <c:v>31.204805962171051</c:v>
                </c:pt>
                <c:pt idx="51239">
                  <c:v>31.205361307929319</c:v>
                </c:pt>
                <c:pt idx="51240">
                  <c:v>31.205916653687588</c:v>
                </c:pt>
                <c:pt idx="51241">
                  <c:v>31.206471999445856</c:v>
                </c:pt>
                <c:pt idx="51242">
                  <c:v>31.207027345204125</c:v>
                </c:pt>
                <c:pt idx="51243">
                  <c:v>31.207582690962393</c:v>
                </c:pt>
                <c:pt idx="51244">
                  <c:v>31.208138036720662</c:v>
                </c:pt>
                <c:pt idx="51245">
                  <c:v>31.208693382478931</c:v>
                </c:pt>
                <c:pt idx="51246">
                  <c:v>31.209248728237199</c:v>
                </c:pt>
                <c:pt idx="51247">
                  <c:v>31.209804073995468</c:v>
                </c:pt>
                <c:pt idx="51248">
                  <c:v>31.210359419753736</c:v>
                </c:pt>
                <c:pt idx="51249">
                  <c:v>31.210914765512005</c:v>
                </c:pt>
                <c:pt idx="51250">
                  <c:v>31.211470111270273</c:v>
                </c:pt>
                <c:pt idx="51251">
                  <c:v>31.212025457028542</c:v>
                </c:pt>
                <c:pt idx="51252">
                  <c:v>31.21258080278681</c:v>
                </c:pt>
                <c:pt idx="51253">
                  <c:v>31.213136148545079</c:v>
                </c:pt>
                <c:pt idx="51254">
                  <c:v>31.213691494303347</c:v>
                </c:pt>
                <c:pt idx="51255">
                  <c:v>31.214246840061616</c:v>
                </c:pt>
                <c:pt idx="51256">
                  <c:v>31.214802185819885</c:v>
                </c:pt>
                <c:pt idx="51257">
                  <c:v>31.215357531578153</c:v>
                </c:pt>
                <c:pt idx="51258">
                  <c:v>31.215912877336422</c:v>
                </c:pt>
                <c:pt idx="51259">
                  <c:v>31.21646822309469</c:v>
                </c:pt>
                <c:pt idx="51260">
                  <c:v>31.217023568852959</c:v>
                </c:pt>
                <c:pt idx="51261">
                  <c:v>31.217578914611227</c:v>
                </c:pt>
                <c:pt idx="51262">
                  <c:v>31.218134260369496</c:v>
                </c:pt>
                <c:pt idx="51263">
                  <c:v>31.218689606127764</c:v>
                </c:pt>
                <c:pt idx="51264">
                  <c:v>31.219244951886033</c:v>
                </c:pt>
                <c:pt idx="51265">
                  <c:v>31.219800297644301</c:v>
                </c:pt>
                <c:pt idx="51266">
                  <c:v>31.22035564340257</c:v>
                </c:pt>
                <c:pt idx="51267">
                  <c:v>31.220910989160839</c:v>
                </c:pt>
                <c:pt idx="51268">
                  <c:v>31.221466334919107</c:v>
                </c:pt>
                <c:pt idx="51269">
                  <c:v>31.222021680677376</c:v>
                </c:pt>
                <c:pt idx="51270">
                  <c:v>31.222577026435644</c:v>
                </c:pt>
                <c:pt idx="51271">
                  <c:v>31.223132372193913</c:v>
                </c:pt>
                <c:pt idx="51272">
                  <c:v>31.223687717952181</c:v>
                </c:pt>
                <c:pt idx="51273">
                  <c:v>31.22424306371045</c:v>
                </c:pt>
                <c:pt idx="51274">
                  <c:v>31.224798409468718</c:v>
                </c:pt>
                <c:pt idx="51275">
                  <c:v>31.225353755226987</c:v>
                </c:pt>
                <c:pt idx="51276">
                  <c:v>31.225909100985255</c:v>
                </c:pt>
                <c:pt idx="51277">
                  <c:v>31.226464446743524</c:v>
                </c:pt>
                <c:pt idx="51278">
                  <c:v>31.227019792501792</c:v>
                </c:pt>
                <c:pt idx="51279">
                  <c:v>31.227575138260061</c:v>
                </c:pt>
                <c:pt idx="51280">
                  <c:v>31.22813048401833</c:v>
                </c:pt>
                <c:pt idx="51281">
                  <c:v>31.228685829776598</c:v>
                </c:pt>
                <c:pt idx="51282">
                  <c:v>31.229241175534867</c:v>
                </c:pt>
                <c:pt idx="51283">
                  <c:v>31.229796521293135</c:v>
                </c:pt>
                <c:pt idx="51284">
                  <c:v>31.230351867051404</c:v>
                </c:pt>
                <c:pt idx="51285">
                  <c:v>31.230907212809672</c:v>
                </c:pt>
                <c:pt idx="51286">
                  <c:v>31.231462558567941</c:v>
                </c:pt>
                <c:pt idx="51287">
                  <c:v>31.232017904326209</c:v>
                </c:pt>
                <c:pt idx="51288">
                  <c:v>31.232573250084478</c:v>
                </c:pt>
                <c:pt idx="51289">
                  <c:v>31.233128595842746</c:v>
                </c:pt>
                <c:pt idx="51290">
                  <c:v>31.233683941601015</c:v>
                </c:pt>
                <c:pt idx="51291">
                  <c:v>31.234239287359284</c:v>
                </c:pt>
                <c:pt idx="51292">
                  <c:v>31.234794633117552</c:v>
                </c:pt>
                <c:pt idx="51293">
                  <c:v>31.235349978875821</c:v>
                </c:pt>
                <c:pt idx="51294">
                  <c:v>31.235905324634089</c:v>
                </c:pt>
                <c:pt idx="51295">
                  <c:v>31.236460670392358</c:v>
                </c:pt>
                <c:pt idx="51296">
                  <c:v>31.237016016150626</c:v>
                </c:pt>
                <c:pt idx="51297">
                  <c:v>31.237571361908895</c:v>
                </c:pt>
                <c:pt idx="51298">
                  <c:v>31.238126707667163</c:v>
                </c:pt>
                <c:pt idx="51299">
                  <c:v>31.238682053425432</c:v>
                </c:pt>
                <c:pt idx="51300">
                  <c:v>31.2392373991837</c:v>
                </c:pt>
                <c:pt idx="51301">
                  <c:v>31.239792744941969</c:v>
                </c:pt>
                <c:pt idx="51302">
                  <c:v>31.240348090700238</c:v>
                </c:pt>
                <c:pt idx="51303">
                  <c:v>31.240903436458506</c:v>
                </c:pt>
                <c:pt idx="51304">
                  <c:v>31.241458782216775</c:v>
                </c:pt>
                <c:pt idx="51305">
                  <c:v>31.242014127975043</c:v>
                </c:pt>
                <c:pt idx="51306">
                  <c:v>31.242569473733312</c:v>
                </c:pt>
                <c:pt idx="51307">
                  <c:v>31.24312481949158</c:v>
                </c:pt>
                <c:pt idx="51308">
                  <c:v>31.243680165249849</c:v>
                </c:pt>
                <c:pt idx="51309">
                  <c:v>31.244235511008117</c:v>
                </c:pt>
                <c:pt idx="51310">
                  <c:v>31.244790856766386</c:v>
                </c:pt>
                <c:pt idx="51311">
                  <c:v>31.245346202524654</c:v>
                </c:pt>
                <c:pt idx="51312">
                  <c:v>31.245901548282923</c:v>
                </c:pt>
                <c:pt idx="51313">
                  <c:v>31.246456894041192</c:v>
                </c:pt>
                <c:pt idx="51314">
                  <c:v>31.24701223979946</c:v>
                </c:pt>
                <c:pt idx="51315">
                  <c:v>31.247567585557729</c:v>
                </c:pt>
                <c:pt idx="51316">
                  <c:v>31.248122931315997</c:v>
                </c:pt>
                <c:pt idx="51317">
                  <c:v>31.248678277074266</c:v>
                </c:pt>
                <c:pt idx="51318">
                  <c:v>31.249233622832534</c:v>
                </c:pt>
                <c:pt idx="51319">
                  <c:v>31.249788968590803</c:v>
                </c:pt>
                <c:pt idx="51320">
                  <c:v>31.250344314349071</c:v>
                </c:pt>
                <c:pt idx="51321">
                  <c:v>31.25089966010734</c:v>
                </c:pt>
                <c:pt idx="51322">
                  <c:v>31.251455005865608</c:v>
                </c:pt>
                <c:pt idx="51323">
                  <c:v>31.252010351623877</c:v>
                </c:pt>
                <c:pt idx="51324">
                  <c:v>31.252565697382146</c:v>
                </c:pt>
                <c:pt idx="51325">
                  <c:v>31.253121043140414</c:v>
                </c:pt>
                <c:pt idx="51326">
                  <c:v>31.253676388898683</c:v>
                </c:pt>
                <c:pt idx="51327">
                  <c:v>31.254231734656951</c:v>
                </c:pt>
                <c:pt idx="51328">
                  <c:v>31.25478708041522</c:v>
                </c:pt>
                <c:pt idx="51329">
                  <c:v>31.255342426173488</c:v>
                </c:pt>
                <c:pt idx="51330">
                  <c:v>31.255897771931757</c:v>
                </c:pt>
                <c:pt idx="51331">
                  <c:v>31.256453117690025</c:v>
                </c:pt>
                <c:pt idx="51332">
                  <c:v>31.257008463448294</c:v>
                </c:pt>
                <c:pt idx="51333">
                  <c:v>31.257563809206562</c:v>
                </c:pt>
                <c:pt idx="51334">
                  <c:v>31.258119154964831</c:v>
                </c:pt>
                <c:pt idx="51335">
                  <c:v>31.258674500723099</c:v>
                </c:pt>
                <c:pt idx="51336">
                  <c:v>31.259229846481368</c:v>
                </c:pt>
                <c:pt idx="51337">
                  <c:v>31.259785192239637</c:v>
                </c:pt>
                <c:pt idx="51338">
                  <c:v>31.260340537997905</c:v>
                </c:pt>
                <c:pt idx="51339">
                  <c:v>31.260895883756174</c:v>
                </c:pt>
                <c:pt idx="51340">
                  <c:v>31.261451229514442</c:v>
                </c:pt>
                <c:pt idx="51341">
                  <c:v>31.262006575272711</c:v>
                </c:pt>
                <c:pt idx="51342">
                  <c:v>31.262561921030979</c:v>
                </c:pt>
                <c:pt idx="51343">
                  <c:v>31.263117266789248</c:v>
                </c:pt>
                <c:pt idx="51344">
                  <c:v>31.263672612547516</c:v>
                </c:pt>
                <c:pt idx="51345">
                  <c:v>31.264227958305785</c:v>
                </c:pt>
                <c:pt idx="51346">
                  <c:v>31.264783304064053</c:v>
                </c:pt>
                <c:pt idx="51347">
                  <c:v>31.265338649822322</c:v>
                </c:pt>
                <c:pt idx="51348">
                  <c:v>31.265893995580591</c:v>
                </c:pt>
                <c:pt idx="51349">
                  <c:v>31.266449341338859</c:v>
                </c:pt>
                <c:pt idx="51350">
                  <c:v>31.267004687097128</c:v>
                </c:pt>
                <c:pt idx="51351">
                  <c:v>31.267560032855396</c:v>
                </c:pt>
                <c:pt idx="51352">
                  <c:v>31.268115378613665</c:v>
                </c:pt>
                <c:pt idx="51353">
                  <c:v>31.268670724371933</c:v>
                </c:pt>
                <c:pt idx="51354">
                  <c:v>31.269226070130202</c:v>
                </c:pt>
                <c:pt idx="51355">
                  <c:v>31.26978141588847</c:v>
                </c:pt>
                <c:pt idx="51356">
                  <c:v>31.270336761646739</c:v>
                </c:pt>
                <c:pt idx="51357">
                  <c:v>31.270892107405007</c:v>
                </c:pt>
                <c:pt idx="51358">
                  <c:v>31.271447453163276</c:v>
                </c:pt>
                <c:pt idx="51359">
                  <c:v>31.272002798921545</c:v>
                </c:pt>
                <c:pt idx="51360">
                  <c:v>31.272558144679813</c:v>
                </c:pt>
                <c:pt idx="51361">
                  <c:v>31.273113490438082</c:v>
                </c:pt>
                <c:pt idx="51362">
                  <c:v>31.27366883619635</c:v>
                </c:pt>
                <c:pt idx="51363">
                  <c:v>31.274224181954619</c:v>
                </c:pt>
                <c:pt idx="51364">
                  <c:v>31.274779527712887</c:v>
                </c:pt>
                <c:pt idx="51365">
                  <c:v>31.275334873471156</c:v>
                </c:pt>
                <c:pt idx="51366">
                  <c:v>31.275890219229424</c:v>
                </c:pt>
                <c:pt idx="51367">
                  <c:v>31.276445564987693</c:v>
                </c:pt>
                <c:pt idx="51368">
                  <c:v>31.277000910745961</c:v>
                </c:pt>
                <c:pt idx="51369">
                  <c:v>31.27755625650423</c:v>
                </c:pt>
                <c:pt idx="51370">
                  <c:v>31.278111602262499</c:v>
                </c:pt>
                <c:pt idx="51371">
                  <c:v>31.278666948020767</c:v>
                </c:pt>
                <c:pt idx="51372">
                  <c:v>31.279222293779036</c:v>
                </c:pt>
                <c:pt idx="51373">
                  <c:v>31.279777639537304</c:v>
                </c:pt>
                <c:pt idx="51374">
                  <c:v>31.280332985295573</c:v>
                </c:pt>
                <c:pt idx="51375">
                  <c:v>31.280888331053841</c:v>
                </c:pt>
                <c:pt idx="51376">
                  <c:v>31.28144367681211</c:v>
                </c:pt>
                <c:pt idx="51377">
                  <c:v>31.281999022570378</c:v>
                </c:pt>
                <c:pt idx="51378">
                  <c:v>31.282554368328647</c:v>
                </c:pt>
                <c:pt idx="51379">
                  <c:v>31.283109714086915</c:v>
                </c:pt>
                <c:pt idx="51380">
                  <c:v>31.283665059845184</c:v>
                </c:pt>
                <c:pt idx="51381">
                  <c:v>31.284220405603453</c:v>
                </c:pt>
                <c:pt idx="51382">
                  <c:v>31.284775751361721</c:v>
                </c:pt>
                <c:pt idx="51383">
                  <c:v>31.28533109711999</c:v>
                </c:pt>
                <c:pt idx="51384">
                  <c:v>31.285886442878258</c:v>
                </c:pt>
                <c:pt idx="51385">
                  <c:v>31.286441788636527</c:v>
                </c:pt>
                <c:pt idx="51386">
                  <c:v>31.286997134394795</c:v>
                </c:pt>
                <c:pt idx="51387">
                  <c:v>31.287552480153064</c:v>
                </c:pt>
                <c:pt idx="51388">
                  <c:v>31.288107825911332</c:v>
                </c:pt>
                <c:pt idx="51389">
                  <c:v>31.288663171669601</c:v>
                </c:pt>
                <c:pt idx="51390">
                  <c:v>31.289218517427869</c:v>
                </c:pt>
                <c:pt idx="51391">
                  <c:v>31.289773863186138</c:v>
                </c:pt>
                <c:pt idx="51392">
                  <c:v>31.290329208944407</c:v>
                </c:pt>
                <c:pt idx="51393">
                  <c:v>31.290884554702675</c:v>
                </c:pt>
                <c:pt idx="51394">
                  <c:v>31.291439900460944</c:v>
                </c:pt>
                <c:pt idx="51395">
                  <c:v>31.291995246219212</c:v>
                </c:pt>
                <c:pt idx="51396">
                  <c:v>31.292550591977481</c:v>
                </c:pt>
                <c:pt idx="51397">
                  <c:v>31.293105937735749</c:v>
                </c:pt>
                <c:pt idx="51398">
                  <c:v>31.293661283494018</c:v>
                </c:pt>
                <c:pt idx="51399">
                  <c:v>31.294216629252286</c:v>
                </c:pt>
                <c:pt idx="51400">
                  <c:v>31.294771975010555</c:v>
                </c:pt>
                <c:pt idx="51401">
                  <c:v>31.295327320768823</c:v>
                </c:pt>
                <c:pt idx="51402">
                  <c:v>31.295882666527092</c:v>
                </c:pt>
                <c:pt idx="51403">
                  <c:v>31.29643801228536</c:v>
                </c:pt>
                <c:pt idx="51404">
                  <c:v>31.296993358043629</c:v>
                </c:pt>
                <c:pt idx="51405">
                  <c:v>31.297548703801898</c:v>
                </c:pt>
                <c:pt idx="51406">
                  <c:v>31.298104049560166</c:v>
                </c:pt>
                <c:pt idx="51407">
                  <c:v>31.298659395318435</c:v>
                </c:pt>
                <c:pt idx="51408">
                  <c:v>31.299214741076703</c:v>
                </c:pt>
                <c:pt idx="51409">
                  <c:v>31.299770086834972</c:v>
                </c:pt>
                <c:pt idx="51410">
                  <c:v>31.30032543259324</c:v>
                </c:pt>
                <c:pt idx="51411">
                  <c:v>31.300880778351509</c:v>
                </c:pt>
                <c:pt idx="51412">
                  <c:v>31.301436124109777</c:v>
                </c:pt>
                <c:pt idx="51413">
                  <c:v>31.301991469868046</c:v>
                </c:pt>
                <c:pt idx="51414">
                  <c:v>31.302546815626314</c:v>
                </c:pt>
                <c:pt idx="51415">
                  <c:v>31.303102161384583</c:v>
                </c:pt>
                <c:pt idx="51416">
                  <c:v>31.303657507142852</c:v>
                </c:pt>
                <c:pt idx="51417">
                  <c:v>31.30421285290112</c:v>
                </c:pt>
                <c:pt idx="51418">
                  <c:v>31.304768198659389</c:v>
                </c:pt>
                <c:pt idx="51419">
                  <c:v>31.305323544417657</c:v>
                </c:pt>
                <c:pt idx="51420">
                  <c:v>31.305878890175926</c:v>
                </c:pt>
                <c:pt idx="51421">
                  <c:v>31.306434235934194</c:v>
                </c:pt>
                <c:pt idx="51422">
                  <c:v>31.306989581692463</c:v>
                </c:pt>
                <c:pt idx="51423">
                  <c:v>31.307544927450731</c:v>
                </c:pt>
                <c:pt idx="51424">
                  <c:v>31.308100273209</c:v>
                </c:pt>
                <c:pt idx="51425">
                  <c:v>31.308655618967268</c:v>
                </c:pt>
                <c:pt idx="51426">
                  <c:v>31.309210964725537</c:v>
                </c:pt>
                <c:pt idx="51427">
                  <c:v>31.309766310483806</c:v>
                </c:pt>
                <c:pt idx="51428">
                  <c:v>31.310321656242074</c:v>
                </c:pt>
                <c:pt idx="51429">
                  <c:v>31.310877002000343</c:v>
                </c:pt>
                <c:pt idx="51430">
                  <c:v>31.311432347758611</c:v>
                </c:pt>
                <c:pt idx="51431">
                  <c:v>31.31198769351688</c:v>
                </c:pt>
                <c:pt idx="51432">
                  <c:v>31.312543039275148</c:v>
                </c:pt>
                <c:pt idx="51433">
                  <c:v>31.313098385033417</c:v>
                </c:pt>
                <c:pt idx="51434">
                  <c:v>31.313653730791685</c:v>
                </c:pt>
                <c:pt idx="51435">
                  <c:v>31.314209076549954</c:v>
                </c:pt>
                <c:pt idx="51436">
                  <c:v>31.314764422308222</c:v>
                </c:pt>
                <c:pt idx="51437">
                  <c:v>31.315319768066491</c:v>
                </c:pt>
                <c:pt idx="51438">
                  <c:v>31.31587511382476</c:v>
                </c:pt>
                <c:pt idx="51439">
                  <c:v>31.316430459583028</c:v>
                </c:pt>
                <c:pt idx="51440">
                  <c:v>31.316985805341297</c:v>
                </c:pt>
                <c:pt idx="51441">
                  <c:v>31.317541151099565</c:v>
                </c:pt>
                <c:pt idx="51442">
                  <c:v>31.318096496857834</c:v>
                </c:pt>
                <c:pt idx="51443">
                  <c:v>31.318651842616102</c:v>
                </c:pt>
                <c:pt idx="51444">
                  <c:v>31.319207188374371</c:v>
                </c:pt>
                <c:pt idx="51445">
                  <c:v>31.319762534132639</c:v>
                </c:pt>
                <c:pt idx="51446">
                  <c:v>31.320317879890908</c:v>
                </c:pt>
                <c:pt idx="51447">
                  <c:v>31.320873225649176</c:v>
                </c:pt>
                <c:pt idx="51448">
                  <c:v>31.321428571407445</c:v>
                </c:pt>
                <c:pt idx="51449">
                  <c:v>31.321983917165714</c:v>
                </c:pt>
                <c:pt idx="51450">
                  <c:v>31.322539262923982</c:v>
                </c:pt>
                <c:pt idx="51451">
                  <c:v>31.323094608682251</c:v>
                </c:pt>
                <c:pt idx="51452">
                  <c:v>31.323649954440519</c:v>
                </c:pt>
                <c:pt idx="51453">
                  <c:v>31.324205300198788</c:v>
                </c:pt>
                <c:pt idx="51454">
                  <c:v>31.324760645957056</c:v>
                </c:pt>
                <c:pt idx="51455">
                  <c:v>31.325315991715325</c:v>
                </c:pt>
                <c:pt idx="51456">
                  <c:v>31.325871337473593</c:v>
                </c:pt>
                <c:pt idx="51457">
                  <c:v>31.326426683231862</c:v>
                </c:pt>
                <c:pt idx="51458">
                  <c:v>31.32698202899013</c:v>
                </c:pt>
                <c:pt idx="51459">
                  <c:v>31.327537374748399</c:v>
                </c:pt>
                <c:pt idx="51460">
                  <c:v>31.328092720506667</c:v>
                </c:pt>
                <c:pt idx="51461">
                  <c:v>31.328648066264936</c:v>
                </c:pt>
                <c:pt idx="51462">
                  <c:v>31.329203412023205</c:v>
                </c:pt>
                <c:pt idx="51463">
                  <c:v>31.329758757781473</c:v>
                </c:pt>
                <c:pt idx="51464">
                  <c:v>31.330314103539742</c:v>
                </c:pt>
                <c:pt idx="51465">
                  <c:v>31.33086944929801</c:v>
                </c:pt>
                <c:pt idx="51466">
                  <c:v>31.331424795056279</c:v>
                </c:pt>
                <c:pt idx="51467">
                  <c:v>31.331980140814547</c:v>
                </c:pt>
                <c:pt idx="51468">
                  <c:v>31.332535486572816</c:v>
                </c:pt>
                <c:pt idx="51469">
                  <c:v>31.333090832331084</c:v>
                </c:pt>
                <c:pt idx="51470">
                  <c:v>31.333646178089353</c:v>
                </c:pt>
                <c:pt idx="51471">
                  <c:v>31.334201523847621</c:v>
                </c:pt>
                <c:pt idx="51472">
                  <c:v>31.33475686960589</c:v>
                </c:pt>
                <c:pt idx="51473">
                  <c:v>31.335312215364159</c:v>
                </c:pt>
                <c:pt idx="51474">
                  <c:v>31.335867561122427</c:v>
                </c:pt>
                <c:pt idx="51475">
                  <c:v>31.336422906880696</c:v>
                </c:pt>
                <c:pt idx="51476">
                  <c:v>31.336978252638964</c:v>
                </c:pt>
                <c:pt idx="51477">
                  <c:v>31.337533598397233</c:v>
                </c:pt>
                <c:pt idx="51478">
                  <c:v>31.338088944155501</c:v>
                </c:pt>
                <c:pt idx="51479">
                  <c:v>31.33864428991377</c:v>
                </c:pt>
                <c:pt idx="51480">
                  <c:v>31.339199635672038</c:v>
                </c:pt>
                <c:pt idx="51481">
                  <c:v>31.339754981430307</c:v>
                </c:pt>
                <c:pt idx="51482">
                  <c:v>31.340310327188575</c:v>
                </c:pt>
                <c:pt idx="51483">
                  <c:v>31.340865672946844</c:v>
                </c:pt>
                <c:pt idx="51484">
                  <c:v>31.341421018705113</c:v>
                </c:pt>
                <c:pt idx="51485">
                  <c:v>31.341976364463381</c:v>
                </c:pt>
                <c:pt idx="51486">
                  <c:v>31.34253171022165</c:v>
                </c:pt>
                <c:pt idx="51487">
                  <c:v>31.343087055979918</c:v>
                </c:pt>
                <c:pt idx="51488">
                  <c:v>31.343642401738187</c:v>
                </c:pt>
                <c:pt idx="51489">
                  <c:v>31.344197747496455</c:v>
                </c:pt>
                <c:pt idx="51490">
                  <c:v>31.344753093254724</c:v>
                </c:pt>
                <c:pt idx="51491">
                  <c:v>31.345308439012992</c:v>
                </c:pt>
                <c:pt idx="51492">
                  <c:v>31.345863784771261</c:v>
                </c:pt>
                <c:pt idx="51493">
                  <c:v>31.346419130529529</c:v>
                </c:pt>
                <c:pt idx="51494">
                  <c:v>31.346974476287798</c:v>
                </c:pt>
                <c:pt idx="51495">
                  <c:v>31.347529822046067</c:v>
                </c:pt>
                <c:pt idx="51496">
                  <c:v>31.348085167804335</c:v>
                </c:pt>
                <c:pt idx="51497">
                  <c:v>31.348640513562604</c:v>
                </c:pt>
                <c:pt idx="51498">
                  <c:v>31.349195859320872</c:v>
                </c:pt>
                <c:pt idx="51499">
                  <c:v>31.349751205079141</c:v>
                </c:pt>
                <c:pt idx="51500">
                  <c:v>31.350306550837409</c:v>
                </c:pt>
                <c:pt idx="51501">
                  <c:v>31.350861896595678</c:v>
                </c:pt>
                <c:pt idx="51502">
                  <c:v>31.351417242353946</c:v>
                </c:pt>
                <c:pt idx="51503">
                  <c:v>31.351972588112215</c:v>
                </c:pt>
                <c:pt idx="51504">
                  <c:v>31.352527933870483</c:v>
                </c:pt>
                <c:pt idx="51505">
                  <c:v>31.353083279628752</c:v>
                </c:pt>
                <c:pt idx="51506">
                  <c:v>31.353638625387021</c:v>
                </c:pt>
                <c:pt idx="51507">
                  <c:v>31.354193971145289</c:v>
                </c:pt>
                <c:pt idx="51508">
                  <c:v>31.354749316903558</c:v>
                </c:pt>
                <c:pt idx="51509">
                  <c:v>31.355304662661826</c:v>
                </c:pt>
                <c:pt idx="51510">
                  <c:v>31.355860008420095</c:v>
                </c:pt>
                <c:pt idx="51511">
                  <c:v>31.356415354178363</c:v>
                </c:pt>
                <c:pt idx="51512">
                  <c:v>31.356970699936632</c:v>
                </c:pt>
                <c:pt idx="51513">
                  <c:v>31.3575260456949</c:v>
                </c:pt>
                <c:pt idx="51514">
                  <c:v>31.358081391453169</c:v>
                </c:pt>
                <c:pt idx="51515">
                  <c:v>31.358636737211437</c:v>
                </c:pt>
                <c:pt idx="51516">
                  <c:v>31.359192082969706</c:v>
                </c:pt>
                <c:pt idx="51517">
                  <c:v>31.359747428727974</c:v>
                </c:pt>
                <c:pt idx="51518">
                  <c:v>31.360302774486243</c:v>
                </c:pt>
                <c:pt idx="51519">
                  <c:v>31.360858120244512</c:v>
                </c:pt>
                <c:pt idx="51520">
                  <c:v>31.36141346600278</c:v>
                </c:pt>
                <c:pt idx="51521">
                  <c:v>31.361968811761049</c:v>
                </c:pt>
                <c:pt idx="51522">
                  <c:v>31.362524157519317</c:v>
                </c:pt>
                <c:pt idx="51523">
                  <c:v>31.363079503277586</c:v>
                </c:pt>
                <c:pt idx="51524">
                  <c:v>31.363634849035854</c:v>
                </c:pt>
                <c:pt idx="51525">
                  <c:v>31.364190194794123</c:v>
                </c:pt>
                <c:pt idx="51526">
                  <c:v>31.364745540552391</c:v>
                </c:pt>
                <c:pt idx="51527">
                  <c:v>31.36530088631066</c:v>
                </c:pt>
                <c:pt idx="51528">
                  <c:v>31.365856232068928</c:v>
                </c:pt>
                <c:pt idx="51529">
                  <c:v>31.366411577827197</c:v>
                </c:pt>
                <c:pt idx="51530">
                  <c:v>31.366966923585466</c:v>
                </c:pt>
                <c:pt idx="51531">
                  <c:v>31.367522269343734</c:v>
                </c:pt>
                <c:pt idx="51532">
                  <c:v>31.368077615102003</c:v>
                </c:pt>
                <c:pt idx="51533">
                  <c:v>31.368632960860271</c:v>
                </c:pt>
                <c:pt idx="51534">
                  <c:v>31.36918830661854</c:v>
                </c:pt>
                <c:pt idx="51535">
                  <c:v>31.369743652376808</c:v>
                </c:pt>
                <c:pt idx="51536">
                  <c:v>31.370298998135077</c:v>
                </c:pt>
                <c:pt idx="51537">
                  <c:v>31.370854343893345</c:v>
                </c:pt>
                <c:pt idx="51538">
                  <c:v>31.371409689651614</c:v>
                </c:pt>
                <c:pt idx="51539">
                  <c:v>31.371965035409882</c:v>
                </c:pt>
                <c:pt idx="51540">
                  <c:v>31.372520381168151</c:v>
                </c:pt>
                <c:pt idx="51541">
                  <c:v>31.37307572692642</c:v>
                </c:pt>
                <c:pt idx="51542">
                  <c:v>31.373631072684688</c:v>
                </c:pt>
                <c:pt idx="51543">
                  <c:v>31.374186418442957</c:v>
                </c:pt>
                <c:pt idx="51544">
                  <c:v>31.374741764201225</c:v>
                </c:pt>
                <c:pt idx="51545">
                  <c:v>31.375297109959494</c:v>
                </c:pt>
                <c:pt idx="51546">
                  <c:v>31.375852455717762</c:v>
                </c:pt>
                <c:pt idx="51547">
                  <c:v>31.376407801476031</c:v>
                </c:pt>
                <c:pt idx="51548">
                  <c:v>31.376963147234299</c:v>
                </c:pt>
                <c:pt idx="51549">
                  <c:v>31.377518492992568</c:v>
                </c:pt>
                <c:pt idx="51550">
                  <c:v>31.378073838750836</c:v>
                </c:pt>
                <c:pt idx="51551">
                  <c:v>31.378629184509105</c:v>
                </c:pt>
                <c:pt idx="51552">
                  <c:v>31.379184530267374</c:v>
                </c:pt>
                <c:pt idx="51553">
                  <c:v>31.379739876025642</c:v>
                </c:pt>
                <c:pt idx="51554">
                  <c:v>31.380295221783911</c:v>
                </c:pt>
                <c:pt idx="51555">
                  <c:v>31.380850567542179</c:v>
                </c:pt>
                <c:pt idx="51556">
                  <c:v>31.381405913300448</c:v>
                </c:pt>
                <c:pt idx="51557">
                  <c:v>31.381961259058716</c:v>
                </c:pt>
                <c:pt idx="51558">
                  <c:v>31.382516604816985</c:v>
                </c:pt>
                <c:pt idx="51559">
                  <c:v>31.383071950575253</c:v>
                </c:pt>
                <c:pt idx="51560">
                  <c:v>31.383627296333522</c:v>
                </c:pt>
                <c:pt idx="51561">
                  <c:v>31.38418264209179</c:v>
                </c:pt>
                <c:pt idx="51562">
                  <c:v>31.384737987850059</c:v>
                </c:pt>
                <c:pt idx="51563">
                  <c:v>31.385293333608328</c:v>
                </c:pt>
                <c:pt idx="51564">
                  <c:v>31.385848679366596</c:v>
                </c:pt>
                <c:pt idx="51565">
                  <c:v>31.386404025124865</c:v>
                </c:pt>
                <c:pt idx="51566">
                  <c:v>31.386959370883133</c:v>
                </c:pt>
                <c:pt idx="51567">
                  <c:v>31.387514716641402</c:v>
                </c:pt>
                <c:pt idx="51568">
                  <c:v>31.38807006239967</c:v>
                </c:pt>
                <c:pt idx="51569">
                  <c:v>31.388625408157939</c:v>
                </c:pt>
                <c:pt idx="51570">
                  <c:v>31.389180753916207</c:v>
                </c:pt>
                <c:pt idx="51571">
                  <c:v>31.389736099674476</c:v>
                </c:pt>
                <c:pt idx="51572">
                  <c:v>31.390291445432744</c:v>
                </c:pt>
                <c:pt idx="51573">
                  <c:v>31.390846791191013</c:v>
                </c:pt>
                <c:pt idx="51574">
                  <c:v>31.391402136949281</c:v>
                </c:pt>
                <c:pt idx="51575">
                  <c:v>31.39195748270755</c:v>
                </c:pt>
                <c:pt idx="51576">
                  <c:v>31.392512828465819</c:v>
                </c:pt>
                <c:pt idx="51577">
                  <c:v>31.393068174224087</c:v>
                </c:pt>
                <c:pt idx="51578">
                  <c:v>31.393623519982356</c:v>
                </c:pt>
                <c:pt idx="51579">
                  <c:v>31.394178865740624</c:v>
                </c:pt>
                <c:pt idx="51580">
                  <c:v>31.394734211498893</c:v>
                </c:pt>
                <c:pt idx="51581">
                  <c:v>31.395289557257161</c:v>
                </c:pt>
                <c:pt idx="51582">
                  <c:v>31.39584490301543</c:v>
                </c:pt>
                <c:pt idx="51583">
                  <c:v>31.396400248773698</c:v>
                </c:pt>
                <c:pt idx="51584">
                  <c:v>31.396955594531967</c:v>
                </c:pt>
                <c:pt idx="51585">
                  <c:v>31.397510940290235</c:v>
                </c:pt>
                <c:pt idx="51586">
                  <c:v>31.398066286048504</c:v>
                </c:pt>
                <c:pt idx="51587">
                  <c:v>31.398621631806773</c:v>
                </c:pt>
                <c:pt idx="51588">
                  <c:v>31.399176977565041</c:v>
                </c:pt>
                <c:pt idx="51589">
                  <c:v>31.39973232332331</c:v>
                </c:pt>
                <c:pt idx="51590">
                  <c:v>31.400287669081578</c:v>
                </c:pt>
                <c:pt idx="51591">
                  <c:v>31.400843014839847</c:v>
                </c:pt>
                <c:pt idx="51592">
                  <c:v>31.401398360598115</c:v>
                </c:pt>
                <c:pt idx="51593">
                  <c:v>31.401953706356384</c:v>
                </c:pt>
                <c:pt idx="51594">
                  <c:v>31.402509052114652</c:v>
                </c:pt>
                <c:pt idx="51595">
                  <c:v>31.403064397872921</c:v>
                </c:pt>
                <c:pt idx="51596">
                  <c:v>31.403619743631189</c:v>
                </c:pt>
                <c:pt idx="51597">
                  <c:v>31.404175089389458</c:v>
                </c:pt>
                <c:pt idx="51598">
                  <c:v>31.404730435147727</c:v>
                </c:pt>
                <c:pt idx="51599">
                  <c:v>31.405285780905995</c:v>
                </c:pt>
                <c:pt idx="51600">
                  <c:v>31.405841126664264</c:v>
                </c:pt>
                <c:pt idx="51601">
                  <c:v>31.406396472422532</c:v>
                </c:pt>
                <c:pt idx="51602">
                  <c:v>31.406951818180801</c:v>
                </c:pt>
                <c:pt idx="51603">
                  <c:v>31.407507163939069</c:v>
                </c:pt>
                <c:pt idx="51604">
                  <c:v>31.408062509697338</c:v>
                </c:pt>
                <c:pt idx="51605">
                  <c:v>31.408617855455606</c:v>
                </c:pt>
                <c:pt idx="51606">
                  <c:v>31.409173201213875</c:v>
                </c:pt>
                <c:pt idx="51607">
                  <c:v>31.409728546972143</c:v>
                </c:pt>
                <c:pt idx="51608">
                  <c:v>31.410283892730412</c:v>
                </c:pt>
                <c:pt idx="51609">
                  <c:v>31.410839238488681</c:v>
                </c:pt>
                <c:pt idx="51610">
                  <c:v>31.411394584246949</c:v>
                </c:pt>
                <c:pt idx="51611">
                  <c:v>31.411949930005218</c:v>
                </c:pt>
                <c:pt idx="51612">
                  <c:v>31.412505275763486</c:v>
                </c:pt>
                <c:pt idx="51613">
                  <c:v>31.413060621521755</c:v>
                </c:pt>
                <c:pt idx="51614">
                  <c:v>31.413615967280023</c:v>
                </c:pt>
                <c:pt idx="51615">
                  <c:v>31.414171313038292</c:v>
                </c:pt>
                <c:pt idx="51616">
                  <c:v>31.41472665879656</c:v>
                </c:pt>
                <c:pt idx="51617">
                  <c:v>31.415282004554829</c:v>
                </c:pt>
                <c:pt idx="51618">
                  <c:v>31.415837350313097</c:v>
                </c:pt>
                <c:pt idx="51619">
                  <c:v>31.416392696071366</c:v>
                </c:pt>
                <c:pt idx="51620">
                  <c:v>31.416948041829635</c:v>
                </c:pt>
                <c:pt idx="51621">
                  <c:v>31.417503387587903</c:v>
                </c:pt>
                <c:pt idx="51622">
                  <c:v>31.418058733346172</c:v>
                </c:pt>
                <c:pt idx="51623">
                  <c:v>31.41861407910444</c:v>
                </c:pt>
                <c:pt idx="51624">
                  <c:v>31.419169424862709</c:v>
                </c:pt>
                <c:pt idx="51625">
                  <c:v>31.419724770620977</c:v>
                </c:pt>
                <c:pt idx="51626">
                  <c:v>31.420280116379246</c:v>
                </c:pt>
                <c:pt idx="51627">
                  <c:v>31.420835462137514</c:v>
                </c:pt>
                <c:pt idx="51628">
                  <c:v>31.421390807895783</c:v>
                </c:pt>
                <c:pt idx="51629">
                  <c:v>31.421946153654051</c:v>
                </c:pt>
                <c:pt idx="51630">
                  <c:v>31.42250149941232</c:v>
                </c:pt>
                <c:pt idx="51631">
                  <c:v>31.423056845170589</c:v>
                </c:pt>
                <c:pt idx="51632">
                  <c:v>31.423612190928857</c:v>
                </c:pt>
                <c:pt idx="51633">
                  <c:v>31.424167536687126</c:v>
                </c:pt>
                <c:pt idx="51634">
                  <c:v>31.424722882445394</c:v>
                </c:pt>
                <c:pt idx="51635">
                  <c:v>31.425278228203663</c:v>
                </c:pt>
                <c:pt idx="51636">
                  <c:v>31.425833573961931</c:v>
                </c:pt>
                <c:pt idx="51637">
                  <c:v>31.4263889197202</c:v>
                </c:pt>
                <c:pt idx="51638">
                  <c:v>31.426944265478468</c:v>
                </c:pt>
                <c:pt idx="51639">
                  <c:v>31.427499611236737</c:v>
                </c:pt>
                <c:pt idx="51640">
                  <c:v>31.428054956995005</c:v>
                </c:pt>
                <c:pt idx="51641">
                  <c:v>31.428610302753274</c:v>
                </c:pt>
                <c:pt idx="51642">
                  <c:v>31.429165648511542</c:v>
                </c:pt>
                <c:pt idx="51643">
                  <c:v>31.429720994269811</c:v>
                </c:pt>
                <c:pt idx="51644">
                  <c:v>31.43027634002808</c:v>
                </c:pt>
                <c:pt idx="51645">
                  <c:v>31.430831685786348</c:v>
                </c:pt>
                <c:pt idx="51646">
                  <c:v>31.431387031544617</c:v>
                </c:pt>
                <c:pt idx="51647">
                  <c:v>31.431942377302885</c:v>
                </c:pt>
                <c:pt idx="51648">
                  <c:v>31.432497723061154</c:v>
                </c:pt>
                <c:pt idx="51649">
                  <c:v>31.433053068819422</c:v>
                </c:pt>
                <c:pt idx="51650">
                  <c:v>31.433608414577691</c:v>
                </c:pt>
                <c:pt idx="51651">
                  <c:v>31.434163760335959</c:v>
                </c:pt>
                <c:pt idx="51652">
                  <c:v>31.434719106094228</c:v>
                </c:pt>
                <c:pt idx="51653">
                  <c:v>31.435274451852496</c:v>
                </c:pt>
                <c:pt idx="51654">
                  <c:v>31.435829797610765</c:v>
                </c:pt>
                <c:pt idx="51655">
                  <c:v>31.436385143369034</c:v>
                </c:pt>
                <c:pt idx="51656">
                  <c:v>31.436940489127302</c:v>
                </c:pt>
                <c:pt idx="51657">
                  <c:v>31.437495834885571</c:v>
                </c:pt>
                <c:pt idx="51658">
                  <c:v>31.438051180643839</c:v>
                </c:pt>
                <c:pt idx="51659">
                  <c:v>31.438606526402108</c:v>
                </c:pt>
                <c:pt idx="51660">
                  <c:v>31.439161872160376</c:v>
                </c:pt>
                <c:pt idx="51661">
                  <c:v>31.439717217918645</c:v>
                </c:pt>
                <c:pt idx="51662">
                  <c:v>31.440272563676913</c:v>
                </c:pt>
                <c:pt idx="51663">
                  <c:v>31.440827909435182</c:v>
                </c:pt>
                <c:pt idx="51664">
                  <c:v>31.44138325519345</c:v>
                </c:pt>
                <c:pt idx="51665">
                  <c:v>31.441938600951719</c:v>
                </c:pt>
                <c:pt idx="51666">
                  <c:v>31.442493946709988</c:v>
                </c:pt>
                <c:pt idx="51667">
                  <c:v>31.443049292468256</c:v>
                </c:pt>
                <c:pt idx="51668">
                  <c:v>31.443604638226525</c:v>
                </c:pt>
                <c:pt idx="51669">
                  <c:v>31.444159983984793</c:v>
                </c:pt>
                <c:pt idx="51670">
                  <c:v>31.444715329743062</c:v>
                </c:pt>
                <c:pt idx="51671">
                  <c:v>31.44527067550133</c:v>
                </c:pt>
                <c:pt idx="51672">
                  <c:v>31.445826021259599</c:v>
                </c:pt>
                <c:pt idx="51673">
                  <c:v>31.446381367017867</c:v>
                </c:pt>
                <c:pt idx="51674">
                  <c:v>31.446936712776136</c:v>
                </c:pt>
                <c:pt idx="51675">
                  <c:v>31.447492058534404</c:v>
                </c:pt>
                <c:pt idx="51676">
                  <c:v>31.448047404292673</c:v>
                </c:pt>
                <c:pt idx="51677">
                  <c:v>31.448602750050942</c:v>
                </c:pt>
                <c:pt idx="51678">
                  <c:v>31.44915809580921</c:v>
                </c:pt>
                <c:pt idx="51679">
                  <c:v>31.449713441567479</c:v>
                </c:pt>
                <c:pt idx="51680">
                  <c:v>31.450268787325747</c:v>
                </c:pt>
                <c:pt idx="51681">
                  <c:v>31.450824133084016</c:v>
                </c:pt>
                <c:pt idx="51682">
                  <c:v>31.451379478842284</c:v>
                </c:pt>
                <c:pt idx="51683">
                  <c:v>31.451934824600553</c:v>
                </c:pt>
                <c:pt idx="51684">
                  <c:v>31.452490170358821</c:v>
                </c:pt>
                <c:pt idx="51685">
                  <c:v>31.45304551611709</c:v>
                </c:pt>
                <c:pt idx="51686">
                  <c:v>31.453600861875358</c:v>
                </c:pt>
                <c:pt idx="51687">
                  <c:v>31.454156207633627</c:v>
                </c:pt>
                <c:pt idx="51688">
                  <c:v>31.454711553391896</c:v>
                </c:pt>
                <c:pt idx="51689">
                  <c:v>31.455266899150164</c:v>
                </c:pt>
                <c:pt idx="51690">
                  <c:v>31.455822244908433</c:v>
                </c:pt>
                <c:pt idx="51691">
                  <c:v>31.456377590666701</c:v>
                </c:pt>
                <c:pt idx="51692">
                  <c:v>31.45693293642497</c:v>
                </c:pt>
                <c:pt idx="51693">
                  <c:v>31.457488282183238</c:v>
                </c:pt>
                <c:pt idx="51694">
                  <c:v>31.458043627941507</c:v>
                </c:pt>
                <c:pt idx="51695">
                  <c:v>31.458598973699775</c:v>
                </c:pt>
                <c:pt idx="51696">
                  <c:v>31.459154319458044</c:v>
                </c:pt>
                <c:pt idx="51697">
                  <c:v>31.459709665216312</c:v>
                </c:pt>
                <c:pt idx="51698">
                  <c:v>31.460265010974581</c:v>
                </c:pt>
                <c:pt idx="51699">
                  <c:v>31.460820356732849</c:v>
                </c:pt>
                <c:pt idx="51700">
                  <c:v>31.461375702491118</c:v>
                </c:pt>
                <c:pt idx="51701">
                  <c:v>31.461931048249387</c:v>
                </c:pt>
                <c:pt idx="51702">
                  <c:v>31.462486394007655</c:v>
                </c:pt>
                <c:pt idx="51703">
                  <c:v>31.463041739765924</c:v>
                </c:pt>
                <c:pt idx="51704">
                  <c:v>31.463597085524192</c:v>
                </c:pt>
                <c:pt idx="51705">
                  <c:v>31.464152431282461</c:v>
                </c:pt>
                <c:pt idx="51706">
                  <c:v>31.464707777040729</c:v>
                </c:pt>
                <c:pt idx="51707">
                  <c:v>31.465263122798998</c:v>
                </c:pt>
                <c:pt idx="51708">
                  <c:v>31.465818468557266</c:v>
                </c:pt>
                <c:pt idx="51709">
                  <c:v>31.466373814315535</c:v>
                </c:pt>
                <c:pt idx="51710">
                  <c:v>31.466929160073803</c:v>
                </c:pt>
                <c:pt idx="51711">
                  <c:v>31.467484505832072</c:v>
                </c:pt>
                <c:pt idx="51712">
                  <c:v>31.468039851590341</c:v>
                </c:pt>
                <c:pt idx="51713">
                  <c:v>31.468595197348609</c:v>
                </c:pt>
                <c:pt idx="51714">
                  <c:v>31.469150543106878</c:v>
                </c:pt>
                <c:pt idx="51715">
                  <c:v>31.469705888865146</c:v>
                </c:pt>
                <c:pt idx="51716">
                  <c:v>31.470261234623415</c:v>
                </c:pt>
                <c:pt idx="51717">
                  <c:v>31.470816580381683</c:v>
                </c:pt>
                <c:pt idx="51718">
                  <c:v>31.471371926139952</c:v>
                </c:pt>
                <c:pt idx="51719">
                  <c:v>31.47192727189822</c:v>
                </c:pt>
                <c:pt idx="51720">
                  <c:v>31.472482617656489</c:v>
                </c:pt>
                <c:pt idx="51721">
                  <c:v>31.473037963414757</c:v>
                </c:pt>
                <c:pt idx="51722">
                  <c:v>31.473593309173026</c:v>
                </c:pt>
                <c:pt idx="51723">
                  <c:v>31.474148654931295</c:v>
                </c:pt>
                <c:pt idx="51724">
                  <c:v>31.474704000689563</c:v>
                </c:pt>
                <c:pt idx="51725">
                  <c:v>31.475259346447832</c:v>
                </c:pt>
                <c:pt idx="51726">
                  <c:v>31.4758146922061</c:v>
                </c:pt>
                <c:pt idx="51727">
                  <c:v>31.476370037964369</c:v>
                </c:pt>
                <c:pt idx="51728">
                  <c:v>31.476925383722637</c:v>
                </c:pt>
                <c:pt idx="51729">
                  <c:v>31.477480729480906</c:v>
                </c:pt>
                <c:pt idx="51730">
                  <c:v>31.478036075239174</c:v>
                </c:pt>
                <c:pt idx="51731">
                  <c:v>31.478591420997443</c:v>
                </c:pt>
                <c:pt idx="51732">
                  <c:v>31.479146766755711</c:v>
                </c:pt>
                <c:pt idx="51733">
                  <c:v>31.47970211251398</c:v>
                </c:pt>
                <c:pt idx="51734">
                  <c:v>31.480257458272249</c:v>
                </c:pt>
                <c:pt idx="51735">
                  <c:v>31.480812804030517</c:v>
                </c:pt>
                <c:pt idx="51736">
                  <c:v>31.481368149788786</c:v>
                </c:pt>
                <c:pt idx="51737">
                  <c:v>31.481923495547054</c:v>
                </c:pt>
                <c:pt idx="51738">
                  <c:v>31.482478841305323</c:v>
                </c:pt>
                <c:pt idx="51739">
                  <c:v>31.483034187063591</c:v>
                </c:pt>
                <c:pt idx="51740">
                  <c:v>31.48358953282186</c:v>
                </c:pt>
                <c:pt idx="51741">
                  <c:v>31.484144878580128</c:v>
                </c:pt>
                <c:pt idx="51742">
                  <c:v>31.484700224338397</c:v>
                </c:pt>
                <c:pt idx="51743">
                  <c:v>31.485255570096665</c:v>
                </c:pt>
                <c:pt idx="51744">
                  <c:v>31.485810915854934</c:v>
                </c:pt>
                <c:pt idx="51745">
                  <c:v>31.486366261613203</c:v>
                </c:pt>
                <c:pt idx="51746">
                  <c:v>31.486921607371471</c:v>
                </c:pt>
                <c:pt idx="51747">
                  <c:v>31.48747695312974</c:v>
                </c:pt>
                <c:pt idx="51748">
                  <c:v>31.488032298888008</c:v>
                </c:pt>
                <c:pt idx="51749">
                  <c:v>31.488587644646277</c:v>
                </c:pt>
                <c:pt idx="51750">
                  <c:v>31.489142990404545</c:v>
                </c:pt>
                <c:pt idx="51751">
                  <c:v>31.489698336162814</c:v>
                </c:pt>
                <c:pt idx="51752">
                  <c:v>31.490253681921082</c:v>
                </c:pt>
                <c:pt idx="51753">
                  <c:v>31.490809027679351</c:v>
                </c:pt>
                <c:pt idx="51754">
                  <c:v>31.491364373437619</c:v>
                </c:pt>
                <c:pt idx="51755">
                  <c:v>31.491919719195888</c:v>
                </c:pt>
                <c:pt idx="51756">
                  <c:v>31.492475064954156</c:v>
                </c:pt>
                <c:pt idx="51757">
                  <c:v>31.493030410712425</c:v>
                </c:pt>
                <c:pt idx="51758">
                  <c:v>31.493585756470694</c:v>
                </c:pt>
                <c:pt idx="51759">
                  <c:v>31.494141102228962</c:v>
                </c:pt>
                <c:pt idx="51760">
                  <c:v>31.494696447987231</c:v>
                </c:pt>
                <c:pt idx="51761">
                  <c:v>31.495251793745499</c:v>
                </c:pt>
                <c:pt idx="51762">
                  <c:v>31.495807139503768</c:v>
                </c:pt>
                <c:pt idx="51763">
                  <c:v>31.496362485262036</c:v>
                </c:pt>
                <c:pt idx="51764">
                  <c:v>31.496917831020305</c:v>
                </c:pt>
                <c:pt idx="51765">
                  <c:v>31.497473176778573</c:v>
                </c:pt>
                <c:pt idx="51766">
                  <c:v>31.498028522536842</c:v>
                </c:pt>
                <c:pt idx="51767">
                  <c:v>31.49858386829511</c:v>
                </c:pt>
                <c:pt idx="51768">
                  <c:v>31.499139214053379</c:v>
                </c:pt>
                <c:pt idx="51769">
                  <c:v>31.499694559811648</c:v>
                </c:pt>
                <c:pt idx="51770">
                  <c:v>31.500249905569916</c:v>
                </c:pt>
                <c:pt idx="51771">
                  <c:v>31.500805251328185</c:v>
                </c:pt>
                <c:pt idx="51772">
                  <c:v>31.501360597086453</c:v>
                </c:pt>
                <c:pt idx="51773">
                  <c:v>31.501915942844722</c:v>
                </c:pt>
                <c:pt idx="51774">
                  <c:v>31.50247128860299</c:v>
                </c:pt>
                <c:pt idx="51775">
                  <c:v>31.503026634361259</c:v>
                </c:pt>
                <c:pt idx="51776">
                  <c:v>31.503581980119527</c:v>
                </c:pt>
                <c:pt idx="51777">
                  <c:v>31.504137325877796</c:v>
                </c:pt>
                <c:pt idx="51778">
                  <c:v>31.504692671636064</c:v>
                </c:pt>
                <c:pt idx="51779">
                  <c:v>31.505248017394333</c:v>
                </c:pt>
                <c:pt idx="51780">
                  <c:v>31.505803363152602</c:v>
                </c:pt>
                <c:pt idx="51781">
                  <c:v>31.50635870891087</c:v>
                </c:pt>
                <c:pt idx="51782">
                  <c:v>31.506914054669139</c:v>
                </c:pt>
                <c:pt idx="51783">
                  <c:v>31.507469400427407</c:v>
                </c:pt>
                <c:pt idx="51784">
                  <c:v>31.508024746185676</c:v>
                </c:pt>
                <c:pt idx="51785">
                  <c:v>31.508580091943944</c:v>
                </c:pt>
                <c:pt idx="51786">
                  <c:v>31.509135437702213</c:v>
                </c:pt>
                <c:pt idx="51787">
                  <c:v>31.509690783460481</c:v>
                </c:pt>
                <c:pt idx="51788">
                  <c:v>31.51024612921875</c:v>
                </c:pt>
                <c:pt idx="51789">
                  <c:v>31.510801474977018</c:v>
                </c:pt>
                <c:pt idx="51790">
                  <c:v>31.511356820735287</c:v>
                </c:pt>
                <c:pt idx="51791">
                  <c:v>31.511912166493556</c:v>
                </c:pt>
                <c:pt idx="51792">
                  <c:v>31.512467512251824</c:v>
                </c:pt>
                <c:pt idx="51793">
                  <c:v>31.513022858010093</c:v>
                </c:pt>
                <c:pt idx="51794">
                  <c:v>31.513578203768361</c:v>
                </c:pt>
                <c:pt idx="51795">
                  <c:v>31.51413354952663</c:v>
                </c:pt>
                <c:pt idx="51796">
                  <c:v>31.514688895284898</c:v>
                </c:pt>
                <c:pt idx="51797">
                  <c:v>31.515244241043167</c:v>
                </c:pt>
                <c:pt idx="51798">
                  <c:v>31.515799586801435</c:v>
                </c:pt>
                <c:pt idx="51799">
                  <c:v>31.516354932559704</c:v>
                </c:pt>
                <c:pt idx="51800">
                  <c:v>31.516910278317972</c:v>
                </c:pt>
                <c:pt idx="51801">
                  <c:v>31.517465624076241</c:v>
                </c:pt>
                <c:pt idx="51802">
                  <c:v>31.51802096983451</c:v>
                </c:pt>
                <c:pt idx="51803">
                  <c:v>31.518576315592778</c:v>
                </c:pt>
                <c:pt idx="51804">
                  <c:v>31.519131661351047</c:v>
                </c:pt>
                <c:pt idx="51805">
                  <c:v>31.519687007109315</c:v>
                </c:pt>
                <c:pt idx="51806">
                  <c:v>31.520242352867584</c:v>
                </c:pt>
                <c:pt idx="51807">
                  <c:v>31.520797698625852</c:v>
                </c:pt>
                <c:pt idx="51808">
                  <c:v>31.521353044384121</c:v>
                </c:pt>
                <c:pt idx="51809">
                  <c:v>31.521908390142389</c:v>
                </c:pt>
                <c:pt idx="51810">
                  <c:v>31.522463735900658</c:v>
                </c:pt>
                <c:pt idx="51811">
                  <c:v>31.523019081658926</c:v>
                </c:pt>
                <c:pt idx="51812">
                  <c:v>31.523574427417195</c:v>
                </c:pt>
                <c:pt idx="51813">
                  <c:v>31.524129773175463</c:v>
                </c:pt>
                <c:pt idx="51814">
                  <c:v>31.524685118933732</c:v>
                </c:pt>
                <c:pt idx="51815">
                  <c:v>31.525240464692001</c:v>
                </c:pt>
                <c:pt idx="51816">
                  <c:v>31.525795810450269</c:v>
                </c:pt>
                <c:pt idx="51817">
                  <c:v>31.526351156208538</c:v>
                </c:pt>
                <c:pt idx="51818">
                  <c:v>31.526906501966806</c:v>
                </c:pt>
                <c:pt idx="51819">
                  <c:v>31.527461847725075</c:v>
                </c:pt>
                <c:pt idx="51820">
                  <c:v>31.528017193483343</c:v>
                </c:pt>
                <c:pt idx="51821">
                  <c:v>31.528572539241612</c:v>
                </c:pt>
                <c:pt idx="51822">
                  <c:v>31.52912788499988</c:v>
                </c:pt>
                <c:pt idx="51823">
                  <c:v>31.529683230758149</c:v>
                </c:pt>
                <c:pt idx="51824">
                  <c:v>31.530238576516417</c:v>
                </c:pt>
                <c:pt idx="51825">
                  <c:v>31.530793922274686</c:v>
                </c:pt>
                <c:pt idx="51826">
                  <c:v>31.531349268032955</c:v>
                </c:pt>
                <c:pt idx="51827">
                  <c:v>31.531904613791223</c:v>
                </c:pt>
                <c:pt idx="51828">
                  <c:v>31.532459959549492</c:v>
                </c:pt>
                <c:pt idx="51829">
                  <c:v>31.53301530530776</c:v>
                </c:pt>
                <c:pt idx="51830">
                  <c:v>31.533570651066029</c:v>
                </c:pt>
                <c:pt idx="51831">
                  <c:v>31.534125996824297</c:v>
                </c:pt>
                <c:pt idx="51832">
                  <c:v>31.534681342582566</c:v>
                </c:pt>
                <c:pt idx="51833">
                  <c:v>31.535236688340834</c:v>
                </c:pt>
                <c:pt idx="51834">
                  <c:v>31.535792034099103</c:v>
                </c:pt>
                <c:pt idx="51835">
                  <c:v>31.536347379857371</c:v>
                </c:pt>
                <c:pt idx="51836">
                  <c:v>31.53690272561564</c:v>
                </c:pt>
                <c:pt idx="51837">
                  <c:v>31.537458071373909</c:v>
                </c:pt>
                <c:pt idx="51838">
                  <c:v>31.538013417132177</c:v>
                </c:pt>
                <c:pt idx="51839">
                  <c:v>31.538568762890446</c:v>
                </c:pt>
                <c:pt idx="51840">
                  <c:v>31.539124108648714</c:v>
                </c:pt>
                <c:pt idx="51841">
                  <c:v>31.539679454406983</c:v>
                </c:pt>
                <c:pt idx="51842">
                  <c:v>31.540234800165251</c:v>
                </c:pt>
                <c:pt idx="51843">
                  <c:v>31.54079014592352</c:v>
                </c:pt>
                <c:pt idx="51844">
                  <c:v>31.541345491681788</c:v>
                </c:pt>
                <c:pt idx="51845">
                  <c:v>31.541900837440057</c:v>
                </c:pt>
                <c:pt idx="51846">
                  <c:v>31.542456183198325</c:v>
                </c:pt>
                <c:pt idx="51847">
                  <c:v>31.543011528956594</c:v>
                </c:pt>
                <c:pt idx="51848">
                  <c:v>31.543566874714863</c:v>
                </c:pt>
                <c:pt idx="51849">
                  <c:v>31.544122220473131</c:v>
                </c:pt>
                <c:pt idx="51850">
                  <c:v>31.5446775662314</c:v>
                </c:pt>
                <c:pt idx="51851">
                  <c:v>31.545232911989668</c:v>
                </c:pt>
                <c:pt idx="51852">
                  <c:v>31.545788257747937</c:v>
                </c:pt>
                <c:pt idx="51853">
                  <c:v>31.546343603506205</c:v>
                </c:pt>
                <c:pt idx="51854">
                  <c:v>31.546898949264474</c:v>
                </c:pt>
                <c:pt idx="51855">
                  <c:v>31.547454295022742</c:v>
                </c:pt>
                <c:pt idx="51856">
                  <c:v>31.548009640781011</c:v>
                </c:pt>
                <c:pt idx="51857">
                  <c:v>31.548564986539279</c:v>
                </c:pt>
                <c:pt idx="51858">
                  <c:v>31.549120332297548</c:v>
                </c:pt>
                <c:pt idx="51859">
                  <c:v>31.549675678055817</c:v>
                </c:pt>
                <c:pt idx="51860">
                  <c:v>31.550231023814085</c:v>
                </c:pt>
                <c:pt idx="51861">
                  <c:v>31.550786369572354</c:v>
                </c:pt>
                <c:pt idx="51862">
                  <c:v>31.551341715330622</c:v>
                </c:pt>
                <c:pt idx="51863">
                  <c:v>31.551897061088891</c:v>
                </c:pt>
                <c:pt idx="51864">
                  <c:v>31.552452406847159</c:v>
                </c:pt>
                <c:pt idx="51865">
                  <c:v>31.553007752605428</c:v>
                </c:pt>
                <c:pt idx="51866">
                  <c:v>31.553563098363696</c:v>
                </c:pt>
                <c:pt idx="51867">
                  <c:v>31.554118444121965</c:v>
                </c:pt>
                <c:pt idx="51868">
                  <c:v>31.554673789880233</c:v>
                </c:pt>
                <c:pt idx="51869">
                  <c:v>31.555229135638502</c:v>
                </c:pt>
                <c:pt idx="51870">
                  <c:v>31.555784481396771</c:v>
                </c:pt>
                <c:pt idx="51871">
                  <c:v>31.556339827155039</c:v>
                </c:pt>
                <c:pt idx="51872">
                  <c:v>31.556895172913308</c:v>
                </c:pt>
                <c:pt idx="51873">
                  <c:v>31.557450518671576</c:v>
                </c:pt>
                <c:pt idx="51874">
                  <c:v>31.558005864429845</c:v>
                </c:pt>
                <c:pt idx="51875">
                  <c:v>31.558561210188113</c:v>
                </c:pt>
                <c:pt idx="51876">
                  <c:v>31.559116555946382</c:v>
                </c:pt>
                <c:pt idx="51877">
                  <c:v>31.55967190170465</c:v>
                </c:pt>
                <c:pt idx="51878">
                  <c:v>31.560227247462919</c:v>
                </c:pt>
                <c:pt idx="51879">
                  <c:v>31.560782593221187</c:v>
                </c:pt>
                <c:pt idx="51880">
                  <c:v>31.561337938979456</c:v>
                </c:pt>
                <c:pt idx="51881">
                  <c:v>31.561893284737724</c:v>
                </c:pt>
                <c:pt idx="51882">
                  <c:v>31.562448630495993</c:v>
                </c:pt>
                <c:pt idx="51883">
                  <c:v>31.563003976254262</c:v>
                </c:pt>
                <c:pt idx="51884">
                  <c:v>31.56355932201253</c:v>
                </c:pt>
                <c:pt idx="51885">
                  <c:v>31.564114667770799</c:v>
                </c:pt>
                <c:pt idx="51886">
                  <c:v>31.564670013529067</c:v>
                </c:pt>
                <c:pt idx="51887">
                  <c:v>31.565225359287336</c:v>
                </c:pt>
                <c:pt idx="51888">
                  <c:v>31.565780705045604</c:v>
                </c:pt>
                <c:pt idx="51889">
                  <c:v>31.566336050803873</c:v>
                </c:pt>
                <c:pt idx="51890">
                  <c:v>31.566891396562141</c:v>
                </c:pt>
                <c:pt idx="51891">
                  <c:v>31.56744674232041</c:v>
                </c:pt>
                <c:pt idx="51892">
                  <c:v>31.568002088078678</c:v>
                </c:pt>
                <c:pt idx="51893">
                  <c:v>31.568557433836947</c:v>
                </c:pt>
                <c:pt idx="51894">
                  <c:v>31.569112779595216</c:v>
                </c:pt>
                <c:pt idx="51895">
                  <c:v>31.569668125353484</c:v>
                </c:pt>
                <c:pt idx="51896">
                  <c:v>31.570223471111753</c:v>
                </c:pt>
                <c:pt idx="51897">
                  <c:v>31.570778816870021</c:v>
                </c:pt>
                <c:pt idx="51898">
                  <c:v>31.57133416262829</c:v>
                </c:pt>
                <c:pt idx="51899">
                  <c:v>31.571889508386558</c:v>
                </c:pt>
                <c:pt idx="51900">
                  <c:v>31.572444854144827</c:v>
                </c:pt>
                <c:pt idx="51901">
                  <c:v>31.573000199903095</c:v>
                </c:pt>
                <c:pt idx="51902">
                  <c:v>31.573555545661364</c:v>
                </c:pt>
                <c:pt idx="51903">
                  <c:v>31.574110891419632</c:v>
                </c:pt>
                <c:pt idx="51904">
                  <c:v>31.574666237177901</c:v>
                </c:pt>
                <c:pt idx="51905">
                  <c:v>31.57522158293617</c:v>
                </c:pt>
                <c:pt idx="51906">
                  <c:v>31.575776928694438</c:v>
                </c:pt>
                <c:pt idx="51907">
                  <c:v>31.576332274452707</c:v>
                </c:pt>
                <c:pt idx="51908">
                  <c:v>31.576887620210975</c:v>
                </c:pt>
                <c:pt idx="51909">
                  <c:v>31.577442965969244</c:v>
                </c:pt>
                <c:pt idx="51910">
                  <c:v>31.577998311727512</c:v>
                </c:pt>
                <c:pt idx="51911">
                  <c:v>31.578553657485781</c:v>
                </c:pt>
                <c:pt idx="51912">
                  <c:v>31.579109003244049</c:v>
                </c:pt>
                <c:pt idx="51913">
                  <c:v>31.579664349002318</c:v>
                </c:pt>
                <c:pt idx="51914">
                  <c:v>31.580219694760586</c:v>
                </c:pt>
                <c:pt idx="51915">
                  <c:v>31.580775040518855</c:v>
                </c:pt>
                <c:pt idx="51916">
                  <c:v>31.581330386277124</c:v>
                </c:pt>
                <c:pt idx="51917">
                  <c:v>31.581885732035392</c:v>
                </c:pt>
                <c:pt idx="51918">
                  <c:v>31.582441077793661</c:v>
                </c:pt>
                <c:pt idx="51919">
                  <c:v>31.582996423551929</c:v>
                </c:pt>
                <c:pt idx="51920">
                  <c:v>31.583551769310198</c:v>
                </c:pt>
                <c:pt idx="51921">
                  <c:v>31.584107115068466</c:v>
                </c:pt>
                <c:pt idx="51922">
                  <c:v>31.584662460826735</c:v>
                </c:pt>
                <c:pt idx="51923">
                  <c:v>31.585217806585003</c:v>
                </c:pt>
                <c:pt idx="51924">
                  <c:v>31.585773152343272</c:v>
                </c:pt>
                <c:pt idx="51925">
                  <c:v>31.58632849810154</c:v>
                </c:pt>
                <c:pt idx="51926">
                  <c:v>31.586883843859809</c:v>
                </c:pt>
                <c:pt idx="51927">
                  <c:v>31.587439189618078</c:v>
                </c:pt>
                <c:pt idx="51928">
                  <c:v>31.587994535376346</c:v>
                </c:pt>
                <c:pt idx="51929">
                  <c:v>31.588549881134615</c:v>
                </c:pt>
                <c:pt idx="51930">
                  <c:v>31.589105226892883</c:v>
                </c:pt>
                <c:pt idx="51931">
                  <c:v>31.589660572651152</c:v>
                </c:pt>
                <c:pt idx="51932">
                  <c:v>31.59021591840942</c:v>
                </c:pt>
                <c:pt idx="51933">
                  <c:v>31.590771264167689</c:v>
                </c:pt>
                <c:pt idx="51934">
                  <c:v>31.591326609925957</c:v>
                </c:pt>
                <c:pt idx="51935">
                  <c:v>31.591881955684226</c:v>
                </c:pt>
                <c:pt idx="51936">
                  <c:v>31.592437301442494</c:v>
                </c:pt>
                <c:pt idx="51937">
                  <c:v>31.592992647200763</c:v>
                </c:pt>
                <c:pt idx="51938">
                  <c:v>31.593547992959031</c:v>
                </c:pt>
                <c:pt idx="51939">
                  <c:v>31.5941033387173</c:v>
                </c:pt>
                <c:pt idx="51940">
                  <c:v>31.594658684475569</c:v>
                </c:pt>
                <c:pt idx="51941">
                  <c:v>31.595214030233837</c:v>
                </c:pt>
                <c:pt idx="51942">
                  <c:v>31.595769375992106</c:v>
                </c:pt>
                <c:pt idx="51943">
                  <c:v>31.596324721750374</c:v>
                </c:pt>
                <c:pt idx="51944">
                  <c:v>31.596880067508643</c:v>
                </c:pt>
                <c:pt idx="51945">
                  <c:v>31.597435413266911</c:v>
                </c:pt>
                <c:pt idx="51946">
                  <c:v>31.59799075902518</c:v>
                </c:pt>
                <c:pt idx="51947">
                  <c:v>31.598546104783448</c:v>
                </c:pt>
                <c:pt idx="51948">
                  <c:v>31.599101450541717</c:v>
                </c:pt>
                <c:pt idx="51949">
                  <c:v>31.599656796299985</c:v>
                </c:pt>
                <c:pt idx="51950">
                  <c:v>31.600212142058254</c:v>
                </c:pt>
                <c:pt idx="51951">
                  <c:v>31.600767487816523</c:v>
                </c:pt>
                <c:pt idx="51952">
                  <c:v>31.601322833574791</c:v>
                </c:pt>
                <c:pt idx="51953">
                  <c:v>31.60187817933306</c:v>
                </c:pt>
                <c:pt idx="51954">
                  <c:v>31.602433525091328</c:v>
                </c:pt>
                <c:pt idx="51955">
                  <c:v>31.602988870849597</c:v>
                </c:pt>
                <c:pt idx="51956">
                  <c:v>31.603544216607865</c:v>
                </c:pt>
                <c:pt idx="51957">
                  <c:v>31.604099562366134</c:v>
                </c:pt>
                <c:pt idx="51958">
                  <c:v>31.604654908124402</c:v>
                </c:pt>
                <c:pt idx="51959">
                  <c:v>31.605210253882671</c:v>
                </c:pt>
                <c:pt idx="51960">
                  <c:v>31.605765599640939</c:v>
                </c:pt>
                <c:pt idx="51961">
                  <c:v>31.606320945399208</c:v>
                </c:pt>
                <c:pt idx="51962">
                  <c:v>31.606876291157477</c:v>
                </c:pt>
                <c:pt idx="51963">
                  <c:v>31.607431636915745</c:v>
                </c:pt>
                <c:pt idx="51964">
                  <c:v>31.607986982674014</c:v>
                </c:pt>
                <c:pt idx="51965">
                  <c:v>31.608542328432282</c:v>
                </c:pt>
                <c:pt idx="51966">
                  <c:v>31.609097674190551</c:v>
                </c:pt>
                <c:pt idx="51967">
                  <c:v>31.609653019948819</c:v>
                </c:pt>
                <c:pt idx="51968">
                  <c:v>31.610208365707088</c:v>
                </c:pt>
                <c:pt idx="51969">
                  <c:v>31.610763711465356</c:v>
                </c:pt>
                <c:pt idx="51970">
                  <c:v>31.611319057223625</c:v>
                </c:pt>
                <c:pt idx="51971">
                  <c:v>31.611874402981893</c:v>
                </c:pt>
                <c:pt idx="51972">
                  <c:v>31.612429748740162</c:v>
                </c:pt>
                <c:pt idx="51973">
                  <c:v>31.612985094498431</c:v>
                </c:pt>
                <c:pt idx="51974">
                  <c:v>31.613540440256699</c:v>
                </c:pt>
                <c:pt idx="51975">
                  <c:v>31.614095786014968</c:v>
                </c:pt>
                <c:pt idx="51976">
                  <c:v>31.614651131773236</c:v>
                </c:pt>
                <c:pt idx="51977">
                  <c:v>31.615206477531505</c:v>
                </c:pt>
                <c:pt idx="51978">
                  <c:v>31.615761823289773</c:v>
                </c:pt>
                <c:pt idx="51979">
                  <c:v>31.616317169048042</c:v>
                </c:pt>
                <c:pt idx="51980">
                  <c:v>31.61687251480631</c:v>
                </c:pt>
                <c:pt idx="51981">
                  <c:v>31.617427860564579</c:v>
                </c:pt>
                <c:pt idx="51982">
                  <c:v>31.617983206322847</c:v>
                </c:pt>
                <c:pt idx="51983">
                  <c:v>31.618538552081116</c:v>
                </c:pt>
                <c:pt idx="51984">
                  <c:v>31.619093897839385</c:v>
                </c:pt>
                <c:pt idx="51985">
                  <c:v>31.619649243597653</c:v>
                </c:pt>
                <c:pt idx="51986">
                  <c:v>31.620204589355922</c:v>
                </c:pt>
                <c:pt idx="51987">
                  <c:v>31.62075993511419</c:v>
                </c:pt>
                <c:pt idx="51988">
                  <c:v>31.621315280872459</c:v>
                </c:pt>
                <c:pt idx="51989">
                  <c:v>31.621870626630727</c:v>
                </c:pt>
                <c:pt idx="51990">
                  <c:v>31.622425972388996</c:v>
                </c:pt>
                <c:pt idx="51991">
                  <c:v>31.622981318147264</c:v>
                </c:pt>
                <c:pt idx="51992">
                  <c:v>31.623536663905533</c:v>
                </c:pt>
                <c:pt idx="51993">
                  <c:v>31.624092009663801</c:v>
                </c:pt>
                <c:pt idx="51994">
                  <c:v>31.62464735542207</c:v>
                </c:pt>
                <c:pt idx="51995">
                  <c:v>31.625202701180338</c:v>
                </c:pt>
                <c:pt idx="51996">
                  <c:v>31.625758046938607</c:v>
                </c:pt>
                <c:pt idx="51997">
                  <c:v>31.626313392696876</c:v>
                </c:pt>
                <c:pt idx="51998">
                  <c:v>31.626868738455144</c:v>
                </c:pt>
                <c:pt idx="51999">
                  <c:v>31.627424084213413</c:v>
                </c:pt>
                <c:pt idx="52000">
                  <c:v>31.627979429971681</c:v>
                </c:pt>
                <c:pt idx="52001">
                  <c:v>31.62853477572995</c:v>
                </c:pt>
                <c:pt idx="52002">
                  <c:v>31.629090121488218</c:v>
                </c:pt>
                <c:pt idx="52003">
                  <c:v>31.629645467246487</c:v>
                </c:pt>
                <c:pt idx="52004">
                  <c:v>31.630200813004755</c:v>
                </c:pt>
                <c:pt idx="52005">
                  <c:v>31.630756158763024</c:v>
                </c:pt>
                <c:pt idx="52006">
                  <c:v>31.631311504521292</c:v>
                </c:pt>
                <c:pt idx="52007">
                  <c:v>31.631866850279561</c:v>
                </c:pt>
                <c:pt idx="52008">
                  <c:v>31.63242219603783</c:v>
                </c:pt>
                <c:pt idx="52009">
                  <c:v>31.632977541796098</c:v>
                </c:pt>
                <c:pt idx="52010">
                  <c:v>31.633532887554367</c:v>
                </c:pt>
                <c:pt idx="52011">
                  <c:v>31.634088233312635</c:v>
                </c:pt>
                <c:pt idx="52012">
                  <c:v>31.634643579070904</c:v>
                </c:pt>
                <c:pt idx="52013">
                  <c:v>31.635198924829172</c:v>
                </c:pt>
                <c:pt idx="52014">
                  <c:v>31.635754270587441</c:v>
                </c:pt>
                <c:pt idx="52015">
                  <c:v>31.636309616345709</c:v>
                </c:pt>
                <c:pt idx="52016">
                  <c:v>31.636864962103978</c:v>
                </c:pt>
                <c:pt idx="52017">
                  <c:v>31.637420307862246</c:v>
                </c:pt>
                <c:pt idx="52018">
                  <c:v>31.637975653620515</c:v>
                </c:pt>
                <c:pt idx="52019">
                  <c:v>31.638530999378784</c:v>
                </c:pt>
                <c:pt idx="52020">
                  <c:v>31.639086345137052</c:v>
                </c:pt>
                <c:pt idx="52021">
                  <c:v>31.639641690895321</c:v>
                </c:pt>
                <c:pt idx="52022">
                  <c:v>31.640197036653589</c:v>
                </c:pt>
                <c:pt idx="52023">
                  <c:v>31.640752382411858</c:v>
                </c:pt>
                <c:pt idx="52024">
                  <c:v>31.641307728170126</c:v>
                </c:pt>
                <c:pt idx="52025">
                  <c:v>31.641863073928395</c:v>
                </c:pt>
                <c:pt idx="52026">
                  <c:v>31.642418419686663</c:v>
                </c:pt>
                <c:pt idx="52027">
                  <c:v>31.642973765444932</c:v>
                </c:pt>
                <c:pt idx="52028">
                  <c:v>31.6435291112032</c:v>
                </c:pt>
                <c:pt idx="52029">
                  <c:v>31.644084456961469</c:v>
                </c:pt>
                <c:pt idx="52030">
                  <c:v>31.644639802719738</c:v>
                </c:pt>
                <c:pt idx="52031">
                  <c:v>31.645195148478006</c:v>
                </c:pt>
                <c:pt idx="52032">
                  <c:v>31.645750494236275</c:v>
                </c:pt>
                <c:pt idx="52033">
                  <c:v>31.646305839994543</c:v>
                </c:pt>
                <c:pt idx="52034">
                  <c:v>31.646861185752812</c:v>
                </c:pt>
                <c:pt idx="52035">
                  <c:v>31.64741653151108</c:v>
                </c:pt>
                <c:pt idx="52036">
                  <c:v>31.647971877269349</c:v>
                </c:pt>
                <c:pt idx="52037">
                  <c:v>31.648527223027617</c:v>
                </c:pt>
                <c:pt idx="52038">
                  <c:v>31.649082568785886</c:v>
                </c:pt>
                <c:pt idx="52039">
                  <c:v>31.649637914544154</c:v>
                </c:pt>
                <c:pt idx="52040">
                  <c:v>31.650193260302423</c:v>
                </c:pt>
                <c:pt idx="52041">
                  <c:v>31.650748606060692</c:v>
                </c:pt>
                <c:pt idx="52042">
                  <c:v>31.65130395181896</c:v>
                </c:pt>
                <c:pt idx="52043">
                  <c:v>31.651859297577229</c:v>
                </c:pt>
                <c:pt idx="52044">
                  <c:v>31.652414643335497</c:v>
                </c:pt>
                <c:pt idx="52045">
                  <c:v>31.652969989093766</c:v>
                </c:pt>
                <c:pt idx="52046">
                  <c:v>31.653525334852034</c:v>
                </c:pt>
                <c:pt idx="52047">
                  <c:v>31.654080680610303</c:v>
                </c:pt>
                <c:pt idx="52048">
                  <c:v>31.654636026368571</c:v>
                </c:pt>
                <c:pt idx="52049">
                  <c:v>31.65519137212684</c:v>
                </c:pt>
                <c:pt idx="52050">
                  <c:v>31.655746717885108</c:v>
                </c:pt>
                <c:pt idx="52051">
                  <c:v>31.656302063643377</c:v>
                </c:pt>
                <c:pt idx="52052">
                  <c:v>31.656857409401645</c:v>
                </c:pt>
                <c:pt idx="52053">
                  <c:v>31.657412755159914</c:v>
                </c:pt>
                <c:pt idx="52054">
                  <c:v>31.657968100918183</c:v>
                </c:pt>
                <c:pt idx="52055">
                  <c:v>31.658523446676451</c:v>
                </c:pt>
                <c:pt idx="52056">
                  <c:v>31.65907879243472</c:v>
                </c:pt>
                <c:pt idx="52057">
                  <c:v>31.659634138192988</c:v>
                </c:pt>
                <c:pt idx="52058">
                  <c:v>31.660189483951257</c:v>
                </c:pt>
                <c:pt idx="52059">
                  <c:v>31.660744829709525</c:v>
                </c:pt>
                <c:pt idx="52060">
                  <c:v>31.661300175467794</c:v>
                </c:pt>
                <c:pt idx="52061">
                  <c:v>31.661855521226062</c:v>
                </c:pt>
                <c:pt idx="52062">
                  <c:v>31.662410866984331</c:v>
                </c:pt>
                <c:pt idx="52063">
                  <c:v>31.662966212742599</c:v>
                </c:pt>
                <c:pt idx="52064">
                  <c:v>31.663521558500868</c:v>
                </c:pt>
                <c:pt idx="52065">
                  <c:v>31.664076904259137</c:v>
                </c:pt>
                <c:pt idx="52066">
                  <c:v>31.664632250017405</c:v>
                </c:pt>
                <c:pt idx="52067">
                  <c:v>31.665187595775674</c:v>
                </c:pt>
                <c:pt idx="52068">
                  <c:v>31.665742941533942</c:v>
                </c:pt>
                <c:pt idx="52069">
                  <c:v>31.666298287292211</c:v>
                </c:pt>
                <c:pt idx="52070">
                  <c:v>31.666853633050479</c:v>
                </c:pt>
                <c:pt idx="52071">
                  <c:v>31.667408978808748</c:v>
                </c:pt>
                <c:pt idx="52072">
                  <c:v>31.667964324567016</c:v>
                </c:pt>
                <c:pt idx="52073">
                  <c:v>31.668519670325285</c:v>
                </c:pt>
                <c:pt idx="52074">
                  <c:v>31.669075016083553</c:v>
                </c:pt>
                <c:pt idx="52075">
                  <c:v>31.669630361841822</c:v>
                </c:pt>
                <c:pt idx="52076">
                  <c:v>31.670185707600091</c:v>
                </c:pt>
                <c:pt idx="52077">
                  <c:v>31.670741053358359</c:v>
                </c:pt>
                <c:pt idx="52078">
                  <c:v>31.671296399116628</c:v>
                </c:pt>
                <c:pt idx="52079">
                  <c:v>31.671851744874896</c:v>
                </c:pt>
                <c:pt idx="52080">
                  <c:v>31.672407090633165</c:v>
                </c:pt>
                <c:pt idx="52081">
                  <c:v>31.672962436391433</c:v>
                </c:pt>
                <c:pt idx="52082">
                  <c:v>31.673517782149702</c:v>
                </c:pt>
                <c:pt idx="52083">
                  <c:v>31.67407312790797</c:v>
                </c:pt>
                <c:pt idx="52084">
                  <c:v>31.674628473666239</c:v>
                </c:pt>
                <c:pt idx="52085">
                  <c:v>31.675183819424507</c:v>
                </c:pt>
                <c:pt idx="52086">
                  <c:v>31.675739165182776</c:v>
                </c:pt>
                <c:pt idx="52087">
                  <c:v>31.676294510941045</c:v>
                </c:pt>
                <c:pt idx="52088">
                  <c:v>31.676849856699313</c:v>
                </c:pt>
                <c:pt idx="52089">
                  <c:v>31.677405202457582</c:v>
                </c:pt>
                <c:pt idx="52090">
                  <c:v>31.67796054821585</c:v>
                </c:pt>
                <c:pt idx="52091">
                  <c:v>31.678515893974119</c:v>
                </c:pt>
                <c:pt idx="52092">
                  <c:v>31.679071239732387</c:v>
                </c:pt>
                <c:pt idx="52093">
                  <c:v>31.679626585490656</c:v>
                </c:pt>
                <c:pt idx="52094">
                  <c:v>31.680181931248924</c:v>
                </c:pt>
                <c:pt idx="52095">
                  <c:v>31.680737277007193</c:v>
                </c:pt>
                <c:pt idx="52096">
                  <c:v>31.681292622765461</c:v>
                </c:pt>
                <c:pt idx="52097">
                  <c:v>31.68184796852373</c:v>
                </c:pt>
                <c:pt idx="52098">
                  <c:v>31.682403314281999</c:v>
                </c:pt>
                <c:pt idx="52099">
                  <c:v>31.682958660040267</c:v>
                </c:pt>
                <c:pt idx="52100">
                  <c:v>31.683514005798536</c:v>
                </c:pt>
                <c:pt idx="52101">
                  <c:v>31.684069351556804</c:v>
                </c:pt>
                <c:pt idx="52102">
                  <c:v>31.684624697315073</c:v>
                </c:pt>
                <c:pt idx="52103">
                  <c:v>31.685180043073341</c:v>
                </c:pt>
                <c:pt idx="52104">
                  <c:v>31.68573538883161</c:v>
                </c:pt>
                <c:pt idx="52105">
                  <c:v>31.686290734589878</c:v>
                </c:pt>
                <c:pt idx="52106">
                  <c:v>31.686846080348147</c:v>
                </c:pt>
                <c:pt idx="52107">
                  <c:v>31.687401426106415</c:v>
                </c:pt>
                <c:pt idx="52108">
                  <c:v>31.687956771864684</c:v>
                </c:pt>
                <c:pt idx="52109">
                  <c:v>31.688512117622953</c:v>
                </c:pt>
                <c:pt idx="52110">
                  <c:v>31.689067463381221</c:v>
                </c:pt>
                <c:pt idx="52111">
                  <c:v>31.68962280913949</c:v>
                </c:pt>
                <c:pt idx="52112">
                  <c:v>31.690178154897758</c:v>
                </c:pt>
                <c:pt idx="52113">
                  <c:v>31.690733500656027</c:v>
                </c:pt>
                <c:pt idx="52114">
                  <c:v>31.691288846414295</c:v>
                </c:pt>
                <c:pt idx="52115">
                  <c:v>31.691844192172564</c:v>
                </c:pt>
                <c:pt idx="52116">
                  <c:v>31.692399537930832</c:v>
                </c:pt>
                <c:pt idx="52117">
                  <c:v>31.692954883689101</c:v>
                </c:pt>
                <c:pt idx="52118">
                  <c:v>31.693510229447369</c:v>
                </c:pt>
                <c:pt idx="52119">
                  <c:v>31.694065575205638</c:v>
                </c:pt>
                <c:pt idx="52120">
                  <c:v>31.694620920963906</c:v>
                </c:pt>
                <c:pt idx="52121">
                  <c:v>31.695176266722175</c:v>
                </c:pt>
                <c:pt idx="52122">
                  <c:v>31.695731612480444</c:v>
                </c:pt>
                <c:pt idx="52123">
                  <c:v>31.696286958238712</c:v>
                </c:pt>
                <c:pt idx="52124">
                  <c:v>31.696842303996981</c:v>
                </c:pt>
                <c:pt idx="52125">
                  <c:v>31.697397649755249</c:v>
                </c:pt>
                <c:pt idx="52126">
                  <c:v>31.697952995513518</c:v>
                </c:pt>
                <c:pt idx="52127">
                  <c:v>31.698508341271786</c:v>
                </c:pt>
                <c:pt idx="52128">
                  <c:v>31.699063687030055</c:v>
                </c:pt>
                <c:pt idx="52129">
                  <c:v>31.699619032788323</c:v>
                </c:pt>
                <c:pt idx="52130">
                  <c:v>31.700174378546592</c:v>
                </c:pt>
                <c:pt idx="52131">
                  <c:v>31.70072972430486</c:v>
                </c:pt>
                <c:pt idx="52132">
                  <c:v>31.701285070063129</c:v>
                </c:pt>
                <c:pt idx="52133">
                  <c:v>31.701840415821398</c:v>
                </c:pt>
                <c:pt idx="52134">
                  <c:v>31.702395761579666</c:v>
                </c:pt>
                <c:pt idx="52135">
                  <c:v>31.702951107337935</c:v>
                </c:pt>
                <c:pt idx="52136">
                  <c:v>31.703506453096203</c:v>
                </c:pt>
                <c:pt idx="52137">
                  <c:v>31.704061798854472</c:v>
                </c:pt>
                <c:pt idx="52138">
                  <c:v>31.70461714461274</c:v>
                </c:pt>
                <c:pt idx="52139">
                  <c:v>31.705172490371009</c:v>
                </c:pt>
                <c:pt idx="52140">
                  <c:v>31.705727836129277</c:v>
                </c:pt>
                <c:pt idx="52141">
                  <c:v>31.706283181887546</c:v>
                </c:pt>
                <c:pt idx="52142">
                  <c:v>31.706838527645814</c:v>
                </c:pt>
                <c:pt idx="52143">
                  <c:v>31.707393873404083</c:v>
                </c:pt>
                <c:pt idx="52144">
                  <c:v>31.707949219162352</c:v>
                </c:pt>
                <c:pt idx="52145">
                  <c:v>31.70850456492062</c:v>
                </c:pt>
                <c:pt idx="52146">
                  <c:v>31.709059910678889</c:v>
                </c:pt>
                <c:pt idx="52147">
                  <c:v>31.709615256437157</c:v>
                </c:pt>
                <c:pt idx="52148">
                  <c:v>31.710170602195426</c:v>
                </c:pt>
                <c:pt idx="52149">
                  <c:v>31.710725947953694</c:v>
                </c:pt>
                <c:pt idx="52150">
                  <c:v>31.711281293711963</c:v>
                </c:pt>
                <c:pt idx="52151">
                  <c:v>31.711836639470231</c:v>
                </c:pt>
                <c:pt idx="52152">
                  <c:v>31.7123919852285</c:v>
                </c:pt>
                <c:pt idx="52153">
                  <c:v>31.712947330986768</c:v>
                </c:pt>
                <c:pt idx="52154">
                  <c:v>31.713502676745037</c:v>
                </c:pt>
                <c:pt idx="52155">
                  <c:v>31.714058022503306</c:v>
                </c:pt>
                <c:pt idx="52156">
                  <c:v>31.714613368261574</c:v>
                </c:pt>
                <c:pt idx="52157">
                  <c:v>31.715168714019843</c:v>
                </c:pt>
                <c:pt idx="52158">
                  <c:v>31.715724059778111</c:v>
                </c:pt>
                <c:pt idx="52159">
                  <c:v>31.71627940553638</c:v>
                </c:pt>
                <c:pt idx="52160">
                  <c:v>31.716834751294648</c:v>
                </c:pt>
                <c:pt idx="52161">
                  <c:v>31.717390097052917</c:v>
                </c:pt>
                <c:pt idx="52162">
                  <c:v>31.717945442811185</c:v>
                </c:pt>
                <c:pt idx="52163">
                  <c:v>31.718500788569454</c:v>
                </c:pt>
                <c:pt idx="52164">
                  <c:v>31.719056134327722</c:v>
                </c:pt>
                <c:pt idx="52165">
                  <c:v>31.719611480085991</c:v>
                </c:pt>
                <c:pt idx="52166">
                  <c:v>31.72016682584426</c:v>
                </c:pt>
                <c:pt idx="52167">
                  <c:v>31.720722171602528</c:v>
                </c:pt>
                <c:pt idx="52168">
                  <c:v>31.721277517360797</c:v>
                </c:pt>
                <c:pt idx="52169">
                  <c:v>31.721832863119065</c:v>
                </c:pt>
                <c:pt idx="52170">
                  <c:v>31.722388208877334</c:v>
                </c:pt>
                <c:pt idx="52171">
                  <c:v>31.722943554635602</c:v>
                </c:pt>
                <c:pt idx="52172">
                  <c:v>31.723498900393871</c:v>
                </c:pt>
                <c:pt idx="52173">
                  <c:v>31.724054246152139</c:v>
                </c:pt>
                <c:pt idx="52174">
                  <c:v>31.724609591910408</c:v>
                </c:pt>
                <c:pt idx="52175">
                  <c:v>31.725164937668676</c:v>
                </c:pt>
                <c:pt idx="52176">
                  <c:v>31.725720283426945</c:v>
                </c:pt>
                <c:pt idx="52177">
                  <c:v>31.726275629185213</c:v>
                </c:pt>
                <c:pt idx="52178">
                  <c:v>31.726830974943482</c:v>
                </c:pt>
                <c:pt idx="52179">
                  <c:v>31.727386320701751</c:v>
                </c:pt>
                <c:pt idx="52180">
                  <c:v>31.727941666460019</c:v>
                </c:pt>
                <c:pt idx="52181">
                  <c:v>31.728497012218288</c:v>
                </c:pt>
                <c:pt idx="52182">
                  <c:v>31.729052357976556</c:v>
                </c:pt>
                <c:pt idx="52183">
                  <c:v>31.729607703734825</c:v>
                </c:pt>
                <c:pt idx="52184">
                  <c:v>31.730163049493093</c:v>
                </c:pt>
                <c:pt idx="52185">
                  <c:v>31.730718395251362</c:v>
                </c:pt>
                <c:pt idx="52186">
                  <c:v>31.73127374100963</c:v>
                </c:pt>
                <c:pt idx="52187">
                  <c:v>31.731829086767899</c:v>
                </c:pt>
                <c:pt idx="52188">
                  <c:v>31.732384432526167</c:v>
                </c:pt>
                <c:pt idx="52189">
                  <c:v>31.732939778284436</c:v>
                </c:pt>
                <c:pt idx="52190">
                  <c:v>31.733495124042705</c:v>
                </c:pt>
                <c:pt idx="52191">
                  <c:v>31.734050469800973</c:v>
                </c:pt>
                <c:pt idx="52192">
                  <c:v>31.734605815559242</c:v>
                </c:pt>
                <c:pt idx="52193">
                  <c:v>31.73516116131751</c:v>
                </c:pt>
                <c:pt idx="52194">
                  <c:v>31.735716507075779</c:v>
                </c:pt>
                <c:pt idx="52195">
                  <c:v>31.736271852834047</c:v>
                </c:pt>
                <c:pt idx="52196">
                  <c:v>31.736827198592316</c:v>
                </c:pt>
                <c:pt idx="52197">
                  <c:v>31.737382544350584</c:v>
                </c:pt>
                <c:pt idx="52198">
                  <c:v>31.737937890108853</c:v>
                </c:pt>
                <c:pt idx="52199">
                  <c:v>31.738493235867121</c:v>
                </c:pt>
                <c:pt idx="52200">
                  <c:v>31.73904858162539</c:v>
                </c:pt>
                <c:pt idx="52201">
                  <c:v>31.739603927383659</c:v>
                </c:pt>
                <c:pt idx="52202">
                  <c:v>31.740159273141927</c:v>
                </c:pt>
                <c:pt idx="52203">
                  <c:v>31.740714618900196</c:v>
                </c:pt>
                <c:pt idx="52204">
                  <c:v>31.741269964658464</c:v>
                </c:pt>
                <c:pt idx="52205">
                  <c:v>31.741825310416733</c:v>
                </c:pt>
                <c:pt idx="52206">
                  <c:v>31.742380656175001</c:v>
                </c:pt>
                <c:pt idx="52207">
                  <c:v>31.74293600193327</c:v>
                </c:pt>
                <c:pt idx="52208">
                  <c:v>31.743491347691538</c:v>
                </c:pt>
                <c:pt idx="52209">
                  <c:v>31.744046693449807</c:v>
                </c:pt>
                <c:pt idx="52210">
                  <c:v>31.744602039208075</c:v>
                </c:pt>
                <c:pt idx="52211">
                  <c:v>31.745157384966344</c:v>
                </c:pt>
                <c:pt idx="52212">
                  <c:v>31.745712730724613</c:v>
                </c:pt>
                <c:pt idx="52213">
                  <c:v>31.746268076482881</c:v>
                </c:pt>
                <c:pt idx="52214">
                  <c:v>31.74682342224115</c:v>
                </c:pt>
                <c:pt idx="52215">
                  <c:v>31.747378767999418</c:v>
                </c:pt>
                <c:pt idx="52216">
                  <c:v>31.747934113757687</c:v>
                </c:pt>
                <c:pt idx="52217">
                  <c:v>31.748489459515955</c:v>
                </c:pt>
                <c:pt idx="52218">
                  <c:v>31.749044805274224</c:v>
                </c:pt>
                <c:pt idx="52219">
                  <c:v>31.749600151032492</c:v>
                </c:pt>
                <c:pt idx="52220">
                  <c:v>31.750155496790761</c:v>
                </c:pt>
                <c:pt idx="52221">
                  <c:v>31.750710842549029</c:v>
                </c:pt>
                <c:pt idx="52222">
                  <c:v>31.751266188307298</c:v>
                </c:pt>
                <c:pt idx="52223">
                  <c:v>31.751821534065567</c:v>
                </c:pt>
                <c:pt idx="52224">
                  <c:v>31.752376879823835</c:v>
                </c:pt>
                <c:pt idx="52225">
                  <c:v>31.752932225582104</c:v>
                </c:pt>
                <c:pt idx="52226">
                  <c:v>31.753487571340372</c:v>
                </c:pt>
                <c:pt idx="52227">
                  <c:v>31.754042917098641</c:v>
                </c:pt>
                <c:pt idx="52228">
                  <c:v>31.754598262856909</c:v>
                </c:pt>
                <c:pt idx="52229">
                  <c:v>31.755153608615178</c:v>
                </c:pt>
                <c:pt idx="52230">
                  <c:v>31.755708954373446</c:v>
                </c:pt>
                <c:pt idx="52231">
                  <c:v>31.756264300131715</c:v>
                </c:pt>
                <c:pt idx="52232">
                  <c:v>31.756819645889983</c:v>
                </c:pt>
                <c:pt idx="52233">
                  <c:v>31.757374991648252</c:v>
                </c:pt>
                <c:pt idx="52234">
                  <c:v>31.75793033740652</c:v>
                </c:pt>
                <c:pt idx="52235">
                  <c:v>31.758485683164789</c:v>
                </c:pt>
                <c:pt idx="52236">
                  <c:v>31.759041028923058</c:v>
                </c:pt>
                <c:pt idx="52237">
                  <c:v>31.759596374681326</c:v>
                </c:pt>
                <c:pt idx="52238">
                  <c:v>31.760151720439595</c:v>
                </c:pt>
                <c:pt idx="52239">
                  <c:v>31.760707066197863</c:v>
                </c:pt>
                <c:pt idx="52240">
                  <c:v>31.761262411956132</c:v>
                </c:pt>
                <c:pt idx="52241">
                  <c:v>31.7618177577144</c:v>
                </c:pt>
                <c:pt idx="52242">
                  <c:v>31.762373103472669</c:v>
                </c:pt>
                <c:pt idx="52243">
                  <c:v>31.762928449230937</c:v>
                </c:pt>
                <c:pt idx="52244">
                  <c:v>31.763483794989206</c:v>
                </c:pt>
                <c:pt idx="52245">
                  <c:v>31.764039140747474</c:v>
                </c:pt>
                <c:pt idx="52246">
                  <c:v>31.764594486505743</c:v>
                </c:pt>
                <c:pt idx="52247">
                  <c:v>31.765149832264012</c:v>
                </c:pt>
                <c:pt idx="52248">
                  <c:v>31.76570517802228</c:v>
                </c:pt>
                <c:pt idx="52249">
                  <c:v>31.766260523780549</c:v>
                </c:pt>
                <c:pt idx="52250">
                  <c:v>31.766815869538817</c:v>
                </c:pt>
                <c:pt idx="52251">
                  <c:v>31.767371215297086</c:v>
                </c:pt>
                <c:pt idx="52252">
                  <c:v>31.767926561055354</c:v>
                </c:pt>
                <c:pt idx="52253">
                  <c:v>31.768481906813623</c:v>
                </c:pt>
                <c:pt idx="52254">
                  <c:v>31.769037252571891</c:v>
                </c:pt>
                <c:pt idx="52255">
                  <c:v>31.76959259833016</c:v>
                </c:pt>
                <c:pt idx="52256">
                  <c:v>31.770147944088428</c:v>
                </c:pt>
                <c:pt idx="52257">
                  <c:v>31.770703289846697</c:v>
                </c:pt>
                <c:pt idx="52258">
                  <c:v>31.771258635604966</c:v>
                </c:pt>
                <c:pt idx="52259">
                  <c:v>31.771813981363234</c:v>
                </c:pt>
                <c:pt idx="52260">
                  <c:v>31.772369327121503</c:v>
                </c:pt>
                <c:pt idx="52261">
                  <c:v>31.772924672879771</c:v>
                </c:pt>
                <c:pt idx="52262">
                  <c:v>31.77348001863804</c:v>
                </c:pt>
                <c:pt idx="52263">
                  <c:v>31.774035364396308</c:v>
                </c:pt>
                <c:pt idx="52264">
                  <c:v>31.774590710154577</c:v>
                </c:pt>
                <c:pt idx="52265">
                  <c:v>31.775146055912845</c:v>
                </c:pt>
                <c:pt idx="52266">
                  <c:v>31.775701401671114</c:v>
                </c:pt>
                <c:pt idx="52267">
                  <c:v>31.776256747429382</c:v>
                </c:pt>
                <c:pt idx="52268">
                  <c:v>31.776812093187651</c:v>
                </c:pt>
                <c:pt idx="52269">
                  <c:v>31.77736743894592</c:v>
                </c:pt>
                <c:pt idx="52270">
                  <c:v>31.777922784704188</c:v>
                </c:pt>
                <c:pt idx="52271">
                  <c:v>31.778478130462457</c:v>
                </c:pt>
                <c:pt idx="52272">
                  <c:v>31.779033476220725</c:v>
                </c:pt>
                <c:pt idx="52273">
                  <c:v>31.779588821978994</c:v>
                </c:pt>
                <c:pt idx="52274">
                  <c:v>31.780144167737262</c:v>
                </c:pt>
                <c:pt idx="52275">
                  <c:v>31.780699513495531</c:v>
                </c:pt>
                <c:pt idx="52276">
                  <c:v>31.781254859253799</c:v>
                </c:pt>
                <c:pt idx="52277">
                  <c:v>31.781810205012068</c:v>
                </c:pt>
                <c:pt idx="52278">
                  <c:v>31.782365550770336</c:v>
                </c:pt>
                <c:pt idx="52279">
                  <c:v>31.782920896528605</c:v>
                </c:pt>
                <c:pt idx="52280">
                  <c:v>31.783476242286874</c:v>
                </c:pt>
                <c:pt idx="52281">
                  <c:v>31.784031588045142</c:v>
                </c:pt>
                <c:pt idx="52282">
                  <c:v>31.784586933803411</c:v>
                </c:pt>
                <c:pt idx="52283">
                  <c:v>31.785142279561679</c:v>
                </c:pt>
                <c:pt idx="52284">
                  <c:v>31.785697625319948</c:v>
                </c:pt>
                <c:pt idx="52285">
                  <c:v>31.786252971078216</c:v>
                </c:pt>
                <c:pt idx="52286">
                  <c:v>31.786808316836485</c:v>
                </c:pt>
                <c:pt idx="52287">
                  <c:v>31.787363662594753</c:v>
                </c:pt>
                <c:pt idx="52288">
                  <c:v>31.787919008353022</c:v>
                </c:pt>
                <c:pt idx="52289">
                  <c:v>31.78847435411129</c:v>
                </c:pt>
                <c:pt idx="52290">
                  <c:v>31.789029699869559</c:v>
                </c:pt>
                <c:pt idx="52291">
                  <c:v>31.789585045627827</c:v>
                </c:pt>
                <c:pt idx="52292">
                  <c:v>31.790140391386096</c:v>
                </c:pt>
                <c:pt idx="52293">
                  <c:v>31.790695737144365</c:v>
                </c:pt>
                <c:pt idx="52294">
                  <c:v>31.791251082902633</c:v>
                </c:pt>
                <c:pt idx="52295">
                  <c:v>31.791806428660902</c:v>
                </c:pt>
                <c:pt idx="52296">
                  <c:v>31.79236177441917</c:v>
                </c:pt>
                <c:pt idx="52297">
                  <c:v>31.792917120177439</c:v>
                </c:pt>
                <c:pt idx="52298">
                  <c:v>31.793472465935707</c:v>
                </c:pt>
                <c:pt idx="52299">
                  <c:v>31.794027811693976</c:v>
                </c:pt>
                <c:pt idx="52300">
                  <c:v>31.794583157452244</c:v>
                </c:pt>
                <c:pt idx="52301">
                  <c:v>31.795138503210513</c:v>
                </c:pt>
                <c:pt idx="52302">
                  <c:v>31.795693848968781</c:v>
                </c:pt>
                <c:pt idx="52303">
                  <c:v>31.79624919472705</c:v>
                </c:pt>
                <c:pt idx="52304">
                  <c:v>31.796804540485319</c:v>
                </c:pt>
                <c:pt idx="52305">
                  <c:v>31.797359886243587</c:v>
                </c:pt>
                <c:pt idx="52306">
                  <c:v>31.797915232001856</c:v>
                </c:pt>
                <c:pt idx="52307">
                  <c:v>31.798470577760124</c:v>
                </c:pt>
                <c:pt idx="52308">
                  <c:v>31.799025923518393</c:v>
                </c:pt>
                <c:pt idx="52309">
                  <c:v>31.799581269276661</c:v>
                </c:pt>
                <c:pt idx="52310">
                  <c:v>31.80013661503493</c:v>
                </c:pt>
                <c:pt idx="52311">
                  <c:v>31.800691960793198</c:v>
                </c:pt>
                <c:pt idx="52312">
                  <c:v>31.801247306551467</c:v>
                </c:pt>
                <c:pt idx="52313">
                  <c:v>31.801802652309735</c:v>
                </c:pt>
                <c:pt idx="52314">
                  <c:v>31.802357998068004</c:v>
                </c:pt>
                <c:pt idx="52315">
                  <c:v>31.802913343826273</c:v>
                </c:pt>
                <c:pt idx="52316">
                  <c:v>31.803468689584541</c:v>
                </c:pt>
                <c:pt idx="52317">
                  <c:v>31.80402403534281</c:v>
                </c:pt>
                <c:pt idx="52318">
                  <c:v>31.804579381101078</c:v>
                </c:pt>
                <c:pt idx="52319">
                  <c:v>31.805134726859347</c:v>
                </c:pt>
                <c:pt idx="52320">
                  <c:v>31.805690072617615</c:v>
                </c:pt>
                <c:pt idx="52321">
                  <c:v>31.806245418375884</c:v>
                </c:pt>
                <c:pt idx="52322">
                  <c:v>31.806800764134152</c:v>
                </c:pt>
                <c:pt idx="52323">
                  <c:v>31.807356109892421</c:v>
                </c:pt>
                <c:pt idx="52324">
                  <c:v>31.807911455650689</c:v>
                </c:pt>
                <c:pt idx="52325">
                  <c:v>31.808466801408958</c:v>
                </c:pt>
                <c:pt idx="52326">
                  <c:v>31.809022147167227</c:v>
                </c:pt>
                <c:pt idx="52327">
                  <c:v>31.809577492925495</c:v>
                </c:pt>
                <c:pt idx="52328">
                  <c:v>31.810132838683764</c:v>
                </c:pt>
                <c:pt idx="52329">
                  <c:v>31.810688184442032</c:v>
                </c:pt>
                <c:pt idx="52330">
                  <c:v>31.811243530200301</c:v>
                </c:pt>
                <c:pt idx="52331">
                  <c:v>31.811798875958569</c:v>
                </c:pt>
                <c:pt idx="52332">
                  <c:v>31.812354221716838</c:v>
                </c:pt>
                <c:pt idx="52333">
                  <c:v>31.812909567475106</c:v>
                </c:pt>
                <c:pt idx="52334">
                  <c:v>31.813464913233375</c:v>
                </c:pt>
                <c:pt idx="52335">
                  <c:v>31.814020258991643</c:v>
                </c:pt>
                <c:pt idx="52336">
                  <c:v>31.814575604749912</c:v>
                </c:pt>
                <c:pt idx="52337">
                  <c:v>31.815130950508181</c:v>
                </c:pt>
                <c:pt idx="52338">
                  <c:v>31.815686296266449</c:v>
                </c:pt>
                <c:pt idx="52339">
                  <c:v>31.816241642024718</c:v>
                </c:pt>
                <c:pt idx="52340">
                  <c:v>31.816796987782986</c:v>
                </c:pt>
                <c:pt idx="52341">
                  <c:v>31.817352333541255</c:v>
                </c:pt>
                <c:pt idx="52342">
                  <c:v>31.817907679299523</c:v>
                </c:pt>
                <c:pt idx="52343">
                  <c:v>31.818463025057792</c:v>
                </c:pt>
                <c:pt idx="52344">
                  <c:v>31.81901837081606</c:v>
                </c:pt>
                <c:pt idx="52345">
                  <c:v>31.819573716574329</c:v>
                </c:pt>
                <c:pt idx="52346">
                  <c:v>31.820129062332597</c:v>
                </c:pt>
                <c:pt idx="52347">
                  <c:v>31.820684408090866</c:v>
                </c:pt>
                <c:pt idx="52348">
                  <c:v>31.821239753849135</c:v>
                </c:pt>
                <c:pt idx="52349">
                  <c:v>31.821795099607403</c:v>
                </c:pt>
                <c:pt idx="52350">
                  <c:v>31.822350445365672</c:v>
                </c:pt>
                <c:pt idx="52351">
                  <c:v>31.82290579112394</c:v>
                </c:pt>
                <c:pt idx="52352">
                  <c:v>31.823461136882209</c:v>
                </c:pt>
                <c:pt idx="52353">
                  <c:v>31.824016482640477</c:v>
                </c:pt>
                <c:pt idx="52354">
                  <c:v>31.824571828398746</c:v>
                </c:pt>
                <c:pt idx="52355">
                  <c:v>31.825127174157014</c:v>
                </c:pt>
                <c:pt idx="52356">
                  <c:v>31.825682519915283</c:v>
                </c:pt>
                <c:pt idx="52357">
                  <c:v>31.826237865673551</c:v>
                </c:pt>
                <c:pt idx="52358">
                  <c:v>31.82679321143182</c:v>
                </c:pt>
                <c:pt idx="52359">
                  <c:v>31.827348557190088</c:v>
                </c:pt>
                <c:pt idx="52360">
                  <c:v>31.827903902948357</c:v>
                </c:pt>
                <c:pt idx="52361">
                  <c:v>31.828459248706626</c:v>
                </c:pt>
                <c:pt idx="52362">
                  <c:v>31.829014594464894</c:v>
                </c:pt>
                <c:pt idx="52363">
                  <c:v>31.829569940223163</c:v>
                </c:pt>
                <c:pt idx="52364">
                  <c:v>31.830125285981431</c:v>
                </c:pt>
                <c:pt idx="52365">
                  <c:v>31.8306806317397</c:v>
                </c:pt>
                <c:pt idx="52366">
                  <c:v>31.831235977497968</c:v>
                </c:pt>
                <c:pt idx="52367">
                  <c:v>31.831791323256237</c:v>
                </c:pt>
                <c:pt idx="52368">
                  <c:v>31.832346669014505</c:v>
                </c:pt>
                <c:pt idx="52369">
                  <c:v>31.832902014772774</c:v>
                </c:pt>
                <c:pt idx="52370">
                  <c:v>31.833457360531042</c:v>
                </c:pt>
                <c:pt idx="52371">
                  <c:v>31.834012706289311</c:v>
                </c:pt>
                <c:pt idx="52372">
                  <c:v>31.83456805204758</c:v>
                </c:pt>
                <c:pt idx="52373">
                  <c:v>31.835123397805848</c:v>
                </c:pt>
                <c:pt idx="52374">
                  <c:v>31.835678743564117</c:v>
                </c:pt>
                <c:pt idx="52375">
                  <c:v>31.836234089322385</c:v>
                </c:pt>
                <c:pt idx="52376">
                  <c:v>31.836789435080654</c:v>
                </c:pt>
                <c:pt idx="52377">
                  <c:v>31.837344780838922</c:v>
                </c:pt>
                <c:pt idx="52378">
                  <c:v>31.837900126597191</c:v>
                </c:pt>
                <c:pt idx="52379">
                  <c:v>31.838455472355459</c:v>
                </c:pt>
                <c:pt idx="52380">
                  <c:v>31.839010818113728</c:v>
                </c:pt>
                <c:pt idx="52381">
                  <c:v>31.839566163871996</c:v>
                </c:pt>
                <c:pt idx="52382">
                  <c:v>31.840121509630265</c:v>
                </c:pt>
                <c:pt idx="52383">
                  <c:v>31.840676855388534</c:v>
                </c:pt>
                <c:pt idx="52384">
                  <c:v>31.841232201146802</c:v>
                </c:pt>
                <c:pt idx="52385">
                  <c:v>31.841787546905071</c:v>
                </c:pt>
                <c:pt idx="52386">
                  <c:v>31.842342892663339</c:v>
                </c:pt>
                <c:pt idx="52387">
                  <c:v>31.842898238421608</c:v>
                </c:pt>
                <c:pt idx="52388">
                  <c:v>31.843453584179876</c:v>
                </c:pt>
                <c:pt idx="52389">
                  <c:v>31.844008929938145</c:v>
                </c:pt>
                <c:pt idx="52390">
                  <c:v>31.844564275696413</c:v>
                </c:pt>
                <c:pt idx="52391">
                  <c:v>31.845119621454682</c:v>
                </c:pt>
                <c:pt idx="52392">
                  <c:v>31.84567496721295</c:v>
                </c:pt>
                <c:pt idx="52393">
                  <c:v>31.846230312971219</c:v>
                </c:pt>
                <c:pt idx="52394">
                  <c:v>31.846785658729488</c:v>
                </c:pt>
                <c:pt idx="52395">
                  <c:v>31.847341004487756</c:v>
                </c:pt>
                <c:pt idx="52396">
                  <c:v>31.847896350246025</c:v>
                </c:pt>
                <c:pt idx="52397">
                  <c:v>31.848451696004293</c:v>
                </c:pt>
                <c:pt idx="52398">
                  <c:v>31.849007041762562</c:v>
                </c:pt>
                <c:pt idx="52399">
                  <c:v>31.84956238752083</c:v>
                </c:pt>
                <c:pt idx="52400">
                  <c:v>31.850117733279099</c:v>
                </c:pt>
                <c:pt idx="52401">
                  <c:v>31.850673079037367</c:v>
                </c:pt>
                <c:pt idx="52402">
                  <c:v>31.851228424795636</c:v>
                </c:pt>
                <c:pt idx="52403">
                  <c:v>31.851783770553904</c:v>
                </c:pt>
                <c:pt idx="52404">
                  <c:v>31.852339116312173</c:v>
                </c:pt>
                <c:pt idx="52405">
                  <c:v>31.852894462070442</c:v>
                </c:pt>
                <c:pt idx="52406">
                  <c:v>31.85344980782871</c:v>
                </c:pt>
                <c:pt idx="52407">
                  <c:v>31.854005153586979</c:v>
                </c:pt>
                <c:pt idx="52408">
                  <c:v>31.854560499345247</c:v>
                </c:pt>
                <c:pt idx="52409">
                  <c:v>31.855115845103516</c:v>
                </c:pt>
                <c:pt idx="52410">
                  <c:v>31.855671190861784</c:v>
                </c:pt>
                <c:pt idx="52411">
                  <c:v>31.856226536620053</c:v>
                </c:pt>
                <c:pt idx="52412">
                  <c:v>31.856781882378321</c:v>
                </c:pt>
                <c:pt idx="52413">
                  <c:v>31.85733722813659</c:v>
                </c:pt>
                <c:pt idx="52414">
                  <c:v>31.857892573894858</c:v>
                </c:pt>
                <c:pt idx="52415">
                  <c:v>31.858447919653127</c:v>
                </c:pt>
                <c:pt idx="52416">
                  <c:v>31.859003265411395</c:v>
                </c:pt>
                <c:pt idx="52417">
                  <c:v>31.859558611169664</c:v>
                </c:pt>
                <c:pt idx="52418">
                  <c:v>31.860113956927933</c:v>
                </c:pt>
                <c:pt idx="52419">
                  <c:v>31.860669302686201</c:v>
                </c:pt>
                <c:pt idx="52420">
                  <c:v>31.86122464844447</c:v>
                </c:pt>
                <c:pt idx="52421">
                  <c:v>31.861779994202738</c:v>
                </c:pt>
                <c:pt idx="52422">
                  <c:v>31.862335339961007</c:v>
                </c:pt>
                <c:pt idx="52423">
                  <c:v>31.862890685719275</c:v>
                </c:pt>
                <c:pt idx="52424">
                  <c:v>31.863446031477544</c:v>
                </c:pt>
                <c:pt idx="52425">
                  <c:v>31.864001377235812</c:v>
                </c:pt>
                <c:pt idx="52426">
                  <c:v>31.864556722994081</c:v>
                </c:pt>
                <c:pt idx="52427">
                  <c:v>31.865112068752349</c:v>
                </c:pt>
                <c:pt idx="52428">
                  <c:v>31.865667414510618</c:v>
                </c:pt>
                <c:pt idx="52429">
                  <c:v>31.866222760268887</c:v>
                </c:pt>
                <c:pt idx="52430">
                  <c:v>31.866778106027155</c:v>
                </c:pt>
                <c:pt idx="52431">
                  <c:v>31.867333451785424</c:v>
                </c:pt>
                <c:pt idx="52432">
                  <c:v>31.867888797543692</c:v>
                </c:pt>
                <c:pt idx="52433">
                  <c:v>31.868444143301961</c:v>
                </c:pt>
                <c:pt idx="52434">
                  <c:v>31.868999489060229</c:v>
                </c:pt>
                <c:pt idx="52435">
                  <c:v>31.869554834818498</c:v>
                </c:pt>
                <c:pt idx="52436">
                  <c:v>31.870110180576766</c:v>
                </c:pt>
                <c:pt idx="52437">
                  <c:v>31.870665526335035</c:v>
                </c:pt>
                <c:pt idx="52438">
                  <c:v>31.871220872093303</c:v>
                </c:pt>
                <c:pt idx="52439">
                  <c:v>31.871776217851572</c:v>
                </c:pt>
                <c:pt idx="52440">
                  <c:v>31.872331563609841</c:v>
                </c:pt>
                <c:pt idx="52441">
                  <c:v>31.872886909368109</c:v>
                </c:pt>
                <c:pt idx="52442">
                  <c:v>31.873442255126378</c:v>
                </c:pt>
                <c:pt idx="52443">
                  <c:v>31.873997600884646</c:v>
                </c:pt>
                <c:pt idx="52444">
                  <c:v>31.874552946642915</c:v>
                </c:pt>
                <c:pt idx="52445">
                  <c:v>31.875108292401183</c:v>
                </c:pt>
                <c:pt idx="52446">
                  <c:v>31.875663638159452</c:v>
                </c:pt>
                <c:pt idx="52447">
                  <c:v>31.87621898391772</c:v>
                </c:pt>
                <c:pt idx="52448">
                  <c:v>31.876774329675989</c:v>
                </c:pt>
                <c:pt idx="52449">
                  <c:v>31.877329675434257</c:v>
                </c:pt>
                <c:pt idx="52450">
                  <c:v>31.877885021192526</c:v>
                </c:pt>
                <c:pt idx="52451">
                  <c:v>31.878440366950795</c:v>
                </c:pt>
                <c:pt idx="52452">
                  <c:v>31.878995712709063</c:v>
                </c:pt>
                <c:pt idx="52453">
                  <c:v>31.879551058467332</c:v>
                </c:pt>
                <c:pt idx="52454">
                  <c:v>31.8801064042256</c:v>
                </c:pt>
                <c:pt idx="52455">
                  <c:v>31.880661749983869</c:v>
                </c:pt>
                <c:pt idx="52456">
                  <c:v>31.881217095742137</c:v>
                </c:pt>
                <c:pt idx="52457">
                  <c:v>31.881772441500406</c:v>
                </c:pt>
                <c:pt idx="52458">
                  <c:v>31.882327787258674</c:v>
                </c:pt>
                <c:pt idx="52459">
                  <c:v>31.882883133016943</c:v>
                </c:pt>
                <c:pt idx="52460">
                  <c:v>31.883438478775211</c:v>
                </c:pt>
                <c:pt idx="52461">
                  <c:v>31.88399382453348</c:v>
                </c:pt>
                <c:pt idx="52462">
                  <c:v>31.884549170291749</c:v>
                </c:pt>
                <c:pt idx="52463">
                  <c:v>31.885104516050017</c:v>
                </c:pt>
                <c:pt idx="52464">
                  <c:v>31.885659861808286</c:v>
                </c:pt>
                <c:pt idx="52465">
                  <c:v>31.886215207566554</c:v>
                </c:pt>
                <c:pt idx="52466">
                  <c:v>31.886770553324823</c:v>
                </c:pt>
                <c:pt idx="52467">
                  <c:v>31.887325899083091</c:v>
                </c:pt>
                <c:pt idx="52468">
                  <c:v>31.88788124484136</c:v>
                </c:pt>
                <c:pt idx="52469">
                  <c:v>31.888436590599628</c:v>
                </c:pt>
                <c:pt idx="52470">
                  <c:v>31.888991936357897</c:v>
                </c:pt>
                <c:pt idx="52471">
                  <c:v>31.889547282116165</c:v>
                </c:pt>
                <c:pt idx="52472">
                  <c:v>31.890102627874434</c:v>
                </c:pt>
                <c:pt idx="52473">
                  <c:v>31.890657973632702</c:v>
                </c:pt>
                <c:pt idx="52474">
                  <c:v>31.891213319390971</c:v>
                </c:pt>
                <c:pt idx="52475">
                  <c:v>31.89176866514924</c:v>
                </c:pt>
                <c:pt idx="52476">
                  <c:v>31.892324010907508</c:v>
                </c:pt>
                <c:pt idx="52477">
                  <c:v>31.892879356665777</c:v>
                </c:pt>
                <c:pt idx="52478">
                  <c:v>31.893434702424045</c:v>
                </c:pt>
                <c:pt idx="52479">
                  <c:v>31.893990048182314</c:v>
                </c:pt>
                <c:pt idx="52480">
                  <c:v>31.894545393940582</c:v>
                </c:pt>
                <c:pt idx="52481">
                  <c:v>31.895100739698851</c:v>
                </c:pt>
                <c:pt idx="52482">
                  <c:v>31.895656085457119</c:v>
                </c:pt>
                <c:pt idx="52483">
                  <c:v>31.896211431215388</c:v>
                </c:pt>
                <c:pt idx="52484">
                  <c:v>31.896766776973656</c:v>
                </c:pt>
                <c:pt idx="52485">
                  <c:v>31.897322122731925</c:v>
                </c:pt>
                <c:pt idx="52486">
                  <c:v>31.897877468490194</c:v>
                </c:pt>
                <c:pt idx="52487">
                  <c:v>31.898432814248462</c:v>
                </c:pt>
                <c:pt idx="52488">
                  <c:v>31.898988160006731</c:v>
                </c:pt>
                <c:pt idx="52489">
                  <c:v>31.899543505764999</c:v>
                </c:pt>
                <c:pt idx="52490">
                  <c:v>31.900098851523268</c:v>
                </c:pt>
                <c:pt idx="52491">
                  <c:v>31.900654197281536</c:v>
                </c:pt>
                <c:pt idx="52492">
                  <c:v>31.901209543039805</c:v>
                </c:pt>
                <c:pt idx="52493">
                  <c:v>31.901764888798073</c:v>
                </c:pt>
                <c:pt idx="52494">
                  <c:v>31.902320234556342</c:v>
                </c:pt>
                <c:pt idx="52495">
                  <c:v>31.90287558031461</c:v>
                </c:pt>
                <c:pt idx="52496">
                  <c:v>31.903430926072879</c:v>
                </c:pt>
                <c:pt idx="52497">
                  <c:v>31.903986271831148</c:v>
                </c:pt>
                <c:pt idx="52498">
                  <c:v>31.904541617589416</c:v>
                </c:pt>
                <c:pt idx="52499">
                  <c:v>31.905096963347685</c:v>
                </c:pt>
                <c:pt idx="52500">
                  <c:v>31.905652309105953</c:v>
                </c:pt>
                <c:pt idx="52501">
                  <c:v>31.906207654864222</c:v>
                </c:pt>
                <c:pt idx="52502">
                  <c:v>31.90676300062249</c:v>
                </c:pt>
                <c:pt idx="52503">
                  <c:v>31.907318346380759</c:v>
                </c:pt>
                <c:pt idx="52504">
                  <c:v>31.907873692139027</c:v>
                </c:pt>
                <c:pt idx="52505">
                  <c:v>31.908429037897296</c:v>
                </c:pt>
                <c:pt idx="52506">
                  <c:v>31.908984383655564</c:v>
                </c:pt>
                <c:pt idx="52507">
                  <c:v>31.909539729413833</c:v>
                </c:pt>
                <c:pt idx="52508">
                  <c:v>31.910095075172102</c:v>
                </c:pt>
                <c:pt idx="52509">
                  <c:v>31.91065042093037</c:v>
                </c:pt>
                <c:pt idx="52510">
                  <c:v>31.911205766688639</c:v>
                </c:pt>
                <c:pt idx="52511">
                  <c:v>31.911761112446907</c:v>
                </c:pt>
                <c:pt idx="52512">
                  <c:v>31.912316458205176</c:v>
                </c:pt>
                <c:pt idx="52513">
                  <c:v>31.912871803963444</c:v>
                </c:pt>
                <c:pt idx="52514">
                  <c:v>31.913427149721713</c:v>
                </c:pt>
                <c:pt idx="52515">
                  <c:v>31.913982495479981</c:v>
                </c:pt>
                <c:pt idx="52516">
                  <c:v>31.91453784123825</c:v>
                </c:pt>
                <c:pt idx="52517">
                  <c:v>31.915093186996518</c:v>
                </c:pt>
                <c:pt idx="52518">
                  <c:v>31.915648532754787</c:v>
                </c:pt>
                <c:pt idx="52519">
                  <c:v>31.916203878513056</c:v>
                </c:pt>
                <c:pt idx="52520">
                  <c:v>31.916759224271324</c:v>
                </c:pt>
                <c:pt idx="52521">
                  <c:v>31.917314570029593</c:v>
                </c:pt>
                <c:pt idx="52522">
                  <c:v>31.917869915787861</c:v>
                </c:pt>
                <c:pt idx="52523">
                  <c:v>31.91842526154613</c:v>
                </c:pt>
                <c:pt idx="52524">
                  <c:v>31.918980607304398</c:v>
                </c:pt>
                <c:pt idx="52525">
                  <c:v>31.919535953062667</c:v>
                </c:pt>
                <c:pt idx="52526">
                  <c:v>31.920091298820935</c:v>
                </c:pt>
                <c:pt idx="52527">
                  <c:v>31.920646644579204</c:v>
                </c:pt>
                <c:pt idx="52528">
                  <c:v>31.921201990337472</c:v>
                </c:pt>
                <c:pt idx="52529">
                  <c:v>31.921757336095741</c:v>
                </c:pt>
                <c:pt idx="52530">
                  <c:v>31.922312681854009</c:v>
                </c:pt>
                <c:pt idx="52531">
                  <c:v>31.922868027612278</c:v>
                </c:pt>
                <c:pt idx="52532">
                  <c:v>31.923423373370547</c:v>
                </c:pt>
                <c:pt idx="52533">
                  <c:v>31.923978719128815</c:v>
                </c:pt>
                <c:pt idx="52534">
                  <c:v>31.924534064887084</c:v>
                </c:pt>
                <c:pt idx="52535">
                  <c:v>31.925089410645352</c:v>
                </c:pt>
                <c:pt idx="52536">
                  <c:v>31.925644756403621</c:v>
                </c:pt>
                <c:pt idx="52537">
                  <c:v>31.926200102161889</c:v>
                </c:pt>
                <c:pt idx="52538">
                  <c:v>31.926755447920158</c:v>
                </c:pt>
                <c:pt idx="52539">
                  <c:v>31.927310793678426</c:v>
                </c:pt>
                <c:pt idx="52540">
                  <c:v>31.927866139436695</c:v>
                </c:pt>
                <c:pt idx="52541">
                  <c:v>31.928421485194963</c:v>
                </c:pt>
                <c:pt idx="52542">
                  <c:v>31.928976830953232</c:v>
                </c:pt>
                <c:pt idx="52543">
                  <c:v>31.929532176711501</c:v>
                </c:pt>
                <c:pt idx="52544">
                  <c:v>31.930087522469769</c:v>
                </c:pt>
                <c:pt idx="52545">
                  <c:v>31.930642868228038</c:v>
                </c:pt>
                <c:pt idx="52546">
                  <c:v>31.931198213986306</c:v>
                </c:pt>
                <c:pt idx="52547">
                  <c:v>31.931753559744575</c:v>
                </c:pt>
                <c:pt idx="52548">
                  <c:v>31.932308905502843</c:v>
                </c:pt>
                <c:pt idx="52549">
                  <c:v>31.932864251261112</c:v>
                </c:pt>
                <c:pt idx="52550">
                  <c:v>31.93341959701938</c:v>
                </c:pt>
                <c:pt idx="52551">
                  <c:v>31.933974942777649</c:v>
                </c:pt>
                <c:pt idx="52552">
                  <c:v>31.934530288535917</c:v>
                </c:pt>
                <c:pt idx="52553">
                  <c:v>31.935085634294186</c:v>
                </c:pt>
                <c:pt idx="52554">
                  <c:v>31.935640980052455</c:v>
                </c:pt>
                <c:pt idx="52555">
                  <c:v>31.936196325810723</c:v>
                </c:pt>
                <c:pt idx="52556">
                  <c:v>31.936751671568992</c:v>
                </c:pt>
                <c:pt idx="52557">
                  <c:v>31.93730701732726</c:v>
                </c:pt>
                <c:pt idx="52558">
                  <c:v>31.937862363085529</c:v>
                </c:pt>
                <c:pt idx="52559">
                  <c:v>31.938417708843797</c:v>
                </c:pt>
                <c:pt idx="52560">
                  <c:v>31.938973054602066</c:v>
                </c:pt>
                <c:pt idx="52561">
                  <c:v>31.939528400360334</c:v>
                </c:pt>
                <c:pt idx="52562">
                  <c:v>31.940083746118603</c:v>
                </c:pt>
                <c:pt idx="52563">
                  <c:v>31.940639091876871</c:v>
                </c:pt>
                <c:pt idx="52564">
                  <c:v>31.94119443763514</c:v>
                </c:pt>
                <c:pt idx="52565">
                  <c:v>31.941749783393409</c:v>
                </c:pt>
                <c:pt idx="52566">
                  <c:v>31.942305129151677</c:v>
                </c:pt>
                <c:pt idx="52567">
                  <c:v>31.942860474909946</c:v>
                </c:pt>
                <c:pt idx="52568">
                  <c:v>31.943415820668214</c:v>
                </c:pt>
                <c:pt idx="52569">
                  <c:v>31.943971166426483</c:v>
                </c:pt>
                <c:pt idx="52570">
                  <c:v>31.944526512184751</c:v>
                </c:pt>
                <c:pt idx="52571">
                  <c:v>31.94508185794302</c:v>
                </c:pt>
                <c:pt idx="52572">
                  <c:v>31.945637203701288</c:v>
                </c:pt>
                <c:pt idx="52573">
                  <c:v>31.946192549459557</c:v>
                </c:pt>
                <c:pt idx="52574">
                  <c:v>31.946747895217825</c:v>
                </c:pt>
                <c:pt idx="52575">
                  <c:v>31.947303240976094</c:v>
                </c:pt>
                <c:pt idx="52576">
                  <c:v>31.947858586734363</c:v>
                </c:pt>
                <c:pt idx="52577">
                  <c:v>31.948413932492631</c:v>
                </c:pt>
                <c:pt idx="52578">
                  <c:v>31.9489692782509</c:v>
                </c:pt>
                <c:pt idx="52579">
                  <c:v>31.949524624009168</c:v>
                </c:pt>
                <c:pt idx="52580">
                  <c:v>31.950079969767437</c:v>
                </c:pt>
                <c:pt idx="52581">
                  <c:v>31.950635315525705</c:v>
                </c:pt>
                <c:pt idx="52582">
                  <c:v>31.951190661283974</c:v>
                </c:pt>
                <c:pt idx="52583">
                  <c:v>31.951746007042242</c:v>
                </c:pt>
                <c:pt idx="52584">
                  <c:v>31.952301352800511</c:v>
                </c:pt>
                <c:pt idx="52585">
                  <c:v>31.952856698558779</c:v>
                </c:pt>
                <c:pt idx="52586">
                  <c:v>31.953412044317048</c:v>
                </c:pt>
                <c:pt idx="52587">
                  <c:v>31.953967390075317</c:v>
                </c:pt>
                <c:pt idx="52588">
                  <c:v>31.954522735833585</c:v>
                </c:pt>
                <c:pt idx="52589">
                  <c:v>31.955078081591854</c:v>
                </c:pt>
                <c:pt idx="52590">
                  <c:v>31.955633427350122</c:v>
                </c:pt>
                <c:pt idx="52591">
                  <c:v>31.956188773108391</c:v>
                </c:pt>
                <c:pt idx="52592">
                  <c:v>31.956744118866659</c:v>
                </c:pt>
                <c:pt idx="52593">
                  <c:v>31.957299464624928</c:v>
                </c:pt>
                <c:pt idx="52594">
                  <c:v>31.957854810383196</c:v>
                </c:pt>
                <c:pt idx="52595">
                  <c:v>31.958410156141465</c:v>
                </c:pt>
                <c:pt idx="52596">
                  <c:v>31.958965501899733</c:v>
                </c:pt>
                <c:pt idx="52597">
                  <c:v>31.959520847658002</c:v>
                </c:pt>
                <c:pt idx="52598">
                  <c:v>31.96007619341627</c:v>
                </c:pt>
                <c:pt idx="52599">
                  <c:v>31.960631539174539</c:v>
                </c:pt>
                <c:pt idx="52600">
                  <c:v>31.961186884932808</c:v>
                </c:pt>
                <c:pt idx="52601">
                  <c:v>31.961742230691076</c:v>
                </c:pt>
                <c:pt idx="52602">
                  <c:v>31.962297576449345</c:v>
                </c:pt>
                <c:pt idx="52603">
                  <c:v>31.962852922207613</c:v>
                </c:pt>
                <c:pt idx="52604">
                  <c:v>31.963408267965882</c:v>
                </c:pt>
                <c:pt idx="52605">
                  <c:v>31.96396361372415</c:v>
                </c:pt>
                <c:pt idx="52606">
                  <c:v>31.964518959482419</c:v>
                </c:pt>
                <c:pt idx="52607">
                  <c:v>31.965074305240687</c:v>
                </c:pt>
                <c:pt idx="52608">
                  <c:v>31.965629650998956</c:v>
                </c:pt>
                <c:pt idx="52609">
                  <c:v>31.966184996757224</c:v>
                </c:pt>
                <c:pt idx="52610">
                  <c:v>31.966740342515493</c:v>
                </c:pt>
                <c:pt idx="52611">
                  <c:v>31.967295688273762</c:v>
                </c:pt>
                <c:pt idx="52612">
                  <c:v>31.96785103403203</c:v>
                </c:pt>
                <c:pt idx="52613">
                  <c:v>31.968406379790299</c:v>
                </c:pt>
                <c:pt idx="52614">
                  <c:v>31.968961725548567</c:v>
                </c:pt>
                <c:pt idx="52615">
                  <c:v>31.969517071306836</c:v>
                </c:pt>
                <c:pt idx="52616">
                  <c:v>31.970072417065104</c:v>
                </c:pt>
                <c:pt idx="52617">
                  <c:v>31.970627762823373</c:v>
                </c:pt>
                <c:pt idx="52618">
                  <c:v>31.971183108581641</c:v>
                </c:pt>
                <c:pt idx="52619">
                  <c:v>31.97173845433991</c:v>
                </c:pt>
                <c:pt idx="52620">
                  <c:v>31.972293800098178</c:v>
                </c:pt>
                <c:pt idx="52621">
                  <c:v>31.972849145856447</c:v>
                </c:pt>
                <c:pt idx="52622">
                  <c:v>31.973404491614716</c:v>
                </c:pt>
                <c:pt idx="52623">
                  <c:v>31.973959837372984</c:v>
                </c:pt>
                <c:pt idx="52624">
                  <c:v>31.974515183131253</c:v>
                </c:pt>
                <c:pt idx="52625">
                  <c:v>31.975070528889521</c:v>
                </c:pt>
                <c:pt idx="52626">
                  <c:v>31.97562587464779</c:v>
                </c:pt>
                <c:pt idx="52627">
                  <c:v>31.976181220406058</c:v>
                </c:pt>
                <c:pt idx="52628">
                  <c:v>31.976736566164327</c:v>
                </c:pt>
                <c:pt idx="52629">
                  <c:v>31.977291911922595</c:v>
                </c:pt>
                <c:pt idx="52630">
                  <c:v>31.977847257680864</c:v>
                </c:pt>
                <c:pt idx="52631">
                  <c:v>31.978402603439132</c:v>
                </c:pt>
                <c:pt idx="52632">
                  <c:v>31.978957949197401</c:v>
                </c:pt>
                <c:pt idx="52633">
                  <c:v>31.97951329495567</c:v>
                </c:pt>
                <c:pt idx="52634">
                  <c:v>31.980068640713938</c:v>
                </c:pt>
                <c:pt idx="52635">
                  <c:v>31.980623986472207</c:v>
                </c:pt>
                <c:pt idx="52636">
                  <c:v>31.981179332230475</c:v>
                </c:pt>
                <c:pt idx="52637">
                  <c:v>31.981734677988744</c:v>
                </c:pt>
                <c:pt idx="52638">
                  <c:v>31.982290023747012</c:v>
                </c:pt>
                <c:pt idx="52639">
                  <c:v>31.982845369505281</c:v>
                </c:pt>
                <c:pt idx="52640">
                  <c:v>31.983400715263549</c:v>
                </c:pt>
                <c:pt idx="52641">
                  <c:v>31.983956061021818</c:v>
                </c:pt>
                <c:pt idx="52642">
                  <c:v>31.984511406780086</c:v>
                </c:pt>
                <c:pt idx="52643">
                  <c:v>31.985066752538355</c:v>
                </c:pt>
                <c:pt idx="52644">
                  <c:v>31.985622098296624</c:v>
                </c:pt>
                <c:pt idx="52645">
                  <c:v>31.986177444054892</c:v>
                </c:pt>
                <c:pt idx="52646">
                  <c:v>31.986732789813161</c:v>
                </c:pt>
                <c:pt idx="52647">
                  <c:v>31.987288135571429</c:v>
                </c:pt>
                <c:pt idx="52648">
                  <c:v>31.987843481329698</c:v>
                </c:pt>
                <c:pt idx="52649">
                  <c:v>31.988398827087966</c:v>
                </c:pt>
                <c:pt idx="52650">
                  <c:v>31.988954172846235</c:v>
                </c:pt>
                <c:pt idx="52651">
                  <c:v>31.989509518604503</c:v>
                </c:pt>
                <c:pt idx="52652">
                  <c:v>31.990064864362772</c:v>
                </c:pt>
                <c:pt idx="52653">
                  <c:v>31.99062021012104</c:v>
                </c:pt>
                <c:pt idx="52654">
                  <c:v>31.991175555879309</c:v>
                </c:pt>
                <c:pt idx="52655">
                  <c:v>31.991730901637577</c:v>
                </c:pt>
                <c:pt idx="52656">
                  <c:v>31.992286247395846</c:v>
                </c:pt>
                <c:pt idx="52657">
                  <c:v>31.992841593154115</c:v>
                </c:pt>
                <c:pt idx="52658">
                  <c:v>31.993396938912383</c:v>
                </c:pt>
                <c:pt idx="52659">
                  <c:v>31.993952284670652</c:v>
                </c:pt>
                <c:pt idx="52660">
                  <c:v>31.99450763042892</c:v>
                </c:pt>
                <c:pt idx="52661">
                  <c:v>31.995062976187189</c:v>
                </c:pt>
                <c:pt idx="52662">
                  <c:v>31.995618321945457</c:v>
                </c:pt>
                <c:pt idx="52663">
                  <c:v>31.996173667703726</c:v>
                </c:pt>
                <c:pt idx="52664">
                  <c:v>31.996729013461994</c:v>
                </c:pt>
                <c:pt idx="52665">
                  <c:v>31.997284359220263</c:v>
                </c:pt>
                <c:pt idx="52666">
                  <c:v>31.997839704978531</c:v>
                </c:pt>
                <c:pt idx="52667">
                  <c:v>31.9983950507368</c:v>
                </c:pt>
                <c:pt idx="52668">
                  <c:v>31.998950396495069</c:v>
                </c:pt>
                <c:pt idx="52669">
                  <c:v>31.999505742253337</c:v>
                </c:pt>
                <c:pt idx="52670">
                  <c:v>32.000061088011606</c:v>
                </c:pt>
                <c:pt idx="52671">
                  <c:v>32.000616433769878</c:v>
                </c:pt>
                <c:pt idx="52672">
                  <c:v>32.00117177952815</c:v>
                </c:pt>
                <c:pt idx="52673">
                  <c:v>32.001727125286422</c:v>
                </c:pt>
                <c:pt idx="52674">
                  <c:v>32.002282471044694</c:v>
                </c:pt>
                <c:pt idx="52675">
                  <c:v>32.002837816802966</c:v>
                </c:pt>
                <c:pt idx="52676">
                  <c:v>32.003393162561238</c:v>
                </c:pt>
                <c:pt idx="52677">
                  <c:v>32.00394850831951</c:v>
                </c:pt>
                <c:pt idx="52678">
                  <c:v>32.004503854077782</c:v>
                </c:pt>
                <c:pt idx="52679">
                  <c:v>32.005059199836055</c:v>
                </c:pt>
                <c:pt idx="52680">
                  <c:v>32.005614545594327</c:v>
                </c:pt>
                <c:pt idx="52681">
                  <c:v>32.006169891352599</c:v>
                </c:pt>
                <c:pt idx="52682">
                  <c:v>32.006725237110871</c:v>
                </c:pt>
                <c:pt idx="52683">
                  <c:v>32.007280582869143</c:v>
                </c:pt>
                <c:pt idx="52684">
                  <c:v>32.007835928627415</c:v>
                </c:pt>
                <c:pt idx="52685">
                  <c:v>32.008391274385687</c:v>
                </c:pt>
                <c:pt idx="52686">
                  <c:v>32.008946620143959</c:v>
                </c:pt>
                <c:pt idx="52687">
                  <c:v>32.009501965902231</c:v>
                </c:pt>
                <c:pt idx="52688">
                  <c:v>32.010057311660503</c:v>
                </c:pt>
                <c:pt idx="52689">
                  <c:v>32.010612657418775</c:v>
                </c:pt>
                <c:pt idx="52690">
                  <c:v>32.011168003177048</c:v>
                </c:pt>
                <c:pt idx="52691">
                  <c:v>32.01172334893532</c:v>
                </c:pt>
                <c:pt idx="52692">
                  <c:v>32.012278694693592</c:v>
                </c:pt>
                <c:pt idx="52693">
                  <c:v>32.012834040451864</c:v>
                </c:pt>
                <c:pt idx="52694">
                  <c:v>32.013389386210136</c:v>
                </c:pt>
                <c:pt idx="52695">
                  <c:v>32.013944731968408</c:v>
                </c:pt>
                <c:pt idx="52696">
                  <c:v>32.01450007772668</c:v>
                </c:pt>
                <c:pt idx="52697">
                  <c:v>32.015055423484952</c:v>
                </c:pt>
                <c:pt idx="52698">
                  <c:v>32.015610769243224</c:v>
                </c:pt>
                <c:pt idx="52699">
                  <c:v>32.016166115001496</c:v>
                </c:pt>
                <c:pt idx="52700">
                  <c:v>32.016721460759769</c:v>
                </c:pt>
                <c:pt idx="52701">
                  <c:v>32.017276806518041</c:v>
                </c:pt>
                <c:pt idx="52702">
                  <c:v>32.017832152276313</c:v>
                </c:pt>
                <c:pt idx="52703">
                  <c:v>32.018387498034585</c:v>
                </c:pt>
                <c:pt idx="52704">
                  <c:v>32.018942843792857</c:v>
                </c:pt>
                <c:pt idx="52705">
                  <c:v>32.019498189551129</c:v>
                </c:pt>
                <c:pt idx="52706">
                  <c:v>32.020053535309401</c:v>
                </c:pt>
                <c:pt idx="52707">
                  <c:v>32.020608881067673</c:v>
                </c:pt>
                <c:pt idx="52708">
                  <c:v>32.021164226825945</c:v>
                </c:pt>
                <c:pt idx="52709">
                  <c:v>32.021719572584217</c:v>
                </c:pt>
                <c:pt idx="52710">
                  <c:v>32.02227491834249</c:v>
                </c:pt>
                <c:pt idx="52711">
                  <c:v>32.022830264100762</c:v>
                </c:pt>
                <c:pt idx="52712">
                  <c:v>32.023385609859034</c:v>
                </c:pt>
                <c:pt idx="52713">
                  <c:v>32.023940955617306</c:v>
                </c:pt>
                <c:pt idx="52714">
                  <c:v>32.024496301375578</c:v>
                </c:pt>
                <c:pt idx="52715">
                  <c:v>32.02505164713385</c:v>
                </c:pt>
                <c:pt idx="52716">
                  <c:v>32.025606992892122</c:v>
                </c:pt>
                <c:pt idx="52717">
                  <c:v>32.026162338650394</c:v>
                </c:pt>
                <c:pt idx="52718">
                  <c:v>32.026717684408666</c:v>
                </c:pt>
                <c:pt idx="52719">
                  <c:v>32.027273030166938</c:v>
                </c:pt>
                <c:pt idx="52720">
                  <c:v>32.02782837592521</c:v>
                </c:pt>
                <c:pt idx="52721">
                  <c:v>32.028383721683483</c:v>
                </c:pt>
                <c:pt idx="52722">
                  <c:v>32.028939067441755</c:v>
                </c:pt>
                <c:pt idx="52723">
                  <c:v>32.029494413200027</c:v>
                </c:pt>
                <c:pt idx="52724">
                  <c:v>32.030049758958299</c:v>
                </c:pt>
                <c:pt idx="52725">
                  <c:v>32.030605104716571</c:v>
                </c:pt>
                <c:pt idx="52726">
                  <c:v>32.031160450474843</c:v>
                </c:pt>
                <c:pt idx="52727">
                  <c:v>32.031715796233115</c:v>
                </c:pt>
                <c:pt idx="52728">
                  <c:v>32.032271141991387</c:v>
                </c:pt>
                <c:pt idx="52729">
                  <c:v>32.032826487749659</c:v>
                </c:pt>
                <c:pt idx="52730">
                  <c:v>32.033381833507931</c:v>
                </c:pt>
                <c:pt idx="52731">
                  <c:v>32.033937179266204</c:v>
                </c:pt>
                <c:pt idx="52732">
                  <c:v>32.034492525024476</c:v>
                </c:pt>
                <c:pt idx="52733">
                  <c:v>32.035047870782748</c:v>
                </c:pt>
                <c:pt idx="52734">
                  <c:v>32.03560321654102</c:v>
                </c:pt>
                <c:pt idx="52735">
                  <c:v>32.036158562299292</c:v>
                </c:pt>
                <c:pt idx="52736">
                  <c:v>32.036713908057564</c:v>
                </c:pt>
                <c:pt idx="52737">
                  <c:v>32.037269253815836</c:v>
                </c:pt>
                <c:pt idx="52738">
                  <c:v>32.037824599574108</c:v>
                </c:pt>
                <c:pt idx="52739">
                  <c:v>32.03837994533238</c:v>
                </c:pt>
                <c:pt idx="52740">
                  <c:v>32.038935291090652</c:v>
                </c:pt>
                <c:pt idx="52741">
                  <c:v>32.039490636848925</c:v>
                </c:pt>
                <c:pt idx="52742">
                  <c:v>32.040045982607197</c:v>
                </c:pt>
                <c:pt idx="52743">
                  <c:v>32.040601328365469</c:v>
                </c:pt>
                <c:pt idx="52744">
                  <c:v>32.041156674123741</c:v>
                </c:pt>
                <c:pt idx="52745">
                  <c:v>32.041712019882013</c:v>
                </c:pt>
                <c:pt idx="52746">
                  <c:v>32.042267365640285</c:v>
                </c:pt>
                <c:pt idx="52747">
                  <c:v>32.042822711398557</c:v>
                </c:pt>
                <c:pt idx="52748">
                  <c:v>32.043378057156829</c:v>
                </c:pt>
                <c:pt idx="52749">
                  <c:v>32.043933402915101</c:v>
                </c:pt>
                <c:pt idx="52750">
                  <c:v>32.044488748673373</c:v>
                </c:pt>
                <c:pt idx="52751">
                  <c:v>32.045044094431645</c:v>
                </c:pt>
                <c:pt idx="52752">
                  <c:v>32.045599440189918</c:v>
                </c:pt>
                <c:pt idx="52753">
                  <c:v>32.04615478594819</c:v>
                </c:pt>
                <c:pt idx="52754">
                  <c:v>32.046710131706462</c:v>
                </c:pt>
                <c:pt idx="52755">
                  <c:v>32.047265477464734</c:v>
                </c:pt>
                <c:pt idx="52756">
                  <c:v>32.047820823223006</c:v>
                </c:pt>
                <c:pt idx="52757">
                  <c:v>32.048376168981278</c:v>
                </c:pt>
                <c:pt idx="52758">
                  <c:v>32.04893151473955</c:v>
                </c:pt>
                <c:pt idx="52759">
                  <c:v>32.049486860497822</c:v>
                </c:pt>
                <c:pt idx="52760">
                  <c:v>32.050042206256094</c:v>
                </c:pt>
                <c:pt idx="52761">
                  <c:v>32.050597552014366</c:v>
                </c:pt>
                <c:pt idx="52762">
                  <c:v>32.051152897772639</c:v>
                </c:pt>
                <c:pt idx="52763">
                  <c:v>32.051708243530911</c:v>
                </c:pt>
                <c:pt idx="52764">
                  <c:v>32.052263589289183</c:v>
                </c:pt>
                <c:pt idx="52765">
                  <c:v>32.052818935047455</c:v>
                </c:pt>
                <c:pt idx="52766">
                  <c:v>32.053374280805727</c:v>
                </c:pt>
                <c:pt idx="52767">
                  <c:v>32.053929626563999</c:v>
                </c:pt>
                <c:pt idx="52768">
                  <c:v>32.054484972322271</c:v>
                </c:pt>
                <c:pt idx="52769">
                  <c:v>32.055040318080543</c:v>
                </c:pt>
                <c:pt idx="52770">
                  <c:v>32.055595663838815</c:v>
                </c:pt>
                <c:pt idx="52771">
                  <c:v>32.056151009597087</c:v>
                </c:pt>
                <c:pt idx="52772">
                  <c:v>32.05670635535536</c:v>
                </c:pt>
                <c:pt idx="52773">
                  <c:v>32.057261701113632</c:v>
                </c:pt>
                <c:pt idx="52774">
                  <c:v>32.057817046871904</c:v>
                </c:pt>
                <c:pt idx="52775">
                  <c:v>32.058372392630176</c:v>
                </c:pt>
                <c:pt idx="52776">
                  <c:v>32.058927738388448</c:v>
                </c:pt>
                <c:pt idx="52777">
                  <c:v>32.05948308414672</c:v>
                </c:pt>
                <c:pt idx="52778">
                  <c:v>32.060038429904992</c:v>
                </c:pt>
                <c:pt idx="52779">
                  <c:v>32.060593775663264</c:v>
                </c:pt>
                <c:pt idx="52780">
                  <c:v>32.061149121421536</c:v>
                </c:pt>
                <c:pt idx="52781">
                  <c:v>32.061704467179808</c:v>
                </c:pt>
                <c:pt idx="52782">
                  <c:v>32.06225981293808</c:v>
                </c:pt>
                <c:pt idx="52783">
                  <c:v>32.062815158696353</c:v>
                </c:pt>
                <c:pt idx="52784">
                  <c:v>32.063370504454625</c:v>
                </c:pt>
                <c:pt idx="52785">
                  <c:v>32.063925850212897</c:v>
                </c:pt>
                <c:pt idx="52786">
                  <c:v>32.064481195971169</c:v>
                </c:pt>
                <c:pt idx="52787">
                  <c:v>32.065036541729441</c:v>
                </c:pt>
                <c:pt idx="52788">
                  <c:v>32.065591887487713</c:v>
                </c:pt>
                <c:pt idx="52789">
                  <c:v>32.066147233245985</c:v>
                </c:pt>
                <c:pt idx="52790">
                  <c:v>32.066702579004257</c:v>
                </c:pt>
                <c:pt idx="52791">
                  <c:v>32.067257924762529</c:v>
                </c:pt>
                <c:pt idx="52792">
                  <c:v>32.067813270520801</c:v>
                </c:pt>
                <c:pt idx="52793">
                  <c:v>32.068368616279074</c:v>
                </c:pt>
                <c:pt idx="52794">
                  <c:v>32.068923962037346</c:v>
                </c:pt>
                <c:pt idx="52795">
                  <c:v>32.069479307795618</c:v>
                </c:pt>
                <c:pt idx="52796">
                  <c:v>32.07003465355389</c:v>
                </c:pt>
                <c:pt idx="52797">
                  <c:v>32.070589999312162</c:v>
                </c:pt>
                <c:pt idx="52798">
                  <c:v>32.071145345070434</c:v>
                </c:pt>
                <c:pt idx="52799">
                  <c:v>32.071700690828706</c:v>
                </c:pt>
                <c:pt idx="52800">
                  <c:v>32.072256036586978</c:v>
                </c:pt>
                <c:pt idx="52801">
                  <c:v>32.07281138234525</c:v>
                </c:pt>
                <c:pt idx="52802">
                  <c:v>32.073366728103522</c:v>
                </c:pt>
                <c:pt idx="52803">
                  <c:v>32.073922073861795</c:v>
                </c:pt>
                <c:pt idx="52804">
                  <c:v>32.074477419620067</c:v>
                </c:pt>
                <c:pt idx="52805">
                  <c:v>32.075032765378339</c:v>
                </c:pt>
                <c:pt idx="52806">
                  <c:v>32.075588111136611</c:v>
                </c:pt>
                <c:pt idx="52807">
                  <c:v>32.076143456894883</c:v>
                </c:pt>
                <c:pt idx="52808">
                  <c:v>32.076698802653155</c:v>
                </c:pt>
                <c:pt idx="52809">
                  <c:v>32.077254148411427</c:v>
                </c:pt>
                <c:pt idx="52810">
                  <c:v>32.077809494169699</c:v>
                </c:pt>
                <c:pt idx="52811">
                  <c:v>32.078364839927971</c:v>
                </c:pt>
                <c:pt idx="52812">
                  <c:v>32.078920185686243</c:v>
                </c:pt>
                <c:pt idx="52813">
                  <c:v>32.079475531444515</c:v>
                </c:pt>
                <c:pt idx="52814">
                  <c:v>32.080030877202788</c:v>
                </c:pt>
                <c:pt idx="52815">
                  <c:v>32.08058622296106</c:v>
                </c:pt>
                <c:pt idx="52816">
                  <c:v>32.081141568719332</c:v>
                </c:pt>
                <c:pt idx="52817">
                  <c:v>32.081696914477604</c:v>
                </c:pt>
                <c:pt idx="52818">
                  <c:v>32.082252260235876</c:v>
                </c:pt>
                <c:pt idx="52819">
                  <c:v>32.082807605994148</c:v>
                </c:pt>
                <c:pt idx="52820">
                  <c:v>32.08336295175242</c:v>
                </c:pt>
                <c:pt idx="52821">
                  <c:v>32.083918297510692</c:v>
                </c:pt>
                <c:pt idx="52822">
                  <c:v>32.084473643268964</c:v>
                </c:pt>
                <c:pt idx="52823">
                  <c:v>32.085028989027236</c:v>
                </c:pt>
                <c:pt idx="52824">
                  <c:v>32.085584334785509</c:v>
                </c:pt>
                <c:pt idx="52825">
                  <c:v>32.086139680543781</c:v>
                </c:pt>
                <c:pt idx="52826">
                  <c:v>32.086695026302053</c:v>
                </c:pt>
                <c:pt idx="52827">
                  <c:v>32.087250372060325</c:v>
                </c:pt>
                <c:pt idx="52828">
                  <c:v>32.087805717818597</c:v>
                </c:pt>
                <c:pt idx="52829">
                  <c:v>32.088361063576869</c:v>
                </c:pt>
                <c:pt idx="52830">
                  <c:v>32.088916409335141</c:v>
                </c:pt>
                <c:pt idx="52831">
                  <c:v>32.089471755093413</c:v>
                </c:pt>
                <c:pt idx="52832">
                  <c:v>32.090027100851685</c:v>
                </c:pt>
                <c:pt idx="52833">
                  <c:v>32.090582446609957</c:v>
                </c:pt>
                <c:pt idx="52834">
                  <c:v>32.091137792368229</c:v>
                </c:pt>
                <c:pt idx="52835">
                  <c:v>32.091693138126502</c:v>
                </c:pt>
                <c:pt idx="52836">
                  <c:v>32.092248483884774</c:v>
                </c:pt>
                <c:pt idx="52837">
                  <c:v>32.092803829643046</c:v>
                </c:pt>
                <c:pt idx="52838">
                  <c:v>32.093359175401318</c:v>
                </c:pt>
                <c:pt idx="52839">
                  <c:v>32.09391452115959</c:v>
                </c:pt>
                <c:pt idx="52840">
                  <c:v>32.094469866917862</c:v>
                </c:pt>
                <c:pt idx="52841">
                  <c:v>32.095025212676134</c:v>
                </c:pt>
                <c:pt idx="52842">
                  <c:v>32.095580558434406</c:v>
                </c:pt>
                <c:pt idx="52843">
                  <c:v>32.096135904192678</c:v>
                </c:pt>
                <c:pt idx="52844">
                  <c:v>32.09669124995095</c:v>
                </c:pt>
                <c:pt idx="52845">
                  <c:v>32.097246595709223</c:v>
                </c:pt>
                <c:pt idx="52846">
                  <c:v>32.097801941467495</c:v>
                </c:pt>
                <c:pt idx="52847">
                  <c:v>32.098357287225767</c:v>
                </c:pt>
                <c:pt idx="52848">
                  <c:v>32.098912632984039</c:v>
                </c:pt>
                <c:pt idx="52849">
                  <c:v>32.099467978742311</c:v>
                </c:pt>
                <c:pt idx="52850">
                  <c:v>32.100023324500583</c:v>
                </c:pt>
                <c:pt idx="52851">
                  <c:v>32.100578670258855</c:v>
                </c:pt>
                <c:pt idx="52852">
                  <c:v>32.101134016017127</c:v>
                </c:pt>
                <c:pt idx="52853">
                  <c:v>32.101689361775399</c:v>
                </c:pt>
                <c:pt idx="52854">
                  <c:v>32.102244707533671</c:v>
                </c:pt>
                <c:pt idx="52855">
                  <c:v>32.102800053291944</c:v>
                </c:pt>
                <c:pt idx="52856">
                  <c:v>32.103355399050216</c:v>
                </c:pt>
                <c:pt idx="52857">
                  <c:v>32.103910744808488</c:v>
                </c:pt>
                <c:pt idx="52858">
                  <c:v>32.10446609056676</c:v>
                </c:pt>
                <c:pt idx="52859">
                  <c:v>32.105021436325032</c:v>
                </c:pt>
                <c:pt idx="52860">
                  <c:v>32.105576782083304</c:v>
                </c:pt>
                <c:pt idx="52861">
                  <c:v>32.106132127841576</c:v>
                </c:pt>
                <c:pt idx="52862">
                  <c:v>32.106687473599848</c:v>
                </c:pt>
                <c:pt idx="52863">
                  <c:v>32.10724281935812</c:v>
                </c:pt>
                <c:pt idx="52864">
                  <c:v>32.107798165116392</c:v>
                </c:pt>
                <c:pt idx="52865">
                  <c:v>32.108353510874664</c:v>
                </c:pt>
                <c:pt idx="52866">
                  <c:v>32.108908856632937</c:v>
                </c:pt>
                <c:pt idx="52867">
                  <c:v>32.109464202391209</c:v>
                </c:pt>
                <c:pt idx="52868">
                  <c:v>32.110019548149481</c:v>
                </c:pt>
                <c:pt idx="52869">
                  <c:v>32.110574893907753</c:v>
                </c:pt>
                <c:pt idx="52870">
                  <c:v>32.111130239666025</c:v>
                </c:pt>
                <c:pt idx="52871">
                  <c:v>32.111685585424297</c:v>
                </c:pt>
                <c:pt idx="52872">
                  <c:v>32.112240931182569</c:v>
                </c:pt>
                <c:pt idx="52873">
                  <c:v>32.112796276940841</c:v>
                </c:pt>
                <c:pt idx="52874">
                  <c:v>32.113351622699113</c:v>
                </c:pt>
                <c:pt idx="52875">
                  <c:v>32.113906968457385</c:v>
                </c:pt>
                <c:pt idx="52876">
                  <c:v>32.114462314215658</c:v>
                </c:pt>
                <c:pt idx="52877">
                  <c:v>32.11501765997393</c:v>
                </c:pt>
                <c:pt idx="52878">
                  <c:v>32.115573005732202</c:v>
                </c:pt>
                <c:pt idx="52879">
                  <c:v>32.116128351490474</c:v>
                </c:pt>
                <c:pt idx="52880">
                  <c:v>32.116683697248746</c:v>
                </c:pt>
                <c:pt idx="52881">
                  <c:v>32.117239043007018</c:v>
                </c:pt>
                <c:pt idx="52882">
                  <c:v>32.11779438876529</c:v>
                </c:pt>
                <c:pt idx="52883">
                  <c:v>32.118349734523562</c:v>
                </c:pt>
                <c:pt idx="52884">
                  <c:v>32.118905080281834</c:v>
                </c:pt>
                <c:pt idx="52885">
                  <c:v>32.119460426040106</c:v>
                </c:pt>
                <c:pt idx="52886">
                  <c:v>32.120015771798379</c:v>
                </c:pt>
                <c:pt idx="52887">
                  <c:v>32.120571117556651</c:v>
                </c:pt>
                <c:pt idx="52888">
                  <c:v>32.121126463314923</c:v>
                </c:pt>
                <c:pt idx="52889">
                  <c:v>32.121681809073195</c:v>
                </c:pt>
                <c:pt idx="52890">
                  <c:v>32.122237154831467</c:v>
                </c:pt>
                <c:pt idx="52891">
                  <c:v>32.122792500589739</c:v>
                </c:pt>
                <c:pt idx="52892">
                  <c:v>32.123347846348011</c:v>
                </c:pt>
                <c:pt idx="52893">
                  <c:v>32.123903192106283</c:v>
                </c:pt>
                <c:pt idx="52894">
                  <c:v>32.124458537864555</c:v>
                </c:pt>
                <c:pt idx="52895">
                  <c:v>32.125013883622827</c:v>
                </c:pt>
                <c:pt idx="52896">
                  <c:v>32.125569229381099</c:v>
                </c:pt>
                <c:pt idx="52897">
                  <c:v>32.126124575139372</c:v>
                </c:pt>
                <c:pt idx="52898">
                  <c:v>32.126679920897644</c:v>
                </c:pt>
                <c:pt idx="52899">
                  <c:v>32.127235266655916</c:v>
                </c:pt>
                <c:pt idx="52900">
                  <c:v>32.127790612414188</c:v>
                </c:pt>
                <c:pt idx="52901">
                  <c:v>32.12834595817246</c:v>
                </c:pt>
                <c:pt idx="52902">
                  <c:v>32.128901303930732</c:v>
                </c:pt>
                <c:pt idx="52903">
                  <c:v>32.129456649689004</c:v>
                </c:pt>
                <c:pt idx="52904">
                  <c:v>32.130011995447276</c:v>
                </c:pt>
                <c:pt idx="52905">
                  <c:v>32.130567341205548</c:v>
                </c:pt>
                <c:pt idx="52906">
                  <c:v>32.13112268696382</c:v>
                </c:pt>
                <c:pt idx="52907">
                  <c:v>32.131678032722093</c:v>
                </c:pt>
                <c:pt idx="52908">
                  <c:v>32.132233378480365</c:v>
                </c:pt>
                <c:pt idx="52909">
                  <c:v>32.132788724238637</c:v>
                </c:pt>
                <c:pt idx="52910">
                  <c:v>32.133344069996909</c:v>
                </c:pt>
                <c:pt idx="52911">
                  <c:v>32.133899415755181</c:v>
                </c:pt>
                <c:pt idx="52912">
                  <c:v>32.134454761513453</c:v>
                </c:pt>
                <c:pt idx="52913">
                  <c:v>32.135010107271725</c:v>
                </c:pt>
                <c:pt idx="52914">
                  <c:v>32.135565453029997</c:v>
                </c:pt>
                <c:pt idx="52915">
                  <c:v>32.136120798788269</c:v>
                </c:pt>
                <c:pt idx="52916">
                  <c:v>32.136676144546541</c:v>
                </c:pt>
                <c:pt idx="52917">
                  <c:v>32.137231490304814</c:v>
                </c:pt>
                <c:pt idx="52918">
                  <c:v>32.137786836063086</c:v>
                </c:pt>
                <c:pt idx="52919">
                  <c:v>32.138342181821358</c:v>
                </c:pt>
                <c:pt idx="52920">
                  <c:v>32.13889752757963</c:v>
                </c:pt>
                <c:pt idx="52921">
                  <c:v>32.139452873337902</c:v>
                </c:pt>
                <c:pt idx="52922">
                  <c:v>32.140008219096174</c:v>
                </c:pt>
                <c:pt idx="52923">
                  <c:v>32.140563564854446</c:v>
                </c:pt>
                <c:pt idx="52924">
                  <c:v>32.141118910612718</c:v>
                </c:pt>
                <c:pt idx="52925">
                  <c:v>32.14167425637099</c:v>
                </c:pt>
                <c:pt idx="52926">
                  <c:v>32.142229602129262</c:v>
                </c:pt>
                <c:pt idx="52927">
                  <c:v>32.142784947887534</c:v>
                </c:pt>
                <c:pt idx="52928">
                  <c:v>32.143340293645807</c:v>
                </c:pt>
                <c:pt idx="52929">
                  <c:v>32.143895639404079</c:v>
                </c:pt>
                <c:pt idx="52930">
                  <c:v>32.144450985162351</c:v>
                </c:pt>
                <c:pt idx="52931">
                  <c:v>32.145006330920623</c:v>
                </c:pt>
                <c:pt idx="52932">
                  <c:v>32.145561676678895</c:v>
                </c:pt>
                <c:pt idx="52933">
                  <c:v>32.146117022437167</c:v>
                </c:pt>
                <c:pt idx="52934">
                  <c:v>32.146672368195439</c:v>
                </c:pt>
                <c:pt idx="52935">
                  <c:v>32.147227713953711</c:v>
                </c:pt>
                <c:pt idx="52936">
                  <c:v>32.147783059711983</c:v>
                </c:pt>
                <c:pt idx="52937">
                  <c:v>32.148338405470255</c:v>
                </c:pt>
                <c:pt idx="52938">
                  <c:v>32.148893751228528</c:v>
                </c:pt>
                <c:pt idx="52939">
                  <c:v>32.1494490969868</c:v>
                </c:pt>
                <c:pt idx="52940">
                  <c:v>32.150004442745072</c:v>
                </c:pt>
                <c:pt idx="52941">
                  <c:v>32.150559788503344</c:v>
                </c:pt>
                <c:pt idx="52942">
                  <c:v>32.151115134261616</c:v>
                </c:pt>
                <c:pt idx="52943">
                  <c:v>32.151670480019888</c:v>
                </c:pt>
                <c:pt idx="52944">
                  <c:v>32.15222582577816</c:v>
                </c:pt>
                <c:pt idx="52945">
                  <c:v>32.152781171536432</c:v>
                </c:pt>
                <c:pt idx="52946">
                  <c:v>32.153336517294704</c:v>
                </c:pt>
                <c:pt idx="52947">
                  <c:v>32.153891863052976</c:v>
                </c:pt>
                <c:pt idx="52948">
                  <c:v>32.154447208811249</c:v>
                </c:pt>
                <c:pt idx="52949">
                  <c:v>32.155002554569521</c:v>
                </c:pt>
                <c:pt idx="52950">
                  <c:v>32.155557900327793</c:v>
                </c:pt>
                <c:pt idx="52951">
                  <c:v>32.156113246086065</c:v>
                </c:pt>
                <c:pt idx="52952">
                  <c:v>32.156668591844337</c:v>
                </c:pt>
                <c:pt idx="52953">
                  <c:v>32.157223937602609</c:v>
                </c:pt>
                <c:pt idx="52954">
                  <c:v>32.157779283360881</c:v>
                </c:pt>
                <c:pt idx="52955">
                  <c:v>32.158334629119153</c:v>
                </c:pt>
                <c:pt idx="52956">
                  <c:v>32.158889974877425</c:v>
                </c:pt>
                <c:pt idx="52957">
                  <c:v>32.159445320635697</c:v>
                </c:pt>
                <c:pt idx="52958">
                  <c:v>32.160000666393969</c:v>
                </c:pt>
                <c:pt idx="52959">
                  <c:v>32.160556012152242</c:v>
                </c:pt>
                <c:pt idx="52960">
                  <c:v>32.161111357910514</c:v>
                </c:pt>
                <c:pt idx="52961">
                  <c:v>32.161666703668786</c:v>
                </c:pt>
                <c:pt idx="52962">
                  <c:v>32.162222049427058</c:v>
                </c:pt>
                <c:pt idx="52963">
                  <c:v>32.16277739518533</c:v>
                </c:pt>
                <c:pt idx="52964">
                  <c:v>32.163332740943602</c:v>
                </c:pt>
                <c:pt idx="52965">
                  <c:v>32.163888086701874</c:v>
                </c:pt>
                <c:pt idx="52966">
                  <c:v>32.164443432460146</c:v>
                </c:pt>
                <c:pt idx="52967">
                  <c:v>32.164998778218418</c:v>
                </c:pt>
                <c:pt idx="52968">
                  <c:v>32.16555412397669</c:v>
                </c:pt>
                <c:pt idx="52969">
                  <c:v>32.166109469734963</c:v>
                </c:pt>
                <c:pt idx="52970">
                  <c:v>32.166664815493235</c:v>
                </c:pt>
                <c:pt idx="52971">
                  <c:v>32.167220161251507</c:v>
                </c:pt>
                <c:pt idx="52972">
                  <c:v>32.167775507009779</c:v>
                </c:pt>
                <c:pt idx="52973">
                  <c:v>32.168330852768051</c:v>
                </c:pt>
                <c:pt idx="52974">
                  <c:v>32.168886198526323</c:v>
                </c:pt>
                <c:pt idx="52975">
                  <c:v>32.169441544284595</c:v>
                </c:pt>
                <c:pt idx="52976">
                  <c:v>32.169996890042867</c:v>
                </c:pt>
                <c:pt idx="52977">
                  <c:v>32.170552235801139</c:v>
                </c:pt>
                <c:pt idx="52978">
                  <c:v>32.171107581559411</c:v>
                </c:pt>
                <c:pt idx="52979">
                  <c:v>32.171662927317684</c:v>
                </c:pt>
                <c:pt idx="52980">
                  <c:v>32.172218273075956</c:v>
                </c:pt>
                <c:pt idx="52981">
                  <c:v>32.172773618834228</c:v>
                </c:pt>
                <c:pt idx="52982">
                  <c:v>32.1733289645925</c:v>
                </c:pt>
                <c:pt idx="52983">
                  <c:v>32.173884310350772</c:v>
                </c:pt>
                <c:pt idx="52984">
                  <c:v>32.174439656109044</c:v>
                </c:pt>
                <c:pt idx="52985">
                  <c:v>32.174995001867316</c:v>
                </c:pt>
                <c:pt idx="52986">
                  <c:v>32.175550347625588</c:v>
                </c:pt>
                <c:pt idx="52987">
                  <c:v>32.17610569338386</c:v>
                </c:pt>
                <c:pt idx="52988">
                  <c:v>32.176661039142132</c:v>
                </c:pt>
                <c:pt idx="52989">
                  <c:v>32.177216384900404</c:v>
                </c:pt>
                <c:pt idx="52990">
                  <c:v>32.177771730658677</c:v>
                </c:pt>
                <c:pt idx="52991">
                  <c:v>32.178327076416949</c:v>
                </c:pt>
                <c:pt idx="52992">
                  <c:v>32.178882422175221</c:v>
                </c:pt>
                <c:pt idx="52993">
                  <c:v>32.179437767933493</c:v>
                </c:pt>
                <c:pt idx="52994">
                  <c:v>32.179993113691765</c:v>
                </c:pt>
                <c:pt idx="52995">
                  <c:v>32.180548459450037</c:v>
                </c:pt>
                <c:pt idx="52996">
                  <c:v>32.181103805208309</c:v>
                </c:pt>
                <c:pt idx="52997">
                  <c:v>32.181659150966581</c:v>
                </c:pt>
                <c:pt idx="52998">
                  <c:v>32.182214496724853</c:v>
                </c:pt>
                <c:pt idx="52999">
                  <c:v>32.182769842483125</c:v>
                </c:pt>
                <c:pt idx="53000">
                  <c:v>32.183325188241398</c:v>
                </c:pt>
                <c:pt idx="53001">
                  <c:v>32.18388053399967</c:v>
                </c:pt>
                <c:pt idx="53002">
                  <c:v>32.184435879757942</c:v>
                </c:pt>
                <c:pt idx="53003">
                  <c:v>32.184991225516214</c:v>
                </c:pt>
                <c:pt idx="53004">
                  <c:v>32.185546571274486</c:v>
                </c:pt>
                <c:pt idx="53005">
                  <c:v>32.186101917032758</c:v>
                </c:pt>
                <c:pt idx="53006">
                  <c:v>32.18665726279103</c:v>
                </c:pt>
                <c:pt idx="53007">
                  <c:v>32.187212608549302</c:v>
                </c:pt>
                <c:pt idx="53008">
                  <c:v>32.187767954307574</c:v>
                </c:pt>
                <c:pt idx="53009">
                  <c:v>32.188323300065846</c:v>
                </c:pt>
                <c:pt idx="53010">
                  <c:v>32.188878645824119</c:v>
                </c:pt>
                <c:pt idx="53011">
                  <c:v>32.189433991582391</c:v>
                </c:pt>
                <c:pt idx="53012">
                  <c:v>32.189989337340663</c:v>
                </c:pt>
                <c:pt idx="53013">
                  <c:v>32.190544683098935</c:v>
                </c:pt>
                <c:pt idx="53014">
                  <c:v>32.191100028857207</c:v>
                </c:pt>
                <c:pt idx="53015">
                  <c:v>32.191655374615479</c:v>
                </c:pt>
                <c:pt idx="53016">
                  <c:v>32.192210720373751</c:v>
                </c:pt>
                <c:pt idx="53017">
                  <c:v>32.192766066132023</c:v>
                </c:pt>
                <c:pt idx="53018">
                  <c:v>32.193321411890295</c:v>
                </c:pt>
                <c:pt idx="53019">
                  <c:v>32.193876757648567</c:v>
                </c:pt>
                <c:pt idx="53020">
                  <c:v>32.194432103406839</c:v>
                </c:pt>
                <c:pt idx="53021">
                  <c:v>32.194987449165112</c:v>
                </c:pt>
                <c:pt idx="53022">
                  <c:v>32.195542794923384</c:v>
                </c:pt>
                <c:pt idx="53023">
                  <c:v>32.196098140681656</c:v>
                </c:pt>
                <c:pt idx="53024">
                  <c:v>32.196653486439928</c:v>
                </c:pt>
                <c:pt idx="53025">
                  <c:v>32.1972088321982</c:v>
                </c:pt>
                <c:pt idx="53026">
                  <c:v>32.197764177956472</c:v>
                </c:pt>
                <c:pt idx="53027">
                  <c:v>32.198319523714744</c:v>
                </c:pt>
                <c:pt idx="53028">
                  <c:v>32.198874869473016</c:v>
                </c:pt>
                <c:pt idx="53029">
                  <c:v>32.199430215231288</c:v>
                </c:pt>
                <c:pt idx="53030">
                  <c:v>32.19998556098956</c:v>
                </c:pt>
                <c:pt idx="53031">
                  <c:v>32.200540906747833</c:v>
                </c:pt>
                <c:pt idx="53032">
                  <c:v>32.201096252506105</c:v>
                </c:pt>
                <c:pt idx="53033">
                  <c:v>32.201651598264377</c:v>
                </c:pt>
                <c:pt idx="53034">
                  <c:v>32.202206944022649</c:v>
                </c:pt>
                <c:pt idx="53035">
                  <c:v>32.202762289780921</c:v>
                </c:pt>
                <c:pt idx="53036">
                  <c:v>32.203317635539193</c:v>
                </c:pt>
                <c:pt idx="53037">
                  <c:v>32.203872981297465</c:v>
                </c:pt>
                <c:pt idx="53038">
                  <c:v>32.204428327055737</c:v>
                </c:pt>
                <c:pt idx="53039">
                  <c:v>32.204983672814009</c:v>
                </c:pt>
                <c:pt idx="53040">
                  <c:v>32.205539018572281</c:v>
                </c:pt>
                <c:pt idx="53041">
                  <c:v>32.206094364330554</c:v>
                </c:pt>
                <c:pt idx="53042">
                  <c:v>32.206649710088826</c:v>
                </c:pt>
                <c:pt idx="53043">
                  <c:v>32.207205055847098</c:v>
                </c:pt>
                <c:pt idx="53044">
                  <c:v>32.20776040160537</c:v>
                </c:pt>
                <c:pt idx="53045">
                  <c:v>32.208315747363642</c:v>
                </c:pt>
                <c:pt idx="53046">
                  <c:v>32.208871093121914</c:v>
                </c:pt>
                <c:pt idx="53047">
                  <c:v>32.209426438880186</c:v>
                </c:pt>
                <c:pt idx="53048">
                  <c:v>32.209981784638458</c:v>
                </c:pt>
                <c:pt idx="53049">
                  <c:v>32.21053713039673</c:v>
                </c:pt>
                <c:pt idx="53050">
                  <c:v>32.211092476155002</c:v>
                </c:pt>
                <c:pt idx="53051">
                  <c:v>32.211647821913274</c:v>
                </c:pt>
                <c:pt idx="53052">
                  <c:v>32.212203167671547</c:v>
                </c:pt>
                <c:pt idx="53053">
                  <c:v>32.212758513429819</c:v>
                </c:pt>
                <c:pt idx="53054">
                  <c:v>32.213313859188091</c:v>
                </c:pt>
                <c:pt idx="53055">
                  <c:v>32.213869204946363</c:v>
                </c:pt>
                <c:pt idx="53056">
                  <c:v>32.214424550704635</c:v>
                </c:pt>
                <c:pt idx="53057">
                  <c:v>32.214979896462907</c:v>
                </c:pt>
                <c:pt idx="53058">
                  <c:v>32.215535242221179</c:v>
                </c:pt>
                <c:pt idx="53059">
                  <c:v>32.216090587979451</c:v>
                </c:pt>
                <c:pt idx="53060">
                  <c:v>32.216645933737723</c:v>
                </c:pt>
                <c:pt idx="53061">
                  <c:v>32.217201279495995</c:v>
                </c:pt>
                <c:pt idx="53062">
                  <c:v>32.217756625254268</c:v>
                </c:pt>
                <c:pt idx="53063">
                  <c:v>32.21831197101254</c:v>
                </c:pt>
                <c:pt idx="53064">
                  <c:v>32.218867316770812</c:v>
                </c:pt>
                <c:pt idx="53065">
                  <c:v>32.219422662529084</c:v>
                </c:pt>
                <c:pt idx="53066">
                  <c:v>32.219978008287356</c:v>
                </c:pt>
                <c:pt idx="53067">
                  <c:v>32.220533354045628</c:v>
                </c:pt>
                <c:pt idx="53068">
                  <c:v>32.2210886998039</c:v>
                </c:pt>
                <c:pt idx="53069">
                  <c:v>32.221644045562172</c:v>
                </c:pt>
                <c:pt idx="53070">
                  <c:v>32.222199391320444</c:v>
                </c:pt>
                <c:pt idx="53071">
                  <c:v>32.222754737078716</c:v>
                </c:pt>
                <c:pt idx="53072">
                  <c:v>32.223310082836988</c:v>
                </c:pt>
                <c:pt idx="53073">
                  <c:v>32.223865428595261</c:v>
                </c:pt>
                <c:pt idx="53074">
                  <c:v>32.224420774353533</c:v>
                </c:pt>
                <c:pt idx="53075">
                  <c:v>32.224976120111805</c:v>
                </c:pt>
                <c:pt idx="53076">
                  <c:v>32.225531465870077</c:v>
                </c:pt>
                <c:pt idx="53077">
                  <c:v>32.226086811628349</c:v>
                </c:pt>
                <c:pt idx="53078">
                  <c:v>32.226642157386621</c:v>
                </c:pt>
                <c:pt idx="53079">
                  <c:v>32.227197503144893</c:v>
                </c:pt>
                <c:pt idx="53080">
                  <c:v>32.227752848903165</c:v>
                </c:pt>
                <c:pt idx="53081">
                  <c:v>32.228308194661437</c:v>
                </c:pt>
                <c:pt idx="53082">
                  <c:v>32.228863540419709</c:v>
                </c:pt>
                <c:pt idx="53083">
                  <c:v>32.229418886177982</c:v>
                </c:pt>
                <c:pt idx="53084">
                  <c:v>32.229974231936254</c:v>
                </c:pt>
                <c:pt idx="53085">
                  <c:v>32.230529577694526</c:v>
                </c:pt>
                <c:pt idx="53086">
                  <c:v>32.231084923452798</c:v>
                </c:pt>
                <c:pt idx="53087">
                  <c:v>32.23164026921107</c:v>
                </c:pt>
                <c:pt idx="53088">
                  <c:v>32.232195614969342</c:v>
                </c:pt>
                <c:pt idx="53089">
                  <c:v>32.232750960727614</c:v>
                </c:pt>
                <c:pt idx="53090">
                  <c:v>32.233306306485886</c:v>
                </c:pt>
                <c:pt idx="53091">
                  <c:v>32.233861652244158</c:v>
                </c:pt>
                <c:pt idx="53092">
                  <c:v>32.23441699800243</c:v>
                </c:pt>
                <c:pt idx="53093">
                  <c:v>32.234972343760703</c:v>
                </c:pt>
                <c:pt idx="53094">
                  <c:v>32.235527689518975</c:v>
                </c:pt>
                <c:pt idx="53095">
                  <c:v>32.236083035277247</c:v>
                </c:pt>
                <c:pt idx="53096">
                  <c:v>32.236638381035519</c:v>
                </c:pt>
                <c:pt idx="53097">
                  <c:v>32.237193726793791</c:v>
                </c:pt>
                <c:pt idx="53098">
                  <c:v>32.237749072552063</c:v>
                </c:pt>
                <c:pt idx="53099">
                  <c:v>32.238304418310335</c:v>
                </c:pt>
                <c:pt idx="53100">
                  <c:v>32.238859764068607</c:v>
                </c:pt>
                <c:pt idx="53101">
                  <c:v>32.239415109826879</c:v>
                </c:pt>
                <c:pt idx="53102">
                  <c:v>32.239970455585151</c:v>
                </c:pt>
                <c:pt idx="53103">
                  <c:v>32.240525801343423</c:v>
                </c:pt>
                <c:pt idx="53104">
                  <c:v>32.241081147101696</c:v>
                </c:pt>
                <c:pt idx="53105">
                  <c:v>32.241636492859968</c:v>
                </c:pt>
                <c:pt idx="53106">
                  <c:v>32.24219183861824</c:v>
                </c:pt>
                <c:pt idx="53107">
                  <c:v>32.242747184376512</c:v>
                </c:pt>
                <c:pt idx="53108">
                  <c:v>32.243302530134784</c:v>
                </c:pt>
                <c:pt idx="53109">
                  <c:v>32.243857875893056</c:v>
                </c:pt>
                <c:pt idx="53110">
                  <c:v>32.244413221651328</c:v>
                </c:pt>
                <c:pt idx="53111">
                  <c:v>32.2449685674096</c:v>
                </c:pt>
                <c:pt idx="53112">
                  <c:v>32.245523913167872</c:v>
                </c:pt>
                <c:pt idx="53113">
                  <c:v>32.246079258926144</c:v>
                </c:pt>
                <c:pt idx="53114">
                  <c:v>32.246634604684417</c:v>
                </c:pt>
                <c:pt idx="53115">
                  <c:v>32.247189950442689</c:v>
                </c:pt>
                <c:pt idx="53116">
                  <c:v>32.247745296200961</c:v>
                </c:pt>
                <c:pt idx="53117">
                  <c:v>32.248300641959233</c:v>
                </c:pt>
                <c:pt idx="53118">
                  <c:v>32.248855987717505</c:v>
                </c:pt>
                <c:pt idx="53119">
                  <c:v>32.249411333475777</c:v>
                </c:pt>
                <c:pt idx="53120">
                  <c:v>32.249966679234049</c:v>
                </c:pt>
                <c:pt idx="53121">
                  <c:v>32.250522024992321</c:v>
                </c:pt>
                <c:pt idx="53122">
                  <c:v>32.251077370750593</c:v>
                </c:pt>
                <c:pt idx="53123">
                  <c:v>32.251632716508865</c:v>
                </c:pt>
                <c:pt idx="53124">
                  <c:v>32.252188062267138</c:v>
                </c:pt>
                <c:pt idx="53125">
                  <c:v>32.25274340802541</c:v>
                </c:pt>
                <c:pt idx="53126">
                  <c:v>32.253298753783682</c:v>
                </c:pt>
                <c:pt idx="53127">
                  <c:v>32.253854099541954</c:v>
                </c:pt>
                <c:pt idx="53128">
                  <c:v>32.254409445300226</c:v>
                </c:pt>
                <c:pt idx="53129">
                  <c:v>32.254964791058498</c:v>
                </c:pt>
                <c:pt idx="53130">
                  <c:v>32.25552013681677</c:v>
                </c:pt>
                <c:pt idx="53131">
                  <c:v>32.256075482575042</c:v>
                </c:pt>
                <c:pt idx="53132">
                  <c:v>32.256630828333314</c:v>
                </c:pt>
                <c:pt idx="53133">
                  <c:v>32.257186174091586</c:v>
                </c:pt>
                <c:pt idx="53134">
                  <c:v>32.257741519849858</c:v>
                </c:pt>
                <c:pt idx="53135">
                  <c:v>32.258296865608131</c:v>
                </c:pt>
                <c:pt idx="53136">
                  <c:v>32.258852211366403</c:v>
                </c:pt>
                <c:pt idx="53137">
                  <c:v>32.259407557124675</c:v>
                </c:pt>
                <c:pt idx="53138">
                  <c:v>32.259962902882947</c:v>
                </c:pt>
                <c:pt idx="53139">
                  <c:v>32.260518248641219</c:v>
                </c:pt>
                <c:pt idx="53140">
                  <c:v>32.261073594399491</c:v>
                </c:pt>
                <c:pt idx="53141">
                  <c:v>32.261628940157763</c:v>
                </c:pt>
                <c:pt idx="53142">
                  <c:v>32.262184285916035</c:v>
                </c:pt>
                <c:pt idx="53143">
                  <c:v>32.262739631674307</c:v>
                </c:pt>
                <c:pt idx="53144">
                  <c:v>32.263294977432579</c:v>
                </c:pt>
                <c:pt idx="53145">
                  <c:v>32.263850323190852</c:v>
                </c:pt>
                <c:pt idx="53146">
                  <c:v>32.264405668949124</c:v>
                </c:pt>
                <c:pt idx="53147">
                  <c:v>32.264961014707396</c:v>
                </c:pt>
                <c:pt idx="53148">
                  <c:v>32.265516360465668</c:v>
                </c:pt>
                <c:pt idx="53149">
                  <c:v>32.26607170622394</c:v>
                </c:pt>
                <c:pt idx="53150">
                  <c:v>32.266627051982212</c:v>
                </c:pt>
                <c:pt idx="53151">
                  <c:v>32.267182397740484</c:v>
                </c:pt>
                <c:pt idx="53152">
                  <c:v>32.267737743498756</c:v>
                </c:pt>
                <c:pt idx="53153">
                  <c:v>32.268293089257028</c:v>
                </c:pt>
                <c:pt idx="53154">
                  <c:v>32.2688484350153</c:v>
                </c:pt>
                <c:pt idx="53155">
                  <c:v>32.269403780773573</c:v>
                </c:pt>
                <c:pt idx="53156">
                  <c:v>32.269959126531845</c:v>
                </c:pt>
                <c:pt idx="53157">
                  <c:v>32.270514472290117</c:v>
                </c:pt>
                <c:pt idx="53158">
                  <c:v>32.271069818048389</c:v>
                </c:pt>
                <c:pt idx="53159">
                  <c:v>32.271625163806661</c:v>
                </c:pt>
                <c:pt idx="53160">
                  <c:v>32.272180509564933</c:v>
                </c:pt>
                <c:pt idx="53161">
                  <c:v>32.272735855323205</c:v>
                </c:pt>
                <c:pt idx="53162">
                  <c:v>32.273291201081477</c:v>
                </c:pt>
                <c:pt idx="53163">
                  <c:v>32.273846546839749</c:v>
                </c:pt>
                <c:pt idx="53164">
                  <c:v>32.274401892598021</c:v>
                </c:pt>
                <c:pt idx="53165">
                  <c:v>32.274957238356293</c:v>
                </c:pt>
                <c:pt idx="53166">
                  <c:v>32.275512584114566</c:v>
                </c:pt>
                <c:pt idx="53167">
                  <c:v>32.276067929872838</c:v>
                </c:pt>
                <c:pt idx="53168">
                  <c:v>32.27662327563111</c:v>
                </c:pt>
                <c:pt idx="53169">
                  <c:v>32.277178621389382</c:v>
                </c:pt>
                <c:pt idx="53170">
                  <c:v>32.277733967147654</c:v>
                </c:pt>
                <c:pt idx="53171">
                  <c:v>32.278289312905926</c:v>
                </c:pt>
                <c:pt idx="53172">
                  <c:v>32.278844658664198</c:v>
                </c:pt>
                <c:pt idx="53173">
                  <c:v>32.27940000442247</c:v>
                </c:pt>
                <c:pt idx="53174">
                  <c:v>32.279955350180742</c:v>
                </c:pt>
                <c:pt idx="53175">
                  <c:v>32.280510695939014</c:v>
                </c:pt>
                <c:pt idx="53176">
                  <c:v>32.281066041697287</c:v>
                </c:pt>
                <c:pt idx="53177">
                  <c:v>32.281621387455559</c:v>
                </c:pt>
                <c:pt idx="53178">
                  <c:v>32.282176733213831</c:v>
                </c:pt>
                <c:pt idx="53179">
                  <c:v>32.282732078972103</c:v>
                </c:pt>
                <c:pt idx="53180">
                  <c:v>32.283287424730375</c:v>
                </c:pt>
                <c:pt idx="53181">
                  <c:v>32.283842770488647</c:v>
                </c:pt>
                <c:pt idx="53182">
                  <c:v>32.284398116246919</c:v>
                </c:pt>
                <c:pt idx="53183">
                  <c:v>32.284953462005191</c:v>
                </c:pt>
                <c:pt idx="53184">
                  <c:v>32.285508807763463</c:v>
                </c:pt>
                <c:pt idx="53185">
                  <c:v>32.286064153521735</c:v>
                </c:pt>
                <c:pt idx="53186">
                  <c:v>32.286619499280008</c:v>
                </c:pt>
                <c:pt idx="53187">
                  <c:v>32.28717484503828</c:v>
                </c:pt>
                <c:pt idx="53188">
                  <c:v>32.287730190796552</c:v>
                </c:pt>
                <c:pt idx="53189">
                  <c:v>32.288285536554824</c:v>
                </c:pt>
                <c:pt idx="53190">
                  <c:v>32.288840882313096</c:v>
                </c:pt>
                <c:pt idx="53191">
                  <c:v>32.289396228071368</c:v>
                </c:pt>
                <c:pt idx="53192">
                  <c:v>32.28995157382964</c:v>
                </c:pt>
                <c:pt idx="53193">
                  <c:v>32.290506919587912</c:v>
                </c:pt>
                <c:pt idx="53194">
                  <c:v>32.291062265346184</c:v>
                </c:pt>
                <c:pt idx="53195">
                  <c:v>32.291617611104456</c:v>
                </c:pt>
                <c:pt idx="53196">
                  <c:v>32.292172956862728</c:v>
                </c:pt>
                <c:pt idx="53197">
                  <c:v>32.292728302621001</c:v>
                </c:pt>
                <c:pt idx="53198">
                  <c:v>32.293283648379273</c:v>
                </c:pt>
                <c:pt idx="53199">
                  <c:v>32.293838994137545</c:v>
                </c:pt>
                <c:pt idx="53200">
                  <c:v>32.294394339895817</c:v>
                </c:pt>
                <c:pt idx="53201">
                  <c:v>32.294949685654089</c:v>
                </c:pt>
                <c:pt idx="53202">
                  <c:v>32.295505031412361</c:v>
                </c:pt>
                <c:pt idx="53203">
                  <c:v>32.296060377170633</c:v>
                </c:pt>
                <c:pt idx="53204">
                  <c:v>32.296615722928905</c:v>
                </c:pt>
                <c:pt idx="53205">
                  <c:v>32.297171068687177</c:v>
                </c:pt>
                <c:pt idx="53206">
                  <c:v>32.297726414445449</c:v>
                </c:pt>
                <c:pt idx="53207">
                  <c:v>32.298281760203722</c:v>
                </c:pt>
                <c:pt idx="53208">
                  <c:v>32.298837105961994</c:v>
                </c:pt>
                <c:pt idx="53209">
                  <c:v>32.299392451720266</c:v>
                </c:pt>
                <c:pt idx="53210">
                  <c:v>32.299947797478538</c:v>
                </c:pt>
                <c:pt idx="53211">
                  <c:v>32.30050314323681</c:v>
                </c:pt>
                <c:pt idx="53212">
                  <c:v>32.301058488995082</c:v>
                </c:pt>
                <c:pt idx="53213">
                  <c:v>32.301613834753354</c:v>
                </c:pt>
                <c:pt idx="53214">
                  <c:v>32.302169180511626</c:v>
                </c:pt>
                <c:pt idx="53215">
                  <c:v>32.302724526269898</c:v>
                </c:pt>
                <c:pt idx="53216">
                  <c:v>32.30327987202817</c:v>
                </c:pt>
                <c:pt idx="53217">
                  <c:v>32.303835217786443</c:v>
                </c:pt>
                <c:pt idx="53218">
                  <c:v>32.304390563544715</c:v>
                </c:pt>
                <c:pt idx="53219">
                  <c:v>32.304945909302987</c:v>
                </c:pt>
                <c:pt idx="53220">
                  <c:v>32.305501255061259</c:v>
                </c:pt>
                <c:pt idx="53221">
                  <c:v>32.306056600819531</c:v>
                </c:pt>
                <c:pt idx="53222">
                  <c:v>32.306611946577803</c:v>
                </c:pt>
                <c:pt idx="53223">
                  <c:v>32.307167292336075</c:v>
                </c:pt>
                <c:pt idx="53224">
                  <c:v>32.307722638094347</c:v>
                </c:pt>
                <c:pt idx="53225">
                  <c:v>32.308277983852619</c:v>
                </c:pt>
                <c:pt idx="53226">
                  <c:v>32.308833329610891</c:v>
                </c:pt>
                <c:pt idx="53227">
                  <c:v>32.309388675369163</c:v>
                </c:pt>
                <c:pt idx="53228">
                  <c:v>32.309944021127436</c:v>
                </c:pt>
                <c:pt idx="53229">
                  <c:v>32.310499366885708</c:v>
                </c:pt>
                <c:pt idx="53230">
                  <c:v>32.31105471264398</c:v>
                </c:pt>
                <c:pt idx="53231">
                  <c:v>32.311610058402252</c:v>
                </c:pt>
                <c:pt idx="53232">
                  <c:v>32.312165404160524</c:v>
                </c:pt>
                <c:pt idx="53233">
                  <c:v>32.312720749918796</c:v>
                </c:pt>
                <c:pt idx="53234">
                  <c:v>32.313276095677068</c:v>
                </c:pt>
                <c:pt idx="53235">
                  <c:v>32.31383144143534</c:v>
                </c:pt>
                <c:pt idx="53236">
                  <c:v>32.314386787193612</c:v>
                </c:pt>
                <c:pt idx="53237">
                  <c:v>32.314942132951884</c:v>
                </c:pt>
                <c:pt idx="53238">
                  <c:v>32.315497478710157</c:v>
                </c:pt>
                <c:pt idx="53239">
                  <c:v>32.316052824468429</c:v>
                </c:pt>
                <c:pt idx="53240">
                  <c:v>32.316608170226701</c:v>
                </c:pt>
                <c:pt idx="53241">
                  <c:v>32.317163515984973</c:v>
                </c:pt>
                <c:pt idx="53242">
                  <c:v>32.317718861743245</c:v>
                </c:pt>
                <c:pt idx="53243">
                  <c:v>32.318274207501517</c:v>
                </c:pt>
                <c:pt idx="53244">
                  <c:v>32.318829553259789</c:v>
                </c:pt>
                <c:pt idx="53245">
                  <c:v>32.319384899018061</c:v>
                </c:pt>
                <c:pt idx="53246">
                  <c:v>32.319940244776333</c:v>
                </c:pt>
                <c:pt idx="53247">
                  <c:v>32.320495590534605</c:v>
                </c:pt>
                <c:pt idx="53248">
                  <c:v>32.321050936292878</c:v>
                </c:pt>
                <c:pt idx="53249">
                  <c:v>32.32160628205115</c:v>
                </c:pt>
                <c:pt idx="53250">
                  <c:v>32.322161627809422</c:v>
                </c:pt>
                <c:pt idx="53251">
                  <c:v>32.322716973567694</c:v>
                </c:pt>
                <c:pt idx="53252">
                  <c:v>32.323272319325966</c:v>
                </c:pt>
                <c:pt idx="53253">
                  <c:v>32.323827665084238</c:v>
                </c:pt>
                <c:pt idx="53254">
                  <c:v>32.32438301084251</c:v>
                </c:pt>
                <c:pt idx="53255">
                  <c:v>32.324938356600782</c:v>
                </c:pt>
                <c:pt idx="53256">
                  <c:v>32.325493702359054</c:v>
                </c:pt>
                <c:pt idx="53257">
                  <c:v>32.326049048117326</c:v>
                </c:pt>
                <c:pt idx="53258">
                  <c:v>32.326604393875598</c:v>
                </c:pt>
                <c:pt idx="53259">
                  <c:v>32.327159739633871</c:v>
                </c:pt>
                <c:pt idx="53260">
                  <c:v>32.327715085392143</c:v>
                </c:pt>
                <c:pt idx="53261">
                  <c:v>32.328270431150415</c:v>
                </c:pt>
                <c:pt idx="53262">
                  <c:v>32.328825776908687</c:v>
                </c:pt>
                <c:pt idx="53263">
                  <c:v>32.329381122666959</c:v>
                </c:pt>
                <c:pt idx="53264">
                  <c:v>32.329936468425231</c:v>
                </c:pt>
                <c:pt idx="53265">
                  <c:v>32.330491814183503</c:v>
                </c:pt>
                <c:pt idx="53266">
                  <c:v>32.331047159941775</c:v>
                </c:pt>
                <c:pt idx="53267">
                  <c:v>32.331602505700047</c:v>
                </c:pt>
                <c:pt idx="53268">
                  <c:v>32.332157851458319</c:v>
                </c:pt>
                <c:pt idx="53269">
                  <c:v>32.332713197216592</c:v>
                </c:pt>
                <c:pt idx="53270">
                  <c:v>32.333268542974864</c:v>
                </c:pt>
                <c:pt idx="53271">
                  <c:v>32.333823888733136</c:v>
                </c:pt>
                <c:pt idx="53272">
                  <c:v>32.334379234491408</c:v>
                </c:pt>
                <c:pt idx="53273">
                  <c:v>32.33493458024968</c:v>
                </c:pt>
                <c:pt idx="53274">
                  <c:v>32.335489926007952</c:v>
                </c:pt>
                <c:pt idx="53275">
                  <c:v>32.336045271766224</c:v>
                </c:pt>
                <c:pt idx="53276">
                  <c:v>32.336600617524496</c:v>
                </c:pt>
                <c:pt idx="53277">
                  <c:v>32.337155963282768</c:v>
                </c:pt>
                <c:pt idx="53278">
                  <c:v>32.33771130904104</c:v>
                </c:pt>
                <c:pt idx="53279">
                  <c:v>32.338266654799313</c:v>
                </c:pt>
                <c:pt idx="53280">
                  <c:v>32.338822000557585</c:v>
                </c:pt>
                <c:pt idx="53281">
                  <c:v>32.339377346315857</c:v>
                </c:pt>
                <c:pt idx="53282">
                  <c:v>32.339932692074129</c:v>
                </c:pt>
                <c:pt idx="53283">
                  <c:v>32.340488037832401</c:v>
                </c:pt>
                <c:pt idx="53284">
                  <c:v>32.341043383590673</c:v>
                </c:pt>
                <c:pt idx="53285">
                  <c:v>32.341598729348945</c:v>
                </c:pt>
                <c:pt idx="53286">
                  <c:v>32.342154075107217</c:v>
                </c:pt>
                <c:pt idx="53287">
                  <c:v>32.342709420865489</c:v>
                </c:pt>
                <c:pt idx="53288">
                  <c:v>32.343264766623761</c:v>
                </c:pt>
                <c:pt idx="53289">
                  <c:v>32.343820112382033</c:v>
                </c:pt>
                <c:pt idx="53290">
                  <c:v>32.344375458140306</c:v>
                </c:pt>
                <c:pt idx="53291">
                  <c:v>32.344930803898578</c:v>
                </c:pt>
                <c:pt idx="53292">
                  <c:v>32.34548614965685</c:v>
                </c:pt>
                <c:pt idx="53293">
                  <c:v>32.346041495415122</c:v>
                </c:pt>
                <c:pt idx="53294">
                  <c:v>32.346596841173394</c:v>
                </c:pt>
                <c:pt idx="53295">
                  <c:v>32.347152186931666</c:v>
                </c:pt>
                <c:pt idx="53296">
                  <c:v>32.347707532689938</c:v>
                </c:pt>
                <c:pt idx="53297">
                  <c:v>32.34826287844821</c:v>
                </c:pt>
                <c:pt idx="53298">
                  <c:v>32.348818224206482</c:v>
                </c:pt>
                <c:pt idx="53299">
                  <c:v>32.349373569964754</c:v>
                </c:pt>
                <c:pt idx="53300">
                  <c:v>32.349928915723027</c:v>
                </c:pt>
                <c:pt idx="53301">
                  <c:v>32.350484261481299</c:v>
                </c:pt>
                <c:pt idx="53302">
                  <c:v>32.351039607239571</c:v>
                </c:pt>
                <c:pt idx="53303">
                  <c:v>32.351594952997843</c:v>
                </c:pt>
                <c:pt idx="53304">
                  <c:v>32.352150298756115</c:v>
                </c:pt>
                <c:pt idx="53305">
                  <c:v>32.352705644514387</c:v>
                </c:pt>
                <c:pt idx="53306">
                  <c:v>32.353260990272659</c:v>
                </c:pt>
                <c:pt idx="53307">
                  <c:v>32.353816336030931</c:v>
                </c:pt>
                <c:pt idx="53308">
                  <c:v>32.354371681789203</c:v>
                </c:pt>
                <c:pt idx="53309">
                  <c:v>32.354927027547475</c:v>
                </c:pt>
                <c:pt idx="53310">
                  <c:v>32.355482373305748</c:v>
                </c:pt>
                <c:pt idx="53311">
                  <c:v>32.35603771906402</c:v>
                </c:pt>
                <c:pt idx="53312">
                  <c:v>32.356593064822292</c:v>
                </c:pt>
                <c:pt idx="53313">
                  <c:v>32.357148410580564</c:v>
                </c:pt>
                <c:pt idx="53314">
                  <c:v>32.357703756338836</c:v>
                </c:pt>
                <c:pt idx="53315">
                  <c:v>32.358259102097108</c:v>
                </c:pt>
                <c:pt idx="53316">
                  <c:v>32.35881444785538</c:v>
                </c:pt>
                <c:pt idx="53317">
                  <c:v>32.359369793613652</c:v>
                </c:pt>
                <c:pt idx="53318">
                  <c:v>32.359925139371924</c:v>
                </c:pt>
                <c:pt idx="53319">
                  <c:v>32.360480485130196</c:v>
                </c:pt>
                <c:pt idx="53320">
                  <c:v>32.361035830888468</c:v>
                </c:pt>
                <c:pt idx="53321">
                  <c:v>32.361591176646741</c:v>
                </c:pt>
                <c:pt idx="53322">
                  <c:v>32.362146522405013</c:v>
                </c:pt>
                <c:pt idx="53323">
                  <c:v>32.362701868163285</c:v>
                </c:pt>
                <c:pt idx="53324">
                  <c:v>32.363257213921557</c:v>
                </c:pt>
                <c:pt idx="53325">
                  <c:v>32.363812559679829</c:v>
                </c:pt>
                <c:pt idx="53326">
                  <c:v>32.364367905438101</c:v>
                </c:pt>
                <c:pt idx="53327">
                  <c:v>32.364923251196373</c:v>
                </c:pt>
                <c:pt idx="53328">
                  <c:v>32.365478596954645</c:v>
                </c:pt>
                <c:pt idx="53329">
                  <c:v>32.366033942712917</c:v>
                </c:pt>
                <c:pt idx="53330">
                  <c:v>32.366589288471189</c:v>
                </c:pt>
                <c:pt idx="53331">
                  <c:v>32.367144634229462</c:v>
                </c:pt>
                <c:pt idx="53332">
                  <c:v>32.367699979987734</c:v>
                </c:pt>
                <c:pt idx="53333">
                  <c:v>32.368255325746006</c:v>
                </c:pt>
                <c:pt idx="53334">
                  <c:v>32.368810671504278</c:v>
                </c:pt>
                <c:pt idx="53335">
                  <c:v>32.36936601726255</c:v>
                </c:pt>
                <c:pt idx="53336">
                  <c:v>32.369921363020822</c:v>
                </c:pt>
                <c:pt idx="53337">
                  <c:v>32.370476708779094</c:v>
                </c:pt>
                <c:pt idx="53338">
                  <c:v>32.371032054537366</c:v>
                </c:pt>
                <c:pt idx="53339">
                  <c:v>32.371587400295638</c:v>
                </c:pt>
                <c:pt idx="53340">
                  <c:v>32.37214274605391</c:v>
                </c:pt>
                <c:pt idx="53341">
                  <c:v>32.372698091812182</c:v>
                </c:pt>
                <c:pt idx="53342">
                  <c:v>32.373253437570455</c:v>
                </c:pt>
                <c:pt idx="53343">
                  <c:v>32.373808783328727</c:v>
                </c:pt>
                <c:pt idx="53344">
                  <c:v>32.374364129086999</c:v>
                </c:pt>
                <c:pt idx="53345">
                  <c:v>32.374919474845271</c:v>
                </c:pt>
                <c:pt idx="53346">
                  <c:v>32.375474820603543</c:v>
                </c:pt>
                <c:pt idx="53347">
                  <c:v>32.376030166361815</c:v>
                </c:pt>
                <c:pt idx="53348">
                  <c:v>32.376585512120087</c:v>
                </c:pt>
                <c:pt idx="53349">
                  <c:v>32.377140857878359</c:v>
                </c:pt>
                <c:pt idx="53350">
                  <c:v>32.377696203636631</c:v>
                </c:pt>
                <c:pt idx="53351">
                  <c:v>32.378251549394903</c:v>
                </c:pt>
                <c:pt idx="53352">
                  <c:v>32.378806895153176</c:v>
                </c:pt>
                <c:pt idx="53353">
                  <c:v>32.379362240911448</c:v>
                </c:pt>
                <c:pt idx="53354">
                  <c:v>32.37991758666972</c:v>
                </c:pt>
                <c:pt idx="53355">
                  <c:v>32.380472932427992</c:v>
                </c:pt>
                <c:pt idx="53356">
                  <c:v>32.381028278186264</c:v>
                </c:pt>
                <c:pt idx="53357">
                  <c:v>32.381583623944536</c:v>
                </c:pt>
                <c:pt idx="53358">
                  <c:v>32.382138969702808</c:v>
                </c:pt>
                <c:pt idx="53359">
                  <c:v>32.38269431546108</c:v>
                </c:pt>
                <c:pt idx="53360">
                  <c:v>32.383249661219352</c:v>
                </c:pt>
                <c:pt idx="53361">
                  <c:v>32.383805006977624</c:v>
                </c:pt>
                <c:pt idx="53362">
                  <c:v>32.384360352735897</c:v>
                </c:pt>
                <c:pt idx="53363">
                  <c:v>32.384915698494169</c:v>
                </c:pt>
                <c:pt idx="53364">
                  <c:v>32.385471044252441</c:v>
                </c:pt>
                <c:pt idx="53365">
                  <c:v>32.386026390010713</c:v>
                </c:pt>
                <c:pt idx="53366">
                  <c:v>32.386581735768985</c:v>
                </c:pt>
                <c:pt idx="53367">
                  <c:v>32.387137081527257</c:v>
                </c:pt>
                <c:pt idx="53368">
                  <c:v>32.387692427285529</c:v>
                </c:pt>
                <c:pt idx="53369">
                  <c:v>32.388247773043801</c:v>
                </c:pt>
                <c:pt idx="53370">
                  <c:v>32.388803118802073</c:v>
                </c:pt>
                <c:pt idx="53371">
                  <c:v>32.389358464560345</c:v>
                </c:pt>
                <c:pt idx="53372">
                  <c:v>32.389913810318617</c:v>
                </c:pt>
                <c:pt idx="53373">
                  <c:v>32.39046915607689</c:v>
                </c:pt>
                <c:pt idx="53374">
                  <c:v>32.391024501835162</c:v>
                </c:pt>
                <c:pt idx="53375">
                  <c:v>32.391579847593434</c:v>
                </c:pt>
                <c:pt idx="53376">
                  <c:v>32.392135193351706</c:v>
                </c:pt>
                <c:pt idx="53377">
                  <c:v>32.392690539109978</c:v>
                </c:pt>
                <c:pt idx="53378">
                  <c:v>32.39324588486825</c:v>
                </c:pt>
                <c:pt idx="53379">
                  <c:v>32.393801230626522</c:v>
                </c:pt>
                <c:pt idx="53380">
                  <c:v>32.394356576384794</c:v>
                </c:pt>
                <c:pt idx="53381">
                  <c:v>32.394911922143066</c:v>
                </c:pt>
                <c:pt idx="53382">
                  <c:v>32.395467267901338</c:v>
                </c:pt>
                <c:pt idx="53383">
                  <c:v>32.396022613659611</c:v>
                </c:pt>
                <c:pt idx="53384">
                  <c:v>32.396577959417883</c:v>
                </c:pt>
                <c:pt idx="53385">
                  <c:v>32.397133305176155</c:v>
                </c:pt>
                <c:pt idx="53386">
                  <c:v>32.397688650934427</c:v>
                </c:pt>
                <c:pt idx="53387">
                  <c:v>32.398243996692699</c:v>
                </c:pt>
                <c:pt idx="53388">
                  <c:v>32.398799342450971</c:v>
                </c:pt>
                <c:pt idx="53389">
                  <c:v>32.399354688209243</c:v>
                </c:pt>
                <c:pt idx="53390">
                  <c:v>32.399910033967515</c:v>
                </c:pt>
                <c:pt idx="53391">
                  <c:v>32.400465379725787</c:v>
                </c:pt>
                <c:pt idx="53392">
                  <c:v>32.401020725484059</c:v>
                </c:pt>
                <c:pt idx="53393">
                  <c:v>32.401576071242332</c:v>
                </c:pt>
                <c:pt idx="53394">
                  <c:v>32.402131417000604</c:v>
                </c:pt>
                <c:pt idx="53395">
                  <c:v>32.402686762758876</c:v>
                </c:pt>
                <c:pt idx="53396">
                  <c:v>32.403242108517148</c:v>
                </c:pt>
                <c:pt idx="53397">
                  <c:v>32.40379745427542</c:v>
                </c:pt>
                <c:pt idx="53398">
                  <c:v>32.404352800033692</c:v>
                </c:pt>
                <c:pt idx="53399">
                  <c:v>32.404908145791964</c:v>
                </c:pt>
                <c:pt idx="53400">
                  <c:v>32.405463491550236</c:v>
                </c:pt>
                <c:pt idx="53401">
                  <c:v>32.406018837308508</c:v>
                </c:pt>
                <c:pt idx="53402">
                  <c:v>32.40657418306678</c:v>
                </c:pt>
                <c:pt idx="53403">
                  <c:v>32.407129528825052</c:v>
                </c:pt>
                <c:pt idx="53404">
                  <c:v>32.407684874583325</c:v>
                </c:pt>
                <c:pt idx="53405">
                  <c:v>32.408240220341597</c:v>
                </c:pt>
                <c:pt idx="53406">
                  <c:v>32.408795566099869</c:v>
                </c:pt>
                <c:pt idx="53407">
                  <c:v>32.409350911858141</c:v>
                </c:pt>
                <c:pt idx="53408">
                  <c:v>32.409906257616413</c:v>
                </c:pt>
                <c:pt idx="53409">
                  <c:v>32.410461603374685</c:v>
                </c:pt>
                <c:pt idx="53410">
                  <c:v>32.411016949132957</c:v>
                </c:pt>
                <c:pt idx="53411">
                  <c:v>32.411572294891229</c:v>
                </c:pt>
                <c:pt idx="53412">
                  <c:v>32.412127640649501</c:v>
                </c:pt>
                <c:pt idx="53413">
                  <c:v>32.412682986407773</c:v>
                </c:pt>
                <c:pt idx="53414">
                  <c:v>32.413238332166046</c:v>
                </c:pt>
                <c:pt idx="53415">
                  <c:v>32.413793677924318</c:v>
                </c:pt>
                <c:pt idx="53416">
                  <c:v>32.41434902368259</c:v>
                </c:pt>
                <c:pt idx="53417">
                  <c:v>32.414904369440862</c:v>
                </c:pt>
                <c:pt idx="53418">
                  <c:v>32.415459715199134</c:v>
                </c:pt>
                <c:pt idx="53419">
                  <c:v>32.416015060957406</c:v>
                </c:pt>
                <c:pt idx="53420">
                  <c:v>32.416570406715678</c:v>
                </c:pt>
                <c:pt idx="53421">
                  <c:v>32.41712575247395</c:v>
                </c:pt>
                <c:pt idx="53422">
                  <c:v>32.417681098232222</c:v>
                </c:pt>
                <c:pt idx="53423">
                  <c:v>32.418236443990494</c:v>
                </c:pt>
                <c:pt idx="53424">
                  <c:v>32.418791789748767</c:v>
                </c:pt>
                <c:pt idx="53425">
                  <c:v>32.419347135507039</c:v>
                </c:pt>
                <c:pt idx="53426">
                  <c:v>32.419902481265311</c:v>
                </c:pt>
                <c:pt idx="53427">
                  <c:v>32.420457827023583</c:v>
                </c:pt>
                <c:pt idx="53428">
                  <c:v>32.421013172781855</c:v>
                </c:pt>
                <c:pt idx="53429">
                  <c:v>32.421568518540127</c:v>
                </c:pt>
                <c:pt idx="53430">
                  <c:v>32.422123864298399</c:v>
                </c:pt>
                <c:pt idx="53431">
                  <c:v>32.422679210056671</c:v>
                </c:pt>
                <c:pt idx="53432">
                  <c:v>32.423234555814943</c:v>
                </c:pt>
                <c:pt idx="53433">
                  <c:v>32.423789901573215</c:v>
                </c:pt>
                <c:pt idx="53434">
                  <c:v>32.424345247331487</c:v>
                </c:pt>
                <c:pt idx="53435">
                  <c:v>32.42490059308976</c:v>
                </c:pt>
                <c:pt idx="53436">
                  <c:v>32.425455938848032</c:v>
                </c:pt>
                <c:pt idx="53437">
                  <c:v>32.426011284606304</c:v>
                </c:pt>
                <c:pt idx="53438">
                  <c:v>32.426566630364576</c:v>
                </c:pt>
                <c:pt idx="53439">
                  <c:v>32.427121976122848</c:v>
                </c:pt>
                <c:pt idx="53440">
                  <c:v>32.42767732188112</c:v>
                </c:pt>
                <c:pt idx="53441">
                  <c:v>32.428232667639392</c:v>
                </c:pt>
                <c:pt idx="53442">
                  <c:v>32.428788013397664</c:v>
                </c:pt>
                <c:pt idx="53443">
                  <c:v>32.429343359155936</c:v>
                </c:pt>
                <c:pt idx="53444">
                  <c:v>32.429898704914208</c:v>
                </c:pt>
                <c:pt idx="53445">
                  <c:v>32.430454050672481</c:v>
                </c:pt>
                <c:pt idx="53446">
                  <c:v>32.431009396430753</c:v>
                </c:pt>
                <c:pt idx="53447">
                  <c:v>32.431564742189025</c:v>
                </c:pt>
                <c:pt idx="53448">
                  <c:v>32.432120087947297</c:v>
                </c:pt>
                <c:pt idx="53449">
                  <c:v>32.432675433705569</c:v>
                </c:pt>
                <c:pt idx="53450">
                  <c:v>32.433230779463841</c:v>
                </c:pt>
                <c:pt idx="53451">
                  <c:v>32.433786125222113</c:v>
                </c:pt>
                <c:pt idx="53452">
                  <c:v>32.434341470980385</c:v>
                </c:pt>
                <c:pt idx="53453">
                  <c:v>32.434896816738657</c:v>
                </c:pt>
                <c:pt idx="53454">
                  <c:v>32.435452162496929</c:v>
                </c:pt>
                <c:pt idx="53455">
                  <c:v>32.436007508255202</c:v>
                </c:pt>
                <c:pt idx="53456">
                  <c:v>32.436562854013474</c:v>
                </c:pt>
                <c:pt idx="53457">
                  <c:v>32.437118199771746</c:v>
                </c:pt>
                <c:pt idx="53458">
                  <c:v>32.437673545530018</c:v>
                </c:pt>
                <c:pt idx="53459">
                  <c:v>32.43822889128829</c:v>
                </c:pt>
                <c:pt idx="53460">
                  <c:v>32.438784237046562</c:v>
                </c:pt>
                <c:pt idx="53461">
                  <c:v>32.439339582804834</c:v>
                </c:pt>
                <c:pt idx="53462">
                  <c:v>32.439894928563106</c:v>
                </c:pt>
                <c:pt idx="53463">
                  <c:v>32.440450274321378</c:v>
                </c:pt>
                <c:pt idx="53464">
                  <c:v>32.44100562007965</c:v>
                </c:pt>
                <c:pt idx="53465">
                  <c:v>32.441560965837922</c:v>
                </c:pt>
                <c:pt idx="53466">
                  <c:v>32.442116311596195</c:v>
                </c:pt>
                <c:pt idx="53467">
                  <c:v>32.442671657354467</c:v>
                </c:pt>
                <c:pt idx="53468">
                  <c:v>32.443227003112739</c:v>
                </c:pt>
                <c:pt idx="53469">
                  <c:v>32.443782348871011</c:v>
                </c:pt>
                <c:pt idx="53470">
                  <c:v>32.444337694629283</c:v>
                </c:pt>
                <c:pt idx="53471">
                  <c:v>32.444893040387555</c:v>
                </c:pt>
                <c:pt idx="53472">
                  <c:v>32.445448386145827</c:v>
                </c:pt>
                <c:pt idx="53473">
                  <c:v>32.446003731904099</c:v>
                </c:pt>
                <c:pt idx="53474">
                  <c:v>32.446559077662371</c:v>
                </c:pt>
                <c:pt idx="53475">
                  <c:v>32.447114423420643</c:v>
                </c:pt>
                <c:pt idx="53476">
                  <c:v>32.447669769178916</c:v>
                </c:pt>
                <c:pt idx="53477">
                  <c:v>32.448225114937188</c:v>
                </c:pt>
                <c:pt idx="53478">
                  <c:v>32.44878046069546</c:v>
                </c:pt>
                <c:pt idx="53479">
                  <c:v>32.449335806453732</c:v>
                </c:pt>
                <c:pt idx="53480">
                  <c:v>32.449891152212004</c:v>
                </c:pt>
                <c:pt idx="53481">
                  <c:v>32.450446497970276</c:v>
                </c:pt>
                <c:pt idx="53482">
                  <c:v>32.451001843728548</c:v>
                </c:pt>
                <c:pt idx="53483">
                  <c:v>32.45155718948682</c:v>
                </c:pt>
                <c:pt idx="53484">
                  <c:v>32.452112535245092</c:v>
                </c:pt>
                <c:pt idx="53485">
                  <c:v>32.452667881003364</c:v>
                </c:pt>
                <c:pt idx="53486">
                  <c:v>32.453223226761637</c:v>
                </c:pt>
                <c:pt idx="53487">
                  <c:v>32.453778572519909</c:v>
                </c:pt>
                <c:pt idx="53488">
                  <c:v>32.454333918278181</c:v>
                </c:pt>
                <c:pt idx="53489">
                  <c:v>32.454889264036453</c:v>
                </c:pt>
                <c:pt idx="53490">
                  <c:v>32.455444609794725</c:v>
                </c:pt>
                <c:pt idx="53491">
                  <c:v>32.455999955552997</c:v>
                </c:pt>
                <c:pt idx="53492">
                  <c:v>32.456555301311269</c:v>
                </c:pt>
                <c:pt idx="53493">
                  <c:v>32.457110647069541</c:v>
                </c:pt>
                <c:pt idx="53494">
                  <c:v>32.457665992827813</c:v>
                </c:pt>
                <c:pt idx="53495">
                  <c:v>32.458221338586085</c:v>
                </c:pt>
                <c:pt idx="53496">
                  <c:v>32.458776684344357</c:v>
                </c:pt>
                <c:pt idx="53497">
                  <c:v>32.45933203010263</c:v>
                </c:pt>
                <c:pt idx="53498">
                  <c:v>32.459887375860902</c:v>
                </c:pt>
                <c:pt idx="53499">
                  <c:v>32.460442721619174</c:v>
                </c:pt>
                <c:pt idx="53500">
                  <c:v>32.460998067377446</c:v>
                </c:pt>
                <c:pt idx="53501">
                  <c:v>32.461553413135718</c:v>
                </c:pt>
                <c:pt idx="53502">
                  <c:v>32.46210875889399</c:v>
                </c:pt>
                <c:pt idx="53503">
                  <c:v>32.462664104652262</c:v>
                </c:pt>
                <c:pt idx="53504">
                  <c:v>32.463219450410534</c:v>
                </c:pt>
                <c:pt idx="53505">
                  <c:v>32.463774796168806</c:v>
                </c:pt>
                <c:pt idx="53506">
                  <c:v>32.464330141927078</c:v>
                </c:pt>
                <c:pt idx="53507">
                  <c:v>32.464885487685351</c:v>
                </c:pt>
                <c:pt idx="53508">
                  <c:v>32.465440833443623</c:v>
                </c:pt>
                <c:pt idx="53509">
                  <c:v>32.465996179201895</c:v>
                </c:pt>
                <c:pt idx="53510">
                  <c:v>32.466551524960167</c:v>
                </c:pt>
                <c:pt idx="53511">
                  <c:v>32.467106870718439</c:v>
                </c:pt>
                <c:pt idx="53512">
                  <c:v>32.467662216476711</c:v>
                </c:pt>
                <c:pt idx="53513">
                  <c:v>32.468217562234983</c:v>
                </c:pt>
                <c:pt idx="53514">
                  <c:v>32.468772907993255</c:v>
                </c:pt>
                <c:pt idx="53515">
                  <c:v>32.469328253751527</c:v>
                </c:pt>
                <c:pt idx="53516">
                  <c:v>32.469883599509799</c:v>
                </c:pt>
                <c:pt idx="53517">
                  <c:v>32.470438945268072</c:v>
                </c:pt>
                <c:pt idx="53518">
                  <c:v>32.470994291026344</c:v>
                </c:pt>
                <c:pt idx="53519">
                  <c:v>32.471549636784616</c:v>
                </c:pt>
                <c:pt idx="53520">
                  <c:v>32.472104982542888</c:v>
                </c:pt>
                <c:pt idx="53521">
                  <c:v>32.47266032830116</c:v>
                </c:pt>
                <c:pt idx="53522">
                  <c:v>32.473215674059432</c:v>
                </c:pt>
                <c:pt idx="53523">
                  <c:v>32.473771019817704</c:v>
                </c:pt>
                <c:pt idx="53524">
                  <c:v>32.474326365575976</c:v>
                </c:pt>
                <c:pt idx="53525">
                  <c:v>32.474881711334248</c:v>
                </c:pt>
                <c:pt idx="53526">
                  <c:v>32.47543705709252</c:v>
                </c:pt>
                <c:pt idx="53527">
                  <c:v>32.475992402850792</c:v>
                </c:pt>
                <c:pt idx="53528">
                  <c:v>32.476547748609065</c:v>
                </c:pt>
                <c:pt idx="53529">
                  <c:v>32.477103094367337</c:v>
                </c:pt>
                <c:pt idx="53530">
                  <c:v>32.477658440125609</c:v>
                </c:pt>
                <c:pt idx="53531">
                  <c:v>32.478213785883881</c:v>
                </c:pt>
                <c:pt idx="53532">
                  <c:v>32.478769131642153</c:v>
                </c:pt>
                <c:pt idx="53533">
                  <c:v>32.479324477400425</c:v>
                </c:pt>
                <c:pt idx="53534">
                  <c:v>32.479879823158697</c:v>
                </c:pt>
                <c:pt idx="53535">
                  <c:v>32.480435168916969</c:v>
                </c:pt>
                <c:pt idx="53536">
                  <c:v>32.480990514675241</c:v>
                </c:pt>
                <c:pt idx="53537">
                  <c:v>32.481545860433513</c:v>
                </c:pt>
                <c:pt idx="53538">
                  <c:v>32.482101206191786</c:v>
                </c:pt>
                <c:pt idx="53539">
                  <c:v>32.482656551950058</c:v>
                </c:pt>
                <c:pt idx="53540">
                  <c:v>32.48321189770833</c:v>
                </c:pt>
                <c:pt idx="53541">
                  <c:v>32.483767243466602</c:v>
                </c:pt>
                <c:pt idx="53542">
                  <c:v>32.484322589224874</c:v>
                </c:pt>
                <c:pt idx="53543">
                  <c:v>32.484877934983146</c:v>
                </c:pt>
                <c:pt idx="53544">
                  <c:v>32.485433280741418</c:v>
                </c:pt>
                <c:pt idx="53545">
                  <c:v>32.48598862649969</c:v>
                </c:pt>
                <c:pt idx="53546">
                  <c:v>32.486543972257962</c:v>
                </c:pt>
                <c:pt idx="53547">
                  <c:v>32.487099318016234</c:v>
                </c:pt>
                <c:pt idx="53548">
                  <c:v>32.487654663774507</c:v>
                </c:pt>
                <c:pt idx="53549">
                  <c:v>32.488210009532779</c:v>
                </c:pt>
                <c:pt idx="53550">
                  <c:v>32.488765355291051</c:v>
                </c:pt>
                <c:pt idx="53551">
                  <c:v>32.489320701049323</c:v>
                </c:pt>
                <c:pt idx="53552">
                  <c:v>32.489876046807595</c:v>
                </c:pt>
                <c:pt idx="53553">
                  <c:v>32.490431392565867</c:v>
                </c:pt>
                <c:pt idx="53554">
                  <c:v>32.490986738324139</c:v>
                </c:pt>
                <c:pt idx="53555">
                  <c:v>32.491542084082411</c:v>
                </c:pt>
                <c:pt idx="53556">
                  <c:v>32.492097429840683</c:v>
                </c:pt>
                <c:pt idx="53557">
                  <c:v>32.492652775598955</c:v>
                </c:pt>
                <c:pt idx="53558">
                  <c:v>32.493208121357227</c:v>
                </c:pt>
                <c:pt idx="53559">
                  <c:v>32.4937634671155</c:v>
                </c:pt>
                <c:pt idx="53560">
                  <c:v>32.494318812873772</c:v>
                </c:pt>
                <c:pt idx="53561">
                  <c:v>32.494874158632044</c:v>
                </c:pt>
                <c:pt idx="53562">
                  <c:v>32.495429504390316</c:v>
                </c:pt>
                <c:pt idx="53563">
                  <c:v>32.495984850148588</c:v>
                </c:pt>
                <c:pt idx="53564">
                  <c:v>32.49654019590686</c:v>
                </c:pt>
                <c:pt idx="53565">
                  <c:v>32.497095541665132</c:v>
                </c:pt>
                <c:pt idx="53566">
                  <c:v>32.497650887423404</c:v>
                </c:pt>
                <c:pt idx="53567">
                  <c:v>32.498206233181676</c:v>
                </c:pt>
                <c:pt idx="53568">
                  <c:v>32.498761578939948</c:v>
                </c:pt>
                <c:pt idx="53569">
                  <c:v>32.499316924698221</c:v>
                </c:pt>
                <c:pt idx="53570">
                  <c:v>32.499872270456493</c:v>
                </c:pt>
                <c:pt idx="53571">
                  <c:v>32.500427616214765</c:v>
                </c:pt>
                <c:pt idx="53572">
                  <c:v>32.500982961973037</c:v>
                </c:pt>
                <c:pt idx="53573">
                  <c:v>32.501538307731309</c:v>
                </c:pt>
                <c:pt idx="53574">
                  <c:v>32.502093653489581</c:v>
                </c:pt>
                <c:pt idx="53575">
                  <c:v>32.502648999247853</c:v>
                </c:pt>
                <c:pt idx="53576">
                  <c:v>32.503204345006125</c:v>
                </c:pt>
                <c:pt idx="53577">
                  <c:v>32.503759690764397</c:v>
                </c:pt>
                <c:pt idx="53578">
                  <c:v>32.504315036522669</c:v>
                </c:pt>
                <c:pt idx="53579">
                  <c:v>32.504870382280941</c:v>
                </c:pt>
                <c:pt idx="53580">
                  <c:v>32.505425728039214</c:v>
                </c:pt>
                <c:pt idx="53581">
                  <c:v>32.505981073797486</c:v>
                </c:pt>
                <c:pt idx="53582">
                  <c:v>32.506536419555758</c:v>
                </c:pt>
                <c:pt idx="53583">
                  <c:v>32.50709176531403</c:v>
                </c:pt>
                <c:pt idx="53584">
                  <c:v>32.507647111072302</c:v>
                </c:pt>
                <c:pt idx="53585">
                  <c:v>32.508202456830574</c:v>
                </c:pt>
                <c:pt idx="53586">
                  <c:v>32.508757802588846</c:v>
                </c:pt>
                <c:pt idx="53587">
                  <c:v>32.509313148347118</c:v>
                </c:pt>
                <c:pt idx="53588">
                  <c:v>32.50986849410539</c:v>
                </c:pt>
                <c:pt idx="53589">
                  <c:v>32.510423839863662</c:v>
                </c:pt>
                <c:pt idx="53590">
                  <c:v>32.510979185621935</c:v>
                </c:pt>
                <c:pt idx="53591">
                  <c:v>32.511534531380207</c:v>
                </c:pt>
                <c:pt idx="53592">
                  <c:v>32.512089877138479</c:v>
                </c:pt>
                <c:pt idx="53593">
                  <c:v>32.512645222896751</c:v>
                </c:pt>
                <c:pt idx="53594">
                  <c:v>32.513200568655023</c:v>
                </c:pt>
                <c:pt idx="53595">
                  <c:v>32.513755914413295</c:v>
                </c:pt>
                <c:pt idx="53596">
                  <c:v>32.514311260171567</c:v>
                </c:pt>
                <c:pt idx="53597">
                  <c:v>32.514866605929839</c:v>
                </c:pt>
                <c:pt idx="53598">
                  <c:v>32.515421951688111</c:v>
                </c:pt>
                <c:pt idx="53599">
                  <c:v>32.515977297446383</c:v>
                </c:pt>
                <c:pt idx="53600">
                  <c:v>32.516532643204656</c:v>
                </c:pt>
                <c:pt idx="53601">
                  <c:v>32.517087988962928</c:v>
                </c:pt>
                <c:pt idx="53602">
                  <c:v>32.5176433347212</c:v>
                </c:pt>
                <c:pt idx="53603">
                  <c:v>32.518198680479472</c:v>
                </c:pt>
                <c:pt idx="53604">
                  <c:v>32.518754026237744</c:v>
                </c:pt>
                <c:pt idx="53605">
                  <c:v>32.519309371996016</c:v>
                </c:pt>
                <c:pt idx="53606">
                  <c:v>32.519864717754288</c:v>
                </c:pt>
                <c:pt idx="53607">
                  <c:v>32.52042006351256</c:v>
                </c:pt>
                <c:pt idx="53608">
                  <c:v>32.520975409270832</c:v>
                </c:pt>
                <c:pt idx="53609">
                  <c:v>32.521530755029104</c:v>
                </c:pt>
                <c:pt idx="53610">
                  <c:v>32.522086100787376</c:v>
                </c:pt>
                <c:pt idx="53611">
                  <c:v>32.522641446545649</c:v>
                </c:pt>
                <c:pt idx="53612">
                  <c:v>32.523196792303921</c:v>
                </c:pt>
                <c:pt idx="53613">
                  <c:v>32.523752138062193</c:v>
                </c:pt>
                <c:pt idx="53614">
                  <c:v>32.524307483820465</c:v>
                </c:pt>
                <c:pt idx="53615">
                  <c:v>32.524862829578737</c:v>
                </c:pt>
                <c:pt idx="53616">
                  <c:v>32.525418175337009</c:v>
                </c:pt>
                <c:pt idx="53617">
                  <c:v>32.525973521095281</c:v>
                </c:pt>
                <c:pt idx="53618">
                  <c:v>32.526528866853553</c:v>
                </c:pt>
                <c:pt idx="53619">
                  <c:v>32.527084212611825</c:v>
                </c:pt>
                <c:pt idx="53620">
                  <c:v>32.527639558370097</c:v>
                </c:pt>
                <c:pt idx="53621">
                  <c:v>32.52819490412837</c:v>
                </c:pt>
                <c:pt idx="53622">
                  <c:v>32.528750249886642</c:v>
                </c:pt>
                <c:pt idx="53623">
                  <c:v>32.529305595644914</c:v>
                </c:pt>
                <c:pt idx="53624">
                  <c:v>32.529860941403186</c:v>
                </c:pt>
                <c:pt idx="53625">
                  <c:v>32.530416287161458</c:v>
                </c:pt>
                <c:pt idx="53626">
                  <c:v>32.53097163291973</c:v>
                </c:pt>
                <c:pt idx="53627">
                  <c:v>32.531526978678002</c:v>
                </c:pt>
                <c:pt idx="53628">
                  <c:v>32.532082324436274</c:v>
                </c:pt>
                <c:pt idx="53629">
                  <c:v>32.532637670194546</c:v>
                </c:pt>
                <c:pt idx="53630">
                  <c:v>32.533193015952818</c:v>
                </c:pt>
                <c:pt idx="53631">
                  <c:v>32.533748361711091</c:v>
                </c:pt>
                <c:pt idx="53632">
                  <c:v>32.534303707469363</c:v>
                </c:pt>
                <c:pt idx="53633">
                  <c:v>32.534859053227635</c:v>
                </c:pt>
                <c:pt idx="53634">
                  <c:v>32.535414398985907</c:v>
                </c:pt>
                <c:pt idx="53635">
                  <c:v>32.535969744744179</c:v>
                </c:pt>
                <c:pt idx="53636">
                  <c:v>32.536525090502451</c:v>
                </c:pt>
                <c:pt idx="53637">
                  <c:v>32.537080436260723</c:v>
                </c:pt>
                <c:pt idx="53638">
                  <c:v>32.537635782018995</c:v>
                </c:pt>
                <c:pt idx="53639">
                  <c:v>32.538191127777267</c:v>
                </c:pt>
                <c:pt idx="53640">
                  <c:v>32.538746473535539</c:v>
                </c:pt>
                <c:pt idx="53641">
                  <c:v>32.539301819293811</c:v>
                </c:pt>
                <c:pt idx="53642">
                  <c:v>32.539857165052084</c:v>
                </c:pt>
                <c:pt idx="53643">
                  <c:v>32.540412510810356</c:v>
                </c:pt>
                <c:pt idx="53644">
                  <c:v>32.540967856568628</c:v>
                </c:pt>
                <c:pt idx="53645">
                  <c:v>32.5415232023269</c:v>
                </c:pt>
                <c:pt idx="53646">
                  <c:v>32.542078548085172</c:v>
                </c:pt>
                <c:pt idx="53647">
                  <c:v>32.542633893843444</c:v>
                </c:pt>
                <c:pt idx="53648">
                  <c:v>32.543189239601716</c:v>
                </c:pt>
                <c:pt idx="53649">
                  <c:v>32.543744585359988</c:v>
                </c:pt>
                <c:pt idx="53650">
                  <c:v>32.54429993111826</c:v>
                </c:pt>
                <c:pt idx="53651">
                  <c:v>32.544855276876532</c:v>
                </c:pt>
                <c:pt idx="53652">
                  <c:v>32.545410622634805</c:v>
                </c:pt>
                <c:pt idx="53653">
                  <c:v>32.545965968393077</c:v>
                </c:pt>
                <c:pt idx="53654">
                  <c:v>32.546521314151349</c:v>
                </c:pt>
                <c:pt idx="53655">
                  <c:v>32.547076659909621</c:v>
                </c:pt>
                <c:pt idx="53656">
                  <c:v>32.547632005667893</c:v>
                </c:pt>
                <c:pt idx="53657">
                  <c:v>32.548187351426165</c:v>
                </c:pt>
                <c:pt idx="53658">
                  <c:v>32.548742697184437</c:v>
                </c:pt>
                <c:pt idx="53659">
                  <c:v>32.549298042942709</c:v>
                </c:pt>
                <c:pt idx="53660">
                  <c:v>32.549853388700981</c:v>
                </c:pt>
                <c:pt idx="53661">
                  <c:v>32.550408734459253</c:v>
                </c:pt>
                <c:pt idx="53662">
                  <c:v>32.550964080217526</c:v>
                </c:pt>
                <c:pt idx="53663">
                  <c:v>32.551519425975798</c:v>
                </c:pt>
                <c:pt idx="53664">
                  <c:v>32.55207477173407</c:v>
                </c:pt>
                <c:pt idx="53665">
                  <c:v>32.552630117492342</c:v>
                </c:pt>
                <c:pt idx="53666">
                  <c:v>32.553185463250614</c:v>
                </c:pt>
                <c:pt idx="53667">
                  <c:v>32.553740809008886</c:v>
                </c:pt>
                <c:pt idx="53668">
                  <c:v>32.554296154767158</c:v>
                </c:pt>
                <c:pt idx="53669">
                  <c:v>32.55485150052543</c:v>
                </c:pt>
                <c:pt idx="53670">
                  <c:v>32.555406846283702</c:v>
                </c:pt>
                <c:pt idx="53671">
                  <c:v>32.555962192041974</c:v>
                </c:pt>
                <c:pt idx="53672">
                  <c:v>32.556517537800246</c:v>
                </c:pt>
                <c:pt idx="53673">
                  <c:v>32.557072883558519</c:v>
                </c:pt>
                <c:pt idx="53674">
                  <c:v>32.557628229316791</c:v>
                </c:pt>
                <c:pt idx="53675">
                  <c:v>32.558183575075063</c:v>
                </c:pt>
                <c:pt idx="53676">
                  <c:v>32.558738920833335</c:v>
                </c:pt>
                <c:pt idx="53677">
                  <c:v>32.559294266591607</c:v>
                </c:pt>
                <c:pt idx="53678">
                  <c:v>32.559849612349879</c:v>
                </c:pt>
                <c:pt idx="53679">
                  <c:v>32.560404958108151</c:v>
                </c:pt>
                <c:pt idx="53680">
                  <c:v>32.560960303866423</c:v>
                </c:pt>
                <c:pt idx="53681">
                  <c:v>32.561515649624695</c:v>
                </c:pt>
                <c:pt idx="53682">
                  <c:v>32.562070995382967</c:v>
                </c:pt>
                <c:pt idx="53683">
                  <c:v>32.56262634114124</c:v>
                </c:pt>
                <c:pt idx="53684">
                  <c:v>32.563181686899512</c:v>
                </c:pt>
                <c:pt idx="53685">
                  <c:v>32.563737032657784</c:v>
                </c:pt>
                <c:pt idx="53686">
                  <c:v>32.564292378416056</c:v>
                </c:pt>
                <c:pt idx="53687">
                  <c:v>32.564847724174328</c:v>
                </c:pt>
                <c:pt idx="53688">
                  <c:v>32.5654030699326</c:v>
                </c:pt>
                <c:pt idx="53689">
                  <c:v>32.565958415690872</c:v>
                </c:pt>
                <c:pt idx="53690">
                  <c:v>32.566513761449144</c:v>
                </c:pt>
                <c:pt idx="53691">
                  <c:v>32.567069107207416</c:v>
                </c:pt>
                <c:pt idx="53692">
                  <c:v>32.567624452965688</c:v>
                </c:pt>
                <c:pt idx="53693">
                  <c:v>32.568179798723961</c:v>
                </c:pt>
                <c:pt idx="53694">
                  <c:v>32.568735144482233</c:v>
                </c:pt>
                <c:pt idx="53695">
                  <c:v>32.569290490240505</c:v>
                </c:pt>
                <c:pt idx="53696">
                  <c:v>32.569845835998777</c:v>
                </c:pt>
                <c:pt idx="53697">
                  <c:v>32.570401181757049</c:v>
                </c:pt>
                <c:pt idx="53698">
                  <c:v>32.570956527515321</c:v>
                </c:pt>
                <c:pt idx="53699">
                  <c:v>32.571511873273593</c:v>
                </c:pt>
                <c:pt idx="53700">
                  <c:v>32.572067219031865</c:v>
                </c:pt>
                <c:pt idx="53701">
                  <c:v>32.572622564790137</c:v>
                </c:pt>
                <c:pt idx="53702">
                  <c:v>32.573177910548409</c:v>
                </c:pt>
                <c:pt idx="53703">
                  <c:v>32.573733256306681</c:v>
                </c:pt>
                <c:pt idx="53704">
                  <c:v>32.574288602064954</c:v>
                </c:pt>
                <c:pt idx="53705">
                  <c:v>32.574843947823226</c:v>
                </c:pt>
                <c:pt idx="53706">
                  <c:v>32.575399293581498</c:v>
                </c:pt>
                <c:pt idx="53707">
                  <c:v>32.57595463933977</c:v>
                </c:pt>
                <c:pt idx="53708">
                  <c:v>32.576509985098042</c:v>
                </c:pt>
                <c:pt idx="53709">
                  <c:v>32.577065330856314</c:v>
                </c:pt>
                <c:pt idx="53710">
                  <c:v>32.577620676614586</c:v>
                </c:pt>
                <c:pt idx="53711">
                  <c:v>32.578176022372858</c:v>
                </c:pt>
                <c:pt idx="53712">
                  <c:v>32.57873136813113</c:v>
                </c:pt>
                <c:pt idx="53713">
                  <c:v>32.579286713889402</c:v>
                </c:pt>
                <c:pt idx="53714">
                  <c:v>32.579842059647675</c:v>
                </c:pt>
                <c:pt idx="53715">
                  <c:v>32.580397405405947</c:v>
                </c:pt>
                <c:pt idx="53716">
                  <c:v>32.580952751164219</c:v>
                </c:pt>
                <c:pt idx="53717">
                  <c:v>32.581508096922491</c:v>
                </c:pt>
                <c:pt idx="53718">
                  <c:v>32.582063442680763</c:v>
                </c:pt>
                <c:pt idx="53719">
                  <c:v>32.582618788439035</c:v>
                </c:pt>
                <c:pt idx="53720">
                  <c:v>32.583174134197307</c:v>
                </c:pt>
                <c:pt idx="53721">
                  <c:v>32.583729479955579</c:v>
                </c:pt>
                <c:pt idx="53722">
                  <c:v>32.584284825713851</c:v>
                </c:pt>
                <c:pt idx="53723">
                  <c:v>32.584840171472123</c:v>
                </c:pt>
                <c:pt idx="53724">
                  <c:v>32.585395517230396</c:v>
                </c:pt>
                <c:pt idx="53725">
                  <c:v>32.585950862988668</c:v>
                </c:pt>
                <c:pt idx="53726">
                  <c:v>32.58650620874694</c:v>
                </c:pt>
                <c:pt idx="53727">
                  <c:v>32.587061554505212</c:v>
                </c:pt>
                <c:pt idx="53728">
                  <c:v>32.587616900263484</c:v>
                </c:pt>
                <c:pt idx="53729">
                  <c:v>32.588172246021756</c:v>
                </c:pt>
                <c:pt idx="53730">
                  <c:v>32.588727591780028</c:v>
                </c:pt>
                <c:pt idx="53731">
                  <c:v>32.5892829375383</c:v>
                </c:pt>
                <c:pt idx="53732">
                  <c:v>32.589838283296572</c:v>
                </c:pt>
                <c:pt idx="53733">
                  <c:v>32.590393629054844</c:v>
                </c:pt>
                <c:pt idx="53734">
                  <c:v>32.590948974813116</c:v>
                </c:pt>
                <c:pt idx="53735">
                  <c:v>32.591504320571389</c:v>
                </c:pt>
                <c:pt idx="53736">
                  <c:v>32.592059666329661</c:v>
                </c:pt>
                <c:pt idx="53737">
                  <c:v>32.592615012087933</c:v>
                </c:pt>
                <c:pt idx="53738">
                  <c:v>32.593170357846205</c:v>
                </c:pt>
                <c:pt idx="53739">
                  <c:v>32.593725703604477</c:v>
                </c:pt>
                <c:pt idx="53740">
                  <c:v>32.594281049362749</c:v>
                </c:pt>
                <c:pt idx="53741">
                  <c:v>32.594836395121021</c:v>
                </c:pt>
                <c:pt idx="53742">
                  <c:v>32.595391740879293</c:v>
                </c:pt>
                <c:pt idx="53743">
                  <c:v>32.595947086637565</c:v>
                </c:pt>
                <c:pt idx="53744">
                  <c:v>32.596502432395837</c:v>
                </c:pt>
                <c:pt idx="53745">
                  <c:v>32.59705777815411</c:v>
                </c:pt>
                <c:pt idx="53746">
                  <c:v>32.597613123912382</c:v>
                </c:pt>
                <c:pt idx="53747">
                  <c:v>32.598168469670654</c:v>
                </c:pt>
                <c:pt idx="53748">
                  <c:v>32.598723815428926</c:v>
                </c:pt>
                <c:pt idx="53749">
                  <c:v>32.599279161187198</c:v>
                </c:pt>
                <c:pt idx="53750">
                  <c:v>32.59983450694547</c:v>
                </c:pt>
                <c:pt idx="53751">
                  <c:v>32.600389852703742</c:v>
                </c:pt>
                <c:pt idx="53752">
                  <c:v>32.600945198462014</c:v>
                </c:pt>
                <c:pt idx="53753">
                  <c:v>32.601500544220286</c:v>
                </c:pt>
                <c:pt idx="53754">
                  <c:v>32.602055889978558</c:v>
                </c:pt>
                <c:pt idx="53755">
                  <c:v>32.602611235736831</c:v>
                </c:pt>
                <c:pt idx="53756">
                  <c:v>32.603166581495103</c:v>
                </c:pt>
                <c:pt idx="53757">
                  <c:v>32.603721927253375</c:v>
                </c:pt>
                <c:pt idx="53758">
                  <c:v>32.604277273011647</c:v>
                </c:pt>
                <c:pt idx="53759">
                  <c:v>32.604832618769919</c:v>
                </c:pt>
                <c:pt idx="53760">
                  <c:v>32.605387964528191</c:v>
                </c:pt>
                <c:pt idx="53761">
                  <c:v>32.605943310286463</c:v>
                </c:pt>
                <c:pt idx="53762">
                  <c:v>32.606498656044735</c:v>
                </c:pt>
                <c:pt idx="53763">
                  <c:v>32.607054001803007</c:v>
                </c:pt>
                <c:pt idx="53764">
                  <c:v>32.607609347561279</c:v>
                </c:pt>
                <c:pt idx="53765">
                  <c:v>32.608164693319551</c:v>
                </c:pt>
                <c:pt idx="53766">
                  <c:v>32.608720039077824</c:v>
                </c:pt>
                <c:pt idx="53767">
                  <c:v>32.609275384836096</c:v>
                </c:pt>
                <c:pt idx="53768">
                  <c:v>32.609830730594368</c:v>
                </c:pt>
                <c:pt idx="53769">
                  <c:v>32.61038607635264</c:v>
                </c:pt>
                <c:pt idx="53770">
                  <c:v>32.610941422110912</c:v>
                </c:pt>
                <c:pt idx="53771">
                  <c:v>32.611496767869184</c:v>
                </c:pt>
                <c:pt idx="53772">
                  <c:v>32.612052113627456</c:v>
                </c:pt>
                <c:pt idx="53773">
                  <c:v>32.612607459385728</c:v>
                </c:pt>
                <c:pt idx="53774">
                  <c:v>32.613162805144</c:v>
                </c:pt>
                <c:pt idx="53775">
                  <c:v>32.613718150902272</c:v>
                </c:pt>
                <c:pt idx="53776">
                  <c:v>32.614273496660545</c:v>
                </c:pt>
                <c:pt idx="53777">
                  <c:v>32.614828842418817</c:v>
                </c:pt>
                <c:pt idx="53778">
                  <c:v>32.615384188177089</c:v>
                </c:pt>
                <c:pt idx="53779">
                  <c:v>32.615939533935361</c:v>
                </c:pt>
                <c:pt idx="53780">
                  <c:v>32.616494879693633</c:v>
                </c:pt>
                <c:pt idx="53781">
                  <c:v>32.617050225451905</c:v>
                </c:pt>
                <c:pt idx="53782">
                  <c:v>32.617605571210177</c:v>
                </c:pt>
                <c:pt idx="53783">
                  <c:v>32.618160916968449</c:v>
                </c:pt>
                <c:pt idx="53784">
                  <c:v>32.618716262726721</c:v>
                </c:pt>
                <c:pt idx="53785">
                  <c:v>32.619271608484993</c:v>
                </c:pt>
                <c:pt idx="53786">
                  <c:v>32.619826954243266</c:v>
                </c:pt>
                <c:pt idx="53787">
                  <c:v>32.620382300001538</c:v>
                </c:pt>
                <c:pt idx="53788">
                  <c:v>32.62093764575981</c:v>
                </c:pt>
                <c:pt idx="53789">
                  <c:v>32.621492991518082</c:v>
                </c:pt>
                <c:pt idx="53790">
                  <c:v>32.622048337276354</c:v>
                </c:pt>
                <c:pt idx="53791">
                  <c:v>32.622603683034626</c:v>
                </c:pt>
                <c:pt idx="53792">
                  <c:v>32.623159028792898</c:v>
                </c:pt>
                <c:pt idx="53793">
                  <c:v>32.62371437455117</c:v>
                </c:pt>
                <c:pt idx="53794">
                  <c:v>32.624269720309442</c:v>
                </c:pt>
                <c:pt idx="53795">
                  <c:v>32.624825066067714</c:v>
                </c:pt>
                <c:pt idx="53796">
                  <c:v>32.625380411825986</c:v>
                </c:pt>
                <c:pt idx="53797">
                  <c:v>32.625935757584259</c:v>
                </c:pt>
                <c:pt idx="53798">
                  <c:v>32.626491103342531</c:v>
                </c:pt>
                <c:pt idx="53799">
                  <c:v>32.627046449100803</c:v>
                </c:pt>
                <c:pt idx="53800">
                  <c:v>32.627601794859075</c:v>
                </c:pt>
                <c:pt idx="53801">
                  <c:v>32.628157140617347</c:v>
                </c:pt>
                <c:pt idx="53802">
                  <c:v>32.628712486375619</c:v>
                </c:pt>
                <c:pt idx="53803">
                  <c:v>32.629267832133891</c:v>
                </c:pt>
                <c:pt idx="53804">
                  <c:v>32.629823177892163</c:v>
                </c:pt>
                <c:pt idx="53805">
                  <c:v>32.630378523650435</c:v>
                </c:pt>
                <c:pt idx="53806">
                  <c:v>32.630933869408707</c:v>
                </c:pt>
                <c:pt idx="53807">
                  <c:v>32.63148921516698</c:v>
                </c:pt>
                <c:pt idx="53808">
                  <c:v>32.632044560925252</c:v>
                </c:pt>
                <c:pt idx="53809">
                  <c:v>32.632599906683524</c:v>
                </c:pt>
                <c:pt idx="53810">
                  <c:v>32.633155252441796</c:v>
                </c:pt>
                <c:pt idx="53811">
                  <c:v>32.633710598200068</c:v>
                </c:pt>
                <c:pt idx="53812">
                  <c:v>32.63426594395834</c:v>
                </c:pt>
                <c:pt idx="53813">
                  <c:v>32.634821289716612</c:v>
                </c:pt>
                <c:pt idx="53814">
                  <c:v>32.635376635474884</c:v>
                </c:pt>
                <c:pt idx="53815">
                  <c:v>32.635931981233156</c:v>
                </c:pt>
                <c:pt idx="53816">
                  <c:v>32.636487326991428</c:v>
                </c:pt>
                <c:pt idx="53817">
                  <c:v>32.637042672749701</c:v>
                </c:pt>
                <c:pt idx="53818">
                  <c:v>32.637598018507973</c:v>
                </c:pt>
                <c:pt idx="53819">
                  <c:v>32.638153364266245</c:v>
                </c:pt>
                <c:pt idx="53820">
                  <c:v>32.638708710024517</c:v>
                </c:pt>
                <c:pt idx="53821">
                  <c:v>32.639264055782789</c:v>
                </c:pt>
                <c:pt idx="53822">
                  <c:v>32.639819401541061</c:v>
                </c:pt>
                <c:pt idx="53823">
                  <c:v>32.640374747299333</c:v>
                </c:pt>
                <c:pt idx="53824">
                  <c:v>32.640930093057605</c:v>
                </c:pt>
                <c:pt idx="53825">
                  <c:v>32.641485438815877</c:v>
                </c:pt>
                <c:pt idx="53826">
                  <c:v>32.642040784574149</c:v>
                </c:pt>
                <c:pt idx="53827">
                  <c:v>32.642596130332421</c:v>
                </c:pt>
                <c:pt idx="53828">
                  <c:v>32.643151476090694</c:v>
                </c:pt>
                <c:pt idx="53829">
                  <c:v>32.643706821848966</c:v>
                </c:pt>
                <c:pt idx="53830">
                  <c:v>32.644262167607238</c:v>
                </c:pt>
                <c:pt idx="53831">
                  <c:v>32.64481751336551</c:v>
                </c:pt>
                <c:pt idx="53832">
                  <c:v>32.645372859123782</c:v>
                </c:pt>
                <c:pt idx="53833">
                  <c:v>32.645928204882054</c:v>
                </c:pt>
                <c:pt idx="53834">
                  <c:v>32.646483550640326</c:v>
                </c:pt>
                <c:pt idx="53835">
                  <c:v>32.647038896398598</c:v>
                </c:pt>
                <c:pt idx="53836">
                  <c:v>32.64759424215687</c:v>
                </c:pt>
                <c:pt idx="53837">
                  <c:v>32.648149587915142</c:v>
                </c:pt>
                <c:pt idx="53838">
                  <c:v>32.648704933673415</c:v>
                </c:pt>
                <c:pt idx="53839">
                  <c:v>32.649260279431687</c:v>
                </c:pt>
                <c:pt idx="53840">
                  <c:v>32.649815625189959</c:v>
                </c:pt>
                <c:pt idx="53841">
                  <c:v>32.650370970948231</c:v>
                </c:pt>
                <c:pt idx="53842">
                  <c:v>32.650926316706503</c:v>
                </c:pt>
                <c:pt idx="53843">
                  <c:v>32.651481662464775</c:v>
                </c:pt>
                <c:pt idx="53844">
                  <c:v>32.652037008223047</c:v>
                </c:pt>
                <c:pt idx="53845">
                  <c:v>32.652592353981319</c:v>
                </c:pt>
                <c:pt idx="53846">
                  <c:v>32.653147699739591</c:v>
                </c:pt>
                <c:pt idx="53847">
                  <c:v>32.653703045497863</c:v>
                </c:pt>
                <c:pt idx="53848">
                  <c:v>32.654258391256135</c:v>
                </c:pt>
                <c:pt idx="53849">
                  <c:v>32.654813737014408</c:v>
                </c:pt>
                <c:pt idx="53850">
                  <c:v>32.65536908277268</c:v>
                </c:pt>
                <c:pt idx="53851">
                  <c:v>32.655924428530952</c:v>
                </c:pt>
                <c:pt idx="53852">
                  <c:v>32.656479774289224</c:v>
                </c:pt>
                <c:pt idx="53853">
                  <c:v>32.657035120047496</c:v>
                </c:pt>
                <c:pt idx="53854">
                  <c:v>32.657590465805768</c:v>
                </c:pt>
                <c:pt idx="53855">
                  <c:v>32.65814581156404</c:v>
                </c:pt>
                <c:pt idx="53856">
                  <c:v>32.658701157322312</c:v>
                </c:pt>
                <c:pt idx="53857">
                  <c:v>32.659256503080584</c:v>
                </c:pt>
                <c:pt idx="53858">
                  <c:v>32.659811848838856</c:v>
                </c:pt>
                <c:pt idx="53859">
                  <c:v>32.660367194597129</c:v>
                </c:pt>
                <c:pt idx="53860">
                  <c:v>32.660922540355401</c:v>
                </c:pt>
                <c:pt idx="53861">
                  <c:v>32.661477886113673</c:v>
                </c:pt>
                <c:pt idx="53862">
                  <c:v>32.662033231871945</c:v>
                </c:pt>
                <c:pt idx="53863">
                  <c:v>32.662588577630217</c:v>
                </c:pt>
                <c:pt idx="53864">
                  <c:v>32.663143923388489</c:v>
                </c:pt>
                <c:pt idx="53865">
                  <c:v>32.663699269146761</c:v>
                </c:pt>
                <c:pt idx="53866">
                  <c:v>32.664254614905033</c:v>
                </c:pt>
                <c:pt idx="53867">
                  <c:v>32.664809960663305</c:v>
                </c:pt>
                <c:pt idx="53868">
                  <c:v>32.665365306421577</c:v>
                </c:pt>
                <c:pt idx="53869">
                  <c:v>32.66592065217985</c:v>
                </c:pt>
                <c:pt idx="53870">
                  <c:v>32.666475997938122</c:v>
                </c:pt>
                <c:pt idx="53871">
                  <c:v>32.667031343696394</c:v>
                </c:pt>
                <c:pt idx="53872">
                  <c:v>32.667586689454666</c:v>
                </c:pt>
                <c:pt idx="53873">
                  <c:v>32.668142035212938</c:v>
                </c:pt>
                <c:pt idx="53874">
                  <c:v>32.66869738097121</c:v>
                </c:pt>
                <c:pt idx="53875">
                  <c:v>32.669252726729482</c:v>
                </c:pt>
                <c:pt idx="53876">
                  <c:v>32.669808072487754</c:v>
                </c:pt>
                <c:pt idx="53877">
                  <c:v>32.670363418246026</c:v>
                </c:pt>
                <c:pt idx="53878">
                  <c:v>32.670918764004298</c:v>
                </c:pt>
                <c:pt idx="53879">
                  <c:v>32.67147410976257</c:v>
                </c:pt>
                <c:pt idx="53880">
                  <c:v>32.672029455520843</c:v>
                </c:pt>
                <c:pt idx="53881">
                  <c:v>32.672584801279115</c:v>
                </c:pt>
                <c:pt idx="53882">
                  <c:v>32.673140147037387</c:v>
                </c:pt>
                <c:pt idx="53883">
                  <c:v>32.673695492795659</c:v>
                </c:pt>
                <c:pt idx="53884">
                  <c:v>32.674250838553931</c:v>
                </c:pt>
                <c:pt idx="53885">
                  <c:v>32.674806184312203</c:v>
                </c:pt>
                <c:pt idx="53886">
                  <c:v>32.675361530070475</c:v>
                </c:pt>
                <c:pt idx="53887">
                  <c:v>32.675916875828747</c:v>
                </c:pt>
                <c:pt idx="53888">
                  <c:v>32.676472221587019</c:v>
                </c:pt>
                <c:pt idx="53889">
                  <c:v>32.677027567345291</c:v>
                </c:pt>
                <c:pt idx="53890">
                  <c:v>32.677582913103564</c:v>
                </c:pt>
                <c:pt idx="53891">
                  <c:v>32.678138258861836</c:v>
                </c:pt>
                <c:pt idx="53892">
                  <c:v>32.678693604620108</c:v>
                </c:pt>
                <c:pt idx="53893">
                  <c:v>32.67924895037838</c:v>
                </c:pt>
                <c:pt idx="53894">
                  <c:v>32.679804296136652</c:v>
                </c:pt>
                <c:pt idx="53895">
                  <c:v>32.680359641894924</c:v>
                </c:pt>
                <c:pt idx="53896">
                  <c:v>32.680914987653196</c:v>
                </c:pt>
                <c:pt idx="53897">
                  <c:v>32.681470333411468</c:v>
                </c:pt>
                <c:pt idx="53898">
                  <c:v>32.68202567916974</c:v>
                </c:pt>
                <c:pt idx="53899">
                  <c:v>32.682581024928012</c:v>
                </c:pt>
                <c:pt idx="53900">
                  <c:v>32.683136370686285</c:v>
                </c:pt>
                <c:pt idx="53901">
                  <c:v>32.683691716444557</c:v>
                </c:pt>
                <c:pt idx="53902">
                  <c:v>32.684247062202829</c:v>
                </c:pt>
                <c:pt idx="53903">
                  <c:v>32.684802407961101</c:v>
                </c:pt>
                <c:pt idx="53904">
                  <c:v>32.685357753719373</c:v>
                </c:pt>
                <c:pt idx="53905">
                  <c:v>32.685913099477645</c:v>
                </c:pt>
                <c:pt idx="53906">
                  <c:v>32.686468445235917</c:v>
                </c:pt>
                <c:pt idx="53907">
                  <c:v>32.687023790994189</c:v>
                </c:pt>
                <c:pt idx="53908">
                  <c:v>32.687579136752461</c:v>
                </c:pt>
                <c:pt idx="53909">
                  <c:v>32.688134482510733</c:v>
                </c:pt>
                <c:pt idx="53910">
                  <c:v>32.688689828269005</c:v>
                </c:pt>
                <c:pt idx="53911">
                  <c:v>32.689245174027278</c:v>
                </c:pt>
                <c:pt idx="53912">
                  <c:v>32.68980051978555</c:v>
                </c:pt>
                <c:pt idx="53913">
                  <c:v>32.690355865543822</c:v>
                </c:pt>
                <c:pt idx="53914">
                  <c:v>32.690911211302094</c:v>
                </c:pt>
                <c:pt idx="53915">
                  <c:v>32.691466557060366</c:v>
                </c:pt>
                <c:pt idx="53916">
                  <c:v>32.692021902818638</c:v>
                </c:pt>
                <c:pt idx="53917">
                  <c:v>32.69257724857691</c:v>
                </c:pt>
                <c:pt idx="53918">
                  <c:v>32.693132594335182</c:v>
                </c:pt>
                <c:pt idx="53919">
                  <c:v>32.693687940093454</c:v>
                </c:pt>
                <c:pt idx="53920">
                  <c:v>32.694243285851726</c:v>
                </c:pt>
                <c:pt idx="53921">
                  <c:v>32.694798631609999</c:v>
                </c:pt>
                <c:pt idx="53922">
                  <c:v>32.695353977368271</c:v>
                </c:pt>
                <c:pt idx="53923">
                  <c:v>32.695909323126543</c:v>
                </c:pt>
                <c:pt idx="53924">
                  <c:v>32.696464668884815</c:v>
                </c:pt>
                <c:pt idx="53925">
                  <c:v>32.697020014643087</c:v>
                </c:pt>
                <c:pt idx="53926">
                  <c:v>32.697575360401359</c:v>
                </c:pt>
                <c:pt idx="53927">
                  <c:v>32.698130706159631</c:v>
                </c:pt>
                <c:pt idx="53928">
                  <c:v>32.698686051917903</c:v>
                </c:pt>
                <c:pt idx="53929">
                  <c:v>32.699241397676175</c:v>
                </c:pt>
                <c:pt idx="53930">
                  <c:v>32.699796743434447</c:v>
                </c:pt>
                <c:pt idx="53931">
                  <c:v>32.70035208919272</c:v>
                </c:pt>
                <c:pt idx="53932">
                  <c:v>32.700907434950992</c:v>
                </c:pt>
                <c:pt idx="53933">
                  <c:v>32.701462780709264</c:v>
                </c:pt>
                <c:pt idx="53934">
                  <c:v>32.702018126467536</c:v>
                </c:pt>
                <c:pt idx="53935">
                  <c:v>32.702573472225808</c:v>
                </c:pt>
                <c:pt idx="53936">
                  <c:v>32.70312881798408</c:v>
                </c:pt>
                <c:pt idx="53937">
                  <c:v>32.703684163742352</c:v>
                </c:pt>
                <c:pt idx="53938">
                  <c:v>32.704239509500624</c:v>
                </c:pt>
                <c:pt idx="53939">
                  <c:v>32.704794855258896</c:v>
                </c:pt>
                <c:pt idx="53940">
                  <c:v>32.705350201017168</c:v>
                </c:pt>
                <c:pt idx="53941">
                  <c:v>32.70590554677544</c:v>
                </c:pt>
                <c:pt idx="53942">
                  <c:v>32.706460892533713</c:v>
                </c:pt>
                <c:pt idx="53943">
                  <c:v>32.707016238291985</c:v>
                </c:pt>
                <c:pt idx="53944">
                  <c:v>32.707571584050257</c:v>
                </c:pt>
                <c:pt idx="53945">
                  <c:v>32.708126929808529</c:v>
                </c:pt>
                <c:pt idx="53946">
                  <c:v>32.708682275566801</c:v>
                </c:pt>
                <c:pt idx="53947">
                  <c:v>32.709237621325073</c:v>
                </c:pt>
                <c:pt idx="53948">
                  <c:v>32.709792967083345</c:v>
                </c:pt>
                <c:pt idx="53949">
                  <c:v>32.710348312841617</c:v>
                </c:pt>
                <c:pt idx="53950">
                  <c:v>32.710903658599889</c:v>
                </c:pt>
                <c:pt idx="53951">
                  <c:v>32.711459004358161</c:v>
                </c:pt>
                <c:pt idx="53952">
                  <c:v>32.712014350116434</c:v>
                </c:pt>
                <c:pt idx="53953">
                  <c:v>32.712569695874706</c:v>
                </c:pt>
                <c:pt idx="53954">
                  <c:v>32.713125041632978</c:v>
                </c:pt>
                <c:pt idx="53955">
                  <c:v>32.71368038739125</c:v>
                </c:pt>
                <c:pt idx="53956">
                  <c:v>32.714235733149522</c:v>
                </c:pt>
                <c:pt idx="53957">
                  <c:v>32.714791078907794</c:v>
                </c:pt>
                <c:pt idx="53958">
                  <c:v>32.715346424666066</c:v>
                </c:pt>
                <c:pt idx="53959">
                  <c:v>32.715901770424338</c:v>
                </c:pt>
                <c:pt idx="53960">
                  <c:v>32.71645711618261</c:v>
                </c:pt>
                <c:pt idx="53961">
                  <c:v>32.717012461940882</c:v>
                </c:pt>
                <c:pt idx="53962">
                  <c:v>32.717567807699155</c:v>
                </c:pt>
                <c:pt idx="53963">
                  <c:v>32.718123153457427</c:v>
                </c:pt>
                <c:pt idx="53964">
                  <c:v>32.718678499215699</c:v>
                </c:pt>
                <c:pt idx="53965">
                  <c:v>32.719233844973971</c:v>
                </c:pt>
                <c:pt idx="53966">
                  <c:v>32.719789190732243</c:v>
                </c:pt>
                <c:pt idx="53967">
                  <c:v>32.720344536490515</c:v>
                </c:pt>
                <c:pt idx="53968">
                  <c:v>32.720899882248787</c:v>
                </c:pt>
                <c:pt idx="53969">
                  <c:v>32.721455228007059</c:v>
                </c:pt>
                <c:pt idx="53970">
                  <c:v>32.722010573765331</c:v>
                </c:pt>
                <c:pt idx="53971">
                  <c:v>32.722565919523603</c:v>
                </c:pt>
                <c:pt idx="53972">
                  <c:v>32.723121265281875</c:v>
                </c:pt>
                <c:pt idx="53973">
                  <c:v>32.723676611040148</c:v>
                </c:pt>
                <c:pt idx="53974">
                  <c:v>32.72423195679842</c:v>
                </c:pt>
                <c:pt idx="53975">
                  <c:v>32.724787302556692</c:v>
                </c:pt>
                <c:pt idx="53976">
                  <c:v>32.725342648314964</c:v>
                </c:pt>
                <c:pt idx="53977">
                  <c:v>32.725897994073236</c:v>
                </c:pt>
                <c:pt idx="53978">
                  <c:v>32.726453339831508</c:v>
                </c:pt>
                <c:pt idx="53979">
                  <c:v>32.72700868558978</c:v>
                </c:pt>
                <c:pt idx="53980">
                  <c:v>32.727564031348052</c:v>
                </c:pt>
                <c:pt idx="53981">
                  <c:v>32.728119377106324</c:v>
                </c:pt>
                <c:pt idx="53982">
                  <c:v>32.728674722864596</c:v>
                </c:pt>
                <c:pt idx="53983">
                  <c:v>32.729230068622869</c:v>
                </c:pt>
                <c:pt idx="53984">
                  <c:v>32.729785414381141</c:v>
                </c:pt>
                <c:pt idx="53985">
                  <c:v>32.730340760139413</c:v>
                </c:pt>
                <c:pt idx="53986">
                  <c:v>32.730896105897685</c:v>
                </c:pt>
                <c:pt idx="53987">
                  <c:v>32.731451451655957</c:v>
                </c:pt>
                <c:pt idx="53988">
                  <c:v>32.732006797414229</c:v>
                </c:pt>
                <c:pt idx="53989">
                  <c:v>32.732562143172501</c:v>
                </c:pt>
                <c:pt idx="53990">
                  <c:v>32.733117488930773</c:v>
                </c:pt>
                <c:pt idx="53991">
                  <c:v>32.733672834689045</c:v>
                </c:pt>
                <c:pt idx="53992">
                  <c:v>32.734228180447317</c:v>
                </c:pt>
                <c:pt idx="53993">
                  <c:v>32.73478352620559</c:v>
                </c:pt>
                <c:pt idx="53994">
                  <c:v>32.735338871963862</c:v>
                </c:pt>
                <c:pt idx="53995">
                  <c:v>32.735894217722134</c:v>
                </c:pt>
                <c:pt idx="53996">
                  <c:v>32.736449563480406</c:v>
                </c:pt>
                <c:pt idx="53997">
                  <c:v>32.737004909238678</c:v>
                </c:pt>
                <c:pt idx="53998">
                  <c:v>32.73756025499695</c:v>
                </c:pt>
                <c:pt idx="53999">
                  <c:v>32.738115600755222</c:v>
                </c:pt>
                <c:pt idx="54000">
                  <c:v>32.738670946513494</c:v>
                </c:pt>
                <c:pt idx="54001">
                  <c:v>32.739226292271766</c:v>
                </c:pt>
                <c:pt idx="54002">
                  <c:v>32.739781638030038</c:v>
                </c:pt>
                <c:pt idx="54003">
                  <c:v>32.74033698378831</c:v>
                </c:pt>
                <c:pt idx="54004">
                  <c:v>32.740892329546583</c:v>
                </c:pt>
                <c:pt idx="54005">
                  <c:v>32.741447675304855</c:v>
                </c:pt>
                <c:pt idx="54006">
                  <c:v>32.742003021063127</c:v>
                </c:pt>
                <c:pt idx="54007">
                  <c:v>32.742558366821399</c:v>
                </c:pt>
                <c:pt idx="54008">
                  <c:v>32.743113712579671</c:v>
                </c:pt>
                <c:pt idx="54009">
                  <c:v>32.743669058337943</c:v>
                </c:pt>
                <c:pt idx="54010">
                  <c:v>32.744224404096215</c:v>
                </c:pt>
                <c:pt idx="54011">
                  <c:v>32.744779749854487</c:v>
                </c:pt>
                <c:pt idx="54012">
                  <c:v>32.745335095612759</c:v>
                </c:pt>
                <c:pt idx="54013">
                  <c:v>32.745890441371031</c:v>
                </c:pt>
                <c:pt idx="54014">
                  <c:v>32.746445787129304</c:v>
                </c:pt>
                <c:pt idx="54015">
                  <c:v>32.747001132887576</c:v>
                </c:pt>
                <c:pt idx="54016">
                  <c:v>32.747556478645848</c:v>
                </c:pt>
                <c:pt idx="54017">
                  <c:v>32.74811182440412</c:v>
                </c:pt>
                <c:pt idx="54018">
                  <c:v>32.748667170162392</c:v>
                </c:pt>
                <c:pt idx="54019">
                  <c:v>32.749222515920664</c:v>
                </c:pt>
                <c:pt idx="54020">
                  <c:v>32.749777861678936</c:v>
                </c:pt>
                <c:pt idx="54021">
                  <c:v>32.750333207437208</c:v>
                </c:pt>
                <c:pt idx="54022">
                  <c:v>32.75088855319548</c:v>
                </c:pt>
                <c:pt idx="54023">
                  <c:v>32.751443898953752</c:v>
                </c:pt>
                <c:pt idx="54024">
                  <c:v>32.751999244712025</c:v>
                </c:pt>
                <c:pt idx="54025">
                  <c:v>32.752554590470297</c:v>
                </c:pt>
                <c:pt idx="54026">
                  <c:v>32.753109936228569</c:v>
                </c:pt>
                <c:pt idx="54027">
                  <c:v>32.753665281986841</c:v>
                </c:pt>
                <c:pt idx="54028">
                  <c:v>32.754220627745113</c:v>
                </c:pt>
                <c:pt idx="54029">
                  <c:v>32.754775973503385</c:v>
                </c:pt>
                <c:pt idx="54030">
                  <c:v>32.755331319261657</c:v>
                </c:pt>
                <c:pt idx="54031">
                  <c:v>32.755886665019929</c:v>
                </c:pt>
                <c:pt idx="54032">
                  <c:v>32.756442010778201</c:v>
                </c:pt>
                <c:pt idx="54033">
                  <c:v>32.756997356536473</c:v>
                </c:pt>
                <c:pt idx="54034">
                  <c:v>32.757552702294745</c:v>
                </c:pt>
                <c:pt idx="54035">
                  <c:v>32.758108048053018</c:v>
                </c:pt>
                <c:pt idx="54036">
                  <c:v>32.75866339381129</c:v>
                </c:pt>
                <c:pt idx="54037">
                  <c:v>32.759218739569562</c:v>
                </c:pt>
                <c:pt idx="54038">
                  <c:v>32.759774085327834</c:v>
                </c:pt>
                <c:pt idx="54039">
                  <c:v>32.760329431086106</c:v>
                </c:pt>
                <c:pt idx="54040">
                  <c:v>32.760884776844378</c:v>
                </c:pt>
                <c:pt idx="54041">
                  <c:v>32.76144012260265</c:v>
                </c:pt>
                <c:pt idx="54042">
                  <c:v>32.761995468360922</c:v>
                </c:pt>
                <c:pt idx="54043">
                  <c:v>32.762550814119194</c:v>
                </c:pt>
                <c:pt idx="54044">
                  <c:v>32.763106159877466</c:v>
                </c:pt>
                <c:pt idx="54045">
                  <c:v>32.763661505635739</c:v>
                </c:pt>
                <c:pt idx="54046">
                  <c:v>32.764216851394011</c:v>
                </c:pt>
                <c:pt idx="54047">
                  <c:v>32.764772197152283</c:v>
                </c:pt>
                <c:pt idx="54048">
                  <c:v>32.765327542910555</c:v>
                </c:pt>
                <c:pt idx="54049">
                  <c:v>32.765882888668827</c:v>
                </c:pt>
                <c:pt idx="54050">
                  <c:v>32.766438234427099</c:v>
                </c:pt>
                <c:pt idx="54051">
                  <c:v>32.766993580185371</c:v>
                </c:pt>
                <c:pt idx="54052">
                  <c:v>32.767548925943643</c:v>
                </c:pt>
                <c:pt idx="54053">
                  <c:v>32.768104271701915</c:v>
                </c:pt>
                <c:pt idx="54054">
                  <c:v>32.768659617460187</c:v>
                </c:pt>
                <c:pt idx="54055">
                  <c:v>32.76921496321846</c:v>
                </c:pt>
                <c:pt idx="54056">
                  <c:v>32.769770308976732</c:v>
                </c:pt>
                <c:pt idx="54057">
                  <c:v>32.770325654735004</c:v>
                </c:pt>
                <c:pt idx="54058">
                  <c:v>32.770881000493276</c:v>
                </c:pt>
                <c:pt idx="54059">
                  <c:v>32.771436346251548</c:v>
                </c:pt>
                <c:pt idx="54060">
                  <c:v>32.77199169200982</c:v>
                </c:pt>
                <c:pt idx="54061">
                  <c:v>32.772547037768092</c:v>
                </c:pt>
                <c:pt idx="54062">
                  <c:v>32.773102383526364</c:v>
                </c:pt>
                <c:pt idx="54063">
                  <c:v>32.773657729284636</c:v>
                </c:pt>
                <c:pt idx="54064">
                  <c:v>32.774213075042908</c:v>
                </c:pt>
                <c:pt idx="54065">
                  <c:v>32.77476842080118</c:v>
                </c:pt>
                <c:pt idx="54066">
                  <c:v>32.775323766559453</c:v>
                </c:pt>
                <c:pt idx="54067">
                  <c:v>32.775879112317725</c:v>
                </c:pt>
                <c:pt idx="54068">
                  <c:v>32.776434458075997</c:v>
                </c:pt>
                <c:pt idx="54069">
                  <c:v>32.776989803834269</c:v>
                </c:pt>
                <c:pt idx="54070">
                  <c:v>32.777545149592541</c:v>
                </c:pt>
                <c:pt idx="54071">
                  <c:v>32.778100495350813</c:v>
                </c:pt>
                <c:pt idx="54072">
                  <c:v>32.778655841109085</c:v>
                </c:pt>
                <c:pt idx="54073">
                  <c:v>32.779211186867357</c:v>
                </c:pt>
                <c:pt idx="54074">
                  <c:v>32.779766532625629</c:v>
                </c:pt>
                <c:pt idx="54075">
                  <c:v>32.780321878383901</c:v>
                </c:pt>
                <c:pt idx="54076">
                  <c:v>32.780877224142174</c:v>
                </c:pt>
                <c:pt idx="54077">
                  <c:v>32.781432569900446</c:v>
                </c:pt>
                <c:pt idx="54078">
                  <c:v>32.781987915658718</c:v>
                </c:pt>
                <c:pt idx="54079">
                  <c:v>32.78254326141699</c:v>
                </c:pt>
                <c:pt idx="54080">
                  <c:v>32.783098607175262</c:v>
                </c:pt>
                <c:pt idx="54081">
                  <c:v>32.783653952933534</c:v>
                </c:pt>
                <c:pt idx="54082">
                  <c:v>32.784209298691806</c:v>
                </c:pt>
                <c:pt idx="54083">
                  <c:v>32.784764644450078</c:v>
                </c:pt>
                <c:pt idx="54084">
                  <c:v>32.78531999020835</c:v>
                </c:pt>
                <c:pt idx="54085">
                  <c:v>32.785875335966622</c:v>
                </c:pt>
                <c:pt idx="54086">
                  <c:v>32.786430681724894</c:v>
                </c:pt>
                <c:pt idx="54087">
                  <c:v>32.786986027483167</c:v>
                </c:pt>
                <c:pt idx="54088">
                  <c:v>32.787541373241439</c:v>
                </c:pt>
                <c:pt idx="54089">
                  <c:v>32.788096718999711</c:v>
                </c:pt>
                <c:pt idx="54090">
                  <c:v>32.788652064757983</c:v>
                </c:pt>
                <c:pt idx="54091">
                  <c:v>32.789207410516255</c:v>
                </c:pt>
                <c:pt idx="54092">
                  <c:v>32.789762756274527</c:v>
                </c:pt>
                <c:pt idx="54093">
                  <c:v>32.790318102032799</c:v>
                </c:pt>
                <c:pt idx="54094">
                  <c:v>32.790873447791071</c:v>
                </c:pt>
                <c:pt idx="54095">
                  <c:v>32.791428793549343</c:v>
                </c:pt>
                <c:pt idx="54096">
                  <c:v>32.791984139307615</c:v>
                </c:pt>
                <c:pt idx="54097">
                  <c:v>32.792539485065888</c:v>
                </c:pt>
                <c:pt idx="54098">
                  <c:v>32.79309483082416</c:v>
                </c:pt>
                <c:pt idx="54099">
                  <c:v>32.793650176582432</c:v>
                </c:pt>
                <c:pt idx="54100">
                  <c:v>32.794205522340704</c:v>
                </c:pt>
                <c:pt idx="54101">
                  <c:v>32.794760868098976</c:v>
                </c:pt>
                <c:pt idx="54102">
                  <c:v>32.795316213857248</c:v>
                </c:pt>
                <c:pt idx="54103">
                  <c:v>32.79587155961552</c:v>
                </c:pt>
                <c:pt idx="54104">
                  <c:v>32.796426905373792</c:v>
                </c:pt>
                <c:pt idx="54105">
                  <c:v>32.796982251132064</c:v>
                </c:pt>
                <c:pt idx="54106">
                  <c:v>32.797537596890336</c:v>
                </c:pt>
                <c:pt idx="54107">
                  <c:v>32.798092942648609</c:v>
                </c:pt>
                <c:pt idx="54108">
                  <c:v>32.798648288406881</c:v>
                </c:pt>
                <c:pt idx="54109">
                  <c:v>32.799203634165153</c:v>
                </c:pt>
                <c:pt idx="54110">
                  <c:v>32.799758979923425</c:v>
                </c:pt>
                <c:pt idx="54111">
                  <c:v>32.800314325681697</c:v>
                </c:pt>
                <c:pt idx="54112">
                  <c:v>32.800869671439969</c:v>
                </c:pt>
                <c:pt idx="54113">
                  <c:v>32.801425017198241</c:v>
                </c:pt>
                <c:pt idx="54114">
                  <c:v>32.801980362956513</c:v>
                </c:pt>
                <c:pt idx="54115">
                  <c:v>32.802535708714785</c:v>
                </c:pt>
                <c:pt idx="54116">
                  <c:v>32.803091054473057</c:v>
                </c:pt>
                <c:pt idx="54117">
                  <c:v>32.803646400231329</c:v>
                </c:pt>
                <c:pt idx="54118">
                  <c:v>32.804201745989602</c:v>
                </c:pt>
                <c:pt idx="54119">
                  <c:v>32.804757091747874</c:v>
                </c:pt>
                <c:pt idx="54120">
                  <c:v>32.805312437506146</c:v>
                </c:pt>
                <c:pt idx="54121">
                  <c:v>32.805867783264418</c:v>
                </c:pt>
                <c:pt idx="54122">
                  <c:v>32.80642312902269</c:v>
                </c:pt>
                <c:pt idx="54123">
                  <c:v>32.806978474780962</c:v>
                </c:pt>
                <c:pt idx="54124">
                  <c:v>32.807533820539234</c:v>
                </c:pt>
                <c:pt idx="54125">
                  <c:v>32.808089166297506</c:v>
                </c:pt>
                <c:pt idx="54126">
                  <c:v>32.808644512055778</c:v>
                </c:pt>
                <c:pt idx="54127">
                  <c:v>32.80919985781405</c:v>
                </c:pt>
                <c:pt idx="54128">
                  <c:v>32.809755203572323</c:v>
                </c:pt>
                <c:pt idx="54129">
                  <c:v>32.810310549330595</c:v>
                </c:pt>
                <c:pt idx="54130">
                  <c:v>32.810865895088867</c:v>
                </c:pt>
                <c:pt idx="54131">
                  <c:v>32.811421240847139</c:v>
                </c:pt>
                <c:pt idx="54132">
                  <c:v>32.811976586605411</c:v>
                </c:pt>
                <c:pt idx="54133">
                  <c:v>32.812531932363683</c:v>
                </c:pt>
                <c:pt idx="54134">
                  <c:v>32.813087278121955</c:v>
                </c:pt>
                <c:pt idx="54135">
                  <c:v>32.813642623880227</c:v>
                </c:pt>
                <c:pt idx="54136">
                  <c:v>32.814197969638499</c:v>
                </c:pt>
                <c:pt idx="54137">
                  <c:v>32.814753315396771</c:v>
                </c:pt>
                <c:pt idx="54138">
                  <c:v>32.815308661155044</c:v>
                </c:pt>
                <c:pt idx="54139">
                  <c:v>32.815864006913316</c:v>
                </c:pt>
                <c:pt idx="54140">
                  <c:v>32.816419352671588</c:v>
                </c:pt>
                <c:pt idx="54141">
                  <c:v>32.81697469842986</c:v>
                </c:pt>
                <c:pt idx="54142">
                  <c:v>32.817530044188132</c:v>
                </c:pt>
                <c:pt idx="54143">
                  <c:v>32.818085389946404</c:v>
                </c:pt>
                <c:pt idx="54144">
                  <c:v>32.818640735704676</c:v>
                </c:pt>
                <c:pt idx="54145">
                  <c:v>32.819196081462948</c:v>
                </c:pt>
                <c:pt idx="54146">
                  <c:v>32.81975142722122</c:v>
                </c:pt>
                <c:pt idx="54147">
                  <c:v>32.820306772979492</c:v>
                </c:pt>
                <c:pt idx="54148">
                  <c:v>32.820862118737764</c:v>
                </c:pt>
                <c:pt idx="54149">
                  <c:v>32.821417464496037</c:v>
                </c:pt>
                <c:pt idx="54150">
                  <c:v>32.821972810254309</c:v>
                </c:pt>
                <c:pt idx="54151">
                  <c:v>32.822528156012581</c:v>
                </c:pt>
                <c:pt idx="54152">
                  <c:v>32.823083501770853</c:v>
                </c:pt>
                <c:pt idx="54153">
                  <c:v>32.823638847529125</c:v>
                </c:pt>
                <c:pt idx="54154">
                  <c:v>32.824194193287397</c:v>
                </c:pt>
                <c:pt idx="54155">
                  <c:v>32.824749539045669</c:v>
                </c:pt>
                <c:pt idx="54156">
                  <c:v>32.825304884803941</c:v>
                </c:pt>
                <c:pt idx="54157">
                  <c:v>32.825860230562213</c:v>
                </c:pt>
                <c:pt idx="54158">
                  <c:v>32.826415576320485</c:v>
                </c:pt>
                <c:pt idx="54159">
                  <c:v>32.826970922078758</c:v>
                </c:pt>
                <c:pt idx="54160">
                  <c:v>32.82752626783703</c:v>
                </c:pt>
                <c:pt idx="54161">
                  <c:v>32.828081613595302</c:v>
                </c:pt>
                <c:pt idx="54162">
                  <c:v>32.828636959353574</c:v>
                </c:pt>
                <c:pt idx="54163">
                  <c:v>32.829192305111846</c:v>
                </c:pt>
                <c:pt idx="54164">
                  <c:v>32.829747650870118</c:v>
                </c:pt>
                <c:pt idx="54165">
                  <c:v>32.83030299662839</c:v>
                </c:pt>
                <c:pt idx="54166">
                  <c:v>32.830858342386662</c:v>
                </c:pt>
                <c:pt idx="54167">
                  <c:v>32.831413688144934</c:v>
                </c:pt>
                <c:pt idx="54168">
                  <c:v>32.831969033903206</c:v>
                </c:pt>
                <c:pt idx="54169">
                  <c:v>32.832524379661479</c:v>
                </c:pt>
                <c:pt idx="54170">
                  <c:v>32.833079725419751</c:v>
                </c:pt>
                <c:pt idx="54171">
                  <c:v>32.833635071178023</c:v>
                </c:pt>
                <c:pt idx="54172">
                  <c:v>32.834190416936295</c:v>
                </c:pt>
                <c:pt idx="54173">
                  <c:v>32.834745762694567</c:v>
                </c:pt>
                <c:pt idx="54174">
                  <c:v>32.835301108452839</c:v>
                </c:pt>
                <c:pt idx="54175">
                  <c:v>32.835856454211111</c:v>
                </c:pt>
                <c:pt idx="54176">
                  <c:v>32.836411799969383</c:v>
                </c:pt>
                <c:pt idx="54177">
                  <c:v>32.836967145727655</c:v>
                </c:pt>
                <c:pt idx="54178">
                  <c:v>32.837522491485927</c:v>
                </c:pt>
                <c:pt idx="54179">
                  <c:v>32.838077837244199</c:v>
                </c:pt>
                <c:pt idx="54180">
                  <c:v>32.838633183002472</c:v>
                </c:pt>
                <c:pt idx="54181">
                  <c:v>32.839188528760744</c:v>
                </c:pt>
                <c:pt idx="54182">
                  <c:v>32.839743874519016</c:v>
                </c:pt>
                <c:pt idx="54183">
                  <c:v>32.840299220277288</c:v>
                </c:pt>
                <c:pt idx="54184">
                  <c:v>32.84085456603556</c:v>
                </c:pt>
                <c:pt idx="54185">
                  <c:v>32.841409911793832</c:v>
                </c:pt>
                <c:pt idx="54186">
                  <c:v>32.841965257552104</c:v>
                </c:pt>
                <c:pt idx="54187">
                  <c:v>32.842520603310376</c:v>
                </c:pt>
                <c:pt idx="54188">
                  <c:v>32.843075949068648</c:v>
                </c:pt>
                <c:pt idx="54189">
                  <c:v>32.84363129482692</c:v>
                </c:pt>
                <c:pt idx="54190">
                  <c:v>32.844186640585193</c:v>
                </c:pt>
                <c:pt idx="54191">
                  <c:v>32.844741986343465</c:v>
                </c:pt>
                <c:pt idx="54192">
                  <c:v>32.845297332101737</c:v>
                </c:pt>
                <c:pt idx="54193">
                  <c:v>32.845852677860009</c:v>
                </c:pt>
                <c:pt idx="54194">
                  <c:v>32.846408023618281</c:v>
                </c:pt>
                <c:pt idx="54195">
                  <c:v>32.846963369376553</c:v>
                </c:pt>
                <c:pt idx="54196">
                  <c:v>32.847518715134825</c:v>
                </c:pt>
                <c:pt idx="54197">
                  <c:v>32.848074060893097</c:v>
                </c:pt>
                <c:pt idx="54198">
                  <c:v>32.848629406651369</c:v>
                </c:pt>
                <c:pt idx="54199">
                  <c:v>32.849184752409641</c:v>
                </c:pt>
                <c:pt idx="54200">
                  <c:v>32.849740098167914</c:v>
                </c:pt>
                <c:pt idx="54201">
                  <c:v>32.850295443926186</c:v>
                </c:pt>
                <c:pt idx="54202">
                  <c:v>32.850850789684458</c:v>
                </c:pt>
                <c:pt idx="54203">
                  <c:v>32.85140613544273</c:v>
                </c:pt>
                <c:pt idx="54204">
                  <c:v>32.851961481201002</c:v>
                </c:pt>
                <c:pt idx="54205">
                  <c:v>32.852516826959274</c:v>
                </c:pt>
                <c:pt idx="54206">
                  <c:v>32.853072172717546</c:v>
                </c:pt>
                <c:pt idx="54207">
                  <c:v>32.853627518475818</c:v>
                </c:pt>
                <c:pt idx="54208">
                  <c:v>32.85418286423409</c:v>
                </c:pt>
                <c:pt idx="54209">
                  <c:v>32.854738209992362</c:v>
                </c:pt>
                <c:pt idx="54210">
                  <c:v>32.855293555750634</c:v>
                </c:pt>
                <c:pt idx="54211">
                  <c:v>32.855848901508907</c:v>
                </c:pt>
                <c:pt idx="54212">
                  <c:v>32.856404247267179</c:v>
                </c:pt>
                <c:pt idx="54213">
                  <c:v>32.856959593025451</c:v>
                </c:pt>
                <c:pt idx="54214">
                  <c:v>32.857514938783723</c:v>
                </c:pt>
                <c:pt idx="54215">
                  <c:v>32.858070284541995</c:v>
                </c:pt>
                <c:pt idx="54216">
                  <c:v>32.858625630300267</c:v>
                </c:pt>
                <c:pt idx="54217">
                  <c:v>32.859180976058539</c:v>
                </c:pt>
                <c:pt idx="54218">
                  <c:v>32.859736321816811</c:v>
                </c:pt>
                <c:pt idx="54219">
                  <c:v>32.860291667575083</c:v>
                </c:pt>
                <c:pt idx="54220">
                  <c:v>32.860847013333355</c:v>
                </c:pt>
                <c:pt idx="54221">
                  <c:v>32.861402359091628</c:v>
                </c:pt>
                <c:pt idx="54222">
                  <c:v>32.8619577048499</c:v>
                </c:pt>
                <c:pt idx="54223">
                  <c:v>32.862513050608172</c:v>
                </c:pt>
                <c:pt idx="54224">
                  <c:v>32.863068396366444</c:v>
                </c:pt>
                <c:pt idx="54225">
                  <c:v>32.863623742124716</c:v>
                </c:pt>
                <c:pt idx="54226">
                  <c:v>32.864179087882988</c:v>
                </c:pt>
                <c:pt idx="54227">
                  <c:v>32.86473443364126</c:v>
                </c:pt>
                <c:pt idx="54228">
                  <c:v>32.865289779399532</c:v>
                </c:pt>
                <c:pt idx="54229">
                  <c:v>32.865845125157804</c:v>
                </c:pt>
                <c:pt idx="54230">
                  <c:v>32.866400470916076</c:v>
                </c:pt>
                <c:pt idx="54231">
                  <c:v>32.866955816674349</c:v>
                </c:pt>
                <c:pt idx="54232">
                  <c:v>32.867511162432621</c:v>
                </c:pt>
                <c:pt idx="54233">
                  <c:v>32.868066508190893</c:v>
                </c:pt>
                <c:pt idx="54234">
                  <c:v>32.868621853949165</c:v>
                </c:pt>
                <c:pt idx="54235">
                  <c:v>32.869177199707437</c:v>
                </c:pt>
                <c:pt idx="54236">
                  <c:v>32.869732545465709</c:v>
                </c:pt>
                <c:pt idx="54237">
                  <c:v>32.870287891223981</c:v>
                </c:pt>
                <c:pt idx="54238">
                  <c:v>32.870843236982253</c:v>
                </c:pt>
                <c:pt idx="54239">
                  <c:v>32.871398582740525</c:v>
                </c:pt>
                <c:pt idx="54240">
                  <c:v>32.871953928498797</c:v>
                </c:pt>
                <c:pt idx="54241">
                  <c:v>32.872509274257069</c:v>
                </c:pt>
                <c:pt idx="54242">
                  <c:v>32.873064620015342</c:v>
                </c:pt>
                <c:pt idx="54243">
                  <c:v>32.873619965773614</c:v>
                </c:pt>
                <c:pt idx="54244">
                  <c:v>32.874175311531886</c:v>
                </c:pt>
                <c:pt idx="54245">
                  <c:v>32.874730657290158</c:v>
                </c:pt>
                <c:pt idx="54246">
                  <c:v>32.87528600304843</c:v>
                </c:pt>
                <c:pt idx="54247">
                  <c:v>32.875841348806702</c:v>
                </c:pt>
                <c:pt idx="54248">
                  <c:v>32.876396694564974</c:v>
                </c:pt>
                <c:pt idx="54249">
                  <c:v>32.876952040323246</c:v>
                </c:pt>
                <c:pt idx="54250">
                  <c:v>32.877507386081518</c:v>
                </c:pt>
                <c:pt idx="54251">
                  <c:v>32.87806273183979</c:v>
                </c:pt>
                <c:pt idx="54252">
                  <c:v>32.878618077598063</c:v>
                </c:pt>
                <c:pt idx="54253">
                  <c:v>32.879173423356335</c:v>
                </c:pt>
                <c:pt idx="54254">
                  <c:v>32.879728769114607</c:v>
                </c:pt>
                <c:pt idx="54255">
                  <c:v>32.880284114872879</c:v>
                </c:pt>
                <c:pt idx="54256">
                  <c:v>32.880839460631151</c:v>
                </c:pt>
                <c:pt idx="54257">
                  <c:v>32.881394806389423</c:v>
                </c:pt>
                <c:pt idx="54258">
                  <c:v>32.881950152147695</c:v>
                </c:pt>
                <c:pt idx="54259">
                  <c:v>32.882505497905967</c:v>
                </c:pt>
                <c:pt idx="54260">
                  <c:v>32.883060843664239</c:v>
                </c:pt>
                <c:pt idx="54261">
                  <c:v>32.883616189422511</c:v>
                </c:pt>
                <c:pt idx="54262">
                  <c:v>32.884171535180784</c:v>
                </c:pt>
                <c:pt idx="54263">
                  <c:v>32.884726880939056</c:v>
                </c:pt>
                <c:pt idx="54264">
                  <c:v>32.885282226697328</c:v>
                </c:pt>
                <c:pt idx="54265">
                  <c:v>32.8858375724556</c:v>
                </c:pt>
                <c:pt idx="54266">
                  <c:v>32.886392918213872</c:v>
                </c:pt>
                <c:pt idx="54267">
                  <c:v>32.886948263972144</c:v>
                </c:pt>
                <c:pt idx="54268">
                  <c:v>32.887503609730416</c:v>
                </c:pt>
                <c:pt idx="54269">
                  <c:v>32.888058955488688</c:v>
                </c:pt>
                <c:pt idx="54270">
                  <c:v>32.88861430124696</c:v>
                </c:pt>
                <c:pt idx="54271">
                  <c:v>32.889169647005232</c:v>
                </c:pt>
                <c:pt idx="54272">
                  <c:v>32.889724992763504</c:v>
                </c:pt>
                <c:pt idx="54273">
                  <c:v>32.890280338521777</c:v>
                </c:pt>
                <c:pt idx="54274">
                  <c:v>32.890835684280049</c:v>
                </c:pt>
                <c:pt idx="54275">
                  <c:v>32.891391030038321</c:v>
                </c:pt>
                <c:pt idx="54276">
                  <c:v>32.891946375796593</c:v>
                </c:pt>
                <c:pt idx="54277">
                  <c:v>32.892501721554865</c:v>
                </c:pt>
                <c:pt idx="54278">
                  <c:v>32.893057067313137</c:v>
                </c:pt>
                <c:pt idx="54279">
                  <c:v>32.893612413071409</c:v>
                </c:pt>
                <c:pt idx="54280">
                  <c:v>32.894167758829681</c:v>
                </c:pt>
                <c:pt idx="54281">
                  <c:v>32.894723104587953</c:v>
                </c:pt>
                <c:pt idx="54282">
                  <c:v>32.895278450346225</c:v>
                </c:pt>
                <c:pt idx="54283">
                  <c:v>32.895833796104498</c:v>
                </c:pt>
                <c:pt idx="54284">
                  <c:v>32.89638914186277</c:v>
                </c:pt>
                <c:pt idx="54285">
                  <c:v>32.896944487621042</c:v>
                </c:pt>
                <c:pt idx="54286">
                  <c:v>32.897499833379314</c:v>
                </c:pt>
                <c:pt idx="54287">
                  <c:v>32.898055179137586</c:v>
                </c:pt>
                <c:pt idx="54288">
                  <c:v>32.898610524895858</c:v>
                </c:pt>
                <c:pt idx="54289">
                  <c:v>32.89916587065413</c:v>
                </c:pt>
                <c:pt idx="54290">
                  <c:v>32.899721216412402</c:v>
                </c:pt>
                <c:pt idx="54291">
                  <c:v>32.900276562170674</c:v>
                </c:pt>
                <c:pt idx="54292">
                  <c:v>32.900831907928946</c:v>
                </c:pt>
                <c:pt idx="54293">
                  <c:v>32.901387253687219</c:v>
                </c:pt>
                <c:pt idx="54294">
                  <c:v>32.901942599445491</c:v>
                </c:pt>
                <c:pt idx="54295">
                  <c:v>32.902497945203763</c:v>
                </c:pt>
                <c:pt idx="54296">
                  <c:v>32.903053290962035</c:v>
                </c:pt>
                <c:pt idx="54297">
                  <c:v>32.903608636720307</c:v>
                </c:pt>
                <c:pt idx="54298">
                  <c:v>32.904163982478579</c:v>
                </c:pt>
                <c:pt idx="54299">
                  <c:v>32.904719328236851</c:v>
                </c:pt>
                <c:pt idx="54300">
                  <c:v>32.905274673995123</c:v>
                </c:pt>
                <c:pt idx="54301">
                  <c:v>32.905830019753395</c:v>
                </c:pt>
                <c:pt idx="54302">
                  <c:v>32.906385365511667</c:v>
                </c:pt>
                <c:pt idx="54303">
                  <c:v>32.906940711269939</c:v>
                </c:pt>
                <c:pt idx="54304">
                  <c:v>32.907496057028212</c:v>
                </c:pt>
                <c:pt idx="54305">
                  <c:v>32.908051402786484</c:v>
                </c:pt>
                <c:pt idx="54306">
                  <c:v>32.908606748544756</c:v>
                </c:pt>
                <c:pt idx="54307">
                  <c:v>32.909162094303028</c:v>
                </c:pt>
                <c:pt idx="54308">
                  <c:v>32.9097174400613</c:v>
                </c:pt>
                <c:pt idx="54309">
                  <c:v>32.910272785819572</c:v>
                </c:pt>
                <c:pt idx="54310">
                  <c:v>32.910828131577844</c:v>
                </c:pt>
                <c:pt idx="54311">
                  <c:v>32.911383477336116</c:v>
                </c:pt>
                <c:pt idx="54312">
                  <c:v>32.911938823094388</c:v>
                </c:pt>
                <c:pt idx="54313">
                  <c:v>32.91249416885266</c:v>
                </c:pt>
                <c:pt idx="54314">
                  <c:v>32.913049514610933</c:v>
                </c:pt>
                <c:pt idx="54315">
                  <c:v>32.913604860369205</c:v>
                </c:pt>
                <c:pt idx="54316">
                  <c:v>32.914160206127477</c:v>
                </c:pt>
                <c:pt idx="54317">
                  <c:v>32.914715551885749</c:v>
                </c:pt>
                <c:pt idx="54318">
                  <c:v>32.915270897644021</c:v>
                </c:pt>
                <c:pt idx="54319">
                  <c:v>32.915826243402293</c:v>
                </c:pt>
                <c:pt idx="54320">
                  <c:v>32.916381589160565</c:v>
                </c:pt>
                <c:pt idx="54321">
                  <c:v>32.916936934918837</c:v>
                </c:pt>
                <c:pt idx="54322">
                  <c:v>32.917492280677109</c:v>
                </c:pt>
                <c:pt idx="54323">
                  <c:v>32.918047626435381</c:v>
                </c:pt>
                <c:pt idx="54324">
                  <c:v>32.918602972193653</c:v>
                </c:pt>
                <c:pt idx="54325">
                  <c:v>32.919158317951926</c:v>
                </c:pt>
                <c:pt idx="54326">
                  <c:v>32.919713663710198</c:v>
                </c:pt>
                <c:pt idx="54327">
                  <c:v>32.92026900946847</c:v>
                </c:pt>
                <c:pt idx="54328">
                  <c:v>32.920824355226742</c:v>
                </c:pt>
                <c:pt idx="54329">
                  <c:v>32.921379700985014</c:v>
                </c:pt>
                <c:pt idx="54330">
                  <c:v>32.921935046743286</c:v>
                </c:pt>
                <c:pt idx="54331">
                  <c:v>32.922490392501558</c:v>
                </c:pt>
                <c:pt idx="54332">
                  <c:v>32.92304573825983</c:v>
                </c:pt>
                <c:pt idx="54333">
                  <c:v>32.923601084018102</c:v>
                </c:pt>
                <c:pt idx="54334">
                  <c:v>32.924156429776374</c:v>
                </c:pt>
                <c:pt idx="54335">
                  <c:v>32.924711775534647</c:v>
                </c:pt>
                <c:pt idx="54336">
                  <c:v>32.925267121292919</c:v>
                </c:pt>
                <c:pt idx="54337">
                  <c:v>32.925822467051191</c:v>
                </c:pt>
                <c:pt idx="54338">
                  <c:v>32.926377812809463</c:v>
                </c:pt>
                <c:pt idx="54339">
                  <c:v>32.926933158567735</c:v>
                </c:pt>
                <c:pt idx="54340">
                  <c:v>32.927488504326007</c:v>
                </c:pt>
                <c:pt idx="54341">
                  <c:v>32.928043850084279</c:v>
                </c:pt>
                <c:pt idx="54342">
                  <c:v>32.928599195842551</c:v>
                </c:pt>
                <c:pt idx="54343">
                  <c:v>32.929154541600823</c:v>
                </c:pt>
                <c:pt idx="54344">
                  <c:v>32.929709887359095</c:v>
                </c:pt>
                <c:pt idx="54345">
                  <c:v>32.930265233117368</c:v>
                </c:pt>
                <c:pt idx="54346">
                  <c:v>32.93082057887564</c:v>
                </c:pt>
                <c:pt idx="54347">
                  <c:v>32.931375924633912</c:v>
                </c:pt>
                <c:pt idx="54348">
                  <c:v>32.931931270392184</c:v>
                </c:pt>
                <c:pt idx="54349">
                  <c:v>32.932486616150456</c:v>
                </c:pt>
                <c:pt idx="54350">
                  <c:v>32.933041961908728</c:v>
                </c:pt>
                <c:pt idx="54351">
                  <c:v>32.933597307667</c:v>
                </c:pt>
                <c:pt idx="54352">
                  <c:v>32.934152653425272</c:v>
                </c:pt>
                <c:pt idx="54353">
                  <c:v>32.934707999183544</c:v>
                </c:pt>
                <c:pt idx="54354">
                  <c:v>32.935263344941816</c:v>
                </c:pt>
                <c:pt idx="54355">
                  <c:v>32.935818690700088</c:v>
                </c:pt>
                <c:pt idx="54356">
                  <c:v>32.936374036458361</c:v>
                </c:pt>
                <c:pt idx="54357">
                  <c:v>32.936929382216633</c:v>
                </c:pt>
                <c:pt idx="54358">
                  <c:v>32.937484727974905</c:v>
                </c:pt>
                <c:pt idx="54359">
                  <c:v>32.938040073733177</c:v>
                </c:pt>
                <c:pt idx="54360">
                  <c:v>32.938595419491449</c:v>
                </c:pt>
                <c:pt idx="54361">
                  <c:v>32.939150765249721</c:v>
                </c:pt>
                <c:pt idx="54362">
                  <c:v>32.939706111007993</c:v>
                </c:pt>
                <c:pt idx="54363">
                  <c:v>32.940261456766265</c:v>
                </c:pt>
                <c:pt idx="54364">
                  <c:v>32.940816802524537</c:v>
                </c:pt>
                <c:pt idx="54365">
                  <c:v>32.941372148282809</c:v>
                </c:pt>
                <c:pt idx="54366">
                  <c:v>32.941927494041082</c:v>
                </c:pt>
                <c:pt idx="54367">
                  <c:v>32.942482839799354</c:v>
                </c:pt>
                <c:pt idx="54368">
                  <c:v>32.943038185557626</c:v>
                </c:pt>
                <c:pt idx="54369">
                  <c:v>32.943593531315898</c:v>
                </c:pt>
                <c:pt idx="54370">
                  <c:v>32.94414887707417</c:v>
                </c:pt>
                <c:pt idx="54371">
                  <c:v>32.944704222832442</c:v>
                </c:pt>
                <c:pt idx="54372">
                  <c:v>32.945259568590714</c:v>
                </c:pt>
                <c:pt idx="54373">
                  <c:v>32.945814914348986</c:v>
                </c:pt>
                <c:pt idx="54374">
                  <c:v>32.946370260107258</c:v>
                </c:pt>
                <c:pt idx="54375">
                  <c:v>32.94692560586553</c:v>
                </c:pt>
                <c:pt idx="54376">
                  <c:v>32.947480951623803</c:v>
                </c:pt>
                <c:pt idx="54377">
                  <c:v>32.948036297382075</c:v>
                </c:pt>
                <c:pt idx="54378">
                  <c:v>32.948591643140347</c:v>
                </c:pt>
                <c:pt idx="54379">
                  <c:v>32.949146988898619</c:v>
                </c:pt>
                <c:pt idx="54380">
                  <c:v>32.949702334656891</c:v>
                </c:pt>
                <c:pt idx="54381">
                  <c:v>32.950257680415163</c:v>
                </c:pt>
                <c:pt idx="54382">
                  <c:v>32.950813026173435</c:v>
                </c:pt>
                <c:pt idx="54383">
                  <c:v>32.951368371931707</c:v>
                </c:pt>
                <c:pt idx="54384">
                  <c:v>32.951923717689979</c:v>
                </c:pt>
                <c:pt idx="54385">
                  <c:v>32.952479063448251</c:v>
                </c:pt>
                <c:pt idx="54386">
                  <c:v>32.953034409206523</c:v>
                </c:pt>
                <c:pt idx="54387">
                  <c:v>32.953589754964796</c:v>
                </c:pt>
                <c:pt idx="54388">
                  <c:v>32.954145100723068</c:v>
                </c:pt>
                <c:pt idx="54389">
                  <c:v>32.95470044648134</c:v>
                </c:pt>
                <c:pt idx="54390">
                  <c:v>32.955255792239612</c:v>
                </c:pt>
                <c:pt idx="54391">
                  <c:v>32.955811137997884</c:v>
                </c:pt>
                <c:pt idx="54392">
                  <c:v>32.956366483756156</c:v>
                </c:pt>
                <c:pt idx="54393">
                  <c:v>32.956921829514428</c:v>
                </c:pt>
                <c:pt idx="54394">
                  <c:v>32.9574771752727</c:v>
                </c:pt>
                <c:pt idx="54395">
                  <c:v>32.958032521030972</c:v>
                </c:pt>
                <c:pt idx="54396">
                  <c:v>32.958587866789244</c:v>
                </c:pt>
                <c:pt idx="54397">
                  <c:v>32.959143212547517</c:v>
                </c:pt>
                <c:pt idx="54398">
                  <c:v>32.959698558305789</c:v>
                </c:pt>
                <c:pt idx="54399">
                  <c:v>32.960253904064061</c:v>
                </c:pt>
                <c:pt idx="54400">
                  <c:v>32.960809249822333</c:v>
                </c:pt>
                <c:pt idx="54401">
                  <c:v>32.961364595580605</c:v>
                </c:pt>
                <c:pt idx="54402">
                  <c:v>32.961919941338877</c:v>
                </c:pt>
                <c:pt idx="54403">
                  <c:v>32.962475287097149</c:v>
                </c:pt>
                <c:pt idx="54404">
                  <c:v>32.963030632855421</c:v>
                </c:pt>
                <c:pt idx="54405">
                  <c:v>32.963585978613693</c:v>
                </c:pt>
                <c:pt idx="54406">
                  <c:v>32.964141324371965</c:v>
                </c:pt>
                <c:pt idx="54407">
                  <c:v>32.964696670130238</c:v>
                </c:pt>
                <c:pt idx="54408">
                  <c:v>32.96525201588851</c:v>
                </c:pt>
                <c:pt idx="54409">
                  <c:v>32.965807361646782</c:v>
                </c:pt>
                <c:pt idx="54410">
                  <c:v>32.966362707405054</c:v>
                </c:pt>
                <c:pt idx="54411">
                  <c:v>32.966918053163326</c:v>
                </c:pt>
                <c:pt idx="54412">
                  <c:v>32.967473398921598</c:v>
                </c:pt>
                <c:pt idx="54413">
                  <c:v>32.96802874467987</c:v>
                </c:pt>
                <c:pt idx="54414">
                  <c:v>32.968584090438142</c:v>
                </c:pt>
                <c:pt idx="54415">
                  <c:v>32.969139436196414</c:v>
                </c:pt>
                <c:pt idx="54416">
                  <c:v>32.969694781954686</c:v>
                </c:pt>
                <c:pt idx="54417">
                  <c:v>32.970250127712958</c:v>
                </c:pt>
                <c:pt idx="54418">
                  <c:v>32.970805473471231</c:v>
                </c:pt>
                <c:pt idx="54419">
                  <c:v>32.971360819229503</c:v>
                </c:pt>
                <c:pt idx="54420">
                  <c:v>32.971916164987775</c:v>
                </c:pt>
                <c:pt idx="54421">
                  <c:v>32.972471510746047</c:v>
                </c:pt>
                <c:pt idx="54422">
                  <c:v>32.973026856504319</c:v>
                </c:pt>
                <c:pt idx="54423">
                  <c:v>32.973582202262591</c:v>
                </c:pt>
                <c:pt idx="54424">
                  <c:v>32.974137548020863</c:v>
                </c:pt>
                <c:pt idx="54425">
                  <c:v>32.974692893779135</c:v>
                </c:pt>
                <c:pt idx="54426">
                  <c:v>32.975248239537407</c:v>
                </c:pt>
                <c:pt idx="54427">
                  <c:v>32.975803585295679</c:v>
                </c:pt>
                <c:pt idx="54428">
                  <c:v>32.976358931053952</c:v>
                </c:pt>
                <c:pt idx="54429">
                  <c:v>32.976914276812224</c:v>
                </c:pt>
                <c:pt idx="54430">
                  <c:v>32.977469622570496</c:v>
                </c:pt>
                <c:pt idx="54431">
                  <c:v>32.978024968328768</c:v>
                </c:pt>
                <c:pt idx="54432">
                  <c:v>32.97858031408704</c:v>
                </c:pt>
                <c:pt idx="54433">
                  <c:v>32.979135659845312</c:v>
                </c:pt>
                <c:pt idx="54434">
                  <c:v>32.979691005603584</c:v>
                </c:pt>
                <c:pt idx="54435">
                  <c:v>32.980246351361856</c:v>
                </c:pt>
                <c:pt idx="54436">
                  <c:v>32.980801697120128</c:v>
                </c:pt>
                <c:pt idx="54437">
                  <c:v>32.9813570428784</c:v>
                </c:pt>
                <c:pt idx="54438">
                  <c:v>32.981912388636673</c:v>
                </c:pt>
                <c:pt idx="54439">
                  <c:v>32.982467734394945</c:v>
                </c:pt>
                <c:pt idx="54440">
                  <c:v>32.983023080153217</c:v>
                </c:pt>
                <c:pt idx="54441">
                  <c:v>32.983578425911489</c:v>
                </c:pt>
                <c:pt idx="54442">
                  <c:v>32.984133771669761</c:v>
                </c:pt>
                <c:pt idx="54443">
                  <c:v>32.984689117428033</c:v>
                </c:pt>
                <c:pt idx="54444">
                  <c:v>32.985244463186305</c:v>
                </c:pt>
                <c:pt idx="54445">
                  <c:v>32.985799808944577</c:v>
                </c:pt>
                <c:pt idx="54446">
                  <c:v>32.986355154702849</c:v>
                </c:pt>
                <c:pt idx="54447">
                  <c:v>32.986910500461121</c:v>
                </c:pt>
                <c:pt idx="54448">
                  <c:v>32.987465846219393</c:v>
                </c:pt>
                <c:pt idx="54449">
                  <c:v>32.988021191977666</c:v>
                </c:pt>
                <c:pt idx="54450">
                  <c:v>32.988576537735938</c:v>
                </c:pt>
                <c:pt idx="54451">
                  <c:v>32.98913188349421</c:v>
                </c:pt>
                <c:pt idx="54452">
                  <c:v>32.989687229252482</c:v>
                </c:pt>
                <c:pt idx="54453">
                  <c:v>32.990242575010754</c:v>
                </c:pt>
                <c:pt idx="54454">
                  <c:v>32.990797920769026</c:v>
                </c:pt>
                <c:pt idx="54455">
                  <c:v>32.991353266527298</c:v>
                </c:pt>
                <c:pt idx="54456">
                  <c:v>32.99190861228557</c:v>
                </c:pt>
                <c:pt idx="54457">
                  <c:v>32.992463958043842</c:v>
                </c:pt>
                <c:pt idx="54458">
                  <c:v>32.993019303802114</c:v>
                </c:pt>
                <c:pt idx="54459">
                  <c:v>32.993574649560387</c:v>
                </c:pt>
                <c:pt idx="54460">
                  <c:v>32.994129995318659</c:v>
                </c:pt>
                <c:pt idx="54461">
                  <c:v>32.994685341076931</c:v>
                </c:pt>
                <c:pt idx="54462">
                  <c:v>32.995240686835203</c:v>
                </c:pt>
                <c:pt idx="54463">
                  <c:v>32.995796032593475</c:v>
                </c:pt>
                <c:pt idx="54464">
                  <c:v>32.996351378351747</c:v>
                </c:pt>
                <c:pt idx="54465">
                  <c:v>32.996906724110019</c:v>
                </c:pt>
                <c:pt idx="54466">
                  <c:v>32.997462069868291</c:v>
                </c:pt>
                <c:pt idx="54467">
                  <c:v>32.998017415626563</c:v>
                </c:pt>
                <c:pt idx="54468">
                  <c:v>32.998572761384835</c:v>
                </c:pt>
                <c:pt idx="54469">
                  <c:v>32.999128107143108</c:v>
                </c:pt>
                <c:pt idx="54470">
                  <c:v>32.99968345290138</c:v>
                </c:pt>
                <c:pt idx="54471">
                  <c:v>33.000238798659652</c:v>
                </c:pt>
                <c:pt idx="54472">
                  <c:v>33.000794144417924</c:v>
                </c:pt>
                <c:pt idx="54473">
                  <c:v>33.001349490176196</c:v>
                </c:pt>
                <c:pt idx="54474">
                  <c:v>33.001904835934468</c:v>
                </c:pt>
                <c:pt idx="54475">
                  <c:v>33.00246018169274</c:v>
                </c:pt>
                <c:pt idx="54476">
                  <c:v>33.003015527451012</c:v>
                </c:pt>
                <c:pt idx="54477">
                  <c:v>33.003570873209284</c:v>
                </c:pt>
                <c:pt idx="54478">
                  <c:v>33.004126218967556</c:v>
                </c:pt>
                <c:pt idx="54479">
                  <c:v>33.004681564725828</c:v>
                </c:pt>
                <c:pt idx="54480">
                  <c:v>33.005236910484101</c:v>
                </c:pt>
                <c:pt idx="54481">
                  <c:v>33.005792256242373</c:v>
                </c:pt>
                <c:pt idx="54482">
                  <c:v>33.006347602000645</c:v>
                </c:pt>
                <c:pt idx="54483">
                  <c:v>33.006902947758917</c:v>
                </c:pt>
                <c:pt idx="54484">
                  <c:v>33.007458293517189</c:v>
                </c:pt>
                <c:pt idx="54485">
                  <c:v>33.008013639275461</c:v>
                </c:pt>
                <c:pt idx="54486">
                  <c:v>33.008568985033733</c:v>
                </c:pt>
                <c:pt idx="54487">
                  <c:v>33.009124330792005</c:v>
                </c:pt>
                <c:pt idx="54488">
                  <c:v>33.009679676550277</c:v>
                </c:pt>
                <c:pt idx="54489">
                  <c:v>33.010235022308549</c:v>
                </c:pt>
                <c:pt idx="54490">
                  <c:v>33.010790368066822</c:v>
                </c:pt>
                <c:pt idx="54491">
                  <c:v>33.011345713825094</c:v>
                </c:pt>
                <c:pt idx="54492">
                  <c:v>33.011901059583366</c:v>
                </c:pt>
                <c:pt idx="54493">
                  <c:v>33.012456405341638</c:v>
                </c:pt>
                <c:pt idx="54494">
                  <c:v>33.01301175109991</c:v>
                </c:pt>
                <c:pt idx="54495">
                  <c:v>33.013567096858182</c:v>
                </c:pt>
                <c:pt idx="54496">
                  <c:v>33.014122442616454</c:v>
                </c:pt>
                <c:pt idx="54497">
                  <c:v>33.014677788374726</c:v>
                </c:pt>
                <c:pt idx="54498">
                  <c:v>33.015233134132998</c:v>
                </c:pt>
                <c:pt idx="54499">
                  <c:v>33.01578847989127</c:v>
                </c:pt>
                <c:pt idx="54500">
                  <c:v>33.016343825649543</c:v>
                </c:pt>
                <c:pt idx="54501">
                  <c:v>33.016899171407815</c:v>
                </c:pt>
                <c:pt idx="54502">
                  <c:v>33.017454517166087</c:v>
                </c:pt>
                <c:pt idx="54503">
                  <c:v>33.018009862924359</c:v>
                </c:pt>
                <c:pt idx="54504">
                  <c:v>33.018565208682631</c:v>
                </c:pt>
                <c:pt idx="54505">
                  <c:v>33.019120554440903</c:v>
                </c:pt>
                <c:pt idx="54506">
                  <c:v>33.019675900199175</c:v>
                </c:pt>
                <c:pt idx="54507">
                  <c:v>33.020231245957447</c:v>
                </c:pt>
                <c:pt idx="54508">
                  <c:v>33.020786591715719</c:v>
                </c:pt>
                <c:pt idx="54509">
                  <c:v>33.021341937473991</c:v>
                </c:pt>
                <c:pt idx="54510">
                  <c:v>33.021897283232263</c:v>
                </c:pt>
                <c:pt idx="54511">
                  <c:v>33.022452628990536</c:v>
                </c:pt>
                <c:pt idx="54512">
                  <c:v>33.023007974748808</c:v>
                </c:pt>
                <c:pt idx="54513">
                  <c:v>33.02356332050708</c:v>
                </c:pt>
                <c:pt idx="54514">
                  <c:v>33.024118666265352</c:v>
                </c:pt>
                <c:pt idx="54515">
                  <c:v>33.024674012023624</c:v>
                </c:pt>
                <c:pt idx="54516">
                  <c:v>33.025229357781896</c:v>
                </c:pt>
                <c:pt idx="54517">
                  <c:v>33.025784703540168</c:v>
                </c:pt>
                <c:pt idx="54518">
                  <c:v>33.02634004929844</c:v>
                </c:pt>
                <c:pt idx="54519">
                  <c:v>33.026895395056712</c:v>
                </c:pt>
                <c:pt idx="54520">
                  <c:v>33.027450740814984</c:v>
                </c:pt>
                <c:pt idx="54521">
                  <c:v>33.028006086573257</c:v>
                </c:pt>
                <c:pt idx="54522">
                  <c:v>33.028561432331529</c:v>
                </c:pt>
                <c:pt idx="54523">
                  <c:v>33.029116778089801</c:v>
                </c:pt>
                <c:pt idx="54524">
                  <c:v>33.029672123848073</c:v>
                </c:pt>
                <c:pt idx="54525">
                  <c:v>33.030227469606345</c:v>
                </c:pt>
                <c:pt idx="54526">
                  <c:v>33.030782815364617</c:v>
                </c:pt>
                <c:pt idx="54527">
                  <c:v>33.031338161122889</c:v>
                </c:pt>
                <c:pt idx="54528">
                  <c:v>33.031893506881161</c:v>
                </c:pt>
                <c:pt idx="54529">
                  <c:v>33.032448852639433</c:v>
                </c:pt>
                <c:pt idx="54530">
                  <c:v>33.033004198397705</c:v>
                </c:pt>
                <c:pt idx="54531">
                  <c:v>33.033559544155978</c:v>
                </c:pt>
                <c:pt idx="54532">
                  <c:v>33.03411488991425</c:v>
                </c:pt>
                <c:pt idx="54533">
                  <c:v>33.034670235672522</c:v>
                </c:pt>
                <c:pt idx="54534">
                  <c:v>33.035225581430794</c:v>
                </c:pt>
                <c:pt idx="54535">
                  <c:v>33.035780927189066</c:v>
                </c:pt>
                <c:pt idx="54536">
                  <c:v>33.036336272947338</c:v>
                </c:pt>
                <c:pt idx="54537">
                  <c:v>33.03689161870561</c:v>
                </c:pt>
                <c:pt idx="54538">
                  <c:v>33.037446964463882</c:v>
                </c:pt>
                <c:pt idx="54539">
                  <c:v>33.038002310222154</c:v>
                </c:pt>
                <c:pt idx="54540">
                  <c:v>33.038557655980426</c:v>
                </c:pt>
                <c:pt idx="54541">
                  <c:v>33.039113001738698</c:v>
                </c:pt>
                <c:pt idx="54542">
                  <c:v>33.039668347496971</c:v>
                </c:pt>
                <c:pt idx="54543">
                  <c:v>33.040223693255243</c:v>
                </c:pt>
                <c:pt idx="54544">
                  <c:v>33.040779039013515</c:v>
                </c:pt>
                <c:pt idx="54545">
                  <c:v>33.041334384771787</c:v>
                </c:pt>
                <c:pt idx="54546">
                  <c:v>33.041889730530059</c:v>
                </c:pt>
                <c:pt idx="54547">
                  <c:v>33.042445076288331</c:v>
                </c:pt>
                <c:pt idx="54548">
                  <c:v>33.043000422046603</c:v>
                </c:pt>
                <c:pt idx="54549">
                  <c:v>33.043555767804875</c:v>
                </c:pt>
                <c:pt idx="54550">
                  <c:v>33.044111113563147</c:v>
                </c:pt>
                <c:pt idx="54551">
                  <c:v>33.044666459321419</c:v>
                </c:pt>
                <c:pt idx="54552">
                  <c:v>33.045221805079692</c:v>
                </c:pt>
                <c:pt idx="54553">
                  <c:v>33.045777150837964</c:v>
                </c:pt>
                <c:pt idx="54554">
                  <c:v>33.046332496596236</c:v>
                </c:pt>
                <c:pt idx="54555">
                  <c:v>33.046887842354508</c:v>
                </c:pt>
                <c:pt idx="54556">
                  <c:v>33.04744318811278</c:v>
                </c:pt>
                <c:pt idx="54557">
                  <c:v>33.047998533871052</c:v>
                </c:pt>
                <c:pt idx="54558">
                  <c:v>33.048553879629324</c:v>
                </c:pt>
                <c:pt idx="54559">
                  <c:v>33.049109225387596</c:v>
                </c:pt>
                <c:pt idx="54560">
                  <c:v>33.049664571145868</c:v>
                </c:pt>
                <c:pt idx="54561">
                  <c:v>33.05021991690414</c:v>
                </c:pt>
                <c:pt idx="54562">
                  <c:v>33.050775262662413</c:v>
                </c:pt>
                <c:pt idx="54563">
                  <c:v>33.051330608420685</c:v>
                </c:pt>
                <c:pt idx="54564">
                  <c:v>33.051885954178957</c:v>
                </c:pt>
                <c:pt idx="54565">
                  <c:v>33.052441299937229</c:v>
                </c:pt>
                <c:pt idx="54566">
                  <c:v>33.052996645695501</c:v>
                </c:pt>
                <c:pt idx="54567">
                  <c:v>33.053551991453773</c:v>
                </c:pt>
                <c:pt idx="54568">
                  <c:v>33.054107337212045</c:v>
                </c:pt>
                <c:pt idx="54569">
                  <c:v>33.054662682970317</c:v>
                </c:pt>
                <c:pt idx="54570">
                  <c:v>33.055218028728589</c:v>
                </c:pt>
                <c:pt idx="54571">
                  <c:v>33.055773374486861</c:v>
                </c:pt>
                <c:pt idx="54572">
                  <c:v>33.056328720245133</c:v>
                </c:pt>
                <c:pt idx="54573">
                  <c:v>33.056884066003406</c:v>
                </c:pt>
                <c:pt idx="54574">
                  <c:v>33.057439411761678</c:v>
                </c:pt>
                <c:pt idx="54575">
                  <c:v>33.05799475751995</c:v>
                </c:pt>
                <c:pt idx="54576">
                  <c:v>33.058550103278222</c:v>
                </c:pt>
                <c:pt idx="54577">
                  <c:v>33.059105449036494</c:v>
                </c:pt>
                <c:pt idx="54578">
                  <c:v>33.059660794794766</c:v>
                </c:pt>
                <c:pt idx="54579">
                  <c:v>33.060216140553038</c:v>
                </c:pt>
                <c:pt idx="54580">
                  <c:v>33.06077148631131</c:v>
                </c:pt>
                <c:pt idx="54581">
                  <c:v>33.061326832069582</c:v>
                </c:pt>
                <c:pt idx="54582">
                  <c:v>33.061882177827854</c:v>
                </c:pt>
                <c:pt idx="54583">
                  <c:v>33.062437523586127</c:v>
                </c:pt>
                <c:pt idx="54584">
                  <c:v>33.062992869344399</c:v>
                </c:pt>
                <c:pt idx="54585">
                  <c:v>33.063548215102671</c:v>
                </c:pt>
                <c:pt idx="54586">
                  <c:v>33.064103560860943</c:v>
                </c:pt>
                <c:pt idx="54587">
                  <c:v>33.064658906619215</c:v>
                </c:pt>
                <c:pt idx="54588">
                  <c:v>33.065214252377487</c:v>
                </c:pt>
                <c:pt idx="54589">
                  <c:v>33.065769598135759</c:v>
                </c:pt>
                <c:pt idx="54590">
                  <c:v>33.066324943894031</c:v>
                </c:pt>
                <c:pt idx="54591">
                  <c:v>33.066880289652303</c:v>
                </c:pt>
                <c:pt idx="54592">
                  <c:v>33.067435635410575</c:v>
                </c:pt>
                <c:pt idx="54593">
                  <c:v>33.067990981168847</c:v>
                </c:pt>
                <c:pt idx="54594">
                  <c:v>33.06854632692712</c:v>
                </c:pt>
                <c:pt idx="54595">
                  <c:v>33.069101672685392</c:v>
                </c:pt>
                <c:pt idx="54596">
                  <c:v>33.069657018443664</c:v>
                </c:pt>
                <c:pt idx="54597">
                  <c:v>33.070212364201936</c:v>
                </c:pt>
                <c:pt idx="54598">
                  <c:v>33.070767709960208</c:v>
                </c:pt>
                <c:pt idx="54599">
                  <c:v>33.07132305571848</c:v>
                </c:pt>
                <c:pt idx="54600">
                  <c:v>33.071878401476752</c:v>
                </c:pt>
                <c:pt idx="54601">
                  <c:v>33.072433747235024</c:v>
                </c:pt>
                <c:pt idx="54602">
                  <c:v>33.072989092993296</c:v>
                </c:pt>
                <c:pt idx="54603">
                  <c:v>33.073544438751568</c:v>
                </c:pt>
                <c:pt idx="54604">
                  <c:v>33.074099784509841</c:v>
                </c:pt>
                <c:pt idx="54605">
                  <c:v>33.074655130268113</c:v>
                </c:pt>
                <c:pt idx="54606">
                  <c:v>33.075210476026385</c:v>
                </c:pt>
                <c:pt idx="54607">
                  <c:v>33.075765821784657</c:v>
                </c:pt>
                <c:pt idx="54608">
                  <c:v>33.076321167542929</c:v>
                </c:pt>
                <c:pt idx="54609">
                  <c:v>33.076876513301201</c:v>
                </c:pt>
                <c:pt idx="54610">
                  <c:v>33.077431859059473</c:v>
                </c:pt>
                <c:pt idx="54611">
                  <c:v>33.077987204817745</c:v>
                </c:pt>
                <c:pt idx="54612">
                  <c:v>33.078542550576017</c:v>
                </c:pt>
                <c:pt idx="54613">
                  <c:v>33.079097896334289</c:v>
                </c:pt>
                <c:pt idx="54614">
                  <c:v>33.079653242092562</c:v>
                </c:pt>
                <c:pt idx="54615">
                  <c:v>33.080208587850834</c:v>
                </c:pt>
                <c:pt idx="54616">
                  <c:v>33.080763933609106</c:v>
                </c:pt>
                <c:pt idx="54617">
                  <c:v>33.081319279367378</c:v>
                </c:pt>
                <c:pt idx="54618">
                  <c:v>33.08187462512565</c:v>
                </c:pt>
                <c:pt idx="54619">
                  <c:v>33.082429970883922</c:v>
                </c:pt>
                <c:pt idx="54620">
                  <c:v>33.082985316642194</c:v>
                </c:pt>
                <c:pt idx="54621">
                  <c:v>33.083540662400466</c:v>
                </c:pt>
                <c:pt idx="54622">
                  <c:v>33.084096008158738</c:v>
                </c:pt>
                <c:pt idx="54623">
                  <c:v>33.08465135391701</c:v>
                </c:pt>
                <c:pt idx="54624">
                  <c:v>33.085206699675282</c:v>
                </c:pt>
                <c:pt idx="54625">
                  <c:v>33.085762045433555</c:v>
                </c:pt>
                <c:pt idx="54626">
                  <c:v>33.086317391191827</c:v>
                </c:pt>
                <c:pt idx="54627">
                  <c:v>33.086872736950099</c:v>
                </c:pt>
                <c:pt idx="54628">
                  <c:v>33.087428082708371</c:v>
                </c:pt>
                <c:pt idx="54629">
                  <c:v>33.087983428466643</c:v>
                </c:pt>
                <c:pt idx="54630">
                  <c:v>33.088538774224915</c:v>
                </c:pt>
                <c:pt idx="54631">
                  <c:v>33.089094119983187</c:v>
                </c:pt>
                <c:pt idx="54632">
                  <c:v>33.089649465741459</c:v>
                </c:pt>
                <c:pt idx="54633">
                  <c:v>33.090204811499731</c:v>
                </c:pt>
                <c:pt idx="54634">
                  <c:v>33.090760157258003</c:v>
                </c:pt>
                <c:pt idx="54635">
                  <c:v>33.091315503016276</c:v>
                </c:pt>
                <c:pt idx="54636">
                  <c:v>33.091870848774548</c:v>
                </c:pt>
                <c:pt idx="54637">
                  <c:v>33.09242619453282</c:v>
                </c:pt>
                <c:pt idx="54638">
                  <c:v>33.092981540291092</c:v>
                </c:pt>
                <c:pt idx="54639">
                  <c:v>33.093536886049364</c:v>
                </c:pt>
                <c:pt idx="54640">
                  <c:v>33.094092231807636</c:v>
                </c:pt>
                <c:pt idx="54641">
                  <c:v>33.094647577565908</c:v>
                </c:pt>
                <c:pt idx="54642">
                  <c:v>33.09520292332418</c:v>
                </c:pt>
                <c:pt idx="54643">
                  <c:v>33.095758269082452</c:v>
                </c:pt>
                <c:pt idx="54644">
                  <c:v>33.096313614840724</c:v>
                </c:pt>
                <c:pt idx="54645">
                  <c:v>33.096868960598997</c:v>
                </c:pt>
                <c:pt idx="54646">
                  <c:v>33.097424306357269</c:v>
                </c:pt>
                <c:pt idx="54647">
                  <c:v>33.097979652115541</c:v>
                </c:pt>
                <c:pt idx="54648">
                  <c:v>33.098534997873813</c:v>
                </c:pt>
                <c:pt idx="54649">
                  <c:v>33.099090343632085</c:v>
                </c:pt>
                <c:pt idx="54650">
                  <c:v>33.099645689390357</c:v>
                </c:pt>
                <c:pt idx="54651">
                  <c:v>33.100201035148629</c:v>
                </c:pt>
                <c:pt idx="54652">
                  <c:v>33.100756380906901</c:v>
                </c:pt>
                <c:pt idx="54653">
                  <c:v>33.101311726665173</c:v>
                </c:pt>
                <c:pt idx="54654">
                  <c:v>33.101867072423445</c:v>
                </c:pt>
                <c:pt idx="54655">
                  <c:v>33.102422418181717</c:v>
                </c:pt>
                <c:pt idx="54656">
                  <c:v>33.10297776393999</c:v>
                </c:pt>
                <c:pt idx="54657">
                  <c:v>33.103533109698262</c:v>
                </c:pt>
                <c:pt idx="54658">
                  <c:v>33.104088455456534</c:v>
                </c:pt>
                <c:pt idx="54659">
                  <c:v>33.104643801214806</c:v>
                </c:pt>
                <c:pt idx="54660">
                  <c:v>33.105199146973078</c:v>
                </c:pt>
                <c:pt idx="54661">
                  <c:v>33.10575449273135</c:v>
                </c:pt>
                <c:pt idx="54662">
                  <c:v>33.106309838489622</c:v>
                </c:pt>
                <c:pt idx="54663">
                  <c:v>33.106865184247894</c:v>
                </c:pt>
                <c:pt idx="54664">
                  <c:v>33.107420530006166</c:v>
                </c:pt>
                <c:pt idx="54665">
                  <c:v>33.107975875764438</c:v>
                </c:pt>
                <c:pt idx="54666">
                  <c:v>33.108531221522711</c:v>
                </c:pt>
                <c:pt idx="54667">
                  <c:v>33.109086567280983</c:v>
                </c:pt>
                <c:pt idx="54668">
                  <c:v>33.109641913039255</c:v>
                </c:pt>
                <c:pt idx="54669">
                  <c:v>33.110197258797527</c:v>
                </c:pt>
                <c:pt idx="54670">
                  <c:v>33.110752604555799</c:v>
                </c:pt>
                <c:pt idx="54671">
                  <c:v>33.111307950314071</c:v>
                </c:pt>
                <c:pt idx="54672">
                  <c:v>33.111863296072343</c:v>
                </c:pt>
                <c:pt idx="54673">
                  <c:v>33.112418641830615</c:v>
                </c:pt>
                <c:pt idx="54674">
                  <c:v>33.112973987588887</c:v>
                </c:pt>
                <c:pt idx="54675">
                  <c:v>33.113529333347159</c:v>
                </c:pt>
                <c:pt idx="54676">
                  <c:v>33.114084679105432</c:v>
                </c:pt>
                <c:pt idx="54677">
                  <c:v>33.114640024863704</c:v>
                </c:pt>
                <c:pt idx="54678">
                  <c:v>33.115195370621976</c:v>
                </c:pt>
                <c:pt idx="54679">
                  <c:v>33.115750716380248</c:v>
                </c:pt>
                <c:pt idx="54680">
                  <c:v>33.11630606213852</c:v>
                </c:pt>
                <c:pt idx="54681">
                  <c:v>33.116861407896792</c:v>
                </c:pt>
                <c:pt idx="54682">
                  <c:v>33.117416753655064</c:v>
                </c:pt>
                <c:pt idx="54683">
                  <c:v>33.117972099413336</c:v>
                </c:pt>
                <c:pt idx="54684">
                  <c:v>33.118527445171608</c:v>
                </c:pt>
                <c:pt idx="54685">
                  <c:v>33.11908279092988</c:v>
                </c:pt>
                <c:pt idx="54686">
                  <c:v>33.119638136688152</c:v>
                </c:pt>
                <c:pt idx="54687">
                  <c:v>33.120193482446425</c:v>
                </c:pt>
                <c:pt idx="54688">
                  <c:v>33.120748828204697</c:v>
                </c:pt>
                <c:pt idx="54689">
                  <c:v>33.121304173962969</c:v>
                </c:pt>
                <c:pt idx="54690">
                  <c:v>33.121859519721241</c:v>
                </c:pt>
                <c:pt idx="54691">
                  <c:v>33.122414865479513</c:v>
                </c:pt>
                <c:pt idx="54692">
                  <c:v>33.122970211237785</c:v>
                </c:pt>
                <c:pt idx="54693">
                  <c:v>33.123525556996057</c:v>
                </c:pt>
                <c:pt idx="54694">
                  <c:v>33.124080902754329</c:v>
                </c:pt>
                <c:pt idx="54695">
                  <c:v>33.124636248512601</c:v>
                </c:pt>
                <c:pt idx="54696">
                  <c:v>33.125191594270873</c:v>
                </c:pt>
                <c:pt idx="54697">
                  <c:v>33.125746940029146</c:v>
                </c:pt>
                <c:pt idx="54698">
                  <c:v>33.126302285787418</c:v>
                </c:pt>
                <c:pt idx="54699">
                  <c:v>33.12685763154569</c:v>
                </c:pt>
                <c:pt idx="54700">
                  <c:v>33.127412977303962</c:v>
                </c:pt>
                <c:pt idx="54701">
                  <c:v>33.127968323062234</c:v>
                </c:pt>
                <c:pt idx="54702">
                  <c:v>33.128523668820506</c:v>
                </c:pt>
                <c:pt idx="54703">
                  <c:v>33.129079014578778</c:v>
                </c:pt>
                <c:pt idx="54704">
                  <c:v>33.12963436033705</c:v>
                </c:pt>
                <c:pt idx="54705">
                  <c:v>33.130189706095322</c:v>
                </c:pt>
                <c:pt idx="54706">
                  <c:v>33.130745051853594</c:v>
                </c:pt>
                <c:pt idx="54707">
                  <c:v>33.131300397611867</c:v>
                </c:pt>
                <c:pt idx="54708">
                  <c:v>33.131855743370139</c:v>
                </c:pt>
                <c:pt idx="54709">
                  <c:v>33.132411089128411</c:v>
                </c:pt>
                <c:pt idx="54710">
                  <c:v>33.132966434886683</c:v>
                </c:pt>
                <c:pt idx="54711">
                  <c:v>33.133521780644955</c:v>
                </c:pt>
                <c:pt idx="54712">
                  <c:v>33.134077126403227</c:v>
                </c:pt>
                <c:pt idx="54713">
                  <c:v>33.134632472161499</c:v>
                </c:pt>
                <c:pt idx="54714">
                  <c:v>33.135187817919771</c:v>
                </c:pt>
                <c:pt idx="54715">
                  <c:v>33.135743163678043</c:v>
                </c:pt>
                <c:pt idx="54716">
                  <c:v>33.136298509436315</c:v>
                </c:pt>
                <c:pt idx="54717">
                  <c:v>33.136853855194587</c:v>
                </c:pt>
                <c:pt idx="54718">
                  <c:v>33.13740920095286</c:v>
                </c:pt>
                <c:pt idx="54719">
                  <c:v>33.137964546711132</c:v>
                </c:pt>
                <c:pt idx="54720">
                  <c:v>33.138519892469404</c:v>
                </c:pt>
                <c:pt idx="54721">
                  <c:v>33.139075238227676</c:v>
                </c:pt>
                <c:pt idx="54722">
                  <c:v>33.139630583985948</c:v>
                </c:pt>
                <c:pt idx="54723">
                  <c:v>33.14018592974422</c:v>
                </c:pt>
                <c:pt idx="54724">
                  <c:v>33.140741275502492</c:v>
                </c:pt>
                <c:pt idx="54725">
                  <c:v>33.141296621260764</c:v>
                </c:pt>
                <c:pt idx="54726">
                  <c:v>33.141851967019036</c:v>
                </c:pt>
                <c:pt idx="54727">
                  <c:v>33.142407312777308</c:v>
                </c:pt>
                <c:pt idx="54728">
                  <c:v>33.142962658535581</c:v>
                </c:pt>
                <c:pt idx="54729">
                  <c:v>33.143518004293853</c:v>
                </c:pt>
                <c:pt idx="54730">
                  <c:v>33.144073350052125</c:v>
                </c:pt>
                <c:pt idx="54731">
                  <c:v>33.144628695810397</c:v>
                </c:pt>
                <c:pt idx="54732">
                  <c:v>33.145184041568669</c:v>
                </c:pt>
                <c:pt idx="54733">
                  <c:v>33.145739387326941</c:v>
                </c:pt>
                <c:pt idx="54734">
                  <c:v>33.146294733085213</c:v>
                </c:pt>
                <c:pt idx="54735">
                  <c:v>33.146850078843485</c:v>
                </c:pt>
                <c:pt idx="54736">
                  <c:v>33.147405424601757</c:v>
                </c:pt>
                <c:pt idx="54737">
                  <c:v>33.147960770360029</c:v>
                </c:pt>
                <c:pt idx="54738">
                  <c:v>33.148516116118302</c:v>
                </c:pt>
                <c:pt idx="54739">
                  <c:v>33.149071461876574</c:v>
                </c:pt>
                <c:pt idx="54740">
                  <c:v>33.149626807634846</c:v>
                </c:pt>
                <c:pt idx="54741">
                  <c:v>33.150182153393118</c:v>
                </c:pt>
                <c:pt idx="54742">
                  <c:v>33.15073749915139</c:v>
                </c:pt>
                <c:pt idx="54743">
                  <c:v>33.151292844909662</c:v>
                </c:pt>
                <c:pt idx="54744">
                  <c:v>33.151848190667934</c:v>
                </c:pt>
                <c:pt idx="54745">
                  <c:v>33.152403536426206</c:v>
                </c:pt>
                <c:pt idx="54746">
                  <c:v>33.152958882184478</c:v>
                </c:pt>
                <c:pt idx="54747">
                  <c:v>33.15351422794275</c:v>
                </c:pt>
                <c:pt idx="54748">
                  <c:v>33.154069573701022</c:v>
                </c:pt>
                <c:pt idx="54749">
                  <c:v>33.154624919459295</c:v>
                </c:pt>
                <c:pt idx="54750">
                  <c:v>33.155180265217567</c:v>
                </c:pt>
                <c:pt idx="54751">
                  <c:v>33.155735610975839</c:v>
                </c:pt>
                <c:pt idx="54752">
                  <c:v>33.156290956734111</c:v>
                </c:pt>
                <c:pt idx="54753">
                  <c:v>33.156846302492383</c:v>
                </c:pt>
                <c:pt idx="54754">
                  <c:v>33.157401648250655</c:v>
                </c:pt>
                <c:pt idx="54755">
                  <c:v>33.157956994008927</c:v>
                </c:pt>
                <c:pt idx="54756">
                  <c:v>33.158512339767199</c:v>
                </c:pt>
                <c:pt idx="54757">
                  <c:v>33.159067685525471</c:v>
                </c:pt>
                <c:pt idx="54758">
                  <c:v>33.159623031283743</c:v>
                </c:pt>
                <c:pt idx="54759">
                  <c:v>33.160178377042016</c:v>
                </c:pt>
                <c:pt idx="54760">
                  <c:v>33.160733722800288</c:v>
                </c:pt>
                <c:pt idx="54761">
                  <c:v>33.16128906855856</c:v>
                </c:pt>
                <c:pt idx="54762">
                  <c:v>33.161844414316832</c:v>
                </c:pt>
                <c:pt idx="54763">
                  <c:v>33.162399760075104</c:v>
                </c:pt>
                <c:pt idx="54764">
                  <c:v>33.162955105833376</c:v>
                </c:pt>
                <c:pt idx="54765">
                  <c:v>33.163510451591648</c:v>
                </c:pt>
                <c:pt idx="54766">
                  <c:v>33.16406579734992</c:v>
                </c:pt>
                <c:pt idx="54767">
                  <c:v>33.164621143108192</c:v>
                </c:pt>
                <c:pt idx="54768">
                  <c:v>33.165176488866464</c:v>
                </c:pt>
                <c:pt idx="54769">
                  <c:v>33.165731834624737</c:v>
                </c:pt>
                <c:pt idx="54770">
                  <c:v>33.166287180383009</c:v>
                </c:pt>
                <c:pt idx="54771">
                  <c:v>33.166842526141281</c:v>
                </c:pt>
                <c:pt idx="54772">
                  <c:v>33.167397871899553</c:v>
                </c:pt>
                <c:pt idx="54773">
                  <c:v>33.167953217657825</c:v>
                </c:pt>
                <c:pt idx="54774">
                  <c:v>33.168508563416097</c:v>
                </c:pt>
                <c:pt idx="54775">
                  <c:v>33.169063909174369</c:v>
                </c:pt>
                <c:pt idx="54776">
                  <c:v>33.169619254932641</c:v>
                </c:pt>
                <c:pt idx="54777">
                  <c:v>33.170174600690913</c:v>
                </c:pt>
                <c:pt idx="54778">
                  <c:v>33.170729946449185</c:v>
                </c:pt>
                <c:pt idx="54779">
                  <c:v>33.171285292207457</c:v>
                </c:pt>
                <c:pt idx="54780">
                  <c:v>33.17184063796573</c:v>
                </c:pt>
                <c:pt idx="54781">
                  <c:v>33.172395983724002</c:v>
                </c:pt>
                <c:pt idx="54782">
                  <c:v>33.172951329482274</c:v>
                </c:pt>
                <c:pt idx="54783">
                  <c:v>33.173506675240546</c:v>
                </c:pt>
                <c:pt idx="54784">
                  <c:v>33.174062020998818</c:v>
                </c:pt>
                <c:pt idx="54785">
                  <c:v>33.17461736675709</c:v>
                </c:pt>
                <c:pt idx="54786">
                  <c:v>33.175172712515362</c:v>
                </c:pt>
                <c:pt idx="54787">
                  <c:v>33.175728058273634</c:v>
                </c:pt>
                <c:pt idx="54788">
                  <c:v>33.176283404031906</c:v>
                </c:pt>
                <c:pt idx="54789">
                  <c:v>33.176838749790178</c:v>
                </c:pt>
                <c:pt idx="54790">
                  <c:v>33.177394095548451</c:v>
                </c:pt>
                <c:pt idx="54791">
                  <c:v>33.177949441306723</c:v>
                </c:pt>
                <c:pt idx="54792">
                  <c:v>33.178504787064995</c:v>
                </c:pt>
                <c:pt idx="54793">
                  <c:v>33.179060132823267</c:v>
                </c:pt>
                <c:pt idx="54794">
                  <c:v>33.179615478581539</c:v>
                </c:pt>
                <c:pt idx="54795">
                  <c:v>33.180170824339811</c:v>
                </c:pt>
                <c:pt idx="54796">
                  <c:v>33.180726170098083</c:v>
                </c:pt>
                <c:pt idx="54797">
                  <c:v>33.181281515856355</c:v>
                </c:pt>
                <c:pt idx="54798">
                  <c:v>33.181836861614627</c:v>
                </c:pt>
                <c:pt idx="54799">
                  <c:v>33.182392207372899</c:v>
                </c:pt>
                <c:pt idx="54800">
                  <c:v>33.182947553131172</c:v>
                </c:pt>
                <c:pt idx="54801">
                  <c:v>33.183502898889444</c:v>
                </c:pt>
                <c:pt idx="54802">
                  <c:v>33.184058244647716</c:v>
                </c:pt>
                <c:pt idx="54803">
                  <c:v>33.184613590405988</c:v>
                </c:pt>
                <c:pt idx="54804">
                  <c:v>33.18516893616426</c:v>
                </c:pt>
                <c:pt idx="54805">
                  <c:v>33.185724281922532</c:v>
                </c:pt>
                <c:pt idx="54806">
                  <c:v>33.186279627680804</c:v>
                </c:pt>
                <c:pt idx="54807">
                  <c:v>33.186834973439076</c:v>
                </c:pt>
                <c:pt idx="54808">
                  <c:v>33.187390319197348</c:v>
                </c:pt>
                <c:pt idx="54809">
                  <c:v>33.18794566495562</c:v>
                </c:pt>
                <c:pt idx="54810">
                  <c:v>33.188501010713892</c:v>
                </c:pt>
                <c:pt idx="54811">
                  <c:v>33.189056356472165</c:v>
                </c:pt>
                <c:pt idx="54812">
                  <c:v>33.189611702230437</c:v>
                </c:pt>
                <c:pt idx="54813">
                  <c:v>33.190167047988709</c:v>
                </c:pt>
                <c:pt idx="54814">
                  <c:v>33.190722393746981</c:v>
                </c:pt>
                <c:pt idx="54815">
                  <c:v>33.191277739505253</c:v>
                </c:pt>
                <c:pt idx="54816">
                  <c:v>33.191833085263525</c:v>
                </c:pt>
                <c:pt idx="54817">
                  <c:v>33.192388431021797</c:v>
                </c:pt>
                <c:pt idx="54818">
                  <c:v>33.192943776780069</c:v>
                </c:pt>
                <c:pt idx="54819">
                  <c:v>33.193499122538341</c:v>
                </c:pt>
                <c:pt idx="54820">
                  <c:v>33.194054468296613</c:v>
                </c:pt>
                <c:pt idx="54821">
                  <c:v>33.194609814054886</c:v>
                </c:pt>
                <c:pt idx="54822">
                  <c:v>33.195165159813158</c:v>
                </c:pt>
                <c:pt idx="54823">
                  <c:v>33.19572050557143</c:v>
                </c:pt>
                <c:pt idx="54824">
                  <c:v>33.196275851329702</c:v>
                </c:pt>
                <c:pt idx="54825">
                  <c:v>33.196831197087974</c:v>
                </c:pt>
                <c:pt idx="54826">
                  <c:v>33.197386542846246</c:v>
                </c:pt>
                <c:pt idx="54827">
                  <c:v>33.197941888604518</c:v>
                </c:pt>
                <c:pt idx="54828">
                  <c:v>33.19849723436279</c:v>
                </c:pt>
                <c:pt idx="54829">
                  <c:v>33.199052580121062</c:v>
                </c:pt>
                <c:pt idx="54830">
                  <c:v>33.199607925879334</c:v>
                </c:pt>
                <c:pt idx="54831">
                  <c:v>33.200163271637606</c:v>
                </c:pt>
                <c:pt idx="54832">
                  <c:v>33.200718617395879</c:v>
                </c:pt>
                <c:pt idx="54833">
                  <c:v>33.201273963154151</c:v>
                </c:pt>
                <c:pt idx="54834">
                  <c:v>33.201829308912423</c:v>
                </c:pt>
                <c:pt idx="54835">
                  <c:v>33.202384654670695</c:v>
                </c:pt>
                <c:pt idx="54836">
                  <c:v>33.202940000428967</c:v>
                </c:pt>
                <c:pt idx="54837">
                  <c:v>33.203495346187239</c:v>
                </c:pt>
                <c:pt idx="54838">
                  <c:v>33.204050691945511</c:v>
                </c:pt>
                <c:pt idx="54839">
                  <c:v>33.204606037703783</c:v>
                </c:pt>
                <c:pt idx="54840">
                  <c:v>33.205161383462055</c:v>
                </c:pt>
                <c:pt idx="54841">
                  <c:v>33.205716729220327</c:v>
                </c:pt>
                <c:pt idx="54842">
                  <c:v>33.2062720749786</c:v>
                </c:pt>
                <c:pt idx="54843">
                  <c:v>33.206827420736872</c:v>
                </c:pt>
                <c:pt idx="54844">
                  <c:v>33.207382766495144</c:v>
                </c:pt>
                <c:pt idx="54845">
                  <c:v>33.207938112253416</c:v>
                </c:pt>
                <c:pt idx="54846">
                  <c:v>33.208493458011688</c:v>
                </c:pt>
                <c:pt idx="54847">
                  <c:v>33.20904880376996</c:v>
                </c:pt>
                <c:pt idx="54848">
                  <c:v>33.209604149528232</c:v>
                </c:pt>
                <c:pt idx="54849">
                  <c:v>33.210159495286504</c:v>
                </c:pt>
                <c:pt idx="54850">
                  <c:v>33.210714841044776</c:v>
                </c:pt>
                <c:pt idx="54851">
                  <c:v>33.211270186803048</c:v>
                </c:pt>
                <c:pt idx="54852">
                  <c:v>33.211825532561321</c:v>
                </c:pt>
                <c:pt idx="54853">
                  <c:v>33.212380878319593</c:v>
                </c:pt>
                <c:pt idx="54854">
                  <c:v>33.212936224077865</c:v>
                </c:pt>
                <c:pt idx="54855">
                  <c:v>33.213491569836137</c:v>
                </c:pt>
                <c:pt idx="54856">
                  <c:v>33.214046915594409</c:v>
                </c:pt>
                <c:pt idx="54857">
                  <c:v>33.214602261352681</c:v>
                </c:pt>
                <c:pt idx="54858">
                  <c:v>33.215157607110953</c:v>
                </c:pt>
                <c:pt idx="54859">
                  <c:v>33.215712952869225</c:v>
                </c:pt>
                <c:pt idx="54860">
                  <c:v>33.216268298627497</c:v>
                </c:pt>
                <c:pt idx="54861">
                  <c:v>33.216823644385769</c:v>
                </c:pt>
                <c:pt idx="54862">
                  <c:v>33.217378990144041</c:v>
                </c:pt>
                <c:pt idx="54863">
                  <c:v>33.217934335902314</c:v>
                </c:pt>
                <c:pt idx="54864">
                  <c:v>33.218489681660586</c:v>
                </c:pt>
                <c:pt idx="54865">
                  <c:v>33.219045027418858</c:v>
                </c:pt>
                <c:pt idx="54866">
                  <c:v>33.21960037317713</c:v>
                </c:pt>
                <c:pt idx="54867">
                  <c:v>33.220155718935402</c:v>
                </c:pt>
                <c:pt idx="54868">
                  <c:v>33.220711064693674</c:v>
                </c:pt>
                <c:pt idx="54869">
                  <c:v>33.221266410451946</c:v>
                </c:pt>
                <c:pt idx="54870">
                  <c:v>33.221821756210218</c:v>
                </c:pt>
                <c:pt idx="54871">
                  <c:v>33.22237710196849</c:v>
                </c:pt>
                <c:pt idx="54872">
                  <c:v>33.222932447726762</c:v>
                </c:pt>
                <c:pt idx="54873">
                  <c:v>33.223487793485035</c:v>
                </c:pt>
                <c:pt idx="54874">
                  <c:v>33.224043139243307</c:v>
                </c:pt>
                <c:pt idx="54875">
                  <c:v>33.224598485001579</c:v>
                </c:pt>
                <c:pt idx="54876">
                  <c:v>33.225153830759851</c:v>
                </c:pt>
                <c:pt idx="54877">
                  <c:v>33.225709176518123</c:v>
                </c:pt>
                <c:pt idx="54878">
                  <c:v>33.226264522276395</c:v>
                </c:pt>
                <c:pt idx="54879">
                  <c:v>33.226819868034667</c:v>
                </c:pt>
                <c:pt idx="54880">
                  <c:v>33.227375213792939</c:v>
                </c:pt>
                <c:pt idx="54881">
                  <c:v>33.227930559551211</c:v>
                </c:pt>
                <c:pt idx="54882">
                  <c:v>33.228485905309483</c:v>
                </c:pt>
                <c:pt idx="54883">
                  <c:v>33.229041251067756</c:v>
                </c:pt>
                <c:pt idx="54884">
                  <c:v>33.229596596826028</c:v>
                </c:pt>
                <c:pt idx="54885">
                  <c:v>33.2301519425843</c:v>
                </c:pt>
                <c:pt idx="54886">
                  <c:v>33.230707288342572</c:v>
                </c:pt>
                <c:pt idx="54887">
                  <c:v>33.231262634100844</c:v>
                </c:pt>
                <c:pt idx="54888">
                  <c:v>33.231817979859116</c:v>
                </c:pt>
                <c:pt idx="54889">
                  <c:v>33.232373325617388</c:v>
                </c:pt>
                <c:pt idx="54890">
                  <c:v>33.23292867137566</c:v>
                </c:pt>
                <c:pt idx="54891">
                  <c:v>33.233484017133932</c:v>
                </c:pt>
                <c:pt idx="54892">
                  <c:v>33.234039362892204</c:v>
                </c:pt>
                <c:pt idx="54893">
                  <c:v>33.234594708650476</c:v>
                </c:pt>
                <c:pt idx="54894">
                  <c:v>33.235150054408749</c:v>
                </c:pt>
                <c:pt idx="54895">
                  <c:v>33.235705400167021</c:v>
                </c:pt>
                <c:pt idx="54896">
                  <c:v>33.236260745925293</c:v>
                </c:pt>
                <c:pt idx="54897">
                  <c:v>33.236816091683565</c:v>
                </c:pt>
                <c:pt idx="54898">
                  <c:v>33.237371437441837</c:v>
                </c:pt>
                <c:pt idx="54899">
                  <c:v>33.237926783200109</c:v>
                </c:pt>
                <c:pt idx="54900">
                  <c:v>33.238482128958381</c:v>
                </c:pt>
                <c:pt idx="54901">
                  <c:v>33.239037474716653</c:v>
                </c:pt>
                <c:pt idx="54902">
                  <c:v>33.239592820474925</c:v>
                </c:pt>
                <c:pt idx="54903">
                  <c:v>33.240148166233197</c:v>
                </c:pt>
                <c:pt idx="54904">
                  <c:v>33.24070351199147</c:v>
                </c:pt>
                <c:pt idx="54905">
                  <c:v>33.241258857749742</c:v>
                </c:pt>
                <c:pt idx="54906">
                  <c:v>33.241814203508014</c:v>
                </c:pt>
                <c:pt idx="54907">
                  <c:v>33.242369549266286</c:v>
                </c:pt>
                <c:pt idx="54908">
                  <c:v>33.242924895024558</c:v>
                </c:pt>
                <c:pt idx="54909">
                  <c:v>33.24348024078283</c:v>
                </c:pt>
                <c:pt idx="54910">
                  <c:v>33.244035586541102</c:v>
                </c:pt>
                <c:pt idx="54911">
                  <c:v>33.244590932299374</c:v>
                </c:pt>
                <c:pt idx="54912">
                  <c:v>33.245146278057646</c:v>
                </c:pt>
                <c:pt idx="54913">
                  <c:v>33.245701623815918</c:v>
                </c:pt>
                <c:pt idx="54914">
                  <c:v>33.246256969574191</c:v>
                </c:pt>
                <c:pt idx="54915">
                  <c:v>33.246812315332463</c:v>
                </c:pt>
                <c:pt idx="54916">
                  <c:v>33.247367661090735</c:v>
                </c:pt>
                <c:pt idx="54917">
                  <c:v>33.247923006849007</c:v>
                </c:pt>
                <c:pt idx="54918">
                  <c:v>33.248478352607279</c:v>
                </c:pt>
                <c:pt idx="54919">
                  <c:v>33.249033698365551</c:v>
                </c:pt>
                <c:pt idx="54920">
                  <c:v>33.249589044123823</c:v>
                </c:pt>
                <c:pt idx="54921">
                  <c:v>33.250144389882095</c:v>
                </c:pt>
                <c:pt idx="54922">
                  <c:v>33.250699735640367</c:v>
                </c:pt>
                <c:pt idx="54923">
                  <c:v>33.251255081398639</c:v>
                </c:pt>
                <c:pt idx="54924">
                  <c:v>33.251810427156911</c:v>
                </c:pt>
                <c:pt idx="54925">
                  <c:v>33.252365772915184</c:v>
                </c:pt>
                <c:pt idx="54926">
                  <c:v>33.252921118673456</c:v>
                </c:pt>
                <c:pt idx="54927">
                  <c:v>33.253476464431728</c:v>
                </c:pt>
                <c:pt idx="54928">
                  <c:v>33.25403181019</c:v>
                </c:pt>
                <c:pt idx="54929">
                  <c:v>33.254587155948272</c:v>
                </c:pt>
                <c:pt idx="54930">
                  <c:v>33.255142501706544</c:v>
                </c:pt>
                <c:pt idx="54931">
                  <c:v>33.255697847464816</c:v>
                </c:pt>
                <c:pt idx="54932">
                  <c:v>33.256253193223088</c:v>
                </c:pt>
                <c:pt idx="54933">
                  <c:v>33.25680853898136</c:v>
                </c:pt>
                <c:pt idx="54934">
                  <c:v>33.257363884739632</c:v>
                </c:pt>
                <c:pt idx="54935">
                  <c:v>33.257919230497905</c:v>
                </c:pt>
                <c:pt idx="54936">
                  <c:v>33.258474576256177</c:v>
                </c:pt>
                <c:pt idx="54937">
                  <c:v>33.259029922014449</c:v>
                </c:pt>
                <c:pt idx="54938">
                  <c:v>33.259585267772721</c:v>
                </c:pt>
                <c:pt idx="54939">
                  <c:v>33.260140613530993</c:v>
                </c:pt>
                <c:pt idx="54940">
                  <c:v>33.260695959289265</c:v>
                </c:pt>
                <c:pt idx="54941">
                  <c:v>33.261251305047537</c:v>
                </c:pt>
                <c:pt idx="54942">
                  <c:v>33.261806650805809</c:v>
                </c:pt>
                <c:pt idx="54943">
                  <c:v>33.262361996564081</c:v>
                </c:pt>
                <c:pt idx="54944">
                  <c:v>33.262917342322353</c:v>
                </c:pt>
                <c:pt idx="54945">
                  <c:v>33.263472688080626</c:v>
                </c:pt>
                <c:pt idx="54946">
                  <c:v>33.264028033838898</c:v>
                </c:pt>
                <c:pt idx="54947">
                  <c:v>33.26458337959717</c:v>
                </c:pt>
                <c:pt idx="54948">
                  <c:v>33.265138725355442</c:v>
                </c:pt>
                <c:pt idx="54949">
                  <c:v>33.265694071113714</c:v>
                </c:pt>
                <c:pt idx="54950">
                  <c:v>33.266249416871986</c:v>
                </c:pt>
                <c:pt idx="54951">
                  <c:v>33.266804762630258</c:v>
                </c:pt>
                <c:pt idx="54952">
                  <c:v>33.26736010838853</c:v>
                </c:pt>
                <c:pt idx="54953">
                  <c:v>33.267915454146802</c:v>
                </c:pt>
                <c:pt idx="54954">
                  <c:v>33.268470799905074</c:v>
                </c:pt>
                <c:pt idx="54955">
                  <c:v>33.269026145663346</c:v>
                </c:pt>
                <c:pt idx="54956">
                  <c:v>33.269581491421619</c:v>
                </c:pt>
                <c:pt idx="54957">
                  <c:v>33.270136837179891</c:v>
                </c:pt>
                <c:pt idx="54958">
                  <c:v>33.270692182938163</c:v>
                </c:pt>
                <c:pt idx="54959">
                  <c:v>33.271247528696435</c:v>
                </c:pt>
                <c:pt idx="54960">
                  <c:v>33.271802874454707</c:v>
                </c:pt>
                <c:pt idx="54961">
                  <c:v>33.272358220212979</c:v>
                </c:pt>
                <c:pt idx="54962">
                  <c:v>33.272913565971251</c:v>
                </c:pt>
                <c:pt idx="54963">
                  <c:v>33.273468911729523</c:v>
                </c:pt>
                <c:pt idx="54964">
                  <c:v>33.274024257487795</c:v>
                </c:pt>
                <c:pt idx="54965">
                  <c:v>33.274579603246067</c:v>
                </c:pt>
                <c:pt idx="54966">
                  <c:v>33.27513494900434</c:v>
                </c:pt>
                <c:pt idx="54967">
                  <c:v>33.275690294762612</c:v>
                </c:pt>
                <c:pt idx="54968">
                  <c:v>33.276245640520884</c:v>
                </c:pt>
                <c:pt idx="54969">
                  <c:v>33.276800986279156</c:v>
                </c:pt>
                <c:pt idx="54970">
                  <c:v>33.277356332037428</c:v>
                </c:pt>
                <c:pt idx="54971">
                  <c:v>33.2779116777957</c:v>
                </c:pt>
                <c:pt idx="54972">
                  <c:v>33.278467023553972</c:v>
                </c:pt>
                <c:pt idx="54973">
                  <c:v>33.279022369312244</c:v>
                </c:pt>
                <c:pt idx="54974">
                  <c:v>33.279577715070516</c:v>
                </c:pt>
                <c:pt idx="54975">
                  <c:v>33.280133060828788</c:v>
                </c:pt>
                <c:pt idx="54976">
                  <c:v>33.280688406587061</c:v>
                </c:pt>
                <c:pt idx="54977">
                  <c:v>33.281243752345333</c:v>
                </c:pt>
                <c:pt idx="54978">
                  <c:v>33.281799098103605</c:v>
                </c:pt>
                <c:pt idx="54979">
                  <c:v>33.282354443861877</c:v>
                </c:pt>
                <c:pt idx="54980">
                  <c:v>33.282909789620149</c:v>
                </c:pt>
                <c:pt idx="54981">
                  <c:v>33.283465135378421</c:v>
                </c:pt>
                <c:pt idx="54982">
                  <c:v>33.284020481136693</c:v>
                </c:pt>
                <c:pt idx="54983">
                  <c:v>33.284575826894965</c:v>
                </c:pt>
                <c:pt idx="54984">
                  <c:v>33.285131172653237</c:v>
                </c:pt>
                <c:pt idx="54985">
                  <c:v>33.285686518411509</c:v>
                </c:pt>
                <c:pt idx="54986">
                  <c:v>33.286241864169781</c:v>
                </c:pt>
                <c:pt idx="54987">
                  <c:v>33.286797209928054</c:v>
                </c:pt>
                <c:pt idx="54988">
                  <c:v>33.287352555686326</c:v>
                </c:pt>
                <c:pt idx="54989">
                  <c:v>33.287907901444598</c:v>
                </c:pt>
                <c:pt idx="54990">
                  <c:v>33.28846324720287</c:v>
                </c:pt>
                <c:pt idx="54991">
                  <c:v>33.289018592961142</c:v>
                </c:pt>
                <c:pt idx="54992">
                  <c:v>33.289573938719414</c:v>
                </c:pt>
                <c:pt idx="54993">
                  <c:v>33.290129284477686</c:v>
                </c:pt>
                <c:pt idx="54994">
                  <c:v>33.290684630235958</c:v>
                </c:pt>
                <c:pt idx="54995">
                  <c:v>33.29123997599423</c:v>
                </c:pt>
                <c:pt idx="54996">
                  <c:v>33.291795321752502</c:v>
                </c:pt>
                <c:pt idx="54997">
                  <c:v>33.292350667510775</c:v>
                </c:pt>
                <c:pt idx="54998">
                  <c:v>33.292906013269047</c:v>
                </c:pt>
                <c:pt idx="54999">
                  <c:v>33.293461359027319</c:v>
                </c:pt>
                <c:pt idx="55000">
                  <c:v>33.294016704785591</c:v>
                </c:pt>
                <c:pt idx="55001">
                  <c:v>33.294572050543863</c:v>
                </c:pt>
                <c:pt idx="55002">
                  <c:v>33.295127396302135</c:v>
                </c:pt>
                <c:pt idx="55003">
                  <c:v>33.295682742060407</c:v>
                </c:pt>
                <c:pt idx="55004">
                  <c:v>33.296238087818679</c:v>
                </c:pt>
                <c:pt idx="55005">
                  <c:v>33.296793433576951</c:v>
                </c:pt>
                <c:pt idx="55006">
                  <c:v>33.297348779335223</c:v>
                </c:pt>
                <c:pt idx="55007">
                  <c:v>33.297904125093496</c:v>
                </c:pt>
                <c:pt idx="55008">
                  <c:v>33.298459470851768</c:v>
                </c:pt>
                <c:pt idx="55009">
                  <c:v>33.29901481661004</c:v>
                </c:pt>
                <c:pt idx="55010">
                  <c:v>33.299570162368312</c:v>
                </c:pt>
                <c:pt idx="55011">
                  <c:v>33.300125508126584</c:v>
                </c:pt>
                <c:pt idx="55012">
                  <c:v>33.300680853884856</c:v>
                </c:pt>
                <c:pt idx="55013">
                  <c:v>33.301236199643128</c:v>
                </c:pt>
                <c:pt idx="55014">
                  <c:v>33.3017915454014</c:v>
                </c:pt>
                <c:pt idx="55015">
                  <c:v>33.302346891159672</c:v>
                </c:pt>
                <c:pt idx="55016">
                  <c:v>33.302902236917944</c:v>
                </c:pt>
                <c:pt idx="55017">
                  <c:v>33.303457582676216</c:v>
                </c:pt>
                <c:pt idx="55018">
                  <c:v>33.304012928434489</c:v>
                </c:pt>
                <c:pt idx="55019">
                  <c:v>33.304568274192761</c:v>
                </c:pt>
                <c:pt idx="55020">
                  <c:v>33.305123619951033</c:v>
                </c:pt>
                <c:pt idx="55021">
                  <c:v>33.305678965709305</c:v>
                </c:pt>
                <c:pt idx="55022">
                  <c:v>33.306234311467577</c:v>
                </c:pt>
                <c:pt idx="55023">
                  <c:v>33.306789657225849</c:v>
                </c:pt>
                <c:pt idx="55024">
                  <c:v>33.307345002984121</c:v>
                </c:pt>
                <c:pt idx="55025">
                  <c:v>33.307900348742393</c:v>
                </c:pt>
                <c:pt idx="55026">
                  <c:v>33.308455694500665</c:v>
                </c:pt>
                <c:pt idx="55027">
                  <c:v>33.309011040258937</c:v>
                </c:pt>
                <c:pt idx="55028">
                  <c:v>33.30956638601721</c:v>
                </c:pt>
                <c:pt idx="55029">
                  <c:v>33.310121731775482</c:v>
                </c:pt>
                <c:pt idx="55030">
                  <c:v>33.310677077533754</c:v>
                </c:pt>
                <c:pt idx="55031">
                  <c:v>33.311232423292026</c:v>
                </c:pt>
                <c:pt idx="55032">
                  <c:v>33.311787769050298</c:v>
                </c:pt>
                <c:pt idx="55033">
                  <c:v>33.31234311480857</c:v>
                </c:pt>
                <c:pt idx="55034">
                  <c:v>33.312898460566842</c:v>
                </c:pt>
                <c:pt idx="55035">
                  <c:v>33.313453806325114</c:v>
                </c:pt>
                <c:pt idx="55036">
                  <c:v>33.314009152083386</c:v>
                </c:pt>
                <c:pt idx="55037">
                  <c:v>33.314564497841658</c:v>
                </c:pt>
                <c:pt idx="55038">
                  <c:v>33.315119843599931</c:v>
                </c:pt>
                <c:pt idx="55039">
                  <c:v>33.315675189358203</c:v>
                </c:pt>
                <c:pt idx="55040">
                  <c:v>33.316230535116475</c:v>
                </c:pt>
                <c:pt idx="55041">
                  <c:v>33.316785880874747</c:v>
                </c:pt>
                <c:pt idx="55042">
                  <c:v>33.317341226633019</c:v>
                </c:pt>
                <c:pt idx="55043">
                  <c:v>33.317896572391291</c:v>
                </c:pt>
                <c:pt idx="55044">
                  <c:v>33.318451918149563</c:v>
                </c:pt>
                <c:pt idx="55045">
                  <c:v>33.319007263907835</c:v>
                </c:pt>
                <c:pt idx="55046">
                  <c:v>33.319562609666107</c:v>
                </c:pt>
                <c:pt idx="55047">
                  <c:v>33.320117955424379</c:v>
                </c:pt>
                <c:pt idx="55048">
                  <c:v>33.320673301182651</c:v>
                </c:pt>
                <c:pt idx="55049">
                  <c:v>33.321228646940924</c:v>
                </c:pt>
                <c:pt idx="55050">
                  <c:v>33.321783992699196</c:v>
                </c:pt>
                <c:pt idx="55051">
                  <c:v>33.322339338457468</c:v>
                </c:pt>
                <c:pt idx="55052">
                  <c:v>33.32289468421574</c:v>
                </c:pt>
                <c:pt idx="55053">
                  <c:v>33.323450029974012</c:v>
                </c:pt>
                <c:pt idx="55054">
                  <c:v>33.324005375732284</c:v>
                </c:pt>
                <c:pt idx="55055">
                  <c:v>33.324560721490556</c:v>
                </c:pt>
                <c:pt idx="55056">
                  <c:v>33.325116067248828</c:v>
                </c:pt>
                <c:pt idx="55057">
                  <c:v>33.3256714130071</c:v>
                </c:pt>
                <c:pt idx="55058">
                  <c:v>33.326226758765372</c:v>
                </c:pt>
                <c:pt idx="55059">
                  <c:v>33.326782104523645</c:v>
                </c:pt>
                <c:pt idx="55060">
                  <c:v>33.327337450281917</c:v>
                </c:pt>
                <c:pt idx="55061">
                  <c:v>33.327892796040189</c:v>
                </c:pt>
                <c:pt idx="55062">
                  <c:v>33.328448141798461</c:v>
                </c:pt>
                <c:pt idx="55063">
                  <c:v>33.329003487556733</c:v>
                </c:pt>
                <c:pt idx="55064">
                  <c:v>33.329558833315005</c:v>
                </c:pt>
                <c:pt idx="55065">
                  <c:v>33.330114179073277</c:v>
                </c:pt>
                <c:pt idx="55066">
                  <c:v>33.330669524831549</c:v>
                </c:pt>
                <c:pt idx="55067">
                  <c:v>33.331224870589821</c:v>
                </c:pt>
                <c:pt idx="55068">
                  <c:v>33.331780216348093</c:v>
                </c:pt>
                <c:pt idx="55069">
                  <c:v>33.332335562106366</c:v>
                </c:pt>
                <c:pt idx="55070">
                  <c:v>33.332890907864638</c:v>
                </c:pt>
                <c:pt idx="55071">
                  <c:v>33.33344625362291</c:v>
                </c:pt>
                <c:pt idx="55072">
                  <c:v>33.334001599381182</c:v>
                </c:pt>
                <c:pt idx="55073">
                  <c:v>33.334556945139454</c:v>
                </c:pt>
                <c:pt idx="55074">
                  <c:v>33.335112290897726</c:v>
                </c:pt>
                <c:pt idx="55075">
                  <c:v>33.335667636655998</c:v>
                </c:pt>
                <c:pt idx="55076">
                  <c:v>33.33622298241427</c:v>
                </c:pt>
                <c:pt idx="55077">
                  <c:v>33.336778328172542</c:v>
                </c:pt>
                <c:pt idx="55078">
                  <c:v>33.337333673930814</c:v>
                </c:pt>
                <c:pt idx="55079">
                  <c:v>33.337889019689086</c:v>
                </c:pt>
                <c:pt idx="55080">
                  <c:v>33.338444365447359</c:v>
                </c:pt>
                <c:pt idx="55081">
                  <c:v>33.338999711205631</c:v>
                </c:pt>
                <c:pt idx="55082">
                  <c:v>33.339555056963903</c:v>
                </c:pt>
                <c:pt idx="55083">
                  <c:v>33.340110402722175</c:v>
                </c:pt>
                <c:pt idx="55084">
                  <c:v>33.340665748480447</c:v>
                </c:pt>
                <c:pt idx="55085">
                  <c:v>33.341221094238719</c:v>
                </c:pt>
                <c:pt idx="55086">
                  <c:v>33.341776439996991</c:v>
                </c:pt>
                <c:pt idx="55087">
                  <c:v>33.342331785755263</c:v>
                </c:pt>
                <c:pt idx="55088">
                  <c:v>33.342887131513535</c:v>
                </c:pt>
                <c:pt idx="55089">
                  <c:v>33.343442477271807</c:v>
                </c:pt>
                <c:pt idx="55090">
                  <c:v>33.34399782303008</c:v>
                </c:pt>
                <c:pt idx="55091">
                  <c:v>33.344553168788352</c:v>
                </c:pt>
                <c:pt idx="55092">
                  <c:v>33.345108514546624</c:v>
                </c:pt>
                <c:pt idx="55093">
                  <c:v>33.345663860304896</c:v>
                </c:pt>
                <c:pt idx="55094">
                  <c:v>33.346219206063168</c:v>
                </c:pt>
                <c:pt idx="55095">
                  <c:v>33.34677455182144</c:v>
                </c:pt>
                <c:pt idx="55096">
                  <c:v>33.347329897579712</c:v>
                </c:pt>
                <c:pt idx="55097">
                  <c:v>33.347885243337984</c:v>
                </c:pt>
                <c:pt idx="55098">
                  <c:v>33.348440589096256</c:v>
                </c:pt>
                <c:pt idx="55099">
                  <c:v>33.348995934854528</c:v>
                </c:pt>
                <c:pt idx="55100">
                  <c:v>33.3495512806128</c:v>
                </c:pt>
                <c:pt idx="55101">
                  <c:v>33.350106626371073</c:v>
                </c:pt>
                <c:pt idx="55102">
                  <c:v>33.350661972129345</c:v>
                </c:pt>
                <c:pt idx="55103">
                  <c:v>33.351217317887617</c:v>
                </c:pt>
                <c:pt idx="55104">
                  <c:v>33.351772663645889</c:v>
                </c:pt>
                <c:pt idx="55105">
                  <c:v>33.352328009404161</c:v>
                </c:pt>
                <c:pt idx="55106">
                  <c:v>33.352883355162433</c:v>
                </c:pt>
                <c:pt idx="55107">
                  <c:v>33.353438700920705</c:v>
                </c:pt>
                <c:pt idx="55108">
                  <c:v>33.353994046678977</c:v>
                </c:pt>
                <c:pt idx="55109">
                  <c:v>33.354549392437249</c:v>
                </c:pt>
                <c:pt idx="55110">
                  <c:v>33.355104738195521</c:v>
                </c:pt>
                <c:pt idx="55111">
                  <c:v>33.355660083953794</c:v>
                </c:pt>
                <c:pt idx="55112">
                  <c:v>33.356215429712066</c:v>
                </c:pt>
                <c:pt idx="55113">
                  <c:v>33.356770775470338</c:v>
                </c:pt>
                <c:pt idx="55114">
                  <c:v>33.35732612122861</c:v>
                </c:pt>
                <c:pt idx="55115">
                  <c:v>33.357881466986882</c:v>
                </c:pt>
                <c:pt idx="55116">
                  <c:v>33.358436812745154</c:v>
                </c:pt>
                <c:pt idx="55117">
                  <c:v>33.358992158503426</c:v>
                </c:pt>
                <c:pt idx="55118">
                  <c:v>33.359547504261698</c:v>
                </c:pt>
                <c:pt idx="55119">
                  <c:v>33.36010285001997</c:v>
                </c:pt>
                <c:pt idx="55120">
                  <c:v>33.360658195778242</c:v>
                </c:pt>
                <c:pt idx="55121">
                  <c:v>33.361213541536515</c:v>
                </c:pt>
                <c:pt idx="55122">
                  <c:v>33.361768887294787</c:v>
                </c:pt>
                <c:pt idx="55123">
                  <c:v>33.362324233053059</c:v>
                </c:pt>
                <c:pt idx="55124">
                  <c:v>33.362879578811331</c:v>
                </c:pt>
                <c:pt idx="55125">
                  <c:v>33.363434924569603</c:v>
                </c:pt>
                <c:pt idx="55126">
                  <c:v>33.363990270327875</c:v>
                </c:pt>
                <c:pt idx="55127">
                  <c:v>33.364545616086147</c:v>
                </c:pt>
                <c:pt idx="55128">
                  <c:v>33.365100961844419</c:v>
                </c:pt>
                <c:pt idx="55129">
                  <c:v>33.365656307602691</c:v>
                </c:pt>
                <c:pt idx="55130">
                  <c:v>33.366211653360963</c:v>
                </c:pt>
                <c:pt idx="55131">
                  <c:v>33.366766999119235</c:v>
                </c:pt>
                <c:pt idx="55132">
                  <c:v>33.367322344877508</c:v>
                </c:pt>
                <c:pt idx="55133">
                  <c:v>33.36787769063578</c:v>
                </c:pt>
                <c:pt idx="55134">
                  <c:v>33.368433036394052</c:v>
                </c:pt>
                <c:pt idx="55135">
                  <c:v>33.368988382152324</c:v>
                </c:pt>
                <c:pt idx="55136">
                  <c:v>33.369543727910596</c:v>
                </c:pt>
                <c:pt idx="55137">
                  <c:v>33.370099073668868</c:v>
                </c:pt>
                <c:pt idx="55138">
                  <c:v>33.37065441942714</c:v>
                </c:pt>
                <c:pt idx="55139">
                  <c:v>33.371209765185412</c:v>
                </c:pt>
                <c:pt idx="55140">
                  <c:v>33.371765110943684</c:v>
                </c:pt>
                <c:pt idx="55141">
                  <c:v>33.372320456701956</c:v>
                </c:pt>
                <c:pt idx="55142">
                  <c:v>33.372875802460229</c:v>
                </c:pt>
                <c:pt idx="55143">
                  <c:v>33.373431148218501</c:v>
                </c:pt>
                <c:pt idx="55144">
                  <c:v>33.373986493976773</c:v>
                </c:pt>
                <c:pt idx="55145">
                  <c:v>33.374541839735045</c:v>
                </c:pt>
                <c:pt idx="55146">
                  <c:v>33.375097185493317</c:v>
                </c:pt>
                <c:pt idx="55147">
                  <c:v>33.375652531251589</c:v>
                </c:pt>
                <c:pt idx="55148">
                  <c:v>33.376207877009861</c:v>
                </c:pt>
                <c:pt idx="55149">
                  <c:v>33.376763222768133</c:v>
                </c:pt>
                <c:pt idx="55150">
                  <c:v>33.377318568526405</c:v>
                </c:pt>
                <c:pt idx="55151">
                  <c:v>33.377873914284677</c:v>
                </c:pt>
                <c:pt idx="55152">
                  <c:v>33.37842926004295</c:v>
                </c:pt>
                <c:pt idx="55153">
                  <c:v>33.378984605801222</c:v>
                </c:pt>
                <c:pt idx="55154">
                  <c:v>33.379539951559494</c:v>
                </c:pt>
                <c:pt idx="55155">
                  <c:v>33.380095297317766</c:v>
                </c:pt>
                <c:pt idx="55156">
                  <c:v>33.380650643076038</c:v>
                </c:pt>
                <c:pt idx="55157">
                  <c:v>33.38120598883431</c:v>
                </c:pt>
                <c:pt idx="55158">
                  <c:v>33.381761334592582</c:v>
                </c:pt>
                <c:pt idx="55159">
                  <c:v>33.382316680350854</c:v>
                </c:pt>
                <c:pt idx="55160">
                  <c:v>33.382872026109126</c:v>
                </c:pt>
                <c:pt idx="55161">
                  <c:v>33.383427371867398</c:v>
                </c:pt>
                <c:pt idx="55162">
                  <c:v>33.38398271762567</c:v>
                </c:pt>
                <c:pt idx="55163">
                  <c:v>33.384538063383943</c:v>
                </c:pt>
                <c:pt idx="55164">
                  <c:v>33.385093409142215</c:v>
                </c:pt>
                <c:pt idx="55165">
                  <c:v>33.385648754900487</c:v>
                </c:pt>
                <c:pt idx="55166">
                  <c:v>33.386204100658759</c:v>
                </c:pt>
                <c:pt idx="55167">
                  <c:v>33.386759446417031</c:v>
                </c:pt>
                <c:pt idx="55168">
                  <c:v>33.387314792175303</c:v>
                </c:pt>
                <c:pt idx="55169">
                  <c:v>33.387870137933575</c:v>
                </c:pt>
                <c:pt idx="55170">
                  <c:v>33.388425483691847</c:v>
                </c:pt>
                <c:pt idx="55171">
                  <c:v>33.388980829450119</c:v>
                </c:pt>
                <c:pt idx="55172">
                  <c:v>33.389536175208391</c:v>
                </c:pt>
                <c:pt idx="55173">
                  <c:v>33.390091520966664</c:v>
                </c:pt>
                <c:pt idx="55174">
                  <c:v>33.390646866724936</c:v>
                </c:pt>
                <c:pt idx="55175">
                  <c:v>33.391202212483208</c:v>
                </c:pt>
                <c:pt idx="55176">
                  <c:v>33.39175755824148</c:v>
                </c:pt>
                <c:pt idx="55177">
                  <c:v>33.392312903999752</c:v>
                </c:pt>
                <c:pt idx="55178">
                  <c:v>33.392868249758024</c:v>
                </c:pt>
                <c:pt idx="55179">
                  <c:v>33.393423595516296</c:v>
                </c:pt>
                <c:pt idx="55180">
                  <c:v>33.393978941274568</c:v>
                </c:pt>
                <c:pt idx="55181">
                  <c:v>33.39453428703284</c:v>
                </c:pt>
                <c:pt idx="55182">
                  <c:v>33.395089632791112</c:v>
                </c:pt>
                <c:pt idx="55183">
                  <c:v>33.395644978549385</c:v>
                </c:pt>
                <c:pt idx="55184">
                  <c:v>33.396200324307657</c:v>
                </c:pt>
                <c:pt idx="55185">
                  <c:v>33.396755670065929</c:v>
                </c:pt>
                <c:pt idx="55186">
                  <c:v>33.397311015824201</c:v>
                </c:pt>
                <c:pt idx="55187">
                  <c:v>33.397866361582473</c:v>
                </c:pt>
                <c:pt idx="55188">
                  <c:v>33.398421707340745</c:v>
                </c:pt>
                <c:pt idx="55189">
                  <c:v>33.398977053099017</c:v>
                </c:pt>
                <c:pt idx="55190">
                  <c:v>33.399532398857289</c:v>
                </c:pt>
                <c:pt idx="55191">
                  <c:v>33.400087744615561</c:v>
                </c:pt>
                <c:pt idx="55192">
                  <c:v>33.400643090373833</c:v>
                </c:pt>
                <c:pt idx="55193">
                  <c:v>33.401198436132105</c:v>
                </c:pt>
                <c:pt idx="55194">
                  <c:v>33.401753781890378</c:v>
                </c:pt>
                <c:pt idx="55195">
                  <c:v>33.40230912764865</c:v>
                </c:pt>
                <c:pt idx="55196">
                  <c:v>33.402864473406922</c:v>
                </c:pt>
                <c:pt idx="55197">
                  <c:v>33.403419819165194</c:v>
                </c:pt>
                <c:pt idx="55198">
                  <c:v>33.403975164923466</c:v>
                </c:pt>
                <c:pt idx="55199">
                  <c:v>33.404530510681738</c:v>
                </c:pt>
                <c:pt idx="55200">
                  <c:v>33.40508585644001</c:v>
                </c:pt>
                <c:pt idx="55201">
                  <c:v>33.405641202198282</c:v>
                </c:pt>
                <c:pt idx="55202">
                  <c:v>33.406196547956554</c:v>
                </c:pt>
                <c:pt idx="55203">
                  <c:v>33.406751893714826</c:v>
                </c:pt>
                <c:pt idx="55204">
                  <c:v>33.407307239473099</c:v>
                </c:pt>
                <c:pt idx="55205">
                  <c:v>33.407862585231371</c:v>
                </c:pt>
                <c:pt idx="55206">
                  <c:v>33.408417930989643</c:v>
                </c:pt>
                <c:pt idx="55207">
                  <c:v>33.408973276747915</c:v>
                </c:pt>
                <c:pt idx="55208">
                  <c:v>33.409528622506187</c:v>
                </c:pt>
                <c:pt idx="55209">
                  <c:v>33.410083968264459</c:v>
                </c:pt>
                <c:pt idx="55210">
                  <c:v>33.410639314022731</c:v>
                </c:pt>
                <c:pt idx="55211">
                  <c:v>33.411194659781003</c:v>
                </c:pt>
                <c:pt idx="55212">
                  <c:v>33.411750005539275</c:v>
                </c:pt>
                <c:pt idx="55213">
                  <c:v>33.412305351297547</c:v>
                </c:pt>
                <c:pt idx="55214">
                  <c:v>33.41286069705582</c:v>
                </c:pt>
                <c:pt idx="55215">
                  <c:v>33.413416042814092</c:v>
                </c:pt>
                <c:pt idx="55216">
                  <c:v>33.413971388572364</c:v>
                </c:pt>
                <c:pt idx="55217">
                  <c:v>33.414526734330636</c:v>
                </c:pt>
                <c:pt idx="55218">
                  <c:v>33.415082080088908</c:v>
                </c:pt>
                <c:pt idx="55219">
                  <c:v>33.41563742584718</c:v>
                </c:pt>
                <c:pt idx="55220">
                  <c:v>33.416192771605452</c:v>
                </c:pt>
                <c:pt idx="55221">
                  <c:v>33.416748117363724</c:v>
                </c:pt>
                <c:pt idx="55222">
                  <c:v>33.417303463121996</c:v>
                </c:pt>
                <c:pt idx="55223">
                  <c:v>33.417858808880268</c:v>
                </c:pt>
                <c:pt idx="55224">
                  <c:v>33.41841415463854</c:v>
                </c:pt>
                <c:pt idx="55225">
                  <c:v>33.418969500396813</c:v>
                </c:pt>
                <c:pt idx="55226">
                  <c:v>33.419524846155085</c:v>
                </c:pt>
                <c:pt idx="55227">
                  <c:v>33.420080191913357</c:v>
                </c:pt>
                <c:pt idx="55228">
                  <c:v>33.420635537671629</c:v>
                </c:pt>
                <c:pt idx="55229">
                  <c:v>33.421190883429901</c:v>
                </c:pt>
                <c:pt idx="55230">
                  <c:v>33.421746229188173</c:v>
                </c:pt>
                <c:pt idx="55231">
                  <c:v>33.422301574946445</c:v>
                </c:pt>
                <c:pt idx="55232">
                  <c:v>33.422856920704717</c:v>
                </c:pt>
                <c:pt idx="55233">
                  <c:v>33.423412266462989</c:v>
                </c:pt>
                <c:pt idx="55234">
                  <c:v>33.423967612221261</c:v>
                </c:pt>
                <c:pt idx="55235">
                  <c:v>33.424522957979534</c:v>
                </c:pt>
                <c:pt idx="55236">
                  <c:v>33.425078303737806</c:v>
                </c:pt>
                <c:pt idx="55237">
                  <c:v>33.425633649496078</c:v>
                </c:pt>
                <c:pt idx="55238">
                  <c:v>33.42618899525435</c:v>
                </c:pt>
                <c:pt idx="55239">
                  <c:v>33.426744341012622</c:v>
                </c:pt>
                <c:pt idx="55240">
                  <c:v>33.427299686770894</c:v>
                </c:pt>
                <c:pt idx="55241">
                  <c:v>33.427855032529166</c:v>
                </c:pt>
                <c:pt idx="55242">
                  <c:v>33.428410378287438</c:v>
                </c:pt>
                <c:pt idx="55243">
                  <c:v>33.42896572404571</c:v>
                </c:pt>
                <c:pt idx="55244">
                  <c:v>33.429521069803982</c:v>
                </c:pt>
                <c:pt idx="55245">
                  <c:v>33.430076415562255</c:v>
                </c:pt>
                <c:pt idx="55246">
                  <c:v>33.430631761320527</c:v>
                </c:pt>
                <c:pt idx="55247">
                  <c:v>33.431187107078799</c:v>
                </c:pt>
                <c:pt idx="55248">
                  <c:v>33.431742452837071</c:v>
                </c:pt>
                <c:pt idx="55249">
                  <c:v>33.432297798595343</c:v>
                </c:pt>
                <c:pt idx="55250">
                  <c:v>33.432853144353615</c:v>
                </c:pt>
                <c:pt idx="55251">
                  <c:v>33.433408490111887</c:v>
                </c:pt>
                <c:pt idx="55252">
                  <c:v>33.433963835870159</c:v>
                </c:pt>
                <c:pt idx="55253">
                  <c:v>33.434519181628431</c:v>
                </c:pt>
                <c:pt idx="55254">
                  <c:v>33.435074527386703</c:v>
                </c:pt>
                <c:pt idx="55255">
                  <c:v>33.435629873144975</c:v>
                </c:pt>
                <c:pt idx="55256">
                  <c:v>33.436185218903248</c:v>
                </c:pt>
                <c:pt idx="55257">
                  <c:v>33.43674056466152</c:v>
                </c:pt>
                <c:pt idx="55258">
                  <c:v>33.437295910419792</c:v>
                </c:pt>
                <c:pt idx="55259">
                  <c:v>33.437851256178064</c:v>
                </c:pt>
                <c:pt idx="55260">
                  <c:v>33.438406601936336</c:v>
                </c:pt>
                <c:pt idx="55261">
                  <c:v>33.438961947694608</c:v>
                </c:pt>
                <c:pt idx="55262">
                  <c:v>33.43951729345288</c:v>
                </c:pt>
                <c:pt idx="55263">
                  <c:v>33.440072639211152</c:v>
                </c:pt>
                <c:pt idx="55264">
                  <c:v>33.440627984969424</c:v>
                </c:pt>
                <c:pt idx="55265">
                  <c:v>33.441183330727696</c:v>
                </c:pt>
                <c:pt idx="55266">
                  <c:v>33.441738676485969</c:v>
                </c:pt>
                <c:pt idx="55267">
                  <c:v>33.442294022244241</c:v>
                </c:pt>
                <c:pt idx="55268">
                  <c:v>33.442849368002513</c:v>
                </c:pt>
                <c:pt idx="55269">
                  <c:v>33.443404713760785</c:v>
                </c:pt>
                <c:pt idx="55270">
                  <c:v>33.443960059519057</c:v>
                </c:pt>
                <c:pt idx="55271">
                  <c:v>33.444515405277329</c:v>
                </c:pt>
                <c:pt idx="55272">
                  <c:v>33.445070751035601</c:v>
                </c:pt>
                <c:pt idx="55273">
                  <c:v>33.445626096793873</c:v>
                </c:pt>
                <c:pt idx="55274">
                  <c:v>33.446181442552145</c:v>
                </c:pt>
                <c:pt idx="55275">
                  <c:v>33.446736788310417</c:v>
                </c:pt>
                <c:pt idx="55276">
                  <c:v>33.44729213406869</c:v>
                </c:pt>
                <c:pt idx="55277">
                  <c:v>33.447847479826962</c:v>
                </c:pt>
                <c:pt idx="55278">
                  <c:v>33.448402825585234</c:v>
                </c:pt>
                <c:pt idx="55279">
                  <c:v>33.448958171343506</c:v>
                </c:pt>
                <c:pt idx="55280">
                  <c:v>33.449513517101778</c:v>
                </c:pt>
                <c:pt idx="55281">
                  <c:v>33.45006886286005</c:v>
                </c:pt>
                <c:pt idx="55282">
                  <c:v>33.450624208618322</c:v>
                </c:pt>
                <c:pt idx="55283">
                  <c:v>33.451179554376594</c:v>
                </c:pt>
                <c:pt idx="55284">
                  <c:v>33.451734900134866</c:v>
                </c:pt>
                <c:pt idx="55285">
                  <c:v>33.452290245893138</c:v>
                </c:pt>
                <c:pt idx="55286">
                  <c:v>33.45284559165141</c:v>
                </c:pt>
                <c:pt idx="55287">
                  <c:v>33.453400937409683</c:v>
                </c:pt>
                <c:pt idx="55288">
                  <c:v>33.453956283167955</c:v>
                </c:pt>
                <c:pt idx="55289">
                  <c:v>33.454511628926227</c:v>
                </c:pt>
                <c:pt idx="55290">
                  <c:v>33.455066974684499</c:v>
                </c:pt>
                <c:pt idx="55291">
                  <c:v>33.455622320442771</c:v>
                </c:pt>
                <c:pt idx="55292">
                  <c:v>33.456177666201043</c:v>
                </c:pt>
                <c:pt idx="55293">
                  <c:v>33.456733011959315</c:v>
                </c:pt>
                <c:pt idx="55294">
                  <c:v>33.457288357717587</c:v>
                </c:pt>
                <c:pt idx="55295">
                  <c:v>33.457843703475859</c:v>
                </c:pt>
                <c:pt idx="55296">
                  <c:v>33.458399049234131</c:v>
                </c:pt>
                <c:pt idx="55297">
                  <c:v>33.458954394992404</c:v>
                </c:pt>
                <c:pt idx="55298">
                  <c:v>33.459509740750676</c:v>
                </c:pt>
                <c:pt idx="55299">
                  <c:v>33.460065086508948</c:v>
                </c:pt>
                <c:pt idx="55300">
                  <c:v>33.46062043226722</c:v>
                </c:pt>
                <c:pt idx="55301">
                  <c:v>33.461175778025492</c:v>
                </c:pt>
                <c:pt idx="55302">
                  <c:v>33.461731123783764</c:v>
                </c:pt>
                <c:pt idx="55303">
                  <c:v>33.462286469542036</c:v>
                </c:pt>
                <c:pt idx="55304">
                  <c:v>33.462841815300308</c:v>
                </c:pt>
                <c:pt idx="55305">
                  <c:v>33.46339716105858</c:v>
                </c:pt>
                <c:pt idx="55306">
                  <c:v>33.463952506816852</c:v>
                </c:pt>
                <c:pt idx="55307">
                  <c:v>33.464507852575125</c:v>
                </c:pt>
                <c:pt idx="55308">
                  <c:v>33.465063198333397</c:v>
                </c:pt>
                <c:pt idx="55309">
                  <c:v>33.465618544091669</c:v>
                </c:pt>
                <c:pt idx="55310">
                  <c:v>33.466173889849941</c:v>
                </c:pt>
                <c:pt idx="55311">
                  <c:v>33.466729235608213</c:v>
                </c:pt>
                <c:pt idx="55312">
                  <c:v>33.467284581366485</c:v>
                </c:pt>
                <c:pt idx="55313">
                  <c:v>33.467839927124757</c:v>
                </c:pt>
                <c:pt idx="55314">
                  <c:v>33.468395272883029</c:v>
                </c:pt>
                <c:pt idx="55315">
                  <c:v>33.468950618641301</c:v>
                </c:pt>
                <c:pt idx="55316">
                  <c:v>33.469505964399573</c:v>
                </c:pt>
                <c:pt idx="55317">
                  <c:v>33.470061310157845</c:v>
                </c:pt>
                <c:pt idx="55318">
                  <c:v>33.470616655916118</c:v>
                </c:pt>
                <c:pt idx="55319">
                  <c:v>33.47117200167439</c:v>
                </c:pt>
                <c:pt idx="55320">
                  <c:v>33.471727347432662</c:v>
                </c:pt>
                <c:pt idx="55321">
                  <c:v>33.472282693190934</c:v>
                </c:pt>
                <c:pt idx="55322">
                  <c:v>33.472838038949206</c:v>
                </c:pt>
                <c:pt idx="55323">
                  <c:v>33.473393384707478</c:v>
                </c:pt>
                <c:pt idx="55324">
                  <c:v>33.47394873046575</c:v>
                </c:pt>
                <c:pt idx="55325">
                  <c:v>33.474504076224022</c:v>
                </c:pt>
                <c:pt idx="55326">
                  <c:v>33.475059421982294</c:v>
                </c:pt>
                <c:pt idx="55327">
                  <c:v>33.475614767740566</c:v>
                </c:pt>
                <c:pt idx="55328">
                  <c:v>33.476170113498839</c:v>
                </c:pt>
                <c:pt idx="55329">
                  <c:v>33.476725459257111</c:v>
                </c:pt>
                <c:pt idx="55330">
                  <c:v>33.477280805015383</c:v>
                </c:pt>
                <c:pt idx="55331">
                  <c:v>33.477836150773655</c:v>
                </c:pt>
                <c:pt idx="55332">
                  <c:v>33.478391496531927</c:v>
                </c:pt>
                <c:pt idx="55333">
                  <c:v>33.478946842290199</c:v>
                </c:pt>
                <c:pt idx="55334">
                  <c:v>33.479502188048471</c:v>
                </c:pt>
                <c:pt idx="55335">
                  <c:v>33.480057533806743</c:v>
                </c:pt>
                <c:pt idx="55336">
                  <c:v>33.480612879565015</c:v>
                </c:pt>
                <c:pt idx="55337">
                  <c:v>33.481168225323287</c:v>
                </c:pt>
                <c:pt idx="55338">
                  <c:v>33.481723571081559</c:v>
                </c:pt>
                <c:pt idx="55339">
                  <c:v>33.482278916839832</c:v>
                </c:pt>
                <c:pt idx="55340">
                  <c:v>33.482834262598104</c:v>
                </c:pt>
                <c:pt idx="55341">
                  <c:v>33.483389608356376</c:v>
                </c:pt>
                <c:pt idx="55342">
                  <c:v>33.483944954114648</c:v>
                </c:pt>
                <c:pt idx="55343">
                  <c:v>33.48450029987292</c:v>
                </c:pt>
                <c:pt idx="55344">
                  <c:v>33.485055645631192</c:v>
                </c:pt>
                <c:pt idx="55345">
                  <c:v>33.485610991389464</c:v>
                </c:pt>
                <c:pt idx="55346">
                  <c:v>33.486166337147736</c:v>
                </c:pt>
                <c:pt idx="55347">
                  <c:v>33.486721682906008</c:v>
                </c:pt>
                <c:pt idx="55348">
                  <c:v>33.48727702866428</c:v>
                </c:pt>
                <c:pt idx="55349">
                  <c:v>33.487832374422553</c:v>
                </c:pt>
                <c:pt idx="55350">
                  <c:v>33.488387720180825</c:v>
                </c:pt>
                <c:pt idx="55351">
                  <c:v>33.488943065939097</c:v>
                </c:pt>
                <c:pt idx="55352">
                  <c:v>33.489498411697369</c:v>
                </c:pt>
                <c:pt idx="55353">
                  <c:v>33.490053757455641</c:v>
                </c:pt>
                <c:pt idx="55354">
                  <c:v>33.490609103213913</c:v>
                </c:pt>
                <c:pt idx="55355">
                  <c:v>33.491164448972185</c:v>
                </c:pt>
                <c:pt idx="55356">
                  <c:v>33.491719794730457</c:v>
                </c:pt>
                <c:pt idx="55357">
                  <c:v>33.492275140488729</c:v>
                </c:pt>
                <c:pt idx="55358">
                  <c:v>33.492830486247001</c:v>
                </c:pt>
                <c:pt idx="55359">
                  <c:v>33.493385832005274</c:v>
                </c:pt>
                <c:pt idx="55360">
                  <c:v>33.493941177763546</c:v>
                </c:pt>
                <c:pt idx="55361">
                  <c:v>33.494496523521818</c:v>
                </c:pt>
                <c:pt idx="55362">
                  <c:v>33.49505186928009</c:v>
                </c:pt>
                <c:pt idx="55363">
                  <c:v>33.495607215038362</c:v>
                </c:pt>
                <c:pt idx="55364">
                  <c:v>33.496162560796634</c:v>
                </c:pt>
                <c:pt idx="55365">
                  <c:v>33.496717906554906</c:v>
                </c:pt>
                <c:pt idx="55366">
                  <c:v>33.497273252313178</c:v>
                </c:pt>
                <c:pt idx="55367">
                  <c:v>33.49782859807145</c:v>
                </c:pt>
                <c:pt idx="55368">
                  <c:v>33.498383943829722</c:v>
                </c:pt>
                <c:pt idx="55369">
                  <c:v>33.498939289587994</c:v>
                </c:pt>
                <c:pt idx="55370">
                  <c:v>33.499494635346267</c:v>
                </c:pt>
                <c:pt idx="55371">
                  <c:v>33.500049981104539</c:v>
                </c:pt>
                <c:pt idx="55372">
                  <c:v>33.500605326862811</c:v>
                </c:pt>
                <c:pt idx="55373">
                  <c:v>33.501160672621083</c:v>
                </c:pt>
                <c:pt idx="55374">
                  <c:v>33.501716018379355</c:v>
                </c:pt>
                <c:pt idx="55375">
                  <c:v>33.502271364137627</c:v>
                </c:pt>
                <c:pt idx="55376">
                  <c:v>33.502826709895899</c:v>
                </c:pt>
                <c:pt idx="55377">
                  <c:v>33.503382055654171</c:v>
                </c:pt>
                <c:pt idx="55378">
                  <c:v>33.503937401412443</c:v>
                </c:pt>
                <c:pt idx="55379">
                  <c:v>33.504492747170715</c:v>
                </c:pt>
                <c:pt idx="55380">
                  <c:v>33.505048092928988</c:v>
                </c:pt>
                <c:pt idx="55381">
                  <c:v>33.50560343868726</c:v>
                </c:pt>
                <c:pt idx="55382">
                  <c:v>33.506158784445532</c:v>
                </c:pt>
                <c:pt idx="55383">
                  <c:v>33.506714130203804</c:v>
                </c:pt>
                <c:pt idx="55384">
                  <c:v>33.507269475962076</c:v>
                </c:pt>
                <c:pt idx="55385">
                  <c:v>33.507824821720348</c:v>
                </c:pt>
                <c:pt idx="55386">
                  <c:v>33.50838016747862</c:v>
                </c:pt>
                <c:pt idx="55387">
                  <c:v>33.508935513236892</c:v>
                </c:pt>
                <c:pt idx="55388">
                  <c:v>33.509490858995164</c:v>
                </c:pt>
                <c:pt idx="55389">
                  <c:v>33.510046204753436</c:v>
                </c:pt>
                <c:pt idx="55390">
                  <c:v>33.510601550511709</c:v>
                </c:pt>
                <c:pt idx="55391">
                  <c:v>33.511156896269981</c:v>
                </c:pt>
                <c:pt idx="55392">
                  <c:v>33.511712242028253</c:v>
                </c:pt>
                <c:pt idx="55393">
                  <c:v>33.512267587786525</c:v>
                </c:pt>
                <c:pt idx="55394">
                  <c:v>33.512822933544797</c:v>
                </c:pt>
                <c:pt idx="55395">
                  <c:v>33.513378279303069</c:v>
                </c:pt>
                <c:pt idx="55396">
                  <c:v>33.513933625061341</c:v>
                </c:pt>
                <c:pt idx="55397">
                  <c:v>33.514488970819613</c:v>
                </c:pt>
                <c:pt idx="55398">
                  <c:v>33.515044316577885</c:v>
                </c:pt>
                <c:pt idx="55399">
                  <c:v>33.515599662336157</c:v>
                </c:pt>
                <c:pt idx="55400">
                  <c:v>33.516155008094429</c:v>
                </c:pt>
                <c:pt idx="55401">
                  <c:v>33.516710353852702</c:v>
                </c:pt>
                <c:pt idx="55402">
                  <c:v>33.517265699610974</c:v>
                </c:pt>
                <c:pt idx="55403">
                  <c:v>33.517821045369246</c:v>
                </c:pt>
                <c:pt idx="55404">
                  <c:v>33.518376391127518</c:v>
                </c:pt>
                <c:pt idx="55405">
                  <c:v>33.51893173688579</c:v>
                </c:pt>
                <c:pt idx="55406">
                  <c:v>33.519487082644062</c:v>
                </c:pt>
                <c:pt idx="55407">
                  <c:v>33.520042428402334</c:v>
                </c:pt>
                <c:pt idx="55408">
                  <c:v>33.520597774160606</c:v>
                </c:pt>
                <c:pt idx="55409">
                  <c:v>33.521153119918878</c:v>
                </c:pt>
                <c:pt idx="55410">
                  <c:v>33.52170846567715</c:v>
                </c:pt>
                <c:pt idx="55411">
                  <c:v>33.522263811435423</c:v>
                </c:pt>
                <c:pt idx="55412">
                  <c:v>33.522819157193695</c:v>
                </c:pt>
                <c:pt idx="55413">
                  <c:v>33.523374502951967</c:v>
                </c:pt>
                <c:pt idx="55414">
                  <c:v>33.523929848710239</c:v>
                </c:pt>
                <c:pt idx="55415">
                  <c:v>33.524485194468511</c:v>
                </c:pt>
                <c:pt idx="55416">
                  <c:v>33.525040540226783</c:v>
                </c:pt>
                <c:pt idx="55417">
                  <c:v>33.525595885985055</c:v>
                </c:pt>
                <c:pt idx="55418">
                  <c:v>33.526151231743327</c:v>
                </c:pt>
                <c:pt idx="55419">
                  <c:v>33.526706577501599</c:v>
                </c:pt>
                <c:pt idx="55420">
                  <c:v>33.527261923259871</c:v>
                </c:pt>
                <c:pt idx="55421">
                  <c:v>33.527817269018144</c:v>
                </c:pt>
                <c:pt idx="55422">
                  <c:v>33.528372614776416</c:v>
                </c:pt>
                <c:pt idx="55423">
                  <c:v>33.528927960534688</c:v>
                </c:pt>
                <c:pt idx="55424">
                  <c:v>33.52948330629296</c:v>
                </c:pt>
                <c:pt idx="55425">
                  <c:v>33.530038652051232</c:v>
                </c:pt>
                <c:pt idx="55426">
                  <c:v>33.530593997809504</c:v>
                </c:pt>
                <c:pt idx="55427">
                  <c:v>33.531149343567776</c:v>
                </c:pt>
                <c:pt idx="55428">
                  <c:v>33.531704689326048</c:v>
                </c:pt>
                <c:pt idx="55429">
                  <c:v>33.53226003508432</c:v>
                </c:pt>
                <c:pt idx="55430">
                  <c:v>33.532815380842592</c:v>
                </c:pt>
                <c:pt idx="55431">
                  <c:v>33.533370726600864</c:v>
                </c:pt>
                <c:pt idx="55432">
                  <c:v>33.533926072359137</c:v>
                </c:pt>
                <c:pt idx="55433">
                  <c:v>33.534481418117409</c:v>
                </c:pt>
                <c:pt idx="55434">
                  <c:v>33.535036763875681</c:v>
                </c:pt>
                <c:pt idx="55435">
                  <c:v>33.535592109633953</c:v>
                </c:pt>
                <c:pt idx="55436">
                  <c:v>33.536147455392225</c:v>
                </c:pt>
                <c:pt idx="55437">
                  <c:v>33.536702801150497</c:v>
                </c:pt>
                <c:pt idx="55438">
                  <c:v>33.537258146908769</c:v>
                </c:pt>
                <c:pt idx="55439">
                  <c:v>33.537813492667041</c:v>
                </c:pt>
                <c:pt idx="55440">
                  <c:v>33.538368838425313</c:v>
                </c:pt>
                <c:pt idx="55441">
                  <c:v>33.538924184183585</c:v>
                </c:pt>
                <c:pt idx="55442">
                  <c:v>33.539479529941858</c:v>
                </c:pt>
                <c:pt idx="55443">
                  <c:v>33.54003487570013</c:v>
                </c:pt>
                <c:pt idx="55444">
                  <c:v>33.540590221458402</c:v>
                </c:pt>
                <c:pt idx="55445">
                  <c:v>33.541145567216674</c:v>
                </c:pt>
                <c:pt idx="55446">
                  <c:v>33.541700912974946</c:v>
                </c:pt>
                <c:pt idx="55447">
                  <c:v>33.542256258733218</c:v>
                </c:pt>
                <c:pt idx="55448">
                  <c:v>33.54281160449149</c:v>
                </c:pt>
                <c:pt idx="55449">
                  <c:v>33.543366950249762</c:v>
                </c:pt>
                <c:pt idx="55450">
                  <c:v>33.543922296008034</c:v>
                </c:pt>
                <c:pt idx="55451">
                  <c:v>33.544477641766306</c:v>
                </c:pt>
                <c:pt idx="55452">
                  <c:v>33.545032987524579</c:v>
                </c:pt>
                <c:pt idx="55453">
                  <c:v>33.545588333282851</c:v>
                </c:pt>
                <c:pt idx="55454">
                  <c:v>33.546143679041123</c:v>
                </c:pt>
                <c:pt idx="55455">
                  <c:v>33.546699024799395</c:v>
                </c:pt>
                <c:pt idx="55456">
                  <c:v>33.547254370557667</c:v>
                </c:pt>
                <c:pt idx="55457">
                  <c:v>33.547809716315939</c:v>
                </c:pt>
                <c:pt idx="55458">
                  <c:v>33.548365062074211</c:v>
                </c:pt>
                <c:pt idx="55459">
                  <c:v>33.548920407832483</c:v>
                </c:pt>
                <c:pt idx="55460">
                  <c:v>33.549475753590755</c:v>
                </c:pt>
                <c:pt idx="55461">
                  <c:v>33.550031099349027</c:v>
                </c:pt>
                <c:pt idx="55462">
                  <c:v>33.550586445107299</c:v>
                </c:pt>
                <c:pt idx="55463">
                  <c:v>33.551141790865572</c:v>
                </c:pt>
                <c:pt idx="55464">
                  <c:v>33.551697136623844</c:v>
                </c:pt>
                <c:pt idx="55465">
                  <c:v>33.552252482382116</c:v>
                </c:pt>
                <c:pt idx="55466">
                  <c:v>33.552807828140388</c:v>
                </c:pt>
                <c:pt idx="55467">
                  <c:v>33.55336317389866</c:v>
                </c:pt>
                <c:pt idx="55468">
                  <c:v>33.553918519656932</c:v>
                </c:pt>
                <c:pt idx="55469">
                  <c:v>33.554473865415204</c:v>
                </c:pt>
                <c:pt idx="55470">
                  <c:v>33.555029211173476</c:v>
                </c:pt>
                <c:pt idx="55471">
                  <c:v>33.555584556931748</c:v>
                </c:pt>
                <c:pt idx="55472">
                  <c:v>33.55613990269002</c:v>
                </c:pt>
                <c:pt idx="55473">
                  <c:v>33.556695248448293</c:v>
                </c:pt>
                <c:pt idx="55474">
                  <c:v>33.557250594206565</c:v>
                </c:pt>
                <c:pt idx="55475">
                  <c:v>33.557805939964837</c:v>
                </c:pt>
                <c:pt idx="55476">
                  <c:v>33.558361285723109</c:v>
                </c:pt>
                <c:pt idx="55477">
                  <c:v>33.558916631481381</c:v>
                </c:pt>
                <c:pt idx="55478">
                  <c:v>33.559471977239653</c:v>
                </c:pt>
                <c:pt idx="55479">
                  <c:v>33.560027322997925</c:v>
                </c:pt>
                <c:pt idx="55480">
                  <c:v>33.560582668756197</c:v>
                </c:pt>
                <c:pt idx="55481">
                  <c:v>33.561138014514469</c:v>
                </c:pt>
                <c:pt idx="55482">
                  <c:v>33.561693360272741</c:v>
                </c:pt>
                <c:pt idx="55483">
                  <c:v>33.562248706031014</c:v>
                </c:pt>
                <c:pt idx="55484">
                  <c:v>33.562804051789286</c:v>
                </c:pt>
                <c:pt idx="55485">
                  <c:v>33.563359397547558</c:v>
                </c:pt>
                <c:pt idx="55486">
                  <c:v>33.56391474330583</c:v>
                </c:pt>
                <c:pt idx="55487">
                  <c:v>33.564470089064102</c:v>
                </c:pt>
                <c:pt idx="55488">
                  <c:v>33.565025434822374</c:v>
                </c:pt>
                <c:pt idx="55489">
                  <c:v>33.565580780580646</c:v>
                </c:pt>
                <c:pt idx="55490">
                  <c:v>33.566136126338918</c:v>
                </c:pt>
                <c:pt idx="55491">
                  <c:v>33.56669147209719</c:v>
                </c:pt>
                <c:pt idx="55492">
                  <c:v>33.567246817855462</c:v>
                </c:pt>
                <c:pt idx="55493">
                  <c:v>33.567802163613734</c:v>
                </c:pt>
                <c:pt idx="55494">
                  <c:v>33.568357509372007</c:v>
                </c:pt>
                <c:pt idx="55495">
                  <c:v>33.568912855130279</c:v>
                </c:pt>
                <c:pt idx="55496">
                  <c:v>33.569468200888551</c:v>
                </c:pt>
                <c:pt idx="55497">
                  <c:v>33.570023546646823</c:v>
                </c:pt>
                <c:pt idx="55498">
                  <c:v>33.570578892405095</c:v>
                </c:pt>
                <c:pt idx="55499">
                  <c:v>33.571134238163367</c:v>
                </c:pt>
                <c:pt idx="55500">
                  <c:v>33.571689583921639</c:v>
                </c:pt>
                <c:pt idx="55501">
                  <c:v>33.572244929679911</c:v>
                </c:pt>
                <c:pt idx="55502">
                  <c:v>33.572800275438183</c:v>
                </c:pt>
                <c:pt idx="55503">
                  <c:v>33.573355621196455</c:v>
                </c:pt>
                <c:pt idx="55504">
                  <c:v>33.573910966954728</c:v>
                </c:pt>
                <c:pt idx="55505">
                  <c:v>33.574466312713</c:v>
                </c:pt>
                <c:pt idx="55506">
                  <c:v>33.575021658471272</c:v>
                </c:pt>
                <c:pt idx="55507">
                  <c:v>33.575577004229544</c:v>
                </c:pt>
                <c:pt idx="55508">
                  <c:v>33.576132349987816</c:v>
                </c:pt>
                <c:pt idx="55509">
                  <c:v>33.576687695746088</c:v>
                </c:pt>
                <c:pt idx="55510">
                  <c:v>33.57724304150436</c:v>
                </c:pt>
                <c:pt idx="55511">
                  <c:v>33.577798387262632</c:v>
                </c:pt>
                <c:pt idx="55512">
                  <c:v>33.578353733020904</c:v>
                </c:pt>
                <c:pt idx="55513">
                  <c:v>33.578909078779176</c:v>
                </c:pt>
                <c:pt idx="55514">
                  <c:v>33.579464424537449</c:v>
                </c:pt>
                <c:pt idx="55515">
                  <c:v>33.580019770295721</c:v>
                </c:pt>
                <c:pt idx="55516">
                  <c:v>33.580575116053993</c:v>
                </c:pt>
                <c:pt idx="55517">
                  <c:v>33.581130461812265</c:v>
                </c:pt>
                <c:pt idx="55518">
                  <c:v>33.581685807570537</c:v>
                </c:pt>
                <c:pt idx="55519">
                  <c:v>33.582241153328809</c:v>
                </c:pt>
                <c:pt idx="55520">
                  <c:v>33.582796499087081</c:v>
                </c:pt>
                <c:pt idx="55521">
                  <c:v>33.583351844845353</c:v>
                </c:pt>
                <c:pt idx="55522">
                  <c:v>33.583907190603625</c:v>
                </c:pt>
                <c:pt idx="55523">
                  <c:v>33.584462536361897</c:v>
                </c:pt>
                <c:pt idx="55524">
                  <c:v>33.585017882120169</c:v>
                </c:pt>
                <c:pt idx="55525">
                  <c:v>33.585573227878442</c:v>
                </c:pt>
                <c:pt idx="55526">
                  <c:v>33.586128573636714</c:v>
                </c:pt>
                <c:pt idx="55527">
                  <c:v>33.586683919394986</c:v>
                </c:pt>
                <c:pt idx="55528">
                  <c:v>33.587239265153258</c:v>
                </c:pt>
                <c:pt idx="55529">
                  <c:v>33.58779461091153</c:v>
                </c:pt>
                <c:pt idx="55530">
                  <c:v>33.588349956669802</c:v>
                </c:pt>
                <c:pt idx="55531">
                  <c:v>33.588905302428074</c:v>
                </c:pt>
                <c:pt idx="55532">
                  <c:v>33.589460648186346</c:v>
                </c:pt>
                <c:pt idx="55533">
                  <c:v>33.590015993944618</c:v>
                </c:pt>
                <c:pt idx="55534">
                  <c:v>33.59057133970289</c:v>
                </c:pt>
                <c:pt idx="55535">
                  <c:v>33.591126685461163</c:v>
                </c:pt>
                <c:pt idx="55536">
                  <c:v>33.591682031219435</c:v>
                </c:pt>
                <c:pt idx="55537">
                  <c:v>33.592237376977707</c:v>
                </c:pt>
                <c:pt idx="55538">
                  <c:v>33.592792722735979</c:v>
                </c:pt>
                <c:pt idx="55539">
                  <c:v>33.593348068494251</c:v>
                </c:pt>
                <c:pt idx="55540">
                  <c:v>33.593903414252523</c:v>
                </c:pt>
                <c:pt idx="55541">
                  <c:v>33.594458760010795</c:v>
                </c:pt>
                <c:pt idx="55542">
                  <c:v>33.595014105769067</c:v>
                </c:pt>
                <c:pt idx="55543">
                  <c:v>33.595569451527339</c:v>
                </c:pt>
                <c:pt idx="55544">
                  <c:v>33.596124797285611</c:v>
                </c:pt>
                <c:pt idx="55545">
                  <c:v>33.596680143043884</c:v>
                </c:pt>
                <c:pt idx="55546">
                  <c:v>33.597235488802156</c:v>
                </c:pt>
                <c:pt idx="55547">
                  <c:v>33.597790834560428</c:v>
                </c:pt>
                <c:pt idx="55548">
                  <c:v>33.5983461803187</c:v>
                </c:pt>
                <c:pt idx="55549">
                  <c:v>33.598901526076972</c:v>
                </c:pt>
                <c:pt idx="55550">
                  <c:v>33.599456871835244</c:v>
                </c:pt>
                <c:pt idx="55551">
                  <c:v>33.600012217593516</c:v>
                </c:pt>
                <c:pt idx="55552">
                  <c:v>33.600567563351788</c:v>
                </c:pt>
                <c:pt idx="55553">
                  <c:v>33.60112290911006</c:v>
                </c:pt>
                <c:pt idx="55554">
                  <c:v>33.601678254868332</c:v>
                </c:pt>
                <c:pt idx="55555">
                  <c:v>33.602233600626604</c:v>
                </c:pt>
                <c:pt idx="55556">
                  <c:v>33.602788946384877</c:v>
                </c:pt>
                <c:pt idx="55557">
                  <c:v>33.603344292143149</c:v>
                </c:pt>
                <c:pt idx="55558">
                  <c:v>33.603899637901421</c:v>
                </c:pt>
                <c:pt idx="55559">
                  <c:v>33.604454983659693</c:v>
                </c:pt>
                <c:pt idx="55560">
                  <c:v>33.605010329417965</c:v>
                </c:pt>
                <c:pt idx="55561">
                  <c:v>33.605565675176237</c:v>
                </c:pt>
                <c:pt idx="55562">
                  <c:v>33.606121020934509</c:v>
                </c:pt>
                <c:pt idx="55563">
                  <c:v>33.606676366692781</c:v>
                </c:pt>
                <c:pt idx="55564">
                  <c:v>33.607231712451053</c:v>
                </c:pt>
                <c:pt idx="55565">
                  <c:v>33.607787058209325</c:v>
                </c:pt>
                <c:pt idx="55566">
                  <c:v>33.608342403967598</c:v>
                </c:pt>
                <c:pt idx="55567">
                  <c:v>33.60889774972587</c:v>
                </c:pt>
                <c:pt idx="55568">
                  <c:v>33.609453095484142</c:v>
                </c:pt>
                <c:pt idx="55569">
                  <c:v>33.610008441242414</c:v>
                </c:pt>
                <c:pt idx="55570">
                  <c:v>33.610563787000686</c:v>
                </c:pt>
                <c:pt idx="55571">
                  <c:v>33.611119132758958</c:v>
                </c:pt>
                <c:pt idx="55572">
                  <c:v>33.61167447851723</c:v>
                </c:pt>
                <c:pt idx="55573">
                  <c:v>33.612229824275502</c:v>
                </c:pt>
                <c:pt idx="55574">
                  <c:v>33.612785170033774</c:v>
                </c:pt>
                <c:pt idx="55575">
                  <c:v>33.613340515792046</c:v>
                </c:pt>
                <c:pt idx="55576">
                  <c:v>33.613895861550319</c:v>
                </c:pt>
                <c:pt idx="55577">
                  <c:v>33.614451207308591</c:v>
                </c:pt>
                <c:pt idx="55578">
                  <c:v>33.615006553066863</c:v>
                </c:pt>
                <c:pt idx="55579">
                  <c:v>33.615561898825135</c:v>
                </c:pt>
                <c:pt idx="55580">
                  <c:v>33.616117244583407</c:v>
                </c:pt>
                <c:pt idx="55581">
                  <c:v>33.616672590341679</c:v>
                </c:pt>
                <c:pt idx="55582">
                  <c:v>33.617227936099951</c:v>
                </c:pt>
                <c:pt idx="55583">
                  <c:v>33.617783281858223</c:v>
                </c:pt>
                <c:pt idx="55584">
                  <c:v>33.618338627616495</c:v>
                </c:pt>
                <c:pt idx="55585">
                  <c:v>33.618893973374767</c:v>
                </c:pt>
                <c:pt idx="55586">
                  <c:v>33.619449319133039</c:v>
                </c:pt>
                <c:pt idx="55587">
                  <c:v>33.620004664891312</c:v>
                </c:pt>
                <c:pt idx="55588">
                  <c:v>33.620560010649584</c:v>
                </c:pt>
                <c:pt idx="55589">
                  <c:v>33.621115356407856</c:v>
                </c:pt>
                <c:pt idx="55590">
                  <c:v>33.621670702166128</c:v>
                </c:pt>
                <c:pt idx="55591">
                  <c:v>33.6222260479244</c:v>
                </c:pt>
                <c:pt idx="55592">
                  <c:v>33.622781393682672</c:v>
                </c:pt>
                <c:pt idx="55593">
                  <c:v>33.623336739440944</c:v>
                </c:pt>
                <c:pt idx="55594">
                  <c:v>33.623892085199216</c:v>
                </c:pt>
                <c:pt idx="55595">
                  <c:v>33.624447430957488</c:v>
                </c:pt>
                <c:pt idx="55596">
                  <c:v>33.62500277671576</c:v>
                </c:pt>
                <c:pt idx="55597">
                  <c:v>33.625558122474033</c:v>
                </c:pt>
                <c:pt idx="55598">
                  <c:v>33.626113468232305</c:v>
                </c:pt>
                <c:pt idx="55599">
                  <c:v>33.626668813990577</c:v>
                </c:pt>
                <c:pt idx="55600">
                  <c:v>33.627224159748849</c:v>
                </c:pt>
                <c:pt idx="55601">
                  <c:v>33.627779505507121</c:v>
                </c:pt>
                <c:pt idx="55602">
                  <c:v>33.628334851265393</c:v>
                </c:pt>
                <c:pt idx="55603">
                  <c:v>33.628890197023665</c:v>
                </c:pt>
                <c:pt idx="55604">
                  <c:v>33.629445542781937</c:v>
                </c:pt>
                <c:pt idx="55605">
                  <c:v>33.630000888540209</c:v>
                </c:pt>
                <c:pt idx="55606">
                  <c:v>33.630556234298481</c:v>
                </c:pt>
                <c:pt idx="55607">
                  <c:v>33.631111580056753</c:v>
                </c:pt>
                <c:pt idx="55608">
                  <c:v>33.631666925815026</c:v>
                </c:pt>
                <c:pt idx="55609">
                  <c:v>33.632222271573298</c:v>
                </c:pt>
                <c:pt idx="55610">
                  <c:v>33.63277761733157</c:v>
                </c:pt>
                <c:pt idx="55611">
                  <c:v>33.633332963089842</c:v>
                </c:pt>
                <c:pt idx="55612">
                  <c:v>33.633888308848114</c:v>
                </c:pt>
                <c:pt idx="55613">
                  <c:v>33.634443654606386</c:v>
                </c:pt>
                <c:pt idx="55614">
                  <c:v>33.634999000364658</c:v>
                </c:pt>
                <c:pt idx="55615">
                  <c:v>33.63555434612293</c:v>
                </c:pt>
                <c:pt idx="55616">
                  <c:v>33.636109691881202</c:v>
                </c:pt>
                <c:pt idx="55617">
                  <c:v>33.636665037639474</c:v>
                </c:pt>
                <c:pt idx="55618">
                  <c:v>33.637220383397747</c:v>
                </c:pt>
                <c:pt idx="55619">
                  <c:v>33.637775729156019</c:v>
                </c:pt>
                <c:pt idx="55620">
                  <c:v>33.638331074914291</c:v>
                </c:pt>
                <c:pt idx="55621">
                  <c:v>33.638886420672563</c:v>
                </c:pt>
                <c:pt idx="55622">
                  <c:v>33.639441766430835</c:v>
                </c:pt>
                <c:pt idx="55623">
                  <c:v>33.639997112189107</c:v>
                </c:pt>
                <c:pt idx="55624">
                  <c:v>33.640552457947379</c:v>
                </c:pt>
                <c:pt idx="55625">
                  <c:v>33.641107803705651</c:v>
                </c:pt>
                <c:pt idx="55626">
                  <c:v>33.641663149463923</c:v>
                </c:pt>
                <c:pt idx="55627">
                  <c:v>33.642218495222195</c:v>
                </c:pt>
                <c:pt idx="55628">
                  <c:v>33.642773840980468</c:v>
                </c:pt>
                <c:pt idx="55629">
                  <c:v>33.64332918673874</c:v>
                </c:pt>
                <c:pt idx="55630">
                  <c:v>33.643884532497012</c:v>
                </c:pt>
                <c:pt idx="55631">
                  <c:v>33.644439878255284</c:v>
                </c:pt>
                <c:pt idx="55632">
                  <c:v>33.644995224013556</c:v>
                </c:pt>
                <c:pt idx="55633">
                  <c:v>33.645550569771828</c:v>
                </c:pt>
                <c:pt idx="55634">
                  <c:v>33.6461059155301</c:v>
                </c:pt>
                <c:pt idx="55635">
                  <c:v>33.646661261288372</c:v>
                </c:pt>
                <c:pt idx="55636">
                  <c:v>33.647216607046644</c:v>
                </c:pt>
                <c:pt idx="55637">
                  <c:v>33.647771952804916</c:v>
                </c:pt>
                <c:pt idx="55638">
                  <c:v>33.648327298563188</c:v>
                </c:pt>
                <c:pt idx="55639">
                  <c:v>33.648882644321461</c:v>
                </c:pt>
                <c:pt idx="55640">
                  <c:v>33.649437990079733</c:v>
                </c:pt>
                <c:pt idx="55641">
                  <c:v>33.649993335838005</c:v>
                </c:pt>
                <c:pt idx="55642">
                  <c:v>33.650548681596277</c:v>
                </c:pt>
                <c:pt idx="55643">
                  <c:v>33.651104027354549</c:v>
                </c:pt>
                <c:pt idx="55644">
                  <c:v>33.651659373112821</c:v>
                </c:pt>
                <c:pt idx="55645">
                  <c:v>33.652214718871093</c:v>
                </c:pt>
                <c:pt idx="55646">
                  <c:v>33.652770064629365</c:v>
                </c:pt>
                <c:pt idx="55647">
                  <c:v>33.653325410387637</c:v>
                </c:pt>
                <c:pt idx="55648">
                  <c:v>33.653880756145909</c:v>
                </c:pt>
                <c:pt idx="55649">
                  <c:v>33.654436101904182</c:v>
                </c:pt>
                <c:pt idx="55650">
                  <c:v>33.654991447662454</c:v>
                </c:pt>
                <c:pt idx="55651">
                  <c:v>33.655546793420726</c:v>
                </c:pt>
                <c:pt idx="55652">
                  <c:v>33.656102139178998</c:v>
                </c:pt>
                <c:pt idx="55653">
                  <c:v>33.65665748493727</c:v>
                </c:pt>
                <c:pt idx="55654">
                  <c:v>33.657212830695542</c:v>
                </c:pt>
                <c:pt idx="55655">
                  <c:v>33.657768176453814</c:v>
                </c:pt>
                <c:pt idx="55656">
                  <c:v>33.658323522212086</c:v>
                </c:pt>
                <c:pt idx="55657">
                  <c:v>33.658878867970358</c:v>
                </c:pt>
                <c:pt idx="55658">
                  <c:v>33.65943421372863</c:v>
                </c:pt>
                <c:pt idx="55659">
                  <c:v>33.659989559486903</c:v>
                </c:pt>
                <c:pt idx="55660">
                  <c:v>33.660544905245175</c:v>
                </c:pt>
                <c:pt idx="55661">
                  <c:v>33.661100251003447</c:v>
                </c:pt>
                <c:pt idx="55662">
                  <c:v>33.661655596761719</c:v>
                </c:pt>
                <c:pt idx="55663">
                  <c:v>33.662210942519991</c:v>
                </c:pt>
                <c:pt idx="55664">
                  <c:v>33.662766288278263</c:v>
                </c:pt>
                <c:pt idx="55665">
                  <c:v>33.663321634036535</c:v>
                </c:pt>
                <c:pt idx="55666">
                  <c:v>33.663876979794807</c:v>
                </c:pt>
                <c:pt idx="55667">
                  <c:v>33.664432325553079</c:v>
                </c:pt>
                <c:pt idx="55668">
                  <c:v>33.664987671311351</c:v>
                </c:pt>
                <c:pt idx="55669">
                  <c:v>33.665543017069623</c:v>
                </c:pt>
                <c:pt idx="55670">
                  <c:v>33.666098362827896</c:v>
                </c:pt>
                <c:pt idx="55671">
                  <c:v>33.666653708586168</c:v>
                </c:pt>
                <c:pt idx="55672">
                  <c:v>33.66720905434444</c:v>
                </c:pt>
                <c:pt idx="55673">
                  <c:v>33.667764400102712</c:v>
                </c:pt>
                <c:pt idx="55674">
                  <c:v>33.668319745860984</c:v>
                </c:pt>
                <c:pt idx="55675">
                  <c:v>33.668875091619256</c:v>
                </c:pt>
                <c:pt idx="55676">
                  <c:v>33.669430437377528</c:v>
                </c:pt>
                <c:pt idx="55677">
                  <c:v>33.6699857831358</c:v>
                </c:pt>
                <c:pt idx="55678">
                  <c:v>33.670541128894072</c:v>
                </c:pt>
                <c:pt idx="55679">
                  <c:v>33.671096474652344</c:v>
                </c:pt>
                <c:pt idx="55680">
                  <c:v>33.671651820410617</c:v>
                </c:pt>
                <c:pt idx="55681">
                  <c:v>33.672207166168889</c:v>
                </c:pt>
                <c:pt idx="55682">
                  <c:v>33.672762511927161</c:v>
                </c:pt>
                <c:pt idx="55683">
                  <c:v>33.673317857685433</c:v>
                </c:pt>
                <c:pt idx="55684">
                  <c:v>33.673873203443705</c:v>
                </c:pt>
                <c:pt idx="55685">
                  <c:v>33.674428549201977</c:v>
                </c:pt>
                <c:pt idx="55686">
                  <c:v>33.674983894960249</c:v>
                </c:pt>
                <c:pt idx="55687">
                  <c:v>33.675539240718521</c:v>
                </c:pt>
                <c:pt idx="55688">
                  <c:v>33.676094586476793</c:v>
                </c:pt>
                <c:pt idx="55689">
                  <c:v>33.676649932235065</c:v>
                </c:pt>
                <c:pt idx="55690">
                  <c:v>33.677205277993338</c:v>
                </c:pt>
                <c:pt idx="55691">
                  <c:v>33.67776062375161</c:v>
                </c:pt>
                <c:pt idx="55692">
                  <c:v>33.678315969509882</c:v>
                </c:pt>
                <c:pt idx="55693">
                  <c:v>33.678871315268154</c:v>
                </c:pt>
                <c:pt idx="55694">
                  <c:v>33.679426661026426</c:v>
                </c:pt>
                <c:pt idx="55695">
                  <c:v>33.679982006784698</c:v>
                </c:pt>
                <c:pt idx="55696">
                  <c:v>33.68053735254297</c:v>
                </c:pt>
                <c:pt idx="55697">
                  <c:v>33.681092698301242</c:v>
                </c:pt>
                <c:pt idx="55698">
                  <c:v>33.681648044059514</c:v>
                </c:pt>
                <c:pt idx="55699">
                  <c:v>33.682203389817786</c:v>
                </c:pt>
                <c:pt idx="55700">
                  <c:v>33.682758735576058</c:v>
                </c:pt>
                <c:pt idx="55701">
                  <c:v>33.683314081334331</c:v>
                </c:pt>
                <c:pt idx="55702">
                  <c:v>33.683869427092603</c:v>
                </c:pt>
                <c:pt idx="55703">
                  <c:v>33.684424772850875</c:v>
                </c:pt>
                <c:pt idx="55704">
                  <c:v>33.684980118609147</c:v>
                </c:pt>
                <c:pt idx="55705">
                  <c:v>33.685535464367419</c:v>
                </c:pt>
                <c:pt idx="55706">
                  <c:v>33.686090810125691</c:v>
                </c:pt>
                <c:pt idx="55707">
                  <c:v>33.686646155883963</c:v>
                </c:pt>
                <c:pt idx="55708">
                  <c:v>33.687201501642235</c:v>
                </c:pt>
                <c:pt idx="55709">
                  <c:v>33.687756847400507</c:v>
                </c:pt>
                <c:pt idx="55710">
                  <c:v>33.688312193158779</c:v>
                </c:pt>
                <c:pt idx="55711">
                  <c:v>33.688867538917052</c:v>
                </c:pt>
                <c:pt idx="55712">
                  <c:v>33.689422884675324</c:v>
                </c:pt>
                <c:pt idx="55713">
                  <c:v>33.689978230433596</c:v>
                </c:pt>
                <c:pt idx="55714">
                  <c:v>33.690533576191868</c:v>
                </c:pt>
                <c:pt idx="55715">
                  <c:v>33.69108892195014</c:v>
                </c:pt>
                <c:pt idx="55716">
                  <c:v>33.691644267708412</c:v>
                </c:pt>
                <c:pt idx="55717">
                  <c:v>33.692199613466684</c:v>
                </c:pt>
                <c:pt idx="55718">
                  <c:v>33.692754959224956</c:v>
                </c:pt>
                <c:pt idx="55719">
                  <c:v>33.693310304983228</c:v>
                </c:pt>
                <c:pt idx="55720">
                  <c:v>33.6938656507415</c:v>
                </c:pt>
                <c:pt idx="55721">
                  <c:v>33.694420996499773</c:v>
                </c:pt>
                <c:pt idx="55722">
                  <c:v>33.694976342258045</c:v>
                </c:pt>
                <c:pt idx="55723">
                  <c:v>33.695531688016317</c:v>
                </c:pt>
                <c:pt idx="55724">
                  <c:v>33.696087033774589</c:v>
                </c:pt>
                <c:pt idx="55725">
                  <c:v>33.696642379532861</c:v>
                </c:pt>
                <c:pt idx="55726">
                  <c:v>33.697197725291133</c:v>
                </c:pt>
                <c:pt idx="55727">
                  <c:v>33.697753071049405</c:v>
                </c:pt>
                <c:pt idx="55728">
                  <c:v>33.698308416807677</c:v>
                </c:pt>
                <c:pt idx="55729">
                  <c:v>33.698863762565949</c:v>
                </c:pt>
                <c:pt idx="55730">
                  <c:v>33.699419108324221</c:v>
                </c:pt>
                <c:pt idx="55731">
                  <c:v>33.699974454082493</c:v>
                </c:pt>
                <c:pt idx="55732">
                  <c:v>33.700529799840766</c:v>
                </c:pt>
                <c:pt idx="55733">
                  <c:v>33.701085145599038</c:v>
                </c:pt>
                <c:pt idx="55734">
                  <c:v>33.70164049135731</c:v>
                </c:pt>
                <c:pt idx="55735">
                  <c:v>33.702195837115582</c:v>
                </c:pt>
                <c:pt idx="55736">
                  <c:v>33.702751182873854</c:v>
                </c:pt>
                <c:pt idx="55737">
                  <c:v>33.703306528632126</c:v>
                </c:pt>
                <c:pt idx="55738">
                  <c:v>33.703861874390398</c:v>
                </c:pt>
                <c:pt idx="55739">
                  <c:v>33.70441722014867</c:v>
                </c:pt>
                <c:pt idx="55740">
                  <c:v>33.704972565906942</c:v>
                </c:pt>
                <c:pt idx="55741">
                  <c:v>33.705527911665214</c:v>
                </c:pt>
                <c:pt idx="55742">
                  <c:v>33.706083257423487</c:v>
                </c:pt>
                <c:pt idx="55743">
                  <c:v>33.706638603181759</c:v>
                </c:pt>
                <c:pt idx="55744">
                  <c:v>33.707193948940031</c:v>
                </c:pt>
                <c:pt idx="55745">
                  <c:v>33.707749294698303</c:v>
                </c:pt>
                <c:pt idx="55746">
                  <c:v>33.708304640456575</c:v>
                </c:pt>
                <c:pt idx="55747">
                  <c:v>33.708859986214847</c:v>
                </c:pt>
                <c:pt idx="55748">
                  <c:v>33.709415331973119</c:v>
                </c:pt>
                <c:pt idx="55749">
                  <c:v>33.709970677731391</c:v>
                </c:pt>
                <c:pt idx="55750">
                  <c:v>33.710526023489663</c:v>
                </c:pt>
                <c:pt idx="55751">
                  <c:v>33.711081369247935</c:v>
                </c:pt>
                <c:pt idx="55752">
                  <c:v>33.711636715006208</c:v>
                </c:pt>
                <c:pt idx="55753">
                  <c:v>33.71219206076448</c:v>
                </c:pt>
                <c:pt idx="55754">
                  <c:v>33.712747406522752</c:v>
                </c:pt>
                <c:pt idx="55755">
                  <c:v>33.713302752281024</c:v>
                </c:pt>
                <c:pt idx="55756">
                  <c:v>33.713858098039296</c:v>
                </c:pt>
                <c:pt idx="55757">
                  <c:v>33.714413443797568</c:v>
                </c:pt>
                <c:pt idx="55758">
                  <c:v>33.71496878955584</c:v>
                </c:pt>
                <c:pt idx="55759">
                  <c:v>33.715524135314112</c:v>
                </c:pt>
                <c:pt idx="55760">
                  <c:v>33.716079481072384</c:v>
                </c:pt>
                <c:pt idx="55761">
                  <c:v>33.716634826830656</c:v>
                </c:pt>
                <c:pt idx="55762">
                  <c:v>33.717190172588928</c:v>
                </c:pt>
                <c:pt idx="55763">
                  <c:v>33.717745518347201</c:v>
                </c:pt>
                <c:pt idx="55764">
                  <c:v>33.718300864105473</c:v>
                </c:pt>
                <c:pt idx="55765">
                  <c:v>33.718856209863745</c:v>
                </c:pt>
                <c:pt idx="55766">
                  <c:v>33.719411555622017</c:v>
                </c:pt>
                <c:pt idx="55767">
                  <c:v>33.719966901380289</c:v>
                </c:pt>
                <c:pt idx="55768">
                  <c:v>33.720522247138561</c:v>
                </c:pt>
                <c:pt idx="55769">
                  <c:v>33.721077592896833</c:v>
                </c:pt>
                <c:pt idx="55770">
                  <c:v>33.721632938655105</c:v>
                </c:pt>
                <c:pt idx="55771">
                  <c:v>33.722188284413377</c:v>
                </c:pt>
                <c:pt idx="55772">
                  <c:v>33.722743630171649</c:v>
                </c:pt>
                <c:pt idx="55773">
                  <c:v>33.723298975929922</c:v>
                </c:pt>
                <c:pt idx="55774">
                  <c:v>33.723854321688194</c:v>
                </c:pt>
                <c:pt idx="55775">
                  <c:v>33.724409667446466</c:v>
                </c:pt>
                <c:pt idx="55776">
                  <c:v>33.724965013204738</c:v>
                </c:pt>
                <c:pt idx="55777">
                  <c:v>33.72552035896301</c:v>
                </c:pt>
                <c:pt idx="55778">
                  <c:v>33.726075704721282</c:v>
                </c:pt>
                <c:pt idx="55779">
                  <c:v>33.726631050479554</c:v>
                </c:pt>
                <c:pt idx="55780">
                  <c:v>33.727186396237826</c:v>
                </c:pt>
                <c:pt idx="55781">
                  <c:v>33.727741741996098</c:v>
                </c:pt>
                <c:pt idx="55782">
                  <c:v>33.72829708775437</c:v>
                </c:pt>
                <c:pt idx="55783">
                  <c:v>33.728852433512643</c:v>
                </c:pt>
                <c:pt idx="55784">
                  <c:v>33.729407779270915</c:v>
                </c:pt>
                <c:pt idx="55785">
                  <c:v>33.729963125029187</c:v>
                </c:pt>
                <c:pt idx="55786">
                  <c:v>33.730518470787459</c:v>
                </c:pt>
                <c:pt idx="55787">
                  <c:v>33.731073816545731</c:v>
                </c:pt>
                <c:pt idx="55788">
                  <c:v>33.731629162304003</c:v>
                </c:pt>
                <c:pt idx="55789">
                  <c:v>33.732184508062275</c:v>
                </c:pt>
                <c:pt idx="55790">
                  <c:v>33.732739853820547</c:v>
                </c:pt>
                <c:pt idx="55791">
                  <c:v>33.733295199578819</c:v>
                </c:pt>
                <c:pt idx="55792">
                  <c:v>33.733850545337091</c:v>
                </c:pt>
                <c:pt idx="55793">
                  <c:v>33.734405891095363</c:v>
                </c:pt>
                <c:pt idx="55794">
                  <c:v>33.734961236853636</c:v>
                </c:pt>
                <c:pt idx="55795">
                  <c:v>33.735516582611908</c:v>
                </c:pt>
                <c:pt idx="55796">
                  <c:v>33.73607192837018</c:v>
                </c:pt>
                <c:pt idx="55797">
                  <c:v>33.736627274128452</c:v>
                </c:pt>
                <c:pt idx="55798">
                  <c:v>33.737182619886724</c:v>
                </c:pt>
                <c:pt idx="55799">
                  <c:v>33.737737965644996</c:v>
                </c:pt>
                <c:pt idx="55800">
                  <c:v>33.738293311403268</c:v>
                </c:pt>
                <c:pt idx="55801">
                  <c:v>33.73884865716154</c:v>
                </c:pt>
                <c:pt idx="55802">
                  <c:v>33.739404002919812</c:v>
                </c:pt>
                <c:pt idx="55803">
                  <c:v>33.739959348678084</c:v>
                </c:pt>
                <c:pt idx="55804">
                  <c:v>33.740514694436357</c:v>
                </c:pt>
                <c:pt idx="55805">
                  <c:v>33.741070040194629</c:v>
                </c:pt>
                <c:pt idx="55806">
                  <c:v>33.741625385952901</c:v>
                </c:pt>
                <c:pt idx="55807">
                  <c:v>33.742180731711173</c:v>
                </c:pt>
                <c:pt idx="55808">
                  <c:v>33.742736077469445</c:v>
                </c:pt>
                <c:pt idx="55809">
                  <c:v>33.743291423227717</c:v>
                </c:pt>
                <c:pt idx="55810">
                  <c:v>33.743846768985989</c:v>
                </c:pt>
                <c:pt idx="55811">
                  <c:v>33.744402114744261</c:v>
                </c:pt>
                <c:pt idx="55812">
                  <c:v>33.744957460502533</c:v>
                </c:pt>
                <c:pt idx="55813">
                  <c:v>33.745512806260805</c:v>
                </c:pt>
                <c:pt idx="55814">
                  <c:v>33.746068152019078</c:v>
                </c:pt>
                <c:pt idx="55815">
                  <c:v>33.74662349777735</c:v>
                </c:pt>
                <c:pt idx="55816">
                  <c:v>33.747178843535622</c:v>
                </c:pt>
                <c:pt idx="55817">
                  <c:v>33.747734189293894</c:v>
                </c:pt>
                <c:pt idx="55818">
                  <c:v>33.748289535052166</c:v>
                </c:pt>
                <c:pt idx="55819">
                  <c:v>33.748844880810438</c:v>
                </c:pt>
                <c:pt idx="55820">
                  <c:v>33.74940022656871</c:v>
                </c:pt>
                <c:pt idx="55821">
                  <c:v>33.749955572326982</c:v>
                </c:pt>
                <c:pt idx="55822">
                  <c:v>33.750510918085254</c:v>
                </c:pt>
                <c:pt idx="55823">
                  <c:v>33.751066263843526</c:v>
                </c:pt>
                <c:pt idx="55824">
                  <c:v>33.751621609601798</c:v>
                </c:pt>
                <c:pt idx="55825">
                  <c:v>33.752176955360071</c:v>
                </c:pt>
                <c:pt idx="55826">
                  <c:v>33.752732301118343</c:v>
                </c:pt>
                <c:pt idx="55827">
                  <c:v>33.753287646876615</c:v>
                </c:pt>
                <c:pt idx="55828">
                  <c:v>33.753842992634887</c:v>
                </c:pt>
                <c:pt idx="55829">
                  <c:v>33.754398338393159</c:v>
                </c:pt>
                <c:pt idx="55830">
                  <c:v>33.754953684151431</c:v>
                </c:pt>
                <c:pt idx="55831">
                  <c:v>33.755509029909703</c:v>
                </c:pt>
                <c:pt idx="55832">
                  <c:v>33.756064375667975</c:v>
                </c:pt>
                <c:pt idx="55833">
                  <c:v>33.756619721426247</c:v>
                </c:pt>
                <c:pt idx="55834">
                  <c:v>33.757175067184519</c:v>
                </c:pt>
                <c:pt idx="55835">
                  <c:v>33.757730412942792</c:v>
                </c:pt>
                <c:pt idx="55836">
                  <c:v>33.758285758701064</c:v>
                </c:pt>
                <c:pt idx="55837">
                  <c:v>33.758841104459336</c:v>
                </c:pt>
                <c:pt idx="55838">
                  <c:v>33.759396450217608</c:v>
                </c:pt>
                <c:pt idx="55839">
                  <c:v>33.75995179597588</c:v>
                </c:pt>
                <c:pt idx="55840">
                  <c:v>33.760507141734152</c:v>
                </c:pt>
                <c:pt idx="55841">
                  <c:v>33.761062487492424</c:v>
                </c:pt>
                <c:pt idx="55842">
                  <c:v>33.761617833250696</c:v>
                </c:pt>
                <c:pt idx="55843">
                  <c:v>33.762173179008968</c:v>
                </c:pt>
                <c:pt idx="55844">
                  <c:v>33.76272852476724</c:v>
                </c:pt>
                <c:pt idx="55845">
                  <c:v>33.763283870525512</c:v>
                </c:pt>
                <c:pt idx="55846">
                  <c:v>33.763839216283785</c:v>
                </c:pt>
                <c:pt idx="55847">
                  <c:v>33.764394562042057</c:v>
                </c:pt>
                <c:pt idx="55848">
                  <c:v>33.764949907800329</c:v>
                </c:pt>
                <c:pt idx="55849">
                  <c:v>33.765505253558601</c:v>
                </c:pt>
                <c:pt idx="55850">
                  <c:v>33.766060599316873</c:v>
                </c:pt>
                <c:pt idx="55851">
                  <c:v>33.766615945075145</c:v>
                </c:pt>
                <c:pt idx="55852">
                  <c:v>33.767171290833417</c:v>
                </c:pt>
                <c:pt idx="55853">
                  <c:v>33.767726636591689</c:v>
                </c:pt>
                <c:pt idx="55854">
                  <c:v>33.768281982349961</c:v>
                </c:pt>
                <c:pt idx="55855">
                  <c:v>33.768837328108233</c:v>
                </c:pt>
                <c:pt idx="55856">
                  <c:v>33.769392673866506</c:v>
                </c:pt>
                <c:pt idx="55857">
                  <c:v>33.769948019624778</c:v>
                </c:pt>
                <c:pt idx="55858">
                  <c:v>33.77050336538305</c:v>
                </c:pt>
                <c:pt idx="55859">
                  <c:v>33.771058711141322</c:v>
                </c:pt>
                <c:pt idx="55860">
                  <c:v>33.771614056899594</c:v>
                </c:pt>
                <c:pt idx="55861">
                  <c:v>33.772169402657866</c:v>
                </c:pt>
                <c:pt idx="55862">
                  <c:v>33.772724748416138</c:v>
                </c:pt>
                <c:pt idx="55863">
                  <c:v>33.77328009417441</c:v>
                </c:pt>
                <c:pt idx="55864">
                  <c:v>33.773835439932682</c:v>
                </c:pt>
                <c:pt idx="55865">
                  <c:v>33.774390785690954</c:v>
                </c:pt>
                <c:pt idx="55866">
                  <c:v>33.774946131449227</c:v>
                </c:pt>
                <c:pt idx="55867">
                  <c:v>33.775501477207499</c:v>
                </c:pt>
                <c:pt idx="55868">
                  <c:v>33.776056822965771</c:v>
                </c:pt>
                <c:pt idx="55869">
                  <c:v>33.776612168724043</c:v>
                </c:pt>
                <c:pt idx="55870">
                  <c:v>33.777167514482315</c:v>
                </c:pt>
                <c:pt idx="55871">
                  <c:v>33.777722860240587</c:v>
                </c:pt>
                <c:pt idx="55872">
                  <c:v>33.778278205998859</c:v>
                </c:pt>
                <c:pt idx="55873">
                  <c:v>33.778833551757131</c:v>
                </c:pt>
                <c:pt idx="55874">
                  <c:v>33.779388897515403</c:v>
                </c:pt>
                <c:pt idx="55875">
                  <c:v>33.779944243273675</c:v>
                </c:pt>
                <c:pt idx="55876">
                  <c:v>33.780499589031947</c:v>
                </c:pt>
                <c:pt idx="55877">
                  <c:v>33.78105493479022</c:v>
                </c:pt>
                <c:pt idx="55878">
                  <c:v>33.781610280548492</c:v>
                </c:pt>
                <c:pt idx="55879">
                  <c:v>33.782165626306764</c:v>
                </c:pt>
                <c:pt idx="55880">
                  <c:v>33.782720972065036</c:v>
                </c:pt>
                <c:pt idx="55881">
                  <c:v>33.783276317823308</c:v>
                </c:pt>
                <c:pt idx="55882">
                  <c:v>33.78383166358158</c:v>
                </c:pt>
                <c:pt idx="55883">
                  <c:v>33.784387009339852</c:v>
                </c:pt>
                <c:pt idx="55884">
                  <c:v>33.784942355098124</c:v>
                </c:pt>
                <c:pt idx="55885">
                  <c:v>33.785497700856396</c:v>
                </c:pt>
                <c:pt idx="55886">
                  <c:v>33.786053046614668</c:v>
                </c:pt>
                <c:pt idx="55887">
                  <c:v>33.786608392372941</c:v>
                </c:pt>
                <c:pt idx="55888">
                  <c:v>33.787163738131213</c:v>
                </c:pt>
                <c:pt idx="55889">
                  <c:v>33.787719083889485</c:v>
                </c:pt>
                <c:pt idx="55890">
                  <c:v>33.788274429647757</c:v>
                </c:pt>
                <c:pt idx="55891">
                  <c:v>33.788829775406029</c:v>
                </c:pt>
                <c:pt idx="55892">
                  <c:v>33.789385121164301</c:v>
                </c:pt>
                <c:pt idx="55893">
                  <c:v>33.789940466922573</c:v>
                </c:pt>
                <c:pt idx="55894">
                  <c:v>33.790495812680845</c:v>
                </c:pt>
                <c:pt idx="55895">
                  <c:v>33.791051158439117</c:v>
                </c:pt>
                <c:pt idx="55896">
                  <c:v>33.791606504197389</c:v>
                </c:pt>
                <c:pt idx="55897">
                  <c:v>33.792161849955662</c:v>
                </c:pt>
                <c:pt idx="55898">
                  <c:v>33.792717195713934</c:v>
                </c:pt>
                <c:pt idx="55899">
                  <c:v>33.793272541472206</c:v>
                </c:pt>
                <c:pt idx="55900">
                  <c:v>33.793827887230478</c:v>
                </c:pt>
                <c:pt idx="55901">
                  <c:v>33.79438323298875</c:v>
                </c:pt>
                <c:pt idx="55902">
                  <c:v>33.794938578747022</c:v>
                </c:pt>
                <c:pt idx="55903">
                  <c:v>33.795493924505294</c:v>
                </c:pt>
                <c:pt idx="55904">
                  <c:v>33.796049270263566</c:v>
                </c:pt>
                <c:pt idx="55905">
                  <c:v>33.796604616021838</c:v>
                </c:pt>
                <c:pt idx="55906">
                  <c:v>33.79715996178011</c:v>
                </c:pt>
                <c:pt idx="55907">
                  <c:v>33.797715307538382</c:v>
                </c:pt>
                <c:pt idx="55908">
                  <c:v>33.798270653296655</c:v>
                </c:pt>
                <c:pt idx="55909">
                  <c:v>33.798825999054927</c:v>
                </c:pt>
                <c:pt idx="55910">
                  <c:v>33.799381344813199</c:v>
                </c:pt>
                <c:pt idx="55911">
                  <c:v>33.799936690571471</c:v>
                </c:pt>
                <c:pt idx="55912">
                  <c:v>33.800492036329743</c:v>
                </c:pt>
                <c:pt idx="55913">
                  <c:v>33.801047382088015</c:v>
                </c:pt>
                <c:pt idx="55914">
                  <c:v>33.801602727846287</c:v>
                </c:pt>
                <c:pt idx="55915">
                  <c:v>33.802158073604559</c:v>
                </c:pt>
                <c:pt idx="55916">
                  <c:v>33.802713419362831</c:v>
                </c:pt>
                <c:pt idx="55917">
                  <c:v>33.803268765121103</c:v>
                </c:pt>
                <c:pt idx="55918">
                  <c:v>33.803824110879376</c:v>
                </c:pt>
                <c:pt idx="55919">
                  <c:v>33.804379456637648</c:v>
                </c:pt>
                <c:pt idx="55920">
                  <c:v>33.80493480239592</c:v>
                </c:pt>
                <c:pt idx="55921">
                  <c:v>33.805490148154192</c:v>
                </c:pt>
                <c:pt idx="55922">
                  <c:v>33.806045493912464</c:v>
                </c:pt>
                <c:pt idx="55923">
                  <c:v>33.806600839670736</c:v>
                </c:pt>
                <c:pt idx="55924">
                  <c:v>33.807156185429008</c:v>
                </c:pt>
                <c:pt idx="55925">
                  <c:v>33.80771153118728</c:v>
                </c:pt>
                <c:pt idx="55926">
                  <c:v>33.808266876945552</c:v>
                </c:pt>
                <c:pt idx="55927">
                  <c:v>33.808822222703824</c:v>
                </c:pt>
                <c:pt idx="55928">
                  <c:v>33.809377568462097</c:v>
                </c:pt>
                <c:pt idx="55929">
                  <c:v>33.809932914220369</c:v>
                </c:pt>
                <c:pt idx="55930">
                  <c:v>33.810488259978641</c:v>
                </c:pt>
                <c:pt idx="55931">
                  <c:v>33.811043605736913</c:v>
                </c:pt>
                <c:pt idx="55932">
                  <c:v>33.811598951495185</c:v>
                </c:pt>
                <c:pt idx="55933">
                  <c:v>33.812154297253457</c:v>
                </c:pt>
                <c:pt idx="55934">
                  <c:v>33.812709643011729</c:v>
                </c:pt>
                <c:pt idx="55935">
                  <c:v>33.813264988770001</c:v>
                </c:pt>
                <c:pt idx="55936">
                  <c:v>33.813820334528273</c:v>
                </c:pt>
                <c:pt idx="55937">
                  <c:v>33.814375680286545</c:v>
                </c:pt>
                <c:pt idx="55938">
                  <c:v>33.814931026044817</c:v>
                </c:pt>
                <c:pt idx="55939">
                  <c:v>33.81548637180309</c:v>
                </c:pt>
                <c:pt idx="55940">
                  <c:v>33.816041717561362</c:v>
                </c:pt>
                <c:pt idx="55941">
                  <c:v>33.816597063319634</c:v>
                </c:pt>
                <c:pt idx="55942">
                  <c:v>33.817152409077906</c:v>
                </c:pt>
                <c:pt idx="55943">
                  <c:v>33.817707754836178</c:v>
                </c:pt>
                <c:pt idx="55944">
                  <c:v>33.81826310059445</c:v>
                </c:pt>
                <c:pt idx="55945">
                  <c:v>33.818818446352722</c:v>
                </c:pt>
                <c:pt idx="55946">
                  <c:v>33.819373792110994</c:v>
                </c:pt>
                <c:pt idx="55947">
                  <c:v>33.819929137869266</c:v>
                </c:pt>
                <c:pt idx="55948">
                  <c:v>33.820484483627538</c:v>
                </c:pt>
                <c:pt idx="55949">
                  <c:v>33.821039829385811</c:v>
                </c:pt>
                <c:pt idx="55950">
                  <c:v>33.821595175144083</c:v>
                </c:pt>
                <c:pt idx="55951">
                  <c:v>33.822150520902355</c:v>
                </c:pt>
                <c:pt idx="55952">
                  <c:v>33.822705866660627</c:v>
                </c:pt>
                <c:pt idx="55953">
                  <c:v>33.823261212418899</c:v>
                </c:pt>
                <c:pt idx="55954">
                  <c:v>33.823816558177171</c:v>
                </c:pt>
                <c:pt idx="55955">
                  <c:v>33.824371903935443</c:v>
                </c:pt>
                <c:pt idx="55956">
                  <c:v>33.824927249693715</c:v>
                </c:pt>
                <c:pt idx="55957">
                  <c:v>33.825482595451987</c:v>
                </c:pt>
                <c:pt idx="55958">
                  <c:v>33.826037941210259</c:v>
                </c:pt>
                <c:pt idx="55959">
                  <c:v>33.826593286968532</c:v>
                </c:pt>
                <c:pt idx="55960">
                  <c:v>33.827148632726804</c:v>
                </c:pt>
                <c:pt idx="55961">
                  <c:v>33.827703978485076</c:v>
                </c:pt>
                <c:pt idx="55962">
                  <c:v>33.828259324243348</c:v>
                </c:pt>
                <c:pt idx="55963">
                  <c:v>33.82881467000162</c:v>
                </c:pt>
                <c:pt idx="55964">
                  <c:v>33.829370015759892</c:v>
                </c:pt>
                <c:pt idx="55965">
                  <c:v>33.829925361518164</c:v>
                </c:pt>
                <c:pt idx="55966">
                  <c:v>33.830480707276436</c:v>
                </c:pt>
                <c:pt idx="55967">
                  <c:v>33.831036053034708</c:v>
                </c:pt>
                <c:pt idx="55968">
                  <c:v>33.83159139879298</c:v>
                </c:pt>
                <c:pt idx="55969">
                  <c:v>33.832146744551252</c:v>
                </c:pt>
                <c:pt idx="55970">
                  <c:v>33.832702090309525</c:v>
                </c:pt>
                <c:pt idx="55971">
                  <c:v>33.833257436067797</c:v>
                </c:pt>
                <c:pt idx="55972">
                  <c:v>33.833812781826069</c:v>
                </c:pt>
                <c:pt idx="55973">
                  <c:v>33.834368127584341</c:v>
                </c:pt>
                <c:pt idx="55974">
                  <c:v>33.834923473342613</c:v>
                </c:pt>
                <c:pt idx="55975">
                  <c:v>33.835478819100885</c:v>
                </c:pt>
                <c:pt idx="55976">
                  <c:v>33.836034164859157</c:v>
                </c:pt>
                <c:pt idx="55977">
                  <c:v>33.836589510617429</c:v>
                </c:pt>
                <c:pt idx="55978">
                  <c:v>33.837144856375701</c:v>
                </c:pt>
                <c:pt idx="55979">
                  <c:v>33.837700202133973</c:v>
                </c:pt>
                <c:pt idx="55980">
                  <c:v>33.838255547892246</c:v>
                </c:pt>
                <c:pt idx="55981">
                  <c:v>33.838810893650518</c:v>
                </c:pt>
                <c:pt idx="55982">
                  <c:v>33.83936623940879</c:v>
                </c:pt>
                <c:pt idx="55983">
                  <c:v>33.839921585167062</c:v>
                </c:pt>
                <c:pt idx="55984">
                  <c:v>33.840476930925334</c:v>
                </c:pt>
                <c:pt idx="55985">
                  <c:v>33.841032276683606</c:v>
                </c:pt>
                <c:pt idx="55986">
                  <c:v>33.841587622441878</c:v>
                </c:pt>
                <c:pt idx="55987">
                  <c:v>33.84214296820015</c:v>
                </c:pt>
                <c:pt idx="55988">
                  <c:v>33.842698313958422</c:v>
                </c:pt>
                <c:pt idx="55989">
                  <c:v>33.843253659716694</c:v>
                </c:pt>
                <c:pt idx="55990">
                  <c:v>33.843809005474967</c:v>
                </c:pt>
                <c:pt idx="55991">
                  <c:v>33.844364351233239</c:v>
                </c:pt>
                <c:pt idx="55992">
                  <c:v>33.844919696991511</c:v>
                </c:pt>
                <c:pt idx="55993">
                  <c:v>33.845475042749783</c:v>
                </c:pt>
                <c:pt idx="55994">
                  <c:v>33.846030388508055</c:v>
                </c:pt>
                <c:pt idx="55995">
                  <c:v>33.846585734266327</c:v>
                </c:pt>
                <c:pt idx="55996">
                  <c:v>33.847141080024599</c:v>
                </c:pt>
                <c:pt idx="55997">
                  <c:v>33.847696425782871</c:v>
                </c:pt>
                <c:pt idx="55998">
                  <c:v>33.848251771541143</c:v>
                </c:pt>
                <c:pt idx="55999">
                  <c:v>33.848807117299415</c:v>
                </c:pt>
                <c:pt idx="56000">
                  <c:v>33.849362463057687</c:v>
                </c:pt>
                <c:pt idx="56001">
                  <c:v>33.84991780881596</c:v>
                </c:pt>
                <c:pt idx="56002">
                  <c:v>33.850473154574232</c:v>
                </c:pt>
                <c:pt idx="56003">
                  <c:v>33.851028500332504</c:v>
                </c:pt>
                <c:pt idx="56004">
                  <c:v>33.851583846090776</c:v>
                </c:pt>
                <c:pt idx="56005">
                  <c:v>33.852139191849048</c:v>
                </c:pt>
                <c:pt idx="56006">
                  <c:v>33.85269453760732</c:v>
                </c:pt>
                <c:pt idx="56007">
                  <c:v>33.853249883365592</c:v>
                </c:pt>
                <c:pt idx="56008">
                  <c:v>33.853805229123864</c:v>
                </c:pt>
                <c:pt idx="56009">
                  <c:v>33.854360574882136</c:v>
                </c:pt>
                <c:pt idx="56010">
                  <c:v>33.854915920640408</c:v>
                </c:pt>
                <c:pt idx="56011">
                  <c:v>33.855471266398681</c:v>
                </c:pt>
                <c:pt idx="56012">
                  <c:v>33.856026612156953</c:v>
                </c:pt>
                <c:pt idx="56013">
                  <c:v>33.856581957915225</c:v>
                </c:pt>
                <c:pt idx="56014">
                  <c:v>33.857137303673497</c:v>
                </c:pt>
                <c:pt idx="56015">
                  <c:v>33.857692649431769</c:v>
                </c:pt>
                <c:pt idx="56016">
                  <c:v>33.858247995190041</c:v>
                </c:pt>
                <c:pt idx="56017">
                  <c:v>33.858803340948313</c:v>
                </c:pt>
                <c:pt idx="56018">
                  <c:v>33.859358686706585</c:v>
                </c:pt>
                <c:pt idx="56019">
                  <c:v>33.859914032464857</c:v>
                </c:pt>
                <c:pt idx="56020">
                  <c:v>33.860469378223129</c:v>
                </c:pt>
                <c:pt idx="56021">
                  <c:v>33.861024723981402</c:v>
                </c:pt>
                <c:pt idx="56022">
                  <c:v>33.861580069739674</c:v>
                </c:pt>
                <c:pt idx="56023">
                  <c:v>33.862135415497946</c:v>
                </c:pt>
                <c:pt idx="56024">
                  <c:v>33.862690761256218</c:v>
                </c:pt>
                <c:pt idx="56025">
                  <c:v>33.86324610701449</c:v>
                </c:pt>
                <c:pt idx="56026">
                  <c:v>33.863801452772762</c:v>
                </c:pt>
                <c:pt idx="56027">
                  <c:v>33.864356798531034</c:v>
                </c:pt>
                <c:pt idx="56028">
                  <c:v>33.864912144289306</c:v>
                </c:pt>
                <c:pt idx="56029">
                  <c:v>33.865467490047578</c:v>
                </c:pt>
                <c:pt idx="56030">
                  <c:v>33.86602283580585</c:v>
                </c:pt>
                <c:pt idx="56031">
                  <c:v>33.866578181564122</c:v>
                </c:pt>
                <c:pt idx="56032">
                  <c:v>33.867133527322395</c:v>
                </c:pt>
                <c:pt idx="56033">
                  <c:v>33.867688873080667</c:v>
                </c:pt>
                <c:pt idx="56034">
                  <c:v>33.868244218838939</c:v>
                </c:pt>
                <c:pt idx="56035">
                  <c:v>33.868799564597211</c:v>
                </c:pt>
                <c:pt idx="56036">
                  <c:v>33.869354910355483</c:v>
                </c:pt>
                <c:pt idx="56037">
                  <c:v>33.869910256113755</c:v>
                </c:pt>
                <c:pt idx="56038">
                  <c:v>33.870465601872027</c:v>
                </c:pt>
                <c:pt idx="56039">
                  <c:v>33.871020947630299</c:v>
                </c:pt>
                <c:pt idx="56040">
                  <c:v>33.871576293388571</c:v>
                </c:pt>
                <c:pt idx="56041">
                  <c:v>33.872131639146843</c:v>
                </c:pt>
                <c:pt idx="56042">
                  <c:v>33.872686984905116</c:v>
                </c:pt>
                <c:pt idx="56043">
                  <c:v>33.873242330663388</c:v>
                </c:pt>
                <c:pt idx="56044">
                  <c:v>33.87379767642166</c:v>
                </c:pt>
                <c:pt idx="56045">
                  <c:v>33.874353022179932</c:v>
                </c:pt>
                <c:pt idx="56046">
                  <c:v>33.874908367938204</c:v>
                </c:pt>
                <c:pt idx="56047">
                  <c:v>33.875463713696476</c:v>
                </c:pt>
                <c:pt idx="56048">
                  <c:v>33.876019059454748</c:v>
                </c:pt>
                <c:pt idx="56049">
                  <c:v>33.87657440521302</c:v>
                </c:pt>
                <c:pt idx="56050">
                  <c:v>33.877129750971292</c:v>
                </c:pt>
                <c:pt idx="56051">
                  <c:v>33.877685096729564</c:v>
                </c:pt>
                <c:pt idx="56052">
                  <c:v>33.878240442487837</c:v>
                </c:pt>
                <c:pt idx="56053">
                  <c:v>33.878795788246109</c:v>
                </c:pt>
                <c:pt idx="56054">
                  <c:v>33.879351134004381</c:v>
                </c:pt>
                <c:pt idx="56055">
                  <c:v>33.879906479762653</c:v>
                </c:pt>
                <c:pt idx="56056">
                  <c:v>33.880461825520925</c:v>
                </c:pt>
                <c:pt idx="56057">
                  <c:v>33.881017171279197</c:v>
                </c:pt>
                <c:pt idx="56058">
                  <c:v>33.881572517037469</c:v>
                </c:pt>
                <c:pt idx="56059">
                  <c:v>33.882127862795741</c:v>
                </c:pt>
                <c:pt idx="56060">
                  <c:v>33.882683208554013</c:v>
                </c:pt>
                <c:pt idx="56061">
                  <c:v>33.883238554312285</c:v>
                </c:pt>
                <c:pt idx="56062">
                  <c:v>33.883793900070557</c:v>
                </c:pt>
                <c:pt idx="56063">
                  <c:v>33.88434924582883</c:v>
                </c:pt>
                <c:pt idx="56064">
                  <c:v>33.884904591587102</c:v>
                </c:pt>
                <c:pt idx="56065">
                  <c:v>33.885459937345374</c:v>
                </c:pt>
                <c:pt idx="56066">
                  <c:v>33.886015283103646</c:v>
                </c:pt>
                <c:pt idx="56067">
                  <c:v>33.886570628861918</c:v>
                </c:pt>
                <c:pt idx="56068">
                  <c:v>33.88712597462019</c:v>
                </c:pt>
                <c:pt idx="56069">
                  <c:v>33.887681320378462</c:v>
                </c:pt>
                <c:pt idx="56070">
                  <c:v>33.888236666136734</c:v>
                </c:pt>
                <c:pt idx="56071">
                  <c:v>33.888792011895006</c:v>
                </c:pt>
                <c:pt idx="56072">
                  <c:v>33.889347357653278</c:v>
                </c:pt>
                <c:pt idx="56073">
                  <c:v>33.889902703411551</c:v>
                </c:pt>
                <c:pt idx="56074">
                  <c:v>33.890458049169823</c:v>
                </c:pt>
                <c:pt idx="56075">
                  <c:v>33.891013394928095</c:v>
                </c:pt>
                <c:pt idx="56076">
                  <c:v>33.891568740686367</c:v>
                </c:pt>
                <c:pt idx="56077">
                  <c:v>33.892124086444639</c:v>
                </c:pt>
                <c:pt idx="56078">
                  <c:v>33.892679432202911</c:v>
                </c:pt>
                <c:pt idx="56079">
                  <c:v>33.893234777961183</c:v>
                </c:pt>
                <c:pt idx="56080">
                  <c:v>33.893790123719455</c:v>
                </c:pt>
                <c:pt idx="56081">
                  <c:v>33.894345469477727</c:v>
                </c:pt>
                <c:pt idx="56082">
                  <c:v>33.894900815235999</c:v>
                </c:pt>
                <c:pt idx="56083">
                  <c:v>33.895456160994271</c:v>
                </c:pt>
                <c:pt idx="56084">
                  <c:v>33.896011506752544</c:v>
                </c:pt>
                <c:pt idx="56085">
                  <c:v>33.896566852510816</c:v>
                </c:pt>
                <c:pt idx="56086">
                  <c:v>33.897122198269088</c:v>
                </c:pt>
                <c:pt idx="56087">
                  <c:v>33.89767754402736</c:v>
                </c:pt>
                <c:pt idx="56088">
                  <c:v>33.898232889785632</c:v>
                </c:pt>
                <c:pt idx="56089">
                  <c:v>33.898788235543904</c:v>
                </c:pt>
                <c:pt idx="56090">
                  <c:v>33.899343581302176</c:v>
                </c:pt>
                <c:pt idx="56091">
                  <c:v>33.899898927060448</c:v>
                </c:pt>
                <c:pt idx="56092">
                  <c:v>33.90045427281872</c:v>
                </c:pt>
                <c:pt idx="56093">
                  <c:v>33.901009618576992</c:v>
                </c:pt>
                <c:pt idx="56094">
                  <c:v>33.901564964335265</c:v>
                </c:pt>
                <c:pt idx="56095">
                  <c:v>33.902120310093537</c:v>
                </c:pt>
                <c:pt idx="56096">
                  <c:v>33.902675655851809</c:v>
                </c:pt>
                <c:pt idx="56097">
                  <c:v>33.903231001610081</c:v>
                </c:pt>
                <c:pt idx="56098">
                  <c:v>33.903786347368353</c:v>
                </c:pt>
                <c:pt idx="56099">
                  <c:v>33.904341693126625</c:v>
                </c:pt>
                <c:pt idx="56100">
                  <c:v>33.904897038884897</c:v>
                </c:pt>
                <c:pt idx="56101">
                  <c:v>33.905452384643169</c:v>
                </c:pt>
                <c:pt idx="56102">
                  <c:v>33.906007730401441</c:v>
                </c:pt>
                <c:pt idx="56103">
                  <c:v>33.906563076159713</c:v>
                </c:pt>
                <c:pt idx="56104">
                  <c:v>33.907118421917986</c:v>
                </c:pt>
                <c:pt idx="56105">
                  <c:v>33.907673767676258</c:v>
                </c:pt>
                <c:pt idx="56106">
                  <c:v>33.90822911343453</c:v>
                </c:pt>
                <c:pt idx="56107">
                  <c:v>33.908784459192802</c:v>
                </c:pt>
                <c:pt idx="56108">
                  <c:v>33.909339804951074</c:v>
                </c:pt>
                <c:pt idx="56109">
                  <c:v>33.909895150709346</c:v>
                </c:pt>
                <c:pt idx="56110">
                  <c:v>33.910450496467618</c:v>
                </c:pt>
                <c:pt idx="56111">
                  <c:v>33.91100584222589</c:v>
                </c:pt>
                <c:pt idx="56112">
                  <c:v>33.911561187984162</c:v>
                </c:pt>
                <c:pt idx="56113">
                  <c:v>33.912116533742434</c:v>
                </c:pt>
                <c:pt idx="56114">
                  <c:v>33.912671879500706</c:v>
                </c:pt>
                <c:pt idx="56115">
                  <c:v>33.913227225258979</c:v>
                </c:pt>
                <c:pt idx="56116">
                  <c:v>33.913782571017251</c:v>
                </c:pt>
                <c:pt idx="56117">
                  <c:v>33.914337916775523</c:v>
                </c:pt>
                <c:pt idx="56118">
                  <c:v>33.914893262533795</c:v>
                </c:pt>
                <c:pt idx="56119">
                  <c:v>33.915448608292067</c:v>
                </c:pt>
                <c:pt idx="56120">
                  <c:v>33.916003954050339</c:v>
                </c:pt>
                <c:pt idx="56121">
                  <c:v>33.916559299808611</c:v>
                </c:pt>
                <c:pt idx="56122">
                  <c:v>33.917114645566883</c:v>
                </c:pt>
                <c:pt idx="56123">
                  <c:v>33.917669991325155</c:v>
                </c:pt>
                <c:pt idx="56124">
                  <c:v>33.918225337083427</c:v>
                </c:pt>
                <c:pt idx="56125">
                  <c:v>33.9187806828417</c:v>
                </c:pt>
                <c:pt idx="56126">
                  <c:v>33.919336028599972</c:v>
                </c:pt>
                <c:pt idx="56127">
                  <c:v>33.919891374358244</c:v>
                </c:pt>
                <c:pt idx="56128">
                  <c:v>33.920446720116516</c:v>
                </c:pt>
                <c:pt idx="56129">
                  <c:v>33.921002065874788</c:v>
                </c:pt>
                <c:pt idx="56130">
                  <c:v>33.92155741163306</c:v>
                </c:pt>
                <c:pt idx="56131">
                  <c:v>33.922112757391332</c:v>
                </c:pt>
                <c:pt idx="56132">
                  <c:v>33.922668103149604</c:v>
                </c:pt>
                <c:pt idx="56133">
                  <c:v>33.923223448907876</c:v>
                </c:pt>
                <c:pt idx="56134">
                  <c:v>33.923778794666148</c:v>
                </c:pt>
                <c:pt idx="56135">
                  <c:v>33.924334140424421</c:v>
                </c:pt>
                <c:pt idx="56136">
                  <c:v>33.924889486182693</c:v>
                </c:pt>
                <c:pt idx="56137">
                  <c:v>33.925444831940965</c:v>
                </c:pt>
                <c:pt idx="56138">
                  <c:v>33.926000177699237</c:v>
                </c:pt>
                <c:pt idx="56139">
                  <c:v>33.926555523457509</c:v>
                </c:pt>
                <c:pt idx="56140">
                  <c:v>33.927110869215781</c:v>
                </c:pt>
                <c:pt idx="56141">
                  <c:v>33.927666214974053</c:v>
                </c:pt>
                <c:pt idx="56142">
                  <c:v>33.928221560732325</c:v>
                </c:pt>
                <c:pt idx="56143">
                  <c:v>33.928776906490597</c:v>
                </c:pt>
                <c:pt idx="56144">
                  <c:v>33.929332252248869</c:v>
                </c:pt>
                <c:pt idx="56145">
                  <c:v>33.929887598007141</c:v>
                </c:pt>
                <c:pt idx="56146">
                  <c:v>33.930442943765414</c:v>
                </c:pt>
                <c:pt idx="56147">
                  <c:v>33.930998289523686</c:v>
                </c:pt>
                <c:pt idx="56148">
                  <c:v>33.931553635281958</c:v>
                </c:pt>
                <c:pt idx="56149">
                  <c:v>33.93210898104023</c:v>
                </c:pt>
                <c:pt idx="56150">
                  <c:v>33.932664326798502</c:v>
                </c:pt>
                <c:pt idx="56151">
                  <c:v>33.933219672556774</c:v>
                </c:pt>
                <c:pt idx="56152">
                  <c:v>33.933775018315046</c:v>
                </c:pt>
                <c:pt idx="56153">
                  <c:v>33.934330364073318</c:v>
                </c:pt>
                <c:pt idx="56154">
                  <c:v>33.93488570983159</c:v>
                </c:pt>
                <c:pt idx="56155">
                  <c:v>33.935441055589862</c:v>
                </c:pt>
                <c:pt idx="56156">
                  <c:v>33.935996401348135</c:v>
                </c:pt>
                <c:pt idx="56157">
                  <c:v>33.936551747106407</c:v>
                </c:pt>
                <c:pt idx="56158">
                  <c:v>33.937107092864679</c:v>
                </c:pt>
                <c:pt idx="56159">
                  <c:v>33.937662438622951</c:v>
                </c:pt>
                <c:pt idx="56160">
                  <c:v>33.938217784381223</c:v>
                </c:pt>
                <c:pt idx="56161">
                  <c:v>33.938773130139495</c:v>
                </c:pt>
                <c:pt idx="56162">
                  <c:v>33.939328475897767</c:v>
                </c:pt>
                <c:pt idx="56163">
                  <c:v>33.939883821656039</c:v>
                </c:pt>
                <c:pt idx="56164">
                  <c:v>33.940439167414311</c:v>
                </c:pt>
                <c:pt idx="56165">
                  <c:v>33.940994513172583</c:v>
                </c:pt>
                <c:pt idx="56166">
                  <c:v>33.941549858930856</c:v>
                </c:pt>
                <c:pt idx="56167">
                  <c:v>33.942105204689128</c:v>
                </c:pt>
                <c:pt idx="56168">
                  <c:v>33.9426605504474</c:v>
                </c:pt>
                <c:pt idx="56169">
                  <c:v>33.943215896205672</c:v>
                </c:pt>
                <c:pt idx="56170">
                  <c:v>33.943771241963944</c:v>
                </c:pt>
                <c:pt idx="56171">
                  <c:v>33.944326587722216</c:v>
                </c:pt>
                <c:pt idx="56172">
                  <c:v>33.944881933480488</c:v>
                </c:pt>
                <c:pt idx="56173">
                  <c:v>33.94543727923876</c:v>
                </c:pt>
                <c:pt idx="56174">
                  <c:v>33.945992624997032</c:v>
                </c:pt>
                <c:pt idx="56175">
                  <c:v>33.946547970755304</c:v>
                </c:pt>
                <c:pt idx="56176">
                  <c:v>33.947103316513576</c:v>
                </c:pt>
                <c:pt idx="56177">
                  <c:v>33.947658662271849</c:v>
                </c:pt>
                <c:pt idx="56178">
                  <c:v>33.948214008030121</c:v>
                </c:pt>
                <c:pt idx="56179">
                  <c:v>33.948769353788393</c:v>
                </c:pt>
                <c:pt idx="56180">
                  <c:v>33.949324699546665</c:v>
                </c:pt>
                <c:pt idx="56181">
                  <c:v>33.949880045304937</c:v>
                </c:pt>
                <c:pt idx="56182">
                  <c:v>33.950435391063209</c:v>
                </c:pt>
                <c:pt idx="56183">
                  <c:v>33.950990736821481</c:v>
                </c:pt>
                <c:pt idx="56184">
                  <c:v>33.951546082579753</c:v>
                </c:pt>
                <c:pt idx="56185">
                  <c:v>33.952101428338025</c:v>
                </c:pt>
                <c:pt idx="56186">
                  <c:v>33.952656774096297</c:v>
                </c:pt>
                <c:pt idx="56187">
                  <c:v>33.95321211985457</c:v>
                </c:pt>
                <c:pt idx="56188">
                  <c:v>33.953767465612842</c:v>
                </c:pt>
                <c:pt idx="56189">
                  <c:v>33.954322811371114</c:v>
                </c:pt>
                <c:pt idx="56190">
                  <c:v>33.954878157129386</c:v>
                </c:pt>
                <c:pt idx="56191">
                  <c:v>33.955433502887658</c:v>
                </c:pt>
                <c:pt idx="56192">
                  <c:v>33.95598884864593</c:v>
                </c:pt>
                <c:pt idx="56193">
                  <c:v>33.956544194404202</c:v>
                </c:pt>
                <c:pt idx="56194">
                  <c:v>33.957099540162474</c:v>
                </c:pt>
                <c:pt idx="56195">
                  <c:v>33.957654885920746</c:v>
                </c:pt>
                <c:pt idx="56196">
                  <c:v>33.958210231679018</c:v>
                </c:pt>
                <c:pt idx="56197">
                  <c:v>33.958765577437291</c:v>
                </c:pt>
                <c:pt idx="56198">
                  <c:v>33.959320923195563</c:v>
                </c:pt>
                <c:pt idx="56199">
                  <c:v>33.959876268953835</c:v>
                </c:pt>
                <c:pt idx="56200">
                  <c:v>33.960431614712107</c:v>
                </c:pt>
                <c:pt idx="56201">
                  <c:v>33.960986960470379</c:v>
                </c:pt>
                <c:pt idx="56202">
                  <c:v>33.961542306228651</c:v>
                </c:pt>
                <c:pt idx="56203">
                  <c:v>33.962097651986923</c:v>
                </c:pt>
                <c:pt idx="56204">
                  <c:v>33.962652997745195</c:v>
                </c:pt>
                <c:pt idx="56205">
                  <c:v>33.963208343503467</c:v>
                </c:pt>
                <c:pt idx="56206">
                  <c:v>33.963763689261739</c:v>
                </c:pt>
                <c:pt idx="56207">
                  <c:v>33.964319035020011</c:v>
                </c:pt>
                <c:pt idx="56208">
                  <c:v>33.964874380778284</c:v>
                </c:pt>
                <c:pt idx="56209">
                  <c:v>33.965429726536556</c:v>
                </c:pt>
                <c:pt idx="56210">
                  <c:v>33.965985072294828</c:v>
                </c:pt>
                <c:pt idx="56211">
                  <c:v>33.9665404180531</c:v>
                </c:pt>
                <c:pt idx="56212">
                  <c:v>33.967095763811372</c:v>
                </c:pt>
                <c:pt idx="56213">
                  <c:v>33.967651109569644</c:v>
                </c:pt>
                <c:pt idx="56214">
                  <c:v>33.968206455327916</c:v>
                </c:pt>
                <c:pt idx="56215">
                  <c:v>33.968761801086188</c:v>
                </c:pt>
                <c:pt idx="56216">
                  <c:v>33.96931714684446</c:v>
                </c:pt>
                <c:pt idx="56217">
                  <c:v>33.969872492602732</c:v>
                </c:pt>
                <c:pt idx="56218">
                  <c:v>33.970427838361005</c:v>
                </c:pt>
                <c:pt idx="56219">
                  <c:v>33.970983184119277</c:v>
                </c:pt>
                <c:pt idx="56220">
                  <c:v>33.971538529877549</c:v>
                </c:pt>
                <c:pt idx="56221">
                  <c:v>33.972093875635821</c:v>
                </c:pt>
                <c:pt idx="56222">
                  <c:v>33.972649221394093</c:v>
                </c:pt>
                <c:pt idx="56223">
                  <c:v>33.973204567152365</c:v>
                </c:pt>
                <c:pt idx="56224">
                  <c:v>33.973759912910637</c:v>
                </c:pt>
                <c:pt idx="56225">
                  <c:v>33.974315258668909</c:v>
                </c:pt>
                <c:pt idx="56226">
                  <c:v>33.974870604427181</c:v>
                </c:pt>
                <c:pt idx="56227">
                  <c:v>33.975425950185453</c:v>
                </c:pt>
                <c:pt idx="56228">
                  <c:v>33.975981295943726</c:v>
                </c:pt>
                <c:pt idx="56229">
                  <c:v>33.976536641701998</c:v>
                </c:pt>
                <c:pt idx="56230">
                  <c:v>33.97709198746027</c:v>
                </c:pt>
                <c:pt idx="56231">
                  <c:v>33.977647333218542</c:v>
                </c:pt>
                <c:pt idx="56232">
                  <c:v>33.978202678976814</c:v>
                </c:pt>
                <c:pt idx="56233">
                  <c:v>33.978758024735086</c:v>
                </c:pt>
                <c:pt idx="56234">
                  <c:v>33.979313370493358</c:v>
                </c:pt>
                <c:pt idx="56235">
                  <c:v>33.97986871625163</c:v>
                </c:pt>
                <c:pt idx="56236">
                  <c:v>33.980424062009902</c:v>
                </c:pt>
                <c:pt idx="56237">
                  <c:v>33.980979407768174</c:v>
                </c:pt>
                <c:pt idx="56238">
                  <c:v>33.981534753526446</c:v>
                </c:pt>
                <c:pt idx="56239">
                  <c:v>33.982090099284719</c:v>
                </c:pt>
                <c:pt idx="56240">
                  <c:v>33.982645445042991</c:v>
                </c:pt>
                <c:pt idx="56241">
                  <c:v>33.983200790801263</c:v>
                </c:pt>
                <c:pt idx="56242">
                  <c:v>33.983756136559535</c:v>
                </c:pt>
                <c:pt idx="56243">
                  <c:v>33.984311482317807</c:v>
                </c:pt>
                <c:pt idx="56244">
                  <c:v>33.984866828076079</c:v>
                </c:pt>
                <c:pt idx="56245">
                  <c:v>33.985422173834351</c:v>
                </c:pt>
                <c:pt idx="56246">
                  <c:v>33.985977519592623</c:v>
                </c:pt>
                <c:pt idx="56247">
                  <c:v>33.986532865350895</c:v>
                </c:pt>
                <c:pt idx="56248">
                  <c:v>33.987088211109167</c:v>
                </c:pt>
                <c:pt idx="56249">
                  <c:v>33.98764355686744</c:v>
                </c:pt>
                <c:pt idx="56250">
                  <c:v>33.988198902625712</c:v>
                </c:pt>
                <c:pt idx="56251">
                  <c:v>33.988754248383984</c:v>
                </c:pt>
                <c:pt idx="56252">
                  <c:v>33.989309594142256</c:v>
                </c:pt>
                <c:pt idx="56253">
                  <c:v>33.989864939900528</c:v>
                </c:pt>
                <c:pt idx="56254">
                  <c:v>33.9904202856588</c:v>
                </c:pt>
                <c:pt idx="56255">
                  <c:v>33.990975631417072</c:v>
                </c:pt>
                <c:pt idx="56256">
                  <c:v>33.991530977175344</c:v>
                </c:pt>
                <c:pt idx="56257">
                  <c:v>33.992086322933616</c:v>
                </c:pt>
                <c:pt idx="56258">
                  <c:v>33.992641668691888</c:v>
                </c:pt>
                <c:pt idx="56259">
                  <c:v>33.993197014450161</c:v>
                </c:pt>
                <c:pt idx="56260">
                  <c:v>33.993752360208433</c:v>
                </c:pt>
                <c:pt idx="56261">
                  <c:v>33.994307705966705</c:v>
                </c:pt>
                <c:pt idx="56262">
                  <c:v>33.994863051724977</c:v>
                </c:pt>
                <c:pt idx="56263">
                  <c:v>33.995418397483249</c:v>
                </c:pt>
                <c:pt idx="56264">
                  <c:v>33.995973743241521</c:v>
                </c:pt>
                <c:pt idx="56265">
                  <c:v>33.996529088999793</c:v>
                </c:pt>
                <c:pt idx="56266">
                  <c:v>33.997084434758065</c:v>
                </c:pt>
                <c:pt idx="56267">
                  <c:v>33.997639780516337</c:v>
                </c:pt>
                <c:pt idx="56268">
                  <c:v>33.998195126274609</c:v>
                </c:pt>
                <c:pt idx="56269">
                  <c:v>33.998750472032881</c:v>
                </c:pt>
                <c:pt idx="56270">
                  <c:v>33.999305817791154</c:v>
                </c:pt>
                <c:pt idx="56271">
                  <c:v>33.999861163549426</c:v>
                </c:pt>
                <c:pt idx="56272">
                  <c:v>34.000416509307698</c:v>
                </c:pt>
                <c:pt idx="56273">
                  <c:v>34.00097185506597</c:v>
                </c:pt>
                <c:pt idx="56274">
                  <c:v>34.001527200824242</c:v>
                </c:pt>
                <c:pt idx="56275">
                  <c:v>34.002082546582514</c:v>
                </c:pt>
                <c:pt idx="56276">
                  <c:v>34.002637892340786</c:v>
                </c:pt>
                <c:pt idx="56277">
                  <c:v>34.003193238099058</c:v>
                </c:pt>
                <c:pt idx="56278">
                  <c:v>34.00374858385733</c:v>
                </c:pt>
                <c:pt idx="56279">
                  <c:v>34.004303929615602</c:v>
                </c:pt>
                <c:pt idx="56280">
                  <c:v>34.004859275373875</c:v>
                </c:pt>
                <c:pt idx="56281">
                  <c:v>34.005414621132147</c:v>
                </c:pt>
                <c:pt idx="56282">
                  <c:v>34.005969966890419</c:v>
                </c:pt>
                <c:pt idx="56283">
                  <c:v>34.006525312648691</c:v>
                </c:pt>
                <c:pt idx="56284">
                  <c:v>34.007080658406963</c:v>
                </c:pt>
                <c:pt idx="56285">
                  <c:v>34.007636004165235</c:v>
                </c:pt>
                <c:pt idx="56286">
                  <c:v>34.008191349923507</c:v>
                </c:pt>
                <c:pt idx="56287">
                  <c:v>34.008746695681779</c:v>
                </c:pt>
                <c:pt idx="56288">
                  <c:v>34.009302041440051</c:v>
                </c:pt>
                <c:pt idx="56289">
                  <c:v>34.009857387198323</c:v>
                </c:pt>
                <c:pt idx="56290">
                  <c:v>34.010412732956596</c:v>
                </c:pt>
                <c:pt idx="56291">
                  <c:v>34.010968078714868</c:v>
                </c:pt>
                <c:pt idx="56292">
                  <c:v>34.01152342447314</c:v>
                </c:pt>
                <c:pt idx="56293">
                  <c:v>34.012078770231412</c:v>
                </c:pt>
                <c:pt idx="56294">
                  <c:v>34.012634115989684</c:v>
                </c:pt>
                <c:pt idx="56295">
                  <c:v>34.013189461747956</c:v>
                </c:pt>
                <c:pt idx="56296">
                  <c:v>34.013744807506228</c:v>
                </c:pt>
                <c:pt idx="56297">
                  <c:v>34.0143001532645</c:v>
                </c:pt>
                <c:pt idx="56298">
                  <c:v>34.014855499022772</c:v>
                </c:pt>
                <c:pt idx="56299">
                  <c:v>34.015410844781044</c:v>
                </c:pt>
                <c:pt idx="56300">
                  <c:v>34.015966190539316</c:v>
                </c:pt>
                <c:pt idx="56301">
                  <c:v>34.016521536297589</c:v>
                </c:pt>
                <c:pt idx="56302">
                  <c:v>34.017076882055861</c:v>
                </c:pt>
                <c:pt idx="56303">
                  <c:v>34.017632227814133</c:v>
                </c:pt>
                <c:pt idx="56304">
                  <c:v>34.018187573572405</c:v>
                </c:pt>
                <c:pt idx="56305">
                  <c:v>34.018742919330677</c:v>
                </c:pt>
                <c:pt idx="56306">
                  <c:v>34.019298265088949</c:v>
                </c:pt>
                <c:pt idx="56307">
                  <c:v>34.019853610847221</c:v>
                </c:pt>
                <c:pt idx="56308">
                  <c:v>34.020408956605493</c:v>
                </c:pt>
                <c:pt idx="56309">
                  <c:v>34.020964302363765</c:v>
                </c:pt>
                <c:pt idx="56310">
                  <c:v>34.021519648122037</c:v>
                </c:pt>
                <c:pt idx="56311">
                  <c:v>34.02207499388031</c:v>
                </c:pt>
                <c:pt idx="56312">
                  <c:v>34.022630339638582</c:v>
                </c:pt>
                <c:pt idx="56313">
                  <c:v>34.023185685396854</c:v>
                </c:pt>
                <c:pt idx="56314">
                  <c:v>34.023741031155126</c:v>
                </c:pt>
                <c:pt idx="56315">
                  <c:v>34.024296376913398</c:v>
                </c:pt>
                <c:pt idx="56316">
                  <c:v>34.02485172267167</c:v>
                </c:pt>
                <c:pt idx="56317">
                  <c:v>34.025407068429942</c:v>
                </c:pt>
                <c:pt idx="56318">
                  <c:v>34.025962414188214</c:v>
                </c:pt>
                <c:pt idx="56319">
                  <c:v>34.026517759946486</c:v>
                </c:pt>
                <c:pt idx="56320">
                  <c:v>34.027073105704758</c:v>
                </c:pt>
                <c:pt idx="56321">
                  <c:v>34.027628451463031</c:v>
                </c:pt>
                <c:pt idx="56322">
                  <c:v>34.028183797221303</c:v>
                </c:pt>
                <c:pt idx="56323">
                  <c:v>34.028739142979575</c:v>
                </c:pt>
                <c:pt idx="56324">
                  <c:v>34.029294488737847</c:v>
                </c:pt>
                <c:pt idx="56325">
                  <c:v>34.029849834496119</c:v>
                </c:pt>
                <c:pt idx="56326">
                  <c:v>34.030405180254391</c:v>
                </c:pt>
                <c:pt idx="56327">
                  <c:v>34.030960526012663</c:v>
                </c:pt>
                <c:pt idx="56328">
                  <c:v>34.031515871770935</c:v>
                </c:pt>
                <c:pt idx="56329">
                  <c:v>34.032071217529207</c:v>
                </c:pt>
                <c:pt idx="56330">
                  <c:v>34.032626563287479</c:v>
                </c:pt>
                <c:pt idx="56331">
                  <c:v>34.033181909045751</c:v>
                </c:pt>
                <c:pt idx="56332">
                  <c:v>34.033737254804024</c:v>
                </c:pt>
                <c:pt idx="56333">
                  <c:v>34.034292600562296</c:v>
                </c:pt>
                <c:pt idx="56334">
                  <c:v>34.034847946320568</c:v>
                </c:pt>
                <c:pt idx="56335">
                  <c:v>34.03540329207884</c:v>
                </c:pt>
                <c:pt idx="56336">
                  <c:v>34.035958637837112</c:v>
                </c:pt>
                <c:pt idx="56337">
                  <c:v>34.036513983595384</c:v>
                </c:pt>
                <c:pt idx="56338">
                  <c:v>34.037069329353656</c:v>
                </c:pt>
                <c:pt idx="56339">
                  <c:v>34.037624675111928</c:v>
                </c:pt>
                <c:pt idx="56340">
                  <c:v>34.0381800208702</c:v>
                </c:pt>
                <c:pt idx="56341">
                  <c:v>34.038735366628472</c:v>
                </c:pt>
                <c:pt idx="56342">
                  <c:v>34.039290712386745</c:v>
                </c:pt>
                <c:pt idx="56343">
                  <c:v>34.039846058145017</c:v>
                </c:pt>
                <c:pt idx="56344">
                  <c:v>34.040401403903289</c:v>
                </c:pt>
                <c:pt idx="56345">
                  <c:v>34.040956749661561</c:v>
                </c:pt>
                <c:pt idx="56346">
                  <c:v>34.041512095419833</c:v>
                </c:pt>
                <c:pt idx="56347">
                  <c:v>34.042067441178105</c:v>
                </c:pt>
                <c:pt idx="56348">
                  <c:v>34.042622786936377</c:v>
                </c:pt>
                <c:pt idx="56349">
                  <c:v>34.043178132694649</c:v>
                </c:pt>
                <c:pt idx="56350">
                  <c:v>34.043733478452921</c:v>
                </c:pt>
                <c:pt idx="56351">
                  <c:v>34.044288824211193</c:v>
                </c:pt>
                <c:pt idx="56352">
                  <c:v>34.044844169969465</c:v>
                </c:pt>
                <c:pt idx="56353">
                  <c:v>34.045399515727738</c:v>
                </c:pt>
                <c:pt idx="56354">
                  <c:v>34.04595486148601</c:v>
                </c:pt>
                <c:pt idx="56355">
                  <c:v>34.046510207244282</c:v>
                </c:pt>
                <c:pt idx="56356">
                  <c:v>34.047065553002554</c:v>
                </c:pt>
                <c:pt idx="56357">
                  <c:v>34.047620898760826</c:v>
                </c:pt>
                <c:pt idx="56358">
                  <c:v>34.048176244519098</c:v>
                </c:pt>
                <c:pt idx="56359">
                  <c:v>34.04873159027737</c:v>
                </c:pt>
                <c:pt idx="56360">
                  <c:v>34.049286936035642</c:v>
                </c:pt>
                <c:pt idx="56361">
                  <c:v>34.049842281793914</c:v>
                </c:pt>
                <c:pt idx="56362">
                  <c:v>34.050397627552186</c:v>
                </c:pt>
                <c:pt idx="56363">
                  <c:v>34.050952973310459</c:v>
                </c:pt>
                <c:pt idx="56364">
                  <c:v>34.051508319068731</c:v>
                </c:pt>
                <c:pt idx="56365">
                  <c:v>34.052063664827003</c:v>
                </c:pt>
                <c:pt idx="56366">
                  <c:v>34.052619010585275</c:v>
                </c:pt>
                <c:pt idx="56367">
                  <c:v>34.053174356343547</c:v>
                </c:pt>
                <c:pt idx="56368">
                  <c:v>34.053729702101819</c:v>
                </c:pt>
                <c:pt idx="56369">
                  <c:v>34.054285047860091</c:v>
                </c:pt>
                <c:pt idx="56370">
                  <c:v>34.054840393618363</c:v>
                </c:pt>
                <c:pt idx="56371">
                  <c:v>34.055395739376635</c:v>
                </c:pt>
                <c:pt idx="56372">
                  <c:v>34.055951085134907</c:v>
                </c:pt>
                <c:pt idx="56373">
                  <c:v>34.05650643089318</c:v>
                </c:pt>
                <c:pt idx="56374">
                  <c:v>34.057061776651452</c:v>
                </c:pt>
                <c:pt idx="56375">
                  <c:v>34.057617122409724</c:v>
                </c:pt>
                <c:pt idx="56376">
                  <c:v>34.058172468167996</c:v>
                </c:pt>
                <c:pt idx="56377">
                  <c:v>34.058727813926268</c:v>
                </c:pt>
                <c:pt idx="56378">
                  <c:v>34.05928315968454</c:v>
                </c:pt>
                <c:pt idx="56379">
                  <c:v>34.059838505442812</c:v>
                </c:pt>
                <c:pt idx="56380">
                  <c:v>34.060393851201084</c:v>
                </c:pt>
                <c:pt idx="56381">
                  <c:v>34.060949196959356</c:v>
                </c:pt>
                <c:pt idx="56382">
                  <c:v>34.061504542717628</c:v>
                </c:pt>
                <c:pt idx="56383">
                  <c:v>34.0620598884759</c:v>
                </c:pt>
                <c:pt idx="56384">
                  <c:v>34.062615234234173</c:v>
                </c:pt>
                <c:pt idx="56385">
                  <c:v>34.063170579992445</c:v>
                </c:pt>
                <c:pt idx="56386">
                  <c:v>34.063725925750717</c:v>
                </c:pt>
                <c:pt idx="56387">
                  <c:v>34.064281271508989</c:v>
                </c:pt>
                <c:pt idx="56388">
                  <c:v>34.064836617267261</c:v>
                </c:pt>
                <c:pt idx="56389">
                  <c:v>34.065391963025533</c:v>
                </c:pt>
                <c:pt idx="56390">
                  <c:v>34.065947308783805</c:v>
                </c:pt>
                <c:pt idx="56391">
                  <c:v>34.066502654542077</c:v>
                </c:pt>
                <c:pt idx="56392">
                  <c:v>34.067058000300349</c:v>
                </c:pt>
                <c:pt idx="56393">
                  <c:v>34.067613346058621</c:v>
                </c:pt>
                <c:pt idx="56394">
                  <c:v>34.068168691816894</c:v>
                </c:pt>
                <c:pt idx="56395">
                  <c:v>34.068724037575166</c:v>
                </c:pt>
                <c:pt idx="56396">
                  <c:v>34.069279383333438</c:v>
                </c:pt>
                <c:pt idx="56397">
                  <c:v>34.06983472909171</c:v>
                </c:pt>
                <c:pt idx="56398">
                  <c:v>34.070390074849982</c:v>
                </c:pt>
                <c:pt idx="56399">
                  <c:v>34.070945420608254</c:v>
                </c:pt>
                <c:pt idx="56400">
                  <c:v>34.071500766366526</c:v>
                </c:pt>
                <c:pt idx="56401">
                  <c:v>34.072056112124798</c:v>
                </c:pt>
                <c:pt idx="56402">
                  <c:v>34.07261145788307</c:v>
                </c:pt>
                <c:pt idx="56403">
                  <c:v>34.073166803641342</c:v>
                </c:pt>
                <c:pt idx="56404">
                  <c:v>34.073722149399615</c:v>
                </c:pt>
                <c:pt idx="56405">
                  <c:v>34.074277495157887</c:v>
                </c:pt>
                <c:pt idx="56406">
                  <c:v>34.074832840916159</c:v>
                </c:pt>
                <c:pt idx="56407">
                  <c:v>34.075388186674431</c:v>
                </c:pt>
                <c:pt idx="56408">
                  <c:v>34.075943532432703</c:v>
                </c:pt>
                <c:pt idx="56409">
                  <c:v>34.076498878190975</c:v>
                </c:pt>
                <c:pt idx="56410">
                  <c:v>34.077054223949247</c:v>
                </c:pt>
                <c:pt idx="56411">
                  <c:v>34.077609569707519</c:v>
                </c:pt>
                <c:pt idx="56412">
                  <c:v>34.078164915465791</c:v>
                </c:pt>
                <c:pt idx="56413">
                  <c:v>34.078720261224063</c:v>
                </c:pt>
                <c:pt idx="56414">
                  <c:v>34.079275606982335</c:v>
                </c:pt>
                <c:pt idx="56415">
                  <c:v>34.079830952740608</c:v>
                </c:pt>
                <c:pt idx="56416">
                  <c:v>34.08038629849888</c:v>
                </c:pt>
                <c:pt idx="56417">
                  <c:v>34.080941644257152</c:v>
                </c:pt>
                <c:pt idx="56418">
                  <c:v>34.081496990015424</c:v>
                </c:pt>
                <c:pt idx="56419">
                  <c:v>34.082052335773696</c:v>
                </c:pt>
                <c:pt idx="56420">
                  <c:v>34.082607681531968</c:v>
                </c:pt>
                <c:pt idx="56421">
                  <c:v>34.08316302729024</c:v>
                </c:pt>
                <c:pt idx="56422">
                  <c:v>34.083718373048512</c:v>
                </c:pt>
                <c:pt idx="56423">
                  <c:v>34.084273718806784</c:v>
                </c:pt>
                <c:pt idx="56424">
                  <c:v>34.084829064565056</c:v>
                </c:pt>
                <c:pt idx="56425">
                  <c:v>34.085384410323329</c:v>
                </c:pt>
                <c:pt idx="56426">
                  <c:v>34.085939756081601</c:v>
                </c:pt>
                <c:pt idx="56427">
                  <c:v>34.086495101839873</c:v>
                </c:pt>
                <c:pt idx="56428">
                  <c:v>34.087050447598145</c:v>
                </c:pt>
                <c:pt idx="56429">
                  <c:v>34.087605793356417</c:v>
                </c:pt>
                <c:pt idx="56430">
                  <c:v>34.088161139114689</c:v>
                </c:pt>
                <c:pt idx="56431">
                  <c:v>34.088716484872961</c:v>
                </c:pt>
                <c:pt idx="56432">
                  <c:v>34.089271830631233</c:v>
                </c:pt>
                <c:pt idx="56433">
                  <c:v>34.089827176389505</c:v>
                </c:pt>
                <c:pt idx="56434">
                  <c:v>34.090382522147777</c:v>
                </c:pt>
                <c:pt idx="56435">
                  <c:v>34.09093786790605</c:v>
                </c:pt>
                <c:pt idx="56436">
                  <c:v>34.091493213664322</c:v>
                </c:pt>
                <c:pt idx="56437">
                  <c:v>34.092048559422594</c:v>
                </c:pt>
                <c:pt idx="56438">
                  <c:v>34.092603905180866</c:v>
                </c:pt>
                <c:pt idx="56439">
                  <c:v>34.093159250939138</c:v>
                </c:pt>
                <c:pt idx="56440">
                  <c:v>34.09371459669741</c:v>
                </c:pt>
                <c:pt idx="56441">
                  <c:v>34.094269942455682</c:v>
                </c:pt>
                <c:pt idx="56442">
                  <c:v>34.094825288213954</c:v>
                </c:pt>
                <c:pt idx="56443">
                  <c:v>34.095380633972226</c:v>
                </c:pt>
                <c:pt idx="56444">
                  <c:v>34.095935979730498</c:v>
                </c:pt>
                <c:pt idx="56445">
                  <c:v>34.09649132548877</c:v>
                </c:pt>
                <c:pt idx="56446">
                  <c:v>34.097046671247043</c:v>
                </c:pt>
                <c:pt idx="56447">
                  <c:v>34.097602017005315</c:v>
                </c:pt>
                <c:pt idx="56448">
                  <c:v>34.098157362763587</c:v>
                </c:pt>
                <c:pt idx="56449">
                  <c:v>34.098712708521859</c:v>
                </c:pt>
                <c:pt idx="56450">
                  <c:v>34.099268054280131</c:v>
                </c:pt>
                <c:pt idx="56451">
                  <c:v>34.099823400038403</c:v>
                </c:pt>
                <c:pt idx="56452">
                  <c:v>34.100378745796675</c:v>
                </c:pt>
                <c:pt idx="56453">
                  <c:v>34.100934091554947</c:v>
                </c:pt>
                <c:pt idx="56454">
                  <c:v>34.101489437313219</c:v>
                </c:pt>
                <c:pt idx="56455">
                  <c:v>34.102044783071491</c:v>
                </c:pt>
                <c:pt idx="56456">
                  <c:v>34.102600128829764</c:v>
                </c:pt>
                <c:pt idx="56457">
                  <c:v>34.103155474588036</c:v>
                </c:pt>
                <c:pt idx="56458">
                  <c:v>34.103710820346308</c:v>
                </c:pt>
                <c:pt idx="56459">
                  <c:v>34.10426616610458</c:v>
                </c:pt>
                <c:pt idx="56460">
                  <c:v>34.104821511862852</c:v>
                </c:pt>
                <c:pt idx="56461">
                  <c:v>34.105376857621124</c:v>
                </c:pt>
                <c:pt idx="56462">
                  <c:v>34.105932203379396</c:v>
                </c:pt>
                <c:pt idx="56463">
                  <c:v>34.106487549137668</c:v>
                </c:pt>
                <c:pt idx="56464">
                  <c:v>34.10704289489594</c:v>
                </c:pt>
                <c:pt idx="56465">
                  <c:v>34.107598240654212</c:v>
                </c:pt>
                <c:pt idx="56466">
                  <c:v>34.108153586412485</c:v>
                </c:pt>
                <c:pt idx="56467">
                  <c:v>34.108708932170757</c:v>
                </c:pt>
                <c:pt idx="56468">
                  <c:v>34.109264277929029</c:v>
                </c:pt>
                <c:pt idx="56469">
                  <c:v>34.109819623687301</c:v>
                </c:pt>
                <c:pt idx="56470">
                  <c:v>34.110374969445573</c:v>
                </c:pt>
                <c:pt idx="56471">
                  <c:v>34.110930315203845</c:v>
                </c:pt>
                <c:pt idx="56472">
                  <c:v>34.111485660962117</c:v>
                </c:pt>
                <c:pt idx="56473">
                  <c:v>34.112041006720389</c:v>
                </c:pt>
                <c:pt idx="56474">
                  <c:v>34.112596352478661</c:v>
                </c:pt>
                <c:pt idx="56475">
                  <c:v>34.113151698236933</c:v>
                </c:pt>
                <c:pt idx="56476">
                  <c:v>34.113707043995205</c:v>
                </c:pt>
                <c:pt idx="56477">
                  <c:v>34.114262389753478</c:v>
                </c:pt>
                <c:pt idx="56478">
                  <c:v>34.11481773551175</c:v>
                </c:pt>
                <c:pt idx="56479">
                  <c:v>34.115373081270022</c:v>
                </c:pt>
                <c:pt idx="56480">
                  <c:v>34.115928427028294</c:v>
                </c:pt>
                <c:pt idx="56481">
                  <c:v>34.116483772786566</c:v>
                </c:pt>
                <c:pt idx="56482">
                  <c:v>34.117039118544838</c:v>
                </c:pt>
                <c:pt idx="56483">
                  <c:v>34.11759446430311</c:v>
                </c:pt>
                <c:pt idx="56484">
                  <c:v>34.118149810061382</c:v>
                </c:pt>
                <c:pt idx="56485">
                  <c:v>34.118705155819654</c:v>
                </c:pt>
                <c:pt idx="56486">
                  <c:v>34.119260501577926</c:v>
                </c:pt>
                <c:pt idx="56487">
                  <c:v>34.119815847336199</c:v>
                </c:pt>
                <c:pt idx="56488">
                  <c:v>34.120371193094471</c:v>
                </c:pt>
                <c:pt idx="56489">
                  <c:v>34.120926538852743</c:v>
                </c:pt>
                <c:pt idx="56490">
                  <c:v>34.121481884611015</c:v>
                </c:pt>
                <c:pt idx="56491">
                  <c:v>34.122037230369287</c:v>
                </c:pt>
                <c:pt idx="56492">
                  <c:v>34.122592576127559</c:v>
                </c:pt>
                <c:pt idx="56493">
                  <c:v>34.123147921885831</c:v>
                </c:pt>
                <c:pt idx="56494">
                  <c:v>34.123703267644103</c:v>
                </c:pt>
                <c:pt idx="56495">
                  <c:v>34.124258613402375</c:v>
                </c:pt>
                <c:pt idx="56496">
                  <c:v>34.124813959160647</c:v>
                </c:pt>
                <c:pt idx="56497">
                  <c:v>34.12536930491892</c:v>
                </c:pt>
                <c:pt idx="56498">
                  <c:v>34.125924650677192</c:v>
                </c:pt>
                <c:pt idx="56499">
                  <c:v>34.126479996435464</c:v>
                </c:pt>
                <c:pt idx="56500">
                  <c:v>34.127035342193736</c:v>
                </c:pt>
                <c:pt idx="56501">
                  <c:v>34.127590687952008</c:v>
                </c:pt>
                <c:pt idx="56502">
                  <c:v>34.12814603371028</c:v>
                </c:pt>
                <c:pt idx="56503">
                  <c:v>34.128701379468552</c:v>
                </c:pt>
                <c:pt idx="56504">
                  <c:v>34.129256725226824</c:v>
                </c:pt>
                <c:pt idx="56505">
                  <c:v>34.129812070985096</c:v>
                </c:pt>
                <c:pt idx="56506">
                  <c:v>34.130367416743368</c:v>
                </c:pt>
                <c:pt idx="56507">
                  <c:v>34.13092276250164</c:v>
                </c:pt>
                <c:pt idx="56508">
                  <c:v>34.131478108259913</c:v>
                </c:pt>
                <c:pt idx="56509">
                  <c:v>34.132033454018185</c:v>
                </c:pt>
                <c:pt idx="56510">
                  <c:v>34.132588799776457</c:v>
                </c:pt>
                <c:pt idx="56511">
                  <c:v>34.133144145534729</c:v>
                </c:pt>
                <c:pt idx="56512">
                  <c:v>34.133699491293001</c:v>
                </c:pt>
                <c:pt idx="56513">
                  <c:v>34.134254837051273</c:v>
                </c:pt>
                <c:pt idx="56514">
                  <c:v>34.134810182809545</c:v>
                </c:pt>
                <c:pt idx="56515">
                  <c:v>34.135365528567817</c:v>
                </c:pt>
                <c:pt idx="56516">
                  <c:v>34.135920874326089</c:v>
                </c:pt>
                <c:pt idx="56517">
                  <c:v>34.136476220084361</c:v>
                </c:pt>
                <c:pt idx="56518">
                  <c:v>34.137031565842634</c:v>
                </c:pt>
                <c:pt idx="56519">
                  <c:v>34.137586911600906</c:v>
                </c:pt>
                <c:pt idx="56520">
                  <c:v>34.138142257359178</c:v>
                </c:pt>
                <c:pt idx="56521">
                  <c:v>34.13869760311745</c:v>
                </c:pt>
                <c:pt idx="56522">
                  <c:v>34.139252948875722</c:v>
                </c:pt>
                <c:pt idx="56523">
                  <c:v>34.139808294633994</c:v>
                </c:pt>
                <c:pt idx="56524">
                  <c:v>34.140363640392266</c:v>
                </c:pt>
                <c:pt idx="56525">
                  <c:v>34.140918986150538</c:v>
                </c:pt>
                <c:pt idx="56526">
                  <c:v>34.14147433190881</c:v>
                </c:pt>
                <c:pt idx="56527">
                  <c:v>34.142029677667082</c:v>
                </c:pt>
                <c:pt idx="56528">
                  <c:v>34.142585023425355</c:v>
                </c:pt>
                <c:pt idx="56529">
                  <c:v>34.143140369183627</c:v>
                </c:pt>
                <c:pt idx="56530">
                  <c:v>34.143695714941899</c:v>
                </c:pt>
                <c:pt idx="56531">
                  <c:v>34.144251060700171</c:v>
                </c:pt>
                <c:pt idx="56532">
                  <c:v>34.144806406458443</c:v>
                </c:pt>
                <c:pt idx="56533">
                  <c:v>34.145361752216715</c:v>
                </c:pt>
                <c:pt idx="56534">
                  <c:v>34.145917097974987</c:v>
                </c:pt>
                <c:pt idx="56535">
                  <c:v>34.146472443733259</c:v>
                </c:pt>
                <c:pt idx="56536">
                  <c:v>34.147027789491531</c:v>
                </c:pt>
                <c:pt idx="56537">
                  <c:v>34.147583135249803</c:v>
                </c:pt>
                <c:pt idx="56538">
                  <c:v>34.148138481008075</c:v>
                </c:pt>
                <c:pt idx="56539">
                  <c:v>34.148693826766348</c:v>
                </c:pt>
                <c:pt idx="56540">
                  <c:v>34.14924917252462</c:v>
                </c:pt>
                <c:pt idx="56541">
                  <c:v>34.149804518282892</c:v>
                </c:pt>
                <c:pt idx="56542">
                  <c:v>34.150359864041164</c:v>
                </c:pt>
                <c:pt idx="56543">
                  <c:v>34.150915209799436</c:v>
                </c:pt>
                <c:pt idx="56544">
                  <c:v>34.151470555557708</c:v>
                </c:pt>
                <c:pt idx="56545">
                  <c:v>34.15202590131598</c:v>
                </c:pt>
                <c:pt idx="56546">
                  <c:v>34.152581247074252</c:v>
                </c:pt>
                <c:pt idx="56547">
                  <c:v>34.153136592832524</c:v>
                </c:pt>
                <c:pt idx="56548">
                  <c:v>34.153691938590796</c:v>
                </c:pt>
                <c:pt idx="56549">
                  <c:v>34.154247284349069</c:v>
                </c:pt>
                <c:pt idx="56550">
                  <c:v>34.154802630107341</c:v>
                </c:pt>
                <c:pt idx="56551">
                  <c:v>34.155357975865613</c:v>
                </c:pt>
                <c:pt idx="56552">
                  <c:v>34.155913321623885</c:v>
                </c:pt>
                <c:pt idx="56553">
                  <c:v>34.156468667382157</c:v>
                </c:pt>
                <c:pt idx="56554">
                  <c:v>34.157024013140429</c:v>
                </c:pt>
                <c:pt idx="56555">
                  <c:v>34.157579358898701</c:v>
                </c:pt>
                <c:pt idx="56556">
                  <c:v>34.158134704656973</c:v>
                </c:pt>
                <c:pt idx="56557">
                  <c:v>34.158690050415245</c:v>
                </c:pt>
                <c:pt idx="56558">
                  <c:v>34.159245396173517</c:v>
                </c:pt>
                <c:pt idx="56559">
                  <c:v>34.15980074193179</c:v>
                </c:pt>
                <c:pt idx="56560">
                  <c:v>34.160356087690062</c:v>
                </c:pt>
                <c:pt idx="56561">
                  <c:v>34.160911433448334</c:v>
                </c:pt>
                <c:pt idx="56562">
                  <c:v>34.161466779206606</c:v>
                </c:pt>
                <c:pt idx="56563">
                  <c:v>34.162022124964878</c:v>
                </c:pt>
                <c:pt idx="56564">
                  <c:v>34.16257747072315</c:v>
                </c:pt>
                <c:pt idx="56565">
                  <c:v>34.163132816481422</c:v>
                </c:pt>
                <c:pt idx="56566">
                  <c:v>34.163688162239694</c:v>
                </c:pt>
                <c:pt idx="56567">
                  <c:v>34.164243507997966</c:v>
                </c:pt>
                <c:pt idx="56568">
                  <c:v>34.164798853756238</c:v>
                </c:pt>
                <c:pt idx="56569">
                  <c:v>34.16535419951451</c:v>
                </c:pt>
                <c:pt idx="56570">
                  <c:v>34.165909545272783</c:v>
                </c:pt>
                <c:pt idx="56571">
                  <c:v>34.166464891031055</c:v>
                </c:pt>
                <c:pt idx="56572">
                  <c:v>34.167020236789327</c:v>
                </c:pt>
                <c:pt idx="56573">
                  <c:v>34.167575582547599</c:v>
                </c:pt>
                <c:pt idx="56574">
                  <c:v>34.168130928305871</c:v>
                </c:pt>
                <c:pt idx="56575">
                  <c:v>34.168686274064143</c:v>
                </c:pt>
                <c:pt idx="56576">
                  <c:v>34.169241619822415</c:v>
                </c:pt>
                <c:pt idx="56577">
                  <c:v>34.169796965580687</c:v>
                </c:pt>
                <c:pt idx="56578">
                  <c:v>34.170352311338959</c:v>
                </c:pt>
                <c:pt idx="56579">
                  <c:v>34.170907657097231</c:v>
                </c:pt>
                <c:pt idx="56580">
                  <c:v>34.171463002855504</c:v>
                </c:pt>
                <c:pt idx="56581">
                  <c:v>34.172018348613776</c:v>
                </c:pt>
                <c:pt idx="56582">
                  <c:v>34.172573694372048</c:v>
                </c:pt>
                <c:pt idx="56583">
                  <c:v>34.17312904013032</c:v>
                </c:pt>
                <c:pt idx="56584">
                  <c:v>34.173684385888592</c:v>
                </c:pt>
                <c:pt idx="56585">
                  <c:v>34.174239731646864</c:v>
                </c:pt>
                <c:pt idx="56586">
                  <c:v>34.174795077405136</c:v>
                </c:pt>
                <c:pt idx="56587">
                  <c:v>34.175350423163408</c:v>
                </c:pt>
                <c:pt idx="56588">
                  <c:v>34.17590576892168</c:v>
                </c:pt>
                <c:pt idx="56589">
                  <c:v>34.176461114679952</c:v>
                </c:pt>
                <c:pt idx="56590">
                  <c:v>34.177016460438224</c:v>
                </c:pt>
                <c:pt idx="56591">
                  <c:v>34.177571806196497</c:v>
                </c:pt>
                <c:pt idx="56592">
                  <c:v>34.178127151954769</c:v>
                </c:pt>
                <c:pt idx="56593">
                  <c:v>34.178682497713041</c:v>
                </c:pt>
                <c:pt idx="56594">
                  <c:v>34.179237843471313</c:v>
                </c:pt>
                <c:pt idx="56595">
                  <c:v>34.179793189229585</c:v>
                </c:pt>
                <c:pt idx="56596">
                  <c:v>34.180348534987857</c:v>
                </c:pt>
                <c:pt idx="56597">
                  <c:v>34.180903880746129</c:v>
                </c:pt>
                <c:pt idx="56598">
                  <c:v>34.181459226504401</c:v>
                </c:pt>
                <c:pt idx="56599">
                  <c:v>34.182014572262673</c:v>
                </c:pt>
                <c:pt idx="56600">
                  <c:v>34.182569918020945</c:v>
                </c:pt>
                <c:pt idx="56601">
                  <c:v>34.183125263779218</c:v>
                </c:pt>
                <c:pt idx="56602">
                  <c:v>34.18368060953749</c:v>
                </c:pt>
                <c:pt idx="56603">
                  <c:v>34.184235955295762</c:v>
                </c:pt>
                <c:pt idx="56604">
                  <c:v>34.184791301054034</c:v>
                </c:pt>
                <c:pt idx="56605">
                  <c:v>34.185346646812306</c:v>
                </c:pt>
                <c:pt idx="56606">
                  <c:v>34.185901992570578</c:v>
                </c:pt>
                <c:pt idx="56607">
                  <c:v>34.18645733832885</c:v>
                </c:pt>
                <c:pt idx="56608">
                  <c:v>34.187012684087122</c:v>
                </c:pt>
                <c:pt idx="56609">
                  <c:v>34.187568029845394</c:v>
                </c:pt>
                <c:pt idx="56610">
                  <c:v>34.188123375603666</c:v>
                </c:pt>
                <c:pt idx="56611">
                  <c:v>34.188678721361939</c:v>
                </c:pt>
                <c:pt idx="56612">
                  <c:v>34.189234067120211</c:v>
                </c:pt>
                <c:pt idx="56613">
                  <c:v>34.189789412878483</c:v>
                </c:pt>
                <c:pt idx="56614">
                  <c:v>34.190344758636755</c:v>
                </c:pt>
                <c:pt idx="56615">
                  <c:v>34.190900104395027</c:v>
                </c:pt>
                <c:pt idx="56616">
                  <c:v>34.191455450153299</c:v>
                </c:pt>
                <c:pt idx="56617">
                  <c:v>34.192010795911571</c:v>
                </c:pt>
                <c:pt idx="56618">
                  <c:v>34.192566141669843</c:v>
                </c:pt>
                <c:pt idx="56619">
                  <c:v>34.193121487428115</c:v>
                </c:pt>
                <c:pt idx="56620">
                  <c:v>34.193676833186387</c:v>
                </c:pt>
                <c:pt idx="56621">
                  <c:v>34.194232178944659</c:v>
                </c:pt>
                <c:pt idx="56622">
                  <c:v>34.194787524702932</c:v>
                </c:pt>
                <c:pt idx="56623">
                  <c:v>34.195342870461204</c:v>
                </c:pt>
                <c:pt idx="56624">
                  <c:v>34.195898216219476</c:v>
                </c:pt>
                <c:pt idx="56625">
                  <c:v>34.196453561977748</c:v>
                </c:pt>
                <c:pt idx="56626">
                  <c:v>34.19700890773602</c:v>
                </c:pt>
                <c:pt idx="56627">
                  <c:v>34.197564253494292</c:v>
                </c:pt>
                <c:pt idx="56628">
                  <c:v>34.198119599252564</c:v>
                </c:pt>
                <c:pt idx="56629">
                  <c:v>34.198674945010836</c:v>
                </c:pt>
                <c:pt idx="56630">
                  <c:v>34.199230290769108</c:v>
                </c:pt>
                <c:pt idx="56631">
                  <c:v>34.19978563652738</c:v>
                </c:pt>
                <c:pt idx="56632">
                  <c:v>34.200340982285653</c:v>
                </c:pt>
                <c:pt idx="56633">
                  <c:v>34.200896328043925</c:v>
                </c:pt>
                <c:pt idx="56634">
                  <c:v>34.201451673802197</c:v>
                </c:pt>
                <c:pt idx="56635">
                  <c:v>34.202007019560469</c:v>
                </c:pt>
                <c:pt idx="56636">
                  <c:v>34.202562365318741</c:v>
                </c:pt>
                <c:pt idx="56637">
                  <c:v>34.203117711077013</c:v>
                </c:pt>
                <c:pt idx="56638">
                  <c:v>34.203673056835285</c:v>
                </c:pt>
                <c:pt idx="56639">
                  <c:v>34.204228402593557</c:v>
                </c:pt>
                <c:pt idx="56640">
                  <c:v>34.204783748351829</c:v>
                </c:pt>
                <c:pt idx="56641">
                  <c:v>34.205339094110101</c:v>
                </c:pt>
                <c:pt idx="56642">
                  <c:v>34.205894439868374</c:v>
                </c:pt>
                <c:pt idx="56643">
                  <c:v>34.206449785626646</c:v>
                </c:pt>
                <c:pt idx="56644">
                  <c:v>34.207005131384918</c:v>
                </c:pt>
                <c:pt idx="56645">
                  <c:v>34.20756047714319</c:v>
                </c:pt>
                <c:pt idx="56646">
                  <c:v>34.208115822901462</c:v>
                </c:pt>
                <c:pt idx="56647">
                  <c:v>34.208671168659734</c:v>
                </c:pt>
                <c:pt idx="56648">
                  <c:v>34.209226514418006</c:v>
                </c:pt>
                <c:pt idx="56649">
                  <c:v>34.209781860176278</c:v>
                </c:pt>
                <c:pt idx="56650">
                  <c:v>34.21033720593455</c:v>
                </c:pt>
                <c:pt idx="56651">
                  <c:v>34.210892551692822</c:v>
                </c:pt>
                <c:pt idx="56652">
                  <c:v>34.211447897451094</c:v>
                </c:pt>
                <c:pt idx="56653">
                  <c:v>34.212003243209367</c:v>
                </c:pt>
                <c:pt idx="56654">
                  <c:v>34.212558588967639</c:v>
                </c:pt>
                <c:pt idx="56655">
                  <c:v>34.213113934725911</c:v>
                </c:pt>
                <c:pt idx="56656">
                  <c:v>34.213669280484183</c:v>
                </c:pt>
                <c:pt idx="56657">
                  <c:v>34.214224626242455</c:v>
                </c:pt>
                <c:pt idx="56658">
                  <c:v>34.214779972000727</c:v>
                </c:pt>
                <c:pt idx="56659">
                  <c:v>34.215335317758999</c:v>
                </c:pt>
                <c:pt idx="56660">
                  <c:v>34.215890663517271</c:v>
                </c:pt>
                <c:pt idx="56661">
                  <c:v>34.216446009275543</c:v>
                </c:pt>
                <c:pt idx="56662">
                  <c:v>34.217001355033815</c:v>
                </c:pt>
                <c:pt idx="56663">
                  <c:v>34.217556700792088</c:v>
                </c:pt>
                <c:pt idx="56664">
                  <c:v>34.21811204655036</c:v>
                </c:pt>
                <c:pt idx="56665">
                  <c:v>34.218667392308632</c:v>
                </c:pt>
                <c:pt idx="56666">
                  <c:v>34.219222738066904</c:v>
                </c:pt>
                <c:pt idx="56667">
                  <c:v>34.219778083825176</c:v>
                </c:pt>
                <c:pt idx="56668">
                  <c:v>34.220333429583448</c:v>
                </c:pt>
                <c:pt idx="56669">
                  <c:v>34.22088877534172</c:v>
                </c:pt>
                <c:pt idx="56670">
                  <c:v>34.221444121099992</c:v>
                </c:pt>
                <c:pt idx="56671">
                  <c:v>34.221999466858264</c:v>
                </c:pt>
                <c:pt idx="56672">
                  <c:v>34.222554812616536</c:v>
                </c:pt>
                <c:pt idx="56673">
                  <c:v>34.223110158374809</c:v>
                </c:pt>
                <c:pt idx="56674">
                  <c:v>34.223665504133081</c:v>
                </c:pt>
                <c:pt idx="56675">
                  <c:v>34.224220849891353</c:v>
                </c:pt>
                <c:pt idx="56676">
                  <c:v>34.224776195649625</c:v>
                </c:pt>
                <c:pt idx="56677">
                  <c:v>34.225331541407897</c:v>
                </c:pt>
                <c:pt idx="56678">
                  <c:v>34.225886887166169</c:v>
                </c:pt>
                <c:pt idx="56679">
                  <c:v>34.226442232924441</c:v>
                </c:pt>
                <c:pt idx="56680">
                  <c:v>34.226997578682713</c:v>
                </c:pt>
                <c:pt idx="56681">
                  <c:v>34.227552924440985</c:v>
                </c:pt>
                <c:pt idx="56682">
                  <c:v>34.228108270199257</c:v>
                </c:pt>
                <c:pt idx="56683">
                  <c:v>34.228663615957529</c:v>
                </c:pt>
                <c:pt idx="56684">
                  <c:v>34.229218961715802</c:v>
                </c:pt>
                <c:pt idx="56685">
                  <c:v>34.229774307474074</c:v>
                </c:pt>
                <c:pt idx="56686">
                  <c:v>34.230329653232346</c:v>
                </c:pt>
                <c:pt idx="56687">
                  <c:v>34.230884998990618</c:v>
                </c:pt>
                <c:pt idx="56688">
                  <c:v>34.23144034474889</c:v>
                </c:pt>
                <c:pt idx="56689">
                  <c:v>34.231995690507162</c:v>
                </c:pt>
                <c:pt idx="56690">
                  <c:v>34.232551036265434</c:v>
                </c:pt>
                <c:pt idx="56691">
                  <c:v>34.233106382023706</c:v>
                </c:pt>
                <c:pt idx="56692">
                  <c:v>34.233661727781978</c:v>
                </c:pt>
                <c:pt idx="56693">
                  <c:v>34.23421707354025</c:v>
                </c:pt>
                <c:pt idx="56694">
                  <c:v>34.234772419298523</c:v>
                </c:pt>
                <c:pt idx="56695">
                  <c:v>34.235327765056795</c:v>
                </c:pt>
                <c:pt idx="56696">
                  <c:v>34.235883110815067</c:v>
                </c:pt>
                <c:pt idx="56697">
                  <c:v>34.236438456573339</c:v>
                </c:pt>
                <c:pt idx="56698">
                  <c:v>34.236993802331611</c:v>
                </c:pt>
                <c:pt idx="56699">
                  <c:v>34.237549148089883</c:v>
                </c:pt>
                <c:pt idx="56700">
                  <c:v>34.238104493848155</c:v>
                </c:pt>
                <c:pt idx="56701">
                  <c:v>34.238659839606427</c:v>
                </c:pt>
                <c:pt idx="56702">
                  <c:v>34.239215185364699</c:v>
                </c:pt>
                <c:pt idx="56703">
                  <c:v>34.239770531122971</c:v>
                </c:pt>
                <c:pt idx="56704">
                  <c:v>34.240325876881244</c:v>
                </c:pt>
                <c:pt idx="56705">
                  <c:v>34.240881222639516</c:v>
                </c:pt>
                <c:pt idx="56706">
                  <c:v>34.241436568397788</c:v>
                </c:pt>
                <c:pt idx="56707">
                  <c:v>34.24199191415606</c:v>
                </c:pt>
                <c:pt idx="56708">
                  <c:v>34.242547259914332</c:v>
                </c:pt>
                <c:pt idx="56709">
                  <c:v>34.243102605672604</c:v>
                </c:pt>
                <c:pt idx="56710">
                  <c:v>34.243657951430876</c:v>
                </c:pt>
                <c:pt idx="56711">
                  <c:v>34.244213297189148</c:v>
                </c:pt>
                <c:pt idx="56712">
                  <c:v>34.24476864294742</c:v>
                </c:pt>
                <c:pt idx="56713">
                  <c:v>34.245323988705692</c:v>
                </c:pt>
                <c:pt idx="56714">
                  <c:v>34.245879334463964</c:v>
                </c:pt>
                <c:pt idx="56715">
                  <c:v>34.246434680222237</c:v>
                </c:pt>
                <c:pt idx="56716">
                  <c:v>34.246990025980509</c:v>
                </c:pt>
                <c:pt idx="56717">
                  <c:v>34.247545371738781</c:v>
                </c:pt>
                <c:pt idx="56718">
                  <c:v>34.248100717497053</c:v>
                </c:pt>
                <c:pt idx="56719">
                  <c:v>34.248656063255325</c:v>
                </c:pt>
                <c:pt idx="56720">
                  <c:v>34.249211409013597</c:v>
                </c:pt>
                <c:pt idx="56721">
                  <c:v>34.249766754771869</c:v>
                </c:pt>
                <c:pt idx="56722">
                  <c:v>34.250322100530141</c:v>
                </c:pt>
                <c:pt idx="56723">
                  <c:v>34.250877446288413</c:v>
                </c:pt>
                <c:pt idx="56724">
                  <c:v>34.251432792046685</c:v>
                </c:pt>
                <c:pt idx="56725">
                  <c:v>34.251988137804958</c:v>
                </c:pt>
                <c:pt idx="56726">
                  <c:v>34.25254348356323</c:v>
                </c:pt>
                <c:pt idx="56727">
                  <c:v>34.253098829321502</c:v>
                </c:pt>
                <c:pt idx="56728">
                  <c:v>34.253654175079774</c:v>
                </c:pt>
                <c:pt idx="56729">
                  <c:v>34.254209520838046</c:v>
                </c:pt>
                <c:pt idx="56730">
                  <c:v>34.254764866596318</c:v>
                </c:pt>
                <c:pt idx="56731">
                  <c:v>34.25532021235459</c:v>
                </c:pt>
                <c:pt idx="56732">
                  <c:v>34.255875558112862</c:v>
                </c:pt>
                <c:pt idx="56733">
                  <c:v>34.256430903871134</c:v>
                </c:pt>
                <c:pt idx="56734">
                  <c:v>34.256986249629406</c:v>
                </c:pt>
                <c:pt idx="56735">
                  <c:v>34.257541595387679</c:v>
                </c:pt>
                <c:pt idx="56736">
                  <c:v>34.258096941145951</c:v>
                </c:pt>
                <c:pt idx="56737">
                  <c:v>34.258652286904223</c:v>
                </c:pt>
                <c:pt idx="56738">
                  <c:v>34.259207632662495</c:v>
                </c:pt>
                <c:pt idx="56739">
                  <c:v>34.259762978420767</c:v>
                </c:pt>
                <c:pt idx="56740">
                  <c:v>34.260318324179039</c:v>
                </c:pt>
                <c:pt idx="56741">
                  <c:v>34.260873669937311</c:v>
                </c:pt>
                <c:pt idx="56742">
                  <c:v>34.261429015695583</c:v>
                </c:pt>
                <c:pt idx="56743">
                  <c:v>34.261984361453855</c:v>
                </c:pt>
                <c:pt idx="56744">
                  <c:v>34.262539707212127</c:v>
                </c:pt>
                <c:pt idx="56745">
                  <c:v>34.263095052970399</c:v>
                </c:pt>
                <c:pt idx="56746">
                  <c:v>34.263650398728672</c:v>
                </c:pt>
                <c:pt idx="56747">
                  <c:v>34.264205744486944</c:v>
                </c:pt>
                <c:pt idx="56748">
                  <c:v>34.264761090245216</c:v>
                </c:pt>
                <c:pt idx="56749">
                  <c:v>34.265316436003488</c:v>
                </c:pt>
                <c:pt idx="56750">
                  <c:v>34.26587178176176</c:v>
                </c:pt>
                <c:pt idx="56751">
                  <c:v>34.266427127520032</c:v>
                </c:pt>
                <c:pt idx="56752">
                  <c:v>34.266982473278304</c:v>
                </c:pt>
                <c:pt idx="56753">
                  <c:v>34.267537819036576</c:v>
                </c:pt>
                <c:pt idx="56754">
                  <c:v>34.268093164794848</c:v>
                </c:pt>
                <c:pt idx="56755">
                  <c:v>34.26864851055312</c:v>
                </c:pt>
                <c:pt idx="56756">
                  <c:v>34.269203856311393</c:v>
                </c:pt>
                <c:pt idx="56757">
                  <c:v>34.269759202069665</c:v>
                </c:pt>
                <c:pt idx="56758">
                  <c:v>34.270314547827937</c:v>
                </c:pt>
                <c:pt idx="56759">
                  <c:v>34.270869893586209</c:v>
                </c:pt>
                <c:pt idx="56760">
                  <c:v>34.271425239344481</c:v>
                </c:pt>
                <c:pt idx="56761">
                  <c:v>34.271980585102753</c:v>
                </c:pt>
                <c:pt idx="56762">
                  <c:v>34.272535930861025</c:v>
                </c:pt>
                <c:pt idx="56763">
                  <c:v>34.273091276619297</c:v>
                </c:pt>
                <c:pt idx="56764">
                  <c:v>34.273646622377569</c:v>
                </c:pt>
                <c:pt idx="56765">
                  <c:v>34.274201968135841</c:v>
                </c:pt>
                <c:pt idx="56766">
                  <c:v>34.274757313894114</c:v>
                </c:pt>
                <c:pt idx="56767">
                  <c:v>34.275312659652386</c:v>
                </c:pt>
                <c:pt idx="56768">
                  <c:v>34.275868005410658</c:v>
                </c:pt>
                <c:pt idx="56769">
                  <c:v>34.27642335116893</c:v>
                </c:pt>
                <c:pt idx="56770">
                  <c:v>34.276978696927202</c:v>
                </c:pt>
                <c:pt idx="56771">
                  <c:v>34.277534042685474</c:v>
                </c:pt>
                <c:pt idx="56772">
                  <c:v>34.278089388443746</c:v>
                </c:pt>
                <c:pt idx="56773">
                  <c:v>34.278644734202018</c:v>
                </c:pt>
                <c:pt idx="56774">
                  <c:v>34.27920007996029</c:v>
                </c:pt>
                <c:pt idx="56775">
                  <c:v>34.279755425718562</c:v>
                </c:pt>
                <c:pt idx="56776">
                  <c:v>34.280310771476834</c:v>
                </c:pt>
                <c:pt idx="56777">
                  <c:v>34.280866117235107</c:v>
                </c:pt>
                <c:pt idx="56778">
                  <c:v>34.281421462993379</c:v>
                </c:pt>
                <c:pt idx="56779">
                  <c:v>34.281976808751651</c:v>
                </c:pt>
                <c:pt idx="56780">
                  <c:v>34.282532154509923</c:v>
                </c:pt>
                <c:pt idx="56781">
                  <c:v>34.283087500268195</c:v>
                </c:pt>
                <c:pt idx="56782">
                  <c:v>34.283642846026467</c:v>
                </c:pt>
                <c:pt idx="56783">
                  <c:v>34.284198191784739</c:v>
                </c:pt>
                <c:pt idx="56784">
                  <c:v>34.284753537543011</c:v>
                </c:pt>
                <c:pt idx="56785">
                  <c:v>34.285308883301283</c:v>
                </c:pt>
                <c:pt idx="56786">
                  <c:v>34.285864229059555</c:v>
                </c:pt>
                <c:pt idx="56787">
                  <c:v>34.286419574817828</c:v>
                </c:pt>
                <c:pt idx="56788">
                  <c:v>34.2869749205761</c:v>
                </c:pt>
                <c:pt idx="56789">
                  <c:v>34.287530266334372</c:v>
                </c:pt>
                <c:pt idx="56790">
                  <c:v>34.288085612092644</c:v>
                </c:pt>
                <c:pt idx="56791">
                  <c:v>34.288640957850916</c:v>
                </c:pt>
                <c:pt idx="56792">
                  <c:v>34.289196303609188</c:v>
                </c:pt>
                <c:pt idx="56793">
                  <c:v>34.28975164936746</c:v>
                </c:pt>
                <c:pt idx="56794">
                  <c:v>34.290306995125732</c:v>
                </c:pt>
                <c:pt idx="56795">
                  <c:v>34.290862340884004</c:v>
                </c:pt>
                <c:pt idx="56796">
                  <c:v>34.291417686642276</c:v>
                </c:pt>
                <c:pt idx="56797">
                  <c:v>34.291973032400549</c:v>
                </c:pt>
                <c:pt idx="56798">
                  <c:v>34.292528378158821</c:v>
                </c:pt>
                <c:pt idx="56799">
                  <c:v>34.293083723917093</c:v>
                </c:pt>
                <c:pt idx="56800">
                  <c:v>34.293639069675365</c:v>
                </c:pt>
                <c:pt idx="56801">
                  <c:v>34.294194415433637</c:v>
                </c:pt>
                <c:pt idx="56802">
                  <c:v>34.294749761191909</c:v>
                </c:pt>
                <c:pt idx="56803">
                  <c:v>34.295305106950181</c:v>
                </c:pt>
                <c:pt idx="56804">
                  <c:v>34.295860452708453</c:v>
                </c:pt>
                <c:pt idx="56805">
                  <c:v>34.296415798466725</c:v>
                </c:pt>
                <c:pt idx="56806">
                  <c:v>34.296971144224997</c:v>
                </c:pt>
                <c:pt idx="56807">
                  <c:v>34.297526489983269</c:v>
                </c:pt>
                <c:pt idx="56808">
                  <c:v>34.298081835741542</c:v>
                </c:pt>
                <c:pt idx="56809">
                  <c:v>34.298637181499814</c:v>
                </c:pt>
                <c:pt idx="56810">
                  <c:v>34.299192527258086</c:v>
                </c:pt>
                <c:pt idx="56811">
                  <c:v>34.299747873016358</c:v>
                </c:pt>
                <c:pt idx="56812">
                  <c:v>34.30030321877463</c:v>
                </c:pt>
                <c:pt idx="56813">
                  <c:v>34.300858564532902</c:v>
                </c:pt>
                <c:pt idx="56814">
                  <c:v>34.301413910291174</c:v>
                </c:pt>
                <c:pt idx="56815">
                  <c:v>34.301969256049446</c:v>
                </c:pt>
                <c:pt idx="56816">
                  <c:v>34.302524601807718</c:v>
                </c:pt>
                <c:pt idx="56817">
                  <c:v>34.30307994756599</c:v>
                </c:pt>
                <c:pt idx="56818">
                  <c:v>34.303635293324263</c:v>
                </c:pt>
                <c:pt idx="56819">
                  <c:v>34.304190639082535</c:v>
                </c:pt>
                <c:pt idx="56820">
                  <c:v>34.304745984840807</c:v>
                </c:pt>
                <c:pt idx="56821">
                  <c:v>34.305301330599079</c:v>
                </c:pt>
                <c:pt idx="56822">
                  <c:v>34.305856676357351</c:v>
                </c:pt>
                <c:pt idx="56823">
                  <c:v>34.306412022115623</c:v>
                </c:pt>
                <c:pt idx="56824">
                  <c:v>34.306967367873895</c:v>
                </c:pt>
                <c:pt idx="56825">
                  <c:v>34.307522713632167</c:v>
                </c:pt>
                <c:pt idx="56826">
                  <c:v>34.308078059390439</c:v>
                </c:pt>
                <c:pt idx="56827">
                  <c:v>34.308633405148711</c:v>
                </c:pt>
                <c:pt idx="56828">
                  <c:v>34.309188750906984</c:v>
                </c:pt>
                <c:pt idx="56829">
                  <c:v>34.309744096665256</c:v>
                </c:pt>
                <c:pt idx="56830">
                  <c:v>34.310299442423528</c:v>
                </c:pt>
                <c:pt idx="56831">
                  <c:v>34.3108547881818</c:v>
                </c:pt>
                <c:pt idx="56832">
                  <c:v>34.311410133940072</c:v>
                </c:pt>
                <c:pt idx="56833">
                  <c:v>34.311965479698344</c:v>
                </c:pt>
                <c:pt idx="56834">
                  <c:v>34.312520825456616</c:v>
                </c:pt>
                <c:pt idx="56835">
                  <c:v>34.313076171214888</c:v>
                </c:pt>
                <c:pt idx="56836">
                  <c:v>34.31363151697316</c:v>
                </c:pt>
                <c:pt idx="56837">
                  <c:v>34.314186862731432</c:v>
                </c:pt>
                <c:pt idx="56838">
                  <c:v>34.314742208489704</c:v>
                </c:pt>
                <c:pt idx="56839">
                  <c:v>34.315297554247977</c:v>
                </c:pt>
                <c:pt idx="56840">
                  <c:v>34.315852900006249</c:v>
                </c:pt>
                <c:pt idx="56841">
                  <c:v>34.316408245764521</c:v>
                </c:pt>
                <c:pt idx="56842">
                  <c:v>34.316963591522793</c:v>
                </c:pt>
                <c:pt idx="56843">
                  <c:v>34.317518937281065</c:v>
                </c:pt>
                <c:pt idx="56844">
                  <c:v>34.318074283039337</c:v>
                </c:pt>
                <c:pt idx="56845">
                  <c:v>34.318629628797609</c:v>
                </c:pt>
                <c:pt idx="56846">
                  <c:v>34.319184974555881</c:v>
                </c:pt>
                <c:pt idx="56847">
                  <c:v>34.319740320314153</c:v>
                </c:pt>
                <c:pt idx="56848">
                  <c:v>34.320295666072425</c:v>
                </c:pt>
                <c:pt idx="56849">
                  <c:v>34.320851011830698</c:v>
                </c:pt>
                <c:pt idx="56850">
                  <c:v>34.32140635758897</c:v>
                </c:pt>
                <c:pt idx="56851">
                  <c:v>34.321961703347242</c:v>
                </c:pt>
                <c:pt idx="56852">
                  <c:v>34.322517049105514</c:v>
                </c:pt>
                <c:pt idx="56853">
                  <c:v>34.323072394863786</c:v>
                </c:pt>
                <c:pt idx="56854">
                  <c:v>34.323627740622058</c:v>
                </c:pt>
                <c:pt idx="56855">
                  <c:v>34.32418308638033</c:v>
                </c:pt>
                <c:pt idx="56856">
                  <c:v>34.324738432138602</c:v>
                </c:pt>
                <c:pt idx="56857">
                  <c:v>34.325293777896874</c:v>
                </c:pt>
                <c:pt idx="56858">
                  <c:v>34.325849123655146</c:v>
                </c:pt>
                <c:pt idx="56859">
                  <c:v>34.326404469413418</c:v>
                </c:pt>
                <c:pt idx="56860">
                  <c:v>34.326959815171691</c:v>
                </c:pt>
                <c:pt idx="56861">
                  <c:v>34.327515160929963</c:v>
                </c:pt>
                <c:pt idx="56862">
                  <c:v>34.328070506688235</c:v>
                </c:pt>
                <c:pt idx="56863">
                  <c:v>34.328625852446507</c:v>
                </c:pt>
                <c:pt idx="56864">
                  <c:v>34.329181198204779</c:v>
                </c:pt>
                <c:pt idx="56865">
                  <c:v>34.329736543963051</c:v>
                </c:pt>
                <c:pt idx="56866">
                  <c:v>34.330291889721323</c:v>
                </c:pt>
                <c:pt idx="56867">
                  <c:v>34.330847235479595</c:v>
                </c:pt>
                <c:pt idx="56868">
                  <c:v>34.331402581237867</c:v>
                </c:pt>
                <c:pt idx="56869">
                  <c:v>34.331957926996139</c:v>
                </c:pt>
                <c:pt idx="56870">
                  <c:v>34.332513272754412</c:v>
                </c:pt>
                <c:pt idx="56871">
                  <c:v>34.333068618512684</c:v>
                </c:pt>
                <c:pt idx="56872">
                  <c:v>34.333623964270956</c:v>
                </c:pt>
                <c:pt idx="56873">
                  <c:v>34.334179310029228</c:v>
                </c:pt>
                <c:pt idx="56874">
                  <c:v>34.3347346557875</c:v>
                </c:pt>
                <c:pt idx="56875">
                  <c:v>34.335290001545772</c:v>
                </c:pt>
                <c:pt idx="56876">
                  <c:v>34.335845347304044</c:v>
                </c:pt>
                <c:pt idx="56877">
                  <c:v>34.336400693062316</c:v>
                </c:pt>
                <c:pt idx="56878">
                  <c:v>34.336956038820588</c:v>
                </c:pt>
                <c:pt idx="56879">
                  <c:v>34.33751138457886</c:v>
                </c:pt>
                <c:pt idx="56880">
                  <c:v>34.338066730337133</c:v>
                </c:pt>
                <c:pt idx="56881">
                  <c:v>34.338622076095405</c:v>
                </c:pt>
                <c:pt idx="56882">
                  <c:v>34.339177421853677</c:v>
                </c:pt>
                <c:pt idx="56883">
                  <c:v>34.339732767611949</c:v>
                </c:pt>
                <c:pt idx="56884">
                  <c:v>34.340288113370221</c:v>
                </c:pt>
                <c:pt idx="56885">
                  <c:v>34.340843459128493</c:v>
                </c:pt>
                <c:pt idx="56886">
                  <c:v>34.341398804886765</c:v>
                </c:pt>
                <c:pt idx="56887">
                  <c:v>34.341954150645037</c:v>
                </c:pt>
                <c:pt idx="56888">
                  <c:v>34.342509496403309</c:v>
                </c:pt>
                <c:pt idx="56889">
                  <c:v>34.343064842161581</c:v>
                </c:pt>
                <c:pt idx="56890">
                  <c:v>34.343620187919853</c:v>
                </c:pt>
                <c:pt idx="56891">
                  <c:v>34.344175533678126</c:v>
                </c:pt>
                <c:pt idx="56892">
                  <c:v>34.344730879436398</c:v>
                </c:pt>
                <c:pt idx="56893">
                  <c:v>34.34528622519467</c:v>
                </c:pt>
                <c:pt idx="56894">
                  <c:v>34.345841570952942</c:v>
                </c:pt>
                <c:pt idx="56895">
                  <c:v>34.346396916711214</c:v>
                </c:pt>
                <c:pt idx="56896">
                  <c:v>34.346952262469486</c:v>
                </c:pt>
                <c:pt idx="56897">
                  <c:v>34.347507608227758</c:v>
                </c:pt>
                <c:pt idx="56898">
                  <c:v>34.34806295398603</c:v>
                </c:pt>
                <c:pt idx="56899">
                  <c:v>34.348618299744302</c:v>
                </c:pt>
                <c:pt idx="56900">
                  <c:v>34.349173645502574</c:v>
                </c:pt>
                <c:pt idx="56901">
                  <c:v>34.349728991260847</c:v>
                </c:pt>
                <c:pt idx="56902">
                  <c:v>34.350284337019119</c:v>
                </c:pt>
                <c:pt idx="56903">
                  <c:v>34.350839682777391</c:v>
                </c:pt>
                <c:pt idx="56904">
                  <c:v>34.351395028535663</c:v>
                </c:pt>
                <c:pt idx="56905">
                  <c:v>34.351950374293935</c:v>
                </c:pt>
                <c:pt idx="56906">
                  <c:v>34.352505720052207</c:v>
                </c:pt>
                <c:pt idx="56907">
                  <c:v>34.353061065810479</c:v>
                </c:pt>
                <c:pt idx="56908">
                  <c:v>34.353616411568751</c:v>
                </c:pt>
                <c:pt idx="56909">
                  <c:v>34.354171757327023</c:v>
                </c:pt>
                <c:pt idx="56910">
                  <c:v>34.354727103085295</c:v>
                </c:pt>
                <c:pt idx="56911">
                  <c:v>34.355282448843568</c:v>
                </c:pt>
                <c:pt idx="56912">
                  <c:v>34.35583779460184</c:v>
                </c:pt>
                <c:pt idx="56913">
                  <c:v>34.356393140360112</c:v>
                </c:pt>
                <c:pt idx="56914">
                  <c:v>34.356948486118384</c:v>
                </c:pt>
                <c:pt idx="56915">
                  <c:v>34.357503831876656</c:v>
                </c:pt>
                <c:pt idx="56916">
                  <c:v>34.358059177634928</c:v>
                </c:pt>
                <c:pt idx="56917">
                  <c:v>34.3586145233932</c:v>
                </c:pt>
                <c:pt idx="56918">
                  <c:v>34.359169869151472</c:v>
                </c:pt>
                <c:pt idx="56919">
                  <c:v>34.359725214909744</c:v>
                </c:pt>
                <c:pt idx="56920">
                  <c:v>34.360280560668016</c:v>
                </c:pt>
                <c:pt idx="56921">
                  <c:v>34.360835906426288</c:v>
                </c:pt>
                <c:pt idx="56922">
                  <c:v>34.361391252184561</c:v>
                </c:pt>
                <c:pt idx="56923">
                  <c:v>34.361946597942833</c:v>
                </c:pt>
                <c:pt idx="56924">
                  <c:v>34.362501943701105</c:v>
                </c:pt>
                <c:pt idx="56925">
                  <c:v>34.363057289459377</c:v>
                </c:pt>
                <c:pt idx="56926">
                  <c:v>34.363612635217649</c:v>
                </c:pt>
                <c:pt idx="56927">
                  <c:v>34.364167980975921</c:v>
                </c:pt>
                <c:pt idx="56928">
                  <c:v>34.364723326734193</c:v>
                </c:pt>
                <c:pt idx="56929">
                  <c:v>34.365278672492465</c:v>
                </c:pt>
                <c:pt idx="56930">
                  <c:v>34.365834018250737</c:v>
                </c:pt>
                <c:pt idx="56931">
                  <c:v>34.366389364009009</c:v>
                </c:pt>
                <c:pt idx="56932">
                  <c:v>34.366944709767282</c:v>
                </c:pt>
                <c:pt idx="56933">
                  <c:v>34.367500055525554</c:v>
                </c:pt>
                <c:pt idx="56934">
                  <c:v>34.368055401283826</c:v>
                </c:pt>
                <c:pt idx="56935">
                  <c:v>34.368610747042098</c:v>
                </c:pt>
                <c:pt idx="56936">
                  <c:v>34.36916609280037</c:v>
                </c:pt>
                <c:pt idx="56937">
                  <c:v>34.369721438558642</c:v>
                </c:pt>
                <c:pt idx="56938">
                  <c:v>34.370276784316914</c:v>
                </c:pt>
                <c:pt idx="56939">
                  <c:v>34.370832130075186</c:v>
                </c:pt>
                <c:pt idx="56940">
                  <c:v>34.371387475833458</c:v>
                </c:pt>
                <c:pt idx="56941">
                  <c:v>34.37194282159173</c:v>
                </c:pt>
                <c:pt idx="56942">
                  <c:v>34.372498167350003</c:v>
                </c:pt>
                <c:pt idx="56943">
                  <c:v>34.373053513108275</c:v>
                </c:pt>
                <c:pt idx="56944">
                  <c:v>34.373608858866547</c:v>
                </c:pt>
                <c:pt idx="56945">
                  <c:v>34.374164204624819</c:v>
                </c:pt>
                <c:pt idx="56946">
                  <c:v>34.374719550383091</c:v>
                </c:pt>
                <c:pt idx="56947">
                  <c:v>34.375274896141363</c:v>
                </c:pt>
                <c:pt idx="56948">
                  <c:v>34.375830241899635</c:v>
                </c:pt>
                <c:pt idx="56949">
                  <c:v>34.376385587657907</c:v>
                </c:pt>
                <c:pt idx="56950">
                  <c:v>34.376940933416179</c:v>
                </c:pt>
                <c:pt idx="56951">
                  <c:v>34.377496279174451</c:v>
                </c:pt>
                <c:pt idx="56952">
                  <c:v>34.378051624932723</c:v>
                </c:pt>
                <c:pt idx="56953">
                  <c:v>34.378606970690996</c:v>
                </c:pt>
                <c:pt idx="56954">
                  <c:v>34.379162316449268</c:v>
                </c:pt>
                <c:pt idx="56955">
                  <c:v>34.37971766220754</c:v>
                </c:pt>
                <c:pt idx="56956">
                  <c:v>34.380273007965812</c:v>
                </c:pt>
                <c:pt idx="56957">
                  <c:v>34.380828353724084</c:v>
                </c:pt>
                <c:pt idx="56958">
                  <c:v>34.381383699482356</c:v>
                </c:pt>
                <c:pt idx="56959">
                  <c:v>34.381939045240628</c:v>
                </c:pt>
                <c:pt idx="56960">
                  <c:v>34.3824943909989</c:v>
                </c:pt>
                <c:pt idx="56961">
                  <c:v>34.383049736757172</c:v>
                </c:pt>
                <c:pt idx="56962">
                  <c:v>34.383605082515444</c:v>
                </c:pt>
                <c:pt idx="56963">
                  <c:v>34.384160428273717</c:v>
                </c:pt>
                <c:pt idx="56964">
                  <c:v>34.384715774031989</c:v>
                </c:pt>
                <c:pt idx="56965">
                  <c:v>34.385271119790261</c:v>
                </c:pt>
                <c:pt idx="56966">
                  <c:v>34.385826465548533</c:v>
                </c:pt>
                <c:pt idx="56967">
                  <c:v>34.386381811306805</c:v>
                </c:pt>
                <c:pt idx="56968">
                  <c:v>34.386937157065077</c:v>
                </c:pt>
                <c:pt idx="56969">
                  <c:v>34.387492502823349</c:v>
                </c:pt>
                <c:pt idx="56970">
                  <c:v>34.388047848581621</c:v>
                </c:pt>
                <c:pt idx="56971">
                  <c:v>34.388603194339893</c:v>
                </c:pt>
                <c:pt idx="56972">
                  <c:v>34.389158540098165</c:v>
                </c:pt>
                <c:pt idx="56973">
                  <c:v>34.389713885856438</c:v>
                </c:pt>
                <c:pt idx="56974">
                  <c:v>34.39026923161471</c:v>
                </c:pt>
                <c:pt idx="56975">
                  <c:v>34.390824577372982</c:v>
                </c:pt>
                <c:pt idx="56976">
                  <c:v>34.391379923131254</c:v>
                </c:pt>
                <c:pt idx="56977">
                  <c:v>34.391935268889526</c:v>
                </c:pt>
                <c:pt idx="56978">
                  <c:v>34.392490614647798</c:v>
                </c:pt>
                <c:pt idx="56979">
                  <c:v>34.39304596040607</c:v>
                </c:pt>
                <c:pt idx="56980">
                  <c:v>34.393601306164342</c:v>
                </c:pt>
                <c:pt idx="56981">
                  <c:v>34.394156651922614</c:v>
                </c:pt>
                <c:pt idx="56982">
                  <c:v>34.394711997680886</c:v>
                </c:pt>
                <c:pt idx="56983">
                  <c:v>34.395267343439158</c:v>
                </c:pt>
                <c:pt idx="56984">
                  <c:v>34.395822689197431</c:v>
                </c:pt>
                <c:pt idx="56985">
                  <c:v>34.396378034955703</c:v>
                </c:pt>
                <c:pt idx="56986">
                  <c:v>34.396933380713975</c:v>
                </c:pt>
                <c:pt idx="56987">
                  <c:v>34.397488726472247</c:v>
                </c:pt>
                <c:pt idx="56988">
                  <c:v>34.398044072230519</c:v>
                </c:pt>
                <c:pt idx="56989">
                  <c:v>34.398599417988791</c:v>
                </c:pt>
                <c:pt idx="56990">
                  <c:v>34.399154763747063</c:v>
                </c:pt>
                <c:pt idx="56991">
                  <c:v>34.399710109505335</c:v>
                </c:pt>
                <c:pt idx="56992">
                  <c:v>34.400265455263607</c:v>
                </c:pt>
                <c:pt idx="56993">
                  <c:v>34.400820801021879</c:v>
                </c:pt>
                <c:pt idx="56994">
                  <c:v>34.401376146780152</c:v>
                </c:pt>
                <c:pt idx="56995">
                  <c:v>34.401931492538424</c:v>
                </c:pt>
                <c:pt idx="56996">
                  <c:v>34.402486838296696</c:v>
                </c:pt>
                <c:pt idx="56997">
                  <c:v>34.403042184054968</c:v>
                </c:pt>
                <c:pt idx="56998">
                  <c:v>34.40359752981324</c:v>
                </c:pt>
                <c:pt idx="56999">
                  <c:v>34.404152875571512</c:v>
                </c:pt>
                <c:pt idx="57000">
                  <c:v>34.404708221329784</c:v>
                </c:pt>
                <c:pt idx="57001">
                  <c:v>34.405263567088056</c:v>
                </c:pt>
                <c:pt idx="57002">
                  <c:v>34.405818912846328</c:v>
                </c:pt>
                <c:pt idx="57003">
                  <c:v>34.4063742586046</c:v>
                </c:pt>
                <c:pt idx="57004">
                  <c:v>34.406929604362873</c:v>
                </c:pt>
                <c:pt idx="57005">
                  <c:v>34.407484950121145</c:v>
                </c:pt>
                <c:pt idx="57006">
                  <c:v>34.408040295879417</c:v>
                </c:pt>
                <c:pt idx="57007">
                  <c:v>34.408595641637689</c:v>
                </c:pt>
                <c:pt idx="57008">
                  <c:v>34.409150987395961</c:v>
                </c:pt>
                <c:pt idx="57009">
                  <c:v>34.409706333154233</c:v>
                </c:pt>
                <c:pt idx="57010">
                  <c:v>34.410261678912505</c:v>
                </c:pt>
                <c:pt idx="57011">
                  <c:v>34.410817024670777</c:v>
                </c:pt>
                <c:pt idx="57012">
                  <c:v>34.411372370429049</c:v>
                </c:pt>
                <c:pt idx="57013">
                  <c:v>34.411927716187321</c:v>
                </c:pt>
                <c:pt idx="57014">
                  <c:v>34.412483061945593</c:v>
                </c:pt>
                <c:pt idx="57015">
                  <c:v>34.413038407703866</c:v>
                </c:pt>
                <c:pt idx="57016">
                  <c:v>34.413593753462138</c:v>
                </c:pt>
                <c:pt idx="57017">
                  <c:v>34.41414909922041</c:v>
                </c:pt>
                <c:pt idx="57018">
                  <c:v>34.414704444978682</c:v>
                </c:pt>
                <c:pt idx="57019">
                  <c:v>34.415259790736954</c:v>
                </c:pt>
                <c:pt idx="57020">
                  <c:v>34.415815136495226</c:v>
                </c:pt>
                <c:pt idx="57021">
                  <c:v>34.416370482253498</c:v>
                </c:pt>
                <c:pt idx="57022">
                  <c:v>34.41692582801177</c:v>
                </c:pt>
                <c:pt idx="57023">
                  <c:v>34.417481173770042</c:v>
                </c:pt>
                <c:pt idx="57024">
                  <c:v>34.418036519528314</c:v>
                </c:pt>
                <c:pt idx="57025">
                  <c:v>34.418591865286587</c:v>
                </c:pt>
                <c:pt idx="57026">
                  <c:v>34.419147211044859</c:v>
                </c:pt>
                <c:pt idx="57027">
                  <c:v>34.419702556803131</c:v>
                </c:pt>
                <c:pt idx="57028">
                  <c:v>34.420257902561403</c:v>
                </c:pt>
                <c:pt idx="57029">
                  <c:v>34.420813248319675</c:v>
                </c:pt>
                <c:pt idx="57030">
                  <c:v>34.421368594077947</c:v>
                </c:pt>
                <c:pt idx="57031">
                  <c:v>34.421923939836219</c:v>
                </c:pt>
                <c:pt idx="57032">
                  <c:v>34.422479285594491</c:v>
                </c:pt>
                <c:pt idx="57033">
                  <c:v>34.423034631352763</c:v>
                </c:pt>
                <c:pt idx="57034">
                  <c:v>34.423589977111035</c:v>
                </c:pt>
                <c:pt idx="57035">
                  <c:v>34.424145322869308</c:v>
                </c:pt>
                <c:pt idx="57036">
                  <c:v>34.42470066862758</c:v>
                </c:pt>
                <c:pt idx="57037">
                  <c:v>34.425256014385852</c:v>
                </c:pt>
                <c:pt idx="57038">
                  <c:v>34.425811360144124</c:v>
                </c:pt>
                <c:pt idx="57039">
                  <c:v>34.426366705902396</c:v>
                </c:pt>
                <c:pt idx="57040">
                  <c:v>34.426922051660668</c:v>
                </c:pt>
                <c:pt idx="57041">
                  <c:v>34.42747739741894</c:v>
                </c:pt>
                <c:pt idx="57042">
                  <c:v>34.428032743177212</c:v>
                </c:pt>
                <c:pt idx="57043">
                  <c:v>34.428588088935484</c:v>
                </c:pt>
                <c:pt idx="57044">
                  <c:v>34.429143434693756</c:v>
                </c:pt>
                <c:pt idx="57045">
                  <c:v>34.429698780452028</c:v>
                </c:pt>
                <c:pt idx="57046">
                  <c:v>34.430254126210301</c:v>
                </c:pt>
                <c:pt idx="57047">
                  <c:v>34.430809471968573</c:v>
                </c:pt>
                <c:pt idx="57048">
                  <c:v>34.431364817726845</c:v>
                </c:pt>
                <c:pt idx="57049">
                  <c:v>34.431920163485117</c:v>
                </c:pt>
                <c:pt idx="57050">
                  <c:v>34.432475509243389</c:v>
                </c:pt>
                <c:pt idx="57051">
                  <c:v>34.433030855001661</c:v>
                </c:pt>
                <c:pt idx="57052">
                  <c:v>34.433586200759933</c:v>
                </c:pt>
                <c:pt idx="57053">
                  <c:v>34.434141546518205</c:v>
                </c:pt>
                <c:pt idx="57054">
                  <c:v>34.434696892276477</c:v>
                </c:pt>
                <c:pt idx="57055">
                  <c:v>34.435252238034749</c:v>
                </c:pt>
                <c:pt idx="57056">
                  <c:v>34.435807583793022</c:v>
                </c:pt>
                <c:pt idx="57057">
                  <c:v>34.436362929551294</c:v>
                </c:pt>
                <c:pt idx="57058">
                  <c:v>34.436918275309566</c:v>
                </c:pt>
                <c:pt idx="57059">
                  <c:v>34.437473621067838</c:v>
                </c:pt>
                <c:pt idx="57060">
                  <c:v>34.43802896682611</c:v>
                </c:pt>
                <c:pt idx="57061">
                  <c:v>34.438584312584382</c:v>
                </c:pt>
                <c:pt idx="57062">
                  <c:v>34.439139658342654</c:v>
                </c:pt>
                <c:pt idx="57063">
                  <c:v>34.439695004100926</c:v>
                </c:pt>
                <c:pt idx="57064">
                  <c:v>34.440250349859198</c:v>
                </c:pt>
                <c:pt idx="57065">
                  <c:v>34.44080569561747</c:v>
                </c:pt>
                <c:pt idx="57066">
                  <c:v>34.441361041375743</c:v>
                </c:pt>
                <c:pt idx="57067">
                  <c:v>34.441916387134015</c:v>
                </c:pt>
                <c:pt idx="57068">
                  <c:v>34.442471732892287</c:v>
                </c:pt>
                <c:pt idx="57069">
                  <c:v>34.443027078650559</c:v>
                </c:pt>
                <c:pt idx="57070">
                  <c:v>34.443582424408831</c:v>
                </c:pt>
                <c:pt idx="57071">
                  <c:v>34.444137770167103</c:v>
                </c:pt>
                <c:pt idx="57072">
                  <c:v>34.444693115925375</c:v>
                </c:pt>
                <c:pt idx="57073">
                  <c:v>34.445248461683647</c:v>
                </c:pt>
                <c:pt idx="57074">
                  <c:v>34.445803807441919</c:v>
                </c:pt>
                <c:pt idx="57075">
                  <c:v>34.446359153200191</c:v>
                </c:pt>
                <c:pt idx="57076">
                  <c:v>34.446914498958463</c:v>
                </c:pt>
                <c:pt idx="57077">
                  <c:v>34.447469844716736</c:v>
                </c:pt>
                <c:pt idx="57078">
                  <c:v>34.448025190475008</c:v>
                </c:pt>
                <c:pt idx="57079">
                  <c:v>34.44858053623328</c:v>
                </c:pt>
                <c:pt idx="57080">
                  <c:v>34.449135881991552</c:v>
                </c:pt>
                <c:pt idx="57081">
                  <c:v>34.449691227749824</c:v>
                </c:pt>
                <c:pt idx="57082">
                  <c:v>34.450246573508096</c:v>
                </c:pt>
                <c:pt idx="57083">
                  <c:v>34.450801919266368</c:v>
                </c:pt>
                <c:pt idx="57084">
                  <c:v>34.45135726502464</c:v>
                </c:pt>
                <c:pt idx="57085">
                  <c:v>34.451912610782912</c:v>
                </c:pt>
                <c:pt idx="57086">
                  <c:v>34.452467956541184</c:v>
                </c:pt>
                <c:pt idx="57087">
                  <c:v>34.453023302299457</c:v>
                </c:pt>
                <c:pt idx="57088">
                  <c:v>34.453578648057729</c:v>
                </c:pt>
                <c:pt idx="57089">
                  <c:v>34.454133993816001</c:v>
                </c:pt>
                <c:pt idx="57090">
                  <c:v>34.454689339574273</c:v>
                </c:pt>
                <c:pt idx="57091">
                  <c:v>34.455244685332545</c:v>
                </c:pt>
                <c:pt idx="57092">
                  <c:v>34.455800031090817</c:v>
                </c:pt>
                <c:pt idx="57093">
                  <c:v>34.456355376849089</c:v>
                </c:pt>
                <c:pt idx="57094">
                  <c:v>34.456910722607361</c:v>
                </c:pt>
                <c:pt idx="57095">
                  <c:v>34.457466068365633</c:v>
                </c:pt>
                <c:pt idx="57096">
                  <c:v>34.458021414123905</c:v>
                </c:pt>
                <c:pt idx="57097">
                  <c:v>34.458576759882177</c:v>
                </c:pt>
                <c:pt idx="57098">
                  <c:v>34.45913210564045</c:v>
                </c:pt>
                <c:pt idx="57099">
                  <c:v>34.459687451398722</c:v>
                </c:pt>
                <c:pt idx="57100">
                  <c:v>34.460242797156994</c:v>
                </c:pt>
                <c:pt idx="57101">
                  <c:v>34.460798142915266</c:v>
                </c:pt>
                <c:pt idx="57102">
                  <c:v>34.461353488673538</c:v>
                </c:pt>
                <c:pt idx="57103">
                  <c:v>34.46190883443181</c:v>
                </c:pt>
                <c:pt idx="57104">
                  <c:v>34.462464180190082</c:v>
                </c:pt>
                <c:pt idx="57105">
                  <c:v>34.463019525948354</c:v>
                </c:pt>
                <c:pt idx="57106">
                  <c:v>34.463574871706626</c:v>
                </c:pt>
                <c:pt idx="57107">
                  <c:v>34.464130217464898</c:v>
                </c:pt>
                <c:pt idx="57108">
                  <c:v>34.464685563223171</c:v>
                </c:pt>
                <c:pt idx="57109">
                  <c:v>34.465240908981443</c:v>
                </c:pt>
                <c:pt idx="57110">
                  <c:v>34.465796254739715</c:v>
                </c:pt>
                <c:pt idx="57111">
                  <c:v>34.466351600497987</c:v>
                </c:pt>
                <c:pt idx="57112">
                  <c:v>34.466906946256259</c:v>
                </c:pt>
                <c:pt idx="57113">
                  <c:v>34.467462292014531</c:v>
                </c:pt>
                <c:pt idx="57114">
                  <c:v>34.468017637772803</c:v>
                </c:pt>
                <c:pt idx="57115">
                  <c:v>34.468572983531075</c:v>
                </c:pt>
                <c:pt idx="57116">
                  <c:v>34.469128329289347</c:v>
                </c:pt>
                <c:pt idx="57117">
                  <c:v>34.469683675047619</c:v>
                </c:pt>
                <c:pt idx="57118">
                  <c:v>34.470239020805892</c:v>
                </c:pt>
                <c:pt idx="57119">
                  <c:v>34.470794366564164</c:v>
                </c:pt>
                <c:pt idx="57120">
                  <c:v>34.471349712322436</c:v>
                </c:pt>
                <c:pt idx="57121">
                  <c:v>34.471905058080708</c:v>
                </c:pt>
                <c:pt idx="57122">
                  <c:v>34.47246040383898</c:v>
                </c:pt>
                <c:pt idx="57123">
                  <c:v>34.473015749597252</c:v>
                </c:pt>
                <c:pt idx="57124">
                  <c:v>34.473571095355524</c:v>
                </c:pt>
                <c:pt idx="57125">
                  <c:v>34.474126441113796</c:v>
                </c:pt>
                <c:pt idx="57126">
                  <c:v>34.474681786872068</c:v>
                </c:pt>
                <c:pt idx="57127">
                  <c:v>34.47523713263034</c:v>
                </c:pt>
                <c:pt idx="57128">
                  <c:v>34.475792478388612</c:v>
                </c:pt>
                <c:pt idx="57129">
                  <c:v>34.476347824146885</c:v>
                </c:pt>
                <c:pt idx="57130">
                  <c:v>34.476903169905157</c:v>
                </c:pt>
                <c:pt idx="57131">
                  <c:v>34.477458515663429</c:v>
                </c:pt>
                <c:pt idx="57132">
                  <c:v>34.478013861421701</c:v>
                </c:pt>
                <c:pt idx="57133">
                  <c:v>34.478569207179973</c:v>
                </c:pt>
                <c:pt idx="57134">
                  <c:v>34.479124552938245</c:v>
                </c:pt>
                <c:pt idx="57135">
                  <c:v>34.479679898696517</c:v>
                </c:pt>
                <c:pt idx="57136">
                  <c:v>34.480235244454789</c:v>
                </c:pt>
                <c:pt idx="57137">
                  <c:v>34.480790590213061</c:v>
                </c:pt>
                <c:pt idx="57138">
                  <c:v>34.481345935971333</c:v>
                </c:pt>
                <c:pt idx="57139">
                  <c:v>34.481901281729606</c:v>
                </c:pt>
                <c:pt idx="57140">
                  <c:v>34.482456627487878</c:v>
                </c:pt>
                <c:pt idx="57141">
                  <c:v>34.48301197324615</c:v>
                </c:pt>
                <c:pt idx="57142">
                  <c:v>34.483567319004422</c:v>
                </c:pt>
                <c:pt idx="57143">
                  <c:v>34.484122664762694</c:v>
                </c:pt>
                <c:pt idx="57144">
                  <c:v>34.484678010520966</c:v>
                </c:pt>
                <c:pt idx="57145">
                  <c:v>34.485233356279238</c:v>
                </c:pt>
                <c:pt idx="57146">
                  <c:v>34.48578870203751</c:v>
                </c:pt>
                <c:pt idx="57147">
                  <c:v>34.486344047795782</c:v>
                </c:pt>
                <c:pt idx="57148">
                  <c:v>34.486899393554054</c:v>
                </c:pt>
                <c:pt idx="57149">
                  <c:v>34.487454739312327</c:v>
                </c:pt>
                <c:pt idx="57150">
                  <c:v>34.488010085070599</c:v>
                </c:pt>
                <c:pt idx="57151">
                  <c:v>34.488565430828871</c:v>
                </c:pt>
                <c:pt idx="57152">
                  <c:v>34.489120776587143</c:v>
                </c:pt>
                <c:pt idx="57153">
                  <c:v>34.489676122345415</c:v>
                </c:pt>
                <c:pt idx="57154">
                  <c:v>34.490231468103687</c:v>
                </c:pt>
                <c:pt idx="57155">
                  <c:v>34.490786813861959</c:v>
                </c:pt>
                <c:pt idx="57156">
                  <c:v>34.491342159620231</c:v>
                </c:pt>
                <c:pt idx="57157">
                  <c:v>34.491897505378503</c:v>
                </c:pt>
                <c:pt idx="57158">
                  <c:v>34.492452851136775</c:v>
                </c:pt>
                <c:pt idx="57159">
                  <c:v>34.493008196895047</c:v>
                </c:pt>
                <c:pt idx="57160">
                  <c:v>34.49356354265332</c:v>
                </c:pt>
                <c:pt idx="57161">
                  <c:v>34.494118888411592</c:v>
                </c:pt>
                <c:pt idx="57162">
                  <c:v>34.494674234169864</c:v>
                </c:pt>
                <c:pt idx="57163">
                  <c:v>34.495229579928136</c:v>
                </c:pt>
                <c:pt idx="57164">
                  <c:v>34.495784925686408</c:v>
                </c:pt>
                <c:pt idx="57165">
                  <c:v>34.49634027144468</c:v>
                </c:pt>
                <c:pt idx="57166">
                  <c:v>34.496895617202952</c:v>
                </c:pt>
                <c:pt idx="57167">
                  <c:v>34.497450962961224</c:v>
                </c:pt>
                <c:pt idx="57168">
                  <c:v>34.498006308719496</c:v>
                </c:pt>
                <c:pt idx="57169">
                  <c:v>34.498561654477768</c:v>
                </c:pt>
                <c:pt idx="57170">
                  <c:v>34.499117000236041</c:v>
                </c:pt>
                <c:pt idx="57171">
                  <c:v>34.499672345994313</c:v>
                </c:pt>
                <c:pt idx="57172">
                  <c:v>34.500227691752585</c:v>
                </c:pt>
                <c:pt idx="57173">
                  <c:v>34.500783037510857</c:v>
                </c:pt>
                <c:pt idx="57174">
                  <c:v>34.501338383269129</c:v>
                </c:pt>
                <c:pt idx="57175">
                  <c:v>34.501893729027401</c:v>
                </c:pt>
                <c:pt idx="57176">
                  <c:v>34.502449074785673</c:v>
                </c:pt>
                <c:pt idx="57177">
                  <c:v>34.503004420543945</c:v>
                </c:pt>
                <c:pt idx="57178">
                  <c:v>34.503559766302217</c:v>
                </c:pt>
                <c:pt idx="57179">
                  <c:v>34.504115112060489</c:v>
                </c:pt>
                <c:pt idx="57180">
                  <c:v>34.504670457818762</c:v>
                </c:pt>
                <c:pt idx="57181">
                  <c:v>34.505225803577034</c:v>
                </c:pt>
                <c:pt idx="57182">
                  <c:v>34.505781149335306</c:v>
                </c:pt>
                <c:pt idx="57183">
                  <c:v>34.506336495093578</c:v>
                </c:pt>
                <c:pt idx="57184">
                  <c:v>34.50689184085185</c:v>
                </c:pt>
                <c:pt idx="57185">
                  <c:v>34.507447186610122</c:v>
                </c:pt>
                <c:pt idx="57186">
                  <c:v>34.508002532368394</c:v>
                </c:pt>
                <c:pt idx="57187">
                  <c:v>34.508557878126666</c:v>
                </c:pt>
                <c:pt idx="57188">
                  <c:v>34.509113223884938</c:v>
                </c:pt>
                <c:pt idx="57189">
                  <c:v>34.50966856964321</c:v>
                </c:pt>
                <c:pt idx="57190">
                  <c:v>34.510223915401482</c:v>
                </c:pt>
                <c:pt idx="57191">
                  <c:v>34.510779261159755</c:v>
                </c:pt>
                <c:pt idx="57192">
                  <c:v>34.511334606918027</c:v>
                </c:pt>
                <c:pt idx="57193">
                  <c:v>34.511889952676299</c:v>
                </c:pt>
                <c:pt idx="57194">
                  <c:v>34.512445298434571</c:v>
                </c:pt>
                <c:pt idx="57195">
                  <c:v>34.513000644192843</c:v>
                </c:pt>
                <c:pt idx="57196">
                  <c:v>34.513555989951115</c:v>
                </c:pt>
                <c:pt idx="57197">
                  <c:v>34.514111335709387</c:v>
                </c:pt>
                <c:pt idx="57198">
                  <c:v>34.514666681467659</c:v>
                </c:pt>
                <c:pt idx="57199">
                  <c:v>34.515222027225931</c:v>
                </c:pt>
                <c:pt idx="57200">
                  <c:v>34.515777372984203</c:v>
                </c:pt>
                <c:pt idx="57201">
                  <c:v>34.516332718742476</c:v>
                </c:pt>
                <c:pt idx="57202">
                  <c:v>34.516888064500748</c:v>
                </c:pt>
                <c:pt idx="57203">
                  <c:v>34.51744341025902</c:v>
                </c:pt>
                <c:pt idx="57204">
                  <c:v>34.517998756017292</c:v>
                </c:pt>
                <c:pt idx="57205">
                  <c:v>34.518554101775564</c:v>
                </c:pt>
                <c:pt idx="57206">
                  <c:v>34.519109447533836</c:v>
                </c:pt>
                <c:pt idx="57207">
                  <c:v>34.519664793292108</c:v>
                </c:pt>
                <c:pt idx="57208">
                  <c:v>34.52022013905038</c:v>
                </c:pt>
                <c:pt idx="57209">
                  <c:v>34.520775484808652</c:v>
                </c:pt>
                <c:pt idx="57210">
                  <c:v>34.521330830566924</c:v>
                </c:pt>
                <c:pt idx="57211">
                  <c:v>34.521886176325197</c:v>
                </c:pt>
                <c:pt idx="57212">
                  <c:v>34.522441522083469</c:v>
                </c:pt>
                <c:pt idx="57213">
                  <c:v>34.522996867841741</c:v>
                </c:pt>
                <c:pt idx="57214">
                  <c:v>34.523552213600013</c:v>
                </c:pt>
                <c:pt idx="57215">
                  <c:v>34.524107559358285</c:v>
                </c:pt>
                <c:pt idx="57216">
                  <c:v>34.524662905116557</c:v>
                </c:pt>
                <c:pt idx="57217">
                  <c:v>34.525218250874829</c:v>
                </c:pt>
                <c:pt idx="57218">
                  <c:v>34.525773596633101</c:v>
                </c:pt>
                <c:pt idx="57219">
                  <c:v>34.526328942391373</c:v>
                </c:pt>
                <c:pt idx="57220">
                  <c:v>34.526884288149645</c:v>
                </c:pt>
                <c:pt idx="57221">
                  <c:v>34.527439633907917</c:v>
                </c:pt>
                <c:pt idx="57222">
                  <c:v>34.52799497966619</c:v>
                </c:pt>
                <c:pt idx="57223">
                  <c:v>34.528550325424462</c:v>
                </c:pt>
                <c:pt idx="57224">
                  <c:v>34.529105671182734</c:v>
                </c:pt>
                <c:pt idx="57225">
                  <c:v>34.529661016941006</c:v>
                </c:pt>
                <c:pt idx="57226">
                  <c:v>34.530216362699278</c:v>
                </c:pt>
                <c:pt idx="57227">
                  <c:v>34.53077170845755</c:v>
                </c:pt>
                <c:pt idx="57228">
                  <c:v>34.531327054215822</c:v>
                </c:pt>
                <c:pt idx="57229">
                  <c:v>34.531882399974094</c:v>
                </c:pt>
                <c:pt idx="57230">
                  <c:v>34.532437745732366</c:v>
                </c:pt>
                <c:pt idx="57231">
                  <c:v>34.532993091490638</c:v>
                </c:pt>
                <c:pt idx="57232">
                  <c:v>34.533548437248911</c:v>
                </c:pt>
                <c:pt idx="57233">
                  <c:v>34.534103783007183</c:v>
                </c:pt>
                <c:pt idx="57234">
                  <c:v>34.534659128765455</c:v>
                </c:pt>
                <c:pt idx="57235">
                  <c:v>34.535214474523727</c:v>
                </c:pt>
                <c:pt idx="57236">
                  <c:v>34.535769820281999</c:v>
                </c:pt>
                <c:pt idx="57237">
                  <c:v>34.536325166040271</c:v>
                </c:pt>
                <c:pt idx="57238">
                  <c:v>34.536880511798543</c:v>
                </c:pt>
                <c:pt idx="57239">
                  <c:v>34.537435857556815</c:v>
                </c:pt>
                <c:pt idx="57240">
                  <c:v>34.537991203315087</c:v>
                </c:pt>
                <c:pt idx="57241">
                  <c:v>34.538546549073359</c:v>
                </c:pt>
                <c:pt idx="57242">
                  <c:v>34.539101894831632</c:v>
                </c:pt>
                <c:pt idx="57243">
                  <c:v>34.539657240589904</c:v>
                </c:pt>
                <c:pt idx="57244">
                  <c:v>34.540212586348176</c:v>
                </c:pt>
                <c:pt idx="57245">
                  <c:v>34.540767932106448</c:v>
                </c:pt>
                <c:pt idx="57246">
                  <c:v>34.54132327786472</c:v>
                </c:pt>
                <c:pt idx="57247">
                  <c:v>34.541878623622992</c:v>
                </c:pt>
                <c:pt idx="57248">
                  <c:v>34.542433969381264</c:v>
                </c:pt>
                <c:pt idx="57249">
                  <c:v>34.542989315139536</c:v>
                </c:pt>
                <c:pt idx="57250">
                  <c:v>34.543544660897808</c:v>
                </c:pt>
                <c:pt idx="57251">
                  <c:v>34.54410000665608</c:v>
                </c:pt>
                <c:pt idx="57252">
                  <c:v>34.544655352414352</c:v>
                </c:pt>
                <c:pt idx="57253">
                  <c:v>34.545210698172625</c:v>
                </c:pt>
                <c:pt idx="57254">
                  <c:v>34.545766043930897</c:v>
                </c:pt>
                <c:pt idx="57255">
                  <c:v>34.546321389689169</c:v>
                </c:pt>
                <c:pt idx="57256">
                  <c:v>34.546876735447441</c:v>
                </c:pt>
                <c:pt idx="57257">
                  <c:v>34.547432081205713</c:v>
                </c:pt>
                <c:pt idx="57258">
                  <c:v>34.547987426963985</c:v>
                </c:pt>
                <c:pt idx="57259">
                  <c:v>34.548542772722257</c:v>
                </c:pt>
                <c:pt idx="57260">
                  <c:v>34.549098118480529</c:v>
                </c:pt>
                <c:pt idx="57261">
                  <c:v>34.549653464238801</c:v>
                </c:pt>
                <c:pt idx="57262">
                  <c:v>34.550208809997073</c:v>
                </c:pt>
                <c:pt idx="57263">
                  <c:v>34.550764155755346</c:v>
                </c:pt>
                <c:pt idx="57264">
                  <c:v>34.551319501513618</c:v>
                </c:pt>
                <c:pt idx="57265">
                  <c:v>34.55187484727189</c:v>
                </c:pt>
                <c:pt idx="57266">
                  <c:v>34.552430193030162</c:v>
                </c:pt>
                <c:pt idx="57267">
                  <c:v>34.552985538788434</c:v>
                </c:pt>
                <c:pt idx="57268">
                  <c:v>34.553540884546706</c:v>
                </c:pt>
                <c:pt idx="57269">
                  <c:v>34.554096230304978</c:v>
                </c:pt>
                <c:pt idx="57270">
                  <c:v>34.55465157606325</c:v>
                </c:pt>
                <c:pt idx="57271">
                  <c:v>34.555206921821522</c:v>
                </c:pt>
                <c:pt idx="57272">
                  <c:v>34.555762267579794</c:v>
                </c:pt>
                <c:pt idx="57273">
                  <c:v>34.556317613338067</c:v>
                </c:pt>
                <c:pt idx="57274">
                  <c:v>34.556872959096339</c:v>
                </c:pt>
                <c:pt idx="57275">
                  <c:v>34.557428304854611</c:v>
                </c:pt>
                <c:pt idx="57276">
                  <c:v>34.557983650612883</c:v>
                </c:pt>
                <c:pt idx="57277">
                  <c:v>34.558538996371155</c:v>
                </c:pt>
                <c:pt idx="57278">
                  <c:v>34.559094342129427</c:v>
                </c:pt>
                <c:pt idx="57279">
                  <c:v>34.559649687887699</c:v>
                </c:pt>
                <c:pt idx="57280">
                  <c:v>34.560205033645971</c:v>
                </c:pt>
                <c:pt idx="57281">
                  <c:v>34.560760379404243</c:v>
                </c:pt>
                <c:pt idx="57282">
                  <c:v>34.561315725162515</c:v>
                </c:pt>
                <c:pt idx="57283">
                  <c:v>34.561871070920787</c:v>
                </c:pt>
                <c:pt idx="57284">
                  <c:v>34.56242641667906</c:v>
                </c:pt>
                <c:pt idx="57285">
                  <c:v>34.562981762437332</c:v>
                </c:pt>
                <c:pt idx="57286">
                  <c:v>34.563537108195604</c:v>
                </c:pt>
                <c:pt idx="57287">
                  <c:v>34.564092453953876</c:v>
                </c:pt>
                <c:pt idx="57288">
                  <c:v>34.564647799712148</c:v>
                </c:pt>
                <c:pt idx="57289">
                  <c:v>34.56520314547042</c:v>
                </c:pt>
                <c:pt idx="57290">
                  <c:v>34.565758491228692</c:v>
                </c:pt>
                <c:pt idx="57291">
                  <c:v>34.566313836986964</c:v>
                </c:pt>
                <c:pt idx="57292">
                  <c:v>34.566869182745236</c:v>
                </c:pt>
                <c:pt idx="57293">
                  <c:v>34.567424528503508</c:v>
                </c:pt>
                <c:pt idx="57294">
                  <c:v>34.567979874261781</c:v>
                </c:pt>
                <c:pt idx="57295">
                  <c:v>34.568535220020053</c:v>
                </c:pt>
                <c:pt idx="57296">
                  <c:v>34.569090565778325</c:v>
                </c:pt>
                <c:pt idx="57297">
                  <c:v>34.569645911536597</c:v>
                </c:pt>
                <c:pt idx="57298">
                  <c:v>34.570201257294869</c:v>
                </c:pt>
                <c:pt idx="57299">
                  <c:v>34.570756603053141</c:v>
                </c:pt>
                <c:pt idx="57300">
                  <c:v>34.571311948811413</c:v>
                </c:pt>
                <c:pt idx="57301">
                  <c:v>34.571867294569685</c:v>
                </c:pt>
                <c:pt idx="57302">
                  <c:v>34.572422640327957</c:v>
                </c:pt>
                <c:pt idx="57303">
                  <c:v>34.572977986086229</c:v>
                </c:pt>
                <c:pt idx="57304">
                  <c:v>34.573533331844502</c:v>
                </c:pt>
                <c:pt idx="57305">
                  <c:v>34.574088677602774</c:v>
                </c:pt>
                <c:pt idx="57306">
                  <c:v>34.574644023361046</c:v>
                </c:pt>
                <c:pt idx="57307">
                  <c:v>34.575199369119318</c:v>
                </c:pt>
                <c:pt idx="57308">
                  <c:v>34.57575471487759</c:v>
                </c:pt>
                <c:pt idx="57309">
                  <c:v>34.576310060635862</c:v>
                </c:pt>
                <c:pt idx="57310">
                  <c:v>34.576865406394134</c:v>
                </c:pt>
                <c:pt idx="57311">
                  <c:v>34.577420752152406</c:v>
                </c:pt>
                <c:pt idx="57312">
                  <c:v>34.577976097910678</c:v>
                </c:pt>
                <c:pt idx="57313">
                  <c:v>34.57853144366895</c:v>
                </c:pt>
                <c:pt idx="57314">
                  <c:v>34.579086789427222</c:v>
                </c:pt>
                <c:pt idx="57315">
                  <c:v>34.579642135185495</c:v>
                </c:pt>
                <c:pt idx="57316">
                  <c:v>34.580197480943767</c:v>
                </c:pt>
                <c:pt idx="57317">
                  <c:v>34.580752826702039</c:v>
                </c:pt>
                <c:pt idx="57318">
                  <c:v>34.581308172460311</c:v>
                </c:pt>
                <c:pt idx="57319">
                  <c:v>34.581863518218583</c:v>
                </c:pt>
                <c:pt idx="57320">
                  <c:v>34.582418863976855</c:v>
                </c:pt>
                <c:pt idx="57321">
                  <c:v>34.582974209735127</c:v>
                </c:pt>
                <c:pt idx="57322">
                  <c:v>34.583529555493399</c:v>
                </c:pt>
                <c:pt idx="57323">
                  <c:v>34.584084901251671</c:v>
                </c:pt>
                <c:pt idx="57324">
                  <c:v>34.584640247009943</c:v>
                </c:pt>
                <c:pt idx="57325">
                  <c:v>34.585195592768216</c:v>
                </c:pt>
                <c:pt idx="57326">
                  <c:v>34.585750938526488</c:v>
                </c:pt>
                <c:pt idx="57327">
                  <c:v>34.58630628428476</c:v>
                </c:pt>
                <c:pt idx="57328">
                  <c:v>34.586861630043032</c:v>
                </c:pt>
                <c:pt idx="57329">
                  <c:v>34.587416975801304</c:v>
                </c:pt>
                <c:pt idx="57330">
                  <c:v>34.587972321559576</c:v>
                </c:pt>
                <c:pt idx="57331">
                  <c:v>34.588527667317848</c:v>
                </c:pt>
                <c:pt idx="57332">
                  <c:v>34.58908301307612</c:v>
                </c:pt>
                <c:pt idx="57333">
                  <c:v>34.589638358834392</c:v>
                </c:pt>
                <c:pt idx="57334">
                  <c:v>34.590193704592664</c:v>
                </c:pt>
                <c:pt idx="57335">
                  <c:v>34.590749050350936</c:v>
                </c:pt>
                <c:pt idx="57336">
                  <c:v>34.591304396109209</c:v>
                </c:pt>
                <c:pt idx="57337">
                  <c:v>34.591859741867481</c:v>
                </c:pt>
                <c:pt idx="57338">
                  <c:v>34.592415087625753</c:v>
                </c:pt>
                <c:pt idx="57339">
                  <c:v>34.592970433384025</c:v>
                </c:pt>
                <c:pt idx="57340">
                  <c:v>34.593525779142297</c:v>
                </c:pt>
                <c:pt idx="57341">
                  <c:v>34.594081124900569</c:v>
                </c:pt>
                <c:pt idx="57342">
                  <c:v>34.594636470658841</c:v>
                </c:pt>
                <c:pt idx="57343">
                  <c:v>34.595191816417113</c:v>
                </c:pt>
                <c:pt idx="57344">
                  <c:v>34.595747162175385</c:v>
                </c:pt>
                <c:pt idx="57345">
                  <c:v>34.596302507933657</c:v>
                </c:pt>
                <c:pt idx="57346">
                  <c:v>34.59685785369193</c:v>
                </c:pt>
                <c:pt idx="57347">
                  <c:v>34.597413199450202</c:v>
                </c:pt>
                <c:pt idx="57348">
                  <c:v>34.597968545208474</c:v>
                </c:pt>
                <c:pt idx="57349">
                  <c:v>34.598523890966746</c:v>
                </c:pt>
                <c:pt idx="57350">
                  <c:v>34.599079236725018</c:v>
                </c:pt>
                <c:pt idx="57351">
                  <c:v>34.59963458248329</c:v>
                </c:pt>
                <c:pt idx="57352">
                  <c:v>34.600189928241562</c:v>
                </c:pt>
                <c:pt idx="57353">
                  <c:v>34.600745273999834</c:v>
                </c:pt>
                <c:pt idx="57354">
                  <c:v>34.601300619758106</c:v>
                </c:pt>
                <c:pt idx="57355">
                  <c:v>34.601855965516378</c:v>
                </c:pt>
                <c:pt idx="57356">
                  <c:v>34.602411311274651</c:v>
                </c:pt>
                <c:pt idx="57357">
                  <c:v>34.602966657032923</c:v>
                </c:pt>
                <c:pt idx="57358">
                  <c:v>34.603522002791195</c:v>
                </c:pt>
                <c:pt idx="57359">
                  <c:v>34.604077348549467</c:v>
                </c:pt>
                <c:pt idx="57360">
                  <c:v>34.604632694307739</c:v>
                </c:pt>
                <c:pt idx="57361">
                  <c:v>34.605188040066011</c:v>
                </c:pt>
                <c:pt idx="57362">
                  <c:v>34.605743385824283</c:v>
                </c:pt>
                <c:pt idx="57363">
                  <c:v>34.606298731582555</c:v>
                </c:pt>
                <c:pt idx="57364">
                  <c:v>34.606854077340827</c:v>
                </c:pt>
                <c:pt idx="57365">
                  <c:v>34.607409423099099</c:v>
                </c:pt>
                <c:pt idx="57366">
                  <c:v>34.607964768857371</c:v>
                </c:pt>
                <c:pt idx="57367">
                  <c:v>34.608520114615644</c:v>
                </c:pt>
                <c:pt idx="57368">
                  <c:v>34.609075460373916</c:v>
                </c:pt>
                <c:pt idx="57369">
                  <c:v>34.609630806132188</c:v>
                </c:pt>
                <c:pt idx="57370">
                  <c:v>34.61018615189046</c:v>
                </c:pt>
                <c:pt idx="57371">
                  <c:v>34.610741497648732</c:v>
                </c:pt>
                <c:pt idx="57372">
                  <c:v>34.611296843407004</c:v>
                </c:pt>
                <c:pt idx="57373">
                  <c:v>34.611852189165276</c:v>
                </c:pt>
                <c:pt idx="57374">
                  <c:v>34.612407534923548</c:v>
                </c:pt>
                <c:pt idx="57375">
                  <c:v>34.61296288068182</c:v>
                </c:pt>
                <c:pt idx="57376">
                  <c:v>34.613518226440092</c:v>
                </c:pt>
                <c:pt idx="57377">
                  <c:v>34.614073572198365</c:v>
                </c:pt>
                <c:pt idx="57378">
                  <c:v>34.614628917956637</c:v>
                </c:pt>
                <c:pt idx="57379">
                  <c:v>34.615184263714909</c:v>
                </c:pt>
                <c:pt idx="57380">
                  <c:v>34.615739609473181</c:v>
                </c:pt>
                <c:pt idx="57381">
                  <c:v>34.616294955231453</c:v>
                </c:pt>
                <c:pt idx="57382">
                  <c:v>34.616850300989725</c:v>
                </c:pt>
                <c:pt idx="57383">
                  <c:v>34.617405646747997</c:v>
                </c:pt>
                <c:pt idx="57384">
                  <c:v>34.617960992506269</c:v>
                </c:pt>
                <c:pt idx="57385">
                  <c:v>34.618516338264541</c:v>
                </c:pt>
                <c:pt idx="57386">
                  <c:v>34.619071684022813</c:v>
                </c:pt>
                <c:pt idx="57387">
                  <c:v>34.619627029781086</c:v>
                </c:pt>
                <c:pt idx="57388">
                  <c:v>34.620182375539358</c:v>
                </c:pt>
                <c:pt idx="57389">
                  <c:v>34.62073772129763</c:v>
                </c:pt>
                <c:pt idx="57390">
                  <c:v>34.621293067055902</c:v>
                </c:pt>
                <c:pt idx="57391">
                  <c:v>34.621848412814174</c:v>
                </c:pt>
                <c:pt idx="57392">
                  <c:v>34.622403758572446</c:v>
                </c:pt>
                <c:pt idx="57393">
                  <c:v>34.622959104330718</c:v>
                </c:pt>
                <c:pt idx="57394">
                  <c:v>34.62351445008899</c:v>
                </c:pt>
                <c:pt idx="57395">
                  <c:v>34.624069795847262</c:v>
                </c:pt>
                <c:pt idx="57396">
                  <c:v>34.624625141605534</c:v>
                </c:pt>
                <c:pt idx="57397">
                  <c:v>34.625180487363806</c:v>
                </c:pt>
                <c:pt idx="57398">
                  <c:v>34.625735833122079</c:v>
                </c:pt>
                <c:pt idx="57399">
                  <c:v>34.626291178880351</c:v>
                </c:pt>
                <c:pt idx="57400">
                  <c:v>34.626846524638623</c:v>
                </c:pt>
                <c:pt idx="57401">
                  <c:v>34.627401870396895</c:v>
                </c:pt>
                <c:pt idx="57402">
                  <c:v>34.627957216155167</c:v>
                </c:pt>
                <c:pt idx="57403">
                  <c:v>34.628512561913439</c:v>
                </c:pt>
                <c:pt idx="57404">
                  <c:v>34.629067907671711</c:v>
                </c:pt>
                <c:pt idx="57405">
                  <c:v>34.629623253429983</c:v>
                </c:pt>
                <c:pt idx="57406">
                  <c:v>34.630178599188255</c:v>
                </c:pt>
                <c:pt idx="57407">
                  <c:v>34.630733944946527</c:v>
                </c:pt>
                <c:pt idx="57408">
                  <c:v>34.6312892907048</c:v>
                </c:pt>
                <c:pt idx="57409">
                  <c:v>34.631844636463072</c:v>
                </c:pt>
                <c:pt idx="57410">
                  <c:v>34.632399982221344</c:v>
                </c:pt>
                <c:pt idx="57411">
                  <c:v>34.632955327979616</c:v>
                </c:pt>
                <c:pt idx="57412">
                  <c:v>34.633510673737888</c:v>
                </c:pt>
                <c:pt idx="57413">
                  <c:v>34.63406601949616</c:v>
                </c:pt>
                <c:pt idx="57414">
                  <c:v>34.634621365254432</c:v>
                </c:pt>
                <c:pt idx="57415">
                  <c:v>34.635176711012704</c:v>
                </c:pt>
                <c:pt idx="57416">
                  <c:v>34.635732056770976</c:v>
                </c:pt>
                <c:pt idx="57417">
                  <c:v>34.636287402529248</c:v>
                </c:pt>
                <c:pt idx="57418">
                  <c:v>34.636842748287521</c:v>
                </c:pt>
                <c:pt idx="57419">
                  <c:v>34.637398094045793</c:v>
                </c:pt>
                <c:pt idx="57420">
                  <c:v>34.637953439804065</c:v>
                </c:pt>
                <c:pt idx="57421">
                  <c:v>34.638508785562337</c:v>
                </c:pt>
                <c:pt idx="57422">
                  <c:v>34.639064131320609</c:v>
                </c:pt>
                <c:pt idx="57423">
                  <c:v>34.639619477078881</c:v>
                </c:pt>
                <c:pt idx="57424">
                  <c:v>34.640174822837153</c:v>
                </c:pt>
                <c:pt idx="57425">
                  <c:v>34.640730168595425</c:v>
                </c:pt>
                <c:pt idx="57426">
                  <c:v>34.641285514353697</c:v>
                </c:pt>
                <c:pt idx="57427">
                  <c:v>34.641840860111969</c:v>
                </c:pt>
                <c:pt idx="57428">
                  <c:v>34.642396205870241</c:v>
                </c:pt>
                <c:pt idx="57429">
                  <c:v>34.642951551628514</c:v>
                </c:pt>
                <c:pt idx="57430">
                  <c:v>34.643506897386786</c:v>
                </c:pt>
                <c:pt idx="57431">
                  <c:v>34.644062243145058</c:v>
                </c:pt>
                <c:pt idx="57432">
                  <c:v>34.64461758890333</c:v>
                </c:pt>
                <c:pt idx="57433">
                  <c:v>34.645172934661602</c:v>
                </c:pt>
                <c:pt idx="57434">
                  <c:v>34.645728280419874</c:v>
                </c:pt>
                <c:pt idx="57435">
                  <c:v>34.646283626178146</c:v>
                </c:pt>
                <c:pt idx="57436">
                  <c:v>34.646838971936418</c:v>
                </c:pt>
                <c:pt idx="57437">
                  <c:v>34.64739431769469</c:v>
                </c:pt>
                <c:pt idx="57438">
                  <c:v>34.647949663452962</c:v>
                </c:pt>
                <c:pt idx="57439">
                  <c:v>34.648505009211235</c:v>
                </c:pt>
                <c:pt idx="57440">
                  <c:v>34.649060354969507</c:v>
                </c:pt>
                <c:pt idx="57441">
                  <c:v>34.649615700727779</c:v>
                </c:pt>
                <c:pt idx="57442">
                  <c:v>34.650171046486051</c:v>
                </c:pt>
                <c:pt idx="57443">
                  <c:v>34.650726392244323</c:v>
                </c:pt>
                <c:pt idx="57444">
                  <c:v>34.651281738002595</c:v>
                </c:pt>
                <c:pt idx="57445">
                  <c:v>34.651837083760867</c:v>
                </c:pt>
                <c:pt idx="57446">
                  <c:v>34.652392429519139</c:v>
                </c:pt>
                <c:pt idx="57447">
                  <c:v>34.652947775277411</c:v>
                </c:pt>
                <c:pt idx="57448">
                  <c:v>34.653503121035683</c:v>
                </c:pt>
                <c:pt idx="57449">
                  <c:v>34.654058466793956</c:v>
                </c:pt>
                <c:pt idx="57450">
                  <c:v>34.654613812552228</c:v>
                </c:pt>
                <c:pt idx="57451">
                  <c:v>34.6551691583105</c:v>
                </c:pt>
                <c:pt idx="57452">
                  <c:v>34.655724504068772</c:v>
                </c:pt>
                <c:pt idx="57453">
                  <c:v>34.656279849827044</c:v>
                </c:pt>
                <c:pt idx="57454">
                  <c:v>34.656835195585316</c:v>
                </c:pt>
                <c:pt idx="57455">
                  <c:v>34.657390541343588</c:v>
                </c:pt>
                <c:pt idx="57456">
                  <c:v>34.65794588710186</c:v>
                </c:pt>
                <c:pt idx="57457">
                  <c:v>34.658501232860132</c:v>
                </c:pt>
                <c:pt idx="57458">
                  <c:v>34.659056578618404</c:v>
                </c:pt>
                <c:pt idx="57459">
                  <c:v>34.659611924376676</c:v>
                </c:pt>
                <c:pt idx="57460">
                  <c:v>34.660167270134949</c:v>
                </c:pt>
                <c:pt idx="57461">
                  <c:v>34.660722615893221</c:v>
                </c:pt>
                <c:pt idx="57462">
                  <c:v>34.661277961651493</c:v>
                </c:pt>
                <c:pt idx="57463">
                  <c:v>34.661833307409765</c:v>
                </c:pt>
                <c:pt idx="57464">
                  <c:v>34.662388653168037</c:v>
                </c:pt>
                <c:pt idx="57465">
                  <c:v>34.662943998926309</c:v>
                </c:pt>
                <c:pt idx="57466">
                  <c:v>34.663499344684581</c:v>
                </c:pt>
                <c:pt idx="57467">
                  <c:v>34.664054690442853</c:v>
                </c:pt>
                <c:pt idx="57468">
                  <c:v>34.664610036201125</c:v>
                </c:pt>
                <c:pt idx="57469">
                  <c:v>34.665165381959397</c:v>
                </c:pt>
                <c:pt idx="57470">
                  <c:v>34.66572072771767</c:v>
                </c:pt>
                <c:pt idx="57471">
                  <c:v>34.666276073475942</c:v>
                </c:pt>
                <c:pt idx="57472">
                  <c:v>34.666831419234214</c:v>
                </c:pt>
                <c:pt idx="57473">
                  <c:v>34.667386764992486</c:v>
                </c:pt>
                <c:pt idx="57474">
                  <c:v>34.667942110750758</c:v>
                </c:pt>
                <c:pt idx="57475">
                  <c:v>34.66849745650903</c:v>
                </c:pt>
                <c:pt idx="57476">
                  <c:v>34.669052802267302</c:v>
                </c:pt>
                <c:pt idx="57477">
                  <c:v>34.669608148025574</c:v>
                </c:pt>
                <c:pt idx="57478">
                  <c:v>34.670163493783846</c:v>
                </c:pt>
                <c:pt idx="57479">
                  <c:v>34.670718839542118</c:v>
                </c:pt>
                <c:pt idx="57480">
                  <c:v>34.671274185300391</c:v>
                </c:pt>
                <c:pt idx="57481">
                  <c:v>34.671829531058663</c:v>
                </c:pt>
                <c:pt idx="57482">
                  <c:v>34.672384876816935</c:v>
                </c:pt>
                <c:pt idx="57483">
                  <c:v>34.672940222575207</c:v>
                </c:pt>
                <c:pt idx="57484">
                  <c:v>34.673495568333479</c:v>
                </c:pt>
                <c:pt idx="57485">
                  <c:v>34.674050914091751</c:v>
                </c:pt>
                <c:pt idx="57486">
                  <c:v>34.674606259850023</c:v>
                </c:pt>
                <c:pt idx="57487">
                  <c:v>34.675161605608295</c:v>
                </c:pt>
                <c:pt idx="57488">
                  <c:v>34.675716951366567</c:v>
                </c:pt>
                <c:pt idx="57489">
                  <c:v>34.676272297124839</c:v>
                </c:pt>
                <c:pt idx="57490">
                  <c:v>34.676827642883111</c:v>
                </c:pt>
                <c:pt idx="57491">
                  <c:v>34.677382988641384</c:v>
                </c:pt>
                <c:pt idx="57492">
                  <c:v>34.677938334399656</c:v>
                </c:pt>
                <c:pt idx="57493">
                  <c:v>34.678493680157928</c:v>
                </c:pt>
                <c:pt idx="57494">
                  <c:v>34.6790490259162</c:v>
                </c:pt>
                <c:pt idx="57495">
                  <c:v>34.679604371674472</c:v>
                </c:pt>
                <c:pt idx="57496">
                  <c:v>34.680159717432744</c:v>
                </c:pt>
                <c:pt idx="57497">
                  <c:v>34.680715063191016</c:v>
                </c:pt>
                <c:pt idx="57498">
                  <c:v>34.681270408949288</c:v>
                </c:pt>
                <c:pt idx="57499">
                  <c:v>34.68182575470756</c:v>
                </c:pt>
                <c:pt idx="57500">
                  <c:v>34.682381100465832</c:v>
                </c:pt>
                <c:pt idx="57501">
                  <c:v>34.682936446224105</c:v>
                </c:pt>
                <c:pt idx="57502">
                  <c:v>34.683491791982377</c:v>
                </c:pt>
                <c:pt idx="57503">
                  <c:v>34.684047137740649</c:v>
                </c:pt>
                <c:pt idx="57504">
                  <c:v>34.684602483498921</c:v>
                </c:pt>
                <c:pt idx="57505">
                  <c:v>34.685157829257193</c:v>
                </c:pt>
                <c:pt idx="57506">
                  <c:v>34.685713175015465</c:v>
                </c:pt>
                <c:pt idx="57507">
                  <c:v>34.686268520773737</c:v>
                </c:pt>
                <c:pt idx="57508">
                  <c:v>34.686823866532009</c:v>
                </c:pt>
                <c:pt idx="57509">
                  <c:v>34.687379212290281</c:v>
                </c:pt>
                <c:pt idx="57510">
                  <c:v>34.687934558048553</c:v>
                </c:pt>
                <c:pt idx="57511">
                  <c:v>34.688489903806826</c:v>
                </c:pt>
                <c:pt idx="57512">
                  <c:v>34.689045249565098</c:v>
                </c:pt>
                <c:pt idx="57513">
                  <c:v>34.68960059532337</c:v>
                </c:pt>
                <c:pt idx="57514">
                  <c:v>34.690155941081642</c:v>
                </c:pt>
                <c:pt idx="57515">
                  <c:v>34.690711286839914</c:v>
                </c:pt>
                <c:pt idx="57516">
                  <c:v>34.691266632598186</c:v>
                </c:pt>
                <c:pt idx="57517">
                  <c:v>34.691821978356458</c:v>
                </c:pt>
                <c:pt idx="57518">
                  <c:v>34.69237732411473</c:v>
                </c:pt>
                <c:pt idx="57519">
                  <c:v>34.692932669873002</c:v>
                </c:pt>
                <c:pt idx="57520">
                  <c:v>34.693488015631274</c:v>
                </c:pt>
                <c:pt idx="57521">
                  <c:v>34.694043361389546</c:v>
                </c:pt>
                <c:pt idx="57522">
                  <c:v>34.694598707147819</c:v>
                </c:pt>
                <c:pt idx="57523">
                  <c:v>34.695154052906091</c:v>
                </c:pt>
                <c:pt idx="57524">
                  <c:v>34.695709398664363</c:v>
                </c:pt>
                <c:pt idx="57525">
                  <c:v>34.696264744422635</c:v>
                </c:pt>
                <c:pt idx="57526">
                  <c:v>34.696820090180907</c:v>
                </c:pt>
                <c:pt idx="57527">
                  <c:v>34.697375435939179</c:v>
                </c:pt>
                <c:pt idx="57528">
                  <c:v>34.697930781697451</c:v>
                </c:pt>
                <c:pt idx="57529">
                  <c:v>34.698486127455723</c:v>
                </c:pt>
                <c:pt idx="57530">
                  <c:v>34.699041473213995</c:v>
                </c:pt>
                <c:pt idx="57531">
                  <c:v>34.699596818972267</c:v>
                </c:pt>
                <c:pt idx="57532">
                  <c:v>34.70015216473054</c:v>
                </c:pt>
                <c:pt idx="57533">
                  <c:v>34.700707510488812</c:v>
                </c:pt>
                <c:pt idx="57534">
                  <c:v>34.701262856247084</c:v>
                </c:pt>
                <c:pt idx="57535">
                  <c:v>34.701818202005356</c:v>
                </c:pt>
                <c:pt idx="57536">
                  <c:v>34.702373547763628</c:v>
                </c:pt>
                <c:pt idx="57537">
                  <c:v>34.7029288935219</c:v>
                </c:pt>
                <c:pt idx="57538">
                  <c:v>34.703484239280172</c:v>
                </c:pt>
                <c:pt idx="57539">
                  <c:v>34.704039585038444</c:v>
                </c:pt>
                <c:pt idx="57540">
                  <c:v>34.704594930796716</c:v>
                </c:pt>
                <c:pt idx="57541">
                  <c:v>34.705150276554988</c:v>
                </c:pt>
                <c:pt idx="57542">
                  <c:v>34.705705622313261</c:v>
                </c:pt>
                <c:pt idx="57543">
                  <c:v>34.706260968071533</c:v>
                </c:pt>
                <c:pt idx="57544">
                  <c:v>34.706816313829805</c:v>
                </c:pt>
                <c:pt idx="57545">
                  <c:v>34.707371659588077</c:v>
                </c:pt>
                <c:pt idx="57546">
                  <c:v>34.707927005346349</c:v>
                </c:pt>
                <c:pt idx="57547">
                  <c:v>34.708482351104621</c:v>
                </c:pt>
                <c:pt idx="57548">
                  <c:v>34.709037696862893</c:v>
                </c:pt>
                <c:pt idx="57549">
                  <c:v>34.709593042621165</c:v>
                </c:pt>
                <c:pt idx="57550">
                  <c:v>34.710148388379437</c:v>
                </c:pt>
                <c:pt idx="57551">
                  <c:v>34.710703734137709</c:v>
                </c:pt>
                <c:pt idx="57552">
                  <c:v>34.711259079895981</c:v>
                </c:pt>
                <c:pt idx="57553">
                  <c:v>34.711814425654254</c:v>
                </c:pt>
                <c:pt idx="57554">
                  <c:v>34.712369771412526</c:v>
                </c:pt>
                <c:pt idx="57555">
                  <c:v>34.712925117170798</c:v>
                </c:pt>
                <c:pt idx="57556">
                  <c:v>34.71348046292907</c:v>
                </c:pt>
                <c:pt idx="57557">
                  <c:v>34.714035808687342</c:v>
                </c:pt>
                <c:pt idx="57558">
                  <c:v>34.714591154445614</c:v>
                </c:pt>
                <c:pt idx="57559">
                  <c:v>34.715146500203886</c:v>
                </c:pt>
                <c:pt idx="57560">
                  <c:v>34.715701845962158</c:v>
                </c:pt>
                <c:pt idx="57561">
                  <c:v>34.71625719172043</c:v>
                </c:pt>
                <c:pt idx="57562">
                  <c:v>34.716812537478702</c:v>
                </c:pt>
                <c:pt idx="57563">
                  <c:v>34.717367883236975</c:v>
                </c:pt>
                <c:pt idx="57564">
                  <c:v>34.717923228995247</c:v>
                </c:pt>
                <c:pt idx="57565">
                  <c:v>34.718478574753519</c:v>
                </c:pt>
                <c:pt idx="57566">
                  <c:v>34.719033920511791</c:v>
                </c:pt>
                <c:pt idx="57567">
                  <c:v>34.719589266270063</c:v>
                </c:pt>
                <c:pt idx="57568">
                  <c:v>34.720144612028335</c:v>
                </c:pt>
                <c:pt idx="57569">
                  <c:v>34.720699957786607</c:v>
                </c:pt>
                <c:pt idx="57570">
                  <c:v>34.721255303544879</c:v>
                </c:pt>
                <c:pt idx="57571">
                  <c:v>34.721810649303151</c:v>
                </c:pt>
                <c:pt idx="57572">
                  <c:v>34.722365995061423</c:v>
                </c:pt>
                <c:pt idx="57573">
                  <c:v>34.722921340819696</c:v>
                </c:pt>
                <c:pt idx="57574">
                  <c:v>34.723476686577968</c:v>
                </c:pt>
                <c:pt idx="57575">
                  <c:v>34.72403203233624</c:v>
                </c:pt>
                <c:pt idx="57576">
                  <c:v>34.724587378094512</c:v>
                </c:pt>
                <c:pt idx="57577">
                  <c:v>34.725142723852784</c:v>
                </c:pt>
                <c:pt idx="57578">
                  <c:v>34.725698069611056</c:v>
                </c:pt>
                <c:pt idx="57579">
                  <c:v>34.726253415369328</c:v>
                </c:pt>
                <c:pt idx="57580">
                  <c:v>34.7268087611276</c:v>
                </c:pt>
                <c:pt idx="57581">
                  <c:v>34.727364106885872</c:v>
                </c:pt>
                <c:pt idx="57582">
                  <c:v>34.727919452644144</c:v>
                </c:pt>
                <c:pt idx="57583">
                  <c:v>34.728474798402416</c:v>
                </c:pt>
                <c:pt idx="57584">
                  <c:v>34.729030144160689</c:v>
                </c:pt>
                <c:pt idx="57585">
                  <c:v>34.729585489918961</c:v>
                </c:pt>
                <c:pt idx="57586">
                  <c:v>34.730140835677233</c:v>
                </c:pt>
                <c:pt idx="57587">
                  <c:v>34.730696181435505</c:v>
                </c:pt>
                <c:pt idx="57588">
                  <c:v>34.731251527193777</c:v>
                </c:pt>
                <c:pt idx="57589">
                  <c:v>34.731806872952049</c:v>
                </c:pt>
                <c:pt idx="57590">
                  <c:v>34.732362218710321</c:v>
                </c:pt>
                <c:pt idx="57591">
                  <c:v>34.732917564468593</c:v>
                </c:pt>
                <c:pt idx="57592">
                  <c:v>34.733472910226865</c:v>
                </c:pt>
                <c:pt idx="57593">
                  <c:v>34.734028255985137</c:v>
                </c:pt>
                <c:pt idx="57594">
                  <c:v>34.73458360174341</c:v>
                </c:pt>
                <c:pt idx="57595">
                  <c:v>34.735138947501682</c:v>
                </c:pt>
                <c:pt idx="57596">
                  <c:v>34.735694293259954</c:v>
                </c:pt>
                <c:pt idx="57597">
                  <c:v>34.736249639018226</c:v>
                </c:pt>
                <c:pt idx="57598">
                  <c:v>34.736804984776498</c:v>
                </c:pt>
                <c:pt idx="57599">
                  <c:v>34.73736033053477</c:v>
                </c:pt>
                <c:pt idx="57600">
                  <c:v>34.737915676293042</c:v>
                </c:pt>
                <c:pt idx="57601">
                  <c:v>34.738471022051314</c:v>
                </c:pt>
                <c:pt idx="57602">
                  <c:v>34.739026367809586</c:v>
                </c:pt>
                <c:pt idx="57603">
                  <c:v>34.739581713567858</c:v>
                </c:pt>
                <c:pt idx="57604">
                  <c:v>34.74013705932613</c:v>
                </c:pt>
                <c:pt idx="57605">
                  <c:v>34.740692405084403</c:v>
                </c:pt>
                <c:pt idx="57606">
                  <c:v>34.741247750842675</c:v>
                </c:pt>
                <c:pt idx="57607">
                  <c:v>34.741803096600947</c:v>
                </c:pt>
                <c:pt idx="57608">
                  <c:v>34.742358442359219</c:v>
                </c:pt>
                <c:pt idx="57609">
                  <c:v>34.742913788117491</c:v>
                </c:pt>
                <c:pt idx="57610">
                  <c:v>34.743469133875763</c:v>
                </c:pt>
                <c:pt idx="57611">
                  <c:v>34.744024479634035</c:v>
                </c:pt>
                <c:pt idx="57612">
                  <c:v>34.744579825392307</c:v>
                </c:pt>
                <c:pt idx="57613">
                  <c:v>34.745135171150579</c:v>
                </c:pt>
                <c:pt idx="57614">
                  <c:v>34.745690516908851</c:v>
                </c:pt>
                <c:pt idx="57615">
                  <c:v>34.746245862667124</c:v>
                </c:pt>
                <c:pt idx="57616">
                  <c:v>34.746801208425396</c:v>
                </c:pt>
                <c:pt idx="57617">
                  <c:v>34.747356554183668</c:v>
                </c:pt>
                <c:pt idx="57618">
                  <c:v>34.74791189994194</c:v>
                </c:pt>
                <c:pt idx="57619">
                  <c:v>34.748467245700212</c:v>
                </c:pt>
                <c:pt idx="57620">
                  <c:v>34.749022591458484</c:v>
                </c:pt>
                <c:pt idx="57621">
                  <c:v>34.749577937216756</c:v>
                </c:pt>
                <c:pt idx="57622">
                  <c:v>34.750133282975028</c:v>
                </c:pt>
                <c:pt idx="57623">
                  <c:v>34.7506886287333</c:v>
                </c:pt>
                <c:pt idx="57624">
                  <c:v>34.751243974491572</c:v>
                </c:pt>
                <c:pt idx="57625">
                  <c:v>34.751799320249845</c:v>
                </c:pt>
                <c:pt idx="57626">
                  <c:v>34.752354666008117</c:v>
                </c:pt>
                <c:pt idx="57627">
                  <c:v>34.752910011766389</c:v>
                </c:pt>
                <c:pt idx="57628">
                  <c:v>34.753465357524661</c:v>
                </c:pt>
                <c:pt idx="57629">
                  <c:v>34.754020703282933</c:v>
                </c:pt>
                <c:pt idx="57630">
                  <c:v>34.754576049041205</c:v>
                </c:pt>
                <c:pt idx="57631">
                  <c:v>34.755131394799477</c:v>
                </c:pt>
                <c:pt idx="57632">
                  <c:v>34.755686740557749</c:v>
                </c:pt>
                <c:pt idx="57633">
                  <c:v>34.756242086316021</c:v>
                </c:pt>
                <c:pt idx="57634">
                  <c:v>34.756797432074293</c:v>
                </c:pt>
                <c:pt idx="57635">
                  <c:v>34.757352777832565</c:v>
                </c:pt>
                <c:pt idx="57636">
                  <c:v>34.757908123590838</c:v>
                </c:pt>
                <c:pt idx="57637">
                  <c:v>34.75846346934911</c:v>
                </c:pt>
                <c:pt idx="57638">
                  <c:v>34.759018815107382</c:v>
                </c:pt>
                <c:pt idx="57639">
                  <c:v>34.759574160865654</c:v>
                </c:pt>
                <c:pt idx="57640">
                  <c:v>34.760129506623926</c:v>
                </c:pt>
                <c:pt idx="57641">
                  <c:v>34.760684852382198</c:v>
                </c:pt>
                <c:pt idx="57642">
                  <c:v>34.76124019814047</c:v>
                </c:pt>
                <c:pt idx="57643">
                  <c:v>34.761795543898742</c:v>
                </c:pt>
                <c:pt idx="57644">
                  <c:v>34.762350889657014</c:v>
                </c:pt>
                <c:pt idx="57645">
                  <c:v>34.762906235415286</c:v>
                </c:pt>
                <c:pt idx="57646">
                  <c:v>34.763461581173559</c:v>
                </c:pt>
                <c:pt idx="57647">
                  <c:v>34.764016926931831</c:v>
                </c:pt>
                <c:pt idx="57648">
                  <c:v>34.764572272690103</c:v>
                </c:pt>
                <c:pt idx="57649">
                  <c:v>34.765127618448375</c:v>
                </c:pt>
                <c:pt idx="57650">
                  <c:v>34.765682964206647</c:v>
                </c:pt>
                <c:pt idx="57651">
                  <c:v>34.766238309964919</c:v>
                </c:pt>
                <c:pt idx="57652">
                  <c:v>34.766793655723191</c:v>
                </c:pt>
                <c:pt idx="57653">
                  <c:v>34.767349001481463</c:v>
                </c:pt>
                <c:pt idx="57654">
                  <c:v>34.767904347239735</c:v>
                </c:pt>
                <c:pt idx="57655">
                  <c:v>34.768459692998007</c:v>
                </c:pt>
                <c:pt idx="57656">
                  <c:v>34.76901503875628</c:v>
                </c:pt>
                <c:pt idx="57657">
                  <c:v>34.769570384514552</c:v>
                </c:pt>
                <c:pt idx="57658">
                  <c:v>34.770125730272824</c:v>
                </c:pt>
                <c:pt idx="57659">
                  <c:v>34.770681076031096</c:v>
                </c:pt>
                <c:pt idx="57660">
                  <c:v>34.771236421789368</c:v>
                </c:pt>
                <c:pt idx="57661">
                  <c:v>34.77179176754764</c:v>
                </c:pt>
                <c:pt idx="57662">
                  <c:v>34.772347113305912</c:v>
                </c:pt>
                <c:pt idx="57663">
                  <c:v>34.772902459064184</c:v>
                </c:pt>
                <c:pt idx="57664">
                  <c:v>34.773457804822456</c:v>
                </c:pt>
                <c:pt idx="57665">
                  <c:v>34.774013150580728</c:v>
                </c:pt>
                <c:pt idx="57666">
                  <c:v>34.774568496339</c:v>
                </c:pt>
                <c:pt idx="57667">
                  <c:v>34.775123842097273</c:v>
                </c:pt>
                <c:pt idx="57668">
                  <c:v>34.775679187855545</c:v>
                </c:pt>
                <c:pt idx="57669">
                  <c:v>34.776234533613817</c:v>
                </c:pt>
                <c:pt idx="57670">
                  <c:v>34.776789879372089</c:v>
                </c:pt>
                <c:pt idx="57671">
                  <c:v>34.777345225130361</c:v>
                </c:pt>
                <c:pt idx="57672">
                  <c:v>34.777900570888633</c:v>
                </c:pt>
                <c:pt idx="57673">
                  <c:v>34.778455916646905</c:v>
                </c:pt>
                <c:pt idx="57674">
                  <c:v>34.779011262405177</c:v>
                </c:pt>
                <c:pt idx="57675">
                  <c:v>34.779566608163449</c:v>
                </c:pt>
                <c:pt idx="57676">
                  <c:v>34.780121953921721</c:v>
                </c:pt>
                <c:pt idx="57677">
                  <c:v>34.780677299679994</c:v>
                </c:pt>
                <c:pt idx="57678">
                  <c:v>34.781232645438266</c:v>
                </c:pt>
                <c:pt idx="57679">
                  <c:v>34.781787991196538</c:v>
                </c:pt>
                <c:pt idx="57680">
                  <c:v>34.78234333695481</c:v>
                </c:pt>
                <c:pt idx="57681">
                  <c:v>34.782898682713082</c:v>
                </c:pt>
                <c:pt idx="57682">
                  <c:v>34.783454028471354</c:v>
                </c:pt>
                <c:pt idx="57683">
                  <c:v>34.784009374229626</c:v>
                </c:pt>
                <c:pt idx="57684">
                  <c:v>34.784564719987898</c:v>
                </c:pt>
                <c:pt idx="57685">
                  <c:v>34.78512006574617</c:v>
                </c:pt>
                <c:pt idx="57686">
                  <c:v>34.785675411504442</c:v>
                </c:pt>
                <c:pt idx="57687">
                  <c:v>34.786230757262715</c:v>
                </c:pt>
                <c:pt idx="57688">
                  <c:v>34.786786103020987</c:v>
                </c:pt>
                <c:pt idx="57689">
                  <c:v>34.787341448779259</c:v>
                </c:pt>
                <c:pt idx="57690">
                  <c:v>34.787896794537531</c:v>
                </c:pt>
                <c:pt idx="57691">
                  <c:v>34.788452140295803</c:v>
                </c:pt>
                <c:pt idx="57692">
                  <c:v>34.789007486054075</c:v>
                </c:pt>
                <c:pt idx="57693">
                  <c:v>34.789562831812347</c:v>
                </c:pt>
                <c:pt idx="57694">
                  <c:v>34.790118177570619</c:v>
                </c:pt>
                <c:pt idx="57695">
                  <c:v>34.790673523328891</c:v>
                </c:pt>
                <c:pt idx="57696">
                  <c:v>34.791228869087163</c:v>
                </c:pt>
                <c:pt idx="57697">
                  <c:v>34.791784214845435</c:v>
                </c:pt>
                <c:pt idx="57698">
                  <c:v>34.792339560603708</c:v>
                </c:pt>
                <c:pt idx="57699">
                  <c:v>34.79289490636198</c:v>
                </c:pt>
                <c:pt idx="57700">
                  <c:v>34.793450252120252</c:v>
                </c:pt>
                <c:pt idx="57701">
                  <c:v>34.794005597878524</c:v>
                </c:pt>
                <c:pt idx="57702">
                  <c:v>34.794560943636796</c:v>
                </c:pt>
                <c:pt idx="57703">
                  <c:v>34.795116289395068</c:v>
                </c:pt>
                <c:pt idx="57704">
                  <c:v>34.79567163515334</c:v>
                </c:pt>
                <c:pt idx="57705">
                  <c:v>34.796226980911612</c:v>
                </c:pt>
                <c:pt idx="57706">
                  <c:v>34.796782326669884</c:v>
                </c:pt>
                <c:pt idx="57707">
                  <c:v>34.797337672428156</c:v>
                </c:pt>
                <c:pt idx="57708">
                  <c:v>34.797893018186429</c:v>
                </c:pt>
                <c:pt idx="57709">
                  <c:v>34.798448363944701</c:v>
                </c:pt>
                <c:pt idx="57710">
                  <c:v>34.799003709702973</c:v>
                </c:pt>
                <c:pt idx="57711">
                  <c:v>34.799559055461245</c:v>
                </c:pt>
                <c:pt idx="57712">
                  <c:v>34.800114401219517</c:v>
                </c:pt>
                <c:pt idx="57713">
                  <c:v>34.800669746977789</c:v>
                </c:pt>
                <c:pt idx="57714">
                  <c:v>34.801225092736061</c:v>
                </c:pt>
                <c:pt idx="57715">
                  <c:v>34.801780438494333</c:v>
                </c:pt>
                <c:pt idx="57716">
                  <c:v>34.802335784252605</c:v>
                </c:pt>
                <c:pt idx="57717">
                  <c:v>34.802891130010877</c:v>
                </c:pt>
                <c:pt idx="57718">
                  <c:v>34.80344647576915</c:v>
                </c:pt>
                <c:pt idx="57719">
                  <c:v>34.804001821527422</c:v>
                </c:pt>
                <c:pt idx="57720">
                  <c:v>34.804557167285694</c:v>
                </c:pt>
                <c:pt idx="57721">
                  <c:v>34.805112513043966</c:v>
                </c:pt>
                <c:pt idx="57722">
                  <c:v>34.805667858802238</c:v>
                </c:pt>
                <c:pt idx="57723">
                  <c:v>34.80622320456051</c:v>
                </c:pt>
                <c:pt idx="57724">
                  <c:v>34.806778550318782</c:v>
                </c:pt>
                <c:pt idx="57725">
                  <c:v>34.807333896077054</c:v>
                </c:pt>
                <c:pt idx="57726">
                  <c:v>34.807889241835326</c:v>
                </c:pt>
                <c:pt idx="57727">
                  <c:v>34.808444587593598</c:v>
                </c:pt>
                <c:pt idx="57728">
                  <c:v>34.80899993335187</c:v>
                </c:pt>
                <c:pt idx="57729">
                  <c:v>34.809555279110143</c:v>
                </c:pt>
                <c:pt idx="57730">
                  <c:v>34.810110624868415</c:v>
                </c:pt>
                <c:pt idx="57731">
                  <c:v>34.810665970626687</c:v>
                </c:pt>
                <c:pt idx="57732">
                  <c:v>34.811221316384959</c:v>
                </c:pt>
                <c:pt idx="57733">
                  <c:v>34.811776662143231</c:v>
                </c:pt>
                <c:pt idx="57734">
                  <c:v>34.812332007901503</c:v>
                </c:pt>
                <c:pt idx="57735">
                  <c:v>34.812887353659775</c:v>
                </c:pt>
                <c:pt idx="57736">
                  <c:v>34.813442699418047</c:v>
                </c:pt>
                <c:pt idx="57737">
                  <c:v>34.813998045176319</c:v>
                </c:pt>
                <c:pt idx="57738">
                  <c:v>34.814553390934591</c:v>
                </c:pt>
                <c:pt idx="57739">
                  <c:v>34.815108736692864</c:v>
                </c:pt>
                <c:pt idx="57740">
                  <c:v>34.815664082451136</c:v>
                </c:pt>
                <c:pt idx="57741">
                  <c:v>34.816219428209408</c:v>
                </c:pt>
                <c:pt idx="57742">
                  <c:v>34.81677477396768</c:v>
                </c:pt>
                <c:pt idx="57743">
                  <c:v>34.817330119725952</c:v>
                </c:pt>
                <c:pt idx="57744">
                  <c:v>34.817885465484224</c:v>
                </c:pt>
                <c:pt idx="57745">
                  <c:v>34.818440811242496</c:v>
                </c:pt>
                <c:pt idx="57746">
                  <c:v>34.818996157000768</c:v>
                </c:pt>
                <c:pt idx="57747">
                  <c:v>34.81955150275904</c:v>
                </c:pt>
                <c:pt idx="57748">
                  <c:v>34.820106848517312</c:v>
                </c:pt>
                <c:pt idx="57749">
                  <c:v>34.820662194275585</c:v>
                </c:pt>
                <c:pt idx="57750">
                  <c:v>34.821217540033857</c:v>
                </c:pt>
                <c:pt idx="57751">
                  <c:v>34.821772885792129</c:v>
                </c:pt>
                <c:pt idx="57752">
                  <c:v>34.822328231550401</c:v>
                </c:pt>
                <c:pt idx="57753">
                  <c:v>34.822883577308673</c:v>
                </c:pt>
                <c:pt idx="57754">
                  <c:v>34.823438923066945</c:v>
                </c:pt>
                <c:pt idx="57755">
                  <c:v>34.823994268825217</c:v>
                </c:pt>
                <c:pt idx="57756">
                  <c:v>34.824549614583489</c:v>
                </c:pt>
                <c:pt idx="57757">
                  <c:v>34.825104960341761</c:v>
                </c:pt>
                <c:pt idx="57758">
                  <c:v>34.825660306100033</c:v>
                </c:pt>
                <c:pt idx="57759">
                  <c:v>34.826215651858305</c:v>
                </c:pt>
                <c:pt idx="57760">
                  <c:v>34.826770997616578</c:v>
                </c:pt>
                <c:pt idx="57761">
                  <c:v>34.82732634337485</c:v>
                </c:pt>
                <c:pt idx="57762">
                  <c:v>34.827881689133122</c:v>
                </c:pt>
                <c:pt idx="57763">
                  <c:v>34.828437034891394</c:v>
                </c:pt>
                <c:pt idx="57764">
                  <c:v>34.828992380649666</c:v>
                </c:pt>
                <c:pt idx="57765">
                  <c:v>34.829547726407938</c:v>
                </c:pt>
                <c:pt idx="57766">
                  <c:v>34.83010307216621</c:v>
                </c:pt>
                <c:pt idx="57767">
                  <c:v>34.830658417924482</c:v>
                </c:pt>
                <c:pt idx="57768">
                  <c:v>34.831213763682754</c:v>
                </c:pt>
                <c:pt idx="57769">
                  <c:v>34.831769109441026</c:v>
                </c:pt>
                <c:pt idx="57770">
                  <c:v>34.832324455199299</c:v>
                </c:pt>
                <c:pt idx="57771">
                  <c:v>34.832879800957571</c:v>
                </c:pt>
                <c:pt idx="57772">
                  <c:v>34.833435146715843</c:v>
                </c:pt>
                <c:pt idx="57773">
                  <c:v>34.833990492474115</c:v>
                </c:pt>
                <c:pt idx="57774">
                  <c:v>34.834545838232387</c:v>
                </c:pt>
                <c:pt idx="57775">
                  <c:v>34.835101183990659</c:v>
                </c:pt>
                <c:pt idx="57776">
                  <c:v>34.835656529748931</c:v>
                </c:pt>
                <c:pt idx="57777">
                  <c:v>34.836211875507203</c:v>
                </c:pt>
                <c:pt idx="57778">
                  <c:v>34.836767221265475</c:v>
                </c:pt>
                <c:pt idx="57779">
                  <c:v>34.837322567023747</c:v>
                </c:pt>
                <c:pt idx="57780">
                  <c:v>34.83787791278202</c:v>
                </c:pt>
                <c:pt idx="57781">
                  <c:v>34.838433258540292</c:v>
                </c:pt>
                <c:pt idx="57782">
                  <c:v>34.838988604298564</c:v>
                </c:pt>
                <c:pt idx="57783">
                  <c:v>34.839543950056836</c:v>
                </c:pt>
                <c:pt idx="57784">
                  <c:v>34.840099295815108</c:v>
                </c:pt>
                <c:pt idx="57785">
                  <c:v>34.84065464157338</c:v>
                </c:pt>
                <c:pt idx="57786">
                  <c:v>34.841209987331652</c:v>
                </c:pt>
                <c:pt idx="57787">
                  <c:v>34.841765333089924</c:v>
                </c:pt>
                <c:pt idx="57788">
                  <c:v>34.842320678848196</c:v>
                </c:pt>
                <c:pt idx="57789">
                  <c:v>34.842876024606468</c:v>
                </c:pt>
                <c:pt idx="57790">
                  <c:v>34.84343137036474</c:v>
                </c:pt>
                <c:pt idx="57791">
                  <c:v>34.843986716123013</c:v>
                </c:pt>
                <c:pt idx="57792">
                  <c:v>34.844542061881285</c:v>
                </c:pt>
                <c:pt idx="57793">
                  <c:v>34.845097407639557</c:v>
                </c:pt>
                <c:pt idx="57794">
                  <c:v>34.845652753397829</c:v>
                </c:pt>
                <c:pt idx="57795">
                  <c:v>34.846208099156101</c:v>
                </c:pt>
                <c:pt idx="57796">
                  <c:v>34.846763444914373</c:v>
                </c:pt>
                <c:pt idx="57797">
                  <c:v>34.847318790672645</c:v>
                </c:pt>
                <c:pt idx="57798">
                  <c:v>34.847874136430917</c:v>
                </c:pt>
                <c:pt idx="57799">
                  <c:v>34.848429482189189</c:v>
                </c:pt>
                <c:pt idx="57800">
                  <c:v>34.848984827947461</c:v>
                </c:pt>
                <c:pt idx="57801">
                  <c:v>34.849540173705734</c:v>
                </c:pt>
                <c:pt idx="57802">
                  <c:v>34.850095519464006</c:v>
                </c:pt>
                <c:pt idx="57803">
                  <c:v>34.850650865222278</c:v>
                </c:pt>
                <c:pt idx="57804">
                  <c:v>34.85120621098055</c:v>
                </c:pt>
                <c:pt idx="57805">
                  <c:v>34.851761556738822</c:v>
                </c:pt>
                <c:pt idx="57806">
                  <c:v>34.852316902497094</c:v>
                </c:pt>
                <c:pt idx="57807">
                  <c:v>34.852872248255366</c:v>
                </c:pt>
                <c:pt idx="57808">
                  <c:v>34.853427594013638</c:v>
                </c:pt>
                <c:pt idx="57809">
                  <c:v>34.85398293977191</c:v>
                </c:pt>
                <c:pt idx="57810">
                  <c:v>34.854538285530182</c:v>
                </c:pt>
                <c:pt idx="57811">
                  <c:v>34.855093631288455</c:v>
                </c:pt>
                <c:pt idx="57812">
                  <c:v>34.855648977046727</c:v>
                </c:pt>
                <c:pt idx="57813">
                  <c:v>34.856204322804999</c:v>
                </c:pt>
                <c:pt idx="57814">
                  <c:v>34.856759668563271</c:v>
                </c:pt>
                <c:pt idx="57815">
                  <c:v>34.857315014321543</c:v>
                </c:pt>
                <c:pt idx="57816">
                  <c:v>34.857870360079815</c:v>
                </c:pt>
                <c:pt idx="57817">
                  <c:v>34.858425705838087</c:v>
                </c:pt>
                <c:pt idx="57818">
                  <c:v>34.858981051596359</c:v>
                </c:pt>
                <c:pt idx="57819">
                  <c:v>34.859536397354631</c:v>
                </c:pt>
                <c:pt idx="57820">
                  <c:v>34.860091743112903</c:v>
                </c:pt>
                <c:pt idx="57821">
                  <c:v>34.860647088871175</c:v>
                </c:pt>
                <c:pt idx="57822">
                  <c:v>34.861202434629448</c:v>
                </c:pt>
                <c:pt idx="57823">
                  <c:v>34.86175778038772</c:v>
                </c:pt>
                <c:pt idx="57824">
                  <c:v>34.862313126145992</c:v>
                </c:pt>
                <c:pt idx="57825">
                  <c:v>34.862868471904264</c:v>
                </c:pt>
                <c:pt idx="57826">
                  <c:v>34.863423817662536</c:v>
                </c:pt>
                <c:pt idx="57827">
                  <c:v>34.863979163420808</c:v>
                </c:pt>
                <c:pt idx="57828">
                  <c:v>34.86453450917908</c:v>
                </c:pt>
                <c:pt idx="57829">
                  <c:v>34.865089854937352</c:v>
                </c:pt>
                <c:pt idx="57830">
                  <c:v>34.865645200695624</c:v>
                </c:pt>
                <c:pt idx="57831">
                  <c:v>34.866200546453896</c:v>
                </c:pt>
                <c:pt idx="57832">
                  <c:v>34.866755892212169</c:v>
                </c:pt>
                <c:pt idx="57833">
                  <c:v>34.867311237970441</c:v>
                </c:pt>
                <c:pt idx="57834">
                  <c:v>34.867866583728713</c:v>
                </c:pt>
                <c:pt idx="57835">
                  <c:v>34.868421929486985</c:v>
                </c:pt>
                <c:pt idx="57836">
                  <c:v>34.868977275245257</c:v>
                </c:pt>
                <c:pt idx="57837">
                  <c:v>34.869532621003529</c:v>
                </c:pt>
                <c:pt idx="57838">
                  <c:v>34.870087966761801</c:v>
                </c:pt>
                <c:pt idx="57839">
                  <c:v>34.870643312520073</c:v>
                </c:pt>
                <c:pt idx="57840">
                  <c:v>34.871198658278345</c:v>
                </c:pt>
                <c:pt idx="57841">
                  <c:v>34.871754004036617</c:v>
                </c:pt>
                <c:pt idx="57842">
                  <c:v>34.872309349794889</c:v>
                </c:pt>
                <c:pt idx="57843">
                  <c:v>34.872864695553162</c:v>
                </c:pt>
                <c:pt idx="57844">
                  <c:v>34.873420041311434</c:v>
                </c:pt>
                <c:pt idx="57845">
                  <c:v>34.873975387069706</c:v>
                </c:pt>
                <c:pt idx="57846">
                  <c:v>34.874530732827978</c:v>
                </c:pt>
                <c:pt idx="57847">
                  <c:v>34.87508607858625</c:v>
                </c:pt>
                <c:pt idx="57848">
                  <c:v>34.875641424344522</c:v>
                </c:pt>
                <c:pt idx="57849">
                  <c:v>34.876196770102794</c:v>
                </c:pt>
                <c:pt idx="57850">
                  <c:v>34.876752115861066</c:v>
                </c:pt>
                <c:pt idx="57851">
                  <c:v>34.877307461619338</c:v>
                </c:pt>
                <c:pt idx="57852">
                  <c:v>34.87786280737761</c:v>
                </c:pt>
                <c:pt idx="57853">
                  <c:v>34.878418153135883</c:v>
                </c:pt>
                <c:pt idx="57854">
                  <c:v>34.878973498894155</c:v>
                </c:pt>
                <c:pt idx="57855">
                  <c:v>34.879528844652427</c:v>
                </c:pt>
                <c:pt idx="57856">
                  <c:v>34.880084190410699</c:v>
                </c:pt>
                <c:pt idx="57857">
                  <c:v>34.880639536168971</c:v>
                </c:pt>
                <c:pt idx="57858">
                  <c:v>34.881194881927243</c:v>
                </c:pt>
                <c:pt idx="57859">
                  <c:v>34.881750227685515</c:v>
                </c:pt>
                <c:pt idx="57860">
                  <c:v>34.882305573443787</c:v>
                </c:pt>
                <c:pt idx="57861">
                  <c:v>34.882860919202059</c:v>
                </c:pt>
                <c:pt idx="57862">
                  <c:v>34.883416264960331</c:v>
                </c:pt>
                <c:pt idx="57863">
                  <c:v>34.883971610718604</c:v>
                </c:pt>
                <c:pt idx="57864">
                  <c:v>34.884526956476876</c:v>
                </c:pt>
                <c:pt idx="57865">
                  <c:v>34.885082302235148</c:v>
                </c:pt>
                <c:pt idx="57866">
                  <c:v>34.88563764799342</c:v>
                </c:pt>
                <c:pt idx="57867">
                  <c:v>34.886192993751692</c:v>
                </c:pt>
                <c:pt idx="57868">
                  <c:v>34.886748339509964</c:v>
                </c:pt>
                <c:pt idx="57869">
                  <c:v>34.887303685268236</c:v>
                </c:pt>
                <c:pt idx="57870">
                  <c:v>34.887859031026508</c:v>
                </c:pt>
                <c:pt idx="57871">
                  <c:v>34.88841437678478</c:v>
                </c:pt>
                <c:pt idx="57872">
                  <c:v>34.888969722543052</c:v>
                </c:pt>
                <c:pt idx="57873">
                  <c:v>34.889525068301324</c:v>
                </c:pt>
                <c:pt idx="57874">
                  <c:v>34.890080414059597</c:v>
                </c:pt>
                <c:pt idx="57875">
                  <c:v>34.890635759817869</c:v>
                </c:pt>
                <c:pt idx="57876">
                  <c:v>34.891191105576141</c:v>
                </c:pt>
                <c:pt idx="57877">
                  <c:v>34.891746451334413</c:v>
                </c:pt>
                <c:pt idx="57878">
                  <c:v>34.892301797092685</c:v>
                </c:pt>
                <c:pt idx="57879">
                  <c:v>34.892857142850957</c:v>
                </c:pt>
                <c:pt idx="57880">
                  <c:v>34.893412488609229</c:v>
                </c:pt>
                <c:pt idx="57881">
                  <c:v>34.893967834367501</c:v>
                </c:pt>
                <c:pt idx="57882">
                  <c:v>34.894523180125773</c:v>
                </c:pt>
                <c:pt idx="57883">
                  <c:v>34.895078525884045</c:v>
                </c:pt>
                <c:pt idx="57884">
                  <c:v>34.895633871642318</c:v>
                </c:pt>
                <c:pt idx="57885">
                  <c:v>34.89618921740059</c:v>
                </c:pt>
                <c:pt idx="57886">
                  <c:v>34.896744563158862</c:v>
                </c:pt>
                <c:pt idx="57887">
                  <c:v>34.897299908917134</c:v>
                </c:pt>
                <c:pt idx="57888">
                  <c:v>34.897855254675406</c:v>
                </c:pt>
                <c:pt idx="57889">
                  <c:v>34.898410600433678</c:v>
                </c:pt>
                <c:pt idx="57890">
                  <c:v>34.89896594619195</c:v>
                </c:pt>
                <c:pt idx="57891">
                  <c:v>34.899521291950222</c:v>
                </c:pt>
                <c:pt idx="57892">
                  <c:v>34.900076637708494</c:v>
                </c:pt>
                <c:pt idx="57893">
                  <c:v>34.900631983466766</c:v>
                </c:pt>
                <c:pt idx="57894">
                  <c:v>34.901187329225039</c:v>
                </c:pt>
                <c:pt idx="57895">
                  <c:v>34.901742674983311</c:v>
                </c:pt>
                <c:pt idx="57896">
                  <c:v>34.902298020741583</c:v>
                </c:pt>
                <c:pt idx="57897">
                  <c:v>34.902853366499855</c:v>
                </c:pt>
                <c:pt idx="57898">
                  <c:v>34.903408712258127</c:v>
                </c:pt>
                <c:pt idx="57899">
                  <c:v>34.903964058016399</c:v>
                </c:pt>
                <c:pt idx="57900">
                  <c:v>34.904519403774671</c:v>
                </c:pt>
                <c:pt idx="57901">
                  <c:v>34.905074749532943</c:v>
                </c:pt>
                <c:pt idx="57902">
                  <c:v>34.905630095291215</c:v>
                </c:pt>
                <c:pt idx="57903">
                  <c:v>34.906185441049487</c:v>
                </c:pt>
                <c:pt idx="57904">
                  <c:v>34.906740786807759</c:v>
                </c:pt>
                <c:pt idx="57905">
                  <c:v>34.907296132566032</c:v>
                </c:pt>
                <c:pt idx="57906">
                  <c:v>34.907851478324304</c:v>
                </c:pt>
                <c:pt idx="57907">
                  <c:v>34.908406824082576</c:v>
                </c:pt>
                <c:pt idx="57908">
                  <c:v>34.908962169840848</c:v>
                </c:pt>
                <c:pt idx="57909">
                  <c:v>34.90951751559912</c:v>
                </c:pt>
                <c:pt idx="57910">
                  <c:v>34.910072861357392</c:v>
                </c:pt>
                <c:pt idx="57911">
                  <c:v>34.910628207115664</c:v>
                </c:pt>
                <c:pt idx="57912">
                  <c:v>34.911183552873936</c:v>
                </c:pt>
                <c:pt idx="57913">
                  <c:v>34.911738898632208</c:v>
                </c:pt>
                <c:pt idx="57914">
                  <c:v>34.91229424439048</c:v>
                </c:pt>
                <c:pt idx="57915">
                  <c:v>34.912849590148753</c:v>
                </c:pt>
                <c:pt idx="57916">
                  <c:v>34.913404935907025</c:v>
                </c:pt>
                <c:pt idx="57917">
                  <c:v>34.913960281665297</c:v>
                </c:pt>
                <c:pt idx="57918">
                  <c:v>34.914515627423569</c:v>
                </c:pt>
                <c:pt idx="57919">
                  <c:v>34.915070973181841</c:v>
                </c:pt>
                <c:pt idx="57920">
                  <c:v>34.915626318940113</c:v>
                </c:pt>
                <c:pt idx="57921">
                  <c:v>34.916181664698385</c:v>
                </c:pt>
                <c:pt idx="57922">
                  <c:v>34.916737010456657</c:v>
                </c:pt>
                <c:pt idx="57923">
                  <c:v>34.917292356214929</c:v>
                </c:pt>
                <c:pt idx="57924">
                  <c:v>34.917847701973201</c:v>
                </c:pt>
                <c:pt idx="57925">
                  <c:v>34.918403047731474</c:v>
                </c:pt>
                <c:pt idx="57926">
                  <c:v>34.918958393489746</c:v>
                </c:pt>
                <c:pt idx="57927">
                  <c:v>34.919513739248018</c:v>
                </c:pt>
                <c:pt idx="57928">
                  <c:v>34.92006908500629</c:v>
                </c:pt>
                <c:pt idx="57929">
                  <c:v>34.920624430764562</c:v>
                </c:pt>
                <c:pt idx="57930">
                  <c:v>34.921179776522834</c:v>
                </c:pt>
                <c:pt idx="57931">
                  <c:v>34.921735122281106</c:v>
                </c:pt>
                <c:pt idx="57932">
                  <c:v>34.922290468039378</c:v>
                </c:pt>
                <c:pt idx="57933">
                  <c:v>34.92284581379765</c:v>
                </c:pt>
                <c:pt idx="57934">
                  <c:v>34.923401159555922</c:v>
                </c:pt>
                <c:pt idx="57935">
                  <c:v>34.923956505314194</c:v>
                </c:pt>
                <c:pt idx="57936">
                  <c:v>34.924511851072467</c:v>
                </c:pt>
                <c:pt idx="57937">
                  <c:v>34.925067196830739</c:v>
                </c:pt>
                <c:pt idx="57938">
                  <c:v>34.925622542589011</c:v>
                </c:pt>
                <c:pt idx="57939">
                  <c:v>34.926177888347283</c:v>
                </c:pt>
                <c:pt idx="57940">
                  <c:v>34.926733234105555</c:v>
                </c:pt>
                <c:pt idx="57941">
                  <c:v>34.927288579863827</c:v>
                </c:pt>
                <c:pt idx="57942">
                  <c:v>34.927843925622099</c:v>
                </c:pt>
                <c:pt idx="57943">
                  <c:v>34.928399271380371</c:v>
                </c:pt>
                <c:pt idx="57944">
                  <c:v>34.928954617138643</c:v>
                </c:pt>
                <c:pt idx="57945">
                  <c:v>34.929509962896915</c:v>
                </c:pt>
                <c:pt idx="57946">
                  <c:v>34.930065308655188</c:v>
                </c:pt>
                <c:pt idx="57947">
                  <c:v>34.93062065441346</c:v>
                </c:pt>
                <c:pt idx="57948">
                  <c:v>34.931176000171732</c:v>
                </c:pt>
                <c:pt idx="57949">
                  <c:v>34.931731345930004</c:v>
                </c:pt>
                <c:pt idx="57950">
                  <c:v>34.932286691688276</c:v>
                </c:pt>
                <c:pt idx="57951">
                  <c:v>34.932842037446548</c:v>
                </c:pt>
                <c:pt idx="57952">
                  <c:v>34.93339738320482</c:v>
                </c:pt>
                <c:pt idx="57953">
                  <c:v>34.933952728963092</c:v>
                </c:pt>
                <c:pt idx="57954">
                  <c:v>34.934508074721364</c:v>
                </c:pt>
                <c:pt idx="57955">
                  <c:v>34.935063420479636</c:v>
                </c:pt>
              </c:numCache>
            </c:numRef>
          </c:xVal>
          <c:yVal>
            <c:numRef>
              <c:f>field_results_compare!$F$7:$F$57962</c:f>
              <c:numCache>
                <c:formatCode>General</c:formatCode>
                <c:ptCount val="57956"/>
                <c:pt idx="0" formatCode="0.00E+00">
                  <c:v>4.4368351479780496E-6</c:v>
                </c:pt>
                <c:pt idx="1">
                  <c:v>1.51331064661193E-4</c:v>
                </c:pt>
                <c:pt idx="2">
                  <c:v>1.06799749698371E-4</c:v>
                </c:pt>
                <c:pt idx="3" formatCode="0.00E+00">
                  <c:v>-2.9434449252725098E-5</c:v>
                </c:pt>
                <c:pt idx="4" formatCode="0.00E+00">
                  <c:v>5.4201516704626099E-5</c:v>
                </c:pt>
                <c:pt idx="5">
                  <c:v>-4.5031119170885198E-4</c:v>
                </c:pt>
                <c:pt idx="6" formatCode="0.00E+00">
                  <c:v>2.57749023925994E-5</c:v>
                </c:pt>
                <c:pt idx="7" formatCode="0.00E+00">
                  <c:v>4.9036121396046999E-5</c:v>
                </c:pt>
                <c:pt idx="8" formatCode="0.00E+00">
                  <c:v>-3.8962291029171801E-5</c:v>
                </c:pt>
                <c:pt idx="9">
                  <c:v>-1.9103545229045199E-4</c:v>
                </c:pt>
                <c:pt idx="10">
                  <c:v>-1.13675035344277E-4</c:v>
                </c:pt>
                <c:pt idx="11" formatCode="0.00E+00">
                  <c:v>-9.1707009081563797E-5</c:v>
                </c:pt>
                <c:pt idx="12">
                  <c:v>-1.9638926768168399E-4</c:v>
                </c:pt>
                <c:pt idx="13" formatCode="0.00E+00">
                  <c:v>-6.4677280913578793E-5</c:v>
                </c:pt>
                <c:pt idx="14">
                  <c:v>-2.0305563784173299E-4</c:v>
                </c:pt>
                <c:pt idx="15">
                  <c:v>-3.5257854719281101E-4</c:v>
                </c:pt>
                <c:pt idx="16">
                  <c:v>-1.62121505225625E-4</c:v>
                </c:pt>
                <c:pt idx="17">
                  <c:v>-4.5280708831710602E-4</c:v>
                </c:pt>
                <c:pt idx="18">
                  <c:v>-3.8504367227539199E-4</c:v>
                </c:pt>
                <c:pt idx="19">
                  <c:v>-3.0963989765721902E-4</c:v>
                </c:pt>
                <c:pt idx="20">
                  <c:v>-3.0002156107612797E-4</c:v>
                </c:pt>
                <c:pt idx="21">
                  <c:v>-6.1725946044095001E-4</c:v>
                </c:pt>
                <c:pt idx="22">
                  <c:v>-2.7962713207098599E-4</c:v>
                </c:pt>
                <c:pt idx="23">
                  <c:v>-1.84099658364003E-4</c:v>
                </c:pt>
                <c:pt idx="24">
                  <c:v>-5.0731118908383603E-4</c:v>
                </c:pt>
                <c:pt idx="25">
                  <c:v>-6.7179352395857104E-4</c:v>
                </c:pt>
                <c:pt idx="26">
                  <c:v>-5.1201320010398998E-4</c:v>
                </c:pt>
                <c:pt idx="27">
                  <c:v>-5.89993109873011E-4</c:v>
                </c:pt>
                <c:pt idx="28">
                  <c:v>-4.4864885656294601E-4</c:v>
                </c:pt>
                <c:pt idx="29">
                  <c:v>-8.6044051810517104E-4</c:v>
                </c:pt>
                <c:pt idx="30">
                  <c:v>-7.1020957705035298E-4</c:v>
                </c:pt>
                <c:pt idx="31">
                  <c:v>-6.8510448584318E-4</c:v>
                </c:pt>
                <c:pt idx="32">
                  <c:v>-8.8955712821345105E-4</c:v>
                </c:pt>
                <c:pt idx="33">
                  <c:v>-9.8890558933533595E-4</c:v>
                </c:pt>
                <c:pt idx="34">
                  <c:v>-8.1160003040159595E-4</c:v>
                </c:pt>
                <c:pt idx="35">
                  <c:v>-6.7076903786975398E-4</c:v>
                </c:pt>
                <c:pt idx="36">
                  <c:v>-8.7487542083227203E-4</c:v>
                </c:pt>
                <c:pt idx="37">
                  <c:v>-8.0801228300247301E-4</c:v>
                </c:pt>
                <c:pt idx="38">
                  <c:v>-9.1739948552292596E-4</c:v>
                </c:pt>
                <c:pt idx="39">
                  <c:v>-1.1150382624788701E-3</c:v>
                </c:pt>
                <c:pt idx="40">
                  <c:v>-8.6725654948872596E-4</c:v>
                </c:pt>
                <c:pt idx="41">
                  <c:v>-9.0982021550667705E-4</c:v>
                </c:pt>
                <c:pt idx="42">
                  <c:v>-1.18135056197261E-3</c:v>
                </c:pt>
                <c:pt idx="43">
                  <c:v>-1.0316495608199E-3</c:v>
                </c:pt>
                <c:pt idx="44">
                  <c:v>-9.3740352117212505E-4</c:v>
                </c:pt>
                <c:pt idx="45">
                  <c:v>-1.42464718275799E-3</c:v>
                </c:pt>
                <c:pt idx="46">
                  <c:v>-1.1156697751797499E-3</c:v>
                </c:pt>
                <c:pt idx="47">
                  <c:v>-1.0391539386688301E-3</c:v>
                </c:pt>
                <c:pt idx="48">
                  <c:v>-1.29921132707143E-3</c:v>
                </c:pt>
                <c:pt idx="49">
                  <c:v>-1.2454933543608699E-3</c:v>
                </c:pt>
                <c:pt idx="50">
                  <c:v>-1.2799659211861301E-3</c:v>
                </c:pt>
                <c:pt idx="51">
                  <c:v>-1.49604524540965E-3</c:v>
                </c:pt>
                <c:pt idx="52">
                  <c:v>-1.4453081437584201E-3</c:v>
                </c:pt>
                <c:pt idx="53">
                  <c:v>-1.1741474408533601E-3</c:v>
                </c:pt>
                <c:pt idx="54">
                  <c:v>-1.4163007985325399E-3</c:v>
                </c:pt>
                <c:pt idx="55">
                  <c:v>-1.4383875519682701E-3</c:v>
                </c:pt>
                <c:pt idx="56">
                  <c:v>-1.1592066015841101E-3</c:v>
                </c:pt>
                <c:pt idx="57">
                  <c:v>-1.41777982918297E-3</c:v>
                </c:pt>
                <c:pt idx="58">
                  <c:v>-1.4684308581173701E-3</c:v>
                </c:pt>
                <c:pt idx="59">
                  <c:v>-1.2494780172228801E-3</c:v>
                </c:pt>
                <c:pt idx="60">
                  <c:v>-1.5152949546848101E-3</c:v>
                </c:pt>
                <c:pt idx="61">
                  <c:v>-1.55916344896511E-3</c:v>
                </c:pt>
                <c:pt idx="62">
                  <c:v>-1.52630367458779E-3</c:v>
                </c:pt>
                <c:pt idx="63">
                  <c:v>-1.5400896832434899E-3</c:v>
                </c:pt>
                <c:pt idx="64">
                  <c:v>-1.2728639263439401E-3</c:v>
                </c:pt>
                <c:pt idx="65">
                  <c:v>-1.3489771992150101E-3</c:v>
                </c:pt>
                <c:pt idx="66">
                  <c:v>-1.3089147167495399E-3</c:v>
                </c:pt>
                <c:pt idx="67">
                  <c:v>-1.3030820102090401E-3</c:v>
                </c:pt>
                <c:pt idx="68">
                  <c:v>-1.1418805349152801E-3</c:v>
                </c:pt>
                <c:pt idx="69">
                  <c:v>-1.2904308265644399E-3</c:v>
                </c:pt>
                <c:pt idx="70">
                  <c:v>-1.3718888099683801E-3</c:v>
                </c:pt>
                <c:pt idx="71">
                  <c:v>-1.3831855496183E-3</c:v>
                </c:pt>
                <c:pt idx="72">
                  <c:v>-1.2120204694622699E-3</c:v>
                </c:pt>
                <c:pt idx="73">
                  <c:v>-1.35620780445926E-3</c:v>
                </c:pt>
                <c:pt idx="74">
                  <c:v>-1.2924085647524201E-3</c:v>
                </c:pt>
                <c:pt idx="75">
                  <c:v>-1.1631226487111199E-3</c:v>
                </c:pt>
                <c:pt idx="76">
                  <c:v>-1.0252107825430301E-3</c:v>
                </c:pt>
                <c:pt idx="77">
                  <c:v>-1.14110416517423E-3</c:v>
                </c:pt>
                <c:pt idx="78">
                  <c:v>-1.13470960757058E-3</c:v>
                </c:pt>
                <c:pt idx="79">
                  <c:v>-1.22117780452508E-3</c:v>
                </c:pt>
                <c:pt idx="80">
                  <c:v>-6.5899184618465299E-4</c:v>
                </c:pt>
                <c:pt idx="81">
                  <c:v>-8.8839431022456905E-4</c:v>
                </c:pt>
                <c:pt idx="82">
                  <c:v>-8.55669555966206E-4</c:v>
                </c:pt>
                <c:pt idx="83">
                  <c:v>-6.8039102551441905E-4</c:v>
                </c:pt>
                <c:pt idx="84">
                  <c:v>-7.9159538690554403E-4</c:v>
                </c:pt>
                <c:pt idx="85">
                  <c:v>-8.27573116216676E-4</c:v>
                </c:pt>
                <c:pt idx="86">
                  <c:v>-7.5290857573638505E-4</c:v>
                </c:pt>
                <c:pt idx="87">
                  <c:v>-8.3162688768228805E-4</c:v>
                </c:pt>
                <c:pt idx="88">
                  <c:v>-7.6502133303501098E-4</c:v>
                </c:pt>
                <c:pt idx="89">
                  <c:v>-4.8336533882028902E-4</c:v>
                </c:pt>
                <c:pt idx="90">
                  <c:v>-7.2258806695604805E-4</c:v>
                </c:pt>
                <c:pt idx="91">
                  <c:v>-6.1076614529338995E-4</c:v>
                </c:pt>
                <c:pt idx="92">
                  <c:v>-4.3146657220510099E-4</c:v>
                </c:pt>
                <c:pt idx="93">
                  <c:v>-3.6507572485736898E-4</c:v>
                </c:pt>
                <c:pt idx="94">
                  <c:v>-4.2239286799869799E-4</c:v>
                </c:pt>
                <c:pt idx="95">
                  <c:v>-5.7274155088921205E-4</c:v>
                </c:pt>
                <c:pt idx="96">
                  <c:v>-4.79373686463667E-4</c:v>
                </c:pt>
                <c:pt idx="97">
                  <c:v>-3.20507321767809E-4</c:v>
                </c:pt>
                <c:pt idx="98">
                  <c:v>-1.2677213318635199E-4</c:v>
                </c:pt>
                <c:pt idx="99">
                  <c:v>-3.2033148393581902E-4</c:v>
                </c:pt>
                <c:pt idx="100">
                  <c:v>-3.02310808611137E-4</c:v>
                </c:pt>
                <c:pt idx="101">
                  <c:v>-1.3127555747008299E-4</c:v>
                </c:pt>
                <c:pt idx="102">
                  <c:v>-3.6543184873145203E-4</c:v>
                </c:pt>
                <c:pt idx="103">
                  <c:v>-2.89003689449984E-4</c:v>
                </c:pt>
                <c:pt idx="104" formatCode="0.00E+00">
                  <c:v>3.5022592566211802E-5</c:v>
                </c:pt>
                <c:pt idx="105">
                  <c:v>-2.7176915883794301E-4</c:v>
                </c:pt>
                <c:pt idx="106">
                  <c:v>-3.2436685319180099E-4</c:v>
                </c:pt>
                <c:pt idx="107">
                  <c:v>-2.13900058954972E-4</c:v>
                </c:pt>
                <c:pt idx="108" formatCode="0.00E+00">
                  <c:v>-3.91321466782693E-5</c:v>
                </c:pt>
                <c:pt idx="109">
                  <c:v>-4.6378431970958402E-4</c:v>
                </c:pt>
                <c:pt idx="110" formatCode="0.00E+00">
                  <c:v>-6.1088937669554302E-5</c:v>
                </c:pt>
                <c:pt idx="111">
                  <c:v>-1.94260531682707E-4</c:v>
                </c:pt>
                <c:pt idx="112">
                  <c:v>-3.1840776617149299E-4</c:v>
                </c:pt>
                <c:pt idx="113">
                  <c:v>-2.8677239975545001E-4</c:v>
                </c:pt>
                <c:pt idx="114">
                  <c:v>-6.2497677392618297E-4</c:v>
                </c:pt>
                <c:pt idx="115">
                  <c:v>-4.20008465495667E-4</c:v>
                </c:pt>
                <c:pt idx="116">
                  <c:v>-2.9691524598750697E-4</c:v>
                </c:pt>
                <c:pt idx="117">
                  <c:v>-5.7742639968826298E-4</c:v>
                </c:pt>
                <c:pt idx="118">
                  <c:v>-4.8808930199679702E-4</c:v>
                </c:pt>
                <c:pt idx="119">
                  <c:v>-3.1256358203300602E-4</c:v>
                </c:pt>
                <c:pt idx="120">
                  <c:v>-6.3130419546541898E-4</c:v>
                </c:pt>
                <c:pt idx="121">
                  <c:v>-8.53506353363061E-4</c:v>
                </c:pt>
                <c:pt idx="122">
                  <c:v>-7.0392901595242303E-4</c:v>
                </c:pt>
                <c:pt idx="123">
                  <c:v>-1.06584442579295E-3</c:v>
                </c:pt>
                <c:pt idx="124">
                  <c:v>-1.04052504691778E-3</c:v>
                </c:pt>
                <c:pt idx="125">
                  <c:v>-6.5126968814648999E-4</c:v>
                </c:pt>
                <c:pt idx="126">
                  <c:v>-1.2673170416114799E-3</c:v>
                </c:pt>
                <c:pt idx="127">
                  <c:v>-1.3274407052397399E-3</c:v>
                </c:pt>
                <c:pt idx="128">
                  <c:v>-1.2522409369806801E-3</c:v>
                </c:pt>
                <c:pt idx="129">
                  <c:v>-1.4409011431164101E-3</c:v>
                </c:pt>
                <c:pt idx="130">
                  <c:v>-1.68865132209986E-3</c:v>
                </c:pt>
                <c:pt idx="131">
                  <c:v>-1.59835900855071E-3</c:v>
                </c:pt>
                <c:pt idx="132">
                  <c:v>-1.54159907253763E-3</c:v>
                </c:pt>
                <c:pt idx="133">
                  <c:v>-1.56780920078434E-3</c:v>
                </c:pt>
                <c:pt idx="134">
                  <c:v>-1.88846311825137E-3</c:v>
                </c:pt>
                <c:pt idx="135">
                  <c:v>-1.91227221118202E-3</c:v>
                </c:pt>
                <c:pt idx="136">
                  <c:v>-1.93819516243417E-3</c:v>
                </c:pt>
                <c:pt idx="137">
                  <c:v>-2.17118664204343E-3</c:v>
                </c:pt>
                <c:pt idx="138">
                  <c:v>-2.0715659461403202E-3</c:v>
                </c:pt>
                <c:pt idx="139">
                  <c:v>-1.94645202034841E-3</c:v>
                </c:pt>
                <c:pt idx="140">
                  <c:v>-2.38720950759974E-3</c:v>
                </c:pt>
                <c:pt idx="141">
                  <c:v>-2.6302743642283599E-3</c:v>
                </c:pt>
                <c:pt idx="142">
                  <c:v>-2.06354947547795E-3</c:v>
                </c:pt>
                <c:pt idx="143">
                  <c:v>-2.3635390069487601E-3</c:v>
                </c:pt>
                <c:pt idx="144">
                  <c:v>-2.6142569303846501E-3</c:v>
                </c:pt>
                <c:pt idx="145">
                  <c:v>-2.5274442001240599E-3</c:v>
                </c:pt>
                <c:pt idx="146">
                  <c:v>-2.4662418107402801E-3</c:v>
                </c:pt>
                <c:pt idx="147">
                  <c:v>-2.5978671143979501E-3</c:v>
                </c:pt>
                <c:pt idx="148">
                  <c:v>-2.6772191857451699E-3</c:v>
                </c:pt>
                <c:pt idx="149">
                  <c:v>-2.3332452605688398E-3</c:v>
                </c:pt>
                <c:pt idx="150">
                  <c:v>-2.3638177815591701E-3</c:v>
                </c:pt>
                <c:pt idx="151">
                  <c:v>-2.44653217900108E-3</c:v>
                </c:pt>
                <c:pt idx="152">
                  <c:v>-2.4161425593553299E-3</c:v>
                </c:pt>
                <c:pt idx="153">
                  <c:v>-2.4647520269672199E-3</c:v>
                </c:pt>
                <c:pt idx="154">
                  <c:v>-2.3666117595482501E-3</c:v>
                </c:pt>
                <c:pt idx="155">
                  <c:v>-2.2531872129701001E-3</c:v>
                </c:pt>
                <c:pt idx="156">
                  <c:v>-2.17781906910264E-3</c:v>
                </c:pt>
                <c:pt idx="157">
                  <c:v>-2.0793606568484699E-3</c:v>
                </c:pt>
                <c:pt idx="158">
                  <c:v>-2.2133296963438602E-3</c:v>
                </c:pt>
                <c:pt idx="159">
                  <c:v>-2.21527606406611E-3</c:v>
                </c:pt>
                <c:pt idx="160">
                  <c:v>-1.63057251535502E-3</c:v>
                </c:pt>
                <c:pt idx="161">
                  <c:v>-1.5435905857022201E-3</c:v>
                </c:pt>
                <c:pt idx="162">
                  <c:v>-1.3406351847840799E-3</c:v>
                </c:pt>
                <c:pt idx="163">
                  <c:v>-1.3940207977146601E-3</c:v>
                </c:pt>
                <c:pt idx="164">
                  <c:v>-1.0087480441807301E-3</c:v>
                </c:pt>
                <c:pt idx="165">
                  <c:v>-1.0987478684936301E-3</c:v>
                </c:pt>
                <c:pt idx="166">
                  <c:v>-9.9990403519347403E-4</c:v>
                </c:pt>
                <c:pt idx="167">
                  <c:v>-5.15719852588415E-4</c:v>
                </c:pt>
                <c:pt idx="168">
                  <c:v>-4.3720889977624301E-4</c:v>
                </c:pt>
                <c:pt idx="169">
                  <c:v>-3.7662026314296102E-4</c:v>
                </c:pt>
                <c:pt idx="170">
                  <c:v>1.00408234963099E-4</c:v>
                </c:pt>
                <c:pt idx="171">
                  <c:v>2.40636459065372E-4</c:v>
                </c:pt>
                <c:pt idx="172">
                  <c:v>2.37954181375161E-4</c:v>
                </c:pt>
                <c:pt idx="173">
                  <c:v>7.5143035442344804E-4</c:v>
                </c:pt>
                <c:pt idx="174">
                  <c:v>1.0598074759408599E-3</c:v>
                </c:pt>
                <c:pt idx="175">
                  <c:v>1.34981204151754E-3</c:v>
                </c:pt>
                <c:pt idx="176">
                  <c:v>1.35715545288852E-3</c:v>
                </c:pt>
                <c:pt idx="177">
                  <c:v>1.6770323150536799E-3</c:v>
                </c:pt>
                <c:pt idx="178">
                  <c:v>1.9546542318383802E-3</c:v>
                </c:pt>
                <c:pt idx="179">
                  <c:v>2.1767604894609698E-3</c:v>
                </c:pt>
                <c:pt idx="180">
                  <c:v>2.5596699641195798E-3</c:v>
                </c:pt>
                <c:pt idx="181">
                  <c:v>2.7744169089658202E-3</c:v>
                </c:pt>
                <c:pt idx="182">
                  <c:v>2.8727102820895701E-3</c:v>
                </c:pt>
                <c:pt idx="183">
                  <c:v>3.22292453032874E-3</c:v>
                </c:pt>
                <c:pt idx="184">
                  <c:v>3.7863501544066298E-3</c:v>
                </c:pt>
                <c:pt idx="185">
                  <c:v>3.9967156455649397E-3</c:v>
                </c:pt>
                <c:pt idx="186">
                  <c:v>3.9612503975380298E-3</c:v>
                </c:pt>
                <c:pt idx="187">
                  <c:v>4.3267533514998197E-3</c:v>
                </c:pt>
                <c:pt idx="188">
                  <c:v>4.7855357691884504E-3</c:v>
                </c:pt>
                <c:pt idx="189">
                  <c:v>4.9822370736557304E-3</c:v>
                </c:pt>
                <c:pt idx="190">
                  <c:v>4.9052253787492698E-3</c:v>
                </c:pt>
                <c:pt idx="191">
                  <c:v>5.3100019392431997E-3</c:v>
                </c:pt>
                <c:pt idx="192">
                  <c:v>5.5936488321429098E-3</c:v>
                </c:pt>
                <c:pt idx="193">
                  <c:v>5.85314297893463E-3</c:v>
                </c:pt>
                <c:pt idx="194">
                  <c:v>5.7675928295725801E-3</c:v>
                </c:pt>
                <c:pt idx="195">
                  <c:v>6.2049995124385197E-3</c:v>
                </c:pt>
                <c:pt idx="196">
                  <c:v>6.5201735729641204E-3</c:v>
                </c:pt>
                <c:pt idx="197">
                  <c:v>6.4192525170431499E-3</c:v>
                </c:pt>
                <c:pt idx="198">
                  <c:v>6.65308643490755E-3</c:v>
                </c:pt>
                <c:pt idx="199">
                  <c:v>6.7637250634385903E-3</c:v>
                </c:pt>
                <c:pt idx="200">
                  <c:v>6.9515346458856502E-3</c:v>
                </c:pt>
                <c:pt idx="201">
                  <c:v>6.8381314330025304E-3</c:v>
                </c:pt>
                <c:pt idx="202">
                  <c:v>6.9906048490526599E-3</c:v>
                </c:pt>
                <c:pt idx="203">
                  <c:v>7.1393309343665001E-3</c:v>
                </c:pt>
                <c:pt idx="204">
                  <c:v>7.0054341034575798E-3</c:v>
                </c:pt>
                <c:pt idx="205">
                  <c:v>7.2532561381128298E-3</c:v>
                </c:pt>
                <c:pt idx="206">
                  <c:v>7.4038946937764298E-3</c:v>
                </c:pt>
                <c:pt idx="207">
                  <c:v>7.4728801798781101E-3</c:v>
                </c:pt>
                <c:pt idx="208">
                  <c:v>7.1379417661766396E-3</c:v>
                </c:pt>
                <c:pt idx="209">
                  <c:v>7.0141531827403198E-3</c:v>
                </c:pt>
                <c:pt idx="210">
                  <c:v>7.1184340515843599E-3</c:v>
                </c:pt>
                <c:pt idx="211">
                  <c:v>6.9925519520691402E-3</c:v>
                </c:pt>
                <c:pt idx="212">
                  <c:v>7.0125074485194502E-3</c:v>
                </c:pt>
                <c:pt idx="213">
                  <c:v>6.9579343014805999E-3</c:v>
                </c:pt>
                <c:pt idx="214">
                  <c:v>6.7138475023192099E-3</c:v>
                </c:pt>
                <c:pt idx="215">
                  <c:v>6.4650988620224498E-3</c:v>
                </c:pt>
                <c:pt idx="216">
                  <c:v>6.3423215988791899E-3</c:v>
                </c:pt>
                <c:pt idx="217">
                  <c:v>6.1295119729498004E-3</c:v>
                </c:pt>
                <c:pt idx="218">
                  <c:v>6.0779313979962904E-3</c:v>
                </c:pt>
                <c:pt idx="219">
                  <c:v>6.1499837870171098E-3</c:v>
                </c:pt>
                <c:pt idx="220">
                  <c:v>5.3490428509861097E-3</c:v>
                </c:pt>
                <c:pt idx="221">
                  <c:v>5.2172752658404004E-3</c:v>
                </c:pt>
                <c:pt idx="222">
                  <c:v>5.1174603886919197E-3</c:v>
                </c:pt>
                <c:pt idx="223">
                  <c:v>4.59863819687576E-3</c:v>
                </c:pt>
                <c:pt idx="224">
                  <c:v>4.4058773552516596E-3</c:v>
                </c:pt>
                <c:pt idx="225">
                  <c:v>4.3260122580664698E-3</c:v>
                </c:pt>
                <c:pt idx="226">
                  <c:v>3.9921090269655997E-3</c:v>
                </c:pt>
                <c:pt idx="227">
                  <c:v>3.3637341138579601E-3</c:v>
                </c:pt>
                <c:pt idx="228">
                  <c:v>3.1080364088426501E-3</c:v>
                </c:pt>
                <c:pt idx="229">
                  <c:v>2.9882067943896198E-3</c:v>
                </c:pt>
                <c:pt idx="230">
                  <c:v>2.7921558912674298E-3</c:v>
                </c:pt>
                <c:pt idx="231">
                  <c:v>2.1931333763589101E-3</c:v>
                </c:pt>
                <c:pt idx="232">
                  <c:v>1.91035266905813E-3</c:v>
                </c:pt>
                <c:pt idx="233">
                  <c:v>1.4880942074266101E-3</c:v>
                </c:pt>
                <c:pt idx="234">
                  <c:v>1.22232928617439E-3</c:v>
                </c:pt>
                <c:pt idx="235">
                  <c:v>5.9136722600829799E-4</c:v>
                </c:pt>
                <c:pt idx="236">
                  <c:v>4.3548109387078098E-4</c:v>
                </c:pt>
                <c:pt idx="237">
                  <c:v>1.7337673183078899E-4</c:v>
                </c:pt>
                <c:pt idx="238">
                  <c:v>-3.5643370867592298E-4</c:v>
                </c:pt>
                <c:pt idx="239">
                  <c:v>-7.7621689309307804E-4</c:v>
                </c:pt>
                <c:pt idx="240">
                  <c:v>-1.0455678510285699E-3</c:v>
                </c:pt>
                <c:pt idx="241">
                  <c:v>-1.34157284728803E-3</c:v>
                </c:pt>
                <c:pt idx="242">
                  <c:v>-1.87221200621618E-3</c:v>
                </c:pt>
                <c:pt idx="243">
                  <c:v>-1.9105722362785401E-3</c:v>
                </c:pt>
                <c:pt idx="244">
                  <c:v>-2.3105668944314499E-3</c:v>
                </c:pt>
                <c:pt idx="245">
                  <c:v>-2.7526953267223301E-3</c:v>
                </c:pt>
                <c:pt idx="246">
                  <c:v>-3.08178383493699E-3</c:v>
                </c:pt>
                <c:pt idx="247">
                  <c:v>-3.5309950799590302E-3</c:v>
                </c:pt>
                <c:pt idx="248">
                  <c:v>-3.52586560159496E-3</c:v>
                </c:pt>
                <c:pt idx="249">
                  <c:v>-3.7832211601274298E-3</c:v>
                </c:pt>
                <c:pt idx="250">
                  <c:v>-4.2849655048025001E-3</c:v>
                </c:pt>
                <c:pt idx="251">
                  <c:v>-4.4740100479332698E-3</c:v>
                </c:pt>
                <c:pt idx="252">
                  <c:v>-4.5241888598507004E-3</c:v>
                </c:pt>
                <c:pt idx="253">
                  <c:v>-4.6975446187085103E-3</c:v>
                </c:pt>
                <c:pt idx="254">
                  <c:v>-5.14783167969986E-3</c:v>
                </c:pt>
                <c:pt idx="255">
                  <c:v>-5.4237432419690802E-3</c:v>
                </c:pt>
                <c:pt idx="256">
                  <c:v>-5.3295448250883599E-3</c:v>
                </c:pt>
                <c:pt idx="257">
                  <c:v>-5.56933228670148E-3</c:v>
                </c:pt>
                <c:pt idx="258">
                  <c:v>-5.8987573399263502E-3</c:v>
                </c:pt>
                <c:pt idx="259">
                  <c:v>-5.9542828754391699E-3</c:v>
                </c:pt>
                <c:pt idx="260">
                  <c:v>-6.0573345247859796E-3</c:v>
                </c:pt>
                <c:pt idx="261">
                  <c:v>-6.1634367096443697E-3</c:v>
                </c:pt>
                <c:pt idx="262">
                  <c:v>-6.4772396352274298E-3</c:v>
                </c:pt>
                <c:pt idx="263">
                  <c:v>-6.0634413676377901E-3</c:v>
                </c:pt>
                <c:pt idx="264">
                  <c:v>-6.3823263262028501E-3</c:v>
                </c:pt>
                <c:pt idx="265">
                  <c:v>-6.5404794936573599E-3</c:v>
                </c:pt>
                <c:pt idx="266">
                  <c:v>-6.2069018246648502E-3</c:v>
                </c:pt>
                <c:pt idx="267">
                  <c:v>-6.4570435690276002E-3</c:v>
                </c:pt>
                <c:pt idx="268">
                  <c:v>-6.2822216665749204E-3</c:v>
                </c:pt>
                <c:pt idx="269">
                  <c:v>-6.4717929829485399E-3</c:v>
                </c:pt>
                <c:pt idx="270">
                  <c:v>-6.1658083049787003E-3</c:v>
                </c:pt>
                <c:pt idx="271">
                  <c:v>-6.4029673437149097E-3</c:v>
                </c:pt>
                <c:pt idx="272">
                  <c:v>-6.1277851556074603E-3</c:v>
                </c:pt>
                <c:pt idx="273">
                  <c:v>-5.7404232995254198E-3</c:v>
                </c:pt>
                <c:pt idx="274">
                  <c:v>-5.9135669483719802E-3</c:v>
                </c:pt>
                <c:pt idx="275">
                  <c:v>-5.9489118483166603E-3</c:v>
                </c:pt>
                <c:pt idx="276">
                  <c:v>-5.6235883904857502E-3</c:v>
                </c:pt>
                <c:pt idx="277">
                  <c:v>-5.4786261994300804E-3</c:v>
                </c:pt>
                <c:pt idx="278">
                  <c:v>-5.5707285554404198E-3</c:v>
                </c:pt>
                <c:pt idx="279">
                  <c:v>-5.26376323375876E-3</c:v>
                </c:pt>
                <c:pt idx="280">
                  <c:v>-5.3458073089704596E-3</c:v>
                </c:pt>
                <c:pt idx="281">
                  <c:v>-4.7078963107163897E-3</c:v>
                </c:pt>
                <c:pt idx="282">
                  <c:v>-4.4348400197726599E-3</c:v>
                </c:pt>
                <c:pt idx="283">
                  <c:v>-4.6289989600996799E-3</c:v>
                </c:pt>
                <c:pt idx="284">
                  <c:v>-4.3689214598107403E-3</c:v>
                </c:pt>
                <c:pt idx="285">
                  <c:v>-3.7539552224894E-3</c:v>
                </c:pt>
                <c:pt idx="286">
                  <c:v>-3.8968633537366602E-3</c:v>
                </c:pt>
                <c:pt idx="287">
                  <c:v>-3.6998085834469901E-3</c:v>
                </c:pt>
                <c:pt idx="288">
                  <c:v>-3.0050442037439502E-3</c:v>
                </c:pt>
                <c:pt idx="289">
                  <c:v>-3.1605865900149899E-3</c:v>
                </c:pt>
                <c:pt idx="290">
                  <c:v>-2.8273472532753699E-3</c:v>
                </c:pt>
                <c:pt idx="291">
                  <c:v>-2.7537350505145298E-3</c:v>
                </c:pt>
                <c:pt idx="292">
                  <c:v>-2.26784835241662E-3</c:v>
                </c:pt>
                <c:pt idx="293">
                  <c:v>-2.11127643378608E-3</c:v>
                </c:pt>
                <c:pt idx="294">
                  <c:v>-2.1580815397397499E-3</c:v>
                </c:pt>
                <c:pt idx="295">
                  <c:v>-1.68165811050196E-3</c:v>
                </c:pt>
                <c:pt idx="296">
                  <c:v>-1.4702408299399499E-3</c:v>
                </c:pt>
                <c:pt idx="297">
                  <c:v>-1.2478567318409E-3</c:v>
                </c:pt>
                <c:pt idx="298">
                  <c:v>-1.1019927514003399E-3</c:v>
                </c:pt>
                <c:pt idx="299">
                  <c:v>-6.1432069379714898E-4</c:v>
                </c:pt>
                <c:pt idx="300">
                  <c:v>-4.17395314457751E-4</c:v>
                </c:pt>
                <c:pt idx="301">
                  <c:v>-6.3000862737696498E-4</c:v>
                </c:pt>
                <c:pt idx="302">
                  <c:v>-1.2548162233113201E-4</c:v>
                </c:pt>
                <c:pt idx="303">
                  <c:v>2.5792393864831198E-4</c:v>
                </c:pt>
                <c:pt idx="304">
                  <c:v>1.6596462465011901E-4</c:v>
                </c:pt>
                <c:pt idx="305">
                  <c:v>2.80503828531496E-4</c:v>
                </c:pt>
                <c:pt idx="306">
                  <c:v>8.3109127761642101E-4</c:v>
                </c:pt>
                <c:pt idx="307">
                  <c:v>9.12586284037449E-4</c:v>
                </c:pt>
                <c:pt idx="308">
                  <c:v>7.4369198022630604E-4</c:v>
                </c:pt>
                <c:pt idx="309">
                  <c:v>1.24540280023811E-3</c:v>
                </c:pt>
                <c:pt idx="310">
                  <c:v>1.41525263780299E-3</c:v>
                </c:pt>
                <c:pt idx="311">
                  <c:v>1.5323908052984399E-3</c:v>
                </c:pt>
                <c:pt idx="312">
                  <c:v>1.5195220770868501E-3</c:v>
                </c:pt>
                <c:pt idx="313">
                  <c:v>1.64050071775498E-3</c:v>
                </c:pt>
                <c:pt idx="314">
                  <c:v>1.8945577720556001E-3</c:v>
                </c:pt>
                <c:pt idx="315">
                  <c:v>1.94473325330044E-3</c:v>
                </c:pt>
                <c:pt idx="316">
                  <c:v>2.0468445234463001E-3</c:v>
                </c:pt>
                <c:pt idx="317">
                  <c:v>2.3988411150859799E-3</c:v>
                </c:pt>
                <c:pt idx="318">
                  <c:v>2.5134464107309401E-3</c:v>
                </c:pt>
                <c:pt idx="319">
                  <c:v>2.38933509724931E-3</c:v>
                </c:pt>
                <c:pt idx="320">
                  <c:v>2.4689354990048199E-3</c:v>
                </c:pt>
                <c:pt idx="321">
                  <c:v>2.7163780356874402E-3</c:v>
                </c:pt>
                <c:pt idx="322">
                  <c:v>2.8028647156142102E-3</c:v>
                </c:pt>
                <c:pt idx="323">
                  <c:v>2.7293400533584498E-3</c:v>
                </c:pt>
                <c:pt idx="324">
                  <c:v>3.0353963403812602E-3</c:v>
                </c:pt>
                <c:pt idx="325">
                  <c:v>3.0333592819690898E-3</c:v>
                </c:pt>
                <c:pt idx="326">
                  <c:v>2.7939563405672998E-3</c:v>
                </c:pt>
                <c:pt idx="327">
                  <c:v>3.03813678769443E-3</c:v>
                </c:pt>
                <c:pt idx="328">
                  <c:v>3.2719143951195498E-3</c:v>
                </c:pt>
                <c:pt idx="329">
                  <c:v>3.17058106378872E-3</c:v>
                </c:pt>
                <c:pt idx="330">
                  <c:v>3.16814856194314E-3</c:v>
                </c:pt>
                <c:pt idx="331">
                  <c:v>3.1987193280689002E-3</c:v>
                </c:pt>
                <c:pt idx="332">
                  <c:v>2.9766499491029699E-3</c:v>
                </c:pt>
                <c:pt idx="333">
                  <c:v>3.2451790576709101E-3</c:v>
                </c:pt>
                <c:pt idx="334">
                  <c:v>3.37127314144465E-3</c:v>
                </c:pt>
                <c:pt idx="335">
                  <c:v>3.3472125509150701E-3</c:v>
                </c:pt>
                <c:pt idx="336">
                  <c:v>3.1710001844325098E-3</c:v>
                </c:pt>
                <c:pt idx="337">
                  <c:v>3.3764200390267E-3</c:v>
                </c:pt>
                <c:pt idx="338">
                  <c:v>3.1257072513685099E-3</c:v>
                </c:pt>
                <c:pt idx="339">
                  <c:v>3.0608432152425999E-3</c:v>
                </c:pt>
                <c:pt idx="340">
                  <c:v>3.2120370018726401E-3</c:v>
                </c:pt>
                <c:pt idx="341">
                  <c:v>3.38248650891538E-3</c:v>
                </c:pt>
                <c:pt idx="342">
                  <c:v>3.0746786275796302E-3</c:v>
                </c:pt>
                <c:pt idx="343">
                  <c:v>2.9368158294990699E-3</c:v>
                </c:pt>
                <c:pt idx="344">
                  <c:v>2.9461706457501202E-3</c:v>
                </c:pt>
                <c:pt idx="345">
                  <c:v>2.7690992194685702E-3</c:v>
                </c:pt>
                <c:pt idx="346">
                  <c:v>2.8967855446884998E-3</c:v>
                </c:pt>
                <c:pt idx="347">
                  <c:v>2.93811903790302E-3</c:v>
                </c:pt>
                <c:pt idx="348">
                  <c:v>3.16236933899124E-3</c:v>
                </c:pt>
                <c:pt idx="349">
                  <c:v>2.6138779803173899E-3</c:v>
                </c:pt>
                <c:pt idx="350">
                  <c:v>2.2875154330400599E-3</c:v>
                </c:pt>
                <c:pt idx="351">
                  <c:v>2.56376866391547E-3</c:v>
                </c:pt>
                <c:pt idx="352">
                  <c:v>2.5229829738909301E-3</c:v>
                </c:pt>
                <c:pt idx="353">
                  <c:v>2.4307601988355601E-3</c:v>
                </c:pt>
                <c:pt idx="354">
                  <c:v>2.3603578096400399E-3</c:v>
                </c:pt>
                <c:pt idx="355">
                  <c:v>2.2335685634589501E-3</c:v>
                </c:pt>
                <c:pt idx="356">
                  <c:v>2.1058773472721099E-3</c:v>
                </c:pt>
                <c:pt idx="357">
                  <c:v>1.9618216619377701E-3</c:v>
                </c:pt>
                <c:pt idx="358">
                  <c:v>1.9246679738408701E-3</c:v>
                </c:pt>
                <c:pt idx="359">
                  <c:v>1.7505956739219701E-3</c:v>
                </c:pt>
                <c:pt idx="360">
                  <c:v>1.6536935730993099E-3</c:v>
                </c:pt>
                <c:pt idx="361">
                  <c:v>1.63565923184948E-3</c:v>
                </c:pt>
                <c:pt idx="362">
                  <c:v>1.4106018775769101E-3</c:v>
                </c:pt>
                <c:pt idx="363">
                  <c:v>1.5102880353831201E-3</c:v>
                </c:pt>
                <c:pt idx="364">
                  <c:v>1.50998329770016E-3</c:v>
                </c:pt>
                <c:pt idx="365">
                  <c:v>1.1381434669414099E-3</c:v>
                </c:pt>
                <c:pt idx="366">
                  <c:v>9.6976789880328805E-4</c:v>
                </c:pt>
                <c:pt idx="367">
                  <c:v>9.9176542127114896E-4</c:v>
                </c:pt>
                <c:pt idx="368">
                  <c:v>9.0427212302800404E-4</c:v>
                </c:pt>
                <c:pt idx="369">
                  <c:v>7.4742157810177995E-4</c:v>
                </c:pt>
                <c:pt idx="370">
                  <c:v>6.1696372485651899E-4</c:v>
                </c:pt>
                <c:pt idx="371">
                  <c:v>4.0461999085483302E-4</c:v>
                </c:pt>
                <c:pt idx="372">
                  <c:v>4.0143469455809202E-4</c:v>
                </c:pt>
                <c:pt idx="373">
                  <c:v>2.2710307297069899E-4</c:v>
                </c:pt>
                <c:pt idx="374">
                  <c:v>1.4238423603824801E-4</c:v>
                </c:pt>
                <c:pt idx="375">
                  <c:v>-1.08265270208278E-4</c:v>
                </c:pt>
                <c:pt idx="376" formatCode="0.00E+00">
                  <c:v>-3.0236299805442801E-5</c:v>
                </c:pt>
                <c:pt idx="377">
                  <c:v>-2.8198498725802901E-4</c:v>
                </c:pt>
                <c:pt idx="378">
                  <c:v>-3.6510123014387E-4</c:v>
                </c:pt>
                <c:pt idx="379">
                  <c:v>-3.6269368838195602E-4</c:v>
                </c:pt>
                <c:pt idx="380">
                  <c:v>-3.6785982179738102E-4</c:v>
                </c:pt>
                <c:pt idx="381">
                  <c:v>-5.4145946029093297E-4</c:v>
                </c:pt>
                <c:pt idx="382">
                  <c:v>-6.0797278052192403E-4</c:v>
                </c:pt>
                <c:pt idx="383">
                  <c:v>-8.2482780388994602E-4</c:v>
                </c:pt>
                <c:pt idx="384">
                  <c:v>-7.8903008285550699E-4</c:v>
                </c:pt>
                <c:pt idx="385">
                  <c:v>-7.6491261470141897E-4</c:v>
                </c:pt>
                <c:pt idx="386">
                  <c:v>-8.5655184478159905E-4</c:v>
                </c:pt>
                <c:pt idx="387">
                  <c:v>-1.1627398526149299E-3</c:v>
                </c:pt>
                <c:pt idx="388">
                  <c:v>-1.3739447024018101E-3</c:v>
                </c:pt>
                <c:pt idx="389">
                  <c:v>-1.2340689342746299E-3</c:v>
                </c:pt>
                <c:pt idx="390">
                  <c:v>-1.01997105710712E-3</c:v>
                </c:pt>
                <c:pt idx="391">
                  <c:v>-9.5597365420462205E-4</c:v>
                </c:pt>
                <c:pt idx="392">
                  <c:v>-1.2354710409194401E-3</c:v>
                </c:pt>
                <c:pt idx="393">
                  <c:v>-1.2231120270995599E-3</c:v>
                </c:pt>
                <c:pt idx="394">
                  <c:v>-1.11501575045509E-3</c:v>
                </c:pt>
                <c:pt idx="395">
                  <c:v>-1.3385204692532801E-3</c:v>
                </c:pt>
                <c:pt idx="396">
                  <c:v>-1.1991026769753101E-3</c:v>
                </c:pt>
                <c:pt idx="397">
                  <c:v>-9.8279621238382903E-4</c:v>
                </c:pt>
                <c:pt idx="398">
                  <c:v>-1.0674405320008999E-3</c:v>
                </c:pt>
                <c:pt idx="399">
                  <c:v>-1.1345960655776801E-3</c:v>
                </c:pt>
                <c:pt idx="400">
                  <c:v>-8.5866702055627101E-4</c:v>
                </c:pt>
                <c:pt idx="401">
                  <c:v>-7.9255262897705596E-4</c:v>
                </c:pt>
                <c:pt idx="402">
                  <c:v>-6.7062257875165495E-4</c:v>
                </c:pt>
                <c:pt idx="403">
                  <c:v>-3.9990122127774301E-4</c:v>
                </c:pt>
                <c:pt idx="404">
                  <c:v>-4.6195462343501698E-4</c:v>
                </c:pt>
                <c:pt idx="405">
                  <c:v>-2.1352274157360499E-4</c:v>
                </c:pt>
                <c:pt idx="406">
                  <c:v>-1.9876026213996401E-4</c:v>
                </c:pt>
                <c:pt idx="407" formatCode="0.00E+00">
                  <c:v>-9.3683849374905198E-5</c:v>
                </c:pt>
                <c:pt idx="408">
                  <c:v>1.3777841829644801E-4</c:v>
                </c:pt>
                <c:pt idx="409">
                  <c:v>4.9529944617573301E-4</c:v>
                </c:pt>
                <c:pt idx="410">
                  <c:v>5.4752664458093301E-4</c:v>
                </c:pt>
                <c:pt idx="411">
                  <c:v>7.1160921024136304E-4</c:v>
                </c:pt>
                <c:pt idx="412">
                  <c:v>9.9101886714056094E-4</c:v>
                </c:pt>
                <c:pt idx="413">
                  <c:v>1.0800364514938199E-3</c:v>
                </c:pt>
                <c:pt idx="414">
                  <c:v>1.76007255279336E-3</c:v>
                </c:pt>
                <c:pt idx="415">
                  <c:v>1.8674531397173399E-3</c:v>
                </c:pt>
                <c:pt idx="416">
                  <c:v>1.8495902823781299E-3</c:v>
                </c:pt>
                <c:pt idx="417">
                  <c:v>2.1184286662348098E-3</c:v>
                </c:pt>
                <c:pt idx="418">
                  <c:v>2.4700615587013798E-3</c:v>
                </c:pt>
                <c:pt idx="419">
                  <c:v>2.9665344704300199E-3</c:v>
                </c:pt>
                <c:pt idx="420">
                  <c:v>3.11580220470239E-3</c:v>
                </c:pt>
                <c:pt idx="421">
                  <c:v>3.45059774820714E-3</c:v>
                </c:pt>
                <c:pt idx="422">
                  <c:v>3.5567027021120999E-3</c:v>
                </c:pt>
                <c:pt idx="423">
                  <c:v>3.7805686782462502E-3</c:v>
                </c:pt>
                <c:pt idx="424">
                  <c:v>4.1846689223869298E-3</c:v>
                </c:pt>
                <c:pt idx="425">
                  <c:v>4.3939592711735396E-3</c:v>
                </c:pt>
                <c:pt idx="426">
                  <c:v>4.5628044797911696E-3</c:v>
                </c:pt>
                <c:pt idx="427">
                  <c:v>5.0382878897681904E-3</c:v>
                </c:pt>
                <c:pt idx="428">
                  <c:v>5.2073290345292398E-3</c:v>
                </c:pt>
                <c:pt idx="429">
                  <c:v>5.5358779904228399E-3</c:v>
                </c:pt>
                <c:pt idx="430">
                  <c:v>5.6142856658491901E-3</c:v>
                </c:pt>
                <c:pt idx="431">
                  <c:v>5.7675068016266196E-3</c:v>
                </c:pt>
                <c:pt idx="432">
                  <c:v>6.2986252608414704E-3</c:v>
                </c:pt>
                <c:pt idx="433">
                  <c:v>6.4672014385507102E-3</c:v>
                </c:pt>
                <c:pt idx="434">
                  <c:v>6.40328251475297E-3</c:v>
                </c:pt>
                <c:pt idx="435">
                  <c:v>6.7153863902020203E-3</c:v>
                </c:pt>
                <c:pt idx="436">
                  <c:v>6.9624619331191198E-3</c:v>
                </c:pt>
                <c:pt idx="437">
                  <c:v>7.23173918833758E-3</c:v>
                </c:pt>
                <c:pt idx="438">
                  <c:v>7.3000129265655602E-3</c:v>
                </c:pt>
                <c:pt idx="439">
                  <c:v>7.4643109659646399E-3</c:v>
                </c:pt>
                <c:pt idx="440">
                  <c:v>7.2459568813325404E-3</c:v>
                </c:pt>
                <c:pt idx="441">
                  <c:v>7.2939029057494404E-3</c:v>
                </c:pt>
                <c:pt idx="442">
                  <c:v>7.6150611462065003E-3</c:v>
                </c:pt>
                <c:pt idx="443">
                  <c:v>7.7046211781763799E-3</c:v>
                </c:pt>
                <c:pt idx="444">
                  <c:v>7.6097522667299203E-3</c:v>
                </c:pt>
                <c:pt idx="445">
                  <c:v>7.6772529562862801E-3</c:v>
                </c:pt>
                <c:pt idx="446">
                  <c:v>7.7378806164914897E-3</c:v>
                </c:pt>
                <c:pt idx="447">
                  <c:v>7.8095217950730003E-3</c:v>
                </c:pt>
                <c:pt idx="448">
                  <c:v>7.59993181145444E-3</c:v>
                </c:pt>
                <c:pt idx="449">
                  <c:v>7.4317172933749502E-3</c:v>
                </c:pt>
                <c:pt idx="450">
                  <c:v>7.4871562435571797E-3</c:v>
                </c:pt>
                <c:pt idx="451">
                  <c:v>7.0842915236615902E-3</c:v>
                </c:pt>
                <c:pt idx="452">
                  <c:v>7.0927451862454402E-3</c:v>
                </c:pt>
                <c:pt idx="453">
                  <c:v>7.1140778952144502E-3</c:v>
                </c:pt>
                <c:pt idx="454">
                  <c:v>6.7418505229262403E-3</c:v>
                </c:pt>
                <c:pt idx="455">
                  <c:v>6.6397391816051697E-3</c:v>
                </c:pt>
                <c:pt idx="456">
                  <c:v>6.3805266548682196E-3</c:v>
                </c:pt>
                <c:pt idx="457">
                  <c:v>5.89496394816043E-3</c:v>
                </c:pt>
                <c:pt idx="458">
                  <c:v>5.7504814919055796E-3</c:v>
                </c:pt>
                <c:pt idx="459">
                  <c:v>5.4825461935853496E-3</c:v>
                </c:pt>
                <c:pt idx="460">
                  <c:v>5.2345164924694201E-3</c:v>
                </c:pt>
                <c:pt idx="461">
                  <c:v>4.8752334258965998E-3</c:v>
                </c:pt>
                <c:pt idx="462">
                  <c:v>4.3707750232487002E-3</c:v>
                </c:pt>
                <c:pt idx="463">
                  <c:v>4.2338061500646696E-3</c:v>
                </c:pt>
                <c:pt idx="464">
                  <c:v>3.6158689861173201E-3</c:v>
                </c:pt>
                <c:pt idx="465">
                  <c:v>3.48399286225397E-3</c:v>
                </c:pt>
                <c:pt idx="466">
                  <c:v>3.0758489591508698E-3</c:v>
                </c:pt>
                <c:pt idx="467">
                  <c:v>2.5708048953888099E-3</c:v>
                </c:pt>
                <c:pt idx="468">
                  <c:v>2.15906206870835E-3</c:v>
                </c:pt>
                <c:pt idx="469">
                  <c:v>1.8052517841931699E-3</c:v>
                </c:pt>
                <c:pt idx="470">
                  <c:v>1.6334344412024999E-3</c:v>
                </c:pt>
                <c:pt idx="471">
                  <c:v>1.0406641449039E-3</c:v>
                </c:pt>
                <c:pt idx="472">
                  <c:v>5.8222689910529405E-4</c:v>
                </c:pt>
                <c:pt idx="473">
                  <c:v>2.8303931996183899E-4</c:v>
                </c:pt>
                <c:pt idx="474">
                  <c:v>-2.7477062022538399E-4</c:v>
                </c:pt>
                <c:pt idx="475">
                  <c:v>-7.0652435901194098E-4</c:v>
                </c:pt>
                <c:pt idx="476">
                  <c:v>-1.12740070726433E-3</c:v>
                </c:pt>
                <c:pt idx="477">
                  <c:v>-1.2117837384523801E-3</c:v>
                </c:pt>
                <c:pt idx="478">
                  <c:v>-1.59818496728143E-3</c:v>
                </c:pt>
                <c:pt idx="479">
                  <c:v>-2.05087109898704E-3</c:v>
                </c:pt>
                <c:pt idx="480">
                  <c:v>-2.5333361187457799E-3</c:v>
                </c:pt>
                <c:pt idx="481">
                  <c:v>-2.5365820487605298E-3</c:v>
                </c:pt>
                <c:pt idx="482">
                  <c:v>-2.82951249696625E-3</c:v>
                </c:pt>
                <c:pt idx="483">
                  <c:v>-3.3218660896014102E-3</c:v>
                </c:pt>
                <c:pt idx="484">
                  <c:v>-3.4355772436946101E-3</c:v>
                </c:pt>
                <c:pt idx="485">
                  <c:v>-3.8105915728495602E-3</c:v>
                </c:pt>
                <c:pt idx="486">
                  <c:v>-3.6407304035423601E-3</c:v>
                </c:pt>
                <c:pt idx="487">
                  <c:v>-4.0661443734105402E-3</c:v>
                </c:pt>
                <c:pt idx="488">
                  <c:v>-4.1105122967263798E-3</c:v>
                </c:pt>
                <c:pt idx="489">
                  <c:v>-4.1814702458212501E-3</c:v>
                </c:pt>
                <c:pt idx="490">
                  <c:v>-4.0756468159711297E-3</c:v>
                </c:pt>
                <c:pt idx="491">
                  <c:v>-4.2414009057446496E-3</c:v>
                </c:pt>
                <c:pt idx="492">
                  <c:v>-4.5160943521408998E-3</c:v>
                </c:pt>
                <c:pt idx="493">
                  <c:v>-4.4175317126006197E-3</c:v>
                </c:pt>
                <c:pt idx="494">
                  <c:v>-4.25361663188604E-3</c:v>
                </c:pt>
                <c:pt idx="495">
                  <c:v>-4.0980970084912097E-3</c:v>
                </c:pt>
                <c:pt idx="496">
                  <c:v>-4.2406417287432097E-3</c:v>
                </c:pt>
                <c:pt idx="497">
                  <c:v>-3.82475735767966E-3</c:v>
                </c:pt>
                <c:pt idx="498">
                  <c:v>-3.8542972740928899E-3</c:v>
                </c:pt>
                <c:pt idx="499">
                  <c:v>-3.83513384656967E-3</c:v>
                </c:pt>
                <c:pt idx="500">
                  <c:v>-3.0649182548827701E-3</c:v>
                </c:pt>
                <c:pt idx="501">
                  <c:v>-2.9064289093942699E-3</c:v>
                </c:pt>
                <c:pt idx="502">
                  <c:v>-2.7979693253879002E-3</c:v>
                </c:pt>
                <c:pt idx="503">
                  <c:v>-2.53525818892967E-3</c:v>
                </c:pt>
                <c:pt idx="504">
                  <c:v>-1.8569814866881099E-3</c:v>
                </c:pt>
                <c:pt idx="505">
                  <c:v>-1.75867620934473E-3</c:v>
                </c:pt>
                <c:pt idx="506">
                  <c:v>-1.60345449691236E-3</c:v>
                </c:pt>
                <c:pt idx="507">
                  <c:v>-6.8281554957975402E-4</c:v>
                </c:pt>
                <c:pt idx="508" formatCode="0.00E+00">
                  <c:v>1.8884319050437498E-5</c:v>
                </c:pt>
                <c:pt idx="509">
                  <c:v>-2.0995500185236099E-4</c:v>
                </c:pt>
                <c:pt idx="510">
                  <c:v>3.0112091811574098E-4</c:v>
                </c:pt>
                <c:pt idx="511">
                  <c:v>1.37894166932525E-3</c:v>
                </c:pt>
                <c:pt idx="512">
                  <c:v>1.5112966224460299E-3</c:v>
                </c:pt>
                <c:pt idx="513">
                  <c:v>1.8871858348085599E-3</c:v>
                </c:pt>
                <c:pt idx="514">
                  <c:v>2.57957609578321E-3</c:v>
                </c:pt>
                <c:pt idx="515">
                  <c:v>3.3851049529127698E-3</c:v>
                </c:pt>
                <c:pt idx="516">
                  <c:v>3.5645813460253601E-3</c:v>
                </c:pt>
                <c:pt idx="517">
                  <c:v>4.0011487956288097E-3</c:v>
                </c:pt>
                <c:pt idx="518">
                  <c:v>5.0653781665965401E-3</c:v>
                </c:pt>
                <c:pt idx="519">
                  <c:v>5.4113556590417496E-3</c:v>
                </c:pt>
                <c:pt idx="520">
                  <c:v>5.8229317976537902E-3</c:v>
                </c:pt>
                <c:pt idx="521">
                  <c:v>6.5367033744308002E-3</c:v>
                </c:pt>
                <c:pt idx="522">
                  <c:v>7.2101703730586102E-3</c:v>
                </c:pt>
                <c:pt idx="523">
                  <c:v>7.5681658772536499E-3</c:v>
                </c:pt>
                <c:pt idx="524">
                  <c:v>7.8492578742289307E-3</c:v>
                </c:pt>
                <c:pt idx="525">
                  <c:v>8.3662911945145604E-3</c:v>
                </c:pt>
                <c:pt idx="526">
                  <c:v>8.9742105783228495E-3</c:v>
                </c:pt>
                <c:pt idx="527">
                  <c:v>9.2990237450045199E-3</c:v>
                </c:pt>
                <c:pt idx="528">
                  <c:v>9.7747211583026003E-3</c:v>
                </c:pt>
                <c:pt idx="529">
                  <c:v>1.03802867404838E-2</c:v>
                </c:pt>
                <c:pt idx="530">
                  <c:v>1.0564062781314301E-2</c:v>
                </c:pt>
                <c:pt idx="531">
                  <c:v>1.08355512311844E-2</c:v>
                </c:pt>
                <c:pt idx="532">
                  <c:v>1.13605769923514E-2</c:v>
                </c:pt>
                <c:pt idx="533">
                  <c:v>1.14422985791843E-2</c:v>
                </c:pt>
                <c:pt idx="534">
                  <c:v>1.1569534926931999E-2</c:v>
                </c:pt>
                <c:pt idx="535">
                  <c:v>1.18747685917332E-2</c:v>
                </c:pt>
                <c:pt idx="536">
                  <c:v>1.2506115223321099E-2</c:v>
                </c:pt>
                <c:pt idx="537">
                  <c:v>1.19937605889765E-2</c:v>
                </c:pt>
                <c:pt idx="538">
                  <c:v>1.2320895529978001E-2</c:v>
                </c:pt>
                <c:pt idx="539">
                  <c:v>1.2775581836453999E-2</c:v>
                </c:pt>
                <c:pt idx="540">
                  <c:v>1.2236556450373E-2</c:v>
                </c:pt>
                <c:pt idx="541">
                  <c:v>1.2212937550064199E-2</c:v>
                </c:pt>
                <c:pt idx="542">
                  <c:v>1.21590371328154E-2</c:v>
                </c:pt>
                <c:pt idx="543">
                  <c:v>1.22087030846754E-2</c:v>
                </c:pt>
                <c:pt idx="544">
                  <c:v>1.1902805730446799E-2</c:v>
                </c:pt>
                <c:pt idx="545">
                  <c:v>1.20032794055779E-2</c:v>
                </c:pt>
                <c:pt idx="546">
                  <c:v>1.15928714628872E-2</c:v>
                </c:pt>
                <c:pt idx="547">
                  <c:v>1.11613598674542E-2</c:v>
                </c:pt>
                <c:pt idx="548">
                  <c:v>1.06025526538037E-2</c:v>
                </c:pt>
                <c:pt idx="549">
                  <c:v>1.0722790526703999E-2</c:v>
                </c:pt>
                <c:pt idx="550">
                  <c:v>1.00808860332132E-2</c:v>
                </c:pt>
                <c:pt idx="551">
                  <c:v>9.4894757716283105E-3</c:v>
                </c:pt>
                <c:pt idx="552">
                  <c:v>9.3965168142779096E-3</c:v>
                </c:pt>
                <c:pt idx="553">
                  <c:v>8.8535446390365109E-3</c:v>
                </c:pt>
                <c:pt idx="554">
                  <c:v>8.0878435880133992E-3</c:v>
                </c:pt>
                <c:pt idx="555">
                  <c:v>7.3856041210935298E-3</c:v>
                </c:pt>
                <c:pt idx="556">
                  <c:v>7.2910355697972497E-3</c:v>
                </c:pt>
                <c:pt idx="557">
                  <c:v>6.6066867924984198E-3</c:v>
                </c:pt>
                <c:pt idx="558">
                  <c:v>5.5074071955788203E-3</c:v>
                </c:pt>
                <c:pt idx="559">
                  <c:v>5.0663073867141199E-3</c:v>
                </c:pt>
                <c:pt idx="560">
                  <c:v>4.7971496992720202E-3</c:v>
                </c:pt>
                <c:pt idx="561">
                  <c:v>3.3300803569572199E-3</c:v>
                </c:pt>
                <c:pt idx="562">
                  <c:v>3.1289804254616299E-3</c:v>
                </c:pt>
                <c:pt idx="563">
                  <c:v>2.5189354012458598E-3</c:v>
                </c:pt>
                <c:pt idx="564">
                  <c:v>1.76497158058601E-3</c:v>
                </c:pt>
                <c:pt idx="565">
                  <c:v>8.8401935616195398E-4</c:v>
                </c:pt>
                <c:pt idx="566">
                  <c:v>4.0366178408666201E-4</c:v>
                </c:pt>
                <c:pt idx="567">
                  <c:v>-5.4264409972086904E-4</c:v>
                </c:pt>
                <c:pt idx="568">
                  <c:v>-1.2707135344030699E-3</c:v>
                </c:pt>
                <c:pt idx="569">
                  <c:v>-1.71630809235805E-3</c:v>
                </c:pt>
                <c:pt idx="570">
                  <c:v>-2.3900467507660598E-3</c:v>
                </c:pt>
                <c:pt idx="571">
                  <c:v>-3.3134934534480701E-3</c:v>
                </c:pt>
                <c:pt idx="572">
                  <c:v>-4.0275228605605104E-3</c:v>
                </c:pt>
                <c:pt idx="573">
                  <c:v>-4.0360830843732204E-3</c:v>
                </c:pt>
                <c:pt idx="574">
                  <c:v>-4.9637126445211798E-3</c:v>
                </c:pt>
                <c:pt idx="575">
                  <c:v>-5.6874142726089198E-3</c:v>
                </c:pt>
                <c:pt idx="576">
                  <c:v>-6.1629634937268403E-3</c:v>
                </c:pt>
                <c:pt idx="577">
                  <c:v>-6.4133834367269297E-3</c:v>
                </c:pt>
                <c:pt idx="578">
                  <c:v>-7.1811115769234903E-3</c:v>
                </c:pt>
                <c:pt idx="579">
                  <c:v>-7.7340993988330902E-3</c:v>
                </c:pt>
                <c:pt idx="580">
                  <c:v>-7.9109273257170105E-3</c:v>
                </c:pt>
                <c:pt idx="581">
                  <c:v>-8.2581517004692209E-3</c:v>
                </c:pt>
                <c:pt idx="582">
                  <c:v>-8.9347750277645605E-3</c:v>
                </c:pt>
                <c:pt idx="583">
                  <c:v>-9.0898846735970699E-3</c:v>
                </c:pt>
                <c:pt idx="584">
                  <c:v>-9.1009827899319606E-3</c:v>
                </c:pt>
                <c:pt idx="585">
                  <c:v>-9.6147471723629398E-3</c:v>
                </c:pt>
                <c:pt idx="586">
                  <c:v>-1.00018967479821E-2</c:v>
                </c:pt>
                <c:pt idx="587">
                  <c:v>-9.7523336085196203E-3</c:v>
                </c:pt>
                <c:pt idx="588">
                  <c:v>-9.7078625211654297E-3</c:v>
                </c:pt>
                <c:pt idx="589">
                  <c:v>-1.0124937475149099E-2</c:v>
                </c:pt>
                <c:pt idx="590">
                  <c:v>-1.0098420757469299E-2</c:v>
                </c:pt>
                <c:pt idx="591">
                  <c:v>-1.0135375466246601E-2</c:v>
                </c:pt>
                <c:pt idx="592">
                  <c:v>-1.00983957459071E-2</c:v>
                </c:pt>
                <c:pt idx="593">
                  <c:v>-9.9119669697553692E-3</c:v>
                </c:pt>
                <c:pt idx="594">
                  <c:v>-9.6942255328505301E-3</c:v>
                </c:pt>
                <c:pt idx="595">
                  <c:v>-9.8180594913098197E-3</c:v>
                </c:pt>
                <c:pt idx="596">
                  <c:v>-9.6208002595820508E-3</c:v>
                </c:pt>
                <c:pt idx="597">
                  <c:v>-8.8959577154986303E-3</c:v>
                </c:pt>
                <c:pt idx="598">
                  <c:v>-8.91955398866239E-3</c:v>
                </c:pt>
                <c:pt idx="599">
                  <c:v>-8.5225784499495701E-3</c:v>
                </c:pt>
                <c:pt idx="600">
                  <c:v>-8.0181736980334695E-3</c:v>
                </c:pt>
                <c:pt idx="601">
                  <c:v>-7.6775401096124199E-3</c:v>
                </c:pt>
                <c:pt idx="602">
                  <c:v>-7.5708174760940701E-3</c:v>
                </c:pt>
                <c:pt idx="603">
                  <c:v>-7.1940825483448601E-3</c:v>
                </c:pt>
                <c:pt idx="604">
                  <c:v>-5.9607973212381302E-3</c:v>
                </c:pt>
                <c:pt idx="605">
                  <c:v>-6.0776746886386703E-3</c:v>
                </c:pt>
                <c:pt idx="606">
                  <c:v>-5.8029061905033796E-3</c:v>
                </c:pt>
                <c:pt idx="607">
                  <c:v>-4.6514723922951601E-3</c:v>
                </c:pt>
                <c:pt idx="608">
                  <c:v>-4.05868179124819E-3</c:v>
                </c:pt>
                <c:pt idx="609">
                  <c:v>-3.8153837335861899E-3</c:v>
                </c:pt>
                <c:pt idx="610">
                  <c:v>-3.5497873643362699E-3</c:v>
                </c:pt>
                <c:pt idx="611">
                  <c:v>-2.4455376714007399E-3</c:v>
                </c:pt>
                <c:pt idx="612">
                  <c:v>-2.0961277357378202E-3</c:v>
                </c:pt>
                <c:pt idx="613">
                  <c:v>-1.9055315823952299E-3</c:v>
                </c:pt>
                <c:pt idx="614">
                  <c:v>-9.7753575790762801E-4</c:v>
                </c:pt>
                <c:pt idx="615" formatCode="0.00E+00">
                  <c:v>-9.9227859226850196E-5</c:v>
                </c:pt>
                <c:pt idx="616" formatCode="0.00E+00">
                  <c:v>5.0768268869878299E-5</c:v>
                </c:pt>
                <c:pt idx="617">
                  <c:v>8.69404445460676E-4</c:v>
                </c:pt>
                <c:pt idx="618">
                  <c:v>1.42136430895086E-3</c:v>
                </c:pt>
                <c:pt idx="619">
                  <c:v>1.6462345149858601E-3</c:v>
                </c:pt>
                <c:pt idx="620">
                  <c:v>2.1429516185817502E-3</c:v>
                </c:pt>
                <c:pt idx="621">
                  <c:v>2.7837060383644001E-3</c:v>
                </c:pt>
                <c:pt idx="622">
                  <c:v>3.4166361502181099E-3</c:v>
                </c:pt>
                <c:pt idx="623">
                  <c:v>3.5455570638122098E-3</c:v>
                </c:pt>
                <c:pt idx="624">
                  <c:v>3.8092862762482901E-3</c:v>
                </c:pt>
                <c:pt idx="625">
                  <c:v>4.2546811882557102E-3</c:v>
                </c:pt>
                <c:pt idx="626">
                  <c:v>4.7280913418294504E-3</c:v>
                </c:pt>
                <c:pt idx="627">
                  <c:v>4.7720164597072701E-3</c:v>
                </c:pt>
                <c:pt idx="628">
                  <c:v>5.3544036094059604E-3</c:v>
                </c:pt>
                <c:pt idx="629">
                  <c:v>5.4715237961678103E-3</c:v>
                </c:pt>
                <c:pt idx="630">
                  <c:v>5.3529183822286098E-3</c:v>
                </c:pt>
                <c:pt idx="631">
                  <c:v>5.7745313544635196E-3</c:v>
                </c:pt>
                <c:pt idx="632">
                  <c:v>5.8198820738646099E-3</c:v>
                </c:pt>
                <c:pt idx="633">
                  <c:v>5.6654340408235698E-3</c:v>
                </c:pt>
                <c:pt idx="634">
                  <c:v>5.4446183505099102E-3</c:v>
                </c:pt>
                <c:pt idx="635">
                  <c:v>5.7984882090005097E-3</c:v>
                </c:pt>
                <c:pt idx="636">
                  <c:v>5.5959389301604E-3</c:v>
                </c:pt>
                <c:pt idx="637">
                  <c:v>5.1573193804701602E-3</c:v>
                </c:pt>
                <c:pt idx="638">
                  <c:v>5.2718515266877101E-3</c:v>
                </c:pt>
                <c:pt idx="639">
                  <c:v>5.3706607784261198E-3</c:v>
                </c:pt>
                <c:pt idx="640">
                  <c:v>4.7983314737180902E-3</c:v>
                </c:pt>
                <c:pt idx="641">
                  <c:v>4.12855322700103E-3</c:v>
                </c:pt>
                <c:pt idx="642">
                  <c:v>4.1607333633362801E-3</c:v>
                </c:pt>
                <c:pt idx="643">
                  <c:v>3.77999144758271E-3</c:v>
                </c:pt>
                <c:pt idx="644">
                  <c:v>3.0876761138057098E-3</c:v>
                </c:pt>
                <c:pt idx="645">
                  <c:v>2.6085206443271598E-3</c:v>
                </c:pt>
                <c:pt idx="646">
                  <c:v>2.4488041598897002E-3</c:v>
                </c:pt>
                <c:pt idx="647">
                  <c:v>1.6834242845994399E-3</c:v>
                </c:pt>
                <c:pt idx="648">
                  <c:v>1.1008187616905799E-3</c:v>
                </c:pt>
                <c:pt idx="649">
                  <c:v>7.2264958801611997E-4</c:v>
                </c:pt>
                <c:pt idx="650" formatCode="0.00E+00">
                  <c:v>-3.7988216556781299E-7</c:v>
                </c:pt>
                <c:pt idx="651">
                  <c:v>-7.5066212591787902E-4</c:v>
                </c:pt>
                <c:pt idx="652">
                  <c:v>-1.2739329118381E-3</c:v>
                </c:pt>
                <c:pt idx="653">
                  <c:v>-1.9294917620861099E-3</c:v>
                </c:pt>
                <c:pt idx="654">
                  <c:v>-2.82219972561569E-3</c:v>
                </c:pt>
                <c:pt idx="655">
                  <c:v>-3.4549663723199499E-3</c:v>
                </c:pt>
                <c:pt idx="656">
                  <c:v>-4.0693008473077098E-3</c:v>
                </c:pt>
                <c:pt idx="657">
                  <c:v>-4.8317593656238304E-3</c:v>
                </c:pt>
                <c:pt idx="658">
                  <c:v>-5.7094206173270703E-3</c:v>
                </c:pt>
                <c:pt idx="659">
                  <c:v>-6.0470399443287399E-3</c:v>
                </c:pt>
                <c:pt idx="660">
                  <c:v>-6.7959243982581401E-3</c:v>
                </c:pt>
                <c:pt idx="661">
                  <c:v>-7.8390914742149705E-3</c:v>
                </c:pt>
                <c:pt idx="662">
                  <c:v>-8.4764570215232309E-3</c:v>
                </c:pt>
                <c:pt idx="663">
                  <c:v>-9.0270627339969992E-3</c:v>
                </c:pt>
                <c:pt idx="664">
                  <c:v>-1.0040989760951099E-2</c:v>
                </c:pt>
                <c:pt idx="665">
                  <c:v>-1.0715334094053799E-2</c:v>
                </c:pt>
                <c:pt idx="666">
                  <c:v>-1.13602961555454E-2</c:v>
                </c:pt>
                <c:pt idx="667">
                  <c:v>-1.1752120867031099E-2</c:v>
                </c:pt>
                <c:pt idx="668">
                  <c:v>-1.25338217201993E-2</c:v>
                </c:pt>
                <c:pt idx="669">
                  <c:v>-1.30004176774284E-2</c:v>
                </c:pt>
                <c:pt idx="670">
                  <c:v>-1.3648005179966199E-2</c:v>
                </c:pt>
                <c:pt idx="671">
                  <c:v>-1.4361214588039999E-2</c:v>
                </c:pt>
                <c:pt idx="672">
                  <c:v>-1.47299698819989E-2</c:v>
                </c:pt>
                <c:pt idx="673">
                  <c:v>-1.50572338777385E-2</c:v>
                </c:pt>
                <c:pt idx="674">
                  <c:v>-1.5743223844714101E-2</c:v>
                </c:pt>
                <c:pt idx="675">
                  <c:v>-1.6272530377812799E-2</c:v>
                </c:pt>
                <c:pt idx="676">
                  <c:v>-1.67536507867324E-2</c:v>
                </c:pt>
                <c:pt idx="677">
                  <c:v>-1.6803515836472799E-2</c:v>
                </c:pt>
                <c:pt idx="678">
                  <c:v>-1.7423766531244299E-2</c:v>
                </c:pt>
                <c:pt idx="679">
                  <c:v>-1.7481345088974799E-2</c:v>
                </c:pt>
                <c:pt idx="680">
                  <c:v>-1.7709028914260599E-2</c:v>
                </c:pt>
                <c:pt idx="681">
                  <c:v>-1.78588820890483E-2</c:v>
                </c:pt>
                <c:pt idx="682">
                  <c:v>-1.8316351964387498E-2</c:v>
                </c:pt>
                <c:pt idx="683">
                  <c:v>-1.8341848441350998E-2</c:v>
                </c:pt>
                <c:pt idx="684">
                  <c:v>-1.81135479139879E-2</c:v>
                </c:pt>
                <c:pt idx="685">
                  <c:v>-1.8251168750618101E-2</c:v>
                </c:pt>
                <c:pt idx="686">
                  <c:v>-1.82882228917495E-2</c:v>
                </c:pt>
                <c:pt idx="687">
                  <c:v>-1.8175453108024198E-2</c:v>
                </c:pt>
                <c:pt idx="688">
                  <c:v>-1.8385396400822301E-2</c:v>
                </c:pt>
                <c:pt idx="689">
                  <c:v>-1.8154289707292701E-2</c:v>
                </c:pt>
                <c:pt idx="690">
                  <c:v>-1.7818793749535398E-2</c:v>
                </c:pt>
                <c:pt idx="691">
                  <c:v>-1.7650271445562901E-2</c:v>
                </c:pt>
                <c:pt idx="692">
                  <c:v>-1.74560959433245E-2</c:v>
                </c:pt>
                <c:pt idx="693">
                  <c:v>-1.7104348320139299E-2</c:v>
                </c:pt>
                <c:pt idx="694">
                  <c:v>-1.67718630595192E-2</c:v>
                </c:pt>
                <c:pt idx="695">
                  <c:v>-1.6519070108652799E-2</c:v>
                </c:pt>
                <c:pt idx="696">
                  <c:v>-1.6219707343077899E-2</c:v>
                </c:pt>
                <c:pt idx="697">
                  <c:v>-1.55908684853635E-2</c:v>
                </c:pt>
                <c:pt idx="698">
                  <c:v>-1.54730585589787E-2</c:v>
                </c:pt>
                <c:pt idx="699">
                  <c:v>-1.49356760533204E-2</c:v>
                </c:pt>
                <c:pt idx="700">
                  <c:v>-1.43402298229651E-2</c:v>
                </c:pt>
                <c:pt idx="701">
                  <c:v>-1.36205702146876E-2</c:v>
                </c:pt>
                <c:pt idx="702">
                  <c:v>-1.3127436972803601E-2</c:v>
                </c:pt>
                <c:pt idx="703">
                  <c:v>-1.30580419890927E-2</c:v>
                </c:pt>
                <c:pt idx="704">
                  <c:v>-1.21568414285487E-2</c:v>
                </c:pt>
                <c:pt idx="705">
                  <c:v>-1.1617451731616499E-2</c:v>
                </c:pt>
                <c:pt idx="706">
                  <c:v>-1.11604550839741E-2</c:v>
                </c:pt>
                <c:pt idx="707">
                  <c:v>-1.0464265044306999E-2</c:v>
                </c:pt>
                <c:pt idx="708">
                  <c:v>-9.8467522249507597E-3</c:v>
                </c:pt>
                <c:pt idx="709">
                  <c:v>-9.3975354869618704E-3</c:v>
                </c:pt>
                <c:pt idx="710">
                  <c:v>-8.6562188950619207E-3</c:v>
                </c:pt>
                <c:pt idx="711">
                  <c:v>-8.1741414496278308E-3</c:v>
                </c:pt>
                <c:pt idx="712">
                  <c:v>-7.0444806014560001E-3</c:v>
                </c:pt>
                <c:pt idx="713">
                  <c:v>-6.7118135958271997E-3</c:v>
                </c:pt>
                <c:pt idx="714">
                  <c:v>-6.3918496702884001E-3</c:v>
                </c:pt>
                <c:pt idx="715">
                  <c:v>-5.5528708969293803E-3</c:v>
                </c:pt>
                <c:pt idx="716">
                  <c:v>-5.0959586336915804E-3</c:v>
                </c:pt>
                <c:pt idx="717">
                  <c:v>-4.2447757105078497E-3</c:v>
                </c:pt>
                <c:pt idx="718">
                  <c:v>-3.8047635726511501E-3</c:v>
                </c:pt>
                <c:pt idx="719">
                  <c:v>-3.0251892463324802E-3</c:v>
                </c:pt>
                <c:pt idx="720">
                  <c:v>-2.99475931743473E-3</c:v>
                </c:pt>
                <c:pt idx="721">
                  <c:v>-2.0626508999990402E-3</c:v>
                </c:pt>
                <c:pt idx="722">
                  <c:v>-1.5364073264593099E-3</c:v>
                </c:pt>
                <c:pt idx="723">
                  <c:v>-1.10109770689375E-3</c:v>
                </c:pt>
                <c:pt idx="724">
                  <c:v>-7.9461643946456603E-4</c:v>
                </c:pt>
                <c:pt idx="725">
                  <c:v>1.34389929849574E-4</c:v>
                </c:pt>
                <c:pt idx="726">
                  <c:v>5.4719870577988304E-4</c:v>
                </c:pt>
                <c:pt idx="727">
                  <c:v>8.1524908573007201E-4</c:v>
                </c:pt>
                <c:pt idx="728">
                  <c:v>1.36826470362011E-3</c:v>
                </c:pt>
                <c:pt idx="729">
                  <c:v>1.75413793074217E-3</c:v>
                </c:pt>
                <c:pt idx="730">
                  <c:v>1.90872394359795E-3</c:v>
                </c:pt>
                <c:pt idx="731">
                  <c:v>2.33768811028978E-3</c:v>
                </c:pt>
                <c:pt idx="732">
                  <c:v>2.52686879648129E-3</c:v>
                </c:pt>
                <c:pt idx="733">
                  <c:v>3.0792331161121999E-3</c:v>
                </c:pt>
                <c:pt idx="734">
                  <c:v>3.2252806829718601E-3</c:v>
                </c:pt>
                <c:pt idx="735">
                  <c:v>3.54814678079009E-3</c:v>
                </c:pt>
                <c:pt idx="736">
                  <c:v>3.7642105825664001E-3</c:v>
                </c:pt>
                <c:pt idx="737">
                  <c:v>3.79904967604072E-3</c:v>
                </c:pt>
                <c:pt idx="738">
                  <c:v>4.2791938442495996E-3</c:v>
                </c:pt>
                <c:pt idx="739">
                  <c:v>4.5294647117152601E-3</c:v>
                </c:pt>
                <c:pt idx="740">
                  <c:v>4.3159529328767E-3</c:v>
                </c:pt>
                <c:pt idx="741">
                  <c:v>4.4733625722393304E-3</c:v>
                </c:pt>
                <c:pt idx="742">
                  <c:v>4.8664567111146402E-3</c:v>
                </c:pt>
                <c:pt idx="743">
                  <c:v>4.6348287446006499E-3</c:v>
                </c:pt>
                <c:pt idx="744">
                  <c:v>4.6714737552691196E-3</c:v>
                </c:pt>
                <c:pt idx="745">
                  <c:v>4.9106846165854401E-3</c:v>
                </c:pt>
                <c:pt idx="746">
                  <c:v>4.9356065040971498E-3</c:v>
                </c:pt>
                <c:pt idx="747">
                  <c:v>4.5114867432816596E-3</c:v>
                </c:pt>
                <c:pt idx="748">
                  <c:v>4.67036200081532E-3</c:v>
                </c:pt>
                <c:pt idx="749">
                  <c:v>4.9368232248352397E-3</c:v>
                </c:pt>
                <c:pt idx="750">
                  <c:v>4.6191215533558797E-3</c:v>
                </c:pt>
                <c:pt idx="751">
                  <c:v>4.4172701537972302E-3</c:v>
                </c:pt>
                <c:pt idx="752">
                  <c:v>4.5910900058119403E-3</c:v>
                </c:pt>
                <c:pt idx="753">
                  <c:v>4.67525553935894E-3</c:v>
                </c:pt>
                <c:pt idx="754">
                  <c:v>4.35840571050072E-3</c:v>
                </c:pt>
                <c:pt idx="755">
                  <c:v>4.0748393453018299E-3</c:v>
                </c:pt>
                <c:pt idx="756">
                  <c:v>4.2142330935207896E-3</c:v>
                </c:pt>
                <c:pt idx="757">
                  <c:v>4.0480604585538503E-3</c:v>
                </c:pt>
                <c:pt idx="758">
                  <c:v>3.7096211803997301E-3</c:v>
                </c:pt>
                <c:pt idx="759">
                  <c:v>3.8430616951656699E-3</c:v>
                </c:pt>
                <c:pt idx="760">
                  <c:v>3.6461584534432101E-3</c:v>
                </c:pt>
                <c:pt idx="761">
                  <c:v>3.4176224115420001E-3</c:v>
                </c:pt>
                <c:pt idx="762">
                  <c:v>3.1252621609903302E-3</c:v>
                </c:pt>
                <c:pt idx="763">
                  <c:v>3.04895484569931E-3</c:v>
                </c:pt>
                <c:pt idx="764">
                  <c:v>2.93242033200847E-3</c:v>
                </c:pt>
                <c:pt idx="765">
                  <c:v>2.8497429381928101E-3</c:v>
                </c:pt>
                <c:pt idx="766">
                  <c:v>2.4545852628430199E-3</c:v>
                </c:pt>
                <c:pt idx="767">
                  <c:v>2.4795392720115298E-3</c:v>
                </c:pt>
                <c:pt idx="768">
                  <c:v>2.0157124174264799E-3</c:v>
                </c:pt>
                <c:pt idx="769">
                  <c:v>2.1280467268593299E-3</c:v>
                </c:pt>
                <c:pt idx="770">
                  <c:v>1.94560618042738E-3</c:v>
                </c:pt>
                <c:pt idx="771">
                  <c:v>1.54027768708347E-3</c:v>
                </c:pt>
                <c:pt idx="772">
                  <c:v>1.3905183616807299E-3</c:v>
                </c:pt>
                <c:pt idx="773">
                  <c:v>1.42777669048528E-3</c:v>
                </c:pt>
                <c:pt idx="774">
                  <c:v>1.2623473576044699E-3</c:v>
                </c:pt>
                <c:pt idx="775">
                  <c:v>6.1616123597240497E-4</c:v>
                </c:pt>
                <c:pt idx="776">
                  <c:v>5.8837106044244301E-4</c:v>
                </c:pt>
                <c:pt idx="777">
                  <c:v>5.0586590086181395E-4</c:v>
                </c:pt>
                <c:pt idx="778">
                  <c:v>5.49923749730143E-4</c:v>
                </c:pt>
                <c:pt idx="779" formatCode="0.00E+00">
                  <c:v>1.3254936832661599E-5</c:v>
                </c:pt>
                <c:pt idx="780">
                  <c:v>-2.0980225467290799E-4</c:v>
                </c:pt>
                <c:pt idx="781">
                  <c:v>-1.32975736307671E-4</c:v>
                </c:pt>
                <c:pt idx="782">
                  <c:v>-3.79241897902749E-4</c:v>
                </c:pt>
                <c:pt idx="783">
                  <c:v>-6.2016781192080601E-4</c:v>
                </c:pt>
                <c:pt idx="784">
                  <c:v>-7.0282545791549298E-4</c:v>
                </c:pt>
                <c:pt idx="785">
                  <c:v>-1.1510099403253401E-3</c:v>
                </c:pt>
                <c:pt idx="786">
                  <c:v>-1.2846836942375401E-3</c:v>
                </c:pt>
                <c:pt idx="787">
                  <c:v>-1.4269462091392601E-3</c:v>
                </c:pt>
                <c:pt idx="788">
                  <c:v>-1.5844863196579199E-3</c:v>
                </c:pt>
                <c:pt idx="789">
                  <c:v>-1.92221953077674E-3</c:v>
                </c:pt>
                <c:pt idx="790">
                  <c:v>-1.7889692657255E-3</c:v>
                </c:pt>
                <c:pt idx="791">
                  <c:v>-2.0491055699889699E-3</c:v>
                </c:pt>
                <c:pt idx="792">
                  <c:v>-2.3325871058714198E-3</c:v>
                </c:pt>
                <c:pt idx="793">
                  <c:v>-2.55374036183311E-3</c:v>
                </c:pt>
                <c:pt idx="794">
                  <c:v>-2.4952735209272199E-3</c:v>
                </c:pt>
                <c:pt idx="795">
                  <c:v>-2.65360465349748E-3</c:v>
                </c:pt>
                <c:pt idx="796">
                  <c:v>-2.82221313453482E-3</c:v>
                </c:pt>
                <c:pt idx="797">
                  <c:v>-3.21973011681792E-3</c:v>
                </c:pt>
                <c:pt idx="798">
                  <c:v>-3.2794965290512601E-3</c:v>
                </c:pt>
                <c:pt idx="799">
                  <c:v>-3.4077089818536398E-3</c:v>
                </c:pt>
                <c:pt idx="800">
                  <c:v>-3.7263581205790302E-3</c:v>
                </c:pt>
                <c:pt idx="801">
                  <c:v>-3.6912189441416399E-3</c:v>
                </c:pt>
                <c:pt idx="802">
                  <c:v>-3.7855726637066401E-3</c:v>
                </c:pt>
                <c:pt idx="803">
                  <c:v>-3.9120444053361396E-3</c:v>
                </c:pt>
                <c:pt idx="804">
                  <c:v>-4.1769535551943703E-3</c:v>
                </c:pt>
                <c:pt idx="805">
                  <c:v>-4.3223762208893504E-3</c:v>
                </c:pt>
                <c:pt idx="806">
                  <c:v>-4.3270774055261798E-3</c:v>
                </c:pt>
                <c:pt idx="807">
                  <c:v>-4.5569191198347398E-3</c:v>
                </c:pt>
                <c:pt idx="808">
                  <c:v>-4.5150044814861196E-3</c:v>
                </c:pt>
                <c:pt idx="809">
                  <c:v>-4.6433845503926702E-3</c:v>
                </c:pt>
                <c:pt idx="810">
                  <c:v>-4.7728946922397696E-3</c:v>
                </c:pt>
                <c:pt idx="811">
                  <c:v>-4.7100838600338899E-3</c:v>
                </c:pt>
                <c:pt idx="812">
                  <c:v>-4.6911718659352801E-3</c:v>
                </c:pt>
                <c:pt idx="813">
                  <c:v>-5.1188713559972201E-3</c:v>
                </c:pt>
                <c:pt idx="814">
                  <c:v>-4.96971816657434E-3</c:v>
                </c:pt>
                <c:pt idx="815">
                  <c:v>-5.0447122431594299E-3</c:v>
                </c:pt>
                <c:pt idx="816">
                  <c:v>-5.1265630172386504E-3</c:v>
                </c:pt>
                <c:pt idx="817">
                  <c:v>-5.1063339390709098E-3</c:v>
                </c:pt>
                <c:pt idx="818">
                  <c:v>-5.1305346448328104E-3</c:v>
                </c:pt>
                <c:pt idx="819">
                  <c:v>-4.6011768057131596E-3</c:v>
                </c:pt>
                <c:pt idx="820">
                  <c:v>-4.8609396923449504E-3</c:v>
                </c:pt>
                <c:pt idx="821">
                  <c:v>-4.97157745646464E-3</c:v>
                </c:pt>
                <c:pt idx="822">
                  <c:v>-4.6983310911197602E-3</c:v>
                </c:pt>
                <c:pt idx="823">
                  <c:v>-4.8075668705534003E-3</c:v>
                </c:pt>
                <c:pt idx="824">
                  <c:v>-4.5777197928336304E-3</c:v>
                </c:pt>
                <c:pt idx="825">
                  <c:v>-4.6108832603543601E-3</c:v>
                </c:pt>
                <c:pt idx="826">
                  <c:v>-4.3254712307601402E-3</c:v>
                </c:pt>
                <c:pt idx="827">
                  <c:v>-3.9899123767840597E-3</c:v>
                </c:pt>
                <c:pt idx="828">
                  <c:v>-4.0616571047039701E-3</c:v>
                </c:pt>
                <c:pt idx="829">
                  <c:v>-3.88986724162463E-3</c:v>
                </c:pt>
                <c:pt idx="830">
                  <c:v>-3.4047558315846598E-3</c:v>
                </c:pt>
                <c:pt idx="831">
                  <c:v>-3.3647591436140002E-3</c:v>
                </c:pt>
                <c:pt idx="832">
                  <c:v>-3.1699418731760899E-3</c:v>
                </c:pt>
                <c:pt idx="833">
                  <c:v>-2.8973952501309898E-3</c:v>
                </c:pt>
                <c:pt idx="834">
                  <c:v>-2.38653599815191E-3</c:v>
                </c:pt>
                <c:pt idx="835">
                  <c:v>-2.1817378555209301E-3</c:v>
                </c:pt>
                <c:pt idx="836">
                  <c:v>-1.69323547299161E-3</c:v>
                </c:pt>
                <c:pt idx="837">
                  <c:v>-1.5645680926773999E-3</c:v>
                </c:pt>
                <c:pt idx="838">
                  <c:v>-1.0260252754063701E-3</c:v>
                </c:pt>
                <c:pt idx="839">
                  <c:v>-8.2316964399579702E-4</c:v>
                </c:pt>
                <c:pt idx="840">
                  <c:v>-2.3962395045213399E-4</c:v>
                </c:pt>
                <c:pt idx="841">
                  <c:v>1.19570495546423E-4</c:v>
                </c:pt>
                <c:pt idx="842">
                  <c:v>2.5990739839996799E-4</c:v>
                </c:pt>
                <c:pt idx="843">
                  <c:v>6.8961278666545103E-4</c:v>
                </c:pt>
                <c:pt idx="844">
                  <c:v>1.2143539026197E-3</c:v>
                </c:pt>
                <c:pt idx="845">
                  <c:v>1.7551505102959099E-3</c:v>
                </c:pt>
                <c:pt idx="846">
                  <c:v>2.26590613595915E-3</c:v>
                </c:pt>
                <c:pt idx="847">
                  <c:v>2.78767769641038E-3</c:v>
                </c:pt>
                <c:pt idx="848">
                  <c:v>3.2166807052899202E-3</c:v>
                </c:pt>
                <c:pt idx="849">
                  <c:v>3.6714297926929099E-3</c:v>
                </c:pt>
                <c:pt idx="850">
                  <c:v>4.1372147867504896E-3</c:v>
                </c:pt>
                <c:pt idx="851">
                  <c:v>4.6117653538816604E-3</c:v>
                </c:pt>
                <c:pt idx="852">
                  <c:v>5.1832838402943596E-3</c:v>
                </c:pt>
                <c:pt idx="853">
                  <c:v>5.9397644774050601E-3</c:v>
                </c:pt>
                <c:pt idx="854">
                  <c:v>6.0370140063862902E-3</c:v>
                </c:pt>
                <c:pt idx="855">
                  <c:v>6.66522451337295E-3</c:v>
                </c:pt>
                <c:pt idx="856">
                  <c:v>7.0756447736469198E-3</c:v>
                </c:pt>
                <c:pt idx="857">
                  <c:v>7.7561941633576001E-3</c:v>
                </c:pt>
                <c:pt idx="858">
                  <c:v>8.3072333247727007E-3</c:v>
                </c:pt>
                <c:pt idx="859">
                  <c:v>8.5897652114611707E-3</c:v>
                </c:pt>
                <c:pt idx="860">
                  <c:v>9.1254483697629004E-3</c:v>
                </c:pt>
                <c:pt idx="861">
                  <c:v>9.3743695898622099E-3</c:v>
                </c:pt>
                <c:pt idx="862">
                  <c:v>1.0178148964535399E-2</c:v>
                </c:pt>
                <c:pt idx="863">
                  <c:v>1.06198932339574E-2</c:v>
                </c:pt>
                <c:pt idx="864">
                  <c:v>1.1170394086076301E-2</c:v>
                </c:pt>
                <c:pt idx="865">
                  <c:v>1.15819865311263E-2</c:v>
                </c:pt>
                <c:pt idx="866">
                  <c:v>1.16622963173116E-2</c:v>
                </c:pt>
                <c:pt idx="867">
                  <c:v>1.2228094786210199E-2</c:v>
                </c:pt>
                <c:pt idx="868">
                  <c:v>1.25759668086373E-2</c:v>
                </c:pt>
                <c:pt idx="869">
                  <c:v>1.2866896447301501E-2</c:v>
                </c:pt>
                <c:pt idx="870">
                  <c:v>1.31336725469274E-2</c:v>
                </c:pt>
                <c:pt idx="871">
                  <c:v>1.35058899604416E-2</c:v>
                </c:pt>
                <c:pt idx="872">
                  <c:v>1.41621083132406E-2</c:v>
                </c:pt>
                <c:pt idx="873">
                  <c:v>1.42091329924311E-2</c:v>
                </c:pt>
                <c:pt idx="874">
                  <c:v>1.43417144426875E-2</c:v>
                </c:pt>
                <c:pt idx="875">
                  <c:v>1.49326271097102E-2</c:v>
                </c:pt>
                <c:pt idx="876">
                  <c:v>1.48246753667244E-2</c:v>
                </c:pt>
                <c:pt idx="877">
                  <c:v>1.51343474286658E-2</c:v>
                </c:pt>
                <c:pt idx="878">
                  <c:v>1.49036006066779E-2</c:v>
                </c:pt>
                <c:pt idx="879">
                  <c:v>1.53300428545581E-2</c:v>
                </c:pt>
                <c:pt idx="880">
                  <c:v>1.53598318123047E-2</c:v>
                </c:pt>
                <c:pt idx="881">
                  <c:v>1.54408825359348E-2</c:v>
                </c:pt>
                <c:pt idx="882">
                  <c:v>1.5535251832723401E-2</c:v>
                </c:pt>
                <c:pt idx="883">
                  <c:v>1.55692700178583E-2</c:v>
                </c:pt>
                <c:pt idx="884">
                  <c:v>1.5719365189342902E-2</c:v>
                </c:pt>
                <c:pt idx="885">
                  <c:v>1.5367704081869899E-2</c:v>
                </c:pt>
                <c:pt idx="886">
                  <c:v>1.53216510106674E-2</c:v>
                </c:pt>
                <c:pt idx="887">
                  <c:v>1.5042580072885E-2</c:v>
                </c:pt>
                <c:pt idx="888">
                  <c:v>1.52227067991474E-2</c:v>
                </c:pt>
                <c:pt idx="889">
                  <c:v>1.51855648289866E-2</c:v>
                </c:pt>
                <c:pt idx="890">
                  <c:v>1.4748986986525501E-2</c:v>
                </c:pt>
                <c:pt idx="891">
                  <c:v>1.47610038670004E-2</c:v>
                </c:pt>
                <c:pt idx="892">
                  <c:v>1.45877315877659E-2</c:v>
                </c:pt>
                <c:pt idx="893">
                  <c:v>1.43195225071223E-2</c:v>
                </c:pt>
                <c:pt idx="894">
                  <c:v>1.39145243713223E-2</c:v>
                </c:pt>
                <c:pt idx="895">
                  <c:v>1.3534534247714799E-2</c:v>
                </c:pt>
                <c:pt idx="896">
                  <c:v>1.3428172173341401E-2</c:v>
                </c:pt>
                <c:pt idx="897">
                  <c:v>1.3022413728562599E-2</c:v>
                </c:pt>
                <c:pt idx="898">
                  <c:v>1.26054942487176E-2</c:v>
                </c:pt>
                <c:pt idx="899">
                  <c:v>1.2458161491066801E-2</c:v>
                </c:pt>
                <c:pt idx="900">
                  <c:v>1.20785596701141E-2</c:v>
                </c:pt>
                <c:pt idx="901">
                  <c:v>1.1790600129495701E-2</c:v>
                </c:pt>
                <c:pt idx="902">
                  <c:v>1.12766101416969E-2</c:v>
                </c:pt>
                <c:pt idx="903">
                  <c:v>1.1087469103833099E-2</c:v>
                </c:pt>
                <c:pt idx="904">
                  <c:v>1.0626097857277099E-2</c:v>
                </c:pt>
                <c:pt idx="905">
                  <c:v>9.9714571088486692E-3</c:v>
                </c:pt>
                <c:pt idx="906">
                  <c:v>9.7993453392220108E-3</c:v>
                </c:pt>
                <c:pt idx="907">
                  <c:v>9.3274730557265009E-3</c:v>
                </c:pt>
                <c:pt idx="908">
                  <c:v>8.9117555149071902E-3</c:v>
                </c:pt>
                <c:pt idx="909">
                  <c:v>8.4766678027441596E-3</c:v>
                </c:pt>
                <c:pt idx="910">
                  <c:v>8.1632147014590907E-3</c:v>
                </c:pt>
                <c:pt idx="911">
                  <c:v>7.8041418685433402E-3</c:v>
                </c:pt>
                <c:pt idx="912">
                  <c:v>7.2755875367500897E-3</c:v>
                </c:pt>
                <c:pt idx="913">
                  <c:v>7.0720765355498996E-3</c:v>
                </c:pt>
                <c:pt idx="914">
                  <c:v>6.7821296510832598E-3</c:v>
                </c:pt>
                <c:pt idx="915">
                  <c:v>6.1662272217462002E-3</c:v>
                </c:pt>
                <c:pt idx="916">
                  <c:v>5.8225381272191696E-3</c:v>
                </c:pt>
                <c:pt idx="917">
                  <c:v>5.6436024156628802E-3</c:v>
                </c:pt>
                <c:pt idx="918">
                  <c:v>5.1921606663901101E-3</c:v>
                </c:pt>
                <c:pt idx="919">
                  <c:v>4.9355204874993799E-3</c:v>
                </c:pt>
                <c:pt idx="920">
                  <c:v>4.80225014343606E-3</c:v>
                </c:pt>
                <c:pt idx="921">
                  <c:v>4.61401235484344E-3</c:v>
                </c:pt>
                <c:pt idx="922">
                  <c:v>4.0498231965034699E-3</c:v>
                </c:pt>
                <c:pt idx="923">
                  <c:v>3.9550774344896001E-3</c:v>
                </c:pt>
                <c:pt idx="924">
                  <c:v>3.7383221469614899E-3</c:v>
                </c:pt>
                <c:pt idx="925">
                  <c:v>3.7134877322061799E-3</c:v>
                </c:pt>
                <c:pt idx="926">
                  <c:v>3.45246136207593E-3</c:v>
                </c:pt>
                <c:pt idx="927">
                  <c:v>3.3820395252640301E-3</c:v>
                </c:pt>
                <c:pt idx="928">
                  <c:v>3.1589428159380902E-3</c:v>
                </c:pt>
                <c:pt idx="929">
                  <c:v>3.1575009529450498E-3</c:v>
                </c:pt>
                <c:pt idx="930">
                  <c:v>3.03693151569664E-3</c:v>
                </c:pt>
                <c:pt idx="931">
                  <c:v>2.8579392261007999E-3</c:v>
                </c:pt>
                <c:pt idx="932">
                  <c:v>2.6798674519914099E-3</c:v>
                </c:pt>
                <c:pt idx="933">
                  <c:v>3.1046563682196799E-3</c:v>
                </c:pt>
                <c:pt idx="934">
                  <c:v>3.2577620577189399E-3</c:v>
                </c:pt>
                <c:pt idx="935">
                  <c:v>3.0343719513703299E-3</c:v>
                </c:pt>
                <c:pt idx="936">
                  <c:v>3.20142831066891E-3</c:v>
                </c:pt>
                <c:pt idx="937">
                  <c:v>3.4412511266693701E-3</c:v>
                </c:pt>
                <c:pt idx="938">
                  <c:v>3.5127054409098799E-3</c:v>
                </c:pt>
                <c:pt idx="939">
                  <c:v>3.5081427563421102E-3</c:v>
                </c:pt>
                <c:pt idx="940">
                  <c:v>3.7590650837464601E-3</c:v>
                </c:pt>
                <c:pt idx="941">
                  <c:v>4.01908782706944E-3</c:v>
                </c:pt>
                <c:pt idx="942">
                  <c:v>4.1961756591894503E-3</c:v>
                </c:pt>
                <c:pt idx="943">
                  <c:v>4.2216791364786902E-3</c:v>
                </c:pt>
                <c:pt idx="944">
                  <c:v>4.7435473108247798E-3</c:v>
                </c:pt>
                <c:pt idx="945">
                  <c:v>4.9189080002288504E-3</c:v>
                </c:pt>
                <c:pt idx="946">
                  <c:v>5.2393457120918502E-3</c:v>
                </c:pt>
                <c:pt idx="947">
                  <c:v>5.4089838593220198E-3</c:v>
                </c:pt>
                <c:pt idx="948">
                  <c:v>6.1074926759535899E-3</c:v>
                </c:pt>
                <c:pt idx="949">
                  <c:v>6.2807916623522997E-3</c:v>
                </c:pt>
                <c:pt idx="950">
                  <c:v>6.6306337092047404E-3</c:v>
                </c:pt>
                <c:pt idx="951">
                  <c:v>6.8572441064423898E-3</c:v>
                </c:pt>
                <c:pt idx="952">
                  <c:v>7.4196369498786699E-3</c:v>
                </c:pt>
                <c:pt idx="953">
                  <c:v>7.7781005428096597E-3</c:v>
                </c:pt>
                <c:pt idx="954">
                  <c:v>8.2099108031386293E-3</c:v>
                </c:pt>
                <c:pt idx="955">
                  <c:v>8.4735053305538491E-3</c:v>
                </c:pt>
                <c:pt idx="956">
                  <c:v>9.1518783632717204E-3</c:v>
                </c:pt>
                <c:pt idx="957">
                  <c:v>9.4735360885667697E-3</c:v>
                </c:pt>
                <c:pt idx="958">
                  <c:v>1.01083902055895E-2</c:v>
                </c:pt>
                <c:pt idx="959">
                  <c:v>1.04776081014818E-2</c:v>
                </c:pt>
                <c:pt idx="960">
                  <c:v>1.06858476949657E-2</c:v>
                </c:pt>
                <c:pt idx="961">
                  <c:v>1.1215556874452101E-2</c:v>
                </c:pt>
                <c:pt idx="962">
                  <c:v>1.1583973987924399E-2</c:v>
                </c:pt>
                <c:pt idx="963">
                  <c:v>1.20769016171474E-2</c:v>
                </c:pt>
                <c:pt idx="964">
                  <c:v>1.2543397973978101E-2</c:v>
                </c:pt>
                <c:pt idx="965">
                  <c:v>1.3191673550130401E-2</c:v>
                </c:pt>
                <c:pt idx="966">
                  <c:v>1.36489672897789E-2</c:v>
                </c:pt>
                <c:pt idx="967">
                  <c:v>1.3870149361845E-2</c:v>
                </c:pt>
                <c:pt idx="968">
                  <c:v>1.43599336921233E-2</c:v>
                </c:pt>
                <c:pt idx="969">
                  <c:v>1.50773384170363E-2</c:v>
                </c:pt>
                <c:pt idx="970">
                  <c:v>1.51842744782054E-2</c:v>
                </c:pt>
                <c:pt idx="971">
                  <c:v>1.5346469172349501E-2</c:v>
                </c:pt>
                <c:pt idx="972">
                  <c:v>1.6097097937095399E-2</c:v>
                </c:pt>
                <c:pt idx="973">
                  <c:v>1.6240305074900999E-2</c:v>
                </c:pt>
                <c:pt idx="974">
                  <c:v>1.6660732243290201E-2</c:v>
                </c:pt>
                <c:pt idx="975">
                  <c:v>1.6902875182496599E-2</c:v>
                </c:pt>
                <c:pt idx="976">
                  <c:v>1.7538957965922902E-2</c:v>
                </c:pt>
                <c:pt idx="977">
                  <c:v>1.77030972949428E-2</c:v>
                </c:pt>
                <c:pt idx="978">
                  <c:v>1.7700045956560499E-2</c:v>
                </c:pt>
                <c:pt idx="979">
                  <c:v>1.8103739501024198E-2</c:v>
                </c:pt>
                <c:pt idx="980">
                  <c:v>1.8502592267473798E-2</c:v>
                </c:pt>
                <c:pt idx="981">
                  <c:v>1.86272117837528E-2</c:v>
                </c:pt>
                <c:pt idx="982">
                  <c:v>1.8994332597104899E-2</c:v>
                </c:pt>
                <c:pt idx="983">
                  <c:v>1.9167521171925699E-2</c:v>
                </c:pt>
                <c:pt idx="984">
                  <c:v>1.9017803524604499E-2</c:v>
                </c:pt>
                <c:pt idx="985">
                  <c:v>1.9229509709311601E-2</c:v>
                </c:pt>
                <c:pt idx="986">
                  <c:v>1.95072482071806E-2</c:v>
                </c:pt>
                <c:pt idx="987">
                  <c:v>1.9676941367354098E-2</c:v>
                </c:pt>
                <c:pt idx="988">
                  <c:v>1.93869936680253E-2</c:v>
                </c:pt>
                <c:pt idx="989">
                  <c:v>1.96448957086858E-2</c:v>
                </c:pt>
                <c:pt idx="990">
                  <c:v>1.97866892455635E-2</c:v>
                </c:pt>
                <c:pt idx="991">
                  <c:v>1.9673342680509801E-2</c:v>
                </c:pt>
                <c:pt idx="992">
                  <c:v>1.95767983433736E-2</c:v>
                </c:pt>
                <c:pt idx="993">
                  <c:v>1.97451021072023E-2</c:v>
                </c:pt>
                <c:pt idx="994">
                  <c:v>1.9730825380531301E-2</c:v>
                </c:pt>
                <c:pt idx="995">
                  <c:v>1.9460112280997501E-2</c:v>
                </c:pt>
                <c:pt idx="996">
                  <c:v>1.91881624902039E-2</c:v>
                </c:pt>
                <c:pt idx="997">
                  <c:v>1.9062251937375398E-2</c:v>
                </c:pt>
                <c:pt idx="998">
                  <c:v>1.9096822298485298E-2</c:v>
                </c:pt>
                <c:pt idx="999">
                  <c:v>1.89218480260799E-2</c:v>
                </c:pt>
                <c:pt idx="1000">
                  <c:v>1.8627751622465001E-2</c:v>
                </c:pt>
                <c:pt idx="1001">
                  <c:v>1.85822557379886E-2</c:v>
                </c:pt>
                <c:pt idx="1002">
                  <c:v>1.82080568401949E-2</c:v>
                </c:pt>
                <c:pt idx="1003">
                  <c:v>1.7853123382152E-2</c:v>
                </c:pt>
                <c:pt idx="1004">
                  <c:v>1.76869664218209E-2</c:v>
                </c:pt>
                <c:pt idx="1005">
                  <c:v>1.74720072504819E-2</c:v>
                </c:pt>
                <c:pt idx="1006">
                  <c:v>1.7338344840315201E-2</c:v>
                </c:pt>
                <c:pt idx="1007">
                  <c:v>1.6779730508899301E-2</c:v>
                </c:pt>
                <c:pt idx="1008">
                  <c:v>1.6040373511328102E-2</c:v>
                </c:pt>
                <c:pt idx="1009">
                  <c:v>1.5896018043359599E-2</c:v>
                </c:pt>
                <c:pt idx="1010">
                  <c:v>1.5709088921892E-2</c:v>
                </c:pt>
                <c:pt idx="1011">
                  <c:v>1.53489429871672E-2</c:v>
                </c:pt>
                <c:pt idx="1012">
                  <c:v>1.4730494017985899E-2</c:v>
                </c:pt>
                <c:pt idx="1013">
                  <c:v>1.39986178180626E-2</c:v>
                </c:pt>
                <c:pt idx="1014">
                  <c:v>1.3898726219238801E-2</c:v>
                </c:pt>
                <c:pt idx="1015">
                  <c:v>1.32400016775848E-2</c:v>
                </c:pt>
                <c:pt idx="1016">
                  <c:v>1.2813283176966599E-2</c:v>
                </c:pt>
                <c:pt idx="1017">
                  <c:v>1.2216725527908701E-2</c:v>
                </c:pt>
                <c:pt idx="1018">
                  <c:v>1.1876634797840501E-2</c:v>
                </c:pt>
                <c:pt idx="1019">
                  <c:v>1.1480546194234199E-2</c:v>
                </c:pt>
                <c:pt idx="1020">
                  <c:v>1.0741592414445399E-2</c:v>
                </c:pt>
                <c:pt idx="1021">
                  <c:v>1.0279331641349899E-2</c:v>
                </c:pt>
                <c:pt idx="1022">
                  <c:v>9.8361325472273997E-3</c:v>
                </c:pt>
                <c:pt idx="1023">
                  <c:v>9.0509481646596692E-3</c:v>
                </c:pt>
                <c:pt idx="1024">
                  <c:v>8.3984942777168697E-3</c:v>
                </c:pt>
                <c:pt idx="1025">
                  <c:v>7.9004130491403101E-3</c:v>
                </c:pt>
                <c:pt idx="1026">
                  <c:v>7.4420001261300802E-3</c:v>
                </c:pt>
                <c:pt idx="1027">
                  <c:v>6.8016811156116899E-3</c:v>
                </c:pt>
                <c:pt idx="1028">
                  <c:v>6.2004058210505704E-3</c:v>
                </c:pt>
                <c:pt idx="1029">
                  <c:v>5.7035679047964302E-3</c:v>
                </c:pt>
                <c:pt idx="1030">
                  <c:v>5.1885121421765303E-3</c:v>
                </c:pt>
                <c:pt idx="1031">
                  <c:v>4.4343316493316697E-3</c:v>
                </c:pt>
                <c:pt idx="1032">
                  <c:v>3.8551412772617499E-3</c:v>
                </c:pt>
                <c:pt idx="1033">
                  <c:v>3.3884888776316399E-3</c:v>
                </c:pt>
                <c:pt idx="1034">
                  <c:v>2.8103808457697801E-3</c:v>
                </c:pt>
                <c:pt idx="1035">
                  <c:v>2.26108935221903E-3</c:v>
                </c:pt>
                <c:pt idx="1036">
                  <c:v>1.7590985536578901E-3</c:v>
                </c:pt>
                <c:pt idx="1037">
                  <c:v>1.2632663918645201E-3</c:v>
                </c:pt>
                <c:pt idx="1038">
                  <c:v>6.8202427490541499E-4</c:v>
                </c:pt>
                <c:pt idx="1039">
                  <c:v>-1.5221238110600899E-4</c:v>
                </c:pt>
                <c:pt idx="1040">
                  <c:v>-4.6538835211441701E-4</c:v>
                </c:pt>
                <c:pt idx="1041">
                  <c:v>-9.91866279873192E-4</c:v>
                </c:pt>
                <c:pt idx="1042">
                  <c:v>-1.3353746914632899E-3</c:v>
                </c:pt>
                <c:pt idx="1043">
                  <c:v>-1.86940989683027E-3</c:v>
                </c:pt>
                <c:pt idx="1044">
                  <c:v>-2.3876941826716201E-3</c:v>
                </c:pt>
                <c:pt idx="1045">
                  <c:v>-2.9082441471385001E-3</c:v>
                </c:pt>
                <c:pt idx="1046">
                  <c:v>-3.3393815866022301E-3</c:v>
                </c:pt>
                <c:pt idx="1047">
                  <c:v>-3.72778964899744E-3</c:v>
                </c:pt>
                <c:pt idx="1048">
                  <c:v>-4.31359741312591E-3</c:v>
                </c:pt>
                <c:pt idx="1049">
                  <c:v>-4.4931096322784296E-3</c:v>
                </c:pt>
                <c:pt idx="1050">
                  <c:v>-4.9184851693379198E-3</c:v>
                </c:pt>
                <c:pt idx="1051">
                  <c:v>-5.24501026287124E-3</c:v>
                </c:pt>
                <c:pt idx="1052">
                  <c:v>-5.6981562857951404E-3</c:v>
                </c:pt>
                <c:pt idx="1053">
                  <c:v>-6.1250555633871303E-3</c:v>
                </c:pt>
                <c:pt idx="1054">
                  <c:v>-6.4062274257354803E-3</c:v>
                </c:pt>
                <c:pt idx="1055">
                  <c:v>-6.7686520973333402E-3</c:v>
                </c:pt>
                <c:pt idx="1056">
                  <c:v>-6.7788139582488699E-3</c:v>
                </c:pt>
                <c:pt idx="1057">
                  <c:v>-6.9882360332845896E-3</c:v>
                </c:pt>
                <c:pt idx="1058">
                  <c:v>-7.5347131310379099E-3</c:v>
                </c:pt>
                <c:pt idx="1059">
                  <c:v>-7.6521764008841298E-3</c:v>
                </c:pt>
                <c:pt idx="1060">
                  <c:v>-7.7241849593693204E-3</c:v>
                </c:pt>
                <c:pt idx="1061">
                  <c:v>-8.1572430849532699E-3</c:v>
                </c:pt>
                <c:pt idx="1062">
                  <c:v>-8.1631310445118305E-3</c:v>
                </c:pt>
                <c:pt idx="1063">
                  <c:v>-8.3100962203697601E-3</c:v>
                </c:pt>
                <c:pt idx="1064">
                  <c:v>-8.3177295888921705E-3</c:v>
                </c:pt>
                <c:pt idx="1065">
                  <c:v>-8.5326545454345402E-3</c:v>
                </c:pt>
                <c:pt idx="1066">
                  <c:v>-8.6276556262706201E-3</c:v>
                </c:pt>
                <c:pt idx="1067">
                  <c:v>-8.4676332498402895E-3</c:v>
                </c:pt>
                <c:pt idx="1068">
                  <c:v>-8.5208491030118096E-3</c:v>
                </c:pt>
                <c:pt idx="1069">
                  <c:v>-8.5716750589063095E-3</c:v>
                </c:pt>
                <c:pt idx="1070">
                  <c:v>-8.8209514174453097E-3</c:v>
                </c:pt>
                <c:pt idx="1071">
                  <c:v>-8.5612274092623907E-3</c:v>
                </c:pt>
                <c:pt idx="1072">
                  <c:v>-8.5587550864969202E-3</c:v>
                </c:pt>
                <c:pt idx="1073">
                  <c:v>-8.3086976827139499E-3</c:v>
                </c:pt>
                <c:pt idx="1074">
                  <c:v>-8.3685136247190501E-3</c:v>
                </c:pt>
                <c:pt idx="1075">
                  <c:v>-8.0026603700824005E-3</c:v>
                </c:pt>
                <c:pt idx="1076">
                  <c:v>-8.0827970891818608E-3</c:v>
                </c:pt>
                <c:pt idx="1077">
                  <c:v>-7.8137073603919693E-3</c:v>
                </c:pt>
                <c:pt idx="1078">
                  <c:v>-7.7102842518173304E-3</c:v>
                </c:pt>
                <c:pt idx="1079">
                  <c:v>-7.6416859879792198E-3</c:v>
                </c:pt>
                <c:pt idx="1080">
                  <c:v>-7.4412666272826201E-3</c:v>
                </c:pt>
                <c:pt idx="1081">
                  <c:v>-7.44053176637128E-3</c:v>
                </c:pt>
                <c:pt idx="1082">
                  <c:v>-6.8949347636737502E-3</c:v>
                </c:pt>
                <c:pt idx="1083">
                  <c:v>-6.9402300740449598E-3</c:v>
                </c:pt>
                <c:pt idx="1084">
                  <c:v>-6.4138619200238304E-3</c:v>
                </c:pt>
                <c:pt idx="1085">
                  <c:v>-6.3065263125724799E-3</c:v>
                </c:pt>
                <c:pt idx="1086">
                  <c:v>-5.9125386991202298E-3</c:v>
                </c:pt>
                <c:pt idx="1087">
                  <c:v>-5.7064746513859899E-3</c:v>
                </c:pt>
                <c:pt idx="1088">
                  <c:v>-5.6494190520585902E-3</c:v>
                </c:pt>
                <c:pt idx="1089">
                  <c:v>-5.1602889432498704E-3</c:v>
                </c:pt>
                <c:pt idx="1090">
                  <c:v>-5.0732709736513197E-3</c:v>
                </c:pt>
                <c:pt idx="1091">
                  <c:v>-4.7067269432579904E-3</c:v>
                </c:pt>
                <c:pt idx="1092">
                  <c:v>-4.4952033043842701E-3</c:v>
                </c:pt>
                <c:pt idx="1093">
                  <c:v>-4.0942024499011102E-3</c:v>
                </c:pt>
                <c:pt idx="1094">
                  <c:v>-4.0402388424768104E-3</c:v>
                </c:pt>
                <c:pt idx="1095">
                  <c:v>-3.98056045458621E-3</c:v>
                </c:pt>
                <c:pt idx="1096">
                  <c:v>-3.3804844273193999E-3</c:v>
                </c:pt>
                <c:pt idx="1097">
                  <c:v>-3.13710535119569E-3</c:v>
                </c:pt>
                <c:pt idx="1098">
                  <c:v>-2.8884144972066098E-3</c:v>
                </c:pt>
                <c:pt idx="1099">
                  <c:v>-2.7453990157625301E-3</c:v>
                </c:pt>
                <c:pt idx="1100">
                  <c:v>-2.3560594327061602E-3</c:v>
                </c:pt>
                <c:pt idx="1101">
                  <c:v>-2.1560195594642201E-3</c:v>
                </c:pt>
                <c:pt idx="1102">
                  <c:v>-2.02387257080569E-3</c:v>
                </c:pt>
                <c:pt idx="1103">
                  <c:v>-1.9394382294876001E-3</c:v>
                </c:pt>
                <c:pt idx="1104">
                  <c:v>-1.5766708504491901E-3</c:v>
                </c:pt>
                <c:pt idx="1105">
                  <c:v>-1.5350819549721599E-3</c:v>
                </c:pt>
                <c:pt idx="1106">
                  <c:v>-1.53615099369209E-3</c:v>
                </c:pt>
                <c:pt idx="1107">
                  <c:v>-1.0398480176772001E-3</c:v>
                </c:pt>
                <c:pt idx="1108">
                  <c:v>-9.8070581993070895E-4</c:v>
                </c:pt>
                <c:pt idx="1109">
                  <c:v>-8.4946067566831504E-4</c:v>
                </c:pt>
                <c:pt idx="1110">
                  <c:v>-6.7744721812666004E-4</c:v>
                </c:pt>
                <c:pt idx="1111">
                  <c:v>-7.4895680938507996E-4</c:v>
                </c:pt>
                <c:pt idx="1112">
                  <c:v>-7.87355010539336E-4</c:v>
                </c:pt>
                <c:pt idx="1113">
                  <c:v>-7.2498269714853496E-4</c:v>
                </c:pt>
                <c:pt idx="1114">
                  <c:v>-2.8978151235845798E-4</c:v>
                </c:pt>
                <c:pt idx="1115">
                  <c:v>-4.1247736345464199E-4</c:v>
                </c:pt>
                <c:pt idx="1116">
                  <c:v>-7.3528611651834102E-4</c:v>
                </c:pt>
                <c:pt idx="1117">
                  <c:v>-7.1196146467670596E-4</c:v>
                </c:pt>
                <c:pt idx="1118">
                  <c:v>-7.5231127076431795E-4</c:v>
                </c:pt>
                <c:pt idx="1119">
                  <c:v>-7.9740066453887898E-4</c:v>
                </c:pt>
                <c:pt idx="1120">
                  <c:v>-8.0319284168490503E-4</c:v>
                </c:pt>
                <c:pt idx="1121">
                  <c:v>-8.7405829408391698E-4</c:v>
                </c:pt>
                <c:pt idx="1122">
                  <c:v>-1.0051967201682201E-3</c:v>
                </c:pt>
                <c:pt idx="1123">
                  <c:v>-1.47578759369814E-3</c:v>
                </c:pt>
                <c:pt idx="1124">
                  <c:v>-1.74467961526484E-3</c:v>
                </c:pt>
                <c:pt idx="1125">
                  <c:v>-1.4728488983405601E-3</c:v>
                </c:pt>
                <c:pt idx="1126">
                  <c:v>-1.7240867469982099E-3</c:v>
                </c:pt>
                <c:pt idx="1127">
                  <c:v>-1.89250262612236E-3</c:v>
                </c:pt>
                <c:pt idx="1128">
                  <c:v>-2.42459517400191E-3</c:v>
                </c:pt>
                <c:pt idx="1129">
                  <c:v>-2.52967161152283E-3</c:v>
                </c:pt>
                <c:pt idx="1130">
                  <c:v>-2.8460727911158801E-3</c:v>
                </c:pt>
                <c:pt idx="1131">
                  <c:v>-3.2742274716908801E-3</c:v>
                </c:pt>
                <c:pt idx="1132">
                  <c:v>-3.4130379278686901E-3</c:v>
                </c:pt>
                <c:pt idx="1133">
                  <c:v>-3.7521947141082399E-3</c:v>
                </c:pt>
                <c:pt idx="1134">
                  <c:v>-4.1198054573827799E-3</c:v>
                </c:pt>
                <c:pt idx="1135">
                  <c:v>-4.5777445790484697E-3</c:v>
                </c:pt>
                <c:pt idx="1136">
                  <c:v>-4.9897849914822198E-3</c:v>
                </c:pt>
                <c:pt idx="1137">
                  <c:v>-5.2415350981424597E-3</c:v>
                </c:pt>
                <c:pt idx="1138">
                  <c:v>-5.5263956387281302E-3</c:v>
                </c:pt>
                <c:pt idx="1139">
                  <c:v>-5.7497138898799397E-3</c:v>
                </c:pt>
                <c:pt idx="1140">
                  <c:v>-6.42809802507087E-3</c:v>
                </c:pt>
                <c:pt idx="1141">
                  <c:v>-6.9564046438100003E-3</c:v>
                </c:pt>
                <c:pt idx="1142">
                  <c:v>-7.0069800825954204E-3</c:v>
                </c:pt>
                <c:pt idx="1143">
                  <c:v>-7.2290025921321003E-3</c:v>
                </c:pt>
                <c:pt idx="1144">
                  <c:v>-7.9943357844835701E-3</c:v>
                </c:pt>
                <c:pt idx="1145">
                  <c:v>-8.3579367104805492E-3</c:v>
                </c:pt>
                <c:pt idx="1146">
                  <c:v>-8.5855866016896799E-3</c:v>
                </c:pt>
                <c:pt idx="1147">
                  <c:v>-9.16912053933569E-3</c:v>
                </c:pt>
                <c:pt idx="1148">
                  <c:v>-9.73408330062887E-3</c:v>
                </c:pt>
                <c:pt idx="1149">
                  <c:v>-9.9778556894976698E-3</c:v>
                </c:pt>
                <c:pt idx="1150">
                  <c:v>-1.03315855954996E-2</c:v>
                </c:pt>
                <c:pt idx="1151">
                  <c:v>-1.09045519381669E-2</c:v>
                </c:pt>
                <c:pt idx="1152">
                  <c:v>-1.1310859693665E-2</c:v>
                </c:pt>
                <c:pt idx="1153">
                  <c:v>-1.1619449021558099E-2</c:v>
                </c:pt>
                <c:pt idx="1154">
                  <c:v>-1.1999363226263E-2</c:v>
                </c:pt>
                <c:pt idx="1155">
                  <c:v>-1.23788047995298E-2</c:v>
                </c:pt>
                <c:pt idx="1156">
                  <c:v>-1.25841192415788E-2</c:v>
                </c:pt>
                <c:pt idx="1157">
                  <c:v>-1.2991450584636501E-2</c:v>
                </c:pt>
                <c:pt idx="1158">
                  <c:v>-1.38214361889075E-2</c:v>
                </c:pt>
                <c:pt idx="1159">
                  <c:v>-1.3847016463882001E-2</c:v>
                </c:pt>
                <c:pt idx="1160">
                  <c:v>-1.4066614206580799E-2</c:v>
                </c:pt>
                <c:pt idx="1161">
                  <c:v>-1.48994391366265E-2</c:v>
                </c:pt>
                <c:pt idx="1162">
                  <c:v>-1.51200863949023E-2</c:v>
                </c:pt>
                <c:pt idx="1163">
                  <c:v>-1.49787660399922E-2</c:v>
                </c:pt>
                <c:pt idx="1164">
                  <c:v>-1.55576150498755E-2</c:v>
                </c:pt>
                <c:pt idx="1165">
                  <c:v>-1.6018727535208901E-2</c:v>
                </c:pt>
                <c:pt idx="1166">
                  <c:v>-1.60886739444508E-2</c:v>
                </c:pt>
                <c:pt idx="1167">
                  <c:v>-1.6034485742537598E-2</c:v>
                </c:pt>
                <c:pt idx="1168">
                  <c:v>-1.68360734688279E-2</c:v>
                </c:pt>
                <c:pt idx="1169">
                  <c:v>-1.72610176900104E-2</c:v>
                </c:pt>
                <c:pt idx="1170">
                  <c:v>-1.7016254475199701E-2</c:v>
                </c:pt>
                <c:pt idx="1171">
                  <c:v>-1.73676418553909E-2</c:v>
                </c:pt>
                <c:pt idx="1172">
                  <c:v>-1.7978098598987399E-2</c:v>
                </c:pt>
                <c:pt idx="1173">
                  <c:v>-1.7757458236715599E-2</c:v>
                </c:pt>
                <c:pt idx="1174">
                  <c:v>-1.77115308034539E-2</c:v>
                </c:pt>
                <c:pt idx="1175">
                  <c:v>-1.80696703635027E-2</c:v>
                </c:pt>
                <c:pt idx="1176">
                  <c:v>-1.8649084748473099E-2</c:v>
                </c:pt>
                <c:pt idx="1177">
                  <c:v>-1.8339109426659402E-2</c:v>
                </c:pt>
                <c:pt idx="1178">
                  <c:v>-1.8445767005088098E-2</c:v>
                </c:pt>
                <c:pt idx="1179">
                  <c:v>-1.9070500218416001E-2</c:v>
                </c:pt>
                <c:pt idx="1180">
                  <c:v>-1.89372104621226E-2</c:v>
                </c:pt>
                <c:pt idx="1181">
                  <c:v>-1.8692451271961001E-2</c:v>
                </c:pt>
                <c:pt idx="1182">
                  <c:v>-1.90564938341969E-2</c:v>
                </c:pt>
                <c:pt idx="1183">
                  <c:v>-1.9243386628916601E-2</c:v>
                </c:pt>
                <c:pt idx="1184">
                  <c:v>-1.89591608577429E-2</c:v>
                </c:pt>
                <c:pt idx="1185">
                  <c:v>-1.8991849968024499E-2</c:v>
                </c:pt>
                <c:pt idx="1186">
                  <c:v>-1.9651440639357701E-2</c:v>
                </c:pt>
                <c:pt idx="1187">
                  <c:v>-1.9411870460193801E-2</c:v>
                </c:pt>
                <c:pt idx="1188">
                  <c:v>-1.9178139826565101E-2</c:v>
                </c:pt>
                <c:pt idx="1189">
                  <c:v>-1.9463648194345901E-2</c:v>
                </c:pt>
                <c:pt idx="1190">
                  <c:v>-1.94396857878565E-2</c:v>
                </c:pt>
                <c:pt idx="1191">
                  <c:v>-1.92682938733366E-2</c:v>
                </c:pt>
                <c:pt idx="1192">
                  <c:v>-1.9265522698990799E-2</c:v>
                </c:pt>
                <c:pt idx="1193">
                  <c:v>-1.9528716473589499E-2</c:v>
                </c:pt>
                <c:pt idx="1194">
                  <c:v>-1.9315238998570801E-2</c:v>
                </c:pt>
                <c:pt idx="1195">
                  <c:v>-1.9180720414413401E-2</c:v>
                </c:pt>
                <c:pt idx="1196">
                  <c:v>-1.9291018638443101E-2</c:v>
                </c:pt>
                <c:pt idx="1197">
                  <c:v>-1.9389823676128799E-2</c:v>
                </c:pt>
                <c:pt idx="1198">
                  <c:v>-1.9389178775009001E-2</c:v>
                </c:pt>
                <c:pt idx="1199">
                  <c:v>-1.9271208565426998E-2</c:v>
                </c:pt>
                <c:pt idx="1200">
                  <c:v>-1.9373802858666699E-2</c:v>
                </c:pt>
                <c:pt idx="1201">
                  <c:v>-1.92203689758778E-2</c:v>
                </c:pt>
                <c:pt idx="1202">
                  <c:v>-1.9101722941990001E-2</c:v>
                </c:pt>
                <c:pt idx="1203">
                  <c:v>-1.9444236194544599E-2</c:v>
                </c:pt>
                <c:pt idx="1204">
                  <c:v>-1.9345002217034502E-2</c:v>
                </c:pt>
                <c:pt idx="1205">
                  <c:v>-1.8959325303110501E-2</c:v>
                </c:pt>
                <c:pt idx="1206">
                  <c:v>-1.9144491944377201E-2</c:v>
                </c:pt>
                <c:pt idx="1207">
                  <c:v>-1.9092582903734199E-2</c:v>
                </c:pt>
                <c:pt idx="1208">
                  <c:v>-1.8987582807621799E-2</c:v>
                </c:pt>
                <c:pt idx="1209">
                  <c:v>-1.88433051659634E-2</c:v>
                </c:pt>
                <c:pt idx="1210">
                  <c:v>-1.9129222099756399E-2</c:v>
                </c:pt>
                <c:pt idx="1211">
                  <c:v>-1.88853307174408E-2</c:v>
                </c:pt>
                <c:pt idx="1212">
                  <c:v>-1.8872790106414801E-2</c:v>
                </c:pt>
                <c:pt idx="1213">
                  <c:v>-1.9123142317168801E-2</c:v>
                </c:pt>
                <c:pt idx="1214">
                  <c:v>-1.9048885095679001E-2</c:v>
                </c:pt>
                <c:pt idx="1215">
                  <c:v>-1.88076114672312E-2</c:v>
                </c:pt>
                <c:pt idx="1216">
                  <c:v>-1.89354484043418E-2</c:v>
                </c:pt>
                <c:pt idx="1217">
                  <c:v>-1.9044876889208601E-2</c:v>
                </c:pt>
                <c:pt idx="1218">
                  <c:v>-1.8699796749419999E-2</c:v>
                </c:pt>
                <c:pt idx="1219">
                  <c:v>-1.8674130732623199E-2</c:v>
                </c:pt>
                <c:pt idx="1220">
                  <c:v>-1.8923439714704299E-2</c:v>
                </c:pt>
                <c:pt idx="1221">
                  <c:v>-1.8958478845511099E-2</c:v>
                </c:pt>
                <c:pt idx="1222">
                  <c:v>-1.8576269622067199E-2</c:v>
                </c:pt>
                <c:pt idx="1223">
                  <c:v>-1.8782334582973001E-2</c:v>
                </c:pt>
                <c:pt idx="1224">
                  <c:v>-1.9006446656371301E-2</c:v>
                </c:pt>
                <c:pt idx="1225">
                  <c:v>-1.8712702226009899E-2</c:v>
                </c:pt>
                <c:pt idx="1226">
                  <c:v>-1.8602859949189601E-2</c:v>
                </c:pt>
                <c:pt idx="1227">
                  <c:v>-1.8916917057955202E-2</c:v>
                </c:pt>
                <c:pt idx="1228">
                  <c:v>-1.86545535473602E-2</c:v>
                </c:pt>
                <c:pt idx="1229">
                  <c:v>-1.83738497770694E-2</c:v>
                </c:pt>
                <c:pt idx="1230">
                  <c:v>-1.8764839664788001E-2</c:v>
                </c:pt>
                <c:pt idx="1231">
                  <c:v>-1.88686720815977E-2</c:v>
                </c:pt>
                <c:pt idx="1232">
                  <c:v>-1.8610297919000901E-2</c:v>
                </c:pt>
                <c:pt idx="1233">
                  <c:v>-1.8333351024147099E-2</c:v>
                </c:pt>
                <c:pt idx="1234">
                  <c:v>-1.8553201067321199E-2</c:v>
                </c:pt>
                <c:pt idx="1235">
                  <c:v>-1.8518422311125798E-2</c:v>
                </c:pt>
                <c:pt idx="1236">
                  <c:v>-1.8305541649458398E-2</c:v>
                </c:pt>
                <c:pt idx="1237">
                  <c:v>-1.8315771678892201E-2</c:v>
                </c:pt>
                <c:pt idx="1238">
                  <c:v>-1.8393442954039701E-2</c:v>
                </c:pt>
                <c:pt idx="1239">
                  <c:v>-1.81744096847332E-2</c:v>
                </c:pt>
                <c:pt idx="1240">
                  <c:v>-1.7950189085807301E-2</c:v>
                </c:pt>
                <c:pt idx="1241">
                  <c:v>-1.8213613517652199E-2</c:v>
                </c:pt>
                <c:pt idx="1242">
                  <c:v>-1.8177622226965201E-2</c:v>
                </c:pt>
                <c:pt idx="1243">
                  <c:v>-1.7762646214337399E-2</c:v>
                </c:pt>
                <c:pt idx="1244">
                  <c:v>-1.7659845193633401E-2</c:v>
                </c:pt>
                <c:pt idx="1245">
                  <c:v>-1.7643985766713902E-2</c:v>
                </c:pt>
                <c:pt idx="1246">
                  <c:v>-1.7510538540665501E-2</c:v>
                </c:pt>
                <c:pt idx="1247">
                  <c:v>-1.7344378473008501E-2</c:v>
                </c:pt>
                <c:pt idx="1248">
                  <c:v>-1.7430592646292899E-2</c:v>
                </c:pt>
                <c:pt idx="1249">
                  <c:v>-1.7242544914885301E-2</c:v>
                </c:pt>
                <c:pt idx="1250">
                  <c:v>-1.6851775438200201E-2</c:v>
                </c:pt>
                <c:pt idx="1251">
                  <c:v>-1.6805247741916E-2</c:v>
                </c:pt>
                <c:pt idx="1252">
                  <c:v>-1.6714248595794401E-2</c:v>
                </c:pt>
                <c:pt idx="1253">
                  <c:v>-1.6520695527934601E-2</c:v>
                </c:pt>
                <c:pt idx="1254">
                  <c:v>-1.63235820638159E-2</c:v>
                </c:pt>
                <c:pt idx="1255">
                  <c:v>-1.61140087129109E-2</c:v>
                </c:pt>
                <c:pt idx="1256">
                  <c:v>-1.56479018229502E-2</c:v>
                </c:pt>
                <c:pt idx="1257">
                  <c:v>-1.5498203548460999E-2</c:v>
                </c:pt>
                <c:pt idx="1258">
                  <c:v>-1.5728758718005002E-2</c:v>
                </c:pt>
                <c:pt idx="1259">
                  <c:v>-1.52503779987132E-2</c:v>
                </c:pt>
                <c:pt idx="1260">
                  <c:v>-1.4857854925957301E-2</c:v>
                </c:pt>
                <c:pt idx="1261">
                  <c:v>-1.4916277239042401E-2</c:v>
                </c:pt>
                <c:pt idx="1262">
                  <c:v>-1.4718944191203299E-2</c:v>
                </c:pt>
                <c:pt idx="1263">
                  <c:v>-1.4107005192832801E-2</c:v>
                </c:pt>
                <c:pt idx="1264">
                  <c:v>-1.3866678915581901E-2</c:v>
                </c:pt>
                <c:pt idx="1265">
                  <c:v>-1.3783831915494199E-2</c:v>
                </c:pt>
                <c:pt idx="1266">
                  <c:v>-1.36039351141678E-2</c:v>
                </c:pt>
                <c:pt idx="1267">
                  <c:v>-1.3076288319603E-2</c:v>
                </c:pt>
                <c:pt idx="1268">
                  <c:v>-1.28418776606469E-2</c:v>
                </c:pt>
                <c:pt idx="1269">
                  <c:v>-1.2685876838814499E-2</c:v>
                </c:pt>
                <c:pt idx="1270">
                  <c:v>-1.23045382110394E-2</c:v>
                </c:pt>
                <c:pt idx="1271">
                  <c:v>-1.1993709514114201E-2</c:v>
                </c:pt>
                <c:pt idx="1272">
                  <c:v>-1.17131081590418E-2</c:v>
                </c:pt>
                <c:pt idx="1273">
                  <c:v>-1.13594208140953E-2</c:v>
                </c:pt>
                <c:pt idx="1274">
                  <c:v>-1.0969869154999E-2</c:v>
                </c:pt>
                <c:pt idx="1275">
                  <c:v>-1.08696727010492E-2</c:v>
                </c:pt>
                <c:pt idx="1276">
                  <c:v>-1.05687979843349E-2</c:v>
                </c:pt>
                <c:pt idx="1277">
                  <c:v>-1.00499578902712E-2</c:v>
                </c:pt>
                <c:pt idx="1278">
                  <c:v>-9.6978914705574699E-3</c:v>
                </c:pt>
                <c:pt idx="1279">
                  <c:v>-9.5648220162080494E-3</c:v>
                </c:pt>
                <c:pt idx="1280">
                  <c:v>-9.0763493364972806E-3</c:v>
                </c:pt>
                <c:pt idx="1281">
                  <c:v>-8.6395356453589107E-3</c:v>
                </c:pt>
                <c:pt idx="1282">
                  <c:v>-8.4635931067869805E-3</c:v>
                </c:pt>
                <c:pt idx="1283">
                  <c:v>-8.1383375613311194E-3</c:v>
                </c:pt>
                <c:pt idx="1284">
                  <c:v>-7.65417285653037E-3</c:v>
                </c:pt>
                <c:pt idx="1285">
                  <c:v>-7.3720728467789E-3</c:v>
                </c:pt>
                <c:pt idx="1286">
                  <c:v>-7.2866009755093502E-3</c:v>
                </c:pt>
                <c:pt idx="1287">
                  <c:v>-6.7141700938703501E-3</c:v>
                </c:pt>
                <c:pt idx="1288">
                  <c:v>-6.1433433624616396E-3</c:v>
                </c:pt>
                <c:pt idx="1289">
                  <c:v>-6.0991272111829897E-3</c:v>
                </c:pt>
                <c:pt idx="1290">
                  <c:v>-5.9992082812954997E-3</c:v>
                </c:pt>
                <c:pt idx="1291">
                  <c:v>-5.49677378673997E-3</c:v>
                </c:pt>
                <c:pt idx="1292">
                  <c:v>-4.8681233600212804E-3</c:v>
                </c:pt>
                <c:pt idx="1293">
                  <c:v>-4.9811412455184299E-3</c:v>
                </c:pt>
                <c:pt idx="1294">
                  <c:v>-4.6281297532130197E-3</c:v>
                </c:pt>
                <c:pt idx="1295">
                  <c:v>-3.9234660960663897E-3</c:v>
                </c:pt>
                <c:pt idx="1296">
                  <c:v>-3.8372701273391599E-3</c:v>
                </c:pt>
                <c:pt idx="1297">
                  <c:v>-3.6186687724819098E-3</c:v>
                </c:pt>
                <c:pt idx="1298">
                  <c:v>-3.2969349452089398E-3</c:v>
                </c:pt>
                <c:pt idx="1299">
                  <c:v>-2.9642850741154899E-3</c:v>
                </c:pt>
                <c:pt idx="1300">
                  <c:v>-2.7942779142040202E-3</c:v>
                </c:pt>
                <c:pt idx="1301">
                  <c:v>-2.2979763429009101E-3</c:v>
                </c:pt>
                <c:pt idx="1302">
                  <c:v>-2.0643983830652499E-3</c:v>
                </c:pt>
                <c:pt idx="1303">
                  <c:v>-2.13444089387502E-3</c:v>
                </c:pt>
                <c:pt idx="1304">
                  <c:v>-1.72406555503452E-3</c:v>
                </c:pt>
                <c:pt idx="1305">
                  <c:v>-1.3606891127156001E-3</c:v>
                </c:pt>
                <c:pt idx="1306">
                  <c:v>-1.10455179174256E-3</c:v>
                </c:pt>
                <c:pt idx="1307">
                  <c:v>-1.0770942841943399E-3</c:v>
                </c:pt>
                <c:pt idx="1308">
                  <c:v>-6.6163367406901904E-4</c:v>
                </c:pt>
                <c:pt idx="1309">
                  <c:v>-5.2685308641258301E-4</c:v>
                </c:pt>
                <c:pt idx="1310">
                  <c:v>-4.2282681683533202E-4</c:v>
                </c:pt>
                <c:pt idx="1311" formatCode="0.00E+00">
                  <c:v>-1.6137922463262899E-5</c:v>
                </c:pt>
                <c:pt idx="1312">
                  <c:v>1.56948698295022E-4</c:v>
                </c:pt>
                <c:pt idx="1313">
                  <c:v>2.1769041890764201E-4</c:v>
                </c:pt>
                <c:pt idx="1314">
                  <c:v>4.0881638095559698E-4</c:v>
                </c:pt>
                <c:pt idx="1315">
                  <c:v>6.1871330849776695E-4</c:v>
                </c:pt>
                <c:pt idx="1316">
                  <c:v>8.6771299023595701E-4</c:v>
                </c:pt>
                <c:pt idx="1317">
                  <c:v>8.7238257568588698E-4</c:v>
                </c:pt>
                <c:pt idx="1318">
                  <c:v>1.1295505810333601E-3</c:v>
                </c:pt>
                <c:pt idx="1319">
                  <c:v>1.3383016312600599E-3</c:v>
                </c:pt>
                <c:pt idx="1320">
                  <c:v>1.4267150804352601E-3</c:v>
                </c:pt>
                <c:pt idx="1321">
                  <c:v>1.3423696815385001E-3</c:v>
                </c:pt>
                <c:pt idx="1322">
                  <c:v>1.6167038175523001E-3</c:v>
                </c:pt>
                <c:pt idx="1323">
                  <c:v>1.9591644167073299E-3</c:v>
                </c:pt>
                <c:pt idx="1324">
                  <c:v>1.67721085480242E-3</c:v>
                </c:pt>
                <c:pt idx="1325">
                  <c:v>1.9433215259621901E-3</c:v>
                </c:pt>
                <c:pt idx="1326">
                  <c:v>2.1875354766470799E-3</c:v>
                </c:pt>
                <c:pt idx="1327">
                  <c:v>2.2269259996052998E-3</c:v>
                </c:pt>
                <c:pt idx="1328">
                  <c:v>2.2670422958239499E-3</c:v>
                </c:pt>
                <c:pt idx="1329">
                  <c:v>2.3282970923984001E-3</c:v>
                </c:pt>
                <c:pt idx="1330">
                  <c:v>2.5033049738877201E-3</c:v>
                </c:pt>
                <c:pt idx="1331">
                  <c:v>2.3059739914731299E-3</c:v>
                </c:pt>
                <c:pt idx="1332">
                  <c:v>2.5024867206026201E-3</c:v>
                </c:pt>
                <c:pt idx="1333">
                  <c:v>2.5904051243190499E-3</c:v>
                </c:pt>
                <c:pt idx="1334">
                  <c:v>2.7266067463282999E-3</c:v>
                </c:pt>
                <c:pt idx="1335">
                  <c:v>2.6921145760748599E-3</c:v>
                </c:pt>
                <c:pt idx="1336">
                  <c:v>3.00684925557989E-3</c:v>
                </c:pt>
                <c:pt idx="1337">
                  <c:v>2.9223516980624699E-3</c:v>
                </c:pt>
                <c:pt idx="1338">
                  <c:v>2.7215639906805499E-3</c:v>
                </c:pt>
                <c:pt idx="1339">
                  <c:v>2.77431683776153E-3</c:v>
                </c:pt>
                <c:pt idx="1340">
                  <c:v>3.0616307312084702E-3</c:v>
                </c:pt>
                <c:pt idx="1341">
                  <c:v>3.0802776416573902E-3</c:v>
                </c:pt>
                <c:pt idx="1342">
                  <c:v>2.8671021287379399E-3</c:v>
                </c:pt>
                <c:pt idx="1343">
                  <c:v>3.15266128000082E-3</c:v>
                </c:pt>
                <c:pt idx="1344">
                  <c:v>3.0364716052598498E-3</c:v>
                </c:pt>
                <c:pt idx="1345">
                  <c:v>3.0353414916953498E-3</c:v>
                </c:pt>
                <c:pt idx="1346">
                  <c:v>3.25478652488928E-3</c:v>
                </c:pt>
                <c:pt idx="1347">
                  <c:v>3.4291721179927201E-3</c:v>
                </c:pt>
                <c:pt idx="1348">
                  <c:v>3.2173005754267698E-3</c:v>
                </c:pt>
                <c:pt idx="1349">
                  <c:v>3.0572674500419202E-3</c:v>
                </c:pt>
                <c:pt idx="1350">
                  <c:v>3.3880017594241198E-3</c:v>
                </c:pt>
                <c:pt idx="1351">
                  <c:v>3.5950350504698101E-3</c:v>
                </c:pt>
                <c:pt idx="1352">
                  <c:v>3.2582270878910302E-3</c:v>
                </c:pt>
                <c:pt idx="1353">
                  <c:v>3.3194965716204202E-3</c:v>
                </c:pt>
                <c:pt idx="1354">
                  <c:v>3.61427454472984E-3</c:v>
                </c:pt>
                <c:pt idx="1355">
                  <c:v>3.3634578690459401E-3</c:v>
                </c:pt>
                <c:pt idx="1356">
                  <c:v>3.4543668051813799E-3</c:v>
                </c:pt>
                <c:pt idx="1357">
                  <c:v>3.58032988368203E-3</c:v>
                </c:pt>
                <c:pt idx="1358">
                  <c:v>3.6106426399603701E-3</c:v>
                </c:pt>
                <c:pt idx="1359">
                  <c:v>3.6487511808616902E-3</c:v>
                </c:pt>
                <c:pt idx="1360">
                  <c:v>3.5421789363378501E-3</c:v>
                </c:pt>
                <c:pt idx="1361">
                  <c:v>3.66387915208638E-3</c:v>
                </c:pt>
                <c:pt idx="1362">
                  <c:v>3.8531401783296099E-3</c:v>
                </c:pt>
                <c:pt idx="1363">
                  <c:v>3.9543151889102996E-3</c:v>
                </c:pt>
                <c:pt idx="1364">
                  <c:v>4.0046862143794902E-3</c:v>
                </c:pt>
                <c:pt idx="1365">
                  <c:v>3.9147095204875798E-3</c:v>
                </c:pt>
                <c:pt idx="1366">
                  <c:v>3.84692323242235E-3</c:v>
                </c:pt>
                <c:pt idx="1367">
                  <c:v>4.0903621163966902E-3</c:v>
                </c:pt>
                <c:pt idx="1368">
                  <c:v>4.3378777164024499E-3</c:v>
                </c:pt>
                <c:pt idx="1369">
                  <c:v>4.2481950037716399E-3</c:v>
                </c:pt>
                <c:pt idx="1370">
                  <c:v>4.1004983814129604E-3</c:v>
                </c:pt>
                <c:pt idx="1371">
                  <c:v>4.1208568604701604E-3</c:v>
                </c:pt>
                <c:pt idx="1372">
                  <c:v>4.4576551473746598E-3</c:v>
                </c:pt>
                <c:pt idx="1373">
                  <c:v>4.5175991238952697E-3</c:v>
                </c:pt>
                <c:pt idx="1374">
                  <c:v>4.6420803861058901E-3</c:v>
                </c:pt>
                <c:pt idx="1375">
                  <c:v>4.8698702303334503E-3</c:v>
                </c:pt>
                <c:pt idx="1376">
                  <c:v>4.7660403998140604E-3</c:v>
                </c:pt>
                <c:pt idx="1377">
                  <c:v>4.8577753942701703E-3</c:v>
                </c:pt>
                <c:pt idx="1378">
                  <c:v>5.07801572807892E-3</c:v>
                </c:pt>
                <c:pt idx="1379">
                  <c:v>5.2645021004038301E-3</c:v>
                </c:pt>
                <c:pt idx="1380">
                  <c:v>5.1972340979677496E-3</c:v>
                </c:pt>
                <c:pt idx="1381">
                  <c:v>5.4692206789126001E-3</c:v>
                </c:pt>
                <c:pt idx="1382">
                  <c:v>5.6828535617934198E-3</c:v>
                </c:pt>
                <c:pt idx="1383">
                  <c:v>5.7736321208819398E-3</c:v>
                </c:pt>
                <c:pt idx="1384">
                  <c:v>5.7716107311366702E-3</c:v>
                </c:pt>
                <c:pt idx="1385">
                  <c:v>6.0375778752409003E-3</c:v>
                </c:pt>
                <c:pt idx="1386">
                  <c:v>6.4327035458837598E-3</c:v>
                </c:pt>
                <c:pt idx="1387">
                  <c:v>6.42781606349786E-3</c:v>
                </c:pt>
                <c:pt idx="1388">
                  <c:v>6.6113504998115899E-3</c:v>
                </c:pt>
                <c:pt idx="1389">
                  <c:v>6.8137076836924902E-3</c:v>
                </c:pt>
                <c:pt idx="1390">
                  <c:v>7.1354896366880799E-3</c:v>
                </c:pt>
                <c:pt idx="1391">
                  <c:v>7.1980265687768101E-3</c:v>
                </c:pt>
                <c:pt idx="1392">
                  <c:v>7.2996126753719602E-3</c:v>
                </c:pt>
                <c:pt idx="1393">
                  <c:v>7.6105973557305398E-3</c:v>
                </c:pt>
                <c:pt idx="1394">
                  <c:v>7.9034448370333705E-3</c:v>
                </c:pt>
                <c:pt idx="1395">
                  <c:v>8.1028385248317E-3</c:v>
                </c:pt>
                <c:pt idx="1396">
                  <c:v>8.3016216336761501E-3</c:v>
                </c:pt>
                <c:pt idx="1397">
                  <c:v>8.6312717895749898E-3</c:v>
                </c:pt>
                <c:pt idx="1398">
                  <c:v>8.6544103348425803E-3</c:v>
                </c:pt>
                <c:pt idx="1399">
                  <c:v>8.8960504491723096E-3</c:v>
                </c:pt>
                <c:pt idx="1400">
                  <c:v>9.3575752706400103E-3</c:v>
                </c:pt>
                <c:pt idx="1401">
                  <c:v>9.3617403675962992E-3</c:v>
                </c:pt>
                <c:pt idx="1402">
                  <c:v>9.4902311915257102E-3</c:v>
                </c:pt>
                <c:pt idx="1403">
                  <c:v>9.9076320280069696E-3</c:v>
                </c:pt>
                <c:pt idx="1404">
                  <c:v>1.0326075230361701E-2</c:v>
                </c:pt>
                <c:pt idx="1405">
                  <c:v>1.05502262404504E-2</c:v>
                </c:pt>
                <c:pt idx="1406">
                  <c:v>1.0776768653010801E-2</c:v>
                </c:pt>
                <c:pt idx="1407">
                  <c:v>1.09604603873215E-2</c:v>
                </c:pt>
                <c:pt idx="1408">
                  <c:v>1.12037704257671E-2</c:v>
                </c:pt>
                <c:pt idx="1409">
                  <c:v>1.14000673566787E-2</c:v>
                </c:pt>
                <c:pt idx="1410">
                  <c:v>1.16800313699706E-2</c:v>
                </c:pt>
                <c:pt idx="1411">
                  <c:v>1.19355637309673E-2</c:v>
                </c:pt>
                <c:pt idx="1412">
                  <c:v>1.2186356410688701E-2</c:v>
                </c:pt>
                <c:pt idx="1413">
                  <c:v>1.2374795032620799E-2</c:v>
                </c:pt>
                <c:pt idx="1414">
                  <c:v>1.2878978937623201E-2</c:v>
                </c:pt>
                <c:pt idx="1415">
                  <c:v>1.3063515634311801E-2</c:v>
                </c:pt>
                <c:pt idx="1416">
                  <c:v>1.3256889749102101E-2</c:v>
                </c:pt>
                <c:pt idx="1417">
                  <c:v>1.35377542487374E-2</c:v>
                </c:pt>
                <c:pt idx="1418">
                  <c:v>1.38480894549733E-2</c:v>
                </c:pt>
                <c:pt idx="1419">
                  <c:v>1.4087331917481001E-2</c:v>
                </c:pt>
                <c:pt idx="1420">
                  <c:v>1.4199011450806801E-2</c:v>
                </c:pt>
                <c:pt idx="1421">
                  <c:v>1.44984837781039E-2</c:v>
                </c:pt>
                <c:pt idx="1422">
                  <c:v>1.48750791895218E-2</c:v>
                </c:pt>
                <c:pt idx="1423">
                  <c:v>1.50503974043066E-2</c:v>
                </c:pt>
                <c:pt idx="1424">
                  <c:v>1.52502220535715E-2</c:v>
                </c:pt>
                <c:pt idx="1425">
                  <c:v>1.5662355322033202E-2</c:v>
                </c:pt>
                <c:pt idx="1426">
                  <c:v>1.5835126353252599E-2</c:v>
                </c:pt>
                <c:pt idx="1427">
                  <c:v>1.6068968840086701E-2</c:v>
                </c:pt>
                <c:pt idx="1428">
                  <c:v>1.62539398319301E-2</c:v>
                </c:pt>
                <c:pt idx="1429">
                  <c:v>1.6371881329477901E-2</c:v>
                </c:pt>
                <c:pt idx="1430">
                  <c:v>1.6416113189758798E-2</c:v>
                </c:pt>
                <c:pt idx="1431">
                  <c:v>1.7001944360918699E-2</c:v>
                </c:pt>
                <c:pt idx="1432">
                  <c:v>1.7130381826194099E-2</c:v>
                </c:pt>
                <c:pt idx="1433">
                  <c:v>1.73387034235386E-2</c:v>
                </c:pt>
                <c:pt idx="1434">
                  <c:v>1.7508334544705802E-2</c:v>
                </c:pt>
                <c:pt idx="1435">
                  <c:v>1.77790540729982E-2</c:v>
                </c:pt>
                <c:pt idx="1436">
                  <c:v>1.7875278844203101E-2</c:v>
                </c:pt>
                <c:pt idx="1437">
                  <c:v>1.795444399022E-2</c:v>
                </c:pt>
                <c:pt idx="1438">
                  <c:v>1.8059366916208901E-2</c:v>
                </c:pt>
                <c:pt idx="1439">
                  <c:v>1.8248382236718302E-2</c:v>
                </c:pt>
                <c:pt idx="1440">
                  <c:v>1.8455608406610799E-2</c:v>
                </c:pt>
                <c:pt idx="1441">
                  <c:v>1.84145748357217E-2</c:v>
                </c:pt>
                <c:pt idx="1442">
                  <c:v>1.86581154228403E-2</c:v>
                </c:pt>
                <c:pt idx="1443">
                  <c:v>1.8763689424123001E-2</c:v>
                </c:pt>
                <c:pt idx="1444">
                  <c:v>1.88277320781172E-2</c:v>
                </c:pt>
                <c:pt idx="1445">
                  <c:v>1.8847783458405699E-2</c:v>
                </c:pt>
                <c:pt idx="1446">
                  <c:v>1.9027244259501801E-2</c:v>
                </c:pt>
                <c:pt idx="1447">
                  <c:v>1.9142004367855601E-2</c:v>
                </c:pt>
                <c:pt idx="1448">
                  <c:v>1.90895584572063E-2</c:v>
                </c:pt>
                <c:pt idx="1449">
                  <c:v>1.9226244099715701E-2</c:v>
                </c:pt>
                <c:pt idx="1450">
                  <c:v>1.9264371619067001E-2</c:v>
                </c:pt>
                <c:pt idx="1451">
                  <c:v>1.9053564377392099E-2</c:v>
                </c:pt>
                <c:pt idx="1452">
                  <c:v>1.9205192137606401E-2</c:v>
                </c:pt>
                <c:pt idx="1453">
                  <c:v>1.9237198010256001E-2</c:v>
                </c:pt>
                <c:pt idx="1454">
                  <c:v>1.9106306441431999E-2</c:v>
                </c:pt>
                <c:pt idx="1455">
                  <c:v>1.9232122250983402E-2</c:v>
                </c:pt>
                <c:pt idx="1456">
                  <c:v>1.9076556234105899E-2</c:v>
                </c:pt>
                <c:pt idx="1457">
                  <c:v>1.9197171490019899E-2</c:v>
                </c:pt>
                <c:pt idx="1458">
                  <c:v>1.9222130193486699E-2</c:v>
                </c:pt>
                <c:pt idx="1459">
                  <c:v>1.9010243998099099E-2</c:v>
                </c:pt>
                <c:pt idx="1460">
                  <c:v>1.8985988447891702E-2</c:v>
                </c:pt>
                <c:pt idx="1461">
                  <c:v>1.8950290398761099E-2</c:v>
                </c:pt>
                <c:pt idx="1462">
                  <c:v>1.8849317114068499E-2</c:v>
                </c:pt>
                <c:pt idx="1463">
                  <c:v>1.8657476995424999E-2</c:v>
                </c:pt>
                <c:pt idx="1464">
                  <c:v>1.8512963015674601E-2</c:v>
                </c:pt>
                <c:pt idx="1465">
                  <c:v>1.8540109983898701E-2</c:v>
                </c:pt>
                <c:pt idx="1466">
                  <c:v>1.84417281571706E-2</c:v>
                </c:pt>
                <c:pt idx="1467">
                  <c:v>1.8391507627253199E-2</c:v>
                </c:pt>
                <c:pt idx="1468">
                  <c:v>1.8226158994926502E-2</c:v>
                </c:pt>
                <c:pt idx="1469">
                  <c:v>1.8049754876669901E-2</c:v>
                </c:pt>
                <c:pt idx="1470">
                  <c:v>1.7865211571442701E-2</c:v>
                </c:pt>
                <c:pt idx="1471">
                  <c:v>1.7818380427790902E-2</c:v>
                </c:pt>
                <c:pt idx="1472">
                  <c:v>1.75478001057514E-2</c:v>
                </c:pt>
                <c:pt idx="1473">
                  <c:v>1.7559861798497299E-2</c:v>
                </c:pt>
                <c:pt idx="1474">
                  <c:v>1.7244990692405499E-2</c:v>
                </c:pt>
                <c:pt idx="1475">
                  <c:v>1.70188025666098E-2</c:v>
                </c:pt>
                <c:pt idx="1476">
                  <c:v>1.7236766887956501E-2</c:v>
                </c:pt>
                <c:pt idx="1477">
                  <c:v>1.6970223088466699E-2</c:v>
                </c:pt>
                <c:pt idx="1478">
                  <c:v>1.6653337410606199E-2</c:v>
                </c:pt>
                <c:pt idx="1479">
                  <c:v>1.6401340815322001E-2</c:v>
                </c:pt>
                <c:pt idx="1480">
                  <c:v>1.64118552323658E-2</c:v>
                </c:pt>
                <c:pt idx="1481">
                  <c:v>1.6180711114810301E-2</c:v>
                </c:pt>
                <c:pt idx="1482">
                  <c:v>1.57889345071415E-2</c:v>
                </c:pt>
                <c:pt idx="1483">
                  <c:v>1.59881423187683E-2</c:v>
                </c:pt>
                <c:pt idx="1484">
                  <c:v>1.5729816170861E-2</c:v>
                </c:pt>
                <c:pt idx="1485">
                  <c:v>1.5627868829429899E-2</c:v>
                </c:pt>
                <c:pt idx="1486">
                  <c:v>1.5242122208712201E-2</c:v>
                </c:pt>
                <c:pt idx="1487">
                  <c:v>1.51711030233759E-2</c:v>
                </c:pt>
                <c:pt idx="1488">
                  <c:v>1.4908788230792501E-2</c:v>
                </c:pt>
                <c:pt idx="1489">
                  <c:v>1.47885344593119E-2</c:v>
                </c:pt>
                <c:pt idx="1490">
                  <c:v>1.4421802821401399E-2</c:v>
                </c:pt>
                <c:pt idx="1491">
                  <c:v>1.4407005673403601E-2</c:v>
                </c:pt>
                <c:pt idx="1492">
                  <c:v>1.43099376477356E-2</c:v>
                </c:pt>
                <c:pt idx="1493">
                  <c:v>1.40939356811831E-2</c:v>
                </c:pt>
                <c:pt idx="1494">
                  <c:v>1.40273883923408E-2</c:v>
                </c:pt>
                <c:pt idx="1495">
                  <c:v>1.3748171516980301E-2</c:v>
                </c:pt>
                <c:pt idx="1496">
                  <c:v>1.36007109288816E-2</c:v>
                </c:pt>
                <c:pt idx="1497">
                  <c:v>1.3550894580655301E-2</c:v>
                </c:pt>
                <c:pt idx="1498">
                  <c:v>1.34970308984827E-2</c:v>
                </c:pt>
                <c:pt idx="1499">
                  <c:v>1.3088297941340799E-2</c:v>
                </c:pt>
                <c:pt idx="1500">
                  <c:v>1.2995259732136499E-2</c:v>
                </c:pt>
                <c:pt idx="1501">
                  <c:v>1.2899140172777801E-2</c:v>
                </c:pt>
                <c:pt idx="1502">
                  <c:v>1.2578286773621499E-2</c:v>
                </c:pt>
                <c:pt idx="1503">
                  <c:v>1.2588396611498701E-2</c:v>
                </c:pt>
                <c:pt idx="1504">
                  <c:v>1.2674092279453601E-2</c:v>
                </c:pt>
                <c:pt idx="1505">
                  <c:v>1.2517880166672799E-2</c:v>
                </c:pt>
                <c:pt idx="1506">
                  <c:v>1.2237425126356999E-2</c:v>
                </c:pt>
                <c:pt idx="1507">
                  <c:v>1.2197677287797099E-2</c:v>
                </c:pt>
                <c:pt idx="1508">
                  <c:v>1.19616929550143E-2</c:v>
                </c:pt>
                <c:pt idx="1509">
                  <c:v>1.1907240228386899E-2</c:v>
                </c:pt>
                <c:pt idx="1510">
                  <c:v>1.1778634139747101E-2</c:v>
                </c:pt>
                <c:pt idx="1511">
                  <c:v>1.18625935418885E-2</c:v>
                </c:pt>
                <c:pt idx="1512">
                  <c:v>1.17449622050793E-2</c:v>
                </c:pt>
                <c:pt idx="1513">
                  <c:v>1.14567832372041E-2</c:v>
                </c:pt>
                <c:pt idx="1514">
                  <c:v>1.15859356586007E-2</c:v>
                </c:pt>
                <c:pt idx="1515">
                  <c:v>1.15576983743708E-2</c:v>
                </c:pt>
                <c:pt idx="1516">
                  <c:v>1.1429043975857599E-2</c:v>
                </c:pt>
                <c:pt idx="1517">
                  <c:v>1.12869209234685E-2</c:v>
                </c:pt>
                <c:pt idx="1518">
                  <c:v>1.13074912901669E-2</c:v>
                </c:pt>
                <c:pt idx="1519">
                  <c:v>1.12449354692513E-2</c:v>
                </c:pt>
                <c:pt idx="1520">
                  <c:v>1.1102440801839799E-2</c:v>
                </c:pt>
                <c:pt idx="1521">
                  <c:v>1.1235030033786401E-2</c:v>
                </c:pt>
                <c:pt idx="1522">
                  <c:v>1.1132852538013299E-2</c:v>
                </c:pt>
                <c:pt idx="1523">
                  <c:v>1.0963199494168701E-2</c:v>
                </c:pt>
                <c:pt idx="1524">
                  <c:v>1.09962173623843E-2</c:v>
                </c:pt>
                <c:pt idx="1525">
                  <c:v>1.1041308009206699E-2</c:v>
                </c:pt>
                <c:pt idx="1526">
                  <c:v>1.09948568288695E-2</c:v>
                </c:pt>
                <c:pt idx="1527">
                  <c:v>1.0903723211127699E-2</c:v>
                </c:pt>
                <c:pt idx="1528">
                  <c:v>1.09763572723863E-2</c:v>
                </c:pt>
                <c:pt idx="1529">
                  <c:v>1.09955136444008E-2</c:v>
                </c:pt>
                <c:pt idx="1530">
                  <c:v>1.0727231582406901E-2</c:v>
                </c:pt>
                <c:pt idx="1531">
                  <c:v>1.07125593134141E-2</c:v>
                </c:pt>
                <c:pt idx="1532">
                  <c:v>1.0878835249887401E-2</c:v>
                </c:pt>
                <c:pt idx="1533">
                  <c:v>1.0692113505398299E-2</c:v>
                </c:pt>
                <c:pt idx="1534">
                  <c:v>1.0709876069433201E-2</c:v>
                </c:pt>
                <c:pt idx="1535">
                  <c:v>1.0773827590065E-2</c:v>
                </c:pt>
                <c:pt idx="1536">
                  <c:v>1.0878627566257E-2</c:v>
                </c:pt>
                <c:pt idx="1537">
                  <c:v>1.0851663771415301E-2</c:v>
                </c:pt>
                <c:pt idx="1538">
                  <c:v>1.0609167167431099E-2</c:v>
                </c:pt>
                <c:pt idx="1539">
                  <c:v>1.06586749315955E-2</c:v>
                </c:pt>
                <c:pt idx="1540">
                  <c:v>1.05641252533648E-2</c:v>
                </c:pt>
                <c:pt idx="1541">
                  <c:v>1.04241453613136E-2</c:v>
                </c:pt>
                <c:pt idx="1542">
                  <c:v>1.04818961217351E-2</c:v>
                </c:pt>
                <c:pt idx="1543">
                  <c:v>1.0618318842199201E-2</c:v>
                </c:pt>
                <c:pt idx="1544">
                  <c:v>1.04828731259717E-2</c:v>
                </c:pt>
                <c:pt idx="1545">
                  <c:v>1.03156571268223E-2</c:v>
                </c:pt>
                <c:pt idx="1546">
                  <c:v>1.04529695158866E-2</c:v>
                </c:pt>
                <c:pt idx="1547">
                  <c:v>1.03297784296796E-2</c:v>
                </c:pt>
                <c:pt idx="1548">
                  <c:v>1.01305201467876E-2</c:v>
                </c:pt>
                <c:pt idx="1549">
                  <c:v>1.02913806579866E-2</c:v>
                </c:pt>
                <c:pt idx="1550">
                  <c:v>1.0195158319510501E-2</c:v>
                </c:pt>
                <c:pt idx="1551">
                  <c:v>9.9762562929074095E-3</c:v>
                </c:pt>
                <c:pt idx="1552">
                  <c:v>1.00145086576319E-2</c:v>
                </c:pt>
                <c:pt idx="1553">
                  <c:v>1.0152401451910299E-2</c:v>
                </c:pt>
                <c:pt idx="1554">
                  <c:v>9.7975689238688907E-3</c:v>
                </c:pt>
                <c:pt idx="1555">
                  <c:v>9.6509768751049992E-3</c:v>
                </c:pt>
                <c:pt idx="1556">
                  <c:v>9.6607349501689008E-3</c:v>
                </c:pt>
                <c:pt idx="1557">
                  <c:v>9.5949429064800407E-3</c:v>
                </c:pt>
                <c:pt idx="1558">
                  <c:v>9.4091169813109807E-3</c:v>
                </c:pt>
                <c:pt idx="1559">
                  <c:v>9.1887048942924897E-3</c:v>
                </c:pt>
                <c:pt idx="1560">
                  <c:v>9.2440683304273602E-3</c:v>
                </c:pt>
                <c:pt idx="1561">
                  <c:v>9.1159414505231507E-3</c:v>
                </c:pt>
                <c:pt idx="1562">
                  <c:v>8.7877189931552802E-3</c:v>
                </c:pt>
                <c:pt idx="1563">
                  <c:v>8.7601719974392794E-3</c:v>
                </c:pt>
                <c:pt idx="1564">
                  <c:v>8.6154982834034406E-3</c:v>
                </c:pt>
                <c:pt idx="1565">
                  <c:v>8.4697767295575203E-3</c:v>
                </c:pt>
                <c:pt idx="1566">
                  <c:v>8.3587973761947605E-3</c:v>
                </c:pt>
                <c:pt idx="1567">
                  <c:v>8.3344491964269605E-3</c:v>
                </c:pt>
                <c:pt idx="1568">
                  <c:v>7.7693034010461503E-3</c:v>
                </c:pt>
                <c:pt idx="1569">
                  <c:v>7.7780739168439696E-3</c:v>
                </c:pt>
                <c:pt idx="1570">
                  <c:v>7.7541945909260102E-3</c:v>
                </c:pt>
                <c:pt idx="1571">
                  <c:v>7.3304047018794404E-3</c:v>
                </c:pt>
                <c:pt idx="1572">
                  <c:v>7.1353296247109298E-3</c:v>
                </c:pt>
                <c:pt idx="1573">
                  <c:v>7.0546403562109202E-3</c:v>
                </c:pt>
                <c:pt idx="1574">
                  <c:v>6.7735951786989899E-3</c:v>
                </c:pt>
                <c:pt idx="1575">
                  <c:v>6.7019804676535398E-3</c:v>
                </c:pt>
                <c:pt idx="1576">
                  <c:v>6.3862854350539601E-3</c:v>
                </c:pt>
                <c:pt idx="1577">
                  <c:v>6.1760914056964798E-3</c:v>
                </c:pt>
                <c:pt idx="1578">
                  <c:v>5.9732410165451904E-3</c:v>
                </c:pt>
                <c:pt idx="1579">
                  <c:v>5.6776415899808001E-3</c:v>
                </c:pt>
                <c:pt idx="1580">
                  <c:v>5.4773837526014496E-3</c:v>
                </c:pt>
                <c:pt idx="1581">
                  <c:v>5.3452292761530396E-3</c:v>
                </c:pt>
                <c:pt idx="1582">
                  <c:v>5.1710927857612299E-3</c:v>
                </c:pt>
                <c:pt idx="1583">
                  <c:v>4.7789148546204304E-3</c:v>
                </c:pt>
                <c:pt idx="1584">
                  <c:v>4.6426028401771102E-3</c:v>
                </c:pt>
                <c:pt idx="1585">
                  <c:v>4.4567316792522398E-3</c:v>
                </c:pt>
                <c:pt idx="1586">
                  <c:v>4.0836370802516102E-3</c:v>
                </c:pt>
                <c:pt idx="1587">
                  <c:v>3.8371830693188398E-3</c:v>
                </c:pt>
                <c:pt idx="1588">
                  <c:v>3.89416164721641E-3</c:v>
                </c:pt>
                <c:pt idx="1589">
                  <c:v>3.5353173393159599E-3</c:v>
                </c:pt>
                <c:pt idx="1590">
                  <c:v>3.0925277919459401E-3</c:v>
                </c:pt>
                <c:pt idx="1591">
                  <c:v>2.9770535363914398E-3</c:v>
                </c:pt>
                <c:pt idx="1592">
                  <c:v>2.9916158410154001E-3</c:v>
                </c:pt>
                <c:pt idx="1593">
                  <c:v>2.5239862839745299E-3</c:v>
                </c:pt>
                <c:pt idx="1594">
                  <c:v>2.1430099876724E-3</c:v>
                </c:pt>
                <c:pt idx="1595">
                  <c:v>2.1227571653080401E-3</c:v>
                </c:pt>
                <c:pt idx="1596">
                  <c:v>1.8700100446792599E-3</c:v>
                </c:pt>
                <c:pt idx="1597">
                  <c:v>1.5663688083128E-3</c:v>
                </c:pt>
                <c:pt idx="1598">
                  <c:v>1.32492336795887E-3</c:v>
                </c:pt>
                <c:pt idx="1599">
                  <c:v>1.21242901693859E-3</c:v>
                </c:pt>
                <c:pt idx="1600">
                  <c:v>9.3997483854221396E-4</c:v>
                </c:pt>
                <c:pt idx="1601">
                  <c:v>6.4917043046485996E-4</c:v>
                </c:pt>
                <c:pt idx="1602">
                  <c:v>4.8477684917459899E-4</c:v>
                </c:pt>
                <c:pt idx="1603">
                  <c:v>2.43424041200954E-4</c:v>
                </c:pt>
                <c:pt idx="1604" formatCode="0.00E+00">
                  <c:v>4.8926315532852198E-5</c:v>
                </c:pt>
                <c:pt idx="1605">
                  <c:v>-3.25592013353618E-4</c:v>
                </c:pt>
                <c:pt idx="1606">
                  <c:v>-4.8655732876691201E-4</c:v>
                </c:pt>
                <c:pt idx="1607">
                  <c:v>-5.6185618770862404E-4</c:v>
                </c:pt>
                <c:pt idx="1608">
                  <c:v>-7.8970807853026505E-4</c:v>
                </c:pt>
                <c:pt idx="1609">
                  <c:v>-1.0612802774118599E-3</c:v>
                </c:pt>
                <c:pt idx="1610">
                  <c:v>-1.1699896825201901E-3</c:v>
                </c:pt>
                <c:pt idx="1611">
                  <c:v>-1.42930086161273E-3</c:v>
                </c:pt>
                <c:pt idx="1612">
                  <c:v>-1.70278442921382E-3</c:v>
                </c:pt>
                <c:pt idx="1613">
                  <c:v>-2.0566897050924801E-3</c:v>
                </c:pt>
                <c:pt idx="1614">
                  <c:v>-2.01945472090196E-3</c:v>
                </c:pt>
                <c:pt idx="1615">
                  <c:v>-2.2072354998285901E-3</c:v>
                </c:pt>
                <c:pt idx="1616">
                  <c:v>-2.5790077737057899E-3</c:v>
                </c:pt>
                <c:pt idx="1617">
                  <c:v>-2.7145259393684699E-3</c:v>
                </c:pt>
                <c:pt idx="1618">
                  <c:v>-2.6236888409960999E-3</c:v>
                </c:pt>
                <c:pt idx="1619">
                  <c:v>-2.98063332318136E-3</c:v>
                </c:pt>
                <c:pt idx="1620">
                  <c:v>-3.1004448813097799E-3</c:v>
                </c:pt>
                <c:pt idx="1621">
                  <c:v>-3.1613244134811799E-3</c:v>
                </c:pt>
                <c:pt idx="1622">
                  <c:v>-3.4743093027301999E-3</c:v>
                </c:pt>
                <c:pt idx="1623">
                  <c:v>-3.7289955916412799E-3</c:v>
                </c:pt>
                <c:pt idx="1624">
                  <c:v>-3.7446092054827101E-3</c:v>
                </c:pt>
                <c:pt idx="1625">
                  <c:v>-3.8476992203501201E-3</c:v>
                </c:pt>
                <c:pt idx="1626">
                  <c:v>-4.0612943546788098E-3</c:v>
                </c:pt>
                <c:pt idx="1627">
                  <c:v>-4.3171768333865497E-3</c:v>
                </c:pt>
                <c:pt idx="1628">
                  <c:v>-4.33878635855953E-3</c:v>
                </c:pt>
                <c:pt idx="1629">
                  <c:v>-4.3240884268382802E-3</c:v>
                </c:pt>
                <c:pt idx="1630">
                  <c:v>-4.6297637470876498E-3</c:v>
                </c:pt>
                <c:pt idx="1631">
                  <c:v>-4.8978911225932096E-3</c:v>
                </c:pt>
                <c:pt idx="1632">
                  <c:v>-5.0374905224396102E-3</c:v>
                </c:pt>
                <c:pt idx="1633">
                  <c:v>-4.9750707285115903E-3</c:v>
                </c:pt>
                <c:pt idx="1634">
                  <c:v>-5.1339093859829399E-3</c:v>
                </c:pt>
                <c:pt idx="1635">
                  <c:v>-5.2662100532874997E-3</c:v>
                </c:pt>
                <c:pt idx="1636">
                  <c:v>-5.4380324894591596E-3</c:v>
                </c:pt>
                <c:pt idx="1637">
                  <c:v>-5.6377203557382701E-3</c:v>
                </c:pt>
                <c:pt idx="1638">
                  <c:v>-5.7081994390006802E-3</c:v>
                </c:pt>
                <c:pt idx="1639">
                  <c:v>-5.8073139634504702E-3</c:v>
                </c:pt>
                <c:pt idx="1640">
                  <c:v>-6.1909095261497796E-3</c:v>
                </c:pt>
                <c:pt idx="1641">
                  <c:v>-6.1044818409499999E-3</c:v>
                </c:pt>
                <c:pt idx="1642">
                  <c:v>-6.3171539363493503E-3</c:v>
                </c:pt>
                <c:pt idx="1643">
                  <c:v>-6.47994177113192E-3</c:v>
                </c:pt>
                <c:pt idx="1644">
                  <c:v>-6.6320935958375099E-3</c:v>
                </c:pt>
                <c:pt idx="1645">
                  <c:v>-6.6208411848035801E-3</c:v>
                </c:pt>
                <c:pt idx="1646">
                  <c:v>-6.7642207674335503E-3</c:v>
                </c:pt>
                <c:pt idx="1647">
                  <c:v>-7.1367855532136204E-3</c:v>
                </c:pt>
                <c:pt idx="1648">
                  <c:v>-7.1043958901454603E-3</c:v>
                </c:pt>
                <c:pt idx="1649">
                  <c:v>-7.2443025959882399E-3</c:v>
                </c:pt>
                <c:pt idx="1650">
                  <c:v>-7.4813587603160397E-3</c:v>
                </c:pt>
                <c:pt idx="1651">
                  <c:v>-7.6429516139353299E-3</c:v>
                </c:pt>
                <c:pt idx="1652">
                  <c:v>-7.7115015147277404E-3</c:v>
                </c:pt>
                <c:pt idx="1653">
                  <c:v>-7.8329954896857509E-3</c:v>
                </c:pt>
                <c:pt idx="1654">
                  <c:v>-8.0976580329614398E-3</c:v>
                </c:pt>
                <c:pt idx="1655">
                  <c:v>-8.2054987307906002E-3</c:v>
                </c:pt>
                <c:pt idx="1656">
                  <c:v>-8.2213421060785101E-3</c:v>
                </c:pt>
                <c:pt idx="1657">
                  <c:v>-8.3928633359123001E-3</c:v>
                </c:pt>
                <c:pt idx="1658">
                  <c:v>-8.7929870404045395E-3</c:v>
                </c:pt>
                <c:pt idx="1659">
                  <c:v>-8.8650404025298994E-3</c:v>
                </c:pt>
                <c:pt idx="1660">
                  <c:v>-8.7562372868238703E-3</c:v>
                </c:pt>
                <c:pt idx="1661">
                  <c:v>-9.2128938707710505E-3</c:v>
                </c:pt>
                <c:pt idx="1662">
                  <c:v>-9.3844297882254204E-3</c:v>
                </c:pt>
                <c:pt idx="1663">
                  <c:v>-9.2069485871426899E-3</c:v>
                </c:pt>
                <c:pt idx="1664">
                  <c:v>-9.4567077112039707E-3</c:v>
                </c:pt>
                <c:pt idx="1665">
                  <c:v>-9.8253767601521099E-3</c:v>
                </c:pt>
                <c:pt idx="1666">
                  <c:v>-9.8945691827089996E-3</c:v>
                </c:pt>
                <c:pt idx="1667">
                  <c:v>-9.7783525572313797E-3</c:v>
                </c:pt>
                <c:pt idx="1668">
                  <c:v>-1.02932353738253E-2</c:v>
                </c:pt>
                <c:pt idx="1669">
                  <c:v>-1.0507469662284699E-2</c:v>
                </c:pt>
                <c:pt idx="1670">
                  <c:v>-1.0477305131213499E-2</c:v>
                </c:pt>
                <c:pt idx="1671">
                  <c:v>-1.0688202354126699E-2</c:v>
                </c:pt>
                <c:pt idx="1672">
                  <c:v>-1.0977303393787399E-2</c:v>
                </c:pt>
                <c:pt idx="1673">
                  <c:v>-1.0824741890153E-2</c:v>
                </c:pt>
                <c:pt idx="1674">
                  <c:v>-1.0861423630607299E-2</c:v>
                </c:pt>
                <c:pt idx="1675">
                  <c:v>-1.11211197076257E-2</c:v>
                </c:pt>
                <c:pt idx="1676">
                  <c:v>-1.1547376403454299E-2</c:v>
                </c:pt>
                <c:pt idx="1677">
                  <c:v>-1.1486826421568799E-2</c:v>
                </c:pt>
                <c:pt idx="1678">
                  <c:v>-1.1569356523729301E-2</c:v>
                </c:pt>
                <c:pt idx="1679">
                  <c:v>-1.1954605882201401E-2</c:v>
                </c:pt>
                <c:pt idx="1680">
                  <c:v>-1.21251380891813E-2</c:v>
                </c:pt>
                <c:pt idx="1681">
                  <c:v>-1.2088733796151E-2</c:v>
                </c:pt>
                <c:pt idx="1682">
                  <c:v>-1.2295899712991E-2</c:v>
                </c:pt>
                <c:pt idx="1683">
                  <c:v>-1.25065996666849E-2</c:v>
                </c:pt>
                <c:pt idx="1684">
                  <c:v>-1.23287279110952E-2</c:v>
                </c:pt>
                <c:pt idx="1685">
                  <c:v>-1.2587799188456501E-2</c:v>
                </c:pt>
                <c:pt idx="1686">
                  <c:v>-1.2863319544903501E-2</c:v>
                </c:pt>
                <c:pt idx="1687">
                  <c:v>-1.28060370135361E-2</c:v>
                </c:pt>
                <c:pt idx="1688">
                  <c:v>-1.30417123892193E-2</c:v>
                </c:pt>
                <c:pt idx="1689">
                  <c:v>-1.31472016210041E-2</c:v>
                </c:pt>
                <c:pt idx="1690">
                  <c:v>-1.3249903742089999E-2</c:v>
                </c:pt>
                <c:pt idx="1691">
                  <c:v>-1.3302606116278299E-2</c:v>
                </c:pt>
                <c:pt idx="1692">
                  <c:v>-1.34151909280146E-2</c:v>
                </c:pt>
                <c:pt idx="1693">
                  <c:v>-1.34959960251076E-2</c:v>
                </c:pt>
                <c:pt idx="1694">
                  <c:v>-1.36360429351129E-2</c:v>
                </c:pt>
                <c:pt idx="1695">
                  <c:v>-1.36207207745234E-2</c:v>
                </c:pt>
                <c:pt idx="1696">
                  <c:v>-1.3641827728921301E-2</c:v>
                </c:pt>
                <c:pt idx="1697">
                  <c:v>-1.37606624454614E-2</c:v>
                </c:pt>
                <c:pt idx="1698">
                  <c:v>-1.39269097631216E-2</c:v>
                </c:pt>
                <c:pt idx="1699">
                  <c:v>-1.38964609738037E-2</c:v>
                </c:pt>
                <c:pt idx="1700">
                  <c:v>-1.4183360052409799E-2</c:v>
                </c:pt>
                <c:pt idx="1701">
                  <c:v>-1.3846965736763899E-2</c:v>
                </c:pt>
                <c:pt idx="1702">
                  <c:v>-1.39376917358249E-2</c:v>
                </c:pt>
                <c:pt idx="1703">
                  <c:v>-1.4112713555888799E-2</c:v>
                </c:pt>
                <c:pt idx="1704">
                  <c:v>-1.43494735157119E-2</c:v>
                </c:pt>
                <c:pt idx="1705">
                  <c:v>-1.41437194847102E-2</c:v>
                </c:pt>
                <c:pt idx="1706">
                  <c:v>-1.41522523975062E-2</c:v>
                </c:pt>
                <c:pt idx="1707">
                  <c:v>-1.4209782462620999E-2</c:v>
                </c:pt>
                <c:pt idx="1708">
                  <c:v>-1.40820581600578E-2</c:v>
                </c:pt>
                <c:pt idx="1709">
                  <c:v>-1.4225477279855899E-2</c:v>
                </c:pt>
                <c:pt idx="1710">
                  <c:v>-1.4108637137070199E-2</c:v>
                </c:pt>
                <c:pt idx="1711">
                  <c:v>-1.43797124532518E-2</c:v>
                </c:pt>
                <c:pt idx="1712">
                  <c:v>-1.42209340250003E-2</c:v>
                </c:pt>
                <c:pt idx="1713">
                  <c:v>-1.4201871945145E-2</c:v>
                </c:pt>
                <c:pt idx="1714">
                  <c:v>-1.4314122721071999E-2</c:v>
                </c:pt>
                <c:pt idx="1715">
                  <c:v>-1.42754887364569E-2</c:v>
                </c:pt>
                <c:pt idx="1716">
                  <c:v>-1.4195225236727499E-2</c:v>
                </c:pt>
                <c:pt idx="1717">
                  <c:v>-1.4285918659800299E-2</c:v>
                </c:pt>
                <c:pt idx="1718">
                  <c:v>-1.41187054307406E-2</c:v>
                </c:pt>
                <c:pt idx="1719">
                  <c:v>-1.4037199405867199E-2</c:v>
                </c:pt>
                <c:pt idx="1720">
                  <c:v>-1.4181149161397901E-2</c:v>
                </c:pt>
                <c:pt idx="1721">
                  <c:v>-1.41869899032079E-2</c:v>
                </c:pt>
                <c:pt idx="1722">
                  <c:v>-1.4115985342458399E-2</c:v>
                </c:pt>
                <c:pt idx="1723">
                  <c:v>-1.40988667008886E-2</c:v>
                </c:pt>
                <c:pt idx="1724">
                  <c:v>-1.41004145072481E-2</c:v>
                </c:pt>
                <c:pt idx="1725">
                  <c:v>-1.41065839263693E-2</c:v>
                </c:pt>
                <c:pt idx="1726">
                  <c:v>-1.39853590950762E-2</c:v>
                </c:pt>
                <c:pt idx="1727">
                  <c:v>-1.4007923171102899E-2</c:v>
                </c:pt>
                <c:pt idx="1728">
                  <c:v>-1.41258797629622E-2</c:v>
                </c:pt>
                <c:pt idx="1729">
                  <c:v>-1.40040435401709E-2</c:v>
                </c:pt>
                <c:pt idx="1730">
                  <c:v>-1.4008503874119799E-2</c:v>
                </c:pt>
                <c:pt idx="1731">
                  <c:v>-1.40305969140621E-2</c:v>
                </c:pt>
                <c:pt idx="1732">
                  <c:v>-1.39336954864625E-2</c:v>
                </c:pt>
                <c:pt idx="1733">
                  <c:v>-1.3936819064704399E-2</c:v>
                </c:pt>
                <c:pt idx="1734">
                  <c:v>-1.3896680077765001E-2</c:v>
                </c:pt>
                <c:pt idx="1735">
                  <c:v>-1.3992778750815799E-2</c:v>
                </c:pt>
                <c:pt idx="1736">
                  <c:v>-1.3887660764413E-2</c:v>
                </c:pt>
                <c:pt idx="1737">
                  <c:v>-1.37373255433499E-2</c:v>
                </c:pt>
                <c:pt idx="1738">
                  <c:v>-1.38413675045705E-2</c:v>
                </c:pt>
                <c:pt idx="1739">
                  <c:v>-1.38913300228296E-2</c:v>
                </c:pt>
                <c:pt idx="1740">
                  <c:v>-1.39496973788722E-2</c:v>
                </c:pt>
                <c:pt idx="1741">
                  <c:v>-1.37962505260342E-2</c:v>
                </c:pt>
                <c:pt idx="1742">
                  <c:v>-1.38783103918717E-2</c:v>
                </c:pt>
                <c:pt idx="1743">
                  <c:v>-1.3875141637503301E-2</c:v>
                </c:pt>
                <c:pt idx="1744">
                  <c:v>-1.37179619992356E-2</c:v>
                </c:pt>
                <c:pt idx="1745">
                  <c:v>-1.39003587367868E-2</c:v>
                </c:pt>
                <c:pt idx="1746">
                  <c:v>-1.3882697142592401E-2</c:v>
                </c:pt>
                <c:pt idx="1747">
                  <c:v>-1.36855677089123E-2</c:v>
                </c:pt>
                <c:pt idx="1748">
                  <c:v>-1.3769831614804801E-2</c:v>
                </c:pt>
                <c:pt idx="1749">
                  <c:v>-1.38969369211155E-2</c:v>
                </c:pt>
                <c:pt idx="1750">
                  <c:v>-1.37902172112607E-2</c:v>
                </c:pt>
                <c:pt idx="1751">
                  <c:v>-1.36704012940251E-2</c:v>
                </c:pt>
                <c:pt idx="1752">
                  <c:v>-1.3846695652277899E-2</c:v>
                </c:pt>
                <c:pt idx="1753">
                  <c:v>-1.3753701841453801E-2</c:v>
                </c:pt>
                <c:pt idx="1754">
                  <c:v>-1.3701025306181501E-2</c:v>
                </c:pt>
                <c:pt idx="1755">
                  <c:v>-1.3779382749616801E-2</c:v>
                </c:pt>
                <c:pt idx="1756">
                  <c:v>-1.3875072200284101E-2</c:v>
                </c:pt>
                <c:pt idx="1757">
                  <c:v>-1.3853007211593301E-2</c:v>
                </c:pt>
                <c:pt idx="1758">
                  <c:v>-1.3812215964578999E-2</c:v>
                </c:pt>
                <c:pt idx="1759">
                  <c:v>-1.36853856787047E-2</c:v>
                </c:pt>
                <c:pt idx="1760">
                  <c:v>-1.3606770285067E-2</c:v>
                </c:pt>
                <c:pt idx="1761">
                  <c:v>-1.36689197050236E-2</c:v>
                </c:pt>
                <c:pt idx="1762">
                  <c:v>-1.3776333090510099E-2</c:v>
                </c:pt>
                <c:pt idx="1763">
                  <c:v>-1.3601106571397299E-2</c:v>
                </c:pt>
                <c:pt idx="1764">
                  <c:v>-1.34254049007321E-2</c:v>
                </c:pt>
                <c:pt idx="1765">
                  <c:v>-1.3669732083943001E-2</c:v>
                </c:pt>
                <c:pt idx="1766">
                  <c:v>-1.36193674167453E-2</c:v>
                </c:pt>
                <c:pt idx="1767">
                  <c:v>-1.34365543619594E-2</c:v>
                </c:pt>
                <c:pt idx="1768">
                  <c:v>-1.3287644340558E-2</c:v>
                </c:pt>
                <c:pt idx="1769">
                  <c:v>-1.3561041585191299E-2</c:v>
                </c:pt>
                <c:pt idx="1770">
                  <c:v>-1.3362832529990499E-2</c:v>
                </c:pt>
                <c:pt idx="1771">
                  <c:v>-1.3033387980374201E-2</c:v>
                </c:pt>
                <c:pt idx="1772">
                  <c:v>-1.30238767233624E-2</c:v>
                </c:pt>
                <c:pt idx="1773">
                  <c:v>-1.31539507900856E-2</c:v>
                </c:pt>
                <c:pt idx="1774">
                  <c:v>-1.2988144278490101E-2</c:v>
                </c:pt>
                <c:pt idx="1775">
                  <c:v>-1.25811536041697E-2</c:v>
                </c:pt>
                <c:pt idx="1776">
                  <c:v>-1.2574138994452101E-2</c:v>
                </c:pt>
                <c:pt idx="1777">
                  <c:v>-1.26082583184806E-2</c:v>
                </c:pt>
                <c:pt idx="1778">
                  <c:v>-1.23032985285319E-2</c:v>
                </c:pt>
                <c:pt idx="1779">
                  <c:v>-1.21492236338348E-2</c:v>
                </c:pt>
                <c:pt idx="1780">
                  <c:v>-1.2213548739139801E-2</c:v>
                </c:pt>
                <c:pt idx="1781">
                  <c:v>-1.1972879359842301E-2</c:v>
                </c:pt>
                <c:pt idx="1782">
                  <c:v>-1.15836775575201E-2</c:v>
                </c:pt>
                <c:pt idx="1783">
                  <c:v>-1.1550597611573701E-2</c:v>
                </c:pt>
                <c:pt idx="1784">
                  <c:v>-1.12676099272448E-2</c:v>
                </c:pt>
                <c:pt idx="1785">
                  <c:v>-1.1005001695255499E-2</c:v>
                </c:pt>
                <c:pt idx="1786">
                  <c:v>-1.08652067103706E-2</c:v>
                </c:pt>
                <c:pt idx="1787">
                  <c:v>-1.0620762703216E-2</c:v>
                </c:pt>
                <c:pt idx="1788">
                  <c:v>-1.0219187263609E-2</c:v>
                </c:pt>
                <c:pt idx="1789">
                  <c:v>-1.0016829757380901E-2</c:v>
                </c:pt>
                <c:pt idx="1790">
                  <c:v>-9.8312895462536205E-3</c:v>
                </c:pt>
                <c:pt idx="1791">
                  <c:v>-9.6042364849763303E-3</c:v>
                </c:pt>
                <c:pt idx="1792">
                  <c:v>-9.1538809269918198E-3</c:v>
                </c:pt>
                <c:pt idx="1793">
                  <c:v>-8.8286281869228E-3</c:v>
                </c:pt>
                <c:pt idx="1794">
                  <c:v>-8.7060130378728492E-3</c:v>
                </c:pt>
                <c:pt idx="1795">
                  <c:v>-8.1951076521093805E-3</c:v>
                </c:pt>
                <c:pt idx="1796">
                  <c:v>-7.7604159544827E-3</c:v>
                </c:pt>
                <c:pt idx="1797">
                  <c:v>-7.7706104312138501E-3</c:v>
                </c:pt>
                <c:pt idx="1798">
                  <c:v>-7.4864880950330304E-3</c:v>
                </c:pt>
                <c:pt idx="1799">
                  <c:v>-6.9602895574685502E-3</c:v>
                </c:pt>
                <c:pt idx="1800">
                  <c:v>-6.5725717222341303E-3</c:v>
                </c:pt>
                <c:pt idx="1801">
                  <c:v>-6.42844119903767E-3</c:v>
                </c:pt>
                <c:pt idx="1802">
                  <c:v>-5.7431387957765402E-3</c:v>
                </c:pt>
                <c:pt idx="1803">
                  <c:v>-5.4789039216575899E-3</c:v>
                </c:pt>
                <c:pt idx="1804">
                  <c:v>-5.1676479328009303E-3</c:v>
                </c:pt>
                <c:pt idx="1805">
                  <c:v>-4.7872135636037403E-3</c:v>
                </c:pt>
                <c:pt idx="1806">
                  <c:v>-4.3933815134995701E-3</c:v>
                </c:pt>
                <c:pt idx="1807">
                  <c:v>-4.3076148242777498E-3</c:v>
                </c:pt>
                <c:pt idx="1808">
                  <c:v>-3.8589058326381799E-3</c:v>
                </c:pt>
                <c:pt idx="1809">
                  <c:v>-3.2087379633225399E-3</c:v>
                </c:pt>
                <c:pt idx="1810">
                  <c:v>-3.1278924234896901E-3</c:v>
                </c:pt>
                <c:pt idx="1811">
                  <c:v>-2.8354840724054298E-3</c:v>
                </c:pt>
                <c:pt idx="1812">
                  <c:v>-2.3520110845699099E-3</c:v>
                </c:pt>
                <c:pt idx="1813">
                  <c:v>-1.99772873397995E-3</c:v>
                </c:pt>
                <c:pt idx="1814">
                  <c:v>-1.83274355560207E-3</c:v>
                </c:pt>
                <c:pt idx="1815">
                  <c:v>-1.37884175116037E-3</c:v>
                </c:pt>
                <c:pt idx="1816">
                  <c:v>-9.3936898614574199E-4</c:v>
                </c:pt>
                <c:pt idx="1817">
                  <c:v>-8.1134253969554005E-4</c:v>
                </c:pt>
                <c:pt idx="1818">
                  <c:v>-5.04820299082307E-4</c:v>
                </c:pt>
                <c:pt idx="1819">
                  <c:v>-1.6449448482144401E-4</c:v>
                </c:pt>
                <c:pt idx="1820">
                  <c:v>2.7435242669377201E-4</c:v>
                </c:pt>
                <c:pt idx="1821">
                  <c:v>4.31905481525694E-4</c:v>
                </c:pt>
                <c:pt idx="1822">
                  <c:v>5.8682418517145695E-4</c:v>
                </c:pt>
                <c:pt idx="1823">
                  <c:v>9.0255275969046802E-4</c:v>
                </c:pt>
                <c:pt idx="1824">
                  <c:v>1.1029386139485499E-3</c:v>
                </c:pt>
                <c:pt idx="1825">
                  <c:v>1.39032427320215E-3</c:v>
                </c:pt>
                <c:pt idx="1826">
                  <c:v>1.5788632282555399E-3</c:v>
                </c:pt>
                <c:pt idx="1827">
                  <c:v>1.9651501614784601E-3</c:v>
                </c:pt>
                <c:pt idx="1828">
                  <c:v>2.0536781820538401E-3</c:v>
                </c:pt>
                <c:pt idx="1829">
                  <c:v>2.1563754709555401E-3</c:v>
                </c:pt>
                <c:pt idx="1830">
                  <c:v>2.2502747790071401E-3</c:v>
                </c:pt>
                <c:pt idx="1831">
                  <c:v>2.5843063431095999E-3</c:v>
                </c:pt>
                <c:pt idx="1832">
                  <c:v>2.6270177432545301E-3</c:v>
                </c:pt>
                <c:pt idx="1833">
                  <c:v>2.8784101887400601E-3</c:v>
                </c:pt>
                <c:pt idx="1834">
                  <c:v>2.9401143493604101E-3</c:v>
                </c:pt>
                <c:pt idx="1835">
                  <c:v>2.8933463847474598E-3</c:v>
                </c:pt>
                <c:pt idx="1836">
                  <c:v>3.0186907457349101E-3</c:v>
                </c:pt>
                <c:pt idx="1837">
                  <c:v>3.1326515027363601E-3</c:v>
                </c:pt>
                <c:pt idx="1838">
                  <c:v>3.27768995168011E-3</c:v>
                </c:pt>
                <c:pt idx="1839">
                  <c:v>3.1576697326914801E-3</c:v>
                </c:pt>
                <c:pt idx="1840">
                  <c:v>3.1397564091999002E-3</c:v>
                </c:pt>
                <c:pt idx="1841">
                  <c:v>3.2503347136059102E-3</c:v>
                </c:pt>
                <c:pt idx="1842">
                  <c:v>3.2869589415878398E-3</c:v>
                </c:pt>
                <c:pt idx="1843">
                  <c:v>3.1577347036313998E-3</c:v>
                </c:pt>
                <c:pt idx="1844">
                  <c:v>3.4302444680921001E-3</c:v>
                </c:pt>
                <c:pt idx="1845">
                  <c:v>3.1752674389381201E-3</c:v>
                </c:pt>
                <c:pt idx="1846">
                  <c:v>3.14448798049873E-3</c:v>
                </c:pt>
                <c:pt idx="1847">
                  <c:v>3.1681481478332899E-3</c:v>
                </c:pt>
                <c:pt idx="1848">
                  <c:v>2.8290810787537598E-3</c:v>
                </c:pt>
                <c:pt idx="1849">
                  <c:v>2.9281277585367898E-3</c:v>
                </c:pt>
                <c:pt idx="1850">
                  <c:v>2.8939050582806698E-3</c:v>
                </c:pt>
                <c:pt idx="1851">
                  <c:v>2.7774306067443301E-3</c:v>
                </c:pt>
                <c:pt idx="1852">
                  <c:v>2.6818883186226299E-3</c:v>
                </c:pt>
                <c:pt idx="1853">
                  <c:v>2.5847839830213199E-3</c:v>
                </c:pt>
                <c:pt idx="1854">
                  <c:v>2.5490499704505501E-3</c:v>
                </c:pt>
                <c:pt idx="1855">
                  <c:v>2.5752809298691501E-3</c:v>
                </c:pt>
                <c:pt idx="1856">
                  <c:v>2.1254181364191E-3</c:v>
                </c:pt>
                <c:pt idx="1857">
                  <c:v>2.1790766574429502E-3</c:v>
                </c:pt>
                <c:pt idx="1858">
                  <c:v>2.0979014770145898E-3</c:v>
                </c:pt>
                <c:pt idx="1859">
                  <c:v>2.12252493623976E-3</c:v>
                </c:pt>
                <c:pt idx="1860">
                  <c:v>1.86529803409813E-3</c:v>
                </c:pt>
                <c:pt idx="1861">
                  <c:v>1.8808841870092601E-3</c:v>
                </c:pt>
                <c:pt idx="1862">
                  <c:v>1.7540564240694501E-3</c:v>
                </c:pt>
                <c:pt idx="1863">
                  <c:v>1.6051827999325201E-3</c:v>
                </c:pt>
                <c:pt idx="1864">
                  <c:v>1.5438729612046399E-3</c:v>
                </c:pt>
                <c:pt idx="1865">
                  <c:v>1.59243446542121E-3</c:v>
                </c:pt>
                <c:pt idx="1866">
                  <c:v>1.3916505414164101E-3</c:v>
                </c:pt>
                <c:pt idx="1867">
                  <c:v>1.36470446288896E-3</c:v>
                </c:pt>
                <c:pt idx="1868">
                  <c:v>1.33026418304713E-3</c:v>
                </c:pt>
                <c:pt idx="1869">
                  <c:v>1.21459592037053E-3</c:v>
                </c:pt>
                <c:pt idx="1870">
                  <c:v>1.1827378964677101E-3</c:v>
                </c:pt>
                <c:pt idx="1871">
                  <c:v>1.12850427661664E-3</c:v>
                </c:pt>
                <c:pt idx="1872">
                  <c:v>1.35087540436974E-3</c:v>
                </c:pt>
                <c:pt idx="1873">
                  <c:v>1.31935903892667E-3</c:v>
                </c:pt>
                <c:pt idx="1874">
                  <c:v>1.14786150787309E-3</c:v>
                </c:pt>
                <c:pt idx="1875">
                  <c:v>1.3749409596977001E-3</c:v>
                </c:pt>
                <c:pt idx="1876">
                  <c:v>1.3400956462398101E-3</c:v>
                </c:pt>
                <c:pt idx="1877">
                  <c:v>1.2393746956296801E-3</c:v>
                </c:pt>
                <c:pt idx="1878">
                  <c:v>1.45065126983804E-3</c:v>
                </c:pt>
                <c:pt idx="1879">
                  <c:v>1.5457905495810801E-3</c:v>
                </c:pt>
                <c:pt idx="1880">
                  <c:v>1.60700300045492E-3</c:v>
                </c:pt>
                <c:pt idx="1881">
                  <c:v>1.5096979830686199E-3</c:v>
                </c:pt>
                <c:pt idx="1882">
                  <c:v>1.94619675237272E-3</c:v>
                </c:pt>
                <c:pt idx="1883">
                  <c:v>2.1665379291839798E-3</c:v>
                </c:pt>
                <c:pt idx="1884">
                  <c:v>2.0830000315685999E-3</c:v>
                </c:pt>
                <c:pt idx="1885">
                  <c:v>2.2656996189975099E-3</c:v>
                </c:pt>
                <c:pt idx="1886">
                  <c:v>2.53943697243658E-3</c:v>
                </c:pt>
                <c:pt idx="1887">
                  <c:v>2.6849593766626301E-3</c:v>
                </c:pt>
                <c:pt idx="1888">
                  <c:v>2.9515145870241399E-3</c:v>
                </c:pt>
                <c:pt idx="1889">
                  <c:v>3.2751765785118399E-3</c:v>
                </c:pt>
                <c:pt idx="1890">
                  <c:v>3.4689715453749799E-3</c:v>
                </c:pt>
                <c:pt idx="1891">
                  <c:v>3.62918304034027E-3</c:v>
                </c:pt>
                <c:pt idx="1892">
                  <c:v>3.87548853414183E-3</c:v>
                </c:pt>
                <c:pt idx="1893">
                  <c:v>4.2263956476309402E-3</c:v>
                </c:pt>
                <c:pt idx="1894">
                  <c:v>4.5618962049627397E-3</c:v>
                </c:pt>
                <c:pt idx="1895">
                  <c:v>4.8931123444810199E-3</c:v>
                </c:pt>
                <c:pt idx="1896">
                  <c:v>5.1353653568988501E-3</c:v>
                </c:pt>
                <c:pt idx="1897">
                  <c:v>5.4412052619842999E-3</c:v>
                </c:pt>
                <c:pt idx="1898">
                  <c:v>5.7819335065737E-3</c:v>
                </c:pt>
                <c:pt idx="1899">
                  <c:v>6.3877155836943398E-3</c:v>
                </c:pt>
                <c:pt idx="1900">
                  <c:v>6.4468056394035899E-3</c:v>
                </c:pt>
                <c:pt idx="1901">
                  <c:v>6.6789814768629099E-3</c:v>
                </c:pt>
                <c:pt idx="1902">
                  <c:v>7.2073415027165497E-3</c:v>
                </c:pt>
                <c:pt idx="1903">
                  <c:v>7.6365285921320596E-3</c:v>
                </c:pt>
                <c:pt idx="1904">
                  <c:v>7.9511428682436294E-3</c:v>
                </c:pt>
                <c:pt idx="1905">
                  <c:v>8.2319644996376798E-3</c:v>
                </c:pt>
                <c:pt idx="1906">
                  <c:v>8.5635069297454701E-3</c:v>
                </c:pt>
                <c:pt idx="1907">
                  <c:v>8.8069657038945207E-3</c:v>
                </c:pt>
                <c:pt idx="1908">
                  <c:v>9.1119229706570094E-3</c:v>
                </c:pt>
                <c:pt idx="1909">
                  <c:v>9.5570315019318508E-3</c:v>
                </c:pt>
                <c:pt idx="1910">
                  <c:v>9.8693788110108694E-3</c:v>
                </c:pt>
                <c:pt idx="1911">
                  <c:v>1.0218726952356001E-2</c:v>
                </c:pt>
                <c:pt idx="1912">
                  <c:v>1.0499906925401E-2</c:v>
                </c:pt>
                <c:pt idx="1913">
                  <c:v>1.09398841197691E-2</c:v>
                </c:pt>
                <c:pt idx="1914">
                  <c:v>1.10025339335193E-2</c:v>
                </c:pt>
                <c:pt idx="1915">
                  <c:v>1.12687299936408E-2</c:v>
                </c:pt>
                <c:pt idx="1916">
                  <c:v>1.1665763031224101E-2</c:v>
                </c:pt>
                <c:pt idx="1917">
                  <c:v>1.19617395270895E-2</c:v>
                </c:pt>
                <c:pt idx="1918">
                  <c:v>1.20236688020284E-2</c:v>
                </c:pt>
                <c:pt idx="1919">
                  <c:v>1.2471639487014401E-2</c:v>
                </c:pt>
                <c:pt idx="1920">
                  <c:v>1.2768232527199099E-2</c:v>
                </c:pt>
                <c:pt idx="1921">
                  <c:v>1.28121444270497E-2</c:v>
                </c:pt>
                <c:pt idx="1922">
                  <c:v>1.2911670134851999E-2</c:v>
                </c:pt>
                <c:pt idx="1923">
                  <c:v>1.3247838774159399E-2</c:v>
                </c:pt>
                <c:pt idx="1924">
                  <c:v>1.32720417657825E-2</c:v>
                </c:pt>
                <c:pt idx="1925">
                  <c:v>1.34315476157879E-2</c:v>
                </c:pt>
                <c:pt idx="1926">
                  <c:v>1.36683036005454E-2</c:v>
                </c:pt>
                <c:pt idx="1927">
                  <c:v>1.37812335875007E-2</c:v>
                </c:pt>
                <c:pt idx="1928">
                  <c:v>1.3859892648513601E-2</c:v>
                </c:pt>
                <c:pt idx="1929">
                  <c:v>1.38826969863475E-2</c:v>
                </c:pt>
                <c:pt idx="1930">
                  <c:v>1.40951642051915E-2</c:v>
                </c:pt>
                <c:pt idx="1931">
                  <c:v>1.4035732984482199E-2</c:v>
                </c:pt>
                <c:pt idx="1932">
                  <c:v>1.4034682935987801E-2</c:v>
                </c:pt>
                <c:pt idx="1933">
                  <c:v>1.41845010231695E-2</c:v>
                </c:pt>
                <c:pt idx="1934">
                  <c:v>1.4361867380339399E-2</c:v>
                </c:pt>
                <c:pt idx="1935">
                  <c:v>1.4384934320402901E-2</c:v>
                </c:pt>
                <c:pt idx="1936">
                  <c:v>1.4160746796697999E-2</c:v>
                </c:pt>
                <c:pt idx="1937">
                  <c:v>1.4005392615817101E-2</c:v>
                </c:pt>
                <c:pt idx="1938">
                  <c:v>1.41778736871152E-2</c:v>
                </c:pt>
                <c:pt idx="1939">
                  <c:v>1.43121498930901E-2</c:v>
                </c:pt>
                <c:pt idx="1940">
                  <c:v>1.40421754470495E-2</c:v>
                </c:pt>
                <c:pt idx="1941">
                  <c:v>1.3832912824056199E-2</c:v>
                </c:pt>
                <c:pt idx="1942">
                  <c:v>1.38267184444125E-2</c:v>
                </c:pt>
                <c:pt idx="1943">
                  <c:v>1.38400021795192E-2</c:v>
                </c:pt>
                <c:pt idx="1944">
                  <c:v>1.36381158445443E-2</c:v>
                </c:pt>
                <c:pt idx="1945">
                  <c:v>1.3686500114609999E-2</c:v>
                </c:pt>
                <c:pt idx="1946">
                  <c:v>1.3494590243325E-2</c:v>
                </c:pt>
                <c:pt idx="1947">
                  <c:v>1.33937970857385E-2</c:v>
                </c:pt>
                <c:pt idx="1948">
                  <c:v>1.3145788884979699E-2</c:v>
                </c:pt>
                <c:pt idx="1949">
                  <c:v>1.29586891276973E-2</c:v>
                </c:pt>
                <c:pt idx="1950">
                  <c:v>1.30038498830224E-2</c:v>
                </c:pt>
                <c:pt idx="1951">
                  <c:v>1.2828184992235101E-2</c:v>
                </c:pt>
                <c:pt idx="1952">
                  <c:v>1.25762440228303E-2</c:v>
                </c:pt>
                <c:pt idx="1953">
                  <c:v>1.25726725845025E-2</c:v>
                </c:pt>
                <c:pt idx="1954">
                  <c:v>1.21466608038846E-2</c:v>
                </c:pt>
                <c:pt idx="1955">
                  <c:v>1.21623869545059E-2</c:v>
                </c:pt>
                <c:pt idx="1956">
                  <c:v>1.200566659695E-2</c:v>
                </c:pt>
                <c:pt idx="1957">
                  <c:v>1.16950828816359E-2</c:v>
                </c:pt>
                <c:pt idx="1958">
                  <c:v>1.1760800376679301E-2</c:v>
                </c:pt>
                <c:pt idx="1959">
                  <c:v>1.1551365144888699E-2</c:v>
                </c:pt>
                <c:pt idx="1960">
                  <c:v>1.15730867626318E-2</c:v>
                </c:pt>
                <c:pt idx="1961">
                  <c:v>1.12999311309327E-2</c:v>
                </c:pt>
                <c:pt idx="1962">
                  <c:v>1.13720381430189E-2</c:v>
                </c:pt>
                <c:pt idx="1963">
                  <c:v>1.11395657406901E-2</c:v>
                </c:pt>
                <c:pt idx="1964">
                  <c:v>1.0762675101710299E-2</c:v>
                </c:pt>
                <c:pt idx="1965">
                  <c:v>1.0753506746890301E-2</c:v>
                </c:pt>
                <c:pt idx="1966">
                  <c:v>1.08262336682749E-2</c:v>
                </c:pt>
                <c:pt idx="1967">
                  <c:v>1.0646466647450401E-2</c:v>
                </c:pt>
                <c:pt idx="1968">
                  <c:v>1.0481540812628099E-2</c:v>
                </c:pt>
                <c:pt idx="1969">
                  <c:v>1.04576800881215E-2</c:v>
                </c:pt>
                <c:pt idx="1970">
                  <c:v>1.0399130047828E-2</c:v>
                </c:pt>
                <c:pt idx="1971">
                  <c:v>1.05907446074165E-2</c:v>
                </c:pt>
                <c:pt idx="1972">
                  <c:v>1.0220482335021101E-2</c:v>
                </c:pt>
                <c:pt idx="1973">
                  <c:v>1.04241397023786E-2</c:v>
                </c:pt>
                <c:pt idx="1974">
                  <c:v>1.0414258640882501E-2</c:v>
                </c:pt>
                <c:pt idx="1975">
                  <c:v>1.03337891954908E-2</c:v>
                </c:pt>
                <c:pt idx="1976">
                  <c:v>1.03867188184715E-2</c:v>
                </c:pt>
                <c:pt idx="1977">
                  <c:v>1.03998355591158E-2</c:v>
                </c:pt>
                <c:pt idx="1978">
                  <c:v>1.0387618291506201E-2</c:v>
                </c:pt>
                <c:pt idx="1979">
                  <c:v>1.03833895080023E-2</c:v>
                </c:pt>
                <c:pt idx="1980">
                  <c:v>1.0322274001305601E-2</c:v>
                </c:pt>
                <c:pt idx="1981">
                  <c:v>1.05588765843573E-2</c:v>
                </c:pt>
                <c:pt idx="1982">
                  <c:v>1.0625346811129199E-2</c:v>
                </c:pt>
                <c:pt idx="1983">
                  <c:v>1.06224412845261E-2</c:v>
                </c:pt>
                <c:pt idx="1984">
                  <c:v>1.0743250569408801E-2</c:v>
                </c:pt>
                <c:pt idx="1985">
                  <c:v>1.0693925602416599E-2</c:v>
                </c:pt>
                <c:pt idx="1986">
                  <c:v>1.07319982619444E-2</c:v>
                </c:pt>
                <c:pt idx="1987">
                  <c:v>1.07927960122946E-2</c:v>
                </c:pt>
                <c:pt idx="1988">
                  <c:v>1.09898695387504E-2</c:v>
                </c:pt>
                <c:pt idx="1989">
                  <c:v>1.11828225591767E-2</c:v>
                </c:pt>
                <c:pt idx="1990">
                  <c:v>1.1294077740809301E-2</c:v>
                </c:pt>
                <c:pt idx="1991">
                  <c:v>1.12280373116202E-2</c:v>
                </c:pt>
                <c:pt idx="1992">
                  <c:v>1.12169019561527E-2</c:v>
                </c:pt>
                <c:pt idx="1993">
                  <c:v>1.15039628791247E-2</c:v>
                </c:pt>
                <c:pt idx="1994">
                  <c:v>1.1398069881779299E-2</c:v>
                </c:pt>
                <c:pt idx="1995">
                  <c:v>1.1758524059881301E-2</c:v>
                </c:pt>
                <c:pt idx="1996">
                  <c:v>1.1720327316653499E-2</c:v>
                </c:pt>
                <c:pt idx="1997">
                  <c:v>1.1946855583462699E-2</c:v>
                </c:pt>
                <c:pt idx="1998">
                  <c:v>1.20547613640194E-2</c:v>
                </c:pt>
                <c:pt idx="1999">
                  <c:v>1.1951479026442601E-2</c:v>
                </c:pt>
                <c:pt idx="2000">
                  <c:v>1.21547778297497E-2</c:v>
                </c:pt>
                <c:pt idx="2001">
                  <c:v>1.2250351066245901E-2</c:v>
                </c:pt>
                <c:pt idx="2002">
                  <c:v>1.23979478451251E-2</c:v>
                </c:pt>
                <c:pt idx="2003">
                  <c:v>1.22404969866651E-2</c:v>
                </c:pt>
                <c:pt idx="2004">
                  <c:v>1.2321907429408301E-2</c:v>
                </c:pt>
                <c:pt idx="2005">
                  <c:v>1.2410618451876E-2</c:v>
                </c:pt>
                <c:pt idx="2006">
                  <c:v>1.2396348987104301E-2</c:v>
                </c:pt>
                <c:pt idx="2007">
                  <c:v>1.2452254941332201E-2</c:v>
                </c:pt>
                <c:pt idx="2008">
                  <c:v>1.26242083685083E-2</c:v>
                </c:pt>
                <c:pt idx="2009">
                  <c:v>1.25490498009E-2</c:v>
                </c:pt>
                <c:pt idx="2010">
                  <c:v>1.24225528554632E-2</c:v>
                </c:pt>
                <c:pt idx="2011">
                  <c:v>1.25799411288781E-2</c:v>
                </c:pt>
                <c:pt idx="2012">
                  <c:v>1.2664709535011601E-2</c:v>
                </c:pt>
                <c:pt idx="2013">
                  <c:v>1.2635734763593E-2</c:v>
                </c:pt>
                <c:pt idx="2014">
                  <c:v>1.24854655958097E-2</c:v>
                </c:pt>
                <c:pt idx="2015">
                  <c:v>1.23741695719714E-2</c:v>
                </c:pt>
                <c:pt idx="2016">
                  <c:v>1.24448265098207E-2</c:v>
                </c:pt>
                <c:pt idx="2017">
                  <c:v>1.2224170458662901E-2</c:v>
                </c:pt>
                <c:pt idx="2018">
                  <c:v>1.2108984169706301E-2</c:v>
                </c:pt>
                <c:pt idx="2019">
                  <c:v>1.21166042184943E-2</c:v>
                </c:pt>
                <c:pt idx="2020">
                  <c:v>1.20749463653806E-2</c:v>
                </c:pt>
                <c:pt idx="2021">
                  <c:v>1.1795456618546101E-2</c:v>
                </c:pt>
                <c:pt idx="2022">
                  <c:v>1.1675912181813001E-2</c:v>
                </c:pt>
                <c:pt idx="2023">
                  <c:v>1.16392470691164E-2</c:v>
                </c:pt>
                <c:pt idx="2024">
                  <c:v>1.1476401700346301E-2</c:v>
                </c:pt>
                <c:pt idx="2025">
                  <c:v>1.12540328961864E-2</c:v>
                </c:pt>
                <c:pt idx="2026">
                  <c:v>1.1022586551545199E-2</c:v>
                </c:pt>
                <c:pt idx="2027">
                  <c:v>1.09656408398928E-2</c:v>
                </c:pt>
                <c:pt idx="2028">
                  <c:v>1.0709876766605401E-2</c:v>
                </c:pt>
                <c:pt idx="2029">
                  <c:v>1.0349071987786399E-2</c:v>
                </c:pt>
                <c:pt idx="2030">
                  <c:v>1.02511725888725E-2</c:v>
                </c:pt>
                <c:pt idx="2031">
                  <c:v>9.9973161255412502E-3</c:v>
                </c:pt>
                <c:pt idx="2032">
                  <c:v>9.85829372510948E-3</c:v>
                </c:pt>
                <c:pt idx="2033">
                  <c:v>9.5947291712108196E-3</c:v>
                </c:pt>
                <c:pt idx="2034">
                  <c:v>9.4019502052582801E-3</c:v>
                </c:pt>
                <c:pt idx="2035">
                  <c:v>9.2508605816914793E-3</c:v>
                </c:pt>
                <c:pt idx="2036">
                  <c:v>8.8594066586056008E-3</c:v>
                </c:pt>
                <c:pt idx="2037">
                  <c:v>8.5265842822573098E-3</c:v>
                </c:pt>
                <c:pt idx="2038">
                  <c:v>8.4304088269450302E-3</c:v>
                </c:pt>
                <c:pt idx="2039">
                  <c:v>8.1503506973556496E-3</c:v>
                </c:pt>
                <c:pt idx="2040">
                  <c:v>7.9636402089426593E-3</c:v>
                </c:pt>
                <c:pt idx="2041">
                  <c:v>7.4712261220110003E-3</c:v>
                </c:pt>
                <c:pt idx="2042">
                  <c:v>7.39359020581868E-3</c:v>
                </c:pt>
                <c:pt idx="2043">
                  <c:v>7.1384759938807798E-3</c:v>
                </c:pt>
                <c:pt idx="2044">
                  <c:v>7.0555371900873597E-3</c:v>
                </c:pt>
                <c:pt idx="2045">
                  <c:v>6.8718190078025402E-3</c:v>
                </c:pt>
                <c:pt idx="2046">
                  <c:v>6.1968666399037997E-3</c:v>
                </c:pt>
                <c:pt idx="2047">
                  <c:v>6.0996318531063498E-3</c:v>
                </c:pt>
                <c:pt idx="2048">
                  <c:v>6.1101471586689302E-3</c:v>
                </c:pt>
                <c:pt idx="2049">
                  <c:v>5.6386025456707399E-3</c:v>
                </c:pt>
                <c:pt idx="2050">
                  <c:v>5.4498180810073297E-3</c:v>
                </c:pt>
                <c:pt idx="2051">
                  <c:v>5.4854582872194803E-3</c:v>
                </c:pt>
                <c:pt idx="2052">
                  <c:v>5.17952168807689E-3</c:v>
                </c:pt>
                <c:pt idx="2053">
                  <c:v>4.9067584259330803E-3</c:v>
                </c:pt>
                <c:pt idx="2054">
                  <c:v>4.7506009101490297E-3</c:v>
                </c:pt>
                <c:pt idx="2055">
                  <c:v>4.7224259667853503E-3</c:v>
                </c:pt>
                <c:pt idx="2056">
                  <c:v>4.3759339482988902E-3</c:v>
                </c:pt>
                <c:pt idx="2057">
                  <c:v>4.23645970196439E-3</c:v>
                </c:pt>
                <c:pt idx="2058">
                  <c:v>3.9786203171885701E-3</c:v>
                </c:pt>
                <c:pt idx="2059">
                  <c:v>4.0111251251985702E-3</c:v>
                </c:pt>
                <c:pt idx="2060">
                  <c:v>3.9179531803010103E-3</c:v>
                </c:pt>
                <c:pt idx="2061">
                  <c:v>3.6615969773601299E-3</c:v>
                </c:pt>
                <c:pt idx="2062">
                  <c:v>3.5368239452145999E-3</c:v>
                </c:pt>
                <c:pt idx="2063">
                  <c:v>3.4081206539399102E-3</c:v>
                </c:pt>
                <c:pt idx="2064">
                  <c:v>3.1673549735410202E-3</c:v>
                </c:pt>
                <c:pt idx="2065">
                  <c:v>3.3740926939795001E-3</c:v>
                </c:pt>
                <c:pt idx="2066">
                  <c:v>3.23105121137805E-3</c:v>
                </c:pt>
                <c:pt idx="2067">
                  <c:v>3.0219692455664801E-3</c:v>
                </c:pt>
                <c:pt idx="2068">
                  <c:v>2.9407324127056901E-3</c:v>
                </c:pt>
                <c:pt idx="2069">
                  <c:v>3.0117670611615101E-3</c:v>
                </c:pt>
                <c:pt idx="2070">
                  <c:v>3.05210198171117E-3</c:v>
                </c:pt>
                <c:pt idx="2071">
                  <c:v>2.8577972259986998E-3</c:v>
                </c:pt>
                <c:pt idx="2072">
                  <c:v>2.7476398018291001E-3</c:v>
                </c:pt>
                <c:pt idx="2073">
                  <c:v>2.7350804757997698E-3</c:v>
                </c:pt>
                <c:pt idx="2074">
                  <c:v>2.7269884556566301E-3</c:v>
                </c:pt>
                <c:pt idx="2075">
                  <c:v>2.61561721722684E-3</c:v>
                </c:pt>
                <c:pt idx="2076">
                  <c:v>2.7178764903389601E-3</c:v>
                </c:pt>
                <c:pt idx="2077">
                  <c:v>2.6728832502872601E-3</c:v>
                </c:pt>
                <c:pt idx="2078">
                  <c:v>2.5457644136659499E-3</c:v>
                </c:pt>
                <c:pt idx="2079">
                  <c:v>2.5716485456057101E-3</c:v>
                </c:pt>
                <c:pt idx="2080">
                  <c:v>2.5940542809477002E-3</c:v>
                </c:pt>
                <c:pt idx="2081">
                  <c:v>2.5617908236877699E-3</c:v>
                </c:pt>
                <c:pt idx="2082">
                  <c:v>2.5343605072420698E-3</c:v>
                </c:pt>
                <c:pt idx="2083">
                  <c:v>2.5214716815606698E-3</c:v>
                </c:pt>
                <c:pt idx="2084">
                  <c:v>2.5493899954570701E-3</c:v>
                </c:pt>
                <c:pt idx="2085">
                  <c:v>2.5891772068323601E-3</c:v>
                </c:pt>
                <c:pt idx="2086">
                  <c:v>2.3508080017041202E-3</c:v>
                </c:pt>
                <c:pt idx="2087">
                  <c:v>2.3003938987482399E-3</c:v>
                </c:pt>
                <c:pt idx="2088">
                  <c:v>2.4853741740965998E-3</c:v>
                </c:pt>
                <c:pt idx="2089">
                  <c:v>2.2415860128499701E-3</c:v>
                </c:pt>
                <c:pt idx="2090">
                  <c:v>2.2948635092975098E-3</c:v>
                </c:pt>
                <c:pt idx="2091">
                  <c:v>2.17535914864754E-3</c:v>
                </c:pt>
                <c:pt idx="2092">
                  <c:v>2.1131087150010998E-3</c:v>
                </c:pt>
                <c:pt idx="2093">
                  <c:v>2.1218501660110298E-3</c:v>
                </c:pt>
                <c:pt idx="2094">
                  <c:v>1.8129943646366001E-3</c:v>
                </c:pt>
                <c:pt idx="2095">
                  <c:v>1.7762033650677901E-3</c:v>
                </c:pt>
                <c:pt idx="2096">
                  <c:v>1.8212772088645301E-3</c:v>
                </c:pt>
                <c:pt idx="2097">
                  <c:v>1.75582786788675E-3</c:v>
                </c:pt>
                <c:pt idx="2098">
                  <c:v>1.63088513857522E-3</c:v>
                </c:pt>
                <c:pt idx="2099">
                  <c:v>1.6101223148084899E-3</c:v>
                </c:pt>
                <c:pt idx="2100">
                  <c:v>1.23866160113934E-3</c:v>
                </c:pt>
                <c:pt idx="2101">
                  <c:v>1.1535646451185399E-3</c:v>
                </c:pt>
                <c:pt idx="2102">
                  <c:v>7.92949455665986E-4</c:v>
                </c:pt>
                <c:pt idx="2103">
                  <c:v>8.4811081796961002E-4</c:v>
                </c:pt>
                <c:pt idx="2104">
                  <c:v>6.1055051796763099E-4</c:v>
                </c:pt>
                <c:pt idx="2105">
                  <c:v>4.9026871010658505E-4</c:v>
                </c:pt>
                <c:pt idx="2106" formatCode="0.00E+00">
                  <c:v>7.8997675663786194E-5</c:v>
                </c:pt>
                <c:pt idx="2107">
                  <c:v>-1.06805395939563E-4</c:v>
                </c:pt>
                <c:pt idx="2108">
                  <c:v>-3.0463525386157698E-4</c:v>
                </c:pt>
                <c:pt idx="2109">
                  <c:v>-4.7154836174917903E-4</c:v>
                </c:pt>
                <c:pt idx="2110">
                  <c:v>-6.3272699349297605E-4</c:v>
                </c:pt>
                <c:pt idx="2111">
                  <c:v>-8.9099962807814804E-4</c:v>
                </c:pt>
                <c:pt idx="2112">
                  <c:v>-1.1728946546361301E-3</c:v>
                </c:pt>
                <c:pt idx="2113">
                  <c:v>-1.3162525037159699E-3</c:v>
                </c:pt>
                <c:pt idx="2114">
                  <c:v>-1.73138355235244E-3</c:v>
                </c:pt>
                <c:pt idx="2115">
                  <c:v>-2.0100153579300601E-3</c:v>
                </c:pt>
                <c:pt idx="2116">
                  <c:v>-2.2357811596013001E-3</c:v>
                </c:pt>
                <c:pt idx="2117">
                  <c:v>-2.8664339340360801E-3</c:v>
                </c:pt>
                <c:pt idx="2118">
                  <c:v>-2.9023193907376701E-3</c:v>
                </c:pt>
                <c:pt idx="2119">
                  <c:v>-3.37726841104305E-3</c:v>
                </c:pt>
                <c:pt idx="2120">
                  <c:v>-3.3988206686180701E-3</c:v>
                </c:pt>
                <c:pt idx="2121">
                  <c:v>-3.8420380293719301E-3</c:v>
                </c:pt>
                <c:pt idx="2122">
                  <c:v>-4.0067152498790299E-3</c:v>
                </c:pt>
                <c:pt idx="2123">
                  <c:v>-4.3268850812747802E-3</c:v>
                </c:pt>
                <c:pt idx="2124">
                  <c:v>-4.6873576842053396E-3</c:v>
                </c:pt>
                <c:pt idx="2125">
                  <c:v>-4.9496713449260097E-3</c:v>
                </c:pt>
                <c:pt idx="2126">
                  <c:v>-5.3253366552617398E-3</c:v>
                </c:pt>
                <c:pt idx="2127">
                  <c:v>-5.6680534977883602E-3</c:v>
                </c:pt>
                <c:pt idx="2128">
                  <c:v>-5.9141724716846502E-3</c:v>
                </c:pt>
                <c:pt idx="2129">
                  <c:v>-6.2173357913534004E-3</c:v>
                </c:pt>
                <c:pt idx="2130">
                  <c:v>-6.4842945997919997E-3</c:v>
                </c:pt>
                <c:pt idx="2131">
                  <c:v>-6.6285103385931802E-3</c:v>
                </c:pt>
                <c:pt idx="2132">
                  <c:v>-7.0366917439729799E-3</c:v>
                </c:pt>
                <c:pt idx="2133">
                  <c:v>-7.4362251300957097E-3</c:v>
                </c:pt>
                <c:pt idx="2134">
                  <c:v>-7.6636578808381099E-3</c:v>
                </c:pt>
                <c:pt idx="2135">
                  <c:v>-7.8966677145065299E-3</c:v>
                </c:pt>
                <c:pt idx="2136">
                  <c:v>-8.2805973011920407E-3</c:v>
                </c:pt>
                <c:pt idx="2137">
                  <c:v>-8.1475590963067095E-3</c:v>
                </c:pt>
                <c:pt idx="2138">
                  <c:v>-8.3956782523918194E-3</c:v>
                </c:pt>
                <c:pt idx="2139">
                  <c:v>-8.5647359210054702E-3</c:v>
                </c:pt>
                <c:pt idx="2140">
                  <c:v>-8.9554224803821397E-3</c:v>
                </c:pt>
                <c:pt idx="2141">
                  <c:v>-9.0019542776563193E-3</c:v>
                </c:pt>
                <c:pt idx="2142">
                  <c:v>-9.2329698587057304E-3</c:v>
                </c:pt>
                <c:pt idx="2143">
                  <c:v>-9.6115086854325904E-3</c:v>
                </c:pt>
                <c:pt idx="2144">
                  <c:v>-9.7541718788359804E-3</c:v>
                </c:pt>
                <c:pt idx="2145">
                  <c:v>-9.4818929759250999E-3</c:v>
                </c:pt>
                <c:pt idx="2146">
                  <c:v>-9.9268965449241797E-3</c:v>
                </c:pt>
                <c:pt idx="2147">
                  <c:v>-1.01569271848526E-2</c:v>
                </c:pt>
                <c:pt idx="2148">
                  <c:v>-9.9969317899839E-3</c:v>
                </c:pt>
                <c:pt idx="2149">
                  <c:v>-1.01355801044672E-2</c:v>
                </c:pt>
                <c:pt idx="2150">
                  <c:v>-1.0170893856758E-2</c:v>
                </c:pt>
                <c:pt idx="2151">
                  <c:v>-1.0059539127639801E-2</c:v>
                </c:pt>
                <c:pt idx="2152">
                  <c:v>-1.0020066041302801E-2</c:v>
                </c:pt>
                <c:pt idx="2153">
                  <c:v>-1.0268415833260099E-2</c:v>
                </c:pt>
                <c:pt idx="2154">
                  <c:v>-1.0323473110020499E-2</c:v>
                </c:pt>
                <c:pt idx="2155">
                  <c:v>-1.00742118681871E-2</c:v>
                </c:pt>
                <c:pt idx="2156">
                  <c:v>-1.01242800339966E-2</c:v>
                </c:pt>
                <c:pt idx="2157">
                  <c:v>-1.03211851840391E-2</c:v>
                </c:pt>
                <c:pt idx="2158">
                  <c:v>-1.00752459573472E-2</c:v>
                </c:pt>
                <c:pt idx="2159">
                  <c:v>-1.0056926692382199E-2</c:v>
                </c:pt>
                <c:pt idx="2160">
                  <c:v>-1.0015687144492099E-2</c:v>
                </c:pt>
                <c:pt idx="2161">
                  <c:v>-9.9110787170521696E-3</c:v>
                </c:pt>
                <c:pt idx="2162">
                  <c:v>-9.7098774799782295E-3</c:v>
                </c:pt>
                <c:pt idx="2163">
                  <c:v>-9.4711637603314205E-3</c:v>
                </c:pt>
                <c:pt idx="2164">
                  <c:v>-9.7199806636432996E-3</c:v>
                </c:pt>
                <c:pt idx="2165">
                  <c:v>-9.3543824020928708E-3</c:v>
                </c:pt>
                <c:pt idx="2166">
                  <c:v>-9.0888492171857203E-3</c:v>
                </c:pt>
                <c:pt idx="2167">
                  <c:v>-9.1599565283558906E-3</c:v>
                </c:pt>
                <c:pt idx="2168">
                  <c:v>-8.7828569505854093E-3</c:v>
                </c:pt>
                <c:pt idx="2169">
                  <c:v>-8.6817854405004304E-3</c:v>
                </c:pt>
                <c:pt idx="2170">
                  <c:v>-8.5733959557543499E-3</c:v>
                </c:pt>
                <c:pt idx="2171">
                  <c:v>-8.5274599613378299E-3</c:v>
                </c:pt>
                <c:pt idx="2172">
                  <c:v>-8.2577657139011208E-3</c:v>
                </c:pt>
                <c:pt idx="2173">
                  <c:v>-7.76643823735511E-3</c:v>
                </c:pt>
                <c:pt idx="2174">
                  <c:v>-7.7779471163105197E-3</c:v>
                </c:pt>
                <c:pt idx="2175">
                  <c:v>-7.5047239342710698E-3</c:v>
                </c:pt>
                <c:pt idx="2176">
                  <c:v>-7.3087344932291397E-3</c:v>
                </c:pt>
                <c:pt idx="2177">
                  <c:v>-7.2245956709255897E-3</c:v>
                </c:pt>
                <c:pt idx="2178">
                  <c:v>-6.8997154699971704E-3</c:v>
                </c:pt>
                <c:pt idx="2179">
                  <c:v>-6.8124601337927098E-3</c:v>
                </c:pt>
                <c:pt idx="2180">
                  <c:v>-6.4835386833283796E-3</c:v>
                </c:pt>
                <c:pt idx="2181">
                  <c:v>-6.2846097158026099E-3</c:v>
                </c:pt>
                <c:pt idx="2182">
                  <c:v>-6.0579347373803903E-3</c:v>
                </c:pt>
                <c:pt idx="2183">
                  <c:v>-5.7866737031788502E-3</c:v>
                </c:pt>
                <c:pt idx="2184">
                  <c:v>-5.7728709986283296E-3</c:v>
                </c:pt>
                <c:pt idx="2185">
                  <c:v>-5.6027541054750199E-3</c:v>
                </c:pt>
                <c:pt idx="2186">
                  <c:v>-5.2646125533371904E-3</c:v>
                </c:pt>
                <c:pt idx="2187">
                  <c:v>-5.09262648830963E-3</c:v>
                </c:pt>
                <c:pt idx="2188">
                  <c:v>-4.8913626165427802E-3</c:v>
                </c:pt>
                <c:pt idx="2189">
                  <c:v>-4.7363540055580496E-3</c:v>
                </c:pt>
                <c:pt idx="2190">
                  <c:v>-4.7202364216244498E-3</c:v>
                </c:pt>
                <c:pt idx="2191">
                  <c:v>-4.2353987833963899E-3</c:v>
                </c:pt>
                <c:pt idx="2192">
                  <c:v>-4.2035239208562201E-3</c:v>
                </c:pt>
                <c:pt idx="2193">
                  <c:v>-3.9370085901015098E-3</c:v>
                </c:pt>
                <c:pt idx="2194">
                  <c:v>-3.9948371804116303E-3</c:v>
                </c:pt>
                <c:pt idx="2195">
                  <c:v>-3.88436369391626E-3</c:v>
                </c:pt>
                <c:pt idx="2196">
                  <c:v>-3.7606467182673699E-3</c:v>
                </c:pt>
                <c:pt idx="2197">
                  <c:v>-3.5867985456414799E-3</c:v>
                </c:pt>
                <c:pt idx="2198">
                  <c:v>-3.52393675871525E-3</c:v>
                </c:pt>
                <c:pt idx="2199">
                  <c:v>-3.4699856990787702E-3</c:v>
                </c:pt>
                <c:pt idx="2200">
                  <c:v>-3.4328420964465502E-3</c:v>
                </c:pt>
                <c:pt idx="2201">
                  <c:v>-3.1691521891296401E-3</c:v>
                </c:pt>
                <c:pt idx="2202">
                  <c:v>-3.14257852928877E-3</c:v>
                </c:pt>
                <c:pt idx="2203">
                  <c:v>-3.0560728063222398E-3</c:v>
                </c:pt>
                <c:pt idx="2204">
                  <c:v>-3.1228938857769499E-3</c:v>
                </c:pt>
                <c:pt idx="2205">
                  <c:v>-3.1921241422464899E-3</c:v>
                </c:pt>
                <c:pt idx="2206">
                  <c:v>-2.9243000637678199E-3</c:v>
                </c:pt>
                <c:pt idx="2207">
                  <c:v>-3.1750546891261399E-3</c:v>
                </c:pt>
                <c:pt idx="2208">
                  <c:v>-3.0999222711948701E-3</c:v>
                </c:pt>
                <c:pt idx="2209">
                  <c:v>-3.19112047013514E-3</c:v>
                </c:pt>
                <c:pt idx="2210">
                  <c:v>-2.86130196554224E-3</c:v>
                </c:pt>
                <c:pt idx="2211">
                  <c:v>-2.95062109457749E-3</c:v>
                </c:pt>
                <c:pt idx="2212">
                  <c:v>-3.2330898632447901E-3</c:v>
                </c:pt>
                <c:pt idx="2213">
                  <c:v>-3.1305431640186402E-3</c:v>
                </c:pt>
                <c:pt idx="2214">
                  <c:v>-3.17250620585481E-3</c:v>
                </c:pt>
                <c:pt idx="2215">
                  <c:v>-3.3474789232372801E-3</c:v>
                </c:pt>
                <c:pt idx="2216">
                  <c:v>-3.51784177786247E-3</c:v>
                </c:pt>
                <c:pt idx="2217">
                  <c:v>-3.45345228155735E-3</c:v>
                </c:pt>
                <c:pt idx="2218">
                  <c:v>-3.61914145059854E-3</c:v>
                </c:pt>
                <c:pt idx="2219">
                  <c:v>-3.5006178922416201E-3</c:v>
                </c:pt>
                <c:pt idx="2220">
                  <c:v>-3.82128901297665E-3</c:v>
                </c:pt>
                <c:pt idx="2221">
                  <c:v>-3.8073450419866301E-3</c:v>
                </c:pt>
                <c:pt idx="2222">
                  <c:v>-3.8953747396331001E-3</c:v>
                </c:pt>
                <c:pt idx="2223">
                  <c:v>-4.0058958304203703E-3</c:v>
                </c:pt>
                <c:pt idx="2224">
                  <c:v>-4.4396536592348802E-3</c:v>
                </c:pt>
                <c:pt idx="2225">
                  <c:v>-4.5174871660978002E-3</c:v>
                </c:pt>
                <c:pt idx="2226">
                  <c:v>-4.45991973738978E-3</c:v>
                </c:pt>
                <c:pt idx="2227">
                  <c:v>-4.6656684526816903E-3</c:v>
                </c:pt>
                <c:pt idx="2228">
                  <c:v>-4.79337984778214E-3</c:v>
                </c:pt>
                <c:pt idx="2229">
                  <c:v>-4.8454767874640302E-3</c:v>
                </c:pt>
                <c:pt idx="2230">
                  <c:v>-5.2730931757177203E-3</c:v>
                </c:pt>
                <c:pt idx="2231">
                  <c:v>-5.3971245328249496E-3</c:v>
                </c:pt>
                <c:pt idx="2232">
                  <c:v>-5.6331962737066104E-3</c:v>
                </c:pt>
                <c:pt idx="2233">
                  <c:v>-5.6430257917093997E-3</c:v>
                </c:pt>
                <c:pt idx="2234">
                  <c:v>-5.99349666879531E-3</c:v>
                </c:pt>
                <c:pt idx="2235">
                  <c:v>-6.1861607814939299E-3</c:v>
                </c:pt>
                <c:pt idx="2236">
                  <c:v>-6.3098849450613599E-3</c:v>
                </c:pt>
                <c:pt idx="2237">
                  <c:v>-6.4317908737650097E-3</c:v>
                </c:pt>
                <c:pt idx="2238">
                  <c:v>-6.6581436863520404E-3</c:v>
                </c:pt>
                <c:pt idx="2239">
                  <c:v>-6.9092936227992102E-3</c:v>
                </c:pt>
                <c:pt idx="2240">
                  <c:v>-7.0277310406911897E-3</c:v>
                </c:pt>
                <c:pt idx="2241">
                  <c:v>-7.2963281487624298E-3</c:v>
                </c:pt>
                <c:pt idx="2242">
                  <c:v>-7.6443444921576297E-3</c:v>
                </c:pt>
                <c:pt idx="2243">
                  <c:v>-7.7769988996152497E-3</c:v>
                </c:pt>
                <c:pt idx="2244">
                  <c:v>-7.91568455816429E-3</c:v>
                </c:pt>
                <c:pt idx="2245">
                  <c:v>-8.1979498084910792E-3</c:v>
                </c:pt>
                <c:pt idx="2246">
                  <c:v>-8.3115318074587097E-3</c:v>
                </c:pt>
                <c:pt idx="2247">
                  <c:v>-8.6146843523475097E-3</c:v>
                </c:pt>
                <c:pt idx="2248">
                  <c:v>-8.69939659497093E-3</c:v>
                </c:pt>
                <c:pt idx="2249">
                  <c:v>-8.9875828968781803E-3</c:v>
                </c:pt>
                <c:pt idx="2250">
                  <c:v>-9.0760292973458504E-3</c:v>
                </c:pt>
                <c:pt idx="2251">
                  <c:v>-9.4419112437761198E-3</c:v>
                </c:pt>
                <c:pt idx="2252">
                  <c:v>-9.5489614901354998E-3</c:v>
                </c:pt>
                <c:pt idx="2253">
                  <c:v>-9.7980509416627903E-3</c:v>
                </c:pt>
                <c:pt idx="2254">
                  <c:v>-9.8280776872277497E-3</c:v>
                </c:pt>
                <c:pt idx="2255">
                  <c:v>-1.00543914895189E-2</c:v>
                </c:pt>
                <c:pt idx="2256">
                  <c:v>-1.0187727440264799E-2</c:v>
                </c:pt>
                <c:pt idx="2257">
                  <c:v>-1.04420014339149E-2</c:v>
                </c:pt>
                <c:pt idx="2258">
                  <c:v>-1.05773633612094E-2</c:v>
                </c:pt>
                <c:pt idx="2259">
                  <c:v>-1.0625649561625299E-2</c:v>
                </c:pt>
                <c:pt idx="2260">
                  <c:v>-1.0910709603555301E-2</c:v>
                </c:pt>
                <c:pt idx="2261">
                  <c:v>-1.11599548896988E-2</c:v>
                </c:pt>
                <c:pt idx="2262">
                  <c:v>-1.1204772901537499E-2</c:v>
                </c:pt>
                <c:pt idx="2263">
                  <c:v>-1.1122782129952701E-2</c:v>
                </c:pt>
                <c:pt idx="2264">
                  <c:v>-1.13066372481181E-2</c:v>
                </c:pt>
                <c:pt idx="2265">
                  <c:v>-1.14782719071094E-2</c:v>
                </c:pt>
                <c:pt idx="2266">
                  <c:v>-1.16417120822517E-2</c:v>
                </c:pt>
                <c:pt idx="2267">
                  <c:v>-1.1573127435330399E-2</c:v>
                </c:pt>
                <c:pt idx="2268">
                  <c:v>-1.15988667400108E-2</c:v>
                </c:pt>
                <c:pt idx="2269">
                  <c:v>-1.18496121467994E-2</c:v>
                </c:pt>
                <c:pt idx="2270">
                  <c:v>-1.19528554338204E-2</c:v>
                </c:pt>
                <c:pt idx="2271">
                  <c:v>-1.17928835849652E-2</c:v>
                </c:pt>
                <c:pt idx="2272">
                  <c:v>-1.16880650087158E-2</c:v>
                </c:pt>
                <c:pt idx="2273">
                  <c:v>-1.19231426086401E-2</c:v>
                </c:pt>
                <c:pt idx="2274">
                  <c:v>-1.1993252933452899E-2</c:v>
                </c:pt>
                <c:pt idx="2275">
                  <c:v>-1.1686464666198999E-2</c:v>
                </c:pt>
                <c:pt idx="2276">
                  <c:v>-1.1768857890983E-2</c:v>
                </c:pt>
                <c:pt idx="2277">
                  <c:v>-1.1628851083307501E-2</c:v>
                </c:pt>
                <c:pt idx="2278">
                  <c:v>-1.16588388009412E-2</c:v>
                </c:pt>
                <c:pt idx="2279">
                  <c:v>-1.1632903270422599E-2</c:v>
                </c:pt>
                <c:pt idx="2280">
                  <c:v>-1.1518046518947E-2</c:v>
                </c:pt>
                <c:pt idx="2281">
                  <c:v>-1.13573857482891E-2</c:v>
                </c:pt>
                <c:pt idx="2282">
                  <c:v>-1.11972834854887E-2</c:v>
                </c:pt>
                <c:pt idx="2283">
                  <c:v>-1.0941299054741799E-2</c:v>
                </c:pt>
                <c:pt idx="2284">
                  <c:v>-1.0812248741052201E-2</c:v>
                </c:pt>
                <c:pt idx="2285">
                  <c:v>-1.0646550687609E-2</c:v>
                </c:pt>
                <c:pt idx="2286">
                  <c:v>-1.02810300111815E-2</c:v>
                </c:pt>
                <c:pt idx="2287">
                  <c:v>-1.0294200543606E-2</c:v>
                </c:pt>
                <c:pt idx="2288">
                  <c:v>-1.0104142702743599E-2</c:v>
                </c:pt>
                <c:pt idx="2289">
                  <c:v>-9.7847324289240707E-3</c:v>
                </c:pt>
                <c:pt idx="2290">
                  <c:v>-9.2818476489546897E-3</c:v>
                </c:pt>
                <c:pt idx="2291">
                  <c:v>-9.1440157349218093E-3</c:v>
                </c:pt>
                <c:pt idx="2292">
                  <c:v>-8.8952674154157106E-3</c:v>
                </c:pt>
                <c:pt idx="2293">
                  <c:v>-8.5539920996367206E-3</c:v>
                </c:pt>
                <c:pt idx="2294">
                  <c:v>-8.3194247861934998E-3</c:v>
                </c:pt>
                <c:pt idx="2295">
                  <c:v>-7.7171151527316798E-3</c:v>
                </c:pt>
                <c:pt idx="2296">
                  <c:v>-7.3216786150258999E-3</c:v>
                </c:pt>
                <c:pt idx="2297">
                  <c:v>-6.9310270801025602E-3</c:v>
                </c:pt>
                <c:pt idx="2298">
                  <c:v>-6.6242906849596902E-3</c:v>
                </c:pt>
                <c:pt idx="2299">
                  <c:v>-6.4625522833794196E-3</c:v>
                </c:pt>
                <c:pt idx="2300">
                  <c:v>-5.8014944112157497E-3</c:v>
                </c:pt>
                <c:pt idx="2301">
                  <c:v>-5.2759516305860002E-3</c:v>
                </c:pt>
                <c:pt idx="2302">
                  <c:v>-5.1107068857890398E-3</c:v>
                </c:pt>
                <c:pt idx="2303">
                  <c:v>-4.4644138035913397E-3</c:v>
                </c:pt>
                <c:pt idx="2304">
                  <c:v>-4.05890159659438E-3</c:v>
                </c:pt>
                <c:pt idx="2305">
                  <c:v>-3.72067552772931E-3</c:v>
                </c:pt>
                <c:pt idx="2306">
                  <c:v>-3.3119457491649798E-3</c:v>
                </c:pt>
                <c:pt idx="2307">
                  <c:v>-2.7604485711103998E-3</c:v>
                </c:pt>
                <c:pt idx="2308">
                  <c:v>-2.1046409720546101E-3</c:v>
                </c:pt>
                <c:pt idx="2309">
                  <c:v>-1.6951778254673099E-3</c:v>
                </c:pt>
                <c:pt idx="2310">
                  <c:v>-1.4462275068757599E-3</c:v>
                </c:pt>
                <c:pt idx="2311">
                  <c:v>-7.55353158353427E-4</c:v>
                </c:pt>
                <c:pt idx="2312">
                  <c:v>-4.6885471950473801E-4</c:v>
                </c:pt>
                <c:pt idx="2313">
                  <c:v>2.2433345001253601E-4</c:v>
                </c:pt>
                <c:pt idx="2314">
                  <c:v>5.07853353457092E-4</c:v>
                </c:pt>
                <c:pt idx="2315">
                  <c:v>1.01333187542397E-3</c:v>
                </c:pt>
                <c:pt idx="2316">
                  <c:v>1.42265813355063E-3</c:v>
                </c:pt>
                <c:pt idx="2317">
                  <c:v>1.92941773740097E-3</c:v>
                </c:pt>
                <c:pt idx="2318">
                  <c:v>2.2741253663387702E-3</c:v>
                </c:pt>
                <c:pt idx="2319">
                  <c:v>2.86746427367959E-3</c:v>
                </c:pt>
                <c:pt idx="2320">
                  <c:v>3.3958909176663899E-3</c:v>
                </c:pt>
                <c:pt idx="2321">
                  <c:v>3.50983918069963E-3</c:v>
                </c:pt>
                <c:pt idx="2322">
                  <c:v>3.8609789753245201E-3</c:v>
                </c:pt>
                <c:pt idx="2323">
                  <c:v>4.2921757027010697E-3</c:v>
                </c:pt>
                <c:pt idx="2324">
                  <c:v>4.8078198217828497E-3</c:v>
                </c:pt>
                <c:pt idx="2325">
                  <c:v>5.0293008580251696E-3</c:v>
                </c:pt>
                <c:pt idx="2326">
                  <c:v>5.3501226972848702E-3</c:v>
                </c:pt>
                <c:pt idx="2327">
                  <c:v>5.7851728014795198E-3</c:v>
                </c:pt>
                <c:pt idx="2328">
                  <c:v>6.0491392537190304E-3</c:v>
                </c:pt>
                <c:pt idx="2329">
                  <c:v>6.2710534626859897E-3</c:v>
                </c:pt>
                <c:pt idx="2330">
                  <c:v>6.3071772923648803E-3</c:v>
                </c:pt>
                <c:pt idx="2331">
                  <c:v>6.84165915627785E-3</c:v>
                </c:pt>
                <c:pt idx="2332">
                  <c:v>6.8883934311924104E-3</c:v>
                </c:pt>
                <c:pt idx="2333">
                  <c:v>7.15573224464368E-3</c:v>
                </c:pt>
                <c:pt idx="2334">
                  <c:v>7.2851632273937903E-3</c:v>
                </c:pt>
                <c:pt idx="2335">
                  <c:v>7.3896144798119099E-3</c:v>
                </c:pt>
                <c:pt idx="2336">
                  <c:v>7.5467110149761499E-3</c:v>
                </c:pt>
                <c:pt idx="2337">
                  <c:v>7.6057834738143598E-3</c:v>
                </c:pt>
                <c:pt idx="2338">
                  <c:v>7.4641006008265799E-3</c:v>
                </c:pt>
                <c:pt idx="2339">
                  <c:v>7.5103225862704799E-3</c:v>
                </c:pt>
                <c:pt idx="2340">
                  <c:v>7.7751161708851596E-3</c:v>
                </c:pt>
                <c:pt idx="2341">
                  <c:v>7.6524199706842697E-3</c:v>
                </c:pt>
                <c:pt idx="2342">
                  <c:v>7.5092907395791697E-3</c:v>
                </c:pt>
                <c:pt idx="2343">
                  <c:v>7.5608747200107901E-3</c:v>
                </c:pt>
                <c:pt idx="2344">
                  <c:v>7.5866062941395097E-3</c:v>
                </c:pt>
                <c:pt idx="2345">
                  <c:v>7.3190801992074599E-3</c:v>
                </c:pt>
                <c:pt idx="2346">
                  <c:v>7.22735467416001E-3</c:v>
                </c:pt>
                <c:pt idx="2347">
                  <c:v>7.07229685330689E-3</c:v>
                </c:pt>
                <c:pt idx="2348">
                  <c:v>6.8658593086662403E-3</c:v>
                </c:pt>
                <c:pt idx="2349">
                  <c:v>6.7122416829867304E-3</c:v>
                </c:pt>
                <c:pt idx="2350">
                  <c:v>6.3747862158108001E-3</c:v>
                </c:pt>
                <c:pt idx="2351">
                  <c:v>6.2673577097883898E-3</c:v>
                </c:pt>
                <c:pt idx="2352">
                  <c:v>6.0576166956487097E-3</c:v>
                </c:pt>
                <c:pt idx="2353">
                  <c:v>5.8793912010749998E-3</c:v>
                </c:pt>
                <c:pt idx="2354">
                  <c:v>5.4637977160930298E-3</c:v>
                </c:pt>
                <c:pt idx="2355">
                  <c:v>5.19631320432955E-3</c:v>
                </c:pt>
                <c:pt idx="2356">
                  <c:v>4.9343032750640697E-3</c:v>
                </c:pt>
                <c:pt idx="2357">
                  <c:v>4.6444288447991403E-3</c:v>
                </c:pt>
                <c:pt idx="2358">
                  <c:v>4.3631129644008402E-3</c:v>
                </c:pt>
                <c:pt idx="2359">
                  <c:v>3.8779853982627999E-3</c:v>
                </c:pt>
                <c:pt idx="2360">
                  <c:v>3.6553539829980199E-3</c:v>
                </c:pt>
                <c:pt idx="2361">
                  <c:v>3.4588623367294699E-3</c:v>
                </c:pt>
                <c:pt idx="2362">
                  <c:v>2.8796499590519301E-3</c:v>
                </c:pt>
                <c:pt idx="2363">
                  <c:v>2.62680577290477E-3</c:v>
                </c:pt>
                <c:pt idx="2364">
                  <c:v>2.4781525331950801E-3</c:v>
                </c:pt>
                <c:pt idx="2365">
                  <c:v>2.2814188474916302E-3</c:v>
                </c:pt>
                <c:pt idx="2366">
                  <c:v>1.5116723235740401E-3</c:v>
                </c:pt>
                <c:pt idx="2367">
                  <c:v>1.2299973370888701E-3</c:v>
                </c:pt>
                <c:pt idx="2368">
                  <c:v>1.09975663024695E-3</c:v>
                </c:pt>
                <c:pt idx="2369">
                  <c:v>7.9846755912841303E-4</c:v>
                </c:pt>
                <c:pt idx="2370">
                  <c:v>5.9790002910856696E-4</c:v>
                </c:pt>
                <c:pt idx="2371">
                  <c:v>2.5562766241339901E-4</c:v>
                </c:pt>
                <c:pt idx="2372" formatCode="0.00E+00">
                  <c:v>6.8473870987755396E-5</c:v>
                </c:pt>
                <c:pt idx="2373">
                  <c:v>-4.48641733618965E-4</c:v>
                </c:pt>
                <c:pt idx="2374">
                  <c:v>-6.09176609285173E-4</c:v>
                </c:pt>
                <c:pt idx="2375">
                  <c:v>-6.3591911949352595E-4</c:v>
                </c:pt>
                <c:pt idx="2376">
                  <c:v>-9.35246060223623E-4</c:v>
                </c:pt>
                <c:pt idx="2377">
                  <c:v>-1.1403066064673601E-3</c:v>
                </c:pt>
                <c:pt idx="2378">
                  <c:v>-1.2571251804612701E-3</c:v>
                </c:pt>
                <c:pt idx="2379">
                  <c:v>-1.42784196543971E-3</c:v>
                </c:pt>
                <c:pt idx="2380">
                  <c:v>-1.8003681890398401E-3</c:v>
                </c:pt>
                <c:pt idx="2381">
                  <c:v>-1.5633731518500901E-3</c:v>
                </c:pt>
                <c:pt idx="2382">
                  <c:v>-1.6346763210876099E-3</c:v>
                </c:pt>
                <c:pt idx="2383">
                  <c:v>-1.7625232574185301E-3</c:v>
                </c:pt>
                <c:pt idx="2384">
                  <c:v>-1.8142066424103201E-3</c:v>
                </c:pt>
                <c:pt idx="2385">
                  <c:v>-1.7737766564205699E-3</c:v>
                </c:pt>
                <c:pt idx="2386">
                  <c:v>-1.7223730951269199E-3</c:v>
                </c:pt>
                <c:pt idx="2387">
                  <c:v>-1.6820870338176801E-3</c:v>
                </c:pt>
                <c:pt idx="2388">
                  <c:v>-1.5909770251470599E-3</c:v>
                </c:pt>
                <c:pt idx="2389">
                  <c:v>-1.47035571049229E-3</c:v>
                </c:pt>
                <c:pt idx="2390">
                  <c:v>-1.5027398906494499E-3</c:v>
                </c:pt>
                <c:pt idx="2391">
                  <c:v>-1.21855015649749E-3</c:v>
                </c:pt>
                <c:pt idx="2392">
                  <c:v>-1.10832682027893E-3</c:v>
                </c:pt>
                <c:pt idx="2393">
                  <c:v>-8.0513170840406203E-4</c:v>
                </c:pt>
                <c:pt idx="2394">
                  <c:v>-5.9676684662649004E-4</c:v>
                </c:pt>
                <c:pt idx="2395">
                  <c:v>-4.0245427081715202E-4</c:v>
                </c:pt>
                <c:pt idx="2396" formatCode="0.00E+00">
                  <c:v>-2.4833820402912899E-5</c:v>
                </c:pt>
                <c:pt idx="2397">
                  <c:v>2.6610236100044698E-4</c:v>
                </c:pt>
                <c:pt idx="2398">
                  <c:v>6.36215081929968E-4</c:v>
                </c:pt>
                <c:pt idx="2399">
                  <c:v>9.0531270068142198E-4</c:v>
                </c:pt>
                <c:pt idx="2400">
                  <c:v>1.1896676680135799E-3</c:v>
                </c:pt>
                <c:pt idx="2401">
                  <c:v>1.6823028055493699E-3</c:v>
                </c:pt>
                <c:pt idx="2402">
                  <c:v>1.9523507884052799E-3</c:v>
                </c:pt>
                <c:pt idx="2403">
                  <c:v>2.4229990915805E-3</c:v>
                </c:pt>
                <c:pt idx="2404">
                  <c:v>2.7955562466731999E-3</c:v>
                </c:pt>
                <c:pt idx="2405">
                  <c:v>3.2460342024062398E-3</c:v>
                </c:pt>
                <c:pt idx="2406">
                  <c:v>3.57403733528115E-3</c:v>
                </c:pt>
                <c:pt idx="2407">
                  <c:v>4.1837415730573996E-3</c:v>
                </c:pt>
                <c:pt idx="2408">
                  <c:v>4.4463512823598702E-3</c:v>
                </c:pt>
                <c:pt idx="2409">
                  <c:v>5.1111208955430401E-3</c:v>
                </c:pt>
                <c:pt idx="2410">
                  <c:v>5.4724988083205903E-3</c:v>
                </c:pt>
                <c:pt idx="2411">
                  <c:v>5.7740063893660298E-3</c:v>
                </c:pt>
                <c:pt idx="2412">
                  <c:v>6.3435659755847404E-3</c:v>
                </c:pt>
                <c:pt idx="2413">
                  <c:v>6.7735302134294996E-3</c:v>
                </c:pt>
                <c:pt idx="2414">
                  <c:v>7.4303548618063504E-3</c:v>
                </c:pt>
                <c:pt idx="2415">
                  <c:v>7.9444169271242499E-3</c:v>
                </c:pt>
                <c:pt idx="2416">
                  <c:v>8.0099384351227099E-3</c:v>
                </c:pt>
                <c:pt idx="2417">
                  <c:v>8.4105044196809593E-3</c:v>
                </c:pt>
                <c:pt idx="2418">
                  <c:v>8.9186815415485694E-3</c:v>
                </c:pt>
                <c:pt idx="2419">
                  <c:v>9.3343563841961092E-3</c:v>
                </c:pt>
                <c:pt idx="2420">
                  <c:v>9.9430131994534404E-3</c:v>
                </c:pt>
                <c:pt idx="2421">
                  <c:v>1.00338533703462E-2</c:v>
                </c:pt>
                <c:pt idx="2422">
                  <c:v>1.04608812384304E-2</c:v>
                </c:pt>
                <c:pt idx="2423">
                  <c:v>1.07323187713278E-2</c:v>
                </c:pt>
                <c:pt idx="2424">
                  <c:v>1.0904698400906901E-2</c:v>
                </c:pt>
                <c:pt idx="2425">
                  <c:v>1.1326451481611099E-2</c:v>
                </c:pt>
                <c:pt idx="2426">
                  <c:v>1.17572264378141E-2</c:v>
                </c:pt>
                <c:pt idx="2427">
                  <c:v>1.19383810581455E-2</c:v>
                </c:pt>
                <c:pt idx="2428">
                  <c:v>1.19393624914485E-2</c:v>
                </c:pt>
                <c:pt idx="2429">
                  <c:v>1.2264804776109899E-2</c:v>
                </c:pt>
                <c:pt idx="2430">
                  <c:v>1.24527658262512E-2</c:v>
                </c:pt>
                <c:pt idx="2431">
                  <c:v>1.2423289841149401E-2</c:v>
                </c:pt>
                <c:pt idx="2432">
                  <c:v>1.2772379021462501E-2</c:v>
                </c:pt>
                <c:pt idx="2433">
                  <c:v>1.2947930930900801E-2</c:v>
                </c:pt>
                <c:pt idx="2434">
                  <c:v>1.2773946245692501E-2</c:v>
                </c:pt>
                <c:pt idx="2435">
                  <c:v>1.26288456849132E-2</c:v>
                </c:pt>
                <c:pt idx="2436">
                  <c:v>1.28747016055122E-2</c:v>
                </c:pt>
                <c:pt idx="2437">
                  <c:v>1.2711694379730999E-2</c:v>
                </c:pt>
                <c:pt idx="2438">
                  <c:v>1.2827919181939E-2</c:v>
                </c:pt>
                <c:pt idx="2439">
                  <c:v>1.26552834721368E-2</c:v>
                </c:pt>
                <c:pt idx="2440">
                  <c:v>1.2472866217265999E-2</c:v>
                </c:pt>
                <c:pt idx="2441">
                  <c:v>1.22616874379198E-2</c:v>
                </c:pt>
                <c:pt idx="2442">
                  <c:v>1.20624952324792E-2</c:v>
                </c:pt>
                <c:pt idx="2443">
                  <c:v>1.22483072335231E-2</c:v>
                </c:pt>
                <c:pt idx="2444">
                  <c:v>1.18191964141252E-2</c:v>
                </c:pt>
                <c:pt idx="2445">
                  <c:v>1.1453068443366901E-2</c:v>
                </c:pt>
                <c:pt idx="2446">
                  <c:v>1.10608331205791E-2</c:v>
                </c:pt>
                <c:pt idx="2447">
                  <c:v>1.09432578777431E-2</c:v>
                </c:pt>
                <c:pt idx="2448">
                  <c:v>1.06270218456502E-2</c:v>
                </c:pt>
                <c:pt idx="2449">
                  <c:v>1.02401158253674E-2</c:v>
                </c:pt>
                <c:pt idx="2450">
                  <c:v>9.9104277601425907E-3</c:v>
                </c:pt>
                <c:pt idx="2451">
                  <c:v>9.4983987673061092E-3</c:v>
                </c:pt>
                <c:pt idx="2452">
                  <c:v>9.2320476332295905E-3</c:v>
                </c:pt>
                <c:pt idx="2453">
                  <c:v>8.5855555946013906E-3</c:v>
                </c:pt>
                <c:pt idx="2454">
                  <c:v>8.2131428458320204E-3</c:v>
                </c:pt>
                <c:pt idx="2455">
                  <c:v>7.8173653018994704E-3</c:v>
                </c:pt>
                <c:pt idx="2456">
                  <c:v>7.49264619279685E-3</c:v>
                </c:pt>
                <c:pt idx="2457">
                  <c:v>6.7319737253241502E-3</c:v>
                </c:pt>
                <c:pt idx="2458">
                  <c:v>6.3403141218610001E-3</c:v>
                </c:pt>
                <c:pt idx="2459">
                  <c:v>5.98725387892763E-3</c:v>
                </c:pt>
                <c:pt idx="2460">
                  <c:v>5.3944115352522097E-3</c:v>
                </c:pt>
                <c:pt idx="2461">
                  <c:v>4.9630497551437398E-3</c:v>
                </c:pt>
                <c:pt idx="2462">
                  <c:v>4.5390047862184802E-3</c:v>
                </c:pt>
                <c:pt idx="2463">
                  <c:v>3.8240405358942399E-3</c:v>
                </c:pt>
                <c:pt idx="2464">
                  <c:v>3.3672883829423701E-3</c:v>
                </c:pt>
                <c:pt idx="2465">
                  <c:v>2.9362459572749998E-3</c:v>
                </c:pt>
                <c:pt idx="2466">
                  <c:v>2.4246770296960799E-3</c:v>
                </c:pt>
                <c:pt idx="2467">
                  <c:v>1.9736533098502198E-3</c:v>
                </c:pt>
                <c:pt idx="2468">
                  <c:v>1.45851797134748E-3</c:v>
                </c:pt>
                <c:pt idx="2469">
                  <c:v>1.00648154694129E-3</c:v>
                </c:pt>
                <c:pt idx="2470">
                  <c:v>3.6516529810074898E-4</c:v>
                </c:pt>
                <c:pt idx="2471" formatCode="0.00E+00">
                  <c:v>-2.6188199369484399E-5</c:v>
                </c:pt>
                <c:pt idx="2472">
                  <c:v>-1.5585993461045299E-4</c:v>
                </c:pt>
                <c:pt idx="2473">
                  <c:v>-5.7799468137610199E-4</c:v>
                </c:pt>
                <c:pt idx="2474">
                  <c:v>-1.31790415867671E-3</c:v>
                </c:pt>
                <c:pt idx="2475">
                  <c:v>-1.52579350239075E-3</c:v>
                </c:pt>
                <c:pt idx="2476">
                  <c:v>-1.86665908023378E-3</c:v>
                </c:pt>
                <c:pt idx="2477">
                  <c:v>-2.2798434161873699E-3</c:v>
                </c:pt>
                <c:pt idx="2478">
                  <c:v>-2.6564052661423102E-3</c:v>
                </c:pt>
                <c:pt idx="2479">
                  <c:v>-2.86861667806057E-3</c:v>
                </c:pt>
                <c:pt idx="2480">
                  <c:v>-3.2475458514129199E-3</c:v>
                </c:pt>
                <c:pt idx="2481">
                  <c:v>-3.5299563489906201E-3</c:v>
                </c:pt>
                <c:pt idx="2482">
                  <c:v>-3.8841799552310802E-3</c:v>
                </c:pt>
                <c:pt idx="2483">
                  <c:v>-3.9256967080920696E-3</c:v>
                </c:pt>
                <c:pt idx="2484">
                  <c:v>-4.1397583071467103E-3</c:v>
                </c:pt>
                <c:pt idx="2485">
                  <c:v>-4.4320369828443496E-3</c:v>
                </c:pt>
                <c:pt idx="2486">
                  <c:v>-4.5768047437506803E-3</c:v>
                </c:pt>
                <c:pt idx="2487">
                  <c:v>-4.7939799482124203E-3</c:v>
                </c:pt>
                <c:pt idx="2488">
                  <c:v>-4.7863701847085001E-3</c:v>
                </c:pt>
                <c:pt idx="2489">
                  <c:v>-4.8143686258089397E-3</c:v>
                </c:pt>
                <c:pt idx="2490">
                  <c:v>-4.9713634195430803E-3</c:v>
                </c:pt>
                <c:pt idx="2491">
                  <c:v>-5.1703568949439298E-3</c:v>
                </c:pt>
                <c:pt idx="2492">
                  <c:v>-5.1327016922133898E-3</c:v>
                </c:pt>
                <c:pt idx="2493">
                  <c:v>-5.1559409280968497E-3</c:v>
                </c:pt>
                <c:pt idx="2494">
                  <c:v>-5.2696572476209702E-3</c:v>
                </c:pt>
                <c:pt idx="2495">
                  <c:v>-5.25255684659931E-3</c:v>
                </c:pt>
                <c:pt idx="2496">
                  <c:v>-4.9362094614932503E-3</c:v>
                </c:pt>
                <c:pt idx="2497">
                  <c:v>-5.0864535078632101E-3</c:v>
                </c:pt>
                <c:pt idx="2498">
                  <c:v>-5.0343706436691499E-3</c:v>
                </c:pt>
                <c:pt idx="2499">
                  <c:v>-4.8983490079836803E-3</c:v>
                </c:pt>
                <c:pt idx="2500">
                  <c:v>-4.9405107899315901E-3</c:v>
                </c:pt>
                <c:pt idx="2501">
                  <c:v>-4.67126414696966E-3</c:v>
                </c:pt>
                <c:pt idx="2502">
                  <c:v>-4.7374673506791502E-3</c:v>
                </c:pt>
                <c:pt idx="2503">
                  <c:v>-4.5198369422500898E-3</c:v>
                </c:pt>
                <c:pt idx="2504">
                  <c:v>-4.2291095349449703E-3</c:v>
                </c:pt>
                <c:pt idx="2505">
                  <c:v>-4.2522286224060896E-3</c:v>
                </c:pt>
                <c:pt idx="2506">
                  <c:v>-4.0259760542663498E-3</c:v>
                </c:pt>
                <c:pt idx="2507">
                  <c:v>-3.9693894761322398E-3</c:v>
                </c:pt>
                <c:pt idx="2508">
                  <c:v>-3.81903304381914E-3</c:v>
                </c:pt>
                <c:pt idx="2509">
                  <c:v>-3.5141824246550202E-3</c:v>
                </c:pt>
                <c:pt idx="2510">
                  <c:v>-3.3079963867883198E-3</c:v>
                </c:pt>
                <c:pt idx="2511">
                  <c:v>-3.1143742461795698E-3</c:v>
                </c:pt>
                <c:pt idx="2512">
                  <c:v>-3.0837595092596802E-3</c:v>
                </c:pt>
                <c:pt idx="2513">
                  <c:v>-2.7043737585013602E-3</c:v>
                </c:pt>
                <c:pt idx="2514">
                  <c:v>-2.5645642517916701E-3</c:v>
                </c:pt>
                <c:pt idx="2515">
                  <c:v>-2.3082383513548001E-3</c:v>
                </c:pt>
                <c:pt idx="2516">
                  <c:v>-2.1603286453905201E-3</c:v>
                </c:pt>
                <c:pt idx="2517">
                  <c:v>-1.92917406513119E-3</c:v>
                </c:pt>
                <c:pt idx="2518">
                  <c:v>-1.9829734931010798E-3</c:v>
                </c:pt>
                <c:pt idx="2519">
                  <c:v>-1.4557265262015401E-3</c:v>
                </c:pt>
                <c:pt idx="2520">
                  <c:v>-1.4222564880784199E-3</c:v>
                </c:pt>
                <c:pt idx="2521">
                  <c:v>-1.16632913780493E-3</c:v>
                </c:pt>
                <c:pt idx="2522">
                  <c:v>-1.1397059645001299E-3</c:v>
                </c:pt>
                <c:pt idx="2523">
                  <c:v>-8.6246134021294996E-4</c:v>
                </c:pt>
                <c:pt idx="2524">
                  <c:v>-6.4568118918247096E-4</c:v>
                </c:pt>
                <c:pt idx="2525">
                  <c:v>-5.1916829185508803E-4</c:v>
                </c:pt>
                <c:pt idx="2526">
                  <c:v>-2.88672763284015E-4</c:v>
                </c:pt>
                <c:pt idx="2527" formatCode="0.00E+00">
                  <c:v>-3.7013175316790097E-5</c:v>
                </c:pt>
                <c:pt idx="2528">
                  <c:v>-1.03202756864013E-4</c:v>
                </c:pt>
                <c:pt idx="2529" formatCode="0.00E+00">
                  <c:v>-2.26072301622457E-5</c:v>
                </c:pt>
                <c:pt idx="2530">
                  <c:v>3.2377133964828301E-4</c:v>
                </c:pt>
                <c:pt idx="2531">
                  <c:v>4.2505328479393702E-4</c:v>
                </c:pt>
                <c:pt idx="2532">
                  <c:v>2.7252625258945297E-4</c:v>
                </c:pt>
                <c:pt idx="2533">
                  <c:v>5.2938779138472303E-4</c:v>
                </c:pt>
                <c:pt idx="2534">
                  <c:v>7.1768165475535005E-4</c:v>
                </c:pt>
                <c:pt idx="2535">
                  <c:v>6.2022383899808296E-4</c:v>
                </c:pt>
                <c:pt idx="2536">
                  <c:v>6.9552361534598595E-4</c:v>
                </c:pt>
                <c:pt idx="2537">
                  <c:v>8.9965390673755802E-4</c:v>
                </c:pt>
                <c:pt idx="2538">
                  <c:v>7.9186643299300095E-4</c:v>
                </c:pt>
                <c:pt idx="2539">
                  <c:v>9.06803599873053E-4</c:v>
                </c:pt>
                <c:pt idx="2540">
                  <c:v>1.1035657670950699E-3</c:v>
                </c:pt>
                <c:pt idx="2541">
                  <c:v>1.0800085870765301E-3</c:v>
                </c:pt>
                <c:pt idx="2542">
                  <c:v>8.24655430359602E-4</c:v>
                </c:pt>
                <c:pt idx="2543">
                  <c:v>9.8144528950682699E-4</c:v>
                </c:pt>
                <c:pt idx="2544">
                  <c:v>1.01138401106501E-3</c:v>
                </c:pt>
                <c:pt idx="2545">
                  <c:v>1.03460777319169E-3</c:v>
                </c:pt>
                <c:pt idx="2546">
                  <c:v>9.6321479314452195E-4</c:v>
                </c:pt>
                <c:pt idx="2547">
                  <c:v>1.1553412427862801E-3</c:v>
                </c:pt>
                <c:pt idx="2548">
                  <c:v>9.7039569148035603E-4</c:v>
                </c:pt>
                <c:pt idx="2549">
                  <c:v>8.8629202208203499E-4</c:v>
                </c:pt>
                <c:pt idx="2550">
                  <c:v>7.3648197559659698E-4</c:v>
                </c:pt>
                <c:pt idx="2551">
                  <c:v>9.47699381051505E-4</c:v>
                </c:pt>
                <c:pt idx="2552">
                  <c:v>1.0157358235651E-3</c:v>
                </c:pt>
                <c:pt idx="2553">
                  <c:v>8.0977048227077E-4</c:v>
                </c:pt>
                <c:pt idx="2554">
                  <c:v>6.3131422765580697E-4</c:v>
                </c:pt>
                <c:pt idx="2555">
                  <c:v>6.0773714885625004E-4</c:v>
                </c:pt>
                <c:pt idx="2556">
                  <c:v>7.69703519241451E-4</c:v>
                </c:pt>
                <c:pt idx="2557">
                  <c:v>6.0075714638619098E-4</c:v>
                </c:pt>
                <c:pt idx="2558">
                  <c:v>5.0989544183333599E-4</c:v>
                </c:pt>
                <c:pt idx="2559">
                  <c:v>3.0298052358792801E-4</c:v>
                </c:pt>
                <c:pt idx="2560">
                  <c:v>3.6429196629752202E-4</c:v>
                </c:pt>
                <c:pt idx="2561">
                  <c:v>2.6664809557734999E-4</c:v>
                </c:pt>
                <c:pt idx="2562">
                  <c:v>3.7236642259245398E-4</c:v>
                </c:pt>
                <c:pt idx="2563">
                  <c:v>2.93998026839253E-4</c:v>
                </c:pt>
                <c:pt idx="2564" formatCode="0.00E+00">
                  <c:v>8.78763882320578E-5</c:v>
                </c:pt>
                <c:pt idx="2565" formatCode="0.00E+00">
                  <c:v>1.36411380366212E-5</c:v>
                </c:pt>
                <c:pt idx="2566">
                  <c:v>-1.36134295530557E-4</c:v>
                </c:pt>
                <c:pt idx="2567">
                  <c:v>-1.94376844076874E-4</c:v>
                </c:pt>
                <c:pt idx="2568">
                  <c:v>-4.4356032595245401E-4</c:v>
                </c:pt>
                <c:pt idx="2569">
                  <c:v>-3.16522486902209E-4</c:v>
                </c:pt>
                <c:pt idx="2570">
                  <c:v>-2.7134474300204002E-4</c:v>
                </c:pt>
                <c:pt idx="2571">
                  <c:v>-5.6753965798270601E-4</c:v>
                </c:pt>
                <c:pt idx="2572">
                  <c:v>-6.6956622510292503E-4</c:v>
                </c:pt>
                <c:pt idx="2573">
                  <c:v>-7.3458006654411503E-4</c:v>
                </c:pt>
                <c:pt idx="2574">
                  <c:v>-9.7158981132779599E-4</c:v>
                </c:pt>
                <c:pt idx="2575">
                  <c:v>-1.04573665940286E-3</c:v>
                </c:pt>
                <c:pt idx="2576">
                  <c:v>-1.0897950185840199E-3</c:v>
                </c:pt>
                <c:pt idx="2577">
                  <c:v>-1.1655041386306601E-3</c:v>
                </c:pt>
                <c:pt idx="2578">
                  <c:v>-1.5017709185238799E-3</c:v>
                </c:pt>
                <c:pt idx="2579">
                  <c:v>-1.67071552130337E-3</c:v>
                </c:pt>
                <c:pt idx="2580">
                  <c:v>-1.9355475720730601E-3</c:v>
                </c:pt>
                <c:pt idx="2581">
                  <c:v>-1.9555509676938299E-3</c:v>
                </c:pt>
                <c:pt idx="2582">
                  <c:v>-1.9839098659785001E-3</c:v>
                </c:pt>
                <c:pt idx="2583">
                  <c:v>-1.9822988210956502E-3</c:v>
                </c:pt>
                <c:pt idx="2584">
                  <c:v>-2.3639508113495701E-3</c:v>
                </c:pt>
                <c:pt idx="2585">
                  <c:v>-2.46509869595638E-3</c:v>
                </c:pt>
                <c:pt idx="2586">
                  <c:v>-2.74192166271109E-3</c:v>
                </c:pt>
                <c:pt idx="2587">
                  <c:v>-2.8811073540444599E-3</c:v>
                </c:pt>
                <c:pt idx="2588">
                  <c:v>-2.9348936736313599E-3</c:v>
                </c:pt>
                <c:pt idx="2589">
                  <c:v>-3.21322885526523E-3</c:v>
                </c:pt>
                <c:pt idx="2590">
                  <c:v>-3.32247836524667E-3</c:v>
                </c:pt>
                <c:pt idx="2591">
                  <c:v>-3.69924229481885E-3</c:v>
                </c:pt>
                <c:pt idx="2592">
                  <c:v>-3.9327035088860497E-3</c:v>
                </c:pt>
                <c:pt idx="2593">
                  <c:v>-3.99817301634067E-3</c:v>
                </c:pt>
                <c:pt idx="2594">
                  <c:v>-4.2139000588496496E-3</c:v>
                </c:pt>
                <c:pt idx="2595">
                  <c:v>-4.4721181823311898E-3</c:v>
                </c:pt>
                <c:pt idx="2596">
                  <c:v>-4.7684831304643602E-3</c:v>
                </c:pt>
                <c:pt idx="2597">
                  <c:v>-4.8217075516012202E-3</c:v>
                </c:pt>
                <c:pt idx="2598">
                  <c:v>-4.9600369648168099E-3</c:v>
                </c:pt>
                <c:pt idx="2599">
                  <c:v>-5.2024951383748104E-3</c:v>
                </c:pt>
                <c:pt idx="2600">
                  <c:v>-5.6363973885981697E-3</c:v>
                </c:pt>
                <c:pt idx="2601">
                  <c:v>-5.7088588123966897E-3</c:v>
                </c:pt>
                <c:pt idx="2602">
                  <c:v>-5.9476977893144004E-3</c:v>
                </c:pt>
                <c:pt idx="2603">
                  <c:v>-6.44966758389695E-3</c:v>
                </c:pt>
                <c:pt idx="2604">
                  <c:v>-6.3443327067333501E-3</c:v>
                </c:pt>
                <c:pt idx="2605">
                  <c:v>-6.5254523101026304E-3</c:v>
                </c:pt>
                <c:pt idx="2606">
                  <c:v>-6.9494895536539097E-3</c:v>
                </c:pt>
                <c:pt idx="2607">
                  <c:v>-7.1143319171990604E-3</c:v>
                </c:pt>
                <c:pt idx="2608">
                  <c:v>-7.5065148750359202E-3</c:v>
                </c:pt>
                <c:pt idx="2609">
                  <c:v>-7.6450900848233899E-3</c:v>
                </c:pt>
                <c:pt idx="2610">
                  <c:v>-8.0519692585521493E-3</c:v>
                </c:pt>
                <c:pt idx="2611">
                  <c:v>-7.8480562993702707E-3</c:v>
                </c:pt>
                <c:pt idx="2612">
                  <c:v>-8.2346964529846998E-3</c:v>
                </c:pt>
                <c:pt idx="2613">
                  <c:v>-8.5081398932954494E-3</c:v>
                </c:pt>
                <c:pt idx="2614">
                  <c:v>-8.8294600664238707E-3</c:v>
                </c:pt>
                <c:pt idx="2615">
                  <c:v>-8.9216243807823201E-3</c:v>
                </c:pt>
                <c:pt idx="2616">
                  <c:v>-9.2941244079975099E-3</c:v>
                </c:pt>
                <c:pt idx="2617">
                  <c:v>-9.3223532111904699E-3</c:v>
                </c:pt>
                <c:pt idx="2618">
                  <c:v>-9.4446775294778195E-3</c:v>
                </c:pt>
                <c:pt idx="2619">
                  <c:v>-9.8082646278963605E-3</c:v>
                </c:pt>
                <c:pt idx="2620">
                  <c:v>-9.9209953797152403E-3</c:v>
                </c:pt>
                <c:pt idx="2621">
                  <c:v>-1.0135029705596999E-2</c:v>
                </c:pt>
                <c:pt idx="2622">
                  <c:v>-1.0355087175099101E-2</c:v>
                </c:pt>
                <c:pt idx="2623">
                  <c:v>-1.050093829077E-2</c:v>
                </c:pt>
                <c:pt idx="2624">
                  <c:v>-1.0385324872569801E-2</c:v>
                </c:pt>
                <c:pt idx="2625">
                  <c:v>-1.0543797572822E-2</c:v>
                </c:pt>
                <c:pt idx="2626">
                  <c:v>-1.08097834469981E-2</c:v>
                </c:pt>
                <c:pt idx="2627">
                  <c:v>-1.06375426675255E-2</c:v>
                </c:pt>
                <c:pt idx="2628">
                  <c:v>-1.07620650037467E-2</c:v>
                </c:pt>
                <c:pt idx="2629">
                  <c:v>-1.09889737061511E-2</c:v>
                </c:pt>
                <c:pt idx="2630">
                  <c:v>-1.08937159216461E-2</c:v>
                </c:pt>
                <c:pt idx="2631">
                  <c:v>-1.07688810838775E-2</c:v>
                </c:pt>
                <c:pt idx="2632">
                  <c:v>-1.1099383602023101E-2</c:v>
                </c:pt>
                <c:pt idx="2633">
                  <c:v>-1.1060787451208901E-2</c:v>
                </c:pt>
                <c:pt idx="2634">
                  <c:v>-1.0850902671189501E-2</c:v>
                </c:pt>
                <c:pt idx="2635">
                  <c:v>-1.0664316883182199E-2</c:v>
                </c:pt>
                <c:pt idx="2636">
                  <c:v>-1.0745431689708301E-2</c:v>
                </c:pt>
                <c:pt idx="2637">
                  <c:v>-1.06188922359494E-2</c:v>
                </c:pt>
                <c:pt idx="2638">
                  <c:v>-1.0433573160559401E-2</c:v>
                </c:pt>
                <c:pt idx="2639">
                  <c:v>-1.0456679774911701E-2</c:v>
                </c:pt>
                <c:pt idx="2640">
                  <c:v>-1.01607615733701E-2</c:v>
                </c:pt>
                <c:pt idx="2641">
                  <c:v>-1.00491010228478E-2</c:v>
                </c:pt>
                <c:pt idx="2642">
                  <c:v>-9.6673394065762506E-3</c:v>
                </c:pt>
                <c:pt idx="2643">
                  <c:v>-9.6217385327588695E-3</c:v>
                </c:pt>
                <c:pt idx="2644">
                  <c:v>-9.3267484772475706E-3</c:v>
                </c:pt>
                <c:pt idx="2645">
                  <c:v>-9.1161367929087599E-3</c:v>
                </c:pt>
                <c:pt idx="2646">
                  <c:v>-8.8268220681981206E-3</c:v>
                </c:pt>
                <c:pt idx="2647">
                  <c:v>-8.4038825123830593E-3</c:v>
                </c:pt>
                <c:pt idx="2648">
                  <c:v>-8.1012450720804804E-3</c:v>
                </c:pt>
                <c:pt idx="2649">
                  <c:v>-7.90313850314011E-3</c:v>
                </c:pt>
                <c:pt idx="2650">
                  <c:v>-7.5097540745419902E-3</c:v>
                </c:pt>
                <c:pt idx="2651">
                  <c:v>-7.0860080809848703E-3</c:v>
                </c:pt>
                <c:pt idx="2652">
                  <c:v>-6.8491337115224498E-3</c:v>
                </c:pt>
                <c:pt idx="2653">
                  <c:v>-6.4338113509221197E-3</c:v>
                </c:pt>
                <c:pt idx="2654">
                  <c:v>-5.9970192799181799E-3</c:v>
                </c:pt>
                <c:pt idx="2655">
                  <c:v>-5.5147204783841898E-3</c:v>
                </c:pt>
                <c:pt idx="2656">
                  <c:v>-5.2857529008036698E-3</c:v>
                </c:pt>
                <c:pt idx="2657">
                  <c:v>-4.8285476168412203E-3</c:v>
                </c:pt>
                <c:pt idx="2658">
                  <c:v>-4.6872405005896397E-3</c:v>
                </c:pt>
                <c:pt idx="2659">
                  <c:v>-3.9057383851598599E-3</c:v>
                </c:pt>
                <c:pt idx="2660">
                  <c:v>-3.4612640424425E-3</c:v>
                </c:pt>
                <c:pt idx="2661">
                  <c:v>-3.1404089184677202E-3</c:v>
                </c:pt>
                <c:pt idx="2662">
                  <c:v>-2.6103351776067801E-3</c:v>
                </c:pt>
                <c:pt idx="2663">
                  <c:v>-2.2289337216532998E-3</c:v>
                </c:pt>
                <c:pt idx="2664">
                  <c:v>-1.9134937794765001E-3</c:v>
                </c:pt>
                <c:pt idx="2665">
                  <c:v>-1.51078887669334E-3</c:v>
                </c:pt>
                <c:pt idx="2666">
                  <c:v>-1.0011160371533299E-3</c:v>
                </c:pt>
                <c:pt idx="2667">
                  <c:v>-5.5691516299191299E-4</c:v>
                </c:pt>
                <c:pt idx="2668">
                  <c:v>-2.0808621150487499E-4</c:v>
                </c:pt>
                <c:pt idx="2669" formatCode="0.00E+00">
                  <c:v>2.41615441307011E-5</c:v>
                </c:pt>
                <c:pt idx="2670">
                  <c:v>6.3595010096854205E-4</c:v>
                </c:pt>
                <c:pt idx="2671">
                  <c:v>9.3577824847821702E-4</c:v>
                </c:pt>
                <c:pt idx="2672">
                  <c:v>1.39706334005551E-3</c:v>
                </c:pt>
                <c:pt idx="2673">
                  <c:v>1.5168791199821701E-3</c:v>
                </c:pt>
                <c:pt idx="2674">
                  <c:v>1.8649791713152299E-3</c:v>
                </c:pt>
                <c:pt idx="2675">
                  <c:v>2.4068157502005198E-3</c:v>
                </c:pt>
                <c:pt idx="2676">
                  <c:v>2.4656312535158002E-3</c:v>
                </c:pt>
                <c:pt idx="2677">
                  <c:v>2.74778752469564E-3</c:v>
                </c:pt>
                <c:pt idx="2678">
                  <c:v>3.05928896250999E-3</c:v>
                </c:pt>
                <c:pt idx="2679">
                  <c:v>3.4203579899513398E-3</c:v>
                </c:pt>
                <c:pt idx="2680">
                  <c:v>3.6337508996301801E-3</c:v>
                </c:pt>
                <c:pt idx="2681">
                  <c:v>3.54447589460325E-3</c:v>
                </c:pt>
                <c:pt idx="2682">
                  <c:v>3.9033757320613201E-3</c:v>
                </c:pt>
                <c:pt idx="2683">
                  <c:v>4.0890570691853199E-3</c:v>
                </c:pt>
                <c:pt idx="2684">
                  <c:v>4.2792576044286303E-3</c:v>
                </c:pt>
                <c:pt idx="2685">
                  <c:v>4.2874284101261199E-3</c:v>
                </c:pt>
                <c:pt idx="2686">
                  <c:v>4.2542770156616498E-3</c:v>
                </c:pt>
                <c:pt idx="2687">
                  <c:v>4.3365604746707503E-3</c:v>
                </c:pt>
                <c:pt idx="2688">
                  <c:v>4.6283811213024204E-3</c:v>
                </c:pt>
                <c:pt idx="2689">
                  <c:v>4.4663202960838703E-3</c:v>
                </c:pt>
                <c:pt idx="2690">
                  <c:v>4.3005070743405904E-3</c:v>
                </c:pt>
                <c:pt idx="2691">
                  <c:v>4.4873840293988398E-3</c:v>
                </c:pt>
                <c:pt idx="2692">
                  <c:v>4.47235923048378E-3</c:v>
                </c:pt>
                <c:pt idx="2693">
                  <c:v>4.3725694713577703E-3</c:v>
                </c:pt>
                <c:pt idx="2694">
                  <c:v>4.1967630536248997E-3</c:v>
                </c:pt>
                <c:pt idx="2695">
                  <c:v>3.9665333106381302E-3</c:v>
                </c:pt>
                <c:pt idx="2696">
                  <c:v>3.9606739856977704E-3</c:v>
                </c:pt>
                <c:pt idx="2697">
                  <c:v>3.9168264096283703E-3</c:v>
                </c:pt>
                <c:pt idx="2698">
                  <c:v>3.72837855872174E-3</c:v>
                </c:pt>
                <c:pt idx="2699">
                  <c:v>3.3834006324146102E-3</c:v>
                </c:pt>
                <c:pt idx="2700">
                  <c:v>3.1274487674230601E-3</c:v>
                </c:pt>
                <c:pt idx="2701">
                  <c:v>3.0237620722345002E-3</c:v>
                </c:pt>
                <c:pt idx="2702">
                  <c:v>2.7389755924811E-3</c:v>
                </c:pt>
                <c:pt idx="2703">
                  <c:v>2.4397818169563002E-3</c:v>
                </c:pt>
                <c:pt idx="2704">
                  <c:v>2.2867609826164102E-3</c:v>
                </c:pt>
                <c:pt idx="2705">
                  <c:v>2.1090061066461299E-3</c:v>
                </c:pt>
                <c:pt idx="2706">
                  <c:v>1.6211979919057899E-3</c:v>
                </c:pt>
                <c:pt idx="2707">
                  <c:v>1.3740700218326199E-3</c:v>
                </c:pt>
                <c:pt idx="2708">
                  <c:v>1.1393859122795899E-3</c:v>
                </c:pt>
                <c:pt idx="2709">
                  <c:v>5.0949828256773E-4</c:v>
                </c:pt>
                <c:pt idx="2710">
                  <c:v>3.6577182677915201E-4</c:v>
                </c:pt>
                <c:pt idx="2711" formatCode="0.00E+00">
                  <c:v>6.9423366050574295E-5</c:v>
                </c:pt>
                <c:pt idx="2712" formatCode="0.00E+00">
                  <c:v>2.8784392886135302E-5</c:v>
                </c:pt>
                <c:pt idx="2713">
                  <c:v>-6.1272284580677597E-4</c:v>
                </c:pt>
                <c:pt idx="2714">
                  <c:v>-9.7608417188439897E-4</c:v>
                </c:pt>
                <c:pt idx="2715">
                  <c:v>-1.1288292511049301E-3</c:v>
                </c:pt>
                <c:pt idx="2716">
                  <c:v>-1.44298807821881E-3</c:v>
                </c:pt>
                <c:pt idx="2717">
                  <c:v>-1.62458091563079E-3</c:v>
                </c:pt>
                <c:pt idx="2718">
                  <c:v>-2.0545300773267602E-3</c:v>
                </c:pt>
                <c:pt idx="2719">
                  <c:v>-2.28233593999864E-3</c:v>
                </c:pt>
                <c:pt idx="2720">
                  <c:v>-2.6761421699906698E-3</c:v>
                </c:pt>
                <c:pt idx="2721">
                  <c:v>-2.9833707790213699E-3</c:v>
                </c:pt>
                <c:pt idx="2722">
                  <c:v>-3.24045306950728E-3</c:v>
                </c:pt>
                <c:pt idx="2723">
                  <c:v>-3.4395390213646702E-3</c:v>
                </c:pt>
                <c:pt idx="2724">
                  <c:v>-3.6626531133886098E-3</c:v>
                </c:pt>
                <c:pt idx="2725">
                  <c:v>-3.7236778199419098E-3</c:v>
                </c:pt>
                <c:pt idx="2726">
                  <c:v>-4.0048568559207503E-3</c:v>
                </c:pt>
                <c:pt idx="2727">
                  <c:v>-4.2487706492016697E-3</c:v>
                </c:pt>
                <c:pt idx="2728">
                  <c:v>-4.19343916141295E-3</c:v>
                </c:pt>
                <c:pt idx="2729">
                  <c:v>-4.3798936519272103E-3</c:v>
                </c:pt>
                <c:pt idx="2730">
                  <c:v>-4.6849127107568599E-3</c:v>
                </c:pt>
                <c:pt idx="2731">
                  <c:v>-4.8082432038785098E-3</c:v>
                </c:pt>
                <c:pt idx="2732">
                  <c:v>-4.5743087161978103E-3</c:v>
                </c:pt>
                <c:pt idx="2733">
                  <c:v>-4.6721763323409301E-3</c:v>
                </c:pt>
                <c:pt idx="2734">
                  <c:v>-4.7229363866310601E-3</c:v>
                </c:pt>
                <c:pt idx="2735">
                  <c:v>-4.8442488606942101E-3</c:v>
                </c:pt>
                <c:pt idx="2736">
                  <c:v>-4.7135550518683199E-3</c:v>
                </c:pt>
                <c:pt idx="2737">
                  <c:v>-4.57515492973981E-3</c:v>
                </c:pt>
                <c:pt idx="2738">
                  <c:v>-4.5620818893818997E-3</c:v>
                </c:pt>
                <c:pt idx="2739">
                  <c:v>-4.3930754602609099E-3</c:v>
                </c:pt>
                <c:pt idx="2740">
                  <c:v>-4.1097427953104004E-3</c:v>
                </c:pt>
                <c:pt idx="2741">
                  <c:v>-3.9736701182227904E-3</c:v>
                </c:pt>
                <c:pt idx="2742">
                  <c:v>-3.9017781916755598E-3</c:v>
                </c:pt>
                <c:pt idx="2743">
                  <c:v>-3.72629176742495E-3</c:v>
                </c:pt>
                <c:pt idx="2744">
                  <c:v>-3.23962948974934E-3</c:v>
                </c:pt>
                <c:pt idx="2745">
                  <c:v>-2.9968231166646198E-3</c:v>
                </c:pt>
                <c:pt idx="2746">
                  <c:v>-2.7698989648952599E-3</c:v>
                </c:pt>
                <c:pt idx="2747">
                  <c:v>-2.5821323151026402E-3</c:v>
                </c:pt>
                <c:pt idx="2748">
                  <c:v>-2.2714272573289098E-3</c:v>
                </c:pt>
                <c:pt idx="2749">
                  <c:v>-1.75625581865186E-3</c:v>
                </c:pt>
                <c:pt idx="2750">
                  <c:v>-1.39421424826393E-3</c:v>
                </c:pt>
                <c:pt idx="2751">
                  <c:v>-9.5059795145137403E-4</c:v>
                </c:pt>
                <c:pt idx="2752">
                  <c:v>-4.0808878890029202E-4</c:v>
                </c:pt>
                <c:pt idx="2753">
                  <c:v>-1.0048215463267899E-4</c:v>
                </c:pt>
                <c:pt idx="2754">
                  <c:v>4.0414795662365599E-4</c:v>
                </c:pt>
                <c:pt idx="2755">
                  <c:v>8.8601462488526405E-4</c:v>
                </c:pt>
                <c:pt idx="2756">
                  <c:v>1.31900721102647E-3</c:v>
                </c:pt>
                <c:pt idx="2757">
                  <c:v>1.92949353453724E-3</c:v>
                </c:pt>
                <c:pt idx="2758">
                  <c:v>2.1439870898706001E-3</c:v>
                </c:pt>
                <c:pt idx="2759">
                  <c:v>2.9248059943409802E-3</c:v>
                </c:pt>
                <c:pt idx="2760">
                  <c:v>3.41173770343419E-3</c:v>
                </c:pt>
                <c:pt idx="2761">
                  <c:v>4.0576541295572702E-3</c:v>
                </c:pt>
                <c:pt idx="2762">
                  <c:v>4.5726438337464403E-3</c:v>
                </c:pt>
                <c:pt idx="2763">
                  <c:v>5.0586672328601897E-3</c:v>
                </c:pt>
                <c:pt idx="2764">
                  <c:v>5.66868743252333E-3</c:v>
                </c:pt>
                <c:pt idx="2765">
                  <c:v>6.0268674995405903E-3</c:v>
                </c:pt>
                <c:pt idx="2766">
                  <c:v>6.7141714684816499E-3</c:v>
                </c:pt>
                <c:pt idx="2767">
                  <c:v>7.3126298364670399E-3</c:v>
                </c:pt>
                <c:pt idx="2768">
                  <c:v>8.0130381542794192E-3</c:v>
                </c:pt>
                <c:pt idx="2769">
                  <c:v>8.3972684299786198E-3</c:v>
                </c:pt>
                <c:pt idx="2770">
                  <c:v>8.9414615149685708E-3</c:v>
                </c:pt>
                <c:pt idx="2771">
                  <c:v>9.4993878637417498E-3</c:v>
                </c:pt>
                <c:pt idx="2772">
                  <c:v>1.00773532636526E-2</c:v>
                </c:pt>
                <c:pt idx="2773">
                  <c:v>1.05592231639354E-2</c:v>
                </c:pt>
                <c:pt idx="2774">
                  <c:v>1.11075313816797E-2</c:v>
                </c:pt>
                <c:pt idx="2775">
                  <c:v>1.1567682322530901E-2</c:v>
                </c:pt>
                <c:pt idx="2776">
                  <c:v>1.1842488688352699E-2</c:v>
                </c:pt>
                <c:pt idx="2777">
                  <c:v>1.250595109201E-2</c:v>
                </c:pt>
                <c:pt idx="2778">
                  <c:v>1.3063968821813101E-2</c:v>
                </c:pt>
                <c:pt idx="2779">
                  <c:v>1.34847441743178E-2</c:v>
                </c:pt>
                <c:pt idx="2780">
                  <c:v>1.38332433585542E-2</c:v>
                </c:pt>
                <c:pt idx="2781">
                  <c:v>1.43571882291235E-2</c:v>
                </c:pt>
                <c:pt idx="2782">
                  <c:v>1.47082299054534E-2</c:v>
                </c:pt>
                <c:pt idx="2783">
                  <c:v>1.5045473917722599E-2</c:v>
                </c:pt>
                <c:pt idx="2784">
                  <c:v>1.51869235906532E-2</c:v>
                </c:pt>
                <c:pt idx="2785">
                  <c:v>1.5752824506470101E-2</c:v>
                </c:pt>
                <c:pt idx="2786">
                  <c:v>1.61320065798344E-2</c:v>
                </c:pt>
                <c:pt idx="2787">
                  <c:v>1.6237284229203099E-2</c:v>
                </c:pt>
                <c:pt idx="2788">
                  <c:v>1.6656456116858301E-2</c:v>
                </c:pt>
                <c:pt idx="2789">
                  <c:v>1.68195386393441E-2</c:v>
                </c:pt>
                <c:pt idx="2790">
                  <c:v>1.7073200211220899E-2</c:v>
                </c:pt>
                <c:pt idx="2791">
                  <c:v>1.70067343686762E-2</c:v>
                </c:pt>
                <c:pt idx="2792">
                  <c:v>1.7423548408692601E-2</c:v>
                </c:pt>
                <c:pt idx="2793">
                  <c:v>1.7591267117613101E-2</c:v>
                </c:pt>
                <c:pt idx="2794">
                  <c:v>1.7588378719256201E-2</c:v>
                </c:pt>
                <c:pt idx="2795">
                  <c:v>1.7825549602449801E-2</c:v>
                </c:pt>
                <c:pt idx="2796">
                  <c:v>1.7848516127594902E-2</c:v>
                </c:pt>
                <c:pt idx="2797">
                  <c:v>1.7850217950426E-2</c:v>
                </c:pt>
                <c:pt idx="2798">
                  <c:v>1.7828879427498098E-2</c:v>
                </c:pt>
                <c:pt idx="2799">
                  <c:v>1.79067808317218E-2</c:v>
                </c:pt>
                <c:pt idx="2800">
                  <c:v>1.7987212364098299E-2</c:v>
                </c:pt>
                <c:pt idx="2801">
                  <c:v>1.77285287537749E-2</c:v>
                </c:pt>
                <c:pt idx="2802">
                  <c:v>1.7908215932812201E-2</c:v>
                </c:pt>
                <c:pt idx="2803">
                  <c:v>1.7748990273648901E-2</c:v>
                </c:pt>
                <c:pt idx="2804">
                  <c:v>1.7722417095257698E-2</c:v>
                </c:pt>
                <c:pt idx="2805">
                  <c:v>1.73618766759422E-2</c:v>
                </c:pt>
                <c:pt idx="2806">
                  <c:v>1.7491141388414001E-2</c:v>
                </c:pt>
                <c:pt idx="2807">
                  <c:v>1.71581136614904E-2</c:v>
                </c:pt>
                <c:pt idx="2808">
                  <c:v>1.6947375734459699E-2</c:v>
                </c:pt>
                <c:pt idx="2809">
                  <c:v>1.6920889291450299E-2</c:v>
                </c:pt>
                <c:pt idx="2810">
                  <c:v>1.67270524605409E-2</c:v>
                </c:pt>
                <c:pt idx="2811">
                  <c:v>1.6512034916836001E-2</c:v>
                </c:pt>
                <c:pt idx="2812">
                  <c:v>1.6113929389600899E-2</c:v>
                </c:pt>
                <c:pt idx="2813">
                  <c:v>1.61992477590381E-2</c:v>
                </c:pt>
                <c:pt idx="2814">
                  <c:v>1.5603627565417199E-2</c:v>
                </c:pt>
                <c:pt idx="2815">
                  <c:v>1.5533501189520099E-2</c:v>
                </c:pt>
                <c:pt idx="2816">
                  <c:v>1.5096851063957899E-2</c:v>
                </c:pt>
                <c:pt idx="2817">
                  <c:v>1.4874252714501201E-2</c:v>
                </c:pt>
                <c:pt idx="2818">
                  <c:v>1.4589089582073301E-2</c:v>
                </c:pt>
                <c:pt idx="2819">
                  <c:v>1.4271372669529299E-2</c:v>
                </c:pt>
                <c:pt idx="2820">
                  <c:v>1.4114205451515E-2</c:v>
                </c:pt>
                <c:pt idx="2821">
                  <c:v>1.36471294725133E-2</c:v>
                </c:pt>
                <c:pt idx="2822">
                  <c:v>1.33533083626497E-2</c:v>
                </c:pt>
                <c:pt idx="2823">
                  <c:v>1.31633326974564E-2</c:v>
                </c:pt>
                <c:pt idx="2824">
                  <c:v>1.3009313412141199E-2</c:v>
                </c:pt>
                <c:pt idx="2825">
                  <c:v>1.23574707838998E-2</c:v>
                </c:pt>
                <c:pt idx="2826">
                  <c:v>1.2137179548710899E-2</c:v>
                </c:pt>
                <c:pt idx="2827">
                  <c:v>1.1932938906048299E-2</c:v>
                </c:pt>
                <c:pt idx="2828">
                  <c:v>1.17270178546984E-2</c:v>
                </c:pt>
                <c:pt idx="2829">
                  <c:v>1.14186805756915E-2</c:v>
                </c:pt>
                <c:pt idx="2830">
                  <c:v>1.10643922259232E-2</c:v>
                </c:pt>
                <c:pt idx="2831">
                  <c:v>1.0813309488189701E-2</c:v>
                </c:pt>
                <c:pt idx="2832">
                  <c:v>1.0395727676551E-2</c:v>
                </c:pt>
                <c:pt idx="2833">
                  <c:v>1.0275443804862099E-2</c:v>
                </c:pt>
                <c:pt idx="2834">
                  <c:v>1.0042557341233899E-2</c:v>
                </c:pt>
                <c:pt idx="2835">
                  <c:v>9.7983855356417304E-3</c:v>
                </c:pt>
                <c:pt idx="2836">
                  <c:v>9.4157322591940998E-3</c:v>
                </c:pt>
                <c:pt idx="2837">
                  <c:v>9.27228691774039E-3</c:v>
                </c:pt>
                <c:pt idx="2838">
                  <c:v>9.2775060353252996E-3</c:v>
                </c:pt>
                <c:pt idx="2839">
                  <c:v>8.79599585343558E-3</c:v>
                </c:pt>
                <c:pt idx="2840">
                  <c:v>8.6032246866207494E-3</c:v>
                </c:pt>
                <c:pt idx="2841">
                  <c:v>8.6853537505740507E-3</c:v>
                </c:pt>
                <c:pt idx="2842">
                  <c:v>8.4314667791041895E-3</c:v>
                </c:pt>
                <c:pt idx="2843">
                  <c:v>8.1492288088978806E-3</c:v>
                </c:pt>
                <c:pt idx="2844">
                  <c:v>7.8810189670804904E-3</c:v>
                </c:pt>
                <c:pt idx="2845">
                  <c:v>7.9668846622777106E-3</c:v>
                </c:pt>
                <c:pt idx="2846">
                  <c:v>7.6657344477556802E-3</c:v>
                </c:pt>
                <c:pt idx="2847">
                  <c:v>7.6739985166054099E-3</c:v>
                </c:pt>
                <c:pt idx="2848">
                  <c:v>7.5633465301260102E-3</c:v>
                </c:pt>
                <c:pt idx="2849">
                  <c:v>7.1870993351485996E-3</c:v>
                </c:pt>
                <c:pt idx="2850">
                  <c:v>7.17264566564164E-3</c:v>
                </c:pt>
                <c:pt idx="2851">
                  <c:v>7.2709251767499698E-3</c:v>
                </c:pt>
                <c:pt idx="2852">
                  <c:v>7.3273491412416897E-3</c:v>
                </c:pt>
                <c:pt idx="2853">
                  <c:v>7.0178660719736E-3</c:v>
                </c:pt>
                <c:pt idx="2854">
                  <c:v>7.0212703063042697E-3</c:v>
                </c:pt>
                <c:pt idx="2855">
                  <c:v>6.9477795271358899E-3</c:v>
                </c:pt>
                <c:pt idx="2856">
                  <c:v>6.92073928133568E-3</c:v>
                </c:pt>
                <c:pt idx="2857">
                  <c:v>6.6810988516708102E-3</c:v>
                </c:pt>
                <c:pt idx="2858">
                  <c:v>6.8424683661618196E-3</c:v>
                </c:pt>
                <c:pt idx="2859">
                  <c:v>6.8942518949839304E-3</c:v>
                </c:pt>
                <c:pt idx="2860">
                  <c:v>6.74538493284455E-3</c:v>
                </c:pt>
                <c:pt idx="2861">
                  <c:v>6.7946461176201E-3</c:v>
                </c:pt>
                <c:pt idx="2862">
                  <c:v>6.7551757176155802E-3</c:v>
                </c:pt>
                <c:pt idx="2863">
                  <c:v>7.08362189449885E-3</c:v>
                </c:pt>
                <c:pt idx="2864">
                  <c:v>6.9007879244099299E-3</c:v>
                </c:pt>
                <c:pt idx="2865">
                  <c:v>6.9198071936173097E-3</c:v>
                </c:pt>
                <c:pt idx="2866">
                  <c:v>6.7440063351867502E-3</c:v>
                </c:pt>
                <c:pt idx="2867">
                  <c:v>7.0202824103063896E-3</c:v>
                </c:pt>
                <c:pt idx="2868">
                  <c:v>7.2147054498503602E-3</c:v>
                </c:pt>
                <c:pt idx="2869">
                  <c:v>7.1943152775001701E-3</c:v>
                </c:pt>
                <c:pt idx="2870">
                  <c:v>7.1654511989022E-3</c:v>
                </c:pt>
                <c:pt idx="2871">
                  <c:v>7.3740559387655003E-3</c:v>
                </c:pt>
                <c:pt idx="2872">
                  <c:v>7.4868537679678004E-3</c:v>
                </c:pt>
                <c:pt idx="2873">
                  <c:v>7.4956413654970197E-3</c:v>
                </c:pt>
                <c:pt idx="2874">
                  <c:v>7.4801382961306303E-3</c:v>
                </c:pt>
                <c:pt idx="2875">
                  <c:v>7.6098149149238202E-3</c:v>
                </c:pt>
                <c:pt idx="2876">
                  <c:v>7.9837482392186906E-3</c:v>
                </c:pt>
                <c:pt idx="2877">
                  <c:v>8.01454256397411E-3</c:v>
                </c:pt>
                <c:pt idx="2878">
                  <c:v>7.9350103067535108E-3</c:v>
                </c:pt>
                <c:pt idx="2879">
                  <c:v>7.9428622266030108E-3</c:v>
                </c:pt>
                <c:pt idx="2880">
                  <c:v>8.4007026737596205E-3</c:v>
                </c:pt>
                <c:pt idx="2881">
                  <c:v>8.4673758504342899E-3</c:v>
                </c:pt>
                <c:pt idx="2882">
                  <c:v>8.2712782629654792E-3</c:v>
                </c:pt>
                <c:pt idx="2883">
                  <c:v>8.5319918877475292E-3</c:v>
                </c:pt>
                <c:pt idx="2884">
                  <c:v>8.3922486892785801E-3</c:v>
                </c:pt>
                <c:pt idx="2885">
                  <c:v>8.5470724500080007E-3</c:v>
                </c:pt>
                <c:pt idx="2886">
                  <c:v>8.7722576954878898E-3</c:v>
                </c:pt>
                <c:pt idx="2887">
                  <c:v>8.8730895965498501E-3</c:v>
                </c:pt>
                <c:pt idx="2888">
                  <c:v>8.7476249632434406E-3</c:v>
                </c:pt>
                <c:pt idx="2889">
                  <c:v>8.8288099839673399E-3</c:v>
                </c:pt>
                <c:pt idx="2890">
                  <c:v>8.9239557178552101E-3</c:v>
                </c:pt>
                <c:pt idx="2891">
                  <c:v>8.9651563035693608E-3</c:v>
                </c:pt>
                <c:pt idx="2892">
                  <c:v>8.9645266016121702E-3</c:v>
                </c:pt>
                <c:pt idx="2893">
                  <c:v>9.1173188149769203E-3</c:v>
                </c:pt>
                <c:pt idx="2894">
                  <c:v>9.0341549070520801E-3</c:v>
                </c:pt>
                <c:pt idx="2895">
                  <c:v>8.9372657250816907E-3</c:v>
                </c:pt>
                <c:pt idx="2896">
                  <c:v>8.9877019219887794E-3</c:v>
                </c:pt>
                <c:pt idx="2897">
                  <c:v>9.1556511617285705E-3</c:v>
                </c:pt>
                <c:pt idx="2898">
                  <c:v>8.8820958217207605E-3</c:v>
                </c:pt>
                <c:pt idx="2899">
                  <c:v>8.8869391623084305E-3</c:v>
                </c:pt>
                <c:pt idx="2900">
                  <c:v>8.8951986796832593E-3</c:v>
                </c:pt>
                <c:pt idx="2901">
                  <c:v>8.9225094207120992E-3</c:v>
                </c:pt>
                <c:pt idx="2902">
                  <c:v>8.7318924578810592E-3</c:v>
                </c:pt>
                <c:pt idx="2903">
                  <c:v>8.7538770856905607E-3</c:v>
                </c:pt>
                <c:pt idx="2904">
                  <c:v>8.82186680861838E-3</c:v>
                </c:pt>
                <c:pt idx="2905">
                  <c:v>8.7392088902576298E-3</c:v>
                </c:pt>
                <c:pt idx="2906">
                  <c:v>8.4913013270317295E-3</c:v>
                </c:pt>
                <c:pt idx="2907">
                  <c:v>8.3774027744343005E-3</c:v>
                </c:pt>
                <c:pt idx="2908">
                  <c:v>8.3541622145673101E-3</c:v>
                </c:pt>
                <c:pt idx="2909">
                  <c:v>8.44848661773453E-3</c:v>
                </c:pt>
                <c:pt idx="2910">
                  <c:v>8.3119872705159897E-3</c:v>
                </c:pt>
                <c:pt idx="2911">
                  <c:v>8.0731066844212697E-3</c:v>
                </c:pt>
                <c:pt idx="2912">
                  <c:v>7.9475971325921602E-3</c:v>
                </c:pt>
                <c:pt idx="2913">
                  <c:v>7.9856257198426192E-3</c:v>
                </c:pt>
                <c:pt idx="2914">
                  <c:v>7.8856447008913092E-3</c:v>
                </c:pt>
                <c:pt idx="2915">
                  <c:v>7.4873071709369698E-3</c:v>
                </c:pt>
                <c:pt idx="2916">
                  <c:v>7.7168992002326397E-3</c:v>
                </c:pt>
                <c:pt idx="2917">
                  <c:v>7.5636901516105901E-3</c:v>
                </c:pt>
                <c:pt idx="2918">
                  <c:v>7.2905569794822801E-3</c:v>
                </c:pt>
                <c:pt idx="2919">
                  <c:v>7.1915605294756296E-3</c:v>
                </c:pt>
                <c:pt idx="2920">
                  <c:v>7.0090269972046503E-3</c:v>
                </c:pt>
                <c:pt idx="2921">
                  <c:v>6.9811663015726701E-3</c:v>
                </c:pt>
                <c:pt idx="2922">
                  <c:v>6.6422088001166701E-3</c:v>
                </c:pt>
                <c:pt idx="2923">
                  <c:v>6.6357605246622998E-3</c:v>
                </c:pt>
                <c:pt idx="2924">
                  <c:v>6.4354623601006302E-3</c:v>
                </c:pt>
                <c:pt idx="2925">
                  <c:v>6.2929024831896102E-3</c:v>
                </c:pt>
                <c:pt idx="2926">
                  <c:v>5.9488448278351503E-3</c:v>
                </c:pt>
                <c:pt idx="2927">
                  <c:v>6.14289428017836E-3</c:v>
                </c:pt>
                <c:pt idx="2928">
                  <c:v>5.8769805157334997E-3</c:v>
                </c:pt>
                <c:pt idx="2929">
                  <c:v>5.4832270976972099E-3</c:v>
                </c:pt>
                <c:pt idx="2930">
                  <c:v>5.3703450769335701E-3</c:v>
                </c:pt>
                <c:pt idx="2931">
                  <c:v>5.5099879265140504E-3</c:v>
                </c:pt>
                <c:pt idx="2932">
                  <c:v>5.3166610249064999E-3</c:v>
                </c:pt>
                <c:pt idx="2933">
                  <c:v>5.0162308750004098E-3</c:v>
                </c:pt>
                <c:pt idx="2934">
                  <c:v>4.6555603947916902E-3</c:v>
                </c:pt>
                <c:pt idx="2935">
                  <c:v>4.7452743519476896E-3</c:v>
                </c:pt>
                <c:pt idx="2936">
                  <c:v>4.4203051607024299E-3</c:v>
                </c:pt>
                <c:pt idx="2937">
                  <c:v>4.4738317808324197E-3</c:v>
                </c:pt>
                <c:pt idx="2938">
                  <c:v>4.3634420843163399E-3</c:v>
                </c:pt>
                <c:pt idx="2939">
                  <c:v>4.1606431053641604E-3</c:v>
                </c:pt>
                <c:pt idx="2940">
                  <c:v>3.84031583311164E-3</c:v>
                </c:pt>
                <c:pt idx="2941">
                  <c:v>3.7986273343907002E-3</c:v>
                </c:pt>
                <c:pt idx="2942">
                  <c:v>3.88426535325635E-3</c:v>
                </c:pt>
                <c:pt idx="2943">
                  <c:v>3.5523840778996399E-3</c:v>
                </c:pt>
                <c:pt idx="2944">
                  <c:v>3.5223010961679701E-3</c:v>
                </c:pt>
                <c:pt idx="2945">
                  <c:v>3.31946711092949E-3</c:v>
                </c:pt>
                <c:pt idx="2946">
                  <c:v>3.2485010147417499E-3</c:v>
                </c:pt>
                <c:pt idx="2947">
                  <c:v>3.0194419924009998E-3</c:v>
                </c:pt>
                <c:pt idx="2948">
                  <c:v>3.0778365839063001E-3</c:v>
                </c:pt>
                <c:pt idx="2949">
                  <c:v>3.1675746904109799E-3</c:v>
                </c:pt>
                <c:pt idx="2950">
                  <c:v>2.8183224842438402E-3</c:v>
                </c:pt>
                <c:pt idx="2951">
                  <c:v>2.84769596666419E-3</c:v>
                </c:pt>
                <c:pt idx="2952">
                  <c:v>2.9204228286907699E-3</c:v>
                </c:pt>
                <c:pt idx="2953">
                  <c:v>2.6057701558554001E-3</c:v>
                </c:pt>
                <c:pt idx="2954">
                  <c:v>2.5422805809127398E-3</c:v>
                </c:pt>
                <c:pt idx="2955">
                  <c:v>2.5884784393812301E-3</c:v>
                </c:pt>
                <c:pt idx="2956">
                  <c:v>2.40665897705369E-3</c:v>
                </c:pt>
                <c:pt idx="2957">
                  <c:v>2.3462448201885702E-3</c:v>
                </c:pt>
                <c:pt idx="2958">
                  <c:v>2.45385016719056E-3</c:v>
                </c:pt>
                <c:pt idx="2959">
                  <c:v>2.5027054331710498E-3</c:v>
                </c:pt>
                <c:pt idx="2960">
                  <c:v>2.3239531744473499E-3</c:v>
                </c:pt>
                <c:pt idx="2961">
                  <c:v>2.1714068943000102E-3</c:v>
                </c:pt>
                <c:pt idx="2962">
                  <c:v>2.2481759325108201E-3</c:v>
                </c:pt>
                <c:pt idx="2963">
                  <c:v>2.25727492030784E-3</c:v>
                </c:pt>
                <c:pt idx="2964">
                  <c:v>2.1900876917320799E-3</c:v>
                </c:pt>
                <c:pt idx="2965">
                  <c:v>1.9552248823227199E-3</c:v>
                </c:pt>
                <c:pt idx="2966">
                  <c:v>2.1627566590512299E-3</c:v>
                </c:pt>
                <c:pt idx="2967">
                  <c:v>2.1204000066006199E-3</c:v>
                </c:pt>
                <c:pt idx="2968">
                  <c:v>2.0042734063133198E-3</c:v>
                </c:pt>
                <c:pt idx="2969">
                  <c:v>2.0666128272040498E-3</c:v>
                </c:pt>
                <c:pt idx="2970">
                  <c:v>1.93130519489833E-3</c:v>
                </c:pt>
                <c:pt idx="2971">
                  <c:v>1.8751676080405999E-3</c:v>
                </c:pt>
                <c:pt idx="2972">
                  <c:v>1.6943115894776299E-3</c:v>
                </c:pt>
                <c:pt idx="2973">
                  <c:v>1.9521501992245101E-3</c:v>
                </c:pt>
                <c:pt idx="2974">
                  <c:v>1.8517256686453099E-3</c:v>
                </c:pt>
                <c:pt idx="2975">
                  <c:v>1.62845549253911E-3</c:v>
                </c:pt>
                <c:pt idx="2976">
                  <c:v>1.4656801404548999E-3</c:v>
                </c:pt>
                <c:pt idx="2977">
                  <c:v>1.54175785490594E-3</c:v>
                </c:pt>
                <c:pt idx="2978">
                  <c:v>1.68827026432372E-3</c:v>
                </c:pt>
                <c:pt idx="2979">
                  <c:v>1.41232431659274E-3</c:v>
                </c:pt>
                <c:pt idx="2980">
                  <c:v>1.30478417658838E-3</c:v>
                </c:pt>
                <c:pt idx="2981">
                  <c:v>1.2891705801490801E-3</c:v>
                </c:pt>
                <c:pt idx="2982">
                  <c:v>1.0797531912595799E-3</c:v>
                </c:pt>
                <c:pt idx="2983">
                  <c:v>1.06812648966627E-3</c:v>
                </c:pt>
                <c:pt idx="2984">
                  <c:v>1.12168509686211E-3</c:v>
                </c:pt>
                <c:pt idx="2985">
                  <c:v>8.3256591764231799E-4</c:v>
                </c:pt>
                <c:pt idx="2986">
                  <c:v>6.24121758052256E-4</c:v>
                </c:pt>
                <c:pt idx="2987">
                  <c:v>3.7787007452392998E-4</c:v>
                </c:pt>
                <c:pt idx="2988">
                  <c:v>3.3506283753920402E-4</c:v>
                </c:pt>
                <c:pt idx="2989">
                  <c:v>3.1070415625177299E-4</c:v>
                </c:pt>
                <c:pt idx="2990" formatCode="0.00E+00">
                  <c:v>-1.22808473635253E-5</c:v>
                </c:pt>
                <c:pt idx="2991" formatCode="0.00E+00">
                  <c:v>-7.3236951956789399E-5</c:v>
                </c:pt>
                <c:pt idx="2992">
                  <c:v>-1.79461501863469E-4</c:v>
                </c:pt>
                <c:pt idx="2993">
                  <c:v>-5.1427686888893599E-4</c:v>
                </c:pt>
                <c:pt idx="2994">
                  <c:v>-8.8068420581437895E-4</c:v>
                </c:pt>
                <c:pt idx="2995">
                  <c:v>-9.6521732298354603E-4</c:v>
                </c:pt>
                <c:pt idx="2996">
                  <c:v>-1.2885100202936501E-3</c:v>
                </c:pt>
                <c:pt idx="2997">
                  <c:v>-1.5319197847215101E-3</c:v>
                </c:pt>
                <c:pt idx="2998">
                  <c:v>-1.97875521152749E-3</c:v>
                </c:pt>
                <c:pt idx="2999">
                  <c:v>-2.0071451694619602E-3</c:v>
                </c:pt>
                <c:pt idx="3000">
                  <c:v>-2.1599853530149E-3</c:v>
                </c:pt>
                <c:pt idx="3001">
                  <c:v>-2.7417942831288299E-3</c:v>
                </c:pt>
                <c:pt idx="3002">
                  <c:v>-3.1530623083164699E-3</c:v>
                </c:pt>
                <c:pt idx="3003">
                  <c:v>-3.3023989228882699E-3</c:v>
                </c:pt>
                <c:pt idx="3004">
                  <c:v>-3.6552016242483499E-3</c:v>
                </c:pt>
                <c:pt idx="3005">
                  <c:v>-4.1214101118861503E-3</c:v>
                </c:pt>
                <c:pt idx="3006">
                  <c:v>-4.6028782019954797E-3</c:v>
                </c:pt>
                <c:pt idx="3007">
                  <c:v>-4.7564747111881996E-3</c:v>
                </c:pt>
                <c:pt idx="3008">
                  <c:v>-5.1330283927843697E-3</c:v>
                </c:pt>
                <c:pt idx="3009">
                  <c:v>-5.7137133382628401E-3</c:v>
                </c:pt>
                <c:pt idx="3010">
                  <c:v>-6.0646011634959999E-3</c:v>
                </c:pt>
                <c:pt idx="3011">
                  <c:v>-6.5805051929700396E-3</c:v>
                </c:pt>
                <c:pt idx="3012">
                  <c:v>-6.9708335559793104E-3</c:v>
                </c:pt>
                <c:pt idx="3013">
                  <c:v>-7.48794996258956E-3</c:v>
                </c:pt>
                <c:pt idx="3014">
                  <c:v>-7.7183456649202002E-3</c:v>
                </c:pt>
                <c:pt idx="3015">
                  <c:v>-8.22992525506289E-3</c:v>
                </c:pt>
                <c:pt idx="3016">
                  <c:v>-8.6489831404661308E-3</c:v>
                </c:pt>
                <c:pt idx="3017">
                  <c:v>-9.1555490640069098E-3</c:v>
                </c:pt>
                <c:pt idx="3018">
                  <c:v>-9.7159688143123504E-3</c:v>
                </c:pt>
                <c:pt idx="3019">
                  <c:v>-1.01667921194436E-2</c:v>
                </c:pt>
                <c:pt idx="3020">
                  <c:v>-1.0473522085362201E-2</c:v>
                </c:pt>
                <c:pt idx="3021">
                  <c:v>-1.09294283508207E-2</c:v>
                </c:pt>
                <c:pt idx="3022">
                  <c:v>-1.13435315056684E-2</c:v>
                </c:pt>
                <c:pt idx="3023">
                  <c:v>-1.20960068685132E-2</c:v>
                </c:pt>
                <c:pt idx="3024">
                  <c:v>-1.24035732128569E-2</c:v>
                </c:pt>
                <c:pt idx="3025">
                  <c:v>-1.2815423962519E-2</c:v>
                </c:pt>
                <c:pt idx="3026">
                  <c:v>-1.3154790026856799E-2</c:v>
                </c:pt>
                <c:pt idx="3027">
                  <c:v>-1.34832847721881E-2</c:v>
                </c:pt>
                <c:pt idx="3028">
                  <c:v>-1.40682458756635E-2</c:v>
                </c:pt>
                <c:pt idx="3029">
                  <c:v>-1.45377594966045E-2</c:v>
                </c:pt>
                <c:pt idx="3030">
                  <c:v>-1.4965381050146401E-2</c:v>
                </c:pt>
                <c:pt idx="3031">
                  <c:v>-1.5096733612042799E-2</c:v>
                </c:pt>
                <c:pt idx="3032">
                  <c:v>-1.5563610477121299E-2</c:v>
                </c:pt>
                <c:pt idx="3033">
                  <c:v>-1.59358898679971E-2</c:v>
                </c:pt>
                <c:pt idx="3034">
                  <c:v>-1.6306165906752299E-2</c:v>
                </c:pt>
                <c:pt idx="3035">
                  <c:v>-1.65649812231497E-2</c:v>
                </c:pt>
                <c:pt idx="3036">
                  <c:v>-1.6772970713931499E-2</c:v>
                </c:pt>
                <c:pt idx="3037">
                  <c:v>-1.7309174501544299E-2</c:v>
                </c:pt>
                <c:pt idx="3038">
                  <c:v>-1.7323105216768001E-2</c:v>
                </c:pt>
                <c:pt idx="3039">
                  <c:v>-1.7759634709392399E-2</c:v>
                </c:pt>
                <c:pt idx="3040">
                  <c:v>-1.8130348231367902E-2</c:v>
                </c:pt>
                <c:pt idx="3041">
                  <c:v>-1.8210970058452999E-2</c:v>
                </c:pt>
                <c:pt idx="3042">
                  <c:v>-1.82567925561254E-2</c:v>
                </c:pt>
                <c:pt idx="3043">
                  <c:v>-1.84251127561069E-2</c:v>
                </c:pt>
                <c:pt idx="3044">
                  <c:v>-1.8611038786780901E-2</c:v>
                </c:pt>
                <c:pt idx="3045">
                  <c:v>-1.8829402667353199E-2</c:v>
                </c:pt>
                <c:pt idx="3046">
                  <c:v>-1.8989446636195902E-2</c:v>
                </c:pt>
                <c:pt idx="3047">
                  <c:v>-1.8937468278968202E-2</c:v>
                </c:pt>
                <c:pt idx="3048">
                  <c:v>-1.9146380509298101E-2</c:v>
                </c:pt>
                <c:pt idx="3049">
                  <c:v>-1.8955191178259102E-2</c:v>
                </c:pt>
                <c:pt idx="3050">
                  <c:v>-1.9200088858379101E-2</c:v>
                </c:pt>
                <c:pt idx="3051">
                  <c:v>-1.89410429625749E-2</c:v>
                </c:pt>
                <c:pt idx="3052">
                  <c:v>-1.8971084381931898E-2</c:v>
                </c:pt>
                <c:pt idx="3053">
                  <c:v>-1.9138398334190398E-2</c:v>
                </c:pt>
                <c:pt idx="3054">
                  <c:v>-1.88545767560085E-2</c:v>
                </c:pt>
                <c:pt idx="3055">
                  <c:v>-1.8689640947497699E-2</c:v>
                </c:pt>
                <c:pt idx="3056">
                  <c:v>-1.8675365355363901E-2</c:v>
                </c:pt>
                <c:pt idx="3057">
                  <c:v>-1.8920700232569001E-2</c:v>
                </c:pt>
                <c:pt idx="3058">
                  <c:v>-1.8443051563037102E-2</c:v>
                </c:pt>
                <c:pt idx="3059">
                  <c:v>-1.8195390544043101E-2</c:v>
                </c:pt>
                <c:pt idx="3060">
                  <c:v>-1.8038758686922601E-2</c:v>
                </c:pt>
                <c:pt idx="3061">
                  <c:v>-1.7977565187605599E-2</c:v>
                </c:pt>
                <c:pt idx="3062">
                  <c:v>-1.7639116947074599E-2</c:v>
                </c:pt>
                <c:pt idx="3063">
                  <c:v>-1.724188111882E-2</c:v>
                </c:pt>
                <c:pt idx="3064">
                  <c:v>-1.7326443354811E-2</c:v>
                </c:pt>
                <c:pt idx="3065">
                  <c:v>-1.70962035328238E-2</c:v>
                </c:pt>
                <c:pt idx="3066">
                  <c:v>-1.6753799903882201E-2</c:v>
                </c:pt>
                <c:pt idx="3067">
                  <c:v>-1.64034802039307E-2</c:v>
                </c:pt>
                <c:pt idx="3068">
                  <c:v>-1.61719034502062E-2</c:v>
                </c:pt>
                <c:pt idx="3069">
                  <c:v>-1.5884834649188301E-2</c:v>
                </c:pt>
                <c:pt idx="3070">
                  <c:v>-1.56153499779685E-2</c:v>
                </c:pt>
                <c:pt idx="3071">
                  <c:v>-1.5286497759578001E-2</c:v>
                </c:pt>
                <c:pt idx="3072">
                  <c:v>-1.4849913349043301E-2</c:v>
                </c:pt>
                <c:pt idx="3073">
                  <c:v>-1.46440624823001E-2</c:v>
                </c:pt>
                <c:pt idx="3074">
                  <c:v>-1.45794822087681E-2</c:v>
                </c:pt>
                <c:pt idx="3075">
                  <c:v>-1.4184654650604801E-2</c:v>
                </c:pt>
                <c:pt idx="3076">
                  <c:v>-1.381185062591E-2</c:v>
                </c:pt>
                <c:pt idx="3077">
                  <c:v>-1.3591872183751E-2</c:v>
                </c:pt>
                <c:pt idx="3078">
                  <c:v>-1.3207505584857599E-2</c:v>
                </c:pt>
                <c:pt idx="3079">
                  <c:v>-1.3025441107479999E-2</c:v>
                </c:pt>
                <c:pt idx="3080">
                  <c:v>-1.25817643740956E-2</c:v>
                </c:pt>
                <c:pt idx="3081">
                  <c:v>-1.2304040233655099E-2</c:v>
                </c:pt>
                <c:pt idx="3082">
                  <c:v>-1.2176604115049301E-2</c:v>
                </c:pt>
                <c:pt idx="3083">
                  <c:v>-1.1914822943708299E-2</c:v>
                </c:pt>
                <c:pt idx="3084">
                  <c:v>-1.1736296143760301E-2</c:v>
                </c:pt>
                <c:pt idx="3085">
                  <c:v>-1.1575585317998301E-2</c:v>
                </c:pt>
                <c:pt idx="3086">
                  <c:v>-1.13423062015066E-2</c:v>
                </c:pt>
                <c:pt idx="3087">
                  <c:v>-1.09798246990476E-2</c:v>
                </c:pt>
                <c:pt idx="3088">
                  <c:v>-1.0914896591031301E-2</c:v>
                </c:pt>
                <c:pt idx="3089">
                  <c:v>-1.08343896668061E-2</c:v>
                </c:pt>
                <c:pt idx="3090">
                  <c:v>-1.05995901579297E-2</c:v>
                </c:pt>
                <c:pt idx="3091">
                  <c:v>-1.0402498572093801E-2</c:v>
                </c:pt>
                <c:pt idx="3092">
                  <c:v>-1.03864567905464E-2</c:v>
                </c:pt>
                <c:pt idx="3093">
                  <c:v>-1.03260028370856E-2</c:v>
                </c:pt>
                <c:pt idx="3094">
                  <c:v>-1.0283867076787001E-2</c:v>
                </c:pt>
                <c:pt idx="3095">
                  <c:v>-1.0342508423788E-2</c:v>
                </c:pt>
                <c:pt idx="3096">
                  <c:v>-1.0466444481920301E-2</c:v>
                </c:pt>
                <c:pt idx="3097">
                  <c:v>-1.0273732523657099E-2</c:v>
                </c:pt>
                <c:pt idx="3098">
                  <c:v>-1.0181789581290899E-2</c:v>
                </c:pt>
                <c:pt idx="3099">
                  <c:v>-1.01672484100441E-2</c:v>
                </c:pt>
                <c:pt idx="3100">
                  <c:v>-1.05037114148627E-2</c:v>
                </c:pt>
                <c:pt idx="3101">
                  <c:v>-1.06259996723781E-2</c:v>
                </c:pt>
                <c:pt idx="3102">
                  <c:v>-1.0650330162062301E-2</c:v>
                </c:pt>
                <c:pt idx="3103">
                  <c:v>-1.0886278589146699E-2</c:v>
                </c:pt>
                <c:pt idx="3104">
                  <c:v>-1.08268887231455E-2</c:v>
                </c:pt>
                <c:pt idx="3105">
                  <c:v>-1.1138504988364099E-2</c:v>
                </c:pt>
                <c:pt idx="3106">
                  <c:v>-1.1424117753423601E-2</c:v>
                </c:pt>
                <c:pt idx="3107">
                  <c:v>-1.1534236246835101E-2</c:v>
                </c:pt>
                <c:pt idx="3108">
                  <c:v>-1.18383126942942E-2</c:v>
                </c:pt>
                <c:pt idx="3109">
                  <c:v>-1.2202253077308401E-2</c:v>
                </c:pt>
                <c:pt idx="3110">
                  <c:v>-1.2345990805703901E-2</c:v>
                </c:pt>
                <c:pt idx="3111">
                  <c:v>-1.2540538061934401E-2</c:v>
                </c:pt>
                <c:pt idx="3112">
                  <c:v>-1.30112769926733E-2</c:v>
                </c:pt>
                <c:pt idx="3113">
                  <c:v>-1.3377681832276099E-2</c:v>
                </c:pt>
                <c:pt idx="3114">
                  <c:v>-1.35974240785054E-2</c:v>
                </c:pt>
                <c:pt idx="3115">
                  <c:v>-1.37775929811597E-2</c:v>
                </c:pt>
                <c:pt idx="3116">
                  <c:v>-1.43428244700388E-2</c:v>
                </c:pt>
                <c:pt idx="3117">
                  <c:v>-1.47041065342879E-2</c:v>
                </c:pt>
                <c:pt idx="3118">
                  <c:v>-1.48773433725589E-2</c:v>
                </c:pt>
                <c:pt idx="3119">
                  <c:v>-1.54261030553429E-2</c:v>
                </c:pt>
                <c:pt idx="3120">
                  <c:v>-1.5833310082648499E-2</c:v>
                </c:pt>
                <c:pt idx="3121">
                  <c:v>-1.6048695628152899E-2</c:v>
                </c:pt>
                <c:pt idx="3122">
                  <c:v>-1.63974113428372E-2</c:v>
                </c:pt>
                <c:pt idx="3123">
                  <c:v>-1.67368422406593E-2</c:v>
                </c:pt>
                <c:pt idx="3124">
                  <c:v>-1.72607512881333E-2</c:v>
                </c:pt>
                <c:pt idx="3125">
                  <c:v>-1.75913984022706E-2</c:v>
                </c:pt>
                <c:pt idx="3126">
                  <c:v>-1.81518871320384E-2</c:v>
                </c:pt>
                <c:pt idx="3127">
                  <c:v>-1.8387015328235602E-2</c:v>
                </c:pt>
                <c:pt idx="3128">
                  <c:v>-1.8374443288668999E-2</c:v>
                </c:pt>
                <c:pt idx="3129">
                  <c:v>-1.8800392983567098E-2</c:v>
                </c:pt>
                <c:pt idx="3130">
                  <c:v>-1.9305573218959E-2</c:v>
                </c:pt>
                <c:pt idx="3131">
                  <c:v>-1.9574458065405101E-2</c:v>
                </c:pt>
                <c:pt idx="3132">
                  <c:v>-1.98643331731744E-2</c:v>
                </c:pt>
                <c:pt idx="3133">
                  <c:v>-2.0113847243889201E-2</c:v>
                </c:pt>
                <c:pt idx="3134">
                  <c:v>-2.0450177912434898E-2</c:v>
                </c:pt>
                <c:pt idx="3135">
                  <c:v>-2.0492711308448701E-2</c:v>
                </c:pt>
                <c:pt idx="3136">
                  <c:v>-2.0807044290584002E-2</c:v>
                </c:pt>
                <c:pt idx="3137">
                  <c:v>-2.1028468498264698E-2</c:v>
                </c:pt>
                <c:pt idx="3138">
                  <c:v>-2.1213397670171E-2</c:v>
                </c:pt>
                <c:pt idx="3139">
                  <c:v>-2.11702640915487E-2</c:v>
                </c:pt>
                <c:pt idx="3140">
                  <c:v>-2.1518162943869702E-2</c:v>
                </c:pt>
                <c:pt idx="3141">
                  <c:v>-2.1679096941909299E-2</c:v>
                </c:pt>
                <c:pt idx="3142">
                  <c:v>-2.14442880614635E-2</c:v>
                </c:pt>
                <c:pt idx="3143">
                  <c:v>-2.16284836343455E-2</c:v>
                </c:pt>
                <c:pt idx="3144">
                  <c:v>-2.1604260257011398E-2</c:v>
                </c:pt>
                <c:pt idx="3145">
                  <c:v>-2.16064900287503E-2</c:v>
                </c:pt>
                <c:pt idx="3146">
                  <c:v>-2.1563098426723801E-2</c:v>
                </c:pt>
                <c:pt idx="3147">
                  <c:v>-2.1396324037783999E-2</c:v>
                </c:pt>
                <c:pt idx="3148">
                  <c:v>-2.1382281518465902E-2</c:v>
                </c:pt>
                <c:pt idx="3149">
                  <c:v>-2.1347373970422499E-2</c:v>
                </c:pt>
                <c:pt idx="3150">
                  <c:v>-2.1023002122978401E-2</c:v>
                </c:pt>
                <c:pt idx="3151">
                  <c:v>-2.0988998981457899E-2</c:v>
                </c:pt>
                <c:pt idx="3152">
                  <c:v>-2.0650651980733702E-2</c:v>
                </c:pt>
                <c:pt idx="3153">
                  <c:v>-2.0482981952908399E-2</c:v>
                </c:pt>
                <c:pt idx="3154">
                  <c:v>-2.0272753147236599E-2</c:v>
                </c:pt>
                <c:pt idx="3155">
                  <c:v>-1.9815202770833699E-2</c:v>
                </c:pt>
                <c:pt idx="3156">
                  <c:v>-1.9526868833112498E-2</c:v>
                </c:pt>
                <c:pt idx="3157">
                  <c:v>-1.9285379647165601E-2</c:v>
                </c:pt>
                <c:pt idx="3158">
                  <c:v>-1.8998798740820399E-2</c:v>
                </c:pt>
                <c:pt idx="3159">
                  <c:v>-1.8473518967463898E-2</c:v>
                </c:pt>
                <c:pt idx="3160">
                  <c:v>-1.79598014603429E-2</c:v>
                </c:pt>
                <c:pt idx="3161">
                  <c:v>-1.7727013760240901E-2</c:v>
                </c:pt>
                <c:pt idx="3162">
                  <c:v>-1.7502804656720199E-2</c:v>
                </c:pt>
                <c:pt idx="3163">
                  <c:v>-1.68330078382849E-2</c:v>
                </c:pt>
                <c:pt idx="3164">
                  <c:v>-1.61843123420982E-2</c:v>
                </c:pt>
                <c:pt idx="3165">
                  <c:v>-1.5817359070674299E-2</c:v>
                </c:pt>
                <c:pt idx="3166">
                  <c:v>-1.5573840726366099E-2</c:v>
                </c:pt>
                <c:pt idx="3167">
                  <c:v>-1.48672530969966E-2</c:v>
                </c:pt>
                <c:pt idx="3168">
                  <c:v>-1.45064512494993E-2</c:v>
                </c:pt>
                <c:pt idx="3169">
                  <c:v>-1.38715721807237E-2</c:v>
                </c:pt>
                <c:pt idx="3170">
                  <c:v>-1.3390668279922699E-2</c:v>
                </c:pt>
                <c:pt idx="3171">
                  <c:v>-1.2661887486082201E-2</c:v>
                </c:pt>
                <c:pt idx="3172">
                  <c:v>-1.23423872834996E-2</c:v>
                </c:pt>
                <c:pt idx="3173">
                  <c:v>-1.19504838536855E-2</c:v>
                </c:pt>
                <c:pt idx="3174">
                  <c:v>-1.12323420968264E-2</c:v>
                </c:pt>
                <c:pt idx="3175">
                  <c:v>-1.0735206670683201E-2</c:v>
                </c:pt>
                <c:pt idx="3176">
                  <c:v>-1.00956452805647E-2</c:v>
                </c:pt>
                <c:pt idx="3177">
                  <c:v>-9.8240304793720794E-3</c:v>
                </c:pt>
                <c:pt idx="3178">
                  <c:v>-9.1320910037524499E-3</c:v>
                </c:pt>
                <c:pt idx="3179">
                  <c:v>-8.6522632288222705E-3</c:v>
                </c:pt>
                <c:pt idx="3180">
                  <c:v>-8.23573787082949E-3</c:v>
                </c:pt>
                <c:pt idx="3181">
                  <c:v>-7.67688351176377E-3</c:v>
                </c:pt>
                <c:pt idx="3182">
                  <c:v>-7.0940345026994298E-3</c:v>
                </c:pt>
                <c:pt idx="3183">
                  <c:v>-6.7153924117117703E-3</c:v>
                </c:pt>
                <c:pt idx="3184">
                  <c:v>-6.2798057673247804E-3</c:v>
                </c:pt>
                <c:pt idx="3185">
                  <c:v>-5.78755005577101E-3</c:v>
                </c:pt>
                <c:pt idx="3186">
                  <c:v>-5.3599288807299602E-3</c:v>
                </c:pt>
                <c:pt idx="3187">
                  <c:v>-4.8948148758993903E-3</c:v>
                </c:pt>
                <c:pt idx="3188">
                  <c:v>-4.4131488481561603E-3</c:v>
                </c:pt>
                <c:pt idx="3189">
                  <c:v>-4.2961915555977401E-3</c:v>
                </c:pt>
                <c:pt idx="3190">
                  <c:v>-3.8703053588685699E-3</c:v>
                </c:pt>
                <c:pt idx="3191">
                  <c:v>-3.36286552153284E-3</c:v>
                </c:pt>
                <c:pt idx="3192">
                  <c:v>-3.0880611072293699E-3</c:v>
                </c:pt>
                <c:pt idx="3193">
                  <c:v>-2.7949884190644901E-3</c:v>
                </c:pt>
                <c:pt idx="3194">
                  <c:v>-2.54487870963606E-3</c:v>
                </c:pt>
                <c:pt idx="3195">
                  <c:v>-2.41094970470621E-3</c:v>
                </c:pt>
                <c:pt idx="3196">
                  <c:v>-2.0206223276957799E-3</c:v>
                </c:pt>
                <c:pt idx="3197">
                  <c:v>-1.69521268184105E-3</c:v>
                </c:pt>
                <c:pt idx="3198">
                  <c:v>-1.50585610321045E-3</c:v>
                </c:pt>
                <c:pt idx="3199">
                  <c:v>-1.3493527193749501E-3</c:v>
                </c:pt>
                <c:pt idx="3200">
                  <c:v>-1.26221120561755E-3</c:v>
                </c:pt>
                <c:pt idx="3201">
                  <c:v>-1.1061202840962801E-3</c:v>
                </c:pt>
                <c:pt idx="3202">
                  <c:v>-9.6828877427683599E-4</c:v>
                </c:pt>
                <c:pt idx="3203">
                  <c:v>-8.2717428555755998E-4</c:v>
                </c:pt>
                <c:pt idx="3204">
                  <c:v>-8.5531460949968903E-4</c:v>
                </c:pt>
                <c:pt idx="3205">
                  <c:v>-5.7609505531058596E-4</c:v>
                </c:pt>
                <c:pt idx="3206">
                  <c:v>-7.1300282712610102E-4</c:v>
                </c:pt>
                <c:pt idx="3207">
                  <c:v>-7.7020328660955598E-4</c:v>
                </c:pt>
                <c:pt idx="3208">
                  <c:v>-5.5563306610762896E-4</c:v>
                </c:pt>
                <c:pt idx="3209">
                  <c:v>-4.10195492423198E-4</c:v>
                </c:pt>
                <c:pt idx="3210">
                  <c:v>-5.3423705401753503E-4</c:v>
                </c:pt>
                <c:pt idx="3211">
                  <c:v>-7.0092276294609604E-4</c:v>
                </c:pt>
                <c:pt idx="3212">
                  <c:v>-5.4783983015716203E-4</c:v>
                </c:pt>
                <c:pt idx="3213">
                  <c:v>-7.07482615711861E-4</c:v>
                </c:pt>
                <c:pt idx="3214">
                  <c:v>-8.8025162063137103E-4</c:v>
                </c:pt>
                <c:pt idx="3215">
                  <c:v>-8.1720594149439199E-4</c:v>
                </c:pt>
                <c:pt idx="3216">
                  <c:v>-7.5014424742817095E-4</c:v>
                </c:pt>
                <c:pt idx="3217">
                  <c:v>-8.67012987840659E-4</c:v>
                </c:pt>
                <c:pt idx="3218">
                  <c:v>-1.08153002800572E-3</c:v>
                </c:pt>
                <c:pt idx="3219">
                  <c:v>-1.0606695852268099E-3</c:v>
                </c:pt>
                <c:pt idx="3220">
                  <c:v>-1.1292388648109E-3</c:v>
                </c:pt>
                <c:pt idx="3221">
                  <c:v>-1.1199124245620099E-3</c:v>
                </c:pt>
                <c:pt idx="3222">
                  <c:v>-1.2797994557366601E-3</c:v>
                </c:pt>
                <c:pt idx="3223">
                  <c:v>-1.3056791621445501E-3</c:v>
                </c:pt>
                <c:pt idx="3224">
                  <c:v>-1.4092654349277E-3</c:v>
                </c:pt>
                <c:pt idx="3225">
                  <c:v>-1.45273506427088E-3</c:v>
                </c:pt>
                <c:pt idx="3226">
                  <c:v>-1.39538366249069E-3</c:v>
                </c:pt>
                <c:pt idx="3227">
                  <c:v>-1.4960501069765399E-3</c:v>
                </c:pt>
                <c:pt idx="3228">
                  <c:v>-1.6294315563430801E-3</c:v>
                </c:pt>
                <c:pt idx="3229">
                  <c:v>-1.75278378022037E-3</c:v>
                </c:pt>
                <c:pt idx="3230">
                  <c:v>-1.63701259304621E-3</c:v>
                </c:pt>
                <c:pt idx="3231">
                  <c:v>-1.51152401494967E-3</c:v>
                </c:pt>
                <c:pt idx="3232">
                  <c:v>-1.6809357698687E-3</c:v>
                </c:pt>
                <c:pt idx="3233">
                  <c:v>-1.7447431910292601E-3</c:v>
                </c:pt>
                <c:pt idx="3234">
                  <c:v>-1.6242648988102301E-3</c:v>
                </c:pt>
                <c:pt idx="3235">
                  <c:v>-1.6424758261045099E-3</c:v>
                </c:pt>
                <c:pt idx="3236">
                  <c:v>-1.5769722473762001E-3</c:v>
                </c:pt>
                <c:pt idx="3237">
                  <c:v>-1.40132692735599E-3</c:v>
                </c:pt>
                <c:pt idx="3238">
                  <c:v>-1.30561884614907E-3</c:v>
                </c:pt>
                <c:pt idx="3239">
                  <c:v>-1.37149310065042E-3</c:v>
                </c:pt>
                <c:pt idx="3240">
                  <c:v>-1.4763676174255501E-3</c:v>
                </c:pt>
                <c:pt idx="3241">
                  <c:v>-9.5780412078136997E-4</c:v>
                </c:pt>
                <c:pt idx="3242">
                  <c:v>-7.2512302822755803E-4</c:v>
                </c:pt>
                <c:pt idx="3243">
                  <c:v>-7.30931982422303E-4</c:v>
                </c:pt>
                <c:pt idx="3244">
                  <c:v>-8.0637553593016702E-4</c:v>
                </c:pt>
                <c:pt idx="3245">
                  <c:v>-5.3461515984837402E-4</c:v>
                </c:pt>
                <c:pt idx="3246">
                  <c:v>-1.94754122302813E-4</c:v>
                </c:pt>
                <c:pt idx="3247" formatCode="0.00E+00">
                  <c:v>-7.9173819163484097E-5</c:v>
                </c:pt>
                <c:pt idx="3248">
                  <c:v>1.33313208792247E-4</c:v>
                </c:pt>
                <c:pt idx="3249">
                  <c:v>3.2291892686014397E-4</c:v>
                </c:pt>
                <c:pt idx="3250">
                  <c:v>5.31400889971426E-4</c:v>
                </c:pt>
                <c:pt idx="3251">
                  <c:v>7.3826804745132698E-4</c:v>
                </c:pt>
                <c:pt idx="3252">
                  <c:v>8.7982606414871195E-4</c:v>
                </c:pt>
                <c:pt idx="3253">
                  <c:v>1.3822016973538099E-3</c:v>
                </c:pt>
                <c:pt idx="3254">
                  <c:v>1.7697526902222299E-3</c:v>
                </c:pt>
                <c:pt idx="3255">
                  <c:v>2.0701449929504201E-3</c:v>
                </c:pt>
                <c:pt idx="3256">
                  <c:v>1.8440030387470599E-3</c:v>
                </c:pt>
                <c:pt idx="3257">
                  <c:v>2.3632597987265202E-3</c:v>
                </c:pt>
                <c:pt idx="3258">
                  <c:v>2.56920923574866E-3</c:v>
                </c:pt>
                <c:pt idx="3259">
                  <c:v>3.0520462480894501E-3</c:v>
                </c:pt>
                <c:pt idx="3260">
                  <c:v>3.44686916522958E-3</c:v>
                </c:pt>
                <c:pt idx="3261">
                  <c:v>3.6244628313282E-3</c:v>
                </c:pt>
                <c:pt idx="3262">
                  <c:v>3.8731156425328298E-3</c:v>
                </c:pt>
                <c:pt idx="3263">
                  <c:v>3.8444237321102401E-3</c:v>
                </c:pt>
                <c:pt idx="3264">
                  <c:v>4.2663312682150499E-3</c:v>
                </c:pt>
                <c:pt idx="3265">
                  <c:v>4.6993038203127398E-3</c:v>
                </c:pt>
                <c:pt idx="3266">
                  <c:v>4.98980028420664E-3</c:v>
                </c:pt>
                <c:pt idx="3267">
                  <c:v>5.1313029231339E-3</c:v>
                </c:pt>
                <c:pt idx="3268">
                  <c:v>5.3452120277800103E-3</c:v>
                </c:pt>
                <c:pt idx="3269">
                  <c:v>5.5972810655334198E-3</c:v>
                </c:pt>
                <c:pt idx="3270">
                  <c:v>5.8541780774181498E-3</c:v>
                </c:pt>
                <c:pt idx="3271">
                  <c:v>6.0753732127580701E-3</c:v>
                </c:pt>
                <c:pt idx="3272">
                  <c:v>6.2968970020183196E-3</c:v>
                </c:pt>
                <c:pt idx="3273">
                  <c:v>6.5484214926030898E-3</c:v>
                </c:pt>
                <c:pt idx="3274">
                  <c:v>6.8665509859265504E-3</c:v>
                </c:pt>
                <c:pt idx="3275">
                  <c:v>6.8914492848779398E-3</c:v>
                </c:pt>
                <c:pt idx="3276">
                  <c:v>6.9275954285376098E-3</c:v>
                </c:pt>
                <c:pt idx="3277">
                  <c:v>7.2449218284364597E-3</c:v>
                </c:pt>
                <c:pt idx="3278">
                  <c:v>7.5806890446732502E-3</c:v>
                </c:pt>
                <c:pt idx="3279">
                  <c:v>7.9322173871612407E-3</c:v>
                </c:pt>
                <c:pt idx="3280">
                  <c:v>7.4873238239302198E-3</c:v>
                </c:pt>
                <c:pt idx="3281">
                  <c:v>7.8708161362671808E-3</c:v>
                </c:pt>
                <c:pt idx="3282">
                  <c:v>8.1886414201850308E-3</c:v>
                </c:pt>
                <c:pt idx="3283">
                  <c:v>8.2681207114766401E-3</c:v>
                </c:pt>
                <c:pt idx="3284">
                  <c:v>8.30039643823954E-3</c:v>
                </c:pt>
                <c:pt idx="3285">
                  <c:v>8.5485260803628699E-3</c:v>
                </c:pt>
                <c:pt idx="3286">
                  <c:v>8.6232687349125595E-3</c:v>
                </c:pt>
                <c:pt idx="3287">
                  <c:v>8.5625148329710292E-3</c:v>
                </c:pt>
                <c:pt idx="3288">
                  <c:v>8.6303246983719505E-3</c:v>
                </c:pt>
                <c:pt idx="3289">
                  <c:v>8.9303163178446106E-3</c:v>
                </c:pt>
                <c:pt idx="3290">
                  <c:v>8.9085409136416705E-3</c:v>
                </c:pt>
                <c:pt idx="3291">
                  <c:v>9.0426142486155006E-3</c:v>
                </c:pt>
                <c:pt idx="3292">
                  <c:v>9.0683457956175096E-3</c:v>
                </c:pt>
                <c:pt idx="3293">
                  <c:v>9.0644418882777893E-3</c:v>
                </c:pt>
                <c:pt idx="3294">
                  <c:v>9.1219855586314701E-3</c:v>
                </c:pt>
                <c:pt idx="3295">
                  <c:v>9.1182863939850596E-3</c:v>
                </c:pt>
                <c:pt idx="3296">
                  <c:v>9.1850840433901904E-3</c:v>
                </c:pt>
                <c:pt idx="3297">
                  <c:v>9.2824294953107699E-3</c:v>
                </c:pt>
                <c:pt idx="3298">
                  <c:v>9.3761546466269094E-3</c:v>
                </c:pt>
                <c:pt idx="3299">
                  <c:v>9.5862005700171598E-3</c:v>
                </c:pt>
                <c:pt idx="3300">
                  <c:v>9.4192393385016705E-3</c:v>
                </c:pt>
                <c:pt idx="3301">
                  <c:v>9.3959602739382298E-3</c:v>
                </c:pt>
                <c:pt idx="3302">
                  <c:v>9.6138549898240992E-3</c:v>
                </c:pt>
                <c:pt idx="3303">
                  <c:v>9.7782839495111004E-3</c:v>
                </c:pt>
                <c:pt idx="3304">
                  <c:v>9.7124016014832094E-3</c:v>
                </c:pt>
                <c:pt idx="3305">
                  <c:v>9.5807593065132604E-3</c:v>
                </c:pt>
                <c:pt idx="3306">
                  <c:v>9.7652484835770593E-3</c:v>
                </c:pt>
                <c:pt idx="3307">
                  <c:v>9.7659818985542293E-3</c:v>
                </c:pt>
                <c:pt idx="3308">
                  <c:v>9.9577616296377004E-3</c:v>
                </c:pt>
                <c:pt idx="3309">
                  <c:v>1.01416837236385E-2</c:v>
                </c:pt>
                <c:pt idx="3310">
                  <c:v>1.04253995768016E-2</c:v>
                </c:pt>
                <c:pt idx="3311">
                  <c:v>1.04419571851614E-2</c:v>
                </c:pt>
                <c:pt idx="3312">
                  <c:v>1.04648247973151E-2</c:v>
                </c:pt>
                <c:pt idx="3313">
                  <c:v>1.05713186626126E-2</c:v>
                </c:pt>
                <c:pt idx="3314">
                  <c:v>1.07986701323101E-2</c:v>
                </c:pt>
                <c:pt idx="3315">
                  <c:v>1.11272044686601E-2</c:v>
                </c:pt>
                <c:pt idx="3316">
                  <c:v>1.12455455078623E-2</c:v>
                </c:pt>
                <c:pt idx="3317">
                  <c:v>1.14677672260274E-2</c:v>
                </c:pt>
                <c:pt idx="3318">
                  <c:v>1.1566679734963101E-2</c:v>
                </c:pt>
                <c:pt idx="3319">
                  <c:v>1.17844351213425E-2</c:v>
                </c:pt>
                <c:pt idx="3320">
                  <c:v>1.2494407570352299E-2</c:v>
                </c:pt>
                <c:pt idx="3321">
                  <c:v>1.26229921778698E-2</c:v>
                </c:pt>
                <c:pt idx="3322">
                  <c:v>1.2836098279506099E-2</c:v>
                </c:pt>
                <c:pt idx="3323">
                  <c:v>1.33099092635727E-2</c:v>
                </c:pt>
                <c:pt idx="3324">
                  <c:v>1.33946989304834E-2</c:v>
                </c:pt>
                <c:pt idx="3325">
                  <c:v>1.37219542599668E-2</c:v>
                </c:pt>
                <c:pt idx="3326">
                  <c:v>1.4101426904582199E-2</c:v>
                </c:pt>
                <c:pt idx="3327">
                  <c:v>1.49112436261965E-2</c:v>
                </c:pt>
                <c:pt idx="3328">
                  <c:v>1.50200969164139E-2</c:v>
                </c:pt>
                <c:pt idx="3329">
                  <c:v>1.5257422318565901E-2</c:v>
                </c:pt>
                <c:pt idx="3330">
                  <c:v>1.5829206440031399E-2</c:v>
                </c:pt>
                <c:pt idx="3331">
                  <c:v>1.6344558450390199E-2</c:v>
                </c:pt>
                <c:pt idx="3332">
                  <c:v>1.6523969210184401E-2</c:v>
                </c:pt>
                <c:pt idx="3333">
                  <c:v>1.69126985841298E-2</c:v>
                </c:pt>
                <c:pt idx="3334">
                  <c:v>1.7535434889843E-2</c:v>
                </c:pt>
                <c:pt idx="3335">
                  <c:v>1.8260556869685699E-2</c:v>
                </c:pt>
                <c:pt idx="3336">
                  <c:v>1.830101590394E-2</c:v>
                </c:pt>
                <c:pt idx="3337">
                  <c:v>1.8859362681756101E-2</c:v>
                </c:pt>
                <c:pt idx="3338">
                  <c:v>1.9387717551397302E-2</c:v>
                </c:pt>
                <c:pt idx="3339">
                  <c:v>1.97852601019445E-2</c:v>
                </c:pt>
                <c:pt idx="3340">
                  <c:v>2.0256989755262599E-2</c:v>
                </c:pt>
                <c:pt idx="3341">
                  <c:v>2.05858158043352E-2</c:v>
                </c:pt>
                <c:pt idx="3342">
                  <c:v>2.1262215057342399E-2</c:v>
                </c:pt>
                <c:pt idx="3343">
                  <c:v>2.1699749479558099E-2</c:v>
                </c:pt>
                <c:pt idx="3344">
                  <c:v>2.2089560995236901E-2</c:v>
                </c:pt>
                <c:pt idx="3345">
                  <c:v>2.25745473175822E-2</c:v>
                </c:pt>
                <c:pt idx="3346">
                  <c:v>2.2928513634077601E-2</c:v>
                </c:pt>
                <c:pt idx="3347">
                  <c:v>2.3307619427431901E-2</c:v>
                </c:pt>
                <c:pt idx="3348">
                  <c:v>2.3818560317441E-2</c:v>
                </c:pt>
                <c:pt idx="3349">
                  <c:v>2.4244666249076001E-2</c:v>
                </c:pt>
                <c:pt idx="3350">
                  <c:v>2.4462496799132701E-2</c:v>
                </c:pt>
                <c:pt idx="3351">
                  <c:v>2.4867220196648599E-2</c:v>
                </c:pt>
                <c:pt idx="3352">
                  <c:v>2.5229378783016499E-2</c:v>
                </c:pt>
                <c:pt idx="3353">
                  <c:v>2.53990545905609E-2</c:v>
                </c:pt>
                <c:pt idx="3354">
                  <c:v>2.5951158729735701E-2</c:v>
                </c:pt>
                <c:pt idx="3355">
                  <c:v>2.6053125244992401E-2</c:v>
                </c:pt>
                <c:pt idx="3356">
                  <c:v>2.6538026959321E-2</c:v>
                </c:pt>
                <c:pt idx="3357">
                  <c:v>2.6574698937920301E-2</c:v>
                </c:pt>
                <c:pt idx="3358">
                  <c:v>2.66092437874565E-2</c:v>
                </c:pt>
                <c:pt idx="3359">
                  <c:v>2.6790368504364601E-2</c:v>
                </c:pt>
                <c:pt idx="3360">
                  <c:v>2.73503715113756E-2</c:v>
                </c:pt>
                <c:pt idx="3361">
                  <c:v>2.7347531522498501E-2</c:v>
                </c:pt>
                <c:pt idx="3362">
                  <c:v>2.7487526099414801E-2</c:v>
                </c:pt>
                <c:pt idx="3363">
                  <c:v>2.74324383306849E-2</c:v>
                </c:pt>
                <c:pt idx="3364">
                  <c:v>2.7458461001672901E-2</c:v>
                </c:pt>
                <c:pt idx="3365">
                  <c:v>2.7669862932191199E-2</c:v>
                </c:pt>
                <c:pt idx="3366">
                  <c:v>2.7442451325843598E-2</c:v>
                </c:pt>
                <c:pt idx="3367">
                  <c:v>2.7472393597160999E-2</c:v>
                </c:pt>
                <c:pt idx="3368">
                  <c:v>2.7340553818411498E-2</c:v>
                </c:pt>
                <c:pt idx="3369">
                  <c:v>2.73934295174133E-2</c:v>
                </c:pt>
                <c:pt idx="3370">
                  <c:v>2.7108082560882301E-2</c:v>
                </c:pt>
                <c:pt idx="3371">
                  <c:v>2.7052490350439499E-2</c:v>
                </c:pt>
                <c:pt idx="3372">
                  <c:v>2.6959611374941302E-2</c:v>
                </c:pt>
                <c:pt idx="3373">
                  <c:v>2.6784205187470302E-2</c:v>
                </c:pt>
                <c:pt idx="3374">
                  <c:v>2.6373422051670901E-2</c:v>
                </c:pt>
                <c:pt idx="3375">
                  <c:v>2.61422831695774E-2</c:v>
                </c:pt>
                <c:pt idx="3376">
                  <c:v>2.6012530723134999E-2</c:v>
                </c:pt>
                <c:pt idx="3377">
                  <c:v>2.5626504975981901E-2</c:v>
                </c:pt>
                <c:pt idx="3378">
                  <c:v>2.5405394859349999E-2</c:v>
                </c:pt>
                <c:pt idx="3379">
                  <c:v>2.5002803562853799E-2</c:v>
                </c:pt>
                <c:pt idx="3380">
                  <c:v>2.46449142591522E-2</c:v>
                </c:pt>
                <c:pt idx="3381">
                  <c:v>2.41821608502822E-2</c:v>
                </c:pt>
                <c:pt idx="3382">
                  <c:v>2.3734304347920902E-2</c:v>
                </c:pt>
                <c:pt idx="3383">
                  <c:v>2.3558229502896998E-2</c:v>
                </c:pt>
                <c:pt idx="3384">
                  <c:v>2.3109738937138202E-2</c:v>
                </c:pt>
                <c:pt idx="3385">
                  <c:v>2.2317102456256899E-2</c:v>
                </c:pt>
                <c:pt idx="3386">
                  <c:v>2.2084696585973999E-2</c:v>
                </c:pt>
                <c:pt idx="3387">
                  <c:v>2.1482942440697601E-2</c:v>
                </c:pt>
                <c:pt idx="3388">
                  <c:v>2.1069889967212301E-2</c:v>
                </c:pt>
                <c:pt idx="3389">
                  <c:v>2.05781523544574E-2</c:v>
                </c:pt>
                <c:pt idx="3390">
                  <c:v>2.00456556262886E-2</c:v>
                </c:pt>
                <c:pt idx="3391">
                  <c:v>1.9384241597657802E-2</c:v>
                </c:pt>
                <c:pt idx="3392">
                  <c:v>1.91323534403386E-2</c:v>
                </c:pt>
                <c:pt idx="3393">
                  <c:v>1.8379877658870301E-2</c:v>
                </c:pt>
                <c:pt idx="3394">
                  <c:v>1.8010926737947401E-2</c:v>
                </c:pt>
                <c:pt idx="3395">
                  <c:v>1.6808043278445602E-2</c:v>
                </c:pt>
                <c:pt idx="3396">
                  <c:v>1.65198188463806E-2</c:v>
                </c:pt>
                <c:pt idx="3397">
                  <c:v>1.6156939148812499E-2</c:v>
                </c:pt>
                <c:pt idx="3398">
                  <c:v>1.5744095939583199E-2</c:v>
                </c:pt>
                <c:pt idx="3399">
                  <c:v>1.51450503644593E-2</c:v>
                </c:pt>
                <c:pt idx="3400">
                  <c:v>1.46301887235003E-2</c:v>
                </c:pt>
                <c:pt idx="3401">
                  <c:v>1.4104830778341401E-2</c:v>
                </c:pt>
                <c:pt idx="3402">
                  <c:v>1.3191147166934701E-2</c:v>
                </c:pt>
                <c:pt idx="3403">
                  <c:v>1.3224288973828701E-2</c:v>
                </c:pt>
                <c:pt idx="3404">
                  <c:v>1.2331231335513001E-2</c:v>
                </c:pt>
                <c:pt idx="3405">
                  <c:v>1.21173427281237E-2</c:v>
                </c:pt>
                <c:pt idx="3406">
                  <c:v>1.1282628116224099E-2</c:v>
                </c:pt>
                <c:pt idx="3407">
                  <c:v>1.100427587546E-2</c:v>
                </c:pt>
                <c:pt idx="3408">
                  <c:v>1.03577623784348E-2</c:v>
                </c:pt>
                <c:pt idx="3409">
                  <c:v>1.02347869585055E-2</c:v>
                </c:pt>
                <c:pt idx="3410">
                  <c:v>9.9769483037243003E-3</c:v>
                </c:pt>
                <c:pt idx="3411">
                  <c:v>9.6128468089031992E-3</c:v>
                </c:pt>
                <c:pt idx="3412">
                  <c:v>9.1032921605281193E-3</c:v>
                </c:pt>
                <c:pt idx="3413">
                  <c:v>8.6482487080932497E-3</c:v>
                </c:pt>
                <c:pt idx="3414">
                  <c:v>8.69990505519945E-3</c:v>
                </c:pt>
                <c:pt idx="3415">
                  <c:v>8.3291723220436306E-3</c:v>
                </c:pt>
                <c:pt idx="3416">
                  <c:v>8.0483409507790798E-3</c:v>
                </c:pt>
                <c:pt idx="3417">
                  <c:v>7.7492156385404899E-3</c:v>
                </c:pt>
                <c:pt idx="3418">
                  <c:v>7.7307467106652603E-3</c:v>
                </c:pt>
                <c:pt idx="3419">
                  <c:v>7.14954503764472E-3</c:v>
                </c:pt>
                <c:pt idx="3420">
                  <c:v>7.14325421448636E-3</c:v>
                </c:pt>
                <c:pt idx="3421">
                  <c:v>7.0423473073959004E-3</c:v>
                </c:pt>
                <c:pt idx="3422">
                  <c:v>7.1013781677999399E-3</c:v>
                </c:pt>
                <c:pt idx="3423">
                  <c:v>7.0459718126463702E-3</c:v>
                </c:pt>
                <c:pt idx="3424">
                  <c:v>6.7288831989577103E-3</c:v>
                </c:pt>
                <c:pt idx="3425">
                  <c:v>6.7470844643380502E-3</c:v>
                </c:pt>
                <c:pt idx="3426">
                  <c:v>6.6318076096833602E-3</c:v>
                </c:pt>
                <c:pt idx="3427">
                  <c:v>6.8896230350259701E-3</c:v>
                </c:pt>
                <c:pt idx="3428">
                  <c:v>6.7066047477629597E-3</c:v>
                </c:pt>
                <c:pt idx="3429">
                  <c:v>6.8075889686232396E-3</c:v>
                </c:pt>
                <c:pt idx="3430">
                  <c:v>6.9848793286853101E-3</c:v>
                </c:pt>
                <c:pt idx="3431">
                  <c:v>6.8661830232405602E-3</c:v>
                </c:pt>
                <c:pt idx="3432">
                  <c:v>6.9979276701578703E-3</c:v>
                </c:pt>
                <c:pt idx="3433">
                  <c:v>6.7777174281476197E-3</c:v>
                </c:pt>
                <c:pt idx="3434">
                  <c:v>7.0808023491323504E-3</c:v>
                </c:pt>
                <c:pt idx="3435">
                  <c:v>7.3632828197772397E-3</c:v>
                </c:pt>
                <c:pt idx="3436">
                  <c:v>7.6220113881905402E-3</c:v>
                </c:pt>
                <c:pt idx="3437">
                  <c:v>7.5184861525887398E-3</c:v>
                </c:pt>
                <c:pt idx="3438">
                  <c:v>7.6476835803744201E-3</c:v>
                </c:pt>
                <c:pt idx="3439">
                  <c:v>7.6926030587012098E-3</c:v>
                </c:pt>
                <c:pt idx="3440">
                  <c:v>7.7218100782093504E-3</c:v>
                </c:pt>
                <c:pt idx="3441">
                  <c:v>8.2904386626339206E-3</c:v>
                </c:pt>
                <c:pt idx="3442">
                  <c:v>8.3997272907304302E-3</c:v>
                </c:pt>
                <c:pt idx="3443">
                  <c:v>8.3659148209597797E-3</c:v>
                </c:pt>
                <c:pt idx="3444">
                  <c:v>8.8172826132383603E-3</c:v>
                </c:pt>
                <c:pt idx="3445">
                  <c:v>9.2283043945992002E-3</c:v>
                </c:pt>
                <c:pt idx="3446">
                  <c:v>9.0523316590730204E-3</c:v>
                </c:pt>
                <c:pt idx="3447">
                  <c:v>9.1787557631157705E-3</c:v>
                </c:pt>
                <c:pt idx="3448">
                  <c:v>9.6788415723229101E-3</c:v>
                </c:pt>
                <c:pt idx="3449">
                  <c:v>9.8618131274716605E-3</c:v>
                </c:pt>
                <c:pt idx="3450">
                  <c:v>9.8764225276949408E-3</c:v>
                </c:pt>
                <c:pt idx="3451">
                  <c:v>1.00742036868177E-2</c:v>
                </c:pt>
                <c:pt idx="3452">
                  <c:v>1.05952253192004E-2</c:v>
                </c:pt>
                <c:pt idx="3453">
                  <c:v>1.06738816304611E-2</c:v>
                </c:pt>
                <c:pt idx="3454">
                  <c:v>1.08620658335327E-2</c:v>
                </c:pt>
                <c:pt idx="3455">
                  <c:v>1.10739237524815E-2</c:v>
                </c:pt>
                <c:pt idx="3456">
                  <c:v>1.12211262772581E-2</c:v>
                </c:pt>
                <c:pt idx="3457">
                  <c:v>1.15447981994867E-2</c:v>
                </c:pt>
                <c:pt idx="3458">
                  <c:v>1.14990335064166E-2</c:v>
                </c:pt>
                <c:pt idx="3459">
                  <c:v>1.1824460037389401E-2</c:v>
                </c:pt>
                <c:pt idx="3460">
                  <c:v>1.20510852877864E-2</c:v>
                </c:pt>
                <c:pt idx="3461">
                  <c:v>1.2201276716405699E-2</c:v>
                </c:pt>
                <c:pt idx="3462">
                  <c:v>1.22032331828717E-2</c:v>
                </c:pt>
                <c:pt idx="3463">
                  <c:v>1.2491209448478501E-2</c:v>
                </c:pt>
                <c:pt idx="3464">
                  <c:v>1.24727250479352E-2</c:v>
                </c:pt>
                <c:pt idx="3465">
                  <c:v>1.25919147403204E-2</c:v>
                </c:pt>
                <c:pt idx="3466">
                  <c:v>1.2920543090364301E-2</c:v>
                </c:pt>
                <c:pt idx="3467">
                  <c:v>1.2735391382845801E-2</c:v>
                </c:pt>
                <c:pt idx="3468">
                  <c:v>1.28314158509423E-2</c:v>
                </c:pt>
                <c:pt idx="3469">
                  <c:v>1.28232710908935E-2</c:v>
                </c:pt>
                <c:pt idx="3470">
                  <c:v>1.2995090022343E-2</c:v>
                </c:pt>
                <c:pt idx="3471">
                  <c:v>1.29333798623742E-2</c:v>
                </c:pt>
                <c:pt idx="3472">
                  <c:v>1.2967072478160801E-2</c:v>
                </c:pt>
                <c:pt idx="3473">
                  <c:v>1.28504732410454E-2</c:v>
                </c:pt>
                <c:pt idx="3474">
                  <c:v>1.28777328739454E-2</c:v>
                </c:pt>
                <c:pt idx="3475">
                  <c:v>1.29619013945342E-2</c:v>
                </c:pt>
                <c:pt idx="3476">
                  <c:v>1.2680729979825899E-2</c:v>
                </c:pt>
                <c:pt idx="3477">
                  <c:v>1.2662928418126201E-2</c:v>
                </c:pt>
                <c:pt idx="3478">
                  <c:v>1.2597991236293699E-2</c:v>
                </c:pt>
                <c:pt idx="3479">
                  <c:v>1.2234975492094E-2</c:v>
                </c:pt>
                <c:pt idx="3480">
                  <c:v>1.23244001958397E-2</c:v>
                </c:pt>
                <c:pt idx="3481">
                  <c:v>1.22322201422934E-2</c:v>
                </c:pt>
                <c:pt idx="3482">
                  <c:v>1.1973635361765701E-2</c:v>
                </c:pt>
                <c:pt idx="3483">
                  <c:v>1.1698563558426E-2</c:v>
                </c:pt>
                <c:pt idx="3484">
                  <c:v>1.15139312914634E-2</c:v>
                </c:pt>
                <c:pt idx="3485">
                  <c:v>1.14074436321787E-2</c:v>
                </c:pt>
                <c:pt idx="3486">
                  <c:v>1.10745028932037E-2</c:v>
                </c:pt>
                <c:pt idx="3487">
                  <c:v>1.09189823682521E-2</c:v>
                </c:pt>
                <c:pt idx="3488">
                  <c:v>1.0473227254729701E-2</c:v>
                </c:pt>
                <c:pt idx="3489">
                  <c:v>1.02636945635319E-2</c:v>
                </c:pt>
                <c:pt idx="3490">
                  <c:v>9.9515077166097993E-3</c:v>
                </c:pt>
                <c:pt idx="3491">
                  <c:v>9.5995174769674101E-3</c:v>
                </c:pt>
                <c:pt idx="3492">
                  <c:v>9.4317575303069206E-3</c:v>
                </c:pt>
                <c:pt idx="3493">
                  <c:v>9.0984437606217699E-3</c:v>
                </c:pt>
                <c:pt idx="3494">
                  <c:v>8.6510321835845307E-3</c:v>
                </c:pt>
                <c:pt idx="3495">
                  <c:v>8.3546498215389293E-3</c:v>
                </c:pt>
                <c:pt idx="3496">
                  <c:v>8.1453328703263508E-3</c:v>
                </c:pt>
                <c:pt idx="3497">
                  <c:v>7.4170182239838098E-3</c:v>
                </c:pt>
                <c:pt idx="3498">
                  <c:v>7.3908845680438302E-3</c:v>
                </c:pt>
                <c:pt idx="3499">
                  <c:v>7.09177397241725E-3</c:v>
                </c:pt>
                <c:pt idx="3500">
                  <c:v>6.7078874639966502E-3</c:v>
                </c:pt>
                <c:pt idx="3501">
                  <c:v>5.9027988784953198E-3</c:v>
                </c:pt>
                <c:pt idx="3502">
                  <c:v>5.6666493610853796E-3</c:v>
                </c:pt>
                <c:pt idx="3503">
                  <c:v>5.3862787824079401E-3</c:v>
                </c:pt>
                <c:pt idx="3504">
                  <c:v>5.0933794659857902E-3</c:v>
                </c:pt>
                <c:pt idx="3505">
                  <c:v>4.5522876250492098E-3</c:v>
                </c:pt>
                <c:pt idx="3506">
                  <c:v>4.2574406013965501E-3</c:v>
                </c:pt>
                <c:pt idx="3507">
                  <c:v>3.5178528575147E-3</c:v>
                </c:pt>
                <c:pt idx="3508">
                  <c:v>3.27939058129039E-3</c:v>
                </c:pt>
                <c:pt idx="3509">
                  <c:v>2.74116120413651E-3</c:v>
                </c:pt>
                <c:pt idx="3510">
                  <c:v>2.4248679264818199E-3</c:v>
                </c:pt>
                <c:pt idx="3511">
                  <c:v>2.1321188944900698E-3</c:v>
                </c:pt>
                <c:pt idx="3512">
                  <c:v>1.60808370610661E-3</c:v>
                </c:pt>
                <c:pt idx="3513">
                  <c:v>1.07542620478728E-3</c:v>
                </c:pt>
                <c:pt idx="3514">
                  <c:v>6.6975357257013305E-4</c:v>
                </c:pt>
                <c:pt idx="3515">
                  <c:v>3.17188485047224E-4</c:v>
                </c:pt>
                <c:pt idx="3516">
                  <c:v>-1.04914014973624E-4</c:v>
                </c:pt>
                <c:pt idx="3517">
                  <c:v>-5.3604971575102803E-4</c:v>
                </c:pt>
                <c:pt idx="3518">
                  <c:v>-1.0097794671580899E-3</c:v>
                </c:pt>
                <c:pt idx="3519">
                  <c:v>-1.58247357052385E-3</c:v>
                </c:pt>
                <c:pt idx="3520">
                  <c:v>-1.9466179952692499E-3</c:v>
                </c:pt>
                <c:pt idx="3521">
                  <c:v>-2.0964704826436399E-3</c:v>
                </c:pt>
                <c:pt idx="3522">
                  <c:v>-2.6003549659209201E-3</c:v>
                </c:pt>
                <c:pt idx="3523">
                  <c:v>-2.9921948732128702E-3</c:v>
                </c:pt>
                <c:pt idx="3524">
                  <c:v>-3.40808415703742E-3</c:v>
                </c:pt>
                <c:pt idx="3525">
                  <c:v>-3.6483966080961298E-3</c:v>
                </c:pt>
                <c:pt idx="3526">
                  <c:v>-4.3475592629259397E-3</c:v>
                </c:pt>
                <c:pt idx="3527">
                  <c:v>-4.4793050280788702E-3</c:v>
                </c:pt>
                <c:pt idx="3528">
                  <c:v>-4.9111931278803204E-3</c:v>
                </c:pt>
                <c:pt idx="3529">
                  <c:v>-5.2269825743181397E-3</c:v>
                </c:pt>
                <c:pt idx="3530">
                  <c:v>-5.6777206305973302E-3</c:v>
                </c:pt>
                <c:pt idx="3531">
                  <c:v>-5.9210347900690002E-3</c:v>
                </c:pt>
                <c:pt idx="3532">
                  <c:v>-5.9823816160162399E-3</c:v>
                </c:pt>
                <c:pt idx="3533">
                  <c:v>-6.4061493771541498E-3</c:v>
                </c:pt>
                <c:pt idx="3534">
                  <c:v>-6.8857698727529202E-3</c:v>
                </c:pt>
                <c:pt idx="3535">
                  <c:v>-6.9251145107476998E-3</c:v>
                </c:pt>
                <c:pt idx="3536">
                  <c:v>-7.1514062825253398E-3</c:v>
                </c:pt>
                <c:pt idx="3537">
                  <c:v>-7.5972079332006096E-3</c:v>
                </c:pt>
                <c:pt idx="3538">
                  <c:v>-7.7043860027639398E-3</c:v>
                </c:pt>
                <c:pt idx="3539">
                  <c:v>-8.0843712664073007E-3</c:v>
                </c:pt>
                <c:pt idx="3540">
                  <c:v>-8.2052871916747303E-3</c:v>
                </c:pt>
                <c:pt idx="3541">
                  <c:v>-8.2530350932015096E-3</c:v>
                </c:pt>
                <c:pt idx="3542">
                  <c:v>-8.3639327644754197E-3</c:v>
                </c:pt>
                <c:pt idx="3543">
                  <c:v>-8.7743737626808892E-3</c:v>
                </c:pt>
                <c:pt idx="3544">
                  <c:v>-8.5483685093480193E-3</c:v>
                </c:pt>
                <c:pt idx="3545">
                  <c:v>-8.9939000511948305E-3</c:v>
                </c:pt>
                <c:pt idx="3546">
                  <c:v>-9.1400264333467308E-3</c:v>
                </c:pt>
                <c:pt idx="3547">
                  <c:v>-9.0844778764247198E-3</c:v>
                </c:pt>
                <c:pt idx="3548">
                  <c:v>-9.0770076411843693E-3</c:v>
                </c:pt>
                <c:pt idx="3549">
                  <c:v>-9.07878305179231E-3</c:v>
                </c:pt>
                <c:pt idx="3550">
                  <c:v>-9.5200570606960508E-3</c:v>
                </c:pt>
                <c:pt idx="3551">
                  <c:v>-9.4174210764198501E-3</c:v>
                </c:pt>
                <c:pt idx="3552">
                  <c:v>-9.5008018640211998E-3</c:v>
                </c:pt>
                <c:pt idx="3553">
                  <c:v>-9.2256058736054601E-3</c:v>
                </c:pt>
                <c:pt idx="3554">
                  <c:v>-9.52907235314078E-3</c:v>
                </c:pt>
                <c:pt idx="3555">
                  <c:v>-9.4207807469635606E-3</c:v>
                </c:pt>
                <c:pt idx="3556">
                  <c:v>-9.3332394735511498E-3</c:v>
                </c:pt>
                <c:pt idx="3557">
                  <c:v>-9.3792261102884807E-3</c:v>
                </c:pt>
                <c:pt idx="3558">
                  <c:v>-9.6224886026464399E-3</c:v>
                </c:pt>
                <c:pt idx="3559">
                  <c:v>-9.3514765989540696E-3</c:v>
                </c:pt>
                <c:pt idx="3560">
                  <c:v>-9.0887007272416904E-3</c:v>
                </c:pt>
                <c:pt idx="3561">
                  <c:v>-9.1177248248035594E-3</c:v>
                </c:pt>
                <c:pt idx="3562">
                  <c:v>-9.1295114490182808E-3</c:v>
                </c:pt>
                <c:pt idx="3563">
                  <c:v>-9.0363874668701692E-3</c:v>
                </c:pt>
                <c:pt idx="3564">
                  <c:v>-9.2173776463806995E-3</c:v>
                </c:pt>
                <c:pt idx="3565">
                  <c:v>-8.8440967367177607E-3</c:v>
                </c:pt>
                <c:pt idx="3566">
                  <c:v>-8.6543625152026207E-3</c:v>
                </c:pt>
                <c:pt idx="3567">
                  <c:v>-8.5909661821343408E-3</c:v>
                </c:pt>
                <c:pt idx="3568">
                  <c:v>-8.6805721989956092E-3</c:v>
                </c:pt>
                <c:pt idx="3569">
                  <c:v>-8.3775051650792302E-3</c:v>
                </c:pt>
                <c:pt idx="3570">
                  <c:v>-8.4952618661440094E-3</c:v>
                </c:pt>
                <c:pt idx="3571">
                  <c:v>-8.3073555862882599E-3</c:v>
                </c:pt>
                <c:pt idx="3572">
                  <c:v>-7.9871947248558502E-3</c:v>
                </c:pt>
                <c:pt idx="3573">
                  <c:v>-8.01091560057887E-3</c:v>
                </c:pt>
                <c:pt idx="3574">
                  <c:v>-7.9462469505746595E-3</c:v>
                </c:pt>
                <c:pt idx="3575">
                  <c:v>-8.0062129991640002E-3</c:v>
                </c:pt>
                <c:pt idx="3576">
                  <c:v>-7.6592851252925299E-3</c:v>
                </c:pt>
                <c:pt idx="3577">
                  <c:v>-7.3171310556172497E-3</c:v>
                </c:pt>
                <c:pt idx="3578">
                  <c:v>-7.3412751287869104E-3</c:v>
                </c:pt>
                <c:pt idx="3579">
                  <c:v>-7.4829343161244696E-3</c:v>
                </c:pt>
                <c:pt idx="3580">
                  <c:v>-7.3939768021202001E-3</c:v>
                </c:pt>
                <c:pt idx="3581">
                  <c:v>-7.3284306368430899E-3</c:v>
                </c:pt>
                <c:pt idx="3582">
                  <c:v>-6.9905228997368301E-3</c:v>
                </c:pt>
                <c:pt idx="3583">
                  <c:v>-6.8718262908906503E-3</c:v>
                </c:pt>
                <c:pt idx="3584">
                  <c:v>-6.9868938636111003E-3</c:v>
                </c:pt>
                <c:pt idx="3585">
                  <c:v>-6.7894252790026803E-3</c:v>
                </c:pt>
                <c:pt idx="3586">
                  <c:v>-6.9159605528422499E-3</c:v>
                </c:pt>
                <c:pt idx="3587">
                  <c:v>-6.7003702766593497E-3</c:v>
                </c:pt>
                <c:pt idx="3588">
                  <c:v>-6.7920253201242901E-3</c:v>
                </c:pt>
                <c:pt idx="3589">
                  <c:v>-6.5419008721510899E-3</c:v>
                </c:pt>
                <c:pt idx="3590">
                  <c:v>-6.50191519918743E-3</c:v>
                </c:pt>
                <c:pt idx="3591">
                  <c:v>-6.5702361377231499E-3</c:v>
                </c:pt>
                <c:pt idx="3592">
                  <c:v>-6.7848728172044698E-3</c:v>
                </c:pt>
                <c:pt idx="3593">
                  <c:v>-6.4500240810645201E-3</c:v>
                </c:pt>
                <c:pt idx="3594">
                  <c:v>-6.4766753494569299E-3</c:v>
                </c:pt>
                <c:pt idx="3595">
                  <c:v>-6.7865740200278701E-3</c:v>
                </c:pt>
                <c:pt idx="3596">
                  <c:v>-6.6602859633639201E-3</c:v>
                </c:pt>
                <c:pt idx="3597">
                  <c:v>-6.6872542974683096E-3</c:v>
                </c:pt>
                <c:pt idx="3598">
                  <c:v>-6.7234672156553802E-3</c:v>
                </c:pt>
                <c:pt idx="3599">
                  <c:v>-6.7736563935280004E-3</c:v>
                </c:pt>
                <c:pt idx="3600">
                  <c:v>-6.8358808566446102E-3</c:v>
                </c:pt>
                <c:pt idx="3601">
                  <c:v>-6.9923914715591404E-3</c:v>
                </c:pt>
                <c:pt idx="3602">
                  <c:v>-6.8724494628385601E-3</c:v>
                </c:pt>
                <c:pt idx="3603">
                  <c:v>-7.3386494446304696E-3</c:v>
                </c:pt>
                <c:pt idx="3604">
                  <c:v>-7.2104468335876396E-3</c:v>
                </c:pt>
                <c:pt idx="3605">
                  <c:v>-7.3937154662931199E-3</c:v>
                </c:pt>
                <c:pt idx="3606">
                  <c:v>-7.3857892334944202E-3</c:v>
                </c:pt>
                <c:pt idx="3607">
                  <c:v>-7.68095567399266E-3</c:v>
                </c:pt>
                <c:pt idx="3608">
                  <c:v>-8.0672642005301508E-3</c:v>
                </c:pt>
                <c:pt idx="3609">
                  <c:v>-8.1648039187394508E-3</c:v>
                </c:pt>
                <c:pt idx="3610">
                  <c:v>-8.1659017117928501E-3</c:v>
                </c:pt>
                <c:pt idx="3611">
                  <c:v>-8.1817420152009296E-3</c:v>
                </c:pt>
                <c:pt idx="3612">
                  <c:v>-8.6972313179881893E-3</c:v>
                </c:pt>
                <c:pt idx="3613">
                  <c:v>-8.9816085169148498E-3</c:v>
                </c:pt>
                <c:pt idx="3614">
                  <c:v>-9.1369226374931004E-3</c:v>
                </c:pt>
                <c:pt idx="3615">
                  <c:v>-9.1738947066056301E-3</c:v>
                </c:pt>
                <c:pt idx="3616">
                  <c:v>-9.6673870073329497E-3</c:v>
                </c:pt>
                <c:pt idx="3617">
                  <c:v>-9.5691142009394492E-3</c:v>
                </c:pt>
                <c:pt idx="3618">
                  <c:v>-9.9125926290756696E-3</c:v>
                </c:pt>
                <c:pt idx="3619">
                  <c:v>-1.0249546089176199E-2</c:v>
                </c:pt>
                <c:pt idx="3620">
                  <c:v>-1.0494666145472099E-2</c:v>
                </c:pt>
                <c:pt idx="3621">
                  <c:v>-1.0762997808936201E-2</c:v>
                </c:pt>
                <c:pt idx="3622">
                  <c:v>-1.10017870073444E-2</c:v>
                </c:pt>
                <c:pt idx="3623">
                  <c:v>-1.1002144018523299E-2</c:v>
                </c:pt>
                <c:pt idx="3624">
                  <c:v>-1.13832064485467E-2</c:v>
                </c:pt>
                <c:pt idx="3625">
                  <c:v>-1.1736687541768501E-2</c:v>
                </c:pt>
                <c:pt idx="3626">
                  <c:v>-1.1990556918640399E-2</c:v>
                </c:pt>
                <c:pt idx="3627">
                  <c:v>-1.2024496054404799E-2</c:v>
                </c:pt>
                <c:pt idx="3628">
                  <c:v>-1.2351723512412699E-2</c:v>
                </c:pt>
                <c:pt idx="3629">
                  <c:v>-1.25422496915337E-2</c:v>
                </c:pt>
                <c:pt idx="3630">
                  <c:v>-1.26755437300135E-2</c:v>
                </c:pt>
                <c:pt idx="3631">
                  <c:v>-1.2996917111314499E-2</c:v>
                </c:pt>
                <c:pt idx="3632">
                  <c:v>-1.3162782541736201E-2</c:v>
                </c:pt>
                <c:pt idx="3633">
                  <c:v>-1.3619823337201801E-2</c:v>
                </c:pt>
                <c:pt idx="3634">
                  <c:v>-1.35365320457144E-2</c:v>
                </c:pt>
                <c:pt idx="3635">
                  <c:v>-1.36570493627503E-2</c:v>
                </c:pt>
                <c:pt idx="3636">
                  <c:v>-1.38819623612416E-2</c:v>
                </c:pt>
                <c:pt idx="3637">
                  <c:v>-1.4174357276655E-2</c:v>
                </c:pt>
                <c:pt idx="3638">
                  <c:v>-1.42583943394847E-2</c:v>
                </c:pt>
                <c:pt idx="3639">
                  <c:v>-1.4457570258467301E-2</c:v>
                </c:pt>
                <c:pt idx="3640">
                  <c:v>-1.4452280319595801E-2</c:v>
                </c:pt>
                <c:pt idx="3641">
                  <c:v>-1.4589329583831599E-2</c:v>
                </c:pt>
                <c:pt idx="3642">
                  <c:v>-1.4863582965944E-2</c:v>
                </c:pt>
                <c:pt idx="3643">
                  <c:v>-1.49356246903795E-2</c:v>
                </c:pt>
                <c:pt idx="3644">
                  <c:v>-1.50186373026635E-2</c:v>
                </c:pt>
                <c:pt idx="3645">
                  <c:v>-1.5219111115127099E-2</c:v>
                </c:pt>
                <c:pt idx="3646">
                  <c:v>-1.52562010792332E-2</c:v>
                </c:pt>
                <c:pt idx="3647">
                  <c:v>-1.5197011869118799E-2</c:v>
                </c:pt>
                <c:pt idx="3648">
                  <c:v>-1.53633632254595E-2</c:v>
                </c:pt>
                <c:pt idx="3649">
                  <c:v>-1.53844774015129E-2</c:v>
                </c:pt>
                <c:pt idx="3650">
                  <c:v>-1.55987938795282E-2</c:v>
                </c:pt>
                <c:pt idx="3651">
                  <c:v>-1.54880984733612E-2</c:v>
                </c:pt>
                <c:pt idx="3652">
                  <c:v>-1.56043757534601E-2</c:v>
                </c:pt>
                <c:pt idx="3653">
                  <c:v>-1.5497436938699099E-2</c:v>
                </c:pt>
                <c:pt idx="3654">
                  <c:v>-1.5642210004311301E-2</c:v>
                </c:pt>
                <c:pt idx="3655">
                  <c:v>-1.5759768375596499E-2</c:v>
                </c:pt>
                <c:pt idx="3656">
                  <c:v>-1.5680102511811199E-2</c:v>
                </c:pt>
                <c:pt idx="3657">
                  <c:v>-1.5778692593585299E-2</c:v>
                </c:pt>
                <c:pt idx="3658">
                  <c:v>-1.5705813933941899E-2</c:v>
                </c:pt>
                <c:pt idx="3659">
                  <c:v>-1.5567422021279399E-2</c:v>
                </c:pt>
                <c:pt idx="3660">
                  <c:v>-1.5630655739749501E-2</c:v>
                </c:pt>
                <c:pt idx="3661">
                  <c:v>-1.5787604544158802E-2</c:v>
                </c:pt>
                <c:pt idx="3662">
                  <c:v>-1.55518707624017E-2</c:v>
                </c:pt>
                <c:pt idx="3663">
                  <c:v>-1.5677436054188899E-2</c:v>
                </c:pt>
                <c:pt idx="3664">
                  <c:v>-1.57508257828908E-2</c:v>
                </c:pt>
                <c:pt idx="3665">
                  <c:v>-1.5543423049394701E-2</c:v>
                </c:pt>
                <c:pt idx="3666">
                  <c:v>-1.5360797291624999E-2</c:v>
                </c:pt>
                <c:pt idx="3667">
                  <c:v>-1.54522034477E-2</c:v>
                </c:pt>
                <c:pt idx="3668">
                  <c:v>-1.55220531530792E-2</c:v>
                </c:pt>
                <c:pt idx="3669">
                  <c:v>-1.5532385087540099E-2</c:v>
                </c:pt>
                <c:pt idx="3670">
                  <c:v>-1.5444129218367301E-2</c:v>
                </c:pt>
                <c:pt idx="3671">
                  <c:v>-1.5461478704263501E-2</c:v>
                </c:pt>
                <c:pt idx="3672">
                  <c:v>-1.54969851111403E-2</c:v>
                </c:pt>
                <c:pt idx="3673">
                  <c:v>-1.5525435133693E-2</c:v>
                </c:pt>
                <c:pt idx="3674">
                  <c:v>-1.54992494186661E-2</c:v>
                </c:pt>
                <c:pt idx="3675">
                  <c:v>-1.5296486861148101E-2</c:v>
                </c:pt>
                <c:pt idx="3676">
                  <c:v>-1.53836044969697E-2</c:v>
                </c:pt>
                <c:pt idx="3677">
                  <c:v>-1.5409515865973099E-2</c:v>
                </c:pt>
                <c:pt idx="3678">
                  <c:v>-1.5297155194002999E-2</c:v>
                </c:pt>
                <c:pt idx="3679">
                  <c:v>-1.54534677245588E-2</c:v>
                </c:pt>
                <c:pt idx="3680">
                  <c:v>-1.5522812808424401E-2</c:v>
                </c:pt>
                <c:pt idx="3681">
                  <c:v>-1.5425900387209099E-2</c:v>
                </c:pt>
                <c:pt idx="3682">
                  <c:v>-1.53409525464371E-2</c:v>
                </c:pt>
                <c:pt idx="3683">
                  <c:v>-1.5354442852001E-2</c:v>
                </c:pt>
                <c:pt idx="3684">
                  <c:v>-1.53929540922538E-2</c:v>
                </c:pt>
                <c:pt idx="3685">
                  <c:v>-1.56234003723787E-2</c:v>
                </c:pt>
                <c:pt idx="3686">
                  <c:v>-1.5533933262803799E-2</c:v>
                </c:pt>
                <c:pt idx="3687">
                  <c:v>-1.5495196594728399E-2</c:v>
                </c:pt>
                <c:pt idx="3688">
                  <c:v>-1.54449488183186E-2</c:v>
                </c:pt>
                <c:pt idx="3689">
                  <c:v>-1.5452652297354499E-2</c:v>
                </c:pt>
                <c:pt idx="3690">
                  <c:v>-1.5610638811448699E-2</c:v>
                </c:pt>
                <c:pt idx="3691">
                  <c:v>-1.5243270941469701E-2</c:v>
                </c:pt>
                <c:pt idx="3692">
                  <c:v>-1.5543644305316901E-2</c:v>
                </c:pt>
                <c:pt idx="3693">
                  <c:v>-1.55306436890394E-2</c:v>
                </c:pt>
                <c:pt idx="3694">
                  <c:v>-1.55323229655872E-2</c:v>
                </c:pt>
                <c:pt idx="3695">
                  <c:v>-1.5528526949293801E-2</c:v>
                </c:pt>
                <c:pt idx="3696">
                  <c:v>-1.5682491458043402E-2</c:v>
                </c:pt>
                <c:pt idx="3697">
                  <c:v>-1.5593840701592801E-2</c:v>
                </c:pt>
                <c:pt idx="3698">
                  <c:v>-1.5296290579631401E-2</c:v>
                </c:pt>
                <c:pt idx="3699">
                  <c:v>-1.52688493596862E-2</c:v>
                </c:pt>
                <c:pt idx="3700">
                  <c:v>-1.53628414183154E-2</c:v>
                </c:pt>
                <c:pt idx="3701">
                  <c:v>-1.5465888977103E-2</c:v>
                </c:pt>
                <c:pt idx="3702">
                  <c:v>-1.54790608804339E-2</c:v>
                </c:pt>
                <c:pt idx="3703">
                  <c:v>-1.52591509644285E-2</c:v>
                </c:pt>
                <c:pt idx="3704">
                  <c:v>-1.5114978646692499E-2</c:v>
                </c:pt>
                <c:pt idx="3705">
                  <c:v>-1.5160074141226399E-2</c:v>
                </c:pt>
                <c:pt idx="3706">
                  <c:v>-1.5127389178040801E-2</c:v>
                </c:pt>
                <c:pt idx="3707">
                  <c:v>-1.49727206615496E-2</c:v>
                </c:pt>
                <c:pt idx="3708">
                  <c:v>-1.4915045933890999E-2</c:v>
                </c:pt>
                <c:pt idx="3709">
                  <c:v>-1.46860391935838E-2</c:v>
                </c:pt>
                <c:pt idx="3710">
                  <c:v>-1.4684606911300699E-2</c:v>
                </c:pt>
                <c:pt idx="3711">
                  <c:v>-1.45650298624295E-2</c:v>
                </c:pt>
                <c:pt idx="3712">
                  <c:v>-1.43145176223381E-2</c:v>
                </c:pt>
                <c:pt idx="3713">
                  <c:v>-1.4416405314688701E-2</c:v>
                </c:pt>
                <c:pt idx="3714">
                  <c:v>-1.4188040817682501E-2</c:v>
                </c:pt>
                <c:pt idx="3715">
                  <c:v>-1.40931100310421E-2</c:v>
                </c:pt>
                <c:pt idx="3716">
                  <c:v>-1.3631751969340199E-2</c:v>
                </c:pt>
                <c:pt idx="3717">
                  <c:v>-1.36154296768676E-2</c:v>
                </c:pt>
                <c:pt idx="3718">
                  <c:v>-1.3449166842244901E-2</c:v>
                </c:pt>
                <c:pt idx="3719">
                  <c:v>-1.29912276468737E-2</c:v>
                </c:pt>
                <c:pt idx="3720">
                  <c:v>-1.2901303062994701E-2</c:v>
                </c:pt>
                <c:pt idx="3721">
                  <c:v>-1.26829552279926E-2</c:v>
                </c:pt>
                <c:pt idx="3722">
                  <c:v>-1.2276215995881599E-2</c:v>
                </c:pt>
                <c:pt idx="3723">
                  <c:v>-1.1992792200456801E-2</c:v>
                </c:pt>
                <c:pt idx="3724">
                  <c:v>-1.18264644811895E-2</c:v>
                </c:pt>
                <c:pt idx="3725">
                  <c:v>-1.16521448184381E-2</c:v>
                </c:pt>
                <c:pt idx="3726">
                  <c:v>-1.11474405049921E-2</c:v>
                </c:pt>
                <c:pt idx="3727">
                  <c:v>-1.08554734934827E-2</c:v>
                </c:pt>
                <c:pt idx="3728">
                  <c:v>-1.05596412665668E-2</c:v>
                </c:pt>
                <c:pt idx="3729">
                  <c:v>-1.0024013451812801E-2</c:v>
                </c:pt>
                <c:pt idx="3730">
                  <c:v>-9.9262578834637301E-3</c:v>
                </c:pt>
                <c:pt idx="3731">
                  <c:v>-9.4469993474918992E-3</c:v>
                </c:pt>
                <c:pt idx="3732">
                  <c:v>-9.0518958628554892E-3</c:v>
                </c:pt>
                <c:pt idx="3733">
                  <c:v>-8.5454033632158706E-3</c:v>
                </c:pt>
                <c:pt idx="3734">
                  <c:v>-8.3012991688532003E-3</c:v>
                </c:pt>
                <c:pt idx="3735">
                  <c:v>-8.0158227095182E-3</c:v>
                </c:pt>
                <c:pt idx="3736">
                  <c:v>-7.6943667553947097E-3</c:v>
                </c:pt>
                <c:pt idx="3737">
                  <c:v>-7.1104765022671403E-3</c:v>
                </c:pt>
                <c:pt idx="3738">
                  <c:v>-6.6749125997923901E-3</c:v>
                </c:pt>
                <c:pt idx="3739">
                  <c:v>-6.2556411351978201E-3</c:v>
                </c:pt>
                <c:pt idx="3740">
                  <c:v>-5.9865757518941199E-3</c:v>
                </c:pt>
                <c:pt idx="3741">
                  <c:v>-5.4389562501567503E-3</c:v>
                </c:pt>
                <c:pt idx="3742">
                  <c:v>-5.0034073878104301E-3</c:v>
                </c:pt>
                <c:pt idx="3743">
                  <c:v>-4.7609154616763396E-3</c:v>
                </c:pt>
                <c:pt idx="3744">
                  <c:v>-4.2968454878363803E-3</c:v>
                </c:pt>
                <c:pt idx="3745">
                  <c:v>-4.0673362740702296E-3</c:v>
                </c:pt>
                <c:pt idx="3746">
                  <c:v>-3.5957805972242798E-3</c:v>
                </c:pt>
                <c:pt idx="3747">
                  <c:v>-3.2706930072260998E-3</c:v>
                </c:pt>
                <c:pt idx="3748">
                  <c:v>-2.9492513185347701E-3</c:v>
                </c:pt>
                <c:pt idx="3749">
                  <c:v>-2.54095996682314E-3</c:v>
                </c:pt>
                <c:pt idx="3750">
                  <c:v>-2.2454419690176E-3</c:v>
                </c:pt>
                <c:pt idx="3751">
                  <c:v>-1.78407366735578E-3</c:v>
                </c:pt>
                <c:pt idx="3752">
                  <c:v>-1.55878156280502E-3</c:v>
                </c:pt>
                <c:pt idx="3753">
                  <c:v>-1.2218031291742701E-3</c:v>
                </c:pt>
                <c:pt idx="3754">
                  <c:v>-1.08775089077738E-3</c:v>
                </c:pt>
                <c:pt idx="3755">
                  <c:v>-7.3463288107013399E-4</c:v>
                </c:pt>
                <c:pt idx="3756">
                  <c:v>-3.9971317833932801E-4</c:v>
                </c:pt>
                <c:pt idx="3757">
                  <c:v>-4.2452984847507702E-4</c:v>
                </c:pt>
                <c:pt idx="3758" formatCode="0.00E+00">
                  <c:v>6.7751672959529E-5</c:v>
                </c:pt>
                <c:pt idx="3759" formatCode="0.00E+00">
                  <c:v>2.4681253180122198E-5</c:v>
                </c:pt>
                <c:pt idx="3760">
                  <c:v>1.8018758321833799E-4</c:v>
                </c:pt>
                <c:pt idx="3761">
                  <c:v>5.5612532444705199E-4</c:v>
                </c:pt>
                <c:pt idx="3762">
                  <c:v>7.6721162990493904E-4</c:v>
                </c:pt>
                <c:pt idx="3763">
                  <c:v>6.5134539980508303E-4</c:v>
                </c:pt>
                <c:pt idx="3764">
                  <c:v>6.1294323042918595E-4</c:v>
                </c:pt>
                <c:pt idx="3765">
                  <c:v>9.7418006043638805E-4</c:v>
                </c:pt>
                <c:pt idx="3766">
                  <c:v>9.6515744308021598E-4</c:v>
                </c:pt>
                <c:pt idx="3767">
                  <c:v>1.0497974973809701E-3</c:v>
                </c:pt>
                <c:pt idx="3768">
                  <c:v>1.06802354017526E-3</c:v>
                </c:pt>
                <c:pt idx="3769">
                  <c:v>8.4794738543225495E-4</c:v>
                </c:pt>
                <c:pt idx="3770">
                  <c:v>8.8761839361468605E-4</c:v>
                </c:pt>
                <c:pt idx="3771">
                  <c:v>8.0970308352782804E-4</c:v>
                </c:pt>
                <c:pt idx="3772">
                  <c:v>7.3288507516763499E-4</c:v>
                </c:pt>
                <c:pt idx="3773">
                  <c:v>6.3627261971521101E-4</c:v>
                </c:pt>
                <c:pt idx="3774">
                  <c:v>6.6870096290764299E-4</c:v>
                </c:pt>
                <c:pt idx="3775">
                  <c:v>5.0564461509433199E-4</c:v>
                </c:pt>
                <c:pt idx="3776">
                  <c:v>4.0716707022354801E-4</c:v>
                </c:pt>
                <c:pt idx="3777">
                  <c:v>2.30017756240888E-4</c:v>
                </c:pt>
                <c:pt idx="3778">
                  <c:v>1.4294275059936699E-4</c:v>
                </c:pt>
                <c:pt idx="3779" formatCode="0.00E+00">
                  <c:v>-9.8381746713286099E-5</c:v>
                </c:pt>
                <c:pt idx="3780">
                  <c:v>-4.0878614786645499E-4</c:v>
                </c:pt>
                <c:pt idx="3781">
                  <c:v>-5.8852925110513198E-4</c:v>
                </c:pt>
                <c:pt idx="3782">
                  <c:v>-6.5289818409150599E-4</c:v>
                </c:pt>
                <c:pt idx="3783">
                  <c:v>-9.6569188704427004E-4</c:v>
                </c:pt>
                <c:pt idx="3784">
                  <c:v>-1.2901882670869099E-3</c:v>
                </c:pt>
                <c:pt idx="3785">
                  <c:v>-1.5137973266991899E-3</c:v>
                </c:pt>
                <c:pt idx="3786">
                  <c:v>-1.7701479956146601E-3</c:v>
                </c:pt>
                <c:pt idx="3787">
                  <c:v>-1.9847620401854901E-3</c:v>
                </c:pt>
                <c:pt idx="3788">
                  <c:v>-2.2471074338199998E-3</c:v>
                </c:pt>
                <c:pt idx="3789">
                  <c:v>-2.54154148328884E-3</c:v>
                </c:pt>
                <c:pt idx="3790">
                  <c:v>-2.8403124704523002E-3</c:v>
                </c:pt>
                <c:pt idx="3791">
                  <c:v>-3.08060405303321E-3</c:v>
                </c:pt>
                <c:pt idx="3792">
                  <c:v>-3.2403403469887502E-3</c:v>
                </c:pt>
                <c:pt idx="3793">
                  <c:v>-3.5557724090668902E-3</c:v>
                </c:pt>
                <c:pt idx="3794">
                  <c:v>-3.6687892212945699E-3</c:v>
                </c:pt>
                <c:pt idx="3795">
                  <c:v>-3.9209621964782296E-3</c:v>
                </c:pt>
                <c:pt idx="3796">
                  <c:v>-4.1326144466665004E-3</c:v>
                </c:pt>
                <c:pt idx="3797">
                  <c:v>-4.6280152340613797E-3</c:v>
                </c:pt>
                <c:pt idx="3798">
                  <c:v>-4.7012728001171802E-3</c:v>
                </c:pt>
                <c:pt idx="3799">
                  <c:v>-4.8370311089941101E-3</c:v>
                </c:pt>
                <c:pt idx="3800">
                  <c:v>-5.1104419860828303E-3</c:v>
                </c:pt>
                <c:pt idx="3801">
                  <c:v>-5.3189602476545099E-3</c:v>
                </c:pt>
                <c:pt idx="3802">
                  <c:v>-5.2356421630804098E-3</c:v>
                </c:pt>
                <c:pt idx="3803">
                  <c:v>-5.4335165249914602E-3</c:v>
                </c:pt>
                <c:pt idx="3804">
                  <c:v>-5.6785410723373597E-3</c:v>
                </c:pt>
                <c:pt idx="3805">
                  <c:v>-5.66125874838278E-3</c:v>
                </c:pt>
                <c:pt idx="3806">
                  <c:v>-5.5769772095350797E-3</c:v>
                </c:pt>
                <c:pt idx="3807">
                  <c:v>-5.8341255750813496E-3</c:v>
                </c:pt>
                <c:pt idx="3808">
                  <c:v>-6.1236093357176502E-3</c:v>
                </c:pt>
                <c:pt idx="3809">
                  <c:v>-5.9780301690106601E-3</c:v>
                </c:pt>
                <c:pt idx="3810">
                  <c:v>-5.8186045555423203E-3</c:v>
                </c:pt>
                <c:pt idx="3811">
                  <c:v>-5.9498294649737299E-3</c:v>
                </c:pt>
                <c:pt idx="3812">
                  <c:v>-6.01301511094061E-3</c:v>
                </c:pt>
                <c:pt idx="3813">
                  <c:v>-5.7336302575199298E-3</c:v>
                </c:pt>
                <c:pt idx="3814">
                  <c:v>-5.7948300937585902E-3</c:v>
                </c:pt>
                <c:pt idx="3815">
                  <c:v>-5.5344544078861496E-3</c:v>
                </c:pt>
                <c:pt idx="3816">
                  <c:v>-5.4999938217019199E-3</c:v>
                </c:pt>
                <c:pt idx="3817">
                  <c:v>-5.2805266927980297E-3</c:v>
                </c:pt>
                <c:pt idx="3818">
                  <c:v>-5.1627039297989299E-3</c:v>
                </c:pt>
                <c:pt idx="3819">
                  <c:v>-4.8252695653435498E-3</c:v>
                </c:pt>
                <c:pt idx="3820">
                  <c:v>-4.8227109813567303E-3</c:v>
                </c:pt>
                <c:pt idx="3821">
                  <c:v>-4.4436883642569496E-3</c:v>
                </c:pt>
                <c:pt idx="3822">
                  <c:v>-4.3416736128464401E-3</c:v>
                </c:pt>
                <c:pt idx="3823">
                  <c:v>-4.1266888932444097E-3</c:v>
                </c:pt>
                <c:pt idx="3824">
                  <c:v>-4.1581436548656604E-3</c:v>
                </c:pt>
                <c:pt idx="3825">
                  <c:v>-3.5563454214184199E-3</c:v>
                </c:pt>
                <c:pt idx="3826">
                  <c:v>-3.1078005334561399E-3</c:v>
                </c:pt>
                <c:pt idx="3827">
                  <c:v>-3.0906203721541002E-3</c:v>
                </c:pt>
                <c:pt idx="3828">
                  <c:v>-2.5478213913874902E-3</c:v>
                </c:pt>
                <c:pt idx="3829">
                  <c:v>-2.29615404441612E-3</c:v>
                </c:pt>
                <c:pt idx="3830">
                  <c:v>-1.74911606252907E-3</c:v>
                </c:pt>
                <c:pt idx="3831">
                  <c:v>-1.56965708960328E-3</c:v>
                </c:pt>
                <c:pt idx="3832">
                  <c:v>-1.3508873824612899E-3</c:v>
                </c:pt>
                <c:pt idx="3833">
                  <c:v>-9.0555047459166E-4</c:v>
                </c:pt>
                <c:pt idx="3834">
                  <c:v>-4.2670887088415698E-4</c:v>
                </c:pt>
                <c:pt idx="3835">
                  <c:v>-2.2904103507580099E-4</c:v>
                </c:pt>
                <c:pt idx="3836">
                  <c:v>1.4592835593386699E-4</c:v>
                </c:pt>
                <c:pt idx="3837">
                  <c:v>7.7729652135634798E-4</c:v>
                </c:pt>
                <c:pt idx="3838">
                  <c:v>9.4642970475152704E-4</c:v>
                </c:pt>
                <c:pt idx="3839">
                  <c:v>1.2177108765583601E-3</c:v>
                </c:pt>
                <c:pt idx="3840">
                  <c:v>1.75223749000017E-3</c:v>
                </c:pt>
                <c:pt idx="3841">
                  <c:v>2.5013293567214701E-3</c:v>
                </c:pt>
                <c:pt idx="3842">
                  <c:v>2.2686768512678698E-3</c:v>
                </c:pt>
                <c:pt idx="3843">
                  <c:v>2.6845986497286002E-3</c:v>
                </c:pt>
                <c:pt idx="3844">
                  <c:v>3.07625909734591E-3</c:v>
                </c:pt>
                <c:pt idx="3845">
                  <c:v>3.46158285095106E-3</c:v>
                </c:pt>
                <c:pt idx="3846">
                  <c:v>3.8448728860886101E-3</c:v>
                </c:pt>
                <c:pt idx="3847">
                  <c:v>4.1811700219506901E-3</c:v>
                </c:pt>
                <c:pt idx="3848">
                  <c:v>4.46821420264348E-3</c:v>
                </c:pt>
                <c:pt idx="3849">
                  <c:v>4.7403162842594203E-3</c:v>
                </c:pt>
                <c:pt idx="3850">
                  <c:v>4.8940805150796199E-3</c:v>
                </c:pt>
                <c:pt idx="3851">
                  <c:v>5.4097484009585899E-3</c:v>
                </c:pt>
                <c:pt idx="3852">
                  <c:v>5.3993265201386902E-3</c:v>
                </c:pt>
                <c:pt idx="3853">
                  <c:v>5.7643810135330296E-3</c:v>
                </c:pt>
                <c:pt idx="3854">
                  <c:v>6.1880432628628702E-3</c:v>
                </c:pt>
                <c:pt idx="3855">
                  <c:v>6.1596381860991398E-3</c:v>
                </c:pt>
                <c:pt idx="3856">
                  <c:v>6.2916119303993998E-3</c:v>
                </c:pt>
                <c:pt idx="3857">
                  <c:v>6.3629398914655296E-3</c:v>
                </c:pt>
                <c:pt idx="3858">
                  <c:v>6.8150559218952897E-3</c:v>
                </c:pt>
                <c:pt idx="3859">
                  <c:v>6.9155815553953804E-3</c:v>
                </c:pt>
                <c:pt idx="3860">
                  <c:v>6.9722115965593998E-3</c:v>
                </c:pt>
                <c:pt idx="3861">
                  <c:v>7.0236332822444297E-3</c:v>
                </c:pt>
                <c:pt idx="3862">
                  <c:v>7.1559331873602998E-3</c:v>
                </c:pt>
                <c:pt idx="3863">
                  <c:v>7.1962429302850498E-3</c:v>
                </c:pt>
                <c:pt idx="3864">
                  <c:v>7.3699986418440198E-3</c:v>
                </c:pt>
                <c:pt idx="3865">
                  <c:v>7.3366139719057101E-3</c:v>
                </c:pt>
                <c:pt idx="3866">
                  <c:v>7.3684345013171901E-3</c:v>
                </c:pt>
                <c:pt idx="3867">
                  <c:v>7.2057919894481402E-3</c:v>
                </c:pt>
                <c:pt idx="3868">
                  <c:v>7.3089026958192598E-3</c:v>
                </c:pt>
                <c:pt idx="3869">
                  <c:v>7.3445628406270599E-3</c:v>
                </c:pt>
                <c:pt idx="3870">
                  <c:v>7.3360570949539197E-3</c:v>
                </c:pt>
                <c:pt idx="3871">
                  <c:v>7.3967812628586496E-3</c:v>
                </c:pt>
                <c:pt idx="3872">
                  <c:v>7.1254289452640802E-3</c:v>
                </c:pt>
                <c:pt idx="3873">
                  <c:v>7.2611587870665502E-3</c:v>
                </c:pt>
                <c:pt idx="3874">
                  <c:v>7.0896741887997898E-3</c:v>
                </c:pt>
                <c:pt idx="3875">
                  <c:v>7.08357990755839E-3</c:v>
                </c:pt>
                <c:pt idx="3876">
                  <c:v>6.92512064013174E-3</c:v>
                </c:pt>
                <c:pt idx="3877">
                  <c:v>6.8039074543356304E-3</c:v>
                </c:pt>
                <c:pt idx="3878">
                  <c:v>6.6049872472776E-3</c:v>
                </c:pt>
                <c:pt idx="3879">
                  <c:v>6.6149947450393001E-3</c:v>
                </c:pt>
                <c:pt idx="3880">
                  <c:v>6.3976803363837596E-3</c:v>
                </c:pt>
                <c:pt idx="3881">
                  <c:v>6.3641562869384402E-3</c:v>
                </c:pt>
                <c:pt idx="3882">
                  <c:v>6.4672543994019997E-3</c:v>
                </c:pt>
                <c:pt idx="3883">
                  <c:v>6.2991180594348297E-3</c:v>
                </c:pt>
                <c:pt idx="3884">
                  <c:v>5.8160082594579301E-3</c:v>
                </c:pt>
                <c:pt idx="3885">
                  <c:v>5.8638776809635997E-3</c:v>
                </c:pt>
                <c:pt idx="3886">
                  <c:v>5.6967229211410701E-3</c:v>
                </c:pt>
                <c:pt idx="3887">
                  <c:v>5.4331415311130397E-3</c:v>
                </c:pt>
                <c:pt idx="3888">
                  <c:v>5.1638486752290597E-3</c:v>
                </c:pt>
                <c:pt idx="3889">
                  <c:v>5.2967687872416099E-3</c:v>
                </c:pt>
                <c:pt idx="3890">
                  <c:v>5.16490750076399E-3</c:v>
                </c:pt>
                <c:pt idx="3891">
                  <c:v>5.1969176833035896E-3</c:v>
                </c:pt>
                <c:pt idx="3892">
                  <c:v>5.0665709440769402E-3</c:v>
                </c:pt>
                <c:pt idx="3893">
                  <c:v>4.7918416736052703E-3</c:v>
                </c:pt>
                <c:pt idx="3894">
                  <c:v>4.74217783033524E-3</c:v>
                </c:pt>
                <c:pt idx="3895">
                  <c:v>4.5509624794758197E-3</c:v>
                </c:pt>
                <c:pt idx="3896">
                  <c:v>4.5650948998271299E-3</c:v>
                </c:pt>
                <c:pt idx="3897">
                  <c:v>4.5760254346624198E-3</c:v>
                </c:pt>
                <c:pt idx="3898">
                  <c:v>4.3628827238773602E-3</c:v>
                </c:pt>
                <c:pt idx="3899">
                  <c:v>4.3228176638054599E-3</c:v>
                </c:pt>
                <c:pt idx="3900">
                  <c:v>4.2135755964055098E-3</c:v>
                </c:pt>
                <c:pt idx="3901">
                  <c:v>4.1460147239704799E-3</c:v>
                </c:pt>
                <c:pt idx="3902">
                  <c:v>4.1877889552769396E-3</c:v>
                </c:pt>
                <c:pt idx="3903">
                  <c:v>4.34330722704627E-3</c:v>
                </c:pt>
                <c:pt idx="3904">
                  <c:v>4.3177631907601001E-3</c:v>
                </c:pt>
                <c:pt idx="3905">
                  <c:v>4.2008182943066401E-3</c:v>
                </c:pt>
                <c:pt idx="3906">
                  <c:v>4.1505467867663003E-3</c:v>
                </c:pt>
                <c:pt idx="3907">
                  <c:v>4.3577473526755202E-3</c:v>
                </c:pt>
                <c:pt idx="3908">
                  <c:v>4.3649114121241802E-3</c:v>
                </c:pt>
                <c:pt idx="3909">
                  <c:v>4.2924306187928597E-3</c:v>
                </c:pt>
                <c:pt idx="3910">
                  <c:v>4.4483529143410803E-3</c:v>
                </c:pt>
                <c:pt idx="3911">
                  <c:v>4.48527142452642E-3</c:v>
                </c:pt>
                <c:pt idx="3912">
                  <c:v>4.6583590649533699E-3</c:v>
                </c:pt>
                <c:pt idx="3913">
                  <c:v>4.6410976134825003E-3</c:v>
                </c:pt>
                <c:pt idx="3914">
                  <c:v>4.9198157156855197E-3</c:v>
                </c:pt>
                <c:pt idx="3915">
                  <c:v>4.9658589092184402E-3</c:v>
                </c:pt>
                <c:pt idx="3916">
                  <c:v>5.0384149630929801E-3</c:v>
                </c:pt>
                <c:pt idx="3917">
                  <c:v>5.0946714312808498E-3</c:v>
                </c:pt>
                <c:pt idx="3918">
                  <c:v>5.0373962377614203E-3</c:v>
                </c:pt>
                <c:pt idx="3919">
                  <c:v>5.3413194010285296E-3</c:v>
                </c:pt>
                <c:pt idx="3920">
                  <c:v>5.6274472858100499E-3</c:v>
                </c:pt>
                <c:pt idx="3921">
                  <c:v>5.6465440808647202E-3</c:v>
                </c:pt>
                <c:pt idx="3922">
                  <c:v>5.8923246876248303E-3</c:v>
                </c:pt>
                <c:pt idx="3923">
                  <c:v>6.0171625111844302E-3</c:v>
                </c:pt>
                <c:pt idx="3924">
                  <c:v>6.2246999090847599E-3</c:v>
                </c:pt>
                <c:pt idx="3925">
                  <c:v>6.2553495574540303E-3</c:v>
                </c:pt>
                <c:pt idx="3926">
                  <c:v>6.1192917376867301E-3</c:v>
                </c:pt>
                <c:pt idx="3927">
                  <c:v>6.7322483954647804E-3</c:v>
                </c:pt>
                <c:pt idx="3928">
                  <c:v>6.8671259094187096E-3</c:v>
                </c:pt>
                <c:pt idx="3929">
                  <c:v>6.9353938717387504E-3</c:v>
                </c:pt>
                <c:pt idx="3930">
                  <c:v>6.9112996289625904E-3</c:v>
                </c:pt>
                <c:pt idx="3931">
                  <c:v>7.1792808576433198E-3</c:v>
                </c:pt>
                <c:pt idx="3932">
                  <c:v>7.46132601337199E-3</c:v>
                </c:pt>
                <c:pt idx="3933">
                  <c:v>7.5560468086597402E-3</c:v>
                </c:pt>
                <c:pt idx="3934">
                  <c:v>7.8643867582749508E-3</c:v>
                </c:pt>
                <c:pt idx="3935">
                  <c:v>7.6526429298115102E-3</c:v>
                </c:pt>
                <c:pt idx="3936">
                  <c:v>7.79144503983451E-3</c:v>
                </c:pt>
                <c:pt idx="3937">
                  <c:v>8.0306304092454799E-3</c:v>
                </c:pt>
                <c:pt idx="3938">
                  <c:v>8.0586488088649107E-3</c:v>
                </c:pt>
                <c:pt idx="3939">
                  <c:v>8.2757984870470008E-3</c:v>
                </c:pt>
                <c:pt idx="3940">
                  <c:v>8.3881763289239408E-3</c:v>
                </c:pt>
                <c:pt idx="3941">
                  <c:v>8.4629933416113402E-3</c:v>
                </c:pt>
                <c:pt idx="3942">
                  <c:v>8.3139312071925705E-3</c:v>
                </c:pt>
                <c:pt idx="3943">
                  <c:v>8.5357503952950397E-3</c:v>
                </c:pt>
                <c:pt idx="3944">
                  <c:v>8.8317448192459808E-3</c:v>
                </c:pt>
                <c:pt idx="3945">
                  <c:v>8.9720503849759492E-3</c:v>
                </c:pt>
                <c:pt idx="3946">
                  <c:v>8.6879231802697594E-3</c:v>
                </c:pt>
                <c:pt idx="3947">
                  <c:v>8.7120020796447005E-3</c:v>
                </c:pt>
                <c:pt idx="3948">
                  <c:v>8.7036701318249105E-3</c:v>
                </c:pt>
                <c:pt idx="3949">
                  <c:v>8.8547450857948198E-3</c:v>
                </c:pt>
                <c:pt idx="3950">
                  <c:v>8.8186253577742305E-3</c:v>
                </c:pt>
                <c:pt idx="3951">
                  <c:v>8.8644283941162992E-3</c:v>
                </c:pt>
                <c:pt idx="3952">
                  <c:v>8.8744893913325906E-3</c:v>
                </c:pt>
                <c:pt idx="3953">
                  <c:v>8.6489119741943402E-3</c:v>
                </c:pt>
                <c:pt idx="3954">
                  <c:v>8.5880013145657897E-3</c:v>
                </c:pt>
                <c:pt idx="3955">
                  <c:v>8.8024666647798094E-3</c:v>
                </c:pt>
                <c:pt idx="3956">
                  <c:v>8.6860318740193693E-3</c:v>
                </c:pt>
                <c:pt idx="3957">
                  <c:v>8.48953048858948E-3</c:v>
                </c:pt>
                <c:pt idx="3958">
                  <c:v>8.4686729856253695E-3</c:v>
                </c:pt>
                <c:pt idx="3959">
                  <c:v>8.3197402621467999E-3</c:v>
                </c:pt>
                <c:pt idx="3960">
                  <c:v>8.3853922121317308E-3</c:v>
                </c:pt>
                <c:pt idx="3961">
                  <c:v>8.2506618144255403E-3</c:v>
                </c:pt>
                <c:pt idx="3962">
                  <c:v>8.0934869870358701E-3</c:v>
                </c:pt>
                <c:pt idx="3963">
                  <c:v>8.16094357688355E-3</c:v>
                </c:pt>
                <c:pt idx="3964">
                  <c:v>7.9619139129748998E-3</c:v>
                </c:pt>
                <c:pt idx="3965">
                  <c:v>7.8469461207522507E-3</c:v>
                </c:pt>
                <c:pt idx="3966">
                  <c:v>7.6717791804726499E-3</c:v>
                </c:pt>
                <c:pt idx="3967">
                  <c:v>7.6351503623439902E-3</c:v>
                </c:pt>
                <c:pt idx="3968">
                  <c:v>7.5594821283991699E-3</c:v>
                </c:pt>
                <c:pt idx="3969">
                  <c:v>7.2868719751316997E-3</c:v>
                </c:pt>
                <c:pt idx="3970">
                  <c:v>7.2397893336998203E-3</c:v>
                </c:pt>
                <c:pt idx="3971">
                  <c:v>6.93066202666938E-3</c:v>
                </c:pt>
                <c:pt idx="3972">
                  <c:v>7.1622235020076998E-3</c:v>
                </c:pt>
                <c:pt idx="3973">
                  <c:v>6.8303997579053999E-3</c:v>
                </c:pt>
                <c:pt idx="3974">
                  <c:v>6.6646065425263103E-3</c:v>
                </c:pt>
                <c:pt idx="3975">
                  <c:v>6.4696384415813902E-3</c:v>
                </c:pt>
                <c:pt idx="3976">
                  <c:v>6.2946199257537397E-3</c:v>
                </c:pt>
                <c:pt idx="3977">
                  <c:v>6.2333920783987301E-3</c:v>
                </c:pt>
                <c:pt idx="3978">
                  <c:v>6.16086615442131E-3</c:v>
                </c:pt>
                <c:pt idx="3979">
                  <c:v>6.14382917117771E-3</c:v>
                </c:pt>
                <c:pt idx="3980">
                  <c:v>5.7388000386188196E-3</c:v>
                </c:pt>
                <c:pt idx="3981">
                  <c:v>5.6513586818556297E-3</c:v>
                </c:pt>
                <c:pt idx="3982">
                  <c:v>5.5262569231268703E-3</c:v>
                </c:pt>
                <c:pt idx="3983">
                  <c:v>5.43429178684301E-3</c:v>
                </c:pt>
                <c:pt idx="3984">
                  <c:v>5.1600581653894299E-3</c:v>
                </c:pt>
                <c:pt idx="3985">
                  <c:v>5.1222494894648304E-3</c:v>
                </c:pt>
                <c:pt idx="3986">
                  <c:v>5.0855657964115897E-3</c:v>
                </c:pt>
                <c:pt idx="3987">
                  <c:v>4.7062977328839904E-3</c:v>
                </c:pt>
                <c:pt idx="3988">
                  <c:v>4.6673892363326202E-3</c:v>
                </c:pt>
                <c:pt idx="3989">
                  <c:v>4.7448376854261603E-3</c:v>
                </c:pt>
                <c:pt idx="3990">
                  <c:v>4.6025259394721404E-3</c:v>
                </c:pt>
                <c:pt idx="3991">
                  <c:v>4.51223967175742E-3</c:v>
                </c:pt>
                <c:pt idx="3992">
                  <c:v>4.2193853150296898E-3</c:v>
                </c:pt>
                <c:pt idx="3993">
                  <c:v>4.1417836343456901E-3</c:v>
                </c:pt>
                <c:pt idx="3994">
                  <c:v>4.07222084508702E-3</c:v>
                </c:pt>
                <c:pt idx="3995">
                  <c:v>3.9007164261295E-3</c:v>
                </c:pt>
                <c:pt idx="3996">
                  <c:v>4.1228127640287101E-3</c:v>
                </c:pt>
                <c:pt idx="3997">
                  <c:v>4.0277212441632501E-3</c:v>
                </c:pt>
                <c:pt idx="3998">
                  <c:v>3.90301520043736E-3</c:v>
                </c:pt>
                <c:pt idx="3999">
                  <c:v>3.70552895741353E-3</c:v>
                </c:pt>
                <c:pt idx="4000">
                  <c:v>3.87924245572928E-3</c:v>
                </c:pt>
                <c:pt idx="4001">
                  <c:v>3.65034625760341E-3</c:v>
                </c:pt>
                <c:pt idx="4002">
                  <c:v>3.63287915767059E-3</c:v>
                </c:pt>
                <c:pt idx="4003">
                  <c:v>3.6951602630533099E-3</c:v>
                </c:pt>
                <c:pt idx="4004">
                  <c:v>3.62607674408483E-3</c:v>
                </c:pt>
                <c:pt idx="4005">
                  <c:v>3.5290740959228401E-3</c:v>
                </c:pt>
                <c:pt idx="4006">
                  <c:v>3.51175295447735E-3</c:v>
                </c:pt>
                <c:pt idx="4007">
                  <c:v>3.68729104367701E-3</c:v>
                </c:pt>
                <c:pt idx="4008">
                  <c:v>3.6856851469926101E-3</c:v>
                </c:pt>
                <c:pt idx="4009">
                  <c:v>3.6402644707973098E-3</c:v>
                </c:pt>
                <c:pt idx="4010">
                  <c:v>3.5586112363693899E-3</c:v>
                </c:pt>
                <c:pt idx="4011">
                  <c:v>3.43341546751389E-3</c:v>
                </c:pt>
                <c:pt idx="4012">
                  <c:v>3.5695476612401401E-3</c:v>
                </c:pt>
                <c:pt idx="4013">
                  <c:v>3.60485698085694E-3</c:v>
                </c:pt>
                <c:pt idx="4014">
                  <c:v>3.7090356863449E-3</c:v>
                </c:pt>
                <c:pt idx="4015">
                  <c:v>3.5959432420124698E-3</c:v>
                </c:pt>
                <c:pt idx="4016">
                  <c:v>3.5006037196266002E-3</c:v>
                </c:pt>
                <c:pt idx="4017">
                  <c:v>3.3407535291201801E-3</c:v>
                </c:pt>
                <c:pt idx="4018">
                  <c:v>3.5606574491807599E-3</c:v>
                </c:pt>
                <c:pt idx="4019">
                  <c:v>3.7596541414191302E-3</c:v>
                </c:pt>
                <c:pt idx="4020">
                  <c:v>3.69541052627081E-3</c:v>
                </c:pt>
                <c:pt idx="4021">
                  <c:v>3.62249305182059E-3</c:v>
                </c:pt>
                <c:pt idx="4022">
                  <c:v>3.6641522144723101E-3</c:v>
                </c:pt>
                <c:pt idx="4023">
                  <c:v>3.6995270999273201E-3</c:v>
                </c:pt>
                <c:pt idx="4024">
                  <c:v>3.8017941197267101E-3</c:v>
                </c:pt>
                <c:pt idx="4025">
                  <c:v>3.7363676369919401E-3</c:v>
                </c:pt>
                <c:pt idx="4026">
                  <c:v>3.7282459263144399E-3</c:v>
                </c:pt>
                <c:pt idx="4027">
                  <c:v>3.7688457102909301E-3</c:v>
                </c:pt>
                <c:pt idx="4028">
                  <c:v>3.9228815300822398E-3</c:v>
                </c:pt>
                <c:pt idx="4029">
                  <c:v>3.6929185788797301E-3</c:v>
                </c:pt>
                <c:pt idx="4030">
                  <c:v>3.91438870655836E-3</c:v>
                </c:pt>
                <c:pt idx="4031">
                  <c:v>3.9179962615442498E-3</c:v>
                </c:pt>
                <c:pt idx="4032">
                  <c:v>4.1270784670478199E-3</c:v>
                </c:pt>
                <c:pt idx="4033">
                  <c:v>4.08905575474257E-3</c:v>
                </c:pt>
                <c:pt idx="4034">
                  <c:v>4.0957427714806002E-3</c:v>
                </c:pt>
                <c:pt idx="4035">
                  <c:v>4.1555525096874796E-3</c:v>
                </c:pt>
                <c:pt idx="4036">
                  <c:v>4.3145607846624603E-3</c:v>
                </c:pt>
                <c:pt idx="4037">
                  <c:v>4.4186177734795102E-3</c:v>
                </c:pt>
                <c:pt idx="4038">
                  <c:v>4.3918171020485199E-3</c:v>
                </c:pt>
                <c:pt idx="4039">
                  <c:v>4.4056795945802401E-3</c:v>
                </c:pt>
                <c:pt idx="4040">
                  <c:v>4.4139228112428496E-3</c:v>
                </c:pt>
                <c:pt idx="4041">
                  <c:v>4.6271220527886797E-3</c:v>
                </c:pt>
                <c:pt idx="4042">
                  <c:v>4.6465399627764904E-3</c:v>
                </c:pt>
                <c:pt idx="4043">
                  <c:v>4.7086842946551296E-3</c:v>
                </c:pt>
                <c:pt idx="4044">
                  <c:v>4.8778603399761804E-3</c:v>
                </c:pt>
                <c:pt idx="4045">
                  <c:v>4.7945718613860702E-3</c:v>
                </c:pt>
                <c:pt idx="4046">
                  <c:v>4.8345303266441302E-3</c:v>
                </c:pt>
                <c:pt idx="4047">
                  <c:v>4.9009343310533401E-3</c:v>
                </c:pt>
                <c:pt idx="4048">
                  <c:v>5.1910094278797801E-3</c:v>
                </c:pt>
                <c:pt idx="4049">
                  <c:v>5.1912921116102602E-3</c:v>
                </c:pt>
                <c:pt idx="4050">
                  <c:v>5.0959052884113299E-3</c:v>
                </c:pt>
                <c:pt idx="4051">
                  <c:v>5.14679514784867E-3</c:v>
                </c:pt>
                <c:pt idx="4052">
                  <c:v>5.2169649115906E-3</c:v>
                </c:pt>
                <c:pt idx="4053">
                  <c:v>5.1908308227537102E-3</c:v>
                </c:pt>
                <c:pt idx="4054">
                  <c:v>5.3053300385080999E-3</c:v>
                </c:pt>
                <c:pt idx="4055">
                  <c:v>5.3691994029549002E-3</c:v>
                </c:pt>
                <c:pt idx="4056">
                  <c:v>5.1887570580210303E-3</c:v>
                </c:pt>
                <c:pt idx="4057">
                  <c:v>5.2773504153139396E-3</c:v>
                </c:pt>
                <c:pt idx="4058">
                  <c:v>5.3790745733240698E-3</c:v>
                </c:pt>
                <c:pt idx="4059">
                  <c:v>5.4402213198152397E-3</c:v>
                </c:pt>
                <c:pt idx="4060">
                  <c:v>5.4874802593037498E-3</c:v>
                </c:pt>
                <c:pt idx="4061">
                  <c:v>5.4976472197733597E-3</c:v>
                </c:pt>
                <c:pt idx="4062">
                  <c:v>5.26254629366013E-3</c:v>
                </c:pt>
                <c:pt idx="4063">
                  <c:v>5.4684679487862903E-3</c:v>
                </c:pt>
                <c:pt idx="4064">
                  <c:v>5.3833607059071498E-3</c:v>
                </c:pt>
                <c:pt idx="4065">
                  <c:v>5.4194450686577498E-3</c:v>
                </c:pt>
                <c:pt idx="4066">
                  <c:v>5.4055285569058198E-3</c:v>
                </c:pt>
                <c:pt idx="4067">
                  <c:v>5.2612026714927004E-3</c:v>
                </c:pt>
                <c:pt idx="4068">
                  <c:v>5.2812388342879102E-3</c:v>
                </c:pt>
                <c:pt idx="4069">
                  <c:v>5.3156339896922701E-3</c:v>
                </c:pt>
                <c:pt idx="4070">
                  <c:v>5.3675802890143899E-3</c:v>
                </c:pt>
                <c:pt idx="4071">
                  <c:v>5.1420436138816502E-3</c:v>
                </c:pt>
                <c:pt idx="4072">
                  <c:v>5.1461840650293602E-3</c:v>
                </c:pt>
                <c:pt idx="4073">
                  <c:v>5.1098034585740299E-3</c:v>
                </c:pt>
                <c:pt idx="4074">
                  <c:v>5.0603604310667403E-3</c:v>
                </c:pt>
                <c:pt idx="4075">
                  <c:v>5.0138971296126997E-3</c:v>
                </c:pt>
                <c:pt idx="4076">
                  <c:v>4.9167041205342302E-3</c:v>
                </c:pt>
                <c:pt idx="4077">
                  <c:v>4.9098244240418504E-3</c:v>
                </c:pt>
                <c:pt idx="4078">
                  <c:v>4.7637216894113998E-3</c:v>
                </c:pt>
                <c:pt idx="4079">
                  <c:v>4.6082467778081103E-3</c:v>
                </c:pt>
                <c:pt idx="4080">
                  <c:v>4.39362766718301E-3</c:v>
                </c:pt>
                <c:pt idx="4081">
                  <c:v>4.4348677075053003E-3</c:v>
                </c:pt>
                <c:pt idx="4082">
                  <c:v>4.2299895198505697E-3</c:v>
                </c:pt>
                <c:pt idx="4083">
                  <c:v>4.1315944448390698E-3</c:v>
                </c:pt>
                <c:pt idx="4084">
                  <c:v>4.16760239656719E-3</c:v>
                </c:pt>
                <c:pt idx="4085">
                  <c:v>3.9348420871752601E-3</c:v>
                </c:pt>
                <c:pt idx="4086">
                  <c:v>3.7222402778057501E-3</c:v>
                </c:pt>
                <c:pt idx="4087">
                  <c:v>3.52224859282584E-3</c:v>
                </c:pt>
                <c:pt idx="4088">
                  <c:v>3.3952983628109299E-3</c:v>
                </c:pt>
                <c:pt idx="4089">
                  <c:v>3.17253449329626E-3</c:v>
                </c:pt>
                <c:pt idx="4090">
                  <c:v>3.1007729560243199E-3</c:v>
                </c:pt>
                <c:pt idx="4091">
                  <c:v>2.7700004548285302E-3</c:v>
                </c:pt>
                <c:pt idx="4092">
                  <c:v>2.5781214934915901E-3</c:v>
                </c:pt>
                <c:pt idx="4093">
                  <c:v>2.3077782454284899E-3</c:v>
                </c:pt>
                <c:pt idx="4094">
                  <c:v>2.30378015422092E-3</c:v>
                </c:pt>
                <c:pt idx="4095">
                  <c:v>1.9942066557331402E-3</c:v>
                </c:pt>
                <c:pt idx="4096">
                  <c:v>2.0059940371586499E-3</c:v>
                </c:pt>
                <c:pt idx="4097">
                  <c:v>1.7244432676715E-3</c:v>
                </c:pt>
                <c:pt idx="4098">
                  <c:v>1.4744798884007799E-3</c:v>
                </c:pt>
                <c:pt idx="4099">
                  <c:v>1.1877189230791901E-3</c:v>
                </c:pt>
                <c:pt idx="4100">
                  <c:v>8.1745102315043195E-4</c:v>
                </c:pt>
                <c:pt idx="4101">
                  <c:v>7.1450921306829695E-4</c:v>
                </c:pt>
                <c:pt idx="4102">
                  <c:v>7.43959715396699E-4</c:v>
                </c:pt>
                <c:pt idx="4103">
                  <c:v>5.1449156270629503E-4</c:v>
                </c:pt>
                <c:pt idx="4104">
                  <c:v>1.9233335483138399E-4</c:v>
                </c:pt>
                <c:pt idx="4105" formatCode="0.00E+00">
                  <c:v>-8.1681492211249995E-5</c:v>
                </c:pt>
                <c:pt idx="4106" formatCode="0.00E+00">
                  <c:v>1.9665360606553701E-5</c:v>
                </c:pt>
                <c:pt idx="4107">
                  <c:v>-2.7877205201403701E-4</c:v>
                </c:pt>
                <c:pt idx="4108">
                  <c:v>-3.9036770923539201E-4</c:v>
                </c:pt>
                <c:pt idx="4109">
                  <c:v>-6.1008038086111699E-4</c:v>
                </c:pt>
                <c:pt idx="4110">
                  <c:v>-6.5915654220223996E-4</c:v>
                </c:pt>
                <c:pt idx="4111">
                  <c:v>-9.6707793159108498E-4</c:v>
                </c:pt>
                <c:pt idx="4112">
                  <c:v>-9.8012272239399894E-4</c:v>
                </c:pt>
                <c:pt idx="4113">
                  <c:v>-1.1024126875362999E-3</c:v>
                </c:pt>
                <c:pt idx="4114">
                  <c:v>-1.13663662325434E-3</c:v>
                </c:pt>
                <c:pt idx="4115">
                  <c:v>-1.3575303542958501E-3</c:v>
                </c:pt>
                <c:pt idx="4116">
                  <c:v>-1.2412902579103499E-3</c:v>
                </c:pt>
                <c:pt idx="4117">
                  <c:v>-1.45974648736671E-3</c:v>
                </c:pt>
                <c:pt idx="4118">
                  <c:v>-1.35251261507371E-3</c:v>
                </c:pt>
                <c:pt idx="4119">
                  <c:v>-1.5126554434019899E-3</c:v>
                </c:pt>
                <c:pt idx="4120">
                  <c:v>-1.2587068616286899E-3</c:v>
                </c:pt>
                <c:pt idx="4121">
                  <c:v>-1.3517808818047301E-3</c:v>
                </c:pt>
                <c:pt idx="4122">
                  <c:v>-1.3643502219422899E-3</c:v>
                </c:pt>
                <c:pt idx="4123">
                  <c:v>-1.4896584843061601E-3</c:v>
                </c:pt>
                <c:pt idx="4124">
                  <c:v>-1.33955941189876E-3</c:v>
                </c:pt>
                <c:pt idx="4125">
                  <c:v>-1.1608257100397101E-3</c:v>
                </c:pt>
                <c:pt idx="4126">
                  <c:v>-1.0842444303906999E-3</c:v>
                </c:pt>
                <c:pt idx="4127">
                  <c:v>-1.01255069524908E-3</c:v>
                </c:pt>
                <c:pt idx="4128">
                  <c:v>-8.8841719579521605E-4</c:v>
                </c:pt>
                <c:pt idx="4129">
                  <c:v>-8.2216193543836898E-4</c:v>
                </c:pt>
                <c:pt idx="4130">
                  <c:v>-3.5551595248214197E-4</c:v>
                </c:pt>
                <c:pt idx="4131">
                  <c:v>-4.4429068438032299E-4</c:v>
                </c:pt>
                <c:pt idx="4132">
                  <c:v>-1.58278244125957E-4</c:v>
                </c:pt>
                <c:pt idx="4133" formatCode="0.00E+00">
                  <c:v>-1.5010491777601901E-5</c:v>
                </c:pt>
                <c:pt idx="4134">
                  <c:v>2.38905322842568E-4</c:v>
                </c:pt>
                <c:pt idx="4135">
                  <c:v>5.6002253049126601E-4</c:v>
                </c:pt>
                <c:pt idx="4136">
                  <c:v>7.8694106056419698E-4</c:v>
                </c:pt>
                <c:pt idx="4137">
                  <c:v>9.2637298787484601E-4</c:v>
                </c:pt>
                <c:pt idx="4138">
                  <c:v>1.31259469407833E-3</c:v>
                </c:pt>
                <c:pt idx="4139">
                  <c:v>1.67761361889485E-3</c:v>
                </c:pt>
                <c:pt idx="4140">
                  <c:v>1.9003302969005E-3</c:v>
                </c:pt>
                <c:pt idx="4141">
                  <c:v>2.1255478610333299E-3</c:v>
                </c:pt>
                <c:pt idx="4142">
                  <c:v>2.4740766564695801E-3</c:v>
                </c:pt>
                <c:pt idx="4143">
                  <c:v>2.9010027470628601E-3</c:v>
                </c:pt>
                <c:pt idx="4144">
                  <c:v>3.0832991459277298E-3</c:v>
                </c:pt>
                <c:pt idx="4145">
                  <c:v>3.6424427732823501E-3</c:v>
                </c:pt>
                <c:pt idx="4146">
                  <c:v>3.9768666816207303E-3</c:v>
                </c:pt>
                <c:pt idx="4147">
                  <c:v>4.1569446833785101E-3</c:v>
                </c:pt>
                <c:pt idx="4148">
                  <c:v>4.51316077643366E-3</c:v>
                </c:pt>
                <c:pt idx="4149">
                  <c:v>4.94987101459497E-3</c:v>
                </c:pt>
                <c:pt idx="4150">
                  <c:v>5.2299643047985797E-3</c:v>
                </c:pt>
                <c:pt idx="4151">
                  <c:v>5.5629760958593299E-3</c:v>
                </c:pt>
                <c:pt idx="4152">
                  <c:v>5.9897687379762603E-3</c:v>
                </c:pt>
                <c:pt idx="4153">
                  <c:v>6.2121003549789498E-3</c:v>
                </c:pt>
                <c:pt idx="4154">
                  <c:v>6.6863649448172099E-3</c:v>
                </c:pt>
                <c:pt idx="4155">
                  <c:v>6.8752772574879103E-3</c:v>
                </c:pt>
                <c:pt idx="4156">
                  <c:v>7.0415875585709302E-3</c:v>
                </c:pt>
                <c:pt idx="4157">
                  <c:v>7.5760228617493403E-3</c:v>
                </c:pt>
                <c:pt idx="4158">
                  <c:v>7.7567763040873499E-3</c:v>
                </c:pt>
                <c:pt idx="4159">
                  <c:v>8.0394082822305007E-3</c:v>
                </c:pt>
                <c:pt idx="4160">
                  <c:v>8.2791520819691395E-3</c:v>
                </c:pt>
                <c:pt idx="4161">
                  <c:v>8.4816816807501902E-3</c:v>
                </c:pt>
                <c:pt idx="4162">
                  <c:v>8.7544547966342309E-3</c:v>
                </c:pt>
                <c:pt idx="4163">
                  <c:v>8.8883179289675502E-3</c:v>
                </c:pt>
                <c:pt idx="4164">
                  <c:v>9.1573824227952592E-3</c:v>
                </c:pt>
                <c:pt idx="4165">
                  <c:v>9.3890461913993493E-3</c:v>
                </c:pt>
                <c:pt idx="4166">
                  <c:v>9.3888111866470107E-3</c:v>
                </c:pt>
                <c:pt idx="4167">
                  <c:v>9.3651854988405798E-3</c:v>
                </c:pt>
                <c:pt idx="4168">
                  <c:v>9.5336300096489999E-3</c:v>
                </c:pt>
                <c:pt idx="4169">
                  <c:v>9.7725055703486198E-3</c:v>
                </c:pt>
                <c:pt idx="4170">
                  <c:v>9.7526374209338709E-3</c:v>
                </c:pt>
                <c:pt idx="4171">
                  <c:v>9.8067676636226595E-3</c:v>
                </c:pt>
                <c:pt idx="4172">
                  <c:v>9.5320319044060204E-3</c:v>
                </c:pt>
                <c:pt idx="4173">
                  <c:v>9.72942586787502E-3</c:v>
                </c:pt>
                <c:pt idx="4174">
                  <c:v>9.6355021560399195E-3</c:v>
                </c:pt>
                <c:pt idx="4175">
                  <c:v>9.6159261222782903E-3</c:v>
                </c:pt>
                <c:pt idx="4176">
                  <c:v>9.5573730823123194E-3</c:v>
                </c:pt>
                <c:pt idx="4177">
                  <c:v>9.2926935588913597E-3</c:v>
                </c:pt>
                <c:pt idx="4178">
                  <c:v>9.2006974816000904E-3</c:v>
                </c:pt>
                <c:pt idx="4179">
                  <c:v>8.8018491530456999E-3</c:v>
                </c:pt>
                <c:pt idx="4180">
                  <c:v>8.69406117000413E-3</c:v>
                </c:pt>
                <c:pt idx="4181">
                  <c:v>8.6058881989982995E-3</c:v>
                </c:pt>
                <c:pt idx="4182">
                  <c:v>8.38505933379677E-3</c:v>
                </c:pt>
                <c:pt idx="4183">
                  <c:v>8.0284697519064207E-3</c:v>
                </c:pt>
                <c:pt idx="4184">
                  <c:v>7.78309576827189E-3</c:v>
                </c:pt>
                <c:pt idx="4185">
                  <c:v>7.4668150175082404E-3</c:v>
                </c:pt>
                <c:pt idx="4186">
                  <c:v>6.9326635483409104E-3</c:v>
                </c:pt>
                <c:pt idx="4187">
                  <c:v>6.8840223659542401E-3</c:v>
                </c:pt>
                <c:pt idx="4188">
                  <c:v>6.4600387713677097E-3</c:v>
                </c:pt>
                <c:pt idx="4189">
                  <c:v>6.0985025678694299E-3</c:v>
                </c:pt>
                <c:pt idx="4190">
                  <c:v>5.5565141007224697E-3</c:v>
                </c:pt>
                <c:pt idx="4191">
                  <c:v>5.3399666136749397E-3</c:v>
                </c:pt>
                <c:pt idx="4192">
                  <c:v>4.8803180611186299E-3</c:v>
                </c:pt>
                <c:pt idx="4193">
                  <c:v>4.3816132491544899E-3</c:v>
                </c:pt>
                <c:pt idx="4194">
                  <c:v>4.0365225907307203E-3</c:v>
                </c:pt>
                <c:pt idx="4195">
                  <c:v>3.5786932655869899E-3</c:v>
                </c:pt>
                <c:pt idx="4196">
                  <c:v>3.0708983560920099E-3</c:v>
                </c:pt>
                <c:pt idx="4197">
                  <c:v>2.6754427029700599E-3</c:v>
                </c:pt>
                <c:pt idx="4198">
                  <c:v>2.2597448630683899E-3</c:v>
                </c:pt>
                <c:pt idx="4199">
                  <c:v>1.8160139218422E-3</c:v>
                </c:pt>
                <c:pt idx="4200">
                  <c:v>1.4877479104453901E-3</c:v>
                </c:pt>
                <c:pt idx="4201">
                  <c:v>8.7385551488731604E-4</c:v>
                </c:pt>
                <c:pt idx="4202">
                  <c:v>7.3038658970218798E-4</c:v>
                </c:pt>
                <c:pt idx="4203">
                  <c:v>1.6635882151749899E-4</c:v>
                </c:pt>
                <c:pt idx="4204">
                  <c:v>-2.5221547821661699E-4</c:v>
                </c:pt>
                <c:pt idx="4205">
                  <c:v>-6.1029726551781898E-4</c:v>
                </c:pt>
                <c:pt idx="4206">
                  <c:v>-8.9304991752627895E-4</c:v>
                </c:pt>
                <c:pt idx="4207">
                  <c:v>-1.3710921049623901E-3</c:v>
                </c:pt>
                <c:pt idx="4208">
                  <c:v>-1.71493506497847E-3</c:v>
                </c:pt>
                <c:pt idx="4209">
                  <c:v>-2.2697893738239301E-3</c:v>
                </c:pt>
                <c:pt idx="4210">
                  <c:v>-2.40773877850006E-3</c:v>
                </c:pt>
                <c:pt idx="4211">
                  <c:v>-2.7084113716133299E-3</c:v>
                </c:pt>
                <c:pt idx="4212">
                  <c:v>-2.9657354269949201E-3</c:v>
                </c:pt>
                <c:pt idx="4213">
                  <c:v>-3.1834023669612601E-3</c:v>
                </c:pt>
                <c:pt idx="4214">
                  <c:v>-3.5843321317608101E-3</c:v>
                </c:pt>
                <c:pt idx="4215">
                  <c:v>-3.8291936441329599E-3</c:v>
                </c:pt>
                <c:pt idx="4216">
                  <c:v>-4.01855090938127E-3</c:v>
                </c:pt>
                <c:pt idx="4217">
                  <c:v>-3.9680944313517296E-3</c:v>
                </c:pt>
                <c:pt idx="4218">
                  <c:v>-4.34789049477127E-3</c:v>
                </c:pt>
                <c:pt idx="4219">
                  <c:v>-4.4745186411694199E-3</c:v>
                </c:pt>
                <c:pt idx="4220">
                  <c:v>-4.4035207865991497E-3</c:v>
                </c:pt>
                <c:pt idx="4221">
                  <c:v>-4.5482493089459902E-3</c:v>
                </c:pt>
                <c:pt idx="4222">
                  <c:v>-4.6549143806139904E-3</c:v>
                </c:pt>
                <c:pt idx="4223">
                  <c:v>-4.4756116063753302E-3</c:v>
                </c:pt>
                <c:pt idx="4224">
                  <c:v>-4.5949915626372602E-3</c:v>
                </c:pt>
                <c:pt idx="4225">
                  <c:v>-4.6149824690651297E-3</c:v>
                </c:pt>
                <c:pt idx="4226">
                  <c:v>-4.4379468174060299E-3</c:v>
                </c:pt>
                <c:pt idx="4227">
                  <c:v>-4.4519721847607902E-3</c:v>
                </c:pt>
                <c:pt idx="4228">
                  <c:v>-4.4002742744945096E-3</c:v>
                </c:pt>
                <c:pt idx="4229">
                  <c:v>-4.3067253964027899E-3</c:v>
                </c:pt>
                <c:pt idx="4230">
                  <c:v>-4.0820092536658402E-3</c:v>
                </c:pt>
                <c:pt idx="4231">
                  <c:v>-3.9669546595120699E-3</c:v>
                </c:pt>
                <c:pt idx="4232">
                  <c:v>-3.81879740503278E-3</c:v>
                </c:pt>
                <c:pt idx="4233">
                  <c:v>-3.6586870978604301E-3</c:v>
                </c:pt>
                <c:pt idx="4234">
                  <c:v>-3.32323463909433E-3</c:v>
                </c:pt>
                <c:pt idx="4235">
                  <c:v>-3.21764703954835E-3</c:v>
                </c:pt>
                <c:pt idx="4236">
                  <c:v>-2.7206111876024101E-3</c:v>
                </c:pt>
                <c:pt idx="4237">
                  <c:v>-2.5230645963713401E-3</c:v>
                </c:pt>
                <c:pt idx="4238">
                  <c:v>-2.25772381814986E-3</c:v>
                </c:pt>
                <c:pt idx="4239">
                  <c:v>-1.9915625595828298E-3</c:v>
                </c:pt>
                <c:pt idx="4240">
                  <c:v>-1.7345381561551701E-3</c:v>
                </c:pt>
                <c:pt idx="4241">
                  <c:v>-1.43397553213807E-3</c:v>
                </c:pt>
                <c:pt idx="4242">
                  <c:v>-1.1650363944612401E-3</c:v>
                </c:pt>
                <c:pt idx="4243">
                  <c:v>-8.1890796809476495E-4</c:v>
                </c:pt>
                <c:pt idx="4244">
                  <c:v>-3.5613199592095799E-4</c:v>
                </c:pt>
                <c:pt idx="4245" formatCode="0.00E+00">
                  <c:v>-7.1932797905733796E-5</c:v>
                </c:pt>
                <c:pt idx="4246">
                  <c:v>4.4571905211498601E-4</c:v>
                </c:pt>
                <c:pt idx="4247">
                  <c:v>6.0934718481855E-4</c:v>
                </c:pt>
                <c:pt idx="4248">
                  <c:v>9.6763414936405095E-4</c:v>
                </c:pt>
                <c:pt idx="4249">
                  <c:v>1.08083571754545E-3</c:v>
                </c:pt>
                <c:pt idx="4250">
                  <c:v>1.6200781970402E-3</c:v>
                </c:pt>
                <c:pt idx="4251">
                  <c:v>1.69714934326286E-3</c:v>
                </c:pt>
                <c:pt idx="4252">
                  <c:v>2.1282069522518001E-3</c:v>
                </c:pt>
                <c:pt idx="4253">
                  <c:v>2.4356113470771299E-3</c:v>
                </c:pt>
                <c:pt idx="4254">
                  <c:v>2.7053382412014098E-3</c:v>
                </c:pt>
                <c:pt idx="4255">
                  <c:v>3.02339270000753E-3</c:v>
                </c:pt>
                <c:pt idx="4256">
                  <c:v>3.2722098640987399E-3</c:v>
                </c:pt>
                <c:pt idx="4257">
                  <c:v>3.5383704075003099E-3</c:v>
                </c:pt>
                <c:pt idx="4258">
                  <c:v>3.5722746128766299E-3</c:v>
                </c:pt>
                <c:pt idx="4259">
                  <c:v>3.83339674103535E-3</c:v>
                </c:pt>
                <c:pt idx="4260">
                  <c:v>4.13134133929837E-3</c:v>
                </c:pt>
                <c:pt idx="4261">
                  <c:v>4.1841422896128997E-3</c:v>
                </c:pt>
                <c:pt idx="4262">
                  <c:v>4.5072628569590703E-3</c:v>
                </c:pt>
                <c:pt idx="4263">
                  <c:v>4.6487491953605201E-3</c:v>
                </c:pt>
                <c:pt idx="4264">
                  <c:v>4.6334251536947202E-3</c:v>
                </c:pt>
                <c:pt idx="4265">
                  <c:v>4.7487070440616497E-3</c:v>
                </c:pt>
                <c:pt idx="4266">
                  <c:v>4.9945587563587496E-3</c:v>
                </c:pt>
                <c:pt idx="4267">
                  <c:v>4.87104636166877E-3</c:v>
                </c:pt>
                <c:pt idx="4268">
                  <c:v>4.93483753117993E-3</c:v>
                </c:pt>
                <c:pt idx="4269">
                  <c:v>4.7217228752578499E-3</c:v>
                </c:pt>
                <c:pt idx="4270">
                  <c:v>4.8114791039968801E-3</c:v>
                </c:pt>
                <c:pt idx="4271">
                  <c:v>4.9319327346066203E-3</c:v>
                </c:pt>
                <c:pt idx="4272">
                  <c:v>5.0350347784680104E-3</c:v>
                </c:pt>
                <c:pt idx="4273">
                  <c:v>4.9696999702354703E-3</c:v>
                </c:pt>
                <c:pt idx="4274">
                  <c:v>4.7869001064005899E-3</c:v>
                </c:pt>
                <c:pt idx="4275">
                  <c:v>4.7821899790945199E-3</c:v>
                </c:pt>
                <c:pt idx="4276">
                  <c:v>4.5786765317569599E-3</c:v>
                </c:pt>
                <c:pt idx="4277">
                  <c:v>4.50319102008235E-3</c:v>
                </c:pt>
                <c:pt idx="4278">
                  <c:v>4.3399546003601696E-3</c:v>
                </c:pt>
                <c:pt idx="4279">
                  <c:v>4.0965865970242999E-3</c:v>
                </c:pt>
                <c:pt idx="4280">
                  <c:v>3.8354279697055101E-3</c:v>
                </c:pt>
                <c:pt idx="4281">
                  <c:v>3.7641188971946301E-3</c:v>
                </c:pt>
                <c:pt idx="4282">
                  <c:v>3.7340302737331101E-3</c:v>
                </c:pt>
                <c:pt idx="4283">
                  <c:v>3.5281133779647101E-3</c:v>
                </c:pt>
                <c:pt idx="4284">
                  <c:v>3.4386528437279E-3</c:v>
                </c:pt>
                <c:pt idx="4285">
                  <c:v>2.95836434415854E-3</c:v>
                </c:pt>
                <c:pt idx="4286">
                  <c:v>3.0537140133051902E-3</c:v>
                </c:pt>
                <c:pt idx="4287">
                  <c:v>2.6488928817368202E-3</c:v>
                </c:pt>
                <c:pt idx="4288">
                  <c:v>2.4213026375020799E-3</c:v>
                </c:pt>
                <c:pt idx="4289">
                  <c:v>2.3003898931696601E-3</c:v>
                </c:pt>
                <c:pt idx="4290">
                  <c:v>2.0087281097920101E-3</c:v>
                </c:pt>
                <c:pt idx="4291">
                  <c:v>1.8978522945718201E-3</c:v>
                </c:pt>
                <c:pt idx="4292">
                  <c:v>1.39428832624869E-3</c:v>
                </c:pt>
                <c:pt idx="4293">
                  <c:v>1.42394048210915E-3</c:v>
                </c:pt>
                <c:pt idx="4294">
                  <c:v>1.1169968498674801E-3</c:v>
                </c:pt>
                <c:pt idx="4295">
                  <c:v>9.2193280597659805E-4</c:v>
                </c:pt>
                <c:pt idx="4296">
                  <c:v>8.7617307969964603E-4</c:v>
                </c:pt>
                <c:pt idx="4297">
                  <c:v>3.6197032271982599E-4</c:v>
                </c:pt>
                <c:pt idx="4298">
                  <c:v>1.8931135946465799E-4</c:v>
                </c:pt>
                <c:pt idx="4299">
                  <c:v>-2.14661079317793E-4</c:v>
                </c:pt>
                <c:pt idx="4300">
                  <c:v>-2.7659435132841597E-4</c:v>
                </c:pt>
                <c:pt idx="4301">
                  <c:v>-2.74714739390767E-4</c:v>
                </c:pt>
                <c:pt idx="4302">
                  <c:v>-3.9626301477172898E-4</c:v>
                </c:pt>
                <c:pt idx="4303">
                  <c:v>-7.1116086414945399E-4</c:v>
                </c:pt>
                <c:pt idx="4304">
                  <c:v>-1.02952256571318E-3</c:v>
                </c:pt>
                <c:pt idx="4305">
                  <c:v>-1.1705121336155E-3</c:v>
                </c:pt>
                <c:pt idx="4306">
                  <c:v>-1.1783971930344401E-3</c:v>
                </c:pt>
                <c:pt idx="4307">
                  <c:v>-1.3625296693710099E-3</c:v>
                </c:pt>
                <c:pt idx="4308">
                  <c:v>-1.3917726501989601E-3</c:v>
                </c:pt>
                <c:pt idx="4309">
                  <c:v>-1.7287349297909801E-3</c:v>
                </c:pt>
                <c:pt idx="4310">
                  <c:v>-1.81721470032415E-3</c:v>
                </c:pt>
                <c:pt idx="4311">
                  <c:v>-1.9179381796687099E-3</c:v>
                </c:pt>
                <c:pt idx="4312">
                  <c:v>-1.8386514378489901E-3</c:v>
                </c:pt>
                <c:pt idx="4313">
                  <c:v>-1.98918654919511E-3</c:v>
                </c:pt>
                <c:pt idx="4314">
                  <c:v>-1.9839204922002199E-3</c:v>
                </c:pt>
                <c:pt idx="4315">
                  <c:v>-2.3024102513216601E-3</c:v>
                </c:pt>
                <c:pt idx="4316">
                  <c:v>-2.4109241005132202E-3</c:v>
                </c:pt>
                <c:pt idx="4317">
                  <c:v>-2.5831392324569798E-3</c:v>
                </c:pt>
                <c:pt idx="4318">
                  <c:v>-2.2588078355482199E-3</c:v>
                </c:pt>
                <c:pt idx="4319">
                  <c:v>-2.3813052606957699E-3</c:v>
                </c:pt>
                <c:pt idx="4320">
                  <c:v>-2.26748766779216E-3</c:v>
                </c:pt>
                <c:pt idx="4321">
                  <c:v>-2.4219506765891601E-3</c:v>
                </c:pt>
                <c:pt idx="4322">
                  <c:v>-2.4712789527447298E-3</c:v>
                </c:pt>
                <c:pt idx="4323">
                  <c:v>-2.4785175593582901E-3</c:v>
                </c:pt>
                <c:pt idx="4324">
                  <c:v>-2.2921620613179901E-3</c:v>
                </c:pt>
                <c:pt idx="4325">
                  <c:v>-2.3343754287214499E-3</c:v>
                </c:pt>
                <c:pt idx="4326">
                  <c:v>-2.3700135954403002E-3</c:v>
                </c:pt>
                <c:pt idx="4327">
                  <c:v>-2.6068693992475599E-3</c:v>
                </c:pt>
                <c:pt idx="4328">
                  <c:v>-2.3111860620339099E-3</c:v>
                </c:pt>
                <c:pt idx="4329">
                  <c:v>-2.4536720000380499E-3</c:v>
                </c:pt>
                <c:pt idx="4330">
                  <c:v>-2.3615427855113598E-3</c:v>
                </c:pt>
                <c:pt idx="4331">
                  <c:v>-2.1302874759041401E-3</c:v>
                </c:pt>
                <c:pt idx="4332">
                  <c:v>-2.0882189534612598E-3</c:v>
                </c:pt>
                <c:pt idx="4333">
                  <c:v>-2.3223944123536601E-3</c:v>
                </c:pt>
                <c:pt idx="4334">
                  <c:v>-2.0104968099216498E-3</c:v>
                </c:pt>
                <c:pt idx="4335">
                  <c:v>-2.0518830933568401E-3</c:v>
                </c:pt>
                <c:pt idx="4336">
                  <c:v>-2.30864267848451E-3</c:v>
                </c:pt>
                <c:pt idx="4337">
                  <c:v>-2.1971772523588502E-3</c:v>
                </c:pt>
                <c:pt idx="4338">
                  <c:v>-2.0354926026852301E-3</c:v>
                </c:pt>
                <c:pt idx="4339">
                  <c:v>-1.9272096336325E-3</c:v>
                </c:pt>
                <c:pt idx="4340">
                  <c:v>-2.1346140650878699E-3</c:v>
                </c:pt>
                <c:pt idx="4341">
                  <c:v>-1.9451951889370299E-3</c:v>
                </c:pt>
                <c:pt idx="4342">
                  <c:v>-1.9857642306892499E-3</c:v>
                </c:pt>
                <c:pt idx="4343">
                  <c:v>-2.2977890178808098E-3</c:v>
                </c:pt>
                <c:pt idx="4344">
                  <c:v>-2.1237134382934499E-3</c:v>
                </c:pt>
                <c:pt idx="4345">
                  <c:v>-2.08000144019754E-3</c:v>
                </c:pt>
                <c:pt idx="4346">
                  <c:v>-2.0427561765614501E-3</c:v>
                </c:pt>
                <c:pt idx="4347">
                  <c:v>-2.1846956270249198E-3</c:v>
                </c:pt>
                <c:pt idx="4348">
                  <c:v>-2.39156836024029E-3</c:v>
                </c:pt>
                <c:pt idx="4349">
                  <c:v>-2.4697532764490901E-3</c:v>
                </c:pt>
                <c:pt idx="4350">
                  <c:v>-2.4783197434141298E-3</c:v>
                </c:pt>
                <c:pt idx="4351">
                  <c:v>-2.3171348945532399E-3</c:v>
                </c:pt>
                <c:pt idx="4352">
                  <c:v>-2.3841422176213E-3</c:v>
                </c:pt>
                <c:pt idx="4353">
                  <c:v>-2.5928263635865401E-3</c:v>
                </c:pt>
                <c:pt idx="4354">
                  <c:v>-2.8144924178859299E-3</c:v>
                </c:pt>
                <c:pt idx="4355">
                  <c:v>-2.97557351357545E-3</c:v>
                </c:pt>
                <c:pt idx="4356">
                  <c:v>-2.9245396812902602E-3</c:v>
                </c:pt>
                <c:pt idx="4357">
                  <c:v>-2.85782907708806E-3</c:v>
                </c:pt>
                <c:pt idx="4358">
                  <c:v>-3.1407188205019301E-3</c:v>
                </c:pt>
                <c:pt idx="4359">
                  <c:v>-3.08139813486953E-3</c:v>
                </c:pt>
                <c:pt idx="4360">
                  <c:v>-3.2803043603576499E-3</c:v>
                </c:pt>
                <c:pt idx="4361">
                  <c:v>-3.6159678236701502E-3</c:v>
                </c:pt>
                <c:pt idx="4362">
                  <c:v>-3.5227369679339698E-3</c:v>
                </c:pt>
                <c:pt idx="4363">
                  <c:v>-3.5251637815116601E-3</c:v>
                </c:pt>
                <c:pt idx="4364">
                  <c:v>-3.6715569035737599E-3</c:v>
                </c:pt>
                <c:pt idx="4365">
                  <c:v>-3.9210767587506802E-3</c:v>
                </c:pt>
                <c:pt idx="4366">
                  <c:v>-3.9007370148540299E-3</c:v>
                </c:pt>
                <c:pt idx="4367">
                  <c:v>-4.1163517321146804E-3</c:v>
                </c:pt>
                <c:pt idx="4368">
                  <c:v>-4.1627990275624697E-3</c:v>
                </c:pt>
                <c:pt idx="4369">
                  <c:v>-4.0586058002963698E-3</c:v>
                </c:pt>
                <c:pt idx="4370">
                  <c:v>-4.2078530151554196E-3</c:v>
                </c:pt>
                <c:pt idx="4371">
                  <c:v>-4.3447167780857601E-3</c:v>
                </c:pt>
                <c:pt idx="4372">
                  <c:v>-4.5893050728600402E-3</c:v>
                </c:pt>
                <c:pt idx="4373">
                  <c:v>-4.4642168770146302E-3</c:v>
                </c:pt>
                <c:pt idx="4374">
                  <c:v>-4.5238599831928404E-3</c:v>
                </c:pt>
                <c:pt idx="4375">
                  <c:v>-4.4997753239037E-3</c:v>
                </c:pt>
                <c:pt idx="4376">
                  <c:v>-4.4535967166783102E-3</c:v>
                </c:pt>
                <c:pt idx="4377">
                  <c:v>-4.4616751437340204E-3</c:v>
                </c:pt>
                <c:pt idx="4378">
                  <c:v>-4.5730791542704496E-3</c:v>
                </c:pt>
                <c:pt idx="4379">
                  <c:v>-4.7463590829122599E-3</c:v>
                </c:pt>
                <c:pt idx="4380">
                  <c:v>-4.5105288819786097E-3</c:v>
                </c:pt>
                <c:pt idx="4381">
                  <c:v>-4.5005441630369498E-3</c:v>
                </c:pt>
                <c:pt idx="4382">
                  <c:v>-4.5522777496172697E-3</c:v>
                </c:pt>
                <c:pt idx="4383">
                  <c:v>-4.51262948355898E-3</c:v>
                </c:pt>
                <c:pt idx="4384">
                  <c:v>-4.63828318870669E-3</c:v>
                </c:pt>
                <c:pt idx="4385">
                  <c:v>-4.5609228851457703E-3</c:v>
                </c:pt>
                <c:pt idx="4386">
                  <c:v>-4.27746093185333E-3</c:v>
                </c:pt>
                <c:pt idx="4387">
                  <c:v>-4.4050436129807703E-3</c:v>
                </c:pt>
                <c:pt idx="4388">
                  <c:v>-4.3350165736678204E-3</c:v>
                </c:pt>
                <c:pt idx="4389">
                  <c:v>-4.0953629314934899E-3</c:v>
                </c:pt>
                <c:pt idx="4390">
                  <c:v>-4.08760276161733E-3</c:v>
                </c:pt>
                <c:pt idx="4391">
                  <c:v>-3.9387710485848798E-3</c:v>
                </c:pt>
                <c:pt idx="4392">
                  <c:v>-3.9537801259244901E-3</c:v>
                </c:pt>
                <c:pt idx="4393">
                  <c:v>-3.8941417342794101E-3</c:v>
                </c:pt>
                <c:pt idx="4394">
                  <c:v>-3.6070969067425198E-3</c:v>
                </c:pt>
                <c:pt idx="4395">
                  <c:v>-3.5339264459818601E-3</c:v>
                </c:pt>
                <c:pt idx="4396">
                  <c:v>-3.2930453850388299E-3</c:v>
                </c:pt>
                <c:pt idx="4397">
                  <c:v>-3.3349813594895101E-3</c:v>
                </c:pt>
                <c:pt idx="4398">
                  <c:v>-3.16732692836542E-3</c:v>
                </c:pt>
                <c:pt idx="4399">
                  <c:v>-3.04403126978411E-3</c:v>
                </c:pt>
                <c:pt idx="4400">
                  <c:v>-2.8264624351345999E-3</c:v>
                </c:pt>
                <c:pt idx="4401">
                  <c:v>-2.5746664870548099E-3</c:v>
                </c:pt>
                <c:pt idx="4402">
                  <c:v>-2.7035899350945098E-3</c:v>
                </c:pt>
                <c:pt idx="4403">
                  <c:v>-2.4306519594724102E-3</c:v>
                </c:pt>
                <c:pt idx="4404">
                  <c:v>-2.20393893111179E-3</c:v>
                </c:pt>
                <c:pt idx="4405">
                  <c:v>-2.0613786871572001E-3</c:v>
                </c:pt>
                <c:pt idx="4406">
                  <c:v>-2.16704673359776E-3</c:v>
                </c:pt>
                <c:pt idx="4407">
                  <c:v>-2.0890537412035001E-3</c:v>
                </c:pt>
                <c:pt idx="4408">
                  <c:v>-1.78457673800463E-3</c:v>
                </c:pt>
                <c:pt idx="4409">
                  <c:v>-1.76132621281341E-3</c:v>
                </c:pt>
                <c:pt idx="4410">
                  <c:v>-1.7606798319554199E-3</c:v>
                </c:pt>
                <c:pt idx="4411">
                  <c:v>-1.4728299869923901E-3</c:v>
                </c:pt>
                <c:pt idx="4412">
                  <c:v>-1.2638157318868399E-3</c:v>
                </c:pt>
                <c:pt idx="4413">
                  <c:v>-1.50152450474897E-3</c:v>
                </c:pt>
                <c:pt idx="4414">
                  <c:v>-1.08681204682526E-3</c:v>
                </c:pt>
                <c:pt idx="4415">
                  <c:v>-9.6796007638821197E-4</c:v>
                </c:pt>
                <c:pt idx="4416">
                  <c:v>-1.29235209047507E-3</c:v>
                </c:pt>
                <c:pt idx="4417">
                  <c:v>-1.2188622756578501E-3</c:v>
                </c:pt>
                <c:pt idx="4418">
                  <c:v>-1.06586182983276E-3</c:v>
                </c:pt>
                <c:pt idx="4419">
                  <c:v>-1.0289108448855899E-3</c:v>
                </c:pt>
                <c:pt idx="4420">
                  <c:v>-1.1036429964060299E-3</c:v>
                </c:pt>
                <c:pt idx="4421">
                  <c:v>-1.44954706749621E-3</c:v>
                </c:pt>
                <c:pt idx="4422">
                  <c:v>-1.3266019345794099E-3</c:v>
                </c:pt>
                <c:pt idx="4423">
                  <c:v>-1.38529074931578E-3</c:v>
                </c:pt>
                <c:pt idx="4424">
                  <c:v>-1.50834076698995E-3</c:v>
                </c:pt>
                <c:pt idx="4425">
                  <c:v>-1.59536835864096E-3</c:v>
                </c:pt>
                <c:pt idx="4426">
                  <c:v>-1.81421466825336E-3</c:v>
                </c:pt>
                <c:pt idx="4427">
                  <c:v>-2.0094439215676799E-3</c:v>
                </c:pt>
                <c:pt idx="4428">
                  <c:v>-2.1051722903276501E-3</c:v>
                </c:pt>
                <c:pt idx="4429">
                  <c:v>-2.3110976291525502E-3</c:v>
                </c:pt>
                <c:pt idx="4430">
                  <c:v>-2.6089350673054201E-3</c:v>
                </c:pt>
                <c:pt idx="4431">
                  <c:v>-2.7943776049454399E-3</c:v>
                </c:pt>
                <c:pt idx="4432">
                  <c:v>-3.0717687108141999E-3</c:v>
                </c:pt>
                <c:pt idx="4433">
                  <c:v>-3.5558578924619398E-3</c:v>
                </c:pt>
                <c:pt idx="4434">
                  <c:v>-3.8902024490803798E-3</c:v>
                </c:pt>
                <c:pt idx="4435">
                  <c:v>-4.0495716806077499E-3</c:v>
                </c:pt>
                <c:pt idx="4436">
                  <c:v>-4.2477499724460199E-3</c:v>
                </c:pt>
                <c:pt idx="4437">
                  <c:v>-4.5788066832331701E-3</c:v>
                </c:pt>
                <c:pt idx="4438">
                  <c:v>-4.8495969919574496E-3</c:v>
                </c:pt>
                <c:pt idx="4439">
                  <c:v>-5.3713558882904798E-3</c:v>
                </c:pt>
                <c:pt idx="4440">
                  <c:v>-5.8371750281033304E-3</c:v>
                </c:pt>
                <c:pt idx="4441">
                  <c:v>-6.1639808928961402E-3</c:v>
                </c:pt>
                <c:pt idx="4442">
                  <c:v>-6.6558880140444102E-3</c:v>
                </c:pt>
                <c:pt idx="4443">
                  <c:v>-6.8636933888165698E-3</c:v>
                </c:pt>
                <c:pt idx="4444">
                  <c:v>-7.3468358956203898E-3</c:v>
                </c:pt>
                <c:pt idx="4445">
                  <c:v>-7.5877194521113897E-3</c:v>
                </c:pt>
                <c:pt idx="4446">
                  <c:v>-7.7170236268791102E-3</c:v>
                </c:pt>
                <c:pt idx="4447">
                  <c:v>-8.3212512917059701E-3</c:v>
                </c:pt>
                <c:pt idx="4448">
                  <c:v>-8.7686924799759095E-3</c:v>
                </c:pt>
                <c:pt idx="4449">
                  <c:v>-9.0487976352690291E-3</c:v>
                </c:pt>
                <c:pt idx="4450">
                  <c:v>-9.1975594786616894E-3</c:v>
                </c:pt>
                <c:pt idx="4451">
                  <c:v>-9.7570344404220594E-3</c:v>
                </c:pt>
                <c:pt idx="4452">
                  <c:v>-9.8432322286275201E-3</c:v>
                </c:pt>
                <c:pt idx="4453">
                  <c:v>-1.01245383033037E-2</c:v>
                </c:pt>
                <c:pt idx="4454">
                  <c:v>-1.04264226848004E-2</c:v>
                </c:pt>
                <c:pt idx="4455">
                  <c:v>-1.0962363012471801E-2</c:v>
                </c:pt>
                <c:pt idx="4456">
                  <c:v>-1.09843480447732E-2</c:v>
                </c:pt>
                <c:pt idx="4457">
                  <c:v>-1.1261917421346799E-2</c:v>
                </c:pt>
                <c:pt idx="4458">
                  <c:v>-1.14506934184803E-2</c:v>
                </c:pt>
                <c:pt idx="4459">
                  <c:v>-1.16288488840866E-2</c:v>
                </c:pt>
                <c:pt idx="4460">
                  <c:v>-1.18449141841081E-2</c:v>
                </c:pt>
                <c:pt idx="4461">
                  <c:v>-1.1923370048122999E-2</c:v>
                </c:pt>
                <c:pt idx="4462">
                  <c:v>-1.21789233041661E-2</c:v>
                </c:pt>
                <c:pt idx="4463">
                  <c:v>-1.21621131206414E-2</c:v>
                </c:pt>
                <c:pt idx="4464">
                  <c:v>-1.2109837785789401E-2</c:v>
                </c:pt>
                <c:pt idx="4465">
                  <c:v>-1.21801270252908E-2</c:v>
                </c:pt>
                <c:pt idx="4466">
                  <c:v>-1.2421201525648601E-2</c:v>
                </c:pt>
                <c:pt idx="4467">
                  <c:v>-1.23956971719788E-2</c:v>
                </c:pt>
                <c:pt idx="4468">
                  <c:v>-1.24523505983654E-2</c:v>
                </c:pt>
                <c:pt idx="4469">
                  <c:v>-1.21798250243992E-2</c:v>
                </c:pt>
                <c:pt idx="4470">
                  <c:v>-1.22852309954586E-2</c:v>
                </c:pt>
                <c:pt idx="4471">
                  <c:v>-1.2241828992737999E-2</c:v>
                </c:pt>
                <c:pt idx="4472">
                  <c:v>-1.21447828065681E-2</c:v>
                </c:pt>
                <c:pt idx="4473">
                  <c:v>-1.2010976287595201E-2</c:v>
                </c:pt>
                <c:pt idx="4474">
                  <c:v>-1.1886689224327399E-2</c:v>
                </c:pt>
                <c:pt idx="4475">
                  <c:v>-1.15550268846344E-2</c:v>
                </c:pt>
                <c:pt idx="4476">
                  <c:v>-1.13222682749169E-2</c:v>
                </c:pt>
                <c:pt idx="4477">
                  <c:v>-1.1074003343214E-2</c:v>
                </c:pt>
                <c:pt idx="4478">
                  <c:v>-1.11006663746047E-2</c:v>
                </c:pt>
                <c:pt idx="4479">
                  <c:v>-1.0740343117150299E-2</c:v>
                </c:pt>
                <c:pt idx="4480">
                  <c:v>-1.05132636777861E-2</c:v>
                </c:pt>
                <c:pt idx="4481">
                  <c:v>-1.01108980364086E-2</c:v>
                </c:pt>
                <c:pt idx="4482">
                  <c:v>-9.7368598032436093E-3</c:v>
                </c:pt>
                <c:pt idx="4483">
                  <c:v>-9.3760701307380803E-3</c:v>
                </c:pt>
                <c:pt idx="4484">
                  <c:v>-8.9692987233176893E-3</c:v>
                </c:pt>
                <c:pt idx="4485">
                  <c:v>-8.9511001095451907E-3</c:v>
                </c:pt>
                <c:pt idx="4486">
                  <c:v>-8.3727667402149798E-3</c:v>
                </c:pt>
                <c:pt idx="4487">
                  <c:v>-8.0335124636485896E-3</c:v>
                </c:pt>
                <c:pt idx="4488">
                  <c:v>-7.5179898704266102E-3</c:v>
                </c:pt>
                <c:pt idx="4489">
                  <c:v>-7.1877338438522701E-3</c:v>
                </c:pt>
                <c:pt idx="4490">
                  <c:v>-6.96172412080552E-3</c:v>
                </c:pt>
                <c:pt idx="4491">
                  <c:v>-6.3737384441049502E-3</c:v>
                </c:pt>
                <c:pt idx="4492">
                  <c:v>-5.9994421393937099E-3</c:v>
                </c:pt>
                <c:pt idx="4493">
                  <c:v>-5.53109513117151E-3</c:v>
                </c:pt>
                <c:pt idx="4494">
                  <c:v>-5.21947084492147E-3</c:v>
                </c:pt>
                <c:pt idx="4495">
                  <c:v>-4.6407809155374702E-3</c:v>
                </c:pt>
                <c:pt idx="4496">
                  <c:v>-4.4802428715950502E-3</c:v>
                </c:pt>
                <c:pt idx="4497">
                  <c:v>-4.1123738532288599E-3</c:v>
                </c:pt>
                <c:pt idx="4498">
                  <c:v>-3.6963248126958802E-3</c:v>
                </c:pt>
                <c:pt idx="4499">
                  <c:v>-3.3025877439230699E-3</c:v>
                </c:pt>
                <c:pt idx="4500">
                  <c:v>-3.0945319271034602E-3</c:v>
                </c:pt>
                <c:pt idx="4501">
                  <c:v>-2.68653598366776E-3</c:v>
                </c:pt>
                <c:pt idx="4502">
                  <c:v>-2.3894028487574299E-3</c:v>
                </c:pt>
                <c:pt idx="4503">
                  <c:v>-2.1038682904619202E-3</c:v>
                </c:pt>
                <c:pt idx="4504">
                  <c:v>-1.76821420676502E-3</c:v>
                </c:pt>
                <c:pt idx="4505">
                  <c:v>-1.54279029322309E-3</c:v>
                </c:pt>
                <c:pt idx="4506">
                  <c:v>-1.4922535487000199E-3</c:v>
                </c:pt>
                <c:pt idx="4507">
                  <c:v>-1.4443059514908799E-3</c:v>
                </c:pt>
                <c:pt idx="4508">
                  <c:v>-1.2030097424652799E-3</c:v>
                </c:pt>
                <c:pt idx="4509">
                  <c:v>-8.94141182092873E-4</c:v>
                </c:pt>
                <c:pt idx="4510">
                  <c:v>-9.2936465078599304E-4</c:v>
                </c:pt>
                <c:pt idx="4511">
                  <c:v>-8.9703782378865702E-4</c:v>
                </c:pt>
                <c:pt idx="4512">
                  <c:v>-8.4557208441659204E-4</c:v>
                </c:pt>
                <c:pt idx="4513">
                  <c:v>-6.8591854321847702E-4</c:v>
                </c:pt>
                <c:pt idx="4514">
                  <c:v>-6.0446910748134105E-4</c:v>
                </c:pt>
                <c:pt idx="4515">
                  <c:v>-9.43339742466492E-4</c:v>
                </c:pt>
                <c:pt idx="4516">
                  <c:v>-7.3981827406532702E-4</c:v>
                </c:pt>
                <c:pt idx="4517">
                  <c:v>-1.03142974109449E-3</c:v>
                </c:pt>
                <c:pt idx="4518">
                  <c:v>-9.4318980203127103E-4</c:v>
                </c:pt>
                <c:pt idx="4519">
                  <c:v>-1.1673100943184599E-3</c:v>
                </c:pt>
                <c:pt idx="4520">
                  <c:v>-1.43988415081733E-3</c:v>
                </c:pt>
                <c:pt idx="4521">
                  <c:v>-1.55435416522035E-3</c:v>
                </c:pt>
                <c:pt idx="4522">
                  <c:v>-1.7515961984635401E-3</c:v>
                </c:pt>
                <c:pt idx="4523">
                  <c:v>-2.10209784104053E-3</c:v>
                </c:pt>
                <c:pt idx="4524">
                  <c:v>-2.3053723762560701E-3</c:v>
                </c:pt>
                <c:pt idx="4525">
                  <c:v>-2.61828704648081E-3</c:v>
                </c:pt>
                <c:pt idx="4526">
                  <c:v>-3.0009867673667801E-3</c:v>
                </c:pt>
                <c:pt idx="4527">
                  <c:v>-3.3529491311193498E-3</c:v>
                </c:pt>
                <c:pt idx="4528">
                  <c:v>-3.74446029737239E-3</c:v>
                </c:pt>
                <c:pt idx="4529">
                  <c:v>-4.0466946012336297E-3</c:v>
                </c:pt>
                <c:pt idx="4530">
                  <c:v>-4.3507258484628396E-3</c:v>
                </c:pt>
                <c:pt idx="4531">
                  <c:v>-4.6695398564153999E-3</c:v>
                </c:pt>
                <c:pt idx="4532">
                  <c:v>-4.9796014237590098E-3</c:v>
                </c:pt>
                <c:pt idx="4533">
                  <c:v>-5.3050608838215501E-3</c:v>
                </c:pt>
                <c:pt idx="4534">
                  <c:v>-5.93073974304658E-3</c:v>
                </c:pt>
                <c:pt idx="4535">
                  <c:v>-6.2559752660340398E-3</c:v>
                </c:pt>
                <c:pt idx="4536">
                  <c:v>-6.6029407268122101E-3</c:v>
                </c:pt>
                <c:pt idx="4537">
                  <c:v>-6.9530510763196902E-3</c:v>
                </c:pt>
                <c:pt idx="4538">
                  <c:v>-7.3608946677179302E-3</c:v>
                </c:pt>
                <c:pt idx="4539">
                  <c:v>-7.8255203940119904E-3</c:v>
                </c:pt>
                <c:pt idx="4540">
                  <c:v>-8.0936290690023192E-3</c:v>
                </c:pt>
                <c:pt idx="4541">
                  <c:v>-8.5324757491328802E-3</c:v>
                </c:pt>
                <c:pt idx="4542">
                  <c:v>-8.8144029829274693E-3</c:v>
                </c:pt>
                <c:pt idx="4543">
                  <c:v>-9.2004105433640595E-3</c:v>
                </c:pt>
                <c:pt idx="4544">
                  <c:v>-9.5764080984210402E-3</c:v>
                </c:pt>
                <c:pt idx="4545">
                  <c:v>-9.8571462399345104E-3</c:v>
                </c:pt>
                <c:pt idx="4546">
                  <c:v>-1.00785646400146E-2</c:v>
                </c:pt>
                <c:pt idx="4547">
                  <c:v>-1.02690707556826E-2</c:v>
                </c:pt>
                <c:pt idx="4548">
                  <c:v>-1.0691390573956299E-2</c:v>
                </c:pt>
                <c:pt idx="4549">
                  <c:v>-1.0850948321268801E-2</c:v>
                </c:pt>
                <c:pt idx="4550">
                  <c:v>-1.0811982164771699E-2</c:v>
                </c:pt>
                <c:pt idx="4551">
                  <c:v>-1.1024407404509899E-2</c:v>
                </c:pt>
                <c:pt idx="4552">
                  <c:v>-1.10102912740573E-2</c:v>
                </c:pt>
                <c:pt idx="4553">
                  <c:v>-1.1206765050215201E-2</c:v>
                </c:pt>
                <c:pt idx="4554">
                  <c:v>-1.1321127470149401E-2</c:v>
                </c:pt>
                <c:pt idx="4555">
                  <c:v>-1.1247787972458101E-2</c:v>
                </c:pt>
                <c:pt idx="4556">
                  <c:v>-1.14223977207169E-2</c:v>
                </c:pt>
                <c:pt idx="4557">
                  <c:v>-1.1203355515442E-2</c:v>
                </c:pt>
                <c:pt idx="4558">
                  <c:v>-1.11151917776243E-2</c:v>
                </c:pt>
                <c:pt idx="4559">
                  <c:v>-1.11424487405313E-2</c:v>
                </c:pt>
                <c:pt idx="4560">
                  <c:v>-1.0893729473594699E-2</c:v>
                </c:pt>
                <c:pt idx="4561">
                  <c:v>-1.07432981829948E-2</c:v>
                </c:pt>
                <c:pt idx="4562">
                  <c:v>-1.04508724999998E-2</c:v>
                </c:pt>
                <c:pt idx="4563">
                  <c:v>-1.04709970942735E-2</c:v>
                </c:pt>
                <c:pt idx="4564">
                  <c:v>-9.9972603606863792E-3</c:v>
                </c:pt>
                <c:pt idx="4565">
                  <c:v>-9.6704561579749708E-3</c:v>
                </c:pt>
                <c:pt idx="4566">
                  <c:v>-9.3766770341752407E-3</c:v>
                </c:pt>
                <c:pt idx="4567">
                  <c:v>-9.0067235113814002E-3</c:v>
                </c:pt>
                <c:pt idx="4568">
                  <c:v>-8.4798697690527999E-3</c:v>
                </c:pt>
                <c:pt idx="4569">
                  <c:v>-8.1264006907433902E-3</c:v>
                </c:pt>
                <c:pt idx="4570">
                  <c:v>-7.778621530816E-3</c:v>
                </c:pt>
                <c:pt idx="4571">
                  <c:v>-7.2045310446267E-3</c:v>
                </c:pt>
                <c:pt idx="4572">
                  <c:v>-6.6525258075557899E-3</c:v>
                </c:pt>
                <c:pt idx="4573">
                  <c:v>-6.2703216319317297E-3</c:v>
                </c:pt>
                <c:pt idx="4574">
                  <c:v>-5.5486433105117203E-3</c:v>
                </c:pt>
                <c:pt idx="4575">
                  <c:v>-5.15683348437129E-3</c:v>
                </c:pt>
                <c:pt idx="4576">
                  <c:v>-4.2835142282049701E-3</c:v>
                </c:pt>
                <c:pt idx="4577">
                  <c:v>-3.88203969877328E-3</c:v>
                </c:pt>
                <c:pt idx="4578">
                  <c:v>-3.5443559212086002E-3</c:v>
                </c:pt>
                <c:pt idx="4579">
                  <c:v>-2.8517972158488602E-3</c:v>
                </c:pt>
                <c:pt idx="4580">
                  <c:v>-2.0665739947783798E-3</c:v>
                </c:pt>
                <c:pt idx="4581">
                  <c:v>-1.32871050582782E-3</c:v>
                </c:pt>
                <c:pt idx="4582">
                  <c:v>-8.2683340640692603E-4</c:v>
                </c:pt>
                <c:pt idx="4583">
                  <c:v>-2.1612246350135301E-4</c:v>
                </c:pt>
                <c:pt idx="4584">
                  <c:v>2.2949070999913701E-4</c:v>
                </c:pt>
                <c:pt idx="4585">
                  <c:v>8.5014091736385295E-4</c:v>
                </c:pt>
                <c:pt idx="4586">
                  <c:v>1.2873031823071701E-3</c:v>
                </c:pt>
                <c:pt idx="4587">
                  <c:v>2.1041964630697601E-3</c:v>
                </c:pt>
                <c:pt idx="4588">
                  <c:v>2.6604515615550198E-3</c:v>
                </c:pt>
                <c:pt idx="4589">
                  <c:v>3.0698997894634899E-3</c:v>
                </c:pt>
                <c:pt idx="4590">
                  <c:v>3.5630856825210199E-3</c:v>
                </c:pt>
                <c:pt idx="4591">
                  <c:v>4.2490453941917998E-3</c:v>
                </c:pt>
                <c:pt idx="4592">
                  <c:v>4.6943255088646701E-3</c:v>
                </c:pt>
                <c:pt idx="4593">
                  <c:v>5.2833543517028497E-3</c:v>
                </c:pt>
                <c:pt idx="4594">
                  <c:v>5.8118684972608102E-3</c:v>
                </c:pt>
                <c:pt idx="4595">
                  <c:v>6.05515012557947E-3</c:v>
                </c:pt>
                <c:pt idx="4596">
                  <c:v>6.2789678612004702E-3</c:v>
                </c:pt>
                <c:pt idx="4597">
                  <c:v>6.4571940071337696E-3</c:v>
                </c:pt>
                <c:pt idx="4598">
                  <c:v>7.0649640927668601E-3</c:v>
                </c:pt>
                <c:pt idx="4599">
                  <c:v>7.4591845739181402E-3</c:v>
                </c:pt>
                <c:pt idx="4600">
                  <c:v>7.7077660816515497E-3</c:v>
                </c:pt>
                <c:pt idx="4601">
                  <c:v>7.8548699551080903E-3</c:v>
                </c:pt>
                <c:pt idx="4602">
                  <c:v>7.9809851047312995E-3</c:v>
                </c:pt>
                <c:pt idx="4603">
                  <c:v>8.2672759987631999E-3</c:v>
                </c:pt>
                <c:pt idx="4604">
                  <c:v>8.4598967994177002E-3</c:v>
                </c:pt>
                <c:pt idx="4605">
                  <c:v>8.5354237804679198E-3</c:v>
                </c:pt>
                <c:pt idx="4606">
                  <c:v>8.5940835657576393E-3</c:v>
                </c:pt>
                <c:pt idx="4607">
                  <c:v>8.6390010842363803E-3</c:v>
                </c:pt>
                <c:pt idx="4608">
                  <c:v>8.5502754873459305E-3</c:v>
                </c:pt>
                <c:pt idx="4609">
                  <c:v>8.5041172291584009E-3</c:v>
                </c:pt>
                <c:pt idx="4610">
                  <c:v>8.6793398698008298E-3</c:v>
                </c:pt>
                <c:pt idx="4611">
                  <c:v>8.2599069454120707E-3</c:v>
                </c:pt>
                <c:pt idx="4612">
                  <c:v>8.2113455714982395E-3</c:v>
                </c:pt>
                <c:pt idx="4613">
                  <c:v>8.1363898706079893E-3</c:v>
                </c:pt>
                <c:pt idx="4614">
                  <c:v>7.8905142234955792E-3</c:v>
                </c:pt>
                <c:pt idx="4615">
                  <c:v>7.6665325123421299E-3</c:v>
                </c:pt>
                <c:pt idx="4616">
                  <c:v>7.5328405781166204E-3</c:v>
                </c:pt>
                <c:pt idx="4617">
                  <c:v>7.2063507963790897E-3</c:v>
                </c:pt>
                <c:pt idx="4618">
                  <c:v>6.6964446402990301E-3</c:v>
                </c:pt>
                <c:pt idx="4619">
                  <c:v>6.6155218535974697E-3</c:v>
                </c:pt>
                <c:pt idx="4620">
                  <c:v>6.2725178416797901E-3</c:v>
                </c:pt>
                <c:pt idx="4621">
                  <c:v>5.8139444523662596E-3</c:v>
                </c:pt>
                <c:pt idx="4622">
                  <c:v>5.4665249339076599E-3</c:v>
                </c:pt>
                <c:pt idx="4623">
                  <c:v>4.8142313180593302E-3</c:v>
                </c:pt>
                <c:pt idx="4624">
                  <c:v>4.6879376809462201E-3</c:v>
                </c:pt>
                <c:pt idx="4625">
                  <c:v>4.0475436043733298E-3</c:v>
                </c:pt>
                <c:pt idx="4626">
                  <c:v>3.6487481102579701E-3</c:v>
                </c:pt>
                <c:pt idx="4627">
                  <c:v>3.23231755363519E-3</c:v>
                </c:pt>
                <c:pt idx="4628">
                  <c:v>2.71780422694672E-3</c:v>
                </c:pt>
                <c:pt idx="4629">
                  <c:v>2.3059644847982998E-3</c:v>
                </c:pt>
                <c:pt idx="4630">
                  <c:v>1.67897050620778E-3</c:v>
                </c:pt>
                <c:pt idx="4631">
                  <c:v>1.4121928054625899E-3</c:v>
                </c:pt>
                <c:pt idx="4632">
                  <c:v>9.6110984982827397E-4</c:v>
                </c:pt>
                <c:pt idx="4633">
                  <c:v>4.1738035574279299E-4</c:v>
                </c:pt>
                <c:pt idx="4634" formatCode="0.00E+00">
                  <c:v>-4.9260701602165802E-5</c:v>
                </c:pt>
                <c:pt idx="4635">
                  <c:v>-5.0891301964230997E-4</c:v>
                </c:pt>
                <c:pt idx="4636">
                  <c:v>-9.2229743843178001E-4</c:v>
                </c:pt>
                <c:pt idx="4637">
                  <c:v>-1.3019233993126101E-3</c:v>
                </c:pt>
                <c:pt idx="4638">
                  <c:v>-1.62968202427854E-3</c:v>
                </c:pt>
                <c:pt idx="4639">
                  <c:v>-2.0475116034797199E-3</c:v>
                </c:pt>
                <c:pt idx="4640">
                  <c:v>-2.6384082338305899E-3</c:v>
                </c:pt>
                <c:pt idx="4641">
                  <c:v>-2.8079355996378399E-3</c:v>
                </c:pt>
                <c:pt idx="4642">
                  <c:v>-3.0856188245064202E-3</c:v>
                </c:pt>
                <c:pt idx="4643">
                  <c:v>-3.4965972590283701E-3</c:v>
                </c:pt>
                <c:pt idx="4644">
                  <c:v>-3.7020380898377401E-3</c:v>
                </c:pt>
                <c:pt idx="4645">
                  <c:v>-4.0490113554695999E-3</c:v>
                </c:pt>
                <c:pt idx="4646">
                  <c:v>-4.1725351914641204E-3</c:v>
                </c:pt>
                <c:pt idx="4647">
                  <c:v>-4.5167754683445296E-3</c:v>
                </c:pt>
                <c:pt idx="4648">
                  <c:v>-4.4377956050883696E-3</c:v>
                </c:pt>
                <c:pt idx="4649">
                  <c:v>-4.7336661256253999E-3</c:v>
                </c:pt>
                <c:pt idx="4650">
                  <c:v>-4.7676552303445299E-3</c:v>
                </c:pt>
                <c:pt idx="4651">
                  <c:v>-4.8784632466348701E-3</c:v>
                </c:pt>
                <c:pt idx="4652">
                  <c:v>-4.8676470251551602E-3</c:v>
                </c:pt>
                <c:pt idx="4653">
                  <c:v>-4.9594291898080898E-3</c:v>
                </c:pt>
                <c:pt idx="4654">
                  <c:v>-4.9249582834354003E-3</c:v>
                </c:pt>
                <c:pt idx="4655">
                  <c:v>-4.7985905481176504E-3</c:v>
                </c:pt>
                <c:pt idx="4656">
                  <c:v>-4.9369103855247797E-3</c:v>
                </c:pt>
                <c:pt idx="4657">
                  <c:v>-4.68455994238805E-3</c:v>
                </c:pt>
                <c:pt idx="4658">
                  <c:v>-4.5956455391784898E-3</c:v>
                </c:pt>
                <c:pt idx="4659">
                  <c:v>-4.53318676792187E-3</c:v>
                </c:pt>
                <c:pt idx="4660">
                  <c:v>-4.1908268996682201E-3</c:v>
                </c:pt>
                <c:pt idx="4661">
                  <c:v>-3.7365160005164602E-3</c:v>
                </c:pt>
                <c:pt idx="4662">
                  <c:v>-3.7077274527040601E-3</c:v>
                </c:pt>
                <c:pt idx="4663">
                  <c:v>-3.46513281055875E-3</c:v>
                </c:pt>
                <c:pt idx="4664">
                  <c:v>-3.3112163926316E-3</c:v>
                </c:pt>
                <c:pt idx="4665">
                  <c:v>-2.7571397479367898E-3</c:v>
                </c:pt>
                <c:pt idx="4666">
                  <c:v>-2.5003816005116702E-3</c:v>
                </c:pt>
                <c:pt idx="4667">
                  <c:v>-2.1016098061477301E-3</c:v>
                </c:pt>
                <c:pt idx="4668">
                  <c:v>-1.8682503430144E-3</c:v>
                </c:pt>
                <c:pt idx="4669">
                  <c:v>-1.5039402019660199E-3</c:v>
                </c:pt>
                <c:pt idx="4670">
                  <c:v>-1.1154844135703699E-3</c:v>
                </c:pt>
                <c:pt idx="4671">
                  <c:v>-6.3866350310252495E-4</c:v>
                </c:pt>
                <c:pt idx="4672" formatCode="0.00E+00">
                  <c:v>-3.9815294907333299E-5</c:v>
                </c:pt>
                <c:pt idx="4673">
                  <c:v>3.0361222751297301E-4</c:v>
                </c:pt>
                <c:pt idx="4674">
                  <c:v>7.3251059179575803E-4</c:v>
                </c:pt>
                <c:pt idx="4675">
                  <c:v>1.35980844974579E-3</c:v>
                </c:pt>
                <c:pt idx="4676">
                  <c:v>1.6624349810854099E-3</c:v>
                </c:pt>
                <c:pt idx="4677">
                  <c:v>2.18519151724765E-3</c:v>
                </c:pt>
                <c:pt idx="4678">
                  <c:v>2.6479014741817701E-3</c:v>
                </c:pt>
                <c:pt idx="4679">
                  <c:v>3.0784039442817001E-3</c:v>
                </c:pt>
                <c:pt idx="4680">
                  <c:v>3.5595441728372198E-3</c:v>
                </c:pt>
                <c:pt idx="4681">
                  <c:v>3.9133741942201199E-3</c:v>
                </c:pt>
                <c:pt idx="4682">
                  <c:v>4.5568393462215202E-3</c:v>
                </c:pt>
                <c:pt idx="4683">
                  <c:v>4.9255787948336198E-3</c:v>
                </c:pt>
                <c:pt idx="4684">
                  <c:v>5.2184458184182598E-3</c:v>
                </c:pt>
                <c:pt idx="4685">
                  <c:v>5.6998416544383297E-3</c:v>
                </c:pt>
                <c:pt idx="4686">
                  <c:v>6.2809775435048003E-3</c:v>
                </c:pt>
                <c:pt idx="4687">
                  <c:v>6.6069708137713803E-3</c:v>
                </c:pt>
                <c:pt idx="4688">
                  <c:v>6.73895761991492E-3</c:v>
                </c:pt>
                <c:pt idx="4689">
                  <c:v>7.4559478467545303E-3</c:v>
                </c:pt>
                <c:pt idx="4690">
                  <c:v>7.9939438558284601E-3</c:v>
                </c:pt>
                <c:pt idx="4691">
                  <c:v>8.1185552856380093E-3</c:v>
                </c:pt>
                <c:pt idx="4692">
                  <c:v>8.3706194883007203E-3</c:v>
                </c:pt>
                <c:pt idx="4693">
                  <c:v>8.8310210528132708E-3</c:v>
                </c:pt>
                <c:pt idx="4694">
                  <c:v>9.0421612573355105E-3</c:v>
                </c:pt>
                <c:pt idx="4695">
                  <c:v>9.4056622406826097E-3</c:v>
                </c:pt>
                <c:pt idx="4696">
                  <c:v>9.5749451642245902E-3</c:v>
                </c:pt>
                <c:pt idx="4697">
                  <c:v>9.7221669761227408E-3</c:v>
                </c:pt>
                <c:pt idx="4698">
                  <c:v>9.9475403959733005E-3</c:v>
                </c:pt>
                <c:pt idx="4699">
                  <c:v>1.01517265328464E-2</c:v>
                </c:pt>
                <c:pt idx="4700">
                  <c:v>1.01894799479965E-2</c:v>
                </c:pt>
                <c:pt idx="4701">
                  <c:v>1.0289074813074801E-2</c:v>
                </c:pt>
                <c:pt idx="4702">
                  <c:v>1.0478911645124199E-2</c:v>
                </c:pt>
                <c:pt idx="4703">
                  <c:v>1.07299727048686E-2</c:v>
                </c:pt>
                <c:pt idx="4704">
                  <c:v>1.06193465033561E-2</c:v>
                </c:pt>
                <c:pt idx="4705">
                  <c:v>1.07715075652341E-2</c:v>
                </c:pt>
                <c:pt idx="4706">
                  <c:v>1.09855571374334E-2</c:v>
                </c:pt>
                <c:pt idx="4707">
                  <c:v>1.09242153658275E-2</c:v>
                </c:pt>
                <c:pt idx="4708">
                  <c:v>1.08227612952358E-2</c:v>
                </c:pt>
                <c:pt idx="4709">
                  <c:v>1.07099521537675E-2</c:v>
                </c:pt>
                <c:pt idx="4710">
                  <c:v>1.07305948251536E-2</c:v>
                </c:pt>
                <c:pt idx="4711">
                  <c:v>1.0818240091801899E-2</c:v>
                </c:pt>
                <c:pt idx="4712">
                  <c:v>1.04641617816357E-2</c:v>
                </c:pt>
                <c:pt idx="4713">
                  <c:v>1.0465879175625199E-2</c:v>
                </c:pt>
                <c:pt idx="4714">
                  <c:v>1.027910510428E-2</c:v>
                </c:pt>
                <c:pt idx="4715">
                  <c:v>1.0293423505735901E-2</c:v>
                </c:pt>
                <c:pt idx="4716">
                  <c:v>1.0242855429454901E-2</c:v>
                </c:pt>
                <c:pt idx="4717">
                  <c:v>1.00126722920182E-2</c:v>
                </c:pt>
                <c:pt idx="4718">
                  <c:v>9.9712828578636704E-3</c:v>
                </c:pt>
                <c:pt idx="4719">
                  <c:v>9.6685156306595393E-3</c:v>
                </c:pt>
                <c:pt idx="4720">
                  <c:v>9.4524887760621297E-3</c:v>
                </c:pt>
                <c:pt idx="4721">
                  <c:v>9.3623732061408008E-3</c:v>
                </c:pt>
                <c:pt idx="4722">
                  <c:v>9.3393522914269004E-3</c:v>
                </c:pt>
                <c:pt idx="4723">
                  <c:v>9.1861309694442096E-3</c:v>
                </c:pt>
                <c:pt idx="4724">
                  <c:v>8.9212089655475307E-3</c:v>
                </c:pt>
                <c:pt idx="4725">
                  <c:v>8.8907647654125205E-3</c:v>
                </c:pt>
                <c:pt idx="4726">
                  <c:v>8.5845195565349992E-3</c:v>
                </c:pt>
                <c:pt idx="4727">
                  <c:v>8.3484975380040995E-3</c:v>
                </c:pt>
                <c:pt idx="4728">
                  <c:v>8.2153263466775307E-3</c:v>
                </c:pt>
                <c:pt idx="4729">
                  <c:v>7.9348751110164192E-3</c:v>
                </c:pt>
                <c:pt idx="4730">
                  <c:v>8.0218253750180702E-3</c:v>
                </c:pt>
                <c:pt idx="4731">
                  <c:v>7.7902689763223098E-3</c:v>
                </c:pt>
                <c:pt idx="4732">
                  <c:v>7.6939713117574401E-3</c:v>
                </c:pt>
                <c:pt idx="4733">
                  <c:v>7.5213466846160799E-3</c:v>
                </c:pt>
                <c:pt idx="4734">
                  <c:v>7.6291547402679398E-3</c:v>
                </c:pt>
                <c:pt idx="4735">
                  <c:v>7.2974083913374104E-3</c:v>
                </c:pt>
                <c:pt idx="4736">
                  <c:v>7.1628014155844999E-3</c:v>
                </c:pt>
                <c:pt idx="4737">
                  <c:v>7.2140153502916297E-3</c:v>
                </c:pt>
                <c:pt idx="4738">
                  <c:v>7.0227501392126001E-3</c:v>
                </c:pt>
                <c:pt idx="4739">
                  <c:v>6.7594779641745404E-3</c:v>
                </c:pt>
                <c:pt idx="4740">
                  <c:v>6.85758904974057E-3</c:v>
                </c:pt>
                <c:pt idx="4741">
                  <c:v>6.8737578377761196E-3</c:v>
                </c:pt>
                <c:pt idx="4742">
                  <c:v>6.7333636639277704E-3</c:v>
                </c:pt>
                <c:pt idx="4743">
                  <c:v>6.8284909009685502E-3</c:v>
                </c:pt>
                <c:pt idx="4744">
                  <c:v>6.8057681222380298E-3</c:v>
                </c:pt>
                <c:pt idx="4745">
                  <c:v>6.7775092808203602E-3</c:v>
                </c:pt>
                <c:pt idx="4746">
                  <c:v>6.8584187653868197E-3</c:v>
                </c:pt>
                <c:pt idx="4747">
                  <c:v>7.0116847740062703E-3</c:v>
                </c:pt>
                <c:pt idx="4748">
                  <c:v>6.8458264072003899E-3</c:v>
                </c:pt>
                <c:pt idx="4749">
                  <c:v>6.75938290715789E-3</c:v>
                </c:pt>
                <c:pt idx="4750">
                  <c:v>6.9962845043075404E-3</c:v>
                </c:pt>
                <c:pt idx="4751">
                  <c:v>7.1983630536188196E-3</c:v>
                </c:pt>
                <c:pt idx="4752">
                  <c:v>7.0905855357882904E-3</c:v>
                </c:pt>
                <c:pt idx="4753">
                  <c:v>7.1293500012379104E-3</c:v>
                </c:pt>
                <c:pt idx="4754">
                  <c:v>7.3403558338694204E-3</c:v>
                </c:pt>
                <c:pt idx="4755">
                  <c:v>7.6022026437701298E-3</c:v>
                </c:pt>
                <c:pt idx="4756">
                  <c:v>7.3608666107208998E-3</c:v>
                </c:pt>
                <c:pt idx="4757">
                  <c:v>7.6838188191472E-3</c:v>
                </c:pt>
                <c:pt idx="4758">
                  <c:v>7.7892242492336302E-3</c:v>
                </c:pt>
                <c:pt idx="4759">
                  <c:v>8.0553366135526598E-3</c:v>
                </c:pt>
                <c:pt idx="4760">
                  <c:v>8.1604981620024501E-3</c:v>
                </c:pt>
                <c:pt idx="4761">
                  <c:v>8.3970620593098698E-3</c:v>
                </c:pt>
                <c:pt idx="4762">
                  <c:v>8.4992218370643999E-3</c:v>
                </c:pt>
                <c:pt idx="4763">
                  <c:v>8.60385582067889E-3</c:v>
                </c:pt>
                <c:pt idx="4764">
                  <c:v>8.8127961664595592E-3</c:v>
                </c:pt>
                <c:pt idx="4765">
                  <c:v>8.9493867446702405E-3</c:v>
                </c:pt>
                <c:pt idx="4766">
                  <c:v>9.2078940351346499E-3</c:v>
                </c:pt>
                <c:pt idx="4767">
                  <c:v>9.2482625545343405E-3</c:v>
                </c:pt>
                <c:pt idx="4768">
                  <c:v>9.4905939213481092E-3</c:v>
                </c:pt>
                <c:pt idx="4769">
                  <c:v>9.5668054568742202E-3</c:v>
                </c:pt>
                <c:pt idx="4770">
                  <c:v>9.7400497560313892E-3</c:v>
                </c:pt>
                <c:pt idx="4771">
                  <c:v>9.8621721841878791E-3</c:v>
                </c:pt>
                <c:pt idx="4772">
                  <c:v>1.0006736647479701E-2</c:v>
                </c:pt>
                <c:pt idx="4773">
                  <c:v>1.0316491228353699E-2</c:v>
                </c:pt>
                <c:pt idx="4774">
                  <c:v>1.0399984066395401E-2</c:v>
                </c:pt>
                <c:pt idx="4775">
                  <c:v>1.04808594019938E-2</c:v>
                </c:pt>
                <c:pt idx="4776">
                  <c:v>1.06367666245422E-2</c:v>
                </c:pt>
                <c:pt idx="4777">
                  <c:v>1.0689881651801699E-2</c:v>
                </c:pt>
                <c:pt idx="4778">
                  <c:v>1.08421568185227E-2</c:v>
                </c:pt>
                <c:pt idx="4779">
                  <c:v>1.0971541579613499E-2</c:v>
                </c:pt>
                <c:pt idx="4780">
                  <c:v>1.08138484583764E-2</c:v>
                </c:pt>
                <c:pt idx="4781">
                  <c:v>1.12551816437697E-2</c:v>
                </c:pt>
                <c:pt idx="4782">
                  <c:v>1.11473342358868E-2</c:v>
                </c:pt>
                <c:pt idx="4783">
                  <c:v>1.11335811656782E-2</c:v>
                </c:pt>
                <c:pt idx="4784">
                  <c:v>1.1160829655099E-2</c:v>
                </c:pt>
                <c:pt idx="4785">
                  <c:v>1.13024711068745E-2</c:v>
                </c:pt>
                <c:pt idx="4786">
                  <c:v>1.1316236363837001E-2</c:v>
                </c:pt>
                <c:pt idx="4787">
                  <c:v>1.1204967743093999E-2</c:v>
                </c:pt>
                <c:pt idx="4788">
                  <c:v>1.15326324590757E-2</c:v>
                </c:pt>
                <c:pt idx="4789">
                  <c:v>1.13595746865635E-2</c:v>
                </c:pt>
                <c:pt idx="4790">
                  <c:v>1.12487550586541E-2</c:v>
                </c:pt>
                <c:pt idx="4791">
                  <c:v>1.14064937048073E-2</c:v>
                </c:pt>
                <c:pt idx="4792">
                  <c:v>1.1368340026041399E-2</c:v>
                </c:pt>
                <c:pt idx="4793">
                  <c:v>1.13039541187105E-2</c:v>
                </c:pt>
                <c:pt idx="4794">
                  <c:v>1.0981984715937899E-2</c:v>
                </c:pt>
                <c:pt idx="4795">
                  <c:v>1.1035604739235601E-2</c:v>
                </c:pt>
                <c:pt idx="4796">
                  <c:v>1.0965199151302301E-2</c:v>
                </c:pt>
                <c:pt idx="4797">
                  <c:v>1.0995011611794E-2</c:v>
                </c:pt>
                <c:pt idx="4798">
                  <c:v>1.0859666550379E-2</c:v>
                </c:pt>
                <c:pt idx="4799">
                  <c:v>1.0807311917889599E-2</c:v>
                </c:pt>
                <c:pt idx="4800">
                  <c:v>1.07515176540189E-2</c:v>
                </c:pt>
                <c:pt idx="4801">
                  <c:v>1.0566435412094099E-2</c:v>
                </c:pt>
                <c:pt idx="4802">
                  <c:v>1.03995201598706E-2</c:v>
                </c:pt>
                <c:pt idx="4803">
                  <c:v>1.03223816391386E-2</c:v>
                </c:pt>
                <c:pt idx="4804">
                  <c:v>1.0161894170211299E-2</c:v>
                </c:pt>
                <c:pt idx="4805">
                  <c:v>9.9948324684383597E-3</c:v>
                </c:pt>
                <c:pt idx="4806">
                  <c:v>1.0044540361231501E-2</c:v>
                </c:pt>
                <c:pt idx="4807">
                  <c:v>9.7138323707497108E-3</c:v>
                </c:pt>
                <c:pt idx="4808">
                  <c:v>9.5796433506608793E-3</c:v>
                </c:pt>
                <c:pt idx="4809">
                  <c:v>9.4687569112215791E-3</c:v>
                </c:pt>
                <c:pt idx="4810">
                  <c:v>9.5254601606680304E-3</c:v>
                </c:pt>
                <c:pt idx="4811">
                  <c:v>9.3471392874590609E-3</c:v>
                </c:pt>
                <c:pt idx="4812">
                  <c:v>9.0188941824688694E-3</c:v>
                </c:pt>
                <c:pt idx="4813">
                  <c:v>8.8675995286758395E-3</c:v>
                </c:pt>
                <c:pt idx="4814">
                  <c:v>8.8752381885914798E-3</c:v>
                </c:pt>
                <c:pt idx="4815">
                  <c:v>8.6697087599256501E-3</c:v>
                </c:pt>
                <c:pt idx="4816">
                  <c:v>8.3188316461673701E-3</c:v>
                </c:pt>
                <c:pt idx="4817">
                  <c:v>8.4531608377249098E-3</c:v>
                </c:pt>
                <c:pt idx="4818">
                  <c:v>8.2730925340627499E-3</c:v>
                </c:pt>
                <c:pt idx="4819">
                  <c:v>8.0671442883283404E-3</c:v>
                </c:pt>
                <c:pt idx="4820">
                  <c:v>7.9815502174445194E-3</c:v>
                </c:pt>
                <c:pt idx="4821">
                  <c:v>7.80341287290621E-3</c:v>
                </c:pt>
                <c:pt idx="4822">
                  <c:v>7.7212612864775796E-3</c:v>
                </c:pt>
                <c:pt idx="4823">
                  <c:v>7.6292255000476299E-3</c:v>
                </c:pt>
                <c:pt idx="4824">
                  <c:v>7.6083731934930799E-3</c:v>
                </c:pt>
                <c:pt idx="4825">
                  <c:v>7.33764548437569E-3</c:v>
                </c:pt>
                <c:pt idx="4826">
                  <c:v>7.25037124675499E-3</c:v>
                </c:pt>
                <c:pt idx="4827">
                  <c:v>7.2608962913345097E-3</c:v>
                </c:pt>
                <c:pt idx="4828">
                  <c:v>7.0162302752175198E-3</c:v>
                </c:pt>
                <c:pt idx="4829">
                  <c:v>6.98338540405839E-3</c:v>
                </c:pt>
                <c:pt idx="4830">
                  <c:v>6.9812801654812297E-3</c:v>
                </c:pt>
                <c:pt idx="4831">
                  <c:v>6.9519774796680698E-3</c:v>
                </c:pt>
                <c:pt idx="4832">
                  <c:v>6.85050230852684E-3</c:v>
                </c:pt>
                <c:pt idx="4833">
                  <c:v>6.8787052453672497E-3</c:v>
                </c:pt>
                <c:pt idx="4834">
                  <c:v>6.8014743622373001E-3</c:v>
                </c:pt>
                <c:pt idx="4835">
                  <c:v>6.7876164729920897E-3</c:v>
                </c:pt>
                <c:pt idx="4836">
                  <c:v>6.6449672250621997E-3</c:v>
                </c:pt>
                <c:pt idx="4837">
                  <c:v>6.5885864105908196E-3</c:v>
                </c:pt>
                <c:pt idx="4838">
                  <c:v>6.6377635092529901E-3</c:v>
                </c:pt>
                <c:pt idx="4839">
                  <c:v>6.6035418279701604E-3</c:v>
                </c:pt>
                <c:pt idx="4840">
                  <c:v>6.5364934875615397E-3</c:v>
                </c:pt>
                <c:pt idx="4841">
                  <c:v>6.3642916006005201E-3</c:v>
                </c:pt>
                <c:pt idx="4842">
                  <c:v>6.41614115296476E-3</c:v>
                </c:pt>
                <c:pt idx="4843">
                  <c:v>6.4563041278039197E-3</c:v>
                </c:pt>
                <c:pt idx="4844">
                  <c:v>6.53587098875165E-3</c:v>
                </c:pt>
                <c:pt idx="4845">
                  <c:v>6.4738722915988504E-3</c:v>
                </c:pt>
                <c:pt idx="4846">
                  <c:v>6.4960755487784303E-3</c:v>
                </c:pt>
                <c:pt idx="4847">
                  <c:v>6.5517747800972401E-3</c:v>
                </c:pt>
                <c:pt idx="4848">
                  <c:v>6.5749523386509703E-3</c:v>
                </c:pt>
                <c:pt idx="4849">
                  <c:v>6.4841661288819498E-3</c:v>
                </c:pt>
                <c:pt idx="4850">
                  <c:v>6.5589733639155202E-3</c:v>
                </c:pt>
                <c:pt idx="4851">
                  <c:v>6.5449838140115802E-3</c:v>
                </c:pt>
                <c:pt idx="4852">
                  <c:v>6.4324512759546797E-3</c:v>
                </c:pt>
                <c:pt idx="4853">
                  <c:v>6.6142827826124297E-3</c:v>
                </c:pt>
                <c:pt idx="4854">
                  <c:v>6.3570917287175E-3</c:v>
                </c:pt>
                <c:pt idx="4855">
                  <c:v>6.6510767036873902E-3</c:v>
                </c:pt>
                <c:pt idx="4856">
                  <c:v>6.4788765583510396E-3</c:v>
                </c:pt>
                <c:pt idx="4857">
                  <c:v>6.4331126190108603E-3</c:v>
                </c:pt>
                <c:pt idx="4858">
                  <c:v>6.4879081552144001E-3</c:v>
                </c:pt>
                <c:pt idx="4859">
                  <c:v>6.36194151717009E-3</c:v>
                </c:pt>
                <c:pt idx="4860">
                  <c:v>6.3689342105170601E-3</c:v>
                </c:pt>
                <c:pt idx="4861">
                  <c:v>6.46453833924443E-3</c:v>
                </c:pt>
                <c:pt idx="4862">
                  <c:v>6.6283441192030003E-3</c:v>
                </c:pt>
                <c:pt idx="4863">
                  <c:v>6.5332587974723296E-3</c:v>
                </c:pt>
                <c:pt idx="4864">
                  <c:v>6.2632206716733002E-3</c:v>
                </c:pt>
                <c:pt idx="4865">
                  <c:v>6.3399575557681401E-3</c:v>
                </c:pt>
                <c:pt idx="4866">
                  <c:v>6.36359401567828E-3</c:v>
                </c:pt>
                <c:pt idx="4867">
                  <c:v>6.3253304059788804E-3</c:v>
                </c:pt>
                <c:pt idx="4868">
                  <c:v>6.1943870292230103E-3</c:v>
                </c:pt>
                <c:pt idx="4869">
                  <c:v>6.12220939013133E-3</c:v>
                </c:pt>
                <c:pt idx="4870">
                  <c:v>6.1911195864693801E-3</c:v>
                </c:pt>
                <c:pt idx="4871">
                  <c:v>5.9175599209130101E-3</c:v>
                </c:pt>
                <c:pt idx="4872">
                  <c:v>6.0595597143397297E-3</c:v>
                </c:pt>
                <c:pt idx="4873">
                  <c:v>5.97490057977966E-3</c:v>
                </c:pt>
                <c:pt idx="4874">
                  <c:v>5.9034716522955704E-3</c:v>
                </c:pt>
                <c:pt idx="4875">
                  <c:v>5.9354979783282601E-3</c:v>
                </c:pt>
                <c:pt idx="4876">
                  <c:v>5.5893114926179E-3</c:v>
                </c:pt>
                <c:pt idx="4877">
                  <c:v>5.4906850070496199E-3</c:v>
                </c:pt>
                <c:pt idx="4878">
                  <c:v>5.4009472781833901E-3</c:v>
                </c:pt>
                <c:pt idx="4879">
                  <c:v>5.4685909509525196E-3</c:v>
                </c:pt>
                <c:pt idx="4880">
                  <c:v>5.3446943790110097E-3</c:v>
                </c:pt>
                <c:pt idx="4881">
                  <c:v>4.9900972147398298E-3</c:v>
                </c:pt>
                <c:pt idx="4882">
                  <c:v>4.9701854452065698E-3</c:v>
                </c:pt>
                <c:pt idx="4883">
                  <c:v>4.9799948787366197E-3</c:v>
                </c:pt>
                <c:pt idx="4884">
                  <c:v>4.8148613072136201E-3</c:v>
                </c:pt>
                <c:pt idx="4885">
                  <c:v>4.7204449948632298E-3</c:v>
                </c:pt>
                <c:pt idx="4886">
                  <c:v>4.4678763622533202E-3</c:v>
                </c:pt>
                <c:pt idx="4887">
                  <c:v>4.3725867788585301E-3</c:v>
                </c:pt>
                <c:pt idx="4888">
                  <c:v>4.1890807875982101E-3</c:v>
                </c:pt>
                <c:pt idx="4889">
                  <c:v>3.9214139159076998E-3</c:v>
                </c:pt>
                <c:pt idx="4890">
                  <c:v>3.9067959043191502E-3</c:v>
                </c:pt>
                <c:pt idx="4891">
                  <c:v>3.8114589840923898E-3</c:v>
                </c:pt>
                <c:pt idx="4892">
                  <c:v>3.4794934727483298E-3</c:v>
                </c:pt>
                <c:pt idx="4893">
                  <c:v>3.07924639498001E-3</c:v>
                </c:pt>
                <c:pt idx="4894">
                  <c:v>2.9654752686910099E-3</c:v>
                </c:pt>
                <c:pt idx="4895">
                  <c:v>2.8721351616449501E-3</c:v>
                </c:pt>
                <c:pt idx="4896">
                  <c:v>2.68776875181009E-3</c:v>
                </c:pt>
                <c:pt idx="4897">
                  <c:v>2.4778163049377698E-3</c:v>
                </c:pt>
                <c:pt idx="4898">
                  <c:v>2.2693807038694498E-3</c:v>
                </c:pt>
                <c:pt idx="4899">
                  <c:v>2.06218282175913E-3</c:v>
                </c:pt>
                <c:pt idx="4900">
                  <c:v>1.8086660005743899E-3</c:v>
                </c:pt>
                <c:pt idx="4901">
                  <c:v>1.71643282886013E-3</c:v>
                </c:pt>
                <c:pt idx="4902">
                  <c:v>1.4236768814787999E-3</c:v>
                </c:pt>
                <c:pt idx="4903">
                  <c:v>1.2598089154948801E-3</c:v>
                </c:pt>
                <c:pt idx="4904">
                  <c:v>9.3484819552129301E-4</c:v>
                </c:pt>
                <c:pt idx="4905">
                  <c:v>6.4375824620989104E-4</c:v>
                </c:pt>
                <c:pt idx="4906">
                  <c:v>4.67841625326779E-4</c:v>
                </c:pt>
                <c:pt idx="4907">
                  <c:v>4.68952626431431E-4</c:v>
                </c:pt>
                <c:pt idx="4908">
                  <c:v>1.89999162647158E-4</c:v>
                </c:pt>
                <c:pt idx="4909">
                  <c:v>-1.55068450393167E-4</c:v>
                </c:pt>
                <c:pt idx="4910">
                  <c:v>-3.8139971944695003E-4</c:v>
                </c:pt>
                <c:pt idx="4911">
                  <c:v>-5.6065291576136401E-4</c:v>
                </c:pt>
                <c:pt idx="4912">
                  <c:v>-8.0820561170801301E-4</c:v>
                </c:pt>
                <c:pt idx="4913">
                  <c:v>-1.0786993486725099E-3</c:v>
                </c:pt>
                <c:pt idx="4914">
                  <c:v>-1.13831983681585E-3</c:v>
                </c:pt>
                <c:pt idx="4915">
                  <c:v>-1.4617394488662999E-3</c:v>
                </c:pt>
                <c:pt idx="4916">
                  <c:v>-1.5521594026757001E-3</c:v>
                </c:pt>
                <c:pt idx="4917">
                  <c:v>-1.80731034967166E-3</c:v>
                </c:pt>
                <c:pt idx="4918">
                  <c:v>-2.0619555368833801E-3</c:v>
                </c:pt>
                <c:pt idx="4919">
                  <c:v>-2.1013956667322799E-3</c:v>
                </c:pt>
                <c:pt idx="4920">
                  <c:v>-2.3913581760917199E-3</c:v>
                </c:pt>
                <c:pt idx="4921">
                  <c:v>-2.3306431019437801E-3</c:v>
                </c:pt>
                <c:pt idx="4922">
                  <c:v>-2.8099555521775999E-3</c:v>
                </c:pt>
                <c:pt idx="4923">
                  <c:v>-2.9470483257017601E-3</c:v>
                </c:pt>
                <c:pt idx="4924">
                  <c:v>-2.8105735072378999E-3</c:v>
                </c:pt>
                <c:pt idx="4925">
                  <c:v>-3.0790001281793202E-3</c:v>
                </c:pt>
                <c:pt idx="4926">
                  <c:v>-3.2797238334720002E-3</c:v>
                </c:pt>
                <c:pt idx="4927">
                  <c:v>-3.6345735422172098E-3</c:v>
                </c:pt>
                <c:pt idx="4928">
                  <c:v>-3.5462405238843898E-3</c:v>
                </c:pt>
                <c:pt idx="4929">
                  <c:v>-3.8094242187140799E-3</c:v>
                </c:pt>
                <c:pt idx="4930">
                  <c:v>-3.7964252906689199E-3</c:v>
                </c:pt>
                <c:pt idx="4931">
                  <c:v>-3.94760266036236E-3</c:v>
                </c:pt>
                <c:pt idx="4932">
                  <c:v>-4.1080048246983497E-3</c:v>
                </c:pt>
                <c:pt idx="4933">
                  <c:v>-4.2737010381027002E-3</c:v>
                </c:pt>
                <c:pt idx="4934">
                  <c:v>-4.4179957360884698E-3</c:v>
                </c:pt>
                <c:pt idx="4935">
                  <c:v>-4.2859503803804704E-3</c:v>
                </c:pt>
                <c:pt idx="4936">
                  <c:v>-4.3955228316253699E-3</c:v>
                </c:pt>
                <c:pt idx="4937">
                  <c:v>-4.6027203909145397E-3</c:v>
                </c:pt>
                <c:pt idx="4938">
                  <c:v>-4.6138992098986196E-3</c:v>
                </c:pt>
                <c:pt idx="4939">
                  <c:v>-4.5836889479079204E-3</c:v>
                </c:pt>
                <c:pt idx="4940">
                  <c:v>-4.8253539527729197E-3</c:v>
                </c:pt>
                <c:pt idx="4941">
                  <c:v>-4.7972788807376801E-3</c:v>
                </c:pt>
                <c:pt idx="4942">
                  <c:v>-4.8299721036458099E-3</c:v>
                </c:pt>
                <c:pt idx="4943">
                  <c:v>-4.66263613811084E-3</c:v>
                </c:pt>
                <c:pt idx="4944">
                  <c:v>-4.7440715369767798E-3</c:v>
                </c:pt>
                <c:pt idx="4945">
                  <c:v>-4.9151125468352699E-3</c:v>
                </c:pt>
                <c:pt idx="4946">
                  <c:v>-4.8583497615709501E-3</c:v>
                </c:pt>
                <c:pt idx="4947">
                  <c:v>-4.9699377294081196E-3</c:v>
                </c:pt>
                <c:pt idx="4948">
                  <c:v>-4.6678859509098301E-3</c:v>
                </c:pt>
                <c:pt idx="4949">
                  <c:v>-4.8436643304314297E-3</c:v>
                </c:pt>
                <c:pt idx="4950">
                  <c:v>-4.7912638815878102E-3</c:v>
                </c:pt>
                <c:pt idx="4951">
                  <c:v>-5.0074914550094704E-3</c:v>
                </c:pt>
                <c:pt idx="4952">
                  <c:v>-4.6066303430025201E-3</c:v>
                </c:pt>
                <c:pt idx="4953">
                  <c:v>-4.4828091748367301E-3</c:v>
                </c:pt>
                <c:pt idx="4954">
                  <c:v>-4.63110775826058E-3</c:v>
                </c:pt>
                <c:pt idx="4955">
                  <c:v>-4.5362269591117102E-3</c:v>
                </c:pt>
                <c:pt idx="4956">
                  <c:v>-4.5973279523730502E-3</c:v>
                </c:pt>
                <c:pt idx="4957">
                  <c:v>-4.49462717596316E-3</c:v>
                </c:pt>
                <c:pt idx="4958">
                  <c:v>-4.46863649410592E-3</c:v>
                </c:pt>
                <c:pt idx="4959">
                  <c:v>-4.1635043016540699E-3</c:v>
                </c:pt>
                <c:pt idx="4960">
                  <c:v>-4.17714544910186E-3</c:v>
                </c:pt>
                <c:pt idx="4961">
                  <c:v>-4.0787972520449096E-3</c:v>
                </c:pt>
                <c:pt idx="4962">
                  <c:v>-4.0776193428933103E-3</c:v>
                </c:pt>
                <c:pt idx="4963">
                  <c:v>-4.0528357877205297E-3</c:v>
                </c:pt>
                <c:pt idx="4964">
                  <c:v>-3.92126125798767E-3</c:v>
                </c:pt>
                <c:pt idx="4965">
                  <c:v>-3.7287384221100098E-3</c:v>
                </c:pt>
                <c:pt idx="4966">
                  <c:v>-3.67003793513823E-3</c:v>
                </c:pt>
                <c:pt idx="4967">
                  <c:v>-3.7942722038313099E-3</c:v>
                </c:pt>
                <c:pt idx="4968">
                  <c:v>-3.6225989168381201E-3</c:v>
                </c:pt>
                <c:pt idx="4969">
                  <c:v>-3.47989557957047E-3</c:v>
                </c:pt>
                <c:pt idx="4970">
                  <c:v>-3.29105378726057E-3</c:v>
                </c:pt>
                <c:pt idx="4971">
                  <c:v>-3.29572180852439E-3</c:v>
                </c:pt>
                <c:pt idx="4972">
                  <c:v>-3.2531272997035499E-3</c:v>
                </c:pt>
                <c:pt idx="4973">
                  <c:v>-3.12226090311013E-3</c:v>
                </c:pt>
                <c:pt idx="4974">
                  <c:v>-3.1524511115121499E-3</c:v>
                </c:pt>
                <c:pt idx="4975">
                  <c:v>-3.1150446606057198E-3</c:v>
                </c:pt>
                <c:pt idx="4976">
                  <c:v>-3.07596209424966E-3</c:v>
                </c:pt>
                <c:pt idx="4977">
                  <c:v>-3.0638533511877001E-3</c:v>
                </c:pt>
                <c:pt idx="4978">
                  <c:v>-3.0012325354602698E-3</c:v>
                </c:pt>
                <c:pt idx="4979">
                  <c:v>-3.0947637803292998E-3</c:v>
                </c:pt>
                <c:pt idx="4980">
                  <c:v>-2.8920456258694498E-3</c:v>
                </c:pt>
                <c:pt idx="4981">
                  <c:v>-2.7670014940567801E-3</c:v>
                </c:pt>
                <c:pt idx="4982">
                  <c:v>-2.7035002495509001E-3</c:v>
                </c:pt>
                <c:pt idx="4983">
                  <c:v>-2.8498824870640902E-3</c:v>
                </c:pt>
                <c:pt idx="4984">
                  <c:v>-2.8697153340769398E-3</c:v>
                </c:pt>
                <c:pt idx="4985">
                  <c:v>-2.86431405933219E-3</c:v>
                </c:pt>
                <c:pt idx="4986">
                  <c:v>-3.0051876858636401E-3</c:v>
                </c:pt>
                <c:pt idx="4987">
                  <c:v>-2.9903982744248999E-3</c:v>
                </c:pt>
                <c:pt idx="4988">
                  <c:v>-3.0425326002383401E-3</c:v>
                </c:pt>
                <c:pt idx="4989">
                  <c:v>-3.1182604547129499E-3</c:v>
                </c:pt>
                <c:pt idx="4990">
                  <c:v>-3.04228245144319E-3</c:v>
                </c:pt>
                <c:pt idx="4991">
                  <c:v>-3.1449864587006801E-3</c:v>
                </c:pt>
                <c:pt idx="4992">
                  <c:v>-3.4767200549749998E-3</c:v>
                </c:pt>
                <c:pt idx="4993">
                  <c:v>-3.4201197202770898E-3</c:v>
                </c:pt>
                <c:pt idx="4994">
                  <c:v>-3.5380136908800298E-3</c:v>
                </c:pt>
                <c:pt idx="4995">
                  <c:v>-3.6931972831858299E-3</c:v>
                </c:pt>
                <c:pt idx="4996">
                  <c:v>-3.9623908741329896E-3</c:v>
                </c:pt>
                <c:pt idx="4997">
                  <c:v>-3.9843459216399599E-3</c:v>
                </c:pt>
                <c:pt idx="4998">
                  <c:v>-4.1094724140018999E-3</c:v>
                </c:pt>
                <c:pt idx="4999">
                  <c:v>-4.3671199415092803E-3</c:v>
                </c:pt>
                <c:pt idx="5000">
                  <c:v>-4.5699457651656103E-3</c:v>
                </c:pt>
                <c:pt idx="5001">
                  <c:v>-4.8331162570829202E-3</c:v>
                </c:pt>
                <c:pt idx="5002">
                  <c:v>-5.05763101710333E-3</c:v>
                </c:pt>
                <c:pt idx="5003">
                  <c:v>-5.4062794515515799E-3</c:v>
                </c:pt>
                <c:pt idx="5004">
                  <c:v>-5.4270990209988202E-3</c:v>
                </c:pt>
                <c:pt idx="5005">
                  <c:v>-5.7264061923796902E-3</c:v>
                </c:pt>
                <c:pt idx="5006">
                  <c:v>-5.9348233452107902E-3</c:v>
                </c:pt>
                <c:pt idx="5007">
                  <c:v>-6.3067306982813398E-3</c:v>
                </c:pt>
                <c:pt idx="5008">
                  <c:v>-6.4367351648008499E-3</c:v>
                </c:pt>
                <c:pt idx="5009">
                  <c:v>-6.72263747594707E-3</c:v>
                </c:pt>
                <c:pt idx="5010">
                  <c:v>-7.0948119219090998E-3</c:v>
                </c:pt>
                <c:pt idx="5011">
                  <c:v>-7.4551675701977401E-3</c:v>
                </c:pt>
                <c:pt idx="5012">
                  <c:v>-7.8466756638413196E-3</c:v>
                </c:pt>
                <c:pt idx="5013">
                  <c:v>-8.0474123863174905E-3</c:v>
                </c:pt>
                <c:pt idx="5014">
                  <c:v>-8.4369831807911098E-3</c:v>
                </c:pt>
                <c:pt idx="5015">
                  <c:v>-8.6728217560960597E-3</c:v>
                </c:pt>
                <c:pt idx="5016">
                  <c:v>-8.9092212020065904E-3</c:v>
                </c:pt>
                <c:pt idx="5017">
                  <c:v>-9.3336773467180799E-3</c:v>
                </c:pt>
                <c:pt idx="5018">
                  <c:v>-9.6370098971871598E-3</c:v>
                </c:pt>
                <c:pt idx="5019">
                  <c:v>-9.9824285836236492E-3</c:v>
                </c:pt>
                <c:pt idx="5020">
                  <c:v>-1.0430647237452E-2</c:v>
                </c:pt>
                <c:pt idx="5021">
                  <c:v>-1.0702628905845E-2</c:v>
                </c:pt>
                <c:pt idx="5022">
                  <c:v>-1.08798434324958E-2</c:v>
                </c:pt>
                <c:pt idx="5023">
                  <c:v>-1.1148564816658799E-2</c:v>
                </c:pt>
                <c:pt idx="5024">
                  <c:v>-1.15468837698818E-2</c:v>
                </c:pt>
                <c:pt idx="5025">
                  <c:v>-1.1949763928265E-2</c:v>
                </c:pt>
                <c:pt idx="5026">
                  <c:v>-1.2205094286710801E-2</c:v>
                </c:pt>
                <c:pt idx="5027">
                  <c:v>-1.23866707431771E-2</c:v>
                </c:pt>
                <c:pt idx="5028">
                  <c:v>-1.2754349709191299E-2</c:v>
                </c:pt>
                <c:pt idx="5029">
                  <c:v>-1.3045888170231799E-2</c:v>
                </c:pt>
                <c:pt idx="5030">
                  <c:v>-1.32422977667028E-2</c:v>
                </c:pt>
                <c:pt idx="5031">
                  <c:v>-1.3452442541315199E-2</c:v>
                </c:pt>
                <c:pt idx="5032">
                  <c:v>-1.3775135299134701E-2</c:v>
                </c:pt>
                <c:pt idx="5033">
                  <c:v>-1.3925759762377501E-2</c:v>
                </c:pt>
                <c:pt idx="5034">
                  <c:v>-1.4164885119234199E-2</c:v>
                </c:pt>
                <c:pt idx="5035">
                  <c:v>-1.4305593710207801E-2</c:v>
                </c:pt>
                <c:pt idx="5036">
                  <c:v>-1.4473306295023801E-2</c:v>
                </c:pt>
                <c:pt idx="5037">
                  <c:v>-1.47916694251963E-2</c:v>
                </c:pt>
                <c:pt idx="5038">
                  <c:v>-1.48267088372865E-2</c:v>
                </c:pt>
                <c:pt idx="5039">
                  <c:v>-1.4814736913164501E-2</c:v>
                </c:pt>
                <c:pt idx="5040">
                  <c:v>-1.50319221910923E-2</c:v>
                </c:pt>
                <c:pt idx="5041">
                  <c:v>-1.5174651428321801E-2</c:v>
                </c:pt>
                <c:pt idx="5042">
                  <c:v>-1.5326022353640899E-2</c:v>
                </c:pt>
                <c:pt idx="5043">
                  <c:v>-1.51924514179288E-2</c:v>
                </c:pt>
                <c:pt idx="5044">
                  <c:v>-1.5438089829986699E-2</c:v>
                </c:pt>
                <c:pt idx="5045">
                  <c:v>-1.5302067529177E-2</c:v>
                </c:pt>
                <c:pt idx="5046">
                  <c:v>-1.52898487432552E-2</c:v>
                </c:pt>
                <c:pt idx="5047">
                  <c:v>-1.5336931186477399E-2</c:v>
                </c:pt>
                <c:pt idx="5048">
                  <c:v>-1.52647296726752E-2</c:v>
                </c:pt>
                <c:pt idx="5049">
                  <c:v>-1.5245097770699999E-2</c:v>
                </c:pt>
                <c:pt idx="5050">
                  <c:v>-1.4955534929797801E-2</c:v>
                </c:pt>
                <c:pt idx="5051">
                  <c:v>-1.5001547040693401E-2</c:v>
                </c:pt>
                <c:pt idx="5052">
                  <c:v>-1.48496884983183E-2</c:v>
                </c:pt>
                <c:pt idx="5053">
                  <c:v>-1.46397522708583E-2</c:v>
                </c:pt>
                <c:pt idx="5054">
                  <c:v>-1.45011992581535E-2</c:v>
                </c:pt>
                <c:pt idx="5055">
                  <c:v>-1.45842567695544E-2</c:v>
                </c:pt>
                <c:pt idx="5056">
                  <c:v>-1.4296360810518299E-2</c:v>
                </c:pt>
                <c:pt idx="5057">
                  <c:v>-1.3845695906197299E-2</c:v>
                </c:pt>
                <c:pt idx="5058">
                  <c:v>-1.37420700320362E-2</c:v>
                </c:pt>
                <c:pt idx="5059">
                  <c:v>-1.35461008939346E-2</c:v>
                </c:pt>
                <c:pt idx="5060">
                  <c:v>-1.33396106731854E-2</c:v>
                </c:pt>
                <c:pt idx="5061">
                  <c:v>-1.2953777741908701E-2</c:v>
                </c:pt>
                <c:pt idx="5062">
                  <c:v>-1.25444004696302E-2</c:v>
                </c:pt>
                <c:pt idx="5063">
                  <c:v>-1.24114757721892E-2</c:v>
                </c:pt>
                <c:pt idx="5064">
                  <c:v>-1.2057456311878901E-2</c:v>
                </c:pt>
                <c:pt idx="5065">
                  <c:v>-1.1812775100903099E-2</c:v>
                </c:pt>
                <c:pt idx="5066">
                  <c:v>-1.14536469858672E-2</c:v>
                </c:pt>
                <c:pt idx="5067">
                  <c:v>-1.09784667534116E-2</c:v>
                </c:pt>
                <c:pt idx="5068">
                  <c:v>-1.06336604308082E-2</c:v>
                </c:pt>
                <c:pt idx="5069">
                  <c:v>-1.04562754603243E-2</c:v>
                </c:pt>
                <c:pt idx="5070">
                  <c:v>-9.9711275975710896E-3</c:v>
                </c:pt>
                <c:pt idx="5071">
                  <c:v>-9.6637825356065601E-3</c:v>
                </c:pt>
                <c:pt idx="5072">
                  <c:v>-9.23149842966468E-3</c:v>
                </c:pt>
                <c:pt idx="5073">
                  <c:v>-8.7471608325900198E-3</c:v>
                </c:pt>
                <c:pt idx="5074">
                  <c:v>-8.3519159825222299E-3</c:v>
                </c:pt>
                <c:pt idx="5075">
                  <c:v>-7.99306392587152E-3</c:v>
                </c:pt>
                <c:pt idx="5076">
                  <c:v>-7.6120265544517901E-3</c:v>
                </c:pt>
                <c:pt idx="5077">
                  <c:v>-7.2646709260257396E-3</c:v>
                </c:pt>
                <c:pt idx="5078">
                  <c:v>-6.8627753850198101E-3</c:v>
                </c:pt>
                <c:pt idx="5079">
                  <c:v>-6.4595127139944501E-3</c:v>
                </c:pt>
                <c:pt idx="5080">
                  <c:v>-6.0645367345468701E-3</c:v>
                </c:pt>
                <c:pt idx="5081">
                  <c:v>-5.7614805200725304E-3</c:v>
                </c:pt>
                <c:pt idx="5082">
                  <c:v>-5.4614570542618297E-3</c:v>
                </c:pt>
                <c:pt idx="5083">
                  <c:v>-5.1937067254318797E-3</c:v>
                </c:pt>
                <c:pt idx="5084">
                  <c:v>-4.75868832252939E-3</c:v>
                </c:pt>
                <c:pt idx="5085">
                  <c:v>-4.3037449848712297E-3</c:v>
                </c:pt>
                <c:pt idx="5086">
                  <c:v>-3.9226458418161296E-3</c:v>
                </c:pt>
                <c:pt idx="5087">
                  <c:v>-3.7605547679630202E-3</c:v>
                </c:pt>
                <c:pt idx="5088">
                  <c:v>-3.4383784503213698E-3</c:v>
                </c:pt>
                <c:pt idx="5089">
                  <c:v>-3.1216838874337498E-3</c:v>
                </c:pt>
                <c:pt idx="5090">
                  <c:v>-2.69469643620224E-3</c:v>
                </c:pt>
                <c:pt idx="5091">
                  <c:v>-2.5809748442837399E-3</c:v>
                </c:pt>
                <c:pt idx="5092">
                  <c:v>-2.1412719645082898E-3</c:v>
                </c:pt>
                <c:pt idx="5093">
                  <c:v>-2.1229098224618101E-3</c:v>
                </c:pt>
                <c:pt idx="5094">
                  <c:v>-1.8872456090537899E-3</c:v>
                </c:pt>
                <c:pt idx="5095">
                  <c:v>-1.69878982623165E-3</c:v>
                </c:pt>
                <c:pt idx="5096">
                  <c:v>-1.3174438147779701E-3</c:v>
                </c:pt>
                <c:pt idx="5097">
                  <c:v>-1.29948286427626E-3</c:v>
                </c:pt>
                <c:pt idx="5098">
                  <c:v>-1.0507732463545399E-3</c:v>
                </c:pt>
                <c:pt idx="5099">
                  <c:v>-8.8860266658594004E-4</c:v>
                </c:pt>
                <c:pt idx="5100">
                  <c:v>-8.4680001967776797E-4</c:v>
                </c:pt>
                <c:pt idx="5101">
                  <c:v>-8.4025473897175404E-4</c:v>
                </c:pt>
                <c:pt idx="5102">
                  <c:v>-6.42224417136705E-4</c:v>
                </c:pt>
                <c:pt idx="5103">
                  <c:v>-5.9480058821361002E-4</c:v>
                </c:pt>
                <c:pt idx="5104">
                  <c:v>-6.2139383890015001E-4</c:v>
                </c:pt>
                <c:pt idx="5105">
                  <c:v>-4.9703958255946303E-4</c:v>
                </c:pt>
                <c:pt idx="5106">
                  <c:v>-5.3153424294144795E-4</c:v>
                </c:pt>
                <c:pt idx="5107">
                  <c:v>-6.4711603424920101E-4</c:v>
                </c:pt>
                <c:pt idx="5108">
                  <c:v>-5.02365351690434E-4</c:v>
                </c:pt>
                <c:pt idx="5109">
                  <c:v>-4.9072997793286996E-4</c:v>
                </c:pt>
                <c:pt idx="5110">
                  <c:v>-6.3419720000355395E-4</c:v>
                </c:pt>
                <c:pt idx="5111">
                  <c:v>-6.8270920320714305E-4</c:v>
                </c:pt>
                <c:pt idx="5112">
                  <c:v>-7.3510109877509004E-4</c:v>
                </c:pt>
                <c:pt idx="5113">
                  <c:v>-9.0053830522443101E-4</c:v>
                </c:pt>
                <c:pt idx="5114">
                  <c:v>-1.14355830975531E-3</c:v>
                </c:pt>
                <c:pt idx="5115">
                  <c:v>-1.13181983181336E-3</c:v>
                </c:pt>
                <c:pt idx="5116">
                  <c:v>-1.36773264524698E-3</c:v>
                </c:pt>
                <c:pt idx="5117">
                  <c:v>-1.5259587990874999E-3</c:v>
                </c:pt>
                <c:pt idx="5118">
                  <c:v>-1.7282391619689E-3</c:v>
                </c:pt>
                <c:pt idx="5119">
                  <c:v>-1.85202979342031E-3</c:v>
                </c:pt>
                <c:pt idx="5120">
                  <c:v>-2.10407425059915E-3</c:v>
                </c:pt>
                <c:pt idx="5121">
                  <c:v>-2.2516007829012801E-3</c:v>
                </c:pt>
                <c:pt idx="5122">
                  <c:v>-2.4759322190368001E-3</c:v>
                </c:pt>
                <c:pt idx="5123">
                  <c:v>-2.6256839088744099E-3</c:v>
                </c:pt>
                <c:pt idx="5124">
                  <c:v>-2.9914493263382799E-3</c:v>
                </c:pt>
                <c:pt idx="5125">
                  <c:v>-3.2277381541892598E-3</c:v>
                </c:pt>
                <c:pt idx="5126">
                  <c:v>-3.4311938571482598E-3</c:v>
                </c:pt>
                <c:pt idx="5127">
                  <c:v>-3.7163101304685899E-3</c:v>
                </c:pt>
                <c:pt idx="5128">
                  <c:v>-3.9043148424684998E-3</c:v>
                </c:pt>
                <c:pt idx="5129">
                  <c:v>-4.15956696372292E-3</c:v>
                </c:pt>
                <c:pt idx="5130">
                  <c:v>-4.3469677792337099E-3</c:v>
                </c:pt>
                <c:pt idx="5131">
                  <c:v>-4.5928349571934301E-3</c:v>
                </c:pt>
                <c:pt idx="5132">
                  <c:v>-5.0881294406681004E-3</c:v>
                </c:pt>
                <c:pt idx="5133">
                  <c:v>-5.19320988814708E-3</c:v>
                </c:pt>
                <c:pt idx="5134">
                  <c:v>-5.4327722455332697E-3</c:v>
                </c:pt>
                <c:pt idx="5135">
                  <c:v>-5.6931639446680298E-3</c:v>
                </c:pt>
                <c:pt idx="5136">
                  <c:v>-5.9451472593015E-3</c:v>
                </c:pt>
                <c:pt idx="5137">
                  <c:v>-6.0487446034631701E-3</c:v>
                </c:pt>
                <c:pt idx="5138">
                  <c:v>-6.2107979554057004E-3</c:v>
                </c:pt>
                <c:pt idx="5139">
                  <c:v>-6.5987957886991001E-3</c:v>
                </c:pt>
                <c:pt idx="5140">
                  <c:v>-6.7450450397784304E-3</c:v>
                </c:pt>
                <c:pt idx="5141">
                  <c:v>-7.1055984367056103E-3</c:v>
                </c:pt>
                <c:pt idx="5142">
                  <c:v>-7.1432398057137501E-3</c:v>
                </c:pt>
                <c:pt idx="5143">
                  <c:v>-7.4436059655912596E-3</c:v>
                </c:pt>
                <c:pt idx="5144">
                  <c:v>-7.59714664109445E-3</c:v>
                </c:pt>
                <c:pt idx="5145">
                  <c:v>-7.7309483385472402E-3</c:v>
                </c:pt>
                <c:pt idx="5146">
                  <c:v>-7.9836315116878498E-3</c:v>
                </c:pt>
                <c:pt idx="5147">
                  <c:v>-8.1749137355937203E-3</c:v>
                </c:pt>
                <c:pt idx="5148">
                  <c:v>-8.2540330873643094E-3</c:v>
                </c:pt>
                <c:pt idx="5149">
                  <c:v>-8.4113581194470294E-3</c:v>
                </c:pt>
                <c:pt idx="5150">
                  <c:v>-8.4688067195409899E-3</c:v>
                </c:pt>
                <c:pt idx="5151">
                  <c:v>-8.5827089015083607E-3</c:v>
                </c:pt>
                <c:pt idx="5152">
                  <c:v>-8.8308033401997693E-3</c:v>
                </c:pt>
                <c:pt idx="5153">
                  <c:v>-8.7290426432256093E-3</c:v>
                </c:pt>
                <c:pt idx="5154">
                  <c:v>-8.7375007199028496E-3</c:v>
                </c:pt>
                <c:pt idx="5155">
                  <c:v>-8.8971959099239193E-3</c:v>
                </c:pt>
                <c:pt idx="5156">
                  <c:v>-9.2116704199658693E-3</c:v>
                </c:pt>
                <c:pt idx="5157">
                  <c:v>-9.0281166908875495E-3</c:v>
                </c:pt>
                <c:pt idx="5158">
                  <c:v>-9.1341654665818301E-3</c:v>
                </c:pt>
                <c:pt idx="5159">
                  <c:v>-9.2560613860252893E-3</c:v>
                </c:pt>
                <c:pt idx="5160">
                  <c:v>-9.0619877589971001E-3</c:v>
                </c:pt>
                <c:pt idx="5161">
                  <c:v>-9.0437534888842402E-3</c:v>
                </c:pt>
                <c:pt idx="5162">
                  <c:v>-8.9889373019998199E-3</c:v>
                </c:pt>
                <c:pt idx="5163">
                  <c:v>-8.8751088919110498E-3</c:v>
                </c:pt>
                <c:pt idx="5164">
                  <c:v>-8.8080894786182699E-3</c:v>
                </c:pt>
                <c:pt idx="5165">
                  <c:v>-8.7057184935828893E-3</c:v>
                </c:pt>
                <c:pt idx="5166">
                  <c:v>-8.70942481341885E-3</c:v>
                </c:pt>
                <c:pt idx="5167">
                  <c:v>-8.5394847707880601E-3</c:v>
                </c:pt>
                <c:pt idx="5168">
                  <c:v>-8.4152830215256103E-3</c:v>
                </c:pt>
                <c:pt idx="5169">
                  <c:v>-8.4264682192162505E-3</c:v>
                </c:pt>
                <c:pt idx="5170">
                  <c:v>-8.29126072286533E-3</c:v>
                </c:pt>
                <c:pt idx="5171">
                  <c:v>-8.0565158357142602E-3</c:v>
                </c:pt>
                <c:pt idx="5172">
                  <c:v>-7.7970154678639898E-3</c:v>
                </c:pt>
                <c:pt idx="5173">
                  <c:v>-7.6576355987067798E-3</c:v>
                </c:pt>
                <c:pt idx="5174">
                  <c:v>-7.5382615622180803E-3</c:v>
                </c:pt>
                <c:pt idx="5175">
                  <c:v>-7.19660201719826E-3</c:v>
                </c:pt>
                <c:pt idx="5176">
                  <c:v>-7.1092743109407702E-3</c:v>
                </c:pt>
                <c:pt idx="5177">
                  <c:v>-6.7051908685188998E-3</c:v>
                </c:pt>
                <c:pt idx="5178">
                  <c:v>-6.4968067682983303E-3</c:v>
                </c:pt>
                <c:pt idx="5179">
                  <c:v>-6.2118437007918003E-3</c:v>
                </c:pt>
                <c:pt idx="5180">
                  <c:v>-5.90547448881422E-3</c:v>
                </c:pt>
                <c:pt idx="5181">
                  <c:v>-5.7671712070150004E-3</c:v>
                </c:pt>
                <c:pt idx="5182">
                  <c:v>-5.4032816796864497E-3</c:v>
                </c:pt>
                <c:pt idx="5183">
                  <c:v>-5.0606720673264998E-3</c:v>
                </c:pt>
                <c:pt idx="5184">
                  <c:v>-4.9147918404052098E-3</c:v>
                </c:pt>
                <c:pt idx="5185">
                  <c:v>-4.5756540360312702E-3</c:v>
                </c:pt>
                <c:pt idx="5186">
                  <c:v>-4.2489574525663102E-3</c:v>
                </c:pt>
                <c:pt idx="5187">
                  <c:v>-3.9792885447605501E-3</c:v>
                </c:pt>
                <c:pt idx="5188">
                  <c:v>-3.6374905107854501E-3</c:v>
                </c:pt>
                <c:pt idx="5189">
                  <c:v>-3.1537982491046798E-3</c:v>
                </c:pt>
                <c:pt idx="5190">
                  <c:v>-2.9827330191590199E-3</c:v>
                </c:pt>
                <c:pt idx="5191">
                  <c:v>-2.6469026421093301E-3</c:v>
                </c:pt>
                <c:pt idx="5192">
                  <c:v>-2.15487493052267E-3</c:v>
                </c:pt>
                <c:pt idx="5193">
                  <c:v>-1.9320641134729899E-3</c:v>
                </c:pt>
                <c:pt idx="5194">
                  <c:v>-1.5791523474108901E-3</c:v>
                </c:pt>
                <c:pt idx="5195">
                  <c:v>-1.2725352978004601E-3</c:v>
                </c:pt>
                <c:pt idx="5196">
                  <c:v>-8.6492301405543702E-4</c:v>
                </c:pt>
                <c:pt idx="5197">
                  <c:v>-4.33627414430718E-4</c:v>
                </c:pt>
                <c:pt idx="5198">
                  <c:v>-3.14086308649325E-4</c:v>
                </c:pt>
                <c:pt idx="5199">
                  <c:v>1.27105517405798E-4</c:v>
                </c:pt>
                <c:pt idx="5200">
                  <c:v>4.7900131891407001E-4</c:v>
                </c:pt>
                <c:pt idx="5201">
                  <c:v>8.7958825410768004E-4</c:v>
                </c:pt>
                <c:pt idx="5202">
                  <c:v>1.1086729715595899E-3</c:v>
                </c:pt>
                <c:pt idx="5203">
                  <c:v>1.43996397803673E-3</c:v>
                </c:pt>
                <c:pt idx="5204">
                  <c:v>1.81628535927863E-3</c:v>
                </c:pt>
                <c:pt idx="5205">
                  <c:v>2.2080892808755098E-3</c:v>
                </c:pt>
                <c:pt idx="5206">
                  <c:v>2.4617015541997102E-3</c:v>
                </c:pt>
                <c:pt idx="5207">
                  <c:v>2.8403327134237E-3</c:v>
                </c:pt>
                <c:pt idx="5208">
                  <c:v>3.0778897365979201E-3</c:v>
                </c:pt>
                <c:pt idx="5209">
                  <c:v>3.4717033653530499E-3</c:v>
                </c:pt>
                <c:pt idx="5210">
                  <c:v>3.6975237817749099E-3</c:v>
                </c:pt>
                <c:pt idx="5211">
                  <c:v>3.9316614801948703E-3</c:v>
                </c:pt>
                <c:pt idx="5212">
                  <c:v>4.3038388021342704E-3</c:v>
                </c:pt>
                <c:pt idx="5213">
                  <c:v>4.4728076867865899E-3</c:v>
                </c:pt>
                <c:pt idx="5214">
                  <c:v>4.7905344596782902E-3</c:v>
                </c:pt>
                <c:pt idx="5215">
                  <c:v>5.0321620470338696E-3</c:v>
                </c:pt>
                <c:pt idx="5216">
                  <c:v>5.1767914918653896E-3</c:v>
                </c:pt>
                <c:pt idx="5217">
                  <c:v>5.5119838521445301E-3</c:v>
                </c:pt>
                <c:pt idx="5218">
                  <c:v>5.5590507511041904E-3</c:v>
                </c:pt>
                <c:pt idx="5219">
                  <c:v>5.9650265632699697E-3</c:v>
                </c:pt>
                <c:pt idx="5220">
                  <c:v>6.1451195104723398E-3</c:v>
                </c:pt>
                <c:pt idx="5221">
                  <c:v>6.2798007282375001E-3</c:v>
                </c:pt>
                <c:pt idx="5222">
                  <c:v>6.4803665112943302E-3</c:v>
                </c:pt>
                <c:pt idx="5223">
                  <c:v>6.7702063653819504E-3</c:v>
                </c:pt>
                <c:pt idx="5224">
                  <c:v>6.8403778619652803E-3</c:v>
                </c:pt>
                <c:pt idx="5225">
                  <c:v>6.9210472477846301E-3</c:v>
                </c:pt>
                <c:pt idx="5226">
                  <c:v>6.9812967467710397E-3</c:v>
                </c:pt>
                <c:pt idx="5227">
                  <c:v>7.0205875418762297E-3</c:v>
                </c:pt>
                <c:pt idx="5228">
                  <c:v>7.2104761081979597E-3</c:v>
                </c:pt>
                <c:pt idx="5229">
                  <c:v>7.4015633818945497E-3</c:v>
                </c:pt>
                <c:pt idx="5230">
                  <c:v>7.6411606660487198E-3</c:v>
                </c:pt>
                <c:pt idx="5231">
                  <c:v>7.5838749227634603E-3</c:v>
                </c:pt>
                <c:pt idx="5232">
                  <c:v>7.45863317727514E-3</c:v>
                </c:pt>
                <c:pt idx="5233">
                  <c:v>7.5734285290671097E-3</c:v>
                </c:pt>
                <c:pt idx="5234">
                  <c:v>7.7151689363375098E-3</c:v>
                </c:pt>
                <c:pt idx="5235">
                  <c:v>7.7205986419218399E-3</c:v>
                </c:pt>
                <c:pt idx="5236">
                  <c:v>7.6806718942357298E-3</c:v>
                </c:pt>
                <c:pt idx="5237">
                  <c:v>7.5838997877721798E-3</c:v>
                </c:pt>
                <c:pt idx="5238">
                  <c:v>7.63366482232167E-3</c:v>
                </c:pt>
                <c:pt idx="5239">
                  <c:v>7.5960411890459902E-3</c:v>
                </c:pt>
                <c:pt idx="5240">
                  <c:v>7.6065635362215899E-3</c:v>
                </c:pt>
                <c:pt idx="5241">
                  <c:v>7.50822856519509E-3</c:v>
                </c:pt>
                <c:pt idx="5242">
                  <c:v>7.44388581851692E-3</c:v>
                </c:pt>
                <c:pt idx="5243">
                  <c:v>7.4331320595571503E-3</c:v>
                </c:pt>
                <c:pt idx="5244">
                  <c:v>7.4557355206794698E-3</c:v>
                </c:pt>
                <c:pt idx="5245">
                  <c:v>7.37595729622126E-3</c:v>
                </c:pt>
                <c:pt idx="5246">
                  <c:v>7.1737348032268099E-3</c:v>
                </c:pt>
                <c:pt idx="5247">
                  <c:v>7.1631417684182696E-3</c:v>
                </c:pt>
                <c:pt idx="5248">
                  <c:v>7.1204278150462999E-3</c:v>
                </c:pt>
                <c:pt idx="5249">
                  <c:v>6.9635079680472004E-3</c:v>
                </c:pt>
                <c:pt idx="5250">
                  <c:v>6.9634413111809897E-3</c:v>
                </c:pt>
                <c:pt idx="5251">
                  <c:v>6.7241465098970901E-3</c:v>
                </c:pt>
                <c:pt idx="5252">
                  <c:v>6.7639677739672896E-3</c:v>
                </c:pt>
                <c:pt idx="5253">
                  <c:v>6.6656269928254703E-3</c:v>
                </c:pt>
                <c:pt idx="5254">
                  <c:v>6.5406797208860702E-3</c:v>
                </c:pt>
                <c:pt idx="5255">
                  <c:v>6.5237842783710297E-3</c:v>
                </c:pt>
                <c:pt idx="5256">
                  <c:v>6.3628402994274601E-3</c:v>
                </c:pt>
                <c:pt idx="5257">
                  <c:v>6.32696799856978E-3</c:v>
                </c:pt>
                <c:pt idx="5258">
                  <c:v>6.2659049713643597E-3</c:v>
                </c:pt>
                <c:pt idx="5259">
                  <c:v>6.1071005704826896E-3</c:v>
                </c:pt>
                <c:pt idx="5260">
                  <c:v>6.0645236144620997E-3</c:v>
                </c:pt>
                <c:pt idx="5261">
                  <c:v>5.9177126516059197E-3</c:v>
                </c:pt>
                <c:pt idx="5262">
                  <c:v>5.8990895764255303E-3</c:v>
                </c:pt>
                <c:pt idx="5263">
                  <c:v>5.8840888281367996E-3</c:v>
                </c:pt>
                <c:pt idx="5264">
                  <c:v>5.7734968617351697E-3</c:v>
                </c:pt>
                <c:pt idx="5265">
                  <c:v>5.8260974947460303E-3</c:v>
                </c:pt>
                <c:pt idx="5266">
                  <c:v>5.7249525827935202E-3</c:v>
                </c:pt>
                <c:pt idx="5267">
                  <c:v>5.6463369836189103E-3</c:v>
                </c:pt>
                <c:pt idx="5268">
                  <c:v>5.7598796314591999E-3</c:v>
                </c:pt>
                <c:pt idx="5269">
                  <c:v>5.6726629124917499E-3</c:v>
                </c:pt>
                <c:pt idx="5270">
                  <c:v>5.54021696708563E-3</c:v>
                </c:pt>
                <c:pt idx="5271">
                  <c:v>5.5298723820795398E-3</c:v>
                </c:pt>
                <c:pt idx="5272">
                  <c:v>5.6790545804544E-3</c:v>
                </c:pt>
                <c:pt idx="5273">
                  <c:v>5.5942762533905304E-3</c:v>
                </c:pt>
                <c:pt idx="5274">
                  <c:v>5.5778231050601099E-3</c:v>
                </c:pt>
                <c:pt idx="5275">
                  <c:v>5.6592743089865704E-3</c:v>
                </c:pt>
                <c:pt idx="5276">
                  <c:v>5.6328015935554199E-3</c:v>
                </c:pt>
                <c:pt idx="5277">
                  <c:v>5.69764002329154E-3</c:v>
                </c:pt>
                <c:pt idx="5278">
                  <c:v>5.9166549202748697E-3</c:v>
                </c:pt>
                <c:pt idx="5279">
                  <c:v>5.9109850229889897E-3</c:v>
                </c:pt>
                <c:pt idx="5280">
                  <c:v>5.8327596490099099E-3</c:v>
                </c:pt>
                <c:pt idx="5281">
                  <c:v>5.8789442024085696E-3</c:v>
                </c:pt>
                <c:pt idx="5282">
                  <c:v>5.9381504948376601E-3</c:v>
                </c:pt>
                <c:pt idx="5283">
                  <c:v>6.1053084895462103E-3</c:v>
                </c:pt>
                <c:pt idx="5284">
                  <c:v>6.2798838601776799E-3</c:v>
                </c:pt>
                <c:pt idx="5285">
                  <c:v>6.4032315767411701E-3</c:v>
                </c:pt>
                <c:pt idx="5286">
                  <c:v>6.5967666328609603E-3</c:v>
                </c:pt>
                <c:pt idx="5287">
                  <c:v>6.4834691046546603E-3</c:v>
                </c:pt>
                <c:pt idx="5288">
                  <c:v>6.5413887999040401E-3</c:v>
                </c:pt>
                <c:pt idx="5289">
                  <c:v>6.7956979409515396E-3</c:v>
                </c:pt>
                <c:pt idx="5290">
                  <c:v>7.0108416401558401E-3</c:v>
                </c:pt>
                <c:pt idx="5291">
                  <c:v>7.2546896809656102E-3</c:v>
                </c:pt>
                <c:pt idx="5292">
                  <c:v>7.2359603714528204E-3</c:v>
                </c:pt>
                <c:pt idx="5293">
                  <c:v>7.3993389126321097E-3</c:v>
                </c:pt>
                <c:pt idx="5294">
                  <c:v>7.5035516967695099E-3</c:v>
                </c:pt>
                <c:pt idx="5295">
                  <c:v>7.7004472494539298E-3</c:v>
                </c:pt>
                <c:pt idx="5296">
                  <c:v>7.9400254828013196E-3</c:v>
                </c:pt>
                <c:pt idx="5297">
                  <c:v>8.0642220329476492E-3</c:v>
                </c:pt>
                <c:pt idx="5298">
                  <c:v>8.2134148387411308E-3</c:v>
                </c:pt>
                <c:pt idx="5299">
                  <c:v>8.2295095614919895E-3</c:v>
                </c:pt>
                <c:pt idx="5300">
                  <c:v>8.5737898901997508E-3</c:v>
                </c:pt>
                <c:pt idx="5301">
                  <c:v>8.6649956223960895E-3</c:v>
                </c:pt>
                <c:pt idx="5302">
                  <c:v>8.7456237523855108E-3</c:v>
                </c:pt>
                <c:pt idx="5303">
                  <c:v>8.9557471218128393E-3</c:v>
                </c:pt>
                <c:pt idx="5304">
                  <c:v>9.0905073967607001E-3</c:v>
                </c:pt>
                <c:pt idx="5305">
                  <c:v>9.0750495376673897E-3</c:v>
                </c:pt>
                <c:pt idx="5306">
                  <c:v>9.1841425911910503E-3</c:v>
                </c:pt>
                <c:pt idx="5307">
                  <c:v>9.4912365642706598E-3</c:v>
                </c:pt>
                <c:pt idx="5308">
                  <c:v>9.5878947742648792E-3</c:v>
                </c:pt>
                <c:pt idx="5309">
                  <c:v>9.4433729798300003E-3</c:v>
                </c:pt>
                <c:pt idx="5310">
                  <c:v>9.7221375705121901E-3</c:v>
                </c:pt>
                <c:pt idx="5311">
                  <c:v>9.6035010589241108E-3</c:v>
                </c:pt>
                <c:pt idx="5312">
                  <c:v>9.6865295661411992E-3</c:v>
                </c:pt>
                <c:pt idx="5313">
                  <c:v>9.9706291212878894E-3</c:v>
                </c:pt>
                <c:pt idx="5314">
                  <c:v>9.7971203581992197E-3</c:v>
                </c:pt>
                <c:pt idx="5315">
                  <c:v>9.92736535344102E-3</c:v>
                </c:pt>
                <c:pt idx="5316">
                  <c:v>9.8060657188878599E-3</c:v>
                </c:pt>
                <c:pt idx="5317">
                  <c:v>9.8290479581882705E-3</c:v>
                </c:pt>
                <c:pt idx="5318">
                  <c:v>9.8421393022735306E-3</c:v>
                </c:pt>
                <c:pt idx="5319">
                  <c:v>9.7802709559069202E-3</c:v>
                </c:pt>
                <c:pt idx="5320">
                  <c:v>9.7511587680757499E-3</c:v>
                </c:pt>
                <c:pt idx="5321">
                  <c:v>9.6922880571614894E-3</c:v>
                </c:pt>
                <c:pt idx="5322">
                  <c:v>9.6054380587798898E-3</c:v>
                </c:pt>
                <c:pt idx="5323">
                  <c:v>9.5188188960074298E-3</c:v>
                </c:pt>
                <c:pt idx="5324">
                  <c:v>9.48830863140223E-3</c:v>
                </c:pt>
                <c:pt idx="5325">
                  <c:v>9.3799159814345907E-3</c:v>
                </c:pt>
                <c:pt idx="5326">
                  <c:v>9.2328971672089692E-3</c:v>
                </c:pt>
                <c:pt idx="5327">
                  <c:v>9.0117909601529697E-3</c:v>
                </c:pt>
                <c:pt idx="5328">
                  <c:v>8.9631381538790595E-3</c:v>
                </c:pt>
                <c:pt idx="5329">
                  <c:v>8.6838035624645198E-3</c:v>
                </c:pt>
                <c:pt idx="5330">
                  <c:v>8.4867878698206192E-3</c:v>
                </c:pt>
                <c:pt idx="5331">
                  <c:v>8.3378754685064192E-3</c:v>
                </c:pt>
                <c:pt idx="5332">
                  <c:v>8.2381934122909006E-3</c:v>
                </c:pt>
                <c:pt idx="5333">
                  <c:v>7.9526506038549195E-3</c:v>
                </c:pt>
                <c:pt idx="5334">
                  <c:v>7.8092883076722403E-3</c:v>
                </c:pt>
                <c:pt idx="5335">
                  <c:v>7.5921374581130099E-3</c:v>
                </c:pt>
                <c:pt idx="5336">
                  <c:v>7.4621958795599496E-3</c:v>
                </c:pt>
                <c:pt idx="5337">
                  <c:v>7.2318199459327197E-3</c:v>
                </c:pt>
                <c:pt idx="5338">
                  <c:v>6.9471299413335396E-3</c:v>
                </c:pt>
                <c:pt idx="5339">
                  <c:v>6.7224665027411298E-3</c:v>
                </c:pt>
                <c:pt idx="5340">
                  <c:v>6.4818536491127697E-3</c:v>
                </c:pt>
                <c:pt idx="5341">
                  <c:v>6.2320866354631799E-3</c:v>
                </c:pt>
                <c:pt idx="5342">
                  <c:v>6.0400711836708001E-3</c:v>
                </c:pt>
                <c:pt idx="5343">
                  <c:v>5.6992063184888603E-3</c:v>
                </c:pt>
                <c:pt idx="5344">
                  <c:v>5.5340826768212103E-3</c:v>
                </c:pt>
                <c:pt idx="5345">
                  <c:v>5.2466599324252896E-3</c:v>
                </c:pt>
                <c:pt idx="5346">
                  <c:v>5.1207703479516E-3</c:v>
                </c:pt>
                <c:pt idx="5347">
                  <c:v>4.84075823259816E-3</c:v>
                </c:pt>
                <c:pt idx="5348">
                  <c:v>4.5595850505206299E-3</c:v>
                </c:pt>
                <c:pt idx="5349">
                  <c:v>4.5154019713241197E-3</c:v>
                </c:pt>
                <c:pt idx="5350">
                  <c:v>4.0906396538785399E-3</c:v>
                </c:pt>
                <c:pt idx="5351">
                  <c:v>3.9951832804334198E-3</c:v>
                </c:pt>
                <c:pt idx="5352">
                  <c:v>3.8390072284874401E-3</c:v>
                </c:pt>
                <c:pt idx="5353">
                  <c:v>3.7134547844093601E-3</c:v>
                </c:pt>
                <c:pt idx="5354">
                  <c:v>3.5190259835391701E-3</c:v>
                </c:pt>
                <c:pt idx="5355">
                  <c:v>3.3666809914706598E-3</c:v>
                </c:pt>
                <c:pt idx="5356">
                  <c:v>3.1483429844996998E-3</c:v>
                </c:pt>
                <c:pt idx="5357">
                  <c:v>2.8970235550480799E-3</c:v>
                </c:pt>
                <c:pt idx="5358">
                  <c:v>2.95896438841276E-3</c:v>
                </c:pt>
                <c:pt idx="5359">
                  <c:v>2.8091991840647501E-3</c:v>
                </c:pt>
                <c:pt idx="5360">
                  <c:v>2.68666687837218E-3</c:v>
                </c:pt>
                <c:pt idx="5361">
                  <c:v>2.6066836255835201E-3</c:v>
                </c:pt>
                <c:pt idx="5362">
                  <c:v>2.58384728596199E-3</c:v>
                </c:pt>
                <c:pt idx="5363">
                  <c:v>2.6103480662691999E-3</c:v>
                </c:pt>
                <c:pt idx="5364">
                  <c:v>2.5925304660289498E-3</c:v>
                </c:pt>
                <c:pt idx="5365">
                  <c:v>2.6315946908879802E-3</c:v>
                </c:pt>
                <c:pt idx="5366">
                  <c:v>2.44302993116839E-3</c:v>
                </c:pt>
                <c:pt idx="5367">
                  <c:v>2.42239124514726E-3</c:v>
                </c:pt>
                <c:pt idx="5368">
                  <c:v>2.6184703545342899E-3</c:v>
                </c:pt>
                <c:pt idx="5369">
                  <c:v>2.6134219703512701E-3</c:v>
                </c:pt>
                <c:pt idx="5370">
                  <c:v>2.6889330996565401E-3</c:v>
                </c:pt>
                <c:pt idx="5371">
                  <c:v>2.8336182996130999E-3</c:v>
                </c:pt>
                <c:pt idx="5372">
                  <c:v>3.01524772464577E-3</c:v>
                </c:pt>
                <c:pt idx="5373">
                  <c:v>3.21682117138461E-3</c:v>
                </c:pt>
                <c:pt idx="5374">
                  <c:v>3.2275153096017698E-3</c:v>
                </c:pt>
                <c:pt idx="5375">
                  <c:v>3.4288201908495601E-3</c:v>
                </c:pt>
                <c:pt idx="5376">
                  <c:v>3.6371278087966698E-3</c:v>
                </c:pt>
                <c:pt idx="5377">
                  <c:v>3.8329724111041299E-3</c:v>
                </c:pt>
                <c:pt idx="5378">
                  <c:v>4.0375882299642698E-3</c:v>
                </c:pt>
                <c:pt idx="5379">
                  <c:v>4.23624613805966E-3</c:v>
                </c:pt>
                <c:pt idx="5380">
                  <c:v>4.6932736415659102E-3</c:v>
                </c:pt>
                <c:pt idx="5381">
                  <c:v>5.0379477438247397E-3</c:v>
                </c:pt>
                <c:pt idx="5382">
                  <c:v>5.0707687518704398E-3</c:v>
                </c:pt>
                <c:pt idx="5383">
                  <c:v>5.5141794248695702E-3</c:v>
                </c:pt>
                <c:pt idx="5384">
                  <c:v>5.7766417652635399E-3</c:v>
                </c:pt>
                <c:pt idx="5385">
                  <c:v>5.9915251400960903E-3</c:v>
                </c:pt>
                <c:pt idx="5386">
                  <c:v>6.4492207087954298E-3</c:v>
                </c:pt>
                <c:pt idx="5387">
                  <c:v>6.8250705813986401E-3</c:v>
                </c:pt>
                <c:pt idx="5388">
                  <c:v>7.0117444555444098E-3</c:v>
                </c:pt>
                <c:pt idx="5389">
                  <c:v>7.3310243236141496E-3</c:v>
                </c:pt>
                <c:pt idx="5390">
                  <c:v>7.7626252492895703E-3</c:v>
                </c:pt>
                <c:pt idx="5391">
                  <c:v>8.2523967437612492E-3</c:v>
                </c:pt>
                <c:pt idx="5392">
                  <c:v>8.5446859736804295E-3</c:v>
                </c:pt>
                <c:pt idx="5393">
                  <c:v>8.8965726221250391E-3</c:v>
                </c:pt>
                <c:pt idx="5394">
                  <c:v>9.21532233486211E-3</c:v>
                </c:pt>
                <c:pt idx="5395">
                  <c:v>9.4869819847672506E-3</c:v>
                </c:pt>
                <c:pt idx="5396">
                  <c:v>9.7958943598398796E-3</c:v>
                </c:pt>
                <c:pt idx="5397">
                  <c:v>1.01932362501529E-2</c:v>
                </c:pt>
                <c:pt idx="5398">
                  <c:v>1.0562393900004101E-2</c:v>
                </c:pt>
                <c:pt idx="5399">
                  <c:v>1.09602187639888E-2</c:v>
                </c:pt>
                <c:pt idx="5400">
                  <c:v>1.1047491096582301E-2</c:v>
                </c:pt>
                <c:pt idx="5401">
                  <c:v>1.14896234000417E-2</c:v>
                </c:pt>
                <c:pt idx="5402">
                  <c:v>1.1745328531694601E-2</c:v>
                </c:pt>
                <c:pt idx="5403">
                  <c:v>1.22067572886452E-2</c:v>
                </c:pt>
                <c:pt idx="5404">
                  <c:v>1.22557127029971E-2</c:v>
                </c:pt>
                <c:pt idx="5405">
                  <c:v>1.26145033874444E-2</c:v>
                </c:pt>
                <c:pt idx="5406">
                  <c:v>1.27701243902272E-2</c:v>
                </c:pt>
                <c:pt idx="5407">
                  <c:v>1.3085995149769301E-2</c:v>
                </c:pt>
                <c:pt idx="5408">
                  <c:v>1.32071939241082E-2</c:v>
                </c:pt>
                <c:pt idx="5409">
                  <c:v>1.36053160525697E-2</c:v>
                </c:pt>
                <c:pt idx="5410">
                  <c:v>1.3635937946242399E-2</c:v>
                </c:pt>
                <c:pt idx="5411">
                  <c:v>1.3718108303132E-2</c:v>
                </c:pt>
                <c:pt idx="5412">
                  <c:v>1.3903305105483601E-2</c:v>
                </c:pt>
                <c:pt idx="5413">
                  <c:v>1.4004948037852899E-2</c:v>
                </c:pt>
                <c:pt idx="5414">
                  <c:v>1.4127883491597999E-2</c:v>
                </c:pt>
                <c:pt idx="5415">
                  <c:v>1.4144950904120801E-2</c:v>
                </c:pt>
                <c:pt idx="5416">
                  <c:v>1.4082618445675101E-2</c:v>
                </c:pt>
                <c:pt idx="5417">
                  <c:v>1.4220441933096699E-2</c:v>
                </c:pt>
                <c:pt idx="5418">
                  <c:v>1.4222818827078E-2</c:v>
                </c:pt>
                <c:pt idx="5419">
                  <c:v>1.4135036699658999E-2</c:v>
                </c:pt>
                <c:pt idx="5420">
                  <c:v>1.4158883258433201E-2</c:v>
                </c:pt>
                <c:pt idx="5421">
                  <c:v>1.41371066577042E-2</c:v>
                </c:pt>
                <c:pt idx="5422">
                  <c:v>1.4076563386319799E-2</c:v>
                </c:pt>
                <c:pt idx="5423">
                  <c:v>1.3801484007332301E-2</c:v>
                </c:pt>
                <c:pt idx="5424">
                  <c:v>1.3819011539508701E-2</c:v>
                </c:pt>
                <c:pt idx="5425">
                  <c:v>1.3568649832890699E-2</c:v>
                </c:pt>
                <c:pt idx="5426">
                  <c:v>1.34113758443492E-2</c:v>
                </c:pt>
                <c:pt idx="5427">
                  <c:v>1.3012118664006599E-2</c:v>
                </c:pt>
                <c:pt idx="5428">
                  <c:v>1.29675272517304E-2</c:v>
                </c:pt>
                <c:pt idx="5429">
                  <c:v>1.27539997298584E-2</c:v>
                </c:pt>
                <c:pt idx="5430">
                  <c:v>1.24204369971249E-2</c:v>
                </c:pt>
                <c:pt idx="5431">
                  <c:v>1.20212971147094E-2</c:v>
                </c:pt>
                <c:pt idx="5432">
                  <c:v>1.1707130433571701E-2</c:v>
                </c:pt>
                <c:pt idx="5433">
                  <c:v>1.15182134906769E-2</c:v>
                </c:pt>
                <c:pt idx="5434">
                  <c:v>1.09911307489569E-2</c:v>
                </c:pt>
                <c:pt idx="5435">
                  <c:v>1.07051571777598E-2</c:v>
                </c:pt>
                <c:pt idx="5436">
                  <c:v>1.02821446099756E-2</c:v>
                </c:pt>
                <c:pt idx="5437">
                  <c:v>1.0034355304047501E-2</c:v>
                </c:pt>
                <c:pt idx="5438">
                  <c:v>9.4624519659548007E-3</c:v>
                </c:pt>
                <c:pt idx="5439">
                  <c:v>9.2234199450793204E-3</c:v>
                </c:pt>
                <c:pt idx="5440">
                  <c:v>8.6596768247036403E-3</c:v>
                </c:pt>
                <c:pt idx="5441">
                  <c:v>8.2381279238320608E-3</c:v>
                </c:pt>
                <c:pt idx="5442">
                  <c:v>7.9194673682928696E-3</c:v>
                </c:pt>
                <c:pt idx="5443">
                  <c:v>7.31619189147988E-3</c:v>
                </c:pt>
                <c:pt idx="5444">
                  <c:v>6.8880136613521702E-3</c:v>
                </c:pt>
                <c:pt idx="5445">
                  <c:v>6.3812746320117703E-3</c:v>
                </c:pt>
                <c:pt idx="5446">
                  <c:v>5.9590334312793897E-3</c:v>
                </c:pt>
                <c:pt idx="5447">
                  <c:v>5.5155545149201497E-3</c:v>
                </c:pt>
                <c:pt idx="5448">
                  <c:v>4.9626851903949703E-3</c:v>
                </c:pt>
                <c:pt idx="5449">
                  <c:v>4.6778377334045001E-3</c:v>
                </c:pt>
                <c:pt idx="5450">
                  <c:v>4.0826380828573204E-3</c:v>
                </c:pt>
                <c:pt idx="5451">
                  <c:v>3.6415626562502101E-3</c:v>
                </c:pt>
                <c:pt idx="5452">
                  <c:v>3.2183495577567398E-3</c:v>
                </c:pt>
                <c:pt idx="5453">
                  <c:v>2.7053022825217201E-3</c:v>
                </c:pt>
                <c:pt idx="5454">
                  <c:v>2.3256930409491501E-3</c:v>
                </c:pt>
                <c:pt idx="5455">
                  <c:v>1.80006442114184E-3</c:v>
                </c:pt>
                <c:pt idx="5456">
                  <c:v>1.3971874464894401E-3</c:v>
                </c:pt>
                <c:pt idx="5457">
                  <c:v>1.0113476561714101E-3</c:v>
                </c:pt>
                <c:pt idx="5458">
                  <c:v>5.42098493693039E-4</c:v>
                </c:pt>
                <c:pt idx="5459">
                  <c:v>1.7503185369920901E-4</c:v>
                </c:pt>
                <c:pt idx="5460">
                  <c:v>-2.71227704223778E-4</c:v>
                </c:pt>
                <c:pt idx="5461">
                  <c:v>-5.7477678200275101E-4</c:v>
                </c:pt>
                <c:pt idx="5462">
                  <c:v>-1.1096740089643999E-3</c:v>
                </c:pt>
                <c:pt idx="5463">
                  <c:v>-1.46265934372411E-3</c:v>
                </c:pt>
                <c:pt idx="5464">
                  <c:v>-1.8645590309860501E-3</c:v>
                </c:pt>
                <c:pt idx="5465">
                  <c:v>-2.1444514238122599E-3</c:v>
                </c:pt>
                <c:pt idx="5466">
                  <c:v>-2.54935467141543E-3</c:v>
                </c:pt>
                <c:pt idx="5467">
                  <c:v>-2.6891507467982898E-3</c:v>
                </c:pt>
                <c:pt idx="5468">
                  <c:v>-3.0196642861929999E-3</c:v>
                </c:pt>
                <c:pt idx="5469">
                  <c:v>-3.3819181180018299E-3</c:v>
                </c:pt>
                <c:pt idx="5470">
                  <c:v>-3.4609939195409298E-3</c:v>
                </c:pt>
                <c:pt idx="5471">
                  <c:v>-3.9427859642665597E-3</c:v>
                </c:pt>
                <c:pt idx="5472">
                  <c:v>-4.18140553537858E-3</c:v>
                </c:pt>
                <c:pt idx="5473">
                  <c:v>-4.4040888760173598E-3</c:v>
                </c:pt>
                <c:pt idx="5474">
                  <c:v>-4.6177376521369202E-3</c:v>
                </c:pt>
                <c:pt idx="5475">
                  <c:v>-4.7424668918628196E-3</c:v>
                </c:pt>
                <c:pt idx="5476">
                  <c:v>-4.9294737731119002E-3</c:v>
                </c:pt>
                <c:pt idx="5477">
                  <c:v>-5.1751997986057103E-3</c:v>
                </c:pt>
                <c:pt idx="5478">
                  <c:v>-5.1725585657483404E-3</c:v>
                </c:pt>
                <c:pt idx="5479">
                  <c:v>-5.4543075812933601E-3</c:v>
                </c:pt>
                <c:pt idx="5480">
                  <c:v>-5.5286835452324802E-3</c:v>
                </c:pt>
                <c:pt idx="5481">
                  <c:v>-5.5554107674142504E-3</c:v>
                </c:pt>
                <c:pt idx="5482">
                  <c:v>-5.5422796915654297E-3</c:v>
                </c:pt>
                <c:pt idx="5483">
                  <c:v>-5.7463201399323999E-3</c:v>
                </c:pt>
                <c:pt idx="5484">
                  <c:v>-5.9556661915689604E-3</c:v>
                </c:pt>
                <c:pt idx="5485">
                  <c:v>-5.8413015548705498E-3</c:v>
                </c:pt>
                <c:pt idx="5486">
                  <c:v>-5.8783214323086599E-3</c:v>
                </c:pt>
                <c:pt idx="5487">
                  <c:v>-5.8937891195911599E-3</c:v>
                </c:pt>
                <c:pt idx="5488">
                  <c:v>-6.1569310691521597E-3</c:v>
                </c:pt>
                <c:pt idx="5489">
                  <c:v>-6.0780214547144201E-3</c:v>
                </c:pt>
                <c:pt idx="5490">
                  <c:v>-5.9613488956290102E-3</c:v>
                </c:pt>
                <c:pt idx="5491">
                  <c:v>-5.8181072873955703E-3</c:v>
                </c:pt>
                <c:pt idx="5492">
                  <c:v>-5.8685963092555199E-3</c:v>
                </c:pt>
                <c:pt idx="5493">
                  <c:v>-5.87132409895818E-3</c:v>
                </c:pt>
                <c:pt idx="5494">
                  <c:v>-5.8966906518522202E-3</c:v>
                </c:pt>
                <c:pt idx="5495">
                  <c:v>-5.79349083626415E-3</c:v>
                </c:pt>
                <c:pt idx="5496">
                  <c:v>-5.8406632412567102E-3</c:v>
                </c:pt>
                <c:pt idx="5497">
                  <c:v>-5.6410869442872899E-3</c:v>
                </c:pt>
                <c:pt idx="5498">
                  <c:v>-5.5592018464812902E-3</c:v>
                </c:pt>
                <c:pt idx="5499">
                  <c:v>-5.7261348272986401E-3</c:v>
                </c:pt>
                <c:pt idx="5500">
                  <c:v>-5.6007402933926096E-3</c:v>
                </c:pt>
                <c:pt idx="5501">
                  <c:v>-5.5665910689150899E-3</c:v>
                </c:pt>
                <c:pt idx="5502">
                  <c:v>-5.4150109765683397E-3</c:v>
                </c:pt>
                <c:pt idx="5503">
                  <c:v>-5.5135882071027298E-3</c:v>
                </c:pt>
                <c:pt idx="5504">
                  <c:v>-5.2048630237124501E-3</c:v>
                </c:pt>
                <c:pt idx="5505">
                  <c:v>-5.2195408077517604E-3</c:v>
                </c:pt>
                <c:pt idx="5506">
                  <c:v>-5.2261633707893903E-3</c:v>
                </c:pt>
                <c:pt idx="5507">
                  <c:v>-5.0894622643235096E-3</c:v>
                </c:pt>
                <c:pt idx="5508">
                  <c:v>-5.0286317962959202E-3</c:v>
                </c:pt>
                <c:pt idx="5509">
                  <c:v>-4.9933623944236503E-3</c:v>
                </c:pt>
                <c:pt idx="5510">
                  <c:v>-4.9414823006982802E-3</c:v>
                </c:pt>
                <c:pt idx="5511">
                  <c:v>-4.7940498003597801E-3</c:v>
                </c:pt>
                <c:pt idx="5512">
                  <c:v>-4.7568833282222202E-3</c:v>
                </c:pt>
                <c:pt idx="5513">
                  <c:v>-4.6853270271898801E-3</c:v>
                </c:pt>
                <c:pt idx="5514">
                  <c:v>-4.60067840410683E-3</c:v>
                </c:pt>
                <c:pt idx="5515">
                  <c:v>-4.45400789331412E-3</c:v>
                </c:pt>
                <c:pt idx="5516">
                  <c:v>-4.6284298577543804E-3</c:v>
                </c:pt>
                <c:pt idx="5517">
                  <c:v>-4.5523438046502201E-3</c:v>
                </c:pt>
                <c:pt idx="5518">
                  <c:v>-4.3884759974463401E-3</c:v>
                </c:pt>
                <c:pt idx="5519">
                  <c:v>-4.4393407076047898E-3</c:v>
                </c:pt>
                <c:pt idx="5520">
                  <c:v>-4.3275191919313304E-3</c:v>
                </c:pt>
                <c:pt idx="5521">
                  <c:v>-4.2655566024404103E-3</c:v>
                </c:pt>
                <c:pt idx="5522">
                  <c:v>-4.2417093319479298E-3</c:v>
                </c:pt>
                <c:pt idx="5523">
                  <c:v>-4.2126928320104697E-3</c:v>
                </c:pt>
                <c:pt idx="5524">
                  <c:v>-4.3049274981653198E-3</c:v>
                </c:pt>
                <c:pt idx="5525">
                  <c:v>-4.0067073315435799E-3</c:v>
                </c:pt>
                <c:pt idx="5526">
                  <c:v>-4.0102532696909901E-3</c:v>
                </c:pt>
                <c:pt idx="5527">
                  <c:v>-4.0931859189935497E-3</c:v>
                </c:pt>
                <c:pt idx="5528">
                  <c:v>-4.0027539480054003E-3</c:v>
                </c:pt>
                <c:pt idx="5529">
                  <c:v>-4.0271849535435502E-3</c:v>
                </c:pt>
                <c:pt idx="5530">
                  <c:v>-3.8544133211701899E-3</c:v>
                </c:pt>
                <c:pt idx="5531">
                  <c:v>-4.0521556458703104E-3</c:v>
                </c:pt>
                <c:pt idx="5532">
                  <c:v>-4.0274781226792497E-3</c:v>
                </c:pt>
                <c:pt idx="5533">
                  <c:v>-3.96705824081953E-3</c:v>
                </c:pt>
                <c:pt idx="5534">
                  <c:v>-3.9746416924267098E-3</c:v>
                </c:pt>
                <c:pt idx="5535">
                  <c:v>-4.0509867780287598E-3</c:v>
                </c:pt>
                <c:pt idx="5536">
                  <c:v>-3.94649578697699E-3</c:v>
                </c:pt>
                <c:pt idx="5537">
                  <c:v>-3.82129682840963E-3</c:v>
                </c:pt>
                <c:pt idx="5538">
                  <c:v>-3.9628643996021803E-3</c:v>
                </c:pt>
                <c:pt idx="5539">
                  <c:v>-3.94733003993771E-3</c:v>
                </c:pt>
                <c:pt idx="5540">
                  <c:v>-3.8945464391643399E-3</c:v>
                </c:pt>
                <c:pt idx="5541">
                  <c:v>-3.8604960368461999E-3</c:v>
                </c:pt>
                <c:pt idx="5542">
                  <c:v>-3.8931303184219401E-3</c:v>
                </c:pt>
                <c:pt idx="5543">
                  <c:v>-3.9574456362970797E-3</c:v>
                </c:pt>
                <c:pt idx="5544">
                  <c:v>-3.6979831013352E-3</c:v>
                </c:pt>
                <c:pt idx="5545">
                  <c:v>-3.84377719382961E-3</c:v>
                </c:pt>
                <c:pt idx="5546">
                  <c:v>-3.8528467310081698E-3</c:v>
                </c:pt>
                <c:pt idx="5547">
                  <c:v>-3.6736775403345199E-3</c:v>
                </c:pt>
                <c:pt idx="5548">
                  <c:v>-3.8332197332151098E-3</c:v>
                </c:pt>
                <c:pt idx="5549">
                  <c:v>-3.8162417152639398E-3</c:v>
                </c:pt>
                <c:pt idx="5550">
                  <c:v>-3.8698187338556799E-3</c:v>
                </c:pt>
                <c:pt idx="5551">
                  <c:v>-3.8276419716438098E-3</c:v>
                </c:pt>
                <c:pt idx="5552">
                  <c:v>-3.8445732235812E-3</c:v>
                </c:pt>
                <c:pt idx="5553">
                  <c:v>-3.8045566825622001E-3</c:v>
                </c:pt>
                <c:pt idx="5554">
                  <c:v>-3.7211332274382398E-3</c:v>
                </c:pt>
                <c:pt idx="5555">
                  <c:v>-3.7305519422668699E-3</c:v>
                </c:pt>
                <c:pt idx="5556">
                  <c:v>-3.6709944175864202E-3</c:v>
                </c:pt>
                <c:pt idx="5557">
                  <c:v>-3.7758880366486501E-3</c:v>
                </c:pt>
                <c:pt idx="5558">
                  <c:v>-3.7995831259341199E-3</c:v>
                </c:pt>
                <c:pt idx="5559">
                  <c:v>-3.6544242472970299E-3</c:v>
                </c:pt>
                <c:pt idx="5560">
                  <c:v>-3.7032140502798899E-3</c:v>
                </c:pt>
                <c:pt idx="5561">
                  <c:v>-3.6815791133406302E-3</c:v>
                </c:pt>
                <c:pt idx="5562">
                  <c:v>-3.7143347146650399E-3</c:v>
                </c:pt>
                <c:pt idx="5563">
                  <c:v>-3.7708153432635099E-3</c:v>
                </c:pt>
                <c:pt idx="5564">
                  <c:v>-3.7855169544691401E-3</c:v>
                </c:pt>
                <c:pt idx="5565">
                  <c:v>-3.7347699844837001E-3</c:v>
                </c:pt>
                <c:pt idx="5566">
                  <c:v>-3.5472174046861098E-3</c:v>
                </c:pt>
                <c:pt idx="5567">
                  <c:v>-3.6605906908605099E-3</c:v>
                </c:pt>
                <c:pt idx="5568">
                  <c:v>-3.82100901341524E-3</c:v>
                </c:pt>
                <c:pt idx="5569">
                  <c:v>-3.7665452654029302E-3</c:v>
                </c:pt>
                <c:pt idx="5570">
                  <c:v>-3.6722637407740001E-3</c:v>
                </c:pt>
                <c:pt idx="5571">
                  <c:v>-3.7485128008537798E-3</c:v>
                </c:pt>
                <c:pt idx="5572">
                  <c:v>-3.8188930456734401E-3</c:v>
                </c:pt>
                <c:pt idx="5573">
                  <c:v>-3.79153197186219E-3</c:v>
                </c:pt>
                <c:pt idx="5574">
                  <c:v>-3.8000860571788002E-3</c:v>
                </c:pt>
                <c:pt idx="5575">
                  <c:v>-3.8739133749550901E-3</c:v>
                </c:pt>
                <c:pt idx="5576">
                  <c:v>-3.7498791721197102E-3</c:v>
                </c:pt>
                <c:pt idx="5577">
                  <c:v>-3.71982683565138E-3</c:v>
                </c:pt>
                <c:pt idx="5578">
                  <c:v>-3.8492928804903701E-3</c:v>
                </c:pt>
                <c:pt idx="5579">
                  <c:v>-4.0050755254124404E-3</c:v>
                </c:pt>
                <c:pt idx="5580">
                  <c:v>-4.0615278947490297E-3</c:v>
                </c:pt>
                <c:pt idx="5581">
                  <c:v>-4.0880798092281503E-3</c:v>
                </c:pt>
                <c:pt idx="5582">
                  <c:v>-4.1047328775929296E-3</c:v>
                </c:pt>
                <c:pt idx="5583">
                  <c:v>-4.1492437110825604E-3</c:v>
                </c:pt>
                <c:pt idx="5584">
                  <c:v>-4.2119784187996398E-3</c:v>
                </c:pt>
                <c:pt idx="5585">
                  <c:v>-4.1471494508399801E-3</c:v>
                </c:pt>
                <c:pt idx="5586">
                  <c:v>-4.4359884090112598E-3</c:v>
                </c:pt>
                <c:pt idx="5587">
                  <c:v>-4.3292445771905396E-3</c:v>
                </c:pt>
                <c:pt idx="5588">
                  <c:v>-4.45774135849741E-3</c:v>
                </c:pt>
                <c:pt idx="5589">
                  <c:v>-4.4824292615295398E-3</c:v>
                </c:pt>
                <c:pt idx="5590">
                  <c:v>-4.6844438236549003E-3</c:v>
                </c:pt>
                <c:pt idx="5591">
                  <c:v>-4.7912983520030901E-3</c:v>
                </c:pt>
                <c:pt idx="5592">
                  <c:v>-4.8506624116799501E-3</c:v>
                </c:pt>
                <c:pt idx="5593">
                  <c:v>-4.9287848575355897E-3</c:v>
                </c:pt>
                <c:pt idx="5594">
                  <c:v>-5.0535371015120803E-3</c:v>
                </c:pt>
                <c:pt idx="5595">
                  <c:v>-5.0630364262042298E-3</c:v>
                </c:pt>
                <c:pt idx="5596">
                  <c:v>-5.2071863787249003E-3</c:v>
                </c:pt>
                <c:pt idx="5597">
                  <c:v>-5.2943555968540798E-3</c:v>
                </c:pt>
                <c:pt idx="5598">
                  <c:v>-5.5147582984313602E-3</c:v>
                </c:pt>
                <c:pt idx="5599">
                  <c:v>-5.6606412667400303E-3</c:v>
                </c:pt>
                <c:pt idx="5600">
                  <c:v>-5.6208884853250797E-3</c:v>
                </c:pt>
                <c:pt idx="5601">
                  <c:v>-5.7879728088603404E-3</c:v>
                </c:pt>
                <c:pt idx="5602">
                  <c:v>-5.94308073697347E-3</c:v>
                </c:pt>
                <c:pt idx="5603">
                  <c:v>-6.0268304117360103E-3</c:v>
                </c:pt>
                <c:pt idx="5604">
                  <c:v>-5.9758395592776296E-3</c:v>
                </c:pt>
                <c:pt idx="5605">
                  <c:v>-6.1737352245030798E-3</c:v>
                </c:pt>
                <c:pt idx="5606">
                  <c:v>-6.2806056062401101E-3</c:v>
                </c:pt>
                <c:pt idx="5607">
                  <c:v>-6.4339250502115199E-3</c:v>
                </c:pt>
                <c:pt idx="5608">
                  <c:v>-6.5188097862873802E-3</c:v>
                </c:pt>
                <c:pt idx="5609">
                  <c:v>-6.62309012974287E-3</c:v>
                </c:pt>
                <c:pt idx="5610">
                  <c:v>-6.59517518390471E-3</c:v>
                </c:pt>
                <c:pt idx="5611">
                  <c:v>-6.7133093543389E-3</c:v>
                </c:pt>
                <c:pt idx="5612">
                  <c:v>-6.7609851200380296E-3</c:v>
                </c:pt>
                <c:pt idx="5613">
                  <c:v>-6.8383306556232702E-3</c:v>
                </c:pt>
                <c:pt idx="5614">
                  <c:v>-6.8753459390894396E-3</c:v>
                </c:pt>
                <c:pt idx="5615">
                  <c:v>-6.9435012782893997E-3</c:v>
                </c:pt>
                <c:pt idx="5616">
                  <c:v>-7.1049504083191602E-3</c:v>
                </c:pt>
                <c:pt idx="5617">
                  <c:v>-6.9340808666080401E-3</c:v>
                </c:pt>
                <c:pt idx="5618">
                  <c:v>-7.1455739213873897E-3</c:v>
                </c:pt>
                <c:pt idx="5619">
                  <c:v>-7.1073594253862199E-3</c:v>
                </c:pt>
                <c:pt idx="5620">
                  <c:v>-7.3045188628956398E-3</c:v>
                </c:pt>
                <c:pt idx="5621">
                  <c:v>-7.2487181130295904E-3</c:v>
                </c:pt>
                <c:pt idx="5622">
                  <c:v>-7.1683366240096399E-3</c:v>
                </c:pt>
                <c:pt idx="5623">
                  <c:v>-7.0465528175297299E-3</c:v>
                </c:pt>
                <c:pt idx="5624">
                  <c:v>-7.0210109004391402E-3</c:v>
                </c:pt>
                <c:pt idx="5625">
                  <c:v>-7.1119987503780501E-3</c:v>
                </c:pt>
                <c:pt idx="5626">
                  <c:v>-7.0721102318828501E-3</c:v>
                </c:pt>
                <c:pt idx="5627">
                  <c:v>-7.0252675104817497E-3</c:v>
                </c:pt>
                <c:pt idx="5628">
                  <c:v>-6.9804357610442598E-3</c:v>
                </c:pt>
                <c:pt idx="5629">
                  <c:v>-6.9330248462613304E-3</c:v>
                </c:pt>
                <c:pt idx="5630">
                  <c:v>-6.6409518421860596E-3</c:v>
                </c:pt>
                <c:pt idx="5631">
                  <c:v>-6.7409876746911401E-3</c:v>
                </c:pt>
                <c:pt idx="5632">
                  <c:v>-6.80381553308969E-3</c:v>
                </c:pt>
                <c:pt idx="5633">
                  <c:v>-6.5624653698060902E-3</c:v>
                </c:pt>
                <c:pt idx="5634">
                  <c:v>-6.4376424175134296E-3</c:v>
                </c:pt>
                <c:pt idx="5635">
                  <c:v>-6.1915358198751996E-3</c:v>
                </c:pt>
                <c:pt idx="5636">
                  <c:v>-6.2629519422309297E-3</c:v>
                </c:pt>
                <c:pt idx="5637">
                  <c:v>-6.2102559048188002E-3</c:v>
                </c:pt>
                <c:pt idx="5638">
                  <c:v>-5.9197469885178102E-3</c:v>
                </c:pt>
                <c:pt idx="5639">
                  <c:v>-5.69624405643325E-3</c:v>
                </c:pt>
                <c:pt idx="5640">
                  <c:v>-5.5289295740002502E-3</c:v>
                </c:pt>
                <c:pt idx="5641">
                  <c:v>-5.5034080931349299E-3</c:v>
                </c:pt>
                <c:pt idx="5642">
                  <c:v>-5.3004009434591002E-3</c:v>
                </c:pt>
                <c:pt idx="5643">
                  <c:v>-5.1580253335915503E-3</c:v>
                </c:pt>
                <c:pt idx="5644">
                  <c:v>-5.0024673548746202E-3</c:v>
                </c:pt>
                <c:pt idx="5645">
                  <c:v>-4.8780729495899603E-3</c:v>
                </c:pt>
                <c:pt idx="5646">
                  <c:v>-4.6188290953851898E-3</c:v>
                </c:pt>
                <c:pt idx="5647">
                  <c:v>-4.3919795963677302E-3</c:v>
                </c:pt>
                <c:pt idx="5648">
                  <c:v>-4.1958192038760002E-3</c:v>
                </c:pt>
                <c:pt idx="5649">
                  <c:v>-4.1243898657106204E-3</c:v>
                </c:pt>
                <c:pt idx="5650">
                  <c:v>-3.9160311878484698E-3</c:v>
                </c:pt>
                <c:pt idx="5651">
                  <c:v>-3.7119903127301899E-3</c:v>
                </c:pt>
                <c:pt idx="5652">
                  <c:v>-3.5029522920165201E-3</c:v>
                </c:pt>
                <c:pt idx="5653">
                  <c:v>-3.28545089975492E-3</c:v>
                </c:pt>
                <c:pt idx="5654">
                  <c:v>-3.12309232885472E-3</c:v>
                </c:pt>
                <c:pt idx="5655">
                  <c:v>-2.9441327468429901E-3</c:v>
                </c:pt>
                <c:pt idx="5656">
                  <c:v>-2.8623526284694899E-3</c:v>
                </c:pt>
                <c:pt idx="5657">
                  <c:v>-2.5687340488192499E-3</c:v>
                </c:pt>
                <c:pt idx="5658">
                  <c:v>-2.4604507648354501E-3</c:v>
                </c:pt>
                <c:pt idx="5659">
                  <c:v>-2.3755283827556601E-3</c:v>
                </c:pt>
                <c:pt idx="5660">
                  <c:v>-2.3648625538491802E-3</c:v>
                </c:pt>
                <c:pt idx="5661">
                  <c:v>-2.1427753776899899E-3</c:v>
                </c:pt>
                <c:pt idx="5662">
                  <c:v>-1.9066081127605799E-3</c:v>
                </c:pt>
                <c:pt idx="5663">
                  <c:v>-1.9906960922006201E-3</c:v>
                </c:pt>
                <c:pt idx="5664">
                  <c:v>-1.83243706474145E-3</c:v>
                </c:pt>
                <c:pt idx="5665">
                  <c:v>-1.7475038304844801E-3</c:v>
                </c:pt>
                <c:pt idx="5666">
                  <c:v>-1.67335166288499E-3</c:v>
                </c:pt>
                <c:pt idx="5667">
                  <c:v>-1.6001397399858001E-3</c:v>
                </c:pt>
                <c:pt idx="5668">
                  <c:v>-1.57656491827396E-3</c:v>
                </c:pt>
                <c:pt idx="5669">
                  <c:v>-1.24087598554519E-3</c:v>
                </c:pt>
                <c:pt idx="5670">
                  <c:v>-1.4390322429241799E-3</c:v>
                </c:pt>
                <c:pt idx="5671">
                  <c:v>-1.5738036174426501E-3</c:v>
                </c:pt>
                <c:pt idx="5672">
                  <c:v>-1.5679417816090099E-3</c:v>
                </c:pt>
                <c:pt idx="5673">
                  <c:v>-1.5853692083027801E-3</c:v>
                </c:pt>
                <c:pt idx="5674">
                  <c:v>-1.48737170250974E-3</c:v>
                </c:pt>
                <c:pt idx="5675">
                  <c:v>-1.7284659780400799E-3</c:v>
                </c:pt>
                <c:pt idx="5676">
                  <c:v>-1.9072529516693799E-3</c:v>
                </c:pt>
                <c:pt idx="5677">
                  <c:v>-1.9456505602963E-3</c:v>
                </c:pt>
                <c:pt idx="5678">
                  <c:v>-1.90748737558561E-3</c:v>
                </c:pt>
                <c:pt idx="5679">
                  <c:v>-2.1421135932982401E-3</c:v>
                </c:pt>
                <c:pt idx="5680">
                  <c:v>-2.3186977222069399E-3</c:v>
                </c:pt>
                <c:pt idx="5681">
                  <c:v>-2.37705220591758E-3</c:v>
                </c:pt>
                <c:pt idx="5682">
                  <c:v>-2.68097578829927E-3</c:v>
                </c:pt>
                <c:pt idx="5683">
                  <c:v>-2.87283591712616E-3</c:v>
                </c:pt>
                <c:pt idx="5684">
                  <c:v>-2.8914913819183198E-3</c:v>
                </c:pt>
                <c:pt idx="5685">
                  <c:v>-3.2348760570492501E-3</c:v>
                </c:pt>
                <c:pt idx="5686">
                  <c:v>-3.53958330215278E-3</c:v>
                </c:pt>
                <c:pt idx="5687">
                  <c:v>-3.75554777030313E-3</c:v>
                </c:pt>
                <c:pt idx="5688">
                  <c:v>-4.0012883772591098E-3</c:v>
                </c:pt>
                <c:pt idx="5689">
                  <c:v>-4.31674261802015E-3</c:v>
                </c:pt>
                <c:pt idx="5690">
                  <c:v>-4.6651054681401101E-3</c:v>
                </c:pt>
                <c:pt idx="5691">
                  <c:v>-4.8743734726668297E-3</c:v>
                </c:pt>
                <c:pt idx="5692">
                  <c:v>-5.24860748356359E-3</c:v>
                </c:pt>
                <c:pt idx="5693">
                  <c:v>-5.5316529526913596E-3</c:v>
                </c:pt>
                <c:pt idx="5694">
                  <c:v>-5.94208115892173E-3</c:v>
                </c:pt>
                <c:pt idx="5695">
                  <c:v>-6.1872553996219198E-3</c:v>
                </c:pt>
                <c:pt idx="5696">
                  <c:v>-6.3987317326313102E-3</c:v>
                </c:pt>
                <c:pt idx="5697">
                  <c:v>-6.6746170199206804E-3</c:v>
                </c:pt>
                <c:pt idx="5698">
                  <c:v>-7.0205868139930697E-3</c:v>
                </c:pt>
                <c:pt idx="5699">
                  <c:v>-7.3908402256716004E-3</c:v>
                </c:pt>
                <c:pt idx="5700">
                  <c:v>-7.8883666594748193E-3</c:v>
                </c:pt>
                <c:pt idx="5701">
                  <c:v>-8.0675935716594208E-3</c:v>
                </c:pt>
                <c:pt idx="5702">
                  <c:v>-8.3757623058021199E-3</c:v>
                </c:pt>
                <c:pt idx="5703">
                  <c:v>-8.6553700797967498E-3</c:v>
                </c:pt>
                <c:pt idx="5704">
                  <c:v>-9.1178187295939597E-3</c:v>
                </c:pt>
                <c:pt idx="5705">
                  <c:v>-9.4121266248971304E-3</c:v>
                </c:pt>
                <c:pt idx="5706">
                  <c:v>-9.6508493624352203E-3</c:v>
                </c:pt>
                <c:pt idx="5707">
                  <c:v>-1.0016065366349801E-2</c:v>
                </c:pt>
                <c:pt idx="5708">
                  <c:v>-1.02386073424651E-2</c:v>
                </c:pt>
                <c:pt idx="5709">
                  <c:v>-1.0436029745738E-2</c:v>
                </c:pt>
                <c:pt idx="5710">
                  <c:v>-1.06084662899107E-2</c:v>
                </c:pt>
                <c:pt idx="5711">
                  <c:v>-1.10004350856753E-2</c:v>
                </c:pt>
                <c:pt idx="5712">
                  <c:v>-1.1242261935944201E-2</c:v>
                </c:pt>
                <c:pt idx="5713">
                  <c:v>-1.1498326061081201E-2</c:v>
                </c:pt>
                <c:pt idx="5714">
                  <c:v>-1.15675945443325E-2</c:v>
                </c:pt>
                <c:pt idx="5715">
                  <c:v>-1.1786980052474499E-2</c:v>
                </c:pt>
                <c:pt idx="5716">
                  <c:v>-1.1948504491782801E-2</c:v>
                </c:pt>
                <c:pt idx="5717">
                  <c:v>-1.2112859586339699E-2</c:v>
                </c:pt>
                <c:pt idx="5718">
                  <c:v>-1.21701990978785E-2</c:v>
                </c:pt>
                <c:pt idx="5719">
                  <c:v>-1.2206722336657601E-2</c:v>
                </c:pt>
                <c:pt idx="5720">
                  <c:v>-1.2344449125662E-2</c:v>
                </c:pt>
                <c:pt idx="5721">
                  <c:v>-1.2235789506796799E-2</c:v>
                </c:pt>
                <c:pt idx="5722">
                  <c:v>-1.22982482113688E-2</c:v>
                </c:pt>
                <c:pt idx="5723">
                  <c:v>-1.24553564407874E-2</c:v>
                </c:pt>
                <c:pt idx="5724">
                  <c:v>-1.2295939082588799E-2</c:v>
                </c:pt>
                <c:pt idx="5725">
                  <c:v>-1.2265507889481801E-2</c:v>
                </c:pt>
                <c:pt idx="5726">
                  <c:v>-1.20566293131794E-2</c:v>
                </c:pt>
                <c:pt idx="5727">
                  <c:v>-1.2010610060390999E-2</c:v>
                </c:pt>
                <c:pt idx="5728">
                  <c:v>-1.1945417797688001E-2</c:v>
                </c:pt>
                <c:pt idx="5729">
                  <c:v>-1.16079096502184E-2</c:v>
                </c:pt>
                <c:pt idx="5730">
                  <c:v>-1.15431736233039E-2</c:v>
                </c:pt>
                <c:pt idx="5731">
                  <c:v>-1.1436440206068399E-2</c:v>
                </c:pt>
                <c:pt idx="5732">
                  <c:v>-1.1097797182881199E-2</c:v>
                </c:pt>
                <c:pt idx="5733">
                  <c:v>-1.0664288647099E-2</c:v>
                </c:pt>
                <c:pt idx="5734">
                  <c:v>-1.0496929330526501E-2</c:v>
                </c:pt>
                <c:pt idx="5735">
                  <c:v>-1.02998380131655E-2</c:v>
                </c:pt>
                <c:pt idx="5736">
                  <c:v>-9.7232261595184E-3</c:v>
                </c:pt>
                <c:pt idx="5737">
                  <c:v>-9.4253825043455301E-3</c:v>
                </c:pt>
                <c:pt idx="5738">
                  <c:v>-9.00223507774397E-3</c:v>
                </c:pt>
                <c:pt idx="5739">
                  <c:v>-8.6493855533440796E-3</c:v>
                </c:pt>
                <c:pt idx="5740">
                  <c:v>-8.1208396384976501E-3</c:v>
                </c:pt>
                <c:pt idx="5741">
                  <c:v>-7.7810203235285803E-3</c:v>
                </c:pt>
                <c:pt idx="5742">
                  <c:v>-7.4101806246986797E-3</c:v>
                </c:pt>
                <c:pt idx="5743">
                  <c:v>-6.8907125044508502E-3</c:v>
                </c:pt>
                <c:pt idx="5744">
                  <c:v>-6.2850006744352297E-3</c:v>
                </c:pt>
                <c:pt idx="5745">
                  <c:v>-5.8299445055199697E-3</c:v>
                </c:pt>
                <c:pt idx="5746">
                  <c:v>-5.42231630162024E-3</c:v>
                </c:pt>
                <c:pt idx="5747">
                  <c:v>-4.9392645614205104E-3</c:v>
                </c:pt>
                <c:pt idx="5748">
                  <c:v>-4.2595808109603603E-3</c:v>
                </c:pt>
                <c:pt idx="5749">
                  <c:v>-3.7932440995167402E-3</c:v>
                </c:pt>
                <c:pt idx="5750">
                  <c:v>-3.3138691773101901E-3</c:v>
                </c:pt>
                <c:pt idx="5751">
                  <c:v>-2.7376577960334198E-3</c:v>
                </c:pt>
                <c:pt idx="5752">
                  <c:v>-2.3439044315272401E-3</c:v>
                </c:pt>
                <c:pt idx="5753">
                  <c:v>-1.6649427979091201E-3</c:v>
                </c:pt>
                <c:pt idx="5754">
                  <c:v>-1.0553170123959799E-3</c:v>
                </c:pt>
                <c:pt idx="5755">
                  <c:v>-4.8477355125667402E-4</c:v>
                </c:pt>
                <c:pt idx="5756" formatCode="0.00E+00">
                  <c:v>-4.9678027562802397E-5</c:v>
                </c:pt>
                <c:pt idx="5757">
                  <c:v>4.83502389131954E-4</c:v>
                </c:pt>
                <c:pt idx="5758">
                  <c:v>1.03234902255649E-3</c:v>
                </c:pt>
                <c:pt idx="5759">
                  <c:v>1.4348051118604E-3</c:v>
                </c:pt>
                <c:pt idx="5760">
                  <c:v>2.0258353988236001E-3</c:v>
                </c:pt>
                <c:pt idx="5761">
                  <c:v>2.6403808990667801E-3</c:v>
                </c:pt>
                <c:pt idx="5762">
                  <c:v>3.06559651397105E-3</c:v>
                </c:pt>
                <c:pt idx="5763">
                  <c:v>3.48848749298935E-3</c:v>
                </c:pt>
                <c:pt idx="5764">
                  <c:v>3.9673086442685501E-3</c:v>
                </c:pt>
                <c:pt idx="5765">
                  <c:v>4.4229893803427404E-3</c:v>
                </c:pt>
                <c:pt idx="5766">
                  <c:v>4.7718230571934996E-3</c:v>
                </c:pt>
                <c:pt idx="5767">
                  <c:v>5.2857796561022602E-3</c:v>
                </c:pt>
                <c:pt idx="5768">
                  <c:v>5.6276331172622996E-3</c:v>
                </c:pt>
                <c:pt idx="5769">
                  <c:v>5.8723112924222503E-3</c:v>
                </c:pt>
                <c:pt idx="5770">
                  <c:v>6.3294349399258404E-3</c:v>
                </c:pt>
                <c:pt idx="5771">
                  <c:v>6.6795054979371304E-3</c:v>
                </c:pt>
                <c:pt idx="5772">
                  <c:v>7.0423614196951203E-3</c:v>
                </c:pt>
                <c:pt idx="5773">
                  <c:v>7.1408065419996999E-3</c:v>
                </c:pt>
                <c:pt idx="5774">
                  <c:v>7.4346044204654099E-3</c:v>
                </c:pt>
                <c:pt idx="5775">
                  <c:v>7.6245516780732601E-3</c:v>
                </c:pt>
                <c:pt idx="5776">
                  <c:v>7.9143379195226408E-3</c:v>
                </c:pt>
                <c:pt idx="5777">
                  <c:v>7.9241247323273492E-3</c:v>
                </c:pt>
                <c:pt idx="5778">
                  <c:v>8.0750716726768305E-3</c:v>
                </c:pt>
                <c:pt idx="5779">
                  <c:v>8.3283668824388098E-3</c:v>
                </c:pt>
                <c:pt idx="5780">
                  <c:v>8.3525611414360396E-3</c:v>
                </c:pt>
                <c:pt idx="5781">
                  <c:v>8.3159123476654606E-3</c:v>
                </c:pt>
                <c:pt idx="5782">
                  <c:v>8.4247242872644099E-3</c:v>
                </c:pt>
                <c:pt idx="5783">
                  <c:v>8.4545461110219697E-3</c:v>
                </c:pt>
                <c:pt idx="5784">
                  <c:v>8.4001318258188594E-3</c:v>
                </c:pt>
                <c:pt idx="5785">
                  <c:v>8.2911316828193308E-3</c:v>
                </c:pt>
                <c:pt idx="5786">
                  <c:v>8.0564872111782305E-3</c:v>
                </c:pt>
                <c:pt idx="5787">
                  <c:v>7.9860947536130097E-3</c:v>
                </c:pt>
                <c:pt idx="5788">
                  <c:v>7.8921953975689702E-3</c:v>
                </c:pt>
                <c:pt idx="5789">
                  <c:v>7.8031831764918897E-3</c:v>
                </c:pt>
                <c:pt idx="5790">
                  <c:v>7.5896269781476197E-3</c:v>
                </c:pt>
                <c:pt idx="5791">
                  <c:v>7.4252821357672196E-3</c:v>
                </c:pt>
                <c:pt idx="5792">
                  <c:v>7.2141046172042901E-3</c:v>
                </c:pt>
                <c:pt idx="5793">
                  <c:v>6.9154962043284397E-3</c:v>
                </c:pt>
                <c:pt idx="5794">
                  <c:v>6.6093600340576897E-3</c:v>
                </c:pt>
                <c:pt idx="5795">
                  <c:v>6.3469163807292096E-3</c:v>
                </c:pt>
                <c:pt idx="5796">
                  <c:v>6.1409093390173697E-3</c:v>
                </c:pt>
                <c:pt idx="5797">
                  <c:v>5.7613437436971797E-3</c:v>
                </c:pt>
                <c:pt idx="5798">
                  <c:v>5.4727091160326801E-3</c:v>
                </c:pt>
                <c:pt idx="5799">
                  <c:v>5.2173669973486596E-3</c:v>
                </c:pt>
                <c:pt idx="5800">
                  <c:v>4.7016776193704998E-3</c:v>
                </c:pt>
                <c:pt idx="5801">
                  <c:v>4.4443738556099004E-3</c:v>
                </c:pt>
                <c:pt idx="5802">
                  <c:v>4.0786073950909796E-3</c:v>
                </c:pt>
                <c:pt idx="5803">
                  <c:v>3.76983032921821E-3</c:v>
                </c:pt>
                <c:pt idx="5804">
                  <c:v>3.3440289720866501E-3</c:v>
                </c:pt>
                <c:pt idx="5805">
                  <c:v>2.9406170973917201E-3</c:v>
                </c:pt>
                <c:pt idx="5806">
                  <c:v>2.8091617428011402E-3</c:v>
                </c:pt>
                <c:pt idx="5807">
                  <c:v>2.3507806402016701E-3</c:v>
                </c:pt>
                <c:pt idx="5808">
                  <c:v>2.0348304288173098E-3</c:v>
                </c:pt>
                <c:pt idx="5809">
                  <c:v>1.6882116647626E-3</c:v>
                </c:pt>
                <c:pt idx="5810">
                  <c:v>1.26479421788209E-3</c:v>
                </c:pt>
                <c:pt idx="5811">
                  <c:v>8.0437258263387E-4</c:v>
                </c:pt>
                <c:pt idx="5812">
                  <c:v>5.3258230037705502E-4</c:v>
                </c:pt>
                <c:pt idx="5813">
                  <c:v>2.4653071265011298E-4</c:v>
                </c:pt>
                <c:pt idx="5814">
                  <c:v>-1.10656842295886E-4</c:v>
                </c:pt>
                <c:pt idx="5815">
                  <c:v>-6.2851762187850701E-4</c:v>
                </c:pt>
                <c:pt idx="5816">
                  <c:v>-7.3933287360570101E-4</c:v>
                </c:pt>
                <c:pt idx="5817">
                  <c:v>-9.3021610694479296E-4</c:v>
                </c:pt>
                <c:pt idx="5818">
                  <c:v>-1.2963003331014E-3</c:v>
                </c:pt>
                <c:pt idx="5819">
                  <c:v>-1.5277209333923699E-3</c:v>
                </c:pt>
                <c:pt idx="5820">
                  <c:v>-1.7286822771802001E-3</c:v>
                </c:pt>
                <c:pt idx="5821">
                  <c:v>-1.8765705206481001E-3</c:v>
                </c:pt>
                <c:pt idx="5822">
                  <c:v>-2.16834132000438E-3</c:v>
                </c:pt>
                <c:pt idx="5823">
                  <c:v>-2.2177500448883002E-3</c:v>
                </c:pt>
                <c:pt idx="5824">
                  <c:v>-2.3924649022882502E-3</c:v>
                </c:pt>
                <c:pt idx="5825">
                  <c:v>-2.66948621098853E-3</c:v>
                </c:pt>
                <c:pt idx="5826">
                  <c:v>-2.7502255761118902E-3</c:v>
                </c:pt>
                <c:pt idx="5827">
                  <c:v>-2.88026480148087E-3</c:v>
                </c:pt>
                <c:pt idx="5828">
                  <c:v>-3.0075289537509499E-3</c:v>
                </c:pt>
                <c:pt idx="5829">
                  <c:v>-3.1366520864521399E-3</c:v>
                </c:pt>
                <c:pt idx="5830">
                  <c:v>-3.1560147042713998E-3</c:v>
                </c:pt>
                <c:pt idx="5831">
                  <c:v>-3.0936005469301702E-3</c:v>
                </c:pt>
                <c:pt idx="5832">
                  <c:v>-3.17406272261946E-3</c:v>
                </c:pt>
                <c:pt idx="5833">
                  <c:v>-3.1748037156418001E-3</c:v>
                </c:pt>
                <c:pt idx="5834">
                  <c:v>-3.0438222904196201E-3</c:v>
                </c:pt>
                <c:pt idx="5835">
                  <c:v>-2.9305166268446298E-3</c:v>
                </c:pt>
                <c:pt idx="5836">
                  <c:v>-2.8892965666661502E-3</c:v>
                </c:pt>
                <c:pt idx="5837">
                  <c:v>-2.80427742099796E-3</c:v>
                </c:pt>
                <c:pt idx="5838">
                  <c:v>-2.7179837290438398E-3</c:v>
                </c:pt>
                <c:pt idx="5839">
                  <c:v>-2.6227628340255E-3</c:v>
                </c:pt>
                <c:pt idx="5840">
                  <c:v>-2.4004541753443699E-3</c:v>
                </c:pt>
                <c:pt idx="5841">
                  <c:v>-2.2139450097382598E-3</c:v>
                </c:pt>
                <c:pt idx="5842">
                  <c:v>-2.0715699951292799E-3</c:v>
                </c:pt>
                <c:pt idx="5843">
                  <c:v>-1.92830927985707E-3</c:v>
                </c:pt>
                <c:pt idx="5844">
                  <c:v>-1.68251570971072E-3</c:v>
                </c:pt>
                <c:pt idx="5845">
                  <c:v>-1.55363154992211E-3</c:v>
                </c:pt>
                <c:pt idx="5846">
                  <c:v>-1.36976151064036E-3</c:v>
                </c:pt>
                <c:pt idx="5847">
                  <c:v>-1.0409575338532801E-3</c:v>
                </c:pt>
                <c:pt idx="5848">
                  <c:v>-6.9673514361293196E-4</c:v>
                </c:pt>
                <c:pt idx="5849">
                  <c:v>-5.07569931643196E-4</c:v>
                </c:pt>
                <c:pt idx="5850">
                  <c:v>-2.9432332067616599E-4</c:v>
                </c:pt>
                <c:pt idx="5851" formatCode="0.00E+00">
                  <c:v>2.9414324481913899E-5</c:v>
                </c:pt>
                <c:pt idx="5852">
                  <c:v>4.9028445706650705E-4</c:v>
                </c:pt>
                <c:pt idx="5853">
                  <c:v>6.7199014268254896E-4</c:v>
                </c:pt>
                <c:pt idx="5854">
                  <c:v>9.4303317638492004E-4</c:v>
                </c:pt>
                <c:pt idx="5855">
                  <c:v>1.1389267153283399E-3</c:v>
                </c:pt>
                <c:pt idx="5856">
                  <c:v>1.4430710528944501E-3</c:v>
                </c:pt>
                <c:pt idx="5857">
                  <c:v>1.7994623500822099E-3</c:v>
                </c:pt>
                <c:pt idx="5858">
                  <c:v>2.1097961708732198E-3</c:v>
                </c:pt>
                <c:pt idx="5859">
                  <c:v>2.4683893608797199E-3</c:v>
                </c:pt>
                <c:pt idx="5860">
                  <c:v>2.5738535250206199E-3</c:v>
                </c:pt>
                <c:pt idx="5861">
                  <c:v>3.0370355984294102E-3</c:v>
                </c:pt>
                <c:pt idx="5862">
                  <c:v>3.1632953826963199E-3</c:v>
                </c:pt>
                <c:pt idx="5863">
                  <c:v>3.5257775038793301E-3</c:v>
                </c:pt>
                <c:pt idx="5864">
                  <c:v>3.8552452360179901E-3</c:v>
                </c:pt>
                <c:pt idx="5865">
                  <c:v>4.0095693695521E-3</c:v>
                </c:pt>
                <c:pt idx="5866">
                  <c:v>4.3599935058527602E-3</c:v>
                </c:pt>
                <c:pt idx="5867">
                  <c:v>4.5047143440801801E-3</c:v>
                </c:pt>
                <c:pt idx="5868">
                  <c:v>4.7766987832855304E-3</c:v>
                </c:pt>
                <c:pt idx="5869">
                  <c:v>4.9697488487242198E-3</c:v>
                </c:pt>
                <c:pt idx="5870">
                  <c:v>5.2813409693606697E-3</c:v>
                </c:pt>
                <c:pt idx="5871">
                  <c:v>5.4650885522377702E-3</c:v>
                </c:pt>
                <c:pt idx="5872">
                  <c:v>5.6510803495947301E-3</c:v>
                </c:pt>
                <c:pt idx="5873">
                  <c:v>5.7490767746399499E-3</c:v>
                </c:pt>
                <c:pt idx="5874">
                  <c:v>5.9998005867737299E-3</c:v>
                </c:pt>
                <c:pt idx="5875">
                  <c:v>6.0926109826847296E-3</c:v>
                </c:pt>
                <c:pt idx="5876">
                  <c:v>6.31427919055673E-3</c:v>
                </c:pt>
                <c:pt idx="5877">
                  <c:v>6.4091567739040399E-3</c:v>
                </c:pt>
                <c:pt idx="5878">
                  <c:v>6.4526226504798704E-3</c:v>
                </c:pt>
                <c:pt idx="5879">
                  <c:v>6.59194376681885E-3</c:v>
                </c:pt>
                <c:pt idx="5880">
                  <c:v>6.7063673054569397E-3</c:v>
                </c:pt>
                <c:pt idx="5881">
                  <c:v>6.7433824957289197E-3</c:v>
                </c:pt>
                <c:pt idx="5882">
                  <c:v>6.7624386654880899E-3</c:v>
                </c:pt>
                <c:pt idx="5883">
                  <c:v>6.8353443352701798E-3</c:v>
                </c:pt>
                <c:pt idx="5884">
                  <c:v>6.8651126857939299E-3</c:v>
                </c:pt>
                <c:pt idx="5885">
                  <c:v>6.86660918286661E-3</c:v>
                </c:pt>
                <c:pt idx="5886">
                  <c:v>6.82743668958E-3</c:v>
                </c:pt>
                <c:pt idx="5887">
                  <c:v>6.9033797506348098E-3</c:v>
                </c:pt>
                <c:pt idx="5888">
                  <c:v>6.9510367668633097E-3</c:v>
                </c:pt>
                <c:pt idx="5889">
                  <c:v>6.8836875667709404E-3</c:v>
                </c:pt>
                <c:pt idx="5890">
                  <c:v>6.9001766243853803E-3</c:v>
                </c:pt>
                <c:pt idx="5891">
                  <c:v>6.7511413323783197E-3</c:v>
                </c:pt>
                <c:pt idx="5892">
                  <c:v>6.61277318128097E-3</c:v>
                </c:pt>
                <c:pt idx="5893">
                  <c:v>6.65991394518794E-3</c:v>
                </c:pt>
                <c:pt idx="5894">
                  <c:v>6.5293175316650303E-3</c:v>
                </c:pt>
                <c:pt idx="5895">
                  <c:v>6.3669740904329997E-3</c:v>
                </c:pt>
                <c:pt idx="5896">
                  <c:v>6.3067309348669998E-3</c:v>
                </c:pt>
                <c:pt idx="5897">
                  <c:v>6.2843362037093E-3</c:v>
                </c:pt>
                <c:pt idx="5898">
                  <c:v>6.1339252367450404E-3</c:v>
                </c:pt>
                <c:pt idx="5899">
                  <c:v>6.0244529512476696E-3</c:v>
                </c:pt>
                <c:pt idx="5900">
                  <c:v>5.8569870108876104E-3</c:v>
                </c:pt>
                <c:pt idx="5901">
                  <c:v>5.78556932709992E-3</c:v>
                </c:pt>
                <c:pt idx="5902">
                  <c:v>5.5819698598607104E-3</c:v>
                </c:pt>
                <c:pt idx="5903">
                  <c:v>5.5957996395189199E-3</c:v>
                </c:pt>
                <c:pt idx="5904">
                  <c:v>5.4930112293911301E-3</c:v>
                </c:pt>
                <c:pt idx="5905">
                  <c:v>5.3793069900020703E-3</c:v>
                </c:pt>
                <c:pt idx="5906">
                  <c:v>5.1479366124870304E-3</c:v>
                </c:pt>
                <c:pt idx="5907">
                  <c:v>5.1378487838645596E-3</c:v>
                </c:pt>
                <c:pt idx="5908">
                  <c:v>4.9149653607162801E-3</c:v>
                </c:pt>
                <c:pt idx="5909">
                  <c:v>4.6892550788720597E-3</c:v>
                </c:pt>
                <c:pt idx="5910">
                  <c:v>4.6956414435642899E-3</c:v>
                </c:pt>
                <c:pt idx="5911">
                  <c:v>4.62856196295612E-3</c:v>
                </c:pt>
                <c:pt idx="5912">
                  <c:v>4.53543299803857E-3</c:v>
                </c:pt>
                <c:pt idx="5913">
                  <c:v>4.2999173441960001E-3</c:v>
                </c:pt>
                <c:pt idx="5914">
                  <c:v>4.2955619631212302E-3</c:v>
                </c:pt>
                <c:pt idx="5915">
                  <c:v>4.1952054221942097E-3</c:v>
                </c:pt>
                <c:pt idx="5916">
                  <c:v>4.1958694711732398E-3</c:v>
                </c:pt>
                <c:pt idx="5917">
                  <c:v>4.01358079380387E-3</c:v>
                </c:pt>
                <c:pt idx="5918">
                  <c:v>3.9560050664998996E-3</c:v>
                </c:pt>
                <c:pt idx="5919">
                  <c:v>3.8196132070757202E-3</c:v>
                </c:pt>
                <c:pt idx="5920">
                  <c:v>3.88631493415087E-3</c:v>
                </c:pt>
                <c:pt idx="5921">
                  <c:v>3.7994743387683699E-3</c:v>
                </c:pt>
                <c:pt idx="5922">
                  <c:v>3.7124549794340799E-3</c:v>
                </c:pt>
                <c:pt idx="5923">
                  <c:v>3.59361281802932E-3</c:v>
                </c:pt>
                <c:pt idx="5924">
                  <c:v>3.62929559933821E-3</c:v>
                </c:pt>
                <c:pt idx="5925">
                  <c:v>3.6860245517671701E-3</c:v>
                </c:pt>
                <c:pt idx="5926">
                  <c:v>3.6588300687516498E-3</c:v>
                </c:pt>
                <c:pt idx="5927">
                  <c:v>3.7164219986373101E-3</c:v>
                </c:pt>
                <c:pt idx="5928">
                  <c:v>3.7506419725549301E-3</c:v>
                </c:pt>
                <c:pt idx="5929">
                  <c:v>3.5807457397741701E-3</c:v>
                </c:pt>
                <c:pt idx="5930">
                  <c:v>3.6258769298218099E-3</c:v>
                </c:pt>
                <c:pt idx="5931">
                  <c:v>3.7800763037700701E-3</c:v>
                </c:pt>
                <c:pt idx="5932">
                  <c:v>3.7809831217484199E-3</c:v>
                </c:pt>
                <c:pt idx="5933">
                  <c:v>3.7446967457592998E-3</c:v>
                </c:pt>
                <c:pt idx="5934">
                  <c:v>3.9011169088441701E-3</c:v>
                </c:pt>
                <c:pt idx="5935">
                  <c:v>3.89764775041717E-3</c:v>
                </c:pt>
                <c:pt idx="5936">
                  <c:v>3.8518476816812898E-3</c:v>
                </c:pt>
                <c:pt idx="5937">
                  <c:v>3.99679158375537E-3</c:v>
                </c:pt>
                <c:pt idx="5938">
                  <c:v>4.1046620110718399E-3</c:v>
                </c:pt>
                <c:pt idx="5939">
                  <c:v>4.3026792236389201E-3</c:v>
                </c:pt>
                <c:pt idx="5940">
                  <c:v>4.2519585365287001E-3</c:v>
                </c:pt>
                <c:pt idx="5941">
                  <c:v>4.3924111145681299E-3</c:v>
                </c:pt>
                <c:pt idx="5942">
                  <c:v>4.4043458825030997E-3</c:v>
                </c:pt>
                <c:pt idx="5943">
                  <c:v>4.5688011041648E-3</c:v>
                </c:pt>
                <c:pt idx="5944">
                  <c:v>4.7914686032769598E-3</c:v>
                </c:pt>
                <c:pt idx="5945">
                  <c:v>4.8554744776795099E-3</c:v>
                </c:pt>
                <c:pt idx="5946">
                  <c:v>4.9493122862674498E-3</c:v>
                </c:pt>
                <c:pt idx="5947">
                  <c:v>5.0921681490434297E-3</c:v>
                </c:pt>
                <c:pt idx="5948">
                  <c:v>5.2732844999980799E-3</c:v>
                </c:pt>
                <c:pt idx="5949">
                  <c:v>5.3855147505570203E-3</c:v>
                </c:pt>
                <c:pt idx="5950">
                  <c:v>5.4620278647478301E-3</c:v>
                </c:pt>
                <c:pt idx="5951">
                  <c:v>5.5475889733774897E-3</c:v>
                </c:pt>
                <c:pt idx="5952">
                  <c:v>5.8243760189201996E-3</c:v>
                </c:pt>
                <c:pt idx="5953">
                  <c:v>5.9315585194799902E-3</c:v>
                </c:pt>
                <c:pt idx="5954">
                  <c:v>6.0754022386728104E-3</c:v>
                </c:pt>
                <c:pt idx="5955">
                  <c:v>6.08187163157286E-3</c:v>
                </c:pt>
                <c:pt idx="5956">
                  <c:v>6.3186069201096699E-3</c:v>
                </c:pt>
                <c:pt idx="5957">
                  <c:v>6.3618850847977299E-3</c:v>
                </c:pt>
                <c:pt idx="5958">
                  <c:v>6.4387277243542398E-3</c:v>
                </c:pt>
                <c:pt idx="5959">
                  <c:v>6.7026324791550403E-3</c:v>
                </c:pt>
                <c:pt idx="5960">
                  <c:v>6.7356909411222798E-3</c:v>
                </c:pt>
                <c:pt idx="5961">
                  <c:v>6.9035650847105003E-3</c:v>
                </c:pt>
                <c:pt idx="5962">
                  <c:v>7.0353168474550799E-3</c:v>
                </c:pt>
                <c:pt idx="5963">
                  <c:v>7.0160315978304898E-3</c:v>
                </c:pt>
                <c:pt idx="5964">
                  <c:v>7.1055687904521096E-3</c:v>
                </c:pt>
                <c:pt idx="5965">
                  <c:v>7.3007881854165804E-3</c:v>
                </c:pt>
                <c:pt idx="5966">
                  <c:v>7.3637981188352302E-3</c:v>
                </c:pt>
                <c:pt idx="5967">
                  <c:v>7.4609388197512897E-3</c:v>
                </c:pt>
                <c:pt idx="5968">
                  <c:v>7.5799392874261896E-3</c:v>
                </c:pt>
                <c:pt idx="5969">
                  <c:v>7.7409581434053996E-3</c:v>
                </c:pt>
                <c:pt idx="5970">
                  <c:v>7.6492515440419297E-3</c:v>
                </c:pt>
                <c:pt idx="5971">
                  <c:v>7.8164895438883105E-3</c:v>
                </c:pt>
                <c:pt idx="5972">
                  <c:v>7.8959675047758793E-3</c:v>
                </c:pt>
                <c:pt idx="5973">
                  <c:v>7.9342915344724901E-3</c:v>
                </c:pt>
                <c:pt idx="5974">
                  <c:v>7.9300296467338608E-3</c:v>
                </c:pt>
                <c:pt idx="5975">
                  <c:v>8.0088520832497304E-3</c:v>
                </c:pt>
                <c:pt idx="5976">
                  <c:v>8.1130355030173493E-3</c:v>
                </c:pt>
                <c:pt idx="5977">
                  <c:v>8.1162378601106894E-3</c:v>
                </c:pt>
                <c:pt idx="5978">
                  <c:v>8.0771205682227398E-3</c:v>
                </c:pt>
                <c:pt idx="5979">
                  <c:v>8.1747079301355101E-3</c:v>
                </c:pt>
                <c:pt idx="5980">
                  <c:v>8.1829739363467498E-3</c:v>
                </c:pt>
                <c:pt idx="5981">
                  <c:v>8.2033553543520293E-3</c:v>
                </c:pt>
                <c:pt idx="5982">
                  <c:v>8.1871429485831093E-3</c:v>
                </c:pt>
                <c:pt idx="5983">
                  <c:v>8.1665377399435905E-3</c:v>
                </c:pt>
                <c:pt idx="5984">
                  <c:v>8.30768484965402E-3</c:v>
                </c:pt>
                <c:pt idx="5985">
                  <c:v>8.1406620609873002E-3</c:v>
                </c:pt>
                <c:pt idx="5986">
                  <c:v>8.17416715748321E-3</c:v>
                </c:pt>
                <c:pt idx="5987">
                  <c:v>8.1464372575110796E-3</c:v>
                </c:pt>
                <c:pt idx="5988">
                  <c:v>8.1714141491906808E-3</c:v>
                </c:pt>
                <c:pt idx="5989">
                  <c:v>8.2028192628535706E-3</c:v>
                </c:pt>
                <c:pt idx="5990">
                  <c:v>8.1892135415814193E-3</c:v>
                </c:pt>
                <c:pt idx="5991">
                  <c:v>8.0906225260433898E-3</c:v>
                </c:pt>
                <c:pt idx="5992">
                  <c:v>8.04179145685021E-3</c:v>
                </c:pt>
                <c:pt idx="5993">
                  <c:v>8.0233450125595206E-3</c:v>
                </c:pt>
                <c:pt idx="5994">
                  <c:v>8.0107188794191105E-3</c:v>
                </c:pt>
                <c:pt idx="5995">
                  <c:v>7.9294267481381103E-3</c:v>
                </c:pt>
                <c:pt idx="5996">
                  <c:v>7.7771773916630801E-3</c:v>
                </c:pt>
                <c:pt idx="5997">
                  <c:v>7.7034207997802202E-3</c:v>
                </c:pt>
                <c:pt idx="5998">
                  <c:v>7.6630541783589403E-3</c:v>
                </c:pt>
                <c:pt idx="5999">
                  <c:v>7.5725324936847197E-3</c:v>
                </c:pt>
                <c:pt idx="6000">
                  <c:v>7.5527193661630897E-3</c:v>
                </c:pt>
                <c:pt idx="6001">
                  <c:v>7.5400969972099904E-3</c:v>
                </c:pt>
                <c:pt idx="6002">
                  <c:v>7.3916105578798299E-3</c:v>
                </c:pt>
                <c:pt idx="6003">
                  <c:v>7.2610956513835603E-3</c:v>
                </c:pt>
                <c:pt idx="6004">
                  <c:v>7.2361539336954798E-3</c:v>
                </c:pt>
                <c:pt idx="6005">
                  <c:v>7.1622424277933703E-3</c:v>
                </c:pt>
                <c:pt idx="6006">
                  <c:v>7.0909828613467899E-3</c:v>
                </c:pt>
                <c:pt idx="6007">
                  <c:v>6.95307367092353E-3</c:v>
                </c:pt>
                <c:pt idx="6008">
                  <c:v>6.9720327358411298E-3</c:v>
                </c:pt>
                <c:pt idx="6009">
                  <c:v>6.8111110631533097E-3</c:v>
                </c:pt>
                <c:pt idx="6010">
                  <c:v>6.7170285803180097E-3</c:v>
                </c:pt>
                <c:pt idx="6011">
                  <c:v>6.7924556195661399E-3</c:v>
                </c:pt>
                <c:pt idx="6012">
                  <c:v>6.6443580658818403E-3</c:v>
                </c:pt>
                <c:pt idx="6013">
                  <c:v>6.5585205197066397E-3</c:v>
                </c:pt>
                <c:pt idx="6014">
                  <c:v>6.3641682853625E-3</c:v>
                </c:pt>
                <c:pt idx="6015">
                  <c:v>6.3854570751473204E-3</c:v>
                </c:pt>
                <c:pt idx="6016">
                  <c:v>6.2282228942279003E-3</c:v>
                </c:pt>
                <c:pt idx="6017">
                  <c:v>6.1487214974073803E-3</c:v>
                </c:pt>
                <c:pt idx="6018">
                  <c:v>6.0018473778037703E-3</c:v>
                </c:pt>
                <c:pt idx="6019">
                  <c:v>5.9470000840989501E-3</c:v>
                </c:pt>
                <c:pt idx="6020">
                  <c:v>5.9055345810188203E-3</c:v>
                </c:pt>
                <c:pt idx="6021">
                  <c:v>5.8654056361277102E-3</c:v>
                </c:pt>
                <c:pt idx="6022">
                  <c:v>5.8329683963313098E-3</c:v>
                </c:pt>
                <c:pt idx="6023">
                  <c:v>5.6808020653029302E-3</c:v>
                </c:pt>
                <c:pt idx="6024">
                  <c:v>5.6624565576646703E-3</c:v>
                </c:pt>
                <c:pt idx="6025">
                  <c:v>5.5582470572056297E-3</c:v>
                </c:pt>
                <c:pt idx="6026">
                  <c:v>5.3890649439079898E-3</c:v>
                </c:pt>
                <c:pt idx="6027">
                  <c:v>5.3569950320236101E-3</c:v>
                </c:pt>
                <c:pt idx="6028">
                  <c:v>5.2709928240052498E-3</c:v>
                </c:pt>
                <c:pt idx="6029">
                  <c:v>5.23476115239599E-3</c:v>
                </c:pt>
                <c:pt idx="6030">
                  <c:v>5.06113705026222E-3</c:v>
                </c:pt>
                <c:pt idx="6031">
                  <c:v>4.9565217453971296E-3</c:v>
                </c:pt>
                <c:pt idx="6032">
                  <c:v>4.8893147760573404E-3</c:v>
                </c:pt>
                <c:pt idx="6033">
                  <c:v>4.8027766673462398E-3</c:v>
                </c:pt>
                <c:pt idx="6034">
                  <c:v>4.7252052188466401E-3</c:v>
                </c:pt>
                <c:pt idx="6035">
                  <c:v>4.55955680159356E-3</c:v>
                </c:pt>
                <c:pt idx="6036">
                  <c:v>4.4891304491452202E-3</c:v>
                </c:pt>
                <c:pt idx="6037">
                  <c:v>4.4492959748021598E-3</c:v>
                </c:pt>
                <c:pt idx="6038">
                  <c:v>4.3970245456032E-3</c:v>
                </c:pt>
                <c:pt idx="6039">
                  <c:v>4.2505023681924199E-3</c:v>
                </c:pt>
                <c:pt idx="6040">
                  <c:v>4.1049841371195803E-3</c:v>
                </c:pt>
                <c:pt idx="6041">
                  <c:v>4.0585511903669103E-3</c:v>
                </c:pt>
                <c:pt idx="6042">
                  <c:v>3.9623783018487698E-3</c:v>
                </c:pt>
                <c:pt idx="6043">
                  <c:v>3.8878279704380402E-3</c:v>
                </c:pt>
                <c:pt idx="6044">
                  <c:v>3.8991339970269202E-3</c:v>
                </c:pt>
                <c:pt idx="6045">
                  <c:v>3.75565637986832E-3</c:v>
                </c:pt>
                <c:pt idx="6046">
                  <c:v>3.59518727096043E-3</c:v>
                </c:pt>
                <c:pt idx="6047">
                  <c:v>3.4197991248557601E-3</c:v>
                </c:pt>
                <c:pt idx="6048">
                  <c:v>3.3332782398684101E-3</c:v>
                </c:pt>
                <c:pt idx="6049">
                  <c:v>3.2390725927578501E-3</c:v>
                </c:pt>
                <c:pt idx="6050">
                  <c:v>3.04376875128584E-3</c:v>
                </c:pt>
                <c:pt idx="6051">
                  <c:v>3.17148697980943E-3</c:v>
                </c:pt>
                <c:pt idx="6052">
                  <c:v>3.0046404988894101E-3</c:v>
                </c:pt>
                <c:pt idx="6053">
                  <c:v>2.84908739519421E-3</c:v>
                </c:pt>
                <c:pt idx="6054">
                  <c:v>2.7945242869971501E-3</c:v>
                </c:pt>
                <c:pt idx="6055">
                  <c:v>2.7138793657783102E-3</c:v>
                </c:pt>
                <c:pt idx="6056">
                  <c:v>2.7013649712935698E-3</c:v>
                </c:pt>
                <c:pt idx="6057">
                  <c:v>2.50465914500415E-3</c:v>
                </c:pt>
                <c:pt idx="6058">
                  <c:v>2.3837075592553101E-3</c:v>
                </c:pt>
                <c:pt idx="6059">
                  <c:v>2.3075369634615998E-3</c:v>
                </c:pt>
                <c:pt idx="6060">
                  <c:v>2.2905519242941799E-3</c:v>
                </c:pt>
                <c:pt idx="6061">
                  <c:v>2.0843220218149101E-3</c:v>
                </c:pt>
                <c:pt idx="6062">
                  <c:v>1.9955763232583001E-3</c:v>
                </c:pt>
                <c:pt idx="6063">
                  <c:v>1.88559910562802E-3</c:v>
                </c:pt>
                <c:pt idx="6064">
                  <c:v>1.74488014662157E-3</c:v>
                </c:pt>
                <c:pt idx="6065">
                  <c:v>1.63428105973431E-3</c:v>
                </c:pt>
                <c:pt idx="6066">
                  <c:v>1.4592100579617401E-3</c:v>
                </c:pt>
                <c:pt idx="6067">
                  <c:v>1.49198355618469E-3</c:v>
                </c:pt>
                <c:pt idx="6068">
                  <c:v>1.46030651232015E-3</c:v>
                </c:pt>
                <c:pt idx="6069">
                  <c:v>1.3587727118662099E-3</c:v>
                </c:pt>
                <c:pt idx="6070">
                  <c:v>1.2751261741023E-3</c:v>
                </c:pt>
                <c:pt idx="6071">
                  <c:v>1.1547253999529101E-3</c:v>
                </c:pt>
                <c:pt idx="6072">
                  <c:v>1.0635787236257001E-3</c:v>
                </c:pt>
                <c:pt idx="6073">
                  <c:v>9.8886245981928298E-4</c:v>
                </c:pt>
                <c:pt idx="6074">
                  <c:v>9.03720670069791E-4</c:v>
                </c:pt>
                <c:pt idx="6075">
                  <c:v>8.3391568846148201E-4</c:v>
                </c:pt>
                <c:pt idx="6076">
                  <c:v>7.4597460981876899E-4</c:v>
                </c:pt>
                <c:pt idx="6077">
                  <c:v>6.3483022618681197E-4</c:v>
                </c:pt>
                <c:pt idx="6078">
                  <c:v>5.1372666926378897E-4</c:v>
                </c:pt>
                <c:pt idx="6079">
                  <c:v>4.4140362825010102E-4</c:v>
                </c:pt>
                <c:pt idx="6080">
                  <c:v>5.0178919980124596E-4</c:v>
                </c:pt>
                <c:pt idx="6081">
                  <c:v>4.3533766432570902E-4</c:v>
                </c:pt>
                <c:pt idx="6082">
                  <c:v>3.2923777848110702E-4</c:v>
                </c:pt>
                <c:pt idx="6083">
                  <c:v>2.6039855101443998E-4</c:v>
                </c:pt>
                <c:pt idx="6084">
                  <c:v>2.9317779383589002E-4</c:v>
                </c:pt>
                <c:pt idx="6085">
                  <c:v>2.7940400216601397E-4</c:v>
                </c:pt>
                <c:pt idx="6086">
                  <c:v>2.17053036516129E-4</c:v>
                </c:pt>
                <c:pt idx="6087">
                  <c:v>1.22508829562647E-4</c:v>
                </c:pt>
                <c:pt idx="6088">
                  <c:v>1.7314196587635701E-4</c:v>
                </c:pt>
                <c:pt idx="6089">
                  <c:v>1.38874137912573E-4</c:v>
                </c:pt>
                <c:pt idx="6090" formatCode="0.00E+00">
                  <c:v>9.8997345570963596E-5</c:v>
                </c:pt>
                <c:pt idx="6091" formatCode="0.00E+00">
                  <c:v>5.0886722746016098E-5</c:v>
                </c:pt>
                <c:pt idx="6092" formatCode="0.00E+00">
                  <c:v>5.3316711180873898E-5</c:v>
                </c:pt>
                <c:pt idx="6093" formatCode="0.00E+00">
                  <c:v>8.3573273867318601E-5</c:v>
                </c:pt>
                <c:pt idx="6094" formatCode="0.00E+00">
                  <c:v>8.3415487304415204E-5</c:v>
                </c:pt>
                <c:pt idx="6095">
                  <c:v>1.4251727104393699E-4</c:v>
                </c:pt>
                <c:pt idx="6096">
                  <c:v>1.3853586551583699E-4</c:v>
                </c:pt>
                <c:pt idx="6097">
                  <c:v>1.6854144329502501E-4</c:v>
                </c:pt>
                <c:pt idx="6098">
                  <c:v>1.7191106956516701E-4</c:v>
                </c:pt>
                <c:pt idx="6099">
                  <c:v>2.5319304149439302E-4</c:v>
                </c:pt>
                <c:pt idx="6100">
                  <c:v>2.18182101101611E-4</c:v>
                </c:pt>
                <c:pt idx="6101">
                  <c:v>2.5150989490795597E-4</c:v>
                </c:pt>
                <c:pt idx="6102">
                  <c:v>3.8193282357506798E-4</c:v>
                </c:pt>
                <c:pt idx="6103">
                  <c:v>4.8298254017287802E-4</c:v>
                </c:pt>
                <c:pt idx="6104">
                  <c:v>5.0857428183220799E-4</c:v>
                </c:pt>
                <c:pt idx="6105">
                  <c:v>7.0693755834481205E-4</c:v>
                </c:pt>
                <c:pt idx="6106">
                  <c:v>6.8346232188266096E-4</c:v>
                </c:pt>
                <c:pt idx="6107">
                  <c:v>7.0460819038496703E-4</c:v>
                </c:pt>
                <c:pt idx="6108">
                  <c:v>8.9975420294365603E-4</c:v>
                </c:pt>
                <c:pt idx="6109">
                  <c:v>9.815931227912069E-4</c:v>
                </c:pt>
                <c:pt idx="6110">
                  <c:v>9.7789196805232303E-4</c:v>
                </c:pt>
                <c:pt idx="6111">
                  <c:v>1.08332619118423E-3</c:v>
                </c:pt>
                <c:pt idx="6112">
                  <c:v>1.2232155737489699E-3</c:v>
                </c:pt>
                <c:pt idx="6113">
                  <c:v>1.53514539163106E-3</c:v>
                </c:pt>
                <c:pt idx="6114">
                  <c:v>1.5814475678733401E-3</c:v>
                </c:pt>
                <c:pt idx="6115">
                  <c:v>1.72773601995279E-3</c:v>
                </c:pt>
                <c:pt idx="6116">
                  <c:v>1.87264880863752E-3</c:v>
                </c:pt>
                <c:pt idx="6117">
                  <c:v>1.9205055959987899E-3</c:v>
                </c:pt>
                <c:pt idx="6118">
                  <c:v>2.1181014424297498E-3</c:v>
                </c:pt>
                <c:pt idx="6119">
                  <c:v>2.2740757379385202E-3</c:v>
                </c:pt>
                <c:pt idx="6120">
                  <c:v>2.4361014370696001E-3</c:v>
                </c:pt>
                <c:pt idx="6121">
                  <c:v>2.5402720753167699E-3</c:v>
                </c:pt>
                <c:pt idx="6122">
                  <c:v>2.7630654655880298E-3</c:v>
                </c:pt>
                <c:pt idx="6123">
                  <c:v>2.8690078808059601E-3</c:v>
                </c:pt>
                <c:pt idx="6124">
                  <c:v>3.0439040548620698E-3</c:v>
                </c:pt>
                <c:pt idx="6125">
                  <c:v>3.1383446497822102E-3</c:v>
                </c:pt>
                <c:pt idx="6126">
                  <c:v>3.3881855779955899E-3</c:v>
                </c:pt>
                <c:pt idx="6127">
                  <c:v>3.5074273016311801E-3</c:v>
                </c:pt>
                <c:pt idx="6128">
                  <c:v>3.6656405818299201E-3</c:v>
                </c:pt>
                <c:pt idx="6129">
                  <c:v>3.8225130172898302E-3</c:v>
                </c:pt>
                <c:pt idx="6130">
                  <c:v>3.9256405426446603E-3</c:v>
                </c:pt>
                <c:pt idx="6131">
                  <c:v>4.0417254723770397E-3</c:v>
                </c:pt>
                <c:pt idx="6132">
                  <c:v>4.1594037222595004E-3</c:v>
                </c:pt>
                <c:pt idx="6133">
                  <c:v>4.34212367743973E-3</c:v>
                </c:pt>
                <c:pt idx="6134">
                  <c:v>4.3564618002640901E-3</c:v>
                </c:pt>
                <c:pt idx="6135">
                  <c:v>4.47814927952869E-3</c:v>
                </c:pt>
                <c:pt idx="6136">
                  <c:v>4.6250093970127996E-3</c:v>
                </c:pt>
                <c:pt idx="6137">
                  <c:v>4.8924822439927801E-3</c:v>
                </c:pt>
                <c:pt idx="6138">
                  <c:v>4.93482299839692E-3</c:v>
                </c:pt>
                <c:pt idx="6139">
                  <c:v>5.0390380328469604E-3</c:v>
                </c:pt>
                <c:pt idx="6140">
                  <c:v>5.1025451712137801E-3</c:v>
                </c:pt>
                <c:pt idx="6141">
                  <c:v>5.1675163520832103E-3</c:v>
                </c:pt>
                <c:pt idx="6142">
                  <c:v>5.3548386270293102E-3</c:v>
                </c:pt>
                <c:pt idx="6143">
                  <c:v>5.3377606912529798E-3</c:v>
                </c:pt>
                <c:pt idx="6144">
                  <c:v>5.2501487579078602E-3</c:v>
                </c:pt>
                <c:pt idx="6145">
                  <c:v>5.2401964308919202E-3</c:v>
                </c:pt>
                <c:pt idx="6146">
                  <c:v>5.4020453868624E-3</c:v>
                </c:pt>
                <c:pt idx="6147">
                  <c:v>5.4031381997918402E-3</c:v>
                </c:pt>
                <c:pt idx="6148">
                  <c:v>5.4587569785342401E-3</c:v>
                </c:pt>
                <c:pt idx="6149">
                  <c:v>5.4274369500993203E-3</c:v>
                </c:pt>
                <c:pt idx="6150">
                  <c:v>5.35603254980459E-3</c:v>
                </c:pt>
                <c:pt idx="6151">
                  <c:v>5.2987611504266103E-3</c:v>
                </c:pt>
                <c:pt idx="6152">
                  <c:v>5.29917076268738E-3</c:v>
                </c:pt>
                <c:pt idx="6153">
                  <c:v>5.3136642600280599E-3</c:v>
                </c:pt>
                <c:pt idx="6154">
                  <c:v>5.2331098281064503E-3</c:v>
                </c:pt>
                <c:pt idx="6155">
                  <c:v>5.1037873219830299E-3</c:v>
                </c:pt>
                <c:pt idx="6156">
                  <c:v>5.1155222812729198E-3</c:v>
                </c:pt>
                <c:pt idx="6157">
                  <c:v>4.9737200920393996E-3</c:v>
                </c:pt>
                <c:pt idx="6158">
                  <c:v>4.8594433548858496E-3</c:v>
                </c:pt>
                <c:pt idx="6159">
                  <c:v>4.6463896884732497E-3</c:v>
                </c:pt>
                <c:pt idx="6160">
                  <c:v>4.5783223376670299E-3</c:v>
                </c:pt>
                <c:pt idx="6161">
                  <c:v>4.4158736531560404E-3</c:v>
                </c:pt>
                <c:pt idx="6162">
                  <c:v>4.1414996220706197E-3</c:v>
                </c:pt>
                <c:pt idx="6163">
                  <c:v>4.1226052864681596E-3</c:v>
                </c:pt>
                <c:pt idx="6164">
                  <c:v>3.8923588954112901E-3</c:v>
                </c:pt>
                <c:pt idx="6165">
                  <c:v>3.6690595910203998E-3</c:v>
                </c:pt>
                <c:pt idx="6166">
                  <c:v>3.4572986923274E-3</c:v>
                </c:pt>
                <c:pt idx="6167">
                  <c:v>3.3184357004974398E-3</c:v>
                </c:pt>
                <c:pt idx="6168">
                  <c:v>3.0358090640915502E-3</c:v>
                </c:pt>
                <c:pt idx="6169">
                  <c:v>2.7073897543359402E-3</c:v>
                </c:pt>
                <c:pt idx="6170">
                  <c:v>2.53075954533493E-3</c:v>
                </c:pt>
                <c:pt idx="6171">
                  <c:v>2.2769119718433302E-3</c:v>
                </c:pt>
                <c:pt idx="6172">
                  <c:v>2.0032444428178002E-3</c:v>
                </c:pt>
                <c:pt idx="6173">
                  <c:v>1.7185387712064001E-3</c:v>
                </c:pt>
                <c:pt idx="6174">
                  <c:v>1.3879127748061999E-3</c:v>
                </c:pt>
                <c:pt idx="6175">
                  <c:v>1.0816011479282E-3</c:v>
                </c:pt>
                <c:pt idx="6176">
                  <c:v>8.4618069747477897E-4</c:v>
                </c:pt>
                <c:pt idx="6177">
                  <c:v>5.8362256810127403E-4</c:v>
                </c:pt>
                <c:pt idx="6178">
                  <c:v>2.4484440347974698E-4</c:v>
                </c:pt>
                <c:pt idx="6179" formatCode="0.00E+00">
                  <c:v>-7.0192076302881095E-5</c:v>
                </c:pt>
                <c:pt idx="6180">
                  <c:v>-2.78935606735832E-4</c:v>
                </c:pt>
                <c:pt idx="6181">
                  <c:v>-6.6621145640755899E-4</c:v>
                </c:pt>
                <c:pt idx="6182">
                  <c:v>-9.1643614597639099E-4</c:v>
                </c:pt>
                <c:pt idx="6183">
                  <c:v>-1.27264724683431E-3</c:v>
                </c:pt>
                <c:pt idx="6184">
                  <c:v>-1.5503562006147101E-3</c:v>
                </c:pt>
                <c:pt idx="6185">
                  <c:v>-1.9468776266146201E-3</c:v>
                </c:pt>
                <c:pt idx="6186">
                  <c:v>-2.1889349091737298E-3</c:v>
                </c:pt>
                <c:pt idx="6187">
                  <c:v>-2.5261231674401602E-3</c:v>
                </c:pt>
                <c:pt idx="6188">
                  <c:v>-2.8083641453885699E-3</c:v>
                </c:pt>
                <c:pt idx="6189">
                  <c:v>-3.0391014046517902E-3</c:v>
                </c:pt>
                <c:pt idx="6190">
                  <c:v>-3.18794977500848E-3</c:v>
                </c:pt>
                <c:pt idx="6191">
                  <c:v>-3.5362964924958999E-3</c:v>
                </c:pt>
                <c:pt idx="6192">
                  <c:v>-3.8740853448486802E-3</c:v>
                </c:pt>
                <c:pt idx="6193">
                  <c:v>-4.0823344031365397E-3</c:v>
                </c:pt>
                <c:pt idx="6194">
                  <c:v>-4.2013748925412604E-3</c:v>
                </c:pt>
                <c:pt idx="6195">
                  <c:v>-4.4040133828738004E-3</c:v>
                </c:pt>
                <c:pt idx="6196">
                  <c:v>-4.7429302715876701E-3</c:v>
                </c:pt>
                <c:pt idx="6197">
                  <c:v>-4.8967492049717303E-3</c:v>
                </c:pt>
                <c:pt idx="6198">
                  <c:v>-5.1469941188674196E-3</c:v>
                </c:pt>
                <c:pt idx="6199">
                  <c:v>-5.0839955398016999E-3</c:v>
                </c:pt>
                <c:pt idx="6200">
                  <c:v>-5.3250507625627703E-3</c:v>
                </c:pt>
                <c:pt idx="6201">
                  <c:v>-5.44571143518031E-3</c:v>
                </c:pt>
                <c:pt idx="6202">
                  <c:v>-5.6541564204212096E-3</c:v>
                </c:pt>
                <c:pt idx="6203">
                  <c:v>-5.7963814409377999E-3</c:v>
                </c:pt>
                <c:pt idx="6204">
                  <c:v>-5.8346827439799704E-3</c:v>
                </c:pt>
                <c:pt idx="6205">
                  <c:v>-5.9855668345528204E-3</c:v>
                </c:pt>
                <c:pt idx="6206">
                  <c:v>-6.0084391911060997E-3</c:v>
                </c:pt>
                <c:pt idx="6207">
                  <c:v>-6.0318124593465696E-3</c:v>
                </c:pt>
                <c:pt idx="6208">
                  <c:v>-5.9765020815102004E-3</c:v>
                </c:pt>
                <c:pt idx="6209">
                  <c:v>-6.1190892739464396E-3</c:v>
                </c:pt>
                <c:pt idx="6210">
                  <c:v>-6.0479244790723197E-3</c:v>
                </c:pt>
                <c:pt idx="6211">
                  <c:v>-5.8856592258502401E-3</c:v>
                </c:pt>
                <c:pt idx="6212">
                  <c:v>-5.9173477838658801E-3</c:v>
                </c:pt>
                <c:pt idx="6213">
                  <c:v>-5.9109914398548903E-3</c:v>
                </c:pt>
                <c:pt idx="6214">
                  <c:v>-5.8699488421691103E-3</c:v>
                </c:pt>
                <c:pt idx="6215">
                  <c:v>-5.8257037619537802E-3</c:v>
                </c:pt>
                <c:pt idx="6216">
                  <c:v>-5.80166563811525E-3</c:v>
                </c:pt>
                <c:pt idx="6217">
                  <c:v>-5.4982956633485899E-3</c:v>
                </c:pt>
                <c:pt idx="6218">
                  <c:v>-5.4440040178118602E-3</c:v>
                </c:pt>
                <c:pt idx="6219">
                  <c:v>-5.3526572792830501E-3</c:v>
                </c:pt>
                <c:pt idx="6220">
                  <c:v>-5.1987904558230902E-3</c:v>
                </c:pt>
                <c:pt idx="6221">
                  <c:v>-5.1583351551933096E-3</c:v>
                </c:pt>
                <c:pt idx="6222">
                  <c:v>-4.8384314099316501E-3</c:v>
                </c:pt>
                <c:pt idx="6223">
                  <c:v>-4.6569305269079904E-3</c:v>
                </c:pt>
                <c:pt idx="6224">
                  <c:v>-4.4432401930917303E-3</c:v>
                </c:pt>
                <c:pt idx="6225">
                  <c:v>-4.3641642063613597E-3</c:v>
                </c:pt>
                <c:pt idx="6226">
                  <c:v>-4.1963643295725604E-3</c:v>
                </c:pt>
                <c:pt idx="6227">
                  <c:v>-3.9724933311657299E-3</c:v>
                </c:pt>
                <c:pt idx="6228">
                  <c:v>-3.7144023277747799E-3</c:v>
                </c:pt>
                <c:pt idx="6229">
                  <c:v>-3.5823697737267101E-3</c:v>
                </c:pt>
                <c:pt idx="6230">
                  <c:v>-3.3680135884139499E-3</c:v>
                </c:pt>
                <c:pt idx="6231">
                  <c:v>-3.1456735004955398E-3</c:v>
                </c:pt>
                <c:pt idx="6232">
                  <c:v>-3.0178653794702098E-3</c:v>
                </c:pt>
                <c:pt idx="6233">
                  <c:v>-2.8984754799664999E-3</c:v>
                </c:pt>
                <c:pt idx="6234">
                  <c:v>-2.59956201452681E-3</c:v>
                </c:pt>
                <c:pt idx="6235">
                  <c:v>-2.3730838390794702E-3</c:v>
                </c:pt>
                <c:pt idx="6236">
                  <c:v>-2.2591946996057201E-3</c:v>
                </c:pt>
                <c:pt idx="6237">
                  <c:v>-2.0947920388917E-3</c:v>
                </c:pt>
                <c:pt idx="6238">
                  <c:v>-1.97127451323188E-3</c:v>
                </c:pt>
                <c:pt idx="6239">
                  <c:v>-1.9293437007985E-3</c:v>
                </c:pt>
                <c:pt idx="6240">
                  <c:v>-1.73398570798544E-3</c:v>
                </c:pt>
                <c:pt idx="6241">
                  <c:v>-1.5708536990885699E-3</c:v>
                </c:pt>
                <c:pt idx="6242">
                  <c:v>-1.55514844925085E-3</c:v>
                </c:pt>
                <c:pt idx="6243">
                  <c:v>-1.5086469801083701E-3</c:v>
                </c:pt>
                <c:pt idx="6244">
                  <c:v>-1.54219344914589E-3</c:v>
                </c:pt>
                <c:pt idx="6245">
                  <c:v>-1.38582186165906E-3</c:v>
                </c:pt>
                <c:pt idx="6246">
                  <c:v>-1.5257936525040401E-3</c:v>
                </c:pt>
                <c:pt idx="6247">
                  <c:v>-1.4489988129414201E-3</c:v>
                </c:pt>
                <c:pt idx="6248">
                  <c:v>-1.4932939401099299E-3</c:v>
                </c:pt>
                <c:pt idx="6249">
                  <c:v>-1.4410601859237101E-3</c:v>
                </c:pt>
                <c:pt idx="6250">
                  <c:v>-1.5908879947172301E-3</c:v>
                </c:pt>
                <c:pt idx="6251">
                  <c:v>-1.68997299683868E-3</c:v>
                </c:pt>
                <c:pt idx="6252">
                  <c:v>-1.61608176816269E-3</c:v>
                </c:pt>
                <c:pt idx="6253">
                  <c:v>-1.91634130849403E-3</c:v>
                </c:pt>
                <c:pt idx="6254">
                  <c:v>-2.0325465059815901E-3</c:v>
                </c:pt>
                <c:pt idx="6255">
                  <c:v>-2.3407295701304998E-3</c:v>
                </c:pt>
                <c:pt idx="6256">
                  <c:v>-2.3790029459788602E-3</c:v>
                </c:pt>
                <c:pt idx="6257">
                  <c:v>-2.6033658346733901E-3</c:v>
                </c:pt>
                <c:pt idx="6258">
                  <c:v>-2.9158295049077801E-3</c:v>
                </c:pt>
                <c:pt idx="6259">
                  <c:v>-3.12295837571525E-3</c:v>
                </c:pt>
                <c:pt idx="6260">
                  <c:v>-3.3478410734006799E-3</c:v>
                </c:pt>
                <c:pt idx="6261">
                  <c:v>-3.6245384893137298E-3</c:v>
                </c:pt>
                <c:pt idx="6262">
                  <c:v>-3.9870961129467803E-3</c:v>
                </c:pt>
                <c:pt idx="6263">
                  <c:v>-4.19648314144851E-3</c:v>
                </c:pt>
                <c:pt idx="6264">
                  <c:v>-4.60476996395239E-3</c:v>
                </c:pt>
                <c:pt idx="6265">
                  <c:v>-4.9554008377515803E-3</c:v>
                </c:pt>
                <c:pt idx="6266">
                  <c:v>-5.3223452845492097E-3</c:v>
                </c:pt>
                <c:pt idx="6267">
                  <c:v>-5.5739341464357299E-3</c:v>
                </c:pt>
                <c:pt idx="6268">
                  <c:v>-5.9704070109786898E-3</c:v>
                </c:pt>
                <c:pt idx="6269">
                  <c:v>-6.4134956448310201E-3</c:v>
                </c:pt>
                <c:pt idx="6270">
                  <c:v>-6.8366046039393599E-3</c:v>
                </c:pt>
                <c:pt idx="6271">
                  <c:v>-7.2464999811564703E-3</c:v>
                </c:pt>
                <c:pt idx="6272">
                  <c:v>-7.6905657175871398E-3</c:v>
                </c:pt>
                <c:pt idx="6273">
                  <c:v>-8.0540597296714193E-3</c:v>
                </c:pt>
                <c:pt idx="6274">
                  <c:v>-8.4697074132101206E-3</c:v>
                </c:pt>
                <c:pt idx="6275">
                  <c:v>-8.9204336027407308E-3</c:v>
                </c:pt>
                <c:pt idx="6276">
                  <c:v>-9.3641117807733692E-3</c:v>
                </c:pt>
                <c:pt idx="6277">
                  <c:v>-9.7698880124766907E-3</c:v>
                </c:pt>
                <c:pt idx="6278">
                  <c:v>-1.01587608765954E-2</c:v>
                </c:pt>
                <c:pt idx="6279">
                  <c:v>-1.05253216905271E-2</c:v>
                </c:pt>
                <c:pt idx="6280">
                  <c:v>-1.10144728289675E-2</c:v>
                </c:pt>
                <c:pt idx="6281">
                  <c:v>-1.14879347795309E-2</c:v>
                </c:pt>
                <c:pt idx="6282">
                  <c:v>-1.18822417770694E-2</c:v>
                </c:pt>
                <c:pt idx="6283">
                  <c:v>-1.22568530774956E-2</c:v>
                </c:pt>
                <c:pt idx="6284">
                  <c:v>-1.26504479900397E-2</c:v>
                </c:pt>
                <c:pt idx="6285">
                  <c:v>-1.3008754997028501E-2</c:v>
                </c:pt>
                <c:pt idx="6286">
                  <c:v>-1.3448845104628199E-2</c:v>
                </c:pt>
                <c:pt idx="6287">
                  <c:v>-1.3696918413122899E-2</c:v>
                </c:pt>
                <c:pt idx="6288">
                  <c:v>-1.40251567185792E-2</c:v>
                </c:pt>
                <c:pt idx="6289">
                  <c:v>-1.44182276587965E-2</c:v>
                </c:pt>
                <c:pt idx="6290">
                  <c:v>-1.46515480040025E-2</c:v>
                </c:pt>
                <c:pt idx="6291">
                  <c:v>-1.4803583228506801E-2</c:v>
                </c:pt>
                <c:pt idx="6292">
                  <c:v>-1.5015473245581799E-2</c:v>
                </c:pt>
                <c:pt idx="6293">
                  <c:v>-1.54017236153984E-2</c:v>
                </c:pt>
                <c:pt idx="6294">
                  <c:v>-1.54793341072096E-2</c:v>
                </c:pt>
                <c:pt idx="6295">
                  <c:v>-1.56129466916395E-2</c:v>
                </c:pt>
                <c:pt idx="6296">
                  <c:v>-1.5802045729609498E-2</c:v>
                </c:pt>
                <c:pt idx="6297">
                  <c:v>-1.58319920171585E-2</c:v>
                </c:pt>
                <c:pt idx="6298">
                  <c:v>-1.59841794266492E-2</c:v>
                </c:pt>
                <c:pt idx="6299">
                  <c:v>-1.6050761716451398E-2</c:v>
                </c:pt>
                <c:pt idx="6300">
                  <c:v>-1.60693063260724E-2</c:v>
                </c:pt>
                <c:pt idx="6301">
                  <c:v>-1.6017160877383401E-2</c:v>
                </c:pt>
                <c:pt idx="6302">
                  <c:v>-1.5955861121689899E-2</c:v>
                </c:pt>
                <c:pt idx="6303">
                  <c:v>-1.5886416971749001E-2</c:v>
                </c:pt>
                <c:pt idx="6304">
                  <c:v>-1.5866945138395198E-2</c:v>
                </c:pt>
                <c:pt idx="6305">
                  <c:v>-1.5634586953848398E-2</c:v>
                </c:pt>
                <c:pt idx="6306">
                  <c:v>-1.5550509422514E-2</c:v>
                </c:pt>
                <c:pt idx="6307">
                  <c:v>-1.53773480914951E-2</c:v>
                </c:pt>
                <c:pt idx="6308">
                  <c:v>-1.5078448842009699E-2</c:v>
                </c:pt>
                <c:pt idx="6309">
                  <c:v>-1.4840051179029199E-2</c:v>
                </c:pt>
                <c:pt idx="6310">
                  <c:v>-1.46297650634977E-2</c:v>
                </c:pt>
                <c:pt idx="6311">
                  <c:v>-1.44263579886967E-2</c:v>
                </c:pt>
                <c:pt idx="6312">
                  <c:v>-1.4011272645197401E-2</c:v>
                </c:pt>
                <c:pt idx="6313">
                  <c:v>-1.37010639319337E-2</c:v>
                </c:pt>
                <c:pt idx="6314">
                  <c:v>-1.3439850759577701E-2</c:v>
                </c:pt>
                <c:pt idx="6315">
                  <c:v>-1.29553268647533E-2</c:v>
                </c:pt>
                <c:pt idx="6316">
                  <c:v>-1.24927187554509E-2</c:v>
                </c:pt>
                <c:pt idx="6317">
                  <c:v>-1.22091814129375E-2</c:v>
                </c:pt>
                <c:pt idx="6318">
                  <c:v>-1.1744681456586199E-2</c:v>
                </c:pt>
                <c:pt idx="6319">
                  <c:v>-1.12895774614963E-2</c:v>
                </c:pt>
                <c:pt idx="6320">
                  <c:v>-1.0806549766533001E-2</c:v>
                </c:pt>
                <c:pt idx="6321">
                  <c:v>-1.04854717374429E-2</c:v>
                </c:pt>
                <c:pt idx="6322">
                  <c:v>-9.9281567677013301E-3</c:v>
                </c:pt>
                <c:pt idx="6323">
                  <c:v>-9.4269777362110709E-3</c:v>
                </c:pt>
                <c:pt idx="6324">
                  <c:v>-9.0106689441978999E-3</c:v>
                </c:pt>
                <c:pt idx="6325">
                  <c:v>-8.4898818864663807E-3</c:v>
                </c:pt>
                <c:pt idx="6326">
                  <c:v>-8.07600273814074E-3</c:v>
                </c:pt>
                <c:pt idx="6327">
                  <c:v>-7.5526743313987501E-3</c:v>
                </c:pt>
                <c:pt idx="6328">
                  <c:v>-7.1011727654087097E-3</c:v>
                </c:pt>
                <c:pt idx="6329">
                  <c:v>-6.4119926448409801E-3</c:v>
                </c:pt>
                <c:pt idx="6330">
                  <c:v>-6.0624115615179703E-3</c:v>
                </c:pt>
                <c:pt idx="6331">
                  <c:v>-5.6179679432828301E-3</c:v>
                </c:pt>
                <c:pt idx="6332">
                  <c:v>-5.1317619988435204E-3</c:v>
                </c:pt>
                <c:pt idx="6333">
                  <c:v>-4.7293798961308602E-3</c:v>
                </c:pt>
                <c:pt idx="6334">
                  <c:v>-4.2974807993432602E-3</c:v>
                </c:pt>
                <c:pt idx="6335">
                  <c:v>-3.8960235774063001E-3</c:v>
                </c:pt>
                <c:pt idx="6336">
                  <c:v>-3.3584535899774302E-3</c:v>
                </c:pt>
                <c:pt idx="6337">
                  <c:v>-3.0896787742913999E-3</c:v>
                </c:pt>
                <c:pt idx="6338">
                  <c:v>-2.63712536144804E-3</c:v>
                </c:pt>
                <c:pt idx="6339">
                  <c:v>-2.3453254078473298E-3</c:v>
                </c:pt>
                <c:pt idx="6340">
                  <c:v>-2.0031909215136698E-3</c:v>
                </c:pt>
                <c:pt idx="6341">
                  <c:v>-1.6206954100536301E-3</c:v>
                </c:pt>
                <c:pt idx="6342">
                  <c:v>-1.47462613852311E-3</c:v>
                </c:pt>
                <c:pt idx="6343">
                  <c:v>-1.15764598705163E-3</c:v>
                </c:pt>
                <c:pt idx="6344">
                  <c:v>-9.3220223598184803E-4</c:v>
                </c:pt>
                <c:pt idx="6345">
                  <c:v>-7.9213300064121905E-4</c:v>
                </c:pt>
                <c:pt idx="6346">
                  <c:v>-5.42905633143763E-4</c:v>
                </c:pt>
                <c:pt idx="6347">
                  <c:v>-4.3608212308044001E-4</c:v>
                </c:pt>
                <c:pt idx="6348">
                  <c:v>-2.7732228006333601E-4</c:v>
                </c:pt>
                <c:pt idx="6349">
                  <c:v>-1.52008977309741E-4</c:v>
                </c:pt>
                <c:pt idx="6350">
                  <c:v>-1.74287198185431E-4</c:v>
                </c:pt>
                <c:pt idx="6351">
                  <c:v>-1.2757568180241799E-4</c:v>
                </c:pt>
                <c:pt idx="6352">
                  <c:v>-1.3382185777350401E-4</c:v>
                </c:pt>
                <c:pt idx="6353">
                  <c:v>-2.0764977775402599E-4</c:v>
                </c:pt>
                <c:pt idx="6354">
                  <c:v>-2.9892698436950098E-4</c:v>
                </c:pt>
                <c:pt idx="6355">
                  <c:v>-3.47199929110779E-4</c:v>
                </c:pt>
                <c:pt idx="6356">
                  <c:v>-4.37802673955841E-4</c:v>
                </c:pt>
                <c:pt idx="6357">
                  <c:v>-5.9433446548050599E-4</c:v>
                </c:pt>
                <c:pt idx="6358">
                  <c:v>-7.8096773741859898E-4</c:v>
                </c:pt>
                <c:pt idx="6359">
                  <c:v>-9.3194037199899999E-4</c:v>
                </c:pt>
                <c:pt idx="6360">
                  <c:v>-1.1827239076914601E-3</c:v>
                </c:pt>
                <c:pt idx="6361">
                  <c:v>-1.4173295472289999E-3</c:v>
                </c:pt>
                <c:pt idx="6362">
                  <c:v>-1.68594042158487E-3</c:v>
                </c:pt>
                <c:pt idx="6363">
                  <c:v>-1.9378640698341199E-3</c:v>
                </c:pt>
                <c:pt idx="6364">
                  <c:v>-2.2960964294000798E-3</c:v>
                </c:pt>
                <c:pt idx="6365">
                  <c:v>-2.6214572431320598E-3</c:v>
                </c:pt>
                <c:pt idx="6366">
                  <c:v>-2.9993622034707101E-3</c:v>
                </c:pt>
                <c:pt idx="6367">
                  <c:v>-3.2656455918844002E-3</c:v>
                </c:pt>
                <c:pt idx="6368">
                  <c:v>-3.6373491592594101E-3</c:v>
                </c:pt>
                <c:pt idx="6369">
                  <c:v>-4.1608763773612403E-3</c:v>
                </c:pt>
                <c:pt idx="6370">
                  <c:v>-4.4095791564231499E-3</c:v>
                </c:pt>
                <c:pt idx="6371">
                  <c:v>-4.8872581691085304E-3</c:v>
                </c:pt>
                <c:pt idx="6372">
                  <c:v>-5.3210177004003097E-3</c:v>
                </c:pt>
                <c:pt idx="6373">
                  <c:v>-5.7034519783399802E-3</c:v>
                </c:pt>
                <c:pt idx="6374">
                  <c:v>-6.0556493712458801E-3</c:v>
                </c:pt>
                <c:pt idx="6375">
                  <c:v>-6.5766051612490802E-3</c:v>
                </c:pt>
                <c:pt idx="6376">
                  <c:v>-7.0944661997137497E-3</c:v>
                </c:pt>
                <c:pt idx="6377">
                  <c:v>-7.39423596257945E-3</c:v>
                </c:pt>
                <c:pt idx="6378">
                  <c:v>-7.7965118931418997E-3</c:v>
                </c:pt>
                <c:pt idx="6379">
                  <c:v>-8.1994648446587996E-3</c:v>
                </c:pt>
                <c:pt idx="6380">
                  <c:v>-8.6729293374769693E-3</c:v>
                </c:pt>
                <c:pt idx="6381">
                  <c:v>-8.9339650693633695E-3</c:v>
                </c:pt>
                <c:pt idx="6382">
                  <c:v>-9.4213502135349105E-3</c:v>
                </c:pt>
                <c:pt idx="6383">
                  <c:v>-9.8791195949364495E-3</c:v>
                </c:pt>
                <c:pt idx="6384">
                  <c:v>-1.02039889729224E-2</c:v>
                </c:pt>
                <c:pt idx="6385">
                  <c:v>-1.0487729856855499E-2</c:v>
                </c:pt>
                <c:pt idx="6386">
                  <c:v>-1.07847528067469E-2</c:v>
                </c:pt>
                <c:pt idx="6387">
                  <c:v>-1.10653201040314E-2</c:v>
                </c:pt>
                <c:pt idx="6388">
                  <c:v>-1.14432061749608E-2</c:v>
                </c:pt>
                <c:pt idx="6389">
                  <c:v>-1.1631252560691E-2</c:v>
                </c:pt>
                <c:pt idx="6390">
                  <c:v>-1.1896403436848699E-2</c:v>
                </c:pt>
                <c:pt idx="6391">
                  <c:v>-1.2081534527787E-2</c:v>
                </c:pt>
                <c:pt idx="6392">
                  <c:v>-1.2306515344698499E-2</c:v>
                </c:pt>
                <c:pt idx="6393">
                  <c:v>-1.24717406023854E-2</c:v>
                </c:pt>
                <c:pt idx="6394">
                  <c:v>-1.26166674844866E-2</c:v>
                </c:pt>
                <c:pt idx="6395">
                  <c:v>-1.27556769078197E-2</c:v>
                </c:pt>
                <c:pt idx="6396">
                  <c:v>-1.28487555808153E-2</c:v>
                </c:pt>
                <c:pt idx="6397">
                  <c:v>-1.28837979607388E-2</c:v>
                </c:pt>
                <c:pt idx="6398">
                  <c:v>-1.28604278215011E-2</c:v>
                </c:pt>
                <c:pt idx="6399">
                  <c:v>-1.29165604861086E-2</c:v>
                </c:pt>
                <c:pt idx="6400">
                  <c:v>-1.2886439790244999E-2</c:v>
                </c:pt>
                <c:pt idx="6401">
                  <c:v>-1.2858561132649E-2</c:v>
                </c:pt>
                <c:pt idx="6402">
                  <c:v>-1.2714069635200101E-2</c:v>
                </c:pt>
                <c:pt idx="6403">
                  <c:v>-1.2581626601676599E-2</c:v>
                </c:pt>
                <c:pt idx="6404">
                  <c:v>-1.24829750908593E-2</c:v>
                </c:pt>
                <c:pt idx="6405">
                  <c:v>-1.2284538695948999E-2</c:v>
                </c:pt>
                <c:pt idx="6406">
                  <c:v>-1.2057889820538899E-2</c:v>
                </c:pt>
                <c:pt idx="6407">
                  <c:v>-1.1881029382004599E-2</c:v>
                </c:pt>
                <c:pt idx="6408">
                  <c:v>-1.1647348739192501E-2</c:v>
                </c:pt>
                <c:pt idx="6409">
                  <c:v>-1.13517259751649E-2</c:v>
                </c:pt>
                <c:pt idx="6410">
                  <c:v>-1.10809531737752E-2</c:v>
                </c:pt>
                <c:pt idx="6411">
                  <c:v>-1.08827734005173E-2</c:v>
                </c:pt>
                <c:pt idx="6412">
                  <c:v>-1.04464010340224E-2</c:v>
                </c:pt>
                <c:pt idx="6413">
                  <c:v>-1.0060494315714E-2</c:v>
                </c:pt>
                <c:pt idx="6414">
                  <c:v>-9.6801186345148293E-3</c:v>
                </c:pt>
                <c:pt idx="6415">
                  <c:v>-9.2428948943538199E-3</c:v>
                </c:pt>
                <c:pt idx="6416">
                  <c:v>-8.9192540813329505E-3</c:v>
                </c:pt>
                <c:pt idx="6417">
                  <c:v>-8.4640437124070197E-3</c:v>
                </c:pt>
                <c:pt idx="6418">
                  <c:v>-8.0272075559570007E-3</c:v>
                </c:pt>
                <c:pt idx="6419">
                  <c:v>-7.6101189360769199E-3</c:v>
                </c:pt>
                <c:pt idx="6420">
                  <c:v>-7.1244492854565704E-3</c:v>
                </c:pt>
                <c:pt idx="6421">
                  <c:v>-6.7175473618582204E-3</c:v>
                </c:pt>
                <c:pt idx="6422">
                  <c:v>-6.1728193332792397E-3</c:v>
                </c:pt>
                <c:pt idx="6423">
                  <c:v>-5.6974132089163002E-3</c:v>
                </c:pt>
                <c:pt idx="6424">
                  <c:v>-5.2720227901371999E-3</c:v>
                </c:pt>
                <c:pt idx="6425">
                  <c:v>-4.7371290787275996E-3</c:v>
                </c:pt>
                <c:pt idx="6426">
                  <c:v>-4.2745917712225601E-3</c:v>
                </c:pt>
                <c:pt idx="6427">
                  <c:v>-3.7652503207139601E-3</c:v>
                </c:pt>
                <c:pt idx="6428">
                  <c:v>-3.3980097212509002E-3</c:v>
                </c:pt>
                <c:pt idx="6429">
                  <c:v>-2.8430036427881198E-3</c:v>
                </c:pt>
                <c:pt idx="6430">
                  <c:v>-2.2332386982510401E-3</c:v>
                </c:pt>
                <c:pt idx="6431">
                  <c:v>-1.736132854537E-3</c:v>
                </c:pt>
                <c:pt idx="6432">
                  <c:v>-1.3396738662677301E-3</c:v>
                </c:pt>
                <c:pt idx="6433">
                  <c:v>-9.3350495149237495E-4</c:v>
                </c:pt>
                <c:pt idx="6434">
                  <c:v>-5.0905818521623705E-4</c:v>
                </c:pt>
                <c:pt idx="6435" formatCode="0.00E+00">
                  <c:v>4.0469917886220503E-5</c:v>
                </c:pt>
                <c:pt idx="6436">
                  <c:v>3.4912582377204303E-4</c:v>
                </c:pt>
                <c:pt idx="6437">
                  <c:v>8.57165676459481E-4</c:v>
                </c:pt>
                <c:pt idx="6438">
                  <c:v>1.0287381576680099E-3</c:v>
                </c:pt>
                <c:pt idx="6439">
                  <c:v>1.3793255590195601E-3</c:v>
                </c:pt>
                <c:pt idx="6440">
                  <c:v>1.83894461028746E-3</c:v>
                </c:pt>
                <c:pt idx="6441">
                  <c:v>2.1913846853668299E-3</c:v>
                </c:pt>
                <c:pt idx="6442">
                  <c:v>2.5032090510360501E-3</c:v>
                </c:pt>
                <c:pt idx="6443">
                  <c:v>2.7469220535076698E-3</c:v>
                </c:pt>
                <c:pt idx="6444">
                  <c:v>3.01496369697315E-3</c:v>
                </c:pt>
                <c:pt idx="6445">
                  <c:v>3.3574137185606698E-3</c:v>
                </c:pt>
                <c:pt idx="6446">
                  <c:v>3.4954284214630598E-3</c:v>
                </c:pt>
                <c:pt idx="6447">
                  <c:v>3.7002823909727499E-3</c:v>
                </c:pt>
                <c:pt idx="6448">
                  <c:v>3.86544857142561E-3</c:v>
                </c:pt>
                <c:pt idx="6449">
                  <c:v>4.0596408379451401E-3</c:v>
                </c:pt>
                <c:pt idx="6450">
                  <c:v>4.17299423347309E-3</c:v>
                </c:pt>
                <c:pt idx="6451">
                  <c:v>4.2432250699107202E-3</c:v>
                </c:pt>
                <c:pt idx="6452">
                  <c:v>4.2624514861391597E-3</c:v>
                </c:pt>
                <c:pt idx="6453">
                  <c:v>4.46744664384647E-3</c:v>
                </c:pt>
                <c:pt idx="6454">
                  <c:v>4.5283809650181698E-3</c:v>
                </c:pt>
                <c:pt idx="6455">
                  <c:v>4.5245682589911797E-3</c:v>
                </c:pt>
                <c:pt idx="6456">
                  <c:v>4.4398412284928296E-3</c:v>
                </c:pt>
                <c:pt idx="6457">
                  <c:v>4.4825696277928E-3</c:v>
                </c:pt>
                <c:pt idx="6458">
                  <c:v>4.5151965974893201E-3</c:v>
                </c:pt>
                <c:pt idx="6459">
                  <c:v>4.45811664652604E-3</c:v>
                </c:pt>
                <c:pt idx="6460">
                  <c:v>4.3646772121793296E-3</c:v>
                </c:pt>
                <c:pt idx="6461">
                  <c:v>4.23716290582931E-3</c:v>
                </c:pt>
                <c:pt idx="6462">
                  <c:v>4.1092361255912696E-3</c:v>
                </c:pt>
                <c:pt idx="6463">
                  <c:v>3.8537603012937802E-3</c:v>
                </c:pt>
                <c:pt idx="6464">
                  <c:v>3.8210321352915699E-3</c:v>
                </c:pt>
                <c:pt idx="6465">
                  <c:v>3.7071080478846799E-3</c:v>
                </c:pt>
                <c:pt idx="6466">
                  <c:v>3.5510207927602401E-3</c:v>
                </c:pt>
                <c:pt idx="6467">
                  <c:v>3.41478259201836E-3</c:v>
                </c:pt>
                <c:pt idx="6468">
                  <c:v>3.1417024742528901E-3</c:v>
                </c:pt>
                <c:pt idx="6469">
                  <c:v>3.0214338923210998E-3</c:v>
                </c:pt>
                <c:pt idx="6470">
                  <c:v>2.80739536887338E-3</c:v>
                </c:pt>
                <c:pt idx="6471">
                  <c:v>2.7079803182037902E-3</c:v>
                </c:pt>
                <c:pt idx="6472">
                  <c:v>2.4393462091564602E-3</c:v>
                </c:pt>
                <c:pt idx="6473">
                  <c:v>2.1357686969817801E-3</c:v>
                </c:pt>
                <c:pt idx="6474">
                  <c:v>1.93896253699702E-3</c:v>
                </c:pt>
                <c:pt idx="6475">
                  <c:v>1.7321816326022099E-3</c:v>
                </c:pt>
                <c:pt idx="6476">
                  <c:v>1.4881552294785899E-3</c:v>
                </c:pt>
                <c:pt idx="6477">
                  <c:v>1.2437093264221399E-3</c:v>
                </c:pt>
                <c:pt idx="6478">
                  <c:v>1.03705353903263E-3</c:v>
                </c:pt>
                <c:pt idx="6479">
                  <c:v>7.4051406838429601E-4</c:v>
                </c:pt>
                <c:pt idx="6480">
                  <c:v>5.3742367582107703E-4</c:v>
                </c:pt>
                <c:pt idx="6481">
                  <c:v>3.8987939000733999E-4</c:v>
                </c:pt>
                <c:pt idx="6482">
                  <c:v>1.8798448975687401E-4</c:v>
                </c:pt>
                <c:pt idx="6483">
                  <c:v>-1.05427208643726E-4</c:v>
                </c:pt>
                <c:pt idx="6484">
                  <c:v>-3.3005780730984899E-4</c:v>
                </c:pt>
                <c:pt idx="6485">
                  <c:v>-3.8556672872191099E-4</c:v>
                </c:pt>
                <c:pt idx="6486">
                  <c:v>-6.0673837097390796E-4</c:v>
                </c:pt>
                <c:pt idx="6487">
                  <c:v>-7.7764082118869497E-4</c:v>
                </c:pt>
                <c:pt idx="6488">
                  <c:v>-8.7958414977267504E-4</c:v>
                </c:pt>
                <c:pt idx="6489">
                  <c:v>-1.14202601045676E-3</c:v>
                </c:pt>
                <c:pt idx="6490">
                  <c:v>-1.3013795095772199E-3</c:v>
                </c:pt>
                <c:pt idx="6491">
                  <c:v>-1.45615155484448E-3</c:v>
                </c:pt>
                <c:pt idx="6492">
                  <c:v>-1.5323407894474899E-3</c:v>
                </c:pt>
                <c:pt idx="6493">
                  <c:v>-1.5287940249074101E-3</c:v>
                </c:pt>
                <c:pt idx="6494">
                  <c:v>-1.68622036108388E-3</c:v>
                </c:pt>
                <c:pt idx="6495">
                  <c:v>-1.8147819279738099E-3</c:v>
                </c:pt>
                <c:pt idx="6496">
                  <c:v>-1.87333715931428E-3</c:v>
                </c:pt>
                <c:pt idx="6497">
                  <c:v>-1.8802489007807299E-3</c:v>
                </c:pt>
                <c:pt idx="6498">
                  <c:v>-1.8286104846277601E-3</c:v>
                </c:pt>
                <c:pt idx="6499">
                  <c:v>-1.88621151537034E-3</c:v>
                </c:pt>
                <c:pt idx="6500">
                  <c:v>-1.9201308046907901E-3</c:v>
                </c:pt>
                <c:pt idx="6501">
                  <c:v>-1.8500387077164001E-3</c:v>
                </c:pt>
                <c:pt idx="6502">
                  <c:v>-1.8017309456065801E-3</c:v>
                </c:pt>
                <c:pt idx="6503">
                  <c:v>-1.75975861540075E-3</c:v>
                </c:pt>
                <c:pt idx="6504">
                  <c:v>-1.77723267306419E-3</c:v>
                </c:pt>
                <c:pt idx="6505">
                  <c:v>-1.6023620173970701E-3</c:v>
                </c:pt>
                <c:pt idx="6506">
                  <c:v>-1.58146649181426E-3</c:v>
                </c:pt>
                <c:pt idx="6507">
                  <c:v>-1.48914537870713E-3</c:v>
                </c:pt>
                <c:pt idx="6508">
                  <c:v>-1.3305221528383E-3</c:v>
                </c:pt>
                <c:pt idx="6509">
                  <c:v>-1.1365655170496401E-3</c:v>
                </c:pt>
                <c:pt idx="6510">
                  <c:v>-9.9755268007461996E-4</c:v>
                </c:pt>
                <c:pt idx="6511">
                  <c:v>-8.7486026928769499E-4</c:v>
                </c:pt>
                <c:pt idx="6512">
                  <c:v>-6.1278928941660199E-4</c:v>
                </c:pt>
                <c:pt idx="6513">
                  <c:v>-5.1186754078655296E-4</c:v>
                </c:pt>
                <c:pt idx="6514">
                  <c:v>-2.51643467700893E-4</c:v>
                </c:pt>
                <c:pt idx="6515" formatCode="0.00E+00">
                  <c:v>-8.4313959676159995E-5</c:v>
                </c:pt>
                <c:pt idx="6516">
                  <c:v>2.2094620894882799E-4</c:v>
                </c:pt>
                <c:pt idx="6517">
                  <c:v>4.21128905275223E-4</c:v>
                </c:pt>
                <c:pt idx="6518">
                  <c:v>6.5599377056692896E-4</c:v>
                </c:pt>
                <c:pt idx="6519">
                  <c:v>8.0582245444352999E-4</c:v>
                </c:pt>
                <c:pt idx="6520">
                  <c:v>1.11529442693932E-3</c:v>
                </c:pt>
                <c:pt idx="6521">
                  <c:v>1.51127803309717E-3</c:v>
                </c:pt>
                <c:pt idx="6522">
                  <c:v>1.74112763877398E-3</c:v>
                </c:pt>
                <c:pt idx="6523">
                  <c:v>1.9887020273088602E-3</c:v>
                </c:pt>
                <c:pt idx="6524">
                  <c:v>2.20358046431167E-3</c:v>
                </c:pt>
                <c:pt idx="6525">
                  <c:v>2.4379116115471602E-3</c:v>
                </c:pt>
                <c:pt idx="6526">
                  <c:v>2.76428066274395E-3</c:v>
                </c:pt>
                <c:pt idx="6527">
                  <c:v>3.1533919133135001E-3</c:v>
                </c:pt>
                <c:pt idx="6528">
                  <c:v>3.49400944147911E-3</c:v>
                </c:pt>
                <c:pt idx="6529">
                  <c:v>3.7776512343758398E-3</c:v>
                </c:pt>
                <c:pt idx="6530">
                  <c:v>4.0314529131757698E-3</c:v>
                </c:pt>
                <c:pt idx="6531">
                  <c:v>4.2691161449259097E-3</c:v>
                </c:pt>
                <c:pt idx="6532">
                  <c:v>4.5816058906471904E-3</c:v>
                </c:pt>
                <c:pt idx="6533">
                  <c:v>4.8951328379811098E-3</c:v>
                </c:pt>
                <c:pt idx="6534">
                  <c:v>5.2015197485433097E-3</c:v>
                </c:pt>
                <c:pt idx="6535">
                  <c:v>5.4070641370999196E-3</c:v>
                </c:pt>
                <c:pt idx="6536">
                  <c:v>5.6846833420886702E-3</c:v>
                </c:pt>
                <c:pt idx="6537">
                  <c:v>6.0437675334587201E-3</c:v>
                </c:pt>
                <c:pt idx="6538">
                  <c:v>6.4157807375690096E-3</c:v>
                </c:pt>
                <c:pt idx="6539">
                  <c:v>6.6309897636227504E-3</c:v>
                </c:pt>
                <c:pt idx="6540">
                  <c:v>6.9576758647536098E-3</c:v>
                </c:pt>
                <c:pt idx="6541">
                  <c:v>7.3601433183235199E-3</c:v>
                </c:pt>
                <c:pt idx="6542">
                  <c:v>7.5030463663102202E-3</c:v>
                </c:pt>
                <c:pt idx="6543">
                  <c:v>7.8249882841279206E-3</c:v>
                </c:pt>
                <c:pt idx="6544">
                  <c:v>8.0739825502691692E-3</c:v>
                </c:pt>
                <c:pt idx="6545">
                  <c:v>8.2945688875116202E-3</c:v>
                </c:pt>
                <c:pt idx="6546">
                  <c:v>8.6312310661213892E-3</c:v>
                </c:pt>
                <c:pt idx="6547">
                  <c:v>8.8228026192691995E-3</c:v>
                </c:pt>
                <c:pt idx="6548">
                  <c:v>9.0910702327928992E-3</c:v>
                </c:pt>
                <c:pt idx="6549">
                  <c:v>9.2729925002143603E-3</c:v>
                </c:pt>
                <c:pt idx="6550">
                  <c:v>9.5659844557357907E-3</c:v>
                </c:pt>
                <c:pt idx="6551">
                  <c:v>9.7503729517694204E-3</c:v>
                </c:pt>
                <c:pt idx="6552">
                  <c:v>9.9936524798623604E-3</c:v>
                </c:pt>
                <c:pt idx="6553">
                  <c:v>1.0287148627029299E-2</c:v>
                </c:pt>
                <c:pt idx="6554">
                  <c:v>1.0402214115426901E-2</c:v>
                </c:pt>
                <c:pt idx="6555">
                  <c:v>1.06599763665421E-2</c:v>
                </c:pt>
                <c:pt idx="6556">
                  <c:v>1.08995833483583E-2</c:v>
                </c:pt>
                <c:pt idx="6557">
                  <c:v>1.10722088321132E-2</c:v>
                </c:pt>
                <c:pt idx="6558">
                  <c:v>1.1277497395408599E-2</c:v>
                </c:pt>
                <c:pt idx="6559">
                  <c:v>1.13891856861572E-2</c:v>
                </c:pt>
                <c:pt idx="6560">
                  <c:v>1.16332576879943E-2</c:v>
                </c:pt>
                <c:pt idx="6561">
                  <c:v>1.1735718531718901E-2</c:v>
                </c:pt>
                <c:pt idx="6562">
                  <c:v>1.1866748970508901E-2</c:v>
                </c:pt>
                <c:pt idx="6563">
                  <c:v>1.1986284444348501E-2</c:v>
                </c:pt>
                <c:pt idx="6564">
                  <c:v>1.2123755615489199E-2</c:v>
                </c:pt>
                <c:pt idx="6565">
                  <c:v>1.23528230213686E-2</c:v>
                </c:pt>
                <c:pt idx="6566">
                  <c:v>1.2488874594111301E-2</c:v>
                </c:pt>
                <c:pt idx="6567">
                  <c:v>1.25825813680933E-2</c:v>
                </c:pt>
                <c:pt idx="6568">
                  <c:v>1.2595758258583801E-2</c:v>
                </c:pt>
                <c:pt idx="6569">
                  <c:v>1.2708324950946599E-2</c:v>
                </c:pt>
                <c:pt idx="6570">
                  <c:v>1.2856552846087501E-2</c:v>
                </c:pt>
                <c:pt idx="6571">
                  <c:v>1.29183412122047E-2</c:v>
                </c:pt>
                <c:pt idx="6572">
                  <c:v>1.3028816389227199E-2</c:v>
                </c:pt>
                <c:pt idx="6573">
                  <c:v>1.30920226741667E-2</c:v>
                </c:pt>
                <c:pt idx="6574">
                  <c:v>1.31062277791305E-2</c:v>
                </c:pt>
                <c:pt idx="6575">
                  <c:v>1.3194097384258301E-2</c:v>
                </c:pt>
                <c:pt idx="6576">
                  <c:v>1.3308114077000799E-2</c:v>
                </c:pt>
                <c:pt idx="6577">
                  <c:v>1.3379716744836701E-2</c:v>
                </c:pt>
                <c:pt idx="6578">
                  <c:v>1.3281158293821999E-2</c:v>
                </c:pt>
                <c:pt idx="6579">
                  <c:v>1.33444144519819E-2</c:v>
                </c:pt>
                <c:pt idx="6580">
                  <c:v>1.3359167555151199E-2</c:v>
                </c:pt>
                <c:pt idx="6581">
                  <c:v>1.33394975415311E-2</c:v>
                </c:pt>
                <c:pt idx="6582">
                  <c:v>1.34528421050529E-2</c:v>
                </c:pt>
                <c:pt idx="6583">
                  <c:v>1.3480768949354001E-2</c:v>
                </c:pt>
                <c:pt idx="6584">
                  <c:v>1.35017802158227E-2</c:v>
                </c:pt>
                <c:pt idx="6585">
                  <c:v>1.34483492007178E-2</c:v>
                </c:pt>
                <c:pt idx="6586">
                  <c:v>1.35194956875391E-2</c:v>
                </c:pt>
                <c:pt idx="6587">
                  <c:v>1.3455025113810901E-2</c:v>
                </c:pt>
                <c:pt idx="6588">
                  <c:v>1.3506467894371699E-2</c:v>
                </c:pt>
                <c:pt idx="6589">
                  <c:v>1.33639840674866E-2</c:v>
                </c:pt>
                <c:pt idx="6590">
                  <c:v>1.33086926550301E-2</c:v>
                </c:pt>
                <c:pt idx="6591">
                  <c:v>1.3367356951645201E-2</c:v>
                </c:pt>
                <c:pt idx="6592">
                  <c:v>1.33843552107984E-2</c:v>
                </c:pt>
                <c:pt idx="6593">
                  <c:v>1.33180965633455E-2</c:v>
                </c:pt>
                <c:pt idx="6594">
                  <c:v>1.33142770489241E-2</c:v>
                </c:pt>
                <c:pt idx="6595">
                  <c:v>1.3302244386989801E-2</c:v>
                </c:pt>
                <c:pt idx="6596">
                  <c:v>1.31899066487385E-2</c:v>
                </c:pt>
                <c:pt idx="6597">
                  <c:v>1.31451611056331E-2</c:v>
                </c:pt>
                <c:pt idx="6598">
                  <c:v>1.3211391695709999E-2</c:v>
                </c:pt>
                <c:pt idx="6599">
                  <c:v>1.3131523987894401E-2</c:v>
                </c:pt>
                <c:pt idx="6600">
                  <c:v>1.2964165368089199E-2</c:v>
                </c:pt>
                <c:pt idx="6601">
                  <c:v>1.29711175031676E-2</c:v>
                </c:pt>
                <c:pt idx="6602">
                  <c:v>1.29437597597277E-2</c:v>
                </c:pt>
                <c:pt idx="6603">
                  <c:v>1.2907154472295601E-2</c:v>
                </c:pt>
                <c:pt idx="6604">
                  <c:v>1.28656814411935E-2</c:v>
                </c:pt>
                <c:pt idx="6605">
                  <c:v>1.2803125468674801E-2</c:v>
                </c:pt>
                <c:pt idx="6606">
                  <c:v>1.2727848209401401E-2</c:v>
                </c:pt>
                <c:pt idx="6607">
                  <c:v>1.26298295392759E-2</c:v>
                </c:pt>
                <c:pt idx="6608">
                  <c:v>1.2622754006379799E-2</c:v>
                </c:pt>
                <c:pt idx="6609">
                  <c:v>1.2549956153868501E-2</c:v>
                </c:pt>
                <c:pt idx="6610">
                  <c:v>1.25056553372613E-2</c:v>
                </c:pt>
                <c:pt idx="6611">
                  <c:v>1.24656770525223E-2</c:v>
                </c:pt>
                <c:pt idx="6612">
                  <c:v>1.23370790556899E-2</c:v>
                </c:pt>
                <c:pt idx="6613">
                  <c:v>1.2207602814784901E-2</c:v>
                </c:pt>
                <c:pt idx="6614">
                  <c:v>1.21885193941871E-2</c:v>
                </c:pt>
                <c:pt idx="6615">
                  <c:v>1.2159394563960599E-2</c:v>
                </c:pt>
                <c:pt idx="6616">
                  <c:v>1.2049395560451299E-2</c:v>
                </c:pt>
                <c:pt idx="6617">
                  <c:v>1.20629984286182E-2</c:v>
                </c:pt>
                <c:pt idx="6618">
                  <c:v>1.19353273941506E-2</c:v>
                </c:pt>
                <c:pt idx="6619">
                  <c:v>1.1751882847295E-2</c:v>
                </c:pt>
                <c:pt idx="6620">
                  <c:v>1.17836336231336E-2</c:v>
                </c:pt>
                <c:pt idx="6621">
                  <c:v>1.17041473347492E-2</c:v>
                </c:pt>
                <c:pt idx="6622">
                  <c:v>1.1611714055536499E-2</c:v>
                </c:pt>
                <c:pt idx="6623">
                  <c:v>1.1572144132136E-2</c:v>
                </c:pt>
                <c:pt idx="6624">
                  <c:v>1.1462152355645801E-2</c:v>
                </c:pt>
                <c:pt idx="6625">
                  <c:v>1.1336105902449E-2</c:v>
                </c:pt>
                <c:pt idx="6626">
                  <c:v>1.13068321630474E-2</c:v>
                </c:pt>
                <c:pt idx="6627">
                  <c:v>1.1282780311647001E-2</c:v>
                </c:pt>
                <c:pt idx="6628">
                  <c:v>1.1265037713149E-2</c:v>
                </c:pt>
                <c:pt idx="6629">
                  <c:v>1.12041173520986E-2</c:v>
                </c:pt>
                <c:pt idx="6630">
                  <c:v>1.10365924520897E-2</c:v>
                </c:pt>
                <c:pt idx="6631">
                  <c:v>1.09597747897039E-2</c:v>
                </c:pt>
                <c:pt idx="6632">
                  <c:v>1.09587935659262E-2</c:v>
                </c:pt>
                <c:pt idx="6633">
                  <c:v>1.09505704070642E-2</c:v>
                </c:pt>
                <c:pt idx="6634">
                  <c:v>1.07320548314243E-2</c:v>
                </c:pt>
                <c:pt idx="6635">
                  <c:v>1.07014950665395E-2</c:v>
                </c:pt>
                <c:pt idx="6636">
                  <c:v>1.0703278704893701E-2</c:v>
                </c:pt>
                <c:pt idx="6637">
                  <c:v>1.0730134703185E-2</c:v>
                </c:pt>
                <c:pt idx="6638">
                  <c:v>1.0700175223842199E-2</c:v>
                </c:pt>
                <c:pt idx="6639">
                  <c:v>1.05949074495188E-2</c:v>
                </c:pt>
                <c:pt idx="6640">
                  <c:v>1.0506264571312301E-2</c:v>
                </c:pt>
                <c:pt idx="6641">
                  <c:v>1.0459831410533501E-2</c:v>
                </c:pt>
                <c:pt idx="6642">
                  <c:v>1.0446911671593199E-2</c:v>
                </c:pt>
                <c:pt idx="6643">
                  <c:v>1.04568893180667E-2</c:v>
                </c:pt>
                <c:pt idx="6644">
                  <c:v>1.0353542107585E-2</c:v>
                </c:pt>
                <c:pt idx="6645">
                  <c:v>1.02501471740588E-2</c:v>
                </c:pt>
                <c:pt idx="6646">
                  <c:v>1.03165414247504E-2</c:v>
                </c:pt>
                <c:pt idx="6647">
                  <c:v>1.02263287149447E-2</c:v>
                </c:pt>
                <c:pt idx="6648">
                  <c:v>1.0239821727027599E-2</c:v>
                </c:pt>
                <c:pt idx="6649">
                  <c:v>1.02092628499357E-2</c:v>
                </c:pt>
                <c:pt idx="6650">
                  <c:v>1.02507720298391E-2</c:v>
                </c:pt>
                <c:pt idx="6651">
                  <c:v>1.0280834763141899E-2</c:v>
                </c:pt>
                <c:pt idx="6652">
                  <c:v>1.0075391927636601E-2</c:v>
                </c:pt>
                <c:pt idx="6653">
                  <c:v>1.0042417602835901E-2</c:v>
                </c:pt>
                <c:pt idx="6654">
                  <c:v>1.00569164105301E-2</c:v>
                </c:pt>
                <c:pt idx="6655">
                  <c:v>1.00205335419387E-2</c:v>
                </c:pt>
                <c:pt idx="6656">
                  <c:v>1.00390602902579E-2</c:v>
                </c:pt>
                <c:pt idx="6657">
                  <c:v>1.00596068666976E-2</c:v>
                </c:pt>
                <c:pt idx="6658">
                  <c:v>1.0079608951519801E-2</c:v>
                </c:pt>
                <c:pt idx="6659">
                  <c:v>9.9418969856701692E-3</c:v>
                </c:pt>
                <c:pt idx="6660">
                  <c:v>9.9942586268943496E-3</c:v>
                </c:pt>
                <c:pt idx="6661">
                  <c:v>1.0054883279103E-2</c:v>
                </c:pt>
                <c:pt idx="6662">
                  <c:v>1.011512221197E-2</c:v>
                </c:pt>
                <c:pt idx="6663">
                  <c:v>1.0042616869260799E-2</c:v>
                </c:pt>
                <c:pt idx="6664">
                  <c:v>1.00602321476637E-2</c:v>
                </c:pt>
                <c:pt idx="6665">
                  <c:v>9.9929324698628894E-3</c:v>
                </c:pt>
                <c:pt idx="6666">
                  <c:v>9.9748534657453994E-3</c:v>
                </c:pt>
                <c:pt idx="6667">
                  <c:v>1.0067205336307301E-2</c:v>
                </c:pt>
                <c:pt idx="6668">
                  <c:v>1.02205970027068E-2</c:v>
                </c:pt>
                <c:pt idx="6669">
                  <c:v>1.0190116008274601E-2</c:v>
                </c:pt>
                <c:pt idx="6670">
                  <c:v>1.0133347177488899E-2</c:v>
                </c:pt>
                <c:pt idx="6671">
                  <c:v>1.02118952422077E-2</c:v>
                </c:pt>
                <c:pt idx="6672">
                  <c:v>1.02173170196587E-2</c:v>
                </c:pt>
                <c:pt idx="6673">
                  <c:v>1.03297684573897E-2</c:v>
                </c:pt>
                <c:pt idx="6674">
                  <c:v>1.0348535959076701E-2</c:v>
                </c:pt>
                <c:pt idx="6675">
                  <c:v>1.0373276166553499E-2</c:v>
                </c:pt>
                <c:pt idx="6676">
                  <c:v>1.0414758430262801E-2</c:v>
                </c:pt>
                <c:pt idx="6677">
                  <c:v>1.0419432988959599E-2</c:v>
                </c:pt>
                <c:pt idx="6678">
                  <c:v>1.05714453292919E-2</c:v>
                </c:pt>
                <c:pt idx="6679">
                  <c:v>1.05827571557004E-2</c:v>
                </c:pt>
                <c:pt idx="6680">
                  <c:v>1.06331125243085E-2</c:v>
                </c:pt>
                <c:pt idx="6681">
                  <c:v>1.06766799619421E-2</c:v>
                </c:pt>
                <c:pt idx="6682">
                  <c:v>1.07658199886989E-2</c:v>
                </c:pt>
                <c:pt idx="6683">
                  <c:v>1.0842067300280801E-2</c:v>
                </c:pt>
                <c:pt idx="6684">
                  <c:v>1.0921964226803299E-2</c:v>
                </c:pt>
                <c:pt idx="6685">
                  <c:v>1.0888106531452399E-2</c:v>
                </c:pt>
                <c:pt idx="6686">
                  <c:v>1.09696238091107E-2</c:v>
                </c:pt>
                <c:pt idx="6687">
                  <c:v>1.09863201080909E-2</c:v>
                </c:pt>
                <c:pt idx="6688">
                  <c:v>1.1075371954361399E-2</c:v>
                </c:pt>
                <c:pt idx="6689">
                  <c:v>1.1079494779026E-2</c:v>
                </c:pt>
                <c:pt idx="6690">
                  <c:v>1.1138861132320901E-2</c:v>
                </c:pt>
                <c:pt idx="6691">
                  <c:v>1.1213696411294501E-2</c:v>
                </c:pt>
                <c:pt idx="6692">
                  <c:v>1.1229612095443001E-2</c:v>
                </c:pt>
                <c:pt idx="6693">
                  <c:v>1.12448174829217E-2</c:v>
                </c:pt>
                <c:pt idx="6694">
                  <c:v>1.12716340547764E-2</c:v>
                </c:pt>
                <c:pt idx="6695">
                  <c:v>1.1443503313742E-2</c:v>
                </c:pt>
                <c:pt idx="6696">
                  <c:v>1.1513297328235699E-2</c:v>
                </c:pt>
                <c:pt idx="6697">
                  <c:v>1.1502363967050001E-2</c:v>
                </c:pt>
                <c:pt idx="6698">
                  <c:v>1.1492825029084899E-2</c:v>
                </c:pt>
                <c:pt idx="6699">
                  <c:v>1.14921572736229E-2</c:v>
                </c:pt>
                <c:pt idx="6700">
                  <c:v>1.15501621296404E-2</c:v>
                </c:pt>
                <c:pt idx="6701">
                  <c:v>1.15628181709701E-2</c:v>
                </c:pt>
                <c:pt idx="6702">
                  <c:v>1.1606908429398601E-2</c:v>
                </c:pt>
                <c:pt idx="6703">
                  <c:v>1.16221096071326E-2</c:v>
                </c:pt>
                <c:pt idx="6704">
                  <c:v>1.15067011455135E-2</c:v>
                </c:pt>
                <c:pt idx="6705">
                  <c:v>1.15392954456778E-2</c:v>
                </c:pt>
                <c:pt idx="6706">
                  <c:v>1.1663832431759299E-2</c:v>
                </c:pt>
                <c:pt idx="6707">
                  <c:v>1.16329014541929E-2</c:v>
                </c:pt>
                <c:pt idx="6708">
                  <c:v>1.15632081364315E-2</c:v>
                </c:pt>
                <c:pt idx="6709">
                  <c:v>1.15765786325634E-2</c:v>
                </c:pt>
                <c:pt idx="6710">
                  <c:v>1.15724171258674E-2</c:v>
                </c:pt>
                <c:pt idx="6711">
                  <c:v>1.1504508910591999E-2</c:v>
                </c:pt>
                <c:pt idx="6712">
                  <c:v>1.14547417975513E-2</c:v>
                </c:pt>
                <c:pt idx="6713">
                  <c:v>1.1460090205493999E-2</c:v>
                </c:pt>
                <c:pt idx="6714">
                  <c:v>1.14069865682081E-2</c:v>
                </c:pt>
                <c:pt idx="6715">
                  <c:v>1.12882246980922E-2</c:v>
                </c:pt>
                <c:pt idx="6716">
                  <c:v>1.12070478892671E-2</c:v>
                </c:pt>
                <c:pt idx="6717">
                  <c:v>1.12369571498317E-2</c:v>
                </c:pt>
                <c:pt idx="6718">
                  <c:v>1.1069113086294101E-2</c:v>
                </c:pt>
                <c:pt idx="6719">
                  <c:v>1.0909009713121301E-2</c:v>
                </c:pt>
                <c:pt idx="6720">
                  <c:v>1.0944185301010999E-2</c:v>
                </c:pt>
                <c:pt idx="6721">
                  <c:v>1.0707103817169199E-2</c:v>
                </c:pt>
                <c:pt idx="6722">
                  <c:v>1.05960207912061E-2</c:v>
                </c:pt>
                <c:pt idx="6723">
                  <c:v>1.0506938410807E-2</c:v>
                </c:pt>
                <c:pt idx="6724">
                  <c:v>1.0272658292357901E-2</c:v>
                </c:pt>
                <c:pt idx="6725">
                  <c:v>1.01426070132511E-2</c:v>
                </c:pt>
                <c:pt idx="6726">
                  <c:v>9.9709473321052799E-3</c:v>
                </c:pt>
                <c:pt idx="6727">
                  <c:v>9.8330791891863192E-3</c:v>
                </c:pt>
                <c:pt idx="6728">
                  <c:v>9.5673576331597905E-3</c:v>
                </c:pt>
                <c:pt idx="6729">
                  <c:v>9.4896040520322002E-3</c:v>
                </c:pt>
                <c:pt idx="6730">
                  <c:v>9.1905823377859599E-3</c:v>
                </c:pt>
                <c:pt idx="6731">
                  <c:v>8.9170621919343E-3</c:v>
                </c:pt>
                <c:pt idx="6732">
                  <c:v>8.6948657464912902E-3</c:v>
                </c:pt>
                <c:pt idx="6733">
                  <c:v>8.4610138889634305E-3</c:v>
                </c:pt>
                <c:pt idx="6734">
                  <c:v>8.26757585817171E-3</c:v>
                </c:pt>
                <c:pt idx="6735">
                  <c:v>7.9453018262875107E-3</c:v>
                </c:pt>
                <c:pt idx="6736">
                  <c:v>7.6676393363701396E-3</c:v>
                </c:pt>
                <c:pt idx="6737">
                  <c:v>7.3789799551967497E-3</c:v>
                </c:pt>
                <c:pt idx="6738">
                  <c:v>7.1152823892231898E-3</c:v>
                </c:pt>
                <c:pt idx="6739">
                  <c:v>6.77968592510232E-3</c:v>
                </c:pt>
                <c:pt idx="6740">
                  <c:v>6.5372632980239499E-3</c:v>
                </c:pt>
                <c:pt idx="6741">
                  <c:v>6.22870223240029E-3</c:v>
                </c:pt>
                <c:pt idx="6742">
                  <c:v>5.8454107340850797E-3</c:v>
                </c:pt>
                <c:pt idx="6743">
                  <c:v>5.4724606940780704E-3</c:v>
                </c:pt>
                <c:pt idx="6744">
                  <c:v>5.26407414872683E-3</c:v>
                </c:pt>
                <c:pt idx="6745">
                  <c:v>4.99184168603156E-3</c:v>
                </c:pt>
                <c:pt idx="6746">
                  <c:v>4.4919900127325203E-3</c:v>
                </c:pt>
                <c:pt idx="6747">
                  <c:v>4.1068549037490496E-3</c:v>
                </c:pt>
                <c:pt idx="6748">
                  <c:v>3.79629149123841E-3</c:v>
                </c:pt>
                <c:pt idx="6749">
                  <c:v>3.4939339465684602E-3</c:v>
                </c:pt>
                <c:pt idx="6750">
                  <c:v>3.12288530963522E-3</c:v>
                </c:pt>
                <c:pt idx="6751">
                  <c:v>2.8681817185093501E-3</c:v>
                </c:pt>
                <c:pt idx="6752">
                  <c:v>2.3805863002582398E-3</c:v>
                </c:pt>
                <c:pt idx="6753">
                  <c:v>2.04623653252744E-3</c:v>
                </c:pt>
                <c:pt idx="6754">
                  <c:v>1.7393648887357701E-3</c:v>
                </c:pt>
                <c:pt idx="6755">
                  <c:v>1.48895217318746E-3</c:v>
                </c:pt>
                <c:pt idx="6756">
                  <c:v>1.06570015677194E-3</c:v>
                </c:pt>
                <c:pt idx="6757">
                  <c:v>6.9363307961896998E-4</c:v>
                </c:pt>
                <c:pt idx="6758">
                  <c:v>3.8482240001353602E-4</c:v>
                </c:pt>
                <c:pt idx="6759" formatCode="0.00E+00">
                  <c:v>4.6028116245837501E-5</c:v>
                </c:pt>
                <c:pt idx="6760">
                  <c:v>-1.7537284395384E-4</c:v>
                </c:pt>
                <c:pt idx="6761">
                  <c:v>-5.9257322077874196E-4</c:v>
                </c:pt>
                <c:pt idx="6762">
                  <c:v>-9.2721730444584401E-4</c:v>
                </c:pt>
                <c:pt idx="6763">
                  <c:v>-1.1696312593746901E-3</c:v>
                </c:pt>
                <c:pt idx="6764">
                  <c:v>-1.5066792810000101E-3</c:v>
                </c:pt>
                <c:pt idx="6765">
                  <c:v>-1.7638120644336E-3</c:v>
                </c:pt>
                <c:pt idx="6766">
                  <c:v>-2.05154037427431E-3</c:v>
                </c:pt>
                <c:pt idx="6767">
                  <c:v>-2.3669613511293902E-3</c:v>
                </c:pt>
                <c:pt idx="6768">
                  <c:v>-2.5805951492691602E-3</c:v>
                </c:pt>
                <c:pt idx="6769">
                  <c:v>-2.8889586286766798E-3</c:v>
                </c:pt>
                <c:pt idx="6770">
                  <c:v>-3.0608461922915402E-3</c:v>
                </c:pt>
                <c:pt idx="6771">
                  <c:v>-3.3256584105364399E-3</c:v>
                </c:pt>
                <c:pt idx="6772">
                  <c:v>-3.4260641930761002E-3</c:v>
                </c:pt>
                <c:pt idx="6773">
                  <c:v>-3.7219057807038E-3</c:v>
                </c:pt>
                <c:pt idx="6774">
                  <c:v>-3.8410349415902399E-3</c:v>
                </c:pt>
                <c:pt idx="6775">
                  <c:v>-3.9838054553873996E-3</c:v>
                </c:pt>
                <c:pt idx="6776">
                  <c:v>-4.2200460334906199E-3</c:v>
                </c:pt>
                <c:pt idx="6777">
                  <c:v>-4.4328687575489103E-3</c:v>
                </c:pt>
                <c:pt idx="6778">
                  <c:v>-4.5711006630953397E-3</c:v>
                </c:pt>
                <c:pt idx="6779">
                  <c:v>-4.6348773468703501E-3</c:v>
                </c:pt>
                <c:pt idx="6780">
                  <c:v>-4.6495287127274196E-3</c:v>
                </c:pt>
                <c:pt idx="6781">
                  <c:v>-4.7665307926319902E-3</c:v>
                </c:pt>
                <c:pt idx="6782">
                  <c:v>-4.9145571271221097E-3</c:v>
                </c:pt>
                <c:pt idx="6783">
                  <c:v>-4.95750888073464E-3</c:v>
                </c:pt>
                <c:pt idx="6784">
                  <c:v>-5.0272746696380499E-3</c:v>
                </c:pt>
                <c:pt idx="6785">
                  <c:v>-5.0185146687451903E-3</c:v>
                </c:pt>
                <c:pt idx="6786">
                  <c:v>-4.9572945860546502E-3</c:v>
                </c:pt>
                <c:pt idx="6787">
                  <c:v>-5.1038327426013701E-3</c:v>
                </c:pt>
                <c:pt idx="6788">
                  <c:v>-5.1177299609980404E-3</c:v>
                </c:pt>
                <c:pt idx="6789">
                  <c:v>-5.0365250475795497E-3</c:v>
                </c:pt>
                <c:pt idx="6790">
                  <c:v>-4.9502027417348696E-3</c:v>
                </c:pt>
                <c:pt idx="6791">
                  <c:v>-4.9438610231962799E-3</c:v>
                </c:pt>
                <c:pt idx="6792">
                  <c:v>-4.9736791380751199E-3</c:v>
                </c:pt>
                <c:pt idx="6793">
                  <c:v>-4.8245096476156896E-3</c:v>
                </c:pt>
                <c:pt idx="6794">
                  <c:v>-4.8001462912330801E-3</c:v>
                </c:pt>
                <c:pt idx="6795">
                  <c:v>-4.6862308197839096E-3</c:v>
                </c:pt>
                <c:pt idx="6796">
                  <c:v>-4.5932965298204802E-3</c:v>
                </c:pt>
                <c:pt idx="6797">
                  <c:v>-4.5588275436509399E-3</c:v>
                </c:pt>
                <c:pt idx="6798">
                  <c:v>-4.4499308556212001E-3</c:v>
                </c:pt>
                <c:pt idx="6799">
                  <c:v>-4.4371115114887E-3</c:v>
                </c:pt>
                <c:pt idx="6800">
                  <c:v>-4.2110869602368997E-3</c:v>
                </c:pt>
                <c:pt idx="6801">
                  <c:v>-4.1235697288798502E-3</c:v>
                </c:pt>
                <c:pt idx="6802">
                  <c:v>-4.0460801177077E-3</c:v>
                </c:pt>
                <c:pt idx="6803">
                  <c:v>-3.8235605435678298E-3</c:v>
                </c:pt>
                <c:pt idx="6804">
                  <c:v>-3.7573669868226599E-3</c:v>
                </c:pt>
                <c:pt idx="6805">
                  <c:v>-3.68631077622656E-3</c:v>
                </c:pt>
                <c:pt idx="6806">
                  <c:v>-3.5931584395068302E-3</c:v>
                </c:pt>
                <c:pt idx="6807">
                  <c:v>-3.4527457757542899E-3</c:v>
                </c:pt>
                <c:pt idx="6808">
                  <c:v>-3.3015496517275599E-3</c:v>
                </c:pt>
                <c:pt idx="6809">
                  <c:v>-3.3837297802911102E-3</c:v>
                </c:pt>
                <c:pt idx="6810">
                  <c:v>-3.20632037750989E-3</c:v>
                </c:pt>
                <c:pt idx="6811">
                  <c:v>-3.07108167574162E-3</c:v>
                </c:pt>
                <c:pt idx="6812">
                  <c:v>-2.9306233701077199E-3</c:v>
                </c:pt>
                <c:pt idx="6813">
                  <c:v>-2.98009771008708E-3</c:v>
                </c:pt>
                <c:pt idx="6814">
                  <c:v>-2.9292878680187398E-3</c:v>
                </c:pt>
                <c:pt idx="6815">
                  <c:v>-2.77419342254456E-3</c:v>
                </c:pt>
                <c:pt idx="6816">
                  <c:v>-2.77123137219808E-3</c:v>
                </c:pt>
                <c:pt idx="6817">
                  <c:v>-2.78655456741093E-3</c:v>
                </c:pt>
                <c:pt idx="6818">
                  <c:v>-2.6768742047495798E-3</c:v>
                </c:pt>
                <c:pt idx="6819">
                  <c:v>-2.6493538808618402E-3</c:v>
                </c:pt>
                <c:pt idx="6820">
                  <c:v>-2.6801303914960701E-3</c:v>
                </c:pt>
                <c:pt idx="6821">
                  <c:v>-2.69127792396678E-3</c:v>
                </c:pt>
                <c:pt idx="6822">
                  <c:v>-2.6992386614411701E-3</c:v>
                </c:pt>
                <c:pt idx="6823">
                  <c:v>-2.6913152809293298E-3</c:v>
                </c:pt>
                <c:pt idx="6824">
                  <c:v>-2.8332265763063901E-3</c:v>
                </c:pt>
                <c:pt idx="6825">
                  <c:v>-2.8942024184074799E-3</c:v>
                </c:pt>
                <c:pt idx="6826">
                  <c:v>-2.9194055562854599E-3</c:v>
                </c:pt>
                <c:pt idx="6827">
                  <c:v>-2.9156540836499201E-3</c:v>
                </c:pt>
                <c:pt idx="6828">
                  <c:v>-3.1256402406629699E-3</c:v>
                </c:pt>
                <c:pt idx="6829">
                  <c:v>-3.2211019032963098E-3</c:v>
                </c:pt>
                <c:pt idx="6830">
                  <c:v>-3.2507251394780301E-3</c:v>
                </c:pt>
                <c:pt idx="6831">
                  <c:v>-3.4151778194261699E-3</c:v>
                </c:pt>
                <c:pt idx="6832">
                  <c:v>-3.6647546887551099E-3</c:v>
                </c:pt>
                <c:pt idx="6833">
                  <c:v>-3.8193802357497099E-3</c:v>
                </c:pt>
                <c:pt idx="6834">
                  <c:v>-3.9474418367635798E-3</c:v>
                </c:pt>
                <c:pt idx="6835">
                  <c:v>-4.19357203842902E-3</c:v>
                </c:pt>
                <c:pt idx="6836">
                  <c:v>-4.4038475297313497E-3</c:v>
                </c:pt>
                <c:pt idx="6837">
                  <c:v>-4.5185301559038703E-3</c:v>
                </c:pt>
                <c:pt idx="6838">
                  <c:v>-4.7418239323872803E-3</c:v>
                </c:pt>
                <c:pt idx="6839">
                  <c:v>-5.0111304853893797E-3</c:v>
                </c:pt>
                <c:pt idx="6840">
                  <c:v>-5.3412648913239904E-3</c:v>
                </c:pt>
                <c:pt idx="6841">
                  <c:v>-5.5222276576415404E-3</c:v>
                </c:pt>
                <c:pt idx="6842">
                  <c:v>-5.8470260038808704E-3</c:v>
                </c:pt>
                <c:pt idx="6843">
                  <c:v>-6.1273512906065402E-3</c:v>
                </c:pt>
                <c:pt idx="6844">
                  <c:v>-6.3763765953531301E-3</c:v>
                </c:pt>
                <c:pt idx="6845">
                  <c:v>-6.76423527307692E-3</c:v>
                </c:pt>
                <c:pt idx="6846">
                  <c:v>-7.0753656186828403E-3</c:v>
                </c:pt>
                <c:pt idx="6847">
                  <c:v>-7.2900304156858602E-3</c:v>
                </c:pt>
                <c:pt idx="6848">
                  <c:v>-7.6056760292129103E-3</c:v>
                </c:pt>
                <c:pt idx="6849">
                  <c:v>-7.9562797496138399E-3</c:v>
                </c:pt>
                <c:pt idx="6850">
                  <c:v>-8.4129524189784297E-3</c:v>
                </c:pt>
                <c:pt idx="6851">
                  <c:v>-8.7134170511441005E-3</c:v>
                </c:pt>
                <c:pt idx="6852">
                  <c:v>-8.8964726893556705E-3</c:v>
                </c:pt>
                <c:pt idx="6853">
                  <c:v>-9.1654683851076901E-3</c:v>
                </c:pt>
                <c:pt idx="6854">
                  <c:v>-9.6380531696335196E-3</c:v>
                </c:pt>
                <c:pt idx="6855">
                  <c:v>-9.9723734370289006E-3</c:v>
                </c:pt>
                <c:pt idx="6856">
                  <c:v>-1.02070010892404E-2</c:v>
                </c:pt>
                <c:pt idx="6857">
                  <c:v>-1.05712039519629E-2</c:v>
                </c:pt>
                <c:pt idx="6858">
                  <c:v>-1.09288085589948E-2</c:v>
                </c:pt>
                <c:pt idx="6859">
                  <c:v>-1.11653656169613E-2</c:v>
                </c:pt>
                <c:pt idx="6860">
                  <c:v>-1.15040928852021E-2</c:v>
                </c:pt>
                <c:pt idx="6861">
                  <c:v>-1.18882476516569E-2</c:v>
                </c:pt>
                <c:pt idx="6862">
                  <c:v>-1.22076858082868E-2</c:v>
                </c:pt>
                <c:pt idx="6863">
                  <c:v>-1.23756115485225E-2</c:v>
                </c:pt>
                <c:pt idx="6864">
                  <c:v>-1.26050255360697E-2</c:v>
                </c:pt>
                <c:pt idx="6865">
                  <c:v>-1.2897052024880101E-2</c:v>
                </c:pt>
                <c:pt idx="6866">
                  <c:v>-1.31629629360342E-2</c:v>
                </c:pt>
                <c:pt idx="6867">
                  <c:v>-1.3336181907507299E-2</c:v>
                </c:pt>
                <c:pt idx="6868">
                  <c:v>-1.36840652879996E-2</c:v>
                </c:pt>
                <c:pt idx="6869">
                  <c:v>-1.3888238182780101E-2</c:v>
                </c:pt>
                <c:pt idx="6870">
                  <c:v>-1.40346857906644E-2</c:v>
                </c:pt>
                <c:pt idx="6871">
                  <c:v>-1.4173173699364701E-2</c:v>
                </c:pt>
                <c:pt idx="6872">
                  <c:v>-1.43728844216431E-2</c:v>
                </c:pt>
                <c:pt idx="6873">
                  <c:v>-1.4528832634757601E-2</c:v>
                </c:pt>
                <c:pt idx="6874">
                  <c:v>-1.4732864175955899E-2</c:v>
                </c:pt>
                <c:pt idx="6875">
                  <c:v>-1.4825147289914801E-2</c:v>
                </c:pt>
                <c:pt idx="6876">
                  <c:v>-1.4906432530834301E-2</c:v>
                </c:pt>
                <c:pt idx="6877">
                  <c:v>-1.50744349773982E-2</c:v>
                </c:pt>
                <c:pt idx="6878">
                  <c:v>-1.5134035741609399E-2</c:v>
                </c:pt>
                <c:pt idx="6879">
                  <c:v>-1.53462686952156E-2</c:v>
                </c:pt>
                <c:pt idx="6880">
                  <c:v>-1.52929815546554E-2</c:v>
                </c:pt>
                <c:pt idx="6881">
                  <c:v>-1.53070889254294E-2</c:v>
                </c:pt>
                <c:pt idx="6882">
                  <c:v>-1.5354020538819801E-2</c:v>
                </c:pt>
                <c:pt idx="6883">
                  <c:v>-1.54060736208909E-2</c:v>
                </c:pt>
                <c:pt idx="6884">
                  <c:v>-1.5481274653408801E-2</c:v>
                </c:pt>
                <c:pt idx="6885">
                  <c:v>-1.5387408301590799E-2</c:v>
                </c:pt>
                <c:pt idx="6886">
                  <c:v>-1.53885385097164E-2</c:v>
                </c:pt>
                <c:pt idx="6887">
                  <c:v>-1.5362384777465699E-2</c:v>
                </c:pt>
                <c:pt idx="6888">
                  <c:v>-1.53864219509543E-2</c:v>
                </c:pt>
                <c:pt idx="6889">
                  <c:v>-1.52291998316752E-2</c:v>
                </c:pt>
                <c:pt idx="6890">
                  <c:v>-1.51635554491285E-2</c:v>
                </c:pt>
                <c:pt idx="6891">
                  <c:v>-1.51926585506988E-2</c:v>
                </c:pt>
                <c:pt idx="6892">
                  <c:v>-1.4974759057372901E-2</c:v>
                </c:pt>
                <c:pt idx="6893">
                  <c:v>-1.5053432844038501E-2</c:v>
                </c:pt>
                <c:pt idx="6894">
                  <c:v>-1.498789495751E-2</c:v>
                </c:pt>
                <c:pt idx="6895">
                  <c:v>-1.4851030409058399E-2</c:v>
                </c:pt>
                <c:pt idx="6896">
                  <c:v>-1.46370291178732E-2</c:v>
                </c:pt>
                <c:pt idx="6897">
                  <c:v>-1.4508258170587301E-2</c:v>
                </c:pt>
                <c:pt idx="6898">
                  <c:v>-1.4441950423341799E-2</c:v>
                </c:pt>
                <c:pt idx="6899">
                  <c:v>-1.42097689284525E-2</c:v>
                </c:pt>
                <c:pt idx="6900">
                  <c:v>-1.412148072078E-2</c:v>
                </c:pt>
                <c:pt idx="6901">
                  <c:v>-1.39621510979671E-2</c:v>
                </c:pt>
                <c:pt idx="6902">
                  <c:v>-1.38751839060237E-2</c:v>
                </c:pt>
                <c:pt idx="6903">
                  <c:v>-1.3657205923655101E-2</c:v>
                </c:pt>
                <c:pt idx="6904">
                  <c:v>-1.35518613726021E-2</c:v>
                </c:pt>
                <c:pt idx="6905">
                  <c:v>-1.34140394550821E-2</c:v>
                </c:pt>
                <c:pt idx="6906">
                  <c:v>-1.33340602993035E-2</c:v>
                </c:pt>
                <c:pt idx="6907">
                  <c:v>-1.3081433552169799E-2</c:v>
                </c:pt>
                <c:pt idx="6908">
                  <c:v>-1.28750204168955E-2</c:v>
                </c:pt>
                <c:pt idx="6909">
                  <c:v>-1.2820270636975099E-2</c:v>
                </c:pt>
                <c:pt idx="6910">
                  <c:v>-1.25919680969024E-2</c:v>
                </c:pt>
                <c:pt idx="6911">
                  <c:v>-1.2488828275942601E-2</c:v>
                </c:pt>
                <c:pt idx="6912">
                  <c:v>-1.22877284247485E-2</c:v>
                </c:pt>
                <c:pt idx="6913">
                  <c:v>-1.2132641091966601E-2</c:v>
                </c:pt>
                <c:pt idx="6914">
                  <c:v>-1.1950778820768599E-2</c:v>
                </c:pt>
                <c:pt idx="6915">
                  <c:v>-1.18179091573659E-2</c:v>
                </c:pt>
                <c:pt idx="6916">
                  <c:v>-1.1742026098249E-2</c:v>
                </c:pt>
                <c:pt idx="6917">
                  <c:v>-1.1599356382989799E-2</c:v>
                </c:pt>
                <c:pt idx="6918">
                  <c:v>-1.14255615135031E-2</c:v>
                </c:pt>
                <c:pt idx="6919">
                  <c:v>-1.12574056909423E-2</c:v>
                </c:pt>
                <c:pt idx="6920">
                  <c:v>-1.11771841622927E-2</c:v>
                </c:pt>
                <c:pt idx="6921">
                  <c:v>-1.10498969101864E-2</c:v>
                </c:pt>
                <c:pt idx="6922">
                  <c:v>-1.09593204816083E-2</c:v>
                </c:pt>
                <c:pt idx="6923">
                  <c:v>-1.08907332254596E-2</c:v>
                </c:pt>
                <c:pt idx="6924">
                  <c:v>-1.0751452092533699E-2</c:v>
                </c:pt>
                <c:pt idx="6925">
                  <c:v>-1.06745172626411E-2</c:v>
                </c:pt>
                <c:pt idx="6926">
                  <c:v>-1.05991984844438E-2</c:v>
                </c:pt>
                <c:pt idx="6927">
                  <c:v>-1.05092519191927E-2</c:v>
                </c:pt>
                <c:pt idx="6928">
                  <c:v>-1.03837994995608E-2</c:v>
                </c:pt>
                <c:pt idx="6929">
                  <c:v>-1.0268193217613899E-2</c:v>
                </c:pt>
                <c:pt idx="6930">
                  <c:v>-1.0220294076318101E-2</c:v>
                </c:pt>
                <c:pt idx="6931">
                  <c:v>-1.0169710055016301E-2</c:v>
                </c:pt>
                <c:pt idx="6932">
                  <c:v>-1.0174590738254601E-2</c:v>
                </c:pt>
                <c:pt idx="6933">
                  <c:v>-1.0060642505494599E-2</c:v>
                </c:pt>
                <c:pt idx="6934">
                  <c:v>-9.9768036848135698E-3</c:v>
                </c:pt>
                <c:pt idx="6935">
                  <c:v>-1.0012197516590301E-2</c:v>
                </c:pt>
                <c:pt idx="6936">
                  <c:v>-9.9806997723584801E-3</c:v>
                </c:pt>
                <c:pt idx="6937">
                  <c:v>-9.9121806247119693E-3</c:v>
                </c:pt>
                <c:pt idx="6938">
                  <c:v>-9.8808014866183305E-3</c:v>
                </c:pt>
                <c:pt idx="6939">
                  <c:v>-9.8001456720385495E-3</c:v>
                </c:pt>
                <c:pt idx="6940">
                  <c:v>-9.7404034202074607E-3</c:v>
                </c:pt>
                <c:pt idx="6941">
                  <c:v>-9.7669291578159501E-3</c:v>
                </c:pt>
                <c:pt idx="6942">
                  <c:v>-9.7777689638163991E-3</c:v>
                </c:pt>
                <c:pt idx="6943">
                  <c:v>-9.7666322035638593E-3</c:v>
                </c:pt>
                <c:pt idx="6944">
                  <c:v>-9.6921404392842896E-3</c:v>
                </c:pt>
                <c:pt idx="6945">
                  <c:v>-9.6988557750937298E-3</c:v>
                </c:pt>
                <c:pt idx="6946">
                  <c:v>-9.6249950911192501E-3</c:v>
                </c:pt>
                <c:pt idx="6947">
                  <c:v>-9.60391060550299E-3</c:v>
                </c:pt>
                <c:pt idx="6948">
                  <c:v>-9.6394296330407792E-3</c:v>
                </c:pt>
                <c:pt idx="6949">
                  <c:v>-9.6185014327860308E-3</c:v>
                </c:pt>
                <c:pt idx="6950">
                  <c:v>-9.5695214920699396E-3</c:v>
                </c:pt>
                <c:pt idx="6951">
                  <c:v>-9.5603952200102593E-3</c:v>
                </c:pt>
                <c:pt idx="6952">
                  <c:v>-9.4398335874045902E-3</c:v>
                </c:pt>
                <c:pt idx="6953">
                  <c:v>-9.4936730544727295E-3</c:v>
                </c:pt>
                <c:pt idx="6954">
                  <c:v>-9.5113203610627008E-3</c:v>
                </c:pt>
                <c:pt idx="6955">
                  <c:v>-9.4932246307087593E-3</c:v>
                </c:pt>
                <c:pt idx="6956">
                  <c:v>-9.3788674943550594E-3</c:v>
                </c:pt>
                <c:pt idx="6957">
                  <c:v>-9.4097865381386394E-3</c:v>
                </c:pt>
                <c:pt idx="6958">
                  <c:v>-9.3226880520691294E-3</c:v>
                </c:pt>
                <c:pt idx="6959">
                  <c:v>-9.3023390883517996E-3</c:v>
                </c:pt>
                <c:pt idx="6960">
                  <c:v>-9.3181882839893908E-3</c:v>
                </c:pt>
                <c:pt idx="6961">
                  <c:v>-9.1939854953834999E-3</c:v>
                </c:pt>
                <c:pt idx="6962">
                  <c:v>-9.2363025523987605E-3</c:v>
                </c:pt>
                <c:pt idx="6963">
                  <c:v>-9.1307775313613799E-3</c:v>
                </c:pt>
                <c:pt idx="6964">
                  <c:v>-9.2180719047475195E-3</c:v>
                </c:pt>
                <c:pt idx="6965">
                  <c:v>-9.1732780387018108E-3</c:v>
                </c:pt>
                <c:pt idx="6966">
                  <c:v>-9.0875727525975593E-3</c:v>
                </c:pt>
                <c:pt idx="6967">
                  <c:v>-9.0283963154286998E-3</c:v>
                </c:pt>
                <c:pt idx="6968">
                  <c:v>-9.0442558989100603E-3</c:v>
                </c:pt>
                <c:pt idx="6969">
                  <c:v>-9.0044404436684499E-3</c:v>
                </c:pt>
                <c:pt idx="6970">
                  <c:v>-8.9290350566266705E-3</c:v>
                </c:pt>
                <c:pt idx="6971">
                  <c:v>-8.9088170490106092E-3</c:v>
                </c:pt>
                <c:pt idx="6972">
                  <c:v>-8.9233612326000706E-3</c:v>
                </c:pt>
                <c:pt idx="6973">
                  <c:v>-8.9070810410369905E-3</c:v>
                </c:pt>
                <c:pt idx="6974">
                  <c:v>-8.8381310650521103E-3</c:v>
                </c:pt>
                <c:pt idx="6975">
                  <c:v>-8.8526193774010609E-3</c:v>
                </c:pt>
                <c:pt idx="6976">
                  <c:v>-8.8687990038277004E-3</c:v>
                </c:pt>
                <c:pt idx="6977">
                  <c:v>-8.8568750095831903E-3</c:v>
                </c:pt>
                <c:pt idx="6978">
                  <c:v>-8.7331337855272306E-3</c:v>
                </c:pt>
                <c:pt idx="6979">
                  <c:v>-8.7770930745143406E-3</c:v>
                </c:pt>
                <c:pt idx="6980">
                  <c:v>-8.8476437277390501E-3</c:v>
                </c:pt>
                <c:pt idx="6981">
                  <c:v>-8.9112205535666206E-3</c:v>
                </c:pt>
                <c:pt idx="6982">
                  <c:v>-8.8488162328749006E-3</c:v>
                </c:pt>
                <c:pt idx="6983">
                  <c:v>-8.8429293725106103E-3</c:v>
                </c:pt>
                <c:pt idx="6984">
                  <c:v>-8.8924052894690693E-3</c:v>
                </c:pt>
                <c:pt idx="6985">
                  <c:v>-8.8628651057566597E-3</c:v>
                </c:pt>
                <c:pt idx="6986">
                  <c:v>-8.8716275380211502E-3</c:v>
                </c:pt>
                <c:pt idx="6987">
                  <c:v>-8.9533518586460206E-3</c:v>
                </c:pt>
                <c:pt idx="6988">
                  <c:v>-8.9753013447319806E-3</c:v>
                </c:pt>
                <c:pt idx="6989">
                  <c:v>-8.9893493288472192E-3</c:v>
                </c:pt>
                <c:pt idx="6990">
                  <c:v>-9.0604456111200004E-3</c:v>
                </c:pt>
                <c:pt idx="6991">
                  <c:v>-9.0148094512727504E-3</c:v>
                </c:pt>
                <c:pt idx="6992">
                  <c:v>-9.1374973280749106E-3</c:v>
                </c:pt>
                <c:pt idx="6993">
                  <c:v>-9.1919116022241704E-3</c:v>
                </c:pt>
                <c:pt idx="6994">
                  <c:v>-9.2376943483172304E-3</c:v>
                </c:pt>
                <c:pt idx="6995">
                  <c:v>-9.3220869631404895E-3</c:v>
                </c:pt>
                <c:pt idx="6996">
                  <c:v>-9.4733867996788304E-3</c:v>
                </c:pt>
                <c:pt idx="6997">
                  <c:v>-9.4916527126880802E-3</c:v>
                </c:pt>
                <c:pt idx="6998">
                  <c:v>-9.5119089941221504E-3</c:v>
                </c:pt>
                <c:pt idx="6999">
                  <c:v>-9.6845904510991197E-3</c:v>
                </c:pt>
                <c:pt idx="7000">
                  <c:v>-9.7714405352448703E-3</c:v>
                </c:pt>
                <c:pt idx="7001">
                  <c:v>-9.7918385634819301E-3</c:v>
                </c:pt>
                <c:pt idx="7002">
                  <c:v>-9.9189735238081906E-3</c:v>
                </c:pt>
                <c:pt idx="7003">
                  <c:v>-9.99059674912239E-3</c:v>
                </c:pt>
                <c:pt idx="7004">
                  <c:v>-1.00842483823159E-2</c:v>
                </c:pt>
                <c:pt idx="7005">
                  <c:v>-1.0191033877275201E-2</c:v>
                </c:pt>
                <c:pt idx="7006">
                  <c:v>-1.0240797352634201E-2</c:v>
                </c:pt>
                <c:pt idx="7007">
                  <c:v>-1.04106359144323E-2</c:v>
                </c:pt>
                <c:pt idx="7008">
                  <c:v>-1.05930137748731E-2</c:v>
                </c:pt>
                <c:pt idx="7009">
                  <c:v>-1.05587553777769E-2</c:v>
                </c:pt>
                <c:pt idx="7010">
                  <c:v>-1.06306171388439E-2</c:v>
                </c:pt>
                <c:pt idx="7011">
                  <c:v>-1.08188644256669E-2</c:v>
                </c:pt>
                <c:pt idx="7012">
                  <c:v>-1.0951492276509199E-2</c:v>
                </c:pt>
                <c:pt idx="7013">
                  <c:v>-1.0968116276471899E-2</c:v>
                </c:pt>
                <c:pt idx="7014">
                  <c:v>-1.10507779123422E-2</c:v>
                </c:pt>
                <c:pt idx="7015">
                  <c:v>-1.1133502821917199E-2</c:v>
                </c:pt>
                <c:pt idx="7016">
                  <c:v>-1.12305158030012E-2</c:v>
                </c:pt>
                <c:pt idx="7017">
                  <c:v>-1.13846744443259E-2</c:v>
                </c:pt>
                <c:pt idx="7018">
                  <c:v>-1.1439088531516499E-2</c:v>
                </c:pt>
                <c:pt idx="7019">
                  <c:v>-1.13710482453448E-2</c:v>
                </c:pt>
                <c:pt idx="7020">
                  <c:v>-1.14581758375012E-2</c:v>
                </c:pt>
                <c:pt idx="7021">
                  <c:v>-1.1495166529835101E-2</c:v>
                </c:pt>
                <c:pt idx="7022">
                  <c:v>-1.15807753316734E-2</c:v>
                </c:pt>
                <c:pt idx="7023">
                  <c:v>-1.1569917031102699E-2</c:v>
                </c:pt>
                <c:pt idx="7024">
                  <c:v>-1.1568695424872599E-2</c:v>
                </c:pt>
                <c:pt idx="7025">
                  <c:v>-1.1516820382710799E-2</c:v>
                </c:pt>
                <c:pt idx="7026">
                  <c:v>-1.1436053958613201E-2</c:v>
                </c:pt>
                <c:pt idx="7027">
                  <c:v>-1.1460535590205601E-2</c:v>
                </c:pt>
                <c:pt idx="7028">
                  <c:v>-1.1434371661712199E-2</c:v>
                </c:pt>
                <c:pt idx="7029">
                  <c:v>-1.1361560557699799E-2</c:v>
                </c:pt>
                <c:pt idx="7030">
                  <c:v>-1.12490509401391E-2</c:v>
                </c:pt>
                <c:pt idx="7031">
                  <c:v>-1.1183937708111401E-2</c:v>
                </c:pt>
                <c:pt idx="7032">
                  <c:v>-1.10757021829573E-2</c:v>
                </c:pt>
                <c:pt idx="7033">
                  <c:v>-1.09317351001129E-2</c:v>
                </c:pt>
                <c:pt idx="7034">
                  <c:v>-1.07886570874425E-2</c:v>
                </c:pt>
                <c:pt idx="7035">
                  <c:v>-1.05917339861803E-2</c:v>
                </c:pt>
                <c:pt idx="7036">
                  <c:v>-1.0436126165213199E-2</c:v>
                </c:pt>
                <c:pt idx="7037">
                  <c:v>-1.0295447376972499E-2</c:v>
                </c:pt>
                <c:pt idx="7038">
                  <c:v>-1.00209273998258E-2</c:v>
                </c:pt>
                <c:pt idx="7039">
                  <c:v>-9.8272399719569799E-3</c:v>
                </c:pt>
                <c:pt idx="7040">
                  <c:v>-9.6400866876241303E-3</c:v>
                </c:pt>
                <c:pt idx="7041">
                  <c:v>-9.38323582771638E-3</c:v>
                </c:pt>
                <c:pt idx="7042">
                  <c:v>-8.9946944068084907E-3</c:v>
                </c:pt>
                <c:pt idx="7043">
                  <c:v>-8.6952616295170992E-3</c:v>
                </c:pt>
                <c:pt idx="7044">
                  <c:v>-8.4030622332042903E-3</c:v>
                </c:pt>
                <c:pt idx="7045">
                  <c:v>-8.0468762305420608E-3</c:v>
                </c:pt>
                <c:pt idx="7046">
                  <c:v>-7.7228266445336204E-3</c:v>
                </c:pt>
                <c:pt idx="7047">
                  <c:v>-7.3541571791271697E-3</c:v>
                </c:pt>
                <c:pt idx="7048">
                  <c:v>-7.0033755149379803E-3</c:v>
                </c:pt>
                <c:pt idx="7049">
                  <c:v>-6.7397584038939402E-3</c:v>
                </c:pt>
                <c:pt idx="7050">
                  <c:v>-6.3464137273291296E-3</c:v>
                </c:pt>
                <c:pt idx="7051">
                  <c:v>-5.8294723870864302E-3</c:v>
                </c:pt>
                <c:pt idx="7052">
                  <c:v>-5.4426698487413704E-3</c:v>
                </c:pt>
                <c:pt idx="7053">
                  <c:v>-5.0146775594059403E-3</c:v>
                </c:pt>
                <c:pt idx="7054">
                  <c:v>-4.5950678668550803E-3</c:v>
                </c:pt>
                <c:pt idx="7055">
                  <c:v>-4.1129121533786403E-3</c:v>
                </c:pt>
                <c:pt idx="7056">
                  <c:v>-3.5938187541047001E-3</c:v>
                </c:pt>
                <c:pt idx="7057">
                  <c:v>-3.1925554464130798E-3</c:v>
                </c:pt>
                <c:pt idx="7058">
                  <c:v>-2.6482840379094298E-3</c:v>
                </c:pt>
                <c:pt idx="7059">
                  <c:v>-2.2572395397064599E-3</c:v>
                </c:pt>
                <c:pt idx="7060">
                  <c:v>-1.7332492642865699E-3</c:v>
                </c:pt>
                <c:pt idx="7061">
                  <c:v>-1.2003150883355201E-3</c:v>
                </c:pt>
                <c:pt idx="7062">
                  <c:v>-7.7552349976926999E-4</c:v>
                </c:pt>
                <c:pt idx="7063">
                  <c:v>-3.8132167747756998E-4</c:v>
                </c:pt>
                <c:pt idx="7064">
                  <c:v>1.37227691377207E-4</c:v>
                </c:pt>
                <c:pt idx="7065">
                  <c:v>6.40210859571447E-4</c:v>
                </c:pt>
                <c:pt idx="7066">
                  <c:v>1.10587011269148E-3</c:v>
                </c:pt>
                <c:pt idx="7067">
                  <c:v>1.5389553235471099E-3</c:v>
                </c:pt>
                <c:pt idx="7068">
                  <c:v>2.0712540992900898E-3</c:v>
                </c:pt>
                <c:pt idx="7069">
                  <c:v>2.5178980399287801E-3</c:v>
                </c:pt>
                <c:pt idx="7070">
                  <c:v>2.9648215562031299E-3</c:v>
                </c:pt>
                <c:pt idx="7071">
                  <c:v>3.4145078775848301E-3</c:v>
                </c:pt>
                <c:pt idx="7072">
                  <c:v>3.9230364668910401E-3</c:v>
                </c:pt>
                <c:pt idx="7073">
                  <c:v>4.2638355257166001E-3</c:v>
                </c:pt>
                <c:pt idx="7074">
                  <c:v>4.6313447136051601E-3</c:v>
                </c:pt>
                <c:pt idx="7075">
                  <c:v>5.0581920665890403E-3</c:v>
                </c:pt>
                <c:pt idx="7076">
                  <c:v>5.4794277403458101E-3</c:v>
                </c:pt>
                <c:pt idx="7077">
                  <c:v>5.8475859667993704E-3</c:v>
                </c:pt>
                <c:pt idx="7078">
                  <c:v>6.1686350854039899E-3</c:v>
                </c:pt>
                <c:pt idx="7079">
                  <c:v>6.4528335162064403E-3</c:v>
                </c:pt>
                <c:pt idx="7080">
                  <c:v>6.8549596523761304E-3</c:v>
                </c:pt>
                <c:pt idx="7081">
                  <c:v>7.2061110311632398E-3</c:v>
                </c:pt>
                <c:pt idx="7082">
                  <c:v>7.4604904837571803E-3</c:v>
                </c:pt>
                <c:pt idx="7083">
                  <c:v>7.66649046261411E-3</c:v>
                </c:pt>
                <c:pt idx="7084">
                  <c:v>7.8955188102680304E-3</c:v>
                </c:pt>
                <c:pt idx="7085">
                  <c:v>8.1324095066779307E-3</c:v>
                </c:pt>
                <c:pt idx="7086">
                  <c:v>8.3955585232879607E-3</c:v>
                </c:pt>
                <c:pt idx="7087">
                  <c:v>8.6169987161469307E-3</c:v>
                </c:pt>
                <c:pt idx="7088">
                  <c:v>8.7639621438850308E-3</c:v>
                </c:pt>
                <c:pt idx="7089">
                  <c:v>8.8740105030972703E-3</c:v>
                </c:pt>
                <c:pt idx="7090">
                  <c:v>9.1757445420229001E-3</c:v>
                </c:pt>
                <c:pt idx="7091">
                  <c:v>9.2173320668829297E-3</c:v>
                </c:pt>
                <c:pt idx="7092">
                  <c:v>9.2712366227684605E-3</c:v>
                </c:pt>
                <c:pt idx="7093">
                  <c:v>9.3669807633178694E-3</c:v>
                </c:pt>
                <c:pt idx="7094">
                  <c:v>9.4049415616146905E-3</c:v>
                </c:pt>
                <c:pt idx="7095">
                  <c:v>9.4948945200525794E-3</c:v>
                </c:pt>
                <c:pt idx="7096">
                  <c:v>9.4548228507710802E-3</c:v>
                </c:pt>
                <c:pt idx="7097">
                  <c:v>9.4813538994515598E-3</c:v>
                </c:pt>
                <c:pt idx="7098">
                  <c:v>9.4708023408220203E-3</c:v>
                </c:pt>
                <c:pt idx="7099">
                  <c:v>9.4853795911238794E-3</c:v>
                </c:pt>
                <c:pt idx="7100">
                  <c:v>9.4603924033602304E-3</c:v>
                </c:pt>
                <c:pt idx="7101">
                  <c:v>9.4365404382998706E-3</c:v>
                </c:pt>
                <c:pt idx="7102">
                  <c:v>9.3394974916533192E-3</c:v>
                </c:pt>
                <c:pt idx="7103">
                  <c:v>9.3136624666753393E-3</c:v>
                </c:pt>
                <c:pt idx="7104">
                  <c:v>9.2528982549441707E-3</c:v>
                </c:pt>
                <c:pt idx="7105">
                  <c:v>9.0934791762815308E-3</c:v>
                </c:pt>
                <c:pt idx="7106">
                  <c:v>8.93030815870865E-3</c:v>
                </c:pt>
                <c:pt idx="7107">
                  <c:v>8.7960020517033992E-3</c:v>
                </c:pt>
                <c:pt idx="7108">
                  <c:v>8.6262261869822394E-3</c:v>
                </c:pt>
                <c:pt idx="7109">
                  <c:v>8.5070413719724597E-3</c:v>
                </c:pt>
                <c:pt idx="7110">
                  <c:v>8.4170237324824107E-3</c:v>
                </c:pt>
                <c:pt idx="7111">
                  <c:v>8.22295845254877E-3</c:v>
                </c:pt>
                <c:pt idx="7112">
                  <c:v>8.0714239589804292E-3</c:v>
                </c:pt>
                <c:pt idx="7113">
                  <c:v>7.8949147498385708E-3</c:v>
                </c:pt>
                <c:pt idx="7114">
                  <c:v>7.7025174378913897E-3</c:v>
                </c:pt>
                <c:pt idx="7115">
                  <c:v>7.5474888064747999E-3</c:v>
                </c:pt>
                <c:pt idx="7116">
                  <c:v>7.3642154090840699E-3</c:v>
                </c:pt>
                <c:pt idx="7117">
                  <c:v>7.1362265798953503E-3</c:v>
                </c:pt>
                <c:pt idx="7118">
                  <c:v>6.9502838624309702E-3</c:v>
                </c:pt>
                <c:pt idx="7119">
                  <c:v>6.7474415916139599E-3</c:v>
                </c:pt>
                <c:pt idx="7120">
                  <c:v>6.5931102061680602E-3</c:v>
                </c:pt>
                <c:pt idx="7121">
                  <c:v>6.4384623080279103E-3</c:v>
                </c:pt>
                <c:pt idx="7122">
                  <c:v>6.2988940195164199E-3</c:v>
                </c:pt>
                <c:pt idx="7123">
                  <c:v>6.1029173943403696E-3</c:v>
                </c:pt>
                <c:pt idx="7124">
                  <c:v>5.9311656031962104E-3</c:v>
                </c:pt>
                <c:pt idx="7125">
                  <c:v>5.7909024756867501E-3</c:v>
                </c:pt>
                <c:pt idx="7126">
                  <c:v>5.5498506794156802E-3</c:v>
                </c:pt>
                <c:pt idx="7127">
                  <c:v>5.4371859774303899E-3</c:v>
                </c:pt>
                <c:pt idx="7128">
                  <c:v>5.3235989943580097E-3</c:v>
                </c:pt>
                <c:pt idx="7129">
                  <c:v>5.1654848591913202E-3</c:v>
                </c:pt>
                <c:pt idx="7130">
                  <c:v>5.0511067766663299E-3</c:v>
                </c:pt>
                <c:pt idx="7131">
                  <c:v>4.9241355092012702E-3</c:v>
                </c:pt>
                <c:pt idx="7132">
                  <c:v>4.8058307521784303E-3</c:v>
                </c:pt>
                <c:pt idx="7133">
                  <c:v>4.8068210889264497E-3</c:v>
                </c:pt>
                <c:pt idx="7134">
                  <c:v>4.6886706841292904E-3</c:v>
                </c:pt>
                <c:pt idx="7135">
                  <c:v>4.6323283009234197E-3</c:v>
                </c:pt>
                <c:pt idx="7136">
                  <c:v>4.5250929554208402E-3</c:v>
                </c:pt>
                <c:pt idx="7137">
                  <c:v>4.5348016070583599E-3</c:v>
                </c:pt>
                <c:pt idx="7138">
                  <c:v>4.4571851747325303E-3</c:v>
                </c:pt>
                <c:pt idx="7139">
                  <c:v>4.4184547861696602E-3</c:v>
                </c:pt>
                <c:pt idx="7140">
                  <c:v>4.4766942930819301E-3</c:v>
                </c:pt>
                <c:pt idx="7141">
                  <c:v>4.4458250590197097E-3</c:v>
                </c:pt>
                <c:pt idx="7142">
                  <c:v>4.4627251539171402E-3</c:v>
                </c:pt>
                <c:pt idx="7143">
                  <c:v>4.5289069112181904E-3</c:v>
                </c:pt>
                <c:pt idx="7144">
                  <c:v>4.6103626382550398E-3</c:v>
                </c:pt>
                <c:pt idx="7145">
                  <c:v>4.6446963729965497E-3</c:v>
                </c:pt>
                <c:pt idx="7146">
                  <c:v>4.6628012279886803E-3</c:v>
                </c:pt>
                <c:pt idx="7147">
                  <c:v>4.6968098979610602E-3</c:v>
                </c:pt>
                <c:pt idx="7148">
                  <c:v>4.80626167644067E-3</c:v>
                </c:pt>
                <c:pt idx="7149">
                  <c:v>4.9231346353814298E-3</c:v>
                </c:pt>
                <c:pt idx="7150">
                  <c:v>4.9624231226379099E-3</c:v>
                </c:pt>
                <c:pt idx="7151">
                  <c:v>5.0986862952989102E-3</c:v>
                </c:pt>
                <c:pt idx="7152">
                  <c:v>5.2030674887225403E-3</c:v>
                </c:pt>
                <c:pt idx="7153">
                  <c:v>5.33684868341613E-3</c:v>
                </c:pt>
                <c:pt idx="7154">
                  <c:v>5.4097993139323496E-3</c:v>
                </c:pt>
                <c:pt idx="7155">
                  <c:v>5.49485982918847E-3</c:v>
                </c:pt>
                <c:pt idx="7156">
                  <c:v>5.7017984692427203E-3</c:v>
                </c:pt>
                <c:pt idx="7157">
                  <c:v>5.8394799273228798E-3</c:v>
                </c:pt>
                <c:pt idx="7158">
                  <c:v>5.9832207397838202E-3</c:v>
                </c:pt>
                <c:pt idx="7159">
                  <c:v>6.1069579584223802E-3</c:v>
                </c:pt>
                <c:pt idx="7160">
                  <c:v>6.2721368953244303E-3</c:v>
                </c:pt>
                <c:pt idx="7161">
                  <c:v>6.3786423478257104E-3</c:v>
                </c:pt>
                <c:pt idx="7162">
                  <c:v>6.5259360391394699E-3</c:v>
                </c:pt>
                <c:pt idx="7163">
                  <c:v>6.6683935884623204E-3</c:v>
                </c:pt>
                <c:pt idx="7164">
                  <c:v>6.8729339070667701E-3</c:v>
                </c:pt>
                <c:pt idx="7165">
                  <c:v>6.9756067432325099E-3</c:v>
                </c:pt>
                <c:pt idx="7166">
                  <c:v>6.9418272856902399E-3</c:v>
                </c:pt>
                <c:pt idx="7167">
                  <c:v>7.2713200452955203E-3</c:v>
                </c:pt>
                <c:pt idx="7168">
                  <c:v>7.4263071312797501E-3</c:v>
                </c:pt>
                <c:pt idx="7169">
                  <c:v>7.5668349110237596E-3</c:v>
                </c:pt>
                <c:pt idx="7170">
                  <c:v>7.6262941991903496E-3</c:v>
                </c:pt>
                <c:pt idx="7171">
                  <c:v>7.7636112894398802E-3</c:v>
                </c:pt>
                <c:pt idx="7172">
                  <c:v>7.9989570228722797E-3</c:v>
                </c:pt>
                <c:pt idx="7173">
                  <c:v>8.0978400852627797E-3</c:v>
                </c:pt>
                <c:pt idx="7174">
                  <c:v>8.2193457327616095E-3</c:v>
                </c:pt>
                <c:pt idx="7175">
                  <c:v>8.3412512627795993E-3</c:v>
                </c:pt>
                <c:pt idx="7176">
                  <c:v>8.4139392789171798E-3</c:v>
                </c:pt>
                <c:pt idx="7177">
                  <c:v>8.5704359887582206E-3</c:v>
                </c:pt>
                <c:pt idx="7178">
                  <c:v>8.6247619510324506E-3</c:v>
                </c:pt>
                <c:pt idx="7179">
                  <c:v>8.7274704288001301E-3</c:v>
                </c:pt>
                <c:pt idx="7180">
                  <c:v>8.7842064226348899E-3</c:v>
                </c:pt>
                <c:pt idx="7181">
                  <c:v>8.9330569030163006E-3</c:v>
                </c:pt>
                <c:pt idx="7182">
                  <c:v>9.09656237802298E-3</c:v>
                </c:pt>
                <c:pt idx="7183">
                  <c:v>9.0982475638797192E-3</c:v>
                </c:pt>
                <c:pt idx="7184">
                  <c:v>9.2783324493563094E-3</c:v>
                </c:pt>
                <c:pt idx="7185">
                  <c:v>9.3465899410670496E-3</c:v>
                </c:pt>
                <c:pt idx="7186">
                  <c:v>9.3906600366583694E-3</c:v>
                </c:pt>
                <c:pt idx="7187">
                  <c:v>9.5390261887440594E-3</c:v>
                </c:pt>
                <c:pt idx="7188">
                  <c:v>9.5002409721095093E-3</c:v>
                </c:pt>
                <c:pt idx="7189">
                  <c:v>9.5262738209618194E-3</c:v>
                </c:pt>
                <c:pt idx="7190">
                  <c:v>9.69642752761736E-3</c:v>
                </c:pt>
                <c:pt idx="7191">
                  <c:v>9.7566290392666205E-3</c:v>
                </c:pt>
                <c:pt idx="7192">
                  <c:v>9.7899139949832598E-3</c:v>
                </c:pt>
                <c:pt idx="7193">
                  <c:v>9.7696001436145697E-3</c:v>
                </c:pt>
                <c:pt idx="7194">
                  <c:v>9.8548051561352101E-3</c:v>
                </c:pt>
                <c:pt idx="7195">
                  <c:v>9.9133436871541806E-3</c:v>
                </c:pt>
                <c:pt idx="7196">
                  <c:v>9.9530047530454E-3</c:v>
                </c:pt>
                <c:pt idx="7197">
                  <c:v>9.9605933025499298E-3</c:v>
                </c:pt>
                <c:pt idx="7198">
                  <c:v>1.00602922247615E-2</c:v>
                </c:pt>
                <c:pt idx="7199">
                  <c:v>1.00668460430081E-2</c:v>
                </c:pt>
                <c:pt idx="7200">
                  <c:v>1.00686827524787E-2</c:v>
                </c:pt>
                <c:pt idx="7201">
                  <c:v>1.01657977513802E-2</c:v>
                </c:pt>
                <c:pt idx="7202">
                  <c:v>1.0204840719018501E-2</c:v>
                </c:pt>
                <c:pt idx="7203">
                  <c:v>1.02276454126627E-2</c:v>
                </c:pt>
                <c:pt idx="7204">
                  <c:v>1.01948331244179E-2</c:v>
                </c:pt>
                <c:pt idx="7205">
                  <c:v>1.02767734013387E-2</c:v>
                </c:pt>
                <c:pt idx="7206">
                  <c:v>1.0257971871563E-2</c:v>
                </c:pt>
                <c:pt idx="7207">
                  <c:v>1.0267108607554001E-2</c:v>
                </c:pt>
                <c:pt idx="7208">
                  <c:v>1.0397402414356801E-2</c:v>
                </c:pt>
                <c:pt idx="7209">
                  <c:v>1.0437381031331299E-2</c:v>
                </c:pt>
                <c:pt idx="7210">
                  <c:v>1.04245540768413E-2</c:v>
                </c:pt>
                <c:pt idx="7211">
                  <c:v>1.04905016399412E-2</c:v>
                </c:pt>
                <c:pt idx="7212">
                  <c:v>1.06046107112384E-2</c:v>
                </c:pt>
                <c:pt idx="7213">
                  <c:v>1.05797995122893E-2</c:v>
                </c:pt>
                <c:pt idx="7214">
                  <c:v>1.0612529813515299E-2</c:v>
                </c:pt>
                <c:pt idx="7215">
                  <c:v>1.0647666096805401E-2</c:v>
                </c:pt>
                <c:pt idx="7216">
                  <c:v>1.06450839557305E-2</c:v>
                </c:pt>
                <c:pt idx="7217">
                  <c:v>1.07426620215331E-2</c:v>
                </c:pt>
                <c:pt idx="7218">
                  <c:v>1.07270258103542E-2</c:v>
                </c:pt>
                <c:pt idx="7219">
                  <c:v>1.08629749127989E-2</c:v>
                </c:pt>
                <c:pt idx="7220">
                  <c:v>1.09511747750058E-2</c:v>
                </c:pt>
                <c:pt idx="7221">
                  <c:v>1.0988245031180699E-2</c:v>
                </c:pt>
                <c:pt idx="7222">
                  <c:v>1.10182478951687E-2</c:v>
                </c:pt>
                <c:pt idx="7223">
                  <c:v>1.1114442496182901E-2</c:v>
                </c:pt>
                <c:pt idx="7224">
                  <c:v>1.11313226378533E-2</c:v>
                </c:pt>
                <c:pt idx="7225">
                  <c:v>1.12108149778413E-2</c:v>
                </c:pt>
                <c:pt idx="7226">
                  <c:v>1.1270566993779501E-2</c:v>
                </c:pt>
                <c:pt idx="7227">
                  <c:v>1.1387228024447501E-2</c:v>
                </c:pt>
                <c:pt idx="7228">
                  <c:v>1.14856339653882E-2</c:v>
                </c:pt>
                <c:pt idx="7229">
                  <c:v>1.1571176561430601E-2</c:v>
                </c:pt>
                <c:pt idx="7230">
                  <c:v>1.1709139964542601E-2</c:v>
                </c:pt>
                <c:pt idx="7231">
                  <c:v>1.1721627596483E-2</c:v>
                </c:pt>
                <c:pt idx="7232">
                  <c:v>1.17635793290055E-2</c:v>
                </c:pt>
                <c:pt idx="7233">
                  <c:v>1.18727165608246E-2</c:v>
                </c:pt>
                <c:pt idx="7234">
                  <c:v>1.19298886827231E-2</c:v>
                </c:pt>
                <c:pt idx="7235">
                  <c:v>1.2060968278915901E-2</c:v>
                </c:pt>
                <c:pt idx="7236">
                  <c:v>1.2130925013826401E-2</c:v>
                </c:pt>
                <c:pt idx="7237">
                  <c:v>1.22167290072181E-2</c:v>
                </c:pt>
                <c:pt idx="7238">
                  <c:v>1.2220126799591001E-2</c:v>
                </c:pt>
                <c:pt idx="7239">
                  <c:v>1.23812578512369E-2</c:v>
                </c:pt>
                <c:pt idx="7240">
                  <c:v>1.24318715904988E-2</c:v>
                </c:pt>
                <c:pt idx="7241">
                  <c:v>1.25430051809628E-2</c:v>
                </c:pt>
                <c:pt idx="7242">
                  <c:v>1.25878963472033E-2</c:v>
                </c:pt>
                <c:pt idx="7243">
                  <c:v>1.2614823559310101E-2</c:v>
                </c:pt>
                <c:pt idx="7244">
                  <c:v>1.27588932067863E-2</c:v>
                </c:pt>
                <c:pt idx="7245">
                  <c:v>1.2736548477152001E-2</c:v>
                </c:pt>
                <c:pt idx="7246">
                  <c:v>1.27592342819756E-2</c:v>
                </c:pt>
                <c:pt idx="7247">
                  <c:v>1.2824330146724299E-2</c:v>
                </c:pt>
                <c:pt idx="7248">
                  <c:v>1.28862161208809E-2</c:v>
                </c:pt>
                <c:pt idx="7249">
                  <c:v>1.28566911788456E-2</c:v>
                </c:pt>
                <c:pt idx="7250">
                  <c:v>1.2871788156860801E-2</c:v>
                </c:pt>
                <c:pt idx="7251">
                  <c:v>1.2959212833486E-2</c:v>
                </c:pt>
                <c:pt idx="7252">
                  <c:v>1.29250372957227E-2</c:v>
                </c:pt>
                <c:pt idx="7253">
                  <c:v>1.2880359067635599E-2</c:v>
                </c:pt>
                <c:pt idx="7254">
                  <c:v>1.2911068682070001E-2</c:v>
                </c:pt>
                <c:pt idx="7255">
                  <c:v>1.28742804079434E-2</c:v>
                </c:pt>
                <c:pt idx="7256">
                  <c:v>1.28883113632555E-2</c:v>
                </c:pt>
                <c:pt idx="7257">
                  <c:v>1.2835348262512401E-2</c:v>
                </c:pt>
                <c:pt idx="7258">
                  <c:v>1.2782693729726201E-2</c:v>
                </c:pt>
                <c:pt idx="7259">
                  <c:v>1.27856770940936E-2</c:v>
                </c:pt>
                <c:pt idx="7260">
                  <c:v>1.26863656622594E-2</c:v>
                </c:pt>
                <c:pt idx="7261">
                  <c:v>1.2578305780957999E-2</c:v>
                </c:pt>
                <c:pt idx="7262">
                  <c:v>1.2595428725284E-2</c:v>
                </c:pt>
                <c:pt idx="7263">
                  <c:v>1.24416232493298E-2</c:v>
                </c:pt>
                <c:pt idx="7264">
                  <c:v>1.2294559010434501E-2</c:v>
                </c:pt>
                <c:pt idx="7265">
                  <c:v>1.2142798629826399E-2</c:v>
                </c:pt>
                <c:pt idx="7266">
                  <c:v>1.2093537145274899E-2</c:v>
                </c:pt>
                <c:pt idx="7267">
                  <c:v>1.2039400634263101E-2</c:v>
                </c:pt>
                <c:pt idx="7268">
                  <c:v>1.1932618019327001E-2</c:v>
                </c:pt>
                <c:pt idx="7269">
                  <c:v>1.1755155582312901E-2</c:v>
                </c:pt>
                <c:pt idx="7270">
                  <c:v>1.16006593482089E-2</c:v>
                </c:pt>
                <c:pt idx="7271">
                  <c:v>1.15130841424891E-2</c:v>
                </c:pt>
                <c:pt idx="7272">
                  <c:v>1.1440040437202899E-2</c:v>
                </c:pt>
                <c:pt idx="7273">
                  <c:v>1.12841442833677E-2</c:v>
                </c:pt>
                <c:pt idx="7274">
                  <c:v>1.1041562813966699E-2</c:v>
                </c:pt>
                <c:pt idx="7275">
                  <c:v>1.09824496133207E-2</c:v>
                </c:pt>
                <c:pt idx="7276">
                  <c:v>1.07280357919939E-2</c:v>
                </c:pt>
                <c:pt idx="7277">
                  <c:v>1.0532887769134899E-2</c:v>
                </c:pt>
                <c:pt idx="7278">
                  <c:v>1.04529137075765E-2</c:v>
                </c:pt>
                <c:pt idx="7279">
                  <c:v>1.0299050150282599E-2</c:v>
                </c:pt>
                <c:pt idx="7280">
                  <c:v>1.00983757743892E-2</c:v>
                </c:pt>
                <c:pt idx="7281">
                  <c:v>9.8571084403990192E-3</c:v>
                </c:pt>
                <c:pt idx="7282">
                  <c:v>9.7260269523584807E-3</c:v>
                </c:pt>
                <c:pt idx="7283">
                  <c:v>9.6242854693607601E-3</c:v>
                </c:pt>
                <c:pt idx="7284">
                  <c:v>9.3292477879103192E-3</c:v>
                </c:pt>
                <c:pt idx="7285">
                  <c:v>9.2092576350179204E-3</c:v>
                </c:pt>
                <c:pt idx="7286">
                  <c:v>8.9856974686801806E-3</c:v>
                </c:pt>
                <c:pt idx="7287">
                  <c:v>8.7628989221501807E-3</c:v>
                </c:pt>
                <c:pt idx="7288">
                  <c:v>8.5453432365410805E-3</c:v>
                </c:pt>
                <c:pt idx="7289">
                  <c:v>8.4776281029566008E-3</c:v>
                </c:pt>
                <c:pt idx="7290">
                  <c:v>8.2856634225828701E-3</c:v>
                </c:pt>
                <c:pt idx="7291">
                  <c:v>8.1531614173552397E-3</c:v>
                </c:pt>
                <c:pt idx="7292">
                  <c:v>7.9608035211592692E-3</c:v>
                </c:pt>
                <c:pt idx="7293">
                  <c:v>7.7710051289377096E-3</c:v>
                </c:pt>
                <c:pt idx="7294">
                  <c:v>7.5399800147943098E-3</c:v>
                </c:pt>
                <c:pt idx="7295">
                  <c:v>7.4008442401373104E-3</c:v>
                </c:pt>
                <c:pt idx="7296">
                  <c:v>7.2833738606577101E-3</c:v>
                </c:pt>
                <c:pt idx="7297">
                  <c:v>7.0869696331232104E-3</c:v>
                </c:pt>
                <c:pt idx="7298">
                  <c:v>6.9040767127310004E-3</c:v>
                </c:pt>
                <c:pt idx="7299">
                  <c:v>6.7034757676125599E-3</c:v>
                </c:pt>
                <c:pt idx="7300">
                  <c:v>6.6122527274295297E-3</c:v>
                </c:pt>
                <c:pt idx="7301">
                  <c:v>6.4849212426920898E-3</c:v>
                </c:pt>
                <c:pt idx="7302">
                  <c:v>6.3057994870521104E-3</c:v>
                </c:pt>
                <c:pt idx="7303">
                  <c:v>6.1617361887419701E-3</c:v>
                </c:pt>
                <c:pt idx="7304">
                  <c:v>6.0526462029625201E-3</c:v>
                </c:pt>
                <c:pt idx="7305">
                  <c:v>5.8714264397854198E-3</c:v>
                </c:pt>
                <c:pt idx="7306">
                  <c:v>5.7035516363356303E-3</c:v>
                </c:pt>
                <c:pt idx="7307">
                  <c:v>5.7021998218994199E-3</c:v>
                </c:pt>
                <c:pt idx="7308">
                  <c:v>5.5507387333963302E-3</c:v>
                </c:pt>
                <c:pt idx="7309">
                  <c:v>5.3938797989828598E-3</c:v>
                </c:pt>
                <c:pt idx="7310">
                  <c:v>5.3132100242934601E-3</c:v>
                </c:pt>
                <c:pt idx="7311">
                  <c:v>5.2298341776762696E-3</c:v>
                </c:pt>
                <c:pt idx="7312">
                  <c:v>5.1453574494800302E-3</c:v>
                </c:pt>
                <c:pt idx="7313">
                  <c:v>5.0139375384320199E-3</c:v>
                </c:pt>
                <c:pt idx="7314">
                  <c:v>4.9774116083134796E-3</c:v>
                </c:pt>
                <c:pt idx="7315">
                  <c:v>4.8177788681944304E-3</c:v>
                </c:pt>
                <c:pt idx="7316">
                  <c:v>4.7947283646369403E-3</c:v>
                </c:pt>
                <c:pt idx="7317">
                  <c:v>4.7810716898819402E-3</c:v>
                </c:pt>
                <c:pt idx="7318">
                  <c:v>4.6649075524720302E-3</c:v>
                </c:pt>
                <c:pt idx="7319">
                  <c:v>4.6110851324356397E-3</c:v>
                </c:pt>
                <c:pt idx="7320">
                  <c:v>4.5676730658625701E-3</c:v>
                </c:pt>
                <c:pt idx="7321">
                  <c:v>4.4972761339931904E-3</c:v>
                </c:pt>
                <c:pt idx="7322">
                  <c:v>4.4047785057555197E-3</c:v>
                </c:pt>
                <c:pt idx="7323">
                  <c:v>4.2908220703048901E-3</c:v>
                </c:pt>
                <c:pt idx="7324">
                  <c:v>4.2967872621587902E-3</c:v>
                </c:pt>
                <c:pt idx="7325">
                  <c:v>4.2325892392041297E-3</c:v>
                </c:pt>
                <c:pt idx="7326">
                  <c:v>4.2005324168626996E-3</c:v>
                </c:pt>
                <c:pt idx="7327">
                  <c:v>4.1122073535053002E-3</c:v>
                </c:pt>
                <c:pt idx="7328">
                  <c:v>4.0524017388628899E-3</c:v>
                </c:pt>
                <c:pt idx="7329">
                  <c:v>4.0071013367723998E-3</c:v>
                </c:pt>
                <c:pt idx="7330">
                  <c:v>3.9882186149958901E-3</c:v>
                </c:pt>
                <c:pt idx="7331">
                  <c:v>3.91809338964499E-3</c:v>
                </c:pt>
                <c:pt idx="7332">
                  <c:v>3.7891223928003901E-3</c:v>
                </c:pt>
                <c:pt idx="7333">
                  <c:v>3.7431365379408201E-3</c:v>
                </c:pt>
                <c:pt idx="7334">
                  <c:v>3.6708060023447598E-3</c:v>
                </c:pt>
                <c:pt idx="7335">
                  <c:v>3.6132419439695198E-3</c:v>
                </c:pt>
                <c:pt idx="7336">
                  <c:v>3.60817009452936E-3</c:v>
                </c:pt>
                <c:pt idx="7337">
                  <c:v>3.5255573220144801E-3</c:v>
                </c:pt>
                <c:pt idx="7338">
                  <c:v>3.4241950645825798E-3</c:v>
                </c:pt>
                <c:pt idx="7339">
                  <c:v>3.35792490289467E-3</c:v>
                </c:pt>
                <c:pt idx="7340">
                  <c:v>3.3130798530457998E-3</c:v>
                </c:pt>
                <c:pt idx="7341">
                  <c:v>3.2414384681787702E-3</c:v>
                </c:pt>
                <c:pt idx="7342">
                  <c:v>3.1137571989020701E-3</c:v>
                </c:pt>
                <c:pt idx="7343">
                  <c:v>3.0196984345358798E-3</c:v>
                </c:pt>
                <c:pt idx="7344">
                  <c:v>2.8939723763046999E-3</c:v>
                </c:pt>
                <c:pt idx="7345">
                  <c:v>2.8568933859979299E-3</c:v>
                </c:pt>
                <c:pt idx="7346">
                  <c:v>2.7859333950172298E-3</c:v>
                </c:pt>
                <c:pt idx="7347">
                  <c:v>2.6911687899603301E-3</c:v>
                </c:pt>
                <c:pt idx="7348">
                  <c:v>2.56037199988874E-3</c:v>
                </c:pt>
                <c:pt idx="7349">
                  <c:v>2.4527539882625198E-3</c:v>
                </c:pt>
                <c:pt idx="7350">
                  <c:v>2.4036473697364698E-3</c:v>
                </c:pt>
                <c:pt idx="7351">
                  <c:v>2.2793813113664001E-3</c:v>
                </c:pt>
                <c:pt idx="7352">
                  <c:v>2.2161823556764498E-3</c:v>
                </c:pt>
                <c:pt idx="7353">
                  <c:v>2.11287632832758E-3</c:v>
                </c:pt>
                <c:pt idx="7354">
                  <c:v>1.93439220020515E-3</c:v>
                </c:pt>
                <c:pt idx="7355">
                  <c:v>1.9073763537887599E-3</c:v>
                </c:pt>
                <c:pt idx="7356">
                  <c:v>1.69635680114976E-3</c:v>
                </c:pt>
                <c:pt idx="7357">
                  <c:v>1.6256581464220599E-3</c:v>
                </c:pt>
                <c:pt idx="7358">
                  <c:v>1.54784255139455E-3</c:v>
                </c:pt>
                <c:pt idx="7359">
                  <c:v>1.47179568656991E-3</c:v>
                </c:pt>
                <c:pt idx="7360">
                  <c:v>1.3955017855866001E-3</c:v>
                </c:pt>
                <c:pt idx="7361">
                  <c:v>1.1979720667545601E-3</c:v>
                </c:pt>
                <c:pt idx="7362">
                  <c:v>1.07911028100789E-3</c:v>
                </c:pt>
                <c:pt idx="7363">
                  <c:v>1.0029810185883199E-3</c:v>
                </c:pt>
                <c:pt idx="7364">
                  <c:v>8.9172823661700501E-4</c:v>
                </c:pt>
                <c:pt idx="7365">
                  <c:v>7.9789314018654796E-4</c:v>
                </c:pt>
                <c:pt idx="7366">
                  <c:v>6.9843046546903505E-4</c:v>
                </c:pt>
                <c:pt idx="7367">
                  <c:v>5.6460939409740596E-4</c:v>
                </c:pt>
                <c:pt idx="7368">
                  <c:v>3.49774643549209E-4</c:v>
                </c:pt>
                <c:pt idx="7369">
                  <c:v>2.8139923717646097E-4</c:v>
                </c:pt>
                <c:pt idx="7370">
                  <c:v>2.7603208003538099E-4</c:v>
                </c:pt>
                <c:pt idx="7371" formatCode="0.00E+00">
                  <c:v>9.5578709151652005E-5</c:v>
                </c:pt>
                <c:pt idx="7372" formatCode="0.00E+00">
                  <c:v>-2.7947385831834E-5</c:v>
                </c:pt>
                <c:pt idx="7373">
                  <c:v>-1.1976425409222E-4</c:v>
                </c:pt>
                <c:pt idx="7374">
                  <c:v>-1.9096370050423599E-4</c:v>
                </c:pt>
                <c:pt idx="7375">
                  <c:v>-2.0983456677736701E-4</c:v>
                </c:pt>
                <c:pt idx="7376">
                  <c:v>-3.5263970748653802E-4</c:v>
                </c:pt>
                <c:pt idx="7377">
                  <c:v>-4.3942022695080601E-4</c:v>
                </c:pt>
                <c:pt idx="7378">
                  <c:v>-5.0006348088191396E-4</c:v>
                </c:pt>
                <c:pt idx="7379">
                  <c:v>-6.1463336005262005E-4</c:v>
                </c:pt>
                <c:pt idx="7380">
                  <c:v>-7.0813673758002098E-4</c:v>
                </c:pt>
                <c:pt idx="7381">
                  <c:v>-8.1312508452226803E-4</c:v>
                </c:pt>
                <c:pt idx="7382">
                  <c:v>-7.5110710343490397E-4</c:v>
                </c:pt>
                <c:pt idx="7383">
                  <c:v>-7.8447972174024204E-4</c:v>
                </c:pt>
                <c:pt idx="7384">
                  <c:v>-9.58209002269761E-4</c:v>
                </c:pt>
                <c:pt idx="7385">
                  <c:v>-1.0136715894276901E-3</c:v>
                </c:pt>
                <c:pt idx="7386">
                  <c:v>-1.0550456480526401E-3</c:v>
                </c:pt>
                <c:pt idx="7387">
                  <c:v>-1.07573272681043E-3</c:v>
                </c:pt>
                <c:pt idx="7388">
                  <c:v>-1.0473990243467499E-3</c:v>
                </c:pt>
                <c:pt idx="7389">
                  <c:v>-1.1876867240742299E-3</c:v>
                </c:pt>
                <c:pt idx="7390">
                  <c:v>-1.1868105690712801E-3</c:v>
                </c:pt>
                <c:pt idx="7391">
                  <c:v>-1.2636364936950001E-3</c:v>
                </c:pt>
                <c:pt idx="7392">
                  <c:v>-1.2643567141632E-3</c:v>
                </c:pt>
                <c:pt idx="7393">
                  <c:v>-1.26480379802693E-3</c:v>
                </c:pt>
                <c:pt idx="7394">
                  <c:v>-1.29474799770628E-3</c:v>
                </c:pt>
                <c:pt idx="7395">
                  <c:v>-1.2953456046879499E-3</c:v>
                </c:pt>
                <c:pt idx="7396">
                  <c:v>-1.24414346814707E-3</c:v>
                </c:pt>
                <c:pt idx="7397">
                  <c:v>-1.2490180626223799E-3</c:v>
                </c:pt>
                <c:pt idx="7398">
                  <c:v>-1.3580765650434399E-3</c:v>
                </c:pt>
                <c:pt idx="7399">
                  <c:v>-1.3647700489294299E-3</c:v>
                </c:pt>
                <c:pt idx="7400">
                  <c:v>-1.39758730696908E-3</c:v>
                </c:pt>
                <c:pt idx="7401">
                  <c:v>-1.41648267381545E-3</c:v>
                </c:pt>
                <c:pt idx="7402">
                  <c:v>-1.4314103299485101E-3</c:v>
                </c:pt>
                <c:pt idx="7403">
                  <c:v>-1.40369518033837E-3</c:v>
                </c:pt>
                <c:pt idx="7404">
                  <c:v>-1.3948917730886E-3</c:v>
                </c:pt>
                <c:pt idx="7405">
                  <c:v>-1.40855935422928E-3</c:v>
                </c:pt>
                <c:pt idx="7406">
                  <c:v>-1.4173700712019901E-3</c:v>
                </c:pt>
                <c:pt idx="7407">
                  <c:v>-1.42434480958716E-3</c:v>
                </c:pt>
                <c:pt idx="7408">
                  <c:v>-1.40059231722146E-3</c:v>
                </c:pt>
                <c:pt idx="7409">
                  <c:v>-1.4721677331214901E-3</c:v>
                </c:pt>
                <c:pt idx="7410">
                  <c:v>-1.51761329424405E-3</c:v>
                </c:pt>
                <c:pt idx="7411">
                  <c:v>-1.6038093669696199E-3</c:v>
                </c:pt>
                <c:pt idx="7412">
                  <c:v>-1.57347193098592E-3</c:v>
                </c:pt>
                <c:pt idx="7413">
                  <c:v>-1.46915842715486E-3</c:v>
                </c:pt>
                <c:pt idx="7414">
                  <c:v>-1.5164535944083601E-3</c:v>
                </c:pt>
                <c:pt idx="7415">
                  <c:v>-1.63004034943566E-3</c:v>
                </c:pt>
                <c:pt idx="7416">
                  <c:v>-1.7531916623867601E-3</c:v>
                </c:pt>
                <c:pt idx="7417">
                  <c:v>-1.7570305819630701E-3</c:v>
                </c:pt>
                <c:pt idx="7418">
                  <c:v>-1.7772168106321999E-3</c:v>
                </c:pt>
                <c:pt idx="7419">
                  <c:v>-1.8176909623848301E-3</c:v>
                </c:pt>
                <c:pt idx="7420">
                  <c:v>-1.83205458619941E-3</c:v>
                </c:pt>
                <c:pt idx="7421">
                  <c:v>-1.8837945277243599E-3</c:v>
                </c:pt>
                <c:pt idx="7422">
                  <c:v>-1.8919672507903601E-3</c:v>
                </c:pt>
                <c:pt idx="7423">
                  <c:v>-2.0040548038061899E-3</c:v>
                </c:pt>
                <c:pt idx="7424">
                  <c:v>-2.0993934118600701E-3</c:v>
                </c:pt>
                <c:pt idx="7425">
                  <c:v>-2.1727521949166102E-3</c:v>
                </c:pt>
                <c:pt idx="7426">
                  <c:v>-2.1962025783123099E-3</c:v>
                </c:pt>
                <c:pt idx="7427">
                  <c:v>-2.2008326561674999E-3</c:v>
                </c:pt>
                <c:pt idx="7428">
                  <c:v>-2.3514460457410699E-3</c:v>
                </c:pt>
                <c:pt idx="7429">
                  <c:v>-2.4276252161910699E-3</c:v>
                </c:pt>
                <c:pt idx="7430">
                  <c:v>-2.5404984631723199E-3</c:v>
                </c:pt>
                <c:pt idx="7431">
                  <c:v>-2.62218430735588E-3</c:v>
                </c:pt>
                <c:pt idx="7432">
                  <c:v>-2.7130882710570902E-3</c:v>
                </c:pt>
                <c:pt idx="7433">
                  <c:v>-2.7548642553431599E-3</c:v>
                </c:pt>
                <c:pt idx="7434">
                  <c:v>-2.79347692367374E-3</c:v>
                </c:pt>
                <c:pt idx="7435">
                  <c:v>-2.8830817590997002E-3</c:v>
                </c:pt>
                <c:pt idx="7436">
                  <c:v>-3.14567421564874E-3</c:v>
                </c:pt>
                <c:pt idx="7437">
                  <c:v>-3.20721343179704E-3</c:v>
                </c:pt>
                <c:pt idx="7438">
                  <c:v>-3.1936748757599902E-3</c:v>
                </c:pt>
                <c:pt idx="7439">
                  <c:v>-3.2759966514637399E-3</c:v>
                </c:pt>
                <c:pt idx="7440">
                  <c:v>-3.3855326549832501E-3</c:v>
                </c:pt>
                <c:pt idx="7441">
                  <c:v>-3.49950648560506E-3</c:v>
                </c:pt>
                <c:pt idx="7442">
                  <c:v>-3.6124438416734999E-3</c:v>
                </c:pt>
                <c:pt idx="7443">
                  <c:v>-3.69320123546433E-3</c:v>
                </c:pt>
                <c:pt idx="7444">
                  <c:v>-3.74716713624883E-3</c:v>
                </c:pt>
                <c:pt idx="7445">
                  <c:v>-3.8908238268919302E-3</c:v>
                </c:pt>
                <c:pt idx="7446">
                  <c:v>-3.8812879792074202E-3</c:v>
                </c:pt>
                <c:pt idx="7447">
                  <c:v>-3.9912318675260098E-3</c:v>
                </c:pt>
                <c:pt idx="7448">
                  <c:v>-4.1606350558229099E-3</c:v>
                </c:pt>
                <c:pt idx="7449">
                  <c:v>-4.1953347688499197E-3</c:v>
                </c:pt>
                <c:pt idx="7450">
                  <c:v>-4.2380232202148E-3</c:v>
                </c:pt>
                <c:pt idx="7451">
                  <c:v>-4.30981725869515E-3</c:v>
                </c:pt>
                <c:pt idx="7452">
                  <c:v>-4.3418687828496701E-3</c:v>
                </c:pt>
                <c:pt idx="7453">
                  <c:v>-4.4294022463192096E-3</c:v>
                </c:pt>
                <c:pt idx="7454">
                  <c:v>-4.4528549278170298E-3</c:v>
                </c:pt>
                <c:pt idx="7455">
                  <c:v>-4.6238959953391898E-3</c:v>
                </c:pt>
                <c:pt idx="7456">
                  <c:v>-4.5940302252785803E-3</c:v>
                </c:pt>
                <c:pt idx="7457">
                  <c:v>-4.6517850219183303E-3</c:v>
                </c:pt>
                <c:pt idx="7458">
                  <c:v>-4.6457094301136197E-3</c:v>
                </c:pt>
                <c:pt idx="7459">
                  <c:v>-4.6223675417644203E-3</c:v>
                </c:pt>
                <c:pt idx="7460">
                  <c:v>-4.70527066332863E-3</c:v>
                </c:pt>
                <c:pt idx="7461">
                  <c:v>-4.7120603294673003E-3</c:v>
                </c:pt>
                <c:pt idx="7462">
                  <c:v>-4.7344446837555504E-3</c:v>
                </c:pt>
                <c:pt idx="7463">
                  <c:v>-4.7407166190020101E-3</c:v>
                </c:pt>
                <c:pt idx="7464">
                  <c:v>-4.7777224500953402E-3</c:v>
                </c:pt>
                <c:pt idx="7465">
                  <c:v>-4.7541647153134499E-3</c:v>
                </c:pt>
                <c:pt idx="7466">
                  <c:v>-4.7367773153417798E-3</c:v>
                </c:pt>
                <c:pt idx="7467">
                  <c:v>-4.6705884214935101E-3</c:v>
                </c:pt>
                <c:pt idx="7468">
                  <c:v>-4.65278754487788E-3</c:v>
                </c:pt>
                <c:pt idx="7469">
                  <c:v>-4.67002514350651E-3</c:v>
                </c:pt>
                <c:pt idx="7470">
                  <c:v>-4.6079737302900398E-3</c:v>
                </c:pt>
                <c:pt idx="7471">
                  <c:v>-4.5255416955022601E-3</c:v>
                </c:pt>
                <c:pt idx="7472">
                  <c:v>-4.550006660834E-3</c:v>
                </c:pt>
                <c:pt idx="7473">
                  <c:v>-4.4113852888487699E-3</c:v>
                </c:pt>
                <c:pt idx="7474">
                  <c:v>-4.41622255152491E-3</c:v>
                </c:pt>
                <c:pt idx="7475">
                  <c:v>-4.3537805190927096E-3</c:v>
                </c:pt>
                <c:pt idx="7476">
                  <c:v>-4.23524745481058E-3</c:v>
                </c:pt>
                <c:pt idx="7477">
                  <c:v>-4.1905620997143202E-3</c:v>
                </c:pt>
                <c:pt idx="7478">
                  <c:v>-4.2138638367121301E-3</c:v>
                </c:pt>
                <c:pt idx="7479">
                  <c:v>-4.1208275566119498E-3</c:v>
                </c:pt>
                <c:pt idx="7480">
                  <c:v>-3.9687805475747597E-3</c:v>
                </c:pt>
                <c:pt idx="7481">
                  <c:v>-3.95398043380343E-3</c:v>
                </c:pt>
                <c:pt idx="7482">
                  <c:v>-3.8310418374981402E-3</c:v>
                </c:pt>
                <c:pt idx="7483">
                  <c:v>-3.7580942814899E-3</c:v>
                </c:pt>
                <c:pt idx="7484">
                  <c:v>-3.6201553658617301E-3</c:v>
                </c:pt>
                <c:pt idx="7485">
                  <c:v>-3.5792548927983201E-3</c:v>
                </c:pt>
                <c:pt idx="7486">
                  <c:v>-3.5976713828366601E-3</c:v>
                </c:pt>
                <c:pt idx="7487">
                  <c:v>-3.54119879730894E-3</c:v>
                </c:pt>
                <c:pt idx="7488">
                  <c:v>-3.4640148395609699E-3</c:v>
                </c:pt>
                <c:pt idx="7489">
                  <c:v>-3.33786544374232E-3</c:v>
                </c:pt>
                <c:pt idx="7490">
                  <c:v>-3.3293083928591901E-3</c:v>
                </c:pt>
                <c:pt idx="7491">
                  <c:v>-3.2846961640455902E-3</c:v>
                </c:pt>
                <c:pt idx="7492">
                  <c:v>-3.2022001259831901E-3</c:v>
                </c:pt>
                <c:pt idx="7493">
                  <c:v>-3.14059275139527E-3</c:v>
                </c:pt>
                <c:pt idx="7494">
                  <c:v>-3.1122274215644699E-3</c:v>
                </c:pt>
                <c:pt idx="7495">
                  <c:v>-3.1135159988153901E-3</c:v>
                </c:pt>
                <c:pt idx="7496">
                  <c:v>-3.1457460297287399E-3</c:v>
                </c:pt>
                <c:pt idx="7497">
                  <c:v>-3.0967352851761199E-3</c:v>
                </c:pt>
                <c:pt idx="7498">
                  <c:v>-3.1871636758501799E-3</c:v>
                </c:pt>
                <c:pt idx="7499">
                  <c:v>-3.2045406164313401E-3</c:v>
                </c:pt>
                <c:pt idx="7500">
                  <c:v>-3.18267172058441E-3</c:v>
                </c:pt>
                <c:pt idx="7501">
                  <c:v>-3.2096201731626399E-3</c:v>
                </c:pt>
                <c:pt idx="7502">
                  <c:v>-3.1682515607199301E-3</c:v>
                </c:pt>
                <c:pt idx="7503">
                  <c:v>-3.2870415201862201E-3</c:v>
                </c:pt>
                <c:pt idx="7504">
                  <c:v>-3.3499054501558699E-3</c:v>
                </c:pt>
                <c:pt idx="7505">
                  <c:v>-3.4732087373251499E-3</c:v>
                </c:pt>
                <c:pt idx="7506">
                  <c:v>-3.5586225915521302E-3</c:v>
                </c:pt>
                <c:pt idx="7507">
                  <c:v>-3.5958534265917198E-3</c:v>
                </c:pt>
                <c:pt idx="7508">
                  <c:v>-3.7365966816744998E-3</c:v>
                </c:pt>
                <c:pt idx="7509">
                  <c:v>-3.8379595674514302E-3</c:v>
                </c:pt>
                <c:pt idx="7510">
                  <c:v>-4.0640809350078501E-3</c:v>
                </c:pt>
                <c:pt idx="7511">
                  <c:v>-4.1201403198205602E-3</c:v>
                </c:pt>
                <c:pt idx="7512">
                  <c:v>-4.2559194041162001E-3</c:v>
                </c:pt>
                <c:pt idx="7513">
                  <c:v>-4.4238534770926104E-3</c:v>
                </c:pt>
                <c:pt idx="7514">
                  <c:v>-4.54277887096488E-3</c:v>
                </c:pt>
                <c:pt idx="7515">
                  <c:v>-4.7771486929204E-3</c:v>
                </c:pt>
                <c:pt idx="7516">
                  <c:v>-4.9662465595547503E-3</c:v>
                </c:pt>
                <c:pt idx="7517">
                  <c:v>-5.1819919712006498E-3</c:v>
                </c:pt>
                <c:pt idx="7518">
                  <c:v>-5.26095587807831E-3</c:v>
                </c:pt>
                <c:pt idx="7519">
                  <c:v>-5.4829139277329702E-3</c:v>
                </c:pt>
                <c:pt idx="7520">
                  <c:v>-5.7138865935412496E-3</c:v>
                </c:pt>
                <c:pt idx="7521">
                  <c:v>-5.9602816037865203E-3</c:v>
                </c:pt>
                <c:pt idx="7522">
                  <c:v>-6.1544685627433803E-3</c:v>
                </c:pt>
                <c:pt idx="7523">
                  <c:v>-6.4074128536310698E-3</c:v>
                </c:pt>
                <c:pt idx="7524">
                  <c:v>-6.6079313057569701E-3</c:v>
                </c:pt>
                <c:pt idx="7525">
                  <c:v>-6.8389841022855804E-3</c:v>
                </c:pt>
                <c:pt idx="7526">
                  <c:v>-7.1801518891056E-3</c:v>
                </c:pt>
                <c:pt idx="7527">
                  <c:v>-7.3100641548212797E-3</c:v>
                </c:pt>
                <c:pt idx="7528">
                  <c:v>-7.6124893927666196E-3</c:v>
                </c:pt>
                <c:pt idx="7529">
                  <c:v>-7.7590820290157902E-3</c:v>
                </c:pt>
                <c:pt idx="7530">
                  <c:v>-8.0497690836478907E-3</c:v>
                </c:pt>
                <c:pt idx="7531">
                  <c:v>-8.2606573150445003E-3</c:v>
                </c:pt>
                <c:pt idx="7532">
                  <c:v>-8.4669791145301296E-3</c:v>
                </c:pt>
                <c:pt idx="7533">
                  <c:v>-8.7743112118477407E-3</c:v>
                </c:pt>
                <c:pt idx="7534">
                  <c:v>-8.9250858415312502E-3</c:v>
                </c:pt>
                <c:pt idx="7535">
                  <c:v>-9.1676644624322894E-3</c:v>
                </c:pt>
                <c:pt idx="7536">
                  <c:v>-9.3634332877917704E-3</c:v>
                </c:pt>
                <c:pt idx="7537">
                  <c:v>-9.4969492671169095E-3</c:v>
                </c:pt>
                <c:pt idx="7538">
                  <c:v>-9.7726786276637508E-3</c:v>
                </c:pt>
                <c:pt idx="7539">
                  <c:v>-9.9960837956435608E-3</c:v>
                </c:pt>
                <c:pt idx="7540">
                  <c:v>-1.0165744745945801E-2</c:v>
                </c:pt>
                <c:pt idx="7541">
                  <c:v>-1.03182039108061E-2</c:v>
                </c:pt>
                <c:pt idx="7542">
                  <c:v>-1.04824312421376E-2</c:v>
                </c:pt>
                <c:pt idx="7543">
                  <c:v>-1.0565889256539E-2</c:v>
                </c:pt>
                <c:pt idx="7544">
                  <c:v>-1.0713921045419199E-2</c:v>
                </c:pt>
                <c:pt idx="7545">
                  <c:v>-1.0763940314875899E-2</c:v>
                </c:pt>
                <c:pt idx="7546">
                  <c:v>-1.08827951178308E-2</c:v>
                </c:pt>
                <c:pt idx="7547">
                  <c:v>-1.0961862638992299E-2</c:v>
                </c:pt>
                <c:pt idx="7548">
                  <c:v>-1.1046285096129401E-2</c:v>
                </c:pt>
                <c:pt idx="7549">
                  <c:v>-1.1133333230643701E-2</c:v>
                </c:pt>
                <c:pt idx="7550">
                  <c:v>-1.10702068854375E-2</c:v>
                </c:pt>
                <c:pt idx="7551">
                  <c:v>-1.11029807660456E-2</c:v>
                </c:pt>
                <c:pt idx="7552">
                  <c:v>-1.1124408410086901E-2</c:v>
                </c:pt>
                <c:pt idx="7553">
                  <c:v>-1.1108880072071101E-2</c:v>
                </c:pt>
                <c:pt idx="7554">
                  <c:v>-1.1012849260041899E-2</c:v>
                </c:pt>
                <c:pt idx="7555">
                  <c:v>-1.09711518458305E-2</c:v>
                </c:pt>
                <c:pt idx="7556">
                  <c:v>-1.0905570522307201E-2</c:v>
                </c:pt>
                <c:pt idx="7557">
                  <c:v>-1.07755551523464E-2</c:v>
                </c:pt>
                <c:pt idx="7558">
                  <c:v>-1.06627864694737E-2</c:v>
                </c:pt>
                <c:pt idx="7559">
                  <c:v>-1.05335018947363E-2</c:v>
                </c:pt>
                <c:pt idx="7560">
                  <c:v>-1.0359236420976701E-2</c:v>
                </c:pt>
                <c:pt idx="7561">
                  <c:v>-1.0233019891636899E-2</c:v>
                </c:pt>
                <c:pt idx="7562">
                  <c:v>-1.00415364370076E-2</c:v>
                </c:pt>
                <c:pt idx="7563">
                  <c:v>-9.8454855423979193E-3</c:v>
                </c:pt>
                <c:pt idx="7564">
                  <c:v>-9.6086064471150607E-3</c:v>
                </c:pt>
                <c:pt idx="7565">
                  <c:v>-9.3384070547079204E-3</c:v>
                </c:pt>
                <c:pt idx="7566">
                  <c:v>-9.1516075290310299E-3</c:v>
                </c:pt>
                <c:pt idx="7567">
                  <c:v>-8.9557059584274203E-3</c:v>
                </c:pt>
                <c:pt idx="7568">
                  <c:v>-8.6711830668576104E-3</c:v>
                </c:pt>
                <c:pt idx="7569">
                  <c:v>-8.3517520114765893E-3</c:v>
                </c:pt>
                <c:pt idx="7570">
                  <c:v>-8.0344771774763304E-3</c:v>
                </c:pt>
                <c:pt idx="7571">
                  <c:v>-7.7410164746615096E-3</c:v>
                </c:pt>
                <c:pt idx="7572">
                  <c:v>-7.45924458787184E-3</c:v>
                </c:pt>
                <c:pt idx="7573">
                  <c:v>-7.1842768058178897E-3</c:v>
                </c:pt>
                <c:pt idx="7574">
                  <c:v>-6.7938388910075004E-3</c:v>
                </c:pt>
                <c:pt idx="7575">
                  <c:v>-6.6108812411846398E-3</c:v>
                </c:pt>
                <c:pt idx="7576">
                  <c:v>-6.1702347987440398E-3</c:v>
                </c:pt>
                <c:pt idx="7577">
                  <c:v>-5.7930605076570302E-3</c:v>
                </c:pt>
                <c:pt idx="7578">
                  <c:v>-5.5494729961579302E-3</c:v>
                </c:pt>
                <c:pt idx="7579">
                  <c:v>-5.2354795491281704E-3</c:v>
                </c:pt>
                <c:pt idx="7580">
                  <c:v>-4.9069630064252998E-3</c:v>
                </c:pt>
                <c:pt idx="7581">
                  <c:v>-4.5926022684189402E-3</c:v>
                </c:pt>
                <c:pt idx="7582">
                  <c:v>-4.2537677378527297E-3</c:v>
                </c:pt>
                <c:pt idx="7583">
                  <c:v>-3.85250035704224E-3</c:v>
                </c:pt>
                <c:pt idx="7584">
                  <c:v>-3.51835374557821E-3</c:v>
                </c:pt>
                <c:pt idx="7585">
                  <c:v>-3.2814615914669798E-3</c:v>
                </c:pt>
                <c:pt idx="7586">
                  <c:v>-3.0017552460136899E-3</c:v>
                </c:pt>
                <c:pt idx="7587">
                  <c:v>-2.6489054798799201E-3</c:v>
                </c:pt>
                <c:pt idx="7588">
                  <c:v>-2.33507707446747E-3</c:v>
                </c:pt>
                <c:pt idx="7589">
                  <c:v>-2.05062132595033E-3</c:v>
                </c:pt>
                <c:pt idx="7590">
                  <c:v>-1.8725041862638599E-3</c:v>
                </c:pt>
                <c:pt idx="7591">
                  <c:v>-1.5304977305530599E-3</c:v>
                </c:pt>
                <c:pt idx="7592">
                  <c:v>-1.28027492243712E-3</c:v>
                </c:pt>
                <c:pt idx="7593">
                  <c:v>-1.0127451992110799E-3</c:v>
                </c:pt>
                <c:pt idx="7594">
                  <c:v>-8.82199486250988E-4</c:v>
                </c:pt>
                <c:pt idx="7595">
                  <c:v>-6.0188472159122797E-4</c:v>
                </c:pt>
                <c:pt idx="7596">
                  <c:v>-4.3607358307728202E-4</c:v>
                </c:pt>
                <c:pt idx="7597">
                  <c:v>-3.2948797015331499E-4</c:v>
                </c:pt>
                <c:pt idx="7598">
                  <c:v>-1.1122544085184799E-4</c:v>
                </c:pt>
                <c:pt idx="7599" formatCode="0.00E+00">
                  <c:v>1.7707124343802898E-5</c:v>
                </c:pt>
                <c:pt idx="7600">
                  <c:v>1.4223243409501E-4</c:v>
                </c:pt>
                <c:pt idx="7601">
                  <c:v>2.7851816898260997E-4</c:v>
                </c:pt>
                <c:pt idx="7602">
                  <c:v>3.7771785515281397E-4</c:v>
                </c:pt>
                <c:pt idx="7603">
                  <c:v>4.7556621942776499E-4</c:v>
                </c:pt>
                <c:pt idx="7604">
                  <c:v>4.49308241647382E-4</c:v>
                </c:pt>
                <c:pt idx="7605">
                  <c:v>4.7056438730191502E-4</c:v>
                </c:pt>
                <c:pt idx="7606">
                  <c:v>5.3512650959178796E-4</c:v>
                </c:pt>
                <c:pt idx="7607">
                  <c:v>5.0645119512080395E-4</c:v>
                </c:pt>
                <c:pt idx="7608">
                  <c:v>4.7461032110116702E-4</c:v>
                </c:pt>
                <c:pt idx="7609">
                  <c:v>4.2248720392740798E-4</c:v>
                </c:pt>
                <c:pt idx="7610">
                  <c:v>3.4615006561209799E-4</c:v>
                </c:pt>
                <c:pt idx="7611">
                  <c:v>2.4610415474220302E-4</c:v>
                </c:pt>
                <c:pt idx="7612">
                  <c:v>1.4651874869567501E-4</c:v>
                </c:pt>
                <c:pt idx="7613" formatCode="0.00E+00">
                  <c:v>9.0522050546949803E-5</c:v>
                </c:pt>
                <c:pt idx="7614" formatCode="0.00E+00">
                  <c:v>-3.4584366444543098E-5</c:v>
                </c:pt>
                <c:pt idx="7615">
                  <c:v>-2.1863097407528301E-4</c:v>
                </c:pt>
                <c:pt idx="7616">
                  <c:v>-4.2874401975439501E-4</c:v>
                </c:pt>
                <c:pt idx="7617">
                  <c:v>-6.3616450783716201E-4</c:v>
                </c:pt>
                <c:pt idx="7618">
                  <c:v>-8.2224101940898899E-4</c:v>
                </c:pt>
                <c:pt idx="7619">
                  <c:v>-9.5013528083003204E-4</c:v>
                </c:pt>
                <c:pt idx="7620">
                  <c:v>-1.1197488164128499E-3</c:v>
                </c:pt>
                <c:pt idx="7621">
                  <c:v>-1.3379878543078999E-3</c:v>
                </c:pt>
                <c:pt idx="7622">
                  <c:v>-1.6923313435217001E-3</c:v>
                </c:pt>
                <c:pt idx="7623">
                  <c:v>-1.9506856714926299E-3</c:v>
                </c:pt>
                <c:pt idx="7624">
                  <c:v>-2.2076098378083601E-3</c:v>
                </c:pt>
                <c:pt idx="7625">
                  <c:v>-2.45920259627964E-3</c:v>
                </c:pt>
                <c:pt idx="7626">
                  <c:v>-2.66116589320981E-3</c:v>
                </c:pt>
                <c:pt idx="7627">
                  <c:v>-2.9704577837199901E-3</c:v>
                </c:pt>
                <c:pt idx="7628">
                  <c:v>-3.1868084879241999E-3</c:v>
                </c:pt>
                <c:pt idx="7629">
                  <c:v>-3.4193231182134301E-3</c:v>
                </c:pt>
                <c:pt idx="7630">
                  <c:v>-3.8058745908018201E-3</c:v>
                </c:pt>
                <c:pt idx="7631">
                  <c:v>-4.0376912112565404E-3</c:v>
                </c:pt>
                <c:pt idx="7632">
                  <c:v>-4.2156715390412698E-3</c:v>
                </c:pt>
                <c:pt idx="7633">
                  <c:v>-4.51553385306999E-3</c:v>
                </c:pt>
                <c:pt idx="7634">
                  <c:v>-4.7878827820581399E-3</c:v>
                </c:pt>
                <c:pt idx="7635">
                  <c:v>-5.0194513201835596E-3</c:v>
                </c:pt>
                <c:pt idx="7636">
                  <c:v>-5.1163559967670096E-3</c:v>
                </c:pt>
                <c:pt idx="7637">
                  <c:v>-5.4183929259800402E-3</c:v>
                </c:pt>
                <c:pt idx="7638">
                  <c:v>-5.6192308492242302E-3</c:v>
                </c:pt>
                <c:pt idx="7639">
                  <c:v>-5.7599467196522104E-3</c:v>
                </c:pt>
                <c:pt idx="7640">
                  <c:v>-6.0576040750229404E-3</c:v>
                </c:pt>
                <c:pt idx="7641">
                  <c:v>-6.2638537461131598E-3</c:v>
                </c:pt>
                <c:pt idx="7642">
                  <c:v>-6.3783356354066602E-3</c:v>
                </c:pt>
                <c:pt idx="7643">
                  <c:v>-6.4556063552215302E-3</c:v>
                </c:pt>
                <c:pt idx="7644">
                  <c:v>-6.5946943604534396E-3</c:v>
                </c:pt>
                <c:pt idx="7645">
                  <c:v>-6.7416029573368003E-3</c:v>
                </c:pt>
                <c:pt idx="7646">
                  <c:v>-6.8490381198435604E-3</c:v>
                </c:pt>
                <c:pt idx="7647">
                  <c:v>-6.8271543369395503E-3</c:v>
                </c:pt>
                <c:pt idx="7648">
                  <c:v>-6.9781981543335899E-3</c:v>
                </c:pt>
                <c:pt idx="7649">
                  <c:v>-6.9598381549614502E-3</c:v>
                </c:pt>
                <c:pt idx="7650">
                  <c:v>-7.0478795301733002E-3</c:v>
                </c:pt>
                <c:pt idx="7651">
                  <c:v>-6.9344747438641E-3</c:v>
                </c:pt>
                <c:pt idx="7652">
                  <c:v>-6.9621555458478602E-3</c:v>
                </c:pt>
                <c:pt idx="7653">
                  <c:v>-7.0252044200132596E-3</c:v>
                </c:pt>
                <c:pt idx="7654">
                  <c:v>-6.9528625594279898E-3</c:v>
                </c:pt>
                <c:pt idx="7655">
                  <c:v>-6.8332604518765699E-3</c:v>
                </c:pt>
                <c:pt idx="7656">
                  <c:v>-6.7273669623343097E-3</c:v>
                </c:pt>
                <c:pt idx="7657">
                  <c:v>-6.6492446483989503E-3</c:v>
                </c:pt>
                <c:pt idx="7658">
                  <c:v>-6.5108826620941902E-3</c:v>
                </c:pt>
                <c:pt idx="7659">
                  <c:v>-6.40996664600377E-3</c:v>
                </c:pt>
                <c:pt idx="7660">
                  <c:v>-6.23490615632328E-3</c:v>
                </c:pt>
                <c:pt idx="7661">
                  <c:v>-6.0162310235897304E-3</c:v>
                </c:pt>
                <c:pt idx="7662">
                  <c:v>-5.8530089940341196E-3</c:v>
                </c:pt>
                <c:pt idx="7663">
                  <c:v>-5.7295908763512699E-3</c:v>
                </c:pt>
                <c:pt idx="7664">
                  <c:v>-5.5093273453952702E-3</c:v>
                </c:pt>
                <c:pt idx="7665">
                  <c:v>-5.1961341413098898E-3</c:v>
                </c:pt>
                <c:pt idx="7666">
                  <c:v>-4.9229553084519902E-3</c:v>
                </c:pt>
                <c:pt idx="7667">
                  <c:v>-4.6462097289691603E-3</c:v>
                </c:pt>
                <c:pt idx="7668">
                  <c:v>-4.3796910155809001E-3</c:v>
                </c:pt>
                <c:pt idx="7669">
                  <c:v>-4.2016534131373798E-3</c:v>
                </c:pt>
                <c:pt idx="7670">
                  <c:v>-3.8892805466850902E-3</c:v>
                </c:pt>
                <c:pt idx="7671">
                  <c:v>-3.5224337542222998E-3</c:v>
                </c:pt>
                <c:pt idx="7672">
                  <c:v>-3.2205419859772299E-3</c:v>
                </c:pt>
                <c:pt idx="7673">
                  <c:v>-2.9100526679499699E-3</c:v>
                </c:pt>
                <c:pt idx="7674">
                  <c:v>-2.65626422723503E-3</c:v>
                </c:pt>
                <c:pt idx="7675">
                  <c:v>-2.3031748452308699E-3</c:v>
                </c:pt>
                <c:pt idx="7676">
                  <c:v>-1.9043236062838999E-3</c:v>
                </c:pt>
                <c:pt idx="7677">
                  <c:v>-1.6111534015912101E-3</c:v>
                </c:pt>
                <c:pt idx="7678">
                  <c:v>-1.32667646179464E-3</c:v>
                </c:pt>
                <c:pt idx="7679">
                  <c:v>-9.8739442898928892E-4</c:v>
                </c:pt>
                <c:pt idx="7680">
                  <c:v>-6.2761832763329997E-4</c:v>
                </c:pt>
                <c:pt idx="7681">
                  <c:v>-3.0947167382488398E-4</c:v>
                </c:pt>
                <c:pt idx="7682" formatCode="0.00E+00">
                  <c:v>-7.74315422427805E-5</c:v>
                </c:pt>
                <c:pt idx="7683">
                  <c:v>2.0676907785178799E-4</c:v>
                </c:pt>
                <c:pt idx="7684">
                  <c:v>6.2114563223097398E-4</c:v>
                </c:pt>
                <c:pt idx="7685">
                  <c:v>8.4758177617968501E-4</c:v>
                </c:pt>
                <c:pt idx="7686">
                  <c:v>1.07884265011733E-3</c:v>
                </c:pt>
                <c:pt idx="7687">
                  <c:v>1.34096180766442E-3</c:v>
                </c:pt>
                <c:pt idx="7688">
                  <c:v>1.66189059007904E-3</c:v>
                </c:pt>
                <c:pt idx="7689">
                  <c:v>1.92194067463895E-3</c:v>
                </c:pt>
                <c:pt idx="7690">
                  <c:v>2.10909718227231E-3</c:v>
                </c:pt>
                <c:pt idx="7691">
                  <c:v>2.3310257382367699E-3</c:v>
                </c:pt>
                <c:pt idx="7692">
                  <c:v>2.5064798723968E-3</c:v>
                </c:pt>
                <c:pt idx="7693">
                  <c:v>2.6515839087009902E-3</c:v>
                </c:pt>
                <c:pt idx="7694">
                  <c:v>2.8467876221674902E-3</c:v>
                </c:pt>
                <c:pt idx="7695">
                  <c:v>2.9883018663024001E-3</c:v>
                </c:pt>
                <c:pt idx="7696">
                  <c:v>3.0731722996737601E-3</c:v>
                </c:pt>
                <c:pt idx="7697">
                  <c:v>3.14119104783555E-3</c:v>
                </c:pt>
                <c:pt idx="7698">
                  <c:v>3.2525670570595399E-3</c:v>
                </c:pt>
                <c:pt idx="7699">
                  <c:v>3.3783074566230602E-3</c:v>
                </c:pt>
                <c:pt idx="7700">
                  <c:v>3.5497144160128802E-3</c:v>
                </c:pt>
                <c:pt idx="7701">
                  <c:v>3.4208502928882402E-3</c:v>
                </c:pt>
                <c:pt idx="7702">
                  <c:v>3.4989039954250998E-3</c:v>
                </c:pt>
                <c:pt idx="7703">
                  <c:v>3.4784700432697099E-3</c:v>
                </c:pt>
                <c:pt idx="7704">
                  <c:v>3.4614674401148801E-3</c:v>
                </c:pt>
                <c:pt idx="7705">
                  <c:v>3.4852773235327099E-3</c:v>
                </c:pt>
                <c:pt idx="7706">
                  <c:v>3.4141868696661898E-3</c:v>
                </c:pt>
                <c:pt idx="7707">
                  <c:v>3.3043257412858E-3</c:v>
                </c:pt>
                <c:pt idx="7708">
                  <c:v>3.1818438234923999E-3</c:v>
                </c:pt>
                <c:pt idx="7709">
                  <c:v>3.1751738047745802E-3</c:v>
                </c:pt>
                <c:pt idx="7710">
                  <c:v>3.0311594811879301E-3</c:v>
                </c:pt>
                <c:pt idx="7711">
                  <c:v>2.9089949971116001E-3</c:v>
                </c:pt>
                <c:pt idx="7712">
                  <c:v>2.7217554892809302E-3</c:v>
                </c:pt>
                <c:pt idx="7713">
                  <c:v>2.60359961807496E-3</c:v>
                </c:pt>
                <c:pt idx="7714">
                  <c:v>2.3502177460677899E-3</c:v>
                </c:pt>
                <c:pt idx="7715">
                  <c:v>2.2054801550744798E-3</c:v>
                </c:pt>
                <c:pt idx="7716">
                  <c:v>2.0703270762063701E-3</c:v>
                </c:pt>
                <c:pt idx="7717">
                  <c:v>1.8033733923220601E-3</c:v>
                </c:pt>
                <c:pt idx="7718">
                  <c:v>1.69606476542346E-3</c:v>
                </c:pt>
                <c:pt idx="7719">
                  <c:v>1.40906859625146E-3</c:v>
                </c:pt>
                <c:pt idx="7720">
                  <c:v>1.21122305916086E-3</c:v>
                </c:pt>
                <c:pt idx="7721">
                  <c:v>9.30472639876289E-4</c:v>
                </c:pt>
                <c:pt idx="7722">
                  <c:v>6.3145704179436895E-4</c:v>
                </c:pt>
                <c:pt idx="7723">
                  <c:v>5.0013167597579E-4</c:v>
                </c:pt>
                <c:pt idx="7724">
                  <c:v>2.2780192529444601E-4</c:v>
                </c:pt>
                <c:pt idx="7725">
                  <c:v>-1.2777190173369701E-4</c:v>
                </c:pt>
                <c:pt idx="7726">
                  <c:v>-3.5719203566807401E-4</c:v>
                </c:pt>
                <c:pt idx="7727">
                  <c:v>-6.6976796740417103E-4</c:v>
                </c:pt>
                <c:pt idx="7728">
                  <c:v>-8.26114640383312E-4</c:v>
                </c:pt>
                <c:pt idx="7729">
                  <c:v>-1.0818284007037E-3</c:v>
                </c:pt>
                <c:pt idx="7730">
                  <c:v>-1.38819111007779E-3</c:v>
                </c:pt>
                <c:pt idx="7731">
                  <c:v>-1.6352955511298401E-3</c:v>
                </c:pt>
                <c:pt idx="7732">
                  <c:v>-2.0195322364474802E-3</c:v>
                </c:pt>
                <c:pt idx="7733">
                  <c:v>-2.18333485577474E-3</c:v>
                </c:pt>
                <c:pt idx="7734">
                  <c:v>-2.3265752262075501E-3</c:v>
                </c:pt>
                <c:pt idx="7735">
                  <c:v>-2.5703335824850599E-3</c:v>
                </c:pt>
                <c:pt idx="7736">
                  <c:v>-2.7380144978504102E-3</c:v>
                </c:pt>
                <c:pt idx="7737">
                  <c:v>-3.0974636753949201E-3</c:v>
                </c:pt>
                <c:pt idx="7738">
                  <c:v>-3.2501809165146399E-3</c:v>
                </c:pt>
                <c:pt idx="7739">
                  <c:v>-3.44294281343021E-3</c:v>
                </c:pt>
                <c:pt idx="7740">
                  <c:v>-3.6131350460373302E-3</c:v>
                </c:pt>
                <c:pt idx="7741">
                  <c:v>-3.8743188030042901E-3</c:v>
                </c:pt>
                <c:pt idx="7742">
                  <c:v>-3.9459153037316504E-3</c:v>
                </c:pt>
                <c:pt idx="7743">
                  <c:v>-4.1064347919110697E-3</c:v>
                </c:pt>
                <c:pt idx="7744">
                  <c:v>-4.28892169928154E-3</c:v>
                </c:pt>
                <c:pt idx="7745">
                  <c:v>-4.2835091015442301E-3</c:v>
                </c:pt>
                <c:pt idx="7746">
                  <c:v>-4.4499626168812796E-3</c:v>
                </c:pt>
                <c:pt idx="7747">
                  <c:v>-4.4541621969787504E-3</c:v>
                </c:pt>
                <c:pt idx="7748">
                  <c:v>-4.52092887443609E-3</c:v>
                </c:pt>
                <c:pt idx="7749">
                  <c:v>-4.6600845935466997E-3</c:v>
                </c:pt>
                <c:pt idx="7750">
                  <c:v>-4.7562552145357304E-3</c:v>
                </c:pt>
                <c:pt idx="7751">
                  <c:v>-4.72183945975018E-3</c:v>
                </c:pt>
                <c:pt idx="7752">
                  <c:v>-4.68280891318944E-3</c:v>
                </c:pt>
                <c:pt idx="7753">
                  <c:v>-4.6690418070137003E-3</c:v>
                </c:pt>
                <c:pt idx="7754">
                  <c:v>-4.6851335183797698E-3</c:v>
                </c:pt>
                <c:pt idx="7755">
                  <c:v>-4.6092450453125598E-3</c:v>
                </c:pt>
                <c:pt idx="7756">
                  <c:v>-4.6066394844429901E-3</c:v>
                </c:pt>
                <c:pt idx="7757">
                  <c:v>-4.3921310485031603E-3</c:v>
                </c:pt>
                <c:pt idx="7758">
                  <c:v>-4.3543253488510496E-3</c:v>
                </c:pt>
                <c:pt idx="7759">
                  <c:v>-4.1909488464757097E-3</c:v>
                </c:pt>
                <c:pt idx="7760">
                  <c:v>-4.0756517705160204E-3</c:v>
                </c:pt>
                <c:pt idx="7761">
                  <c:v>-3.9777874925226503E-3</c:v>
                </c:pt>
                <c:pt idx="7762">
                  <c:v>-3.8550965730124601E-3</c:v>
                </c:pt>
                <c:pt idx="7763">
                  <c:v>-3.6554135043102001E-3</c:v>
                </c:pt>
                <c:pt idx="7764">
                  <c:v>-3.4677488899030702E-3</c:v>
                </c:pt>
                <c:pt idx="7765">
                  <c:v>-3.2893658895881998E-3</c:v>
                </c:pt>
                <c:pt idx="7766">
                  <c:v>-3.0198933924070002E-3</c:v>
                </c:pt>
                <c:pt idx="7767">
                  <c:v>-2.90050653348512E-3</c:v>
                </c:pt>
                <c:pt idx="7768">
                  <c:v>-2.61148173308994E-3</c:v>
                </c:pt>
                <c:pt idx="7769">
                  <c:v>-2.4131331266243699E-3</c:v>
                </c:pt>
                <c:pt idx="7770">
                  <c:v>-2.19598942832011E-3</c:v>
                </c:pt>
                <c:pt idx="7771">
                  <c:v>-1.87222639367258E-3</c:v>
                </c:pt>
                <c:pt idx="7772">
                  <c:v>-1.6590719874855001E-3</c:v>
                </c:pt>
                <c:pt idx="7773">
                  <c:v>-1.3011622058730901E-3</c:v>
                </c:pt>
                <c:pt idx="7774">
                  <c:v>-1.12490329484619E-3</c:v>
                </c:pt>
                <c:pt idx="7775">
                  <c:v>-8.2979419501848705E-4</c:v>
                </c:pt>
                <c:pt idx="7776">
                  <c:v>-4.1421500728135998E-4</c:v>
                </c:pt>
                <c:pt idx="7777">
                  <c:v>-2.3016136020008801E-4</c:v>
                </c:pt>
                <c:pt idx="7778" formatCode="0.00E+00">
                  <c:v>2.7609259876641399E-5</c:v>
                </c:pt>
                <c:pt idx="7779">
                  <c:v>1.9835127211281301E-4</c:v>
                </c:pt>
                <c:pt idx="7780">
                  <c:v>5.1145663055312998E-4</c:v>
                </c:pt>
                <c:pt idx="7781">
                  <c:v>8.7625831654104401E-4</c:v>
                </c:pt>
                <c:pt idx="7782">
                  <c:v>1.12031618448769E-3</c:v>
                </c:pt>
                <c:pt idx="7783">
                  <c:v>1.3711841562810299E-3</c:v>
                </c:pt>
                <c:pt idx="7784">
                  <c:v>1.6694038613423101E-3</c:v>
                </c:pt>
                <c:pt idx="7785">
                  <c:v>1.9649400768055902E-3</c:v>
                </c:pt>
                <c:pt idx="7786">
                  <c:v>2.21320269826128E-3</c:v>
                </c:pt>
                <c:pt idx="7787">
                  <c:v>2.4623875633720698E-3</c:v>
                </c:pt>
                <c:pt idx="7788">
                  <c:v>2.6851419966183402E-3</c:v>
                </c:pt>
                <c:pt idx="7789">
                  <c:v>3.06868242813252E-3</c:v>
                </c:pt>
                <c:pt idx="7790">
                  <c:v>3.2374463524272499E-3</c:v>
                </c:pt>
                <c:pt idx="7791">
                  <c:v>3.4955936434835199E-3</c:v>
                </c:pt>
                <c:pt idx="7792">
                  <c:v>3.70612190149241E-3</c:v>
                </c:pt>
                <c:pt idx="7793">
                  <c:v>3.8732508960184499E-3</c:v>
                </c:pt>
                <c:pt idx="7794">
                  <c:v>4.0489615782281496E-3</c:v>
                </c:pt>
                <c:pt idx="7795">
                  <c:v>4.3229944967112703E-3</c:v>
                </c:pt>
                <c:pt idx="7796">
                  <c:v>4.48907153889898E-3</c:v>
                </c:pt>
                <c:pt idx="7797">
                  <c:v>4.6758276080141803E-3</c:v>
                </c:pt>
                <c:pt idx="7798">
                  <c:v>4.7826697388125101E-3</c:v>
                </c:pt>
                <c:pt idx="7799">
                  <c:v>4.9905022275461399E-3</c:v>
                </c:pt>
                <c:pt idx="7800">
                  <c:v>5.1679761844720899E-3</c:v>
                </c:pt>
                <c:pt idx="7801">
                  <c:v>5.3113403208290399E-3</c:v>
                </c:pt>
                <c:pt idx="7802">
                  <c:v>5.3784021803895401E-3</c:v>
                </c:pt>
                <c:pt idx="7803">
                  <c:v>5.5368930647063802E-3</c:v>
                </c:pt>
                <c:pt idx="7804">
                  <c:v>5.7014081854023799E-3</c:v>
                </c:pt>
                <c:pt idx="7805">
                  <c:v>5.7318618018708401E-3</c:v>
                </c:pt>
                <c:pt idx="7806">
                  <c:v>5.7318153421625504E-3</c:v>
                </c:pt>
                <c:pt idx="7807">
                  <c:v>5.9009555678075703E-3</c:v>
                </c:pt>
                <c:pt idx="7808">
                  <c:v>5.9604625139013101E-3</c:v>
                </c:pt>
                <c:pt idx="7809">
                  <c:v>5.9372325181492299E-3</c:v>
                </c:pt>
                <c:pt idx="7810">
                  <c:v>6.0414748436070096E-3</c:v>
                </c:pt>
                <c:pt idx="7811">
                  <c:v>6.0768494115626204E-3</c:v>
                </c:pt>
                <c:pt idx="7812">
                  <c:v>6.0811650448845201E-3</c:v>
                </c:pt>
                <c:pt idx="7813">
                  <c:v>6.0162039298444102E-3</c:v>
                </c:pt>
                <c:pt idx="7814">
                  <c:v>6.0971415893890197E-3</c:v>
                </c:pt>
                <c:pt idx="7815">
                  <c:v>6.1407766393937599E-3</c:v>
                </c:pt>
                <c:pt idx="7816">
                  <c:v>6.0625275782688901E-3</c:v>
                </c:pt>
                <c:pt idx="7817">
                  <c:v>6.0335681670443796E-3</c:v>
                </c:pt>
                <c:pt idx="7818">
                  <c:v>5.9593513514414999E-3</c:v>
                </c:pt>
                <c:pt idx="7819">
                  <c:v>5.9959738497161299E-3</c:v>
                </c:pt>
                <c:pt idx="7820">
                  <c:v>5.92345707233379E-3</c:v>
                </c:pt>
                <c:pt idx="7821">
                  <c:v>5.8123401616098002E-3</c:v>
                </c:pt>
                <c:pt idx="7822">
                  <c:v>5.7552844984114799E-3</c:v>
                </c:pt>
                <c:pt idx="7823">
                  <c:v>5.65667114375771E-3</c:v>
                </c:pt>
                <c:pt idx="7824">
                  <c:v>5.5648617834866097E-3</c:v>
                </c:pt>
                <c:pt idx="7825">
                  <c:v>5.5493137627377802E-3</c:v>
                </c:pt>
                <c:pt idx="7826">
                  <c:v>5.45493138476823E-3</c:v>
                </c:pt>
                <c:pt idx="7827">
                  <c:v>5.3895461337988898E-3</c:v>
                </c:pt>
                <c:pt idx="7828">
                  <c:v>5.3094688172902601E-3</c:v>
                </c:pt>
                <c:pt idx="7829">
                  <c:v>5.1746821606030698E-3</c:v>
                </c:pt>
                <c:pt idx="7830">
                  <c:v>5.1225682251251599E-3</c:v>
                </c:pt>
                <c:pt idx="7831">
                  <c:v>4.94755421536566E-3</c:v>
                </c:pt>
                <c:pt idx="7832">
                  <c:v>4.8364620358760302E-3</c:v>
                </c:pt>
                <c:pt idx="7833">
                  <c:v>4.7844580275858703E-3</c:v>
                </c:pt>
                <c:pt idx="7834">
                  <c:v>4.6692920946850196E-3</c:v>
                </c:pt>
                <c:pt idx="7835">
                  <c:v>4.5918923568092499E-3</c:v>
                </c:pt>
                <c:pt idx="7836">
                  <c:v>4.4382276116161704E-3</c:v>
                </c:pt>
                <c:pt idx="7837">
                  <c:v>4.3567142621668197E-3</c:v>
                </c:pt>
                <c:pt idx="7838">
                  <c:v>4.2512638790812704E-3</c:v>
                </c:pt>
                <c:pt idx="7839">
                  <c:v>4.12213851364545E-3</c:v>
                </c:pt>
                <c:pt idx="7840">
                  <c:v>4.0169703283830698E-3</c:v>
                </c:pt>
                <c:pt idx="7841">
                  <c:v>3.9583292867828796E-3</c:v>
                </c:pt>
                <c:pt idx="7842">
                  <c:v>3.8469928140157299E-3</c:v>
                </c:pt>
                <c:pt idx="7843">
                  <c:v>3.7586554424889401E-3</c:v>
                </c:pt>
                <c:pt idx="7844">
                  <c:v>3.7528938917486699E-3</c:v>
                </c:pt>
                <c:pt idx="7845">
                  <c:v>3.5697908022077401E-3</c:v>
                </c:pt>
                <c:pt idx="7846">
                  <c:v>3.4644473478112501E-3</c:v>
                </c:pt>
                <c:pt idx="7847">
                  <c:v>3.4563471588968599E-3</c:v>
                </c:pt>
                <c:pt idx="7848">
                  <c:v>3.4464486924470098E-3</c:v>
                </c:pt>
                <c:pt idx="7849">
                  <c:v>3.3902113246535E-3</c:v>
                </c:pt>
                <c:pt idx="7850">
                  <c:v>3.2630850912191401E-3</c:v>
                </c:pt>
                <c:pt idx="7851">
                  <c:v>3.2075430218573698E-3</c:v>
                </c:pt>
                <c:pt idx="7852">
                  <c:v>3.2347759327433501E-3</c:v>
                </c:pt>
                <c:pt idx="7853">
                  <c:v>3.19333670194455E-3</c:v>
                </c:pt>
                <c:pt idx="7854">
                  <c:v>3.1102753666965499E-3</c:v>
                </c:pt>
                <c:pt idx="7855">
                  <c:v>3.08465787282481E-3</c:v>
                </c:pt>
                <c:pt idx="7856">
                  <c:v>3.0357504320232399E-3</c:v>
                </c:pt>
                <c:pt idx="7857">
                  <c:v>3.0803323174281899E-3</c:v>
                </c:pt>
                <c:pt idx="7858">
                  <c:v>3.0676400538467898E-3</c:v>
                </c:pt>
                <c:pt idx="7859">
                  <c:v>3.0994997977186402E-3</c:v>
                </c:pt>
                <c:pt idx="7860">
                  <c:v>3.2019258222775902E-3</c:v>
                </c:pt>
                <c:pt idx="7861">
                  <c:v>3.1827513077407098E-3</c:v>
                </c:pt>
                <c:pt idx="7862">
                  <c:v>3.2316102034381602E-3</c:v>
                </c:pt>
                <c:pt idx="7863">
                  <c:v>3.2264085714272198E-3</c:v>
                </c:pt>
                <c:pt idx="7864">
                  <c:v>3.22658844051765E-3</c:v>
                </c:pt>
                <c:pt idx="7865">
                  <c:v>3.2342123853026901E-3</c:v>
                </c:pt>
                <c:pt idx="7866">
                  <c:v>3.2715041539085302E-3</c:v>
                </c:pt>
                <c:pt idx="7867">
                  <c:v>3.31784913144642E-3</c:v>
                </c:pt>
                <c:pt idx="7868">
                  <c:v>3.4642533986263598E-3</c:v>
                </c:pt>
                <c:pt idx="7869">
                  <c:v>3.41764725292577E-3</c:v>
                </c:pt>
                <c:pt idx="7870">
                  <c:v>3.5683632366583502E-3</c:v>
                </c:pt>
                <c:pt idx="7871">
                  <c:v>3.49134867458855E-3</c:v>
                </c:pt>
                <c:pt idx="7872">
                  <c:v>3.6573700739155101E-3</c:v>
                </c:pt>
                <c:pt idx="7873">
                  <c:v>3.7819516178191699E-3</c:v>
                </c:pt>
                <c:pt idx="7874">
                  <c:v>3.9128541558235801E-3</c:v>
                </c:pt>
                <c:pt idx="7875">
                  <c:v>3.9205498434383198E-3</c:v>
                </c:pt>
                <c:pt idx="7876">
                  <c:v>3.9763719282706099E-3</c:v>
                </c:pt>
                <c:pt idx="7877">
                  <c:v>4.0375851066550804E-3</c:v>
                </c:pt>
                <c:pt idx="7878">
                  <c:v>4.0873942459076001E-3</c:v>
                </c:pt>
                <c:pt idx="7879">
                  <c:v>4.2443795710802997E-3</c:v>
                </c:pt>
                <c:pt idx="7880">
                  <c:v>4.2439962932179203E-3</c:v>
                </c:pt>
                <c:pt idx="7881">
                  <c:v>4.3212187281431802E-3</c:v>
                </c:pt>
                <c:pt idx="7882">
                  <c:v>4.3324651342047599E-3</c:v>
                </c:pt>
                <c:pt idx="7883">
                  <c:v>4.4357121509505599E-3</c:v>
                </c:pt>
                <c:pt idx="7884">
                  <c:v>4.46699584385202E-3</c:v>
                </c:pt>
                <c:pt idx="7885">
                  <c:v>4.5966863347577996E-3</c:v>
                </c:pt>
                <c:pt idx="7886">
                  <c:v>4.6681794182426998E-3</c:v>
                </c:pt>
                <c:pt idx="7887">
                  <c:v>4.6864846592912001E-3</c:v>
                </c:pt>
                <c:pt idx="7888">
                  <c:v>4.7821269794614098E-3</c:v>
                </c:pt>
                <c:pt idx="7889">
                  <c:v>4.7746154451574997E-3</c:v>
                </c:pt>
                <c:pt idx="7890">
                  <c:v>4.8377086240826497E-3</c:v>
                </c:pt>
                <c:pt idx="7891">
                  <c:v>4.9283397337893699E-3</c:v>
                </c:pt>
                <c:pt idx="7892">
                  <c:v>4.8844714216872403E-3</c:v>
                </c:pt>
                <c:pt idx="7893">
                  <c:v>4.9010431315161598E-3</c:v>
                </c:pt>
                <c:pt idx="7894">
                  <c:v>4.8901379320347603E-3</c:v>
                </c:pt>
                <c:pt idx="7895">
                  <c:v>4.8829201221244796E-3</c:v>
                </c:pt>
                <c:pt idx="7896">
                  <c:v>5.0054206892710699E-3</c:v>
                </c:pt>
                <c:pt idx="7897">
                  <c:v>5.0467757527589002E-3</c:v>
                </c:pt>
                <c:pt idx="7898">
                  <c:v>4.9698205187752699E-3</c:v>
                </c:pt>
                <c:pt idx="7899">
                  <c:v>4.9106548856363598E-3</c:v>
                </c:pt>
                <c:pt idx="7900">
                  <c:v>4.9130747450585798E-3</c:v>
                </c:pt>
                <c:pt idx="7901">
                  <c:v>4.9274831379334102E-3</c:v>
                </c:pt>
                <c:pt idx="7902">
                  <c:v>4.9116820748641701E-3</c:v>
                </c:pt>
                <c:pt idx="7903">
                  <c:v>4.9448295845038901E-3</c:v>
                </c:pt>
                <c:pt idx="7904">
                  <c:v>4.9365641599926598E-3</c:v>
                </c:pt>
                <c:pt idx="7905">
                  <c:v>4.81479754661114E-3</c:v>
                </c:pt>
                <c:pt idx="7906">
                  <c:v>4.7634652253049298E-3</c:v>
                </c:pt>
                <c:pt idx="7907">
                  <c:v>4.6451991053412002E-3</c:v>
                </c:pt>
                <c:pt idx="7908">
                  <c:v>4.6271858459855401E-3</c:v>
                </c:pt>
                <c:pt idx="7909">
                  <c:v>4.57902294715934E-3</c:v>
                </c:pt>
                <c:pt idx="7910">
                  <c:v>4.4283989132543802E-3</c:v>
                </c:pt>
                <c:pt idx="7911">
                  <c:v>4.39874290232264E-3</c:v>
                </c:pt>
                <c:pt idx="7912">
                  <c:v>4.2224872627658E-3</c:v>
                </c:pt>
                <c:pt idx="7913">
                  <c:v>4.2004890350281999E-3</c:v>
                </c:pt>
                <c:pt idx="7914">
                  <c:v>4.1572414276928697E-3</c:v>
                </c:pt>
                <c:pt idx="7915">
                  <c:v>4.0256248653540603E-3</c:v>
                </c:pt>
                <c:pt idx="7916">
                  <c:v>3.8405538858950899E-3</c:v>
                </c:pt>
                <c:pt idx="7917">
                  <c:v>3.7736636452370301E-3</c:v>
                </c:pt>
                <c:pt idx="7918">
                  <c:v>3.6174403188571299E-3</c:v>
                </c:pt>
                <c:pt idx="7919">
                  <c:v>3.47941675887418E-3</c:v>
                </c:pt>
                <c:pt idx="7920">
                  <c:v>3.4033089669580998E-3</c:v>
                </c:pt>
                <c:pt idx="7921">
                  <c:v>3.2441053665478998E-3</c:v>
                </c:pt>
                <c:pt idx="7922">
                  <c:v>3.09292975878177E-3</c:v>
                </c:pt>
                <c:pt idx="7923">
                  <c:v>2.9220977495466702E-3</c:v>
                </c:pt>
                <c:pt idx="7924">
                  <c:v>2.7268279051483298E-3</c:v>
                </c:pt>
                <c:pt idx="7925">
                  <c:v>2.5566881824984401E-3</c:v>
                </c:pt>
                <c:pt idx="7926">
                  <c:v>2.4134867974743499E-3</c:v>
                </c:pt>
                <c:pt idx="7927">
                  <c:v>2.3129378395817901E-3</c:v>
                </c:pt>
                <c:pt idx="7928">
                  <c:v>2.1580395353901702E-3</c:v>
                </c:pt>
                <c:pt idx="7929">
                  <c:v>1.99245680655773E-3</c:v>
                </c:pt>
                <c:pt idx="7930">
                  <c:v>1.8110441005993101E-3</c:v>
                </c:pt>
                <c:pt idx="7931">
                  <c:v>1.6003087842506999E-3</c:v>
                </c:pt>
                <c:pt idx="7932">
                  <c:v>1.4934006293473999E-3</c:v>
                </c:pt>
                <c:pt idx="7933">
                  <c:v>1.3290239008425201E-3</c:v>
                </c:pt>
                <c:pt idx="7934">
                  <c:v>1.1895743875026199E-3</c:v>
                </c:pt>
                <c:pt idx="7935">
                  <c:v>1.0078971498281701E-3</c:v>
                </c:pt>
                <c:pt idx="7936">
                  <c:v>8.4534943703699298E-4</c:v>
                </c:pt>
                <c:pt idx="7937">
                  <c:v>7.5704209738563198E-4</c:v>
                </c:pt>
                <c:pt idx="7938">
                  <c:v>6.3997343736516205E-4</c:v>
                </c:pt>
                <c:pt idx="7939">
                  <c:v>5.2125199832643099E-4</c:v>
                </c:pt>
                <c:pt idx="7940">
                  <c:v>4.1277645965706399E-4</c:v>
                </c:pt>
                <c:pt idx="7941">
                  <c:v>2.7901910031871799E-4</c:v>
                </c:pt>
                <c:pt idx="7942">
                  <c:v>1.70130956757042E-4</c:v>
                </c:pt>
                <c:pt idx="7943" formatCode="0.00E+00">
                  <c:v>3.3001133137645702E-5</c:v>
                </c:pt>
                <c:pt idx="7944" formatCode="0.00E+00">
                  <c:v>-4.3329845390910702E-5</c:v>
                </c:pt>
                <c:pt idx="7945" formatCode="0.00E+00">
                  <c:v>-9.2148243928650905E-5</c:v>
                </c:pt>
                <c:pt idx="7946">
                  <c:v>-2.0034915549208601E-4</c:v>
                </c:pt>
                <c:pt idx="7947">
                  <c:v>-2.7560051632509903E-4</c:v>
                </c:pt>
                <c:pt idx="7948">
                  <c:v>-2.6893232324449703E-4</c:v>
                </c:pt>
                <c:pt idx="7949">
                  <c:v>-3.5342917017970501E-4</c:v>
                </c:pt>
                <c:pt idx="7950">
                  <c:v>-4.10564590204462E-4</c:v>
                </c:pt>
                <c:pt idx="7951">
                  <c:v>-4.9359044682236201E-4</c:v>
                </c:pt>
                <c:pt idx="7952">
                  <c:v>-4.4032857130878303E-4</c:v>
                </c:pt>
                <c:pt idx="7953">
                  <c:v>-3.8884882467015298E-4</c:v>
                </c:pt>
                <c:pt idx="7954">
                  <c:v>-4.32229157941359E-4</c:v>
                </c:pt>
                <c:pt idx="7955">
                  <c:v>-5.5945108655170296E-4</c:v>
                </c:pt>
                <c:pt idx="7956">
                  <c:v>-4.8298150155580102E-4</c:v>
                </c:pt>
                <c:pt idx="7957">
                  <c:v>-3.3623030620422498E-4</c:v>
                </c:pt>
                <c:pt idx="7958">
                  <c:v>-2.8626629472371399E-4</c:v>
                </c:pt>
                <c:pt idx="7959">
                  <c:v>-2.40451328953032E-4</c:v>
                </c:pt>
                <c:pt idx="7960">
                  <c:v>-2.3112400641668799E-4</c:v>
                </c:pt>
                <c:pt idx="7961">
                  <c:v>-1.38911654429525E-4</c:v>
                </c:pt>
                <c:pt idx="7962">
                  <c:v>-1.03170901655976E-4</c:v>
                </c:pt>
                <c:pt idx="7963" formatCode="0.00E+00">
                  <c:v>-3.4503947550826598E-5</c:v>
                </c:pt>
                <c:pt idx="7964" formatCode="0.00E+00">
                  <c:v>6.1636758717262402E-5</c:v>
                </c:pt>
                <c:pt idx="7965">
                  <c:v>2.4259736016244199E-4</c:v>
                </c:pt>
                <c:pt idx="7966">
                  <c:v>3.28425255676147E-4</c:v>
                </c:pt>
                <c:pt idx="7967">
                  <c:v>4.9446115005702103E-4</c:v>
                </c:pt>
                <c:pt idx="7968">
                  <c:v>6.5092954942203496E-4</c:v>
                </c:pt>
                <c:pt idx="7969">
                  <c:v>8.7233208008904604E-4</c:v>
                </c:pt>
                <c:pt idx="7970">
                  <c:v>9.4526990349089201E-4</c:v>
                </c:pt>
                <c:pt idx="7971">
                  <c:v>1.1609829841649499E-3</c:v>
                </c:pt>
                <c:pt idx="7972">
                  <c:v>1.36050324402096E-3</c:v>
                </c:pt>
                <c:pt idx="7973">
                  <c:v>1.42839090649366E-3</c:v>
                </c:pt>
                <c:pt idx="7974">
                  <c:v>1.6221614705820299E-3</c:v>
                </c:pt>
                <c:pt idx="7975">
                  <c:v>1.86091289129056E-3</c:v>
                </c:pt>
                <c:pt idx="7976">
                  <c:v>2.0764015073348099E-3</c:v>
                </c:pt>
                <c:pt idx="7977">
                  <c:v>2.2817581461830002E-3</c:v>
                </c:pt>
                <c:pt idx="7978">
                  <c:v>2.5451383558806901E-3</c:v>
                </c:pt>
                <c:pt idx="7979">
                  <c:v>2.7101032327584702E-3</c:v>
                </c:pt>
                <c:pt idx="7980">
                  <c:v>2.9177402033596601E-3</c:v>
                </c:pt>
                <c:pt idx="7981">
                  <c:v>3.1497762809395901E-3</c:v>
                </c:pt>
                <c:pt idx="7982">
                  <c:v>3.4544623967413101E-3</c:v>
                </c:pt>
                <c:pt idx="7983">
                  <c:v>3.6654032341278098E-3</c:v>
                </c:pt>
                <c:pt idx="7984">
                  <c:v>3.8841290047755802E-3</c:v>
                </c:pt>
                <c:pt idx="7985">
                  <c:v>4.1036220335713596E-3</c:v>
                </c:pt>
                <c:pt idx="7986">
                  <c:v>4.3337081226637502E-3</c:v>
                </c:pt>
                <c:pt idx="7987">
                  <c:v>4.6144235493848296E-3</c:v>
                </c:pt>
                <c:pt idx="7988">
                  <c:v>4.8521050194411204E-3</c:v>
                </c:pt>
                <c:pt idx="7989">
                  <c:v>5.0537733600018297E-3</c:v>
                </c:pt>
                <c:pt idx="7990">
                  <c:v>5.2992362183781599E-3</c:v>
                </c:pt>
                <c:pt idx="7991">
                  <c:v>5.4169219930264101E-3</c:v>
                </c:pt>
                <c:pt idx="7992">
                  <c:v>5.6269303672529698E-3</c:v>
                </c:pt>
                <c:pt idx="7993">
                  <c:v>5.8788373506276498E-3</c:v>
                </c:pt>
                <c:pt idx="7994">
                  <c:v>6.1728464763528704E-3</c:v>
                </c:pt>
                <c:pt idx="7995">
                  <c:v>6.3430673751903302E-3</c:v>
                </c:pt>
                <c:pt idx="7996">
                  <c:v>6.4706633522057704E-3</c:v>
                </c:pt>
                <c:pt idx="7997">
                  <c:v>6.7014818983296299E-3</c:v>
                </c:pt>
                <c:pt idx="7998">
                  <c:v>6.962021242911E-3</c:v>
                </c:pt>
                <c:pt idx="7999">
                  <c:v>7.06705329828474E-3</c:v>
                </c:pt>
                <c:pt idx="8000">
                  <c:v>7.1714488517191904E-3</c:v>
                </c:pt>
                <c:pt idx="8001">
                  <c:v>7.3875565526792201E-3</c:v>
                </c:pt>
                <c:pt idx="8002">
                  <c:v>7.4273776702913899E-3</c:v>
                </c:pt>
                <c:pt idx="8003">
                  <c:v>7.66325269807582E-3</c:v>
                </c:pt>
                <c:pt idx="8004">
                  <c:v>7.7252806533664904E-3</c:v>
                </c:pt>
                <c:pt idx="8005">
                  <c:v>7.8729338031148805E-3</c:v>
                </c:pt>
                <c:pt idx="8006">
                  <c:v>8.0042296089263207E-3</c:v>
                </c:pt>
                <c:pt idx="8007">
                  <c:v>8.0674332239307894E-3</c:v>
                </c:pt>
                <c:pt idx="8008">
                  <c:v>8.1279574021401405E-3</c:v>
                </c:pt>
                <c:pt idx="8009">
                  <c:v>8.2061759585458707E-3</c:v>
                </c:pt>
                <c:pt idx="8010">
                  <c:v>8.2469416759784406E-3</c:v>
                </c:pt>
                <c:pt idx="8011">
                  <c:v>8.2741738150154207E-3</c:v>
                </c:pt>
                <c:pt idx="8012">
                  <c:v>8.3277046825251302E-3</c:v>
                </c:pt>
                <c:pt idx="8013">
                  <c:v>8.3264956825282507E-3</c:v>
                </c:pt>
                <c:pt idx="8014">
                  <c:v>8.3574858542862195E-3</c:v>
                </c:pt>
                <c:pt idx="8015">
                  <c:v>8.2931354487916307E-3</c:v>
                </c:pt>
                <c:pt idx="8016">
                  <c:v>8.25985506730657E-3</c:v>
                </c:pt>
                <c:pt idx="8017">
                  <c:v>8.1605735989920998E-3</c:v>
                </c:pt>
                <c:pt idx="8018">
                  <c:v>8.1396604288397293E-3</c:v>
                </c:pt>
                <c:pt idx="8019">
                  <c:v>7.9492713892341301E-3</c:v>
                </c:pt>
                <c:pt idx="8020">
                  <c:v>7.9560409001179395E-3</c:v>
                </c:pt>
                <c:pt idx="8021">
                  <c:v>7.9926164954013494E-3</c:v>
                </c:pt>
                <c:pt idx="8022">
                  <c:v>7.8061585681609398E-3</c:v>
                </c:pt>
                <c:pt idx="8023">
                  <c:v>7.6714764326709E-3</c:v>
                </c:pt>
                <c:pt idx="8024">
                  <c:v>7.5308184288193896E-3</c:v>
                </c:pt>
                <c:pt idx="8025">
                  <c:v>7.3901689830796202E-3</c:v>
                </c:pt>
                <c:pt idx="8026">
                  <c:v>7.2466954080355403E-3</c:v>
                </c:pt>
                <c:pt idx="8027">
                  <c:v>7.0458165691250898E-3</c:v>
                </c:pt>
                <c:pt idx="8028">
                  <c:v>6.8452106970854198E-3</c:v>
                </c:pt>
                <c:pt idx="8029">
                  <c:v>6.62838042860094E-3</c:v>
                </c:pt>
                <c:pt idx="8030">
                  <c:v>6.4613247637266696E-3</c:v>
                </c:pt>
                <c:pt idx="8031">
                  <c:v>6.2896762320112098E-3</c:v>
                </c:pt>
                <c:pt idx="8032">
                  <c:v>6.03631572016453E-3</c:v>
                </c:pt>
                <c:pt idx="8033">
                  <c:v>5.8955777598925299E-3</c:v>
                </c:pt>
                <c:pt idx="8034">
                  <c:v>5.6552138374511198E-3</c:v>
                </c:pt>
                <c:pt idx="8035">
                  <c:v>5.3810031736799702E-3</c:v>
                </c:pt>
                <c:pt idx="8036">
                  <c:v>5.0935959940774404E-3</c:v>
                </c:pt>
                <c:pt idx="8037">
                  <c:v>4.8146417952642804E-3</c:v>
                </c:pt>
                <c:pt idx="8038">
                  <c:v>4.6842344472182501E-3</c:v>
                </c:pt>
                <c:pt idx="8039">
                  <c:v>4.37937861429451E-3</c:v>
                </c:pt>
                <c:pt idx="8040">
                  <c:v>4.1362772035879701E-3</c:v>
                </c:pt>
                <c:pt idx="8041">
                  <c:v>3.85760730728408E-3</c:v>
                </c:pt>
                <c:pt idx="8042">
                  <c:v>3.6235078008610899E-3</c:v>
                </c:pt>
                <c:pt idx="8043">
                  <c:v>3.3541449785290099E-3</c:v>
                </c:pt>
                <c:pt idx="8044">
                  <c:v>3.0927714661075898E-3</c:v>
                </c:pt>
                <c:pt idx="8045">
                  <c:v>2.9465722000117599E-3</c:v>
                </c:pt>
                <c:pt idx="8046">
                  <c:v>2.55690675218274E-3</c:v>
                </c:pt>
                <c:pt idx="8047">
                  <c:v>2.25360030301344E-3</c:v>
                </c:pt>
                <c:pt idx="8048">
                  <c:v>2.0555249515403998E-3</c:v>
                </c:pt>
                <c:pt idx="8049">
                  <c:v>1.7839280900962401E-3</c:v>
                </c:pt>
                <c:pt idx="8050">
                  <c:v>1.6329979417041599E-3</c:v>
                </c:pt>
                <c:pt idx="8051">
                  <c:v>1.26309883091869E-3</c:v>
                </c:pt>
                <c:pt idx="8052">
                  <c:v>1.07550346205918E-3</c:v>
                </c:pt>
                <c:pt idx="8053">
                  <c:v>8.1169270336087197E-4</c:v>
                </c:pt>
                <c:pt idx="8054">
                  <c:v>6.0285259707231896E-4</c:v>
                </c:pt>
                <c:pt idx="8055">
                  <c:v>3.6170500524533702E-4</c:v>
                </c:pt>
                <c:pt idx="8056">
                  <c:v>1.62191317516803E-4</c:v>
                </c:pt>
                <c:pt idx="8057" formatCode="0.00E+00">
                  <c:v>-6.2213397713715296E-5</c:v>
                </c:pt>
                <c:pt idx="8058">
                  <c:v>-2.1698817587853799E-4</c:v>
                </c:pt>
                <c:pt idx="8059">
                  <c:v>-4.15710932382706E-4</c:v>
                </c:pt>
                <c:pt idx="8060">
                  <c:v>-6.6480044334199799E-4</c:v>
                </c:pt>
                <c:pt idx="8061">
                  <c:v>-7.6226436055925998E-4</c:v>
                </c:pt>
                <c:pt idx="8062">
                  <c:v>-1.05358492408874E-3</c:v>
                </c:pt>
                <c:pt idx="8063">
                  <c:v>-1.1649947013637699E-3</c:v>
                </c:pt>
                <c:pt idx="8064">
                  <c:v>-1.37475868777933E-3</c:v>
                </c:pt>
                <c:pt idx="8065">
                  <c:v>-1.53754458866494E-3</c:v>
                </c:pt>
                <c:pt idx="8066">
                  <c:v>-1.67292012538652E-3</c:v>
                </c:pt>
                <c:pt idx="8067">
                  <c:v>-1.8013246648070601E-3</c:v>
                </c:pt>
                <c:pt idx="8068">
                  <c:v>-1.8533317064599699E-3</c:v>
                </c:pt>
                <c:pt idx="8069">
                  <c:v>-2.0271502676707902E-3</c:v>
                </c:pt>
                <c:pt idx="8070">
                  <c:v>-2.1766348073835799E-3</c:v>
                </c:pt>
                <c:pt idx="8071">
                  <c:v>-2.1742941569532401E-3</c:v>
                </c:pt>
                <c:pt idx="8072">
                  <c:v>-2.1833849826285502E-3</c:v>
                </c:pt>
                <c:pt idx="8073">
                  <c:v>-2.3167698793029202E-3</c:v>
                </c:pt>
                <c:pt idx="8074">
                  <c:v>-2.3793725113141701E-3</c:v>
                </c:pt>
                <c:pt idx="8075">
                  <c:v>-2.3811800323084802E-3</c:v>
                </c:pt>
                <c:pt idx="8076">
                  <c:v>-2.4456476490753699E-3</c:v>
                </c:pt>
                <c:pt idx="8077">
                  <c:v>-2.4313786063522502E-3</c:v>
                </c:pt>
                <c:pt idx="8078">
                  <c:v>-2.4454421204494702E-3</c:v>
                </c:pt>
                <c:pt idx="8079">
                  <c:v>-2.4765705308946598E-3</c:v>
                </c:pt>
                <c:pt idx="8080">
                  <c:v>-2.5201150105286399E-3</c:v>
                </c:pt>
                <c:pt idx="8081">
                  <c:v>-2.6198635605462601E-3</c:v>
                </c:pt>
                <c:pt idx="8082">
                  <c:v>-2.5062303066667201E-3</c:v>
                </c:pt>
                <c:pt idx="8083">
                  <c:v>-2.3855405163922001E-3</c:v>
                </c:pt>
                <c:pt idx="8084">
                  <c:v>-2.3116298632841099E-3</c:v>
                </c:pt>
                <c:pt idx="8085">
                  <c:v>-2.3561603250665201E-3</c:v>
                </c:pt>
                <c:pt idx="8086">
                  <c:v>-2.1985151197581E-3</c:v>
                </c:pt>
                <c:pt idx="8087">
                  <c:v>-2.2303409396864701E-3</c:v>
                </c:pt>
                <c:pt idx="8088">
                  <c:v>-2.1161797839094102E-3</c:v>
                </c:pt>
                <c:pt idx="8089">
                  <c:v>-2.05482739291052E-3</c:v>
                </c:pt>
                <c:pt idx="8090">
                  <c:v>-1.9463258009222099E-3</c:v>
                </c:pt>
                <c:pt idx="8091">
                  <c:v>-1.85907783014298E-3</c:v>
                </c:pt>
                <c:pt idx="8092">
                  <c:v>-1.7872015991960001E-3</c:v>
                </c:pt>
                <c:pt idx="8093">
                  <c:v>-1.6378390801492599E-3</c:v>
                </c:pt>
                <c:pt idx="8094">
                  <c:v>-1.5176256254883201E-3</c:v>
                </c:pt>
                <c:pt idx="8095">
                  <c:v>-1.29703433043081E-3</c:v>
                </c:pt>
                <c:pt idx="8096">
                  <c:v>-1.2809871359343199E-3</c:v>
                </c:pt>
                <c:pt idx="8097">
                  <c:v>-1.1922478476509299E-3</c:v>
                </c:pt>
                <c:pt idx="8098">
                  <c:v>-1.0983514679187101E-3</c:v>
                </c:pt>
                <c:pt idx="8099">
                  <c:v>-1.01409764331323E-3</c:v>
                </c:pt>
                <c:pt idx="8100">
                  <c:v>-8.0075497397101504E-4</c:v>
                </c:pt>
                <c:pt idx="8101">
                  <c:v>-6.1299715003654601E-4</c:v>
                </c:pt>
                <c:pt idx="8102">
                  <c:v>-5.3681009723590897E-4</c:v>
                </c:pt>
                <c:pt idx="8103">
                  <c:v>-4.2446161134401399E-4</c:v>
                </c:pt>
                <c:pt idx="8104">
                  <c:v>-2.9028038118143198E-4</c:v>
                </c:pt>
                <c:pt idx="8105">
                  <c:v>-1.4187582766932399E-4</c:v>
                </c:pt>
                <c:pt idx="8106" formatCode="0.00E+00">
                  <c:v>2.2937939693256599E-5</c:v>
                </c:pt>
                <c:pt idx="8107">
                  <c:v>1.8511776866361401E-4</c:v>
                </c:pt>
                <c:pt idx="8108">
                  <c:v>2.6764359006875598E-4</c:v>
                </c:pt>
                <c:pt idx="8109">
                  <c:v>4.1631798975380499E-4</c:v>
                </c:pt>
                <c:pt idx="8110">
                  <c:v>5.2965060070170799E-4</c:v>
                </c:pt>
                <c:pt idx="8111">
                  <c:v>6.7331756020828904E-4</c:v>
                </c:pt>
                <c:pt idx="8112">
                  <c:v>8.1166585118968996E-4</c:v>
                </c:pt>
                <c:pt idx="8113">
                  <c:v>9.7144431055181898E-4</c:v>
                </c:pt>
                <c:pt idx="8114">
                  <c:v>1.08035930417099E-3</c:v>
                </c:pt>
                <c:pt idx="8115">
                  <c:v>1.17071100071585E-3</c:v>
                </c:pt>
                <c:pt idx="8116">
                  <c:v>1.3174724952045101E-3</c:v>
                </c:pt>
                <c:pt idx="8117">
                  <c:v>1.35844173102818E-3</c:v>
                </c:pt>
                <c:pt idx="8118">
                  <c:v>1.4874026367355201E-3</c:v>
                </c:pt>
                <c:pt idx="8119">
                  <c:v>1.65810655101364E-3</c:v>
                </c:pt>
                <c:pt idx="8120">
                  <c:v>1.82966712147E-3</c:v>
                </c:pt>
                <c:pt idx="8121">
                  <c:v>1.9676173559291998E-3</c:v>
                </c:pt>
                <c:pt idx="8122">
                  <c:v>2.0273285337741201E-3</c:v>
                </c:pt>
                <c:pt idx="8123">
                  <c:v>2.0374838352722E-3</c:v>
                </c:pt>
                <c:pt idx="8124">
                  <c:v>2.1172916084809799E-3</c:v>
                </c:pt>
                <c:pt idx="8125">
                  <c:v>2.2500934881744001E-3</c:v>
                </c:pt>
                <c:pt idx="8126">
                  <c:v>2.3665762212723199E-3</c:v>
                </c:pt>
                <c:pt idx="8127">
                  <c:v>2.37656533036032E-3</c:v>
                </c:pt>
                <c:pt idx="8128">
                  <c:v>2.4204724474540299E-3</c:v>
                </c:pt>
                <c:pt idx="8129">
                  <c:v>2.4559977134118501E-3</c:v>
                </c:pt>
                <c:pt idx="8130">
                  <c:v>2.54708068093961E-3</c:v>
                </c:pt>
                <c:pt idx="8131">
                  <c:v>2.6488961650829499E-3</c:v>
                </c:pt>
                <c:pt idx="8132">
                  <c:v>2.63140087890357E-3</c:v>
                </c:pt>
                <c:pt idx="8133">
                  <c:v>2.6782399200930801E-3</c:v>
                </c:pt>
                <c:pt idx="8134">
                  <c:v>2.7070658469954402E-3</c:v>
                </c:pt>
                <c:pt idx="8135">
                  <c:v>2.6887386137188899E-3</c:v>
                </c:pt>
                <c:pt idx="8136">
                  <c:v>2.66248123686836E-3</c:v>
                </c:pt>
                <c:pt idx="8137">
                  <c:v>2.6980878066011002E-3</c:v>
                </c:pt>
                <c:pt idx="8138">
                  <c:v>2.7533382648748002E-3</c:v>
                </c:pt>
                <c:pt idx="8139">
                  <c:v>2.7774677747071899E-3</c:v>
                </c:pt>
                <c:pt idx="8140">
                  <c:v>2.7291401611924601E-3</c:v>
                </c:pt>
                <c:pt idx="8141">
                  <c:v>2.6543312395208899E-3</c:v>
                </c:pt>
                <c:pt idx="8142">
                  <c:v>2.6130939108219599E-3</c:v>
                </c:pt>
                <c:pt idx="8143">
                  <c:v>2.5717989498083402E-3</c:v>
                </c:pt>
                <c:pt idx="8144">
                  <c:v>2.53412094867213E-3</c:v>
                </c:pt>
                <c:pt idx="8145">
                  <c:v>2.4562651400801801E-3</c:v>
                </c:pt>
                <c:pt idx="8146">
                  <c:v>2.4093647167819699E-3</c:v>
                </c:pt>
                <c:pt idx="8147">
                  <c:v>2.3211624457129001E-3</c:v>
                </c:pt>
                <c:pt idx="8148">
                  <c:v>2.2781717379876899E-3</c:v>
                </c:pt>
                <c:pt idx="8149">
                  <c:v>2.1936818210589698E-3</c:v>
                </c:pt>
                <c:pt idx="8150">
                  <c:v>2.2535356989327499E-3</c:v>
                </c:pt>
                <c:pt idx="8151">
                  <c:v>2.1555442798203701E-3</c:v>
                </c:pt>
                <c:pt idx="8152">
                  <c:v>2.0450202512451998E-3</c:v>
                </c:pt>
                <c:pt idx="8153">
                  <c:v>1.8989108723901701E-3</c:v>
                </c:pt>
                <c:pt idx="8154">
                  <c:v>1.6856351502167299E-3</c:v>
                </c:pt>
                <c:pt idx="8155">
                  <c:v>1.6167673643345301E-3</c:v>
                </c:pt>
                <c:pt idx="8156">
                  <c:v>1.4908278635942099E-3</c:v>
                </c:pt>
                <c:pt idx="8157">
                  <c:v>1.3815270068121099E-3</c:v>
                </c:pt>
                <c:pt idx="8158">
                  <c:v>1.25604571597154E-3</c:v>
                </c:pt>
                <c:pt idx="8159">
                  <c:v>1.09549226360647E-3</c:v>
                </c:pt>
                <c:pt idx="8160">
                  <c:v>1.0611516340079501E-3</c:v>
                </c:pt>
                <c:pt idx="8161">
                  <c:v>8.9242005835464002E-4</c:v>
                </c:pt>
                <c:pt idx="8162">
                  <c:v>7.2228022412004398E-4</c:v>
                </c:pt>
                <c:pt idx="8163">
                  <c:v>6.3540361073816999E-4</c:v>
                </c:pt>
                <c:pt idx="8164">
                  <c:v>4.6877305856756998E-4</c:v>
                </c:pt>
                <c:pt idx="8165">
                  <c:v>2.9891168978081202E-4</c:v>
                </c:pt>
                <c:pt idx="8166">
                  <c:v>1.139455306908E-4</c:v>
                </c:pt>
                <c:pt idx="8167" formatCode="0.00E+00">
                  <c:v>3.1534157125209999E-5</c:v>
                </c:pt>
                <c:pt idx="8168">
                  <c:v>-1.02561851569966E-4</c:v>
                </c:pt>
                <c:pt idx="8169">
                  <c:v>-2.6963060784216498E-4</c:v>
                </c:pt>
                <c:pt idx="8170">
                  <c:v>-4.7617051626484E-4</c:v>
                </c:pt>
                <c:pt idx="8171">
                  <c:v>-6.91809978358538E-4</c:v>
                </c:pt>
                <c:pt idx="8172">
                  <c:v>-7.9397212746320004E-4</c:v>
                </c:pt>
                <c:pt idx="8173">
                  <c:v>-8.9976321942873802E-4</c:v>
                </c:pt>
                <c:pt idx="8174">
                  <c:v>-1.07841259627997E-3</c:v>
                </c:pt>
                <c:pt idx="8175">
                  <c:v>-1.23361241801029E-3</c:v>
                </c:pt>
                <c:pt idx="8176">
                  <c:v>-1.3989163664199901E-3</c:v>
                </c:pt>
                <c:pt idx="8177">
                  <c:v>-1.5431642866014499E-3</c:v>
                </c:pt>
                <c:pt idx="8178">
                  <c:v>-1.69110718119158E-3</c:v>
                </c:pt>
                <c:pt idx="8179">
                  <c:v>-1.85864738410547E-3</c:v>
                </c:pt>
                <c:pt idx="8180">
                  <c:v>-1.95435779222068E-3</c:v>
                </c:pt>
                <c:pt idx="8181">
                  <c:v>-2.1102810702144101E-3</c:v>
                </c:pt>
                <c:pt idx="8182">
                  <c:v>-2.28095005869557E-3</c:v>
                </c:pt>
                <c:pt idx="8183">
                  <c:v>-2.3909562493459099E-3</c:v>
                </c:pt>
                <c:pt idx="8184">
                  <c:v>-2.5160726962345898E-3</c:v>
                </c:pt>
                <c:pt idx="8185">
                  <c:v>-2.6151512889492998E-3</c:v>
                </c:pt>
                <c:pt idx="8186">
                  <c:v>-2.7583658429978898E-3</c:v>
                </c:pt>
                <c:pt idx="8187">
                  <c:v>-2.7761255210935502E-3</c:v>
                </c:pt>
                <c:pt idx="8188">
                  <c:v>-3.0163732205504999E-3</c:v>
                </c:pt>
                <c:pt idx="8189">
                  <c:v>-3.0134651034407298E-3</c:v>
                </c:pt>
                <c:pt idx="8190">
                  <c:v>-3.15734003612343E-3</c:v>
                </c:pt>
                <c:pt idx="8191">
                  <c:v>-3.2532709933640902E-3</c:v>
                </c:pt>
                <c:pt idx="8192">
                  <c:v>-3.3458481551908001E-3</c:v>
                </c:pt>
                <c:pt idx="8193">
                  <c:v>-3.4501768142287201E-3</c:v>
                </c:pt>
                <c:pt idx="8194">
                  <c:v>-3.48529666251827E-3</c:v>
                </c:pt>
                <c:pt idx="8195">
                  <c:v>-3.5281344277254801E-3</c:v>
                </c:pt>
                <c:pt idx="8196">
                  <c:v>-3.54872311726703E-3</c:v>
                </c:pt>
                <c:pt idx="8197">
                  <c:v>-3.7691300491603302E-3</c:v>
                </c:pt>
                <c:pt idx="8198">
                  <c:v>-3.8514736197982299E-3</c:v>
                </c:pt>
                <c:pt idx="8199">
                  <c:v>-3.8097215707814402E-3</c:v>
                </c:pt>
                <c:pt idx="8200">
                  <c:v>-3.82663162791995E-3</c:v>
                </c:pt>
                <c:pt idx="8201">
                  <c:v>-3.8605884570800399E-3</c:v>
                </c:pt>
                <c:pt idx="8202">
                  <c:v>-3.7921229212205501E-3</c:v>
                </c:pt>
                <c:pt idx="8203">
                  <c:v>-3.8020882758741099E-3</c:v>
                </c:pt>
                <c:pt idx="8204">
                  <c:v>-3.8528480207899E-3</c:v>
                </c:pt>
                <c:pt idx="8205">
                  <c:v>-3.85024281450318E-3</c:v>
                </c:pt>
                <c:pt idx="8206">
                  <c:v>-3.7728962456058299E-3</c:v>
                </c:pt>
                <c:pt idx="8207">
                  <c:v>-3.7294690624040199E-3</c:v>
                </c:pt>
                <c:pt idx="8208">
                  <c:v>-3.7298427605172999E-3</c:v>
                </c:pt>
                <c:pt idx="8209">
                  <c:v>-3.7573095316789898E-3</c:v>
                </c:pt>
                <c:pt idx="8210">
                  <c:v>-3.6850938608581599E-3</c:v>
                </c:pt>
                <c:pt idx="8211">
                  <c:v>-3.62346543959584E-3</c:v>
                </c:pt>
                <c:pt idx="8212">
                  <c:v>-3.59931270578013E-3</c:v>
                </c:pt>
                <c:pt idx="8213">
                  <c:v>-3.4514490635000799E-3</c:v>
                </c:pt>
                <c:pt idx="8214">
                  <c:v>-3.4321905287334198E-3</c:v>
                </c:pt>
                <c:pt idx="8215">
                  <c:v>-3.31650929711319E-3</c:v>
                </c:pt>
                <c:pt idx="8216">
                  <c:v>-3.2425863698420702E-3</c:v>
                </c:pt>
                <c:pt idx="8217">
                  <c:v>-3.1510837867785701E-3</c:v>
                </c:pt>
                <c:pt idx="8218">
                  <c:v>-2.9612624643947402E-3</c:v>
                </c:pt>
                <c:pt idx="8219">
                  <c:v>-2.90119893952986E-3</c:v>
                </c:pt>
                <c:pt idx="8220">
                  <c:v>-2.8237356342354302E-3</c:v>
                </c:pt>
                <c:pt idx="8221">
                  <c:v>-2.7185734506335098E-3</c:v>
                </c:pt>
                <c:pt idx="8222">
                  <c:v>-2.6399484666553199E-3</c:v>
                </c:pt>
                <c:pt idx="8223">
                  <c:v>-2.4075832778959702E-3</c:v>
                </c:pt>
                <c:pt idx="8224">
                  <c:v>-2.2657047327500198E-3</c:v>
                </c:pt>
                <c:pt idx="8225">
                  <c:v>-2.1438598549624998E-3</c:v>
                </c:pt>
                <c:pt idx="8226">
                  <c:v>-2.0360467586876402E-3</c:v>
                </c:pt>
                <c:pt idx="8227">
                  <c:v>-1.88728001083938E-3</c:v>
                </c:pt>
                <c:pt idx="8228">
                  <c:v>-1.71981124059373E-3</c:v>
                </c:pt>
                <c:pt idx="8229">
                  <c:v>-1.5764075849888E-3</c:v>
                </c:pt>
                <c:pt idx="8230">
                  <c:v>-1.4478372818583999E-3</c:v>
                </c:pt>
                <c:pt idx="8231">
                  <c:v>-1.3038681582091E-3</c:v>
                </c:pt>
                <c:pt idx="8232">
                  <c:v>-1.1379276127205099E-3</c:v>
                </c:pt>
                <c:pt idx="8233">
                  <c:v>-9.9953385006215601E-4</c:v>
                </c:pt>
                <c:pt idx="8234">
                  <c:v>-8.5245029974593395E-4</c:v>
                </c:pt>
                <c:pt idx="8235">
                  <c:v>-7.1048470267928796E-4</c:v>
                </c:pt>
                <c:pt idx="8236">
                  <c:v>-5.5338016100596596E-4</c:v>
                </c:pt>
                <c:pt idx="8237">
                  <c:v>-3.51314902035768E-4</c:v>
                </c:pt>
                <c:pt idx="8238">
                  <c:v>-2.70124975485708E-4</c:v>
                </c:pt>
                <c:pt idx="8239">
                  <c:v>-1.35449484518829E-4</c:v>
                </c:pt>
                <c:pt idx="8240" formatCode="0.00E+00">
                  <c:v>9.3880000726548801E-7</c:v>
                </c:pt>
                <c:pt idx="8241">
                  <c:v>1.6113213006331101E-4</c:v>
                </c:pt>
                <c:pt idx="8242">
                  <c:v>2.8745374177609499E-4</c:v>
                </c:pt>
                <c:pt idx="8243">
                  <c:v>4.06310284927106E-4</c:v>
                </c:pt>
                <c:pt idx="8244">
                  <c:v>5.3507572069557297E-4</c:v>
                </c:pt>
                <c:pt idx="8245">
                  <c:v>6.48239927927107E-4</c:v>
                </c:pt>
                <c:pt idx="8246">
                  <c:v>7.4460506057935096E-4</c:v>
                </c:pt>
                <c:pt idx="8247">
                  <c:v>9.0550770174679604E-4</c:v>
                </c:pt>
                <c:pt idx="8248">
                  <c:v>1.02851059281075E-3</c:v>
                </c:pt>
                <c:pt idx="8249">
                  <c:v>1.0386457853841201E-3</c:v>
                </c:pt>
                <c:pt idx="8250">
                  <c:v>1.14083402724362E-3</c:v>
                </c:pt>
                <c:pt idx="8251">
                  <c:v>1.2562765945441699E-3</c:v>
                </c:pt>
                <c:pt idx="8252">
                  <c:v>1.3142863586420399E-3</c:v>
                </c:pt>
                <c:pt idx="8253">
                  <c:v>1.3075022342265599E-3</c:v>
                </c:pt>
                <c:pt idx="8254">
                  <c:v>1.36930251058827E-3</c:v>
                </c:pt>
                <c:pt idx="8255">
                  <c:v>1.3807695260820601E-3</c:v>
                </c:pt>
                <c:pt idx="8256">
                  <c:v>1.38904663063742E-3</c:v>
                </c:pt>
                <c:pt idx="8257">
                  <c:v>1.4832710028926501E-3</c:v>
                </c:pt>
                <c:pt idx="8258">
                  <c:v>1.5401075831715601E-3</c:v>
                </c:pt>
                <c:pt idx="8259">
                  <c:v>1.5332490233723401E-3</c:v>
                </c:pt>
                <c:pt idx="8260">
                  <c:v>1.4993545421064501E-3</c:v>
                </c:pt>
                <c:pt idx="8261">
                  <c:v>1.4286402656605501E-3</c:v>
                </c:pt>
                <c:pt idx="8262">
                  <c:v>1.3766369531441299E-3</c:v>
                </c:pt>
                <c:pt idx="8263">
                  <c:v>1.3971595589860901E-3</c:v>
                </c:pt>
                <c:pt idx="8264">
                  <c:v>1.32322403794748E-3</c:v>
                </c:pt>
                <c:pt idx="8265">
                  <c:v>1.2046559987378301E-3</c:v>
                </c:pt>
                <c:pt idx="8266">
                  <c:v>1.1289792750585699E-3</c:v>
                </c:pt>
                <c:pt idx="8267">
                  <c:v>1.0599375348453201E-3</c:v>
                </c:pt>
                <c:pt idx="8268">
                  <c:v>1.0125751531456001E-3</c:v>
                </c:pt>
                <c:pt idx="8269">
                  <c:v>8.21916350983526E-4</c:v>
                </c:pt>
                <c:pt idx="8270">
                  <c:v>6.7630584858687198E-4</c:v>
                </c:pt>
                <c:pt idx="8271">
                  <c:v>5.7228538552901904E-4</c:v>
                </c:pt>
                <c:pt idx="8272">
                  <c:v>4.0564170228005002E-4</c:v>
                </c:pt>
                <c:pt idx="8273">
                  <c:v>3.4468666987338698E-4</c:v>
                </c:pt>
                <c:pt idx="8274">
                  <c:v>1.4890165178972899E-4</c:v>
                </c:pt>
                <c:pt idx="8275" formatCode="0.00E+00">
                  <c:v>-4.8862311817031601E-5</c:v>
                </c:pt>
                <c:pt idx="8276">
                  <c:v>-1.8764012556776201E-4</c:v>
                </c:pt>
                <c:pt idx="8277">
                  <c:v>-3.2342203345225499E-4</c:v>
                </c:pt>
                <c:pt idx="8278">
                  <c:v>-5.5636358145627401E-4</c:v>
                </c:pt>
                <c:pt idx="8279">
                  <c:v>-8.3341764896963902E-4</c:v>
                </c:pt>
                <c:pt idx="8280">
                  <c:v>-9.88229903846827E-4</c:v>
                </c:pt>
                <c:pt idx="8281">
                  <c:v>-1.2408855116835199E-3</c:v>
                </c:pt>
                <c:pt idx="8282">
                  <c:v>-1.5125406139975101E-3</c:v>
                </c:pt>
                <c:pt idx="8283">
                  <c:v>-1.77211039687396E-3</c:v>
                </c:pt>
                <c:pt idx="8284">
                  <c:v>-1.92653344298546E-3</c:v>
                </c:pt>
                <c:pt idx="8285">
                  <c:v>-2.2105286009040399E-3</c:v>
                </c:pt>
                <c:pt idx="8286">
                  <c:v>-2.4115984585721599E-3</c:v>
                </c:pt>
                <c:pt idx="8287">
                  <c:v>-2.7176452054790698E-3</c:v>
                </c:pt>
                <c:pt idx="8288">
                  <c:v>-2.9759320265179698E-3</c:v>
                </c:pt>
                <c:pt idx="8289">
                  <c:v>-3.2101587279658298E-3</c:v>
                </c:pt>
                <c:pt idx="8290">
                  <c:v>-3.48690245703867E-3</c:v>
                </c:pt>
                <c:pt idx="8291">
                  <c:v>-3.7257899166305598E-3</c:v>
                </c:pt>
                <c:pt idx="8292">
                  <c:v>-3.9504955571044902E-3</c:v>
                </c:pt>
                <c:pt idx="8293">
                  <c:v>-4.2382402461549097E-3</c:v>
                </c:pt>
                <c:pt idx="8294">
                  <c:v>-4.4941292282246904E-3</c:v>
                </c:pt>
                <c:pt idx="8295">
                  <c:v>-4.8087825932618504E-3</c:v>
                </c:pt>
                <c:pt idx="8296">
                  <c:v>-5.0870076851652103E-3</c:v>
                </c:pt>
                <c:pt idx="8297">
                  <c:v>-5.3709999907579596E-3</c:v>
                </c:pt>
                <c:pt idx="8298">
                  <c:v>-5.5447206717292603E-3</c:v>
                </c:pt>
                <c:pt idx="8299">
                  <c:v>-5.8300505223467603E-3</c:v>
                </c:pt>
                <c:pt idx="8300">
                  <c:v>-6.1002128706390303E-3</c:v>
                </c:pt>
                <c:pt idx="8301">
                  <c:v>-6.3369048621593899E-3</c:v>
                </c:pt>
                <c:pt idx="8302">
                  <c:v>-6.5274275415496104E-3</c:v>
                </c:pt>
                <c:pt idx="8303">
                  <c:v>-6.6986920523708299E-3</c:v>
                </c:pt>
                <c:pt idx="8304">
                  <c:v>-6.9442897492239097E-3</c:v>
                </c:pt>
                <c:pt idx="8305">
                  <c:v>-7.2483649317802096E-3</c:v>
                </c:pt>
                <c:pt idx="8306">
                  <c:v>-7.4733472884604803E-3</c:v>
                </c:pt>
                <c:pt idx="8307">
                  <c:v>-7.6332939081149697E-3</c:v>
                </c:pt>
                <c:pt idx="8308">
                  <c:v>-7.8010339378167598E-3</c:v>
                </c:pt>
                <c:pt idx="8309">
                  <c:v>-7.9754051835091398E-3</c:v>
                </c:pt>
                <c:pt idx="8310">
                  <c:v>-8.1132097673802302E-3</c:v>
                </c:pt>
                <c:pt idx="8311">
                  <c:v>-8.2486413547100297E-3</c:v>
                </c:pt>
                <c:pt idx="8312">
                  <c:v>-8.4045162751474108E-3</c:v>
                </c:pt>
                <c:pt idx="8313">
                  <c:v>-8.4693173018555203E-3</c:v>
                </c:pt>
                <c:pt idx="8314">
                  <c:v>-8.60312790791397E-3</c:v>
                </c:pt>
                <c:pt idx="8315">
                  <c:v>-8.7216795073379993E-3</c:v>
                </c:pt>
                <c:pt idx="8316">
                  <c:v>-8.8444761701997904E-3</c:v>
                </c:pt>
                <c:pt idx="8317">
                  <c:v>-8.9068436203478107E-3</c:v>
                </c:pt>
                <c:pt idx="8318">
                  <c:v>-8.8844087427175002E-3</c:v>
                </c:pt>
                <c:pt idx="8319">
                  <c:v>-8.9325719255123094E-3</c:v>
                </c:pt>
                <c:pt idx="8320">
                  <c:v>-8.9907706537521292E-3</c:v>
                </c:pt>
                <c:pt idx="8321">
                  <c:v>-8.9224216733147701E-3</c:v>
                </c:pt>
                <c:pt idx="8322">
                  <c:v>-8.9794818047424195E-3</c:v>
                </c:pt>
                <c:pt idx="8323">
                  <c:v>-8.9161872711307506E-3</c:v>
                </c:pt>
                <c:pt idx="8324">
                  <c:v>-8.8641988808443508E-3</c:v>
                </c:pt>
                <c:pt idx="8325">
                  <c:v>-8.7292138398699908E-3</c:v>
                </c:pt>
                <c:pt idx="8326">
                  <c:v>-8.6966185282015603E-3</c:v>
                </c:pt>
                <c:pt idx="8327">
                  <c:v>-8.6613557098863207E-3</c:v>
                </c:pt>
                <c:pt idx="8328">
                  <c:v>-8.5226646301348793E-3</c:v>
                </c:pt>
                <c:pt idx="8329">
                  <c:v>-8.3985995574412092E-3</c:v>
                </c:pt>
                <c:pt idx="8330">
                  <c:v>-8.1946486265300194E-3</c:v>
                </c:pt>
                <c:pt idx="8331">
                  <c:v>-8.0358983710279702E-3</c:v>
                </c:pt>
                <c:pt idx="8332">
                  <c:v>-7.8413284709864806E-3</c:v>
                </c:pt>
                <c:pt idx="8333">
                  <c:v>-7.6861000628739304E-3</c:v>
                </c:pt>
                <c:pt idx="8334">
                  <c:v>-7.4828725385013301E-3</c:v>
                </c:pt>
                <c:pt idx="8335">
                  <c:v>-7.2554651047743897E-3</c:v>
                </c:pt>
                <c:pt idx="8336">
                  <c:v>-6.94848533762411E-3</c:v>
                </c:pt>
                <c:pt idx="8337">
                  <c:v>-6.7419454748870204E-3</c:v>
                </c:pt>
                <c:pt idx="8338">
                  <c:v>-6.5043643262729699E-3</c:v>
                </c:pt>
                <c:pt idx="8339">
                  <c:v>-6.2588041273038304E-3</c:v>
                </c:pt>
                <c:pt idx="8340">
                  <c:v>-6.0459643680404402E-3</c:v>
                </c:pt>
                <c:pt idx="8341">
                  <c:v>-5.7156836499590797E-3</c:v>
                </c:pt>
                <c:pt idx="8342">
                  <c:v>-5.3513588295000898E-3</c:v>
                </c:pt>
                <c:pt idx="8343">
                  <c:v>-4.9024705312119702E-3</c:v>
                </c:pt>
                <c:pt idx="8344">
                  <c:v>-4.5615056227727001E-3</c:v>
                </c:pt>
                <c:pt idx="8345">
                  <c:v>-4.2977765725816103E-3</c:v>
                </c:pt>
                <c:pt idx="8346">
                  <c:v>-3.9381526531584096E-3</c:v>
                </c:pt>
                <c:pt idx="8347">
                  <c:v>-3.54293344033776E-3</c:v>
                </c:pt>
                <c:pt idx="8348">
                  <c:v>-3.17806560296753E-3</c:v>
                </c:pt>
                <c:pt idx="8349">
                  <c:v>-2.84305722502377E-3</c:v>
                </c:pt>
                <c:pt idx="8350">
                  <c:v>-2.5897982212333198E-3</c:v>
                </c:pt>
                <c:pt idx="8351">
                  <c:v>-2.1387692456265399E-3</c:v>
                </c:pt>
                <c:pt idx="8352">
                  <c:v>-1.7511130435085699E-3</c:v>
                </c:pt>
                <c:pt idx="8353">
                  <c:v>-1.4032887428707E-3</c:v>
                </c:pt>
                <c:pt idx="8354">
                  <c:v>-1.0042275300308999E-3</c:v>
                </c:pt>
                <c:pt idx="8355">
                  <c:v>-6.1655916107522003E-4</c:v>
                </c:pt>
                <c:pt idx="8356">
                  <c:v>-2.4618485065451101E-4</c:v>
                </c:pt>
                <c:pt idx="8357">
                  <c:v>1.054841052815E-4</c:v>
                </c:pt>
                <c:pt idx="8358">
                  <c:v>4.35593187908651E-4</c:v>
                </c:pt>
                <c:pt idx="8359">
                  <c:v>9.0710541358954104E-4</c:v>
                </c:pt>
                <c:pt idx="8360">
                  <c:v>1.3269646305368299E-3</c:v>
                </c:pt>
                <c:pt idx="8361">
                  <c:v>1.62052032608106E-3</c:v>
                </c:pt>
                <c:pt idx="8362">
                  <c:v>1.9543253803295298E-3</c:v>
                </c:pt>
                <c:pt idx="8363">
                  <c:v>2.2539300613353E-3</c:v>
                </c:pt>
                <c:pt idx="8364">
                  <c:v>2.6145788067299001E-3</c:v>
                </c:pt>
                <c:pt idx="8365">
                  <c:v>2.9764066649276498E-3</c:v>
                </c:pt>
                <c:pt idx="8366">
                  <c:v>3.24769841884491E-3</c:v>
                </c:pt>
                <c:pt idx="8367">
                  <c:v>3.5440157253764002E-3</c:v>
                </c:pt>
                <c:pt idx="8368">
                  <c:v>3.7552746825840798E-3</c:v>
                </c:pt>
                <c:pt idx="8369">
                  <c:v>3.9913596310563598E-3</c:v>
                </c:pt>
                <c:pt idx="8370">
                  <c:v>4.2623356924649204E-3</c:v>
                </c:pt>
                <c:pt idx="8371">
                  <c:v>4.4638102559601796E-3</c:v>
                </c:pt>
                <c:pt idx="8372">
                  <c:v>4.7711397940000903E-3</c:v>
                </c:pt>
                <c:pt idx="8373">
                  <c:v>4.98038673146157E-3</c:v>
                </c:pt>
                <c:pt idx="8374">
                  <c:v>5.17284958992711E-3</c:v>
                </c:pt>
                <c:pt idx="8375">
                  <c:v>5.4095484467229704E-3</c:v>
                </c:pt>
                <c:pt idx="8376">
                  <c:v>5.4985039445372601E-3</c:v>
                </c:pt>
                <c:pt idx="8377">
                  <c:v>5.6464544893162598E-3</c:v>
                </c:pt>
                <c:pt idx="8378">
                  <c:v>5.7277400948135999E-3</c:v>
                </c:pt>
                <c:pt idx="8379">
                  <c:v>5.8457507308376398E-3</c:v>
                </c:pt>
                <c:pt idx="8380">
                  <c:v>5.8792748626052497E-3</c:v>
                </c:pt>
                <c:pt idx="8381">
                  <c:v>5.9529539371405904E-3</c:v>
                </c:pt>
                <c:pt idx="8382">
                  <c:v>5.98739256631888E-3</c:v>
                </c:pt>
                <c:pt idx="8383">
                  <c:v>5.9936533879101604E-3</c:v>
                </c:pt>
                <c:pt idx="8384">
                  <c:v>5.9875785725060698E-3</c:v>
                </c:pt>
                <c:pt idx="8385">
                  <c:v>6.0015012866201202E-3</c:v>
                </c:pt>
                <c:pt idx="8386">
                  <c:v>5.9443539754576898E-3</c:v>
                </c:pt>
                <c:pt idx="8387">
                  <c:v>5.9761594941664699E-3</c:v>
                </c:pt>
                <c:pt idx="8388">
                  <c:v>5.8417890407724696E-3</c:v>
                </c:pt>
                <c:pt idx="8389">
                  <c:v>5.7261831558814901E-3</c:v>
                </c:pt>
                <c:pt idx="8390">
                  <c:v>5.5752527681930397E-3</c:v>
                </c:pt>
                <c:pt idx="8391">
                  <c:v>5.5094110165385896E-3</c:v>
                </c:pt>
                <c:pt idx="8392">
                  <c:v>5.38556625421406E-3</c:v>
                </c:pt>
                <c:pt idx="8393">
                  <c:v>5.1391654828147398E-3</c:v>
                </c:pt>
                <c:pt idx="8394">
                  <c:v>5.02347144062135E-3</c:v>
                </c:pt>
                <c:pt idx="8395">
                  <c:v>4.8648363694722297E-3</c:v>
                </c:pt>
                <c:pt idx="8396">
                  <c:v>4.5618368644195304E-3</c:v>
                </c:pt>
                <c:pt idx="8397">
                  <c:v>4.25307652457429E-3</c:v>
                </c:pt>
                <c:pt idx="8398">
                  <c:v>4.0520776998158401E-3</c:v>
                </c:pt>
                <c:pt idx="8399">
                  <c:v>3.88314747553698E-3</c:v>
                </c:pt>
                <c:pt idx="8400">
                  <c:v>3.6249745379958401E-3</c:v>
                </c:pt>
                <c:pt idx="8401">
                  <c:v>3.2568374327812898E-3</c:v>
                </c:pt>
                <c:pt idx="8402">
                  <c:v>2.9153024522374899E-3</c:v>
                </c:pt>
                <c:pt idx="8403">
                  <c:v>2.5523488217224E-3</c:v>
                </c:pt>
                <c:pt idx="8404">
                  <c:v>2.3183657301077201E-3</c:v>
                </c:pt>
                <c:pt idx="8405">
                  <c:v>1.9922562111436399E-3</c:v>
                </c:pt>
                <c:pt idx="8406">
                  <c:v>1.5948466296867301E-3</c:v>
                </c:pt>
                <c:pt idx="8407">
                  <c:v>1.20939009684173E-3</c:v>
                </c:pt>
                <c:pt idx="8408">
                  <c:v>8.7202396276217205E-4</c:v>
                </c:pt>
                <c:pt idx="8409">
                  <c:v>5.1357518613338903E-4</c:v>
                </c:pt>
                <c:pt idx="8410">
                  <c:v>1.98274828699447E-4</c:v>
                </c:pt>
                <c:pt idx="8411">
                  <c:v>-1.3084604874427901E-4</c:v>
                </c:pt>
                <c:pt idx="8412">
                  <c:v>-5.5307076816631801E-4</c:v>
                </c:pt>
                <c:pt idx="8413">
                  <c:v>-9.5136972074952504E-4</c:v>
                </c:pt>
                <c:pt idx="8414">
                  <c:v>-1.3802883718512899E-3</c:v>
                </c:pt>
                <c:pt idx="8415">
                  <c:v>-1.7237524872565E-3</c:v>
                </c:pt>
                <c:pt idx="8416">
                  <c:v>-2.1090406388999902E-3</c:v>
                </c:pt>
                <c:pt idx="8417">
                  <c:v>-2.4797371346206901E-3</c:v>
                </c:pt>
                <c:pt idx="8418">
                  <c:v>-2.8693473529593999E-3</c:v>
                </c:pt>
                <c:pt idx="8419">
                  <c:v>-3.2540615914954901E-3</c:v>
                </c:pt>
                <c:pt idx="8420">
                  <c:v>-3.5951996857548798E-3</c:v>
                </c:pt>
                <c:pt idx="8421">
                  <c:v>-3.9248127686759204E-3</c:v>
                </c:pt>
                <c:pt idx="8422">
                  <c:v>-4.1946240346146498E-3</c:v>
                </c:pt>
                <c:pt idx="8423">
                  <c:v>-4.47760560654995E-3</c:v>
                </c:pt>
                <c:pt idx="8424">
                  <c:v>-4.8766772150674199E-3</c:v>
                </c:pt>
                <c:pt idx="8425">
                  <c:v>-5.1242826056515801E-3</c:v>
                </c:pt>
                <c:pt idx="8426">
                  <c:v>-5.4998698893594499E-3</c:v>
                </c:pt>
                <c:pt idx="8427">
                  <c:v>-5.7332458756008797E-3</c:v>
                </c:pt>
                <c:pt idx="8428">
                  <c:v>-6.0029757585461797E-3</c:v>
                </c:pt>
                <c:pt idx="8429">
                  <c:v>-6.2050267262936699E-3</c:v>
                </c:pt>
                <c:pt idx="8430">
                  <c:v>-6.4571323528840397E-3</c:v>
                </c:pt>
                <c:pt idx="8431">
                  <c:v>-6.6543379516731498E-3</c:v>
                </c:pt>
                <c:pt idx="8432">
                  <c:v>-6.9279904489775099E-3</c:v>
                </c:pt>
                <c:pt idx="8433">
                  <c:v>-7.1160302738690097E-3</c:v>
                </c:pt>
                <c:pt idx="8434">
                  <c:v>-7.2697241240622301E-3</c:v>
                </c:pt>
                <c:pt idx="8435">
                  <c:v>-7.3780143357791697E-3</c:v>
                </c:pt>
                <c:pt idx="8436">
                  <c:v>-7.4563532066975902E-3</c:v>
                </c:pt>
                <c:pt idx="8437">
                  <c:v>-7.59450348121704E-3</c:v>
                </c:pt>
                <c:pt idx="8438">
                  <c:v>-7.6090625767930098E-3</c:v>
                </c:pt>
                <c:pt idx="8439">
                  <c:v>-7.7017344279881397E-3</c:v>
                </c:pt>
                <c:pt idx="8440">
                  <c:v>-7.7710555967627597E-3</c:v>
                </c:pt>
                <c:pt idx="8441">
                  <c:v>-7.7975823342223503E-3</c:v>
                </c:pt>
                <c:pt idx="8442">
                  <c:v>-7.7917722254106803E-3</c:v>
                </c:pt>
                <c:pt idx="8443">
                  <c:v>-7.7052305745617597E-3</c:v>
                </c:pt>
                <c:pt idx="8444">
                  <c:v>-7.7067085492151799E-3</c:v>
                </c:pt>
                <c:pt idx="8445">
                  <c:v>-7.7202470435867596E-3</c:v>
                </c:pt>
                <c:pt idx="8446">
                  <c:v>-7.5652518740751597E-3</c:v>
                </c:pt>
                <c:pt idx="8447">
                  <c:v>-7.4572123382376197E-3</c:v>
                </c:pt>
                <c:pt idx="8448">
                  <c:v>-7.2648425431490896E-3</c:v>
                </c:pt>
                <c:pt idx="8449">
                  <c:v>-7.1374661372837003E-3</c:v>
                </c:pt>
                <c:pt idx="8450">
                  <c:v>-6.9248956694974301E-3</c:v>
                </c:pt>
                <c:pt idx="8451">
                  <c:v>-6.7727381524525501E-3</c:v>
                </c:pt>
                <c:pt idx="8452">
                  <c:v>-6.6387626292968597E-3</c:v>
                </c:pt>
                <c:pt idx="8453">
                  <c:v>-6.3630544845565302E-3</c:v>
                </c:pt>
                <c:pt idx="8454">
                  <c:v>-6.0835842721427402E-3</c:v>
                </c:pt>
                <c:pt idx="8455">
                  <c:v>-5.84093026698822E-3</c:v>
                </c:pt>
                <c:pt idx="8456">
                  <c:v>-5.5749068390406002E-3</c:v>
                </c:pt>
                <c:pt idx="8457">
                  <c:v>-5.2790670942930397E-3</c:v>
                </c:pt>
                <c:pt idx="8458">
                  <c:v>-4.8882149273113198E-3</c:v>
                </c:pt>
                <c:pt idx="8459">
                  <c:v>-4.5957060385046697E-3</c:v>
                </c:pt>
                <c:pt idx="8460">
                  <c:v>-4.17588789496971E-3</c:v>
                </c:pt>
                <c:pt idx="8461">
                  <c:v>-3.7811121264753299E-3</c:v>
                </c:pt>
                <c:pt idx="8462">
                  <c:v>-3.4835691920164801E-3</c:v>
                </c:pt>
                <c:pt idx="8463">
                  <c:v>-3.0444059893272001E-3</c:v>
                </c:pt>
                <c:pt idx="8464">
                  <c:v>-2.69156139677271E-3</c:v>
                </c:pt>
                <c:pt idx="8465">
                  <c:v>-2.2545345635615601E-3</c:v>
                </c:pt>
                <c:pt idx="8466">
                  <c:v>-1.8097083848717999E-3</c:v>
                </c:pt>
                <c:pt idx="8467">
                  <c:v>-1.38958893354748E-3</c:v>
                </c:pt>
                <c:pt idx="8468">
                  <c:v>-9.928339179066869E-4</c:v>
                </c:pt>
                <c:pt idx="8469">
                  <c:v>-5.9748005787144305E-4</c:v>
                </c:pt>
                <c:pt idx="8470">
                  <c:v>-1.57865967818146E-4</c:v>
                </c:pt>
                <c:pt idx="8471">
                  <c:v>3.0028073789418298E-4</c:v>
                </c:pt>
                <c:pt idx="8472">
                  <c:v>7.08102676929788E-4</c:v>
                </c:pt>
                <c:pt idx="8473">
                  <c:v>1.2042291383704399E-3</c:v>
                </c:pt>
                <c:pt idx="8474">
                  <c:v>1.6166556084569099E-3</c:v>
                </c:pt>
                <c:pt idx="8475">
                  <c:v>2.0209495515523101E-3</c:v>
                </c:pt>
                <c:pt idx="8476">
                  <c:v>2.4637559996822998E-3</c:v>
                </c:pt>
                <c:pt idx="8477">
                  <c:v>2.8552769370819601E-3</c:v>
                </c:pt>
                <c:pt idx="8478">
                  <c:v>3.2721423106239398E-3</c:v>
                </c:pt>
                <c:pt idx="8479">
                  <c:v>3.6731976379097502E-3</c:v>
                </c:pt>
                <c:pt idx="8480">
                  <c:v>4.0510421015098304E-3</c:v>
                </c:pt>
                <c:pt idx="8481">
                  <c:v>4.4354429448867101E-3</c:v>
                </c:pt>
                <c:pt idx="8482">
                  <c:v>4.79432643535999E-3</c:v>
                </c:pt>
                <c:pt idx="8483">
                  <c:v>5.0810366705870101E-3</c:v>
                </c:pt>
                <c:pt idx="8484">
                  <c:v>5.4180168835009802E-3</c:v>
                </c:pt>
                <c:pt idx="8485">
                  <c:v>5.7748307601146803E-3</c:v>
                </c:pt>
                <c:pt idx="8486">
                  <c:v>6.2013336260341098E-3</c:v>
                </c:pt>
                <c:pt idx="8487">
                  <c:v>6.4228627902474097E-3</c:v>
                </c:pt>
                <c:pt idx="8488">
                  <c:v>6.6274953826873E-3</c:v>
                </c:pt>
                <c:pt idx="8489">
                  <c:v>6.8214666369872399E-3</c:v>
                </c:pt>
                <c:pt idx="8490">
                  <c:v>7.0648178018488097E-3</c:v>
                </c:pt>
                <c:pt idx="8491">
                  <c:v>7.2774502315543802E-3</c:v>
                </c:pt>
                <c:pt idx="8492">
                  <c:v>7.5165058569597798E-3</c:v>
                </c:pt>
                <c:pt idx="8493">
                  <c:v>7.5484303164429396E-3</c:v>
                </c:pt>
                <c:pt idx="8494">
                  <c:v>7.7304788853455901E-3</c:v>
                </c:pt>
                <c:pt idx="8495">
                  <c:v>7.8179106170311007E-3</c:v>
                </c:pt>
                <c:pt idx="8496">
                  <c:v>7.9615825710212598E-3</c:v>
                </c:pt>
                <c:pt idx="8497">
                  <c:v>8.0162327900356808E-3</c:v>
                </c:pt>
                <c:pt idx="8498">
                  <c:v>8.0334754938928901E-3</c:v>
                </c:pt>
                <c:pt idx="8499">
                  <c:v>8.1620024140446907E-3</c:v>
                </c:pt>
                <c:pt idx="8500">
                  <c:v>8.0497550683823194E-3</c:v>
                </c:pt>
                <c:pt idx="8501">
                  <c:v>7.9987038073668307E-3</c:v>
                </c:pt>
                <c:pt idx="8502">
                  <c:v>7.8842288524535297E-3</c:v>
                </c:pt>
                <c:pt idx="8503">
                  <c:v>7.8185268023696197E-3</c:v>
                </c:pt>
                <c:pt idx="8504">
                  <c:v>7.6717500683240103E-3</c:v>
                </c:pt>
                <c:pt idx="8505">
                  <c:v>7.5665725643916E-3</c:v>
                </c:pt>
                <c:pt idx="8506">
                  <c:v>7.4373142925809998E-3</c:v>
                </c:pt>
                <c:pt idx="8507">
                  <c:v>7.1849373399328299E-3</c:v>
                </c:pt>
                <c:pt idx="8508">
                  <c:v>6.99046185776977E-3</c:v>
                </c:pt>
                <c:pt idx="8509">
                  <c:v>6.82580275537676E-3</c:v>
                </c:pt>
                <c:pt idx="8510">
                  <c:v>6.5168156651855703E-3</c:v>
                </c:pt>
                <c:pt idx="8511">
                  <c:v>6.1677398969597497E-3</c:v>
                </c:pt>
                <c:pt idx="8512">
                  <c:v>5.87996488438853E-3</c:v>
                </c:pt>
                <c:pt idx="8513">
                  <c:v>5.4964126536262399E-3</c:v>
                </c:pt>
                <c:pt idx="8514">
                  <c:v>5.1885786001029501E-3</c:v>
                </c:pt>
                <c:pt idx="8515">
                  <c:v>4.8798500377031599E-3</c:v>
                </c:pt>
                <c:pt idx="8516">
                  <c:v>4.4500427232887097E-3</c:v>
                </c:pt>
                <c:pt idx="8517">
                  <c:v>4.0512053360845096E-3</c:v>
                </c:pt>
                <c:pt idx="8518">
                  <c:v>3.62215757306397E-3</c:v>
                </c:pt>
                <c:pt idx="8519">
                  <c:v>3.17712114903272E-3</c:v>
                </c:pt>
                <c:pt idx="8520">
                  <c:v>2.7485246526050902E-3</c:v>
                </c:pt>
                <c:pt idx="8521">
                  <c:v>2.33001738194077E-3</c:v>
                </c:pt>
                <c:pt idx="8522">
                  <c:v>1.9050546606386299E-3</c:v>
                </c:pt>
                <c:pt idx="8523">
                  <c:v>1.3865801143231099E-3</c:v>
                </c:pt>
                <c:pt idx="8524">
                  <c:v>9.3686433354348204E-4</c:v>
                </c:pt>
                <c:pt idx="8525">
                  <c:v>4.8420332894820803E-4</c:v>
                </c:pt>
                <c:pt idx="8526" formatCode="0.00E+00">
                  <c:v>9.1086347189389202E-6</c:v>
                </c:pt>
                <c:pt idx="8527">
                  <c:v>-4.82991318547198E-4</c:v>
                </c:pt>
                <c:pt idx="8528">
                  <c:v>-9.6509457720839501E-4</c:v>
                </c:pt>
                <c:pt idx="8529">
                  <c:v>-1.5080394391655001E-3</c:v>
                </c:pt>
                <c:pt idx="8530">
                  <c:v>-1.94867656758138E-3</c:v>
                </c:pt>
                <c:pt idx="8531">
                  <c:v>-2.4031239467601001E-3</c:v>
                </c:pt>
                <c:pt idx="8532">
                  <c:v>-2.8912249535959699E-3</c:v>
                </c:pt>
                <c:pt idx="8533">
                  <c:v>-3.3096989461351002E-3</c:v>
                </c:pt>
                <c:pt idx="8534">
                  <c:v>-3.8434507980436398E-3</c:v>
                </c:pt>
                <c:pt idx="8535">
                  <c:v>-4.2082685983276403E-3</c:v>
                </c:pt>
                <c:pt idx="8536">
                  <c:v>-4.6510339675452598E-3</c:v>
                </c:pt>
                <c:pt idx="8537">
                  <c:v>-5.0536541729294098E-3</c:v>
                </c:pt>
                <c:pt idx="8538">
                  <c:v>-5.4928745630234196E-3</c:v>
                </c:pt>
                <c:pt idx="8539">
                  <c:v>-5.8429822613036801E-3</c:v>
                </c:pt>
                <c:pt idx="8540">
                  <c:v>-6.1960664964284097E-3</c:v>
                </c:pt>
                <c:pt idx="8541">
                  <c:v>-6.6127417482682296E-3</c:v>
                </c:pt>
                <c:pt idx="8542">
                  <c:v>-6.9182638435500996E-3</c:v>
                </c:pt>
                <c:pt idx="8543">
                  <c:v>-7.1577591024702099E-3</c:v>
                </c:pt>
                <c:pt idx="8544">
                  <c:v>-7.3958839370038398E-3</c:v>
                </c:pt>
                <c:pt idx="8545">
                  <c:v>-7.75161985441043E-3</c:v>
                </c:pt>
                <c:pt idx="8546">
                  <c:v>-8.0434482550275094E-3</c:v>
                </c:pt>
                <c:pt idx="8547">
                  <c:v>-8.2150762745025804E-3</c:v>
                </c:pt>
                <c:pt idx="8548">
                  <c:v>-8.4207703901202392E-3</c:v>
                </c:pt>
                <c:pt idx="8549">
                  <c:v>-8.5805519765517306E-3</c:v>
                </c:pt>
                <c:pt idx="8550">
                  <c:v>-8.6439822471289993E-3</c:v>
                </c:pt>
                <c:pt idx="8551">
                  <c:v>-8.7646422160834892E-3</c:v>
                </c:pt>
                <c:pt idx="8552">
                  <c:v>-8.8957966098241591E-3</c:v>
                </c:pt>
                <c:pt idx="8553">
                  <c:v>-8.9937491339362498E-3</c:v>
                </c:pt>
                <c:pt idx="8554">
                  <c:v>-9.0007708329451295E-3</c:v>
                </c:pt>
                <c:pt idx="8555">
                  <c:v>-8.9823023352166801E-3</c:v>
                </c:pt>
                <c:pt idx="8556">
                  <c:v>-8.9734880448959498E-3</c:v>
                </c:pt>
                <c:pt idx="8557">
                  <c:v>-8.8673374799921895E-3</c:v>
                </c:pt>
                <c:pt idx="8558">
                  <c:v>-8.8094905544615996E-3</c:v>
                </c:pt>
                <c:pt idx="8559">
                  <c:v>-8.6626365795466793E-3</c:v>
                </c:pt>
                <c:pt idx="8560">
                  <c:v>-8.4794061833881294E-3</c:v>
                </c:pt>
                <c:pt idx="8561">
                  <c:v>-8.3416183590066702E-3</c:v>
                </c:pt>
                <c:pt idx="8562">
                  <c:v>-8.1253399991593808E-3</c:v>
                </c:pt>
                <c:pt idx="8563">
                  <c:v>-7.9337333410038503E-3</c:v>
                </c:pt>
                <c:pt idx="8564">
                  <c:v>-7.6426855361715904E-3</c:v>
                </c:pt>
                <c:pt idx="8565">
                  <c:v>-7.36690720263114E-3</c:v>
                </c:pt>
                <c:pt idx="8566">
                  <c:v>-7.06010229944535E-3</c:v>
                </c:pt>
                <c:pt idx="8567">
                  <c:v>-6.7343755142148598E-3</c:v>
                </c:pt>
                <c:pt idx="8568">
                  <c:v>-6.3962851827325199E-3</c:v>
                </c:pt>
                <c:pt idx="8569">
                  <c:v>-5.9987624575725497E-3</c:v>
                </c:pt>
                <c:pt idx="8570">
                  <c:v>-5.6207500454242901E-3</c:v>
                </c:pt>
                <c:pt idx="8571">
                  <c:v>-5.2213702254272102E-3</c:v>
                </c:pt>
                <c:pt idx="8572">
                  <c:v>-4.8130571257265099E-3</c:v>
                </c:pt>
                <c:pt idx="8573">
                  <c:v>-4.3260318609123797E-3</c:v>
                </c:pt>
                <c:pt idx="8574">
                  <c:v>-3.9793327013816797E-3</c:v>
                </c:pt>
                <c:pt idx="8575">
                  <c:v>-3.4856027054643302E-3</c:v>
                </c:pt>
                <c:pt idx="8576">
                  <c:v>-2.9979988037658499E-3</c:v>
                </c:pt>
                <c:pt idx="8577">
                  <c:v>-2.5619049900500799E-3</c:v>
                </c:pt>
                <c:pt idx="8578">
                  <c:v>-2.0265139171148899E-3</c:v>
                </c:pt>
                <c:pt idx="8579">
                  <c:v>-1.52995514396329E-3</c:v>
                </c:pt>
                <c:pt idx="8580">
                  <c:v>-9.7467446538702495E-4</c:v>
                </c:pt>
                <c:pt idx="8581">
                  <c:v>-4.5883829466030298E-4</c:v>
                </c:pt>
                <c:pt idx="8582" formatCode="0.00E+00">
                  <c:v>-3.7064008028604599E-5</c:v>
                </c:pt>
                <c:pt idx="8583">
                  <c:v>4.6107089527697999E-4</c:v>
                </c:pt>
                <c:pt idx="8584">
                  <c:v>9.2930243965174103E-4</c:v>
                </c:pt>
                <c:pt idx="8585">
                  <c:v>1.4174642613673401E-3</c:v>
                </c:pt>
                <c:pt idx="8586">
                  <c:v>1.9249879439498299E-3</c:v>
                </c:pt>
                <c:pt idx="8587">
                  <c:v>2.3877262933773499E-3</c:v>
                </c:pt>
                <c:pt idx="8588">
                  <c:v>2.8884309445397398E-3</c:v>
                </c:pt>
                <c:pt idx="8589">
                  <c:v>3.2839301638900799E-3</c:v>
                </c:pt>
                <c:pt idx="8590">
                  <c:v>3.6799828589458802E-3</c:v>
                </c:pt>
                <c:pt idx="8591">
                  <c:v>4.1308679838540996E-3</c:v>
                </c:pt>
                <c:pt idx="8592">
                  <c:v>4.5855726340836402E-3</c:v>
                </c:pt>
                <c:pt idx="8593">
                  <c:v>5.06090320057465E-3</c:v>
                </c:pt>
                <c:pt idx="8594">
                  <c:v>5.4059778944259796E-3</c:v>
                </c:pt>
                <c:pt idx="8595">
                  <c:v>5.7554109247110298E-3</c:v>
                </c:pt>
                <c:pt idx="8596">
                  <c:v>6.1164465236891504E-3</c:v>
                </c:pt>
                <c:pt idx="8597">
                  <c:v>6.3894711476216604E-3</c:v>
                </c:pt>
                <c:pt idx="8598">
                  <c:v>6.6638722314452002E-3</c:v>
                </c:pt>
                <c:pt idx="8599">
                  <c:v>6.9889734547630301E-3</c:v>
                </c:pt>
                <c:pt idx="8600">
                  <c:v>7.2593758526728197E-3</c:v>
                </c:pt>
                <c:pt idx="8601">
                  <c:v>7.4808416473924099E-3</c:v>
                </c:pt>
                <c:pt idx="8602">
                  <c:v>7.7194742690398803E-3</c:v>
                </c:pt>
                <c:pt idx="8603">
                  <c:v>7.8557218790499608E-3</c:v>
                </c:pt>
                <c:pt idx="8604">
                  <c:v>8.1053922109189901E-3</c:v>
                </c:pt>
                <c:pt idx="8605">
                  <c:v>8.2334271519262595E-3</c:v>
                </c:pt>
                <c:pt idx="8606">
                  <c:v>8.2805391489948199E-3</c:v>
                </c:pt>
                <c:pt idx="8607">
                  <c:v>8.2947897443856992E-3</c:v>
                </c:pt>
                <c:pt idx="8608">
                  <c:v>8.3876007810373895E-3</c:v>
                </c:pt>
                <c:pt idx="8609">
                  <c:v>8.3716580271395603E-3</c:v>
                </c:pt>
                <c:pt idx="8610">
                  <c:v>8.3780870650246395E-3</c:v>
                </c:pt>
                <c:pt idx="8611">
                  <c:v>8.4237104404099594E-3</c:v>
                </c:pt>
                <c:pt idx="8612">
                  <c:v>8.4548608857929908E-3</c:v>
                </c:pt>
                <c:pt idx="8613">
                  <c:v>8.3224601844545509E-3</c:v>
                </c:pt>
                <c:pt idx="8614">
                  <c:v>8.1738471610369907E-3</c:v>
                </c:pt>
                <c:pt idx="8615">
                  <c:v>8.0582029420479193E-3</c:v>
                </c:pt>
                <c:pt idx="8616">
                  <c:v>7.9215231137352397E-3</c:v>
                </c:pt>
                <c:pt idx="8617">
                  <c:v>7.8140890377997596E-3</c:v>
                </c:pt>
                <c:pt idx="8618">
                  <c:v>7.5842611550516999E-3</c:v>
                </c:pt>
                <c:pt idx="8619">
                  <c:v>7.3509794736720301E-3</c:v>
                </c:pt>
                <c:pt idx="8620">
                  <c:v>7.1741334671221804E-3</c:v>
                </c:pt>
                <c:pt idx="8621">
                  <c:v>6.93529073821594E-3</c:v>
                </c:pt>
                <c:pt idx="8622">
                  <c:v>6.6613228600432301E-3</c:v>
                </c:pt>
                <c:pt idx="8623">
                  <c:v>6.4559172808797E-3</c:v>
                </c:pt>
                <c:pt idx="8624">
                  <c:v>6.0868567530946898E-3</c:v>
                </c:pt>
                <c:pt idx="8625">
                  <c:v>5.8293573030504297E-3</c:v>
                </c:pt>
                <c:pt idx="8626">
                  <c:v>5.5437742877269703E-3</c:v>
                </c:pt>
                <c:pt idx="8627">
                  <c:v>5.2524867396760398E-3</c:v>
                </c:pt>
                <c:pt idx="8628">
                  <c:v>4.8712147829576896E-3</c:v>
                </c:pt>
                <c:pt idx="8629">
                  <c:v>4.4815405352067999E-3</c:v>
                </c:pt>
                <c:pt idx="8630">
                  <c:v>4.2350128578276499E-3</c:v>
                </c:pt>
                <c:pt idx="8631">
                  <c:v>3.9151433947109899E-3</c:v>
                </c:pt>
                <c:pt idx="8632">
                  <c:v>3.5550299345377501E-3</c:v>
                </c:pt>
                <c:pt idx="8633">
                  <c:v>3.1431870457011499E-3</c:v>
                </c:pt>
                <c:pt idx="8634">
                  <c:v>2.8941187218882699E-3</c:v>
                </c:pt>
                <c:pt idx="8635">
                  <c:v>2.5577611873319399E-3</c:v>
                </c:pt>
                <c:pt idx="8636">
                  <c:v>2.2023741340457602E-3</c:v>
                </c:pt>
                <c:pt idx="8637">
                  <c:v>1.8439549549445599E-3</c:v>
                </c:pt>
                <c:pt idx="8638">
                  <c:v>1.5789686663524999E-3</c:v>
                </c:pt>
                <c:pt idx="8639">
                  <c:v>1.2666437844090601E-3</c:v>
                </c:pt>
                <c:pt idx="8640">
                  <c:v>9.2703564489830304E-4</c:v>
                </c:pt>
                <c:pt idx="8641">
                  <c:v>6.5088906709481699E-4</c:v>
                </c:pt>
                <c:pt idx="8642">
                  <c:v>3.1404763851479098E-4</c:v>
                </c:pt>
                <c:pt idx="8643" formatCode="0.00E+00">
                  <c:v>8.9464432992475895E-5</c:v>
                </c:pt>
                <c:pt idx="8644">
                  <c:v>-1.07909295766315E-4</c:v>
                </c:pt>
                <c:pt idx="8645">
                  <c:v>-3.9715478923320498E-4</c:v>
                </c:pt>
                <c:pt idx="8646">
                  <c:v>-6.8775502995721701E-4</c:v>
                </c:pt>
                <c:pt idx="8647">
                  <c:v>-9.00114097463571E-4</c:v>
                </c:pt>
                <c:pt idx="8648">
                  <c:v>-1.03115730858466E-3</c:v>
                </c:pt>
                <c:pt idx="8649">
                  <c:v>-1.18932336057379E-3</c:v>
                </c:pt>
                <c:pt idx="8650">
                  <c:v>-1.4102998535346499E-3</c:v>
                </c:pt>
                <c:pt idx="8651">
                  <c:v>-1.58739803452725E-3</c:v>
                </c:pt>
                <c:pt idx="8652">
                  <c:v>-1.6873921883935499E-3</c:v>
                </c:pt>
                <c:pt idx="8653">
                  <c:v>-1.7485054153719901E-3</c:v>
                </c:pt>
                <c:pt idx="8654">
                  <c:v>-1.8401951396067001E-3</c:v>
                </c:pt>
                <c:pt idx="8655">
                  <c:v>-1.9658794745815102E-3</c:v>
                </c:pt>
                <c:pt idx="8656">
                  <c:v>-1.9727528990064898E-3</c:v>
                </c:pt>
                <c:pt idx="8657">
                  <c:v>-1.96182141824711E-3</c:v>
                </c:pt>
                <c:pt idx="8658">
                  <c:v>-2.01805525749862E-3</c:v>
                </c:pt>
                <c:pt idx="8659">
                  <c:v>-2.0154828653164798E-3</c:v>
                </c:pt>
                <c:pt idx="8660">
                  <c:v>-1.9717916420402201E-3</c:v>
                </c:pt>
                <c:pt idx="8661">
                  <c:v>-1.8918763380146599E-3</c:v>
                </c:pt>
                <c:pt idx="8662">
                  <c:v>-1.8607670864220899E-3</c:v>
                </c:pt>
                <c:pt idx="8663">
                  <c:v>-1.7483120914345499E-3</c:v>
                </c:pt>
                <c:pt idx="8664">
                  <c:v>-1.6658005189281199E-3</c:v>
                </c:pt>
                <c:pt idx="8665">
                  <c:v>-1.55815174026556E-3</c:v>
                </c:pt>
                <c:pt idx="8666">
                  <c:v>-1.4404094943409999E-3</c:v>
                </c:pt>
                <c:pt idx="8667">
                  <c:v>-1.29857936062694E-3</c:v>
                </c:pt>
                <c:pt idx="8668">
                  <c:v>-1.19408232517276E-3</c:v>
                </c:pt>
                <c:pt idx="8669">
                  <c:v>-1.0549347965432699E-3</c:v>
                </c:pt>
                <c:pt idx="8670">
                  <c:v>-7.5949624625578998E-4</c:v>
                </c:pt>
                <c:pt idx="8671">
                  <c:v>-5.7555895028652102E-4</c:v>
                </c:pt>
                <c:pt idx="8672">
                  <c:v>-4.1117642579180798E-4</c:v>
                </c:pt>
                <c:pt idx="8673">
                  <c:v>-2.03708052550543E-4</c:v>
                </c:pt>
                <c:pt idx="8674" formatCode="0.00E+00">
                  <c:v>-4.2276371417192703E-5</c:v>
                </c:pt>
                <c:pt idx="8675">
                  <c:v>1.7916629654027199E-4</c:v>
                </c:pt>
                <c:pt idx="8676">
                  <c:v>3.2643770233313599E-4</c:v>
                </c:pt>
                <c:pt idx="8677">
                  <c:v>5.7793125867323198E-4</c:v>
                </c:pt>
                <c:pt idx="8678">
                  <c:v>8.4133259256360005E-4</c:v>
                </c:pt>
                <c:pt idx="8679">
                  <c:v>9.9703665136799792E-4</c:v>
                </c:pt>
                <c:pt idx="8680">
                  <c:v>1.2018561503832101E-3</c:v>
                </c:pt>
                <c:pt idx="8681">
                  <c:v>1.43915603187255E-3</c:v>
                </c:pt>
                <c:pt idx="8682">
                  <c:v>1.6701611905688501E-3</c:v>
                </c:pt>
                <c:pt idx="8683">
                  <c:v>1.8583579762324401E-3</c:v>
                </c:pt>
                <c:pt idx="8684">
                  <c:v>2.0165641307858802E-3</c:v>
                </c:pt>
                <c:pt idx="8685">
                  <c:v>2.1830793197153099E-3</c:v>
                </c:pt>
                <c:pt idx="8686">
                  <c:v>2.3504865896391198E-3</c:v>
                </c:pt>
                <c:pt idx="8687">
                  <c:v>2.5320946723651101E-3</c:v>
                </c:pt>
                <c:pt idx="8688">
                  <c:v>2.7630474231335098E-3</c:v>
                </c:pt>
                <c:pt idx="8689">
                  <c:v>2.8757104864659002E-3</c:v>
                </c:pt>
                <c:pt idx="8690">
                  <c:v>2.9551129551518098E-3</c:v>
                </c:pt>
                <c:pt idx="8691">
                  <c:v>3.0197827259833502E-3</c:v>
                </c:pt>
                <c:pt idx="8692">
                  <c:v>3.1537261085862701E-3</c:v>
                </c:pt>
                <c:pt idx="8693">
                  <c:v>3.3020008166090402E-3</c:v>
                </c:pt>
                <c:pt idx="8694">
                  <c:v>3.3577814614148202E-3</c:v>
                </c:pt>
                <c:pt idx="8695">
                  <c:v>3.35699638539565E-3</c:v>
                </c:pt>
                <c:pt idx="8696">
                  <c:v>3.4156608766398601E-3</c:v>
                </c:pt>
                <c:pt idx="8697">
                  <c:v>3.46785109427955E-3</c:v>
                </c:pt>
                <c:pt idx="8698">
                  <c:v>3.3864220654026499E-3</c:v>
                </c:pt>
                <c:pt idx="8699">
                  <c:v>3.3509383408900002E-3</c:v>
                </c:pt>
                <c:pt idx="8700">
                  <c:v>3.4326713633487998E-3</c:v>
                </c:pt>
                <c:pt idx="8701">
                  <c:v>3.4009132820977399E-3</c:v>
                </c:pt>
                <c:pt idx="8702">
                  <c:v>3.3314093666347699E-3</c:v>
                </c:pt>
                <c:pt idx="8703">
                  <c:v>3.2550917790703498E-3</c:v>
                </c:pt>
                <c:pt idx="8704">
                  <c:v>3.1857343025729302E-3</c:v>
                </c:pt>
                <c:pt idx="8705">
                  <c:v>3.0429232516056199E-3</c:v>
                </c:pt>
                <c:pt idx="8706">
                  <c:v>2.9186172230419001E-3</c:v>
                </c:pt>
                <c:pt idx="8707">
                  <c:v>2.8635841396955101E-3</c:v>
                </c:pt>
                <c:pt idx="8708">
                  <c:v>2.6844299797310202E-3</c:v>
                </c:pt>
                <c:pt idx="8709">
                  <c:v>2.4776640093670502E-3</c:v>
                </c:pt>
                <c:pt idx="8710">
                  <c:v>2.3025766237552299E-3</c:v>
                </c:pt>
                <c:pt idx="8711">
                  <c:v>2.1508187757603302E-3</c:v>
                </c:pt>
                <c:pt idx="8712">
                  <c:v>1.9681951748729701E-3</c:v>
                </c:pt>
                <c:pt idx="8713">
                  <c:v>1.7438962595505601E-3</c:v>
                </c:pt>
                <c:pt idx="8714">
                  <c:v>1.61751590737351E-3</c:v>
                </c:pt>
                <c:pt idx="8715">
                  <c:v>1.47933489458231E-3</c:v>
                </c:pt>
                <c:pt idx="8716">
                  <c:v>1.23854452308392E-3</c:v>
                </c:pt>
                <c:pt idx="8717">
                  <c:v>1.04909513414137E-3</c:v>
                </c:pt>
                <c:pt idx="8718">
                  <c:v>8.4268910886729298E-4</c:v>
                </c:pt>
                <c:pt idx="8719">
                  <c:v>6.6125079200184404E-4</c:v>
                </c:pt>
                <c:pt idx="8720">
                  <c:v>4.9880082325538398E-4</c:v>
                </c:pt>
                <c:pt idx="8721">
                  <c:v>2.7369526246078798E-4</c:v>
                </c:pt>
                <c:pt idx="8722">
                  <c:v>1.1507498257998E-4</c:v>
                </c:pt>
                <c:pt idx="8723">
                  <c:v>-1.6779893111566399E-4</c:v>
                </c:pt>
                <c:pt idx="8724">
                  <c:v>-3.5805032563777402E-4</c:v>
                </c:pt>
                <c:pt idx="8725">
                  <c:v>-5.11056605748323E-4</c:v>
                </c:pt>
                <c:pt idx="8726">
                  <c:v>-6.0562098438608704E-4</c:v>
                </c:pt>
                <c:pt idx="8727">
                  <c:v>-7.4376354770349404E-4</c:v>
                </c:pt>
                <c:pt idx="8728">
                  <c:v>-9.5427070438711299E-4</c:v>
                </c:pt>
                <c:pt idx="8729">
                  <c:v>-1.1143450994480801E-3</c:v>
                </c:pt>
                <c:pt idx="8730">
                  <c:v>-1.22119804704755E-3</c:v>
                </c:pt>
                <c:pt idx="8731">
                  <c:v>-1.2886250930117401E-3</c:v>
                </c:pt>
                <c:pt idx="8732">
                  <c:v>-1.3752507152372999E-3</c:v>
                </c:pt>
                <c:pt idx="8733">
                  <c:v>-1.39070899989583E-3</c:v>
                </c:pt>
                <c:pt idx="8734">
                  <c:v>-1.44050362964145E-3</c:v>
                </c:pt>
                <c:pt idx="8735">
                  <c:v>-1.4385686848082601E-3</c:v>
                </c:pt>
                <c:pt idx="8736">
                  <c:v>-1.4346540545378001E-3</c:v>
                </c:pt>
                <c:pt idx="8737">
                  <c:v>-1.49111095017809E-3</c:v>
                </c:pt>
                <c:pt idx="8738">
                  <c:v>-1.48451062678041E-3</c:v>
                </c:pt>
                <c:pt idx="8739">
                  <c:v>-1.3501303237227001E-3</c:v>
                </c:pt>
                <c:pt idx="8740">
                  <c:v>-1.2978959369217701E-3</c:v>
                </c:pt>
                <c:pt idx="8741">
                  <c:v>-1.1967291738736801E-3</c:v>
                </c:pt>
                <c:pt idx="8742">
                  <c:v>-1.0849374857611E-3</c:v>
                </c:pt>
                <c:pt idx="8743">
                  <c:v>-9.7418933783220999E-4</c:v>
                </c:pt>
                <c:pt idx="8744">
                  <c:v>-7.9826100238036195E-4</c:v>
                </c:pt>
                <c:pt idx="8745">
                  <c:v>-6.2353451566807695E-4</c:v>
                </c:pt>
                <c:pt idx="8746">
                  <c:v>-4.5753748188564802E-4</c:v>
                </c:pt>
                <c:pt idx="8747">
                  <c:v>-2.2893611314053701E-4</c:v>
                </c:pt>
                <c:pt idx="8748" formatCode="0.00E+00">
                  <c:v>6.2845165024024199E-6</c:v>
                </c:pt>
                <c:pt idx="8749">
                  <c:v>2.91293696877776E-4</c:v>
                </c:pt>
                <c:pt idx="8750">
                  <c:v>6.2012130092715099E-4</c:v>
                </c:pt>
                <c:pt idx="8751">
                  <c:v>8.6595107705177696E-4</c:v>
                </c:pt>
                <c:pt idx="8752">
                  <c:v>1.18643061986102E-3</c:v>
                </c:pt>
                <c:pt idx="8753">
                  <c:v>1.4741091854471599E-3</c:v>
                </c:pt>
                <c:pt idx="8754">
                  <c:v>1.7807236296021E-3</c:v>
                </c:pt>
                <c:pt idx="8755">
                  <c:v>2.0867371710188102E-3</c:v>
                </c:pt>
                <c:pt idx="8756">
                  <c:v>2.48718614286754E-3</c:v>
                </c:pt>
                <c:pt idx="8757">
                  <c:v>2.8620487579799898E-3</c:v>
                </c:pt>
                <c:pt idx="8758">
                  <c:v>3.2699905915434899E-3</c:v>
                </c:pt>
                <c:pt idx="8759">
                  <c:v>3.59421636373906E-3</c:v>
                </c:pt>
                <c:pt idx="8760">
                  <c:v>3.9703404982324598E-3</c:v>
                </c:pt>
                <c:pt idx="8761">
                  <c:v>4.4270731461975004E-3</c:v>
                </c:pt>
                <c:pt idx="8762">
                  <c:v>4.8488428167349096E-3</c:v>
                </c:pt>
                <c:pt idx="8763">
                  <c:v>5.2164263127529803E-3</c:v>
                </c:pt>
                <c:pt idx="8764">
                  <c:v>5.5204818429176903E-3</c:v>
                </c:pt>
                <c:pt idx="8765">
                  <c:v>5.8609762726964899E-3</c:v>
                </c:pt>
                <c:pt idx="8766">
                  <c:v>6.2942378254594198E-3</c:v>
                </c:pt>
                <c:pt idx="8767">
                  <c:v>6.6528996059720003E-3</c:v>
                </c:pt>
                <c:pt idx="8768">
                  <c:v>7.02091595833974E-3</c:v>
                </c:pt>
                <c:pt idx="8769">
                  <c:v>7.3623058651311104E-3</c:v>
                </c:pt>
                <c:pt idx="8770">
                  <c:v>7.7255510883177999E-3</c:v>
                </c:pt>
                <c:pt idx="8771">
                  <c:v>8.0653004868193202E-3</c:v>
                </c:pt>
                <c:pt idx="8772">
                  <c:v>8.3604971461869095E-3</c:v>
                </c:pt>
                <c:pt idx="8773">
                  <c:v>8.6817910606232992E-3</c:v>
                </c:pt>
                <c:pt idx="8774">
                  <c:v>9.03153922219606E-3</c:v>
                </c:pt>
                <c:pt idx="8775">
                  <c:v>9.2853282287868304E-3</c:v>
                </c:pt>
                <c:pt idx="8776">
                  <c:v>9.4522288389886008E-3</c:v>
                </c:pt>
                <c:pt idx="8777">
                  <c:v>9.6945155470090499E-3</c:v>
                </c:pt>
                <c:pt idx="8778">
                  <c:v>9.9284590733564101E-3</c:v>
                </c:pt>
                <c:pt idx="8779">
                  <c:v>1.01300024783821E-2</c:v>
                </c:pt>
                <c:pt idx="8780">
                  <c:v>1.02442353745876E-2</c:v>
                </c:pt>
                <c:pt idx="8781">
                  <c:v>1.0366901516560299E-2</c:v>
                </c:pt>
                <c:pt idx="8782">
                  <c:v>1.04479629312736E-2</c:v>
                </c:pt>
                <c:pt idx="8783">
                  <c:v>1.0578172329883499E-2</c:v>
                </c:pt>
                <c:pt idx="8784">
                  <c:v>1.06392597753625E-2</c:v>
                </c:pt>
                <c:pt idx="8785">
                  <c:v>1.06265102780836E-2</c:v>
                </c:pt>
                <c:pt idx="8786">
                  <c:v>1.0598193906056199E-2</c:v>
                </c:pt>
                <c:pt idx="8787">
                  <c:v>1.05452973944637E-2</c:v>
                </c:pt>
                <c:pt idx="8788">
                  <c:v>1.05320748946459E-2</c:v>
                </c:pt>
                <c:pt idx="8789">
                  <c:v>1.04068791876519E-2</c:v>
                </c:pt>
                <c:pt idx="8790">
                  <c:v>1.0193386134758E-2</c:v>
                </c:pt>
                <c:pt idx="8791">
                  <c:v>1.0047958680783099E-2</c:v>
                </c:pt>
                <c:pt idx="8792">
                  <c:v>9.8963359463703094E-3</c:v>
                </c:pt>
                <c:pt idx="8793">
                  <c:v>9.7575872822329695E-3</c:v>
                </c:pt>
                <c:pt idx="8794">
                  <c:v>9.5183058089568697E-3</c:v>
                </c:pt>
                <c:pt idx="8795">
                  <c:v>9.1809820258334906E-3</c:v>
                </c:pt>
                <c:pt idx="8796">
                  <c:v>8.9421679237768094E-3</c:v>
                </c:pt>
                <c:pt idx="8797">
                  <c:v>8.6487256141859897E-3</c:v>
                </c:pt>
                <c:pt idx="8798">
                  <c:v>8.2500533269182306E-3</c:v>
                </c:pt>
                <c:pt idx="8799">
                  <c:v>7.8648257748457195E-3</c:v>
                </c:pt>
                <c:pt idx="8800">
                  <c:v>7.4124641838323197E-3</c:v>
                </c:pt>
                <c:pt idx="8801">
                  <c:v>7.0391961618812898E-3</c:v>
                </c:pt>
                <c:pt idx="8802">
                  <c:v>6.6472178335229204E-3</c:v>
                </c:pt>
                <c:pt idx="8803">
                  <c:v>6.2176178843763499E-3</c:v>
                </c:pt>
                <c:pt idx="8804">
                  <c:v>5.7403681172233803E-3</c:v>
                </c:pt>
                <c:pt idx="8805">
                  <c:v>5.2573299019458199E-3</c:v>
                </c:pt>
                <c:pt idx="8806">
                  <c:v>4.8122194649324003E-3</c:v>
                </c:pt>
                <c:pt idx="8807">
                  <c:v>4.3087440000396096E-3</c:v>
                </c:pt>
                <c:pt idx="8808">
                  <c:v>3.7501922941584899E-3</c:v>
                </c:pt>
                <c:pt idx="8809">
                  <c:v>3.2773663963950898E-3</c:v>
                </c:pt>
                <c:pt idx="8810">
                  <c:v>2.7583484010660002E-3</c:v>
                </c:pt>
                <c:pt idx="8811">
                  <c:v>2.1748880545191E-3</c:v>
                </c:pt>
                <c:pt idx="8812">
                  <c:v>1.66465604710195E-3</c:v>
                </c:pt>
                <c:pt idx="8813">
                  <c:v>1.20013680793406E-3</c:v>
                </c:pt>
                <c:pt idx="8814">
                  <c:v>6.6614428765137204E-4</c:v>
                </c:pt>
                <c:pt idx="8815">
                  <c:v>1.64465934605036E-4</c:v>
                </c:pt>
                <c:pt idx="8816">
                  <c:v>-3.2928549425465903E-4</c:v>
                </c:pt>
                <c:pt idx="8817">
                  <c:v>-8.0370728225963599E-4</c:v>
                </c:pt>
                <c:pt idx="8818">
                  <c:v>-1.3130416679146999E-3</c:v>
                </c:pt>
                <c:pt idx="8819">
                  <c:v>-1.76870474086794E-3</c:v>
                </c:pt>
                <c:pt idx="8820">
                  <c:v>-2.24387945998243E-3</c:v>
                </c:pt>
                <c:pt idx="8821">
                  <c:v>-2.7129560914999399E-3</c:v>
                </c:pt>
                <c:pt idx="8822">
                  <c:v>-3.11934597631283E-3</c:v>
                </c:pt>
                <c:pt idx="8823">
                  <c:v>-3.5418011781989298E-3</c:v>
                </c:pt>
                <c:pt idx="8824">
                  <c:v>-3.8626267186070299E-3</c:v>
                </c:pt>
                <c:pt idx="8825">
                  <c:v>-4.2597991638585698E-3</c:v>
                </c:pt>
                <c:pt idx="8826">
                  <c:v>-4.6205724110721502E-3</c:v>
                </c:pt>
                <c:pt idx="8827">
                  <c:v>-4.8749586754085897E-3</c:v>
                </c:pt>
                <c:pt idx="8828">
                  <c:v>-5.1364307194744904E-3</c:v>
                </c:pt>
                <c:pt idx="8829">
                  <c:v>-5.37566119857316E-3</c:v>
                </c:pt>
                <c:pt idx="8830">
                  <c:v>-5.6443155175094602E-3</c:v>
                </c:pt>
                <c:pt idx="8831">
                  <c:v>-5.8599333623479202E-3</c:v>
                </c:pt>
                <c:pt idx="8832">
                  <c:v>-5.9655549667536802E-3</c:v>
                </c:pt>
                <c:pt idx="8833">
                  <c:v>-6.1487112427223703E-3</c:v>
                </c:pt>
                <c:pt idx="8834">
                  <c:v>-6.2853874401907301E-3</c:v>
                </c:pt>
                <c:pt idx="8835">
                  <c:v>-6.3128693680846899E-3</c:v>
                </c:pt>
                <c:pt idx="8836">
                  <c:v>-6.3394352468391299E-3</c:v>
                </c:pt>
                <c:pt idx="8837">
                  <c:v>-6.3651409385829701E-3</c:v>
                </c:pt>
                <c:pt idx="8838">
                  <c:v>-6.3876530715316401E-3</c:v>
                </c:pt>
                <c:pt idx="8839">
                  <c:v>-6.3450487302714699E-3</c:v>
                </c:pt>
                <c:pt idx="8840">
                  <c:v>-6.19984791219216E-3</c:v>
                </c:pt>
                <c:pt idx="8841">
                  <c:v>-6.0153182037697601E-3</c:v>
                </c:pt>
                <c:pt idx="8842">
                  <c:v>-5.9307410479298101E-3</c:v>
                </c:pt>
                <c:pt idx="8843">
                  <c:v>-5.7848717605221197E-3</c:v>
                </c:pt>
                <c:pt idx="8844">
                  <c:v>-5.5371695119159001E-3</c:v>
                </c:pt>
                <c:pt idx="8845">
                  <c:v>-5.31846608437024E-3</c:v>
                </c:pt>
                <c:pt idx="8846">
                  <c:v>-5.0665588062620897E-3</c:v>
                </c:pt>
                <c:pt idx="8847">
                  <c:v>-4.8451502525190902E-3</c:v>
                </c:pt>
                <c:pt idx="8848">
                  <c:v>-4.5134851627036503E-3</c:v>
                </c:pt>
                <c:pt idx="8849">
                  <c:v>-4.17699903003395E-3</c:v>
                </c:pt>
                <c:pt idx="8850">
                  <c:v>-3.8283221938473899E-3</c:v>
                </c:pt>
                <c:pt idx="8851">
                  <c:v>-3.4361013927550698E-3</c:v>
                </c:pt>
                <c:pt idx="8852">
                  <c:v>-3.0465472655269799E-3</c:v>
                </c:pt>
                <c:pt idx="8853">
                  <c:v>-2.65200048204538E-3</c:v>
                </c:pt>
                <c:pt idx="8854">
                  <c:v>-2.21913250679945E-3</c:v>
                </c:pt>
                <c:pt idx="8855">
                  <c:v>-1.79495833364593E-3</c:v>
                </c:pt>
                <c:pt idx="8856">
                  <c:v>-1.35096936022811E-3</c:v>
                </c:pt>
                <c:pt idx="8857">
                  <c:v>-8.9726226462245602E-4</c:v>
                </c:pt>
                <c:pt idx="8858">
                  <c:v>-4.1334215603660402E-4</c:v>
                </c:pt>
                <c:pt idx="8859" formatCode="0.00E+00">
                  <c:v>8.80694902172785E-5</c:v>
                </c:pt>
                <c:pt idx="8860">
                  <c:v>5.6410194137742503E-4</c:v>
                </c:pt>
                <c:pt idx="8861">
                  <c:v>1.0196743285725599E-3</c:v>
                </c:pt>
                <c:pt idx="8862">
                  <c:v>1.52086530955057E-3</c:v>
                </c:pt>
                <c:pt idx="8863">
                  <c:v>1.9797728403273302E-3</c:v>
                </c:pt>
                <c:pt idx="8864">
                  <c:v>2.4615032708406701E-3</c:v>
                </c:pt>
                <c:pt idx="8865">
                  <c:v>3.0175806067267198E-3</c:v>
                </c:pt>
                <c:pt idx="8866">
                  <c:v>3.4002490744973802E-3</c:v>
                </c:pt>
                <c:pt idx="8867">
                  <c:v>3.8339924998709901E-3</c:v>
                </c:pt>
                <c:pt idx="8868">
                  <c:v>4.2508265575064604E-3</c:v>
                </c:pt>
                <c:pt idx="8869">
                  <c:v>4.69425371627192E-3</c:v>
                </c:pt>
                <c:pt idx="8870">
                  <c:v>5.1511003877885196E-3</c:v>
                </c:pt>
                <c:pt idx="8871">
                  <c:v>5.58875381775967E-3</c:v>
                </c:pt>
                <c:pt idx="8872">
                  <c:v>5.96996375772944E-3</c:v>
                </c:pt>
                <c:pt idx="8873">
                  <c:v>6.37550006451455E-3</c:v>
                </c:pt>
                <c:pt idx="8874">
                  <c:v>6.6935203641187799E-3</c:v>
                </c:pt>
                <c:pt idx="8875">
                  <c:v>7.0117553887888802E-3</c:v>
                </c:pt>
                <c:pt idx="8876">
                  <c:v>7.33290296369969E-3</c:v>
                </c:pt>
                <c:pt idx="8877">
                  <c:v>7.6084936586162596E-3</c:v>
                </c:pt>
                <c:pt idx="8878">
                  <c:v>7.8226347555270803E-3</c:v>
                </c:pt>
                <c:pt idx="8879">
                  <c:v>8.0571749188307999E-3</c:v>
                </c:pt>
                <c:pt idx="8880">
                  <c:v>8.3240688040238098E-3</c:v>
                </c:pt>
                <c:pt idx="8881">
                  <c:v>8.4931342906500503E-3</c:v>
                </c:pt>
                <c:pt idx="8882">
                  <c:v>8.6398149652387301E-3</c:v>
                </c:pt>
                <c:pt idx="8883">
                  <c:v>8.75564915774351E-3</c:v>
                </c:pt>
                <c:pt idx="8884">
                  <c:v>8.8383888588525507E-3</c:v>
                </c:pt>
                <c:pt idx="8885">
                  <c:v>8.9059688500776907E-3</c:v>
                </c:pt>
                <c:pt idx="8886">
                  <c:v>8.9198767412154208E-3</c:v>
                </c:pt>
                <c:pt idx="8887">
                  <c:v>8.9288725131719902E-3</c:v>
                </c:pt>
                <c:pt idx="8888">
                  <c:v>8.9201645229983195E-3</c:v>
                </c:pt>
                <c:pt idx="8889">
                  <c:v>8.8997019279894105E-3</c:v>
                </c:pt>
                <c:pt idx="8890">
                  <c:v>8.8256898715320699E-3</c:v>
                </c:pt>
                <c:pt idx="8891">
                  <c:v>8.6674311756233004E-3</c:v>
                </c:pt>
                <c:pt idx="8892">
                  <c:v>8.5323108582056502E-3</c:v>
                </c:pt>
                <c:pt idx="8893">
                  <c:v>8.4084479913828902E-3</c:v>
                </c:pt>
                <c:pt idx="8894">
                  <c:v>8.2113869769810804E-3</c:v>
                </c:pt>
                <c:pt idx="8895">
                  <c:v>7.9787649024495207E-3</c:v>
                </c:pt>
                <c:pt idx="8896">
                  <c:v>7.81129047273717E-3</c:v>
                </c:pt>
                <c:pt idx="8897">
                  <c:v>7.58715903347608E-3</c:v>
                </c:pt>
                <c:pt idx="8898">
                  <c:v>7.2812428861359201E-3</c:v>
                </c:pt>
                <c:pt idx="8899">
                  <c:v>6.9439258266837302E-3</c:v>
                </c:pt>
                <c:pt idx="8900">
                  <c:v>6.5948674015397701E-3</c:v>
                </c:pt>
                <c:pt idx="8901">
                  <c:v>6.3205501597200604E-3</c:v>
                </c:pt>
                <c:pt idx="8902">
                  <c:v>5.9813600957613596E-3</c:v>
                </c:pt>
                <c:pt idx="8903">
                  <c:v>5.5550301243459197E-3</c:v>
                </c:pt>
                <c:pt idx="8904">
                  <c:v>5.1776888455817597E-3</c:v>
                </c:pt>
                <c:pt idx="8905">
                  <c:v>4.8253363832946802E-3</c:v>
                </c:pt>
                <c:pt idx="8906">
                  <c:v>4.4663469099943702E-3</c:v>
                </c:pt>
                <c:pt idx="8907">
                  <c:v>4.0526320962812204E-3</c:v>
                </c:pt>
                <c:pt idx="8908">
                  <c:v>3.5571988726667801E-3</c:v>
                </c:pt>
                <c:pt idx="8909">
                  <c:v>3.1603486869407598E-3</c:v>
                </c:pt>
                <c:pt idx="8910">
                  <c:v>2.7858537128822298E-3</c:v>
                </c:pt>
                <c:pt idx="8911">
                  <c:v>2.3712466207501501E-3</c:v>
                </c:pt>
                <c:pt idx="8912">
                  <c:v>1.9475588647137601E-3</c:v>
                </c:pt>
                <c:pt idx="8913">
                  <c:v>1.5425108822565701E-3</c:v>
                </c:pt>
                <c:pt idx="8914">
                  <c:v>1.1783945752576899E-3</c:v>
                </c:pt>
                <c:pt idx="8915">
                  <c:v>7.7772085310176303E-4</c:v>
                </c:pt>
                <c:pt idx="8916">
                  <c:v>3.8711013247849998E-4</c:v>
                </c:pt>
                <c:pt idx="8917" formatCode="0.00E+00">
                  <c:v>-4.0273516129263601E-5</c:v>
                </c:pt>
                <c:pt idx="8918">
                  <c:v>-4.0285393594281099E-4</c:v>
                </c:pt>
                <c:pt idx="8919">
                  <c:v>-7.6922903791012704E-4</c:v>
                </c:pt>
                <c:pt idx="8920">
                  <c:v>-1.07178041613824E-3</c:v>
                </c:pt>
                <c:pt idx="8921">
                  <c:v>-1.3585498391211199E-3</c:v>
                </c:pt>
                <c:pt idx="8922">
                  <c:v>-1.7078829234023301E-3</c:v>
                </c:pt>
                <c:pt idx="8923">
                  <c:v>-2.0010058315827802E-3</c:v>
                </c:pt>
                <c:pt idx="8924">
                  <c:v>-2.3207731593960501E-3</c:v>
                </c:pt>
                <c:pt idx="8925">
                  <c:v>-2.5842565706173299E-3</c:v>
                </c:pt>
                <c:pt idx="8926">
                  <c:v>-2.7850979745534798E-3</c:v>
                </c:pt>
                <c:pt idx="8927">
                  <c:v>-2.98675088108479E-3</c:v>
                </c:pt>
                <c:pt idx="8928">
                  <c:v>-3.1864963061257702E-3</c:v>
                </c:pt>
                <c:pt idx="8929">
                  <c:v>-3.3441370113302901E-3</c:v>
                </c:pt>
                <c:pt idx="8930">
                  <c:v>-3.5022253004582402E-3</c:v>
                </c:pt>
                <c:pt idx="8931">
                  <c:v>-3.6464418265054399E-3</c:v>
                </c:pt>
                <c:pt idx="8932">
                  <c:v>-3.6644937685390202E-3</c:v>
                </c:pt>
                <c:pt idx="8933">
                  <c:v>-3.7026450502938299E-3</c:v>
                </c:pt>
                <c:pt idx="8934">
                  <c:v>-3.8280841867344099E-3</c:v>
                </c:pt>
                <c:pt idx="8935">
                  <c:v>-3.80496193113524E-3</c:v>
                </c:pt>
                <c:pt idx="8936">
                  <c:v>-3.7881263135474798E-3</c:v>
                </c:pt>
                <c:pt idx="8937">
                  <c:v>-3.80305612056714E-3</c:v>
                </c:pt>
                <c:pt idx="8938">
                  <c:v>-3.7725704591710001E-3</c:v>
                </c:pt>
                <c:pt idx="8939">
                  <c:v>-3.7282838479231E-3</c:v>
                </c:pt>
                <c:pt idx="8940">
                  <c:v>-3.6294911352204402E-3</c:v>
                </c:pt>
                <c:pt idx="8941">
                  <c:v>-3.49857357402258E-3</c:v>
                </c:pt>
                <c:pt idx="8942">
                  <c:v>-3.38145185323988E-3</c:v>
                </c:pt>
                <c:pt idx="8943">
                  <c:v>-3.2205726433511398E-3</c:v>
                </c:pt>
                <c:pt idx="8944">
                  <c:v>-3.0751735893880701E-3</c:v>
                </c:pt>
                <c:pt idx="8945">
                  <c:v>-2.80942685855842E-3</c:v>
                </c:pt>
                <c:pt idx="8946">
                  <c:v>-2.6393032647959499E-3</c:v>
                </c:pt>
                <c:pt idx="8947">
                  <c:v>-2.4785328796099902E-3</c:v>
                </c:pt>
                <c:pt idx="8948">
                  <c:v>-2.23582691207924E-3</c:v>
                </c:pt>
                <c:pt idx="8949">
                  <c:v>-1.9490818109760501E-3</c:v>
                </c:pt>
                <c:pt idx="8950">
                  <c:v>-1.63676033541967E-3</c:v>
                </c:pt>
                <c:pt idx="8951">
                  <c:v>-1.38553388629177E-3</c:v>
                </c:pt>
                <c:pt idx="8952">
                  <c:v>-1.1105710904442199E-3</c:v>
                </c:pt>
                <c:pt idx="8953">
                  <c:v>-8.2471506672155402E-4</c:v>
                </c:pt>
                <c:pt idx="8954">
                  <c:v>-4.8803941490778798E-4</c:v>
                </c:pt>
                <c:pt idx="8955">
                  <c:v>-1.83401383535173E-4</c:v>
                </c:pt>
                <c:pt idx="8956">
                  <c:v>1.6445934070680201E-4</c:v>
                </c:pt>
                <c:pt idx="8957">
                  <c:v>4.44502728887513E-4</c:v>
                </c:pt>
                <c:pt idx="8958">
                  <c:v>7.2432270166640804E-4</c:v>
                </c:pt>
                <c:pt idx="8959">
                  <c:v>1.0682661367022799E-3</c:v>
                </c:pt>
                <c:pt idx="8960">
                  <c:v>1.35294290689706E-3</c:v>
                </c:pt>
                <c:pt idx="8961">
                  <c:v>1.65741628004522E-3</c:v>
                </c:pt>
                <c:pt idx="8962">
                  <c:v>2.0178464636067999E-3</c:v>
                </c:pt>
                <c:pt idx="8963">
                  <c:v>2.26338916670717E-3</c:v>
                </c:pt>
                <c:pt idx="8964">
                  <c:v>2.59342364854837E-3</c:v>
                </c:pt>
                <c:pt idx="8965">
                  <c:v>2.8983947305575501E-3</c:v>
                </c:pt>
                <c:pt idx="8966">
                  <c:v>3.19176618050047E-3</c:v>
                </c:pt>
                <c:pt idx="8967">
                  <c:v>3.4904857601826202E-3</c:v>
                </c:pt>
                <c:pt idx="8968">
                  <c:v>3.7044391414226998E-3</c:v>
                </c:pt>
                <c:pt idx="8969">
                  <c:v>3.90489421114337E-3</c:v>
                </c:pt>
                <c:pt idx="8970">
                  <c:v>4.0989941089643296E-3</c:v>
                </c:pt>
                <c:pt idx="8971">
                  <c:v>4.2840805245362703E-3</c:v>
                </c:pt>
                <c:pt idx="8972">
                  <c:v>4.5001742733009904E-3</c:v>
                </c:pt>
                <c:pt idx="8973">
                  <c:v>4.6724987680370001E-3</c:v>
                </c:pt>
                <c:pt idx="8974">
                  <c:v>4.8168512372607003E-3</c:v>
                </c:pt>
                <c:pt idx="8975">
                  <c:v>4.9607826312389096E-3</c:v>
                </c:pt>
                <c:pt idx="8976">
                  <c:v>5.0921976917840898E-3</c:v>
                </c:pt>
                <c:pt idx="8977">
                  <c:v>5.1887601035380598E-3</c:v>
                </c:pt>
                <c:pt idx="8978">
                  <c:v>5.21919071596459E-3</c:v>
                </c:pt>
                <c:pt idx="8979">
                  <c:v>5.26345869009558E-3</c:v>
                </c:pt>
                <c:pt idx="8980">
                  <c:v>5.30139139249636E-3</c:v>
                </c:pt>
                <c:pt idx="8981">
                  <c:v>5.2867563386443904E-3</c:v>
                </c:pt>
                <c:pt idx="8982">
                  <c:v>5.2346311510349597E-3</c:v>
                </c:pt>
                <c:pt idx="8983">
                  <c:v>5.2388486128235904E-3</c:v>
                </c:pt>
                <c:pt idx="8984">
                  <c:v>5.1980590302600702E-3</c:v>
                </c:pt>
                <c:pt idx="8985">
                  <c:v>5.1310059632651596E-3</c:v>
                </c:pt>
                <c:pt idx="8986">
                  <c:v>5.05563262921841E-3</c:v>
                </c:pt>
                <c:pt idx="8987">
                  <c:v>4.9013517978919903E-3</c:v>
                </c:pt>
                <c:pt idx="8988">
                  <c:v>4.7597664334363497E-3</c:v>
                </c:pt>
                <c:pt idx="8989">
                  <c:v>4.5885453031378901E-3</c:v>
                </c:pt>
                <c:pt idx="8990">
                  <c:v>4.4294899505393599E-3</c:v>
                </c:pt>
                <c:pt idx="8991">
                  <c:v>4.1978438464743296E-3</c:v>
                </c:pt>
                <c:pt idx="8992">
                  <c:v>3.9455703220833199E-3</c:v>
                </c:pt>
                <c:pt idx="8993">
                  <c:v>3.76190912463025E-3</c:v>
                </c:pt>
                <c:pt idx="8994">
                  <c:v>3.5587936265156299E-3</c:v>
                </c:pt>
                <c:pt idx="8995">
                  <c:v>3.2654371952439802E-3</c:v>
                </c:pt>
                <c:pt idx="8996">
                  <c:v>2.98764866251918E-3</c:v>
                </c:pt>
                <c:pt idx="8997">
                  <c:v>2.7157929172917199E-3</c:v>
                </c:pt>
                <c:pt idx="8998">
                  <c:v>2.4941391886108902E-3</c:v>
                </c:pt>
                <c:pt idx="8999">
                  <c:v>2.1271544795469499E-3</c:v>
                </c:pt>
                <c:pt idx="9000">
                  <c:v>1.8176612831522999E-3</c:v>
                </c:pt>
                <c:pt idx="9001">
                  <c:v>1.47455867523388E-3</c:v>
                </c:pt>
                <c:pt idx="9002">
                  <c:v>1.1076050464103001E-3</c:v>
                </c:pt>
                <c:pt idx="9003">
                  <c:v>7.7371718725761105E-4</c:v>
                </c:pt>
                <c:pt idx="9004">
                  <c:v>4.2667952433177002E-4</c:v>
                </c:pt>
                <c:pt idx="9005" formatCode="0.00E+00">
                  <c:v>9.8146437754174196E-5</c:v>
                </c:pt>
                <c:pt idx="9006">
                  <c:v>-2.3860241694714099E-4</c:v>
                </c:pt>
                <c:pt idx="9007">
                  <c:v>-6.0115395606311496E-4</c:v>
                </c:pt>
                <c:pt idx="9008">
                  <c:v>-9.6511702428086696E-4</c:v>
                </c:pt>
                <c:pt idx="9009">
                  <c:v>-1.29464576083703E-3</c:v>
                </c:pt>
                <c:pt idx="9010">
                  <c:v>-1.64178413059214E-3</c:v>
                </c:pt>
                <c:pt idx="9011">
                  <c:v>-1.9997121129128399E-3</c:v>
                </c:pt>
                <c:pt idx="9012">
                  <c:v>-2.3472606698092401E-3</c:v>
                </c:pt>
                <c:pt idx="9013">
                  <c:v>-2.7000177466541802E-3</c:v>
                </c:pt>
                <c:pt idx="9014">
                  <c:v>-3.01350052112553E-3</c:v>
                </c:pt>
                <c:pt idx="9015">
                  <c:v>-3.3238118462622099E-3</c:v>
                </c:pt>
                <c:pt idx="9016">
                  <c:v>-3.6511551454955701E-3</c:v>
                </c:pt>
                <c:pt idx="9017">
                  <c:v>-3.86908048290219E-3</c:v>
                </c:pt>
                <c:pt idx="9018">
                  <c:v>-4.1624057592061598E-3</c:v>
                </c:pt>
                <c:pt idx="9019">
                  <c:v>-4.44913950167437E-3</c:v>
                </c:pt>
                <c:pt idx="9020">
                  <c:v>-4.7190154349964599E-3</c:v>
                </c:pt>
                <c:pt idx="9021">
                  <c:v>-4.9951679768423197E-3</c:v>
                </c:pt>
                <c:pt idx="9022">
                  <c:v>-5.2129169256491499E-3</c:v>
                </c:pt>
                <c:pt idx="9023">
                  <c:v>-5.4630452328455698E-3</c:v>
                </c:pt>
                <c:pt idx="9024">
                  <c:v>-5.6565701724622698E-3</c:v>
                </c:pt>
                <c:pt idx="9025">
                  <c:v>-5.8406284646300996E-3</c:v>
                </c:pt>
                <c:pt idx="9026">
                  <c:v>-6.0295592419066703E-3</c:v>
                </c:pt>
                <c:pt idx="9027">
                  <c:v>-6.1268046490059198E-3</c:v>
                </c:pt>
                <c:pt idx="9028">
                  <c:v>-6.2603091026572702E-3</c:v>
                </c:pt>
                <c:pt idx="9029">
                  <c:v>-6.3848516264904997E-3</c:v>
                </c:pt>
                <c:pt idx="9030">
                  <c:v>-6.4804475520574799E-3</c:v>
                </c:pt>
                <c:pt idx="9031">
                  <c:v>-6.5979119178746102E-3</c:v>
                </c:pt>
                <c:pt idx="9032">
                  <c:v>-6.7074269461508199E-3</c:v>
                </c:pt>
                <c:pt idx="9033">
                  <c:v>-6.7435844408853798E-3</c:v>
                </c:pt>
                <c:pt idx="9034">
                  <c:v>-6.7747281333429398E-3</c:v>
                </c:pt>
                <c:pt idx="9035">
                  <c:v>-6.8154205920201699E-3</c:v>
                </c:pt>
                <c:pt idx="9036">
                  <c:v>-6.8040076444250601E-3</c:v>
                </c:pt>
                <c:pt idx="9037">
                  <c:v>-6.7826005883038897E-3</c:v>
                </c:pt>
                <c:pt idx="9038">
                  <c:v>-6.7752013562664701E-3</c:v>
                </c:pt>
                <c:pt idx="9039">
                  <c:v>-6.7526212643669601E-3</c:v>
                </c:pt>
                <c:pt idx="9040">
                  <c:v>-6.7080373577249296E-3</c:v>
                </c:pt>
                <c:pt idx="9041">
                  <c:v>-6.6355042321908399E-3</c:v>
                </c:pt>
                <c:pt idx="9042">
                  <c:v>-6.5425151047336103E-3</c:v>
                </c:pt>
                <c:pt idx="9043">
                  <c:v>-6.4380921490776602E-3</c:v>
                </c:pt>
                <c:pt idx="9044">
                  <c:v>-6.35349094397242E-3</c:v>
                </c:pt>
                <c:pt idx="9045">
                  <c:v>-6.2749838911933401E-3</c:v>
                </c:pt>
                <c:pt idx="9046">
                  <c:v>-6.1583934397373002E-3</c:v>
                </c:pt>
                <c:pt idx="9047">
                  <c:v>-6.0569360647561203E-3</c:v>
                </c:pt>
                <c:pt idx="9048">
                  <c:v>-5.9201970865908199E-3</c:v>
                </c:pt>
                <c:pt idx="9049">
                  <c:v>-5.7779709358678497E-3</c:v>
                </c:pt>
                <c:pt idx="9050">
                  <c:v>-5.5866641649691901E-3</c:v>
                </c:pt>
                <c:pt idx="9051">
                  <c:v>-5.44244185290508E-3</c:v>
                </c:pt>
                <c:pt idx="9052">
                  <c:v>-5.3410296394410198E-3</c:v>
                </c:pt>
                <c:pt idx="9053">
                  <c:v>-5.17359586522488E-3</c:v>
                </c:pt>
                <c:pt idx="9054">
                  <c:v>-4.9866900622345103E-3</c:v>
                </c:pt>
                <c:pt idx="9055">
                  <c:v>-4.8201345503182001E-3</c:v>
                </c:pt>
                <c:pt idx="9056">
                  <c:v>-4.6504236155655602E-3</c:v>
                </c:pt>
                <c:pt idx="9057">
                  <c:v>-4.4914669099132198E-3</c:v>
                </c:pt>
                <c:pt idx="9058">
                  <c:v>-4.3492968021214603E-3</c:v>
                </c:pt>
                <c:pt idx="9059">
                  <c:v>-4.1746911100086796E-3</c:v>
                </c:pt>
                <c:pt idx="9060">
                  <c:v>-4.0302884228162299E-3</c:v>
                </c:pt>
                <c:pt idx="9061">
                  <c:v>-3.9608212248406598E-3</c:v>
                </c:pt>
                <c:pt idx="9062">
                  <c:v>-3.8050773234818802E-3</c:v>
                </c:pt>
                <c:pt idx="9063">
                  <c:v>-3.5802513031077498E-3</c:v>
                </c:pt>
                <c:pt idx="9064">
                  <c:v>-3.4746737215484102E-3</c:v>
                </c:pt>
                <c:pt idx="9065">
                  <c:v>-3.3892393623484599E-3</c:v>
                </c:pt>
                <c:pt idx="9066">
                  <c:v>-3.2481714989530501E-3</c:v>
                </c:pt>
                <c:pt idx="9067">
                  <c:v>-3.11480346875187E-3</c:v>
                </c:pt>
                <c:pt idx="9068">
                  <c:v>-3.04105379862196E-3</c:v>
                </c:pt>
                <c:pt idx="9069">
                  <c:v>-2.9756457594770501E-3</c:v>
                </c:pt>
                <c:pt idx="9070">
                  <c:v>-2.8979813509373E-3</c:v>
                </c:pt>
                <c:pt idx="9071">
                  <c:v>-2.8083846652774899E-3</c:v>
                </c:pt>
                <c:pt idx="9072">
                  <c:v>-2.78032618871048E-3</c:v>
                </c:pt>
                <c:pt idx="9073">
                  <c:v>-2.7381436617570699E-3</c:v>
                </c:pt>
                <c:pt idx="9074">
                  <c:v>-2.66010697371787E-3</c:v>
                </c:pt>
                <c:pt idx="9075">
                  <c:v>-2.71166848417329E-3</c:v>
                </c:pt>
                <c:pt idx="9076">
                  <c:v>-2.70241017734277E-3</c:v>
                </c:pt>
                <c:pt idx="9077">
                  <c:v>-2.6920516676720999E-3</c:v>
                </c:pt>
                <c:pt idx="9078">
                  <c:v>-2.6991483358180801E-3</c:v>
                </c:pt>
                <c:pt idx="9079">
                  <c:v>-2.7350828383289E-3</c:v>
                </c:pt>
                <c:pt idx="9080">
                  <c:v>-2.77771084353337E-3</c:v>
                </c:pt>
                <c:pt idx="9081">
                  <c:v>-2.7668387987337399E-3</c:v>
                </c:pt>
                <c:pt idx="9082">
                  <c:v>-2.8083715182025001E-3</c:v>
                </c:pt>
                <c:pt idx="9083">
                  <c:v>-2.9104775807323501E-3</c:v>
                </c:pt>
                <c:pt idx="9084">
                  <c:v>-3.0237288722697198E-3</c:v>
                </c:pt>
                <c:pt idx="9085">
                  <c:v>-3.09417714538245E-3</c:v>
                </c:pt>
                <c:pt idx="9086">
                  <c:v>-3.2069319608365502E-3</c:v>
                </c:pt>
                <c:pt idx="9087">
                  <c:v>-3.2931397493115699E-3</c:v>
                </c:pt>
                <c:pt idx="9088">
                  <c:v>-3.38537908136902E-3</c:v>
                </c:pt>
                <c:pt idx="9089">
                  <c:v>-3.5079697071868999E-3</c:v>
                </c:pt>
                <c:pt idx="9090">
                  <c:v>-3.6087662768831599E-3</c:v>
                </c:pt>
                <c:pt idx="9091">
                  <c:v>-3.7252282134935802E-3</c:v>
                </c:pt>
                <c:pt idx="9092">
                  <c:v>-3.8488253964138802E-3</c:v>
                </c:pt>
                <c:pt idx="9093">
                  <c:v>-4.00281919838471E-3</c:v>
                </c:pt>
                <c:pt idx="9094">
                  <c:v>-4.1658970448908601E-3</c:v>
                </c:pt>
                <c:pt idx="9095">
                  <c:v>-4.3097674941579298E-3</c:v>
                </c:pt>
                <c:pt idx="9096">
                  <c:v>-4.4908092505850103E-3</c:v>
                </c:pt>
                <c:pt idx="9097">
                  <c:v>-4.6142537514212104E-3</c:v>
                </c:pt>
                <c:pt idx="9098">
                  <c:v>-4.7307664518827196E-3</c:v>
                </c:pt>
                <c:pt idx="9099">
                  <c:v>-4.8835299873832101E-3</c:v>
                </c:pt>
                <c:pt idx="9100">
                  <c:v>-4.9602709883880096E-3</c:v>
                </c:pt>
                <c:pt idx="9101">
                  <c:v>-5.1059312003614203E-3</c:v>
                </c:pt>
                <c:pt idx="9102">
                  <c:v>-5.2602296660775602E-3</c:v>
                </c:pt>
                <c:pt idx="9103">
                  <c:v>-5.4028071827817896E-3</c:v>
                </c:pt>
                <c:pt idx="9104">
                  <c:v>-5.52651002584273E-3</c:v>
                </c:pt>
                <c:pt idx="9105">
                  <c:v>-5.6556009547375696E-3</c:v>
                </c:pt>
                <c:pt idx="9106">
                  <c:v>-5.7611975543206797E-3</c:v>
                </c:pt>
                <c:pt idx="9107">
                  <c:v>-5.8513719528357402E-3</c:v>
                </c:pt>
                <c:pt idx="9108">
                  <c:v>-5.9730545356540803E-3</c:v>
                </c:pt>
                <c:pt idx="9109">
                  <c:v>-6.0927632132150101E-3</c:v>
                </c:pt>
                <c:pt idx="9110">
                  <c:v>-6.1714885874380801E-3</c:v>
                </c:pt>
                <c:pt idx="9111">
                  <c:v>-6.2199331448553902E-3</c:v>
                </c:pt>
                <c:pt idx="9112">
                  <c:v>-6.2893505323908302E-3</c:v>
                </c:pt>
                <c:pt idx="9113">
                  <c:v>-6.37505870424187E-3</c:v>
                </c:pt>
                <c:pt idx="9114">
                  <c:v>-6.3813994265152704E-3</c:v>
                </c:pt>
                <c:pt idx="9115">
                  <c:v>-6.3746080415719303E-3</c:v>
                </c:pt>
                <c:pt idx="9116">
                  <c:v>-6.4452889844555401E-3</c:v>
                </c:pt>
                <c:pt idx="9117">
                  <c:v>-6.4773744216412403E-3</c:v>
                </c:pt>
                <c:pt idx="9118">
                  <c:v>-6.4518078532223898E-3</c:v>
                </c:pt>
                <c:pt idx="9119">
                  <c:v>-6.3840121697548201E-3</c:v>
                </c:pt>
                <c:pt idx="9120">
                  <c:v>-6.3817096090363996E-3</c:v>
                </c:pt>
                <c:pt idx="9121">
                  <c:v>-6.3741420652014798E-3</c:v>
                </c:pt>
                <c:pt idx="9122">
                  <c:v>-6.3445361204506404E-3</c:v>
                </c:pt>
                <c:pt idx="9123">
                  <c:v>-6.3062558731856802E-3</c:v>
                </c:pt>
                <c:pt idx="9124">
                  <c:v>-6.1720797526804497E-3</c:v>
                </c:pt>
                <c:pt idx="9125">
                  <c:v>-6.0869512237490802E-3</c:v>
                </c:pt>
                <c:pt idx="9126">
                  <c:v>-5.95121114693854E-3</c:v>
                </c:pt>
                <c:pt idx="9127">
                  <c:v>-5.8225143332357298E-3</c:v>
                </c:pt>
                <c:pt idx="9128">
                  <c:v>-5.7253779869800197E-3</c:v>
                </c:pt>
                <c:pt idx="9129">
                  <c:v>-5.5849298459154598E-3</c:v>
                </c:pt>
                <c:pt idx="9130">
                  <c:v>-5.4599021663840602E-3</c:v>
                </c:pt>
                <c:pt idx="9131">
                  <c:v>-5.3208912799275103E-3</c:v>
                </c:pt>
                <c:pt idx="9132">
                  <c:v>-5.1515454479899503E-3</c:v>
                </c:pt>
                <c:pt idx="9133">
                  <c:v>-4.8965902847733301E-3</c:v>
                </c:pt>
                <c:pt idx="9134">
                  <c:v>-4.6850229001306901E-3</c:v>
                </c:pt>
                <c:pt idx="9135">
                  <c:v>-4.5156798288760701E-3</c:v>
                </c:pt>
                <c:pt idx="9136">
                  <c:v>-4.2547131971311103E-3</c:v>
                </c:pt>
                <c:pt idx="9137">
                  <c:v>-4.0125385961246899E-3</c:v>
                </c:pt>
                <c:pt idx="9138">
                  <c:v>-3.8534522507276099E-3</c:v>
                </c:pt>
                <c:pt idx="9139">
                  <c:v>-3.6397553541276401E-3</c:v>
                </c:pt>
                <c:pt idx="9140">
                  <c:v>-3.3909893043754399E-3</c:v>
                </c:pt>
                <c:pt idx="9141">
                  <c:v>-3.1287321053161698E-3</c:v>
                </c:pt>
                <c:pt idx="9142">
                  <c:v>-2.8763450839485601E-3</c:v>
                </c:pt>
                <c:pt idx="9143">
                  <c:v>-2.6170007337568998E-3</c:v>
                </c:pt>
                <c:pt idx="9144">
                  <c:v>-2.3561000476945201E-3</c:v>
                </c:pt>
                <c:pt idx="9145">
                  <c:v>-2.1390471537733602E-3</c:v>
                </c:pt>
                <c:pt idx="9146">
                  <c:v>-1.8896575181379599E-3</c:v>
                </c:pt>
                <c:pt idx="9147">
                  <c:v>-1.6209319942526699E-3</c:v>
                </c:pt>
                <c:pt idx="9148">
                  <c:v>-1.3838392331043999E-3</c:v>
                </c:pt>
                <c:pt idx="9149">
                  <c:v>-1.1093878790606299E-3</c:v>
                </c:pt>
                <c:pt idx="9150">
                  <c:v>-8.2112850093013804E-4</c:v>
                </c:pt>
                <c:pt idx="9151">
                  <c:v>-5.9906141602790995E-4</c:v>
                </c:pt>
                <c:pt idx="9152">
                  <c:v>-4.2013337996978502E-4</c:v>
                </c:pt>
                <c:pt idx="9153">
                  <c:v>-2.58111431228207E-4</c:v>
                </c:pt>
                <c:pt idx="9154" formatCode="0.00E+00">
                  <c:v>-1.09730988550946E-5</c:v>
                </c:pt>
                <c:pt idx="9155">
                  <c:v>1.8858449608324899E-4</c:v>
                </c:pt>
                <c:pt idx="9156">
                  <c:v>3.90120666500525E-4</c:v>
                </c:pt>
                <c:pt idx="9157">
                  <c:v>6.0541652649277603E-4</c:v>
                </c:pt>
                <c:pt idx="9158">
                  <c:v>7.9398630773634302E-4</c:v>
                </c:pt>
                <c:pt idx="9159">
                  <c:v>9.5326074555320396E-4</c:v>
                </c:pt>
                <c:pt idx="9160">
                  <c:v>1.11882187368391E-3</c:v>
                </c:pt>
                <c:pt idx="9161">
                  <c:v>1.23456389131057E-3</c:v>
                </c:pt>
                <c:pt idx="9162">
                  <c:v>1.3189736871286801E-3</c:v>
                </c:pt>
                <c:pt idx="9163">
                  <c:v>1.45855021335602E-3</c:v>
                </c:pt>
                <c:pt idx="9164">
                  <c:v>1.56516216232412E-3</c:v>
                </c:pt>
                <c:pt idx="9165">
                  <c:v>1.65440161210558E-3</c:v>
                </c:pt>
                <c:pt idx="9166">
                  <c:v>1.69157044226504E-3</c:v>
                </c:pt>
                <c:pt idx="9167">
                  <c:v>1.7507026676869899E-3</c:v>
                </c:pt>
                <c:pt idx="9168">
                  <c:v>1.8212724108443701E-3</c:v>
                </c:pt>
                <c:pt idx="9169">
                  <c:v>1.83412870278052E-3</c:v>
                </c:pt>
                <c:pt idx="9170">
                  <c:v>1.8488219193062601E-3</c:v>
                </c:pt>
                <c:pt idx="9171">
                  <c:v>1.8154758500568699E-3</c:v>
                </c:pt>
                <c:pt idx="9172">
                  <c:v>1.7861101070724701E-3</c:v>
                </c:pt>
                <c:pt idx="9173">
                  <c:v>1.75990650493431E-3</c:v>
                </c:pt>
                <c:pt idx="9174">
                  <c:v>1.7007855236947E-3</c:v>
                </c:pt>
                <c:pt idx="9175">
                  <c:v>1.6529364444220001E-3</c:v>
                </c:pt>
                <c:pt idx="9176">
                  <c:v>1.5587568130390199E-3</c:v>
                </c:pt>
                <c:pt idx="9177">
                  <c:v>1.48268285372281E-3</c:v>
                </c:pt>
                <c:pt idx="9178">
                  <c:v>1.3590943503577601E-3</c:v>
                </c:pt>
                <c:pt idx="9179">
                  <c:v>1.17421618390903E-3</c:v>
                </c:pt>
                <c:pt idx="9180">
                  <c:v>9.9394786764848498E-4</c:v>
                </c:pt>
                <c:pt idx="9181">
                  <c:v>8.3893123904862899E-4</c:v>
                </c:pt>
                <c:pt idx="9182">
                  <c:v>6.7231442790249103E-4</c:v>
                </c:pt>
                <c:pt idx="9183">
                  <c:v>4.7094632312784401E-4</c:v>
                </c:pt>
                <c:pt idx="9184">
                  <c:v>2.7783481473864902E-4</c:v>
                </c:pt>
                <c:pt idx="9185" formatCode="0.00E+00">
                  <c:v>5.8287594497519599E-5</c:v>
                </c:pt>
                <c:pt idx="9186">
                  <c:v>-1.53473088018843E-4</c:v>
                </c:pt>
                <c:pt idx="9187">
                  <c:v>-3.8476987179296998E-4</c:v>
                </c:pt>
                <c:pt idx="9188">
                  <c:v>-6.3011245893107397E-4</c:v>
                </c:pt>
                <c:pt idx="9189">
                  <c:v>-8.8371657067722997E-4</c:v>
                </c:pt>
                <c:pt idx="9190">
                  <c:v>-1.17233146047248E-3</c:v>
                </c:pt>
                <c:pt idx="9191">
                  <c:v>-1.4300435140922E-3</c:v>
                </c:pt>
                <c:pt idx="9192">
                  <c:v>-1.7120504227202901E-3</c:v>
                </c:pt>
                <c:pt idx="9193">
                  <c:v>-2.0774053922743099E-3</c:v>
                </c:pt>
                <c:pt idx="9194">
                  <c:v>-2.3618256317007799E-3</c:v>
                </c:pt>
                <c:pt idx="9195">
                  <c:v>-2.65010785720474E-3</c:v>
                </c:pt>
                <c:pt idx="9196">
                  <c:v>-2.9366738485043799E-3</c:v>
                </c:pt>
                <c:pt idx="9197">
                  <c:v>-3.2592759002691199E-3</c:v>
                </c:pt>
                <c:pt idx="9198">
                  <c:v>-3.5664544482709401E-3</c:v>
                </c:pt>
                <c:pt idx="9199">
                  <c:v>-3.8218972615161398E-3</c:v>
                </c:pt>
                <c:pt idx="9200">
                  <c:v>-4.1340026820275797E-3</c:v>
                </c:pt>
                <c:pt idx="9201">
                  <c:v>-4.4002443571272898E-3</c:v>
                </c:pt>
                <c:pt idx="9202">
                  <c:v>-4.6915949108734204E-3</c:v>
                </c:pt>
                <c:pt idx="9203">
                  <c:v>-4.9976315898579001E-3</c:v>
                </c:pt>
                <c:pt idx="9204">
                  <c:v>-5.2867551959766496E-3</c:v>
                </c:pt>
                <c:pt idx="9205">
                  <c:v>-5.5822085942063499E-3</c:v>
                </c:pt>
                <c:pt idx="9206">
                  <c:v>-5.8427235357559103E-3</c:v>
                </c:pt>
                <c:pt idx="9207">
                  <c:v>-6.0840070228148696E-3</c:v>
                </c:pt>
                <c:pt idx="9208">
                  <c:v>-6.3448259294745296E-3</c:v>
                </c:pt>
                <c:pt idx="9209">
                  <c:v>-6.6257518513859496E-3</c:v>
                </c:pt>
                <c:pt idx="9210">
                  <c:v>-6.8491741561434996E-3</c:v>
                </c:pt>
                <c:pt idx="9211">
                  <c:v>-7.02674946265377E-3</c:v>
                </c:pt>
                <c:pt idx="9212">
                  <c:v>-7.2267249290744002E-3</c:v>
                </c:pt>
                <c:pt idx="9213">
                  <c:v>-7.4193788264011896E-3</c:v>
                </c:pt>
                <c:pt idx="9214">
                  <c:v>-7.6256686978774801E-3</c:v>
                </c:pt>
                <c:pt idx="9215">
                  <c:v>-7.8304056066156192E-3</c:v>
                </c:pt>
                <c:pt idx="9216">
                  <c:v>-7.9811368195600307E-3</c:v>
                </c:pt>
                <c:pt idx="9217">
                  <c:v>-8.1262004724832106E-3</c:v>
                </c:pt>
                <c:pt idx="9218">
                  <c:v>-8.2381474807940898E-3</c:v>
                </c:pt>
                <c:pt idx="9219">
                  <c:v>-8.3477364456172806E-3</c:v>
                </c:pt>
                <c:pt idx="9220">
                  <c:v>-8.4061359110150207E-3</c:v>
                </c:pt>
                <c:pt idx="9221">
                  <c:v>-8.4494900370103692E-3</c:v>
                </c:pt>
                <c:pt idx="9222">
                  <c:v>-8.5380798598801398E-3</c:v>
                </c:pt>
                <c:pt idx="9223">
                  <c:v>-8.6321082574523107E-3</c:v>
                </c:pt>
                <c:pt idx="9224">
                  <c:v>-8.6489727754986701E-3</c:v>
                </c:pt>
                <c:pt idx="9225">
                  <c:v>-8.6291955749001701E-3</c:v>
                </c:pt>
                <c:pt idx="9226">
                  <c:v>-8.6516861308973802E-3</c:v>
                </c:pt>
                <c:pt idx="9227">
                  <c:v>-8.6356918782968806E-3</c:v>
                </c:pt>
                <c:pt idx="9228">
                  <c:v>-8.5524569709358993E-3</c:v>
                </c:pt>
                <c:pt idx="9229">
                  <c:v>-8.4929641891055199E-3</c:v>
                </c:pt>
                <c:pt idx="9230">
                  <c:v>-8.4321151091226905E-3</c:v>
                </c:pt>
                <c:pt idx="9231">
                  <c:v>-8.3546292129425392E-3</c:v>
                </c:pt>
                <c:pt idx="9232">
                  <c:v>-8.2119803805455801E-3</c:v>
                </c:pt>
                <c:pt idx="9233">
                  <c:v>-8.0532345135373093E-3</c:v>
                </c:pt>
                <c:pt idx="9234">
                  <c:v>-7.9353025039398499E-3</c:v>
                </c:pt>
                <c:pt idx="9235">
                  <c:v>-7.7508414449988803E-3</c:v>
                </c:pt>
                <c:pt idx="9236">
                  <c:v>-7.5542521608357501E-3</c:v>
                </c:pt>
                <c:pt idx="9237">
                  <c:v>-7.3415261263644199E-3</c:v>
                </c:pt>
                <c:pt idx="9238">
                  <c:v>-7.1200771569860403E-3</c:v>
                </c:pt>
                <c:pt idx="9239">
                  <c:v>-6.9085631032237598E-3</c:v>
                </c:pt>
                <c:pt idx="9240">
                  <c:v>-6.6911040073462501E-3</c:v>
                </c:pt>
                <c:pt idx="9241">
                  <c:v>-6.4049635352462497E-3</c:v>
                </c:pt>
                <c:pt idx="9242">
                  <c:v>-6.1180078008525899E-3</c:v>
                </c:pt>
                <c:pt idx="9243">
                  <c:v>-5.8006853416371403E-3</c:v>
                </c:pt>
                <c:pt idx="9244">
                  <c:v>-5.5000378809487004E-3</c:v>
                </c:pt>
                <c:pt idx="9245">
                  <c:v>-5.1775610997130397E-3</c:v>
                </c:pt>
                <c:pt idx="9246">
                  <c:v>-4.8662368120703202E-3</c:v>
                </c:pt>
                <c:pt idx="9247">
                  <c:v>-4.4737625836209103E-3</c:v>
                </c:pt>
                <c:pt idx="9248">
                  <c:v>-4.1206610677039998E-3</c:v>
                </c:pt>
                <c:pt idx="9249">
                  <c:v>-3.8364172992604601E-3</c:v>
                </c:pt>
                <c:pt idx="9250">
                  <c:v>-3.4727085907904102E-3</c:v>
                </c:pt>
                <c:pt idx="9251">
                  <c:v>-3.0913394540017102E-3</c:v>
                </c:pt>
                <c:pt idx="9252">
                  <c:v>-2.7314426250060401E-3</c:v>
                </c:pt>
                <c:pt idx="9253">
                  <c:v>-2.3348456731020202E-3</c:v>
                </c:pt>
                <c:pt idx="9254">
                  <c:v>-1.92503490148083E-3</c:v>
                </c:pt>
                <c:pt idx="9255">
                  <c:v>-1.53274792974641E-3</c:v>
                </c:pt>
                <c:pt idx="9256">
                  <c:v>-1.11761366734523E-3</c:v>
                </c:pt>
                <c:pt idx="9257">
                  <c:v>-6.8077999676260698E-4</c:v>
                </c:pt>
                <c:pt idx="9258">
                  <c:v>-2.61411435039558E-4</c:v>
                </c:pt>
                <c:pt idx="9259" formatCode="0.00E+00">
                  <c:v>8.8002043173742903E-5</c:v>
                </c:pt>
                <c:pt idx="9260">
                  <c:v>4.2542741334228898E-4</c:v>
                </c:pt>
                <c:pt idx="9261">
                  <c:v>8.0339516583854205E-4</c:v>
                </c:pt>
                <c:pt idx="9262">
                  <c:v>1.2318311120822899E-3</c:v>
                </c:pt>
                <c:pt idx="9263">
                  <c:v>1.5856636234235701E-3</c:v>
                </c:pt>
                <c:pt idx="9264">
                  <c:v>1.9800221663871802E-3</c:v>
                </c:pt>
                <c:pt idx="9265">
                  <c:v>2.3800096135841902E-3</c:v>
                </c:pt>
                <c:pt idx="9266">
                  <c:v>2.7393787795994798E-3</c:v>
                </c:pt>
                <c:pt idx="9267">
                  <c:v>3.0935159311985599E-3</c:v>
                </c:pt>
                <c:pt idx="9268">
                  <c:v>3.4554259717707102E-3</c:v>
                </c:pt>
                <c:pt idx="9269">
                  <c:v>3.8237989499246201E-3</c:v>
                </c:pt>
                <c:pt idx="9270">
                  <c:v>4.1502553170681099E-3</c:v>
                </c:pt>
                <c:pt idx="9271">
                  <c:v>4.5045596061212096E-3</c:v>
                </c:pt>
                <c:pt idx="9272">
                  <c:v>4.7934124187511496E-3</c:v>
                </c:pt>
                <c:pt idx="9273">
                  <c:v>5.0411263558980002E-3</c:v>
                </c:pt>
                <c:pt idx="9274">
                  <c:v>5.3733788074134597E-3</c:v>
                </c:pt>
                <c:pt idx="9275">
                  <c:v>5.6780672179282104E-3</c:v>
                </c:pt>
                <c:pt idx="9276">
                  <c:v>5.95865205743599E-3</c:v>
                </c:pt>
                <c:pt idx="9277">
                  <c:v>6.2171795460445904E-3</c:v>
                </c:pt>
                <c:pt idx="9278">
                  <c:v>6.4632426124725199E-3</c:v>
                </c:pt>
                <c:pt idx="9279">
                  <c:v>6.6677974948583397E-3</c:v>
                </c:pt>
                <c:pt idx="9280">
                  <c:v>6.85002713503276E-3</c:v>
                </c:pt>
                <c:pt idx="9281">
                  <c:v>7.0457004530137804E-3</c:v>
                </c:pt>
                <c:pt idx="9282">
                  <c:v>7.2258942592224899E-3</c:v>
                </c:pt>
                <c:pt idx="9283">
                  <c:v>7.4175571065203203E-3</c:v>
                </c:pt>
                <c:pt idx="9284">
                  <c:v>7.5995913454539599E-3</c:v>
                </c:pt>
                <c:pt idx="9285">
                  <c:v>7.6815980298478104E-3</c:v>
                </c:pt>
                <c:pt idx="9286">
                  <c:v>7.8290394250220101E-3</c:v>
                </c:pt>
                <c:pt idx="9287">
                  <c:v>7.9479307427110495E-3</c:v>
                </c:pt>
                <c:pt idx="9288">
                  <c:v>8.03283476798442E-3</c:v>
                </c:pt>
                <c:pt idx="9289">
                  <c:v>8.0958801903948299E-3</c:v>
                </c:pt>
                <c:pt idx="9290">
                  <c:v>8.1173504205618498E-3</c:v>
                </c:pt>
                <c:pt idx="9291">
                  <c:v>8.1987492705230102E-3</c:v>
                </c:pt>
                <c:pt idx="9292">
                  <c:v>8.1968623461652398E-3</c:v>
                </c:pt>
                <c:pt idx="9293">
                  <c:v>8.1935137327565806E-3</c:v>
                </c:pt>
                <c:pt idx="9294">
                  <c:v>8.1880702451078997E-3</c:v>
                </c:pt>
                <c:pt idx="9295">
                  <c:v>8.1535508875865605E-3</c:v>
                </c:pt>
                <c:pt idx="9296">
                  <c:v>8.0755977132207796E-3</c:v>
                </c:pt>
                <c:pt idx="9297">
                  <c:v>8.0040251163944805E-3</c:v>
                </c:pt>
                <c:pt idx="9298">
                  <c:v>7.9424838029682199E-3</c:v>
                </c:pt>
                <c:pt idx="9299">
                  <c:v>7.8704736091855694E-3</c:v>
                </c:pt>
                <c:pt idx="9300">
                  <c:v>7.7642645032964999E-3</c:v>
                </c:pt>
                <c:pt idx="9301">
                  <c:v>7.5966412926843198E-3</c:v>
                </c:pt>
                <c:pt idx="9302">
                  <c:v>7.4921341782593501E-3</c:v>
                </c:pt>
                <c:pt idx="9303">
                  <c:v>7.3494690340051199E-3</c:v>
                </c:pt>
                <c:pt idx="9304">
                  <c:v>7.1751678453327002E-3</c:v>
                </c:pt>
                <c:pt idx="9305">
                  <c:v>7.0385723994807999E-3</c:v>
                </c:pt>
                <c:pt idx="9306">
                  <c:v>6.8351505291764604E-3</c:v>
                </c:pt>
                <c:pt idx="9307">
                  <c:v>6.67691021441137E-3</c:v>
                </c:pt>
                <c:pt idx="9308">
                  <c:v>6.4506439008253699E-3</c:v>
                </c:pt>
                <c:pt idx="9309">
                  <c:v>6.2226204523081899E-3</c:v>
                </c:pt>
                <c:pt idx="9310">
                  <c:v>6.0583676957904698E-3</c:v>
                </c:pt>
                <c:pt idx="9311">
                  <c:v>5.8002281402144799E-3</c:v>
                </c:pt>
                <c:pt idx="9312">
                  <c:v>5.5828488029364296E-3</c:v>
                </c:pt>
                <c:pt idx="9313">
                  <c:v>5.37325358090859E-3</c:v>
                </c:pt>
                <c:pt idx="9314">
                  <c:v>5.1307483418559204E-3</c:v>
                </c:pt>
                <c:pt idx="9315">
                  <c:v>4.8898097076493403E-3</c:v>
                </c:pt>
                <c:pt idx="9316">
                  <c:v>4.6454524319295403E-3</c:v>
                </c:pt>
                <c:pt idx="9317">
                  <c:v>4.3617710723527501E-3</c:v>
                </c:pt>
                <c:pt idx="9318">
                  <c:v>4.1214424378648402E-3</c:v>
                </c:pt>
                <c:pt idx="9319">
                  <c:v>3.8605063424105401E-3</c:v>
                </c:pt>
                <c:pt idx="9320">
                  <c:v>3.6412414385737402E-3</c:v>
                </c:pt>
                <c:pt idx="9321">
                  <c:v>3.38148148935573E-3</c:v>
                </c:pt>
                <c:pt idx="9322">
                  <c:v>3.0869184257645101E-3</c:v>
                </c:pt>
                <c:pt idx="9323">
                  <c:v>2.8684589663667899E-3</c:v>
                </c:pt>
                <c:pt idx="9324">
                  <c:v>2.64651816757926E-3</c:v>
                </c:pt>
                <c:pt idx="9325">
                  <c:v>2.4419869038511798E-3</c:v>
                </c:pt>
                <c:pt idx="9326">
                  <c:v>2.2034819565353299E-3</c:v>
                </c:pt>
                <c:pt idx="9327">
                  <c:v>2.0012805780127499E-3</c:v>
                </c:pt>
                <c:pt idx="9328">
                  <c:v>1.8005676669118999E-3</c:v>
                </c:pt>
                <c:pt idx="9329">
                  <c:v>1.56214185839716E-3</c:v>
                </c:pt>
                <c:pt idx="9330">
                  <c:v>1.3712714073098101E-3</c:v>
                </c:pt>
                <c:pt idx="9331">
                  <c:v>1.1788558303835199E-3</c:v>
                </c:pt>
                <c:pt idx="9332">
                  <c:v>1.0073629181642199E-3</c:v>
                </c:pt>
                <c:pt idx="9333">
                  <c:v>8.3055798217265299E-4</c:v>
                </c:pt>
                <c:pt idx="9334">
                  <c:v>6.7043543578971002E-4</c:v>
                </c:pt>
                <c:pt idx="9335">
                  <c:v>5.1880860927719396E-4</c:v>
                </c:pt>
                <c:pt idx="9336">
                  <c:v>3.3515642664373101E-4</c:v>
                </c:pt>
                <c:pt idx="9337">
                  <c:v>2.2468743407331299E-4</c:v>
                </c:pt>
                <c:pt idx="9338">
                  <c:v>1.5604233260263601E-4</c:v>
                </c:pt>
                <c:pt idx="9339" formatCode="0.00E+00">
                  <c:v>8.7541541873672595E-5</c:v>
                </c:pt>
                <c:pt idx="9340" formatCode="0.00E+00">
                  <c:v>1.2144113901950799E-5</c:v>
                </c:pt>
                <c:pt idx="9341" formatCode="0.00E+00">
                  <c:v>-6.0655664025441499E-5</c:v>
                </c:pt>
                <c:pt idx="9342" formatCode="0.00E+00">
                  <c:v>-9.57874555639176E-5</c:v>
                </c:pt>
                <c:pt idx="9343">
                  <c:v>-1.4227205804574099E-4</c:v>
                </c:pt>
                <c:pt idx="9344">
                  <c:v>-1.9025002716195201E-4</c:v>
                </c:pt>
                <c:pt idx="9345">
                  <c:v>-1.8725702637790599E-4</c:v>
                </c:pt>
                <c:pt idx="9346">
                  <c:v>-1.9938464623048201E-4</c:v>
                </c:pt>
                <c:pt idx="9347">
                  <c:v>-1.82240686536404E-4</c:v>
                </c:pt>
                <c:pt idx="9348">
                  <c:v>-1.5775991064631001E-4</c:v>
                </c:pt>
                <c:pt idx="9349">
                  <c:v>-1.02608749942349E-4</c:v>
                </c:pt>
                <c:pt idx="9350" formatCode="0.00E+00">
                  <c:v>-2.9125024474900801E-5</c:v>
                </c:pt>
                <c:pt idx="9351" formatCode="0.00E+00">
                  <c:v>6.1989768374165596E-5</c:v>
                </c:pt>
                <c:pt idx="9352">
                  <c:v>1.2699524706657699E-4</c:v>
                </c:pt>
                <c:pt idx="9353">
                  <c:v>1.9557351633720701E-4</c:v>
                </c:pt>
                <c:pt idx="9354">
                  <c:v>3.3242363829530099E-4</c:v>
                </c:pt>
                <c:pt idx="9355">
                  <c:v>4.55729798089655E-4</c:v>
                </c:pt>
                <c:pt idx="9356">
                  <c:v>5.6284972695234698E-4</c:v>
                </c:pt>
                <c:pt idx="9357">
                  <c:v>7.6179467634040002E-4</c:v>
                </c:pt>
                <c:pt idx="9358">
                  <c:v>8.9752245174898597E-4</c:v>
                </c:pt>
                <c:pt idx="9359">
                  <c:v>1.01172339765101E-3</c:v>
                </c:pt>
                <c:pt idx="9360">
                  <c:v>1.20813742544642E-3</c:v>
                </c:pt>
                <c:pt idx="9361">
                  <c:v>1.4270359457118601E-3</c:v>
                </c:pt>
                <c:pt idx="9362">
                  <c:v>1.63837818919575E-3</c:v>
                </c:pt>
                <c:pt idx="9363">
                  <c:v>1.82584657652344E-3</c:v>
                </c:pt>
                <c:pt idx="9364">
                  <c:v>2.0049911771317999E-3</c:v>
                </c:pt>
                <c:pt idx="9365">
                  <c:v>2.26058969899785E-3</c:v>
                </c:pt>
                <c:pt idx="9366">
                  <c:v>2.46212559183968E-3</c:v>
                </c:pt>
                <c:pt idx="9367">
                  <c:v>2.6625728268185101E-3</c:v>
                </c:pt>
                <c:pt idx="9368">
                  <c:v>2.926506311328E-3</c:v>
                </c:pt>
                <c:pt idx="9369">
                  <c:v>3.18577014015263E-3</c:v>
                </c:pt>
                <c:pt idx="9370">
                  <c:v>3.3949612918926799E-3</c:v>
                </c:pt>
                <c:pt idx="9371">
                  <c:v>3.6409647684795101E-3</c:v>
                </c:pt>
                <c:pt idx="9372">
                  <c:v>3.9135517102177799E-3</c:v>
                </c:pt>
                <c:pt idx="9373">
                  <c:v>4.1122386061007796E-3</c:v>
                </c:pt>
                <c:pt idx="9374">
                  <c:v>4.3492672703023903E-3</c:v>
                </c:pt>
                <c:pt idx="9375">
                  <c:v>4.57758504893382E-3</c:v>
                </c:pt>
                <c:pt idx="9376">
                  <c:v>4.8524521777258698E-3</c:v>
                </c:pt>
                <c:pt idx="9377">
                  <c:v>5.0277745113863903E-3</c:v>
                </c:pt>
                <c:pt idx="9378">
                  <c:v>5.2116980554717598E-3</c:v>
                </c:pt>
                <c:pt idx="9379">
                  <c:v>5.5321767266008903E-3</c:v>
                </c:pt>
                <c:pt idx="9380">
                  <c:v>5.7312035561120998E-3</c:v>
                </c:pt>
                <c:pt idx="9381">
                  <c:v>5.9568546106040596E-3</c:v>
                </c:pt>
                <c:pt idx="9382">
                  <c:v>6.15575711568147E-3</c:v>
                </c:pt>
                <c:pt idx="9383">
                  <c:v>6.3064309923054297E-3</c:v>
                </c:pt>
                <c:pt idx="9384">
                  <c:v>6.5434724452569197E-3</c:v>
                </c:pt>
                <c:pt idx="9385">
                  <c:v>6.6162206196954702E-3</c:v>
                </c:pt>
                <c:pt idx="9386">
                  <c:v>6.8606745454342401E-3</c:v>
                </c:pt>
                <c:pt idx="9387">
                  <c:v>7.0248123133622997E-3</c:v>
                </c:pt>
                <c:pt idx="9388">
                  <c:v>7.1757706898667797E-3</c:v>
                </c:pt>
                <c:pt idx="9389">
                  <c:v>7.24238108499335E-3</c:v>
                </c:pt>
                <c:pt idx="9390">
                  <c:v>7.4069754012964098E-3</c:v>
                </c:pt>
                <c:pt idx="9391">
                  <c:v>7.4963412298749499E-3</c:v>
                </c:pt>
                <c:pt idx="9392">
                  <c:v>7.6712471925458898E-3</c:v>
                </c:pt>
                <c:pt idx="9393">
                  <c:v>7.6657530204036397E-3</c:v>
                </c:pt>
                <c:pt idx="9394">
                  <c:v>7.7454639007354604E-3</c:v>
                </c:pt>
                <c:pt idx="9395">
                  <c:v>7.6865634402558903E-3</c:v>
                </c:pt>
                <c:pt idx="9396">
                  <c:v>7.7522015749564898E-3</c:v>
                </c:pt>
                <c:pt idx="9397">
                  <c:v>7.8483241526296904E-3</c:v>
                </c:pt>
                <c:pt idx="9398">
                  <c:v>7.7800767352498301E-3</c:v>
                </c:pt>
                <c:pt idx="9399">
                  <c:v>7.9725529570390408E-3</c:v>
                </c:pt>
                <c:pt idx="9400">
                  <c:v>7.8164774795269603E-3</c:v>
                </c:pt>
                <c:pt idx="9401">
                  <c:v>7.8155956730970901E-3</c:v>
                </c:pt>
                <c:pt idx="9402">
                  <c:v>7.5715083736950803E-3</c:v>
                </c:pt>
                <c:pt idx="9403">
                  <c:v>7.6071171290180099E-3</c:v>
                </c:pt>
                <c:pt idx="9404">
                  <c:v>7.5309489916287097E-3</c:v>
                </c:pt>
                <c:pt idx="9405">
                  <c:v>7.6787427701084801E-3</c:v>
                </c:pt>
                <c:pt idx="9406">
                  <c:v>7.4660968699516101E-3</c:v>
                </c:pt>
                <c:pt idx="9407">
                  <c:v>7.2723199101546003E-3</c:v>
                </c:pt>
                <c:pt idx="9408">
                  <c:v>7.0202487049922102E-3</c:v>
                </c:pt>
                <c:pt idx="9409">
                  <c:v>7.0854539992158396E-3</c:v>
                </c:pt>
                <c:pt idx="9410">
                  <c:v>6.8785737238062899E-3</c:v>
                </c:pt>
                <c:pt idx="9411">
                  <c:v>6.8249091148122202E-3</c:v>
                </c:pt>
                <c:pt idx="9412">
                  <c:v>6.4226483747018099E-3</c:v>
                </c:pt>
                <c:pt idx="9413">
                  <c:v>6.2448012328310499E-3</c:v>
                </c:pt>
                <c:pt idx="9414">
                  <c:v>6.0357990373552202E-3</c:v>
                </c:pt>
                <c:pt idx="9415">
                  <c:v>5.97149287094478E-3</c:v>
                </c:pt>
                <c:pt idx="9416">
                  <c:v>5.8917894998488599E-3</c:v>
                </c:pt>
                <c:pt idx="9417">
                  <c:v>5.5958950943234701E-3</c:v>
                </c:pt>
                <c:pt idx="9418">
                  <c:v>5.3808245060461401E-3</c:v>
                </c:pt>
                <c:pt idx="9419">
                  <c:v>5.0901472245188104E-3</c:v>
                </c:pt>
                <c:pt idx="9420">
                  <c:v>5.0308820586339497E-3</c:v>
                </c:pt>
                <c:pt idx="9421">
                  <c:v>4.8494614651935098E-3</c:v>
                </c:pt>
                <c:pt idx="9422">
                  <c:v>4.5324504063256697E-3</c:v>
                </c:pt>
                <c:pt idx="9423">
                  <c:v>4.1758322630682104E-3</c:v>
                </c:pt>
                <c:pt idx="9424">
                  <c:v>4.0771030025480003E-3</c:v>
                </c:pt>
                <c:pt idx="9425">
                  <c:v>3.8278570889436398E-3</c:v>
                </c:pt>
                <c:pt idx="9426">
                  <c:v>3.6836755931927202E-3</c:v>
                </c:pt>
                <c:pt idx="9427">
                  <c:v>3.3401385829798401E-3</c:v>
                </c:pt>
                <c:pt idx="9428">
                  <c:v>3.2242683682951801E-3</c:v>
                </c:pt>
                <c:pt idx="9429">
                  <c:v>3.0430602282388E-3</c:v>
                </c:pt>
                <c:pt idx="9430">
                  <c:v>2.9049907258242298E-3</c:v>
                </c:pt>
                <c:pt idx="9431">
                  <c:v>2.5254246558820601E-3</c:v>
                </c:pt>
                <c:pt idx="9432">
                  <c:v>2.3663693158006501E-3</c:v>
                </c:pt>
                <c:pt idx="9433">
                  <c:v>2.1020208788184798E-3</c:v>
                </c:pt>
                <c:pt idx="9434">
                  <c:v>2.0360955610530802E-3</c:v>
                </c:pt>
                <c:pt idx="9435">
                  <c:v>1.87544265465667E-3</c:v>
                </c:pt>
                <c:pt idx="9436">
                  <c:v>1.7022140398993001E-3</c:v>
                </c:pt>
                <c:pt idx="9437">
                  <c:v>1.6858851281162999E-3</c:v>
                </c:pt>
                <c:pt idx="9438">
                  <c:v>1.26082133085711E-3</c:v>
                </c:pt>
                <c:pt idx="9439">
                  <c:v>1.2196349267037301E-3</c:v>
                </c:pt>
                <c:pt idx="9440">
                  <c:v>1.12064099498998E-3</c:v>
                </c:pt>
                <c:pt idx="9441">
                  <c:v>1.0505740223255E-3</c:v>
                </c:pt>
                <c:pt idx="9442">
                  <c:v>9.3350982462883203E-4</c:v>
                </c:pt>
                <c:pt idx="9443">
                  <c:v>7.1711539371916095E-4</c:v>
                </c:pt>
                <c:pt idx="9444">
                  <c:v>6.1574293552048602E-4</c:v>
                </c:pt>
                <c:pt idx="9445">
                  <c:v>7.4027929362645805E-4</c:v>
                </c:pt>
                <c:pt idx="9446">
                  <c:v>7.1427548585199297E-4</c:v>
                </c:pt>
                <c:pt idx="9447">
                  <c:v>7.1012037815195795E-4</c:v>
                </c:pt>
                <c:pt idx="9448">
                  <c:v>5.8449882355044705E-4</c:v>
                </c:pt>
                <c:pt idx="9449">
                  <c:v>5.1681701427716098E-4</c:v>
                </c:pt>
                <c:pt idx="9450">
                  <c:v>4.9787851945087098E-4</c:v>
                </c:pt>
                <c:pt idx="9451">
                  <c:v>5.3459342523096902E-4</c:v>
                </c:pt>
                <c:pt idx="9452">
                  <c:v>5.8774434783370202E-4</c:v>
                </c:pt>
                <c:pt idx="9453">
                  <c:v>5.0481810060182199E-4</c:v>
                </c:pt>
                <c:pt idx="9454">
                  <c:v>6.4256606317137602E-4</c:v>
                </c:pt>
                <c:pt idx="9455">
                  <c:v>7.7151788699253605E-4</c:v>
                </c:pt>
                <c:pt idx="9456">
                  <c:v>8.3463682374642603E-4</c:v>
                </c:pt>
                <c:pt idx="9457">
                  <c:v>1.07980212584934E-3</c:v>
                </c:pt>
                <c:pt idx="9458">
                  <c:v>1.0544935590865599E-3</c:v>
                </c:pt>
                <c:pt idx="9459">
                  <c:v>1.1688525333160499E-3</c:v>
                </c:pt>
                <c:pt idx="9460">
                  <c:v>1.3306253976676299E-3</c:v>
                </c:pt>
                <c:pt idx="9461">
                  <c:v>1.4216406322607501E-3</c:v>
                </c:pt>
                <c:pt idx="9462">
                  <c:v>1.62033890878183E-3</c:v>
                </c:pt>
                <c:pt idx="9463">
                  <c:v>1.76481745867774E-3</c:v>
                </c:pt>
                <c:pt idx="9464">
                  <c:v>2.06103162900964E-3</c:v>
                </c:pt>
                <c:pt idx="9465">
                  <c:v>2.07136114951947E-3</c:v>
                </c:pt>
                <c:pt idx="9466">
                  <c:v>2.41273709252575E-3</c:v>
                </c:pt>
                <c:pt idx="9467">
                  <c:v>2.6336396858058302E-3</c:v>
                </c:pt>
                <c:pt idx="9468">
                  <c:v>2.6684118944976E-3</c:v>
                </c:pt>
                <c:pt idx="9469">
                  <c:v>2.8914891781956702E-3</c:v>
                </c:pt>
                <c:pt idx="9470">
                  <c:v>3.1230526074363099E-3</c:v>
                </c:pt>
                <c:pt idx="9471">
                  <c:v>3.2706277951515001E-3</c:v>
                </c:pt>
                <c:pt idx="9472">
                  <c:v>3.62943017114311E-3</c:v>
                </c:pt>
                <c:pt idx="9473">
                  <c:v>3.9345022741761396E-3</c:v>
                </c:pt>
                <c:pt idx="9474">
                  <c:v>4.1106750499594804E-3</c:v>
                </c:pt>
                <c:pt idx="9475">
                  <c:v>4.2600818362608598E-3</c:v>
                </c:pt>
                <c:pt idx="9476">
                  <c:v>4.4502853742442398E-3</c:v>
                </c:pt>
                <c:pt idx="9477">
                  <c:v>4.6799048594609602E-3</c:v>
                </c:pt>
                <c:pt idx="9478">
                  <c:v>4.8588731654673097E-3</c:v>
                </c:pt>
                <c:pt idx="9479">
                  <c:v>5.22259563883333E-3</c:v>
                </c:pt>
                <c:pt idx="9480">
                  <c:v>5.3173756076552899E-3</c:v>
                </c:pt>
                <c:pt idx="9481">
                  <c:v>5.6539094947466702E-3</c:v>
                </c:pt>
                <c:pt idx="9482">
                  <c:v>5.9854431520231996E-3</c:v>
                </c:pt>
                <c:pt idx="9483">
                  <c:v>6.1251165302321801E-3</c:v>
                </c:pt>
                <c:pt idx="9484">
                  <c:v>6.3769547667531E-3</c:v>
                </c:pt>
                <c:pt idx="9485">
                  <c:v>6.5540033058575997E-3</c:v>
                </c:pt>
                <c:pt idx="9486">
                  <c:v>6.59788258471764E-3</c:v>
                </c:pt>
                <c:pt idx="9487">
                  <c:v>6.9029547551381996E-3</c:v>
                </c:pt>
                <c:pt idx="9488">
                  <c:v>6.99664377925391E-3</c:v>
                </c:pt>
                <c:pt idx="9489">
                  <c:v>7.3068528442820297E-3</c:v>
                </c:pt>
                <c:pt idx="9490">
                  <c:v>7.4821131402989498E-3</c:v>
                </c:pt>
                <c:pt idx="9491">
                  <c:v>7.6527273719866002E-3</c:v>
                </c:pt>
                <c:pt idx="9492">
                  <c:v>7.8172128512391005E-3</c:v>
                </c:pt>
                <c:pt idx="9493">
                  <c:v>7.9863643159977203E-3</c:v>
                </c:pt>
                <c:pt idx="9494">
                  <c:v>8.0393807361819909E-3</c:v>
                </c:pt>
                <c:pt idx="9495">
                  <c:v>8.2028521014610393E-3</c:v>
                </c:pt>
                <c:pt idx="9496">
                  <c:v>8.2696973076521896E-3</c:v>
                </c:pt>
                <c:pt idx="9497">
                  <c:v>8.4351327014478492E-3</c:v>
                </c:pt>
                <c:pt idx="9498">
                  <c:v>8.6317127006570998E-3</c:v>
                </c:pt>
                <c:pt idx="9499">
                  <c:v>8.6113557965235704E-3</c:v>
                </c:pt>
                <c:pt idx="9500">
                  <c:v>8.7770090557939707E-3</c:v>
                </c:pt>
                <c:pt idx="9501">
                  <c:v>8.8100335601901305E-3</c:v>
                </c:pt>
                <c:pt idx="9502">
                  <c:v>8.75463267436862E-3</c:v>
                </c:pt>
                <c:pt idx="9503">
                  <c:v>8.8297197559618502E-3</c:v>
                </c:pt>
                <c:pt idx="9504">
                  <c:v>8.9026726680637696E-3</c:v>
                </c:pt>
                <c:pt idx="9505">
                  <c:v>8.87906533773717E-3</c:v>
                </c:pt>
                <c:pt idx="9506">
                  <c:v>8.9381053561495907E-3</c:v>
                </c:pt>
                <c:pt idx="9507">
                  <c:v>8.9055520353590097E-3</c:v>
                </c:pt>
                <c:pt idx="9508">
                  <c:v>8.8505988288907003E-3</c:v>
                </c:pt>
                <c:pt idx="9509">
                  <c:v>8.8512878057796108E-3</c:v>
                </c:pt>
                <c:pt idx="9510">
                  <c:v>8.7777460479164602E-3</c:v>
                </c:pt>
                <c:pt idx="9511">
                  <c:v>8.6419095111224201E-3</c:v>
                </c:pt>
                <c:pt idx="9512">
                  <c:v>8.6403717107082206E-3</c:v>
                </c:pt>
                <c:pt idx="9513">
                  <c:v>8.4193815573541299E-3</c:v>
                </c:pt>
                <c:pt idx="9514">
                  <c:v>8.4406838122285405E-3</c:v>
                </c:pt>
                <c:pt idx="9515">
                  <c:v>8.2256691946897397E-3</c:v>
                </c:pt>
                <c:pt idx="9516">
                  <c:v>8.2369678517833396E-3</c:v>
                </c:pt>
                <c:pt idx="9517">
                  <c:v>8.0608338975657091E-3</c:v>
                </c:pt>
                <c:pt idx="9518">
                  <c:v>7.9184745353645895E-3</c:v>
                </c:pt>
                <c:pt idx="9519">
                  <c:v>7.8025953793648501E-3</c:v>
                </c:pt>
                <c:pt idx="9520">
                  <c:v>7.6152244872537697E-3</c:v>
                </c:pt>
                <c:pt idx="9521">
                  <c:v>7.4299181996655703E-3</c:v>
                </c:pt>
                <c:pt idx="9522">
                  <c:v>7.1433445699046099E-3</c:v>
                </c:pt>
                <c:pt idx="9523">
                  <c:v>6.9750417482968398E-3</c:v>
                </c:pt>
                <c:pt idx="9524">
                  <c:v>6.7461147285033498E-3</c:v>
                </c:pt>
                <c:pt idx="9525">
                  <c:v>6.5378674538394202E-3</c:v>
                </c:pt>
                <c:pt idx="9526">
                  <c:v>6.3805781994975197E-3</c:v>
                </c:pt>
                <c:pt idx="9527">
                  <c:v>6.0951862715217598E-3</c:v>
                </c:pt>
                <c:pt idx="9528">
                  <c:v>5.8661698006462898E-3</c:v>
                </c:pt>
                <c:pt idx="9529">
                  <c:v>5.6597574959895902E-3</c:v>
                </c:pt>
                <c:pt idx="9530">
                  <c:v>5.3138281890103001E-3</c:v>
                </c:pt>
                <c:pt idx="9531">
                  <c:v>5.0884650848117101E-3</c:v>
                </c:pt>
                <c:pt idx="9532">
                  <c:v>4.8376716137285497E-3</c:v>
                </c:pt>
                <c:pt idx="9533">
                  <c:v>4.5636233807397402E-3</c:v>
                </c:pt>
                <c:pt idx="9534">
                  <c:v>4.3476478561387802E-3</c:v>
                </c:pt>
                <c:pt idx="9535">
                  <c:v>4.0045082346341502E-3</c:v>
                </c:pt>
                <c:pt idx="9536">
                  <c:v>3.7292894947646999E-3</c:v>
                </c:pt>
                <c:pt idx="9537">
                  <c:v>3.5349535224533102E-3</c:v>
                </c:pt>
                <c:pt idx="9538">
                  <c:v>3.1591683451463902E-3</c:v>
                </c:pt>
                <c:pt idx="9539">
                  <c:v>2.8933814463175198E-3</c:v>
                </c:pt>
                <c:pt idx="9540">
                  <c:v>2.6349580718614801E-3</c:v>
                </c:pt>
                <c:pt idx="9541">
                  <c:v>2.25965451194179E-3</c:v>
                </c:pt>
                <c:pt idx="9542">
                  <c:v>2.0865898333880901E-3</c:v>
                </c:pt>
                <c:pt idx="9543">
                  <c:v>1.6697421738034201E-3</c:v>
                </c:pt>
                <c:pt idx="9544">
                  <c:v>1.4623619873446699E-3</c:v>
                </c:pt>
                <c:pt idx="9545">
                  <c:v>1.1539834955698899E-3</c:v>
                </c:pt>
                <c:pt idx="9546">
                  <c:v>8.5135427918426199E-4</c:v>
                </c:pt>
                <c:pt idx="9547">
                  <c:v>5.8901430454110599E-4</c:v>
                </c:pt>
                <c:pt idx="9548">
                  <c:v>3.5102170286402298E-4</c:v>
                </c:pt>
                <c:pt idx="9549" formatCode="0.00E+00">
                  <c:v>-2.5463266558838001E-5</c:v>
                </c:pt>
                <c:pt idx="9550">
                  <c:v>-2.49233551492984E-4</c:v>
                </c:pt>
                <c:pt idx="9551">
                  <c:v>-6.8477345609981803E-4</c:v>
                </c:pt>
                <c:pt idx="9552">
                  <c:v>-7.6028591497278902E-4</c:v>
                </c:pt>
                <c:pt idx="9553">
                  <c:v>-9.5534024328021796E-4</c:v>
                </c:pt>
                <c:pt idx="9554">
                  <c:v>-1.3090160025388E-3</c:v>
                </c:pt>
                <c:pt idx="9555">
                  <c:v>-1.5934777209414201E-3</c:v>
                </c:pt>
                <c:pt idx="9556">
                  <c:v>-1.7410592680806201E-3</c:v>
                </c:pt>
                <c:pt idx="9557">
                  <c:v>-1.9889153877807901E-3</c:v>
                </c:pt>
                <c:pt idx="9558">
                  <c:v>-2.3064036338961299E-3</c:v>
                </c:pt>
                <c:pt idx="9559">
                  <c:v>-2.3975899880528499E-3</c:v>
                </c:pt>
                <c:pt idx="9560">
                  <c:v>-2.7853433069023798E-3</c:v>
                </c:pt>
                <c:pt idx="9561">
                  <c:v>-2.8476964071625101E-3</c:v>
                </c:pt>
                <c:pt idx="9562">
                  <c:v>-3.03368444322113E-3</c:v>
                </c:pt>
                <c:pt idx="9563">
                  <c:v>-3.1814643613858199E-3</c:v>
                </c:pt>
                <c:pt idx="9564">
                  <c:v>-3.3410927897375401E-3</c:v>
                </c:pt>
                <c:pt idx="9565">
                  <c:v>-3.5422281883317501E-3</c:v>
                </c:pt>
                <c:pt idx="9566">
                  <c:v>-3.69270525410181E-3</c:v>
                </c:pt>
                <c:pt idx="9567">
                  <c:v>-3.8500730621606099E-3</c:v>
                </c:pt>
                <c:pt idx="9568">
                  <c:v>-4.0691177381108803E-3</c:v>
                </c:pt>
                <c:pt idx="9569">
                  <c:v>-4.00934556529438E-3</c:v>
                </c:pt>
                <c:pt idx="9570">
                  <c:v>-4.1580793954130099E-3</c:v>
                </c:pt>
                <c:pt idx="9571">
                  <c:v>-4.1634410694328704E-3</c:v>
                </c:pt>
                <c:pt idx="9572">
                  <c:v>-4.2096041786154397E-3</c:v>
                </c:pt>
                <c:pt idx="9573">
                  <c:v>-4.3528905100170103E-3</c:v>
                </c:pt>
                <c:pt idx="9574">
                  <c:v>-4.4592760730788198E-3</c:v>
                </c:pt>
                <c:pt idx="9575">
                  <c:v>-4.43204781665374E-3</c:v>
                </c:pt>
                <c:pt idx="9576">
                  <c:v>-4.5445050120540304E-3</c:v>
                </c:pt>
                <c:pt idx="9577">
                  <c:v>-4.4748658132095602E-3</c:v>
                </c:pt>
                <c:pt idx="9578">
                  <c:v>-4.4824425140185496E-3</c:v>
                </c:pt>
                <c:pt idx="9579">
                  <c:v>-4.41900280400303E-3</c:v>
                </c:pt>
                <c:pt idx="9580">
                  <c:v>-4.5065655789027596E-3</c:v>
                </c:pt>
                <c:pt idx="9581">
                  <c:v>-4.3333647196474399E-3</c:v>
                </c:pt>
                <c:pt idx="9582">
                  <c:v>-4.4317800392888696E-3</c:v>
                </c:pt>
                <c:pt idx="9583">
                  <c:v>-4.3284598039613799E-3</c:v>
                </c:pt>
                <c:pt idx="9584">
                  <c:v>-4.2761095351317897E-3</c:v>
                </c:pt>
                <c:pt idx="9585">
                  <c:v>-4.2736929249143803E-3</c:v>
                </c:pt>
                <c:pt idx="9586">
                  <c:v>-4.1899664918745401E-3</c:v>
                </c:pt>
                <c:pt idx="9587">
                  <c:v>-4.1860251791236199E-3</c:v>
                </c:pt>
                <c:pt idx="9588">
                  <c:v>-3.8588103944004002E-3</c:v>
                </c:pt>
                <c:pt idx="9589">
                  <c:v>-3.7652744671505898E-3</c:v>
                </c:pt>
                <c:pt idx="9590">
                  <c:v>-3.4523467475194602E-3</c:v>
                </c:pt>
                <c:pt idx="9591">
                  <c:v>-3.68712615441914E-3</c:v>
                </c:pt>
                <c:pt idx="9592">
                  <c:v>-3.4955406796798698E-3</c:v>
                </c:pt>
                <c:pt idx="9593">
                  <c:v>-3.4331206680182102E-3</c:v>
                </c:pt>
                <c:pt idx="9594">
                  <c:v>-3.2191984166699398E-3</c:v>
                </c:pt>
                <c:pt idx="9595">
                  <c:v>-3.1456005593875798E-3</c:v>
                </c:pt>
                <c:pt idx="9596">
                  <c:v>-2.8997994515323499E-3</c:v>
                </c:pt>
                <c:pt idx="9597">
                  <c:v>-2.99284581198625E-3</c:v>
                </c:pt>
                <c:pt idx="9598">
                  <c:v>-2.6758427986277198E-3</c:v>
                </c:pt>
                <c:pt idx="9599">
                  <c:v>-2.46352083635871E-3</c:v>
                </c:pt>
                <c:pt idx="9600">
                  <c:v>-2.2283554696669698E-3</c:v>
                </c:pt>
                <c:pt idx="9601">
                  <c:v>-2.0681012267881002E-3</c:v>
                </c:pt>
                <c:pt idx="9602">
                  <c:v>-1.98213935191643E-3</c:v>
                </c:pt>
                <c:pt idx="9603">
                  <c:v>-1.98516222301744E-3</c:v>
                </c:pt>
                <c:pt idx="9604">
                  <c:v>-1.6472488544920199E-3</c:v>
                </c:pt>
                <c:pt idx="9605">
                  <c:v>-1.2982971524886199E-3</c:v>
                </c:pt>
                <c:pt idx="9606">
                  <c:v>-1.21850495757031E-3</c:v>
                </c:pt>
                <c:pt idx="9607">
                  <c:v>-1.0689876577287801E-3</c:v>
                </c:pt>
                <c:pt idx="9608">
                  <c:v>-1.0283928058320499E-3</c:v>
                </c:pt>
                <c:pt idx="9609">
                  <c:v>-8.2610997989513704E-4</c:v>
                </c:pt>
                <c:pt idx="9610">
                  <c:v>-6.97699069939004E-4</c:v>
                </c:pt>
                <c:pt idx="9611">
                  <c:v>-4.56825902385889E-4</c:v>
                </c:pt>
                <c:pt idx="9612">
                  <c:v>-4.3395033503749802E-4</c:v>
                </c:pt>
                <c:pt idx="9613">
                  <c:v>-1.6433891036379201E-4</c:v>
                </c:pt>
                <c:pt idx="9614" formatCode="0.00E+00">
                  <c:v>-3.9013347682197303E-5</c:v>
                </c:pt>
                <c:pt idx="9615">
                  <c:v>1.13153809314613E-4</c:v>
                </c:pt>
                <c:pt idx="9616" formatCode="0.00E+00">
                  <c:v>7.7205612522634695E-5</c:v>
                </c:pt>
                <c:pt idx="9617">
                  <c:v>3.03046028587782E-4</c:v>
                </c:pt>
                <c:pt idx="9618">
                  <c:v>1.17613376708893E-4</c:v>
                </c:pt>
                <c:pt idx="9619">
                  <c:v>4.8773715659511298E-4</c:v>
                </c:pt>
                <c:pt idx="9620">
                  <c:v>6.1722045311247802E-4</c:v>
                </c:pt>
                <c:pt idx="9621">
                  <c:v>6.6280413868682897E-4</c:v>
                </c:pt>
                <c:pt idx="9622">
                  <c:v>5.8016190937919699E-4</c:v>
                </c:pt>
                <c:pt idx="9623">
                  <c:v>4.5017327840439698E-4</c:v>
                </c:pt>
                <c:pt idx="9624">
                  <c:v>6.7504868994071505E-4</c:v>
                </c:pt>
                <c:pt idx="9625">
                  <c:v>6.8427251832286898E-4</c:v>
                </c:pt>
                <c:pt idx="9626">
                  <c:v>7.8266313790780297E-4</c:v>
                </c:pt>
                <c:pt idx="9627">
                  <c:v>5.9909109282380295E-4</c:v>
                </c:pt>
                <c:pt idx="9628">
                  <c:v>5.3681238185656103E-4</c:v>
                </c:pt>
                <c:pt idx="9629">
                  <c:v>4.2855954523504398E-4</c:v>
                </c:pt>
                <c:pt idx="9630">
                  <c:v>7.7277326962896405E-4</c:v>
                </c:pt>
                <c:pt idx="9631">
                  <c:v>3.3007846942763802E-4</c:v>
                </c:pt>
                <c:pt idx="9632">
                  <c:v>5.1537488860014797E-4</c:v>
                </c:pt>
                <c:pt idx="9633">
                  <c:v>3.6831891016246001E-4</c:v>
                </c:pt>
                <c:pt idx="9634">
                  <c:v>2.7315700188570302E-4</c:v>
                </c:pt>
                <c:pt idx="9635" formatCode="0.00E+00">
                  <c:v>-4.8612183359848499E-5</c:v>
                </c:pt>
                <c:pt idx="9636">
                  <c:v>1.1284132840405499E-4</c:v>
                </c:pt>
                <c:pt idx="9637">
                  <c:v>-1.59360610085936E-4</c:v>
                </c:pt>
                <c:pt idx="9638">
                  <c:v>-2.7711910856113999E-4</c:v>
                </c:pt>
                <c:pt idx="9639">
                  <c:v>-4.0167573794470501E-4</c:v>
                </c:pt>
                <c:pt idx="9640">
                  <c:v>-5.9081068348774903E-4</c:v>
                </c:pt>
                <c:pt idx="9641">
                  <c:v>-6.4124774961534696E-4</c:v>
                </c:pt>
                <c:pt idx="9642">
                  <c:v>-8.1388836304518302E-4</c:v>
                </c:pt>
                <c:pt idx="9643">
                  <c:v>-1.1883314056699301E-3</c:v>
                </c:pt>
                <c:pt idx="9644">
                  <c:v>-1.2352596571483701E-3</c:v>
                </c:pt>
                <c:pt idx="9645">
                  <c:v>-1.45275180628435E-3</c:v>
                </c:pt>
                <c:pt idx="9646">
                  <c:v>-1.64133499902929E-3</c:v>
                </c:pt>
                <c:pt idx="9647">
                  <c:v>-1.8411619631150599E-3</c:v>
                </c:pt>
                <c:pt idx="9648">
                  <c:v>-2.0284190720118301E-3</c:v>
                </c:pt>
                <c:pt idx="9649">
                  <c:v>-2.07024197731818E-3</c:v>
                </c:pt>
                <c:pt idx="9650">
                  <c:v>-2.5501573930523701E-3</c:v>
                </c:pt>
                <c:pt idx="9651">
                  <c:v>-2.39421415226998E-3</c:v>
                </c:pt>
                <c:pt idx="9652">
                  <c:v>-2.8334744111372799E-3</c:v>
                </c:pt>
                <c:pt idx="9653">
                  <c:v>-3.1170996241337702E-3</c:v>
                </c:pt>
                <c:pt idx="9654">
                  <c:v>-3.4051736634421802E-3</c:v>
                </c:pt>
                <c:pt idx="9655">
                  <c:v>-3.5811824714395602E-3</c:v>
                </c:pt>
                <c:pt idx="9656">
                  <c:v>-3.81480344844164E-3</c:v>
                </c:pt>
                <c:pt idx="9657">
                  <c:v>-3.78403309923807E-3</c:v>
                </c:pt>
                <c:pt idx="9658">
                  <c:v>-3.9938624558687099E-3</c:v>
                </c:pt>
                <c:pt idx="9659">
                  <c:v>-4.2989800398096399E-3</c:v>
                </c:pt>
                <c:pt idx="9660">
                  <c:v>-4.5281688983857902E-3</c:v>
                </c:pt>
                <c:pt idx="9661">
                  <c:v>-4.8243548417612799E-3</c:v>
                </c:pt>
                <c:pt idx="9662">
                  <c:v>-4.87440826403579E-3</c:v>
                </c:pt>
                <c:pt idx="9663">
                  <c:v>-5.0259544096048396E-3</c:v>
                </c:pt>
                <c:pt idx="9664">
                  <c:v>-5.3083731166449401E-3</c:v>
                </c:pt>
                <c:pt idx="9665">
                  <c:v>-5.4369783009225901E-3</c:v>
                </c:pt>
                <c:pt idx="9666">
                  <c:v>-5.4758119609316603E-3</c:v>
                </c:pt>
                <c:pt idx="9667">
                  <c:v>-5.8190409184489898E-3</c:v>
                </c:pt>
                <c:pt idx="9668">
                  <c:v>-5.6648192529175998E-3</c:v>
                </c:pt>
                <c:pt idx="9669">
                  <c:v>-5.8117738619217997E-3</c:v>
                </c:pt>
                <c:pt idx="9670">
                  <c:v>-6.0132080859418803E-3</c:v>
                </c:pt>
                <c:pt idx="9671">
                  <c:v>-6.24783050455739E-3</c:v>
                </c:pt>
                <c:pt idx="9672">
                  <c:v>-6.0399962108469898E-3</c:v>
                </c:pt>
                <c:pt idx="9673">
                  <c:v>-6.49743586853712E-3</c:v>
                </c:pt>
                <c:pt idx="9674">
                  <c:v>-6.26289337657458E-3</c:v>
                </c:pt>
                <c:pt idx="9675">
                  <c:v>-6.2820634653216901E-3</c:v>
                </c:pt>
                <c:pt idx="9676">
                  <c:v>-6.3887457706172197E-3</c:v>
                </c:pt>
                <c:pt idx="9677">
                  <c:v>-6.4121597673261798E-3</c:v>
                </c:pt>
                <c:pt idx="9678">
                  <c:v>-6.2228949965708298E-3</c:v>
                </c:pt>
                <c:pt idx="9679">
                  <c:v>-6.3233419027015304E-3</c:v>
                </c:pt>
                <c:pt idx="9680">
                  <c:v>-6.4019050471671602E-3</c:v>
                </c:pt>
                <c:pt idx="9681">
                  <c:v>-6.1346493603841902E-3</c:v>
                </c:pt>
                <c:pt idx="9682">
                  <c:v>-6.2135767140597898E-3</c:v>
                </c:pt>
                <c:pt idx="9683">
                  <c:v>-6.0673580313937402E-3</c:v>
                </c:pt>
                <c:pt idx="9684">
                  <c:v>-6.0891660810493504E-3</c:v>
                </c:pt>
                <c:pt idx="9685">
                  <c:v>-5.8490874075861803E-3</c:v>
                </c:pt>
                <c:pt idx="9686">
                  <c:v>-5.9774439454495596E-3</c:v>
                </c:pt>
                <c:pt idx="9687">
                  <c:v>-5.6417299465062699E-3</c:v>
                </c:pt>
                <c:pt idx="9688">
                  <c:v>-5.5291945698120303E-3</c:v>
                </c:pt>
                <c:pt idx="9689">
                  <c:v>-5.4565003824231396E-3</c:v>
                </c:pt>
                <c:pt idx="9690">
                  <c:v>-5.21902187782967E-3</c:v>
                </c:pt>
                <c:pt idx="9691">
                  <c:v>-5.0879754372194401E-3</c:v>
                </c:pt>
                <c:pt idx="9692">
                  <c:v>-4.9215360590354404E-3</c:v>
                </c:pt>
                <c:pt idx="9693">
                  <c:v>-4.7868910379667102E-3</c:v>
                </c:pt>
                <c:pt idx="9694">
                  <c:v>-4.4916837850493899E-3</c:v>
                </c:pt>
                <c:pt idx="9695">
                  <c:v>-4.5808869261375696E-3</c:v>
                </c:pt>
                <c:pt idx="9696">
                  <c:v>-4.27548346231796E-3</c:v>
                </c:pt>
                <c:pt idx="9697">
                  <c:v>-4.0746604879956499E-3</c:v>
                </c:pt>
                <c:pt idx="9698">
                  <c:v>-3.9488306999356801E-3</c:v>
                </c:pt>
                <c:pt idx="9699">
                  <c:v>-3.6147669620158998E-3</c:v>
                </c:pt>
                <c:pt idx="9700">
                  <c:v>-3.5153756820176301E-3</c:v>
                </c:pt>
                <c:pt idx="9701">
                  <c:v>-3.3812789903005301E-3</c:v>
                </c:pt>
                <c:pt idx="9702">
                  <c:v>-3.0457255574557001E-3</c:v>
                </c:pt>
                <c:pt idx="9703">
                  <c:v>-2.8631705396078302E-3</c:v>
                </c:pt>
                <c:pt idx="9704">
                  <c:v>-2.86926751995707E-3</c:v>
                </c:pt>
                <c:pt idx="9705">
                  <c:v>-2.4819315848656899E-3</c:v>
                </c:pt>
                <c:pt idx="9706">
                  <c:v>-2.2421260788147699E-3</c:v>
                </c:pt>
                <c:pt idx="9707">
                  <c:v>-2.2348020594409402E-3</c:v>
                </c:pt>
                <c:pt idx="9708">
                  <c:v>-2.0598453349520499E-3</c:v>
                </c:pt>
                <c:pt idx="9709">
                  <c:v>-1.8691291394846599E-3</c:v>
                </c:pt>
                <c:pt idx="9710">
                  <c:v>-1.78500976115895E-3</c:v>
                </c:pt>
                <c:pt idx="9711">
                  <c:v>-1.5515258582559401E-3</c:v>
                </c:pt>
                <c:pt idx="9712">
                  <c:v>-1.5669781634896601E-3</c:v>
                </c:pt>
                <c:pt idx="9713">
                  <c:v>-1.2672638641391099E-3</c:v>
                </c:pt>
                <c:pt idx="9714">
                  <c:v>-1.2494899576605599E-3</c:v>
                </c:pt>
                <c:pt idx="9715">
                  <c:v>-1.23013286511882E-3</c:v>
                </c:pt>
                <c:pt idx="9716">
                  <c:v>-1.0298789469207E-3</c:v>
                </c:pt>
                <c:pt idx="9717">
                  <c:v>-7.7101363346965799E-4</c:v>
                </c:pt>
                <c:pt idx="9718">
                  <c:v>-8.7686910247236302E-4</c:v>
                </c:pt>
                <c:pt idx="9719">
                  <c:v>-8.6759884604114797E-4</c:v>
                </c:pt>
                <c:pt idx="9720">
                  <c:v>-7.6926695845303797E-4</c:v>
                </c:pt>
                <c:pt idx="9721">
                  <c:v>-5.54703612017678E-4</c:v>
                </c:pt>
                <c:pt idx="9722">
                  <c:v>-7.85521345344573E-4</c:v>
                </c:pt>
                <c:pt idx="9723">
                  <c:v>-7.3449620299410705E-4</c:v>
                </c:pt>
                <c:pt idx="9724">
                  <c:v>-7.1762544203431101E-4</c:v>
                </c:pt>
                <c:pt idx="9725">
                  <c:v>-9.0481534125377698E-4</c:v>
                </c:pt>
                <c:pt idx="9726">
                  <c:v>-8.39411925596291E-4</c:v>
                </c:pt>
                <c:pt idx="9727">
                  <c:v>-7.47430510019036E-4</c:v>
                </c:pt>
                <c:pt idx="9728">
                  <c:v>-9.7407805935864297E-4</c:v>
                </c:pt>
                <c:pt idx="9729">
                  <c:v>-1.1430652695362501E-3</c:v>
                </c:pt>
                <c:pt idx="9730">
                  <c:v>-9.3021949717113296E-4</c:v>
                </c:pt>
                <c:pt idx="9731">
                  <c:v>-1.2246067197918399E-3</c:v>
                </c:pt>
                <c:pt idx="9732">
                  <c:v>-1.32455917834281E-3</c:v>
                </c:pt>
                <c:pt idx="9733">
                  <c:v>-1.4064832385580601E-3</c:v>
                </c:pt>
                <c:pt idx="9734">
                  <c:v>-1.59807625101496E-3</c:v>
                </c:pt>
                <c:pt idx="9735">
                  <c:v>-1.66832071748965E-3</c:v>
                </c:pt>
                <c:pt idx="9736">
                  <c:v>-2.0668505890951701E-3</c:v>
                </c:pt>
                <c:pt idx="9737">
                  <c:v>-2.0707886130758202E-3</c:v>
                </c:pt>
                <c:pt idx="9738">
                  <c:v>-2.1484997053953202E-3</c:v>
                </c:pt>
                <c:pt idx="9739">
                  <c:v>-2.5590109845899101E-3</c:v>
                </c:pt>
                <c:pt idx="9740">
                  <c:v>-2.68539661231551E-3</c:v>
                </c:pt>
                <c:pt idx="9741">
                  <c:v>-2.7526686614821202E-3</c:v>
                </c:pt>
                <c:pt idx="9742">
                  <c:v>-3.0229014488201301E-3</c:v>
                </c:pt>
                <c:pt idx="9743">
                  <c:v>-3.3019961863661701E-3</c:v>
                </c:pt>
                <c:pt idx="9744">
                  <c:v>-3.5215797801489601E-3</c:v>
                </c:pt>
                <c:pt idx="9745">
                  <c:v>-3.7460842781533799E-3</c:v>
                </c:pt>
                <c:pt idx="9746">
                  <c:v>-3.8473183613197699E-3</c:v>
                </c:pt>
                <c:pt idx="9747">
                  <c:v>-4.1655235525684701E-3</c:v>
                </c:pt>
                <c:pt idx="9748">
                  <c:v>-4.3646067904471297E-3</c:v>
                </c:pt>
                <c:pt idx="9749">
                  <c:v>-4.6049743179842999E-3</c:v>
                </c:pt>
                <c:pt idx="9750">
                  <c:v>-4.8233206028909098E-3</c:v>
                </c:pt>
                <c:pt idx="9751">
                  <c:v>-5.0127815202736601E-3</c:v>
                </c:pt>
                <c:pt idx="9752">
                  <c:v>-5.2913434887194698E-3</c:v>
                </c:pt>
                <c:pt idx="9753">
                  <c:v>-5.5850460735717197E-3</c:v>
                </c:pt>
                <c:pt idx="9754">
                  <c:v>-5.51801414622341E-3</c:v>
                </c:pt>
                <c:pt idx="9755">
                  <c:v>-5.8792515753692898E-3</c:v>
                </c:pt>
                <c:pt idx="9756">
                  <c:v>-6.0758559446972603E-3</c:v>
                </c:pt>
                <c:pt idx="9757">
                  <c:v>-6.0517894371469603E-3</c:v>
                </c:pt>
                <c:pt idx="9758">
                  <c:v>-6.3725829414332099E-3</c:v>
                </c:pt>
                <c:pt idx="9759">
                  <c:v>-6.5425127339586598E-3</c:v>
                </c:pt>
                <c:pt idx="9760">
                  <c:v>-6.7597113230323498E-3</c:v>
                </c:pt>
                <c:pt idx="9761">
                  <c:v>-6.7965060949679596E-3</c:v>
                </c:pt>
                <c:pt idx="9762">
                  <c:v>-6.9256796839640101E-3</c:v>
                </c:pt>
                <c:pt idx="9763">
                  <c:v>-7.0691921264656897E-3</c:v>
                </c:pt>
                <c:pt idx="9764">
                  <c:v>-6.9986774597692297E-3</c:v>
                </c:pt>
                <c:pt idx="9765">
                  <c:v>-7.1231949140477396E-3</c:v>
                </c:pt>
                <c:pt idx="9766">
                  <c:v>-7.2143194183881196E-3</c:v>
                </c:pt>
                <c:pt idx="9767">
                  <c:v>-7.2903883622666898E-3</c:v>
                </c:pt>
                <c:pt idx="9768">
                  <c:v>-7.42090634144465E-3</c:v>
                </c:pt>
                <c:pt idx="9769">
                  <c:v>-7.2048822545589799E-3</c:v>
                </c:pt>
                <c:pt idx="9770">
                  <c:v>-7.3507069712580699E-3</c:v>
                </c:pt>
                <c:pt idx="9771">
                  <c:v>-7.4149575056681599E-3</c:v>
                </c:pt>
                <c:pt idx="9772">
                  <c:v>-7.3847730427414604E-3</c:v>
                </c:pt>
                <c:pt idx="9773">
                  <c:v>-7.3001569065643899E-3</c:v>
                </c:pt>
                <c:pt idx="9774">
                  <c:v>-7.1870520277555099E-3</c:v>
                </c:pt>
                <c:pt idx="9775">
                  <c:v>-7.0865504538001603E-3</c:v>
                </c:pt>
                <c:pt idx="9776">
                  <c:v>-7.00806024543637E-3</c:v>
                </c:pt>
                <c:pt idx="9777">
                  <c:v>-6.9920282127393504E-3</c:v>
                </c:pt>
                <c:pt idx="9778">
                  <c:v>-7.0113808719050302E-3</c:v>
                </c:pt>
                <c:pt idx="9779">
                  <c:v>-6.7732160291993099E-3</c:v>
                </c:pt>
                <c:pt idx="9780">
                  <c:v>-6.5693612867624299E-3</c:v>
                </c:pt>
                <c:pt idx="9781">
                  <c:v>-6.5285445890276503E-3</c:v>
                </c:pt>
                <c:pt idx="9782">
                  <c:v>-6.31158763523741E-3</c:v>
                </c:pt>
                <c:pt idx="9783">
                  <c:v>-6.1210107406180804E-3</c:v>
                </c:pt>
                <c:pt idx="9784">
                  <c:v>-5.9801409824053299E-3</c:v>
                </c:pt>
                <c:pt idx="9785">
                  <c:v>-5.88440226581165E-3</c:v>
                </c:pt>
                <c:pt idx="9786">
                  <c:v>-5.6141948981134901E-3</c:v>
                </c:pt>
                <c:pt idx="9787">
                  <c:v>-5.5445235506194198E-3</c:v>
                </c:pt>
                <c:pt idx="9788">
                  <c:v>-5.3663378319042301E-3</c:v>
                </c:pt>
                <c:pt idx="9789">
                  <c:v>-5.0605801591269298E-3</c:v>
                </c:pt>
                <c:pt idx="9790">
                  <c:v>-4.7759488863337498E-3</c:v>
                </c:pt>
                <c:pt idx="9791">
                  <c:v>-4.7022924007926103E-3</c:v>
                </c:pt>
                <c:pt idx="9792">
                  <c:v>-4.5059105062976801E-3</c:v>
                </c:pt>
                <c:pt idx="9793">
                  <c:v>-4.2282817744972497E-3</c:v>
                </c:pt>
                <c:pt idx="9794">
                  <c:v>-4.0456383967318703E-3</c:v>
                </c:pt>
                <c:pt idx="9795">
                  <c:v>-3.86870276427463E-3</c:v>
                </c:pt>
                <c:pt idx="9796">
                  <c:v>-3.6583654438676299E-3</c:v>
                </c:pt>
                <c:pt idx="9797">
                  <c:v>-3.58037309669761E-3</c:v>
                </c:pt>
                <c:pt idx="9798">
                  <c:v>-3.3921796878740901E-3</c:v>
                </c:pt>
                <c:pt idx="9799">
                  <c:v>-3.0703488190458698E-3</c:v>
                </c:pt>
                <c:pt idx="9800">
                  <c:v>-2.8646743595147398E-3</c:v>
                </c:pt>
                <c:pt idx="9801">
                  <c:v>-2.6308374230774598E-3</c:v>
                </c:pt>
                <c:pt idx="9802">
                  <c:v>-2.6678997388745402E-3</c:v>
                </c:pt>
                <c:pt idx="9803">
                  <c:v>-2.2873231125854201E-3</c:v>
                </c:pt>
                <c:pt idx="9804">
                  <c:v>-2.19130690121252E-3</c:v>
                </c:pt>
                <c:pt idx="9805">
                  <c:v>-2.10105676049549E-3</c:v>
                </c:pt>
                <c:pt idx="9806">
                  <c:v>-2.0457807995588398E-3</c:v>
                </c:pt>
                <c:pt idx="9807">
                  <c:v>-1.865635234249E-3</c:v>
                </c:pt>
                <c:pt idx="9808">
                  <c:v>-1.70152953685302E-3</c:v>
                </c:pt>
                <c:pt idx="9809">
                  <c:v>-1.6144588948875901E-3</c:v>
                </c:pt>
                <c:pt idx="9810">
                  <c:v>-1.4694586468255099E-3</c:v>
                </c:pt>
                <c:pt idx="9811">
                  <c:v>-1.54713809276306E-3</c:v>
                </c:pt>
                <c:pt idx="9812">
                  <c:v>-1.33986070609986E-3</c:v>
                </c:pt>
                <c:pt idx="9813">
                  <c:v>-1.4795189416850899E-3</c:v>
                </c:pt>
                <c:pt idx="9814">
                  <c:v>-1.29834818695749E-3</c:v>
                </c:pt>
                <c:pt idx="9815">
                  <c:v>-1.3285449949734401E-3</c:v>
                </c:pt>
                <c:pt idx="9816">
                  <c:v>-1.39330077812271E-3</c:v>
                </c:pt>
                <c:pt idx="9817">
                  <c:v>-1.3911267931096801E-3</c:v>
                </c:pt>
                <c:pt idx="9818">
                  <c:v>-1.29254395919501E-3</c:v>
                </c:pt>
                <c:pt idx="9819">
                  <c:v>-1.41993117062053E-3</c:v>
                </c:pt>
                <c:pt idx="9820">
                  <c:v>-1.48001566069908E-3</c:v>
                </c:pt>
                <c:pt idx="9821">
                  <c:v>-1.33842517962569E-3</c:v>
                </c:pt>
                <c:pt idx="9822">
                  <c:v>-1.6672768249954601E-3</c:v>
                </c:pt>
                <c:pt idx="9823">
                  <c:v>-1.7886300760202999E-3</c:v>
                </c:pt>
                <c:pt idx="9824">
                  <c:v>-1.82278674474383E-3</c:v>
                </c:pt>
                <c:pt idx="9825">
                  <c:v>-1.8104800663353399E-3</c:v>
                </c:pt>
                <c:pt idx="9826">
                  <c:v>-2.1838241164517402E-3</c:v>
                </c:pt>
                <c:pt idx="9827">
                  <c:v>-2.1564665030111198E-3</c:v>
                </c:pt>
                <c:pt idx="9828">
                  <c:v>-2.28439089311801E-3</c:v>
                </c:pt>
                <c:pt idx="9829">
                  <c:v>-2.57261318535316E-3</c:v>
                </c:pt>
                <c:pt idx="9830">
                  <c:v>-2.8129520574051302E-3</c:v>
                </c:pt>
                <c:pt idx="9831">
                  <c:v>-2.7684436258698401E-3</c:v>
                </c:pt>
                <c:pt idx="9832">
                  <c:v>-2.9498778105906099E-3</c:v>
                </c:pt>
                <c:pt idx="9833">
                  <c:v>-3.1942402956992798E-3</c:v>
                </c:pt>
                <c:pt idx="9834">
                  <c:v>-3.2752697531853001E-3</c:v>
                </c:pt>
                <c:pt idx="9835">
                  <c:v>-3.50651784385688E-3</c:v>
                </c:pt>
                <c:pt idx="9836">
                  <c:v>-3.6863409507944798E-3</c:v>
                </c:pt>
                <c:pt idx="9837">
                  <c:v>-3.7954883625069E-3</c:v>
                </c:pt>
                <c:pt idx="9838">
                  <c:v>-4.0227395254000698E-3</c:v>
                </c:pt>
                <c:pt idx="9839">
                  <c:v>-4.2699282181796298E-3</c:v>
                </c:pt>
                <c:pt idx="9840">
                  <c:v>-4.48083263661772E-3</c:v>
                </c:pt>
                <c:pt idx="9841">
                  <c:v>-4.5140111059686801E-3</c:v>
                </c:pt>
                <c:pt idx="9842">
                  <c:v>-4.6048732868557603E-3</c:v>
                </c:pt>
                <c:pt idx="9843">
                  <c:v>-4.879898337171E-3</c:v>
                </c:pt>
                <c:pt idx="9844">
                  <c:v>-4.9832776134763404E-3</c:v>
                </c:pt>
                <c:pt idx="9845">
                  <c:v>-5.1080131194151399E-3</c:v>
                </c:pt>
                <c:pt idx="9846">
                  <c:v>-5.1954849436087703E-3</c:v>
                </c:pt>
                <c:pt idx="9847">
                  <c:v>-5.2104679228062801E-3</c:v>
                </c:pt>
                <c:pt idx="9848">
                  <c:v>-5.3763530935710896E-3</c:v>
                </c:pt>
                <c:pt idx="9849">
                  <c:v>-5.50935581559005E-3</c:v>
                </c:pt>
                <c:pt idx="9850">
                  <c:v>-5.52959156552894E-3</c:v>
                </c:pt>
                <c:pt idx="9851">
                  <c:v>-5.7124590028183302E-3</c:v>
                </c:pt>
                <c:pt idx="9852">
                  <c:v>-5.4677109518064199E-3</c:v>
                </c:pt>
                <c:pt idx="9853">
                  <c:v>-5.53447919952617E-3</c:v>
                </c:pt>
                <c:pt idx="9854">
                  <c:v>-5.6480203101819801E-3</c:v>
                </c:pt>
                <c:pt idx="9855">
                  <c:v>-5.5822852482657996E-3</c:v>
                </c:pt>
                <c:pt idx="9856">
                  <c:v>-5.4724185471085804E-3</c:v>
                </c:pt>
                <c:pt idx="9857">
                  <c:v>-5.5037349283598401E-3</c:v>
                </c:pt>
                <c:pt idx="9858">
                  <c:v>-5.4424559489910998E-3</c:v>
                </c:pt>
                <c:pt idx="9859">
                  <c:v>-5.2598383753335101E-3</c:v>
                </c:pt>
                <c:pt idx="9860">
                  <c:v>-5.1476623167293597E-3</c:v>
                </c:pt>
                <c:pt idx="9861">
                  <c:v>-4.9859124906860598E-3</c:v>
                </c:pt>
                <c:pt idx="9862">
                  <c:v>-4.84471822962759E-3</c:v>
                </c:pt>
                <c:pt idx="9863">
                  <c:v>-4.5704915148835701E-3</c:v>
                </c:pt>
                <c:pt idx="9864">
                  <c:v>-4.4755434604043104E-3</c:v>
                </c:pt>
                <c:pt idx="9865">
                  <c:v>-4.3266767875104898E-3</c:v>
                </c:pt>
                <c:pt idx="9866">
                  <c:v>-3.94054104739445E-3</c:v>
                </c:pt>
                <c:pt idx="9867">
                  <c:v>-3.6554579556633102E-3</c:v>
                </c:pt>
                <c:pt idx="9868">
                  <c:v>-3.4537054757242999E-3</c:v>
                </c:pt>
                <c:pt idx="9869">
                  <c:v>-3.2772418043671499E-3</c:v>
                </c:pt>
                <c:pt idx="9870">
                  <c:v>-2.6666943595699999E-3</c:v>
                </c:pt>
                <c:pt idx="9871">
                  <c:v>-2.4010855250115701E-3</c:v>
                </c:pt>
                <c:pt idx="9872">
                  <c:v>-2.1299970407405301E-3</c:v>
                </c:pt>
                <c:pt idx="9873">
                  <c:v>-1.71988538729973E-3</c:v>
                </c:pt>
                <c:pt idx="9874">
                  <c:v>-1.1347950087404199E-3</c:v>
                </c:pt>
                <c:pt idx="9875">
                  <c:v>-9.7536886601089603E-4</c:v>
                </c:pt>
                <c:pt idx="9876">
                  <c:v>-4.44336910464753E-4</c:v>
                </c:pt>
                <c:pt idx="9877" formatCode="0.00E+00">
                  <c:v>1.02659231066474E-5</c:v>
                </c:pt>
                <c:pt idx="9878">
                  <c:v>3.7172656758659303E-4</c:v>
                </c:pt>
                <c:pt idx="9879">
                  <c:v>9.6822987328617095E-4</c:v>
                </c:pt>
                <c:pt idx="9880">
                  <c:v>1.3286656029890399E-3</c:v>
                </c:pt>
                <c:pt idx="9881">
                  <c:v>1.77924203466838E-3</c:v>
                </c:pt>
                <c:pt idx="9882">
                  <c:v>2.2486529590526501E-3</c:v>
                </c:pt>
                <c:pt idx="9883">
                  <c:v>2.90189226644852E-3</c:v>
                </c:pt>
                <c:pt idx="9884">
                  <c:v>3.2346813556658098E-3</c:v>
                </c:pt>
                <c:pt idx="9885">
                  <c:v>3.6843366081251998E-3</c:v>
                </c:pt>
                <c:pt idx="9886">
                  <c:v>4.2290728352611297E-3</c:v>
                </c:pt>
                <c:pt idx="9887">
                  <c:v>4.7790637184975202E-3</c:v>
                </c:pt>
                <c:pt idx="9888">
                  <c:v>5.0700602835729103E-3</c:v>
                </c:pt>
                <c:pt idx="9889">
                  <c:v>5.6391437274595302E-3</c:v>
                </c:pt>
                <c:pt idx="9890">
                  <c:v>6.0618245960877299E-3</c:v>
                </c:pt>
                <c:pt idx="9891">
                  <c:v>6.5748584077982104E-3</c:v>
                </c:pt>
                <c:pt idx="9892">
                  <c:v>6.90722445233646E-3</c:v>
                </c:pt>
                <c:pt idx="9893">
                  <c:v>7.3378432700541901E-3</c:v>
                </c:pt>
                <c:pt idx="9894">
                  <c:v>7.7987354093503602E-3</c:v>
                </c:pt>
                <c:pt idx="9895">
                  <c:v>8.0122126096016308E-3</c:v>
                </c:pt>
                <c:pt idx="9896">
                  <c:v>8.4851301271970606E-3</c:v>
                </c:pt>
                <c:pt idx="9897">
                  <c:v>8.8020997923525506E-3</c:v>
                </c:pt>
                <c:pt idx="9898">
                  <c:v>9.2530538166375204E-3</c:v>
                </c:pt>
                <c:pt idx="9899">
                  <c:v>9.4182295986369995E-3</c:v>
                </c:pt>
                <c:pt idx="9900">
                  <c:v>9.6596289418402707E-3</c:v>
                </c:pt>
                <c:pt idx="9901">
                  <c:v>1.0116188044661399E-2</c:v>
                </c:pt>
                <c:pt idx="9902">
                  <c:v>1.01930427920815E-2</c:v>
                </c:pt>
                <c:pt idx="9903">
                  <c:v>1.0319183055922099E-2</c:v>
                </c:pt>
                <c:pt idx="9904">
                  <c:v>1.06643189559406E-2</c:v>
                </c:pt>
                <c:pt idx="9905">
                  <c:v>1.0732146926139399E-2</c:v>
                </c:pt>
                <c:pt idx="9906">
                  <c:v>1.0637025990512399E-2</c:v>
                </c:pt>
                <c:pt idx="9907">
                  <c:v>1.08429136492889E-2</c:v>
                </c:pt>
                <c:pt idx="9908">
                  <c:v>1.09689855867215E-2</c:v>
                </c:pt>
                <c:pt idx="9909">
                  <c:v>1.07896396973439E-2</c:v>
                </c:pt>
                <c:pt idx="9910">
                  <c:v>1.08661942491107E-2</c:v>
                </c:pt>
                <c:pt idx="9911">
                  <c:v>1.0862643671063E-2</c:v>
                </c:pt>
                <c:pt idx="9912">
                  <c:v>1.0859795494422999E-2</c:v>
                </c:pt>
                <c:pt idx="9913">
                  <c:v>1.0658219763723401E-2</c:v>
                </c:pt>
                <c:pt idx="9914">
                  <c:v>1.0525068662624801E-2</c:v>
                </c:pt>
                <c:pt idx="9915">
                  <c:v>1.0397879430362401E-2</c:v>
                </c:pt>
                <c:pt idx="9916">
                  <c:v>1.0076389641987401E-2</c:v>
                </c:pt>
                <c:pt idx="9917">
                  <c:v>9.8166492987379408E-3</c:v>
                </c:pt>
                <c:pt idx="9918">
                  <c:v>9.5854941085158907E-3</c:v>
                </c:pt>
                <c:pt idx="9919">
                  <c:v>9.3578016434484705E-3</c:v>
                </c:pt>
                <c:pt idx="9920">
                  <c:v>8.8914152976863493E-3</c:v>
                </c:pt>
                <c:pt idx="9921">
                  <c:v>8.4499386569275407E-3</c:v>
                </c:pt>
                <c:pt idx="9922">
                  <c:v>8.4101404646192198E-3</c:v>
                </c:pt>
                <c:pt idx="9923">
                  <c:v>7.7322862533509397E-3</c:v>
                </c:pt>
                <c:pt idx="9924">
                  <c:v>7.2195214977526503E-3</c:v>
                </c:pt>
                <c:pt idx="9925">
                  <c:v>6.9982624969882204E-3</c:v>
                </c:pt>
                <c:pt idx="9926">
                  <c:v>6.46007768956652E-3</c:v>
                </c:pt>
                <c:pt idx="9927">
                  <c:v>5.8231709262050102E-3</c:v>
                </c:pt>
                <c:pt idx="9928">
                  <c:v>5.3431652389206302E-3</c:v>
                </c:pt>
                <c:pt idx="9929">
                  <c:v>4.8482620710725401E-3</c:v>
                </c:pt>
                <c:pt idx="9930">
                  <c:v>4.12949877944004E-3</c:v>
                </c:pt>
                <c:pt idx="9931">
                  <c:v>3.6354597445145001E-3</c:v>
                </c:pt>
                <c:pt idx="9932">
                  <c:v>3.0720133674988202E-3</c:v>
                </c:pt>
                <c:pt idx="9933">
                  <c:v>2.4405426103780402E-3</c:v>
                </c:pt>
                <c:pt idx="9934">
                  <c:v>1.8589452976067399E-3</c:v>
                </c:pt>
                <c:pt idx="9935">
                  <c:v>1.3289747639139799E-3</c:v>
                </c:pt>
                <c:pt idx="9936">
                  <c:v>5.4543001218347001E-4</c:v>
                </c:pt>
                <c:pt idx="9937">
                  <c:v>-1.37259274217781E-4</c:v>
                </c:pt>
                <c:pt idx="9938">
                  <c:v>-5.7571377816388201E-4</c:v>
                </c:pt>
                <c:pt idx="9939">
                  <c:v>-1.25052714601132E-3</c:v>
                </c:pt>
                <c:pt idx="9940">
                  <c:v>-1.88465198092032E-3</c:v>
                </c:pt>
                <c:pt idx="9941">
                  <c:v>-2.6272520788388899E-3</c:v>
                </c:pt>
                <c:pt idx="9942">
                  <c:v>-3.1254235016988001E-3</c:v>
                </c:pt>
                <c:pt idx="9943">
                  <c:v>-3.6327527941625798E-3</c:v>
                </c:pt>
                <c:pt idx="9944">
                  <c:v>-4.2249803443084599E-3</c:v>
                </c:pt>
                <c:pt idx="9945">
                  <c:v>-4.9821475755320596E-3</c:v>
                </c:pt>
                <c:pt idx="9946">
                  <c:v>-5.1857988020347096E-3</c:v>
                </c:pt>
                <c:pt idx="9947">
                  <c:v>-6.0325570082758401E-3</c:v>
                </c:pt>
                <c:pt idx="9948">
                  <c:v>-6.3828886730840102E-3</c:v>
                </c:pt>
                <c:pt idx="9949">
                  <c:v>-6.8491456813605297E-3</c:v>
                </c:pt>
                <c:pt idx="9950">
                  <c:v>-7.2815380209662901E-3</c:v>
                </c:pt>
                <c:pt idx="9951">
                  <c:v>-7.7727476873958E-3</c:v>
                </c:pt>
                <c:pt idx="9952">
                  <c:v>-8.0824184746891709E-3</c:v>
                </c:pt>
                <c:pt idx="9953">
                  <c:v>-8.4478025373249908E-3</c:v>
                </c:pt>
                <c:pt idx="9954">
                  <c:v>-8.7841440802559605E-3</c:v>
                </c:pt>
                <c:pt idx="9955">
                  <c:v>-9.1433191902164992E-3</c:v>
                </c:pt>
                <c:pt idx="9956">
                  <c:v>-9.1734862776552701E-3</c:v>
                </c:pt>
                <c:pt idx="9957">
                  <c:v>-9.5259141807884692E-3</c:v>
                </c:pt>
                <c:pt idx="9958">
                  <c:v>-9.7472718530129693E-3</c:v>
                </c:pt>
                <c:pt idx="9959">
                  <c:v>-9.7591124967210292E-3</c:v>
                </c:pt>
                <c:pt idx="9960">
                  <c:v>-9.8004556002485206E-3</c:v>
                </c:pt>
                <c:pt idx="9961">
                  <c:v>-1.00233108962485E-2</c:v>
                </c:pt>
                <c:pt idx="9962">
                  <c:v>-9.9099589053414597E-3</c:v>
                </c:pt>
                <c:pt idx="9963">
                  <c:v>-9.84136339253152E-3</c:v>
                </c:pt>
                <c:pt idx="9964">
                  <c:v>-9.9128286441231006E-3</c:v>
                </c:pt>
                <c:pt idx="9965">
                  <c:v>-9.6185827000462906E-3</c:v>
                </c:pt>
                <c:pt idx="9966">
                  <c:v>-9.4825706186736792E-3</c:v>
                </c:pt>
                <c:pt idx="9967">
                  <c:v>-9.1990560176014105E-3</c:v>
                </c:pt>
                <c:pt idx="9968">
                  <c:v>-8.99208071021519E-3</c:v>
                </c:pt>
                <c:pt idx="9969">
                  <c:v>-8.7437492969524092E-3</c:v>
                </c:pt>
                <c:pt idx="9970">
                  <c:v>-8.3988536793463998E-3</c:v>
                </c:pt>
                <c:pt idx="9971">
                  <c:v>-8.0206138560214597E-3</c:v>
                </c:pt>
                <c:pt idx="9972">
                  <c:v>-7.7312065790875097E-3</c:v>
                </c:pt>
                <c:pt idx="9973">
                  <c:v>-7.1918948922536901E-3</c:v>
                </c:pt>
                <c:pt idx="9974">
                  <c:v>-6.5301032075581501E-3</c:v>
                </c:pt>
                <c:pt idx="9975">
                  <c:v>-6.0648721401142403E-3</c:v>
                </c:pt>
                <c:pt idx="9976">
                  <c:v>-5.6609357834124501E-3</c:v>
                </c:pt>
                <c:pt idx="9977">
                  <c:v>-4.9612390625276498E-3</c:v>
                </c:pt>
                <c:pt idx="9978">
                  <c:v>-4.2710447222281097E-3</c:v>
                </c:pt>
                <c:pt idx="9979">
                  <c:v>-3.6928318142742402E-3</c:v>
                </c:pt>
                <c:pt idx="9980">
                  <c:v>-3.0217794760152E-3</c:v>
                </c:pt>
                <c:pt idx="9981">
                  <c:v>-2.3360096715034401E-3</c:v>
                </c:pt>
                <c:pt idx="9982">
                  <c:v>-1.58054986626335E-3</c:v>
                </c:pt>
                <c:pt idx="9983">
                  <c:v>-9.24098771548878E-4</c:v>
                </c:pt>
                <c:pt idx="9984" formatCode="0.00E+00">
                  <c:v>-4.1041574902275802E-6</c:v>
                </c:pt>
                <c:pt idx="9985">
                  <c:v>7.3605591084565302E-4</c:v>
                </c:pt>
                <c:pt idx="9986">
                  <c:v>1.5504444242123499E-3</c:v>
                </c:pt>
                <c:pt idx="9987">
                  <c:v>2.4223036137605101E-3</c:v>
                </c:pt>
                <c:pt idx="9988">
                  <c:v>3.2694746073096402E-3</c:v>
                </c:pt>
                <c:pt idx="9989">
                  <c:v>3.99579717940693E-3</c:v>
                </c:pt>
                <c:pt idx="9990">
                  <c:v>4.9124118707074803E-3</c:v>
                </c:pt>
                <c:pt idx="9991">
                  <c:v>5.7230253167420402E-3</c:v>
                </c:pt>
                <c:pt idx="9992">
                  <c:v>6.52931424903711E-3</c:v>
                </c:pt>
                <c:pt idx="9993">
                  <c:v>7.3299333703487303E-3</c:v>
                </c:pt>
                <c:pt idx="9994">
                  <c:v>8.2115824334338602E-3</c:v>
                </c:pt>
                <c:pt idx="9995">
                  <c:v>8.9425416885534001E-3</c:v>
                </c:pt>
                <c:pt idx="9996">
                  <c:v>9.8649156503564095E-3</c:v>
                </c:pt>
                <c:pt idx="9997">
                  <c:v>1.0572370137665999E-2</c:v>
                </c:pt>
                <c:pt idx="9998">
                  <c:v>1.14061456131629E-2</c:v>
                </c:pt>
                <c:pt idx="9999">
                  <c:v>1.2090611504735E-2</c:v>
                </c:pt>
                <c:pt idx="10000">
                  <c:v>1.27586293628966E-2</c:v>
                </c:pt>
                <c:pt idx="10001">
                  <c:v>1.3556658915740301E-2</c:v>
                </c:pt>
                <c:pt idx="10002">
                  <c:v>1.41806773711098E-2</c:v>
                </c:pt>
                <c:pt idx="10003">
                  <c:v>1.49075290514249E-2</c:v>
                </c:pt>
                <c:pt idx="10004">
                  <c:v>1.5465618000699901E-2</c:v>
                </c:pt>
                <c:pt idx="10005">
                  <c:v>1.5952200228192898E-2</c:v>
                </c:pt>
                <c:pt idx="10006">
                  <c:v>1.6650790879237199E-2</c:v>
                </c:pt>
                <c:pt idx="10007">
                  <c:v>1.7034891178523699E-2</c:v>
                </c:pt>
                <c:pt idx="10008">
                  <c:v>1.7490896202560498E-2</c:v>
                </c:pt>
                <c:pt idx="10009">
                  <c:v>1.7929429424345399E-2</c:v>
                </c:pt>
                <c:pt idx="10010">
                  <c:v>1.82356544342256E-2</c:v>
                </c:pt>
                <c:pt idx="10011">
                  <c:v>1.8558253436811101E-2</c:v>
                </c:pt>
                <c:pt idx="10012">
                  <c:v>1.8957458932756101E-2</c:v>
                </c:pt>
                <c:pt idx="10013">
                  <c:v>1.9096046751083302E-2</c:v>
                </c:pt>
                <c:pt idx="10014">
                  <c:v>1.9251775382716201E-2</c:v>
                </c:pt>
                <c:pt idx="10015">
                  <c:v>1.92494139918661E-2</c:v>
                </c:pt>
                <c:pt idx="10016">
                  <c:v>1.94882069267138E-2</c:v>
                </c:pt>
                <c:pt idx="10017">
                  <c:v>1.95933753134565E-2</c:v>
                </c:pt>
                <c:pt idx="10018">
                  <c:v>1.95801849449905E-2</c:v>
                </c:pt>
                <c:pt idx="10019">
                  <c:v>1.94698066381775E-2</c:v>
                </c:pt>
                <c:pt idx="10020">
                  <c:v>1.9400116186580801E-2</c:v>
                </c:pt>
                <c:pt idx="10021">
                  <c:v>1.9124281596785201E-2</c:v>
                </c:pt>
                <c:pt idx="10022">
                  <c:v>1.8974410473407199E-2</c:v>
                </c:pt>
                <c:pt idx="10023">
                  <c:v>1.8908855318824299E-2</c:v>
                </c:pt>
                <c:pt idx="10024">
                  <c:v>1.8311393396692799E-2</c:v>
                </c:pt>
                <c:pt idx="10025">
                  <c:v>1.8122948661575801E-2</c:v>
                </c:pt>
                <c:pt idx="10026">
                  <c:v>1.7861407700908299E-2</c:v>
                </c:pt>
                <c:pt idx="10027">
                  <c:v>1.7189332662592399E-2</c:v>
                </c:pt>
                <c:pt idx="10028">
                  <c:v>1.6803343800409699E-2</c:v>
                </c:pt>
                <c:pt idx="10029">
                  <c:v>1.6371293624128098E-2</c:v>
                </c:pt>
                <c:pt idx="10030">
                  <c:v>1.59020860353613E-2</c:v>
                </c:pt>
                <c:pt idx="10031">
                  <c:v>1.52306013916014E-2</c:v>
                </c:pt>
                <c:pt idx="10032">
                  <c:v>1.46086932557187E-2</c:v>
                </c:pt>
                <c:pt idx="10033">
                  <c:v>1.39690053189486E-2</c:v>
                </c:pt>
                <c:pt idx="10034">
                  <c:v>1.3268288862550701E-2</c:v>
                </c:pt>
                <c:pt idx="10035">
                  <c:v>1.2590279394589799E-2</c:v>
                </c:pt>
                <c:pt idx="10036">
                  <c:v>1.1886911895094599E-2</c:v>
                </c:pt>
                <c:pt idx="10037">
                  <c:v>1.12083674491666E-2</c:v>
                </c:pt>
                <c:pt idx="10038">
                  <c:v>1.04576824155899E-2</c:v>
                </c:pt>
                <c:pt idx="10039">
                  <c:v>9.5632538399248092E-3</c:v>
                </c:pt>
                <c:pt idx="10040">
                  <c:v>8.9154392619912402E-3</c:v>
                </c:pt>
                <c:pt idx="10041">
                  <c:v>8.0675261300631306E-3</c:v>
                </c:pt>
                <c:pt idx="10042">
                  <c:v>7.2217154422325996E-3</c:v>
                </c:pt>
                <c:pt idx="10043">
                  <c:v>6.3676612418174299E-3</c:v>
                </c:pt>
                <c:pt idx="10044">
                  <c:v>5.4340438692671404E-3</c:v>
                </c:pt>
                <c:pt idx="10045">
                  <c:v>4.75893567551945E-3</c:v>
                </c:pt>
                <c:pt idx="10046">
                  <c:v>4.06166053898441E-3</c:v>
                </c:pt>
                <c:pt idx="10047">
                  <c:v>3.1973639275706201E-3</c:v>
                </c:pt>
                <c:pt idx="10048">
                  <c:v>2.3298768696608401E-3</c:v>
                </c:pt>
                <c:pt idx="10049">
                  <c:v>1.6147738913172801E-3</c:v>
                </c:pt>
                <c:pt idx="10050">
                  <c:v>7.58786940919101E-4</c:v>
                </c:pt>
                <c:pt idx="10051" formatCode="0.00E+00">
                  <c:v>4.4525151752471603E-5</c:v>
                </c:pt>
                <c:pt idx="10052">
                  <c:v>-6.4951673114107004E-4</c:v>
                </c:pt>
                <c:pt idx="10053">
                  <c:v>-1.28313790264061E-3</c:v>
                </c:pt>
                <c:pt idx="10054">
                  <c:v>-1.9376829299945001E-3</c:v>
                </c:pt>
                <c:pt idx="10055">
                  <c:v>-2.6598677835661501E-3</c:v>
                </c:pt>
                <c:pt idx="10056">
                  <c:v>-3.3143435108145699E-3</c:v>
                </c:pt>
                <c:pt idx="10057">
                  <c:v>-3.8174931300585199E-3</c:v>
                </c:pt>
                <c:pt idx="10058">
                  <c:v>-4.2789736717656198E-3</c:v>
                </c:pt>
                <c:pt idx="10059">
                  <c:v>-4.8572265332897302E-3</c:v>
                </c:pt>
                <c:pt idx="10060">
                  <c:v>-5.4516897800622197E-3</c:v>
                </c:pt>
                <c:pt idx="10061">
                  <c:v>-5.82401711267E-3</c:v>
                </c:pt>
                <c:pt idx="10062">
                  <c:v>-6.1954529319544899E-3</c:v>
                </c:pt>
                <c:pt idx="10063">
                  <c:v>-6.3403159806902599E-3</c:v>
                </c:pt>
                <c:pt idx="10064">
                  <c:v>-6.65244851804608E-3</c:v>
                </c:pt>
                <c:pt idx="10065">
                  <c:v>-7.0170550898397297E-3</c:v>
                </c:pt>
                <c:pt idx="10066">
                  <c:v>-7.1382757766499201E-3</c:v>
                </c:pt>
                <c:pt idx="10067">
                  <c:v>-7.2471249456983302E-3</c:v>
                </c:pt>
                <c:pt idx="10068">
                  <c:v>-7.4573836709342497E-3</c:v>
                </c:pt>
                <c:pt idx="10069">
                  <c:v>-7.4892706185057598E-3</c:v>
                </c:pt>
                <c:pt idx="10070">
                  <c:v>-7.41085153671162E-3</c:v>
                </c:pt>
                <c:pt idx="10071">
                  <c:v>-7.2972197448883096E-3</c:v>
                </c:pt>
                <c:pt idx="10072">
                  <c:v>-7.2999990748914903E-3</c:v>
                </c:pt>
                <c:pt idx="10073">
                  <c:v>-7.1966632105890504E-3</c:v>
                </c:pt>
                <c:pt idx="10074">
                  <c:v>-6.8889240491115302E-3</c:v>
                </c:pt>
                <c:pt idx="10075">
                  <c:v>-6.62008124483355E-3</c:v>
                </c:pt>
                <c:pt idx="10076">
                  <c:v>-6.4582259284116303E-3</c:v>
                </c:pt>
                <c:pt idx="10077">
                  <c:v>-6.1087317051111102E-3</c:v>
                </c:pt>
                <c:pt idx="10078">
                  <c:v>-5.60837753547473E-3</c:v>
                </c:pt>
                <c:pt idx="10079">
                  <c:v>-5.4217894605969796E-3</c:v>
                </c:pt>
                <c:pt idx="10080">
                  <c:v>-4.8913064578245099E-3</c:v>
                </c:pt>
                <c:pt idx="10081">
                  <c:v>-4.29663425960206E-3</c:v>
                </c:pt>
                <c:pt idx="10082">
                  <c:v>-3.7910743421254701E-3</c:v>
                </c:pt>
                <c:pt idx="10083">
                  <c:v>-3.0798499951391802E-3</c:v>
                </c:pt>
                <c:pt idx="10084">
                  <c:v>-2.6530144378987602E-3</c:v>
                </c:pt>
                <c:pt idx="10085">
                  <c:v>-2.0249608204905602E-3</c:v>
                </c:pt>
                <c:pt idx="10086">
                  <c:v>-1.37289177261038E-3</c:v>
                </c:pt>
                <c:pt idx="10087">
                  <c:v>-6.9571318053348197E-4</c:v>
                </c:pt>
                <c:pt idx="10088" formatCode="0.00E+00">
                  <c:v>3.4380639953911999E-5</c:v>
                </c:pt>
                <c:pt idx="10089">
                  <c:v>8.45906278275557E-4</c:v>
                </c:pt>
                <c:pt idx="10090">
                  <c:v>1.3877962559387599E-3</c:v>
                </c:pt>
                <c:pt idx="10091">
                  <c:v>2.1920084965057298E-3</c:v>
                </c:pt>
                <c:pt idx="10092">
                  <c:v>2.99931350838581E-3</c:v>
                </c:pt>
                <c:pt idx="10093">
                  <c:v>3.8448493395176202E-3</c:v>
                </c:pt>
                <c:pt idx="10094">
                  <c:v>4.5873074806104799E-3</c:v>
                </c:pt>
                <c:pt idx="10095">
                  <c:v>5.2864733913209902E-3</c:v>
                </c:pt>
                <c:pt idx="10096">
                  <c:v>6.1811165166768102E-3</c:v>
                </c:pt>
                <c:pt idx="10097">
                  <c:v>7.0341666247258601E-3</c:v>
                </c:pt>
                <c:pt idx="10098">
                  <c:v>7.6552577316820703E-3</c:v>
                </c:pt>
                <c:pt idx="10099">
                  <c:v>8.4804583283272297E-3</c:v>
                </c:pt>
                <c:pt idx="10100">
                  <c:v>9.2486308342772505E-3</c:v>
                </c:pt>
                <c:pt idx="10101">
                  <c:v>9.8732801548255394E-3</c:v>
                </c:pt>
                <c:pt idx="10102">
                  <c:v>1.0544179980827101E-2</c:v>
                </c:pt>
                <c:pt idx="10103">
                  <c:v>1.1395112040886999E-2</c:v>
                </c:pt>
                <c:pt idx="10104">
                  <c:v>1.2052333369989799E-2</c:v>
                </c:pt>
                <c:pt idx="10105">
                  <c:v>1.2641322719546801E-2</c:v>
                </c:pt>
                <c:pt idx="10106">
                  <c:v>1.3339072962977601E-2</c:v>
                </c:pt>
                <c:pt idx="10107">
                  <c:v>1.3978587968139E-2</c:v>
                </c:pt>
                <c:pt idx="10108">
                  <c:v>1.44296928157823E-2</c:v>
                </c:pt>
                <c:pt idx="10109">
                  <c:v>1.4912040824145999E-2</c:v>
                </c:pt>
                <c:pt idx="10110">
                  <c:v>1.5528695598369001E-2</c:v>
                </c:pt>
                <c:pt idx="10111">
                  <c:v>1.5880852896138001E-2</c:v>
                </c:pt>
                <c:pt idx="10112">
                  <c:v>1.62259366713439E-2</c:v>
                </c:pt>
                <c:pt idx="10113">
                  <c:v>1.6715660155447801E-2</c:v>
                </c:pt>
                <c:pt idx="10114">
                  <c:v>1.7034094048309599E-2</c:v>
                </c:pt>
                <c:pt idx="10115">
                  <c:v>1.7336218355190901E-2</c:v>
                </c:pt>
                <c:pt idx="10116">
                  <c:v>1.7535977077905801E-2</c:v>
                </c:pt>
                <c:pt idx="10117">
                  <c:v>1.7713181379146101E-2</c:v>
                </c:pt>
                <c:pt idx="10118">
                  <c:v>1.7875759793967601E-2</c:v>
                </c:pt>
                <c:pt idx="10119">
                  <c:v>1.7948094524754699E-2</c:v>
                </c:pt>
                <c:pt idx="10120">
                  <c:v>1.7932615768647301E-2</c:v>
                </c:pt>
                <c:pt idx="10121">
                  <c:v>1.7980656520246101E-2</c:v>
                </c:pt>
                <c:pt idx="10122">
                  <c:v>1.7918925781311899E-2</c:v>
                </c:pt>
                <c:pt idx="10123">
                  <c:v>1.78220591786457E-2</c:v>
                </c:pt>
                <c:pt idx="10124">
                  <c:v>1.7781280393906099E-2</c:v>
                </c:pt>
                <c:pt idx="10125">
                  <c:v>1.7392173174885402E-2</c:v>
                </c:pt>
                <c:pt idx="10126">
                  <c:v>1.7246043052286299E-2</c:v>
                </c:pt>
                <c:pt idx="10127">
                  <c:v>1.6795878125647701E-2</c:v>
                </c:pt>
                <c:pt idx="10128">
                  <c:v>1.6694607426260399E-2</c:v>
                </c:pt>
                <c:pt idx="10129">
                  <c:v>1.6106555052476101E-2</c:v>
                </c:pt>
                <c:pt idx="10130">
                  <c:v>1.58185021550078E-2</c:v>
                </c:pt>
                <c:pt idx="10131">
                  <c:v>1.5127210701452801E-2</c:v>
                </c:pt>
                <c:pt idx="10132">
                  <c:v>1.47403545124757E-2</c:v>
                </c:pt>
                <c:pt idx="10133">
                  <c:v>1.42980127322561E-2</c:v>
                </c:pt>
                <c:pt idx="10134">
                  <c:v>1.37798239633107E-2</c:v>
                </c:pt>
                <c:pt idx="10135">
                  <c:v>1.29161831921378E-2</c:v>
                </c:pt>
                <c:pt idx="10136">
                  <c:v>1.22830067248248E-2</c:v>
                </c:pt>
                <c:pt idx="10137">
                  <c:v>1.15594582813468E-2</c:v>
                </c:pt>
                <c:pt idx="10138">
                  <c:v>1.08982217409553E-2</c:v>
                </c:pt>
                <c:pt idx="10139">
                  <c:v>1.00973186523045E-2</c:v>
                </c:pt>
                <c:pt idx="10140">
                  <c:v>9.5134925215985301E-3</c:v>
                </c:pt>
                <c:pt idx="10141">
                  <c:v>8.5855845422375104E-3</c:v>
                </c:pt>
                <c:pt idx="10142">
                  <c:v>7.7127379072322103E-3</c:v>
                </c:pt>
                <c:pt idx="10143">
                  <c:v>6.92910902156411E-3</c:v>
                </c:pt>
                <c:pt idx="10144">
                  <c:v>6.1393142325889003E-3</c:v>
                </c:pt>
                <c:pt idx="10145">
                  <c:v>5.3172036938293702E-3</c:v>
                </c:pt>
                <c:pt idx="10146">
                  <c:v>4.2651551015865903E-3</c:v>
                </c:pt>
                <c:pt idx="10147">
                  <c:v>3.50584104624313E-3</c:v>
                </c:pt>
                <c:pt idx="10148">
                  <c:v>2.5356350971086402E-3</c:v>
                </c:pt>
                <c:pt idx="10149">
                  <c:v>1.8703514385378199E-3</c:v>
                </c:pt>
                <c:pt idx="10150">
                  <c:v>7.8593428767174999E-4</c:v>
                </c:pt>
                <c:pt idx="10151">
                  <c:v>2.05396394904172E-4</c:v>
                </c:pt>
                <c:pt idx="10152">
                  <c:v>-7.6083130049626904E-4</c:v>
                </c:pt>
                <c:pt idx="10153">
                  <c:v>-1.68273449219758E-3</c:v>
                </c:pt>
                <c:pt idx="10154">
                  <c:v>-2.5127881962001501E-3</c:v>
                </c:pt>
                <c:pt idx="10155">
                  <c:v>-3.2229979417012201E-3</c:v>
                </c:pt>
                <c:pt idx="10156">
                  <c:v>-4.1628820240726897E-3</c:v>
                </c:pt>
                <c:pt idx="10157">
                  <c:v>-4.9314409816636198E-3</c:v>
                </c:pt>
                <c:pt idx="10158">
                  <c:v>-5.54749867175391E-3</c:v>
                </c:pt>
                <c:pt idx="10159">
                  <c:v>-6.2148332159029903E-3</c:v>
                </c:pt>
                <c:pt idx="10160">
                  <c:v>-6.91698080321578E-3</c:v>
                </c:pt>
                <c:pt idx="10161">
                  <c:v>-7.7273054512599299E-3</c:v>
                </c:pt>
                <c:pt idx="10162">
                  <c:v>-8.2448471956094796E-3</c:v>
                </c:pt>
                <c:pt idx="10163">
                  <c:v>-8.9193059911252103E-3</c:v>
                </c:pt>
                <c:pt idx="10164">
                  <c:v>-9.3714889179584097E-3</c:v>
                </c:pt>
                <c:pt idx="10165">
                  <c:v>-9.9786265519873803E-3</c:v>
                </c:pt>
                <c:pt idx="10166">
                  <c:v>-1.04383384627316E-2</c:v>
                </c:pt>
                <c:pt idx="10167">
                  <c:v>-1.09243055340988E-2</c:v>
                </c:pt>
                <c:pt idx="10168">
                  <c:v>-1.13413804728694E-2</c:v>
                </c:pt>
                <c:pt idx="10169">
                  <c:v>-1.15397468198434E-2</c:v>
                </c:pt>
                <c:pt idx="10170">
                  <c:v>-1.1835795812759901E-2</c:v>
                </c:pt>
                <c:pt idx="10171">
                  <c:v>-1.2186964768556E-2</c:v>
                </c:pt>
                <c:pt idx="10172">
                  <c:v>-1.2517452113948099E-2</c:v>
                </c:pt>
                <c:pt idx="10173">
                  <c:v>-1.26481022885148E-2</c:v>
                </c:pt>
                <c:pt idx="10174">
                  <c:v>-1.27441515043111E-2</c:v>
                </c:pt>
                <c:pt idx="10175">
                  <c:v>-1.2970291961165999E-2</c:v>
                </c:pt>
                <c:pt idx="10176">
                  <c:v>-1.29187053641555E-2</c:v>
                </c:pt>
                <c:pt idx="10177">
                  <c:v>-1.30112585023141E-2</c:v>
                </c:pt>
                <c:pt idx="10178">
                  <c:v>-1.29631481790139E-2</c:v>
                </c:pt>
                <c:pt idx="10179">
                  <c:v>-1.28989384459808E-2</c:v>
                </c:pt>
                <c:pt idx="10180">
                  <c:v>-1.28401583774953E-2</c:v>
                </c:pt>
                <c:pt idx="10181">
                  <c:v>-1.25730292170651E-2</c:v>
                </c:pt>
                <c:pt idx="10182">
                  <c:v>-1.23714063452203E-2</c:v>
                </c:pt>
                <c:pt idx="10183">
                  <c:v>-1.2249737060618099E-2</c:v>
                </c:pt>
                <c:pt idx="10184">
                  <c:v>-1.19821506577097E-2</c:v>
                </c:pt>
                <c:pt idx="10185">
                  <c:v>-1.15170900125135E-2</c:v>
                </c:pt>
                <c:pt idx="10186">
                  <c:v>-1.12743303261048E-2</c:v>
                </c:pt>
                <c:pt idx="10187">
                  <c:v>-1.09650512480042E-2</c:v>
                </c:pt>
                <c:pt idx="10188">
                  <c:v>-1.04118618721555E-2</c:v>
                </c:pt>
                <c:pt idx="10189">
                  <c:v>-9.9577864238826197E-3</c:v>
                </c:pt>
                <c:pt idx="10190">
                  <c:v>-9.6033066596089098E-3</c:v>
                </c:pt>
                <c:pt idx="10191">
                  <c:v>-9.0397065098274804E-3</c:v>
                </c:pt>
                <c:pt idx="10192">
                  <c:v>-8.60318542456231E-3</c:v>
                </c:pt>
                <c:pt idx="10193">
                  <c:v>-8.0850500360451199E-3</c:v>
                </c:pt>
                <c:pt idx="10194">
                  <c:v>-7.4510199760120504E-3</c:v>
                </c:pt>
                <c:pt idx="10195">
                  <c:v>-6.8220641986857598E-3</c:v>
                </c:pt>
                <c:pt idx="10196">
                  <c:v>-6.1540158428452204E-3</c:v>
                </c:pt>
                <c:pt idx="10197">
                  <c:v>-5.6289052120712998E-3</c:v>
                </c:pt>
                <c:pt idx="10198">
                  <c:v>-5.01826044340633E-3</c:v>
                </c:pt>
                <c:pt idx="10199">
                  <c:v>-4.3134173682120502E-3</c:v>
                </c:pt>
                <c:pt idx="10200">
                  <c:v>-3.7421780266697802E-3</c:v>
                </c:pt>
                <c:pt idx="10201">
                  <c:v>-2.9888581613727698E-3</c:v>
                </c:pt>
                <c:pt idx="10202">
                  <c:v>-2.3950485073823001E-3</c:v>
                </c:pt>
                <c:pt idx="10203">
                  <c:v>-1.7113059237396601E-3</c:v>
                </c:pt>
                <c:pt idx="10204">
                  <c:v>-1.02435502708648E-3</c:v>
                </c:pt>
                <c:pt idx="10205">
                  <c:v>-2.8531974094686498E-4</c:v>
                </c:pt>
                <c:pt idx="10206">
                  <c:v>2.8801533725300197E-4</c:v>
                </c:pt>
                <c:pt idx="10207">
                  <c:v>1.1049053440552201E-3</c:v>
                </c:pt>
                <c:pt idx="10208">
                  <c:v>1.6373922279723401E-3</c:v>
                </c:pt>
                <c:pt idx="10209">
                  <c:v>2.23032618679465E-3</c:v>
                </c:pt>
                <c:pt idx="10210">
                  <c:v>2.8979149942155798E-3</c:v>
                </c:pt>
                <c:pt idx="10211">
                  <c:v>3.5252745111263098E-3</c:v>
                </c:pt>
                <c:pt idx="10212">
                  <c:v>4.05015538513808E-3</c:v>
                </c:pt>
                <c:pt idx="10213">
                  <c:v>4.4980135679326804E-3</c:v>
                </c:pt>
                <c:pt idx="10214">
                  <c:v>5.2049799944616599E-3</c:v>
                </c:pt>
                <c:pt idx="10215">
                  <c:v>5.8130024409173498E-3</c:v>
                </c:pt>
                <c:pt idx="10216">
                  <c:v>6.2658466540793196E-3</c:v>
                </c:pt>
                <c:pt idx="10217">
                  <c:v>6.6857433901928503E-3</c:v>
                </c:pt>
                <c:pt idx="10218">
                  <c:v>7.2035776478376803E-3</c:v>
                </c:pt>
                <c:pt idx="10219">
                  <c:v>7.6676645690484701E-3</c:v>
                </c:pt>
                <c:pt idx="10220">
                  <c:v>8.1266612285875502E-3</c:v>
                </c:pt>
                <c:pt idx="10221">
                  <c:v>8.4536000042623495E-3</c:v>
                </c:pt>
                <c:pt idx="10222">
                  <c:v>8.7191432316010998E-3</c:v>
                </c:pt>
                <c:pt idx="10223">
                  <c:v>9.0625184474945192E-3</c:v>
                </c:pt>
                <c:pt idx="10224">
                  <c:v>9.3216681098489008E-3</c:v>
                </c:pt>
                <c:pt idx="10225">
                  <c:v>9.7563254350790194E-3</c:v>
                </c:pt>
                <c:pt idx="10226">
                  <c:v>9.8634547134482699E-3</c:v>
                </c:pt>
                <c:pt idx="10227">
                  <c:v>1.00697237952511E-2</c:v>
                </c:pt>
                <c:pt idx="10228">
                  <c:v>1.01407175170929E-2</c:v>
                </c:pt>
                <c:pt idx="10229">
                  <c:v>1.0236276865935701E-2</c:v>
                </c:pt>
                <c:pt idx="10230">
                  <c:v>1.03050016893036E-2</c:v>
                </c:pt>
                <c:pt idx="10231">
                  <c:v>1.0526671091439999E-2</c:v>
                </c:pt>
                <c:pt idx="10232">
                  <c:v>1.0471016795172801E-2</c:v>
                </c:pt>
                <c:pt idx="10233">
                  <c:v>1.04587159857913E-2</c:v>
                </c:pt>
                <c:pt idx="10234">
                  <c:v>1.04213540887411E-2</c:v>
                </c:pt>
                <c:pt idx="10235">
                  <c:v>1.0222467893158499E-2</c:v>
                </c:pt>
                <c:pt idx="10236">
                  <c:v>1.02487327714741E-2</c:v>
                </c:pt>
                <c:pt idx="10237">
                  <c:v>1.0040302589915499E-2</c:v>
                </c:pt>
                <c:pt idx="10238">
                  <c:v>9.9318790734718304E-3</c:v>
                </c:pt>
                <c:pt idx="10239">
                  <c:v>9.7025401780027696E-3</c:v>
                </c:pt>
                <c:pt idx="10240">
                  <c:v>9.4837286248723295E-3</c:v>
                </c:pt>
                <c:pt idx="10241">
                  <c:v>9.2318998538910794E-3</c:v>
                </c:pt>
                <c:pt idx="10242">
                  <c:v>8.7239121405479503E-3</c:v>
                </c:pt>
                <c:pt idx="10243">
                  <c:v>8.4903433094727296E-3</c:v>
                </c:pt>
                <c:pt idx="10244">
                  <c:v>8.1818114754887393E-3</c:v>
                </c:pt>
                <c:pt idx="10245">
                  <c:v>7.6995716180122504E-3</c:v>
                </c:pt>
                <c:pt idx="10246">
                  <c:v>7.1847413951591698E-3</c:v>
                </c:pt>
                <c:pt idx="10247">
                  <c:v>6.7996536207871302E-3</c:v>
                </c:pt>
                <c:pt idx="10248">
                  <c:v>6.5468546328863401E-3</c:v>
                </c:pt>
                <c:pt idx="10249">
                  <c:v>5.9328133984734698E-3</c:v>
                </c:pt>
                <c:pt idx="10250">
                  <c:v>5.3547740380638399E-3</c:v>
                </c:pt>
                <c:pt idx="10251">
                  <c:v>5.0060296711663304E-3</c:v>
                </c:pt>
                <c:pt idx="10252">
                  <c:v>4.4356657908973503E-3</c:v>
                </c:pt>
                <c:pt idx="10253">
                  <c:v>3.7963524189230801E-3</c:v>
                </c:pt>
                <c:pt idx="10254">
                  <c:v>3.1644092033750199E-3</c:v>
                </c:pt>
                <c:pt idx="10255">
                  <c:v>2.6539301099284102E-3</c:v>
                </c:pt>
                <c:pt idx="10256">
                  <c:v>2.0091267766836301E-3</c:v>
                </c:pt>
                <c:pt idx="10257">
                  <c:v>1.4053917298736201E-3</c:v>
                </c:pt>
                <c:pt idx="10258">
                  <c:v>7.5442226218984799E-4</c:v>
                </c:pt>
                <c:pt idx="10259">
                  <c:v>1.45010439973807E-4</c:v>
                </c:pt>
                <c:pt idx="10260">
                  <c:v>-5.3533643750547301E-4</c:v>
                </c:pt>
                <c:pt idx="10261">
                  <c:v>-1.1846133458211E-3</c:v>
                </c:pt>
                <c:pt idx="10262">
                  <c:v>-1.75010609874242E-3</c:v>
                </c:pt>
                <c:pt idx="10263">
                  <c:v>-2.4991562042483801E-3</c:v>
                </c:pt>
                <c:pt idx="10264">
                  <c:v>-3.0536457077489799E-3</c:v>
                </c:pt>
                <c:pt idx="10265">
                  <c:v>-3.7021396804329202E-3</c:v>
                </c:pt>
                <c:pt idx="10266">
                  <c:v>-4.4489483902280602E-3</c:v>
                </c:pt>
                <c:pt idx="10267">
                  <c:v>-5.0345109724527302E-3</c:v>
                </c:pt>
                <c:pt idx="10268">
                  <c:v>-5.6340801250727799E-3</c:v>
                </c:pt>
                <c:pt idx="10269">
                  <c:v>-6.2199666261772797E-3</c:v>
                </c:pt>
                <c:pt idx="10270">
                  <c:v>-6.8924866439035396E-3</c:v>
                </c:pt>
                <c:pt idx="10271">
                  <c:v>-7.5405167679906803E-3</c:v>
                </c:pt>
                <c:pt idx="10272">
                  <c:v>-8.1383998744976403E-3</c:v>
                </c:pt>
                <c:pt idx="10273">
                  <c:v>-8.6863779383704893E-3</c:v>
                </c:pt>
                <c:pt idx="10274">
                  <c:v>-9.3061686460970995E-3</c:v>
                </c:pt>
                <c:pt idx="10275">
                  <c:v>-9.8250835999021801E-3</c:v>
                </c:pt>
                <c:pt idx="10276">
                  <c:v>-1.02721108724034E-2</c:v>
                </c:pt>
                <c:pt idx="10277">
                  <c:v>-1.0803085549120199E-2</c:v>
                </c:pt>
                <c:pt idx="10278">
                  <c:v>-1.1514723714244999E-2</c:v>
                </c:pt>
                <c:pt idx="10279">
                  <c:v>-1.18325481167014E-2</c:v>
                </c:pt>
                <c:pt idx="10280">
                  <c:v>-1.23446212912444E-2</c:v>
                </c:pt>
                <c:pt idx="10281">
                  <c:v>-1.2682585461283299E-2</c:v>
                </c:pt>
                <c:pt idx="10282">
                  <c:v>-1.3219210943999801E-2</c:v>
                </c:pt>
                <c:pt idx="10283">
                  <c:v>-1.3582933611700499E-2</c:v>
                </c:pt>
                <c:pt idx="10284">
                  <c:v>-1.39453859630222E-2</c:v>
                </c:pt>
                <c:pt idx="10285">
                  <c:v>-1.4261974632260499E-2</c:v>
                </c:pt>
                <c:pt idx="10286">
                  <c:v>-1.4667397653834799E-2</c:v>
                </c:pt>
                <c:pt idx="10287">
                  <c:v>-1.48399126111682E-2</c:v>
                </c:pt>
                <c:pt idx="10288">
                  <c:v>-1.5169012074002401E-2</c:v>
                </c:pt>
                <c:pt idx="10289">
                  <c:v>-1.55377713962488E-2</c:v>
                </c:pt>
                <c:pt idx="10290">
                  <c:v>-1.5705341593060199E-2</c:v>
                </c:pt>
                <c:pt idx="10291">
                  <c:v>-1.5778838038185899E-2</c:v>
                </c:pt>
                <c:pt idx="10292">
                  <c:v>-1.5948762474771599E-2</c:v>
                </c:pt>
                <c:pt idx="10293">
                  <c:v>-1.60510574365407E-2</c:v>
                </c:pt>
                <c:pt idx="10294">
                  <c:v>-1.6258320306861501E-2</c:v>
                </c:pt>
                <c:pt idx="10295">
                  <c:v>-1.64806067613722E-2</c:v>
                </c:pt>
                <c:pt idx="10296">
                  <c:v>-1.63383558612628E-2</c:v>
                </c:pt>
                <c:pt idx="10297">
                  <c:v>-1.6455241061106501E-2</c:v>
                </c:pt>
                <c:pt idx="10298">
                  <c:v>-1.6390313077446299E-2</c:v>
                </c:pt>
                <c:pt idx="10299">
                  <c:v>-1.6347532274264099E-2</c:v>
                </c:pt>
                <c:pt idx="10300">
                  <c:v>-1.6268486315005E-2</c:v>
                </c:pt>
                <c:pt idx="10301">
                  <c:v>-1.6247414771159999E-2</c:v>
                </c:pt>
                <c:pt idx="10302">
                  <c:v>-1.6132674781458599E-2</c:v>
                </c:pt>
                <c:pt idx="10303">
                  <c:v>-1.58511864651469E-2</c:v>
                </c:pt>
                <c:pt idx="10304">
                  <c:v>-1.58079994819945E-2</c:v>
                </c:pt>
                <c:pt idx="10305">
                  <c:v>-1.56105249780507E-2</c:v>
                </c:pt>
                <c:pt idx="10306">
                  <c:v>-1.53779062623046E-2</c:v>
                </c:pt>
                <c:pt idx="10307">
                  <c:v>-1.5123832922234799E-2</c:v>
                </c:pt>
                <c:pt idx="10308">
                  <c:v>-1.4879256572288699E-2</c:v>
                </c:pt>
                <c:pt idx="10309">
                  <c:v>-1.43966579120308E-2</c:v>
                </c:pt>
                <c:pt idx="10310">
                  <c:v>-1.42338372157801E-2</c:v>
                </c:pt>
                <c:pt idx="10311">
                  <c:v>-1.39589459055864E-2</c:v>
                </c:pt>
                <c:pt idx="10312">
                  <c:v>-1.36261872482853E-2</c:v>
                </c:pt>
                <c:pt idx="10313">
                  <c:v>-1.3075810144645299E-2</c:v>
                </c:pt>
                <c:pt idx="10314">
                  <c:v>-1.2870914694267301E-2</c:v>
                </c:pt>
                <c:pt idx="10315">
                  <c:v>-1.23462091253559E-2</c:v>
                </c:pt>
                <c:pt idx="10316">
                  <c:v>-1.2020213520109201E-2</c:v>
                </c:pt>
                <c:pt idx="10317">
                  <c:v>-1.1424445614338301E-2</c:v>
                </c:pt>
                <c:pt idx="10318">
                  <c:v>-1.09627684684527E-2</c:v>
                </c:pt>
                <c:pt idx="10319">
                  <c:v>-1.05767202914717E-2</c:v>
                </c:pt>
                <c:pt idx="10320">
                  <c:v>-9.9685162748227394E-3</c:v>
                </c:pt>
                <c:pt idx="10321">
                  <c:v>-9.5113262316714898E-3</c:v>
                </c:pt>
                <c:pt idx="10322">
                  <c:v>-9.0852981467410797E-3</c:v>
                </c:pt>
                <c:pt idx="10323">
                  <c:v>-8.6430490276176598E-3</c:v>
                </c:pt>
                <c:pt idx="10324">
                  <c:v>-7.9673072504979695E-3</c:v>
                </c:pt>
                <c:pt idx="10325">
                  <c:v>-7.4684835103330802E-3</c:v>
                </c:pt>
                <c:pt idx="10326">
                  <c:v>-7.02844966505866E-3</c:v>
                </c:pt>
                <c:pt idx="10327">
                  <c:v>-6.6231271877810298E-3</c:v>
                </c:pt>
                <c:pt idx="10328">
                  <c:v>-5.9947448125582297E-3</c:v>
                </c:pt>
                <c:pt idx="10329">
                  <c:v>-5.4842754805089497E-3</c:v>
                </c:pt>
                <c:pt idx="10330">
                  <c:v>-4.9001514714728904E-3</c:v>
                </c:pt>
                <c:pt idx="10331">
                  <c:v>-4.5082378700106E-3</c:v>
                </c:pt>
                <c:pt idx="10332">
                  <c:v>-3.8993051032429498E-3</c:v>
                </c:pt>
                <c:pt idx="10333">
                  <c:v>-3.6311426155123598E-3</c:v>
                </c:pt>
                <c:pt idx="10334">
                  <c:v>-2.9296784342253699E-3</c:v>
                </c:pt>
                <c:pt idx="10335">
                  <c:v>-2.4940866056487E-3</c:v>
                </c:pt>
                <c:pt idx="10336">
                  <c:v>-2.00096933120638E-3</c:v>
                </c:pt>
                <c:pt idx="10337">
                  <c:v>-1.5448583465478599E-3</c:v>
                </c:pt>
                <c:pt idx="10338">
                  <c:v>-1.2551047089161601E-3</c:v>
                </c:pt>
                <c:pt idx="10339">
                  <c:v>-8.5660401494016896E-4</c:v>
                </c:pt>
                <c:pt idx="10340">
                  <c:v>-5.3555809560482202E-4</c:v>
                </c:pt>
                <c:pt idx="10341" formatCode="0.00E+00">
                  <c:v>-8.7752459162503303E-5</c:v>
                </c:pt>
                <c:pt idx="10342">
                  <c:v>3.5049505489674902E-4</c:v>
                </c:pt>
                <c:pt idx="10343">
                  <c:v>5.9331461691296999E-4</c:v>
                </c:pt>
                <c:pt idx="10344">
                  <c:v>9.5806858919349701E-4</c:v>
                </c:pt>
                <c:pt idx="10345">
                  <c:v>1.17083160892459E-3</c:v>
                </c:pt>
                <c:pt idx="10346">
                  <c:v>1.4754793674361299E-3</c:v>
                </c:pt>
                <c:pt idx="10347">
                  <c:v>1.6284011628173E-3</c:v>
                </c:pt>
                <c:pt idx="10348">
                  <c:v>1.90969046418545E-3</c:v>
                </c:pt>
                <c:pt idx="10349">
                  <c:v>2.0164592180008599E-3</c:v>
                </c:pt>
                <c:pt idx="10350">
                  <c:v>2.0730896625131201E-3</c:v>
                </c:pt>
                <c:pt idx="10351">
                  <c:v>2.2543502341239498E-3</c:v>
                </c:pt>
                <c:pt idx="10352">
                  <c:v>2.2744459997731002E-3</c:v>
                </c:pt>
                <c:pt idx="10353">
                  <c:v>2.4453822071309099E-3</c:v>
                </c:pt>
                <c:pt idx="10354">
                  <c:v>2.6256638857706099E-3</c:v>
                </c:pt>
                <c:pt idx="10355">
                  <c:v>2.4443800506643702E-3</c:v>
                </c:pt>
                <c:pt idx="10356">
                  <c:v>2.3963850341446801E-3</c:v>
                </c:pt>
                <c:pt idx="10357">
                  <c:v>2.29246612706534E-3</c:v>
                </c:pt>
                <c:pt idx="10358">
                  <c:v>2.3226069444837899E-3</c:v>
                </c:pt>
                <c:pt idx="10359">
                  <c:v>2.2195057246557899E-3</c:v>
                </c:pt>
                <c:pt idx="10360">
                  <c:v>2.1121871768427598E-3</c:v>
                </c:pt>
                <c:pt idx="10361">
                  <c:v>1.8061617708164199E-3</c:v>
                </c:pt>
                <c:pt idx="10362">
                  <c:v>1.68869299413574E-3</c:v>
                </c:pt>
                <c:pt idx="10363">
                  <c:v>1.48638499028602E-3</c:v>
                </c:pt>
                <c:pt idx="10364">
                  <c:v>1.17021409335762E-3</c:v>
                </c:pt>
                <c:pt idx="10365">
                  <c:v>1.0415244024105301E-3</c:v>
                </c:pt>
                <c:pt idx="10366">
                  <c:v>6.9581427049517899E-4</c:v>
                </c:pt>
                <c:pt idx="10367">
                  <c:v>3.1543926106173201E-4</c:v>
                </c:pt>
                <c:pt idx="10368">
                  <c:v>-1.16001116389713E-4</c:v>
                </c:pt>
                <c:pt idx="10369">
                  <c:v>-2.29342238258083E-4</c:v>
                </c:pt>
                <c:pt idx="10370">
                  <c:v>-6.8347364279876103E-4</c:v>
                </c:pt>
                <c:pt idx="10371">
                  <c:v>-9.8234765237279311E-4</c:v>
                </c:pt>
                <c:pt idx="10372">
                  <c:v>-1.5865753480097599E-3</c:v>
                </c:pt>
                <c:pt idx="10373">
                  <c:v>-1.8996902112270099E-3</c:v>
                </c:pt>
                <c:pt idx="10374">
                  <c:v>-2.3826371228632399E-3</c:v>
                </c:pt>
                <c:pt idx="10375">
                  <c:v>-2.8084853498292401E-3</c:v>
                </c:pt>
                <c:pt idx="10376">
                  <c:v>-3.19053840622858E-3</c:v>
                </c:pt>
                <c:pt idx="10377">
                  <c:v>-3.8648870992967601E-3</c:v>
                </c:pt>
                <c:pt idx="10378">
                  <c:v>-4.1636842286047896E-3</c:v>
                </c:pt>
                <c:pt idx="10379">
                  <c:v>-4.8344876049777998E-3</c:v>
                </c:pt>
                <c:pt idx="10380">
                  <c:v>-5.0694057738805602E-3</c:v>
                </c:pt>
                <c:pt idx="10381">
                  <c:v>-5.7058827525151498E-3</c:v>
                </c:pt>
                <c:pt idx="10382">
                  <c:v>-6.0785774870549102E-3</c:v>
                </c:pt>
                <c:pt idx="10383">
                  <c:v>-6.56972564821986E-3</c:v>
                </c:pt>
                <c:pt idx="10384">
                  <c:v>-7.1569178909885803E-3</c:v>
                </c:pt>
                <c:pt idx="10385">
                  <c:v>-7.7026160011480103E-3</c:v>
                </c:pt>
                <c:pt idx="10386">
                  <c:v>-8.1079059153658199E-3</c:v>
                </c:pt>
                <c:pt idx="10387">
                  <c:v>-8.4656630427753995E-3</c:v>
                </c:pt>
                <c:pt idx="10388">
                  <c:v>-9.0889753029101406E-3</c:v>
                </c:pt>
                <c:pt idx="10389">
                  <c:v>-9.4372768516561706E-3</c:v>
                </c:pt>
                <c:pt idx="10390">
                  <c:v>-9.8154733269308504E-3</c:v>
                </c:pt>
                <c:pt idx="10391">
                  <c:v>-1.0335062279824401E-2</c:v>
                </c:pt>
                <c:pt idx="10392">
                  <c:v>-1.07569996275647E-2</c:v>
                </c:pt>
                <c:pt idx="10393">
                  <c:v>-1.111862276611E-2</c:v>
                </c:pt>
                <c:pt idx="10394">
                  <c:v>-1.14636294277342E-2</c:v>
                </c:pt>
                <c:pt idx="10395">
                  <c:v>-1.18941348457545E-2</c:v>
                </c:pt>
                <c:pt idx="10396">
                  <c:v>-1.2319528938066E-2</c:v>
                </c:pt>
                <c:pt idx="10397">
                  <c:v>-1.25493990683431E-2</c:v>
                </c:pt>
                <c:pt idx="10398">
                  <c:v>-1.28405988629212E-2</c:v>
                </c:pt>
                <c:pt idx="10399">
                  <c:v>-1.3027335811925099E-2</c:v>
                </c:pt>
                <c:pt idx="10400">
                  <c:v>-1.3245717500638901E-2</c:v>
                </c:pt>
                <c:pt idx="10401">
                  <c:v>-1.3431161714375099E-2</c:v>
                </c:pt>
                <c:pt idx="10402">
                  <c:v>-1.37644635095841E-2</c:v>
                </c:pt>
                <c:pt idx="10403">
                  <c:v>-1.38939107157905E-2</c:v>
                </c:pt>
                <c:pt idx="10404">
                  <c:v>-1.3836674479887E-2</c:v>
                </c:pt>
                <c:pt idx="10405">
                  <c:v>-1.4027182054344301E-2</c:v>
                </c:pt>
                <c:pt idx="10406">
                  <c:v>-1.41729019599696E-2</c:v>
                </c:pt>
                <c:pt idx="10407">
                  <c:v>-1.4260479479218401E-2</c:v>
                </c:pt>
                <c:pt idx="10408">
                  <c:v>-1.4146525116340699E-2</c:v>
                </c:pt>
                <c:pt idx="10409">
                  <c:v>-1.40874022395232E-2</c:v>
                </c:pt>
                <c:pt idx="10410">
                  <c:v>-1.41523510388263E-2</c:v>
                </c:pt>
                <c:pt idx="10411">
                  <c:v>-1.3920720182961401E-2</c:v>
                </c:pt>
                <c:pt idx="10412">
                  <c:v>-1.3930070850915599E-2</c:v>
                </c:pt>
                <c:pt idx="10413">
                  <c:v>-1.37434445272727E-2</c:v>
                </c:pt>
                <c:pt idx="10414">
                  <c:v>-1.35882752976079E-2</c:v>
                </c:pt>
                <c:pt idx="10415">
                  <c:v>-1.3396987460335401E-2</c:v>
                </c:pt>
                <c:pt idx="10416">
                  <c:v>-1.32062286560232E-2</c:v>
                </c:pt>
                <c:pt idx="10417">
                  <c:v>-1.2902438727580101E-2</c:v>
                </c:pt>
                <c:pt idx="10418">
                  <c:v>-1.25527217574842E-2</c:v>
                </c:pt>
                <c:pt idx="10419">
                  <c:v>-1.23110014051638E-2</c:v>
                </c:pt>
                <c:pt idx="10420">
                  <c:v>-1.2026452741147499E-2</c:v>
                </c:pt>
                <c:pt idx="10421">
                  <c:v>-1.1557984486536801E-2</c:v>
                </c:pt>
                <c:pt idx="10422">
                  <c:v>-1.1340653322035699E-2</c:v>
                </c:pt>
                <c:pt idx="10423">
                  <c:v>-1.0794969086448E-2</c:v>
                </c:pt>
                <c:pt idx="10424">
                  <c:v>-1.05116496928481E-2</c:v>
                </c:pt>
                <c:pt idx="10425">
                  <c:v>-9.9655068447276497E-3</c:v>
                </c:pt>
                <c:pt idx="10426">
                  <c:v>-9.5777792085849894E-3</c:v>
                </c:pt>
                <c:pt idx="10427">
                  <c:v>-9.2026088987893894E-3</c:v>
                </c:pt>
                <c:pt idx="10428">
                  <c:v>-8.8270850259963701E-3</c:v>
                </c:pt>
                <c:pt idx="10429">
                  <c:v>-8.3637505644695801E-3</c:v>
                </c:pt>
                <c:pt idx="10430">
                  <c:v>-7.80062040422521E-3</c:v>
                </c:pt>
                <c:pt idx="10431">
                  <c:v>-7.33186769421015E-3</c:v>
                </c:pt>
                <c:pt idx="10432">
                  <c:v>-6.8413268217928603E-3</c:v>
                </c:pt>
                <c:pt idx="10433">
                  <c:v>-6.3298598530208503E-3</c:v>
                </c:pt>
                <c:pt idx="10434">
                  <c:v>-5.8176624980845297E-3</c:v>
                </c:pt>
                <c:pt idx="10435">
                  <c:v>-5.3441900489584401E-3</c:v>
                </c:pt>
                <c:pt idx="10436">
                  <c:v>-4.7602714121429803E-3</c:v>
                </c:pt>
                <c:pt idx="10437">
                  <c:v>-4.3428629241602096E-3</c:v>
                </c:pt>
                <c:pt idx="10438">
                  <c:v>-3.7454431073832301E-3</c:v>
                </c:pt>
                <c:pt idx="10439">
                  <c:v>-3.50444009950102E-3</c:v>
                </c:pt>
                <c:pt idx="10440">
                  <c:v>-2.9705541852534101E-3</c:v>
                </c:pt>
                <c:pt idx="10441">
                  <c:v>-2.5501599057502402E-3</c:v>
                </c:pt>
                <c:pt idx="10442">
                  <c:v>-1.98402154864652E-3</c:v>
                </c:pt>
                <c:pt idx="10443">
                  <c:v>-1.5873528432416501E-3</c:v>
                </c:pt>
                <c:pt idx="10444">
                  <c:v>-1.17436954654686E-3</c:v>
                </c:pt>
                <c:pt idx="10445">
                  <c:v>-7.7705149499764201E-4</c:v>
                </c:pt>
                <c:pt idx="10446">
                  <c:v>-3.72145035333525E-4</c:v>
                </c:pt>
                <c:pt idx="10447">
                  <c:v>-1.06023441184282E-4</c:v>
                </c:pt>
                <c:pt idx="10448">
                  <c:v>4.045349924287E-4</c:v>
                </c:pt>
                <c:pt idx="10449">
                  <c:v>6.8413924039141603E-4</c:v>
                </c:pt>
                <c:pt idx="10450">
                  <c:v>1.06049521491077E-3</c:v>
                </c:pt>
                <c:pt idx="10451">
                  <c:v>1.19510740782288E-3</c:v>
                </c:pt>
                <c:pt idx="10452">
                  <c:v>1.6077397461082899E-3</c:v>
                </c:pt>
                <c:pt idx="10453">
                  <c:v>1.9139049331937199E-3</c:v>
                </c:pt>
                <c:pt idx="10454">
                  <c:v>2.1384347735195E-3</c:v>
                </c:pt>
                <c:pt idx="10455">
                  <c:v>2.2833788694731098E-3</c:v>
                </c:pt>
                <c:pt idx="10456">
                  <c:v>2.47918022052784E-3</c:v>
                </c:pt>
                <c:pt idx="10457">
                  <c:v>2.64982087689773E-3</c:v>
                </c:pt>
                <c:pt idx="10458">
                  <c:v>2.7156049102581401E-3</c:v>
                </c:pt>
                <c:pt idx="10459">
                  <c:v>2.9783340289056999E-3</c:v>
                </c:pt>
                <c:pt idx="10460">
                  <c:v>3.0151389349035301E-3</c:v>
                </c:pt>
                <c:pt idx="10461">
                  <c:v>3.12971805179148E-3</c:v>
                </c:pt>
                <c:pt idx="10462">
                  <c:v>2.98948503317095E-3</c:v>
                </c:pt>
                <c:pt idx="10463">
                  <c:v>3.1295184529025401E-3</c:v>
                </c:pt>
                <c:pt idx="10464">
                  <c:v>3.0654218231588601E-3</c:v>
                </c:pt>
                <c:pt idx="10465">
                  <c:v>2.9811683564209199E-3</c:v>
                </c:pt>
                <c:pt idx="10466">
                  <c:v>3.1856567951948E-3</c:v>
                </c:pt>
                <c:pt idx="10467">
                  <c:v>2.9563081756376198E-3</c:v>
                </c:pt>
                <c:pt idx="10468">
                  <c:v>2.7342223049607599E-3</c:v>
                </c:pt>
                <c:pt idx="10469">
                  <c:v>2.79881326808833E-3</c:v>
                </c:pt>
                <c:pt idx="10470">
                  <c:v>2.7954665296381701E-3</c:v>
                </c:pt>
                <c:pt idx="10471">
                  <c:v>2.5902942857453401E-3</c:v>
                </c:pt>
                <c:pt idx="10472">
                  <c:v>2.3719933830780799E-3</c:v>
                </c:pt>
                <c:pt idx="10473">
                  <c:v>2.2396300080802099E-3</c:v>
                </c:pt>
                <c:pt idx="10474">
                  <c:v>2.0799692894618001E-3</c:v>
                </c:pt>
                <c:pt idx="10475">
                  <c:v>1.88843719253742E-3</c:v>
                </c:pt>
                <c:pt idx="10476">
                  <c:v>1.69621213732381E-3</c:v>
                </c:pt>
                <c:pt idx="10477">
                  <c:v>1.5650131980877299E-3</c:v>
                </c:pt>
                <c:pt idx="10478">
                  <c:v>1.2788180466515599E-3</c:v>
                </c:pt>
                <c:pt idx="10479">
                  <c:v>1.00325369410285E-3</c:v>
                </c:pt>
                <c:pt idx="10480">
                  <c:v>7.9574295837425701E-4</c:v>
                </c:pt>
                <c:pt idx="10481">
                  <c:v>6.9540410530804998E-4</c:v>
                </c:pt>
                <c:pt idx="10482">
                  <c:v>4.0056091780866999E-4</c:v>
                </c:pt>
                <c:pt idx="10483">
                  <c:v>1.3993902823671299E-4</c:v>
                </c:pt>
                <c:pt idx="10484" formatCode="0.00E+00">
                  <c:v>-2.6533482521423101E-5</c:v>
                </c:pt>
                <c:pt idx="10485">
                  <c:v>-1.4923144685209601E-4</c:v>
                </c:pt>
                <c:pt idx="10486">
                  <c:v>-5.2751477297306997E-4</c:v>
                </c:pt>
                <c:pt idx="10487">
                  <c:v>-7.0208281866201495E-4</c:v>
                </c:pt>
                <c:pt idx="10488">
                  <c:v>-7.2391434541508204E-4</c:v>
                </c:pt>
                <c:pt idx="10489">
                  <c:v>-9.9739145895558993E-4</c:v>
                </c:pt>
                <c:pt idx="10490">
                  <c:v>-1.13810158564802E-3</c:v>
                </c:pt>
                <c:pt idx="10491">
                  <c:v>-1.29976881631515E-3</c:v>
                </c:pt>
                <c:pt idx="10492">
                  <c:v>-1.5008567666982501E-3</c:v>
                </c:pt>
                <c:pt idx="10493">
                  <c:v>-1.84926024102176E-3</c:v>
                </c:pt>
                <c:pt idx="10494">
                  <c:v>-1.87414766243273E-3</c:v>
                </c:pt>
                <c:pt idx="10495">
                  <c:v>-2.0296865422976301E-3</c:v>
                </c:pt>
                <c:pt idx="10496">
                  <c:v>-2.0838273806675699E-3</c:v>
                </c:pt>
                <c:pt idx="10497">
                  <c:v>-2.00033810032705E-3</c:v>
                </c:pt>
                <c:pt idx="10498">
                  <c:v>-2.1239097945708299E-3</c:v>
                </c:pt>
                <c:pt idx="10499">
                  <c:v>-2.2700122965879001E-3</c:v>
                </c:pt>
                <c:pt idx="10500">
                  <c:v>-2.3577147390506999E-3</c:v>
                </c:pt>
                <c:pt idx="10501">
                  <c:v>-2.28146485213076E-3</c:v>
                </c:pt>
                <c:pt idx="10502">
                  <c:v>-2.30836417007959E-3</c:v>
                </c:pt>
                <c:pt idx="10503">
                  <c:v>-2.34053116594491E-3</c:v>
                </c:pt>
                <c:pt idx="10504">
                  <c:v>-2.3540091620542101E-3</c:v>
                </c:pt>
                <c:pt idx="10505">
                  <c:v>-2.2023239969091199E-3</c:v>
                </c:pt>
                <c:pt idx="10506">
                  <c:v>-2.1990380875709899E-3</c:v>
                </c:pt>
                <c:pt idx="10507">
                  <c:v>-2.1077389082105802E-3</c:v>
                </c:pt>
                <c:pt idx="10508">
                  <c:v>-2.0825783599908399E-3</c:v>
                </c:pt>
                <c:pt idx="10509">
                  <c:v>-1.89794036606688E-3</c:v>
                </c:pt>
                <c:pt idx="10510">
                  <c:v>-1.7476311998545499E-3</c:v>
                </c:pt>
                <c:pt idx="10511">
                  <c:v>-1.68473792005467E-3</c:v>
                </c:pt>
                <c:pt idx="10512">
                  <c:v>-1.6314326555538501E-3</c:v>
                </c:pt>
                <c:pt idx="10513">
                  <c:v>-1.3861739081454799E-3</c:v>
                </c:pt>
                <c:pt idx="10514">
                  <c:v>-1.13784472780129E-3</c:v>
                </c:pt>
                <c:pt idx="10515">
                  <c:v>-8.78472283428921E-4</c:v>
                </c:pt>
                <c:pt idx="10516">
                  <c:v>-7.6873703540751798E-4</c:v>
                </c:pt>
                <c:pt idx="10517">
                  <c:v>-5.1901138950788395E-4</c:v>
                </c:pt>
                <c:pt idx="10518">
                  <c:v>-3.2898392523216701E-4</c:v>
                </c:pt>
                <c:pt idx="10519" formatCode="0.00E+00">
                  <c:v>-9.0542058315403804E-5</c:v>
                </c:pt>
                <c:pt idx="10520">
                  <c:v>2.00810311396463E-4</c:v>
                </c:pt>
                <c:pt idx="10521">
                  <c:v>3.4991712088851501E-4</c:v>
                </c:pt>
                <c:pt idx="10522">
                  <c:v>7.5649174871357896E-4</c:v>
                </c:pt>
                <c:pt idx="10523">
                  <c:v>9.6450770035588405E-4</c:v>
                </c:pt>
                <c:pt idx="10524">
                  <c:v>1.07395966440756E-3</c:v>
                </c:pt>
                <c:pt idx="10525">
                  <c:v>1.4977489638392299E-3</c:v>
                </c:pt>
                <c:pt idx="10526">
                  <c:v>1.8554642604068201E-3</c:v>
                </c:pt>
                <c:pt idx="10527">
                  <c:v>2.0132754759417098E-3</c:v>
                </c:pt>
                <c:pt idx="10528">
                  <c:v>2.16370159533796E-3</c:v>
                </c:pt>
                <c:pt idx="10529">
                  <c:v>2.4430836926462298E-3</c:v>
                </c:pt>
                <c:pt idx="10530">
                  <c:v>2.8215323814773201E-3</c:v>
                </c:pt>
                <c:pt idx="10531">
                  <c:v>2.97864616802614E-3</c:v>
                </c:pt>
                <c:pt idx="10532">
                  <c:v>3.2889815034068499E-3</c:v>
                </c:pt>
                <c:pt idx="10533">
                  <c:v>3.50596339224737E-3</c:v>
                </c:pt>
                <c:pt idx="10534">
                  <c:v>3.8140181796337299E-3</c:v>
                </c:pt>
                <c:pt idx="10535">
                  <c:v>4.0217135943387498E-3</c:v>
                </c:pt>
                <c:pt idx="10536">
                  <c:v>4.1979677881563001E-3</c:v>
                </c:pt>
                <c:pt idx="10537">
                  <c:v>4.3325737744658501E-3</c:v>
                </c:pt>
                <c:pt idx="10538">
                  <c:v>4.5684703551641002E-3</c:v>
                </c:pt>
                <c:pt idx="10539">
                  <c:v>4.8563866767576402E-3</c:v>
                </c:pt>
                <c:pt idx="10540">
                  <c:v>4.9181376190160697E-3</c:v>
                </c:pt>
                <c:pt idx="10541">
                  <c:v>4.9660330107598001E-3</c:v>
                </c:pt>
                <c:pt idx="10542">
                  <c:v>5.25837948379289E-3</c:v>
                </c:pt>
                <c:pt idx="10543">
                  <c:v>5.4335169475942004E-3</c:v>
                </c:pt>
                <c:pt idx="10544">
                  <c:v>5.4960523576630298E-3</c:v>
                </c:pt>
                <c:pt idx="10545">
                  <c:v>5.5013101494797998E-3</c:v>
                </c:pt>
                <c:pt idx="10546">
                  <c:v>5.5489852391230002E-3</c:v>
                </c:pt>
                <c:pt idx="10547">
                  <c:v>5.7877571544456396E-3</c:v>
                </c:pt>
                <c:pt idx="10548">
                  <c:v>5.7672398920987399E-3</c:v>
                </c:pt>
                <c:pt idx="10549">
                  <c:v>5.7619522660786E-3</c:v>
                </c:pt>
                <c:pt idx="10550">
                  <c:v>5.8817715790648898E-3</c:v>
                </c:pt>
                <c:pt idx="10551">
                  <c:v>5.8361582626852201E-3</c:v>
                </c:pt>
                <c:pt idx="10552">
                  <c:v>5.8581056950709103E-3</c:v>
                </c:pt>
                <c:pt idx="10553">
                  <c:v>5.7908569393263897E-3</c:v>
                </c:pt>
                <c:pt idx="10554">
                  <c:v>5.8286112912818997E-3</c:v>
                </c:pt>
                <c:pt idx="10555">
                  <c:v>5.6676690603322897E-3</c:v>
                </c:pt>
                <c:pt idx="10556">
                  <c:v>5.7507497821519902E-3</c:v>
                </c:pt>
                <c:pt idx="10557">
                  <c:v>5.5351392616214898E-3</c:v>
                </c:pt>
                <c:pt idx="10558">
                  <c:v>5.6634876803399901E-3</c:v>
                </c:pt>
                <c:pt idx="10559">
                  <c:v>5.3760464136100496E-3</c:v>
                </c:pt>
                <c:pt idx="10560">
                  <c:v>5.4765656483818396E-3</c:v>
                </c:pt>
                <c:pt idx="10561">
                  <c:v>5.3086188113198101E-3</c:v>
                </c:pt>
                <c:pt idx="10562">
                  <c:v>5.2112142312508202E-3</c:v>
                </c:pt>
                <c:pt idx="10563">
                  <c:v>5.15978720065257E-3</c:v>
                </c:pt>
                <c:pt idx="10564">
                  <c:v>5.0326867130965798E-3</c:v>
                </c:pt>
                <c:pt idx="10565">
                  <c:v>4.7769972813351503E-3</c:v>
                </c:pt>
                <c:pt idx="10566">
                  <c:v>4.6113943867461303E-3</c:v>
                </c:pt>
                <c:pt idx="10567">
                  <c:v>4.6388546547472898E-3</c:v>
                </c:pt>
                <c:pt idx="10568">
                  <c:v>4.5586459347755799E-3</c:v>
                </c:pt>
                <c:pt idx="10569">
                  <c:v>4.3478351043350003E-3</c:v>
                </c:pt>
                <c:pt idx="10570">
                  <c:v>4.0784711807953502E-3</c:v>
                </c:pt>
                <c:pt idx="10571">
                  <c:v>4.1686711822499804E-3</c:v>
                </c:pt>
                <c:pt idx="10572">
                  <c:v>3.9774689967212997E-3</c:v>
                </c:pt>
                <c:pt idx="10573">
                  <c:v>4.0130313576699902E-3</c:v>
                </c:pt>
                <c:pt idx="10574">
                  <c:v>3.7715965159833701E-3</c:v>
                </c:pt>
                <c:pt idx="10575">
                  <c:v>3.7804875210928901E-3</c:v>
                </c:pt>
                <c:pt idx="10576">
                  <c:v>3.5592358991683799E-3</c:v>
                </c:pt>
                <c:pt idx="10577">
                  <c:v>3.5613961354658799E-3</c:v>
                </c:pt>
                <c:pt idx="10578">
                  <c:v>3.5268088687444199E-3</c:v>
                </c:pt>
                <c:pt idx="10579">
                  <c:v>3.4760372411861899E-3</c:v>
                </c:pt>
                <c:pt idx="10580">
                  <c:v>3.2942349913354101E-3</c:v>
                </c:pt>
                <c:pt idx="10581">
                  <c:v>3.3986572010786401E-3</c:v>
                </c:pt>
                <c:pt idx="10582">
                  <c:v>3.1846494886004998E-3</c:v>
                </c:pt>
                <c:pt idx="10583">
                  <c:v>3.2825378769332099E-3</c:v>
                </c:pt>
                <c:pt idx="10584">
                  <c:v>3.1570311223454001E-3</c:v>
                </c:pt>
                <c:pt idx="10585">
                  <c:v>3.51670027922077E-3</c:v>
                </c:pt>
                <c:pt idx="10586">
                  <c:v>3.3234153861037702E-3</c:v>
                </c:pt>
                <c:pt idx="10587">
                  <c:v>3.42438171289232E-3</c:v>
                </c:pt>
                <c:pt idx="10588">
                  <c:v>3.5485162100895298E-3</c:v>
                </c:pt>
                <c:pt idx="10589">
                  <c:v>3.5883704961911299E-3</c:v>
                </c:pt>
                <c:pt idx="10590">
                  <c:v>3.7211028899736499E-3</c:v>
                </c:pt>
                <c:pt idx="10591">
                  <c:v>3.7354545725547402E-3</c:v>
                </c:pt>
                <c:pt idx="10592">
                  <c:v>4.0028534684474404E-3</c:v>
                </c:pt>
                <c:pt idx="10593">
                  <c:v>4.0706506040140396E-3</c:v>
                </c:pt>
                <c:pt idx="10594">
                  <c:v>4.1856762303464704E-3</c:v>
                </c:pt>
                <c:pt idx="10595">
                  <c:v>4.4159652164383698E-3</c:v>
                </c:pt>
                <c:pt idx="10596">
                  <c:v>4.6454333928873399E-3</c:v>
                </c:pt>
                <c:pt idx="10597">
                  <c:v>4.8585725611311097E-3</c:v>
                </c:pt>
                <c:pt idx="10598">
                  <c:v>5.0132209973365498E-3</c:v>
                </c:pt>
                <c:pt idx="10599">
                  <c:v>5.3084278956356404E-3</c:v>
                </c:pt>
                <c:pt idx="10600">
                  <c:v>5.4957204545623096E-3</c:v>
                </c:pt>
                <c:pt idx="10601">
                  <c:v>5.6851012150490503E-3</c:v>
                </c:pt>
                <c:pt idx="10602">
                  <c:v>6.0132553498564298E-3</c:v>
                </c:pt>
                <c:pt idx="10603">
                  <c:v>6.3861330290829804E-3</c:v>
                </c:pt>
                <c:pt idx="10604">
                  <c:v>6.5489813786899801E-3</c:v>
                </c:pt>
                <c:pt idx="10605">
                  <c:v>6.8551734548371202E-3</c:v>
                </c:pt>
                <c:pt idx="10606">
                  <c:v>7.4202289675363402E-3</c:v>
                </c:pt>
                <c:pt idx="10607">
                  <c:v>7.5504398691142701E-3</c:v>
                </c:pt>
                <c:pt idx="10608">
                  <c:v>7.6995012868494002E-3</c:v>
                </c:pt>
                <c:pt idx="10609">
                  <c:v>8.1755659882002708E-3</c:v>
                </c:pt>
                <c:pt idx="10610">
                  <c:v>8.5266001146523402E-3</c:v>
                </c:pt>
                <c:pt idx="10611">
                  <c:v>8.8317437664195003E-3</c:v>
                </c:pt>
                <c:pt idx="10612">
                  <c:v>9.1695208776363998E-3</c:v>
                </c:pt>
                <c:pt idx="10613">
                  <c:v>9.5212482551579498E-3</c:v>
                </c:pt>
                <c:pt idx="10614">
                  <c:v>9.7229840186808299E-3</c:v>
                </c:pt>
                <c:pt idx="10615">
                  <c:v>1.00551934024592E-2</c:v>
                </c:pt>
                <c:pt idx="10616">
                  <c:v>1.06138942192041E-2</c:v>
                </c:pt>
                <c:pt idx="10617">
                  <c:v>1.0754771734885E-2</c:v>
                </c:pt>
                <c:pt idx="10618">
                  <c:v>1.12027425280763E-2</c:v>
                </c:pt>
                <c:pt idx="10619">
                  <c:v>1.14340591813793E-2</c:v>
                </c:pt>
                <c:pt idx="10620">
                  <c:v>1.1650944052700601E-2</c:v>
                </c:pt>
                <c:pt idx="10621">
                  <c:v>1.19795679847813E-2</c:v>
                </c:pt>
                <c:pt idx="10622">
                  <c:v>1.23375137527519E-2</c:v>
                </c:pt>
                <c:pt idx="10623">
                  <c:v>1.26604362568324E-2</c:v>
                </c:pt>
                <c:pt idx="10624">
                  <c:v>1.2945381948399301E-2</c:v>
                </c:pt>
                <c:pt idx="10625">
                  <c:v>1.3021638330458701E-2</c:v>
                </c:pt>
                <c:pt idx="10626">
                  <c:v>1.33329946883708E-2</c:v>
                </c:pt>
                <c:pt idx="10627">
                  <c:v>1.3543402629562599E-2</c:v>
                </c:pt>
                <c:pt idx="10628">
                  <c:v>1.378886091499E-2</c:v>
                </c:pt>
                <c:pt idx="10629">
                  <c:v>1.4022921322298E-2</c:v>
                </c:pt>
                <c:pt idx="10630">
                  <c:v>1.42017527056461E-2</c:v>
                </c:pt>
                <c:pt idx="10631">
                  <c:v>1.43620835855477E-2</c:v>
                </c:pt>
                <c:pt idx="10632">
                  <c:v>1.4478713871130099E-2</c:v>
                </c:pt>
                <c:pt idx="10633">
                  <c:v>1.46693378799348E-2</c:v>
                </c:pt>
                <c:pt idx="10634">
                  <c:v>1.47172540369212E-2</c:v>
                </c:pt>
                <c:pt idx="10635">
                  <c:v>1.4621808252969199E-2</c:v>
                </c:pt>
                <c:pt idx="10636">
                  <c:v>1.4862116637940801E-2</c:v>
                </c:pt>
                <c:pt idx="10637">
                  <c:v>1.49779894014056E-2</c:v>
                </c:pt>
                <c:pt idx="10638">
                  <c:v>1.4777958229360399E-2</c:v>
                </c:pt>
                <c:pt idx="10639">
                  <c:v>1.4897302673761799E-2</c:v>
                </c:pt>
                <c:pt idx="10640">
                  <c:v>1.4873719955732501E-2</c:v>
                </c:pt>
                <c:pt idx="10641">
                  <c:v>1.49061763996518E-2</c:v>
                </c:pt>
                <c:pt idx="10642">
                  <c:v>1.47539608908305E-2</c:v>
                </c:pt>
                <c:pt idx="10643">
                  <c:v>1.4597357939203101E-2</c:v>
                </c:pt>
                <c:pt idx="10644">
                  <c:v>1.4528407490776E-2</c:v>
                </c:pt>
                <c:pt idx="10645">
                  <c:v>1.43935227654069E-2</c:v>
                </c:pt>
                <c:pt idx="10646">
                  <c:v>1.41642485995773E-2</c:v>
                </c:pt>
                <c:pt idx="10647">
                  <c:v>1.41540334877882E-2</c:v>
                </c:pt>
                <c:pt idx="10648">
                  <c:v>1.3963569129914E-2</c:v>
                </c:pt>
                <c:pt idx="10649">
                  <c:v>1.36588413049702E-2</c:v>
                </c:pt>
                <c:pt idx="10650">
                  <c:v>1.32770686070324E-2</c:v>
                </c:pt>
                <c:pt idx="10651">
                  <c:v>1.32270461180317E-2</c:v>
                </c:pt>
                <c:pt idx="10652">
                  <c:v>1.2999697338316799E-2</c:v>
                </c:pt>
                <c:pt idx="10653">
                  <c:v>1.2626577872571E-2</c:v>
                </c:pt>
                <c:pt idx="10654">
                  <c:v>1.2425217998706601E-2</c:v>
                </c:pt>
                <c:pt idx="10655">
                  <c:v>1.20931484683628E-2</c:v>
                </c:pt>
                <c:pt idx="10656">
                  <c:v>1.1748685431712799E-2</c:v>
                </c:pt>
                <c:pt idx="10657">
                  <c:v>1.13688045083231E-2</c:v>
                </c:pt>
                <c:pt idx="10658">
                  <c:v>1.11702343327971E-2</c:v>
                </c:pt>
                <c:pt idx="10659">
                  <c:v>1.0691717855836801E-2</c:v>
                </c:pt>
                <c:pt idx="10660">
                  <c:v>1.0270638483519501E-2</c:v>
                </c:pt>
                <c:pt idx="10661">
                  <c:v>9.9055625037116797E-3</c:v>
                </c:pt>
                <c:pt idx="10662">
                  <c:v>9.5366659285081503E-3</c:v>
                </c:pt>
                <c:pt idx="10663">
                  <c:v>9.2101422580474004E-3</c:v>
                </c:pt>
                <c:pt idx="10664">
                  <c:v>8.8544618270605408E-3</c:v>
                </c:pt>
                <c:pt idx="10665">
                  <c:v>8.3998574847478896E-3</c:v>
                </c:pt>
                <c:pt idx="10666">
                  <c:v>8.1610577029130708E-3</c:v>
                </c:pt>
                <c:pt idx="10667">
                  <c:v>7.6810385309539E-3</c:v>
                </c:pt>
                <c:pt idx="10668">
                  <c:v>7.4290125016275204E-3</c:v>
                </c:pt>
                <c:pt idx="10669">
                  <c:v>6.9306984372685503E-3</c:v>
                </c:pt>
                <c:pt idx="10670">
                  <c:v>6.53128472724497E-3</c:v>
                </c:pt>
                <c:pt idx="10671">
                  <c:v>6.2441002853570703E-3</c:v>
                </c:pt>
                <c:pt idx="10672">
                  <c:v>5.6497110922175504E-3</c:v>
                </c:pt>
                <c:pt idx="10673">
                  <c:v>5.4325117400152601E-3</c:v>
                </c:pt>
                <c:pt idx="10674">
                  <c:v>5.0905367582176897E-3</c:v>
                </c:pt>
                <c:pt idx="10675">
                  <c:v>4.86172311224256E-3</c:v>
                </c:pt>
                <c:pt idx="10676">
                  <c:v>4.3517730008895503E-3</c:v>
                </c:pt>
                <c:pt idx="10677">
                  <c:v>4.2027116189166198E-3</c:v>
                </c:pt>
                <c:pt idx="10678">
                  <c:v>3.61804097324759E-3</c:v>
                </c:pt>
                <c:pt idx="10679">
                  <c:v>3.5301518841026999E-3</c:v>
                </c:pt>
                <c:pt idx="10680">
                  <c:v>3.0561817086194299E-3</c:v>
                </c:pt>
                <c:pt idx="10681">
                  <c:v>3.0198460021650399E-3</c:v>
                </c:pt>
                <c:pt idx="10682">
                  <c:v>2.8054900537033299E-3</c:v>
                </c:pt>
                <c:pt idx="10683">
                  <c:v>2.4165580765900599E-3</c:v>
                </c:pt>
                <c:pt idx="10684">
                  <c:v>2.2880437480508201E-3</c:v>
                </c:pt>
                <c:pt idx="10685">
                  <c:v>2.0227261772610798E-3</c:v>
                </c:pt>
                <c:pt idx="10686">
                  <c:v>1.8367288186073099E-3</c:v>
                </c:pt>
                <c:pt idx="10687">
                  <c:v>1.67117560790671E-3</c:v>
                </c:pt>
                <c:pt idx="10688">
                  <c:v>1.57686541695996E-3</c:v>
                </c:pt>
                <c:pt idx="10689">
                  <c:v>1.5321104979596301E-3</c:v>
                </c:pt>
                <c:pt idx="10690">
                  <c:v>1.29302855805949E-3</c:v>
                </c:pt>
                <c:pt idx="10691">
                  <c:v>1.1115161843133E-3</c:v>
                </c:pt>
                <c:pt idx="10692">
                  <c:v>1.2667215059814899E-3</c:v>
                </c:pt>
                <c:pt idx="10693">
                  <c:v>1.23029019176607E-3</c:v>
                </c:pt>
                <c:pt idx="10694">
                  <c:v>1.24501347462056E-3</c:v>
                </c:pt>
                <c:pt idx="10695">
                  <c:v>1.1455454461604599E-3</c:v>
                </c:pt>
                <c:pt idx="10696">
                  <c:v>1.20851089566884E-3</c:v>
                </c:pt>
                <c:pt idx="10697">
                  <c:v>1.25333265387696E-3</c:v>
                </c:pt>
                <c:pt idx="10698">
                  <c:v>1.3791605894704401E-3</c:v>
                </c:pt>
                <c:pt idx="10699">
                  <c:v>1.40766412662237E-3</c:v>
                </c:pt>
                <c:pt idx="10700">
                  <c:v>1.7492674381672201E-3</c:v>
                </c:pt>
                <c:pt idx="10701">
                  <c:v>1.6650967877510599E-3</c:v>
                </c:pt>
                <c:pt idx="10702">
                  <c:v>1.8420013982306E-3</c:v>
                </c:pt>
                <c:pt idx="10703">
                  <c:v>1.9919303344475602E-3</c:v>
                </c:pt>
                <c:pt idx="10704">
                  <c:v>2.2911773404583799E-3</c:v>
                </c:pt>
                <c:pt idx="10705">
                  <c:v>2.4485587382728899E-3</c:v>
                </c:pt>
                <c:pt idx="10706">
                  <c:v>2.7735247599935198E-3</c:v>
                </c:pt>
                <c:pt idx="10707">
                  <c:v>2.9987849228550701E-3</c:v>
                </c:pt>
                <c:pt idx="10708">
                  <c:v>3.2925533426709E-3</c:v>
                </c:pt>
                <c:pt idx="10709">
                  <c:v>3.5259740695744498E-3</c:v>
                </c:pt>
                <c:pt idx="10710">
                  <c:v>3.9756265045504599E-3</c:v>
                </c:pt>
                <c:pt idx="10711">
                  <c:v>4.2433482738879202E-3</c:v>
                </c:pt>
                <c:pt idx="10712">
                  <c:v>4.5212396250537499E-3</c:v>
                </c:pt>
                <c:pt idx="10713">
                  <c:v>4.8639354889679796E-3</c:v>
                </c:pt>
                <c:pt idx="10714">
                  <c:v>5.2427720562600701E-3</c:v>
                </c:pt>
                <c:pt idx="10715">
                  <c:v>5.7055515130374204E-3</c:v>
                </c:pt>
                <c:pt idx="10716">
                  <c:v>5.9638673697051496E-3</c:v>
                </c:pt>
                <c:pt idx="10717">
                  <c:v>6.4094448154583998E-3</c:v>
                </c:pt>
                <c:pt idx="10718">
                  <c:v>6.7076973783753002E-3</c:v>
                </c:pt>
                <c:pt idx="10719">
                  <c:v>7.2964549088995996E-3</c:v>
                </c:pt>
                <c:pt idx="10720">
                  <c:v>7.5403590318409699E-3</c:v>
                </c:pt>
                <c:pt idx="10721">
                  <c:v>8.0986999279972806E-3</c:v>
                </c:pt>
                <c:pt idx="10722">
                  <c:v>8.4276335271337901E-3</c:v>
                </c:pt>
                <c:pt idx="10723">
                  <c:v>9.0220594577504008E-3</c:v>
                </c:pt>
                <c:pt idx="10724">
                  <c:v>9.3900239225546099E-3</c:v>
                </c:pt>
                <c:pt idx="10725">
                  <c:v>9.7274382127205596E-3</c:v>
                </c:pt>
                <c:pt idx="10726">
                  <c:v>1.0024780190936399E-2</c:v>
                </c:pt>
                <c:pt idx="10727">
                  <c:v>1.0557311013584101E-2</c:v>
                </c:pt>
                <c:pt idx="10728">
                  <c:v>1.1001551785536599E-2</c:v>
                </c:pt>
                <c:pt idx="10729">
                  <c:v>1.13075794243507E-2</c:v>
                </c:pt>
                <c:pt idx="10730">
                  <c:v>1.17053013692037E-2</c:v>
                </c:pt>
                <c:pt idx="10731">
                  <c:v>1.2012395287920301E-2</c:v>
                </c:pt>
                <c:pt idx="10732">
                  <c:v>1.2588305471337199E-2</c:v>
                </c:pt>
                <c:pt idx="10733">
                  <c:v>1.2942509502299099E-2</c:v>
                </c:pt>
                <c:pt idx="10734">
                  <c:v>1.3198072052542399E-2</c:v>
                </c:pt>
                <c:pt idx="10735">
                  <c:v>1.34333512802286E-2</c:v>
                </c:pt>
                <c:pt idx="10736">
                  <c:v>1.38096389937678E-2</c:v>
                </c:pt>
                <c:pt idx="10737">
                  <c:v>1.40618120367771E-2</c:v>
                </c:pt>
                <c:pt idx="10738">
                  <c:v>1.45792230714507E-2</c:v>
                </c:pt>
                <c:pt idx="10739">
                  <c:v>1.46678470746798E-2</c:v>
                </c:pt>
                <c:pt idx="10740">
                  <c:v>1.50082578726613E-2</c:v>
                </c:pt>
                <c:pt idx="10741">
                  <c:v>1.51213441440718E-2</c:v>
                </c:pt>
                <c:pt idx="10742">
                  <c:v>1.5316808115167E-2</c:v>
                </c:pt>
                <c:pt idx="10743">
                  <c:v>1.54116243946623E-2</c:v>
                </c:pt>
                <c:pt idx="10744">
                  <c:v>1.5701566644649001E-2</c:v>
                </c:pt>
                <c:pt idx="10745">
                  <c:v>1.5780914888477299E-2</c:v>
                </c:pt>
                <c:pt idx="10746">
                  <c:v>1.6023974389111399E-2</c:v>
                </c:pt>
                <c:pt idx="10747">
                  <c:v>1.5850964947274501E-2</c:v>
                </c:pt>
                <c:pt idx="10748">
                  <c:v>1.6060543633089799E-2</c:v>
                </c:pt>
                <c:pt idx="10749">
                  <c:v>1.5982942028060498E-2</c:v>
                </c:pt>
                <c:pt idx="10750">
                  <c:v>1.60169298318487E-2</c:v>
                </c:pt>
                <c:pt idx="10751">
                  <c:v>1.59120407218474E-2</c:v>
                </c:pt>
                <c:pt idx="10752">
                  <c:v>1.6010497539851998E-2</c:v>
                </c:pt>
                <c:pt idx="10753">
                  <c:v>1.5812184713213301E-2</c:v>
                </c:pt>
                <c:pt idx="10754">
                  <c:v>1.5545028467531599E-2</c:v>
                </c:pt>
                <c:pt idx="10755">
                  <c:v>1.5685397182104599E-2</c:v>
                </c:pt>
                <c:pt idx="10756">
                  <c:v>1.53377217720022E-2</c:v>
                </c:pt>
                <c:pt idx="10757">
                  <c:v>1.5292039845207999E-2</c:v>
                </c:pt>
                <c:pt idx="10758">
                  <c:v>1.4903604894790199E-2</c:v>
                </c:pt>
                <c:pt idx="10759">
                  <c:v>1.47865534644853E-2</c:v>
                </c:pt>
                <c:pt idx="10760">
                  <c:v>1.42781722580036E-2</c:v>
                </c:pt>
                <c:pt idx="10761">
                  <c:v>1.40818326535142E-2</c:v>
                </c:pt>
                <c:pt idx="10762">
                  <c:v>1.3622213517961701E-2</c:v>
                </c:pt>
                <c:pt idx="10763">
                  <c:v>1.34307154744753E-2</c:v>
                </c:pt>
                <c:pt idx="10764">
                  <c:v>1.2863341225360101E-2</c:v>
                </c:pt>
                <c:pt idx="10765">
                  <c:v>1.24844445711642E-2</c:v>
                </c:pt>
                <c:pt idx="10766">
                  <c:v>1.2092292447463701E-2</c:v>
                </c:pt>
                <c:pt idx="10767">
                  <c:v>1.16133279824108E-2</c:v>
                </c:pt>
                <c:pt idx="10768">
                  <c:v>1.1077543865809499E-2</c:v>
                </c:pt>
                <c:pt idx="10769">
                  <c:v>1.06533870069662E-2</c:v>
                </c:pt>
                <c:pt idx="10770">
                  <c:v>1.00333893236705E-2</c:v>
                </c:pt>
                <c:pt idx="10771">
                  <c:v>9.4257246209759494E-3</c:v>
                </c:pt>
                <c:pt idx="10772">
                  <c:v>8.8984863607502792E-3</c:v>
                </c:pt>
                <c:pt idx="10773">
                  <c:v>8.3382596074611792E-3</c:v>
                </c:pt>
                <c:pt idx="10774">
                  <c:v>7.7786667781638702E-3</c:v>
                </c:pt>
                <c:pt idx="10775">
                  <c:v>6.9638586708813599E-3</c:v>
                </c:pt>
                <c:pt idx="10776">
                  <c:v>6.4113957504251798E-3</c:v>
                </c:pt>
                <c:pt idx="10777">
                  <c:v>5.8078570859406197E-3</c:v>
                </c:pt>
                <c:pt idx="10778">
                  <c:v>5.1278824744829601E-3</c:v>
                </c:pt>
                <c:pt idx="10779">
                  <c:v>4.4682627108953796E-3</c:v>
                </c:pt>
                <c:pt idx="10780">
                  <c:v>3.8185633755418E-3</c:v>
                </c:pt>
                <c:pt idx="10781">
                  <c:v>3.0736521020021802E-3</c:v>
                </c:pt>
                <c:pt idx="10782">
                  <c:v>2.40860420637208E-3</c:v>
                </c:pt>
                <c:pt idx="10783">
                  <c:v>1.6796074846352801E-3</c:v>
                </c:pt>
                <c:pt idx="10784">
                  <c:v>1.18834466209311E-3</c:v>
                </c:pt>
                <c:pt idx="10785">
                  <c:v>3.6977172766839301E-4</c:v>
                </c:pt>
                <c:pt idx="10786">
                  <c:v>-1.99960837668502E-4</c:v>
                </c:pt>
                <c:pt idx="10787">
                  <c:v>-1.12080261101922E-3</c:v>
                </c:pt>
                <c:pt idx="10788">
                  <c:v>-1.5742787772401699E-3</c:v>
                </c:pt>
                <c:pt idx="10789">
                  <c:v>-2.3426814903370801E-3</c:v>
                </c:pt>
                <c:pt idx="10790">
                  <c:v>-2.8184079716574201E-3</c:v>
                </c:pt>
                <c:pt idx="10791">
                  <c:v>-3.3609159802981802E-3</c:v>
                </c:pt>
                <c:pt idx="10792">
                  <c:v>-4.2679345814430596E-3</c:v>
                </c:pt>
                <c:pt idx="10793">
                  <c:v>-4.8971048583975598E-3</c:v>
                </c:pt>
                <c:pt idx="10794">
                  <c:v>-5.3649041157905301E-3</c:v>
                </c:pt>
                <c:pt idx="10795">
                  <c:v>-5.7768861194814501E-3</c:v>
                </c:pt>
                <c:pt idx="10796">
                  <c:v>-6.4419718586326202E-3</c:v>
                </c:pt>
                <c:pt idx="10797">
                  <c:v>-6.9093680705138803E-3</c:v>
                </c:pt>
                <c:pt idx="10798">
                  <c:v>-7.5857333003673602E-3</c:v>
                </c:pt>
                <c:pt idx="10799">
                  <c:v>-7.9172155578064295E-3</c:v>
                </c:pt>
                <c:pt idx="10800">
                  <c:v>-8.5132572599017596E-3</c:v>
                </c:pt>
                <c:pt idx="10801">
                  <c:v>-8.6466565382515102E-3</c:v>
                </c:pt>
                <c:pt idx="10802">
                  <c:v>-9.2453925347649405E-3</c:v>
                </c:pt>
                <c:pt idx="10803">
                  <c:v>-9.4551812747041206E-3</c:v>
                </c:pt>
                <c:pt idx="10804">
                  <c:v>-9.9790581043117197E-3</c:v>
                </c:pt>
                <c:pt idx="10805">
                  <c:v>-1.0304551099484501E-2</c:v>
                </c:pt>
                <c:pt idx="10806">
                  <c:v>-1.05399036369563E-2</c:v>
                </c:pt>
                <c:pt idx="10807">
                  <c:v>-1.0627363776270099E-2</c:v>
                </c:pt>
                <c:pt idx="10808">
                  <c:v>-1.0814234767185E-2</c:v>
                </c:pt>
                <c:pt idx="10809">
                  <c:v>-1.11042623913551E-2</c:v>
                </c:pt>
                <c:pt idx="10810">
                  <c:v>-1.11875352474317E-2</c:v>
                </c:pt>
                <c:pt idx="10811">
                  <c:v>-1.1401820905390001E-2</c:v>
                </c:pt>
                <c:pt idx="10812">
                  <c:v>-1.1465940317072499E-2</c:v>
                </c:pt>
                <c:pt idx="10813">
                  <c:v>-1.1493402829922599E-2</c:v>
                </c:pt>
                <c:pt idx="10814">
                  <c:v>-1.13763865816758E-2</c:v>
                </c:pt>
                <c:pt idx="10815">
                  <c:v>-1.14107885587236E-2</c:v>
                </c:pt>
                <c:pt idx="10816">
                  <c:v>-1.1372911857988201E-2</c:v>
                </c:pt>
                <c:pt idx="10817">
                  <c:v>-1.1288884599702301E-2</c:v>
                </c:pt>
                <c:pt idx="10818">
                  <c:v>-1.11083786306986E-2</c:v>
                </c:pt>
                <c:pt idx="10819">
                  <c:v>-1.09849723291528E-2</c:v>
                </c:pt>
                <c:pt idx="10820">
                  <c:v>-1.06947899399801E-2</c:v>
                </c:pt>
                <c:pt idx="10821">
                  <c:v>-1.0556625993772399E-2</c:v>
                </c:pt>
                <c:pt idx="10822">
                  <c:v>-1.01556601897906E-2</c:v>
                </c:pt>
                <c:pt idx="10823">
                  <c:v>-1.0189074198477701E-2</c:v>
                </c:pt>
                <c:pt idx="10824">
                  <c:v>-9.5709500924193707E-3</c:v>
                </c:pt>
                <c:pt idx="10825">
                  <c:v>-9.3945188557583003E-3</c:v>
                </c:pt>
                <c:pt idx="10826">
                  <c:v>-8.7915686553625607E-3</c:v>
                </c:pt>
                <c:pt idx="10827">
                  <c:v>-8.6511437878381506E-3</c:v>
                </c:pt>
                <c:pt idx="10828">
                  <c:v>-8.26204049720442E-3</c:v>
                </c:pt>
                <c:pt idx="10829">
                  <c:v>-7.87667924355742E-3</c:v>
                </c:pt>
                <c:pt idx="10830">
                  <c:v>-7.3040484156073398E-3</c:v>
                </c:pt>
                <c:pt idx="10831">
                  <c:v>-6.7840611812561196E-3</c:v>
                </c:pt>
                <c:pt idx="10832">
                  <c:v>-6.2264763434432997E-3</c:v>
                </c:pt>
                <c:pt idx="10833">
                  <c:v>-5.8966163946968303E-3</c:v>
                </c:pt>
                <c:pt idx="10834">
                  <c:v>-5.4063691864825103E-3</c:v>
                </c:pt>
                <c:pt idx="10835">
                  <c:v>-4.8028814678341301E-3</c:v>
                </c:pt>
                <c:pt idx="10836">
                  <c:v>-4.2297935735411398E-3</c:v>
                </c:pt>
                <c:pt idx="10837">
                  <c:v>-3.5896090934668902E-3</c:v>
                </c:pt>
                <c:pt idx="10838">
                  <c:v>-3.26487780927795E-3</c:v>
                </c:pt>
                <c:pt idx="10839">
                  <c:v>-2.6422587517377998E-3</c:v>
                </c:pt>
                <c:pt idx="10840">
                  <c:v>-2.2535329711198702E-3</c:v>
                </c:pt>
                <c:pt idx="10841">
                  <c:v>-1.5896321991776599E-3</c:v>
                </c:pt>
                <c:pt idx="10842">
                  <c:v>-1.0674352913611399E-3</c:v>
                </c:pt>
                <c:pt idx="10843">
                  <c:v>-4.86115313505572E-4</c:v>
                </c:pt>
                <c:pt idx="10844">
                  <c:v>-1.2013136733786099E-4</c:v>
                </c:pt>
                <c:pt idx="10845">
                  <c:v>4.13553320900975E-4</c:v>
                </c:pt>
                <c:pt idx="10846">
                  <c:v>8.2567993248561602E-4</c:v>
                </c:pt>
                <c:pt idx="10847">
                  <c:v>1.43530714844124E-3</c:v>
                </c:pt>
                <c:pt idx="10848">
                  <c:v>1.9581498684970501E-3</c:v>
                </c:pt>
                <c:pt idx="10849">
                  <c:v>2.3663489731176098E-3</c:v>
                </c:pt>
                <c:pt idx="10850">
                  <c:v>2.76134563124429E-3</c:v>
                </c:pt>
                <c:pt idx="10851">
                  <c:v>3.09811275834249E-3</c:v>
                </c:pt>
                <c:pt idx="10852">
                  <c:v>3.6227172612046899E-3</c:v>
                </c:pt>
                <c:pt idx="10853">
                  <c:v>3.88969450856945E-3</c:v>
                </c:pt>
                <c:pt idx="10854">
                  <c:v>4.1351114862162603E-3</c:v>
                </c:pt>
                <c:pt idx="10855">
                  <c:v>4.5315922973999103E-3</c:v>
                </c:pt>
                <c:pt idx="10856">
                  <c:v>4.6912478099840702E-3</c:v>
                </c:pt>
                <c:pt idx="10857">
                  <c:v>4.9697980118812903E-3</c:v>
                </c:pt>
                <c:pt idx="10858">
                  <c:v>5.0102438591916798E-3</c:v>
                </c:pt>
                <c:pt idx="10859">
                  <c:v>5.3161662317008397E-3</c:v>
                </c:pt>
                <c:pt idx="10860">
                  <c:v>5.5122091931654096E-3</c:v>
                </c:pt>
                <c:pt idx="10861">
                  <c:v>5.4866105338218099E-3</c:v>
                </c:pt>
                <c:pt idx="10862">
                  <c:v>5.6732204861198602E-3</c:v>
                </c:pt>
                <c:pt idx="10863">
                  <c:v>5.5292969780313499E-3</c:v>
                </c:pt>
                <c:pt idx="10864">
                  <c:v>5.6499533376993998E-3</c:v>
                </c:pt>
                <c:pt idx="10865">
                  <c:v>5.5604470425302298E-3</c:v>
                </c:pt>
                <c:pt idx="10866">
                  <c:v>5.5660075493861004E-3</c:v>
                </c:pt>
                <c:pt idx="10867">
                  <c:v>5.2801315485242802E-3</c:v>
                </c:pt>
                <c:pt idx="10868">
                  <c:v>5.2317978958252801E-3</c:v>
                </c:pt>
                <c:pt idx="10869">
                  <c:v>5.0179425796296499E-3</c:v>
                </c:pt>
                <c:pt idx="10870">
                  <c:v>4.8136250060872299E-3</c:v>
                </c:pt>
                <c:pt idx="10871">
                  <c:v>4.4595246513609004E-3</c:v>
                </c:pt>
                <c:pt idx="10872">
                  <c:v>4.1061261880854299E-3</c:v>
                </c:pt>
                <c:pt idx="10873">
                  <c:v>3.8793078367903001E-3</c:v>
                </c:pt>
                <c:pt idx="10874">
                  <c:v>3.4599970451259102E-3</c:v>
                </c:pt>
                <c:pt idx="10875">
                  <c:v>2.9764872183627401E-3</c:v>
                </c:pt>
                <c:pt idx="10876">
                  <c:v>2.6143427584852802E-3</c:v>
                </c:pt>
                <c:pt idx="10877">
                  <c:v>2.2527448694503599E-3</c:v>
                </c:pt>
                <c:pt idx="10878">
                  <c:v>1.77992080640037E-3</c:v>
                </c:pt>
                <c:pt idx="10879">
                  <c:v>1.18329088930932E-3</c:v>
                </c:pt>
                <c:pt idx="10880">
                  <c:v>5.2751458118546204E-4</c:v>
                </c:pt>
                <c:pt idx="10881" formatCode="0.00E+00">
                  <c:v>-4.22358112453726E-5</c:v>
                </c:pt>
                <c:pt idx="10882">
                  <c:v>-4.0768381560443798E-4</c:v>
                </c:pt>
                <c:pt idx="10883">
                  <c:v>-1.1617221464435899E-3</c:v>
                </c:pt>
                <c:pt idx="10884">
                  <c:v>-2.0702449510929801E-3</c:v>
                </c:pt>
                <c:pt idx="10885">
                  <c:v>-2.3485638580849799E-3</c:v>
                </c:pt>
                <c:pt idx="10886">
                  <c:v>-3.2223743888316501E-3</c:v>
                </c:pt>
                <c:pt idx="10887">
                  <c:v>-3.81250093723981E-3</c:v>
                </c:pt>
                <c:pt idx="10888">
                  <c:v>-4.6640072010291998E-3</c:v>
                </c:pt>
                <c:pt idx="10889">
                  <c:v>-5.1864228181073202E-3</c:v>
                </c:pt>
                <c:pt idx="10890">
                  <c:v>-6.0100491374391399E-3</c:v>
                </c:pt>
                <c:pt idx="10891">
                  <c:v>-6.59972889964088E-3</c:v>
                </c:pt>
                <c:pt idx="10892">
                  <c:v>-7.4758413346788701E-3</c:v>
                </c:pt>
                <c:pt idx="10893">
                  <c:v>-8.1669703461775198E-3</c:v>
                </c:pt>
                <c:pt idx="10894">
                  <c:v>-8.7949353047933002E-3</c:v>
                </c:pt>
                <c:pt idx="10895">
                  <c:v>-9.6001822506809904E-3</c:v>
                </c:pt>
                <c:pt idx="10896">
                  <c:v>-1.04214480044984E-2</c:v>
                </c:pt>
                <c:pt idx="10897">
                  <c:v>-1.09228248347739E-2</c:v>
                </c:pt>
                <c:pt idx="10898">
                  <c:v>-1.17912523965401E-2</c:v>
                </c:pt>
                <c:pt idx="10899">
                  <c:v>-1.24578131891804E-2</c:v>
                </c:pt>
                <c:pt idx="10900">
                  <c:v>-1.31237791004718E-2</c:v>
                </c:pt>
                <c:pt idx="10901">
                  <c:v>-1.37575971592019E-2</c:v>
                </c:pt>
                <c:pt idx="10902">
                  <c:v>-1.4499199936810999E-2</c:v>
                </c:pt>
                <c:pt idx="10903">
                  <c:v>-1.49841559285028E-2</c:v>
                </c:pt>
                <c:pt idx="10904">
                  <c:v>-1.55784959021418E-2</c:v>
                </c:pt>
                <c:pt idx="10905">
                  <c:v>-1.6307768249914301E-2</c:v>
                </c:pt>
                <c:pt idx="10906">
                  <c:v>-1.67297167429134E-2</c:v>
                </c:pt>
                <c:pt idx="10907">
                  <c:v>-1.7314184076650099E-2</c:v>
                </c:pt>
                <c:pt idx="10908">
                  <c:v>-1.77835580797083E-2</c:v>
                </c:pt>
                <c:pt idx="10909">
                  <c:v>-1.82757245589561E-2</c:v>
                </c:pt>
                <c:pt idx="10910">
                  <c:v>-1.87891420948318E-2</c:v>
                </c:pt>
                <c:pt idx="10911">
                  <c:v>-1.9275095473413301E-2</c:v>
                </c:pt>
                <c:pt idx="10912">
                  <c:v>-1.9519884300986001E-2</c:v>
                </c:pt>
                <c:pt idx="10913">
                  <c:v>-1.99319678596287E-2</c:v>
                </c:pt>
                <c:pt idx="10914">
                  <c:v>-2.03201337584487E-2</c:v>
                </c:pt>
                <c:pt idx="10915">
                  <c:v>-2.05759134589126E-2</c:v>
                </c:pt>
                <c:pt idx="10916">
                  <c:v>-2.0790696724029299E-2</c:v>
                </c:pt>
                <c:pt idx="10917">
                  <c:v>-2.1074920660175699E-2</c:v>
                </c:pt>
                <c:pt idx="10918">
                  <c:v>-2.12585316080528E-2</c:v>
                </c:pt>
                <c:pt idx="10919">
                  <c:v>-2.1306344702727201E-2</c:v>
                </c:pt>
                <c:pt idx="10920">
                  <c:v>-2.1519087337757901E-2</c:v>
                </c:pt>
                <c:pt idx="10921">
                  <c:v>-2.1605206228295398E-2</c:v>
                </c:pt>
                <c:pt idx="10922">
                  <c:v>-2.16800838692233E-2</c:v>
                </c:pt>
                <c:pt idx="10923">
                  <c:v>-2.1527299971610701E-2</c:v>
                </c:pt>
                <c:pt idx="10924">
                  <c:v>-2.1644729303567999E-2</c:v>
                </c:pt>
                <c:pt idx="10925">
                  <c:v>-2.14918217112148E-2</c:v>
                </c:pt>
                <c:pt idx="10926">
                  <c:v>-2.15296713540441E-2</c:v>
                </c:pt>
                <c:pt idx="10927">
                  <c:v>-2.1213993671125701E-2</c:v>
                </c:pt>
                <c:pt idx="10928">
                  <c:v>-2.1238134771520801E-2</c:v>
                </c:pt>
                <c:pt idx="10929">
                  <c:v>-2.09821435655787E-2</c:v>
                </c:pt>
                <c:pt idx="10930">
                  <c:v>-2.0683222036054098E-2</c:v>
                </c:pt>
                <c:pt idx="10931">
                  <c:v>-2.0490198780625801E-2</c:v>
                </c:pt>
                <c:pt idx="10932">
                  <c:v>-2.0197025711133899E-2</c:v>
                </c:pt>
                <c:pt idx="10933">
                  <c:v>-1.9973336781071299E-2</c:v>
                </c:pt>
                <c:pt idx="10934">
                  <c:v>-1.9339440725847999E-2</c:v>
                </c:pt>
                <c:pt idx="10935">
                  <c:v>-1.9247589115754901E-2</c:v>
                </c:pt>
                <c:pt idx="10936">
                  <c:v>-1.8754432354114399E-2</c:v>
                </c:pt>
                <c:pt idx="10937">
                  <c:v>-1.8204354243798598E-2</c:v>
                </c:pt>
                <c:pt idx="10938">
                  <c:v>-1.7884391476824701E-2</c:v>
                </c:pt>
                <c:pt idx="10939">
                  <c:v>-1.7394734699150101E-2</c:v>
                </c:pt>
                <c:pt idx="10940">
                  <c:v>-1.6941345507033499E-2</c:v>
                </c:pt>
                <c:pt idx="10941">
                  <c:v>-1.63366283952146E-2</c:v>
                </c:pt>
                <c:pt idx="10942">
                  <c:v>-1.5947716670696999E-2</c:v>
                </c:pt>
                <c:pt idx="10943">
                  <c:v>-1.5363431855286E-2</c:v>
                </c:pt>
                <c:pt idx="10944">
                  <c:v>-1.48435420604646E-2</c:v>
                </c:pt>
                <c:pt idx="10945">
                  <c:v>-1.4167858301175999E-2</c:v>
                </c:pt>
                <c:pt idx="10946">
                  <c:v>-1.37097261781429E-2</c:v>
                </c:pt>
                <c:pt idx="10947">
                  <c:v>-1.3058059727541199E-2</c:v>
                </c:pt>
                <c:pt idx="10948">
                  <c:v>-1.25512266604423E-2</c:v>
                </c:pt>
                <c:pt idx="10949">
                  <c:v>-1.1927872047258901E-2</c:v>
                </c:pt>
                <c:pt idx="10950">
                  <c:v>-1.1385593713875399E-2</c:v>
                </c:pt>
                <c:pt idx="10951">
                  <c:v>-1.0799668789764299E-2</c:v>
                </c:pt>
                <c:pt idx="10952">
                  <c:v>-1.02050569180914E-2</c:v>
                </c:pt>
                <c:pt idx="10953">
                  <c:v>-9.5615747493888806E-3</c:v>
                </c:pt>
                <c:pt idx="10954">
                  <c:v>-9.2161174959929492E-3</c:v>
                </c:pt>
                <c:pt idx="10955">
                  <c:v>-8.4290874693659108E-3</c:v>
                </c:pt>
                <c:pt idx="10956">
                  <c:v>-7.86681514517318E-3</c:v>
                </c:pt>
                <c:pt idx="10957">
                  <c:v>-7.3656673590255101E-3</c:v>
                </c:pt>
                <c:pt idx="10958">
                  <c:v>-6.9021061586320501E-3</c:v>
                </c:pt>
                <c:pt idx="10959">
                  <c:v>-6.2845475711887696E-3</c:v>
                </c:pt>
                <c:pt idx="10960">
                  <c:v>-5.7971556132630402E-3</c:v>
                </c:pt>
                <c:pt idx="10961">
                  <c:v>-5.4637142992093497E-3</c:v>
                </c:pt>
                <c:pt idx="10962">
                  <c:v>-4.7641876041181804E-3</c:v>
                </c:pt>
                <c:pt idx="10963">
                  <c:v>-4.4285837530975902E-3</c:v>
                </c:pt>
                <c:pt idx="10964">
                  <c:v>-3.81667793578087E-3</c:v>
                </c:pt>
                <c:pt idx="10965">
                  <c:v>-3.6090081994905299E-3</c:v>
                </c:pt>
                <c:pt idx="10966">
                  <c:v>-3.1215796152534699E-3</c:v>
                </c:pt>
                <c:pt idx="10967">
                  <c:v>-2.7552814441313901E-3</c:v>
                </c:pt>
                <c:pt idx="10968">
                  <c:v>-2.4271829308215699E-3</c:v>
                </c:pt>
                <c:pt idx="10969">
                  <c:v>-2.1155080655210698E-3</c:v>
                </c:pt>
                <c:pt idx="10970">
                  <c:v>-1.67133076216478E-3</c:v>
                </c:pt>
                <c:pt idx="10971">
                  <c:v>-1.4927350241704699E-3</c:v>
                </c:pt>
                <c:pt idx="10972">
                  <c:v>-1.1539016966295001E-3</c:v>
                </c:pt>
                <c:pt idx="10973">
                  <c:v>-1.14262954390134E-3</c:v>
                </c:pt>
                <c:pt idx="10974">
                  <c:v>-6.9763215144401001E-4</c:v>
                </c:pt>
                <c:pt idx="10975">
                  <c:v>-6.4617690444043296E-4</c:v>
                </c:pt>
                <c:pt idx="10976">
                  <c:v>-4.8763078810435198E-4</c:v>
                </c:pt>
                <c:pt idx="10977">
                  <c:v>-4.3200755607780803E-4</c:v>
                </c:pt>
                <c:pt idx="10978">
                  <c:v>-3.1748604694138997E-4</c:v>
                </c:pt>
                <c:pt idx="10979">
                  <c:v>-1.57081736491727E-4</c:v>
                </c:pt>
                <c:pt idx="10980">
                  <c:v>-2.6939041129712602E-4</c:v>
                </c:pt>
                <c:pt idx="10981" formatCode="0.00E+00">
                  <c:v>-7.8232546860445903E-5</c:v>
                </c:pt>
                <c:pt idx="10982">
                  <c:v>-2.4371991758514501E-4</c:v>
                </c:pt>
                <c:pt idx="10983">
                  <c:v>-2.3495094869137201E-4</c:v>
                </c:pt>
                <c:pt idx="10984">
                  <c:v>-5.00228837463672E-4</c:v>
                </c:pt>
                <c:pt idx="10985">
                  <c:v>-4.2054216359066297E-4</c:v>
                </c:pt>
                <c:pt idx="10986">
                  <c:v>-4.9527302974419405E-4</c:v>
                </c:pt>
                <c:pt idx="10987">
                  <c:v>-7.8451517195927999E-4</c:v>
                </c:pt>
                <c:pt idx="10988">
                  <c:v>-8.9182249718100504E-4</c:v>
                </c:pt>
                <c:pt idx="10989">
                  <c:v>-1.13430004920384E-3</c:v>
                </c:pt>
                <c:pt idx="10990">
                  <c:v>-1.4105838483000699E-3</c:v>
                </c:pt>
                <c:pt idx="10991">
                  <c:v>-1.73051158848543E-3</c:v>
                </c:pt>
                <c:pt idx="10992">
                  <c:v>-1.94893033167376E-3</c:v>
                </c:pt>
                <c:pt idx="10993">
                  <c:v>-2.1931455465210299E-3</c:v>
                </c:pt>
                <c:pt idx="10994">
                  <c:v>-2.5423281236688698E-3</c:v>
                </c:pt>
                <c:pt idx="10995">
                  <c:v>-2.9687393016625502E-3</c:v>
                </c:pt>
                <c:pt idx="10996">
                  <c:v>-3.42299238791112E-3</c:v>
                </c:pt>
                <c:pt idx="10997">
                  <c:v>-3.5573307488094498E-3</c:v>
                </c:pt>
                <c:pt idx="10998">
                  <c:v>-4.06675863165867E-3</c:v>
                </c:pt>
                <c:pt idx="10999">
                  <c:v>-4.5581645536981298E-3</c:v>
                </c:pt>
                <c:pt idx="11000">
                  <c:v>-4.9465899047972002E-3</c:v>
                </c:pt>
                <c:pt idx="11001">
                  <c:v>-5.4451167447725803E-3</c:v>
                </c:pt>
                <c:pt idx="11002">
                  <c:v>-5.8108023020440099E-3</c:v>
                </c:pt>
                <c:pt idx="11003">
                  <c:v>-6.3264582368619902E-3</c:v>
                </c:pt>
                <c:pt idx="11004">
                  <c:v>-6.7474214975513404E-3</c:v>
                </c:pt>
                <c:pt idx="11005">
                  <c:v>-7.2276263916436004E-3</c:v>
                </c:pt>
                <c:pt idx="11006">
                  <c:v>-7.8772749324899603E-3</c:v>
                </c:pt>
                <c:pt idx="11007">
                  <c:v>-8.2571672172568802E-3</c:v>
                </c:pt>
                <c:pt idx="11008">
                  <c:v>-8.5609085086653207E-3</c:v>
                </c:pt>
                <c:pt idx="11009">
                  <c:v>-9.2190770262429306E-3</c:v>
                </c:pt>
                <c:pt idx="11010">
                  <c:v>-9.7004591624287699E-3</c:v>
                </c:pt>
                <c:pt idx="11011">
                  <c:v>-1.0215148654833899E-2</c:v>
                </c:pt>
                <c:pt idx="11012">
                  <c:v>-1.06575615378918E-2</c:v>
                </c:pt>
                <c:pt idx="11013">
                  <c:v>-1.1327849401908801E-2</c:v>
                </c:pt>
                <c:pt idx="11014">
                  <c:v>-1.1650359148585801E-2</c:v>
                </c:pt>
                <c:pt idx="11015">
                  <c:v>-1.2194795121279601E-2</c:v>
                </c:pt>
                <c:pt idx="11016">
                  <c:v>-1.25265476667681E-2</c:v>
                </c:pt>
                <c:pt idx="11017">
                  <c:v>-1.3073329180907501E-2</c:v>
                </c:pt>
                <c:pt idx="11018">
                  <c:v>-1.3408896451418901E-2</c:v>
                </c:pt>
                <c:pt idx="11019">
                  <c:v>-1.39293529767976E-2</c:v>
                </c:pt>
                <c:pt idx="11020">
                  <c:v>-1.44485895233074E-2</c:v>
                </c:pt>
                <c:pt idx="11021">
                  <c:v>-1.48040633498573E-2</c:v>
                </c:pt>
                <c:pt idx="11022">
                  <c:v>-1.50289024155615E-2</c:v>
                </c:pt>
                <c:pt idx="11023">
                  <c:v>-1.53696935610506E-2</c:v>
                </c:pt>
                <c:pt idx="11024">
                  <c:v>-1.5802995956659599E-2</c:v>
                </c:pt>
                <c:pt idx="11025">
                  <c:v>-1.6112508509575799E-2</c:v>
                </c:pt>
                <c:pt idx="11026">
                  <c:v>-1.6334821030128399E-2</c:v>
                </c:pt>
                <c:pt idx="11027">
                  <c:v>-1.6737097698404001E-2</c:v>
                </c:pt>
                <c:pt idx="11028">
                  <c:v>-1.7067227593664198E-2</c:v>
                </c:pt>
                <c:pt idx="11029">
                  <c:v>-1.7288916110284901E-2</c:v>
                </c:pt>
                <c:pt idx="11030">
                  <c:v>-1.7315495372437002E-2</c:v>
                </c:pt>
                <c:pt idx="11031">
                  <c:v>-1.7529823782988101E-2</c:v>
                </c:pt>
                <c:pt idx="11032">
                  <c:v>-1.7695404247383001E-2</c:v>
                </c:pt>
                <c:pt idx="11033">
                  <c:v>-1.7856345037040099E-2</c:v>
                </c:pt>
                <c:pt idx="11034">
                  <c:v>-1.7848983355661201E-2</c:v>
                </c:pt>
                <c:pt idx="11035">
                  <c:v>-1.79356130048712E-2</c:v>
                </c:pt>
                <c:pt idx="11036">
                  <c:v>-1.8005875157792402E-2</c:v>
                </c:pt>
                <c:pt idx="11037">
                  <c:v>-1.7928672818197201E-2</c:v>
                </c:pt>
                <c:pt idx="11038">
                  <c:v>-1.8040152564219199E-2</c:v>
                </c:pt>
                <c:pt idx="11039">
                  <c:v>-1.7993494422903E-2</c:v>
                </c:pt>
                <c:pt idx="11040">
                  <c:v>-1.7840947478837299E-2</c:v>
                </c:pt>
                <c:pt idx="11041">
                  <c:v>-1.7668020310079201E-2</c:v>
                </c:pt>
                <c:pt idx="11042">
                  <c:v>-1.7589489505152399E-2</c:v>
                </c:pt>
                <c:pt idx="11043">
                  <c:v>-1.7400700094511799E-2</c:v>
                </c:pt>
                <c:pt idx="11044">
                  <c:v>-1.71468271723785E-2</c:v>
                </c:pt>
                <c:pt idx="11045">
                  <c:v>-1.6951305083882501E-2</c:v>
                </c:pt>
                <c:pt idx="11046">
                  <c:v>-1.6589633025859502E-2</c:v>
                </c:pt>
                <c:pt idx="11047">
                  <c:v>-1.6345993208502399E-2</c:v>
                </c:pt>
                <c:pt idx="11048">
                  <c:v>-1.6100982189212999E-2</c:v>
                </c:pt>
                <c:pt idx="11049">
                  <c:v>-1.5638498178549901E-2</c:v>
                </c:pt>
                <c:pt idx="11050">
                  <c:v>-1.53392725127995E-2</c:v>
                </c:pt>
                <c:pt idx="11051">
                  <c:v>-1.48386032277322E-2</c:v>
                </c:pt>
                <c:pt idx="11052">
                  <c:v>-1.44677256930064E-2</c:v>
                </c:pt>
                <c:pt idx="11053">
                  <c:v>-1.3869351392981601E-2</c:v>
                </c:pt>
                <c:pt idx="11054">
                  <c:v>-1.3391016491115199E-2</c:v>
                </c:pt>
                <c:pt idx="11055">
                  <c:v>-1.3030487102095201E-2</c:v>
                </c:pt>
                <c:pt idx="11056">
                  <c:v>-1.2515377447231101E-2</c:v>
                </c:pt>
                <c:pt idx="11057">
                  <c:v>-1.1814712835712201E-2</c:v>
                </c:pt>
                <c:pt idx="11058">
                  <c:v>-1.1317939663736801E-2</c:v>
                </c:pt>
                <c:pt idx="11059">
                  <c:v>-1.07814788560076E-2</c:v>
                </c:pt>
                <c:pt idx="11060">
                  <c:v>-1.0136680167863499E-2</c:v>
                </c:pt>
                <c:pt idx="11061">
                  <c:v>-9.4177252188916896E-3</c:v>
                </c:pt>
                <c:pt idx="11062">
                  <c:v>-8.8845877496932808E-3</c:v>
                </c:pt>
                <c:pt idx="11063">
                  <c:v>-8.1283246836793104E-3</c:v>
                </c:pt>
                <c:pt idx="11064">
                  <c:v>-7.5455482284999403E-3</c:v>
                </c:pt>
                <c:pt idx="11065">
                  <c:v>-6.8033098496229202E-3</c:v>
                </c:pt>
                <c:pt idx="11066">
                  <c:v>-6.1605377740625196E-3</c:v>
                </c:pt>
                <c:pt idx="11067">
                  <c:v>-5.4552331974195099E-3</c:v>
                </c:pt>
                <c:pt idx="11068">
                  <c:v>-4.8856769586151597E-3</c:v>
                </c:pt>
                <c:pt idx="11069">
                  <c:v>-4.0810198952373096E-3</c:v>
                </c:pt>
                <c:pt idx="11070">
                  <c:v>-3.2644610818337002E-3</c:v>
                </c:pt>
                <c:pt idx="11071">
                  <c:v>-2.67184055684303E-3</c:v>
                </c:pt>
                <c:pt idx="11072">
                  <c:v>-1.92492306351924E-3</c:v>
                </c:pt>
                <c:pt idx="11073">
                  <c:v>-1.42053105572645E-3</c:v>
                </c:pt>
                <c:pt idx="11074">
                  <c:v>-4.7499696063161499E-4</c:v>
                </c:pt>
                <c:pt idx="11075">
                  <c:v>-1.5391631340290601E-4</c:v>
                </c:pt>
                <c:pt idx="11076">
                  <c:v>7.0866097920131005E-4</c:v>
                </c:pt>
                <c:pt idx="11077">
                  <c:v>1.40334622090621E-3</c:v>
                </c:pt>
                <c:pt idx="11078">
                  <c:v>2.22027186883562E-3</c:v>
                </c:pt>
                <c:pt idx="11079">
                  <c:v>2.6125731230353701E-3</c:v>
                </c:pt>
                <c:pt idx="11080">
                  <c:v>3.19921321227871E-3</c:v>
                </c:pt>
                <c:pt idx="11081">
                  <c:v>3.9959169859262499E-3</c:v>
                </c:pt>
                <c:pt idx="11082">
                  <c:v>4.4609755768506296E-3</c:v>
                </c:pt>
                <c:pt idx="11083">
                  <c:v>5.1343417684919001E-3</c:v>
                </c:pt>
                <c:pt idx="11084">
                  <c:v>5.5369756327030501E-3</c:v>
                </c:pt>
                <c:pt idx="11085">
                  <c:v>6.0921841254492999E-3</c:v>
                </c:pt>
                <c:pt idx="11086">
                  <c:v>6.4808678568251598E-3</c:v>
                </c:pt>
                <c:pt idx="11087">
                  <c:v>7.0345175881836603E-3</c:v>
                </c:pt>
                <c:pt idx="11088">
                  <c:v>7.58857994919814E-3</c:v>
                </c:pt>
                <c:pt idx="11089">
                  <c:v>7.9302457639067094E-3</c:v>
                </c:pt>
                <c:pt idx="11090">
                  <c:v>8.3503498755525402E-3</c:v>
                </c:pt>
                <c:pt idx="11091">
                  <c:v>8.4544806372532297E-3</c:v>
                </c:pt>
                <c:pt idx="11092">
                  <c:v>8.9861223538852293E-3</c:v>
                </c:pt>
                <c:pt idx="11093">
                  <c:v>9.1644313770165003E-3</c:v>
                </c:pt>
                <c:pt idx="11094">
                  <c:v>9.54002909266073E-3</c:v>
                </c:pt>
                <c:pt idx="11095">
                  <c:v>9.7883628535519792E-3</c:v>
                </c:pt>
                <c:pt idx="11096">
                  <c:v>9.9588858924750303E-3</c:v>
                </c:pt>
                <c:pt idx="11097">
                  <c:v>1.0119218978298899E-2</c:v>
                </c:pt>
                <c:pt idx="11098">
                  <c:v>1.02835922625921E-2</c:v>
                </c:pt>
                <c:pt idx="11099">
                  <c:v>1.03182879207503E-2</c:v>
                </c:pt>
                <c:pt idx="11100">
                  <c:v>1.04826816635059E-2</c:v>
                </c:pt>
                <c:pt idx="11101">
                  <c:v>1.04582757087386E-2</c:v>
                </c:pt>
                <c:pt idx="11102">
                  <c:v>1.0532216345281601E-2</c:v>
                </c:pt>
                <c:pt idx="11103">
                  <c:v>1.0431248764682601E-2</c:v>
                </c:pt>
                <c:pt idx="11104">
                  <c:v>1.03580256160372E-2</c:v>
                </c:pt>
                <c:pt idx="11105">
                  <c:v>1.0362303155919701E-2</c:v>
                </c:pt>
                <c:pt idx="11106">
                  <c:v>1.0265175312455001E-2</c:v>
                </c:pt>
                <c:pt idx="11107">
                  <c:v>1.00496596749673E-2</c:v>
                </c:pt>
                <c:pt idx="11108">
                  <c:v>9.9551450579684307E-3</c:v>
                </c:pt>
                <c:pt idx="11109">
                  <c:v>9.6922699851906303E-3</c:v>
                </c:pt>
                <c:pt idx="11110">
                  <c:v>9.5554367845184802E-3</c:v>
                </c:pt>
                <c:pt idx="11111">
                  <c:v>9.3196547252517095E-3</c:v>
                </c:pt>
                <c:pt idx="11112">
                  <c:v>8.9572322447283095E-3</c:v>
                </c:pt>
                <c:pt idx="11113">
                  <c:v>8.8196007304219299E-3</c:v>
                </c:pt>
                <c:pt idx="11114">
                  <c:v>8.3335735429874106E-3</c:v>
                </c:pt>
                <c:pt idx="11115">
                  <c:v>8.2803245940383501E-3</c:v>
                </c:pt>
                <c:pt idx="11116">
                  <c:v>7.74639634774992E-3</c:v>
                </c:pt>
                <c:pt idx="11117">
                  <c:v>7.4259641901281304E-3</c:v>
                </c:pt>
                <c:pt idx="11118">
                  <c:v>7.0239688947981204E-3</c:v>
                </c:pt>
                <c:pt idx="11119">
                  <c:v>6.6928295504742998E-3</c:v>
                </c:pt>
                <c:pt idx="11120">
                  <c:v>6.2475401934071499E-3</c:v>
                </c:pt>
                <c:pt idx="11121">
                  <c:v>5.9159709073943502E-3</c:v>
                </c:pt>
                <c:pt idx="11122">
                  <c:v>5.4704635055976697E-3</c:v>
                </c:pt>
                <c:pt idx="11123">
                  <c:v>5.1717432466798097E-3</c:v>
                </c:pt>
                <c:pt idx="11124">
                  <c:v>4.5985599465971196E-3</c:v>
                </c:pt>
                <c:pt idx="11125">
                  <c:v>4.2685857051268103E-3</c:v>
                </c:pt>
                <c:pt idx="11126">
                  <c:v>3.8941693852043999E-3</c:v>
                </c:pt>
                <c:pt idx="11127">
                  <c:v>3.27823899505993E-3</c:v>
                </c:pt>
                <c:pt idx="11128">
                  <c:v>2.9828065143335698E-3</c:v>
                </c:pt>
                <c:pt idx="11129">
                  <c:v>2.6516803394018499E-3</c:v>
                </c:pt>
                <c:pt idx="11130">
                  <c:v>2.2848648854450798E-3</c:v>
                </c:pt>
                <c:pt idx="11131">
                  <c:v>1.7698566494474201E-3</c:v>
                </c:pt>
                <c:pt idx="11132">
                  <c:v>1.50859827562333E-3</c:v>
                </c:pt>
                <c:pt idx="11133">
                  <c:v>1.14381292147011E-3</c:v>
                </c:pt>
                <c:pt idx="11134">
                  <c:v>6.4854701085327495E-4</c:v>
                </c:pt>
                <c:pt idx="11135">
                  <c:v>3.8381288058454401E-4</c:v>
                </c:pt>
                <c:pt idx="11136">
                  <c:v>1.0541992571540901E-4</c:v>
                </c:pt>
                <c:pt idx="11137">
                  <c:v>-2.3699892396696E-4</c:v>
                </c:pt>
                <c:pt idx="11138">
                  <c:v>-4.8661480580878701E-4</c:v>
                </c:pt>
                <c:pt idx="11139">
                  <c:v>-8.3885094087168301E-4</c:v>
                </c:pt>
                <c:pt idx="11140">
                  <c:v>-9.5559309707568996E-4</c:v>
                </c:pt>
                <c:pt idx="11141">
                  <c:v>-1.1758997742209499E-3</c:v>
                </c:pt>
                <c:pt idx="11142">
                  <c:v>-1.42256018472872E-3</c:v>
                </c:pt>
                <c:pt idx="11143">
                  <c:v>-1.5779029893064401E-3</c:v>
                </c:pt>
                <c:pt idx="11144">
                  <c:v>-1.7248449139519899E-3</c:v>
                </c:pt>
                <c:pt idx="11145">
                  <c:v>-1.7845633440095399E-3</c:v>
                </c:pt>
                <c:pt idx="11146">
                  <c:v>-2.0637761160824499E-3</c:v>
                </c:pt>
                <c:pt idx="11147">
                  <c:v>-1.9028521596048101E-3</c:v>
                </c:pt>
                <c:pt idx="11148">
                  <c:v>-2.0510435740541798E-3</c:v>
                </c:pt>
                <c:pt idx="11149">
                  <c:v>-2.02910015753863E-3</c:v>
                </c:pt>
                <c:pt idx="11150">
                  <c:v>-2.06320173146906E-3</c:v>
                </c:pt>
                <c:pt idx="11151">
                  <c:v>-1.8314091209642501E-3</c:v>
                </c:pt>
                <c:pt idx="11152">
                  <c:v>-1.8981629428617499E-3</c:v>
                </c:pt>
                <c:pt idx="11153">
                  <c:v>-1.7699581994686201E-3</c:v>
                </c:pt>
                <c:pt idx="11154">
                  <c:v>-1.70113636277651E-3</c:v>
                </c:pt>
                <c:pt idx="11155">
                  <c:v>-1.5569073690314399E-3</c:v>
                </c:pt>
                <c:pt idx="11156">
                  <c:v>-1.34206844077803E-3</c:v>
                </c:pt>
                <c:pt idx="11157">
                  <c:v>-1.08896635227808E-3</c:v>
                </c:pt>
                <c:pt idx="11158">
                  <c:v>-9.1542292002519702E-4</c:v>
                </c:pt>
                <c:pt idx="11159">
                  <c:v>-7.4074821495169799E-4</c:v>
                </c:pt>
                <c:pt idx="11160">
                  <c:v>-3.0427071985900301E-4</c:v>
                </c:pt>
                <c:pt idx="11161" formatCode="0.00E+00">
                  <c:v>-4.4128860809059797E-5</c:v>
                </c:pt>
                <c:pt idx="11162">
                  <c:v>1.4247346491848601E-4</c:v>
                </c:pt>
                <c:pt idx="11163">
                  <c:v>5.8138129684012297E-4</c:v>
                </c:pt>
                <c:pt idx="11164">
                  <c:v>9.1801831389727497E-4</c:v>
                </c:pt>
                <c:pt idx="11165">
                  <c:v>1.3234685599291299E-3</c:v>
                </c:pt>
                <c:pt idx="11166">
                  <c:v>1.6719735347572699E-3</c:v>
                </c:pt>
                <c:pt idx="11167">
                  <c:v>2.1278088311763202E-3</c:v>
                </c:pt>
                <c:pt idx="11168">
                  <c:v>2.5242418192062801E-3</c:v>
                </c:pt>
                <c:pt idx="11169">
                  <c:v>2.9220472835271901E-3</c:v>
                </c:pt>
                <c:pt idx="11170">
                  <c:v>3.4019828205242202E-3</c:v>
                </c:pt>
                <c:pt idx="11171">
                  <c:v>3.8591073280372801E-3</c:v>
                </c:pt>
                <c:pt idx="11172">
                  <c:v>4.36835354599272E-3</c:v>
                </c:pt>
                <c:pt idx="11173">
                  <c:v>4.9001238146504601E-3</c:v>
                </c:pt>
                <c:pt idx="11174">
                  <c:v>5.3468004234899797E-3</c:v>
                </c:pt>
                <c:pt idx="11175">
                  <c:v>5.7512791038652304E-3</c:v>
                </c:pt>
                <c:pt idx="11176">
                  <c:v>6.2306647275100499E-3</c:v>
                </c:pt>
                <c:pt idx="11177">
                  <c:v>6.6798734950463201E-3</c:v>
                </c:pt>
                <c:pt idx="11178">
                  <c:v>7.3136386204903101E-3</c:v>
                </c:pt>
                <c:pt idx="11179">
                  <c:v>7.8318950618965107E-3</c:v>
                </c:pt>
                <c:pt idx="11180">
                  <c:v>8.1756091098810092E-3</c:v>
                </c:pt>
                <c:pt idx="11181">
                  <c:v>8.6756037719728802E-3</c:v>
                </c:pt>
                <c:pt idx="11182">
                  <c:v>9.1249363054902392E-3</c:v>
                </c:pt>
                <c:pt idx="11183">
                  <c:v>9.7717384636439707E-3</c:v>
                </c:pt>
                <c:pt idx="11184">
                  <c:v>1.0223458001638199E-2</c:v>
                </c:pt>
                <c:pt idx="11185">
                  <c:v>1.06480899521267E-2</c:v>
                </c:pt>
                <c:pt idx="11186">
                  <c:v>1.0990674036209401E-2</c:v>
                </c:pt>
                <c:pt idx="11187">
                  <c:v>1.1552317521581699E-2</c:v>
                </c:pt>
                <c:pt idx="11188">
                  <c:v>1.1935281939554E-2</c:v>
                </c:pt>
                <c:pt idx="11189">
                  <c:v>1.2330858243059E-2</c:v>
                </c:pt>
                <c:pt idx="11190">
                  <c:v>1.25874488791545E-2</c:v>
                </c:pt>
                <c:pt idx="11191">
                  <c:v>1.3096492248951701E-2</c:v>
                </c:pt>
                <c:pt idx="11192">
                  <c:v>1.34253636785963E-2</c:v>
                </c:pt>
                <c:pt idx="11193">
                  <c:v>1.38155319754708E-2</c:v>
                </c:pt>
                <c:pt idx="11194">
                  <c:v>1.4155851394657E-2</c:v>
                </c:pt>
                <c:pt idx="11195">
                  <c:v>1.43911375489014E-2</c:v>
                </c:pt>
                <c:pt idx="11196">
                  <c:v>1.47113240563378E-2</c:v>
                </c:pt>
                <c:pt idx="11197">
                  <c:v>1.4974479090595801E-2</c:v>
                </c:pt>
                <c:pt idx="11198">
                  <c:v>1.52116719055114E-2</c:v>
                </c:pt>
                <c:pt idx="11199">
                  <c:v>1.5313473154270301E-2</c:v>
                </c:pt>
                <c:pt idx="11200">
                  <c:v>1.5582090990971499E-2</c:v>
                </c:pt>
                <c:pt idx="11201">
                  <c:v>1.5858423945515399E-2</c:v>
                </c:pt>
                <c:pt idx="11202">
                  <c:v>1.6066003615156799E-2</c:v>
                </c:pt>
                <c:pt idx="11203">
                  <c:v>1.6103448685302901E-2</c:v>
                </c:pt>
                <c:pt idx="11204">
                  <c:v>1.61178833154321E-2</c:v>
                </c:pt>
                <c:pt idx="11205">
                  <c:v>1.63059536058952E-2</c:v>
                </c:pt>
                <c:pt idx="11206">
                  <c:v>1.6354228836287302E-2</c:v>
                </c:pt>
                <c:pt idx="11207">
                  <c:v>1.6477586425889802E-2</c:v>
                </c:pt>
                <c:pt idx="11208">
                  <c:v>1.64490344256654E-2</c:v>
                </c:pt>
                <c:pt idx="11209">
                  <c:v>1.6617778085544401E-2</c:v>
                </c:pt>
                <c:pt idx="11210">
                  <c:v>1.6588325248261E-2</c:v>
                </c:pt>
                <c:pt idx="11211">
                  <c:v>1.6453967498186801E-2</c:v>
                </c:pt>
                <c:pt idx="11212">
                  <c:v>1.6345573919416101E-2</c:v>
                </c:pt>
                <c:pt idx="11213">
                  <c:v>1.64034004972912E-2</c:v>
                </c:pt>
                <c:pt idx="11214">
                  <c:v>1.64090348888659E-2</c:v>
                </c:pt>
                <c:pt idx="11215">
                  <c:v>1.6323919075260099E-2</c:v>
                </c:pt>
                <c:pt idx="11216">
                  <c:v>1.61448167414266E-2</c:v>
                </c:pt>
                <c:pt idx="11217">
                  <c:v>1.6054165154034301E-2</c:v>
                </c:pt>
                <c:pt idx="11218">
                  <c:v>1.5956745041079801E-2</c:v>
                </c:pt>
                <c:pt idx="11219">
                  <c:v>1.59042620319771E-2</c:v>
                </c:pt>
                <c:pt idx="11220">
                  <c:v>1.5628621476756799E-2</c:v>
                </c:pt>
                <c:pt idx="11221">
                  <c:v>1.56052626332464E-2</c:v>
                </c:pt>
                <c:pt idx="11222">
                  <c:v>1.53826147011263E-2</c:v>
                </c:pt>
                <c:pt idx="11223">
                  <c:v>1.5278943059331199E-2</c:v>
                </c:pt>
                <c:pt idx="11224">
                  <c:v>1.48818379089686E-2</c:v>
                </c:pt>
                <c:pt idx="11225">
                  <c:v>1.47433183095858E-2</c:v>
                </c:pt>
                <c:pt idx="11226">
                  <c:v>1.46601125455045E-2</c:v>
                </c:pt>
                <c:pt idx="11227">
                  <c:v>1.44974417514078E-2</c:v>
                </c:pt>
                <c:pt idx="11228">
                  <c:v>1.42184770775345E-2</c:v>
                </c:pt>
                <c:pt idx="11229">
                  <c:v>1.3928486948429099E-2</c:v>
                </c:pt>
                <c:pt idx="11230">
                  <c:v>1.3807079337749001E-2</c:v>
                </c:pt>
                <c:pt idx="11231">
                  <c:v>1.36404287986684E-2</c:v>
                </c:pt>
                <c:pt idx="11232">
                  <c:v>1.3362943429345501E-2</c:v>
                </c:pt>
                <c:pt idx="11233">
                  <c:v>1.320094295165E-2</c:v>
                </c:pt>
                <c:pt idx="11234">
                  <c:v>1.29432821118842E-2</c:v>
                </c:pt>
                <c:pt idx="11235">
                  <c:v>1.26857779155584E-2</c:v>
                </c:pt>
                <c:pt idx="11236">
                  <c:v>1.2474121991679099E-2</c:v>
                </c:pt>
                <c:pt idx="11237">
                  <c:v>1.2301308339381299E-2</c:v>
                </c:pt>
                <c:pt idx="11238">
                  <c:v>1.1975385407508801E-2</c:v>
                </c:pt>
                <c:pt idx="11239">
                  <c:v>1.1885954597491E-2</c:v>
                </c:pt>
                <c:pt idx="11240">
                  <c:v>1.15973920520113E-2</c:v>
                </c:pt>
                <c:pt idx="11241">
                  <c:v>1.1260285377463699E-2</c:v>
                </c:pt>
                <c:pt idx="11242">
                  <c:v>1.11920259378486E-2</c:v>
                </c:pt>
                <c:pt idx="11243">
                  <c:v>1.0909118528099299E-2</c:v>
                </c:pt>
                <c:pt idx="11244">
                  <c:v>1.0766607473425E-2</c:v>
                </c:pt>
                <c:pt idx="11245">
                  <c:v>1.04096565649837E-2</c:v>
                </c:pt>
                <c:pt idx="11246">
                  <c:v>1.03073916424005E-2</c:v>
                </c:pt>
                <c:pt idx="11247">
                  <c:v>1.0077859597667001E-2</c:v>
                </c:pt>
                <c:pt idx="11248">
                  <c:v>9.8671055843794105E-3</c:v>
                </c:pt>
                <c:pt idx="11249">
                  <c:v>9.7635366279498707E-3</c:v>
                </c:pt>
                <c:pt idx="11250">
                  <c:v>9.4543502688727698E-3</c:v>
                </c:pt>
                <c:pt idx="11251">
                  <c:v>9.3012655966827808E-3</c:v>
                </c:pt>
                <c:pt idx="11252">
                  <c:v>9.1007765422699092E-3</c:v>
                </c:pt>
                <c:pt idx="11253">
                  <c:v>9.0006265460735695E-3</c:v>
                </c:pt>
                <c:pt idx="11254">
                  <c:v>8.7461107222659498E-3</c:v>
                </c:pt>
                <c:pt idx="11255">
                  <c:v>8.6382493676081806E-3</c:v>
                </c:pt>
                <c:pt idx="11256">
                  <c:v>8.3390459770708893E-3</c:v>
                </c:pt>
                <c:pt idx="11257">
                  <c:v>8.17508095883108E-3</c:v>
                </c:pt>
                <c:pt idx="11258">
                  <c:v>8.1107948043356894E-3</c:v>
                </c:pt>
                <c:pt idx="11259">
                  <c:v>7.9834823057165494E-3</c:v>
                </c:pt>
                <c:pt idx="11260">
                  <c:v>7.8524029134417802E-3</c:v>
                </c:pt>
                <c:pt idx="11261">
                  <c:v>7.49884197266388E-3</c:v>
                </c:pt>
                <c:pt idx="11262">
                  <c:v>7.4787556929135296E-3</c:v>
                </c:pt>
                <c:pt idx="11263">
                  <c:v>7.27410712346607E-3</c:v>
                </c:pt>
                <c:pt idx="11264">
                  <c:v>7.20132091474056E-3</c:v>
                </c:pt>
                <c:pt idx="11265">
                  <c:v>7.1140904025614798E-3</c:v>
                </c:pt>
                <c:pt idx="11266">
                  <c:v>6.79119786490868E-3</c:v>
                </c:pt>
                <c:pt idx="11267">
                  <c:v>6.7061773959584204E-3</c:v>
                </c:pt>
                <c:pt idx="11268">
                  <c:v>6.6434992719951198E-3</c:v>
                </c:pt>
                <c:pt idx="11269">
                  <c:v>6.5071208737450302E-3</c:v>
                </c:pt>
                <c:pt idx="11270">
                  <c:v>6.3745748262918102E-3</c:v>
                </c:pt>
                <c:pt idx="11271">
                  <c:v>6.4366308970821504E-3</c:v>
                </c:pt>
                <c:pt idx="11272">
                  <c:v>6.2347161472478601E-3</c:v>
                </c:pt>
                <c:pt idx="11273">
                  <c:v>6.1649668655265298E-3</c:v>
                </c:pt>
                <c:pt idx="11274">
                  <c:v>5.9474412662875696E-3</c:v>
                </c:pt>
                <c:pt idx="11275">
                  <c:v>5.9744625024160704E-3</c:v>
                </c:pt>
                <c:pt idx="11276">
                  <c:v>5.7764141027326302E-3</c:v>
                </c:pt>
                <c:pt idx="11277">
                  <c:v>5.81690409480778E-3</c:v>
                </c:pt>
                <c:pt idx="11278">
                  <c:v>5.7394955866795902E-3</c:v>
                </c:pt>
                <c:pt idx="11279">
                  <c:v>5.6867057747044397E-3</c:v>
                </c:pt>
                <c:pt idx="11280">
                  <c:v>5.6213737656320402E-3</c:v>
                </c:pt>
                <c:pt idx="11281">
                  <c:v>5.64185669510166E-3</c:v>
                </c:pt>
                <c:pt idx="11282">
                  <c:v>5.5713914876626197E-3</c:v>
                </c:pt>
                <c:pt idx="11283">
                  <c:v>5.4475888613403503E-3</c:v>
                </c:pt>
                <c:pt idx="11284">
                  <c:v>5.5336380649278101E-3</c:v>
                </c:pt>
                <c:pt idx="11285">
                  <c:v>5.6638956678114298E-3</c:v>
                </c:pt>
                <c:pt idx="11286">
                  <c:v>5.52032005376084E-3</c:v>
                </c:pt>
                <c:pt idx="11287">
                  <c:v>5.5395064735870797E-3</c:v>
                </c:pt>
                <c:pt idx="11288">
                  <c:v>5.5655884248050104E-3</c:v>
                </c:pt>
                <c:pt idx="11289">
                  <c:v>5.7022789899164499E-3</c:v>
                </c:pt>
                <c:pt idx="11290">
                  <c:v>5.6292909787774596E-3</c:v>
                </c:pt>
                <c:pt idx="11291">
                  <c:v>5.7288261012687003E-3</c:v>
                </c:pt>
                <c:pt idx="11292">
                  <c:v>5.8201890878903997E-3</c:v>
                </c:pt>
                <c:pt idx="11293">
                  <c:v>5.8503792944008103E-3</c:v>
                </c:pt>
                <c:pt idx="11294">
                  <c:v>5.9910311465520803E-3</c:v>
                </c:pt>
                <c:pt idx="11295">
                  <c:v>6.0548667134456401E-3</c:v>
                </c:pt>
                <c:pt idx="11296">
                  <c:v>6.3227725615829901E-3</c:v>
                </c:pt>
                <c:pt idx="11297">
                  <c:v>6.2811721840010503E-3</c:v>
                </c:pt>
                <c:pt idx="11298">
                  <c:v>6.3967634949812302E-3</c:v>
                </c:pt>
                <c:pt idx="11299">
                  <c:v>6.6385038819255998E-3</c:v>
                </c:pt>
                <c:pt idx="11300">
                  <c:v>6.8561288876691799E-3</c:v>
                </c:pt>
                <c:pt idx="11301">
                  <c:v>7.0581259379136297E-3</c:v>
                </c:pt>
                <c:pt idx="11302">
                  <c:v>7.0453124511544001E-3</c:v>
                </c:pt>
                <c:pt idx="11303">
                  <c:v>7.3928571946191403E-3</c:v>
                </c:pt>
                <c:pt idx="11304">
                  <c:v>7.62130234627978E-3</c:v>
                </c:pt>
                <c:pt idx="11305">
                  <c:v>7.8067880231222197E-3</c:v>
                </c:pt>
                <c:pt idx="11306">
                  <c:v>7.9837363554891606E-3</c:v>
                </c:pt>
                <c:pt idx="11307">
                  <c:v>8.3195933610084906E-3</c:v>
                </c:pt>
                <c:pt idx="11308">
                  <c:v>8.4682354967214497E-3</c:v>
                </c:pt>
                <c:pt idx="11309">
                  <c:v>8.7591909485592E-3</c:v>
                </c:pt>
                <c:pt idx="11310">
                  <c:v>9.1177767644849608E-3</c:v>
                </c:pt>
                <c:pt idx="11311">
                  <c:v>9.3490188533179794E-3</c:v>
                </c:pt>
                <c:pt idx="11312">
                  <c:v>9.6413847624993998E-3</c:v>
                </c:pt>
                <c:pt idx="11313">
                  <c:v>9.7629220767929108E-3</c:v>
                </c:pt>
                <c:pt idx="11314">
                  <c:v>1.03699116276217E-2</c:v>
                </c:pt>
                <c:pt idx="11315">
                  <c:v>1.05606473498259E-2</c:v>
                </c:pt>
                <c:pt idx="11316">
                  <c:v>1.0924572782428799E-2</c:v>
                </c:pt>
                <c:pt idx="11317">
                  <c:v>1.1112093376413199E-2</c:v>
                </c:pt>
                <c:pt idx="11318">
                  <c:v>1.1378972217503299E-2</c:v>
                </c:pt>
                <c:pt idx="11319">
                  <c:v>1.17520506606697E-2</c:v>
                </c:pt>
                <c:pt idx="11320">
                  <c:v>1.19993571559817E-2</c:v>
                </c:pt>
                <c:pt idx="11321">
                  <c:v>1.2502400764769E-2</c:v>
                </c:pt>
                <c:pt idx="11322">
                  <c:v>1.26917264984471E-2</c:v>
                </c:pt>
                <c:pt idx="11323">
                  <c:v>1.28821809278624E-2</c:v>
                </c:pt>
                <c:pt idx="11324">
                  <c:v>1.33530317529058E-2</c:v>
                </c:pt>
                <c:pt idx="11325">
                  <c:v>1.3560307333805E-2</c:v>
                </c:pt>
                <c:pt idx="11326">
                  <c:v>1.39238480903733E-2</c:v>
                </c:pt>
                <c:pt idx="11327">
                  <c:v>1.39905273746052E-2</c:v>
                </c:pt>
                <c:pt idx="11328">
                  <c:v>1.4437588943595901E-2</c:v>
                </c:pt>
                <c:pt idx="11329">
                  <c:v>1.44845314596912E-2</c:v>
                </c:pt>
                <c:pt idx="11330">
                  <c:v>1.4799529037878401E-2</c:v>
                </c:pt>
                <c:pt idx="11331">
                  <c:v>1.49761644287682E-2</c:v>
                </c:pt>
                <c:pt idx="11332">
                  <c:v>1.5039272173821901E-2</c:v>
                </c:pt>
                <c:pt idx="11333">
                  <c:v>1.5318983328345401E-2</c:v>
                </c:pt>
                <c:pt idx="11334">
                  <c:v>1.55188927768782E-2</c:v>
                </c:pt>
                <c:pt idx="11335">
                  <c:v>1.55857538963918E-2</c:v>
                </c:pt>
                <c:pt idx="11336">
                  <c:v>1.57104088187822E-2</c:v>
                </c:pt>
                <c:pt idx="11337">
                  <c:v>1.5756722622921701E-2</c:v>
                </c:pt>
                <c:pt idx="11338">
                  <c:v>1.5661759283216701E-2</c:v>
                </c:pt>
                <c:pt idx="11339">
                  <c:v>1.5771974048865801E-2</c:v>
                </c:pt>
                <c:pt idx="11340">
                  <c:v>1.5718146118082199E-2</c:v>
                </c:pt>
                <c:pt idx="11341">
                  <c:v>1.5875894997140001E-2</c:v>
                </c:pt>
                <c:pt idx="11342">
                  <c:v>1.54602228226489E-2</c:v>
                </c:pt>
                <c:pt idx="11343">
                  <c:v>1.54963338383447E-2</c:v>
                </c:pt>
                <c:pt idx="11344">
                  <c:v>1.52874695377674E-2</c:v>
                </c:pt>
                <c:pt idx="11345">
                  <c:v>1.5274226670316899E-2</c:v>
                </c:pt>
                <c:pt idx="11346">
                  <c:v>1.49520104718263E-2</c:v>
                </c:pt>
                <c:pt idx="11347">
                  <c:v>1.46718973109453E-2</c:v>
                </c:pt>
                <c:pt idx="11348">
                  <c:v>1.4546948422576899E-2</c:v>
                </c:pt>
                <c:pt idx="11349">
                  <c:v>1.4128835898644001E-2</c:v>
                </c:pt>
                <c:pt idx="11350">
                  <c:v>1.3798504550910799E-2</c:v>
                </c:pt>
                <c:pt idx="11351">
                  <c:v>1.35674519102929E-2</c:v>
                </c:pt>
                <c:pt idx="11352">
                  <c:v>1.315058412052E-2</c:v>
                </c:pt>
                <c:pt idx="11353">
                  <c:v>1.2659840937006801E-2</c:v>
                </c:pt>
                <c:pt idx="11354">
                  <c:v>1.216379320408E-2</c:v>
                </c:pt>
                <c:pt idx="11355">
                  <c:v>1.17090878726238E-2</c:v>
                </c:pt>
                <c:pt idx="11356">
                  <c:v>1.1124687179171399E-2</c:v>
                </c:pt>
                <c:pt idx="11357">
                  <c:v>1.065950519574E-2</c:v>
                </c:pt>
                <c:pt idx="11358">
                  <c:v>1.00949183821482E-2</c:v>
                </c:pt>
                <c:pt idx="11359">
                  <c:v>9.4622688462832703E-3</c:v>
                </c:pt>
                <c:pt idx="11360">
                  <c:v>8.7479647203579803E-3</c:v>
                </c:pt>
                <c:pt idx="11361">
                  <c:v>8.1353256520948491E-3</c:v>
                </c:pt>
                <c:pt idx="11362">
                  <c:v>7.53408832487214E-3</c:v>
                </c:pt>
                <c:pt idx="11363">
                  <c:v>6.7686095472752998E-3</c:v>
                </c:pt>
                <c:pt idx="11364">
                  <c:v>6.1407141222449202E-3</c:v>
                </c:pt>
                <c:pt idx="11365">
                  <c:v>5.3052923700851098E-3</c:v>
                </c:pt>
                <c:pt idx="11366">
                  <c:v>4.6772709510080404E-3</c:v>
                </c:pt>
                <c:pt idx="11367">
                  <c:v>3.8385856578081099E-3</c:v>
                </c:pt>
                <c:pt idx="11368">
                  <c:v>3.11558603486886E-3</c:v>
                </c:pt>
                <c:pt idx="11369">
                  <c:v>2.2812338738968799E-3</c:v>
                </c:pt>
                <c:pt idx="11370">
                  <c:v>1.5237526506001601E-3</c:v>
                </c:pt>
                <c:pt idx="11371">
                  <c:v>7.5686190547338003E-4</c:v>
                </c:pt>
                <c:pt idx="11372" formatCode="0.00E+00">
                  <c:v>1.4502649581029899E-6</c:v>
                </c:pt>
                <c:pt idx="11373">
                  <c:v>-7.6773493383617099E-4</c:v>
                </c:pt>
                <c:pt idx="11374">
                  <c:v>-1.60201042189007E-3</c:v>
                </c:pt>
                <c:pt idx="11375">
                  <c:v>-2.4431682286527498E-3</c:v>
                </c:pt>
                <c:pt idx="11376">
                  <c:v>-3.1063829755125999E-3</c:v>
                </c:pt>
                <c:pt idx="11377">
                  <c:v>-3.9655275228719098E-3</c:v>
                </c:pt>
                <c:pt idx="11378">
                  <c:v>-4.6766223862936603E-3</c:v>
                </c:pt>
                <c:pt idx="11379">
                  <c:v>-5.3464707979713798E-3</c:v>
                </c:pt>
                <c:pt idx="11380">
                  <c:v>-6.0879392504696204E-3</c:v>
                </c:pt>
                <c:pt idx="11381">
                  <c:v>-6.7982018637153903E-3</c:v>
                </c:pt>
                <c:pt idx="11382">
                  <c:v>-7.5381825336420698E-3</c:v>
                </c:pt>
                <c:pt idx="11383">
                  <c:v>-8.12733420862383E-3</c:v>
                </c:pt>
                <c:pt idx="11384">
                  <c:v>-8.74520012462922E-3</c:v>
                </c:pt>
                <c:pt idx="11385">
                  <c:v>-9.2159393549443407E-3</c:v>
                </c:pt>
                <c:pt idx="11386">
                  <c:v>-9.7647240807714596E-3</c:v>
                </c:pt>
                <c:pt idx="11387">
                  <c:v>-1.03483471355827E-2</c:v>
                </c:pt>
                <c:pt idx="11388">
                  <c:v>-1.08039791692323E-2</c:v>
                </c:pt>
                <c:pt idx="11389">
                  <c:v>-1.1210667249513501E-2</c:v>
                </c:pt>
                <c:pt idx="11390">
                  <c:v>-1.17482815697695E-2</c:v>
                </c:pt>
                <c:pt idx="11391">
                  <c:v>-1.2098572894641699E-2</c:v>
                </c:pt>
                <c:pt idx="11392">
                  <c:v>-1.23376102857716E-2</c:v>
                </c:pt>
                <c:pt idx="11393">
                  <c:v>-1.2620208220584401E-2</c:v>
                </c:pt>
                <c:pt idx="11394">
                  <c:v>-1.2992209748952901E-2</c:v>
                </c:pt>
                <c:pt idx="11395">
                  <c:v>-1.31753435674677E-2</c:v>
                </c:pt>
                <c:pt idx="11396">
                  <c:v>-1.3134720443345601E-2</c:v>
                </c:pt>
                <c:pt idx="11397">
                  <c:v>-1.32893247339956E-2</c:v>
                </c:pt>
                <c:pt idx="11398">
                  <c:v>-1.3379958205798801E-2</c:v>
                </c:pt>
                <c:pt idx="11399">
                  <c:v>-1.33994060167913E-2</c:v>
                </c:pt>
                <c:pt idx="11400">
                  <c:v>-1.3350617460652499E-2</c:v>
                </c:pt>
                <c:pt idx="11401">
                  <c:v>-1.3288194320011999E-2</c:v>
                </c:pt>
                <c:pt idx="11402">
                  <c:v>-1.3189207124324E-2</c:v>
                </c:pt>
                <c:pt idx="11403">
                  <c:v>-1.2910798104502399E-2</c:v>
                </c:pt>
                <c:pt idx="11404">
                  <c:v>-1.2789410220723E-2</c:v>
                </c:pt>
                <c:pt idx="11405">
                  <c:v>-1.25795744502599E-2</c:v>
                </c:pt>
                <c:pt idx="11406">
                  <c:v>-1.22927847005043E-2</c:v>
                </c:pt>
                <c:pt idx="11407">
                  <c:v>-1.1961827490217101E-2</c:v>
                </c:pt>
                <c:pt idx="11408">
                  <c:v>-1.1544391308125099E-2</c:v>
                </c:pt>
                <c:pt idx="11409">
                  <c:v>-1.11263595573471E-2</c:v>
                </c:pt>
                <c:pt idx="11410">
                  <c:v>-1.07367583882262E-2</c:v>
                </c:pt>
                <c:pt idx="11411">
                  <c:v>-1.0232451166034899E-2</c:v>
                </c:pt>
                <c:pt idx="11412">
                  <c:v>-9.8113836135863795E-3</c:v>
                </c:pt>
                <c:pt idx="11413">
                  <c:v>-9.2646478243136807E-3</c:v>
                </c:pt>
                <c:pt idx="11414">
                  <c:v>-8.7468123241986294E-3</c:v>
                </c:pt>
                <c:pt idx="11415">
                  <c:v>-8.0243894307060505E-3</c:v>
                </c:pt>
                <c:pt idx="11416">
                  <c:v>-7.5531286799890296E-3</c:v>
                </c:pt>
                <c:pt idx="11417">
                  <c:v>-6.9763553615911997E-3</c:v>
                </c:pt>
                <c:pt idx="11418">
                  <c:v>-6.3659165331037496E-3</c:v>
                </c:pt>
                <c:pt idx="11419">
                  <c:v>-5.6690054370197897E-3</c:v>
                </c:pt>
                <c:pt idx="11420">
                  <c:v>-5.1043736326169603E-3</c:v>
                </c:pt>
                <c:pt idx="11421">
                  <c:v>-4.2981155806894001E-3</c:v>
                </c:pt>
                <c:pt idx="11422">
                  <c:v>-3.70284352259612E-3</c:v>
                </c:pt>
                <c:pt idx="11423">
                  <c:v>-3.0474372622574198E-3</c:v>
                </c:pt>
                <c:pt idx="11424">
                  <c:v>-2.41220987806665E-3</c:v>
                </c:pt>
                <c:pt idx="11425">
                  <c:v>-1.68612769331438E-3</c:v>
                </c:pt>
                <c:pt idx="11426">
                  <c:v>-1.1036452169726301E-3</c:v>
                </c:pt>
                <c:pt idx="11427">
                  <c:v>-5.0287620188312499E-4</c:v>
                </c:pt>
                <c:pt idx="11428">
                  <c:v>1.7839930973112699E-4</c:v>
                </c:pt>
                <c:pt idx="11429">
                  <c:v>6.5310222877383898E-4</c:v>
                </c:pt>
                <c:pt idx="11430">
                  <c:v>1.3192755948213601E-3</c:v>
                </c:pt>
                <c:pt idx="11431">
                  <c:v>1.7936123841897399E-3</c:v>
                </c:pt>
                <c:pt idx="11432">
                  <c:v>2.3812933549009498E-3</c:v>
                </c:pt>
                <c:pt idx="11433">
                  <c:v>2.87533478378425E-3</c:v>
                </c:pt>
                <c:pt idx="11434">
                  <c:v>3.5489419013578099E-3</c:v>
                </c:pt>
                <c:pt idx="11435">
                  <c:v>3.7289569538511099E-3</c:v>
                </c:pt>
                <c:pt idx="11436">
                  <c:v>4.4379384842525502E-3</c:v>
                </c:pt>
                <c:pt idx="11437">
                  <c:v>4.6077431796083604E-3</c:v>
                </c:pt>
                <c:pt idx="11438">
                  <c:v>5.1002722278230099E-3</c:v>
                </c:pt>
                <c:pt idx="11439">
                  <c:v>5.2602584232655202E-3</c:v>
                </c:pt>
                <c:pt idx="11440">
                  <c:v>5.5836843745902202E-3</c:v>
                </c:pt>
                <c:pt idx="11441">
                  <c:v>5.7982562691728697E-3</c:v>
                </c:pt>
                <c:pt idx="11442">
                  <c:v>5.8779938975122899E-3</c:v>
                </c:pt>
                <c:pt idx="11443">
                  <c:v>6.1048343732485796E-3</c:v>
                </c:pt>
                <c:pt idx="11444">
                  <c:v>6.24355145535833E-3</c:v>
                </c:pt>
                <c:pt idx="11445">
                  <c:v>6.2574968358249401E-3</c:v>
                </c:pt>
                <c:pt idx="11446">
                  <c:v>6.2285415753464499E-3</c:v>
                </c:pt>
                <c:pt idx="11447">
                  <c:v>6.2563139066867399E-3</c:v>
                </c:pt>
                <c:pt idx="11448">
                  <c:v>6.0791477415644201E-3</c:v>
                </c:pt>
                <c:pt idx="11449">
                  <c:v>6.0076282250184397E-3</c:v>
                </c:pt>
                <c:pt idx="11450">
                  <c:v>5.8083495358476197E-3</c:v>
                </c:pt>
                <c:pt idx="11451">
                  <c:v>5.6521356619029803E-3</c:v>
                </c:pt>
                <c:pt idx="11452">
                  <c:v>5.3242020435626501E-3</c:v>
                </c:pt>
                <c:pt idx="11453">
                  <c:v>5.1463450392535996E-3</c:v>
                </c:pt>
                <c:pt idx="11454">
                  <c:v>4.6233448741151697E-3</c:v>
                </c:pt>
                <c:pt idx="11455">
                  <c:v>4.3497079248207204E-3</c:v>
                </c:pt>
                <c:pt idx="11456">
                  <c:v>3.9039239860414101E-3</c:v>
                </c:pt>
                <c:pt idx="11457">
                  <c:v>3.47365905371925E-3</c:v>
                </c:pt>
                <c:pt idx="11458">
                  <c:v>2.9583861777161798E-3</c:v>
                </c:pt>
                <c:pt idx="11459">
                  <c:v>2.43854882959153E-3</c:v>
                </c:pt>
                <c:pt idx="11460">
                  <c:v>1.86512300428375E-3</c:v>
                </c:pt>
                <c:pt idx="11461">
                  <c:v>1.26641262305668E-3</c:v>
                </c:pt>
                <c:pt idx="11462">
                  <c:v>6.7087918535769402E-4</c:v>
                </c:pt>
                <c:pt idx="11463">
                  <c:v>1.5558684508489701E-4</c:v>
                </c:pt>
                <c:pt idx="11464">
                  <c:v>-5.8281690332003498E-4</c:v>
                </c:pt>
                <c:pt idx="11465">
                  <c:v>-1.1470162276799301E-3</c:v>
                </c:pt>
                <c:pt idx="11466">
                  <c:v>-1.83069940715965E-3</c:v>
                </c:pt>
                <c:pt idx="11467">
                  <c:v>-2.6219519445483102E-3</c:v>
                </c:pt>
                <c:pt idx="11468">
                  <c:v>-3.2868326881293599E-3</c:v>
                </c:pt>
                <c:pt idx="11469">
                  <c:v>-3.9388493578398302E-3</c:v>
                </c:pt>
                <c:pt idx="11470">
                  <c:v>-4.7332209896456898E-3</c:v>
                </c:pt>
                <c:pt idx="11471">
                  <c:v>-5.35987409595524E-3</c:v>
                </c:pt>
                <c:pt idx="11472">
                  <c:v>-6.1228252308641101E-3</c:v>
                </c:pt>
                <c:pt idx="11473">
                  <c:v>-6.85973962560852E-3</c:v>
                </c:pt>
                <c:pt idx="11474">
                  <c:v>-7.4297567456579096E-3</c:v>
                </c:pt>
                <c:pt idx="11475">
                  <c:v>-8.0880774701680997E-3</c:v>
                </c:pt>
                <c:pt idx="11476">
                  <c:v>-8.7271811596800197E-3</c:v>
                </c:pt>
                <c:pt idx="11477">
                  <c:v>-9.5119545148422604E-3</c:v>
                </c:pt>
                <c:pt idx="11478">
                  <c:v>-1.00408898899415E-2</c:v>
                </c:pt>
                <c:pt idx="11479">
                  <c:v>-1.06225679601833E-2</c:v>
                </c:pt>
                <c:pt idx="11480">
                  <c:v>-1.12939687666186E-2</c:v>
                </c:pt>
                <c:pt idx="11481">
                  <c:v>-1.18326477990506E-2</c:v>
                </c:pt>
                <c:pt idx="11482">
                  <c:v>-1.22477645069343E-2</c:v>
                </c:pt>
                <c:pt idx="11483">
                  <c:v>-1.26948796974644E-2</c:v>
                </c:pt>
                <c:pt idx="11484">
                  <c:v>-1.32974832479161E-2</c:v>
                </c:pt>
                <c:pt idx="11485">
                  <c:v>-1.35094664325418E-2</c:v>
                </c:pt>
                <c:pt idx="11486">
                  <c:v>-1.3965177950046899E-2</c:v>
                </c:pt>
                <c:pt idx="11487">
                  <c:v>-1.43082943991093E-2</c:v>
                </c:pt>
                <c:pt idx="11488">
                  <c:v>-1.46298621367205E-2</c:v>
                </c:pt>
                <c:pt idx="11489">
                  <c:v>-1.48632028039591E-2</c:v>
                </c:pt>
                <c:pt idx="11490">
                  <c:v>-1.51906350713362E-2</c:v>
                </c:pt>
                <c:pt idx="11491">
                  <c:v>-1.5268345408205101E-2</c:v>
                </c:pt>
                <c:pt idx="11492">
                  <c:v>-1.54119235266069E-2</c:v>
                </c:pt>
                <c:pt idx="11493">
                  <c:v>-1.5365283572086601E-2</c:v>
                </c:pt>
                <c:pt idx="11494">
                  <c:v>-1.54489295164128E-2</c:v>
                </c:pt>
                <c:pt idx="11495">
                  <c:v>-1.54990643237443E-2</c:v>
                </c:pt>
                <c:pt idx="11496">
                  <c:v>-1.54319393942419E-2</c:v>
                </c:pt>
                <c:pt idx="11497">
                  <c:v>-1.5353624012897801E-2</c:v>
                </c:pt>
                <c:pt idx="11498">
                  <c:v>-1.5297180451013701E-2</c:v>
                </c:pt>
                <c:pt idx="11499">
                  <c:v>-1.50523913371764E-2</c:v>
                </c:pt>
                <c:pt idx="11500">
                  <c:v>-1.48402651142675E-2</c:v>
                </c:pt>
                <c:pt idx="11501">
                  <c:v>-1.46169423165485E-2</c:v>
                </c:pt>
                <c:pt idx="11502">
                  <c:v>-1.43743022373917E-2</c:v>
                </c:pt>
                <c:pt idx="11503">
                  <c:v>-1.4079186935432799E-2</c:v>
                </c:pt>
                <c:pt idx="11504">
                  <c:v>-1.3657973842989699E-2</c:v>
                </c:pt>
                <c:pt idx="11505">
                  <c:v>-1.3293762940803099E-2</c:v>
                </c:pt>
                <c:pt idx="11506">
                  <c:v>-1.2852417404563801E-2</c:v>
                </c:pt>
                <c:pt idx="11507">
                  <c:v>-1.24084323874811E-2</c:v>
                </c:pt>
                <c:pt idx="11508">
                  <c:v>-1.20023108117357E-2</c:v>
                </c:pt>
                <c:pt idx="11509">
                  <c:v>-1.16185565844589E-2</c:v>
                </c:pt>
                <c:pt idx="11510">
                  <c:v>-1.10026261027877E-2</c:v>
                </c:pt>
                <c:pt idx="11511">
                  <c:v>-1.05625119586506E-2</c:v>
                </c:pt>
                <c:pt idx="11512">
                  <c:v>-1.0048433782625399E-2</c:v>
                </c:pt>
                <c:pt idx="11513">
                  <c:v>-9.4519280088993501E-3</c:v>
                </c:pt>
                <c:pt idx="11514">
                  <c:v>-8.9192758241469407E-3</c:v>
                </c:pt>
                <c:pt idx="11515">
                  <c:v>-8.3613018765576908E-3</c:v>
                </c:pt>
                <c:pt idx="11516">
                  <c:v>-7.8248339549008596E-3</c:v>
                </c:pt>
                <c:pt idx="11517">
                  <c:v>-7.3872780295542303E-3</c:v>
                </c:pt>
                <c:pt idx="11518">
                  <c:v>-6.7175590135470599E-3</c:v>
                </c:pt>
                <c:pt idx="11519">
                  <c:v>-6.2410734271555598E-3</c:v>
                </c:pt>
                <c:pt idx="11520">
                  <c:v>-5.7046793871912502E-3</c:v>
                </c:pt>
                <c:pt idx="11521">
                  <c:v>-5.1632358860606801E-3</c:v>
                </c:pt>
                <c:pt idx="11522">
                  <c:v>-4.7005986374460702E-3</c:v>
                </c:pt>
                <c:pt idx="11523">
                  <c:v>-4.1130176269652497E-3</c:v>
                </c:pt>
                <c:pt idx="11524">
                  <c:v>-3.6192486358843298E-3</c:v>
                </c:pt>
                <c:pt idx="11525">
                  <c:v>-3.18249568166776E-3</c:v>
                </c:pt>
                <c:pt idx="11526">
                  <c:v>-2.77943300160275E-3</c:v>
                </c:pt>
                <c:pt idx="11527">
                  <c:v>-2.4123105011200998E-3</c:v>
                </c:pt>
                <c:pt idx="11528">
                  <c:v>-2.1331037630004501E-3</c:v>
                </c:pt>
                <c:pt idx="11529">
                  <c:v>-1.59409658703565E-3</c:v>
                </c:pt>
                <c:pt idx="11530">
                  <c:v>-1.4105858128595199E-3</c:v>
                </c:pt>
                <c:pt idx="11531">
                  <c:v>-1.1321412389835601E-3</c:v>
                </c:pt>
                <c:pt idx="11532">
                  <c:v>-8.7460592719672899E-4</c:v>
                </c:pt>
                <c:pt idx="11533">
                  <c:v>-6.7429737022854002E-4</c:v>
                </c:pt>
                <c:pt idx="11534">
                  <c:v>-4.6896489357481803E-4</c:v>
                </c:pt>
                <c:pt idx="11535">
                  <c:v>-4.9273816336971505E-4</c:v>
                </c:pt>
                <c:pt idx="11536">
                  <c:v>-2.9933182566175301E-4</c:v>
                </c:pt>
                <c:pt idx="11537">
                  <c:v>-2.4472445328027398E-4</c:v>
                </c:pt>
                <c:pt idx="11538">
                  <c:v>-2.7469061535498898E-4</c:v>
                </c:pt>
                <c:pt idx="11539">
                  <c:v>-3.4530537838563903E-4</c:v>
                </c:pt>
                <c:pt idx="11540">
                  <c:v>-2.99884291384738E-4</c:v>
                </c:pt>
                <c:pt idx="11541">
                  <c:v>-4.3650604747364402E-4</c:v>
                </c:pt>
                <c:pt idx="11542">
                  <c:v>-5.5377199772827705E-4</c:v>
                </c:pt>
                <c:pt idx="11543">
                  <c:v>-7.8675838827311302E-4</c:v>
                </c:pt>
                <c:pt idx="11544">
                  <c:v>-1.0668117026366201E-3</c:v>
                </c:pt>
                <c:pt idx="11545">
                  <c:v>-1.2964130518653299E-3</c:v>
                </c:pt>
                <c:pt idx="11546">
                  <c:v>-1.67840572849184E-3</c:v>
                </c:pt>
                <c:pt idx="11547">
                  <c:v>-1.98398222607204E-3</c:v>
                </c:pt>
                <c:pt idx="11548">
                  <c:v>-2.3660259986167699E-3</c:v>
                </c:pt>
                <c:pt idx="11549">
                  <c:v>-2.7384135187268899E-3</c:v>
                </c:pt>
                <c:pt idx="11550">
                  <c:v>-3.1884482762462199E-3</c:v>
                </c:pt>
                <c:pt idx="11551">
                  <c:v>-3.5793539315281302E-3</c:v>
                </c:pt>
                <c:pt idx="11552">
                  <c:v>-4.0093832651284696E-3</c:v>
                </c:pt>
                <c:pt idx="11553">
                  <c:v>-4.5433923878007198E-3</c:v>
                </c:pt>
                <c:pt idx="11554">
                  <c:v>-5.1452058326700604E-3</c:v>
                </c:pt>
                <c:pt idx="11555">
                  <c:v>-5.7295563195869396E-3</c:v>
                </c:pt>
                <c:pt idx="11556">
                  <c:v>-6.2437064476326401E-3</c:v>
                </c:pt>
                <c:pt idx="11557">
                  <c:v>-6.78706001619427E-3</c:v>
                </c:pt>
                <c:pt idx="11558">
                  <c:v>-7.3661270826234004E-3</c:v>
                </c:pt>
                <c:pt idx="11559">
                  <c:v>-8.0089637646885807E-3</c:v>
                </c:pt>
                <c:pt idx="11560">
                  <c:v>-8.5279626097669297E-3</c:v>
                </c:pt>
                <c:pt idx="11561">
                  <c:v>-9.1770523437524499E-3</c:v>
                </c:pt>
                <c:pt idx="11562">
                  <c:v>-9.6824213683643408E-3</c:v>
                </c:pt>
                <c:pt idx="11563">
                  <c:v>-1.02402979819811E-2</c:v>
                </c:pt>
                <c:pt idx="11564">
                  <c:v>-1.07648177182271E-2</c:v>
                </c:pt>
                <c:pt idx="11565">
                  <c:v>-1.1455438052686199E-2</c:v>
                </c:pt>
                <c:pt idx="11566">
                  <c:v>-1.18882190279977E-2</c:v>
                </c:pt>
                <c:pt idx="11567">
                  <c:v>-1.2492665123067201E-2</c:v>
                </c:pt>
                <c:pt idx="11568">
                  <c:v>-1.31125119848276E-2</c:v>
                </c:pt>
                <c:pt idx="11569">
                  <c:v>-1.3397279091893999E-2</c:v>
                </c:pt>
                <c:pt idx="11570">
                  <c:v>-1.3797577252144399E-2</c:v>
                </c:pt>
                <c:pt idx="11571">
                  <c:v>-1.42708188400558E-2</c:v>
                </c:pt>
                <c:pt idx="11572">
                  <c:v>-1.48730430755572E-2</c:v>
                </c:pt>
                <c:pt idx="11573">
                  <c:v>-1.5239990622601301E-2</c:v>
                </c:pt>
                <c:pt idx="11574">
                  <c:v>-1.5490226765550201E-2</c:v>
                </c:pt>
                <c:pt idx="11575">
                  <c:v>-1.5746009353029101E-2</c:v>
                </c:pt>
                <c:pt idx="11576">
                  <c:v>-1.6163244294179299E-2</c:v>
                </c:pt>
                <c:pt idx="11577">
                  <c:v>-1.6286178978283501E-2</c:v>
                </c:pt>
                <c:pt idx="11578">
                  <c:v>-1.65143395332264E-2</c:v>
                </c:pt>
                <c:pt idx="11579">
                  <c:v>-1.67128160847336E-2</c:v>
                </c:pt>
                <c:pt idx="11580">
                  <c:v>-1.6837166933803299E-2</c:v>
                </c:pt>
                <c:pt idx="11581">
                  <c:v>-1.6698034435245101E-2</c:v>
                </c:pt>
                <c:pt idx="11582">
                  <c:v>-1.6911276878411201E-2</c:v>
                </c:pt>
                <c:pt idx="11583">
                  <c:v>-1.6886496987643301E-2</c:v>
                </c:pt>
                <c:pt idx="11584">
                  <c:v>-1.6877709208798799E-2</c:v>
                </c:pt>
                <c:pt idx="11585">
                  <c:v>-1.6668432258880601E-2</c:v>
                </c:pt>
                <c:pt idx="11586">
                  <c:v>-1.6530782463028099E-2</c:v>
                </c:pt>
                <c:pt idx="11587">
                  <c:v>-1.6369179603747799E-2</c:v>
                </c:pt>
                <c:pt idx="11588">
                  <c:v>-1.6183140524556099E-2</c:v>
                </c:pt>
                <c:pt idx="11589">
                  <c:v>-1.5889176143114098E-2</c:v>
                </c:pt>
                <c:pt idx="11590">
                  <c:v>-1.55585284032772E-2</c:v>
                </c:pt>
                <c:pt idx="11591">
                  <c:v>-1.5310652743609E-2</c:v>
                </c:pt>
                <c:pt idx="11592">
                  <c:v>-1.48417758933212E-2</c:v>
                </c:pt>
                <c:pt idx="11593">
                  <c:v>-1.43396675491582E-2</c:v>
                </c:pt>
                <c:pt idx="11594">
                  <c:v>-1.3882659914385099E-2</c:v>
                </c:pt>
                <c:pt idx="11595">
                  <c:v>-1.3466083183768299E-2</c:v>
                </c:pt>
                <c:pt idx="11596">
                  <c:v>-1.2894991633176599E-2</c:v>
                </c:pt>
                <c:pt idx="11597">
                  <c:v>-1.2394299462395101E-2</c:v>
                </c:pt>
                <c:pt idx="11598">
                  <c:v>-1.1698634306117299E-2</c:v>
                </c:pt>
                <c:pt idx="11599">
                  <c:v>-1.11438797331778E-2</c:v>
                </c:pt>
                <c:pt idx="11600">
                  <c:v>-1.0480303009181E-2</c:v>
                </c:pt>
                <c:pt idx="11601">
                  <c:v>-9.8010875879269502E-3</c:v>
                </c:pt>
                <c:pt idx="11602">
                  <c:v>-9.0861020311757707E-3</c:v>
                </c:pt>
                <c:pt idx="11603">
                  <c:v>-8.4141308807787595E-3</c:v>
                </c:pt>
                <c:pt idx="11604">
                  <c:v>-7.7297928349485904E-3</c:v>
                </c:pt>
                <c:pt idx="11605">
                  <c:v>-7.0248019513187701E-3</c:v>
                </c:pt>
                <c:pt idx="11606">
                  <c:v>-6.2416535750115902E-3</c:v>
                </c:pt>
                <c:pt idx="11607">
                  <c:v>-5.6124063263500099E-3</c:v>
                </c:pt>
                <c:pt idx="11608">
                  <c:v>-4.8261664730987501E-3</c:v>
                </c:pt>
                <c:pt idx="11609">
                  <c:v>-4.1273014939323801E-3</c:v>
                </c:pt>
                <c:pt idx="11610">
                  <c:v>-3.3878913217707698E-3</c:v>
                </c:pt>
                <c:pt idx="11611">
                  <c:v>-2.6668384477096102E-3</c:v>
                </c:pt>
                <c:pt idx="11612">
                  <c:v>-1.90483186397462E-3</c:v>
                </c:pt>
                <c:pt idx="11613">
                  <c:v>-1.21307136345578E-3</c:v>
                </c:pt>
                <c:pt idx="11614">
                  <c:v>-6.0215129168143702E-4</c:v>
                </c:pt>
                <c:pt idx="11615">
                  <c:v>1.16258721883595E-4</c:v>
                </c:pt>
                <c:pt idx="11616">
                  <c:v>7.96344115195173E-4</c:v>
                </c:pt>
                <c:pt idx="11617">
                  <c:v>1.26287802118772E-3</c:v>
                </c:pt>
                <c:pt idx="11618">
                  <c:v>1.83243352873333E-3</c:v>
                </c:pt>
                <c:pt idx="11619">
                  <c:v>2.5001485955862901E-3</c:v>
                </c:pt>
                <c:pt idx="11620">
                  <c:v>2.9091653240642598E-3</c:v>
                </c:pt>
                <c:pt idx="11621">
                  <c:v>3.5370553189142499E-3</c:v>
                </c:pt>
                <c:pt idx="11622">
                  <c:v>3.98000553056479E-3</c:v>
                </c:pt>
                <c:pt idx="11623">
                  <c:v>4.4028315932313202E-3</c:v>
                </c:pt>
                <c:pt idx="11624">
                  <c:v>4.7684399268831399E-3</c:v>
                </c:pt>
                <c:pt idx="11625">
                  <c:v>5.0255166088405204E-3</c:v>
                </c:pt>
                <c:pt idx="11626">
                  <c:v>5.5154484130344001E-3</c:v>
                </c:pt>
                <c:pt idx="11627">
                  <c:v>5.6891418744277897E-3</c:v>
                </c:pt>
                <c:pt idx="11628">
                  <c:v>5.8918744561612998E-3</c:v>
                </c:pt>
                <c:pt idx="11629">
                  <c:v>6.1227430085817004E-3</c:v>
                </c:pt>
                <c:pt idx="11630">
                  <c:v>6.2229651427851496E-3</c:v>
                </c:pt>
                <c:pt idx="11631">
                  <c:v>6.3437501013780999E-3</c:v>
                </c:pt>
                <c:pt idx="11632">
                  <c:v>6.5586362499185204E-3</c:v>
                </c:pt>
                <c:pt idx="11633">
                  <c:v>6.4328622954678404E-3</c:v>
                </c:pt>
                <c:pt idx="11634">
                  <c:v>6.4673869462329898E-3</c:v>
                </c:pt>
                <c:pt idx="11635">
                  <c:v>6.27937435791726E-3</c:v>
                </c:pt>
                <c:pt idx="11636">
                  <c:v>6.3414924340316897E-3</c:v>
                </c:pt>
                <c:pt idx="11637">
                  <c:v>6.1464019506205503E-3</c:v>
                </c:pt>
                <c:pt idx="11638">
                  <c:v>6.0126212655395401E-3</c:v>
                </c:pt>
                <c:pt idx="11639">
                  <c:v>5.8415184951404802E-3</c:v>
                </c:pt>
                <c:pt idx="11640">
                  <c:v>5.4929107242927102E-3</c:v>
                </c:pt>
                <c:pt idx="11641">
                  <c:v>5.2809398491948803E-3</c:v>
                </c:pt>
                <c:pt idx="11642">
                  <c:v>4.9300715057850799E-3</c:v>
                </c:pt>
                <c:pt idx="11643">
                  <c:v>4.62789345263906E-3</c:v>
                </c:pt>
                <c:pt idx="11644">
                  <c:v>4.1926035141623902E-3</c:v>
                </c:pt>
                <c:pt idx="11645">
                  <c:v>3.9012401364741599E-3</c:v>
                </c:pt>
                <c:pt idx="11646">
                  <c:v>3.3267386635206001E-3</c:v>
                </c:pt>
                <c:pt idx="11647">
                  <c:v>2.9459266520789301E-3</c:v>
                </c:pt>
                <c:pt idx="11648">
                  <c:v>2.572215147217E-3</c:v>
                </c:pt>
                <c:pt idx="11649">
                  <c:v>2.0321709616283102E-3</c:v>
                </c:pt>
                <c:pt idx="11650">
                  <c:v>1.5232431916826399E-3</c:v>
                </c:pt>
                <c:pt idx="11651">
                  <c:v>1.09584507079485E-3</c:v>
                </c:pt>
                <c:pt idx="11652">
                  <c:v>5.3261964837630698E-4</c:v>
                </c:pt>
                <c:pt idx="11653" formatCode="0.00E+00">
                  <c:v>9.7176356954266898E-6</c:v>
                </c:pt>
                <c:pt idx="11654">
                  <c:v>-3.9524261630571297E-4</c:v>
                </c:pt>
                <c:pt idx="11655">
                  <c:v>-1.0211955938108099E-3</c:v>
                </c:pt>
                <c:pt idx="11656">
                  <c:v>-1.47549622286075E-3</c:v>
                </c:pt>
                <c:pt idx="11657">
                  <c:v>-2.0126194164434498E-3</c:v>
                </c:pt>
                <c:pt idx="11658">
                  <c:v>-2.4953914898379701E-3</c:v>
                </c:pt>
                <c:pt idx="11659">
                  <c:v>-3.0239456931460298E-3</c:v>
                </c:pt>
                <c:pt idx="11660">
                  <c:v>-3.4521926121139001E-3</c:v>
                </c:pt>
                <c:pt idx="11661">
                  <c:v>-3.97658846687829E-3</c:v>
                </c:pt>
                <c:pt idx="11662">
                  <c:v>-4.4199732619429099E-3</c:v>
                </c:pt>
                <c:pt idx="11663">
                  <c:v>-4.7925622772579E-3</c:v>
                </c:pt>
                <c:pt idx="11664">
                  <c:v>-5.2080354626821103E-3</c:v>
                </c:pt>
                <c:pt idx="11665">
                  <c:v>-5.67699450910509E-3</c:v>
                </c:pt>
                <c:pt idx="11666">
                  <c:v>-6.0011635193515898E-3</c:v>
                </c:pt>
                <c:pt idx="11667">
                  <c:v>-6.3030057790622804E-3</c:v>
                </c:pt>
                <c:pt idx="11668">
                  <c:v>-6.53955658086582E-3</c:v>
                </c:pt>
                <c:pt idx="11669">
                  <c:v>-6.8718717911082803E-3</c:v>
                </c:pt>
                <c:pt idx="11670">
                  <c:v>-7.0805829999923998E-3</c:v>
                </c:pt>
                <c:pt idx="11671">
                  <c:v>-7.3062457378111397E-3</c:v>
                </c:pt>
                <c:pt idx="11672">
                  <c:v>-7.4396560963984198E-3</c:v>
                </c:pt>
                <c:pt idx="11673">
                  <c:v>-7.5390453619410304E-3</c:v>
                </c:pt>
                <c:pt idx="11674">
                  <c:v>-7.6887227031427396E-3</c:v>
                </c:pt>
                <c:pt idx="11675">
                  <c:v>-7.7489410165351297E-3</c:v>
                </c:pt>
                <c:pt idx="11676">
                  <c:v>-7.7170446424117897E-3</c:v>
                </c:pt>
                <c:pt idx="11677">
                  <c:v>-7.6632527038945899E-3</c:v>
                </c:pt>
                <c:pt idx="11678">
                  <c:v>-7.6532421243426197E-3</c:v>
                </c:pt>
                <c:pt idx="11679">
                  <c:v>-7.5707849122720796E-3</c:v>
                </c:pt>
                <c:pt idx="11680">
                  <c:v>-7.4934664568655097E-3</c:v>
                </c:pt>
                <c:pt idx="11681">
                  <c:v>-7.1729045561031296E-3</c:v>
                </c:pt>
                <c:pt idx="11682">
                  <c:v>-7.1245490065200302E-3</c:v>
                </c:pt>
                <c:pt idx="11683">
                  <c:v>-6.8575205632753497E-3</c:v>
                </c:pt>
                <c:pt idx="11684">
                  <c:v>-6.4489487526023402E-3</c:v>
                </c:pt>
                <c:pt idx="11685">
                  <c:v>-6.2317605685720898E-3</c:v>
                </c:pt>
                <c:pt idx="11686">
                  <c:v>-5.9952112660925198E-3</c:v>
                </c:pt>
                <c:pt idx="11687">
                  <c:v>-5.5449585939390004E-3</c:v>
                </c:pt>
                <c:pt idx="11688">
                  <c:v>-5.0794192886471504E-3</c:v>
                </c:pt>
                <c:pt idx="11689">
                  <c:v>-4.6900291237070204E-3</c:v>
                </c:pt>
                <c:pt idx="11690">
                  <c:v>-4.2884579296720302E-3</c:v>
                </c:pt>
                <c:pt idx="11691">
                  <c:v>-3.8315622858284401E-3</c:v>
                </c:pt>
                <c:pt idx="11692">
                  <c:v>-3.2886942274180501E-3</c:v>
                </c:pt>
                <c:pt idx="11693">
                  <c:v>-2.6735439643653901E-3</c:v>
                </c:pt>
                <c:pt idx="11694">
                  <c:v>-2.2254169005000001E-3</c:v>
                </c:pt>
                <c:pt idx="11695">
                  <c:v>-1.69258067340178E-3</c:v>
                </c:pt>
                <c:pt idx="11696">
                  <c:v>-1.09959224661974E-3</c:v>
                </c:pt>
                <c:pt idx="11697">
                  <c:v>-4.7858544052808099E-4</c:v>
                </c:pt>
                <c:pt idx="11698" formatCode="0.00E+00">
                  <c:v>-1.28835005931688E-5</c:v>
                </c:pt>
                <c:pt idx="11699">
                  <c:v>6.2203158180837003E-4</c:v>
                </c:pt>
                <c:pt idx="11700">
                  <c:v>1.2026628195889401E-3</c:v>
                </c:pt>
                <c:pt idx="11701">
                  <c:v>1.87736372674998E-3</c:v>
                </c:pt>
                <c:pt idx="11702">
                  <c:v>2.2990695357801801E-3</c:v>
                </c:pt>
                <c:pt idx="11703">
                  <c:v>3.0154778364418402E-3</c:v>
                </c:pt>
                <c:pt idx="11704">
                  <c:v>3.6613780867835598E-3</c:v>
                </c:pt>
                <c:pt idx="11705">
                  <c:v>4.1214230753760898E-3</c:v>
                </c:pt>
                <c:pt idx="11706">
                  <c:v>4.7527815514560702E-3</c:v>
                </c:pt>
                <c:pt idx="11707">
                  <c:v>5.24629126110541E-3</c:v>
                </c:pt>
                <c:pt idx="11708">
                  <c:v>5.9077466994533496E-3</c:v>
                </c:pt>
                <c:pt idx="11709">
                  <c:v>6.2915079720228797E-3</c:v>
                </c:pt>
                <c:pt idx="11710">
                  <c:v>6.7393256038389502E-3</c:v>
                </c:pt>
                <c:pt idx="11711">
                  <c:v>7.1667674717599003E-3</c:v>
                </c:pt>
                <c:pt idx="11712">
                  <c:v>7.6248684528155003E-3</c:v>
                </c:pt>
                <c:pt idx="11713">
                  <c:v>8.0996312606983895E-3</c:v>
                </c:pt>
                <c:pt idx="11714">
                  <c:v>8.4322989154523506E-3</c:v>
                </c:pt>
                <c:pt idx="11715">
                  <c:v>8.9288465321681002E-3</c:v>
                </c:pt>
                <c:pt idx="11716">
                  <c:v>9.1496766144319504E-3</c:v>
                </c:pt>
                <c:pt idx="11717">
                  <c:v>9.4867605242309506E-3</c:v>
                </c:pt>
                <c:pt idx="11718">
                  <c:v>9.7584307788676095E-3</c:v>
                </c:pt>
                <c:pt idx="11719">
                  <c:v>1.0037071640869E-2</c:v>
                </c:pt>
                <c:pt idx="11720">
                  <c:v>1.00743070536225E-2</c:v>
                </c:pt>
                <c:pt idx="11721">
                  <c:v>1.0283826701710699E-2</c:v>
                </c:pt>
                <c:pt idx="11722">
                  <c:v>1.04223491329484E-2</c:v>
                </c:pt>
                <c:pt idx="11723">
                  <c:v>1.0565385801052801E-2</c:v>
                </c:pt>
                <c:pt idx="11724">
                  <c:v>1.06008481993755E-2</c:v>
                </c:pt>
                <c:pt idx="11725">
                  <c:v>1.0595163623521401E-2</c:v>
                </c:pt>
                <c:pt idx="11726">
                  <c:v>1.0524442506232299E-2</c:v>
                </c:pt>
                <c:pt idx="11727">
                  <c:v>1.0483010537777599E-2</c:v>
                </c:pt>
                <c:pt idx="11728">
                  <c:v>1.04134112221652E-2</c:v>
                </c:pt>
                <c:pt idx="11729">
                  <c:v>1.0299728654781E-2</c:v>
                </c:pt>
                <c:pt idx="11730">
                  <c:v>1.00733061801627E-2</c:v>
                </c:pt>
                <c:pt idx="11731">
                  <c:v>9.9147995401878894E-3</c:v>
                </c:pt>
                <c:pt idx="11732">
                  <c:v>9.64572733383561E-3</c:v>
                </c:pt>
                <c:pt idx="11733">
                  <c:v>9.4561019870081E-3</c:v>
                </c:pt>
                <c:pt idx="11734">
                  <c:v>9.1995953440591905E-3</c:v>
                </c:pt>
                <c:pt idx="11735">
                  <c:v>8.79337618203542E-3</c:v>
                </c:pt>
                <c:pt idx="11736">
                  <c:v>8.5337923617694392E-3</c:v>
                </c:pt>
                <c:pt idx="11737">
                  <c:v>8.1580837099465304E-3</c:v>
                </c:pt>
                <c:pt idx="11738">
                  <c:v>7.7970084929135904E-3</c:v>
                </c:pt>
                <c:pt idx="11739">
                  <c:v>7.2271830212992201E-3</c:v>
                </c:pt>
                <c:pt idx="11740">
                  <c:v>6.9996543501706001E-3</c:v>
                </c:pt>
                <c:pt idx="11741">
                  <c:v>6.4773673041215504E-3</c:v>
                </c:pt>
                <c:pt idx="11742">
                  <c:v>6.0702032766820199E-3</c:v>
                </c:pt>
                <c:pt idx="11743">
                  <c:v>5.46555694035119E-3</c:v>
                </c:pt>
                <c:pt idx="11744">
                  <c:v>5.0774913594367E-3</c:v>
                </c:pt>
                <c:pt idx="11745">
                  <c:v>4.5659463287339996E-3</c:v>
                </c:pt>
                <c:pt idx="11746">
                  <c:v>4.15102013385449E-3</c:v>
                </c:pt>
                <c:pt idx="11747">
                  <c:v>3.6109260389924299E-3</c:v>
                </c:pt>
                <c:pt idx="11748">
                  <c:v>3.0618382166403002E-3</c:v>
                </c:pt>
                <c:pt idx="11749">
                  <c:v>2.5930096961363398E-3</c:v>
                </c:pt>
                <c:pt idx="11750">
                  <c:v>1.9851637627436702E-3</c:v>
                </c:pt>
                <c:pt idx="11751">
                  <c:v>1.6604344381788501E-3</c:v>
                </c:pt>
                <c:pt idx="11752">
                  <c:v>1.0731948531677599E-3</c:v>
                </c:pt>
                <c:pt idx="11753">
                  <c:v>7.0217187950420798E-4</c:v>
                </c:pt>
                <c:pt idx="11754">
                  <c:v>1.2789393214326399E-4</c:v>
                </c:pt>
                <c:pt idx="11755">
                  <c:v>-2.1498048565557799E-4</c:v>
                </c:pt>
                <c:pt idx="11756">
                  <c:v>-7.4550507306257697E-4</c:v>
                </c:pt>
                <c:pt idx="11757">
                  <c:v>-1.14985730100603E-3</c:v>
                </c:pt>
                <c:pt idx="11758">
                  <c:v>-1.6165702056967E-3</c:v>
                </c:pt>
                <c:pt idx="11759">
                  <c:v>-1.9237940407575099E-3</c:v>
                </c:pt>
                <c:pt idx="11760">
                  <c:v>-2.3157910788865802E-3</c:v>
                </c:pt>
                <c:pt idx="11761">
                  <c:v>-2.67127078468244E-3</c:v>
                </c:pt>
                <c:pt idx="11762">
                  <c:v>-2.9521136995110699E-3</c:v>
                </c:pt>
                <c:pt idx="11763">
                  <c:v>-3.2242224032215001E-3</c:v>
                </c:pt>
                <c:pt idx="11764">
                  <c:v>-3.3884228564491298E-3</c:v>
                </c:pt>
                <c:pt idx="11765">
                  <c:v>-3.63554719074497E-3</c:v>
                </c:pt>
                <c:pt idx="11766">
                  <c:v>-3.8573380473142299E-3</c:v>
                </c:pt>
                <c:pt idx="11767">
                  <c:v>-4.1222211531969704E-3</c:v>
                </c:pt>
                <c:pt idx="11768">
                  <c:v>-4.1804191812326004E-3</c:v>
                </c:pt>
                <c:pt idx="11769">
                  <c:v>-4.3105146556318202E-3</c:v>
                </c:pt>
                <c:pt idx="11770">
                  <c:v>-4.3100599536192198E-3</c:v>
                </c:pt>
                <c:pt idx="11771">
                  <c:v>-4.4124452714324703E-3</c:v>
                </c:pt>
                <c:pt idx="11772">
                  <c:v>-4.3436285513264302E-3</c:v>
                </c:pt>
                <c:pt idx="11773">
                  <c:v>-4.3735844358106296E-3</c:v>
                </c:pt>
                <c:pt idx="11774">
                  <c:v>-4.28651525628246E-3</c:v>
                </c:pt>
                <c:pt idx="11775">
                  <c:v>-4.20399321596836E-3</c:v>
                </c:pt>
                <c:pt idx="11776">
                  <c:v>-4.0025922929460096E-3</c:v>
                </c:pt>
                <c:pt idx="11777">
                  <c:v>-3.9472114424725603E-3</c:v>
                </c:pt>
                <c:pt idx="11778">
                  <c:v>-3.7448011121225299E-3</c:v>
                </c:pt>
                <c:pt idx="11779">
                  <c:v>-3.5192186977318698E-3</c:v>
                </c:pt>
                <c:pt idx="11780">
                  <c:v>-3.3415628646425101E-3</c:v>
                </c:pt>
                <c:pt idx="11781">
                  <c:v>-2.97317160231777E-3</c:v>
                </c:pt>
                <c:pt idx="11782">
                  <c:v>-2.7053950322254998E-3</c:v>
                </c:pt>
                <c:pt idx="11783">
                  <c:v>-2.3967143691218402E-3</c:v>
                </c:pt>
                <c:pt idx="11784">
                  <c:v>-2.1208899429939901E-3</c:v>
                </c:pt>
                <c:pt idx="11785">
                  <c:v>-1.61808540936022E-3</c:v>
                </c:pt>
                <c:pt idx="11786">
                  <c:v>-1.33426422420037E-3</c:v>
                </c:pt>
                <c:pt idx="11787">
                  <c:v>-9.04868237786186E-4</c:v>
                </c:pt>
                <c:pt idx="11788">
                  <c:v>-5.4176516677145097E-4</c:v>
                </c:pt>
                <c:pt idx="11789" formatCode="0.00E+00">
                  <c:v>-1.42990083286606E-5</c:v>
                </c:pt>
                <c:pt idx="11790">
                  <c:v>2.8529333722423399E-4</c:v>
                </c:pt>
                <c:pt idx="11791">
                  <c:v>8.1483155981103902E-4</c:v>
                </c:pt>
                <c:pt idx="11792">
                  <c:v>1.30191804339081E-3</c:v>
                </c:pt>
                <c:pt idx="11793">
                  <c:v>1.7615190448446701E-3</c:v>
                </c:pt>
                <c:pt idx="11794">
                  <c:v>2.1839335222072699E-3</c:v>
                </c:pt>
                <c:pt idx="11795">
                  <c:v>2.7011406173072599E-3</c:v>
                </c:pt>
                <c:pt idx="11796">
                  <c:v>3.17339855209054E-3</c:v>
                </c:pt>
                <c:pt idx="11797">
                  <c:v>3.6506169039510999E-3</c:v>
                </c:pt>
                <c:pt idx="11798">
                  <c:v>4.1866213960022403E-3</c:v>
                </c:pt>
                <c:pt idx="11799">
                  <c:v>4.5554438984883204E-3</c:v>
                </c:pt>
                <c:pt idx="11800">
                  <c:v>5.1191138712258404E-3</c:v>
                </c:pt>
                <c:pt idx="11801">
                  <c:v>5.5282506853579797E-3</c:v>
                </c:pt>
                <c:pt idx="11802">
                  <c:v>6.0685884168266103E-3</c:v>
                </c:pt>
                <c:pt idx="11803">
                  <c:v>6.3941392002895602E-3</c:v>
                </c:pt>
                <c:pt idx="11804">
                  <c:v>6.8351125827830301E-3</c:v>
                </c:pt>
                <c:pt idx="11805">
                  <c:v>7.3044643955139299E-3</c:v>
                </c:pt>
                <c:pt idx="11806">
                  <c:v>7.6979233215692102E-3</c:v>
                </c:pt>
                <c:pt idx="11807">
                  <c:v>8.0370586226631499E-3</c:v>
                </c:pt>
                <c:pt idx="11808">
                  <c:v>8.4337347491605201E-3</c:v>
                </c:pt>
                <c:pt idx="11809">
                  <c:v>8.7443485219236491E-3</c:v>
                </c:pt>
                <c:pt idx="11810">
                  <c:v>9.0582787430137403E-3</c:v>
                </c:pt>
                <c:pt idx="11811">
                  <c:v>9.3257733455954697E-3</c:v>
                </c:pt>
                <c:pt idx="11812">
                  <c:v>9.6519126195274193E-3</c:v>
                </c:pt>
                <c:pt idx="11813">
                  <c:v>9.9521457329745707E-3</c:v>
                </c:pt>
                <c:pt idx="11814">
                  <c:v>1.0226785256167799E-2</c:v>
                </c:pt>
                <c:pt idx="11815">
                  <c:v>1.0387452102240201E-2</c:v>
                </c:pt>
                <c:pt idx="11816">
                  <c:v>1.0557038777668301E-2</c:v>
                </c:pt>
                <c:pt idx="11817">
                  <c:v>1.08603484557262E-2</c:v>
                </c:pt>
                <c:pt idx="11818">
                  <c:v>1.08518215178469E-2</c:v>
                </c:pt>
                <c:pt idx="11819">
                  <c:v>1.1031538006497799E-2</c:v>
                </c:pt>
                <c:pt idx="11820">
                  <c:v>1.1104953828025999E-2</c:v>
                </c:pt>
                <c:pt idx="11821">
                  <c:v>1.12088912629655E-2</c:v>
                </c:pt>
                <c:pt idx="11822">
                  <c:v>1.11489815844903E-2</c:v>
                </c:pt>
                <c:pt idx="11823">
                  <c:v>1.11837648141049E-2</c:v>
                </c:pt>
                <c:pt idx="11824">
                  <c:v>1.11954122342034E-2</c:v>
                </c:pt>
                <c:pt idx="11825">
                  <c:v>1.11865903117112E-2</c:v>
                </c:pt>
                <c:pt idx="11826">
                  <c:v>1.1131290578241399E-2</c:v>
                </c:pt>
                <c:pt idx="11827">
                  <c:v>1.1069038333646E-2</c:v>
                </c:pt>
                <c:pt idx="11828">
                  <c:v>1.0956259651180199E-2</c:v>
                </c:pt>
                <c:pt idx="11829">
                  <c:v>1.0819075397023099E-2</c:v>
                </c:pt>
                <c:pt idx="11830">
                  <c:v>1.0818051374193E-2</c:v>
                </c:pt>
                <c:pt idx="11831">
                  <c:v>1.06038772093061E-2</c:v>
                </c:pt>
                <c:pt idx="11832">
                  <c:v>1.0437567947840299E-2</c:v>
                </c:pt>
                <c:pt idx="11833">
                  <c:v>1.02993867057632E-2</c:v>
                </c:pt>
                <c:pt idx="11834">
                  <c:v>1.01168074225076E-2</c:v>
                </c:pt>
                <c:pt idx="11835">
                  <c:v>9.7010507136923493E-3</c:v>
                </c:pt>
                <c:pt idx="11836">
                  <c:v>9.5713058328389493E-3</c:v>
                </c:pt>
                <c:pt idx="11837">
                  <c:v>9.2637476326613392E-3</c:v>
                </c:pt>
                <c:pt idx="11838">
                  <c:v>9.0758373679884295E-3</c:v>
                </c:pt>
                <c:pt idx="11839">
                  <c:v>8.7855931847066696E-3</c:v>
                </c:pt>
                <c:pt idx="11840">
                  <c:v>8.6286397607377892E-3</c:v>
                </c:pt>
                <c:pt idx="11841">
                  <c:v>8.3193395137381703E-3</c:v>
                </c:pt>
                <c:pt idx="11842">
                  <c:v>7.9571240431126899E-3</c:v>
                </c:pt>
                <c:pt idx="11843">
                  <c:v>7.7850797022525698E-3</c:v>
                </c:pt>
                <c:pt idx="11844">
                  <c:v>7.6592418247366503E-3</c:v>
                </c:pt>
                <c:pt idx="11845">
                  <c:v>7.2860768539455296E-3</c:v>
                </c:pt>
                <c:pt idx="11846">
                  <c:v>6.9154120208530902E-3</c:v>
                </c:pt>
                <c:pt idx="11847">
                  <c:v>6.6225050456809103E-3</c:v>
                </c:pt>
                <c:pt idx="11848">
                  <c:v>6.3481371202016397E-3</c:v>
                </c:pt>
                <c:pt idx="11849">
                  <c:v>5.9886080883806599E-3</c:v>
                </c:pt>
                <c:pt idx="11850">
                  <c:v>5.7966421105516202E-3</c:v>
                </c:pt>
                <c:pt idx="11851">
                  <c:v>5.6749735054705298E-3</c:v>
                </c:pt>
                <c:pt idx="11852">
                  <c:v>5.3221662059134596E-3</c:v>
                </c:pt>
                <c:pt idx="11853">
                  <c:v>5.0808819443809196E-3</c:v>
                </c:pt>
                <c:pt idx="11854">
                  <c:v>4.8967607032696803E-3</c:v>
                </c:pt>
                <c:pt idx="11855">
                  <c:v>4.8802614849787701E-3</c:v>
                </c:pt>
                <c:pt idx="11856">
                  <c:v>4.5235588677979399E-3</c:v>
                </c:pt>
                <c:pt idx="11857">
                  <c:v>4.2694168106101604E-3</c:v>
                </c:pt>
                <c:pt idx="11858">
                  <c:v>4.1242554251108799E-3</c:v>
                </c:pt>
                <c:pt idx="11859">
                  <c:v>4.0001781944680199E-3</c:v>
                </c:pt>
                <c:pt idx="11860">
                  <c:v>3.7233098606988301E-3</c:v>
                </c:pt>
                <c:pt idx="11861">
                  <c:v>3.6834786255256001E-3</c:v>
                </c:pt>
                <c:pt idx="11862">
                  <c:v>3.5724994743864999E-3</c:v>
                </c:pt>
                <c:pt idx="11863">
                  <c:v>3.5747089748320699E-3</c:v>
                </c:pt>
                <c:pt idx="11864">
                  <c:v>3.46831578975709E-3</c:v>
                </c:pt>
                <c:pt idx="11865">
                  <c:v>3.3600538513579698E-3</c:v>
                </c:pt>
                <c:pt idx="11866">
                  <c:v>3.3199383013166701E-3</c:v>
                </c:pt>
                <c:pt idx="11867">
                  <c:v>3.2695045791157899E-3</c:v>
                </c:pt>
                <c:pt idx="11868">
                  <c:v>3.1795695666484501E-3</c:v>
                </c:pt>
                <c:pt idx="11869">
                  <c:v>3.19304391810468E-3</c:v>
                </c:pt>
                <c:pt idx="11870">
                  <c:v>3.3219212850233398E-3</c:v>
                </c:pt>
                <c:pt idx="11871">
                  <c:v>3.1758183513211501E-3</c:v>
                </c:pt>
                <c:pt idx="11872">
                  <c:v>3.2632843670861202E-3</c:v>
                </c:pt>
                <c:pt idx="11873">
                  <c:v>3.3027651024412799E-3</c:v>
                </c:pt>
                <c:pt idx="11874">
                  <c:v>3.3938899949146899E-3</c:v>
                </c:pt>
                <c:pt idx="11875">
                  <c:v>3.3761804709849901E-3</c:v>
                </c:pt>
                <c:pt idx="11876">
                  <c:v>3.3887320845483299E-3</c:v>
                </c:pt>
                <c:pt idx="11877">
                  <c:v>3.4992876662080299E-3</c:v>
                </c:pt>
                <c:pt idx="11878">
                  <c:v>3.65268429202939E-3</c:v>
                </c:pt>
                <c:pt idx="11879">
                  <c:v>3.6732113413074398E-3</c:v>
                </c:pt>
                <c:pt idx="11880">
                  <c:v>3.84782346476456E-3</c:v>
                </c:pt>
                <c:pt idx="11881">
                  <c:v>3.9103427540128797E-3</c:v>
                </c:pt>
                <c:pt idx="11882">
                  <c:v>4.0344781106134301E-3</c:v>
                </c:pt>
                <c:pt idx="11883">
                  <c:v>4.0743758309862996E-3</c:v>
                </c:pt>
                <c:pt idx="11884">
                  <c:v>4.1821115890843903E-3</c:v>
                </c:pt>
                <c:pt idx="11885">
                  <c:v>4.3320180179421304E-3</c:v>
                </c:pt>
                <c:pt idx="11886">
                  <c:v>4.3969604709714104E-3</c:v>
                </c:pt>
                <c:pt idx="11887">
                  <c:v>4.5001748919664504E-3</c:v>
                </c:pt>
                <c:pt idx="11888">
                  <c:v>4.5350174290601196E-3</c:v>
                </c:pt>
                <c:pt idx="11889">
                  <c:v>4.7260050185482403E-3</c:v>
                </c:pt>
                <c:pt idx="11890">
                  <c:v>4.7181075701990304E-3</c:v>
                </c:pt>
                <c:pt idx="11891">
                  <c:v>4.9231400223796002E-3</c:v>
                </c:pt>
                <c:pt idx="11892">
                  <c:v>4.9323258802972704E-3</c:v>
                </c:pt>
                <c:pt idx="11893">
                  <c:v>5.0650456924260399E-3</c:v>
                </c:pt>
                <c:pt idx="11894">
                  <c:v>5.0780100885463803E-3</c:v>
                </c:pt>
                <c:pt idx="11895">
                  <c:v>5.1614484691273896E-3</c:v>
                </c:pt>
                <c:pt idx="11896">
                  <c:v>5.19575711120745E-3</c:v>
                </c:pt>
                <c:pt idx="11897">
                  <c:v>5.1276928540607801E-3</c:v>
                </c:pt>
                <c:pt idx="11898">
                  <c:v>5.1558806065046198E-3</c:v>
                </c:pt>
                <c:pt idx="11899">
                  <c:v>5.1769321040886201E-3</c:v>
                </c:pt>
                <c:pt idx="11900">
                  <c:v>5.2162778319804499E-3</c:v>
                </c:pt>
                <c:pt idx="11901">
                  <c:v>5.1541700793400497E-3</c:v>
                </c:pt>
                <c:pt idx="11902">
                  <c:v>5.0731840823373302E-3</c:v>
                </c:pt>
                <c:pt idx="11903">
                  <c:v>5.0345209736611801E-3</c:v>
                </c:pt>
                <c:pt idx="11904">
                  <c:v>5.0160558986323701E-3</c:v>
                </c:pt>
                <c:pt idx="11905">
                  <c:v>4.7318554766196197E-3</c:v>
                </c:pt>
                <c:pt idx="11906">
                  <c:v>4.7294896148608202E-3</c:v>
                </c:pt>
                <c:pt idx="11907">
                  <c:v>4.7136396541820596E-3</c:v>
                </c:pt>
                <c:pt idx="11908">
                  <c:v>4.5555922331995497E-3</c:v>
                </c:pt>
                <c:pt idx="11909">
                  <c:v>4.3590175054685097E-3</c:v>
                </c:pt>
                <c:pt idx="11910">
                  <c:v>4.2031602453777503E-3</c:v>
                </c:pt>
                <c:pt idx="11911">
                  <c:v>4.0012246464512496E-3</c:v>
                </c:pt>
                <c:pt idx="11912">
                  <c:v>3.8312551316574401E-3</c:v>
                </c:pt>
                <c:pt idx="11913">
                  <c:v>3.5874035554477302E-3</c:v>
                </c:pt>
                <c:pt idx="11914">
                  <c:v>3.4121361627232599E-3</c:v>
                </c:pt>
                <c:pt idx="11915">
                  <c:v>3.1454648056325101E-3</c:v>
                </c:pt>
                <c:pt idx="11916">
                  <c:v>2.8206219884308399E-3</c:v>
                </c:pt>
                <c:pt idx="11917">
                  <c:v>2.67520493257977E-3</c:v>
                </c:pt>
                <c:pt idx="11918">
                  <c:v>2.3874611506061899E-3</c:v>
                </c:pt>
                <c:pt idx="11919">
                  <c:v>2.1291309908243999E-3</c:v>
                </c:pt>
                <c:pt idx="11920">
                  <c:v>1.8470979985788E-3</c:v>
                </c:pt>
                <c:pt idx="11921">
                  <c:v>1.5623136455173499E-3</c:v>
                </c:pt>
                <c:pt idx="11922">
                  <c:v>1.2373029876529701E-3</c:v>
                </c:pt>
                <c:pt idx="11923">
                  <c:v>8.9059268756463701E-4</c:v>
                </c:pt>
                <c:pt idx="11924">
                  <c:v>5.7960007664123296E-4</c:v>
                </c:pt>
                <c:pt idx="11925">
                  <c:v>4.1129687368027202E-4</c:v>
                </c:pt>
                <c:pt idx="11926" formatCode="0.00E+00">
                  <c:v>5.7207158613116798E-5</c:v>
                </c:pt>
                <c:pt idx="11927">
                  <c:v>-3.5537323513277E-4</c:v>
                </c:pt>
                <c:pt idx="11928">
                  <c:v>-6.5258765919774201E-4</c:v>
                </c:pt>
                <c:pt idx="11929">
                  <c:v>-8.8409176310962003E-4</c:v>
                </c:pt>
                <c:pt idx="11930">
                  <c:v>-1.14063855500068E-3</c:v>
                </c:pt>
                <c:pt idx="11931">
                  <c:v>-1.5388478892486501E-3</c:v>
                </c:pt>
                <c:pt idx="11932">
                  <c:v>-1.7925181773944801E-3</c:v>
                </c:pt>
                <c:pt idx="11933">
                  <c:v>-2.0660519597588498E-3</c:v>
                </c:pt>
                <c:pt idx="11934">
                  <c:v>-2.3605095766354401E-3</c:v>
                </c:pt>
                <c:pt idx="11935">
                  <c:v>-2.7000541232871599E-3</c:v>
                </c:pt>
                <c:pt idx="11936">
                  <c:v>-2.86133943289411E-3</c:v>
                </c:pt>
                <c:pt idx="11937">
                  <c:v>-3.0773041552978001E-3</c:v>
                </c:pt>
                <c:pt idx="11938">
                  <c:v>-3.3222926576628301E-3</c:v>
                </c:pt>
                <c:pt idx="11939">
                  <c:v>-3.5614313684218901E-3</c:v>
                </c:pt>
                <c:pt idx="11940">
                  <c:v>-3.6819516859195999E-3</c:v>
                </c:pt>
                <c:pt idx="11941">
                  <c:v>-3.8727113502258102E-3</c:v>
                </c:pt>
                <c:pt idx="11942">
                  <c:v>-4.1172870344613303E-3</c:v>
                </c:pt>
                <c:pt idx="11943">
                  <c:v>-4.1662911548384302E-3</c:v>
                </c:pt>
                <c:pt idx="11944">
                  <c:v>-4.2845756728904201E-3</c:v>
                </c:pt>
                <c:pt idx="11945">
                  <c:v>-4.4886565681957402E-3</c:v>
                </c:pt>
                <c:pt idx="11946">
                  <c:v>-4.5520428015377598E-3</c:v>
                </c:pt>
                <c:pt idx="11947">
                  <c:v>-4.5872493513321802E-3</c:v>
                </c:pt>
                <c:pt idx="11948">
                  <c:v>-4.7171389300973698E-3</c:v>
                </c:pt>
                <c:pt idx="11949">
                  <c:v>-4.71950407125021E-3</c:v>
                </c:pt>
                <c:pt idx="11950">
                  <c:v>-4.6899256974440098E-3</c:v>
                </c:pt>
                <c:pt idx="11951">
                  <c:v>-4.6865767729694103E-3</c:v>
                </c:pt>
                <c:pt idx="11952">
                  <c:v>-4.6204082109158901E-3</c:v>
                </c:pt>
                <c:pt idx="11953">
                  <c:v>-4.5792546106069396E-3</c:v>
                </c:pt>
                <c:pt idx="11954">
                  <c:v>-4.40024903940408E-3</c:v>
                </c:pt>
                <c:pt idx="11955">
                  <c:v>-4.4504018690127798E-3</c:v>
                </c:pt>
                <c:pt idx="11956">
                  <c:v>-4.2638478722360597E-3</c:v>
                </c:pt>
                <c:pt idx="11957">
                  <c:v>-4.2274157922821401E-3</c:v>
                </c:pt>
                <c:pt idx="11958">
                  <c:v>-3.9513902103483697E-3</c:v>
                </c:pt>
                <c:pt idx="11959">
                  <c:v>-3.8196755039739002E-3</c:v>
                </c:pt>
                <c:pt idx="11960">
                  <c:v>-3.7500589992330701E-3</c:v>
                </c:pt>
                <c:pt idx="11961">
                  <c:v>-3.4671385075944702E-3</c:v>
                </c:pt>
                <c:pt idx="11962">
                  <c:v>-3.2832970060729799E-3</c:v>
                </c:pt>
                <c:pt idx="11963">
                  <c:v>-2.9983451583458099E-3</c:v>
                </c:pt>
                <c:pt idx="11964">
                  <c:v>-2.8932913556864001E-3</c:v>
                </c:pt>
                <c:pt idx="11965">
                  <c:v>-2.58303861886715E-3</c:v>
                </c:pt>
                <c:pt idx="11966">
                  <c:v>-2.3396901216875899E-3</c:v>
                </c:pt>
                <c:pt idx="11967">
                  <c:v>-2.0783525628730501E-3</c:v>
                </c:pt>
                <c:pt idx="11968">
                  <c:v>-1.81834674541341E-3</c:v>
                </c:pt>
                <c:pt idx="11969">
                  <c:v>-1.4433454317375901E-3</c:v>
                </c:pt>
                <c:pt idx="11970">
                  <c:v>-1.0799212123867E-3</c:v>
                </c:pt>
                <c:pt idx="11971">
                  <c:v>-7.5680917368448899E-4</c:v>
                </c:pt>
                <c:pt idx="11972">
                  <c:v>-4.8147059348590399E-4</c:v>
                </c:pt>
                <c:pt idx="11973">
                  <c:v>-1.6598052832120201E-4</c:v>
                </c:pt>
                <c:pt idx="11974">
                  <c:v>1.4922556345541501E-4</c:v>
                </c:pt>
                <c:pt idx="11975">
                  <c:v>3.9022445269969403E-4</c:v>
                </c:pt>
                <c:pt idx="11976">
                  <c:v>7.5409350488509701E-4</c:v>
                </c:pt>
                <c:pt idx="11977">
                  <c:v>1.03125759268026E-3</c:v>
                </c:pt>
                <c:pt idx="11978">
                  <c:v>1.4064487134509199E-3</c:v>
                </c:pt>
                <c:pt idx="11979">
                  <c:v>1.63631221378378E-3</c:v>
                </c:pt>
                <c:pt idx="11980">
                  <c:v>2.0352398063140601E-3</c:v>
                </c:pt>
                <c:pt idx="11981">
                  <c:v>2.3119670056752201E-3</c:v>
                </c:pt>
                <c:pt idx="11982">
                  <c:v>2.6290024788126901E-3</c:v>
                </c:pt>
                <c:pt idx="11983">
                  <c:v>2.7958848412562398E-3</c:v>
                </c:pt>
                <c:pt idx="11984">
                  <c:v>3.1761176193823102E-3</c:v>
                </c:pt>
                <c:pt idx="11985">
                  <c:v>3.3873357166975399E-3</c:v>
                </c:pt>
                <c:pt idx="11986">
                  <c:v>3.65473642316311E-3</c:v>
                </c:pt>
                <c:pt idx="11987">
                  <c:v>3.9047008784692098E-3</c:v>
                </c:pt>
                <c:pt idx="11988">
                  <c:v>4.1619500313036899E-3</c:v>
                </c:pt>
                <c:pt idx="11989">
                  <c:v>4.1338255839814403E-3</c:v>
                </c:pt>
                <c:pt idx="11990">
                  <c:v>4.3767001017512202E-3</c:v>
                </c:pt>
                <c:pt idx="11991">
                  <c:v>4.5871038072778899E-3</c:v>
                </c:pt>
                <c:pt idx="11992">
                  <c:v>4.6941131343107099E-3</c:v>
                </c:pt>
                <c:pt idx="11993">
                  <c:v>4.7013945076372597E-3</c:v>
                </c:pt>
                <c:pt idx="11994">
                  <c:v>4.9529355248130397E-3</c:v>
                </c:pt>
                <c:pt idx="11995">
                  <c:v>4.9955957430886898E-3</c:v>
                </c:pt>
                <c:pt idx="11996">
                  <c:v>4.9501952132510298E-3</c:v>
                </c:pt>
                <c:pt idx="11997">
                  <c:v>4.9808387596779304E-3</c:v>
                </c:pt>
                <c:pt idx="11998">
                  <c:v>5.0723543370616003E-3</c:v>
                </c:pt>
                <c:pt idx="11999">
                  <c:v>5.1196809631949497E-3</c:v>
                </c:pt>
                <c:pt idx="12000">
                  <c:v>4.9315161998972597E-3</c:v>
                </c:pt>
                <c:pt idx="12001">
                  <c:v>5.06113844471118E-3</c:v>
                </c:pt>
                <c:pt idx="12002">
                  <c:v>4.8773923548250898E-3</c:v>
                </c:pt>
                <c:pt idx="12003">
                  <c:v>4.8065905833511603E-3</c:v>
                </c:pt>
                <c:pt idx="12004">
                  <c:v>4.6865295215151601E-3</c:v>
                </c:pt>
                <c:pt idx="12005">
                  <c:v>4.5414994262263997E-3</c:v>
                </c:pt>
                <c:pt idx="12006">
                  <c:v>4.3469835340240104E-3</c:v>
                </c:pt>
                <c:pt idx="12007">
                  <c:v>4.2571843403314798E-3</c:v>
                </c:pt>
                <c:pt idx="12008">
                  <c:v>4.0089413978859102E-3</c:v>
                </c:pt>
                <c:pt idx="12009">
                  <c:v>3.9976221185961096E-3</c:v>
                </c:pt>
                <c:pt idx="12010">
                  <c:v>3.7046521227830798E-3</c:v>
                </c:pt>
                <c:pt idx="12011">
                  <c:v>3.5515668595028499E-3</c:v>
                </c:pt>
                <c:pt idx="12012">
                  <c:v>3.3335440603884498E-3</c:v>
                </c:pt>
                <c:pt idx="12013">
                  <c:v>3.1222138888523398E-3</c:v>
                </c:pt>
                <c:pt idx="12014">
                  <c:v>2.80712560379749E-3</c:v>
                </c:pt>
                <c:pt idx="12015">
                  <c:v>2.6154392445848699E-3</c:v>
                </c:pt>
                <c:pt idx="12016">
                  <c:v>2.33861314506097E-3</c:v>
                </c:pt>
                <c:pt idx="12017">
                  <c:v>2.0908338422986998E-3</c:v>
                </c:pt>
                <c:pt idx="12018">
                  <c:v>1.8121724103754601E-3</c:v>
                </c:pt>
                <c:pt idx="12019">
                  <c:v>1.4859616428828199E-3</c:v>
                </c:pt>
                <c:pt idx="12020">
                  <c:v>1.3468981445964E-3</c:v>
                </c:pt>
                <c:pt idx="12021">
                  <c:v>1.0470525400882601E-3</c:v>
                </c:pt>
                <c:pt idx="12022">
                  <c:v>8.6613488767669903E-4</c:v>
                </c:pt>
                <c:pt idx="12023">
                  <c:v>4.49496601888715E-4</c:v>
                </c:pt>
                <c:pt idx="12024">
                  <c:v>2.53347973312285E-4</c:v>
                </c:pt>
                <c:pt idx="12025" formatCode="0.00E+00">
                  <c:v>4.5906808026389299E-5</c:v>
                </c:pt>
                <c:pt idx="12026">
                  <c:v>-2.0586582697547099E-4</c:v>
                </c:pt>
                <c:pt idx="12027">
                  <c:v>-5.0886208965814799E-4</c:v>
                </c:pt>
                <c:pt idx="12028">
                  <c:v>-6.7391972630345004E-4</c:v>
                </c:pt>
                <c:pt idx="12029">
                  <c:v>-8.8063139719482704E-4</c:v>
                </c:pt>
                <c:pt idx="12030">
                  <c:v>-1.0845830712590699E-3</c:v>
                </c:pt>
                <c:pt idx="12031">
                  <c:v>-1.2929206185976999E-3</c:v>
                </c:pt>
                <c:pt idx="12032">
                  <c:v>-1.5205707087882899E-3</c:v>
                </c:pt>
                <c:pt idx="12033">
                  <c:v>-1.75918508154364E-3</c:v>
                </c:pt>
                <c:pt idx="12034">
                  <c:v>-1.8558703566124901E-3</c:v>
                </c:pt>
                <c:pt idx="12035">
                  <c:v>-1.90385953596242E-3</c:v>
                </c:pt>
                <c:pt idx="12036">
                  <c:v>-2.0779766096413201E-3</c:v>
                </c:pt>
                <c:pt idx="12037">
                  <c:v>-2.2089712252286202E-3</c:v>
                </c:pt>
                <c:pt idx="12038">
                  <c:v>-2.2131844570582098E-3</c:v>
                </c:pt>
                <c:pt idx="12039">
                  <c:v>-2.3498820537672599E-3</c:v>
                </c:pt>
                <c:pt idx="12040">
                  <c:v>-2.32198412169534E-3</c:v>
                </c:pt>
                <c:pt idx="12041">
                  <c:v>-2.4634235532221202E-3</c:v>
                </c:pt>
                <c:pt idx="12042">
                  <c:v>-2.4835888951597299E-3</c:v>
                </c:pt>
                <c:pt idx="12043">
                  <c:v>-2.3963983367111899E-3</c:v>
                </c:pt>
                <c:pt idx="12044">
                  <c:v>-2.3565378818258902E-3</c:v>
                </c:pt>
                <c:pt idx="12045">
                  <c:v>-2.48911157157159E-3</c:v>
                </c:pt>
                <c:pt idx="12046">
                  <c:v>-2.3515844522133201E-3</c:v>
                </c:pt>
                <c:pt idx="12047">
                  <c:v>-2.2959253782954998E-3</c:v>
                </c:pt>
                <c:pt idx="12048">
                  <c:v>-2.2138614788470099E-3</c:v>
                </c:pt>
                <c:pt idx="12049">
                  <c:v>-1.9792658118940399E-3</c:v>
                </c:pt>
                <c:pt idx="12050">
                  <c:v>-2.0003927984241199E-3</c:v>
                </c:pt>
                <c:pt idx="12051">
                  <c:v>-1.7730694442737701E-3</c:v>
                </c:pt>
                <c:pt idx="12052">
                  <c:v>-1.76316519009953E-3</c:v>
                </c:pt>
                <c:pt idx="12053">
                  <c:v>-1.4934809937883001E-3</c:v>
                </c:pt>
                <c:pt idx="12054">
                  <c:v>-1.3079578227389E-3</c:v>
                </c:pt>
                <c:pt idx="12055">
                  <c:v>-1.06997212997593E-3</c:v>
                </c:pt>
                <c:pt idx="12056">
                  <c:v>-8.6502374157307695E-4</c:v>
                </c:pt>
                <c:pt idx="12057">
                  <c:v>-6.9244355522708897E-4</c:v>
                </c:pt>
                <c:pt idx="12058">
                  <c:v>-5.6773458043422702E-4</c:v>
                </c:pt>
                <c:pt idx="12059">
                  <c:v>-2.7021786883136298E-4</c:v>
                </c:pt>
                <c:pt idx="12060">
                  <c:v>-1.49374775618301E-4</c:v>
                </c:pt>
                <c:pt idx="12061">
                  <c:v>2.0819610038719E-4</c:v>
                </c:pt>
                <c:pt idx="12062">
                  <c:v>3.6630521203245999E-4</c:v>
                </c:pt>
                <c:pt idx="12063">
                  <c:v>6.8085328273149504E-4</c:v>
                </c:pt>
                <c:pt idx="12064">
                  <c:v>9.0360329413700696E-4</c:v>
                </c:pt>
                <c:pt idx="12065">
                  <c:v>1.07483689410299E-3</c:v>
                </c:pt>
                <c:pt idx="12066">
                  <c:v>1.39076965046185E-3</c:v>
                </c:pt>
                <c:pt idx="12067">
                  <c:v>1.5000915977315299E-3</c:v>
                </c:pt>
                <c:pt idx="12068">
                  <c:v>1.82324986644638E-3</c:v>
                </c:pt>
                <c:pt idx="12069">
                  <c:v>1.8616934460281901E-3</c:v>
                </c:pt>
                <c:pt idx="12070">
                  <c:v>2.3576607931205099E-3</c:v>
                </c:pt>
                <c:pt idx="12071">
                  <c:v>2.4288508078339202E-3</c:v>
                </c:pt>
                <c:pt idx="12072">
                  <c:v>2.6528995138576802E-3</c:v>
                </c:pt>
                <c:pt idx="12073">
                  <c:v>2.62435846156499E-3</c:v>
                </c:pt>
                <c:pt idx="12074">
                  <c:v>2.79740328636612E-3</c:v>
                </c:pt>
                <c:pt idx="12075">
                  <c:v>2.9858966782312199E-3</c:v>
                </c:pt>
                <c:pt idx="12076">
                  <c:v>3.0857946347826099E-3</c:v>
                </c:pt>
                <c:pt idx="12077">
                  <c:v>3.2522352885643799E-3</c:v>
                </c:pt>
                <c:pt idx="12078">
                  <c:v>3.1383374091851E-3</c:v>
                </c:pt>
                <c:pt idx="12079">
                  <c:v>3.2549354619088298E-3</c:v>
                </c:pt>
                <c:pt idx="12080">
                  <c:v>3.3215209306950498E-3</c:v>
                </c:pt>
                <c:pt idx="12081">
                  <c:v>3.62475732626841E-3</c:v>
                </c:pt>
                <c:pt idx="12082">
                  <c:v>3.4135185546535101E-3</c:v>
                </c:pt>
                <c:pt idx="12083">
                  <c:v>3.3473920403111301E-3</c:v>
                </c:pt>
                <c:pt idx="12084">
                  <c:v>2.9639279862718301E-3</c:v>
                </c:pt>
                <c:pt idx="12085">
                  <c:v>3.0517979510163401E-3</c:v>
                </c:pt>
                <c:pt idx="12086">
                  <c:v>3.0771416776326599E-3</c:v>
                </c:pt>
                <c:pt idx="12087">
                  <c:v>3.1143449368351999E-3</c:v>
                </c:pt>
                <c:pt idx="12088">
                  <c:v>2.8165191187260398E-3</c:v>
                </c:pt>
                <c:pt idx="12089">
                  <c:v>2.5782400649015098E-3</c:v>
                </c:pt>
                <c:pt idx="12090">
                  <c:v>2.24981731566625E-3</c:v>
                </c:pt>
                <c:pt idx="12091">
                  <c:v>2.2779433122186799E-3</c:v>
                </c:pt>
                <c:pt idx="12092">
                  <c:v>2.0718311099833901E-3</c:v>
                </c:pt>
                <c:pt idx="12093">
                  <c:v>1.7748806804198599E-3</c:v>
                </c:pt>
                <c:pt idx="12094">
                  <c:v>1.34679208388608E-3</c:v>
                </c:pt>
                <c:pt idx="12095">
                  <c:v>1.1927498830378699E-3</c:v>
                </c:pt>
                <c:pt idx="12096">
                  <c:v>1.07205524195012E-3</c:v>
                </c:pt>
                <c:pt idx="12097">
                  <c:v>5.0634538171360805E-4</c:v>
                </c:pt>
                <c:pt idx="12098">
                  <c:v>1.8372045793054199E-4</c:v>
                </c:pt>
                <c:pt idx="12099">
                  <c:v>-1.5243374278223001E-4</c:v>
                </c:pt>
                <c:pt idx="12100">
                  <c:v>-3.2118524578266102E-4</c:v>
                </c:pt>
                <c:pt idx="12101">
                  <c:v>-7.19102283061277E-4</c:v>
                </c:pt>
                <c:pt idx="12102">
                  <c:v>-1.0732521741114299E-3</c:v>
                </c:pt>
                <c:pt idx="12103">
                  <c:v>-1.5397251787722E-3</c:v>
                </c:pt>
                <c:pt idx="12104">
                  <c:v>-2.04593950236755E-3</c:v>
                </c:pt>
                <c:pt idx="12105">
                  <c:v>-2.3107504933294002E-3</c:v>
                </c:pt>
                <c:pt idx="12106">
                  <c:v>-2.64496174364078E-3</c:v>
                </c:pt>
                <c:pt idx="12107">
                  <c:v>-2.9357905474186601E-3</c:v>
                </c:pt>
                <c:pt idx="12108">
                  <c:v>-3.4756852760809399E-3</c:v>
                </c:pt>
                <c:pt idx="12109">
                  <c:v>-3.7858017708247999E-3</c:v>
                </c:pt>
                <c:pt idx="12110">
                  <c:v>-4.1576449021964298E-3</c:v>
                </c:pt>
                <c:pt idx="12111">
                  <c:v>-4.4959946695586096E-3</c:v>
                </c:pt>
                <c:pt idx="12112">
                  <c:v>-4.8726888915120699E-3</c:v>
                </c:pt>
                <c:pt idx="12113">
                  <c:v>-5.2927802034781202E-3</c:v>
                </c:pt>
                <c:pt idx="12114">
                  <c:v>-5.7638251079417E-3</c:v>
                </c:pt>
                <c:pt idx="12115">
                  <c:v>-5.9274263025853096E-3</c:v>
                </c:pt>
                <c:pt idx="12116">
                  <c:v>-6.3514218195386898E-3</c:v>
                </c:pt>
                <c:pt idx="12117">
                  <c:v>-6.3410080950469802E-3</c:v>
                </c:pt>
                <c:pt idx="12118">
                  <c:v>-6.8828673072321798E-3</c:v>
                </c:pt>
                <c:pt idx="12119">
                  <c:v>-6.8424893475549902E-3</c:v>
                </c:pt>
                <c:pt idx="12120">
                  <c:v>-7.3540246594716897E-3</c:v>
                </c:pt>
                <c:pt idx="12121">
                  <c:v>-7.5658708757692901E-3</c:v>
                </c:pt>
                <c:pt idx="12122">
                  <c:v>-7.6613280159422096E-3</c:v>
                </c:pt>
                <c:pt idx="12123">
                  <c:v>-7.6908069666795503E-3</c:v>
                </c:pt>
                <c:pt idx="12124">
                  <c:v>-7.7179152393198501E-3</c:v>
                </c:pt>
                <c:pt idx="12125">
                  <c:v>-8.0230183590593394E-3</c:v>
                </c:pt>
                <c:pt idx="12126">
                  <c:v>-8.0008607031786094E-3</c:v>
                </c:pt>
                <c:pt idx="12127">
                  <c:v>-8.0622247490838208E-3</c:v>
                </c:pt>
                <c:pt idx="12128">
                  <c:v>-7.95264066420414E-3</c:v>
                </c:pt>
                <c:pt idx="12129">
                  <c:v>-7.9236704298042797E-3</c:v>
                </c:pt>
                <c:pt idx="12130">
                  <c:v>-7.7596752602649803E-3</c:v>
                </c:pt>
                <c:pt idx="12131">
                  <c:v>-7.9338415501927894E-3</c:v>
                </c:pt>
                <c:pt idx="12132">
                  <c:v>-7.5788976464930798E-3</c:v>
                </c:pt>
                <c:pt idx="12133">
                  <c:v>-7.3875018922505403E-3</c:v>
                </c:pt>
                <c:pt idx="12134">
                  <c:v>-7.2557452376404699E-3</c:v>
                </c:pt>
                <c:pt idx="12135">
                  <c:v>-6.8665578295606898E-3</c:v>
                </c:pt>
                <c:pt idx="12136">
                  <c:v>-6.6933309158446596E-3</c:v>
                </c:pt>
                <c:pt idx="12137">
                  <c:v>-6.3361135881035901E-3</c:v>
                </c:pt>
                <c:pt idx="12138">
                  <c:v>-5.8842920156647101E-3</c:v>
                </c:pt>
                <c:pt idx="12139">
                  <c:v>-5.6947429347597696E-3</c:v>
                </c:pt>
                <c:pt idx="12140">
                  <c:v>-5.1389770721566603E-3</c:v>
                </c:pt>
                <c:pt idx="12141">
                  <c:v>-4.8954602620579699E-3</c:v>
                </c:pt>
                <c:pt idx="12142">
                  <c:v>-4.27303620418314E-3</c:v>
                </c:pt>
                <c:pt idx="12143">
                  <c:v>-3.9273399604150003E-3</c:v>
                </c:pt>
                <c:pt idx="12144">
                  <c:v>-3.2492279420484201E-3</c:v>
                </c:pt>
                <c:pt idx="12145">
                  <c:v>-2.8439877855601101E-3</c:v>
                </c:pt>
                <c:pt idx="12146">
                  <c:v>-2.2990780147249899E-3</c:v>
                </c:pt>
                <c:pt idx="12147">
                  <c:v>-1.6842933331249999E-3</c:v>
                </c:pt>
                <c:pt idx="12148">
                  <c:v>-1.1026568651871999E-3</c:v>
                </c:pt>
                <c:pt idx="12149">
                  <c:v>-5.9074120280570798E-4</c:v>
                </c:pt>
                <c:pt idx="12150" formatCode="0.00E+00">
                  <c:v>3.7682885400267998E-5</c:v>
                </c:pt>
                <c:pt idx="12151">
                  <c:v>7.3563936847912401E-4</c:v>
                </c:pt>
                <c:pt idx="12152">
                  <c:v>1.2102663648589E-3</c:v>
                </c:pt>
                <c:pt idx="12153">
                  <c:v>1.8195190880653099E-3</c:v>
                </c:pt>
                <c:pt idx="12154">
                  <c:v>2.36935583913853E-3</c:v>
                </c:pt>
                <c:pt idx="12155">
                  <c:v>3.2487503791754301E-3</c:v>
                </c:pt>
                <c:pt idx="12156">
                  <c:v>3.6347391515030602E-3</c:v>
                </c:pt>
                <c:pt idx="12157">
                  <c:v>4.3324809392526796E-3</c:v>
                </c:pt>
                <c:pt idx="12158">
                  <c:v>4.8063850498412299E-3</c:v>
                </c:pt>
                <c:pt idx="12159">
                  <c:v>5.5995356291678403E-3</c:v>
                </c:pt>
                <c:pt idx="12160">
                  <c:v>5.9912145181439998E-3</c:v>
                </c:pt>
                <c:pt idx="12161">
                  <c:v>6.6542880743375296E-3</c:v>
                </c:pt>
                <c:pt idx="12162">
                  <c:v>7.09191062224234E-3</c:v>
                </c:pt>
                <c:pt idx="12163">
                  <c:v>7.6490635362328804E-3</c:v>
                </c:pt>
                <c:pt idx="12164">
                  <c:v>8.2290424407510006E-3</c:v>
                </c:pt>
                <c:pt idx="12165">
                  <c:v>8.6930113813812899E-3</c:v>
                </c:pt>
                <c:pt idx="12166">
                  <c:v>9.1624786256659704E-3</c:v>
                </c:pt>
                <c:pt idx="12167">
                  <c:v>9.6302183955388303E-3</c:v>
                </c:pt>
                <c:pt idx="12168">
                  <c:v>9.7122242709785506E-3</c:v>
                </c:pt>
                <c:pt idx="12169">
                  <c:v>1.01474469635171E-2</c:v>
                </c:pt>
                <c:pt idx="12170">
                  <c:v>1.04150971283242E-2</c:v>
                </c:pt>
                <c:pt idx="12171">
                  <c:v>1.0852555581529E-2</c:v>
                </c:pt>
                <c:pt idx="12172">
                  <c:v>1.0942290032784701E-2</c:v>
                </c:pt>
                <c:pt idx="12173">
                  <c:v>1.1211586686433499E-2</c:v>
                </c:pt>
                <c:pt idx="12174">
                  <c:v>1.13587484593101E-2</c:v>
                </c:pt>
                <c:pt idx="12175">
                  <c:v>1.14435927883423E-2</c:v>
                </c:pt>
                <c:pt idx="12176">
                  <c:v>1.1506022852434201E-2</c:v>
                </c:pt>
                <c:pt idx="12177">
                  <c:v>1.15910615011396E-2</c:v>
                </c:pt>
                <c:pt idx="12178">
                  <c:v>1.1541846542855101E-2</c:v>
                </c:pt>
                <c:pt idx="12179">
                  <c:v>1.13175942044818E-2</c:v>
                </c:pt>
                <c:pt idx="12180">
                  <c:v>1.13030523770257E-2</c:v>
                </c:pt>
                <c:pt idx="12181">
                  <c:v>1.10654363917943E-2</c:v>
                </c:pt>
                <c:pt idx="12182">
                  <c:v>1.0898052555788299E-2</c:v>
                </c:pt>
                <c:pt idx="12183">
                  <c:v>1.0506188479867199E-2</c:v>
                </c:pt>
                <c:pt idx="12184">
                  <c:v>1.01962203080434E-2</c:v>
                </c:pt>
                <c:pt idx="12185">
                  <c:v>9.87261908885868E-3</c:v>
                </c:pt>
                <c:pt idx="12186">
                  <c:v>9.5684917487360698E-3</c:v>
                </c:pt>
                <c:pt idx="12187">
                  <c:v>9.1069510424302905E-3</c:v>
                </c:pt>
                <c:pt idx="12188">
                  <c:v>8.5709207556752594E-3</c:v>
                </c:pt>
                <c:pt idx="12189">
                  <c:v>8.1417861221494102E-3</c:v>
                </c:pt>
                <c:pt idx="12190">
                  <c:v>7.5613180746732902E-3</c:v>
                </c:pt>
                <c:pt idx="12191">
                  <c:v>6.8555157552898701E-3</c:v>
                </c:pt>
                <c:pt idx="12192">
                  <c:v>6.35460558683604E-3</c:v>
                </c:pt>
                <c:pt idx="12193">
                  <c:v>5.6268911139848504E-3</c:v>
                </c:pt>
                <c:pt idx="12194">
                  <c:v>4.8566784359987203E-3</c:v>
                </c:pt>
                <c:pt idx="12195">
                  <c:v>4.1887448165523799E-3</c:v>
                </c:pt>
                <c:pt idx="12196">
                  <c:v>3.4460866226687201E-3</c:v>
                </c:pt>
                <c:pt idx="12197">
                  <c:v>2.6110847874028001E-3</c:v>
                </c:pt>
                <c:pt idx="12198">
                  <c:v>1.83320550987282E-3</c:v>
                </c:pt>
                <c:pt idx="12199">
                  <c:v>1.07242931128446E-3</c:v>
                </c:pt>
                <c:pt idx="12200">
                  <c:v>1.1215068585511701E-4</c:v>
                </c:pt>
                <c:pt idx="12201">
                  <c:v>-6.4571407902285697E-4</c:v>
                </c:pt>
                <c:pt idx="12202">
                  <c:v>-1.5974478589014401E-3</c:v>
                </c:pt>
                <c:pt idx="12203">
                  <c:v>-2.1720648522477E-3</c:v>
                </c:pt>
                <c:pt idx="12204">
                  <c:v>-3.23310166391096E-3</c:v>
                </c:pt>
                <c:pt idx="12205">
                  <c:v>-3.9265589863109896E-3</c:v>
                </c:pt>
                <c:pt idx="12206">
                  <c:v>-4.9256253679174303E-3</c:v>
                </c:pt>
                <c:pt idx="12207">
                  <c:v>-5.6790970780300903E-3</c:v>
                </c:pt>
                <c:pt idx="12208">
                  <c:v>-6.4590264163819702E-3</c:v>
                </c:pt>
                <c:pt idx="12209">
                  <c:v>-7.4116645593787604E-3</c:v>
                </c:pt>
                <c:pt idx="12210">
                  <c:v>-8.0761696242207907E-3</c:v>
                </c:pt>
                <c:pt idx="12211">
                  <c:v>-8.9342568330012893E-3</c:v>
                </c:pt>
                <c:pt idx="12212">
                  <c:v>-9.6485357603504802E-3</c:v>
                </c:pt>
                <c:pt idx="12213">
                  <c:v>-1.0491011299515501E-2</c:v>
                </c:pt>
                <c:pt idx="12214">
                  <c:v>-1.10859431538093E-2</c:v>
                </c:pt>
                <c:pt idx="12215">
                  <c:v>-1.16583675397524E-2</c:v>
                </c:pt>
                <c:pt idx="12216">
                  <c:v>-1.23333816921531E-2</c:v>
                </c:pt>
                <c:pt idx="12217">
                  <c:v>-1.2871365326840601E-2</c:v>
                </c:pt>
                <c:pt idx="12218">
                  <c:v>-1.33056902879502E-2</c:v>
                </c:pt>
                <c:pt idx="12219">
                  <c:v>-1.38440275526011E-2</c:v>
                </c:pt>
                <c:pt idx="12220">
                  <c:v>-1.43669871242127E-2</c:v>
                </c:pt>
                <c:pt idx="12221">
                  <c:v>-1.48600782722464E-2</c:v>
                </c:pt>
                <c:pt idx="12222">
                  <c:v>-1.50798126904799E-2</c:v>
                </c:pt>
                <c:pt idx="12223">
                  <c:v>-1.5521954565727801E-2</c:v>
                </c:pt>
                <c:pt idx="12224">
                  <c:v>-1.5709254075640399E-2</c:v>
                </c:pt>
                <c:pt idx="12225">
                  <c:v>-1.5891570964233499E-2</c:v>
                </c:pt>
                <c:pt idx="12226">
                  <c:v>-1.6027705581431798E-2</c:v>
                </c:pt>
                <c:pt idx="12227">
                  <c:v>-1.60137854367087E-2</c:v>
                </c:pt>
                <c:pt idx="12228">
                  <c:v>-1.6020731746297999E-2</c:v>
                </c:pt>
                <c:pt idx="12229">
                  <c:v>-1.6065671952445099E-2</c:v>
                </c:pt>
                <c:pt idx="12230">
                  <c:v>-1.59617378804306E-2</c:v>
                </c:pt>
                <c:pt idx="12231">
                  <c:v>-1.5834123531568101E-2</c:v>
                </c:pt>
                <c:pt idx="12232">
                  <c:v>-1.5541825449393301E-2</c:v>
                </c:pt>
                <c:pt idx="12233">
                  <c:v>-1.54152230982668E-2</c:v>
                </c:pt>
                <c:pt idx="12234">
                  <c:v>-1.51554301060627E-2</c:v>
                </c:pt>
                <c:pt idx="12235">
                  <c:v>-1.46376293189752E-2</c:v>
                </c:pt>
                <c:pt idx="12236">
                  <c:v>-1.43817673244475E-2</c:v>
                </c:pt>
                <c:pt idx="12237">
                  <c:v>-1.3849028068614599E-2</c:v>
                </c:pt>
                <c:pt idx="12238">
                  <c:v>-1.3434839966174301E-2</c:v>
                </c:pt>
                <c:pt idx="12239">
                  <c:v>-1.2714444636290701E-2</c:v>
                </c:pt>
                <c:pt idx="12240">
                  <c:v>-1.2210986630176401E-2</c:v>
                </c:pt>
                <c:pt idx="12241">
                  <c:v>-1.1479509704796E-2</c:v>
                </c:pt>
                <c:pt idx="12242">
                  <c:v>-1.08447751791761E-2</c:v>
                </c:pt>
                <c:pt idx="12243">
                  <c:v>-1.00453229726999E-2</c:v>
                </c:pt>
                <c:pt idx="12244">
                  <c:v>-9.2343507920231594E-3</c:v>
                </c:pt>
                <c:pt idx="12245">
                  <c:v>-8.3915241427507704E-3</c:v>
                </c:pt>
                <c:pt idx="12246">
                  <c:v>-7.6633212363677299E-3</c:v>
                </c:pt>
                <c:pt idx="12247">
                  <c:v>-6.7421503750691499E-3</c:v>
                </c:pt>
                <c:pt idx="12248">
                  <c:v>-5.7973975252980699E-3</c:v>
                </c:pt>
                <c:pt idx="12249">
                  <c:v>-4.9418678777380497E-3</c:v>
                </c:pt>
                <c:pt idx="12250">
                  <c:v>-4.0463326007077801E-3</c:v>
                </c:pt>
                <c:pt idx="12251">
                  <c:v>-3.1403760773340301E-3</c:v>
                </c:pt>
                <c:pt idx="12252">
                  <c:v>-2.1095470875126501E-3</c:v>
                </c:pt>
                <c:pt idx="12253">
                  <c:v>-1.07895314072274E-3</c:v>
                </c:pt>
                <c:pt idx="12254">
                  <c:v>-2.03250160203144E-4</c:v>
                </c:pt>
                <c:pt idx="12255">
                  <c:v>9.7194594432613995E-4</c:v>
                </c:pt>
                <c:pt idx="12256">
                  <c:v>1.72988188201433E-3</c:v>
                </c:pt>
                <c:pt idx="12257">
                  <c:v>2.8681873771315E-3</c:v>
                </c:pt>
                <c:pt idx="12258">
                  <c:v>3.7631767440882702E-3</c:v>
                </c:pt>
                <c:pt idx="12259">
                  <c:v>4.63495989188192E-3</c:v>
                </c:pt>
                <c:pt idx="12260">
                  <c:v>5.7953317178759999E-3</c:v>
                </c:pt>
                <c:pt idx="12261">
                  <c:v>6.4934010356708797E-3</c:v>
                </c:pt>
                <c:pt idx="12262">
                  <c:v>7.5293214040511904E-3</c:v>
                </c:pt>
                <c:pt idx="12263">
                  <c:v>8.2451245346330995E-3</c:v>
                </c:pt>
                <c:pt idx="12264">
                  <c:v>9.32417062139973E-3</c:v>
                </c:pt>
                <c:pt idx="12265">
                  <c:v>9.9009055642121108E-3</c:v>
                </c:pt>
                <c:pt idx="12266">
                  <c:v>1.08462209677783E-2</c:v>
                </c:pt>
                <c:pt idx="12267">
                  <c:v>1.1429656142200199E-2</c:v>
                </c:pt>
                <c:pt idx="12268">
                  <c:v>1.1997684395337299E-2</c:v>
                </c:pt>
                <c:pt idx="12269">
                  <c:v>1.24718342465068E-2</c:v>
                </c:pt>
                <c:pt idx="12270">
                  <c:v>1.32067406786533E-2</c:v>
                </c:pt>
                <c:pt idx="12271">
                  <c:v>1.3525323413061801E-2</c:v>
                </c:pt>
                <c:pt idx="12272">
                  <c:v>1.4157156128408401E-2</c:v>
                </c:pt>
                <c:pt idx="12273">
                  <c:v>1.4776263351404501E-2</c:v>
                </c:pt>
                <c:pt idx="12274">
                  <c:v>1.50950133912808E-2</c:v>
                </c:pt>
                <c:pt idx="12275">
                  <c:v>1.53479214205156E-2</c:v>
                </c:pt>
                <c:pt idx="12276">
                  <c:v>1.55664962896685E-2</c:v>
                </c:pt>
                <c:pt idx="12277">
                  <c:v>1.57125400392602E-2</c:v>
                </c:pt>
                <c:pt idx="12278">
                  <c:v>1.5756188064221799E-2</c:v>
                </c:pt>
                <c:pt idx="12279">
                  <c:v>1.5843726699353099E-2</c:v>
                </c:pt>
                <c:pt idx="12280">
                  <c:v>1.5740724672944899E-2</c:v>
                </c:pt>
                <c:pt idx="12281">
                  <c:v>1.5825650019918799E-2</c:v>
                </c:pt>
                <c:pt idx="12282">
                  <c:v>1.5679210962012299E-2</c:v>
                </c:pt>
                <c:pt idx="12283">
                  <c:v>1.5449085602737E-2</c:v>
                </c:pt>
                <c:pt idx="12284">
                  <c:v>1.52578776835578E-2</c:v>
                </c:pt>
                <c:pt idx="12285">
                  <c:v>1.5010914283354399E-2</c:v>
                </c:pt>
                <c:pt idx="12286">
                  <c:v>1.4404309127156199E-2</c:v>
                </c:pt>
                <c:pt idx="12287">
                  <c:v>1.41938574869364E-2</c:v>
                </c:pt>
                <c:pt idx="12288">
                  <c:v>1.35746436534665E-2</c:v>
                </c:pt>
                <c:pt idx="12289">
                  <c:v>1.3074836492080501E-2</c:v>
                </c:pt>
                <c:pt idx="12290">
                  <c:v>1.25171663917099E-2</c:v>
                </c:pt>
                <c:pt idx="12291">
                  <c:v>1.19789079132712E-2</c:v>
                </c:pt>
                <c:pt idx="12292">
                  <c:v>1.12813914566745E-2</c:v>
                </c:pt>
                <c:pt idx="12293">
                  <c:v>1.05941154525565E-2</c:v>
                </c:pt>
                <c:pt idx="12294">
                  <c:v>9.6879194696130704E-3</c:v>
                </c:pt>
                <c:pt idx="12295">
                  <c:v>8.9170483935745899E-3</c:v>
                </c:pt>
                <c:pt idx="12296">
                  <c:v>8.1950370517845095E-3</c:v>
                </c:pt>
                <c:pt idx="12297">
                  <c:v>7.2197209371013303E-3</c:v>
                </c:pt>
                <c:pt idx="12298">
                  <c:v>6.3523956702469103E-3</c:v>
                </c:pt>
                <c:pt idx="12299">
                  <c:v>5.2369619955196E-3</c:v>
                </c:pt>
                <c:pt idx="12300">
                  <c:v>4.3054014307775E-3</c:v>
                </c:pt>
                <c:pt idx="12301">
                  <c:v>3.4271894989669999E-3</c:v>
                </c:pt>
                <c:pt idx="12302">
                  <c:v>2.3854825833854198E-3</c:v>
                </c:pt>
                <c:pt idx="12303">
                  <c:v>1.42255001368731E-3</c:v>
                </c:pt>
                <c:pt idx="12304">
                  <c:v>2.4594119410289002E-4</c:v>
                </c:pt>
                <c:pt idx="12305">
                  <c:v>-7.3089020794326199E-4</c:v>
                </c:pt>
                <c:pt idx="12306">
                  <c:v>-1.8279449100088701E-3</c:v>
                </c:pt>
                <c:pt idx="12307">
                  <c:v>-2.7476403237135199E-3</c:v>
                </c:pt>
                <c:pt idx="12308">
                  <c:v>-3.8819563661477399E-3</c:v>
                </c:pt>
                <c:pt idx="12309">
                  <c:v>-4.8486403738136896E-3</c:v>
                </c:pt>
                <c:pt idx="12310">
                  <c:v>-6.0837712355215501E-3</c:v>
                </c:pt>
                <c:pt idx="12311">
                  <c:v>-6.8727060068062198E-3</c:v>
                </c:pt>
                <c:pt idx="12312">
                  <c:v>-7.9762074139250998E-3</c:v>
                </c:pt>
                <c:pt idx="12313">
                  <c:v>-8.7107585573870695E-3</c:v>
                </c:pt>
                <c:pt idx="12314">
                  <c:v>-1.0020972246089501E-2</c:v>
                </c:pt>
                <c:pt idx="12315">
                  <c:v>-1.08156786558362E-2</c:v>
                </c:pt>
                <c:pt idx="12316">
                  <c:v>-1.17716863326628E-2</c:v>
                </c:pt>
                <c:pt idx="12317">
                  <c:v>-1.25384028053942E-2</c:v>
                </c:pt>
                <c:pt idx="12318">
                  <c:v>-1.3184983487666601E-2</c:v>
                </c:pt>
                <c:pt idx="12319">
                  <c:v>-1.41194183767157E-2</c:v>
                </c:pt>
                <c:pt idx="12320">
                  <c:v>-1.47766209768033E-2</c:v>
                </c:pt>
                <c:pt idx="12321">
                  <c:v>-1.5600357872693401E-2</c:v>
                </c:pt>
                <c:pt idx="12322">
                  <c:v>-1.6035964702613401E-2</c:v>
                </c:pt>
                <c:pt idx="12323">
                  <c:v>-1.6751242689485302E-2</c:v>
                </c:pt>
                <c:pt idx="12324">
                  <c:v>-1.70736585953347E-2</c:v>
                </c:pt>
                <c:pt idx="12325">
                  <c:v>-1.7709130331383899E-2</c:v>
                </c:pt>
                <c:pt idx="12326">
                  <c:v>-1.8029493868599301E-2</c:v>
                </c:pt>
                <c:pt idx="12327">
                  <c:v>-1.8604692134546501E-2</c:v>
                </c:pt>
                <c:pt idx="12328">
                  <c:v>-1.86696337409589E-2</c:v>
                </c:pt>
                <c:pt idx="12329">
                  <c:v>-1.8831008321808399E-2</c:v>
                </c:pt>
                <c:pt idx="12330">
                  <c:v>-1.91575291301893E-2</c:v>
                </c:pt>
                <c:pt idx="12331">
                  <c:v>-1.9115505423580901E-2</c:v>
                </c:pt>
                <c:pt idx="12332">
                  <c:v>-1.9385404395241501E-2</c:v>
                </c:pt>
                <c:pt idx="12333">
                  <c:v>-1.9199815483615001E-2</c:v>
                </c:pt>
                <c:pt idx="12334">
                  <c:v>-1.9073556722139499E-2</c:v>
                </c:pt>
                <c:pt idx="12335">
                  <c:v>-1.9022543259104401E-2</c:v>
                </c:pt>
                <c:pt idx="12336">
                  <c:v>-1.8701576372807598E-2</c:v>
                </c:pt>
                <c:pt idx="12337">
                  <c:v>-1.8649746152388999E-2</c:v>
                </c:pt>
                <c:pt idx="12338">
                  <c:v>-1.8292246708536401E-2</c:v>
                </c:pt>
                <c:pt idx="12339">
                  <c:v>-1.80143686791263E-2</c:v>
                </c:pt>
                <c:pt idx="12340">
                  <c:v>-1.7506677201854701E-2</c:v>
                </c:pt>
                <c:pt idx="12341">
                  <c:v>-1.7199959558600899E-2</c:v>
                </c:pt>
                <c:pt idx="12342">
                  <c:v>-1.6493740695005601E-2</c:v>
                </c:pt>
                <c:pt idx="12343">
                  <c:v>-1.5925895815794702E-2</c:v>
                </c:pt>
                <c:pt idx="12344">
                  <c:v>-1.53216377224803E-2</c:v>
                </c:pt>
                <c:pt idx="12345">
                  <c:v>-1.4631868589337E-2</c:v>
                </c:pt>
                <c:pt idx="12346">
                  <c:v>-1.3961719761831E-2</c:v>
                </c:pt>
                <c:pt idx="12347">
                  <c:v>-1.3068609813089001E-2</c:v>
                </c:pt>
                <c:pt idx="12348">
                  <c:v>-1.24315307439678E-2</c:v>
                </c:pt>
                <c:pt idx="12349">
                  <c:v>-1.14790258250046E-2</c:v>
                </c:pt>
                <c:pt idx="12350">
                  <c:v>-1.08720243500576E-2</c:v>
                </c:pt>
                <c:pt idx="12351">
                  <c:v>-9.99819024608453E-3</c:v>
                </c:pt>
                <c:pt idx="12352">
                  <c:v>-9.1070843360349894E-3</c:v>
                </c:pt>
                <c:pt idx="12353">
                  <c:v>-8.0341105821599805E-3</c:v>
                </c:pt>
                <c:pt idx="12354">
                  <c:v>-7.2074930111305996E-3</c:v>
                </c:pt>
                <c:pt idx="12355">
                  <c:v>-6.2372003054519199E-3</c:v>
                </c:pt>
                <c:pt idx="12356">
                  <c:v>-5.4048365014797402E-3</c:v>
                </c:pt>
                <c:pt idx="12357">
                  <c:v>-4.2376092658732E-3</c:v>
                </c:pt>
                <c:pt idx="12358">
                  <c:v>-3.26949592068086E-3</c:v>
                </c:pt>
                <c:pt idx="12359">
                  <c:v>-2.3291898835626499E-3</c:v>
                </c:pt>
                <c:pt idx="12360">
                  <c:v>-1.25246307645766E-3</c:v>
                </c:pt>
                <c:pt idx="12361">
                  <c:v>-3.7581474843548902E-4</c:v>
                </c:pt>
                <c:pt idx="12362">
                  <c:v>5.6123243804263802E-4</c:v>
                </c:pt>
                <c:pt idx="12363">
                  <c:v>1.5341693814610901E-3</c:v>
                </c:pt>
                <c:pt idx="12364">
                  <c:v>2.2837099226967099E-3</c:v>
                </c:pt>
                <c:pt idx="12365">
                  <c:v>3.3576578487851498E-3</c:v>
                </c:pt>
                <c:pt idx="12366">
                  <c:v>4.1667325591241101E-3</c:v>
                </c:pt>
                <c:pt idx="12367">
                  <c:v>5.0226507812085796E-3</c:v>
                </c:pt>
                <c:pt idx="12368">
                  <c:v>5.8532830247511099E-3</c:v>
                </c:pt>
                <c:pt idx="12369">
                  <c:v>6.5979796242287602E-3</c:v>
                </c:pt>
                <c:pt idx="12370">
                  <c:v>7.4891446953155296E-3</c:v>
                </c:pt>
                <c:pt idx="12371">
                  <c:v>8.2174704796304093E-3</c:v>
                </c:pt>
                <c:pt idx="12372">
                  <c:v>8.9323680331369303E-3</c:v>
                </c:pt>
                <c:pt idx="12373">
                  <c:v>9.5677131434721997E-3</c:v>
                </c:pt>
                <c:pt idx="12374">
                  <c:v>1.02155756946803E-2</c:v>
                </c:pt>
                <c:pt idx="12375">
                  <c:v>1.1019274556399301E-2</c:v>
                </c:pt>
                <c:pt idx="12376">
                  <c:v>1.1219174347224499E-2</c:v>
                </c:pt>
                <c:pt idx="12377">
                  <c:v>1.1907865179211099E-2</c:v>
                </c:pt>
                <c:pt idx="12378">
                  <c:v>1.2192520945835899E-2</c:v>
                </c:pt>
                <c:pt idx="12379">
                  <c:v>1.26100071192101E-2</c:v>
                </c:pt>
                <c:pt idx="12380">
                  <c:v>1.2982690342553701E-2</c:v>
                </c:pt>
                <c:pt idx="12381">
                  <c:v>1.3489830049705999E-2</c:v>
                </c:pt>
                <c:pt idx="12382">
                  <c:v>1.3645073320751501E-2</c:v>
                </c:pt>
                <c:pt idx="12383">
                  <c:v>1.38043797650241E-2</c:v>
                </c:pt>
                <c:pt idx="12384">
                  <c:v>1.3974289708322899E-2</c:v>
                </c:pt>
                <c:pt idx="12385">
                  <c:v>1.41161146436678E-2</c:v>
                </c:pt>
                <c:pt idx="12386">
                  <c:v>1.41382689245921E-2</c:v>
                </c:pt>
                <c:pt idx="12387">
                  <c:v>1.4167853708359299E-2</c:v>
                </c:pt>
                <c:pt idx="12388">
                  <c:v>1.4322432544576101E-2</c:v>
                </c:pt>
                <c:pt idx="12389">
                  <c:v>1.4159963324129899E-2</c:v>
                </c:pt>
                <c:pt idx="12390">
                  <c:v>1.3880013464205801E-2</c:v>
                </c:pt>
                <c:pt idx="12391">
                  <c:v>1.3867516657398901E-2</c:v>
                </c:pt>
                <c:pt idx="12392">
                  <c:v>1.36589405804164E-2</c:v>
                </c:pt>
                <c:pt idx="12393">
                  <c:v>1.3317226796261201E-2</c:v>
                </c:pt>
                <c:pt idx="12394">
                  <c:v>1.3002510366616E-2</c:v>
                </c:pt>
                <c:pt idx="12395">
                  <c:v>1.26549878090432E-2</c:v>
                </c:pt>
                <c:pt idx="12396">
                  <c:v>1.22208813474866E-2</c:v>
                </c:pt>
                <c:pt idx="12397">
                  <c:v>1.1965062838751201E-2</c:v>
                </c:pt>
                <c:pt idx="12398">
                  <c:v>1.1578296221888801E-2</c:v>
                </c:pt>
                <c:pt idx="12399">
                  <c:v>1.09577932753251E-2</c:v>
                </c:pt>
                <c:pt idx="12400">
                  <c:v>1.04949206390444E-2</c:v>
                </c:pt>
                <c:pt idx="12401">
                  <c:v>1.00093570577829E-2</c:v>
                </c:pt>
                <c:pt idx="12402">
                  <c:v>9.4631854108797892E-3</c:v>
                </c:pt>
                <c:pt idx="12403">
                  <c:v>8.8154295138321691E-3</c:v>
                </c:pt>
                <c:pt idx="12404">
                  <c:v>8.2935909960098093E-3</c:v>
                </c:pt>
                <c:pt idx="12405">
                  <c:v>7.4343160256671401E-3</c:v>
                </c:pt>
                <c:pt idx="12406">
                  <c:v>6.8391573514917396E-3</c:v>
                </c:pt>
                <c:pt idx="12407">
                  <c:v>6.0764473129475E-3</c:v>
                </c:pt>
                <c:pt idx="12408">
                  <c:v>5.4632392435326801E-3</c:v>
                </c:pt>
                <c:pt idx="12409">
                  <c:v>4.8875419908533399E-3</c:v>
                </c:pt>
                <c:pt idx="12410">
                  <c:v>4.2683380169030198E-3</c:v>
                </c:pt>
                <c:pt idx="12411">
                  <c:v>3.6160676971759699E-3</c:v>
                </c:pt>
                <c:pt idx="12412">
                  <c:v>2.8468195459034899E-3</c:v>
                </c:pt>
                <c:pt idx="12413">
                  <c:v>2.1491562605174901E-3</c:v>
                </c:pt>
                <c:pt idx="12414">
                  <c:v>1.39869519916499E-3</c:v>
                </c:pt>
                <c:pt idx="12415">
                  <c:v>7.2646363874756602E-4</c:v>
                </c:pt>
                <c:pt idx="12416" formatCode="0.00E+00">
                  <c:v>-3.19864025404885E-6</c:v>
                </c:pt>
                <c:pt idx="12417">
                  <c:v>-6.0408601469888695E-4</c:v>
                </c:pt>
                <c:pt idx="12418">
                  <c:v>-1.2825008325686299E-3</c:v>
                </c:pt>
                <c:pt idx="12419">
                  <c:v>-2.0244122056424802E-3</c:v>
                </c:pt>
                <c:pt idx="12420">
                  <c:v>-2.5732252744890302E-3</c:v>
                </c:pt>
                <c:pt idx="12421">
                  <c:v>-3.1556010940690998E-3</c:v>
                </c:pt>
                <c:pt idx="12422">
                  <c:v>-3.8189418615855101E-3</c:v>
                </c:pt>
                <c:pt idx="12423">
                  <c:v>-4.3928085413823398E-3</c:v>
                </c:pt>
                <c:pt idx="12424">
                  <c:v>-4.8934671344824099E-3</c:v>
                </c:pt>
                <c:pt idx="12425">
                  <c:v>-5.3985388734871798E-3</c:v>
                </c:pt>
                <c:pt idx="12426">
                  <c:v>-5.9526757636321403E-3</c:v>
                </c:pt>
                <c:pt idx="12427">
                  <c:v>-6.3721173120728303E-3</c:v>
                </c:pt>
                <c:pt idx="12428">
                  <c:v>-6.68761396275487E-3</c:v>
                </c:pt>
                <c:pt idx="12429">
                  <c:v>-7.2432009652954798E-3</c:v>
                </c:pt>
                <c:pt idx="12430">
                  <c:v>-7.5502776730486804E-3</c:v>
                </c:pt>
                <c:pt idx="12431">
                  <c:v>-7.9703441703719204E-3</c:v>
                </c:pt>
                <c:pt idx="12432">
                  <c:v>-8.3564566033122907E-3</c:v>
                </c:pt>
                <c:pt idx="12433">
                  <c:v>-8.5747506063777405E-3</c:v>
                </c:pt>
                <c:pt idx="12434">
                  <c:v>-9.0090769526069304E-3</c:v>
                </c:pt>
                <c:pt idx="12435">
                  <c:v>-9.0961525880687098E-3</c:v>
                </c:pt>
                <c:pt idx="12436">
                  <c:v>-9.19533091162778E-3</c:v>
                </c:pt>
                <c:pt idx="12437">
                  <c:v>-9.3363396570835203E-3</c:v>
                </c:pt>
                <c:pt idx="12438">
                  <c:v>-9.5723507033533897E-3</c:v>
                </c:pt>
                <c:pt idx="12439">
                  <c:v>-9.5031742073579308E-3</c:v>
                </c:pt>
                <c:pt idx="12440">
                  <c:v>-9.6103059626259403E-3</c:v>
                </c:pt>
                <c:pt idx="12441">
                  <c:v>-9.6096321210519895E-3</c:v>
                </c:pt>
                <c:pt idx="12442">
                  <c:v>-9.6770179518594797E-3</c:v>
                </c:pt>
                <c:pt idx="12443">
                  <c:v>-9.5500468873302002E-3</c:v>
                </c:pt>
                <c:pt idx="12444">
                  <c:v>-9.5233766994975693E-3</c:v>
                </c:pt>
                <c:pt idx="12445">
                  <c:v>-9.4916284367912995E-3</c:v>
                </c:pt>
                <c:pt idx="12446">
                  <c:v>-9.1669676257485396E-3</c:v>
                </c:pt>
                <c:pt idx="12447">
                  <c:v>-9.1421574481473002E-3</c:v>
                </c:pt>
                <c:pt idx="12448">
                  <c:v>-8.7572312741227808E-3</c:v>
                </c:pt>
                <c:pt idx="12449">
                  <c:v>-8.7298925744479401E-3</c:v>
                </c:pt>
                <c:pt idx="12450">
                  <c:v>-8.3205451447528004E-3</c:v>
                </c:pt>
                <c:pt idx="12451">
                  <c:v>-8.1712854219895392E-3</c:v>
                </c:pt>
                <c:pt idx="12452">
                  <c:v>-7.73669717174003E-3</c:v>
                </c:pt>
                <c:pt idx="12453">
                  <c:v>-7.5456589807771004E-3</c:v>
                </c:pt>
                <c:pt idx="12454">
                  <c:v>-7.0411158419647702E-3</c:v>
                </c:pt>
                <c:pt idx="12455">
                  <c:v>-6.7652361934875801E-3</c:v>
                </c:pt>
                <c:pt idx="12456">
                  <c:v>-6.2814212891113899E-3</c:v>
                </c:pt>
                <c:pt idx="12457">
                  <c:v>-6.0647183264727501E-3</c:v>
                </c:pt>
                <c:pt idx="12458">
                  <c:v>-5.3924012141548603E-3</c:v>
                </c:pt>
                <c:pt idx="12459">
                  <c:v>-5.2279450788827002E-3</c:v>
                </c:pt>
                <c:pt idx="12460">
                  <c:v>-4.5908933793291301E-3</c:v>
                </c:pt>
                <c:pt idx="12461">
                  <c:v>-4.11482687623522E-3</c:v>
                </c:pt>
                <c:pt idx="12462">
                  <c:v>-3.6716946738284601E-3</c:v>
                </c:pt>
                <c:pt idx="12463">
                  <c:v>-3.32196076072004E-3</c:v>
                </c:pt>
                <c:pt idx="12464">
                  <c:v>-2.7772177491132101E-3</c:v>
                </c:pt>
                <c:pt idx="12465">
                  <c:v>-2.30420531015823E-3</c:v>
                </c:pt>
                <c:pt idx="12466">
                  <c:v>-1.6733764411234499E-3</c:v>
                </c:pt>
                <c:pt idx="12467">
                  <c:v>-1.2600468124355001E-3</c:v>
                </c:pt>
                <c:pt idx="12468">
                  <c:v>-5.9127676996807905E-4</c:v>
                </c:pt>
                <c:pt idx="12469">
                  <c:v>-3.4358760523153298E-4</c:v>
                </c:pt>
                <c:pt idx="12470">
                  <c:v>1.8922629698837201E-4</c:v>
                </c:pt>
                <c:pt idx="12471">
                  <c:v>7.3216357531121195E-4</c:v>
                </c:pt>
                <c:pt idx="12472">
                  <c:v>1.1292098498354101E-3</c:v>
                </c:pt>
                <c:pt idx="12473">
                  <c:v>1.7173724037637501E-3</c:v>
                </c:pt>
                <c:pt idx="12474">
                  <c:v>2.04821639755194E-3</c:v>
                </c:pt>
                <c:pt idx="12475">
                  <c:v>2.6514221657735798E-3</c:v>
                </c:pt>
                <c:pt idx="12476">
                  <c:v>3.0164253671213599E-3</c:v>
                </c:pt>
                <c:pt idx="12477">
                  <c:v>3.49410121628304E-3</c:v>
                </c:pt>
                <c:pt idx="12478">
                  <c:v>3.8172920676399001E-3</c:v>
                </c:pt>
                <c:pt idx="12479">
                  <c:v>4.2275844097708704E-3</c:v>
                </c:pt>
                <c:pt idx="12480">
                  <c:v>4.66331060483559E-3</c:v>
                </c:pt>
                <c:pt idx="12481">
                  <c:v>5.1291841803594498E-3</c:v>
                </c:pt>
                <c:pt idx="12482">
                  <c:v>5.3661750458480102E-3</c:v>
                </c:pt>
                <c:pt idx="12483">
                  <c:v>5.7091433277634499E-3</c:v>
                </c:pt>
                <c:pt idx="12484">
                  <c:v>6.0963843674187697E-3</c:v>
                </c:pt>
                <c:pt idx="12485">
                  <c:v>6.3715896214176504E-3</c:v>
                </c:pt>
                <c:pt idx="12486">
                  <c:v>6.50796267849781E-3</c:v>
                </c:pt>
                <c:pt idx="12487">
                  <c:v>6.8523555988251796E-3</c:v>
                </c:pt>
                <c:pt idx="12488">
                  <c:v>7.2556001491181901E-3</c:v>
                </c:pt>
                <c:pt idx="12489">
                  <c:v>7.4405734911753198E-3</c:v>
                </c:pt>
                <c:pt idx="12490">
                  <c:v>7.6020799572228898E-3</c:v>
                </c:pt>
                <c:pt idx="12491">
                  <c:v>7.6513973828181703E-3</c:v>
                </c:pt>
                <c:pt idx="12492">
                  <c:v>8.0743907305373206E-3</c:v>
                </c:pt>
                <c:pt idx="12493">
                  <c:v>8.0634753223845206E-3</c:v>
                </c:pt>
                <c:pt idx="12494">
                  <c:v>8.3495448149692297E-3</c:v>
                </c:pt>
                <c:pt idx="12495">
                  <c:v>8.33199933428635E-3</c:v>
                </c:pt>
                <c:pt idx="12496">
                  <c:v>8.5097724798175508E-3</c:v>
                </c:pt>
                <c:pt idx="12497">
                  <c:v>8.5533285337575597E-3</c:v>
                </c:pt>
                <c:pt idx="12498">
                  <c:v>8.5045694690551801E-3</c:v>
                </c:pt>
                <c:pt idx="12499">
                  <c:v>8.78411039902058E-3</c:v>
                </c:pt>
                <c:pt idx="12500">
                  <c:v>8.6791809764480803E-3</c:v>
                </c:pt>
                <c:pt idx="12501">
                  <c:v>8.8139681782276793E-3</c:v>
                </c:pt>
                <c:pt idx="12502">
                  <c:v>8.6211737176222908E-3</c:v>
                </c:pt>
                <c:pt idx="12503">
                  <c:v>8.8281998829635201E-3</c:v>
                </c:pt>
                <c:pt idx="12504">
                  <c:v>8.7987425951880204E-3</c:v>
                </c:pt>
                <c:pt idx="12505">
                  <c:v>8.8222796257343104E-3</c:v>
                </c:pt>
                <c:pt idx="12506">
                  <c:v>8.6838024674642193E-3</c:v>
                </c:pt>
                <c:pt idx="12507">
                  <c:v>8.5169177529324496E-3</c:v>
                </c:pt>
                <c:pt idx="12508">
                  <c:v>8.4944212003047297E-3</c:v>
                </c:pt>
                <c:pt idx="12509">
                  <c:v>8.3612997753164803E-3</c:v>
                </c:pt>
                <c:pt idx="12510">
                  <c:v>8.1441860709122495E-3</c:v>
                </c:pt>
                <c:pt idx="12511">
                  <c:v>8.0705932968707997E-3</c:v>
                </c:pt>
                <c:pt idx="12512">
                  <c:v>7.7456021896699402E-3</c:v>
                </c:pt>
                <c:pt idx="12513">
                  <c:v>7.6607401905791697E-3</c:v>
                </c:pt>
                <c:pt idx="12514">
                  <c:v>7.4866174208926099E-3</c:v>
                </c:pt>
                <c:pt idx="12515">
                  <c:v>7.3504045213044298E-3</c:v>
                </c:pt>
                <c:pt idx="12516">
                  <c:v>7.3048687815547696E-3</c:v>
                </c:pt>
                <c:pt idx="12517">
                  <c:v>6.9098375795090998E-3</c:v>
                </c:pt>
                <c:pt idx="12518">
                  <c:v>6.6220285738885602E-3</c:v>
                </c:pt>
                <c:pt idx="12519">
                  <c:v>6.3016036017490397E-3</c:v>
                </c:pt>
                <c:pt idx="12520">
                  <c:v>6.2123552708916001E-3</c:v>
                </c:pt>
                <c:pt idx="12521">
                  <c:v>5.9063483634015897E-3</c:v>
                </c:pt>
                <c:pt idx="12522">
                  <c:v>5.6650132804239696E-3</c:v>
                </c:pt>
                <c:pt idx="12523">
                  <c:v>5.28111373184844E-3</c:v>
                </c:pt>
                <c:pt idx="12524">
                  <c:v>5.1326879271937397E-3</c:v>
                </c:pt>
                <c:pt idx="12525">
                  <c:v>4.6592238728775902E-3</c:v>
                </c:pt>
                <c:pt idx="12526">
                  <c:v>4.5464132698690802E-3</c:v>
                </c:pt>
                <c:pt idx="12527">
                  <c:v>4.2119282040865499E-3</c:v>
                </c:pt>
                <c:pt idx="12528">
                  <c:v>3.9335771739076797E-3</c:v>
                </c:pt>
                <c:pt idx="12529">
                  <c:v>3.6124098838809298E-3</c:v>
                </c:pt>
                <c:pt idx="12530">
                  <c:v>3.31213026821247E-3</c:v>
                </c:pt>
                <c:pt idx="12531">
                  <c:v>2.9290320498915499E-3</c:v>
                </c:pt>
                <c:pt idx="12532">
                  <c:v>2.7229998182978902E-3</c:v>
                </c:pt>
                <c:pt idx="12533">
                  <c:v>2.4322407344888699E-3</c:v>
                </c:pt>
                <c:pt idx="12534">
                  <c:v>2.0562937348573701E-3</c:v>
                </c:pt>
                <c:pt idx="12535">
                  <c:v>1.8272437482257E-3</c:v>
                </c:pt>
                <c:pt idx="12536">
                  <c:v>1.5290744885467101E-3</c:v>
                </c:pt>
                <c:pt idx="12537">
                  <c:v>1.3850767449956199E-3</c:v>
                </c:pt>
                <c:pt idx="12538">
                  <c:v>9.6014733367601104E-4</c:v>
                </c:pt>
                <c:pt idx="12539">
                  <c:v>8.1397938599917202E-4</c:v>
                </c:pt>
                <c:pt idx="12540">
                  <c:v>4.3499680847671802E-4</c:v>
                </c:pt>
                <c:pt idx="12541">
                  <c:v>2.14873372953957E-4</c:v>
                </c:pt>
                <c:pt idx="12542" formatCode="0.00E+00">
                  <c:v>3.6968590207639403E-5</c:v>
                </c:pt>
                <c:pt idx="12543">
                  <c:v>-3.4402122148530402E-4</c:v>
                </c:pt>
                <c:pt idx="12544">
                  <c:v>-4.1855651254041001E-4</c:v>
                </c:pt>
                <c:pt idx="12545">
                  <c:v>-6.5003313041042102E-4</c:v>
                </c:pt>
                <c:pt idx="12546">
                  <c:v>-9.3448984243417704E-4</c:v>
                </c:pt>
                <c:pt idx="12547">
                  <c:v>-1.25599524062599E-3</c:v>
                </c:pt>
                <c:pt idx="12548">
                  <c:v>-1.3682004361156501E-3</c:v>
                </c:pt>
                <c:pt idx="12549">
                  <c:v>-1.58157396037748E-3</c:v>
                </c:pt>
                <c:pt idx="12550">
                  <c:v>-1.4768326232489099E-3</c:v>
                </c:pt>
                <c:pt idx="12551">
                  <c:v>-1.9669646447322401E-3</c:v>
                </c:pt>
                <c:pt idx="12552">
                  <c:v>-2.0267725066286202E-3</c:v>
                </c:pt>
                <c:pt idx="12553">
                  <c:v>-2.16969818623514E-3</c:v>
                </c:pt>
                <c:pt idx="12554">
                  <c:v>-2.31790420417818E-3</c:v>
                </c:pt>
                <c:pt idx="12555">
                  <c:v>-2.3081157467967199E-3</c:v>
                </c:pt>
                <c:pt idx="12556">
                  <c:v>-2.5134889070824499E-3</c:v>
                </c:pt>
                <c:pt idx="12557">
                  <c:v>-2.7104726830089899E-3</c:v>
                </c:pt>
                <c:pt idx="12558">
                  <c:v>-2.7668327489474898E-3</c:v>
                </c:pt>
                <c:pt idx="12559">
                  <c:v>-2.8436808015696899E-3</c:v>
                </c:pt>
                <c:pt idx="12560">
                  <c:v>-2.8275658132198502E-3</c:v>
                </c:pt>
                <c:pt idx="12561">
                  <c:v>-2.92573345552272E-3</c:v>
                </c:pt>
                <c:pt idx="12562">
                  <c:v>-2.9295110918635498E-3</c:v>
                </c:pt>
                <c:pt idx="12563">
                  <c:v>-3.0131642523013699E-3</c:v>
                </c:pt>
                <c:pt idx="12564">
                  <c:v>-3.1024280661486399E-3</c:v>
                </c:pt>
                <c:pt idx="12565">
                  <c:v>-3.00350041082309E-3</c:v>
                </c:pt>
                <c:pt idx="12566">
                  <c:v>-2.9394391193547898E-3</c:v>
                </c:pt>
                <c:pt idx="12567">
                  <c:v>-2.7577514453165099E-3</c:v>
                </c:pt>
                <c:pt idx="12568">
                  <c:v>-2.9408797592082301E-3</c:v>
                </c:pt>
                <c:pt idx="12569">
                  <c:v>-2.7399582292182601E-3</c:v>
                </c:pt>
                <c:pt idx="12570">
                  <c:v>-2.8190095837553699E-3</c:v>
                </c:pt>
                <c:pt idx="12571">
                  <c:v>-2.5548259457955501E-3</c:v>
                </c:pt>
                <c:pt idx="12572">
                  <c:v>-2.685421580812E-3</c:v>
                </c:pt>
                <c:pt idx="12573">
                  <c:v>-2.4168772961289798E-3</c:v>
                </c:pt>
                <c:pt idx="12574">
                  <c:v>-2.4274294747880501E-3</c:v>
                </c:pt>
                <c:pt idx="12575">
                  <c:v>-2.2226990455569999E-3</c:v>
                </c:pt>
                <c:pt idx="12576">
                  <c:v>-1.9614028581075699E-3</c:v>
                </c:pt>
                <c:pt idx="12577">
                  <c:v>-1.87536378092968E-3</c:v>
                </c:pt>
                <c:pt idx="12578">
                  <c:v>-1.6257130597449401E-3</c:v>
                </c:pt>
                <c:pt idx="12579">
                  <c:v>-1.6130432787908799E-3</c:v>
                </c:pt>
                <c:pt idx="12580">
                  <c:v>-1.17235871097933E-3</c:v>
                </c:pt>
                <c:pt idx="12581">
                  <c:v>-1.15024107059898E-3</c:v>
                </c:pt>
                <c:pt idx="12582">
                  <c:v>-8.1605766794382495E-4</c:v>
                </c:pt>
                <c:pt idx="12583">
                  <c:v>-6.95284546594649E-4</c:v>
                </c:pt>
                <c:pt idx="12584">
                  <c:v>-2.3773809199697599E-4</c:v>
                </c:pt>
                <c:pt idx="12585">
                  <c:v>-1.2125908316783101E-4</c:v>
                </c:pt>
                <c:pt idx="12586">
                  <c:v>1.8295105376006499E-4</c:v>
                </c:pt>
                <c:pt idx="12587">
                  <c:v>5.4821625247715704E-4</c:v>
                </c:pt>
                <c:pt idx="12588">
                  <c:v>7.4464767334963405E-4</c:v>
                </c:pt>
                <c:pt idx="12589">
                  <c:v>1.08014377722025E-3</c:v>
                </c:pt>
                <c:pt idx="12590">
                  <c:v>1.3002623825831101E-3</c:v>
                </c:pt>
                <c:pt idx="12591">
                  <c:v>1.6425221779489301E-3</c:v>
                </c:pt>
                <c:pt idx="12592">
                  <c:v>1.93295830887357E-3</c:v>
                </c:pt>
                <c:pt idx="12593">
                  <c:v>2.4329521538893699E-3</c:v>
                </c:pt>
                <c:pt idx="12594">
                  <c:v>2.60355305022129E-3</c:v>
                </c:pt>
                <c:pt idx="12595">
                  <c:v>2.9798026802615599E-3</c:v>
                </c:pt>
                <c:pt idx="12596">
                  <c:v>3.30066800783794E-3</c:v>
                </c:pt>
                <c:pt idx="12597">
                  <c:v>3.7356792230986398E-3</c:v>
                </c:pt>
                <c:pt idx="12598">
                  <c:v>4.0434806701283802E-3</c:v>
                </c:pt>
                <c:pt idx="12599">
                  <c:v>4.34846434251163E-3</c:v>
                </c:pt>
                <c:pt idx="12600">
                  <c:v>4.7193350123272797E-3</c:v>
                </c:pt>
                <c:pt idx="12601">
                  <c:v>4.9056594853269702E-3</c:v>
                </c:pt>
                <c:pt idx="12602">
                  <c:v>5.2850950975606497E-3</c:v>
                </c:pt>
                <c:pt idx="12603">
                  <c:v>5.6366888001625204E-3</c:v>
                </c:pt>
                <c:pt idx="12604">
                  <c:v>6.0485725452338497E-3</c:v>
                </c:pt>
                <c:pt idx="12605">
                  <c:v>6.3180379047834299E-3</c:v>
                </c:pt>
                <c:pt idx="12606">
                  <c:v>6.5062484239392197E-3</c:v>
                </c:pt>
                <c:pt idx="12607">
                  <c:v>6.9744528894253796E-3</c:v>
                </c:pt>
                <c:pt idx="12608">
                  <c:v>7.3228752036488803E-3</c:v>
                </c:pt>
                <c:pt idx="12609">
                  <c:v>7.5420868391114903E-3</c:v>
                </c:pt>
                <c:pt idx="12610">
                  <c:v>7.8616603356681698E-3</c:v>
                </c:pt>
                <c:pt idx="12611">
                  <c:v>8.1604824922719907E-3</c:v>
                </c:pt>
                <c:pt idx="12612">
                  <c:v>8.2973121267941301E-3</c:v>
                </c:pt>
                <c:pt idx="12613">
                  <c:v>8.6042218088480792E-3</c:v>
                </c:pt>
                <c:pt idx="12614">
                  <c:v>8.8009910903314101E-3</c:v>
                </c:pt>
                <c:pt idx="12615">
                  <c:v>9.1005220412159592E-3</c:v>
                </c:pt>
                <c:pt idx="12616">
                  <c:v>9.3180562333717507E-3</c:v>
                </c:pt>
                <c:pt idx="12617">
                  <c:v>9.5032224823843603E-3</c:v>
                </c:pt>
                <c:pt idx="12618">
                  <c:v>9.7040915748454002E-3</c:v>
                </c:pt>
                <c:pt idx="12619">
                  <c:v>9.9007562852339998E-3</c:v>
                </c:pt>
                <c:pt idx="12620">
                  <c:v>1.0002572354688001E-2</c:v>
                </c:pt>
                <c:pt idx="12621">
                  <c:v>1.01499776742867E-2</c:v>
                </c:pt>
                <c:pt idx="12622">
                  <c:v>1.0122567559922999E-2</c:v>
                </c:pt>
                <c:pt idx="12623">
                  <c:v>1.0402375492340601E-2</c:v>
                </c:pt>
                <c:pt idx="12624">
                  <c:v>1.05243336958343E-2</c:v>
                </c:pt>
                <c:pt idx="12625">
                  <c:v>1.05562720709108E-2</c:v>
                </c:pt>
                <c:pt idx="12626">
                  <c:v>1.06173171121437E-2</c:v>
                </c:pt>
                <c:pt idx="12627">
                  <c:v>1.0501712908850399E-2</c:v>
                </c:pt>
                <c:pt idx="12628">
                  <c:v>1.05152213774786E-2</c:v>
                </c:pt>
                <c:pt idx="12629">
                  <c:v>1.0474995145507E-2</c:v>
                </c:pt>
                <c:pt idx="12630">
                  <c:v>1.05394145037833E-2</c:v>
                </c:pt>
                <c:pt idx="12631">
                  <c:v>1.0437986987127E-2</c:v>
                </c:pt>
                <c:pt idx="12632">
                  <c:v>1.0348789052087399E-2</c:v>
                </c:pt>
                <c:pt idx="12633">
                  <c:v>1.0139032670811E-2</c:v>
                </c:pt>
                <c:pt idx="12634">
                  <c:v>1.0143219324927399E-2</c:v>
                </c:pt>
                <c:pt idx="12635">
                  <c:v>9.9790241888950207E-3</c:v>
                </c:pt>
                <c:pt idx="12636">
                  <c:v>9.8152141518165203E-3</c:v>
                </c:pt>
                <c:pt idx="12637">
                  <c:v>9.4785816093459208E-3</c:v>
                </c:pt>
                <c:pt idx="12638">
                  <c:v>9.3536287594966194E-3</c:v>
                </c:pt>
                <c:pt idx="12639">
                  <c:v>9.0815846571859309E-3</c:v>
                </c:pt>
                <c:pt idx="12640">
                  <c:v>8.6632399483168605E-3</c:v>
                </c:pt>
                <c:pt idx="12641">
                  <c:v>8.4280597117282995E-3</c:v>
                </c:pt>
                <c:pt idx="12642">
                  <c:v>8.1304599958394608E-3</c:v>
                </c:pt>
                <c:pt idx="12643">
                  <c:v>7.9018125668651792E-3</c:v>
                </c:pt>
                <c:pt idx="12644">
                  <c:v>7.4103178739032801E-3</c:v>
                </c:pt>
                <c:pt idx="12645">
                  <c:v>7.0425914348037997E-3</c:v>
                </c:pt>
                <c:pt idx="12646">
                  <c:v>6.7628058568294201E-3</c:v>
                </c:pt>
                <c:pt idx="12647">
                  <c:v>6.2918495907776399E-3</c:v>
                </c:pt>
                <c:pt idx="12648">
                  <c:v>5.74263895310477E-3</c:v>
                </c:pt>
                <c:pt idx="12649">
                  <c:v>5.3165276531576804E-3</c:v>
                </c:pt>
                <c:pt idx="12650">
                  <c:v>5.0158228134939498E-3</c:v>
                </c:pt>
                <c:pt idx="12651">
                  <c:v>4.4716438012827198E-3</c:v>
                </c:pt>
                <c:pt idx="12652">
                  <c:v>3.9725555432391898E-3</c:v>
                </c:pt>
                <c:pt idx="12653">
                  <c:v>3.4987034870406601E-3</c:v>
                </c:pt>
                <c:pt idx="12654">
                  <c:v>2.9390367279392001E-3</c:v>
                </c:pt>
                <c:pt idx="12655">
                  <c:v>2.3852666282699999E-3</c:v>
                </c:pt>
                <c:pt idx="12656">
                  <c:v>1.8521554604714601E-3</c:v>
                </c:pt>
                <c:pt idx="12657">
                  <c:v>1.3218641780888001E-3</c:v>
                </c:pt>
                <c:pt idx="12658">
                  <c:v>8.8473856274607103E-4</c:v>
                </c:pt>
                <c:pt idx="12659">
                  <c:v>3.1724890830347102E-4</c:v>
                </c:pt>
                <c:pt idx="12660">
                  <c:v>-1.46677263589162E-4</c:v>
                </c:pt>
                <c:pt idx="12661">
                  <c:v>-9.6664155401469097E-4</c:v>
                </c:pt>
                <c:pt idx="12662">
                  <c:v>-1.4153219538475901E-3</c:v>
                </c:pt>
                <c:pt idx="12663">
                  <c:v>-1.9023661527036899E-3</c:v>
                </c:pt>
                <c:pt idx="12664">
                  <c:v>-2.3471919134589098E-3</c:v>
                </c:pt>
                <c:pt idx="12665">
                  <c:v>-3.0699641820581798E-3</c:v>
                </c:pt>
                <c:pt idx="12666">
                  <c:v>-3.6296968593140799E-3</c:v>
                </c:pt>
                <c:pt idx="12667">
                  <c:v>-3.9774256957452198E-3</c:v>
                </c:pt>
                <c:pt idx="12668">
                  <c:v>-4.6305647177403101E-3</c:v>
                </c:pt>
                <c:pt idx="12669">
                  <c:v>-5.13895424193742E-3</c:v>
                </c:pt>
                <c:pt idx="12670">
                  <c:v>-5.5499227639926102E-3</c:v>
                </c:pt>
                <c:pt idx="12671">
                  <c:v>-5.9566452986886502E-3</c:v>
                </c:pt>
                <c:pt idx="12672">
                  <c:v>-6.5573972576558302E-3</c:v>
                </c:pt>
                <c:pt idx="12673">
                  <c:v>-6.9413720578934204E-3</c:v>
                </c:pt>
                <c:pt idx="12674">
                  <c:v>-7.5231932961038099E-3</c:v>
                </c:pt>
                <c:pt idx="12675">
                  <c:v>-7.8894950825876206E-3</c:v>
                </c:pt>
                <c:pt idx="12676">
                  <c:v>-8.2230454812429396E-3</c:v>
                </c:pt>
                <c:pt idx="12677">
                  <c:v>-8.3585965632222807E-3</c:v>
                </c:pt>
                <c:pt idx="12678">
                  <c:v>-8.9181527220528207E-3</c:v>
                </c:pt>
                <c:pt idx="12679">
                  <c:v>-9.2690114938234706E-3</c:v>
                </c:pt>
                <c:pt idx="12680">
                  <c:v>-9.6005377670094205E-3</c:v>
                </c:pt>
                <c:pt idx="12681">
                  <c:v>-9.7338926123510302E-3</c:v>
                </c:pt>
                <c:pt idx="12682">
                  <c:v>-1.00503212849983E-2</c:v>
                </c:pt>
                <c:pt idx="12683">
                  <c:v>-1.03504969680814E-2</c:v>
                </c:pt>
                <c:pt idx="12684">
                  <c:v>-1.04375660782784E-2</c:v>
                </c:pt>
                <c:pt idx="12685">
                  <c:v>-1.0638341397510799E-2</c:v>
                </c:pt>
                <c:pt idx="12686">
                  <c:v>-1.08063639549988E-2</c:v>
                </c:pt>
                <c:pt idx="12687">
                  <c:v>-1.07955246771341E-2</c:v>
                </c:pt>
                <c:pt idx="12688">
                  <c:v>-1.09120059290053E-2</c:v>
                </c:pt>
                <c:pt idx="12689">
                  <c:v>-1.10694961721584E-2</c:v>
                </c:pt>
                <c:pt idx="12690">
                  <c:v>-1.1026069334261699E-2</c:v>
                </c:pt>
                <c:pt idx="12691">
                  <c:v>-1.10321327307771E-2</c:v>
                </c:pt>
                <c:pt idx="12692">
                  <c:v>-1.0903021711192199E-2</c:v>
                </c:pt>
                <c:pt idx="12693">
                  <c:v>-1.0936449309290599E-2</c:v>
                </c:pt>
                <c:pt idx="12694">
                  <c:v>-1.0620785474503999E-2</c:v>
                </c:pt>
                <c:pt idx="12695">
                  <c:v>-1.06889382940235E-2</c:v>
                </c:pt>
                <c:pt idx="12696">
                  <c:v>-1.0486250531772E-2</c:v>
                </c:pt>
                <c:pt idx="12697">
                  <c:v>-1.02894009872009E-2</c:v>
                </c:pt>
                <c:pt idx="12698">
                  <c:v>-1.0073091389517E-2</c:v>
                </c:pt>
                <c:pt idx="12699">
                  <c:v>-9.5857568904473504E-3</c:v>
                </c:pt>
                <c:pt idx="12700">
                  <c:v>-9.4127289427588905E-3</c:v>
                </c:pt>
                <c:pt idx="12701">
                  <c:v>-9.0363680710773796E-3</c:v>
                </c:pt>
                <c:pt idx="12702">
                  <c:v>-8.7606535130298601E-3</c:v>
                </c:pt>
                <c:pt idx="12703">
                  <c:v>-8.3564946993986994E-3</c:v>
                </c:pt>
                <c:pt idx="12704">
                  <c:v>-7.9389842996812499E-3</c:v>
                </c:pt>
                <c:pt idx="12705">
                  <c:v>-7.4379210483568204E-3</c:v>
                </c:pt>
                <c:pt idx="12706">
                  <c:v>-7.1446717710335504E-3</c:v>
                </c:pt>
                <c:pt idx="12707">
                  <c:v>-6.6829186549928199E-3</c:v>
                </c:pt>
                <c:pt idx="12708">
                  <c:v>-6.1764771218971197E-3</c:v>
                </c:pt>
                <c:pt idx="12709">
                  <c:v>-5.6507797321217303E-3</c:v>
                </c:pt>
                <c:pt idx="12710">
                  <c:v>-5.0591439367118603E-3</c:v>
                </c:pt>
                <c:pt idx="12711">
                  <c:v>-4.4947293656431098E-3</c:v>
                </c:pt>
                <c:pt idx="12712">
                  <c:v>-3.9145094115034399E-3</c:v>
                </c:pt>
                <c:pt idx="12713">
                  <c:v>-3.4900519692400802E-3</c:v>
                </c:pt>
                <c:pt idx="12714">
                  <c:v>-2.9125224616777098E-3</c:v>
                </c:pt>
                <c:pt idx="12715">
                  <c:v>-2.1683765477795202E-3</c:v>
                </c:pt>
                <c:pt idx="12716">
                  <c:v>-1.56089719500754E-3</c:v>
                </c:pt>
                <c:pt idx="12717">
                  <c:v>-1.03432200097127E-3</c:v>
                </c:pt>
                <c:pt idx="12718">
                  <c:v>-5.1142717503456102E-4</c:v>
                </c:pt>
                <c:pt idx="12719" formatCode="0.00E+00">
                  <c:v>4.2998507841314097E-5</c:v>
                </c:pt>
                <c:pt idx="12720">
                  <c:v>6.3248103830627E-4</c:v>
                </c:pt>
                <c:pt idx="12721">
                  <c:v>1.2732605477851901E-3</c:v>
                </c:pt>
                <c:pt idx="12722">
                  <c:v>1.9804349440239398E-3</c:v>
                </c:pt>
                <c:pt idx="12723">
                  <c:v>2.5171318544430399E-3</c:v>
                </c:pt>
                <c:pt idx="12724">
                  <c:v>2.8698419249226898E-3</c:v>
                </c:pt>
                <c:pt idx="12725">
                  <c:v>3.2703216237911499E-3</c:v>
                </c:pt>
                <c:pt idx="12726">
                  <c:v>3.8438908668289701E-3</c:v>
                </c:pt>
                <c:pt idx="12727">
                  <c:v>4.4421136326448602E-3</c:v>
                </c:pt>
                <c:pt idx="12728">
                  <c:v>4.9022953177779802E-3</c:v>
                </c:pt>
                <c:pt idx="12729">
                  <c:v>5.3298979162942003E-3</c:v>
                </c:pt>
                <c:pt idx="12730">
                  <c:v>5.6156081579399201E-3</c:v>
                </c:pt>
                <c:pt idx="12731">
                  <c:v>6.0590236598750203E-3</c:v>
                </c:pt>
                <c:pt idx="12732">
                  <c:v>6.5665465700713004E-3</c:v>
                </c:pt>
                <c:pt idx="12733">
                  <c:v>6.8709617012400097E-3</c:v>
                </c:pt>
                <c:pt idx="12734">
                  <c:v>7.1729646665118904E-3</c:v>
                </c:pt>
                <c:pt idx="12735">
                  <c:v>7.3033902653557E-3</c:v>
                </c:pt>
                <c:pt idx="12736">
                  <c:v>7.4813618327719102E-3</c:v>
                </c:pt>
                <c:pt idx="12737">
                  <c:v>7.7100735888707096E-3</c:v>
                </c:pt>
                <c:pt idx="12738">
                  <c:v>7.7975079627551997E-3</c:v>
                </c:pt>
                <c:pt idx="12739">
                  <c:v>8.0298964582604607E-3</c:v>
                </c:pt>
                <c:pt idx="12740">
                  <c:v>8.0323163858132506E-3</c:v>
                </c:pt>
                <c:pt idx="12741">
                  <c:v>8.0006472541489793E-3</c:v>
                </c:pt>
                <c:pt idx="12742">
                  <c:v>7.9677381429195601E-3</c:v>
                </c:pt>
                <c:pt idx="12743">
                  <c:v>8.0882243854937495E-3</c:v>
                </c:pt>
                <c:pt idx="12744">
                  <c:v>7.9727491748429694E-3</c:v>
                </c:pt>
                <c:pt idx="12745">
                  <c:v>7.9204656269743108E-3</c:v>
                </c:pt>
                <c:pt idx="12746">
                  <c:v>7.5862799082069702E-3</c:v>
                </c:pt>
                <c:pt idx="12747">
                  <c:v>7.4407592247510302E-3</c:v>
                </c:pt>
                <c:pt idx="12748">
                  <c:v>7.12948420163386E-3</c:v>
                </c:pt>
                <c:pt idx="12749">
                  <c:v>6.9500066723538704E-3</c:v>
                </c:pt>
                <c:pt idx="12750">
                  <c:v>6.6820404929735996E-3</c:v>
                </c:pt>
                <c:pt idx="12751">
                  <c:v>6.2563958619487603E-3</c:v>
                </c:pt>
                <c:pt idx="12752">
                  <c:v>5.8277996147839397E-3</c:v>
                </c:pt>
                <c:pt idx="12753">
                  <c:v>5.38880564646176E-3</c:v>
                </c:pt>
                <c:pt idx="12754">
                  <c:v>4.9019982647154998E-3</c:v>
                </c:pt>
                <c:pt idx="12755">
                  <c:v>4.3606838181982997E-3</c:v>
                </c:pt>
                <c:pt idx="12756">
                  <c:v>3.8685351480091802E-3</c:v>
                </c:pt>
                <c:pt idx="12757">
                  <c:v>3.4468727783251202E-3</c:v>
                </c:pt>
                <c:pt idx="12758">
                  <c:v>2.65973795122583E-3</c:v>
                </c:pt>
                <c:pt idx="12759">
                  <c:v>2.07517082361101E-3</c:v>
                </c:pt>
                <c:pt idx="12760">
                  <c:v>1.3851116113096E-3</c:v>
                </c:pt>
                <c:pt idx="12761">
                  <c:v>5.7097351732820795E-4</c:v>
                </c:pt>
                <c:pt idx="12762">
                  <c:v>1.5278984469852E-4</c:v>
                </c:pt>
                <c:pt idx="12763">
                  <c:v>-7.1790212825587703E-4</c:v>
                </c:pt>
                <c:pt idx="12764">
                  <c:v>-1.4873886192948501E-3</c:v>
                </c:pt>
                <c:pt idx="12765">
                  <c:v>-2.170700338826E-3</c:v>
                </c:pt>
                <c:pt idx="12766">
                  <c:v>-2.9618631259456202E-3</c:v>
                </c:pt>
                <c:pt idx="12767">
                  <c:v>-3.65235983298911E-3</c:v>
                </c:pt>
                <c:pt idx="12768">
                  <c:v>-4.26835439960737E-3</c:v>
                </c:pt>
                <c:pt idx="12769">
                  <c:v>-5.2581427020792597E-3</c:v>
                </c:pt>
                <c:pt idx="12770">
                  <c:v>-6.0705749895200002E-3</c:v>
                </c:pt>
                <c:pt idx="12771">
                  <c:v>-6.75660279702253E-3</c:v>
                </c:pt>
                <c:pt idx="12772">
                  <c:v>-7.4656822546180198E-3</c:v>
                </c:pt>
                <c:pt idx="12773">
                  <c:v>-8.1938280650535704E-3</c:v>
                </c:pt>
                <c:pt idx="12774">
                  <c:v>-8.9652894055527593E-3</c:v>
                </c:pt>
                <c:pt idx="12775">
                  <c:v>-9.8144619688760593E-3</c:v>
                </c:pt>
                <c:pt idx="12776">
                  <c:v>-1.0539604613789401E-2</c:v>
                </c:pt>
                <c:pt idx="12777">
                  <c:v>-1.11860990220957E-2</c:v>
                </c:pt>
                <c:pt idx="12778">
                  <c:v>-1.1656432954263199E-2</c:v>
                </c:pt>
                <c:pt idx="12779">
                  <c:v>-1.22659786699144E-2</c:v>
                </c:pt>
                <c:pt idx="12780">
                  <c:v>-1.30153475238517E-2</c:v>
                </c:pt>
                <c:pt idx="12781">
                  <c:v>-1.35779488597046E-2</c:v>
                </c:pt>
                <c:pt idx="12782">
                  <c:v>-1.4051034854129601E-2</c:v>
                </c:pt>
                <c:pt idx="12783">
                  <c:v>-1.4552596741353599E-2</c:v>
                </c:pt>
                <c:pt idx="12784">
                  <c:v>-1.49858136254792E-2</c:v>
                </c:pt>
                <c:pt idx="12785">
                  <c:v>-1.5366915808428E-2</c:v>
                </c:pt>
                <c:pt idx="12786">
                  <c:v>-1.57098086148253E-2</c:v>
                </c:pt>
                <c:pt idx="12787">
                  <c:v>-1.6014573534421001E-2</c:v>
                </c:pt>
                <c:pt idx="12788">
                  <c:v>-1.63911656562011E-2</c:v>
                </c:pt>
                <c:pt idx="12789">
                  <c:v>-1.6727081964349501E-2</c:v>
                </c:pt>
                <c:pt idx="12790">
                  <c:v>-1.67605760762514E-2</c:v>
                </c:pt>
                <c:pt idx="12791">
                  <c:v>-1.69577845599484E-2</c:v>
                </c:pt>
                <c:pt idx="12792">
                  <c:v>-1.6903615299519999E-2</c:v>
                </c:pt>
                <c:pt idx="12793">
                  <c:v>-1.7090883276214199E-2</c:v>
                </c:pt>
                <c:pt idx="12794">
                  <c:v>-1.70024584114392E-2</c:v>
                </c:pt>
                <c:pt idx="12795">
                  <c:v>-1.6970806411713099E-2</c:v>
                </c:pt>
                <c:pt idx="12796">
                  <c:v>-1.68539421825303E-2</c:v>
                </c:pt>
                <c:pt idx="12797">
                  <c:v>-1.6765252133093399E-2</c:v>
                </c:pt>
                <c:pt idx="12798">
                  <c:v>-1.6494626223585399E-2</c:v>
                </c:pt>
                <c:pt idx="12799">
                  <c:v>-1.6129701560462398E-2</c:v>
                </c:pt>
                <c:pt idx="12800">
                  <c:v>-1.5883135928414002E-2</c:v>
                </c:pt>
                <c:pt idx="12801">
                  <c:v>-1.5554680911617699E-2</c:v>
                </c:pt>
                <c:pt idx="12802">
                  <c:v>-1.5176913915676601E-2</c:v>
                </c:pt>
                <c:pt idx="12803">
                  <c:v>-1.46102017173115E-2</c:v>
                </c:pt>
                <c:pt idx="12804">
                  <c:v>-1.40098664961864E-2</c:v>
                </c:pt>
                <c:pt idx="12805">
                  <c:v>-1.35202931995632E-2</c:v>
                </c:pt>
                <c:pt idx="12806">
                  <c:v>-1.29896473830277E-2</c:v>
                </c:pt>
                <c:pt idx="12807">
                  <c:v>-1.23031420591575E-2</c:v>
                </c:pt>
                <c:pt idx="12808">
                  <c:v>-1.1686174545827301E-2</c:v>
                </c:pt>
                <c:pt idx="12809">
                  <c:v>-1.0922825817921899E-2</c:v>
                </c:pt>
                <c:pt idx="12810">
                  <c:v>-1.0177696062506E-2</c:v>
                </c:pt>
                <c:pt idx="12811">
                  <c:v>-9.3574599572499705E-3</c:v>
                </c:pt>
                <c:pt idx="12812">
                  <c:v>-8.5887364137672596E-3</c:v>
                </c:pt>
                <c:pt idx="12813">
                  <c:v>-7.8484866800885896E-3</c:v>
                </c:pt>
                <c:pt idx="12814">
                  <c:v>-6.9488774026497399E-3</c:v>
                </c:pt>
                <c:pt idx="12815">
                  <c:v>-5.90100185069912E-3</c:v>
                </c:pt>
                <c:pt idx="12816">
                  <c:v>-5.16074560569354E-3</c:v>
                </c:pt>
                <c:pt idx="12817">
                  <c:v>-4.3008755875774797E-3</c:v>
                </c:pt>
                <c:pt idx="12818">
                  <c:v>-3.3201984183437701E-3</c:v>
                </c:pt>
                <c:pt idx="12819">
                  <c:v>-2.3422180391140801E-3</c:v>
                </c:pt>
                <c:pt idx="12820">
                  <c:v>-1.3595702961298199E-3</c:v>
                </c:pt>
                <c:pt idx="12821">
                  <c:v>-4.9082122145850898E-4</c:v>
                </c:pt>
                <c:pt idx="12822">
                  <c:v>4.18933497188911E-4</c:v>
                </c:pt>
                <c:pt idx="12823">
                  <c:v>1.24791780505396E-3</c:v>
                </c:pt>
                <c:pt idx="12824">
                  <c:v>2.2418641063069299E-3</c:v>
                </c:pt>
                <c:pt idx="12825">
                  <c:v>3.26875796869835E-3</c:v>
                </c:pt>
                <c:pt idx="12826">
                  <c:v>4.0185929121507704E-3</c:v>
                </c:pt>
                <c:pt idx="12827">
                  <c:v>4.8914704763826696E-3</c:v>
                </c:pt>
                <c:pt idx="12828">
                  <c:v>5.5518709561062996E-3</c:v>
                </c:pt>
                <c:pt idx="12829">
                  <c:v>6.4074354971144602E-3</c:v>
                </c:pt>
                <c:pt idx="12830">
                  <c:v>7.2937796405048699E-3</c:v>
                </c:pt>
                <c:pt idx="12831">
                  <c:v>7.9626523586812901E-3</c:v>
                </c:pt>
                <c:pt idx="12832">
                  <c:v>8.5374022582301104E-3</c:v>
                </c:pt>
                <c:pt idx="12833">
                  <c:v>9.2950307809908407E-3</c:v>
                </c:pt>
                <c:pt idx="12834">
                  <c:v>9.9709277688626394E-3</c:v>
                </c:pt>
                <c:pt idx="12835">
                  <c:v>1.04631410546533E-2</c:v>
                </c:pt>
                <c:pt idx="12836">
                  <c:v>1.09541985519376E-2</c:v>
                </c:pt>
                <c:pt idx="12837">
                  <c:v>1.15818496674196E-2</c:v>
                </c:pt>
                <c:pt idx="12838">
                  <c:v>1.18765939065411E-2</c:v>
                </c:pt>
                <c:pt idx="12839">
                  <c:v>1.22820701588726E-2</c:v>
                </c:pt>
                <c:pt idx="12840">
                  <c:v>1.2516392821977701E-2</c:v>
                </c:pt>
                <c:pt idx="12841">
                  <c:v>1.26836151583762E-2</c:v>
                </c:pt>
                <c:pt idx="12842">
                  <c:v>1.30788773730113E-2</c:v>
                </c:pt>
                <c:pt idx="12843">
                  <c:v>1.2981296523953001E-2</c:v>
                </c:pt>
                <c:pt idx="12844">
                  <c:v>1.32372993319727E-2</c:v>
                </c:pt>
                <c:pt idx="12845">
                  <c:v>1.3194825750673799E-2</c:v>
                </c:pt>
                <c:pt idx="12846">
                  <c:v>1.33031767401006E-2</c:v>
                </c:pt>
                <c:pt idx="12847">
                  <c:v>1.31216193927554E-2</c:v>
                </c:pt>
                <c:pt idx="12848">
                  <c:v>1.2943371916167E-2</c:v>
                </c:pt>
                <c:pt idx="12849">
                  <c:v>1.28328955866178E-2</c:v>
                </c:pt>
                <c:pt idx="12850">
                  <c:v>1.2490998654181899E-2</c:v>
                </c:pt>
                <c:pt idx="12851">
                  <c:v>1.2048856487991E-2</c:v>
                </c:pt>
                <c:pt idx="12852">
                  <c:v>1.17522203688166E-2</c:v>
                </c:pt>
                <c:pt idx="12853">
                  <c:v>1.13246937309881E-2</c:v>
                </c:pt>
                <c:pt idx="12854">
                  <c:v>1.08554992473752E-2</c:v>
                </c:pt>
                <c:pt idx="12855">
                  <c:v>1.03422532540575E-2</c:v>
                </c:pt>
                <c:pt idx="12856">
                  <c:v>9.8270409130669801E-3</c:v>
                </c:pt>
                <c:pt idx="12857">
                  <c:v>9.1192827423274801E-3</c:v>
                </c:pt>
                <c:pt idx="12858">
                  <c:v>8.4154205401751007E-3</c:v>
                </c:pt>
                <c:pt idx="12859">
                  <c:v>7.7820910383309301E-3</c:v>
                </c:pt>
                <c:pt idx="12860">
                  <c:v>7.0609617452921398E-3</c:v>
                </c:pt>
                <c:pt idx="12861">
                  <c:v>6.2543775153724697E-3</c:v>
                </c:pt>
                <c:pt idx="12862">
                  <c:v>5.4605483959243202E-3</c:v>
                </c:pt>
                <c:pt idx="12863">
                  <c:v>4.6402665387930602E-3</c:v>
                </c:pt>
                <c:pt idx="12864">
                  <c:v>3.7457276773756698E-3</c:v>
                </c:pt>
                <c:pt idx="12865">
                  <c:v>2.8264023894976902E-3</c:v>
                </c:pt>
                <c:pt idx="12866">
                  <c:v>2.0105918766532001E-3</c:v>
                </c:pt>
                <c:pt idx="12867">
                  <c:v>1.1891953091285E-3</c:v>
                </c:pt>
                <c:pt idx="12868" formatCode="0.00E+00">
                  <c:v>5.2828671010028103E-5</c:v>
                </c:pt>
                <c:pt idx="12869">
                  <c:v>-8.8331257748995302E-4</c:v>
                </c:pt>
                <c:pt idx="12870">
                  <c:v>-1.79512889451383E-3</c:v>
                </c:pt>
                <c:pt idx="12871">
                  <c:v>-2.5760073828975899E-3</c:v>
                </c:pt>
                <c:pt idx="12872">
                  <c:v>-3.3538983868283802E-3</c:v>
                </c:pt>
                <c:pt idx="12873">
                  <c:v>-4.3626813786266198E-3</c:v>
                </c:pt>
                <c:pt idx="12874">
                  <c:v>-5.4974324319199503E-3</c:v>
                </c:pt>
                <c:pt idx="12875">
                  <c:v>-6.37287265034345E-3</c:v>
                </c:pt>
                <c:pt idx="12876">
                  <c:v>-7.1537970415201501E-3</c:v>
                </c:pt>
                <c:pt idx="12877">
                  <c:v>-7.9342790002500801E-3</c:v>
                </c:pt>
                <c:pt idx="12878">
                  <c:v>-8.6923030847990794E-3</c:v>
                </c:pt>
                <c:pt idx="12879">
                  <c:v>-9.5691015364200108E-3</c:v>
                </c:pt>
                <c:pt idx="12880">
                  <c:v>-1.03624037960363E-2</c:v>
                </c:pt>
                <c:pt idx="12881">
                  <c:v>-1.11410934417679E-2</c:v>
                </c:pt>
                <c:pt idx="12882">
                  <c:v>-1.1678115431691401E-2</c:v>
                </c:pt>
                <c:pt idx="12883">
                  <c:v>-1.23652831152136E-2</c:v>
                </c:pt>
                <c:pt idx="12884">
                  <c:v>-1.30945269485903E-2</c:v>
                </c:pt>
                <c:pt idx="12885">
                  <c:v>-1.3702058363283601E-2</c:v>
                </c:pt>
                <c:pt idx="12886">
                  <c:v>-1.43012761193494E-2</c:v>
                </c:pt>
                <c:pt idx="12887">
                  <c:v>-1.4568933853423499E-2</c:v>
                </c:pt>
                <c:pt idx="12888">
                  <c:v>-1.49162573622359E-2</c:v>
                </c:pt>
                <c:pt idx="12889">
                  <c:v>-1.5344246274229E-2</c:v>
                </c:pt>
                <c:pt idx="12890">
                  <c:v>-1.5565447854526701E-2</c:v>
                </c:pt>
                <c:pt idx="12891">
                  <c:v>-1.6005022391507698E-2</c:v>
                </c:pt>
                <c:pt idx="12892">
                  <c:v>-1.6197710840966401E-2</c:v>
                </c:pt>
                <c:pt idx="12893">
                  <c:v>-1.6446183969357799E-2</c:v>
                </c:pt>
                <c:pt idx="12894">
                  <c:v>-1.6340073509575E-2</c:v>
                </c:pt>
                <c:pt idx="12895">
                  <c:v>-1.6393748780350999E-2</c:v>
                </c:pt>
                <c:pt idx="12896">
                  <c:v>-1.6409341591833701E-2</c:v>
                </c:pt>
                <c:pt idx="12897">
                  <c:v>-1.6364080623975499E-2</c:v>
                </c:pt>
                <c:pt idx="12898">
                  <c:v>-1.6290058770729501E-2</c:v>
                </c:pt>
                <c:pt idx="12899">
                  <c:v>-1.5752055364125401E-2</c:v>
                </c:pt>
                <c:pt idx="12900">
                  <c:v>-1.5615428237697401E-2</c:v>
                </c:pt>
                <c:pt idx="12901">
                  <c:v>-1.52823359965761E-2</c:v>
                </c:pt>
                <c:pt idx="12902">
                  <c:v>-1.49890699196088E-2</c:v>
                </c:pt>
                <c:pt idx="12903">
                  <c:v>-1.46309423052992E-2</c:v>
                </c:pt>
                <c:pt idx="12904">
                  <c:v>-1.4151291995235699E-2</c:v>
                </c:pt>
                <c:pt idx="12905">
                  <c:v>-1.3355112850243401E-2</c:v>
                </c:pt>
                <c:pt idx="12906">
                  <c:v>-1.28798263698582E-2</c:v>
                </c:pt>
                <c:pt idx="12907">
                  <c:v>-1.22833137068052E-2</c:v>
                </c:pt>
                <c:pt idx="12908">
                  <c:v>-1.15960765538577E-2</c:v>
                </c:pt>
                <c:pt idx="12909">
                  <c:v>-1.096915939324E-2</c:v>
                </c:pt>
                <c:pt idx="12910">
                  <c:v>-1.0193169754745201E-2</c:v>
                </c:pt>
                <c:pt idx="12911">
                  <c:v>-9.3123659364680606E-3</c:v>
                </c:pt>
                <c:pt idx="12912">
                  <c:v>-8.5004344353676407E-3</c:v>
                </c:pt>
                <c:pt idx="12913">
                  <c:v>-7.74387610967525E-3</c:v>
                </c:pt>
                <c:pt idx="12914">
                  <c:v>-6.9115216617118098E-3</c:v>
                </c:pt>
                <c:pt idx="12915">
                  <c:v>-5.9454570054509404E-3</c:v>
                </c:pt>
                <c:pt idx="12916">
                  <c:v>-4.9762555925093E-3</c:v>
                </c:pt>
                <c:pt idx="12917">
                  <c:v>-4.0638321034527003E-3</c:v>
                </c:pt>
                <c:pt idx="12918">
                  <c:v>-3.1256503397425E-3</c:v>
                </c:pt>
                <c:pt idx="12919">
                  <c:v>-2.2857054358225602E-3</c:v>
                </c:pt>
                <c:pt idx="12920">
                  <c:v>-1.26430985256656E-3</c:v>
                </c:pt>
                <c:pt idx="12921">
                  <c:v>-4.5083353736826603E-4</c:v>
                </c:pt>
                <c:pt idx="12922">
                  <c:v>6.1339427288386098E-4</c:v>
                </c:pt>
                <c:pt idx="12923">
                  <c:v>1.52822143729202E-3</c:v>
                </c:pt>
                <c:pt idx="12924">
                  <c:v>2.4148161624204202E-3</c:v>
                </c:pt>
                <c:pt idx="12925">
                  <c:v>3.2027275115762599E-3</c:v>
                </c:pt>
                <c:pt idx="12926">
                  <c:v>4.2300331492375904E-3</c:v>
                </c:pt>
                <c:pt idx="12927">
                  <c:v>5.1239386648598301E-3</c:v>
                </c:pt>
                <c:pt idx="12928">
                  <c:v>5.9586118566815303E-3</c:v>
                </c:pt>
                <c:pt idx="12929">
                  <c:v>6.7227862851474297E-3</c:v>
                </c:pt>
                <c:pt idx="12930">
                  <c:v>7.5118030941819999E-3</c:v>
                </c:pt>
                <c:pt idx="12931">
                  <c:v>8.2164534006965197E-3</c:v>
                </c:pt>
                <c:pt idx="12932">
                  <c:v>9.0146192274458102E-3</c:v>
                </c:pt>
                <c:pt idx="12933">
                  <c:v>9.5170352907851703E-3</c:v>
                </c:pt>
                <c:pt idx="12934">
                  <c:v>1.0349958570714199E-2</c:v>
                </c:pt>
                <c:pt idx="12935">
                  <c:v>1.0922808723367899E-2</c:v>
                </c:pt>
                <c:pt idx="12936">
                  <c:v>1.1543877299723899E-2</c:v>
                </c:pt>
                <c:pt idx="12937">
                  <c:v>1.2071106623674799E-2</c:v>
                </c:pt>
                <c:pt idx="12938">
                  <c:v>1.2401580424958999E-2</c:v>
                </c:pt>
                <c:pt idx="12939">
                  <c:v>1.29205116478051E-2</c:v>
                </c:pt>
                <c:pt idx="12940">
                  <c:v>1.33033460182083E-2</c:v>
                </c:pt>
                <c:pt idx="12941">
                  <c:v>1.35796114014728E-2</c:v>
                </c:pt>
                <c:pt idx="12942">
                  <c:v>1.38390073511302E-2</c:v>
                </c:pt>
                <c:pt idx="12943">
                  <c:v>1.43065369896843E-2</c:v>
                </c:pt>
                <c:pt idx="12944">
                  <c:v>1.4399526999473901E-2</c:v>
                </c:pt>
                <c:pt idx="12945">
                  <c:v>1.44872784963206E-2</c:v>
                </c:pt>
                <c:pt idx="12946">
                  <c:v>1.4512638343743001E-2</c:v>
                </c:pt>
                <c:pt idx="12947">
                  <c:v>1.45987728792751E-2</c:v>
                </c:pt>
                <c:pt idx="12948">
                  <c:v>1.46178399697777E-2</c:v>
                </c:pt>
                <c:pt idx="12949">
                  <c:v>1.4561551900378901E-2</c:v>
                </c:pt>
                <c:pt idx="12950">
                  <c:v>1.4493421921217499E-2</c:v>
                </c:pt>
                <c:pt idx="12951">
                  <c:v>1.43600377890761E-2</c:v>
                </c:pt>
                <c:pt idx="12952">
                  <c:v>1.41867114283473E-2</c:v>
                </c:pt>
                <c:pt idx="12953">
                  <c:v>1.3990889428767901E-2</c:v>
                </c:pt>
                <c:pt idx="12954">
                  <c:v>1.37518299399879E-2</c:v>
                </c:pt>
                <c:pt idx="12955">
                  <c:v>1.3345306929425999E-2</c:v>
                </c:pt>
                <c:pt idx="12956">
                  <c:v>1.3007759188286099E-2</c:v>
                </c:pt>
                <c:pt idx="12957">
                  <c:v>1.2791028058611899E-2</c:v>
                </c:pt>
                <c:pt idx="12958">
                  <c:v>1.2190862555949601E-2</c:v>
                </c:pt>
                <c:pt idx="12959">
                  <c:v>1.1749056172750001E-2</c:v>
                </c:pt>
                <c:pt idx="12960">
                  <c:v>1.1310315436696999E-2</c:v>
                </c:pt>
                <c:pt idx="12961">
                  <c:v>1.0899054864882801E-2</c:v>
                </c:pt>
                <c:pt idx="12962">
                  <c:v>1.03706498103371E-2</c:v>
                </c:pt>
                <c:pt idx="12963">
                  <c:v>9.7693724244835509E-3</c:v>
                </c:pt>
                <c:pt idx="12964">
                  <c:v>9.4208251378905001E-3</c:v>
                </c:pt>
                <c:pt idx="12965">
                  <c:v>8.6535342924269707E-3</c:v>
                </c:pt>
                <c:pt idx="12966">
                  <c:v>8.0957134449070496E-3</c:v>
                </c:pt>
                <c:pt idx="12967">
                  <c:v>7.4651729052186396E-3</c:v>
                </c:pt>
                <c:pt idx="12968">
                  <c:v>6.9916952680963403E-3</c:v>
                </c:pt>
                <c:pt idx="12969">
                  <c:v>6.3437068514008797E-3</c:v>
                </c:pt>
                <c:pt idx="12970">
                  <c:v>5.8048968390756201E-3</c:v>
                </c:pt>
                <c:pt idx="12971">
                  <c:v>5.2022301905787598E-3</c:v>
                </c:pt>
                <c:pt idx="12972">
                  <c:v>4.57296594497389E-3</c:v>
                </c:pt>
                <c:pt idx="12973">
                  <c:v>4.0629543380843701E-3</c:v>
                </c:pt>
                <c:pt idx="12974">
                  <c:v>3.5060871856717399E-3</c:v>
                </c:pt>
                <c:pt idx="12975">
                  <c:v>2.95084271089481E-3</c:v>
                </c:pt>
                <c:pt idx="12976">
                  <c:v>2.3190920022653099E-3</c:v>
                </c:pt>
                <c:pt idx="12977">
                  <c:v>1.94588725289192E-3</c:v>
                </c:pt>
                <c:pt idx="12978">
                  <c:v>1.4749440339275101E-3</c:v>
                </c:pt>
                <c:pt idx="12979">
                  <c:v>1.01385771734501E-3</c:v>
                </c:pt>
                <c:pt idx="12980">
                  <c:v>4.56153856015252E-4</c:v>
                </c:pt>
                <c:pt idx="12981">
                  <c:v>1.05808872935186E-4</c:v>
                </c:pt>
                <c:pt idx="12982">
                  <c:v>-2.6361470097454898E-4</c:v>
                </c:pt>
                <c:pt idx="12983">
                  <c:v>-6.79101926761012E-4</c:v>
                </c:pt>
                <c:pt idx="12984">
                  <c:v>-9.5373191961669105E-4</c:v>
                </c:pt>
                <c:pt idx="12985">
                  <c:v>-1.2679345984783401E-3</c:v>
                </c:pt>
                <c:pt idx="12986">
                  <c:v>-1.5024880957671301E-3</c:v>
                </c:pt>
                <c:pt idx="12987">
                  <c:v>-1.7181517967619899E-3</c:v>
                </c:pt>
                <c:pt idx="12988">
                  <c:v>-1.8390422383860799E-3</c:v>
                </c:pt>
                <c:pt idx="12989">
                  <c:v>-1.85560772105938E-3</c:v>
                </c:pt>
                <c:pt idx="12990">
                  <c:v>-2.1113638852313199E-3</c:v>
                </c:pt>
                <c:pt idx="12991">
                  <c:v>-2.14248431957253E-3</c:v>
                </c:pt>
                <c:pt idx="12992">
                  <c:v>-2.2369962262259102E-3</c:v>
                </c:pt>
                <c:pt idx="12993">
                  <c:v>-2.2059003101302702E-3</c:v>
                </c:pt>
                <c:pt idx="12994">
                  <c:v>-2.0670734304795201E-3</c:v>
                </c:pt>
                <c:pt idx="12995">
                  <c:v>-2.0855052489207899E-3</c:v>
                </c:pt>
                <c:pt idx="12996">
                  <c:v>-2.0241808293662198E-3</c:v>
                </c:pt>
                <c:pt idx="12997">
                  <c:v>-1.75360550971495E-3</c:v>
                </c:pt>
                <c:pt idx="12998">
                  <c:v>-1.49220394493093E-3</c:v>
                </c:pt>
                <c:pt idx="12999">
                  <c:v>-1.2904462110927999E-3</c:v>
                </c:pt>
                <c:pt idx="13000">
                  <c:v>-1.19361356322E-3</c:v>
                </c:pt>
                <c:pt idx="13001">
                  <c:v>-8.9539312646859501E-4</c:v>
                </c:pt>
                <c:pt idx="13002">
                  <c:v>-5.0644426290713995E-4</c:v>
                </c:pt>
                <c:pt idx="13003">
                  <c:v>-1.86479151797546E-4</c:v>
                </c:pt>
                <c:pt idx="13004">
                  <c:v>2.44041491926034E-4</c:v>
                </c:pt>
                <c:pt idx="13005">
                  <c:v>6.0975586030783996E-4</c:v>
                </c:pt>
                <c:pt idx="13006">
                  <c:v>8.3382522124474502E-4</c:v>
                </c:pt>
                <c:pt idx="13007">
                  <c:v>1.2647293563518101E-3</c:v>
                </c:pt>
                <c:pt idx="13008">
                  <c:v>1.67681137555977E-3</c:v>
                </c:pt>
                <c:pt idx="13009">
                  <c:v>2.2551282212715201E-3</c:v>
                </c:pt>
                <c:pt idx="13010">
                  <c:v>2.6788481192364499E-3</c:v>
                </c:pt>
                <c:pt idx="13011">
                  <c:v>3.1625059069284298E-3</c:v>
                </c:pt>
                <c:pt idx="13012">
                  <c:v>3.5793055988026698E-3</c:v>
                </c:pt>
                <c:pt idx="13013">
                  <c:v>3.90531844845457E-3</c:v>
                </c:pt>
                <c:pt idx="13014">
                  <c:v>4.6057181727100398E-3</c:v>
                </c:pt>
                <c:pt idx="13015">
                  <c:v>4.9854397008382897E-3</c:v>
                </c:pt>
                <c:pt idx="13016">
                  <c:v>5.63102267050394E-3</c:v>
                </c:pt>
                <c:pt idx="13017">
                  <c:v>6.0243007722943602E-3</c:v>
                </c:pt>
                <c:pt idx="13018">
                  <c:v>6.3286186324714999E-3</c:v>
                </c:pt>
                <c:pt idx="13019">
                  <c:v>6.8288298715109101E-3</c:v>
                </c:pt>
                <c:pt idx="13020">
                  <c:v>7.3407015805029398E-3</c:v>
                </c:pt>
                <c:pt idx="13021">
                  <c:v>7.8734540541122392E-3</c:v>
                </c:pt>
                <c:pt idx="13022">
                  <c:v>8.29999057060519E-3</c:v>
                </c:pt>
                <c:pt idx="13023">
                  <c:v>8.7103292994849396E-3</c:v>
                </c:pt>
                <c:pt idx="13024">
                  <c:v>8.9428479088589207E-3</c:v>
                </c:pt>
                <c:pt idx="13025">
                  <c:v>9.4189278271896593E-3</c:v>
                </c:pt>
                <c:pt idx="13026">
                  <c:v>9.7085965188207207E-3</c:v>
                </c:pt>
                <c:pt idx="13027">
                  <c:v>1.0057513905479201E-2</c:v>
                </c:pt>
                <c:pt idx="13028">
                  <c:v>1.0529059673530501E-2</c:v>
                </c:pt>
                <c:pt idx="13029">
                  <c:v>1.0671351776977599E-2</c:v>
                </c:pt>
                <c:pt idx="13030">
                  <c:v>1.08541371311217E-2</c:v>
                </c:pt>
                <c:pt idx="13031">
                  <c:v>1.12578111398473E-2</c:v>
                </c:pt>
                <c:pt idx="13032">
                  <c:v>1.1471143286201401E-2</c:v>
                </c:pt>
                <c:pt idx="13033">
                  <c:v>1.17972967456711E-2</c:v>
                </c:pt>
                <c:pt idx="13034">
                  <c:v>1.17999610907614E-2</c:v>
                </c:pt>
                <c:pt idx="13035">
                  <c:v>1.18946760128977E-2</c:v>
                </c:pt>
                <c:pt idx="13036">
                  <c:v>1.18272629384138E-2</c:v>
                </c:pt>
                <c:pt idx="13037">
                  <c:v>1.2271735864921E-2</c:v>
                </c:pt>
                <c:pt idx="13038">
                  <c:v>1.2356061613470099E-2</c:v>
                </c:pt>
                <c:pt idx="13039">
                  <c:v>1.2110792666247001E-2</c:v>
                </c:pt>
                <c:pt idx="13040">
                  <c:v>1.19947604300962E-2</c:v>
                </c:pt>
                <c:pt idx="13041">
                  <c:v>1.21026487367392E-2</c:v>
                </c:pt>
                <c:pt idx="13042">
                  <c:v>1.20726335231647E-2</c:v>
                </c:pt>
                <c:pt idx="13043">
                  <c:v>1.19696530283973E-2</c:v>
                </c:pt>
                <c:pt idx="13044">
                  <c:v>1.1980669412271E-2</c:v>
                </c:pt>
                <c:pt idx="13045">
                  <c:v>1.16938561129977E-2</c:v>
                </c:pt>
                <c:pt idx="13046">
                  <c:v>1.15505086147073E-2</c:v>
                </c:pt>
                <c:pt idx="13047">
                  <c:v>1.12925644178945E-2</c:v>
                </c:pt>
                <c:pt idx="13048">
                  <c:v>1.10896013437834E-2</c:v>
                </c:pt>
                <c:pt idx="13049">
                  <c:v>1.08445219580712E-2</c:v>
                </c:pt>
                <c:pt idx="13050">
                  <c:v>1.0658451009913399E-2</c:v>
                </c:pt>
                <c:pt idx="13051">
                  <c:v>1.03902215554887E-2</c:v>
                </c:pt>
                <c:pt idx="13052">
                  <c:v>1.01563201372436E-2</c:v>
                </c:pt>
                <c:pt idx="13053">
                  <c:v>9.5733201143757499E-3</c:v>
                </c:pt>
                <c:pt idx="13054">
                  <c:v>9.3603009400691096E-3</c:v>
                </c:pt>
                <c:pt idx="13055">
                  <c:v>9.1948927277555499E-3</c:v>
                </c:pt>
                <c:pt idx="13056">
                  <c:v>8.8687963573942305E-3</c:v>
                </c:pt>
                <c:pt idx="13057">
                  <c:v>8.2600428352838998E-3</c:v>
                </c:pt>
                <c:pt idx="13058">
                  <c:v>8.0629300577434899E-3</c:v>
                </c:pt>
                <c:pt idx="13059">
                  <c:v>7.6013464084981504E-3</c:v>
                </c:pt>
                <c:pt idx="13060">
                  <c:v>7.2575358971006601E-3</c:v>
                </c:pt>
                <c:pt idx="13061">
                  <c:v>6.9631323070049201E-3</c:v>
                </c:pt>
                <c:pt idx="13062">
                  <c:v>6.5823325534985402E-3</c:v>
                </c:pt>
                <c:pt idx="13063">
                  <c:v>6.1340458681090103E-3</c:v>
                </c:pt>
                <c:pt idx="13064">
                  <c:v>5.6744769564326704E-3</c:v>
                </c:pt>
                <c:pt idx="13065">
                  <c:v>5.4473269896522999E-3</c:v>
                </c:pt>
                <c:pt idx="13066">
                  <c:v>5.1590551980425997E-3</c:v>
                </c:pt>
                <c:pt idx="13067">
                  <c:v>4.6612947376485098E-3</c:v>
                </c:pt>
                <c:pt idx="13068">
                  <c:v>4.2959723094246104E-3</c:v>
                </c:pt>
                <c:pt idx="13069">
                  <c:v>4.0577958185608999E-3</c:v>
                </c:pt>
                <c:pt idx="13070">
                  <c:v>3.7407163986126301E-3</c:v>
                </c:pt>
                <c:pt idx="13071">
                  <c:v>3.4536817848978101E-3</c:v>
                </c:pt>
                <c:pt idx="13072">
                  <c:v>3.0792508840340998E-3</c:v>
                </c:pt>
                <c:pt idx="13073">
                  <c:v>2.8119513037258999E-3</c:v>
                </c:pt>
                <c:pt idx="13074">
                  <c:v>2.55025356110017E-3</c:v>
                </c:pt>
                <c:pt idx="13075">
                  <c:v>2.3360553244199502E-3</c:v>
                </c:pt>
                <c:pt idx="13076">
                  <c:v>1.9811678497551198E-3</c:v>
                </c:pt>
                <c:pt idx="13077">
                  <c:v>1.82020166191758E-3</c:v>
                </c:pt>
                <c:pt idx="13078">
                  <c:v>1.72263372574408E-3</c:v>
                </c:pt>
                <c:pt idx="13079">
                  <c:v>1.43018187411467E-3</c:v>
                </c:pt>
                <c:pt idx="13080">
                  <c:v>1.2287418037358201E-3</c:v>
                </c:pt>
                <c:pt idx="13081">
                  <c:v>9.8636072148633003E-4</c:v>
                </c:pt>
                <c:pt idx="13082">
                  <c:v>9.7518680968383502E-4</c:v>
                </c:pt>
                <c:pt idx="13083">
                  <c:v>9.0424970772838402E-4</c:v>
                </c:pt>
                <c:pt idx="13084">
                  <c:v>7.3599667558586605E-4</c:v>
                </c:pt>
                <c:pt idx="13085">
                  <c:v>7.1057655719251704E-4</c:v>
                </c:pt>
                <c:pt idx="13086">
                  <c:v>5.9845955029556299E-4</c:v>
                </c:pt>
                <c:pt idx="13087">
                  <c:v>4.2404202065895498E-4</c:v>
                </c:pt>
                <c:pt idx="13088">
                  <c:v>4.6111141145880198E-4</c:v>
                </c:pt>
                <c:pt idx="13089">
                  <c:v>6.5250900973061595E-4</c:v>
                </c:pt>
                <c:pt idx="13090">
                  <c:v>5.1471567307469798E-4</c:v>
                </c:pt>
                <c:pt idx="13091">
                  <c:v>4.9536353127903798E-4</c:v>
                </c:pt>
                <c:pt idx="13092">
                  <c:v>3.77179975905794E-4</c:v>
                </c:pt>
                <c:pt idx="13093">
                  <c:v>5.9388033483573702E-4</c:v>
                </c:pt>
                <c:pt idx="13094">
                  <c:v>6.6819318533175101E-4</c:v>
                </c:pt>
                <c:pt idx="13095">
                  <c:v>4.7413589476549199E-4</c:v>
                </c:pt>
                <c:pt idx="13096">
                  <c:v>6.8572614905268502E-4</c:v>
                </c:pt>
                <c:pt idx="13097">
                  <c:v>8.518026710058E-4</c:v>
                </c:pt>
                <c:pt idx="13098">
                  <c:v>8.2068543970581997E-4</c:v>
                </c:pt>
                <c:pt idx="13099">
                  <c:v>8.2832451535246705E-4</c:v>
                </c:pt>
                <c:pt idx="13100">
                  <c:v>1.1129123978509299E-3</c:v>
                </c:pt>
                <c:pt idx="13101">
                  <c:v>1.14395844978587E-3</c:v>
                </c:pt>
                <c:pt idx="13102">
                  <c:v>1.28547478447179E-3</c:v>
                </c:pt>
                <c:pt idx="13103">
                  <c:v>1.40818874864185E-3</c:v>
                </c:pt>
                <c:pt idx="13104">
                  <c:v>1.5530821030441599E-3</c:v>
                </c:pt>
                <c:pt idx="13105">
                  <c:v>1.6273027547814599E-3</c:v>
                </c:pt>
                <c:pt idx="13106">
                  <c:v>1.7345562653084199E-3</c:v>
                </c:pt>
                <c:pt idx="13107">
                  <c:v>1.7335620866344801E-3</c:v>
                </c:pt>
                <c:pt idx="13108">
                  <c:v>1.85332941293101E-3</c:v>
                </c:pt>
                <c:pt idx="13109">
                  <c:v>1.9704999338942099E-3</c:v>
                </c:pt>
                <c:pt idx="13110">
                  <c:v>2.1392248872265699E-3</c:v>
                </c:pt>
                <c:pt idx="13111">
                  <c:v>2.2624700013023002E-3</c:v>
                </c:pt>
                <c:pt idx="13112">
                  <c:v>2.3406312173141698E-3</c:v>
                </c:pt>
                <c:pt idx="13113">
                  <c:v>2.4308416562734501E-3</c:v>
                </c:pt>
                <c:pt idx="13114">
                  <c:v>2.5188988085608701E-3</c:v>
                </c:pt>
                <c:pt idx="13115">
                  <c:v>2.5619645215846001E-3</c:v>
                </c:pt>
                <c:pt idx="13116">
                  <c:v>2.6643369360364998E-3</c:v>
                </c:pt>
                <c:pt idx="13117">
                  <c:v>2.6711875706137899E-3</c:v>
                </c:pt>
                <c:pt idx="13118">
                  <c:v>2.77997612179564E-3</c:v>
                </c:pt>
                <c:pt idx="13119">
                  <c:v>2.8085757861129701E-3</c:v>
                </c:pt>
                <c:pt idx="13120">
                  <c:v>2.8564037605593199E-3</c:v>
                </c:pt>
                <c:pt idx="13121">
                  <c:v>2.9179675608259699E-3</c:v>
                </c:pt>
                <c:pt idx="13122">
                  <c:v>3.1390812111301999E-3</c:v>
                </c:pt>
                <c:pt idx="13123">
                  <c:v>2.8849595166208601E-3</c:v>
                </c:pt>
                <c:pt idx="13124">
                  <c:v>2.8662190555409899E-3</c:v>
                </c:pt>
                <c:pt idx="13125">
                  <c:v>2.7238223512779701E-3</c:v>
                </c:pt>
                <c:pt idx="13126">
                  <c:v>3.0608887239402601E-3</c:v>
                </c:pt>
                <c:pt idx="13127">
                  <c:v>3.0843811034048001E-3</c:v>
                </c:pt>
                <c:pt idx="13128">
                  <c:v>2.7682403953528702E-3</c:v>
                </c:pt>
                <c:pt idx="13129">
                  <c:v>2.83152030792308E-3</c:v>
                </c:pt>
                <c:pt idx="13130">
                  <c:v>2.7645942273904099E-3</c:v>
                </c:pt>
                <c:pt idx="13131">
                  <c:v>2.7970849288607301E-3</c:v>
                </c:pt>
                <c:pt idx="13132">
                  <c:v>2.6066189068526301E-3</c:v>
                </c:pt>
                <c:pt idx="13133">
                  <c:v>2.53980974001171E-3</c:v>
                </c:pt>
                <c:pt idx="13134">
                  <c:v>2.5843299430205399E-3</c:v>
                </c:pt>
                <c:pt idx="13135">
                  <c:v>2.5222191695418099E-3</c:v>
                </c:pt>
                <c:pt idx="13136">
                  <c:v>2.3759633182178302E-3</c:v>
                </c:pt>
                <c:pt idx="13137">
                  <c:v>2.36916378918448E-3</c:v>
                </c:pt>
                <c:pt idx="13138">
                  <c:v>2.3381956165596999E-3</c:v>
                </c:pt>
                <c:pt idx="13139">
                  <c:v>2.09278228708036E-3</c:v>
                </c:pt>
                <c:pt idx="13140">
                  <c:v>2.0063820083434502E-3</c:v>
                </c:pt>
                <c:pt idx="13141">
                  <c:v>1.9732884576726E-3</c:v>
                </c:pt>
                <c:pt idx="13142">
                  <c:v>1.9476824837063201E-3</c:v>
                </c:pt>
                <c:pt idx="13143">
                  <c:v>1.8939546182495501E-3</c:v>
                </c:pt>
                <c:pt idx="13144">
                  <c:v>1.74361724889478E-3</c:v>
                </c:pt>
                <c:pt idx="13145">
                  <c:v>1.5945391036278601E-3</c:v>
                </c:pt>
                <c:pt idx="13146">
                  <c:v>1.62563949895818E-3</c:v>
                </c:pt>
                <c:pt idx="13147">
                  <c:v>1.6255565404883199E-3</c:v>
                </c:pt>
                <c:pt idx="13148">
                  <c:v>1.60928712193368E-3</c:v>
                </c:pt>
                <c:pt idx="13149">
                  <c:v>1.5016561787887001E-3</c:v>
                </c:pt>
                <c:pt idx="13150">
                  <c:v>1.22644067354331E-3</c:v>
                </c:pt>
                <c:pt idx="13151">
                  <c:v>1.2213532631614799E-3</c:v>
                </c:pt>
                <c:pt idx="13152">
                  <c:v>1.4622879128974599E-3</c:v>
                </c:pt>
                <c:pt idx="13153">
                  <c:v>1.3162223084731499E-3</c:v>
                </c:pt>
                <c:pt idx="13154">
                  <c:v>1.3716224373483501E-3</c:v>
                </c:pt>
                <c:pt idx="13155">
                  <c:v>1.34182263470879E-3</c:v>
                </c:pt>
                <c:pt idx="13156">
                  <c:v>1.16443096021513E-3</c:v>
                </c:pt>
                <c:pt idx="13157">
                  <c:v>1.18079756457079E-3</c:v>
                </c:pt>
                <c:pt idx="13158">
                  <c:v>1.3130347239911099E-3</c:v>
                </c:pt>
                <c:pt idx="13159">
                  <c:v>1.3989211632185099E-3</c:v>
                </c:pt>
                <c:pt idx="13160">
                  <c:v>1.2502248712292E-3</c:v>
                </c:pt>
                <c:pt idx="13161">
                  <c:v>1.3392517233634599E-3</c:v>
                </c:pt>
                <c:pt idx="13162">
                  <c:v>1.2824917897688299E-3</c:v>
                </c:pt>
                <c:pt idx="13163">
                  <c:v>1.4040213522623799E-3</c:v>
                </c:pt>
                <c:pt idx="13164">
                  <c:v>1.33814993599933E-3</c:v>
                </c:pt>
                <c:pt idx="13165">
                  <c:v>1.44353819899227E-3</c:v>
                </c:pt>
                <c:pt idx="13166">
                  <c:v>1.6077805126794901E-3</c:v>
                </c:pt>
                <c:pt idx="13167">
                  <c:v>1.4744661320689599E-3</c:v>
                </c:pt>
                <c:pt idx="13168">
                  <c:v>1.4509802654924301E-3</c:v>
                </c:pt>
                <c:pt idx="13169">
                  <c:v>1.66075974692675E-3</c:v>
                </c:pt>
                <c:pt idx="13170">
                  <c:v>1.80687205446859E-3</c:v>
                </c:pt>
                <c:pt idx="13171">
                  <c:v>1.78883226177451E-3</c:v>
                </c:pt>
                <c:pt idx="13172">
                  <c:v>1.5931778243414201E-3</c:v>
                </c:pt>
                <c:pt idx="13173">
                  <c:v>1.8084297993524599E-3</c:v>
                </c:pt>
                <c:pt idx="13174">
                  <c:v>1.9543565698793299E-3</c:v>
                </c:pt>
                <c:pt idx="13175">
                  <c:v>1.7191780198761899E-3</c:v>
                </c:pt>
                <c:pt idx="13176">
                  <c:v>1.8342182698867799E-3</c:v>
                </c:pt>
                <c:pt idx="13177">
                  <c:v>1.83264001751024E-3</c:v>
                </c:pt>
                <c:pt idx="13178">
                  <c:v>2.06861557184876E-3</c:v>
                </c:pt>
                <c:pt idx="13179">
                  <c:v>2.0225648456223501E-3</c:v>
                </c:pt>
                <c:pt idx="13180">
                  <c:v>1.80138688205357E-3</c:v>
                </c:pt>
                <c:pt idx="13181">
                  <c:v>1.82233776189844E-3</c:v>
                </c:pt>
                <c:pt idx="13182">
                  <c:v>1.8042190808567401E-3</c:v>
                </c:pt>
                <c:pt idx="13183">
                  <c:v>1.91101541451188E-3</c:v>
                </c:pt>
                <c:pt idx="13184">
                  <c:v>1.8445583575641101E-3</c:v>
                </c:pt>
                <c:pt idx="13185">
                  <c:v>1.65198496957352E-3</c:v>
                </c:pt>
                <c:pt idx="13186">
                  <c:v>1.5682396414267801E-3</c:v>
                </c:pt>
                <c:pt idx="13187">
                  <c:v>1.6775076597609099E-3</c:v>
                </c:pt>
                <c:pt idx="13188">
                  <c:v>1.40235921669079E-3</c:v>
                </c:pt>
                <c:pt idx="13189">
                  <c:v>1.3335360779642401E-3</c:v>
                </c:pt>
                <c:pt idx="13190">
                  <c:v>1.2568381303561099E-3</c:v>
                </c:pt>
                <c:pt idx="13191">
                  <c:v>1.1163868619481199E-3</c:v>
                </c:pt>
                <c:pt idx="13192">
                  <c:v>9.5844533236686704E-4</c:v>
                </c:pt>
                <c:pt idx="13193">
                  <c:v>5.8810725922655703E-4</c:v>
                </c:pt>
                <c:pt idx="13194">
                  <c:v>5.0118847379634305E-4</c:v>
                </c:pt>
                <c:pt idx="13195">
                  <c:v>3.6865448214327002E-4</c:v>
                </c:pt>
                <c:pt idx="13196" formatCode="0.00E+00">
                  <c:v>1.68164157521575E-5</c:v>
                </c:pt>
                <c:pt idx="13197">
                  <c:v>-2.11461942298133E-4</c:v>
                </c:pt>
                <c:pt idx="13198">
                  <c:v>-4.55831703112784E-4</c:v>
                </c:pt>
                <c:pt idx="13199">
                  <c:v>-7.6718183940751097E-4</c:v>
                </c:pt>
                <c:pt idx="13200">
                  <c:v>-9.5907799815100295E-4</c:v>
                </c:pt>
                <c:pt idx="13201">
                  <c:v>-1.48205186993808E-3</c:v>
                </c:pt>
                <c:pt idx="13202">
                  <c:v>-1.8511778509139301E-3</c:v>
                </c:pt>
                <c:pt idx="13203">
                  <c:v>-2.0077079680506098E-3</c:v>
                </c:pt>
                <c:pt idx="13204">
                  <c:v>-2.2497393643290198E-3</c:v>
                </c:pt>
                <c:pt idx="13205">
                  <c:v>-2.83491219544457E-3</c:v>
                </c:pt>
                <c:pt idx="13206">
                  <c:v>-3.30068022276171E-3</c:v>
                </c:pt>
                <c:pt idx="13207">
                  <c:v>-3.6616993189126298E-3</c:v>
                </c:pt>
                <c:pt idx="13208">
                  <c:v>-4.0488771054783598E-3</c:v>
                </c:pt>
                <c:pt idx="13209">
                  <c:v>-4.48293208920824E-3</c:v>
                </c:pt>
                <c:pt idx="13210">
                  <c:v>-4.8658924600259099E-3</c:v>
                </c:pt>
                <c:pt idx="13211">
                  <c:v>-5.2832266095940899E-3</c:v>
                </c:pt>
                <c:pt idx="13212">
                  <c:v>-5.6994128463792402E-3</c:v>
                </c:pt>
                <c:pt idx="13213">
                  <c:v>-6.2731205967563302E-3</c:v>
                </c:pt>
                <c:pt idx="13214">
                  <c:v>-6.7518766454700797E-3</c:v>
                </c:pt>
                <c:pt idx="13215">
                  <c:v>-7.1053788828506197E-3</c:v>
                </c:pt>
                <c:pt idx="13216">
                  <c:v>-7.38645687834142E-3</c:v>
                </c:pt>
                <c:pt idx="13217">
                  <c:v>-7.9700994897656703E-3</c:v>
                </c:pt>
                <c:pt idx="13218">
                  <c:v>-8.3255066059032008E-3</c:v>
                </c:pt>
                <c:pt idx="13219">
                  <c:v>-8.9316735489762406E-3</c:v>
                </c:pt>
                <c:pt idx="13220">
                  <c:v>-9.3533297885335497E-3</c:v>
                </c:pt>
                <c:pt idx="13221">
                  <c:v>-9.6358367251845808E-3</c:v>
                </c:pt>
                <c:pt idx="13222">
                  <c:v>-1.00161292891636E-2</c:v>
                </c:pt>
                <c:pt idx="13223">
                  <c:v>-1.04320186600547E-2</c:v>
                </c:pt>
                <c:pt idx="13224">
                  <c:v>-1.07882980863746E-2</c:v>
                </c:pt>
                <c:pt idx="13225">
                  <c:v>-1.1190768941398199E-2</c:v>
                </c:pt>
                <c:pt idx="13226">
                  <c:v>-1.1454527159637601E-2</c:v>
                </c:pt>
                <c:pt idx="13227">
                  <c:v>-1.17141240513868E-2</c:v>
                </c:pt>
                <c:pt idx="13228">
                  <c:v>-1.2031940265141801E-2</c:v>
                </c:pt>
                <c:pt idx="13229">
                  <c:v>-1.2358630812372399E-2</c:v>
                </c:pt>
                <c:pt idx="13230">
                  <c:v>-1.2581820270299301E-2</c:v>
                </c:pt>
                <c:pt idx="13231">
                  <c:v>-1.2785133025845601E-2</c:v>
                </c:pt>
                <c:pt idx="13232">
                  <c:v>-1.2940339371035199E-2</c:v>
                </c:pt>
                <c:pt idx="13233">
                  <c:v>-1.3170291145646299E-2</c:v>
                </c:pt>
                <c:pt idx="13234">
                  <c:v>-1.3323377233148101E-2</c:v>
                </c:pt>
                <c:pt idx="13235">
                  <c:v>-1.34423691761076E-2</c:v>
                </c:pt>
                <c:pt idx="13236">
                  <c:v>-1.3444818018865899E-2</c:v>
                </c:pt>
                <c:pt idx="13237">
                  <c:v>-1.3440681658144899E-2</c:v>
                </c:pt>
                <c:pt idx="13238">
                  <c:v>-1.35566940915727E-2</c:v>
                </c:pt>
                <c:pt idx="13239">
                  <c:v>-1.3504769269548699E-2</c:v>
                </c:pt>
                <c:pt idx="13240">
                  <c:v>-1.35531307941032E-2</c:v>
                </c:pt>
                <c:pt idx="13241">
                  <c:v>-1.33479597985322E-2</c:v>
                </c:pt>
                <c:pt idx="13242">
                  <c:v>-1.31463593264115E-2</c:v>
                </c:pt>
                <c:pt idx="13243">
                  <c:v>-1.3182662829462601E-2</c:v>
                </c:pt>
                <c:pt idx="13244">
                  <c:v>-1.3155544724388899E-2</c:v>
                </c:pt>
                <c:pt idx="13245">
                  <c:v>-1.28605422179091E-2</c:v>
                </c:pt>
                <c:pt idx="13246">
                  <c:v>-1.25124889823189E-2</c:v>
                </c:pt>
                <c:pt idx="13247">
                  <c:v>-1.22041240722305E-2</c:v>
                </c:pt>
                <c:pt idx="13248">
                  <c:v>-1.2054908595447699E-2</c:v>
                </c:pt>
                <c:pt idx="13249">
                  <c:v>-1.1817556188019E-2</c:v>
                </c:pt>
                <c:pt idx="13250">
                  <c:v>-1.1508054517000399E-2</c:v>
                </c:pt>
                <c:pt idx="13251">
                  <c:v>-1.1090342358612001E-2</c:v>
                </c:pt>
                <c:pt idx="13252">
                  <c:v>-1.0891965131279401E-2</c:v>
                </c:pt>
                <c:pt idx="13253">
                  <c:v>-1.0366158376469601E-2</c:v>
                </c:pt>
                <c:pt idx="13254">
                  <c:v>-9.9097082714606592E-3</c:v>
                </c:pt>
                <c:pt idx="13255">
                  <c:v>-9.3692064143026995E-3</c:v>
                </c:pt>
                <c:pt idx="13256">
                  <c:v>-9.1909071547717405E-3</c:v>
                </c:pt>
                <c:pt idx="13257">
                  <c:v>-8.81978259376235E-3</c:v>
                </c:pt>
                <c:pt idx="13258">
                  <c:v>-8.3218356477966701E-3</c:v>
                </c:pt>
                <c:pt idx="13259">
                  <c:v>-7.6676535749396896E-3</c:v>
                </c:pt>
                <c:pt idx="13260">
                  <c:v>-7.1777985809099399E-3</c:v>
                </c:pt>
                <c:pt idx="13261">
                  <c:v>-6.7860251711151899E-3</c:v>
                </c:pt>
                <c:pt idx="13262">
                  <c:v>-6.3099278917191698E-3</c:v>
                </c:pt>
                <c:pt idx="13263">
                  <c:v>-5.9494830719052901E-3</c:v>
                </c:pt>
                <c:pt idx="13264">
                  <c:v>-5.3580806886530099E-3</c:v>
                </c:pt>
                <c:pt idx="13265">
                  <c:v>-4.9615146745894904E-3</c:v>
                </c:pt>
                <c:pt idx="13266">
                  <c:v>-4.3363755229783802E-3</c:v>
                </c:pt>
                <c:pt idx="13267">
                  <c:v>-3.8044172008508399E-3</c:v>
                </c:pt>
                <c:pt idx="13268">
                  <c:v>-3.57495863035894E-3</c:v>
                </c:pt>
                <c:pt idx="13269">
                  <c:v>-3.1043029421625201E-3</c:v>
                </c:pt>
                <c:pt idx="13270">
                  <c:v>-2.7232672234555298E-3</c:v>
                </c:pt>
                <c:pt idx="13271">
                  <c:v>-2.2873772953121299E-3</c:v>
                </c:pt>
                <c:pt idx="13272">
                  <c:v>-1.8395767939364501E-3</c:v>
                </c:pt>
                <c:pt idx="13273">
                  <c:v>-1.3845637132693699E-3</c:v>
                </c:pt>
                <c:pt idx="13274">
                  <c:v>-1.1933502818796901E-3</c:v>
                </c:pt>
                <c:pt idx="13275">
                  <c:v>-8.3387356635061197E-4</c:v>
                </c:pt>
                <c:pt idx="13276">
                  <c:v>-5.8607945480974497E-4</c:v>
                </c:pt>
                <c:pt idx="13277">
                  <c:v>-3.2376520902399999E-4</c:v>
                </c:pt>
                <c:pt idx="13278" formatCode="0.00E+00">
                  <c:v>-1.4935969746437399E-5</c:v>
                </c:pt>
                <c:pt idx="13279">
                  <c:v>1.45905491909997E-4</c:v>
                </c:pt>
                <c:pt idx="13280">
                  <c:v>3.5423501173151501E-4</c:v>
                </c:pt>
                <c:pt idx="13281">
                  <c:v>4.1760455368293898E-4</c:v>
                </c:pt>
                <c:pt idx="13282">
                  <c:v>4.6895153627224699E-4</c:v>
                </c:pt>
                <c:pt idx="13283">
                  <c:v>4.9075052648214301E-4</c:v>
                </c:pt>
                <c:pt idx="13284">
                  <c:v>7.3075901717529199E-4</c:v>
                </c:pt>
                <c:pt idx="13285">
                  <c:v>7.6054281510827201E-4</c:v>
                </c:pt>
                <c:pt idx="13286">
                  <c:v>5.33544807583474E-4</c:v>
                </c:pt>
                <c:pt idx="13287">
                  <c:v>4.2003574193661498E-4</c:v>
                </c:pt>
                <c:pt idx="13288">
                  <c:v>3.2324875713683602E-4</c:v>
                </c:pt>
                <c:pt idx="13289">
                  <c:v>2.3560078911137399E-4</c:v>
                </c:pt>
                <c:pt idx="13290" formatCode="0.00E+00">
                  <c:v>-8.0240914182983793E-5</c:v>
                </c:pt>
                <c:pt idx="13291">
                  <c:v>-1.4592130344105099E-4</c:v>
                </c:pt>
                <c:pt idx="13292">
                  <c:v>-4.27281537174853E-4</c:v>
                </c:pt>
                <c:pt idx="13293">
                  <c:v>-7.7086310476767598E-4</c:v>
                </c:pt>
                <c:pt idx="13294">
                  <c:v>-1.02417122523118E-3</c:v>
                </c:pt>
                <c:pt idx="13295">
                  <c:v>-1.5386030362983701E-3</c:v>
                </c:pt>
                <c:pt idx="13296">
                  <c:v>-1.8762036087922201E-3</c:v>
                </c:pt>
                <c:pt idx="13297">
                  <c:v>-2.3519915943266499E-3</c:v>
                </c:pt>
                <c:pt idx="13298">
                  <c:v>-2.5720894316448601E-3</c:v>
                </c:pt>
                <c:pt idx="13299">
                  <c:v>-3.2802642597409E-3</c:v>
                </c:pt>
                <c:pt idx="13300">
                  <c:v>-3.7592993415594802E-3</c:v>
                </c:pt>
                <c:pt idx="13301">
                  <c:v>-4.0880642832161196E-3</c:v>
                </c:pt>
                <c:pt idx="13302">
                  <c:v>-4.6930939168529796E-3</c:v>
                </c:pt>
                <c:pt idx="13303">
                  <c:v>-5.3159827274638404E-3</c:v>
                </c:pt>
                <c:pt idx="13304">
                  <c:v>-5.9277767441939903E-3</c:v>
                </c:pt>
                <c:pt idx="13305">
                  <c:v>-6.2575019624672998E-3</c:v>
                </c:pt>
                <c:pt idx="13306">
                  <c:v>-6.8438374691104998E-3</c:v>
                </c:pt>
                <c:pt idx="13307">
                  <c:v>-7.6054184990390098E-3</c:v>
                </c:pt>
                <c:pt idx="13308">
                  <c:v>-8.17365849543868E-3</c:v>
                </c:pt>
                <c:pt idx="13309">
                  <c:v>-8.6994924967315895E-3</c:v>
                </c:pt>
                <c:pt idx="13310">
                  <c:v>-9.1388835099588603E-3</c:v>
                </c:pt>
                <c:pt idx="13311">
                  <c:v>-9.7794154520541906E-3</c:v>
                </c:pt>
                <c:pt idx="13312">
                  <c:v>-1.03847742754943E-2</c:v>
                </c:pt>
                <c:pt idx="13313">
                  <c:v>-1.10735748269368E-2</c:v>
                </c:pt>
                <c:pt idx="13314">
                  <c:v>-1.1545308795905001E-2</c:v>
                </c:pt>
                <c:pt idx="13315">
                  <c:v>-1.2115656951829199E-2</c:v>
                </c:pt>
                <c:pt idx="13316">
                  <c:v>-1.25943620724005E-2</c:v>
                </c:pt>
                <c:pt idx="13317">
                  <c:v>-1.29765535628351E-2</c:v>
                </c:pt>
                <c:pt idx="13318">
                  <c:v>-1.3457526045724401E-2</c:v>
                </c:pt>
                <c:pt idx="13319">
                  <c:v>-1.3949530315311201E-2</c:v>
                </c:pt>
                <c:pt idx="13320">
                  <c:v>-1.4561183662623999E-2</c:v>
                </c:pt>
                <c:pt idx="13321">
                  <c:v>-1.4695067533921E-2</c:v>
                </c:pt>
                <c:pt idx="13322">
                  <c:v>-1.49338347943654E-2</c:v>
                </c:pt>
                <c:pt idx="13323">
                  <c:v>-1.5379315174411601E-2</c:v>
                </c:pt>
                <c:pt idx="13324">
                  <c:v>-1.57975592213223E-2</c:v>
                </c:pt>
                <c:pt idx="13325">
                  <c:v>-1.5982647544541002E-2</c:v>
                </c:pt>
                <c:pt idx="13326">
                  <c:v>-1.6142298159493799E-2</c:v>
                </c:pt>
                <c:pt idx="13327">
                  <c:v>-1.6325429581150099E-2</c:v>
                </c:pt>
                <c:pt idx="13328">
                  <c:v>-1.65620592763915E-2</c:v>
                </c:pt>
                <c:pt idx="13329">
                  <c:v>-1.6694755896852102E-2</c:v>
                </c:pt>
                <c:pt idx="13330">
                  <c:v>-1.6483055391683599E-2</c:v>
                </c:pt>
                <c:pt idx="13331">
                  <c:v>-1.6599571638399799E-2</c:v>
                </c:pt>
                <c:pt idx="13332">
                  <c:v>-1.6630316444741399E-2</c:v>
                </c:pt>
                <c:pt idx="13333">
                  <c:v>-1.6632440142448499E-2</c:v>
                </c:pt>
                <c:pt idx="13334">
                  <c:v>-1.62617826657196E-2</c:v>
                </c:pt>
                <c:pt idx="13335">
                  <c:v>-1.6257677840992999E-2</c:v>
                </c:pt>
                <c:pt idx="13336">
                  <c:v>-1.5776194104261801E-2</c:v>
                </c:pt>
                <c:pt idx="13337">
                  <c:v>-1.5606674829930001E-2</c:v>
                </c:pt>
                <c:pt idx="13338">
                  <c:v>-1.5290425246405601E-2</c:v>
                </c:pt>
                <c:pt idx="13339">
                  <c:v>-1.5014204490862999E-2</c:v>
                </c:pt>
                <c:pt idx="13340">
                  <c:v>-1.4482618098540199E-2</c:v>
                </c:pt>
                <c:pt idx="13341">
                  <c:v>-1.41298036166676E-2</c:v>
                </c:pt>
                <c:pt idx="13342">
                  <c:v>-1.3644749006640399E-2</c:v>
                </c:pt>
                <c:pt idx="13343">
                  <c:v>-1.30244786114286E-2</c:v>
                </c:pt>
                <c:pt idx="13344">
                  <c:v>-1.2665795243743699E-2</c:v>
                </c:pt>
                <c:pt idx="13345">
                  <c:v>-1.2104067889427901E-2</c:v>
                </c:pt>
                <c:pt idx="13346">
                  <c:v>-1.1508514128431501E-2</c:v>
                </c:pt>
                <c:pt idx="13347">
                  <c:v>-1.05679095138778E-2</c:v>
                </c:pt>
                <c:pt idx="13348">
                  <c:v>-9.7965417283492808E-3</c:v>
                </c:pt>
                <c:pt idx="13349">
                  <c:v>-9.3142255009406004E-3</c:v>
                </c:pt>
                <c:pt idx="13350">
                  <c:v>-8.4430468135073995E-3</c:v>
                </c:pt>
                <c:pt idx="13351">
                  <c:v>-7.9153733671203097E-3</c:v>
                </c:pt>
                <c:pt idx="13352">
                  <c:v>-7.1004416402952897E-3</c:v>
                </c:pt>
                <c:pt idx="13353">
                  <c:v>-6.2431574399741396E-3</c:v>
                </c:pt>
                <c:pt idx="13354">
                  <c:v>-5.3708871864982998E-3</c:v>
                </c:pt>
                <c:pt idx="13355">
                  <c:v>-4.71123531069002E-3</c:v>
                </c:pt>
                <c:pt idx="13356">
                  <c:v>-3.9481558652436103E-3</c:v>
                </c:pt>
                <c:pt idx="13357">
                  <c:v>-2.99459791757185E-3</c:v>
                </c:pt>
                <c:pt idx="13358">
                  <c:v>-2.4391138985991501E-3</c:v>
                </c:pt>
                <c:pt idx="13359">
                  <c:v>-1.2942413395083199E-3</c:v>
                </c:pt>
                <c:pt idx="13360">
                  <c:v>-7.58418473892297E-4</c:v>
                </c:pt>
                <c:pt idx="13361" formatCode="0.00E+00">
                  <c:v>8.3153567035807802E-5</c:v>
                </c:pt>
                <c:pt idx="13362">
                  <c:v>7.5952653757948197E-4</c:v>
                </c:pt>
                <c:pt idx="13363">
                  <c:v>1.71870383996147E-3</c:v>
                </c:pt>
                <c:pt idx="13364">
                  <c:v>2.3742435078910802E-3</c:v>
                </c:pt>
                <c:pt idx="13365">
                  <c:v>3.1768661244052899E-3</c:v>
                </c:pt>
                <c:pt idx="13366">
                  <c:v>3.9619776403242296E-3</c:v>
                </c:pt>
                <c:pt idx="13367">
                  <c:v>4.5249547823713304E-3</c:v>
                </c:pt>
                <c:pt idx="13368">
                  <c:v>4.8964587347159498E-3</c:v>
                </c:pt>
                <c:pt idx="13369">
                  <c:v>5.7711696459905298E-3</c:v>
                </c:pt>
                <c:pt idx="13370">
                  <c:v>6.3391655469642004E-3</c:v>
                </c:pt>
                <c:pt idx="13371">
                  <c:v>7.0437440977707899E-3</c:v>
                </c:pt>
                <c:pt idx="13372">
                  <c:v>7.2319258550511498E-3</c:v>
                </c:pt>
                <c:pt idx="13373">
                  <c:v>7.9048609424543208E-3</c:v>
                </c:pt>
                <c:pt idx="13374">
                  <c:v>8.3866047210617405E-3</c:v>
                </c:pt>
                <c:pt idx="13375">
                  <c:v>8.7730309731294306E-3</c:v>
                </c:pt>
                <c:pt idx="13376">
                  <c:v>9.0498684928244401E-3</c:v>
                </c:pt>
                <c:pt idx="13377">
                  <c:v>9.42513794876426E-3</c:v>
                </c:pt>
                <c:pt idx="13378">
                  <c:v>9.8730079750168707E-3</c:v>
                </c:pt>
                <c:pt idx="13379">
                  <c:v>1.00445168734359E-2</c:v>
                </c:pt>
                <c:pt idx="13380">
                  <c:v>1.0138462851468501E-2</c:v>
                </c:pt>
                <c:pt idx="13381">
                  <c:v>1.01592245138394E-2</c:v>
                </c:pt>
                <c:pt idx="13382">
                  <c:v>1.0501824842378301E-2</c:v>
                </c:pt>
                <c:pt idx="13383">
                  <c:v>1.0446603481931299E-2</c:v>
                </c:pt>
                <c:pt idx="13384">
                  <c:v>1.05388262673428E-2</c:v>
                </c:pt>
                <c:pt idx="13385">
                  <c:v>1.0479393847553699E-2</c:v>
                </c:pt>
                <c:pt idx="13386">
                  <c:v>1.04285905682682E-2</c:v>
                </c:pt>
                <c:pt idx="13387">
                  <c:v>1.03399726386762E-2</c:v>
                </c:pt>
                <c:pt idx="13388">
                  <c:v>1.01008811819105E-2</c:v>
                </c:pt>
                <c:pt idx="13389">
                  <c:v>9.8470407146636404E-3</c:v>
                </c:pt>
                <c:pt idx="13390">
                  <c:v>9.7583681664778505E-3</c:v>
                </c:pt>
                <c:pt idx="13391">
                  <c:v>9.5550939531263597E-3</c:v>
                </c:pt>
                <c:pt idx="13392">
                  <c:v>9.2067901544681495E-3</c:v>
                </c:pt>
                <c:pt idx="13393">
                  <c:v>8.9632127979931593E-3</c:v>
                </c:pt>
                <c:pt idx="13394">
                  <c:v>8.3108727862245008E-3</c:v>
                </c:pt>
                <c:pt idx="13395">
                  <c:v>8.1537774420840699E-3</c:v>
                </c:pt>
                <c:pt idx="13396">
                  <c:v>7.5184865171278601E-3</c:v>
                </c:pt>
                <c:pt idx="13397">
                  <c:v>7.0426303580858798E-3</c:v>
                </c:pt>
                <c:pt idx="13398">
                  <c:v>6.7743173135573504E-3</c:v>
                </c:pt>
                <c:pt idx="13399">
                  <c:v>6.3189181035523999E-3</c:v>
                </c:pt>
                <c:pt idx="13400">
                  <c:v>5.6724903865446501E-3</c:v>
                </c:pt>
                <c:pt idx="13401">
                  <c:v>5.0200726300297597E-3</c:v>
                </c:pt>
                <c:pt idx="13402">
                  <c:v>4.5309998398257098E-3</c:v>
                </c:pt>
                <c:pt idx="13403">
                  <c:v>4.0366306217574904E-3</c:v>
                </c:pt>
                <c:pt idx="13404">
                  <c:v>3.4755760464139302E-3</c:v>
                </c:pt>
                <c:pt idx="13405">
                  <c:v>2.93311986050596E-3</c:v>
                </c:pt>
                <c:pt idx="13406">
                  <c:v>2.4350112295534101E-3</c:v>
                </c:pt>
                <c:pt idx="13407">
                  <c:v>1.8362798068132899E-3</c:v>
                </c:pt>
                <c:pt idx="13408">
                  <c:v>1.1811923123641499E-3</c:v>
                </c:pt>
                <c:pt idx="13409">
                  <c:v>6.8398551833034698E-4</c:v>
                </c:pt>
                <c:pt idx="13410">
                  <c:v>1.5002684617362299E-4</c:v>
                </c:pt>
                <c:pt idx="13411">
                  <c:v>-3.21796096284521E-4</c:v>
                </c:pt>
                <c:pt idx="13412">
                  <c:v>-9.3184377157186804E-4</c:v>
                </c:pt>
                <c:pt idx="13413">
                  <c:v>-1.4839247550583799E-3</c:v>
                </c:pt>
                <c:pt idx="13414">
                  <c:v>-1.9758204821046302E-3</c:v>
                </c:pt>
                <c:pt idx="13415">
                  <c:v>-2.4327884942316898E-3</c:v>
                </c:pt>
                <c:pt idx="13416">
                  <c:v>-2.8193761557792798E-3</c:v>
                </c:pt>
                <c:pt idx="13417">
                  <c:v>-3.25703568183535E-3</c:v>
                </c:pt>
                <c:pt idx="13418">
                  <c:v>-3.66238309883945E-3</c:v>
                </c:pt>
                <c:pt idx="13419">
                  <c:v>-4.0577031150987198E-3</c:v>
                </c:pt>
                <c:pt idx="13420">
                  <c:v>-4.3193782273343298E-3</c:v>
                </c:pt>
                <c:pt idx="13421">
                  <c:v>-4.4804156332642099E-3</c:v>
                </c:pt>
                <c:pt idx="13422">
                  <c:v>-4.9394679455218296E-3</c:v>
                </c:pt>
                <c:pt idx="13423">
                  <c:v>-5.1522028665071801E-3</c:v>
                </c:pt>
                <c:pt idx="13424">
                  <c:v>-5.25761468080035E-3</c:v>
                </c:pt>
                <c:pt idx="13425">
                  <c:v>-5.5577035870375798E-3</c:v>
                </c:pt>
                <c:pt idx="13426">
                  <c:v>-5.6882540812213901E-3</c:v>
                </c:pt>
                <c:pt idx="13427">
                  <c:v>-5.7007134250807298E-3</c:v>
                </c:pt>
                <c:pt idx="13428">
                  <c:v>-5.8483970750827802E-3</c:v>
                </c:pt>
                <c:pt idx="13429">
                  <c:v>-5.8537744929483401E-3</c:v>
                </c:pt>
                <c:pt idx="13430">
                  <c:v>-5.7971068292002204E-3</c:v>
                </c:pt>
                <c:pt idx="13431">
                  <c:v>-5.8036281643207999E-3</c:v>
                </c:pt>
                <c:pt idx="13432">
                  <c:v>-5.7979749157008398E-3</c:v>
                </c:pt>
                <c:pt idx="13433">
                  <c:v>-5.6805097713701798E-3</c:v>
                </c:pt>
                <c:pt idx="13434">
                  <c:v>-5.3149655885439103E-3</c:v>
                </c:pt>
                <c:pt idx="13435">
                  <c:v>-5.2648144284182397E-3</c:v>
                </c:pt>
                <c:pt idx="13436">
                  <c:v>-5.1590391148849304E-3</c:v>
                </c:pt>
                <c:pt idx="13437">
                  <c:v>-4.85927547859918E-3</c:v>
                </c:pt>
                <c:pt idx="13438">
                  <c:v>-4.5402258864526996E-3</c:v>
                </c:pt>
                <c:pt idx="13439">
                  <c:v>-4.3435104988168802E-3</c:v>
                </c:pt>
                <c:pt idx="13440">
                  <c:v>-3.9506013456705102E-3</c:v>
                </c:pt>
                <c:pt idx="13441">
                  <c:v>-3.6432196904848499E-3</c:v>
                </c:pt>
                <c:pt idx="13442">
                  <c:v>-3.2415725356833899E-3</c:v>
                </c:pt>
                <c:pt idx="13443">
                  <c:v>-2.9016157260775802E-3</c:v>
                </c:pt>
                <c:pt idx="13444">
                  <c:v>-2.54892387844966E-3</c:v>
                </c:pt>
                <c:pt idx="13445">
                  <c:v>-2.14262066001918E-3</c:v>
                </c:pt>
                <c:pt idx="13446">
                  <c:v>-1.64020933881211E-3</c:v>
                </c:pt>
                <c:pt idx="13447">
                  <c:v>-1.2680883403858999E-3</c:v>
                </c:pt>
                <c:pt idx="13448">
                  <c:v>-7.5852126674584401E-4</c:v>
                </c:pt>
                <c:pt idx="13449">
                  <c:v>-3.0744555622435601E-4</c:v>
                </c:pt>
                <c:pt idx="13450" formatCode="0.00E+00">
                  <c:v>4.0640855981154702E-5</c:v>
                </c:pt>
                <c:pt idx="13451">
                  <c:v>6.1191032111890102E-4</c:v>
                </c:pt>
                <c:pt idx="13452">
                  <c:v>8.2829964466405901E-4</c:v>
                </c:pt>
                <c:pt idx="13453">
                  <c:v>1.52438110955503E-3</c:v>
                </c:pt>
                <c:pt idx="13454">
                  <c:v>1.8944594318818799E-3</c:v>
                </c:pt>
                <c:pt idx="13455">
                  <c:v>2.51776008653074E-3</c:v>
                </c:pt>
                <c:pt idx="13456">
                  <c:v>2.8565638528181602E-3</c:v>
                </c:pt>
                <c:pt idx="13457">
                  <c:v>3.3664475928998302E-3</c:v>
                </c:pt>
                <c:pt idx="13458">
                  <c:v>3.7307571266255498E-3</c:v>
                </c:pt>
                <c:pt idx="13459">
                  <c:v>4.1806378641373997E-3</c:v>
                </c:pt>
                <c:pt idx="13460">
                  <c:v>4.4921404257497301E-3</c:v>
                </c:pt>
                <c:pt idx="13461">
                  <c:v>4.8718594521169802E-3</c:v>
                </c:pt>
                <c:pt idx="13462">
                  <c:v>5.4631693634123596E-3</c:v>
                </c:pt>
                <c:pt idx="13463">
                  <c:v>5.65227704386963E-3</c:v>
                </c:pt>
                <c:pt idx="13464">
                  <c:v>5.93000779339024E-3</c:v>
                </c:pt>
                <c:pt idx="13465">
                  <c:v>6.2605939730856399E-3</c:v>
                </c:pt>
                <c:pt idx="13466">
                  <c:v>6.6476921581181498E-3</c:v>
                </c:pt>
                <c:pt idx="13467">
                  <c:v>6.9023039269103699E-3</c:v>
                </c:pt>
                <c:pt idx="13468">
                  <c:v>7.1234753628465503E-3</c:v>
                </c:pt>
                <c:pt idx="13469">
                  <c:v>7.2221920393255997E-3</c:v>
                </c:pt>
                <c:pt idx="13470">
                  <c:v>7.5508972403254401E-3</c:v>
                </c:pt>
                <c:pt idx="13471">
                  <c:v>7.6841682810082097E-3</c:v>
                </c:pt>
                <c:pt idx="13472">
                  <c:v>7.8976769189365893E-3</c:v>
                </c:pt>
                <c:pt idx="13473">
                  <c:v>7.9419051586997191E-3</c:v>
                </c:pt>
                <c:pt idx="13474">
                  <c:v>8.0445602086517496E-3</c:v>
                </c:pt>
                <c:pt idx="13475">
                  <c:v>8.1555742851970002E-3</c:v>
                </c:pt>
                <c:pt idx="13476">
                  <c:v>8.1274437474073997E-3</c:v>
                </c:pt>
                <c:pt idx="13477">
                  <c:v>8.2784753380069093E-3</c:v>
                </c:pt>
                <c:pt idx="13478">
                  <c:v>8.2379271268471794E-3</c:v>
                </c:pt>
                <c:pt idx="13479">
                  <c:v>8.2637801806417204E-3</c:v>
                </c:pt>
                <c:pt idx="13480">
                  <c:v>8.14647484963032E-3</c:v>
                </c:pt>
                <c:pt idx="13481">
                  <c:v>8.1162637111718405E-3</c:v>
                </c:pt>
                <c:pt idx="13482">
                  <c:v>7.9279244824393292E-3</c:v>
                </c:pt>
                <c:pt idx="13483">
                  <c:v>7.8894069869024606E-3</c:v>
                </c:pt>
                <c:pt idx="13484">
                  <c:v>7.7714316464055598E-3</c:v>
                </c:pt>
                <c:pt idx="13485">
                  <c:v>7.6852792173887699E-3</c:v>
                </c:pt>
                <c:pt idx="13486">
                  <c:v>7.5694796553697303E-3</c:v>
                </c:pt>
                <c:pt idx="13487">
                  <c:v>7.3663018198887398E-3</c:v>
                </c:pt>
                <c:pt idx="13488">
                  <c:v>7.1082777779256298E-3</c:v>
                </c:pt>
                <c:pt idx="13489">
                  <c:v>7.0540693447648699E-3</c:v>
                </c:pt>
                <c:pt idx="13490">
                  <c:v>6.9557104453951404E-3</c:v>
                </c:pt>
                <c:pt idx="13491">
                  <c:v>6.6162726990013198E-3</c:v>
                </c:pt>
                <c:pt idx="13492">
                  <c:v>6.4653620421194899E-3</c:v>
                </c:pt>
                <c:pt idx="13493">
                  <c:v>6.3757915961165602E-3</c:v>
                </c:pt>
                <c:pt idx="13494">
                  <c:v>6.0722291802930203E-3</c:v>
                </c:pt>
                <c:pt idx="13495">
                  <c:v>5.9546635649328798E-3</c:v>
                </c:pt>
                <c:pt idx="13496">
                  <c:v>5.7055655718309404E-3</c:v>
                </c:pt>
                <c:pt idx="13497">
                  <c:v>5.6155492384792303E-3</c:v>
                </c:pt>
                <c:pt idx="13498">
                  <c:v>5.4272817165984004E-3</c:v>
                </c:pt>
                <c:pt idx="13499">
                  <c:v>5.3342608965802497E-3</c:v>
                </c:pt>
                <c:pt idx="13500">
                  <c:v>5.1052891593790896E-3</c:v>
                </c:pt>
                <c:pt idx="13501">
                  <c:v>5.0002797903648298E-3</c:v>
                </c:pt>
                <c:pt idx="13502">
                  <c:v>4.8431941885429403E-3</c:v>
                </c:pt>
                <c:pt idx="13503">
                  <c:v>4.7382630140258104E-3</c:v>
                </c:pt>
                <c:pt idx="13504">
                  <c:v>4.63395532083329E-3</c:v>
                </c:pt>
                <c:pt idx="13505">
                  <c:v>4.6615135738211902E-3</c:v>
                </c:pt>
                <c:pt idx="13506">
                  <c:v>4.7250563805494002E-3</c:v>
                </c:pt>
                <c:pt idx="13507">
                  <c:v>4.6011671377450096E-3</c:v>
                </c:pt>
                <c:pt idx="13508">
                  <c:v>4.4901499184127301E-3</c:v>
                </c:pt>
                <c:pt idx="13509">
                  <c:v>4.4545095989234097E-3</c:v>
                </c:pt>
                <c:pt idx="13510">
                  <c:v>4.4916165783772397E-3</c:v>
                </c:pt>
                <c:pt idx="13511">
                  <c:v>4.6200045899042501E-3</c:v>
                </c:pt>
                <c:pt idx="13512">
                  <c:v>4.5977040248771301E-3</c:v>
                </c:pt>
                <c:pt idx="13513">
                  <c:v>4.9045288363130301E-3</c:v>
                </c:pt>
                <c:pt idx="13514">
                  <c:v>4.96046933089177E-3</c:v>
                </c:pt>
                <c:pt idx="13515">
                  <c:v>5.0120988330953102E-3</c:v>
                </c:pt>
                <c:pt idx="13516">
                  <c:v>5.1469280085529902E-3</c:v>
                </c:pt>
                <c:pt idx="13517">
                  <c:v>5.4161438940177097E-3</c:v>
                </c:pt>
                <c:pt idx="13518">
                  <c:v>5.61510417037594E-3</c:v>
                </c:pt>
                <c:pt idx="13519">
                  <c:v>5.7665972195903104E-3</c:v>
                </c:pt>
                <c:pt idx="13520">
                  <c:v>6.1343268188537598E-3</c:v>
                </c:pt>
                <c:pt idx="13521">
                  <c:v>6.2578791334431099E-3</c:v>
                </c:pt>
                <c:pt idx="13522">
                  <c:v>6.6037333080243297E-3</c:v>
                </c:pt>
                <c:pt idx="13523">
                  <c:v>6.7989021728209597E-3</c:v>
                </c:pt>
                <c:pt idx="13524">
                  <c:v>7.3190995557036601E-3</c:v>
                </c:pt>
                <c:pt idx="13525">
                  <c:v>7.4961057404539901E-3</c:v>
                </c:pt>
                <c:pt idx="13526">
                  <c:v>7.9408825008658694E-3</c:v>
                </c:pt>
                <c:pt idx="13527">
                  <c:v>8.1843521266465099E-3</c:v>
                </c:pt>
                <c:pt idx="13528">
                  <c:v>8.5410074311216694E-3</c:v>
                </c:pt>
                <c:pt idx="13529">
                  <c:v>8.8677703108248993E-3</c:v>
                </c:pt>
                <c:pt idx="13530">
                  <c:v>9.2191673929342896E-3</c:v>
                </c:pt>
                <c:pt idx="13531">
                  <c:v>9.7661497624361802E-3</c:v>
                </c:pt>
                <c:pt idx="13532">
                  <c:v>1.01622105996625E-2</c:v>
                </c:pt>
                <c:pt idx="13533">
                  <c:v>1.05139883446972E-2</c:v>
                </c:pt>
                <c:pt idx="13534">
                  <c:v>1.0793775289485901E-2</c:v>
                </c:pt>
                <c:pt idx="13535">
                  <c:v>1.1281428894217601E-2</c:v>
                </c:pt>
                <c:pt idx="13536">
                  <c:v>1.16809695286045E-2</c:v>
                </c:pt>
                <c:pt idx="13537">
                  <c:v>1.20498541750252E-2</c:v>
                </c:pt>
                <c:pt idx="13538">
                  <c:v>1.2332650663788001E-2</c:v>
                </c:pt>
                <c:pt idx="13539">
                  <c:v>1.26000972174633E-2</c:v>
                </c:pt>
                <c:pt idx="13540">
                  <c:v>1.28989379562873E-2</c:v>
                </c:pt>
                <c:pt idx="13541">
                  <c:v>1.32703603892109E-2</c:v>
                </c:pt>
                <c:pt idx="13542">
                  <c:v>1.37341132987922E-2</c:v>
                </c:pt>
                <c:pt idx="13543">
                  <c:v>1.40441525539015E-2</c:v>
                </c:pt>
                <c:pt idx="13544">
                  <c:v>1.41893962996275E-2</c:v>
                </c:pt>
                <c:pt idx="13545">
                  <c:v>1.4377275257604899E-2</c:v>
                </c:pt>
                <c:pt idx="13546">
                  <c:v>1.4582679038729399E-2</c:v>
                </c:pt>
                <c:pt idx="13547">
                  <c:v>1.5005175722131701E-2</c:v>
                </c:pt>
                <c:pt idx="13548">
                  <c:v>1.5167158070801099E-2</c:v>
                </c:pt>
                <c:pt idx="13549">
                  <c:v>1.53573493397681E-2</c:v>
                </c:pt>
                <c:pt idx="13550">
                  <c:v>1.5424827824720299E-2</c:v>
                </c:pt>
                <c:pt idx="13551">
                  <c:v>1.53949119493414E-2</c:v>
                </c:pt>
                <c:pt idx="13552">
                  <c:v>1.55428836971436E-2</c:v>
                </c:pt>
                <c:pt idx="13553">
                  <c:v>1.5590601797644999E-2</c:v>
                </c:pt>
                <c:pt idx="13554">
                  <c:v>1.57227442267272E-2</c:v>
                </c:pt>
                <c:pt idx="13555">
                  <c:v>1.56743459630732E-2</c:v>
                </c:pt>
                <c:pt idx="13556">
                  <c:v>1.5653035223982901E-2</c:v>
                </c:pt>
                <c:pt idx="13557">
                  <c:v>1.5421022788823501E-2</c:v>
                </c:pt>
                <c:pt idx="13558">
                  <c:v>1.5453376947894001E-2</c:v>
                </c:pt>
                <c:pt idx="13559">
                  <c:v>1.5306167007865299E-2</c:v>
                </c:pt>
                <c:pt idx="13560">
                  <c:v>1.52016326650131E-2</c:v>
                </c:pt>
                <c:pt idx="13561">
                  <c:v>1.49907676592731E-2</c:v>
                </c:pt>
                <c:pt idx="13562">
                  <c:v>1.46473228043666E-2</c:v>
                </c:pt>
                <c:pt idx="13563">
                  <c:v>1.45014317012068E-2</c:v>
                </c:pt>
                <c:pt idx="13564">
                  <c:v>1.4258483783310299E-2</c:v>
                </c:pt>
                <c:pt idx="13565">
                  <c:v>1.40786868347791E-2</c:v>
                </c:pt>
                <c:pt idx="13566">
                  <c:v>1.35676217568103E-2</c:v>
                </c:pt>
                <c:pt idx="13567">
                  <c:v>1.3275735239977699E-2</c:v>
                </c:pt>
                <c:pt idx="13568">
                  <c:v>1.2907340684304901E-2</c:v>
                </c:pt>
                <c:pt idx="13569">
                  <c:v>1.2549418594479301E-2</c:v>
                </c:pt>
                <c:pt idx="13570">
                  <c:v>1.22449938779022E-2</c:v>
                </c:pt>
                <c:pt idx="13571">
                  <c:v>1.17272970141452E-2</c:v>
                </c:pt>
                <c:pt idx="13572">
                  <c:v>1.1192836103133401E-2</c:v>
                </c:pt>
                <c:pt idx="13573">
                  <c:v>1.0694369164965099E-2</c:v>
                </c:pt>
                <c:pt idx="13574">
                  <c:v>1.0214657098395599E-2</c:v>
                </c:pt>
                <c:pt idx="13575">
                  <c:v>9.9741552922715908E-3</c:v>
                </c:pt>
                <c:pt idx="13576">
                  <c:v>9.4067615071151498E-3</c:v>
                </c:pt>
                <c:pt idx="13577">
                  <c:v>8.9026459287767801E-3</c:v>
                </c:pt>
                <c:pt idx="13578">
                  <c:v>8.2851699664385006E-3</c:v>
                </c:pt>
                <c:pt idx="13579">
                  <c:v>7.6848574444114701E-3</c:v>
                </c:pt>
                <c:pt idx="13580">
                  <c:v>7.4225302658987198E-3</c:v>
                </c:pt>
                <c:pt idx="13581">
                  <c:v>6.8086020031151396E-3</c:v>
                </c:pt>
                <c:pt idx="13582">
                  <c:v>6.2909891546361896E-3</c:v>
                </c:pt>
                <c:pt idx="13583">
                  <c:v>5.87480236661031E-3</c:v>
                </c:pt>
                <c:pt idx="13584">
                  <c:v>5.3153746892550596E-3</c:v>
                </c:pt>
                <c:pt idx="13585">
                  <c:v>4.6214793001163402E-3</c:v>
                </c:pt>
                <c:pt idx="13586">
                  <c:v>4.4251875021308097E-3</c:v>
                </c:pt>
                <c:pt idx="13587">
                  <c:v>3.9719731564689404E-3</c:v>
                </c:pt>
                <c:pt idx="13588">
                  <c:v>3.51057928655091E-3</c:v>
                </c:pt>
                <c:pt idx="13589">
                  <c:v>2.9121668906517901E-3</c:v>
                </c:pt>
                <c:pt idx="13590">
                  <c:v>2.5901630742666101E-3</c:v>
                </c:pt>
                <c:pt idx="13591">
                  <c:v>2.24307178950506E-3</c:v>
                </c:pt>
                <c:pt idx="13592">
                  <c:v>1.85101321106456E-3</c:v>
                </c:pt>
                <c:pt idx="13593">
                  <c:v>1.5952238319512E-3</c:v>
                </c:pt>
                <c:pt idx="13594">
                  <c:v>1.2663588416182299E-3</c:v>
                </c:pt>
                <c:pt idx="13595">
                  <c:v>8.4816698819386899E-4</c:v>
                </c:pt>
                <c:pt idx="13596">
                  <c:v>5.5995835964292096E-4</c:v>
                </c:pt>
                <c:pt idx="13597">
                  <c:v>3.0108250585291803E-4</c:v>
                </c:pt>
                <c:pt idx="13598">
                  <c:v>2.16846838473678E-4</c:v>
                </c:pt>
                <c:pt idx="13599" formatCode="0.00E+00">
                  <c:v>8.72986119080516E-6</c:v>
                </c:pt>
                <c:pt idx="13600">
                  <c:v>-2.6209765432800002E-4</c:v>
                </c:pt>
                <c:pt idx="13601">
                  <c:v>-3.5670428125570298E-4</c:v>
                </c:pt>
                <c:pt idx="13602">
                  <c:v>-3.8247379936068798E-4</c:v>
                </c:pt>
                <c:pt idx="13603">
                  <c:v>-5.93630087199874E-4</c:v>
                </c:pt>
                <c:pt idx="13604">
                  <c:v>-5.3865117314620095E-4</c:v>
                </c:pt>
                <c:pt idx="13605">
                  <c:v>-5.0726719159389303E-4</c:v>
                </c:pt>
                <c:pt idx="13606">
                  <c:v>-4.9054478988798996E-4</c:v>
                </c:pt>
                <c:pt idx="13607">
                  <c:v>-5.3928528226278999E-4</c:v>
                </c:pt>
                <c:pt idx="13608">
                  <c:v>-5.8847572061706697E-4</c:v>
                </c:pt>
                <c:pt idx="13609">
                  <c:v>-4.5890560725344101E-4</c:v>
                </c:pt>
                <c:pt idx="13610">
                  <c:v>-2.7612095337764802E-4</c:v>
                </c:pt>
                <c:pt idx="13611">
                  <c:v>-2.3311991156737801E-4</c:v>
                </c:pt>
                <c:pt idx="13612" formatCode="0.00E+00">
                  <c:v>8.0804661967001594E-5</c:v>
                </c:pt>
                <c:pt idx="13613">
                  <c:v>3.3793251141804099E-4</c:v>
                </c:pt>
                <c:pt idx="13614">
                  <c:v>3.6230662984485998E-4</c:v>
                </c:pt>
                <c:pt idx="13615">
                  <c:v>6.1250587422360199E-4</c:v>
                </c:pt>
                <c:pt idx="13616">
                  <c:v>9.2895850992344301E-4</c:v>
                </c:pt>
                <c:pt idx="13617">
                  <c:v>1.1733799934989699E-3</c:v>
                </c:pt>
                <c:pt idx="13618">
                  <c:v>1.33807753753235E-3</c:v>
                </c:pt>
                <c:pt idx="13619">
                  <c:v>1.88309615892542E-3</c:v>
                </c:pt>
                <c:pt idx="13620">
                  <c:v>2.03315864760937E-3</c:v>
                </c:pt>
                <c:pt idx="13621">
                  <c:v>2.2240123944392899E-3</c:v>
                </c:pt>
                <c:pt idx="13622">
                  <c:v>2.5625399345672001E-3</c:v>
                </c:pt>
                <c:pt idx="13623">
                  <c:v>2.9624519492829102E-3</c:v>
                </c:pt>
                <c:pt idx="13624">
                  <c:v>3.09180962240823E-3</c:v>
                </c:pt>
                <c:pt idx="13625">
                  <c:v>3.6584114379381899E-3</c:v>
                </c:pt>
                <c:pt idx="13626">
                  <c:v>3.9583938879681202E-3</c:v>
                </c:pt>
                <c:pt idx="13627">
                  <c:v>4.1808446953903004E-3</c:v>
                </c:pt>
                <c:pt idx="13628">
                  <c:v>4.4396490035132803E-3</c:v>
                </c:pt>
                <c:pt idx="13629">
                  <c:v>4.78523386069002E-3</c:v>
                </c:pt>
                <c:pt idx="13630">
                  <c:v>5.1717057625581897E-3</c:v>
                </c:pt>
                <c:pt idx="13631">
                  <c:v>5.3486051846280596E-3</c:v>
                </c:pt>
                <c:pt idx="13632">
                  <c:v>5.7277390615879699E-3</c:v>
                </c:pt>
                <c:pt idx="13633">
                  <c:v>5.8683156923118804E-3</c:v>
                </c:pt>
                <c:pt idx="13634">
                  <c:v>6.1473921642007396E-3</c:v>
                </c:pt>
                <c:pt idx="13635">
                  <c:v>6.3638418635250703E-3</c:v>
                </c:pt>
                <c:pt idx="13636">
                  <c:v>6.4492594827084901E-3</c:v>
                </c:pt>
                <c:pt idx="13637">
                  <c:v>6.6573312125660401E-3</c:v>
                </c:pt>
                <c:pt idx="13638">
                  <c:v>7.0245123709693899E-3</c:v>
                </c:pt>
                <c:pt idx="13639">
                  <c:v>6.9947721878355299E-3</c:v>
                </c:pt>
                <c:pt idx="13640">
                  <c:v>7.1017750630522703E-3</c:v>
                </c:pt>
                <c:pt idx="13641">
                  <c:v>7.0637938742189E-3</c:v>
                </c:pt>
                <c:pt idx="13642">
                  <c:v>7.2246127983156896E-3</c:v>
                </c:pt>
                <c:pt idx="13643">
                  <c:v>7.3534470717035701E-3</c:v>
                </c:pt>
                <c:pt idx="13644">
                  <c:v>7.1853036488443902E-3</c:v>
                </c:pt>
                <c:pt idx="13645">
                  <c:v>7.0606134142475897E-3</c:v>
                </c:pt>
                <c:pt idx="13646">
                  <c:v>7.0910407863152298E-3</c:v>
                </c:pt>
                <c:pt idx="13647">
                  <c:v>6.9429890331578403E-3</c:v>
                </c:pt>
                <c:pt idx="13648">
                  <c:v>6.8580275009010603E-3</c:v>
                </c:pt>
                <c:pt idx="13649">
                  <c:v>6.7825362623643399E-3</c:v>
                </c:pt>
                <c:pt idx="13650">
                  <c:v>6.5931237793668803E-3</c:v>
                </c:pt>
                <c:pt idx="13651">
                  <c:v>6.3001686164082501E-3</c:v>
                </c:pt>
                <c:pt idx="13652">
                  <c:v>5.9706340755798096E-3</c:v>
                </c:pt>
                <c:pt idx="13653">
                  <c:v>5.8015216833467598E-3</c:v>
                </c:pt>
                <c:pt idx="13654">
                  <c:v>5.4965274517126197E-3</c:v>
                </c:pt>
                <c:pt idx="13655">
                  <c:v>5.1923322264631902E-3</c:v>
                </c:pt>
                <c:pt idx="13656">
                  <c:v>4.9436664588894197E-3</c:v>
                </c:pt>
                <c:pt idx="13657">
                  <c:v>4.5398770565557101E-3</c:v>
                </c:pt>
                <c:pt idx="13658">
                  <c:v>4.0688321875488398E-3</c:v>
                </c:pt>
                <c:pt idx="13659">
                  <c:v>3.6055816175526202E-3</c:v>
                </c:pt>
                <c:pt idx="13660">
                  <c:v>3.2122919786375902E-3</c:v>
                </c:pt>
                <c:pt idx="13661">
                  <c:v>2.8076873489208199E-3</c:v>
                </c:pt>
                <c:pt idx="13662">
                  <c:v>2.2750536669064901E-3</c:v>
                </c:pt>
                <c:pt idx="13663">
                  <c:v>1.9093389075837601E-3</c:v>
                </c:pt>
                <c:pt idx="13664">
                  <c:v>1.29213136006788E-3</c:v>
                </c:pt>
                <c:pt idx="13665">
                  <c:v>7.9951235852373603E-4</c:v>
                </c:pt>
                <c:pt idx="13666">
                  <c:v>2.97642691339478E-4</c:v>
                </c:pt>
                <c:pt idx="13667">
                  <c:v>-1.8092785768965901E-4</c:v>
                </c:pt>
                <c:pt idx="13668">
                  <c:v>-7.3060702739584902E-4</c:v>
                </c:pt>
                <c:pt idx="13669">
                  <c:v>-1.24655553959921E-3</c:v>
                </c:pt>
                <c:pt idx="13670">
                  <c:v>-1.6963112347547001E-3</c:v>
                </c:pt>
                <c:pt idx="13671">
                  <c:v>-2.2766426281612098E-3</c:v>
                </c:pt>
                <c:pt idx="13672">
                  <c:v>-2.7830767650778099E-3</c:v>
                </c:pt>
                <c:pt idx="13673">
                  <c:v>-3.28848785333772E-3</c:v>
                </c:pt>
                <c:pt idx="13674">
                  <c:v>-3.9444410689614597E-3</c:v>
                </c:pt>
                <c:pt idx="13675">
                  <c:v>-4.3707889696983698E-3</c:v>
                </c:pt>
                <c:pt idx="13676">
                  <c:v>-4.9805607825859199E-3</c:v>
                </c:pt>
                <c:pt idx="13677">
                  <c:v>-5.2674598514937197E-3</c:v>
                </c:pt>
                <c:pt idx="13678">
                  <c:v>-5.9271436172575404E-3</c:v>
                </c:pt>
                <c:pt idx="13679">
                  <c:v>-6.25615093025585E-3</c:v>
                </c:pt>
                <c:pt idx="13680">
                  <c:v>-6.8238566773090497E-3</c:v>
                </c:pt>
                <c:pt idx="13681">
                  <c:v>-7.0641530248370197E-3</c:v>
                </c:pt>
                <c:pt idx="13682">
                  <c:v>-7.5304397878481798E-3</c:v>
                </c:pt>
                <c:pt idx="13683">
                  <c:v>-7.9273792855650005E-3</c:v>
                </c:pt>
                <c:pt idx="13684">
                  <c:v>-8.3002911737950907E-3</c:v>
                </c:pt>
                <c:pt idx="13685">
                  <c:v>-8.4282206403362599E-3</c:v>
                </c:pt>
                <c:pt idx="13686">
                  <c:v>-8.7057504521751098E-3</c:v>
                </c:pt>
                <c:pt idx="13687">
                  <c:v>-9.0510569560904204E-3</c:v>
                </c:pt>
                <c:pt idx="13688">
                  <c:v>-9.3696340721187606E-3</c:v>
                </c:pt>
                <c:pt idx="13689">
                  <c:v>-9.6518525289047193E-3</c:v>
                </c:pt>
                <c:pt idx="13690">
                  <c:v>-9.7076382485913396E-3</c:v>
                </c:pt>
                <c:pt idx="13691">
                  <c:v>-9.8324741727209702E-3</c:v>
                </c:pt>
                <c:pt idx="13692">
                  <c:v>-1.0017630347663901E-2</c:v>
                </c:pt>
                <c:pt idx="13693">
                  <c:v>-1.0020246720163901E-2</c:v>
                </c:pt>
                <c:pt idx="13694">
                  <c:v>-1.0002483293752799E-2</c:v>
                </c:pt>
                <c:pt idx="13695">
                  <c:v>-1.0078397921174801E-2</c:v>
                </c:pt>
                <c:pt idx="13696">
                  <c:v>-1.00548309501592E-2</c:v>
                </c:pt>
                <c:pt idx="13697">
                  <c:v>-1.0065003743796199E-2</c:v>
                </c:pt>
                <c:pt idx="13698">
                  <c:v>-9.9478509558537306E-3</c:v>
                </c:pt>
                <c:pt idx="13699">
                  <c:v>-9.8614403235662302E-3</c:v>
                </c:pt>
                <c:pt idx="13700">
                  <c:v>-9.7771529942585599E-3</c:v>
                </c:pt>
                <c:pt idx="13701">
                  <c:v>-9.5231664235418904E-3</c:v>
                </c:pt>
                <c:pt idx="13702">
                  <c:v>-9.3446513532415704E-3</c:v>
                </c:pt>
                <c:pt idx="13703">
                  <c:v>-9.1049812008672307E-3</c:v>
                </c:pt>
                <c:pt idx="13704">
                  <c:v>-8.9426093256621802E-3</c:v>
                </c:pt>
                <c:pt idx="13705">
                  <c:v>-8.71997558141617E-3</c:v>
                </c:pt>
                <c:pt idx="13706">
                  <c:v>-8.2684889783496904E-3</c:v>
                </c:pt>
                <c:pt idx="13707">
                  <c:v>-7.9969847727527008E-3</c:v>
                </c:pt>
                <c:pt idx="13708">
                  <c:v>-7.6892742923868199E-3</c:v>
                </c:pt>
                <c:pt idx="13709">
                  <c:v>-7.3911737932865597E-3</c:v>
                </c:pt>
                <c:pt idx="13710">
                  <c:v>-7.0373784113424102E-3</c:v>
                </c:pt>
                <c:pt idx="13711">
                  <c:v>-6.6546088902760103E-3</c:v>
                </c:pt>
                <c:pt idx="13712">
                  <c:v>-6.1354685220327198E-3</c:v>
                </c:pt>
                <c:pt idx="13713">
                  <c:v>-5.7886586556387502E-3</c:v>
                </c:pt>
                <c:pt idx="13714">
                  <c:v>-5.5087820142706596E-3</c:v>
                </c:pt>
                <c:pt idx="13715">
                  <c:v>-5.0496624327431901E-3</c:v>
                </c:pt>
                <c:pt idx="13716">
                  <c:v>-4.7689249266342996E-3</c:v>
                </c:pt>
                <c:pt idx="13717">
                  <c:v>-4.2478259863767704E-3</c:v>
                </c:pt>
                <c:pt idx="13718">
                  <c:v>-3.8271514762002498E-3</c:v>
                </c:pt>
                <c:pt idx="13719">
                  <c:v>-3.3499297906730199E-3</c:v>
                </c:pt>
                <c:pt idx="13720">
                  <c:v>-2.9083496287971599E-3</c:v>
                </c:pt>
                <c:pt idx="13721">
                  <c:v>-2.6866353654890801E-3</c:v>
                </c:pt>
                <c:pt idx="13722">
                  <c:v>-2.2358424758300499E-3</c:v>
                </c:pt>
                <c:pt idx="13723">
                  <c:v>-1.8528337768088201E-3</c:v>
                </c:pt>
                <c:pt idx="13724">
                  <c:v>-1.4776558401200801E-3</c:v>
                </c:pt>
                <c:pt idx="13725">
                  <c:v>-1.06255315054297E-3</c:v>
                </c:pt>
                <c:pt idx="13726">
                  <c:v>-8.0326869552557701E-4</c:v>
                </c:pt>
                <c:pt idx="13727">
                  <c:v>-5.1352916464239605E-4</c:v>
                </c:pt>
                <c:pt idx="13728">
                  <c:v>-2.06219010360782E-4</c:v>
                </c:pt>
                <c:pt idx="13729" formatCode="0.00E+00">
                  <c:v>8.4596685200532396E-5</c:v>
                </c:pt>
                <c:pt idx="13730">
                  <c:v>3.5502067360977001E-4</c:v>
                </c:pt>
                <c:pt idx="13731">
                  <c:v>5.1504305227699097E-4</c:v>
                </c:pt>
                <c:pt idx="13732">
                  <c:v>7.9441078535665195E-4</c:v>
                </c:pt>
                <c:pt idx="13733">
                  <c:v>8.6106865844809899E-4</c:v>
                </c:pt>
                <c:pt idx="13734">
                  <c:v>1.04902690430724E-3</c:v>
                </c:pt>
                <c:pt idx="13735">
                  <c:v>1.2339327051108101E-3</c:v>
                </c:pt>
                <c:pt idx="13736">
                  <c:v>1.23554817102324E-3</c:v>
                </c:pt>
                <c:pt idx="13737">
                  <c:v>1.32185214836502E-3</c:v>
                </c:pt>
                <c:pt idx="13738">
                  <c:v>1.5662646466856E-3</c:v>
                </c:pt>
                <c:pt idx="13739">
                  <c:v>1.3358099271441801E-3</c:v>
                </c:pt>
                <c:pt idx="13740">
                  <c:v>1.3978659702155399E-3</c:v>
                </c:pt>
                <c:pt idx="13741">
                  <c:v>1.25803285313584E-3</c:v>
                </c:pt>
                <c:pt idx="13742">
                  <c:v>1.3159427870564899E-3</c:v>
                </c:pt>
                <c:pt idx="13743">
                  <c:v>1.2302721937115599E-3</c:v>
                </c:pt>
                <c:pt idx="13744">
                  <c:v>9.7193406443057202E-4</c:v>
                </c:pt>
                <c:pt idx="13745">
                  <c:v>7.5988661598100696E-4</c:v>
                </c:pt>
                <c:pt idx="13746">
                  <c:v>4.6423260933129302E-4</c:v>
                </c:pt>
                <c:pt idx="13747">
                  <c:v>4.2454805084285099E-4</c:v>
                </c:pt>
                <c:pt idx="13748" formatCode="0.00E+00">
                  <c:v>6.8531935145871504E-5</c:v>
                </c:pt>
                <c:pt idx="13749" formatCode="0.00E+00">
                  <c:v>-5.1417583296466797E-5</c:v>
                </c:pt>
                <c:pt idx="13750">
                  <c:v>-2.6033288778320399E-4</c:v>
                </c:pt>
                <c:pt idx="13751">
                  <c:v>-7.4930542237152298E-4</c:v>
                </c:pt>
                <c:pt idx="13752">
                  <c:v>-1.1798958389798199E-3</c:v>
                </c:pt>
                <c:pt idx="13753">
                  <c:v>-1.4285846843668901E-3</c:v>
                </c:pt>
                <c:pt idx="13754">
                  <c:v>-1.7821433609949201E-3</c:v>
                </c:pt>
                <c:pt idx="13755">
                  <c:v>-2.3174283626213599E-3</c:v>
                </c:pt>
                <c:pt idx="13756">
                  <c:v>-2.6383382649511102E-3</c:v>
                </c:pt>
                <c:pt idx="13757">
                  <c:v>-3.0412585860257499E-3</c:v>
                </c:pt>
                <c:pt idx="13758">
                  <c:v>-3.6228626117945101E-3</c:v>
                </c:pt>
                <c:pt idx="13759">
                  <c:v>-4.0290921247449797E-3</c:v>
                </c:pt>
                <c:pt idx="13760">
                  <c:v>-4.42085848300548E-3</c:v>
                </c:pt>
                <c:pt idx="13761">
                  <c:v>-4.8003172265322696E-3</c:v>
                </c:pt>
                <c:pt idx="13762">
                  <c:v>-5.3932391669142803E-3</c:v>
                </c:pt>
                <c:pt idx="13763">
                  <c:v>-5.8303732105178E-3</c:v>
                </c:pt>
                <c:pt idx="13764">
                  <c:v>-6.3894655158903899E-3</c:v>
                </c:pt>
                <c:pt idx="13765">
                  <c:v>-6.7542789122390099E-3</c:v>
                </c:pt>
                <c:pt idx="13766">
                  <c:v>-7.3625624871336897E-3</c:v>
                </c:pt>
                <c:pt idx="13767">
                  <c:v>-7.75393505753232E-3</c:v>
                </c:pt>
                <c:pt idx="13768">
                  <c:v>-8.14602071314755E-3</c:v>
                </c:pt>
                <c:pt idx="13769">
                  <c:v>-8.66280406478445E-3</c:v>
                </c:pt>
                <c:pt idx="13770">
                  <c:v>-9.0663611152554304E-3</c:v>
                </c:pt>
                <c:pt idx="13771">
                  <c:v>-9.4582749539724297E-3</c:v>
                </c:pt>
                <c:pt idx="13772">
                  <c:v>-9.9692133169809408E-3</c:v>
                </c:pt>
                <c:pt idx="13773">
                  <c:v>-1.03008459418796E-2</c:v>
                </c:pt>
                <c:pt idx="13774">
                  <c:v>-1.0795747486662E-2</c:v>
                </c:pt>
                <c:pt idx="13775">
                  <c:v>-1.09806055074811E-2</c:v>
                </c:pt>
                <c:pt idx="13776">
                  <c:v>-1.1221946560831E-2</c:v>
                </c:pt>
                <c:pt idx="13777">
                  <c:v>-1.17425323657367E-2</c:v>
                </c:pt>
                <c:pt idx="13778">
                  <c:v>-1.20444435977878E-2</c:v>
                </c:pt>
                <c:pt idx="13779">
                  <c:v>-1.21904227488231E-2</c:v>
                </c:pt>
                <c:pt idx="13780">
                  <c:v>-1.2519858607196E-2</c:v>
                </c:pt>
                <c:pt idx="13781">
                  <c:v>-1.2729519022211601E-2</c:v>
                </c:pt>
                <c:pt idx="13782">
                  <c:v>-1.27362580843851E-2</c:v>
                </c:pt>
                <c:pt idx="13783">
                  <c:v>-1.3082156582800901E-2</c:v>
                </c:pt>
                <c:pt idx="13784">
                  <c:v>-1.3174917869229899E-2</c:v>
                </c:pt>
                <c:pt idx="13785">
                  <c:v>-1.32816558941511E-2</c:v>
                </c:pt>
                <c:pt idx="13786">
                  <c:v>-1.33399455653585E-2</c:v>
                </c:pt>
                <c:pt idx="13787">
                  <c:v>-1.3370951924911501E-2</c:v>
                </c:pt>
                <c:pt idx="13788">
                  <c:v>-1.3370092924930599E-2</c:v>
                </c:pt>
                <c:pt idx="13789">
                  <c:v>-1.3394958254266599E-2</c:v>
                </c:pt>
                <c:pt idx="13790">
                  <c:v>-1.3478915948379499E-2</c:v>
                </c:pt>
                <c:pt idx="13791">
                  <c:v>-1.3251879977600699E-2</c:v>
                </c:pt>
                <c:pt idx="13792">
                  <c:v>-1.3192486555711E-2</c:v>
                </c:pt>
                <c:pt idx="13793">
                  <c:v>-1.30981513671102E-2</c:v>
                </c:pt>
                <c:pt idx="13794">
                  <c:v>-1.28947361521625E-2</c:v>
                </c:pt>
                <c:pt idx="13795">
                  <c:v>-1.29031791086227E-2</c:v>
                </c:pt>
                <c:pt idx="13796">
                  <c:v>-1.26806459562395E-2</c:v>
                </c:pt>
                <c:pt idx="13797">
                  <c:v>-1.2434500322335401E-2</c:v>
                </c:pt>
                <c:pt idx="13798">
                  <c:v>-1.22035679883142E-2</c:v>
                </c:pt>
                <c:pt idx="13799">
                  <c:v>-1.1940825617695199E-2</c:v>
                </c:pt>
                <c:pt idx="13800">
                  <c:v>-1.1625950394900299E-2</c:v>
                </c:pt>
                <c:pt idx="13801">
                  <c:v>-1.1416172567390101E-2</c:v>
                </c:pt>
                <c:pt idx="13802">
                  <c:v>-1.11099451765805E-2</c:v>
                </c:pt>
                <c:pt idx="13803">
                  <c:v>-1.0883274214525E-2</c:v>
                </c:pt>
                <c:pt idx="13804">
                  <c:v>-1.05260582976744E-2</c:v>
                </c:pt>
                <c:pt idx="13805">
                  <c:v>-1.01577737060127E-2</c:v>
                </c:pt>
                <c:pt idx="13806">
                  <c:v>-9.77297511325558E-3</c:v>
                </c:pt>
                <c:pt idx="13807">
                  <c:v>-9.4159679459935603E-3</c:v>
                </c:pt>
                <c:pt idx="13808">
                  <c:v>-9.1581741032450304E-3</c:v>
                </c:pt>
                <c:pt idx="13809">
                  <c:v>-8.8013319369025008E-3</c:v>
                </c:pt>
                <c:pt idx="13810">
                  <c:v>-8.4748281447084399E-3</c:v>
                </c:pt>
                <c:pt idx="13811">
                  <c:v>-8.1170722468604291E-3</c:v>
                </c:pt>
                <c:pt idx="13812">
                  <c:v>-7.5781537536012203E-3</c:v>
                </c:pt>
                <c:pt idx="13813">
                  <c:v>-7.3144128517967002E-3</c:v>
                </c:pt>
                <c:pt idx="13814">
                  <c:v>-7.1485972338667901E-3</c:v>
                </c:pt>
                <c:pt idx="13815">
                  <c:v>-6.8011399966152403E-3</c:v>
                </c:pt>
                <c:pt idx="13816">
                  <c:v>-6.4082684339962798E-3</c:v>
                </c:pt>
                <c:pt idx="13817">
                  <c:v>-6.0190263396998596E-3</c:v>
                </c:pt>
                <c:pt idx="13818">
                  <c:v>-5.7068857959272903E-3</c:v>
                </c:pt>
                <c:pt idx="13819">
                  <c:v>-5.5095854522195196E-3</c:v>
                </c:pt>
                <c:pt idx="13820">
                  <c:v>-5.1961596141436098E-3</c:v>
                </c:pt>
                <c:pt idx="13821">
                  <c:v>-4.7828089319693597E-3</c:v>
                </c:pt>
                <c:pt idx="13822">
                  <c:v>-4.6876720470892096E-3</c:v>
                </c:pt>
                <c:pt idx="13823">
                  <c:v>-4.6294275006509202E-3</c:v>
                </c:pt>
                <c:pt idx="13824">
                  <c:v>-4.3245797283772104E-3</c:v>
                </c:pt>
                <c:pt idx="13825">
                  <c:v>-4.1904384860934297E-3</c:v>
                </c:pt>
                <c:pt idx="13826">
                  <c:v>-3.9838228413602E-3</c:v>
                </c:pt>
                <c:pt idx="13827">
                  <c:v>-3.87900501086771E-3</c:v>
                </c:pt>
                <c:pt idx="13828">
                  <c:v>-3.6287693655124198E-3</c:v>
                </c:pt>
                <c:pt idx="13829">
                  <c:v>-3.6943237224602299E-3</c:v>
                </c:pt>
                <c:pt idx="13830">
                  <c:v>-3.6463239942359999E-3</c:v>
                </c:pt>
                <c:pt idx="13831">
                  <c:v>-3.6140849274771702E-3</c:v>
                </c:pt>
                <c:pt idx="13832">
                  <c:v>-3.5944215595475298E-3</c:v>
                </c:pt>
                <c:pt idx="13833">
                  <c:v>-3.45601826727424E-3</c:v>
                </c:pt>
                <c:pt idx="13834">
                  <c:v>-3.6682499482566201E-3</c:v>
                </c:pt>
                <c:pt idx="13835">
                  <c:v>-3.8364632504235101E-3</c:v>
                </c:pt>
                <c:pt idx="13836">
                  <c:v>-3.8825733452372102E-3</c:v>
                </c:pt>
                <c:pt idx="13837">
                  <c:v>-3.8815089853881102E-3</c:v>
                </c:pt>
                <c:pt idx="13838">
                  <c:v>-4.1065018841949701E-3</c:v>
                </c:pt>
                <c:pt idx="13839">
                  <c:v>-4.2686160676377299E-3</c:v>
                </c:pt>
                <c:pt idx="13840">
                  <c:v>-4.4365487162972596E-3</c:v>
                </c:pt>
                <c:pt idx="13841">
                  <c:v>-4.6428487843087904E-3</c:v>
                </c:pt>
                <c:pt idx="13842">
                  <c:v>-4.6985553523145396E-3</c:v>
                </c:pt>
                <c:pt idx="13843">
                  <c:v>-5.0519532308362404E-3</c:v>
                </c:pt>
                <c:pt idx="13844">
                  <c:v>-5.40861412071363E-3</c:v>
                </c:pt>
                <c:pt idx="13845">
                  <c:v>-5.64939033049385E-3</c:v>
                </c:pt>
                <c:pt idx="13846">
                  <c:v>-5.8913364980642102E-3</c:v>
                </c:pt>
                <c:pt idx="13847">
                  <c:v>-6.2775280347267797E-3</c:v>
                </c:pt>
                <c:pt idx="13848">
                  <c:v>-6.5407033333707704E-3</c:v>
                </c:pt>
                <c:pt idx="13849">
                  <c:v>-6.7427911292326599E-3</c:v>
                </c:pt>
                <c:pt idx="13850">
                  <c:v>-7.0696872899825803E-3</c:v>
                </c:pt>
                <c:pt idx="13851">
                  <c:v>-7.4472746196067204E-3</c:v>
                </c:pt>
                <c:pt idx="13852">
                  <c:v>-7.8464684645496493E-3</c:v>
                </c:pt>
                <c:pt idx="13853">
                  <c:v>-7.9911262830091E-3</c:v>
                </c:pt>
                <c:pt idx="13854">
                  <c:v>-8.4537555909196399E-3</c:v>
                </c:pt>
                <c:pt idx="13855">
                  <c:v>-8.6041837973094004E-3</c:v>
                </c:pt>
                <c:pt idx="13856">
                  <c:v>-8.9620258998856991E-3</c:v>
                </c:pt>
                <c:pt idx="13857">
                  <c:v>-9.1806185305160892E-3</c:v>
                </c:pt>
                <c:pt idx="13858">
                  <c:v>-9.60056697724135E-3</c:v>
                </c:pt>
                <c:pt idx="13859">
                  <c:v>-9.8953096363567795E-3</c:v>
                </c:pt>
                <c:pt idx="13860">
                  <c:v>-1.0294171356505E-2</c:v>
                </c:pt>
                <c:pt idx="13861">
                  <c:v>-1.0295295098267401E-2</c:v>
                </c:pt>
                <c:pt idx="13862">
                  <c:v>-1.0509194848781499E-2</c:v>
                </c:pt>
                <c:pt idx="13863">
                  <c:v>-1.0699330009871701E-2</c:v>
                </c:pt>
                <c:pt idx="13864">
                  <c:v>-1.09998333387284E-2</c:v>
                </c:pt>
                <c:pt idx="13865">
                  <c:v>-1.10418628399224E-2</c:v>
                </c:pt>
                <c:pt idx="13866">
                  <c:v>-1.11788283482573E-2</c:v>
                </c:pt>
                <c:pt idx="13867">
                  <c:v>-1.11687224368685E-2</c:v>
                </c:pt>
                <c:pt idx="13868">
                  <c:v>-1.14142567599574E-2</c:v>
                </c:pt>
                <c:pt idx="13869">
                  <c:v>-1.1440122985220701E-2</c:v>
                </c:pt>
                <c:pt idx="13870">
                  <c:v>-1.1459067544008101E-2</c:v>
                </c:pt>
                <c:pt idx="13871">
                  <c:v>-1.1310732267590501E-2</c:v>
                </c:pt>
                <c:pt idx="13872">
                  <c:v>-1.1411423867373399E-2</c:v>
                </c:pt>
                <c:pt idx="13873">
                  <c:v>-1.13568029961746E-2</c:v>
                </c:pt>
                <c:pt idx="13874">
                  <c:v>-1.12396318063751E-2</c:v>
                </c:pt>
                <c:pt idx="13875">
                  <c:v>-1.10744471277561E-2</c:v>
                </c:pt>
                <c:pt idx="13876">
                  <c:v>-1.0849110154289099E-2</c:v>
                </c:pt>
                <c:pt idx="13877">
                  <c:v>-1.0640739357729599E-2</c:v>
                </c:pt>
                <c:pt idx="13878">
                  <c:v>-1.03012737542361E-2</c:v>
                </c:pt>
                <c:pt idx="13879">
                  <c:v>-1.0155874716635E-2</c:v>
                </c:pt>
                <c:pt idx="13880">
                  <c:v>-9.7895278987055294E-3</c:v>
                </c:pt>
                <c:pt idx="13881">
                  <c:v>-9.5186208265904196E-3</c:v>
                </c:pt>
                <c:pt idx="13882">
                  <c:v>-8.9406802288784695E-3</c:v>
                </c:pt>
                <c:pt idx="13883">
                  <c:v>-8.7174688482987896E-3</c:v>
                </c:pt>
                <c:pt idx="13884">
                  <c:v>-8.2784823003637792E-3</c:v>
                </c:pt>
                <c:pt idx="13885">
                  <c:v>-7.7354704192291804E-3</c:v>
                </c:pt>
                <c:pt idx="13886">
                  <c:v>-7.2096672528384398E-3</c:v>
                </c:pt>
                <c:pt idx="13887">
                  <c:v>-6.8115605633958303E-3</c:v>
                </c:pt>
                <c:pt idx="13888">
                  <c:v>-6.28944427713543E-3</c:v>
                </c:pt>
                <c:pt idx="13889">
                  <c:v>-5.7076628754289703E-3</c:v>
                </c:pt>
                <c:pt idx="13890">
                  <c:v>-5.1596551078588902E-3</c:v>
                </c:pt>
                <c:pt idx="13891">
                  <c:v>-4.4305474448272601E-3</c:v>
                </c:pt>
                <c:pt idx="13892">
                  <c:v>-3.7095731645352598E-3</c:v>
                </c:pt>
                <c:pt idx="13893">
                  <c:v>-3.1025736951646701E-3</c:v>
                </c:pt>
                <c:pt idx="13894">
                  <c:v>-2.5823189516481701E-3</c:v>
                </c:pt>
                <c:pt idx="13895">
                  <c:v>-2.0136833353167401E-3</c:v>
                </c:pt>
                <c:pt idx="13896">
                  <c:v>-1.2253849323495701E-3</c:v>
                </c:pt>
                <c:pt idx="13897">
                  <c:v>-4.61924737202368E-4</c:v>
                </c:pt>
                <c:pt idx="13898">
                  <c:v>2.2106201576454099E-4</c:v>
                </c:pt>
                <c:pt idx="13899">
                  <c:v>8.5378338113860201E-4</c:v>
                </c:pt>
                <c:pt idx="13900">
                  <c:v>1.45257774388347E-3</c:v>
                </c:pt>
                <c:pt idx="13901">
                  <c:v>2.2429979342384202E-3</c:v>
                </c:pt>
                <c:pt idx="13902">
                  <c:v>2.7536119997321E-3</c:v>
                </c:pt>
                <c:pt idx="13903">
                  <c:v>3.5430608810515601E-3</c:v>
                </c:pt>
                <c:pt idx="13904">
                  <c:v>4.1814991694371596E-3</c:v>
                </c:pt>
                <c:pt idx="13905">
                  <c:v>4.8922425592679199E-3</c:v>
                </c:pt>
                <c:pt idx="13906">
                  <c:v>5.4230513623580896E-3</c:v>
                </c:pt>
                <c:pt idx="13907">
                  <c:v>6.1027693789080101E-3</c:v>
                </c:pt>
                <c:pt idx="13908">
                  <c:v>6.68686511149466E-3</c:v>
                </c:pt>
                <c:pt idx="13909">
                  <c:v>7.1880074775365196E-3</c:v>
                </c:pt>
                <c:pt idx="13910">
                  <c:v>7.8157278904011501E-3</c:v>
                </c:pt>
                <c:pt idx="13911">
                  <c:v>8.2280253040434397E-3</c:v>
                </c:pt>
                <c:pt idx="13912">
                  <c:v>8.6916471826073705E-3</c:v>
                </c:pt>
                <c:pt idx="13913">
                  <c:v>9.3456386055355799E-3</c:v>
                </c:pt>
                <c:pt idx="13914">
                  <c:v>9.6931726718023793E-3</c:v>
                </c:pt>
                <c:pt idx="13915">
                  <c:v>1.0035129633844E-2</c:v>
                </c:pt>
                <c:pt idx="13916">
                  <c:v>1.0225796783011601E-2</c:v>
                </c:pt>
                <c:pt idx="13917">
                  <c:v>1.06034566438305E-2</c:v>
                </c:pt>
                <c:pt idx="13918">
                  <c:v>1.09802060235384E-2</c:v>
                </c:pt>
                <c:pt idx="13919">
                  <c:v>1.12744498047757E-2</c:v>
                </c:pt>
                <c:pt idx="13920">
                  <c:v>1.14317076678777E-2</c:v>
                </c:pt>
                <c:pt idx="13921">
                  <c:v>1.1410747567553401E-2</c:v>
                </c:pt>
                <c:pt idx="13922">
                  <c:v>1.1548144993721201E-2</c:v>
                </c:pt>
                <c:pt idx="13923">
                  <c:v>1.1728127067128001E-2</c:v>
                </c:pt>
                <c:pt idx="13924">
                  <c:v>1.17055712741871E-2</c:v>
                </c:pt>
                <c:pt idx="13925">
                  <c:v>1.16011929721697E-2</c:v>
                </c:pt>
                <c:pt idx="13926">
                  <c:v>1.1671680161364099E-2</c:v>
                </c:pt>
                <c:pt idx="13927">
                  <c:v>1.1532427760764401E-2</c:v>
                </c:pt>
                <c:pt idx="13928">
                  <c:v>1.13299959154961E-2</c:v>
                </c:pt>
                <c:pt idx="13929">
                  <c:v>1.11025206321336E-2</c:v>
                </c:pt>
                <c:pt idx="13930">
                  <c:v>1.09077033216778E-2</c:v>
                </c:pt>
                <c:pt idx="13931">
                  <c:v>1.06353472528048E-2</c:v>
                </c:pt>
                <c:pt idx="13932">
                  <c:v>1.03441194874396E-2</c:v>
                </c:pt>
                <c:pt idx="13933">
                  <c:v>9.9571042570659705E-3</c:v>
                </c:pt>
                <c:pt idx="13934">
                  <c:v>9.5601892979383894E-3</c:v>
                </c:pt>
                <c:pt idx="13935">
                  <c:v>9.1153290623015703E-3</c:v>
                </c:pt>
                <c:pt idx="13936">
                  <c:v>8.7437277376910504E-3</c:v>
                </c:pt>
                <c:pt idx="13937">
                  <c:v>8.1113215948119804E-3</c:v>
                </c:pt>
                <c:pt idx="13938">
                  <c:v>7.5665262990857697E-3</c:v>
                </c:pt>
                <c:pt idx="13939">
                  <c:v>7.1111965842801496E-3</c:v>
                </c:pt>
                <c:pt idx="13940">
                  <c:v>6.53846246019595E-3</c:v>
                </c:pt>
                <c:pt idx="13941">
                  <c:v>5.9802612971571701E-3</c:v>
                </c:pt>
                <c:pt idx="13942">
                  <c:v>5.3373865252018503E-3</c:v>
                </c:pt>
                <c:pt idx="13943">
                  <c:v>4.8093476128126698E-3</c:v>
                </c:pt>
                <c:pt idx="13944">
                  <c:v>4.0096458468777E-3</c:v>
                </c:pt>
                <c:pt idx="13945">
                  <c:v>3.3139993458962298E-3</c:v>
                </c:pt>
                <c:pt idx="13946">
                  <c:v>2.6318820555779601E-3</c:v>
                </c:pt>
                <c:pt idx="13947">
                  <c:v>2.2317961307190301E-3</c:v>
                </c:pt>
                <c:pt idx="13948">
                  <c:v>1.4422697267579901E-3</c:v>
                </c:pt>
                <c:pt idx="13949">
                  <c:v>7.3452269067507598E-4</c:v>
                </c:pt>
                <c:pt idx="13950" formatCode="0.00E+00">
                  <c:v>-1.5509062177047199E-5</c:v>
                </c:pt>
                <c:pt idx="13951">
                  <c:v>-6.90703312018983E-4</c:v>
                </c:pt>
                <c:pt idx="13952">
                  <c:v>-1.3162948080622601E-3</c:v>
                </c:pt>
                <c:pt idx="13953">
                  <c:v>-1.8348959875520599E-3</c:v>
                </c:pt>
                <c:pt idx="13954">
                  <c:v>-2.4784605805995802E-3</c:v>
                </c:pt>
                <c:pt idx="13955">
                  <c:v>-3.11533947320598E-3</c:v>
                </c:pt>
                <c:pt idx="13956">
                  <c:v>-3.66689194324316E-3</c:v>
                </c:pt>
                <c:pt idx="13957">
                  <c:v>-4.2786147848349601E-3</c:v>
                </c:pt>
                <c:pt idx="13958">
                  <c:v>-4.7617620719230197E-3</c:v>
                </c:pt>
                <c:pt idx="13959">
                  <c:v>-5.3053604406755198E-3</c:v>
                </c:pt>
                <c:pt idx="13960">
                  <c:v>-5.7067093370323403E-3</c:v>
                </c:pt>
                <c:pt idx="13961">
                  <c:v>-6.2273428351151501E-3</c:v>
                </c:pt>
                <c:pt idx="13962">
                  <c:v>-6.6532600869155601E-3</c:v>
                </c:pt>
                <c:pt idx="13963">
                  <c:v>-6.9924013079250402E-3</c:v>
                </c:pt>
                <c:pt idx="13964">
                  <c:v>-7.3865455834895601E-3</c:v>
                </c:pt>
                <c:pt idx="13965">
                  <c:v>-7.60167632205938E-3</c:v>
                </c:pt>
                <c:pt idx="13966">
                  <c:v>-7.9268061591990392E-3</c:v>
                </c:pt>
                <c:pt idx="13967">
                  <c:v>-8.1343574561160703E-3</c:v>
                </c:pt>
                <c:pt idx="13968">
                  <c:v>-8.11197262258323E-3</c:v>
                </c:pt>
                <c:pt idx="13969">
                  <c:v>-8.2881463486746305E-3</c:v>
                </c:pt>
                <c:pt idx="13970">
                  <c:v>-8.4517281807076905E-3</c:v>
                </c:pt>
                <c:pt idx="13971">
                  <c:v>-8.3755974680158399E-3</c:v>
                </c:pt>
                <c:pt idx="13972">
                  <c:v>-8.4070047937275794E-3</c:v>
                </c:pt>
                <c:pt idx="13973">
                  <c:v>-8.2146197875625007E-3</c:v>
                </c:pt>
                <c:pt idx="13974">
                  <c:v>-8.1659461334110898E-3</c:v>
                </c:pt>
                <c:pt idx="13975">
                  <c:v>-8.0156705693763194E-3</c:v>
                </c:pt>
                <c:pt idx="13976">
                  <c:v>-7.7436877007276703E-3</c:v>
                </c:pt>
                <c:pt idx="13977">
                  <c:v>-7.5280571185859504E-3</c:v>
                </c:pt>
                <c:pt idx="13978">
                  <c:v>-7.1728046019403904E-3</c:v>
                </c:pt>
                <c:pt idx="13979">
                  <c:v>-6.8926897012679096E-3</c:v>
                </c:pt>
                <c:pt idx="13980">
                  <c:v>-6.4874557359546102E-3</c:v>
                </c:pt>
                <c:pt idx="13981">
                  <c:v>-5.9904809338953199E-3</c:v>
                </c:pt>
                <c:pt idx="13982">
                  <c:v>-5.5942509625518302E-3</c:v>
                </c:pt>
                <c:pt idx="13983">
                  <c:v>-4.9662637547829899E-3</c:v>
                </c:pt>
                <c:pt idx="13984">
                  <c:v>-4.39919103991994E-3</c:v>
                </c:pt>
                <c:pt idx="13985">
                  <c:v>-3.7199890569521001E-3</c:v>
                </c:pt>
                <c:pt idx="13986">
                  <c:v>-3.3409591891628699E-3</c:v>
                </c:pt>
                <c:pt idx="13987">
                  <c:v>-2.58621423501275E-3</c:v>
                </c:pt>
                <c:pt idx="13988">
                  <c:v>-1.80435444542493E-3</c:v>
                </c:pt>
                <c:pt idx="13989">
                  <c:v>-1.0761054487023801E-3</c:v>
                </c:pt>
                <c:pt idx="13990">
                  <c:v>-5.18849666373229E-4</c:v>
                </c:pt>
                <c:pt idx="13991">
                  <c:v>2.53753315240444E-4</c:v>
                </c:pt>
                <c:pt idx="13992">
                  <c:v>1.17903904546117E-3</c:v>
                </c:pt>
                <c:pt idx="13993">
                  <c:v>1.8905616955668899E-3</c:v>
                </c:pt>
                <c:pt idx="13994">
                  <c:v>2.68981703633015E-3</c:v>
                </c:pt>
                <c:pt idx="13995">
                  <c:v>3.4086988186086001E-3</c:v>
                </c:pt>
                <c:pt idx="13996">
                  <c:v>4.4194493817929104E-3</c:v>
                </c:pt>
                <c:pt idx="13997">
                  <c:v>5.2010040908159801E-3</c:v>
                </c:pt>
                <c:pt idx="13998">
                  <c:v>5.9244025930324804E-3</c:v>
                </c:pt>
                <c:pt idx="13999">
                  <c:v>6.8235970828640601E-3</c:v>
                </c:pt>
                <c:pt idx="14000">
                  <c:v>7.5400505884306796E-3</c:v>
                </c:pt>
                <c:pt idx="14001">
                  <c:v>8.4191820498274103E-3</c:v>
                </c:pt>
                <c:pt idx="14002">
                  <c:v>9.0739175954737596E-3</c:v>
                </c:pt>
                <c:pt idx="14003">
                  <c:v>9.9145879306971399E-3</c:v>
                </c:pt>
                <c:pt idx="14004">
                  <c:v>1.0668017586615E-2</c:v>
                </c:pt>
                <c:pt idx="14005">
                  <c:v>1.1466509693785799E-2</c:v>
                </c:pt>
                <c:pt idx="14006">
                  <c:v>1.21053766346901E-2</c:v>
                </c:pt>
                <c:pt idx="14007">
                  <c:v>1.26636715831037E-2</c:v>
                </c:pt>
                <c:pt idx="14008">
                  <c:v>1.3326676089947399E-2</c:v>
                </c:pt>
                <c:pt idx="14009">
                  <c:v>1.40548091090314E-2</c:v>
                </c:pt>
                <c:pt idx="14010">
                  <c:v>1.4572320240691199E-2</c:v>
                </c:pt>
                <c:pt idx="14011">
                  <c:v>1.51376628538199E-2</c:v>
                </c:pt>
                <c:pt idx="14012">
                  <c:v>1.5693373612063601E-2</c:v>
                </c:pt>
                <c:pt idx="14013">
                  <c:v>1.6123002785162301E-2</c:v>
                </c:pt>
                <c:pt idx="14014">
                  <c:v>1.6543211144646401E-2</c:v>
                </c:pt>
                <c:pt idx="14015">
                  <c:v>1.6794034249786802E-2</c:v>
                </c:pt>
                <c:pt idx="14016">
                  <c:v>1.72760065689707E-2</c:v>
                </c:pt>
                <c:pt idx="14017">
                  <c:v>1.7559188724381301E-2</c:v>
                </c:pt>
                <c:pt idx="14018">
                  <c:v>1.7823780571823902E-2</c:v>
                </c:pt>
                <c:pt idx="14019">
                  <c:v>1.7865343642228301E-2</c:v>
                </c:pt>
                <c:pt idx="14020">
                  <c:v>1.7970248401380399E-2</c:v>
                </c:pt>
                <c:pt idx="14021">
                  <c:v>1.8161535842607102E-2</c:v>
                </c:pt>
                <c:pt idx="14022">
                  <c:v>1.8280256823790499E-2</c:v>
                </c:pt>
                <c:pt idx="14023">
                  <c:v>1.8309329492479001E-2</c:v>
                </c:pt>
                <c:pt idx="14024">
                  <c:v>1.8203455488757701E-2</c:v>
                </c:pt>
                <c:pt idx="14025">
                  <c:v>1.81103858564826E-2</c:v>
                </c:pt>
                <c:pt idx="14026">
                  <c:v>1.7917662858320402E-2</c:v>
                </c:pt>
                <c:pt idx="14027">
                  <c:v>1.7699394909418902E-2</c:v>
                </c:pt>
                <c:pt idx="14028">
                  <c:v>1.7619411686804601E-2</c:v>
                </c:pt>
                <c:pt idx="14029">
                  <c:v>1.7288096723021E-2</c:v>
                </c:pt>
                <c:pt idx="14030">
                  <c:v>1.6794673513412801E-2</c:v>
                </c:pt>
                <c:pt idx="14031">
                  <c:v>1.6473641807689898E-2</c:v>
                </c:pt>
                <c:pt idx="14032">
                  <c:v>1.61643232796558E-2</c:v>
                </c:pt>
                <c:pt idx="14033">
                  <c:v>1.5741976315367799E-2</c:v>
                </c:pt>
                <c:pt idx="14034">
                  <c:v>1.5291407086934701E-2</c:v>
                </c:pt>
                <c:pt idx="14035">
                  <c:v>1.48671665721556E-2</c:v>
                </c:pt>
                <c:pt idx="14036">
                  <c:v>1.42484200195771E-2</c:v>
                </c:pt>
                <c:pt idx="14037">
                  <c:v>1.3763450391876901E-2</c:v>
                </c:pt>
                <c:pt idx="14038">
                  <c:v>1.31520231679046E-2</c:v>
                </c:pt>
                <c:pt idx="14039">
                  <c:v>1.25313341346699E-2</c:v>
                </c:pt>
                <c:pt idx="14040">
                  <c:v>1.1858068834056301E-2</c:v>
                </c:pt>
                <c:pt idx="14041">
                  <c:v>1.12671476567382E-2</c:v>
                </c:pt>
                <c:pt idx="14042">
                  <c:v>1.05546259045247E-2</c:v>
                </c:pt>
                <c:pt idx="14043">
                  <c:v>9.9080542048323207E-3</c:v>
                </c:pt>
                <c:pt idx="14044">
                  <c:v>9.2990873190163699E-3</c:v>
                </c:pt>
                <c:pt idx="14045">
                  <c:v>8.6041087001893692E-3</c:v>
                </c:pt>
                <c:pt idx="14046">
                  <c:v>7.8955828291798896E-3</c:v>
                </c:pt>
                <c:pt idx="14047">
                  <c:v>7.1619061728163897E-3</c:v>
                </c:pt>
                <c:pt idx="14048">
                  <c:v>6.6179463186371102E-3</c:v>
                </c:pt>
                <c:pt idx="14049">
                  <c:v>5.8501005731282996E-3</c:v>
                </c:pt>
                <c:pt idx="14050">
                  <c:v>5.3617318683215299E-3</c:v>
                </c:pt>
                <c:pt idx="14051">
                  <c:v>4.6977876314938704E-3</c:v>
                </c:pt>
                <c:pt idx="14052">
                  <c:v>3.9538826210859098E-3</c:v>
                </c:pt>
                <c:pt idx="14053">
                  <c:v>3.3052954972984999E-3</c:v>
                </c:pt>
                <c:pt idx="14054">
                  <c:v>2.9464491724033098E-3</c:v>
                </c:pt>
                <c:pt idx="14055">
                  <c:v>2.36180758104687E-3</c:v>
                </c:pt>
                <c:pt idx="14056">
                  <c:v>1.73923638262207E-3</c:v>
                </c:pt>
                <c:pt idx="14057">
                  <c:v>1.2755005749136E-3</c:v>
                </c:pt>
                <c:pt idx="14058">
                  <c:v>8.5030649471400099E-4</c:v>
                </c:pt>
                <c:pt idx="14059">
                  <c:v>3.1175749773551498E-4</c:v>
                </c:pt>
                <c:pt idx="14060" formatCode="0.00E+00">
                  <c:v>8.7880036655536305E-5</c:v>
                </c:pt>
                <c:pt idx="14061">
                  <c:v>-3.4126338333769803E-4</c:v>
                </c:pt>
                <c:pt idx="14062">
                  <c:v>-6.8480905480584702E-4</c:v>
                </c:pt>
                <c:pt idx="14063">
                  <c:v>-1.06051392719233E-3</c:v>
                </c:pt>
                <c:pt idx="14064">
                  <c:v>-1.15614276732617E-3</c:v>
                </c:pt>
                <c:pt idx="14065">
                  <c:v>-1.2866760743479701E-3</c:v>
                </c:pt>
                <c:pt idx="14066">
                  <c:v>-1.4760564168019999E-3</c:v>
                </c:pt>
                <c:pt idx="14067">
                  <c:v>-1.56288006861413E-3</c:v>
                </c:pt>
                <c:pt idx="14068">
                  <c:v>-1.6501395880698E-3</c:v>
                </c:pt>
                <c:pt idx="14069">
                  <c:v>-1.6372193558343801E-3</c:v>
                </c:pt>
                <c:pt idx="14070">
                  <c:v>-1.55435775213517E-3</c:v>
                </c:pt>
                <c:pt idx="14071">
                  <c:v>-1.63302246486502E-3</c:v>
                </c:pt>
                <c:pt idx="14072">
                  <c:v>-1.4595054880853001E-3</c:v>
                </c:pt>
                <c:pt idx="14073">
                  <c:v>-1.21941868531668E-3</c:v>
                </c:pt>
                <c:pt idx="14074">
                  <c:v>-1.1910493522091299E-3</c:v>
                </c:pt>
                <c:pt idx="14075">
                  <c:v>-9.1805970216537005E-4</c:v>
                </c:pt>
                <c:pt idx="14076">
                  <c:v>-5.6470941776188698E-4</c:v>
                </c:pt>
                <c:pt idx="14077">
                  <c:v>-1.93110001028608E-4</c:v>
                </c:pt>
                <c:pt idx="14078">
                  <c:v>1.3681824757013001E-4</c:v>
                </c:pt>
                <c:pt idx="14079">
                  <c:v>5.3869742557852802E-4</c:v>
                </c:pt>
                <c:pt idx="14080">
                  <c:v>1.00755068116897E-3</c:v>
                </c:pt>
                <c:pt idx="14081">
                  <c:v>1.42580642773191E-3</c:v>
                </c:pt>
                <c:pt idx="14082">
                  <c:v>1.91358428783946E-3</c:v>
                </c:pt>
                <c:pt idx="14083">
                  <c:v>2.47937436507862E-3</c:v>
                </c:pt>
                <c:pt idx="14084">
                  <c:v>3.0142980769642899E-3</c:v>
                </c:pt>
                <c:pt idx="14085">
                  <c:v>3.6308172561247301E-3</c:v>
                </c:pt>
                <c:pt idx="14086">
                  <c:v>4.12459646501564E-3</c:v>
                </c:pt>
                <c:pt idx="14087">
                  <c:v>4.7851516899156702E-3</c:v>
                </c:pt>
                <c:pt idx="14088">
                  <c:v>5.4074442523856401E-3</c:v>
                </c:pt>
                <c:pt idx="14089">
                  <c:v>5.9794516325706298E-3</c:v>
                </c:pt>
                <c:pt idx="14090">
                  <c:v>6.7528990289838896E-3</c:v>
                </c:pt>
                <c:pt idx="14091">
                  <c:v>7.3385895130511098E-3</c:v>
                </c:pt>
                <c:pt idx="14092">
                  <c:v>8.0972506387036302E-3</c:v>
                </c:pt>
                <c:pt idx="14093">
                  <c:v>8.7781659350656491E-3</c:v>
                </c:pt>
                <c:pt idx="14094">
                  <c:v>9.4326136202361795E-3</c:v>
                </c:pt>
                <c:pt idx="14095">
                  <c:v>1.00425422414697E-2</c:v>
                </c:pt>
                <c:pt idx="14096">
                  <c:v>1.06752457210397E-2</c:v>
                </c:pt>
                <c:pt idx="14097">
                  <c:v>1.14481898570289E-2</c:v>
                </c:pt>
                <c:pt idx="14098">
                  <c:v>1.2054070873851E-2</c:v>
                </c:pt>
                <c:pt idx="14099">
                  <c:v>1.26296503195017E-2</c:v>
                </c:pt>
                <c:pt idx="14100">
                  <c:v>1.3228852932318401E-2</c:v>
                </c:pt>
                <c:pt idx="14101">
                  <c:v>1.39468757108046E-2</c:v>
                </c:pt>
                <c:pt idx="14102">
                  <c:v>1.4413032019799101E-2</c:v>
                </c:pt>
                <c:pt idx="14103">
                  <c:v>1.50212083825063E-2</c:v>
                </c:pt>
                <c:pt idx="14104">
                  <c:v>1.5499584108870999E-2</c:v>
                </c:pt>
                <c:pt idx="14105">
                  <c:v>1.5999257006990199E-2</c:v>
                </c:pt>
                <c:pt idx="14106">
                  <c:v>1.6454142356725002E-2</c:v>
                </c:pt>
                <c:pt idx="14107">
                  <c:v>1.6804883296469401E-2</c:v>
                </c:pt>
                <c:pt idx="14108">
                  <c:v>1.72571555828453E-2</c:v>
                </c:pt>
                <c:pt idx="14109">
                  <c:v>1.7555027841315001E-2</c:v>
                </c:pt>
                <c:pt idx="14110">
                  <c:v>1.7968604560830801E-2</c:v>
                </c:pt>
                <c:pt idx="14111">
                  <c:v>1.8236331368420101E-2</c:v>
                </c:pt>
                <c:pt idx="14112">
                  <c:v>1.8421859713142402E-2</c:v>
                </c:pt>
                <c:pt idx="14113">
                  <c:v>1.85929465413887E-2</c:v>
                </c:pt>
                <c:pt idx="14114">
                  <c:v>1.8786880241515501E-2</c:v>
                </c:pt>
                <c:pt idx="14115">
                  <c:v>1.89219511752723E-2</c:v>
                </c:pt>
                <c:pt idx="14116">
                  <c:v>1.8935374927189799E-2</c:v>
                </c:pt>
                <c:pt idx="14117">
                  <c:v>1.8929851235509301E-2</c:v>
                </c:pt>
                <c:pt idx="14118">
                  <c:v>1.8954083361657399E-2</c:v>
                </c:pt>
                <c:pt idx="14119">
                  <c:v>1.8913152099170601E-2</c:v>
                </c:pt>
                <c:pt idx="14120">
                  <c:v>1.8724958795975299E-2</c:v>
                </c:pt>
                <c:pt idx="14121">
                  <c:v>1.8639651256820201E-2</c:v>
                </c:pt>
                <c:pt idx="14122">
                  <c:v>1.84530151895855E-2</c:v>
                </c:pt>
                <c:pt idx="14123">
                  <c:v>1.81857884365061E-2</c:v>
                </c:pt>
                <c:pt idx="14124">
                  <c:v>1.7913707284984801E-2</c:v>
                </c:pt>
                <c:pt idx="14125">
                  <c:v>1.7618419483577501E-2</c:v>
                </c:pt>
                <c:pt idx="14126">
                  <c:v>1.72713577531695E-2</c:v>
                </c:pt>
                <c:pt idx="14127">
                  <c:v>1.6910274809604501E-2</c:v>
                </c:pt>
                <c:pt idx="14128">
                  <c:v>1.64830731644229E-2</c:v>
                </c:pt>
                <c:pt idx="14129">
                  <c:v>1.6012550992576799E-2</c:v>
                </c:pt>
                <c:pt idx="14130">
                  <c:v>1.55384363665976E-2</c:v>
                </c:pt>
                <c:pt idx="14131">
                  <c:v>1.5103750246003401E-2</c:v>
                </c:pt>
                <c:pt idx="14132">
                  <c:v>1.44241782783695E-2</c:v>
                </c:pt>
                <c:pt idx="14133">
                  <c:v>1.38411061003497E-2</c:v>
                </c:pt>
                <c:pt idx="14134">
                  <c:v>1.3377784279955399E-2</c:v>
                </c:pt>
                <c:pt idx="14135">
                  <c:v>1.28200200036457E-2</c:v>
                </c:pt>
                <c:pt idx="14136">
                  <c:v>1.21431587048979E-2</c:v>
                </c:pt>
                <c:pt idx="14137">
                  <c:v>1.15395836045094E-2</c:v>
                </c:pt>
                <c:pt idx="14138">
                  <c:v>1.07998157257091E-2</c:v>
                </c:pt>
                <c:pt idx="14139">
                  <c:v>1.0196720172283499E-2</c:v>
                </c:pt>
                <c:pt idx="14140">
                  <c:v>9.4595513361319002E-3</c:v>
                </c:pt>
                <c:pt idx="14141">
                  <c:v>8.88091453523881E-3</c:v>
                </c:pt>
                <c:pt idx="14142">
                  <c:v>8.2387781538870702E-3</c:v>
                </c:pt>
                <c:pt idx="14143">
                  <c:v>7.46127173657721E-3</c:v>
                </c:pt>
                <c:pt idx="14144">
                  <c:v>6.7757567378338504E-3</c:v>
                </c:pt>
                <c:pt idx="14145">
                  <c:v>6.2235578657824303E-3</c:v>
                </c:pt>
                <c:pt idx="14146">
                  <c:v>5.5924074086036403E-3</c:v>
                </c:pt>
                <c:pt idx="14147">
                  <c:v>4.8225792195395597E-3</c:v>
                </c:pt>
                <c:pt idx="14148">
                  <c:v>4.1509143764192303E-3</c:v>
                </c:pt>
                <c:pt idx="14149">
                  <c:v>3.5259369390997098E-3</c:v>
                </c:pt>
                <c:pt idx="14150">
                  <c:v>2.90656257942048E-3</c:v>
                </c:pt>
                <c:pt idx="14151">
                  <c:v>2.4613007285147499E-3</c:v>
                </c:pt>
                <c:pt idx="14152">
                  <c:v>1.7704751761960099E-3</c:v>
                </c:pt>
                <c:pt idx="14153">
                  <c:v>1.1744611709387999E-3</c:v>
                </c:pt>
                <c:pt idx="14154">
                  <c:v>6.9051156136223197E-4</c:v>
                </c:pt>
                <c:pt idx="14155">
                  <c:v>1.6761378922565599E-4</c:v>
                </c:pt>
                <c:pt idx="14156">
                  <c:v>-3.2634633202503402E-4</c:v>
                </c:pt>
                <c:pt idx="14157">
                  <c:v>-7.6120339709497703E-4</c:v>
                </c:pt>
                <c:pt idx="14158">
                  <c:v>-1.1246442653153001E-3</c:v>
                </c:pt>
                <c:pt idx="14159">
                  <c:v>-1.6620420473286901E-3</c:v>
                </c:pt>
                <c:pt idx="14160">
                  <c:v>-1.9183186581013499E-3</c:v>
                </c:pt>
                <c:pt idx="14161">
                  <c:v>-2.3948538410571798E-3</c:v>
                </c:pt>
                <c:pt idx="14162">
                  <c:v>-2.7276599067134798E-3</c:v>
                </c:pt>
                <c:pt idx="14163">
                  <c:v>-2.9278137558128299E-3</c:v>
                </c:pt>
                <c:pt idx="14164">
                  <c:v>-3.1615949882400798E-3</c:v>
                </c:pt>
                <c:pt idx="14165">
                  <c:v>-3.4179332698949499E-3</c:v>
                </c:pt>
                <c:pt idx="14166">
                  <c:v>-3.5426043512433399E-3</c:v>
                </c:pt>
                <c:pt idx="14167">
                  <c:v>-3.6738959079724298E-3</c:v>
                </c:pt>
                <c:pt idx="14168">
                  <c:v>-3.9455974966333502E-3</c:v>
                </c:pt>
                <c:pt idx="14169">
                  <c:v>-4.0892826963441296E-3</c:v>
                </c:pt>
                <c:pt idx="14170">
                  <c:v>-4.0672543930248299E-3</c:v>
                </c:pt>
                <c:pt idx="14171">
                  <c:v>-4.0562432706669803E-3</c:v>
                </c:pt>
                <c:pt idx="14172">
                  <c:v>-4.0537141365353498E-3</c:v>
                </c:pt>
                <c:pt idx="14173">
                  <c:v>-4.1011719802783401E-3</c:v>
                </c:pt>
                <c:pt idx="14174">
                  <c:v>-4.0875843614215498E-3</c:v>
                </c:pt>
                <c:pt idx="14175">
                  <c:v>-4.0243125535234202E-3</c:v>
                </c:pt>
                <c:pt idx="14176">
                  <c:v>-3.8311174125202998E-3</c:v>
                </c:pt>
                <c:pt idx="14177">
                  <c:v>-3.6988331594377099E-3</c:v>
                </c:pt>
                <c:pt idx="14178">
                  <c:v>-3.6863936607743099E-3</c:v>
                </c:pt>
                <c:pt idx="14179">
                  <c:v>-3.4652861567173602E-3</c:v>
                </c:pt>
                <c:pt idx="14180">
                  <c:v>-3.2135199913738001E-3</c:v>
                </c:pt>
                <c:pt idx="14181">
                  <c:v>-3.0684904594156801E-3</c:v>
                </c:pt>
                <c:pt idx="14182">
                  <c:v>-2.7945717105065299E-3</c:v>
                </c:pt>
                <c:pt idx="14183">
                  <c:v>-2.6503131362004698E-3</c:v>
                </c:pt>
                <c:pt idx="14184">
                  <c:v>-2.5508352802263898E-3</c:v>
                </c:pt>
                <c:pt idx="14185">
                  <c:v>-2.1835710184217299E-3</c:v>
                </c:pt>
                <c:pt idx="14186">
                  <c:v>-1.8072355922936999E-3</c:v>
                </c:pt>
                <c:pt idx="14187">
                  <c:v>-1.5255627848703699E-3</c:v>
                </c:pt>
                <c:pt idx="14188">
                  <c:v>-1.3759254267528499E-3</c:v>
                </c:pt>
                <c:pt idx="14189">
                  <c:v>-1.1266973310209601E-3</c:v>
                </c:pt>
                <c:pt idx="14190">
                  <c:v>-8.6073151172275802E-4</c:v>
                </c:pt>
                <c:pt idx="14191">
                  <c:v>-4.9190279086024297E-4</c:v>
                </c:pt>
                <c:pt idx="14192">
                  <c:v>-2.1508241472847101E-4</c:v>
                </c:pt>
                <c:pt idx="14193" formatCode="0.00E+00">
                  <c:v>-5.3250518272783E-5</c:v>
                </c:pt>
                <c:pt idx="14194">
                  <c:v>2.88776847888518E-4</c:v>
                </c:pt>
                <c:pt idx="14195">
                  <c:v>6.24229847550888E-4</c:v>
                </c:pt>
                <c:pt idx="14196">
                  <c:v>9.3818550490976495E-4</c:v>
                </c:pt>
                <c:pt idx="14197">
                  <c:v>1.0197223013931301E-3</c:v>
                </c:pt>
                <c:pt idx="14198">
                  <c:v>1.2145783327593099E-3</c:v>
                </c:pt>
                <c:pt idx="14199">
                  <c:v>1.6236812208473301E-3</c:v>
                </c:pt>
                <c:pt idx="14200">
                  <c:v>1.80430158304799E-3</c:v>
                </c:pt>
                <c:pt idx="14201">
                  <c:v>1.9560510385877002E-3</c:v>
                </c:pt>
                <c:pt idx="14202">
                  <c:v>2.1218745403642999E-3</c:v>
                </c:pt>
                <c:pt idx="14203">
                  <c:v>2.3249748714143799E-3</c:v>
                </c:pt>
                <c:pt idx="14204">
                  <c:v>2.4164658862801999E-3</c:v>
                </c:pt>
                <c:pt idx="14205">
                  <c:v>2.6197143478077999E-3</c:v>
                </c:pt>
                <c:pt idx="14206">
                  <c:v>2.76890977346169E-3</c:v>
                </c:pt>
                <c:pt idx="14207">
                  <c:v>2.8279025324913902E-3</c:v>
                </c:pt>
                <c:pt idx="14208">
                  <c:v>2.8895395434837801E-3</c:v>
                </c:pt>
                <c:pt idx="14209">
                  <c:v>2.9431992088863202E-3</c:v>
                </c:pt>
                <c:pt idx="14210">
                  <c:v>3.0377275143543699E-3</c:v>
                </c:pt>
                <c:pt idx="14211">
                  <c:v>3.1024256020515699E-3</c:v>
                </c:pt>
                <c:pt idx="14212">
                  <c:v>3.07979327034337E-3</c:v>
                </c:pt>
                <c:pt idx="14213">
                  <c:v>2.9423707556887899E-3</c:v>
                </c:pt>
                <c:pt idx="14214">
                  <c:v>2.8973246726704499E-3</c:v>
                </c:pt>
                <c:pt idx="14215">
                  <c:v>2.9455518838122298E-3</c:v>
                </c:pt>
                <c:pt idx="14216">
                  <c:v>2.83857113300021E-3</c:v>
                </c:pt>
                <c:pt idx="14217">
                  <c:v>2.7110845359966601E-3</c:v>
                </c:pt>
                <c:pt idx="14218">
                  <c:v>2.6287937812941699E-3</c:v>
                </c:pt>
                <c:pt idx="14219">
                  <c:v>2.42349061622612E-3</c:v>
                </c:pt>
                <c:pt idx="14220">
                  <c:v>2.32845532881331E-3</c:v>
                </c:pt>
                <c:pt idx="14221">
                  <c:v>2.1404988435908901E-3</c:v>
                </c:pt>
                <c:pt idx="14222">
                  <c:v>2.0717069297947499E-3</c:v>
                </c:pt>
                <c:pt idx="14223">
                  <c:v>1.81576668665435E-3</c:v>
                </c:pt>
                <c:pt idx="14224">
                  <c:v>1.4498731185304599E-3</c:v>
                </c:pt>
                <c:pt idx="14225">
                  <c:v>1.27346034935463E-3</c:v>
                </c:pt>
                <c:pt idx="14226">
                  <c:v>1.12718559816803E-3</c:v>
                </c:pt>
                <c:pt idx="14227">
                  <c:v>8.0110864300125199E-4</c:v>
                </c:pt>
                <c:pt idx="14228">
                  <c:v>5.1923798889703401E-4</c:v>
                </c:pt>
                <c:pt idx="14229">
                  <c:v>2.85154525970759E-4</c:v>
                </c:pt>
                <c:pt idx="14230" formatCode="0.00E+00">
                  <c:v>3.4420080720583103E-5</c:v>
                </c:pt>
                <c:pt idx="14231">
                  <c:v>-3.5434837759323401E-4</c:v>
                </c:pt>
                <c:pt idx="14232">
                  <c:v>-5.7711520673770205E-4</c:v>
                </c:pt>
                <c:pt idx="14233">
                  <c:v>-8.2251052487518795E-4</c:v>
                </c:pt>
                <c:pt idx="14234">
                  <c:v>-1.16753060513903E-3</c:v>
                </c:pt>
                <c:pt idx="14235">
                  <c:v>-1.53982106045267E-3</c:v>
                </c:pt>
                <c:pt idx="14236">
                  <c:v>-1.70516411392449E-3</c:v>
                </c:pt>
                <c:pt idx="14237">
                  <c:v>-2.0583018540197501E-3</c:v>
                </c:pt>
                <c:pt idx="14238">
                  <c:v>-2.4191344917533098E-3</c:v>
                </c:pt>
                <c:pt idx="14239">
                  <c:v>-2.6251016147691799E-3</c:v>
                </c:pt>
                <c:pt idx="14240">
                  <c:v>-2.76730772369767E-3</c:v>
                </c:pt>
                <c:pt idx="14241">
                  <c:v>-3.2777033421634498E-3</c:v>
                </c:pt>
                <c:pt idx="14242">
                  <c:v>-3.5884983917664902E-3</c:v>
                </c:pt>
                <c:pt idx="14243">
                  <c:v>-3.7146358302561099E-3</c:v>
                </c:pt>
                <c:pt idx="14244">
                  <c:v>-3.97742278674151E-3</c:v>
                </c:pt>
                <c:pt idx="14245">
                  <c:v>-4.2708185148482699E-3</c:v>
                </c:pt>
                <c:pt idx="14246">
                  <c:v>-4.5096146787671097E-3</c:v>
                </c:pt>
                <c:pt idx="14247">
                  <c:v>-4.8349580564322004E-3</c:v>
                </c:pt>
                <c:pt idx="14248">
                  <c:v>-4.9633570939577503E-3</c:v>
                </c:pt>
                <c:pt idx="14249">
                  <c:v>-5.1975062143787701E-3</c:v>
                </c:pt>
                <c:pt idx="14250">
                  <c:v>-5.29909509710365E-3</c:v>
                </c:pt>
                <c:pt idx="14251">
                  <c:v>-5.5525915884156998E-3</c:v>
                </c:pt>
                <c:pt idx="14252">
                  <c:v>-5.6900309744842698E-3</c:v>
                </c:pt>
                <c:pt idx="14253">
                  <c:v>-5.8408421236192604E-3</c:v>
                </c:pt>
                <c:pt idx="14254">
                  <c:v>-6.0858981307560798E-3</c:v>
                </c:pt>
                <c:pt idx="14255">
                  <c:v>-6.1503980952705897E-3</c:v>
                </c:pt>
                <c:pt idx="14256">
                  <c:v>-6.3364159175658798E-3</c:v>
                </c:pt>
                <c:pt idx="14257">
                  <c:v>-6.4342435985048603E-3</c:v>
                </c:pt>
                <c:pt idx="14258">
                  <c:v>-6.4373642355671796E-3</c:v>
                </c:pt>
                <c:pt idx="14259">
                  <c:v>-6.6593372163720396E-3</c:v>
                </c:pt>
                <c:pt idx="14260">
                  <c:v>-6.6722727095820996E-3</c:v>
                </c:pt>
                <c:pt idx="14261">
                  <c:v>-6.7200408040074102E-3</c:v>
                </c:pt>
                <c:pt idx="14262">
                  <c:v>-6.7354357040101797E-3</c:v>
                </c:pt>
                <c:pt idx="14263">
                  <c:v>-6.8379129095896196E-3</c:v>
                </c:pt>
                <c:pt idx="14264">
                  <c:v>-6.88354416193646E-3</c:v>
                </c:pt>
                <c:pt idx="14265">
                  <c:v>-6.9118870814259903E-3</c:v>
                </c:pt>
                <c:pt idx="14266">
                  <c:v>-6.8691405603027098E-3</c:v>
                </c:pt>
                <c:pt idx="14267">
                  <c:v>-6.8447240938268499E-3</c:v>
                </c:pt>
                <c:pt idx="14268">
                  <c:v>-6.7812784872886903E-3</c:v>
                </c:pt>
                <c:pt idx="14269">
                  <c:v>-6.9009073554432299E-3</c:v>
                </c:pt>
                <c:pt idx="14270">
                  <c:v>-6.8043960225200604E-3</c:v>
                </c:pt>
                <c:pt idx="14271">
                  <c:v>-6.7692721188301096E-3</c:v>
                </c:pt>
                <c:pt idx="14272">
                  <c:v>-6.7905982627852104E-3</c:v>
                </c:pt>
                <c:pt idx="14273">
                  <c:v>-6.7365000984886698E-3</c:v>
                </c:pt>
                <c:pt idx="14274">
                  <c:v>-6.7409228205542199E-3</c:v>
                </c:pt>
                <c:pt idx="14275">
                  <c:v>-6.7463554757274504E-3</c:v>
                </c:pt>
                <c:pt idx="14276">
                  <c:v>-6.5367333524802701E-3</c:v>
                </c:pt>
                <c:pt idx="14277">
                  <c:v>-6.4847501786892102E-3</c:v>
                </c:pt>
                <c:pt idx="14278">
                  <c:v>-6.3961954879510896E-3</c:v>
                </c:pt>
                <c:pt idx="14279">
                  <c:v>-6.4059494479021904E-3</c:v>
                </c:pt>
                <c:pt idx="14280">
                  <c:v>-6.4224681856668601E-3</c:v>
                </c:pt>
                <c:pt idx="14281">
                  <c:v>-6.3188801579742802E-3</c:v>
                </c:pt>
                <c:pt idx="14282">
                  <c:v>-6.2037504159090798E-3</c:v>
                </c:pt>
                <c:pt idx="14283">
                  <c:v>-6.1800598863751303E-3</c:v>
                </c:pt>
                <c:pt idx="14284">
                  <c:v>-6.1907118115953801E-3</c:v>
                </c:pt>
                <c:pt idx="14285">
                  <c:v>-6.0225733105097202E-3</c:v>
                </c:pt>
                <c:pt idx="14286">
                  <c:v>-6.0347908242707601E-3</c:v>
                </c:pt>
                <c:pt idx="14287">
                  <c:v>-5.9966370456921003E-3</c:v>
                </c:pt>
                <c:pt idx="14288">
                  <c:v>-5.8982633462245204E-3</c:v>
                </c:pt>
                <c:pt idx="14289">
                  <c:v>-5.7936880117941299E-3</c:v>
                </c:pt>
                <c:pt idx="14290">
                  <c:v>-5.9072626858733598E-3</c:v>
                </c:pt>
                <c:pt idx="14291">
                  <c:v>-5.8898385316350603E-3</c:v>
                </c:pt>
                <c:pt idx="14292">
                  <c:v>-5.8371816433244999E-3</c:v>
                </c:pt>
                <c:pt idx="14293">
                  <c:v>-5.7397890117587497E-3</c:v>
                </c:pt>
                <c:pt idx="14294">
                  <c:v>-5.6711249704686799E-3</c:v>
                </c:pt>
                <c:pt idx="14295">
                  <c:v>-5.7960320361609696E-3</c:v>
                </c:pt>
                <c:pt idx="14296">
                  <c:v>-5.7291854339695403E-3</c:v>
                </c:pt>
                <c:pt idx="14297">
                  <c:v>-5.6897386258214699E-3</c:v>
                </c:pt>
                <c:pt idx="14298">
                  <c:v>-5.6573253549340704E-3</c:v>
                </c:pt>
                <c:pt idx="14299">
                  <c:v>-5.7617108349706002E-3</c:v>
                </c:pt>
                <c:pt idx="14300">
                  <c:v>-5.7265787485746497E-3</c:v>
                </c:pt>
                <c:pt idx="14301">
                  <c:v>-5.7554629694585701E-3</c:v>
                </c:pt>
                <c:pt idx="14302">
                  <c:v>-5.8454650477409598E-3</c:v>
                </c:pt>
                <c:pt idx="14303">
                  <c:v>-5.74378121765235E-3</c:v>
                </c:pt>
                <c:pt idx="14304">
                  <c:v>-5.7678651664182E-3</c:v>
                </c:pt>
                <c:pt idx="14305">
                  <c:v>-5.8381972342727304E-3</c:v>
                </c:pt>
                <c:pt idx="14306">
                  <c:v>-5.8346849538418498E-3</c:v>
                </c:pt>
                <c:pt idx="14307">
                  <c:v>-5.8682801519826999E-3</c:v>
                </c:pt>
                <c:pt idx="14308">
                  <c:v>-5.92587222467805E-3</c:v>
                </c:pt>
                <c:pt idx="14309">
                  <c:v>-5.9152083953666196E-3</c:v>
                </c:pt>
                <c:pt idx="14310">
                  <c:v>-5.8631158035379301E-3</c:v>
                </c:pt>
                <c:pt idx="14311">
                  <c:v>-5.9831756499431604E-3</c:v>
                </c:pt>
                <c:pt idx="14312">
                  <c:v>-6.0634247111531004E-3</c:v>
                </c:pt>
                <c:pt idx="14313">
                  <c:v>-5.9807684427192398E-3</c:v>
                </c:pt>
                <c:pt idx="14314">
                  <c:v>-6.0234285529324801E-3</c:v>
                </c:pt>
                <c:pt idx="14315">
                  <c:v>-6.15396884371617E-3</c:v>
                </c:pt>
                <c:pt idx="14316">
                  <c:v>-6.1001591086458596E-3</c:v>
                </c:pt>
                <c:pt idx="14317">
                  <c:v>-6.02717684166049E-3</c:v>
                </c:pt>
                <c:pt idx="14318">
                  <c:v>-6.2191184699247597E-3</c:v>
                </c:pt>
                <c:pt idx="14319">
                  <c:v>-6.2964385076808398E-3</c:v>
                </c:pt>
                <c:pt idx="14320">
                  <c:v>-6.2390877289773203E-3</c:v>
                </c:pt>
                <c:pt idx="14321">
                  <c:v>-6.1935321022731802E-3</c:v>
                </c:pt>
                <c:pt idx="14322">
                  <c:v>-6.1116471775849697E-3</c:v>
                </c:pt>
                <c:pt idx="14323">
                  <c:v>-6.1522650862943897E-3</c:v>
                </c:pt>
                <c:pt idx="14324">
                  <c:v>-6.2289032257941699E-3</c:v>
                </c:pt>
                <c:pt idx="14325">
                  <c:v>-6.2816478278041902E-3</c:v>
                </c:pt>
                <c:pt idx="14326">
                  <c:v>-6.2617582398869403E-3</c:v>
                </c:pt>
                <c:pt idx="14327">
                  <c:v>-6.1488110814027202E-3</c:v>
                </c:pt>
                <c:pt idx="14328">
                  <c:v>-6.1649173166776804E-3</c:v>
                </c:pt>
                <c:pt idx="14329">
                  <c:v>-6.1899190053450702E-3</c:v>
                </c:pt>
                <c:pt idx="14330">
                  <c:v>-6.0765459225103399E-3</c:v>
                </c:pt>
                <c:pt idx="14331">
                  <c:v>-6.1401259172415498E-3</c:v>
                </c:pt>
                <c:pt idx="14332">
                  <c:v>-6.0135730437310296E-3</c:v>
                </c:pt>
                <c:pt idx="14333">
                  <c:v>-6.0174621897451496E-3</c:v>
                </c:pt>
                <c:pt idx="14334">
                  <c:v>-5.9186323328135103E-3</c:v>
                </c:pt>
                <c:pt idx="14335">
                  <c:v>-5.8849143438714901E-3</c:v>
                </c:pt>
                <c:pt idx="14336">
                  <c:v>-5.7803132296762203E-3</c:v>
                </c:pt>
                <c:pt idx="14337">
                  <c:v>-5.8381268201235003E-3</c:v>
                </c:pt>
                <c:pt idx="14338">
                  <c:v>-5.7896968091702104E-3</c:v>
                </c:pt>
                <c:pt idx="14339">
                  <c:v>-5.6031348860765698E-3</c:v>
                </c:pt>
                <c:pt idx="14340">
                  <c:v>-5.5958937897069398E-3</c:v>
                </c:pt>
                <c:pt idx="14341">
                  <c:v>-5.5501803506916598E-3</c:v>
                </c:pt>
                <c:pt idx="14342">
                  <c:v>-5.5500733650105799E-3</c:v>
                </c:pt>
                <c:pt idx="14343">
                  <c:v>-5.3545997767513497E-3</c:v>
                </c:pt>
                <c:pt idx="14344">
                  <c:v>-5.15875175569058E-3</c:v>
                </c:pt>
                <c:pt idx="14345">
                  <c:v>-5.1265500449379298E-3</c:v>
                </c:pt>
                <c:pt idx="14346">
                  <c:v>-5.0093259111827302E-3</c:v>
                </c:pt>
                <c:pt idx="14347">
                  <c:v>-5.0537917184162798E-3</c:v>
                </c:pt>
                <c:pt idx="14348">
                  <c:v>-4.9659362433474297E-3</c:v>
                </c:pt>
                <c:pt idx="14349">
                  <c:v>-4.8827853792802901E-3</c:v>
                </c:pt>
                <c:pt idx="14350">
                  <c:v>-4.6964932773682399E-3</c:v>
                </c:pt>
                <c:pt idx="14351">
                  <c:v>-4.5639532328973402E-3</c:v>
                </c:pt>
                <c:pt idx="14352">
                  <c:v>-4.6686526275663796E-3</c:v>
                </c:pt>
                <c:pt idx="14353">
                  <c:v>-4.5238232489760001E-3</c:v>
                </c:pt>
                <c:pt idx="14354">
                  <c:v>-4.4799395679649204E-3</c:v>
                </c:pt>
                <c:pt idx="14355">
                  <c:v>-4.4319228528518304E-3</c:v>
                </c:pt>
                <c:pt idx="14356">
                  <c:v>-4.2399822489110599E-3</c:v>
                </c:pt>
                <c:pt idx="14357">
                  <c:v>-4.3421052685671101E-3</c:v>
                </c:pt>
                <c:pt idx="14358">
                  <c:v>-4.1979934177126896E-3</c:v>
                </c:pt>
                <c:pt idx="14359">
                  <c:v>-4.1780329096315497E-3</c:v>
                </c:pt>
                <c:pt idx="14360">
                  <c:v>-4.2328994317323001E-3</c:v>
                </c:pt>
                <c:pt idx="14361">
                  <c:v>-4.1894266649957802E-3</c:v>
                </c:pt>
                <c:pt idx="14362">
                  <c:v>-4.06410187338544E-3</c:v>
                </c:pt>
                <c:pt idx="14363">
                  <c:v>-4.1828320686116503E-3</c:v>
                </c:pt>
                <c:pt idx="14364">
                  <c:v>-4.3083453338969898E-3</c:v>
                </c:pt>
                <c:pt idx="14365">
                  <c:v>-4.1677233253832801E-3</c:v>
                </c:pt>
                <c:pt idx="14366">
                  <c:v>-4.2283429096051997E-3</c:v>
                </c:pt>
                <c:pt idx="14367">
                  <c:v>-4.2914536267029497E-3</c:v>
                </c:pt>
                <c:pt idx="14368">
                  <c:v>-4.3184682746764298E-3</c:v>
                </c:pt>
                <c:pt idx="14369">
                  <c:v>-4.4229277908382197E-3</c:v>
                </c:pt>
                <c:pt idx="14370">
                  <c:v>-4.5412623390571399E-3</c:v>
                </c:pt>
                <c:pt idx="14371">
                  <c:v>-4.56838389923531E-3</c:v>
                </c:pt>
                <c:pt idx="14372">
                  <c:v>-4.6395259713561E-3</c:v>
                </c:pt>
                <c:pt idx="14373">
                  <c:v>-4.7345182008266696E-3</c:v>
                </c:pt>
                <c:pt idx="14374">
                  <c:v>-4.9459691110458398E-3</c:v>
                </c:pt>
                <c:pt idx="14375">
                  <c:v>-5.0744969835660597E-3</c:v>
                </c:pt>
                <c:pt idx="14376">
                  <c:v>-5.3440940801874996E-3</c:v>
                </c:pt>
                <c:pt idx="14377">
                  <c:v>-5.4495751356187696E-3</c:v>
                </c:pt>
                <c:pt idx="14378">
                  <c:v>-5.67553479526464E-3</c:v>
                </c:pt>
                <c:pt idx="14379">
                  <c:v>-5.8711324393939E-3</c:v>
                </c:pt>
                <c:pt idx="14380">
                  <c:v>-5.8848571139002801E-3</c:v>
                </c:pt>
                <c:pt idx="14381">
                  <c:v>-6.1672345780014104E-3</c:v>
                </c:pt>
                <c:pt idx="14382">
                  <c:v>-6.4737754926473103E-3</c:v>
                </c:pt>
                <c:pt idx="14383">
                  <c:v>-6.7492345865299399E-3</c:v>
                </c:pt>
                <c:pt idx="14384">
                  <c:v>-6.9388655151961503E-3</c:v>
                </c:pt>
                <c:pt idx="14385">
                  <c:v>-7.1265462592807602E-3</c:v>
                </c:pt>
                <c:pt idx="14386">
                  <c:v>-7.5088683067279496E-3</c:v>
                </c:pt>
                <c:pt idx="14387">
                  <c:v>-7.7606451415534999E-3</c:v>
                </c:pt>
                <c:pt idx="14388">
                  <c:v>-8.0434921758752807E-3</c:v>
                </c:pt>
                <c:pt idx="14389">
                  <c:v>-8.2167711385070195E-3</c:v>
                </c:pt>
                <c:pt idx="14390">
                  <c:v>-8.5297984649619508E-3</c:v>
                </c:pt>
                <c:pt idx="14391">
                  <c:v>-8.8739459372694403E-3</c:v>
                </c:pt>
                <c:pt idx="14392">
                  <c:v>-9.1316792861458797E-3</c:v>
                </c:pt>
                <c:pt idx="14393">
                  <c:v>-9.4827917249201091E-3</c:v>
                </c:pt>
                <c:pt idx="14394">
                  <c:v>-9.7057545994476292E-3</c:v>
                </c:pt>
                <c:pt idx="14395">
                  <c:v>-1.00444845029835E-2</c:v>
                </c:pt>
                <c:pt idx="14396">
                  <c:v>-1.03105996883931E-2</c:v>
                </c:pt>
                <c:pt idx="14397">
                  <c:v>-1.06098622563528E-2</c:v>
                </c:pt>
                <c:pt idx="14398">
                  <c:v>-1.1063146933812299E-2</c:v>
                </c:pt>
                <c:pt idx="14399">
                  <c:v>-1.12562346928994E-2</c:v>
                </c:pt>
                <c:pt idx="14400">
                  <c:v>-1.14715813412437E-2</c:v>
                </c:pt>
                <c:pt idx="14401">
                  <c:v>-1.16405418487286E-2</c:v>
                </c:pt>
                <c:pt idx="14402">
                  <c:v>-1.20112066891287E-2</c:v>
                </c:pt>
                <c:pt idx="14403">
                  <c:v>-1.2357536748105399E-2</c:v>
                </c:pt>
                <c:pt idx="14404">
                  <c:v>-1.2605476464939499E-2</c:v>
                </c:pt>
                <c:pt idx="14405">
                  <c:v>-1.28035967963853E-2</c:v>
                </c:pt>
                <c:pt idx="14406">
                  <c:v>-1.30207425142496E-2</c:v>
                </c:pt>
                <c:pt idx="14407">
                  <c:v>-1.3155563516517E-2</c:v>
                </c:pt>
                <c:pt idx="14408">
                  <c:v>-1.3372668955763599E-2</c:v>
                </c:pt>
                <c:pt idx="14409">
                  <c:v>-1.3612260721829601E-2</c:v>
                </c:pt>
                <c:pt idx="14410">
                  <c:v>-1.3955213783261601E-2</c:v>
                </c:pt>
                <c:pt idx="14411">
                  <c:v>-1.3955321113294899E-2</c:v>
                </c:pt>
                <c:pt idx="14412">
                  <c:v>-1.40699807284074E-2</c:v>
                </c:pt>
                <c:pt idx="14413">
                  <c:v>-1.42159543838802E-2</c:v>
                </c:pt>
                <c:pt idx="14414">
                  <c:v>-1.42861380847923E-2</c:v>
                </c:pt>
                <c:pt idx="14415">
                  <c:v>-1.44757986236207E-2</c:v>
                </c:pt>
                <c:pt idx="14416">
                  <c:v>-1.4395223578419301E-2</c:v>
                </c:pt>
                <c:pt idx="14417">
                  <c:v>-1.4539412154113999E-2</c:v>
                </c:pt>
                <c:pt idx="14418">
                  <c:v>-1.44842183129885E-2</c:v>
                </c:pt>
                <c:pt idx="14419">
                  <c:v>-1.46010547863137E-2</c:v>
                </c:pt>
                <c:pt idx="14420">
                  <c:v>-1.4564558203021201E-2</c:v>
                </c:pt>
                <c:pt idx="14421">
                  <c:v>-1.45040885518104E-2</c:v>
                </c:pt>
                <c:pt idx="14422">
                  <c:v>-1.4517899284594901E-2</c:v>
                </c:pt>
                <c:pt idx="14423">
                  <c:v>-1.4357206754589701E-2</c:v>
                </c:pt>
                <c:pt idx="14424">
                  <c:v>-1.4340625702186501E-2</c:v>
                </c:pt>
                <c:pt idx="14425">
                  <c:v>-1.4208317027381999E-2</c:v>
                </c:pt>
                <c:pt idx="14426">
                  <c:v>-1.40358574705963E-2</c:v>
                </c:pt>
                <c:pt idx="14427">
                  <c:v>-1.39667753215476E-2</c:v>
                </c:pt>
                <c:pt idx="14428">
                  <c:v>-1.37145792458893E-2</c:v>
                </c:pt>
                <c:pt idx="14429">
                  <c:v>-1.35851375188746E-2</c:v>
                </c:pt>
                <c:pt idx="14430">
                  <c:v>-1.3270397111383499E-2</c:v>
                </c:pt>
                <c:pt idx="14431">
                  <c:v>-1.3072507787747101E-2</c:v>
                </c:pt>
                <c:pt idx="14432">
                  <c:v>-1.2840883301379301E-2</c:v>
                </c:pt>
                <c:pt idx="14433">
                  <c:v>-1.2529732657875501E-2</c:v>
                </c:pt>
                <c:pt idx="14434">
                  <c:v>-1.23728219857453E-2</c:v>
                </c:pt>
                <c:pt idx="14435">
                  <c:v>-1.19242494376558E-2</c:v>
                </c:pt>
                <c:pt idx="14436">
                  <c:v>-1.1663228598748901E-2</c:v>
                </c:pt>
                <c:pt idx="14437">
                  <c:v>-1.1265947397188201E-2</c:v>
                </c:pt>
                <c:pt idx="14438">
                  <c:v>-1.0974284694446499E-2</c:v>
                </c:pt>
                <c:pt idx="14439">
                  <c:v>-1.05708352258736E-2</c:v>
                </c:pt>
                <c:pt idx="14440">
                  <c:v>-1.0300941517031099E-2</c:v>
                </c:pt>
                <c:pt idx="14441">
                  <c:v>-9.8002365361256304E-3</c:v>
                </c:pt>
                <c:pt idx="14442">
                  <c:v>-9.3901672145134205E-3</c:v>
                </c:pt>
                <c:pt idx="14443">
                  <c:v>-8.9924032219175602E-3</c:v>
                </c:pt>
                <c:pt idx="14444">
                  <c:v>-8.5710440355630003E-3</c:v>
                </c:pt>
                <c:pt idx="14445">
                  <c:v>-8.0742524761010792E-3</c:v>
                </c:pt>
                <c:pt idx="14446">
                  <c:v>-7.7504737921670497E-3</c:v>
                </c:pt>
                <c:pt idx="14447">
                  <c:v>-7.2452867395248902E-3</c:v>
                </c:pt>
                <c:pt idx="14448">
                  <c:v>-6.8209748043259197E-3</c:v>
                </c:pt>
                <c:pt idx="14449">
                  <c:v>-6.4150149521765201E-3</c:v>
                </c:pt>
                <c:pt idx="14450">
                  <c:v>-5.9776969980389902E-3</c:v>
                </c:pt>
                <c:pt idx="14451">
                  <c:v>-5.49776847295205E-3</c:v>
                </c:pt>
                <c:pt idx="14452">
                  <c:v>-4.9820972534373202E-3</c:v>
                </c:pt>
                <c:pt idx="14453">
                  <c:v>-4.6241737634046404E-3</c:v>
                </c:pt>
                <c:pt idx="14454">
                  <c:v>-4.0488862874251798E-3</c:v>
                </c:pt>
                <c:pt idx="14455">
                  <c:v>-3.7408546299602099E-3</c:v>
                </c:pt>
                <c:pt idx="14456">
                  <c:v>-3.2315956793923101E-3</c:v>
                </c:pt>
                <c:pt idx="14457">
                  <c:v>-2.7901623688433501E-3</c:v>
                </c:pt>
                <c:pt idx="14458">
                  <c:v>-2.3152724580843402E-3</c:v>
                </c:pt>
                <c:pt idx="14459">
                  <c:v>-1.9226249129199299E-3</c:v>
                </c:pt>
                <c:pt idx="14460">
                  <c:v>-1.53441376737947E-3</c:v>
                </c:pt>
                <c:pt idx="14461">
                  <c:v>-1.2359849750314001E-3</c:v>
                </c:pt>
                <c:pt idx="14462">
                  <c:v>-7.9743562854519699E-4</c:v>
                </c:pt>
                <c:pt idx="14463">
                  <c:v>-3.3579848561794001E-4</c:v>
                </c:pt>
                <c:pt idx="14464" formatCode="0.00E+00">
                  <c:v>5.15367464693472E-5</c:v>
                </c:pt>
                <c:pt idx="14465">
                  <c:v>3.0381835326693E-4</c:v>
                </c:pt>
                <c:pt idx="14466">
                  <c:v>6.0986895117961604E-4</c:v>
                </c:pt>
                <c:pt idx="14467">
                  <c:v>9.3672236282568895E-4</c:v>
                </c:pt>
                <c:pt idx="14468">
                  <c:v>1.28506404131519E-3</c:v>
                </c:pt>
                <c:pt idx="14469">
                  <c:v>1.6238272896198799E-3</c:v>
                </c:pt>
                <c:pt idx="14470">
                  <c:v>1.8628208791595399E-3</c:v>
                </c:pt>
                <c:pt idx="14471">
                  <c:v>2.1075642745207799E-3</c:v>
                </c:pt>
                <c:pt idx="14472">
                  <c:v>2.3462873821759101E-3</c:v>
                </c:pt>
                <c:pt idx="14473">
                  <c:v>2.5961070327268098E-3</c:v>
                </c:pt>
                <c:pt idx="14474">
                  <c:v>2.7487412284062499E-3</c:v>
                </c:pt>
                <c:pt idx="14475">
                  <c:v>2.8832923483488198E-3</c:v>
                </c:pt>
                <c:pt idx="14476">
                  <c:v>3.0379359255305999E-3</c:v>
                </c:pt>
                <c:pt idx="14477">
                  <c:v>3.2913580468477799E-3</c:v>
                </c:pt>
                <c:pt idx="14478">
                  <c:v>3.3361069829914401E-3</c:v>
                </c:pt>
                <c:pt idx="14479">
                  <c:v>3.4032114843362401E-3</c:v>
                </c:pt>
                <c:pt idx="14480">
                  <c:v>3.5571736348232199E-3</c:v>
                </c:pt>
                <c:pt idx="14481">
                  <c:v>3.6965553390473798E-3</c:v>
                </c:pt>
                <c:pt idx="14482">
                  <c:v>3.6762829663220102E-3</c:v>
                </c:pt>
                <c:pt idx="14483">
                  <c:v>3.5899199555940301E-3</c:v>
                </c:pt>
                <c:pt idx="14484">
                  <c:v>3.6696575560624099E-3</c:v>
                </c:pt>
                <c:pt idx="14485">
                  <c:v>3.6177143818970801E-3</c:v>
                </c:pt>
                <c:pt idx="14486">
                  <c:v>3.6712441997506901E-3</c:v>
                </c:pt>
                <c:pt idx="14487">
                  <c:v>3.53155881039911E-3</c:v>
                </c:pt>
                <c:pt idx="14488">
                  <c:v>3.50871390860413E-3</c:v>
                </c:pt>
                <c:pt idx="14489">
                  <c:v>3.4067256716083199E-3</c:v>
                </c:pt>
                <c:pt idx="14490">
                  <c:v>3.2187148066739101E-3</c:v>
                </c:pt>
                <c:pt idx="14491">
                  <c:v>3.1840778636453401E-3</c:v>
                </c:pt>
                <c:pt idx="14492">
                  <c:v>3.01587623886827E-3</c:v>
                </c:pt>
                <c:pt idx="14493">
                  <c:v>2.9628321679150702E-3</c:v>
                </c:pt>
                <c:pt idx="14494">
                  <c:v>2.7455736004135798E-3</c:v>
                </c:pt>
                <c:pt idx="14495">
                  <c:v>2.5183596873844102E-3</c:v>
                </c:pt>
                <c:pt idx="14496">
                  <c:v>2.2923418680019202E-3</c:v>
                </c:pt>
                <c:pt idx="14497">
                  <c:v>2.1112676679472101E-3</c:v>
                </c:pt>
                <c:pt idx="14498">
                  <c:v>1.90375940674866E-3</c:v>
                </c:pt>
                <c:pt idx="14499">
                  <c:v>1.7517287911703501E-3</c:v>
                </c:pt>
                <c:pt idx="14500">
                  <c:v>1.4896428984209E-3</c:v>
                </c:pt>
                <c:pt idx="14501">
                  <c:v>1.28580871272499E-3</c:v>
                </c:pt>
                <c:pt idx="14502">
                  <c:v>9.6116928413971805E-4</c:v>
                </c:pt>
                <c:pt idx="14503">
                  <c:v>7.13338937470056E-4</c:v>
                </c:pt>
                <c:pt idx="14504">
                  <c:v>3.7562310954678598E-4</c:v>
                </c:pt>
                <c:pt idx="14505">
                  <c:v>2.00413226944852E-4</c:v>
                </c:pt>
                <c:pt idx="14506" formatCode="0.00E+00">
                  <c:v>-1.32997664895963E-5</c:v>
                </c:pt>
                <c:pt idx="14507">
                  <c:v>-3.8292311390896599E-4</c:v>
                </c:pt>
                <c:pt idx="14508">
                  <c:v>-6.1973552370092502E-4</c:v>
                </c:pt>
                <c:pt idx="14509">
                  <c:v>-8.8062744008125305E-4</c:v>
                </c:pt>
                <c:pt idx="14510">
                  <c:v>-1.0384373305049599E-3</c:v>
                </c:pt>
                <c:pt idx="14511">
                  <c:v>-1.40873555698087E-3</c:v>
                </c:pt>
                <c:pt idx="14512">
                  <c:v>-1.6748342393976699E-3</c:v>
                </c:pt>
                <c:pt idx="14513">
                  <c:v>-1.93456808099439E-3</c:v>
                </c:pt>
                <c:pt idx="14514">
                  <c:v>-2.1841109509922502E-3</c:v>
                </c:pt>
                <c:pt idx="14515">
                  <c:v>-2.3558010717799598E-3</c:v>
                </c:pt>
                <c:pt idx="14516">
                  <c:v>-2.5617207459050499E-3</c:v>
                </c:pt>
                <c:pt idx="14517">
                  <c:v>-2.8558975769132099E-3</c:v>
                </c:pt>
                <c:pt idx="14518">
                  <c:v>-3.0794276936553901E-3</c:v>
                </c:pt>
                <c:pt idx="14519">
                  <c:v>-3.35232648377352E-3</c:v>
                </c:pt>
                <c:pt idx="14520">
                  <c:v>-3.4868738149233598E-3</c:v>
                </c:pt>
                <c:pt idx="14521">
                  <c:v>-3.64401214281301E-3</c:v>
                </c:pt>
                <c:pt idx="14522">
                  <c:v>-3.7401433520309999E-3</c:v>
                </c:pt>
                <c:pt idx="14523">
                  <c:v>-3.9498046554551003E-3</c:v>
                </c:pt>
                <c:pt idx="14524">
                  <c:v>-4.17565877664163E-3</c:v>
                </c:pt>
                <c:pt idx="14525">
                  <c:v>-4.1829841600060499E-3</c:v>
                </c:pt>
                <c:pt idx="14526">
                  <c:v>-4.3208111230628897E-3</c:v>
                </c:pt>
                <c:pt idx="14527">
                  <c:v>-4.3221449494819904E-3</c:v>
                </c:pt>
                <c:pt idx="14528">
                  <c:v>-4.4429591087946198E-3</c:v>
                </c:pt>
                <c:pt idx="14529">
                  <c:v>-4.4760335980607103E-3</c:v>
                </c:pt>
                <c:pt idx="14530">
                  <c:v>-4.5177185140944003E-3</c:v>
                </c:pt>
                <c:pt idx="14531">
                  <c:v>-4.4950264727400798E-3</c:v>
                </c:pt>
                <c:pt idx="14532">
                  <c:v>-4.5011054498706104E-3</c:v>
                </c:pt>
                <c:pt idx="14533">
                  <c:v>-4.4962753676229201E-3</c:v>
                </c:pt>
                <c:pt idx="14534">
                  <c:v>-4.4491582945675604E-3</c:v>
                </c:pt>
                <c:pt idx="14535">
                  <c:v>-4.3641768257890604E-3</c:v>
                </c:pt>
                <c:pt idx="14536">
                  <c:v>-4.2420287988807898E-3</c:v>
                </c:pt>
                <c:pt idx="14537">
                  <c:v>-4.0696760291360299E-3</c:v>
                </c:pt>
                <c:pt idx="14538">
                  <c:v>-3.9640181894385696E-3</c:v>
                </c:pt>
                <c:pt idx="14539">
                  <c:v>-3.8817187713467002E-3</c:v>
                </c:pt>
                <c:pt idx="14540">
                  <c:v>-3.7444033998602399E-3</c:v>
                </c:pt>
                <c:pt idx="14541">
                  <c:v>-3.5968192580579199E-3</c:v>
                </c:pt>
                <c:pt idx="14542">
                  <c:v>-3.25124880819915E-3</c:v>
                </c:pt>
                <c:pt idx="14543">
                  <c:v>-2.9807773434732698E-3</c:v>
                </c:pt>
                <c:pt idx="14544">
                  <c:v>-2.7123579634519201E-3</c:v>
                </c:pt>
                <c:pt idx="14545">
                  <c:v>-2.5313030526959998E-3</c:v>
                </c:pt>
                <c:pt idx="14546">
                  <c:v>-2.29127059719682E-3</c:v>
                </c:pt>
                <c:pt idx="14547">
                  <c:v>-1.9692024909915098E-3</c:v>
                </c:pt>
                <c:pt idx="14548">
                  <c:v>-1.5931383933773301E-3</c:v>
                </c:pt>
                <c:pt idx="14549">
                  <c:v>-1.37606453103706E-3</c:v>
                </c:pt>
                <c:pt idx="14550">
                  <c:v>-9.5488023919100605E-4</c:v>
                </c:pt>
                <c:pt idx="14551">
                  <c:v>-5.4774602628532298E-4</c:v>
                </c:pt>
                <c:pt idx="14552">
                  <c:v>-2.3102621662326499E-4</c:v>
                </c:pt>
                <c:pt idx="14553">
                  <c:v>1.2642920017741E-4</c:v>
                </c:pt>
                <c:pt idx="14554">
                  <c:v>5.8617552162145402E-4</c:v>
                </c:pt>
                <c:pt idx="14555">
                  <c:v>9.2250395804260399E-4</c:v>
                </c:pt>
                <c:pt idx="14556">
                  <c:v>1.3754053422374501E-3</c:v>
                </c:pt>
                <c:pt idx="14557">
                  <c:v>1.84894706107344E-3</c:v>
                </c:pt>
                <c:pt idx="14558">
                  <c:v>2.2443911874396802E-3</c:v>
                </c:pt>
                <c:pt idx="14559">
                  <c:v>2.5981283847906502E-3</c:v>
                </c:pt>
                <c:pt idx="14560">
                  <c:v>3.10424583694951E-3</c:v>
                </c:pt>
                <c:pt idx="14561">
                  <c:v>3.62828487101686E-3</c:v>
                </c:pt>
                <c:pt idx="14562">
                  <c:v>3.9622824873901197E-3</c:v>
                </c:pt>
                <c:pt idx="14563">
                  <c:v>4.3515545569164397E-3</c:v>
                </c:pt>
                <c:pt idx="14564">
                  <c:v>4.9050151005621597E-3</c:v>
                </c:pt>
                <c:pt idx="14565">
                  <c:v>5.32696684160156E-3</c:v>
                </c:pt>
                <c:pt idx="14566">
                  <c:v>5.78007106471814E-3</c:v>
                </c:pt>
                <c:pt idx="14567">
                  <c:v>6.1658383036817897E-3</c:v>
                </c:pt>
                <c:pt idx="14568">
                  <c:v>6.6778940645927602E-3</c:v>
                </c:pt>
                <c:pt idx="14569">
                  <c:v>6.9414483748680596E-3</c:v>
                </c:pt>
                <c:pt idx="14570">
                  <c:v>7.4709220617304103E-3</c:v>
                </c:pt>
                <c:pt idx="14571">
                  <c:v>7.9014842506410308E-3</c:v>
                </c:pt>
                <c:pt idx="14572">
                  <c:v>8.4016461240132099E-3</c:v>
                </c:pt>
                <c:pt idx="14573">
                  <c:v>8.6924205939837192E-3</c:v>
                </c:pt>
                <c:pt idx="14574">
                  <c:v>8.9622616627632098E-3</c:v>
                </c:pt>
                <c:pt idx="14575">
                  <c:v>9.3110254712335302E-3</c:v>
                </c:pt>
                <c:pt idx="14576">
                  <c:v>9.6197349909800407E-3</c:v>
                </c:pt>
                <c:pt idx="14577">
                  <c:v>1.01108284144849E-2</c:v>
                </c:pt>
                <c:pt idx="14578">
                  <c:v>1.02847606172057E-2</c:v>
                </c:pt>
                <c:pt idx="14579">
                  <c:v>1.06435093931588E-2</c:v>
                </c:pt>
                <c:pt idx="14580">
                  <c:v>1.0840356321594E-2</c:v>
                </c:pt>
                <c:pt idx="14581">
                  <c:v>1.1060432487767601E-2</c:v>
                </c:pt>
                <c:pt idx="14582">
                  <c:v>1.11938367273175E-2</c:v>
                </c:pt>
                <c:pt idx="14583">
                  <c:v>1.1525769433835001E-2</c:v>
                </c:pt>
                <c:pt idx="14584">
                  <c:v>1.16669299525014E-2</c:v>
                </c:pt>
                <c:pt idx="14585">
                  <c:v>1.1830850191324399E-2</c:v>
                </c:pt>
                <c:pt idx="14586">
                  <c:v>1.1895705001589801E-2</c:v>
                </c:pt>
                <c:pt idx="14587">
                  <c:v>1.20491617260672E-2</c:v>
                </c:pt>
                <c:pt idx="14588">
                  <c:v>1.20896614697335E-2</c:v>
                </c:pt>
                <c:pt idx="14589">
                  <c:v>1.2072351817744E-2</c:v>
                </c:pt>
                <c:pt idx="14590">
                  <c:v>1.2077994034990399E-2</c:v>
                </c:pt>
                <c:pt idx="14591">
                  <c:v>1.19986986600453E-2</c:v>
                </c:pt>
                <c:pt idx="14592">
                  <c:v>1.2022195876244099E-2</c:v>
                </c:pt>
                <c:pt idx="14593">
                  <c:v>1.1901047526127801E-2</c:v>
                </c:pt>
                <c:pt idx="14594">
                  <c:v>1.1961114014801801E-2</c:v>
                </c:pt>
                <c:pt idx="14595">
                  <c:v>1.1741848360487001E-2</c:v>
                </c:pt>
                <c:pt idx="14596">
                  <c:v>1.1669967997319701E-2</c:v>
                </c:pt>
                <c:pt idx="14597">
                  <c:v>1.1390290430375E-2</c:v>
                </c:pt>
                <c:pt idx="14598">
                  <c:v>1.1174645333121E-2</c:v>
                </c:pt>
                <c:pt idx="14599">
                  <c:v>1.1104378595239999E-2</c:v>
                </c:pt>
                <c:pt idx="14600">
                  <c:v>1.09007452713159E-2</c:v>
                </c:pt>
                <c:pt idx="14601">
                  <c:v>1.05189183863515E-2</c:v>
                </c:pt>
                <c:pt idx="14602">
                  <c:v>1.01717429463207E-2</c:v>
                </c:pt>
                <c:pt idx="14603">
                  <c:v>9.8480445944852599E-3</c:v>
                </c:pt>
                <c:pt idx="14604">
                  <c:v>9.5679415998363194E-3</c:v>
                </c:pt>
                <c:pt idx="14605">
                  <c:v>9.1958783268012208E-3</c:v>
                </c:pt>
                <c:pt idx="14606">
                  <c:v>8.9353736360393305E-3</c:v>
                </c:pt>
                <c:pt idx="14607">
                  <c:v>8.4661442073490599E-3</c:v>
                </c:pt>
                <c:pt idx="14608">
                  <c:v>8.0476639268631592E-3</c:v>
                </c:pt>
                <c:pt idx="14609">
                  <c:v>7.64945416783372E-3</c:v>
                </c:pt>
                <c:pt idx="14610">
                  <c:v>7.2523350685489802E-3</c:v>
                </c:pt>
                <c:pt idx="14611">
                  <c:v>6.88423862667022E-3</c:v>
                </c:pt>
                <c:pt idx="14612">
                  <c:v>6.41659208554274E-3</c:v>
                </c:pt>
                <c:pt idx="14613">
                  <c:v>6.0362997245002699E-3</c:v>
                </c:pt>
                <c:pt idx="14614">
                  <c:v>5.4349132037319102E-3</c:v>
                </c:pt>
                <c:pt idx="14615">
                  <c:v>5.01664749713698E-3</c:v>
                </c:pt>
                <c:pt idx="14616">
                  <c:v>4.6607704494862501E-3</c:v>
                </c:pt>
                <c:pt idx="14617">
                  <c:v>4.2178546002849104E-3</c:v>
                </c:pt>
                <c:pt idx="14618">
                  <c:v>3.7442443263330399E-3</c:v>
                </c:pt>
                <c:pt idx="14619">
                  <c:v>3.21619217895014E-3</c:v>
                </c:pt>
                <c:pt idx="14620">
                  <c:v>2.8146088861118802E-3</c:v>
                </c:pt>
                <c:pt idx="14621">
                  <c:v>2.4299226729476301E-3</c:v>
                </c:pt>
                <c:pt idx="14622">
                  <c:v>2.0099201318729098E-3</c:v>
                </c:pt>
                <c:pt idx="14623">
                  <c:v>1.55495955004322E-3</c:v>
                </c:pt>
                <c:pt idx="14624">
                  <c:v>1.1824020063971299E-3</c:v>
                </c:pt>
                <c:pt idx="14625">
                  <c:v>7.6024147908351997E-4</c:v>
                </c:pt>
                <c:pt idx="14626">
                  <c:v>4.3526281018215201E-4</c:v>
                </c:pt>
                <c:pt idx="14627">
                  <c:v>1.61319949372579E-4</c:v>
                </c:pt>
                <c:pt idx="14628">
                  <c:v>-1.2532326943852701E-4</c:v>
                </c:pt>
                <c:pt idx="14629">
                  <c:v>-5.6259047842796702E-4</c:v>
                </c:pt>
                <c:pt idx="14630">
                  <c:v>-7.3687787704610798E-4</c:v>
                </c:pt>
                <c:pt idx="14631">
                  <c:v>-1.11860852346069E-3</c:v>
                </c:pt>
                <c:pt idx="14632">
                  <c:v>-1.3451895216818801E-3</c:v>
                </c:pt>
                <c:pt idx="14633">
                  <c:v>-1.4524359330576699E-3</c:v>
                </c:pt>
                <c:pt idx="14634">
                  <c:v>-1.6575856549742899E-3</c:v>
                </c:pt>
                <c:pt idx="14635">
                  <c:v>-1.6874335474757599E-3</c:v>
                </c:pt>
                <c:pt idx="14636">
                  <c:v>-1.8900229433013701E-3</c:v>
                </c:pt>
                <c:pt idx="14637">
                  <c:v>-1.9572165417719501E-3</c:v>
                </c:pt>
                <c:pt idx="14638">
                  <c:v>-2.0806690736531099E-3</c:v>
                </c:pt>
                <c:pt idx="14639">
                  <c:v>-2.1111922308139201E-3</c:v>
                </c:pt>
                <c:pt idx="14640">
                  <c:v>-1.89834710764774E-3</c:v>
                </c:pt>
                <c:pt idx="14641">
                  <c:v>-1.9254830656617501E-3</c:v>
                </c:pt>
                <c:pt idx="14642">
                  <c:v>-1.8728739953410599E-3</c:v>
                </c:pt>
                <c:pt idx="14643">
                  <c:v>-1.7137320521888001E-3</c:v>
                </c:pt>
                <c:pt idx="14644">
                  <c:v>-1.64775387618444E-3</c:v>
                </c:pt>
                <c:pt idx="14645">
                  <c:v>-1.3122489008318399E-3</c:v>
                </c:pt>
                <c:pt idx="14646">
                  <c:v>-1.0767846392379899E-3</c:v>
                </c:pt>
                <c:pt idx="14647">
                  <c:v>-8.6316285591543705E-4</c:v>
                </c:pt>
                <c:pt idx="14648">
                  <c:v>-5.9279431805073896E-4</c:v>
                </c:pt>
                <c:pt idx="14649">
                  <c:v>-3.60593059020845E-4</c:v>
                </c:pt>
                <c:pt idx="14650" formatCode="0.00E+00">
                  <c:v>4.4299203240775999E-5</c:v>
                </c:pt>
                <c:pt idx="14651">
                  <c:v>5.3584686205163904E-4</c:v>
                </c:pt>
                <c:pt idx="14652">
                  <c:v>1.0371566715921801E-3</c:v>
                </c:pt>
                <c:pt idx="14653">
                  <c:v>1.50408018391434E-3</c:v>
                </c:pt>
                <c:pt idx="14654">
                  <c:v>1.9567967173701002E-3</c:v>
                </c:pt>
                <c:pt idx="14655">
                  <c:v>2.4393212331253401E-3</c:v>
                </c:pt>
                <c:pt idx="14656">
                  <c:v>3.0386889078028701E-3</c:v>
                </c:pt>
                <c:pt idx="14657">
                  <c:v>3.5981648333583802E-3</c:v>
                </c:pt>
                <c:pt idx="14658">
                  <c:v>4.1548511973320103E-3</c:v>
                </c:pt>
                <c:pt idx="14659">
                  <c:v>4.8319015320106998E-3</c:v>
                </c:pt>
                <c:pt idx="14660">
                  <c:v>5.3848799343064399E-3</c:v>
                </c:pt>
                <c:pt idx="14661">
                  <c:v>6.1484936420113604E-3</c:v>
                </c:pt>
                <c:pt idx="14662">
                  <c:v>6.82312998803997E-3</c:v>
                </c:pt>
                <c:pt idx="14663">
                  <c:v>7.5024132891864997E-3</c:v>
                </c:pt>
                <c:pt idx="14664">
                  <c:v>8.2504631766539306E-3</c:v>
                </c:pt>
                <c:pt idx="14665">
                  <c:v>8.9154060832637508E-3</c:v>
                </c:pt>
                <c:pt idx="14666">
                  <c:v>9.6797881791037699E-3</c:v>
                </c:pt>
                <c:pt idx="14667">
                  <c:v>1.04440055412242E-2</c:v>
                </c:pt>
                <c:pt idx="14668">
                  <c:v>1.1147877098868801E-2</c:v>
                </c:pt>
                <c:pt idx="14669">
                  <c:v>1.1972412106145299E-2</c:v>
                </c:pt>
                <c:pt idx="14670">
                  <c:v>1.2589526774097E-2</c:v>
                </c:pt>
                <c:pt idx="14671">
                  <c:v>1.3424054051689499E-2</c:v>
                </c:pt>
                <c:pt idx="14672">
                  <c:v>1.4122658099722501E-2</c:v>
                </c:pt>
                <c:pt idx="14673">
                  <c:v>1.4873936796906099E-2</c:v>
                </c:pt>
                <c:pt idx="14674">
                  <c:v>1.55211317052099E-2</c:v>
                </c:pt>
                <c:pt idx="14675">
                  <c:v>1.60943717401115E-2</c:v>
                </c:pt>
                <c:pt idx="14676">
                  <c:v>1.6928750735568099E-2</c:v>
                </c:pt>
                <c:pt idx="14677">
                  <c:v>1.7605379587450402E-2</c:v>
                </c:pt>
                <c:pt idx="14678">
                  <c:v>1.8313207946085E-2</c:v>
                </c:pt>
                <c:pt idx="14679">
                  <c:v>1.8879596746556499E-2</c:v>
                </c:pt>
                <c:pt idx="14680">
                  <c:v>1.94466658023313E-2</c:v>
                </c:pt>
                <c:pt idx="14681">
                  <c:v>1.9988601335318899E-2</c:v>
                </c:pt>
                <c:pt idx="14682">
                  <c:v>2.0623980790576198E-2</c:v>
                </c:pt>
                <c:pt idx="14683">
                  <c:v>2.1187681117115699E-2</c:v>
                </c:pt>
                <c:pt idx="14684">
                  <c:v>2.1603922470619898E-2</c:v>
                </c:pt>
                <c:pt idx="14685">
                  <c:v>2.20202655575686E-2</c:v>
                </c:pt>
                <c:pt idx="14686">
                  <c:v>2.2462869292825101E-2</c:v>
                </c:pt>
                <c:pt idx="14687">
                  <c:v>2.2918764880752399E-2</c:v>
                </c:pt>
                <c:pt idx="14688">
                  <c:v>2.3297450995733E-2</c:v>
                </c:pt>
                <c:pt idx="14689">
                  <c:v>2.3512658572280101E-2</c:v>
                </c:pt>
                <c:pt idx="14690">
                  <c:v>2.3783873336328299E-2</c:v>
                </c:pt>
                <c:pt idx="14691">
                  <c:v>2.4025733950410501E-2</c:v>
                </c:pt>
                <c:pt idx="14692">
                  <c:v>2.42723366812366E-2</c:v>
                </c:pt>
                <c:pt idx="14693">
                  <c:v>2.4343993731020201E-2</c:v>
                </c:pt>
                <c:pt idx="14694">
                  <c:v>2.4496228981234901E-2</c:v>
                </c:pt>
                <c:pt idx="14695">
                  <c:v>2.45532884695038E-2</c:v>
                </c:pt>
                <c:pt idx="14696">
                  <c:v>2.4542022579942601E-2</c:v>
                </c:pt>
                <c:pt idx="14697">
                  <c:v>2.4529607807900401E-2</c:v>
                </c:pt>
                <c:pt idx="14698">
                  <c:v>2.45129170042701E-2</c:v>
                </c:pt>
                <c:pt idx="14699">
                  <c:v>2.43386157289078E-2</c:v>
                </c:pt>
                <c:pt idx="14700">
                  <c:v>2.42469862145974E-2</c:v>
                </c:pt>
                <c:pt idx="14701">
                  <c:v>2.4035411778585199E-2</c:v>
                </c:pt>
                <c:pt idx="14702">
                  <c:v>2.3693328174525002E-2</c:v>
                </c:pt>
                <c:pt idx="14703">
                  <c:v>2.34968746134477E-2</c:v>
                </c:pt>
                <c:pt idx="14704">
                  <c:v>2.3206672517039301E-2</c:v>
                </c:pt>
                <c:pt idx="14705">
                  <c:v>2.2858118201130699E-2</c:v>
                </c:pt>
                <c:pt idx="14706">
                  <c:v>2.2383754892501301E-2</c:v>
                </c:pt>
                <c:pt idx="14707">
                  <c:v>2.2044786545374801E-2</c:v>
                </c:pt>
                <c:pt idx="14708">
                  <c:v>2.1544767607153601E-2</c:v>
                </c:pt>
                <c:pt idx="14709">
                  <c:v>2.1032420530669199E-2</c:v>
                </c:pt>
                <c:pt idx="14710">
                  <c:v>2.0430101671757898E-2</c:v>
                </c:pt>
                <c:pt idx="14711">
                  <c:v>1.98950876934125E-2</c:v>
                </c:pt>
                <c:pt idx="14712">
                  <c:v>1.9375524265721401E-2</c:v>
                </c:pt>
                <c:pt idx="14713">
                  <c:v>1.8742892947741702E-2</c:v>
                </c:pt>
                <c:pt idx="14714">
                  <c:v>1.8028676034084801E-2</c:v>
                </c:pt>
                <c:pt idx="14715">
                  <c:v>1.7393450405962501E-2</c:v>
                </c:pt>
                <c:pt idx="14716">
                  <c:v>1.6744124908830899E-2</c:v>
                </c:pt>
                <c:pt idx="14717">
                  <c:v>1.6084665120590199E-2</c:v>
                </c:pt>
                <c:pt idx="14718">
                  <c:v>1.52801821583743E-2</c:v>
                </c:pt>
                <c:pt idx="14719">
                  <c:v>1.46141798067336E-2</c:v>
                </c:pt>
                <c:pt idx="14720">
                  <c:v>1.3785375507909901E-2</c:v>
                </c:pt>
                <c:pt idx="14721">
                  <c:v>1.2938756359243899E-2</c:v>
                </c:pt>
                <c:pt idx="14722">
                  <c:v>1.22683744440838E-2</c:v>
                </c:pt>
                <c:pt idx="14723">
                  <c:v>1.1573084863067301E-2</c:v>
                </c:pt>
                <c:pt idx="14724">
                  <c:v>1.08337175153793E-2</c:v>
                </c:pt>
                <c:pt idx="14725">
                  <c:v>1.00005508368444E-2</c:v>
                </c:pt>
                <c:pt idx="14726">
                  <c:v>9.1364661751864897E-3</c:v>
                </c:pt>
                <c:pt idx="14727">
                  <c:v>8.4086046892308808E-3</c:v>
                </c:pt>
                <c:pt idx="14728">
                  <c:v>7.7189338276322898E-3</c:v>
                </c:pt>
                <c:pt idx="14729">
                  <c:v>7.0044727583504097E-3</c:v>
                </c:pt>
                <c:pt idx="14730">
                  <c:v>6.2135811048026502E-3</c:v>
                </c:pt>
                <c:pt idx="14731">
                  <c:v>5.4115291625768001E-3</c:v>
                </c:pt>
                <c:pt idx="14732">
                  <c:v>4.7221168813990303E-3</c:v>
                </c:pt>
                <c:pt idx="14733">
                  <c:v>4.02763431431269E-3</c:v>
                </c:pt>
                <c:pt idx="14734">
                  <c:v>3.39044604304874E-3</c:v>
                </c:pt>
                <c:pt idx="14735">
                  <c:v>2.7365630147492201E-3</c:v>
                </c:pt>
                <c:pt idx="14736">
                  <c:v>2.1010997898767698E-3</c:v>
                </c:pt>
                <c:pt idx="14737">
                  <c:v>1.47997825616528E-3</c:v>
                </c:pt>
                <c:pt idx="14738">
                  <c:v>8.2995723615004297E-4</c:v>
                </c:pt>
                <c:pt idx="14739">
                  <c:v>3.9130904200646201E-4</c:v>
                </c:pt>
                <c:pt idx="14740">
                  <c:v>-1.5575836321031199E-4</c:v>
                </c:pt>
                <c:pt idx="14741">
                  <c:v>-7.1479616552572601E-4</c:v>
                </c:pt>
                <c:pt idx="14742">
                  <c:v>-1.29709666733585E-3</c:v>
                </c:pt>
                <c:pt idx="14743">
                  <c:v>-1.6141350660444499E-3</c:v>
                </c:pt>
                <c:pt idx="14744">
                  <c:v>-2.03731511758464E-3</c:v>
                </c:pt>
                <c:pt idx="14745">
                  <c:v>-2.3858262380125998E-3</c:v>
                </c:pt>
                <c:pt idx="14746">
                  <c:v>-2.6118617354841402E-3</c:v>
                </c:pt>
                <c:pt idx="14747">
                  <c:v>-3.0423301467978402E-3</c:v>
                </c:pt>
                <c:pt idx="14748">
                  <c:v>-3.3064540557757199E-3</c:v>
                </c:pt>
                <c:pt idx="14749">
                  <c:v>-3.4649033874150298E-3</c:v>
                </c:pt>
                <c:pt idx="14750">
                  <c:v>-3.7069428444228801E-3</c:v>
                </c:pt>
                <c:pt idx="14751">
                  <c:v>-3.8602847588232901E-3</c:v>
                </c:pt>
                <c:pt idx="14752">
                  <c:v>-4.03488031729894E-3</c:v>
                </c:pt>
                <c:pt idx="14753">
                  <c:v>-4.0524709535504104E-3</c:v>
                </c:pt>
                <c:pt idx="14754">
                  <c:v>-4.0671376232334399E-3</c:v>
                </c:pt>
                <c:pt idx="14755">
                  <c:v>-4.1000804542412799E-3</c:v>
                </c:pt>
                <c:pt idx="14756">
                  <c:v>-4.1112034115702604E-3</c:v>
                </c:pt>
                <c:pt idx="14757">
                  <c:v>-4.1116992936554202E-3</c:v>
                </c:pt>
                <c:pt idx="14758">
                  <c:v>-3.9708421219502004E-3</c:v>
                </c:pt>
                <c:pt idx="14759">
                  <c:v>-3.80064013653755E-3</c:v>
                </c:pt>
                <c:pt idx="14760">
                  <c:v>-3.6279808043464699E-3</c:v>
                </c:pt>
                <c:pt idx="14761">
                  <c:v>-3.5687848585333002E-3</c:v>
                </c:pt>
                <c:pt idx="14762">
                  <c:v>-3.4381180989117399E-3</c:v>
                </c:pt>
                <c:pt idx="14763">
                  <c:v>-3.1213634239076402E-3</c:v>
                </c:pt>
                <c:pt idx="14764">
                  <c:v>-2.8369807220098601E-3</c:v>
                </c:pt>
                <c:pt idx="14765">
                  <c:v>-2.5538294890158899E-3</c:v>
                </c:pt>
                <c:pt idx="14766">
                  <c:v>-2.1814552300101799E-3</c:v>
                </c:pt>
                <c:pt idx="14767">
                  <c:v>-1.8950374028640199E-3</c:v>
                </c:pt>
                <c:pt idx="14768">
                  <c:v>-1.66896528301432E-3</c:v>
                </c:pt>
                <c:pt idx="14769">
                  <c:v>-1.3411621794609E-3</c:v>
                </c:pt>
                <c:pt idx="14770">
                  <c:v>-8.9699691868778996E-4</c:v>
                </c:pt>
                <c:pt idx="14771">
                  <c:v>-4.5791068239914198E-4</c:v>
                </c:pt>
                <c:pt idx="14772" formatCode="0.00E+00">
                  <c:v>-8.4674506824658206E-5</c:v>
                </c:pt>
                <c:pt idx="14773">
                  <c:v>1.99885800576288E-4</c:v>
                </c:pt>
                <c:pt idx="14774">
                  <c:v>6.7163207047244496E-4</c:v>
                </c:pt>
                <c:pt idx="14775">
                  <c:v>1.10527044170706E-3</c:v>
                </c:pt>
                <c:pt idx="14776">
                  <c:v>1.53836378320896E-3</c:v>
                </c:pt>
                <c:pt idx="14777">
                  <c:v>1.9877518123214101E-3</c:v>
                </c:pt>
                <c:pt idx="14778">
                  <c:v>2.4170428047355901E-3</c:v>
                </c:pt>
                <c:pt idx="14779">
                  <c:v>2.8307613201287302E-3</c:v>
                </c:pt>
                <c:pt idx="14780">
                  <c:v>3.2874341720952301E-3</c:v>
                </c:pt>
                <c:pt idx="14781">
                  <c:v>3.6587160007506901E-3</c:v>
                </c:pt>
                <c:pt idx="14782">
                  <c:v>4.12515201375301E-3</c:v>
                </c:pt>
                <c:pt idx="14783">
                  <c:v>4.5876847592382503E-3</c:v>
                </c:pt>
                <c:pt idx="14784">
                  <c:v>4.94930992857764E-3</c:v>
                </c:pt>
                <c:pt idx="14785">
                  <c:v>5.2965156531486202E-3</c:v>
                </c:pt>
                <c:pt idx="14786">
                  <c:v>5.6017056419123403E-3</c:v>
                </c:pt>
                <c:pt idx="14787">
                  <c:v>6.1274146999465897E-3</c:v>
                </c:pt>
                <c:pt idx="14788">
                  <c:v>6.4146252322117101E-3</c:v>
                </c:pt>
                <c:pt idx="14789">
                  <c:v>6.77148035504544E-3</c:v>
                </c:pt>
                <c:pt idx="14790">
                  <c:v>7.0810987642147697E-3</c:v>
                </c:pt>
                <c:pt idx="14791">
                  <c:v>7.4531448394737103E-3</c:v>
                </c:pt>
                <c:pt idx="14792">
                  <c:v>7.6652156952419599E-3</c:v>
                </c:pt>
                <c:pt idx="14793">
                  <c:v>7.9900346203846308E-3</c:v>
                </c:pt>
                <c:pt idx="14794">
                  <c:v>8.2398053340975094E-3</c:v>
                </c:pt>
                <c:pt idx="14795">
                  <c:v>8.5222068049957602E-3</c:v>
                </c:pt>
                <c:pt idx="14796">
                  <c:v>8.6393728030342998E-3</c:v>
                </c:pt>
                <c:pt idx="14797">
                  <c:v>8.8926033946767104E-3</c:v>
                </c:pt>
                <c:pt idx="14798">
                  <c:v>9.1025753084648005E-3</c:v>
                </c:pt>
                <c:pt idx="14799">
                  <c:v>9.1615650618596407E-3</c:v>
                </c:pt>
                <c:pt idx="14800">
                  <c:v>9.3951851992996101E-3</c:v>
                </c:pt>
                <c:pt idx="14801">
                  <c:v>9.4816345209480807E-3</c:v>
                </c:pt>
                <c:pt idx="14802">
                  <c:v>9.5322776885904507E-3</c:v>
                </c:pt>
                <c:pt idx="14803">
                  <c:v>9.5129967158897304E-3</c:v>
                </c:pt>
                <c:pt idx="14804">
                  <c:v>9.5976776403107894E-3</c:v>
                </c:pt>
                <c:pt idx="14805">
                  <c:v>9.5657221126499992E-3</c:v>
                </c:pt>
                <c:pt idx="14806">
                  <c:v>9.6349144114939705E-3</c:v>
                </c:pt>
                <c:pt idx="14807">
                  <c:v>9.6240600050537702E-3</c:v>
                </c:pt>
                <c:pt idx="14808">
                  <c:v>9.4885515093594292E-3</c:v>
                </c:pt>
                <c:pt idx="14809">
                  <c:v>9.4416383912738003E-3</c:v>
                </c:pt>
                <c:pt idx="14810">
                  <c:v>9.3512841392173092E-3</c:v>
                </c:pt>
                <c:pt idx="14811">
                  <c:v>9.3040202883586994E-3</c:v>
                </c:pt>
                <c:pt idx="14812">
                  <c:v>9.1754445062310706E-3</c:v>
                </c:pt>
                <c:pt idx="14813">
                  <c:v>8.9236337580948406E-3</c:v>
                </c:pt>
                <c:pt idx="14814">
                  <c:v>8.7691010656272602E-3</c:v>
                </c:pt>
                <c:pt idx="14815">
                  <c:v>8.6954734671317105E-3</c:v>
                </c:pt>
                <c:pt idx="14816">
                  <c:v>8.5047965004652597E-3</c:v>
                </c:pt>
                <c:pt idx="14817">
                  <c:v>8.24278946391074E-3</c:v>
                </c:pt>
                <c:pt idx="14818">
                  <c:v>7.9999094212342293E-3</c:v>
                </c:pt>
                <c:pt idx="14819">
                  <c:v>7.7752066057440398E-3</c:v>
                </c:pt>
                <c:pt idx="14820">
                  <c:v>7.49036768159603E-3</c:v>
                </c:pt>
                <c:pt idx="14821">
                  <c:v>7.28341571272918E-3</c:v>
                </c:pt>
                <c:pt idx="14822">
                  <c:v>7.0823795362017199E-3</c:v>
                </c:pt>
                <c:pt idx="14823">
                  <c:v>6.7646436015496199E-3</c:v>
                </c:pt>
                <c:pt idx="14824">
                  <c:v>6.4666584974483396E-3</c:v>
                </c:pt>
                <c:pt idx="14825">
                  <c:v>6.0241089668801803E-3</c:v>
                </c:pt>
                <c:pt idx="14826">
                  <c:v>5.8070990048345204E-3</c:v>
                </c:pt>
                <c:pt idx="14827">
                  <c:v>5.6510221014971504E-3</c:v>
                </c:pt>
                <c:pt idx="14828">
                  <c:v>5.2788100178957301E-3</c:v>
                </c:pt>
                <c:pt idx="14829">
                  <c:v>4.9392463382352397E-3</c:v>
                </c:pt>
                <c:pt idx="14830">
                  <c:v>4.5819154561672799E-3</c:v>
                </c:pt>
                <c:pt idx="14831">
                  <c:v>4.2979536164321503E-3</c:v>
                </c:pt>
                <c:pt idx="14832">
                  <c:v>4.0692649221851498E-3</c:v>
                </c:pt>
                <c:pt idx="14833">
                  <c:v>3.7362066288586099E-3</c:v>
                </c:pt>
                <c:pt idx="14834">
                  <c:v>3.5416260728706201E-3</c:v>
                </c:pt>
                <c:pt idx="14835">
                  <c:v>3.22738090089853E-3</c:v>
                </c:pt>
                <c:pt idx="14836">
                  <c:v>2.93666919571262E-3</c:v>
                </c:pt>
                <c:pt idx="14837">
                  <c:v>2.5496292066870901E-3</c:v>
                </c:pt>
                <c:pt idx="14838">
                  <c:v>2.32863312481501E-3</c:v>
                </c:pt>
                <c:pt idx="14839">
                  <c:v>2.0968009557741901E-3</c:v>
                </c:pt>
                <c:pt idx="14840">
                  <c:v>1.8983079084861701E-3</c:v>
                </c:pt>
                <c:pt idx="14841">
                  <c:v>1.5515954782915E-3</c:v>
                </c:pt>
                <c:pt idx="14842">
                  <c:v>1.34131444406473E-3</c:v>
                </c:pt>
                <c:pt idx="14843">
                  <c:v>1.03439836426632E-3</c:v>
                </c:pt>
                <c:pt idx="14844">
                  <c:v>8.9855482423855596E-4</c:v>
                </c:pt>
                <c:pt idx="14845">
                  <c:v>7.2934826975233895E-4</c:v>
                </c:pt>
                <c:pt idx="14846">
                  <c:v>5.4989203015085399E-4</c:v>
                </c:pt>
                <c:pt idx="14847">
                  <c:v>3.0340509727253901E-4</c:v>
                </c:pt>
                <c:pt idx="14848">
                  <c:v>1.96755125432843E-4</c:v>
                </c:pt>
                <c:pt idx="14849" formatCode="0.00E+00">
                  <c:v>-1.71759138837687E-5</c:v>
                </c:pt>
                <c:pt idx="14850">
                  <c:v>-1.1236407151590301E-4</c:v>
                </c:pt>
                <c:pt idx="14851">
                  <c:v>-1.8993997907717499E-4</c:v>
                </c:pt>
                <c:pt idx="14852">
                  <c:v>-4.0221375278733801E-4</c:v>
                </c:pt>
                <c:pt idx="14853">
                  <c:v>-4.0130270062716601E-4</c:v>
                </c:pt>
                <c:pt idx="14854">
                  <c:v>-6.1737792453014396E-4</c:v>
                </c:pt>
                <c:pt idx="14855">
                  <c:v>-6.6827459697911995E-4</c:v>
                </c:pt>
                <c:pt idx="14856">
                  <c:v>-7.8426968702472496E-4</c:v>
                </c:pt>
                <c:pt idx="14857">
                  <c:v>-7.2502680599683203E-4</c:v>
                </c:pt>
                <c:pt idx="14858">
                  <c:v>-6.8569983135810205E-4</c:v>
                </c:pt>
                <c:pt idx="14859">
                  <c:v>-7.2665161424363201E-4</c:v>
                </c:pt>
                <c:pt idx="14860">
                  <c:v>-8.3735223493333502E-4</c:v>
                </c:pt>
                <c:pt idx="14861">
                  <c:v>-8.9991564039987695E-4</c:v>
                </c:pt>
                <c:pt idx="14862">
                  <c:v>-7.64957266010845E-4</c:v>
                </c:pt>
                <c:pt idx="14863">
                  <c:v>-7.8747295918295604E-4</c:v>
                </c:pt>
                <c:pt idx="14864">
                  <c:v>-6.4019445390773395E-4</c:v>
                </c:pt>
                <c:pt idx="14865">
                  <c:v>-7.0361633918096999E-4</c:v>
                </c:pt>
                <c:pt idx="14866">
                  <c:v>-6.40221575632919E-4</c:v>
                </c:pt>
                <c:pt idx="14867">
                  <c:v>-5.7222691642908703E-4</c:v>
                </c:pt>
                <c:pt idx="14868">
                  <c:v>-6.0761764008188698E-4</c:v>
                </c:pt>
                <c:pt idx="14869">
                  <c:v>-3.5270160633122299E-4</c:v>
                </c:pt>
                <c:pt idx="14870">
                  <c:v>-3.7686003926965E-4</c:v>
                </c:pt>
                <c:pt idx="14871">
                  <c:v>-1.78747849001197E-4</c:v>
                </c:pt>
                <c:pt idx="14872">
                  <c:v>-4.2247428134823198E-4</c:v>
                </c:pt>
                <c:pt idx="14873" formatCode="0.00E+00">
                  <c:v>-4.9425235743863302E-5</c:v>
                </c:pt>
                <c:pt idx="14874" formatCode="0.00E+00">
                  <c:v>-5.0640479930268801E-5</c:v>
                </c:pt>
                <c:pt idx="14875">
                  <c:v>1.7004691125293599E-4</c:v>
                </c:pt>
                <c:pt idx="14876">
                  <c:v>1.9160993230573801E-4</c:v>
                </c:pt>
                <c:pt idx="14877">
                  <c:v>3.2967101366994102E-4</c:v>
                </c:pt>
                <c:pt idx="14878">
                  <c:v>6.4610632196650003E-4</c:v>
                </c:pt>
                <c:pt idx="14879">
                  <c:v>5.2658851256822596E-4</c:v>
                </c:pt>
                <c:pt idx="14880">
                  <c:v>7.5599831724043295E-4</c:v>
                </c:pt>
                <c:pt idx="14881">
                  <c:v>8.2313120424199501E-4</c:v>
                </c:pt>
                <c:pt idx="14882">
                  <c:v>9.6675213498027802E-4</c:v>
                </c:pt>
                <c:pt idx="14883">
                  <c:v>5.6486925996022898E-4</c:v>
                </c:pt>
                <c:pt idx="14884">
                  <c:v>9.7008906861608703E-4</c:v>
                </c:pt>
                <c:pt idx="14885">
                  <c:v>9.3345765374826305E-4</c:v>
                </c:pt>
                <c:pt idx="14886">
                  <c:v>1.3332106226721699E-3</c:v>
                </c:pt>
                <c:pt idx="14887">
                  <c:v>1.2322974787977699E-3</c:v>
                </c:pt>
                <c:pt idx="14888">
                  <c:v>1.38465696478392E-3</c:v>
                </c:pt>
                <c:pt idx="14889">
                  <c:v>1.4191538430499799E-3</c:v>
                </c:pt>
                <c:pt idx="14890">
                  <c:v>1.1886560821096799E-3</c:v>
                </c:pt>
                <c:pt idx="14891">
                  <c:v>1.5510661978286001E-3</c:v>
                </c:pt>
                <c:pt idx="14892">
                  <c:v>1.5068843789161201E-3</c:v>
                </c:pt>
                <c:pt idx="14893">
                  <c:v>1.7122666249977101E-3</c:v>
                </c:pt>
                <c:pt idx="14894">
                  <c:v>1.58581394839905E-3</c:v>
                </c:pt>
                <c:pt idx="14895">
                  <c:v>1.42928522410393E-3</c:v>
                </c:pt>
                <c:pt idx="14896">
                  <c:v>1.42338996999649E-3</c:v>
                </c:pt>
                <c:pt idx="14897">
                  <c:v>1.41498400595924E-3</c:v>
                </c:pt>
                <c:pt idx="14898">
                  <c:v>1.6271891310574401E-3</c:v>
                </c:pt>
                <c:pt idx="14899">
                  <c:v>1.50383139192423E-3</c:v>
                </c:pt>
                <c:pt idx="14900">
                  <c:v>1.4795280493517899E-3</c:v>
                </c:pt>
                <c:pt idx="14901">
                  <c:v>1.2041303456987601E-3</c:v>
                </c:pt>
                <c:pt idx="14902">
                  <c:v>1.0980614405048401E-3</c:v>
                </c:pt>
                <c:pt idx="14903">
                  <c:v>8.9262479870276697E-4</c:v>
                </c:pt>
                <c:pt idx="14904">
                  <c:v>9.5425929254089803E-4</c:v>
                </c:pt>
                <c:pt idx="14905">
                  <c:v>9.9688376208062804E-4</c:v>
                </c:pt>
                <c:pt idx="14906">
                  <c:v>7.2429017858146704E-4</c:v>
                </c:pt>
                <c:pt idx="14907">
                  <c:v>6.1561003268302897E-4</c:v>
                </c:pt>
                <c:pt idx="14908">
                  <c:v>2.8935478901110203E-4</c:v>
                </c:pt>
                <c:pt idx="14909">
                  <c:v>3.0508003486529902E-4</c:v>
                </c:pt>
                <c:pt idx="14910" formatCode="0.00E+00">
                  <c:v>5.7549549096286398E-5</c:v>
                </c:pt>
                <c:pt idx="14911">
                  <c:v>-2.4754091884499898E-4</c:v>
                </c:pt>
                <c:pt idx="14912">
                  <c:v>-5.7146741616904398E-4</c:v>
                </c:pt>
                <c:pt idx="14913">
                  <c:v>-7.63994214722801E-4</c:v>
                </c:pt>
                <c:pt idx="14914">
                  <c:v>-1.0215800915583299E-3</c:v>
                </c:pt>
                <c:pt idx="14915">
                  <c:v>-1.24356411629254E-3</c:v>
                </c:pt>
                <c:pt idx="14916">
                  <c:v>-1.52596185783681E-3</c:v>
                </c:pt>
                <c:pt idx="14917">
                  <c:v>-1.8083860705252E-3</c:v>
                </c:pt>
                <c:pt idx="14918">
                  <c:v>-2.0380959942816598E-3</c:v>
                </c:pt>
                <c:pt idx="14919">
                  <c:v>-2.4098537690950298E-3</c:v>
                </c:pt>
                <c:pt idx="14920">
                  <c:v>-2.87904467476765E-3</c:v>
                </c:pt>
                <c:pt idx="14921">
                  <c:v>-3.0596526940234801E-3</c:v>
                </c:pt>
                <c:pt idx="14922">
                  <c:v>-3.4010054431084001E-3</c:v>
                </c:pt>
                <c:pt idx="14923">
                  <c:v>-3.7757637902783199E-3</c:v>
                </c:pt>
                <c:pt idx="14924">
                  <c:v>-4.3854648546704199E-3</c:v>
                </c:pt>
                <c:pt idx="14925">
                  <c:v>-4.5078034212866396E-3</c:v>
                </c:pt>
                <c:pt idx="14926">
                  <c:v>-5.1619437427180897E-3</c:v>
                </c:pt>
                <c:pt idx="14927">
                  <c:v>-5.3089160261682797E-3</c:v>
                </c:pt>
                <c:pt idx="14928">
                  <c:v>-5.7170333278338797E-3</c:v>
                </c:pt>
                <c:pt idx="14929">
                  <c:v>-6.1232363392881902E-3</c:v>
                </c:pt>
                <c:pt idx="14930">
                  <c:v>-6.5611033401674502E-3</c:v>
                </c:pt>
                <c:pt idx="14931">
                  <c:v>-7.0380553407887597E-3</c:v>
                </c:pt>
                <c:pt idx="14932">
                  <c:v>-7.4049077641943802E-3</c:v>
                </c:pt>
                <c:pt idx="14933">
                  <c:v>-7.8225912170031102E-3</c:v>
                </c:pt>
                <c:pt idx="14934">
                  <c:v>-7.9905795904210292E-3</c:v>
                </c:pt>
                <c:pt idx="14935">
                  <c:v>-8.5550402650654903E-3</c:v>
                </c:pt>
                <c:pt idx="14936">
                  <c:v>-8.8609277232953292E-3</c:v>
                </c:pt>
                <c:pt idx="14937">
                  <c:v>-9.3724637079178105E-3</c:v>
                </c:pt>
                <c:pt idx="14938">
                  <c:v>-9.7071078174709707E-3</c:v>
                </c:pt>
                <c:pt idx="14939">
                  <c:v>-1.02448574478011E-2</c:v>
                </c:pt>
                <c:pt idx="14940">
                  <c:v>-1.04999477146576E-2</c:v>
                </c:pt>
                <c:pt idx="14941">
                  <c:v>-1.0829606131931201E-2</c:v>
                </c:pt>
                <c:pt idx="14942">
                  <c:v>-1.1146396973077699E-2</c:v>
                </c:pt>
                <c:pt idx="14943">
                  <c:v>-1.17376928999608E-2</c:v>
                </c:pt>
                <c:pt idx="14944">
                  <c:v>-1.2016351655660401E-2</c:v>
                </c:pt>
                <c:pt idx="14945">
                  <c:v>-1.2309514193720899E-2</c:v>
                </c:pt>
                <c:pt idx="14946">
                  <c:v>-1.2667496539391299E-2</c:v>
                </c:pt>
                <c:pt idx="14947">
                  <c:v>-1.27173782952058E-2</c:v>
                </c:pt>
                <c:pt idx="14948">
                  <c:v>-1.33060717572644E-2</c:v>
                </c:pt>
                <c:pt idx="14949">
                  <c:v>-1.33911624151122E-2</c:v>
                </c:pt>
                <c:pt idx="14950">
                  <c:v>-1.3887985833602699E-2</c:v>
                </c:pt>
                <c:pt idx="14951">
                  <c:v>-1.4174500738430001E-2</c:v>
                </c:pt>
                <c:pt idx="14952">
                  <c:v>-1.43849505497871E-2</c:v>
                </c:pt>
                <c:pt idx="14953">
                  <c:v>-1.4544679517710501E-2</c:v>
                </c:pt>
                <c:pt idx="14954">
                  <c:v>-1.46722255515802E-2</c:v>
                </c:pt>
                <c:pt idx="14955">
                  <c:v>-1.4965535425946501E-2</c:v>
                </c:pt>
                <c:pt idx="14956">
                  <c:v>-1.5137140770309801E-2</c:v>
                </c:pt>
                <c:pt idx="14957">
                  <c:v>-1.53678922811262E-2</c:v>
                </c:pt>
                <c:pt idx="14958">
                  <c:v>-1.5477100877968801E-2</c:v>
                </c:pt>
                <c:pt idx="14959">
                  <c:v>-1.55382198871031E-2</c:v>
                </c:pt>
                <c:pt idx="14960">
                  <c:v>-1.5936105084568001E-2</c:v>
                </c:pt>
                <c:pt idx="14961">
                  <c:v>-1.5806763929335201E-2</c:v>
                </c:pt>
                <c:pt idx="14962">
                  <c:v>-1.6039512824044699E-2</c:v>
                </c:pt>
                <c:pt idx="14963">
                  <c:v>-1.6066311767617199E-2</c:v>
                </c:pt>
                <c:pt idx="14964">
                  <c:v>-1.61806490121621E-2</c:v>
                </c:pt>
                <c:pt idx="14965">
                  <c:v>-1.6091900640036402E-2</c:v>
                </c:pt>
                <c:pt idx="14966">
                  <c:v>-1.6115328507494201E-2</c:v>
                </c:pt>
                <c:pt idx="14967">
                  <c:v>-1.6221776443424998E-2</c:v>
                </c:pt>
                <c:pt idx="14968">
                  <c:v>-1.6233263265960401E-2</c:v>
                </c:pt>
                <c:pt idx="14969">
                  <c:v>-1.6238818115424901E-2</c:v>
                </c:pt>
                <c:pt idx="14970">
                  <c:v>-1.5983834695743101E-2</c:v>
                </c:pt>
                <c:pt idx="14971">
                  <c:v>-1.6049902791343201E-2</c:v>
                </c:pt>
                <c:pt idx="14972">
                  <c:v>-1.58159619181397E-2</c:v>
                </c:pt>
                <c:pt idx="14973">
                  <c:v>-1.5899649948044398E-2</c:v>
                </c:pt>
                <c:pt idx="14974">
                  <c:v>-1.5677941916538801E-2</c:v>
                </c:pt>
                <c:pt idx="14975">
                  <c:v>-1.57175168740562E-2</c:v>
                </c:pt>
                <c:pt idx="14976">
                  <c:v>-1.5440644874099499E-2</c:v>
                </c:pt>
                <c:pt idx="14977">
                  <c:v>-1.52842377599597E-2</c:v>
                </c:pt>
                <c:pt idx="14978">
                  <c:v>-1.52084974609593E-2</c:v>
                </c:pt>
                <c:pt idx="14979">
                  <c:v>-1.49490626320245E-2</c:v>
                </c:pt>
                <c:pt idx="14980">
                  <c:v>-1.48324443267482E-2</c:v>
                </c:pt>
                <c:pt idx="14981">
                  <c:v>-1.4562182605256799E-2</c:v>
                </c:pt>
                <c:pt idx="14982">
                  <c:v>-1.4249308940596899E-2</c:v>
                </c:pt>
                <c:pt idx="14983">
                  <c:v>-1.40944036139174E-2</c:v>
                </c:pt>
                <c:pt idx="14984">
                  <c:v>-1.39624336247662E-2</c:v>
                </c:pt>
                <c:pt idx="14985">
                  <c:v>-1.3639021620494201E-2</c:v>
                </c:pt>
                <c:pt idx="14986">
                  <c:v>-1.3523216173990899E-2</c:v>
                </c:pt>
                <c:pt idx="14987">
                  <c:v>-1.3268665046210701E-2</c:v>
                </c:pt>
                <c:pt idx="14988">
                  <c:v>-1.28842243979417E-2</c:v>
                </c:pt>
                <c:pt idx="14989">
                  <c:v>-1.26253191953342E-2</c:v>
                </c:pt>
                <c:pt idx="14990">
                  <c:v>-1.23889637847225E-2</c:v>
                </c:pt>
                <c:pt idx="14991">
                  <c:v>-1.21374485910033E-2</c:v>
                </c:pt>
                <c:pt idx="14992">
                  <c:v>-1.1852960970618401E-2</c:v>
                </c:pt>
                <c:pt idx="14993">
                  <c:v>-1.15527884243335E-2</c:v>
                </c:pt>
                <c:pt idx="14994">
                  <c:v>-1.13711393988564E-2</c:v>
                </c:pt>
                <c:pt idx="14995">
                  <c:v>-1.10020839249356E-2</c:v>
                </c:pt>
                <c:pt idx="14996">
                  <c:v>-1.0825830010171299E-2</c:v>
                </c:pt>
                <c:pt idx="14997">
                  <c:v>-1.06097485443068E-2</c:v>
                </c:pt>
                <c:pt idx="14998">
                  <c:v>-1.03093675441015E-2</c:v>
                </c:pt>
                <c:pt idx="14999">
                  <c:v>-1.00737118676916E-2</c:v>
                </c:pt>
                <c:pt idx="15000">
                  <c:v>-9.7867636128688394E-3</c:v>
                </c:pt>
                <c:pt idx="15001">
                  <c:v>-9.4870930376420703E-3</c:v>
                </c:pt>
                <c:pt idx="15002">
                  <c:v>-9.2885634137958202E-3</c:v>
                </c:pt>
                <c:pt idx="15003">
                  <c:v>-9.1753858221782104E-3</c:v>
                </c:pt>
                <c:pt idx="15004">
                  <c:v>-8.9851570831912097E-3</c:v>
                </c:pt>
                <c:pt idx="15005">
                  <c:v>-8.7744165084964899E-3</c:v>
                </c:pt>
                <c:pt idx="15006">
                  <c:v>-8.4466314430600604E-3</c:v>
                </c:pt>
                <c:pt idx="15007">
                  <c:v>-8.4208203886442408E-3</c:v>
                </c:pt>
                <c:pt idx="15008">
                  <c:v>-8.0049825011956396E-3</c:v>
                </c:pt>
                <c:pt idx="15009">
                  <c:v>-8.0006445632003105E-3</c:v>
                </c:pt>
                <c:pt idx="15010">
                  <c:v>-7.7389277123985703E-3</c:v>
                </c:pt>
                <c:pt idx="15011">
                  <c:v>-7.7439920581924299E-3</c:v>
                </c:pt>
                <c:pt idx="15012">
                  <c:v>-7.5531800717721998E-3</c:v>
                </c:pt>
                <c:pt idx="15013">
                  <c:v>-7.4280403984386097E-3</c:v>
                </c:pt>
                <c:pt idx="15014">
                  <c:v>-7.1771836873113998E-3</c:v>
                </c:pt>
                <c:pt idx="15015">
                  <c:v>-7.2506533488288097E-3</c:v>
                </c:pt>
                <c:pt idx="15016">
                  <c:v>-7.0774361504521198E-3</c:v>
                </c:pt>
                <c:pt idx="15017">
                  <c:v>-7.0695398755542703E-3</c:v>
                </c:pt>
                <c:pt idx="15018">
                  <c:v>-6.9076236965283696E-3</c:v>
                </c:pt>
                <c:pt idx="15019">
                  <c:v>-6.9275830597747999E-3</c:v>
                </c:pt>
                <c:pt idx="15020">
                  <c:v>-6.9553762314518196E-3</c:v>
                </c:pt>
                <c:pt idx="15021">
                  <c:v>-6.7969695160789902E-3</c:v>
                </c:pt>
                <c:pt idx="15022">
                  <c:v>-6.9316302240700301E-3</c:v>
                </c:pt>
                <c:pt idx="15023">
                  <c:v>-6.7823828522497803E-3</c:v>
                </c:pt>
                <c:pt idx="15024">
                  <c:v>-6.8610220221623601E-3</c:v>
                </c:pt>
                <c:pt idx="15025">
                  <c:v>-6.8705482608399301E-3</c:v>
                </c:pt>
                <c:pt idx="15026">
                  <c:v>-6.9008431049149901E-3</c:v>
                </c:pt>
                <c:pt idx="15027">
                  <c:v>-6.9454254135998504E-3</c:v>
                </c:pt>
                <c:pt idx="15028">
                  <c:v>-6.9271029706039896E-3</c:v>
                </c:pt>
                <c:pt idx="15029">
                  <c:v>-7.0194456718256203E-3</c:v>
                </c:pt>
                <c:pt idx="15030">
                  <c:v>-7.2203725396233201E-3</c:v>
                </c:pt>
                <c:pt idx="15031">
                  <c:v>-7.1844694870286697E-3</c:v>
                </c:pt>
                <c:pt idx="15032">
                  <c:v>-7.2951290162608304E-3</c:v>
                </c:pt>
                <c:pt idx="15033">
                  <c:v>-7.3703703156549E-3</c:v>
                </c:pt>
                <c:pt idx="15034">
                  <c:v>-7.44134332310747E-3</c:v>
                </c:pt>
                <c:pt idx="15035">
                  <c:v>-7.5262109939425803E-3</c:v>
                </c:pt>
                <c:pt idx="15036">
                  <c:v>-7.67119834206474E-3</c:v>
                </c:pt>
                <c:pt idx="15037">
                  <c:v>-7.7119782335237702E-3</c:v>
                </c:pt>
                <c:pt idx="15038">
                  <c:v>-7.8252878679126794E-3</c:v>
                </c:pt>
                <c:pt idx="15039">
                  <c:v>-8.0539935682803192E-3</c:v>
                </c:pt>
                <c:pt idx="15040">
                  <c:v>-8.1518972863804193E-3</c:v>
                </c:pt>
                <c:pt idx="15041">
                  <c:v>-8.2184128562046901E-3</c:v>
                </c:pt>
                <c:pt idx="15042">
                  <c:v>-8.3752448901606401E-3</c:v>
                </c:pt>
                <c:pt idx="15043">
                  <c:v>-8.4022307428583305E-3</c:v>
                </c:pt>
                <c:pt idx="15044">
                  <c:v>-8.4869447439724598E-3</c:v>
                </c:pt>
                <c:pt idx="15045">
                  <c:v>-8.6997308238241106E-3</c:v>
                </c:pt>
                <c:pt idx="15046">
                  <c:v>-8.7802677662872398E-3</c:v>
                </c:pt>
                <c:pt idx="15047">
                  <c:v>-8.8804076182722701E-3</c:v>
                </c:pt>
                <c:pt idx="15048">
                  <c:v>-8.9512380274271008E-3</c:v>
                </c:pt>
                <c:pt idx="15049">
                  <c:v>-9.1157365533870594E-3</c:v>
                </c:pt>
                <c:pt idx="15050">
                  <c:v>-9.1680065652444808E-3</c:v>
                </c:pt>
                <c:pt idx="15051">
                  <c:v>-9.4097847696973207E-3</c:v>
                </c:pt>
                <c:pt idx="15052">
                  <c:v>-9.5154296778770693E-3</c:v>
                </c:pt>
                <c:pt idx="15053">
                  <c:v>-9.5081261625679994E-3</c:v>
                </c:pt>
                <c:pt idx="15054">
                  <c:v>-9.4980159427867708E-3</c:v>
                </c:pt>
                <c:pt idx="15055">
                  <c:v>-9.4984792015129701E-3</c:v>
                </c:pt>
                <c:pt idx="15056">
                  <c:v>-9.6776552492780898E-3</c:v>
                </c:pt>
                <c:pt idx="15057">
                  <c:v>-9.9304363052682507E-3</c:v>
                </c:pt>
                <c:pt idx="15058">
                  <c:v>-9.9806490532458308E-3</c:v>
                </c:pt>
                <c:pt idx="15059">
                  <c:v>-1.01032124473515E-2</c:v>
                </c:pt>
                <c:pt idx="15060">
                  <c:v>-9.8887355902355801E-3</c:v>
                </c:pt>
                <c:pt idx="15061">
                  <c:v>-1.01931819568908E-2</c:v>
                </c:pt>
                <c:pt idx="15062">
                  <c:v>-9.9384436448953003E-3</c:v>
                </c:pt>
                <c:pt idx="15063">
                  <c:v>-1.0209718956537399E-2</c:v>
                </c:pt>
                <c:pt idx="15064">
                  <c:v>-1.00681983215711E-2</c:v>
                </c:pt>
                <c:pt idx="15065">
                  <c:v>-1.00170418154887E-2</c:v>
                </c:pt>
                <c:pt idx="15066">
                  <c:v>-1.0272901750801E-2</c:v>
                </c:pt>
                <c:pt idx="15067">
                  <c:v>-1.01245456354488E-2</c:v>
                </c:pt>
                <c:pt idx="15068">
                  <c:v>-1.04205512683635E-2</c:v>
                </c:pt>
                <c:pt idx="15069">
                  <c:v>-1.0010078751658101E-2</c:v>
                </c:pt>
                <c:pt idx="15070">
                  <c:v>-1.04255006834692E-2</c:v>
                </c:pt>
                <c:pt idx="15071">
                  <c:v>-9.9915372073593606E-3</c:v>
                </c:pt>
                <c:pt idx="15072">
                  <c:v>-1.0248539720190301E-2</c:v>
                </c:pt>
                <c:pt idx="15073">
                  <c:v>-1.0058488304726099E-2</c:v>
                </c:pt>
                <c:pt idx="15074">
                  <c:v>-1.04034214991273E-2</c:v>
                </c:pt>
                <c:pt idx="15075">
                  <c:v>-1.01021061425526E-2</c:v>
                </c:pt>
                <c:pt idx="15076">
                  <c:v>-1.00356726614823E-2</c:v>
                </c:pt>
                <c:pt idx="15077">
                  <c:v>-1.00896685032242E-2</c:v>
                </c:pt>
                <c:pt idx="15078">
                  <c:v>-9.7370983341641803E-3</c:v>
                </c:pt>
                <c:pt idx="15079">
                  <c:v>-9.9978185901676998E-3</c:v>
                </c:pt>
                <c:pt idx="15080">
                  <c:v>-9.72849311262379E-3</c:v>
                </c:pt>
                <c:pt idx="15081">
                  <c:v>-9.8939311152197798E-3</c:v>
                </c:pt>
                <c:pt idx="15082">
                  <c:v>-9.5858473199091996E-3</c:v>
                </c:pt>
                <c:pt idx="15083">
                  <c:v>-9.6468984314968895E-3</c:v>
                </c:pt>
                <c:pt idx="15084">
                  <c:v>-9.6373590953693893E-3</c:v>
                </c:pt>
                <c:pt idx="15085">
                  <c:v>-9.4657205933815092E-3</c:v>
                </c:pt>
                <c:pt idx="15086">
                  <c:v>-9.4330781104109591E-3</c:v>
                </c:pt>
                <c:pt idx="15087">
                  <c:v>-9.4701408966687307E-3</c:v>
                </c:pt>
                <c:pt idx="15088">
                  <c:v>-9.4582073586978802E-3</c:v>
                </c:pt>
                <c:pt idx="15089">
                  <c:v>-9.2342169954823701E-3</c:v>
                </c:pt>
                <c:pt idx="15090">
                  <c:v>-9.0443050299948407E-3</c:v>
                </c:pt>
                <c:pt idx="15091">
                  <c:v>-9.0846002575448604E-3</c:v>
                </c:pt>
                <c:pt idx="15092">
                  <c:v>-9.0838439456271194E-3</c:v>
                </c:pt>
                <c:pt idx="15093">
                  <c:v>-9.0789008080341699E-3</c:v>
                </c:pt>
                <c:pt idx="15094">
                  <c:v>-9.0101360801898706E-3</c:v>
                </c:pt>
                <c:pt idx="15095">
                  <c:v>-9.1358329872049601E-3</c:v>
                </c:pt>
                <c:pt idx="15096">
                  <c:v>-8.7402742537823208E-3</c:v>
                </c:pt>
                <c:pt idx="15097">
                  <c:v>-8.9721614408305797E-3</c:v>
                </c:pt>
                <c:pt idx="15098">
                  <c:v>-8.7266769068547797E-3</c:v>
                </c:pt>
                <c:pt idx="15099">
                  <c:v>-8.8330947279737001E-3</c:v>
                </c:pt>
                <c:pt idx="15100">
                  <c:v>-8.7613215924739196E-3</c:v>
                </c:pt>
                <c:pt idx="15101">
                  <c:v>-8.72252615404988E-3</c:v>
                </c:pt>
                <c:pt idx="15102">
                  <c:v>-8.7606356011702604E-3</c:v>
                </c:pt>
                <c:pt idx="15103">
                  <c:v>-8.6615560285025605E-3</c:v>
                </c:pt>
                <c:pt idx="15104">
                  <c:v>-8.7165124774038205E-3</c:v>
                </c:pt>
                <c:pt idx="15105">
                  <c:v>-8.7186764109315907E-3</c:v>
                </c:pt>
                <c:pt idx="15106">
                  <c:v>-8.8894218380914606E-3</c:v>
                </c:pt>
                <c:pt idx="15107">
                  <c:v>-8.7556168229369694E-3</c:v>
                </c:pt>
                <c:pt idx="15108">
                  <c:v>-8.7079443310087799E-3</c:v>
                </c:pt>
                <c:pt idx="15109">
                  <c:v>-8.7898233211756299E-3</c:v>
                </c:pt>
                <c:pt idx="15110">
                  <c:v>-8.5830495605338005E-3</c:v>
                </c:pt>
                <c:pt idx="15111">
                  <c:v>-8.8305983784968695E-3</c:v>
                </c:pt>
                <c:pt idx="15112">
                  <c:v>-8.7650838887882495E-3</c:v>
                </c:pt>
                <c:pt idx="15113">
                  <c:v>-8.8056965893507297E-3</c:v>
                </c:pt>
                <c:pt idx="15114">
                  <c:v>-8.9042240794132404E-3</c:v>
                </c:pt>
                <c:pt idx="15115">
                  <c:v>-9.0320803858413793E-3</c:v>
                </c:pt>
                <c:pt idx="15116">
                  <c:v>-8.8640215327307603E-3</c:v>
                </c:pt>
                <c:pt idx="15117">
                  <c:v>-9.2152610263196294E-3</c:v>
                </c:pt>
                <c:pt idx="15118">
                  <c:v>-9.0401056159375697E-3</c:v>
                </c:pt>
                <c:pt idx="15119">
                  <c:v>-9.0484692939265098E-3</c:v>
                </c:pt>
                <c:pt idx="15120">
                  <c:v>-9.1738838337518495E-3</c:v>
                </c:pt>
                <c:pt idx="15121">
                  <c:v>-9.1660109919889203E-3</c:v>
                </c:pt>
                <c:pt idx="15122">
                  <c:v>-9.2907641779217606E-3</c:v>
                </c:pt>
                <c:pt idx="15123">
                  <c:v>-9.1465132406956893E-3</c:v>
                </c:pt>
                <c:pt idx="15124">
                  <c:v>-9.5028318940548195E-3</c:v>
                </c:pt>
                <c:pt idx="15125">
                  <c:v>-9.2796942795817603E-3</c:v>
                </c:pt>
                <c:pt idx="15126">
                  <c:v>-9.4273618379153903E-3</c:v>
                </c:pt>
                <c:pt idx="15127">
                  <c:v>-9.28534616629236E-3</c:v>
                </c:pt>
                <c:pt idx="15128">
                  <c:v>-9.4576544646334491E-3</c:v>
                </c:pt>
                <c:pt idx="15129">
                  <c:v>-9.6476990573341401E-3</c:v>
                </c:pt>
                <c:pt idx="15130">
                  <c:v>-9.6618053622067896E-3</c:v>
                </c:pt>
                <c:pt idx="15131">
                  <c:v>-9.5919787163325308E-3</c:v>
                </c:pt>
                <c:pt idx="15132">
                  <c:v>-9.6697471159692492E-3</c:v>
                </c:pt>
                <c:pt idx="15133">
                  <c:v>-9.5972845828579002E-3</c:v>
                </c:pt>
                <c:pt idx="15134">
                  <c:v>-9.7321559865485591E-3</c:v>
                </c:pt>
                <c:pt idx="15135">
                  <c:v>-9.8857413623738202E-3</c:v>
                </c:pt>
                <c:pt idx="15136">
                  <c:v>-9.8289124354485197E-3</c:v>
                </c:pt>
                <c:pt idx="15137">
                  <c:v>-9.8604556849580301E-3</c:v>
                </c:pt>
                <c:pt idx="15138">
                  <c:v>-9.4884007021544398E-3</c:v>
                </c:pt>
                <c:pt idx="15139">
                  <c:v>-9.9433555383238292E-3</c:v>
                </c:pt>
                <c:pt idx="15140">
                  <c:v>-9.8364391032955308E-3</c:v>
                </c:pt>
                <c:pt idx="15141">
                  <c:v>-9.9122144603001599E-3</c:v>
                </c:pt>
                <c:pt idx="15142">
                  <c:v>-9.8986907083227996E-3</c:v>
                </c:pt>
                <c:pt idx="15143">
                  <c:v>-9.8815592077741102E-3</c:v>
                </c:pt>
                <c:pt idx="15144">
                  <c:v>-9.7379396234587197E-3</c:v>
                </c:pt>
                <c:pt idx="15145">
                  <c:v>-9.7890787820192008E-3</c:v>
                </c:pt>
                <c:pt idx="15146">
                  <c:v>-9.7691117576182204E-3</c:v>
                </c:pt>
                <c:pt idx="15147">
                  <c:v>-9.7909623404859505E-3</c:v>
                </c:pt>
                <c:pt idx="15148">
                  <c:v>-9.6931677988654902E-3</c:v>
                </c:pt>
                <c:pt idx="15149">
                  <c:v>-9.7764777610031307E-3</c:v>
                </c:pt>
                <c:pt idx="15150">
                  <c:v>-9.5145657205742504E-3</c:v>
                </c:pt>
                <c:pt idx="15151">
                  <c:v>-9.5470013818926697E-3</c:v>
                </c:pt>
                <c:pt idx="15152">
                  <c:v>-9.6134031276417006E-3</c:v>
                </c:pt>
                <c:pt idx="15153">
                  <c:v>-9.4442393333543598E-3</c:v>
                </c:pt>
                <c:pt idx="15154">
                  <c:v>-9.4361971450035199E-3</c:v>
                </c:pt>
                <c:pt idx="15155">
                  <c:v>-9.1700106854008308E-3</c:v>
                </c:pt>
                <c:pt idx="15156">
                  <c:v>-9.2585583756381803E-3</c:v>
                </c:pt>
                <c:pt idx="15157">
                  <c:v>-9.0806031077564197E-3</c:v>
                </c:pt>
                <c:pt idx="15158">
                  <c:v>-9.09747553677164E-3</c:v>
                </c:pt>
                <c:pt idx="15159">
                  <c:v>-8.9261105630004198E-3</c:v>
                </c:pt>
                <c:pt idx="15160">
                  <c:v>-8.9425297469320104E-3</c:v>
                </c:pt>
                <c:pt idx="15161">
                  <c:v>-8.6998672976418903E-3</c:v>
                </c:pt>
                <c:pt idx="15162">
                  <c:v>-8.5668864223081096E-3</c:v>
                </c:pt>
                <c:pt idx="15163">
                  <c:v>-8.3566354122073198E-3</c:v>
                </c:pt>
                <c:pt idx="15164">
                  <c:v>-8.1987614625893598E-3</c:v>
                </c:pt>
                <c:pt idx="15165">
                  <c:v>-8.1460151044800404E-3</c:v>
                </c:pt>
                <c:pt idx="15166">
                  <c:v>-8.0036714291129695E-3</c:v>
                </c:pt>
                <c:pt idx="15167">
                  <c:v>-7.8330282653240602E-3</c:v>
                </c:pt>
                <c:pt idx="15168">
                  <c:v>-7.3677425609859496E-3</c:v>
                </c:pt>
                <c:pt idx="15169">
                  <c:v>-7.4646840685937601E-3</c:v>
                </c:pt>
                <c:pt idx="15170">
                  <c:v>-7.15102396516612E-3</c:v>
                </c:pt>
                <c:pt idx="15171">
                  <c:v>-7.0008214428333802E-3</c:v>
                </c:pt>
                <c:pt idx="15172">
                  <c:v>-7.0057261097583702E-3</c:v>
                </c:pt>
                <c:pt idx="15173">
                  <c:v>-6.5723753341047899E-3</c:v>
                </c:pt>
                <c:pt idx="15174">
                  <c:v>-6.3919743634752602E-3</c:v>
                </c:pt>
                <c:pt idx="15175">
                  <c:v>-6.2391252800812098E-3</c:v>
                </c:pt>
                <c:pt idx="15176">
                  <c:v>-6.0231840538959702E-3</c:v>
                </c:pt>
                <c:pt idx="15177">
                  <c:v>-5.8001012353268598E-3</c:v>
                </c:pt>
                <c:pt idx="15178">
                  <c:v>-5.5495803978462604E-3</c:v>
                </c:pt>
                <c:pt idx="15179">
                  <c:v>-5.1390356464879302E-3</c:v>
                </c:pt>
                <c:pt idx="15180">
                  <c:v>-4.8354252847769702E-3</c:v>
                </c:pt>
                <c:pt idx="15181">
                  <c:v>-4.7815221762933201E-3</c:v>
                </c:pt>
                <c:pt idx="15182">
                  <c:v>-4.3356573601564001E-3</c:v>
                </c:pt>
                <c:pt idx="15183">
                  <c:v>-4.1071633736266197E-3</c:v>
                </c:pt>
                <c:pt idx="15184">
                  <c:v>-3.9247635468875599E-3</c:v>
                </c:pt>
                <c:pt idx="15185">
                  <c:v>-3.65114337679707E-3</c:v>
                </c:pt>
                <c:pt idx="15186">
                  <c:v>-3.2785078813169399E-3</c:v>
                </c:pt>
                <c:pt idx="15187">
                  <c:v>-2.9637780718429901E-3</c:v>
                </c:pt>
                <c:pt idx="15188">
                  <c:v>-2.8066600638683701E-3</c:v>
                </c:pt>
                <c:pt idx="15189">
                  <c:v>-2.35830200683622E-3</c:v>
                </c:pt>
                <c:pt idx="15190">
                  <c:v>-2.09940135516659E-3</c:v>
                </c:pt>
                <c:pt idx="15191">
                  <c:v>-1.80430720787054E-3</c:v>
                </c:pt>
                <c:pt idx="15192">
                  <c:v>-1.3244579418123599E-3</c:v>
                </c:pt>
                <c:pt idx="15193">
                  <c:v>-1.06943689360427E-3</c:v>
                </c:pt>
                <c:pt idx="15194">
                  <c:v>-8.1195930698898795E-4</c:v>
                </c:pt>
                <c:pt idx="15195">
                  <c:v>-3.4602327831130401E-4</c:v>
                </c:pt>
                <c:pt idx="15196">
                  <c:v>-1.5593138487741899E-4</c:v>
                </c:pt>
                <c:pt idx="15197">
                  <c:v>2.3337028625181001E-4</c:v>
                </c:pt>
                <c:pt idx="15198">
                  <c:v>5.4389285143451602E-4</c:v>
                </c:pt>
                <c:pt idx="15199">
                  <c:v>1.03168713023294E-3</c:v>
                </c:pt>
                <c:pt idx="15200">
                  <c:v>1.48482105120181E-3</c:v>
                </c:pt>
                <c:pt idx="15201">
                  <c:v>1.6781156423893301E-3</c:v>
                </c:pt>
                <c:pt idx="15202">
                  <c:v>2.11650348944629E-3</c:v>
                </c:pt>
                <c:pt idx="15203">
                  <c:v>2.4590812760904501E-3</c:v>
                </c:pt>
                <c:pt idx="15204">
                  <c:v>2.7706749070275402E-3</c:v>
                </c:pt>
                <c:pt idx="15205">
                  <c:v>3.1232607354875399E-3</c:v>
                </c:pt>
                <c:pt idx="15206">
                  <c:v>3.5702110668295699E-3</c:v>
                </c:pt>
                <c:pt idx="15207">
                  <c:v>3.8198626779529401E-3</c:v>
                </c:pt>
                <c:pt idx="15208">
                  <c:v>4.4856586010616198E-3</c:v>
                </c:pt>
                <c:pt idx="15209">
                  <c:v>4.7606816039819297E-3</c:v>
                </c:pt>
                <c:pt idx="15210">
                  <c:v>5.0847295099178099E-3</c:v>
                </c:pt>
                <c:pt idx="15211">
                  <c:v>5.36756647491155E-3</c:v>
                </c:pt>
                <c:pt idx="15212">
                  <c:v>5.9281495346763403E-3</c:v>
                </c:pt>
                <c:pt idx="15213">
                  <c:v>6.14806916279641E-3</c:v>
                </c:pt>
                <c:pt idx="15214">
                  <c:v>6.5584545794718403E-3</c:v>
                </c:pt>
                <c:pt idx="15215">
                  <c:v>6.9549733280692199E-3</c:v>
                </c:pt>
                <c:pt idx="15216">
                  <c:v>7.3745220473596298E-3</c:v>
                </c:pt>
                <c:pt idx="15217">
                  <c:v>7.6277629081576001E-3</c:v>
                </c:pt>
                <c:pt idx="15218">
                  <c:v>7.9769058416883105E-3</c:v>
                </c:pt>
                <c:pt idx="15219">
                  <c:v>8.4071815934720993E-3</c:v>
                </c:pt>
                <c:pt idx="15220">
                  <c:v>8.7579519432992598E-3</c:v>
                </c:pt>
                <c:pt idx="15221">
                  <c:v>8.8455039228840394E-3</c:v>
                </c:pt>
                <c:pt idx="15222">
                  <c:v>9.2739937732861707E-3</c:v>
                </c:pt>
                <c:pt idx="15223">
                  <c:v>9.6141456151769208E-3</c:v>
                </c:pt>
                <c:pt idx="15224">
                  <c:v>9.9768607402105705E-3</c:v>
                </c:pt>
                <c:pt idx="15225">
                  <c:v>1.04654695975182E-2</c:v>
                </c:pt>
                <c:pt idx="15226">
                  <c:v>1.07429739398603E-2</c:v>
                </c:pt>
                <c:pt idx="15227">
                  <c:v>1.0800157109977599E-2</c:v>
                </c:pt>
                <c:pt idx="15228">
                  <c:v>1.09375874030967E-2</c:v>
                </c:pt>
                <c:pt idx="15229">
                  <c:v>1.12272781166457E-2</c:v>
                </c:pt>
                <c:pt idx="15230">
                  <c:v>1.1480558478331401E-2</c:v>
                </c:pt>
                <c:pt idx="15231">
                  <c:v>1.17268672807591E-2</c:v>
                </c:pt>
                <c:pt idx="15232">
                  <c:v>1.1901167730577001E-2</c:v>
                </c:pt>
                <c:pt idx="15233">
                  <c:v>1.1941636075218E-2</c:v>
                </c:pt>
                <c:pt idx="15234">
                  <c:v>1.24763749369697E-2</c:v>
                </c:pt>
                <c:pt idx="15235">
                  <c:v>1.24270963074025E-2</c:v>
                </c:pt>
                <c:pt idx="15236">
                  <c:v>1.22518938792462E-2</c:v>
                </c:pt>
                <c:pt idx="15237">
                  <c:v>1.2256107000865799E-2</c:v>
                </c:pt>
                <c:pt idx="15238">
                  <c:v>1.27319347390161E-2</c:v>
                </c:pt>
                <c:pt idx="15239">
                  <c:v>1.27464352301557E-2</c:v>
                </c:pt>
                <c:pt idx="15240">
                  <c:v>1.27903188480102E-2</c:v>
                </c:pt>
                <c:pt idx="15241">
                  <c:v>1.3123534437121101E-2</c:v>
                </c:pt>
                <c:pt idx="15242">
                  <c:v>1.2836391264341799E-2</c:v>
                </c:pt>
                <c:pt idx="15243">
                  <c:v>1.3099393378401099E-2</c:v>
                </c:pt>
                <c:pt idx="15244">
                  <c:v>1.3094310993821801E-2</c:v>
                </c:pt>
                <c:pt idx="15245">
                  <c:v>1.28093973241842E-2</c:v>
                </c:pt>
                <c:pt idx="15246">
                  <c:v>1.2723362792291399E-2</c:v>
                </c:pt>
                <c:pt idx="15247">
                  <c:v>1.24517319923969E-2</c:v>
                </c:pt>
                <c:pt idx="15248">
                  <c:v>1.2604134182449701E-2</c:v>
                </c:pt>
                <c:pt idx="15249">
                  <c:v>1.26546841528835E-2</c:v>
                </c:pt>
                <c:pt idx="15250">
                  <c:v>1.26662227073951E-2</c:v>
                </c:pt>
                <c:pt idx="15251">
                  <c:v>1.24042557913511E-2</c:v>
                </c:pt>
                <c:pt idx="15252">
                  <c:v>1.2082686612793599E-2</c:v>
                </c:pt>
                <c:pt idx="15253">
                  <c:v>1.22493275456303E-2</c:v>
                </c:pt>
                <c:pt idx="15254">
                  <c:v>1.1983601709783199E-2</c:v>
                </c:pt>
                <c:pt idx="15255">
                  <c:v>1.21199444310446E-2</c:v>
                </c:pt>
                <c:pt idx="15256">
                  <c:v>1.1751209583599801E-2</c:v>
                </c:pt>
                <c:pt idx="15257">
                  <c:v>1.13380244112376E-2</c:v>
                </c:pt>
                <c:pt idx="15258">
                  <c:v>1.1512430425225401E-2</c:v>
                </c:pt>
                <c:pt idx="15259">
                  <c:v>1.1369983225446099E-2</c:v>
                </c:pt>
                <c:pt idx="15260">
                  <c:v>1.1309466403822899E-2</c:v>
                </c:pt>
                <c:pt idx="15261">
                  <c:v>1.1037845371872501E-2</c:v>
                </c:pt>
                <c:pt idx="15262">
                  <c:v>1.04964920944192E-2</c:v>
                </c:pt>
                <c:pt idx="15263">
                  <c:v>1.0222267075518E-2</c:v>
                </c:pt>
                <c:pt idx="15264">
                  <c:v>1.0385718411349699E-2</c:v>
                </c:pt>
                <c:pt idx="15265">
                  <c:v>1.00992790491204E-2</c:v>
                </c:pt>
                <c:pt idx="15266">
                  <c:v>9.4526943752038291E-3</c:v>
                </c:pt>
                <c:pt idx="15267">
                  <c:v>9.4195644992378404E-3</c:v>
                </c:pt>
                <c:pt idx="15268">
                  <c:v>9.5930920468345407E-3</c:v>
                </c:pt>
                <c:pt idx="15269">
                  <c:v>9.2040435365108603E-3</c:v>
                </c:pt>
                <c:pt idx="15270">
                  <c:v>8.6885197536846707E-3</c:v>
                </c:pt>
                <c:pt idx="15271">
                  <c:v>8.6366923945146706E-3</c:v>
                </c:pt>
                <c:pt idx="15272">
                  <c:v>8.6016797075275896E-3</c:v>
                </c:pt>
                <c:pt idx="15273">
                  <c:v>8.2715484217103404E-3</c:v>
                </c:pt>
                <c:pt idx="15274">
                  <c:v>8.0477499074408307E-3</c:v>
                </c:pt>
                <c:pt idx="15275">
                  <c:v>7.67963482787012E-3</c:v>
                </c:pt>
                <c:pt idx="15276">
                  <c:v>7.3930134100242796E-3</c:v>
                </c:pt>
                <c:pt idx="15277">
                  <c:v>7.3409515332786704E-3</c:v>
                </c:pt>
                <c:pt idx="15278">
                  <c:v>7.2125455815922699E-3</c:v>
                </c:pt>
                <c:pt idx="15279">
                  <c:v>7.3788231918753104E-3</c:v>
                </c:pt>
                <c:pt idx="15280">
                  <c:v>7.1268648357572604E-3</c:v>
                </c:pt>
                <c:pt idx="15281">
                  <c:v>7.0096984966067704E-3</c:v>
                </c:pt>
                <c:pt idx="15282">
                  <c:v>6.7146605891351E-3</c:v>
                </c:pt>
                <c:pt idx="15283">
                  <c:v>6.9387041180769601E-3</c:v>
                </c:pt>
                <c:pt idx="15284">
                  <c:v>6.7705978878287798E-3</c:v>
                </c:pt>
                <c:pt idx="15285">
                  <c:v>6.4812281086319102E-3</c:v>
                </c:pt>
                <c:pt idx="15286">
                  <c:v>6.2990666508888002E-3</c:v>
                </c:pt>
                <c:pt idx="15287">
                  <c:v>6.8298663070166703E-3</c:v>
                </c:pt>
                <c:pt idx="15288">
                  <c:v>6.5855787285095703E-3</c:v>
                </c:pt>
                <c:pt idx="15289">
                  <c:v>6.5096595770180203E-3</c:v>
                </c:pt>
                <c:pt idx="15290">
                  <c:v>6.7238035594230699E-3</c:v>
                </c:pt>
                <c:pt idx="15291">
                  <c:v>6.5450714566977798E-3</c:v>
                </c:pt>
                <c:pt idx="15292">
                  <c:v>7.0581765971504101E-3</c:v>
                </c:pt>
                <c:pt idx="15293">
                  <c:v>7.00665674952525E-3</c:v>
                </c:pt>
                <c:pt idx="15294">
                  <c:v>6.8625729230101101E-3</c:v>
                </c:pt>
                <c:pt idx="15295">
                  <c:v>7.4343289466472003E-3</c:v>
                </c:pt>
                <c:pt idx="15296">
                  <c:v>7.6108910826779702E-3</c:v>
                </c:pt>
                <c:pt idx="15297">
                  <c:v>7.8036743817631099E-3</c:v>
                </c:pt>
                <c:pt idx="15298">
                  <c:v>8.0536194081924795E-3</c:v>
                </c:pt>
                <c:pt idx="15299">
                  <c:v>8.15981062836473E-3</c:v>
                </c:pt>
                <c:pt idx="15300">
                  <c:v>8.1916655378278195E-3</c:v>
                </c:pt>
                <c:pt idx="15301">
                  <c:v>8.5520421951148506E-3</c:v>
                </c:pt>
                <c:pt idx="15302">
                  <c:v>8.8817004013695394E-3</c:v>
                </c:pt>
                <c:pt idx="15303">
                  <c:v>9.3673383693212795E-3</c:v>
                </c:pt>
                <c:pt idx="15304">
                  <c:v>9.5315894335699595E-3</c:v>
                </c:pt>
                <c:pt idx="15305">
                  <c:v>9.5256234416739392E-3</c:v>
                </c:pt>
                <c:pt idx="15306">
                  <c:v>1.00227957648825E-2</c:v>
                </c:pt>
                <c:pt idx="15307">
                  <c:v>1.0564596205150699E-2</c:v>
                </c:pt>
                <c:pt idx="15308">
                  <c:v>1.05152221407193E-2</c:v>
                </c:pt>
                <c:pt idx="15309">
                  <c:v>1.0478805872409401E-2</c:v>
                </c:pt>
                <c:pt idx="15310">
                  <c:v>1.10277074376561E-2</c:v>
                </c:pt>
                <c:pt idx="15311">
                  <c:v>1.13583201880685E-2</c:v>
                </c:pt>
                <c:pt idx="15312">
                  <c:v>1.1593552701596101E-2</c:v>
                </c:pt>
                <c:pt idx="15313">
                  <c:v>1.22256458424448E-2</c:v>
                </c:pt>
                <c:pt idx="15314">
                  <c:v>1.2633747972852299E-2</c:v>
                </c:pt>
                <c:pt idx="15315">
                  <c:v>1.2504320895012499E-2</c:v>
                </c:pt>
                <c:pt idx="15316">
                  <c:v>1.31669097159026E-2</c:v>
                </c:pt>
                <c:pt idx="15317">
                  <c:v>1.3319637311165601E-2</c:v>
                </c:pt>
                <c:pt idx="15318">
                  <c:v>1.3484856843581E-2</c:v>
                </c:pt>
                <c:pt idx="15319">
                  <c:v>1.4174526436801E-2</c:v>
                </c:pt>
                <c:pt idx="15320">
                  <c:v>1.4257204068836101E-2</c:v>
                </c:pt>
                <c:pt idx="15321">
                  <c:v>1.4427444787958901E-2</c:v>
                </c:pt>
                <c:pt idx="15322">
                  <c:v>1.4928483977613699E-2</c:v>
                </c:pt>
                <c:pt idx="15323">
                  <c:v>1.51934139208526E-2</c:v>
                </c:pt>
                <c:pt idx="15324">
                  <c:v>1.5379030424120499E-2</c:v>
                </c:pt>
                <c:pt idx="15325">
                  <c:v>1.54949743598465E-2</c:v>
                </c:pt>
                <c:pt idx="15326">
                  <c:v>1.57637058518829E-2</c:v>
                </c:pt>
                <c:pt idx="15327">
                  <c:v>1.60709081988601E-2</c:v>
                </c:pt>
                <c:pt idx="15328">
                  <c:v>1.6509772997843501E-2</c:v>
                </c:pt>
                <c:pt idx="15329">
                  <c:v>1.6289603471662899E-2</c:v>
                </c:pt>
                <c:pt idx="15330">
                  <c:v>1.65983774488664E-2</c:v>
                </c:pt>
                <c:pt idx="15331">
                  <c:v>1.7128622850123801E-2</c:v>
                </c:pt>
                <c:pt idx="15332">
                  <c:v>1.7263898314646899E-2</c:v>
                </c:pt>
                <c:pt idx="15333">
                  <c:v>1.7347238751698298E-2</c:v>
                </c:pt>
                <c:pt idx="15334">
                  <c:v>1.73879951342161E-2</c:v>
                </c:pt>
                <c:pt idx="15335">
                  <c:v>1.7824014724432201E-2</c:v>
                </c:pt>
                <c:pt idx="15336">
                  <c:v>1.7694747039544399E-2</c:v>
                </c:pt>
                <c:pt idx="15337">
                  <c:v>1.7992126114323399E-2</c:v>
                </c:pt>
                <c:pt idx="15338">
                  <c:v>1.77707533931977E-2</c:v>
                </c:pt>
                <c:pt idx="15339">
                  <c:v>1.8133628298850499E-2</c:v>
                </c:pt>
                <c:pt idx="15340">
                  <c:v>1.8025264194523601E-2</c:v>
                </c:pt>
                <c:pt idx="15341">
                  <c:v>1.80030158175148E-2</c:v>
                </c:pt>
                <c:pt idx="15342">
                  <c:v>1.8151022893228601E-2</c:v>
                </c:pt>
                <c:pt idx="15343">
                  <c:v>1.8257125553160201E-2</c:v>
                </c:pt>
                <c:pt idx="15344">
                  <c:v>1.8249921921225799E-2</c:v>
                </c:pt>
                <c:pt idx="15345">
                  <c:v>1.81675753968309E-2</c:v>
                </c:pt>
                <c:pt idx="15346">
                  <c:v>1.8006807352869001E-2</c:v>
                </c:pt>
                <c:pt idx="15347">
                  <c:v>1.8048794801492501E-2</c:v>
                </c:pt>
                <c:pt idx="15348">
                  <c:v>1.8080533433529299E-2</c:v>
                </c:pt>
                <c:pt idx="15349">
                  <c:v>1.7884077132319799E-2</c:v>
                </c:pt>
                <c:pt idx="15350">
                  <c:v>1.7812578543488101E-2</c:v>
                </c:pt>
                <c:pt idx="15351">
                  <c:v>1.7898616716455099E-2</c:v>
                </c:pt>
                <c:pt idx="15352">
                  <c:v>1.7698420196503199E-2</c:v>
                </c:pt>
                <c:pt idx="15353">
                  <c:v>1.75117909033701E-2</c:v>
                </c:pt>
                <c:pt idx="15354">
                  <c:v>1.7563591217202901E-2</c:v>
                </c:pt>
                <c:pt idx="15355">
                  <c:v>1.76612734022655E-2</c:v>
                </c:pt>
                <c:pt idx="15356">
                  <c:v>1.7536501341145299E-2</c:v>
                </c:pt>
                <c:pt idx="15357">
                  <c:v>1.7132665561363801E-2</c:v>
                </c:pt>
                <c:pt idx="15358">
                  <c:v>1.7209272957742199E-2</c:v>
                </c:pt>
                <c:pt idx="15359">
                  <c:v>1.7021246339604099E-2</c:v>
                </c:pt>
                <c:pt idx="15360">
                  <c:v>1.6929955839440399E-2</c:v>
                </c:pt>
                <c:pt idx="15361">
                  <c:v>1.68531266412528E-2</c:v>
                </c:pt>
                <c:pt idx="15362">
                  <c:v>1.6877542018756801E-2</c:v>
                </c:pt>
                <c:pt idx="15363">
                  <c:v>1.6732098631933499E-2</c:v>
                </c:pt>
                <c:pt idx="15364">
                  <c:v>1.65681291204164E-2</c:v>
                </c:pt>
                <c:pt idx="15365">
                  <c:v>1.6538316679086802E-2</c:v>
                </c:pt>
                <c:pt idx="15366">
                  <c:v>1.6547600062350599E-2</c:v>
                </c:pt>
                <c:pt idx="15367">
                  <c:v>1.6420192249937401E-2</c:v>
                </c:pt>
                <c:pt idx="15368">
                  <c:v>1.6442958140120398E-2</c:v>
                </c:pt>
                <c:pt idx="15369">
                  <c:v>1.6720142287638601E-2</c:v>
                </c:pt>
                <c:pt idx="15370">
                  <c:v>1.6347686156012599E-2</c:v>
                </c:pt>
                <c:pt idx="15371">
                  <c:v>1.6338128926230398E-2</c:v>
                </c:pt>
                <c:pt idx="15372">
                  <c:v>1.6603119246620598E-2</c:v>
                </c:pt>
                <c:pt idx="15373">
                  <c:v>1.6555911696426E-2</c:v>
                </c:pt>
                <c:pt idx="15374">
                  <c:v>1.6482098890937401E-2</c:v>
                </c:pt>
                <c:pt idx="15375">
                  <c:v>1.6674772793937701E-2</c:v>
                </c:pt>
                <c:pt idx="15376">
                  <c:v>1.6975746746688399E-2</c:v>
                </c:pt>
                <c:pt idx="15377">
                  <c:v>1.6685156315037999E-2</c:v>
                </c:pt>
                <c:pt idx="15378">
                  <c:v>1.6778080462803598E-2</c:v>
                </c:pt>
                <c:pt idx="15379">
                  <c:v>1.6990124104790099E-2</c:v>
                </c:pt>
                <c:pt idx="15380">
                  <c:v>1.7050501189587002E-2</c:v>
                </c:pt>
                <c:pt idx="15381">
                  <c:v>1.7206198186894998E-2</c:v>
                </c:pt>
                <c:pt idx="15382">
                  <c:v>1.73157450380781E-2</c:v>
                </c:pt>
                <c:pt idx="15383">
                  <c:v>1.7591117770517299E-2</c:v>
                </c:pt>
                <c:pt idx="15384">
                  <c:v>1.7656899218553498E-2</c:v>
                </c:pt>
                <c:pt idx="15385">
                  <c:v>1.7807602386428201E-2</c:v>
                </c:pt>
                <c:pt idx="15386">
                  <c:v>1.8079421311720901E-2</c:v>
                </c:pt>
                <c:pt idx="15387">
                  <c:v>1.80923724780086E-2</c:v>
                </c:pt>
                <c:pt idx="15388">
                  <c:v>1.8338761873582899E-2</c:v>
                </c:pt>
                <c:pt idx="15389">
                  <c:v>1.8495877965302599E-2</c:v>
                </c:pt>
                <c:pt idx="15390">
                  <c:v>1.88037917729133E-2</c:v>
                </c:pt>
                <c:pt idx="15391">
                  <c:v>1.8834853816515101E-2</c:v>
                </c:pt>
                <c:pt idx="15392">
                  <c:v>1.9139880079817699E-2</c:v>
                </c:pt>
                <c:pt idx="15393">
                  <c:v>1.9205122311620099E-2</c:v>
                </c:pt>
                <c:pt idx="15394">
                  <c:v>1.9512374057238699E-2</c:v>
                </c:pt>
                <c:pt idx="15395">
                  <c:v>1.9593949936743401E-2</c:v>
                </c:pt>
                <c:pt idx="15396">
                  <c:v>1.97655100969488E-2</c:v>
                </c:pt>
                <c:pt idx="15397">
                  <c:v>2.0151122550220502E-2</c:v>
                </c:pt>
                <c:pt idx="15398">
                  <c:v>2.0019086518264499E-2</c:v>
                </c:pt>
                <c:pt idx="15399">
                  <c:v>2.0388158277742E-2</c:v>
                </c:pt>
                <c:pt idx="15400">
                  <c:v>2.0506113010463099E-2</c:v>
                </c:pt>
                <c:pt idx="15401">
                  <c:v>2.06972166294941E-2</c:v>
                </c:pt>
                <c:pt idx="15402">
                  <c:v>2.0815950108851899E-2</c:v>
                </c:pt>
                <c:pt idx="15403">
                  <c:v>2.1038126694565101E-2</c:v>
                </c:pt>
                <c:pt idx="15404">
                  <c:v>2.1222996231057799E-2</c:v>
                </c:pt>
                <c:pt idx="15405">
                  <c:v>2.1310461928876999E-2</c:v>
                </c:pt>
                <c:pt idx="15406">
                  <c:v>2.1374667415670099E-2</c:v>
                </c:pt>
                <c:pt idx="15407">
                  <c:v>2.1432215575731401E-2</c:v>
                </c:pt>
                <c:pt idx="15408">
                  <c:v>2.1765695340816401E-2</c:v>
                </c:pt>
                <c:pt idx="15409">
                  <c:v>2.1514233392191599E-2</c:v>
                </c:pt>
                <c:pt idx="15410">
                  <c:v>2.1409405480343799E-2</c:v>
                </c:pt>
                <c:pt idx="15411">
                  <c:v>2.1647553676357199E-2</c:v>
                </c:pt>
                <c:pt idx="15412">
                  <c:v>2.18398791264287E-2</c:v>
                </c:pt>
                <c:pt idx="15413">
                  <c:v>2.1714837733932998E-2</c:v>
                </c:pt>
                <c:pt idx="15414">
                  <c:v>2.1785310557984501E-2</c:v>
                </c:pt>
                <c:pt idx="15415">
                  <c:v>2.16352551641034E-2</c:v>
                </c:pt>
                <c:pt idx="15416">
                  <c:v>2.14527186114436E-2</c:v>
                </c:pt>
                <c:pt idx="15417">
                  <c:v>2.1421128822691E-2</c:v>
                </c:pt>
                <c:pt idx="15418">
                  <c:v>2.13641956995466E-2</c:v>
                </c:pt>
                <c:pt idx="15419">
                  <c:v>2.13319226486583E-2</c:v>
                </c:pt>
                <c:pt idx="15420">
                  <c:v>2.0838788048109302E-2</c:v>
                </c:pt>
                <c:pt idx="15421">
                  <c:v>2.0941076382306901E-2</c:v>
                </c:pt>
                <c:pt idx="15422">
                  <c:v>2.0718087179408901E-2</c:v>
                </c:pt>
                <c:pt idx="15423">
                  <c:v>2.0270201822461701E-2</c:v>
                </c:pt>
                <c:pt idx="15424">
                  <c:v>2.0360164945691601E-2</c:v>
                </c:pt>
                <c:pt idx="15425">
                  <c:v>2.01814762154633E-2</c:v>
                </c:pt>
                <c:pt idx="15426">
                  <c:v>1.9763407776226299E-2</c:v>
                </c:pt>
                <c:pt idx="15427">
                  <c:v>1.9467698744091901E-2</c:v>
                </c:pt>
                <c:pt idx="15428">
                  <c:v>1.9061125638042398E-2</c:v>
                </c:pt>
                <c:pt idx="15429">
                  <c:v>1.86637338274145E-2</c:v>
                </c:pt>
                <c:pt idx="15430">
                  <c:v>1.8542917014637499E-2</c:v>
                </c:pt>
                <c:pt idx="15431">
                  <c:v>1.8034786627687101E-2</c:v>
                </c:pt>
                <c:pt idx="15432">
                  <c:v>1.7413931312143999E-2</c:v>
                </c:pt>
                <c:pt idx="15433">
                  <c:v>1.7034144885993099E-2</c:v>
                </c:pt>
                <c:pt idx="15434">
                  <c:v>1.69236857403516E-2</c:v>
                </c:pt>
                <c:pt idx="15435">
                  <c:v>1.65500437258666E-2</c:v>
                </c:pt>
                <c:pt idx="15436">
                  <c:v>1.58220863802618E-2</c:v>
                </c:pt>
                <c:pt idx="15437">
                  <c:v>1.5658009463725201E-2</c:v>
                </c:pt>
                <c:pt idx="15438">
                  <c:v>1.51499407787747E-2</c:v>
                </c:pt>
                <c:pt idx="15439">
                  <c:v>1.48295219703794E-2</c:v>
                </c:pt>
                <c:pt idx="15440">
                  <c:v>1.43944248923154E-2</c:v>
                </c:pt>
                <c:pt idx="15441">
                  <c:v>1.3998267091498101E-2</c:v>
                </c:pt>
                <c:pt idx="15442">
                  <c:v>1.36932906641858E-2</c:v>
                </c:pt>
                <c:pt idx="15443">
                  <c:v>1.3136610834190401E-2</c:v>
                </c:pt>
                <c:pt idx="15444">
                  <c:v>1.2571210850122E-2</c:v>
                </c:pt>
                <c:pt idx="15445">
                  <c:v>1.23065202800872E-2</c:v>
                </c:pt>
                <c:pt idx="15446">
                  <c:v>1.2002053148573701E-2</c:v>
                </c:pt>
                <c:pt idx="15447">
                  <c:v>1.14207914670787E-2</c:v>
                </c:pt>
                <c:pt idx="15448">
                  <c:v>1.1019189930141201E-2</c:v>
                </c:pt>
                <c:pt idx="15449">
                  <c:v>1.08115636375788E-2</c:v>
                </c:pt>
                <c:pt idx="15450">
                  <c:v>1.0296619723939899E-2</c:v>
                </c:pt>
                <c:pt idx="15451">
                  <c:v>1.00032060471051E-2</c:v>
                </c:pt>
                <c:pt idx="15452">
                  <c:v>9.9157901181552693E-3</c:v>
                </c:pt>
                <c:pt idx="15453">
                  <c:v>9.3290805795368994E-3</c:v>
                </c:pt>
                <c:pt idx="15454">
                  <c:v>8.9835062653636395E-3</c:v>
                </c:pt>
                <c:pt idx="15455">
                  <c:v>8.8668683323488307E-3</c:v>
                </c:pt>
                <c:pt idx="15456">
                  <c:v>8.4337827953891008E-3</c:v>
                </c:pt>
                <c:pt idx="15457">
                  <c:v>8.1186807055878499E-3</c:v>
                </c:pt>
                <c:pt idx="15458">
                  <c:v>8.1456622926714597E-3</c:v>
                </c:pt>
                <c:pt idx="15459">
                  <c:v>7.8424895305736798E-3</c:v>
                </c:pt>
                <c:pt idx="15460">
                  <c:v>7.8447409238854397E-3</c:v>
                </c:pt>
                <c:pt idx="15461">
                  <c:v>7.1357351714650798E-3</c:v>
                </c:pt>
                <c:pt idx="15462">
                  <c:v>7.18229282392164E-3</c:v>
                </c:pt>
                <c:pt idx="15463">
                  <c:v>7.5619788552605304E-3</c:v>
                </c:pt>
                <c:pt idx="15464">
                  <c:v>6.9090804889819502E-3</c:v>
                </c:pt>
                <c:pt idx="15465">
                  <c:v>6.7512821226717E-3</c:v>
                </c:pt>
                <c:pt idx="15466">
                  <c:v>6.7333648001080696E-3</c:v>
                </c:pt>
                <c:pt idx="15467">
                  <c:v>6.7389294207681203E-3</c:v>
                </c:pt>
                <c:pt idx="15468">
                  <c:v>6.3202137728437203E-3</c:v>
                </c:pt>
                <c:pt idx="15469">
                  <c:v>6.6139344982170797E-3</c:v>
                </c:pt>
                <c:pt idx="15470">
                  <c:v>6.7040124093070098E-3</c:v>
                </c:pt>
                <c:pt idx="15471">
                  <c:v>6.5890296382739898E-3</c:v>
                </c:pt>
                <c:pt idx="15472">
                  <c:v>6.5168303281364299E-3</c:v>
                </c:pt>
                <c:pt idx="15473">
                  <c:v>6.6702972385401897E-3</c:v>
                </c:pt>
                <c:pt idx="15474">
                  <c:v>6.6621337687396802E-3</c:v>
                </c:pt>
                <c:pt idx="15475">
                  <c:v>6.5123440075591796E-3</c:v>
                </c:pt>
                <c:pt idx="15476">
                  <c:v>6.8848425417302201E-3</c:v>
                </c:pt>
                <c:pt idx="15477">
                  <c:v>6.5262566638086003E-3</c:v>
                </c:pt>
                <c:pt idx="15478">
                  <c:v>6.6766273121875901E-3</c:v>
                </c:pt>
                <c:pt idx="15479">
                  <c:v>6.8114172591842003E-3</c:v>
                </c:pt>
                <c:pt idx="15480">
                  <c:v>6.6977536193002802E-3</c:v>
                </c:pt>
                <c:pt idx="15481">
                  <c:v>6.9553337624048599E-3</c:v>
                </c:pt>
                <c:pt idx="15482">
                  <c:v>6.9876110720826501E-3</c:v>
                </c:pt>
                <c:pt idx="15483">
                  <c:v>7.0046767738377201E-3</c:v>
                </c:pt>
                <c:pt idx="15484">
                  <c:v>6.92954421735843E-3</c:v>
                </c:pt>
                <c:pt idx="15485">
                  <c:v>6.9207467532817002E-3</c:v>
                </c:pt>
                <c:pt idx="15486">
                  <c:v>7.2965964171555096E-3</c:v>
                </c:pt>
                <c:pt idx="15487">
                  <c:v>7.3191258323408196E-3</c:v>
                </c:pt>
                <c:pt idx="15488">
                  <c:v>7.4921535144861703E-3</c:v>
                </c:pt>
                <c:pt idx="15489">
                  <c:v>7.2851839737560001E-3</c:v>
                </c:pt>
                <c:pt idx="15490">
                  <c:v>7.2071528081332397E-3</c:v>
                </c:pt>
                <c:pt idx="15491">
                  <c:v>7.16360276244474E-3</c:v>
                </c:pt>
                <c:pt idx="15492">
                  <c:v>7.2729567232749197E-3</c:v>
                </c:pt>
                <c:pt idx="15493">
                  <c:v>7.4075351268708903E-3</c:v>
                </c:pt>
                <c:pt idx="15494">
                  <c:v>7.1996116121384804E-3</c:v>
                </c:pt>
                <c:pt idx="15495">
                  <c:v>7.1396887045112201E-3</c:v>
                </c:pt>
                <c:pt idx="15496">
                  <c:v>7.0933255157078698E-3</c:v>
                </c:pt>
                <c:pt idx="15497">
                  <c:v>7.0847306115635004E-3</c:v>
                </c:pt>
                <c:pt idx="15498">
                  <c:v>7.0415089824226399E-3</c:v>
                </c:pt>
                <c:pt idx="15499">
                  <c:v>6.7248075161426696E-3</c:v>
                </c:pt>
                <c:pt idx="15500">
                  <c:v>6.8113254425636897E-3</c:v>
                </c:pt>
                <c:pt idx="15501">
                  <c:v>6.3062680031259104E-3</c:v>
                </c:pt>
                <c:pt idx="15502">
                  <c:v>6.0746459158628396E-3</c:v>
                </c:pt>
                <c:pt idx="15503">
                  <c:v>6.1007815122984498E-3</c:v>
                </c:pt>
                <c:pt idx="15504">
                  <c:v>5.6820770177389603E-3</c:v>
                </c:pt>
                <c:pt idx="15505">
                  <c:v>5.4967215121631396E-3</c:v>
                </c:pt>
                <c:pt idx="15506">
                  <c:v>5.3224941656073096E-3</c:v>
                </c:pt>
                <c:pt idx="15507">
                  <c:v>5.1536681709909099E-3</c:v>
                </c:pt>
                <c:pt idx="15508">
                  <c:v>4.74516432258893E-3</c:v>
                </c:pt>
                <c:pt idx="15509">
                  <c:v>4.3315822526565498E-3</c:v>
                </c:pt>
                <c:pt idx="15510">
                  <c:v>3.8843904896844199E-3</c:v>
                </c:pt>
                <c:pt idx="15511">
                  <c:v>3.5355401380540901E-3</c:v>
                </c:pt>
                <c:pt idx="15512">
                  <c:v>3.1606939542814698E-3</c:v>
                </c:pt>
                <c:pt idx="15513">
                  <c:v>2.8311439451748298E-3</c:v>
                </c:pt>
                <c:pt idx="15514">
                  <c:v>2.2937256008923601E-3</c:v>
                </c:pt>
                <c:pt idx="15515">
                  <c:v>1.8366988082782799E-3</c:v>
                </c:pt>
                <c:pt idx="15516">
                  <c:v>1.3878059006482201E-3</c:v>
                </c:pt>
                <c:pt idx="15517">
                  <c:v>7.1828227808176399E-4</c:v>
                </c:pt>
                <c:pt idx="15518">
                  <c:v>2.3957893188557999E-4</c:v>
                </c:pt>
                <c:pt idx="15519">
                  <c:v>-1.6896081046589501E-4</c:v>
                </c:pt>
                <c:pt idx="15520">
                  <c:v>-6.2265032075503699E-4</c:v>
                </c:pt>
                <c:pt idx="15521">
                  <c:v>-1.1206956079061899E-3</c:v>
                </c:pt>
                <c:pt idx="15522">
                  <c:v>-1.73337747750676E-3</c:v>
                </c:pt>
                <c:pt idx="15523">
                  <c:v>-2.2463019117921102E-3</c:v>
                </c:pt>
                <c:pt idx="15524">
                  <c:v>-3.03959501587708E-3</c:v>
                </c:pt>
                <c:pt idx="15525">
                  <c:v>-3.1637591203084198E-3</c:v>
                </c:pt>
                <c:pt idx="15526">
                  <c:v>-3.8537063692991999E-3</c:v>
                </c:pt>
                <c:pt idx="15527">
                  <c:v>-4.2665425487933397E-3</c:v>
                </c:pt>
                <c:pt idx="15528">
                  <c:v>-4.8169047695147396E-3</c:v>
                </c:pt>
                <c:pt idx="15529">
                  <c:v>-5.44160866232742E-3</c:v>
                </c:pt>
                <c:pt idx="15530">
                  <c:v>-5.8840629157462599E-3</c:v>
                </c:pt>
                <c:pt idx="15531">
                  <c:v>-6.3976375161249903E-3</c:v>
                </c:pt>
                <c:pt idx="15532">
                  <c:v>-6.9255017706264799E-3</c:v>
                </c:pt>
                <c:pt idx="15533">
                  <c:v>-7.6380998418504303E-3</c:v>
                </c:pt>
                <c:pt idx="15534">
                  <c:v>-7.9138891334851295E-3</c:v>
                </c:pt>
                <c:pt idx="15535">
                  <c:v>-8.5223923009660699E-3</c:v>
                </c:pt>
                <c:pt idx="15536">
                  <c:v>-8.6347150521780894E-3</c:v>
                </c:pt>
                <c:pt idx="15537">
                  <c:v>-8.9510188777076494E-3</c:v>
                </c:pt>
                <c:pt idx="15538">
                  <c:v>-9.7392185979352994E-3</c:v>
                </c:pt>
                <c:pt idx="15539">
                  <c:v>-9.9478293853769405E-3</c:v>
                </c:pt>
                <c:pt idx="15540">
                  <c:v>-1.00357979221893E-2</c:v>
                </c:pt>
                <c:pt idx="15541">
                  <c:v>-1.0480419235315799E-2</c:v>
                </c:pt>
                <c:pt idx="15542">
                  <c:v>-1.08938787315242E-2</c:v>
                </c:pt>
                <c:pt idx="15543">
                  <c:v>-1.0834552474866701E-2</c:v>
                </c:pt>
                <c:pt idx="15544">
                  <c:v>-1.12189084740031E-2</c:v>
                </c:pt>
                <c:pt idx="15545">
                  <c:v>-1.15952648506546E-2</c:v>
                </c:pt>
                <c:pt idx="15546">
                  <c:v>-1.18898350618339E-2</c:v>
                </c:pt>
                <c:pt idx="15547">
                  <c:v>-1.21591721537596E-2</c:v>
                </c:pt>
                <c:pt idx="15548">
                  <c:v>-1.20467125138635E-2</c:v>
                </c:pt>
                <c:pt idx="15549">
                  <c:v>-1.2082726173372501E-2</c:v>
                </c:pt>
                <c:pt idx="15550">
                  <c:v>-1.24196130525146E-2</c:v>
                </c:pt>
                <c:pt idx="15551">
                  <c:v>-1.2386812016238299E-2</c:v>
                </c:pt>
                <c:pt idx="15552">
                  <c:v>-1.2310086372152199E-2</c:v>
                </c:pt>
                <c:pt idx="15553">
                  <c:v>-1.21716421407144E-2</c:v>
                </c:pt>
                <c:pt idx="15554">
                  <c:v>-1.24723437352317E-2</c:v>
                </c:pt>
                <c:pt idx="15555">
                  <c:v>-1.21764418212235E-2</c:v>
                </c:pt>
                <c:pt idx="15556">
                  <c:v>-1.2266081873153801E-2</c:v>
                </c:pt>
                <c:pt idx="15557">
                  <c:v>-1.22433261207642E-2</c:v>
                </c:pt>
                <c:pt idx="15558">
                  <c:v>-1.2099100334780601E-2</c:v>
                </c:pt>
                <c:pt idx="15559">
                  <c:v>-1.1952192949765E-2</c:v>
                </c:pt>
                <c:pt idx="15560">
                  <c:v>-1.16391786417689E-2</c:v>
                </c:pt>
                <c:pt idx="15561">
                  <c:v>-1.1679242910940701E-2</c:v>
                </c:pt>
                <c:pt idx="15562">
                  <c:v>-1.15999599868281E-2</c:v>
                </c:pt>
                <c:pt idx="15563">
                  <c:v>-1.12506368489562E-2</c:v>
                </c:pt>
                <c:pt idx="15564">
                  <c:v>-1.09797546886851E-2</c:v>
                </c:pt>
                <c:pt idx="15565">
                  <c:v>-1.06805644543421E-2</c:v>
                </c:pt>
                <c:pt idx="15566">
                  <c:v>-1.0572325089491699E-2</c:v>
                </c:pt>
                <c:pt idx="15567">
                  <c:v>-1.03057394509369E-2</c:v>
                </c:pt>
                <c:pt idx="15568">
                  <c:v>-1.0220029901025499E-2</c:v>
                </c:pt>
                <c:pt idx="15569">
                  <c:v>-9.9574050452305406E-3</c:v>
                </c:pt>
                <c:pt idx="15570">
                  <c:v>-9.2878962801807591E-3</c:v>
                </c:pt>
                <c:pt idx="15571">
                  <c:v>-9.1444713398834802E-3</c:v>
                </c:pt>
                <c:pt idx="15572">
                  <c:v>-8.9339679880788194E-3</c:v>
                </c:pt>
                <c:pt idx="15573">
                  <c:v>-8.6843899579408506E-3</c:v>
                </c:pt>
                <c:pt idx="15574">
                  <c:v>-8.5858418987512196E-3</c:v>
                </c:pt>
                <c:pt idx="15575">
                  <c:v>-8.2508668550793397E-3</c:v>
                </c:pt>
                <c:pt idx="15576">
                  <c:v>-7.8952203639114302E-3</c:v>
                </c:pt>
                <c:pt idx="15577">
                  <c:v>-7.5697642095984598E-3</c:v>
                </c:pt>
                <c:pt idx="15578">
                  <c:v>-7.4835435367143297E-3</c:v>
                </c:pt>
                <c:pt idx="15579">
                  <c:v>-7.3408783969177403E-3</c:v>
                </c:pt>
                <c:pt idx="15580">
                  <c:v>-7.0511314617709101E-3</c:v>
                </c:pt>
                <c:pt idx="15581">
                  <c:v>-6.77105612663771E-3</c:v>
                </c:pt>
                <c:pt idx="15582">
                  <c:v>-6.4723995198388701E-3</c:v>
                </c:pt>
                <c:pt idx="15583">
                  <c:v>-6.4093080572814503E-3</c:v>
                </c:pt>
                <c:pt idx="15584">
                  <c:v>-6.2883480814314597E-3</c:v>
                </c:pt>
                <c:pt idx="15585">
                  <c:v>-6.3175451703833003E-3</c:v>
                </c:pt>
                <c:pt idx="15586">
                  <c:v>-6.1678899257402798E-3</c:v>
                </c:pt>
                <c:pt idx="15587">
                  <c:v>-6.2267157423833699E-3</c:v>
                </c:pt>
                <c:pt idx="15588">
                  <c:v>-6.0307046571530304E-3</c:v>
                </c:pt>
                <c:pt idx="15589">
                  <c:v>-6.0172154146073201E-3</c:v>
                </c:pt>
                <c:pt idx="15590">
                  <c:v>-6.06327746897604E-3</c:v>
                </c:pt>
                <c:pt idx="15591">
                  <c:v>-5.8606024062768198E-3</c:v>
                </c:pt>
                <c:pt idx="15592">
                  <c:v>-5.8427208152981702E-3</c:v>
                </c:pt>
                <c:pt idx="15593">
                  <c:v>-5.96718885418057E-3</c:v>
                </c:pt>
                <c:pt idx="15594">
                  <c:v>-6.1767324533869702E-3</c:v>
                </c:pt>
                <c:pt idx="15595">
                  <c:v>-6.7551225291660397E-3</c:v>
                </c:pt>
                <c:pt idx="15596">
                  <c:v>-6.5073169976405196E-3</c:v>
                </c:pt>
                <c:pt idx="15597">
                  <c:v>-6.7695028040510698E-3</c:v>
                </c:pt>
                <c:pt idx="15598">
                  <c:v>-6.9095838050873097E-3</c:v>
                </c:pt>
                <c:pt idx="15599">
                  <c:v>-7.2887230192205596E-3</c:v>
                </c:pt>
                <c:pt idx="15600">
                  <c:v>-7.3830688393432603E-3</c:v>
                </c:pt>
                <c:pt idx="15601">
                  <c:v>-7.5478794596036299E-3</c:v>
                </c:pt>
                <c:pt idx="15602">
                  <c:v>-8.3207311193487302E-3</c:v>
                </c:pt>
                <c:pt idx="15603">
                  <c:v>-8.9600336397017092E-3</c:v>
                </c:pt>
                <c:pt idx="15604">
                  <c:v>-9.2263110102010302E-3</c:v>
                </c:pt>
                <c:pt idx="15605">
                  <c:v>-9.1400059489597594E-3</c:v>
                </c:pt>
                <c:pt idx="15606">
                  <c:v>-9.4029466780292704E-3</c:v>
                </c:pt>
                <c:pt idx="15607">
                  <c:v>-1.00329661486561E-2</c:v>
                </c:pt>
                <c:pt idx="15608">
                  <c:v>-1.0523767420659099E-2</c:v>
                </c:pt>
                <c:pt idx="15609">
                  <c:v>-1.10126361846472E-2</c:v>
                </c:pt>
                <c:pt idx="15610">
                  <c:v>-1.16782486709761E-2</c:v>
                </c:pt>
                <c:pt idx="15611">
                  <c:v>-1.20883745175567E-2</c:v>
                </c:pt>
                <c:pt idx="15612">
                  <c:v>-1.2717898639546499E-2</c:v>
                </c:pt>
                <c:pt idx="15613">
                  <c:v>-1.31699457517035E-2</c:v>
                </c:pt>
                <c:pt idx="15614">
                  <c:v>-1.3877685428490801E-2</c:v>
                </c:pt>
                <c:pt idx="15615">
                  <c:v>-1.4394492219428401E-2</c:v>
                </c:pt>
                <c:pt idx="15616">
                  <c:v>-1.4702690421200201E-2</c:v>
                </c:pt>
                <c:pt idx="15617">
                  <c:v>-1.4756401102448699E-2</c:v>
                </c:pt>
                <c:pt idx="15618">
                  <c:v>-1.54484920785504E-2</c:v>
                </c:pt>
                <c:pt idx="15619">
                  <c:v>-1.65320480023388E-2</c:v>
                </c:pt>
                <c:pt idx="15620">
                  <c:v>-1.6818893339329299E-2</c:v>
                </c:pt>
                <c:pt idx="15621">
                  <c:v>-1.6893336406951901E-2</c:v>
                </c:pt>
                <c:pt idx="15622">
                  <c:v>-1.7313972886118099E-2</c:v>
                </c:pt>
                <c:pt idx="15623">
                  <c:v>-1.8090282226482599E-2</c:v>
                </c:pt>
                <c:pt idx="15624">
                  <c:v>-1.8900984599429099E-2</c:v>
                </c:pt>
                <c:pt idx="15625">
                  <c:v>-1.9132609136496399E-2</c:v>
                </c:pt>
                <c:pt idx="15626">
                  <c:v>-1.92114632116571E-2</c:v>
                </c:pt>
                <c:pt idx="15627">
                  <c:v>-1.9809043927383401E-2</c:v>
                </c:pt>
                <c:pt idx="15628">
                  <c:v>-2.0054825030342002E-2</c:v>
                </c:pt>
                <c:pt idx="15629">
                  <c:v>-2.0554836500926099E-2</c:v>
                </c:pt>
                <c:pt idx="15630">
                  <c:v>-2.08524037790794E-2</c:v>
                </c:pt>
                <c:pt idx="15631">
                  <c:v>-2.0852647877024601E-2</c:v>
                </c:pt>
                <c:pt idx="15632">
                  <c:v>-2.1494915306021201E-2</c:v>
                </c:pt>
                <c:pt idx="15633">
                  <c:v>-2.19646390884571E-2</c:v>
                </c:pt>
                <c:pt idx="15634">
                  <c:v>-2.1884027503224299E-2</c:v>
                </c:pt>
                <c:pt idx="15635">
                  <c:v>-2.1713671816187101E-2</c:v>
                </c:pt>
                <c:pt idx="15636">
                  <c:v>-2.2164183506921301E-2</c:v>
                </c:pt>
                <c:pt idx="15637">
                  <c:v>-2.2686160671048599E-2</c:v>
                </c:pt>
                <c:pt idx="15638">
                  <c:v>-2.23273917127991E-2</c:v>
                </c:pt>
                <c:pt idx="15639">
                  <c:v>-2.2431593079540499E-2</c:v>
                </c:pt>
                <c:pt idx="15640">
                  <c:v>-2.280595550048E-2</c:v>
                </c:pt>
                <c:pt idx="15641">
                  <c:v>-2.31390652055793E-2</c:v>
                </c:pt>
                <c:pt idx="15642">
                  <c:v>-2.3235706050337802E-2</c:v>
                </c:pt>
                <c:pt idx="15643">
                  <c:v>-2.27741826274202E-2</c:v>
                </c:pt>
                <c:pt idx="15644">
                  <c:v>-2.2739651239157901E-2</c:v>
                </c:pt>
                <c:pt idx="15645">
                  <c:v>-2.2919149541159499E-2</c:v>
                </c:pt>
                <c:pt idx="15646">
                  <c:v>-2.2578958393268001E-2</c:v>
                </c:pt>
                <c:pt idx="15647">
                  <c:v>-2.2324709646911502E-2</c:v>
                </c:pt>
                <c:pt idx="15648">
                  <c:v>-2.2439648733104198E-2</c:v>
                </c:pt>
                <c:pt idx="15649">
                  <c:v>-2.2282022385831698E-2</c:v>
                </c:pt>
                <c:pt idx="15650">
                  <c:v>-2.2268094163166101E-2</c:v>
                </c:pt>
                <c:pt idx="15651">
                  <c:v>-2.1977764699296801E-2</c:v>
                </c:pt>
                <c:pt idx="15652">
                  <c:v>-2.1896545872516798E-2</c:v>
                </c:pt>
                <c:pt idx="15653">
                  <c:v>-2.1666401254068601E-2</c:v>
                </c:pt>
                <c:pt idx="15654">
                  <c:v>-2.11532187772424E-2</c:v>
                </c:pt>
                <c:pt idx="15655">
                  <c:v>-2.1104891452973E-2</c:v>
                </c:pt>
                <c:pt idx="15656">
                  <c:v>-2.0741899200588599E-2</c:v>
                </c:pt>
                <c:pt idx="15657">
                  <c:v>-2.0319331224309001E-2</c:v>
                </c:pt>
                <c:pt idx="15658">
                  <c:v>-1.9917130875883898E-2</c:v>
                </c:pt>
                <c:pt idx="15659">
                  <c:v>-1.9539839213979299E-2</c:v>
                </c:pt>
                <c:pt idx="15660">
                  <c:v>-1.9732475323058898E-2</c:v>
                </c:pt>
                <c:pt idx="15661">
                  <c:v>-1.8847951614613001E-2</c:v>
                </c:pt>
                <c:pt idx="15662">
                  <c:v>-1.83577823480005E-2</c:v>
                </c:pt>
                <c:pt idx="15663">
                  <c:v>-1.8277889838209199E-2</c:v>
                </c:pt>
                <c:pt idx="15664">
                  <c:v>-1.7965727641942101E-2</c:v>
                </c:pt>
                <c:pt idx="15665">
                  <c:v>-1.7558773398912899E-2</c:v>
                </c:pt>
                <c:pt idx="15666">
                  <c:v>-1.72829640005293E-2</c:v>
                </c:pt>
                <c:pt idx="15667">
                  <c:v>-1.6920416624119101E-2</c:v>
                </c:pt>
                <c:pt idx="15668">
                  <c:v>-1.6740642369679901E-2</c:v>
                </c:pt>
                <c:pt idx="15669">
                  <c:v>-1.62514352036662E-2</c:v>
                </c:pt>
                <c:pt idx="15670">
                  <c:v>-1.5877110913024999E-2</c:v>
                </c:pt>
                <c:pt idx="15671">
                  <c:v>-1.5524918770208399E-2</c:v>
                </c:pt>
                <c:pt idx="15672">
                  <c:v>-1.53675521803585E-2</c:v>
                </c:pt>
                <c:pt idx="15673">
                  <c:v>-1.4811939760297901E-2</c:v>
                </c:pt>
                <c:pt idx="15674">
                  <c:v>-1.46125514104133E-2</c:v>
                </c:pt>
                <c:pt idx="15675">
                  <c:v>-1.46976615326202E-2</c:v>
                </c:pt>
                <c:pt idx="15676">
                  <c:v>-1.4505718884875399E-2</c:v>
                </c:pt>
                <c:pt idx="15677">
                  <c:v>-1.41123669985361E-2</c:v>
                </c:pt>
                <c:pt idx="15678">
                  <c:v>-1.4206664560609599E-2</c:v>
                </c:pt>
                <c:pt idx="15679">
                  <c:v>-1.42841175568131E-2</c:v>
                </c:pt>
                <c:pt idx="15680">
                  <c:v>-1.3968944722604499E-2</c:v>
                </c:pt>
                <c:pt idx="15681">
                  <c:v>-1.3908307844826599E-2</c:v>
                </c:pt>
                <c:pt idx="15682">
                  <c:v>-1.42356659136979E-2</c:v>
                </c:pt>
                <c:pt idx="15683">
                  <c:v>-1.4199555395696201E-2</c:v>
                </c:pt>
                <c:pt idx="15684">
                  <c:v>-1.44000687983173E-2</c:v>
                </c:pt>
                <c:pt idx="15685">
                  <c:v>-1.4105003559411701E-2</c:v>
                </c:pt>
                <c:pt idx="15686">
                  <c:v>-1.3936571828821701E-2</c:v>
                </c:pt>
                <c:pt idx="15687">
                  <c:v>-1.46129261766203E-2</c:v>
                </c:pt>
                <c:pt idx="15688">
                  <c:v>-1.4579252004076599E-2</c:v>
                </c:pt>
                <c:pt idx="15689">
                  <c:v>-1.46914074423381E-2</c:v>
                </c:pt>
                <c:pt idx="15690">
                  <c:v>-1.46652671297074E-2</c:v>
                </c:pt>
                <c:pt idx="15691">
                  <c:v>-1.5220378511864099E-2</c:v>
                </c:pt>
                <c:pt idx="15692">
                  <c:v>-1.52812640712082E-2</c:v>
                </c:pt>
                <c:pt idx="15693">
                  <c:v>-1.5745497072748499E-2</c:v>
                </c:pt>
                <c:pt idx="15694">
                  <c:v>-1.59545548174326E-2</c:v>
                </c:pt>
                <c:pt idx="15695">
                  <c:v>-1.6280817961536902E-2</c:v>
                </c:pt>
                <c:pt idx="15696">
                  <c:v>-1.65781867876999E-2</c:v>
                </c:pt>
                <c:pt idx="15697">
                  <c:v>-1.6741217381152501E-2</c:v>
                </c:pt>
                <c:pt idx="15698">
                  <c:v>-1.70371857888603E-2</c:v>
                </c:pt>
                <c:pt idx="15699">
                  <c:v>-1.7526427199174899E-2</c:v>
                </c:pt>
                <c:pt idx="15700">
                  <c:v>-1.8177860126622401E-2</c:v>
                </c:pt>
                <c:pt idx="15701">
                  <c:v>-1.8109254614629901E-2</c:v>
                </c:pt>
                <c:pt idx="15702">
                  <c:v>-1.8428216654907001E-2</c:v>
                </c:pt>
                <c:pt idx="15703">
                  <c:v>-1.9136990079439399E-2</c:v>
                </c:pt>
                <c:pt idx="15704">
                  <c:v>-1.96938063282001E-2</c:v>
                </c:pt>
                <c:pt idx="15705">
                  <c:v>-1.9605793760835599E-2</c:v>
                </c:pt>
                <c:pt idx="15706">
                  <c:v>-1.9837450304775999E-2</c:v>
                </c:pt>
                <c:pt idx="15707">
                  <c:v>-2.0654871475467299E-2</c:v>
                </c:pt>
                <c:pt idx="15708">
                  <c:v>-2.09147231581551E-2</c:v>
                </c:pt>
                <c:pt idx="15709">
                  <c:v>-2.1162131752905201E-2</c:v>
                </c:pt>
                <c:pt idx="15710">
                  <c:v>-2.1351680224937799E-2</c:v>
                </c:pt>
                <c:pt idx="15711">
                  <c:v>-2.1504906759581301E-2</c:v>
                </c:pt>
                <c:pt idx="15712">
                  <c:v>-2.2213001271755399E-2</c:v>
                </c:pt>
                <c:pt idx="15713">
                  <c:v>-2.27105101231324E-2</c:v>
                </c:pt>
                <c:pt idx="15714">
                  <c:v>-2.3149061377502701E-2</c:v>
                </c:pt>
                <c:pt idx="15715">
                  <c:v>-2.27782288877247E-2</c:v>
                </c:pt>
                <c:pt idx="15716">
                  <c:v>-2.3466907989977599E-2</c:v>
                </c:pt>
                <c:pt idx="15717">
                  <c:v>-2.36902783586391E-2</c:v>
                </c:pt>
                <c:pt idx="15718">
                  <c:v>-2.36745437351495E-2</c:v>
                </c:pt>
                <c:pt idx="15719">
                  <c:v>-2.3623327434809601E-2</c:v>
                </c:pt>
                <c:pt idx="15720">
                  <c:v>-2.4206469609332301E-2</c:v>
                </c:pt>
                <c:pt idx="15721">
                  <c:v>-2.4542401083470899E-2</c:v>
                </c:pt>
                <c:pt idx="15722">
                  <c:v>-2.4302461199871801E-2</c:v>
                </c:pt>
                <c:pt idx="15723">
                  <c:v>-2.44174925876516E-2</c:v>
                </c:pt>
                <c:pt idx="15724">
                  <c:v>-2.4969244479038501E-2</c:v>
                </c:pt>
                <c:pt idx="15725">
                  <c:v>-2.4811802619148601E-2</c:v>
                </c:pt>
                <c:pt idx="15726">
                  <c:v>-2.4631061168005099E-2</c:v>
                </c:pt>
                <c:pt idx="15727">
                  <c:v>-2.4627717528970399E-2</c:v>
                </c:pt>
                <c:pt idx="15728">
                  <c:v>-2.4311332060354299E-2</c:v>
                </c:pt>
                <c:pt idx="15729">
                  <c:v>-2.4144581584048402E-2</c:v>
                </c:pt>
                <c:pt idx="15730">
                  <c:v>-2.4036078558923601E-2</c:v>
                </c:pt>
                <c:pt idx="15731">
                  <c:v>-2.3989297260165899E-2</c:v>
                </c:pt>
                <c:pt idx="15732">
                  <c:v>-2.34622610011615E-2</c:v>
                </c:pt>
                <c:pt idx="15733">
                  <c:v>-2.3463055091739599E-2</c:v>
                </c:pt>
                <c:pt idx="15734">
                  <c:v>-2.3194187267212701E-2</c:v>
                </c:pt>
                <c:pt idx="15735">
                  <c:v>-2.24161452194418E-2</c:v>
                </c:pt>
                <c:pt idx="15736">
                  <c:v>-2.19659901874859E-2</c:v>
                </c:pt>
                <c:pt idx="15737">
                  <c:v>-2.2091795312968399E-2</c:v>
                </c:pt>
                <c:pt idx="15738">
                  <c:v>-2.1244028107618301E-2</c:v>
                </c:pt>
                <c:pt idx="15739">
                  <c:v>-2.0620111018336901E-2</c:v>
                </c:pt>
                <c:pt idx="15740">
                  <c:v>-1.9944524237787999E-2</c:v>
                </c:pt>
                <c:pt idx="15741">
                  <c:v>-1.9513452721278302E-2</c:v>
                </c:pt>
                <c:pt idx="15742">
                  <c:v>-1.9051251450219499E-2</c:v>
                </c:pt>
                <c:pt idx="15743">
                  <c:v>-1.8264965685520801E-2</c:v>
                </c:pt>
                <c:pt idx="15744">
                  <c:v>-1.7297991621350799E-2</c:v>
                </c:pt>
                <c:pt idx="15745">
                  <c:v>-1.65149507930934E-2</c:v>
                </c:pt>
                <c:pt idx="15746">
                  <c:v>-1.5783925937625599E-2</c:v>
                </c:pt>
                <c:pt idx="15747">
                  <c:v>-1.48147544254609E-2</c:v>
                </c:pt>
                <c:pt idx="15748">
                  <c:v>-1.4265068783074E-2</c:v>
                </c:pt>
                <c:pt idx="15749">
                  <c:v>-1.31841445143955E-2</c:v>
                </c:pt>
                <c:pt idx="15750">
                  <c:v>-1.2495515866156E-2</c:v>
                </c:pt>
                <c:pt idx="15751">
                  <c:v>-1.1813301931971699E-2</c:v>
                </c:pt>
                <c:pt idx="15752">
                  <c:v>-1.09997985574913E-2</c:v>
                </c:pt>
                <c:pt idx="15753">
                  <c:v>-9.9474161015661693E-3</c:v>
                </c:pt>
                <c:pt idx="15754">
                  <c:v>-9.1833785627628804E-3</c:v>
                </c:pt>
                <c:pt idx="15755">
                  <c:v>-8.6706445893329001E-3</c:v>
                </c:pt>
                <c:pt idx="15756">
                  <c:v>-7.73442298775554E-3</c:v>
                </c:pt>
                <c:pt idx="15757">
                  <c:v>-6.5941088600140604E-3</c:v>
                </c:pt>
                <c:pt idx="15758">
                  <c:v>-5.90747489575959E-3</c:v>
                </c:pt>
                <c:pt idx="15759">
                  <c:v>-5.3598875668883598E-3</c:v>
                </c:pt>
                <c:pt idx="15760">
                  <c:v>-4.4284068288338802E-3</c:v>
                </c:pt>
                <c:pt idx="15761">
                  <c:v>-3.5468343821681799E-3</c:v>
                </c:pt>
                <c:pt idx="15762">
                  <c:v>-2.82257246897521E-3</c:v>
                </c:pt>
                <c:pt idx="15763">
                  <c:v>-1.8661168230772499E-3</c:v>
                </c:pt>
                <c:pt idx="15764">
                  <c:v>-1.5565935871773801E-3</c:v>
                </c:pt>
                <c:pt idx="15765">
                  <c:v>-9.2813956239691802E-4</c:v>
                </c:pt>
                <c:pt idx="15766">
                  <c:v>-3.2164092711931799E-4</c:v>
                </c:pt>
                <c:pt idx="15767">
                  <c:v>4.8523599807714099E-4</c:v>
                </c:pt>
                <c:pt idx="15768">
                  <c:v>1.0385417282843801E-3</c:v>
                </c:pt>
                <c:pt idx="15769">
                  <c:v>1.6704083007819601E-3</c:v>
                </c:pt>
                <c:pt idx="15770">
                  <c:v>2.3302345236294701E-3</c:v>
                </c:pt>
                <c:pt idx="15771">
                  <c:v>2.8135656276273699E-3</c:v>
                </c:pt>
                <c:pt idx="15772">
                  <c:v>3.07403787491834E-3</c:v>
                </c:pt>
                <c:pt idx="15773">
                  <c:v>3.4969349593443602E-3</c:v>
                </c:pt>
                <c:pt idx="15774">
                  <c:v>3.83176375003672E-3</c:v>
                </c:pt>
                <c:pt idx="15775">
                  <c:v>4.2655451519880098E-3</c:v>
                </c:pt>
                <c:pt idx="15776">
                  <c:v>4.7032128300454499E-3</c:v>
                </c:pt>
                <c:pt idx="15777">
                  <c:v>4.6525059759019499E-3</c:v>
                </c:pt>
                <c:pt idx="15778">
                  <c:v>5.0842312007474098E-3</c:v>
                </c:pt>
                <c:pt idx="15779">
                  <c:v>5.0125616270886002E-3</c:v>
                </c:pt>
                <c:pt idx="15780">
                  <c:v>5.4537950105473599E-3</c:v>
                </c:pt>
                <c:pt idx="15781">
                  <c:v>5.5622781810819701E-3</c:v>
                </c:pt>
                <c:pt idx="15782">
                  <c:v>5.1381326746186701E-3</c:v>
                </c:pt>
                <c:pt idx="15783">
                  <c:v>5.2695408696742004E-3</c:v>
                </c:pt>
                <c:pt idx="15784">
                  <c:v>5.6045262753116297E-3</c:v>
                </c:pt>
                <c:pt idx="15785">
                  <c:v>5.65809028997685E-3</c:v>
                </c:pt>
                <c:pt idx="15786">
                  <c:v>5.3757377305182199E-3</c:v>
                </c:pt>
                <c:pt idx="15787">
                  <c:v>5.5188830315421704E-3</c:v>
                </c:pt>
                <c:pt idx="15788">
                  <c:v>5.6190780876703298E-3</c:v>
                </c:pt>
                <c:pt idx="15789">
                  <c:v>5.1969873453680902E-3</c:v>
                </c:pt>
                <c:pt idx="15790">
                  <c:v>4.3590248938970601E-3</c:v>
                </c:pt>
                <c:pt idx="15791">
                  <c:v>4.1565542419175301E-3</c:v>
                </c:pt>
                <c:pt idx="15792">
                  <c:v>3.9040180855579899E-3</c:v>
                </c:pt>
                <c:pt idx="15793">
                  <c:v>3.73622922702318E-3</c:v>
                </c:pt>
                <c:pt idx="15794">
                  <c:v>2.6022834923476001E-3</c:v>
                </c:pt>
                <c:pt idx="15795">
                  <c:v>1.94916970967387E-3</c:v>
                </c:pt>
                <c:pt idx="15796">
                  <c:v>1.7978231794798601E-3</c:v>
                </c:pt>
                <c:pt idx="15797">
                  <c:v>1.4909876045164699E-3</c:v>
                </c:pt>
                <c:pt idx="15798">
                  <c:v>1.0402926143694899E-3</c:v>
                </c:pt>
                <c:pt idx="15799">
                  <c:v>2.9526297999249001E-4</c:v>
                </c:pt>
                <c:pt idx="15800">
                  <c:v>-7.4405772423137399E-4</c:v>
                </c:pt>
                <c:pt idx="15801">
                  <c:v>-1.1389504645731401E-3</c:v>
                </c:pt>
                <c:pt idx="15802">
                  <c:v>-1.70192574239031E-3</c:v>
                </c:pt>
                <c:pt idx="15803">
                  <c:v>-2.2390706201609201E-3</c:v>
                </c:pt>
                <c:pt idx="15804">
                  <c:v>-2.7660927809713401E-3</c:v>
                </c:pt>
                <c:pt idx="15805">
                  <c:v>-3.6609697546532102E-3</c:v>
                </c:pt>
                <c:pt idx="15806">
                  <c:v>-4.5344840840619996E-3</c:v>
                </c:pt>
                <c:pt idx="15807">
                  <c:v>-5.0844520403331098E-3</c:v>
                </c:pt>
                <c:pt idx="15808">
                  <c:v>-5.6616606202151603E-3</c:v>
                </c:pt>
                <c:pt idx="15809">
                  <c:v>-5.9568034083744498E-3</c:v>
                </c:pt>
                <c:pt idx="15810">
                  <c:v>-6.8825436435802799E-3</c:v>
                </c:pt>
                <c:pt idx="15811">
                  <c:v>-7.9467987973235107E-3</c:v>
                </c:pt>
                <c:pt idx="15812">
                  <c:v>-8.3612637425615702E-3</c:v>
                </c:pt>
                <c:pt idx="15813">
                  <c:v>-8.5531644331795099E-3</c:v>
                </c:pt>
                <c:pt idx="15814">
                  <c:v>-9.2724565725967201E-3</c:v>
                </c:pt>
                <c:pt idx="15815">
                  <c:v>-9.8251032389765694E-3</c:v>
                </c:pt>
                <c:pt idx="15816">
                  <c:v>-1.02872694907052E-2</c:v>
                </c:pt>
                <c:pt idx="15817">
                  <c:v>-1.08385819345209E-2</c:v>
                </c:pt>
                <c:pt idx="15818">
                  <c:v>-1.14624384858236E-2</c:v>
                </c:pt>
                <c:pt idx="15819">
                  <c:v>-1.1497256166186401E-2</c:v>
                </c:pt>
                <c:pt idx="15820">
                  <c:v>-1.1523578741091599E-2</c:v>
                </c:pt>
                <c:pt idx="15821">
                  <c:v>-1.2423596797368101E-2</c:v>
                </c:pt>
                <c:pt idx="15822">
                  <c:v>-1.2669871122153601E-2</c:v>
                </c:pt>
                <c:pt idx="15823">
                  <c:v>-1.2667864444722499E-2</c:v>
                </c:pt>
                <c:pt idx="15824">
                  <c:v>-1.2675683206357501E-2</c:v>
                </c:pt>
                <c:pt idx="15825">
                  <c:v>-1.3074715099825E-2</c:v>
                </c:pt>
                <c:pt idx="15826">
                  <c:v>-1.3367594968919899E-2</c:v>
                </c:pt>
                <c:pt idx="15827">
                  <c:v>-1.31445820925108E-2</c:v>
                </c:pt>
                <c:pt idx="15828">
                  <c:v>-1.3152990106937001E-2</c:v>
                </c:pt>
                <c:pt idx="15829">
                  <c:v>-1.29868668675325E-2</c:v>
                </c:pt>
                <c:pt idx="15830">
                  <c:v>-1.31789878557808E-2</c:v>
                </c:pt>
                <c:pt idx="15831">
                  <c:v>-1.33539148337168E-2</c:v>
                </c:pt>
                <c:pt idx="15832">
                  <c:v>-1.30761042805063E-2</c:v>
                </c:pt>
                <c:pt idx="15833">
                  <c:v>-1.22852298174461E-2</c:v>
                </c:pt>
                <c:pt idx="15834">
                  <c:v>-1.25358319459164E-2</c:v>
                </c:pt>
                <c:pt idx="15835">
                  <c:v>-1.2157808248665299E-2</c:v>
                </c:pt>
                <c:pt idx="15836">
                  <c:v>-1.20014056799039E-2</c:v>
                </c:pt>
                <c:pt idx="15837">
                  <c:v>-1.14350090644821E-2</c:v>
                </c:pt>
                <c:pt idx="15838">
                  <c:v>-1.1410128688528099E-2</c:v>
                </c:pt>
                <c:pt idx="15839">
                  <c:v>-1.0595780232178199E-2</c:v>
                </c:pt>
                <c:pt idx="15840">
                  <c:v>-9.7470954053252099E-3</c:v>
                </c:pt>
                <c:pt idx="15841">
                  <c:v>-9.7994560228840209E-3</c:v>
                </c:pt>
                <c:pt idx="15842">
                  <c:v>-9.6543698793031592E-3</c:v>
                </c:pt>
                <c:pt idx="15843">
                  <c:v>-8.91456574635437E-3</c:v>
                </c:pt>
                <c:pt idx="15844">
                  <c:v>-7.5581771245276002E-3</c:v>
                </c:pt>
                <c:pt idx="15845">
                  <c:v>-6.86251649708611E-3</c:v>
                </c:pt>
                <c:pt idx="15846">
                  <c:v>-6.1823239186207402E-3</c:v>
                </c:pt>
                <c:pt idx="15847">
                  <c:v>-6.07403400711701E-3</c:v>
                </c:pt>
                <c:pt idx="15848">
                  <c:v>-5.2245768177358702E-3</c:v>
                </c:pt>
                <c:pt idx="15849">
                  <c:v>-4.5680493768911002E-3</c:v>
                </c:pt>
                <c:pt idx="15850">
                  <c:v>-3.6832039437665501E-3</c:v>
                </c:pt>
                <c:pt idx="15851">
                  <c:v>-2.6613062870258402E-3</c:v>
                </c:pt>
                <c:pt idx="15852">
                  <c:v>-2.1133549386926102E-3</c:v>
                </c:pt>
                <c:pt idx="15853">
                  <c:v>-1.5975816247745299E-3</c:v>
                </c:pt>
                <c:pt idx="15854">
                  <c:v>-5.5095449833156805E-4</c:v>
                </c:pt>
                <c:pt idx="15855">
                  <c:v>9.9076522233768191E-4</c:v>
                </c:pt>
                <c:pt idx="15856">
                  <c:v>1.6969944383214001E-3</c:v>
                </c:pt>
                <c:pt idx="15857">
                  <c:v>2.2750799410856701E-3</c:v>
                </c:pt>
                <c:pt idx="15858">
                  <c:v>2.9477049565919599E-3</c:v>
                </c:pt>
                <c:pt idx="15859">
                  <c:v>3.7742711288502998E-3</c:v>
                </c:pt>
                <c:pt idx="15860">
                  <c:v>4.5346148801724802E-3</c:v>
                </c:pt>
                <c:pt idx="15861">
                  <c:v>5.8929959111385299E-3</c:v>
                </c:pt>
                <c:pt idx="15862">
                  <c:v>6.97800257829761E-3</c:v>
                </c:pt>
                <c:pt idx="15863">
                  <c:v>7.0674384047390197E-3</c:v>
                </c:pt>
                <c:pt idx="15864">
                  <c:v>8.09036740292687E-3</c:v>
                </c:pt>
                <c:pt idx="15865">
                  <c:v>9.0676872792177596E-3</c:v>
                </c:pt>
                <c:pt idx="15866">
                  <c:v>1.0026040292705599E-2</c:v>
                </c:pt>
                <c:pt idx="15867">
                  <c:v>1.0576112248207901E-2</c:v>
                </c:pt>
                <c:pt idx="15868">
                  <c:v>1.1224991242569199E-2</c:v>
                </c:pt>
                <c:pt idx="15869">
                  <c:v>1.1729529778897499E-2</c:v>
                </c:pt>
                <c:pt idx="15870">
                  <c:v>1.22546308185773E-2</c:v>
                </c:pt>
                <c:pt idx="15871">
                  <c:v>1.29570036885522E-2</c:v>
                </c:pt>
                <c:pt idx="15872">
                  <c:v>1.3867061981682499E-2</c:v>
                </c:pt>
                <c:pt idx="15873">
                  <c:v>1.43289966051484E-2</c:v>
                </c:pt>
                <c:pt idx="15874">
                  <c:v>1.4864205350752099E-2</c:v>
                </c:pt>
                <c:pt idx="15875">
                  <c:v>1.50812004207768E-2</c:v>
                </c:pt>
                <c:pt idx="15876">
                  <c:v>1.5324910831909301E-2</c:v>
                </c:pt>
                <c:pt idx="15877">
                  <c:v>1.5703779970446599E-2</c:v>
                </c:pt>
                <c:pt idx="15878">
                  <c:v>1.6283802241362898E-2</c:v>
                </c:pt>
                <c:pt idx="15879">
                  <c:v>1.6810244999140401E-2</c:v>
                </c:pt>
                <c:pt idx="15880">
                  <c:v>1.6881382980395501E-2</c:v>
                </c:pt>
                <c:pt idx="15881">
                  <c:v>1.67757045325264E-2</c:v>
                </c:pt>
                <c:pt idx="15882">
                  <c:v>1.69139603411902E-2</c:v>
                </c:pt>
                <c:pt idx="15883">
                  <c:v>1.73551624373053E-2</c:v>
                </c:pt>
                <c:pt idx="15884">
                  <c:v>1.7646552975679599E-2</c:v>
                </c:pt>
                <c:pt idx="15885">
                  <c:v>1.7525940001427001E-2</c:v>
                </c:pt>
                <c:pt idx="15886">
                  <c:v>1.7300532562165499E-2</c:v>
                </c:pt>
                <c:pt idx="15887">
                  <c:v>1.7189456640140599E-2</c:v>
                </c:pt>
                <c:pt idx="15888">
                  <c:v>1.7339921021804899E-2</c:v>
                </c:pt>
                <c:pt idx="15889">
                  <c:v>1.7452595266659401E-2</c:v>
                </c:pt>
                <c:pt idx="15890">
                  <c:v>1.74122068083385E-2</c:v>
                </c:pt>
                <c:pt idx="15891">
                  <c:v>1.6889727178996401E-2</c:v>
                </c:pt>
                <c:pt idx="15892">
                  <c:v>1.6807092051145601E-2</c:v>
                </c:pt>
                <c:pt idx="15893">
                  <c:v>1.6611296254117201E-2</c:v>
                </c:pt>
                <c:pt idx="15894">
                  <c:v>1.6354101648416199E-2</c:v>
                </c:pt>
                <c:pt idx="15895">
                  <c:v>1.6091205416684799E-2</c:v>
                </c:pt>
                <c:pt idx="15896">
                  <c:v>1.5707510376532501E-2</c:v>
                </c:pt>
                <c:pt idx="15897">
                  <c:v>1.5566883165807101E-2</c:v>
                </c:pt>
                <c:pt idx="15898">
                  <c:v>1.5117487083227601E-2</c:v>
                </c:pt>
                <c:pt idx="15899">
                  <c:v>1.48123280910965E-2</c:v>
                </c:pt>
                <c:pt idx="15900">
                  <c:v>1.4859288907188999E-2</c:v>
                </c:pt>
                <c:pt idx="15901">
                  <c:v>1.44089559336299E-2</c:v>
                </c:pt>
                <c:pt idx="15902">
                  <c:v>1.39511663924671E-2</c:v>
                </c:pt>
                <c:pt idx="15903">
                  <c:v>1.3625921048825001E-2</c:v>
                </c:pt>
                <c:pt idx="15904">
                  <c:v>1.3216933684267899E-2</c:v>
                </c:pt>
                <c:pt idx="15905">
                  <c:v>1.2545029758531201E-2</c:v>
                </c:pt>
                <c:pt idx="15906">
                  <c:v>1.2510656156416699E-2</c:v>
                </c:pt>
                <c:pt idx="15907">
                  <c:v>1.25423156011786E-2</c:v>
                </c:pt>
                <c:pt idx="15908">
                  <c:v>1.1768809276718801E-2</c:v>
                </c:pt>
                <c:pt idx="15909">
                  <c:v>1.11912735211851E-2</c:v>
                </c:pt>
                <c:pt idx="15910">
                  <c:v>1.0981869636855201E-2</c:v>
                </c:pt>
                <c:pt idx="15911">
                  <c:v>1.09194624275807E-2</c:v>
                </c:pt>
                <c:pt idx="15912">
                  <c:v>1.0515545553964599E-2</c:v>
                </c:pt>
                <c:pt idx="15913">
                  <c:v>1.01090421508962E-2</c:v>
                </c:pt>
                <c:pt idx="15914">
                  <c:v>9.7906759038732197E-3</c:v>
                </c:pt>
                <c:pt idx="15915">
                  <c:v>9.6502206546376403E-3</c:v>
                </c:pt>
                <c:pt idx="15916">
                  <c:v>9.46743993443557E-3</c:v>
                </c:pt>
                <c:pt idx="15917">
                  <c:v>9.2200550775918804E-3</c:v>
                </c:pt>
                <c:pt idx="15918">
                  <c:v>9.1275576720015999E-3</c:v>
                </c:pt>
                <c:pt idx="15919">
                  <c:v>8.5113406984039901E-3</c:v>
                </c:pt>
                <c:pt idx="15920">
                  <c:v>8.6201117895698901E-3</c:v>
                </c:pt>
                <c:pt idx="15921">
                  <c:v>8.1507355745334201E-3</c:v>
                </c:pt>
                <c:pt idx="15922">
                  <c:v>8.0823425394269798E-3</c:v>
                </c:pt>
                <c:pt idx="15923">
                  <c:v>8.6112256792557108E-3</c:v>
                </c:pt>
                <c:pt idx="15924">
                  <c:v>8.6317567834591196E-3</c:v>
                </c:pt>
                <c:pt idx="15925">
                  <c:v>8.2034371364002392E-3</c:v>
                </c:pt>
                <c:pt idx="15926">
                  <c:v>7.7709600726769898E-3</c:v>
                </c:pt>
                <c:pt idx="15927">
                  <c:v>8.3368850870854296E-3</c:v>
                </c:pt>
                <c:pt idx="15928">
                  <c:v>8.9282227647283496E-3</c:v>
                </c:pt>
                <c:pt idx="15929">
                  <c:v>8.6371858391373294E-3</c:v>
                </c:pt>
                <c:pt idx="15930">
                  <c:v>8.6230145462954308E-3</c:v>
                </c:pt>
                <c:pt idx="15931">
                  <c:v>8.9134092518390502E-3</c:v>
                </c:pt>
                <c:pt idx="15932">
                  <c:v>9.2498240370980592E-3</c:v>
                </c:pt>
                <c:pt idx="15933">
                  <c:v>9.3779506309755699E-3</c:v>
                </c:pt>
                <c:pt idx="15934">
                  <c:v>1.00194958247456E-2</c:v>
                </c:pt>
                <c:pt idx="15935">
                  <c:v>1.02576134285169E-2</c:v>
                </c:pt>
                <c:pt idx="15936">
                  <c:v>1.0187205635612E-2</c:v>
                </c:pt>
                <c:pt idx="15937">
                  <c:v>1.0359913389522401E-2</c:v>
                </c:pt>
                <c:pt idx="15938">
                  <c:v>1.139066777586E-2</c:v>
                </c:pt>
                <c:pt idx="15939">
                  <c:v>1.19032924269665E-2</c:v>
                </c:pt>
                <c:pt idx="15940">
                  <c:v>1.2077747720795499E-2</c:v>
                </c:pt>
                <c:pt idx="15941">
                  <c:v>1.25606832344109E-2</c:v>
                </c:pt>
                <c:pt idx="15942">
                  <c:v>1.31433150714822E-2</c:v>
                </c:pt>
                <c:pt idx="15943">
                  <c:v>1.3695439421767101E-2</c:v>
                </c:pt>
                <c:pt idx="15944">
                  <c:v>1.41367508467313E-2</c:v>
                </c:pt>
                <c:pt idx="15945">
                  <c:v>1.50635517057368E-2</c:v>
                </c:pt>
                <c:pt idx="15946">
                  <c:v>1.55910453357254E-2</c:v>
                </c:pt>
                <c:pt idx="15947">
                  <c:v>1.5751726312899301E-2</c:v>
                </c:pt>
                <c:pt idx="15948">
                  <c:v>1.6268851236558898E-2</c:v>
                </c:pt>
                <c:pt idx="15949">
                  <c:v>1.6952197265984799E-2</c:v>
                </c:pt>
                <c:pt idx="15950">
                  <c:v>1.7623420436887201E-2</c:v>
                </c:pt>
                <c:pt idx="15951">
                  <c:v>1.8397967227901699E-2</c:v>
                </c:pt>
                <c:pt idx="15952">
                  <c:v>1.8911399554679999E-2</c:v>
                </c:pt>
                <c:pt idx="15953">
                  <c:v>1.92223000105586E-2</c:v>
                </c:pt>
                <c:pt idx="15954">
                  <c:v>1.99756788299452E-2</c:v>
                </c:pt>
                <c:pt idx="15955">
                  <c:v>2.0719704416264199E-2</c:v>
                </c:pt>
                <c:pt idx="15956">
                  <c:v>2.1390325147677299E-2</c:v>
                </c:pt>
                <c:pt idx="15957">
                  <c:v>2.16839109598706E-2</c:v>
                </c:pt>
                <c:pt idx="15958">
                  <c:v>2.2006318851014801E-2</c:v>
                </c:pt>
                <c:pt idx="15959">
                  <c:v>2.26570466024111E-2</c:v>
                </c:pt>
                <c:pt idx="15960">
                  <c:v>2.3278927160066201E-2</c:v>
                </c:pt>
                <c:pt idx="15961">
                  <c:v>2.4049477155267701E-2</c:v>
                </c:pt>
                <c:pt idx="15962">
                  <c:v>2.4163206714457802E-2</c:v>
                </c:pt>
                <c:pt idx="15963">
                  <c:v>2.4856943623444899E-2</c:v>
                </c:pt>
                <c:pt idx="15964">
                  <c:v>2.4855819354875699E-2</c:v>
                </c:pt>
                <c:pt idx="15965">
                  <c:v>2.54839553933753E-2</c:v>
                </c:pt>
                <c:pt idx="15966">
                  <c:v>2.6029686428206598E-2</c:v>
                </c:pt>
                <c:pt idx="15967">
                  <c:v>2.6201184027787601E-2</c:v>
                </c:pt>
                <c:pt idx="15968">
                  <c:v>2.6406405953091398E-2</c:v>
                </c:pt>
                <c:pt idx="15969">
                  <c:v>2.6722691160206799E-2</c:v>
                </c:pt>
                <c:pt idx="15970">
                  <c:v>2.7156077704992398E-2</c:v>
                </c:pt>
                <c:pt idx="15971">
                  <c:v>2.7247762223208599E-2</c:v>
                </c:pt>
                <c:pt idx="15972">
                  <c:v>2.7686657774720298E-2</c:v>
                </c:pt>
                <c:pt idx="15973">
                  <c:v>2.81128979586793E-2</c:v>
                </c:pt>
                <c:pt idx="15974">
                  <c:v>2.8131371026070599E-2</c:v>
                </c:pt>
                <c:pt idx="15975">
                  <c:v>2.8148772170971701E-2</c:v>
                </c:pt>
                <c:pt idx="15976">
                  <c:v>2.83004105979002E-2</c:v>
                </c:pt>
                <c:pt idx="15977">
                  <c:v>2.86027840879963E-2</c:v>
                </c:pt>
                <c:pt idx="15978">
                  <c:v>2.8505268156530001E-2</c:v>
                </c:pt>
                <c:pt idx="15979">
                  <c:v>2.8655772782444799E-2</c:v>
                </c:pt>
                <c:pt idx="15980">
                  <c:v>2.86903880676001E-2</c:v>
                </c:pt>
                <c:pt idx="15981">
                  <c:v>2.8541165545894899E-2</c:v>
                </c:pt>
                <c:pt idx="15982">
                  <c:v>2.8674830734926899E-2</c:v>
                </c:pt>
                <c:pt idx="15983">
                  <c:v>2.88299167363706E-2</c:v>
                </c:pt>
                <c:pt idx="15984">
                  <c:v>2.8770899778341699E-2</c:v>
                </c:pt>
                <c:pt idx="15985">
                  <c:v>2.8378589432834299E-2</c:v>
                </c:pt>
                <c:pt idx="15986">
                  <c:v>2.8210297273776299E-2</c:v>
                </c:pt>
                <c:pt idx="15987">
                  <c:v>2.8624266330802301E-2</c:v>
                </c:pt>
                <c:pt idx="15988">
                  <c:v>2.8583617867602901E-2</c:v>
                </c:pt>
                <c:pt idx="15989">
                  <c:v>2.81409608543601E-2</c:v>
                </c:pt>
                <c:pt idx="15990">
                  <c:v>2.7931850917484801E-2</c:v>
                </c:pt>
                <c:pt idx="15991">
                  <c:v>2.7808697632842001E-2</c:v>
                </c:pt>
                <c:pt idx="15992">
                  <c:v>2.7515204137012701E-2</c:v>
                </c:pt>
                <c:pt idx="15993">
                  <c:v>2.769821285988E-2</c:v>
                </c:pt>
                <c:pt idx="15994">
                  <c:v>2.7434898438012601E-2</c:v>
                </c:pt>
                <c:pt idx="15995">
                  <c:v>2.7207592315090401E-2</c:v>
                </c:pt>
                <c:pt idx="15996">
                  <c:v>2.6561935973687601E-2</c:v>
                </c:pt>
                <c:pt idx="15997">
                  <c:v>2.65453039249589E-2</c:v>
                </c:pt>
                <c:pt idx="15998">
                  <c:v>2.68169984094771E-2</c:v>
                </c:pt>
                <c:pt idx="15999">
                  <c:v>2.6308442352302602E-2</c:v>
                </c:pt>
                <c:pt idx="16000">
                  <c:v>2.59868822294003E-2</c:v>
                </c:pt>
                <c:pt idx="16001">
                  <c:v>2.56841229924804E-2</c:v>
                </c:pt>
                <c:pt idx="16002">
                  <c:v>2.53897937053464E-2</c:v>
                </c:pt>
                <c:pt idx="16003">
                  <c:v>2.5320902410848001E-2</c:v>
                </c:pt>
                <c:pt idx="16004">
                  <c:v>2.5206372934372199E-2</c:v>
                </c:pt>
                <c:pt idx="16005">
                  <c:v>2.4956111461172801E-2</c:v>
                </c:pt>
                <c:pt idx="16006">
                  <c:v>2.44894148614399E-2</c:v>
                </c:pt>
                <c:pt idx="16007">
                  <c:v>2.4427043005608998E-2</c:v>
                </c:pt>
                <c:pt idx="16008">
                  <c:v>2.4344124958741602E-2</c:v>
                </c:pt>
                <c:pt idx="16009">
                  <c:v>2.40761792606255E-2</c:v>
                </c:pt>
                <c:pt idx="16010">
                  <c:v>2.38882582050907E-2</c:v>
                </c:pt>
                <c:pt idx="16011">
                  <c:v>2.3844209064437401E-2</c:v>
                </c:pt>
                <c:pt idx="16012">
                  <c:v>2.3639589525075701E-2</c:v>
                </c:pt>
                <c:pt idx="16013">
                  <c:v>2.3499641393368E-2</c:v>
                </c:pt>
                <c:pt idx="16014">
                  <c:v>2.3403219028999101E-2</c:v>
                </c:pt>
                <c:pt idx="16015">
                  <c:v>2.33229705148419E-2</c:v>
                </c:pt>
                <c:pt idx="16016">
                  <c:v>2.315255539085E-2</c:v>
                </c:pt>
                <c:pt idx="16017">
                  <c:v>2.3245772976494199E-2</c:v>
                </c:pt>
                <c:pt idx="16018">
                  <c:v>2.3244721962856402E-2</c:v>
                </c:pt>
                <c:pt idx="16019">
                  <c:v>2.3157975120019599E-2</c:v>
                </c:pt>
                <c:pt idx="16020">
                  <c:v>2.2776862807086799E-2</c:v>
                </c:pt>
                <c:pt idx="16021">
                  <c:v>2.2906103587441998E-2</c:v>
                </c:pt>
                <c:pt idx="16022">
                  <c:v>2.3266981567678299E-2</c:v>
                </c:pt>
                <c:pt idx="16023">
                  <c:v>2.3030215040381601E-2</c:v>
                </c:pt>
                <c:pt idx="16024">
                  <c:v>2.3021652586577498E-2</c:v>
                </c:pt>
                <c:pt idx="16025">
                  <c:v>2.3385059419213799E-2</c:v>
                </c:pt>
                <c:pt idx="16026">
                  <c:v>2.3151382391637901E-2</c:v>
                </c:pt>
                <c:pt idx="16027">
                  <c:v>2.2971388693962601E-2</c:v>
                </c:pt>
                <c:pt idx="16028">
                  <c:v>2.3207990961435498E-2</c:v>
                </c:pt>
                <c:pt idx="16029">
                  <c:v>2.3665241440332E-2</c:v>
                </c:pt>
                <c:pt idx="16030">
                  <c:v>2.3822278701819199E-2</c:v>
                </c:pt>
                <c:pt idx="16031">
                  <c:v>2.3794067522860399E-2</c:v>
                </c:pt>
                <c:pt idx="16032">
                  <c:v>2.3866142644959201E-2</c:v>
                </c:pt>
                <c:pt idx="16033">
                  <c:v>2.39235555409891E-2</c:v>
                </c:pt>
                <c:pt idx="16034">
                  <c:v>2.40914111362041E-2</c:v>
                </c:pt>
                <c:pt idx="16035">
                  <c:v>2.42742550045064E-2</c:v>
                </c:pt>
                <c:pt idx="16036">
                  <c:v>2.43127402630227E-2</c:v>
                </c:pt>
                <c:pt idx="16037">
                  <c:v>2.4162883750680601E-2</c:v>
                </c:pt>
                <c:pt idx="16038">
                  <c:v>2.43580237977827E-2</c:v>
                </c:pt>
                <c:pt idx="16039">
                  <c:v>2.4478258623238301E-2</c:v>
                </c:pt>
                <c:pt idx="16040">
                  <c:v>2.49409360332008E-2</c:v>
                </c:pt>
                <c:pt idx="16041">
                  <c:v>2.4922073482469401E-2</c:v>
                </c:pt>
                <c:pt idx="16042">
                  <c:v>2.50773319048135E-2</c:v>
                </c:pt>
                <c:pt idx="16043">
                  <c:v>2.5074316191472702E-2</c:v>
                </c:pt>
                <c:pt idx="16044">
                  <c:v>2.49266519332575E-2</c:v>
                </c:pt>
                <c:pt idx="16045">
                  <c:v>2.5319626901583101E-2</c:v>
                </c:pt>
                <c:pt idx="16046">
                  <c:v>2.5146689528380801E-2</c:v>
                </c:pt>
                <c:pt idx="16047">
                  <c:v>2.50666815275798E-2</c:v>
                </c:pt>
                <c:pt idx="16048">
                  <c:v>2.5223817477928099E-2</c:v>
                </c:pt>
                <c:pt idx="16049">
                  <c:v>2.5350802884914099E-2</c:v>
                </c:pt>
                <c:pt idx="16050">
                  <c:v>2.5139867345919501E-2</c:v>
                </c:pt>
                <c:pt idx="16051">
                  <c:v>2.5141045201371299E-2</c:v>
                </c:pt>
                <c:pt idx="16052">
                  <c:v>2.5297080272578602E-2</c:v>
                </c:pt>
                <c:pt idx="16053">
                  <c:v>2.5426622311980202E-2</c:v>
                </c:pt>
                <c:pt idx="16054">
                  <c:v>2.5090373108520601E-2</c:v>
                </c:pt>
                <c:pt idx="16055">
                  <c:v>2.4859111141413901E-2</c:v>
                </c:pt>
                <c:pt idx="16056">
                  <c:v>2.4831021115508101E-2</c:v>
                </c:pt>
                <c:pt idx="16057">
                  <c:v>2.4822274414537202E-2</c:v>
                </c:pt>
                <c:pt idx="16058">
                  <c:v>2.5043613798299499E-2</c:v>
                </c:pt>
                <c:pt idx="16059">
                  <c:v>2.4546226288513901E-2</c:v>
                </c:pt>
                <c:pt idx="16060">
                  <c:v>2.4626349387040398E-2</c:v>
                </c:pt>
                <c:pt idx="16061">
                  <c:v>2.4307156560213001E-2</c:v>
                </c:pt>
                <c:pt idx="16062">
                  <c:v>2.4127073801301299E-2</c:v>
                </c:pt>
                <c:pt idx="16063">
                  <c:v>2.41411567589793E-2</c:v>
                </c:pt>
                <c:pt idx="16064">
                  <c:v>2.4058084252273002E-2</c:v>
                </c:pt>
                <c:pt idx="16065">
                  <c:v>2.33893297396978E-2</c:v>
                </c:pt>
                <c:pt idx="16066">
                  <c:v>2.28519691010469E-2</c:v>
                </c:pt>
                <c:pt idx="16067">
                  <c:v>2.30709288069114E-2</c:v>
                </c:pt>
                <c:pt idx="16068">
                  <c:v>2.3110650241352101E-2</c:v>
                </c:pt>
                <c:pt idx="16069">
                  <c:v>2.2810491521079099E-2</c:v>
                </c:pt>
                <c:pt idx="16070">
                  <c:v>2.2515957173885E-2</c:v>
                </c:pt>
                <c:pt idx="16071">
                  <c:v>2.2027767741670101E-2</c:v>
                </c:pt>
                <c:pt idx="16072">
                  <c:v>2.1325289861777799E-2</c:v>
                </c:pt>
                <c:pt idx="16073">
                  <c:v>2.1347867765961901E-2</c:v>
                </c:pt>
                <c:pt idx="16074">
                  <c:v>2.10501430800271E-2</c:v>
                </c:pt>
                <c:pt idx="16075">
                  <c:v>2.1087429149389401E-2</c:v>
                </c:pt>
                <c:pt idx="16076">
                  <c:v>2.0365544261251901E-2</c:v>
                </c:pt>
                <c:pt idx="16077">
                  <c:v>1.97719040942721E-2</c:v>
                </c:pt>
                <c:pt idx="16078">
                  <c:v>1.9758859634723E-2</c:v>
                </c:pt>
                <c:pt idx="16079">
                  <c:v>1.9298980343392801E-2</c:v>
                </c:pt>
                <c:pt idx="16080">
                  <c:v>1.9116160001806E-2</c:v>
                </c:pt>
                <c:pt idx="16081">
                  <c:v>1.8884286284999201E-2</c:v>
                </c:pt>
                <c:pt idx="16082">
                  <c:v>1.82948038771267E-2</c:v>
                </c:pt>
                <c:pt idx="16083">
                  <c:v>1.7247425374693599E-2</c:v>
                </c:pt>
                <c:pt idx="16084">
                  <c:v>1.7280002696269399E-2</c:v>
                </c:pt>
                <c:pt idx="16085">
                  <c:v>1.7634939157662701E-2</c:v>
                </c:pt>
                <c:pt idx="16086">
                  <c:v>1.68846139285623E-2</c:v>
                </c:pt>
                <c:pt idx="16087">
                  <c:v>1.6740873487921401E-2</c:v>
                </c:pt>
                <c:pt idx="16088">
                  <c:v>1.60191672856815E-2</c:v>
                </c:pt>
                <c:pt idx="16089">
                  <c:v>1.54919971732435E-2</c:v>
                </c:pt>
                <c:pt idx="16090">
                  <c:v>1.5145774873580301E-2</c:v>
                </c:pt>
                <c:pt idx="16091">
                  <c:v>1.50973472570765E-2</c:v>
                </c:pt>
                <c:pt idx="16092">
                  <c:v>1.5223833498482201E-2</c:v>
                </c:pt>
                <c:pt idx="16093">
                  <c:v>1.44933738339729E-2</c:v>
                </c:pt>
                <c:pt idx="16094">
                  <c:v>1.40638987262239E-2</c:v>
                </c:pt>
                <c:pt idx="16095">
                  <c:v>1.3617603599541599E-2</c:v>
                </c:pt>
                <c:pt idx="16096">
                  <c:v>1.3628221320588701E-2</c:v>
                </c:pt>
                <c:pt idx="16097">
                  <c:v>1.3472561429833999E-2</c:v>
                </c:pt>
                <c:pt idx="16098">
                  <c:v>1.34694182137618E-2</c:v>
                </c:pt>
                <c:pt idx="16099">
                  <c:v>1.2749179527256601E-2</c:v>
                </c:pt>
                <c:pt idx="16100">
                  <c:v>1.2552591293033001E-2</c:v>
                </c:pt>
                <c:pt idx="16101">
                  <c:v>1.2338963595833599E-2</c:v>
                </c:pt>
                <c:pt idx="16102">
                  <c:v>1.2250146735549401E-2</c:v>
                </c:pt>
                <c:pt idx="16103">
                  <c:v>1.2055551667228799E-2</c:v>
                </c:pt>
                <c:pt idx="16104">
                  <c:v>1.20736593494097E-2</c:v>
                </c:pt>
                <c:pt idx="16105">
                  <c:v>1.1979892761215799E-2</c:v>
                </c:pt>
                <c:pt idx="16106">
                  <c:v>1.12252383632023E-2</c:v>
                </c:pt>
                <c:pt idx="16107">
                  <c:v>1.1297498069823501E-2</c:v>
                </c:pt>
                <c:pt idx="16108">
                  <c:v>1.1482504427385701E-2</c:v>
                </c:pt>
                <c:pt idx="16109">
                  <c:v>1.13146362019385E-2</c:v>
                </c:pt>
                <c:pt idx="16110">
                  <c:v>1.06588911534741E-2</c:v>
                </c:pt>
                <c:pt idx="16111">
                  <c:v>1.0993186575594199E-2</c:v>
                </c:pt>
                <c:pt idx="16112">
                  <c:v>1.0732713253597301E-2</c:v>
                </c:pt>
                <c:pt idx="16113">
                  <c:v>1.04043831339929E-2</c:v>
                </c:pt>
                <c:pt idx="16114">
                  <c:v>1.03718067597919E-2</c:v>
                </c:pt>
                <c:pt idx="16115">
                  <c:v>1.0523884122415301E-2</c:v>
                </c:pt>
                <c:pt idx="16116">
                  <c:v>1.0338473206414201E-2</c:v>
                </c:pt>
                <c:pt idx="16117">
                  <c:v>9.7459810349903708E-3</c:v>
                </c:pt>
                <c:pt idx="16118">
                  <c:v>9.9342477025099601E-3</c:v>
                </c:pt>
                <c:pt idx="16119">
                  <c:v>9.7540691158481303E-3</c:v>
                </c:pt>
                <c:pt idx="16120">
                  <c:v>9.4906505781736997E-3</c:v>
                </c:pt>
                <c:pt idx="16121">
                  <c:v>9.3625750477892497E-3</c:v>
                </c:pt>
                <c:pt idx="16122">
                  <c:v>9.6879125348955496E-3</c:v>
                </c:pt>
                <c:pt idx="16123">
                  <c:v>9.3737749605953494E-3</c:v>
                </c:pt>
                <c:pt idx="16124">
                  <c:v>8.5848606371555294E-3</c:v>
                </c:pt>
                <c:pt idx="16125">
                  <c:v>8.2996504856905195E-3</c:v>
                </c:pt>
                <c:pt idx="16126">
                  <c:v>8.5254649344013497E-3</c:v>
                </c:pt>
                <c:pt idx="16127">
                  <c:v>8.3961516452489508E-3</c:v>
                </c:pt>
                <c:pt idx="16128">
                  <c:v>8.0174867022835793E-3</c:v>
                </c:pt>
                <c:pt idx="16129">
                  <c:v>7.9527757372189201E-3</c:v>
                </c:pt>
                <c:pt idx="16130">
                  <c:v>7.7764485973789597E-3</c:v>
                </c:pt>
                <c:pt idx="16131">
                  <c:v>7.0427470655234402E-3</c:v>
                </c:pt>
                <c:pt idx="16132">
                  <c:v>6.82459005741791E-3</c:v>
                </c:pt>
                <c:pt idx="16133">
                  <c:v>7.1896831822671403E-3</c:v>
                </c:pt>
                <c:pt idx="16134">
                  <c:v>6.4006276058257002E-3</c:v>
                </c:pt>
                <c:pt idx="16135">
                  <c:v>5.7688501095475696E-3</c:v>
                </c:pt>
                <c:pt idx="16136">
                  <c:v>5.5890473245106499E-3</c:v>
                </c:pt>
                <c:pt idx="16137">
                  <c:v>5.36572743987517E-3</c:v>
                </c:pt>
                <c:pt idx="16138">
                  <c:v>4.8095155898295701E-3</c:v>
                </c:pt>
                <c:pt idx="16139">
                  <c:v>4.44165582201123E-3</c:v>
                </c:pt>
                <c:pt idx="16140">
                  <c:v>4.5778476368773498E-3</c:v>
                </c:pt>
                <c:pt idx="16141">
                  <c:v>3.5299404209070502E-3</c:v>
                </c:pt>
                <c:pt idx="16142">
                  <c:v>2.9075346453225001E-3</c:v>
                </c:pt>
                <c:pt idx="16143">
                  <c:v>2.55777953118982E-3</c:v>
                </c:pt>
                <c:pt idx="16144">
                  <c:v>2.41713010462997E-3</c:v>
                </c:pt>
                <c:pt idx="16145">
                  <c:v>1.84862177717614E-3</c:v>
                </c:pt>
                <c:pt idx="16146">
                  <c:v>1.3922664189110899E-3</c:v>
                </c:pt>
                <c:pt idx="16147">
                  <c:v>4.3705455256706901E-4</c:v>
                </c:pt>
                <c:pt idx="16148">
                  <c:v>-1.5508651291261299E-4</c:v>
                </c:pt>
                <c:pt idx="16149">
                  <c:v>-3.45884734603223E-4</c:v>
                </c:pt>
                <c:pt idx="16150">
                  <c:v>-9.5779218533867296E-4</c:v>
                </c:pt>
                <c:pt idx="16151">
                  <c:v>-1.4728302622148499E-3</c:v>
                </c:pt>
                <c:pt idx="16152">
                  <c:v>-2.5914897546892302E-3</c:v>
                </c:pt>
                <c:pt idx="16153">
                  <c:v>-3.2180801077718998E-3</c:v>
                </c:pt>
                <c:pt idx="16154">
                  <c:v>-3.7907359494243399E-3</c:v>
                </c:pt>
                <c:pt idx="16155">
                  <c:v>-4.4021246345077201E-3</c:v>
                </c:pt>
                <c:pt idx="16156">
                  <c:v>-4.6424273532291397E-3</c:v>
                </c:pt>
                <c:pt idx="16157">
                  <c:v>-5.21515440270449E-3</c:v>
                </c:pt>
                <c:pt idx="16158">
                  <c:v>-6.2587135266074598E-3</c:v>
                </c:pt>
                <c:pt idx="16159">
                  <c:v>-7.0850678978206499E-3</c:v>
                </c:pt>
                <c:pt idx="16160">
                  <c:v>-7.6207893230533603E-3</c:v>
                </c:pt>
                <c:pt idx="16161">
                  <c:v>-7.9339526717110906E-3</c:v>
                </c:pt>
                <c:pt idx="16162">
                  <c:v>-8.7762910967818398E-3</c:v>
                </c:pt>
                <c:pt idx="16163">
                  <c:v>-9.5426854190863008E-3</c:v>
                </c:pt>
                <c:pt idx="16164">
                  <c:v>-1.05419104761178E-2</c:v>
                </c:pt>
                <c:pt idx="16165">
                  <c:v>-1.0972539641831E-2</c:v>
                </c:pt>
                <c:pt idx="16166">
                  <c:v>-1.1193976005531001E-2</c:v>
                </c:pt>
                <c:pt idx="16167">
                  <c:v>-1.18948872179101E-2</c:v>
                </c:pt>
                <c:pt idx="16168">
                  <c:v>-1.25701081632667E-2</c:v>
                </c:pt>
                <c:pt idx="16169">
                  <c:v>-1.34632598421595E-2</c:v>
                </c:pt>
                <c:pt idx="16170">
                  <c:v>-1.41285058166301E-2</c:v>
                </c:pt>
                <c:pt idx="16171">
                  <c:v>-1.4756813878650001E-2</c:v>
                </c:pt>
                <c:pt idx="16172">
                  <c:v>-1.5047479507360999E-2</c:v>
                </c:pt>
                <c:pt idx="16173">
                  <c:v>-1.52974961188961E-2</c:v>
                </c:pt>
                <c:pt idx="16174">
                  <c:v>-1.5976366315342098E-2</c:v>
                </c:pt>
                <c:pt idx="16175">
                  <c:v>-1.6695432292819098E-2</c:v>
                </c:pt>
                <c:pt idx="16176">
                  <c:v>-1.7131310744798699E-2</c:v>
                </c:pt>
                <c:pt idx="16177">
                  <c:v>-1.7598372023422001E-2</c:v>
                </c:pt>
                <c:pt idx="16178">
                  <c:v>-1.7615886505004199E-2</c:v>
                </c:pt>
                <c:pt idx="16179">
                  <c:v>-1.8305973726914899E-2</c:v>
                </c:pt>
                <c:pt idx="16180">
                  <c:v>-1.90549741858413E-2</c:v>
                </c:pt>
                <c:pt idx="16181">
                  <c:v>-1.9331617133658899E-2</c:v>
                </c:pt>
                <c:pt idx="16182">
                  <c:v>-1.9500172060179E-2</c:v>
                </c:pt>
                <c:pt idx="16183">
                  <c:v>-2.00978734422626E-2</c:v>
                </c:pt>
                <c:pt idx="16184">
                  <c:v>-1.96753473647664E-2</c:v>
                </c:pt>
                <c:pt idx="16185">
                  <c:v>-2.0141385008485401E-2</c:v>
                </c:pt>
                <c:pt idx="16186">
                  <c:v>-2.0566431111660101E-2</c:v>
                </c:pt>
                <c:pt idx="16187">
                  <c:v>-2.1365905822573101E-2</c:v>
                </c:pt>
                <c:pt idx="16188">
                  <c:v>-2.1251654834133299E-2</c:v>
                </c:pt>
                <c:pt idx="16189">
                  <c:v>-2.0886010382532499E-2</c:v>
                </c:pt>
                <c:pt idx="16190">
                  <c:v>-2.13825248149749E-2</c:v>
                </c:pt>
                <c:pt idx="16191">
                  <c:v>-2.15444615700119E-2</c:v>
                </c:pt>
                <c:pt idx="16192">
                  <c:v>-2.19290531032236E-2</c:v>
                </c:pt>
                <c:pt idx="16193">
                  <c:v>-2.1720748865315501E-2</c:v>
                </c:pt>
                <c:pt idx="16194">
                  <c:v>-2.1708988007325999E-2</c:v>
                </c:pt>
                <c:pt idx="16195">
                  <c:v>-2.1760427309719801E-2</c:v>
                </c:pt>
                <c:pt idx="16196">
                  <c:v>-2.2025541859124701E-2</c:v>
                </c:pt>
                <c:pt idx="16197">
                  <c:v>-2.2390207648673499E-2</c:v>
                </c:pt>
                <c:pt idx="16198">
                  <c:v>-2.22920078949859E-2</c:v>
                </c:pt>
                <c:pt idx="16199">
                  <c:v>-2.2003939868613299E-2</c:v>
                </c:pt>
                <c:pt idx="16200">
                  <c:v>-2.22237446391166E-2</c:v>
                </c:pt>
                <c:pt idx="16201">
                  <c:v>-2.19830704049673E-2</c:v>
                </c:pt>
                <c:pt idx="16202">
                  <c:v>-2.1683025054490001E-2</c:v>
                </c:pt>
                <c:pt idx="16203">
                  <c:v>-2.2075876033091201E-2</c:v>
                </c:pt>
                <c:pt idx="16204">
                  <c:v>-2.22129439898919E-2</c:v>
                </c:pt>
                <c:pt idx="16205">
                  <c:v>-2.2137865772114799E-2</c:v>
                </c:pt>
                <c:pt idx="16206">
                  <c:v>-2.1658611893007499E-2</c:v>
                </c:pt>
                <c:pt idx="16207">
                  <c:v>-2.20383324902374E-2</c:v>
                </c:pt>
                <c:pt idx="16208">
                  <c:v>-2.1865672868101399E-2</c:v>
                </c:pt>
                <c:pt idx="16209">
                  <c:v>-2.18530345461985E-2</c:v>
                </c:pt>
                <c:pt idx="16210">
                  <c:v>-2.19756863786272E-2</c:v>
                </c:pt>
                <c:pt idx="16211">
                  <c:v>-2.2125136529029199E-2</c:v>
                </c:pt>
                <c:pt idx="16212">
                  <c:v>-2.17589174232472E-2</c:v>
                </c:pt>
                <c:pt idx="16213">
                  <c:v>-2.1744588604440201E-2</c:v>
                </c:pt>
                <c:pt idx="16214">
                  <c:v>-2.1854825251607299E-2</c:v>
                </c:pt>
                <c:pt idx="16215">
                  <c:v>-2.19659696673986E-2</c:v>
                </c:pt>
                <c:pt idx="16216">
                  <c:v>-2.1891499830612698E-2</c:v>
                </c:pt>
                <c:pt idx="16217">
                  <c:v>-2.1667096736864101E-2</c:v>
                </c:pt>
                <c:pt idx="16218">
                  <c:v>-2.19385594348094E-2</c:v>
                </c:pt>
                <c:pt idx="16219">
                  <c:v>-2.1987495078629099E-2</c:v>
                </c:pt>
                <c:pt idx="16220">
                  <c:v>-2.1879371267115501E-2</c:v>
                </c:pt>
                <c:pt idx="16221">
                  <c:v>-2.2192483300173899E-2</c:v>
                </c:pt>
                <c:pt idx="16222">
                  <c:v>-2.2402786019472699E-2</c:v>
                </c:pt>
                <c:pt idx="16223">
                  <c:v>-2.2045399703418601E-2</c:v>
                </c:pt>
                <c:pt idx="16224">
                  <c:v>-2.2545145208799501E-2</c:v>
                </c:pt>
                <c:pt idx="16225">
                  <c:v>-2.27388444973885E-2</c:v>
                </c:pt>
                <c:pt idx="16226">
                  <c:v>-2.28538992182604E-2</c:v>
                </c:pt>
                <c:pt idx="16227">
                  <c:v>-2.32052485061599E-2</c:v>
                </c:pt>
                <c:pt idx="16228">
                  <c:v>-2.3524498460923401E-2</c:v>
                </c:pt>
                <c:pt idx="16229">
                  <c:v>-2.3596694914177499E-2</c:v>
                </c:pt>
                <c:pt idx="16230">
                  <c:v>-2.3424831956915599E-2</c:v>
                </c:pt>
                <c:pt idx="16231">
                  <c:v>-2.3900082311104399E-2</c:v>
                </c:pt>
                <c:pt idx="16232">
                  <c:v>-2.4560917450253499E-2</c:v>
                </c:pt>
                <c:pt idx="16233">
                  <c:v>-2.4823045913759001E-2</c:v>
                </c:pt>
                <c:pt idx="16234">
                  <c:v>-2.4922583900601598E-2</c:v>
                </c:pt>
                <c:pt idx="16235">
                  <c:v>-2.56377394302989E-2</c:v>
                </c:pt>
                <c:pt idx="16236">
                  <c:v>-2.5642372026598501E-2</c:v>
                </c:pt>
                <c:pt idx="16237">
                  <c:v>-2.57213029489173E-2</c:v>
                </c:pt>
                <c:pt idx="16238">
                  <c:v>-2.6441180745676699E-2</c:v>
                </c:pt>
                <c:pt idx="16239">
                  <c:v>-2.7367585837515002E-2</c:v>
                </c:pt>
                <c:pt idx="16240">
                  <c:v>-2.7380545938706001E-2</c:v>
                </c:pt>
                <c:pt idx="16241">
                  <c:v>-2.7763904952928901E-2</c:v>
                </c:pt>
                <c:pt idx="16242">
                  <c:v>-2.8324474306012301E-2</c:v>
                </c:pt>
                <c:pt idx="16243">
                  <c:v>-2.8610470074741899E-2</c:v>
                </c:pt>
                <c:pt idx="16244">
                  <c:v>-2.9196430694197199E-2</c:v>
                </c:pt>
                <c:pt idx="16245">
                  <c:v>-2.9985744686267999E-2</c:v>
                </c:pt>
                <c:pt idx="16246">
                  <c:v>-3.0206537387497699E-2</c:v>
                </c:pt>
                <c:pt idx="16247">
                  <c:v>-3.0397014168009599E-2</c:v>
                </c:pt>
                <c:pt idx="16248">
                  <c:v>-3.0938891446383999E-2</c:v>
                </c:pt>
                <c:pt idx="16249">
                  <c:v>-3.1853508455167198E-2</c:v>
                </c:pt>
                <c:pt idx="16250">
                  <c:v>-3.2465324812856501E-2</c:v>
                </c:pt>
                <c:pt idx="16251">
                  <c:v>-3.2766078705312798E-2</c:v>
                </c:pt>
                <c:pt idx="16252">
                  <c:v>-3.3268906271042599E-2</c:v>
                </c:pt>
                <c:pt idx="16253">
                  <c:v>-3.3478257092463999E-2</c:v>
                </c:pt>
                <c:pt idx="16254">
                  <c:v>-3.3455789103108799E-2</c:v>
                </c:pt>
                <c:pt idx="16255">
                  <c:v>-3.4438986880721903E-2</c:v>
                </c:pt>
                <c:pt idx="16256">
                  <c:v>-3.5201006597086103E-2</c:v>
                </c:pt>
                <c:pt idx="16257">
                  <c:v>-3.52961514358342E-2</c:v>
                </c:pt>
                <c:pt idx="16258">
                  <c:v>-3.5433398220276198E-2</c:v>
                </c:pt>
                <c:pt idx="16259">
                  <c:v>-3.5919217818387299E-2</c:v>
                </c:pt>
                <c:pt idx="16260">
                  <c:v>-3.6171670745934199E-2</c:v>
                </c:pt>
                <c:pt idx="16261">
                  <c:v>-3.6841327099228903E-2</c:v>
                </c:pt>
                <c:pt idx="16262">
                  <c:v>-3.7325302569817698E-2</c:v>
                </c:pt>
                <c:pt idx="16263">
                  <c:v>-3.7620848322971703E-2</c:v>
                </c:pt>
                <c:pt idx="16264">
                  <c:v>-3.7515872553716002E-2</c:v>
                </c:pt>
                <c:pt idx="16265">
                  <c:v>-3.8236371386976498E-2</c:v>
                </c:pt>
                <c:pt idx="16266">
                  <c:v>-3.8374105558948601E-2</c:v>
                </c:pt>
                <c:pt idx="16267">
                  <c:v>-3.8499073339432498E-2</c:v>
                </c:pt>
                <c:pt idx="16268">
                  <c:v>-3.8762348941001903E-2</c:v>
                </c:pt>
                <c:pt idx="16269">
                  <c:v>-3.9172210840629301E-2</c:v>
                </c:pt>
                <c:pt idx="16270">
                  <c:v>-3.9204734368466498E-2</c:v>
                </c:pt>
                <c:pt idx="16271">
                  <c:v>-3.9208892417494402E-2</c:v>
                </c:pt>
                <c:pt idx="16272">
                  <c:v>-3.9544839711815299E-2</c:v>
                </c:pt>
                <c:pt idx="16273">
                  <c:v>-3.9501666169491599E-2</c:v>
                </c:pt>
                <c:pt idx="16274">
                  <c:v>-3.9818598156861298E-2</c:v>
                </c:pt>
                <c:pt idx="16275">
                  <c:v>-3.9461521788420301E-2</c:v>
                </c:pt>
                <c:pt idx="16276">
                  <c:v>-3.9960714697799098E-2</c:v>
                </c:pt>
                <c:pt idx="16277">
                  <c:v>-3.9750654750437403E-2</c:v>
                </c:pt>
                <c:pt idx="16278">
                  <c:v>-3.98644840872492E-2</c:v>
                </c:pt>
                <c:pt idx="16279">
                  <c:v>-3.9781622993594702E-2</c:v>
                </c:pt>
                <c:pt idx="16280">
                  <c:v>-4.0048775848906898E-2</c:v>
                </c:pt>
                <c:pt idx="16281">
                  <c:v>-4.01674539904859E-2</c:v>
                </c:pt>
                <c:pt idx="16282">
                  <c:v>-3.9726250193795803E-2</c:v>
                </c:pt>
                <c:pt idx="16283">
                  <c:v>-3.9715925130772399E-2</c:v>
                </c:pt>
                <c:pt idx="16284">
                  <c:v>-4.0067547585362101E-2</c:v>
                </c:pt>
                <c:pt idx="16285">
                  <c:v>-3.97221815317534E-2</c:v>
                </c:pt>
                <c:pt idx="16286">
                  <c:v>-3.9665598328812703E-2</c:v>
                </c:pt>
                <c:pt idx="16287">
                  <c:v>-3.9435958525131799E-2</c:v>
                </c:pt>
                <c:pt idx="16288">
                  <c:v>-3.9408467507993601E-2</c:v>
                </c:pt>
                <c:pt idx="16289">
                  <c:v>-3.89962049287342E-2</c:v>
                </c:pt>
                <c:pt idx="16290">
                  <c:v>-3.9068776796779801E-2</c:v>
                </c:pt>
                <c:pt idx="16291">
                  <c:v>-3.9389274064336503E-2</c:v>
                </c:pt>
                <c:pt idx="16292">
                  <c:v>-3.8976361545422902E-2</c:v>
                </c:pt>
                <c:pt idx="16293">
                  <c:v>-3.8463278823480898E-2</c:v>
                </c:pt>
                <c:pt idx="16294">
                  <c:v>-3.8505777492785297E-2</c:v>
                </c:pt>
                <c:pt idx="16295">
                  <c:v>-3.8669756528300903E-2</c:v>
                </c:pt>
                <c:pt idx="16296">
                  <c:v>-3.85649793008256E-2</c:v>
                </c:pt>
                <c:pt idx="16297">
                  <c:v>-3.8609629961197801E-2</c:v>
                </c:pt>
                <c:pt idx="16298">
                  <c:v>-3.8411846542053402E-2</c:v>
                </c:pt>
                <c:pt idx="16299">
                  <c:v>-3.7932510789298199E-2</c:v>
                </c:pt>
                <c:pt idx="16300">
                  <c:v>-3.7901732153611901E-2</c:v>
                </c:pt>
                <c:pt idx="16301">
                  <c:v>-3.8028932046855E-2</c:v>
                </c:pt>
                <c:pt idx="16302">
                  <c:v>-3.8175797070586097E-2</c:v>
                </c:pt>
                <c:pt idx="16303">
                  <c:v>-3.7802441249722103E-2</c:v>
                </c:pt>
                <c:pt idx="16304">
                  <c:v>-3.7537226256176399E-2</c:v>
                </c:pt>
                <c:pt idx="16305">
                  <c:v>-3.7893149221427003E-2</c:v>
                </c:pt>
                <c:pt idx="16306">
                  <c:v>-3.7493406738799702E-2</c:v>
                </c:pt>
                <c:pt idx="16307">
                  <c:v>-3.7597428063379901E-2</c:v>
                </c:pt>
                <c:pt idx="16308">
                  <c:v>-3.7752136696850701E-2</c:v>
                </c:pt>
                <c:pt idx="16309">
                  <c:v>-3.8007435664581202E-2</c:v>
                </c:pt>
                <c:pt idx="16310">
                  <c:v>-3.7850666309948398E-2</c:v>
                </c:pt>
                <c:pt idx="16311">
                  <c:v>-3.7633316155484098E-2</c:v>
                </c:pt>
                <c:pt idx="16312">
                  <c:v>-3.7947980169742199E-2</c:v>
                </c:pt>
                <c:pt idx="16313">
                  <c:v>-3.8059202979844199E-2</c:v>
                </c:pt>
                <c:pt idx="16314">
                  <c:v>-3.8171518755992603E-2</c:v>
                </c:pt>
                <c:pt idx="16315">
                  <c:v>-3.8126489320259402E-2</c:v>
                </c:pt>
                <c:pt idx="16316">
                  <c:v>-3.8350872473579399E-2</c:v>
                </c:pt>
                <c:pt idx="16317">
                  <c:v>-3.8350645200137298E-2</c:v>
                </c:pt>
                <c:pt idx="16318">
                  <c:v>-3.8846626901769502E-2</c:v>
                </c:pt>
                <c:pt idx="16319">
                  <c:v>-3.8964361715802698E-2</c:v>
                </c:pt>
                <c:pt idx="16320">
                  <c:v>-3.9107345644121397E-2</c:v>
                </c:pt>
                <c:pt idx="16321">
                  <c:v>-3.9325864390043999E-2</c:v>
                </c:pt>
                <c:pt idx="16322">
                  <c:v>-3.96302977949528E-2</c:v>
                </c:pt>
                <c:pt idx="16323">
                  <c:v>-3.9507908889161399E-2</c:v>
                </c:pt>
                <c:pt idx="16324">
                  <c:v>-3.9834102077648197E-2</c:v>
                </c:pt>
                <c:pt idx="16325">
                  <c:v>-4.04070537453977E-2</c:v>
                </c:pt>
                <c:pt idx="16326">
                  <c:v>-4.0684357086335401E-2</c:v>
                </c:pt>
                <c:pt idx="16327">
                  <c:v>-4.0776638245859302E-2</c:v>
                </c:pt>
                <c:pt idx="16328">
                  <c:v>-4.0998648424278902E-2</c:v>
                </c:pt>
                <c:pt idx="16329">
                  <c:v>-4.1315614760290602E-2</c:v>
                </c:pt>
                <c:pt idx="16330">
                  <c:v>-4.1618606322385801E-2</c:v>
                </c:pt>
                <c:pt idx="16331">
                  <c:v>-4.1777156405922201E-2</c:v>
                </c:pt>
                <c:pt idx="16332">
                  <c:v>-4.2203651549715997E-2</c:v>
                </c:pt>
                <c:pt idx="16333">
                  <c:v>-4.2220704808726799E-2</c:v>
                </c:pt>
                <c:pt idx="16334">
                  <c:v>-4.2582727621540001E-2</c:v>
                </c:pt>
                <c:pt idx="16335">
                  <c:v>-4.2869385575230297E-2</c:v>
                </c:pt>
                <c:pt idx="16336">
                  <c:v>-4.34692495979341E-2</c:v>
                </c:pt>
                <c:pt idx="16337">
                  <c:v>-4.3218163556902001E-2</c:v>
                </c:pt>
                <c:pt idx="16338">
                  <c:v>-4.3506866564937803E-2</c:v>
                </c:pt>
                <c:pt idx="16339">
                  <c:v>-4.3781389801353703E-2</c:v>
                </c:pt>
                <c:pt idx="16340">
                  <c:v>-4.3669824524353501E-2</c:v>
                </c:pt>
                <c:pt idx="16341">
                  <c:v>-4.3654992727372298E-2</c:v>
                </c:pt>
                <c:pt idx="16342">
                  <c:v>-4.4084849466645197E-2</c:v>
                </c:pt>
                <c:pt idx="16343">
                  <c:v>-4.4104623198175603E-2</c:v>
                </c:pt>
                <c:pt idx="16344">
                  <c:v>-4.3866630619922201E-2</c:v>
                </c:pt>
                <c:pt idx="16345">
                  <c:v>-4.4166381960382098E-2</c:v>
                </c:pt>
                <c:pt idx="16346">
                  <c:v>-4.4276091508815701E-2</c:v>
                </c:pt>
                <c:pt idx="16347">
                  <c:v>-4.4252899386542303E-2</c:v>
                </c:pt>
                <c:pt idx="16348">
                  <c:v>-4.3964955288498399E-2</c:v>
                </c:pt>
                <c:pt idx="16349">
                  <c:v>-4.4013415769158397E-2</c:v>
                </c:pt>
                <c:pt idx="16350">
                  <c:v>-4.3831951035325702E-2</c:v>
                </c:pt>
                <c:pt idx="16351">
                  <c:v>-4.3447493570995199E-2</c:v>
                </c:pt>
                <c:pt idx="16352">
                  <c:v>-4.34414422845548E-2</c:v>
                </c:pt>
                <c:pt idx="16353">
                  <c:v>-4.3501588390388403E-2</c:v>
                </c:pt>
                <c:pt idx="16354">
                  <c:v>-4.2966804260842997E-2</c:v>
                </c:pt>
                <c:pt idx="16355">
                  <c:v>-4.2507646752386101E-2</c:v>
                </c:pt>
                <c:pt idx="16356">
                  <c:v>-4.1936771780310203E-2</c:v>
                </c:pt>
                <c:pt idx="16357">
                  <c:v>-4.1863108758099898E-2</c:v>
                </c:pt>
                <c:pt idx="16358">
                  <c:v>-4.15678525025895E-2</c:v>
                </c:pt>
                <c:pt idx="16359">
                  <c:v>-4.1144021501201201E-2</c:v>
                </c:pt>
                <c:pt idx="16360">
                  <c:v>-4.0588042546554202E-2</c:v>
                </c:pt>
                <c:pt idx="16361">
                  <c:v>-3.9894731649634002E-2</c:v>
                </c:pt>
                <c:pt idx="16362">
                  <c:v>-3.9248489558550002E-2</c:v>
                </c:pt>
                <c:pt idx="16363">
                  <c:v>-3.8735435600063803E-2</c:v>
                </c:pt>
                <c:pt idx="16364">
                  <c:v>-3.8478220422558398E-2</c:v>
                </c:pt>
                <c:pt idx="16365">
                  <c:v>-3.8124114364365302E-2</c:v>
                </c:pt>
                <c:pt idx="16366">
                  <c:v>-3.7069541450639801E-2</c:v>
                </c:pt>
                <c:pt idx="16367">
                  <c:v>-3.5860085994960302E-2</c:v>
                </c:pt>
                <c:pt idx="16368">
                  <c:v>-3.5138679513160999E-2</c:v>
                </c:pt>
                <c:pt idx="16369">
                  <c:v>-3.4511530192342203E-2</c:v>
                </c:pt>
                <c:pt idx="16370">
                  <c:v>-3.4120811473309302E-2</c:v>
                </c:pt>
                <c:pt idx="16371">
                  <c:v>-3.3091668090700903E-2</c:v>
                </c:pt>
                <c:pt idx="16372">
                  <c:v>-3.2122876536675303E-2</c:v>
                </c:pt>
                <c:pt idx="16373">
                  <c:v>-3.1229698752904999E-2</c:v>
                </c:pt>
                <c:pt idx="16374">
                  <c:v>-3.02608061745063E-2</c:v>
                </c:pt>
                <c:pt idx="16375">
                  <c:v>-2.9426923558847101E-2</c:v>
                </c:pt>
                <c:pt idx="16376">
                  <c:v>-2.8648641244630801E-2</c:v>
                </c:pt>
                <c:pt idx="16377">
                  <c:v>-2.7813403800152198E-2</c:v>
                </c:pt>
                <c:pt idx="16378">
                  <c:v>-2.6558281180704801E-2</c:v>
                </c:pt>
                <c:pt idx="16379">
                  <c:v>-2.5469354806696199E-2</c:v>
                </c:pt>
                <c:pt idx="16380">
                  <c:v>-2.4704157565878501E-2</c:v>
                </c:pt>
                <c:pt idx="16381">
                  <c:v>-2.3845349073588099E-2</c:v>
                </c:pt>
                <c:pt idx="16382">
                  <c:v>-2.2602289126996199E-2</c:v>
                </c:pt>
                <c:pt idx="16383">
                  <c:v>-2.1649976277570301E-2</c:v>
                </c:pt>
                <c:pt idx="16384">
                  <c:v>-2.0614700726434902E-2</c:v>
                </c:pt>
                <c:pt idx="16385">
                  <c:v>-1.97689190820949E-2</c:v>
                </c:pt>
                <c:pt idx="16386">
                  <c:v>-1.8839530686447999E-2</c:v>
                </c:pt>
                <c:pt idx="16387">
                  <c:v>-1.7949704624394599E-2</c:v>
                </c:pt>
                <c:pt idx="16388">
                  <c:v>-1.6821318455884901E-2</c:v>
                </c:pt>
                <c:pt idx="16389">
                  <c:v>-1.56560167114538E-2</c:v>
                </c:pt>
                <c:pt idx="16390">
                  <c:v>-1.49306981808714E-2</c:v>
                </c:pt>
                <c:pt idx="16391">
                  <c:v>-1.4258148658138001E-2</c:v>
                </c:pt>
                <c:pt idx="16392">
                  <c:v>-1.30023416614269E-2</c:v>
                </c:pt>
                <c:pt idx="16393">
                  <c:v>-1.2509820027684001E-2</c:v>
                </c:pt>
                <c:pt idx="16394">
                  <c:v>-1.12589126348994E-2</c:v>
                </c:pt>
                <c:pt idx="16395">
                  <c:v>-1.0377896438840101E-2</c:v>
                </c:pt>
                <c:pt idx="16396">
                  <c:v>-9.7829264552978194E-3</c:v>
                </c:pt>
                <c:pt idx="16397">
                  <c:v>-8.9772532592790506E-3</c:v>
                </c:pt>
                <c:pt idx="16398">
                  <c:v>-8.2959055384793402E-3</c:v>
                </c:pt>
                <c:pt idx="16399">
                  <c:v>-7.0155868564284801E-3</c:v>
                </c:pt>
                <c:pt idx="16400">
                  <c:v>-6.4034702702260799E-3</c:v>
                </c:pt>
                <c:pt idx="16401">
                  <c:v>-6.2562078312966701E-3</c:v>
                </c:pt>
                <c:pt idx="16402">
                  <c:v>-5.7502066560201704E-3</c:v>
                </c:pt>
                <c:pt idx="16403">
                  <c:v>-4.80507667789099E-3</c:v>
                </c:pt>
                <c:pt idx="16404">
                  <c:v>-3.88135264499051E-3</c:v>
                </c:pt>
                <c:pt idx="16405">
                  <c:v>-3.5381736149251901E-3</c:v>
                </c:pt>
                <c:pt idx="16406">
                  <c:v>-3.10913834364178E-3</c:v>
                </c:pt>
                <c:pt idx="16407">
                  <c:v>-2.2231972701833901E-3</c:v>
                </c:pt>
                <c:pt idx="16408">
                  <c:v>-1.64728806772993E-3</c:v>
                </c:pt>
                <c:pt idx="16409">
                  <c:v>-1.3807987346254201E-3</c:v>
                </c:pt>
                <c:pt idx="16410">
                  <c:v>-9.74378221866931E-4</c:v>
                </c:pt>
                <c:pt idx="16411">
                  <c:v>-3.5687271170968603E-4</c:v>
                </c:pt>
                <c:pt idx="16412">
                  <c:v>1.9743624702744101E-4</c:v>
                </c:pt>
                <c:pt idx="16413">
                  <c:v>5.5324750144889097E-4</c:v>
                </c:pt>
                <c:pt idx="16414">
                  <c:v>7.0063431910472604E-4</c:v>
                </c:pt>
                <c:pt idx="16415">
                  <c:v>1.0344362941586999E-3</c:v>
                </c:pt>
                <c:pt idx="16416">
                  <c:v>1.43421492441992E-3</c:v>
                </c:pt>
                <c:pt idx="16417">
                  <c:v>1.7618723646832099E-3</c:v>
                </c:pt>
                <c:pt idx="16418">
                  <c:v>2.26044081720623E-3</c:v>
                </c:pt>
                <c:pt idx="16419">
                  <c:v>2.4560440053185799E-3</c:v>
                </c:pt>
                <c:pt idx="16420">
                  <c:v>2.6059067099586599E-3</c:v>
                </c:pt>
                <c:pt idx="16421">
                  <c:v>2.9800334250872102E-3</c:v>
                </c:pt>
                <c:pt idx="16422">
                  <c:v>2.90214809423631E-3</c:v>
                </c:pt>
                <c:pt idx="16423">
                  <c:v>3.2276344677538401E-3</c:v>
                </c:pt>
                <c:pt idx="16424">
                  <c:v>4.03125364901396E-3</c:v>
                </c:pt>
                <c:pt idx="16425">
                  <c:v>4.0934990161194101E-3</c:v>
                </c:pt>
                <c:pt idx="16426">
                  <c:v>3.8876305998079299E-3</c:v>
                </c:pt>
                <c:pt idx="16427">
                  <c:v>4.2515441787865796E-3</c:v>
                </c:pt>
                <c:pt idx="16428">
                  <c:v>4.6685930879375396E-3</c:v>
                </c:pt>
                <c:pt idx="16429">
                  <c:v>4.8673215317351403E-3</c:v>
                </c:pt>
                <c:pt idx="16430">
                  <c:v>5.2650681843994301E-3</c:v>
                </c:pt>
                <c:pt idx="16431">
                  <c:v>5.2003255518944603E-3</c:v>
                </c:pt>
                <c:pt idx="16432">
                  <c:v>5.6079640422368798E-3</c:v>
                </c:pt>
                <c:pt idx="16433">
                  <c:v>5.5234163910537299E-3</c:v>
                </c:pt>
                <c:pt idx="16434">
                  <c:v>5.8307071005204601E-3</c:v>
                </c:pt>
                <c:pt idx="16435">
                  <c:v>6.2222267231298702E-3</c:v>
                </c:pt>
                <c:pt idx="16436">
                  <c:v>6.4184791349827302E-3</c:v>
                </c:pt>
                <c:pt idx="16437">
                  <c:v>6.9935462307901498E-3</c:v>
                </c:pt>
                <c:pt idx="16438">
                  <c:v>7.2424120667594896E-3</c:v>
                </c:pt>
                <c:pt idx="16439">
                  <c:v>7.2264845767242803E-3</c:v>
                </c:pt>
                <c:pt idx="16440">
                  <c:v>7.7008847728073197E-3</c:v>
                </c:pt>
                <c:pt idx="16441">
                  <c:v>8.0667456324306792E-3</c:v>
                </c:pt>
                <c:pt idx="16442">
                  <c:v>8.4167033936801694E-3</c:v>
                </c:pt>
                <c:pt idx="16443">
                  <c:v>9.0518711288128505E-3</c:v>
                </c:pt>
                <c:pt idx="16444">
                  <c:v>9.5636933788866094E-3</c:v>
                </c:pt>
                <c:pt idx="16445">
                  <c:v>9.6271705037750208E-3</c:v>
                </c:pt>
                <c:pt idx="16446">
                  <c:v>9.6709486146826801E-3</c:v>
                </c:pt>
                <c:pt idx="16447">
                  <c:v>1.05475542880772E-2</c:v>
                </c:pt>
                <c:pt idx="16448">
                  <c:v>1.1693916465287901E-2</c:v>
                </c:pt>
                <c:pt idx="16449">
                  <c:v>1.1296570924625699E-2</c:v>
                </c:pt>
                <c:pt idx="16450">
                  <c:v>1.1977372085094799E-2</c:v>
                </c:pt>
                <c:pt idx="16451">
                  <c:v>1.2268399898202101E-2</c:v>
                </c:pt>
                <c:pt idx="16452">
                  <c:v>1.3282286358520599E-2</c:v>
                </c:pt>
                <c:pt idx="16453">
                  <c:v>1.36437251298024E-2</c:v>
                </c:pt>
                <c:pt idx="16454">
                  <c:v>1.4347407346502901E-2</c:v>
                </c:pt>
                <c:pt idx="16455">
                  <c:v>1.5220961722319201E-2</c:v>
                </c:pt>
                <c:pt idx="16456">
                  <c:v>1.55747829110328E-2</c:v>
                </c:pt>
                <c:pt idx="16457">
                  <c:v>1.5908485938356101E-2</c:v>
                </c:pt>
                <c:pt idx="16458">
                  <c:v>1.67936442449232E-2</c:v>
                </c:pt>
                <c:pt idx="16459">
                  <c:v>1.7534727576010201E-2</c:v>
                </c:pt>
                <c:pt idx="16460">
                  <c:v>1.8222045256983E-2</c:v>
                </c:pt>
                <c:pt idx="16461">
                  <c:v>1.89400004265304E-2</c:v>
                </c:pt>
                <c:pt idx="16462">
                  <c:v>1.9651811661919E-2</c:v>
                </c:pt>
                <c:pt idx="16463">
                  <c:v>2.0187817475252199E-2</c:v>
                </c:pt>
                <c:pt idx="16464">
                  <c:v>2.07378467426752E-2</c:v>
                </c:pt>
                <c:pt idx="16465">
                  <c:v>2.1577104912264201E-2</c:v>
                </c:pt>
                <c:pt idx="16466">
                  <c:v>2.2441799597869599E-2</c:v>
                </c:pt>
                <c:pt idx="16467">
                  <c:v>2.2895253681213701E-2</c:v>
                </c:pt>
                <c:pt idx="16468">
                  <c:v>2.35652493536696E-2</c:v>
                </c:pt>
                <c:pt idx="16469">
                  <c:v>2.4436057180834799E-2</c:v>
                </c:pt>
                <c:pt idx="16470">
                  <c:v>2.50384823134134E-2</c:v>
                </c:pt>
                <c:pt idx="16471">
                  <c:v>2.5470143402509499E-2</c:v>
                </c:pt>
                <c:pt idx="16472">
                  <c:v>2.63344478848072E-2</c:v>
                </c:pt>
                <c:pt idx="16473">
                  <c:v>2.6959743912838698E-2</c:v>
                </c:pt>
                <c:pt idx="16474">
                  <c:v>2.7620380261306799E-2</c:v>
                </c:pt>
                <c:pt idx="16475">
                  <c:v>2.8193432138307498E-2</c:v>
                </c:pt>
                <c:pt idx="16476">
                  <c:v>2.9078613312406999E-2</c:v>
                </c:pt>
                <c:pt idx="16477">
                  <c:v>2.9404973406141E-2</c:v>
                </c:pt>
                <c:pt idx="16478">
                  <c:v>2.96887150409606E-2</c:v>
                </c:pt>
                <c:pt idx="16479">
                  <c:v>3.0364974952620302E-2</c:v>
                </c:pt>
                <c:pt idx="16480">
                  <c:v>3.1115883459597E-2</c:v>
                </c:pt>
                <c:pt idx="16481">
                  <c:v>3.1492146459717499E-2</c:v>
                </c:pt>
                <c:pt idx="16482">
                  <c:v>3.1842889021147701E-2</c:v>
                </c:pt>
                <c:pt idx="16483">
                  <c:v>3.2434031649920397E-2</c:v>
                </c:pt>
                <c:pt idx="16484">
                  <c:v>3.2922649971637498E-2</c:v>
                </c:pt>
                <c:pt idx="16485">
                  <c:v>3.31921016679671E-2</c:v>
                </c:pt>
                <c:pt idx="16486">
                  <c:v>3.3328599046001502E-2</c:v>
                </c:pt>
                <c:pt idx="16487">
                  <c:v>3.3801277980142402E-2</c:v>
                </c:pt>
                <c:pt idx="16488">
                  <c:v>3.4061136152187699E-2</c:v>
                </c:pt>
                <c:pt idx="16489">
                  <c:v>3.4514950645244798E-2</c:v>
                </c:pt>
                <c:pt idx="16490">
                  <c:v>3.4544468361341799E-2</c:v>
                </c:pt>
                <c:pt idx="16491">
                  <c:v>3.4488113472441101E-2</c:v>
                </c:pt>
                <c:pt idx="16492">
                  <c:v>3.4843139261766298E-2</c:v>
                </c:pt>
                <c:pt idx="16493">
                  <c:v>3.5365770806954799E-2</c:v>
                </c:pt>
                <c:pt idx="16494">
                  <c:v>3.5176942584314599E-2</c:v>
                </c:pt>
                <c:pt idx="16495">
                  <c:v>3.5436696855410697E-2</c:v>
                </c:pt>
                <c:pt idx="16496">
                  <c:v>3.5655097737961002E-2</c:v>
                </c:pt>
                <c:pt idx="16497">
                  <c:v>3.5133442428810002E-2</c:v>
                </c:pt>
                <c:pt idx="16498">
                  <c:v>3.53213677230763E-2</c:v>
                </c:pt>
                <c:pt idx="16499">
                  <c:v>3.5527452511892398E-2</c:v>
                </c:pt>
                <c:pt idx="16500">
                  <c:v>3.5599418316752701E-2</c:v>
                </c:pt>
                <c:pt idx="16501">
                  <c:v>3.5189676072628899E-2</c:v>
                </c:pt>
                <c:pt idx="16502">
                  <c:v>3.4967974213830001E-2</c:v>
                </c:pt>
                <c:pt idx="16503">
                  <c:v>3.4790941643102799E-2</c:v>
                </c:pt>
                <c:pt idx="16504">
                  <c:v>3.47880380397457E-2</c:v>
                </c:pt>
                <c:pt idx="16505">
                  <c:v>3.4966284483385603E-2</c:v>
                </c:pt>
                <c:pt idx="16506">
                  <c:v>3.4704565936825103E-2</c:v>
                </c:pt>
                <c:pt idx="16507">
                  <c:v>3.4580839329203202E-2</c:v>
                </c:pt>
                <c:pt idx="16508">
                  <c:v>3.3815732803935801E-2</c:v>
                </c:pt>
                <c:pt idx="16509">
                  <c:v>3.3639181071522598E-2</c:v>
                </c:pt>
                <c:pt idx="16510">
                  <c:v>3.3350025188525298E-2</c:v>
                </c:pt>
                <c:pt idx="16511">
                  <c:v>3.3593027878273403E-2</c:v>
                </c:pt>
                <c:pt idx="16512">
                  <c:v>3.34701173694439E-2</c:v>
                </c:pt>
                <c:pt idx="16513">
                  <c:v>3.3074446469180903E-2</c:v>
                </c:pt>
                <c:pt idx="16514">
                  <c:v>3.2443941108158098E-2</c:v>
                </c:pt>
                <c:pt idx="16515">
                  <c:v>3.1649168402095702E-2</c:v>
                </c:pt>
                <c:pt idx="16516">
                  <c:v>3.2017262031987299E-2</c:v>
                </c:pt>
                <c:pt idx="16517">
                  <c:v>3.2289262479879503E-2</c:v>
                </c:pt>
                <c:pt idx="16518">
                  <c:v>3.1913038759778398E-2</c:v>
                </c:pt>
                <c:pt idx="16519">
                  <c:v>3.1153125822974699E-2</c:v>
                </c:pt>
                <c:pt idx="16520">
                  <c:v>3.0250837548315399E-2</c:v>
                </c:pt>
                <c:pt idx="16521">
                  <c:v>3.03957671621744E-2</c:v>
                </c:pt>
                <c:pt idx="16522">
                  <c:v>3.07570758790712E-2</c:v>
                </c:pt>
                <c:pt idx="16523">
                  <c:v>3.05984849422061E-2</c:v>
                </c:pt>
                <c:pt idx="16524">
                  <c:v>3.0168470064105401E-2</c:v>
                </c:pt>
                <c:pt idx="16525">
                  <c:v>2.98423754989116E-2</c:v>
                </c:pt>
                <c:pt idx="16526">
                  <c:v>2.93356127274839E-2</c:v>
                </c:pt>
                <c:pt idx="16527">
                  <c:v>2.9161583793979099E-2</c:v>
                </c:pt>
                <c:pt idx="16528">
                  <c:v>2.9221435607705001E-2</c:v>
                </c:pt>
                <c:pt idx="16529">
                  <c:v>2.96918028079129E-2</c:v>
                </c:pt>
                <c:pt idx="16530">
                  <c:v>2.9506797404029301E-2</c:v>
                </c:pt>
                <c:pt idx="16531">
                  <c:v>2.8751596981685501E-2</c:v>
                </c:pt>
                <c:pt idx="16532">
                  <c:v>2.87594028716435E-2</c:v>
                </c:pt>
                <c:pt idx="16533">
                  <c:v>2.88850445258431E-2</c:v>
                </c:pt>
                <c:pt idx="16534">
                  <c:v>2.93387207922358E-2</c:v>
                </c:pt>
                <c:pt idx="16535">
                  <c:v>2.9294727361354599E-2</c:v>
                </c:pt>
                <c:pt idx="16536">
                  <c:v>2.89699307277076E-2</c:v>
                </c:pt>
                <c:pt idx="16537">
                  <c:v>2.8917774067429399E-2</c:v>
                </c:pt>
                <c:pt idx="16538">
                  <c:v>2.92438738342027E-2</c:v>
                </c:pt>
                <c:pt idx="16539">
                  <c:v>2.9448106784689902E-2</c:v>
                </c:pt>
                <c:pt idx="16540">
                  <c:v>2.9911511947106999E-2</c:v>
                </c:pt>
                <c:pt idx="16541">
                  <c:v>2.9989789766663701E-2</c:v>
                </c:pt>
                <c:pt idx="16542">
                  <c:v>3.0280498006742901E-2</c:v>
                </c:pt>
                <c:pt idx="16543">
                  <c:v>3.0085238062763E-2</c:v>
                </c:pt>
                <c:pt idx="16544">
                  <c:v>3.0123899806762101E-2</c:v>
                </c:pt>
                <c:pt idx="16545">
                  <c:v>3.1059049585109501E-2</c:v>
                </c:pt>
                <c:pt idx="16546">
                  <c:v>3.1755337792232899E-2</c:v>
                </c:pt>
                <c:pt idx="16547">
                  <c:v>3.21646158782865E-2</c:v>
                </c:pt>
                <c:pt idx="16548">
                  <c:v>3.1979017516159898E-2</c:v>
                </c:pt>
                <c:pt idx="16549">
                  <c:v>3.2207785713000897E-2</c:v>
                </c:pt>
                <c:pt idx="16550">
                  <c:v>3.2968664099453399E-2</c:v>
                </c:pt>
                <c:pt idx="16551">
                  <c:v>3.3569152797746103E-2</c:v>
                </c:pt>
                <c:pt idx="16552">
                  <c:v>3.4066663513341401E-2</c:v>
                </c:pt>
                <c:pt idx="16553">
                  <c:v>3.4617241906705697E-2</c:v>
                </c:pt>
                <c:pt idx="16554">
                  <c:v>3.49061689301896E-2</c:v>
                </c:pt>
                <c:pt idx="16555">
                  <c:v>3.5540097138974103E-2</c:v>
                </c:pt>
                <c:pt idx="16556">
                  <c:v>3.5843268074543598E-2</c:v>
                </c:pt>
                <c:pt idx="16557">
                  <c:v>3.66770708839795E-2</c:v>
                </c:pt>
                <c:pt idx="16558">
                  <c:v>3.7341152093441403E-2</c:v>
                </c:pt>
                <c:pt idx="16559">
                  <c:v>3.7863923439459303E-2</c:v>
                </c:pt>
                <c:pt idx="16560">
                  <c:v>3.83072531072444E-2</c:v>
                </c:pt>
                <c:pt idx="16561">
                  <c:v>3.87961242720056E-2</c:v>
                </c:pt>
                <c:pt idx="16562">
                  <c:v>3.9778443455020698E-2</c:v>
                </c:pt>
                <c:pt idx="16563">
                  <c:v>4.0438832103648098E-2</c:v>
                </c:pt>
                <c:pt idx="16564">
                  <c:v>4.0901758198713001E-2</c:v>
                </c:pt>
                <c:pt idx="16565">
                  <c:v>4.1401544274386998E-2</c:v>
                </c:pt>
                <c:pt idx="16566">
                  <c:v>4.1734176063266099E-2</c:v>
                </c:pt>
                <c:pt idx="16567">
                  <c:v>4.26160812568371E-2</c:v>
                </c:pt>
                <c:pt idx="16568">
                  <c:v>4.3411256410313903E-2</c:v>
                </c:pt>
                <c:pt idx="16569">
                  <c:v>4.3774289164475601E-2</c:v>
                </c:pt>
                <c:pt idx="16570">
                  <c:v>4.4566757370598398E-2</c:v>
                </c:pt>
                <c:pt idx="16571">
                  <c:v>4.4974890072543697E-2</c:v>
                </c:pt>
                <c:pt idx="16572">
                  <c:v>4.52059421927751E-2</c:v>
                </c:pt>
                <c:pt idx="16573">
                  <c:v>4.5850864713709097E-2</c:v>
                </c:pt>
                <c:pt idx="16574">
                  <c:v>4.6813135569701E-2</c:v>
                </c:pt>
                <c:pt idx="16575">
                  <c:v>4.7450166718584402E-2</c:v>
                </c:pt>
                <c:pt idx="16576">
                  <c:v>4.7633180295235403E-2</c:v>
                </c:pt>
                <c:pt idx="16577">
                  <c:v>4.7937986265626301E-2</c:v>
                </c:pt>
                <c:pt idx="16578">
                  <c:v>4.8327925302460703E-2</c:v>
                </c:pt>
                <c:pt idx="16579">
                  <c:v>4.9368343854240798E-2</c:v>
                </c:pt>
                <c:pt idx="16580">
                  <c:v>4.9618636608027102E-2</c:v>
                </c:pt>
                <c:pt idx="16581">
                  <c:v>4.9531075354459699E-2</c:v>
                </c:pt>
                <c:pt idx="16582">
                  <c:v>5.0070776967632201E-2</c:v>
                </c:pt>
                <c:pt idx="16583">
                  <c:v>5.03023969310641E-2</c:v>
                </c:pt>
                <c:pt idx="16584">
                  <c:v>5.0870997110790198E-2</c:v>
                </c:pt>
                <c:pt idx="16585">
                  <c:v>5.1007892800956203E-2</c:v>
                </c:pt>
                <c:pt idx="16586">
                  <c:v>5.1693849792352198E-2</c:v>
                </c:pt>
                <c:pt idx="16587">
                  <c:v>5.2071546585293199E-2</c:v>
                </c:pt>
                <c:pt idx="16588">
                  <c:v>5.1730227671346302E-2</c:v>
                </c:pt>
                <c:pt idx="16589">
                  <c:v>5.1662590896533397E-2</c:v>
                </c:pt>
                <c:pt idx="16590">
                  <c:v>5.2159022327187103E-2</c:v>
                </c:pt>
                <c:pt idx="16591">
                  <c:v>5.2999444987540299E-2</c:v>
                </c:pt>
                <c:pt idx="16592">
                  <c:v>5.2657590610708398E-2</c:v>
                </c:pt>
                <c:pt idx="16593">
                  <c:v>5.2317949724811998E-2</c:v>
                </c:pt>
                <c:pt idx="16594">
                  <c:v>5.2531879237200103E-2</c:v>
                </c:pt>
                <c:pt idx="16595">
                  <c:v>5.2804256151808601E-2</c:v>
                </c:pt>
                <c:pt idx="16596">
                  <c:v>5.28338457324758E-2</c:v>
                </c:pt>
                <c:pt idx="16597">
                  <c:v>5.2906405197896501E-2</c:v>
                </c:pt>
                <c:pt idx="16598">
                  <c:v>5.30507548822707E-2</c:v>
                </c:pt>
                <c:pt idx="16599">
                  <c:v>5.2328607460195999E-2</c:v>
                </c:pt>
                <c:pt idx="16600">
                  <c:v>5.2451892059178801E-2</c:v>
                </c:pt>
                <c:pt idx="16601">
                  <c:v>5.2437180282951003E-2</c:v>
                </c:pt>
                <c:pt idx="16602">
                  <c:v>5.26100299076665E-2</c:v>
                </c:pt>
                <c:pt idx="16603">
                  <c:v>5.2350675802769801E-2</c:v>
                </c:pt>
                <c:pt idx="16604">
                  <c:v>5.18650537538006E-2</c:v>
                </c:pt>
                <c:pt idx="16605">
                  <c:v>5.1543886565438402E-2</c:v>
                </c:pt>
                <c:pt idx="16606">
                  <c:v>5.14297315473018E-2</c:v>
                </c:pt>
                <c:pt idx="16607">
                  <c:v>5.1256288774728202E-2</c:v>
                </c:pt>
                <c:pt idx="16608">
                  <c:v>5.1208543639371502E-2</c:v>
                </c:pt>
                <c:pt idx="16609">
                  <c:v>5.0917362992353998E-2</c:v>
                </c:pt>
                <c:pt idx="16610">
                  <c:v>5.0403589267077401E-2</c:v>
                </c:pt>
                <c:pt idx="16611">
                  <c:v>5.0055038942639497E-2</c:v>
                </c:pt>
                <c:pt idx="16612">
                  <c:v>4.9989579505610303E-2</c:v>
                </c:pt>
                <c:pt idx="16613">
                  <c:v>4.9780362109935798E-2</c:v>
                </c:pt>
                <c:pt idx="16614">
                  <c:v>4.9158140917598403E-2</c:v>
                </c:pt>
                <c:pt idx="16615">
                  <c:v>4.8847284789008398E-2</c:v>
                </c:pt>
                <c:pt idx="16616">
                  <c:v>4.8561778530377603E-2</c:v>
                </c:pt>
                <c:pt idx="16617">
                  <c:v>4.7896856298332902E-2</c:v>
                </c:pt>
                <c:pt idx="16618">
                  <c:v>4.7908171327252898E-2</c:v>
                </c:pt>
                <c:pt idx="16619">
                  <c:v>4.7707708293511703E-2</c:v>
                </c:pt>
                <c:pt idx="16620">
                  <c:v>4.7083705938578503E-2</c:v>
                </c:pt>
                <c:pt idx="16621">
                  <c:v>4.61001208675237E-2</c:v>
                </c:pt>
                <c:pt idx="16622">
                  <c:v>4.5937727175073099E-2</c:v>
                </c:pt>
                <c:pt idx="16623">
                  <c:v>4.5874114067985201E-2</c:v>
                </c:pt>
                <c:pt idx="16624">
                  <c:v>4.58692466791083E-2</c:v>
                </c:pt>
                <c:pt idx="16625">
                  <c:v>4.5346578646731403E-2</c:v>
                </c:pt>
                <c:pt idx="16626">
                  <c:v>4.4102605171365099E-2</c:v>
                </c:pt>
                <c:pt idx="16627">
                  <c:v>4.3943533256919999E-2</c:v>
                </c:pt>
                <c:pt idx="16628">
                  <c:v>4.3813704117678001E-2</c:v>
                </c:pt>
                <c:pt idx="16629">
                  <c:v>4.3647805566683497E-2</c:v>
                </c:pt>
                <c:pt idx="16630">
                  <c:v>4.2999592805368303E-2</c:v>
                </c:pt>
                <c:pt idx="16631">
                  <c:v>4.26598385811673E-2</c:v>
                </c:pt>
                <c:pt idx="16632">
                  <c:v>4.22806695482464E-2</c:v>
                </c:pt>
                <c:pt idx="16633">
                  <c:v>4.1813229642528302E-2</c:v>
                </c:pt>
                <c:pt idx="16634">
                  <c:v>4.1508865030466899E-2</c:v>
                </c:pt>
                <c:pt idx="16635">
                  <c:v>4.1248262540750702E-2</c:v>
                </c:pt>
                <c:pt idx="16636">
                  <c:v>4.1114295221548303E-2</c:v>
                </c:pt>
                <c:pt idx="16637">
                  <c:v>4.032097145948E-2</c:v>
                </c:pt>
                <c:pt idx="16638">
                  <c:v>3.95113635820332E-2</c:v>
                </c:pt>
                <c:pt idx="16639">
                  <c:v>3.9460235297345499E-2</c:v>
                </c:pt>
                <c:pt idx="16640">
                  <c:v>3.9646493533765099E-2</c:v>
                </c:pt>
                <c:pt idx="16641">
                  <c:v>3.9044428996762297E-2</c:v>
                </c:pt>
                <c:pt idx="16642">
                  <c:v>3.8259212776479402E-2</c:v>
                </c:pt>
                <c:pt idx="16643">
                  <c:v>3.7954933397675299E-2</c:v>
                </c:pt>
                <c:pt idx="16644">
                  <c:v>3.7471126145221301E-2</c:v>
                </c:pt>
                <c:pt idx="16645">
                  <c:v>3.7340459298180903E-2</c:v>
                </c:pt>
                <c:pt idx="16646">
                  <c:v>3.71401887340106E-2</c:v>
                </c:pt>
                <c:pt idx="16647">
                  <c:v>3.6881938533876397E-2</c:v>
                </c:pt>
                <c:pt idx="16648">
                  <c:v>3.6223569577368699E-2</c:v>
                </c:pt>
                <c:pt idx="16649">
                  <c:v>3.5565604577170298E-2</c:v>
                </c:pt>
                <c:pt idx="16650">
                  <c:v>3.5422187963645699E-2</c:v>
                </c:pt>
                <c:pt idx="16651">
                  <c:v>3.5022736332030097E-2</c:v>
                </c:pt>
                <c:pt idx="16652">
                  <c:v>3.47849263545702E-2</c:v>
                </c:pt>
                <c:pt idx="16653">
                  <c:v>3.41883864509063E-2</c:v>
                </c:pt>
                <c:pt idx="16654">
                  <c:v>3.3891944592906002E-2</c:v>
                </c:pt>
                <c:pt idx="16655">
                  <c:v>3.34466520848576E-2</c:v>
                </c:pt>
                <c:pt idx="16656">
                  <c:v>3.3096305334082102E-2</c:v>
                </c:pt>
                <c:pt idx="16657">
                  <c:v>3.2875862936555998E-2</c:v>
                </c:pt>
                <c:pt idx="16658">
                  <c:v>3.2353431616280098E-2</c:v>
                </c:pt>
                <c:pt idx="16659">
                  <c:v>3.1723935749455402E-2</c:v>
                </c:pt>
                <c:pt idx="16660">
                  <c:v>3.1229144264200499E-2</c:v>
                </c:pt>
                <c:pt idx="16661">
                  <c:v>3.12744209859201E-2</c:v>
                </c:pt>
                <c:pt idx="16662">
                  <c:v>3.0916633776466401E-2</c:v>
                </c:pt>
                <c:pt idx="16663">
                  <c:v>3.0123943867291999E-2</c:v>
                </c:pt>
                <c:pt idx="16664">
                  <c:v>2.96646399473742E-2</c:v>
                </c:pt>
                <c:pt idx="16665">
                  <c:v>2.9355590133028801E-2</c:v>
                </c:pt>
                <c:pt idx="16666">
                  <c:v>2.8994825302226902E-2</c:v>
                </c:pt>
                <c:pt idx="16667">
                  <c:v>2.85090508193259E-2</c:v>
                </c:pt>
                <c:pt idx="16668">
                  <c:v>2.7821807222162199E-2</c:v>
                </c:pt>
                <c:pt idx="16669">
                  <c:v>2.7552877491027899E-2</c:v>
                </c:pt>
                <c:pt idx="16670">
                  <c:v>2.7152381409484901E-2</c:v>
                </c:pt>
                <c:pt idx="16671">
                  <c:v>2.64866748058811E-2</c:v>
                </c:pt>
                <c:pt idx="16672">
                  <c:v>2.60548196683426E-2</c:v>
                </c:pt>
                <c:pt idx="16673">
                  <c:v>2.55311101848388E-2</c:v>
                </c:pt>
                <c:pt idx="16674">
                  <c:v>2.5204031636190501E-2</c:v>
                </c:pt>
                <c:pt idx="16675">
                  <c:v>2.4405116639597799E-2</c:v>
                </c:pt>
                <c:pt idx="16676">
                  <c:v>2.37167039067687E-2</c:v>
                </c:pt>
                <c:pt idx="16677">
                  <c:v>2.3349646360030101E-2</c:v>
                </c:pt>
                <c:pt idx="16678">
                  <c:v>2.34332572169678E-2</c:v>
                </c:pt>
                <c:pt idx="16679">
                  <c:v>2.2566156038694499E-2</c:v>
                </c:pt>
                <c:pt idx="16680">
                  <c:v>2.1613073366900899E-2</c:v>
                </c:pt>
                <c:pt idx="16681">
                  <c:v>2.08618743670257E-2</c:v>
                </c:pt>
                <c:pt idx="16682">
                  <c:v>2.0349572895924799E-2</c:v>
                </c:pt>
                <c:pt idx="16683">
                  <c:v>2.00472811814702E-2</c:v>
                </c:pt>
                <c:pt idx="16684">
                  <c:v>1.9476151525272E-2</c:v>
                </c:pt>
                <c:pt idx="16685">
                  <c:v>1.9216959713978E-2</c:v>
                </c:pt>
                <c:pt idx="16686">
                  <c:v>1.7996484654723002E-2</c:v>
                </c:pt>
                <c:pt idx="16687">
                  <c:v>1.7130226966519502E-2</c:v>
                </c:pt>
                <c:pt idx="16688">
                  <c:v>1.67430467696663E-2</c:v>
                </c:pt>
                <c:pt idx="16689">
                  <c:v>1.64808459161646E-2</c:v>
                </c:pt>
                <c:pt idx="16690">
                  <c:v>1.5626038590965501E-2</c:v>
                </c:pt>
                <c:pt idx="16691">
                  <c:v>1.49873229379237E-2</c:v>
                </c:pt>
                <c:pt idx="16692">
                  <c:v>1.42242557801636E-2</c:v>
                </c:pt>
                <c:pt idx="16693">
                  <c:v>1.3365031478469E-2</c:v>
                </c:pt>
                <c:pt idx="16694">
                  <c:v>1.27148536129546E-2</c:v>
                </c:pt>
                <c:pt idx="16695">
                  <c:v>1.20599783623167E-2</c:v>
                </c:pt>
                <c:pt idx="16696">
                  <c:v>1.17041013577461E-2</c:v>
                </c:pt>
                <c:pt idx="16697">
                  <c:v>1.07777690463576E-2</c:v>
                </c:pt>
                <c:pt idx="16698">
                  <c:v>1.0028380711073001E-2</c:v>
                </c:pt>
                <c:pt idx="16699">
                  <c:v>9.1580899267014494E-3</c:v>
                </c:pt>
                <c:pt idx="16700">
                  <c:v>8.3957826126216193E-3</c:v>
                </c:pt>
                <c:pt idx="16701">
                  <c:v>8.2558493821254398E-3</c:v>
                </c:pt>
                <c:pt idx="16702">
                  <c:v>7.5684974626294499E-3</c:v>
                </c:pt>
                <c:pt idx="16703">
                  <c:v>6.49754062146883E-3</c:v>
                </c:pt>
                <c:pt idx="16704">
                  <c:v>5.5487367982219801E-3</c:v>
                </c:pt>
                <c:pt idx="16705">
                  <c:v>5.1695074153883499E-3</c:v>
                </c:pt>
                <c:pt idx="16706">
                  <c:v>4.8232325931657901E-3</c:v>
                </c:pt>
                <c:pt idx="16707">
                  <c:v>3.8699239957864198E-3</c:v>
                </c:pt>
                <c:pt idx="16708">
                  <c:v>2.8646473433286E-3</c:v>
                </c:pt>
                <c:pt idx="16709">
                  <c:v>2.2193668998370499E-3</c:v>
                </c:pt>
                <c:pt idx="16710">
                  <c:v>1.3848431828706899E-3</c:v>
                </c:pt>
                <c:pt idx="16711">
                  <c:v>9.5412703020671303E-4</c:v>
                </c:pt>
                <c:pt idx="16712">
                  <c:v>2.1450502104939799E-4</c:v>
                </c:pt>
                <c:pt idx="16713">
                  <c:v>-2.1812496889156901E-4</c:v>
                </c:pt>
                <c:pt idx="16714">
                  <c:v>-1.13673064003597E-3</c:v>
                </c:pt>
                <c:pt idx="16715">
                  <c:v>-2.2015798902807202E-3</c:v>
                </c:pt>
                <c:pt idx="16716">
                  <c:v>-2.6041275014272499E-3</c:v>
                </c:pt>
                <c:pt idx="16717">
                  <c:v>-3.03425343604167E-3</c:v>
                </c:pt>
                <c:pt idx="16718">
                  <c:v>-3.5624334387008901E-3</c:v>
                </c:pt>
                <c:pt idx="16719">
                  <c:v>-4.51598710591133E-3</c:v>
                </c:pt>
                <c:pt idx="16720">
                  <c:v>-5.4364813653176598E-3</c:v>
                </c:pt>
                <c:pt idx="16721">
                  <c:v>-5.9900103379409396E-3</c:v>
                </c:pt>
                <c:pt idx="16722">
                  <c:v>-6.30767315334178E-3</c:v>
                </c:pt>
                <c:pt idx="16723">
                  <c:v>-6.8135148978803904E-3</c:v>
                </c:pt>
                <c:pt idx="16724">
                  <c:v>-7.29585981882483E-3</c:v>
                </c:pt>
                <c:pt idx="16725">
                  <c:v>-8.3391855752284593E-3</c:v>
                </c:pt>
                <c:pt idx="16726">
                  <c:v>-9.21571924894014E-3</c:v>
                </c:pt>
                <c:pt idx="16727">
                  <c:v>-9.3915779486317096E-3</c:v>
                </c:pt>
                <c:pt idx="16728">
                  <c:v>-9.81184050147706E-3</c:v>
                </c:pt>
                <c:pt idx="16729">
                  <c:v>-1.0338124017236199E-2</c:v>
                </c:pt>
                <c:pt idx="16730">
                  <c:v>-1.0907309414123999E-2</c:v>
                </c:pt>
                <c:pt idx="16731">
                  <c:v>-1.15105514012518E-2</c:v>
                </c:pt>
                <c:pt idx="16732">
                  <c:v>-1.22375611481811E-2</c:v>
                </c:pt>
                <c:pt idx="16733">
                  <c:v>-1.2694310129259E-2</c:v>
                </c:pt>
                <c:pt idx="16734">
                  <c:v>-1.3089069887635399E-2</c:v>
                </c:pt>
                <c:pt idx="16735">
                  <c:v>-1.32342440716665E-2</c:v>
                </c:pt>
                <c:pt idx="16736">
                  <c:v>-1.3686525298783E-2</c:v>
                </c:pt>
                <c:pt idx="16737">
                  <c:v>-1.41538802453562E-2</c:v>
                </c:pt>
                <c:pt idx="16738">
                  <c:v>-1.4806105961188301E-2</c:v>
                </c:pt>
                <c:pt idx="16739">
                  <c:v>-1.5118195120331201E-2</c:v>
                </c:pt>
                <c:pt idx="16740">
                  <c:v>-1.5405293224224299E-2</c:v>
                </c:pt>
                <c:pt idx="16741">
                  <c:v>-1.5544521012166501E-2</c:v>
                </c:pt>
                <c:pt idx="16742">
                  <c:v>-1.6023539962401599E-2</c:v>
                </c:pt>
                <c:pt idx="16743">
                  <c:v>-1.6545760979525301E-2</c:v>
                </c:pt>
                <c:pt idx="16744">
                  <c:v>-1.6370002699779E-2</c:v>
                </c:pt>
                <c:pt idx="16745">
                  <c:v>-1.6873043026002201E-2</c:v>
                </c:pt>
                <c:pt idx="16746">
                  <c:v>-1.70140764685714E-2</c:v>
                </c:pt>
                <c:pt idx="16747">
                  <c:v>-1.7032351025868399E-2</c:v>
                </c:pt>
                <c:pt idx="16748">
                  <c:v>-1.74970761942113E-2</c:v>
                </c:pt>
                <c:pt idx="16749">
                  <c:v>-1.81085551288215E-2</c:v>
                </c:pt>
                <c:pt idx="16750">
                  <c:v>-1.7962835667445099E-2</c:v>
                </c:pt>
                <c:pt idx="16751">
                  <c:v>-1.7822876594694299E-2</c:v>
                </c:pt>
                <c:pt idx="16752">
                  <c:v>-1.79497925015027E-2</c:v>
                </c:pt>
                <c:pt idx="16753">
                  <c:v>-1.8380841042954999E-2</c:v>
                </c:pt>
                <c:pt idx="16754">
                  <c:v>-1.8450336872468699E-2</c:v>
                </c:pt>
                <c:pt idx="16755">
                  <c:v>-1.8345662901602701E-2</c:v>
                </c:pt>
                <c:pt idx="16756">
                  <c:v>-1.8542768250842199E-2</c:v>
                </c:pt>
                <c:pt idx="16757">
                  <c:v>-1.8451459310683999E-2</c:v>
                </c:pt>
                <c:pt idx="16758">
                  <c:v>-1.8570866298492701E-2</c:v>
                </c:pt>
                <c:pt idx="16759">
                  <c:v>-1.8481094963801001E-2</c:v>
                </c:pt>
                <c:pt idx="16760">
                  <c:v>-1.8397273940787499E-2</c:v>
                </c:pt>
                <c:pt idx="16761">
                  <c:v>-1.8518167139644E-2</c:v>
                </c:pt>
                <c:pt idx="16762">
                  <c:v>-1.8311122257035999E-2</c:v>
                </c:pt>
                <c:pt idx="16763">
                  <c:v>-1.8449838519038701E-2</c:v>
                </c:pt>
                <c:pt idx="16764">
                  <c:v>-1.8555074449224201E-2</c:v>
                </c:pt>
                <c:pt idx="16765">
                  <c:v>-1.8145307636526699E-2</c:v>
                </c:pt>
                <c:pt idx="16766">
                  <c:v>-1.7979935738142099E-2</c:v>
                </c:pt>
                <c:pt idx="16767">
                  <c:v>-1.81109970336466E-2</c:v>
                </c:pt>
                <c:pt idx="16768">
                  <c:v>-1.81576143682632E-2</c:v>
                </c:pt>
                <c:pt idx="16769">
                  <c:v>-1.8152696416444899E-2</c:v>
                </c:pt>
                <c:pt idx="16770">
                  <c:v>-1.7732338341267799E-2</c:v>
                </c:pt>
                <c:pt idx="16771">
                  <c:v>-1.7736900410045699E-2</c:v>
                </c:pt>
                <c:pt idx="16772">
                  <c:v>-1.7536000021926099E-2</c:v>
                </c:pt>
                <c:pt idx="16773">
                  <c:v>-1.7300351282886199E-2</c:v>
                </c:pt>
                <c:pt idx="16774">
                  <c:v>-1.6898403484098101E-2</c:v>
                </c:pt>
                <c:pt idx="16775">
                  <c:v>-1.6993382682207799E-2</c:v>
                </c:pt>
                <c:pt idx="16776">
                  <c:v>-1.7137672158026699E-2</c:v>
                </c:pt>
                <c:pt idx="16777">
                  <c:v>-1.6581745348858101E-2</c:v>
                </c:pt>
                <c:pt idx="16778">
                  <c:v>-1.66755518981021E-2</c:v>
                </c:pt>
                <c:pt idx="16779">
                  <c:v>-1.6704447906124902E-2</c:v>
                </c:pt>
                <c:pt idx="16780">
                  <c:v>-1.6271349302020899E-2</c:v>
                </c:pt>
                <c:pt idx="16781">
                  <c:v>-1.6038608093255399E-2</c:v>
                </c:pt>
                <c:pt idx="16782">
                  <c:v>-1.59705288658149E-2</c:v>
                </c:pt>
                <c:pt idx="16783">
                  <c:v>-1.62230455833192E-2</c:v>
                </c:pt>
                <c:pt idx="16784">
                  <c:v>-1.61346127759621E-2</c:v>
                </c:pt>
                <c:pt idx="16785">
                  <c:v>-1.55761591750593E-2</c:v>
                </c:pt>
                <c:pt idx="16786">
                  <c:v>-1.5459947174030301E-2</c:v>
                </c:pt>
                <c:pt idx="16787">
                  <c:v>-1.56541517958462E-2</c:v>
                </c:pt>
                <c:pt idx="16788">
                  <c:v>-1.5572334541558999E-2</c:v>
                </c:pt>
                <c:pt idx="16789">
                  <c:v>-1.5595454712847699E-2</c:v>
                </c:pt>
                <c:pt idx="16790">
                  <c:v>-1.5355565473472201E-2</c:v>
                </c:pt>
                <c:pt idx="16791">
                  <c:v>-1.5728247683002301E-2</c:v>
                </c:pt>
                <c:pt idx="16792">
                  <c:v>-1.56617881194074E-2</c:v>
                </c:pt>
                <c:pt idx="16793">
                  <c:v>-1.52501314476384E-2</c:v>
                </c:pt>
                <c:pt idx="16794">
                  <c:v>-1.5427546991170301E-2</c:v>
                </c:pt>
                <c:pt idx="16795">
                  <c:v>-1.5747814807985899E-2</c:v>
                </c:pt>
                <c:pt idx="16796">
                  <c:v>-1.5947344140282E-2</c:v>
                </c:pt>
                <c:pt idx="16797">
                  <c:v>-1.55581961482556E-2</c:v>
                </c:pt>
                <c:pt idx="16798">
                  <c:v>-1.5920462573265001E-2</c:v>
                </c:pt>
                <c:pt idx="16799">
                  <c:v>-1.6304150762951101E-2</c:v>
                </c:pt>
                <c:pt idx="16800">
                  <c:v>-1.6517363580818699E-2</c:v>
                </c:pt>
                <c:pt idx="16801">
                  <c:v>-1.66070578940638E-2</c:v>
                </c:pt>
                <c:pt idx="16802">
                  <c:v>-1.6777801603761501E-2</c:v>
                </c:pt>
                <c:pt idx="16803">
                  <c:v>-1.70203009802859E-2</c:v>
                </c:pt>
                <c:pt idx="16804">
                  <c:v>-1.7303036899634999E-2</c:v>
                </c:pt>
                <c:pt idx="16805">
                  <c:v>-1.78523831182467E-2</c:v>
                </c:pt>
                <c:pt idx="16806">
                  <c:v>-1.8068535934393799E-2</c:v>
                </c:pt>
                <c:pt idx="16807">
                  <c:v>-1.8414098690271701E-2</c:v>
                </c:pt>
                <c:pt idx="16808">
                  <c:v>-1.8896742157547001E-2</c:v>
                </c:pt>
                <c:pt idx="16809">
                  <c:v>-1.9243949528935898E-2</c:v>
                </c:pt>
                <c:pt idx="16810">
                  <c:v>-1.9815712466879298E-2</c:v>
                </c:pt>
                <c:pt idx="16811">
                  <c:v>-2.0271021637017401E-2</c:v>
                </c:pt>
                <c:pt idx="16812">
                  <c:v>-2.0755322066366998E-2</c:v>
                </c:pt>
                <c:pt idx="16813">
                  <c:v>-2.0988986897630998E-2</c:v>
                </c:pt>
                <c:pt idx="16814">
                  <c:v>-2.1511729410267098E-2</c:v>
                </c:pt>
                <c:pt idx="16815">
                  <c:v>-2.19200912886135E-2</c:v>
                </c:pt>
                <c:pt idx="16816">
                  <c:v>-2.3023550666690901E-2</c:v>
                </c:pt>
                <c:pt idx="16817">
                  <c:v>-2.3435005098629301E-2</c:v>
                </c:pt>
                <c:pt idx="16818">
                  <c:v>-2.4052562742192401E-2</c:v>
                </c:pt>
                <c:pt idx="16819">
                  <c:v>-2.4539763133944001E-2</c:v>
                </c:pt>
                <c:pt idx="16820">
                  <c:v>-2.5227569955065001E-2</c:v>
                </c:pt>
                <c:pt idx="16821">
                  <c:v>-2.6310142942849099E-2</c:v>
                </c:pt>
                <c:pt idx="16822">
                  <c:v>-2.6350391970638799E-2</c:v>
                </c:pt>
                <c:pt idx="16823">
                  <c:v>-2.7269455929603101E-2</c:v>
                </c:pt>
                <c:pt idx="16824">
                  <c:v>-2.78435544642683E-2</c:v>
                </c:pt>
                <c:pt idx="16825">
                  <c:v>-2.8988060532973401E-2</c:v>
                </c:pt>
                <c:pt idx="16826">
                  <c:v>-2.9444138064378102E-2</c:v>
                </c:pt>
                <c:pt idx="16827">
                  <c:v>-3.00467234628666E-2</c:v>
                </c:pt>
                <c:pt idx="16828">
                  <c:v>-3.0759423866955099E-2</c:v>
                </c:pt>
                <c:pt idx="16829">
                  <c:v>-3.15488436061334E-2</c:v>
                </c:pt>
                <c:pt idx="16830">
                  <c:v>-3.1896573725349202E-2</c:v>
                </c:pt>
                <c:pt idx="16831">
                  <c:v>-3.2949549685310303E-2</c:v>
                </c:pt>
                <c:pt idx="16832">
                  <c:v>-3.3938420974248998E-2</c:v>
                </c:pt>
                <c:pt idx="16833">
                  <c:v>-3.4610387902717803E-2</c:v>
                </c:pt>
                <c:pt idx="16834">
                  <c:v>-3.49544963814028E-2</c:v>
                </c:pt>
                <c:pt idx="16835">
                  <c:v>-3.5600830609565301E-2</c:v>
                </c:pt>
                <c:pt idx="16836">
                  <c:v>-3.6790045501327903E-2</c:v>
                </c:pt>
                <c:pt idx="16837">
                  <c:v>-3.7580069680202999E-2</c:v>
                </c:pt>
                <c:pt idx="16838">
                  <c:v>-3.7975837203524598E-2</c:v>
                </c:pt>
                <c:pt idx="16839">
                  <c:v>-3.8544627635761101E-2</c:v>
                </c:pt>
                <c:pt idx="16840">
                  <c:v>-3.9223573159058903E-2</c:v>
                </c:pt>
                <c:pt idx="16841">
                  <c:v>-3.9545476174729602E-2</c:v>
                </c:pt>
                <c:pt idx="16842">
                  <c:v>-4.0523699965111799E-2</c:v>
                </c:pt>
                <c:pt idx="16843">
                  <c:v>-4.1368332915720299E-2</c:v>
                </c:pt>
                <c:pt idx="16844">
                  <c:v>-4.1955513747756398E-2</c:v>
                </c:pt>
                <c:pt idx="16845">
                  <c:v>-4.2341329754774101E-2</c:v>
                </c:pt>
                <c:pt idx="16846">
                  <c:v>-4.2691152885259903E-2</c:v>
                </c:pt>
                <c:pt idx="16847">
                  <c:v>-4.3468738839555203E-2</c:v>
                </c:pt>
                <c:pt idx="16848">
                  <c:v>-4.3967668155653901E-2</c:v>
                </c:pt>
                <c:pt idx="16849">
                  <c:v>-4.4354523263092901E-2</c:v>
                </c:pt>
                <c:pt idx="16850">
                  <c:v>-4.5092018880865302E-2</c:v>
                </c:pt>
                <c:pt idx="16851">
                  <c:v>-4.5154203775055503E-2</c:v>
                </c:pt>
                <c:pt idx="16852">
                  <c:v>-4.5529883565091099E-2</c:v>
                </c:pt>
                <c:pt idx="16853">
                  <c:v>-4.6394343543390698E-2</c:v>
                </c:pt>
                <c:pt idx="16854">
                  <c:v>-4.6536914541674197E-2</c:v>
                </c:pt>
                <c:pt idx="16855">
                  <c:v>-4.6649146415649302E-2</c:v>
                </c:pt>
                <c:pt idx="16856">
                  <c:v>-4.7055835755239299E-2</c:v>
                </c:pt>
                <c:pt idx="16857">
                  <c:v>-4.7437462156039202E-2</c:v>
                </c:pt>
                <c:pt idx="16858">
                  <c:v>-4.7938733317843797E-2</c:v>
                </c:pt>
                <c:pt idx="16859">
                  <c:v>-4.77287904207453E-2</c:v>
                </c:pt>
                <c:pt idx="16860">
                  <c:v>-4.7773692984820003E-2</c:v>
                </c:pt>
                <c:pt idx="16861">
                  <c:v>-4.8496160553429403E-2</c:v>
                </c:pt>
                <c:pt idx="16862">
                  <c:v>-4.8334298045810097E-2</c:v>
                </c:pt>
                <c:pt idx="16863">
                  <c:v>-4.8310373131233403E-2</c:v>
                </c:pt>
                <c:pt idx="16864">
                  <c:v>-4.8856159092973299E-2</c:v>
                </c:pt>
                <c:pt idx="16865">
                  <c:v>-4.9073999563883502E-2</c:v>
                </c:pt>
                <c:pt idx="16866">
                  <c:v>-4.90250995529075E-2</c:v>
                </c:pt>
                <c:pt idx="16867">
                  <c:v>-4.8759207176990199E-2</c:v>
                </c:pt>
                <c:pt idx="16868">
                  <c:v>-4.88358690522279E-2</c:v>
                </c:pt>
                <c:pt idx="16869">
                  <c:v>-4.8825989752510297E-2</c:v>
                </c:pt>
                <c:pt idx="16870">
                  <c:v>-4.9402430439206002E-2</c:v>
                </c:pt>
                <c:pt idx="16871">
                  <c:v>-4.9261545837610603E-2</c:v>
                </c:pt>
                <c:pt idx="16872">
                  <c:v>-4.9192374738226297E-2</c:v>
                </c:pt>
                <c:pt idx="16873">
                  <c:v>-4.8857246821050901E-2</c:v>
                </c:pt>
                <c:pt idx="16874">
                  <c:v>-4.8749236958076002E-2</c:v>
                </c:pt>
                <c:pt idx="16875">
                  <c:v>-4.8899649255341397E-2</c:v>
                </c:pt>
                <c:pt idx="16876">
                  <c:v>-4.88982952997538E-2</c:v>
                </c:pt>
                <c:pt idx="16877">
                  <c:v>-4.8863817036054698E-2</c:v>
                </c:pt>
                <c:pt idx="16878">
                  <c:v>-4.8892786601012803E-2</c:v>
                </c:pt>
                <c:pt idx="16879">
                  <c:v>-4.8538425328835101E-2</c:v>
                </c:pt>
                <c:pt idx="16880">
                  <c:v>-4.8346826524153501E-2</c:v>
                </c:pt>
                <c:pt idx="16881">
                  <c:v>-4.8949684340753898E-2</c:v>
                </c:pt>
                <c:pt idx="16882">
                  <c:v>-4.85139979238291E-2</c:v>
                </c:pt>
                <c:pt idx="16883">
                  <c:v>-4.8767282547794499E-2</c:v>
                </c:pt>
                <c:pt idx="16884">
                  <c:v>-4.8347812845583697E-2</c:v>
                </c:pt>
                <c:pt idx="16885">
                  <c:v>-4.8155656426048597E-2</c:v>
                </c:pt>
                <c:pt idx="16886">
                  <c:v>-4.7953384066736902E-2</c:v>
                </c:pt>
                <c:pt idx="16887">
                  <c:v>-4.8055263531269703E-2</c:v>
                </c:pt>
                <c:pt idx="16888">
                  <c:v>-4.8410700406315503E-2</c:v>
                </c:pt>
                <c:pt idx="16889">
                  <c:v>-4.8276580236647798E-2</c:v>
                </c:pt>
                <c:pt idx="16890">
                  <c:v>-4.7951584417161602E-2</c:v>
                </c:pt>
                <c:pt idx="16891">
                  <c:v>-4.8068452998338097E-2</c:v>
                </c:pt>
                <c:pt idx="16892">
                  <c:v>-4.8035757420524197E-2</c:v>
                </c:pt>
                <c:pt idx="16893">
                  <c:v>-4.7705024808346402E-2</c:v>
                </c:pt>
                <c:pt idx="16894">
                  <c:v>-4.7965921339454397E-2</c:v>
                </c:pt>
                <c:pt idx="16895">
                  <c:v>-4.8107526502164301E-2</c:v>
                </c:pt>
                <c:pt idx="16896">
                  <c:v>-4.75767750547492E-2</c:v>
                </c:pt>
                <c:pt idx="16897">
                  <c:v>-4.7617809986938799E-2</c:v>
                </c:pt>
                <c:pt idx="16898">
                  <c:v>-4.80122215701674E-2</c:v>
                </c:pt>
                <c:pt idx="16899">
                  <c:v>-4.8208291482249997E-2</c:v>
                </c:pt>
                <c:pt idx="16900">
                  <c:v>-4.7812166043029902E-2</c:v>
                </c:pt>
                <c:pt idx="16901">
                  <c:v>-4.7790729904702602E-2</c:v>
                </c:pt>
                <c:pt idx="16902">
                  <c:v>-4.8363800429395698E-2</c:v>
                </c:pt>
                <c:pt idx="16903">
                  <c:v>-4.7960786179342497E-2</c:v>
                </c:pt>
                <c:pt idx="16904">
                  <c:v>-4.7762410165416699E-2</c:v>
                </c:pt>
                <c:pt idx="16905">
                  <c:v>-4.8632564058680897E-2</c:v>
                </c:pt>
                <c:pt idx="16906">
                  <c:v>-4.8397738763311798E-2</c:v>
                </c:pt>
                <c:pt idx="16907">
                  <c:v>-4.8092657158860699E-2</c:v>
                </c:pt>
                <c:pt idx="16908">
                  <c:v>-4.84481658503862E-2</c:v>
                </c:pt>
                <c:pt idx="16909">
                  <c:v>-4.8594039714315397E-2</c:v>
                </c:pt>
                <c:pt idx="16910">
                  <c:v>-4.8749567571803099E-2</c:v>
                </c:pt>
                <c:pt idx="16911">
                  <c:v>-4.8724034420405397E-2</c:v>
                </c:pt>
                <c:pt idx="16912">
                  <c:v>-4.8801112065394898E-2</c:v>
                </c:pt>
                <c:pt idx="16913">
                  <c:v>-4.9142844313057002E-2</c:v>
                </c:pt>
                <c:pt idx="16914">
                  <c:v>-4.8493012595431803E-2</c:v>
                </c:pt>
                <c:pt idx="16915">
                  <c:v>-4.9027506806487597E-2</c:v>
                </c:pt>
                <c:pt idx="16916">
                  <c:v>-4.9546710473299102E-2</c:v>
                </c:pt>
                <c:pt idx="16917">
                  <c:v>-4.9415977129858103E-2</c:v>
                </c:pt>
                <c:pt idx="16918">
                  <c:v>-4.9046042686695802E-2</c:v>
                </c:pt>
                <c:pt idx="16919">
                  <c:v>-4.9329493726640097E-2</c:v>
                </c:pt>
                <c:pt idx="16920">
                  <c:v>-4.9293759416023201E-2</c:v>
                </c:pt>
                <c:pt idx="16921">
                  <c:v>-4.9755187770989397E-2</c:v>
                </c:pt>
                <c:pt idx="16922">
                  <c:v>-4.9766665436022303E-2</c:v>
                </c:pt>
                <c:pt idx="16923">
                  <c:v>-4.96899802806227E-2</c:v>
                </c:pt>
                <c:pt idx="16924">
                  <c:v>-4.9422161933886002E-2</c:v>
                </c:pt>
                <c:pt idx="16925">
                  <c:v>-4.9436800380140498E-2</c:v>
                </c:pt>
                <c:pt idx="16926">
                  <c:v>-4.9782964130419702E-2</c:v>
                </c:pt>
                <c:pt idx="16927">
                  <c:v>-4.98167367748725E-2</c:v>
                </c:pt>
                <c:pt idx="16928">
                  <c:v>-4.9460377972177297E-2</c:v>
                </c:pt>
                <c:pt idx="16929">
                  <c:v>-4.9196451878329203E-2</c:v>
                </c:pt>
                <c:pt idx="16930">
                  <c:v>-4.8999723521296001E-2</c:v>
                </c:pt>
                <c:pt idx="16931">
                  <c:v>-4.9035504869973399E-2</c:v>
                </c:pt>
                <c:pt idx="16932">
                  <c:v>-4.9105153975770699E-2</c:v>
                </c:pt>
                <c:pt idx="16933">
                  <c:v>-4.9034321246579297E-2</c:v>
                </c:pt>
                <c:pt idx="16934">
                  <c:v>-4.8550633832140602E-2</c:v>
                </c:pt>
                <c:pt idx="16935">
                  <c:v>-4.8045085967712398E-2</c:v>
                </c:pt>
                <c:pt idx="16936">
                  <c:v>-4.8196206504271498E-2</c:v>
                </c:pt>
                <c:pt idx="16937">
                  <c:v>-4.8197705880304503E-2</c:v>
                </c:pt>
                <c:pt idx="16938">
                  <c:v>-4.7485897020260598E-2</c:v>
                </c:pt>
                <c:pt idx="16939">
                  <c:v>-4.7262880305201503E-2</c:v>
                </c:pt>
                <c:pt idx="16940">
                  <c:v>-4.6847505409927798E-2</c:v>
                </c:pt>
                <c:pt idx="16941">
                  <c:v>-4.63017206292623E-2</c:v>
                </c:pt>
                <c:pt idx="16942">
                  <c:v>-4.5756774813197502E-2</c:v>
                </c:pt>
                <c:pt idx="16943">
                  <c:v>-4.5872669943045702E-2</c:v>
                </c:pt>
                <c:pt idx="16944">
                  <c:v>-4.5400385110109499E-2</c:v>
                </c:pt>
                <c:pt idx="16945">
                  <c:v>-4.4491500862203902E-2</c:v>
                </c:pt>
                <c:pt idx="16946">
                  <c:v>-4.4105015531190797E-2</c:v>
                </c:pt>
                <c:pt idx="16947">
                  <c:v>-4.3686140916407601E-2</c:v>
                </c:pt>
                <c:pt idx="16948">
                  <c:v>-4.2876246433607899E-2</c:v>
                </c:pt>
                <c:pt idx="16949">
                  <c:v>-4.2122004600638203E-2</c:v>
                </c:pt>
                <c:pt idx="16950">
                  <c:v>-4.2115298895975303E-2</c:v>
                </c:pt>
                <c:pt idx="16951">
                  <c:v>-4.1157405230236498E-2</c:v>
                </c:pt>
                <c:pt idx="16952">
                  <c:v>-4.0089829007740899E-2</c:v>
                </c:pt>
                <c:pt idx="16953">
                  <c:v>-4.0073870766312698E-2</c:v>
                </c:pt>
                <c:pt idx="16954">
                  <c:v>-3.97206052262086E-2</c:v>
                </c:pt>
                <c:pt idx="16955">
                  <c:v>-3.8413934139038701E-2</c:v>
                </c:pt>
                <c:pt idx="16956">
                  <c:v>-3.7368068752442002E-2</c:v>
                </c:pt>
                <c:pt idx="16957">
                  <c:v>-3.7265788831385802E-2</c:v>
                </c:pt>
                <c:pt idx="16958">
                  <c:v>-3.6761990275227502E-2</c:v>
                </c:pt>
                <c:pt idx="16959">
                  <c:v>-3.5709878071429398E-2</c:v>
                </c:pt>
                <c:pt idx="16960">
                  <c:v>-3.4676040548326501E-2</c:v>
                </c:pt>
                <c:pt idx="16961">
                  <c:v>-3.4210236475704099E-2</c:v>
                </c:pt>
                <c:pt idx="16962">
                  <c:v>-3.3780228448785601E-2</c:v>
                </c:pt>
                <c:pt idx="16963">
                  <c:v>-3.2613020725416698E-2</c:v>
                </c:pt>
                <c:pt idx="16964">
                  <c:v>-3.21236102269453E-2</c:v>
                </c:pt>
                <c:pt idx="16965">
                  <c:v>-3.1235462778897799E-2</c:v>
                </c:pt>
                <c:pt idx="16966">
                  <c:v>-3.0426159333456E-2</c:v>
                </c:pt>
                <c:pt idx="16967">
                  <c:v>-2.9774783168530099E-2</c:v>
                </c:pt>
                <c:pt idx="16968">
                  <c:v>-2.9431292454123702E-2</c:v>
                </c:pt>
                <c:pt idx="16969">
                  <c:v>-2.86462558610792E-2</c:v>
                </c:pt>
                <c:pt idx="16970">
                  <c:v>-2.7571909266250201E-2</c:v>
                </c:pt>
                <c:pt idx="16971">
                  <c:v>-2.69641109127025E-2</c:v>
                </c:pt>
                <c:pt idx="16972">
                  <c:v>-2.6196730190803999E-2</c:v>
                </c:pt>
                <c:pt idx="16973">
                  <c:v>-2.5724972043462999E-2</c:v>
                </c:pt>
                <c:pt idx="16974">
                  <c:v>-2.51781116274243E-2</c:v>
                </c:pt>
                <c:pt idx="16975">
                  <c:v>-2.4561565672561101E-2</c:v>
                </c:pt>
                <c:pt idx="16976">
                  <c:v>-2.3554621078143399E-2</c:v>
                </c:pt>
                <c:pt idx="16977">
                  <c:v>-2.29853324156074E-2</c:v>
                </c:pt>
                <c:pt idx="16978">
                  <c:v>-2.2858234785317399E-2</c:v>
                </c:pt>
                <c:pt idx="16979">
                  <c:v>-2.2329280426658001E-2</c:v>
                </c:pt>
                <c:pt idx="16980">
                  <c:v>-2.17407828400299E-2</c:v>
                </c:pt>
                <c:pt idx="16981">
                  <c:v>-2.12122688893071E-2</c:v>
                </c:pt>
                <c:pt idx="16982">
                  <c:v>-2.0710824057221799E-2</c:v>
                </c:pt>
                <c:pt idx="16983">
                  <c:v>-1.99576004339053E-2</c:v>
                </c:pt>
                <c:pt idx="16984">
                  <c:v>-1.9592472337188801E-2</c:v>
                </c:pt>
                <c:pt idx="16985">
                  <c:v>-1.9700635518926299E-2</c:v>
                </c:pt>
                <c:pt idx="16986">
                  <c:v>-1.93643461673178E-2</c:v>
                </c:pt>
                <c:pt idx="16987">
                  <c:v>-1.83840930355606E-2</c:v>
                </c:pt>
                <c:pt idx="16988">
                  <c:v>-1.8341111839211801E-2</c:v>
                </c:pt>
                <c:pt idx="16989">
                  <c:v>-1.7997977851436298E-2</c:v>
                </c:pt>
                <c:pt idx="16990">
                  <c:v>-1.7731046263432901E-2</c:v>
                </c:pt>
                <c:pt idx="16991">
                  <c:v>-1.74892020904341E-2</c:v>
                </c:pt>
                <c:pt idx="16992">
                  <c:v>-1.76800820087206E-2</c:v>
                </c:pt>
                <c:pt idx="16993">
                  <c:v>-1.7145997770445402E-2</c:v>
                </c:pt>
                <c:pt idx="16994">
                  <c:v>-1.6724802787781899E-2</c:v>
                </c:pt>
                <c:pt idx="16995">
                  <c:v>-1.6813382544937E-2</c:v>
                </c:pt>
                <c:pt idx="16996">
                  <c:v>-1.67465057877547E-2</c:v>
                </c:pt>
                <c:pt idx="16997">
                  <c:v>-1.6438341547104201E-2</c:v>
                </c:pt>
                <c:pt idx="16998">
                  <c:v>-1.6449731666843902E-2</c:v>
                </c:pt>
                <c:pt idx="16999">
                  <c:v>-1.6685069908718299E-2</c:v>
                </c:pt>
                <c:pt idx="17000">
                  <c:v>-1.6214396904010098E-2</c:v>
                </c:pt>
                <c:pt idx="17001">
                  <c:v>-1.6278322935727001E-2</c:v>
                </c:pt>
                <c:pt idx="17002">
                  <c:v>-1.6357736748042799E-2</c:v>
                </c:pt>
                <c:pt idx="17003">
                  <c:v>-1.6369266375941102E-2</c:v>
                </c:pt>
                <c:pt idx="17004">
                  <c:v>-1.6156368084220302E-2</c:v>
                </c:pt>
                <c:pt idx="17005">
                  <c:v>-1.64866351464396E-2</c:v>
                </c:pt>
                <c:pt idx="17006">
                  <c:v>-1.64872999948944E-2</c:v>
                </c:pt>
                <c:pt idx="17007">
                  <c:v>-1.6212011856674299E-2</c:v>
                </c:pt>
                <c:pt idx="17008">
                  <c:v>-1.66164744658223E-2</c:v>
                </c:pt>
                <c:pt idx="17009">
                  <c:v>-1.67142803524667E-2</c:v>
                </c:pt>
                <c:pt idx="17010">
                  <c:v>-1.6233478961557898E-2</c:v>
                </c:pt>
                <c:pt idx="17011">
                  <c:v>-1.62393828953462E-2</c:v>
                </c:pt>
                <c:pt idx="17012">
                  <c:v>-1.6815497820908399E-2</c:v>
                </c:pt>
                <c:pt idx="17013">
                  <c:v>-1.71606990678498E-2</c:v>
                </c:pt>
                <c:pt idx="17014">
                  <c:v>-1.6594784437176699E-2</c:v>
                </c:pt>
                <c:pt idx="17015">
                  <c:v>-1.6572333853804699E-2</c:v>
                </c:pt>
                <c:pt idx="17016">
                  <c:v>-1.6772895919673202E-2</c:v>
                </c:pt>
                <c:pt idx="17017">
                  <c:v>-1.6840213782250799E-2</c:v>
                </c:pt>
                <c:pt idx="17018">
                  <c:v>-1.6866162843560701E-2</c:v>
                </c:pt>
                <c:pt idx="17019">
                  <c:v>-1.7163575874423399E-2</c:v>
                </c:pt>
                <c:pt idx="17020">
                  <c:v>-1.6944254430069201E-2</c:v>
                </c:pt>
                <c:pt idx="17021">
                  <c:v>-1.6837313673966799E-2</c:v>
                </c:pt>
                <c:pt idx="17022">
                  <c:v>-1.68207100500244E-2</c:v>
                </c:pt>
                <c:pt idx="17023">
                  <c:v>-1.6981793511319E-2</c:v>
                </c:pt>
                <c:pt idx="17024">
                  <c:v>-1.70226951244839E-2</c:v>
                </c:pt>
                <c:pt idx="17025">
                  <c:v>-1.72500284414683E-2</c:v>
                </c:pt>
                <c:pt idx="17026">
                  <c:v>-1.6712819353157399E-2</c:v>
                </c:pt>
                <c:pt idx="17027">
                  <c:v>-1.6344098435528899E-2</c:v>
                </c:pt>
                <c:pt idx="17028">
                  <c:v>-1.61893626125987E-2</c:v>
                </c:pt>
                <c:pt idx="17029">
                  <c:v>-1.6675132695749301E-2</c:v>
                </c:pt>
                <c:pt idx="17030">
                  <c:v>-1.6796802550895301E-2</c:v>
                </c:pt>
                <c:pt idx="17031">
                  <c:v>-1.64005548511682E-2</c:v>
                </c:pt>
                <c:pt idx="17032">
                  <c:v>-1.60171643739913E-2</c:v>
                </c:pt>
                <c:pt idx="17033">
                  <c:v>-1.5718482561948102E-2</c:v>
                </c:pt>
                <c:pt idx="17034">
                  <c:v>-1.55038998441283E-2</c:v>
                </c:pt>
                <c:pt idx="17035">
                  <c:v>-1.55379847672236E-2</c:v>
                </c:pt>
                <c:pt idx="17036">
                  <c:v>-1.55153473609478E-2</c:v>
                </c:pt>
                <c:pt idx="17037">
                  <c:v>-1.51340827579164E-2</c:v>
                </c:pt>
                <c:pt idx="17038">
                  <c:v>-1.46782244500465E-2</c:v>
                </c:pt>
                <c:pt idx="17039">
                  <c:v>-1.4203893771137999E-2</c:v>
                </c:pt>
                <c:pt idx="17040">
                  <c:v>-1.40150217037666E-2</c:v>
                </c:pt>
                <c:pt idx="17041">
                  <c:v>-1.4007745975359E-2</c:v>
                </c:pt>
                <c:pt idx="17042">
                  <c:v>-1.3878728347216301E-2</c:v>
                </c:pt>
                <c:pt idx="17043">
                  <c:v>-1.3313032069639699E-2</c:v>
                </c:pt>
                <c:pt idx="17044">
                  <c:v>-1.23060163300402E-2</c:v>
                </c:pt>
                <c:pt idx="17045">
                  <c:v>-1.2505775435629E-2</c:v>
                </c:pt>
                <c:pt idx="17046">
                  <c:v>-1.24875806131278E-2</c:v>
                </c:pt>
                <c:pt idx="17047">
                  <c:v>-1.2057805715342901E-2</c:v>
                </c:pt>
                <c:pt idx="17048">
                  <c:v>-1.10798315527251E-2</c:v>
                </c:pt>
                <c:pt idx="17049">
                  <c:v>-1.0645089771275601E-2</c:v>
                </c:pt>
                <c:pt idx="17050">
                  <c:v>-1.0468437766305801E-2</c:v>
                </c:pt>
                <c:pt idx="17051">
                  <c:v>-1.02567176086883E-2</c:v>
                </c:pt>
                <c:pt idx="17052">
                  <c:v>-9.5155088278867806E-3</c:v>
                </c:pt>
                <c:pt idx="17053">
                  <c:v>-9.6495267419625906E-3</c:v>
                </c:pt>
                <c:pt idx="17054">
                  <c:v>-9.2548139518899893E-3</c:v>
                </c:pt>
                <c:pt idx="17055">
                  <c:v>-7.9556026787531396E-3</c:v>
                </c:pt>
                <c:pt idx="17056">
                  <c:v>-7.7359734131986603E-3</c:v>
                </c:pt>
                <c:pt idx="17057">
                  <c:v>-7.8260685813202994E-3</c:v>
                </c:pt>
                <c:pt idx="17058">
                  <c:v>-7.77798155412587E-3</c:v>
                </c:pt>
                <c:pt idx="17059">
                  <c:v>-6.9224064142257196E-3</c:v>
                </c:pt>
                <c:pt idx="17060">
                  <c:v>-6.0384761519098502E-3</c:v>
                </c:pt>
                <c:pt idx="17061">
                  <c:v>-5.8463961413401499E-3</c:v>
                </c:pt>
                <c:pt idx="17062">
                  <c:v>-5.7503138474630502E-3</c:v>
                </c:pt>
                <c:pt idx="17063">
                  <c:v>-5.45907339306596E-3</c:v>
                </c:pt>
                <c:pt idx="17064">
                  <c:v>-4.9526335697443798E-3</c:v>
                </c:pt>
                <c:pt idx="17065">
                  <c:v>-4.4226774971520798E-3</c:v>
                </c:pt>
                <c:pt idx="17066">
                  <c:v>-3.8857398933958998E-3</c:v>
                </c:pt>
                <c:pt idx="17067">
                  <c:v>-3.77452631256215E-3</c:v>
                </c:pt>
                <c:pt idx="17068">
                  <c:v>-3.5509106822639702E-3</c:v>
                </c:pt>
                <c:pt idx="17069">
                  <c:v>-3.1519580431896999E-3</c:v>
                </c:pt>
                <c:pt idx="17070">
                  <c:v>-3.3032040986841101E-3</c:v>
                </c:pt>
                <c:pt idx="17071">
                  <c:v>-2.5825591266181798E-3</c:v>
                </c:pt>
                <c:pt idx="17072">
                  <c:v>-1.7819779854888801E-3</c:v>
                </c:pt>
                <c:pt idx="17073">
                  <c:v>-1.5901267805276599E-3</c:v>
                </c:pt>
                <c:pt idx="17074">
                  <c:v>-2.0874287506380501E-3</c:v>
                </c:pt>
                <c:pt idx="17075">
                  <c:v>-1.8810672571367901E-3</c:v>
                </c:pt>
                <c:pt idx="17076">
                  <c:v>-1.0962307307917599E-3</c:v>
                </c:pt>
                <c:pt idx="17077">
                  <c:v>-4.3669090366707601E-4</c:v>
                </c:pt>
                <c:pt idx="17078">
                  <c:v>-4.8340023918211198E-4</c:v>
                </c:pt>
                <c:pt idx="17079">
                  <c:v>-8.0434368348875898E-4</c:v>
                </c:pt>
                <c:pt idx="17080">
                  <c:v>-2.8805353073262801E-4</c:v>
                </c:pt>
                <c:pt idx="17081" formatCode="0.00E+00">
                  <c:v>-9.4609018745837593E-5</c:v>
                </c:pt>
                <c:pt idx="17082">
                  <c:v>2.98555619198293E-4</c:v>
                </c:pt>
                <c:pt idx="17083">
                  <c:v>3.3421916478289498E-4</c:v>
                </c:pt>
                <c:pt idx="17084">
                  <c:v>4.8376375411777897E-4</c:v>
                </c:pt>
                <c:pt idx="17085">
                  <c:v>1.05262028042929E-3</c:v>
                </c:pt>
                <c:pt idx="17086">
                  <c:v>8.4025916247726102E-4</c:v>
                </c:pt>
                <c:pt idx="17087">
                  <c:v>9.6830920351717196E-4</c:v>
                </c:pt>
                <c:pt idx="17088">
                  <c:v>1.4983730992568099E-3</c:v>
                </c:pt>
                <c:pt idx="17089">
                  <c:v>1.5548912654663901E-3</c:v>
                </c:pt>
                <c:pt idx="17090">
                  <c:v>1.7625530390670699E-3</c:v>
                </c:pt>
                <c:pt idx="17091">
                  <c:v>1.90243166685357E-3</c:v>
                </c:pt>
                <c:pt idx="17092">
                  <c:v>2.4015511559745302E-3</c:v>
                </c:pt>
                <c:pt idx="17093">
                  <c:v>2.6086519523999302E-3</c:v>
                </c:pt>
                <c:pt idx="17094">
                  <c:v>2.44664927561721E-3</c:v>
                </c:pt>
                <c:pt idx="17095">
                  <c:v>2.5794705621077201E-3</c:v>
                </c:pt>
                <c:pt idx="17096">
                  <c:v>3.0959782470659299E-3</c:v>
                </c:pt>
                <c:pt idx="17097">
                  <c:v>3.3627608555411E-3</c:v>
                </c:pt>
                <c:pt idx="17098">
                  <c:v>3.6927706741879799E-3</c:v>
                </c:pt>
                <c:pt idx="17099">
                  <c:v>3.68081951924532E-3</c:v>
                </c:pt>
                <c:pt idx="17100">
                  <c:v>3.8923973086799099E-3</c:v>
                </c:pt>
                <c:pt idx="17101">
                  <c:v>4.3788382792884599E-3</c:v>
                </c:pt>
                <c:pt idx="17102">
                  <c:v>4.8935932525394302E-3</c:v>
                </c:pt>
                <c:pt idx="17103">
                  <c:v>5.2329851871033397E-3</c:v>
                </c:pt>
                <c:pt idx="17104">
                  <c:v>5.6983953580216299E-3</c:v>
                </c:pt>
                <c:pt idx="17105">
                  <c:v>5.6223250535489501E-3</c:v>
                </c:pt>
                <c:pt idx="17106">
                  <c:v>5.98952739993044E-3</c:v>
                </c:pt>
                <c:pt idx="17107">
                  <c:v>6.51041113220406E-3</c:v>
                </c:pt>
                <c:pt idx="17108">
                  <c:v>7.0628551871333503E-3</c:v>
                </c:pt>
                <c:pt idx="17109">
                  <c:v>7.7452771901144104E-3</c:v>
                </c:pt>
                <c:pt idx="17110">
                  <c:v>8.0426109636407405E-3</c:v>
                </c:pt>
                <c:pt idx="17111">
                  <c:v>8.3032736922514505E-3</c:v>
                </c:pt>
                <c:pt idx="17112">
                  <c:v>8.6187735122711107E-3</c:v>
                </c:pt>
                <c:pt idx="17113">
                  <c:v>9.5033469642516605E-3</c:v>
                </c:pt>
                <c:pt idx="17114">
                  <c:v>1.06787818896992E-2</c:v>
                </c:pt>
                <c:pt idx="17115">
                  <c:v>1.06469596491579E-2</c:v>
                </c:pt>
                <c:pt idx="17116">
                  <c:v>1.08946608448219E-2</c:v>
                </c:pt>
                <c:pt idx="17117">
                  <c:v>1.18554229154182E-2</c:v>
                </c:pt>
                <c:pt idx="17118">
                  <c:v>1.2905005015467701E-2</c:v>
                </c:pt>
                <c:pt idx="17119">
                  <c:v>1.35652204385072E-2</c:v>
                </c:pt>
                <c:pt idx="17120">
                  <c:v>1.42356687753851E-2</c:v>
                </c:pt>
                <c:pt idx="17121">
                  <c:v>1.49808101135094E-2</c:v>
                </c:pt>
                <c:pt idx="17122">
                  <c:v>1.5075682610688E-2</c:v>
                </c:pt>
                <c:pt idx="17123">
                  <c:v>1.6213664716968602E-2</c:v>
                </c:pt>
                <c:pt idx="17124">
                  <c:v>1.7222366366510901E-2</c:v>
                </c:pt>
                <c:pt idx="17125">
                  <c:v>1.8361007678559901E-2</c:v>
                </c:pt>
                <c:pt idx="17126">
                  <c:v>1.8466618359459501E-2</c:v>
                </c:pt>
                <c:pt idx="17127">
                  <c:v>1.9616157975793299E-2</c:v>
                </c:pt>
                <c:pt idx="17128">
                  <c:v>2.0535988479393801E-2</c:v>
                </c:pt>
                <c:pt idx="17129">
                  <c:v>2.1415498465574799E-2</c:v>
                </c:pt>
                <c:pt idx="17130">
                  <c:v>2.2473996697155899E-2</c:v>
                </c:pt>
                <c:pt idx="17131">
                  <c:v>2.3624504044662101E-2</c:v>
                </c:pt>
                <c:pt idx="17132">
                  <c:v>2.4362781254772901E-2</c:v>
                </c:pt>
                <c:pt idx="17133">
                  <c:v>2.4453494882234798E-2</c:v>
                </c:pt>
                <c:pt idx="17134">
                  <c:v>2.5945620112648001E-2</c:v>
                </c:pt>
                <c:pt idx="17135">
                  <c:v>2.70820244007197E-2</c:v>
                </c:pt>
                <c:pt idx="17136">
                  <c:v>2.8108744155215502E-2</c:v>
                </c:pt>
                <c:pt idx="17137">
                  <c:v>2.8984928106405398E-2</c:v>
                </c:pt>
                <c:pt idx="17138">
                  <c:v>2.9472151712107399E-2</c:v>
                </c:pt>
                <c:pt idx="17139">
                  <c:v>3.04208961751131E-2</c:v>
                </c:pt>
                <c:pt idx="17140">
                  <c:v>3.1599353711464301E-2</c:v>
                </c:pt>
                <c:pt idx="17141">
                  <c:v>3.2745819072543002E-2</c:v>
                </c:pt>
                <c:pt idx="17142">
                  <c:v>3.37744675293421E-2</c:v>
                </c:pt>
                <c:pt idx="17143">
                  <c:v>3.4630547608750797E-2</c:v>
                </c:pt>
                <c:pt idx="17144">
                  <c:v>3.4755853581625501E-2</c:v>
                </c:pt>
                <c:pt idx="17145">
                  <c:v>3.5707321498871999E-2</c:v>
                </c:pt>
                <c:pt idx="17146">
                  <c:v>3.67645042763661E-2</c:v>
                </c:pt>
                <c:pt idx="17147">
                  <c:v>3.8290307368827999E-2</c:v>
                </c:pt>
                <c:pt idx="17148">
                  <c:v>3.9080008222768803E-2</c:v>
                </c:pt>
                <c:pt idx="17149">
                  <c:v>3.9489490432304902E-2</c:v>
                </c:pt>
                <c:pt idx="17150">
                  <c:v>3.9741391428695198E-2</c:v>
                </c:pt>
                <c:pt idx="17151">
                  <c:v>4.0444865990667898E-2</c:v>
                </c:pt>
                <c:pt idx="17152">
                  <c:v>4.1483222831544903E-2</c:v>
                </c:pt>
                <c:pt idx="17153">
                  <c:v>4.2548195651793297E-2</c:v>
                </c:pt>
                <c:pt idx="17154">
                  <c:v>4.3475374015795702E-2</c:v>
                </c:pt>
                <c:pt idx="17155">
                  <c:v>4.3625978512846997E-2</c:v>
                </c:pt>
                <c:pt idx="17156">
                  <c:v>4.37227060319395E-2</c:v>
                </c:pt>
                <c:pt idx="17157">
                  <c:v>4.4370297137417199E-2</c:v>
                </c:pt>
                <c:pt idx="17158">
                  <c:v>4.57231551692871E-2</c:v>
                </c:pt>
                <c:pt idx="17159">
                  <c:v>4.64905101625721E-2</c:v>
                </c:pt>
                <c:pt idx="17160">
                  <c:v>4.6455908369707997E-2</c:v>
                </c:pt>
                <c:pt idx="17161">
                  <c:v>4.6302077376888302E-2</c:v>
                </c:pt>
                <c:pt idx="17162">
                  <c:v>4.7085134234731499E-2</c:v>
                </c:pt>
                <c:pt idx="17163">
                  <c:v>4.78100727389962E-2</c:v>
                </c:pt>
                <c:pt idx="17164">
                  <c:v>4.8398678854679897E-2</c:v>
                </c:pt>
                <c:pt idx="17165">
                  <c:v>4.8456144482173599E-2</c:v>
                </c:pt>
                <c:pt idx="17166">
                  <c:v>4.8442150257609701E-2</c:v>
                </c:pt>
                <c:pt idx="17167">
                  <c:v>4.8287365523046598E-2</c:v>
                </c:pt>
                <c:pt idx="17168">
                  <c:v>4.8650731851093802E-2</c:v>
                </c:pt>
                <c:pt idx="17169">
                  <c:v>4.9811357520346003E-2</c:v>
                </c:pt>
                <c:pt idx="17170">
                  <c:v>4.99832869892812E-2</c:v>
                </c:pt>
                <c:pt idx="17171">
                  <c:v>4.9528728439196402E-2</c:v>
                </c:pt>
                <c:pt idx="17172">
                  <c:v>4.9343011675981603E-2</c:v>
                </c:pt>
                <c:pt idx="17173">
                  <c:v>4.9467401530984098E-2</c:v>
                </c:pt>
                <c:pt idx="17174">
                  <c:v>4.9862069817754602E-2</c:v>
                </c:pt>
                <c:pt idx="17175">
                  <c:v>5.02469859601948E-2</c:v>
                </c:pt>
                <c:pt idx="17176">
                  <c:v>4.9844692794088499E-2</c:v>
                </c:pt>
                <c:pt idx="17177">
                  <c:v>4.95212839857921E-2</c:v>
                </c:pt>
                <c:pt idx="17178">
                  <c:v>4.9293013326534997E-2</c:v>
                </c:pt>
                <c:pt idx="17179">
                  <c:v>4.9697613229898498E-2</c:v>
                </c:pt>
                <c:pt idx="17180">
                  <c:v>4.9732011659167297E-2</c:v>
                </c:pt>
                <c:pt idx="17181">
                  <c:v>4.9479820389715601E-2</c:v>
                </c:pt>
                <c:pt idx="17182">
                  <c:v>4.8959731973629898E-2</c:v>
                </c:pt>
                <c:pt idx="17183">
                  <c:v>4.9237121464470797E-2</c:v>
                </c:pt>
                <c:pt idx="17184">
                  <c:v>4.8762135829147797E-2</c:v>
                </c:pt>
                <c:pt idx="17185">
                  <c:v>4.7904105482731697E-2</c:v>
                </c:pt>
                <c:pt idx="17186">
                  <c:v>4.8501226799376601E-2</c:v>
                </c:pt>
                <c:pt idx="17187">
                  <c:v>4.8518801797494203E-2</c:v>
                </c:pt>
                <c:pt idx="17188">
                  <c:v>4.78614574729231E-2</c:v>
                </c:pt>
                <c:pt idx="17189">
                  <c:v>4.7517977531454002E-2</c:v>
                </c:pt>
                <c:pt idx="17190">
                  <c:v>4.7545494863471503E-2</c:v>
                </c:pt>
                <c:pt idx="17191">
                  <c:v>4.7228252875511398E-2</c:v>
                </c:pt>
                <c:pt idx="17192">
                  <c:v>4.7058127354476398E-2</c:v>
                </c:pt>
                <c:pt idx="17193">
                  <c:v>4.63900683082289E-2</c:v>
                </c:pt>
                <c:pt idx="17194">
                  <c:v>4.6228778342812901E-2</c:v>
                </c:pt>
                <c:pt idx="17195">
                  <c:v>4.6300754017515801E-2</c:v>
                </c:pt>
                <c:pt idx="17196">
                  <c:v>4.5636663866761101E-2</c:v>
                </c:pt>
                <c:pt idx="17197">
                  <c:v>4.52926371426755E-2</c:v>
                </c:pt>
                <c:pt idx="17198">
                  <c:v>4.5008180975896601E-2</c:v>
                </c:pt>
                <c:pt idx="17199">
                  <c:v>4.4772491212515197E-2</c:v>
                </c:pt>
                <c:pt idx="17200">
                  <c:v>4.4491422410833301E-2</c:v>
                </c:pt>
                <c:pt idx="17201">
                  <c:v>4.4379497394801203E-2</c:v>
                </c:pt>
                <c:pt idx="17202">
                  <c:v>4.3990396361696701E-2</c:v>
                </c:pt>
                <c:pt idx="17203">
                  <c:v>4.3636891641541102E-2</c:v>
                </c:pt>
                <c:pt idx="17204">
                  <c:v>4.3386857767455898E-2</c:v>
                </c:pt>
                <c:pt idx="17205">
                  <c:v>4.3383095269652998E-2</c:v>
                </c:pt>
                <c:pt idx="17206">
                  <c:v>4.2978310696378197E-2</c:v>
                </c:pt>
                <c:pt idx="17207">
                  <c:v>4.24975400550874E-2</c:v>
                </c:pt>
                <c:pt idx="17208">
                  <c:v>4.2242960015233998E-2</c:v>
                </c:pt>
                <c:pt idx="17209">
                  <c:v>4.1987913858285798E-2</c:v>
                </c:pt>
                <c:pt idx="17210">
                  <c:v>4.21567979722604E-2</c:v>
                </c:pt>
                <c:pt idx="17211">
                  <c:v>4.2220263054757699E-2</c:v>
                </c:pt>
                <c:pt idx="17212">
                  <c:v>4.1850144972306901E-2</c:v>
                </c:pt>
                <c:pt idx="17213">
                  <c:v>4.1020266963518903E-2</c:v>
                </c:pt>
                <c:pt idx="17214">
                  <c:v>4.0845695853658902E-2</c:v>
                </c:pt>
                <c:pt idx="17215">
                  <c:v>4.1385675646643597E-2</c:v>
                </c:pt>
                <c:pt idx="17216">
                  <c:v>4.1623697946484801E-2</c:v>
                </c:pt>
                <c:pt idx="17217">
                  <c:v>4.0856840662116499E-2</c:v>
                </c:pt>
                <c:pt idx="17218">
                  <c:v>4.0616762283606701E-2</c:v>
                </c:pt>
                <c:pt idx="17219">
                  <c:v>4.0482263426225497E-2</c:v>
                </c:pt>
                <c:pt idx="17220">
                  <c:v>4.0518805278033199E-2</c:v>
                </c:pt>
                <c:pt idx="17221">
                  <c:v>4.0724793782038901E-2</c:v>
                </c:pt>
                <c:pt idx="17222">
                  <c:v>4.05987206463106E-2</c:v>
                </c:pt>
                <c:pt idx="17223">
                  <c:v>4.0362311504695901E-2</c:v>
                </c:pt>
                <c:pt idx="17224">
                  <c:v>4.0517464919157302E-2</c:v>
                </c:pt>
                <c:pt idx="17225">
                  <c:v>4.0615572272283101E-2</c:v>
                </c:pt>
                <c:pt idx="17226">
                  <c:v>4.05527194693652E-2</c:v>
                </c:pt>
                <c:pt idx="17227">
                  <c:v>4.0645850754744202E-2</c:v>
                </c:pt>
                <c:pt idx="17228">
                  <c:v>4.0811826839178902E-2</c:v>
                </c:pt>
                <c:pt idx="17229">
                  <c:v>4.0670843226873497E-2</c:v>
                </c:pt>
                <c:pt idx="17230">
                  <c:v>4.0259557256191902E-2</c:v>
                </c:pt>
                <c:pt idx="17231">
                  <c:v>4.0810584854556201E-2</c:v>
                </c:pt>
                <c:pt idx="17232">
                  <c:v>4.1316132242758798E-2</c:v>
                </c:pt>
                <c:pt idx="17233">
                  <c:v>4.1109158420091801E-2</c:v>
                </c:pt>
                <c:pt idx="17234">
                  <c:v>4.0610575964188503E-2</c:v>
                </c:pt>
                <c:pt idx="17235">
                  <c:v>4.0987495723616103E-2</c:v>
                </c:pt>
                <c:pt idx="17236">
                  <c:v>4.1434597851654598E-2</c:v>
                </c:pt>
                <c:pt idx="17237">
                  <c:v>4.16469589421525E-2</c:v>
                </c:pt>
                <c:pt idx="17238">
                  <c:v>4.1582910807191703E-2</c:v>
                </c:pt>
                <c:pt idx="17239">
                  <c:v>4.1587760568288099E-2</c:v>
                </c:pt>
                <c:pt idx="17240">
                  <c:v>4.1715936863291399E-2</c:v>
                </c:pt>
                <c:pt idx="17241">
                  <c:v>4.1992350803634303E-2</c:v>
                </c:pt>
                <c:pt idx="17242">
                  <c:v>4.2284357580261903E-2</c:v>
                </c:pt>
                <c:pt idx="17243">
                  <c:v>4.24926072439058E-2</c:v>
                </c:pt>
                <c:pt idx="17244">
                  <c:v>4.2402764140911098E-2</c:v>
                </c:pt>
                <c:pt idx="17245">
                  <c:v>4.2585876926050502E-2</c:v>
                </c:pt>
                <c:pt idx="17246">
                  <c:v>4.21836794211028E-2</c:v>
                </c:pt>
                <c:pt idx="17247">
                  <c:v>4.2639173873049198E-2</c:v>
                </c:pt>
                <c:pt idx="17248">
                  <c:v>4.3271418546398301E-2</c:v>
                </c:pt>
                <c:pt idx="17249">
                  <c:v>4.33971893691973E-2</c:v>
                </c:pt>
                <c:pt idx="17250">
                  <c:v>4.3247406826803003E-2</c:v>
                </c:pt>
                <c:pt idx="17251">
                  <c:v>4.2835828256925002E-2</c:v>
                </c:pt>
                <c:pt idx="17252">
                  <c:v>4.3264472607782399E-2</c:v>
                </c:pt>
                <c:pt idx="17253">
                  <c:v>4.3794097779635999E-2</c:v>
                </c:pt>
                <c:pt idx="17254">
                  <c:v>4.38896690696986E-2</c:v>
                </c:pt>
                <c:pt idx="17255">
                  <c:v>4.37988669190537E-2</c:v>
                </c:pt>
                <c:pt idx="17256">
                  <c:v>4.3865293328026002E-2</c:v>
                </c:pt>
                <c:pt idx="17257">
                  <c:v>4.3921262046318903E-2</c:v>
                </c:pt>
                <c:pt idx="17258">
                  <c:v>4.3939597517873602E-2</c:v>
                </c:pt>
                <c:pt idx="17259">
                  <c:v>4.39916434784711E-2</c:v>
                </c:pt>
                <c:pt idx="17260">
                  <c:v>4.4462689436282801E-2</c:v>
                </c:pt>
                <c:pt idx="17261">
                  <c:v>4.4742365643050501E-2</c:v>
                </c:pt>
                <c:pt idx="17262">
                  <c:v>4.4200575454975098E-2</c:v>
                </c:pt>
                <c:pt idx="17263">
                  <c:v>4.4160985468242799E-2</c:v>
                </c:pt>
                <c:pt idx="17264">
                  <c:v>4.43794109933087E-2</c:v>
                </c:pt>
                <c:pt idx="17265">
                  <c:v>4.4334582144274298E-2</c:v>
                </c:pt>
                <c:pt idx="17266">
                  <c:v>4.47324005755508E-2</c:v>
                </c:pt>
                <c:pt idx="17267">
                  <c:v>4.4549294294635798E-2</c:v>
                </c:pt>
                <c:pt idx="17268">
                  <c:v>4.4272434532529201E-2</c:v>
                </c:pt>
                <c:pt idx="17269">
                  <c:v>4.4784594186153097E-2</c:v>
                </c:pt>
                <c:pt idx="17270">
                  <c:v>4.4749702265860399E-2</c:v>
                </c:pt>
                <c:pt idx="17271">
                  <c:v>4.4692437846415203E-2</c:v>
                </c:pt>
                <c:pt idx="17272">
                  <c:v>4.4505864546700503E-2</c:v>
                </c:pt>
                <c:pt idx="17273">
                  <c:v>4.4578912733971097E-2</c:v>
                </c:pt>
                <c:pt idx="17274">
                  <c:v>4.48520115846456E-2</c:v>
                </c:pt>
                <c:pt idx="17275">
                  <c:v>4.4555819958474602E-2</c:v>
                </c:pt>
                <c:pt idx="17276">
                  <c:v>4.4331628520769002E-2</c:v>
                </c:pt>
                <c:pt idx="17277">
                  <c:v>4.4305663654850697E-2</c:v>
                </c:pt>
                <c:pt idx="17278">
                  <c:v>4.44571500652228E-2</c:v>
                </c:pt>
                <c:pt idx="17279">
                  <c:v>4.4591943874978203E-2</c:v>
                </c:pt>
                <c:pt idx="17280">
                  <c:v>4.45826574825176E-2</c:v>
                </c:pt>
                <c:pt idx="17281">
                  <c:v>4.44667161332538E-2</c:v>
                </c:pt>
                <c:pt idx="17282">
                  <c:v>4.47215474703518E-2</c:v>
                </c:pt>
                <c:pt idx="17283">
                  <c:v>4.4381621548116298E-2</c:v>
                </c:pt>
                <c:pt idx="17284">
                  <c:v>4.4063583985375201E-2</c:v>
                </c:pt>
                <c:pt idx="17285">
                  <c:v>4.3966962811419701E-2</c:v>
                </c:pt>
                <c:pt idx="17286">
                  <c:v>4.4435907712584197E-2</c:v>
                </c:pt>
                <c:pt idx="17287">
                  <c:v>4.4398959589742701E-2</c:v>
                </c:pt>
                <c:pt idx="17288">
                  <c:v>4.4020561999796502E-2</c:v>
                </c:pt>
                <c:pt idx="17289">
                  <c:v>4.3600410348938301E-2</c:v>
                </c:pt>
                <c:pt idx="17290">
                  <c:v>4.4081827796834998E-2</c:v>
                </c:pt>
                <c:pt idx="17291">
                  <c:v>4.4201605789790099E-2</c:v>
                </c:pt>
                <c:pt idx="17292">
                  <c:v>4.3760631521447199E-2</c:v>
                </c:pt>
                <c:pt idx="17293">
                  <c:v>4.36888460876892E-2</c:v>
                </c:pt>
                <c:pt idx="17294">
                  <c:v>4.4000515865701903E-2</c:v>
                </c:pt>
                <c:pt idx="17295">
                  <c:v>4.3685679689507199E-2</c:v>
                </c:pt>
                <c:pt idx="17296">
                  <c:v>4.3770590158071401E-2</c:v>
                </c:pt>
                <c:pt idx="17297">
                  <c:v>4.37499256422543E-2</c:v>
                </c:pt>
                <c:pt idx="17298">
                  <c:v>4.3663090995649897E-2</c:v>
                </c:pt>
                <c:pt idx="17299">
                  <c:v>4.3407501740014301E-2</c:v>
                </c:pt>
                <c:pt idx="17300">
                  <c:v>4.34625716638243E-2</c:v>
                </c:pt>
                <c:pt idx="17301">
                  <c:v>4.3449962954402198E-2</c:v>
                </c:pt>
                <c:pt idx="17302">
                  <c:v>4.3816924883366297E-2</c:v>
                </c:pt>
                <c:pt idx="17303">
                  <c:v>4.3358439628616199E-2</c:v>
                </c:pt>
                <c:pt idx="17304">
                  <c:v>4.3638592537242102E-2</c:v>
                </c:pt>
                <c:pt idx="17305">
                  <c:v>4.3573186525596198E-2</c:v>
                </c:pt>
                <c:pt idx="17306">
                  <c:v>4.3116105593627899E-2</c:v>
                </c:pt>
                <c:pt idx="17307">
                  <c:v>4.3620134665480703E-2</c:v>
                </c:pt>
                <c:pt idx="17308">
                  <c:v>4.36485406429689E-2</c:v>
                </c:pt>
                <c:pt idx="17309">
                  <c:v>4.4018941715622401E-2</c:v>
                </c:pt>
                <c:pt idx="17310">
                  <c:v>4.3357246982892401E-2</c:v>
                </c:pt>
                <c:pt idx="17311">
                  <c:v>4.3191990558514297E-2</c:v>
                </c:pt>
                <c:pt idx="17312">
                  <c:v>4.37516447304497E-2</c:v>
                </c:pt>
                <c:pt idx="17313">
                  <c:v>4.3954911443073202E-2</c:v>
                </c:pt>
                <c:pt idx="17314">
                  <c:v>4.3999249882382602E-2</c:v>
                </c:pt>
                <c:pt idx="17315">
                  <c:v>4.3659885562918901E-2</c:v>
                </c:pt>
                <c:pt idx="17316">
                  <c:v>4.40973779486908E-2</c:v>
                </c:pt>
                <c:pt idx="17317">
                  <c:v>4.4183357730300403E-2</c:v>
                </c:pt>
                <c:pt idx="17318">
                  <c:v>4.4249040834694199E-2</c:v>
                </c:pt>
                <c:pt idx="17319">
                  <c:v>4.4081817909615101E-2</c:v>
                </c:pt>
                <c:pt idx="17320">
                  <c:v>4.4273970220182798E-2</c:v>
                </c:pt>
                <c:pt idx="17321">
                  <c:v>4.46344322360906E-2</c:v>
                </c:pt>
                <c:pt idx="17322">
                  <c:v>4.4494236704882902E-2</c:v>
                </c:pt>
                <c:pt idx="17323">
                  <c:v>4.4283631137846703E-2</c:v>
                </c:pt>
                <c:pt idx="17324">
                  <c:v>4.4871009949861401E-2</c:v>
                </c:pt>
                <c:pt idx="17325">
                  <c:v>4.53843772707705E-2</c:v>
                </c:pt>
                <c:pt idx="17326">
                  <c:v>4.5217525394315901E-2</c:v>
                </c:pt>
                <c:pt idx="17327">
                  <c:v>4.4912404441793299E-2</c:v>
                </c:pt>
                <c:pt idx="17328">
                  <c:v>4.48968676052224E-2</c:v>
                </c:pt>
                <c:pt idx="17329">
                  <c:v>4.57565180131419E-2</c:v>
                </c:pt>
                <c:pt idx="17330">
                  <c:v>4.6077719074845397E-2</c:v>
                </c:pt>
                <c:pt idx="17331">
                  <c:v>4.5957615979643603E-2</c:v>
                </c:pt>
                <c:pt idx="17332">
                  <c:v>4.58156356784973E-2</c:v>
                </c:pt>
                <c:pt idx="17333">
                  <c:v>4.6096973623686699E-2</c:v>
                </c:pt>
                <c:pt idx="17334">
                  <c:v>4.6348925711815203E-2</c:v>
                </c:pt>
                <c:pt idx="17335">
                  <c:v>4.6673799288285599E-2</c:v>
                </c:pt>
                <c:pt idx="17336">
                  <c:v>4.6821520205010798E-2</c:v>
                </c:pt>
                <c:pt idx="17337">
                  <c:v>4.7066607827024799E-2</c:v>
                </c:pt>
                <c:pt idx="17338">
                  <c:v>4.7048304722102502E-2</c:v>
                </c:pt>
                <c:pt idx="17339">
                  <c:v>4.7030478506849799E-2</c:v>
                </c:pt>
                <c:pt idx="17340">
                  <c:v>4.6961823030170297E-2</c:v>
                </c:pt>
                <c:pt idx="17341">
                  <c:v>4.7403699350867801E-2</c:v>
                </c:pt>
                <c:pt idx="17342">
                  <c:v>4.7857064649886302E-2</c:v>
                </c:pt>
                <c:pt idx="17343">
                  <c:v>4.8074551924589801E-2</c:v>
                </c:pt>
                <c:pt idx="17344">
                  <c:v>4.7887241954274601E-2</c:v>
                </c:pt>
                <c:pt idx="17345">
                  <c:v>4.8103525747946498E-2</c:v>
                </c:pt>
                <c:pt idx="17346">
                  <c:v>4.8411001898954302E-2</c:v>
                </c:pt>
                <c:pt idx="17347">
                  <c:v>4.8767069617649601E-2</c:v>
                </c:pt>
                <c:pt idx="17348">
                  <c:v>4.88026133990309E-2</c:v>
                </c:pt>
                <c:pt idx="17349">
                  <c:v>4.8576770852326603E-2</c:v>
                </c:pt>
                <c:pt idx="17350">
                  <c:v>4.8880941042283799E-2</c:v>
                </c:pt>
                <c:pt idx="17351">
                  <c:v>4.8733253834798602E-2</c:v>
                </c:pt>
                <c:pt idx="17352">
                  <c:v>4.8842826007986603E-2</c:v>
                </c:pt>
                <c:pt idx="17353">
                  <c:v>4.8980800893793801E-2</c:v>
                </c:pt>
                <c:pt idx="17354">
                  <c:v>4.92162432892655E-2</c:v>
                </c:pt>
                <c:pt idx="17355">
                  <c:v>4.9106825136480597E-2</c:v>
                </c:pt>
                <c:pt idx="17356">
                  <c:v>4.8723592732772297E-2</c:v>
                </c:pt>
                <c:pt idx="17357">
                  <c:v>4.8831130074697797E-2</c:v>
                </c:pt>
                <c:pt idx="17358">
                  <c:v>4.9162805389592501E-2</c:v>
                </c:pt>
                <c:pt idx="17359">
                  <c:v>4.9330424822799902E-2</c:v>
                </c:pt>
                <c:pt idx="17360">
                  <c:v>4.8781912097537697E-2</c:v>
                </c:pt>
                <c:pt idx="17361">
                  <c:v>4.8429179403086699E-2</c:v>
                </c:pt>
                <c:pt idx="17362">
                  <c:v>4.8595974045643198E-2</c:v>
                </c:pt>
                <c:pt idx="17363">
                  <c:v>4.8515842794801298E-2</c:v>
                </c:pt>
                <c:pt idx="17364">
                  <c:v>4.8564316179339498E-2</c:v>
                </c:pt>
                <c:pt idx="17365">
                  <c:v>4.8402859316275498E-2</c:v>
                </c:pt>
                <c:pt idx="17366">
                  <c:v>4.75875911224714E-2</c:v>
                </c:pt>
                <c:pt idx="17367">
                  <c:v>4.73083750055674E-2</c:v>
                </c:pt>
                <c:pt idx="17368">
                  <c:v>4.6997283105595901E-2</c:v>
                </c:pt>
                <c:pt idx="17369">
                  <c:v>4.7081990594548997E-2</c:v>
                </c:pt>
                <c:pt idx="17370">
                  <c:v>4.7205118206971999E-2</c:v>
                </c:pt>
                <c:pt idx="17371">
                  <c:v>4.6400483541043099E-2</c:v>
                </c:pt>
                <c:pt idx="17372">
                  <c:v>4.5568916372973098E-2</c:v>
                </c:pt>
                <c:pt idx="17373">
                  <c:v>4.4820659478514602E-2</c:v>
                </c:pt>
                <c:pt idx="17374">
                  <c:v>4.5155098780295701E-2</c:v>
                </c:pt>
                <c:pt idx="17375">
                  <c:v>4.5023219741870402E-2</c:v>
                </c:pt>
                <c:pt idx="17376">
                  <c:v>4.4250246980721199E-2</c:v>
                </c:pt>
                <c:pt idx="17377">
                  <c:v>4.3289525135475702E-2</c:v>
                </c:pt>
                <c:pt idx="17378">
                  <c:v>4.2297997620807999E-2</c:v>
                </c:pt>
                <c:pt idx="17379">
                  <c:v>4.21757733113639E-2</c:v>
                </c:pt>
                <c:pt idx="17380">
                  <c:v>4.1850133734901297E-2</c:v>
                </c:pt>
                <c:pt idx="17381">
                  <c:v>4.1406998246665098E-2</c:v>
                </c:pt>
                <c:pt idx="17382">
                  <c:v>4.0399034834575902E-2</c:v>
                </c:pt>
                <c:pt idx="17383">
                  <c:v>3.9447902217317997E-2</c:v>
                </c:pt>
                <c:pt idx="17384">
                  <c:v>3.8410184186232203E-2</c:v>
                </c:pt>
                <c:pt idx="17385">
                  <c:v>3.8031568488309901E-2</c:v>
                </c:pt>
                <c:pt idx="17386">
                  <c:v>3.75419796485141E-2</c:v>
                </c:pt>
                <c:pt idx="17387">
                  <c:v>3.6364845530825501E-2</c:v>
                </c:pt>
                <c:pt idx="17388">
                  <c:v>3.5455354221412903E-2</c:v>
                </c:pt>
                <c:pt idx="17389">
                  <c:v>3.4447049733217099E-2</c:v>
                </c:pt>
                <c:pt idx="17390">
                  <c:v>3.3664266259803899E-2</c:v>
                </c:pt>
                <c:pt idx="17391">
                  <c:v>3.30840990513575E-2</c:v>
                </c:pt>
                <c:pt idx="17392">
                  <c:v>3.1985463212297401E-2</c:v>
                </c:pt>
                <c:pt idx="17393">
                  <c:v>3.0910640494700301E-2</c:v>
                </c:pt>
                <c:pt idx="17394">
                  <c:v>2.97280454092749E-2</c:v>
                </c:pt>
                <c:pt idx="17395">
                  <c:v>2.85278051749717E-2</c:v>
                </c:pt>
                <c:pt idx="17396">
                  <c:v>2.80944705536939E-2</c:v>
                </c:pt>
                <c:pt idx="17397">
                  <c:v>2.68754856691737E-2</c:v>
                </c:pt>
                <c:pt idx="17398">
                  <c:v>2.5700582888495499E-2</c:v>
                </c:pt>
                <c:pt idx="17399">
                  <c:v>2.4628605794760401E-2</c:v>
                </c:pt>
                <c:pt idx="17400">
                  <c:v>2.2960641106878399E-2</c:v>
                </c:pt>
                <c:pt idx="17401">
                  <c:v>2.1974078852181202E-2</c:v>
                </c:pt>
                <c:pt idx="17402">
                  <c:v>2.1594358075577299E-2</c:v>
                </c:pt>
                <c:pt idx="17403">
                  <c:v>2.03485970156638E-2</c:v>
                </c:pt>
                <c:pt idx="17404">
                  <c:v>1.8800237563857E-2</c:v>
                </c:pt>
                <c:pt idx="17405">
                  <c:v>1.74168196927099E-2</c:v>
                </c:pt>
                <c:pt idx="17406">
                  <c:v>1.64905692175632E-2</c:v>
                </c:pt>
                <c:pt idx="17407">
                  <c:v>1.55474567450276E-2</c:v>
                </c:pt>
                <c:pt idx="17408">
                  <c:v>1.41975110607697E-2</c:v>
                </c:pt>
                <c:pt idx="17409">
                  <c:v>1.3145906358254101E-2</c:v>
                </c:pt>
                <c:pt idx="17410">
                  <c:v>1.2098689512496701E-2</c:v>
                </c:pt>
                <c:pt idx="17411">
                  <c:v>1.0594358845415999E-2</c:v>
                </c:pt>
                <c:pt idx="17412">
                  <c:v>9.28542628605733E-3</c:v>
                </c:pt>
                <c:pt idx="17413">
                  <c:v>8.5530208887354894E-3</c:v>
                </c:pt>
                <c:pt idx="17414">
                  <c:v>7.4747119444914002E-3</c:v>
                </c:pt>
                <c:pt idx="17415">
                  <c:v>5.9816252314287E-3</c:v>
                </c:pt>
                <c:pt idx="17416">
                  <c:v>4.7946467017683297E-3</c:v>
                </c:pt>
                <c:pt idx="17417">
                  <c:v>3.6774574871054101E-3</c:v>
                </c:pt>
                <c:pt idx="17418">
                  <c:v>3.0059181942202898E-3</c:v>
                </c:pt>
                <c:pt idx="17419">
                  <c:v>2.20144523090164E-3</c:v>
                </c:pt>
                <c:pt idx="17420">
                  <c:v>8.0053199955209598E-4</c:v>
                </c:pt>
                <c:pt idx="17421">
                  <c:v>-7.4779556522506499E-4</c:v>
                </c:pt>
                <c:pt idx="17422">
                  <c:v>-1.6568331166251101E-3</c:v>
                </c:pt>
                <c:pt idx="17423">
                  <c:v>-2.4106258176409198E-3</c:v>
                </c:pt>
                <c:pt idx="17424">
                  <c:v>-2.9803222203432498E-3</c:v>
                </c:pt>
                <c:pt idx="17425">
                  <c:v>-4.1874287756915899E-3</c:v>
                </c:pt>
                <c:pt idx="17426">
                  <c:v>-5.4893002193276298E-3</c:v>
                </c:pt>
                <c:pt idx="17427">
                  <c:v>-6.49540410040039E-3</c:v>
                </c:pt>
                <c:pt idx="17428">
                  <c:v>-7.2984160049866997E-3</c:v>
                </c:pt>
                <c:pt idx="17429">
                  <c:v>-8.1747500693635702E-3</c:v>
                </c:pt>
                <c:pt idx="17430">
                  <c:v>-8.6030954909299302E-3</c:v>
                </c:pt>
                <c:pt idx="17431">
                  <c:v>-9.3227542838287894E-3</c:v>
                </c:pt>
                <c:pt idx="17432">
                  <c:v>-1.05196716326993E-2</c:v>
                </c:pt>
                <c:pt idx="17433">
                  <c:v>-1.15070019282999E-2</c:v>
                </c:pt>
                <c:pt idx="17434">
                  <c:v>-1.22373518692072E-2</c:v>
                </c:pt>
                <c:pt idx="17435">
                  <c:v>-1.2204606453994E-2</c:v>
                </c:pt>
                <c:pt idx="17436">
                  <c:v>-1.33133086677521E-2</c:v>
                </c:pt>
                <c:pt idx="17437">
                  <c:v>-1.4043523039212099E-2</c:v>
                </c:pt>
                <c:pt idx="17438">
                  <c:v>-1.50692130733968E-2</c:v>
                </c:pt>
                <c:pt idx="17439">
                  <c:v>-1.53245518006274E-2</c:v>
                </c:pt>
                <c:pt idx="17440">
                  <c:v>-1.5650071293865499E-2</c:v>
                </c:pt>
                <c:pt idx="17441">
                  <c:v>-1.6012756282762702E-2</c:v>
                </c:pt>
                <c:pt idx="17442">
                  <c:v>-1.7319859954938299E-2</c:v>
                </c:pt>
                <c:pt idx="17443">
                  <c:v>-1.7600424983876001E-2</c:v>
                </c:pt>
                <c:pt idx="17444">
                  <c:v>-1.7922169689192999E-2</c:v>
                </c:pt>
                <c:pt idx="17445">
                  <c:v>-1.8168464171939999E-2</c:v>
                </c:pt>
                <c:pt idx="17446">
                  <c:v>-1.88246848434209E-2</c:v>
                </c:pt>
                <c:pt idx="17447">
                  <c:v>-1.92208748894756E-2</c:v>
                </c:pt>
                <c:pt idx="17448">
                  <c:v>-1.9343060722529001E-2</c:v>
                </c:pt>
                <c:pt idx="17449">
                  <c:v>-2.0466203252241098E-2</c:v>
                </c:pt>
                <c:pt idx="17450">
                  <c:v>-2.1056090381432802E-2</c:v>
                </c:pt>
                <c:pt idx="17451">
                  <c:v>-2.06959767143482E-2</c:v>
                </c:pt>
                <c:pt idx="17452">
                  <c:v>-2.0456701241726501E-2</c:v>
                </c:pt>
                <c:pt idx="17453">
                  <c:v>-2.1172202222672801E-2</c:v>
                </c:pt>
                <c:pt idx="17454">
                  <c:v>-2.1810665107573301E-2</c:v>
                </c:pt>
                <c:pt idx="17455">
                  <c:v>-2.2538697576027202E-2</c:v>
                </c:pt>
                <c:pt idx="17456">
                  <c:v>-2.22877811602794E-2</c:v>
                </c:pt>
                <c:pt idx="17457">
                  <c:v>-2.1993239745052899E-2</c:v>
                </c:pt>
                <c:pt idx="17458">
                  <c:v>-2.25631879127343E-2</c:v>
                </c:pt>
                <c:pt idx="17459">
                  <c:v>-2.30652352971021E-2</c:v>
                </c:pt>
                <c:pt idx="17460">
                  <c:v>-2.3875039524552201E-2</c:v>
                </c:pt>
                <c:pt idx="17461">
                  <c:v>-2.3465124797894098E-2</c:v>
                </c:pt>
                <c:pt idx="17462">
                  <c:v>-2.3536497894257599E-2</c:v>
                </c:pt>
                <c:pt idx="17463">
                  <c:v>-2.3876199084730401E-2</c:v>
                </c:pt>
                <c:pt idx="17464">
                  <c:v>-2.4303353946002599E-2</c:v>
                </c:pt>
                <c:pt idx="17465">
                  <c:v>-2.43688789212347E-2</c:v>
                </c:pt>
                <c:pt idx="17466">
                  <c:v>-2.52063843865411E-2</c:v>
                </c:pt>
                <c:pt idx="17467">
                  <c:v>-2.48362475266669E-2</c:v>
                </c:pt>
                <c:pt idx="17468">
                  <c:v>-2.5019161836862501E-2</c:v>
                </c:pt>
                <c:pt idx="17469">
                  <c:v>-2.5375597971745299E-2</c:v>
                </c:pt>
                <c:pt idx="17470">
                  <c:v>-2.63175253472606E-2</c:v>
                </c:pt>
                <c:pt idx="17471">
                  <c:v>-2.6796684967697399E-2</c:v>
                </c:pt>
                <c:pt idx="17472">
                  <c:v>-2.6396263440738602E-2</c:v>
                </c:pt>
                <c:pt idx="17473">
                  <c:v>-2.61835525002438E-2</c:v>
                </c:pt>
                <c:pt idx="17474">
                  <c:v>-2.68445253805575E-2</c:v>
                </c:pt>
                <c:pt idx="17475">
                  <c:v>-2.7440088251999999E-2</c:v>
                </c:pt>
                <c:pt idx="17476">
                  <c:v>-2.8318605320736601E-2</c:v>
                </c:pt>
                <c:pt idx="17477">
                  <c:v>-2.8553898392476299E-2</c:v>
                </c:pt>
                <c:pt idx="17478">
                  <c:v>-2.8680055163664599E-2</c:v>
                </c:pt>
                <c:pt idx="17479">
                  <c:v>-2.88038585948533E-2</c:v>
                </c:pt>
                <c:pt idx="17480">
                  <c:v>-2.9139229186459299E-2</c:v>
                </c:pt>
                <c:pt idx="17481">
                  <c:v>-2.9813963363461399E-2</c:v>
                </c:pt>
                <c:pt idx="17482">
                  <c:v>-3.0705958825141499E-2</c:v>
                </c:pt>
                <c:pt idx="17483">
                  <c:v>-3.1483378494278597E-2</c:v>
                </c:pt>
                <c:pt idx="17484">
                  <c:v>-3.1160914155094602E-2</c:v>
                </c:pt>
                <c:pt idx="17485">
                  <c:v>-3.1799720192133701E-2</c:v>
                </c:pt>
                <c:pt idx="17486">
                  <c:v>-3.1971972028276903E-2</c:v>
                </c:pt>
                <c:pt idx="17487">
                  <c:v>-3.3265343625020101E-2</c:v>
                </c:pt>
                <c:pt idx="17488">
                  <c:v>-3.4121299142081798E-2</c:v>
                </c:pt>
                <c:pt idx="17489">
                  <c:v>-3.3952757556662098E-2</c:v>
                </c:pt>
                <c:pt idx="17490">
                  <c:v>-3.4482982153600197E-2</c:v>
                </c:pt>
                <c:pt idx="17491">
                  <c:v>-3.5254420144758603E-2</c:v>
                </c:pt>
                <c:pt idx="17492">
                  <c:v>-3.6206542261779003E-2</c:v>
                </c:pt>
                <c:pt idx="17493">
                  <c:v>-3.6533500058913697E-2</c:v>
                </c:pt>
                <c:pt idx="17494">
                  <c:v>-3.7468643049422497E-2</c:v>
                </c:pt>
                <c:pt idx="17495">
                  <c:v>-3.8182481935928603E-2</c:v>
                </c:pt>
                <c:pt idx="17496">
                  <c:v>-3.8507346166124799E-2</c:v>
                </c:pt>
                <c:pt idx="17497">
                  <c:v>-3.9146435231358703E-2</c:v>
                </c:pt>
                <c:pt idx="17498">
                  <c:v>-4.0473485429400699E-2</c:v>
                </c:pt>
                <c:pt idx="17499">
                  <c:v>-4.1142730724242398E-2</c:v>
                </c:pt>
                <c:pt idx="17500">
                  <c:v>-4.1031337522330201E-2</c:v>
                </c:pt>
                <c:pt idx="17501">
                  <c:v>-4.2108903485158201E-2</c:v>
                </c:pt>
                <c:pt idx="17502">
                  <c:v>-4.2428159924972203E-2</c:v>
                </c:pt>
                <c:pt idx="17503">
                  <c:v>-4.3557383144772199E-2</c:v>
                </c:pt>
                <c:pt idx="17504">
                  <c:v>-4.4789656614167603E-2</c:v>
                </c:pt>
                <c:pt idx="17505">
                  <c:v>-4.5100645003032E-2</c:v>
                </c:pt>
                <c:pt idx="17506">
                  <c:v>-4.5677396156200797E-2</c:v>
                </c:pt>
                <c:pt idx="17507">
                  <c:v>-4.6158152592636399E-2</c:v>
                </c:pt>
                <c:pt idx="17508">
                  <c:v>-4.7016557541696299E-2</c:v>
                </c:pt>
                <c:pt idx="17509">
                  <c:v>-4.78779516865694E-2</c:v>
                </c:pt>
                <c:pt idx="17510">
                  <c:v>-4.8774381156677399E-2</c:v>
                </c:pt>
                <c:pt idx="17511">
                  <c:v>-4.9467084976463099E-2</c:v>
                </c:pt>
                <c:pt idx="17512">
                  <c:v>-5.02134130263363E-2</c:v>
                </c:pt>
                <c:pt idx="17513">
                  <c:v>-5.0390117641764001E-2</c:v>
                </c:pt>
                <c:pt idx="17514">
                  <c:v>-5.0822379078436897E-2</c:v>
                </c:pt>
                <c:pt idx="17515">
                  <c:v>-5.2157928986886697E-2</c:v>
                </c:pt>
                <c:pt idx="17516">
                  <c:v>-5.2801742425248897E-2</c:v>
                </c:pt>
                <c:pt idx="17517">
                  <c:v>-5.3032773698444197E-2</c:v>
                </c:pt>
                <c:pt idx="17518">
                  <c:v>-5.3797115220366697E-2</c:v>
                </c:pt>
                <c:pt idx="17519">
                  <c:v>-5.4196055290894399E-2</c:v>
                </c:pt>
                <c:pt idx="17520">
                  <c:v>-5.4479940391870603E-2</c:v>
                </c:pt>
                <c:pt idx="17521">
                  <c:v>-5.5426478184424498E-2</c:v>
                </c:pt>
                <c:pt idx="17522">
                  <c:v>-5.6202364135640698E-2</c:v>
                </c:pt>
                <c:pt idx="17523">
                  <c:v>-5.6616476838476398E-2</c:v>
                </c:pt>
                <c:pt idx="17524">
                  <c:v>-5.6758467463735501E-2</c:v>
                </c:pt>
                <c:pt idx="17525">
                  <c:v>-5.7448085296810801E-2</c:v>
                </c:pt>
                <c:pt idx="17526">
                  <c:v>-5.7988869102991003E-2</c:v>
                </c:pt>
                <c:pt idx="17527">
                  <c:v>-5.8115236873019303E-2</c:v>
                </c:pt>
                <c:pt idx="17528">
                  <c:v>-5.85800194750771E-2</c:v>
                </c:pt>
                <c:pt idx="17529">
                  <c:v>-5.9260987711408197E-2</c:v>
                </c:pt>
                <c:pt idx="17530">
                  <c:v>-5.9336979238544203E-2</c:v>
                </c:pt>
                <c:pt idx="17531">
                  <c:v>-5.9611018383780801E-2</c:v>
                </c:pt>
                <c:pt idx="17532">
                  <c:v>-6.0227831920419299E-2</c:v>
                </c:pt>
                <c:pt idx="17533">
                  <c:v>-6.0322683565059897E-2</c:v>
                </c:pt>
                <c:pt idx="17534">
                  <c:v>-6.0336497191466297E-2</c:v>
                </c:pt>
                <c:pt idx="17535">
                  <c:v>-6.1051374026303201E-2</c:v>
                </c:pt>
                <c:pt idx="17536">
                  <c:v>-6.1102493608913497E-2</c:v>
                </c:pt>
                <c:pt idx="17537">
                  <c:v>-6.1288116498411697E-2</c:v>
                </c:pt>
                <c:pt idx="17538">
                  <c:v>-6.1587986395954503E-2</c:v>
                </c:pt>
                <c:pt idx="17539">
                  <c:v>-6.2145946820814403E-2</c:v>
                </c:pt>
                <c:pt idx="17540">
                  <c:v>-6.1971727577083698E-2</c:v>
                </c:pt>
                <c:pt idx="17541">
                  <c:v>-6.1792044128073598E-2</c:v>
                </c:pt>
                <c:pt idx="17542">
                  <c:v>-6.2055059873768498E-2</c:v>
                </c:pt>
                <c:pt idx="17543">
                  <c:v>-6.2524385096517504E-2</c:v>
                </c:pt>
                <c:pt idx="17544">
                  <c:v>-6.2421765967063399E-2</c:v>
                </c:pt>
                <c:pt idx="17545">
                  <c:v>-6.2431585101220398E-2</c:v>
                </c:pt>
                <c:pt idx="17546">
                  <c:v>-6.2771942457744506E-2</c:v>
                </c:pt>
                <c:pt idx="17547">
                  <c:v>-6.2733101691828594E-2</c:v>
                </c:pt>
                <c:pt idx="17548">
                  <c:v>-6.2843397271381302E-2</c:v>
                </c:pt>
                <c:pt idx="17549">
                  <c:v>-6.3232156338563605E-2</c:v>
                </c:pt>
                <c:pt idx="17550">
                  <c:v>-6.3358790618238001E-2</c:v>
                </c:pt>
                <c:pt idx="17551">
                  <c:v>-6.3383779914765695E-2</c:v>
                </c:pt>
                <c:pt idx="17552">
                  <c:v>-6.33520405638449E-2</c:v>
                </c:pt>
                <c:pt idx="17553">
                  <c:v>-6.3466522765943806E-2</c:v>
                </c:pt>
                <c:pt idx="17554">
                  <c:v>-6.3486691987792096E-2</c:v>
                </c:pt>
                <c:pt idx="17555">
                  <c:v>-6.3668562289332001E-2</c:v>
                </c:pt>
                <c:pt idx="17556">
                  <c:v>-6.4205389309482594E-2</c:v>
                </c:pt>
                <c:pt idx="17557">
                  <c:v>-6.3780699790921005E-2</c:v>
                </c:pt>
                <c:pt idx="17558">
                  <c:v>-6.3629119875023801E-2</c:v>
                </c:pt>
                <c:pt idx="17559">
                  <c:v>-6.4101277950011498E-2</c:v>
                </c:pt>
                <c:pt idx="17560">
                  <c:v>-6.4833365408772201E-2</c:v>
                </c:pt>
                <c:pt idx="17561">
                  <c:v>-6.4512671427035304E-2</c:v>
                </c:pt>
                <c:pt idx="17562">
                  <c:v>-6.4501276712429806E-2</c:v>
                </c:pt>
                <c:pt idx="17563">
                  <c:v>-6.5066387558243094E-2</c:v>
                </c:pt>
                <c:pt idx="17564">
                  <c:v>-6.51398372796234E-2</c:v>
                </c:pt>
                <c:pt idx="17565">
                  <c:v>-6.5499436353280094E-2</c:v>
                </c:pt>
                <c:pt idx="17566">
                  <c:v>-6.5804663784851003E-2</c:v>
                </c:pt>
                <c:pt idx="17567">
                  <c:v>-6.6311483036583199E-2</c:v>
                </c:pt>
                <c:pt idx="17568">
                  <c:v>-6.6272087456807904E-2</c:v>
                </c:pt>
                <c:pt idx="17569">
                  <c:v>-6.6260115596862096E-2</c:v>
                </c:pt>
                <c:pt idx="17570">
                  <c:v>-6.6696427927191104E-2</c:v>
                </c:pt>
                <c:pt idx="17571">
                  <c:v>-6.7250150334507805E-2</c:v>
                </c:pt>
                <c:pt idx="17572">
                  <c:v>-6.7665974845410398E-2</c:v>
                </c:pt>
                <c:pt idx="17573">
                  <c:v>-6.8077764391856602E-2</c:v>
                </c:pt>
                <c:pt idx="17574">
                  <c:v>-6.8336424209079802E-2</c:v>
                </c:pt>
                <c:pt idx="17575">
                  <c:v>-6.83797011618026E-2</c:v>
                </c:pt>
                <c:pt idx="17576">
                  <c:v>-6.9101048767110804E-2</c:v>
                </c:pt>
                <c:pt idx="17577">
                  <c:v>-7.0018227653172699E-2</c:v>
                </c:pt>
                <c:pt idx="17578">
                  <c:v>-7.0500575832837503E-2</c:v>
                </c:pt>
                <c:pt idx="17579">
                  <c:v>-7.0780154765121506E-2</c:v>
                </c:pt>
                <c:pt idx="17580">
                  <c:v>-7.1065106235751602E-2</c:v>
                </c:pt>
                <c:pt idx="17581">
                  <c:v>-7.14048185838074E-2</c:v>
                </c:pt>
                <c:pt idx="17582">
                  <c:v>-7.1618984714853298E-2</c:v>
                </c:pt>
                <c:pt idx="17583">
                  <c:v>-7.2956863260431007E-2</c:v>
                </c:pt>
                <c:pt idx="17584">
                  <c:v>-7.4138288747542594E-2</c:v>
                </c:pt>
                <c:pt idx="17585">
                  <c:v>-7.4142262937603204E-2</c:v>
                </c:pt>
                <c:pt idx="17586">
                  <c:v>-7.4211147671010905E-2</c:v>
                </c:pt>
                <c:pt idx="17587">
                  <c:v>-7.4817555160705596E-2</c:v>
                </c:pt>
                <c:pt idx="17588">
                  <c:v>-7.5815373094315699E-2</c:v>
                </c:pt>
                <c:pt idx="17589">
                  <c:v>-7.6621665902772099E-2</c:v>
                </c:pt>
                <c:pt idx="17590">
                  <c:v>-7.7501063231641507E-2</c:v>
                </c:pt>
                <c:pt idx="17591">
                  <c:v>-7.7597234825698094E-2</c:v>
                </c:pt>
                <c:pt idx="17592">
                  <c:v>-7.8029582064824798E-2</c:v>
                </c:pt>
                <c:pt idx="17593">
                  <c:v>-7.8859307819650601E-2</c:v>
                </c:pt>
                <c:pt idx="17594">
                  <c:v>-8.0000531933838104E-2</c:v>
                </c:pt>
                <c:pt idx="17595">
                  <c:v>-8.1010566326772407E-2</c:v>
                </c:pt>
                <c:pt idx="17596">
                  <c:v>-8.0986856273287902E-2</c:v>
                </c:pt>
                <c:pt idx="17597">
                  <c:v>-8.1466596330925303E-2</c:v>
                </c:pt>
                <c:pt idx="17598">
                  <c:v>-8.2200141435308405E-2</c:v>
                </c:pt>
                <c:pt idx="17599">
                  <c:v>-8.2953599972228301E-2</c:v>
                </c:pt>
                <c:pt idx="17600">
                  <c:v>-8.3658688562929198E-2</c:v>
                </c:pt>
                <c:pt idx="17601">
                  <c:v>-8.4624055033979004E-2</c:v>
                </c:pt>
                <c:pt idx="17602">
                  <c:v>-8.4985503841255694E-2</c:v>
                </c:pt>
                <c:pt idx="17603">
                  <c:v>-8.5215644856844699E-2</c:v>
                </c:pt>
                <c:pt idx="17604">
                  <c:v>-8.5804482643823898E-2</c:v>
                </c:pt>
                <c:pt idx="17605">
                  <c:v>-8.7036199861057803E-2</c:v>
                </c:pt>
                <c:pt idx="17606">
                  <c:v>-8.7579136909424204E-2</c:v>
                </c:pt>
                <c:pt idx="17607">
                  <c:v>-8.7981052560619499E-2</c:v>
                </c:pt>
                <c:pt idx="17608">
                  <c:v>-8.77428563868837E-2</c:v>
                </c:pt>
                <c:pt idx="17609">
                  <c:v>-8.82821845631446E-2</c:v>
                </c:pt>
                <c:pt idx="17610">
                  <c:v>-8.9046343907483394E-2</c:v>
                </c:pt>
                <c:pt idx="17611">
                  <c:v>-9.0046706642550101E-2</c:v>
                </c:pt>
                <c:pt idx="17612">
                  <c:v>-9.0384613221254795E-2</c:v>
                </c:pt>
                <c:pt idx="17613">
                  <c:v>-9.0202165345867502E-2</c:v>
                </c:pt>
                <c:pt idx="17614">
                  <c:v>-9.0529932720258902E-2</c:v>
                </c:pt>
                <c:pt idx="17615">
                  <c:v>-9.0963431338194095E-2</c:v>
                </c:pt>
                <c:pt idx="17616">
                  <c:v>-9.1546279687988993E-2</c:v>
                </c:pt>
                <c:pt idx="17617">
                  <c:v>-9.1823685056460796E-2</c:v>
                </c:pt>
                <c:pt idx="17618">
                  <c:v>-9.2040863087787E-2</c:v>
                </c:pt>
                <c:pt idx="17619">
                  <c:v>-9.1867379917668995E-2</c:v>
                </c:pt>
                <c:pt idx="17620">
                  <c:v>-9.1880023503897706E-2</c:v>
                </c:pt>
                <c:pt idx="17621">
                  <c:v>-9.2392760786143904E-2</c:v>
                </c:pt>
                <c:pt idx="17622">
                  <c:v>-9.2826280735377201E-2</c:v>
                </c:pt>
                <c:pt idx="17623">
                  <c:v>-9.2361257145481795E-2</c:v>
                </c:pt>
                <c:pt idx="17624">
                  <c:v>-9.2191769247198699E-2</c:v>
                </c:pt>
                <c:pt idx="17625">
                  <c:v>-9.2273086159988096E-2</c:v>
                </c:pt>
                <c:pt idx="17626">
                  <c:v>-9.2445579179456797E-2</c:v>
                </c:pt>
                <c:pt idx="17627">
                  <c:v>-9.2142232024172696E-2</c:v>
                </c:pt>
                <c:pt idx="17628">
                  <c:v>-9.2610649846795401E-2</c:v>
                </c:pt>
                <c:pt idx="17629">
                  <c:v>-9.2203064235177004E-2</c:v>
                </c:pt>
                <c:pt idx="17630">
                  <c:v>-9.17617753533852E-2</c:v>
                </c:pt>
                <c:pt idx="17631">
                  <c:v>-9.1667750583813101E-2</c:v>
                </c:pt>
                <c:pt idx="17632">
                  <c:v>-9.11896130065772E-2</c:v>
                </c:pt>
                <c:pt idx="17633">
                  <c:v>-9.1438502637971195E-2</c:v>
                </c:pt>
                <c:pt idx="17634">
                  <c:v>-9.1077576448196099E-2</c:v>
                </c:pt>
                <c:pt idx="17635">
                  <c:v>-9.0758953164188194E-2</c:v>
                </c:pt>
                <c:pt idx="17636">
                  <c:v>-8.9655412404116397E-2</c:v>
                </c:pt>
                <c:pt idx="17637">
                  <c:v>-8.9074971188012497E-2</c:v>
                </c:pt>
                <c:pt idx="17638">
                  <c:v>-8.9495957634702805E-2</c:v>
                </c:pt>
                <c:pt idx="17639">
                  <c:v>-8.9521503354618504E-2</c:v>
                </c:pt>
                <c:pt idx="17640">
                  <c:v>-8.8469126480929597E-2</c:v>
                </c:pt>
                <c:pt idx="17641">
                  <c:v>-8.7688427603135902E-2</c:v>
                </c:pt>
                <c:pt idx="17642">
                  <c:v>-8.7570447441293095E-2</c:v>
                </c:pt>
                <c:pt idx="17643">
                  <c:v>-8.6770889683498595E-2</c:v>
                </c:pt>
                <c:pt idx="17644">
                  <c:v>-8.6049182559309906E-2</c:v>
                </c:pt>
                <c:pt idx="17645">
                  <c:v>-8.5891942344243702E-2</c:v>
                </c:pt>
                <c:pt idx="17646">
                  <c:v>-8.5441490442073706E-2</c:v>
                </c:pt>
                <c:pt idx="17647">
                  <c:v>-8.4256042184685298E-2</c:v>
                </c:pt>
                <c:pt idx="17648">
                  <c:v>-8.3632599882707201E-2</c:v>
                </c:pt>
                <c:pt idx="17649">
                  <c:v>-8.3024222365049499E-2</c:v>
                </c:pt>
                <c:pt idx="17650">
                  <c:v>-8.2506665068431198E-2</c:v>
                </c:pt>
                <c:pt idx="17651">
                  <c:v>-8.2069133590475005E-2</c:v>
                </c:pt>
                <c:pt idx="17652">
                  <c:v>-8.1349519894581099E-2</c:v>
                </c:pt>
                <c:pt idx="17653">
                  <c:v>-8.0488153394388307E-2</c:v>
                </c:pt>
                <c:pt idx="17654">
                  <c:v>-7.9268387375213398E-2</c:v>
                </c:pt>
                <c:pt idx="17655">
                  <c:v>-7.9279434618056796E-2</c:v>
                </c:pt>
                <c:pt idx="17656">
                  <c:v>-7.87736397130233E-2</c:v>
                </c:pt>
                <c:pt idx="17657">
                  <c:v>-7.7193552194456797E-2</c:v>
                </c:pt>
                <c:pt idx="17658">
                  <c:v>-7.6547033068490505E-2</c:v>
                </c:pt>
                <c:pt idx="17659">
                  <c:v>-7.6064393418600995E-2</c:v>
                </c:pt>
                <c:pt idx="17660">
                  <c:v>-7.5748885781031103E-2</c:v>
                </c:pt>
                <c:pt idx="17661">
                  <c:v>-7.4880746567467404E-2</c:v>
                </c:pt>
                <c:pt idx="17662">
                  <c:v>-7.39551288072018E-2</c:v>
                </c:pt>
                <c:pt idx="17663">
                  <c:v>-7.3361520363243699E-2</c:v>
                </c:pt>
                <c:pt idx="17664">
                  <c:v>-7.2488102838656504E-2</c:v>
                </c:pt>
                <c:pt idx="17665">
                  <c:v>-7.1231701798751795E-2</c:v>
                </c:pt>
                <c:pt idx="17666">
                  <c:v>-7.1027357314639203E-2</c:v>
                </c:pt>
                <c:pt idx="17667">
                  <c:v>-7.0734244671472504E-2</c:v>
                </c:pt>
                <c:pt idx="17668">
                  <c:v>-6.9573279086189196E-2</c:v>
                </c:pt>
                <c:pt idx="17669">
                  <c:v>-6.9178380869002506E-2</c:v>
                </c:pt>
                <c:pt idx="17670">
                  <c:v>-6.7858946140228402E-2</c:v>
                </c:pt>
                <c:pt idx="17671">
                  <c:v>-6.6955048453151603E-2</c:v>
                </c:pt>
                <c:pt idx="17672">
                  <c:v>-6.6428165698872804E-2</c:v>
                </c:pt>
                <c:pt idx="17673">
                  <c:v>-6.6377279100872003E-2</c:v>
                </c:pt>
                <c:pt idx="17674">
                  <c:v>-6.5315651050924406E-2</c:v>
                </c:pt>
                <c:pt idx="17675">
                  <c:v>-6.4262141602485695E-2</c:v>
                </c:pt>
                <c:pt idx="17676">
                  <c:v>-6.3536111219145194E-2</c:v>
                </c:pt>
                <c:pt idx="17677">
                  <c:v>-6.3029080699762499E-2</c:v>
                </c:pt>
                <c:pt idx="17678">
                  <c:v>-6.21976092134887E-2</c:v>
                </c:pt>
                <c:pt idx="17679">
                  <c:v>-6.1456656913188697E-2</c:v>
                </c:pt>
                <c:pt idx="17680">
                  <c:v>-6.0910715332810297E-2</c:v>
                </c:pt>
                <c:pt idx="17681">
                  <c:v>-5.9952715904670502E-2</c:v>
                </c:pt>
                <c:pt idx="17682">
                  <c:v>-5.9222288641839101E-2</c:v>
                </c:pt>
                <c:pt idx="17683">
                  <c:v>-5.8261394790274097E-2</c:v>
                </c:pt>
                <c:pt idx="17684">
                  <c:v>-5.7540688287187197E-2</c:v>
                </c:pt>
                <c:pt idx="17685">
                  <c:v>-5.6708380743560098E-2</c:v>
                </c:pt>
                <c:pt idx="17686">
                  <c:v>-5.61240722455114E-2</c:v>
                </c:pt>
                <c:pt idx="17687">
                  <c:v>-5.5075238411734999E-2</c:v>
                </c:pt>
                <c:pt idx="17688">
                  <c:v>-5.41764415030404E-2</c:v>
                </c:pt>
                <c:pt idx="17689">
                  <c:v>-5.3541594006583003E-2</c:v>
                </c:pt>
                <c:pt idx="17690">
                  <c:v>-5.2917896857091001E-2</c:v>
                </c:pt>
                <c:pt idx="17691">
                  <c:v>-5.1957834078299202E-2</c:v>
                </c:pt>
                <c:pt idx="17692">
                  <c:v>-5.0566789700208198E-2</c:v>
                </c:pt>
                <c:pt idx="17693">
                  <c:v>-5.0131616127610801E-2</c:v>
                </c:pt>
                <c:pt idx="17694">
                  <c:v>-4.9513127835334902E-2</c:v>
                </c:pt>
                <c:pt idx="17695">
                  <c:v>-4.8235419816633401E-2</c:v>
                </c:pt>
                <c:pt idx="17696">
                  <c:v>-4.7402456742380701E-2</c:v>
                </c:pt>
                <c:pt idx="17697">
                  <c:v>-4.6139286389155799E-2</c:v>
                </c:pt>
                <c:pt idx="17698">
                  <c:v>-4.5525999202030203E-2</c:v>
                </c:pt>
                <c:pt idx="17699">
                  <c:v>-4.4600185172072503E-2</c:v>
                </c:pt>
                <c:pt idx="17700">
                  <c:v>-4.3499940720383601E-2</c:v>
                </c:pt>
                <c:pt idx="17701">
                  <c:v>-4.2343752283351299E-2</c:v>
                </c:pt>
                <c:pt idx="17702">
                  <c:v>-4.1413833717883597E-2</c:v>
                </c:pt>
                <c:pt idx="17703">
                  <c:v>-4.0408777896179401E-2</c:v>
                </c:pt>
                <c:pt idx="17704">
                  <c:v>-3.9287462765144103E-2</c:v>
                </c:pt>
                <c:pt idx="17705">
                  <c:v>-3.8200338778258298E-2</c:v>
                </c:pt>
                <c:pt idx="17706">
                  <c:v>-3.7071602352462797E-2</c:v>
                </c:pt>
                <c:pt idx="17707">
                  <c:v>-3.6126038017583198E-2</c:v>
                </c:pt>
                <c:pt idx="17708">
                  <c:v>-3.4968430853755603E-2</c:v>
                </c:pt>
                <c:pt idx="17709">
                  <c:v>-3.3349793834660801E-2</c:v>
                </c:pt>
                <c:pt idx="17710">
                  <c:v>-3.2582414567999603E-2</c:v>
                </c:pt>
                <c:pt idx="17711">
                  <c:v>-3.1615408907075003E-2</c:v>
                </c:pt>
                <c:pt idx="17712">
                  <c:v>-3.00725575538838E-2</c:v>
                </c:pt>
                <c:pt idx="17713">
                  <c:v>-2.83701258992398E-2</c:v>
                </c:pt>
                <c:pt idx="17714">
                  <c:v>-2.7288949400296299E-2</c:v>
                </c:pt>
                <c:pt idx="17715">
                  <c:v>-2.6646447701727E-2</c:v>
                </c:pt>
                <c:pt idx="17716">
                  <c:v>-2.5065321354909801E-2</c:v>
                </c:pt>
                <c:pt idx="17717">
                  <c:v>-2.3769478381040699E-2</c:v>
                </c:pt>
                <c:pt idx="17718">
                  <c:v>-2.2399777218993899E-2</c:v>
                </c:pt>
                <c:pt idx="17719">
                  <c:v>-2.0858790752327501E-2</c:v>
                </c:pt>
                <c:pt idx="17720">
                  <c:v>-1.9508914995558201E-2</c:v>
                </c:pt>
                <c:pt idx="17721">
                  <c:v>-1.8505400451198601E-2</c:v>
                </c:pt>
                <c:pt idx="17722">
                  <c:v>-1.6960372842341101E-2</c:v>
                </c:pt>
                <c:pt idx="17723">
                  <c:v>-1.5407678494069901E-2</c:v>
                </c:pt>
                <c:pt idx="17724">
                  <c:v>-1.4201678916529801E-2</c:v>
                </c:pt>
                <c:pt idx="17725">
                  <c:v>-1.26382225979582E-2</c:v>
                </c:pt>
                <c:pt idx="17726">
                  <c:v>-1.1241844744468E-2</c:v>
                </c:pt>
                <c:pt idx="17727">
                  <c:v>-1.0053797293407199E-2</c:v>
                </c:pt>
                <c:pt idx="17728">
                  <c:v>-8.76570087881204E-3</c:v>
                </c:pt>
                <c:pt idx="17729">
                  <c:v>-7.3085545597597699E-3</c:v>
                </c:pt>
                <c:pt idx="17730">
                  <c:v>-5.5041988808163401E-3</c:v>
                </c:pt>
                <c:pt idx="17731">
                  <c:v>-4.44675093485468E-3</c:v>
                </c:pt>
                <c:pt idx="17732">
                  <c:v>-3.4273678862482902E-3</c:v>
                </c:pt>
                <c:pt idx="17733">
                  <c:v>-1.9728553982203E-3</c:v>
                </c:pt>
                <c:pt idx="17734">
                  <c:v>-3.7429122768730901E-4</c:v>
                </c:pt>
                <c:pt idx="17735">
                  <c:v>1.1400511291563E-3</c:v>
                </c:pt>
                <c:pt idx="17736">
                  <c:v>2.08357426942106E-3</c:v>
                </c:pt>
                <c:pt idx="17737">
                  <c:v>3.5251043002566601E-3</c:v>
                </c:pt>
                <c:pt idx="17738">
                  <c:v>4.6725456129291104E-3</c:v>
                </c:pt>
                <c:pt idx="17739">
                  <c:v>5.70927635522265E-3</c:v>
                </c:pt>
                <c:pt idx="17740">
                  <c:v>7.3363998416181801E-3</c:v>
                </c:pt>
                <c:pt idx="17741">
                  <c:v>8.8228162609389291E-3</c:v>
                </c:pt>
                <c:pt idx="17742">
                  <c:v>9.7673404432195594E-3</c:v>
                </c:pt>
                <c:pt idx="17743">
                  <c:v>1.0538338615579901E-2</c:v>
                </c:pt>
                <c:pt idx="17744">
                  <c:v>1.19589704492812E-2</c:v>
                </c:pt>
                <c:pt idx="17745">
                  <c:v>1.26612363101236E-2</c:v>
                </c:pt>
                <c:pt idx="17746">
                  <c:v>1.4216210767019699E-2</c:v>
                </c:pt>
                <c:pt idx="17747">
                  <c:v>1.53518728503128E-2</c:v>
                </c:pt>
                <c:pt idx="17748">
                  <c:v>1.6096364484994199E-2</c:v>
                </c:pt>
                <c:pt idx="17749">
                  <c:v>1.7024314796639899E-2</c:v>
                </c:pt>
                <c:pt idx="17750">
                  <c:v>1.8021232228878501E-2</c:v>
                </c:pt>
                <c:pt idx="17751">
                  <c:v>1.8941370024466098E-2</c:v>
                </c:pt>
                <c:pt idx="17752">
                  <c:v>1.9945791923160702E-2</c:v>
                </c:pt>
                <c:pt idx="17753">
                  <c:v>2.08021110407898E-2</c:v>
                </c:pt>
                <c:pt idx="17754">
                  <c:v>2.1798459633162601E-2</c:v>
                </c:pt>
                <c:pt idx="17755">
                  <c:v>2.2271264032534599E-2</c:v>
                </c:pt>
                <c:pt idx="17756">
                  <c:v>2.2452193486081001E-2</c:v>
                </c:pt>
                <c:pt idx="17757">
                  <c:v>2.3521840987914398E-2</c:v>
                </c:pt>
                <c:pt idx="17758">
                  <c:v>2.4978842802298399E-2</c:v>
                </c:pt>
                <c:pt idx="17759">
                  <c:v>2.5083260638716201E-2</c:v>
                </c:pt>
                <c:pt idx="17760">
                  <c:v>2.5281643337115901E-2</c:v>
                </c:pt>
                <c:pt idx="17761">
                  <c:v>2.5979882076732099E-2</c:v>
                </c:pt>
                <c:pt idx="17762">
                  <c:v>2.6969069262365999E-2</c:v>
                </c:pt>
                <c:pt idx="17763">
                  <c:v>2.7260724879763901E-2</c:v>
                </c:pt>
                <c:pt idx="17764">
                  <c:v>2.7960755121297299E-2</c:v>
                </c:pt>
                <c:pt idx="17765">
                  <c:v>2.8167752088681899E-2</c:v>
                </c:pt>
                <c:pt idx="17766">
                  <c:v>2.8222799626368499E-2</c:v>
                </c:pt>
                <c:pt idx="17767">
                  <c:v>2.86765011174153E-2</c:v>
                </c:pt>
                <c:pt idx="17768">
                  <c:v>2.9424611838728802E-2</c:v>
                </c:pt>
                <c:pt idx="17769">
                  <c:v>2.9723789443730299E-2</c:v>
                </c:pt>
                <c:pt idx="17770">
                  <c:v>2.9714035470086001E-2</c:v>
                </c:pt>
                <c:pt idx="17771">
                  <c:v>3.01884816133135E-2</c:v>
                </c:pt>
                <c:pt idx="17772">
                  <c:v>3.0321806609362501E-2</c:v>
                </c:pt>
                <c:pt idx="17773">
                  <c:v>3.0450835401430499E-2</c:v>
                </c:pt>
                <c:pt idx="17774">
                  <c:v>3.0977272539442002E-2</c:v>
                </c:pt>
                <c:pt idx="17775">
                  <c:v>3.1486085955505998E-2</c:v>
                </c:pt>
                <c:pt idx="17776">
                  <c:v>3.1285657711267997E-2</c:v>
                </c:pt>
                <c:pt idx="17777">
                  <c:v>3.1251336274573098E-2</c:v>
                </c:pt>
                <c:pt idx="17778">
                  <c:v>3.1670617384912503E-2</c:v>
                </c:pt>
                <c:pt idx="17779">
                  <c:v>3.22419821914951E-2</c:v>
                </c:pt>
                <c:pt idx="17780">
                  <c:v>3.1950356428963302E-2</c:v>
                </c:pt>
                <c:pt idx="17781">
                  <c:v>3.1950817743266802E-2</c:v>
                </c:pt>
                <c:pt idx="17782">
                  <c:v>3.2635225379189302E-2</c:v>
                </c:pt>
                <c:pt idx="17783">
                  <c:v>3.2583123827479799E-2</c:v>
                </c:pt>
                <c:pt idx="17784">
                  <c:v>3.2800086348612201E-2</c:v>
                </c:pt>
                <c:pt idx="17785">
                  <c:v>3.3032516453096697E-2</c:v>
                </c:pt>
                <c:pt idx="17786">
                  <c:v>3.3088647429300698E-2</c:v>
                </c:pt>
                <c:pt idx="17787">
                  <c:v>3.3280909958063799E-2</c:v>
                </c:pt>
                <c:pt idx="17788">
                  <c:v>3.3406782981584997E-2</c:v>
                </c:pt>
                <c:pt idx="17789">
                  <c:v>3.4125771049789401E-2</c:v>
                </c:pt>
                <c:pt idx="17790">
                  <c:v>3.4150922331043103E-2</c:v>
                </c:pt>
                <c:pt idx="17791">
                  <c:v>3.42598476781657E-2</c:v>
                </c:pt>
                <c:pt idx="17792">
                  <c:v>3.4771643885732097E-2</c:v>
                </c:pt>
                <c:pt idx="17793">
                  <c:v>3.5078844996548203E-2</c:v>
                </c:pt>
                <c:pt idx="17794">
                  <c:v>3.53660370116902E-2</c:v>
                </c:pt>
                <c:pt idx="17795">
                  <c:v>3.5714580252277701E-2</c:v>
                </c:pt>
                <c:pt idx="17796">
                  <c:v>3.6371957280936E-2</c:v>
                </c:pt>
                <c:pt idx="17797">
                  <c:v>3.6395719282325302E-2</c:v>
                </c:pt>
                <c:pt idx="17798">
                  <c:v>3.69299394155303E-2</c:v>
                </c:pt>
                <c:pt idx="17799">
                  <c:v>3.7598143443202697E-2</c:v>
                </c:pt>
                <c:pt idx="17800">
                  <c:v>3.8134572132753702E-2</c:v>
                </c:pt>
                <c:pt idx="17801">
                  <c:v>3.8576618231622298E-2</c:v>
                </c:pt>
                <c:pt idx="17802">
                  <c:v>3.9168350109280103E-2</c:v>
                </c:pt>
                <c:pt idx="17803">
                  <c:v>3.9724790980523901E-2</c:v>
                </c:pt>
                <c:pt idx="17804">
                  <c:v>4.05458535362428E-2</c:v>
                </c:pt>
                <c:pt idx="17805">
                  <c:v>4.1048921475387801E-2</c:v>
                </c:pt>
                <c:pt idx="17806">
                  <c:v>4.1706654989878598E-2</c:v>
                </c:pt>
                <c:pt idx="17807">
                  <c:v>4.2647117890819999E-2</c:v>
                </c:pt>
                <c:pt idx="17808">
                  <c:v>4.3336755015079602E-2</c:v>
                </c:pt>
                <c:pt idx="17809">
                  <c:v>4.42511699464221E-2</c:v>
                </c:pt>
                <c:pt idx="17810">
                  <c:v>4.5161821313995203E-2</c:v>
                </c:pt>
                <c:pt idx="17811">
                  <c:v>4.6046047148589897E-2</c:v>
                </c:pt>
                <c:pt idx="17812">
                  <c:v>4.6633090321836303E-2</c:v>
                </c:pt>
                <c:pt idx="17813">
                  <c:v>4.76728404189826E-2</c:v>
                </c:pt>
                <c:pt idx="17814">
                  <c:v>4.8429878194325697E-2</c:v>
                </c:pt>
                <c:pt idx="17815">
                  <c:v>4.9949678482261901E-2</c:v>
                </c:pt>
                <c:pt idx="17816">
                  <c:v>5.10723059667011E-2</c:v>
                </c:pt>
                <c:pt idx="17817">
                  <c:v>5.1755172299818401E-2</c:v>
                </c:pt>
                <c:pt idx="17818">
                  <c:v>5.2645029799151102E-2</c:v>
                </c:pt>
                <c:pt idx="17819">
                  <c:v>5.3907852510404697E-2</c:v>
                </c:pt>
                <c:pt idx="17820">
                  <c:v>5.5332237956339299E-2</c:v>
                </c:pt>
                <c:pt idx="17821">
                  <c:v>5.6469970203874002E-2</c:v>
                </c:pt>
                <c:pt idx="17822">
                  <c:v>5.7613119037877199E-2</c:v>
                </c:pt>
                <c:pt idx="17823">
                  <c:v>5.84077328943765E-2</c:v>
                </c:pt>
                <c:pt idx="17824">
                  <c:v>5.9541569976423202E-2</c:v>
                </c:pt>
                <c:pt idx="17825">
                  <c:v>6.12203012139583E-2</c:v>
                </c:pt>
                <c:pt idx="17826">
                  <c:v>6.1949067368049997E-2</c:v>
                </c:pt>
                <c:pt idx="17827">
                  <c:v>6.3656933841980304E-2</c:v>
                </c:pt>
                <c:pt idx="17828">
                  <c:v>6.4658265728924594E-2</c:v>
                </c:pt>
                <c:pt idx="17829">
                  <c:v>6.5608668551971505E-2</c:v>
                </c:pt>
                <c:pt idx="17830">
                  <c:v>6.6635472371766105E-2</c:v>
                </c:pt>
                <c:pt idx="17831">
                  <c:v>6.8163523669215603E-2</c:v>
                </c:pt>
                <c:pt idx="17832">
                  <c:v>6.9509394341915998E-2</c:v>
                </c:pt>
                <c:pt idx="17833">
                  <c:v>7.0507361246579497E-2</c:v>
                </c:pt>
                <c:pt idx="17834">
                  <c:v>7.17771979871695E-2</c:v>
                </c:pt>
                <c:pt idx="17835">
                  <c:v>7.2949737400010595E-2</c:v>
                </c:pt>
                <c:pt idx="17836">
                  <c:v>7.3950380803037202E-2</c:v>
                </c:pt>
                <c:pt idx="17837">
                  <c:v>7.5137019870296098E-2</c:v>
                </c:pt>
                <c:pt idx="17838">
                  <c:v>7.6246542303774506E-2</c:v>
                </c:pt>
                <c:pt idx="17839">
                  <c:v>7.7288293903761004E-2</c:v>
                </c:pt>
                <c:pt idx="17840">
                  <c:v>7.8457191202493698E-2</c:v>
                </c:pt>
                <c:pt idx="17841">
                  <c:v>7.94021817020482E-2</c:v>
                </c:pt>
                <c:pt idx="17842">
                  <c:v>8.0441380370936996E-2</c:v>
                </c:pt>
                <c:pt idx="17843">
                  <c:v>8.1305044842873098E-2</c:v>
                </c:pt>
                <c:pt idx="17844">
                  <c:v>8.2418379668911093E-2</c:v>
                </c:pt>
                <c:pt idx="17845">
                  <c:v>8.3495636578826901E-2</c:v>
                </c:pt>
                <c:pt idx="17846">
                  <c:v>8.4098636267960603E-2</c:v>
                </c:pt>
                <c:pt idx="17847">
                  <c:v>8.4634931819181802E-2</c:v>
                </c:pt>
                <c:pt idx="17848">
                  <c:v>8.5598015359875906E-2</c:v>
                </c:pt>
                <c:pt idx="17849">
                  <c:v>8.7132959537525798E-2</c:v>
                </c:pt>
                <c:pt idx="17850">
                  <c:v>8.7449302541067003E-2</c:v>
                </c:pt>
                <c:pt idx="17851">
                  <c:v>8.7813716547854206E-2</c:v>
                </c:pt>
                <c:pt idx="17852">
                  <c:v>8.8760725381003602E-2</c:v>
                </c:pt>
                <c:pt idx="17853">
                  <c:v>8.9356506577000505E-2</c:v>
                </c:pt>
                <c:pt idx="17854">
                  <c:v>9.0014016884008397E-2</c:v>
                </c:pt>
                <c:pt idx="17855">
                  <c:v>9.0524917639532798E-2</c:v>
                </c:pt>
                <c:pt idx="17856">
                  <c:v>9.1399250090968304E-2</c:v>
                </c:pt>
                <c:pt idx="17857">
                  <c:v>9.1667625556597104E-2</c:v>
                </c:pt>
                <c:pt idx="17858">
                  <c:v>9.1894681767383801E-2</c:v>
                </c:pt>
                <c:pt idx="17859">
                  <c:v>9.2366155614634904E-2</c:v>
                </c:pt>
                <c:pt idx="17860">
                  <c:v>9.2876826641858007E-2</c:v>
                </c:pt>
                <c:pt idx="17861">
                  <c:v>9.3523325418201395E-2</c:v>
                </c:pt>
                <c:pt idx="17862">
                  <c:v>9.3563990884643303E-2</c:v>
                </c:pt>
                <c:pt idx="17863">
                  <c:v>9.3853834159098495E-2</c:v>
                </c:pt>
                <c:pt idx="17864">
                  <c:v>9.3920888664518296E-2</c:v>
                </c:pt>
                <c:pt idx="17865">
                  <c:v>9.4285732195386995E-2</c:v>
                </c:pt>
                <c:pt idx="17866">
                  <c:v>9.4690194171530198E-2</c:v>
                </c:pt>
                <c:pt idx="17867">
                  <c:v>9.4797798193071006E-2</c:v>
                </c:pt>
                <c:pt idx="17868">
                  <c:v>9.4846892785077394E-2</c:v>
                </c:pt>
                <c:pt idx="17869">
                  <c:v>9.4851394916877496E-2</c:v>
                </c:pt>
                <c:pt idx="17870">
                  <c:v>9.5064296840082205E-2</c:v>
                </c:pt>
                <c:pt idx="17871">
                  <c:v>9.5166858842545707E-2</c:v>
                </c:pt>
                <c:pt idx="17872">
                  <c:v>9.5308890671619795E-2</c:v>
                </c:pt>
                <c:pt idx="17873">
                  <c:v>9.5402185470061296E-2</c:v>
                </c:pt>
                <c:pt idx="17874">
                  <c:v>9.5107352439696702E-2</c:v>
                </c:pt>
                <c:pt idx="17875">
                  <c:v>9.5103258511942498E-2</c:v>
                </c:pt>
                <c:pt idx="17876">
                  <c:v>9.5531117090627102E-2</c:v>
                </c:pt>
                <c:pt idx="17877">
                  <c:v>9.5504699741374294E-2</c:v>
                </c:pt>
                <c:pt idx="17878">
                  <c:v>9.4936728517529198E-2</c:v>
                </c:pt>
                <c:pt idx="17879">
                  <c:v>9.5021567159060905E-2</c:v>
                </c:pt>
                <c:pt idx="17880">
                  <c:v>9.5272291436926698E-2</c:v>
                </c:pt>
                <c:pt idx="17881">
                  <c:v>9.5003142934327198E-2</c:v>
                </c:pt>
                <c:pt idx="17882">
                  <c:v>9.4778925243181697E-2</c:v>
                </c:pt>
                <c:pt idx="17883">
                  <c:v>9.4930060531598401E-2</c:v>
                </c:pt>
                <c:pt idx="17884">
                  <c:v>9.4644008820755507E-2</c:v>
                </c:pt>
                <c:pt idx="17885">
                  <c:v>9.4624828263971603E-2</c:v>
                </c:pt>
                <c:pt idx="17886">
                  <c:v>9.5016435233086893E-2</c:v>
                </c:pt>
                <c:pt idx="17887">
                  <c:v>9.45647301943386E-2</c:v>
                </c:pt>
                <c:pt idx="17888">
                  <c:v>9.4624944892801294E-2</c:v>
                </c:pt>
                <c:pt idx="17889">
                  <c:v>9.4736271184136495E-2</c:v>
                </c:pt>
                <c:pt idx="17890">
                  <c:v>9.4645704095439001E-2</c:v>
                </c:pt>
                <c:pt idx="17891">
                  <c:v>9.4467917331777701E-2</c:v>
                </c:pt>
                <c:pt idx="17892">
                  <c:v>9.4405907376611795E-2</c:v>
                </c:pt>
                <c:pt idx="17893">
                  <c:v>9.4662135913545997E-2</c:v>
                </c:pt>
                <c:pt idx="17894">
                  <c:v>9.4621162929203098E-2</c:v>
                </c:pt>
                <c:pt idx="17895">
                  <c:v>9.3944781467979604E-2</c:v>
                </c:pt>
                <c:pt idx="17896">
                  <c:v>9.4543452031357902E-2</c:v>
                </c:pt>
                <c:pt idx="17897">
                  <c:v>9.4950741076148801E-2</c:v>
                </c:pt>
                <c:pt idx="17898">
                  <c:v>9.4848272974187298E-2</c:v>
                </c:pt>
                <c:pt idx="17899">
                  <c:v>9.4553838293136794E-2</c:v>
                </c:pt>
                <c:pt idx="17900">
                  <c:v>9.5124900377676597E-2</c:v>
                </c:pt>
                <c:pt idx="17901">
                  <c:v>9.5294682978556797E-2</c:v>
                </c:pt>
                <c:pt idx="17902">
                  <c:v>9.4876719102768403E-2</c:v>
                </c:pt>
                <c:pt idx="17903">
                  <c:v>9.5301794802003501E-2</c:v>
                </c:pt>
                <c:pt idx="17904">
                  <c:v>9.5727892772536294E-2</c:v>
                </c:pt>
                <c:pt idx="17905">
                  <c:v>9.5466530421480497E-2</c:v>
                </c:pt>
                <c:pt idx="17906">
                  <c:v>9.5506229665453302E-2</c:v>
                </c:pt>
                <c:pt idx="17907">
                  <c:v>9.6176230530974099E-2</c:v>
                </c:pt>
                <c:pt idx="17908">
                  <c:v>9.6547022530385995E-2</c:v>
                </c:pt>
                <c:pt idx="17909">
                  <c:v>9.6477241975483297E-2</c:v>
                </c:pt>
                <c:pt idx="17910">
                  <c:v>9.6451736864881704E-2</c:v>
                </c:pt>
                <c:pt idx="17911">
                  <c:v>9.7095423607274203E-2</c:v>
                </c:pt>
                <c:pt idx="17912">
                  <c:v>9.7427335948559596E-2</c:v>
                </c:pt>
                <c:pt idx="17913">
                  <c:v>9.7386063587495006E-2</c:v>
                </c:pt>
                <c:pt idx="17914">
                  <c:v>9.7682057364000097E-2</c:v>
                </c:pt>
                <c:pt idx="17915">
                  <c:v>9.8049122604296393E-2</c:v>
                </c:pt>
                <c:pt idx="17916">
                  <c:v>9.8478979150968204E-2</c:v>
                </c:pt>
                <c:pt idx="17917">
                  <c:v>9.87180102222594E-2</c:v>
                </c:pt>
                <c:pt idx="17918">
                  <c:v>9.8952809235488298E-2</c:v>
                </c:pt>
                <c:pt idx="17919">
                  <c:v>9.9150796440586803E-2</c:v>
                </c:pt>
                <c:pt idx="17920">
                  <c:v>9.9328068413224793E-2</c:v>
                </c:pt>
                <c:pt idx="17921">
                  <c:v>9.9749541368343006E-2</c:v>
                </c:pt>
                <c:pt idx="17922">
                  <c:v>9.9766819252533404E-2</c:v>
                </c:pt>
                <c:pt idx="17923">
                  <c:v>0.10012032193267</c:v>
                </c:pt>
                <c:pt idx="17924">
                  <c:v>0.100720599156761</c:v>
                </c:pt>
                <c:pt idx="17925">
                  <c:v>0.100844623504935</c:v>
                </c:pt>
                <c:pt idx="17926">
                  <c:v>0.100825508617898</c:v>
                </c:pt>
                <c:pt idx="17927">
                  <c:v>0.10072912165688599</c:v>
                </c:pt>
                <c:pt idx="17928">
                  <c:v>0.101213993031755</c:v>
                </c:pt>
                <c:pt idx="17929">
                  <c:v>0.101609833437839</c:v>
                </c:pt>
                <c:pt idx="17930">
                  <c:v>0.101775600187056</c:v>
                </c:pt>
                <c:pt idx="17931">
                  <c:v>0.101667045592454</c:v>
                </c:pt>
                <c:pt idx="17932">
                  <c:v>0.101688675300717</c:v>
                </c:pt>
                <c:pt idx="17933">
                  <c:v>0.101603672122734</c:v>
                </c:pt>
                <c:pt idx="17934">
                  <c:v>0.101906759164179</c:v>
                </c:pt>
                <c:pt idx="17935">
                  <c:v>0.101901107524788</c:v>
                </c:pt>
                <c:pt idx="17936">
                  <c:v>0.10199880445765599</c:v>
                </c:pt>
                <c:pt idx="17937">
                  <c:v>0.101688786101913</c:v>
                </c:pt>
                <c:pt idx="17938">
                  <c:v>0.101544101699135</c:v>
                </c:pt>
                <c:pt idx="17939">
                  <c:v>0.101327186336963</c:v>
                </c:pt>
                <c:pt idx="17940">
                  <c:v>0.101269077668431</c:v>
                </c:pt>
                <c:pt idx="17941">
                  <c:v>0.101459125026549</c:v>
                </c:pt>
                <c:pt idx="17942">
                  <c:v>0.101140467516313</c:v>
                </c:pt>
                <c:pt idx="17943">
                  <c:v>0.100740857340392</c:v>
                </c:pt>
                <c:pt idx="17944">
                  <c:v>0.100197804043395</c:v>
                </c:pt>
                <c:pt idx="17945">
                  <c:v>9.9642592604590699E-2</c:v>
                </c:pt>
                <c:pt idx="17946">
                  <c:v>9.96262206584132E-2</c:v>
                </c:pt>
                <c:pt idx="17947">
                  <c:v>9.9317415883159399E-2</c:v>
                </c:pt>
                <c:pt idx="17948">
                  <c:v>9.8680932839096999E-2</c:v>
                </c:pt>
                <c:pt idx="17949">
                  <c:v>9.7864301034383996E-2</c:v>
                </c:pt>
                <c:pt idx="17950">
                  <c:v>9.7313460655910303E-2</c:v>
                </c:pt>
                <c:pt idx="17951">
                  <c:v>9.6728680183574306E-2</c:v>
                </c:pt>
                <c:pt idx="17952">
                  <c:v>9.6706020554915506E-2</c:v>
                </c:pt>
                <c:pt idx="17953">
                  <c:v>9.5915618156134294E-2</c:v>
                </c:pt>
                <c:pt idx="17954">
                  <c:v>9.4756929393402203E-2</c:v>
                </c:pt>
                <c:pt idx="17955">
                  <c:v>9.3849897927989395E-2</c:v>
                </c:pt>
                <c:pt idx="17956">
                  <c:v>9.3215388182898901E-2</c:v>
                </c:pt>
                <c:pt idx="17957">
                  <c:v>9.2665614088045301E-2</c:v>
                </c:pt>
                <c:pt idx="17958">
                  <c:v>9.1892137764258794E-2</c:v>
                </c:pt>
                <c:pt idx="17959">
                  <c:v>9.0906079788887095E-2</c:v>
                </c:pt>
                <c:pt idx="17960">
                  <c:v>8.9811001651410399E-2</c:v>
                </c:pt>
                <c:pt idx="17961">
                  <c:v>8.8624805383546099E-2</c:v>
                </c:pt>
                <c:pt idx="17962">
                  <c:v>8.7615178909223407E-2</c:v>
                </c:pt>
                <c:pt idx="17963">
                  <c:v>8.7205247514436299E-2</c:v>
                </c:pt>
                <c:pt idx="17964">
                  <c:v>8.6110255928704596E-2</c:v>
                </c:pt>
                <c:pt idx="17965">
                  <c:v>8.4484867441289996E-2</c:v>
                </c:pt>
                <c:pt idx="17966">
                  <c:v>8.34412660794185E-2</c:v>
                </c:pt>
                <c:pt idx="17967">
                  <c:v>8.2477324032515897E-2</c:v>
                </c:pt>
                <c:pt idx="17968">
                  <c:v>8.1509831731044299E-2</c:v>
                </c:pt>
                <c:pt idx="17969">
                  <c:v>8.0218487084736903E-2</c:v>
                </c:pt>
                <c:pt idx="17970">
                  <c:v>7.9447277323485999E-2</c:v>
                </c:pt>
                <c:pt idx="17971">
                  <c:v>7.8198500884841995E-2</c:v>
                </c:pt>
                <c:pt idx="17972">
                  <c:v>7.6616891366403594E-2</c:v>
                </c:pt>
                <c:pt idx="17973">
                  <c:v>7.5541882969895002E-2</c:v>
                </c:pt>
                <c:pt idx="17974">
                  <c:v>7.4759956909445605E-2</c:v>
                </c:pt>
                <c:pt idx="17975">
                  <c:v>7.3727183612868605E-2</c:v>
                </c:pt>
                <c:pt idx="17976">
                  <c:v>7.2187063696382406E-2</c:v>
                </c:pt>
                <c:pt idx="17977">
                  <c:v>7.0617288820638099E-2</c:v>
                </c:pt>
                <c:pt idx="17978">
                  <c:v>6.9760325537089496E-2</c:v>
                </c:pt>
                <c:pt idx="17979">
                  <c:v>6.8928015620173894E-2</c:v>
                </c:pt>
                <c:pt idx="17980">
                  <c:v>6.7656521686718304E-2</c:v>
                </c:pt>
                <c:pt idx="17981">
                  <c:v>6.6257902209679406E-2</c:v>
                </c:pt>
                <c:pt idx="17982">
                  <c:v>6.4879178776262897E-2</c:v>
                </c:pt>
                <c:pt idx="17983">
                  <c:v>6.3914086759636599E-2</c:v>
                </c:pt>
                <c:pt idx="17984">
                  <c:v>6.2878633334660899E-2</c:v>
                </c:pt>
                <c:pt idx="17985">
                  <c:v>6.2123493347383603E-2</c:v>
                </c:pt>
                <c:pt idx="17986">
                  <c:v>6.0862287932801497E-2</c:v>
                </c:pt>
                <c:pt idx="17987">
                  <c:v>5.9456509827660001E-2</c:v>
                </c:pt>
                <c:pt idx="17988">
                  <c:v>5.8607686853379297E-2</c:v>
                </c:pt>
                <c:pt idx="17989">
                  <c:v>5.7319248869840501E-2</c:v>
                </c:pt>
                <c:pt idx="17990">
                  <c:v>5.64201716724307E-2</c:v>
                </c:pt>
                <c:pt idx="17991">
                  <c:v>5.5694864264897601E-2</c:v>
                </c:pt>
                <c:pt idx="17992">
                  <c:v>5.46545595488745E-2</c:v>
                </c:pt>
                <c:pt idx="17993">
                  <c:v>5.3383932326803198E-2</c:v>
                </c:pt>
                <c:pt idx="17994">
                  <c:v>5.23110381282949E-2</c:v>
                </c:pt>
                <c:pt idx="17995">
                  <c:v>5.1576515366957898E-2</c:v>
                </c:pt>
                <c:pt idx="17996">
                  <c:v>5.0764386093231202E-2</c:v>
                </c:pt>
                <c:pt idx="17997">
                  <c:v>4.99206659514458E-2</c:v>
                </c:pt>
                <c:pt idx="17998">
                  <c:v>4.8867153917475002E-2</c:v>
                </c:pt>
                <c:pt idx="17999">
                  <c:v>4.7994952945582502E-2</c:v>
                </c:pt>
                <c:pt idx="18000">
                  <c:v>4.71817290038943E-2</c:v>
                </c:pt>
                <c:pt idx="18001">
                  <c:v>4.6371623933827599E-2</c:v>
                </c:pt>
                <c:pt idx="18002">
                  <c:v>4.5497948106195597E-2</c:v>
                </c:pt>
                <c:pt idx="18003">
                  <c:v>4.49575914658518E-2</c:v>
                </c:pt>
                <c:pt idx="18004">
                  <c:v>4.4185291717336803E-2</c:v>
                </c:pt>
                <c:pt idx="18005">
                  <c:v>4.3133123302902199E-2</c:v>
                </c:pt>
                <c:pt idx="18006">
                  <c:v>4.2694252997886997E-2</c:v>
                </c:pt>
                <c:pt idx="18007">
                  <c:v>4.1721577431620402E-2</c:v>
                </c:pt>
                <c:pt idx="18008">
                  <c:v>4.1194841411999403E-2</c:v>
                </c:pt>
                <c:pt idx="18009">
                  <c:v>4.06018679923719E-2</c:v>
                </c:pt>
                <c:pt idx="18010">
                  <c:v>3.9912481831272002E-2</c:v>
                </c:pt>
                <c:pt idx="18011">
                  <c:v>3.9504079036451499E-2</c:v>
                </c:pt>
                <c:pt idx="18012">
                  <c:v>3.8627380022942602E-2</c:v>
                </c:pt>
                <c:pt idx="18013">
                  <c:v>3.8160283470809103E-2</c:v>
                </c:pt>
                <c:pt idx="18014">
                  <c:v>3.7547045996294902E-2</c:v>
                </c:pt>
                <c:pt idx="18015">
                  <c:v>3.68571159811273E-2</c:v>
                </c:pt>
                <c:pt idx="18016">
                  <c:v>3.6600187150208401E-2</c:v>
                </c:pt>
                <c:pt idx="18017">
                  <c:v>3.5640001709160998E-2</c:v>
                </c:pt>
                <c:pt idx="18018">
                  <c:v>3.5170331259536398E-2</c:v>
                </c:pt>
                <c:pt idx="18019">
                  <c:v>3.4681151842022299E-2</c:v>
                </c:pt>
                <c:pt idx="18020">
                  <c:v>3.4163095612684102E-2</c:v>
                </c:pt>
                <c:pt idx="18021">
                  <c:v>3.3752044259962297E-2</c:v>
                </c:pt>
                <c:pt idx="18022">
                  <c:v>3.28036508496388E-2</c:v>
                </c:pt>
                <c:pt idx="18023">
                  <c:v>3.2524208654016902E-2</c:v>
                </c:pt>
                <c:pt idx="18024">
                  <c:v>3.21284024275807E-2</c:v>
                </c:pt>
                <c:pt idx="18025">
                  <c:v>3.1707660143763701E-2</c:v>
                </c:pt>
                <c:pt idx="18026">
                  <c:v>3.0764755306837501E-2</c:v>
                </c:pt>
                <c:pt idx="18027">
                  <c:v>3.0540559018391401E-2</c:v>
                </c:pt>
                <c:pt idx="18028">
                  <c:v>2.9955436875640101E-2</c:v>
                </c:pt>
                <c:pt idx="18029">
                  <c:v>2.9373720821829399E-2</c:v>
                </c:pt>
                <c:pt idx="18030">
                  <c:v>2.87791640288039E-2</c:v>
                </c:pt>
                <c:pt idx="18031">
                  <c:v>2.8033596440196699E-2</c:v>
                </c:pt>
                <c:pt idx="18032">
                  <c:v>2.7482810409299702E-2</c:v>
                </c:pt>
                <c:pt idx="18033">
                  <c:v>2.7097367577461898E-2</c:v>
                </c:pt>
                <c:pt idx="18034">
                  <c:v>2.6274188825702E-2</c:v>
                </c:pt>
                <c:pt idx="18035">
                  <c:v>2.5293260520688799E-2</c:v>
                </c:pt>
                <c:pt idx="18036">
                  <c:v>2.4931751309246901E-2</c:v>
                </c:pt>
                <c:pt idx="18037">
                  <c:v>2.4332294308936599E-2</c:v>
                </c:pt>
                <c:pt idx="18038">
                  <c:v>2.3681055215926498E-2</c:v>
                </c:pt>
                <c:pt idx="18039">
                  <c:v>2.29394615795462E-2</c:v>
                </c:pt>
                <c:pt idx="18040">
                  <c:v>2.20765709965326E-2</c:v>
                </c:pt>
                <c:pt idx="18041">
                  <c:v>2.14783889594427E-2</c:v>
                </c:pt>
                <c:pt idx="18042">
                  <c:v>2.07658339448362E-2</c:v>
                </c:pt>
                <c:pt idx="18043">
                  <c:v>1.9520081171236998E-2</c:v>
                </c:pt>
                <c:pt idx="18044">
                  <c:v>1.9003499778127899E-2</c:v>
                </c:pt>
                <c:pt idx="18045">
                  <c:v>1.8513530148677002E-2</c:v>
                </c:pt>
                <c:pt idx="18046">
                  <c:v>1.73786186410179E-2</c:v>
                </c:pt>
                <c:pt idx="18047">
                  <c:v>1.63037512938068E-2</c:v>
                </c:pt>
                <c:pt idx="18048">
                  <c:v>1.56348720565548E-2</c:v>
                </c:pt>
                <c:pt idx="18049">
                  <c:v>1.48018952580528E-2</c:v>
                </c:pt>
                <c:pt idx="18050">
                  <c:v>1.36637034436254E-2</c:v>
                </c:pt>
                <c:pt idx="18051">
                  <c:v>1.2850929810712199E-2</c:v>
                </c:pt>
                <c:pt idx="18052">
                  <c:v>1.20351080696921E-2</c:v>
                </c:pt>
                <c:pt idx="18053">
                  <c:v>1.09005264866692E-2</c:v>
                </c:pt>
                <c:pt idx="18054">
                  <c:v>9.8617469650188194E-3</c:v>
                </c:pt>
                <c:pt idx="18055">
                  <c:v>8.9085216954383692E-3</c:v>
                </c:pt>
                <c:pt idx="18056">
                  <c:v>8.1622337263668795E-3</c:v>
                </c:pt>
                <c:pt idx="18057">
                  <c:v>6.9719433478758501E-3</c:v>
                </c:pt>
                <c:pt idx="18058">
                  <c:v>5.8057036964657503E-3</c:v>
                </c:pt>
                <c:pt idx="18059">
                  <c:v>4.7842708362343901E-3</c:v>
                </c:pt>
                <c:pt idx="18060">
                  <c:v>3.8935861271018001E-3</c:v>
                </c:pt>
                <c:pt idx="18061">
                  <c:v>3.0099367382131598E-3</c:v>
                </c:pt>
                <c:pt idx="18062">
                  <c:v>1.8120674053509101E-3</c:v>
                </c:pt>
                <c:pt idx="18063">
                  <c:v>7.8888598809135799E-4</c:v>
                </c:pt>
                <c:pt idx="18064">
                  <c:v>-2.6772538429969999E-4</c:v>
                </c:pt>
                <c:pt idx="18065">
                  <c:v>-1.3661583791039101E-3</c:v>
                </c:pt>
                <c:pt idx="18066">
                  <c:v>-2.38941927047254E-3</c:v>
                </c:pt>
                <c:pt idx="18067">
                  <c:v>-3.5979287572684799E-3</c:v>
                </c:pt>
                <c:pt idx="18068">
                  <c:v>-4.39317988880798E-3</c:v>
                </c:pt>
                <c:pt idx="18069">
                  <c:v>-5.71348898724867E-3</c:v>
                </c:pt>
                <c:pt idx="18070">
                  <c:v>-6.9645856011939598E-3</c:v>
                </c:pt>
                <c:pt idx="18071">
                  <c:v>-7.6880851936413702E-3</c:v>
                </c:pt>
                <c:pt idx="18072">
                  <c:v>-8.4281679625233894E-3</c:v>
                </c:pt>
                <c:pt idx="18073">
                  <c:v>-9.8897057417175298E-3</c:v>
                </c:pt>
                <c:pt idx="18074">
                  <c:v>-1.1032546758098401E-2</c:v>
                </c:pt>
                <c:pt idx="18075">
                  <c:v>-1.19205001501987E-2</c:v>
                </c:pt>
                <c:pt idx="18076">
                  <c:v>-1.2992839722517E-2</c:v>
                </c:pt>
                <c:pt idx="18077">
                  <c:v>-1.3874105468761199E-2</c:v>
                </c:pt>
                <c:pt idx="18078">
                  <c:v>-1.49204049040822E-2</c:v>
                </c:pt>
                <c:pt idx="18079">
                  <c:v>-1.6163160069697299E-2</c:v>
                </c:pt>
                <c:pt idx="18080">
                  <c:v>-1.70702863175306E-2</c:v>
                </c:pt>
                <c:pt idx="18081">
                  <c:v>-1.804584649816E-2</c:v>
                </c:pt>
                <c:pt idx="18082">
                  <c:v>-1.8746156842247001E-2</c:v>
                </c:pt>
                <c:pt idx="18083">
                  <c:v>-1.9723236738522699E-2</c:v>
                </c:pt>
                <c:pt idx="18084">
                  <c:v>-2.09794235737592E-2</c:v>
                </c:pt>
                <c:pt idx="18085">
                  <c:v>-2.2039855925094901E-2</c:v>
                </c:pt>
                <c:pt idx="18086">
                  <c:v>-2.2826359279410301E-2</c:v>
                </c:pt>
                <c:pt idx="18087">
                  <c:v>-2.3505247971135099E-2</c:v>
                </c:pt>
                <c:pt idx="18088">
                  <c:v>-2.4677821421651099E-2</c:v>
                </c:pt>
                <c:pt idx="18089">
                  <c:v>-2.5412919721432101E-2</c:v>
                </c:pt>
                <c:pt idx="18090">
                  <c:v>-2.6259342019618E-2</c:v>
                </c:pt>
                <c:pt idx="18091">
                  <c:v>-2.7278697405093501E-2</c:v>
                </c:pt>
                <c:pt idx="18092">
                  <c:v>-2.7992170153913299E-2</c:v>
                </c:pt>
                <c:pt idx="18093">
                  <c:v>-2.8606631638392201E-2</c:v>
                </c:pt>
                <c:pt idx="18094">
                  <c:v>-2.9543499926677701E-2</c:v>
                </c:pt>
                <c:pt idx="18095">
                  <c:v>-3.0513771467728899E-2</c:v>
                </c:pt>
                <c:pt idx="18096">
                  <c:v>-3.1369622859361103E-2</c:v>
                </c:pt>
                <c:pt idx="18097">
                  <c:v>-3.2031315035986198E-2</c:v>
                </c:pt>
                <c:pt idx="18098">
                  <c:v>-3.2774713769015799E-2</c:v>
                </c:pt>
                <c:pt idx="18099">
                  <c:v>-3.3632289042170499E-2</c:v>
                </c:pt>
                <c:pt idx="18100">
                  <c:v>-3.4286622414931599E-2</c:v>
                </c:pt>
                <c:pt idx="18101">
                  <c:v>-3.5022095920594999E-2</c:v>
                </c:pt>
                <c:pt idx="18102">
                  <c:v>-3.5507446078841098E-2</c:v>
                </c:pt>
                <c:pt idx="18103">
                  <c:v>-3.6499020655465397E-2</c:v>
                </c:pt>
                <c:pt idx="18104">
                  <c:v>-3.7258643105623303E-2</c:v>
                </c:pt>
                <c:pt idx="18105">
                  <c:v>-3.7818225194525802E-2</c:v>
                </c:pt>
                <c:pt idx="18106">
                  <c:v>-3.8485508675532999E-2</c:v>
                </c:pt>
                <c:pt idx="18107">
                  <c:v>-3.8929905431794601E-2</c:v>
                </c:pt>
                <c:pt idx="18108">
                  <c:v>-4.0136240896107699E-2</c:v>
                </c:pt>
                <c:pt idx="18109">
                  <c:v>-4.0757396179727699E-2</c:v>
                </c:pt>
                <c:pt idx="18110">
                  <c:v>-4.1426175649726102E-2</c:v>
                </c:pt>
                <c:pt idx="18111">
                  <c:v>-4.1812815022858198E-2</c:v>
                </c:pt>
                <c:pt idx="18112">
                  <c:v>-4.2501365126138897E-2</c:v>
                </c:pt>
                <c:pt idx="18113">
                  <c:v>-4.3087361524253603E-2</c:v>
                </c:pt>
                <c:pt idx="18114">
                  <c:v>-4.4061595294346299E-2</c:v>
                </c:pt>
                <c:pt idx="18115">
                  <c:v>-4.4866284000527501E-2</c:v>
                </c:pt>
                <c:pt idx="18116">
                  <c:v>-4.5400465932776503E-2</c:v>
                </c:pt>
                <c:pt idx="18117">
                  <c:v>-4.5884182223007601E-2</c:v>
                </c:pt>
                <c:pt idx="18118">
                  <c:v>-4.6660527382159998E-2</c:v>
                </c:pt>
                <c:pt idx="18119">
                  <c:v>-4.7731320248935102E-2</c:v>
                </c:pt>
                <c:pt idx="18120">
                  <c:v>-4.83786684768523E-2</c:v>
                </c:pt>
                <c:pt idx="18121">
                  <c:v>-4.8825824484168501E-2</c:v>
                </c:pt>
                <c:pt idx="18122">
                  <c:v>-4.9592640255545203E-2</c:v>
                </c:pt>
                <c:pt idx="18123">
                  <c:v>-4.9996115695201203E-2</c:v>
                </c:pt>
                <c:pt idx="18124">
                  <c:v>-5.1033980160045699E-2</c:v>
                </c:pt>
                <c:pt idx="18125">
                  <c:v>-5.2000043248020301E-2</c:v>
                </c:pt>
                <c:pt idx="18126">
                  <c:v>-5.2706783684559298E-2</c:v>
                </c:pt>
                <c:pt idx="18127">
                  <c:v>-5.3432895970772998E-2</c:v>
                </c:pt>
                <c:pt idx="18128">
                  <c:v>-5.3622141340124697E-2</c:v>
                </c:pt>
                <c:pt idx="18129">
                  <c:v>-5.4889473318733999E-2</c:v>
                </c:pt>
                <c:pt idx="18130">
                  <c:v>-5.6041467156722903E-2</c:v>
                </c:pt>
                <c:pt idx="18131">
                  <c:v>-5.6820716498333597E-2</c:v>
                </c:pt>
                <c:pt idx="18132">
                  <c:v>-5.7196938525420002E-2</c:v>
                </c:pt>
                <c:pt idx="18133">
                  <c:v>-5.76282041961153E-2</c:v>
                </c:pt>
                <c:pt idx="18134">
                  <c:v>-5.8917682631970197E-2</c:v>
                </c:pt>
                <c:pt idx="18135">
                  <c:v>-6.0041779105352897E-2</c:v>
                </c:pt>
                <c:pt idx="18136">
                  <c:v>-6.1012512890091797E-2</c:v>
                </c:pt>
                <c:pt idx="18137">
                  <c:v>-6.1652289084872601E-2</c:v>
                </c:pt>
                <c:pt idx="18138">
                  <c:v>-6.2353845314308501E-2</c:v>
                </c:pt>
                <c:pt idx="18139">
                  <c:v>-6.3201096311642502E-2</c:v>
                </c:pt>
                <c:pt idx="18140">
                  <c:v>-6.4060039083853895E-2</c:v>
                </c:pt>
                <c:pt idx="18141">
                  <c:v>-6.5347361916289204E-2</c:v>
                </c:pt>
                <c:pt idx="18142">
                  <c:v>-6.6435762950201704E-2</c:v>
                </c:pt>
                <c:pt idx="18143">
                  <c:v>-6.7157881654072299E-2</c:v>
                </c:pt>
                <c:pt idx="18144">
                  <c:v>-6.8010085662529196E-2</c:v>
                </c:pt>
                <c:pt idx="18145">
                  <c:v>-6.8814192332513499E-2</c:v>
                </c:pt>
                <c:pt idx="18146">
                  <c:v>-7.0068390649921597E-2</c:v>
                </c:pt>
                <c:pt idx="18147">
                  <c:v>-7.1126467489009096E-2</c:v>
                </c:pt>
                <c:pt idx="18148">
                  <c:v>-7.2032628696237694E-2</c:v>
                </c:pt>
                <c:pt idx="18149">
                  <c:v>-7.2874998226610199E-2</c:v>
                </c:pt>
                <c:pt idx="18150">
                  <c:v>-7.4146029904371705E-2</c:v>
                </c:pt>
                <c:pt idx="18151">
                  <c:v>-7.4935458632970006E-2</c:v>
                </c:pt>
                <c:pt idx="18152">
                  <c:v>-7.6005085439525097E-2</c:v>
                </c:pt>
                <c:pt idx="18153">
                  <c:v>-7.7325133043954997E-2</c:v>
                </c:pt>
                <c:pt idx="18154">
                  <c:v>-7.8136370878961706E-2</c:v>
                </c:pt>
                <c:pt idx="18155">
                  <c:v>-7.9129894231632303E-2</c:v>
                </c:pt>
                <c:pt idx="18156">
                  <c:v>-8.02659455147368E-2</c:v>
                </c:pt>
                <c:pt idx="18157">
                  <c:v>-8.1368194925448306E-2</c:v>
                </c:pt>
                <c:pt idx="18158">
                  <c:v>-8.2225661135053599E-2</c:v>
                </c:pt>
                <c:pt idx="18159">
                  <c:v>-8.3015038674687694E-2</c:v>
                </c:pt>
                <c:pt idx="18160">
                  <c:v>-8.4368402827906905E-2</c:v>
                </c:pt>
                <c:pt idx="18161">
                  <c:v>-8.5413022136680006E-2</c:v>
                </c:pt>
                <c:pt idx="18162">
                  <c:v>-8.6219114155644302E-2</c:v>
                </c:pt>
                <c:pt idx="18163">
                  <c:v>-8.7167358723940394E-2</c:v>
                </c:pt>
                <c:pt idx="18164">
                  <c:v>-8.8398136079571102E-2</c:v>
                </c:pt>
                <c:pt idx="18165">
                  <c:v>-8.9437234250826003E-2</c:v>
                </c:pt>
                <c:pt idx="18166">
                  <c:v>-9.0090919196981603E-2</c:v>
                </c:pt>
                <c:pt idx="18167">
                  <c:v>-9.1315142335662E-2</c:v>
                </c:pt>
                <c:pt idx="18168">
                  <c:v>-9.2090315164688505E-2</c:v>
                </c:pt>
                <c:pt idx="18169">
                  <c:v>-9.2923163584582802E-2</c:v>
                </c:pt>
                <c:pt idx="18170">
                  <c:v>-9.3753521206545704E-2</c:v>
                </c:pt>
                <c:pt idx="18171">
                  <c:v>-9.5104397304365304E-2</c:v>
                </c:pt>
                <c:pt idx="18172">
                  <c:v>-9.5602851717284804E-2</c:v>
                </c:pt>
                <c:pt idx="18173">
                  <c:v>-9.6405613268422605E-2</c:v>
                </c:pt>
                <c:pt idx="18174">
                  <c:v>-9.7271509151534097E-2</c:v>
                </c:pt>
                <c:pt idx="18175">
                  <c:v>-9.7934389045228096E-2</c:v>
                </c:pt>
                <c:pt idx="18176">
                  <c:v>-9.8617360161890599E-2</c:v>
                </c:pt>
                <c:pt idx="18177">
                  <c:v>-9.9614988096211193E-2</c:v>
                </c:pt>
                <c:pt idx="18178">
                  <c:v>-0.100504848204217</c:v>
                </c:pt>
                <c:pt idx="18179">
                  <c:v>-0.10095478888897701</c:v>
                </c:pt>
                <c:pt idx="18180">
                  <c:v>-0.101310609462155</c:v>
                </c:pt>
                <c:pt idx="18181">
                  <c:v>-0.10212431870937901</c:v>
                </c:pt>
                <c:pt idx="18182">
                  <c:v>-0.10286768938067201</c:v>
                </c:pt>
                <c:pt idx="18183">
                  <c:v>-0.103267323640853</c:v>
                </c:pt>
                <c:pt idx="18184">
                  <c:v>-0.103853625768852</c:v>
                </c:pt>
                <c:pt idx="18185">
                  <c:v>-0.104387290221277</c:v>
                </c:pt>
                <c:pt idx="18186">
                  <c:v>-0.104789499360512</c:v>
                </c:pt>
                <c:pt idx="18187">
                  <c:v>-0.10503076118179799</c:v>
                </c:pt>
                <c:pt idx="18188">
                  <c:v>-0.10570629506477699</c:v>
                </c:pt>
                <c:pt idx="18189">
                  <c:v>-0.10587892143222601</c:v>
                </c:pt>
                <c:pt idx="18190">
                  <c:v>-0.106011726309023</c:v>
                </c:pt>
                <c:pt idx="18191">
                  <c:v>-0.10637243013896799</c:v>
                </c:pt>
                <c:pt idx="18192">
                  <c:v>-0.10667003109848</c:v>
                </c:pt>
                <c:pt idx="18193">
                  <c:v>-0.10713995170967799</c:v>
                </c:pt>
                <c:pt idx="18194">
                  <c:v>-0.10736548966715399</c:v>
                </c:pt>
                <c:pt idx="18195">
                  <c:v>-0.107172282814676</c:v>
                </c:pt>
                <c:pt idx="18196">
                  <c:v>-0.10703609595960301</c:v>
                </c:pt>
                <c:pt idx="18197">
                  <c:v>-0.107172693894262</c:v>
                </c:pt>
                <c:pt idx="18198">
                  <c:v>-0.10762637939590899</c:v>
                </c:pt>
                <c:pt idx="18199">
                  <c:v>-0.10765931829417499</c:v>
                </c:pt>
                <c:pt idx="18200">
                  <c:v>-0.107374823511678</c:v>
                </c:pt>
                <c:pt idx="18201">
                  <c:v>-0.106930238118329</c:v>
                </c:pt>
                <c:pt idx="18202">
                  <c:v>-0.10699560905691</c:v>
                </c:pt>
                <c:pt idx="18203">
                  <c:v>-0.106716893264413</c:v>
                </c:pt>
                <c:pt idx="18204">
                  <c:v>-0.10678703654122899</c:v>
                </c:pt>
                <c:pt idx="18205">
                  <c:v>-0.106820735413964</c:v>
                </c:pt>
                <c:pt idx="18206">
                  <c:v>-0.106401436344636</c:v>
                </c:pt>
                <c:pt idx="18207">
                  <c:v>-0.10569684658167</c:v>
                </c:pt>
                <c:pt idx="18208">
                  <c:v>-0.10531089771391899</c:v>
                </c:pt>
                <c:pt idx="18209">
                  <c:v>-0.10522964399501999</c:v>
                </c:pt>
                <c:pt idx="18210">
                  <c:v>-0.105352984003118</c:v>
                </c:pt>
                <c:pt idx="18211">
                  <c:v>-0.104579972669507</c:v>
                </c:pt>
                <c:pt idx="18212">
                  <c:v>-0.10391294033682</c:v>
                </c:pt>
                <c:pt idx="18213">
                  <c:v>-0.103477374384156</c:v>
                </c:pt>
                <c:pt idx="18214">
                  <c:v>-0.10317770660150501</c:v>
                </c:pt>
                <c:pt idx="18215">
                  <c:v>-0.102774030010351</c:v>
                </c:pt>
                <c:pt idx="18216">
                  <c:v>-0.10218109345043599</c:v>
                </c:pt>
                <c:pt idx="18217">
                  <c:v>-0.10145403300118901</c:v>
                </c:pt>
                <c:pt idx="18218">
                  <c:v>-0.100819233065714</c:v>
                </c:pt>
                <c:pt idx="18219">
                  <c:v>-0.10046434756626201</c:v>
                </c:pt>
                <c:pt idx="18220">
                  <c:v>-9.9790034852705503E-2</c:v>
                </c:pt>
                <c:pt idx="18221">
                  <c:v>-9.9439730420998504E-2</c:v>
                </c:pt>
                <c:pt idx="18222">
                  <c:v>-9.8803829948024502E-2</c:v>
                </c:pt>
                <c:pt idx="18223">
                  <c:v>-9.8072543449084698E-2</c:v>
                </c:pt>
                <c:pt idx="18224">
                  <c:v>-9.7138264066760099E-2</c:v>
                </c:pt>
                <c:pt idx="18225">
                  <c:v>-9.6659496350986293E-2</c:v>
                </c:pt>
                <c:pt idx="18226">
                  <c:v>-9.6434086423387397E-2</c:v>
                </c:pt>
                <c:pt idx="18227">
                  <c:v>-9.5700613810631996E-2</c:v>
                </c:pt>
                <c:pt idx="18228">
                  <c:v>-9.4725667755380494E-2</c:v>
                </c:pt>
                <c:pt idx="18229">
                  <c:v>-9.3913986546959802E-2</c:v>
                </c:pt>
                <c:pt idx="18230">
                  <c:v>-9.3631718394108998E-2</c:v>
                </c:pt>
                <c:pt idx="18231">
                  <c:v>-9.2873094517517393E-2</c:v>
                </c:pt>
                <c:pt idx="18232">
                  <c:v>-9.2255065803459602E-2</c:v>
                </c:pt>
                <c:pt idx="18233">
                  <c:v>-9.1929849416183804E-2</c:v>
                </c:pt>
                <c:pt idx="18234">
                  <c:v>-9.11793335028038E-2</c:v>
                </c:pt>
                <c:pt idx="18235">
                  <c:v>-9.0349980020817802E-2</c:v>
                </c:pt>
                <c:pt idx="18236">
                  <c:v>-8.9851594286064193E-2</c:v>
                </c:pt>
                <c:pt idx="18237">
                  <c:v>-8.9317172270550596E-2</c:v>
                </c:pt>
                <c:pt idx="18238">
                  <c:v>-8.8755428192099695E-2</c:v>
                </c:pt>
                <c:pt idx="18239">
                  <c:v>-8.7775305867207096E-2</c:v>
                </c:pt>
                <c:pt idx="18240">
                  <c:v>-8.7676686349272698E-2</c:v>
                </c:pt>
                <c:pt idx="18241">
                  <c:v>-8.7162698600076499E-2</c:v>
                </c:pt>
                <c:pt idx="18242">
                  <c:v>-8.66378008795059E-2</c:v>
                </c:pt>
                <c:pt idx="18243">
                  <c:v>-8.6104959950352805E-2</c:v>
                </c:pt>
                <c:pt idx="18244">
                  <c:v>-8.56348957776282E-2</c:v>
                </c:pt>
                <c:pt idx="18245">
                  <c:v>-8.4965840412231194E-2</c:v>
                </c:pt>
                <c:pt idx="18246">
                  <c:v>-8.4565234549520696E-2</c:v>
                </c:pt>
                <c:pt idx="18247">
                  <c:v>-8.4392238251564902E-2</c:v>
                </c:pt>
                <c:pt idx="18248">
                  <c:v>-8.3964862928157302E-2</c:v>
                </c:pt>
                <c:pt idx="18249">
                  <c:v>-8.3406513831843193E-2</c:v>
                </c:pt>
                <c:pt idx="18250">
                  <c:v>-8.3043332039980905E-2</c:v>
                </c:pt>
                <c:pt idx="18251">
                  <c:v>-8.3099940796789201E-2</c:v>
                </c:pt>
                <c:pt idx="18252">
                  <c:v>-8.2354040211726001E-2</c:v>
                </c:pt>
                <c:pt idx="18253">
                  <c:v>-8.1742536196317397E-2</c:v>
                </c:pt>
                <c:pt idx="18254">
                  <c:v>-8.2168528345259506E-2</c:v>
                </c:pt>
                <c:pt idx="18255">
                  <c:v>-8.1724128474261803E-2</c:v>
                </c:pt>
                <c:pt idx="18256">
                  <c:v>-8.1430456163006801E-2</c:v>
                </c:pt>
                <c:pt idx="18257">
                  <c:v>-8.1278054187439705E-2</c:v>
                </c:pt>
                <c:pt idx="18258">
                  <c:v>-8.1336992915934797E-2</c:v>
                </c:pt>
                <c:pt idx="18259">
                  <c:v>-8.0971936154132798E-2</c:v>
                </c:pt>
                <c:pt idx="18260">
                  <c:v>-8.0314362252393107E-2</c:v>
                </c:pt>
                <c:pt idx="18261">
                  <c:v>-8.0600577267325696E-2</c:v>
                </c:pt>
                <c:pt idx="18262">
                  <c:v>-8.06415618664683E-2</c:v>
                </c:pt>
                <c:pt idx="18263">
                  <c:v>-8.0418893937412694E-2</c:v>
                </c:pt>
                <c:pt idx="18264">
                  <c:v>-8.0006967609229596E-2</c:v>
                </c:pt>
                <c:pt idx="18265">
                  <c:v>-8.0142500983728798E-2</c:v>
                </c:pt>
                <c:pt idx="18266">
                  <c:v>-8.0285015282217195E-2</c:v>
                </c:pt>
                <c:pt idx="18267">
                  <c:v>-8.0047744181668906E-2</c:v>
                </c:pt>
                <c:pt idx="18268">
                  <c:v>-8.0153849981813602E-2</c:v>
                </c:pt>
                <c:pt idx="18269">
                  <c:v>-7.9950606540500305E-2</c:v>
                </c:pt>
                <c:pt idx="18270">
                  <c:v>-7.9780970774101304E-2</c:v>
                </c:pt>
                <c:pt idx="18271">
                  <c:v>-7.9994372693995799E-2</c:v>
                </c:pt>
                <c:pt idx="18272">
                  <c:v>-7.9918414066118895E-2</c:v>
                </c:pt>
                <c:pt idx="18273">
                  <c:v>-7.9738137754874802E-2</c:v>
                </c:pt>
                <c:pt idx="18274">
                  <c:v>-7.9915440994748899E-2</c:v>
                </c:pt>
                <c:pt idx="18275">
                  <c:v>-7.9890886874294201E-2</c:v>
                </c:pt>
                <c:pt idx="18276">
                  <c:v>-7.9696687945784106E-2</c:v>
                </c:pt>
                <c:pt idx="18277">
                  <c:v>-7.9706998114237898E-2</c:v>
                </c:pt>
                <c:pt idx="18278">
                  <c:v>-7.9917596068998994E-2</c:v>
                </c:pt>
                <c:pt idx="18279">
                  <c:v>-7.9835524540408001E-2</c:v>
                </c:pt>
                <c:pt idx="18280">
                  <c:v>-7.96455958224178E-2</c:v>
                </c:pt>
                <c:pt idx="18281">
                  <c:v>-7.9620304209558498E-2</c:v>
                </c:pt>
                <c:pt idx="18282">
                  <c:v>-7.9732951797073903E-2</c:v>
                </c:pt>
                <c:pt idx="18283">
                  <c:v>-7.9452726496551496E-2</c:v>
                </c:pt>
                <c:pt idx="18284">
                  <c:v>-7.9294993302821304E-2</c:v>
                </c:pt>
                <c:pt idx="18285">
                  <c:v>-7.94725816078653E-2</c:v>
                </c:pt>
                <c:pt idx="18286">
                  <c:v>-7.9130981012162399E-2</c:v>
                </c:pt>
                <c:pt idx="18287">
                  <c:v>-7.90090150250954E-2</c:v>
                </c:pt>
                <c:pt idx="18288">
                  <c:v>-7.8671324629730505E-2</c:v>
                </c:pt>
                <c:pt idx="18289">
                  <c:v>-7.8777650839212093E-2</c:v>
                </c:pt>
                <c:pt idx="18290">
                  <c:v>-7.8434552094470894E-2</c:v>
                </c:pt>
                <c:pt idx="18291">
                  <c:v>-7.8212283314982506E-2</c:v>
                </c:pt>
                <c:pt idx="18292">
                  <c:v>-7.8186772642024505E-2</c:v>
                </c:pt>
                <c:pt idx="18293">
                  <c:v>-7.7642208845651595E-2</c:v>
                </c:pt>
                <c:pt idx="18294">
                  <c:v>-7.7217769789967097E-2</c:v>
                </c:pt>
                <c:pt idx="18295">
                  <c:v>-7.7217221820130702E-2</c:v>
                </c:pt>
                <c:pt idx="18296">
                  <c:v>-7.6969618753841298E-2</c:v>
                </c:pt>
                <c:pt idx="18297">
                  <c:v>-7.6319022736348996E-2</c:v>
                </c:pt>
                <c:pt idx="18298">
                  <c:v>-7.5900310730055695E-2</c:v>
                </c:pt>
                <c:pt idx="18299">
                  <c:v>-7.5496367378980203E-2</c:v>
                </c:pt>
                <c:pt idx="18300">
                  <c:v>-7.4912013268855507E-2</c:v>
                </c:pt>
                <c:pt idx="18301">
                  <c:v>-7.4746240180700599E-2</c:v>
                </c:pt>
                <c:pt idx="18302">
                  <c:v>-7.4041837291572807E-2</c:v>
                </c:pt>
                <c:pt idx="18303">
                  <c:v>-7.3399641526420006E-2</c:v>
                </c:pt>
                <c:pt idx="18304">
                  <c:v>-7.2427188261599898E-2</c:v>
                </c:pt>
                <c:pt idx="18305">
                  <c:v>-7.2196106861918005E-2</c:v>
                </c:pt>
                <c:pt idx="18306">
                  <c:v>-7.1672118443190297E-2</c:v>
                </c:pt>
                <c:pt idx="18307">
                  <c:v>-7.0802873615761999E-2</c:v>
                </c:pt>
                <c:pt idx="18308">
                  <c:v>-7.0015902539452696E-2</c:v>
                </c:pt>
                <c:pt idx="18309">
                  <c:v>-6.9547171874065006E-2</c:v>
                </c:pt>
                <c:pt idx="18310">
                  <c:v>-6.8766449048720105E-2</c:v>
                </c:pt>
                <c:pt idx="18311">
                  <c:v>-6.7866824039240201E-2</c:v>
                </c:pt>
                <c:pt idx="18312">
                  <c:v>-6.7128418593964498E-2</c:v>
                </c:pt>
                <c:pt idx="18313">
                  <c:v>-6.6145052782782696E-2</c:v>
                </c:pt>
                <c:pt idx="18314">
                  <c:v>-6.5562319520002105E-2</c:v>
                </c:pt>
                <c:pt idx="18315">
                  <c:v>-6.4547720306903394E-2</c:v>
                </c:pt>
                <c:pt idx="18316">
                  <c:v>-6.3443688217643596E-2</c:v>
                </c:pt>
                <c:pt idx="18317">
                  <c:v>-6.2809621626506301E-2</c:v>
                </c:pt>
                <c:pt idx="18318">
                  <c:v>-6.1797971339577498E-2</c:v>
                </c:pt>
                <c:pt idx="18319">
                  <c:v>-6.0845705534651497E-2</c:v>
                </c:pt>
                <c:pt idx="18320">
                  <c:v>-5.9987270899484801E-2</c:v>
                </c:pt>
                <c:pt idx="18321">
                  <c:v>-5.9122945061560503E-2</c:v>
                </c:pt>
                <c:pt idx="18322">
                  <c:v>-5.8109721886964297E-2</c:v>
                </c:pt>
                <c:pt idx="18323">
                  <c:v>-5.6955110833297198E-2</c:v>
                </c:pt>
                <c:pt idx="18324">
                  <c:v>-5.5986975153907201E-2</c:v>
                </c:pt>
                <c:pt idx="18325">
                  <c:v>-5.50294080232527E-2</c:v>
                </c:pt>
                <c:pt idx="18326">
                  <c:v>-5.40302792083543E-2</c:v>
                </c:pt>
                <c:pt idx="18327">
                  <c:v>-5.2760654568531302E-2</c:v>
                </c:pt>
                <c:pt idx="18328">
                  <c:v>-5.20024245235901E-2</c:v>
                </c:pt>
                <c:pt idx="18329">
                  <c:v>-5.1076934092449497E-2</c:v>
                </c:pt>
                <c:pt idx="18330">
                  <c:v>-5.01061717249544E-2</c:v>
                </c:pt>
                <c:pt idx="18331">
                  <c:v>-4.8804809561889199E-2</c:v>
                </c:pt>
                <c:pt idx="18332">
                  <c:v>-4.7766286818272302E-2</c:v>
                </c:pt>
                <c:pt idx="18333">
                  <c:v>-4.68659363900066E-2</c:v>
                </c:pt>
                <c:pt idx="18334">
                  <c:v>-4.6041048924984403E-2</c:v>
                </c:pt>
                <c:pt idx="18335">
                  <c:v>-4.4995444060287798E-2</c:v>
                </c:pt>
                <c:pt idx="18336">
                  <c:v>-4.3955431701017997E-2</c:v>
                </c:pt>
                <c:pt idx="18337">
                  <c:v>-4.2848609388654701E-2</c:v>
                </c:pt>
                <c:pt idx="18338">
                  <c:v>-4.18185898547042E-2</c:v>
                </c:pt>
                <c:pt idx="18339">
                  <c:v>-4.09786113217772E-2</c:v>
                </c:pt>
                <c:pt idx="18340">
                  <c:v>-3.9857378681441097E-2</c:v>
                </c:pt>
                <c:pt idx="18341">
                  <c:v>-3.9038370007156299E-2</c:v>
                </c:pt>
                <c:pt idx="18342">
                  <c:v>-3.8134824210728703E-2</c:v>
                </c:pt>
                <c:pt idx="18343">
                  <c:v>-3.7109810701305097E-2</c:v>
                </c:pt>
                <c:pt idx="18344">
                  <c:v>-3.6122422044793802E-2</c:v>
                </c:pt>
                <c:pt idx="18345">
                  <c:v>-3.5366150103933298E-2</c:v>
                </c:pt>
                <c:pt idx="18346">
                  <c:v>-3.4713053029122601E-2</c:v>
                </c:pt>
                <c:pt idx="18347">
                  <c:v>-3.3806372215072898E-2</c:v>
                </c:pt>
                <c:pt idx="18348">
                  <c:v>-3.2842262712246301E-2</c:v>
                </c:pt>
                <c:pt idx="18349">
                  <c:v>-3.2015684779269103E-2</c:v>
                </c:pt>
                <c:pt idx="18350">
                  <c:v>-3.11757029784866E-2</c:v>
                </c:pt>
                <c:pt idx="18351">
                  <c:v>-3.04814027148834E-2</c:v>
                </c:pt>
                <c:pt idx="18352">
                  <c:v>-2.9696639494269501E-2</c:v>
                </c:pt>
                <c:pt idx="18353">
                  <c:v>-2.9067865047069E-2</c:v>
                </c:pt>
                <c:pt idx="18354">
                  <c:v>-2.8257291577533299E-2</c:v>
                </c:pt>
                <c:pt idx="18355">
                  <c:v>-2.7387819632864002E-2</c:v>
                </c:pt>
                <c:pt idx="18356">
                  <c:v>-2.68809206995387E-2</c:v>
                </c:pt>
                <c:pt idx="18357">
                  <c:v>-2.6307581068491799E-2</c:v>
                </c:pt>
                <c:pt idx="18358">
                  <c:v>-2.5842594967970301E-2</c:v>
                </c:pt>
                <c:pt idx="18359">
                  <c:v>-2.48034469781954E-2</c:v>
                </c:pt>
                <c:pt idx="18360">
                  <c:v>-2.4185257936240798E-2</c:v>
                </c:pt>
                <c:pt idx="18361">
                  <c:v>-2.3809699444013802E-2</c:v>
                </c:pt>
                <c:pt idx="18362">
                  <c:v>-2.3416345064464401E-2</c:v>
                </c:pt>
                <c:pt idx="18363">
                  <c:v>-2.2746537889221801E-2</c:v>
                </c:pt>
                <c:pt idx="18364">
                  <c:v>-2.2062797400659501E-2</c:v>
                </c:pt>
                <c:pt idx="18365">
                  <c:v>-2.1440866048625599E-2</c:v>
                </c:pt>
                <c:pt idx="18366">
                  <c:v>-2.1035809618920299E-2</c:v>
                </c:pt>
                <c:pt idx="18367">
                  <c:v>-2.06032357053701E-2</c:v>
                </c:pt>
                <c:pt idx="18368">
                  <c:v>-2.0120951454041702E-2</c:v>
                </c:pt>
                <c:pt idx="18369">
                  <c:v>-1.9665154764684601E-2</c:v>
                </c:pt>
                <c:pt idx="18370">
                  <c:v>-1.8973794439982299E-2</c:v>
                </c:pt>
                <c:pt idx="18371">
                  <c:v>-1.8409047077809E-2</c:v>
                </c:pt>
                <c:pt idx="18372">
                  <c:v>-1.7879679489983799E-2</c:v>
                </c:pt>
                <c:pt idx="18373">
                  <c:v>-1.7261651337371901E-2</c:v>
                </c:pt>
                <c:pt idx="18374">
                  <c:v>-1.6857663560162699E-2</c:v>
                </c:pt>
                <c:pt idx="18375">
                  <c:v>-1.6358618957235001E-2</c:v>
                </c:pt>
                <c:pt idx="18376">
                  <c:v>-1.57776842348459E-2</c:v>
                </c:pt>
                <c:pt idx="18377">
                  <c:v>-1.5412987353859899E-2</c:v>
                </c:pt>
                <c:pt idx="18378">
                  <c:v>-1.4730913351672601E-2</c:v>
                </c:pt>
                <c:pt idx="18379">
                  <c:v>-1.3994235397349401E-2</c:v>
                </c:pt>
                <c:pt idx="18380">
                  <c:v>-1.35864625579188E-2</c:v>
                </c:pt>
                <c:pt idx="18381">
                  <c:v>-1.2939823678010101E-2</c:v>
                </c:pt>
                <c:pt idx="18382">
                  <c:v>-1.20523090247608E-2</c:v>
                </c:pt>
                <c:pt idx="18383">
                  <c:v>-1.15197971768666E-2</c:v>
                </c:pt>
                <c:pt idx="18384">
                  <c:v>-1.12049961875689E-2</c:v>
                </c:pt>
                <c:pt idx="18385">
                  <c:v>-1.03445078196102E-2</c:v>
                </c:pt>
                <c:pt idx="18386">
                  <c:v>-9.3867735107781292E-3</c:v>
                </c:pt>
                <c:pt idx="18387">
                  <c:v>-8.7487140019526198E-3</c:v>
                </c:pt>
                <c:pt idx="18388">
                  <c:v>-8.2851360272125103E-3</c:v>
                </c:pt>
                <c:pt idx="18389">
                  <c:v>-7.3114615958815802E-3</c:v>
                </c:pt>
                <c:pt idx="18390">
                  <c:v>-6.50883457841456E-3</c:v>
                </c:pt>
                <c:pt idx="18391">
                  <c:v>-5.9745017275704198E-3</c:v>
                </c:pt>
                <c:pt idx="18392">
                  <c:v>-4.8230457833593398E-3</c:v>
                </c:pt>
                <c:pt idx="18393">
                  <c:v>-3.7961590800583201E-3</c:v>
                </c:pt>
                <c:pt idx="18394">
                  <c:v>-3.1273191926079898E-3</c:v>
                </c:pt>
                <c:pt idx="18395">
                  <c:v>-2.1480054485250801E-3</c:v>
                </c:pt>
                <c:pt idx="18396">
                  <c:v>-1.4435812123415701E-3</c:v>
                </c:pt>
                <c:pt idx="18397">
                  <c:v>-2.7806486756269298E-4</c:v>
                </c:pt>
                <c:pt idx="18398">
                  <c:v>6.8468463624710304E-4</c:v>
                </c:pt>
                <c:pt idx="18399">
                  <c:v>1.8285129057506401E-3</c:v>
                </c:pt>
                <c:pt idx="18400">
                  <c:v>3.0306195402331699E-3</c:v>
                </c:pt>
                <c:pt idx="18401">
                  <c:v>3.8041000119389801E-3</c:v>
                </c:pt>
                <c:pt idx="18402">
                  <c:v>4.9270047118636197E-3</c:v>
                </c:pt>
                <c:pt idx="18403">
                  <c:v>6.0201705080396902E-3</c:v>
                </c:pt>
                <c:pt idx="18404">
                  <c:v>7.2382001004757199E-3</c:v>
                </c:pt>
                <c:pt idx="18405">
                  <c:v>8.2484714220285096E-3</c:v>
                </c:pt>
                <c:pt idx="18406">
                  <c:v>9.2617667358320804E-3</c:v>
                </c:pt>
                <c:pt idx="18407">
                  <c:v>1.0737758798200299E-2</c:v>
                </c:pt>
                <c:pt idx="18408">
                  <c:v>1.2254155514097E-2</c:v>
                </c:pt>
                <c:pt idx="18409">
                  <c:v>1.3065540739358899E-2</c:v>
                </c:pt>
                <c:pt idx="18410">
                  <c:v>1.45876321619833E-2</c:v>
                </c:pt>
                <c:pt idx="18411">
                  <c:v>1.60828404875068E-2</c:v>
                </c:pt>
                <c:pt idx="18412">
                  <c:v>1.7068179754644201E-2</c:v>
                </c:pt>
                <c:pt idx="18413">
                  <c:v>1.8229553372390499E-2</c:v>
                </c:pt>
                <c:pt idx="18414">
                  <c:v>1.95934601303401E-2</c:v>
                </c:pt>
                <c:pt idx="18415">
                  <c:v>2.1151763772254199E-2</c:v>
                </c:pt>
                <c:pt idx="18416">
                  <c:v>2.2422428124855499E-2</c:v>
                </c:pt>
                <c:pt idx="18417">
                  <c:v>2.3823455501227098E-2</c:v>
                </c:pt>
                <c:pt idx="18418">
                  <c:v>2.4917324356727801E-2</c:v>
                </c:pt>
                <c:pt idx="18419">
                  <c:v>2.6143859098871802E-2</c:v>
                </c:pt>
                <c:pt idx="18420">
                  <c:v>2.7920419385477499E-2</c:v>
                </c:pt>
                <c:pt idx="18421">
                  <c:v>2.9472008383929198E-2</c:v>
                </c:pt>
                <c:pt idx="18422">
                  <c:v>3.0599620386125102E-2</c:v>
                </c:pt>
                <c:pt idx="18423">
                  <c:v>3.1749199503740798E-2</c:v>
                </c:pt>
                <c:pt idx="18424">
                  <c:v>3.3228242306921098E-2</c:v>
                </c:pt>
                <c:pt idx="18425">
                  <c:v>3.4486095698388099E-2</c:v>
                </c:pt>
                <c:pt idx="18426">
                  <c:v>3.5735808086006397E-2</c:v>
                </c:pt>
                <c:pt idx="18427">
                  <c:v>3.7441846817948099E-2</c:v>
                </c:pt>
                <c:pt idx="18428">
                  <c:v>3.8765805596785302E-2</c:v>
                </c:pt>
                <c:pt idx="18429">
                  <c:v>3.98951686365865E-2</c:v>
                </c:pt>
                <c:pt idx="18430">
                  <c:v>4.1128667757489301E-2</c:v>
                </c:pt>
                <c:pt idx="18431">
                  <c:v>4.2634570841903398E-2</c:v>
                </c:pt>
                <c:pt idx="18432">
                  <c:v>4.3500105882998297E-2</c:v>
                </c:pt>
                <c:pt idx="18433">
                  <c:v>4.4693432986276697E-2</c:v>
                </c:pt>
                <c:pt idx="18434">
                  <c:v>4.61825339263593E-2</c:v>
                </c:pt>
                <c:pt idx="18435">
                  <c:v>4.7442802438044197E-2</c:v>
                </c:pt>
                <c:pt idx="18436">
                  <c:v>4.8273175147438702E-2</c:v>
                </c:pt>
                <c:pt idx="18437">
                  <c:v>4.9433974614693302E-2</c:v>
                </c:pt>
                <c:pt idx="18438">
                  <c:v>5.06962234198617E-2</c:v>
                </c:pt>
                <c:pt idx="18439">
                  <c:v>5.1858209208748403E-2</c:v>
                </c:pt>
                <c:pt idx="18440">
                  <c:v>5.2816347353468601E-2</c:v>
                </c:pt>
                <c:pt idx="18441">
                  <c:v>5.38347406862658E-2</c:v>
                </c:pt>
                <c:pt idx="18442">
                  <c:v>5.4757831841348498E-2</c:v>
                </c:pt>
                <c:pt idx="18443">
                  <c:v>5.5618197191400202E-2</c:v>
                </c:pt>
                <c:pt idx="18444">
                  <c:v>5.6797117197173702E-2</c:v>
                </c:pt>
                <c:pt idx="18445">
                  <c:v>5.7871005475496499E-2</c:v>
                </c:pt>
                <c:pt idx="18446">
                  <c:v>5.8572229400858503E-2</c:v>
                </c:pt>
                <c:pt idx="18447">
                  <c:v>5.9168999679955397E-2</c:v>
                </c:pt>
                <c:pt idx="18448">
                  <c:v>5.9950683577274101E-2</c:v>
                </c:pt>
                <c:pt idx="18449">
                  <c:v>6.05093786707218E-2</c:v>
                </c:pt>
                <c:pt idx="18450">
                  <c:v>6.18557741545687E-2</c:v>
                </c:pt>
                <c:pt idx="18451">
                  <c:v>6.2536932969426196E-2</c:v>
                </c:pt>
                <c:pt idx="18452">
                  <c:v>6.3204699005697598E-2</c:v>
                </c:pt>
                <c:pt idx="18453">
                  <c:v>6.3456748331952695E-2</c:v>
                </c:pt>
                <c:pt idx="18454">
                  <c:v>6.4142118074135002E-2</c:v>
                </c:pt>
                <c:pt idx="18455">
                  <c:v>6.4984429960705303E-2</c:v>
                </c:pt>
                <c:pt idx="18456">
                  <c:v>6.5656631916273897E-2</c:v>
                </c:pt>
                <c:pt idx="18457">
                  <c:v>6.6008256810687602E-2</c:v>
                </c:pt>
                <c:pt idx="18458">
                  <c:v>6.6492377132938596E-2</c:v>
                </c:pt>
                <c:pt idx="18459">
                  <c:v>6.6591196763656393E-2</c:v>
                </c:pt>
                <c:pt idx="18460">
                  <c:v>6.7264173457429896E-2</c:v>
                </c:pt>
                <c:pt idx="18461">
                  <c:v>6.7886369866930196E-2</c:v>
                </c:pt>
                <c:pt idx="18462">
                  <c:v>6.8300651397807999E-2</c:v>
                </c:pt>
                <c:pt idx="18463">
                  <c:v>6.88044705936353E-2</c:v>
                </c:pt>
                <c:pt idx="18464">
                  <c:v>6.9175006575474707E-2</c:v>
                </c:pt>
                <c:pt idx="18465">
                  <c:v>6.9234396878126506E-2</c:v>
                </c:pt>
                <c:pt idx="18466">
                  <c:v>6.9523737079178499E-2</c:v>
                </c:pt>
                <c:pt idx="18467">
                  <c:v>7.0149023672118602E-2</c:v>
                </c:pt>
                <c:pt idx="18468">
                  <c:v>7.04701010769163E-2</c:v>
                </c:pt>
                <c:pt idx="18469">
                  <c:v>7.05009555693034E-2</c:v>
                </c:pt>
                <c:pt idx="18470">
                  <c:v>7.0551950721830695E-2</c:v>
                </c:pt>
                <c:pt idx="18471">
                  <c:v>7.1174730751119505E-2</c:v>
                </c:pt>
                <c:pt idx="18472">
                  <c:v>7.1256990961815397E-2</c:v>
                </c:pt>
                <c:pt idx="18473">
                  <c:v>7.14964226107037E-2</c:v>
                </c:pt>
                <c:pt idx="18474">
                  <c:v>7.1939859830224898E-2</c:v>
                </c:pt>
                <c:pt idx="18475">
                  <c:v>7.19644907128765E-2</c:v>
                </c:pt>
                <c:pt idx="18476">
                  <c:v>7.2115384382407902E-2</c:v>
                </c:pt>
                <c:pt idx="18477">
                  <c:v>7.2400143554905705E-2</c:v>
                </c:pt>
                <c:pt idx="18478">
                  <c:v>7.2745890709450603E-2</c:v>
                </c:pt>
                <c:pt idx="18479">
                  <c:v>7.2882286504203003E-2</c:v>
                </c:pt>
                <c:pt idx="18480">
                  <c:v>7.3103739693499994E-2</c:v>
                </c:pt>
                <c:pt idx="18481">
                  <c:v>7.3157020151648502E-2</c:v>
                </c:pt>
                <c:pt idx="18482">
                  <c:v>7.3285693647511002E-2</c:v>
                </c:pt>
                <c:pt idx="18483">
                  <c:v>7.3694679648078604E-2</c:v>
                </c:pt>
                <c:pt idx="18484">
                  <c:v>7.3996388263165194E-2</c:v>
                </c:pt>
                <c:pt idx="18485">
                  <c:v>7.4224884753866793E-2</c:v>
                </c:pt>
                <c:pt idx="18486">
                  <c:v>7.4265659628658096E-2</c:v>
                </c:pt>
                <c:pt idx="18487">
                  <c:v>7.4647345443271895E-2</c:v>
                </c:pt>
                <c:pt idx="18488">
                  <c:v>7.4926622779428798E-2</c:v>
                </c:pt>
                <c:pt idx="18489">
                  <c:v>7.5057970359307002E-2</c:v>
                </c:pt>
                <c:pt idx="18490">
                  <c:v>7.5721147304652597E-2</c:v>
                </c:pt>
                <c:pt idx="18491">
                  <c:v>7.6014625361909102E-2</c:v>
                </c:pt>
                <c:pt idx="18492">
                  <c:v>7.6072302092715094E-2</c:v>
                </c:pt>
                <c:pt idx="18493">
                  <c:v>7.6345684671971795E-2</c:v>
                </c:pt>
                <c:pt idx="18494">
                  <c:v>7.6839605727866495E-2</c:v>
                </c:pt>
                <c:pt idx="18495">
                  <c:v>7.7243336819003902E-2</c:v>
                </c:pt>
                <c:pt idx="18496">
                  <c:v>7.7744762204517301E-2</c:v>
                </c:pt>
                <c:pt idx="18497">
                  <c:v>7.8120297397445804E-2</c:v>
                </c:pt>
                <c:pt idx="18498">
                  <c:v>7.8311005217752902E-2</c:v>
                </c:pt>
                <c:pt idx="18499">
                  <c:v>7.87328056441155E-2</c:v>
                </c:pt>
                <c:pt idx="18500">
                  <c:v>7.9349228212605302E-2</c:v>
                </c:pt>
                <c:pt idx="18501">
                  <c:v>8.0075484856779705E-2</c:v>
                </c:pt>
                <c:pt idx="18502">
                  <c:v>8.0514403318681496E-2</c:v>
                </c:pt>
                <c:pt idx="18503">
                  <c:v>8.0805176295881104E-2</c:v>
                </c:pt>
                <c:pt idx="18504">
                  <c:v>8.12463990379729E-2</c:v>
                </c:pt>
                <c:pt idx="18505">
                  <c:v>8.1916227928509194E-2</c:v>
                </c:pt>
                <c:pt idx="18506">
                  <c:v>8.2589764065212401E-2</c:v>
                </c:pt>
                <c:pt idx="18507">
                  <c:v>8.3326914649355002E-2</c:v>
                </c:pt>
                <c:pt idx="18508">
                  <c:v>8.3923052516308896E-2</c:v>
                </c:pt>
                <c:pt idx="18509">
                  <c:v>8.4234808530913502E-2</c:v>
                </c:pt>
                <c:pt idx="18510">
                  <c:v>8.4726080259815401E-2</c:v>
                </c:pt>
                <c:pt idx="18511">
                  <c:v>8.5439815163107405E-2</c:v>
                </c:pt>
                <c:pt idx="18512">
                  <c:v>8.6302967092930796E-2</c:v>
                </c:pt>
                <c:pt idx="18513">
                  <c:v>8.6888839255871E-2</c:v>
                </c:pt>
                <c:pt idx="18514">
                  <c:v>8.7437138775595002E-2</c:v>
                </c:pt>
                <c:pt idx="18515">
                  <c:v>8.7972978274991398E-2</c:v>
                </c:pt>
                <c:pt idx="18516">
                  <c:v>8.8672130055214002E-2</c:v>
                </c:pt>
                <c:pt idx="18517">
                  <c:v>8.9372212268749696E-2</c:v>
                </c:pt>
                <c:pt idx="18518">
                  <c:v>9.0110635419212395E-2</c:v>
                </c:pt>
                <c:pt idx="18519">
                  <c:v>9.0684213284283999E-2</c:v>
                </c:pt>
                <c:pt idx="18520">
                  <c:v>9.1391459497374997E-2</c:v>
                </c:pt>
                <c:pt idx="18521">
                  <c:v>9.1936740670546399E-2</c:v>
                </c:pt>
                <c:pt idx="18522">
                  <c:v>9.2489950795585502E-2</c:v>
                </c:pt>
                <c:pt idx="18523">
                  <c:v>9.3320636968072995E-2</c:v>
                </c:pt>
                <c:pt idx="18524">
                  <c:v>9.3750511085863505E-2</c:v>
                </c:pt>
                <c:pt idx="18525">
                  <c:v>9.45410917057114E-2</c:v>
                </c:pt>
                <c:pt idx="18526">
                  <c:v>9.5127491915543497E-2</c:v>
                </c:pt>
                <c:pt idx="18527">
                  <c:v>9.5717212705160398E-2</c:v>
                </c:pt>
                <c:pt idx="18528">
                  <c:v>9.5933948629521704E-2</c:v>
                </c:pt>
                <c:pt idx="18529">
                  <c:v>9.6759435864540097E-2</c:v>
                </c:pt>
                <c:pt idx="18530">
                  <c:v>9.7560293358518596E-2</c:v>
                </c:pt>
                <c:pt idx="18531">
                  <c:v>9.8012424257715294E-2</c:v>
                </c:pt>
                <c:pt idx="18532">
                  <c:v>9.8486959193436793E-2</c:v>
                </c:pt>
                <c:pt idx="18533">
                  <c:v>9.8590298057604303E-2</c:v>
                </c:pt>
                <c:pt idx="18534">
                  <c:v>9.9184845968773E-2</c:v>
                </c:pt>
                <c:pt idx="18535">
                  <c:v>9.9846233115743505E-2</c:v>
                </c:pt>
                <c:pt idx="18536">
                  <c:v>0.100433431234338</c:v>
                </c:pt>
                <c:pt idx="18537">
                  <c:v>0.100727847259259</c:v>
                </c:pt>
                <c:pt idx="18538">
                  <c:v>0.10086803446332999</c:v>
                </c:pt>
                <c:pt idx="18539">
                  <c:v>0.101146670353605</c:v>
                </c:pt>
                <c:pt idx="18540">
                  <c:v>0.101416330556447</c:v>
                </c:pt>
                <c:pt idx="18541">
                  <c:v>0.101954157825049</c:v>
                </c:pt>
                <c:pt idx="18542">
                  <c:v>0.102358095234199</c:v>
                </c:pt>
                <c:pt idx="18543">
                  <c:v>0.1026269788943</c:v>
                </c:pt>
                <c:pt idx="18544">
                  <c:v>0.10258244546786199</c:v>
                </c:pt>
                <c:pt idx="18545">
                  <c:v>0.102696828607064</c:v>
                </c:pt>
                <c:pt idx="18546">
                  <c:v>0.102771880226513</c:v>
                </c:pt>
                <c:pt idx="18547">
                  <c:v>0.10302118434855601</c:v>
                </c:pt>
                <c:pt idx="18548">
                  <c:v>0.103207540902295</c:v>
                </c:pt>
                <c:pt idx="18549">
                  <c:v>0.103262396340477</c:v>
                </c:pt>
                <c:pt idx="18550">
                  <c:v>0.10315170881149401</c:v>
                </c:pt>
                <c:pt idx="18551">
                  <c:v>0.10278568474406501</c:v>
                </c:pt>
                <c:pt idx="18552">
                  <c:v>0.10300246004154499</c:v>
                </c:pt>
                <c:pt idx="18553">
                  <c:v>0.10284481187644801</c:v>
                </c:pt>
                <c:pt idx="18554">
                  <c:v>0.102870247967838</c:v>
                </c:pt>
                <c:pt idx="18555">
                  <c:v>0.102717069259234</c:v>
                </c:pt>
                <c:pt idx="18556">
                  <c:v>0.102163684677025</c:v>
                </c:pt>
                <c:pt idx="18557">
                  <c:v>0.101938666836278</c:v>
                </c:pt>
                <c:pt idx="18558">
                  <c:v>0.10191587492789</c:v>
                </c:pt>
                <c:pt idx="18559">
                  <c:v>0.10180538486875</c:v>
                </c:pt>
                <c:pt idx="18560">
                  <c:v>0.10126743452086399</c:v>
                </c:pt>
                <c:pt idx="18561">
                  <c:v>0.100694902775044</c:v>
                </c:pt>
                <c:pt idx="18562">
                  <c:v>0.10038233942137501</c:v>
                </c:pt>
                <c:pt idx="18563">
                  <c:v>0.100012052448782</c:v>
                </c:pt>
                <c:pt idx="18564">
                  <c:v>9.9488449155931399E-2</c:v>
                </c:pt>
                <c:pt idx="18565">
                  <c:v>9.9415713733734201E-2</c:v>
                </c:pt>
                <c:pt idx="18566">
                  <c:v>9.8736383874424405E-2</c:v>
                </c:pt>
                <c:pt idx="18567">
                  <c:v>9.79703736807718E-2</c:v>
                </c:pt>
                <c:pt idx="18568">
                  <c:v>9.7383190436673497E-2</c:v>
                </c:pt>
                <c:pt idx="18569">
                  <c:v>9.6824908059904402E-2</c:v>
                </c:pt>
                <c:pt idx="18570">
                  <c:v>9.6610222011379199E-2</c:v>
                </c:pt>
                <c:pt idx="18571">
                  <c:v>9.6133395858306006E-2</c:v>
                </c:pt>
                <c:pt idx="18572">
                  <c:v>9.5236251244473297E-2</c:v>
                </c:pt>
                <c:pt idx="18573">
                  <c:v>9.4360007765263001E-2</c:v>
                </c:pt>
                <c:pt idx="18574">
                  <c:v>9.3719773058758296E-2</c:v>
                </c:pt>
                <c:pt idx="18575">
                  <c:v>9.3557404514128695E-2</c:v>
                </c:pt>
                <c:pt idx="18576">
                  <c:v>9.2915333000504405E-2</c:v>
                </c:pt>
                <c:pt idx="18577">
                  <c:v>9.2275416143813599E-2</c:v>
                </c:pt>
                <c:pt idx="18578">
                  <c:v>9.1440051680381398E-2</c:v>
                </c:pt>
                <c:pt idx="18579">
                  <c:v>9.0704119704847597E-2</c:v>
                </c:pt>
                <c:pt idx="18580">
                  <c:v>9.0160325214946199E-2</c:v>
                </c:pt>
                <c:pt idx="18581">
                  <c:v>8.9537695802814593E-2</c:v>
                </c:pt>
                <c:pt idx="18582">
                  <c:v>8.9113451179846398E-2</c:v>
                </c:pt>
                <c:pt idx="18583">
                  <c:v>8.8357769502317496E-2</c:v>
                </c:pt>
                <c:pt idx="18584">
                  <c:v>8.7706587048437507E-2</c:v>
                </c:pt>
                <c:pt idx="18585">
                  <c:v>8.6973285954589197E-2</c:v>
                </c:pt>
                <c:pt idx="18586">
                  <c:v>8.6668102561768601E-2</c:v>
                </c:pt>
                <c:pt idx="18587">
                  <c:v>8.61695365912101E-2</c:v>
                </c:pt>
                <c:pt idx="18588">
                  <c:v>8.5618318171241395E-2</c:v>
                </c:pt>
                <c:pt idx="18589">
                  <c:v>8.4642398974277097E-2</c:v>
                </c:pt>
                <c:pt idx="18590">
                  <c:v>8.4054573448848396E-2</c:v>
                </c:pt>
                <c:pt idx="18591">
                  <c:v>8.3958457354041796E-2</c:v>
                </c:pt>
                <c:pt idx="18592">
                  <c:v>8.3893203792730395E-2</c:v>
                </c:pt>
                <c:pt idx="18593">
                  <c:v>8.3160046908126103E-2</c:v>
                </c:pt>
                <c:pt idx="18594">
                  <c:v>8.2657444113807099E-2</c:v>
                </c:pt>
                <c:pt idx="18595">
                  <c:v>8.1853419808676206E-2</c:v>
                </c:pt>
                <c:pt idx="18596">
                  <c:v>8.1509551130330093E-2</c:v>
                </c:pt>
                <c:pt idx="18597">
                  <c:v>8.1579859340560099E-2</c:v>
                </c:pt>
                <c:pt idx="18598">
                  <c:v>8.1479167284612394E-2</c:v>
                </c:pt>
                <c:pt idx="18599">
                  <c:v>8.0979659436016899E-2</c:v>
                </c:pt>
                <c:pt idx="18600">
                  <c:v>8.0512487041616496E-2</c:v>
                </c:pt>
                <c:pt idx="18601">
                  <c:v>8.0112629154874701E-2</c:v>
                </c:pt>
                <c:pt idx="18602">
                  <c:v>7.9975244635546894E-2</c:v>
                </c:pt>
                <c:pt idx="18603">
                  <c:v>8.0117379169304101E-2</c:v>
                </c:pt>
                <c:pt idx="18604">
                  <c:v>7.9874508354821502E-2</c:v>
                </c:pt>
                <c:pt idx="18605">
                  <c:v>7.9617638904220897E-2</c:v>
                </c:pt>
                <c:pt idx="18606">
                  <c:v>7.9686129223423496E-2</c:v>
                </c:pt>
                <c:pt idx="18607">
                  <c:v>7.9453034900590302E-2</c:v>
                </c:pt>
                <c:pt idx="18608">
                  <c:v>7.9486399379195397E-2</c:v>
                </c:pt>
                <c:pt idx="18609">
                  <c:v>7.9690510991587707E-2</c:v>
                </c:pt>
                <c:pt idx="18610">
                  <c:v>7.96996942527433E-2</c:v>
                </c:pt>
                <c:pt idx="18611">
                  <c:v>7.9552757157130602E-2</c:v>
                </c:pt>
                <c:pt idx="18612">
                  <c:v>7.9364832232066501E-2</c:v>
                </c:pt>
                <c:pt idx="18613">
                  <c:v>7.9877991946560006E-2</c:v>
                </c:pt>
                <c:pt idx="18614">
                  <c:v>8.0188697970019998E-2</c:v>
                </c:pt>
                <c:pt idx="18615">
                  <c:v>8.0166982961294E-2</c:v>
                </c:pt>
                <c:pt idx="18616">
                  <c:v>8.0208264422310396E-2</c:v>
                </c:pt>
                <c:pt idx="18617">
                  <c:v>8.0403474174855202E-2</c:v>
                </c:pt>
                <c:pt idx="18618">
                  <c:v>8.0856906198461601E-2</c:v>
                </c:pt>
                <c:pt idx="18619">
                  <c:v>8.0946158830568396E-2</c:v>
                </c:pt>
                <c:pt idx="18620">
                  <c:v>8.1213218137518695E-2</c:v>
                </c:pt>
                <c:pt idx="18621">
                  <c:v>8.177651216647E-2</c:v>
                </c:pt>
                <c:pt idx="18622">
                  <c:v>8.1901610934251898E-2</c:v>
                </c:pt>
                <c:pt idx="18623">
                  <c:v>8.2086114086457398E-2</c:v>
                </c:pt>
                <c:pt idx="18624">
                  <c:v>8.2404959232956806E-2</c:v>
                </c:pt>
                <c:pt idx="18625">
                  <c:v>8.2908992910999693E-2</c:v>
                </c:pt>
                <c:pt idx="18626">
                  <c:v>8.3246602479031304E-2</c:v>
                </c:pt>
                <c:pt idx="18627">
                  <c:v>8.3350287619158803E-2</c:v>
                </c:pt>
                <c:pt idx="18628">
                  <c:v>8.3808037438910896E-2</c:v>
                </c:pt>
                <c:pt idx="18629">
                  <c:v>8.4020836965401399E-2</c:v>
                </c:pt>
                <c:pt idx="18630">
                  <c:v>8.4108512353391798E-2</c:v>
                </c:pt>
                <c:pt idx="18631">
                  <c:v>8.4715119934207994E-2</c:v>
                </c:pt>
                <c:pt idx="18632">
                  <c:v>8.5070868557076407E-2</c:v>
                </c:pt>
                <c:pt idx="18633">
                  <c:v>8.5311374647331295E-2</c:v>
                </c:pt>
                <c:pt idx="18634">
                  <c:v>8.5417901353511294E-2</c:v>
                </c:pt>
                <c:pt idx="18635">
                  <c:v>8.5835950719156701E-2</c:v>
                </c:pt>
                <c:pt idx="18636">
                  <c:v>8.6164088014696605E-2</c:v>
                </c:pt>
                <c:pt idx="18637">
                  <c:v>8.6132455359930596E-2</c:v>
                </c:pt>
                <c:pt idx="18638">
                  <c:v>8.6363727691672304E-2</c:v>
                </c:pt>
                <c:pt idx="18639">
                  <c:v>8.6607938097168796E-2</c:v>
                </c:pt>
                <c:pt idx="18640">
                  <c:v>8.6416548723251205E-2</c:v>
                </c:pt>
                <c:pt idx="18641">
                  <c:v>8.6430501950906999E-2</c:v>
                </c:pt>
                <c:pt idx="18642">
                  <c:v>8.6579681049730906E-2</c:v>
                </c:pt>
                <c:pt idx="18643">
                  <c:v>8.6874085386283495E-2</c:v>
                </c:pt>
                <c:pt idx="18644">
                  <c:v>8.6758399283439397E-2</c:v>
                </c:pt>
                <c:pt idx="18645">
                  <c:v>8.6607770245246199E-2</c:v>
                </c:pt>
                <c:pt idx="18646">
                  <c:v>8.6458256612063106E-2</c:v>
                </c:pt>
                <c:pt idx="18647">
                  <c:v>8.6523048045689402E-2</c:v>
                </c:pt>
                <c:pt idx="18648">
                  <c:v>8.60948309589913E-2</c:v>
                </c:pt>
                <c:pt idx="18649">
                  <c:v>8.6031420494838307E-2</c:v>
                </c:pt>
                <c:pt idx="18650">
                  <c:v>8.5829275371037406E-2</c:v>
                </c:pt>
                <c:pt idx="18651">
                  <c:v>8.5499217177740006E-2</c:v>
                </c:pt>
                <c:pt idx="18652">
                  <c:v>8.5039264531738504E-2</c:v>
                </c:pt>
                <c:pt idx="18653">
                  <c:v>8.46237811045608E-2</c:v>
                </c:pt>
                <c:pt idx="18654">
                  <c:v>8.4311707191768698E-2</c:v>
                </c:pt>
                <c:pt idx="18655">
                  <c:v>8.3759032848463894E-2</c:v>
                </c:pt>
                <c:pt idx="18656">
                  <c:v>8.3231588327599498E-2</c:v>
                </c:pt>
                <c:pt idx="18657">
                  <c:v>8.2414612124214207E-2</c:v>
                </c:pt>
                <c:pt idx="18658">
                  <c:v>8.1855695419636595E-2</c:v>
                </c:pt>
                <c:pt idx="18659">
                  <c:v>8.1350961182747206E-2</c:v>
                </c:pt>
                <c:pt idx="18660">
                  <c:v>8.0568823646631399E-2</c:v>
                </c:pt>
                <c:pt idx="18661">
                  <c:v>7.97758976486138E-2</c:v>
                </c:pt>
                <c:pt idx="18662">
                  <c:v>7.9007936541938398E-2</c:v>
                </c:pt>
                <c:pt idx="18663">
                  <c:v>7.8257495404743693E-2</c:v>
                </c:pt>
                <c:pt idx="18664">
                  <c:v>7.7278820258708303E-2</c:v>
                </c:pt>
                <c:pt idx="18665">
                  <c:v>7.6329695232846398E-2</c:v>
                </c:pt>
                <c:pt idx="18666">
                  <c:v>7.5504908101492005E-2</c:v>
                </c:pt>
                <c:pt idx="18667">
                  <c:v>7.4279943711746704E-2</c:v>
                </c:pt>
                <c:pt idx="18668">
                  <c:v>7.3011493663577703E-2</c:v>
                </c:pt>
                <c:pt idx="18669">
                  <c:v>7.2112517367019194E-2</c:v>
                </c:pt>
                <c:pt idx="18670">
                  <c:v>7.1130665511782598E-2</c:v>
                </c:pt>
                <c:pt idx="18671">
                  <c:v>6.9827774627703093E-2</c:v>
                </c:pt>
                <c:pt idx="18672">
                  <c:v>6.8593653696535598E-2</c:v>
                </c:pt>
                <c:pt idx="18673">
                  <c:v>6.7726813908569203E-2</c:v>
                </c:pt>
                <c:pt idx="18674">
                  <c:v>6.6347257982649704E-2</c:v>
                </c:pt>
                <c:pt idx="18675">
                  <c:v>6.4674208249935194E-2</c:v>
                </c:pt>
                <c:pt idx="18676">
                  <c:v>6.3800718853431304E-2</c:v>
                </c:pt>
                <c:pt idx="18677">
                  <c:v>6.2711941642390995E-2</c:v>
                </c:pt>
                <c:pt idx="18678">
                  <c:v>6.10802046692831E-2</c:v>
                </c:pt>
                <c:pt idx="18679">
                  <c:v>5.9599614887503101E-2</c:v>
                </c:pt>
                <c:pt idx="18680">
                  <c:v>5.8589784627473503E-2</c:v>
                </c:pt>
                <c:pt idx="18681">
                  <c:v>5.6948230448142297E-2</c:v>
                </c:pt>
                <c:pt idx="18682">
                  <c:v>5.5405146231797299E-2</c:v>
                </c:pt>
                <c:pt idx="18683">
                  <c:v>5.4325762192878803E-2</c:v>
                </c:pt>
                <c:pt idx="18684">
                  <c:v>5.3308803313980503E-2</c:v>
                </c:pt>
                <c:pt idx="18685">
                  <c:v>5.1352341875613702E-2</c:v>
                </c:pt>
                <c:pt idx="18686">
                  <c:v>4.99626978296938E-2</c:v>
                </c:pt>
                <c:pt idx="18687">
                  <c:v>4.8911976627208101E-2</c:v>
                </c:pt>
                <c:pt idx="18688">
                  <c:v>4.7592536924154098E-2</c:v>
                </c:pt>
                <c:pt idx="18689">
                  <c:v>4.6099075042229903E-2</c:v>
                </c:pt>
                <c:pt idx="18690">
                  <c:v>4.4721972564094402E-2</c:v>
                </c:pt>
                <c:pt idx="18691">
                  <c:v>4.3488119529513002E-2</c:v>
                </c:pt>
                <c:pt idx="18692">
                  <c:v>4.2120598394873802E-2</c:v>
                </c:pt>
                <c:pt idx="18693">
                  <c:v>4.0617659450352797E-2</c:v>
                </c:pt>
                <c:pt idx="18694">
                  <c:v>3.9580852801860002E-2</c:v>
                </c:pt>
                <c:pt idx="18695">
                  <c:v>3.86396111210036E-2</c:v>
                </c:pt>
                <c:pt idx="18696">
                  <c:v>3.6690766328348501E-2</c:v>
                </c:pt>
                <c:pt idx="18697">
                  <c:v>3.5522504841054597E-2</c:v>
                </c:pt>
                <c:pt idx="18698">
                  <c:v>3.4707287243148997E-2</c:v>
                </c:pt>
                <c:pt idx="18699">
                  <c:v>3.3560266088257497E-2</c:v>
                </c:pt>
                <c:pt idx="18700">
                  <c:v>3.2238576921411098E-2</c:v>
                </c:pt>
                <c:pt idx="18701">
                  <c:v>3.1202615181180501E-2</c:v>
                </c:pt>
                <c:pt idx="18702">
                  <c:v>3.0161245312796701E-2</c:v>
                </c:pt>
                <c:pt idx="18703">
                  <c:v>2.8943287985997702E-2</c:v>
                </c:pt>
                <c:pt idx="18704">
                  <c:v>2.7802826177291899E-2</c:v>
                </c:pt>
                <c:pt idx="18705">
                  <c:v>2.69236505448412E-2</c:v>
                </c:pt>
                <c:pt idx="18706">
                  <c:v>2.60838174318463E-2</c:v>
                </c:pt>
                <c:pt idx="18707">
                  <c:v>2.49726729002601E-2</c:v>
                </c:pt>
                <c:pt idx="18708">
                  <c:v>2.4043126166118499E-2</c:v>
                </c:pt>
                <c:pt idx="18709">
                  <c:v>2.32410205460114E-2</c:v>
                </c:pt>
                <c:pt idx="18710">
                  <c:v>2.2438503240228402E-2</c:v>
                </c:pt>
                <c:pt idx="18711">
                  <c:v>2.15978254161515E-2</c:v>
                </c:pt>
                <c:pt idx="18712">
                  <c:v>2.09483200744368E-2</c:v>
                </c:pt>
                <c:pt idx="18713">
                  <c:v>1.99950910175721E-2</c:v>
                </c:pt>
                <c:pt idx="18714">
                  <c:v>1.90162265290457E-2</c:v>
                </c:pt>
                <c:pt idx="18715">
                  <c:v>1.84930188685591E-2</c:v>
                </c:pt>
                <c:pt idx="18716">
                  <c:v>1.77208548195564E-2</c:v>
                </c:pt>
                <c:pt idx="18717">
                  <c:v>1.7200022245897902E-2</c:v>
                </c:pt>
                <c:pt idx="18718">
                  <c:v>1.6555269489807699E-2</c:v>
                </c:pt>
                <c:pt idx="18719">
                  <c:v>1.58168136309863E-2</c:v>
                </c:pt>
                <c:pt idx="18720">
                  <c:v>1.4968926247853301E-2</c:v>
                </c:pt>
                <c:pt idx="18721">
                  <c:v>1.4414398336487499E-2</c:v>
                </c:pt>
                <c:pt idx="18722">
                  <c:v>1.42707392069727E-2</c:v>
                </c:pt>
                <c:pt idx="18723">
                  <c:v>1.35587988413719E-2</c:v>
                </c:pt>
                <c:pt idx="18724">
                  <c:v>1.2843195990018499E-2</c:v>
                </c:pt>
                <c:pt idx="18725">
                  <c:v>1.22143079020763E-2</c:v>
                </c:pt>
                <c:pt idx="18726">
                  <c:v>1.15752311629816E-2</c:v>
                </c:pt>
                <c:pt idx="18727">
                  <c:v>1.12161744107403E-2</c:v>
                </c:pt>
                <c:pt idx="18728">
                  <c:v>1.05894417399596E-2</c:v>
                </c:pt>
                <c:pt idx="18729">
                  <c:v>1.0223614661278401E-2</c:v>
                </c:pt>
                <c:pt idx="18730">
                  <c:v>9.5243608085838396E-3</c:v>
                </c:pt>
                <c:pt idx="18731">
                  <c:v>8.7680100252082102E-3</c:v>
                </c:pt>
                <c:pt idx="18732">
                  <c:v>8.2635851166938598E-3</c:v>
                </c:pt>
                <c:pt idx="18733">
                  <c:v>7.7413097299152299E-3</c:v>
                </c:pt>
                <c:pt idx="18734">
                  <c:v>7.1306782913508303E-3</c:v>
                </c:pt>
                <c:pt idx="18735">
                  <c:v>6.7640458502785704E-3</c:v>
                </c:pt>
                <c:pt idx="18736">
                  <c:v>6.1101525663814502E-3</c:v>
                </c:pt>
                <c:pt idx="18737">
                  <c:v>5.1688973123391298E-3</c:v>
                </c:pt>
                <c:pt idx="18738">
                  <c:v>4.54856300740331E-3</c:v>
                </c:pt>
                <c:pt idx="18739">
                  <c:v>3.9283094410774502E-3</c:v>
                </c:pt>
                <c:pt idx="18740">
                  <c:v>3.5209239345478302E-3</c:v>
                </c:pt>
                <c:pt idx="18741">
                  <c:v>2.4711044322328298E-3</c:v>
                </c:pt>
                <c:pt idx="18742">
                  <c:v>1.5801757245755099E-3</c:v>
                </c:pt>
                <c:pt idx="18743">
                  <c:v>1.0888687260023899E-3</c:v>
                </c:pt>
                <c:pt idx="18744">
                  <c:v>2.2375299934418401E-4</c:v>
                </c:pt>
                <c:pt idx="18745">
                  <c:v>-5.7359882746087503E-4</c:v>
                </c:pt>
                <c:pt idx="18746">
                  <c:v>-1.58172918533378E-3</c:v>
                </c:pt>
                <c:pt idx="18747">
                  <c:v>-2.4950342019487001E-3</c:v>
                </c:pt>
                <c:pt idx="18748">
                  <c:v>-3.4086243427032298E-3</c:v>
                </c:pt>
                <c:pt idx="18749">
                  <c:v>-4.51585042391516E-3</c:v>
                </c:pt>
                <c:pt idx="18750">
                  <c:v>-5.2233561993063398E-3</c:v>
                </c:pt>
                <c:pt idx="18751">
                  <c:v>-6.3269555760480604E-3</c:v>
                </c:pt>
                <c:pt idx="18752">
                  <c:v>-7.5405465451034697E-3</c:v>
                </c:pt>
                <c:pt idx="18753">
                  <c:v>-8.6360494317942998E-3</c:v>
                </c:pt>
                <c:pt idx="18754">
                  <c:v>-9.8324632359323098E-3</c:v>
                </c:pt>
                <c:pt idx="18755">
                  <c:v>-1.0983831674014699E-2</c:v>
                </c:pt>
                <c:pt idx="18756">
                  <c:v>-1.2511891346765201E-2</c:v>
                </c:pt>
                <c:pt idx="18757">
                  <c:v>-1.3431645559906299E-2</c:v>
                </c:pt>
                <c:pt idx="18758">
                  <c:v>-1.48415250949265E-2</c:v>
                </c:pt>
                <c:pt idx="18759">
                  <c:v>-1.63105655553883E-2</c:v>
                </c:pt>
                <c:pt idx="18760">
                  <c:v>-1.7422959724317701E-2</c:v>
                </c:pt>
                <c:pt idx="18761">
                  <c:v>-1.89279326436625E-2</c:v>
                </c:pt>
                <c:pt idx="18762">
                  <c:v>-2.0427503474688701E-2</c:v>
                </c:pt>
                <c:pt idx="18763">
                  <c:v>-2.1985372700006198E-2</c:v>
                </c:pt>
                <c:pt idx="18764">
                  <c:v>-2.3360341984583099E-2</c:v>
                </c:pt>
                <c:pt idx="18765">
                  <c:v>-2.5042844899202402E-2</c:v>
                </c:pt>
                <c:pt idx="18766">
                  <c:v>-2.6630506734711699E-2</c:v>
                </c:pt>
                <c:pt idx="18767">
                  <c:v>-2.81198621156479E-2</c:v>
                </c:pt>
                <c:pt idx="18768">
                  <c:v>-2.9728735129166999E-2</c:v>
                </c:pt>
                <c:pt idx="18769">
                  <c:v>-3.1285606549902201E-2</c:v>
                </c:pt>
                <c:pt idx="18770">
                  <c:v>-3.2939606107566299E-2</c:v>
                </c:pt>
                <c:pt idx="18771">
                  <c:v>-3.4633182108857803E-2</c:v>
                </c:pt>
                <c:pt idx="18772">
                  <c:v>-3.6282435376943797E-2</c:v>
                </c:pt>
                <c:pt idx="18773">
                  <c:v>-3.8093698896150101E-2</c:v>
                </c:pt>
                <c:pt idx="18774">
                  <c:v>-3.9829768870472203E-2</c:v>
                </c:pt>
                <c:pt idx="18775">
                  <c:v>-4.12734639426839E-2</c:v>
                </c:pt>
                <c:pt idx="18776">
                  <c:v>-4.3147789824935098E-2</c:v>
                </c:pt>
                <c:pt idx="18777">
                  <c:v>-4.4856792508952997E-2</c:v>
                </c:pt>
                <c:pt idx="18778">
                  <c:v>-4.6561544646866203E-2</c:v>
                </c:pt>
                <c:pt idx="18779">
                  <c:v>-4.8377554267298097E-2</c:v>
                </c:pt>
                <c:pt idx="18780">
                  <c:v>-4.96741903302403E-2</c:v>
                </c:pt>
                <c:pt idx="18781">
                  <c:v>-5.1248572219766697E-2</c:v>
                </c:pt>
                <c:pt idx="18782">
                  <c:v>-5.3285748885595403E-2</c:v>
                </c:pt>
                <c:pt idx="18783">
                  <c:v>-5.5013302837974398E-2</c:v>
                </c:pt>
                <c:pt idx="18784">
                  <c:v>-5.6583731167200897E-2</c:v>
                </c:pt>
                <c:pt idx="18785">
                  <c:v>-5.8000897827687997E-2</c:v>
                </c:pt>
                <c:pt idx="18786">
                  <c:v>-5.9632988236868002E-2</c:v>
                </c:pt>
                <c:pt idx="18787">
                  <c:v>-6.1208117051902503E-2</c:v>
                </c:pt>
                <c:pt idx="18788">
                  <c:v>-6.27978937785338E-2</c:v>
                </c:pt>
                <c:pt idx="18789">
                  <c:v>-6.4385177131311103E-2</c:v>
                </c:pt>
                <c:pt idx="18790">
                  <c:v>-6.5880957516130198E-2</c:v>
                </c:pt>
                <c:pt idx="18791">
                  <c:v>-6.7039039565825298E-2</c:v>
                </c:pt>
                <c:pt idx="18792">
                  <c:v>-6.8367038326116403E-2</c:v>
                </c:pt>
                <c:pt idx="18793">
                  <c:v>-6.9753492444194001E-2</c:v>
                </c:pt>
                <c:pt idx="18794">
                  <c:v>-7.1336921023727407E-2</c:v>
                </c:pt>
                <c:pt idx="18795">
                  <c:v>-7.2494851495923399E-2</c:v>
                </c:pt>
                <c:pt idx="18796">
                  <c:v>-7.3917706027667202E-2</c:v>
                </c:pt>
                <c:pt idx="18797">
                  <c:v>-7.5053451759530307E-2</c:v>
                </c:pt>
                <c:pt idx="18798">
                  <c:v>-7.5931085073189394E-2</c:v>
                </c:pt>
                <c:pt idx="18799">
                  <c:v>-7.7144625846759504E-2</c:v>
                </c:pt>
                <c:pt idx="18800">
                  <c:v>-7.84121427481283E-2</c:v>
                </c:pt>
                <c:pt idx="18801">
                  <c:v>-7.9302100768218906E-2</c:v>
                </c:pt>
                <c:pt idx="18802">
                  <c:v>-8.0296740938779504E-2</c:v>
                </c:pt>
                <c:pt idx="18803">
                  <c:v>-8.1018818158131597E-2</c:v>
                </c:pt>
                <c:pt idx="18804">
                  <c:v>-8.1944687780948697E-2</c:v>
                </c:pt>
                <c:pt idx="18805">
                  <c:v>-8.2820988582743102E-2</c:v>
                </c:pt>
                <c:pt idx="18806">
                  <c:v>-8.3595153508299602E-2</c:v>
                </c:pt>
                <c:pt idx="18807">
                  <c:v>-8.45087007223497E-2</c:v>
                </c:pt>
                <c:pt idx="18808">
                  <c:v>-8.4929890272805703E-2</c:v>
                </c:pt>
                <c:pt idx="18809">
                  <c:v>-8.5432089696777097E-2</c:v>
                </c:pt>
                <c:pt idx="18810">
                  <c:v>-8.6051056869638501E-2</c:v>
                </c:pt>
                <c:pt idx="18811">
                  <c:v>-8.7098649421251007E-2</c:v>
                </c:pt>
                <c:pt idx="18812">
                  <c:v>-8.7264861904676694E-2</c:v>
                </c:pt>
                <c:pt idx="18813">
                  <c:v>-8.7508447556496394E-2</c:v>
                </c:pt>
                <c:pt idx="18814">
                  <c:v>-8.7793637370584293E-2</c:v>
                </c:pt>
                <c:pt idx="18815">
                  <c:v>-8.8172775731140393E-2</c:v>
                </c:pt>
                <c:pt idx="18816">
                  <c:v>-8.8670193475147596E-2</c:v>
                </c:pt>
                <c:pt idx="18817">
                  <c:v>-8.8922516980315405E-2</c:v>
                </c:pt>
                <c:pt idx="18818">
                  <c:v>-8.92982434070895E-2</c:v>
                </c:pt>
                <c:pt idx="18819">
                  <c:v>-8.9318689002337595E-2</c:v>
                </c:pt>
                <c:pt idx="18820">
                  <c:v>-8.9279633476311404E-2</c:v>
                </c:pt>
                <c:pt idx="18821">
                  <c:v>-8.9465135204648299E-2</c:v>
                </c:pt>
                <c:pt idx="18822">
                  <c:v>-8.9683245831333802E-2</c:v>
                </c:pt>
                <c:pt idx="18823">
                  <c:v>-8.9772806602794006E-2</c:v>
                </c:pt>
                <c:pt idx="18824">
                  <c:v>-8.9724932171539998E-2</c:v>
                </c:pt>
                <c:pt idx="18825">
                  <c:v>-8.9795569766692798E-2</c:v>
                </c:pt>
                <c:pt idx="18826">
                  <c:v>-8.9551898745810002E-2</c:v>
                </c:pt>
                <c:pt idx="18827">
                  <c:v>-8.9588821867603002E-2</c:v>
                </c:pt>
                <c:pt idx="18828">
                  <c:v>-8.9631671253304304E-2</c:v>
                </c:pt>
                <c:pt idx="18829">
                  <c:v>-8.9625299349212303E-2</c:v>
                </c:pt>
                <c:pt idx="18830">
                  <c:v>-8.9343834659736707E-2</c:v>
                </c:pt>
                <c:pt idx="18831">
                  <c:v>-8.9276002872819796E-2</c:v>
                </c:pt>
                <c:pt idx="18832">
                  <c:v>-8.9373117919960193E-2</c:v>
                </c:pt>
                <c:pt idx="18833">
                  <c:v>-8.9275130547432399E-2</c:v>
                </c:pt>
                <c:pt idx="18834">
                  <c:v>-8.9225611856287607E-2</c:v>
                </c:pt>
                <c:pt idx="18835">
                  <c:v>-8.9090575697037003E-2</c:v>
                </c:pt>
                <c:pt idx="18836">
                  <c:v>-8.8861731329119106E-2</c:v>
                </c:pt>
                <c:pt idx="18837">
                  <c:v>-8.8767322605246807E-2</c:v>
                </c:pt>
                <c:pt idx="18838">
                  <c:v>-8.8831871200586096E-2</c:v>
                </c:pt>
                <c:pt idx="18839">
                  <c:v>-8.8968031564188199E-2</c:v>
                </c:pt>
                <c:pt idx="18840">
                  <c:v>-8.8704535243568902E-2</c:v>
                </c:pt>
                <c:pt idx="18841">
                  <c:v>-8.8346022847455699E-2</c:v>
                </c:pt>
                <c:pt idx="18842">
                  <c:v>-8.8662566308317606E-2</c:v>
                </c:pt>
                <c:pt idx="18843">
                  <c:v>-8.8746057401415598E-2</c:v>
                </c:pt>
                <c:pt idx="18844">
                  <c:v>-8.8591242843568202E-2</c:v>
                </c:pt>
                <c:pt idx="18845">
                  <c:v>-8.8903758456912202E-2</c:v>
                </c:pt>
                <c:pt idx="18846">
                  <c:v>-8.9150698639755097E-2</c:v>
                </c:pt>
                <c:pt idx="18847">
                  <c:v>-8.8683596993473807E-2</c:v>
                </c:pt>
                <c:pt idx="18848">
                  <c:v>-8.8821653662146102E-2</c:v>
                </c:pt>
                <c:pt idx="18849">
                  <c:v>-8.9348454365269198E-2</c:v>
                </c:pt>
                <c:pt idx="18850">
                  <c:v>-8.9514588258345601E-2</c:v>
                </c:pt>
                <c:pt idx="18851">
                  <c:v>-8.9607667389488693E-2</c:v>
                </c:pt>
                <c:pt idx="18852">
                  <c:v>-8.9899478338102204E-2</c:v>
                </c:pt>
                <c:pt idx="18853">
                  <c:v>-9.0385227942149995E-2</c:v>
                </c:pt>
                <c:pt idx="18854">
                  <c:v>-9.0613900381962695E-2</c:v>
                </c:pt>
                <c:pt idx="18855">
                  <c:v>-9.0885886956308601E-2</c:v>
                </c:pt>
                <c:pt idx="18856">
                  <c:v>-9.1569219369759203E-2</c:v>
                </c:pt>
                <c:pt idx="18857">
                  <c:v>-9.1722687467050201E-2</c:v>
                </c:pt>
                <c:pt idx="18858">
                  <c:v>-9.1995655554586803E-2</c:v>
                </c:pt>
                <c:pt idx="18859">
                  <c:v>-9.25279153317453E-2</c:v>
                </c:pt>
                <c:pt idx="18860">
                  <c:v>-9.3354564600770407E-2</c:v>
                </c:pt>
                <c:pt idx="18861">
                  <c:v>-9.3752232583641806E-2</c:v>
                </c:pt>
                <c:pt idx="18862">
                  <c:v>-9.4324762043759003E-2</c:v>
                </c:pt>
                <c:pt idx="18863">
                  <c:v>-9.5273004159526206E-2</c:v>
                </c:pt>
                <c:pt idx="18864">
                  <c:v>-9.56197146385349E-2</c:v>
                </c:pt>
                <c:pt idx="18865">
                  <c:v>-9.6421357510380307E-2</c:v>
                </c:pt>
                <c:pt idx="18866">
                  <c:v>-9.7017484023847494E-2</c:v>
                </c:pt>
                <c:pt idx="18867">
                  <c:v>-9.8067589416738002E-2</c:v>
                </c:pt>
                <c:pt idx="18868">
                  <c:v>-9.8801798292613E-2</c:v>
                </c:pt>
                <c:pt idx="18869">
                  <c:v>-9.9238360671317999E-2</c:v>
                </c:pt>
                <c:pt idx="18870">
                  <c:v>-0.100377034356712</c:v>
                </c:pt>
                <c:pt idx="18871">
                  <c:v>-0.10125290574266201</c:v>
                </c:pt>
                <c:pt idx="18872">
                  <c:v>-0.10203160004534501</c:v>
                </c:pt>
                <c:pt idx="18873">
                  <c:v>-0.103113659679249</c:v>
                </c:pt>
                <c:pt idx="18874">
                  <c:v>-0.10407708099865901</c:v>
                </c:pt>
                <c:pt idx="18875">
                  <c:v>-0.10459176573248601</c:v>
                </c:pt>
                <c:pt idx="18876">
                  <c:v>-0.105567405153741</c:v>
                </c:pt>
                <c:pt idx="18877">
                  <c:v>-0.106841802800817</c:v>
                </c:pt>
                <c:pt idx="18878">
                  <c:v>-0.107791487624795</c:v>
                </c:pt>
                <c:pt idx="18879">
                  <c:v>-0.108673258102266</c:v>
                </c:pt>
                <c:pt idx="18880">
                  <c:v>-0.109505708990339</c:v>
                </c:pt>
                <c:pt idx="18881">
                  <c:v>-0.110634055655154</c:v>
                </c:pt>
                <c:pt idx="18882">
                  <c:v>-0.111568703974516</c:v>
                </c:pt>
                <c:pt idx="18883">
                  <c:v>-0.11273381158026199</c:v>
                </c:pt>
                <c:pt idx="18884">
                  <c:v>-0.113556055943612</c:v>
                </c:pt>
                <c:pt idx="18885">
                  <c:v>-0.11428769393344</c:v>
                </c:pt>
                <c:pt idx="18886">
                  <c:v>-0.11535790154471801</c:v>
                </c:pt>
                <c:pt idx="18887">
                  <c:v>-0.116244775745036</c:v>
                </c:pt>
                <c:pt idx="18888">
                  <c:v>-0.117364773178127</c:v>
                </c:pt>
                <c:pt idx="18889">
                  <c:v>-0.118197720684102</c:v>
                </c:pt>
                <c:pt idx="18890">
                  <c:v>-0.118972867655048</c:v>
                </c:pt>
                <c:pt idx="18891">
                  <c:v>-0.119912196793038</c:v>
                </c:pt>
                <c:pt idx="18892">
                  <c:v>-0.120667260830802</c:v>
                </c:pt>
                <c:pt idx="18893">
                  <c:v>-0.121332678768615</c:v>
                </c:pt>
                <c:pt idx="18894">
                  <c:v>-0.12252151159503701</c:v>
                </c:pt>
                <c:pt idx="18895">
                  <c:v>-0.123241445820366</c:v>
                </c:pt>
                <c:pt idx="18896">
                  <c:v>-0.123660474206909</c:v>
                </c:pt>
                <c:pt idx="18897">
                  <c:v>-0.124342136529699</c:v>
                </c:pt>
                <c:pt idx="18898">
                  <c:v>-0.124930794274106</c:v>
                </c:pt>
                <c:pt idx="18899">
                  <c:v>-0.12583160824643899</c:v>
                </c:pt>
                <c:pt idx="18900">
                  <c:v>-0.126224243040266</c:v>
                </c:pt>
                <c:pt idx="18901">
                  <c:v>-0.12685176957286501</c:v>
                </c:pt>
                <c:pt idx="18902">
                  <c:v>-0.12748735927851301</c:v>
                </c:pt>
                <c:pt idx="18903">
                  <c:v>-0.12770376823169599</c:v>
                </c:pt>
                <c:pt idx="18904">
                  <c:v>-0.12797654836245401</c:v>
                </c:pt>
                <c:pt idx="18905">
                  <c:v>-0.12860369824670301</c:v>
                </c:pt>
                <c:pt idx="18906">
                  <c:v>-0.129037140509213</c:v>
                </c:pt>
                <c:pt idx="18907">
                  <c:v>-0.129196682493779</c:v>
                </c:pt>
                <c:pt idx="18908">
                  <c:v>-0.12959474976055299</c:v>
                </c:pt>
                <c:pt idx="18909">
                  <c:v>-0.129708657189121</c:v>
                </c:pt>
                <c:pt idx="18910">
                  <c:v>-0.13003636161165</c:v>
                </c:pt>
                <c:pt idx="18911">
                  <c:v>-0.130189499348173</c:v>
                </c:pt>
                <c:pt idx="18912">
                  <c:v>-0.13036639751919099</c:v>
                </c:pt>
                <c:pt idx="18913">
                  <c:v>-0.130210346861316</c:v>
                </c:pt>
                <c:pt idx="18914">
                  <c:v>-0.13016317529654001</c:v>
                </c:pt>
                <c:pt idx="18915">
                  <c:v>-0.130231775272312</c:v>
                </c:pt>
                <c:pt idx="18916">
                  <c:v>-0.130236275924586</c:v>
                </c:pt>
                <c:pt idx="18917">
                  <c:v>-0.13025650630105001</c:v>
                </c:pt>
                <c:pt idx="18918">
                  <c:v>-0.13008075267553901</c:v>
                </c:pt>
                <c:pt idx="18919">
                  <c:v>-0.12977939269348801</c:v>
                </c:pt>
                <c:pt idx="18920">
                  <c:v>-0.129721689283431</c:v>
                </c:pt>
                <c:pt idx="18921">
                  <c:v>-0.12951910323476701</c:v>
                </c:pt>
                <c:pt idx="18922">
                  <c:v>-0.12942303438455299</c:v>
                </c:pt>
                <c:pt idx="18923">
                  <c:v>-0.12902480161653801</c:v>
                </c:pt>
                <c:pt idx="18924">
                  <c:v>-0.12848281885013599</c:v>
                </c:pt>
                <c:pt idx="18925">
                  <c:v>-0.128329783648514</c:v>
                </c:pt>
                <c:pt idx="18926">
                  <c:v>-0.128269412173557</c:v>
                </c:pt>
                <c:pt idx="18927">
                  <c:v>-0.12751350187138799</c:v>
                </c:pt>
                <c:pt idx="18928">
                  <c:v>-0.12724913376958999</c:v>
                </c:pt>
                <c:pt idx="18929">
                  <c:v>-0.12693830599931499</c:v>
                </c:pt>
                <c:pt idx="18930">
                  <c:v>-0.12642839406016501</c:v>
                </c:pt>
                <c:pt idx="18931">
                  <c:v>-0.12605947236092399</c:v>
                </c:pt>
                <c:pt idx="18932">
                  <c:v>-0.12552730440382601</c:v>
                </c:pt>
                <c:pt idx="18933">
                  <c:v>-0.12529594353944101</c:v>
                </c:pt>
                <c:pt idx="18934">
                  <c:v>-0.124565209751598</c:v>
                </c:pt>
                <c:pt idx="18935">
                  <c:v>-0.123983059641199</c:v>
                </c:pt>
                <c:pt idx="18936">
                  <c:v>-0.123526419197365</c:v>
                </c:pt>
                <c:pt idx="18937">
                  <c:v>-0.123113392842885</c:v>
                </c:pt>
                <c:pt idx="18938">
                  <c:v>-0.122805938700621</c:v>
                </c:pt>
                <c:pt idx="18939">
                  <c:v>-0.12220661079160799</c:v>
                </c:pt>
                <c:pt idx="18940">
                  <c:v>-0.121654391220807</c:v>
                </c:pt>
                <c:pt idx="18941">
                  <c:v>-0.121119988533523</c:v>
                </c:pt>
                <c:pt idx="18942">
                  <c:v>-0.12066457416904899</c:v>
                </c:pt>
                <c:pt idx="18943">
                  <c:v>-0.12029212576357599</c:v>
                </c:pt>
                <c:pt idx="18944">
                  <c:v>-0.120002473337435</c:v>
                </c:pt>
                <c:pt idx="18945">
                  <c:v>-0.119224275736035</c:v>
                </c:pt>
                <c:pt idx="18946">
                  <c:v>-0.11857347542140199</c:v>
                </c:pt>
                <c:pt idx="18947">
                  <c:v>-0.118369604225916</c:v>
                </c:pt>
                <c:pt idx="18948">
                  <c:v>-0.117951727349768</c:v>
                </c:pt>
                <c:pt idx="18949">
                  <c:v>-0.117655271482455</c:v>
                </c:pt>
                <c:pt idx="18950">
                  <c:v>-0.11700248841913299</c:v>
                </c:pt>
                <c:pt idx="18951">
                  <c:v>-0.116731792201535</c:v>
                </c:pt>
                <c:pt idx="18952">
                  <c:v>-0.116153433345206</c:v>
                </c:pt>
                <c:pt idx="18953">
                  <c:v>-0.115743635072831</c:v>
                </c:pt>
                <c:pt idx="18954">
                  <c:v>-0.11543924397916901</c:v>
                </c:pt>
                <c:pt idx="18955">
                  <c:v>-0.115080326143503</c:v>
                </c:pt>
                <c:pt idx="18956">
                  <c:v>-0.114646801161085</c:v>
                </c:pt>
                <c:pt idx="18957">
                  <c:v>-0.11427954069360501</c:v>
                </c:pt>
                <c:pt idx="18958">
                  <c:v>-0.113790741156336</c:v>
                </c:pt>
                <c:pt idx="18959">
                  <c:v>-0.11349192924153299</c:v>
                </c:pt>
                <c:pt idx="18960">
                  <c:v>-0.11311451295509101</c:v>
                </c:pt>
                <c:pt idx="18961">
                  <c:v>-0.112811393076285</c:v>
                </c:pt>
                <c:pt idx="18962">
                  <c:v>-0.112283592148677</c:v>
                </c:pt>
                <c:pt idx="18963">
                  <c:v>-0.112026094451494</c:v>
                </c:pt>
                <c:pt idx="18964">
                  <c:v>-0.11159293152689</c:v>
                </c:pt>
                <c:pt idx="18965">
                  <c:v>-0.11121690390481601</c:v>
                </c:pt>
                <c:pt idx="18966">
                  <c:v>-0.110873171513397</c:v>
                </c:pt>
                <c:pt idx="18967">
                  <c:v>-0.110484513559245</c:v>
                </c:pt>
                <c:pt idx="18968">
                  <c:v>-0.110086764792654</c:v>
                </c:pt>
                <c:pt idx="18969">
                  <c:v>-0.10943112438262299</c:v>
                </c:pt>
                <c:pt idx="18970">
                  <c:v>-0.109234954230034</c:v>
                </c:pt>
                <c:pt idx="18971">
                  <c:v>-0.108789876934685</c:v>
                </c:pt>
                <c:pt idx="18972">
                  <c:v>-0.108393286686766</c:v>
                </c:pt>
                <c:pt idx="18973">
                  <c:v>-0.107869870964992</c:v>
                </c:pt>
                <c:pt idx="18974">
                  <c:v>-0.10716377808399299</c:v>
                </c:pt>
                <c:pt idx="18975">
                  <c:v>-0.10674013758610899</c:v>
                </c:pt>
                <c:pt idx="18976">
                  <c:v>-0.10613805846766899</c:v>
                </c:pt>
                <c:pt idx="18977">
                  <c:v>-0.105783104194258</c:v>
                </c:pt>
                <c:pt idx="18978">
                  <c:v>-0.105246886499229</c:v>
                </c:pt>
                <c:pt idx="18979">
                  <c:v>-0.10444589058198001</c:v>
                </c:pt>
                <c:pt idx="18980">
                  <c:v>-0.10372516752856099</c:v>
                </c:pt>
                <c:pt idx="18981">
                  <c:v>-0.10329251418824401</c:v>
                </c:pt>
                <c:pt idx="18982">
                  <c:v>-0.102466292005042</c:v>
                </c:pt>
                <c:pt idx="18983">
                  <c:v>-0.101734079436112</c:v>
                </c:pt>
                <c:pt idx="18984">
                  <c:v>-0.100917703441488</c:v>
                </c:pt>
                <c:pt idx="18985">
                  <c:v>-0.100048874472844</c:v>
                </c:pt>
                <c:pt idx="18986">
                  <c:v>-9.9117923569054203E-2</c:v>
                </c:pt>
                <c:pt idx="18987">
                  <c:v>-9.8338201631947203E-2</c:v>
                </c:pt>
                <c:pt idx="18988">
                  <c:v>-9.7519545232750304E-2</c:v>
                </c:pt>
                <c:pt idx="18989">
                  <c:v>-9.6535072900141197E-2</c:v>
                </c:pt>
                <c:pt idx="18990">
                  <c:v>-9.5307892821710205E-2</c:v>
                </c:pt>
                <c:pt idx="18991">
                  <c:v>-9.4330973488253103E-2</c:v>
                </c:pt>
                <c:pt idx="18992">
                  <c:v>-9.3365483450252001E-2</c:v>
                </c:pt>
                <c:pt idx="18993">
                  <c:v>-9.1965731581687193E-2</c:v>
                </c:pt>
                <c:pt idx="18994">
                  <c:v>-9.10063281732435E-2</c:v>
                </c:pt>
                <c:pt idx="18995">
                  <c:v>-8.9902662985068604E-2</c:v>
                </c:pt>
                <c:pt idx="18996">
                  <c:v>-8.8297404316004496E-2</c:v>
                </c:pt>
                <c:pt idx="18997">
                  <c:v>-8.7055571953845404E-2</c:v>
                </c:pt>
                <c:pt idx="18998">
                  <c:v>-8.5689159832893699E-2</c:v>
                </c:pt>
                <c:pt idx="18999">
                  <c:v>-8.4542521460640299E-2</c:v>
                </c:pt>
                <c:pt idx="19000">
                  <c:v>-8.2835650494852794E-2</c:v>
                </c:pt>
                <c:pt idx="19001">
                  <c:v>-8.1359220165807697E-2</c:v>
                </c:pt>
                <c:pt idx="19002">
                  <c:v>-8.0061053376434502E-2</c:v>
                </c:pt>
                <c:pt idx="19003">
                  <c:v>-7.8223308857910706E-2</c:v>
                </c:pt>
                <c:pt idx="19004">
                  <c:v>-7.6714446250168003E-2</c:v>
                </c:pt>
                <c:pt idx="19005">
                  <c:v>-7.5032904941562006E-2</c:v>
                </c:pt>
                <c:pt idx="19006">
                  <c:v>-7.3488733187245595E-2</c:v>
                </c:pt>
                <c:pt idx="19007">
                  <c:v>-7.1706274831069602E-2</c:v>
                </c:pt>
                <c:pt idx="19008">
                  <c:v>-6.9770723086366504E-2</c:v>
                </c:pt>
                <c:pt idx="19009">
                  <c:v>-6.8541599485706803E-2</c:v>
                </c:pt>
                <c:pt idx="19010">
                  <c:v>-6.6543565534834703E-2</c:v>
                </c:pt>
                <c:pt idx="19011">
                  <c:v>-6.4613266509464598E-2</c:v>
                </c:pt>
                <c:pt idx="19012">
                  <c:v>-6.3098549726471706E-2</c:v>
                </c:pt>
                <c:pt idx="19013">
                  <c:v>-6.1136171283430699E-2</c:v>
                </c:pt>
                <c:pt idx="19014">
                  <c:v>-5.91787014468797E-2</c:v>
                </c:pt>
                <c:pt idx="19015">
                  <c:v>-5.73980700053753E-2</c:v>
                </c:pt>
                <c:pt idx="19016">
                  <c:v>-5.5605159097466397E-2</c:v>
                </c:pt>
                <c:pt idx="19017">
                  <c:v>-5.3815972147580597E-2</c:v>
                </c:pt>
                <c:pt idx="19018">
                  <c:v>-5.1806617198149003E-2</c:v>
                </c:pt>
                <c:pt idx="19019">
                  <c:v>-4.9531801122398501E-2</c:v>
                </c:pt>
                <c:pt idx="19020">
                  <c:v>-4.79666964392962E-2</c:v>
                </c:pt>
                <c:pt idx="19021">
                  <c:v>-4.6352252281367599E-2</c:v>
                </c:pt>
                <c:pt idx="19022">
                  <c:v>-4.4414761784342997E-2</c:v>
                </c:pt>
                <c:pt idx="19023">
                  <c:v>-4.2572273565668603E-2</c:v>
                </c:pt>
                <c:pt idx="19024">
                  <c:v>-4.0652334851139102E-2</c:v>
                </c:pt>
                <c:pt idx="19025">
                  <c:v>-3.8831282309891003E-2</c:v>
                </c:pt>
                <c:pt idx="19026">
                  <c:v>-3.7240492802775103E-2</c:v>
                </c:pt>
                <c:pt idx="19027">
                  <c:v>-3.5367582757632701E-2</c:v>
                </c:pt>
                <c:pt idx="19028">
                  <c:v>-3.3632187421137903E-2</c:v>
                </c:pt>
                <c:pt idx="19029">
                  <c:v>-3.1761369473295602E-2</c:v>
                </c:pt>
                <c:pt idx="19030">
                  <c:v>-2.9930154210717E-2</c:v>
                </c:pt>
                <c:pt idx="19031">
                  <c:v>-2.8462248546304001E-2</c:v>
                </c:pt>
                <c:pt idx="19032">
                  <c:v>-2.6904812557399502E-2</c:v>
                </c:pt>
                <c:pt idx="19033">
                  <c:v>-2.5378695787545199E-2</c:v>
                </c:pt>
                <c:pt idx="19034">
                  <c:v>-2.36114752668003E-2</c:v>
                </c:pt>
                <c:pt idx="19035">
                  <c:v>-2.2093670193798001E-2</c:v>
                </c:pt>
                <c:pt idx="19036">
                  <c:v>-2.070079253317E-2</c:v>
                </c:pt>
                <c:pt idx="19037">
                  <c:v>-1.9068993282751301E-2</c:v>
                </c:pt>
                <c:pt idx="19038">
                  <c:v>-1.7801328268371899E-2</c:v>
                </c:pt>
                <c:pt idx="19039">
                  <c:v>-1.6657135549240198E-2</c:v>
                </c:pt>
                <c:pt idx="19040">
                  <c:v>-1.50548254818618E-2</c:v>
                </c:pt>
                <c:pt idx="19041">
                  <c:v>-1.35556692045972E-2</c:v>
                </c:pt>
                <c:pt idx="19042">
                  <c:v>-1.2318600522722E-2</c:v>
                </c:pt>
                <c:pt idx="19043">
                  <c:v>-1.12074615633743E-2</c:v>
                </c:pt>
                <c:pt idx="19044">
                  <c:v>-1.02483401823995E-2</c:v>
                </c:pt>
                <c:pt idx="19045">
                  <c:v>-9.1073998880350296E-3</c:v>
                </c:pt>
                <c:pt idx="19046">
                  <c:v>-7.7004563392278702E-3</c:v>
                </c:pt>
                <c:pt idx="19047">
                  <c:v>-6.5974380503938503E-3</c:v>
                </c:pt>
                <c:pt idx="19048">
                  <c:v>-5.6641302460392097E-3</c:v>
                </c:pt>
                <c:pt idx="19049">
                  <c:v>-4.7958737263237598E-3</c:v>
                </c:pt>
                <c:pt idx="19050">
                  <c:v>-3.78450790929373E-3</c:v>
                </c:pt>
                <c:pt idx="19051">
                  <c:v>-2.78655289413031E-3</c:v>
                </c:pt>
                <c:pt idx="19052">
                  <c:v>-1.97094947374205E-3</c:v>
                </c:pt>
                <c:pt idx="19053">
                  <c:v>-9.5878155806962699E-4</c:v>
                </c:pt>
                <c:pt idx="19054">
                  <c:v>-2.24550296787456E-4</c:v>
                </c:pt>
                <c:pt idx="19055">
                  <c:v>5.8410235424791895E-4</c:v>
                </c:pt>
                <c:pt idx="19056">
                  <c:v>1.52047232784703E-3</c:v>
                </c:pt>
                <c:pt idx="19057">
                  <c:v>2.1788975386422601E-3</c:v>
                </c:pt>
                <c:pt idx="19058">
                  <c:v>3.0932992011537801E-3</c:v>
                </c:pt>
                <c:pt idx="19059">
                  <c:v>3.7688651840190402E-3</c:v>
                </c:pt>
                <c:pt idx="19060">
                  <c:v>4.3572618629930697E-3</c:v>
                </c:pt>
                <c:pt idx="19061">
                  <c:v>5.2648472429899697E-3</c:v>
                </c:pt>
                <c:pt idx="19062">
                  <c:v>5.9100707617249296E-3</c:v>
                </c:pt>
                <c:pt idx="19063">
                  <c:v>6.6899296524471101E-3</c:v>
                </c:pt>
                <c:pt idx="19064">
                  <c:v>7.5474328305584898E-3</c:v>
                </c:pt>
                <c:pt idx="19065">
                  <c:v>7.9519087152360793E-3</c:v>
                </c:pt>
                <c:pt idx="19066">
                  <c:v>8.6348016756158802E-3</c:v>
                </c:pt>
                <c:pt idx="19067">
                  <c:v>9.5097006124556793E-3</c:v>
                </c:pt>
                <c:pt idx="19068">
                  <c:v>1.02870215694114E-2</c:v>
                </c:pt>
                <c:pt idx="19069">
                  <c:v>1.11615146936795E-2</c:v>
                </c:pt>
                <c:pt idx="19070">
                  <c:v>1.1848450567096E-2</c:v>
                </c:pt>
                <c:pt idx="19071">
                  <c:v>1.25125763654656E-2</c:v>
                </c:pt>
                <c:pt idx="19072">
                  <c:v>1.3287676617746699E-2</c:v>
                </c:pt>
                <c:pt idx="19073">
                  <c:v>1.40197926070646E-2</c:v>
                </c:pt>
                <c:pt idx="19074">
                  <c:v>1.53079341777827E-2</c:v>
                </c:pt>
                <c:pt idx="19075">
                  <c:v>1.6114479700389699E-2</c:v>
                </c:pt>
                <c:pt idx="19076">
                  <c:v>1.6737515512883199E-2</c:v>
                </c:pt>
                <c:pt idx="19077">
                  <c:v>1.7810649362226399E-2</c:v>
                </c:pt>
                <c:pt idx="19078">
                  <c:v>1.8540628705627199E-2</c:v>
                </c:pt>
                <c:pt idx="19079">
                  <c:v>1.98633130705782E-2</c:v>
                </c:pt>
                <c:pt idx="19080">
                  <c:v>2.08975245944195E-2</c:v>
                </c:pt>
                <c:pt idx="19081">
                  <c:v>2.1802713472842902E-2</c:v>
                </c:pt>
                <c:pt idx="19082">
                  <c:v>2.2814677798995101E-2</c:v>
                </c:pt>
                <c:pt idx="19083">
                  <c:v>2.3818871290079799E-2</c:v>
                </c:pt>
                <c:pt idx="19084">
                  <c:v>2.5399840786911699E-2</c:v>
                </c:pt>
                <c:pt idx="19085">
                  <c:v>2.6567040799884499E-2</c:v>
                </c:pt>
                <c:pt idx="19086">
                  <c:v>2.7906395459281998E-2</c:v>
                </c:pt>
                <c:pt idx="19087">
                  <c:v>2.87947999489329E-2</c:v>
                </c:pt>
                <c:pt idx="19088">
                  <c:v>3.0210872342895399E-2</c:v>
                </c:pt>
                <c:pt idx="19089">
                  <c:v>3.1658727841150099E-2</c:v>
                </c:pt>
                <c:pt idx="19090">
                  <c:v>3.3084077460471699E-2</c:v>
                </c:pt>
                <c:pt idx="19091">
                  <c:v>3.4742935945452601E-2</c:v>
                </c:pt>
                <c:pt idx="19092">
                  <c:v>3.5981273820723102E-2</c:v>
                </c:pt>
                <c:pt idx="19093">
                  <c:v>3.7388434755870698E-2</c:v>
                </c:pt>
                <c:pt idx="19094">
                  <c:v>3.8744794287206501E-2</c:v>
                </c:pt>
                <c:pt idx="19095">
                  <c:v>4.0313199177577398E-2</c:v>
                </c:pt>
                <c:pt idx="19096">
                  <c:v>4.2058560194057799E-2</c:v>
                </c:pt>
                <c:pt idx="19097">
                  <c:v>4.3763667176384601E-2</c:v>
                </c:pt>
                <c:pt idx="19098">
                  <c:v>4.5262716127568901E-2</c:v>
                </c:pt>
                <c:pt idx="19099">
                  <c:v>4.67717546109069E-2</c:v>
                </c:pt>
                <c:pt idx="19100">
                  <c:v>4.8401239902970197E-2</c:v>
                </c:pt>
                <c:pt idx="19101">
                  <c:v>5.0143386098798197E-2</c:v>
                </c:pt>
                <c:pt idx="19102">
                  <c:v>5.1991922929234699E-2</c:v>
                </c:pt>
                <c:pt idx="19103">
                  <c:v>5.3460235074614698E-2</c:v>
                </c:pt>
                <c:pt idx="19104">
                  <c:v>5.5228752646340702E-2</c:v>
                </c:pt>
                <c:pt idx="19105">
                  <c:v>5.6979325009970098E-2</c:v>
                </c:pt>
                <c:pt idx="19106">
                  <c:v>5.8460896421312802E-2</c:v>
                </c:pt>
                <c:pt idx="19107">
                  <c:v>6.0238754802587398E-2</c:v>
                </c:pt>
                <c:pt idx="19108">
                  <c:v>6.1896404542946898E-2</c:v>
                </c:pt>
                <c:pt idx="19109">
                  <c:v>6.3505477091241602E-2</c:v>
                </c:pt>
                <c:pt idx="19110">
                  <c:v>6.5015708221513105E-2</c:v>
                </c:pt>
                <c:pt idx="19111">
                  <c:v>6.6817868870986605E-2</c:v>
                </c:pt>
                <c:pt idx="19112">
                  <c:v>6.8548211209061599E-2</c:v>
                </c:pt>
                <c:pt idx="19113">
                  <c:v>6.9843432372272501E-2</c:v>
                </c:pt>
                <c:pt idx="19114">
                  <c:v>7.1470996043432405E-2</c:v>
                </c:pt>
                <c:pt idx="19115">
                  <c:v>7.3019919895198002E-2</c:v>
                </c:pt>
                <c:pt idx="19116">
                  <c:v>7.4529375986893798E-2</c:v>
                </c:pt>
                <c:pt idx="19117">
                  <c:v>7.5782536693414296E-2</c:v>
                </c:pt>
                <c:pt idx="19118">
                  <c:v>7.7343406616900603E-2</c:v>
                </c:pt>
                <c:pt idx="19119">
                  <c:v>7.8930211900141406E-2</c:v>
                </c:pt>
                <c:pt idx="19120">
                  <c:v>8.0293034333580607E-2</c:v>
                </c:pt>
                <c:pt idx="19121">
                  <c:v>8.1362278999336707E-2</c:v>
                </c:pt>
                <c:pt idx="19122">
                  <c:v>8.2625154249082802E-2</c:v>
                </c:pt>
                <c:pt idx="19123">
                  <c:v>8.3787392208149694E-2</c:v>
                </c:pt>
                <c:pt idx="19124">
                  <c:v>8.4812022508806706E-2</c:v>
                </c:pt>
                <c:pt idx="19125">
                  <c:v>8.6171252437798496E-2</c:v>
                </c:pt>
                <c:pt idx="19126">
                  <c:v>8.7136831134646195E-2</c:v>
                </c:pt>
                <c:pt idx="19127">
                  <c:v>8.8178139432040198E-2</c:v>
                </c:pt>
                <c:pt idx="19128">
                  <c:v>8.8967627478778802E-2</c:v>
                </c:pt>
                <c:pt idx="19129">
                  <c:v>9.0077888865405895E-2</c:v>
                </c:pt>
                <c:pt idx="19130">
                  <c:v>9.0785588583402105E-2</c:v>
                </c:pt>
                <c:pt idx="19131">
                  <c:v>9.1564474167851101E-2</c:v>
                </c:pt>
                <c:pt idx="19132">
                  <c:v>9.2270301470427807E-2</c:v>
                </c:pt>
                <c:pt idx="19133">
                  <c:v>9.3017375177492603E-2</c:v>
                </c:pt>
                <c:pt idx="19134">
                  <c:v>9.3713688797660594E-2</c:v>
                </c:pt>
                <c:pt idx="19135">
                  <c:v>9.4288893092122503E-2</c:v>
                </c:pt>
                <c:pt idx="19136">
                  <c:v>9.4756075278807195E-2</c:v>
                </c:pt>
                <c:pt idx="19137">
                  <c:v>9.5254686896485502E-2</c:v>
                </c:pt>
                <c:pt idx="19138">
                  <c:v>9.55765250292194E-2</c:v>
                </c:pt>
                <c:pt idx="19139">
                  <c:v>9.6185941818671794E-2</c:v>
                </c:pt>
                <c:pt idx="19140">
                  <c:v>9.6444686843224006E-2</c:v>
                </c:pt>
                <c:pt idx="19141">
                  <c:v>9.6837331270685501E-2</c:v>
                </c:pt>
                <c:pt idx="19142">
                  <c:v>9.7172783817320502E-2</c:v>
                </c:pt>
                <c:pt idx="19143">
                  <c:v>9.7296692029326101E-2</c:v>
                </c:pt>
                <c:pt idx="19144">
                  <c:v>9.7439707973452402E-2</c:v>
                </c:pt>
                <c:pt idx="19145">
                  <c:v>9.7714340762194499E-2</c:v>
                </c:pt>
                <c:pt idx="19146">
                  <c:v>9.7886428217528298E-2</c:v>
                </c:pt>
                <c:pt idx="19147">
                  <c:v>9.8015438217396403E-2</c:v>
                </c:pt>
                <c:pt idx="19148">
                  <c:v>9.8150664058895096E-2</c:v>
                </c:pt>
                <c:pt idx="19149">
                  <c:v>9.82293653805342E-2</c:v>
                </c:pt>
                <c:pt idx="19150">
                  <c:v>9.8347143360262401E-2</c:v>
                </c:pt>
                <c:pt idx="19151">
                  <c:v>9.8330439270780001E-2</c:v>
                </c:pt>
                <c:pt idx="19152">
                  <c:v>9.8429164557130799E-2</c:v>
                </c:pt>
                <c:pt idx="19153">
                  <c:v>9.8756689770126499E-2</c:v>
                </c:pt>
                <c:pt idx="19154">
                  <c:v>9.8696321189296193E-2</c:v>
                </c:pt>
                <c:pt idx="19155">
                  <c:v>9.8724415310858599E-2</c:v>
                </c:pt>
                <c:pt idx="19156">
                  <c:v>9.8947900368088204E-2</c:v>
                </c:pt>
                <c:pt idx="19157">
                  <c:v>9.8965723296014302E-2</c:v>
                </c:pt>
                <c:pt idx="19158">
                  <c:v>9.9036396362713705E-2</c:v>
                </c:pt>
                <c:pt idx="19159">
                  <c:v>9.9257113829267093E-2</c:v>
                </c:pt>
                <c:pt idx="19160">
                  <c:v>9.9505816106089898E-2</c:v>
                </c:pt>
                <c:pt idx="19161">
                  <c:v>9.9806755289651203E-2</c:v>
                </c:pt>
                <c:pt idx="19162">
                  <c:v>9.9871500352020498E-2</c:v>
                </c:pt>
                <c:pt idx="19163">
                  <c:v>0.100188366763633</c:v>
                </c:pt>
                <c:pt idx="19164">
                  <c:v>0.100720141893025</c:v>
                </c:pt>
                <c:pt idx="19165">
                  <c:v>0.100868493444342</c:v>
                </c:pt>
                <c:pt idx="19166">
                  <c:v>0.101248003370419</c:v>
                </c:pt>
                <c:pt idx="19167">
                  <c:v>0.101805957665594</c:v>
                </c:pt>
                <c:pt idx="19168">
                  <c:v>0.102141686909078</c:v>
                </c:pt>
                <c:pt idx="19169">
                  <c:v>0.10281197167272201</c:v>
                </c:pt>
                <c:pt idx="19170">
                  <c:v>0.10357538487562799</c:v>
                </c:pt>
                <c:pt idx="19171">
                  <c:v>0.10405659676752101</c:v>
                </c:pt>
                <c:pt idx="19172">
                  <c:v>0.104726040939899</c:v>
                </c:pt>
                <c:pt idx="19173">
                  <c:v>0.105524693562092</c:v>
                </c:pt>
                <c:pt idx="19174">
                  <c:v>0.106496972949847</c:v>
                </c:pt>
                <c:pt idx="19175">
                  <c:v>0.107370559844656</c:v>
                </c:pt>
                <c:pt idx="19176">
                  <c:v>0.108176080157426</c:v>
                </c:pt>
                <c:pt idx="19177">
                  <c:v>0.10929661606298401</c:v>
                </c:pt>
                <c:pt idx="19178">
                  <c:v>0.11025125020130699</c:v>
                </c:pt>
                <c:pt idx="19179">
                  <c:v>0.111362055918948</c:v>
                </c:pt>
                <c:pt idx="19180">
                  <c:v>0.112514427279664</c:v>
                </c:pt>
                <c:pt idx="19181">
                  <c:v>0.113585503912012</c:v>
                </c:pt>
                <c:pt idx="19182">
                  <c:v>0.11487400690746701</c:v>
                </c:pt>
                <c:pt idx="19183">
                  <c:v>0.116320069644997</c:v>
                </c:pt>
                <c:pt idx="19184">
                  <c:v>0.117524707292995</c:v>
                </c:pt>
                <c:pt idx="19185">
                  <c:v>0.11899726338064</c:v>
                </c:pt>
                <c:pt idx="19186">
                  <c:v>0.120175100303253</c:v>
                </c:pt>
                <c:pt idx="19187">
                  <c:v>0.121681964819849</c:v>
                </c:pt>
                <c:pt idx="19188">
                  <c:v>0.123296843455136</c:v>
                </c:pt>
                <c:pt idx="19189">
                  <c:v>0.12491853629444501</c:v>
                </c:pt>
                <c:pt idx="19190">
                  <c:v>0.12622689600002401</c:v>
                </c:pt>
                <c:pt idx="19191">
                  <c:v>0.12766666362068499</c:v>
                </c:pt>
                <c:pt idx="19192">
                  <c:v>0.12940885299178101</c:v>
                </c:pt>
                <c:pt idx="19193">
                  <c:v>0.130779439572937</c:v>
                </c:pt>
                <c:pt idx="19194">
                  <c:v>0.13240384043504599</c:v>
                </c:pt>
                <c:pt idx="19195">
                  <c:v>0.13410088561415701</c:v>
                </c:pt>
                <c:pt idx="19196">
                  <c:v>0.13561549455944899</c:v>
                </c:pt>
                <c:pt idx="19197">
                  <c:v>0.13721586601432301</c:v>
                </c:pt>
                <c:pt idx="19198">
                  <c:v>0.13877121348324001</c:v>
                </c:pt>
                <c:pt idx="19199">
                  <c:v>0.14019617884093799</c:v>
                </c:pt>
                <c:pt idx="19200">
                  <c:v>0.14195108928141201</c:v>
                </c:pt>
                <c:pt idx="19201">
                  <c:v>0.143331361534483</c:v>
                </c:pt>
                <c:pt idx="19202">
                  <c:v>0.144788479126747</c:v>
                </c:pt>
                <c:pt idx="19203">
                  <c:v>0.145985751736881</c:v>
                </c:pt>
                <c:pt idx="19204">
                  <c:v>0.14746089192835099</c:v>
                </c:pt>
                <c:pt idx="19205">
                  <c:v>0.14896805414831299</c:v>
                </c:pt>
                <c:pt idx="19206">
                  <c:v>0.15040853738099599</c:v>
                </c:pt>
                <c:pt idx="19207">
                  <c:v>0.151650442121844</c:v>
                </c:pt>
                <c:pt idx="19208">
                  <c:v>0.15263350605926501</c:v>
                </c:pt>
                <c:pt idx="19209">
                  <c:v>0.15395541833018</c:v>
                </c:pt>
                <c:pt idx="19210">
                  <c:v>0.15499697521511299</c:v>
                </c:pt>
                <c:pt idx="19211">
                  <c:v>0.15607654574195601</c:v>
                </c:pt>
                <c:pt idx="19212">
                  <c:v>0.15725686497230601</c:v>
                </c:pt>
                <c:pt idx="19213">
                  <c:v>0.15803098947165101</c:v>
                </c:pt>
                <c:pt idx="19214">
                  <c:v>0.15858630648129499</c:v>
                </c:pt>
                <c:pt idx="19215">
                  <c:v>0.15936021176582399</c:v>
                </c:pt>
                <c:pt idx="19216">
                  <c:v>0.160162534313568</c:v>
                </c:pt>
                <c:pt idx="19217">
                  <c:v>0.16084480498894699</c:v>
                </c:pt>
                <c:pt idx="19218">
                  <c:v>0.16125792928091001</c:v>
                </c:pt>
                <c:pt idx="19219">
                  <c:v>0.16160538200361901</c:v>
                </c:pt>
                <c:pt idx="19220">
                  <c:v>0.16196207072595301</c:v>
                </c:pt>
                <c:pt idx="19221">
                  <c:v>0.162236259561337</c:v>
                </c:pt>
                <c:pt idx="19222">
                  <c:v>0.162379162667697</c:v>
                </c:pt>
                <c:pt idx="19223">
                  <c:v>0.16236804985999201</c:v>
                </c:pt>
                <c:pt idx="19224">
                  <c:v>0.16243812112355599</c:v>
                </c:pt>
                <c:pt idx="19225">
                  <c:v>0.16218153600107099</c:v>
                </c:pt>
                <c:pt idx="19226">
                  <c:v>0.16223835749606699</c:v>
                </c:pt>
                <c:pt idx="19227">
                  <c:v>0.161800144481962</c:v>
                </c:pt>
                <c:pt idx="19228">
                  <c:v>0.161402301990376</c:v>
                </c:pt>
                <c:pt idx="19229">
                  <c:v>0.16097537499585499</c:v>
                </c:pt>
                <c:pt idx="19230">
                  <c:v>0.16038435716722799</c:v>
                </c:pt>
                <c:pt idx="19231">
                  <c:v>0.15964623836608999</c:v>
                </c:pt>
                <c:pt idx="19232">
                  <c:v>0.159011597555545</c:v>
                </c:pt>
                <c:pt idx="19233">
                  <c:v>0.15827058385361001</c:v>
                </c:pt>
                <c:pt idx="19234">
                  <c:v>0.15741001196375001</c:v>
                </c:pt>
                <c:pt idx="19235">
                  <c:v>0.15629283655066001</c:v>
                </c:pt>
                <c:pt idx="19236">
                  <c:v>0.155280130458854</c:v>
                </c:pt>
                <c:pt idx="19237">
                  <c:v>0.154538264230723</c:v>
                </c:pt>
                <c:pt idx="19238">
                  <c:v>0.15330035324618099</c:v>
                </c:pt>
                <c:pt idx="19239">
                  <c:v>0.151855552380317</c:v>
                </c:pt>
                <c:pt idx="19240">
                  <c:v>0.15087666535729299</c:v>
                </c:pt>
                <c:pt idx="19241">
                  <c:v>0.14950823768029201</c:v>
                </c:pt>
                <c:pt idx="19242">
                  <c:v>0.148036587729927</c:v>
                </c:pt>
                <c:pt idx="19243">
                  <c:v>0.14669680069211399</c:v>
                </c:pt>
                <c:pt idx="19244">
                  <c:v>0.145485038838084</c:v>
                </c:pt>
                <c:pt idx="19245">
                  <c:v>0.14401975728317501</c:v>
                </c:pt>
                <c:pt idx="19246">
                  <c:v>0.14244416330676801</c:v>
                </c:pt>
                <c:pt idx="19247">
                  <c:v>0.14100848062062299</c:v>
                </c:pt>
                <c:pt idx="19248">
                  <c:v>0.139417080870369</c:v>
                </c:pt>
                <c:pt idx="19249">
                  <c:v>0.13811956183480201</c:v>
                </c:pt>
                <c:pt idx="19250">
                  <c:v>0.136404982133842</c:v>
                </c:pt>
                <c:pt idx="19251">
                  <c:v>0.13490867757206501</c:v>
                </c:pt>
                <c:pt idx="19252">
                  <c:v>0.13341029486973299</c:v>
                </c:pt>
                <c:pt idx="19253">
                  <c:v>0.13178327788611799</c:v>
                </c:pt>
                <c:pt idx="19254">
                  <c:v>0.13036239663665899</c:v>
                </c:pt>
                <c:pt idx="19255">
                  <c:v>0.12895848529272499</c:v>
                </c:pt>
                <c:pt idx="19256">
                  <c:v>0.12740805396119101</c:v>
                </c:pt>
                <c:pt idx="19257">
                  <c:v>0.12591717047756201</c:v>
                </c:pt>
                <c:pt idx="19258">
                  <c:v>0.12450387903763099</c:v>
                </c:pt>
                <c:pt idx="19259">
                  <c:v>0.12308086065948701</c:v>
                </c:pt>
                <c:pt idx="19260">
                  <c:v>0.121790582563693</c:v>
                </c:pt>
                <c:pt idx="19261">
                  <c:v>0.12026196737518199</c:v>
                </c:pt>
                <c:pt idx="19262">
                  <c:v>0.11900159107497001</c:v>
                </c:pt>
                <c:pt idx="19263">
                  <c:v>0.117796834770756</c:v>
                </c:pt>
                <c:pt idx="19264">
                  <c:v>0.116535419918824</c:v>
                </c:pt>
                <c:pt idx="19265">
                  <c:v>0.115334352668595</c:v>
                </c:pt>
                <c:pt idx="19266">
                  <c:v>0.11412422296873601</c:v>
                </c:pt>
                <c:pt idx="19267">
                  <c:v>0.113046925446305</c:v>
                </c:pt>
                <c:pt idx="19268">
                  <c:v>0.11214765138324501</c:v>
                </c:pt>
                <c:pt idx="19269">
                  <c:v>0.111272223419245</c:v>
                </c:pt>
                <c:pt idx="19270">
                  <c:v>0.11011165871275699</c:v>
                </c:pt>
                <c:pt idx="19271">
                  <c:v>0.109120236851889</c:v>
                </c:pt>
                <c:pt idx="19272">
                  <c:v>0.10830831050381499</c:v>
                </c:pt>
                <c:pt idx="19273">
                  <c:v>0.107729149117381</c:v>
                </c:pt>
                <c:pt idx="19274">
                  <c:v>0.106865846751595</c:v>
                </c:pt>
                <c:pt idx="19275">
                  <c:v>0.105971954174547</c:v>
                </c:pt>
                <c:pt idx="19276">
                  <c:v>0.105445091168333</c:v>
                </c:pt>
                <c:pt idx="19277">
                  <c:v>0.104869452604498</c:v>
                </c:pt>
                <c:pt idx="19278">
                  <c:v>0.10429347144635701</c:v>
                </c:pt>
                <c:pt idx="19279">
                  <c:v>0.10385763140304299</c:v>
                </c:pt>
                <c:pt idx="19280">
                  <c:v>0.103320731541328</c:v>
                </c:pt>
                <c:pt idx="19281">
                  <c:v>0.102854174822884</c:v>
                </c:pt>
                <c:pt idx="19282">
                  <c:v>0.10237114391244199</c:v>
                </c:pt>
                <c:pt idx="19283">
                  <c:v>0.102135032428679</c:v>
                </c:pt>
                <c:pt idx="19284">
                  <c:v>0.10186885723856499</c:v>
                </c:pt>
                <c:pt idx="19285">
                  <c:v>0.101567659382596</c:v>
                </c:pt>
                <c:pt idx="19286">
                  <c:v>0.101110061934282</c:v>
                </c:pt>
                <c:pt idx="19287">
                  <c:v>0.100933093841596</c:v>
                </c:pt>
                <c:pt idx="19288">
                  <c:v>0.100725970121414</c:v>
                </c:pt>
                <c:pt idx="19289">
                  <c:v>0.100424181904493</c:v>
                </c:pt>
                <c:pt idx="19290">
                  <c:v>0.100420713248786</c:v>
                </c:pt>
                <c:pt idx="19291">
                  <c:v>0.100105260089479</c:v>
                </c:pt>
                <c:pt idx="19292">
                  <c:v>9.9936201875767294E-2</c:v>
                </c:pt>
                <c:pt idx="19293">
                  <c:v>9.9731674371217993E-2</c:v>
                </c:pt>
                <c:pt idx="19294">
                  <c:v>9.9637615649529401E-2</c:v>
                </c:pt>
                <c:pt idx="19295">
                  <c:v>9.95299709965103E-2</c:v>
                </c:pt>
                <c:pt idx="19296">
                  <c:v>9.9377430866947294E-2</c:v>
                </c:pt>
                <c:pt idx="19297">
                  <c:v>9.9081640416616795E-2</c:v>
                </c:pt>
                <c:pt idx="19298">
                  <c:v>9.8739175466270798E-2</c:v>
                </c:pt>
                <c:pt idx="19299">
                  <c:v>9.8612867437246093E-2</c:v>
                </c:pt>
                <c:pt idx="19300">
                  <c:v>9.8391146659345299E-2</c:v>
                </c:pt>
                <c:pt idx="19301">
                  <c:v>9.8133351424036702E-2</c:v>
                </c:pt>
                <c:pt idx="19302">
                  <c:v>9.7745335196220695E-2</c:v>
                </c:pt>
                <c:pt idx="19303">
                  <c:v>9.7479904991153707E-2</c:v>
                </c:pt>
                <c:pt idx="19304">
                  <c:v>9.7155220676536105E-2</c:v>
                </c:pt>
                <c:pt idx="19305">
                  <c:v>9.6607050799209795E-2</c:v>
                </c:pt>
                <c:pt idx="19306">
                  <c:v>9.6309795890219194E-2</c:v>
                </c:pt>
                <c:pt idx="19307">
                  <c:v>9.5864374054929494E-2</c:v>
                </c:pt>
                <c:pt idx="19308">
                  <c:v>9.5309391548657099E-2</c:v>
                </c:pt>
                <c:pt idx="19309">
                  <c:v>9.4614996444308305E-2</c:v>
                </c:pt>
                <c:pt idx="19310">
                  <c:v>9.4006279720681304E-2</c:v>
                </c:pt>
                <c:pt idx="19311">
                  <c:v>9.3440129852676301E-2</c:v>
                </c:pt>
                <c:pt idx="19312">
                  <c:v>9.2786589974865302E-2</c:v>
                </c:pt>
                <c:pt idx="19313">
                  <c:v>9.2034844796878595E-2</c:v>
                </c:pt>
                <c:pt idx="19314">
                  <c:v>9.1084001900562303E-2</c:v>
                </c:pt>
                <c:pt idx="19315">
                  <c:v>9.0118437780312199E-2</c:v>
                </c:pt>
                <c:pt idx="19316">
                  <c:v>8.9150196418802105E-2</c:v>
                </c:pt>
                <c:pt idx="19317">
                  <c:v>8.8334668316342402E-2</c:v>
                </c:pt>
                <c:pt idx="19318">
                  <c:v>8.7388146572486003E-2</c:v>
                </c:pt>
                <c:pt idx="19319">
                  <c:v>8.6269837170623004E-2</c:v>
                </c:pt>
                <c:pt idx="19320">
                  <c:v>8.4882916810356104E-2</c:v>
                </c:pt>
                <c:pt idx="19321">
                  <c:v>8.3700030317222604E-2</c:v>
                </c:pt>
                <c:pt idx="19322">
                  <c:v>8.2566309397392096E-2</c:v>
                </c:pt>
                <c:pt idx="19323">
                  <c:v>8.1318703341173901E-2</c:v>
                </c:pt>
                <c:pt idx="19324">
                  <c:v>8.0107432053929797E-2</c:v>
                </c:pt>
                <c:pt idx="19325">
                  <c:v>7.84974084217962E-2</c:v>
                </c:pt>
                <c:pt idx="19326">
                  <c:v>7.6920549141175604E-2</c:v>
                </c:pt>
                <c:pt idx="19327">
                  <c:v>7.5419422280684295E-2</c:v>
                </c:pt>
                <c:pt idx="19328">
                  <c:v>7.3971985524677403E-2</c:v>
                </c:pt>
                <c:pt idx="19329">
                  <c:v>7.25234267394302E-2</c:v>
                </c:pt>
                <c:pt idx="19330">
                  <c:v>7.0875754580992698E-2</c:v>
                </c:pt>
                <c:pt idx="19331">
                  <c:v>6.9075638014507001E-2</c:v>
                </c:pt>
                <c:pt idx="19332">
                  <c:v>6.7242629225207601E-2</c:v>
                </c:pt>
                <c:pt idx="19333">
                  <c:v>6.5466482668330897E-2</c:v>
                </c:pt>
                <c:pt idx="19334">
                  <c:v>6.4007258352936899E-2</c:v>
                </c:pt>
                <c:pt idx="19335">
                  <c:v>6.2265264782557901E-2</c:v>
                </c:pt>
                <c:pt idx="19336">
                  <c:v>6.0390421622863399E-2</c:v>
                </c:pt>
                <c:pt idx="19337">
                  <c:v>5.82483541040308E-2</c:v>
                </c:pt>
                <c:pt idx="19338">
                  <c:v>5.6533220385375997E-2</c:v>
                </c:pt>
                <c:pt idx="19339">
                  <c:v>5.4803966852371697E-2</c:v>
                </c:pt>
                <c:pt idx="19340">
                  <c:v>5.2855804589457003E-2</c:v>
                </c:pt>
                <c:pt idx="19341">
                  <c:v>5.0899609596778098E-2</c:v>
                </c:pt>
                <c:pt idx="19342">
                  <c:v>4.9008906232140999E-2</c:v>
                </c:pt>
                <c:pt idx="19343">
                  <c:v>4.7085969755185302E-2</c:v>
                </c:pt>
                <c:pt idx="19344">
                  <c:v>4.5246871150369301E-2</c:v>
                </c:pt>
                <c:pt idx="19345">
                  <c:v>4.3257339892852797E-2</c:v>
                </c:pt>
                <c:pt idx="19346">
                  <c:v>4.1462670368278297E-2</c:v>
                </c:pt>
                <c:pt idx="19347">
                  <c:v>3.9522251766121397E-2</c:v>
                </c:pt>
                <c:pt idx="19348">
                  <c:v>3.7644935198886703E-2</c:v>
                </c:pt>
                <c:pt idx="19349">
                  <c:v>3.5631969726168597E-2</c:v>
                </c:pt>
                <c:pt idx="19350">
                  <c:v>3.3976989175469E-2</c:v>
                </c:pt>
                <c:pt idx="19351">
                  <c:v>3.20392982977823E-2</c:v>
                </c:pt>
                <c:pt idx="19352">
                  <c:v>3.0390681190764102E-2</c:v>
                </c:pt>
                <c:pt idx="19353">
                  <c:v>2.8322022359972901E-2</c:v>
                </c:pt>
                <c:pt idx="19354">
                  <c:v>2.6404117461672202E-2</c:v>
                </c:pt>
                <c:pt idx="19355">
                  <c:v>2.49544636635975E-2</c:v>
                </c:pt>
                <c:pt idx="19356">
                  <c:v>2.32648490375412E-2</c:v>
                </c:pt>
                <c:pt idx="19357">
                  <c:v>2.1527467780296398E-2</c:v>
                </c:pt>
                <c:pt idx="19358">
                  <c:v>1.9643001999465601E-2</c:v>
                </c:pt>
                <c:pt idx="19359">
                  <c:v>1.8192817231664101E-2</c:v>
                </c:pt>
                <c:pt idx="19360">
                  <c:v>1.63958310983712E-2</c:v>
                </c:pt>
                <c:pt idx="19361">
                  <c:v>1.4932467961761601E-2</c:v>
                </c:pt>
                <c:pt idx="19362">
                  <c:v>1.36219258736905E-2</c:v>
                </c:pt>
                <c:pt idx="19363">
                  <c:v>1.2020916344892199E-2</c:v>
                </c:pt>
                <c:pt idx="19364">
                  <c:v>1.04151723199959E-2</c:v>
                </c:pt>
                <c:pt idx="19365">
                  <c:v>9.0942513866886301E-3</c:v>
                </c:pt>
                <c:pt idx="19366">
                  <c:v>7.66725179527735E-3</c:v>
                </c:pt>
                <c:pt idx="19367">
                  <c:v>6.3564628079682203E-3</c:v>
                </c:pt>
                <c:pt idx="19368">
                  <c:v>5.1316387833289304E-3</c:v>
                </c:pt>
                <c:pt idx="19369">
                  <c:v>3.7139077999556402E-3</c:v>
                </c:pt>
                <c:pt idx="19370">
                  <c:v>2.5513860164962602E-3</c:v>
                </c:pt>
                <c:pt idx="19371">
                  <c:v>1.20203951903376E-3</c:v>
                </c:pt>
                <c:pt idx="19372" formatCode="0.00E+00">
                  <c:v>-8.8916101292912304E-5</c:v>
                </c:pt>
                <c:pt idx="19373">
                  <c:v>-1.17049676076681E-3</c:v>
                </c:pt>
                <c:pt idx="19374">
                  <c:v>-2.1166482282432598E-3</c:v>
                </c:pt>
                <c:pt idx="19375">
                  <c:v>-3.1483873291274899E-3</c:v>
                </c:pt>
                <c:pt idx="19376">
                  <c:v>-4.2469241712894202E-3</c:v>
                </c:pt>
                <c:pt idx="19377">
                  <c:v>-5.4534616157862602E-3</c:v>
                </c:pt>
                <c:pt idx="19378">
                  <c:v>-6.4252575858403001E-3</c:v>
                </c:pt>
                <c:pt idx="19379">
                  <c:v>-7.2480062769054599E-3</c:v>
                </c:pt>
                <c:pt idx="19380">
                  <c:v>-7.9929797375065392E-3</c:v>
                </c:pt>
                <c:pt idx="19381">
                  <c:v>-9.1481229008646293E-3</c:v>
                </c:pt>
                <c:pt idx="19382">
                  <c:v>-1.01341297955332E-2</c:v>
                </c:pt>
                <c:pt idx="19383">
                  <c:v>-1.1057266044108199E-2</c:v>
                </c:pt>
                <c:pt idx="19384">
                  <c:v>-1.1748287676177799E-2</c:v>
                </c:pt>
                <c:pt idx="19385">
                  <c:v>-1.27074837983707E-2</c:v>
                </c:pt>
                <c:pt idx="19386">
                  <c:v>-1.3529781384506801E-2</c:v>
                </c:pt>
                <c:pt idx="19387">
                  <c:v>-1.43079992702956E-2</c:v>
                </c:pt>
                <c:pt idx="19388">
                  <c:v>-1.5416293768374599E-2</c:v>
                </c:pt>
                <c:pt idx="19389">
                  <c:v>-1.6106732862433599E-2</c:v>
                </c:pt>
                <c:pt idx="19390">
                  <c:v>-1.6796486960438901E-2</c:v>
                </c:pt>
                <c:pt idx="19391">
                  <c:v>-1.7480513076417199E-2</c:v>
                </c:pt>
                <c:pt idx="19392">
                  <c:v>-1.8337731427420199E-2</c:v>
                </c:pt>
                <c:pt idx="19393">
                  <c:v>-1.9327810643677001E-2</c:v>
                </c:pt>
                <c:pt idx="19394">
                  <c:v>-2.0081477641611899E-2</c:v>
                </c:pt>
                <c:pt idx="19395">
                  <c:v>-2.0896330809560101E-2</c:v>
                </c:pt>
                <c:pt idx="19396">
                  <c:v>-2.1806760754665401E-2</c:v>
                </c:pt>
                <c:pt idx="19397">
                  <c:v>-2.2488843295467201E-2</c:v>
                </c:pt>
                <c:pt idx="19398">
                  <c:v>-2.33943183443663E-2</c:v>
                </c:pt>
                <c:pt idx="19399">
                  <c:v>-2.4438590647114799E-2</c:v>
                </c:pt>
                <c:pt idx="19400">
                  <c:v>-2.52204523298429E-2</c:v>
                </c:pt>
                <c:pt idx="19401">
                  <c:v>-2.6251392428080899E-2</c:v>
                </c:pt>
                <c:pt idx="19402">
                  <c:v>-2.7058602495737001E-2</c:v>
                </c:pt>
                <c:pt idx="19403">
                  <c:v>-2.7799255808061599E-2</c:v>
                </c:pt>
                <c:pt idx="19404">
                  <c:v>-2.8766148100455101E-2</c:v>
                </c:pt>
                <c:pt idx="19405">
                  <c:v>-2.9844691496057299E-2</c:v>
                </c:pt>
                <c:pt idx="19406">
                  <c:v>-3.1069098713702701E-2</c:v>
                </c:pt>
                <c:pt idx="19407">
                  <c:v>-3.1753963502057898E-2</c:v>
                </c:pt>
                <c:pt idx="19408">
                  <c:v>-3.3086842995319901E-2</c:v>
                </c:pt>
                <c:pt idx="19409">
                  <c:v>-3.3812605757535898E-2</c:v>
                </c:pt>
                <c:pt idx="19410">
                  <c:v>-3.5126485043511603E-2</c:v>
                </c:pt>
                <c:pt idx="19411">
                  <c:v>-3.6173841648164201E-2</c:v>
                </c:pt>
                <c:pt idx="19412">
                  <c:v>-3.7428649498623498E-2</c:v>
                </c:pt>
                <c:pt idx="19413">
                  <c:v>-3.8634846051610001E-2</c:v>
                </c:pt>
                <c:pt idx="19414">
                  <c:v>-3.9820703284626398E-2</c:v>
                </c:pt>
                <c:pt idx="19415">
                  <c:v>-4.0809038469509902E-2</c:v>
                </c:pt>
                <c:pt idx="19416">
                  <c:v>-4.2069393504122102E-2</c:v>
                </c:pt>
                <c:pt idx="19417">
                  <c:v>-4.3559595586619197E-2</c:v>
                </c:pt>
                <c:pt idx="19418">
                  <c:v>-4.4712107196350499E-2</c:v>
                </c:pt>
                <c:pt idx="19419">
                  <c:v>-4.6057496674227698E-2</c:v>
                </c:pt>
                <c:pt idx="19420">
                  <c:v>-4.7202006574995903E-2</c:v>
                </c:pt>
                <c:pt idx="19421">
                  <c:v>-4.8635575476133897E-2</c:v>
                </c:pt>
                <c:pt idx="19422">
                  <c:v>-4.9886588871570603E-2</c:v>
                </c:pt>
                <c:pt idx="19423">
                  <c:v>-5.1582580646567497E-2</c:v>
                </c:pt>
                <c:pt idx="19424">
                  <c:v>-5.2814325939053497E-2</c:v>
                </c:pt>
                <c:pt idx="19425">
                  <c:v>-5.40280958986121E-2</c:v>
                </c:pt>
                <c:pt idx="19426">
                  <c:v>-5.5490868514957298E-2</c:v>
                </c:pt>
                <c:pt idx="19427">
                  <c:v>-5.7153824467249897E-2</c:v>
                </c:pt>
                <c:pt idx="19428">
                  <c:v>-5.8583689525615101E-2</c:v>
                </c:pt>
                <c:pt idx="19429">
                  <c:v>-6.0114055204497301E-2</c:v>
                </c:pt>
                <c:pt idx="19430">
                  <c:v>-6.1463691257129902E-2</c:v>
                </c:pt>
                <c:pt idx="19431">
                  <c:v>-6.2818346100387001E-2</c:v>
                </c:pt>
                <c:pt idx="19432">
                  <c:v>-6.4223389591333696E-2</c:v>
                </c:pt>
                <c:pt idx="19433">
                  <c:v>-6.5922905821953703E-2</c:v>
                </c:pt>
                <c:pt idx="19434">
                  <c:v>-6.7524122728911506E-2</c:v>
                </c:pt>
                <c:pt idx="19435">
                  <c:v>-6.8924528257443607E-2</c:v>
                </c:pt>
                <c:pt idx="19436">
                  <c:v>-7.0057067289338096E-2</c:v>
                </c:pt>
                <c:pt idx="19437">
                  <c:v>-7.1882453794959694E-2</c:v>
                </c:pt>
                <c:pt idx="19438">
                  <c:v>-7.3424686039417E-2</c:v>
                </c:pt>
                <c:pt idx="19439">
                  <c:v>-7.4855957030902406E-2</c:v>
                </c:pt>
                <c:pt idx="19440">
                  <c:v>-7.6384815157828995E-2</c:v>
                </c:pt>
                <c:pt idx="19441">
                  <c:v>-7.7898403647819595E-2</c:v>
                </c:pt>
                <c:pt idx="19442">
                  <c:v>-7.9423226504758096E-2</c:v>
                </c:pt>
                <c:pt idx="19443">
                  <c:v>-8.0788171111494694E-2</c:v>
                </c:pt>
                <c:pt idx="19444">
                  <c:v>-8.2349022363483002E-2</c:v>
                </c:pt>
                <c:pt idx="19445">
                  <c:v>-8.3791096246035895E-2</c:v>
                </c:pt>
                <c:pt idx="19446">
                  <c:v>-8.5246150644493604E-2</c:v>
                </c:pt>
                <c:pt idx="19447">
                  <c:v>-8.6608984654164195E-2</c:v>
                </c:pt>
                <c:pt idx="19448">
                  <c:v>-8.8126647020937907E-2</c:v>
                </c:pt>
                <c:pt idx="19449">
                  <c:v>-8.9508026801690496E-2</c:v>
                </c:pt>
                <c:pt idx="19450">
                  <c:v>-9.0925428840866906E-2</c:v>
                </c:pt>
                <c:pt idx="19451">
                  <c:v>-9.2411517191643797E-2</c:v>
                </c:pt>
                <c:pt idx="19452">
                  <c:v>-9.3673062651423097E-2</c:v>
                </c:pt>
                <c:pt idx="19453">
                  <c:v>-9.4920447473742495E-2</c:v>
                </c:pt>
                <c:pt idx="19454">
                  <c:v>-9.6404929000039899E-2</c:v>
                </c:pt>
                <c:pt idx="19455">
                  <c:v>-9.7815875933463706E-2</c:v>
                </c:pt>
                <c:pt idx="19456">
                  <c:v>-9.9045622796567298E-2</c:v>
                </c:pt>
                <c:pt idx="19457">
                  <c:v>-0.100317090499581</c:v>
                </c:pt>
                <c:pt idx="19458">
                  <c:v>-0.10147270864948001</c:v>
                </c:pt>
                <c:pt idx="19459">
                  <c:v>-0.102724374688184</c:v>
                </c:pt>
                <c:pt idx="19460">
                  <c:v>-0.10408687207374299</c:v>
                </c:pt>
                <c:pt idx="19461">
                  <c:v>-0.105110665226043</c:v>
                </c:pt>
                <c:pt idx="19462">
                  <c:v>-0.106392279471857</c:v>
                </c:pt>
                <c:pt idx="19463">
                  <c:v>-0.107593752321356</c:v>
                </c:pt>
                <c:pt idx="19464">
                  <c:v>-0.108635060165715</c:v>
                </c:pt>
                <c:pt idx="19465">
                  <c:v>-0.10983955412605</c:v>
                </c:pt>
                <c:pt idx="19466">
                  <c:v>-0.110847067107994</c:v>
                </c:pt>
                <c:pt idx="19467">
                  <c:v>-0.111857361721972</c:v>
                </c:pt>
                <c:pt idx="19468">
                  <c:v>-0.112935257767761</c:v>
                </c:pt>
                <c:pt idx="19469">
                  <c:v>-0.11409408216932899</c:v>
                </c:pt>
                <c:pt idx="19470">
                  <c:v>-0.114804282074324</c:v>
                </c:pt>
                <c:pt idx="19471">
                  <c:v>-0.11609408837522001</c:v>
                </c:pt>
                <c:pt idx="19472">
                  <c:v>-0.116984663644581</c:v>
                </c:pt>
                <c:pt idx="19473">
                  <c:v>-0.117684988533377</c:v>
                </c:pt>
                <c:pt idx="19474">
                  <c:v>-0.11867554998188</c:v>
                </c:pt>
                <c:pt idx="19475">
                  <c:v>-0.11968431090669</c:v>
                </c:pt>
                <c:pt idx="19476">
                  <c:v>-0.120624315059999</c:v>
                </c:pt>
                <c:pt idx="19477">
                  <c:v>-0.121383103312854</c:v>
                </c:pt>
                <c:pt idx="19478">
                  <c:v>-0.12226431750541</c:v>
                </c:pt>
                <c:pt idx="19479">
                  <c:v>-0.122969904315231</c:v>
                </c:pt>
                <c:pt idx="19480">
                  <c:v>-0.12368459999018</c:v>
                </c:pt>
                <c:pt idx="19481">
                  <c:v>-0.124409419526485</c:v>
                </c:pt>
                <c:pt idx="19482">
                  <c:v>-0.125312567058596</c:v>
                </c:pt>
                <c:pt idx="19483">
                  <c:v>-0.12606696172509901</c:v>
                </c:pt>
                <c:pt idx="19484">
                  <c:v>-0.12654071401529801</c:v>
                </c:pt>
                <c:pt idx="19485">
                  <c:v>-0.12750435560986101</c:v>
                </c:pt>
                <c:pt idx="19486">
                  <c:v>-0.12810824684970001</c:v>
                </c:pt>
                <c:pt idx="19487">
                  <c:v>-0.12857891882005501</c:v>
                </c:pt>
                <c:pt idx="19488">
                  <c:v>-0.12939290174797699</c:v>
                </c:pt>
                <c:pt idx="19489">
                  <c:v>-0.130063359866048</c:v>
                </c:pt>
                <c:pt idx="19490">
                  <c:v>-0.130632040130232</c:v>
                </c:pt>
                <c:pt idx="19491">
                  <c:v>-0.13093867011139601</c:v>
                </c:pt>
                <c:pt idx="19492">
                  <c:v>-0.13163914240063401</c:v>
                </c:pt>
                <c:pt idx="19493">
                  <c:v>-0.13217206102698301</c:v>
                </c:pt>
                <c:pt idx="19494">
                  <c:v>-0.13268888514056101</c:v>
                </c:pt>
                <c:pt idx="19495">
                  <c:v>-0.13325343626560399</c:v>
                </c:pt>
                <c:pt idx="19496">
                  <c:v>-0.13386032774179599</c:v>
                </c:pt>
                <c:pt idx="19497">
                  <c:v>-0.13420759035646401</c:v>
                </c:pt>
                <c:pt idx="19498">
                  <c:v>-0.13467086035881901</c:v>
                </c:pt>
                <c:pt idx="19499">
                  <c:v>-0.135304177912979</c:v>
                </c:pt>
                <c:pt idx="19500">
                  <c:v>-0.13559060728033401</c:v>
                </c:pt>
                <c:pt idx="19501">
                  <c:v>-0.13605368173772001</c:v>
                </c:pt>
                <c:pt idx="19502">
                  <c:v>-0.136405432178412</c:v>
                </c:pt>
                <c:pt idx="19503">
                  <c:v>-0.13695078507002001</c:v>
                </c:pt>
                <c:pt idx="19504">
                  <c:v>-0.137217575348828</c:v>
                </c:pt>
                <c:pt idx="19505">
                  <c:v>-0.13752249446905401</c:v>
                </c:pt>
                <c:pt idx="19506">
                  <c:v>-0.13814203814353601</c:v>
                </c:pt>
                <c:pt idx="19507">
                  <c:v>-0.138502466574316</c:v>
                </c:pt>
                <c:pt idx="19508">
                  <c:v>-0.13870755662672901</c:v>
                </c:pt>
                <c:pt idx="19509">
                  <c:v>-0.13899952669139801</c:v>
                </c:pt>
                <c:pt idx="19510">
                  <c:v>-0.139431344067977</c:v>
                </c:pt>
                <c:pt idx="19511">
                  <c:v>-0.13977541799676399</c:v>
                </c:pt>
                <c:pt idx="19512">
                  <c:v>-0.14015809629932599</c:v>
                </c:pt>
                <c:pt idx="19513">
                  <c:v>-0.140374200253779</c:v>
                </c:pt>
                <c:pt idx="19514">
                  <c:v>-0.14067619566775799</c:v>
                </c:pt>
                <c:pt idx="19515">
                  <c:v>-0.14081703233133899</c:v>
                </c:pt>
                <c:pt idx="19516">
                  <c:v>-0.14116478585599601</c:v>
                </c:pt>
                <c:pt idx="19517">
                  <c:v>-0.14156360305916799</c:v>
                </c:pt>
                <c:pt idx="19518">
                  <c:v>-0.14161385827641501</c:v>
                </c:pt>
                <c:pt idx="19519">
                  <c:v>-0.141784444900273</c:v>
                </c:pt>
                <c:pt idx="19520">
                  <c:v>-0.14200071870253</c:v>
                </c:pt>
                <c:pt idx="19521">
                  <c:v>-0.14232294172661</c:v>
                </c:pt>
                <c:pt idx="19522">
                  <c:v>-0.14244494486123499</c:v>
                </c:pt>
                <c:pt idx="19523">
                  <c:v>-0.14249437153342301</c:v>
                </c:pt>
                <c:pt idx="19524">
                  <c:v>-0.14273076005058699</c:v>
                </c:pt>
                <c:pt idx="19525">
                  <c:v>-0.14298438299982399</c:v>
                </c:pt>
                <c:pt idx="19526">
                  <c:v>-0.14302698912480899</c:v>
                </c:pt>
                <c:pt idx="19527">
                  <c:v>-0.14309291029360199</c:v>
                </c:pt>
                <c:pt idx="19528">
                  <c:v>-0.143121438094997</c:v>
                </c:pt>
                <c:pt idx="19529">
                  <c:v>-0.143344499055158</c:v>
                </c:pt>
                <c:pt idx="19530">
                  <c:v>-0.14324755693496499</c:v>
                </c:pt>
                <c:pt idx="19531">
                  <c:v>-0.14330599624690399</c:v>
                </c:pt>
                <c:pt idx="19532">
                  <c:v>-0.143428226283559</c:v>
                </c:pt>
                <c:pt idx="19533">
                  <c:v>-0.143254751439371</c:v>
                </c:pt>
                <c:pt idx="19534">
                  <c:v>-0.14343552224238201</c:v>
                </c:pt>
                <c:pt idx="19535">
                  <c:v>-0.14333209716614201</c:v>
                </c:pt>
                <c:pt idx="19536">
                  <c:v>-0.14315747289452799</c:v>
                </c:pt>
                <c:pt idx="19537">
                  <c:v>-0.14295415674891701</c:v>
                </c:pt>
                <c:pt idx="19538">
                  <c:v>-0.14332320516807701</c:v>
                </c:pt>
                <c:pt idx="19539">
                  <c:v>-0.14308089907573099</c:v>
                </c:pt>
                <c:pt idx="19540">
                  <c:v>-0.142841688548968</c:v>
                </c:pt>
                <c:pt idx="19541">
                  <c:v>-0.142703022707341</c:v>
                </c:pt>
                <c:pt idx="19542">
                  <c:v>-0.142414344777681</c:v>
                </c:pt>
                <c:pt idx="19543">
                  <c:v>-0.14250215201621999</c:v>
                </c:pt>
                <c:pt idx="19544">
                  <c:v>-0.14213573111837499</c:v>
                </c:pt>
                <c:pt idx="19545">
                  <c:v>-0.14178068659197399</c:v>
                </c:pt>
                <c:pt idx="19546">
                  <c:v>-0.141681806298526</c:v>
                </c:pt>
                <c:pt idx="19547">
                  <c:v>-0.14130187601959701</c:v>
                </c:pt>
                <c:pt idx="19548">
                  <c:v>-0.14086835775449699</c:v>
                </c:pt>
                <c:pt idx="19549">
                  <c:v>-0.14066297931688401</c:v>
                </c:pt>
                <c:pt idx="19550">
                  <c:v>-0.14045907151445799</c:v>
                </c:pt>
                <c:pt idx="19551">
                  <c:v>-0.13998051659973201</c:v>
                </c:pt>
                <c:pt idx="19552">
                  <c:v>-0.13968006990551901</c:v>
                </c:pt>
                <c:pt idx="19553">
                  <c:v>-0.13927330432409399</c:v>
                </c:pt>
                <c:pt idx="19554">
                  <c:v>-0.13874743522165001</c:v>
                </c:pt>
                <c:pt idx="19555">
                  <c:v>-0.13822633464227199</c:v>
                </c:pt>
                <c:pt idx="19556">
                  <c:v>-0.137907291192954</c:v>
                </c:pt>
                <c:pt idx="19557">
                  <c:v>-0.13727229174635799</c:v>
                </c:pt>
                <c:pt idx="19558">
                  <c:v>-0.13659066506856599</c:v>
                </c:pt>
                <c:pt idx="19559">
                  <c:v>-0.13609439422399799</c:v>
                </c:pt>
                <c:pt idx="19560">
                  <c:v>-0.13543216753533899</c:v>
                </c:pt>
                <c:pt idx="19561">
                  <c:v>-0.13496464359004301</c:v>
                </c:pt>
                <c:pt idx="19562">
                  <c:v>-0.134235943881784</c:v>
                </c:pt>
                <c:pt idx="19563">
                  <c:v>-0.13359357240383599</c:v>
                </c:pt>
                <c:pt idx="19564">
                  <c:v>-0.13283605135513299</c:v>
                </c:pt>
                <c:pt idx="19565">
                  <c:v>-0.13211762859043999</c:v>
                </c:pt>
                <c:pt idx="19566">
                  <c:v>-0.13143449803166399</c:v>
                </c:pt>
                <c:pt idx="19567">
                  <c:v>-0.130770843615856</c:v>
                </c:pt>
                <c:pt idx="19568">
                  <c:v>-0.12985562044155999</c:v>
                </c:pt>
                <c:pt idx="19569">
                  <c:v>-0.12906882981857001</c:v>
                </c:pt>
                <c:pt idx="19570">
                  <c:v>-0.12832519179691801</c:v>
                </c:pt>
                <c:pt idx="19571">
                  <c:v>-0.12730751893231501</c:v>
                </c:pt>
                <c:pt idx="19572">
                  <c:v>-0.126346342103486</c:v>
                </c:pt>
                <c:pt idx="19573">
                  <c:v>-0.12547532233858799</c:v>
                </c:pt>
                <c:pt idx="19574">
                  <c:v>-0.12469409462237301</c:v>
                </c:pt>
                <c:pt idx="19575">
                  <c:v>-0.12387536203484199</c:v>
                </c:pt>
                <c:pt idx="19576">
                  <c:v>-0.122601601204572</c:v>
                </c:pt>
                <c:pt idx="19577">
                  <c:v>-0.12163099682614401</c:v>
                </c:pt>
                <c:pt idx="19578">
                  <c:v>-0.120663482119847</c:v>
                </c:pt>
                <c:pt idx="19579">
                  <c:v>-0.119879542417259</c:v>
                </c:pt>
                <c:pt idx="19580">
                  <c:v>-0.118842058058414</c:v>
                </c:pt>
                <c:pt idx="19581">
                  <c:v>-0.1176741134822</c:v>
                </c:pt>
                <c:pt idx="19582">
                  <c:v>-0.11665628450257801</c:v>
                </c:pt>
                <c:pt idx="19583">
                  <c:v>-0.115618544549973</c:v>
                </c:pt>
                <c:pt idx="19584">
                  <c:v>-0.114534645573619</c:v>
                </c:pt>
                <c:pt idx="19585">
                  <c:v>-0.11334965706012</c:v>
                </c:pt>
                <c:pt idx="19586">
                  <c:v>-0.1124211681626</c:v>
                </c:pt>
                <c:pt idx="19587">
                  <c:v>-0.111268659039809</c:v>
                </c:pt>
                <c:pt idx="19588">
                  <c:v>-0.11006511415833101</c:v>
                </c:pt>
                <c:pt idx="19589">
                  <c:v>-0.10905794555119799</c:v>
                </c:pt>
                <c:pt idx="19590">
                  <c:v>-0.107864932419218</c:v>
                </c:pt>
                <c:pt idx="19591">
                  <c:v>-0.10676313048535301</c:v>
                </c:pt>
                <c:pt idx="19592">
                  <c:v>-0.10567990765518</c:v>
                </c:pt>
                <c:pt idx="19593">
                  <c:v>-0.104505903233367</c:v>
                </c:pt>
                <c:pt idx="19594">
                  <c:v>-0.103476565233474</c:v>
                </c:pt>
                <c:pt idx="19595">
                  <c:v>-0.10223370534241</c:v>
                </c:pt>
                <c:pt idx="19596">
                  <c:v>-0.10114612222281701</c:v>
                </c:pt>
                <c:pt idx="19597">
                  <c:v>-9.9935842692916596E-2</c:v>
                </c:pt>
                <c:pt idx="19598">
                  <c:v>-9.8914250676853402E-2</c:v>
                </c:pt>
                <c:pt idx="19599">
                  <c:v>-9.7884816485953305E-2</c:v>
                </c:pt>
                <c:pt idx="19600">
                  <c:v>-9.6754750078392598E-2</c:v>
                </c:pt>
                <c:pt idx="19601">
                  <c:v>-9.5565814504497207E-2</c:v>
                </c:pt>
                <c:pt idx="19602">
                  <c:v>-9.4458593555666701E-2</c:v>
                </c:pt>
                <c:pt idx="19603">
                  <c:v>-9.3632263394039197E-2</c:v>
                </c:pt>
                <c:pt idx="19604">
                  <c:v>-9.2420009430874403E-2</c:v>
                </c:pt>
                <c:pt idx="19605">
                  <c:v>-9.1241312414694506E-2</c:v>
                </c:pt>
                <c:pt idx="19606">
                  <c:v>-9.0234282523468906E-2</c:v>
                </c:pt>
                <c:pt idx="19607">
                  <c:v>-8.9466239321915303E-2</c:v>
                </c:pt>
                <c:pt idx="19608">
                  <c:v>-8.8391642669869097E-2</c:v>
                </c:pt>
                <c:pt idx="19609">
                  <c:v>-8.7253424154562997E-2</c:v>
                </c:pt>
                <c:pt idx="19610">
                  <c:v>-8.6086522841056598E-2</c:v>
                </c:pt>
                <c:pt idx="19611">
                  <c:v>-8.5369067831617004E-2</c:v>
                </c:pt>
                <c:pt idx="19612">
                  <c:v>-8.4351827485197095E-2</c:v>
                </c:pt>
                <c:pt idx="19613">
                  <c:v>-8.3574206993785496E-2</c:v>
                </c:pt>
                <c:pt idx="19614">
                  <c:v>-8.2492251366530905E-2</c:v>
                </c:pt>
                <c:pt idx="19615">
                  <c:v>-8.1649715875054998E-2</c:v>
                </c:pt>
                <c:pt idx="19616">
                  <c:v>-8.0722026729890206E-2</c:v>
                </c:pt>
                <c:pt idx="19617">
                  <c:v>-7.9696322468794004E-2</c:v>
                </c:pt>
                <c:pt idx="19618">
                  <c:v>-7.9250871752508001E-2</c:v>
                </c:pt>
                <c:pt idx="19619">
                  <c:v>-7.8367457016015496E-2</c:v>
                </c:pt>
                <c:pt idx="19620">
                  <c:v>-7.7461329431683407E-2</c:v>
                </c:pt>
                <c:pt idx="19621">
                  <c:v>-7.6450681595382403E-2</c:v>
                </c:pt>
                <c:pt idx="19622">
                  <c:v>-7.5853627844480007E-2</c:v>
                </c:pt>
                <c:pt idx="19623">
                  <c:v>-7.5116908976747304E-2</c:v>
                </c:pt>
                <c:pt idx="19624">
                  <c:v>-7.4260751182247703E-2</c:v>
                </c:pt>
                <c:pt idx="19625">
                  <c:v>-7.3504407352195003E-2</c:v>
                </c:pt>
                <c:pt idx="19626">
                  <c:v>-7.2984390583429898E-2</c:v>
                </c:pt>
                <c:pt idx="19627">
                  <c:v>-7.2169514660098397E-2</c:v>
                </c:pt>
                <c:pt idx="19628">
                  <c:v>-7.1315934319583302E-2</c:v>
                </c:pt>
                <c:pt idx="19629">
                  <c:v>-7.0721358111209304E-2</c:v>
                </c:pt>
                <c:pt idx="19630">
                  <c:v>-7.0278019440461206E-2</c:v>
                </c:pt>
                <c:pt idx="19631">
                  <c:v>-6.9511943643048496E-2</c:v>
                </c:pt>
                <c:pt idx="19632">
                  <c:v>-6.8721820048405005E-2</c:v>
                </c:pt>
                <c:pt idx="19633">
                  <c:v>-6.7885072173730604E-2</c:v>
                </c:pt>
                <c:pt idx="19634">
                  <c:v>-6.7275247681119699E-2</c:v>
                </c:pt>
                <c:pt idx="19635">
                  <c:v>-6.6820592767907999E-2</c:v>
                </c:pt>
                <c:pt idx="19636">
                  <c:v>-6.6073404415358999E-2</c:v>
                </c:pt>
                <c:pt idx="19637">
                  <c:v>-6.5305678425279901E-2</c:v>
                </c:pt>
                <c:pt idx="19638">
                  <c:v>-6.4493770930966796E-2</c:v>
                </c:pt>
                <c:pt idx="19639">
                  <c:v>-6.3964788864455002E-2</c:v>
                </c:pt>
                <c:pt idx="19640">
                  <c:v>-6.33439640130051E-2</c:v>
                </c:pt>
                <c:pt idx="19641">
                  <c:v>-6.2680692352268294E-2</c:v>
                </c:pt>
                <c:pt idx="19642">
                  <c:v>-6.1790276459657498E-2</c:v>
                </c:pt>
                <c:pt idx="19643">
                  <c:v>-6.1105382334849703E-2</c:v>
                </c:pt>
                <c:pt idx="19644">
                  <c:v>-6.0361514490354803E-2</c:v>
                </c:pt>
                <c:pt idx="19645">
                  <c:v>-5.9543560609309001E-2</c:v>
                </c:pt>
                <c:pt idx="19646">
                  <c:v>-5.8966755058459497E-2</c:v>
                </c:pt>
                <c:pt idx="19647">
                  <c:v>-5.8389849271708899E-2</c:v>
                </c:pt>
                <c:pt idx="19648">
                  <c:v>-5.74203781989749E-2</c:v>
                </c:pt>
                <c:pt idx="19649">
                  <c:v>-5.6311258649601403E-2</c:v>
                </c:pt>
                <c:pt idx="19650">
                  <c:v>-5.5573237005733397E-2</c:v>
                </c:pt>
                <c:pt idx="19651">
                  <c:v>-5.4787489449755498E-2</c:v>
                </c:pt>
                <c:pt idx="19652">
                  <c:v>-5.3914107914099799E-2</c:v>
                </c:pt>
                <c:pt idx="19653">
                  <c:v>-5.29430949360023E-2</c:v>
                </c:pt>
                <c:pt idx="19654">
                  <c:v>-5.1810196693846802E-2</c:v>
                </c:pt>
                <c:pt idx="19655">
                  <c:v>-5.0885665748434603E-2</c:v>
                </c:pt>
                <c:pt idx="19656">
                  <c:v>-5.01592905547662E-2</c:v>
                </c:pt>
                <c:pt idx="19657">
                  <c:v>-4.8965789864025701E-2</c:v>
                </c:pt>
                <c:pt idx="19658">
                  <c:v>-4.7984521261760102E-2</c:v>
                </c:pt>
                <c:pt idx="19659">
                  <c:v>-4.67054906455696E-2</c:v>
                </c:pt>
                <c:pt idx="19660">
                  <c:v>-4.5550154857071201E-2</c:v>
                </c:pt>
                <c:pt idx="19661">
                  <c:v>-4.43717711549316E-2</c:v>
                </c:pt>
                <c:pt idx="19662">
                  <c:v>-4.3040348307854998E-2</c:v>
                </c:pt>
                <c:pt idx="19663">
                  <c:v>-4.2129231101784501E-2</c:v>
                </c:pt>
                <c:pt idx="19664">
                  <c:v>-4.1015315922716497E-2</c:v>
                </c:pt>
                <c:pt idx="19665">
                  <c:v>-3.9403399623424901E-2</c:v>
                </c:pt>
                <c:pt idx="19666">
                  <c:v>-3.7989222990972099E-2</c:v>
                </c:pt>
                <c:pt idx="19667">
                  <c:v>-3.6885267946668902E-2</c:v>
                </c:pt>
                <c:pt idx="19668">
                  <c:v>-3.5655059577448397E-2</c:v>
                </c:pt>
                <c:pt idx="19669">
                  <c:v>-3.4112017439988797E-2</c:v>
                </c:pt>
                <c:pt idx="19670">
                  <c:v>-3.26117224875365E-2</c:v>
                </c:pt>
                <c:pt idx="19671">
                  <c:v>-3.1078130908327499E-2</c:v>
                </c:pt>
                <c:pt idx="19672">
                  <c:v>-2.9436855022390102E-2</c:v>
                </c:pt>
                <c:pt idx="19673">
                  <c:v>-2.7972616161230899E-2</c:v>
                </c:pt>
                <c:pt idx="19674">
                  <c:v>-2.6729805957923299E-2</c:v>
                </c:pt>
                <c:pt idx="19675">
                  <c:v>-2.50708819740839E-2</c:v>
                </c:pt>
                <c:pt idx="19676">
                  <c:v>-2.3295131068839101E-2</c:v>
                </c:pt>
                <c:pt idx="19677">
                  <c:v>-2.1605490654353E-2</c:v>
                </c:pt>
                <c:pt idx="19678">
                  <c:v>-2.0046156352352799E-2</c:v>
                </c:pt>
                <c:pt idx="19679">
                  <c:v>-1.8381019025016099E-2</c:v>
                </c:pt>
                <c:pt idx="19680">
                  <c:v>-1.67620079830306E-2</c:v>
                </c:pt>
                <c:pt idx="19681">
                  <c:v>-1.51495178549052E-2</c:v>
                </c:pt>
                <c:pt idx="19682">
                  <c:v>-1.3343506959206001E-2</c:v>
                </c:pt>
                <c:pt idx="19683">
                  <c:v>-1.15326687684793E-2</c:v>
                </c:pt>
                <c:pt idx="19684">
                  <c:v>-1.00086011844444E-2</c:v>
                </c:pt>
                <c:pt idx="19685">
                  <c:v>-8.2487067834672197E-3</c:v>
                </c:pt>
                <c:pt idx="19686">
                  <c:v>-6.4804406970409298E-3</c:v>
                </c:pt>
                <c:pt idx="19687">
                  <c:v>-4.7874257550907101E-3</c:v>
                </c:pt>
                <c:pt idx="19688">
                  <c:v>-2.9945953295895801E-3</c:v>
                </c:pt>
                <c:pt idx="19689">
                  <c:v>-1.1074981705333699E-3</c:v>
                </c:pt>
                <c:pt idx="19690">
                  <c:v>3.6297401153500002E-4</c:v>
                </c:pt>
                <c:pt idx="19691">
                  <c:v>1.86486970574334E-3</c:v>
                </c:pt>
                <c:pt idx="19692">
                  <c:v>3.7848959862365702E-3</c:v>
                </c:pt>
                <c:pt idx="19693">
                  <c:v>5.6947122142370901E-3</c:v>
                </c:pt>
                <c:pt idx="19694">
                  <c:v>7.3274467105309297E-3</c:v>
                </c:pt>
                <c:pt idx="19695">
                  <c:v>8.7745048961186609E-3</c:v>
                </c:pt>
                <c:pt idx="19696">
                  <c:v>1.04102562737913E-2</c:v>
                </c:pt>
                <c:pt idx="19697">
                  <c:v>1.22801687015901E-2</c:v>
                </c:pt>
                <c:pt idx="19698">
                  <c:v>1.37109111429181E-2</c:v>
                </c:pt>
                <c:pt idx="19699">
                  <c:v>1.5455570640872799E-2</c:v>
                </c:pt>
                <c:pt idx="19700">
                  <c:v>1.7111418835568999E-2</c:v>
                </c:pt>
                <c:pt idx="19701">
                  <c:v>1.84609637444265E-2</c:v>
                </c:pt>
                <c:pt idx="19702">
                  <c:v>1.9920074970684199E-2</c:v>
                </c:pt>
                <c:pt idx="19703">
                  <c:v>2.1485805001415899E-2</c:v>
                </c:pt>
                <c:pt idx="19704">
                  <c:v>2.3020875830450201E-2</c:v>
                </c:pt>
                <c:pt idx="19705">
                  <c:v>2.4262100833709801E-2</c:v>
                </c:pt>
                <c:pt idx="19706">
                  <c:v>2.5732501615566099E-2</c:v>
                </c:pt>
                <c:pt idx="19707">
                  <c:v>2.71684434351049E-2</c:v>
                </c:pt>
                <c:pt idx="19708">
                  <c:v>2.8456252717456599E-2</c:v>
                </c:pt>
                <c:pt idx="19709">
                  <c:v>2.96763068151835E-2</c:v>
                </c:pt>
                <c:pt idx="19710">
                  <c:v>3.12436067899617E-2</c:v>
                </c:pt>
                <c:pt idx="19711">
                  <c:v>3.2383747155942201E-2</c:v>
                </c:pt>
                <c:pt idx="19712">
                  <c:v>3.3425872673503602E-2</c:v>
                </c:pt>
                <c:pt idx="19713">
                  <c:v>3.4886005172611E-2</c:v>
                </c:pt>
                <c:pt idx="19714">
                  <c:v>3.5825739000331598E-2</c:v>
                </c:pt>
                <c:pt idx="19715">
                  <c:v>3.71089270688214E-2</c:v>
                </c:pt>
                <c:pt idx="19716">
                  <c:v>3.8170914449263703E-2</c:v>
                </c:pt>
                <c:pt idx="19717">
                  <c:v>3.9205600747299299E-2</c:v>
                </c:pt>
                <c:pt idx="19718">
                  <c:v>4.02504396328641E-2</c:v>
                </c:pt>
                <c:pt idx="19719">
                  <c:v>4.0940928440942201E-2</c:v>
                </c:pt>
                <c:pt idx="19720">
                  <c:v>4.2153245100473101E-2</c:v>
                </c:pt>
                <c:pt idx="19721">
                  <c:v>4.3206355294173597E-2</c:v>
                </c:pt>
                <c:pt idx="19722">
                  <c:v>4.4226513002430697E-2</c:v>
                </c:pt>
                <c:pt idx="19723">
                  <c:v>4.4957488107911302E-2</c:v>
                </c:pt>
                <c:pt idx="19724">
                  <c:v>4.5843976870879502E-2</c:v>
                </c:pt>
                <c:pt idx="19725">
                  <c:v>4.6709277851690302E-2</c:v>
                </c:pt>
                <c:pt idx="19726">
                  <c:v>4.7593237839210503E-2</c:v>
                </c:pt>
                <c:pt idx="19727">
                  <c:v>4.8463221387283803E-2</c:v>
                </c:pt>
                <c:pt idx="19728">
                  <c:v>4.9268201318566497E-2</c:v>
                </c:pt>
                <c:pt idx="19729">
                  <c:v>4.9994600580636303E-2</c:v>
                </c:pt>
                <c:pt idx="19730">
                  <c:v>5.0794479998088199E-2</c:v>
                </c:pt>
                <c:pt idx="19731">
                  <c:v>5.1583064978405403E-2</c:v>
                </c:pt>
                <c:pt idx="19732">
                  <c:v>5.2337501102536703E-2</c:v>
                </c:pt>
                <c:pt idx="19733">
                  <c:v>5.31067078884956E-2</c:v>
                </c:pt>
                <c:pt idx="19734">
                  <c:v>5.3935473531053102E-2</c:v>
                </c:pt>
                <c:pt idx="19735">
                  <c:v>5.44638759218284E-2</c:v>
                </c:pt>
                <c:pt idx="19736">
                  <c:v>5.5169866312718203E-2</c:v>
                </c:pt>
                <c:pt idx="19737">
                  <c:v>5.6189057903202298E-2</c:v>
                </c:pt>
                <c:pt idx="19738">
                  <c:v>5.7105574964427502E-2</c:v>
                </c:pt>
                <c:pt idx="19739">
                  <c:v>5.7691261735209401E-2</c:v>
                </c:pt>
                <c:pt idx="19740">
                  <c:v>5.8469475214130102E-2</c:v>
                </c:pt>
                <c:pt idx="19741">
                  <c:v>5.9237808062599297E-2</c:v>
                </c:pt>
                <c:pt idx="19742">
                  <c:v>6.0001553221556002E-2</c:v>
                </c:pt>
                <c:pt idx="19743">
                  <c:v>6.1023166531450998E-2</c:v>
                </c:pt>
                <c:pt idx="19744">
                  <c:v>6.1780430277520101E-2</c:v>
                </c:pt>
                <c:pt idx="19745">
                  <c:v>6.2524129483465696E-2</c:v>
                </c:pt>
                <c:pt idx="19746">
                  <c:v>6.32647883967217E-2</c:v>
                </c:pt>
                <c:pt idx="19747">
                  <c:v>6.4112972921312905E-2</c:v>
                </c:pt>
                <c:pt idx="19748">
                  <c:v>6.5273564250126703E-2</c:v>
                </c:pt>
                <c:pt idx="19749">
                  <c:v>6.6327636881447202E-2</c:v>
                </c:pt>
                <c:pt idx="19750">
                  <c:v>6.7170444981726293E-2</c:v>
                </c:pt>
                <c:pt idx="19751">
                  <c:v>6.8045324631429802E-2</c:v>
                </c:pt>
                <c:pt idx="19752">
                  <c:v>6.9038347979033604E-2</c:v>
                </c:pt>
                <c:pt idx="19753">
                  <c:v>6.9896031247738993E-2</c:v>
                </c:pt>
                <c:pt idx="19754">
                  <c:v>7.12485984194203E-2</c:v>
                </c:pt>
                <c:pt idx="19755">
                  <c:v>7.2557676805130603E-2</c:v>
                </c:pt>
                <c:pt idx="19756">
                  <c:v>7.3407932449641805E-2</c:v>
                </c:pt>
                <c:pt idx="19757">
                  <c:v>7.4267331279808696E-2</c:v>
                </c:pt>
                <c:pt idx="19758">
                  <c:v>7.5530092419266004E-2</c:v>
                </c:pt>
                <c:pt idx="19759">
                  <c:v>7.68629525583963E-2</c:v>
                </c:pt>
                <c:pt idx="19760">
                  <c:v>7.8017621955695102E-2</c:v>
                </c:pt>
                <c:pt idx="19761">
                  <c:v>7.9253232600236298E-2</c:v>
                </c:pt>
                <c:pt idx="19762">
                  <c:v>8.0445339191819301E-2</c:v>
                </c:pt>
                <c:pt idx="19763">
                  <c:v>8.1581685612851396E-2</c:v>
                </c:pt>
                <c:pt idx="19764">
                  <c:v>8.2950856155168104E-2</c:v>
                </c:pt>
                <c:pt idx="19765">
                  <c:v>8.4613743354001805E-2</c:v>
                </c:pt>
                <c:pt idx="19766">
                  <c:v>8.5873406376018993E-2</c:v>
                </c:pt>
                <c:pt idx="19767">
                  <c:v>8.6968765986333296E-2</c:v>
                </c:pt>
                <c:pt idx="19768">
                  <c:v>8.8253163473317506E-2</c:v>
                </c:pt>
                <c:pt idx="19769">
                  <c:v>8.9707958648235095E-2</c:v>
                </c:pt>
                <c:pt idx="19770">
                  <c:v>9.1186946978662406E-2</c:v>
                </c:pt>
                <c:pt idx="19771">
                  <c:v>9.2448188967209605E-2</c:v>
                </c:pt>
                <c:pt idx="19772">
                  <c:v>9.4096858297424299E-2</c:v>
                </c:pt>
                <c:pt idx="19773">
                  <c:v>9.5344933258581802E-2</c:v>
                </c:pt>
                <c:pt idx="19774">
                  <c:v>9.6538197297708003E-2</c:v>
                </c:pt>
                <c:pt idx="19775">
                  <c:v>9.8087304068784395E-2</c:v>
                </c:pt>
                <c:pt idx="19776">
                  <c:v>9.9802273209934705E-2</c:v>
                </c:pt>
                <c:pt idx="19777">
                  <c:v>0.10118220665894501</c:v>
                </c:pt>
                <c:pt idx="19778">
                  <c:v>0.10244234172997201</c:v>
                </c:pt>
                <c:pt idx="19779">
                  <c:v>0.103582760720924</c:v>
                </c:pt>
                <c:pt idx="19780">
                  <c:v>0.105099022943815</c:v>
                </c:pt>
                <c:pt idx="19781">
                  <c:v>0.106605727186425</c:v>
                </c:pt>
                <c:pt idx="19782">
                  <c:v>0.10786720186653</c:v>
                </c:pt>
                <c:pt idx="19783">
                  <c:v>0.109415476678781</c:v>
                </c:pt>
                <c:pt idx="19784">
                  <c:v>0.110437231834184</c:v>
                </c:pt>
                <c:pt idx="19785">
                  <c:v>0.111633061555</c:v>
                </c:pt>
                <c:pt idx="19786">
                  <c:v>0.113012220607084</c:v>
                </c:pt>
                <c:pt idx="19787">
                  <c:v>0.114293332593809</c:v>
                </c:pt>
                <c:pt idx="19788">
                  <c:v>0.115483098646988</c:v>
                </c:pt>
                <c:pt idx="19789">
                  <c:v>0.116647552576678</c:v>
                </c:pt>
                <c:pt idx="19790">
                  <c:v>0.11777140209195699</c:v>
                </c:pt>
                <c:pt idx="19791">
                  <c:v>0.11873259736224299</c:v>
                </c:pt>
                <c:pt idx="19792">
                  <c:v>0.119829194461267</c:v>
                </c:pt>
                <c:pt idx="19793">
                  <c:v>0.12109172379102399</c:v>
                </c:pt>
                <c:pt idx="19794">
                  <c:v>0.12206548861215</c:v>
                </c:pt>
                <c:pt idx="19795">
                  <c:v>0.12269901935313</c:v>
                </c:pt>
                <c:pt idx="19796">
                  <c:v>0.123527768395783</c:v>
                </c:pt>
                <c:pt idx="19797">
                  <c:v>0.124487271949311</c:v>
                </c:pt>
                <c:pt idx="19798">
                  <c:v>0.12524752046146101</c:v>
                </c:pt>
                <c:pt idx="19799">
                  <c:v>0.125913610807319</c:v>
                </c:pt>
                <c:pt idx="19800">
                  <c:v>0.12681424970008301</c:v>
                </c:pt>
                <c:pt idx="19801">
                  <c:v>0.127252024588308</c:v>
                </c:pt>
                <c:pt idx="19802">
                  <c:v>0.12770142324596001</c:v>
                </c:pt>
                <c:pt idx="19803">
                  <c:v>0.12828032253223801</c:v>
                </c:pt>
                <c:pt idx="19804">
                  <c:v>0.12892645211303999</c:v>
                </c:pt>
                <c:pt idx="19805">
                  <c:v>0.129254358501219</c:v>
                </c:pt>
                <c:pt idx="19806">
                  <c:v>0.12955366509132901</c:v>
                </c:pt>
                <c:pt idx="19807">
                  <c:v>0.12995735079019199</c:v>
                </c:pt>
                <c:pt idx="19808">
                  <c:v>0.130148847421549</c:v>
                </c:pt>
                <c:pt idx="19809">
                  <c:v>0.13040501357728701</c:v>
                </c:pt>
                <c:pt idx="19810">
                  <c:v>0.13063028400393301</c:v>
                </c:pt>
                <c:pt idx="19811">
                  <c:v>0.130766956307519</c:v>
                </c:pt>
                <c:pt idx="19812">
                  <c:v>0.13061957017183201</c:v>
                </c:pt>
                <c:pt idx="19813">
                  <c:v>0.13063304947858501</c:v>
                </c:pt>
                <c:pt idx="19814">
                  <c:v>0.130857006522338</c:v>
                </c:pt>
                <c:pt idx="19815">
                  <c:v>0.13068770754109599</c:v>
                </c:pt>
                <c:pt idx="19816">
                  <c:v>0.13052685019437099</c:v>
                </c:pt>
                <c:pt idx="19817">
                  <c:v>0.13030870513287399</c:v>
                </c:pt>
                <c:pt idx="19818">
                  <c:v>0.13010007848739299</c:v>
                </c:pt>
                <c:pt idx="19819">
                  <c:v>0.129819186194539</c:v>
                </c:pt>
                <c:pt idx="19820">
                  <c:v>0.12974135382302601</c:v>
                </c:pt>
                <c:pt idx="19821">
                  <c:v>0.129481603649447</c:v>
                </c:pt>
                <c:pt idx="19822">
                  <c:v>0.12907965454494399</c:v>
                </c:pt>
                <c:pt idx="19823">
                  <c:v>0.128503970530183</c:v>
                </c:pt>
                <c:pt idx="19824">
                  <c:v>0.12822172397241</c:v>
                </c:pt>
                <c:pt idx="19825">
                  <c:v>0.127957907658904</c:v>
                </c:pt>
                <c:pt idx="19826">
                  <c:v>0.12737066944612199</c:v>
                </c:pt>
                <c:pt idx="19827">
                  <c:v>0.12683129368566401</c:v>
                </c:pt>
                <c:pt idx="19828">
                  <c:v>0.12649834894005399</c:v>
                </c:pt>
                <c:pt idx="19829">
                  <c:v>0.12591180773490401</c:v>
                </c:pt>
                <c:pt idx="19830">
                  <c:v>0.12537826760411699</c:v>
                </c:pt>
                <c:pt idx="19831">
                  <c:v>0.1248904561035</c:v>
                </c:pt>
                <c:pt idx="19832">
                  <c:v>0.12443346170137</c:v>
                </c:pt>
                <c:pt idx="19833">
                  <c:v>0.12391294114184</c:v>
                </c:pt>
                <c:pt idx="19834">
                  <c:v>0.123267622413797</c:v>
                </c:pt>
                <c:pt idx="19835">
                  <c:v>0.122773838405682</c:v>
                </c:pt>
                <c:pt idx="19836">
                  <c:v>0.122048937618077</c:v>
                </c:pt>
                <c:pt idx="19837">
                  <c:v>0.121614537891382</c:v>
                </c:pt>
                <c:pt idx="19838">
                  <c:v>0.12111184671017899</c:v>
                </c:pt>
                <c:pt idx="19839">
                  <c:v>0.120414924672302</c:v>
                </c:pt>
                <c:pt idx="19840">
                  <c:v>0.12000554081847201</c:v>
                </c:pt>
                <c:pt idx="19841">
                  <c:v>0.11962707710727701</c:v>
                </c:pt>
                <c:pt idx="19842">
                  <c:v>0.119046991262059</c:v>
                </c:pt>
                <c:pt idx="19843">
                  <c:v>0.11826858615597401</c:v>
                </c:pt>
                <c:pt idx="19844">
                  <c:v>0.117741884866032</c:v>
                </c:pt>
                <c:pt idx="19845">
                  <c:v>0.117456585178621</c:v>
                </c:pt>
                <c:pt idx="19846">
                  <c:v>0.117068173936643</c:v>
                </c:pt>
                <c:pt idx="19847">
                  <c:v>0.11653305686649</c:v>
                </c:pt>
                <c:pt idx="19848">
                  <c:v>0.115987269072333</c:v>
                </c:pt>
                <c:pt idx="19849">
                  <c:v>0.11563371784153199</c:v>
                </c:pt>
                <c:pt idx="19850">
                  <c:v>0.115157600445795</c:v>
                </c:pt>
                <c:pt idx="19851">
                  <c:v>0.11486452605151901</c:v>
                </c:pt>
                <c:pt idx="19852">
                  <c:v>0.114619763748709</c:v>
                </c:pt>
                <c:pt idx="19853">
                  <c:v>0.11428337940236601</c:v>
                </c:pt>
                <c:pt idx="19854">
                  <c:v>0.11373575345002</c:v>
                </c:pt>
                <c:pt idx="19855">
                  <c:v>0.113391187335504</c:v>
                </c:pt>
                <c:pt idx="19856">
                  <c:v>0.11317488008941901</c:v>
                </c:pt>
                <c:pt idx="19857">
                  <c:v>0.112925943048074</c:v>
                </c:pt>
                <c:pt idx="19858">
                  <c:v>0.11280924705678901</c:v>
                </c:pt>
                <c:pt idx="19859">
                  <c:v>0.112487005604244</c:v>
                </c:pt>
                <c:pt idx="19860">
                  <c:v>0.112244952938302</c:v>
                </c:pt>
                <c:pt idx="19861">
                  <c:v>0.111882966621991</c:v>
                </c:pt>
                <c:pt idx="19862">
                  <c:v>0.111623632356943</c:v>
                </c:pt>
                <c:pt idx="19863">
                  <c:v>0.11176126088326301</c:v>
                </c:pt>
                <c:pt idx="19864">
                  <c:v>0.111656545822597</c:v>
                </c:pt>
                <c:pt idx="19865">
                  <c:v>0.111225234555016</c:v>
                </c:pt>
                <c:pt idx="19866">
                  <c:v>0.110847461629872</c:v>
                </c:pt>
                <c:pt idx="19867">
                  <c:v>0.110787531364949</c:v>
                </c:pt>
                <c:pt idx="19868">
                  <c:v>0.1108259978812</c:v>
                </c:pt>
                <c:pt idx="19869">
                  <c:v>0.110844528430409</c:v>
                </c:pt>
                <c:pt idx="19870">
                  <c:v>0.110714003151638</c:v>
                </c:pt>
                <c:pt idx="19871">
                  <c:v>0.110332119649049</c:v>
                </c:pt>
                <c:pt idx="19872">
                  <c:v>0.110201792473181</c:v>
                </c:pt>
                <c:pt idx="19873">
                  <c:v>0.110216330176339</c:v>
                </c:pt>
                <c:pt idx="19874">
                  <c:v>0.11000864686588201</c:v>
                </c:pt>
                <c:pt idx="19875">
                  <c:v>0.109996507169112</c:v>
                </c:pt>
                <c:pt idx="19876">
                  <c:v>0.10990147924907499</c:v>
                </c:pt>
                <c:pt idx="19877">
                  <c:v>0.109496132682846</c:v>
                </c:pt>
                <c:pt idx="19878">
                  <c:v>0.109409599666857</c:v>
                </c:pt>
                <c:pt idx="19879">
                  <c:v>0.109380667242843</c:v>
                </c:pt>
                <c:pt idx="19880">
                  <c:v>0.109341472376819</c:v>
                </c:pt>
                <c:pt idx="19881">
                  <c:v>0.10896012945521601</c:v>
                </c:pt>
                <c:pt idx="19882">
                  <c:v>0.108780147082745</c:v>
                </c:pt>
                <c:pt idx="19883">
                  <c:v>0.108553589140287</c:v>
                </c:pt>
                <c:pt idx="19884">
                  <c:v>0.10843686057263199</c:v>
                </c:pt>
                <c:pt idx="19885">
                  <c:v>0.10820009096569</c:v>
                </c:pt>
                <c:pt idx="19886">
                  <c:v>0.108059257090643</c:v>
                </c:pt>
                <c:pt idx="19887">
                  <c:v>0.107648951326825</c:v>
                </c:pt>
                <c:pt idx="19888">
                  <c:v>0.10719896394379901</c:v>
                </c:pt>
                <c:pt idx="19889">
                  <c:v>0.10690429694789701</c:v>
                </c:pt>
                <c:pt idx="19890">
                  <c:v>0.106802126294536</c:v>
                </c:pt>
                <c:pt idx="19891">
                  <c:v>0.106536032837275</c:v>
                </c:pt>
                <c:pt idx="19892">
                  <c:v>0.10599095631339001</c:v>
                </c:pt>
                <c:pt idx="19893">
                  <c:v>0.105459028388227</c:v>
                </c:pt>
                <c:pt idx="19894">
                  <c:v>0.10511056730226601</c:v>
                </c:pt>
                <c:pt idx="19895">
                  <c:v>0.104931547081278</c:v>
                </c:pt>
                <c:pt idx="19896">
                  <c:v>0.104327923081699</c:v>
                </c:pt>
                <c:pt idx="19897">
                  <c:v>0.103816748622926</c:v>
                </c:pt>
                <c:pt idx="19898">
                  <c:v>0.103395672554198</c:v>
                </c:pt>
                <c:pt idx="19899">
                  <c:v>0.102893680152714</c:v>
                </c:pt>
                <c:pt idx="19900">
                  <c:v>0.102016514919318</c:v>
                </c:pt>
                <c:pt idx="19901">
                  <c:v>0.10139294148446</c:v>
                </c:pt>
                <c:pt idx="19902">
                  <c:v>0.101127923505517</c:v>
                </c:pt>
                <c:pt idx="19903">
                  <c:v>0.100320249865406</c:v>
                </c:pt>
                <c:pt idx="19904">
                  <c:v>9.9593156662205501E-2</c:v>
                </c:pt>
                <c:pt idx="19905">
                  <c:v>9.87971561913909E-2</c:v>
                </c:pt>
                <c:pt idx="19906">
                  <c:v>9.8216714913114705E-2</c:v>
                </c:pt>
                <c:pt idx="19907">
                  <c:v>9.7472804500876503E-2</c:v>
                </c:pt>
                <c:pt idx="19908">
                  <c:v>9.6916966235931101E-2</c:v>
                </c:pt>
                <c:pt idx="19909">
                  <c:v>9.6004357049082903E-2</c:v>
                </c:pt>
                <c:pt idx="19910">
                  <c:v>9.5048780800481597E-2</c:v>
                </c:pt>
                <c:pt idx="19911">
                  <c:v>9.4182928565295004E-2</c:v>
                </c:pt>
                <c:pt idx="19912">
                  <c:v>9.3472527764908803E-2</c:v>
                </c:pt>
                <c:pt idx="19913">
                  <c:v>9.2699575836474701E-2</c:v>
                </c:pt>
                <c:pt idx="19914">
                  <c:v>9.1743692043022407E-2</c:v>
                </c:pt>
                <c:pt idx="19915">
                  <c:v>9.0701008316179402E-2</c:v>
                </c:pt>
                <c:pt idx="19916">
                  <c:v>8.9764722057472393E-2</c:v>
                </c:pt>
                <c:pt idx="19917">
                  <c:v>8.8810390411870097E-2</c:v>
                </c:pt>
                <c:pt idx="19918">
                  <c:v>8.8078596813525797E-2</c:v>
                </c:pt>
                <c:pt idx="19919">
                  <c:v>8.7151706754925701E-2</c:v>
                </c:pt>
                <c:pt idx="19920">
                  <c:v>8.6130107981767401E-2</c:v>
                </c:pt>
                <c:pt idx="19921">
                  <c:v>8.5100467755533399E-2</c:v>
                </c:pt>
                <c:pt idx="19922">
                  <c:v>8.4037191424264704E-2</c:v>
                </c:pt>
                <c:pt idx="19923">
                  <c:v>8.3078560906350699E-2</c:v>
                </c:pt>
                <c:pt idx="19924">
                  <c:v>8.2265937458913599E-2</c:v>
                </c:pt>
                <c:pt idx="19925">
                  <c:v>8.1324730833207501E-2</c:v>
                </c:pt>
                <c:pt idx="19926">
                  <c:v>8.0197214548420701E-2</c:v>
                </c:pt>
                <c:pt idx="19927">
                  <c:v>7.9099375881649503E-2</c:v>
                </c:pt>
                <c:pt idx="19928">
                  <c:v>7.8211417108021597E-2</c:v>
                </c:pt>
                <c:pt idx="19929">
                  <c:v>7.7208074793674294E-2</c:v>
                </c:pt>
                <c:pt idx="19930">
                  <c:v>7.6311839153164002E-2</c:v>
                </c:pt>
                <c:pt idx="19931">
                  <c:v>7.5240850401401799E-2</c:v>
                </c:pt>
                <c:pt idx="19932">
                  <c:v>7.4106806412291601E-2</c:v>
                </c:pt>
                <c:pt idx="19933">
                  <c:v>7.3126534369493998E-2</c:v>
                </c:pt>
                <c:pt idx="19934">
                  <c:v>7.2254125333899993E-2</c:v>
                </c:pt>
                <c:pt idx="19935">
                  <c:v>7.1208550138779803E-2</c:v>
                </c:pt>
                <c:pt idx="19936">
                  <c:v>7.0195135968764796E-2</c:v>
                </c:pt>
                <c:pt idx="19937">
                  <c:v>6.9173085576543697E-2</c:v>
                </c:pt>
                <c:pt idx="19938">
                  <c:v>6.8187185413645504E-2</c:v>
                </c:pt>
                <c:pt idx="19939">
                  <c:v>6.7191224988849704E-2</c:v>
                </c:pt>
                <c:pt idx="19940">
                  <c:v>6.6584252790232903E-2</c:v>
                </c:pt>
                <c:pt idx="19941">
                  <c:v>6.5513822381953496E-2</c:v>
                </c:pt>
                <c:pt idx="19942">
                  <c:v>6.4371041531057605E-2</c:v>
                </c:pt>
                <c:pt idx="19943">
                  <c:v>6.34945514670643E-2</c:v>
                </c:pt>
                <c:pt idx="19944">
                  <c:v>6.2738225572329706E-2</c:v>
                </c:pt>
                <c:pt idx="19945">
                  <c:v>6.1612627058045599E-2</c:v>
                </c:pt>
                <c:pt idx="19946">
                  <c:v>6.0692899253151703E-2</c:v>
                </c:pt>
                <c:pt idx="19947">
                  <c:v>5.9962415162738897E-2</c:v>
                </c:pt>
                <c:pt idx="19948">
                  <c:v>5.9126062737382898E-2</c:v>
                </c:pt>
                <c:pt idx="19949">
                  <c:v>5.79999240425879E-2</c:v>
                </c:pt>
                <c:pt idx="19950">
                  <c:v>5.7228653020340602E-2</c:v>
                </c:pt>
                <c:pt idx="19951">
                  <c:v>5.6453033958459901E-2</c:v>
                </c:pt>
                <c:pt idx="19952">
                  <c:v>5.5650488486357799E-2</c:v>
                </c:pt>
                <c:pt idx="19953">
                  <c:v>5.4645992608862597E-2</c:v>
                </c:pt>
                <c:pt idx="19954">
                  <c:v>5.3771828040756101E-2</c:v>
                </c:pt>
                <c:pt idx="19955">
                  <c:v>5.3066952856369601E-2</c:v>
                </c:pt>
                <c:pt idx="19956">
                  <c:v>5.2255490337648897E-2</c:v>
                </c:pt>
                <c:pt idx="19957">
                  <c:v>5.1516830171415999E-2</c:v>
                </c:pt>
                <c:pt idx="19958">
                  <c:v>5.05449455046015E-2</c:v>
                </c:pt>
                <c:pt idx="19959">
                  <c:v>4.9698954654158002E-2</c:v>
                </c:pt>
                <c:pt idx="19960">
                  <c:v>4.90601243626081E-2</c:v>
                </c:pt>
                <c:pt idx="19961">
                  <c:v>4.8335842423783103E-2</c:v>
                </c:pt>
                <c:pt idx="19962">
                  <c:v>4.7498607704290097E-2</c:v>
                </c:pt>
                <c:pt idx="19963">
                  <c:v>4.6540124077033597E-2</c:v>
                </c:pt>
                <c:pt idx="19964">
                  <c:v>4.5975858574081097E-2</c:v>
                </c:pt>
                <c:pt idx="19965">
                  <c:v>4.5152581605743598E-2</c:v>
                </c:pt>
                <c:pt idx="19966">
                  <c:v>4.4358513666882801E-2</c:v>
                </c:pt>
                <c:pt idx="19967">
                  <c:v>4.3670355618883001E-2</c:v>
                </c:pt>
                <c:pt idx="19968">
                  <c:v>4.2796370011663601E-2</c:v>
                </c:pt>
                <c:pt idx="19969">
                  <c:v>4.2050732945013103E-2</c:v>
                </c:pt>
                <c:pt idx="19970">
                  <c:v>4.1207532017950799E-2</c:v>
                </c:pt>
                <c:pt idx="19971">
                  <c:v>4.0567071420775203E-2</c:v>
                </c:pt>
                <c:pt idx="19972">
                  <c:v>3.9822418085909299E-2</c:v>
                </c:pt>
                <c:pt idx="19973">
                  <c:v>3.8785140100250998E-2</c:v>
                </c:pt>
                <c:pt idx="19974">
                  <c:v>3.7881702077692397E-2</c:v>
                </c:pt>
                <c:pt idx="19975">
                  <c:v>3.7183437890981698E-2</c:v>
                </c:pt>
                <c:pt idx="19976">
                  <c:v>3.6655005344443402E-2</c:v>
                </c:pt>
                <c:pt idx="19977">
                  <c:v>3.5719356950854403E-2</c:v>
                </c:pt>
                <c:pt idx="19978">
                  <c:v>3.4895588249622501E-2</c:v>
                </c:pt>
                <c:pt idx="19979">
                  <c:v>3.4197228034951302E-2</c:v>
                </c:pt>
                <c:pt idx="19980">
                  <c:v>3.3157993077253402E-2</c:v>
                </c:pt>
                <c:pt idx="19981">
                  <c:v>3.2233756508651498E-2</c:v>
                </c:pt>
                <c:pt idx="19982">
                  <c:v>3.16414501758202E-2</c:v>
                </c:pt>
                <c:pt idx="19983">
                  <c:v>3.0910865483743399E-2</c:v>
                </c:pt>
                <c:pt idx="19984">
                  <c:v>2.9733263850029699E-2</c:v>
                </c:pt>
                <c:pt idx="19985">
                  <c:v>2.8769698534550501E-2</c:v>
                </c:pt>
                <c:pt idx="19986">
                  <c:v>2.7981209737466699E-2</c:v>
                </c:pt>
                <c:pt idx="19987">
                  <c:v>2.71795930435898E-2</c:v>
                </c:pt>
                <c:pt idx="19988">
                  <c:v>2.6393393432246399E-2</c:v>
                </c:pt>
                <c:pt idx="19989">
                  <c:v>2.5343695487058001E-2</c:v>
                </c:pt>
                <c:pt idx="19990">
                  <c:v>2.4369630975511199E-2</c:v>
                </c:pt>
                <c:pt idx="19991">
                  <c:v>2.3306497119230499E-2</c:v>
                </c:pt>
                <c:pt idx="19992">
                  <c:v>2.2604324005998402E-2</c:v>
                </c:pt>
                <c:pt idx="19993">
                  <c:v>2.1689197861341599E-2</c:v>
                </c:pt>
                <c:pt idx="19994">
                  <c:v>2.05993053616619E-2</c:v>
                </c:pt>
                <c:pt idx="19995">
                  <c:v>1.94532053300587E-2</c:v>
                </c:pt>
                <c:pt idx="19996">
                  <c:v>1.8543688401905501E-2</c:v>
                </c:pt>
                <c:pt idx="19997">
                  <c:v>1.7627095932608701E-2</c:v>
                </c:pt>
                <c:pt idx="19998">
                  <c:v>1.6618597544888401E-2</c:v>
                </c:pt>
                <c:pt idx="19999">
                  <c:v>1.55952615391638E-2</c:v>
                </c:pt>
                <c:pt idx="20000">
                  <c:v>1.4462169175313301E-2</c:v>
                </c:pt>
                <c:pt idx="20001">
                  <c:v>1.31400589920013E-2</c:v>
                </c:pt>
                <c:pt idx="20002">
                  <c:v>1.20694943328371E-2</c:v>
                </c:pt>
                <c:pt idx="20003">
                  <c:v>1.1293264051525901E-2</c:v>
                </c:pt>
                <c:pt idx="20004">
                  <c:v>1.0318780720551E-2</c:v>
                </c:pt>
                <c:pt idx="20005">
                  <c:v>8.9660852287753202E-3</c:v>
                </c:pt>
                <c:pt idx="20006">
                  <c:v>7.6172382440071401E-3</c:v>
                </c:pt>
                <c:pt idx="20007">
                  <c:v>6.3788595527541798E-3</c:v>
                </c:pt>
                <c:pt idx="20008">
                  <c:v>5.38166854290758E-3</c:v>
                </c:pt>
                <c:pt idx="20009">
                  <c:v>4.3670096755116699E-3</c:v>
                </c:pt>
                <c:pt idx="20010">
                  <c:v>3.2003710920421001E-3</c:v>
                </c:pt>
                <c:pt idx="20011">
                  <c:v>1.7907282622626401E-3</c:v>
                </c:pt>
                <c:pt idx="20012">
                  <c:v>4.71220624052809E-4</c:v>
                </c:pt>
                <c:pt idx="20013">
                  <c:v>-7.8424326276263598E-4</c:v>
                </c:pt>
                <c:pt idx="20014">
                  <c:v>-1.8113795913767901E-3</c:v>
                </c:pt>
                <c:pt idx="20015">
                  <c:v>-2.98975637588033E-3</c:v>
                </c:pt>
                <c:pt idx="20016">
                  <c:v>-4.4998702837898696E-3</c:v>
                </c:pt>
                <c:pt idx="20017">
                  <c:v>-5.7515489596093004E-3</c:v>
                </c:pt>
                <c:pt idx="20018">
                  <c:v>-7.2144407824503197E-3</c:v>
                </c:pt>
                <c:pt idx="20019">
                  <c:v>-8.4376488830707596E-3</c:v>
                </c:pt>
                <c:pt idx="20020">
                  <c:v>-9.6568105220906104E-3</c:v>
                </c:pt>
                <c:pt idx="20021">
                  <c:v>-1.09399831227588E-2</c:v>
                </c:pt>
                <c:pt idx="20022">
                  <c:v>-1.24947314438952E-2</c:v>
                </c:pt>
                <c:pt idx="20023">
                  <c:v>-1.3915240804999099E-2</c:v>
                </c:pt>
                <c:pt idx="20024">
                  <c:v>-1.51476240837574E-2</c:v>
                </c:pt>
                <c:pt idx="20025">
                  <c:v>-1.64221025701973E-2</c:v>
                </c:pt>
                <c:pt idx="20026">
                  <c:v>-1.76729006933289E-2</c:v>
                </c:pt>
                <c:pt idx="20027">
                  <c:v>-1.91495178193231E-2</c:v>
                </c:pt>
                <c:pt idx="20028">
                  <c:v>-2.0725545146276302E-2</c:v>
                </c:pt>
                <c:pt idx="20029">
                  <c:v>-2.2075258126852602E-2</c:v>
                </c:pt>
                <c:pt idx="20030">
                  <c:v>-2.3421481260694699E-2</c:v>
                </c:pt>
                <c:pt idx="20031">
                  <c:v>-2.4688954517855299E-2</c:v>
                </c:pt>
                <c:pt idx="20032">
                  <c:v>-2.6003335919362099E-2</c:v>
                </c:pt>
                <c:pt idx="20033">
                  <c:v>-2.7513736073350999E-2</c:v>
                </c:pt>
                <c:pt idx="20034">
                  <c:v>-2.9102537338224502E-2</c:v>
                </c:pt>
                <c:pt idx="20035">
                  <c:v>-3.0410328012170501E-2</c:v>
                </c:pt>
                <c:pt idx="20036">
                  <c:v>-3.1607358308114702E-2</c:v>
                </c:pt>
                <c:pt idx="20037">
                  <c:v>-3.2948768038182703E-2</c:v>
                </c:pt>
                <c:pt idx="20038">
                  <c:v>-3.44853319019265E-2</c:v>
                </c:pt>
                <c:pt idx="20039">
                  <c:v>-3.5874392372752403E-2</c:v>
                </c:pt>
                <c:pt idx="20040">
                  <c:v>-3.7219498630180599E-2</c:v>
                </c:pt>
                <c:pt idx="20041">
                  <c:v>-3.8655636845284502E-2</c:v>
                </c:pt>
                <c:pt idx="20042">
                  <c:v>-3.9938192636559199E-2</c:v>
                </c:pt>
                <c:pt idx="20043">
                  <c:v>-4.1184942526361998E-2</c:v>
                </c:pt>
                <c:pt idx="20044">
                  <c:v>-4.2607628012533302E-2</c:v>
                </c:pt>
                <c:pt idx="20045">
                  <c:v>-4.3948251020404797E-2</c:v>
                </c:pt>
                <c:pt idx="20046">
                  <c:v>-4.5316246664393198E-2</c:v>
                </c:pt>
                <c:pt idx="20047">
                  <c:v>-4.6478408585547401E-2</c:v>
                </c:pt>
                <c:pt idx="20048">
                  <c:v>-4.7571257018325E-2</c:v>
                </c:pt>
                <c:pt idx="20049">
                  <c:v>-4.9052310563542999E-2</c:v>
                </c:pt>
                <c:pt idx="20050">
                  <c:v>-5.0443517086454698E-2</c:v>
                </c:pt>
                <c:pt idx="20051">
                  <c:v>-5.1592381774099298E-2</c:v>
                </c:pt>
                <c:pt idx="20052">
                  <c:v>-5.2686268480120202E-2</c:v>
                </c:pt>
                <c:pt idx="20053">
                  <c:v>-5.3900841269116102E-2</c:v>
                </c:pt>
                <c:pt idx="20054">
                  <c:v>-5.5219765749416297E-2</c:v>
                </c:pt>
                <c:pt idx="20055">
                  <c:v>-5.6466137965467199E-2</c:v>
                </c:pt>
                <c:pt idx="20056">
                  <c:v>-5.7560834099154801E-2</c:v>
                </c:pt>
                <c:pt idx="20057">
                  <c:v>-5.8793731569330099E-2</c:v>
                </c:pt>
                <c:pt idx="20058">
                  <c:v>-5.98207383733435E-2</c:v>
                </c:pt>
                <c:pt idx="20059">
                  <c:v>-6.0718268794480799E-2</c:v>
                </c:pt>
                <c:pt idx="20060">
                  <c:v>-6.1977543123762399E-2</c:v>
                </c:pt>
                <c:pt idx="20061">
                  <c:v>-6.30663756324671E-2</c:v>
                </c:pt>
                <c:pt idx="20062">
                  <c:v>-6.4224298466902904E-2</c:v>
                </c:pt>
                <c:pt idx="20063">
                  <c:v>-6.5090353902298406E-2</c:v>
                </c:pt>
                <c:pt idx="20064">
                  <c:v>-6.5954360844575705E-2</c:v>
                </c:pt>
                <c:pt idx="20065">
                  <c:v>-6.6933840895166297E-2</c:v>
                </c:pt>
                <c:pt idx="20066">
                  <c:v>-6.7949213981078505E-2</c:v>
                </c:pt>
                <c:pt idx="20067">
                  <c:v>-6.8929002986877097E-2</c:v>
                </c:pt>
                <c:pt idx="20068">
                  <c:v>-6.9868325655820199E-2</c:v>
                </c:pt>
                <c:pt idx="20069">
                  <c:v>-7.0621727570298498E-2</c:v>
                </c:pt>
                <c:pt idx="20070">
                  <c:v>-7.1293074231935399E-2</c:v>
                </c:pt>
                <c:pt idx="20071">
                  <c:v>-7.2202147125805305E-2</c:v>
                </c:pt>
                <c:pt idx="20072">
                  <c:v>-7.3222864368763699E-2</c:v>
                </c:pt>
                <c:pt idx="20073">
                  <c:v>-7.4023467346268093E-2</c:v>
                </c:pt>
                <c:pt idx="20074">
                  <c:v>-7.4769554878282504E-2</c:v>
                </c:pt>
                <c:pt idx="20075">
                  <c:v>-7.5402881604410499E-2</c:v>
                </c:pt>
                <c:pt idx="20076">
                  <c:v>-7.6030263305604306E-2</c:v>
                </c:pt>
                <c:pt idx="20077">
                  <c:v>-7.6658559870759702E-2</c:v>
                </c:pt>
                <c:pt idx="20078">
                  <c:v>-7.7437909619344603E-2</c:v>
                </c:pt>
                <c:pt idx="20079">
                  <c:v>-7.8077497883771899E-2</c:v>
                </c:pt>
                <c:pt idx="20080">
                  <c:v>-7.8890255787127495E-2</c:v>
                </c:pt>
                <c:pt idx="20081">
                  <c:v>-7.9147253919722896E-2</c:v>
                </c:pt>
                <c:pt idx="20082">
                  <c:v>-7.9717077546976906E-2</c:v>
                </c:pt>
                <c:pt idx="20083">
                  <c:v>-8.0469488206269604E-2</c:v>
                </c:pt>
                <c:pt idx="20084">
                  <c:v>-8.1046907575633598E-2</c:v>
                </c:pt>
                <c:pt idx="20085">
                  <c:v>-8.1468539891470404E-2</c:v>
                </c:pt>
                <c:pt idx="20086">
                  <c:v>-8.1961483397982204E-2</c:v>
                </c:pt>
                <c:pt idx="20087">
                  <c:v>-8.2376188113451196E-2</c:v>
                </c:pt>
                <c:pt idx="20088">
                  <c:v>-8.2902426812441296E-2</c:v>
                </c:pt>
                <c:pt idx="20089">
                  <c:v>-8.3462439317448595E-2</c:v>
                </c:pt>
                <c:pt idx="20090">
                  <c:v>-8.4013081044322604E-2</c:v>
                </c:pt>
                <c:pt idx="20091">
                  <c:v>-8.4481393348359399E-2</c:v>
                </c:pt>
                <c:pt idx="20092">
                  <c:v>-8.4632386939039198E-2</c:v>
                </c:pt>
                <c:pt idx="20093">
                  <c:v>-8.5175027327264299E-2</c:v>
                </c:pt>
                <c:pt idx="20094">
                  <c:v>-8.5529744974031097E-2</c:v>
                </c:pt>
                <c:pt idx="20095">
                  <c:v>-8.6005501304923695E-2</c:v>
                </c:pt>
                <c:pt idx="20096">
                  <c:v>-8.64534033946988E-2</c:v>
                </c:pt>
                <c:pt idx="20097">
                  <c:v>-8.6795053403106004E-2</c:v>
                </c:pt>
                <c:pt idx="20098">
                  <c:v>-8.7230765098205404E-2</c:v>
                </c:pt>
                <c:pt idx="20099">
                  <c:v>-8.7445595372406301E-2</c:v>
                </c:pt>
                <c:pt idx="20100">
                  <c:v>-8.7899661783804303E-2</c:v>
                </c:pt>
                <c:pt idx="20101">
                  <c:v>-8.8481543307155699E-2</c:v>
                </c:pt>
                <c:pt idx="20102">
                  <c:v>-8.8884693144457905E-2</c:v>
                </c:pt>
                <c:pt idx="20103">
                  <c:v>-8.9195955544465896E-2</c:v>
                </c:pt>
                <c:pt idx="20104">
                  <c:v>-8.9574592945437001E-2</c:v>
                </c:pt>
                <c:pt idx="20105">
                  <c:v>-8.9861813290735601E-2</c:v>
                </c:pt>
                <c:pt idx="20106">
                  <c:v>-9.0274980880917899E-2</c:v>
                </c:pt>
                <c:pt idx="20107">
                  <c:v>-9.0789808241534306E-2</c:v>
                </c:pt>
                <c:pt idx="20108">
                  <c:v>-9.1271802714704101E-2</c:v>
                </c:pt>
                <c:pt idx="20109">
                  <c:v>-9.1548821285685297E-2</c:v>
                </c:pt>
                <c:pt idx="20110">
                  <c:v>-9.1878694758733503E-2</c:v>
                </c:pt>
                <c:pt idx="20111">
                  <c:v>-9.2351906086669905E-2</c:v>
                </c:pt>
                <c:pt idx="20112">
                  <c:v>-9.29264459893549E-2</c:v>
                </c:pt>
                <c:pt idx="20113">
                  <c:v>-9.3346288407324202E-2</c:v>
                </c:pt>
                <c:pt idx="20114">
                  <c:v>-9.3690891036752502E-2</c:v>
                </c:pt>
                <c:pt idx="20115">
                  <c:v>-9.4057435714740303E-2</c:v>
                </c:pt>
                <c:pt idx="20116">
                  <c:v>-9.4539365642408807E-2</c:v>
                </c:pt>
                <c:pt idx="20117">
                  <c:v>-9.5121110015409294E-2</c:v>
                </c:pt>
                <c:pt idx="20118">
                  <c:v>-9.5539445898901301E-2</c:v>
                </c:pt>
                <c:pt idx="20119">
                  <c:v>-9.5942419517643401E-2</c:v>
                </c:pt>
                <c:pt idx="20120">
                  <c:v>-9.6372167722589899E-2</c:v>
                </c:pt>
                <c:pt idx="20121">
                  <c:v>-9.6891640633467502E-2</c:v>
                </c:pt>
                <c:pt idx="20122">
                  <c:v>-9.7400116011362101E-2</c:v>
                </c:pt>
                <c:pt idx="20123">
                  <c:v>-9.77880221270582E-2</c:v>
                </c:pt>
                <c:pt idx="20124">
                  <c:v>-9.8406055635209405E-2</c:v>
                </c:pt>
                <c:pt idx="20125">
                  <c:v>-9.88889183953513E-2</c:v>
                </c:pt>
                <c:pt idx="20126">
                  <c:v>-9.9249349070682696E-2</c:v>
                </c:pt>
                <c:pt idx="20127">
                  <c:v>-9.9489974223466102E-2</c:v>
                </c:pt>
                <c:pt idx="20128">
                  <c:v>-0.10020502564464701</c:v>
                </c:pt>
                <c:pt idx="20129">
                  <c:v>-0.100809089714646</c:v>
                </c:pt>
                <c:pt idx="20130">
                  <c:v>-0.101247244692362</c:v>
                </c:pt>
                <c:pt idx="20131">
                  <c:v>-0.101584916844255</c:v>
                </c:pt>
                <c:pt idx="20132">
                  <c:v>-0.101880870842712</c:v>
                </c:pt>
                <c:pt idx="20133">
                  <c:v>-0.102618958302509</c:v>
                </c:pt>
                <c:pt idx="20134">
                  <c:v>-0.10312256289462</c:v>
                </c:pt>
                <c:pt idx="20135">
                  <c:v>-0.10352073262434799</c:v>
                </c:pt>
                <c:pt idx="20136">
                  <c:v>-0.103758697317812</c:v>
                </c:pt>
                <c:pt idx="20137">
                  <c:v>-0.10438095330517</c:v>
                </c:pt>
                <c:pt idx="20138">
                  <c:v>-0.104728784554269</c:v>
                </c:pt>
                <c:pt idx="20139">
                  <c:v>-0.104993808902138</c:v>
                </c:pt>
                <c:pt idx="20140">
                  <c:v>-0.105390320826359</c:v>
                </c:pt>
                <c:pt idx="20141">
                  <c:v>-0.10597149859506701</c:v>
                </c:pt>
                <c:pt idx="20142">
                  <c:v>-0.106214016251299</c:v>
                </c:pt>
                <c:pt idx="20143">
                  <c:v>-0.10646744944056299</c:v>
                </c:pt>
                <c:pt idx="20144">
                  <c:v>-0.10688161344599199</c:v>
                </c:pt>
                <c:pt idx="20145">
                  <c:v>-0.107169452535441</c:v>
                </c:pt>
                <c:pt idx="20146">
                  <c:v>-0.10742089814231399</c:v>
                </c:pt>
                <c:pt idx="20147">
                  <c:v>-0.107570213947579</c:v>
                </c:pt>
                <c:pt idx="20148">
                  <c:v>-0.107617378897465</c:v>
                </c:pt>
                <c:pt idx="20149">
                  <c:v>-0.10800769868235401</c:v>
                </c:pt>
                <c:pt idx="20150">
                  <c:v>-0.108091320058313</c:v>
                </c:pt>
                <c:pt idx="20151">
                  <c:v>-0.10820548070317899</c:v>
                </c:pt>
                <c:pt idx="20152">
                  <c:v>-0.108410479322451</c:v>
                </c:pt>
                <c:pt idx="20153">
                  <c:v>-0.108523287063948</c:v>
                </c:pt>
                <c:pt idx="20154">
                  <c:v>-0.108409801165381</c:v>
                </c:pt>
                <c:pt idx="20155">
                  <c:v>-0.10829760631872901</c:v>
                </c:pt>
                <c:pt idx="20156">
                  <c:v>-0.108522011406242</c:v>
                </c:pt>
                <c:pt idx="20157">
                  <c:v>-0.10855374770777799</c:v>
                </c:pt>
                <c:pt idx="20158">
                  <c:v>-0.108426755959608</c:v>
                </c:pt>
                <c:pt idx="20159">
                  <c:v>-0.10816745940592</c:v>
                </c:pt>
                <c:pt idx="20160">
                  <c:v>-0.10798816253261299</c:v>
                </c:pt>
                <c:pt idx="20161">
                  <c:v>-0.10769647986903801</c:v>
                </c:pt>
                <c:pt idx="20162">
                  <c:v>-0.107534154244013</c:v>
                </c:pt>
                <c:pt idx="20163">
                  <c:v>-0.107394600869996</c:v>
                </c:pt>
                <c:pt idx="20164">
                  <c:v>-0.107149718315971</c:v>
                </c:pt>
                <c:pt idx="20165">
                  <c:v>-0.106673746090153</c:v>
                </c:pt>
                <c:pt idx="20166">
                  <c:v>-0.106291655427077</c:v>
                </c:pt>
                <c:pt idx="20167">
                  <c:v>-0.106025049332594</c:v>
                </c:pt>
                <c:pt idx="20168">
                  <c:v>-0.105761425368391</c:v>
                </c:pt>
                <c:pt idx="20169">
                  <c:v>-0.10530412198226299</c:v>
                </c:pt>
                <c:pt idx="20170">
                  <c:v>-0.10467246822392599</c:v>
                </c:pt>
                <c:pt idx="20171">
                  <c:v>-0.10407385029949601</c:v>
                </c:pt>
                <c:pt idx="20172">
                  <c:v>-0.10371173514169001</c:v>
                </c:pt>
                <c:pt idx="20173">
                  <c:v>-0.103479618810303</c:v>
                </c:pt>
                <c:pt idx="20174">
                  <c:v>-0.102845937594908</c:v>
                </c:pt>
                <c:pt idx="20175">
                  <c:v>-0.102271117451257</c:v>
                </c:pt>
                <c:pt idx="20176">
                  <c:v>-0.10160711131789101</c:v>
                </c:pt>
                <c:pt idx="20177">
                  <c:v>-0.100935457825966</c:v>
                </c:pt>
                <c:pt idx="20178">
                  <c:v>-0.100509869806665</c:v>
                </c:pt>
                <c:pt idx="20179">
                  <c:v>-0.100147280107937</c:v>
                </c:pt>
                <c:pt idx="20180">
                  <c:v>-9.9341925464392605E-2</c:v>
                </c:pt>
                <c:pt idx="20181">
                  <c:v>-9.8572402652063407E-2</c:v>
                </c:pt>
                <c:pt idx="20182">
                  <c:v>-9.8008543671878598E-2</c:v>
                </c:pt>
                <c:pt idx="20183">
                  <c:v>-9.7464848045453495E-2</c:v>
                </c:pt>
                <c:pt idx="20184">
                  <c:v>-9.6735176342312698E-2</c:v>
                </c:pt>
                <c:pt idx="20185">
                  <c:v>-9.6461036335148298E-2</c:v>
                </c:pt>
                <c:pt idx="20186">
                  <c:v>-9.5829685584917404E-2</c:v>
                </c:pt>
                <c:pt idx="20187">
                  <c:v>-9.4998716355918195E-2</c:v>
                </c:pt>
                <c:pt idx="20188">
                  <c:v>-9.4225484392514602E-2</c:v>
                </c:pt>
                <c:pt idx="20189">
                  <c:v>-9.3795038164746894E-2</c:v>
                </c:pt>
                <c:pt idx="20190">
                  <c:v>-9.3401133836360895E-2</c:v>
                </c:pt>
                <c:pt idx="20191">
                  <c:v>-9.2946038699717695E-2</c:v>
                </c:pt>
                <c:pt idx="20192">
                  <c:v>-9.2376998716449804E-2</c:v>
                </c:pt>
                <c:pt idx="20193">
                  <c:v>-9.1668441561286201E-2</c:v>
                </c:pt>
                <c:pt idx="20194">
                  <c:v>-9.1083945000603003E-2</c:v>
                </c:pt>
                <c:pt idx="20195">
                  <c:v>-9.0811707226614302E-2</c:v>
                </c:pt>
                <c:pt idx="20196">
                  <c:v>-9.0372400670416395E-2</c:v>
                </c:pt>
                <c:pt idx="20197">
                  <c:v>-8.9910708087455701E-2</c:v>
                </c:pt>
                <c:pt idx="20198">
                  <c:v>-8.9594734676342602E-2</c:v>
                </c:pt>
                <c:pt idx="20199">
                  <c:v>-8.8951540477625102E-2</c:v>
                </c:pt>
                <c:pt idx="20200">
                  <c:v>-8.8533914682316195E-2</c:v>
                </c:pt>
                <c:pt idx="20201">
                  <c:v>-8.8504519153017394E-2</c:v>
                </c:pt>
                <c:pt idx="20202">
                  <c:v>-8.8274290479747095E-2</c:v>
                </c:pt>
                <c:pt idx="20203">
                  <c:v>-8.7856121243436405E-2</c:v>
                </c:pt>
                <c:pt idx="20204">
                  <c:v>-8.73795062572542E-2</c:v>
                </c:pt>
                <c:pt idx="20205">
                  <c:v>-8.7302419723223196E-2</c:v>
                </c:pt>
                <c:pt idx="20206">
                  <c:v>-8.7282731431132202E-2</c:v>
                </c:pt>
                <c:pt idx="20207">
                  <c:v>-8.7119221935684305E-2</c:v>
                </c:pt>
                <c:pt idx="20208">
                  <c:v>-8.6878938104299502E-2</c:v>
                </c:pt>
                <c:pt idx="20209">
                  <c:v>-8.6716046115910494E-2</c:v>
                </c:pt>
                <c:pt idx="20210">
                  <c:v>-8.6572431435102196E-2</c:v>
                </c:pt>
                <c:pt idx="20211">
                  <c:v>-8.6543975798896805E-2</c:v>
                </c:pt>
                <c:pt idx="20212">
                  <c:v>-8.6716541822194695E-2</c:v>
                </c:pt>
                <c:pt idx="20213">
                  <c:v>-8.6787988511846798E-2</c:v>
                </c:pt>
                <c:pt idx="20214">
                  <c:v>-8.6814704663306499E-2</c:v>
                </c:pt>
                <c:pt idx="20215">
                  <c:v>-8.6726972518497494E-2</c:v>
                </c:pt>
                <c:pt idx="20216">
                  <c:v>-8.67336302483694E-2</c:v>
                </c:pt>
                <c:pt idx="20217">
                  <c:v>-8.7044561567023004E-2</c:v>
                </c:pt>
                <c:pt idx="20218">
                  <c:v>-8.7210150302588704E-2</c:v>
                </c:pt>
                <c:pt idx="20219">
                  <c:v>-8.7217652250991595E-2</c:v>
                </c:pt>
                <c:pt idx="20220">
                  <c:v>-8.7220074329600994E-2</c:v>
                </c:pt>
                <c:pt idx="20221">
                  <c:v>-8.7393741259561605E-2</c:v>
                </c:pt>
                <c:pt idx="20222">
                  <c:v>-8.7578053623965396E-2</c:v>
                </c:pt>
                <c:pt idx="20223">
                  <c:v>-8.7875353891487498E-2</c:v>
                </c:pt>
                <c:pt idx="20224">
                  <c:v>-8.8049842008677007E-2</c:v>
                </c:pt>
                <c:pt idx="20225">
                  <c:v>-8.8137057762949597E-2</c:v>
                </c:pt>
                <c:pt idx="20226">
                  <c:v>-8.8048014322785403E-2</c:v>
                </c:pt>
                <c:pt idx="20227">
                  <c:v>-8.85331948279105E-2</c:v>
                </c:pt>
                <c:pt idx="20228">
                  <c:v>-8.8674619148830097E-2</c:v>
                </c:pt>
                <c:pt idx="20229">
                  <c:v>-8.8952971737628797E-2</c:v>
                </c:pt>
                <c:pt idx="20230">
                  <c:v>-8.9087221377308207E-2</c:v>
                </c:pt>
                <c:pt idx="20231">
                  <c:v>-8.9099461475989294E-2</c:v>
                </c:pt>
                <c:pt idx="20232">
                  <c:v>-8.9077707771254303E-2</c:v>
                </c:pt>
                <c:pt idx="20233">
                  <c:v>-8.9161855111859395E-2</c:v>
                </c:pt>
                <c:pt idx="20234">
                  <c:v>-8.9499692591764601E-2</c:v>
                </c:pt>
                <c:pt idx="20235">
                  <c:v>-8.9668295135049397E-2</c:v>
                </c:pt>
                <c:pt idx="20236">
                  <c:v>-8.9487306199776906E-2</c:v>
                </c:pt>
                <c:pt idx="20237">
                  <c:v>-8.9387094187525398E-2</c:v>
                </c:pt>
                <c:pt idx="20238">
                  <c:v>-8.9272435869331201E-2</c:v>
                </c:pt>
                <c:pt idx="20239">
                  <c:v>-8.9430294014102005E-2</c:v>
                </c:pt>
                <c:pt idx="20240">
                  <c:v>-8.9527444783672805E-2</c:v>
                </c:pt>
                <c:pt idx="20241">
                  <c:v>-8.9300909541014398E-2</c:v>
                </c:pt>
                <c:pt idx="20242">
                  <c:v>-8.8887136060258998E-2</c:v>
                </c:pt>
                <c:pt idx="20243">
                  <c:v>-8.85977626754961E-2</c:v>
                </c:pt>
                <c:pt idx="20244">
                  <c:v>-8.8311259925538302E-2</c:v>
                </c:pt>
                <c:pt idx="20245">
                  <c:v>-8.8132994848151E-2</c:v>
                </c:pt>
                <c:pt idx="20246">
                  <c:v>-8.7963047831686306E-2</c:v>
                </c:pt>
                <c:pt idx="20247">
                  <c:v>-8.7532625356382898E-2</c:v>
                </c:pt>
                <c:pt idx="20248">
                  <c:v>-8.6829363961069397E-2</c:v>
                </c:pt>
                <c:pt idx="20249">
                  <c:v>-8.6318650251232198E-2</c:v>
                </c:pt>
                <c:pt idx="20250">
                  <c:v>-8.5970446557644895E-2</c:v>
                </c:pt>
                <c:pt idx="20251">
                  <c:v>-8.5503335127257094E-2</c:v>
                </c:pt>
                <c:pt idx="20252">
                  <c:v>-8.4831986610136204E-2</c:v>
                </c:pt>
                <c:pt idx="20253">
                  <c:v>-8.39779343923268E-2</c:v>
                </c:pt>
                <c:pt idx="20254">
                  <c:v>-8.3049922189016703E-2</c:v>
                </c:pt>
                <c:pt idx="20255">
                  <c:v>-8.2448591748262703E-2</c:v>
                </c:pt>
                <c:pt idx="20256">
                  <c:v>-8.1739367649277403E-2</c:v>
                </c:pt>
                <c:pt idx="20257">
                  <c:v>-8.0892868681937902E-2</c:v>
                </c:pt>
                <c:pt idx="20258">
                  <c:v>-7.9872560556455294E-2</c:v>
                </c:pt>
                <c:pt idx="20259">
                  <c:v>-7.8701587387160404E-2</c:v>
                </c:pt>
                <c:pt idx="20260">
                  <c:v>-7.7458305521228704E-2</c:v>
                </c:pt>
                <c:pt idx="20261">
                  <c:v>-7.6638099480756894E-2</c:v>
                </c:pt>
                <c:pt idx="20262">
                  <c:v>-7.5592508338052297E-2</c:v>
                </c:pt>
                <c:pt idx="20263">
                  <c:v>-7.4179982699521599E-2</c:v>
                </c:pt>
                <c:pt idx="20264">
                  <c:v>-7.3215900150177898E-2</c:v>
                </c:pt>
                <c:pt idx="20265">
                  <c:v>-7.1693567814961306E-2</c:v>
                </c:pt>
                <c:pt idx="20266">
                  <c:v>-7.0346391727568194E-2</c:v>
                </c:pt>
                <c:pt idx="20267">
                  <c:v>-6.9028757385487305E-2</c:v>
                </c:pt>
                <c:pt idx="20268">
                  <c:v>-6.7989804014471605E-2</c:v>
                </c:pt>
                <c:pt idx="20269">
                  <c:v>-6.6515719644405599E-2</c:v>
                </c:pt>
                <c:pt idx="20270">
                  <c:v>-6.4822588814729701E-2</c:v>
                </c:pt>
                <c:pt idx="20271">
                  <c:v>-6.3253262042382005E-2</c:v>
                </c:pt>
                <c:pt idx="20272">
                  <c:v>-6.20010647252189E-2</c:v>
                </c:pt>
                <c:pt idx="20273">
                  <c:v>-6.0471355968302401E-2</c:v>
                </c:pt>
                <c:pt idx="20274">
                  <c:v>-5.8988126108582797E-2</c:v>
                </c:pt>
                <c:pt idx="20275">
                  <c:v>-5.7522933235566003E-2</c:v>
                </c:pt>
                <c:pt idx="20276">
                  <c:v>-5.56588595006356E-2</c:v>
                </c:pt>
                <c:pt idx="20277">
                  <c:v>-5.4104912580005403E-2</c:v>
                </c:pt>
                <c:pt idx="20278">
                  <c:v>-5.2675737362308399E-2</c:v>
                </c:pt>
                <c:pt idx="20279">
                  <c:v>-5.1342697461811401E-2</c:v>
                </c:pt>
                <c:pt idx="20280">
                  <c:v>-4.9458242826691201E-2</c:v>
                </c:pt>
                <c:pt idx="20281">
                  <c:v>-4.7685770788865101E-2</c:v>
                </c:pt>
                <c:pt idx="20282">
                  <c:v>-4.62615499887533E-2</c:v>
                </c:pt>
                <c:pt idx="20283">
                  <c:v>-4.4648307130970503E-2</c:v>
                </c:pt>
                <c:pt idx="20284">
                  <c:v>-4.30237858704728E-2</c:v>
                </c:pt>
                <c:pt idx="20285">
                  <c:v>-4.1752048673197498E-2</c:v>
                </c:pt>
                <c:pt idx="20286">
                  <c:v>-4.0124198633363202E-2</c:v>
                </c:pt>
                <c:pt idx="20287">
                  <c:v>-3.8259970041194101E-2</c:v>
                </c:pt>
                <c:pt idx="20288">
                  <c:v>-3.6687124721872202E-2</c:v>
                </c:pt>
                <c:pt idx="20289">
                  <c:v>-3.5514506227236099E-2</c:v>
                </c:pt>
                <c:pt idx="20290">
                  <c:v>-3.4190759874959502E-2</c:v>
                </c:pt>
                <c:pt idx="20291">
                  <c:v>-3.2567534373128697E-2</c:v>
                </c:pt>
                <c:pt idx="20292">
                  <c:v>-3.1041814735032501E-2</c:v>
                </c:pt>
                <c:pt idx="20293">
                  <c:v>-2.9616476601297698E-2</c:v>
                </c:pt>
                <c:pt idx="20294">
                  <c:v>-2.8276084006537801E-2</c:v>
                </c:pt>
                <c:pt idx="20295">
                  <c:v>-2.7083995656187701E-2</c:v>
                </c:pt>
                <c:pt idx="20296">
                  <c:v>-2.5698237129483301E-2</c:v>
                </c:pt>
                <c:pt idx="20297">
                  <c:v>-2.43741797640777E-2</c:v>
                </c:pt>
                <c:pt idx="20298">
                  <c:v>-2.3015622906823002E-2</c:v>
                </c:pt>
                <c:pt idx="20299">
                  <c:v>-2.18027354485513E-2</c:v>
                </c:pt>
                <c:pt idx="20300">
                  <c:v>-2.0751682718852402E-2</c:v>
                </c:pt>
                <c:pt idx="20301">
                  <c:v>-1.9485606503028E-2</c:v>
                </c:pt>
                <c:pt idx="20302">
                  <c:v>-1.83295318520037E-2</c:v>
                </c:pt>
                <c:pt idx="20303">
                  <c:v>-1.73507867643624E-2</c:v>
                </c:pt>
                <c:pt idx="20304">
                  <c:v>-1.62637085990197E-2</c:v>
                </c:pt>
                <c:pt idx="20305">
                  <c:v>-1.52133522351523E-2</c:v>
                </c:pt>
                <c:pt idx="20306">
                  <c:v>-1.42942350942711E-2</c:v>
                </c:pt>
                <c:pt idx="20307">
                  <c:v>-1.34303353160285E-2</c:v>
                </c:pt>
                <c:pt idx="20308">
                  <c:v>-1.2533954311653901E-2</c:v>
                </c:pt>
                <c:pt idx="20309">
                  <c:v>-1.15070815141725E-2</c:v>
                </c:pt>
                <c:pt idx="20310">
                  <c:v>-1.0527526829775801E-2</c:v>
                </c:pt>
                <c:pt idx="20311">
                  <c:v>-9.6481414229998806E-3</c:v>
                </c:pt>
                <c:pt idx="20312">
                  <c:v>-8.9306876446441207E-3</c:v>
                </c:pt>
                <c:pt idx="20313">
                  <c:v>-8.2131235733550502E-3</c:v>
                </c:pt>
                <c:pt idx="20314">
                  <c:v>-7.2912915110677698E-3</c:v>
                </c:pt>
                <c:pt idx="20315">
                  <c:v>-6.5651326886269597E-3</c:v>
                </c:pt>
                <c:pt idx="20316">
                  <c:v>-5.9044065717016297E-3</c:v>
                </c:pt>
                <c:pt idx="20317">
                  <c:v>-5.2527316491059904E-3</c:v>
                </c:pt>
                <c:pt idx="20318">
                  <c:v>-4.6371865168881596E-3</c:v>
                </c:pt>
                <c:pt idx="20319">
                  <c:v>-3.8413724519499402E-3</c:v>
                </c:pt>
                <c:pt idx="20320">
                  <c:v>-3.21596333297434E-3</c:v>
                </c:pt>
                <c:pt idx="20321">
                  <c:v>-2.6059890411634502E-3</c:v>
                </c:pt>
                <c:pt idx="20322">
                  <c:v>-1.7838469093832401E-3</c:v>
                </c:pt>
                <c:pt idx="20323">
                  <c:v>-1.2532367014153299E-3</c:v>
                </c:pt>
                <c:pt idx="20324">
                  <c:v>-6.1280920703198202E-4</c:v>
                </c:pt>
                <c:pt idx="20325" formatCode="0.00E+00">
                  <c:v>5.5435339704595102E-5</c:v>
                </c:pt>
                <c:pt idx="20326">
                  <c:v>8.2687811047327405E-4</c:v>
                </c:pt>
                <c:pt idx="20327">
                  <c:v>1.3050937362354799E-3</c:v>
                </c:pt>
                <c:pt idx="20328">
                  <c:v>1.8857376252597599E-3</c:v>
                </c:pt>
                <c:pt idx="20329">
                  <c:v>2.7492025252310402E-3</c:v>
                </c:pt>
                <c:pt idx="20330">
                  <c:v>3.4004063076403701E-3</c:v>
                </c:pt>
                <c:pt idx="20331">
                  <c:v>3.9606169070130698E-3</c:v>
                </c:pt>
                <c:pt idx="20332">
                  <c:v>4.6357702718966901E-3</c:v>
                </c:pt>
                <c:pt idx="20333">
                  <c:v>5.22059975852192E-3</c:v>
                </c:pt>
                <c:pt idx="20334">
                  <c:v>6.1341947045035101E-3</c:v>
                </c:pt>
                <c:pt idx="20335">
                  <c:v>6.7703559057736302E-3</c:v>
                </c:pt>
                <c:pt idx="20336">
                  <c:v>7.6322689811036204E-3</c:v>
                </c:pt>
                <c:pt idx="20337">
                  <c:v>8.2269652897088499E-3</c:v>
                </c:pt>
                <c:pt idx="20338">
                  <c:v>8.9424992714489601E-3</c:v>
                </c:pt>
                <c:pt idx="20339">
                  <c:v>9.8905986899586705E-3</c:v>
                </c:pt>
                <c:pt idx="20340">
                  <c:v>1.0945470852648E-2</c:v>
                </c:pt>
                <c:pt idx="20341">
                  <c:v>1.16335664102333E-2</c:v>
                </c:pt>
                <c:pt idx="20342">
                  <c:v>1.23280708376512E-2</c:v>
                </c:pt>
                <c:pt idx="20343">
                  <c:v>1.33583579551943E-2</c:v>
                </c:pt>
                <c:pt idx="20344">
                  <c:v>1.44892091414443E-2</c:v>
                </c:pt>
                <c:pt idx="20345">
                  <c:v>1.54384218481804E-2</c:v>
                </c:pt>
                <c:pt idx="20346">
                  <c:v>1.6233038921902102E-2</c:v>
                </c:pt>
                <c:pt idx="20347">
                  <c:v>1.7301259435928799E-2</c:v>
                </c:pt>
                <c:pt idx="20348">
                  <c:v>1.8314383034875401E-2</c:v>
                </c:pt>
                <c:pt idx="20349">
                  <c:v>1.9370788131056998E-2</c:v>
                </c:pt>
                <c:pt idx="20350">
                  <c:v>2.04245016807654E-2</c:v>
                </c:pt>
                <c:pt idx="20351">
                  <c:v>2.16548291170875E-2</c:v>
                </c:pt>
                <c:pt idx="20352">
                  <c:v>2.2674797388661801E-2</c:v>
                </c:pt>
                <c:pt idx="20353">
                  <c:v>2.37422819402444E-2</c:v>
                </c:pt>
                <c:pt idx="20354">
                  <c:v>2.48249518461683E-2</c:v>
                </c:pt>
                <c:pt idx="20355">
                  <c:v>2.6218878722437701E-2</c:v>
                </c:pt>
                <c:pt idx="20356">
                  <c:v>2.7459390057324201E-2</c:v>
                </c:pt>
                <c:pt idx="20357">
                  <c:v>2.8807512556975501E-2</c:v>
                </c:pt>
                <c:pt idx="20358">
                  <c:v>2.9864455833968E-2</c:v>
                </c:pt>
                <c:pt idx="20359">
                  <c:v>3.1000940565897101E-2</c:v>
                </c:pt>
                <c:pt idx="20360">
                  <c:v>3.2409941101770701E-2</c:v>
                </c:pt>
                <c:pt idx="20361">
                  <c:v>3.3614032661190299E-2</c:v>
                </c:pt>
                <c:pt idx="20362">
                  <c:v>3.5098516276119297E-2</c:v>
                </c:pt>
                <c:pt idx="20363">
                  <c:v>3.6385942583174603E-2</c:v>
                </c:pt>
                <c:pt idx="20364">
                  <c:v>3.7449356962365697E-2</c:v>
                </c:pt>
                <c:pt idx="20365">
                  <c:v>3.87300754601679E-2</c:v>
                </c:pt>
                <c:pt idx="20366">
                  <c:v>4.0098632833601502E-2</c:v>
                </c:pt>
                <c:pt idx="20367">
                  <c:v>4.1361883668313199E-2</c:v>
                </c:pt>
                <c:pt idx="20368">
                  <c:v>4.2759522876223102E-2</c:v>
                </c:pt>
                <c:pt idx="20369">
                  <c:v>4.4097566375316199E-2</c:v>
                </c:pt>
                <c:pt idx="20370">
                  <c:v>4.5204991827372601E-2</c:v>
                </c:pt>
                <c:pt idx="20371">
                  <c:v>4.6333400603700003E-2</c:v>
                </c:pt>
                <c:pt idx="20372">
                  <c:v>4.7715760382288197E-2</c:v>
                </c:pt>
                <c:pt idx="20373">
                  <c:v>4.90586212921107E-2</c:v>
                </c:pt>
                <c:pt idx="20374">
                  <c:v>5.0521962726088998E-2</c:v>
                </c:pt>
                <c:pt idx="20375">
                  <c:v>5.1466713312082697E-2</c:v>
                </c:pt>
                <c:pt idx="20376">
                  <c:v>5.2428689275188803E-2</c:v>
                </c:pt>
                <c:pt idx="20377">
                  <c:v>5.3708036022648099E-2</c:v>
                </c:pt>
                <c:pt idx="20378">
                  <c:v>5.5054345999510097E-2</c:v>
                </c:pt>
                <c:pt idx="20379">
                  <c:v>5.6047354198297199E-2</c:v>
                </c:pt>
                <c:pt idx="20380">
                  <c:v>5.6919384827081601E-2</c:v>
                </c:pt>
                <c:pt idx="20381">
                  <c:v>5.8142601226465897E-2</c:v>
                </c:pt>
                <c:pt idx="20382">
                  <c:v>5.9217739115885903E-2</c:v>
                </c:pt>
                <c:pt idx="20383">
                  <c:v>6.0204018588897998E-2</c:v>
                </c:pt>
                <c:pt idx="20384">
                  <c:v>6.1065012118054603E-2</c:v>
                </c:pt>
                <c:pt idx="20385">
                  <c:v>6.2183468942440298E-2</c:v>
                </c:pt>
                <c:pt idx="20386">
                  <c:v>6.2786074260872599E-2</c:v>
                </c:pt>
                <c:pt idx="20387">
                  <c:v>6.3775355331688002E-2</c:v>
                </c:pt>
                <c:pt idx="20388">
                  <c:v>6.4547291084689304E-2</c:v>
                </c:pt>
                <c:pt idx="20389">
                  <c:v>6.5531743373075504E-2</c:v>
                </c:pt>
                <c:pt idx="20390">
                  <c:v>6.6173717180919203E-2</c:v>
                </c:pt>
                <c:pt idx="20391">
                  <c:v>6.7022530596662799E-2</c:v>
                </c:pt>
                <c:pt idx="20392">
                  <c:v>6.76124203780709E-2</c:v>
                </c:pt>
                <c:pt idx="20393">
                  <c:v>6.8158644450323602E-2</c:v>
                </c:pt>
                <c:pt idx="20394">
                  <c:v>6.8673977370131201E-2</c:v>
                </c:pt>
                <c:pt idx="20395">
                  <c:v>6.9398592897090106E-2</c:v>
                </c:pt>
                <c:pt idx="20396">
                  <c:v>7.0120743886050496E-2</c:v>
                </c:pt>
                <c:pt idx="20397">
                  <c:v>7.0438541730618295E-2</c:v>
                </c:pt>
                <c:pt idx="20398">
                  <c:v>7.0979200763578595E-2</c:v>
                </c:pt>
                <c:pt idx="20399">
                  <c:v>7.1372556326911002E-2</c:v>
                </c:pt>
                <c:pt idx="20400">
                  <c:v>7.1841358302248401E-2</c:v>
                </c:pt>
                <c:pt idx="20401">
                  <c:v>7.2430232708955197E-2</c:v>
                </c:pt>
                <c:pt idx="20402">
                  <c:v>7.2705751010847697E-2</c:v>
                </c:pt>
                <c:pt idx="20403">
                  <c:v>7.2871264803902297E-2</c:v>
                </c:pt>
                <c:pt idx="20404">
                  <c:v>7.3031313539681203E-2</c:v>
                </c:pt>
                <c:pt idx="20405">
                  <c:v>7.3531455366439499E-2</c:v>
                </c:pt>
                <c:pt idx="20406">
                  <c:v>7.39695854485906E-2</c:v>
                </c:pt>
                <c:pt idx="20407">
                  <c:v>7.4148192479374903E-2</c:v>
                </c:pt>
                <c:pt idx="20408">
                  <c:v>7.4092446998454006E-2</c:v>
                </c:pt>
                <c:pt idx="20409">
                  <c:v>7.4228835238805801E-2</c:v>
                </c:pt>
                <c:pt idx="20410">
                  <c:v>7.4661928790918999E-2</c:v>
                </c:pt>
                <c:pt idx="20411">
                  <c:v>7.4926295753359198E-2</c:v>
                </c:pt>
                <c:pt idx="20412">
                  <c:v>7.5212084858007497E-2</c:v>
                </c:pt>
                <c:pt idx="20413">
                  <c:v>7.5045854745882004E-2</c:v>
                </c:pt>
                <c:pt idx="20414">
                  <c:v>7.5183873812684807E-2</c:v>
                </c:pt>
                <c:pt idx="20415">
                  <c:v>7.5159102733039607E-2</c:v>
                </c:pt>
                <c:pt idx="20416">
                  <c:v>7.5586978581953193E-2</c:v>
                </c:pt>
                <c:pt idx="20417">
                  <c:v>7.5655389183151803E-2</c:v>
                </c:pt>
                <c:pt idx="20418">
                  <c:v>7.5842173791317205E-2</c:v>
                </c:pt>
                <c:pt idx="20419">
                  <c:v>7.5766112854916898E-2</c:v>
                </c:pt>
                <c:pt idx="20420">
                  <c:v>7.5754265285201003E-2</c:v>
                </c:pt>
                <c:pt idx="20421">
                  <c:v>7.5993035337105497E-2</c:v>
                </c:pt>
                <c:pt idx="20422">
                  <c:v>7.6025897843166101E-2</c:v>
                </c:pt>
                <c:pt idx="20423">
                  <c:v>7.6446832510720597E-2</c:v>
                </c:pt>
                <c:pt idx="20424">
                  <c:v>7.6401344033930299E-2</c:v>
                </c:pt>
                <c:pt idx="20425">
                  <c:v>7.6436589543274799E-2</c:v>
                </c:pt>
                <c:pt idx="20426">
                  <c:v>7.6552225537418098E-2</c:v>
                </c:pt>
                <c:pt idx="20427">
                  <c:v>7.66329812799557E-2</c:v>
                </c:pt>
                <c:pt idx="20428">
                  <c:v>7.6900730381446902E-2</c:v>
                </c:pt>
                <c:pt idx="20429">
                  <c:v>7.7270083893599004E-2</c:v>
                </c:pt>
                <c:pt idx="20430">
                  <c:v>7.7195318745430605E-2</c:v>
                </c:pt>
                <c:pt idx="20431">
                  <c:v>7.7364298572312806E-2</c:v>
                </c:pt>
                <c:pt idx="20432">
                  <c:v>7.7469139765070597E-2</c:v>
                </c:pt>
                <c:pt idx="20433">
                  <c:v>7.77758552681143E-2</c:v>
                </c:pt>
                <c:pt idx="20434">
                  <c:v>7.8199392409876403E-2</c:v>
                </c:pt>
                <c:pt idx="20435">
                  <c:v>7.8309721960453105E-2</c:v>
                </c:pt>
                <c:pt idx="20436">
                  <c:v>7.8570780192746797E-2</c:v>
                </c:pt>
                <c:pt idx="20437">
                  <c:v>7.8719880679365695E-2</c:v>
                </c:pt>
                <c:pt idx="20438">
                  <c:v>7.9140133321087006E-2</c:v>
                </c:pt>
                <c:pt idx="20439">
                  <c:v>7.9421533547337705E-2</c:v>
                </c:pt>
                <c:pt idx="20440">
                  <c:v>7.9943508149409898E-2</c:v>
                </c:pt>
                <c:pt idx="20441">
                  <c:v>8.0390600396058304E-2</c:v>
                </c:pt>
                <c:pt idx="20442">
                  <c:v>8.0218802239614695E-2</c:v>
                </c:pt>
                <c:pt idx="20443">
                  <c:v>8.0749381150966401E-2</c:v>
                </c:pt>
                <c:pt idx="20444">
                  <c:v>8.1115210130906903E-2</c:v>
                </c:pt>
                <c:pt idx="20445">
                  <c:v>8.1583348433319394E-2</c:v>
                </c:pt>
                <c:pt idx="20446">
                  <c:v>8.21632089333212E-2</c:v>
                </c:pt>
                <c:pt idx="20447">
                  <c:v>8.2354539324915502E-2</c:v>
                </c:pt>
                <c:pt idx="20448">
                  <c:v>8.2794858897968698E-2</c:v>
                </c:pt>
                <c:pt idx="20449">
                  <c:v>8.3288232512897895E-2</c:v>
                </c:pt>
                <c:pt idx="20450">
                  <c:v>8.3740982452502499E-2</c:v>
                </c:pt>
                <c:pt idx="20451">
                  <c:v>8.4544443682567097E-2</c:v>
                </c:pt>
                <c:pt idx="20452">
                  <c:v>8.4794975923033603E-2</c:v>
                </c:pt>
                <c:pt idx="20453">
                  <c:v>8.5098909518738802E-2</c:v>
                </c:pt>
                <c:pt idx="20454">
                  <c:v>8.5624734607046296E-2</c:v>
                </c:pt>
                <c:pt idx="20455">
                  <c:v>8.6347396541725296E-2</c:v>
                </c:pt>
                <c:pt idx="20456">
                  <c:v>8.6875284286296095E-2</c:v>
                </c:pt>
                <c:pt idx="20457">
                  <c:v>8.7238745669183895E-2</c:v>
                </c:pt>
                <c:pt idx="20458">
                  <c:v>8.7599507825289594E-2</c:v>
                </c:pt>
                <c:pt idx="20459">
                  <c:v>8.8368102132829099E-2</c:v>
                </c:pt>
                <c:pt idx="20460">
                  <c:v>8.8733204925547995E-2</c:v>
                </c:pt>
                <c:pt idx="20461">
                  <c:v>8.9306202003460303E-2</c:v>
                </c:pt>
                <c:pt idx="20462">
                  <c:v>8.9830486291038195E-2</c:v>
                </c:pt>
                <c:pt idx="20463">
                  <c:v>9.0242536128575301E-2</c:v>
                </c:pt>
                <c:pt idx="20464">
                  <c:v>9.0813646838643805E-2</c:v>
                </c:pt>
                <c:pt idx="20465">
                  <c:v>9.1180259439664901E-2</c:v>
                </c:pt>
                <c:pt idx="20466">
                  <c:v>9.1883299922111999E-2</c:v>
                </c:pt>
                <c:pt idx="20467">
                  <c:v>9.2339472201571696E-2</c:v>
                </c:pt>
                <c:pt idx="20468">
                  <c:v>9.2900337501477401E-2</c:v>
                </c:pt>
                <c:pt idx="20469">
                  <c:v>9.3010893777281001E-2</c:v>
                </c:pt>
                <c:pt idx="20470">
                  <c:v>9.3598341119429801E-2</c:v>
                </c:pt>
                <c:pt idx="20471">
                  <c:v>9.3991498086391706E-2</c:v>
                </c:pt>
                <c:pt idx="20472">
                  <c:v>9.4463125799650702E-2</c:v>
                </c:pt>
                <c:pt idx="20473">
                  <c:v>9.4886731384225695E-2</c:v>
                </c:pt>
                <c:pt idx="20474">
                  <c:v>9.5176826630232997E-2</c:v>
                </c:pt>
                <c:pt idx="20475">
                  <c:v>9.5643674007601306E-2</c:v>
                </c:pt>
                <c:pt idx="20476">
                  <c:v>9.6101439278206996E-2</c:v>
                </c:pt>
                <c:pt idx="20477">
                  <c:v>9.6171739618912594E-2</c:v>
                </c:pt>
                <c:pt idx="20478">
                  <c:v>9.6718711873985494E-2</c:v>
                </c:pt>
                <c:pt idx="20479">
                  <c:v>9.6987928643674906E-2</c:v>
                </c:pt>
                <c:pt idx="20480">
                  <c:v>9.7248448063329093E-2</c:v>
                </c:pt>
                <c:pt idx="20481">
                  <c:v>9.7335441754054702E-2</c:v>
                </c:pt>
                <c:pt idx="20482">
                  <c:v>9.7653215244399197E-2</c:v>
                </c:pt>
                <c:pt idx="20483">
                  <c:v>9.8094662439180302E-2</c:v>
                </c:pt>
                <c:pt idx="20484">
                  <c:v>9.8291585804218901E-2</c:v>
                </c:pt>
                <c:pt idx="20485">
                  <c:v>9.8278564230294199E-2</c:v>
                </c:pt>
                <c:pt idx="20486">
                  <c:v>9.8439521188395204E-2</c:v>
                </c:pt>
                <c:pt idx="20487">
                  <c:v>9.8683294748561703E-2</c:v>
                </c:pt>
                <c:pt idx="20488">
                  <c:v>9.8776735617212896E-2</c:v>
                </c:pt>
                <c:pt idx="20489">
                  <c:v>9.9043791181874993E-2</c:v>
                </c:pt>
                <c:pt idx="20490">
                  <c:v>9.9050040342196194E-2</c:v>
                </c:pt>
                <c:pt idx="20491">
                  <c:v>9.9192603910253002E-2</c:v>
                </c:pt>
                <c:pt idx="20492">
                  <c:v>9.9055018109309598E-2</c:v>
                </c:pt>
                <c:pt idx="20493">
                  <c:v>9.91883575931405E-2</c:v>
                </c:pt>
                <c:pt idx="20494">
                  <c:v>9.9135431246722805E-2</c:v>
                </c:pt>
                <c:pt idx="20495">
                  <c:v>9.9268545381917705E-2</c:v>
                </c:pt>
                <c:pt idx="20496">
                  <c:v>9.9337432386824798E-2</c:v>
                </c:pt>
                <c:pt idx="20497">
                  <c:v>9.9281524695129797E-2</c:v>
                </c:pt>
                <c:pt idx="20498">
                  <c:v>9.8983091258881703E-2</c:v>
                </c:pt>
                <c:pt idx="20499">
                  <c:v>9.9225734990879805E-2</c:v>
                </c:pt>
                <c:pt idx="20500">
                  <c:v>9.9098990079558899E-2</c:v>
                </c:pt>
                <c:pt idx="20501">
                  <c:v>9.9057067438958396E-2</c:v>
                </c:pt>
                <c:pt idx="20502">
                  <c:v>9.8829598561855206E-2</c:v>
                </c:pt>
                <c:pt idx="20503">
                  <c:v>9.8573903477513894E-2</c:v>
                </c:pt>
                <c:pt idx="20504">
                  <c:v>9.8573411809971201E-2</c:v>
                </c:pt>
                <c:pt idx="20505">
                  <c:v>9.8346094631134695E-2</c:v>
                </c:pt>
                <c:pt idx="20506">
                  <c:v>9.8269310924551503E-2</c:v>
                </c:pt>
                <c:pt idx="20507">
                  <c:v>9.8119301129041603E-2</c:v>
                </c:pt>
                <c:pt idx="20508">
                  <c:v>9.7937012620470804E-2</c:v>
                </c:pt>
                <c:pt idx="20509">
                  <c:v>9.7638283552558797E-2</c:v>
                </c:pt>
                <c:pt idx="20510">
                  <c:v>9.7456035132013702E-2</c:v>
                </c:pt>
                <c:pt idx="20511">
                  <c:v>9.7333433958922605E-2</c:v>
                </c:pt>
                <c:pt idx="20512">
                  <c:v>9.7185690967812002E-2</c:v>
                </c:pt>
                <c:pt idx="20513">
                  <c:v>9.6733364938712402E-2</c:v>
                </c:pt>
                <c:pt idx="20514">
                  <c:v>9.6320445498224605E-2</c:v>
                </c:pt>
                <c:pt idx="20515">
                  <c:v>9.6054456093960003E-2</c:v>
                </c:pt>
                <c:pt idx="20516">
                  <c:v>9.6019365123732603E-2</c:v>
                </c:pt>
                <c:pt idx="20517">
                  <c:v>9.5780583899293295E-2</c:v>
                </c:pt>
                <c:pt idx="20518">
                  <c:v>9.5263308404860594E-2</c:v>
                </c:pt>
                <c:pt idx="20519">
                  <c:v>9.4952044228087604E-2</c:v>
                </c:pt>
                <c:pt idx="20520">
                  <c:v>9.4635738941124301E-2</c:v>
                </c:pt>
                <c:pt idx="20521">
                  <c:v>9.4121684820937204E-2</c:v>
                </c:pt>
                <c:pt idx="20522">
                  <c:v>9.3957581289846701E-2</c:v>
                </c:pt>
                <c:pt idx="20523">
                  <c:v>9.3776112621458102E-2</c:v>
                </c:pt>
                <c:pt idx="20524">
                  <c:v>9.3268124259361498E-2</c:v>
                </c:pt>
                <c:pt idx="20525">
                  <c:v>9.2724353137002599E-2</c:v>
                </c:pt>
                <c:pt idx="20526">
                  <c:v>9.2489764617508505E-2</c:v>
                </c:pt>
                <c:pt idx="20527">
                  <c:v>9.2065570880381198E-2</c:v>
                </c:pt>
                <c:pt idx="20528">
                  <c:v>9.1760948471391698E-2</c:v>
                </c:pt>
                <c:pt idx="20529">
                  <c:v>9.1323955401463E-2</c:v>
                </c:pt>
                <c:pt idx="20530">
                  <c:v>9.0763151293617006E-2</c:v>
                </c:pt>
                <c:pt idx="20531">
                  <c:v>9.0369182714136007E-2</c:v>
                </c:pt>
                <c:pt idx="20532">
                  <c:v>8.9982286190326194E-2</c:v>
                </c:pt>
                <c:pt idx="20533">
                  <c:v>8.9602857737859198E-2</c:v>
                </c:pt>
                <c:pt idx="20534">
                  <c:v>8.9066773406943106E-2</c:v>
                </c:pt>
                <c:pt idx="20535">
                  <c:v>8.8592482591032098E-2</c:v>
                </c:pt>
                <c:pt idx="20536">
                  <c:v>8.7948395275386698E-2</c:v>
                </c:pt>
                <c:pt idx="20537">
                  <c:v>8.7516362975746206E-2</c:v>
                </c:pt>
                <c:pt idx="20538">
                  <c:v>8.72829390721689E-2</c:v>
                </c:pt>
                <c:pt idx="20539">
                  <c:v>8.6605877521684194E-2</c:v>
                </c:pt>
                <c:pt idx="20540">
                  <c:v>8.60741639401853E-2</c:v>
                </c:pt>
                <c:pt idx="20541">
                  <c:v>8.5570392072215007E-2</c:v>
                </c:pt>
                <c:pt idx="20542">
                  <c:v>8.4937895263909394E-2</c:v>
                </c:pt>
                <c:pt idx="20543">
                  <c:v>8.4395951600466507E-2</c:v>
                </c:pt>
                <c:pt idx="20544">
                  <c:v>8.4007629891565697E-2</c:v>
                </c:pt>
                <c:pt idx="20545">
                  <c:v>8.3441230071539099E-2</c:v>
                </c:pt>
                <c:pt idx="20546">
                  <c:v>8.2833556064576194E-2</c:v>
                </c:pt>
                <c:pt idx="20547">
                  <c:v>8.2094710551155095E-2</c:v>
                </c:pt>
                <c:pt idx="20548">
                  <c:v>8.1604482349389301E-2</c:v>
                </c:pt>
                <c:pt idx="20549">
                  <c:v>8.0956910492511594E-2</c:v>
                </c:pt>
                <c:pt idx="20550">
                  <c:v>8.0601740235634198E-2</c:v>
                </c:pt>
                <c:pt idx="20551">
                  <c:v>7.9911155421612298E-2</c:v>
                </c:pt>
                <c:pt idx="20552">
                  <c:v>7.8940509874773704E-2</c:v>
                </c:pt>
                <c:pt idx="20553">
                  <c:v>7.8325455870158503E-2</c:v>
                </c:pt>
                <c:pt idx="20554">
                  <c:v>7.7802896730627097E-2</c:v>
                </c:pt>
                <c:pt idx="20555">
                  <c:v>7.7279506195096298E-2</c:v>
                </c:pt>
                <c:pt idx="20556">
                  <c:v>7.6622481720355406E-2</c:v>
                </c:pt>
                <c:pt idx="20557">
                  <c:v>7.5775668584590797E-2</c:v>
                </c:pt>
                <c:pt idx="20558">
                  <c:v>7.5147064928853702E-2</c:v>
                </c:pt>
                <c:pt idx="20559">
                  <c:v>7.4314267062525696E-2</c:v>
                </c:pt>
                <c:pt idx="20560">
                  <c:v>7.37200770552012E-2</c:v>
                </c:pt>
                <c:pt idx="20561">
                  <c:v>7.3287618914892702E-2</c:v>
                </c:pt>
                <c:pt idx="20562">
                  <c:v>7.2563723224068094E-2</c:v>
                </c:pt>
                <c:pt idx="20563">
                  <c:v>7.1596423192740094E-2</c:v>
                </c:pt>
                <c:pt idx="20564">
                  <c:v>7.0701249896816101E-2</c:v>
                </c:pt>
                <c:pt idx="20565">
                  <c:v>7.0220594464576902E-2</c:v>
                </c:pt>
                <c:pt idx="20566">
                  <c:v>6.9587291619209998E-2</c:v>
                </c:pt>
                <c:pt idx="20567">
                  <c:v>6.8911924455019397E-2</c:v>
                </c:pt>
                <c:pt idx="20568">
                  <c:v>6.8094366524279401E-2</c:v>
                </c:pt>
                <c:pt idx="20569">
                  <c:v>6.7123205078756104E-2</c:v>
                </c:pt>
                <c:pt idx="20570">
                  <c:v>6.6472467266555105E-2</c:v>
                </c:pt>
                <c:pt idx="20571">
                  <c:v>6.5869325158146003E-2</c:v>
                </c:pt>
                <c:pt idx="20572">
                  <c:v>6.5058493153043795E-2</c:v>
                </c:pt>
                <c:pt idx="20573">
                  <c:v>6.43192496133876E-2</c:v>
                </c:pt>
                <c:pt idx="20574">
                  <c:v>6.3580520409038097E-2</c:v>
                </c:pt>
                <c:pt idx="20575">
                  <c:v>6.2708017933440302E-2</c:v>
                </c:pt>
                <c:pt idx="20576">
                  <c:v>6.1962729721546699E-2</c:v>
                </c:pt>
                <c:pt idx="20577">
                  <c:v>6.1200655858926901E-2</c:v>
                </c:pt>
                <c:pt idx="20578">
                  <c:v>6.0624649831339097E-2</c:v>
                </c:pt>
                <c:pt idx="20579">
                  <c:v>5.9799153074426202E-2</c:v>
                </c:pt>
                <c:pt idx="20580">
                  <c:v>5.8880458765973601E-2</c:v>
                </c:pt>
                <c:pt idx="20581">
                  <c:v>5.8211604729554202E-2</c:v>
                </c:pt>
                <c:pt idx="20582">
                  <c:v>5.7447967535725702E-2</c:v>
                </c:pt>
                <c:pt idx="20583">
                  <c:v>5.6574870199879203E-2</c:v>
                </c:pt>
                <c:pt idx="20584">
                  <c:v>5.5806227771127502E-2</c:v>
                </c:pt>
                <c:pt idx="20585">
                  <c:v>5.5048848834278699E-2</c:v>
                </c:pt>
                <c:pt idx="20586">
                  <c:v>5.4197596508307203E-2</c:v>
                </c:pt>
                <c:pt idx="20587">
                  <c:v>5.3377999811727701E-2</c:v>
                </c:pt>
                <c:pt idx="20588">
                  <c:v>5.2679469173419501E-2</c:v>
                </c:pt>
                <c:pt idx="20589">
                  <c:v>5.1899489322154303E-2</c:v>
                </c:pt>
                <c:pt idx="20590">
                  <c:v>5.1154923078038803E-2</c:v>
                </c:pt>
                <c:pt idx="20591">
                  <c:v>5.0342646619163399E-2</c:v>
                </c:pt>
                <c:pt idx="20592">
                  <c:v>4.9312899905091502E-2</c:v>
                </c:pt>
                <c:pt idx="20593">
                  <c:v>4.8426920518334797E-2</c:v>
                </c:pt>
                <c:pt idx="20594">
                  <c:v>4.7733542384530502E-2</c:v>
                </c:pt>
                <c:pt idx="20595">
                  <c:v>4.6952067378198403E-2</c:v>
                </c:pt>
                <c:pt idx="20596">
                  <c:v>4.6091163084106698E-2</c:v>
                </c:pt>
                <c:pt idx="20597">
                  <c:v>4.5205407438186601E-2</c:v>
                </c:pt>
                <c:pt idx="20598">
                  <c:v>4.4447190889369402E-2</c:v>
                </c:pt>
                <c:pt idx="20599">
                  <c:v>4.3490595595640801E-2</c:v>
                </c:pt>
                <c:pt idx="20600">
                  <c:v>4.2715154102394397E-2</c:v>
                </c:pt>
                <c:pt idx="20601">
                  <c:v>4.16197721808289E-2</c:v>
                </c:pt>
                <c:pt idx="20602">
                  <c:v>4.0981423587218103E-2</c:v>
                </c:pt>
                <c:pt idx="20603">
                  <c:v>3.9941954917680302E-2</c:v>
                </c:pt>
                <c:pt idx="20604">
                  <c:v>3.8938835491286697E-2</c:v>
                </c:pt>
                <c:pt idx="20605">
                  <c:v>3.8095929954597298E-2</c:v>
                </c:pt>
                <c:pt idx="20606">
                  <c:v>3.7414234278552602E-2</c:v>
                </c:pt>
                <c:pt idx="20607">
                  <c:v>3.6261651163462701E-2</c:v>
                </c:pt>
                <c:pt idx="20608">
                  <c:v>3.5246606827401002E-2</c:v>
                </c:pt>
                <c:pt idx="20609">
                  <c:v>3.4410593639280999E-2</c:v>
                </c:pt>
                <c:pt idx="20610">
                  <c:v>3.3351739467339797E-2</c:v>
                </c:pt>
                <c:pt idx="20611">
                  <c:v>3.2438973976496303E-2</c:v>
                </c:pt>
                <c:pt idx="20612">
                  <c:v>3.1571285426699798E-2</c:v>
                </c:pt>
                <c:pt idx="20613">
                  <c:v>3.0399767719144301E-2</c:v>
                </c:pt>
                <c:pt idx="20614">
                  <c:v>2.9274729971761199E-2</c:v>
                </c:pt>
                <c:pt idx="20615">
                  <c:v>2.8262655138015999E-2</c:v>
                </c:pt>
                <c:pt idx="20616">
                  <c:v>2.74238542221035E-2</c:v>
                </c:pt>
                <c:pt idx="20617">
                  <c:v>2.6210351814284501E-2</c:v>
                </c:pt>
                <c:pt idx="20618">
                  <c:v>2.5166152262897298E-2</c:v>
                </c:pt>
                <c:pt idx="20619">
                  <c:v>2.4104297954986999E-2</c:v>
                </c:pt>
                <c:pt idx="20620">
                  <c:v>2.2746427296748199E-2</c:v>
                </c:pt>
                <c:pt idx="20621">
                  <c:v>2.1668093912247999E-2</c:v>
                </c:pt>
                <c:pt idx="20622">
                  <c:v>2.0663000185655998E-2</c:v>
                </c:pt>
                <c:pt idx="20623">
                  <c:v>1.9674194956742799E-2</c:v>
                </c:pt>
                <c:pt idx="20624">
                  <c:v>1.8357870163922901E-2</c:v>
                </c:pt>
                <c:pt idx="20625">
                  <c:v>1.7045277520105401E-2</c:v>
                </c:pt>
                <c:pt idx="20626">
                  <c:v>1.5746706866776702E-2</c:v>
                </c:pt>
                <c:pt idx="20627">
                  <c:v>1.4830309970829E-2</c:v>
                </c:pt>
                <c:pt idx="20628">
                  <c:v>1.3367033068275899E-2</c:v>
                </c:pt>
                <c:pt idx="20629">
                  <c:v>1.2350723320329699E-2</c:v>
                </c:pt>
                <c:pt idx="20630">
                  <c:v>1.1016552002706599E-2</c:v>
                </c:pt>
                <c:pt idx="20631">
                  <c:v>9.8567650887023406E-3</c:v>
                </c:pt>
                <c:pt idx="20632">
                  <c:v>8.2900201646687894E-3</c:v>
                </c:pt>
                <c:pt idx="20633">
                  <c:v>7.1363892497238899E-3</c:v>
                </c:pt>
                <c:pt idx="20634">
                  <c:v>6.1899853225900001E-3</c:v>
                </c:pt>
                <c:pt idx="20635">
                  <c:v>4.7587257355699401E-3</c:v>
                </c:pt>
                <c:pt idx="20636">
                  <c:v>3.33054727152247E-3</c:v>
                </c:pt>
                <c:pt idx="20637">
                  <c:v>2.0618534611550601E-3</c:v>
                </c:pt>
                <c:pt idx="20638">
                  <c:v>8.2442235691039599E-4</c:v>
                </c:pt>
                <c:pt idx="20639">
                  <c:v>-4.0699494472467001E-4</c:v>
                </c:pt>
                <c:pt idx="20640">
                  <c:v>-1.5489804573048599E-3</c:v>
                </c:pt>
                <c:pt idx="20641">
                  <c:v>-2.8981034861750698E-3</c:v>
                </c:pt>
                <c:pt idx="20642">
                  <c:v>-4.42366353578744E-3</c:v>
                </c:pt>
                <c:pt idx="20643">
                  <c:v>-5.67208958854893E-3</c:v>
                </c:pt>
                <c:pt idx="20644">
                  <c:v>-6.9606386564295504E-3</c:v>
                </c:pt>
                <c:pt idx="20645">
                  <c:v>-8.0276945576139395E-3</c:v>
                </c:pt>
                <c:pt idx="20646">
                  <c:v>-9.1109703362217704E-3</c:v>
                </c:pt>
                <c:pt idx="20647">
                  <c:v>-1.05624180020512E-2</c:v>
                </c:pt>
                <c:pt idx="20648">
                  <c:v>-1.1850023197335399E-2</c:v>
                </c:pt>
                <c:pt idx="20649">
                  <c:v>-1.3205563084109801E-2</c:v>
                </c:pt>
                <c:pt idx="20650">
                  <c:v>-1.4038534837049499E-2</c:v>
                </c:pt>
                <c:pt idx="20651">
                  <c:v>-1.5090088678128E-2</c:v>
                </c:pt>
                <c:pt idx="20652">
                  <c:v>-1.6431059872974899E-2</c:v>
                </c:pt>
                <c:pt idx="20653">
                  <c:v>-1.7972717832423001E-2</c:v>
                </c:pt>
                <c:pt idx="20654">
                  <c:v>-1.9066867599317298E-2</c:v>
                </c:pt>
                <c:pt idx="20655">
                  <c:v>-2.01633833071789E-2</c:v>
                </c:pt>
                <c:pt idx="20656">
                  <c:v>-2.1014357963274902E-2</c:v>
                </c:pt>
                <c:pt idx="20657">
                  <c:v>-2.2103167141137602E-2</c:v>
                </c:pt>
                <c:pt idx="20658">
                  <c:v>-2.3230827845373898E-2</c:v>
                </c:pt>
                <c:pt idx="20659">
                  <c:v>-2.43797395456373E-2</c:v>
                </c:pt>
                <c:pt idx="20660">
                  <c:v>-2.54078078176035E-2</c:v>
                </c:pt>
                <c:pt idx="20661">
                  <c:v>-2.6137814703256001E-2</c:v>
                </c:pt>
                <c:pt idx="20662">
                  <c:v>-2.70795178477365E-2</c:v>
                </c:pt>
                <c:pt idx="20663">
                  <c:v>-2.8254904314906001E-2</c:v>
                </c:pt>
                <c:pt idx="20664">
                  <c:v>-2.9139529752925698E-2</c:v>
                </c:pt>
                <c:pt idx="20665">
                  <c:v>-2.9986852942612802E-2</c:v>
                </c:pt>
                <c:pt idx="20666">
                  <c:v>-3.08527222071622E-2</c:v>
                </c:pt>
                <c:pt idx="20667">
                  <c:v>-3.17278333004858E-2</c:v>
                </c:pt>
                <c:pt idx="20668">
                  <c:v>-3.2392285818760899E-2</c:v>
                </c:pt>
                <c:pt idx="20669">
                  <c:v>-3.3356155225001301E-2</c:v>
                </c:pt>
                <c:pt idx="20670">
                  <c:v>-3.42436075658182E-2</c:v>
                </c:pt>
                <c:pt idx="20671">
                  <c:v>-3.4918179300285401E-2</c:v>
                </c:pt>
                <c:pt idx="20672">
                  <c:v>-3.5328576493403499E-2</c:v>
                </c:pt>
                <c:pt idx="20673">
                  <c:v>-3.5896372909341001E-2</c:v>
                </c:pt>
                <c:pt idx="20674">
                  <c:v>-3.6906889007739502E-2</c:v>
                </c:pt>
                <c:pt idx="20675">
                  <c:v>-3.7512425384979398E-2</c:v>
                </c:pt>
                <c:pt idx="20676">
                  <c:v>-3.7956361674120198E-2</c:v>
                </c:pt>
                <c:pt idx="20677">
                  <c:v>-3.8431673073651203E-2</c:v>
                </c:pt>
                <c:pt idx="20678">
                  <c:v>-3.9180125690856903E-2</c:v>
                </c:pt>
                <c:pt idx="20679">
                  <c:v>-3.9572559785673901E-2</c:v>
                </c:pt>
                <c:pt idx="20680">
                  <c:v>-4.0055156191242898E-2</c:v>
                </c:pt>
                <c:pt idx="20681">
                  <c:v>-4.0649711691323198E-2</c:v>
                </c:pt>
                <c:pt idx="20682">
                  <c:v>-4.1195858449740198E-2</c:v>
                </c:pt>
                <c:pt idx="20683">
                  <c:v>-4.1459798460069697E-2</c:v>
                </c:pt>
                <c:pt idx="20684">
                  <c:v>-4.1952856711811502E-2</c:v>
                </c:pt>
                <c:pt idx="20685">
                  <c:v>-4.2364991230638901E-2</c:v>
                </c:pt>
                <c:pt idx="20686">
                  <c:v>-4.2686886412994701E-2</c:v>
                </c:pt>
                <c:pt idx="20687">
                  <c:v>-4.3298551408015397E-2</c:v>
                </c:pt>
                <c:pt idx="20688">
                  <c:v>-4.3451553086146399E-2</c:v>
                </c:pt>
                <c:pt idx="20689">
                  <c:v>-4.3655959973586497E-2</c:v>
                </c:pt>
                <c:pt idx="20690">
                  <c:v>-4.41233492113976E-2</c:v>
                </c:pt>
                <c:pt idx="20691">
                  <c:v>-4.4623715323913099E-2</c:v>
                </c:pt>
                <c:pt idx="20692">
                  <c:v>-4.5122482620981799E-2</c:v>
                </c:pt>
                <c:pt idx="20693">
                  <c:v>-4.51289595207265E-2</c:v>
                </c:pt>
                <c:pt idx="20694">
                  <c:v>-4.5476187129443402E-2</c:v>
                </c:pt>
                <c:pt idx="20695">
                  <c:v>-4.5725079947881997E-2</c:v>
                </c:pt>
                <c:pt idx="20696">
                  <c:v>-4.60998704121027E-2</c:v>
                </c:pt>
                <c:pt idx="20697">
                  <c:v>-4.6558596224532199E-2</c:v>
                </c:pt>
                <c:pt idx="20698">
                  <c:v>-4.6716714393282198E-2</c:v>
                </c:pt>
                <c:pt idx="20699">
                  <c:v>-4.6997173446987402E-2</c:v>
                </c:pt>
                <c:pt idx="20700">
                  <c:v>-4.7171731378961301E-2</c:v>
                </c:pt>
                <c:pt idx="20701">
                  <c:v>-4.7721848367316001E-2</c:v>
                </c:pt>
                <c:pt idx="20702">
                  <c:v>-4.8083792335506699E-2</c:v>
                </c:pt>
                <c:pt idx="20703">
                  <c:v>-4.8398792066206703E-2</c:v>
                </c:pt>
                <c:pt idx="20704">
                  <c:v>-4.86992871691736E-2</c:v>
                </c:pt>
                <c:pt idx="20705">
                  <c:v>-4.8941980508164798E-2</c:v>
                </c:pt>
                <c:pt idx="20706">
                  <c:v>-4.9182515695189402E-2</c:v>
                </c:pt>
                <c:pt idx="20707">
                  <c:v>-4.9700466520300503E-2</c:v>
                </c:pt>
                <c:pt idx="20708">
                  <c:v>-5.0098969725765399E-2</c:v>
                </c:pt>
                <c:pt idx="20709">
                  <c:v>-5.0424964529475903E-2</c:v>
                </c:pt>
                <c:pt idx="20710">
                  <c:v>-5.0978402602854002E-2</c:v>
                </c:pt>
                <c:pt idx="20711">
                  <c:v>-5.1064124984126699E-2</c:v>
                </c:pt>
                <c:pt idx="20712">
                  <c:v>-5.1677382575990499E-2</c:v>
                </c:pt>
                <c:pt idx="20713">
                  <c:v>-5.2148117387146101E-2</c:v>
                </c:pt>
                <c:pt idx="20714">
                  <c:v>-5.2324234150053203E-2</c:v>
                </c:pt>
                <c:pt idx="20715">
                  <c:v>-5.27657993949339E-2</c:v>
                </c:pt>
                <c:pt idx="20716">
                  <c:v>-5.3387193994667098E-2</c:v>
                </c:pt>
                <c:pt idx="20717">
                  <c:v>-5.3861043380850501E-2</c:v>
                </c:pt>
                <c:pt idx="20718">
                  <c:v>-5.4260317716197902E-2</c:v>
                </c:pt>
                <c:pt idx="20719">
                  <c:v>-5.4848850748337098E-2</c:v>
                </c:pt>
                <c:pt idx="20720">
                  <c:v>-5.5594491596379698E-2</c:v>
                </c:pt>
                <c:pt idx="20721">
                  <c:v>-5.5829938320781099E-2</c:v>
                </c:pt>
                <c:pt idx="20722">
                  <c:v>-5.6540153418066202E-2</c:v>
                </c:pt>
                <c:pt idx="20723">
                  <c:v>-5.6847942506190803E-2</c:v>
                </c:pt>
                <c:pt idx="20724">
                  <c:v>-5.7517432129233298E-2</c:v>
                </c:pt>
                <c:pt idx="20725">
                  <c:v>-5.8167176171362002E-2</c:v>
                </c:pt>
                <c:pt idx="20726">
                  <c:v>-5.8718832108446299E-2</c:v>
                </c:pt>
                <c:pt idx="20727">
                  <c:v>-5.9168727010137902E-2</c:v>
                </c:pt>
                <c:pt idx="20728">
                  <c:v>-5.9648541392951199E-2</c:v>
                </c:pt>
                <c:pt idx="20729">
                  <c:v>-6.0548764950117399E-2</c:v>
                </c:pt>
                <c:pt idx="20730">
                  <c:v>-6.11057680268422E-2</c:v>
                </c:pt>
                <c:pt idx="20731">
                  <c:v>-6.1644629353157697E-2</c:v>
                </c:pt>
                <c:pt idx="20732">
                  <c:v>-6.2022985076478403E-2</c:v>
                </c:pt>
                <c:pt idx="20733">
                  <c:v>-6.2876930429123304E-2</c:v>
                </c:pt>
                <c:pt idx="20734">
                  <c:v>-6.3517292470295694E-2</c:v>
                </c:pt>
                <c:pt idx="20735">
                  <c:v>-6.4005644337759002E-2</c:v>
                </c:pt>
                <c:pt idx="20736">
                  <c:v>-6.4670405280667503E-2</c:v>
                </c:pt>
                <c:pt idx="20737">
                  <c:v>-6.5447332058784294E-2</c:v>
                </c:pt>
                <c:pt idx="20738">
                  <c:v>-6.5880957271012203E-2</c:v>
                </c:pt>
                <c:pt idx="20739">
                  <c:v>-6.6317725736085201E-2</c:v>
                </c:pt>
                <c:pt idx="20740">
                  <c:v>-6.7157368258290301E-2</c:v>
                </c:pt>
                <c:pt idx="20741">
                  <c:v>-6.7859328293731799E-2</c:v>
                </c:pt>
                <c:pt idx="20742">
                  <c:v>-6.8156302192254603E-2</c:v>
                </c:pt>
                <c:pt idx="20743">
                  <c:v>-6.8799909464640596E-2</c:v>
                </c:pt>
                <c:pt idx="20744">
                  <c:v>-6.9208626590966105E-2</c:v>
                </c:pt>
                <c:pt idx="20745">
                  <c:v>-6.9898354806919902E-2</c:v>
                </c:pt>
                <c:pt idx="20746">
                  <c:v>-7.0372218785708804E-2</c:v>
                </c:pt>
                <c:pt idx="20747">
                  <c:v>-7.1094672693729002E-2</c:v>
                </c:pt>
                <c:pt idx="20748">
                  <c:v>-7.1293315615242298E-2</c:v>
                </c:pt>
                <c:pt idx="20749">
                  <c:v>-7.1909187187223694E-2</c:v>
                </c:pt>
                <c:pt idx="20750">
                  <c:v>-7.2502653324389904E-2</c:v>
                </c:pt>
                <c:pt idx="20751">
                  <c:v>-7.2890094945310499E-2</c:v>
                </c:pt>
                <c:pt idx="20752">
                  <c:v>-7.3340412071970798E-2</c:v>
                </c:pt>
                <c:pt idx="20753">
                  <c:v>-7.38471746681226E-2</c:v>
                </c:pt>
                <c:pt idx="20754">
                  <c:v>-7.4281590159252703E-2</c:v>
                </c:pt>
                <c:pt idx="20755">
                  <c:v>-7.4526494741211494E-2</c:v>
                </c:pt>
                <c:pt idx="20756">
                  <c:v>-7.4875753683305901E-2</c:v>
                </c:pt>
                <c:pt idx="20757">
                  <c:v>-7.54419400345024E-2</c:v>
                </c:pt>
                <c:pt idx="20758">
                  <c:v>-7.5931847417232898E-2</c:v>
                </c:pt>
                <c:pt idx="20759">
                  <c:v>-7.6126393573870105E-2</c:v>
                </c:pt>
                <c:pt idx="20760">
                  <c:v>-7.6362901370921304E-2</c:v>
                </c:pt>
                <c:pt idx="20761">
                  <c:v>-7.6652144866397695E-2</c:v>
                </c:pt>
                <c:pt idx="20762">
                  <c:v>-7.7190200870676504E-2</c:v>
                </c:pt>
                <c:pt idx="20763">
                  <c:v>-7.7227495197781604E-2</c:v>
                </c:pt>
                <c:pt idx="20764">
                  <c:v>-7.7552317205006702E-2</c:v>
                </c:pt>
                <c:pt idx="20765">
                  <c:v>-7.7947509154382297E-2</c:v>
                </c:pt>
                <c:pt idx="20766">
                  <c:v>-7.8089084504488496E-2</c:v>
                </c:pt>
                <c:pt idx="20767">
                  <c:v>-7.80725223290826E-2</c:v>
                </c:pt>
                <c:pt idx="20768">
                  <c:v>-7.8527167760662195E-2</c:v>
                </c:pt>
                <c:pt idx="20769">
                  <c:v>-7.88201773973599E-2</c:v>
                </c:pt>
                <c:pt idx="20770">
                  <c:v>-7.8810910217973207E-2</c:v>
                </c:pt>
                <c:pt idx="20771">
                  <c:v>-7.9128839524083394E-2</c:v>
                </c:pt>
                <c:pt idx="20772">
                  <c:v>-7.9177987052912693E-2</c:v>
                </c:pt>
                <c:pt idx="20773">
                  <c:v>-7.9496136533438996E-2</c:v>
                </c:pt>
                <c:pt idx="20774">
                  <c:v>-7.9449810391154896E-2</c:v>
                </c:pt>
                <c:pt idx="20775">
                  <c:v>-7.9854948105576806E-2</c:v>
                </c:pt>
                <c:pt idx="20776">
                  <c:v>-7.9749101247057405E-2</c:v>
                </c:pt>
                <c:pt idx="20777">
                  <c:v>-7.9777349280407195E-2</c:v>
                </c:pt>
                <c:pt idx="20778">
                  <c:v>-7.99443431830998E-2</c:v>
                </c:pt>
                <c:pt idx="20779">
                  <c:v>-8.0301613164478203E-2</c:v>
                </c:pt>
                <c:pt idx="20780">
                  <c:v>-8.0318722205644705E-2</c:v>
                </c:pt>
                <c:pt idx="20781">
                  <c:v>-8.03318459363003E-2</c:v>
                </c:pt>
                <c:pt idx="20782">
                  <c:v>-8.0303055023572101E-2</c:v>
                </c:pt>
                <c:pt idx="20783">
                  <c:v>-8.0454998134247002E-2</c:v>
                </c:pt>
                <c:pt idx="20784">
                  <c:v>-8.0477458239245903E-2</c:v>
                </c:pt>
                <c:pt idx="20785">
                  <c:v>-8.0753666727218301E-2</c:v>
                </c:pt>
                <c:pt idx="20786">
                  <c:v>-8.09791923269743E-2</c:v>
                </c:pt>
                <c:pt idx="20787">
                  <c:v>-8.0932272985197604E-2</c:v>
                </c:pt>
                <c:pt idx="20788">
                  <c:v>-8.0925598364740198E-2</c:v>
                </c:pt>
                <c:pt idx="20789">
                  <c:v>-8.1191367685350999E-2</c:v>
                </c:pt>
                <c:pt idx="20790">
                  <c:v>-8.1304971705785295E-2</c:v>
                </c:pt>
                <c:pt idx="20791">
                  <c:v>-8.1356157061847706E-2</c:v>
                </c:pt>
                <c:pt idx="20792">
                  <c:v>-8.15636353101971E-2</c:v>
                </c:pt>
                <c:pt idx="20793">
                  <c:v>-8.1672771446423598E-2</c:v>
                </c:pt>
                <c:pt idx="20794">
                  <c:v>-8.1709612667792003E-2</c:v>
                </c:pt>
                <c:pt idx="20795">
                  <c:v>-8.1713795891580399E-2</c:v>
                </c:pt>
                <c:pt idx="20796">
                  <c:v>-8.2191269027321101E-2</c:v>
                </c:pt>
                <c:pt idx="20797">
                  <c:v>-8.2276863149460297E-2</c:v>
                </c:pt>
                <c:pt idx="20798">
                  <c:v>-8.2399278137313001E-2</c:v>
                </c:pt>
                <c:pt idx="20799">
                  <c:v>-8.2470080210154603E-2</c:v>
                </c:pt>
                <c:pt idx="20800">
                  <c:v>-8.26665833210984E-2</c:v>
                </c:pt>
                <c:pt idx="20801">
                  <c:v>-8.3027017250724505E-2</c:v>
                </c:pt>
                <c:pt idx="20802">
                  <c:v>-8.3297416441377406E-2</c:v>
                </c:pt>
                <c:pt idx="20803">
                  <c:v>-8.3223235041469404E-2</c:v>
                </c:pt>
                <c:pt idx="20804">
                  <c:v>-8.3454665892772298E-2</c:v>
                </c:pt>
                <c:pt idx="20805">
                  <c:v>-8.3839990184088498E-2</c:v>
                </c:pt>
                <c:pt idx="20806">
                  <c:v>-8.4237804429301594E-2</c:v>
                </c:pt>
                <c:pt idx="20807">
                  <c:v>-8.4430255699558199E-2</c:v>
                </c:pt>
                <c:pt idx="20808">
                  <c:v>-8.4537411776239704E-2</c:v>
                </c:pt>
                <c:pt idx="20809">
                  <c:v>-8.4848271782814302E-2</c:v>
                </c:pt>
                <c:pt idx="20810">
                  <c:v>-8.5071667671835993E-2</c:v>
                </c:pt>
                <c:pt idx="20811">
                  <c:v>-8.5188417771648303E-2</c:v>
                </c:pt>
                <c:pt idx="20812">
                  <c:v>-8.5563026875249706E-2</c:v>
                </c:pt>
                <c:pt idx="20813">
                  <c:v>-8.59394228951572E-2</c:v>
                </c:pt>
                <c:pt idx="20814">
                  <c:v>-8.6143826118039404E-2</c:v>
                </c:pt>
                <c:pt idx="20815">
                  <c:v>-8.6077226790967395E-2</c:v>
                </c:pt>
                <c:pt idx="20816">
                  <c:v>-8.6564532772611696E-2</c:v>
                </c:pt>
                <c:pt idx="20817">
                  <c:v>-8.6984766450635603E-2</c:v>
                </c:pt>
                <c:pt idx="20818">
                  <c:v>-8.7205299803888303E-2</c:v>
                </c:pt>
                <c:pt idx="20819">
                  <c:v>-8.7322032312073403E-2</c:v>
                </c:pt>
                <c:pt idx="20820">
                  <c:v>-8.7599100930069604E-2</c:v>
                </c:pt>
                <c:pt idx="20821">
                  <c:v>-8.7602079469580305E-2</c:v>
                </c:pt>
                <c:pt idx="20822">
                  <c:v>-8.7854263556909298E-2</c:v>
                </c:pt>
                <c:pt idx="20823">
                  <c:v>-8.8289598010645107E-2</c:v>
                </c:pt>
                <c:pt idx="20824">
                  <c:v>-8.8315786638039698E-2</c:v>
                </c:pt>
                <c:pt idx="20825">
                  <c:v>-8.8448986064703403E-2</c:v>
                </c:pt>
                <c:pt idx="20826">
                  <c:v>-8.8546130487777999E-2</c:v>
                </c:pt>
                <c:pt idx="20827">
                  <c:v>-8.8769934549217402E-2</c:v>
                </c:pt>
                <c:pt idx="20828">
                  <c:v>-8.8910505372590196E-2</c:v>
                </c:pt>
                <c:pt idx="20829">
                  <c:v>-8.8867099070657499E-2</c:v>
                </c:pt>
                <c:pt idx="20830">
                  <c:v>-8.8977046410660302E-2</c:v>
                </c:pt>
                <c:pt idx="20831">
                  <c:v>-8.8940606402896E-2</c:v>
                </c:pt>
                <c:pt idx="20832">
                  <c:v>-8.8927392715209302E-2</c:v>
                </c:pt>
                <c:pt idx="20833">
                  <c:v>-8.8891730348705594E-2</c:v>
                </c:pt>
                <c:pt idx="20834">
                  <c:v>-8.9182446937094401E-2</c:v>
                </c:pt>
                <c:pt idx="20835">
                  <c:v>-8.9004223889194697E-2</c:v>
                </c:pt>
                <c:pt idx="20836">
                  <c:v>-8.8788085617385895E-2</c:v>
                </c:pt>
                <c:pt idx="20837">
                  <c:v>-8.8707386691181306E-2</c:v>
                </c:pt>
                <c:pt idx="20838">
                  <c:v>-8.8515680188987603E-2</c:v>
                </c:pt>
                <c:pt idx="20839">
                  <c:v>-8.8217604597645702E-2</c:v>
                </c:pt>
                <c:pt idx="20840">
                  <c:v>-8.8101793684263005E-2</c:v>
                </c:pt>
                <c:pt idx="20841">
                  <c:v>-8.8070916008217398E-2</c:v>
                </c:pt>
                <c:pt idx="20842">
                  <c:v>-8.7639678173899005E-2</c:v>
                </c:pt>
                <c:pt idx="20843">
                  <c:v>-8.7130229743712595E-2</c:v>
                </c:pt>
                <c:pt idx="20844">
                  <c:v>-8.7013580949049901E-2</c:v>
                </c:pt>
                <c:pt idx="20845">
                  <c:v>-8.66096338119937E-2</c:v>
                </c:pt>
                <c:pt idx="20846">
                  <c:v>-8.6290294344618101E-2</c:v>
                </c:pt>
                <c:pt idx="20847">
                  <c:v>-8.5757485430633495E-2</c:v>
                </c:pt>
                <c:pt idx="20848">
                  <c:v>-8.5325046004653404E-2</c:v>
                </c:pt>
                <c:pt idx="20849">
                  <c:v>-8.4720490640430093E-2</c:v>
                </c:pt>
                <c:pt idx="20850">
                  <c:v>-8.4338008160405695E-2</c:v>
                </c:pt>
                <c:pt idx="20851">
                  <c:v>-8.3742741781411806E-2</c:v>
                </c:pt>
                <c:pt idx="20852">
                  <c:v>-8.2940147545194895E-2</c:v>
                </c:pt>
                <c:pt idx="20853">
                  <c:v>-8.2337330673887099E-2</c:v>
                </c:pt>
                <c:pt idx="20854">
                  <c:v>-8.1832510940212003E-2</c:v>
                </c:pt>
                <c:pt idx="20855">
                  <c:v>-8.1185705013576998E-2</c:v>
                </c:pt>
                <c:pt idx="20856">
                  <c:v>-8.0256575972625102E-2</c:v>
                </c:pt>
                <c:pt idx="20857">
                  <c:v>-7.9553625136518896E-2</c:v>
                </c:pt>
                <c:pt idx="20858">
                  <c:v>-7.86773600290884E-2</c:v>
                </c:pt>
                <c:pt idx="20859">
                  <c:v>-7.7810693797616598E-2</c:v>
                </c:pt>
                <c:pt idx="20860">
                  <c:v>-7.7110870677084595E-2</c:v>
                </c:pt>
                <c:pt idx="20861">
                  <c:v>-7.6389518664333703E-2</c:v>
                </c:pt>
                <c:pt idx="20862">
                  <c:v>-7.5443729635862294E-2</c:v>
                </c:pt>
                <c:pt idx="20863">
                  <c:v>-7.4323728970737399E-2</c:v>
                </c:pt>
                <c:pt idx="20864">
                  <c:v>-7.3380912613956004E-2</c:v>
                </c:pt>
                <c:pt idx="20865">
                  <c:v>-7.2591514732937998E-2</c:v>
                </c:pt>
                <c:pt idx="20866">
                  <c:v>-7.1510845607155302E-2</c:v>
                </c:pt>
                <c:pt idx="20867">
                  <c:v>-7.0499586511731896E-2</c:v>
                </c:pt>
                <c:pt idx="20868">
                  <c:v>-6.9475892895504002E-2</c:v>
                </c:pt>
                <c:pt idx="20869">
                  <c:v>-6.8468557112448397E-2</c:v>
                </c:pt>
                <c:pt idx="20870">
                  <c:v>-6.7319637130759502E-2</c:v>
                </c:pt>
                <c:pt idx="20871">
                  <c:v>-6.64096471228795E-2</c:v>
                </c:pt>
                <c:pt idx="20872">
                  <c:v>-6.5439254154230006E-2</c:v>
                </c:pt>
                <c:pt idx="20873">
                  <c:v>-6.4289733255575202E-2</c:v>
                </c:pt>
                <c:pt idx="20874">
                  <c:v>-6.3123653916737493E-2</c:v>
                </c:pt>
                <c:pt idx="20875">
                  <c:v>-6.2144286443827003E-2</c:v>
                </c:pt>
                <c:pt idx="20876">
                  <c:v>-6.1005637899979398E-2</c:v>
                </c:pt>
                <c:pt idx="20877">
                  <c:v>-5.9983646732759903E-2</c:v>
                </c:pt>
                <c:pt idx="20878">
                  <c:v>-5.8824593772781E-2</c:v>
                </c:pt>
                <c:pt idx="20879">
                  <c:v>-5.7773461078580099E-2</c:v>
                </c:pt>
                <c:pt idx="20880">
                  <c:v>-5.65857364464709E-2</c:v>
                </c:pt>
                <c:pt idx="20881">
                  <c:v>-5.5267959276895297E-2</c:v>
                </c:pt>
                <c:pt idx="20882">
                  <c:v>-5.4416062352793997E-2</c:v>
                </c:pt>
                <c:pt idx="20883">
                  <c:v>-5.3583869517016797E-2</c:v>
                </c:pt>
                <c:pt idx="20884">
                  <c:v>-5.2311355888907E-2</c:v>
                </c:pt>
                <c:pt idx="20885">
                  <c:v>-5.1103636128670298E-2</c:v>
                </c:pt>
                <c:pt idx="20886">
                  <c:v>-5.0073470091955098E-2</c:v>
                </c:pt>
                <c:pt idx="20887">
                  <c:v>-4.8957748628747397E-2</c:v>
                </c:pt>
                <c:pt idx="20888">
                  <c:v>-4.7814446753178703E-2</c:v>
                </c:pt>
                <c:pt idx="20889">
                  <c:v>-4.6966556822332299E-2</c:v>
                </c:pt>
                <c:pt idx="20890">
                  <c:v>-4.6088542647645198E-2</c:v>
                </c:pt>
                <c:pt idx="20891">
                  <c:v>-4.4799190790889003E-2</c:v>
                </c:pt>
                <c:pt idx="20892">
                  <c:v>-4.3757257870677198E-2</c:v>
                </c:pt>
                <c:pt idx="20893">
                  <c:v>-4.2746364852382701E-2</c:v>
                </c:pt>
                <c:pt idx="20894">
                  <c:v>-4.1910401865175403E-2</c:v>
                </c:pt>
                <c:pt idx="20895">
                  <c:v>-4.09819924492308E-2</c:v>
                </c:pt>
                <c:pt idx="20896">
                  <c:v>-3.9865907862283299E-2</c:v>
                </c:pt>
                <c:pt idx="20897">
                  <c:v>-3.8874372919418802E-2</c:v>
                </c:pt>
                <c:pt idx="20898">
                  <c:v>-3.7866704523927402E-2</c:v>
                </c:pt>
                <c:pt idx="20899">
                  <c:v>-3.7030960634935599E-2</c:v>
                </c:pt>
                <c:pt idx="20900">
                  <c:v>-3.6371572826622602E-2</c:v>
                </c:pt>
                <c:pt idx="20901">
                  <c:v>-3.5285567412442598E-2</c:v>
                </c:pt>
                <c:pt idx="20902">
                  <c:v>-3.4351262273663703E-2</c:v>
                </c:pt>
                <c:pt idx="20903">
                  <c:v>-3.35214551326566E-2</c:v>
                </c:pt>
                <c:pt idx="20904">
                  <c:v>-3.2745436662459701E-2</c:v>
                </c:pt>
                <c:pt idx="20905">
                  <c:v>-3.18381796338627E-2</c:v>
                </c:pt>
                <c:pt idx="20906">
                  <c:v>-3.1051784408939201E-2</c:v>
                </c:pt>
                <c:pt idx="20907">
                  <c:v>-3.0349204944334102E-2</c:v>
                </c:pt>
                <c:pt idx="20908">
                  <c:v>-2.9492490645189499E-2</c:v>
                </c:pt>
                <c:pt idx="20909">
                  <c:v>-2.84613679001425E-2</c:v>
                </c:pt>
                <c:pt idx="20910">
                  <c:v>-2.8050225992087199E-2</c:v>
                </c:pt>
                <c:pt idx="20911">
                  <c:v>-2.7305527656391E-2</c:v>
                </c:pt>
                <c:pt idx="20912">
                  <c:v>-2.64161035167336E-2</c:v>
                </c:pt>
                <c:pt idx="20913">
                  <c:v>-2.5671874957375902E-2</c:v>
                </c:pt>
                <c:pt idx="20914">
                  <c:v>-2.4913146529376699E-2</c:v>
                </c:pt>
                <c:pt idx="20915">
                  <c:v>-2.4339740789841E-2</c:v>
                </c:pt>
                <c:pt idx="20916">
                  <c:v>-2.3649733453323399E-2</c:v>
                </c:pt>
                <c:pt idx="20917">
                  <c:v>-2.3037655823783601E-2</c:v>
                </c:pt>
                <c:pt idx="20918">
                  <c:v>-2.2248660595001201E-2</c:v>
                </c:pt>
                <c:pt idx="20919">
                  <c:v>-2.1513384419600001E-2</c:v>
                </c:pt>
                <c:pt idx="20920">
                  <c:v>-2.0815919888866899E-2</c:v>
                </c:pt>
                <c:pt idx="20921">
                  <c:v>-2.0245177497420101E-2</c:v>
                </c:pt>
                <c:pt idx="20922">
                  <c:v>-1.9555423864792601E-2</c:v>
                </c:pt>
                <c:pt idx="20923">
                  <c:v>-1.9121344050889499E-2</c:v>
                </c:pt>
                <c:pt idx="20924">
                  <c:v>-1.8316845777948499E-2</c:v>
                </c:pt>
                <c:pt idx="20925">
                  <c:v>-1.7541389998098698E-2</c:v>
                </c:pt>
                <c:pt idx="20926">
                  <c:v>-1.6820957710624699E-2</c:v>
                </c:pt>
                <c:pt idx="20927">
                  <c:v>-1.64065388104764E-2</c:v>
                </c:pt>
                <c:pt idx="20928">
                  <c:v>-1.59531768450735E-2</c:v>
                </c:pt>
                <c:pt idx="20929">
                  <c:v>-1.5099224212402101E-2</c:v>
                </c:pt>
                <c:pt idx="20930">
                  <c:v>-1.4363831919601401E-2</c:v>
                </c:pt>
                <c:pt idx="20931">
                  <c:v>-1.39206678762951E-2</c:v>
                </c:pt>
                <c:pt idx="20932">
                  <c:v>-1.32703089948988E-2</c:v>
                </c:pt>
                <c:pt idx="20933">
                  <c:v>-1.24978634456574E-2</c:v>
                </c:pt>
                <c:pt idx="20934">
                  <c:v>-1.19074466450155E-2</c:v>
                </c:pt>
                <c:pt idx="20935">
                  <c:v>-1.15140858365435E-2</c:v>
                </c:pt>
                <c:pt idx="20936">
                  <c:v>-1.04910595085642E-2</c:v>
                </c:pt>
                <c:pt idx="20937">
                  <c:v>-9.8722366990603907E-3</c:v>
                </c:pt>
                <c:pt idx="20938">
                  <c:v>-9.4987127797724596E-3</c:v>
                </c:pt>
                <c:pt idx="20939">
                  <c:v>-8.80368116516516E-3</c:v>
                </c:pt>
                <c:pt idx="20940">
                  <c:v>-7.9908247040303294E-3</c:v>
                </c:pt>
                <c:pt idx="20941">
                  <c:v>-7.31360772697753E-3</c:v>
                </c:pt>
                <c:pt idx="20942">
                  <c:v>-6.8674545598417496E-3</c:v>
                </c:pt>
                <c:pt idx="20943">
                  <c:v>-6.1805444930487802E-3</c:v>
                </c:pt>
                <c:pt idx="20944">
                  <c:v>-5.4510561865036902E-3</c:v>
                </c:pt>
                <c:pt idx="20945">
                  <c:v>-4.8111292097844901E-3</c:v>
                </c:pt>
                <c:pt idx="20946">
                  <c:v>-4.28452613390149E-3</c:v>
                </c:pt>
                <c:pt idx="20947">
                  <c:v>-3.2460568208065202E-3</c:v>
                </c:pt>
                <c:pt idx="20948">
                  <c:v>-2.6267459614549801E-3</c:v>
                </c:pt>
                <c:pt idx="20949">
                  <c:v>-2.1772344302363801E-3</c:v>
                </c:pt>
                <c:pt idx="20950">
                  <c:v>-1.2517672919871701E-3</c:v>
                </c:pt>
                <c:pt idx="20951">
                  <c:v>-6.4047182069683101E-4</c:v>
                </c:pt>
                <c:pt idx="20952" formatCode="0.00E+00">
                  <c:v>7.1440240045466001E-5</c:v>
                </c:pt>
                <c:pt idx="20953">
                  <c:v>7.9503794702170396E-4</c:v>
                </c:pt>
                <c:pt idx="20954">
                  <c:v>1.7324667266856799E-3</c:v>
                </c:pt>
                <c:pt idx="20955">
                  <c:v>2.2119439568367102E-3</c:v>
                </c:pt>
                <c:pt idx="20956">
                  <c:v>2.66665450919433E-3</c:v>
                </c:pt>
                <c:pt idx="20957">
                  <c:v>3.7134677646538999E-3</c:v>
                </c:pt>
                <c:pt idx="20958">
                  <c:v>4.4225325213967702E-3</c:v>
                </c:pt>
                <c:pt idx="20959">
                  <c:v>5.2307432162068297E-3</c:v>
                </c:pt>
                <c:pt idx="20960">
                  <c:v>5.8134187226774603E-3</c:v>
                </c:pt>
                <c:pt idx="20961">
                  <c:v>6.5516956893618998E-3</c:v>
                </c:pt>
                <c:pt idx="20962">
                  <c:v>7.3087857128978397E-3</c:v>
                </c:pt>
                <c:pt idx="20963">
                  <c:v>7.9210066550366408E-3</c:v>
                </c:pt>
                <c:pt idx="20964">
                  <c:v>8.8750816935207703E-3</c:v>
                </c:pt>
                <c:pt idx="20965">
                  <c:v>9.7816456123876599E-3</c:v>
                </c:pt>
                <c:pt idx="20966">
                  <c:v>1.03044192931368E-2</c:v>
                </c:pt>
                <c:pt idx="20967">
                  <c:v>1.08156393829573E-2</c:v>
                </c:pt>
                <c:pt idx="20968">
                  <c:v>1.19161045178981E-2</c:v>
                </c:pt>
                <c:pt idx="20969">
                  <c:v>1.24820874278596E-2</c:v>
                </c:pt>
                <c:pt idx="20970">
                  <c:v>1.3220071330481101E-2</c:v>
                </c:pt>
                <c:pt idx="20971">
                  <c:v>1.41211347793296E-2</c:v>
                </c:pt>
                <c:pt idx="20972">
                  <c:v>1.46986056239475E-2</c:v>
                </c:pt>
                <c:pt idx="20973">
                  <c:v>1.5229821896096099E-2</c:v>
                </c:pt>
                <c:pt idx="20974">
                  <c:v>1.6112215005244099E-2</c:v>
                </c:pt>
                <c:pt idx="20975">
                  <c:v>1.6992280150574499E-2</c:v>
                </c:pt>
                <c:pt idx="20976">
                  <c:v>1.7756860016568201E-2</c:v>
                </c:pt>
                <c:pt idx="20977">
                  <c:v>1.8240801558737401E-2</c:v>
                </c:pt>
                <c:pt idx="20978">
                  <c:v>1.9134314731646E-2</c:v>
                </c:pt>
                <c:pt idx="20979">
                  <c:v>1.9779734560786001E-2</c:v>
                </c:pt>
                <c:pt idx="20980">
                  <c:v>2.04139876811265E-2</c:v>
                </c:pt>
                <c:pt idx="20981">
                  <c:v>2.1106692583244002E-2</c:v>
                </c:pt>
                <c:pt idx="20982">
                  <c:v>2.21325654860655E-2</c:v>
                </c:pt>
                <c:pt idx="20983">
                  <c:v>2.2588769397260199E-2</c:v>
                </c:pt>
                <c:pt idx="20984">
                  <c:v>2.30813195663295E-2</c:v>
                </c:pt>
                <c:pt idx="20985">
                  <c:v>2.3839768950429999E-2</c:v>
                </c:pt>
                <c:pt idx="20986">
                  <c:v>2.4449652058758601E-2</c:v>
                </c:pt>
                <c:pt idx="20987">
                  <c:v>2.5301588690431701E-2</c:v>
                </c:pt>
                <c:pt idx="20988">
                  <c:v>2.5897319653674099E-2</c:v>
                </c:pt>
                <c:pt idx="20989">
                  <c:v>2.6544202086353299E-2</c:v>
                </c:pt>
                <c:pt idx="20990">
                  <c:v>2.7078090272749999E-2</c:v>
                </c:pt>
                <c:pt idx="20991">
                  <c:v>2.7649817809750399E-2</c:v>
                </c:pt>
                <c:pt idx="20992">
                  <c:v>2.8400130116485602E-2</c:v>
                </c:pt>
                <c:pt idx="20993">
                  <c:v>2.9167140123265298E-2</c:v>
                </c:pt>
                <c:pt idx="20994">
                  <c:v>2.9696613166024701E-2</c:v>
                </c:pt>
                <c:pt idx="20995">
                  <c:v>3.00772980505262E-2</c:v>
                </c:pt>
                <c:pt idx="20996">
                  <c:v>3.0876645640489E-2</c:v>
                </c:pt>
                <c:pt idx="20997">
                  <c:v>3.1311399908963998E-2</c:v>
                </c:pt>
                <c:pt idx="20998">
                  <c:v>3.1927937801405397E-2</c:v>
                </c:pt>
                <c:pt idx="20999">
                  <c:v>3.2509015664716201E-2</c:v>
                </c:pt>
                <c:pt idx="21000">
                  <c:v>3.2956540560222902E-2</c:v>
                </c:pt>
                <c:pt idx="21001">
                  <c:v>3.3434554589736501E-2</c:v>
                </c:pt>
                <c:pt idx="21002">
                  <c:v>3.3829034614490001E-2</c:v>
                </c:pt>
                <c:pt idx="21003">
                  <c:v>3.4382491898520898E-2</c:v>
                </c:pt>
                <c:pt idx="21004">
                  <c:v>3.4937431909454399E-2</c:v>
                </c:pt>
                <c:pt idx="21005">
                  <c:v>3.5361806551016499E-2</c:v>
                </c:pt>
                <c:pt idx="21006">
                  <c:v>3.59985555256521E-2</c:v>
                </c:pt>
                <c:pt idx="21007">
                  <c:v>3.6370790508764503E-2</c:v>
                </c:pt>
                <c:pt idx="21008">
                  <c:v>3.6804186745350402E-2</c:v>
                </c:pt>
                <c:pt idx="21009">
                  <c:v>3.7145855625201597E-2</c:v>
                </c:pt>
                <c:pt idx="21010">
                  <c:v>3.7645796217600301E-2</c:v>
                </c:pt>
                <c:pt idx="21011">
                  <c:v>3.7893066245009301E-2</c:v>
                </c:pt>
                <c:pt idx="21012">
                  <c:v>3.8303080357185902E-2</c:v>
                </c:pt>
                <c:pt idx="21013">
                  <c:v>3.8830825961174799E-2</c:v>
                </c:pt>
                <c:pt idx="21014">
                  <c:v>3.9129271958404203E-2</c:v>
                </c:pt>
                <c:pt idx="21015">
                  <c:v>3.9407429491572298E-2</c:v>
                </c:pt>
                <c:pt idx="21016">
                  <c:v>3.9654097928172302E-2</c:v>
                </c:pt>
                <c:pt idx="21017">
                  <c:v>4.0148806871117902E-2</c:v>
                </c:pt>
                <c:pt idx="21018">
                  <c:v>4.0431659071056399E-2</c:v>
                </c:pt>
                <c:pt idx="21019">
                  <c:v>4.0848856722907098E-2</c:v>
                </c:pt>
                <c:pt idx="21020">
                  <c:v>4.11788090001666E-2</c:v>
                </c:pt>
                <c:pt idx="21021">
                  <c:v>4.11218707999806E-2</c:v>
                </c:pt>
                <c:pt idx="21022">
                  <c:v>4.1352298721852102E-2</c:v>
                </c:pt>
                <c:pt idx="21023">
                  <c:v>4.1864793979287399E-2</c:v>
                </c:pt>
                <c:pt idx="21024">
                  <c:v>4.2227277243224601E-2</c:v>
                </c:pt>
                <c:pt idx="21025">
                  <c:v>4.2374501401048099E-2</c:v>
                </c:pt>
                <c:pt idx="21026">
                  <c:v>4.2444329039522402E-2</c:v>
                </c:pt>
                <c:pt idx="21027">
                  <c:v>4.2752058727209601E-2</c:v>
                </c:pt>
                <c:pt idx="21028">
                  <c:v>4.3116089385125102E-2</c:v>
                </c:pt>
                <c:pt idx="21029">
                  <c:v>4.3183700232803802E-2</c:v>
                </c:pt>
                <c:pt idx="21030">
                  <c:v>4.3383489902832702E-2</c:v>
                </c:pt>
                <c:pt idx="21031">
                  <c:v>4.3687542547287697E-2</c:v>
                </c:pt>
                <c:pt idx="21032">
                  <c:v>4.3760513504957403E-2</c:v>
                </c:pt>
                <c:pt idx="21033">
                  <c:v>4.3758295913162701E-2</c:v>
                </c:pt>
                <c:pt idx="21034">
                  <c:v>4.4165840640150097E-2</c:v>
                </c:pt>
                <c:pt idx="21035">
                  <c:v>4.4582497133281003E-2</c:v>
                </c:pt>
                <c:pt idx="21036">
                  <c:v>4.4611414725749601E-2</c:v>
                </c:pt>
                <c:pt idx="21037">
                  <c:v>4.4726452238473602E-2</c:v>
                </c:pt>
                <c:pt idx="21038">
                  <c:v>4.4823510314823699E-2</c:v>
                </c:pt>
                <c:pt idx="21039">
                  <c:v>4.4955670578016797E-2</c:v>
                </c:pt>
                <c:pt idx="21040">
                  <c:v>4.5233098922545102E-2</c:v>
                </c:pt>
                <c:pt idx="21041">
                  <c:v>4.5607036515194203E-2</c:v>
                </c:pt>
                <c:pt idx="21042">
                  <c:v>4.5623228184136597E-2</c:v>
                </c:pt>
                <c:pt idx="21043">
                  <c:v>4.5662929293272002E-2</c:v>
                </c:pt>
                <c:pt idx="21044">
                  <c:v>4.5811360876465597E-2</c:v>
                </c:pt>
                <c:pt idx="21045">
                  <c:v>4.6126235397658102E-2</c:v>
                </c:pt>
                <c:pt idx="21046">
                  <c:v>4.6308520292348401E-2</c:v>
                </c:pt>
                <c:pt idx="21047">
                  <c:v>4.6464890793629497E-2</c:v>
                </c:pt>
                <c:pt idx="21048">
                  <c:v>4.68555999660452E-2</c:v>
                </c:pt>
                <c:pt idx="21049">
                  <c:v>4.68226531885527E-2</c:v>
                </c:pt>
                <c:pt idx="21050">
                  <c:v>4.7019887671948903E-2</c:v>
                </c:pt>
                <c:pt idx="21051">
                  <c:v>4.7473177761857402E-2</c:v>
                </c:pt>
                <c:pt idx="21052">
                  <c:v>4.7719919964938802E-2</c:v>
                </c:pt>
                <c:pt idx="21053">
                  <c:v>4.77448488214312E-2</c:v>
                </c:pt>
                <c:pt idx="21054">
                  <c:v>4.8098467765714997E-2</c:v>
                </c:pt>
                <c:pt idx="21055">
                  <c:v>4.8393447320618503E-2</c:v>
                </c:pt>
                <c:pt idx="21056">
                  <c:v>4.8571729981442199E-2</c:v>
                </c:pt>
                <c:pt idx="21057">
                  <c:v>4.9002053951092799E-2</c:v>
                </c:pt>
                <c:pt idx="21058">
                  <c:v>4.9235607880776001E-2</c:v>
                </c:pt>
                <c:pt idx="21059">
                  <c:v>4.9434134209103198E-2</c:v>
                </c:pt>
                <c:pt idx="21060">
                  <c:v>4.9775457877630297E-2</c:v>
                </c:pt>
                <c:pt idx="21061">
                  <c:v>5.0319289881130602E-2</c:v>
                </c:pt>
                <c:pt idx="21062">
                  <c:v>5.0694195679735897E-2</c:v>
                </c:pt>
                <c:pt idx="21063">
                  <c:v>5.0954302951209202E-2</c:v>
                </c:pt>
                <c:pt idx="21064">
                  <c:v>5.1375452336868799E-2</c:v>
                </c:pt>
                <c:pt idx="21065">
                  <c:v>5.1917723947633401E-2</c:v>
                </c:pt>
                <c:pt idx="21066">
                  <c:v>5.2207135288040198E-2</c:v>
                </c:pt>
                <c:pt idx="21067">
                  <c:v>5.26115396441212E-2</c:v>
                </c:pt>
                <c:pt idx="21068">
                  <c:v>5.3069125610076602E-2</c:v>
                </c:pt>
                <c:pt idx="21069">
                  <c:v>5.3626579949201801E-2</c:v>
                </c:pt>
                <c:pt idx="21070">
                  <c:v>5.3992805630164301E-2</c:v>
                </c:pt>
                <c:pt idx="21071">
                  <c:v>5.4379455111641502E-2</c:v>
                </c:pt>
                <c:pt idx="21072">
                  <c:v>5.5104701735901297E-2</c:v>
                </c:pt>
                <c:pt idx="21073">
                  <c:v>5.5565779652157102E-2</c:v>
                </c:pt>
                <c:pt idx="21074">
                  <c:v>5.6210981951211901E-2</c:v>
                </c:pt>
                <c:pt idx="21075">
                  <c:v>5.6646746881958601E-2</c:v>
                </c:pt>
                <c:pt idx="21076">
                  <c:v>5.7241238604905098E-2</c:v>
                </c:pt>
                <c:pt idx="21077">
                  <c:v>5.7710847558548398E-2</c:v>
                </c:pt>
                <c:pt idx="21078">
                  <c:v>5.8329786984050301E-2</c:v>
                </c:pt>
                <c:pt idx="21079">
                  <c:v>5.8872788372032199E-2</c:v>
                </c:pt>
                <c:pt idx="21080">
                  <c:v>5.96053925955825E-2</c:v>
                </c:pt>
                <c:pt idx="21081">
                  <c:v>6.02663808975804E-2</c:v>
                </c:pt>
                <c:pt idx="21082">
                  <c:v>6.0895097126151397E-2</c:v>
                </c:pt>
                <c:pt idx="21083">
                  <c:v>6.1467688848661203E-2</c:v>
                </c:pt>
                <c:pt idx="21084">
                  <c:v>6.1858313323710903E-2</c:v>
                </c:pt>
                <c:pt idx="21085">
                  <c:v>6.2577701207575304E-2</c:v>
                </c:pt>
                <c:pt idx="21086">
                  <c:v>6.3317459346725904E-2</c:v>
                </c:pt>
                <c:pt idx="21087">
                  <c:v>6.3897159124921998E-2</c:v>
                </c:pt>
                <c:pt idx="21088">
                  <c:v>6.4335650186653007E-2</c:v>
                </c:pt>
                <c:pt idx="21089">
                  <c:v>6.5182494577909797E-2</c:v>
                </c:pt>
                <c:pt idx="21090">
                  <c:v>6.5844865083199297E-2</c:v>
                </c:pt>
                <c:pt idx="21091">
                  <c:v>6.6349029904750403E-2</c:v>
                </c:pt>
                <c:pt idx="21092">
                  <c:v>6.6891443977177306E-2</c:v>
                </c:pt>
                <c:pt idx="21093">
                  <c:v>6.7660215541353999E-2</c:v>
                </c:pt>
                <c:pt idx="21094">
                  <c:v>6.8235574670336793E-2</c:v>
                </c:pt>
                <c:pt idx="21095">
                  <c:v>6.8712794560624596E-2</c:v>
                </c:pt>
                <c:pt idx="21096">
                  <c:v>6.9238069292641605E-2</c:v>
                </c:pt>
                <c:pt idx="21097">
                  <c:v>6.9983188507496699E-2</c:v>
                </c:pt>
                <c:pt idx="21098">
                  <c:v>7.0668565702443301E-2</c:v>
                </c:pt>
                <c:pt idx="21099">
                  <c:v>7.1032188384245395E-2</c:v>
                </c:pt>
                <c:pt idx="21100">
                  <c:v>7.1519503770054199E-2</c:v>
                </c:pt>
                <c:pt idx="21101">
                  <c:v>7.1983953800263206E-2</c:v>
                </c:pt>
                <c:pt idx="21102">
                  <c:v>7.2612317833797804E-2</c:v>
                </c:pt>
                <c:pt idx="21103">
                  <c:v>7.3138995666753401E-2</c:v>
                </c:pt>
                <c:pt idx="21104">
                  <c:v>7.3553626136240793E-2</c:v>
                </c:pt>
                <c:pt idx="21105">
                  <c:v>7.4030722976810195E-2</c:v>
                </c:pt>
                <c:pt idx="21106">
                  <c:v>7.4367035800365106E-2</c:v>
                </c:pt>
                <c:pt idx="21107">
                  <c:v>7.4736005380085097E-2</c:v>
                </c:pt>
                <c:pt idx="21108">
                  <c:v>7.5164830434353097E-2</c:v>
                </c:pt>
                <c:pt idx="21109">
                  <c:v>7.5433866758734106E-2</c:v>
                </c:pt>
                <c:pt idx="21110">
                  <c:v>7.5929025651377005E-2</c:v>
                </c:pt>
                <c:pt idx="21111">
                  <c:v>7.6137177935877903E-2</c:v>
                </c:pt>
                <c:pt idx="21112">
                  <c:v>7.6313950782658499E-2</c:v>
                </c:pt>
                <c:pt idx="21113">
                  <c:v>7.6486002429374297E-2</c:v>
                </c:pt>
                <c:pt idx="21114">
                  <c:v>7.6852043902465597E-2</c:v>
                </c:pt>
                <c:pt idx="21115">
                  <c:v>7.6962633641969896E-2</c:v>
                </c:pt>
                <c:pt idx="21116">
                  <c:v>7.6884998927524498E-2</c:v>
                </c:pt>
                <c:pt idx="21117">
                  <c:v>7.7108310188511595E-2</c:v>
                </c:pt>
                <c:pt idx="21118">
                  <c:v>7.7210208748518597E-2</c:v>
                </c:pt>
                <c:pt idx="21119">
                  <c:v>7.7366470410847502E-2</c:v>
                </c:pt>
                <c:pt idx="21120">
                  <c:v>7.7270342187776994E-2</c:v>
                </c:pt>
                <c:pt idx="21121">
                  <c:v>7.7239400920332199E-2</c:v>
                </c:pt>
                <c:pt idx="21122">
                  <c:v>7.7082164902381095E-2</c:v>
                </c:pt>
                <c:pt idx="21123">
                  <c:v>7.6969080243270496E-2</c:v>
                </c:pt>
                <c:pt idx="21124">
                  <c:v>7.6851750707513003E-2</c:v>
                </c:pt>
                <c:pt idx="21125">
                  <c:v>7.6723801923439097E-2</c:v>
                </c:pt>
                <c:pt idx="21126">
                  <c:v>7.6515289203987202E-2</c:v>
                </c:pt>
                <c:pt idx="21127">
                  <c:v>7.6161720889604406E-2</c:v>
                </c:pt>
                <c:pt idx="21128">
                  <c:v>7.5876248678452496E-2</c:v>
                </c:pt>
                <c:pt idx="21129">
                  <c:v>7.5536134507799599E-2</c:v>
                </c:pt>
                <c:pt idx="21130">
                  <c:v>7.5230735261222606E-2</c:v>
                </c:pt>
                <c:pt idx="21131">
                  <c:v>7.4998270220699298E-2</c:v>
                </c:pt>
                <c:pt idx="21132">
                  <c:v>7.4532866701517195E-2</c:v>
                </c:pt>
                <c:pt idx="21133">
                  <c:v>7.3919861674148296E-2</c:v>
                </c:pt>
                <c:pt idx="21134">
                  <c:v>7.3429909703963098E-2</c:v>
                </c:pt>
                <c:pt idx="21135">
                  <c:v>7.3264065798979705E-2</c:v>
                </c:pt>
                <c:pt idx="21136">
                  <c:v>7.2579052604447095E-2</c:v>
                </c:pt>
                <c:pt idx="21137">
                  <c:v>7.2095371040479903E-2</c:v>
                </c:pt>
                <c:pt idx="21138">
                  <c:v>7.1418141161409904E-2</c:v>
                </c:pt>
                <c:pt idx="21139">
                  <c:v>7.0754506268629905E-2</c:v>
                </c:pt>
                <c:pt idx="21140">
                  <c:v>7.0138315288636802E-2</c:v>
                </c:pt>
                <c:pt idx="21141">
                  <c:v>6.9530308280281602E-2</c:v>
                </c:pt>
                <c:pt idx="21142">
                  <c:v>6.8966438831036606E-2</c:v>
                </c:pt>
                <c:pt idx="21143">
                  <c:v>6.8324789568164193E-2</c:v>
                </c:pt>
                <c:pt idx="21144">
                  <c:v>6.7458201823265201E-2</c:v>
                </c:pt>
                <c:pt idx="21145">
                  <c:v>6.6891868679928801E-2</c:v>
                </c:pt>
                <c:pt idx="21146">
                  <c:v>6.6167191487693094E-2</c:v>
                </c:pt>
                <c:pt idx="21147">
                  <c:v>6.5384554275852005E-2</c:v>
                </c:pt>
                <c:pt idx="21148">
                  <c:v>6.4639932638899097E-2</c:v>
                </c:pt>
                <c:pt idx="21149">
                  <c:v>6.3966079687843694E-2</c:v>
                </c:pt>
                <c:pt idx="21150">
                  <c:v>6.3116495176153503E-2</c:v>
                </c:pt>
                <c:pt idx="21151">
                  <c:v>6.2316622777288402E-2</c:v>
                </c:pt>
                <c:pt idx="21152">
                  <c:v>6.1590793328120001E-2</c:v>
                </c:pt>
                <c:pt idx="21153">
                  <c:v>6.0855746866475401E-2</c:v>
                </c:pt>
                <c:pt idx="21154">
                  <c:v>5.9973900721365297E-2</c:v>
                </c:pt>
                <c:pt idx="21155">
                  <c:v>5.9190941659329498E-2</c:v>
                </c:pt>
                <c:pt idx="21156">
                  <c:v>5.8534980632750699E-2</c:v>
                </c:pt>
                <c:pt idx="21157">
                  <c:v>5.7668168012177501E-2</c:v>
                </c:pt>
                <c:pt idx="21158">
                  <c:v>5.6826923198522901E-2</c:v>
                </c:pt>
                <c:pt idx="21159">
                  <c:v>5.6188915087007497E-2</c:v>
                </c:pt>
                <c:pt idx="21160">
                  <c:v>5.5387555353848102E-2</c:v>
                </c:pt>
                <c:pt idx="21161">
                  <c:v>5.4458966743340803E-2</c:v>
                </c:pt>
                <c:pt idx="21162">
                  <c:v>5.3624899957990899E-2</c:v>
                </c:pt>
                <c:pt idx="21163">
                  <c:v>5.3055672254286701E-2</c:v>
                </c:pt>
                <c:pt idx="21164">
                  <c:v>5.2345963900500801E-2</c:v>
                </c:pt>
                <c:pt idx="21165">
                  <c:v>5.1512818330927801E-2</c:v>
                </c:pt>
                <c:pt idx="21166">
                  <c:v>5.0868089202969202E-2</c:v>
                </c:pt>
                <c:pt idx="21167">
                  <c:v>5.0180821138801297E-2</c:v>
                </c:pt>
                <c:pt idx="21168">
                  <c:v>4.9221710646499897E-2</c:v>
                </c:pt>
                <c:pt idx="21169">
                  <c:v>4.8654949095264299E-2</c:v>
                </c:pt>
                <c:pt idx="21170">
                  <c:v>4.8015440929529397E-2</c:v>
                </c:pt>
                <c:pt idx="21171">
                  <c:v>4.7252352693780003E-2</c:v>
                </c:pt>
                <c:pt idx="21172">
                  <c:v>4.6475005534028002E-2</c:v>
                </c:pt>
                <c:pt idx="21173">
                  <c:v>4.5807187127561599E-2</c:v>
                </c:pt>
                <c:pt idx="21174">
                  <c:v>4.5440210510722702E-2</c:v>
                </c:pt>
                <c:pt idx="21175">
                  <c:v>4.46457703805761E-2</c:v>
                </c:pt>
                <c:pt idx="21176">
                  <c:v>4.4087505621734101E-2</c:v>
                </c:pt>
                <c:pt idx="21177">
                  <c:v>4.3421244470862499E-2</c:v>
                </c:pt>
                <c:pt idx="21178">
                  <c:v>4.2794108849513797E-2</c:v>
                </c:pt>
                <c:pt idx="21179">
                  <c:v>4.2162599631457597E-2</c:v>
                </c:pt>
                <c:pt idx="21180">
                  <c:v>4.1773573251009499E-2</c:v>
                </c:pt>
                <c:pt idx="21181">
                  <c:v>4.1192415942665102E-2</c:v>
                </c:pt>
                <c:pt idx="21182">
                  <c:v>4.0514975940338899E-2</c:v>
                </c:pt>
                <c:pt idx="21183">
                  <c:v>3.9831767275069603E-2</c:v>
                </c:pt>
                <c:pt idx="21184">
                  <c:v>3.9272422788553897E-2</c:v>
                </c:pt>
                <c:pt idx="21185">
                  <c:v>3.8974984523469203E-2</c:v>
                </c:pt>
                <c:pt idx="21186">
                  <c:v>3.8478464169136799E-2</c:v>
                </c:pt>
                <c:pt idx="21187">
                  <c:v>3.8067663605597497E-2</c:v>
                </c:pt>
                <c:pt idx="21188">
                  <c:v>3.7360486265980403E-2</c:v>
                </c:pt>
                <c:pt idx="21189">
                  <c:v>3.6786213686809302E-2</c:v>
                </c:pt>
                <c:pt idx="21190">
                  <c:v>3.6248042363238697E-2</c:v>
                </c:pt>
                <c:pt idx="21191">
                  <c:v>3.61293004353192E-2</c:v>
                </c:pt>
                <c:pt idx="21192">
                  <c:v>3.5556880649046899E-2</c:v>
                </c:pt>
                <c:pt idx="21193">
                  <c:v>3.4964674782355203E-2</c:v>
                </c:pt>
                <c:pt idx="21194">
                  <c:v>3.4502319721126697E-2</c:v>
                </c:pt>
                <c:pt idx="21195">
                  <c:v>3.4109240297997598E-2</c:v>
                </c:pt>
                <c:pt idx="21196">
                  <c:v>3.3554523100986701E-2</c:v>
                </c:pt>
                <c:pt idx="21197">
                  <c:v>3.31538541946889E-2</c:v>
                </c:pt>
                <c:pt idx="21198">
                  <c:v>3.2858970088337797E-2</c:v>
                </c:pt>
                <c:pt idx="21199">
                  <c:v>3.2389602502037498E-2</c:v>
                </c:pt>
                <c:pt idx="21200">
                  <c:v>3.1779092487243102E-2</c:v>
                </c:pt>
                <c:pt idx="21201">
                  <c:v>3.1432979011279602E-2</c:v>
                </c:pt>
                <c:pt idx="21202">
                  <c:v>3.1037694785752301E-2</c:v>
                </c:pt>
                <c:pt idx="21203">
                  <c:v>3.0620572402235299E-2</c:v>
                </c:pt>
                <c:pt idx="21204">
                  <c:v>3.0177840970366101E-2</c:v>
                </c:pt>
                <c:pt idx="21205">
                  <c:v>2.9678218231072698E-2</c:v>
                </c:pt>
                <c:pt idx="21206">
                  <c:v>2.9237747586497199E-2</c:v>
                </c:pt>
                <c:pt idx="21207">
                  <c:v>2.87352448637468E-2</c:v>
                </c:pt>
                <c:pt idx="21208">
                  <c:v>2.8462230084452301E-2</c:v>
                </c:pt>
                <c:pt idx="21209">
                  <c:v>2.8052994310546E-2</c:v>
                </c:pt>
                <c:pt idx="21210">
                  <c:v>2.7485335448303699E-2</c:v>
                </c:pt>
                <c:pt idx="21211">
                  <c:v>2.7118881517871899E-2</c:v>
                </c:pt>
                <c:pt idx="21212">
                  <c:v>2.67590835476493E-2</c:v>
                </c:pt>
                <c:pt idx="21213">
                  <c:v>2.60939756705773E-2</c:v>
                </c:pt>
                <c:pt idx="21214">
                  <c:v>2.5829035539129401E-2</c:v>
                </c:pt>
                <c:pt idx="21215">
                  <c:v>2.5602954377139001E-2</c:v>
                </c:pt>
                <c:pt idx="21216">
                  <c:v>2.49716445018692E-2</c:v>
                </c:pt>
                <c:pt idx="21217">
                  <c:v>2.4350690005483899E-2</c:v>
                </c:pt>
                <c:pt idx="21218">
                  <c:v>2.39585328679668E-2</c:v>
                </c:pt>
                <c:pt idx="21219">
                  <c:v>2.3598583770919501E-2</c:v>
                </c:pt>
                <c:pt idx="21220">
                  <c:v>2.3277015815212299E-2</c:v>
                </c:pt>
                <c:pt idx="21221">
                  <c:v>2.27108600469039E-2</c:v>
                </c:pt>
                <c:pt idx="21222">
                  <c:v>2.2323290097150599E-2</c:v>
                </c:pt>
                <c:pt idx="21223">
                  <c:v>2.1765780806074001E-2</c:v>
                </c:pt>
                <c:pt idx="21224">
                  <c:v>2.14232749903146E-2</c:v>
                </c:pt>
                <c:pt idx="21225">
                  <c:v>2.0835839732457801E-2</c:v>
                </c:pt>
                <c:pt idx="21226">
                  <c:v>2.0506814012018301E-2</c:v>
                </c:pt>
                <c:pt idx="21227">
                  <c:v>2.00440757760608E-2</c:v>
                </c:pt>
                <c:pt idx="21228">
                  <c:v>1.95356686075332E-2</c:v>
                </c:pt>
                <c:pt idx="21229">
                  <c:v>1.9294241474635199E-2</c:v>
                </c:pt>
                <c:pt idx="21230">
                  <c:v>1.8905291862724698E-2</c:v>
                </c:pt>
                <c:pt idx="21231">
                  <c:v>1.83593262010101E-2</c:v>
                </c:pt>
                <c:pt idx="21232">
                  <c:v>1.7878266358004099E-2</c:v>
                </c:pt>
                <c:pt idx="21233">
                  <c:v>1.74180346820299E-2</c:v>
                </c:pt>
                <c:pt idx="21234">
                  <c:v>1.7034370804734699E-2</c:v>
                </c:pt>
                <c:pt idx="21235">
                  <c:v>1.67259347823497E-2</c:v>
                </c:pt>
                <c:pt idx="21236">
                  <c:v>1.6321922339434799E-2</c:v>
                </c:pt>
                <c:pt idx="21237">
                  <c:v>1.6007831468777999E-2</c:v>
                </c:pt>
                <c:pt idx="21238">
                  <c:v>1.5413034855849699E-2</c:v>
                </c:pt>
                <c:pt idx="21239">
                  <c:v>1.50185531615184E-2</c:v>
                </c:pt>
                <c:pt idx="21240">
                  <c:v>1.4755168325093101E-2</c:v>
                </c:pt>
                <c:pt idx="21241">
                  <c:v>1.44640024480012E-2</c:v>
                </c:pt>
                <c:pt idx="21242">
                  <c:v>1.4245450833731001E-2</c:v>
                </c:pt>
                <c:pt idx="21243">
                  <c:v>1.38245773188365E-2</c:v>
                </c:pt>
                <c:pt idx="21244">
                  <c:v>1.32260882168785E-2</c:v>
                </c:pt>
                <c:pt idx="21245">
                  <c:v>1.2898946470175501E-2</c:v>
                </c:pt>
                <c:pt idx="21246">
                  <c:v>1.28655802276894E-2</c:v>
                </c:pt>
                <c:pt idx="21247">
                  <c:v>1.2746056236009299E-2</c:v>
                </c:pt>
                <c:pt idx="21248">
                  <c:v>1.20893088119655E-2</c:v>
                </c:pt>
                <c:pt idx="21249">
                  <c:v>1.17953563801023E-2</c:v>
                </c:pt>
                <c:pt idx="21250">
                  <c:v>1.1478922210836E-2</c:v>
                </c:pt>
                <c:pt idx="21251">
                  <c:v>1.1452125408283199E-2</c:v>
                </c:pt>
                <c:pt idx="21252">
                  <c:v>1.1238493566035001E-2</c:v>
                </c:pt>
                <c:pt idx="21253">
                  <c:v>1.1080243073112599E-2</c:v>
                </c:pt>
                <c:pt idx="21254">
                  <c:v>1.0780443076190201E-2</c:v>
                </c:pt>
                <c:pt idx="21255">
                  <c:v>1.04282320151689E-2</c:v>
                </c:pt>
                <c:pt idx="21256">
                  <c:v>1.01867077428625E-2</c:v>
                </c:pt>
                <c:pt idx="21257">
                  <c:v>1.00543406108436E-2</c:v>
                </c:pt>
                <c:pt idx="21258">
                  <c:v>1.01287253258362E-2</c:v>
                </c:pt>
                <c:pt idx="21259">
                  <c:v>9.8170371472411106E-3</c:v>
                </c:pt>
                <c:pt idx="21260">
                  <c:v>9.4909749868993202E-3</c:v>
                </c:pt>
                <c:pt idx="21261">
                  <c:v>9.2379122011241495E-3</c:v>
                </c:pt>
                <c:pt idx="21262">
                  <c:v>9.2989374567343502E-3</c:v>
                </c:pt>
                <c:pt idx="21263">
                  <c:v>9.0844383108593108E-3</c:v>
                </c:pt>
                <c:pt idx="21264">
                  <c:v>8.9445491202867107E-3</c:v>
                </c:pt>
                <c:pt idx="21265">
                  <c:v>8.9421774656441005E-3</c:v>
                </c:pt>
                <c:pt idx="21266">
                  <c:v>8.8767917360436793E-3</c:v>
                </c:pt>
                <c:pt idx="21267">
                  <c:v>8.5738626161103396E-3</c:v>
                </c:pt>
                <c:pt idx="21268">
                  <c:v>8.3106350594920504E-3</c:v>
                </c:pt>
                <c:pt idx="21269">
                  <c:v>8.5126908654265601E-3</c:v>
                </c:pt>
                <c:pt idx="21270">
                  <c:v>8.3211061988099407E-3</c:v>
                </c:pt>
                <c:pt idx="21271">
                  <c:v>7.96394818510472E-3</c:v>
                </c:pt>
                <c:pt idx="21272">
                  <c:v>8.0129505784514807E-3</c:v>
                </c:pt>
                <c:pt idx="21273">
                  <c:v>7.8494719932737499E-3</c:v>
                </c:pt>
                <c:pt idx="21274">
                  <c:v>7.7011533491251997E-3</c:v>
                </c:pt>
                <c:pt idx="21275">
                  <c:v>7.5553632449467997E-3</c:v>
                </c:pt>
                <c:pt idx="21276">
                  <c:v>7.59235896925297E-3</c:v>
                </c:pt>
                <c:pt idx="21277">
                  <c:v>7.3386463092110499E-3</c:v>
                </c:pt>
                <c:pt idx="21278">
                  <c:v>7.0616681257905101E-3</c:v>
                </c:pt>
                <c:pt idx="21279">
                  <c:v>6.9702296150155399E-3</c:v>
                </c:pt>
                <c:pt idx="21280">
                  <c:v>6.8750831324298003E-3</c:v>
                </c:pt>
                <c:pt idx="21281">
                  <c:v>6.5901113896807998E-3</c:v>
                </c:pt>
                <c:pt idx="21282">
                  <c:v>6.4159347457672204E-3</c:v>
                </c:pt>
                <c:pt idx="21283">
                  <c:v>6.3812837217606198E-3</c:v>
                </c:pt>
                <c:pt idx="21284">
                  <c:v>6.17781400970056E-3</c:v>
                </c:pt>
                <c:pt idx="21285">
                  <c:v>5.8261490193633296E-3</c:v>
                </c:pt>
                <c:pt idx="21286">
                  <c:v>5.6345128489839798E-3</c:v>
                </c:pt>
                <c:pt idx="21287">
                  <c:v>5.4160060679708504E-3</c:v>
                </c:pt>
                <c:pt idx="21288">
                  <c:v>5.1165823568166896E-3</c:v>
                </c:pt>
                <c:pt idx="21289">
                  <c:v>4.7959287702376901E-3</c:v>
                </c:pt>
                <c:pt idx="21290">
                  <c:v>4.7582187760676804E-3</c:v>
                </c:pt>
                <c:pt idx="21291">
                  <c:v>4.31754609547248E-3</c:v>
                </c:pt>
                <c:pt idx="21292">
                  <c:v>3.8683355045555198E-3</c:v>
                </c:pt>
                <c:pt idx="21293">
                  <c:v>3.6178768657533001E-3</c:v>
                </c:pt>
                <c:pt idx="21294">
                  <c:v>3.14450630552135E-3</c:v>
                </c:pt>
                <c:pt idx="21295">
                  <c:v>3.1063298197714999E-3</c:v>
                </c:pt>
                <c:pt idx="21296">
                  <c:v>2.6112892777265498E-3</c:v>
                </c:pt>
                <c:pt idx="21297">
                  <c:v>2.19485989125836E-3</c:v>
                </c:pt>
                <c:pt idx="21298">
                  <c:v>1.8373398609857401E-3</c:v>
                </c:pt>
                <c:pt idx="21299">
                  <c:v>1.3266957388306101E-3</c:v>
                </c:pt>
                <c:pt idx="21300">
                  <c:v>1.04898886867373E-3</c:v>
                </c:pt>
                <c:pt idx="21301">
                  <c:v>5.7819253276513696E-4</c:v>
                </c:pt>
                <c:pt idx="21302">
                  <c:v>1.27972039237564E-4</c:v>
                </c:pt>
                <c:pt idx="21303">
                  <c:v>-2.9774139687603699E-4</c:v>
                </c:pt>
                <c:pt idx="21304">
                  <c:v>-9.3544462146382399E-4</c:v>
                </c:pt>
                <c:pt idx="21305">
                  <c:v>-1.4680486547037699E-3</c:v>
                </c:pt>
                <c:pt idx="21306">
                  <c:v>-1.6985236262918901E-3</c:v>
                </c:pt>
                <c:pt idx="21307">
                  <c:v>-2.2325981936623502E-3</c:v>
                </c:pt>
                <c:pt idx="21308">
                  <c:v>-2.8187244821153701E-3</c:v>
                </c:pt>
                <c:pt idx="21309">
                  <c:v>-3.3645913580541199E-3</c:v>
                </c:pt>
                <c:pt idx="21310">
                  <c:v>-3.7769503296018999E-3</c:v>
                </c:pt>
                <c:pt idx="21311">
                  <c:v>-4.2992884175363502E-3</c:v>
                </c:pt>
                <c:pt idx="21312">
                  <c:v>-4.9343250842344196E-3</c:v>
                </c:pt>
                <c:pt idx="21313">
                  <c:v>-5.3637281750237697E-3</c:v>
                </c:pt>
                <c:pt idx="21314">
                  <c:v>-5.9259787986097002E-3</c:v>
                </c:pt>
                <c:pt idx="21315">
                  <c:v>-6.4755007997064204E-3</c:v>
                </c:pt>
                <c:pt idx="21316">
                  <c:v>-6.9717253761451903E-3</c:v>
                </c:pt>
                <c:pt idx="21317">
                  <c:v>-7.6275352503062102E-3</c:v>
                </c:pt>
                <c:pt idx="21318">
                  <c:v>-8.1315686293475103E-3</c:v>
                </c:pt>
                <c:pt idx="21319">
                  <c:v>-8.7237079779820502E-3</c:v>
                </c:pt>
                <c:pt idx="21320">
                  <c:v>-9.1836107332355903E-3</c:v>
                </c:pt>
                <c:pt idx="21321">
                  <c:v>-9.7443296493109604E-3</c:v>
                </c:pt>
                <c:pt idx="21322">
                  <c:v>-1.0397705031470699E-2</c:v>
                </c:pt>
                <c:pt idx="21323">
                  <c:v>-1.08416789177822E-2</c:v>
                </c:pt>
                <c:pt idx="21324">
                  <c:v>-1.11212017392996E-2</c:v>
                </c:pt>
                <c:pt idx="21325">
                  <c:v>-1.18709925000265E-2</c:v>
                </c:pt>
                <c:pt idx="21326">
                  <c:v>-1.2494634919258001E-2</c:v>
                </c:pt>
                <c:pt idx="21327">
                  <c:v>-1.29706943915217E-2</c:v>
                </c:pt>
                <c:pt idx="21328">
                  <c:v>-1.3327814832120999E-2</c:v>
                </c:pt>
                <c:pt idx="21329">
                  <c:v>-1.3800823597320201E-2</c:v>
                </c:pt>
                <c:pt idx="21330">
                  <c:v>-1.4329478238320899E-2</c:v>
                </c:pt>
                <c:pt idx="21331">
                  <c:v>-1.47362166935966E-2</c:v>
                </c:pt>
                <c:pt idx="21332">
                  <c:v>-1.52290004064339E-2</c:v>
                </c:pt>
                <c:pt idx="21333">
                  <c:v>-1.5893880152025801E-2</c:v>
                </c:pt>
                <c:pt idx="21334">
                  <c:v>-1.6333637904607599E-2</c:v>
                </c:pt>
                <c:pt idx="21335">
                  <c:v>-1.6609589385349299E-2</c:v>
                </c:pt>
                <c:pt idx="21336">
                  <c:v>-1.7043453338665401E-2</c:v>
                </c:pt>
                <c:pt idx="21337">
                  <c:v>-1.75606954148783E-2</c:v>
                </c:pt>
                <c:pt idx="21338">
                  <c:v>-1.79135583910481E-2</c:v>
                </c:pt>
                <c:pt idx="21339">
                  <c:v>-1.8292794025407601E-2</c:v>
                </c:pt>
                <c:pt idx="21340">
                  <c:v>-1.87720271611908E-2</c:v>
                </c:pt>
                <c:pt idx="21341">
                  <c:v>-1.8966690843500798E-2</c:v>
                </c:pt>
                <c:pt idx="21342">
                  <c:v>-1.9470453868684099E-2</c:v>
                </c:pt>
                <c:pt idx="21343">
                  <c:v>-1.9789980060722499E-2</c:v>
                </c:pt>
                <c:pt idx="21344">
                  <c:v>-2.0210613364847699E-2</c:v>
                </c:pt>
                <c:pt idx="21345">
                  <c:v>-2.0432651190581099E-2</c:v>
                </c:pt>
                <c:pt idx="21346">
                  <c:v>-2.0857666473846501E-2</c:v>
                </c:pt>
                <c:pt idx="21347">
                  <c:v>-2.1118317975175601E-2</c:v>
                </c:pt>
                <c:pt idx="21348">
                  <c:v>-2.1400454173043999E-2</c:v>
                </c:pt>
                <c:pt idx="21349">
                  <c:v>-2.17002752139446E-2</c:v>
                </c:pt>
                <c:pt idx="21350">
                  <c:v>-2.2186312736853699E-2</c:v>
                </c:pt>
                <c:pt idx="21351">
                  <c:v>-2.2261335789881601E-2</c:v>
                </c:pt>
                <c:pt idx="21352">
                  <c:v>-2.2398303006168099E-2</c:v>
                </c:pt>
                <c:pt idx="21353">
                  <c:v>-2.28746145885639E-2</c:v>
                </c:pt>
                <c:pt idx="21354">
                  <c:v>-2.3250655426559901E-2</c:v>
                </c:pt>
                <c:pt idx="21355">
                  <c:v>-2.3538833758993599E-2</c:v>
                </c:pt>
                <c:pt idx="21356">
                  <c:v>-2.3734764566158102E-2</c:v>
                </c:pt>
                <c:pt idx="21357">
                  <c:v>-2.40215285941483E-2</c:v>
                </c:pt>
                <c:pt idx="21358">
                  <c:v>-2.4028436391181102E-2</c:v>
                </c:pt>
                <c:pt idx="21359">
                  <c:v>-2.44785889687704E-2</c:v>
                </c:pt>
                <c:pt idx="21360">
                  <c:v>-2.4829383997602199E-2</c:v>
                </c:pt>
                <c:pt idx="21361">
                  <c:v>-2.5062273139210601E-2</c:v>
                </c:pt>
                <c:pt idx="21362">
                  <c:v>-2.53620745821855E-2</c:v>
                </c:pt>
                <c:pt idx="21363">
                  <c:v>-2.56801153594481E-2</c:v>
                </c:pt>
                <c:pt idx="21364">
                  <c:v>-2.5911945387462301E-2</c:v>
                </c:pt>
                <c:pt idx="21365">
                  <c:v>-2.6170451675807699E-2</c:v>
                </c:pt>
                <c:pt idx="21366">
                  <c:v>-2.6466025596543E-2</c:v>
                </c:pt>
                <c:pt idx="21367">
                  <c:v>-2.6936377204447502E-2</c:v>
                </c:pt>
                <c:pt idx="21368">
                  <c:v>-2.7056492031471001E-2</c:v>
                </c:pt>
                <c:pt idx="21369">
                  <c:v>-2.72868420741375E-2</c:v>
                </c:pt>
                <c:pt idx="21370">
                  <c:v>-2.7650566327287799E-2</c:v>
                </c:pt>
                <c:pt idx="21371">
                  <c:v>-2.8104105882411499E-2</c:v>
                </c:pt>
                <c:pt idx="21372">
                  <c:v>-2.8388104993349199E-2</c:v>
                </c:pt>
                <c:pt idx="21373">
                  <c:v>-2.8652987174099399E-2</c:v>
                </c:pt>
                <c:pt idx="21374">
                  <c:v>-2.9117100095392201E-2</c:v>
                </c:pt>
                <c:pt idx="21375">
                  <c:v>-2.9447981187628199E-2</c:v>
                </c:pt>
                <c:pt idx="21376">
                  <c:v>-2.9751332241019699E-2</c:v>
                </c:pt>
                <c:pt idx="21377">
                  <c:v>-3.0258208421375901E-2</c:v>
                </c:pt>
                <c:pt idx="21378">
                  <c:v>-3.0947780886615199E-2</c:v>
                </c:pt>
                <c:pt idx="21379">
                  <c:v>-3.1118092064281001E-2</c:v>
                </c:pt>
                <c:pt idx="21380">
                  <c:v>-3.1294466403493398E-2</c:v>
                </c:pt>
                <c:pt idx="21381">
                  <c:v>-3.1730904744123697E-2</c:v>
                </c:pt>
                <c:pt idx="21382">
                  <c:v>-3.2327602011352201E-2</c:v>
                </c:pt>
                <c:pt idx="21383">
                  <c:v>-3.2847575083583103E-2</c:v>
                </c:pt>
                <c:pt idx="21384">
                  <c:v>-3.3310002465300401E-2</c:v>
                </c:pt>
                <c:pt idx="21385">
                  <c:v>-3.3683723234173901E-2</c:v>
                </c:pt>
                <c:pt idx="21386">
                  <c:v>-3.4021150353380297E-2</c:v>
                </c:pt>
                <c:pt idx="21387">
                  <c:v>-3.4598505518186398E-2</c:v>
                </c:pt>
                <c:pt idx="21388">
                  <c:v>-3.5352769095175797E-2</c:v>
                </c:pt>
                <c:pt idx="21389">
                  <c:v>-3.5585080825725902E-2</c:v>
                </c:pt>
                <c:pt idx="21390">
                  <c:v>-3.6081969962284501E-2</c:v>
                </c:pt>
                <c:pt idx="21391">
                  <c:v>-3.6541647359169101E-2</c:v>
                </c:pt>
                <c:pt idx="21392">
                  <c:v>-3.7046607921024599E-2</c:v>
                </c:pt>
                <c:pt idx="21393">
                  <c:v>-3.7630617141182598E-2</c:v>
                </c:pt>
                <c:pt idx="21394">
                  <c:v>-3.8253303080431802E-2</c:v>
                </c:pt>
                <c:pt idx="21395">
                  <c:v>-3.8903135770342198E-2</c:v>
                </c:pt>
                <c:pt idx="21396">
                  <c:v>-3.9198214208343803E-2</c:v>
                </c:pt>
                <c:pt idx="21397">
                  <c:v>-3.9480796077312898E-2</c:v>
                </c:pt>
                <c:pt idx="21398">
                  <c:v>-4.0143947262286102E-2</c:v>
                </c:pt>
                <c:pt idx="21399">
                  <c:v>-4.09616639797497E-2</c:v>
                </c:pt>
                <c:pt idx="21400">
                  <c:v>-4.13411568118984E-2</c:v>
                </c:pt>
                <c:pt idx="21401">
                  <c:v>-4.1657271975469E-2</c:v>
                </c:pt>
                <c:pt idx="21402">
                  <c:v>-4.2096558080849E-2</c:v>
                </c:pt>
                <c:pt idx="21403">
                  <c:v>-4.2483868376503101E-2</c:v>
                </c:pt>
                <c:pt idx="21404">
                  <c:v>-4.3226476271034098E-2</c:v>
                </c:pt>
                <c:pt idx="21405">
                  <c:v>-4.3858207982276201E-2</c:v>
                </c:pt>
                <c:pt idx="21406">
                  <c:v>-4.4223862330800098E-2</c:v>
                </c:pt>
                <c:pt idx="21407">
                  <c:v>-4.4425997286139503E-2</c:v>
                </c:pt>
                <c:pt idx="21408">
                  <c:v>-4.49839402942653E-2</c:v>
                </c:pt>
                <c:pt idx="21409">
                  <c:v>-4.5428809819377899E-2</c:v>
                </c:pt>
                <c:pt idx="21410">
                  <c:v>-4.5712946095065397E-2</c:v>
                </c:pt>
                <c:pt idx="21411">
                  <c:v>-4.6206649502819101E-2</c:v>
                </c:pt>
                <c:pt idx="21412">
                  <c:v>-4.6563051942208299E-2</c:v>
                </c:pt>
                <c:pt idx="21413">
                  <c:v>-4.6876402535319397E-2</c:v>
                </c:pt>
                <c:pt idx="21414">
                  <c:v>-4.71160082592397E-2</c:v>
                </c:pt>
                <c:pt idx="21415">
                  <c:v>-4.7472963583055701E-2</c:v>
                </c:pt>
                <c:pt idx="21416">
                  <c:v>-4.7771057498771502E-2</c:v>
                </c:pt>
                <c:pt idx="21417">
                  <c:v>-4.80883479875533E-2</c:v>
                </c:pt>
                <c:pt idx="21418">
                  <c:v>-4.82943787507931E-2</c:v>
                </c:pt>
                <c:pt idx="21419">
                  <c:v>-4.8553535445907597E-2</c:v>
                </c:pt>
                <c:pt idx="21420">
                  <c:v>-4.8720146833957798E-2</c:v>
                </c:pt>
                <c:pt idx="21421">
                  <c:v>-4.8660384742579797E-2</c:v>
                </c:pt>
                <c:pt idx="21422">
                  <c:v>-4.90386860317613E-2</c:v>
                </c:pt>
                <c:pt idx="21423">
                  <c:v>-4.9234094647700899E-2</c:v>
                </c:pt>
                <c:pt idx="21424">
                  <c:v>-4.9241437052132998E-2</c:v>
                </c:pt>
                <c:pt idx="21425">
                  <c:v>-4.9078332081156799E-2</c:v>
                </c:pt>
                <c:pt idx="21426">
                  <c:v>-4.9426927947028701E-2</c:v>
                </c:pt>
                <c:pt idx="21427">
                  <c:v>-4.9250414904187599E-2</c:v>
                </c:pt>
                <c:pt idx="21428">
                  <c:v>-4.9346101036269199E-2</c:v>
                </c:pt>
                <c:pt idx="21429">
                  <c:v>-4.9440613579017099E-2</c:v>
                </c:pt>
                <c:pt idx="21430">
                  <c:v>-4.9243900090830503E-2</c:v>
                </c:pt>
                <c:pt idx="21431">
                  <c:v>-4.9119003993221201E-2</c:v>
                </c:pt>
                <c:pt idx="21432">
                  <c:v>-4.9107302994899203E-2</c:v>
                </c:pt>
                <c:pt idx="21433">
                  <c:v>-4.9045531581389898E-2</c:v>
                </c:pt>
                <c:pt idx="21434">
                  <c:v>-4.8855854003050203E-2</c:v>
                </c:pt>
                <c:pt idx="21435">
                  <c:v>-4.8692880472677003E-2</c:v>
                </c:pt>
                <c:pt idx="21436">
                  <c:v>-4.8410151170494402E-2</c:v>
                </c:pt>
                <c:pt idx="21437">
                  <c:v>-4.8291076879309197E-2</c:v>
                </c:pt>
                <c:pt idx="21438">
                  <c:v>-4.7946742654368303E-2</c:v>
                </c:pt>
                <c:pt idx="21439">
                  <c:v>-4.7880237456343497E-2</c:v>
                </c:pt>
                <c:pt idx="21440">
                  <c:v>-4.7612750114686998E-2</c:v>
                </c:pt>
                <c:pt idx="21441">
                  <c:v>-4.7237499178422203E-2</c:v>
                </c:pt>
                <c:pt idx="21442">
                  <c:v>-4.7066577506862203E-2</c:v>
                </c:pt>
                <c:pt idx="21443">
                  <c:v>-4.6816107848410997E-2</c:v>
                </c:pt>
                <c:pt idx="21444">
                  <c:v>-4.6411661951207203E-2</c:v>
                </c:pt>
                <c:pt idx="21445">
                  <c:v>-4.61134535969977E-2</c:v>
                </c:pt>
                <c:pt idx="21446">
                  <c:v>-4.58044628611372E-2</c:v>
                </c:pt>
                <c:pt idx="21447">
                  <c:v>-4.5423461284310997E-2</c:v>
                </c:pt>
                <c:pt idx="21448">
                  <c:v>-4.51037412976718E-2</c:v>
                </c:pt>
                <c:pt idx="21449">
                  <c:v>-4.4766568956506499E-2</c:v>
                </c:pt>
                <c:pt idx="21450">
                  <c:v>-4.4400834407227398E-2</c:v>
                </c:pt>
                <c:pt idx="21451">
                  <c:v>-4.4081115260863897E-2</c:v>
                </c:pt>
                <c:pt idx="21452">
                  <c:v>-4.34838853024479E-2</c:v>
                </c:pt>
                <c:pt idx="21453">
                  <c:v>-4.3260510767945397E-2</c:v>
                </c:pt>
                <c:pt idx="21454">
                  <c:v>-4.2973962568456502E-2</c:v>
                </c:pt>
                <c:pt idx="21455">
                  <c:v>-4.2718740324643401E-2</c:v>
                </c:pt>
                <c:pt idx="21456">
                  <c:v>-4.2277453579683003E-2</c:v>
                </c:pt>
                <c:pt idx="21457">
                  <c:v>-4.18439598097433E-2</c:v>
                </c:pt>
                <c:pt idx="21458">
                  <c:v>-4.1458472712345498E-2</c:v>
                </c:pt>
                <c:pt idx="21459">
                  <c:v>-4.1253893707581799E-2</c:v>
                </c:pt>
                <c:pt idx="21460">
                  <c:v>-4.0854837320233303E-2</c:v>
                </c:pt>
                <c:pt idx="21461">
                  <c:v>-4.05114924209143E-2</c:v>
                </c:pt>
                <c:pt idx="21462">
                  <c:v>-4.0159004481238297E-2</c:v>
                </c:pt>
                <c:pt idx="21463">
                  <c:v>-3.9748016069950001E-2</c:v>
                </c:pt>
                <c:pt idx="21464">
                  <c:v>-3.9430167595979997E-2</c:v>
                </c:pt>
                <c:pt idx="21465">
                  <c:v>-3.91769395765037E-2</c:v>
                </c:pt>
                <c:pt idx="21466">
                  <c:v>-3.90235070396317E-2</c:v>
                </c:pt>
                <c:pt idx="21467">
                  <c:v>-3.8610458613785197E-2</c:v>
                </c:pt>
                <c:pt idx="21468">
                  <c:v>-3.8355665922417098E-2</c:v>
                </c:pt>
                <c:pt idx="21469">
                  <c:v>-3.7911245994730301E-2</c:v>
                </c:pt>
                <c:pt idx="21470">
                  <c:v>-3.7856535569460101E-2</c:v>
                </c:pt>
                <c:pt idx="21471">
                  <c:v>-3.7679552615147799E-2</c:v>
                </c:pt>
                <c:pt idx="21472">
                  <c:v>-3.7315438530314403E-2</c:v>
                </c:pt>
                <c:pt idx="21473">
                  <c:v>-3.7225542686337897E-2</c:v>
                </c:pt>
                <c:pt idx="21474">
                  <c:v>-3.6957566253371897E-2</c:v>
                </c:pt>
                <c:pt idx="21475">
                  <c:v>-3.6720678895324599E-2</c:v>
                </c:pt>
                <c:pt idx="21476">
                  <c:v>-3.6553198398987401E-2</c:v>
                </c:pt>
                <c:pt idx="21477">
                  <c:v>-3.6391341635580297E-2</c:v>
                </c:pt>
                <c:pt idx="21478">
                  <c:v>-3.6280286006484197E-2</c:v>
                </c:pt>
                <c:pt idx="21479">
                  <c:v>-3.60539880593575E-2</c:v>
                </c:pt>
                <c:pt idx="21480">
                  <c:v>-3.5930250086071903E-2</c:v>
                </c:pt>
                <c:pt idx="21481">
                  <c:v>-3.5782137004145301E-2</c:v>
                </c:pt>
                <c:pt idx="21482">
                  <c:v>-3.5826646140236E-2</c:v>
                </c:pt>
                <c:pt idx="21483">
                  <c:v>-3.5732036058138301E-2</c:v>
                </c:pt>
                <c:pt idx="21484">
                  <c:v>-3.5564701737540297E-2</c:v>
                </c:pt>
                <c:pt idx="21485">
                  <c:v>-3.5478722738370598E-2</c:v>
                </c:pt>
                <c:pt idx="21486">
                  <c:v>-3.5336496916673302E-2</c:v>
                </c:pt>
                <c:pt idx="21487">
                  <c:v>-3.54422209655334E-2</c:v>
                </c:pt>
                <c:pt idx="21488">
                  <c:v>-3.53601750044851E-2</c:v>
                </c:pt>
                <c:pt idx="21489">
                  <c:v>-3.5418524114088398E-2</c:v>
                </c:pt>
                <c:pt idx="21490">
                  <c:v>-3.5241845478624897E-2</c:v>
                </c:pt>
                <c:pt idx="21491">
                  <c:v>-3.5123122669118698E-2</c:v>
                </c:pt>
                <c:pt idx="21492">
                  <c:v>-3.5274577373627797E-2</c:v>
                </c:pt>
                <c:pt idx="21493">
                  <c:v>-3.5294218031107702E-2</c:v>
                </c:pt>
                <c:pt idx="21494">
                  <c:v>-3.5236040982902603E-2</c:v>
                </c:pt>
                <c:pt idx="21495">
                  <c:v>-3.5261327185411098E-2</c:v>
                </c:pt>
                <c:pt idx="21496">
                  <c:v>-3.5280880672804001E-2</c:v>
                </c:pt>
                <c:pt idx="21497">
                  <c:v>-3.5293539000203399E-2</c:v>
                </c:pt>
                <c:pt idx="21498">
                  <c:v>-3.5337910981214901E-2</c:v>
                </c:pt>
                <c:pt idx="21499">
                  <c:v>-3.5321958964666202E-2</c:v>
                </c:pt>
                <c:pt idx="21500">
                  <c:v>-3.5392602305782797E-2</c:v>
                </c:pt>
                <c:pt idx="21501">
                  <c:v>-3.54849669129512E-2</c:v>
                </c:pt>
                <c:pt idx="21502">
                  <c:v>-3.55199757327831E-2</c:v>
                </c:pt>
                <c:pt idx="21503">
                  <c:v>-3.5515242673281398E-2</c:v>
                </c:pt>
                <c:pt idx="21504">
                  <c:v>-3.5595097172579498E-2</c:v>
                </c:pt>
                <c:pt idx="21505">
                  <c:v>-3.5510890119227E-2</c:v>
                </c:pt>
                <c:pt idx="21506">
                  <c:v>-3.56025333666583E-2</c:v>
                </c:pt>
                <c:pt idx="21507">
                  <c:v>-3.5590906780554599E-2</c:v>
                </c:pt>
                <c:pt idx="21508">
                  <c:v>-3.5681467444200303E-2</c:v>
                </c:pt>
                <c:pt idx="21509">
                  <c:v>-3.5893141622194299E-2</c:v>
                </c:pt>
                <c:pt idx="21510">
                  <c:v>-3.5876482773215597E-2</c:v>
                </c:pt>
                <c:pt idx="21511">
                  <c:v>-3.5909185815236E-2</c:v>
                </c:pt>
                <c:pt idx="21512">
                  <c:v>-3.57196427535134E-2</c:v>
                </c:pt>
                <c:pt idx="21513">
                  <c:v>-3.5836171065365498E-2</c:v>
                </c:pt>
                <c:pt idx="21514">
                  <c:v>-3.6030027941758698E-2</c:v>
                </c:pt>
                <c:pt idx="21515">
                  <c:v>-3.6023096713945602E-2</c:v>
                </c:pt>
                <c:pt idx="21516">
                  <c:v>-3.60191547962148E-2</c:v>
                </c:pt>
                <c:pt idx="21517">
                  <c:v>-3.5998050952026503E-2</c:v>
                </c:pt>
                <c:pt idx="21518">
                  <c:v>-3.60550080952226E-2</c:v>
                </c:pt>
                <c:pt idx="21519">
                  <c:v>-3.6091552332550701E-2</c:v>
                </c:pt>
                <c:pt idx="21520">
                  <c:v>-3.6117534954507403E-2</c:v>
                </c:pt>
                <c:pt idx="21521">
                  <c:v>-3.61809300990577E-2</c:v>
                </c:pt>
                <c:pt idx="21522">
                  <c:v>-3.6125005909661098E-2</c:v>
                </c:pt>
                <c:pt idx="21523">
                  <c:v>-3.6212015430469098E-2</c:v>
                </c:pt>
                <c:pt idx="21524">
                  <c:v>-3.6114545559927297E-2</c:v>
                </c:pt>
                <c:pt idx="21525">
                  <c:v>-3.6153118969095399E-2</c:v>
                </c:pt>
                <c:pt idx="21526">
                  <c:v>-3.6067286329950703E-2</c:v>
                </c:pt>
                <c:pt idx="21527">
                  <c:v>-3.6183058484943902E-2</c:v>
                </c:pt>
                <c:pt idx="21528">
                  <c:v>-3.6123156045298199E-2</c:v>
                </c:pt>
                <c:pt idx="21529">
                  <c:v>-3.6063815679249697E-2</c:v>
                </c:pt>
                <c:pt idx="21530">
                  <c:v>-3.6101528803849502E-2</c:v>
                </c:pt>
                <c:pt idx="21531">
                  <c:v>-3.6257710418366798E-2</c:v>
                </c:pt>
                <c:pt idx="21532">
                  <c:v>-3.6198067488830803E-2</c:v>
                </c:pt>
                <c:pt idx="21533">
                  <c:v>-3.6065828872370698E-2</c:v>
                </c:pt>
                <c:pt idx="21534">
                  <c:v>-3.6147247947232397E-2</c:v>
                </c:pt>
                <c:pt idx="21535">
                  <c:v>-3.60843545438298E-2</c:v>
                </c:pt>
                <c:pt idx="21536">
                  <c:v>-3.6025668735376298E-2</c:v>
                </c:pt>
                <c:pt idx="21537">
                  <c:v>-3.61195876951933E-2</c:v>
                </c:pt>
                <c:pt idx="21538">
                  <c:v>-3.6100466812315199E-2</c:v>
                </c:pt>
                <c:pt idx="21539">
                  <c:v>-3.5957741309536398E-2</c:v>
                </c:pt>
                <c:pt idx="21540">
                  <c:v>-3.6003978129333702E-2</c:v>
                </c:pt>
                <c:pt idx="21541">
                  <c:v>-3.5925786318355898E-2</c:v>
                </c:pt>
                <c:pt idx="21542">
                  <c:v>-3.6023762132206497E-2</c:v>
                </c:pt>
                <c:pt idx="21543">
                  <c:v>-3.6043665376187202E-2</c:v>
                </c:pt>
                <c:pt idx="21544">
                  <c:v>-3.5938084604614798E-2</c:v>
                </c:pt>
                <c:pt idx="21545">
                  <c:v>-3.5848462485961997E-2</c:v>
                </c:pt>
                <c:pt idx="21546">
                  <c:v>-3.5763827601118799E-2</c:v>
                </c:pt>
                <c:pt idx="21547">
                  <c:v>-3.5882383415424997E-2</c:v>
                </c:pt>
                <c:pt idx="21548">
                  <c:v>-3.5991528342944598E-2</c:v>
                </c:pt>
                <c:pt idx="21549">
                  <c:v>-3.5858280353978901E-2</c:v>
                </c:pt>
                <c:pt idx="21550">
                  <c:v>-3.56108768696589E-2</c:v>
                </c:pt>
                <c:pt idx="21551">
                  <c:v>-3.5688607130861701E-2</c:v>
                </c:pt>
                <c:pt idx="21552">
                  <c:v>-3.5648208160933899E-2</c:v>
                </c:pt>
                <c:pt idx="21553">
                  <c:v>-3.5570056881937297E-2</c:v>
                </c:pt>
                <c:pt idx="21554">
                  <c:v>-3.5428814728676698E-2</c:v>
                </c:pt>
                <c:pt idx="21555">
                  <c:v>-3.5608213964310902E-2</c:v>
                </c:pt>
                <c:pt idx="21556">
                  <c:v>-3.5556460016160502E-2</c:v>
                </c:pt>
                <c:pt idx="21557">
                  <c:v>-3.5238355519117602E-2</c:v>
                </c:pt>
                <c:pt idx="21558">
                  <c:v>-3.52616292270896E-2</c:v>
                </c:pt>
                <c:pt idx="21559">
                  <c:v>-3.52352261115563E-2</c:v>
                </c:pt>
                <c:pt idx="21560">
                  <c:v>-3.5195925639650197E-2</c:v>
                </c:pt>
                <c:pt idx="21561">
                  <c:v>-3.4996163719707603E-2</c:v>
                </c:pt>
                <c:pt idx="21562">
                  <c:v>-3.4928135666061802E-2</c:v>
                </c:pt>
                <c:pt idx="21563">
                  <c:v>-3.47909779525419E-2</c:v>
                </c:pt>
                <c:pt idx="21564">
                  <c:v>-3.46472673232186E-2</c:v>
                </c:pt>
                <c:pt idx="21565">
                  <c:v>-3.4440936698218003E-2</c:v>
                </c:pt>
                <c:pt idx="21566">
                  <c:v>-3.46553443279621E-2</c:v>
                </c:pt>
                <c:pt idx="21567">
                  <c:v>-3.4375622099897502E-2</c:v>
                </c:pt>
                <c:pt idx="21568">
                  <c:v>-3.3915860535776797E-2</c:v>
                </c:pt>
                <c:pt idx="21569">
                  <c:v>-3.3893744594570001E-2</c:v>
                </c:pt>
                <c:pt idx="21570">
                  <c:v>-3.38497760574034E-2</c:v>
                </c:pt>
                <c:pt idx="21571">
                  <c:v>-3.3617874943069302E-2</c:v>
                </c:pt>
                <c:pt idx="21572">
                  <c:v>-3.3322805061372897E-2</c:v>
                </c:pt>
                <c:pt idx="21573">
                  <c:v>-3.3347593974937903E-2</c:v>
                </c:pt>
                <c:pt idx="21574">
                  <c:v>-3.30275092636148E-2</c:v>
                </c:pt>
                <c:pt idx="21575">
                  <c:v>-3.2771898605240601E-2</c:v>
                </c:pt>
                <c:pt idx="21576">
                  <c:v>-3.2573830480223699E-2</c:v>
                </c:pt>
                <c:pt idx="21577">
                  <c:v>-3.23200781455883E-2</c:v>
                </c:pt>
                <c:pt idx="21578">
                  <c:v>-3.19705300004446E-2</c:v>
                </c:pt>
                <c:pt idx="21579">
                  <c:v>-3.1719676712887702E-2</c:v>
                </c:pt>
                <c:pt idx="21580">
                  <c:v>-3.1455358207206199E-2</c:v>
                </c:pt>
                <c:pt idx="21581">
                  <c:v>-3.11370750479847E-2</c:v>
                </c:pt>
                <c:pt idx="21582">
                  <c:v>-3.0796468207093801E-2</c:v>
                </c:pt>
                <c:pt idx="21583">
                  <c:v>-3.0593195821094099E-2</c:v>
                </c:pt>
                <c:pt idx="21584">
                  <c:v>-3.0254083869023798E-2</c:v>
                </c:pt>
                <c:pt idx="21585">
                  <c:v>-2.9758064149417E-2</c:v>
                </c:pt>
                <c:pt idx="21586">
                  <c:v>-2.9423233622866599E-2</c:v>
                </c:pt>
                <c:pt idx="21587">
                  <c:v>-2.9175553096992799E-2</c:v>
                </c:pt>
                <c:pt idx="21588">
                  <c:v>-2.8857500694856399E-2</c:v>
                </c:pt>
                <c:pt idx="21589">
                  <c:v>-2.8384051834652899E-2</c:v>
                </c:pt>
                <c:pt idx="21590">
                  <c:v>-2.79137010435924E-2</c:v>
                </c:pt>
                <c:pt idx="21591">
                  <c:v>-2.74990742982653E-2</c:v>
                </c:pt>
                <c:pt idx="21592">
                  <c:v>-2.6974966920719001E-2</c:v>
                </c:pt>
                <c:pt idx="21593">
                  <c:v>-2.668112040929E-2</c:v>
                </c:pt>
                <c:pt idx="21594">
                  <c:v>-2.6242537950733901E-2</c:v>
                </c:pt>
                <c:pt idx="21595">
                  <c:v>-2.5874648874087001E-2</c:v>
                </c:pt>
                <c:pt idx="21596">
                  <c:v>-2.5311029015867001E-2</c:v>
                </c:pt>
                <c:pt idx="21597">
                  <c:v>-2.4963710842310902E-2</c:v>
                </c:pt>
                <c:pt idx="21598">
                  <c:v>-2.44272267667064E-2</c:v>
                </c:pt>
                <c:pt idx="21599">
                  <c:v>-2.38330229248578E-2</c:v>
                </c:pt>
                <c:pt idx="21600">
                  <c:v>-2.3574022718931598E-2</c:v>
                </c:pt>
                <c:pt idx="21601">
                  <c:v>-2.29349433915805E-2</c:v>
                </c:pt>
                <c:pt idx="21602">
                  <c:v>-2.2401728151919501E-2</c:v>
                </c:pt>
                <c:pt idx="21603">
                  <c:v>-2.18303019817493E-2</c:v>
                </c:pt>
                <c:pt idx="21604">
                  <c:v>-2.1625906934481399E-2</c:v>
                </c:pt>
                <c:pt idx="21605">
                  <c:v>-2.0953227326301501E-2</c:v>
                </c:pt>
                <c:pt idx="21606">
                  <c:v>-2.0362943160259901E-2</c:v>
                </c:pt>
                <c:pt idx="21607">
                  <c:v>-1.9871527324491701E-2</c:v>
                </c:pt>
                <c:pt idx="21608">
                  <c:v>-1.96127831908516E-2</c:v>
                </c:pt>
                <c:pt idx="21609">
                  <c:v>-1.89251932033246E-2</c:v>
                </c:pt>
                <c:pt idx="21610">
                  <c:v>-1.8513094236018199E-2</c:v>
                </c:pt>
                <c:pt idx="21611">
                  <c:v>-1.8203339272907199E-2</c:v>
                </c:pt>
                <c:pt idx="21612">
                  <c:v>-1.76532691377775E-2</c:v>
                </c:pt>
                <c:pt idx="21613">
                  <c:v>-1.6911520606196599E-2</c:v>
                </c:pt>
                <c:pt idx="21614">
                  <c:v>-1.6467133699612301E-2</c:v>
                </c:pt>
                <c:pt idx="21615">
                  <c:v>-1.62077621827749E-2</c:v>
                </c:pt>
                <c:pt idx="21616">
                  <c:v>-1.56707419550704E-2</c:v>
                </c:pt>
                <c:pt idx="21617">
                  <c:v>-1.48385151593375E-2</c:v>
                </c:pt>
                <c:pt idx="21618">
                  <c:v>-1.46049711722547E-2</c:v>
                </c:pt>
                <c:pt idx="21619">
                  <c:v>-1.4296618638296101E-2</c:v>
                </c:pt>
                <c:pt idx="21620">
                  <c:v>-1.36969993121297E-2</c:v>
                </c:pt>
                <c:pt idx="21621">
                  <c:v>-1.31941818446701E-2</c:v>
                </c:pt>
                <c:pt idx="21622">
                  <c:v>-1.2848566406261801E-2</c:v>
                </c:pt>
                <c:pt idx="21623">
                  <c:v>-1.2453713848533001E-2</c:v>
                </c:pt>
                <c:pt idx="21624">
                  <c:v>-1.2004845058252001E-2</c:v>
                </c:pt>
                <c:pt idx="21625">
                  <c:v>-1.1702970094650799E-2</c:v>
                </c:pt>
                <c:pt idx="21626">
                  <c:v>-1.11620149596532E-2</c:v>
                </c:pt>
                <c:pt idx="21627">
                  <c:v>-1.07766544610994E-2</c:v>
                </c:pt>
                <c:pt idx="21628">
                  <c:v>-1.02748979972766E-2</c:v>
                </c:pt>
                <c:pt idx="21629">
                  <c:v>-1.00906821530308E-2</c:v>
                </c:pt>
                <c:pt idx="21630">
                  <c:v>-9.5798474922790897E-3</c:v>
                </c:pt>
                <c:pt idx="21631">
                  <c:v>-9.1267353524415902E-3</c:v>
                </c:pt>
                <c:pt idx="21632">
                  <c:v>-8.9314781424096202E-3</c:v>
                </c:pt>
                <c:pt idx="21633">
                  <c:v>-8.4611036460175496E-3</c:v>
                </c:pt>
                <c:pt idx="21634">
                  <c:v>-7.9770042105248504E-3</c:v>
                </c:pt>
                <c:pt idx="21635">
                  <c:v>-7.8317384102328403E-3</c:v>
                </c:pt>
                <c:pt idx="21636">
                  <c:v>-7.5407556254108703E-3</c:v>
                </c:pt>
                <c:pt idx="21637">
                  <c:v>-7.0366012042650597E-3</c:v>
                </c:pt>
                <c:pt idx="21638">
                  <c:v>-6.7438684840435302E-3</c:v>
                </c:pt>
                <c:pt idx="21639">
                  <c:v>-6.2383117406597599E-3</c:v>
                </c:pt>
                <c:pt idx="21640">
                  <c:v>-5.98884405884111E-3</c:v>
                </c:pt>
                <c:pt idx="21641">
                  <c:v>-5.7049335944268503E-3</c:v>
                </c:pt>
                <c:pt idx="21642">
                  <c:v>-5.3449005331103697E-3</c:v>
                </c:pt>
                <c:pt idx="21643">
                  <c:v>-4.82777909219458E-3</c:v>
                </c:pt>
                <c:pt idx="21644">
                  <c:v>-4.5824907284611098E-3</c:v>
                </c:pt>
                <c:pt idx="21645">
                  <c:v>-4.1248495445960201E-3</c:v>
                </c:pt>
                <c:pt idx="21646">
                  <c:v>-3.7208414431480399E-3</c:v>
                </c:pt>
                <c:pt idx="21647">
                  <c:v>-3.44591928439336E-3</c:v>
                </c:pt>
                <c:pt idx="21648">
                  <c:v>-3.0374378244298699E-3</c:v>
                </c:pt>
                <c:pt idx="21649">
                  <c:v>-2.6923691112095902E-3</c:v>
                </c:pt>
                <c:pt idx="21650">
                  <c:v>-2.3003389881016099E-3</c:v>
                </c:pt>
                <c:pt idx="21651">
                  <c:v>-1.8436021607872301E-3</c:v>
                </c:pt>
                <c:pt idx="21652">
                  <c:v>-1.54235396440861E-3</c:v>
                </c:pt>
                <c:pt idx="21653">
                  <c:v>-1.10158258792456E-3</c:v>
                </c:pt>
                <c:pt idx="21654">
                  <c:v>-4.8397539821070501E-4</c:v>
                </c:pt>
                <c:pt idx="21655" formatCode="0.00E+00">
                  <c:v>-2.6511728561003098E-6</c:v>
                </c:pt>
                <c:pt idx="21656">
                  <c:v>4.6986169066786E-4</c:v>
                </c:pt>
                <c:pt idx="21657">
                  <c:v>9.5479656273846601E-4</c:v>
                </c:pt>
                <c:pt idx="21658">
                  <c:v>1.4312283324955299E-3</c:v>
                </c:pt>
                <c:pt idx="21659">
                  <c:v>1.9290196511308399E-3</c:v>
                </c:pt>
                <c:pt idx="21660">
                  <c:v>2.5897045259051601E-3</c:v>
                </c:pt>
                <c:pt idx="21661">
                  <c:v>3.1072438257082101E-3</c:v>
                </c:pt>
                <c:pt idx="21662">
                  <c:v>3.4093486190211E-3</c:v>
                </c:pt>
                <c:pt idx="21663">
                  <c:v>3.9371365633060901E-3</c:v>
                </c:pt>
                <c:pt idx="21664">
                  <c:v>4.7219913175165201E-3</c:v>
                </c:pt>
                <c:pt idx="21665">
                  <c:v>5.4161692910654003E-3</c:v>
                </c:pt>
                <c:pt idx="21666">
                  <c:v>5.9999333126748598E-3</c:v>
                </c:pt>
                <c:pt idx="21667">
                  <c:v>6.53950514145233E-3</c:v>
                </c:pt>
                <c:pt idx="21668">
                  <c:v>7.1058386677138501E-3</c:v>
                </c:pt>
                <c:pt idx="21669">
                  <c:v>7.88271324087776E-3</c:v>
                </c:pt>
                <c:pt idx="21670">
                  <c:v>8.5661357816369695E-3</c:v>
                </c:pt>
                <c:pt idx="21671">
                  <c:v>9.0609269730109101E-3</c:v>
                </c:pt>
                <c:pt idx="21672">
                  <c:v>9.94944589252089E-3</c:v>
                </c:pt>
                <c:pt idx="21673">
                  <c:v>1.06911011166064E-2</c:v>
                </c:pt>
                <c:pt idx="21674">
                  <c:v>1.12132709894982E-2</c:v>
                </c:pt>
                <c:pt idx="21675">
                  <c:v>1.18994899358392E-2</c:v>
                </c:pt>
                <c:pt idx="21676">
                  <c:v>1.2620754209986901E-2</c:v>
                </c:pt>
                <c:pt idx="21677">
                  <c:v>1.34555724440569E-2</c:v>
                </c:pt>
                <c:pt idx="21678">
                  <c:v>1.4270187329796499E-2</c:v>
                </c:pt>
                <c:pt idx="21679">
                  <c:v>1.4948680313689299E-2</c:v>
                </c:pt>
                <c:pt idx="21680">
                  <c:v>1.54726353290023E-2</c:v>
                </c:pt>
                <c:pt idx="21681">
                  <c:v>1.6425521322496601E-2</c:v>
                </c:pt>
                <c:pt idx="21682">
                  <c:v>1.7286316153466701E-2</c:v>
                </c:pt>
                <c:pt idx="21683">
                  <c:v>1.7931888922472699E-2</c:v>
                </c:pt>
                <c:pt idx="21684">
                  <c:v>1.8711641684125299E-2</c:v>
                </c:pt>
                <c:pt idx="21685">
                  <c:v>1.93910069502005E-2</c:v>
                </c:pt>
                <c:pt idx="21686">
                  <c:v>2.0208681337100499E-2</c:v>
                </c:pt>
                <c:pt idx="21687">
                  <c:v>2.0756510161662699E-2</c:v>
                </c:pt>
                <c:pt idx="21688">
                  <c:v>2.1552509954966399E-2</c:v>
                </c:pt>
                <c:pt idx="21689">
                  <c:v>2.23304244471835E-2</c:v>
                </c:pt>
                <c:pt idx="21690">
                  <c:v>2.3080071714815999E-2</c:v>
                </c:pt>
                <c:pt idx="21691">
                  <c:v>2.3681691997067399E-2</c:v>
                </c:pt>
                <c:pt idx="21692">
                  <c:v>2.43202832376831E-2</c:v>
                </c:pt>
                <c:pt idx="21693">
                  <c:v>2.5285305738905799E-2</c:v>
                </c:pt>
                <c:pt idx="21694">
                  <c:v>2.58759629000383E-2</c:v>
                </c:pt>
                <c:pt idx="21695">
                  <c:v>2.6463049756697499E-2</c:v>
                </c:pt>
                <c:pt idx="21696">
                  <c:v>2.6933750870645298E-2</c:v>
                </c:pt>
                <c:pt idx="21697">
                  <c:v>2.7450247602704599E-2</c:v>
                </c:pt>
                <c:pt idx="21698">
                  <c:v>2.80901341850299E-2</c:v>
                </c:pt>
                <c:pt idx="21699">
                  <c:v>2.88183259059548E-2</c:v>
                </c:pt>
                <c:pt idx="21700">
                  <c:v>2.9203243999711699E-2</c:v>
                </c:pt>
                <c:pt idx="21701">
                  <c:v>2.9788369171555001E-2</c:v>
                </c:pt>
                <c:pt idx="21702">
                  <c:v>3.02746331218927E-2</c:v>
                </c:pt>
                <c:pt idx="21703">
                  <c:v>3.0524813871927702E-2</c:v>
                </c:pt>
                <c:pt idx="21704">
                  <c:v>3.1023691594551799E-2</c:v>
                </c:pt>
                <c:pt idx="21705">
                  <c:v>3.1583596710375597E-2</c:v>
                </c:pt>
                <c:pt idx="21706">
                  <c:v>3.1722834173939798E-2</c:v>
                </c:pt>
                <c:pt idx="21707">
                  <c:v>3.2066261778144999E-2</c:v>
                </c:pt>
                <c:pt idx="21708">
                  <c:v>3.2369668345922198E-2</c:v>
                </c:pt>
                <c:pt idx="21709">
                  <c:v>3.2611205680927201E-2</c:v>
                </c:pt>
                <c:pt idx="21710">
                  <c:v>3.2964675606377301E-2</c:v>
                </c:pt>
                <c:pt idx="21711">
                  <c:v>3.30581375674854E-2</c:v>
                </c:pt>
                <c:pt idx="21712">
                  <c:v>3.3148323517745298E-2</c:v>
                </c:pt>
                <c:pt idx="21713">
                  <c:v>3.33090988968089E-2</c:v>
                </c:pt>
                <c:pt idx="21714">
                  <c:v>3.3494931403591902E-2</c:v>
                </c:pt>
                <c:pt idx="21715">
                  <c:v>3.3551013042384302E-2</c:v>
                </c:pt>
                <c:pt idx="21716">
                  <c:v>3.3554062662025701E-2</c:v>
                </c:pt>
                <c:pt idx="21717">
                  <c:v>3.3604976007101203E-2</c:v>
                </c:pt>
                <c:pt idx="21718">
                  <c:v>3.3431644904315903E-2</c:v>
                </c:pt>
                <c:pt idx="21719">
                  <c:v>3.3270240113961499E-2</c:v>
                </c:pt>
                <c:pt idx="21720">
                  <c:v>3.34102093799876E-2</c:v>
                </c:pt>
                <c:pt idx="21721">
                  <c:v>3.3445738228818703E-2</c:v>
                </c:pt>
                <c:pt idx="21722">
                  <c:v>3.32928417172891E-2</c:v>
                </c:pt>
                <c:pt idx="21723">
                  <c:v>3.3064749842163101E-2</c:v>
                </c:pt>
                <c:pt idx="21724">
                  <c:v>3.28161140901344E-2</c:v>
                </c:pt>
                <c:pt idx="21725">
                  <c:v>3.2520801906290801E-2</c:v>
                </c:pt>
                <c:pt idx="21726">
                  <c:v>3.2418324022449901E-2</c:v>
                </c:pt>
                <c:pt idx="21727">
                  <c:v>3.2377311651142403E-2</c:v>
                </c:pt>
                <c:pt idx="21728">
                  <c:v>3.2085088172716797E-2</c:v>
                </c:pt>
                <c:pt idx="21729">
                  <c:v>3.1673310372922397E-2</c:v>
                </c:pt>
                <c:pt idx="21730">
                  <c:v>3.12052208323799E-2</c:v>
                </c:pt>
                <c:pt idx="21731">
                  <c:v>3.1192321756120699E-2</c:v>
                </c:pt>
                <c:pt idx="21732">
                  <c:v>3.0920295360290902E-2</c:v>
                </c:pt>
                <c:pt idx="21733">
                  <c:v>3.0571237956139901E-2</c:v>
                </c:pt>
                <c:pt idx="21734">
                  <c:v>3.02736875813505E-2</c:v>
                </c:pt>
                <c:pt idx="21735">
                  <c:v>2.99699648025737E-2</c:v>
                </c:pt>
                <c:pt idx="21736">
                  <c:v>2.9515679345810099E-2</c:v>
                </c:pt>
                <c:pt idx="21737">
                  <c:v>2.9305669714270802E-2</c:v>
                </c:pt>
                <c:pt idx="21738">
                  <c:v>2.91622505913125E-2</c:v>
                </c:pt>
                <c:pt idx="21739">
                  <c:v>2.8856890227354201E-2</c:v>
                </c:pt>
                <c:pt idx="21740">
                  <c:v>2.82517060084044E-2</c:v>
                </c:pt>
                <c:pt idx="21741">
                  <c:v>2.8115423812403399E-2</c:v>
                </c:pt>
                <c:pt idx="21742">
                  <c:v>2.7763672020507401E-2</c:v>
                </c:pt>
                <c:pt idx="21743">
                  <c:v>2.76098313943362E-2</c:v>
                </c:pt>
                <c:pt idx="21744">
                  <c:v>2.7453887822294999E-2</c:v>
                </c:pt>
                <c:pt idx="21745">
                  <c:v>2.7028410817258802E-2</c:v>
                </c:pt>
                <c:pt idx="21746">
                  <c:v>2.6635653080246499E-2</c:v>
                </c:pt>
                <c:pt idx="21747">
                  <c:v>2.6577593148874999E-2</c:v>
                </c:pt>
                <c:pt idx="21748">
                  <c:v>2.65791800385741E-2</c:v>
                </c:pt>
                <c:pt idx="21749">
                  <c:v>2.6196123199735601E-2</c:v>
                </c:pt>
                <c:pt idx="21750">
                  <c:v>2.6035009224468501E-2</c:v>
                </c:pt>
                <c:pt idx="21751">
                  <c:v>2.5912555006380601E-2</c:v>
                </c:pt>
                <c:pt idx="21752">
                  <c:v>2.5851450927437999E-2</c:v>
                </c:pt>
                <c:pt idx="21753">
                  <c:v>2.5868655755123902E-2</c:v>
                </c:pt>
                <c:pt idx="21754">
                  <c:v>2.5897692085034701E-2</c:v>
                </c:pt>
                <c:pt idx="21755">
                  <c:v>2.5967477011808099E-2</c:v>
                </c:pt>
                <c:pt idx="21756">
                  <c:v>2.5837377225318502E-2</c:v>
                </c:pt>
                <c:pt idx="21757">
                  <c:v>2.5630654096753101E-2</c:v>
                </c:pt>
                <c:pt idx="21758">
                  <c:v>2.59503982621382E-2</c:v>
                </c:pt>
                <c:pt idx="21759">
                  <c:v>2.61545150806042E-2</c:v>
                </c:pt>
                <c:pt idx="21760">
                  <c:v>2.63059698675253E-2</c:v>
                </c:pt>
                <c:pt idx="21761">
                  <c:v>2.62175369233482E-2</c:v>
                </c:pt>
                <c:pt idx="21762">
                  <c:v>2.64934294137735E-2</c:v>
                </c:pt>
                <c:pt idx="21763">
                  <c:v>2.7113028041471501E-2</c:v>
                </c:pt>
                <c:pt idx="21764">
                  <c:v>2.7286532019711301E-2</c:v>
                </c:pt>
                <c:pt idx="21765">
                  <c:v>2.7599866019256899E-2</c:v>
                </c:pt>
                <c:pt idx="21766">
                  <c:v>2.79163968739117E-2</c:v>
                </c:pt>
                <c:pt idx="21767">
                  <c:v>2.8176182992625899E-2</c:v>
                </c:pt>
                <c:pt idx="21768">
                  <c:v>2.85089477986472E-2</c:v>
                </c:pt>
                <c:pt idx="21769">
                  <c:v>2.8924467843246399E-2</c:v>
                </c:pt>
                <c:pt idx="21770">
                  <c:v>2.9665100556047101E-2</c:v>
                </c:pt>
                <c:pt idx="21771">
                  <c:v>3.0014085464732099E-2</c:v>
                </c:pt>
                <c:pt idx="21772">
                  <c:v>3.0577200681151401E-2</c:v>
                </c:pt>
                <c:pt idx="21773">
                  <c:v>3.10751226519289E-2</c:v>
                </c:pt>
                <c:pt idx="21774">
                  <c:v>3.1668168344203503E-2</c:v>
                </c:pt>
                <c:pt idx="21775">
                  <c:v>3.2254736579373201E-2</c:v>
                </c:pt>
                <c:pt idx="21776">
                  <c:v>3.3022466010086397E-2</c:v>
                </c:pt>
                <c:pt idx="21777">
                  <c:v>3.3610504223297498E-2</c:v>
                </c:pt>
                <c:pt idx="21778">
                  <c:v>3.4004023967686398E-2</c:v>
                </c:pt>
                <c:pt idx="21779">
                  <c:v>3.4552711609753303E-2</c:v>
                </c:pt>
                <c:pt idx="21780">
                  <c:v>3.5195026917345003E-2</c:v>
                </c:pt>
                <c:pt idx="21781">
                  <c:v>3.6159785003273402E-2</c:v>
                </c:pt>
                <c:pt idx="21782">
                  <c:v>3.69002634553399E-2</c:v>
                </c:pt>
                <c:pt idx="21783">
                  <c:v>3.75652583615197E-2</c:v>
                </c:pt>
                <c:pt idx="21784">
                  <c:v>3.7948636666145501E-2</c:v>
                </c:pt>
                <c:pt idx="21785">
                  <c:v>3.8626157561009102E-2</c:v>
                </c:pt>
                <c:pt idx="21786">
                  <c:v>3.9350441568257899E-2</c:v>
                </c:pt>
                <c:pt idx="21787">
                  <c:v>4.0217450590208599E-2</c:v>
                </c:pt>
                <c:pt idx="21788">
                  <c:v>4.0710919800189101E-2</c:v>
                </c:pt>
                <c:pt idx="21789">
                  <c:v>4.1380258763401699E-2</c:v>
                </c:pt>
                <c:pt idx="21790">
                  <c:v>4.1943015778233401E-2</c:v>
                </c:pt>
                <c:pt idx="21791">
                  <c:v>4.2598004584701102E-2</c:v>
                </c:pt>
                <c:pt idx="21792">
                  <c:v>4.3397523724762098E-2</c:v>
                </c:pt>
                <c:pt idx="21793">
                  <c:v>4.4015671238209403E-2</c:v>
                </c:pt>
                <c:pt idx="21794">
                  <c:v>4.4428168973615102E-2</c:v>
                </c:pt>
                <c:pt idx="21795">
                  <c:v>4.4951481295872703E-2</c:v>
                </c:pt>
                <c:pt idx="21796">
                  <c:v>4.5494728621686499E-2</c:v>
                </c:pt>
                <c:pt idx="21797">
                  <c:v>4.6148447651349497E-2</c:v>
                </c:pt>
                <c:pt idx="21798">
                  <c:v>4.6756519582811899E-2</c:v>
                </c:pt>
                <c:pt idx="21799">
                  <c:v>4.7147364462468401E-2</c:v>
                </c:pt>
                <c:pt idx="21800">
                  <c:v>4.7699410366847203E-2</c:v>
                </c:pt>
                <c:pt idx="21801">
                  <c:v>4.7789049465858997E-2</c:v>
                </c:pt>
                <c:pt idx="21802">
                  <c:v>4.8270290310925702E-2</c:v>
                </c:pt>
                <c:pt idx="21803">
                  <c:v>4.89340632379782E-2</c:v>
                </c:pt>
                <c:pt idx="21804">
                  <c:v>4.9286247279219E-2</c:v>
                </c:pt>
                <c:pt idx="21805">
                  <c:v>4.9566502068308399E-2</c:v>
                </c:pt>
                <c:pt idx="21806">
                  <c:v>4.9760125207331397E-2</c:v>
                </c:pt>
                <c:pt idx="21807">
                  <c:v>4.9917355549677203E-2</c:v>
                </c:pt>
                <c:pt idx="21808">
                  <c:v>5.0217734864853501E-2</c:v>
                </c:pt>
                <c:pt idx="21809">
                  <c:v>5.0537605250879199E-2</c:v>
                </c:pt>
                <c:pt idx="21810">
                  <c:v>5.0686600673915803E-2</c:v>
                </c:pt>
                <c:pt idx="21811">
                  <c:v>5.0807537842405701E-2</c:v>
                </c:pt>
                <c:pt idx="21812">
                  <c:v>5.0757900241863801E-2</c:v>
                </c:pt>
                <c:pt idx="21813">
                  <c:v>5.0727001591368899E-2</c:v>
                </c:pt>
                <c:pt idx="21814">
                  <c:v>5.08979266335709E-2</c:v>
                </c:pt>
                <c:pt idx="21815">
                  <c:v>5.0862569652566303E-2</c:v>
                </c:pt>
                <c:pt idx="21816">
                  <c:v>5.1063937359064997E-2</c:v>
                </c:pt>
                <c:pt idx="21817">
                  <c:v>5.0841470567353303E-2</c:v>
                </c:pt>
                <c:pt idx="21818">
                  <c:v>5.0855510769740798E-2</c:v>
                </c:pt>
                <c:pt idx="21819">
                  <c:v>5.0752002184291302E-2</c:v>
                </c:pt>
                <c:pt idx="21820">
                  <c:v>5.0573763317480501E-2</c:v>
                </c:pt>
                <c:pt idx="21821">
                  <c:v>5.0281337843886102E-2</c:v>
                </c:pt>
                <c:pt idx="21822">
                  <c:v>5.0269700271090199E-2</c:v>
                </c:pt>
                <c:pt idx="21823">
                  <c:v>5.0025161173632898E-2</c:v>
                </c:pt>
                <c:pt idx="21824">
                  <c:v>4.9671900149597999E-2</c:v>
                </c:pt>
                <c:pt idx="21825">
                  <c:v>4.9484349314854702E-2</c:v>
                </c:pt>
                <c:pt idx="21826">
                  <c:v>4.9126463837160801E-2</c:v>
                </c:pt>
                <c:pt idx="21827">
                  <c:v>4.87771081740139E-2</c:v>
                </c:pt>
                <c:pt idx="21828">
                  <c:v>4.8785620462986803E-2</c:v>
                </c:pt>
                <c:pt idx="21829">
                  <c:v>4.8285950222418203E-2</c:v>
                </c:pt>
                <c:pt idx="21830">
                  <c:v>4.7850454069884002E-2</c:v>
                </c:pt>
                <c:pt idx="21831">
                  <c:v>4.7399144706102202E-2</c:v>
                </c:pt>
                <c:pt idx="21832">
                  <c:v>4.71057801606799E-2</c:v>
                </c:pt>
                <c:pt idx="21833">
                  <c:v>4.6748173444240197E-2</c:v>
                </c:pt>
                <c:pt idx="21834">
                  <c:v>4.6404001897836403E-2</c:v>
                </c:pt>
                <c:pt idx="21835">
                  <c:v>4.6131538935721098E-2</c:v>
                </c:pt>
                <c:pt idx="21836">
                  <c:v>4.5672934773234003E-2</c:v>
                </c:pt>
                <c:pt idx="21837">
                  <c:v>4.5076062191470798E-2</c:v>
                </c:pt>
                <c:pt idx="21838">
                  <c:v>4.4911751435950303E-2</c:v>
                </c:pt>
                <c:pt idx="21839">
                  <c:v>4.4405709448662803E-2</c:v>
                </c:pt>
                <c:pt idx="21840">
                  <c:v>4.39537106897206E-2</c:v>
                </c:pt>
                <c:pt idx="21841">
                  <c:v>4.3649422214499502E-2</c:v>
                </c:pt>
                <c:pt idx="21842">
                  <c:v>4.32339179102329E-2</c:v>
                </c:pt>
                <c:pt idx="21843">
                  <c:v>4.2784191004354398E-2</c:v>
                </c:pt>
                <c:pt idx="21844">
                  <c:v>4.2421655686207503E-2</c:v>
                </c:pt>
                <c:pt idx="21845">
                  <c:v>4.2237712032952297E-2</c:v>
                </c:pt>
                <c:pt idx="21846">
                  <c:v>4.1779508663935198E-2</c:v>
                </c:pt>
                <c:pt idx="21847">
                  <c:v>4.1321996658332097E-2</c:v>
                </c:pt>
                <c:pt idx="21848">
                  <c:v>4.1029333584104703E-2</c:v>
                </c:pt>
                <c:pt idx="21849">
                  <c:v>4.0763324301281503E-2</c:v>
                </c:pt>
                <c:pt idx="21850">
                  <c:v>4.0329274461035403E-2</c:v>
                </c:pt>
                <c:pt idx="21851">
                  <c:v>4.0171922752656498E-2</c:v>
                </c:pt>
                <c:pt idx="21852">
                  <c:v>3.9796229691297598E-2</c:v>
                </c:pt>
                <c:pt idx="21853">
                  <c:v>3.9554093367179702E-2</c:v>
                </c:pt>
                <c:pt idx="21854">
                  <c:v>3.9351750159564103E-2</c:v>
                </c:pt>
                <c:pt idx="21855">
                  <c:v>3.9414793347802901E-2</c:v>
                </c:pt>
                <c:pt idx="21856">
                  <c:v>3.9073583464496499E-2</c:v>
                </c:pt>
                <c:pt idx="21857">
                  <c:v>3.8731579319209002E-2</c:v>
                </c:pt>
                <c:pt idx="21858">
                  <c:v>3.8417246900199299E-2</c:v>
                </c:pt>
                <c:pt idx="21859">
                  <c:v>3.8540428239733401E-2</c:v>
                </c:pt>
                <c:pt idx="21860">
                  <c:v>3.8439903943460599E-2</c:v>
                </c:pt>
                <c:pt idx="21861">
                  <c:v>3.83674921137971E-2</c:v>
                </c:pt>
                <c:pt idx="21862">
                  <c:v>3.83321979852181E-2</c:v>
                </c:pt>
                <c:pt idx="21863">
                  <c:v>3.8185255088574399E-2</c:v>
                </c:pt>
                <c:pt idx="21864">
                  <c:v>3.8021215593677597E-2</c:v>
                </c:pt>
                <c:pt idx="21865">
                  <c:v>3.8072187021836797E-2</c:v>
                </c:pt>
                <c:pt idx="21866">
                  <c:v>3.8321352562607901E-2</c:v>
                </c:pt>
                <c:pt idx="21867">
                  <c:v>3.81046661119155E-2</c:v>
                </c:pt>
                <c:pt idx="21868">
                  <c:v>3.8256300171177697E-2</c:v>
                </c:pt>
                <c:pt idx="21869">
                  <c:v>3.8114521811148501E-2</c:v>
                </c:pt>
                <c:pt idx="21870">
                  <c:v>3.8193435156171199E-2</c:v>
                </c:pt>
                <c:pt idx="21871">
                  <c:v>3.8387226144937101E-2</c:v>
                </c:pt>
                <c:pt idx="21872">
                  <c:v>3.8532182162662597E-2</c:v>
                </c:pt>
                <c:pt idx="21873">
                  <c:v>3.8785369034424602E-2</c:v>
                </c:pt>
                <c:pt idx="21874">
                  <c:v>3.8558080295258403E-2</c:v>
                </c:pt>
                <c:pt idx="21875">
                  <c:v>3.8624083926067102E-2</c:v>
                </c:pt>
                <c:pt idx="21876">
                  <c:v>3.8922706075225001E-2</c:v>
                </c:pt>
                <c:pt idx="21877">
                  <c:v>3.9243299415603103E-2</c:v>
                </c:pt>
                <c:pt idx="21878">
                  <c:v>3.9264325583131802E-2</c:v>
                </c:pt>
                <c:pt idx="21879">
                  <c:v>3.9153992763625002E-2</c:v>
                </c:pt>
                <c:pt idx="21880">
                  <c:v>3.9248611429667499E-2</c:v>
                </c:pt>
                <c:pt idx="21881">
                  <c:v>3.94022502229949E-2</c:v>
                </c:pt>
                <c:pt idx="21882">
                  <c:v>3.9710914064052603E-2</c:v>
                </c:pt>
                <c:pt idx="21883">
                  <c:v>4.0115266698929099E-2</c:v>
                </c:pt>
                <c:pt idx="21884">
                  <c:v>3.9987804808491102E-2</c:v>
                </c:pt>
                <c:pt idx="21885">
                  <c:v>3.9928881962328397E-2</c:v>
                </c:pt>
                <c:pt idx="21886">
                  <c:v>3.9987536137008499E-2</c:v>
                </c:pt>
                <c:pt idx="21887">
                  <c:v>3.9969640760608299E-2</c:v>
                </c:pt>
                <c:pt idx="21888">
                  <c:v>4.0328470462319597E-2</c:v>
                </c:pt>
                <c:pt idx="21889">
                  <c:v>4.0325009108260298E-2</c:v>
                </c:pt>
                <c:pt idx="21890">
                  <c:v>4.0225796279768099E-2</c:v>
                </c:pt>
                <c:pt idx="21891">
                  <c:v>4.0264232233914898E-2</c:v>
                </c:pt>
                <c:pt idx="21892">
                  <c:v>4.0133600768239297E-2</c:v>
                </c:pt>
                <c:pt idx="21893">
                  <c:v>4.0275612261464401E-2</c:v>
                </c:pt>
                <c:pt idx="21894">
                  <c:v>4.03808898206812E-2</c:v>
                </c:pt>
                <c:pt idx="21895">
                  <c:v>4.0192150187377103E-2</c:v>
                </c:pt>
                <c:pt idx="21896">
                  <c:v>4.0060015000774898E-2</c:v>
                </c:pt>
                <c:pt idx="21897">
                  <c:v>3.9989880721883697E-2</c:v>
                </c:pt>
                <c:pt idx="21898">
                  <c:v>3.9757658836240301E-2</c:v>
                </c:pt>
                <c:pt idx="21899">
                  <c:v>3.9594626696505202E-2</c:v>
                </c:pt>
                <c:pt idx="21900">
                  <c:v>3.9590242291789299E-2</c:v>
                </c:pt>
                <c:pt idx="21901">
                  <c:v>3.9358672990478703E-2</c:v>
                </c:pt>
                <c:pt idx="21902">
                  <c:v>3.8887027250179097E-2</c:v>
                </c:pt>
                <c:pt idx="21903">
                  <c:v>3.8517373822897001E-2</c:v>
                </c:pt>
                <c:pt idx="21904">
                  <c:v>3.8377849643642097E-2</c:v>
                </c:pt>
                <c:pt idx="21905">
                  <c:v>3.8053890095981202E-2</c:v>
                </c:pt>
                <c:pt idx="21906">
                  <c:v>3.7835800107244702E-2</c:v>
                </c:pt>
                <c:pt idx="21907">
                  <c:v>3.7122013339352798E-2</c:v>
                </c:pt>
                <c:pt idx="21908">
                  <c:v>3.6654314523822798E-2</c:v>
                </c:pt>
                <c:pt idx="21909">
                  <c:v>3.6376538186325302E-2</c:v>
                </c:pt>
                <c:pt idx="21910">
                  <c:v>3.6005629100282599E-2</c:v>
                </c:pt>
                <c:pt idx="21911">
                  <c:v>3.5460925234560597E-2</c:v>
                </c:pt>
                <c:pt idx="21912">
                  <c:v>3.4776534387735702E-2</c:v>
                </c:pt>
                <c:pt idx="21913">
                  <c:v>3.3988347091082297E-2</c:v>
                </c:pt>
                <c:pt idx="21914">
                  <c:v>3.3472815131528902E-2</c:v>
                </c:pt>
                <c:pt idx="21915">
                  <c:v>3.2969206239288201E-2</c:v>
                </c:pt>
                <c:pt idx="21916">
                  <c:v>3.2145172815002003E-2</c:v>
                </c:pt>
                <c:pt idx="21917">
                  <c:v>3.1576714841611002E-2</c:v>
                </c:pt>
                <c:pt idx="21918">
                  <c:v>3.0678098374683702E-2</c:v>
                </c:pt>
                <c:pt idx="21919">
                  <c:v>2.9899960447956501E-2</c:v>
                </c:pt>
                <c:pt idx="21920">
                  <c:v>2.9018198902113601E-2</c:v>
                </c:pt>
                <c:pt idx="21921">
                  <c:v>2.82964576439373E-2</c:v>
                </c:pt>
                <c:pt idx="21922">
                  <c:v>2.7550102086832302E-2</c:v>
                </c:pt>
                <c:pt idx="21923">
                  <c:v>2.6446354976612199E-2</c:v>
                </c:pt>
                <c:pt idx="21924">
                  <c:v>2.5750857314983201E-2</c:v>
                </c:pt>
                <c:pt idx="21925">
                  <c:v>2.45734718648681E-2</c:v>
                </c:pt>
                <c:pt idx="21926">
                  <c:v>2.3875632058699001E-2</c:v>
                </c:pt>
                <c:pt idx="21927">
                  <c:v>2.29589650353304E-2</c:v>
                </c:pt>
                <c:pt idx="21928">
                  <c:v>2.18558639870239E-2</c:v>
                </c:pt>
                <c:pt idx="21929">
                  <c:v>2.07976752036588E-2</c:v>
                </c:pt>
                <c:pt idx="21930">
                  <c:v>1.9642659410227099E-2</c:v>
                </c:pt>
                <c:pt idx="21931">
                  <c:v>1.88005339101491E-2</c:v>
                </c:pt>
                <c:pt idx="21932">
                  <c:v>1.7814664021480499E-2</c:v>
                </c:pt>
                <c:pt idx="21933">
                  <c:v>1.6815931805697799E-2</c:v>
                </c:pt>
                <c:pt idx="21934">
                  <c:v>1.5811284768380299E-2</c:v>
                </c:pt>
                <c:pt idx="21935">
                  <c:v>1.48163159316663E-2</c:v>
                </c:pt>
                <c:pt idx="21936">
                  <c:v>1.37061786668898E-2</c:v>
                </c:pt>
                <c:pt idx="21937">
                  <c:v>1.2635953806893399E-2</c:v>
                </c:pt>
                <c:pt idx="21938">
                  <c:v>1.1705510647901899E-2</c:v>
                </c:pt>
                <c:pt idx="21939">
                  <c:v>1.05546679298755E-2</c:v>
                </c:pt>
                <c:pt idx="21940">
                  <c:v>9.28575369172608E-3</c:v>
                </c:pt>
                <c:pt idx="21941">
                  <c:v>8.1958089047450902E-3</c:v>
                </c:pt>
                <c:pt idx="21942">
                  <c:v>7.41430170956397E-3</c:v>
                </c:pt>
                <c:pt idx="21943">
                  <c:v>6.5498282779541204E-3</c:v>
                </c:pt>
                <c:pt idx="21944">
                  <c:v>5.6287337117105997E-3</c:v>
                </c:pt>
                <c:pt idx="21945">
                  <c:v>4.5921254651866998E-3</c:v>
                </c:pt>
                <c:pt idx="21946">
                  <c:v>3.5821389402045599E-3</c:v>
                </c:pt>
                <c:pt idx="21947">
                  <c:v>2.77230164089476E-3</c:v>
                </c:pt>
                <c:pt idx="21948">
                  <c:v>1.83226783311219E-3</c:v>
                </c:pt>
                <c:pt idx="21949">
                  <c:v>8.2394272965298802E-4</c:v>
                </c:pt>
                <c:pt idx="21950">
                  <c:v>-1.35711690930606E-4</c:v>
                </c:pt>
                <c:pt idx="21951">
                  <c:v>-1.0836575005683401E-3</c:v>
                </c:pt>
                <c:pt idx="21952">
                  <c:v>-1.79189770347406E-3</c:v>
                </c:pt>
                <c:pt idx="21953">
                  <c:v>-2.56611895614331E-3</c:v>
                </c:pt>
                <c:pt idx="21954">
                  <c:v>-3.4261670227253502E-3</c:v>
                </c:pt>
                <c:pt idx="21955">
                  <c:v>-4.0232112683972997E-3</c:v>
                </c:pt>
                <c:pt idx="21956">
                  <c:v>-4.6691057952628501E-3</c:v>
                </c:pt>
                <c:pt idx="21957">
                  <c:v>-5.5669949727164703E-3</c:v>
                </c:pt>
                <c:pt idx="21958">
                  <c:v>-6.1703772036807098E-3</c:v>
                </c:pt>
                <c:pt idx="21959">
                  <c:v>-6.7987524704160801E-3</c:v>
                </c:pt>
                <c:pt idx="21960">
                  <c:v>-7.3016894796105901E-3</c:v>
                </c:pt>
                <c:pt idx="21961">
                  <c:v>-7.9267607024845806E-3</c:v>
                </c:pt>
                <c:pt idx="21962">
                  <c:v>-8.4016839730067603E-3</c:v>
                </c:pt>
                <c:pt idx="21963">
                  <c:v>-8.9542929072425892E-3</c:v>
                </c:pt>
                <c:pt idx="21964">
                  <c:v>-9.3972350432466895E-3</c:v>
                </c:pt>
                <c:pt idx="21965">
                  <c:v>-9.9411763777114397E-3</c:v>
                </c:pt>
                <c:pt idx="21966">
                  <c:v>-1.0299257663357399E-2</c:v>
                </c:pt>
                <c:pt idx="21967">
                  <c:v>-1.0598022256965101E-2</c:v>
                </c:pt>
                <c:pt idx="21968">
                  <c:v>-1.0983069665824101E-2</c:v>
                </c:pt>
                <c:pt idx="21969">
                  <c:v>-1.1170870395958101E-2</c:v>
                </c:pt>
                <c:pt idx="21970">
                  <c:v>-1.1432195403332601E-2</c:v>
                </c:pt>
                <c:pt idx="21971">
                  <c:v>-1.17353161579145E-2</c:v>
                </c:pt>
                <c:pt idx="21972">
                  <c:v>-1.18398356964341E-2</c:v>
                </c:pt>
                <c:pt idx="21973">
                  <c:v>-1.20201062399734E-2</c:v>
                </c:pt>
                <c:pt idx="21974">
                  <c:v>-1.2324083604132599E-2</c:v>
                </c:pt>
                <c:pt idx="21975">
                  <c:v>-1.2197214220992901E-2</c:v>
                </c:pt>
                <c:pt idx="21976">
                  <c:v>-1.23168632593835E-2</c:v>
                </c:pt>
                <c:pt idx="21977">
                  <c:v>-1.24905654429625E-2</c:v>
                </c:pt>
                <c:pt idx="21978">
                  <c:v>-1.2476372232512601E-2</c:v>
                </c:pt>
                <c:pt idx="21979">
                  <c:v>-1.2442773366831601E-2</c:v>
                </c:pt>
                <c:pt idx="21980">
                  <c:v>-1.2402925362101601E-2</c:v>
                </c:pt>
                <c:pt idx="21981">
                  <c:v>-1.22721127487422E-2</c:v>
                </c:pt>
                <c:pt idx="21982">
                  <c:v>-1.2190922945109799E-2</c:v>
                </c:pt>
                <c:pt idx="21983">
                  <c:v>-1.2045797979787399E-2</c:v>
                </c:pt>
                <c:pt idx="21984">
                  <c:v>-1.20808056794275E-2</c:v>
                </c:pt>
                <c:pt idx="21985">
                  <c:v>-1.2150616448618101E-2</c:v>
                </c:pt>
                <c:pt idx="21986">
                  <c:v>-1.1841267756579199E-2</c:v>
                </c:pt>
                <c:pt idx="21987">
                  <c:v>-1.1431353413304399E-2</c:v>
                </c:pt>
                <c:pt idx="21988">
                  <c:v>-1.1245045680392E-2</c:v>
                </c:pt>
                <c:pt idx="21989">
                  <c:v>-1.1161734214645501E-2</c:v>
                </c:pt>
                <c:pt idx="21990">
                  <c:v>-1.09684802207824E-2</c:v>
                </c:pt>
                <c:pt idx="21991">
                  <c:v>-1.08995224940615E-2</c:v>
                </c:pt>
                <c:pt idx="21992">
                  <c:v>-1.07632508540187E-2</c:v>
                </c:pt>
                <c:pt idx="21993">
                  <c:v>-1.0431640063467701E-2</c:v>
                </c:pt>
                <c:pt idx="21994">
                  <c:v>-1.04803727546129E-2</c:v>
                </c:pt>
                <c:pt idx="21995">
                  <c:v>-9.9557344321796401E-3</c:v>
                </c:pt>
                <c:pt idx="21996">
                  <c:v>-9.8564068406183699E-3</c:v>
                </c:pt>
                <c:pt idx="21997">
                  <c:v>-9.6404533166031207E-3</c:v>
                </c:pt>
                <c:pt idx="21998">
                  <c:v>-9.5471335802072808E-3</c:v>
                </c:pt>
                <c:pt idx="21999">
                  <c:v>-9.2358158068859206E-3</c:v>
                </c:pt>
                <c:pt idx="22000">
                  <c:v>-8.91608336285858E-3</c:v>
                </c:pt>
                <c:pt idx="22001">
                  <c:v>-8.9554214848746507E-3</c:v>
                </c:pt>
                <c:pt idx="22002">
                  <c:v>-9.0085451779880008E-3</c:v>
                </c:pt>
                <c:pt idx="22003">
                  <c:v>-8.7590089878037299E-3</c:v>
                </c:pt>
                <c:pt idx="22004">
                  <c:v>-8.5230106119672799E-3</c:v>
                </c:pt>
                <c:pt idx="22005">
                  <c:v>-8.3664268094361706E-3</c:v>
                </c:pt>
                <c:pt idx="22006">
                  <c:v>-8.2894374346207094E-3</c:v>
                </c:pt>
                <c:pt idx="22007">
                  <c:v>-8.6309367816151603E-3</c:v>
                </c:pt>
                <c:pt idx="22008">
                  <c:v>-8.4613361345010508E-3</c:v>
                </c:pt>
                <c:pt idx="22009">
                  <c:v>-8.3167105933359704E-3</c:v>
                </c:pt>
                <c:pt idx="22010">
                  <c:v>-8.2404519065810006E-3</c:v>
                </c:pt>
                <c:pt idx="22011">
                  <c:v>-8.4276643121773201E-3</c:v>
                </c:pt>
                <c:pt idx="22012">
                  <c:v>-8.4678766001455592E-3</c:v>
                </c:pt>
                <c:pt idx="22013">
                  <c:v>-8.8051944104663299E-3</c:v>
                </c:pt>
                <c:pt idx="22014">
                  <c:v>-8.77966040063392E-3</c:v>
                </c:pt>
                <c:pt idx="22015">
                  <c:v>-8.8026599245319796E-3</c:v>
                </c:pt>
                <c:pt idx="22016">
                  <c:v>-8.9166908125069902E-3</c:v>
                </c:pt>
                <c:pt idx="22017">
                  <c:v>-9.2270639913134399E-3</c:v>
                </c:pt>
                <c:pt idx="22018">
                  <c:v>-9.66308226515223E-3</c:v>
                </c:pt>
                <c:pt idx="22019">
                  <c:v>-9.9330105536137199E-3</c:v>
                </c:pt>
                <c:pt idx="22020">
                  <c:v>-1.00443530764175E-2</c:v>
                </c:pt>
                <c:pt idx="22021">
                  <c:v>-1.0220239269958801E-2</c:v>
                </c:pt>
                <c:pt idx="22022">
                  <c:v>-1.07626114919481E-2</c:v>
                </c:pt>
                <c:pt idx="22023">
                  <c:v>-1.1222992868705199E-2</c:v>
                </c:pt>
                <c:pt idx="22024">
                  <c:v>-1.1583383585979001E-2</c:v>
                </c:pt>
                <c:pt idx="22025">
                  <c:v>-1.20671150137832E-2</c:v>
                </c:pt>
                <c:pt idx="22026">
                  <c:v>-1.26083566861934E-2</c:v>
                </c:pt>
                <c:pt idx="22027">
                  <c:v>-1.2753670118773E-2</c:v>
                </c:pt>
                <c:pt idx="22028">
                  <c:v>-1.3425343117675599E-2</c:v>
                </c:pt>
                <c:pt idx="22029">
                  <c:v>-1.4198252883071799E-2</c:v>
                </c:pt>
                <c:pt idx="22030">
                  <c:v>-1.47499289544428E-2</c:v>
                </c:pt>
                <c:pt idx="22031">
                  <c:v>-1.5406991187404301E-2</c:v>
                </c:pt>
                <c:pt idx="22032">
                  <c:v>-1.5676603033540602E-2</c:v>
                </c:pt>
                <c:pt idx="22033">
                  <c:v>-1.6045258479589899E-2</c:v>
                </c:pt>
                <c:pt idx="22034">
                  <c:v>-1.69386766058011E-2</c:v>
                </c:pt>
                <c:pt idx="22035">
                  <c:v>-1.7974582611562699E-2</c:v>
                </c:pt>
                <c:pt idx="22036">
                  <c:v>-1.8552571091731002E-2</c:v>
                </c:pt>
                <c:pt idx="22037">
                  <c:v>-1.91107076754468E-2</c:v>
                </c:pt>
                <c:pt idx="22038">
                  <c:v>-1.9632453753857301E-2</c:v>
                </c:pt>
                <c:pt idx="22039">
                  <c:v>-2.0303249646952699E-2</c:v>
                </c:pt>
                <c:pt idx="22040">
                  <c:v>-2.1332667498042801E-2</c:v>
                </c:pt>
                <c:pt idx="22041">
                  <c:v>-2.2076833730588299E-2</c:v>
                </c:pt>
                <c:pt idx="22042">
                  <c:v>-2.2798318810107802E-2</c:v>
                </c:pt>
                <c:pt idx="22043">
                  <c:v>-2.3353668214577301E-2</c:v>
                </c:pt>
                <c:pt idx="22044">
                  <c:v>-2.3986863108797801E-2</c:v>
                </c:pt>
                <c:pt idx="22045">
                  <c:v>-2.4811789118654799E-2</c:v>
                </c:pt>
                <c:pt idx="22046">
                  <c:v>-2.5741990660387799E-2</c:v>
                </c:pt>
                <c:pt idx="22047">
                  <c:v>-2.6493716533159899E-2</c:v>
                </c:pt>
                <c:pt idx="22048">
                  <c:v>-2.7196444990457699E-2</c:v>
                </c:pt>
                <c:pt idx="22049">
                  <c:v>-2.78096652231965E-2</c:v>
                </c:pt>
                <c:pt idx="22050">
                  <c:v>-2.8277858391021801E-2</c:v>
                </c:pt>
                <c:pt idx="22051">
                  <c:v>-2.9198270843114198E-2</c:v>
                </c:pt>
                <c:pt idx="22052">
                  <c:v>-2.9936536757319401E-2</c:v>
                </c:pt>
                <c:pt idx="22053">
                  <c:v>-3.0633419494596699E-2</c:v>
                </c:pt>
                <c:pt idx="22054">
                  <c:v>-3.1187461310831801E-2</c:v>
                </c:pt>
                <c:pt idx="22055">
                  <c:v>-3.1680712642884801E-2</c:v>
                </c:pt>
                <c:pt idx="22056">
                  <c:v>-3.23239397112699E-2</c:v>
                </c:pt>
                <c:pt idx="22057">
                  <c:v>-3.2916801744295801E-2</c:v>
                </c:pt>
                <c:pt idx="22058">
                  <c:v>-3.3669084923096303E-2</c:v>
                </c:pt>
                <c:pt idx="22059">
                  <c:v>-3.4197967086988398E-2</c:v>
                </c:pt>
                <c:pt idx="22060">
                  <c:v>-3.45522626868979E-2</c:v>
                </c:pt>
                <c:pt idx="22061">
                  <c:v>-3.4893191090361902E-2</c:v>
                </c:pt>
                <c:pt idx="22062">
                  <c:v>-3.5624559197494299E-2</c:v>
                </c:pt>
                <c:pt idx="22063">
                  <c:v>-3.6111227904164503E-2</c:v>
                </c:pt>
                <c:pt idx="22064">
                  <c:v>-3.64942627492571E-2</c:v>
                </c:pt>
                <c:pt idx="22065">
                  <c:v>-3.6763490228619598E-2</c:v>
                </c:pt>
                <c:pt idx="22066">
                  <c:v>-3.68696597733967E-2</c:v>
                </c:pt>
                <c:pt idx="22067">
                  <c:v>-3.7267485728050997E-2</c:v>
                </c:pt>
                <c:pt idx="22068">
                  <c:v>-3.76885020910619E-2</c:v>
                </c:pt>
                <c:pt idx="22069">
                  <c:v>-3.7902664775212501E-2</c:v>
                </c:pt>
                <c:pt idx="22070">
                  <c:v>-3.8099007090812098E-2</c:v>
                </c:pt>
                <c:pt idx="22071">
                  <c:v>-3.8230923300565697E-2</c:v>
                </c:pt>
                <c:pt idx="22072">
                  <c:v>-3.8377853422811303E-2</c:v>
                </c:pt>
                <c:pt idx="22073">
                  <c:v>-3.8454862118473002E-2</c:v>
                </c:pt>
                <c:pt idx="22074">
                  <c:v>-3.8611378378076398E-2</c:v>
                </c:pt>
                <c:pt idx="22075">
                  <c:v>-3.8785437415534203E-2</c:v>
                </c:pt>
                <c:pt idx="22076">
                  <c:v>-3.8750880098367399E-2</c:v>
                </c:pt>
                <c:pt idx="22077">
                  <c:v>-3.8462545538150997E-2</c:v>
                </c:pt>
                <c:pt idx="22078">
                  <c:v>-3.8441408180265799E-2</c:v>
                </c:pt>
                <c:pt idx="22079">
                  <c:v>-3.8503225823433601E-2</c:v>
                </c:pt>
                <c:pt idx="22080">
                  <c:v>-3.8623491404105197E-2</c:v>
                </c:pt>
                <c:pt idx="22081">
                  <c:v>-3.8456250937936302E-2</c:v>
                </c:pt>
                <c:pt idx="22082">
                  <c:v>-3.8163535832303502E-2</c:v>
                </c:pt>
                <c:pt idx="22083">
                  <c:v>-3.8006423493357498E-2</c:v>
                </c:pt>
                <c:pt idx="22084">
                  <c:v>-3.7743876125346999E-2</c:v>
                </c:pt>
                <c:pt idx="22085">
                  <c:v>-3.76745510898586E-2</c:v>
                </c:pt>
                <c:pt idx="22086">
                  <c:v>-3.7365135543058897E-2</c:v>
                </c:pt>
                <c:pt idx="22087">
                  <c:v>-3.7123521534034497E-2</c:v>
                </c:pt>
                <c:pt idx="22088">
                  <c:v>-3.6782098688950403E-2</c:v>
                </c:pt>
                <c:pt idx="22089">
                  <c:v>-3.6550192979429803E-2</c:v>
                </c:pt>
                <c:pt idx="22090">
                  <c:v>-3.6153764983483397E-2</c:v>
                </c:pt>
                <c:pt idx="22091">
                  <c:v>-3.6056860335805997E-2</c:v>
                </c:pt>
                <c:pt idx="22092">
                  <c:v>-3.5855521813805198E-2</c:v>
                </c:pt>
                <c:pt idx="22093">
                  <c:v>-3.5482492855887802E-2</c:v>
                </c:pt>
                <c:pt idx="22094">
                  <c:v>-3.5131364873062697E-2</c:v>
                </c:pt>
                <c:pt idx="22095">
                  <c:v>-3.4643866479731202E-2</c:v>
                </c:pt>
                <c:pt idx="22096">
                  <c:v>-3.4454724351407097E-2</c:v>
                </c:pt>
                <c:pt idx="22097">
                  <c:v>-3.4146777613266503E-2</c:v>
                </c:pt>
                <c:pt idx="22098">
                  <c:v>-3.37471977980121E-2</c:v>
                </c:pt>
                <c:pt idx="22099">
                  <c:v>-3.3423588705702403E-2</c:v>
                </c:pt>
                <c:pt idx="22100">
                  <c:v>-3.2996301562415203E-2</c:v>
                </c:pt>
                <c:pt idx="22101">
                  <c:v>-3.2784157182404301E-2</c:v>
                </c:pt>
                <c:pt idx="22102">
                  <c:v>-3.2428491468845799E-2</c:v>
                </c:pt>
                <c:pt idx="22103">
                  <c:v>-3.2286739873768698E-2</c:v>
                </c:pt>
                <c:pt idx="22104">
                  <c:v>-3.2004741723956398E-2</c:v>
                </c:pt>
                <c:pt idx="22105">
                  <c:v>-3.15241152205206E-2</c:v>
                </c:pt>
                <c:pt idx="22106">
                  <c:v>-3.1287255875094899E-2</c:v>
                </c:pt>
                <c:pt idx="22107">
                  <c:v>-3.0978379703288299E-2</c:v>
                </c:pt>
                <c:pt idx="22108">
                  <c:v>-3.1112474547043498E-2</c:v>
                </c:pt>
                <c:pt idx="22109">
                  <c:v>-3.05837807306099E-2</c:v>
                </c:pt>
                <c:pt idx="22110">
                  <c:v>-3.04212036526487E-2</c:v>
                </c:pt>
                <c:pt idx="22111">
                  <c:v>-3.0325426949531699E-2</c:v>
                </c:pt>
                <c:pt idx="22112">
                  <c:v>-3.0132358076720302E-2</c:v>
                </c:pt>
                <c:pt idx="22113">
                  <c:v>-2.9943479454907801E-2</c:v>
                </c:pt>
                <c:pt idx="22114">
                  <c:v>-2.98105060107582E-2</c:v>
                </c:pt>
                <c:pt idx="22115">
                  <c:v>-2.9775317785215201E-2</c:v>
                </c:pt>
                <c:pt idx="22116">
                  <c:v>-2.9674764628994401E-2</c:v>
                </c:pt>
                <c:pt idx="22117">
                  <c:v>-2.95212228193306E-2</c:v>
                </c:pt>
                <c:pt idx="22118">
                  <c:v>-2.9325647816625201E-2</c:v>
                </c:pt>
                <c:pt idx="22119">
                  <c:v>-2.95702697068548E-2</c:v>
                </c:pt>
                <c:pt idx="22120">
                  <c:v>-2.9624674495056801E-2</c:v>
                </c:pt>
                <c:pt idx="22121">
                  <c:v>-2.9678878434089E-2</c:v>
                </c:pt>
                <c:pt idx="22122">
                  <c:v>-2.96231056095855E-2</c:v>
                </c:pt>
                <c:pt idx="22123">
                  <c:v>-2.9649591353754098E-2</c:v>
                </c:pt>
                <c:pt idx="22124">
                  <c:v>-2.9789511825568899E-2</c:v>
                </c:pt>
                <c:pt idx="22125">
                  <c:v>-2.9997145579383599E-2</c:v>
                </c:pt>
                <c:pt idx="22126">
                  <c:v>-2.9948400222053698E-2</c:v>
                </c:pt>
                <c:pt idx="22127">
                  <c:v>-3.0075688489566502E-2</c:v>
                </c:pt>
                <c:pt idx="22128">
                  <c:v>-3.0343615137933402E-2</c:v>
                </c:pt>
                <c:pt idx="22129">
                  <c:v>-3.0422562781371901E-2</c:v>
                </c:pt>
                <c:pt idx="22130">
                  <c:v>-3.09396302025161E-2</c:v>
                </c:pt>
                <c:pt idx="22131">
                  <c:v>-3.1109194191479301E-2</c:v>
                </c:pt>
                <c:pt idx="22132">
                  <c:v>-3.1343312897194303E-2</c:v>
                </c:pt>
                <c:pt idx="22133">
                  <c:v>-3.1215532734146099E-2</c:v>
                </c:pt>
                <c:pt idx="22134">
                  <c:v>-3.15625777029344E-2</c:v>
                </c:pt>
                <c:pt idx="22135">
                  <c:v>-3.21111842202303E-2</c:v>
                </c:pt>
                <c:pt idx="22136">
                  <c:v>-3.2150089363980699E-2</c:v>
                </c:pt>
                <c:pt idx="22137">
                  <c:v>-3.2569660958433402E-2</c:v>
                </c:pt>
                <c:pt idx="22138">
                  <c:v>-3.2855830386078602E-2</c:v>
                </c:pt>
                <c:pt idx="22139">
                  <c:v>-3.29914278612468E-2</c:v>
                </c:pt>
                <c:pt idx="22140">
                  <c:v>-3.3181734293704697E-2</c:v>
                </c:pt>
                <c:pt idx="22141">
                  <c:v>-3.3585851312661202E-2</c:v>
                </c:pt>
                <c:pt idx="22142">
                  <c:v>-3.4042134971917798E-2</c:v>
                </c:pt>
                <c:pt idx="22143">
                  <c:v>-3.4372532963478399E-2</c:v>
                </c:pt>
                <c:pt idx="22144">
                  <c:v>-3.4564921894038501E-2</c:v>
                </c:pt>
                <c:pt idx="22145">
                  <c:v>-3.46014167080217E-2</c:v>
                </c:pt>
                <c:pt idx="22146">
                  <c:v>-3.5051262101153099E-2</c:v>
                </c:pt>
                <c:pt idx="22147">
                  <c:v>-3.5161780293912898E-2</c:v>
                </c:pt>
                <c:pt idx="22148">
                  <c:v>-3.5428028528071399E-2</c:v>
                </c:pt>
                <c:pt idx="22149">
                  <c:v>-3.5762497646796003E-2</c:v>
                </c:pt>
                <c:pt idx="22150">
                  <c:v>-3.5779262718268E-2</c:v>
                </c:pt>
                <c:pt idx="22151">
                  <c:v>-3.5948153340439097E-2</c:v>
                </c:pt>
                <c:pt idx="22152">
                  <c:v>-3.6195824768083203E-2</c:v>
                </c:pt>
                <c:pt idx="22153">
                  <c:v>-3.6482214634045697E-2</c:v>
                </c:pt>
                <c:pt idx="22154">
                  <c:v>-3.6618943120732703E-2</c:v>
                </c:pt>
                <c:pt idx="22155">
                  <c:v>-3.6341354645752097E-2</c:v>
                </c:pt>
                <c:pt idx="22156">
                  <c:v>-3.6747472361890403E-2</c:v>
                </c:pt>
                <c:pt idx="22157">
                  <c:v>-3.6755410763561099E-2</c:v>
                </c:pt>
                <c:pt idx="22158">
                  <c:v>-3.6888213430718797E-2</c:v>
                </c:pt>
                <c:pt idx="22159">
                  <c:v>-3.6895294704491897E-2</c:v>
                </c:pt>
                <c:pt idx="22160">
                  <c:v>-3.6651693346854003E-2</c:v>
                </c:pt>
                <c:pt idx="22161">
                  <c:v>-3.6582860614338297E-2</c:v>
                </c:pt>
                <c:pt idx="22162">
                  <c:v>-3.6413732022365003E-2</c:v>
                </c:pt>
                <c:pt idx="22163">
                  <c:v>-3.6593062232397298E-2</c:v>
                </c:pt>
                <c:pt idx="22164">
                  <c:v>-3.6424139216755497E-2</c:v>
                </c:pt>
                <c:pt idx="22165">
                  <c:v>-3.6211189115025397E-2</c:v>
                </c:pt>
                <c:pt idx="22166">
                  <c:v>-3.5926236847232701E-2</c:v>
                </c:pt>
                <c:pt idx="22167">
                  <c:v>-3.5779285642580497E-2</c:v>
                </c:pt>
                <c:pt idx="22168">
                  <c:v>-3.5647108663859499E-2</c:v>
                </c:pt>
                <c:pt idx="22169">
                  <c:v>-3.5415836868444503E-2</c:v>
                </c:pt>
                <c:pt idx="22170">
                  <c:v>-3.4760578354589199E-2</c:v>
                </c:pt>
                <c:pt idx="22171">
                  <c:v>-3.46276427869599E-2</c:v>
                </c:pt>
                <c:pt idx="22172">
                  <c:v>-3.4252501474469302E-2</c:v>
                </c:pt>
                <c:pt idx="22173">
                  <c:v>-3.3831511898629998E-2</c:v>
                </c:pt>
                <c:pt idx="22174">
                  <c:v>-3.3337629932725203E-2</c:v>
                </c:pt>
                <c:pt idx="22175">
                  <c:v>-3.2852633009751199E-2</c:v>
                </c:pt>
                <c:pt idx="22176">
                  <c:v>-3.2550980980876901E-2</c:v>
                </c:pt>
                <c:pt idx="22177">
                  <c:v>-3.1936426386011497E-2</c:v>
                </c:pt>
                <c:pt idx="22178">
                  <c:v>-3.1366013696676E-2</c:v>
                </c:pt>
                <c:pt idx="22179">
                  <c:v>-3.0980745118465901E-2</c:v>
                </c:pt>
                <c:pt idx="22180">
                  <c:v>-3.0537965313976199E-2</c:v>
                </c:pt>
                <c:pt idx="22181">
                  <c:v>-2.9728656418796399E-2</c:v>
                </c:pt>
                <c:pt idx="22182">
                  <c:v>-2.8962258048236902E-2</c:v>
                </c:pt>
                <c:pt idx="22183">
                  <c:v>-2.87290677961318E-2</c:v>
                </c:pt>
                <c:pt idx="22184">
                  <c:v>-2.7836466676697501E-2</c:v>
                </c:pt>
                <c:pt idx="22185">
                  <c:v>-2.7103231687742198E-2</c:v>
                </c:pt>
                <c:pt idx="22186">
                  <c:v>-2.6399646012790001E-2</c:v>
                </c:pt>
                <c:pt idx="22187">
                  <c:v>-2.5822436297194599E-2</c:v>
                </c:pt>
                <c:pt idx="22188">
                  <c:v>-2.5113965418266299E-2</c:v>
                </c:pt>
                <c:pt idx="22189">
                  <c:v>-2.4201245199591701E-2</c:v>
                </c:pt>
                <c:pt idx="22190">
                  <c:v>-2.3694905318843499E-2</c:v>
                </c:pt>
                <c:pt idx="22191">
                  <c:v>-2.2826128210791399E-2</c:v>
                </c:pt>
                <c:pt idx="22192">
                  <c:v>-2.2190558641791199E-2</c:v>
                </c:pt>
                <c:pt idx="22193">
                  <c:v>-2.1248597270658798E-2</c:v>
                </c:pt>
                <c:pt idx="22194">
                  <c:v>-2.0730255029631502E-2</c:v>
                </c:pt>
                <c:pt idx="22195">
                  <c:v>-1.99770694446527E-2</c:v>
                </c:pt>
                <c:pt idx="22196">
                  <c:v>-1.89446789962457E-2</c:v>
                </c:pt>
                <c:pt idx="22197">
                  <c:v>-1.81209279687282E-2</c:v>
                </c:pt>
                <c:pt idx="22198">
                  <c:v>-1.75261274049574E-2</c:v>
                </c:pt>
                <c:pt idx="22199">
                  <c:v>-1.6910720754453299E-2</c:v>
                </c:pt>
                <c:pt idx="22200">
                  <c:v>-1.62233453518262E-2</c:v>
                </c:pt>
                <c:pt idx="22201">
                  <c:v>-1.5362065360251699E-2</c:v>
                </c:pt>
                <c:pt idx="22202">
                  <c:v>-1.43716855282877E-2</c:v>
                </c:pt>
                <c:pt idx="22203">
                  <c:v>-1.36116784581515E-2</c:v>
                </c:pt>
                <c:pt idx="22204">
                  <c:v>-1.30064299192748E-2</c:v>
                </c:pt>
                <c:pt idx="22205">
                  <c:v>-1.2187594443451501E-2</c:v>
                </c:pt>
                <c:pt idx="22206">
                  <c:v>-1.1486712003878401E-2</c:v>
                </c:pt>
                <c:pt idx="22207">
                  <c:v>-1.08151770859428E-2</c:v>
                </c:pt>
                <c:pt idx="22208">
                  <c:v>-9.9693864618041403E-3</c:v>
                </c:pt>
                <c:pt idx="22209">
                  <c:v>-9.5856539473410003E-3</c:v>
                </c:pt>
                <c:pt idx="22210">
                  <c:v>-8.5828924164103506E-3</c:v>
                </c:pt>
                <c:pt idx="22211">
                  <c:v>-8.1339617543026103E-3</c:v>
                </c:pt>
                <c:pt idx="22212">
                  <c:v>-7.5527470916615397E-3</c:v>
                </c:pt>
                <c:pt idx="22213">
                  <c:v>-6.7251022792321003E-3</c:v>
                </c:pt>
                <c:pt idx="22214">
                  <c:v>-6.0253420575361698E-3</c:v>
                </c:pt>
                <c:pt idx="22215">
                  <c:v>-5.4590292527154499E-3</c:v>
                </c:pt>
                <c:pt idx="22216">
                  <c:v>-5.1191323080772601E-3</c:v>
                </c:pt>
                <c:pt idx="22217">
                  <c:v>-4.37875444252329E-3</c:v>
                </c:pt>
                <c:pt idx="22218">
                  <c:v>-3.6531330679562398E-3</c:v>
                </c:pt>
                <c:pt idx="22219">
                  <c:v>-3.1286558404515501E-3</c:v>
                </c:pt>
                <c:pt idx="22220">
                  <c:v>-2.5758037987819102E-3</c:v>
                </c:pt>
                <c:pt idx="22221">
                  <c:v>-2.18740597359556E-3</c:v>
                </c:pt>
                <c:pt idx="22222">
                  <c:v>-1.75871423436133E-3</c:v>
                </c:pt>
                <c:pt idx="22223">
                  <c:v>-1.1174028116829201E-3</c:v>
                </c:pt>
                <c:pt idx="22224">
                  <c:v>-6.1275007019272101E-4</c:v>
                </c:pt>
                <c:pt idx="22225" formatCode="0.00E+00">
                  <c:v>-7.0643742013851398E-5</c:v>
                </c:pt>
                <c:pt idx="22226">
                  <c:v>4.1439916912262598E-4</c:v>
                </c:pt>
                <c:pt idx="22227">
                  <c:v>7.6987599486464601E-4</c:v>
                </c:pt>
                <c:pt idx="22228">
                  <c:v>1.1709442808396401E-3</c:v>
                </c:pt>
                <c:pt idx="22229">
                  <c:v>1.4352447733346099E-3</c:v>
                </c:pt>
                <c:pt idx="22230">
                  <c:v>2.0037178771909101E-3</c:v>
                </c:pt>
                <c:pt idx="22231">
                  <c:v>2.3765586960014201E-3</c:v>
                </c:pt>
                <c:pt idx="22232">
                  <c:v>2.8765006487904698E-3</c:v>
                </c:pt>
                <c:pt idx="22233">
                  <c:v>3.1122159584088798E-3</c:v>
                </c:pt>
                <c:pt idx="22234">
                  <c:v>3.40779597131096E-3</c:v>
                </c:pt>
                <c:pt idx="22235">
                  <c:v>3.7869948439415001E-3</c:v>
                </c:pt>
                <c:pt idx="22236">
                  <c:v>4.27568393053136E-3</c:v>
                </c:pt>
                <c:pt idx="22237">
                  <c:v>4.7066219456909399E-3</c:v>
                </c:pt>
                <c:pt idx="22238">
                  <c:v>4.6922002467588899E-3</c:v>
                </c:pt>
                <c:pt idx="22239">
                  <c:v>4.9844351000381598E-3</c:v>
                </c:pt>
                <c:pt idx="22240">
                  <c:v>5.4166450912308799E-3</c:v>
                </c:pt>
                <c:pt idx="22241">
                  <c:v>5.7751882344280201E-3</c:v>
                </c:pt>
                <c:pt idx="22242">
                  <c:v>6.0127560212746099E-3</c:v>
                </c:pt>
                <c:pt idx="22243">
                  <c:v>6.2329363815347098E-3</c:v>
                </c:pt>
                <c:pt idx="22244">
                  <c:v>6.4835000807825401E-3</c:v>
                </c:pt>
                <c:pt idx="22245">
                  <c:v>6.6465458823148403E-3</c:v>
                </c:pt>
                <c:pt idx="22246">
                  <c:v>6.83026319954925E-3</c:v>
                </c:pt>
                <c:pt idx="22247">
                  <c:v>7.3866902443560697E-3</c:v>
                </c:pt>
                <c:pt idx="22248">
                  <c:v>7.6169273702884899E-3</c:v>
                </c:pt>
                <c:pt idx="22249">
                  <c:v>7.8676084733172898E-3</c:v>
                </c:pt>
                <c:pt idx="22250">
                  <c:v>7.7072321900886198E-3</c:v>
                </c:pt>
                <c:pt idx="22251">
                  <c:v>8.2063874841069202E-3</c:v>
                </c:pt>
                <c:pt idx="22252">
                  <c:v>8.4031855779535102E-3</c:v>
                </c:pt>
                <c:pt idx="22253">
                  <c:v>8.5194152929176405E-3</c:v>
                </c:pt>
                <c:pt idx="22254">
                  <c:v>8.7752551939892006E-3</c:v>
                </c:pt>
                <c:pt idx="22255">
                  <c:v>8.9223388256184106E-3</c:v>
                </c:pt>
                <c:pt idx="22256">
                  <c:v>9.1736572808123404E-3</c:v>
                </c:pt>
                <c:pt idx="22257">
                  <c:v>9.3232382435870006E-3</c:v>
                </c:pt>
                <c:pt idx="22258">
                  <c:v>9.4887400774064205E-3</c:v>
                </c:pt>
                <c:pt idx="22259">
                  <c:v>9.7766902812052598E-3</c:v>
                </c:pt>
                <c:pt idx="22260">
                  <c:v>1.00010267653822E-2</c:v>
                </c:pt>
                <c:pt idx="22261">
                  <c:v>9.9997968408725001E-3</c:v>
                </c:pt>
                <c:pt idx="22262">
                  <c:v>1.02238334262604E-2</c:v>
                </c:pt>
                <c:pt idx="22263">
                  <c:v>1.0302760594902099E-2</c:v>
                </c:pt>
                <c:pt idx="22264">
                  <c:v>1.0666842170188999E-2</c:v>
                </c:pt>
                <c:pt idx="22265">
                  <c:v>1.0847860573976E-2</c:v>
                </c:pt>
                <c:pt idx="22266">
                  <c:v>1.09205945252027E-2</c:v>
                </c:pt>
                <c:pt idx="22267">
                  <c:v>1.0810218106895499E-2</c:v>
                </c:pt>
                <c:pt idx="22268">
                  <c:v>1.0924237958212501E-2</c:v>
                </c:pt>
                <c:pt idx="22269">
                  <c:v>1.11983912096055E-2</c:v>
                </c:pt>
                <c:pt idx="22270">
                  <c:v>1.1450520819929901E-2</c:v>
                </c:pt>
                <c:pt idx="22271">
                  <c:v>1.1440770990623E-2</c:v>
                </c:pt>
                <c:pt idx="22272">
                  <c:v>1.14503104107197E-2</c:v>
                </c:pt>
                <c:pt idx="22273">
                  <c:v>1.1646718131212101E-2</c:v>
                </c:pt>
                <c:pt idx="22274">
                  <c:v>1.1683911471634501E-2</c:v>
                </c:pt>
                <c:pt idx="22275">
                  <c:v>1.18036735804349E-2</c:v>
                </c:pt>
                <c:pt idx="22276">
                  <c:v>1.2053682528271501E-2</c:v>
                </c:pt>
                <c:pt idx="22277">
                  <c:v>1.2037007638249501E-2</c:v>
                </c:pt>
                <c:pt idx="22278">
                  <c:v>1.18268250518553E-2</c:v>
                </c:pt>
                <c:pt idx="22279">
                  <c:v>1.19312895091119E-2</c:v>
                </c:pt>
                <c:pt idx="22280">
                  <c:v>1.19042138686308E-2</c:v>
                </c:pt>
                <c:pt idx="22281">
                  <c:v>1.22955515886434E-2</c:v>
                </c:pt>
                <c:pt idx="22282">
                  <c:v>1.20852304290394E-2</c:v>
                </c:pt>
                <c:pt idx="22283">
                  <c:v>1.2021553138374899E-2</c:v>
                </c:pt>
                <c:pt idx="22284">
                  <c:v>1.18935783417505E-2</c:v>
                </c:pt>
                <c:pt idx="22285">
                  <c:v>1.2059329197653E-2</c:v>
                </c:pt>
                <c:pt idx="22286">
                  <c:v>1.21836454965699E-2</c:v>
                </c:pt>
                <c:pt idx="22287">
                  <c:v>1.20376306635734E-2</c:v>
                </c:pt>
                <c:pt idx="22288">
                  <c:v>1.2041038074677801E-2</c:v>
                </c:pt>
                <c:pt idx="22289">
                  <c:v>1.1879479989021001E-2</c:v>
                </c:pt>
                <c:pt idx="22290">
                  <c:v>1.1748436644786101E-2</c:v>
                </c:pt>
                <c:pt idx="22291">
                  <c:v>1.17225490739383E-2</c:v>
                </c:pt>
                <c:pt idx="22292">
                  <c:v>1.17266266987759E-2</c:v>
                </c:pt>
                <c:pt idx="22293">
                  <c:v>1.16669375738781E-2</c:v>
                </c:pt>
                <c:pt idx="22294">
                  <c:v>1.15127665599585E-2</c:v>
                </c:pt>
                <c:pt idx="22295">
                  <c:v>1.11740404048417E-2</c:v>
                </c:pt>
                <c:pt idx="22296">
                  <c:v>1.1374054440267199E-2</c:v>
                </c:pt>
                <c:pt idx="22297">
                  <c:v>1.1153725456666E-2</c:v>
                </c:pt>
                <c:pt idx="22298">
                  <c:v>1.11478407615185E-2</c:v>
                </c:pt>
                <c:pt idx="22299">
                  <c:v>1.09718556635575E-2</c:v>
                </c:pt>
                <c:pt idx="22300">
                  <c:v>1.0794226537305499E-2</c:v>
                </c:pt>
                <c:pt idx="22301">
                  <c:v>1.04701502041969E-2</c:v>
                </c:pt>
                <c:pt idx="22302">
                  <c:v>1.0311808869747601E-2</c:v>
                </c:pt>
                <c:pt idx="22303">
                  <c:v>1.0273951752553899E-2</c:v>
                </c:pt>
                <c:pt idx="22304">
                  <c:v>1.0399926547391299E-2</c:v>
                </c:pt>
                <c:pt idx="22305">
                  <c:v>1.01336935879449E-2</c:v>
                </c:pt>
                <c:pt idx="22306">
                  <c:v>9.9137555471074702E-3</c:v>
                </c:pt>
                <c:pt idx="22307">
                  <c:v>9.77894037664046E-3</c:v>
                </c:pt>
                <c:pt idx="22308">
                  <c:v>9.4499804637365094E-3</c:v>
                </c:pt>
                <c:pt idx="22309">
                  <c:v>9.4588055070971601E-3</c:v>
                </c:pt>
                <c:pt idx="22310">
                  <c:v>9.4560089229941101E-3</c:v>
                </c:pt>
                <c:pt idx="22311">
                  <c:v>9.30085912258251E-3</c:v>
                </c:pt>
                <c:pt idx="22312">
                  <c:v>8.9771104466382697E-3</c:v>
                </c:pt>
                <c:pt idx="22313">
                  <c:v>8.8345374122209292E-3</c:v>
                </c:pt>
                <c:pt idx="22314">
                  <c:v>8.8665505009982298E-3</c:v>
                </c:pt>
                <c:pt idx="22315">
                  <c:v>8.6926724012934102E-3</c:v>
                </c:pt>
                <c:pt idx="22316">
                  <c:v>8.4690896528767205E-3</c:v>
                </c:pt>
                <c:pt idx="22317">
                  <c:v>8.4993710426100409E-3</c:v>
                </c:pt>
                <c:pt idx="22318">
                  <c:v>8.3812245009600005E-3</c:v>
                </c:pt>
                <c:pt idx="22319">
                  <c:v>8.1557654045272803E-3</c:v>
                </c:pt>
                <c:pt idx="22320">
                  <c:v>8.1743520025450902E-3</c:v>
                </c:pt>
                <c:pt idx="22321">
                  <c:v>8.0432965318231308E-3</c:v>
                </c:pt>
                <c:pt idx="22322">
                  <c:v>8.1353973637614402E-3</c:v>
                </c:pt>
                <c:pt idx="22323">
                  <c:v>7.9985984216272496E-3</c:v>
                </c:pt>
                <c:pt idx="22324">
                  <c:v>7.9109416278944807E-3</c:v>
                </c:pt>
                <c:pt idx="22325">
                  <c:v>7.7607938476779298E-3</c:v>
                </c:pt>
                <c:pt idx="22326">
                  <c:v>7.8893783125276902E-3</c:v>
                </c:pt>
                <c:pt idx="22327">
                  <c:v>7.8728780007558501E-3</c:v>
                </c:pt>
                <c:pt idx="22328">
                  <c:v>8.0580696929867506E-3</c:v>
                </c:pt>
                <c:pt idx="22329">
                  <c:v>7.9192722201452508E-3</c:v>
                </c:pt>
                <c:pt idx="22330">
                  <c:v>7.6757905085385004E-3</c:v>
                </c:pt>
                <c:pt idx="22331">
                  <c:v>7.8042808484297E-3</c:v>
                </c:pt>
                <c:pt idx="22332">
                  <c:v>8.0431467435131097E-3</c:v>
                </c:pt>
                <c:pt idx="22333">
                  <c:v>8.0405852121092601E-3</c:v>
                </c:pt>
                <c:pt idx="22334">
                  <c:v>8.05157042024684E-3</c:v>
                </c:pt>
                <c:pt idx="22335">
                  <c:v>8.0299310207661602E-3</c:v>
                </c:pt>
                <c:pt idx="22336">
                  <c:v>8.0979111972242692E-3</c:v>
                </c:pt>
                <c:pt idx="22337">
                  <c:v>8.0965053593527007E-3</c:v>
                </c:pt>
                <c:pt idx="22338">
                  <c:v>8.2330603781181292E-3</c:v>
                </c:pt>
                <c:pt idx="22339">
                  <c:v>8.4442979278237101E-3</c:v>
                </c:pt>
                <c:pt idx="22340">
                  <c:v>8.6664380550488199E-3</c:v>
                </c:pt>
                <c:pt idx="22341">
                  <c:v>8.5648660464368205E-3</c:v>
                </c:pt>
                <c:pt idx="22342">
                  <c:v>8.57313712856673E-3</c:v>
                </c:pt>
                <c:pt idx="22343">
                  <c:v>8.7321303372317194E-3</c:v>
                </c:pt>
                <c:pt idx="22344">
                  <c:v>9.14350863655824E-3</c:v>
                </c:pt>
                <c:pt idx="22345">
                  <c:v>9.2719988821555709E-3</c:v>
                </c:pt>
                <c:pt idx="22346">
                  <c:v>9.1838087788503504E-3</c:v>
                </c:pt>
                <c:pt idx="22347">
                  <c:v>9.3912608523820593E-3</c:v>
                </c:pt>
                <c:pt idx="22348">
                  <c:v>9.5355328082417107E-3</c:v>
                </c:pt>
                <c:pt idx="22349">
                  <c:v>9.6959928044391703E-3</c:v>
                </c:pt>
                <c:pt idx="22350">
                  <c:v>9.9430440351302597E-3</c:v>
                </c:pt>
                <c:pt idx="22351">
                  <c:v>1.0155926528418501E-2</c:v>
                </c:pt>
                <c:pt idx="22352">
                  <c:v>1.0158248226523E-2</c:v>
                </c:pt>
                <c:pt idx="22353">
                  <c:v>1.01101175453774E-2</c:v>
                </c:pt>
                <c:pt idx="22354">
                  <c:v>1.05225003500926E-2</c:v>
                </c:pt>
                <c:pt idx="22355">
                  <c:v>1.06839015023343E-2</c:v>
                </c:pt>
                <c:pt idx="22356">
                  <c:v>1.0755036801682299E-2</c:v>
                </c:pt>
                <c:pt idx="22357">
                  <c:v>1.09057188616144E-2</c:v>
                </c:pt>
                <c:pt idx="22358">
                  <c:v>1.10363593288952E-2</c:v>
                </c:pt>
                <c:pt idx="22359">
                  <c:v>1.11699376911526E-2</c:v>
                </c:pt>
                <c:pt idx="22360">
                  <c:v>1.13227667826291E-2</c:v>
                </c:pt>
                <c:pt idx="22361">
                  <c:v>1.14626081728522E-2</c:v>
                </c:pt>
                <c:pt idx="22362">
                  <c:v>1.1759052067458999E-2</c:v>
                </c:pt>
                <c:pt idx="22363">
                  <c:v>1.16582322386373E-2</c:v>
                </c:pt>
                <c:pt idx="22364">
                  <c:v>1.1622028526535299E-2</c:v>
                </c:pt>
                <c:pt idx="22365">
                  <c:v>1.17234162357738E-2</c:v>
                </c:pt>
                <c:pt idx="22366">
                  <c:v>1.1760076736688E-2</c:v>
                </c:pt>
                <c:pt idx="22367">
                  <c:v>1.21780174599351E-2</c:v>
                </c:pt>
                <c:pt idx="22368">
                  <c:v>1.20118944041578E-2</c:v>
                </c:pt>
                <c:pt idx="22369">
                  <c:v>1.21150612046751E-2</c:v>
                </c:pt>
                <c:pt idx="22370">
                  <c:v>1.1827591126549001E-2</c:v>
                </c:pt>
                <c:pt idx="22371">
                  <c:v>1.19123168814607E-2</c:v>
                </c:pt>
                <c:pt idx="22372">
                  <c:v>1.2090555657300999E-2</c:v>
                </c:pt>
                <c:pt idx="22373">
                  <c:v>1.21531612642763E-2</c:v>
                </c:pt>
                <c:pt idx="22374">
                  <c:v>1.20058022735956E-2</c:v>
                </c:pt>
                <c:pt idx="22375">
                  <c:v>1.1764961794308601E-2</c:v>
                </c:pt>
                <c:pt idx="22376">
                  <c:v>1.18052180805969E-2</c:v>
                </c:pt>
                <c:pt idx="22377">
                  <c:v>1.1710402186603601E-2</c:v>
                </c:pt>
                <c:pt idx="22378">
                  <c:v>1.1661899150491199E-2</c:v>
                </c:pt>
                <c:pt idx="22379">
                  <c:v>1.1644984666381E-2</c:v>
                </c:pt>
                <c:pt idx="22380">
                  <c:v>1.13576424661285E-2</c:v>
                </c:pt>
                <c:pt idx="22381">
                  <c:v>1.11650265300468E-2</c:v>
                </c:pt>
                <c:pt idx="22382">
                  <c:v>1.0938014866611801E-2</c:v>
                </c:pt>
                <c:pt idx="22383">
                  <c:v>1.1161546958647999E-2</c:v>
                </c:pt>
                <c:pt idx="22384">
                  <c:v>1.08037698553756E-2</c:v>
                </c:pt>
                <c:pt idx="22385">
                  <c:v>1.0547000508733299E-2</c:v>
                </c:pt>
                <c:pt idx="22386">
                  <c:v>1.0257938770942899E-2</c:v>
                </c:pt>
                <c:pt idx="22387">
                  <c:v>1.0001955499631E-2</c:v>
                </c:pt>
                <c:pt idx="22388">
                  <c:v>9.7881078667368497E-3</c:v>
                </c:pt>
                <c:pt idx="22389">
                  <c:v>9.6295495026866903E-3</c:v>
                </c:pt>
                <c:pt idx="22390">
                  <c:v>9.3864947440990502E-3</c:v>
                </c:pt>
                <c:pt idx="22391">
                  <c:v>9.2713271054254195E-3</c:v>
                </c:pt>
                <c:pt idx="22392">
                  <c:v>8.8097191406486201E-3</c:v>
                </c:pt>
                <c:pt idx="22393">
                  <c:v>8.2131157056938697E-3</c:v>
                </c:pt>
                <c:pt idx="22394">
                  <c:v>8.3273030882190808E-3</c:v>
                </c:pt>
                <c:pt idx="22395">
                  <c:v>8.0512227813936202E-3</c:v>
                </c:pt>
                <c:pt idx="22396">
                  <c:v>7.7867292138330702E-3</c:v>
                </c:pt>
                <c:pt idx="22397">
                  <c:v>7.3227808414832798E-3</c:v>
                </c:pt>
                <c:pt idx="22398">
                  <c:v>6.99973083068362E-3</c:v>
                </c:pt>
                <c:pt idx="22399">
                  <c:v>6.7930803371073099E-3</c:v>
                </c:pt>
                <c:pt idx="22400">
                  <c:v>6.37885515924555E-3</c:v>
                </c:pt>
                <c:pt idx="22401">
                  <c:v>6.3106212048957503E-3</c:v>
                </c:pt>
                <c:pt idx="22402">
                  <c:v>5.9959290003479201E-3</c:v>
                </c:pt>
                <c:pt idx="22403">
                  <c:v>5.5728331954370703E-3</c:v>
                </c:pt>
                <c:pt idx="22404">
                  <c:v>5.2613619649518901E-3</c:v>
                </c:pt>
                <c:pt idx="22405">
                  <c:v>4.9099905392031703E-3</c:v>
                </c:pt>
                <c:pt idx="22406">
                  <c:v>4.7222761155001399E-3</c:v>
                </c:pt>
                <c:pt idx="22407">
                  <c:v>4.6175977640687399E-3</c:v>
                </c:pt>
                <c:pt idx="22408">
                  <c:v>4.2492194475108203E-3</c:v>
                </c:pt>
                <c:pt idx="22409">
                  <c:v>3.60658455948241E-3</c:v>
                </c:pt>
                <c:pt idx="22410">
                  <c:v>3.4704528089850601E-3</c:v>
                </c:pt>
                <c:pt idx="22411">
                  <c:v>3.4007370017356E-3</c:v>
                </c:pt>
                <c:pt idx="22412">
                  <c:v>3.0852016166259201E-3</c:v>
                </c:pt>
                <c:pt idx="22413">
                  <c:v>2.9716084269880601E-3</c:v>
                </c:pt>
                <c:pt idx="22414">
                  <c:v>2.8029509953605E-3</c:v>
                </c:pt>
                <c:pt idx="22415">
                  <c:v>2.3083802971292102E-3</c:v>
                </c:pt>
                <c:pt idx="22416">
                  <c:v>2.1783855265136601E-3</c:v>
                </c:pt>
                <c:pt idx="22417">
                  <c:v>2.2203097045206698E-3</c:v>
                </c:pt>
                <c:pt idx="22418">
                  <c:v>2.1187355600574402E-3</c:v>
                </c:pt>
                <c:pt idx="22419">
                  <c:v>1.7351665408954901E-3</c:v>
                </c:pt>
                <c:pt idx="22420">
                  <c:v>1.52428220761762E-3</c:v>
                </c:pt>
                <c:pt idx="22421">
                  <c:v>1.36013117133779E-3</c:v>
                </c:pt>
                <c:pt idx="22422">
                  <c:v>1.2711232061619201E-3</c:v>
                </c:pt>
                <c:pt idx="22423">
                  <c:v>1.2088401296019399E-3</c:v>
                </c:pt>
                <c:pt idx="22424">
                  <c:v>1.06957373721145E-3</c:v>
                </c:pt>
                <c:pt idx="22425">
                  <c:v>9.8413736914131794E-4</c:v>
                </c:pt>
                <c:pt idx="22426">
                  <c:v>8.1710897891661897E-4</c:v>
                </c:pt>
                <c:pt idx="22427">
                  <c:v>7.2350974357119203E-4</c:v>
                </c:pt>
                <c:pt idx="22428">
                  <c:v>7.2339252039680703E-4</c:v>
                </c:pt>
                <c:pt idx="22429">
                  <c:v>8.3033880306627105E-4</c:v>
                </c:pt>
                <c:pt idx="22430">
                  <c:v>6.71367897856104E-4</c:v>
                </c:pt>
                <c:pt idx="22431">
                  <c:v>6.4854643817686204E-4</c:v>
                </c:pt>
                <c:pt idx="22432">
                  <c:v>6.25762392453514E-4</c:v>
                </c:pt>
                <c:pt idx="22433">
                  <c:v>5.8834677702695104E-4</c:v>
                </c:pt>
                <c:pt idx="22434">
                  <c:v>7.60383759222705E-4</c:v>
                </c:pt>
                <c:pt idx="22435">
                  <c:v>7.29085729397659E-4</c:v>
                </c:pt>
                <c:pt idx="22436">
                  <c:v>7.4230481544276599E-4</c:v>
                </c:pt>
                <c:pt idx="22437">
                  <c:v>7.9292696441783303E-4</c:v>
                </c:pt>
                <c:pt idx="22438">
                  <c:v>6.7153448495817095E-4</c:v>
                </c:pt>
                <c:pt idx="22439">
                  <c:v>8.4199052792989797E-4</c:v>
                </c:pt>
                <c:pt idx="22440">
                  <c:v>7.4285486759960895E-4</c:v>
                </c:pt>
                <c:pt idx="22441">
                  <c:v>8.6287963692985401E-4</c:v>
                </c:pt>
                <c:pt idx="22442">
                  <c:v>1.05298405136459E-3</c:v>
                </c:pt>
                <c:pt idx="22443">
                  <c:v>9.941419594883909E-4</c:v>
                </c:pt>
                <c:pt idx="22444">
                  <c:v>9.32715478970073E-4</c:v>
                </c:pt>
                <c:pt idx="22445">
                  <c:v>9.5499639223883999E-4</c:v>
                </c:pt>
                <c:pt idx="22446">
                  <c:v>1.45265442486562E-3</c:v>
                </c:pt>
                <c:pt idx="22447">
                  <c:v>1.2875733725311201E-3</c:v>
                </c:pt>
                <c:pt idx="22448">
                  <c:v>1.3619774363201E-3</c:v>
                </c:pt>
                <c:pt idx="22449">
                  <c:v>1.3623928122482899E-3</c:v>
                </c:pt>
                <c:pt idx="22450">
                  <c:v>1.3027054700722599E-3</c:v>
                </c:pt>
                <c:pt idx="22451">
                  <c:v>1.31047612670949E-3</c:v>
                </c:pt>
                <c:pt idx="22452">
                  <c:v>1.5151617724914401E-3</c:v>
                </c:pt>
                <c:pt idx="22453">
                  <c:v>1.5329313341583199E-3</c:v>
                </c:pt>
                <c:pt idx="22454">
                  <c:v>1.56874881062778E-3</c:v>
                </c:pt>
                <c:pt idx="22455">
                  <c:v>1.49914077993124E-3</c:v>
                </c:pt>
                <c:pt idx="22456">
                  <c:v>1.3774092731892501E-3</c:v>
                </c:pt>
                <c:pt idx="22457">
                  <c:v>1.5165211431278E-3</c:v>
                </c:pt>
                <c:pt idx="22458">
                  <c:v>1.4604359087181499E-3</c:v>
                </c:pt>
                <c:pt idx="22459">
                  <c:v>1.59210046212035E-3</c:v>
                </c:pt>
                <c:pt idx="22460">
                  <c:v>1.2636564547702099E-3</c:v>
                </c:pt>
                <c:pt idx="22461">
                  <c:v>1.12780530263607E-3</c:v>
                </c:pt>
                <c:pt idx="22462">
                  <c:v>1.06514607277126E-3</c:v>
                </c:pt>
                <c:pt idx="22463">
                  <c:v>1.1439535961564201E-3</c:v>
                </c:pt>
                <c:pt idx="22464">
                  <c:v>1.1955049765214399E-3</c:v>
                </c:pt>
                <c:pt idx="22465">
                  <c:v>8.3280560098841902E-4</c:v>
                </c:pt>
                <c:pt idx="22466">
                  <c:v>6.7843458529457897E-4</c:v>
                </c:pt>
                <c:pt idx="22467">
                  <c:v>2.8676672098481703E-4</c:v>
                </c:pt>
                <c:pt idx="22468">
                  <c:v>3.5996603282022497E-4</c:v>
                </c:pt>
                <c:pt idx="22469">
                  <c:v>3.3228568578887299E-4</c:v>
                </c:pt>
                <c:pt idx="22470" formatCode="0.00E+00">
                  <c:v>-7.4836362220288201E-5</c:v>
                </c:pt>
                <c:pt idx="22471">
                  <c:v>-2.6581904020306498E-4</c:v>
                </c:pt>
                <c:pt idx="22472">
                  <c:v>-8.0998167455253003E-4</c:v>
                </c:pt>
                <c:pt idx="22473">
                  <c:v>-8.5895569324359697E-4</c:v>
                </c:pt>
                <c:pt idx="22474">
                  <c:v>-1.05707283971536E-3</c:v>
                </c:pt>
                <c:pt idx="22475">
                  <c:v>-1.1790108094791899E-3</c:v>
                </c:pt>
                <c:pt idx="22476">
                  <c:v>-1.62333524722015E-3</c:v>
                </c:pt>
                <c:pt idx="22477">
                  <c:v>-2.1502465396498901E-3</c:v>
                </c:pt>
                <c:pt idx="22478">
                  <c:v>-2.73397677176892E-3</c:v>
                </c:pt>
                <c:pt idx="22479">
                  <c:v>-2.7905291513894001E-3</c:v>
                </c:pt>
                <c:pt idx="22480">
                  <c:v>-2.92722679521276E-3</c:v>
                </c:pt>
                <c:pt idx="22481">
                  <c:v>-3.4615749351261699E-3</c:v>
                </c:pt>
                <c:pt idx="22482">
                  <c:v>-3.9655762673812198E-3</c:v>
                </c:pt>
                <c:pt idx="22483">
                  <c:v>-4.5436500122260602E-3</c:v>
                </c:pt>
                <c:pt idx="22484">
                  <c:v>-4.9794629360877304E-3</c:v>
                </c:pt>
                <c:pt idx="22485">
                  <c:v>-5.2557046286240599E-3</c:v>
                </c:pt>
                <c:pt idx="22486">
                  <c:v>-5.6869537151462701E-3</c:v>
                </c:pt>
                <c:pt idx="22487">
                  <c:v>-6.1682843171781401E-3</c:v>
                </c:pt>
                <c:pt idx="22488">
                  <c:v>-6.7975559647622998E-3</c:v>
                </c:pt>
                <c:pt idx="22489">
                  <c:v>-7.3557451929937298E-3</c:v>
                </c:pt>
                <c:pt idx="22490">
                  <c:v>-7.7949332461222801E-3</c:v>
                </c:pt>
                <c:pt idx="22491">
                  <c:v>-8.1270125111517107E-3</c:v>
                </c:pt>
                <c:pt idx="22492">
                  <c:v>-8.69817584275147E-3</c:v>
                </c:pt>
                <c:pt idx="22493">
                  <c:v>-9.3403428352808997E-3</c:v>
                </c:pt>
                <c:pt idx="22494">
                  <c:v>-9.9663327098455708E-3</c:v>
                </c:pt>
                <c:pt idx="22495">
                  <c:v>-1.0647461973919E-2</c:v>
                </c:pt>
                <c:pt idx="22496">
                  <c:v>-1.1127007061709399E-2</c:v>
                </c:pt>
                <c:pt idx="22497">
                  <c:v>-1.14290383304387E-2</c:v>
                </c:pt>
                <c:pt idx="22498">
                  <c:v>-1.1953176589793901E-2</c:v>
                </c:pt>
                <c:pt idx="22499">
                  <c:v>-1.26298695368087E-2</c:v>
                </c:pt>
                <c:pt idx="22500">
                  <c:v>-1.33501295021657E-2</c:v>
                </c:pt>
                <c:pt idx="22501">
                  <c:v>-1.39617903103844E-2</c:v>
                </c:pt>
                <c:pt idx="22502">
                  <c:v>-1.4140876308359101E-2</c:v>
                </c:pt>
                <c:pt idx="22503">
                  <c:v>-1.45577878172795E-2</c:v>
                </c:pt>
                <c:pt idx="22504">
                  <c:v>-1.5410243175704901E-2</c:v>
                </c:pt>
                <c:pt idx="22505">
                  <c:v>-1.6203201794368599E-2</c:v>
                </c:pt>
                <c:pt idx="22506">
                  <c:v>-1.65153912406357E-2</c:v>
                </c:pt>
                <c:pt idx="22507">
                  <c:v>-1.7120131660847401E-2</c:v>
                </c:pt>
                <c:pt idx="22508">
                  <c:v>-1.7572468883013601E-2</c:v>
                </c:pt>
                <c:pt idx="22509">
                  <c:v>-1.7868493896164E-2</c:v>
                </c:pt>
                <c:pt idx="22510">
                  <c:v>-1.8638496874816501E-2</c:v>
                </c:pt>
                <c:pt idx="22511">
                  <c:v>-1.8965984518866399E-2</c:v>
                </c:pt>
                <c:pt idx="22512">
                  <c:v>-1.9377884200539101E-2</c:v>
                </c:pt>
                <c:pt idx="22513">
                  <c:v>-1.98553371267895E-2</c:v>
                </c:pt>
                <c:pt idx="22514">
                  <c:v>-2.02706536523517E-2</c:v>
                </c:pt>
                <c:pt idx="22515">
                  <c:v>-2.0652262002402302E-2</c:v>
                </c:pt>
                <c:pt idx="22516">
                  <c:v>-2.1370984068879401E-2</c:v>
                </c:pt>
                <c:pt idx="22517">
                  <c:v>-2.15613201792875E-2</c:v>
                </c:pt>
                <c:pt idx="22518">
                  <c:v>-2.1797709652534299E-2</c:v>
                </c:pt>
                <c:pt idx="22519">
                  <c:v>-2.21178655935831E-2</c:v>
                </c:pt>
                <c:pt idx="22520">
                  <c:v>-2.2536818764237299E-2</c:v>
                </c:pt>
                <c:pt idx="22521">
                  <c:v>-2.29318448984932E-2</c:v>
                </c:pt>
                <c:pt idx="22522">
                  <c:v>-2.31597208078341E-2</c:v>
                </c:pt>
                <c:pt idx="22523">
                  <c:v>-2.3303170920081401E-2</c:v>
                </c:pt>
                <c:pt idx="22524">
                  <c:v>-2.3495968239131301E-2</c:v>
                </c:pt>
                <c:pt idx="22525">
                  <c:v>-2.3750631858136001E-2</c:v>
                </c:pt>
                <c:pt idx="22526">
                  <c:v>-2.3886510289006901E-2</c:v>
                </c:pt>
                <c:pt idx="22527">
                  <c:v>-2.4244320629824099E-2</c:v>
                </c:pt>
                <c:pt idx="22528">
                  <c:v>-2.44305354896114E-2</c:v>
                </c:pt>
                <c:pt idx="22529">
                  <c:v>-2.43986804394795E-2</c:v>
                </c:pt>
                <c:pt idx="22530">
                  <c:v>-2.45749025895865E-2</c:v>
                </c:pt>
                <c:pt idx="22531">
                  <c:v>-2.4579791103503699E-2</c:v>
                </c:pt>
                <c:pt idx="22532">
                  <c:v>-2.4715822770823299E-2</c:v>
                </c:pt>
                <c:pt idx="22533">
                  <c:v>-2.4805823860265402E-2</c:v>
                </c:pt>
                <c:pt idx="22534">
                  <c:v>-2.4455572562935301E-2</c:v>
                </c:pt>
                <c:pt idx="22535">
                  <c:v>-2.4475141593540299E-2</c:v>
                </c:pt>
                <c:pt idx="22536">
                  <c:v>-2.46317152282437E-2</c:v>
                </c:pt>
                <c:pt idx="22537">
                  <c:v>-2.46455818935153E-2</c:v>
                </c:pt>
                <c:pt idx="22538">
                  <c:v>-2.4223504764246201E-2</c:v>
                </c:pt>
                <c:pt idx="22539">
                  <c:v>-2.4011427654745801E-2</c:v>
                </c:pt>
                <c:pt idx="22540">
                  <c:v>-2.39719247473229E-2</c:v>
                </c:pt>
                <c:pt idx="22541">
                  <c:v>-2.3891497096544499E-2</c:v>
                </c:pt>
                <c:pt idx="22542">
                  <c:v>-2.38553975710405E-2</c:v>
                </c:pt>
                <c:pt idx="22543">
                  <c:v>-2.3380757356316801E-2</c:v>
                </c:pt>
                <c:pt idx="22544">
                  <c:v>-2.31518596683883E-2</c:v>
                </c:pt>
                <c:pt idx="22545">
                  <c:v>-2.2904878082324401E-2</c:v>
                </c:pt>
                <c:pt idx="22546">
                  <c:v>-2.2614254360958801E-2</c:v>
                </c:pt>
                <c:pt idx="22547">
                  <c:v>-2.2385107828564801E-2</c:v>
                </c:pt>
                <c:pt idx="22548">
                  <c:v>-2.1806854484943999E-2</c:v>
                </c:pt>
                <c:pt idx="22549">
                  <c:v>-2.1258160438062799E-2</c:v>
                </c:pt>
                <c:pt idx="22550">
                  <c:v>-2.1165428007477699E-2</c:v>
                </c:pt>
                <c:pt idx="22551">
                  <c:v>-2.0744651647235102E-2</c:v>
                </c:pt>
                <c:pt idx="22552">
                  <c:v>-2.03032536310663E-2</c:v>
                </c:pt>
                <c:pt idx="22553">
                  <c:v>-1.9692059106879E-2</c:v>
                </c:pt>
                <c:pt idx="22554">
                  <c:v>-1.9413532575264899E-2</c:v>
                </c:pt>
                <c:pt idx="22555">
                  <c:v>-1.8881499469676901E-2</c:v>
                </c:pt>
                <c:pt idx="22556">
                  <c:v>-1.82020891461185E-2</c:v>
                </c:pt>
                <c:pt idx="22557">
                  <c:v>-1.7749970675935801E-2</c:v>
                </c:pt>
                <c:pt idx="22558">
                  <c:v>-1.7317295880406501E-2</c:v>
                </c:pt>
                <c:pt idx="22559">
                  <c:v>-1.6834875992952102E-2</c:v>
                </c:pt>
                <c:pt idx="22560">
                  <c:v>-1.6099381068152799E-2</c:v>
                </c:pt>
                <c:pt idx="22561">
                  <c:v>-1.54098242433556E-2</c:v>
                </c:pt>
                <c:pt idx="22562">
                  <c:v>-1.49251608157508E-2</c:v>
                </c:pt>
                <c:pt idx="22563">
                  <c:v>-1.44458100036205E-2</c:v>
                </c:pt>
                <c:pt idx="22564">
                  <c:v>-1.3822819192463301E-2</c:v>
                </c:pt>
                <c:pt idx="22565">
                  <c:v>-1.3254861229661999E-2</c:v>
                </c:pt>
                <c:pt idx="22566">
                  <c:v>-1.2416623777279799E-2</c:v>
                </c:pt>
                <c:pt idx="22567">
                  <c:v>-1.1777544242934999E-2</c:v>
                </c:pt>
                <c:pt idx="22568">
                  <c:v>-1.1432256283595701E-2</c:v>
                </c:pt>
                <c:pt idx="22569">
                  <c:v>-1.0884483903841301E-2</c:v>
                </c:pt>
                <c:pt idx="22570">
                  <c:v>-1.01835137287688E-2</c:v>
                </c:pt>
                <c:pt idx="22571">
                  <c:v>-9.4777445404527101E-3</c:v>
                </c:pt>
                <c:pt idx="22572">
                  <c:v>-8.7864273480799792E-3</c:v>
                </c:pt>
                <c:pt idx="22573">
                  <c:v>-8.2273897021140196E-3</c:v>
                </c:pt>
                <c:pt idx="22574">
                  <c:v>-7.6616168738369399E-3</c:v>
                </c:pt>
                <c:pt idx="22575">
                  <c:v>-7.1597569396970699E-3</c:v>
                </c:pt>
                <c:pt idx="22576">
                  <c:v>-6.4848656058109E-3</c:v>
                </c:pt>
                <c:pt idx="22577">
                  <c:v>-5.7104580968356496E-3</c:v>
                </c:pt>
                <c:pt idx="22578">
                  <c:v>-5.1271534126107101E-3</c:v>
                </c:pt>
                <c:pt idx="22579">
                  <c:v>-4.7522526814829701E-3</c:v>
                </c:pt>
                <c:pt idx="22580">
                  <c:v>-4.3207955576921699E-3</c:v>
                </c:pt>
                <c:pt idx="22581">
                  <c:v>-3.5102977242807299E-3</c:v>
                </c:pt>
                <c:pt idx="22582">
                  <c:v>-3.0065280538751999E-3</c:v>
                </c:pt>
                <c:pt idx="22583">
                  <c:v>-2.3877201733652699E-3</c:v>
                </c:pt>
                <c:pt idx="22584">
                  <c:v>-1.91269798688982E-3</c:v>
                </c:pt>
                <c:pt idx="22585">
                  <c:v>-1.61895269632462E-3</c:v>
                </c:pt>
                <c:pt idx="22586">
                  <c:v>-9.6734208810967802E-4</c:v>
                </c:pt>
                <c:pt idx="22587">
                  <c:v>-7.0641195005432405E-4</c:v>
                </c:pt>
                <c:pt idx="22588">
                  <c:v>-1.70250440989721E-4</c:v>
                </c:pt>
                <c:pt idx="22589">
                  <c:v>3.9931499315786802E-4</c:v>
                </c:pt>
                <c:pt idx="22590">
                  <c:v>8.4545342587561995E-4</c:v>
                </c:pt>
                <c:pt idx="22591">
                  <c:v>1.1358262395500299E-3</c:v>
                </c:pt>
                <c:pt idx="22592">
                  <c:v>1.51440585637838E-3</c:v>
                </c:pt>
                <c:pt idx="22593">
                  <c:v>1.82276583678676E-3</c:v>
                </c:pt>
                <c:pt idx="22594">
                  <c:v>2.2565673989288302E-3</c:v>
                </c:pt>
                <c:pt idx="22595">
                  <c:v>2.5837798273737802E-3</c:v>
                </c:pt>
                <c:pt idx="22596">
                  <c:v>2.7300200563677799E-3</c:v>
                </c:pt>
                <c:pt idx="22597">
                  <c:v>3.0511313693691801E-3</c:v>
                </c:pt>
                <c:pt idx="22598">
                  <c:v>3.1978272894655799E-3</c:v>
                </c:pt>
                <c:pt idx="22599">
                  <c:v>3.5896232264990401E-3</c:v>
                </c:pt>
                <c:pt idx="22600">
                  <c:v>3.8264407642744102E-3</c:v>
                </c:pt>
                <c:pt idx="22601">
                  <c:v>3.92943524734335E-3</c:v>
                </c:pt>
                <c:pt idx="22602">
                  <c:v>4.12572358211732E-3</c:v>
                </c:pt>
                <c:pt idx="22603">
                  <c:v>4.2970138284116697E-3</c:v>
                </c:pt>
                <c:pt idx="22604">
                  <c:v>4.3762678939791699E-3</c:v>
                </c:pt>
                <c:pt idx="22605">
                  <c:v>4.6152401149187096E-3</c:v>
                </c:pt>
                <c:pt idx="22606">
                  <c:v>4.7970125040153596E-3</c:v>
                </c:pt>
                <c:pt idx="22607">
                  <c:v>4.65106064594105E-3</c:v>
                </c:pt>
                <c:pt idx="22608">
                  <c:v>4.7391883587106403E-3</c:v>
                </c:pt>
                <c:pt idx="22609">
                  <c:v>4.8672812872602401E-3</c:v>
                </c:pt>
                <c:pt idx="22610">
                  <c:v>4.7865501669671299E-3</c:v>
                </c:pt>
                <c:pt idx="22611">
                  <c:v>4.9503032877390501E-3</c:v>
                </c:pt>
                <c:pt idx="22612">
                  <c:v>4.8817412597098398E-3</c:v>
                </c:pt>
                <c:pt idx="22613">
                  <c:v>4.8955535395276599E-3</c:v>
                </c:pt>
                <c:pt idx="22614">
                  <c:v>4.8296902014927298E-3</c:v>
                </c:pt>
                <c:pt idx="22615">
                  <c:v>4.7661133105980696E-3</c:v>
                </c:pt>
                <c:pt idx="22616">
                  <c:v>4.8438081113715498E-3</c:v>
                </c:pt>
                <c:pt idx="22617">
                  <c:v>4.7723045897998303E-3</c:v>
                </c:pt>
                <c:pt idx="22618">
                  <c:v>4.8514971383836897E-3</c:v>
                </c:pt>
                <c:pt idx="22619">
                  <c:v>4.7315295285124299E-3</c:v>
                </c:pt>
                <c:pt idx="22620">
                  <c:v>4.7112853730230803E-3</c:v>
                </c:pt>
                <c:pt idx="22621">
                  <c:v>4.6308861782768697E-3</c:v>
                </c:pt>
                <c:pt idx="22622">
                  <c:v>4.50898286596865E-3</c:v>
                </c:pt>
                <c:pt idx="22623">
                  <c:v>4.6034201514703298E-3</c:v>
                </c:pt>
                <c:pt idx="22624">
                  <c:v>4.5231090496941299E-3</c:v>
                </c:pt>
                <c:pt idx="22625">
                  <c:v>4.3633941316935498E-3</c:v>
                </c:pt>
                <c:pt idx="22626">
                  <c:v>4.5285605942895699E-3</c:v>
                </c:pt>
                <c:pt idx="22627">
                  <c:v>4.4932388706631901E-3</c:v>
                </c:pt>
                <c:pt idx="22628">
                  <c:v>4.4086390883060402E-3</c:v>
                </c:pt>
                <c:pt idx="22629">
                  <c:v>4.2305654260851198E-3</c:v>
                </c:pt>
                <c:pt idx="22630">
                  <c:v>4.3404604128360301E-3</c:v>
                </c:pt>
                <c:pt idx="22631">
                  <c:v>4.4154600799819598E-3</c:v>
                </c:pt>
                <c:pt idx="22632">
                  <c:v>4.4891028704224399E-3</c:v>
                </c:pt>
                <c:pt idx="22633">
                  <c:v>4.5829495434255201E-3</c:v>
                </c:pt>
                <c:pt idx="22634">
                  <c:v>4.50657733461196E-3</c:v>
                </c:pt>
                <c:pt idx="22635">
                  <c:v>4.6818690952142904E-3</c:v>
                </c:pt>
                <c:pt idx="22636">
                  <c:v>4.6416354940499102E-3</c:v>
                </c:pt>
                <c:pt idx="22637">
                  <c:v>4.9190984922675499E-3</c:v>
                </c:pt>
                <c:pt idx="22638">
                  <c:v>5.0690653451363702E-3</c:v>
                </c:pt>
                <c:pt idx="22639">
                  <c:v>5.2533686271354898E-3</c:v>
                </c:pt>
                <c:pt idx="22640">
                  <c:v>5.3842080168575003E-3</c:v>
                </c:pt>
                <c:pt idx="22641">
                  <c:v>5.6300583836578202E-3</c:v>
                </c:pt>
                <c:pt idx="22642">
                  <c:v>5.6679194257824002E-3</c:v>
                </c:pt>
                <c:pt idx="22643">
                  <c:v>5.9267872877881199E-3</c:v>
                </c:pt>
                <c:pt idx="22644">
                  <c:v>6.49199477591596E-3</c:v>
                </c:pt>
                <c:pt idx="22645">
                  <c:v>6.7242827332634897E-3</c:v>
                </c:pt>
                <c:pt idx="22646">
                  <c:v>6.8932468690132897E-3</c:v>
                </c:pt>
                <c:pt idx="22647">
                  <c:v>7.3469944896813596E-3</c:v>
                </c:pt>
                <c:pt idx="22648">
                  <c:v>7.6766947693572198E-3</c:v>
                </c:pt>
                <c:pt idx="22649">
                  <c:v>8.4040458680550902E-3</c:v>
                </c:pt>
                <c:pt idx="22650">
                  <c:v>8.6826607293504308E-3</c:v>
                </c:pt>
                <c:pt idx="22651">
                  <c:v>9.0909883554019105E-3</c:v>
                </c:pt>
                <c:pt idx="22652">
                  <c:v>9.6069690004292694E-3</c:v>
                </c:pt>
                <c:pt idx="22653">
                  <c:v>9.9744659143327207E-3</c:v>
                </c:pt>
                <c:pt idx="22654">
                  <c:v>1.0565804036392601E-2</c:v>
                </c:pt>
                <c:pt idx="22655">
                  <c:v>1.1289865364739899E-2</c:v>
                </c:pt>
                <c:pt idx="22656">
                  <c:v>1.1866653907124601E-2</c:v>
                </c:pt>
                <c:pt idx="22657">
                  <c:v>1.23881430830635E-2</c:v>
                </c:pt>
                <c:pt idx="22658">
                  <c:v>1.3056405475098299E-2</c:v>
                </c:pt>
                <c:pt idx="22659">
                  <c:v>1.35999137243006E-2</c:v>
                </c:pt>
                <c:pt idx="22660">
                  <c:v>1.42551171072616E-2</c:v>
                </c:pt>
                <c:pt idx="22661">
                  <c:v>1.52228766665004E-2</c:v>
                </c:pt>
                <c:pt idx="22662">
                  <c:v>1.5902131301836198E-2</c:v>
                </c:pt>
                <c:pt idx="22663">
                  <c:v>1.64904144489855E-2</c:v>
                </c:pt>
                <c:pt idx="22664">
                  <c:v>1.70969549520587E-2</c:v>
                </c:pt>
                <c:pt idx="22665">
                  <c:v>1.7803599124926899E-2</c:v>
                </c:pt>
                <c:pt idx="22666">
                  <c:v>1.86444239562868E-2</c:v>
                </c:pt>
                <c:pt idx="22667">
                  <c:v>1.9596922291265299E-2</c:v>
                </c:pt>
                <c:pt idx="22668">
                  <c:v>2.0259546528446401E-2</c:v>
                </c:pt>
                <c:pt idx="22669">
                  <c:v>2.1160237460911401E-2</c:v>
                </c:pt>
                <c:pt idx="22670">
                  <c:v>2.16186544034743E-2</c:v>
                </c:pt>
                <c:pt idx="22671">
                  <c:v>2.2414239135289199E-2</c:v>
                </c:pt>
                <c:pt idx="22672">
                  <c:v>2.3177604302326502E-2</c:v>
                </c:pt>
                <c:pt idx="22673">
                  <c:v>2.4190333568223799E-2</c:v>
                </c:pt>
                <c:pt idx="22674">
                  <c:v>2.4805547072080901E-2</c:v>
                </c:pt>
                <c:pt idx="22675">
                  <c:v>2.5597121825884601E-2</c:v>
                </c:pt>
                <c:pt idx="22676">
                  <c:v>2.6153936751443101E-2</c:v>
                </c:pt>
                <c:pt idx="22677">
                  <c:v>2.6983549459627498E-2</c:v>
                </c:pt>
                <c:pt idx="22678">
                  <c:v>2.7889258839102302E-2</c:v>
                </c:pt>
                <c:pt idx="22679">
                  <c:v>2.84905707513732E-2</c:v>
                </c:pt>
                <c:pt idx="22680">
                  <c:v>2.9157190176213099E-2</c:v>
                </c:pt>
                <c:pt idx="22681">
                  <c:v>2.9784138194004901E-2</c:v>
                </c:pt>
                <c:pt idx="22682">
                  <c:v>3.0361564019885798E-2</c:v>
                </c:pt>
                <c:pt idx="22683">
                  <c:v>3.1030629080159199E-2</c:v>
                </c:pt>
                <c:pt idx="22684">
                  <c:v>3.1613936266279501E-2</c:v>
                </c:pt>
                <c:pt idx="22685">
                  <c:v>3.2353088394424197E-2</c:v>
                </c:pt>
                <c:pt idx="22686">
                  <c:v>3.2681899938909902E-2</c:v>
                </c:pt>
                <c:pt idx="22687">
                  <c:v>3.3088474969865903E-2</c:v>
                </c:pt>
                <c:pt idx="22688">
                  <c:v>3.35756601000579E-2</c:v>
                </c:pt>
                <c:pt idx="22689">
                  <c:v>3.4296367645166699E-2</c:v>
                </c:pt>
                <c:pt idx="22690">
                  <c:v>3.4721559518193099E-2</c:v>
                </c:pt>
                <c:pt idx="22691">
                  <c:v>3.49038999688146E-2</c:v>
                </c:pt>
                <c:pt idx="22692">
                  <c:v>3.5421696598327598E-2</c:v>
                </c:pt>
                <c:pt idx="22693">
                  <c:v>3.5632539745852697E-2</c:v>
                </c:pt>
                <c:pt idx="22694">
                  <c:v>3.59084599719472E-2</c:v>
                </c:pt>
                <c:pt idx="22695">
                  <c:v>3.6085114764770401E-2</c:v>
                </c:pt>
                <c:pt idx="22696">
                  <c:v>3.6448737643545198E-2</c:v>
                </c:pt>
                <c:pt idx="22697">
                  <c:v>3.6573423992447299E-2</c:v>
                </c:pt>
                <c:pt idx="22698">
                  <c:v>3.6587082080030198E-2</c:v>
                </c:pt>
                <c:pt idx="22699">
                  <c:v>3.67744816516858E-2</c:v>
                </c:pt>
                <c:pt idx="22700">
                  <c:v>3.6820952588692002E-2</c:v>
                </c:pt>
                <c:pt idx="22701">
                  <c:v>3.6982462097861803E-2</c:v>
                </c:pt>
                <c:pt idx="22702">
                  <c:v>3.6882702560045597E-2</c:v>
                </c:pt>
                <c:pt idx="22703">
                  <c:v>3.6759567168177597E-2</c:v>
                </c:pt>
                <c:pt idx="22704">
                  <c:v>3.6631454363574199E-2</c:v>
                </c:pt>
                <c:pt idx="22705">
                  <c:v>3.6392898227281298E-2</c:v>
                </c:pt>
                <c:pt idx="22706">
                  <c:v>3.6446265577374799E-2</c:v>
                </c:pt>
                <c:pt idx="22707">
                  <c:v>3.6298241932605703E-2</c:v>
                </c:pt>
                <c:pt idx="22708">
                  <c:v>3.5954318187557503E-2</c:v>
                </c:pt>
                <c:pt idx="22709">
                  <c:v>3.5680471021641201E-2</c:v>
                </c:pt>
                <c:pt idx="22710">
                  <c:v>3.5534895650224198E-2</c:v>
                </c:pt>
                <c:pt idx="22711">
                  <c:v>3.5124220964673603E-2</c:v>
                </c:pt>
                <c:pt idx="22712">
                  <c:v>3.4944978460574601E-2</c:v>
                </c:pt>
                <c:pt idx="22713">
                  <c:v>3.4555949894610798E-2</c:v>
                </c:pt>
                <c:pt idx="22714">
                  <c:v>3.4151927066946697E-2</c:v>
                </c:pt>
                <c:pt idx="22715">
                  <c:v>3.3614557381988402E-2</c:v>
                </c:pt>
                <c:pt idx="22716">
                  <c:v>3.3312775938019699E-2</c:v>
                </c:pt>
                <c:pt idx="22717">
                  <c:v>3.2984179604035102E-2</c:v>
                </c:pt>
                <c:pt idx="22718">
                  <c:v>3.26066947833695E-2</c:v>
                </c:pt>
                <c:pt idx="22719">
                  <c:v>3.1993857388904597E-2</c:v>
                </c:pt>
                <c:pt idx="22720">
                  <c:v>3.1395624854538999E-2</c:v>
                </c:pt>
                <c:pt idx="22721">
                  <c:v>3.1012430532019498E-2</c:v>
                </c:pt>
                <c:pt idx="22722">
                  <c:v>3.0582526168944999E-2</c:v>
                </c:pt>
                <c:pt idx="22723">
                  <c:v>3.0092616896410199E-2</c:v>
                </c:pt>
                <c:pt idx="22724">
                  <c:v>2.9794616903563199E-2</c:v>
                </c:pt>
                <c:pt idx="22725">
                  <c:v>2.9084355922752499E-2</c:v>
                </c:pt>
                <c:pt idx="22726">
                  <c:v>2.8631894659931101E-2</c:v>
                </c:pt>
                <c:pt idx="22727">
                  <c:v>2.8218492049898E-2</c:v>
                </c:pt>
                <c:pt idx="22728">
                  <c:v>2.7820677273930099E-2</c:v>
                </c:pt>
                <c:pt idx="22729">
                  <c:v>2.7417376268825799E-2</c:v>
                </c:pt>
                <c:pt idx="22730">
                  <c:v>2.6984210956535901E-2</c:v>
                </c:pt>
                <c:pt idx="22731">
                  <c:v>2.6375834693436101E-2</c:v>
                </c:pt>
                <c:pt idx="22732">
                  <c:v>2.5944068846126399E-2</c:v>
                </c:pt>
                <c:pt idx="22733">
                  <c:v>2.5918543925352099E-2</c:v>
                </c:pt>
                <c:pt idx="22734">
                  <c:v>2.5424391096976799E-2</c:v>
                </c:pt>
                <c:pt idx="22735">
                  <c:v>2.51101794126334E-2</c:v>
                </c:pt>
                <c:pt idx="22736">
                  <c:v>2.4618014441639802E-2</c:v>
                </c:pt>
                <c:pt idx="22737">
                  <c:v>2.4301422553600498E-2</c:v>
                </c:pt>
                <c:pt idx="22738">
                  <c:v>2.4481912454979701E-2</c:v>
                </c:pt>
                <c:pt idx="22739">
                  <c:v>2.4160419696785101E-2</c:v>
                </c:pt>
                <c:pt idx="22740">
                  <c:v>2.3823039724773901E-2</c:v>
                </c:pt>
                <c:pt idx="22741">
                  <c:v>2.3688978162876601E-2</c:v>
                </c:pt>
                <c:pt idx="22742">
                  <c:v>2.3557753000897401E-2</c:v>
                </c:pt>
                <c:pt idx="22743">
                  <c:v>2.34120825924919E-2</c:v>
                </c:pt>
                <c:pt idx="22744">
                  <c:v>2.3465903394010001E-2</c:v>
                </c:pt>
                <c:pt idx="22745">
                  <c:v>2.35020442273586E-2</c:v>
                </c:pt>
                <c:pt idx="22746">
                  <c:v>2.3523707168488499E-2</c:v>
                </c:pt>
                <c:pt idx="22747">
                  <c:v>2.3585621832320301E-2</c:v>
                </c:pt>
                <c:pt idx="22748">
                  <c:v>2.3807071187448899E-2</c:v>
                </c:pt>
                <c:pt idx="22749">
                  <c:v>2.38425033380401E-2</c:v>
                </c:pt>
                <c:pt idx="22750">
                  <c:v>2.4141949589932099E-2</c:v>
                </c:pt>
                <c:pt idx="22751">
                  <c:v>2.4464187243234799E-2</c:v>
                </c:pt>
                <c:pt idx="22752">
                  <c:v>2.4657187111874802E-2</c:v>
                </c:pt>
                <c:pt idx="22753">
                  <c:v>2.4894923808927199E-2</c:v>
                </c:pt>
                <c:pt idx="22754">
                  <c:v>2.50910670353299E-2</c:v>
                </c:pt>
                <c:pt idx="22755">
                  <c:v>2.5709346891406699E-2</c:v>
                </c:pt>
                <c:pt idx="22756">
                  <c:v>2.6148002024980702E-2</c:v>
                </c:pt>
                <c:pt idx="22757">
                  <c:v>2.6440996063671899E-2</c:v>
                </c:pt>
                <c:pt idx="22758">
                  <c:v>2.70638331722209E-2</c:v>
                </c:pt>
                <c:pt idx="22759">
                  <c:v>2.7525872003651301E-2</c:v>
                </c:pt>
                <c:pt idx="22760">
                  <c:v>2.80881458719477E-2</c:v>
                </c:pt>
                <c:pt idx="22761">
                  <c:v>2.8502263944104201E-2</c:v>
                </c:pt>
                <c:pt idx="22762">
                  <c:v>2.92946511728744E-2</c:v>
                </c:pt>
                <c:pt idx="22763">
                  <c:v>2.9880473419797101E-2</c:v>
                </c:pt>
                <c:pt idx="22764">
                  <c:v>3.03348757516647E-2</c:v>
                </c:pt>
                <c:pt idx="22765">
                  <c:v>3.1016003375300499E-2</c:v>
                </c:pt>
                <c:pt idx="22766">
                  <c:v>3.2000370880740897E-2</c:v>
                </c:pt>
                <c:pt idx="22767">
                  <c:v>3.2624622809355901E-2</c:v>
                </c:pt>
                <c:pt idx="22768">
                  <c:v>3.3265925434896197E-2</c:v>
                </c:pt>
                <c:pt idx="22769">
                  <c:v>3.3867736112564301E-2</c:v>
                </c:pt>
                <c:pt idx="22770">
                  <c:v>3.4835723841878198E-2</c:v>
                </c:pt>
                <c:pt idx="22771">
                  <c:v>3.5503412062610297E-2</c:v>
                </c:pt>
                <c:pt idx="22772">
                  <c:v>3.6158528102440898E-2</c:v>
                </c:pt>
                <c:pt idx="22773">
                  <c:v>3.6967809695334801E-2</c:v>
                </c:pt>
                <c:pt idx="22774">
                  <c:v>3.7514262543528798E-2</c:v>
                </c:pt>
                <c:pt idx="22775">
                  <c:v>3.8433417352560999E-2</c:v>
                </c:pt>
                <c:pt idx="22776">
                  <c:v>3.9174086673946E-2</c:v>
                </c:pt>
                <c:pt idx="22777">
                  <c:v>3.9906642300530398E-2</c:v>
                </c:pt>
                <c:pt idx="22778">
                  <c:v>4.0531335308741201E-2</c:v>
                </c:pt>
                <c:pt idx="22779">
                  <c:v>4.1213155558597003E-2</c:v>
                </c:pt>
                <c:pt idx="22780">
                  <c:v>4.2016480616971399E-2</c:v>
                </c:pt>
                <c:pt idx="22781">
                  <c:v>4.27296714513066E-2</c:v>
                </c:pt>
                <c:pt idx="22782">
                  <c:v>4.33422698107645E-2</c:v>
                </c:pt>
                <c:pt idx="22783">
                  <c:v>4.37455483420977E-2</c:v>
                </c:pt>
                <c:pt idx="22784">
                  <c:v>4.4451067253786503E-2</c:v>
                </c:pt>
                <c:pt idx="22785">
                  <c:v>4.4981695800155E-2</c:v>
                </c:pt>
                <c:pt idx="22786">
                  <c:v>4.5434650061691298E-2</c:v>
                </c:pt>
                <c:pt idx="22787">
                  <c:v>4.6242741547384697E-2</c:v>
                </c:pt>
                <c:pt idx="22788">
                  <c:v>4.6767265068156101E-2</c:v>
                </c:pt>
                <c:pt idx="22789">
                  <c:v>4.6960343368876598E-2</c:v>
                </c:pt>
                <c:pt idx="22790">
                  <c:v>4.7263740947793703E-2</c:v>
                </c:pt>
                <c:pt idx="22791">
                  <c:v>4.7763590446574099E-2</c:v>
                </c:pt>
                <c:pt idx="22792">
                  <c:v>4.7997536291616502E-2</c:v>
                </c:pt>
                <c:pt idx="22793">
                  <c:v>4.8337910657344899E-2</c:v>
                </c:pt>
                <c:pt idx="22794">
                  <c:v>4.8666078048852701E-2</c:v>
                </c:pt>
                <c:pt idx="22795">
                  <c:v>4.8631244029205802E-2</c:v>
                </c:pt>
                <c:pt idx="22796">
                  <c:v>4.8807242186519897E-2</c:v>
                </c:pt>
                <c:pt idx="22797">
                  <c:v>4.9005267725237799E-2</c:v>
                </c:pt>
                <c:pt idx="22798">
                  <c:v>4.9028508638505802E-2</c:v>
                </c:pt>
                <c:pt idx="22799">
                  <c:v>4.8973376940340402E-2</c:v>
                </c:pt>
                <c:pt idx="22800">
                  <c:v>4.88434282207715E-2</c:v>
                </c:pt>
                <c:pt idx="22801">
                  <c:v>4.8960476077882301E-2</c:v>
                </c:pt>
                <c:pt idx="22802">
                  <c:v>4.8784315034728902E-2</c:v>
                </c:pt>
                <c:pt idx="22803">
                  <c:v>4.8465486343541697E-2</c:v>
                </c:pt>
                <c:pt idx="22804">
                  <c:v>4.8352625310664997E-2</c:v>
                </c:pt>
                <c:pt idx="22805">
                  <c:v>4.8014009422064602E-2</c:v>
                </c:pt>
                <c:pt idx="22806">
                  <c:v>4.7711582823991502E-2</c:v>
                </c:pt>
                <c:pt idx="22807">
                  <c:v>4.7241440209150998E-2</c:v>
                </c:pt>
                <c:pt idx="22808">
                  <c:v>4.68513966170514E-2</c:v>
                </c:pt>
                <c:pt idx="22809">
                  <c:v>4.6557434733691803E-2</c:v>
                </c:pt>
                <c:pt idx="22810">
                  <c:v>4.6188545148554597E-2</c:v>
                </c:pt>
                <c:pt idx="22811">
                  <c:v>4.5627868403271002E-2</c:v>
                </c:pt>
                <c:pt idx="22812">
                  <c:v>4.4783548587280703E-2</c:v>
                </c:pt>
                <c:pt idx="22813">
                  <c:v>4.4264956032432003E-2</c:v>
                </c:pt>
                <c:pt idx="22814">
                  <c:v>4.3586709421411698E-2</c:v>
                </c:pt>
                <c:pt idx="22815">
                  <c:v>4.2963138259373902E-2</c:v>
                </c:pt>
                <c:pt idx="22816">
                  <c:v>4.2281231875696303E-2</c:v>
                </c:pt>
                <c:pt idx="22817">
                  <c:v>4.1606236813792503E-2</c:v>
                </c:pt>
                <c:pt idx="22818">
                  <c:v>4.0817358710816001E-2</c:v>
                </c:pt>
                <c:pt idx="22819">
                  <c:v>4.0035951774747003E-2</c:v>
                </c:pt>
                <c:pt idx="22820">
                  <c:v>3.9107388072489702E-2</c:v>
                </c:pt>
                <c:pt idx="22821">
                  <c:v>3.8388993652572097E-2</c:v>
                </c:pt>
                <c:pt idx="22822">
                  <c:v>3.77265738752545E-2</c:v>
                </c:pt>
                <c:pt idx="22823">
                  <c:v>3.6776392537027802E-2</c:v>
                </c:pt>
                <c:pt idx="22824">
                  <c:v>3.55830483602977E-2</c:v>
                </c:pt>
                <c:pt idx="22825">
                  <c:v>3.46702744268984E-2</c:v>
                </c:pt>
                <c:pt idx="22826">
                  <c:v>3.4098337869288002E-2</c:v>
                </c:pt>
                <c:pt idx="22827">
                  <c:v>3.3138056968829398E-2</c:v>
                </c:pt>
                <c:pt idx="22828">
                  <c:v>3.2299412846074703E-2</c:v>
                </c:pt>
                <c:pt idx="22829">
                  <c:v>3.12460447037145E-2</c:v>
                </c:pt>
                <c:pt idx="22830">
                  <c:v>3.0109373078464698E-2</c:v>
                </c:pt>
                <c:pt idx="22831">
                  <c:v>2.9312552661876198E-2</c:v>
                </c:pt>
                <c:pt idx="22832">
                  <c:v>2.8457477826175099E-2</c:v>
                </c:pt>
                <c:pt idx="22833">
                  <c:v>2.7689886063463402E-2</c:v>
                </c:pt>
                <c:pt idx="22834">
                  <c:v>2.6706194169450199E-2</c:v>
                </c:pt>
                <c:pt idx="22835">
                  <c:v>2.5481968404856999E-2</c:v>
                </c:pt>
                <c:pt idx="22836">
                  <c:v>2.4462759011197301E-2</c:v>
                </c:pt>
                <c:pt idx="22837">
                  <c:v>2.3819602696460399E-2</c:v>
                </c:pt>
                <c:pt idx="22838">
                  <c:v>2.3183659165672801E-2</c:v>
                </c:pt>
                <c:pt idx="22839">
                  <c:v>2.2384709504358301E-2</c:v>
                </c:pt>
                <c:pt idx="22840">
                  <c:v>2.1064738623582099E-2</c:v>
                </c:pt>
                <c:pt idx="22841">
                  <c:v>2.0234087354231201E-2</c:v>
                </c:pt>
                <c:pt idx="22842">
                  <c:v>1.9392642733647301E-2</c:v>
                </c:pt>
                <c:pt idx="22843">
                  <c:v>1.8833751905708102E-2</c:v>
                </c:pt>
                <c:pt idx="22844">
                  <c:v>1.8144876607330999E-2</c:v>
                </c:pt>
                <c:pt idx="22845">
                  <c:v>1.7172498962205001E-2</c:v>
                </c:pt>
                <c:pt idx="22846">
                  <c:v>1.6166630391634702E-2</c:v>
                </c:pt>
                <c:pt idx="22847">
                  <c:v>1.55320384667226E-2</c:v>
                </c:pt>
                <c:pt idx="22848">
                  <c:v>1.4892612430620599E-2</c:v>
                </c:pt>
                <c:pt idx="22849">
                  <c:v>1.4261548123509601E-2</c:v>
                </c:pt>
                <c:pt idx="22850">
                  <c:v>1.37123782472392E-2</c:v>
                </c:pt>
                <c:pt idx="22851">
                  <c:v>1.2885110645264999E-2</c:v>
                </c:pt>
                <c:pt idx="22852">
                  <c:v>1.219413651456E-2</c:v>
                </c:pt>
                <c:pt idx="22853">
                  <c:v>1.18959018692844E-2</c:v>
                </c:pt>
                <c:pt idx="22854">
                  <c:v>1.1117477935323699E-2</c:v>
                </c:pt>
                <c:pt idx="22855">
                  <c:v>1.0683567664288801E-2</c:v>
                </c:pt>
                <c:pt idx="22856">
                  <c:v>1.00319274030707E-2</c:v>
                </c:pt>
                <c:pt idx="22857">
                  <c:v>9.5057742735987997E-3</c:v>
                </c:pt>
                <c:pt idx="22858">
                  <c:v>8.8056372861112508E-3</c:v>
                </c:pt>
                <c:pt idx="22859">
                  <c:v>8.5994813924393301E-3</c:v>
                </c:pt>
                <c:pt idx="22860">
                  <c:v>8.1473380740005805E-3</c:v>
                </c:pt>
                <c:pt idx="22861">
                  <c:v>7.5307807466295801E-3</c:v>
                </c:pt>
                <c:pt idx="22862">
                  <c:v>7.2037702364958003E-3</c:v>
                </c:pt>
                <c:pt idx="22863">
                  <c:v>6.6804497960613997E-3</c:v>
                </c:pt>
                <c:pt idx="22864">
                  <c:v>6.27553717565909E-3</c:v>
                </c:pt>
                <c:pt idx="22865">
                  <c:v>6.2053426892360502E-3</c:v>
                </c:pt>
                <c:pt idx="22866">
                  <c:v>5.94427433323369E-3</c:v>
                </c:pt>
                <c:pt idx="22867">
                  <c:v>5.5349727231224898E-3</c:v>
                </c:pt>
                <c:pt idx="22868">
                  <c:v>5.0180116512337797E-3</c:v>
                </c:pt>
                <c:pt idx="22869">
                  <c:v>4.6674905687531998E-3</c:v>
                </c:pt>
                <c:pt idx="22870">
                  <c:v>4.3821221847575803E-3</c:v>
                </c:pt>
                <c:pt idx="22871">
                  <c:v>4.16806279213215E-3</c:v>
                </c:pt>
                <c:pt idx="22872">
                  <c:v>3.8547333006583198E-3</c:v>
                </c:pt>
                <c:pt idx="22873">
                  <c:v>3.54196852977167E-3</c:v>
                </c:pt>
                <c:pt idx="22874">
                  <c:v>3.37738578793461E-3</c:v>
                </c:pt>
                <c:pt idx="22875">
                  <c:v>3.0553442132661298E-3</c:v>
                </c:pt>
                <c:pt idx="22876">
                  <c:v>2.53868674173068E-3</c:v>
                </c:pt>
                <c:pt idx="22877">
                  <c:v>2.44909833776046E-3</c:v>
                </c:pt>
                <c:pt idx="22878">
                  <c:v>2.2495740143816802E-3</c:v>
                </c:pt>
                <c:pt idx="22879">
                  <c:v>1.7985064517920301E-3</c:v>
                </c:pt>
                <c:pt idx="22880">
                  <c:v>1.4615563848803001E-3</c:v>
                </c:pt>
                <c:pt idx="22881">
                  <c:v>1.2185132998790999E-3</c:v>
                </c:pt>
                <c:pt idx="22882">
                  <c:v>9.5441334577435998E-4</c:v>
                </c:pt>
                <c:pt idx="22883">
                  <c:v>6.2864341329333805E-4</c:v>
                </c:pt>
                <c:pt idx="22884">
                  <c:v>2.2954175930228599E-4</c:v>
                </c:pt>
                <c:pt idx="22885" formatCode="0.00E+00">
                  <c:v>-3.67336926820554E-5</c:v>
                </c:pt>
                <c:pt idx="22886">
                  <c:v>-4.2901032382638602E-4</c:v>
                </c:pt>
                <c:pt idx="22887">
                  <c:v>-8.4455728851977796E-4</c:v>
                </c:pt>
                <c:pt idx="22888">
                  <c:v>-1.0884418301272201E-3</c:v>
                </c:pt>
                <c:pt idx="22889">
                  <c:v>-1.42250065341603E-3</c:v>
                </c:pt>
                <c:pt idx="22890">
                  <c:v>-1.9321818297923299E-3</c:v>
                </c:pt>
                <c:pt idx="22891">
                  <c:v>-2.4284958871655399E-3</c:v>
                </c:pt>
                <c:pt idx="22892">
                  <c:v>-2.93399647679077E-3</c:v>
                </c:pt>
                <c:pt idx="22893">
                  <c:v>-3.26356446870698E-3</c:v>
                </c:pt>
                <c:pt idx="22894">
                  <c:v>-3.8626560546037702E-3</c:v>
                </c:pt>
                <c:pt idx="22895">
                  <c:v>-4.28117221484349E-3</c:v>
                </c:pt>
                <c:pt idx="22896">
                  <c:v>-4.8539536303047401E-3</c:v>
                </c:pt>
                <c:pt idx="22897">
                  <c:v>-5.3490350865568097E-3</c:v>
                </c:pt>
                <c:pt idx="22898">
                  <c:v>-6.1616670625731403E-3</c:v>
                </c:pt>
                <c:pt idx="22899">
                  <c:v>-6.4502605819495096E-3</c:v>
                </c:pt>
                <c:pt idx="22900">
                  <c:v>-7.0833727110301099E-3</c:v>
                </c:pt>
                <c:pt idx="22901">
                  <c:v>-7.7194555711477698E-3</c:v>
                </c:pt>
                <c:pt idx="22902">
                  <c:v>-8.3256893793648996E-3</c:v>
                </c:pt>
                <c:pt idx="22903">
                  <c:v>-9.0510929348657804E-3</c:v>
                </c:pt>
                <c:pt idx="22904">
                  <c:v>-9.7473526940831997E-3</c:v>
                </c:pt>
                <c:pt idx="22905">
                  <c:v>-1.0281924497759901E-2</c:v>
                </c:pt>
                <c:pt idx="22906">
                  <c:v>-1.1054752794524499E-2</c:v>
                </c:pt>
                <c:pt idx="22907">
                  <c:v>-1.1937662083921901E-2</c:v>
                </c:pt>
                <c:pt idx="22908">
                  <c:v>-1.26419169694519E-2</c:v>
                </c:pt>
                <c:pt idx="22909">
                  <c:v>-1.33114764142478E-2</c:v>
                </c:pt>
                <c:pt idx="22910">
                  <c:v>-1.4061309186035299E-2</c:v>
                </c:pt>
                <c:pt idx="22911">
                  <c:v>-1.4831578244310899E-2</c:v>
                </c:pt>
                <c:pt idx="22912">
                  <c:v>-1.5640723490976598E-2</c:v>
                </c:pt>
                <c:pt idx="22913">
                  <c:v>-1.6480863178950499E-2</c:v>
                </c:pt>
                <c:pt idx="22914">
                  <c:v>-1.75198080988016E-2</c:v>
                </c:pt>
                <c:pt idx="22915">
                  <c:v>-1.79894359629626E-2</c:v>
                </c:pt>
                <c:pt idx="22916">
                  <c:v>-1.8980589053381701E-2</c:v>
                </c:pt>
                <c:pt idx="22917">
                  <c:v>-1.98943284914102E-2</c:v>
                </c:pt>
                <c:pt idx="22918">
                  <c:v>-2.0618233340429799E-2</c:v>
                </c:pt>
                <c:pt idx="22919">
                  <c:v>-2.14716366198116E-2</c:v>
                </c:pt>
                <c:pt idx="22920">
                  <c:v>-2.2440402916091801E-2</c:v>
                </c:pt>
                <c:pt idx="22921">
                  <c:v>-2.3292577033173899E-2</c:v>
                </c:pt>
                <c:pt idx="22922">
                  <c:v>-2.3901275312251599E-2</c:v>
                </c:pt>
                <c:pt idx="22923">
                  <c:v>-2.4677348929477001E-2</c:v>
                </c:pt>
                <c:pt idx="22924">
                  <c:v>-2.5809653714824798E-2</c:v>
                </c:pt>
                <c:pt idx="22925">
                  <c:v>-2.6692486175618299E-2</c:v>
                </c:pt>
                <c:pt idx="22926">
                  <c:v>-2.7368316384447301E-2</c:v>
                </c:pt>
                <c:pt idx="22927">
                  <c:v>-2.8127609896555002E-2</c:v>
                </c:pt>
                <c:pt idx="22928">
                  <c:v>-2.90578409661983E-2</c:v>
                </c:pt>
                <c:pt idx="22929">
                  <c:v>-3.0074177690600602E-2</c:v>
                </c:pt>
                <c:pt idx="22930">
                  <c:v>-3.0821415502536101E-2</c:v>
                </c:pt>
                <c:pt idx="22931">
                  <c:v>-3.1461283517536798E-2</c:v>
                </c:pt>
                <c:pt idx="22932">
                  <c:v>-3.2310755596801799E-2</c:v>
                </c:pt>
                <c:pt idx="22933">
                  <c:v>-3.2942733749636598E-2</c:v>
                </c:pt>
                <c:pt idx="22934">
                  <c:v>-3.3715882344864299E-2</c:v>
                </c:pt>
                <c:pt idx="22935">
                  <c:v>-3.4579515358446E-2</c:v>
                </c:pt>
                <c:pt idx="22936">
                  <c:v>-3.5279857497658697E-2</c:v>
                </c:pt>
                <c:pt idx="22937">
                  <c:v>-3.5904027779542998E-2</c:v>
                </c:pt>
                <c:pt idx="22938">
                  <c:v>-3.6603039309665797E-2</c:v>
                </c:pt>
                <c:pt idx="22939">
                  <c:v>-3.72800918304457E-2</c:v>
                </c:pt>
                <c:pt idx="22940">
                  <c:v>-3.7865009349602102E-2</c:v>
                </c:pt>
                <c:pt idx="22941">
                  <c:v>-3.8431861995330198E-2</c:v>
                </c:pt>
                <c:pt idx="22942">
                  <c:v>-3.9203625929046297E-2</c:v>
                </c:pt>
                <c:pt idx="22943">
                  <c:v>-3.9730040665582098E-2</c:v>
                </c:pt>
                <c:pt idx="22944">
                  <c:v>-4.0322239671435098E-2</c:v>
                </c:pt>
                <c:pt idx="22945">
                  <c:v>-4.06285282105344E-2</c:v>
                </c:pt>
                <c:pt idx="22946">
                  <c:v>-4.1293453508876303E-2</c:v>
                </c:pt>
                <c:pt idx="22947">
                  <c:v>-4.1953216819383701E-2</c:v>
                </c:pt>
                <c:pt idx="22948">
                  <c:v>-4.2448181542098701E-2</c:v>
                </c:pt>
                <c:pt idx="22949">
                  <c:v>-4.2718500957488699E-2</c:v>
                </c:pt>
                <c:pt idx="22950">
                  <c:v>-4.31104985708975E-2</c:v>
                </c:pt>
                <c:pt idx="22951">
                  <c:v>-4.3424941106795102E-2</c:v>
                </c:pt>
                <c:pt idx="22952">
                  <c:v>-4.4044687146064403E-2</c:v>
                </c:pt>
                <c:pt idx="22953">
                  <c:v>-4.4206807188401399E-2</c:v>
                </c:pt>
                <c:pt idx="22954">
                  <c:v>-4.4591199361558101E-2</c:v>
                </c:pt>
                <c:pt idx="22955">
                  <c:v>-4.4795640728181603E-2</c:v>
                </c:pt>
                <c:pt idx="22956">
                  <c:v>-4.5109328514792803E-2</c:v>
                </c:pt>
                <c:pt idx="22957">
                  <c:v>-4.5299215755636599E-2</c:v>
                </c:pt>
                <c:pt idx="22958">
                  <c:v>-4.57237971183223E-2</c:v>
                </c:pt>
                <c:pt idx="22959">
                  <c:v>-4.6025187947930001E-2</c:v>
                </c:pt>
                <c:pt idx="22960">
                  <c:v>-4.5956717781887001E-2</c:v>
                </c:pt>
                <c:pt idx="22961">
                  <c:v>-4.6274452885840499E-2</c:v>
                </c:pt>
                <c:pt idx="22962">
                  <c:v>-4.6349590727348601E-2</c:v>
                </c:pt>
                <c:pt idx="22963">
                  <c:v>-4.6789551233580098E-2</c:v>
                </c:pt>
                <c:pt idx="22964">
                  <c:v>-4.6773771793376502E-2</c:v>
                </c:pt>
                <c:pt idx="22965">
                  <c:v>-4.6833712532811302E-2</c:v>
                </c:pt>
                <c:pt idx="22966">
                  <c:v>-4.6852042273252598E-2</c:v>
                </c:pt>
                <c:pt idx="22967">
                  <c:v>-4.6681742897944301E-2</c:v>
                </c:pt>
                <c:pt idx="22968">
                  <c:v>-4.71288601976039E-2</c:v>
                </c:pt>
                <c:pt idx="22969">
                  <c:v>-4.7281550236227002E-2</c:v>
                </c:pt>
                <c:pt idx="22970">
                  <c:v>-4.7246524566378199E-2</c:v>
                </c:pt>
                <c:pt idx="22971">
                  <c:v>-4.7052538345970597E-2</c:v>
                </c:pt>
                <c:pt idx="22972">
                  <c:v>-4.7105774426392501E-2</c:v>
                </c:pt>
                <c:pt idx="22973">
                  <c:v>-4.70826714932054E-2</c:v>
                </c:pt>
                <c:pt idx="22974">
                  <c:v>-4.7370025242297199E-2</c:v>
                </c:pt>
                <c:pt idx="22975">
                  <c:v>-4.7583797232221899E-2</c:v>
                </c:pt>
                <c:pt idx="22976">
                  <c:v>-4.74419627520625E-2</c:v>
                </c:pt>
                <c:pt idx="22977">
                  <c:v>-4.7222941307688497E-2</c:v>
                </c:pt>
                <c:pt idx="22978">
                  <c:v>-4.7259403612989602E-2</c:v>
                </c:pt>
                <c:pt idx="22979">
                  <c:v>-4.7327282584114401E-2</c:v>
                </c:pt>
                <c:pt idx="22980">
                  <c:v>-4.74662967444772E-2</c:v>
                </c:pt>
                <c:pt idx="22981">
                  <c:v>-4.7379683455590203E-2</c:v>
                </c:pt>
                <c:pt idx="22982">
                  <c:v>-4.7389657407694297E-2</c:v>
                </c:pt>
                <c:pt idx="22983">
                  <c:v>-4.7232146459617298E-2</c:v>
                </c:pt>
                <c:pt idx="22984">
                  <c:v>-4.73060742143009E-2</c:v>
                </c:pt>
                <c:pt idx="22985">
                  <c:v>-4.7362747471693598E-2</c:v>
                </c:pt>
                <c:pt idx="22986">
                  <c:v>-4.7461326990625101E-2</c:v>
                </c:pt>
                <c:pt idx="22987">
                  <c:v>-4.7708475699561298E-2</c:v>
                </c:pt>
                <c:pt idx="22988">
                  <c:v>-4.7747153153220097E-2</c:v>
                </c:pt>
                <c:pt idx="22989">
                  <c:v>-4.7549538798557299E-2</c:v>
                </c:pt>
                <c:pt idx="22990">
                  <c:v>-4.78001943379903E-2</c:v>
                </c:pt>
                <c:pt idx="22991">
                  <c:v>-4.7988386076628697E-2</c:v>
                </c:pt>
                <c:pt idx="22992">
                  <c:v>-4.8042157195594598E-2</c:v>
                </c:pt>
                <c:pt idx="22993">
                  <c:v>-4.8136791483711902E-2</c:v>
                </c:pt>
                <c:pt idx="22994">
                  <c:v>-4.8037698343772701E-2</c:v>
                </c:pt>
                <c:pt idx="22995">
                  <c:v>-4.8068893139191202E-2</c:v>
                </c:pt>
                <c:pt idx="22996">
                  <c:v>-4.8469409663544703E-2</c:v>
                </c:pt>
                <c:pt idx="22997">
                  <c:v>-4.8630153641122699E-2</c:v>
                </c:pt>
                <c:pt idx="22998">
                  <c:v>-4.88325953109311E-2</c:v>
                </c:pt>
                <c:pt idx="22999">
                  <c:v>-4.8987053393252399E-2</c:v>
                </c:pt>
                <c:pt idx="23000">
                  <c:v>-4.8977908298746098E-2</c:v>
                </c:pt>
                <c:pt idx="23001">
                  <c:v>-4.9340242482304598E-2</c:v>
                </c:pt>
                <c:pt idx="23002">
                  <c:v>-4.9529693643363799E-2</c:v>
                </c:pt>
                <c:pt idx="23003">
                  <c:v>-4.9900857866047102E-2</c:v>
                </c:pt>
                <c:pt idx="23004">
                  <c:v>-5.0214389377921199E-2</c:v>
                </c:pt>
                <c:pt idx="23005">
                  <c:v>-5.0435262961344499E-2</c:v>
                </c:pt>
                <c:pt idx="23006">
                  <c:v>-5.0806588362571403E-2</c:v>
                </c:pt>
                <c:pt idx="23007">
                  <c:v>-5.0911013892316698E-2</c:v>
                </c:pt>
                <c:pt idx="23008">
                  <c:v>-5.1156291247543603E-2</c:v>
                </c:pt>
                <c:pt idx="23009">
                  <c:v>-5.1462278950560603E-2</c:v>
                </c:pt>
                <c:pt idx="23010">
                  <c:v>-5.2017027891028099E-2</c:v>
                </c:pt>
                <c:pt idx="23011">
                  <c:v>-5.2165829358738897E-2</c:v>
                </c:pt>
                <c:pt idx="23012">
                  <c:v>-5.2258748992508E-2</c:v>
                </c:pt>
                <c:pt idx="23013">
                  <c:v>-5.2746151645610598E-2</c:v>
                </c:pt>
                <c:pt idx="23014">
                  <c:v>-5.3192589504304298E-2</c:v>
                </c:pt>
                <c:pt idx="23015">
                  <c:v>-5.35961452551715E-2</c:v>
                </c:pt>
                <c:pt idx="23016">
                  <c:v>-5.39847541858045E-2</c:v>
                </c:pt>
                <c:pt idx="23017">
                  <c:v>-5.4191540506530099E-2</c:v>
                </c:pt>
                <c:pt idx="23018">
                  <c:v>-5.46797685793061E-2</c:v>
                </c:pt>
                <c:pt idx="23019">
                  <c:v>-5.4969312051758097E-2</c:v>
                </c:pt>
                <c:pt idx="23020">
                  <c:v>-5.5326127628081902E-2</c:v>
                </c:pt>
                <c:pt idx="23021">
                  <c:v>-5.5738165394450499E-2</c:v>
                </c:pt>
                <c:pt idx="23022">
                  <c:v>-5.6084357614855099E-2</c:v>
                </c:pt>
                <c:pt idx="23023">
                  <c:v>-5.64584883983969E-2</c:v>
                </c:pt>
                <c:pt idx="23024">
                  <c:v>-5.6683404562466698E-2</c:v>
                </c:pt>
                <c:pt idx="23025">
                  <c:v>-5.7084194377687497E-2</c:v>
                </c:pt>
                <c:pt idx="23026">
                  <c:v>-5.7397297106003803E-2</c:v>
                </c:pt>
                <c:pt idx="23027">
                  <c:v>-5.7698473223442702E-2</c:v>
                </c:pt>
                <c:pt idx="23028">
                  <c:v>-5.80787633267884E-2</c:v>
                </c:pt>
                <c:pt idx="23029">
                  <c:v>-5.8488771016888597E-2</c:v>
                </c:pt>
                <c:pt idx="23030">
                  <c:v>-5.8559079592270399E-2</c:v>
                </c:pt>
                <c:pt idx="23031">
                  <c:v>-5.8889146513470797E-2</c:v>
                </c:pt>
                <c:pt idx="23032">
                  <c:v>-5.9436704937247398E-2</c:v>
                </c:pt>
                <c:pt idx="23033">
                  <c:v>-5.9533468649541302E-2</c:v>
                </c:pt>
                <c:pt idx="23034">
                  <c:v>-5.9928044411721101E-2</c:v>
                </c:pt>
                <c:pt idx="23035">
                  <c:v>-5.9871821196883002E-2</c:v>
                </c:pt>
                <c:pt idx="23036">
                  <c:v>-6.0253143254835301E-2</c:v>
                </c:pt>
                <c:pt idx="23037">
                  <c:v>-6.0547409639922299E-2</c:v>
                </c:pt>
                <c:pt idx="23038">
                  <c:v>-6.06824584144759E-2</c:v>
                </c:pt>
                <c:pt idx="23039">
                  <c:v>-6.0711497948258003E-2</c:v>
                </c:pt>
                <c:pt idx="23040">
                  <c:v>-6.0740992822685601E-2</c:v>
                </c:pt>
                <c:pt idx="23041">
                  <c:v>-6.0978705104527499E-2</c:v>
                </c:pt>
                <c:pt idx="23042">
                  <c:v>-6.1208004419435101E-2</c:v>
                </c:pt>
                <c:pt idx="23043">
                  <c:v>-6.1563079058110301E-2</c:v>
                </c:pt>
                <c:pt idx="23044">
                  <c:v>-6.1307887417560401E-2</c:v>
                </c:pt>
                <c:pt idx="23045">
                  <c:v>-6.1301921844244801E-2</c:v>
                </c:pt>
                <c:pt idx="23046">
                  <c:v>-6.1449634316444499E-2</c:v>
                </c:pt>
                <c:pt idx="23047">
                  <c:v>-6.14106193942347E-2</c:v>
                </c:pt>
                <c:pt idx="23048">
                  <c:v>-6.1546473122391303E-2</c:v>
                </c:pt>
                <c:pt idx="23049">
                  <c:v>-6.1463306773764603E-2</c:v>
                </c:pt>
                <c:pt idx="23050">
                  <c:v>-6.1136665255194601E-2</c:v>
                </c:pt>
                <c:pt idx="23051">
                  <c:v>-6.1093796197112499E-2</c:v>
                </c:pt>
                <c:pt idx="23052">
                  <c:v>-6.1332132087652202E-2</c:v>
                </c:pt>
                <c:pt idx="23053">
                  <c:v>-6.1191005276653103E-2</c:v>
                </c:pt>
                <c:pt idx="23054">
                  <c:v>-6.08555159300729E-2</c:v>
                </c:pt>
                <c:pt idx="23055">
                  <c:v>-6.08224547761132E-2</c:v>
                </c:pt>
                <c:pt idx="23056">
                  <c:v>-6.0602027666819998E-2</c:v>
                </c:pt>
                <c:pt idx="23057">
                  <c:v>-6.0239184343550599E-2</c:v>
                </c:pt>
                <c:pt idx="23058">
                  <c:v>-6.0049544396316198E-2</c:v>
                </c:pt>
                <c:pt idx="23059">
                  <c:v>-6.0033523674157402E-2</c:v>
                </c:pt>
                <c:pt idx="23060">
                  <c:v>-5.9749561166380298E-2</c:v>
                </c:pt>
                <c:pt idx="23061">
                  <c:v>-5.9484526038489999E-2</c:v>
                </c:pt>
                <c:pt idx="23062">
                  <c:v>-5.9053103181336199E-2</c:v>
                </c:pt>
                <c:pt idx="23063">
                  <c:v>-5.8751224484315599E-2</c:v>
                </c:pt>
                <c:pt idx="23064">
                  <c:v>-5.8582108039714198E-2</c:v>
                </c:pt>
                <c:pt idx="23065">
                  <c:v>-5.81726624714076E-2</c:v>
                </c:pt>
                <c:pt idx="23066">
                  <c:v>-5.7868081359841901E-2</c:v>
                </c:pt>
                <c:pt idx="23067">
                  <c:v>-5.7427579619411702E-2</c:v>
                </c:pt>
                <c:pt idx="23068">
                  <c:v>-5.7181381629294203E-2</c:v>
                </c:pt>
                <c:pt idx="23069">
                  <c:v>-5.6677300360875003E-2</c:v>
                </c:pt>
                <c:pt idx="23070">
                  <c:v>-5.6215459324571698E-2</c:v>
                </c:pt>
                <c:pt idx="23071">
                  <c:v>-5.5791569373878101E-2</c:v>
                </c:pt>
                <c:pt idx="23072">
                  <c:v>-5.5498268716349601E-2</c:v>
                </c:pt>
                <c:pt idx="23073">
                  <c:v>-5.5312292497868197E-2</c:v>
                </c:pt>
                <c:pt idx="23074">
                  <c:v>-5.4718841790627297E-2</c:v>
                </c:pt>
                <c:pt idx="23075">
                  <c:v>-5.4207812747362999E-2</c:v>
                </c:pt>
                <c:pt idx="23076">
                  <c:v>-5.3704180041311098E-2</c:v>
                </c:pt>
                <c:pt idx="23077">
                  <c:v>-5.3543583089532797E-2</c:v>
                </c:pt>
                <c:pt idx="23078">
                  <c:v>-5.3109595456762602E-2</c:v>
                </c:pt>
                <c:pt idx="23079">
                  <c:v>-5.2689012927485103E-2</c:v>
                </c:pt>
                <c:pt idx="23080">
                  <c:v>-5.2336711091711299E-2</c:v>
                </c:pt>
                <c:pt idx="23081">
                  <c:v>-5.1788355588988103E-2</c:v>
                </c:pt>
                <c:pt idx="23082">
                  <c:v>-5.1279088424733103E-2</c:v>
                </c:pt>
                <c:pt idx="23083">
                  <c:v>-5.0836653092336599E-2</c:v>
                </c:pt>
                <c:pt idx="23084">
                  <c:v>-5.0697901029524602E-2</c:v>
                </c:pt>
                <c:pt idx="23085">
                  <c:v>-5.0166482516531601E-2</c:v>
                </c:pt>
                <c:pt idx="23086">
                  <c:v>-4.9656572754917798E-2</c:v>
                </c:pt>
                <c:pt idx="23087">
                  <c:v>-4.9271925567149703E-2</c:v>
                </c:pt>
                <c:pt idx="23088">
                  <c:v>-4.8741162072548402E-2</c:v>
                </c:pt>
                <c:pt idx="23089">
                  <c:v>-4.8438733595417401E-2</c:v>
                </c:pt>
                <c:pt idx="23090">
                  <c:v>-4.8119658567177301E-2</c:v>
                </c:pt>
                <c:pt idx="23091">
                  <c:v>-4.7892174618775797E-2</c:v>
                </c:pt>
                <c:pt idx="23092">
                  <c:v>-4.7172965302144203E-2</c:v>
                </c:pt>
                <c:pt idx="23093">
                  <c:v>-4.68563783161009E-2</c:v>
                </c:pt>
                <c:pt idx="23094">
                  <c:v>-4.6585068282154397E-2</c:v>
                </c:pt>
                <c:pt idx="23095">
                  <c:v>-4.6133100490631102E-2</c:v>
                </c:pt>
                <c:pt idx="23096">
                  <c:v>-4.58653104457429E-2</c:v>
                </c:pt>
                <c:pt idx="23097">
                  <c:v>-4.5365793761009701E-2</c:v>
                </c:pt>
                <c:pt idx="23098">
                  <c:v>-4.4942134676859799E-2</c:v>
                </c:pt>
                <c:pt idx="23099">
                  <c:v>-4.4533650541230103E-2</c:v>
                </c:pt>
                <c:pt idx="23100">
                  <c:v>-4.42071847505318E-2</c:v>
                </c:pt>
                <c:pt idx="23101">
                  <c:v>-4.4035999628844899E-2</c:v>
                </c:pt>
                <c:pt idx="23102">
                  <c:v>-4.34545800145456E-2</c:v>
                </c:pt>
                <c:pt idx="23103">
                  <c:v>-4.2869521640115101E-2</c:v>
                </c:pt>
                <c:pt idx="23104">
                  <c:v>-4.2660678611442897E-2</c:v>
                </c:pt>
                <c:pt idx="23105">
                  <c:v>-4.2460856345211198E-2</c:v>
                </c:pt>
                <c:pt idx="23106">
                  <c:v>-4.2096722668113602E-2</c:v>
                </c:pt>
                <c:pt idx="23107">
                  <c:v>-4.1731039280899697E-2</c:v>
                </c:pt>
                <c:pt idx="23108">
                  <c:v>-4.12608415196467E-2</c:v>
                </c:pt>
                <c:pt idx="23109">
                  <c:v>-4.0712347900612601E-2</c:v>
                </c:pt>
                <c:pt idx="23110">
                  <c:v>-4.0486204762718199E-2</c:v>
                </c:pt>
                <c:pt idx="23111">
                  <c:v>-4.0223080991556602E-2</c:v>
                </c:pt>
                <c:pt idx="23112">
                  <c:v>-3.9752672013512902E-2</c:v>
                </c:pt>
                <c:pt idx="23113">
                  <c:v>-3.9453025675994902E-2</c:v>
                </c:pt>
                <c:pt idx="23114">
                  <c:v>-3.8863996076625801E-2</c:v>
                </c:pt>
                <c:pt idx="23115">
                  <c:v>-3.8273243612924703E-2</c:v>
                </c:pt>
                <c:pt idx="23116">
                  <c:v>-3.8034081975338502E-2</c:v>
                </c:pt>
                <c:pt idx="23117">
                  <c:v>-3.76505652826764E-2</c:v>
                </c:pt>
                <c:pt idx="23118">
                  <c:v>-3.7307952815984001E-2</c:v>
                </c:pt>
                <c:pt idx="23119">
                  <c:v>-3.6774041129605001E-2</c:v>
                </c:pt>
                <c:pt idx="23120">
                  <c:v>-3.6248857446195097E-2</c:v>
                </c:pt>
                <c:pt idx="23121">
                  <c:v>-3.5741040141738498E-2</c:v>
                </c:pt>
                <c:pt idx="23122">
                  <c:v>-3.5327643193838597E-2</c:v>
                </c:pt>
                <c:pt idx="23123">
                  <c:v>-3.4911840278640402E-2</c:v>
                </c:pt>
                <c:pt idx="23124">
                  <c:v>-3.4434070410914397E-2</c:v>
                </c:pt>
                <c:pt idx="23125">
                  <c:v>-3.3837278016969501E-2</c:v>
                </c:pt>
                <c:pt idx="23126">
                  <c:v>-3.31742720323367E-2</c:v>
                </c:pt>
                <c:pt idx="23127">
                  <c:v>-3.2500170460146499E-2</c:v>
                </c:pt>
                <c:pt idx="23128">
                  <c:v>-3.1945968806593998E-2</c:v>
                </c:pt>
                <c:pt idx="23129">
                  <c:v>-3.1578302586401603E-2</c:v>
                </c:pt>
                <c:pt idx="23130">
                  <c:v>-3.0849593378720199E-2</c:v>
                </c:pt>
                <c:pt idx="23131">
                  <c:v>-3.0154333218727899E-2</c:v>
                </c:pt>
                <c:pt idx="23132">
                  <c:v>-2.9377122624095399E-2</c:v>
                </c:pt>
                <c:pt idx="23133">
                  <c:v>-2.8706959579650099E-2</c:v>
                </c:pt>
                <c:pt idx="23134">
                  <c:v>-2.8186113423973001E-2</c:v>
                </c:pt>
                <c:pt idx="23135">
                  <c:v>-2.76968466483817E-2</c:v>
                </c:pt>
                <c:pt idx="23136">
                  <c:v>-2.6659438272388199E-2</c:v>
                </c:pt>
                <c:pt idx="23137">
                  <c:v>-2.5864932568479899E-2</c:v>
                </c:pt>
                <c:pt idx="23138">
                  <c:v>-2.5132732822579201E-2</c:v>
                </c:pt>
                <c:pt idx="23139">
                  <c:v>-2.4252984135141101E-2</c:v>
                </c:pt>
                <c:pt idx="23140">
                  <c:v>-2.3639512937697699E-2</c:v>
                </c:pt>
                <c:pt idx="23141">
                  <c:v>-2.2625701080815502E-2</c:v>
                </c:pt>
                <c:pt idx="23142">
                  <c:v>-2.19072800277198E-2</c:v>
                </c:pt>
                <c:pt idx="23143">
                  <c:v>-2.0850058586378499E-2</c:v>
                </c:pt>
                <c:pt idx="23144">
                  <c:v>-2.00238277180412E-2</c:v>
                </c:pt>
                <c:pt idx="23145">
                  <c:v>-1.9165201914982801E-2</c:v>
                </c:pt>
                <c:pt idx="23146">
                  <c:v>-1.8230004586207799E-2</c:v>
                </c:pt>
                <c:pt idx="23147">
                  <c:v>-1.7529211690398401E-2</c:v>
                </c:pt>
                <c:pt idx="23148">
                  <c:v>-1.6487715918949101E-2</c:v>
                </c:pt>
                <c:pt idx="23149">
                  <c:v>-1.55115917985013E-2</c:v>
                </c:pt>
                <c:pt idx="23150">
                  <c:v>-1.44992844357853E-2</c:v>
                </c:pt>
                <c:pt idx="23151">
                  <c:v>-1.3598652490822E-2</c:v>
                </c:pt>
                <c:pt idx="23152">
                  <c:v>-1.28146985398702E-2</c:v>
                </c:pt>
                <c:pt idx="23153">
                  <c:v>-1.1787917219782101E-2</c:v>
                </c:pt>
                <c:pt idx="23154">
                  <c:v>-1.0575922229218399E-2</c:v>
                </c:pt>
                <c:pt idx="23155">
                  <c:v>-9.7373281552315307E-3</c:v>
                </c:pt>
                <c:pt idx="23156">
                  <c:v>-8.57900725924984E-3</c:v>
                </c:pt>
                <c:pt idx="23157">
                  <c:v>-7.5840706048779802E-3</c:v>
                </c:pt>
                <c:pt idx="23158">
                  <c:v>-6.5660034143092396E-3</c:v>
                </c:pt>
                <c:pt idx="23159">
                  <c:v>-5.6236350506204003E-3</c:v>
                </c:pt>
                <c:pt idx="23160">
                  <c:v>-4.4829636805256102E-3</c:v>
                </c:pt>
                <c:pt idx="23161">
                  <c:v>-3.4751840065554399E-3</c:v>
                </c:pt>
                <c:pt idx="23162">
                  <c:v>-2.3480974260592399E-3</c:v>
                </c:pt>
                <c:pt idx="23163">
                  <c:v>-1.46976370682114E-3</c:v>
                </c:pt>
                <c:pt idx="23164">
                  <c:v>-5.3419982213945402E-4</c:v>
                </c:pt>
                <c:pt idx="23165">
                  <c:v>4.28271917840047E-4</c:v>
                </c:pt>
                <c:pt idx="23166">
                  <c:v>1.59887844085033E-3</c:v>
                </c:pt>
                <c:pt idx="23167">
                  <c:v>2.5262984007154402E-3</c:v>
                </c:pt>
                <c:pt idx="23168">
                  <c:v>3.4151736679051302E-3</c:v>
                </c:pt>
                <c:pt idx="23169">
                  <c:v>4.5337941496522696E-3</c:v>
                </c:pt>
                <c:pt idx="23170">
                  <c:v>5.4912081227841197E-3</c:v>
                </c:pt>
                <c:pt idx="23171">
                  <c:v>6.6413764630378304E-3</c:v>
                </c:pt>
                <c:pt idx="23172">
                  <c:v>7.5253961095895503E-3</c:v>
                </c:pt>
                <c:pt idx="23173">
                  <c:v>8.2814139655647996E-3</c:v>
                </c:pt>
                <c:pt idx="23174">
                  <c:v>9.17718273294728E-3</c:v>
                </c:pt>
                <c:pt idx="23175">
                  <c:v>1.01256091702991E-2</c:v>
                </c:pt>
                <c:pt idx="23176">
                  <c:v>1.11661306500608E-2</c:v>
                </c:pt>
                <c:pt idx="23177">
                  <c:v>1.2184172109785001E-2</c:v>
                </c:pt>
                <c:pt idx="23178">
                  <c:v>1.2902043364409799E-2</c:v>
                </c:pt>
                <c:pt idx="23179">
                  <c:v>1.3854784835856801E-2</c:v>
                </c:pt>
                <c:pt idx="23180">
                  <c:v>1.45674788323371E-2</c:v>
                </c:pt>
                <c:pt idx="23181">
                  <c:v>1.5358292193018401E-2</c:v>
                </c:pt>
                <c:pt idx="23182">
                  <c:v>1.6408912255918201E-2</c:v>
                </c:pt>
                <c:pt idx="23183">
                  <c:v>1.7168639673600002E-2</c:v>
                </c:pt>
                <c:pt idx="23184">
                  <c:v>1.7962495199822699E-2</c:v>
                </c:pt>
                <c:pt idx="23185">
                  <c:v>1.8707388835900399E-2</c:v>
                </c:pt>
                <c:pt idx="23186">
                  <c:v>1.9362711063087099E-2</c:v>
                </c:pt>
                <c:pt idx="23187">
                  <c:v>2.02349573343838E-2</c:v>
                </c:pt>
                <c:pt idx="23188">
                  <c:v>2.1044357923077701E-2</c:v>
                </c:pt>
                <c:pt idx="23189">
                  <c:v>2.18635068461372E-2</c:v>
                </c:pt>
                <c:pt idx="23190">
                  <c:v>2.2361580161051501E-2</c:v>
                </c:pt>
                <c:pt idx="23191">
                  <c:v>2.2963369639412898E-2</c:v>
                </c:pt>
                <c:pt idx="23192">
                  <c:v>2.37709653186279E-2</c:v>
                </c:pt>
                <c:pt idx="23193">
                  <c:v>2.46155904501285E-2</c:v>
                </c:pt>
                <c:pt idx="23194">
                  <c:v>2.5137189789803501E-2</c:v>
                </c:pt>
                <c:pt idx="23195">
                  <c:v>2.5910090456956102E-2</c:v>
                </c:pt>
                <c:pt idx="23196">
                  <c:v>2.6401043565557201E-2</c:v>
                </c:pt>
                <c:pt idx="23197">
                  <c:v>2.7058216808136599E-2</c:v>
                </c:pt>
                <c:pt idx="23198">
                  <c:v>2.8017952487118799E-2</c:v>
                </c:pt>
                <c:pt idx="23199">
                  <c:v>2.8508497571339601E-2</c:v>
                </c:pt>
                <c:pt idx="23200">
                  <c:v>2.9097843584147E-2</c:v>
                </c:pt>
                <c:pt idx="23201">
                  <c:v>2.9694270115474701E-2</c:v>
                </c:pt>
                <c:pt idx="23202">
                  <c:v>3.0195863843601501E-2</c:v>
                </c:pt>
                <c:pt idx="23203">
                  <c:v>3.09086244259862E-2</c:v>
                </c:pt>
                <c:pt idx="23204">
                  <c:v>3.1664600739183701E-2</c:v>
                </c:pt>
                <c:pt idx="23205">
                  <c:v>3.2079574414679797E-2</c:v>
                </c:pt>
                <c:pt idx="23206">
                  <c:v>3.2723701082752799E-2</c:v>
                </c:pt>
                <c:pt idx="23207">
                  <c:v>3.3411465843351799E-2</c:v>
                </c:pt>
                <c:pt idx="23208">
                  <c:v>3.3821528790479699E-2</c:v>
                </c:pt>
                <c:pt idx="23209">
                  <c:v>3.4388168732820502E-2</c:v>
                </c:pt>
                <c:pt idx="23210">
                  <c:v>3.4923572807581703E-2</c:v>
                </c:pt>
                <c:pt idx="23211">
                  <c:v>3.5645269470778E-2</c:v>
                </c:pt>
                <c:pt idx="23212">
                  <c:v>3.63842457911061E-2</c:v>
                </c:pt>
                <c:pt idx="23213">
                  <c:v>3.6871091159036702E-2</c:v>
                </c:pt>
                <c:pt idx="23214">
                  <c:v>3.7382560287750603E-2</c:v>
                </c:pt>
                <c:pt idx="23215">
                  <c:v>3.7983655324201199E-2</c:v>
                </c:pt>
                <c:pt idx="23216">
                  <c:v>3.8628832694278102E-2</c:v>
                </c:pt>
                <c:pt idx="23217">
                  <c:v>3.9157216867196802E-2</c:v>
                </c:pt>
                <c:pt idx="23218">
                  <c:v>3.9657049977034398E-2</c:v>
                </c:pt>
                <c:pt idx="23219">
                  <c:v>4.0431916392630197E-2</c:v>
                </c:pt>
                <c:pt idx="23220">
                  <c:v>4.0977416375897802E-2</c:v>
                </c:pt>
                <c:pt idx="23221">
                  <c:v>4.1273194953192302E-2</c:v>
                </c:pt>
                <c:pt idx="23222">
                  <c:v>4.2017346694132998E-2</c:v>
                </c:pt>
                <c:pt idx="23223">
                  <c:v>4.2518802339493997E-2</c:v>
                </c:pt>
                <c:pt idx="23224">
                  <c:v>4.3258731983415399E-2</c:v>
                </c:pt>
                <c:pt idx="23225">
                  <c:v>4.3765642873744098E-2</c:v>
                </c:pt>
                <c:pt idx="23226">
                  <c:v>4.4302546640756099E-2</c:v>
                </c:pt>
                <c:pt idx="23227">
                  <c:v>4.5066206632592302E-2</c:v>
                </c:pt>
                <c:pt idx="23228">
                  <c:v>4.5577264415297698E-2</c:v>
                </c:pt>
                <c:pt idx="23229">
                  <c:v>4.60505797182999E-2</c:v>
                </c:pt>
                <c:pt idx="23230">
                  <c:v>4.6692760445487799E-2</c:v>
                </c:pt>
                <c:pt idx="23231">
                  <c:v>4.7264707419883097E-2</c:v>
                </c:pt>
                <c:pt idx="23232">
                  <c:v>4.77777727900488E-2</c:v>
                </c:pt>
                <c:pt idx="23233">
                  <c:v>4.8220766337431102E-2</c:v>
                </c:pt>
                <c:pt idx="23234">
                  <c:v>4.86547172220251E-2</c:v>
                </c:pt>
                <c:pt idx="23235">
                  <c:v>4.9302076081219802E-2</c:v>
                </c:pt>
                <c:pt idx="23236">
                  <c:v>4.9751246026321597E-2</c:v>
                </c:pt>
                <c:pt idx="23237">
                  <c:v>5.0334841858168201E-2</c:v>
                </c:pt>
                <c:pt idx="23238">
                  <c:v>5.0813021907804803E-2</c:v>
                </c:pt>
                <c:pt idx="23239">
                  <c:v>5.1254819365773301E-2</c:v>
                </c:pt>
                <c:pt idx="23240">
                  <c:v>5.19601788030929E-2</c:v>
                </c:pt>
                <c:pt idx="23241">
                  <c:v>5.2430258521470402E-2</c:v>
                </c:pt>
                <c:pt idx="23242">
                  <c:v>5.2773621295543298E-2</c:v>
                </c:pt>
                <c:pt idx="23243">
                  <c:v>5.3152270027157202E-2</c:v>
                </c:pt>
                <c:pt idx="23244">
                  <c:v>5.3452080282223598E-2</c:v>
                </c:pt>
                <c:pt idx="23245">
                  <c:v>5.37921250071779E-2</c:v>
                </c:pt>
                <c:pt idx="23246">
                  <c:v>5.4261499181182997E-2</c:v>
                </c:pt>
                <c:pt idx="23247">
                  <c:v>5.4605434407094401E-2</c:v>
                </c:pt>
                <c:pt idx="23248">
                  <c:v>5.50704729760709E-2</c:v>
                </c:pt>
                <c:pt idx="23249">
                  <c:v>5.5134974313078601E-2</c:v>
                </c:pt>
                <c:pt idx="23250">
                  <c:v>5.5418708045547098E-2</c:v>
                </c:pt>
                <c:pt idx="23251">
                  <c:v>5.5822815065740203E-2</c:v>
                </c:pt>
                <c:pt idx="23252">
                  <c:v>5.6126103021850803E-2</c:v>
                </c:pt>
                <c:pt idx="23253">
                  <c:v>5.6365002098729203E-2</c:v>
                </c:pt>
                <c:pt idx="23254">
                  <c:v>5.63357950278425E-2</c:v>
                </c:pt>
                <c:pt idx="23255">
                  <c:v>5.6714081787596099E-2</c:v>
                </c:pt>
                <c:pt idx="23256">
                  <c:v>5.6820470281074599E-2</c:v>
                </c:pt>
                <c:pt idx="23257">
                  <c:v>5.6964310316644798E-2</c:v>
                </c:pt>
                <c:pt idx="23258">
                  <c:v>5.7243334017425998E-2</c:v>
                </c:pt>
                <c:pt idx="23259">
                  <c:v>5.7210771040991197E-2</c:v>
                </c:pt>
                <c:pt idx="23260">
                  <c:v>5.7166139551047802E-2</c:v>
                </c:pt>
                <c:pt idx="23261">
                  <c:v>5.7014012329644398E-2</c:v>
                </c:pt>
                <c:pt idx="23262">
                  <c:v>5.71899211607046E-2</c:v>
                </c:pt>
                <c:pt idx="23263">
                  <c:v>5.7393962690265199E-2</c:v>
                </c:pt>
                <c:pt idx="23264">
                  <c:v>5.7349577718305497E-2</c:v>
                </c:pt>
                <c:pt idx="23265">
                  <c:v>5.7248232401388897E-2</c:v>
                </c:pt>
                <c:pt idx="23266">
                  <c:v>5.6996112140780902E-2</c:v>
                </c:pt>
                <c:pt idx="23267">
                  <c:v>5.7101222481096801E-2</c:v>
                </c:pt>
                <c:pt idx="23268">
                  <c:v>5.7083244964854701E-2</c:v>
                </c:pt>
                <c:pt idx="23269">
                  <c:v>5.7169742895008403E-2</c:v>
                </c:pt>
                <c:pt idx="23270">
                  <c:v>5.68497722537811E-2</c:v>
                </c:pt>
                <c:pt idx="23271">
                  <c:v>5.67564667349299E-2</c:v>
                </c:pt>
                <c:pt idx="23272">
                  <c:v>5.6610850330315002E-2</c:v>
                </c:pt>
                <c:pt idx="23273">
                  <c:v>5.66845953585541E-2</c:v>
                </c:pt>
                <c:pt idx="23274">
                  <c:v>5.6529567724272402E-2</c:v>
                </c:pt>
                <c:pt idx="23275">
                  <c:v>5.6441318248370599E-2</c:v>
                </c:pt>
                <c:pt idx="23276">
                  <c:v>5.6045433059897697E-2</c:v>
                </c:pt>
                <c:pt idx="23277">
                  <c:v>5.5940668872620301E-2</c:v>
                </c:pt>
                <c:pt idx="23278">
                  <c:v>5.5861642587252E-2</c:v>
                </c:pt>
                <c:pt idx="23279">
                  <c:v>5.5552051254224702E-2</c:v>
                </c:pt>
                <c:pt idx="23280">
                  <c:v>5.5371519417731697E-2</c:v>
                </c:pt>
                <c:pt idx="23281">
                  <c:v>5.5486578216715203E-2</c:v>
                </c:pt>
                <c:pt idx="23282">
                  <c:v>5.5389781194591703E-2</c:v>
                </c:pt>
                <c:pt idx="23283">
                  <c:v>5.51654394341222E-2</c:v>
                </c:pt>
                <c:pt idx="23284">
                  <c:v>5.49891559740033E-2</c:v>
                </c:pt>
                <c:pt idx="23285">
                  <c:v>5.4786354104883798E-2</c:v>
                </c:pt>
                <c:pt idx="23286">
                  <c:v>5.5062260016216703E-2</c:v>
                </c:pt>
                <c:pt idx="23287">
                  <c:v>5.48496062897815E-2</c:v>
                </c:pt>
                <c:pt idx="23288">
                  <c:v>5.46849806715939E-2</c:v>
                </c:pt>
                <c:pt idx="23289">
                  <c:v>5.4677666056454501E-2</c:v>
                </c:pt>
                <c:pt idx="23290">
                  <c:v>5.4596221610618403E-2</c:v>
                </c:pt>
                <c:pt idx="23291">
                  <c:v>5.4528852729656303E-2</c:v>
                </c:pt>
                <c:pt idx="23292">
                  <c:v>5.45418046705263E-2</c:v>
                </c:pt>
                <c:pt idx="23293">
                  <c:v>5.4835279875608503E-2</c:v>
                </c:pt>
                <c:pt idx="23294">
                  <c:v>5.4902815218574999E-2</c:v>
                </c:pt>
                <c:pt idx="23295">
                  <c:v>5.4663676142231901E-2</c:v>
                </c:pt>
                <c:pt idx="23296">
                  <c:v>5.4773605615244199E-2</c:v>
                </c:pt>
                <c:pt idx="23297">
                  <c:v>5.4848315572657298E-2</c:v>
                </c:pt>
                <c:pt idx="23298">
                  <c:v>5.5189065212595E-2</c:v>
                </c:pt>
                <c:pt idx="23299">
                  <c:v>5.5432246367196902E-2</c:v>
                </c:pt>
                <c:pt idx="23300">
                  <c:v>5.5489378728196197E-2</c:v>
                </c:pt>
                <c:pt idx="23301">
                  <c:v>5.5489728837558497E-2</c:v>
                </c:pt>
                <c:pt idx="23302">
                  <c:v>5.5989950239778999E-2</c:v>
                </c:pt>
                <c:pt idx="23303">
                  <c:v>5.6319841782448497E-2</c:v>
                </c:pt>
                <c:pt idx="23304">
                  <c:v>5.6765816668470297E-2</c:v>
                </c:pt>
                <c:pt idx="23305">
                  <c:v>5.68523538145067E-2</c:v>
                </c:pt>
                <c:pt idx="23306">
                  <c:v>5.7048986894414497E-2</c:v>
                </c:pt>
                <c:pt idx="23307">
                  <c:v>5.7627967524014299E-2</c:v>
                </c:pt>
                <c:pt idx="23308">
                  <c:v>5.8067235366896702E-2</c:v>
                </c:pt>
                <c:pt idx="23309">
                  <c:v>5.8458369683981597E-2</c:v>
                </c:pt>
                <c:pt idx="23310">
                  <c:v>5.9035541910549397E-2</c:v>
                </c:pt>
                <c:pt idx="23311">
                  <c:v>5.9396884135082303E-2</c:v>
                </c:pt>
                <c:pt idx="23312">
                  <c:v>5.9912861866182998E-2</c:v>
                </c:pt>
                <c:pt idx="23313">
                  <c:v>6.0431504342823503E-2</c:v>
                </c:pt>
                <c:pt idx="23314">
                  <c:v>6.0987073749095802E-2</c:v>
                </c:pt>
                <c:pt idx="23315">
                  <c:v>6.1677310116311702E-2</c:v>
                </c:pt>
                <c:pt idx="23316">
                  <c:v>6.2159788377245097E-2</c:v>
                </c:pt>
                <c:pt idx="23317">
                  <c:v>6.2548257479149993E-2</c:v>
                </c:pt>
                <c:pt idx="23318">
                  <c:v>6.3126111066908894E-2</c:v>
                </c:pt>
                <c:pt idx="23319">
                  <c:v>6.3837493120281794E-2</c:v>
                </c:pt>
                <c:pt idx="23320">
                  <c:v>6.4327088768388302E-2</c:v>
                </c:pt>
                <c:pt idx="23321">
                  <c:v>6.4726667784728201E-2</c:v>
                </c:pt>
                <c:pt idx="23322">
                  <c:v>6.5455610501566994E-2</c:v>
                </c:pt>
                <c:pt idx="23323">
                  <c:v>6.6013611736528602E-2</c:v>
                </c:pt>
                <c:pt idx="23324">
                  <c:v>6.6522770303407197E-2</c:v>
                </c:pt>
                <c:pt idx="23325">
                  <c:v>6.7094502983020193E-2</c:v>
                </c:pt>
                <c:pt idx="23326">
                  <c:v>6.7439435094749103E-2</c:v>
                </c:pt>
                <c:pt idx="23327">
                  <c:v>6.8197327120000401E-2</c:v>
                </c:pt>
                <c:pt idx="23328">
                  <c:v>6.8685630447421195E-2</c:v>
                </c:pt>
                <c:pt idx="23329">
                  <c:v>6.9204763699944105E-2</c:v>
                </c:pt>
                <c:pt idx="23330">
                  <c:v>6.9665990323436303E-2</c:v>
                </c:pt>
                <c:pt idx="23331">
                  <c:v>7.0002757348807301E-2</c:v>
                </c:pt>
                <c:pt idx="23332">
                  <c:v>7.05080254498959E-2</c:v>
                </c:pt>
                <c:pt idx="23333">
                  <c:v>7.0579357576260202E-2</c:v>
                </c:pt>
                <c:pt idx="23334">
                  <c:v>7.1120667947824803E-2</c:v>
                </c:pt>
                <c:pt idx="23335">
                  <c:v>7.1499703553881494E-2</c:v>
                </c:pt>
                <c:pt idx="23336">
                  <c:v>7.1540948814761696E-2</c:v>
                </c:pt>
                <c:pt idx="23337">
                  <c:v>7.1697610916956797E-2</c:v>
                </c:pt>
                <c:pt idx="23338">
                  <c:v>7.1816844366228094E-2</c:v>
                </c:pt>
                <c:pt idx="23339">
                  <c:v>7.2008757354603506E-2</c:v>
                </c:pt>
                <c:pt idx="23340">
                  <c:v>7.2272693458013001E-2</c:v>
                </c:pt>
                <c:pt idx="23341">
                  <c:v>7.2411066739700894E-2</c:v>
                </c:pt>
                <c:pt idx="23342">
                  <c:v>7.2441281061303903E-2</c:v>
                </c:pt>
                <c:pt idx="23343">
                  <c:v>7.2010917820415202E-2</c:v>
                </c:pt>
                <c:pt idx="23344">
                  <c:v>7.2201727578670494E-2</c:v>
                </c:pt>
                <c:pt idx="23345">
                  <c:v>7.2522264313226101E-2</c:v>
                </c:pt>
                <c:pt idx="23346">
                  <c:v>7.2082343640297405E-2</c:v>
                </c:pt>
                <c:pt idx="23347">
                  <c:v>7.14717584307204E-2</c:v>
                </c:pt>
                <c:pt idx="23348">
                  <c:v>7.1266901929999696E-2</c:v>
                </c:pt>
                <c:pt idx="23349">
                  <c:v>7.1196074606070497E-2</c:v>
                </c:pt>
                <c:pt idx="23350">
                  <c:v>7.0874719965613106E-2</c:v>
                </c:pt>
                <c:pt idx="23351">
                  <c:v>7.0459418563586895E-2</c:v>
                </c:pt>
                <c:pt idx="23352">
                  <c:v>6.99311136209151E-2</c:v>
                </c:pt>
                <c:pt idx="23353">
                  <c:v>6.9259323636205405E-2</c:v>
                </c:pt>
                <c:pt idx="23354">
                  <c:v>6.8597647234124398E-2</c:v>
                </c:pt>
                <c:pt idx="23355">
                  <c:v>6.8306654748634094E-2</c:v>
                </c:pt>
                <c:pt idx="23356">
                  <c:v>6.7847191868918799E-2</c:v>
                </c:pt>
                <c:pt idx="23357">
                  <c:v>6.7131110274397499E-2</c:v>
                </c:pt>
                <c:pt idx="23358">
                  <c:v>6.6288574997099198E-2</c:v>
                </c:pt>
                <c:pt idx="23359">
                  <c:v>6.5375038896725995E-2</c:v>
                </c:pt>
                <c:pt idx="23360">
                  <c:v>6.4713604450583107E-2</c:v>
                </c:pt>
                <c:pt idx="23361">
                  <c:v>6.3794624892061502E-2</c:v>
                </c:pt>
                <c:pt idx="23362">
                  <c:v>6.3169593133417301E-2</c:v>
                </c:pt>
                <c:pt idx="23363">
                  <c:v>6.2265600873631199E-2</c:v>
                </c:pt>
                <c:pt idx="23364">
                  <c:v>6.1083415249814102E-2</c:v>
                </c:pt>
                <c:pt idx="23365">
                  <c:v>6.0108061117744097E-2</c:v>
                </c:pt>
                <c:pt idx="23366">
                  <c:v>5.9221404673828498E-2</c:v>
                </c:pt>
                <c:pt idx="23367">
                  <c:v>5.83236268507306E-2</c:v>
                </c:pt>
                <c:pt idx="23368">
                  <c:v>5.7397495286043897E-2</c:v>
                </c:pt>
                <c:pt idx="23369">
                  <c:v>5.62759930096128E-2</c:v>
                </c:pt>
                <c:pt idx="23370">
                  <c:v>5.5025231165259703E-2</c:v>
                </c:pt>
                <c:pt idx="23371">
                  <c:v>5.40348053409146E-2</c:v>
                </c:pt>
                <c:pt idx="23372">
                  <c:v>5.30938487906863E-2</c:v>
                </c:pt>
                <c:pt idx="23373">
                  <c:v>5.2101735167673698E-2</c:v>
                </c:pt>
                <c:pt idx="23374">
                  <c:v>5.10049714680278E-2</c:v>
                </c:pt>
                <c:pt idx="23375">
                  <c:v>4.9592380968819398E-2</c:v>
                </c:pt>
                <c:pt idx="23376">
                  <c:v>4.8406903479358401E-2</c:v>
                </c:pt>
                <c:pt idx="23377">
                  <c:v>4.7310214444555097E-2</c:v>
                </c:pt>
                <c:pt idx="23378">
                  <c:v>4.6446734898047397E-2</c:v>
                </c:pt>
                <c:pt idx="23379">
                  <c:v>4.5555494031717998E-2</c:v>
                </c:pt>
                <c:pt idx="23380">
                  <c:v>4.4606320248023801E-2</c:v>
                </c:pt>
                <c:pt idx="23381">
                  <c:v>4.3282677879237501E-2</c:v>
                </c:pt>
                <c:pt idx="23382">
                  <c:v>4.2104069304382603E-2</c:v>
                </c:pt>
                <c:pt idx="23383">
                  <c:v>4.1249521929399603E-2</c:v>
                </c:pt>
                <c:pt idx="23384">
                  <c:v>4.0130135118617898E-2</c:v>
                </c:pt>
                <c:pt idx="23385">
                  <c:v>3.9506863427621497E-2</c:v>
                </c:pt>
                <c:pt idx="23386">
                  <c:v>3.8365828464436098E-2</c:v>
                </c:pt>
                <c:pt idx="23387">
                  <c:v>3.7443964417951899E-2</c:v>
                </c:pt>
                <c:pt idx="23388">
                  <c:v>3.6467249189776597E-2</c:v>
                </c:pt>
                <c:pt idx="23389">
                  <c:v>3.54940877962618E-2</c:v>
                </c:pt>
                <c:pt idx="23390">
                  <c:v>3.5225710660600103E-2</c:v>
                </c:pt>
                <c:pt idx="23391">
                  <c:v>3.4123257734485303E-2</c:v>
                </c:pt>
                <c:pt idx="23392">
                  <c:v>3.3191968340947599E-2</c:v>
                </c:pt>
                <c:pt idx="23393">
                  <c:v>3.2430245487225499E-2</c:v>
                </c:pt>
                <c:pt idx="23394">
                  <c:v>3.1668728363548899E-2</c:v>
                </c:pt>
                <c:pt idx="23395">
                  <c:v>3.0909677147378301E-2</c:v>
                </c:pt>
                <c:pt idx="23396">
                  <c:v>3.06448990291034E-2</c:v>
                </c:pt>
                <c:pt idx="23397">
                  <c:v>3.00229006490021E-2</c:v>
                </c:pt>
                <c:pt idx="23398">
                  <c:v>2.9303893682782502E-2</c:v>
                </c:pt>
                <c:pt idx="23399">
                  <c:v>2.8671800617252701E-2</c:v>
                </c:pt>
                <c:pt idx="23400">
                  <c:v>2.8333420579424999E-2</c:v>
                </c:pt>
                <c:pt idx="23401">
                  <c:v>2.83241716546845E-2</c:v>
                </c:pt>
                <c:pt idx="23402">
                  <c:v>2.74717202620876E-2</c:v>
                </c:pt>
                <c:pt idx="23403">
                  <c:v>2.69962475062459E-2</c:v>
                </c:pt>
                <c:pt idx="23404">
                  <c:v>2.6418063078237099E-2</c:v>
                </c:pt>
                <c:pt idx="23405">
                  <c:v>2.6067410719330601E-2</c:v>
                </c:pt>
                <c:pt idx="23406">
                  <c:v>2.59652723599526E-2</c:v>
                </c:pt>
                <c:pt idx="23407">
                  <c:v>2.5789585296569301E-2</c:v>
                </c:pt>
                <c:pt idx="23408">
                  <c:v>2.5613826767593498E-2</c:v>
                </c:pt>
                <c:pt idx="23409">
                  <c:v>2.5245324918018799E-2</c:v>
                </c:pt>
                <c:pt idx="23410">
                  <c:v>2.4842899533890302E-2</c:v>
                </c:pt>
                <c:pt idx="23411">
                  <c:v>2.4697797415018902E-2</c:v>
                </c:pt>
                <c:pt idx="23412">
                  <c:v>2.4723943041007501E-2</c:v>
                </c:pt>
                <c:pt idx="23413">
                  <c:v>2.4544337993877199E-2</c:v>
                </c:pt>
                <c:pt idx="23414">
                  <c:v>2.42143225019264E-2</c:v>
                </c:pt>
                <c:pt idx="23415">
                  <c:v>2.3947706810699E-2</c:v>
                </c:pt>
                <c:pt idx="23416">
                  <c:v>2.3726997934463E-2</c:v>
                </c:pt>
                <c:pt idx="23417">
                  <c:v>2.3643869976533598E-2</c:v>
                </c:pt>
                <c:pt idx="23418">
                  <c:v>2.36676507866692E-2</c:v>
                </c:pt>
                <c:pt idx="23419">
                  <c:v>2.3464216821974901E-2</c:v>
                </c:pt>
                <c:pt idx="23420">
                  <c:v>2.32512278931764E-2</c:v>
                </c:pt>
                <c:pt idx="23421">
                  <c:v>2.3185848935049699E-2</c:v>
                </c:pt>
                <c:pt idx="23422">
                  <c:v>2.3083752790054E-2</c:v>
                </c:pt>
                <c:pt idx="23423">
                  <c:v>2.2752675680182698E-2</c:v>
                </c:pt>
                <c:pt idx="23424">
                  <c:v>2.2770208866346502E-2</c:v>
                </c:pt>
                <c:pt idx="23425">
                  <c:v>2.25258487846587E-2</c:v>
                </c:pt>
                <c:pt idx="23426">
                  <c:v>2.2304447404348001E-2</c:v>
                </c:pt>
                <c:pt idx="23427">
                  <c:v>2.1845900267482999E-2</c:v>
                </c:pt>
                <c:pt idx="23428">
                  <c:v>2.1645520637586398E-2</c:v>
                </c:pt>
                <c:pt idx="23429">
                  <c:v>2.1479125507493101E-2</c:v>
                </c:pt>
                <c:pt idx="23430">
                  <c:v>2.12367688808263E-2</c:v>
                </c:pt>
                <c:pt idx="23431">
                  <c:v>2.0995075419693698E-2</c:v>
                </c:pt>
                <c:pt idx="23432">
                  <c:v>2.0564642171403798E-2</c:v>
                </c:pt>
                <c:pt idx="23433">
                  <c:v>2.03985393529694E-2</c:v>
                </c:pt>
                <c:pt idx="23434">
                  <c:v>1.98693743223976E-2</c:v>
                </c:pt>
                <c:pt idx="23435">
                  <c:v>1.95170321619282E-2</c:v>
                </c:pt>
                <c:pt idx="23436">
                  <c:v>1.8976995796488799E-2</c:v>
                </c:pt>
                <c:pt idx="23437">
                  <c:v>1.8618265884620299E-2</c:v>
                </c:pt>
                <c:pt idx="23438">
                  <c:v>1.8121083235208599E-2</c:v>
                </c:pt>
                <c:pt idx="23439">
                  <c:v>1.7636755875070902E-2</c:v>
                </c:pt>
                <c:pt idx="23440">
                  <c:v>1.6633770001896201E-2</c:v>
                </c:pt>
                <c:pt idx="23441">
                  <c:v>1.6242469658565101E-2</c:v>
                </c:pt>
                <c:pt idx="23442">
                  <c:v>1.5821848603297699E-2</c:v>
                </c:pt>
                <c:pt idx="23443">
                  <c:v>1.5218478201037999E-2</c:v>
                </c:pt>
                <c:pt idx="23444">
                  <c:v>1.4241858765478401E-2</c:v>
                </c:pt>
                <c:pt idx="23445">
                  <c:v>1.3519814691419999E-2</c:v>
                </c:pt>
                <c:pt idx="23446">
                  <c:v>1.2811520795130499E-2</c:v>
                </c:pt>
                <c:pt idx="23447">
                  <c:v>1.2043745423293201E-2</c:v>
                </c:pt>
                <c:pt idx="23448">
                  <c:v>1.130796109797E-2</c:v>
                </c:pt>
                <c:pt idx="23449">
                  <c:v>1.02328184059951E-2</c:v>
                </c:pt>
                <c:pt idx="23450">
                  <c:v>9.1015235385347101E-3</c:v>
                </c:pt>
                <c:pt idx="23451">
                  <c:v>8.2703617768344201E-3</c:v>
                </c:pt>
                <c:pt idx="23452">
                  <c:v>7.2684397341210598E-3</c:v>
                </c:pt>
                <c:pt idx="23453">
                  <c:v>6.26997194384758E-3</c:v>
                </c:pt>
                <c:pt idx="23454">
                  <c:v>5.1463437790770896E-3</c:v>
                </c:pt>
                <c:pt idx="23455">
                  <c:v>3.9388719405931598E-3</c:v>
                </c:pt>
                <c:pt idx="23456">
                  <c:v>2.9498851265159099E-3</c:v>
                </c:pt>
                <c:pt idx="23457">
                  <c:v>1.8666691191862399E-3</c:v>
                </c:pt>
                <c:pt idx="23458">
                  <c:v>6.22763478361288E-4</c:v>
                </c:pt>
                <c:pt idx="23459">
                  <c:v>-4.7440702283953803E-4</c:v>
                </c:pt>
                <c:pt idx="23460">
                  <c:v>-1.6536179838577501E-3</c:v>
                </c:pt>
                <c:pt idx="23461">
                  <c:v>-2.9501330401901101E-3</c:v>
                </c:pt>
                <c:pt idx="23462">
                  <c:v>-4.20057489229499E-3</c:v>
                </c:pt>
                <c:pt idx="23463">
                  <c:v>-5.3456580419541802E-3</c:v>
                </c:pt>
                <c:pt idx="23464">
                  <c:v>-6.676242774024E-3</c:v>
                </c:pt>
                <c:pt idx="23465">
                  <c:v>-8.0843402625572908E-3</c:v>
                </c:pt>
                <c:pt idx="23466">
                  <c:v>-9.1207715358242805E-3</c:v>
                </c:pt>
                <c:pt idx="23467">
                  <c:v>-1.06730847823827E-2</c:v>
                </c:pt>
                <c:pt idx="23468">
                  <c:v>-1.1872723352179201E-2</c:v>
                </c:pt>
                <c:pt idx="23469">
                  <c:v>-1.31068227642714E-2</c:v>
                </c:pt>
                <c:pt idx="23470">
                  <c:v>-1.42757430862496E-2</c:v>
                </c:pt>
                <c:pt idx="23471">
                  <c:v>-1.5639165532038601E-2</c:v>
                </c:pt>
                <c:pt idx="23472">
                  <c:v>-1.6833070583056699E-2</c:v>
                </c:pt>
                <c:pt idx="23473">
                  <c:v>-1.8123979228352401E-2</c:v>
                </c:pt>
                <c:pt idx="23474">
                  <c:v>-1.9135226650106901E-2</c:v>
                </c:pt>
                <c:pt idx="23475">
                  <c:v>-2.0462318896027901E-2</c:v>
                </c:pt>
                <c:pt idx="23476">
                  <c:v>-2.1836399608092898E-2</c:v>
                </c:pt>
                <c:pt idx="23477">
                  <c:v>-2.2901001434547302E-2</c:v>
                </c:pt>
                <c:pt idx="23478">
                  <c:v>-2.40038674390314E-2</c:v>
                </c:pt>
                <c:pt idx="23479">
                  <c:v>-2.51743273535085E-2</c:v>
                </c:pt>
                <c:pt idx="23480">
                  <c:v>-2.6297255630837998E-2</c:v>
                </c:pt>
                <c:pt idx="23481">
                  <c:v>-2.7462566838540699E-2</c:v>
                </c:pt>
                <c:pt idx="23482">
                  <c:v>-2.8684352543668901E-2</c:v>
                </c:pt>
                <c:pt idx="23483">
                  <c:v>-2.9544260711154801E-2</c:v>
                </c:pt>
                <c:pt idx="23484">
                  <c:v>-3.0596793532687801E-2</c:v>
                </c:pt>
                <c:pt idx="23485">
                  <c:v>-3.1631863638412402E-2</c:v>
                </c:pt>
                <c:pt idx="23486">
                  <c:v>-3.2659187672872701E-2</c:v>
                </c:pt>
                <c:pt idx="23487">
                  <c:v>-3.3602048909999703E-2</c:v>
                </c:pt>
                <c:pt idx="23488">
                  <c:v>-3.4722459578267098E-2</c:v>
                </c:pt>
                <c:pt idx="23489">
                  <c:v>-3.5536938139676497E-2</c:v>
                </c:pt>
                <c:pt idx="23490">
                  <c:v>-3.6329753897949797E-2</c:v>
                </c:pt>
                <c:pt idx="23491">
                  <c:v>-3.7177402509879803E-2</c:v>
                </c:pt>
                <c:pt idx="23492">
                  <c:v>-3.8196063682861797E-2</c:v>
                </c:pt>
                <c:pt idx="23493">
                  <c:v>-3.8937322689060402E-2</c:v>
                </c:pt>
                <c:pt idx="23494">
                  <c:v>-3.9636369367275701E-2</c:v>
                </c:pt>
                <c:pt idx="23495">
                  <c:v>-4.0252267980008499E-2</c:v>
                </c:pt>
                <c:pt idx="23496">
                  <c:v>-4.1056533075017498E-2</c:v>
                </c:pt>
                <c:pt idx="23497">
                  <c:v>-4.1707803100044502E-2</c:v>
                </c:pt>
                <c:pt idx="23498">
                  <c:v>-4.2390183931301298E-2</c:v>
                </c:pt>
                <c:pt idx="23499">
                  <c:v>-4.27908349882253E-2</c:v>
                </c:pt>
                <c:pt idx="23500">
                  <c:v>-4.3411855280369997E-2</c:v>
                </c:pt>
                <c:pt idx="23501">
                  <c:v>-4.3867827068058501E-2</c:v>
                </c:pt>
                <c:pt idx="23502">
                  <c:v>-4.4400531001910798E-2</c:v>
                </c:pt>
                <c:pt idx="23503">
                  <c:v>-4.51205847884492E-2</c:v>
                </c:pt>
                <c:pt idx="23504">
                  <c:v>-4.5447039379730901E-2</c:v>
                </c:pt>
                <c:pt idx="23505">
                  <c:v>-4.5821243760081301E-2</c:v>
                </c:pt>
                <c:pt idx="23506">
                  <c:v>-4.6281521812239997E-2</c:v>
                </c:pt>
                <c:pt idx="23507">
                  <c:v>-4.6732779088270997E-2</c:v>
                </c:pt>
                <c:pt idx="23508">
                  <c:v>-4.7039078791899398E-2</c:v>
                </c:pt>
                <c:pt idx="23509">
                  <c:v>-4.7173339855467601E-2</c:v>
                </c:pt>
                <c:pt idx="23510">
                  <c:v>-4.7219018330043397E-2</c:v>
                </c:pt>
                <c:pt idx="23511">
                  <c:v>-4.74597088449542E-2</c:v>
                </c:pt>
                <c:pt idx="23512">
                  <c:v>-4.78723320019852E-2</c:v>
                </c:pt>
                <c:pt idx="23513">
                  <c:v>-4.8213757381405403E-2</c:v>
                </c:pt>
                <c:pt idx="23514">
                  <c:v>-4.8137373077078903E-2</c:v>
                </c:pt>
                <c:pt idx="23515">
                  <c:v>-4.81383885312315E-2</c:v>
                </c:pt>
                <c:pt idx="23516">
                  <c:v>-4.8291259766769901E-2</c:v>
                </c:pt>
                <c:pt idx="23517">
                  <c:v>-4.8440637701320802E-2</c:v>
                </c:pt>
                <c:pt idx="23518">
                  <c:v>-4.8516520864472501E-2</c:v>
                </c:pt>
                <c:pt idx="23519">
                  <c:v>-4.8540650882563999E-2</c:v>
                </c:pt>
                <c:pt idx="23520">
                  <c:v>-4.8563088809144901E-2</c:v>
                </c:pt>
                <c:pt idx="23521">
                  <c:v>-4.8637046530100501E-2</c:v>
                </c:pt>
                <c:pt idx="23522">
                  <c:v>-4.8602824453278598E-2</c:v>
                </c:pt>
                <c:pt idx="23523">
                  <c:v>-4.8593171961630502E-2</c:v>
                </c:pt>
                <c:pt idx="23524">
                  <c:v>-4.8610853807044101E-2</c:v>
                </c:pt>
                <c:pt idx="23525">
                  <c:v>-4.8464892567821799E-2</c:v>
                </c:pt>
                <c:pt idx="23526">
                  <c:v>-4.8522445688986802E-2</c:v>
                </c:pt>
                <c:pt idx="23527">
                  <c:v>-4.8282966220605697E-2</c:v>
                </c:pt>
                <c:pt idx="23528">
                  <c:v>-4.8386648936663897E-2</c:v>
                </c:pt>
                <c:pt idx="23529">
                  <c:v>-4.80921119098481E-2</c:v>
                </c:pt>
                <c:pt idx="23530">
                  <c:v>-4.7982109824978199E-2</c:v>
                </c:pt>
                <c:pt idx="23531">
                  <c:v>-4.7951880263667701E-2</c:v>
                </c:pt>
                <c:pt idx="23532">
                  <c:v>-4.77273445207387E-2</c:v>
                </c:pt>
                <c:pt idx="23533">
                  <c:v>-4.75627509666545E-2</c:v>
                </c:pt>
                <c:pt idx="23534">
                  <c:v>-4.7548991965156003E-2</c:v>
                </c:pt>
                <c:pt idx="23535">
                  <c:v>-4.7227367631096397E-2</c:v>
                </c:pt>
                <c:pt idx="23536">
                  <c:v>-4.7148767424475199E-2</c:v>
                </c:pt>
                <c:pt idx="23537">
                  <c:v>-4.6940753943986099E-2</c:v>
                </c:pt>
                <c:pt idx="23538">
                  <c:v>-4.6999099309636597E-2</c:v>
                </c:pt>
                <c:pt idx="23539">
                  <c:v>-4.6820971837962098E-2</c:v>
                </c:pt>
                <c:pt idx="23540">
                  <c:v>-4.6339422237109802E-2</c:v>
                </c:pt>
                <c:pt idx="23541">
                  <c:v>-4.6437086061319501E-2</c:v>
                </c:pt>
                <c:pt idx="23542">
                  <c:v>-4.6294919674206202E-2</c:v>
                </c:pt>
                <c:pt idx="23543">
                  <c:v>-4.6139686556854402E-2</c:v>
                </c:pt>
                <c:pt idx="23544">
                  <c:v>-4.6085706080985799E-2</c:v>
                </c:pt>
                <c:pt idx="23545">
                  <c:v>-4.5894644335612501E-2</c:v>
                </c:pt>
                <c:pt idx="23546">
                  <c:v>-4.5509585820882298E-2</c:v>
                </c:pt>
                <c:pt idx="23547">
                  <c:v>-4.5523964850207099E-2</c:v>
                </c:pt>
                <c:pt idx="23548">
                  <c:v>-4.5527361368801901E-2</c:v>
                </c:pt>
                <c:pt idx="23549">
                  <c:v>-4.5341597612933299E-2</c:v>
                </c:pt>
                <c:pt idx="23550">
                  <c:v>-4.4983249161569698E-2</c:v>
                </c:pt>
                <c:pt idx="23551">
                  <c:v>-4.4976421254359203E-2</c:v>
                </c:pt>
                <c:pt idx="23552">
                  <c:v>-4.4961969423645901E-2</c:v>
                </c:pt>
                <c:pt idx="23553">
                  <c:v>-4.4799034550302798E-2</c:v>
                </c:pt>
                <c:pt idx="23554">
                  <c:v>-4.4787649775111397E-2</c:v>
                </c:pt>
                <c:pt idx="23555">
                  <c:v>-4.4908501302287698E-2</c:v>
                </c:pt>
                <c:pt idx="23556">
                  <c:v>-4.4774902803131303E-2</c:v>
                </c:pt>
                <c:pt idx="23557">
                  <c:v>-4.4628570857364797E-2</c:v>
                </c:pt>
                <c:pt idx="23558">
                  <c:v>-4.42216955703226E-2</c:v>
                </c:pt>
                <c:pt idx="23559">
                  <c:v>-4.4267961981536201E-2</c:v>
                </c:pt>
                <c:pt idx="23560">
                  <c:v>-4.4528369082275199E-2</c:v>
                </c:pt>
                <c:pt idx="23561">
                  <c:v>-4.45177027228233E-2</c:v>
                </c:pt>
                <c:pt idx="23562">
                  <c:v>-4.4405594212911799E-2</c:v>
                </c:pt>
                <c:pt idx="23563">
                  <c:v>-4.4278440996594497E-2</c:v>
                </c:pt>
                <c:pt idx="23564">
                  <c:v>-4.4605100576908398E-2</c:v>
                </c:pt>
                <c:pt idx="23565">
                  <c:v>-4.4766615843249903E-2</c:v>
                </c:pt>
                <c:pt idx="23566">
                  <c:v>-4.4822402078019102E-2</c:v>
                </c:pt>
                <c:pt idx="23567">
                  <c:v>-4.48183673255549E-2</c:v>
                </c:pt>
                <c:pt idx="23568">
                  <c:v>-4.5202561550672003E-2</c:v>
                </c:pt>
                <c:pt idx="23569">
                  <c:v>-4.52691951088494E-2</c:v>
                </c:pt>
                <c:pt idx="23570">
                  <c:v>-4.51466247883432E-2</c:v>
                </c:pt>
                <c:pt idx="23571">
                  <c:v>-4.5439014520135698E-2</c:v>
                </c:pt>
                <c:pt idx="23572">
                  <c:v>-4.55797715647955E-2</c:v>
                </c:pt>
                <c:pt idx="23573">
                  <c:v>-4.5733913795389998E-2</c:v>
                </c:pt>
                <c:pt idx="23574">
                  <c:v>-4.5941611572214797E-2</c:v>
                </c:pt>
                <c:pt idx="23575">
                  <c:v>-4.6305490427955898E-2</c:v>
                </c:pt>
                <c:pt idx="23576">
                  <c:v>-4.66715365923197E-2</c:v>
                </c:pt>
                <c:pt idx="23577">
                  <c:v>-4.7007589390142199E-2</c:v>
                </c:pt>
                <c:pt idx="23578">
                  <c:v>-4.7301864606406299E-2</c:v>
                </c:pt>
                <c:pt idx="23579">
                  <c:v>-4.7611808642911702E-2</c:v>
                </c:pt>
                <c:pt idx="23580">
                  <c:v>-4.8330718988770602E-2</c:v>
                </c:pt>
                <c:pt idx="23581">
                  <c:v>-4.8707362227007202E-2</c:v>
                </c:pt>
                <c:pt idx="23582">
                  <c:v>-4.9079751517528102E-2</c:v>
                </c:pt>
                <c:pt idx="23583">
                  <c:v>-4.9522240964887901E-2</c:v>
                </c:pt>
                <c:pt idx="23584">
                  <c:v>-4.9953872032898701E-2</c:v>
                </c:pt>
                <c:pt idx="23585">
                  <c:v>-5.0289644460141399E-2</c:v>
                </c:pt>
                <c:pt idx="23586">
                  <c:v>-5.0894926267349802E-2</c:v>
                </c:pt>
                <c:pt idx="23587">
                  <c:v>-5.1231069904220099E-2</c:v>
                </c:pt>
                <c:pt idx="23588">
                  <c:v>-5.1865003083249497E-2</c:v>
                </c:pt>
                <c:pt idx="23589">
                  <c:v>-5.2440786432548299E-2</c:v>
                </c:pt>
                <c:pt idx="23590">
                  <c:v>-5.29534821838996E-2</c:v>
                </c:pt>
                <c:pt idx="23591">
                  <c:v>-5.3361900552367003E-2</c:v>
                </c:pt>
                <c:pt idx="23592">
                  <c:v>-5.4010468218051201E-2</c:v>
                </c:pt>
                <c:pt idx="23593">
                  <c:v>-5.4876996713984202E-2</c:v>
                </c:pt>
                <c:pt idx="23594">
                  <c:v>-5.5615612469973402E-2</c:v>
                </c:pt>
                <c:pt idx="23595">
                  <c:v>-5.6033728094829302E-2</c:v>
                </c:pt>
                <c:pt idx="23596">
                  <c:v>-5.6758376095154599E-2</c:v>
                </c:pt>
                <c:pt idx="23597">
                  <c:v>-5.7402704601158899E-2</c:v>
                </c:pt>
                <c:pt idx="23598">
                  <c:v>-5.8036167959860302E-2</c:v>
                </c:pt>
                <c:pt idx="23599">
                  <c:v>-5.8581361817913499E-2</c:v>
                </c:pt>
                <c:pt idx="23600">
                  <c:v>-5.9290085222612102E-2</c:v>
                </c:pt>
                <c:pt idx="23601">
                  <c:v>-5.96708917459376E-2</c:v>
                </c:pt>
                <c:pt idx="23602">
                  <c:v>-6.03798951893698E-2</c:v>
                </c:pt>
                <c:pt idx="23603">
                  <c:v>-6.0983495733060299E-2</c:v>
                </c:pt>
                <c:pt idx="23604">
                  <c:v>-6.1489477266380502E-2</c:v>
                </c:pt>
                <c:pt idx="23605">
                  <c:v>-6.2144499977389703E-2</c:v>
                </c:pt>
                <c:pt idx="23606">
                  <c:v>-6.2744027351886403E-2</c:v>
                </c:pt>
                <c:pt idx="23607">
                  <c:v>-6.3523650108057106E-2</c:v>
                </c:pt>
                <c:pt idx="23608">
                  <c:v>-6.3847197464428795E-2</c:v>
                </c:pt>
                <c:pt idx="23609">
                  <c:v>-6.4492578431227895E-2</c:v>
                </c:pt>
                <c:pt idx="23610">
                  <c:v>-6.5196853998493995E-2</c:v>
                </c:pt>
                <c:pt idx="23611">
                  <c:v>-6.5505113451298197E-2</c:v>
                </c:pt>
                <c:pt idx="23612">
                  <c:v>-6.5826482149701798E-2</c:v>
                </c:pt>
                <c:pt idx="23613">
                  <c:v>-6.6189238133889799E-2</c:v>
                </c:pt>
                <c:pt idx="23614">
                  <c:v>-6.6676048996696602E-2</c:v>
                </c:pt>
                <c:pt idx="23615">
                  <c:v>-6.7158083012769099E-2</c:v>
                </c:pt>
                <c:pt idx="23616">
                  <c:v>-6.7370902037149905E-2</c:v>
                </c:pt>
                <c:pt idx="23617">
                  <c:v>-6.76250320450755E-2</c:v>
                </c:pt>
                <c:pt idx="23618">
                  <c:v>-6.8063663689542003E-2</c:v>
                </c:pt>
                <c:pt idx="23619">
                  <c:v>-6.8203739798867499E-2</c:v>
                </c:pt>
                <c:pt idx="23620">
                  <c:v>-6.8497659350977902E-2</c:v>
                </c:pt>
                <c:pt idx="23621">
                  <c:v>-6.8673311637343706E-2</c:v>
                </c:pt>
                <c:pt idx="23622">
                  <c:v>-6.8758321208390497E-2</c:v>
                </c:pt>
                <c:pt idx="23623">
                  <c:v>-6.8621430444321604E-2</c:v>
                </c:pt>
                <c:pt idx="23624">
                  <c:v>-6.8641775364792795E-2</c:v>
                </c:pt>
                <c:pt idx="23625">
                  <c:v>-6.8682199709365496E-2</c:v>
                </c:pt>
                <c:pt idx="23626">
                  <c:v>-6.8714449249567197E-2</c:v>
                </c:pt>
                <c:pt idx="23627">
                  <c:v>-6.8297575368477303E-2</c:v>
                </c:pt>
                <c:pt idx="23628">
                  <c:v>-6.8093297151229207E-2</c:v>
                </c:pt>
                <c:pt idx="23629">
                  <c:v>-6.7836374616198597E-2</c:v>
                </c:pt>
                <c:pt idx="23630">
                  <c:v>-6.7685161845584693E-2</c:v>
                </c:pt>
                <c:pt idx="23631">
                  <c:v>-6.7304255055443102E-2</c:v>
                </c:pt>
                <c:pt idx="23632">
                  <c:v>-6.6832144294411894E-2</c:v>
                </c:pt>
                <c:pt idx="23633">
                  <c:v>-6.6370887531417996E-2</c:v>
                </c:pt>
                <c:pt idx="23634">
                  <c:v>-6.6001751256544602E-2</c:v>
                </c:pt>
                <c:pt idx="23635">
                  <c:v>-6.5311045748947097E-2</c:v>
                </c:pt>
                <c:pt idx="23636">
                  <c:v>-6.4891559941085405E-2</c:v>
                </c:pt>
                <c:pt idx="23637">
                  <c:v>-6.4199101248129498E-2</c:v>
                </c:pt>
                <c:pt idx="23638">
                  <c:v>-6.3678521939695504E-2</c:v>
                </c:pt>
                <c:pt idx="23639">
                  <c:v>-6.3038699733445905E-2</c:v>
                </c:pt>
                <c:pt idx="23640">
                  <c:v>-6.1885045233056199E-2</c:v>
                </c:pt>
                <c:pt idx="23641">
                  <c:v>-6.1216467316026001E-2</c:v>
                </c:pt>
                <c:pt idx="23642">
                  <c:v>-6.0245879371646903E-2</c:v>
                </c:pt>
                <c:pt idx="23643">
                  <c:v>-5.9357981665645897E-2</c:v>
                </c:pt>
                <c:pt idx="23644">
                  <c:v>-5.8373840625133698E-2</c:v>
                </c:pt>
                <c:pt idx="23645">
                  <c:v>-5.7453067940073599E-2</c:v>
                </c:pt>
                <c:pt idx="23646">
                  <c:v>-5.64860205277221E-2</c:v>
                </c:pt>
                <c:pt idx="23647">
                  <c:v>-5.5389971879089499E-2</c:v>
                </c:pt>
                <c:pt idx="23648">
                  <c:v>-5.4484939465127703E-2</c:v>
                </c:pt>
                <c:pt idx="23649">
                  <c:v>-5.3016278631144102E-2</c:v>
                </c:pt>
                <c:pt idx="23650">
                  <c:v>-5.21009619650461E-2</c:v>
                </c:pt>
                <c:pt idx="23651">
                  <c:v>-5.1198862626969002E-2</c:v>
                </c:pt>
                <c:pt idx="23652">
                  <c:v>-4.99273029367064E-2</c:v>
                </c:pt>
                <c:pt idx="23653">
                  <c:v>-4.8755883043050501E-2</c:v>
                </c:pt>
                <c:pt idx="23654">
                  <c:v>-4.7375658312724202E-2</c:v>
                </c:pt>
                <c:pt idx="23655">
                  <c:v>-4.6355306689534498E-2</c:v>
                </c:pt>
                <c:pt idx="23656">
                  <c:v>-4.5151990177444798E-2</c:v>
                </c:pt>
                <c:pt idx="23657">
                  <c:v>-4.4069307429480599E-2</c:v>
                </c:pt>
                <c:pt idx="23658">
                  <c:v>-4.2875355802239799E-2</c:v>
                </c:pt>
                <c:pt idx="23659">
                  <c:v>-4.1646078610155401E-2</c:v>
                </c:pt>
                <c:pt idx="23660">
                  <c:v>-4.0441475630246998E-2</c:v>
                </c:pt>
                <c:pt idx="23661">
                  <c:v>-3.9228101809178101E-2</c:v>
                </c:pt>
                <c:pt idx="23662">
                  <c:v>-3.8068590901957897E-2</c:v>
                </c:pt>
                <c:pt idx="23663">
                  <c:v>-3.7084621954770601E-2</c:v>
                </c:pt>
                <c:pt idx="23664">
                  <c:v>-3.5805796983005199E-2</c:v>
                </c:pt>
                <c:pt idx="23665">
                  <c:v>-3.4708869940561798E-2</c:v>
                </c:pt>
                <c:pt idx="23666">
                  <c:v>-3.38133605568159E-2</c:v>
                </c:pt>
                <c:pt idx="23667">
                  <c:v>-3.2637891880042701E-2</c:v>
                </c:pt>
                <c:pt idx="23668">
                  <c:v>-3.1846992847603603E-2</c:v>
                </c:pt>
                <c:pt idx="23669">
                  <c:v>-3.07234315711719E-2</c:v>
                </c:pt>
                <c:pt idx="23670">
                  <c:v>-2.9846553457043502E-2</c:v>
                </c:pt>
                <c:pt idx="23671">
                  <c:v>-2.8847526738599898E-2</c:v>
                </c:pt>
                <c:pt idx="23672">
                  <c:v>-2.7955006559348398E-2</c:v>
                </c:pt>
                <c:pt idx="23673">
                  <c:v>-2.7219809538166301E-2</c:v>
                </c:pt>
                <c:pt idx="23674">
                  <c:v>-2.6362479126352499E-2</c:v>
                </c:pt>
                <c:pt idx="23675">
                  <c:v>-2.55637697959014E-2</c:v>
                </c:pt>
                <c:pt idx="23676">
                  <c:v>-2.4654579693515598E-2</c:v>
                </c:pt>
                <c:pt idx="23677">
                  <c:v>-2.4099727544070498E-2</c:v>
                </c:pt>
                <c:pt idx="23678">
                  <c:v>-2.3493801404123701E-2</c:v>
                </c:pt>
                <c:pt idx="23679">
                  <c:v>-2.2940677780269401E-2</c:v>
                </c:pt>
                <c:pt idx="23680">
                  <c:v>-2.2418902033051798E-2</c:v>
                </c:pt>
                <c:pt idx="23681">
                  <c:v>-2.1949590474855899E-2</c:v>
                </c:pt>
                <c:pt idx="23682">
                  <c:v>-2.1263061380768201E-2</c:v>
                </c:pt>
                <c:pt idx="23683">
                  <c:v>-2.08305868002478E-2</c:v>
                </c:pt>
                <c:pt idx="23684">
                  <c:v>-2.05279841232614E-2</c:v>
                </c:pt>
                <c:pt idx="23685">
                  <c:v>-2.0063284177289999E-2</c:v>
                </c:pt>
                <c:pt idx="23686">
                  <c:v>-1.99546395885189E-2</c:v>
                </c:pt>
                <c:pt idx="23687">
                  <c:v>-1.9634150740526501E-2</c:v>
                </c:pt>
                <c:pt idx="23688">
                  <c:v>-1.91299831555021E-2</c:v>
                </c:pt>
                <c:pt idx="23689">
                  <c:v>-1.9057525312256102E-2</c:v>
                </c:pt>
                <c:pt idx="23690">
                  <c:v>-1.89063373870321E-2</c:v>
                </c:pt>
                <c:pt idx="23691">
                  <c:v>-1.8960199945887098E-2</c:v>
                </c:pt>
                <c:pt idx="23692">
                  <c:v>-1.8724720447998298E-2</c:v>
                </c:pt>
                <c:pt idx="23693">
                  <c:v>-1.88079664765919E-2</c:v>
                </c:pt>
                <c:pt idx="23694">
                  <c:v>-1.8711303824399499E-2</c:v>
                </c:pt>
                <c:pt idx="23695">
                  <c:v>-1.8844220418822399E-2</c:v>
                </c:pt>
                <c:pt idx="23696">
                  <c:v>-1.8786290892871298E-2</c:v>
                </c:pt>
                <c:pt idx="23697">
                  <c:v>-1.8755306717596499E-2</c:v>
                </c:pt>
                <c:pt idx="23698">
                  <c:v>-1.88703164049712E-2</c:v>
                </c:pt>
                <c:pt idx="23699">
                  <c:v>-1.8928061148416098E-2</c:v>
                </c:pt>
                <c:pt idx="23700">
                  <c:v>-1.8944874829097898E-2</c:v>
                </c:pt>
                <c:pt idx="23701">
                  <c:v>-1.9113907357646402E-2</c:v>
                </c:pt>
                <c:pt idx="23702">
                  <c:v>-1.9290740018255301E-2</c:v>
                </c:pt>
                <c:pt idx="23703">
                  <c:v>-1.9489282970539101E-2</c:v>
                </c:pt>
                <c:pt idx="23704">
                  <c:v>-1.9521207225674599E-2</c:v>
                </c:pt>
                <c:pt idx="23705">
                  <c:v>-1.95120664363845E-2</c:v>
                </c:pt>
                <c:pt idx="23706">
                  <c:v>-1.9971791604443699E-2</c:v>
                </c:pt>
                <c:pt idx="23707">
                  <c:v>-2.0025878445151999E-2</c:v>
                </c:pt>
                <c:pt idx="23708">
                  <c:v>-2.0201799948396101E-2</c:v>
                </c:pt>
                <c:pt idx="23709">
                  <c:v>-2.0228922440499598E-2</c:v>
                </c:pt>
                <c:pt idx="23710">
                  <c:v>-2.02456592894028E-2</c:v>
                </c:pt>
                <c:pt idx="23711">
                  <c:v>-2.0319028930763601E-2</c:v>
                </c:pt>
                <c:pt idx="23712">
                  <c:v>-2.03838076289127E-2</c:v>
                </c:pt>
                <c:pt idx="23713">
                  <c:v>-2.0432548061319999E-2</c:v>
                </c:pt>
                <c:pt idx="23714">
                  <c:v>-2.0642792205101099E-2</c:v>
                </c:pt>
                <c:pt idx="23715">
                  <c:v>-2.0367255061498401E-2</c:v>
                </c:pt>
                <c:pt idx="23716">
                  <c:v>-2.02592843846633E-2</c:v>
                </c:pt>
                <c:pt idx="23717">
                  <c:v>-2.0183466894569901E-2</c:v>
                </c:pt>
                <c:pt idx="23718">
                  <c:v>-2.0298585358944701E-2</c:v>
                </c:pt>
                <c:pt idx="23719">
                  <c:v>-2.0071954397082401E-2</c:v>
                </c:pt>
                <c:pt idx="23720">
                  <c:v>-1.9808727312300701E-2</c:v>
                </c:pt>
                <c:pt idx="23721">
                  <c:v>-1.9467538462918599E-2</c:v>
                </c:pt>
                <c:pt idx="23722">
                  <c:v>-1.93567691062069E-2</c:v>
                </c:pt>
                <c:pt idx="23723">
                  <c:v>-1.9033117983709501E-2</c:v>
                </c:pt>
                <c:pt idx="23724">
                  <c:v>-1.8766121189998399E-2</c:v>
                </c:pt>
                <c:pt idx="23725">
                  <c:v>-1.8218733333870502E-2</c:v>
                </c:pt>
                <c:pt idx="23726">
                  <c:v>-1.7753086213751001E-2</c:v>
                </c:pt>
                <c:pt idx="23727">
                  <c:v>-1.7346177687202299E-2</c:v>
                </c:pt>
                <c:pt idx="23728">
                  <c:v>-1.6734393853078199E-2</c:v>
                </c:pt>
                <c:pt idx="23729">
                  <c:v>-1.62192019584948E-2</c:v>
                </c:pt>
                <c:pt idx="23730">
                  <c:v>-1.5484201359081899E-2</c:v>
                </c:pt>
                <c:pt idx="23731">
                  <c:v>-1.5021016331412699E-2</c:v>
                </c:pt>
                <c:pt idx="23732">
                  <c:v>-1.4189517003423399E-2</c:v>
                </c:pt>
                <c:pt idx="23733">
                  <c:v>-1.33187986463769E-2</c:v>
                </c:pt>
                <c:pt idx="23734">
                  <c:v>-1.25747400029358E-2</c:v>
                </c:pt>
                <c:pt idx="23735">
                  <c:v>-1.1901520413309699E-2</c:v>
                </c:pt>
                <c:pt idx="23736">
                  <c:v>-1.10425800712041E-2</c:v>
                </c:pt>
                <c:pt idx="23737">
                  <c:v>-9.9008230030288406E-3</c:v>
                </c:pt>
                <c:pt idx="23738">
                  <c:v>-9.0523088530635003E-3</c:v>
                </c:pt>
                <c:pt idx="23739">
                  <c:v>-8.1641794440047502E-3</c:v>
                </c:pt>
                <c:pt idx="23740">
                  <c:v>-7.2206320248366703E-3</c:v>
                </c:pt>
                <c:pt idx="23741">
                  <c:v>-5.9483085273570498E-3</c:v>
                </c:pt>
                <c:pt idx="23742">
                  <c:v>-4.8180355162053901E-3</c:v>
                </c:pt>
                <c:pt idx="23743">
                  <c:v>-3.7405806967357701E-3</c:v>
                </c:pt>
                <c:pt idx="23744">
                  <c:v>-2.74447977094238E-3</c:v>
                </c:pt>
                <c:pt idx="23745">
                  <c:v>-1.6615628857689899E-3</c:v>
                </c:pt>
                <c:pt idx="23746">
                  <c:v>-3.7118470703197798E-4</c:v>
                </c:pt>
                <c:pt idx="23747">
                  <c:v>6.7840618512943402E-4</c:v>
                </c:pt>
                <c:pt idx="23748">
                  <c:v>2.1481799582163202E-3</c:v>
                </c:pt>
                <c:pt idx="23749">
                  <c:v>3.1637576352751299E-3</c:v>
                </c:pt>
                <c:pt idx="23750">
                  <c:v>4.3185580171495302E-3</c:v>
                </c:pt>
                <c:pt idx="23751">
                  <c:v>5.4440320612090202E-3</c:v>
                </c:pt>
                <c:pt idx="23752">
                  <c:v>6.8979587815493201E-3</c:v>
                </c:pt>
                <c:pt idx="23753">
                  <c:v>8.1842869698457808E-3</c:v>
                </c:pt>
                <c:pt idx="23754">
                  <c:v>9.3733327361776898E-3</c:v>
                </c:pt>
                <c:pt idx="23755">
                  <c:v>1.07382579503698E-2</c:v>
                </c:pt>
                <c:pt idx="23756">
                  <c:v>1.1687504583223599E-2</c:v>
                </c:pt>
                <c:pt idx="23757">
                  <c:v>1.2971545405516E-2</c:v>
                </c:pt>
                <c:pt idx="23758">
                  <c:v>1.4115569071253E-2</c:v>
                </c:pt>
                <c:pt idx="23759">
                  <c:v>1.53083155434582E-2</c:v>
                </c:pt>
                <c:pt idx="23760">
                  <c:v>1.6441646789981602E-2</c:v>
                </c:pt>
                <c:pt idx="23761">
                  <c:v>1.75958946614534E-2</c:v>
                </c:pt>
                <c:pt idx="23762">
                  <c:v>1.8798600814891299E-2</c:v>
                </c:pt>
                <c:pt idx="23763">
                  <c:v>1.9671832976347399E-2</c:v>
                </c:pt>
                <c:pt idx="23764">
                  <c:v>2.0969034829832998E-2</c:v>
                </c:pt>
                <c:pt idx="23765">
                  <c:v>2.1917543625587101E-2</c:v>
                </c:pt>
                <c:pt idx="23766">
                  <c:v>2.2965777940167201E-2</c:v>
                </c:pt>
                <c:pt idx="23767">
                  <c:v>2.37609592156986E-2</c:v>
                </c:pt>
                <c:pt idx="23768">
                  <c:v>2.47702390531758E-2</c:v>
                </c:pt>
                <c:pt idx="23769">
                  <c:v>2.5558389865913599E-2</c:v>
                </c:pt>
                <c:pt idx="23770">
                  <c:v>2.65919654556055E-2</c:v>
                </c:pt>
                <c:pt idx="23771">
                  <c:v>2.7512419285473301E-2</c:v>
                </c:pt>
                <c:pt idx="23772">
                  <c:v>2.7997115035345101E-2</c:v>
                </c:pt>
                <c:pt idx="23773">
                  <c:v>2.8879193464549101E-2</c:v>
                </c:pt>
                <c:pt idx="23774">
                  <c:v>2.95647783024203E-2</c:v>
                </c:pt>
                <c:pt idx="23775">
                  <c:v>3.0203827398106699E-2</c:v>
                </c:pt>
                <c:pt idx="23776">
                  <c:v>3.09337144543466E-2</c:v>
                </c:pt>
                <c:pt idx="23777">
                  <c:v>3.1496724695283501E-2</c:v>
                </c:pt>
                <c:pt idx="23778">
                  <c:v>3.2106387757310999E-2</c:v>
                </c:pt>
                <c:pt idx="23779">
                  <c:v>3.2392484449257103E-2</c:v>
                </c:pt>
                <c:pt idx="23780">
                  <c:v>3.2658490724507099E-2</c:v>
                </c:pt>
                <c:pt idx="23781">
                  <c:v>3.3048480606933099E-2</c:v>
                </c:pt>
                <c:pt idx="23782">
                  <c:v>3.3719663812881301E-2</c:v>
                </c:pt>
                <c:pt idx="23783">
                  <c:v>3.38912737526601E-2</c:v>
                </c:pt>
                <c:pt idx="23784">
                  <c:v>3.4048808055458103E-2</c:v>
                </c:pt>
                <c:pt idx="23785">
                  <c:v>3.43472072024541E-2</c:v>
                </c:pt>
                <c:pt idx="23786">
                  <c:v>3.4684595467294702E-2</c:v>
                </c:pt>
                <c:pt idx="23787">
                  <c:v>3.4672739196884302E-2</c:v>
                </c:pt>
                <c:pt idx="23788">
                  <c:v>3.46831264542855E-2</c:v>
                </c:pt>
                <c:pt idx="23789">
                  <c:v>3.4806905808326599E-2</c:v>
                </c:pt>
                <c:pt idx="23790">
                  <c:v>3.4853204571030499E-2</c:v>
                </c:pt>
                <c:pt idx="23791">
                  <c:v>3.4854556275936498E-2</c:v>
                </c:pt>
                <c:pt idx="23792">
                  <c:v>3.4613520472022097E-2</c:v>
                </c:pt>
                <c:pt idx="23793">
                  <c:v>3.48414813937475E-2</c:v>
                </c:pt>
                <c:pt idx="23794">
                  <c:v>3.4703799826255502E-2</c:v>
                </c:pt>
                <c:pt idx="23795">
                  <c:v>3.46652712110459E-2</c:v>
                </c:pt>
                <c:pt idx="23796">
                  <c:v>3.4350247049550399E-2</c:v>
                </c:pt>
                <c:pt idx="23797">
                  <c:v>3.4421009865806297E-2</c:v>
                </c:pt>
                <c:pt idx="23798">
                  <c:v>3.4320047270322902E-2</c:v>
                </c:pt>
                <c:pt idx="23799">
                  <c:v>3.4050869536818303E-2</c:v>
                </c:pt>
                <c:pt idx="23800">
                  <c:v>3.37229811879712E-2</c:v>
                </c:pt>
                <c:pt idx="23801">
                  <c:v>3.3471401050395803E-2</c:v>
                </c:pt>
                <c:pt idx="23802">
                  <c:v>3.33771397312412E-2</c:v>
                </c:pt>
                <c:pt idx="23803">
                  <c:v>3.3179539247177203E-2</c:v>
                </c:pt>
                <c:pt idx="23804">
                  <c:v>3.3046217731588702E-2</c:v>
                </c:pt>
                <c:pt idx="23805">
                  <c:v>3.2854823661179998E-2</c:v>
                </c:pt>
                <c:pt idx="23806">
                  <c:v>3.2580373450066799E-2</c:v>
                </c:pt>
                <c:pt idx="23807">
                  <c:v>3.2416867034610101E-2</c:v>
                </c:pt>
                <c:pt idx="23808">
                  <c:v>3.1919723123270703E-2</c:v>
                </c:pt>
                <c:pt idx="23809">
                  <c:v>3.1679306477941503E-2</c:v>
                </c:pt>
                <c:pt idx="23810">
                  <c:v>3.17920467706264E-2</c:v>
                </c:pt>
                <c:pt idx="23811">
                  <c:v>3.1767587524773301E-2</c:v>
                </c:pt>
                <c:pt idx="23812">
                  <c:v>3.1414532765909602E-2</c:v>
                </c:pt>
                <c:pt idx="23813">
                  <c:v>3.1072581257470099E-2</c:v>
                </c:pt>
                <c:pt idx="23814">
                  <c:v>3.09831327298545E-2</c:v>
                </c:pt>
                <c:pt idx="23815">
                  <c:v>3.1006740501805699E-2</c:v>
                </c:pt>
                <c:pt idx="23816">
                  <c:v>3.10546160318683E-2</c:v>
                </c:pt>
                <c:pt idx="23817">
                  <c:v>3.06584505379454E-2</c:v>
                </c:pt>
                <c:pt idx="23818">
                  <c:v>3.04984556898346E-2</c:v>
                </c:pt>
                <c:pt idx="23819">
                  <c:v>3.0576819317129699E-2</c:v>
                </c:pt>
                <c:pt idx="23820">
                  <c:v>3.0571324718089099E-2</c:v>
                </c:pt>
                <c:pt idx="23821">
                  <c:v>3.0456703677408499E-2</c:v>
                </c:pt>
                <c:pt idx="23822">
                  <c:v>3.05279911671981E-2</c:v>
                </c:pt>
                <c:pt idx="23823">
                  <c:v>3.0531501768708901E-2</c:v>
                </c:pt>
                <c:pt idx="23824">
                  <c:v>3.0507539386393799E-2</c:v>
                </c:pt>
                <c:pt idx="23825">
                  <c:v>3.0576933951537998E-2</c:v>
                </c:pt>
                <c:pt idx="23826">
                  <c:v>3.0713604041223599E-2</c:v>
                </c:pt>
                <c:pt idx="23827">
                  <c:v>3.09209115730384E-2</c:v>
                </c:pt>
                <c:pt idx="23828">
                  <c:v>3.1026443699700101E-2</c:v>
                </c:pt>
                <c:pt idx="23829">
                  <c:v>3.1062540402861799E-2</c:v>
                </c:pt>
                <c:pt idx="23830">
                  <c:v>3.1193299088431201E-2</c:v>
                </c:pt>
                <c:pt idx="23831">
                  <c:v>3.1488566195072197E-2</c:v>
                </c:pt>
                <c:pt idx="23832">
                  <c:v>3.1933836904008098E-2</c:v>
                </c:pt>
                <c:pt idx="23833">
                  <c:v>3.2099861231812098E-2</c:v>
                </c:pt>
                <c:pt idx="23834">
                  <c:v>3.2339469459739298E-2</c:v>
                </c:pt>
                <c:pt idx="23835">
                  <c:v>3.2726228300186101E-2</c:v>
                </c:pt>
                <c:pt idx="23836">
                  <c:v>3.2856320465384697E-2</c:v>
                </c:pt>
                <c:pt idx="23837">
                  <c:v>3.3295844749247697E-2</c:v>
                </c:pt>
                <c:pt idx="23838">
                  <c:v>3.3675963590811597E-2</c:v>
                </c:pt>
                <c:pt idx="23839">
                  <c:v>3.4132760715415197E-2</c:v>
                </c:pt>
                <c:pt idx="23840">
                  <c:v>3.43773201247266E-2</c:v>
                </c:pt>
                <c:pt idx="23841">
                  <c:v>3.4808685855629101E-2</c:v>
                </c:pt>
                <c:pt idx="23842">
                  <c:v>3.5330304987087301E-2</c:v>
                </c:pt>
                <c:pt idx="23843">
                  <c:v>3.5501381295359999E-2</c:v>
                </c:pt>
                <c:pt idx="23844">
                  <c:v>3.6177467142007501E-2</c:v>
                </c:pt>
                <c:pt idx="23845">
                  <c:v>3.65290709502437E-2</c:v>
                </c:pt>
                <c:pt idx="23846">
                  <c:v>3.7104475478309397E-2</c:v>
                </c:pt>
                <c:pt idx="23847">
                  <c:v>3.7469219325091299E-2</c:v>
                </c:pt>
                <c:pt idx="23848">
                  <c:v>3.8164408744695601E-2</c:v>
                </c:pt>
                <c:pt idx="23849">
                  <c:v>3.8591001316974897E-2</c:v>
                </c:pt>
                <c:pt idx="23850">
                  <c:v>3.89642636283693E-2</c:v>
                </c:pt>
                <c:pt idx="23851">
                  <c:v>3.9420183543156503E-2</c:v>
                </c:pt>
                <c:pt idx="23852">
                  <c:v>3.9892441783954097E-2</c:v>
                </c:pt>
                <c:pt idx="23853">
                  <c:v>4.0338079094753503E-2</c:v>
                </c:pt>
                <c:pt idx="23854">
                  <c:v>4.0767114520478098E-2</c:v>
                </c:pt>
                <c:pt idx="23855">
                  <c:v>4.14209913677617E-2</c:v>
                </c:pt>
                <c:pt idx="23856">
                  <c:v>4.1828862237274098E-2</c:v>
                </c:pt>
                <c:pt idx="23857">
                  <c:v>4.20492586457763E-2</c:v>
                </c:pt>
                <c:pt idx="23858">
                  <c:v>4.25336044039041E-2</c:v>
                </c:pt>
                <c:pt idx="23859">
                  <c:v>4.2859840049505903E-2</c:v>
                </c:pt>
                <c:pt idx="23860">
                  <c:v>4.3401974984640698E-2</c:v>
                </c:pt>
                <c:pt idx="23861">
                  <c:v>4.3905708408710699E-2</c:v>
                </c:pt>
                <c:pt idx="23862">
                  <c:v>4.3985546564493598E-2</c:v>
                </c:pt>
                <c:pt idx="23863">
                  <c:v>4.4358015789204702E-2</c:v>
                </c:pt>
                <c:pt idx="23864">
                  <c:v>4.4824575252543297E-2</c:v>
                </c:pt>
                <c:pt idx="23865">
                  <c:v>4.51232783665853E-2</c:v>
                </c:pt>
                <c:pt idx="23866">
                  <c:v>4.5456277556258098E-2</c:v>
                </c:pt>
                <c:pt idx="23867">
                  <c:v>4.5873528442893302E-2</c:v>
                </c:pt>
                <c:pt idx="23868">
                  <c:v>4.6068231898797801E-2</c:v>
                </c:pt>
                <c:pt idx="23869">
                  <c:v>4.6296538084090802E-2</c:v>
                </c:pt>
                <c:pt idx="23870">
                  <c:v>4.6347314160408798E-2</c:v>
                </c:pt>
                <c:pt idx="23871">
                  <c:v>4.6623097290991497E-2</c:v>
                </c:pt>
                <c:pt idx="23872">
                  <c:v>4.6906616026898898E-2</c:v>
                </c:pt>
                <c:pt idx="23873">
                  <c:v>4.7279206010027199E-2</c:v>
                </c:pt>
                <c:pt idx="23874">
                  <c:v>4.7123407635620902E-2</c:v>
                </c:pt>
                <c:pt idx="23875">
                  <c:v>4.7248157796839503E-2</c:v>
                </c:pt>
                <c:pt idx="23876">
                  <c:v>4.7464252535745897E-2</c:v>
                </c:pt>
                <c:pt idx="23877">
                  <c:v>4.7604639428233897E-2</c:v>
                </c:pt>
                <c:pt idx="23878">
                  <c:v>4.7665900428706102E-2</c:v>
                </c:pt>
                <c:pt idx="23879">
                  <c:v>4.7818605867019803E-2</c:v>
                </c:pt>
                <c:pt idx="23880">
                  <c:v>4.7661482794541798E-2</c:v>
                </c:pt>
                <c:pt idx="23881">
                  <c:v>4.76987503567241E-2</c:v>
                </c:pt>
                <c:pt idx="23882">
                  <c:v>4.7709116670678703E-2</c:v>
                </c:pt>
                <c:pt idx="23883">
                  <c:v>4.7717000923143203E-2</c:v>
                </c:pt>
                <c:pt idx="23884">
                  <c:v>4.7795737448066401E-2</c:v>
                </c:pt>
                <c:pt idx="23885">
                  <c:v>4.7754213152999499E-2</c:v>
                </c:pt>
                <c:pt idx="23886">
                  <c:v>4.7592571830764797E-2</c:v>
                </c:pt>
                <c:pt idx="23887">
                  <c:v>4.74568875889411E-2</c:v>
                </c:pt>
                <c:pt idx="23888">
                  <c:v>4.7356817390525899E-2</c:v>
                </c:pt>
                <c:pt idx="23889">
                  <c:v>4.72603242853969E-2</c:v>
                </c:pt>
                <c:pt idx="23890">
                  <c:v>4.7231880163049002E-2</c:v>
                </c:pt>
                <c:pt idx="23891">
                  <c:v>4.6916308012192799E-2</c:v>
                </c:pt>
                <c:pt idx="23892">
                  <c:v>4.6755868711444402E-2</c:v>
                </c:pt>
                <c:pt idx="23893">
                  <c:v>4.6746114576105398E-2</c:v>
                </c:pt>
                <c:pt idx="23894">
                  <c:v>4.6519391063239802E-2</c:v>
                </c:pt>
                <c:pt idx="23895">
                  <c:v>4.6248256556459998E-2</c:v>
                </c:pt>
                <c:pt idx="23896">
                  <c:v>4.6019823211229098E-2</c:v>
                </c:pt>
                <c:pt idx="23897">
                  <c:v>4.5948857918591497E-2</c:v>
                </c:pt>
                <c:pt idx="23898">
                  <c:v>4.5409045523407597E-2</c:v>
                </c:pt>
                <c:pt idx="23899">
                  <c:v>4.5342489829261298E-2</c:v>
                </c:pt>
                <c:pt idx="23900">
                  <c:v>4.5071269556339201E-2</c:v>
                </c:pt>
                <c:pt idx="23901">
                  <c:v>4.4744471235166998E-2</c:v>
                </c:pt>
                <c:pt idx="23902">
                  <c:v>4.4580215073567998E-2</c:v>
                </c:pt>
                <c:pt idx="23903">
                  <c:v>4.4252390918470899E-2</c:v>
                </c:pt>
                <c:pt idx="23904">
                  <c:v>4.4041593146812899E-2</c:v>
                </c:pt>
                <c:pt idx="23905">
                  <c:v>4.3759160147297499E-2</c:v>
                </c:pt>
                <c:pt idx="23906">
                  <c:v>4.35951656843582E-2</c:v>
                </c:pt>
                <c:pt idx="23907">
                  <c:v>4.3126876621848498E-2</c:v>
                </c:pt>
                <c:pt idx="23908">
                  <c:v>4.2857334528319503E-2</c:v>
                </c:pt>
                <c:pt idx="23909">
                  <c:v>4.2678506317535697E-2</c:v>
                </c:pt>
                <c:pt idx="23910">
                  <c:v>4.2280518256269599E-2</c:v>
                </c:pt>
                <c:pt idx="23911">
                  <c:v>4.2063490385712297E-2</c:v>
                </c:pt>
                <c:pt idx="23912">
                  <c:v>4.1861580167969398E-2</c:v>
                </c:pt>
                <c:pt idx="23913">
                  <c:v>4.1524610205564798E-2</c:v>
                </c:pt>
                <c:pt idx="23914">
                  <c:v>4.1165878553942298E-2</c:v>
                </c:pt>
                <c:pt idx="23915">
                  <c:v>4.0946314385687702E-2</c:v>
                </c:pt>
                <c:pt idx="23916">
                  <c:v>4.0597560275668201E-2</c:v>
                </c:pt>
                <c:pt idx="23917">
                  <c:v>4.0346040855498602E-2</c:v>
                </c:pt>
                <c:pt idx="23918">
                  <c:v>4.0172205730762203E-2</c:v>
                </c:pt>
                <c:pt idx="23919">
                  <c:v>3.9743352414355303E-2</c:v>
                </c:pt>
                <c:pt idx="23920">
                  <c:v>3.9564576006758598E-2</c:v>
                </c:pt>
                <c:pt idx="23921">
                  <c:v>3.9370557524189401E-2</c:v>
                </c:pt>
                <c:pt idx="23922">
                  <c:v>3.9075994111340502E-2</c:v>
                </c:pt>
                <c:pt idx="23923">
                  <c:v>3.87227808985387E-2</c:v>
                </c:pt>
                <c:pt idx="23924">
                  <c:v>3.8463359561104103E-2</c:v>
                </c:pt>
                <c:pt idx="23925">
                  <c:v>3.8290574680277703E-2</c:v>
                </c:pt>
                <c:pt idx="23926">
                  <c:v>3.79863913051144E-2</c:v>
                </c:pt>
                <c:pt idx="23927">
                  <c:v>3.7779084702225602E-2</c:v>
                </c:pt>
                <c:pt idx="23928">
                  <c:v>3.7534322124100197E-2</c:v>
                </c:pt>
                <c:pt idx="23929">
                  <c:v>3.7370888181703199E-2</c:v>
                </c:pt>
                <c:pt idx="23930">
                  <c:v>3.7148029986279897E-2</c:v>
                </c:pt>
                <c:pt idx="23931">
                  <c:v>3.7068987093782903E-2</c:v>
                </c:pt>
                <c:pt idx="23932">
                  <c:v>3.6604354597338101E-2</c:v>
                </c:pt>
                <c:pt idx="23933">
                  <c:v>3.65280638510583E-2</c:v>
                </c:pt>
                <c:pt idx="23934">
                  <c:v>3.6140747236477803E-2</c:v>
                </c:pt>
                <c:pt idx="23935">
                  <c:v>3.6003971670299499E-2</c:v>
                </c:pt>
                <c:pt idx="23936">
                  <c:v>3.5799859038039297E-2</c:v>
                </c:pt>
                <c:pt idx="23937">
                  <c:v>3.5558236964888003E-2</c:v>
                </c:pt>
                <c:pt idx="23938">
                  <c:v>3.52133777323358E-2</c:v>
                </c:pt>
                <c:pt idx="23939">
                  <c:v>3.52060909619272E-2</c:v>
                </c:pt>
                <c:pt idx="23940">
                  <c:v>3.5014612121987199E-2</c:v>
                </c:pt>
                <c:pt idx="23941">
                  <c:v>3.4679558678471202E-2</c:v>
                </c:pt>
                <c:pt idx="23942">
                  <c:v>3.4470065692347597E-2</c:v>
                </c:pt>
                <c:pt idx="23943">
                  <c:v>3.4251600176935702E-2</c:v>
                </c:pt>
                <c:pt idx="23944">
                  <c:v>3.4126567480387199E-2</c:v>
                </c:pt>
                <c:pt idx="23945">
                  <c:v>3.4040557051703599E-2</c:v>
                </c:pt>
                <c:pt idx="23946">
                  <c:v>3.3842371658318798E-2</c:v>
                </c:pt>
                <c:pt idx="23947">
                  <c:v>3.3549450353064399E-2</c:v>
                </c:pt>
                <c:pt idx="23948">
                  <c:v>3.32899851194789E-2</c:v>
                </c:pt>
                <c:pt idx="23949">
                  <c:v>3.3227813881843697E-2</c:v>
                </c:pt>
                <c:pt idx="23950">
                  <c:v>3.2867774149017398E-2</c:v>
                </c:pt>
                <c:pt idx="23951">
                  <c:v>3.26863738184828E-2</c:v>
                </c:pt>
                <c:pt idx="23952">
                  <c:v>3.2597164720333603E-2</c:v>
                </c:pt>
                <c:pt idx="23953">
                  <c:v>3.2271530104310497E-2</c:v>
                </c:pt>
                <c:pt idx="23954">
                  <c:v>3.19881281016689E-2</c:v>
                </c:pt>
                <c:pt idx="23955">
                  <c:v>3.1694090457644597E-2</c:v>
                </c:pt>
                <c:pt idx="23956">
                  <c:v>3.16055365705478E-2</c:v>
                </c:pt>
                <c:pt idx="23957">
                  <c:v>3.1308970704718199E-2</c:v>
                </c:pt>
                <c:pt idx="23958">
                  <c:v>3.1068542948297698E-2</c:v>
                </c:pt>
                <c:pt idx="23959">
                  <c:v>3.0791203188163099E-2</c:v>
                </c:pt>
                <c:pt idx="23960">
                  <c:v>3.0725364815714098E-2</c:v>
                </c:pt>
                <c:pt idx="23961">
                  <c:v>3.0459521271252302E-2</c:v>
                </c:pt>
                <c:pt idx="23962">
                  <c:v>3.0231212360825498E-2</c:v>
                </c:pt>
                <c:pt idx="23963">
                  <c:v>2.9994258941372101E-2</c:v>
                </c:pt>
                <c:pt idx="23964">
                  <c:v>2.96929232543446E-2</c:v>
                </c:pt>
                <c:pt idx="23965">
                  <c:v>2.9345175836803E-2</c:v>
                </c:pt>
                <c:pt idx="23966">
                  <c:v>2.9166998694423098E-2</c:v>
                </c:pt>
                <c:pt idx="23967">
                  <c:v>2.8844697281226898E-2</c:v>
                </c:pt>
                <c:pt idx="23968">
                  <c:v>2.8462853923857501E-2</c:v>
                </c:pt>
                <c:pt idx="23969">
                  <c:v>2.8305611280057898E-2</c:v>
                </c:pt>
                <c:pt idx="23970">
                  <c:v>2.7838090609983799E-2</c:v>
                </c:pt>
                <c:pt idx="23971">
                  <c:v>2.7560610856815201E-2</c:v>
                </c:pt>
                <c:pt idx="23972">
                  <c:v>2.7195031512165201E-2</c:v>
                </c:pt>
                <c:pt idx="23973">
                  <c:v>2.6994058446774698E-2</c:v>
                </c:pt>
                <c:pt idx="23974">
                  <c:v>2.6743843299191002E-2</c:v>
                </c:pt>
                <c:pt idx="23975">
                  <c:v>2.6237782407960802E-2</c:v>
                </c:pt>
                <c:pt idx="23976">
                  <c:v>2.59090594135797E-2</c:v>
                </c:pt>
                <c:pt idx="23977">
                  <c:v>2.55676597603346E-2</c:v>
                </c:pt>
                <c:pt idx="23978">
                  <c:v>2.5141012182012899E-2</c:v>
                </c:pt>
                <c:pt idx="23979">
                  <c:v>2.4816257244696799E-2</c:v>
                </c:pt>
                <c:pt idx="23980">
                  <c:v>2.44738096823688E-2</c:v>
                </c:pt>
                <c:pt idx="23981">
                  <c:v>2.4026371981689599E-2</c:v>
                </c:pt>
                <c:pt idx="23982">
                  <c:v>2.3597216519652301E-2</c:v>
                </c:pt>
                <c:pt idx="23983">
                  <c:v>2.3192810417460699E-2</c:v>
                </c:pt>
                <c:pt idx="23984">
                  <c:v>2.25807756183709E-2</c:v>
                </c:pt>
                <c:pt idx="23985">
                  <c:v>2.21885589249354E-2</c:v>
                </c:pt>
                <c:pt idx="23986">
                  <c:v>2.1663469118494299E-2</c:v>
                </c:pt>
                <c:pt idx="23987">
                  <c:v>2.1344143017552601E-2</c:v>
                </c:pt>
                <c:pt idx="23988">
                  <c:v>2.08177460857744E-2</c:v>
                </c:pt>
                <c:pt idx="23989">
                  <c:v>2.0304811499912E-2</c:v>
                </c:pt>
                <c:pt idx="23990">
                  <c:v>1.9810883911345899E-2</c:v>
                </c:pt>
                <c:pt idx="23991">
                  <c:v>1.9484823258133999E-2</c:v>
                </c:pt>
                <c:pt idx="23992">
                  <c:v>1.8916611915541299E-2</c:v>
                </c:pt>
                <c:pt idx="23993">
                  <c:v>1.8130991795403902E-2</c:v>
                </c:pt>
                <c:pt idx="23994">
                  <c:v>1.7636876550312899E-2</c:v>
                </c:pt>
                <c:pt idx="23995">
                  <c:v>1.70183520190232E-2</c:v>
                </c:pt>
                <c:pt idx="23996">
                  <c:v>1.65254676451651E-2</c:v>
                </c:pt>
                <c:pt idx="23997">
                  <c:v>1.5917596750792299E-2</c:v>
                </c:pt>
                <c:pt idx="23998">
                  <c:v>1.5429898414694099E-2</c:v>
                </c:pt>
                <c:pt idx="23999">
                  <c:v>1.4690430847081101E-2</c:v>
                </c:pt>
                <c:pt idx="24000">
                  <c:v>1.42788238528703E-2</c:v>
                </c:pt>
                <c:pt idx="24001">
                  <c:v>1.3629539100021799E-2</c:v>
                </c:pt>
                <c:pt idx="24002">
                  <c:v>1.3067790946752599E-2</c:v>
                </c:pt>
                <c:pt idx="24003">
                  <c:v>1.2346138498629901E-2</c:v>
                </c:pt>
                <c:pt idx="24004">
                  <c:v>1.18258372959687E-2</c:v>
                </c:pt>
                <c:pt idx="24005">
                  <c:v>1.1092778276090299E-2</c:v>
                </c:pt>
                <c:pt idx="24006">
                  <c:v>1.0388179723029901E-2</c:v>
                </c:pt>
                <c:pt idx="24007">
                  <c:v>9.6840696947584296E-3</c:v>
                </c:pt>
                <c:pt idx="24008">
                  <c:v>9.1344885691976904E-3</c:v>
                </c:pt>
                <c:pt idx="24009">
                  <c:v>8.4199287433977098E-3</c:v>
                </c:pt>
                <c:pt idx="24010">
                  <c:v>7.6552754137944601E-3</c:v>
                </c:pt>
                <c:pt idx="24011">
                  <c:v>6.9070800338933199E-3</c:v>
                </c:pt>
                <c:pt idx="24012">
                  <c:v>6.4213273543109999E-3</c:v>
                </c:pt>
                <c:pt idx="24013">
                  <c:v>5.60224295252355E-3</c:v>
                </c:pt>
                <c:pt idx="24014">
                  <c:v>4.7705066617231701E-3</c:v>
                </c:pt>
                <c:pt idx="24015">
                  <c:v>4.3400114410156896E-3</c:v>
                </c:pt>
                <c:pt idx="24016">
                  <c:v>3.7329124281674899E-3</c:v>
                </c:pt>
                <c:pt idx="24017">
                  <c:v>3.1291436991292701E-3</c:v>
                </c:pt>
                <c:pt idx="24018">
                  <c:v>2.1371251375780199E-3</c:v>
                </c:pt>
                <c:pt idx="24019">
                  <c:v>1.5978106095289599E-3</c:v>
                </c:pt>
                <c:pt idx="24020">
                  <c:v>9.6415463465974105E-4</c:v>
                </c:pt>
                <c:pt idx="24021">
                  <c:v>2.7654993505307101E-4</c:v>
                </c:pt>
                <c:pt idx="24022">
                  <c:v>-3.9458707403996801E-4</c:v>
                </c:pt>
                <c:pt idx="24023">
                  <c:v>-1.3439048028464E-3</c:v>
                </c:pt>
                <c:pt idx="24024">
                  <c:v>-1.8659567197093301E-3</c:v>
                </c:pt>
                <c:pt idx="24025">
                  <c:v>-2.3846260100067601E-3</c:v>
                </c:pt>
                <c:pt idx="24026">
                  <c:v>-2.8890669268295198E-3</c:v>
                </c:pt>
                <c:pt idx="24027">
                  <c:v>-3.5787840822026698E-3</c:v>
                </c:pt>
                <c:pt idx="24028">
                  <c:v>-4.2438516028425396E-3</c:v>
                </c:pt>
                <c:pt idx="24029">
                  <c:v>-4.8374920979235196E-3</c:v>
                </c:pt>
                <c:pt idx="24030">
                  <c:v>-5.1908316421036497E-3</c:v>
                </c:pt>
                <c:pt idx="24031">
                  <c:v>-5.9438408092066103E-3</c:v>
                </c:pt>
                <c:pt idx="24032">
                  <c:v>-6.3708053493769798E-3</c:v>
                </c:pt>
                <c:pt idx="24033">
                  <c:v>-6.8326982807230497E-3</c:v>
                </c:pt>
                <c:pt idx="24034">
                  <c:v>-7.1560124361265296E-3</c:v>
                </c:pt>
                <c:pt idx="24035">
                  <c:v>-7.9439332030621403E-3</c:v>
                </c:pt>
                <c:pt idx="24036">
                  <c:v>-8.3433802517119907E-3</c:v>
                </c:pt>
                <c:pt idx="24037">
                  <c:v>-8.57727324582515E-3</c:v>
                </c:pt>
                <c:pt idx="24038">
                  <c:v>-9.0084293536111699E-3</c:v>
                </c:pt>
                <c:pt idx="24039">
                  <c:v>-9.4470670704625993E-3</c:v>
                </c:pt>
                <c:pt idx="24040">
                  <c:v>-9.6419304599822397E-3</c:v>
                </c:pt>
                <c:pt idx="24041">
                  <c:v>-1.01580357361695E-2</c:v>
                </c:pt>
                <c:pt idx="24042">
                  <c:v>-1.05475977194683E-2</c:v>
                </c:pt>
                <c:pt idx="24043">
                  <c:v>-1.0563334208402801E-2</c:v>
                </c:pt>
                <c:pt idx="24044">
                  <c:v>-1.08650896690078E-2</c:v>
                </c:pt>
                <c:pt idx="24045">
                  <c:v>-1.11561660878725E-2</c:v>
                </c:pt>
                <c:pt idx="24046">
                  <c:v>-1.13841138344347E-2</c:v>
                </c:pt>
                <c:pt idx="24047">
                  <c:v>-1.1396055694855601E-2</c:v>
                </c:pt>
                <c:pt idx="24048">
                  <c:v>-1.14178591483034E-2</c:v>
                </c:pt>
                <c:pt idx="24049">
                  <c:v>-1.1643564532378E-2</c:v>
                </c:pt>
                <c:pt idx="24050">
                  <c:v>-1.19521210411877E-2</c:v>
                </c:pt>
                <c:pt idx="24051">
                  <c:v>-1.20235924697793E-2</c:v>
                </c:pt>
                <c:pt idx="24052">
                  <c:v>-1.2047345867716899E-2</c:v>
                </c:pt>
                <c:pt idx="24053">
                  <c:v>-1.1845295623220099E-2</c:v>
                </c:pt>
                <c:pt idx="24054">
                  <c:v>-1.21322134545092E-2</c:v>
                </c:pt>
                <c:pt idx="24055">
                  <c:v>-1.2123584408428501E-2</c:v>
                </c:pt>
                <c:pt idx="24056">
                  <c:v>-1.1968381034978199E-2</c:v>
                </c:pt>
                <c:pt idx="24057">
                  <c:v>-1.18485276421711E-2</c:v>
                </c:pt>
                <c:pt idx="24058">
                  <c:v>-1.19144864161864E-2</c:v>
                </c:pt>
                <c:pt idx="24059">
                  <c:v>-1.18412542043715E-2</c:v>
                </c:pt>
                <c:pt idx="24060">
                  <c:v>-1.16651850491203E-2</c:v>
                </c:pt>
                <c:pt idx="24061">
                  <c:v>-1.15660471114682E-2</c:v>
                </c:pt>
                <c:pt idx="24062">
                  <c:v>-1.14849439877994E-2</c:v>
                </c:pt>
                <c:pt idx="24063">
                  <c:v>-1.1193196067869501E-2</c:v>
                </c:pt>
                <c:pt idx="24064">
                  <c:v>-1.11621657289509E-2</c:v>
                </c:pt>
                <c:pt idx="24065">
                  <c:v>-1.1139656874736E-2</c:v>
                </c:pt>
                <c:pt idx="24066">
                  <c:v>-1.0965790431674199E-2</c:v>
                </c:pt>
                <c:pt idx="24067">
                  <c:v>-1.0538594180489601E-2</c:v>
                </c:pt>
                <c:pt idx="24068">
                  <c:v>-1.02942132725149E-2</c:v>
                </c:pt>
                <c:pt idx="24069">
                  <c:v>-1.0321845261851899E-2</c:v>
                </c:pt>
                <c:pt idx="24070">
                  <c:v>-9.9603429919831697E-3</c:v>
                </c:pt>
                <c:pt idx="24071">
                  <c:v>-9.7680536486980506E-3</c:v>
                </c:pt>
                <c:pt idx="24072">
                  <c:v>-9.7208447730364207E-3</c:v>
                </c:pt>
                <c:pt idx="24073">
                  <c:v>-9.4535897159660105E-3</c:v>
                </c:pt>
                <c:pt idx="24074">
                  <c:v>-9.2273085583995107E-3</c:v>
                </c:pt>
                <c:pt idx="24075">
                  <c:v>-8.9758074154929392E-3</c:v>
                </c:pt>
                <c:pt idx="24076">
                  <c:v>-8.7951913858479204E-3</c:v>
                </c:pt>
                <c:pt idx="24077">
                  <c:v>-8.5561995307214499E-3</c:v>
                </c:pt>
                <c:pt idx="24078">
                  <c:v>-8.3616165178876795E-3</c:v>
                </c:pt>
                <c:pt idx="24079">
                  <c:v>-8.0582343702120304E-3</c:v>
                </c:pt>
                <c:pt idx="24080">
                  <c:v>-7.8633965462480398E-3</c:v>
                </c:pt>
                <c:pt idx="24081">
                  <c:v>-7.8060225380043998E-3</c:v>
                </c:pt>
                <c:pt idx="24082">
                  <c:v>-7.63926782221878E-3</c:v>
                </c:pt>
                <c:pt idx="24083">
                  <c:v>-7.4145416537350697E-3</c:v>
                </c:pt>
                <c:pt idx="24084">
                  <c:v>-7.37141060457344E-3</c:v>
                </c:pt>
                <c:pt idx="24085">
                  <c:v>-7.3820003938787496E-3</c:v>
                </c:pt>
                <c:pt idx="24086">
                  <c:v>-7.3121078255762298E-3</c:v>
                </c:pt>
                <c:pt idx="24087">
                  <c:v>-7.1373396645545298E-3</c:v>
                </c:pt>
                <c:pt idx="24088">
                  <c:v>-6.8738589169335699E-3</c:v>
                </c:pt>
                <c:pt idx="24089">
                  <c:v>-7.0112426064850696E-3</c:v>
                </c:pt>
                <c:pt idx="24090">
                  <c:v>-6.9994787392258801E-3</c:v>
                </c:pt>
                <c:pt idx="24091">
                  <c:v>-7.0875219223981703E-3</c:v>
                </c:pt>
                <c:pt idx="24092">
                  <c:v>-6.9894753603297402E-3</c:v>
                </c:pt>
                <c:pt idx="24093">
                  <c:v>-7.1812239409282204E-3</c:v>
                </c:pt>
                <c:pt idx="24094">
                  <c:v>-7.1516976549305198E-3</c:v>
                </c:pt>
                <c:pt idx="24095">
                  <c:v>-7.1020120653181602E-3</c:v>
                </c:pt>
                <c:pt idx="24096">
                  <c:v>-7.3511583592648297E-3</c:v>
                </c:pt>
                <c:pt idx="24097">
                  <c:v>-7.6259948750384996E-3</c:v>
                </c:pt>
                <c:pt idx="24098">
                  <c:v>-7.9205858582215901E-3</c:v>
                </c:pt>
                <c:pt idx="24099">
                  <c:v>-8.1145565014464592E-3</c:v>
                </c:pt>
                <c:pt idx="24100">
                  <c:v>-8.1781550048913403E-3</c:v>
                </c:pt>
                <c:pt idx="24101">
                  <c:v>-8.4314012425878507E-3</c:v>
                </c:pt>
                <c:pt idx="24102">
                  <c:v>-8.8112180509859802E-3</c:v>
                </c:pt>
                <c:pt idx="24103">
                  <c:v>-9.0871247555114002E-3</c:v>
                </c:pt>
                <c:pt idx="24104">
                  <c:v>-9.2936610911489893E-3</c:v>
                </c:pt>
                <c:pt idx="24105">
                  <c:v>-9.6955399335168693E-3</c:v>
                </c:pt>
                <c:pt idx="24106">
                  <c:v>-1.0087950867629401E-2</c:v>
                </c:pt>
                <c:pt idx="24107">
                  <c:v>-1.06097492869341E-2</c:v>
                </c:pt>
                <c:pt idx="24108">
                  <c:v>-1.0894104776197301E-2</c:v>
                </c:pt>
                <c:pt idx="24109">
                  <c:v>-1.1455751620239801E-2</c:v>
                </c:pt>
                <c:pt idx="24110">
                  <c:v>-1.19016640738915E-2</c:v>
                </c:pt>
                <c:pt idx="24111">
                  <c:v>-1.2346626210984901E-2</c:v>
                </c:pt>
                <c:pt idx="24112">
                  <c:v>-1.27249478085455E-2</c:v>
                </c:pt>
                <c:pt idx="24113">
                  <c:v>-1.3059211389258399E-2</c:v>
                </c:pt>
                <c:pt idx="24114">
                  <c:v>-1.35398955229632E-2</c:v>
                </c:pt>
                <c:pt idx="24115">
                  <c:v>-1.41119055689081E-2</c:v>
                </c:pt>
                <c:pt idx="24116">
                  <c:v>-1.4620165219742199E-2</c:v>
                </c:pt>
                <c:pt idx="24117">
                  <c:v>-1.5116273172945701E-2</c:v>
                </c:pt>
                <c:pt idx="24118">
                  <c:v>-1.5674394631474901E-2</c:v>
                </c:pt>
                <c:pt idx="24119">
                  <c:v>-1.6099568706526401E-2</c:v>
                </c:pt>
                <c:pt idx="24120">
                  <c:v>-1.6600715973329499E-2</c:v>
                </c:pt>
                <c:pt idx="24121">
                  <c:v>-1.70856654326309E-2</c:v>
                </c:pt>
                <c:pt idx="24122">
                  <c:v>-1.7750198653764201E-2</c:v>
                </c:pt>
                <c:pt idx="24123">
                  <c:v>-1.81417723951477E-2</c:v>
                </c:pt>
                <c:pt idx="24124">
                  <c:v>-1.8577775670979201E-2</c:v>
                </c:pt>
                <c:pt idx="24125">
                  <c:v>-1.9005963747131899E-2</c:v>
                </c:pt>
                <c:pt idx="24126">
                  <c:v>-1.96885699755583E-2</c:v>
                </c:pt>
                <c:pt idx="24127">
                  <c:v>-2.0155987002123E-2</c:v>
                </c:pt>
                <c:pt idx="24128">
                  <c:v>-2.0634754735544401E-2</c:v>
                </c:pt>
                <c:pt idx="24129">
                  <c:v>-2.0824113928416699E-2</c:v>
                </c:pt>
                <c:pt idx="24130">
                  <c:v>-2.1199342679226501E-2</c:v>
                </c:pt>
                <c:pt idx="24131">
                  <c:v>-2.1812798290228801E-2</c:v>
                </c:pt>
                <c:pt idx="24132">
                  <c:v>-2.21864009850695E-2</c:v>
                </c:pt>
                <c:pt idx="24133">
                  <c:v>-2.2572755552829699E-2</c:v>
                </c:pt>
                <c:pt idx="24134">
                  <c:v>-2.2983666926878799E-2</c:v>
                </c:pt>
                <c:pt idx="24135">
                  <c:v>-2.3314047703358001E-2</c:v>
                </c:pt>
                <c:pt idx="24136">
                  <c:v>-2.3588878976347701E-2</c:v>
                </c:pt>
                <c:pt idx="24137">
                  <c:v>-2.38248041285785E-2</c:v>
                </c:pt>
                <c:pt idx="24138">
                  <c:v>-2.42551439898883E-2</c:v>
                </c:pt>
                <c:pt idx="24139">
                  <c:v>-2.4524332421422101E-2</c:v>
                </c:pt>
                <c:pt idx="24140">
                  <c:v>-2.4669198603157898E-2</c:v>
                </c:pt>
                <c:pt idx="24141">
                  <c:v>-2.4888326412333302E-2</c:v>
                </c:pt>
                <c:pt idx="24142">
                  <c:v>-2.5031328260137899E-2</c:v>
                </c:pt>
                <c:pt idx="24143">
                  <c:v>-2.52778306071802E-2</c:v>
                </c:pt>
                <c:pt idx="24144">
                  <c:v>-2.52199769370701E-2</c:v>
                </c:pt>
                <c:pt idx="24145">
                  <c:v>-2.5415431530783499E-2</c:v>
                </c:pt>
                <c:pt idx="24146">
                  <c:v>-2.5489298662435499E-2</c:v>
                </c:pt>
                <c:pt idx="24147">
                  <c:v>-2.5509345589720601E-2</c:v>
                </c:pt>
                <c:pt idx="24148">
                  <c:v>-2.5567389909498101E-2</c:v>
                </c:pt>
                <c:pt idx="24149">
                  <c:v>-2.55309275903703E-2</c:v>
                </c:pt>
                <c:pt idx="24150">
                  <c:v>-2.54854251982333E-2</c:v>
                </c:pt>
                <c:pt idx="24151">
                  <c:v>-2.54913410090713E-2</c:v>
                </c:pt>
                <c:pt idx="24152">
                  <c:v>-2.5217499573190302E-2</c:v>
                </c:pt>
                <c:pt idx="24153">
                  <c:v>-2.5219489188647502E-2</c:v>
                </c:pt>
                <c:pt idx="24154">
                  <c:v>-2.5153945681644901E-2</c:v>
                </c:pt>
                <c:pt idx="24155">
                  <c:v>-2.4987689190034398E-2</c:v>
                </c:pt>
                <c:pt idx="24156">
                  <c:v>-2.4723744860748499E-2</c:v>
                </c:pt>
                <c:pt idx="24157">
                  <c:v>-2.4476369412829199E-2</c:v>
                </c:pt>
                <c:pt idx="24158">
                  <c:v>-2.4338525502274101E-2</c:v>
                </c:pt>
                <c:pt idx="24159">
                  <c:v>-2.3996671955590399E-2</c:v>
                </c:pt>
                <c:pt idx="24160">
                  <c:v>-2.3702616974472901E-2</c:v>
                </c:pt>
                <c:pt idx="24161">
                  <c:v>-2.34561563593347E-2</c:v>
                </c:pt>
                <c:pt idx="24162">
                  <c:v>-2.31373296860998E-2</c:v>
                </c:pt>
                <c:pt idx="24163">
                  <c:v>-2.2774285451601199E-2</c:v>
                </c:pt>
                <c:pt idx="24164">
                  <c:v>-2.2549391010975799E-2</c:v>
                </c:pt>
                <c:pt idx="24165">
                  <c:v>-2.2285581202730002E-2</c:v>
                </c:pt>
                <c:pt idx="24166">
                  <c:v>-2.2039054350659899E-2</c:v>
                </c:pt>
                <c:pt idx="24167">
                  <c:v>-2.15062250428559E-2</c:v>
                </c:pt>
                <c:pt idx="24168">
                  <c:v>-2.1120289450546802E-2</c:v>
                </c:pt>
                <c:pt idx="24169">
                  <c:v>-2.0937618003007401E-2</c:v>
                </c:pt>
                <c:pt idx="24170">
                  <c:v>-2.0610394765080899E-2</c:v>
                </c:pt>
                <c:pt idx="24171">
                  <c:v>-2.0047399687961601E-2</c:v>
                </c:pt>
                <c:pt idx="24172">
                  <c:v>-1.9802589948121799E-2</c:v>
                </c:pt>
                <c:pt idx="24173">
                  <c:v>-1.9442574468553801E-2</c:v>
                </c:pt>
                <c:pt idx="24174">
                  <c:v>-1.9240208521618601E-2</c:v>
                </c:pt>
                <c:pt idx="24175">
                  <c:v>-1.87599036788977E-2</c:v>
                </c:pt>
                <c:pt idx="24176">
                  <c:v>-1.8501206033500101E-2</c:v>
                </c:pt>
                <c:pt idx="24177">
                  <c:v>-1.8257448464073001E-2</c:v>
                </c:pt>
                <c:pt idx="24178">
                  <c:v>-1.7848233427110002E-2</c:v>
                </c:pt>
                <c:pt idx="24179">
                  <c:v>-1.75495161356721E-2</c:v>
                </c:pt>
                <c:pt idx="24180">
                  <c:v>-1.7258525733283001E-2</c:v>
                </c:pt>
                <c:pt idx="24181">
                  <c:v>-1.7119055815962798E-2</c:v>
                </c:pt>
                <c:pt idx="24182">
                  <c:v>-1.68189364501133E-2</c:v>
                </c:pt>
                <c:pt idx="24183">
                  <c:v>-1.6665679211926899E-2</c:v>
                </c:pt>
                <c:pt idx="24184">
                  <c:v>-1.6440938556743698E-2</c:v>
                </c:pt>
                <c:pt idx="24185">
                  <c:v>-1.6105966477962301E-2</c:v>
                </c:pt>
                <c:pt idx="24186">
                  <c:v>-1.5873034023068899E-2</c:v>
                </c:pt>
                <c:pt idx="24187">
                  <c:v>-1.58139167988324E-2</c:v>
                </c:pt>
                <c:pt idx="24188">
                  <c:v>-1.5790404155993702E-2</c:v>
                </c:pt>
                <c:pt idx="24189">
                  <c:v>-1.5634705088795199E-2</c:v>
                </c:pt>
                <c:pt idx="24190">
                  <c:v>-1.5356479329625101E-2</c:v>
                </c:pt>
                <c:pt idx="24191">
                  <c:v>-1.54141402886113E-2</c:v>
                </c:pt>
                <c:pt idx="24192">
                  <c:v>-1.5277855433333499E-2</c:v>
                </c:pt>
                <c:pt idx="24193">
                  <c:v>-1.52161107720367E-2</c:v>
                </c:pt>
                <c:pt idx="24194">
                  <c:v>-1.5280758116497499E-2</c:v>
                </c:pt>
                <c:pt idx="24195">
                  <c:v>-1.5214242984058501E-2</c:v>
                </c:pt>
                <c:pt idx="24196">
                  <c:v>-1.5156395385363401E-2</c:v>
                </c:pt>
                <c:pt idx="24197">
                  <c:v>-1.52191674652418E-2</c:v>
                </c:pt>
                <c:pt idx="24198">
                  <c:v>-1.53739185483503E-2</c:v>
                </c:pt>
                <c:pt idx="24199">
                  <c:v>-1.5441810438810599E-2</c:v>
                </c:pt>
                <c:pt idx="24200">
                  <c:v>-1.5440078778485701E-2</c:v>
                </c:pt>
                <c:pt idx="24201">
                  <c:v>-1.54463854124162E-2</c:v>
                </c:pt>
                <c:pt idx="24202">
                  <c:v>-1.54384318031547E-2</c:v>
                </c:pt>
                <c:pt idx="24203">
                  <c:v>-1.5891119706148999E-2</c:v>
                </c:pt>
                <c:pt idx="24204">
                  <c:v>-1.5991720293960902E-2</c:v>
                </c:pt>
                <c:pt idx="24205">
                  <c:v>-1.6054135980282599E-2</c:v>
                </c:pt>
                <c:pt idx="24206">
                  <c:v>-1.6245044310788801E-2</c:v>
                </c:pt>
                <c:pt idx="24207">
                  <c:v>-1.6416124351323801E-2</c:v>
                </c:pt>
                <c:pt idx="24208">
                  <c:v>-1.66596129178136E-2</c:v>
                </c:pt>
                <c:pt idx="24209">
                  <c:v>-1.6716072641158999E-2</c:v>
                </c:pt>
                <c:pt idx="24210">
                  <c:v>-1.7079692245938201E-2</c:v>
                </c:pt>
                <c:pt idx="24211">
                  <c:v>-1.7344921404302101E-2</c:v>
                </c:pt>
                <c:pt idx="24212">
                  <c:v>-1.76338862982965E-2</c:v>
                </c:pt>
                <c:pt idx="24213">
                  <c:v>-1.77495193047803E-2</c:v>
                </c:pt>
                <c:pt idx="24214">
                  <c:v>-1.7971352261389E-2</c:v>
                </c:pt>
                <c:pt idx="24215">
                  <c:v>-1.8207711953163602E-2</c:v>
                </c:pt>
                <c:pt idx="24216">
                  <c:v>-1.8586703409472799E-2</c:v>
                </c:pt>
                <c:pt idx="24217">
                  <c:v>-1.87087618240868E-2</c:v>
                </c:pt>
                <c:pt idx="24218">
                  <c:v>-1.8869487634866799E-2</c:v>
                </c:pt>
                <c:pt idx="24219">
                  <c:v>-1.9036717827541301E-2</c:v>
                </c:pt>
                <c:pt idx="24220">
                  <c:v>-1.9422356515088099E-2</c:v>
                </c:pt>
                <c:pt idx="24221">
                  <c:v>-1.9758346955131699E-2</c:v>
                </c:pt>
                <c:pt idx="24222">
                  <c:v>-1.9818141584478401E-2</c:v>
                </c:pt>
                <c:pt idx="24223">
                  <c:v>-1.9995835980121199E-2</c:v>
                </c:pt>
                <c:pt idx="24224">
                  <c:v>-2.03334576915449E-2</c:v>
                </c:pt>
                <c:pt idx="24225">
                  <c:v>-2.0603000195465598E-2</c:v>
                </c:pt>
                <c:pt idx="24226">
                  <c:v>-2.0470846226423201E-2</c:v>
                </c:pt>
                <c:pt idx="24227">
                  <c:v>-2.1055562908939202E-2</c:v>
                </c:pt>
                <c:pt idx="24228">
                  <c:v>-2.1045105479363301E-2</c:v>
                </c:pt>
                <c:pt idx="24229">
                  <c:v>-2.1269757107706701E-2</c:v>
                </c:pt>
                <c:pt idx="24230">
                  <c:v>-2.12261901065849E-2</c:v>
                </c:pt>
                <c:pt idx="24231">
                  <c:v>-2.1397330036772001E-2</c:v>
                </c:pt>
                <c:pt idx="24232">
                  <c:v>-2.1758145248540799E-2</c:v>
                </c:pt>
                <c:pt idx="24233">
                  <c:v>-2.1512417372472999E-2</c:v>
                </c:pt>
                <c:pt idx="24234">
                  <c:v>-2.1632644897003499E-2</c:v>
                </c:pt>
                <c:pt idx="24235">
                  <c:v>-2.1691415592488199E-2</c:v>
                </c:pt>
                <c:pt idx="24236">
                  <c:v>-2.1691087051196201E-2</c:v>
                </c:pt>
                <c:pt idx="24237">
                  <c:v>-2.16848984342373E-2</c:v>
                </c:pt>
                <c:pt idx="24238">
                  <c:v>-2.1584295838672701E-2</c:v>
                </c:pt>
                <c:pt idx="24239">
                  <c:v>-2.18492113808674E-2</c:v>
                </c:pt>
                <c:pt idx="24240">
                  <c:v>-2.1732129671046301E-2</c:v>
                </c:pt>
                <c:pt idx="24241">
                  <c:v>-2.1632644247215099E-2</c:v>
                </c:pt>
                <c:pt idx="24242">
                  <c:v>-2.15023228872053E-2</c:v>
                </c:pt>
                <c:pt idx="24243">
                  <c:v>-2.1440667183767401E-2</c:v>
                </c:pt>
                <c:pt idx="24244">
                  <c:v>-2.1403112068977E-2</c:v>
                </c:pt>
                <c:pt idx="24245">
                  <c:v>-2.1172042078483201E-2</c:v>
                </c:pt>
                <c:pt idx="24246">
                  <c:v>-2.11700598161692E-2</c:v>
                </c:pt>
                <c:pt idx="24247">
                  <c:v>-2.0714045151146599E-2</c:v>
                </c:pt>
                <c:pt idx="24248">
                  <c:v>-2.06235755841176E-2</c:v>
                </c:pt>
                <c:pt idx="24249">
                  <c:v>-2.0582068330124999E-2</c:v>
                </c:pt>
                <c:pt idx="24250">
                  <c:v>-2.0357385049118801E-2</c:v>
                </c:pt>
                <c:pt idx="24251">
                  <c:v>-1.9882842061511901E-2</c:v>
                </c:pt>
                <c:pt idx="24252">
                  <c:v>-1.9684165899490801E-2</c:v>
                </c:pt>
                <c:pt idx="24253">
                  <c:v>-1.95219366105032E-2</c:v>
                </c:pt>
                <c:pt idx="24254">
                  <c:v>-1.9428539192877799E-2</c:v>
                </c:pt>
                <c:pt idx="24255">
                  <c:v>-1.91528198404151E-2</c:v>
                </c:pt>
                <c:pt idx="24256">
                  <c:v>-1.88865832949578E-2</c:v>
                </c:pt>
                <c:pt idx="24257">
                  <c:v>-1.8362465683894401E-2</c:v>
                </c:pt>
                <c:pt idx="24258">
                  <c:v>-1.8129749118167001E-2</c:v>
                </c:pt>
                <c:pt idx="24259">
                  <c:v>-1.8021156545614401E-2</c:v>
                </c:pt>
                <c:pt idx="24260">
                  <c:v>-1.76845143581555E-2</c:v>
                </c:pt>
                <c:pt idx="24261">
                  <c:v>-1.7443004750551099E-2</c:v>
                </c:pt>
                <c:pt idx="24262">
                  <c:v>-1.6964501205815798E-2</c:v>
                </c:pt>
                <c:pt idx="24263">
                  <c:v>-1.6861541289479899E-2</c:v>
                </c:pt>
                <c:pt idx="24264">
                  <c:v>-1.65616928244905E-2</c:v>
                </c:pt>
                <c:pt idx="24265">
                  <c:v>-1.62962246714769E-2</c:v>
                </c:pt>
                <c:pt idx="24266">
                  <c:v>-1.5969668990939101E-2</c:v>
                </c:pt>
                <c:pt idx="24267">
                  <c:v>-1.5718721473501701E-2</c:v>
                </c:pt>
                <c:pt idx="24268">
                  <c:v>-1.56179317113862E-2</c:v>
                </c:pt>
                <c:pt idx="24269">
                  <c:v>-1.5246186087805799E-2</c:v>
                </c:pt>
                <c:pt idx="24270">
                  <c:v>-1.4928768204869399E-2</c:v>
                </c:pt>
                <c:pt idx="24271">
                  <c:v>-1.46718332325044E-2</c:v>
                </c:pt>
                <c:pt idx="24272">
                  <c:v>-1.4487124517969499E-2</c:v>
                </c:pt>
                <c:pt idx="24273">
                  <c:v>-1.4356050783847401E-2</c:v>
                </c:pt>
                <c:pt idx="24274">
                  <c:v>-1.40603659435143E-2</c:v>
                </c:pt>
                <c:pt idx="24275">
                  <c:v>-1.3918444347410901E-2</c:v>
                </c:pt>
                <c:pt idx="24276">
                  <c:v>-1.35850628301058E-2</c:v>
                </c:pt>
                <c:pt idx="24277">
                  <c:v>-1.37222796465074E-2</c:v>
                </c:pt>
                <c:pt idx="24278">
                  <c:v>-1.33026940480167E-2</c:v>
                </c:pt>
                <c:pt idx="24279">
                  <c:v>-1.32758026810013E-2</c:v>
                </c:pt>
                <c:pt idx="24280">
                  <c:v>-1.3071281609860701E-2</c:v>
                </c:pt>
                <c:pt idx="24281">
                  <c:v>-1.29855565438974E-2</c:v>
                </c:pt>
                <c:pt idx="24282">
                  <c:v>-1.2868274452538801E-2</c:v>
                </c:pt>
                <c:pt idx="24283">
                  <c:v>-1.2665630762750599E-2</c:v>
                </c:pt>
                <c:pt idx="24284">
                  <c:v>-1.2686212114429199E-2</c:v>
                </c:pt>
                <c:pt idx="24285">
                  <c:v>-1.2714549889704699E-2</c:v>
                </c:pt>
                <c:pt idx="24286">
                  <c:v>-1.25384909994863E-2</c:v>
                </c:pt>
                <c:pt idx="24287">
                  <c:v>-1.2581421445911199E-2</c:v>
                </c:pt>
                <c:pt idx="24288">
                  <c:v>-1.2595640421039399E-2</c:v>
                </c:pt>
                <c:pt idx="24289">
                  <c:v>-1.2405112618938801E-2</c:v>
                </c:pt>
                <c:pt idx="24290">
                  <c:v>-1.2410187495640801E-2</c:v>
                </c:pt>
                <c:pt idx="24291">
                  <c:v>-1.2461274008495799E-2</c:v>
                </c:pt>
                <c:pt idx="24292">
                  <c:v>-1.25015751917169E-2</c:v>
                </c:pt>
                <c:pt idx="24293">
                  <c:v>-1.24116278350922E-2</c:v>
                </c:pt>
                <c:pt idx="24294">
                  <c:v>-1.25787808683725E-2</c:v>
                </c:pt>
                <c:pt idx="24295">
                  <c:v>-1.2658762644671201E-2</c:v>
                </c:pt>
                <c:pt idx="24296">
                  <c:v>-1.2677668707308999E-2</c:v>
                </c:pt>
                <c:pt idx="24297">
                  <c:v>-1.27241622631304E-2</c:v>
                </c:pt>
                <c:pt idx="24298">
                  <c:v>-1.28612313602891E-2</c:v>
                </c:pt>
                <c:pt idx="24299">
                  <c:v>-1.2881275106254E-2</c:v>
                </c:pt>
                <c:pt idx="24300">
                  <c:v>-1.2881170010048799E-2</c:v>
                </c:pt>
                <c:pt idx="24301">
                  <c:v>-1.30972225006439E-2</c:v>
                </c:pt>
                <c:pt idx="24302">
                  <c:v>-1.30429858916612E-2</c:v>
                </c:pt>
                <c:pt idx="24303">
                  <c:v>-1.31946341795811E-2</c:v>
                </c:pt>
                <c:pt idx="24304">
                  <c:v>-1.3350011656231699E-2</c:v>
                </c:pt>
                <c:pt idx="24305">
                  <c:v>-1.33440636351955E-2</c:v>
                </c:pt>
                <c:pt idx="24306">
                  <c:v>-1.33401396963885E-2</c:v>
                </c:pt>
                <c:pt idx="24307">
                  <c:v>-1.35114581822488E-2</c:v>
                </c:pt>
                <c:pt idx="24308">
                  <c:v>-1.3719234051252201E-2</c:v>
                </c:pt>
                <c:pt idx="24309">
                  <c:v>-1.35661815823484E-2</c:v>
                </c:pt>
                <c:pt idx="24310">
                  <c:v>-1.37049691343166E-2</c:v>
                </c:pt>
                <c:pt idx="24311">
                  <c:v>-1.38882776907834E-2</c:v>
                </c:pt>
                <c:pt idx="24312">
                  <c:v>-1.41016440458029E-2</c:v>
                </c:pt>
                <c:pt idx="24313">
                  <c:v>-1.4066830195458501E-2</c:v>
                </c:pt>
                <c:pt idx="24314">
                  <c:v>-1.39329555557867E-2</c:v>
                </c:pt>
                <c:pt idx="24315">
                  <c:v>-1.3959653144560699E-2</c:v>
                </c:pt>
                <c:pt idx="24316">
                  <c:v>-1.4007994809197601E-2</c:v>
                </c:pt>
                <c:pt idx="24317">
                  <c:v>-1.4083805468324001E-2</c:v>
                </c:pt>
                <c:pt idx="24318">
                  <c:v>-1.4001415139611E-2</c:v>
                </c:pt>
                <c:pt idx="24319">
                  <c:v>-1.3924434434250401E-2</c:v>
                </c:pt>
                <c:pt idx="24320">
                  <c:v>-1.3908643169807101E-2</c:v>
                </c:pt>
                <c:pt idx="24321">
                  <c:v>-1.39944641653891E-2</c:v>
                </c:pt>
                <c:pt idx="24322">
                  <c:v>-1.38305738679634E-2</c:v>
                </c:pt>
                <c:pt idx="24323">
                  <c:v>-1.3783565452954101E-2</c:v>
                </c:pt>
                <c:pt idx="24324">
                  <c:v>-1.3822687912063199E-2</c:v>
                </c:pt>
                <c:pt idx="24325">
                  <c:v>-1.3726804981109999E-2</c:v>
                </c:pt>
                <c:pt idx="24326">
                  <c:v>-1.3531062296592299E-2</c:v>
                </c:pt>
                <c:pt idx="24327">
                  <c:v>-1.33206502420272E-2</c:v>
                </c:pt>
                <c:pt idx="24328">
                  <c:v>-1.31478692965931E-2</c:v>
                </c:pt>
                <c:pt idx="24329">
                  <c:v>-1.31060443120018E-2</c:v>
                </c:pt>
                <c:pt idx="24330">
                  <c:v>-1.2951840793644E-2</c:v>
                </c:pt>
                <c:pt idx="24331">
                  <c:v>-1.27164386117413E-2</c:v>
                </c:pt>
                <c:pt idx="24332">
                  <c:v>-1.2469385891929899E-2</c:v>
                </c:pt>
                <c:pt idx="24333">
                  <c:v>-1.2306263182170899E-2</c:v>
                </c:pt>
                <c:pt idx="24334">
                  <c:v>-1.21415986610597E-2</c:v>
                </c:pt>
                <c:pt idx="24335">
                  <c:v>-1.2094742471316399E-2</c:v>
                </c:pt>
                <c:pt idx="24336">
                  <c:v>-1.16494731261398E-2</c:v>
                </c:pt>
                <c:pt idx="24337">
                  <c:v>-1.12640836217167E-2</c:v>
                </c:pt>
                <c:pt idx="24338">
                  <c:v>-1.11145085489776E-2</c:v>
                </c:pt>
                <c:pt idx="24339">
                  <c:v>-1.09267066739445E-2</c:v>
                </c:pt>
                <c:pt idx="24340">
                  <c:v>-1.06600332073849E-2</c:v>
                </c:pt>
                <c:pt idx="24341">
                  <c:v>-1.0238239312994399E-2</c:v>
                </c:pt>
                <c:pt idx="24342">
                  <c:v>-1.00209916790421E-2</c:v>
                </c:pt>
                <c:pt idx="24343">
                  <c:v>-9.6579925911201205E-3</c:v>
                </c:pt>
                <c:pt idx="24344">
                  <c:v>-9.3076646434451498E-3</c:v>
                </c:pt>
                <c:pt idx="24345">
                  <c:v>-9.1297630471603494E-3</c:v>
                </c:pt>
                <c:pt idx="24346">
                  <c:v>-8.7865353688251196E-3</c:v>
                </c:pt>
                <c:pt idx="24347">
                  <c:v>-8.4067391758515797E-3</c:v>
                </c:pt>
                <c:pt idx="24348">
                  <c:v>-7.8088249173613499E-3</c:v>
                </c:pt>
                <c:pt idx="24349">
                  <c:v>-7.7660785802989097E-3</c:v>
                </c:pt>
                <c:pt idx="24350">
                  <c:v>-7.5903941740442602E-3</c:v>
                </c:pt>
                <c:pt idx="24351">
                  <c:v>-7.1400440031861396E-3</c:v>
                </c:pt>
                <c:pt idx="24352">
                  <c:v>-6.7477906567813498E-3</c:v>
                </c:pt>
                <c:pt idx="24353">
                  <c:v>-6.5820998229495099E-3</c:v>
                </c:pt>
                <c:pt idx="24354">
                  <c:v>-6.1145837706536596E-3</c:v>
                </c:pt>
                <c:pt idx="24355">
                  <c:v>-5.8767087497505104E-3</c:v>
                </c:pt>
                <c:pt idx="24356">
                  <c:v>-5.55065479003656E-3</c:v>
                </c:pt>
                <c:pt idx="24357">
                  <c:v>-5.1889845580398199E-3</c:v>
                </c:pt>
                <c:pt idx="24358">
                  <c:v>-4.8241888449012497E-3</c:v>
                </c:pt>
                <c:pt idx="24359">
                  <c:v>-4.6311784766266302E-3</c:v>
                </c:pt>
                <c:pt idx="24360">
                  <c:v>-4.3463487930574503E-3</c:v>
                </c:pt>
                <c:pt idx="24361">
                  <c:v>-4.0001545706887902E-3</c:v>
                </c:pt>
                <c:pt idx="24362">
                  <c:v>-3.64004047784291E-3</c:v>
                </c:pt>
                <c:pt idx="24363">
                  <c:v>-3.4876450292833099E-3</c:v>
                </c:pt>
                <c:pt idx="24364">
                  <c:v>-3.3121387458959501E-3</c:v>
                </c:pt>
                <c:pt idx="24365">
                  <c:v>-2.8765298302916298E-3</c:v>
                </c:pt>
                <c:pt idx="24366">
                  <c:v>-2.9488266379049102E-3</c:v>
                </c:pt>
                <c:pt idx="24367">
                  <c:v>-2.7707223084018702E-3</c:v>
                </c:pt>
                <c:pt idx="24368">
                  <c:v>-2.4581105949535798E-3</c:v>
                </c:pt>
                <c:pt idx="24369">
                  <c:v>-2.1368035492660901E-3</c:v>
                </c:pt>
                <c:pt idx="24370">
                  <c:v>-2.0291273961552899E-3</c:v>
                </c:pt>
                <c:pt idx="24371">
                  <c:v>-2.00169228221852E-3</c:v>
                </c:pt>
                <c:pt idx="24372">
                  <c:v>-1.7973000171412901E-3</c:v>
                </c:pt>
                <c:pt idx="24373">
                  <c:v>-1.6484148096408001E-3</c:v>
                </c:pt>
                <c:pt idx="24374">
                  <c:v>-1.53704484126975E-3</c:v>
                </c:pt>
                <c:pt idx="24375">
                  <c:v>-1.50891647802506E-3</c:v>
                </c:pt>
                <c:pt idx="24376">
                  <c:v>-1.41749429042775E-3</c:v>
                </c:pt>
                <c:pt idx="24377">
                  <c:v>-1.3975807050155399E-3</c:v>
                </c:pt>
                <c:pt idx="24378">
                  <c:v>-1.2601504943003201E-3</c:v>
                </c:pt>
                <c:pt idx="24379">
                  <c:v>-1.4330293109841E-3</c:v>
                </c:pt>
                <c:pt idx="24380">
                  <c:v>-1.59262989479556E-3</c:v>
                </c:pt>
                <c:pt idx="24381">
                  <c:v>-1.5533727575968699E-3</c:v>
                </c:pt>
                <c:pt idx="24382">
                  <c:v>-1.42602532020077E-3</c:v>
                </c:pt>
                <c:pt idx="24383">
                  <c:v>-1.3523085992600699E-3</c:v>
                </c:pt>
                <c:pt idx="24384">
                  <c:v>-1.6279255961385601E-3</c:v>
                </c:pt>
                <c:pt idx="24385">
                  <c:v>-1.7158376451711799E-3</c:v>
                </c:pt>
                <c:pt idx="24386">
                  <c:v>-1.8411012146845999E-3</c:v>
                </c:pt>
                <c:pt idx="24387">
                  <c:v>-1.8724079610495201E-3</c:v>
                </c:pt>
                <c:pt idx="24388">
                  <c:v>-2.0422424387719499E-3</c:v>
                </c:pt>
                <c:pt idx="24389">
                  <c:v>-2.11901723504787E-3</c:v>
                </c:pt>
                <c:pt idx="24390">
                  <c:v>-2.4140487407235301E-3</c:v>
                </c:pt>
                <c:pt idx="24391">
                  <c:v>-2.4225802433592101E-3</c:v>
                </c:pt>
                <c:pt idx="24392">
                  <c:v>-2.66371512072584E-3</c:v>
                </c:pt>
                <c:pt idx="24393">
                  <c:v>-2.8779412642682702E-3</c:v>
                </c:pt>
                <c:pt idx="24394">
                  <c:v>-3.0203389531543198E-3</c:v>
                </c:pt>
                <c:pt idx="24395">
                  <c:v>-3.22618760041242E-3</c:v>
                </c:pt>
                <c:pt idx="24396">
                  <c:v>-3.40642978391025E-3</c:v>
                </c:pt>
                <c:pt idx="24397">
                  <c:v>-3.5941166491617899E-3</c:v>
                </c:pt>
                <c:pt idx="24398">
                  <c:v>-3.8246838085935699E-3</c:v>
                </c:pt>
                <c:pt idx="24399">
                  <c:v>-4.0438024227741204E-3</c:v>
                </c:pt>
                <c:pt idx="24400">
                  <c:v>-4.15361988237455E-3</c:v>
                </c:pt>
                <c:pt idx="24401">
                  <c:v>-4.4447563013914598E-3</c:v>
                </c:pt>
                <c:pt idx="24402">
                  <c:v>-4.7091484824789403E-3</c:v>
                </c:pt>
                <c:pt idx="24403">
                  <c:v>-4.9575777724284497E-3</c:v>
                </c:pt>
                <c:pt idx="24404">
                  <c:v>-4.9561353196639199E-3</c:v>
                </c:pt>
                <c:pt idx="24405">
                  <c:v>-5.3219983846145898E-3</c:v>
                </c:pt>
                <c:pt idx="24406">
                  <c:v>-5.4594014812429197E-3</c:v>
                </c:pt>
                <c:pt idx="24407">
                  <c:v>-5.7591527769054497E-3</c:v>
                </c:pt>
                <c:pt idx="24408">
                  <c:v>-5.9320076220635799E-3</c:v>
                </c:pt>
                <c:pt idx="24409">
                  <c:v>-6.0803024366857597E-3</c:v>
                </c:pt>
                <c:pt idx="24410">
                  <c:v>-6.1601671997069197E-3</c:v>
                </c:pt>
                <c:pt idx="24411">
                  <c:v>-6.4754263800039999E-3</c:v>
                </c:pt>
                <c:pt idx="24412">
                  <c:v>-6.7270841254641897E-3</c:v>
                </c:pt>
                <c:pt idx="24413">
                  <c:v>-6.84048684180605E-3</c:v>
                </c:pt>
                <c:pt idx="24414">
                  <c:v>-6.9093855142698304E-3</c:v>
                </c:pt>
                <c:pt idx="24415">
                  <c:v>-7.1019255745147598E-3</c:v>
                </c:pt>
                <c:pt idx="24416">
                  <c:v>-7.3432145451704303E-3</c:v>
                </c:pt>
                <c:pt idx="24417">
                  <c:v>-7.25306017572347E-3</c:v>
                </c:pt>
                <c:pt idx="24418">
                  <c:v>-7.4176188904790203E-3</c:v>
                </c:pt>
                <c:pt idx="24419">
                  <c:v>-7.5783112988511399E-3</c:v>
                </c:pt>
                <c:pt idx="24420">
                  <c:v>-7.5686795852167102E-3</c:v>
                </c:pt>
                <c:pt idx="24421">
                  <c:v>-7.7364206893542897E-3</c:v>
                </c:pt>
                <c:pt idx="24422">
                  <c:v>-7.8691601337337203E-3</c:v>
                </c:pt>
                <c:pt idx="24423">
                  <c:v>-7.6181539432546201E-3</c:v>
                </c:pt>
                <c:pt idx="24424">
                  <c:v>-7.7626372480945798E-3</c:v>
                </c:pt>
                <c:pt idx="24425">
                  <c:v>-7.9687069625663607E-3</c:v>
                </c:pt>
                <c:pt idx="24426">
                  <c:v>-7.8753131353318795E-3</c:v>
                </c:pt>
                <c:pt idx="24427">
                  <c:v>-7.7953235231520398E-3</c:v>
                </c:pt>
                <c:pt idx="24428">
                  <c:v>-7.7585810147810996E-3</c:v>
                </c:pt>
                <c:pt idx="24429">
                  <c:v>-7.7304996120927203E-3</c:v>
                </c:pt>
                <c:pt idx="24430">
                  <c:v>-7.6736792334096901E-3</c:v>
                </c:pt>
                <c:pt idx="24431">
                  <c:v>-7.4704823019417603E-3</c:v>
                </c:pt>
                <c:pt idx="24432">
                  <c:v>-7.3990639450023203E-3</c:v>
                </c:pt>
                <c:pt idx="24433">
                  <c:v>-7.2749099465263204E-3</c:v>
                </c:pt>
                <c:pt idx="24434">
                  <c:v>-7.1291240653256699E-3</c:v>
                </c:pt>
                <c:pt idx="24435">
                  <c:v>-6.9550252733827497E-3</c:v>
                </c:pt>
                <c:pt idx="24436">
                  <c:v>-6.8078812875527299E-3</c:v>
                </c:pt>
                <c:pt idx="24437">
                  <c:v>-6.5350651890312998E-3</c:v>
                </c:pt>
                <c:pt idx="24438">
                  <c:v>-6.3903111144091298E-3</c:v>
                </c:pt>
                <c:pt idx="24439">
                  <c:v>-6.2031749712408999E-3</c:v>
                </c:pt>
                <c:pt idx="24440">
                  <c:v>-5.8879301908619603E-3</c:v>
                </c:pt>
                <c:pt idx="24441">
                  <c:v>-5.63840245339952E-3</c:v>
                </c:pt>
                <c:pt idx="24442">
                  <c:v>-5.2989780471860799E-3</c:v>
                </c:pt>
                <c:pt idx="24443">
                  <c:v>-5.0137259965731297E-3</c:v>
                </c:pt>
                <c:pt idx="24444">
                  <c:v>-4.9038792296287699E-3</c:v>
                </c:pt>
                <c:pt idx="24445">
                  <c:v>-4.3960811496967398E-3</c:v>
                </c:pt>
                <c:pt idx="24446">
                  <c:v>-4.0385238430463797E-3</c:v>
                </c:pt>
                <c:pt idx="24447">
                  <c:v>-3.8621927682622702E-3</c:v>
                </c:pt>
                <c:pt idx="24448">
                  <c:v>-3.6403483339170302E-3</c:v>
                </c:pt>
                <c:pt idx="24449">
                  <c:v>-3.03798184237653E-3</c:v>
                </c:pt>
                <c:pt idx="24450">
                  <c:v>-2.7182630659044801E-3</c:v>
                </c:pt>
                <c:pt idx="24451">
                  <c:v>-2.4789793520641101E-3</c:v>
                </c:pt>
                <c:pt idx="24452">
                  <c:v>-2.0859258735461701E-3</c:v>
                </c:pt>
                <c:pt idx="24453">
                  <c:v>-1.6646978942814301E-3</c:v>
                </c:pt>
                <c:pt idx="24454">
                  <c:v>-1.2533486758536899E-3</c:v>
                </c:pt>
                <c:pt idx="24455">
                  <c:v>-8.3056910407655995E-4</c:v>
                </c:pt>
                <c:pt idx="24456">
                  <c:v>-5.4868601387374205E-4</c:v>
                </c:pt>
                <c:pt idx="24457">
                  <c:v>-2.14922728233053E-4</c:v>
                </c:pt>
                <c:pt idx="24458">
                  <c:v>1.8446587726869801E-4</c:v>
                </c:pt>
                <c:pt idx="24459">
                  <c:v>6.6894692714477698E-4</c:v>
                </c:pt>
                <c:pt idx="24460">
                  <c:v>1.0119454116519599E-3</c:v>
                </c:pt>
                <c:pt idx="24461">
                  <c:v>1.43739297781251E-3</c:v>
                </c:pt>
                <c:pt idx="24462">
                  <c:v>1.92274547718075E-3</c:v>
                </c:pt>
                <c:pt idx="24463">
                  <c:v>2.23933149267395E-3</c:v>
                </c:pt>
                <c:pt idx="24464">
                  <c:v>2.5187829755034001E-3</c:v>
                </c:pt>
                <c:pt idx="24465">
                  <c:v>2.85135367704893E-3</c:v>
                </c:pt>
                <c:pt idx="24466">
                  <c:v>3.3592241917130799E-3</c:v>
                </c:pt>
                <c:pt idx="24467">
                  <c:v>3.77843168198148E-3</c:v>
                </c:pt>
                <c:pt idx="24468">
                  <c:v>4.01877900926648E-3</c:v>
                </c:pt>
                <c:pt idx="24469">
                  <c:v>4.3792775842675597E-3</c:v>
                </c:pt>
                <c:pt idx="24470">
                  <c:v>4.6371536130235102E-3</c:v>
                </c:pt>
                <c:pt idx="24471">
                  <c:v>5.1262147235260304E-3</c:v>
                </c:pt>
                <c:pt idx="24472">
                  <c:v>5.4337888244201504E-3</c:v>
                </c:pt>
                <c:pt idx="24473">
                  <c:v>5.80874617562817E-3</c:v>
                </c:pt>
                <c:pt idx="24474">
                  <c:v>6.00697351052072E-3</c:v>
                </c:pt>
                <c:pt idx="24475">
                  <c:v>6.40068742980419E-3</c:v>
                </c:pt>
                <c:pt idx="24476">
                  <c:v>6.61092104977112E-3</c:v>
                </c:pt>
                <c:pt idx="24477">
                  <c:v>6.8860267830259496E-3</c:v>
                </c:pt>
                <c:pt idx="24478">
                  <c:v>7.2684757295954404E-3</c:v>
                </c:pt>
                <c:pt idx="24479">
                  <c:v>7.4729666959899898E-3</c:v>
                </c:pt>
                <c:pt idx="24480">
                  <c:v>7.6903441085132002E-3</c:v>
                </c:pt>
                <c:pt idx="24481">
                  <c:v>7.9571226432901092E-3</c:v>
                </c:pt>
                <c:pt idx="24482">
                  <c:v>8.2321693651947695E-3</c:v>
                </c:pt>
                <c:pt idx="24483">
                  <c:v>8.3935204221124403E-3</c:v>
                </c:pt>
                <c:pt idx="24484">
                  <c:v>8.5823609198111394E-3</c:v>
                </c:pt>
                <c:pt idx="24485">
                  <c:v>8.9414664937250993E-3</c:v>
                </c:pt>
                <c:pt idx="24486">
                  <c:v>8.9732659765833292E-3</c:v>
                </c:pt>
                <c:pt idx="24487">
                  <c:v>9.0832380709760501E-3</c:v>
                </c:pt>
                <c:pt idx="24488">
                  <c:v>9.1550628462939206E-3</c:v>
                </c:pt>
                <c:pt idx="24489">
                  <c:v>9.4485345145683096E-3</c:v>
                </c:pt>
                <c:pt idx="24490">
                  <c:v>9.6439089171322604E-3</c:v>
                </c:pt>
                <c:pt idx="24491">
                  <c:v>9.6639326841787797E-3</c:v>
                </c:pt>
                <c:pt idx="24492">
                  <c:v>9.7947660682128901E-3</c:v>
                </c:pt>
                <c:pt idx="24493">
                  <c:v>9.7516005744488401E-3</c:v>
                </c:pt>
                <c:pt idx="24494">
                  <c:v>1.00490813094528E-2</c:v>
                </c:pt>
                <c:pt idx="24495">
                  <c:v>9.9919022350324592E-3</c:v>
                </c:pt>
                <c:pt idx="24496">
                  <c:v>1.0239486009664799E-2</c:v>
                </c:pt>
                <c:pt idx="24497">
                  <c:v>1.02645963658999E-2</c:v>
                </c:pt>
                <c:pt idx="24498">
                  <c:v>1.0163204107797299E-2</c:v>
                </c:pt>
                <c:pt idx="24499">
                  <c:v>1.00725921116138E-2</c:v>
                </c:pt>
                <c:pt idx="24500">
                  <c:v>1.01547116937469E-2</c:v>
                </c:pt>
                <c:pt idx="24501">
                  <c:v>1.04044615876324E-2</c:v>
                </c:pt>
                <c:pt idx="24502">
                  <c:v>1.03126002469342E-2</c:v>
                </c:pt>
                <c:pt idx="24503">
                  <c:v>1.0325207396208499E-2</c:v>
                </c:pt>
                <c:pt idx="24504">
                  <c:v>1.0195399751093299E-2</c:v>
                </c:pt>
                <c:pt idx="24505">
                  <c:v>1.0204640769706799E-2</c:v>
                </c:pt>
                <c:pt idx="24506">
                  <c:v>1.02221422254005E-2</c:v>
                </c:pt>
                <c:pt idx="24507">
                  <c:v>1.0492389132667101E-2</c:v>
                </c:pt>
                <c:pt idx="24508">
                  <c:v>1.0368707449713001E-2</c:v>
                </c:pt>
                <c:pt idx="24509">
                  <c:v>1.0188096306552701E-2</c:v>
                </c:pt>
                <c:pt idx="24510">
                  <c:v>1.0159715005295E-2</c:v>
                </c:pt>
                <c:pt idx="24511">
                  <c:v>1.00806853445562E-2</c:v>
                </c:pt>
                <c:pt idx="24512">
                  <c:v>1.0328965541232899E-2</c:v>
                </c:pt>
                <c:pt idx="24513">
                  <c:v>1.01692411783285E-2</c:v>
                </c:pt>
                <c:pt idx="24514">
                  <c:v>1.00366065123177E-2</c:v>
                </c:pt>
                <c:pt idx="24515">
                  <c:v>1.0067106370911599E-2</c:v>
                </c:pt>
                <c:pt idx="24516">
                  <c:v>9.90391404856086E-3</c:v>
                </c:pt>
                <c:pt idx="24517">
                  <c:v>9.9680424746078702E-3</c:v>
                </c:pt>
                <c:pt idx="24518">
                  <c:v>1.00632393163379E-2</c:v>
                </c:pt>
                <c:pt idx="24519">
                  <c:v>1.0092973848935099E-2</c:v>
                </c:pt>
                <c:pt idx="24520">
                  <c:v>1.00718324340884E-2</c:v>
                </c:pt>
                <c:pt idx="24521">
                  <c:v>9.9563553995761708E-3</c:v>
                </c:pt>
                <c:pt idx="24522">
                  <c:v>9.9309178075421296E-3</c:v>
                </c:pt>
                <c:pt idx="24523">
                  <c:v>1.0179861410693899E-2</c:v>
                </c:pt>
                <c:pt idx="24524">
                  <c:v>1.0139136066713799E-2</c:v>
                </c:pt>
                <c:pt idx="24525">
                  <c:v>1.0119414511425199E-2</c:v>
                </c:pt>
                <c:pt idx="24526">
                  <c:v>1.00366475306575E-2</c:v>
                </c:pt>
                <c:pt idx="24527">
                  <c:v>1.0018695744850099E-2</c:v>
                </c:pt>
                <c:pt idx="24528">
                  <c:v>1.00342787539739E-2</c:v>
                </c:pt>
                <c:pt idx="24529">
                  <c:v>1.01192575842866E-2</c:v>
                </c:pt>
                <c:pt idx="24530">
                  <c:v>1.0183559067995699E-2</c:v>
                </c:pt>
                <c:pt idx="24531">
                  <c:v>1.02481209392358E-2</c:v>
                </c:pt>
                <c:pt idx="24532">
                  <c:v>1.0496621130434499E-2</c:v>
                </c:pt>
                <c:pt idx="24533">
                  <c:v>1.04532019647533E-2</c:v>
                </c:pt>
                <c:pt idx="24534">
                  <c:v>1.04812147422568E-2</c:v>
                </c:pt>
                <c:pt idx="24535">
                  <c:v>1.0627705930449699E-2</c:v>
                </c:pt>
                <c:pt idx="24536">
                  <c:v>1.07659967964535E-2</c:v>
                </c:pt>
                <c:pt idx="24537">
                  <c:v>1.08412605383831E-2</c:v>
                </c:pt>
                <c:pt idx="24538">
                  <c:v>1.08552875854682E-2</c:v>
                </c:pt>
                <c:pt idx="24539">
                  <c:v>1.09475176109306E-2</c:v>
                </c:pt>
                <c:pt idx="24540">
                  <c:v>1.09976430442309E-2</c:v>
                </c:pt>
                <c:pt idx="24541">
                  <c:v>1.1324709994726701E-2</c:v>
                </c:pt>
                <c:pt idx="24542">
                  <c:v>1.15196610356021E-2</c:v>
                </c:pt>
                <c:pt idx="24543">
                  <c:v>1.1666369870337E-2</c:v>
                </c:pt>
                <c:pt idx="24544">
                  <c:v>1.1736377685855601E-2</c:v>
                </c:pt>
                <c:pt idx="24545">
                  <c:v>1.1705256049886901E-2</c:v>
                </c:pt>
                <c:pt idx="24546">
                  <c:v>1.21200444096111E-2</c:v>
                </c:pt>
                <c:pt idx="24547">
                  <c:v>1.2253950903030501E-2</c:v>
                </c:pt>
                <c:pt idx="24548">
                  <c:v>1.2347260144386101E-2</c:v>
                </c:pt>
                <c:pt idx="24549">
                  <c:v>1.24607552419024E-2</c:v>
                </c:pt>
                <c:pt idx="24550">
                  <c:v>1.27240677846068E-2</c:v>
                </c:pt>
                <c:pt idx="24551">
                  <c:v>1.2844006929294801E-2</c:v>
                </c:pt>
                <c:pt idx="24552">
                  <c:v>1.30593517449094E-2</c:v>
                </c:pt>
                <c:pt idx="24553">
                  <c:v>1.32722825369218E-2</c:v>
                </c:pt>
                <c:pt idx="24554">
                  <c:v>1.3555085742892801E-2</c:v>
                </c:pt>
                <c:pt idx="24555">
                  <c:v>1.36557655686137E-2</c:v>
                </c:pt>
                <c:pt idx="24556">
                  <c:v>1.3810243829000399E-2</c:v>
                </c:pt>
                <c:pt idx="24557">
                  <c:v>1.4009065654646101E-2</c:v>
                </c:pt>
                <c:pt idx="24558">
                  <c:v>1.42168204674869E-2</c:v>
                </c:pt>
                <c:pt idx="24559">
                  <c:v>1.4483197130107E-2</c:v>
                </c:pt>
                <c:pt idx="24560">
                  <c:v>1.4542250637445299E-2</c:v>
                </c:pt>
                <c:pt idx="24561">
                  <c:v>1.47654160525183E-2</c:v>
                </c:pt>
                <c:pt idx="24562">
                  <c:v>1.51923384958661E-2</c:v>
                </c:pt>
                <c:pt idx="24563">
                  <c:v>1.5239000372957201E-2</c:v>
                </c:pt>
                <c:pt idx="24564">
                  <c:v>1.53969862129563E-2</c:v>
                </c:pt>
                <c:pt idx="24565">
                  <c:v>1.55863423452652E-2</c:v>
                </c:pt>
                <c:pt idx="24566">
                  <c:v>1.57764827137559E-2</c:v>
                </c:pt>
                <c:pt idx="24567">
                  <c:v>1.6039575425740301E-2</c:v>
                </c:pt>
                <c:pt idx="24568">
                  <c:v>1.6213308526130999E-2</c:v>
                </c:pt>
                <c:pt idx="24569">
                  <c:v>1.64805597072934E-2</c:v>
                </c:pt>
                <c:pt idx="24570">
                  <c:v>1.6627858598160499E-2</c:v>
                </c:pt>
                <c:pt idx="24571">
                  <c:v>1.67193889469179E-2</c:v>
                </c:pt>
                <c:pt idx="24572">
                  <c:v>1.6875235019675899E-2</c:v>
                </c:pt>
                <c:pt idx="24573">
                  <c:v>1.7085801078319699E-2</c:v>
                </c:pt>
                <c:pt idx="24574">
                  <c:v>1.7419337717960899E-2</c:v>
                </c:pt>
                <c:pt idx="24575">
                  <c:v>1.74358279612408E-2</c:v>
                </c:pt>
                <c:pt idx="24576">
                  <c:v>1.7388667437155201E-2</c:v>
                </c:pt>
                <c:pt idx="24577">
                  <c:v>1.77522966272044E-2</c:v>
                </c:pt>
                <c:pt idx="24578">
                  <c:v>1.7946107838246399E-2</c:v>
                </c:pt>
                <c:pt idx="24579">
                  <c:v>1.8179544610908E-2</c:v>
                </c:pt>
                <c:pt idx="24580">
                  <c:v>1.82480841851872E-2</c:v>
                </c:pt>
                <c:pt idx="24581">
                  <c:v>1.8542035901545299E-2</c:v>
                </c:pt>
                <c:pt idx="24582">
                  <c:v>1.8543292771597698E-2</c:v>
                </c:pt>
                <c:pt idx="24583">
                  <c:v>1.8715032692796799E-2</c:v>
                </c:pt>
                <c:pt idx="24584">
                  <c:v>1.8952980922748199E-2</c:v>
                </c:pt>
                <c:pt idx="24585">
                  <c:v>1.89910157919462E-2</c:v>
                </c:pt>
                <c:pt idx="24586">
                  <c:v>1.92294577888922E-2</c:v>
                </c:pt>
                <c:pt idx="24587">
                  <c:v>1.9169099891385901E-2</c:v>
                </c:pt>
                <c:pt idx="24588">
                  <c:v>1.9476205937543199E-2</c:v>
                </c:pt>
                <c:pt idx="24589">
                  <c:v>1.9476235978247599E-2</c:v>
                </c:pt>
                <c:pt idx="24590">
                  <c:v>1.9651674833688099E-2</c:v>
                </c:pt>
                <c:pt idx="24591">
                  <c:v>1.9904498323119899E-2</c:v>
                </c:pt>
                <c:pt idx="24592">
                  <c:v>2.0152814441432701E-2</c:v>
                </c:pt>
                <c:pt idx="24593">
                  <c:v>2.03592059696555E-2</c:v>
                </c:pt>
                <c:pt idx="24594">
                  <c:v>2.0311108710449499E-2</c:v>
                </c:pt>
                <c:pt idx="24595">
                  <c:v>2.0457203446379399E-2</c:v>
                </c:pt>
                <c:pt idx="24596">
                  <c:v>2.0605674810210101E-2</c:v>
                </c:pt>
                <c:pt idx="24597">
                  <c:v>2.0839409945380898E-2</c:v>
                </c:pt>
                <c:pt idx="24598">
                  <c:v>2.1009497807745699E-2</c:v>
                </c:pt>
                <c:pt idx="24599">
                  <c:v>2.11930805806981E-2</c:v>
                </c:pt>
                <c:pt idx="24600">
                  <c:v>2.1369042133200501E-2</c:v>
                </c:pt>
                <c:pt idx="24601">
                  <c:v>2.1456992198125899E-2</c:v>
                </c:pt>
                <c:pt idx="24602">
                  <c:v>2.1630998958334698E-2</c:v>
                </c:pt>
                <c:pt idx="24603">
                  <c:v>2.1917762907790999E-2</c:v>
                </c:pt>
                <c:pt idx="24604">
                  <c:v>2.2049333897277101E-2</c:v>
                </c:pt>
                <c:pt idx="24605">
                  <c:v>2.2385337414386398E-2</c:v>
                </c:pt>
                <c:pt idx="24606">
                  <c:v>2.25211817309348E-2</c:v>
                </c:pt>
                <c:pt idx="24607">
                  <c:v>2.26778250354581E-2</c:v>
                </c:pt>
                <c:pt idx="24608">
                  <c:v>2.2860292269738399E-2</c:v>
                </c:pt>
                <c:pt idx="24609">
                  <c:v>2.3148070018085599E-2</c:v>
                </c:pt>
                <c:pt idx="24610">
                  <c:v>2.35000258987439E-2</c:v>
                </c:pt>
                <c:pt idx="24611">
                  <c:v>2.35524934866536E-2</c:v>
                </c:pt>
                <c:pt idx="24612">
                  <c:v>2.3811027247076601E-2</c:v>
                </c:pt>
                <c:pt idx="24613">
                  <c:v>2.4104123863515601E-2</c:v>
                </c:pt>
                <c:pt idx="24614">
                  <c:v>2.4288252548878401E-2</c:v>
                </c:pt>
                <c:pt idx="24615">
                  <c:v>2.45125813266312E-2</c:v>
                </c:pt>
                <c:pt idx="24616">
                  <c:v>2.4581128654883801E-2</c:v>
                </c:pt>
                <c:pt idx="24617">
                  <c:v>2.5061185003763899E-2</c:v>
                </c:pt>
                <c:pt idx="24618">
                  <c:v>2.5354755102080101E-2</c:v>
                </c:pt>
                <c:pt idx="24619">
                  <c:v>2.5483306562980101E-2</c:v>
                </c:pt>
                <c:pt idx="24620">
                  <c:v>2.5610242424529198E-2</c:v>
                </c:pt>
                <c:pt idx="24621">
                  <c:v>2.59540048691024E-2</c:v>
                </c:pt>
                <c:pt idx="24622">
                  <c:v>2.6377898469390301E-2</c:v>
                </c:pt>
                <c:pt idx="24623">
                  <c:v>2.65896431122064E-2</c:v>
                </c:pt>
                <c:pt idx="24624">
                  <c:v>2.6745184073783301E-2</c:v>
                </c:pt>
                <c:pt idx="24625">
                  <c:v>2.6941130910266099E-2</c:v>
                </c:pt>
                <c:pt idx="24626">
                  <c:v>2.7352495224504E-2</c:v>
                </c:pt>
                <c:pt idx="24627">
                  <c:v>2.7622728450932801E-2</c:v>
                </c:pt>
                <c:pt idx="24628">
                  <c:v>2.7683598420638798E-2</c:v>
                </c:pt>
                <c:pt idx="24629">
                  <c:v>2.7964645836727298E-2</c:v>
                </c:pt>
                <c:pt idx="24630">
                  <c:v>2.82441992047179E-2</c:v>
                </c:pt>
                <c:pt idx="24631">
                  <c:v>2.8501258061189201E-2</c:v>
                </c:pt>
                <c:pt idx="24632">
                  <c:v>2.85230121389899E-2</c:v>
                </c:pt>
                <c:pt idx="24633">
                  <c:v>2.8744537310770198E-2</c:v>
                </c:pt>
                <c:pt idx="24634">
                  <c:v>2.9179384600493099E-2</c:v>
                </c:pt>
                <c:pt idx="24635">
                  <c:v>2.9356057604371402E-2</c:v>
                </c:pt>
                <c:pt idx="24636">
                  <c:v>2.9500340796333901E-2</c:v>
                </c:pt>
                <c:pt idx="24637">
                  <c:v>2.9582307700681799E-2</c:v>
                </c:pt>
                <c:pt idx="24638">
                  <c:v>2.98575706465493E-2</c:v>
                </c:pt>
                <c:pt idx="24639">
                  <c:v>3.0110148226710001E-2</c:v>
                </c:pt>
                <c:pt idx="24640">
                  <c:v>3.0141229716039601E-2</c:v>
                </c:pt>
                <c:pt idx="24641">
                  <c:v>3.03162682480759E-2</c:v>
                </c:pt>
                <c:pt idx="24642">
                  <c:v>3.0400272055943402E-2</c:v>
                </c:pt>
                <c:pt idx="24643">
                  <c:v>3.0417220974344999E-2</c:v>
                </c:pt>
                <c:pt idx="24644">
                  <c:v>3.0509064975812801E-2</c:v>
                </c:pt>
                <c:pt idx="24645">
                  <c:v>3.05953779912062E-2</c:v>
                </c:pt>
                <c:pt idx="24646">
                  <c:v>3.0636010779586598E-2</c:v>
                </c:pt>
                <c:pt idx="24647">
                  <c:v>3.0788076104597099E-2</c:v>
                </c:pt>
                <c:pt idx="24648">
                  <c:v>3.0702341035586701E-2</c:v>
                </c:pt>
                <c:pt idx="24649">
                  <c:v>3.0755785593533098E-2</c:v>
                </c:pt>
                <c:pt idx="24650">
                  <c:v>3.07560276147224E-2</c:v>
                </c:pt>
                <c:pt idx="24651">
                  <c:v>3.07447003178117E-2</c:v>
                </c:pt>
                <c:pt idx="24652">
                  <c:v>3.04769201800058E-2</c:v>
                </c:pt>
                <c:pt idx="24653">
                  <c:v>3.0404596744201599E-2</c:v>
                </c:pt>
                <c:pt idx="24654">
                  <c:v>3.0520462818247399E-2</c:v>
                </c:pt>
                <c:pt idx="24655">
                  <c:v>3.0198264037971701E-2</c:v>
                </c:pt>
                <c:pt idx="24656">
                  <c:v>3.0066022037259499E-2</c:v>
                </c:pt>
                <c:pt idx="24657">
                  <c:v>2.9817957673827802E-2</c:v>
                </c:pt>
                <c:pt idx="24658">
                  <c:v>2.9747458229381501E-2</c:v>
                </c:pt>
                <c:pt idx="24659">
                  <c:v>2.9466211933146601E-2</c:v>
                </c:pt>
                <c:pt idx="24660">
                  <c:v>2.92972788610272E-2</c:v>
                </c:pt>
                <c:pt idx="24661">
                  <c:v>2.91217456514762E-2</c:v>
                </c:pt>
                <c:pt idx="24662">
                  <c:v>2.87490881317214E-2</c:v>
                </c:pt>
                <c:pt idx="24663">
                  <c:v>2.8470638209285699E-2</c:v>
                </c:pt>
                <c:pt idx="24664">
                  <c:v>2.8135848180768398E-2</c:v>
                </c:pt>
                <c:pt idx="24665">
                  <c:v>2.7804873167183702E-2</c:v>
                </c:pt>
                <c:pt idx="24666">
                  <c:v>2.7423081787504799E-2</c:v>
                </c:pt>
                <c:pt idx="24667">
                  <c:v>2.7047257305380601E-2</c:v>
                </c:pt>
                <c:pt idx="24668">
                  <c:v>2.6713523300411698E-2</c:v>
                </c:pt>
                <c:pt idx="24669">
                  <c:v>2.6342592609268502E-2</c:v>
                </c:pt>
                <c:pt idx="24670">
                  <c:v>2.58050607838607E-2</c:v>
                </c:pt>
                <c:pt idx="24671">
                  <c:v>2.5451063958163701E-2</c:v>
                </c:pt>
                <c:pt idx="24672">
                  <c:v>2.5010060166233899E-2</c:v>
                </c:pt>
                <c:pt idx="24673">
                  <c:v>2.4641935750436099E-2</c:v>
                </c:pt>
                <c:pt idx="24674">
                  <c:v>2.4087092370243299E-2</c:v>
                </c:pt>
                <c:pt idx="24675">
                  <c:v>2.3761699625698601E-2</c:v>
                </c:pt>
                <c:pt idx="24676">
                  <c:v>2.3343910766195099E-2</c:v>
                </c:pt>
                <c:pt idx="24677">
                  <c:v>2.28119390326188E-2</c:v>
                </c:pt>
                <c:pt idx="24678">
                  <c:v>2.2227617047846201E-2</c:v>
                </c:pt>
                <c:pt idx="24679">
                  <c:v>2.2063436404944799E-2</c:v>
                </c:pt>
                <c:pt idx="24680">
                  <c:v>2.1589846018645598E-2</c:v>
                </c:pt>
                <c:pt idx="24681">
                  <c:v>2.0894432579519701E-2</c:v>
                </c:pt>
                <c:pt idx="24682">
                  <c:v>2.0470575283303601E-2</c:v>
                </c:pt>
                <c:pt idx="24683">
                  <c:v>2.00619060155811E-2</c:v>
                </c:pt>
                <c:pt idx="24684">
                  <c:v>1.9641554666955299E-2</c:v>
                </c:pt>
                <c:pt idx="24685">
                  <c:v>1.9071322331012101E-2</c:v>
                </c:pt>
                <c:pt idx="24686">
                  <c:v>1.8723667856255202E-2</c:v>
                </c:pt>
                <c:pt idx="24687">
                  <c:v>1.8412866072547201E-2</c:v>
                </c:pt>
                <c:pt idx="24688">
                  <c:v>1.7983370516313199E-2</c:v>
                </c:pt>
                <c:pt idx="24689">
                  <c:v>1.7677798474489699E-2</c:v>
                </c:pt>
                <c:pt idx="24690">
                  <c:v>1.7172448635039101E-2</c:v>
                </c:pt>
                <c:pt idx="24691">
                  <c:v>1.68398501735391E-2</c:v>
                </c:pt>
                <c:pt idx="24692">
                  <c:v>1.6535753645492798E-2</c:v>
                </c:pt>
                <c:pt idx="24693">
                  <c:v>1.6399767942810999E-2</c:v>
                </c:pt>
                <c:pt idx="24694">
                  <c:v>1.6077301557333501E-2</c:v>
                </c:pt>
                <c:pt idx="24695">
                  <c:v>1.5716658872334598E-2</c:v>
                </c:pt>
                <c:pt idx="24696">
                  <c:v>1.55745101965717E-2</c:v>
                </c:pt>
                <c:pt idx="24697">
                  <c:v>1.51812665438273E-2</c:v>
                </c:pt>
                <c:pt idx="24698">
                  <c:v>1.5141312370333299E-2</c:v>
                </c:pt>
                <c:pt idx="24699">
                  <c:v>1.49319259742245E-2</c:v>
                </c:pt>
                <c:pt idx="24700">
                  <c:v>1.4740073032829801E-2</c:v>
                </c:pt>
                <c:pt idx="24701">
                  <c:v>1.4696534474182701E-2</c:v>
                </c:pt>
                <c:pt idx="24702">
                  <c:v>1.4747268061316E-2</c:v>
                </c:pt>
                <c:pt idx="24703">
                  <c:v>1.4627915044641501E-2</c:v>
                </c:pt>
                <c:pt idx="24704">
                  <c:v>1.4538867784667999E-2</c:v>
                </c:pt>
                <c:pt idx="24705">
                  <c:v>1.45706273946126E-2</c:v>
                </c:pt>
                <c:pt idx="24706">
                  <c:v>1.46815987101565E-2</c:v>
                </c:pt>
                <c:pt idx="24707">
                  <c:v>1.4771974078886699E-2</c:v>
                </c:pt>
                <c:pt idx="24708">
                  <c:v>1.4854178280272501E-2</c:v>
                </c:pt>
                <c:pt idx="24709">
                  <c:v>1.49785401172073E-2</c:v>
                </c:pt>
                <c:pt idx="24710">
                  <c:v>1.5123523772693E-2</c:v>
                </c:pt>
                <c:pt idx="24711">
                  <c:v>1.52018576184149E-2</c:v>
                </c:pt>
                <c:pt idx="24712">
                  <c:v>1.5483650808883399E-2</c:v>
                </c:pt>
                <c:pt idx="24713">
                  <c:v>1.5891871182800998E-2</c:v>
                </c:pt>
                <c:pt idx="24714">
                  <c:v>1.5988124675398101E-2</c:v>
                </c:pt>
                <c:pt idx="24715">
                  <c:v>1.6241032947686401E-2</c:v>
                </c:pt>
                <c:pt idx="24716">
                  <c:v>1.6473504627139601E-2</c:v>
                </c:pt>
                <c:pt idx="24717">
                  <c:v>1.6948859090862401E-2</c:v>
                </c:pt>
                <c:pt idx="24718">
                  <c:v>1.73474156032529E-2</c:v>
                </c:pt>
                <c:pt idx="24719">
                  <c:v>1.75717671966534E-2</c:v>
                </c:pt>
                <c:pt idx="24720">
                  <c:v>1.80426994383736E-2</c:v>
                </c:pt>
                <c:pt idx="24721">
                  <c:v>1.84812423919428E-2</c:v>
                </c:pt>
                <c:pt idx="24722">
                  <c:v>1.8786187981198601E-2</c:v>
                </c:pt>
                <c:pt idx="24723">
                  <c:v>1.91650659257513E-2</c:v>
                </c:pt>
                <c:pt idx="24724">
                  <c:v>1.9661703245915301E-2</c:v>
                </c:pt>
                <c:pt idx="24725">
                  <c:v>2.0193150399396499E-2</c:v>
                </c:pt>
                <c:pt idx="24726">
                  <c:v>2.04243298372217E-2</c:v>
                </c:pt>
                <c:pt idx="24727">
                  <c:v>2.0866904436893E-2</c:v>
                </c:pt>
                <c:pt idx="24728">
                  <c:v>2.12395598510044E-2</c:v>
                </c:pt>
                <c:pt idx="24729">
                  <c:v>2.1675545565711499E-2</c:v>
                </c:pt>
                <c:pt idx="24730">
                  <c:v>2.2136940451762E-2</c:v>
                </c:pt>
                <c:pt idx="24731">
                  <c:v>2.2683425552312401E-2</c:v>
                </c:pt>
                <c:pt idx="24732">
                  <c:v>2.2973599469558299E-2</c:v>
                </c:pt>
                <c:pt idx="24733">
                  <c:v>2.3347729357873302E-2</c:v>
                </c:pt>
                <c:pt idx="24734">
                  <c:v>2.3770001418949201E-2</c:v>
                </c:pt>
                <c:pt idx="24735">
                  <c:v>2.4114559295170802E-2</c:v>
                </c:pt>
                <c:pt idx="24736">
                  <c:v>2.46532955411943E-2</c:v>
                </c:pt>
                <c:pt idx="24737">
                  <c:v>2.4834242490071299E-2</c:v>
                </c:pt>
                <c:pt idx="24738">
                  <c:v>2.5120663180763999E-2</c:v>
                </c:pt>
                <c:pt idx="24739">
                  <c:v>2.5323236444458001E-2</c:v>
                </c:pt>
                <c:pt idx="24740">
                  <c:v>2.5671609919259E-2</c:v>
                </c:pt>
                <c:pt idx="24741">
                  <c:v>2.59484012816424E-2</c:v>
                </c:pt>
                <c:pt idx="24742">
                  <c:v>2.60752487765522E-2</c:v>
                </c:pt>
                <c:pt idx="24743">
                  <c:v>2.6178335115069201E-2</c:v>
                </c:pt>
                <c:pt idx="24744">
                  <c:v>2.6351443829457099E-2</c:v>
                </c:pt>
                <c:pt idx="24745">
                  <c:v>2.64494004201846E-2</c:v>
                </c:pt>
                <c:pt idx="24746">
                  <c:v>2.64905283733241E-2</c:v>
                </c:pt>
                <c:pt idx="24747">
                  <c:v>2.6606068723611698E-2</c:v>
                </c:pt>
                <c:pt idx="24748">
                  <c:v>2.6339899980344202E-2</c:v>
                </c:pt>
                <c:pt idx="24749">
                  <c:v>2.65420720714141E-2</c:v>
                </c:pt>
                <c:pt idx="24750">
                  <c:v>2.6427766600206501E-2</c:v>
                </c:pt>
                <c:pt idx="24751">
                  <c:v>2.6402599814354201E-2</c:v>
                </c:pt>
                <c:pt idx="24752">
                  <c:v>2.5960705794758301E-2</c:v>
                </c:pt>
                <c:pt idx="24753">
                  <c:v>2.5752633402070398E-2</c:v>
                </c:pt>
                <c:pt idx="24754">
                  <c:v>2.5594554804985702E-2</c:v>
                </c:pt>
                <c:pt idx="24755">
                  <c:v>2.52987456899962E-2</c:v>
                </c:pt>
                <c:pt idx="24756">
                  <c:v>2.4892713091448301E-2</c:v>
                </c:pt>
                <c:pt idx="24757">
                  <c:v>2.4438677697814E-2</c:v>
                </c:pt>
                <c:pt idx="24758">
                  <c:v>2.39520181603733E-2</c:v>
                </c:pt>
                <c:pt idx="24759">
                  <c:v>2.3683124221376799E-2</c:v>
                </c:pt>
                <c:pt idx="24760">
                  <c:v>2.30737243883016E-2</c:v>
                </c:pt>
                <c:pt idx="24761">
                  <c:v>2.2520144160761299E-2</c:v>
                </c:pt>
                <c:pt idx="24762">
                  <c:v>2.1888015585179499E-2</c:v>
                </c:pt>
                <c:pt idx="24763">
                  <c:v>2.1196942440126199E-2</c:v>
                </c:pt>
                <c:pt idx="24764">
                  <c:v>2.05913756175218E-2</c:v>
                </c:pt>
                <c:pt idx="24765">
                  <c:v>1.9828617256421401E-2</c:v>
                </c:pt>
                <c:pt idx="24766">
                  <c:v>1.9094137774444301E-2</c:v>
                </c:pt>
                <c:pt idx="24767">
                  <c:v>1.8191902804024801E-2</c:v>
                </c:pt>
                <c:pt idx="24768">
                  <c:v>1.74972643451685E-2</c:v>
                </c:pt>
                <c:pt idx="24769">
                  <c:v>1.6568970390852901E-2</c:v>
                </c:pt>
                <c:pt idx="24770">
                  <c:v>1.5739905467094101E-2</c:v>
                </c:pt>
                <c:pt idx="24771">
                  <c:v>1.4815267058273801E-2</c:v>
                </c:pt>
                <c:pt idx="24772">
                  <c:v>1.3883036012824901E-2</c:v>
                </c:pt>
                <c:pt idx="24773">
                  <c:v>1.29592783531947E-2</c:v>
                </c:pt>
                <c:pt idx="24774">
                  <c:v>1.18535836794309E-2</c:v>
                </c:pt>
                <c:pt idx="24775">
                  <c:v>1.1039614984552699E-2</c:v>
                </c:pt>
                <c:pt idx="24776">
                  <c:v>1.0067738052210499E-2</c:v>
                </c:pt>
                <c:pt idx="24777">
                  <c:v>8.9954509268837992E-3</c:v>
                </c:pt>
                <c:pt idx="24778">
                  <c:v>7.8621461462546997E-3</c:v>
                </c:pt>
                <c:pt idx="24779">
                  <c:v>6.8981275176224002E-3</c:v>
                </c:pt>
                <c:pt idx="24780">
                  <c:v>5.9824914407131903E-3</c:v>
                </c:pt>
                <c:pt idx="24781">
                  <c:v>4.8884518087543797E-3</c:v>
                </c:pt>
                <c:pt idx="24782">
                  <c:v>3.72683211684349E-3</c:v>
                </c:pt>
                <c:pt idx="24783">
                  <c:v>2.8074587623724201E-3</c:v>
                </c:pt>
                <c:pt idx="24784">
                  <c:v>1.7600423812189499E-3</c:v>
                </c:pt>
                <c:pt idx="24785">
                  <c:v>7.9566691495884295E-4</c:v>
                </c:pt>
                <c:pt idx="24786">
                  <c:v>-2.7216799137009498E-4</c:v>
                </c:pt>
                <c:pt idx="24787">
                  <c:v>-1.2473444064052301E-3</c:v>
                </c:pt>
                <c:pt idx="24788">
                  <c:v>-2.3234686103744602E-3</c:v>
                </c:pt>
                <c:pt idx="24789">
                  <c:v>-3.1660532588982698E-3</c:v>
                </c:pt>
                <c:pt idx="24790">
                  <c:v>-4.0769882707536896E-3</c:v>
                </c:pt>
                <c:pt idx="24791">
                  <c:v>-4.9413840378721699E-3</c:v>
                </c:pt>
                <c:pt idx="24792">
                  <c:v>-5.9071451583718303E-3</c:v>
                </c:pt>
                <c:pt idx="24793">
                  <c:v>-6.7488123989578501E-3</c:v>
                </c:pt>
                <c:pt idx="24794">
                  <c:v>-7.4130816617206099E-3</c:v>
                </c:pt>
                <c:pt idx="24795">
                  <c:v>-8.3164175256727306E-3</c:v>
                </c:pt>
                <c:pt idx="24796">
                  <c:v>-9.03657141949624E-3</c:v>
                </c:pt>
                <c:pt idx="24797">
                  <c:v>-9.7388179527438806E-3</c:v>
                </c:pt>
                <c:pt idx="24798">
                  <c:v>-1.0314875427312501E-2</c:v>
                </c:pt>
                <c:pt idx="24799">
                  <c:v>-1.10470074983654E-2</c:v>
                </c:pt>
                <c:pt idx="24800">
                  <c:v>-1.1702146410372601E-2</c:v>
                </c:pt>
                <c:pt idx="24801">
                  <c:v>-1.2292948488600901E-2</c:v>
                </c:pt>
                <c:pt idx="24802">
                  <c:v>-1.27922354870678E-2</c:v>
                </c:pt>
                <c:pt idx="24803">
                  <c:v>-1.32914083713103E-2</c:v>
                </c:pt>
                <c:pt idx="24804">
                  <c:v>-1.3688055098317499E-2</c:v>
                </c:pt>
                <c:pt idx="24805">
                  <c:v>-1.40998645287815E-2</c:v>
                </c:pt>
                <c:pt idx="24806">
                  <c:v>-1.4216493029996599E-2</c:v>
                </c:pt>
                <c:pt idx="24807">
                  <c:v>-1.45513062649332E-2</c:v>
                </c:pt>
                <c:pt idx="24808">
                  <c:v>-1.4902755376914699E-2</c:v>
                </c:pt>
                <c:pt idx="24809">
                  <c:v>-1.5178246019866001E-2</c:v>
                </c:pt>
                <c:pt idx="24810">
                  <c:v>-1.52115769425191E-2</c:v>
                </c:pt>
                <c:pt idx="24811">
                  <c:v>-1.5402112656688101E-2</c:v>
                </c:pt>
                <c:pt idx="24812">
                  <c:v>-1.5485838633564E-2</c:v>
                </c:pt>
                <c:pt idx="24813">
                  <c:v>-1.5438487620687599E-2</c:v>
                </c:pt>
                <c:pt idx="24814">
                  <c:v>-1.5536063294361699E-2</c:v>
                </c:pt>
                <c:pt idx="24815">
                  <c:v>-1.5569233957347601E-2</c:v>
                </c:pt>
                <c:pt idx="24816">
                  <c:v>-1.53310534580351E-2</c:v>
                </c:pt>
                <c:pt idx="24817">
                  <c:v>-1.52598621993578E-2</c:v>
                </c:pt>
                <c:pt idx="24818">
                  <c:v>-1.5216626773591899E-2</c:v>
                </c:pt>
                <c:pt idx="24819">
                  <c:v>-1.5010211166998799E-2</c:v>
                </c:pt>
                <c:pt idx="24820">
                  <c:v>-1.4768423571608499E-2</c:v>
                </c:pt>
                <c:pt idx="24821">
                  <c:v>-1.4581443750335399E-2</c:v>
                </c:pt>
                <c:pt idx="24822">
                  <c:v>-1.4369158945298201E-2</c:v>
                </c:pt>
                <c:pt idx="24823">
                  <c:v>-1.40272692101E-2</c:v>
                </c:pt>
                <c:pt idx="24824">
                  <c:v>-1.3886820904161001E-2</c:v>
                </c:pt>
                <c:pt idx="24825">
                  <c:v>-1.35448785741963E-2</c:v>
                </c:pt>
                <c:pt idx="24826">
                  <c:v>-1.3217244043279701E-2</c:v>
                </c:pt>
                <c:pt idx="24827">
                  <c:v>-1.28977258448786E-2</c:v>
                </c:pt>
                <c:pt idx="24828">
                  <c:v>-1.24555678852128E-2</c:v>
                </c:pt>
                <c:pt idx="24829">
                  <c:v>-1.20360957151581E-2</c:v>
                </c:pt>
                <c:pt idx="24830">
                  <c:v>-1.18790770107416E-2</c:v>
                </c:pt>
                <c:pt idx="24831">
                  <c:v>-1.15088975803202E-2</c:v>
                </c:pt>
                <c:pt idx="24832">
                  <c:v>-1.10900544305284E-2</c:v>
                </c:pt>
                <c:pt idx="24833">
                  <c:v>-1.07615535388473E-2</c:v>
                </c:pt>
                <c:pt idx="24834">
                  <c:v>-1.05635691239846E-2</c:v>
                </c:pt>
                <c:pt idx="24835">
                  <c:v>-1.0197173599932999E-2</c:v>
                </c:pt>
                <c:pt idx="24836">
                  <c:v>-9.8109524657400294E-3</c:v>
                </c:pt>
                <c:pt idx="24837">
                  <c:v>-9.5619153711344294E-3</c:v>
                </c:pt>
                <c:pt idx="24838">
                  <c:v>-9.3066303165662504E-3</c:v>
                </c:pt>
                <c:pt idx="24839">
                  <c:v>-8.9729762786544091E-3</c:v>
                </c:pt>
                <c:pt idx="24840">
                  <c:v>-8.8188312628400996E-3</c:v>
                </c:pt>
                <c:pt idx="24841">
                  <c:v>-8.6095428907075298E-3</c:v>
                </c:pt>
                <c:pt idx="24842">
                  <c:v>-8.4457631830229894E-3</c:v>
                </c:pt>
                <c:pt idx="24843">
                  <c:v>-8.2761181852205202E-3</c:v>
                </c:pt>
                <c:pt idx="24844">
                  <c:v>-8.1426120398116197E-3</c:v>
                </c:pt>
                <c:pt idx="24845">
                  <c:v>-8.0291819440711804E-3</c:v>
                </c:pt>
                <c:pt idx="24846">
                  <c:v>-7.9266266809552895E-3</c:v>
                </c:pt>
                <c:pt idx="24847">
                  <c:v>-8.1138671761903803E-3</c:v>
                </c:pt>
                <c:pt idx="24848">
                  <c:v>-7.9919151000127104E-3</c:v>
                </c:pt>
                <c:pt idx="24849">
                  <c:v>-8.0161083348140507E-3</c:v>
                </c:pt>
                <c:pt idx="24850">
                  <c:v>-8.1289429418980493E-3</c:v>
                </c:pt>
                <c:pt idx="24851">
                  <c:v>-8.3945104184446201E-3</c:v>
                </c:pt>
                <c:pt idx="24852">
                  <c:v>-8.4157268076319493E-3</c:v>
                </c:pt>
                <c:pt idx="24853">
                  <c:v>-8.6475321161345806E-3</c:v>
                </c:pt>
                <c:pt idx="24854">
                  <c:v>-8.9936251327465497E-3</c:v>
                </c:pt>
                <c:pt idx="24855">
                  <c:v>-9.3822297635297106E-3</c:v>
                </c:pt>
                <c:pt idx="24856">
                  <c:v>-9.5587263395589105E-3</c:v>
                </c:pt>
                <c:pt idx="24857">
                  <c:v>-1.0086710194586899E-2</c:v>
                </c:pt>
                <c:pt idx="24858">
                  <c:v>-1.0607806050751E-2</c:v>
                </c:pt>
                <c:pt idx="24859">
                  <c:v>-1.1057501532957001E-2</c:v>
                </c:pt>
                <c:pt idx="24860">
                  <c:v>-1.14924782272189E-2</c:v>
                </c:pt>
                <c:pt idx="24861">
                  <c:v>-1.2000916135751501E-2</c:v>
                </c:pt>
                <c:pt idx="24862">
                  <c:v>-1.27897370908491E-2</c:v>
                </c:pt>
                <c:pt idx="24863">
                  <c:v>-1.3390752236060399E-2</c:v>
                </c:pt>
                <c:pt idx="24864">
                  <c:v>-1.4122699355018401E-2</c:v>
                </c:pt>
                <c:pt idx="24865">
                  <c:v>-1.4795813646689001E-2</c:v>
                </c:pt>
                <c:pt idx="24866">
                  <c:v>-1.54994185977641E-2</c:v>
                </c:pt>
                <c:pt idx="24867">
                  <c:v>-1.6403429756762698E-2</c:v>
                </c:pt>
                <c:pt idx="24868">
                  <c:v>-1.7339774020442102E-2</c:v>
                </c:pt>
                <c:pt idx="24869">
                  <c:v>-1.8067084306010499E-2</c:v>
                </c:pt>
                <c:pt idx="24870">
                  <c:v>-1.9106731610991998E-2</c:v>
                </c:pt>
                <c:pt idx="24871">
                  <c:v>-2.0001158573880799E-2</c:v>
                </c:pt>
                <c:pt idx="24872">
                  <c:v>-2.0886352752143501E-2</c:v>
                </c:pt>
                <c:pt idx="24873">
                  <c:v>-2.1836965530553001E-2</c:v>
                </c:pt>
                <c:pt idx="24874">
                  <c:v>-2.2928830628347299E-2</c:v>
                </c:pt>
                <c:pt idx="24875">
                  <c:v>-2.3976204350297899E-2</c:v>
                </c:pt>
                <c:pt idx="24876">
                  <c:v>-2.4879354033282799E-2</c:v>
                </c:pt>
                <c:pt idx="24877">
                  <c:v>-2.5947115438486101E-2</c:v>
                </c:pt>
                <c:pt idx="24878">
                  <c:v>-2.7008854027035099E-2</c:v>
                </c:pt>
                <c:pt idx="24879">
                  <c:v>-2.8284296947181101E-2</c:v>
                </c:pt>
                <c:pt idx="24880">
                  <c:v>-2.93027106620917E-2</c:v>
                </c:pt>
                <c:pt idx="24881">
                  <c:v>-3.0192256694254301E-2</c:v>
                </c:pt>
                <c:pt idx="24882">
                  <c:v>-3.12409050641239E-2</c:v>
                </c:pt>
                <c:pt idx="24883">
                  <c:v>-3.2352421806437999E-2</c:v>
                </c:pt>
                <c:pt idx="24884">
                  <c:v>-3.3397216485885901E-2</c:v>
                </c:pt>
                <c:pt idx="24885">
                  <c:v>-3.4451093946611E-2</c:v>
                </c:pt>
                <c:pt idx="24886">
                  <c:v>-3.5483859591502798E-2</c:v>
                </c:pt>
                <c:pt idx="24887">
                  <c:v>-3.6635422456419001E-2</c:v>
                </c:pt>
                <c:pt idx="24888">
                  <c:v>-3.7451494616383897E-2</c:v>
                </c:pt>
                <c:pt idx="24889">
                  <c:v>-3.8428132349506802E-2</c:v>
                </c:pt>
                <c:pt idx="24890">
                  <c:v>-3.9341407533995301E-2</c:v>
                </c:pt>
                <c:pt idx="24891">
                  <c:v>-4.0295357744693797E-2</c:v>
                </c:pt>
                <c:pt idx="24892">
                  <c:v>-4.1301897569200101E-2</c:v>
                </c:pt>
                <c:pt idx="24893">
                  <c:v>-4.2126180702059798E-2</c:v>
                </c:pt>
                <c:pt idx="24894">
                  <c:v>-4.2732990333121897E-2</c:v>
                </c:pt>
                <c:pt idx="24895">
                  <c:v>-4.3646245687742197E-2</c:v>
                </c:pt>
                <c:pt idx="24896">
                  <c:v>-4.4502505858556501E-2</c:v>
                </c:pt>
                <c:pt idx="24897">
                  <c:v>-4.5067257518059303E-2</c:v>
                </c:pt>
                <c:pt idx="24898">
                  <c:v>-4.5809265684336797E-2</c:v>
                </c:pt>
                <c:pt idx="24899">
                  <c:v>-4.6412105906445497E-2</c:v>
                </c:pt>
                <c:pt idx="24900">
                  <c:v>-4.7015569472602103E-2</c:v>
                </c:pt>
                <c:pt idx="24901">
                  <c:v>-4.7592849333166203E-2</c:v>
                </c:pt>
                <c:pt idx="24902">
                  <c:v>-4.7963702050848697E-2</c:v>
                </c:pt>
                <c:pt idx="24903">
                  <c:v>-4.8373176947775202E-2</c:v>
                </c:pt>
                <c:pt idx="24904">
                  <c:v>-4.8798930952148802E-2</c:v>
                </c:pt>
                <c:pt idx="24905">
                  <c:v>-4.9189173384789203E-2</c:v>
                </c:pt>
                <c:pt idx="24906">
                  <c:v>-4.9442687547232203E-2</c:v>
                </c:pt>
                <c:pt idx="24907">
                  <c:v>-4.96228368170877E-2</c:v>
                </c:pt>
                <c:pt idx="24908">
                  <c:v>-4.9887679487100697E-2</c:v>
                </c:pt>
                <c:pt idx="24909">
                  <c:v>-5.0024559964300802E-2</c:v>
                </c:pt>
                <c:pt idx="24910">
                  <c:v>-5.0045238394826698E-2</c:v>
                </c:pt>
                <c:pt idx="24911">
                  <c:v>-5.0112644337195103E-2</c:v>
                </c:pt>
                <c:pt idx="24912">
                  <c:v>-5.0186166419782297E-2</c:v>
                </c:pt>
                <c:pt idx="24913">
                  <c:v>-5.01541510123431E-2</c:v>
                </c:pt>
                <c:pt idx="24914">
                  <c:v>-5.00705327266079E-2</c:v>
                </c:pt>
                <c:pt idx="24915">
                  <c:v>-4.9792444673516199E-2</c:v>
                </c:pt>
                <c:pt idx="24916">
                  <c:v>-4.9684827786037403E-2</c:v>
                </c:pt>
                <c:pt idx="24917">
                  <c:v>-4.9285782832929698E-2</c:v>
                </c:pt>
                <c:pt idx="24918">
                  <c:v>-4.9268909341693097E-2</c:v>
                </c:pt>
                <c:pt idx="24919">
                  <c:v>-4.8900492864133498E-2</c:v>
                </c:pt>
                <c:pt idx="24920">
                  <c:v>-4.8565771072422097E-2</c:v>
                </c:pt>
                <c:pt idx="24921">
                  <c:v>-4.8009009650332703E-2</c:v>
                </c:pt>
                <c:pt idx="24922">
                  <c:v>-4.7697284653345599E-2</c:v>
                </c:pt>
                <c:pt idx="24923">
                  <c:v>-4.7193771133999099E-2</c:v>
                </c:pt>
                <c:pt idx="24924">
                  <c:v>-4.6703189389917597E-2</c:v>
                </c:pt>
                <c:pt idx="24925">
                  <c:v>-4.6309603461416701E-2</c:v>
                </c:pt>
                <c:pt idx="24926">
                  <c:v>-4.5757167933282397E-2</c:v>
                </c:pt>
                <c:pt idx="24927">
                  <c:v>-4.5121028077356802E-2</c:v>
                </c:pt>
                <c:pt idx="24928">
                  <c:v>-4.4463739222586597E-2</c:v>
                </c:pt>
                <c:pt idx="24929">
                  <c:v>-4.4044018475870403E-2</c:v>
                </c:pt>
                <c:pt idx="24930">
                  <c:v>-4.3295237911538401E-2</c:v>
                </c:pt>
                <c:pt idx="24931">
                  <c:v>-4.2711227849056503E-2</c:v>
                </c:pt>
                <c:pt idx="24932">
                  <c:v>-4.2107080475208801E-2</c:v>
                </c:pt>
                <c:pt idx="24933">
                  <c:v>-4.1345447775482699E-2</c:v>
                </c:pt>
                <c:pt idx="24934">
                  <c:v>-4.0663136273592602E-2</c:v>
                </c:pt>
                <c:pt idx="24935">
                  <c:v>-4.00444049651957E-2</c:v>
                </c:pt>
                <c:pt idx="24936">
                  <c:v>-3.9433488676320697E-2</c:v>
                </c:pt>
                <c:pt idx="24937">
                  <c:v>-3.8746191190342401E-2</c:v>
                </c:pt>
                <c:pt idx="24938">
                  <c:v>-3.8076154428801502E-2</c:v>
                </c:pt>
                <c:pt idx="24939">
                  <c:v>-3.7387946507677197E-2</c:v>
                </c:pt>
                <c:pt idx="24940">
                  <c:v>-3.69434956297248E-2</c:v>
                </c:pt>
                <c:pt idx="24941">
                  <c:v>-3.6097586853364498E-2</c:v>
                </c:pt>
                <c:pt idx="24942">
                  <c:v>-3.5467028152049503E-2</c:v>
                </c:pt>
                <c:pt idx="24943">
                  <c:v>-3.47804551552168E-2</c:v>
                </c:pt>
                <c:pt idx="24944">
                  <c:v>-3.4254686779820999E-2</c:v>
                </c:pt>
                <c:pt idx="24945">
                  <c:v>-3.38733995129318E-2</c:v>
                </c:pt>
                <c:pt idx="24946">
                  <c:v>-3.3138800390449502E-2</c:v>
                </c:pt>
                <c:pt idx="24947">
                  <c:v>-3.2643831446044297E-2</c:v>
                </c:pt>
                <c:pt idx="24948">
                  <c:v>-3.2250276416301203E-2</c:v>
                </c:pt>
                <c:pt idx="24949">
                  <c:v>-3.1808260911002202E-2</c:v>
                </c:pt>
                <c:pt idx="24950">
                  <c:v>-3.1290201229638298E-2</c:v>
                </c:pt>
                <c:pt idx="24951">
                  <c:v>-3.0778300285539E-2</c:v>
                </c:pt>
                <c:pt idx="24952">
                  <c:v>-3.0546277885912399E-2</c:v>
                </c:pt>
                <c:pt idx="24953">
                  <c:v>-3.01901879169954E-2</c:v>
                </c:pt>
                <c:pt idx="24954">
                  <c:v>-2.99079199976196E-2</c:v>
                </c:pt>
                <c:pt idx="24955">
                  <c:v>-2.95642710755517E-2</c:v>
                </c:pt>
                <c:pt idx="24956">
                  <c:v>-2.94089359775444E-2</c:v>
                </c:pt>
                <c:pt idx="24957">
                  <c:v>-2.9119587395913499E-2</c:v>
                </c:pt>
                <c:pt idx="24958">
                  <c:v>-2.8935890686927802E-2</c:v>
                </c:pt>
                <c:pt idx="24959">
                  <c:v>-2.8909366981673901E-2</c:v>
                </c:pt>
                <c:pt idx="24960">
                  <c:v>-2.88250332634346E-2</c:v>
                </c:pt>
                <c:pt idx="24961">
                  <c:v>-2.8802334590013801E-2</c:v>
                </c:pt>
                <c:pt idx="24962">
                  <c:v>-2.8742936820561501E-2</c:v>
                </c:pt>
                <c:pt idx="24963">
                  <c:v>-2.86956737436544E-2</c:v>
                </c:pt>
                <c:pt idx="24964">
                  <c:v>-2.87118191509067E-2</c:v>
                </c:pt>
                <c:pt idx="24965">
                  <c:v>-2.8958671298560199E-2</c:v>
                </c:pt>
                <c:pt idx="24966">
                  <c:v>-2.9106517749515001E-2</c:v>
                </c:pt>
                <c:pt idx="24967">
                  <c:v>-2.8984642335930899E-2</c:v>
                </c:pt>
                <c:pt idx="24968">
                  <c:v>-2.9147654363973301E-2</c:v>
                </c:pt>
                <c:pt idx="24969">
                  <c:v>-2.93909998021799E-2</c:v>
                </c:pt>
                <c:pt idx="24970">
                  <c:v>-2.97383492872795E-2</c:v>
                </c:pt>
                <c:pt idx="24971">
                  <c:v>-2.99820612686846E-2</c:v>
                </c:pt>
                <c:pt idx="24972">
                  <c:v>-3.0198628048404699E-2</c:v>
                </c:pt>
                <c:pt idx="24973">
                  <c:v>-3.0616148403139001E-2</c:v>
                </c:pt>
                <c:pt idx="24974">
                  <c:v>-3.0937869899209099E-2</c:v>
                </c:pt>
                <c:pt idx="24975">
                  <c:v>-3.1209754883740701E-2</c:v>
                </c:pt>
                <c:pt idx="24976">
                  <c:v>-3.1576164416894398E-2</c:v>
                </c:pt>
                <c:pt idx="24977">
                  <c:v>-3.2002284510679102E-2</c:v>
                </c:pt>
                <c:pt idx="24978">
                  <c:v>-3.2288073175854103E-2</c:v>
                </c:pt>
                <c:pt idx="24979">
                  <c:v>-3.2714681690239798E-2</c:v>
                </c:pt>
                <c:pt idx="24980">
                  <c:v>-3.3044574916464599E-2</c:v>
                </c:pt>
                <c:pt idx="24981">
                  <c:v>-3.3422296657325302E-2</c:v>
                </c:pt>
                <c:pt idx="24982">
                  <c:v>-3.3879037778381603E-2</c:v>
                </c:pt>
                <c:pt idx="24983">
                  <c:v>-3.4292491150599902E-2</c:v>
                </c:pt>
                <c:pt idx="24984">
                  <c:v>-3.47808127221374E-2</c:v>
                </c:pt>
                <c:pt idx="24985">
                  <c:v>-3.5143037787840802E-2</c:v>
                </c:pt>
                <c:pt idx="24986">
                  <c:v>-3.54881955162221E-2</c:v>
                </c:pt>
                <c:pt idx="24987">
                  <c:v>-3.5886008632716598E-2</c:v>
                </c:pt>
                <c:pt idx="24988">
                  <c:v>-3.6355961884603098E-2</c:v>
                </c:pt>
                <c:pt idx="24989">
                  <c:v>-3.6623346088655598E-2</c:v>
                </c:pt>
                <c:pt idx="24990">
                  <c:v>-3.71351499250877E-2</c:v>
                </c:pt>
                <c:pt idx="24991">
                  <c:v>-3.7500036595019597E-2</c:v>
                </c:pt>
                <c:pt idx="24992">
                  <c:v>-3.7685350699794402E-2</c:v>
                </c:pt>
                <c:pt idx="24993">
                  <c:v>-3.7981606108497802E-2</c:v>
                </c:pt>
                <c:pt idx="24994">
                  <c:v>-3.8274312926331003E-2</c:v>
                </c:pt>
                <c:pt idx="24995">
                  <c:v>-3.8686714332550401E-2</c:v>
                </c:pt>
                <c:pt idx="24996">
                  <c:v>-3.8620226060825401E-2</c:v>
                </c:pt>
                <c:pt idx="24997">
                  <c:v>-3.8939091214907698E-2</c:v>
                </c:pt>
                <c:pt idx="24998">
                  <c:v>-3.9128000296571701E-2</c:v>
                </c:pt>
                <c:pt idx="24999">
                  <c:v>-3.92155990307664E-2</c:v>
                </c:pt>
                <c:pt idx="25000">
                  <c:v>-3.9446857106725103E-2</c:v>
                </c:pt>
                <c:pt idx="25001">
                  <c:v>-3.9674903796405703E-2</c:v>
                </c:pt>
                <c:pt idx="25002">
                  <c:v>-3.9622900351817598E-2</c:v>
                </c:pt>
                <c:pt idx="25003">
                  <c:v>-3.9435578001828203E-2</c:v>
                </c:pt>
                <c:pt idx="25004">
                  <c:v>-3.9582521251661999E-2</c:v>
                </c:pt>
                <c:pt idx="25005">
                  <c:v>-3.9448489005988803E-2</c:v>
                </c:pt>
                <c:pt idx="25006">
                  <c:v>-3.9369765802234398E-2</c:v>
                </c:pt>
                <c:pt idx="25007">
                  <c:v>-3.9323401934575397E-2</c:v>
                </c:pt>
                <c:pt idx="25008">
                  <c:v>-3.8983058118370599E-2</c:v>
                </c:pt>
                <c:pt idx="25009">
                  <c:v>-3.8734160276303803E-2</c:v>
                </c:pt>
                <c:pt idx="25010">
                  <c:v>-3.8584266701525399E-2</c:v>
                </c:pt>
                <c:pt idx="25011">
                  <c:v>-3.8278365856617001E-2</c:v>
                </c:pt>
                <c:pt idx="25012">
                  <c:v>-3.7762134246250703E-2</c:v>
                </c:pt>
                <c:pt idx="25013">
                  <c:v>-3.7431539864943901E-2</c:v>
                </c:pt>
                <c:pt idx="25014">
                  <c:v>-3.7100944817153501E-2</c:v>
                </c:pt>
                <c:pt idx="25015">
                  <c:v>-3.6679035236218099E-2</c:v>
                </c:pt>
                <c:pt idx="25016">
                  <c:v>-3.6261106388006302E-2</c:v>
                </c:pt>
                <c:pt idx="25017">
                  <c:v>-3.5616336371148603E-2</c:v>
                </c:pt>
                <c:pt idx="25018">
                  <c:v>-3.5107067450511703E-2</c:v>
                </c:pt>
                <c:pt idx="25019">
                  <c:v>-3.44564369748337E-2</c:v>
                </c:pt>
                <c:pt idx="25020">
                  <c:v>-3.3895503121956598E-2</c:v>
                </c:pt>
                <c:pt idx="25021">
                  <c:v>-3.3102429530398297E-2</c:v>
                </c:pt>
                <c:pt idx="25022">
                  <c:v>-3.2411061401696403E-2</c:v>
                </c:pt>
                <c:pt idx="25023">
                  <c:v>-3.1687327090720002E-2</c:v>
                </c:pt>
                <c:pt idx="25024">
                  <c:v>-3.09210561420666E-2</c:v>
                </c:pt>
                <c:pt idx="25025">
                  <c:v>-3.0138408413335E-2</c:v>
                </c:pt>
                <c:pt idx="25026">
                  <c:v>-2.9418758400906901E-2</c:v>
                </c:pt>
                <c:pt idx="25027">
                  <c:v>-2.8563870221370798E-2</c:v>
                </c:pt>
                <c:pt idx="25028">
                  <c:v>-2.7726495837613399E-2</c:v>
                </c:pt>
                <c:pt idx="25029">
                  <c:v>-2.6957682185608699E-2</c:v>
                </c:pt>
                <c:pt idx="25030">
                  <c:v>-2.6003359900886799E-2</c:v>
                </c:pt>
                <c:pt idx="25031">
                  <c:v>-2.5228556952634901E-2</c:v>
                </c:pt>
                <c:pt idx="25032">
                  <c:v>-2.4216352008270998E-2</c:v>
                </c:pt>
                <c:pt idx="25033">
                  <c:v>-2.3273550635623599E-2</c:v>
                </c:pt>
                <c:pt idx="25034">
                  <c:v>-2.2367167257394498E-2</c:v>
                </c:pt>
                <c:pt idx="25035">
                  <c:v>-2.15302365995424E-2</c:v>
                </c:pt>
                <c:pt idx="25036">
                  <c:v>-2.04103377952616E-2</c:v>
                </c:pt>
                <c:pt idx="25037">
                  <c:v>-1.9575380021528099E-2</c:v>
                </c:pt>
                <c:pt idx="25038">
                  <c:v>-1.8680379879767599E-2</c:v>
                </c:pt>
                <c:pt idx="25039">
                  <c:v>-1.7896705253558201E-2</c:v>
                </c:pt>
                <c:pt idx="25040">
                  <c:v>-1.6914780449567499E-2</c:v>
                </c:pt>
                <c:pt idx="25041">
                  <c:v>-1.5925241723082899E-2</c:v>
                </c:pt>
                <c:pt idx="25042">
                  <c:v>-1.5010976259967701E-2</c:v>
                </c:pt>
                <c:pt idx="25043">
                  <c:v>-1.4260181207621399E-2</c:v>
                </c:pt>
                <c:pt idx="25044">
                  <c:v>-1.33440056123904E-2</c:v>
                </c:pt>
                <c:pt idx="25045">
                  <c:v>-1.2356296088942001E-2</c:v>
                </c:pt>
                <c:pt idx="25046">
                  <c:v>-1.17030844761132E-2</c:v>
                </c:pt>
                <c:pt idx="25047">
                  <c:v>-1.0762746357801301E-2</c:v>
                </c:pt>
                <c:pt idx="25048">
                  <c:v>-9.9348948580343308E-3</c:v>
                </c:pt>
                <c:pt idx="25049">
                  <c:v>-9.2664551780681208E-3</c:v>
                </c:pt>
                <c:pt idx="25050">
                  <c:v>-8.5163488841139695E-3</c:v>
                </c:pt>
                <c:pt idx="25051">
                  <c:v>-7.6107950689186504E-3</c:v>
                </c:pt>
                <c:pt idx="25052">
                  <c:v>-6.9335655671419897E-3</c:v>
                </c:pt>
                <c:pt idx="25053">
                  <c:v>-6.3071018815797804E-3</c:v>
                </c:pt>
                <c:pt idx="25054">
                  <c:v>-5.6560630941667198E-3</c:v>
                </c:pt>
                <c:pt idx="25055">
                  <c:v>-4.9915985926733998E-3</c:v>
                </c:pt>
                <c:pt idx="25056">
                  <c:v>-4.41198008148191E-3</c:v>
                </c:pt>
                <c:pt idx="25057">
                  <c:v>-3.8534727440786001E-3</c:v>
                </c:pt>
                <c:pt idx="25058">
                  <c:v>-3.2598873433956001E-3</c:v>
                </c:pt>
                <c:pt idx="25059">
                  <c:v>-2.7987736081202101E-3</c:v>
                </c:pt>
                <c:pt idx="25060">
                  <c:v>-2.36980686849852E-3</c:v>
                </c:pt>
                <c:pt idx="25061">
                  <c:v>-1.86254146944102E-3</c:v>
                </c:pt>
                <c:pt idx="25062">
                  <c:v>-1.5407898056532599E-3</c:v>
                </c:pt>
                <c:pt idx="25063">
                  <c:v>-1.0906232191654399E-3</c:v>
                </c:pt>
                <c:pt idx="25064">
                  <c:v>-5.9842625004372302E-4</c:v>
                </c:pt>
                <c:pt idx="25065">
                  <c:v>-3.7382176765347701E-4</c:v>
                </c:pt>
                <c:pt idx="25066" formatCode="0.00E+00">
                  <c:v>-4.5400887236506302E-5</c:v>
                </c:pt>
                <c:pt idx="25067" formatCode="0.00E+00">
                  <c:v>8.84975518390852E-5</c:v>
                </c:pt>
                <c:pt idx="25068">
                  <c:v>3.7635033180600499E-4</c:v>
                </c:pt>
                <c:pt idx="25069">
                  <c:v>6.6087653449454597E-4</c:v>
                </c:pt>
                <c:pt idx="25070">
                  <c:v>7.9913928043732498E-4</c:v>
                </c:pt>
                <c:pt idx="25071">
                  <c:v>8.4207424205959302E-4</c:v>
                </c:pt>
                <c:pt idx="25072">
                  <c:v>9.1051485574952004E-4</c:v>
                </c:pt>
                <c:pt idx="25073">
                  <c:v>1.1210027700650699E-3</c:v>
                </c:pt>
                <c:pt idx="25074">
                  <c:v>1.23477133665193E-3</c:v>
                </c:pt>
                <c:pt idx="25075">
                  <c:v>1.12675862660121E-3</c:v>
                </c:pt>
                <c:pt idx="25076">
                  <c:v>1.09428080779704E-3</c:v>
                </c:pt>
                <c:pt idx="25077">
                  <c:v>1.17086926457597E-3</c:v>
                </c:pt>
                <c:pt idx="25078">
                  <c:v>1.2708451664129601E-3</c:v>
                </c:pt>
                <c:pt idx="25079">
                  <c:v>1.3072512384162201E-3</c:v>
                </c:pt>
                <c:pt idx="25080">
                  <c:v>1.1405200161859199E-3</c:v>
                </c:pt>
                <c:pt idx="25081">
                  <c:v>1.0530984460612701E-3</c:v>
                </c:pt>
                <c:pt idx="25082">
                  <c:v>1.1347144599197299E-3</c:v>
                </c:pt>
                <c:pt idx="25083">
                  <c:v>9.8481424149481295E-4</c:v>
                </c:pt>
                <c:pt idx="25084">
                  <c:v>8.1917738549336296E-4</c:v>
                </c:pt>
                <c:pt idx="25085">
                  <c:v>7.60248729286538E-4</c:v>
                </c:pt>
                <c:pt idx="25086">
                  <c:v>7.6914744472172795E-4</c:v>
                </c:pt>
                <c:pt idx="25087">
                  <c:v>5.9562885683160703E-4</c:v>
                </c:pt>
                <c:pt idx="25088">
                  <c:v>4.2410354453803597E-4</c:v>
                </c:pt>
                <c:pt idx="25089">
                  <c:v>5.0419837700864801E-4</c:v>
                </c:pt>
                <c:pt idx="25090">
                  <c:v>4.0516176931424698E-4</c:v>
                </c:pt>
                <c:pt idx="25091">
                  <c:v>3.3781903443477897E-4</c:v>
                </c:pt>
                <c:pt idx="25092">
                  <c:v>2.43990705967461E-4</c:v>
                </c:pt>
                <c:pt idx="25093">
                  <c:v>1.6106470585352701E-4</c:v>
                </c:pt>
                <c:pt idx="25094">
                  <c:v>1.4633450892417E-4</c:v>
                </c:pt>
                <c:pt idx="25095">
                  <c:v>2.0072776898980699E-4</c:v>
                </c:pt>
                <c:pt idx="25096">
                  <c:v>2.5225376236662499E-4</c:v>
                </c:pt>
                <c:pt idx="25097">
                  <c:v>1.72581623701687E-4</c:v>
                </c:pt>
                <c:pt idx="25098">
                  <c:v>1.90818854819583E-4</c:v>
                </c:pt>
                <c:pt idx="25099">
                  <c:v>3.9496602299685102E-4</c:v>
                </c:pt>
                <c:pt idx="25100">
                  <c:v>4.47890967171782E-4</c:v>
                </c:pt>
                <c:pt idx="25101">
                  <c:v>3.86868392398195E-4</c:v>
                </c:pt>
                <c:pt idx="25102">
                  <c:v>5.9652280574868895E-4</c:v>
                </c:pt>
                <c:pt idx="25103">
                  <c:v>8.9219882571293897E-4</c:v>
                </c:pt>
                <c:pt idx="25104">
                  <c:v>1.0649152602534E-3</c:v>
                </c:pt>
                <c:pt idx="25105">
                  <c:v>1.0166613328192E-3</c:v>
                </c:pt>
                <c:pt idx="25106">
                  <c:v>1.4544978866564201E-3</c:v>
                </c:pt>
                <c:pt idx="25107">
                  <c:v>1.5702958818103001E-3</c:v>
                </c:pt>
                <c:pt idx="25108">
                  <c:v>2.0488931772351801E-3</c:v>
                </c:pt>
                <c:pt idx="25109">
                  <c:v>2.4280267980387898E-3</c:v>
                </c:pt>
                <c:pt idx="25110">
                  <c:v>2.7491438540595201E-3</c:v>
                </c:pt>
                <c:pt idx="25111">
                  <c:v>3.0607317586652202E-3</c:v>
                </c:pt>
                <c:pt idx="25112">
                  <c:v>3.5567670632627099E-3</c:v>
                </c:pt>
                <c:pt idx="25113">
                  <c:v>4.0613996834825503E-3</c:v>
                </c:pt>
                <c:pt idx="25114">
                  <c:v>4.6751646810866999E-3</c:v>
                </c:pt>
                <c:pt idx="25115">
                  <c:v>4.8845702657782297E-3</c:v>
                </c:pt>
                <c:pt idx="25116">
                  <c:v>5.5677396257814296E-3</c:v>
                </c:pt>
                <c:pt idx="25117">
                  <c:v>6.1417747728209201E-3</c:v>
                </c:pt>
                <c:pt idx="25118">
                  <c:v>6.7701168053157798E-3</c:v>
                </c:pt>
                <c:pt idx="25119">
                  <c:v>7.3636060937861203E-3</c:v>
                </c:pt>
                <c:pt idx="25120">
                  <c:v>8.06222060739409E-3</c:v>
                </c:pt>
                <c:pt idx="25121">
                  <c:v>8.69417626580383E-3</c:v>
                </c:pt>
                <c:pt idx="25122">
                  <c:v>9.4519112166198405E-3</c:v>
                </c:pt>
                <c:pt idx="25123">
                  <c:v>1.0174952686345299E-2</c:v>
                </c:pt>
                <c:pt idx="25124">
                  <c:v>1.08781676211519E-2</c:v>
                </c:pt>
                <c:pt idx="25125">
                  <c:v>1.18504633735485E-2</c:v>
                </c:pt>
                <c:pt idx="25126">
                  <c:v>1.249578239566E-2</c:v>
                </c:pt>
                <c:pt idx="25127">
                  <c:v>1.3389956657664801E-2</c:v>
                </c:pt>
                <c:pt idx="25128">
                  <c:v>1.40594313307786E-2</c:v>
                </c:pt>
                <c:pt idx="25129">
                  <c:v>1.50994771757781E-2</c:v>
                </c:pt>
                <c:pt idx="25130">
                  <c:v>1.5805826604428599E-2</c:v>
                </c:pt>
                <c:pt idx="25131">
                  <c:v>1.6623031879474101E-2</c:v>
                </c:pt>
                <c:pt idx="25132">
                  <c:v>1.7585836296720499E-2</c:v>
                </c:pt>
                <c:pt idx="25133">
                  <c:v>1.8534132654676901E-2</c:v>
                </c:pt>
                <c:pt idx="25134">
                  <c:v>1.9433524833588098E-2</c:v>
                </c:pt>
                <c:pt idx="25135">
                  <c:v>2.0271201717112601E-2</c:v>
                </c:pt>
                <c:pt idx="25136">
                  <c:v>2.1210953409367399E-2</c:v>
                </c:pt>
                <c:pt idx="25137">
                  <c:v>2.2197405655720901E-2</c:v>
                </c:pt>
                <c:pt idx="25138">
                  <c:v>2.3150772730716199E-2</c:v>
                </c:pt>
                <c:pt idx="25139">
                  <c:v>2.3864374027510401E-2</c:v>
                </c:pt>
                <c:pt idx="25140">
                  <c:v>2.4839726083814601E-2</c:v>
                </c:pt>
                <c:pt idx="25141">
                  <c:v>2.5656584163441899E-2</c:v>
                </c:pt>
                <c:pt idx="25142">
                  <c:v>2.6644310120725202E-2</c:v>
                </c:pt>
                <c:pt idx="25143">
                  <c:v>2.7471590638379E-2</c:v>
                </c:pt>
                <c:pt idx="25144">
                  <c:v>2.8521656064546898E-2</c:v>
                </c:pt>
                <c:pt idx="25145">
                  <c:v>2.9263886490327001E-2</c:v>
                </c:pt>
                <c:pt idx="25146">
                  <c:v>3.01266727232074E-2</c:v>
                </c:pt>
                <c:pt idx="25147">
                  <c:v>3.08287445243773E-2</c:v>
                </c:pt>
                <c:pt idx="25148">
                  <c:v>3.1781396393960097E-2</c:v>
                </c:pt>
                <c:pt idx="25149">
                  <c:v>3.2450014357474299E-2</c:v>
                </c:pt>
                <c:pt idx="25150">
                  <c:v>3.3387253104836603E-2</c:v>
                </c:pt>
                <c:pt idx="25151">
                  <c:v>3.3924376961429699E-2</c:v>
                </c:pt>
                <c:pt idx="25152">
                  <c:v>3.4696180333809098E-2</c:v>
                </c:pt>
                <c:pt idx="25153">
                  <c:v>3.5413056060495898E-2</c:v>
                </c:pt>
                <c:pt idx="25154">
                  <c:v>3.6222288252471702E-2</c:v>
                </c:pt>
                <c:pt idx="25155">
                  <c:v>3.6618895171396701E-2</c:v>
                </c:pt>
                <c:pt idx="25156">
                  <c:v>3.7276536079580501E-2</c:v>
                </c:pt>
                <c:pt idx="25157">
                  <c:v>3.7922390462351102E-2</c:v>
                </c:pt>
                <c:pt idx="25158">
                  <c:v>3.8460511996816098E-2</c:v>
                </c:pt>
                <c:pt idx="25159">
                  <c:v>3.9128301471376602E-2</c:v>
                </c:pt>
                <c:pt idx="25160">
                  <c:v>3.9468916606883599E-2</c:v>
                </c:pt>
                <c:pt idx="25161">
                  <c:v>3.9937633622693598E-2</c:v>
                </c:pt>
                <c:pt idx="25162">
                  <c:v>4.02367013691039E-2</c:v>
                </c:pt>
                <c:pt idx="25163">
                  <c:v>4.0858121872334001E-2</c:v>
                </c:pt>
                <c:pt idx="25164">
                  <c:v>4.1149592077773703E-2</c:v>
                </c:pt>
                <c:pt idx="25165">
                  <c:v>4.1455778274090999E-2</c:v>
                </c:pt>
                <c:pt idx="25166">
                  <c:v>4.1708966434288501E-2</c:v>
                </c:pt>
                <c:pt idx="25167">
                  <c:v>4.2000838068239899E-2</c:v>
                </c:pt>
                <c:pt idx="25168">
                  <c:v>4.2306578933793401E-2</c:v>
                </c:pt>
                <c:pt idx="25169">
                  <c:v>4.2626417213651201E-2</c:v>
                </c:pt>
                <c:pt idx="25170">
                  <c:v>4.2550915100353498E-2</c:v>
                </c:pt>
                <c:pt idx="25171">
                  <c:v>4.2760373138830098E-2</c:v>
                </c:pt>
                <c:pt idx="25172">
                  <c:v>4.29028519419907E-2</c:v>
                </c:pt>
                <c:pt idx="25173">
                  <c:v>4.2912200421124501E-2</c:v>
                </c:pt>
                <c:pt idx="25174">
                  <c:v>4.3191592465014E-2</c:v>
                </c:pt>
                <c:pt idx="25175">
                  <c:v>4.3251788578901697E-2</c:v>
                </c:pt>
                <c:pt idx="25176">
                  <c:v>4.3156060690462697E-2</c:v>
                </c:pt>
                <c:pt idx="25177">
                  <c:v>4.3097141031470998E-2</c:v>
                </c:pt>
                <c:pt idx="25178">
                  <c:v>4.3170064726089301E-2</c:v>
                </c:pt>
                <c:pt idx="25179">
                  <c:v>4.3348409561241599E-2</c:v>
                </c:pt>
                <c:pt idx="25180">
                  <c:v>4.3170310136475397E-2</c:v>
                </c:pt>
                <c:pt idx="25181">
                  <c:v>4.3022918949088898E-2</c:v>
                </c:pt>
                <c:pt idx="25182">
                  <c:v>4.2885439178720501E-2</c:v>
                </c:pt>
                <c:pt idx="25183">
                  <c:v>4.2875414762565997E-2</c:v>
                </c:pt>
                <c:pt idx="25184">
                  <c:v>4.2877131799934597E-2</c:v>
                </c:pt>
                <c:pt idx="25185">
                  <c:v>4.2663949708899397E-2</c:v>
                </c:pt>
                <c:pt idx="25186">
                  <c:v>4.2587521822891501E-2</c:v>
                </c:pt>
                <c:pt idx="25187">
                  <c:v>4.23097237411394E-2</c:v>
                </c:pt>
                <c:pt idx="25188">
                  <c:v>4.2187082263521601E-2</c:v>
                </c:pt>
                <c:pt idx="25189">
                  <c:v>4.2172764099937601E-2</c:v>
                </c:pt>
                <c:pt idx="25190">
                  <c:v>4.2083800766241602E-2</c:v>
                </c:pt>
                <c:pt idx="25191">
                  <c:v>4.17555279111421E-2</c:v>
                </c:pt>
                <c:pt idx="25192">
                  <c:v>4.1719825770263702E-2</c:v>
                </c:pt>
                <c:pt idx="25193">
                  <c:v>4.1473833505814801E-2</c:v>
                </c:pt>
                <c:pt idx="25194">
                  <c:v>4.1380057304608399E-2</c:v>
                </c:pt>
                <c:pt idx="25195">
                  <c:v>4.12717860526403E-2</c:v>
                </c:pt>
                <c:pt idx="25196">
                  <c:v>4.1058862863329201E-2</c:v>
                </c:pt>
                <c:pt idx="25197">
                  <c:v>4.08791505716668E-2</c:v>
                </c:pt>
                <c:pt idx="25198">
                  <c:v>4.0749252463382402E-2</c:v>
                </c:pt>
                <c:pt idx="25199">
                  <c:v>4.0768028312317198E-2</c:v>
                </c:pt>
                <c:pt idx="25200">
                  <c:v>4.0462879308336398E-2</c:v>
                </c:pt>
                <c:pt idx="25201">
                  <c:v>4.0463185318135003E-2</c:v>
                </c:pt>
                <c:pt idx="25202">
                  <c:v>4.0307972361530997E-2</c:v>
                </c:pt>
                <c:pt idx="25203">
                  <c:v>4.0268761805016401E-2</c:v>
                </c:pt>
                <c:pt idx="25204">
                  <c:v>4.0160217859230803E-2</c:v>
                </c:pt>
                <c:pt idx="25205">
                  <c:v>4.0199839291015803E-2</c:v>
                </c:pt>
                <c:pt idx="25206">
                  <c:v>4.0067213964826202E-2</c:v>
                </c:pt>
                <c:pt idx="25207">
                  <c:v>3.9963073495674101E-2</c:v>
                </c:pt>
                <c:pt idx="25208">
                  <c:v>3.9991496225504797E-2</c:v>
                </c:pt>
                <c:pt idx="25209">
                  <c:v>4.0058633111881903E-2</c:v>
                </c:pt>
                <c:pt idx="25210">
                  <c:v>3.9965909843036801E-2</c:v>
                </c:pt>
                <c:pt idx="25211">
                  <c:v>4.0017275685241299E-2</c:v>
                </c:pt>
                <c:pt idx="25212">
                  <c:v>4.0015843298025502E-2</c:v>
                </c:pt>
                <c:pt idx="25213">
                  <c:v>4.0093787997719697E-2</c:v>
                </c:pt>
                <c:pt idx="25214">
                  <c:v>4.01667648850191E-2</c:v>
                </c:pt>
                <c:pt idx="25215">
                  <c:v>4.0088252787529602E-2</c:v>
                </c:pt>
                <c:pt idx="25216">
                  <c:v>4.0274175366717797E-2</c:v>
                </c:pt>
                <c:pt idx="25217">
                  <c:v>4.0458761311602399E-2</c:v>
                </c:pt>
                <c:pt idx="25218">
                  <c:v>4.0484095473070303E-2</c:v>
                </c:pt>
                <c:pt idx="25219">
                  <c:v>4.0541480862113198E-2</c:v>
                </c:pt>
                <c:pt idx="25220">
                  <c:v>4.07038268836638E-2</c:v>
                </c:pt>
                <c:pt idx="25221">
                  <c:v>4.0913620723745901E-2</c:v>
                </c:pt>
                <c:pt idx="25222">
                  <c:v>4.1043744640665299E-2</c:v>
                </c:pt>
                <c:pt idx="25223">
                  <c:v>4.1144451972495097E-2</c:v>
                </c:pt>
                <c:pt idx="25224">
                  <c:v>4.1389531497770797E-2</c:v>
                </c:pt>
                <c:pt idx="25225">
                  <c:v>4.1373217061207598E-2</c:v>
                </c:pt>
                <c:pt idx="25226">
                  <c:v>4.1785293854866797E-2</c:v>
                </c:pt>
                <c:pt idx="25227">
                  <c:v>4.1885434203031903E-2</c:v>
                </c:pt>
                <c:pt idx="25228">
                  <c:v>4.2113012243479298E-2</c:v>
                </c:pt>
                <c:pt idx="25229">
                  <c:v>4.2231913785059097E-2</c:v>
                </c:pt>
                <c:pt idx="25230">
                  <c:v>4.2396511296548402E-2</c:v>
                </c:pt>
                <c:pt idx="25231">
                  <c:v>4.27020989690702E-2</c:v>
                </c:pt>
                <c:pt idx="25232">
                  <c:v>4.2836673312895202E-2</c:v>
                </c:pt>
                <c:pt idx="25233">
                  <c:v>4.2901146924816697E-2</c:v>
                </c:pt>
                <c:pt idx="25234">
                  <c:v>4.3185818162022598E-2</c:v>
                </c:pt>
                <c:pt idx="25235">
                  <c:v>4.34393409527698E-2</c:v>
                </c:pt>
                <c:pt idx="25236">
                  <c:v>4.3594121180301801E-2</c:v>
                </c:pt>
                <c:pt idx="25237">
                  <c:v>4.3666434463422402E-2</c:v>
                </c:pt>
                <c:pt idx="25238">
                  <c:v>4.3879868450314302E-2</c:v>
                </c:pt>
                <c:pt idx="25239">
                  <c:v>4.4230490351370902E-2</c:v>
                </c:pt>
                <c:pt idx="25240">
                  <c:v>4.4265649532737997E-2</c:v>
                </c:pt>
                <c:pt idx="25241">
                  <c:v>4.4365003542345398E-2</c:v>
                </c:pt>
                <c:pt idx="25242">
                  <c:v>4.44058040534362E-2</c:v>
                </c:pt>
                <c:pt idx="25243">
                  <c:v>4.4567083105709199E-2</c:v>
                </c:pt>
                <c:pt idx="25244">
                  <c:v>4.4554659255997699E-2</c:v>
                </c:pt>
                <c:pt idx="25245">
                  <c:v>4.4754566571012601E-2</c:v>
                </c:pt>
                <c:pt idx="25246">
                  <c:v>4.4774707675168002E-2</c:v>
                </c:pt>
                <c:pt idx="25247">
                  <c:v>4.4931258010275997E-2</c:v>
                </c:pt>
                <c:pt idx="25248">
                  <c:v>4.4810560500265301E-2</c:v>
                </c:pt>
                <c:pt idx="25249">
                  <c:v>4.4849999728941901E-2</c:v>
                </c:pt>
                <c:pt idx="25250">
                  <c:v>4.49430024001507E-2</c:v>
                </c:pt>
                <c:pt idx="25251">
                  <c:v>4.4984585647530599E-2</c:v>
                </c:pt>
                <c:pt idx="25252">
                  <c:v>4.4944206882370101E-2</c:v>
                </c:pt>
                <c:pt idx="25253">
                  <c:v>4.485270547952E-2</c:v>
                </c:pt>
                <c:pt idx="25254">
                  <c:v>4.4701749258544601E-2</c:v>
                </c:pt>
                <c:pt idx="25255">
                  <c:v>4.4663891272911503E-2</c:v>
                </c:pt>
                <c:pt idx="25256">
                  <c:v>4.4514335518347402E-2</c:v>
                </c:pt>
                <c:pt idx="25257">
                  <c:v>4.45517841686391E-2</c:v>
                </c:pt>
                <c:pt idx="25258">
                  <c:v>4.4180521217275101E-2</c:v>
                </c:pt>
                <c:pt idx="25259">
                  <c:v>4.4103330672232398E-2</c:v>
                </c:pt>
                <c:pt idx="25260">
                  <c:v>4.39912710417052E-2</c:v>
                </c:pt>
                <c:pt idx="25261">
                  <c:v>4.3780581896676801E-2</c:v>
                </c:pt>
                <c:pt idx="25262">
                  <c:v>4.3531258303407303E-2</c:v>
                </c:pt>
                <c:pt idx="25263">
                  <c:v>4.3150810230712301E-2</c:v>
                </c:pt>
                <c:pt idx="25264">
                  <c:v>4.3078960667705599E-2</c:v>
                </c:pt>
                <c:pt idx="25265">
                  <c:v>4.2779920877616701E-2</c:v>
                </c:pt>
                <c:pt idx="25266">
                  <c:v>4.2447011146535499E-2</c:v>
                </c:pt>
                <c:pt idx="25267">
                  <c:v>4.2071289637797597E-2</c:v>
                </c:pt>
                <c:pt idx="25268">
                  <c:v>4.1794393267522899E-2</c:v>
                </c:pt>
                <c:pt idx="25269">
                  <c:v>4.1585003424442303E-2</c:v>
                </c:pt>
                <c:pt idx="25270">
                  <c:v>4.10040320633102E-2</c:v>
                </c:pt>
                <c:pt idx="25271">
                  <c:v>4.0774414924556197E-2</c:v>
                </c:pt>
                <c:pt idx="25272">
                  <c:v>4.0346355951371302E-2</c:v>
                </c:pt>
                <c:pt idx="25273">
                  <c:v>4.0069902799715798E-2</c:v>
                </c:pt>
                <c:pt idx="25274">
                  <c:v>3.9626209618939499E-2</c:v>
                </c:pt>
                <c:pt idx="25275">
                  <c:v>3.9134909786052698E-2</c:v>
                </c:pt>
                <c:pt idx="25276">
                  <c:v>3.8631635125105097E-2</c:v>
                </c:pt>
                <c:pt idx="25277">
                  <c:v>3.8262489048922502E-2</c:v>
                </c:pt>
                <c:pt idx="25278">
                  <c:v>3.7747089051162898E-2</c:v>
                </c:pt>
                <c:pt idx="25279">
                  <c:v>3.7308508077249398E-2</c:v>
                </c:pt>
                <c:pt idx="25280">
                  <c:v>3.6808405713046603E-2</c:v>
                </c:pt>
                <c:pt idx="25281">
                  <c:v>3.6371762168893998E-2</c:v>
                </c:pt>
                <c:pt idx="25282">
                  <c:v>3.60762127275049E-2</c:v>
                </c:pt>
                <c:pt idx="25283">
                  <c:v>3.5415501553132098E-2</c:v>
                </c:pt>
                <c:pt idx="25284">
                  <c:v>3.4906704539991701E-2</c:v>
                </c:pt>
                <c:pt idx="25285">
                  <c:v>3.4372464055971101E-2</c:v>
                </c:pt>
                <c:pt idx="25286">
                  <c:v>3.3813303203293003E-2</c:v>
                </c:pt>
                <c:pt idx="25287">
                  <c:v>3.3526417245064999E-2</c:v>
                </c:pt>
                <c:pt idx="25288">
                  <c:v>3.2833810734152903E-2</c:v>
                </c:pt>
                <c:pt idx="25289">
                  <c:v>3.24210825960983E-2</c:v>
                </c:pt>
                <c:pt idx="25290">
                  <c:v>3.1869990263257097E-2</c:v>
                </c:pt>
                <c:pt idx="25291">
                  <c:v>3.1418558072072403E-2</c:v>
                </c:pt>
                <c:pt idx="25292">
                  <c:v>3.08672675560096E-2</c:v>
                </c:pt>
                <c:pt idx="25293">
                  <c:v>3.0471817116974099E-2</c:v>
                </c:pt>
                <c:pt idx="25294">
                  <c:v>2.9988542936723799E-2</c:v>
                </c:pt>
                <c:pt idx="25295">
                  <c:v>2.94672610381429E-2</c:v>
                </c:pt>
                <c:pt idx="25296">
                  <c:v>2.9093409849973401E-2</c:v>
                </c:pt>
                <c:pt idx="25297">
                  <c:v>2.8579502023864299E-2</c:v>
                </c:pt>
                <c:pt idx="25298">
                  <c:v>2.8125758477153401E-2</c:v>
                </c:pt>
                <c:pt idx="25299">
                  <c:v>2.7506117985266799E-2</c:v>
                </c:pt>
                <c:pt idx="25300">
                  <c:v>2.7332121425851601E-2</c:v>
                </c:pt>
                <c:pt idx="25301">
                  <c:v>2.6751846510679401E-2</c:v>
                </c:pt>
                <c:pt idx="25302">
                  <c:v>2.6231442489409201E-2</c:v>
                </c:pt>
                <c:pt idx="25303">
                  <c:v>2.5804590519641998E-2</c:v>
                </c:pt>
                <c:pt idx="25304">
                  <c:v>2.55032957697039E-2</c:v>
                </c:pt>
                <c:pt idx="25305">
                  <c:v>2.51149083663086E-2</c:v>
                </c:pt>
                <c:pt idx="25306">
                  <c:v>2.4722386092451198E-2</c:v>
                </c:pt>
                <c:pt idx="25307">
                  <c:v>2.4365216420885499E-2</c:v>
                </c:pt>
                <c:pt idx="25308">
                  <c:v>2.3916524585279E-2</c:v>
                </c:pt>
                <c:pt idx="25309">
                  <c:v>2.36173352565822E-2</c:v>
                </c:pt>
                <c:pt idx="25310">
                  <c:v>2.3298644854603201E-2</c:v>
                </c:pt>
                <c:pt idx="25311">
                  <c:v>2.2838478397894199E-2</c:v>
                </c:pt>
                <c:pt idx="25312">
                  <c:v>2.2519504205385399E-2</c:v>
                </c:pt>
                <c:pt idx="25313">
                  <c:v>2.20470583826839E-2</c:v>
                </c:pt>
                <c:pt idx="25314">
                  <c:v>2.1802301260914699E-2</c:v>
                </c:pt>
                <c:pt idx="25315">
                  <c:v>2.14449674704465E-2</c:v>
                </c:pt>
                <c:pt idx="25316">
                  <c:v>2.13909809095305E-2</c:v>
                </c:pt>
                <c:pt idx="25317">
                  <c:v>2.08718934809939E-2</c:v>
                </c:pt>
                <c:pt idx="25318">
                  <c:v>2.0541206605114899E-2</c:v>
                </c:pt>
                <c:pt idx="25319">
                  <c:v>2.00656072982844E-2</c:v>
                </c:pt>
                <c:pt idx="25320">
                  <c:v>1.9895770576840201E-2</c:v>
                </c:pt>
                <c:pt idx="25321">
                  <c:v>1.9713767210339898E-2</c:v>
                </c:pt>
                <c:pt idx="25322">
                  <c:v>1.9364667669412701E-2</c:v>
                </c:pt>
                <c:pt idx="25323">
                  <c:v>1.91474373500892E-2</c:v>
                </c:pt>
                <c:pt idx="25324">
                  <c:v>1.8534061825047299E-2</c:v>
                </c:pt>
                <c:pt idx="25325">
                  <c:v>1.8458123248884E-2</c:v>
                </c:pt>
                <c:pt idx="25326">
                  <c:v>1.8121146307115799E-2</c:v>
                </c:pt>
                <c:pt idx="25327">
                  <c:v>1.8075289390094E-2</c:v>
                </c:pt>
                <c:pt idx="25328">
                  <c:v>1.7629640886936498E-2</c:v>
                </c:pt>
                <c:pt idx="25329">
                  <c:v>1.7342418899085301E-2</c:v>
                </c:pt>
                <c:pt idx="25330">
                  <c:v>1.7123281121247901E-2</c:v>
                </c:pt>
                <c:pt idx="25331">
                  <c:v>1.69016597690579E-2</c:v>
                </c:pt>
                <c:pt idx="25332">
                  <c:v>1.6656088783972602E-2</c:v>
                </c:pt>
                <c:pt idx="25333">
                  <c:v>1.6103893475033899E-2</c:v>
                </c:pt>
                <c:pt idx="25334">
                  <c:v>1.5803852097674501E-2</c:v>
                </c:pt>
                <c:pt idx="25335">
                  <c:v>1.56230835002179E-2</c:v>
                </c:pt>
                <c:pt idx="25336">
                  <c:v>1.5420797330943301E-2</c:v>
                </c:pt>
                <c:pt idx="25337">
                  <c:v>1.48821424703921E-2</c:v>
                </c:pt>
                <c:pt idx="25338">
                  <c:v>1.49298376558049E-2</c:v>
                </c:pt>
                <c:pt idx="25339">
                  <c:v>1.45892055285347E-2</c:v>
                </c:pt>
                <c:pt idx="25340">
                  <c:v>1.4380702757254E-2</c:v>
                </c:pt>
                <c:pt idx="25341">
                  <c:v>1.3656332126167899E-2</c:v>
                </c:pt>
                <c:pt idx="25342">
                  <c:v>1.32719994285669E-2</c:v>
                </c:pt>
                <c:pt idx="25343">
                  <c:v>1.32953471334423E-2</c:v>
                </c:pt>
                <c:pt idx="25344">
                  <c:v>1.2993621784641101E-2</c:v>
                </c:pt>
                <c:pt idx="25345">
                  <c:v>1.2687361810536001E-2</c:v>
                </c:pt>
                <c:pt idx="25346">
                  <c:v>1.21839331493898E-2</c:v>
                </c:pt>
                <c:pt idx="25347">
                  <c:v>1.1800763202775901E-2</c:v>
                </c:pt>
                <c:pt idx="25348">
                  <c:v>1.1724715930331499E-2</c:v>
                </c:pt>
                <c:pt idx="25349">
                  <c:v>1.11522432978087E-2</c:v>
                </c:pt>
                <c:pt idx="25350">
                  <c:v>1.089320542391E-2</c:v>
                </c:pt>
                <c:pt idx="25351">
                  <c:v>1.04037143208287E-2</c:v>
                </c:pt>
                <c:pt idx="25352">
                  <c:v>1.0150359041895001E-2</c:v>
                </c:pt>
                <c:pt idx="25353">
                  <c:v>9.8063258947440994E-3</c:v>
                </c:pt>
                <c:pt idx="25354">
                  <c:v>9.4167271255867803E-3</c:v>
                </c:pt>
                <c:pt idx="25355">
                  <c:v>8.9360592352917406E-3</c:v>
                </c:pt>
                <c:pt idx="25356">
                  <c:v>8.3330230718557195E-3</c:v>
                </c:pt>
                <c:pt idx="25357">
                  <c:v>8.1242438182500994E-3</c:v>
                </c:pt>
                <c:pt idx="25358">
                  <c:v>7.7671843935432404E-3</c:v>
                </c:pt>
                <c:pt idx="25359">
                  <c:v>7.5130208177667602E-3</c:v>
                </c:pt>
                <c:pt idx="25360">
                  <c:v>6.7664773846215298E-3</c:v>
                </c:pt>
                <c:pt idx="25361">
                  <c:v>6.3883688085157198E-3</c:v>
                </c:pt>
                <c:pt idx="25362">
                  <c:v>6.0910399150412801E-3</c:v>
                </c:pt>
                <c:pt idx="25363">
                  <c:v>5.7487789179723296E-3</c:v>
                </c:pt>
                <c:pt idx="25364">
                  <c:v>5.2476172131271899E-3</c:v>
                </c:pt>
                <c:pt idx="25365">
                  <c:v>4.6434670654935204E-3</c:v>
                </c:pt>
                <c:pt idx="25366">
                  <c:v>4.0284376363800903E-3</c:v>
                </c:pt>
                <c:pt idx="25367">
                  <c:v>3.9431773640056598E-3</c:v>
                </c:pt>
                <c:pt idx="25368">
                  <c:v>3.5164092002399699E-3</c:v>
                </c:pt>
                <c:pt idx="25369">
                  <c:v>2.9113937563468801E-3</c:v>
                </c:pt>
                <c:pt idx="25370">
                  <c:v>2.4185515883992201E-3</c:v>
                </c:pt>
                <c:pt idx="25371">
                  <c:v>2.0996416913427801E-3</c:v>
                </c:pt>
                <c:pt idx="25372">
                  <c:v>1.62576484528005E-3</c:v>
                </c:pt>
                <c:pt idx="25373">
                  <c:v>1.09521750542532E-3</c:v>
                </c:pt>
                <c:pt idx="25374">
                  <c:v>5.1052528417959496E-4</c:v>
                </c:pt>
                <c:pt idx="25375">
                  <c:v>1.2399851733960001E-4</c:v>
                </c:pt>
                <c:pt idx="25376">
                  <c:v>-4.4583994260241302E-4</c:v>
                </c:pt>
                <c:pt idx="25377">
                  <c:v>-8.3762992100960701E-4</c:v>
                </c:pt>
                <c:pt idx="25378">
                  <c:v>-1.4628991665908799E-3</c:v>
                </c:pt>
                <c:pt idx="25379">
                  <c:v>-1.74937965613789E-3</c:v>
                </c:pt>
                <c:pt idx="25380">
                  <c:v>-2.2867029077341598E-3</c:v>
                </c:pt>
                <c:pt idx="25381">
                  <c:v>-2.84753204099268E-3</c:v>
                </c:pt>
                <c:pt idx="25382">
                  <c:v>-3.2016698832700902E-3</c:v>
                </c:pt>
                <c:pt idx="25383">
                  <c:v>-3.9163267954177398E-3</c:v>
                </c:pt>
                <c:pt idx="25384">
                  <c:v>-4.1609383795137497E-3</c:v>
                </c:pt>
                <c:pt idx="25385">
                  <c:v>-4.9523719974674304E-3</c:v>
                </c:pt>
                <c:pt idx="25386">
                  <c:v>-5.3613995466267302E-3</c:v>
                </c:pt>
                <c:pt idx="25387">
                  <c:v>-5.7611860000460202E-3</c:v>
                </c:pt>
                <c:pt idx="25388">
                  <c:v>-6.1609418949084803E-3</c:v>
                </c:pt>
                <c:pt idx="25389">
                  <c:v>-6.7284118078313002E-3</c:v>
                </c:pt>
                <c:pt idx="25390">
                  <c:v>-7.34892030960471E-3</c:v>
                </c:pt>
                <c:pt idx="25391">
                  <c:v>-7.7659522579113602E-3</c:v>
                </c:pt>
                <c:pt idx="25392">
                  <c:v>-8.2623785883680096E-3</c:v>
                </c:pt>
                <c:pt idx="25393">
                  <c:v>-8.8332295192500299E-3</c:v>
                </c:pt>
                <c:pt idx="25394">
                  <c:v>-9.3550853366977504E-3</c:v>
                </c:pt>
                <c:pt idx="25395">
                  <c:v>-9.7279435745393009E-3</c:v>
                </c:pt>
                <c:pt idx="25396">
                  <c:v>-1.03541421875701E-2</c:v>
                </c:pt>
                <c:pt idx="25397">
                  <c:v>-1.09011198787768E-2</c:v>
                </c:pt>
                <c:pt idx="25398">
                  <c:v>-1.13788826453428E-2</c:v>
                </c:pt>
                <c:pt idx="25399">
                  <c:v>-1.1643896924737799E-2</c:v>
                </c:pt>
                <c:pt idx="25400">
                  <c:v>-1.23279616001575E-2</c:v>
                </c:pt>
                <c:pt idx="25401">
                  <c:v>-1.2759540329576101E-2</c:v>
                </c:pt>
                <c:pt idx="25402">
                  <c:v>-1.3375355795920399E-2</c:v>
                </c:pt>
                <c:pt idx="25403">
                  <c:v>-1.3863938136663799E-2</c:v>
                </c:pt>
                <c:pt idx="25404">
                  <c:v>-1.42340652566031E-2</c:v>
                </c:pt>
                <c:pt idx="25405">
                  <c:v>-1.49100183832584E-2</c:v>
                </c:pt>
                <c:pt idx="25406">
                  <c:v>-1.52608816408723E-2</c:v>
                </c:pt>
                <c:pt idx="25407">
                  <c:v>-1.5775961333456101E-2</c:v>
                </c:pt>
                <c:pt idx="25408">
                  <c:v>-1.6196003566764299E-2</c:v>
                </c:pt>
                <c:pt idx="25409">
                  <c:v>-1.68066892991466E-2</c:v>
                </c:pt>
                <c:pt idx="25410">
                  <c:v>-1.7388022167329199E-2</c:v>
                </c:pt>
                <c:pt idx="25411">
                  <c:v>-1.7796044045736599E-2</c:v>
                </c:pt>
                <c:pt idx="25412">
                  <c:v>-1.82944517824618E-2</c:v>
                </c:pt>
                <c:pt idx="25413">
                  <c:v>-1.8667867251003702E-2</c:v>
                </c:pt>
                <c:pt idx="25414">
                  <c:v>-1.9489688098517501E-2</c:v>
                </c:pt>
                <c:pt idx="25415">
                  <c:v>-1.9791450360187E-2</c:v>
                </c:pt>
                <c:pt idx="25416">
                  <c:v>-2.0217029960165899E-2</c:v>
                </c:pt>
                <c:pt idx="25417">
                  <c:v>-2.07898755351488E-2</c:v>
                </c:pt>
                <c:pt idx="25418">
                  <c:v>-2.1083295721896999E-2</c:v>
                </c:pt>
                <c:pt idx="25419">
                  <c:v>-2.18180556373525E-2</c:v>
                </c:pt>
                <c:pt idx="25420">
                  <c:v>-2.2159994833522999E-2</c:v>
                </c:pt>
                <c:pt idx="25421">
                  <c:v>-2.2812933694561398E-2</c:v>
                </c:pt>
                <c:pt idx="25422">
                  <c:v>-2.3179339293839699E-2</c:v>
                </c:pt>
                <c:pt idx="25423">
                  <c:v>-2.3632040537521999E-2</c:v>
                </c:pt>
                <c:pt idx="25424">
                  <c:v>-2.4034357649479601E-2</c:v>
                </c:pt>
                <c:pt idx="25425">
                  <c:v>-2.4546200612586801E-2</c:v>
                </c:pt>
                <c:pt idx="25426">
                  <c:v>-2.5100946096628E-2</c:v>
                </c:pt>
                <c:pt idx="25427">
                  <c:v>-2.55567281938665E-2</c:v>
                </c:pt>
                <c:pt idx="25428">
                  <c:v>-2.59719824883171E-2</c:v>
                </c:pt>
                <c:pt idx="25429">
                  <c:v>-2.63345402915145E-2</c:v>
                </c:pt>
                <c:pt idx="25430">
                  <c:v>-2.6892753935675799E-2</c:v>
                </c:pt>
                <c:pt idx="25431">
                  <c:v>-2.7287762538514299E-2</c:v>
                </c:pt>
                <c:pt idx="25432">
                  <c:v>-2.78342230903246E-2</c:v>
                </c:pt>
                <c:pt idx="25433">
                  <c:v>-2.7981625370630099E-2</c:v>
                </c:pt>
                <c:pt idx="25434">
                  <c:v>-2.85207354366191E-2</c:v>
                </c:pt>
                <c:pt idx="25435">
                  <c:v>-2.9057642582449299E-2</c:v>
                </c:pt>
                <c:pt idx="25436">
                  <c:v>-2.94182576174703E-2</c:v>
                </c:pt>
                <c:pt idx="25437">
                  <c:v>-2.9798448234951199E-2</c:v>
                </c:pt>
                <c:pt idx="25438">
                  <c:v>-3.0336574185236099E-2</c:v>
                </c:pt>
                <c:pt idx="25439">
                  <c:v>-3.0465291418194301E-2</c:v>
                </c:pt>
                <c:pt idx="25440">
                  <c:v>-3.0890377841475501E-2</c:v>
                </c:pt>
                <c:pt idx="25441">
                  <c:v>-3.1245699175317599E-2</c:v>
                </c:pt>
                <c:pt idx="25442">
                  <c:v>-3.1526158449776798E-2</c:v>
                </c:pt>
                <c:pt idx="25443">
                  <c:v>-3.1990590617847099E-2</c:v>
                </c:pt>
                <c:pt idx="25444">
                  <c:v>-3.2307207484320602E-2</c:v>
                </c:pt>
                <c:pt idx="25445">
                  <c:v>-3.2552894319818497E-2</c:v>
                </c:pt>
                <c:pt idx="25446">
                  <c:v>-3.2817242866013598E-2</c:v>
                </c:pt>
                <c:pt idx="25447">
                  <c:v>-3.3185078000668798E-2</c:v>
                </c:pt>
                <c:pt idx="25448">
                  <c:v>-3.3532614439224999E-2</c:v>
                </c:pt>
                <c:pt idx="25449">
                  <c:v>-3.3703778852996899E-2</c:v>
                </c:pt>
                <c:pt idx="25450">
                  <c:v>-3.3958200390248099E-2</c:v>
                </c:pt>
                <c:pt idx="25451">
                  <c:v>-3.428590618835E-2</c:v>
                </c:pt>
                <c:pt idx="25452">
                  <c:v>-3.4468776359609099E-2</c:v>
                </c:pt>
                <c:pt idx="25453">
                  <c:v>-3.4732843090997202E-2</c:v>
                </c:pt>
                <c:pt idx="25454">
                  <c:v>-3.4727762503481099E-2</c:v>
                </c:pt>
                <c:pt idx="25455">
                  <c:v>-3.5126764945622301E-2</c:v>
                </c:pt>
                <c:pt idx="25456">
                  <c:v>-3.5315649372780297E-2</c:v>
                </c:pt>
                <c:pt idx="25457">
                  <c:v>-3.5479218810261802E-2</c:v>
                </c:pt>
                <c:pt idx="25458">
                  <c:v>-3.5448561704401298E-2</c:v>
                </c:pt>
                <c:pt idx="25459">
                  <c:v>-3.5799589803804398E-2</c:v>
                </c:pt>
                <c:pt idx="25460">
                  <c:v>-3.5801513578864401E-2</c:v>
                </c:pt>
                <c:pt idx="25461">
                  <c:v>-3.61662192459151E-2</c:v>
                </c:pt>
                <c:pt idx="25462">
                  <c:v>-3.6006910191413999E-2</c:v>
                </c:pt>
                <c:pt idx="25463">
                  <c:v>-3.6226876505834997E-2</c:v>
                </c:pt>
                <c:pt idx="25464">
                  <c:v>-3.6203755820965099E-2</c:v>
                </c:pt>
                <c:pt idx="25465">
                  <c:v>-3.6354758882973799E-2</c:v>
                </c:pt>
                <c:pt idx="25466">
                  <c:v>-3.6542262177821597E-2</c:v>
                </c:pt>
                <c:pt idx="25467">
                  <c:v>-3.64502713767728E-2</c:v>
                </c:pt>
                <c:pt idx="25468">
                  <c:v>-3.6524328429255397E-2</c:v>
                </c:pt>
                <c:pt idx="25469">
                  <c:v>-3.66685591578133E-2</c:v>
                </c:pt>
                <c:pt idx="25470">
                  <c:v>-3.6747561541945403E-2</c:v>
                </c:pt>
                <c:pt idx="25471">
                  <c:v>-3.6652773979393101E-2</c:v>
                </c:pt>
                <c:pt idx="25472">
                  <c:v>-3.6678743813563203E-2</c:v>
                </c:pt>
                <c:pt idx="25473">
                  <c:v>-3.6809716360018202E-2</c:v>
                </c:pt>
                <c:pt idx="25474">
                  <c:v>-3.6902569747828101E-2</c:v>
                </c:pt>
                <c:pt idx="25475">
                  <c:v>-3.6691625914106699E-2</c:v>
                </c:pt>
                <c:pt idx="25476">
                  <c:v>-3.6656372709540197E-2</c:v>
                </c:pt>
                <c:pt idx="25477">
                  <c:v>-3.6712674674003201E-2</c:v>
                </c:pt>
                <c:pt idx="25478">
                  <c:v>-3.6830105538403997E-2</c:v>
                </c:pt>
                <c:pt idx="25479">
                  <c:v>-3.6767211245602199E-2</c:v>
                </c:pt>
                <c:pt idx="25480">
                  <c:v>-3.68009618487515E-2</c:v>
                </c:pt>
                <c:pt idx="25481">
                  <c:v>-3.6784012309604999E-2</c:v>
                </c:pt>
                <c:pt idx="25482">
                  <c:v>-3.6811208478289802E-2</c:v>
                </c:pt>
                <c:pt idx="25483">
                  <c:v>-3.6818194918359998E-2</c:v>
                </c:pt>
                <c:pt idx="25484">
                  <c:v>-3.6729631502560298E-2</c:v>
                </c:pt>
                <c:pt idx="25485">
                  <c:v>-3.6720107562990302E-2</c:v>
                </c:pt>
                <c:pt idx="25486">
                  <c:v>-3.6763361285077602E-2</c:v>
                </c:pt>
                <c:pt idx="25487">
                  <c:v>-3.6718089585202701E-2</c:v>
                </c:pt>
                <c:pt idx="25488">
                  <c:v>-3.67119279840959E-2</c:v>
                </c:pt>
                <c:pt idx="25489">
                  <c:v>-3.6735104695535897E-2</c:v>
                </c:pt>
                <c:pt idx="25490">
                  <c:v>-3.6760744206604301E-2</c:v>
                </c:pt>
                <c:pt idx="25491">
                  <c:v>-3.6858472730523603E-2</c:v>
                </c:pt>
                <c:pt idx="25492">
                  <c:v>-3.66943626121638E-2</c:v>
                </c:pt>
                <c:pt idx="25493">
                  <c:v>-3.67449555055075E-2</c:v>
                </c:pt>
                <c:pt idx="25494">
                  <c:v>-3.6848323955279198E-2</c:v>
                </c:pt>
                <c:pt idx="25495">
                  <c:v>-3.6907037502492399E-2</c:v>
                </c:pt>
                <c:pt idx="25496">
                  <c:v>-3.6910124359770202E-2</c:v>
                </c:pt>
                <c:pt idx="25497">
                  <c:v>-3.6871820417070697E-2</c:v>
                </c:pt>
                <c:pt idx="25498">
                  <c:v>-3.6933027062762698E-2</c:v>
                </c:pt>
                <c:pt idx="25499">
                  <c:v>-3.6897734114986099E-2</c:v>
                </c:pt>
                <c:pt idx="25500">
                  <c:v>-3.7096458418672602E-2</c:v>
                </c:pt>
                <c:pt idx="25501">
                  <c:v>-3.7105112322700903E-2</c:v>
                </c:pt>
                <c:pt idx="25502">
                  <c:v>-3.7136831683712901E-2</c:v>
                </c:pt>
                <c:pt idx="25503">
                  <c:v>-3.7206537702959598E-2</c:v>
                </c:pt>
                <c:pt idx="25504">
                  <c:v>-3.7295406770412098E-2</c:v>
                </c:pt>
                <c:pt idx="25505">
                  <c:v>-3.7165489376694297E-2</c:v>
                </c:pt>
                <c:pt idx="25506">
                  <c:v>-3.7407406344891501E-2</c:v>
                </c:pt>
                <c:pt idx="25507">
                  <c:v>-3.7604544374657801E-2</c:v>
                </c:pt>
                <c:pt idx="25508">
                  <c:v>-3.75228707099063E-2</c:v>
                </c:pt>
                <c:pt idx="25509">
                  <c:v>-3.7548883923907303E-2</c:v>
                </c:pt>
                <c:pt idx="25510">
                  <c:v>-3.7561469700612297E-2</c:v>
                </c:pt>
                <c:pt idx="25511">
                  <c:v>-3.7849102326485903E-2</c:v>
                </c:pt>
                <c:pt idx="25512">
                  <c:v>-3.7981742511962499E-2</c:v>
                </c:pt>
                <c:pt idx="25513">
                  <c:v>-3.8040816268662403E-2</c:v>
                </c:pt>
                <c:pt idx="25514">
                  <c:v>-3.8025966504549202E-2</c:v>
                </c:pt>
                <c:pt idx="25515">
                  <c:v>-3.8131999830679497E-2</c:v>
                </c:pt>
                <c:pt idx="25516">
                  <c:v>-3.8132939655560999E-2</c:v>
                </c:pt>
                <c:pt idx="25517">
                  <c:v>-3.8214329501002703E-2</c:v>
                </c:pt>
                <c:pt idx="25518">
                  <c:v>-3.8353010679401299E-2</c:v>
                </c:pt>
                <c:pt idx="25519">
                  <c:v>-3.83664438369134E-2</c:v>
                </c:pt>
                <c:pt idx="25520">
                  <c:v>-3.8501958652263697E-2</c:v>
                </c:pt>
                <c:pt idx="25521">
                  <c:v>-3.83299275775019E-2</c:v>
                </c:pt>
                <c:pt idx="25522">
                  <c:v>-3.8499866682609303E-2</c:v>
                </c:pt>
                <c:pt idx="25523">
                  <c:v>-3.8720860274321797E-2</c:v>
                </c:pt>
                <c:pt idx="25524">
                  <c:v>-3.8876227015936099E-2</c:v>
                </c:pt>
                <c:pt idx="25525">
                  <c:v>-3.8662318903550402E-2</c:v>
                </c:pt>
                <c:pt idx="25526">
                  <c:v>-3.8657316522376403E-2</c:v>
                </c:pt>
                <c:pt idx="25527">
                  <c:v>-3.8617022141234497E-2</c:v>
                </c:pt>
                <c:pt idx="25528">
                  <c:v>-3.8835023927173001E-2</c:v>
                </c:pt>
                <c:pt idx="25529">
                  <c:v>-3.8830453685599203E-2</c:v>
                </c:pt>
                <c:pt idx="25530">
                  <c:v>-3.8541585390651799E-2</c:v>
                </c:pt>
                <c:pt idx="25531">
                  <c:v>-3.8820534897499599E-2</c:v>
                </c:pt>
                <c:pt idx="25532">
                  <c:v>-3.8615958092801203E-2</c:v>
                </c:pt>
                <c:pt idx="25533">
                  <c:v>-3.8692746161624998E-2</c:v>
                </c:pt>
                <c:pt idx="25534">
                  <c:v>-3.8510147418144902E-2</c:v>
                </c:pt>
                <c:pt idx="25535">
                  <c:v>-3.85029824236785E-2</c:v>
                </c:pt>
                <c:pt idx="25536">
                  <c:v>-3.8350021687026399E-2</c:v>
                </c:pt>
                <c:pt idx="25537">
                  <c:v>-3.8310004849152403E-2</c:v>
                </c:pt>
                <c:pt idx="25538">
                  <c:v>-3.8194488302666502E-2</c:v>
                </c:pt>
                <c:pt idx="25539">
                  <c:v>-3.7846589968280303E-2</c:v>
                </c:pt>
                <c:pt idx="25540">
                  <c:v>-3.76580059778771E-2</c:v>
                </c:pt>
                <c:pt idx="25541">
                  <c:v>-3.7557466702261302E-2</c:v>
                </c:pt>
                <c:pt idx="25542">
                  <c:v>-3.7630814579697601E-2</c:v>
                </c:pt>
                <c:pt idx="25543">
                  <c:v>-3.7175878033280298E-2</c:v>
                </c:pt>
                <c:pt idx="25544">
                  <c:v>-3.7073477701997398E-2</c:v>
                </c:pt>
                <c:pt idx="25545">
                  <c:v>-3.6765459928564698E-2</c:v>
                </c:pt>
                <c:pt idx="25546">
                  <c:v>-3.66205395970527E-2</c:v>
                </c:pt>
                <c:pt idx="25547">
                  <c:v>-3.6045117942287597E-2</c:v>
                </c:pt>
                <c:pt idx="25548">
                  <c:v>-3.6095697609294403E-2</c:v>
                </c:pt>
                <c:pt idx="25549">
                  <c:v>-3.55798724118329E-2</c:v>
                </c:pt>
                <c:pt idx="25550">
                  <c:v>-3.5260066877730603E-2</c:v>
                </c:pt>
                <c:pt idx="25551">
                  <c:v>-3.5089044770626E-2</c:v>
                </c:pt>
                <c:pt idx="25552">
                  <c:v>-3.44315279974058E-2</c:v>
                </c:pt>
                <c:pt idx="25553">
                  <c:v>-3.4174365222460902E-2</c:v>
                </c:pt>
                <c:pt idx="25554">
                  <c:v>-3.3833915192821001E-2</c:v>
                </c:pt>
                <c:pt idx="25555">
                  <c:v>-3.3335442577510602E-2</c:v>
                </c:pt>
                <c:pt idx="25556">
                  <c:v>-3.2712810017741602E-2</c:v>
                </c:pt>
                <c:pt idx="25557">
                  <c:v>-3.2410533648423001E-2</c:v>
                </c:pt>
                <c:pt idx="25558">
                  <c:v>-3.2112873698918798E-2</c:v>
                </c:pt>
                <c:pt idx="25559">
                  <c:v>-3.1721706943615001E-2</c:v>
                </c:pt>
                <c:pt idx="25560">
                  <c:v>-3.1045058815707401E-2</c:v>
                </c:pt>
                <c:pt idx="25561">
                  <c:v>-3.0421059202934499E-2</c:v>
                </c:pt>
                <c:pt idx="25562">
                  <c:v>-3.0104295021971799E-2</c:v>
                </c:pt>
                <c:pt idx="25563">
                  <c:v>-2.9540759104521901E-2</c:v>
                </c:pt>
                <c:pt idx="25564">
                  <c:v>-2.9096724846086199E-2</c:v>
                </c:pt>
                <c:pt idx="25565">
                  <c:v>-2.8454756747477598E-2</c:v>
                </c:pt>
                <c:pt idx="25566">
                  <c:v>-2.81605748213762E-2</c:v>
                </c:pt>
                <c:pt idx="25567">
                  <c:v>-2.7407086646984401E-2</c:v>
                </c:pt>
                <c:pt idx="25568">
                  <c:v>-2.6766121275713199E-2</c:v>
                </c:pt>
                <c:pt idx="25569">
                  <c:v>-2.65185281181252E-2</c:v>
                </c:pt>
                <c:pt idx="25570">
                  <c:v>-2.5862172553392699E-2</c:v>
                </c:pt>
                <c:pt idx="25571">
                  <c:v>-2.5248806423077901E-2</c:v>
                </c:pt>
                <c:pt idx="25572">
                  <c:v>-2.4485452018703498E-2</c:v>
                </c:pt>
                <c:pt idx="25573">
                  <c:v>-2.40318035840511E-2</c:v>
                </c:pt>
                <c:pt idx="25574">
                  <c:v>-2.3797666761070101E-2</c:v>
                </c:pt>
                <c:pt idx="25575">
                  <c:v>-2.2960973687648201E-2</c:v>
                </c:pt>
                <c:pt idx="25576">
                  <c:v>-2.2327247824378799E-2</c:v>
                </c:pt>
                <c:pt idx="25577">
                  <c:v>-2.1896249973150698E-2</c:v>
                </c:pt>
                <c:pt idx="25578">
                  <c:v>-2.1617606350380899E-2</c:v>
                </c:pt>
                <c:pt idx="25579">
                  <c:v>-2.0839731845466801E-2</c:v>
                </c:pt>
                <c:pt idx="25580">
                  <c:v>-2.0259649455407699E-2</c:v>
                </c:pt>
                <c:pt idx="25581">
                  <c:v>-1.9665902991386E-2</c:v>
                </c:pt>
                <c:pt idx="25582">
                  <c:v>-1.9247881882750801E-2</c:v>
                </c:pt>
                <c:pt idx="25583">
                  <c:v>-1.88143319252559E-2</c:v>
                </c:pt>
                <c:pt idx="25584">
                  <c:v>-1.8157398319351301E-2</c:v>
                </c:pt>
                <c:pt idx="25585">
                  <c:v>-1.7680280425585799E-2</c:v>
                </c:pt>
                <c:pt idx="25586">
                  <c:v>-1.7176786952216899E-2</c:v>
                </c:pt>
                <c:pt idx="25587">
                  <c:v>-1.7031790270894701E-2</c:v>
                </c:pt>
                <c:pt idx="25588">
                  <c:v>-1.6376538897084299E-2</c:v>
                </c:pt>
                <c:pt idx="25589">
                  <c:v>-1.5944824640339E-2</c:v>
                </c:pt>
                <c:pt idx="25590">
                  <c:v>-1.5519715847749201E-2</c:v>
                </c:pt>
                <c:pt idx="25591">
                  <c:v>-1.5055898735225301E-2</c:v>
                </c:pt>
                <c:pt idx="25592">
                  <c:v>-1.4728685162983601E-2</c:v>
                </c:pt>
                <c:pt idx="25593">
                  <c:v>-1.41965806587417E-2</c:v>
                </c:pt>
                <c:pt idx="25594">
                  <c:v>-1.3728666180792401E-2</c:v>
                </c:pt>
                <c:pt idx="25595">
                  <c:v>-1.3795941132958E-2</c:v>
                </c:pt>
                <c:pt idx="25596">
                  <c:v>-1.32869488529112E-2</c:v>
                </c:pt>
                <c:pt idx="25597">
                  <c:v>-1.2955546889516299E-2</c:v>
                </c:pt>
                <c:pt idx="25598">
                  <c:v>-1.2301149500012499E-2</c:v>
                </c:pt>
                <c:pt idx="25599">
                  <c:v>-1.2291862422246801E-2</c:v>
                </c:pt>
                <c:pt idx="25600">
                  <c:v>-1.19170769882419E-2</c:v>
                </c:pt>
                <c:pt idx="25601">
                  <c:v>-1.15951614748959E-2</c:v>
                </c:pt>
                <c:pt idx="25602">
                  <c:v>-1.1333034499498299E-2</c:v>
                </c:pt>
                <c:pt idx="25603">
                  <c:v>-1.11445484558991E-2</c:v>
                </c:pt>
                <c:pt idx="25604">
                  <c:v>-1.09758895365549E-2</c:v>
                </c:pt>
                <c:pt idx="25605">
                  <c:v>-1.07526434595382E-2</c:v>
                </c:pt>
                <c:pt idx="25606">
                  <c:v>-1.0522853746232E-2</c:v>
                </c:pt>
                <c:pt idx="25607">
                  <c:v>-1.02655480719854E-2</c:v>
                </c:pt>
                <c:pt idx="25608">
                  <c:v>-1.00659597640286E-2</c:v>
                </c:pt>
                <c:pt idx="25609">
                  <c:v>-9.8112733061298807E-3</c:v>
                </c:pt>
                <c:pt idx="25610">
                  <c:v>-9.6296546833811794E-3</c:v>
                </c:pt>
                <c:pt idx="25611">
                  <c:v>-9.6952457552577503E-3</c:v>
                </c:pt>
                <c:pt idx="25612">
                  <c:v>-9.4672469042324098E-3</c:v>
                </c:pt>
                <c:pt idx="25613">
                  <c:v>-9.1936748386216207E-3</c:v>
                </c:pt>
                <c:pt idx="25614">
                  <c:v>-9.1303482958745592E-3</c:v>
                </c:pt>
                <c:pt idx="25615">
                  <c:v>-8.9538477143139804E-3</c:v>
                </c:pt>
                <c:pt idx="25616">
                  <c:v>-8.8182185972978493E-3</c:v>
                </c:pt>
                <c:pt idx="25617">
                  <c:v>-8.6507818951825598E-3</c:v>
                </c:pt>
                <c:pt idx="25618">
                  <c:v>-8.56558479722116E-3</c:v>
                </c:pt>
                <c:pt idx="25619">
                  <c:v>-8.5390114190961892E-3</c:v>
                </c:pt>
                <c:pt idx="25620">
                  <c:v>-8.3029518691137092E-3</c:v>
                </c:pt>
                <c:pt idx="25621">
                  <c:v>-8.4082895631496408E-3</c:v>
                </c:pt>
                <c:pt idx="25622">
                  <c:v>-8.1576454461332604E-3</c:v>
                </c:pt>
                <c:pt idx="25623">
                  <c:v>-8.0187792327233599E-3</c:v>
                </c:pt>
                <c:pt idx="25624">
                  <c:v>-8.2030348766535602E-3</c:v>
                </c:pt>
                <c:pt idx="25625">
                  <c:v>-7.9043492807974094E-3</c:v>
                </c:pt>
                <c:pt idx="25626">
                  <c:v>-7.7325590905123597E-3</c:v>
                </c:pt>
                <c:pt idx="25627">
                  <c:v>-7.5148840402165301E-3</c:v>
                </c:pt>
                <c:pt idx="25628">
                  <c:v>-7.5112150087788196E-3</c:v>
                </c:pt>
                <c:pt idx="25629">
                  <c:v>-7.51277037622421E-3</c:v>
                </c:pt>
                <c:pt idx="25630">
                  <c:v>-7.3757359602228002E-3</c:v>
                </c:pt>
                <c:pt idx="25631">
                  <c:v>-7.1595650184786697E-3</c:v>
                </c:pt>
                <c:pt idx="25632">
                  <c:v>-7.1772061710299803E-3</c:v>
                </c:pt>
                <c:pt idx="25633">
                  <c:v>-7.0324108053821596E-3</c:v>
                </c:pt>
                <c:pt idx="25634">
                  <c:v>-6.7601117964018603E-3</c:v>
                </c:pt>
                <c:pt idx="25635">
                  <c:v>-6.8696253797929903E-3</c:v>
                </c:pt>
                <c:pt idx="25636">
                  <c:v>-6.4528899744679298E-3</c:v>
                </c:pt>
                <c:pt idx="25637">
                  <c:v>-6.4416479031819103E-3</c:v>
                </c:pt>
                <c:pt idx="25638">
                  <c:v>-6.33757603254526E-3</c:v>
                </c:pt>
                <c:pt idx="25639">
                  <c:v>-6.0979440100718801E-3</c:v>
                </c:pt>
                <c:pt idx="25640">
                  <c:v>-6.0169318859679098E-3</c:v>
                </c:pt>
                <c:pt idx="25641">
                  <c:v>-5.7909038128103E-3</c:v>
                </c:pt>
                <c:pt idx="25642">
                  <c:v>-5.3808718078667698E-3</c:v>
                </c:pt>
                <c:pt idx="25643">
                  <c:v>-5.3566392910736303E-3</c:v>
                </c:pt>
                <c:pt idx="25644">
                  <c:v>-5.1920052860127998E-3</c:v>
                </c:pt>
                <c:pt idx="25645">
                  <c:v>-4.93869139371965E-3</c:v>
                </c:pt>
                <c:pt idx="25646">
                  <c:v>-4.9744476869111503E-3</c:v>
                </c:pt>
                <c:pt idx="25647">
                  <c:v>-4.6344260439247498E-3</c:v>
                </c:pt>
                <c:pt idx="25648">
                  <c:v>-4.2846808911473798E-3</c:v>
                </c:pt>
                <c:pt idx="25649">
                  <c:v>-3.9991647100246896E-3</c:v>
                </c:pt>
                <c:pt idx="25650">
                  <c:v>-3.9560302137190704E-3</c:v>
                </c:pt>
                <c:pt idx="25651">
                  <c:v>-3.56592417083743E-3</c:v>
                </c:pt>
                <c:pt idx="25652">
                  <c:v>-3.3520241842203602E-3</c:v>
                </c:pt>
                <c:pt idx="25653">
                  <c:v>-3.0073041727409901E-3</c:v>
                </c:pt>
                <c:pt idx="25654">
                  <c:v>-2.6890798975634802E-3</c:v>
                </c:pt>
                <c:pt idx="25655">
                  <c:v>-2.56888016240944E-3</c:v>
                </c:pt>
                <c:pt idx="25656">
                  <c:v>-2.32690860237039E-3</c:v>
                </c:pt>
                <c:pt idx="25657">
                  <c:v>-1.9215148443854199E-3</c:v>
                </c:pt>
                <c:pt idx="25658">
                  <c:v>-1.8082084931285399E-3</c:v>
                </c:pt>
                <c:pt idx="25659">
                  <c:v>-1.30014824958607E-3</c:v>
                </c:pt>
                <c:pt idx="25660">
                  <c:v>-1.1109684118941099E-3</c:v>
                </c:pt>
                <c:pt idx="25661">
                  <c:v>-8.4748803718993904E-4</c:v>
                </c:pt>
                <c:pt idx="25662">
                  <c:v>-5.1678837307853097E-4</c:v>
                </c:pt>
                <c:pt idx="25663">
                  <c:v>-1.3518556156160301E-4</c:v>
                </c:pt>
                <c:pt idx="25664">
                  <c:v>2.65392821935704E-4</c:v>
                </c:pt>
                <c:pt idx="25665">
                  <c:v>4.79347122541226E-4</c:v>
                </c:pt>
                <c:pt idx="25666">
                  <c:v>7.6793388874804396E-4</c:v>
                </c:pt>
                <c:pt idx="25667">
                  <c:v>1.0872079318713999E-3</c:v>
                </c:pt>
                <c:pt idx="25668">
                  <c:v>1.53197792086467E-3</c:v>
                </c:pt>
                <c:pt idx="25669">
                  <c:v>1.8918367020062E-3</c:v>
                </c:pt>
                <c:pt idx="25670">
                  <c:v>2.26790279065306E-3</c:v>
                </c:pt>
                <c:pt idx="25671">
                  <c:v>2.64945210286584E-3</c:v>
                </c:pt>
                <c:pt idx="25672">
                  <c:v>2.95150297539583E-3</c:v>
                </c:pt>
                <c:pt idx="25673">
                  <c:v>3.2174227212259901E-3</c:v>
                </c:pt>
                <c:pt idx="25674">
                  <c:v>3.6010121766798602E-3</c:v>
                </c:pt>
                <c:pt idx="25675">
                  <c:v>3.9828779922569304E-3</c:v>
                </c:pt>
                <c:pt idx="25676">
                  <c:v>4.4011776507089902E-3</c:v>
                </c:pt>
                <c:pt idx="25677">
                  <c:v>4.7011863573732599E-3</c:v>
                </c:pt>
                <c:pt idx="25678">
                  <c:v>4.9183689311626299E-3</c:v>
                </c:pt>
                <c:pt idx="25679">
                  <c:v>5.5526892930799201E-3</c:v>
                </c:pt>
                <c:pt idx="25680">
                  <c:v>5.7890911865276298E-3</c:v>
                </c:pt>
                <c:pt idx="25681">
                  <c:v>6.1933206278982703E-3</c:v>
                </c:pt>
                <c:pt idx="25682">
                  <c:v>6.6954634749473397E-3</c:v>
                </c:pt>
                <c:pt idx="25683">
                  <c:v>6.9054660086492001E-3</c:v>
                </c:pt>
                <c:pt idx="25684">
                  <c:v>7.2295384591922604E-3</c:v>
                </c:pt>
                <c:pt idx="25685">
                  <c:v>7.6615538337171602E-3</c:v>
                </c:pt>
                <c:pt idx="25686">
                  <c:v>8.1326510800003096E-3</c:v>
                </c:pt>
                <c:pt idx="25687">
                  <c:v>8.3267681316375498E-3</c:v>
                </c:pt>
                <c:pt idx="25688">
                  <c:v>8.6495809211541708E-3</c:v>
                </c:pt>
                <c:pt idx="25689">
                  <c:v>9.1071445330333095E-3</c:v>
                </c:pt>
                <c:pt idx="25690">
                  <c:v>9.3639632538578196E-3</c:v>
                </c:pt>
                <c:pt idx="25691">
                  <c:v>9.6786815937867608E-3</c:v>
                </c:pt>
                <c:pt idx="25692">
                  <c:v>1.00386319788446E-2</c:v>
                </c:pt>
                <c:pt idx="25693">
                  <c:v>1.0501950073994E-2</c:v>
                </c:pt>
                <c:pt idx="25694">
                  <c:v>1.0894720057065601E-2</c:v>
                </c:pt>
                <c:pt idx="25695">
                  <c:v>1.1127542220218001E-2</c:v>
                </c:pt>
                <c:pt idx="25696">
                  <c:v>1.12571573721675E-2</c:v>
                </c:pt>
                <c:pt idx="25697">
                  <c:v>1.16729372244481E-2</c:v>
                </c:pt>
                <c:pt idx="25698">
                  <c:v>1.1942916083924201E-2</c:v>
                </c:pt>
                <c:pt idx="25699">
                  <c:v>1.23748533550545E-2</c:v>
                </c:pt>
                <c:pt idx="25700">
                  <c:v>1.28358761332337E-2</c:v>
                </c:pt>
                <c:pt idx="25701">
                  <c:v>1.27800103735221E-2</c:v>
                </c:pt>
                <c:pt idx="25702">
                  <c:v>1.33141795038189E-2</c:v>
                </c:pt>
                <c:pt idx="25703">
                  <c:v>1.3540777453758901E-2</c:v>
                </c:pt>
                <c:pt idx="25704">
                  <c:v>1.38567595093453E-2</c:v>
                </c:pt>
                <c:pt idx="25705">
                  <c:v>1.4065947611414199E-2</c:v>
                </c:pt>
                <c:pt idx="25706">
                  <c:v>1.44181297546799E-2</c:v>
                </c:pt>
                <c:pt idx="25707">
                  <c:v>1.4745296817758401E-2</c:v>
                </c:pt>
                <c:pt idx="25708">
                  <c:v>1.50446482165086E-2</c:v>
                </c:pt>
                <c:pt idx="25709">
                  <c:v>1.5434958173136899E-2</c:v>
                </c:pt>
                <c:pt idx="25710">
                  <c:v>1.5671819305413E-2</c:v>
                </c:pt>
                <c:pt idx="25711">
                  <c:v>1.6095514076736199E-2</c:v>
                </c:pt>
                <c:pt idx="25712">
                  <c:v>1.6388344139280898E-2</c:v>
                </c:pt>
                <c:pt idx="25713">
                  <c:v>1.6569906440500399E-2</c:v>
                </c:pt>
                <c:pt idx="25714">
                  <c:v>1.6893918733422601E-2</c:v>
                </c:pt>
                <c:pt idx="25715">
                  <c:v>1.7273084606819301E-2</c:v>
                </c:pt>
                <c:pt idx="25716">
                  <c:v>1.77326417702325E-2</c:v>
                </c:pt>
                <c:pt idx="25717">
                  <c:v>1.8011110121965199E-2</c:v>
                </c:pt>
                <c:pt idx="25718">
                  <c:v>1.8309288467363901E-2</c:v>
                </c:pt>
                <c:pt idx="25719">
                  <c:v>1.8498640080043701E-2</c:v>
                </c:pt>
                <c:pt idx="25720">
                  <c:v>1.8911925198418299E-2</c:v>
                </c:pt>
                <c:pt idx="25721">
                  <c:v>1.9173063739467401E-2</c:v>
                </c:pt>
                <c:pt idx="25722">
                  <c:v>1.9532378152784202E-2</c:v>
                </c:pt>
                <c:pt idx="25723">
                  <c:v>1.9953383914569502E-2</c:v>
                </c:pt>
                <c:pt idx="25724">
                  <c:v>2.02767549884008E-2</c:v>
                </c:pt>
                <c:pt idx="25725">
                  <c:v>2.0686953756825301E-2</c:v>
                </c:pt>
                <c:pt idx="25726">
                  <c:v>2.0923483190817702E-2</c:v>
                </c:pt>
                <c:pt idx="25727">
                  <c:v>2.1292333925570499E-2</c:v>
                </c:pt>
                <c:pt idx="25728">
                  <c:v>2.1720668430847901E-2</c:v>
                </c:pt>
                <c:pt idx="25729">
                  <c:v>2.1993801437889898E-2</c:v>
                </c:pt>
                <c:pt idx="25730">
                  <c:v>2.2047100310150398E-2</c:v>
                </c:pt>
                <c:pt idx="25731">
                  <c:v>2.2503269146480698E-2</c:v>
                </c:pt>
                <c:pt idx="25732">
                  <c:v>2.26799139265139E-2</c:v>
                </c:pt>
                <c:pt idx="25733">
                  <c:v>2.3021573553887498E-2</c:v>
                </c:pt>
                <c:pt idx="25734">
                  <c:v>2.3316540984877999E-2</c:v>
                </c:pt>
                <c:pt idx="25735">
                  <c:v>2.34511268020113E-2</c:v>
                </c:pt>
                <c:pt idx="25736">
                  <c:v>2.3973235206579301E-2</c:v>
                </c:pt>
                <c:pt idx="25737">
                  <c:v>2.4295660099059799E-2</c:v>
                </c:pt>
                <c:pt idx="25738">
                  <c:v>2.4565092233683299E-2</c:v>
                </c:pt>
                <c:pt idx="25739">
                  <c:v>2.4770635431308499E-2</c:v>
                </c:pt>
                <c:pt idx="25740">
                  <c:v>2.4990582448225499E-2</c:v>
                </c:pt>
                <c:pt idx="25741">
                  <c:v>2.5220033847072599E-2</c:v>
                </c:pt>
                <c:pt idx="25742">
                  <c:v>2.5442380364541901E-2</c:v>
                </c:pt>
                <c:pt idx="25743">
                  <c:v>2.5707122471224898E-2</c:v>
                </c:pt>
                <c:pt idx="25744">
                  <c:v>2.60963949143296E-2</c:v>
                </c:pt>
                <c:pt idx="25745">
                  <c:v>2.6228779112162998E-2</c:v>
                </c:pt>
                <c:pt idx="25746">
                  <c:v>2.63706932613419E-2</c:v>
                </c:pt>
                <c:pt idx="25747">
                  <c:v>2.6543320388944799E-2</c:v>
                </c:pt>
                <c:pt idx="25748">
                  <c:v>2.6810533751117901E-2</c:v>
                </c:pt>
                <c:pt idx="25749">
                  <c:v>2.6997653075305598E-2</c:v>
                </c:pt>
                <c:pt idx="25750">
                  <c:v>2.7195181032293798E-2</c:v>
                </c:pt>
                <c:pt idx="25751">
                  <c:v>2.74885556148452E-2</c:v>
                </c:pt>
                <c:pt idx="25752">
                  <c:v>2.7630376987918301E-2</c:v>
                </c:pt>
                <c:pt idx="25753">
                  <c:v>2.7671225827279301E-2</c:v>
                </c:pt>
                <c:pt idx="25754">
                  <c:v>2.79509383784434E-2</c:v>
                </c:pt>
                <c:pt idx="25755">
                  <c:v>2.8200734384610501E-2</c:v>
                </c:pt>
                <c:pt idx="25756">
                  <c:v>2.8415689663271401E-2</c:v>
                </c:pt>
                <c:pt idx="25757">
                  <c:v>2.83068265801922E-2</c:v>
                </c:pt>
                <c:pt idx="25758">
                  <c:v>2.8407016725299199E-2</c:v>
                </c:pt>
                <c:pt idx="25759">
                  <c:v>2.84783566044256E-2</c:v>
                </c:pt>
                <c:pt idx="25760">
                  <c:v>2.8639213714151599E-2</c:v>
                </c:pt>
                <c:pt idx="25761">
                  <c:v>2.8910996607733001E-2</c:v>
                </c:pt>
                <c:pt idx="25762">
                  <c:v>2.8927544179716099E-2</c:v>
                </c:pt>
                <c:pt idx="25763">
                  <c:v>2.9004541424864701E-2</c:v>
                </c:pt>
                <c:pt idx="25764">
                  <c:v>2.88646060705114E-2</c:v>
                </c:pt>
                <c:pt idx="25765">
                  <c:v>2.91029244061419E-2</c:v>
                </c:pt>
                <c:pt idx="25766">
                  <c:v>2.9170271960052702E-2</c:v>
                </c:pt>
                <c:pt idx="25767">
                  <c:v>2.9121280449231599E-2</c:v>
                </c:pt>
                <c:pt idx="25768">
                  <c:v>2.89908404376658E-2</c:v>
                </c:pt>
                <c:pt idx="25769">
                  <c:v>2.8989805841537299E-2</c:v>
                </c:pt>
                <c:pt idx="25770">
                  <c:v>2.8955747100899501E-2</c:v>
                </c:pt>
                <c:pt idx="25771">
                  <c:v>2.8813764995003401E-2</c:v>
                </c:pt>
                <c:pt idx="25772">
                  <c:v>2.88627015896105E-2</c:v>
                </c:pt>
                <c:pt idx="25773">
                  <c:v>2.8691449791671299E-2</c:v>
                </c:pt>
                <c:pt idx="25774">
                  <c:v>2.87367271054342E-2</c:v>
                </c:pt>
                <c:pt idx="25775">
                  <c:v>2.8574380513268199E-2</c:v>
                </c:pt>
                <c:pt idx="25776">
                  <c:v>2.8381082645893799E-2</c:v>
                </c:pt>
                <c:pt idx="25777">
                  <c:v>2.8280070778481801E-2</c:v>
                </c:pt>
                <c:pt idx="25778">
                  <c:v>2.8267976665781999E-2</c:v>
                </c:pt>
                <c:pt idx="25779">
                  <c:v>2.81194466663621E-2</c:v>
                </c:pt>
                <c:pt idx="25780">
                  <c:v>2.7938614599188099E-2</c:v>
                </c:pt>
                <c:pt idx="25781">
                  <c:v>2.7800447448920299E-2</c:v>
                </c:pt>
                <c:pt idx="25782">
                  <c:v>2.7535410115255999E-2</c:v>
                </c:pt>
                <c:pt idx="25783">
                  <c:v>2.7356023771138899E-2</c:v>
                </c:pt>
                <c:pt idx="25784">
                  <c:v>2.7209355904722201E-2</c:v>
                </c:pt>
                <c:pt idx="25785">
                  <c:v>2.6892813575384401E-2</c:v>
                </c:pt>
                <c:pt idx="25786">
                  <c:v>2.6857309263162099E-2</c:v>
                </c:pt>
                <c:pt idx="25787">
                  <c:v>2.6390045831029101E-2</c:v>
                </c:pt>
                <c:pt idx="25788">
                  <c:v>2.6398796807514901E-2</c:v>
                </c:pt>
                <c:pt idx="25789">
                  <c:v>2.6001044562412E-2</c:v>
                </c:pt>
                <c:pt idx="25790">
                  <c:v>2.5782649279127101E-2</c:v>
                </c:pt>
                <c:pt idx="25791">
                  <c:v>2.54730389402338E-2</c:v>
                </c:pt>
                <c:pt idx="25792">
                  <c:v>2.5344451520781901E-2</c:v>
                </c:pt>
                <c:pt idx="25793">
                  <c:v>2.5273358089174702E-2</c:v>
                </c:pt>
                <c:pt idx="25794">
                  <c:v>2.4996135761824901E-2</c:v>
                </c:pt>
                <c:pt idx="25795">
                  <c:v>2.47582417312413E-2</c:v>
                </c:pt>
                <c:pt idx="25796">
                  <c:v>2.4382272168922001E-2</c:v>
                </c:pt>
                <c:pt idx="25797">
                  <c:v>2.4172918795084999E-2</c:v>
                </c:pt>
                <c:pt idx="25798">
                  <c:v>2.3908493421430602E-2</c:v>
                </c:pt>
                <c:pt idx="25799">
                  <c:v>2.3716301527275298E-2</c:v>
                </c:pt>
                <c:pt idx="25800">
                  <c:v>2.35092919285203E-2</c:v>
                </c:pt>
                <c:pt idx="25801">
                  <c:v>2.30792032972203E-2</c:v>
                </c:pt>
                <c:pt idx="25802">
                  <c:v>2.27720817651231E-2</c:v>
                </c:pt>
                <c:pt idx="25803">
                  <c:v>2.26452319932001E-2</c:v>
                </c:pt>
                <c:pt idx="25804">
                  <c:v>2.2442073801797201E-2</c:v>
                </c:pt>
                <c:pt idx="25805">
                  <c:v>2.2141446099831302E-2</c:v>
                </c:pt>
                <c:pt idx="25806">
                  <c:v>2.1983381706093302E-2</c:v>
                </c:pt>
                <c:pt idx="25807">
                  <c:v>2.1687817839989999E-2</c:v>
                </c:pt>
                <c:pt idx="25808">
                  <c:v>2.1529742900603902E-2</c:v>
                </c:pt>
                <c:pt idx="25809">
                  <c:v>2.12049981533542E-2</c:v>
                </c:pt>
                <c:pt idx="25810">
                  <c:v>2.0982877860621901E-2</c:v>
                </c:pt>
                <c:pt idx="25811">
                  <c:v>2.0658658025674102E-2</c:v>
                </c:pt>
                <c:pt idx="25812">
                  <c:v>2.05911506942008E-2</c:v>
                </c:pt>
                <c:pt idx="25813">
                  <c:v>2.0333249513902599E-2</c:v>
                </c:pt>
                <c:pt idx="25814">
                  <c:v>1.9986758253659601E-2</c:v>
                </c:pt>
                <c:pt idx="25815">
                  <c:v>1.9772130293509001E-2</c:v>
                </c:pt>
                <c:pt idx="25816">
                  <c:v>1.9476135073080599E-2</c:v>
                </c:pt>
                <c:pt idx="25817">
                  <c:v>1.9362606195012701E-2</c:v>
                </c:pt>
                <c:pt idx="25818">
                  <c:v>1.9181191584483601E-2</c:v>
                </c:pt>
                <c:pt idx="25819">
                  <c:v>1.8977054684798499E-2</c:v>
                </c:pt>
                <c:pt idx="25820">
                  <c:v>1.8585098237035299E-2</c:v>
                </c:pt>
                <c:pt idx="25821">
                  <c:v>1.8622284703744899E-2</c:v>
                </c:pt>
                <c:pt idx="25822">
                  <c:v>1.8362878265427401E-2</c:v>
                </c:pt>
                <c:pt idx="25823">
                  <c:v>1.81620991319375E-2</c:v>
                </c:pt>
                <c:pt idx="25824">
                  <c:v>1.7986446836616401E-2</c:v>
                </c:pt>
                <c:pt idx="25825">
                  <c:v>1.78295698883538E-2</c:v>
                </c:pt>
                <c:pt idx="25826">
                  <c:v>1.76955078624139E-2</c:v>
                </c:pt>
                <c:pt idx="25827">
                  <c:v>1.7512956034118898E-2</c:v>
                </c:pt>
                <c:pt idx="25828">
                  <c:v>1.72698493296101E-2</c:v>
                </c:pt>
                <c:pt idx="25829">
                  <c:v>1.7146740575693101E-2</c:v>
                </c:pt>
                <c:pt idx="25830">
                  <c:v>1.6961659039266799E-2</c:v>
                </c:pt>
                <c:pt idx="25831">
                  <c:v>1.6950315884432701E-2</c:v>
                </c:pt>
                <c:pt idx="25832">
                  <c:v>1.68291633977679E-2</c:v>
                </c:pt>
                <c:pt idx="25833">
                  <c:v>1.6627743725880498E-2</c:v>
                </c:pt>
                <c:pt idx="25834">
                  <c:v>1.6540776411314101E-2</c:v>
                </c:pt>
                <c:pt idx="25835">
                  <c:v>1.65924266850128E-2</c:v>
                </c:pt>
                <c:pt idx="25836">
                  <c:v>1.6462239721565301E-2</c:v>
                </c:pt>
                <c:pt idx="25837">
                  <c:v>1.6314160906145202E-2</c:v>
                </c:pt>
                <c:pt idx="25838">
                  <c:v>1.6162038053148101E-2</c:v>
                </c:pt>
                <c:pt idx="25839">
                  <c:v>1.6076647508671601E-2</c:v>
                </c:pt>
                <c:pt idx="25840">
                  <c:v>1.5948492017261999E-2</c:v>
                </c:pt>
                <c:pt idx="25841">
                  <c:v>1.5974218912753999E-2</c:v>
                </c:pt>
                <c:pt idx="25842">
                  <c:v>1.5966666837847601E-2</c:v>
                </c:pt>
                <c:pt idx="25843">
                  <c:v>1.5776052880428101E-2</c:v>
                </c:pt>
                <c:pt idx="25844">
                  <c:v>1.5710906956063302E-2</c:v>
                </c:pt>
                <c:pt idx="25845">
                  <c:v>1.55666885440752E-2</c:v>
                </c:pt>
                <c:pt idx="25846">
                  <c:v>1.56781169135327E-2</c:v>
                </c:pt>
                <c:pt idx="25847">
                  <c:v>1.5587777972299301E-2</c:v>
                </c:pt>
                <c:pt idx="25848">
                  <c:v>1.54360474609898E-2</c:v>
                </c:pt>
                <c:pt idx="25849">
                  <c:v>1.5363906836030901E-2</c:v>
                </c:pt>
                <c:pt idx="25850">
                  <c:v>1.5347005083849201E-2</c:v>
                </c:pt>
                <c:pt idx="25851">
                  <c:v>1.54622756586379E-2</c:v>
                </c:pt>
                <c:pt idx="25852">
                  <c:v>1.5080695133122501E-2</c:v>
                </c:pt>
                <c:pt idx="25853">
                  <c:v>1.50434527103418E-2</c:v>
                </c:pt>
                <c:pt idx="25854">
                  <c:v>1.4872028430787901E-2</c:v>
                </c:pt>
                <c:pt idx="25855">
                  <c:v>1.50259413723202E-2</c:v>
                </c:pt>
                <c:pt idx="25856">
                  <c:v>1.49950142077175E-2</c:v>
                </c:pt>
                <c:pt idx="25857">
                  <c:v>1.4692971835571699E-2</c:v>
                </c:pt>
                <c:pt idx="25858">
                  <c:v>1.47173157051847E-2</c:v>
                </c:pt>
                <c:pt idx="25859">
                  <c:v>1.46409543626521E-2</c:v>
                </c:pt>
                <c:pt idx="25860">
                  <c:v>1.4512272043046301E-2</c:v>
                </c:pt>
                <c:pt idx="25861">
                  <c:v>1.42599540480046E-2</c:v>
                </c:pt>
                <c:pt idx="25862">
                  <c:v>1.43886458837892E-2</c:v>
                </c:pt>
                <c:pt idx="25863">
                  <c:v>1.4312822089661101E-2</c:v>
                </c:pt>
                <c:pt idx="25864">
                  <c:v>1.4204991083112999E-2</c:v>
                </c:pt>
                <c:pt idx="25865">
                  <c:v>1.3839867011356401E-2</c:v>
                </c:pt>
                <c:pt idx="25866">
                  <c:v>1.39596434718829E-2</c:v>
                </c:pt>
                <c:pt idx="25867">
                  <c:v>1.39210650779507E-2</c:v>
                </c:pt>
                <c:pt idx="25868">
                  <c:v>1.36617730870962E-2</c:v>
                </c:pt>
                <c:pt idx="25869">
                  <c:v>1.3552261877010001E-2</c:v>
                </c:pt>
                <c:pt idx="25870">
                  <c:v>1.3461414273827301E-2</c:v>
                </c:pt>
                <c:pt idx="25871">
                  <c:v>1.3374499892817601E-2</c:v>
                </c:pt>
                <c:pt idx="25872">
                  <c:v>1.3023797601145101E-2</c:v>
                </c:pt>
                <c:pt idx="25873">
                  <c:v>1.2883358016173E-2</c:v>
                </c:pt>
                <c:pt idx="25874">
                  <c:v>1.3062685883761801E-2</c:v>
                </c:pt>
                <c:pt idx="25875">
                  <c:v>1.28454363338998E-2</c:v>
                </c:pt>
                <c:pt idx="25876">
                  <c:v>1.2712670465822499E-2</c:v>
                </c:pt>
                <c:pt idx="25877">
                  <c:v>1.25023120142003E-2</c:v>
                </c:pt>
                <c:pt idx="25878">
                  <c:v>1.24901237245191E-2</c:v>
                </c:pt>
                <c:pt idx="25879">
                  <c:v>1.23649697198685E-2</c:v>
                </c:pt>
                <c:pt idx="25880">
                  <c:v>1.21338012871719E-2</c:v>
                </c:pt>
                <c:pt idx="25881">
                  <c:v>1.19467414725421E-2</c:v>
                </c:pt>
                <c:pt idx="25882">
                  <c:v>1.16778615695462E-2</c:v>
                </c:pt>
                <c:pt idx="25883">
                  <c:v>1.16242209215253E-2</c:v>
                </c:pt>
                <c:pt idx="25884">
                  <c:v>1.13565494106521E-2</c:v>
                </c:pt>
                <c:pt idx="25885">
                  <c:v>1.11009716080135E-2</c:v>
                </c:pt>
                <c:pt idx="25886">
                  <c:v>1.10851822003461E-2</c:v>
                </c:pt>
                <c:pt idx="25887">
                  <c:v>1.08229650187177E-2</c:v>
                </c:pt>
                <c:pt idx="25888">
                  <c:v>1.06836994525855E-2</c:v>
                </c:pt>
                <c:pt idx="25889">
                  <c:v>1.04448264159414E-2</c:v>
                </c:pt>
                <c:pt idx="25890">
                  <c:v>1.0411751295503801E-2</c:v>
                </c:pt>
                <c:pt idx="25891">
                  <c:v>1.01005659735582E-2</c:v>
                </c:pt>
                <c:pt idx="25892">
                  <c:v>9.8743896931288606E-3</c:v>
                </c:pt>
                <c:pt idx="25893">
                  <c:v>9.8169416158038099E-3</c:v>
                </c:pt>
                <c:pt idx="25894">
                  <c:v>9.5421929346577398E-3</c:v>
                </c:pt>
                <c:pt idx="25895">
                  <c:v>9.2731475980483199E-3</c:v>
                </c:pt>
                <c:pt idx="25896">
                  <c:v>8.9554951866364692E-3</c:v>
                </c:pt>
                <c:pt idx="25897">
                  <c:v>8.8047462752740106E-3</c:v>
                </c:pt>
                <c:pt idx="25898">
                  <c:v>8.6768199763845397E-3</c:v>
                </c:pt>
                <c:pt idx="25899">
                  <c:v>8.3756141477844999E-3</c:v>
                </c:pt>
                <c:pt idx="25900">
                  <c:v>8.1057199849818191E-3</c:v>
                </c:pt>
                <c:pt idx="25901">
                  <c:v>7.9073892557469799E-3</c:v>
                </c:pt>
                <c:pt idx="25902">
                  <c:v>7.6028764857082702E-3</c:v>
                </c:pt>
                <c:pt idx="25903">
                  <c:v>7.4513278176075604E-3</c:v>
                </c:pt>
                <c:pt idx="25904">
                  <c:v>7.2936382793611599E-3</c:v>
                </c:pt>
                <c:pt idx="25905">
                  <c:v>6.9178041430250003E-3</c:v>
                </c:pt>
                <c:pt idx="25906">
                  <c:v>6.7228701931404296E-3</c:v>
                </c:pt>
                <c:pt idx="25907">
                  <c:v>6.5309773576077198E-3</c:v>
                </c:pt>
                <c:pt idx="25908">
                  <c:v>6.1729609987694204E-3</c:v>
                </c:pt>
                <c:pt idx="25909">
                  <c:v>6.0200032624726299E-3</c:v>
                </c:pt>
                <c:pt idx="25910">
                  <c:v>5.7458424070455597E-3</c:v>
                </c:pt>
                <c:pt idx="25911">
                  <c:v>5.4429008491895204E-3</c:v>
                </c:pt>
                <c:pt idx="25912">
                  <c:v>5.2079951906075896E-3</c:v>
                </c:pt>
                <c:pt idx="25913">
                  <c:v>4.9132669488010103E-3</c:v>
                </c:pt>
                <c:pt idx="25914">
                  <c:v>4.6854906605470802E-3</c:v>
                </c:pt>
                <c:pt idx="25915">
                  <c:v>4.6145258963029697E-3</c:v>
                </c:pt>
                <c:pt idx="25916">
                  <c:v>4.1226606512606099E-3</c:v>
                </c:pt>
                <c:pt idx="25917">
                  <c:v>3.9981857236171597E-3</c:v>
                </c:pt>
                <c:pt idx="25918">
                  <c:v>3.67683112102642E-3</c:v>
                </c:pt>
                <c:pt idx="25919">
                  <c:v>3.5842905807147202E-3</c:v>
                </c:pt>
                <c:pt idx="25920">
                  <c:v>3.36242349274806E-3</c:v>
                </c:pt>
                <c:pt idx="25921">
                  <c:v>3.1430674179766999E-3</c:v>
                </c:pt>
                <c:pt idx="25922">
                  <c:v>2.8021564792745598E-3</c:v>
                </c:pt>
                <c:pt idx="25923">
                  <c:v>2.4978673000548698E-3</c:v>
                </c:pt>
                <c:pt idx="25924">
                  <c:v>2.3384133994530701E-3</c:v>
                </c:pt>
                <c:pt idx="25925">
                  <c:v>2.00774478601899E-3</c:v>
                </c:pt>
                <c:pt idx="25926">
                  <c:v>1.8657759551922099E-3</c:v>
                </c:pt>
                <c:pt idx="25927">
                  <c:v>1.52170438140185E-3</c:v>
                </c:pt>
                <c:pt idx="25928">
                  <c:v>1.4013843962540401E-3</c:v>
                </c:pt>
                <c:pt idx="25929">
                  <c:v>1.2025880335816599E-3</c:v>
                </c:pt>
                <c:pt idx="25930">
                  <c:v>1.10771622186295E-3</c:v>
                </c:pt>
                <c:pt idx="25931">
                  <c:v>7.6067908705065499E-4</c:v>
                </c:pt>
                <c:pt idx="25932">
                  <c:v>5.73537847761108E-4</c:v>
                </c:pt>
                <c:pt idx="25933">
                  <c:v>5.3954576805021197E-4</c:v>
                </c:pt>
                <c:pt idx="25934">
                  <c:v>2.4161838358751901E-4</c:v>
                </c:pt>
                <c:pt idx="25935">
                  <c:v>1.4110139458336501E-4</c:v>
                </c:pt>
                <c:pt idx="25936" formatCode="0.00E+00">
                  <c:v>-3.9822567804324303E-5</c:v>
                </c:pt>
                <c:pt idx="25937">
                  <c:v>-3.7583145020524399E-4</c:v>
                </c:pt>
                <c:pt idx="25938">
                  <c:v>-5.75114072571145E-4</c:v>
                </c:pt>
                <c:pt idx="25939">
                  <c:v>-6.4268096306705196E-4</c:v>
                </c:pt>
                <c:pt idx="25940">
                  <c:v>-8.3099392935926004E-4</c:v>
                </c:pt>
                <c:pt idx="25941">
                  <c:v>-9.9489667758210706E-4</c:v>
                </c:pt>
                <c:pt idx="25942">
                  <c:v>-1.19035959142838E-3</c:v>
                </c:pt>
                <c:pt idx="25943">
                  <c:v>-1.2632361942692899E-3</c:v>
                </c:pt>
                <c:pt idx="25944">
                  <c:v>-1.3451371916573501E-3</c:v>
                </c:pt>
                <c:pt idx="25945">
                  <c:v>-1.32014819240793E-3</c:v>
                </c:pt>
                <c:pt idx="25946">
                  <c:v>-1.5762232267947901E-3</c:v>
                </c:pt>
                <c:pt idx="25947">
                  <c:v>-1.87973764622936E-3</c:v>
                </c:pt>
                <c:pt idx="25948">
                  <c:v>-1.6249499003033799E-3</c:v>
                </c:pt>
                <c:pt idx="25949">
                  <c:v>-1.8746141509642E-3</c:v>
                </c:pt>
                <c:pt idx="25950">
                  <c:v>-2.1664257716183999E-3</c:v>
                </c:pt>
                <c:pt idx="25951">
                  <c:v>-2.03822316436684E-3</c:v>
                </c:pt>
                <c:pt idx="25952">
                  <c:v>-2.2287631813892599E-3</c:v>
                </c:pt>
                <c:pt idx="25953">
                  <c:v>-2.2731283207808699E-3</c:v>
                </c:pt>
                <c:pt idx="25954">
                  <c:v>-2.3416728776717299E-3</c:v>
                </c:pt>
                <c:pt idx="25955">
                  <c:v>-2.3118613446911599E-3</c:v>
                </c:pt>
                <c:pt idx="25956">
                  <c:v>-2.3361075532189698E-3</c:v>
                </c:pt>
                <c:pt idx="25957">
                  <c:v>-2.2452221803728801E-3</c:v>
                </c:pt>
                <c:pt idx="25958">
                  <c:v>-2.4155348590131401E-3</c:v>
                </c:pt>
                <c:pt idx="25959">
                  <c:v>-2.4562715446004202E-3</c:v>
                </c:pt>
                <c:pt idx="25960">
                  <c:v>-2.2879151536649598E-3</c:v>
                </c:pt>
                <c:pt idx="25961">
                  <c:v>-2.4761026773106199E-3</c:v>
                </c:pt>
                <c:pt idx="25962">
                  <c:v>-2.3649690470456401E-3</c:v>
                </c:pt>
                <c:pt idx="25963">
                  <c:v>-2.4139620546416401E-3</c:v>
                </c:pt>
                <c:pt idx="25964">
                  <c:v>-2.3432783457073801E-3</c:v>
                </c:pt>
                <c:pt idx="25965">
                  <c:v>-2.3777019356425299E-3</c:v>
                </c:pt>
                <c:pt idx="25966">
                  <c:v>-2.2739009244184798E-3</c:v>
                </c:pt>
                <c:pt idx="25967">
                  <c:v>-2.2558094572513198E-3</c:v>
                </c:pt>
                <c:pt idx="25968">
                  <c:v>-2.2993543371000202E-3</c:v>
                </c:pt>
                <c:pt idx="25969">
                  <c:v>-2.2084896198685399E-3</c:v>
                </c:pt>
                <c:pt idx="25970">
                  <c:v>-2.0260560349548702E-3</c:v>
                </c:pt>
                <c:pt idx="25971">
                  <c:v>-2.0612152129171899E-3</c:v>
                </c:pt>
                <c:pt idx="25972">
                  <c:v>-2.10080906772347E-3</c:v>
                </c:pt>
                <c:pt idx="25973">
                  <c:v>-1.9082298344335899E-3</c:v>
                </c:pt>
                <c:pt idx="25974">
                  <c:v>-1.9096019789912901E-3</c:v>
                </c:pt>
                <c:pt idx="25975">
                  <c:v>-1.8504530491719399E-3</c:v>
                </c:pt>
                <c:pt idx="25976">
                  <c:v>-1.75091271272526E-3</c:v>
                </c:pt>
                <c:pt idx="25977">
                  <c:v>-1.6634511453430399E-3</c:v>
                </c:pt>
                <c:pt idx="25978">
                  <c:v>-1.4762526632962499E-3</c:v>
                </c:pt>
                <c:pt idx="25979">
                  <c:v>-1.6711569445741899E-3</c:v>
                </c:pt>
                <c:pt idx="25980">
                  <c:v>-1.38996587595617E-3</c:v>
                </c:pt>
                <c:pt idx="25981">
                  <c:v>-1.42325489393324E-3</c:v>
                </c:pt>
                <c:pt idx="25982">
                  <c:v>-1.30377122820107E-3</c:v>
                </c:pt>
                <c:pt idx="25983">
                  <c:v>-1.41964037924998E-3</c:v>
                </c:pt>
                <c:pt idx="25984">
                  <c:v>-1.1736373269346601E-3</c:v>
                </c:pt>
                <c:pt idx="25985">
                  <c:v>-1.0686129060870999E-3</c:v>
                </c:pt>
                <c:pt idx="25986">
                  <c:v>-1.1055253878815899E-3</c:v>
                </c:pt>
                <c:pt idx="25987">
                  <c:v>-1.05647366182611E-3</c:v>
                </c:pt>
                <c:pt idx="25988">
                  <c:v>-8.2417208951006599E-4</c:v>
                </c:pt>
                <c:pt idx="25989">
                  <c:v>-9.1015235873474895E-4</c:v>
                </c:pt>
                <c:pt idx="25990">
                  <c:v>-7.0482731087204002E-4</c:v>
                </c:pt>
                <c:pt idx="25991">
                  <c:v>-6.3676234491205695E-4</c:v>
                </c:pt>
                <c:pt idx="25992">
                  <c:v>-9.1439501552846895E-4</c:v>
                </c:pt>
                <c:pt idx="25993">
                  <c:v>-7.61078639235604E-4</c:v>
                </c:pt>
                <c:pt idx="25994">
                  <c:v>-6.5657133767278296E-4</c:v>
                </c:pt>
                <c:pt idx="25995">
                  <c:v>-6.2268877653889605E-4</c:v>
                </c:pt>
                <c:pt idx="25996">
                  <c:v>-5.8453914628954799E-4</c:v>
                </c:pt>
                <c:pt idx="25997">
                  <c:v>-6.8474831991813105E-4</c:v>
                </c:pt>
                <c:pt idx="25998">
                  <c:v>-6.86531127805187E-4</c:v>
                </c:pt>
                <c:pt idx="25999">
                  <c:v>-6.4670249257998296E-4</c:v>
                </c:pt>
                <c:pt idx="26000">
                  <c:v>-6.6399959421521097E-4</c:v>
                </c:pt>
                <c:pt idx="26001">
                  <c:v>-6.4310592755855898E-4</c:v>
                </c:pt>
                <c:pt idx="26002">
                  <c:v>-6.0648047091341997E-4</c:v>
                </c:pt>
                <c:pt idx="26003">
                  <c:v>-6.5252983592752902E-4</c:v>
                </c:pt>
                <c:pt idx="26004">
                  <c:v>-8.0237625458957397E-4</c:v>
                </c:pt>
                <c:pt idx="26005">
                  <c:v>-8.2164559989825496E-4</c:v>
                </c:pt>
                <c:pt idx="26006">
                  <c:v>-9.35492094534219E-4</c:v>
                </c:pt>
                <c:pt idx="26007">
                  <c:v>-1.03583679299946E-3</c:v>
                </c:pt>
                <c:pt idx="26008">
                  <c:v>-1.12040590019621E-3</c:v>
                </c:pt>
                <c:pt idx="26009">
                  <c:v>-1.30513901439768E-3</c:v>
                </c:pt>
                <c:pt idx="26010">
                  <c:v>-1.4943014907498099E-3</c:v>
                </c:pt>
                <c:pt idx="26011">
                  <c:v>-1.5318964623348499E-3</c:v>
                </c:pt>
                <c:pt idx="26012">
                  <c:v>-1.6057467919120801E-3</c:v>
                </c:pt>
                <c:pt idx="26013">
                  <c:v>-1.8165534191505401E-3</c:v>
                </c:pt>
                <c:pt idx="26014">
                  <c:v>-2.1022152368480799E-3</c:v>
                </c:pt>
                <c:pt idx="26015">
                  <c:v>-2.3933990124193902E-3</c:v>
                </c:pt>
                <c:pt idx="26016">
                  <c:v>-2.48119641163661E-3</c:v>
                </c:pt>
                <c:pt idx="26017">
                  <c:v>-2.6593208784953001E-3</c:v>
                </c:pt>
                <c:pt idx="26018">
                  <c:v>-2.82580395632795E-3</c:v>
                </c:pt>
                <c:pt idx="26019">
                  <c:v>-2.99196742291627E-3</c:v>
                </c:pt>
                <c:pt idx="26020">
                  <c:v>-3.3868622811932202E-3</c:v>
                </c:pt>
                <c:pt idx="26021">
                  <c:v>-3.48301468052879E-3</c:v>
                </c:pt>
                <c:pt idx="26022">
                  <c:v>-3.8524011509223298E-3</c:v>
                </c:pt>
                <c:pt idx="26023">
                  <c:v>-4.2961076941058999E-3</c:v>
                </c:pt>
                <c:pt idx="26024">
                  <c:v>-4.3909454478416998E-3</c:v>
                </c:pt>
                <c:pt idx="26025">
                  <c:v>-4.7519478235557499E-3</c:v>
                </c:pt>
                <c:pt idx="26026">
                  <c:v>-4.8796834022712104E-3</c:v>
                </c:pt>
                <c:pt idx="26027">
                  <c:v>-5.0980350634645599E-3</c:v>
                </c:pt>
                <c:pt idx="26028">
                  <c:v>-5.49731111041998E-3</c:v>
                </c:pt>
                <c:pt idx="26029">
                  <c:v>-5.5638616356421897E-3</c:v>
                </c:pt>
                <c:pt idx="26030">
                  <c:v>-6.0289724012452302E-3</c:v>
                </c:pt>
                <c:pt idx="26031">
                  <c:v>-6.44823290227616E-3</c:v>
                </c:pt>
                <c:pt idx="26032">
                  <c:v>-6.8062138614787097E-3</c:v>
                </c:pt>
                <c:pt idx="26033">
                  <c:v>-7.13709512532137E-3</c:v>
                </c:pt>
                <c:pt idx="26034">
                  <c:v>-7.3565240248852602E-3</c:v>
                </c:pt>
                <c:pt idx="26035">
                  <c:v>-7.4652740134399402E-3</c:v>
                </c:pt>
                <c:pt idx="26036">
                  <c:v>-7.6785051878996901E-3</c:v>
                </c:pt>
                <c:pt idx="26037">
                  <c:v>-7.9016381236592294E-3</c:v>
                </c:pt>
                <c:pt idx="26038">
                  <c:v>-8.4668087027964106E-3</c:v>
                </c:pt>
                <c:pt idx="26039">
                  <c:v>-8.7641600029696003E-3</c:v>
                </c:pt>
                <c:pt idx="26040">
                  <c:v>-8.9861776557067299E-3</c:v>
                </c:pt>
                <c:pt idx="26041">
                  <c:v>-9.2050099036726698E-3</c:v>
                </c:pt>
                <c:pt idx="26042">
                  <c:v>-9.4575164897986001E-3</c:v>
                </c:pt>
                <c:pt idx="26043">
                  <c:v>-9.6145618840694207E-3</c:v>
                </c:pt>
                <c:pt idx="26044">
                  <c:v>-1.01149306016755E-2</c:v>
                </c:pt>
                <c:pt idx="26045">
                  <c:v>-1.02133772442955E-2</c:v>
                </c:pt>
                <c:pt idx="26046">
                  <c:v>-1.03800190819085E-2</c:v>
                </c:pt>
                <c:pt idx="26047">
                  <c:v>-1.07483060451807E-2</c:v>
                </c:pt>
                <c:pt idx="26048">
                  <c:v>-1.1007507791586E-2</c:v>
                </c:pt>
                <c:pt idx="26049">
                  <c:v>-1.1089108741049699E-2</c:v>
                </c:pt>
                <c:pt idx="26050">
                  <c:v>-1.13511612584041E-2</c:v>
                </c:pt>
                <c:pt idx="26051">
                  <c:v>-1.1374797338005799E-2</c:v>
                </c:pt>
                <c:pt idx="26052">
                  <c:v>-1.1840494125041E-2</c:v>
                </c:pt>
                <c:pt idx="26053">
                  <c:v>-1.18319660048782E-2</c:v>
                </c:pt>
                <c:pt idx="26054">
                  <c:v>-1.1831406545882399E-2</c:v>
                </c:pt>
                <c:pt idx="26055">
                  <c:v>-1.2353566800241699E-2</c:v>
                </c:pt>
                <c:pt idx="26056">
                  <c:v>-1.2325410680216101E-2</c:v>
                </c:pt>
                <c:pt idx="26057">
                  <c:v>-1.2399544492773E-2</c:v>
                </c:pt>
                <c:pt idx="26058">
                  <c:v>-1.2444089873080801E-2</c:v>
                </c:pt>
                <c:pt idx="26059">
                  <c:v>-1.25372160816246E-2</c:v>
                </c:pt>
                <c:pt idx="26060">
                  <c:v>-1.24431356259167E-2</c:v>
                </c:pt>
                <c:pt idx="26061">
                  <c:v>-1.2484170748505099E-2</c:v>
                </c:pt>
                <c:pt idx="26062">
                  <c:v>-1.2660274087051801E-2</c:v>
                </c:pt>
                <c:pt idx="26063">
                  <c:v>-1.2711645413040699E-2</c:v>
                </c:pt>
                <c:pt idx="26064">
                  <c:v>-1.2543191143544701E-2</c:v>
                </c:pt>
                <c:pt idx="26065">
                  <c:v>-1.27249601198759E-2</c:v>
                </c:pt>
                <c:pt idx="26066">
                  <c:v>-1.23203591106919E-2</c:v>
                </c:pt>
                <c:pt idx="26067">
                  <c:v>-1.22553368165929E-2</c:v>
                </c:pt>
                <c:pt idx="26068">
                  <c:v>-1.2205864267801099E-2</c:v>
                </c:pt>
                <c:pt idx="26069">
                  <c:v>-1.20374714903444E-2</c:v>
                </c:pt>
                <c:pt idx="26070">
                  <c:v>-1.2186183185250801E-2</c:v>
                </c:pt>
                <c:pt idx="26071">
                  <c:v>-1.19277397286348E-2</c:v>
                </c:pt>
                <c:pt idx="26072">
                  <c:v>-1.17579308153601E-2</c:v>
                </c:pt>
                <c:pt idx="26073">
                  <c:v>-1.15618619814789E-2</c:v>
                </c:pt>
                <c:pt idx="26074">
                  <c:v>-1.11435040513505E-2</c:v>
                </c:pt>
                <c:pt idx="26075">
                  <c:v>-1.11471557462313E-2</c:v>
                </c:pt>
                <c:pt idx="26076">
                  <c:v>-1.0821859185142699E-2</c:v>
                </c:pt>
                <c:pt idx="26077">
                  <c:v>-1.0397789996519601E-2</c:v>
                </c:pt>
                <c:pt idx="26078">
                  <c:v>-9.9631974148117006E-3</c:v>
                </c:pt>
                <c:pt idx="26079">
                  <c:v>-9.9366061490697398E-3</c:v>
                </c:pt>
                <c:pt idx="26080">
                  <c:v>-9.7873009483168197E-3</c:v>
                </c:pt>
                <c:pt idx="26081">
                  <c:v>-9.5035672779390304E-3</c:v>
                </c:pt>
                <c:pt idx="26082">
                  <c:v>-9.0286847845254294E-3</c:v>
                </c:pt>
                <c:pt idx="26083">
                  <c:v>-8.6806182985928407E-3</c:v>
                </c:pt>
                <c:pt idx="26084">
                  <c:v>-8.1166067944909506E-3</c:v>
                </c:pt>
                <c:pt idx="26085">
                  <c:v>-7.7530873959250199E-3</c:v>
                </c:pt>
                <c:pt idx="26086">
                  <c:v>-7.6899326222738904E-3</c:v>
                </c:pt>
                <c:pt idx="26087">
                  <c:v>-7.3128440643477101E-3</c:v>
                </c:pt>
                <c:pt idx="26088">
                  <c:v>-6.9117446939158398E-3</c:v>
                </c:pt>
                <c:pt idx="26089">
                  <c:v>-6.3234948329334902E-3</c:v>
                </c:pt>
                <c:pt idx="26090">
                  <c:v>-5.9803820675672203E-3</c:v>
                </c:pt>
                <c:pt idx="26091">
                  <c:v>-5.8176897161532296E-3</c:v>
                </c:pt>
                <c:pt idx="26092">
                  <c:v>-5.2504758989772799E-3</c:v>
                </c:pt>
                <c:pt idx="26093">
                  <c:v>-4.78256947791813E-3</c:v>
                </c:pt>
                <c:pt idx="26094">
                  <c:v>-4.3607770516064697E-3</c:v>
                </c:pt>
                <c:pt idx="26095">
                  <c:v>-4.0921341680826796E-3</c:v>
                </c:pt>
                <c:pt idx="26096">
                  <c:v>-3.6900613680303199E-3</c:v>
                </c:pt>
                <c:pt idx="26097">
                  <c:v>-3.2738472069908102E-3</c:v>
                </c:pt>
                <c:pt idx="26098">
                  <c:v>-2.84565522979612E-3</c:v>
                </c:pt>
                <c:pt idx="26099">
                  <c:v>-2.46135603179681E-3</c:v>
                </c:pt>
                <c:pt idx="26100">
                  <c:v>-1.93770850489412E-3</c:v>
                </c:pt>
                <c:pt idx="26101">
                  <c:v>-1.4557494972968999E-3</c:v>
                </c:pt>
                <c:pt idx="26102">
                  <c:v>-1.2039551045279701E-3</c:v>
                </c:pt>
                <c:pt idx="26103">
                  <c:v>-8.1477266012046899E-4</c:v>
                </c:pt>
                <c:pt idx="26104">
                  <c:v>-4.8434044517474298E-4</c:v>
                </c:pt>
                <c:pt idx="26105" formatCode="0.00E+00">
                  <c:v>-1.7372802785027801E-5</c:v>
                </c:pt>
                <c:pt idx="26106">
                  <c:v>3.2116992918079698E-4</c:v>
                </c:pt>
                <c:pt idx="26107">
                  <c:v>7.7133479571103703E-4</c:v>
                </c:pt>
                <c:pt idx="26108">
                  <c:v>9.3527879995791902E-4</c:v>
                </c:pt>
                <c:pt idx="26109">
                  <c:v>1.34562748349748E-3</c:v>
                </c:pt>
                <c:pt idx="26110">
                  <c:v>1.69148782323075E-3</c:v>
                </c:pt>
                <c:pt idx="26111">
                  <c:v>1.8386099639293E-3</c:v>
                </c:pt>
                <c:pt idx="26112">
                  <c:v>2.21392648597447E-3</c:v>
                </c:pt>
                <c:pt idx="26113">
                  <c:v>2.6383025212232199E-3</c:v>
                </c:pt>
                <c:pt idx="26114">
                  <c:v>3.0061008833174598E-3</c:v>
                </c:pt>
                <c:pt idx="26115">
                  <c:v>3.1286085042379901E-3</c:v>
                </c:pt>
                <c:pt idx="26116">
                  <c:v>3.5490801054269701E-3</c:v>
                </c:pt>
                <c:pt idx="26117">
                  <c:v>3.8989392662141099E-3</c:v>
                </c:pt>
                <c:pt idx="26118">
                  <c:v>3.9835134798801401E-3</c:v>
                </c:pt>
                <c:pt idx="26119">
                  <c:v>4.0092471294525499E-3</c:v>
                </c:pt>
                <c:pt idx="26120">
                  <c:v>4.2627341029348601E-3</c:v>
                </c:pt>
                <c:pt idx="26121">
                  <c:v>4.4136939323981203E-3</c:v>
                </c:pt>
                <c:pt idx="26122">
                  <c:v>4.6819562002507302E-3</c:v>
                </c:pt>
                <c:pt idx="26123">
                  <c:v>4.8187587091018998E-3</c:v>
                </c:pt>
                <c:pt idx="26124">
                  <c:v>4.9383719322843899E-3</c:v>
                </c:pt>
                <c:pt idx="26125">
                  <c:v>5.1954233640399E-3</c:v>
                </c:pt>
                <c:pt idx="26126">
                  <c:v>5.2608958220062502E-3</c:v>
                </c:pt>
                <c:pt idx="26127">
                  <c:v>5.2685088338850598E-3</c:v>
                </c:pt>
                <c:pt idx="26128">
                  <c:v>5.1755778083487801E-3</c:v>
                </c:pt>
                <c:pt idx="26129">
                  <c:v>5.5229093333535196E-3</c:v>
                </c:pt>
                <c:pt idx="26130">
                  <c:v>5.6068123488161202E-3</c:v>
                </c:pt>
                <c:pt idx="26131">
                  <c:v>5.4083559348494297E-3</c:v>
                </c:pt>
                <c:pt idx="26132">
                  <c:v>5.2194209061537499E-3</c:v>
                </c:pt>
                <c:pt idx="26133">
                  <c:v>5.5062938536320797E-3</c:v>
                </c:pt>
                <c:pt idx="26134">
                  <c:v>5.5775547852749E-3</c:v>
                </c:pt>
                <c:pt idx="26135">
                  <c:v>5.3074099999261297E-3</c:v>
                </c:pt>
                <c:pt idx="26136">
                  <c:v>5.0619679230034702E-3</c:v>
                </c:pt>
                <c:pt idx="26137">
                  <c:v>5.2619231314184403E-3</c:v>
                </c:pt>
                <c:pt idx="26138">
                  <c:v>5.0324166444201896E-3</c:v>
                </c:pt>
                <c:pt idx="26139">
                  <c:v>4.9445719981256898E-3</c:v>
                </c:pt>
                <c:pt idx="26140">
                  <c:v>4.9078520078294297E-3</c:v>
                </c:pt>
                <c:pt idx="26141">
                  <c:v>4.6901204291013498E-3</c:v>
                </c:pt>
                <c:pt idx="26142">
                  <c:v>4.4816607125534001E-3</c:v>
                </c:pt>
                <c:pt idx="26143">
                  <c:v>4.4665349705709199E-3</c:v>
                </c:pt>
                <c:pt idx="26144">
                  <c:v>4.2077446149038997E-3</c:v>
                </c:pt>
                <c:pt idx="26145">
                  <c:v>4.0656170697421501E-3</c:v>
                </c:pt>
                <c:pt idx="26146">
                  <c:v>3.7513562979238999E-3</c:v>
                </c:pt>
                <c:pt idx="26147">
                  <c:v>3.37189992501626E-3</c:v>
                </c:pt>
                <c:pt idx="26148">
                  <c:v>3.4236448685588399E-3</c:v>
                </c:pt>
                <c:pt idx="26149">
                  <c:v>3.2261492296689598E-3</c:v>
                </c:pt>
                <c:pt idx="26150">
                  <c:v>2.6765984674830801E-3</c:v>
                </c:pt>
                <c:pt idx="26151">
                  <c:v>2.58674813684465E-3</c:v>
                </c:pt>
                <c:pt idx="26152">
                  <c:v>2.4456797176250801E-3</c:v>
                </c:pt>
                <c:pt idx="26153">
                  <c:v>2.0261607167659499E-3</c:v>
                </c:pt>
                <c:pt idx="26154">
                  <c:v>1.73153523109146E-3</c:v>
                </c:pt>
                <c:pt idx="26155">
                  <c:v>1.6226114043873599E-3</c:v>
                </c:pt>
                <c:pt idx="26156">
                  <c:v>1.2549250292777101E-3</c:v>
                </c:pt>
                <c:pt idx="26157">
                  <c:v>8.1485858347303802E-4</c:v>
                </c:pt>
                <c:pt idx="26158">
                  <c:v>5.7807291625691095E-4</c:v>
                </c:pt>
                <c:pt idx="26159">
                  <c:v>2.41622377991085E-4</c:v>
                </c:pt>
                <c:pt idx="26160" formatCode="0.00E+00">
                  <c:v>8.9496545064191805E-5</c:v>
                </c:pt>
                <c:pt idx="26161">
                  <c:v>-3.6547965327078798E-4</c:v>
                </c:pt>
                <c:pt idx="26162">
                  <c:v>-7.0169866974221996E-4</c:v>
                </c:pt>
                <c:pt idx="26163">
                  <c:v>-8.7227848574092902E-4</c:v>
                </c:pt>
                <c:pt idx="26164">
                  <c:v>-1.3144909908348399E-3</c:v>
                </c:pt>
                <c:pt idx="26165">
                  <c:v>-1.83875874046906E-3</c:v>
                </c:pt>
                <c:pt idx="26166">
                  <c:v>-1.94240839447571E-3</c:v>
                </c:pt>
                <c:pt idx="26167">
                  <c:v>-2.2728960578760901E-3</c:v>
                </c:pt>
                <c:pt idx="26168">
                  <c:v>-2.52244135429188E-3</c:v>
                </c:pt>
                <c:pt idx="26169">
                  <c:v>-2.8135322694097299E-3</c:v>
                </c:pt>
                <c:pt idx="26170">
                  <c:v>-3.24688457771354E-3</c:v>
                </c:pt>
                <c:pt idx="26171">
                  <c:v>-3.5311277958379001E-3</c:v>
                </c:pt>
                <c:pt idx="26172">
                  <c:v>-3.9159299753291797E-3</c:v>
                </c:pt>
                <c:pt idx="26173">
                  <c:v>-4.2107958848233498E-3</c:v>
                </c:pt>
                <c:pt idx="26174">
                  <c:v>-4.4952518484024703E-3</c:v>
                </c:pt>
                <c:pt idx="26175">
                  <c:v>-4.6015578874499903E-3</c:v>
                </c:pt>
                <c:pt idx="26176">
                  <c:v>-5.0205806092755399E-3</c:v>
                </c:pt>
                <c:pt idx="26177">
                  <c:v>-5.41527961594077E-3</c:v>
                </c:pt>
                <c:pt idx="26178">
                  <c:v>-5.5156836453559401E-3</c:v>
                </c:pt>
                <c:pt idx="26179">
                  <c:v>-5.8801217102790104E-3</c:v>
                </c:pt>
                <c:pt idx="26180">
                  <c:v>-6.28645373808716E-3</c:v>
                </c:pt>
                <c:pt idx="26181">
                  <c:v>-6.33169399242551E-3</c:v>
                </c:pt>
                <c:pt idx="26182">
                  <c:v>-6.5379479481624597E-3</c:v>
                </c:pt>
                <c:pt idx="26183">
                  <c:v>-6.6147474153923601E-3</c:v>
                </c:pt>
                <c:pt idx="26184">
                  <c:v>-7.0142524558675498E-3</c:v>
                </c:pt>
                <c:pt idx="26185">
                  <c:v>-7.1313121721662803E-3</c:v>
                </c:pt>
                <c:pt idx="26186">
                  <c:v>-7.19382830532273E-3</c:v>
                </c:pt>
                <c:pt idx="26187">
                  <c:v>-7.56048524974975E-3</c:v>
                </c:pt>
                <c:pt idx="26188">
                  <c:v>-7.7567959334769298E-3</c:v>
                </c:pt>
                <c:pt idx="26189">
                  <c:v>-7.6899935648896299E-3</c:v>
                </c:pt>
                <c:pt idx="26190">
                  <c:v>-7.8232468663914107E-3</c:v>
                </c:pt>
                <c:pt idx="26191">
                  <c:v>-7.8759785949144793E-3</c:v>
                </c:pt>
                <c:pt idx="26192">
                  <c:v>-8.0830448492364305E-3</c:v>
                </c:pt>
                <c:pt idx="26193">
                  <c:v>-8.2444574777855197E-3</c:v>
                </c:pt>
                <c:pt idx="26194">
                  <c:v>-8.1332970573249307E-3</c:v>
                </c:pt>
                <c:pt idx="26195">
                  <c:v>-8.2365069026278694E-3</c:v>
                </c:pt>
                <c:pt idx="26196">
                  <c:v>-8.1626830189733702E-3</c:v>
                </c:pt>
                <c:pt idx="26197">
                  <c:v>-8.3834333133304701E-3</c:v>
                </c:pt>
                <c:pt idx="26198">
                  <c:v>-8.2453236965887508E-3</c:v>
                </c:pt>
                <c:pt idx="26199">
                  <c:v>-8.16195535236631E-3</c:v>
                </c:pt>
                <c:pt idx="26200">
                  <c:v>-8.0905327157692608E-3</c:v>
                </c:pt>
                <c:pt idx="26201">
                  <c:v>-8.0525743272574606E-3</c:v>
                </c:pt>
                <c:pt idx="26202">
                  <c:v>-7.9962664709988304E-3</c:v>
                </c:pt>
                <c:pt idx="26203">
                  <c:v>-8.0076890232607893E-3</c:v>
                </c:pt>
                <c:pt idx="26204">
                  <c:v>-7.8636864786883198E-3</c:v>
                </c:pt>
                <c:pt idx="26205">
                  <c:v>-7.9072289731194102E-3</c:v>
                </c:pt>
                <c:pt idx="26206">
                  <c:v>-7.5744202582899399E-3</c:v>
                </c:pt>
                <c:pt idx="26207">
                  <c:v>-7.3836124316813698E-3</c:v>
                </c:pt>
                <c:pt idx="26208">
                  <c:v>-7.4014418359144504E-3</c:v>
                </c:pt>
                <c:pt idx="26209">
                  <c:v>-7.1260101053502098E-3</c:v>
                </c:pt>
                <c:pt idx="26210">
                  <c:v>-7.0315196297748598E-3</c:v>
                </c:pt>
                <c:pt idx="26211">
                  <c:v>-6.7514121738814596E-3</c:v>
                </c:pt>
                <c:pt idx="26212">
                  <c:v>-6.5834513388577202E-3</c:v>
                </c:pt>
                <c:pt idx="26213">
                  <c:v>-6.4494489980752301E-3</c:v>
                </c:pt>
                <c:pt idx="26214">
                  <c:v>-6.2472599299526902E-3</c:v>
                </c:pt>
                <c:pt idx="26215">
                  <c:v>-6.2015195490200499E-3</c:v>
                </c:pt>
                <c:pt idx="26216">
                  <c:v>-5.7391758235064497E-3</c:v>
                </c:pt>
                <c:pt idx="26217">
                  <c:v>-5.4859639029271601E-3</c:v>
                </c:pt>
                <c:pt idx="26218">
                  <c:v>-5.3732461009485004E-3</c:v>
                </c:pt>
                <c:pt idx="26219">
                  <c:v>-5.2148025914763602E-3</c:v>
                </c:pt>
                <c:pt idx="26220">
                  <c:v>-4.8978479749373898E-3</c:v>
                </c:pt>
                <c:pt idx="26221">
                  <c:v>-4.65108719280937E-3</c:v>
                </c:pt>
                <c:pt idx="26222">
                  <c:v>-4.35995511327589E-3</c:v>
                </c:pt>
                <c:pt idx="26223">
                  <c:v>-4.3524490499391999E-3</c:v>
                </c:pt>
                <c:pt idx="26224">
                  <c:v>-3.8001392154002598E-3</c:v>
                </c:pt>
                <c:pt idx="26225">
                  <c:v>-3.6995448931616401E-3</c:v>
                </c:pt>
                <c:pt idx="26226">
                  <c:v>-3.4968622468034998E-3</c:v>
                </c:pt>
                <c:pt idx="26227">
                  <c:v>-3.2562923075190198E-3</c:v>
                </c:pt>
                <c:pt idx="26228">
                  <c:v>-3.0035706409486402E-3</c:v>
                </c:pt>
                <c:pt idx="26229">
                  <c:v>-2.7921605735754802E-3</c:v>
                </c:pt>
                <c:pt idx="26230">
                  <c:v>-2.74723692451735E-3</c:v>
                </c:pt>
                <c:pt idx="26231">
                  <c:v>-2.4069476521021401E-3</c:v>
                </c:pt>
                <c:pt idx="26232">
                  <c:v>-2.2015211040470502E-3</c:v>
                </c:pt>
                <c:pt idx="26233">
                  <c:v>-2.1946600113696398E-3</c:v>
                </c:pt>
                <c:pt idx="26234">
                  <c:v>-1.95557016621461E-3</c:v>
                </c:pt>
                <c:pt idx="26235">
                  <c:v>-1.7762899408423601E-3</c:v>
                </c:pt>
                <c:pt idx="26236">
                  <c:v>-1.5221622170986601E-3</c:v>
                </c:pt>
                <c:pt idx="26237">
                  <c:v>-1.4444861883292201E-3</c:v>
                </c:pt>
                <c:pt idx="26238">
                  <c:v>-1.55784074945835E-3</c:v>
                </c:pt>
                <c:pt idx="26239">
                  <c:v>-1.38062286051848E-3</c:v>
                </c:pt>
                <c:pt idx="26240">
                  <c:v>-1.2446360151425299E-3</c:v>
                </c:pt>
                <c:pt idx="26241">
                  <c:v>-1.1762540568731601E-3</c:v>
                </c:pt>
                <c:pt idx="26242">
                  <c:v>-1.1260166192200399E-3</c:v>
                </c:pt>
                <c:pt idx="26243">
                  <c:v>-1.3404098071436801E-3</c:v>
                </c:pt>
                <c:pt idx="26244">
                  <c:v>-9.3938229824664504E-4</c:v>
                </c:pt>
                <c:pt idx="26245">
                  <c:v>-1.2546339173656201E-3</c:v>
                </c:pt>
                <c:pt idx="26246">
                  <c:v>-1.3342475556743099E-3</c:v>
                </c:pt>
                <c:pt idx="26247">
                  <c:v>-1.4499621874522401E-3</c:v>
                </c:pt>
                <c:pt idx="26248">
                  <c:v>-1.3661956258254799E-3</c:v>
                </c:pt>
                <c:pt idx="26249">
                  <c:v>-1.4943601962504401E-3</c:v>
                </c:pt>
                <c:pt idx="26250">
                  <c:v>-1.74759011184248E-3</c:v>
                </c:pt>
                <c:pt idx="26251">
                  <c:v>-1.9120085876894999E-3</c:v>
                </c:pt>
                <c:pt idx="26252">
                  <c:v>-1.93799808537717E-3</c:v>
                </c:pt>
                <c:pt idx="26253">
                  <c:v>-2.15108096898155E-3</c:v>
                </c:pt>
                <c:pt idx="26254">
                  <c:v>-2.4431918672573501E-3</c:v>
                </c:pt>
                <c:pt idx="26255">
                  <c:v>-2.6164213231765201E-3</c:v>
                </c:pt>
                <c:pt idx="26256">
                  <c:v>-2.9143136268248498E-3</c:v>
                </c:pt>
                <c:pt idx="26257">
                  <c:v>-3.1162808275023101E-3</c:v>
                </c:pt>
                <c:pt idx="26258">
                  <c:v>-3.67846884938693E-3</c:v>
                </c:pt>
                <c:pt idx="26259">
                  <c:v>-3.8592745783758999E-3</c:v>
                </c:pt>
                <c:pt idx="26260">
                  <c:v>-4.2346941173552104E-3</c:v>
                </c:pt>
                <c:pt idx="26261">
                  <c:v>-4.53294436738097E-3</c:v>
                </c:pt>
                <c:pt idx="26262">
                  <c:v>-4.9145623514923803E-3</c:v>
                </c:pt>
                <c:pt idx="26263">
                  <c:v>-5.2856248855016798E-3</c:v>
                </c:pt>
                <c:pt idx="26264">
                  <c:v>-5.7122965193445599E-3</c:v>
                </c:pt>
                <c:pt idx="26265">
                  <c:v>-5.9971340038453601E-3</c:v>
                </c:pt>
                <c:pt idx="26266">
                  <c:v>-6.4024507440327101E-3</c:v>
                </c:pt>
                <c:pt idx="26267">
                  <c:v>-6.8595175785520603E-3</c:v>
                </c:pt>
                <c:pt idx="26268">
                  <c:v>-7.5030280040716104E-3</c:v>
                </c:pt>
                <c:pt idx="26269">
                  <c:v>-7.7483655699962803E-3</c:v>
                </c:pt>
                <c:pt idx="26270">
                  <c:v>-8.08202299265472E-3</c:v>
                </c:pt>
                <c:pt idx="26271">
                  <c:v>-8.5778412728012392E-3</c:v>
                </c:pt>
                <c:pt idx="26272">
                  <c:v>-9.1295218916210997E-3</c:v>
                </c:pt>
                <c:pt idx="26273">
                  <c:v>-9.4077334604045198E-3</c:v>
                </c:pt>
                <c:pt idx="26274">
                  <c:v>-9.9676110609115201E-3</c:v>
                </c:pt>
                <c:pt idx="26275">
                  <c:v>-1.04590909298726E-2</c:v>
                </c:pt>
                <c:pt idx="26276">
                  <c:v>-1.07593171993154E-2</c:v>
                </c:pt>
                <c:pt idx="26277">
                  <c:v>-1.1276147706241101E-2</c:v>
                </c:pt>
                <c:pt idx="26278">
                  <c:v>-1.13352752533377E-2</c:v>
                </c:pt>
                <c:pt idx="26279">
                  <c:v>-1.20996901548261E-2</c:v>
                </c:pt>
                <c:pt idx="26280">
                  <c:v>-1.2350056076618101E-2</c:v>
                </c:pt>
                <c:pt idx="26281">
                  <c:v>-1.28798645613377E-2</c:v>
                </c:pt>
                <c:pt idx="26282">
                  <c:v>-1.3000675420477E-2</c:v>
                </c:pt>
                <c:pt idx="26283">
                  <c:v>-1.33134517799428E-2</c:v>
                </c:pt>
                <c:pt idx="26284">
                  <c:v>-1.37964991103482E-2</c:v>
                </c:pt>
                <c:pt idx="26285">
                  <c:v>-1.4062812213655801E-2</c:v>
                </c:pt>
                <c:pt idx="26286">
                  <c:v>-1.43339927904871E-2</c:v>
                </c:pt>
                <c:pt idx="26287">
                  <c:v>-1.45415894840273E-2</c:v>
                </c:pt>
                <c:pt idx="26288">
                  <c:v>-1.49375094462373E-2</c:v>
                </c:pt>
                <c:pt idx="26289">
                  <c:v>-1.5148880696805899E-2</c:v>
                </c:pt>
                <c:pt idx="26290">
                  <c:v>-1.50907997084361E-2</c:v>
                </c:pt>
                <c:pt idx="26291">
                  <c:v>-1.53929002609412E-2</c:v>
                </c:pt>
                <c:pt idx="26292">
                  <c:v>-1.56196617075633E-2</c:v>
                </c:pt>
                <c:pt idx="26293">
                  <c:v>-1.55580839594134E-2</c:v>
                </c:pt>
                <c:pt idx="26294">
                  <c:v>-1.57156067335587E-2</c:v>
                </c:pt>
                <c:pt idx="26295">
                  <c:v>-1.5772890497337998E-2</c:v>
                </c:pt>
                <c:pt idx="26296">
                  <c:v>-1.5763665401960902E-2</c:v>
                </c:pt>
                <c:pt idx="26297">
                  <c:v>-1.5672891821111201E-2</c:v>
                </c:pt>
                <c:pt idx="26298">
                  <c:v>-1.56516207173166E-2</c:v>
                </c:pt>
                <c:pt idx="26299">
                  <c:v>-1.55130911434531E-2</c:v>
                </c:pt>
                <c:pt idx="26300">
                  <c:v>-1.5433992239705501E-2</c:v>
                </c:pt>
                <c:pt idx="26301">
                  <c:v>-1.53062488924321E-2</c:v>
                </c:pt>
                <c:pt idx="26302">
                  <c:v>-1.5081526322387099E-2</c:v>
                </c:pt>
                <c:pt idx="26303">
                  <c:v>-1.5004771206208301E-2</c:v>
                </c:pt>
                <c:pt idx="26304">
                  <c:v>-1.4916015080553E-2</c:v>
                </c:pt>
                <c:pt idx="26305">
                  <c:v>-1.4377648145276801E-2</c:v>
                </c:pt>
                <c:pt idx="26306">
                  <c:v>-1.4204595387966999E-2</c:v>
                </c:pt>
                <c:pt idx="26307">
                  <c:v>-1.3807644183748E-2</c:v>
                </c:pt>
                <c:pt idx="26308">
                  <c:v>-1.35264461225451E-2</c:v>
                </c:pt>
                <c:pt idx="26309">
                  <c:v>-1.31925592265929E-2</c:v>
                </c:pt>
                <c:pt idx="26310">
                  <c:v>-1.2688822095126701E-2</c:v>
                </c:pt>
                <c:pt idx="26311">
                  <c:v>-1.2308052924019401E-2</c:v>
                </c:pt>
                <c:pt idx="26312">
                  <c:v>-1.17732503630544E-2</c:v>
                </c:pt>
                <c:pt idx="26313">
                  <c:v>-1.13632474125586E-2</c:v>
                </c:pt>
                <c:pt idx="26314">
                  <c:v>-1.09239870103542E-2</c:v>
                </c:pt>
                <c:pt idx="26315">
                  <c:v>-1.0750023912781501E-2</c:v>
                </c:pt>
                <c:pt idx="26316">
                  <c:v>-9.9864720616650304E-3</c:v>
                </c:pt>
                <c:pt idx="26317">
                  <c:v>-9.5826779672892708E-3</c:v>
                </c:pt>
                <c:pt idx="26318">
                  <c:v>-9.1181061921133608E-3</c:v>
                </c:pt>
                <c:pt idx="26319">
                  <c:v>-8.5497512722461297E-3</c:v>
                </c:pt>
                <c:pt idx="26320">
                  <c:v>-8.1372939938082998E-3</c:v>
                </c:pt>
                <c:pt idx="26321">
                  <c:v>-7.3608959847571301E-3</c:v>
                </c:pt>
                <c:pt idx="26322">
                  <c:v>-6.8458336399617901E-3</c:v>
                </c:pt>
                <c:pt idx="26323">
                  <c:v>-6.4121779027022504E-3</c:v>
                </c:pt>
                <c:pt idx="26324">
                  <c:v>-5.9295740531302502E-3</c:v>
                </c:pt>
                <c:pt idx="26325">
                  <c:v>-5.4168481644301398E-3</c:v>
                </c:pt>
                <c:pt idx="26326">
                  <c:v>-5.0068416948382899E-3</c:v>
                </c:pt>
                <c:pt idx="26327">
                  <c:v>-4.5071636637828002E-3</c:v>
                </c:pt>
                <c:pt idx="26328">
                  <c:v>-4.0313896482049704E-3</c:v>
                </c:pt>
                <c:pt idx="26329">
                  <c:v>-3.6234059260733102E-3</c:v>
                </c:pt>
                <c:pt idx="26330">
                  <c:v>-3.3099531460087099E-3</c:v>
                </c:pt>
                <c:pt idx="26331">
                  <c:v>-2.6580890309298999E-3</c:v>
                </c:pt>
                <c:pt idx="26332">
                  <c:v>-2.36825076076799E-3</c:v>
                </c:pt>
                <c:pt idx="26333">
                  <c:v>-2.02992727465333E-3</c:v>
                </c:pt>
                <c:pt idx="26334">
                  <c:v>-1.7821346061948199E-3</c:v>
                </c:pt>
                <c:pt idx="26335">
                  <c:v>-1.46317975262315E-3</c:v>
                </c:pt>
                <c:pt idx="26336">
                  <c:v>-1.0932677264302399E-3</c:v>
                </c:pt>
                <c:pt idx="26337">
                  <c:v>-1.01342273096136E-3</c:v>
                </c:pt>
                <c:pt idx="26338">
                  <c:v>-6.0636385170514701E-4</c:v>
                </c:pt>
                <c:pt idx="26339">
                  <c:v>-3.1781810784624402E-4</c:v>
                </c:pt>
                <c:pt idx="26340">
                  <c:v>-2.86457552290169E-4</c:v>
                </c:pt>
                <c:pt idx="26341" formatCode="0.00E+00">
                  <c:v>-2.5332555668658399E-5</c:v>
                </c:pt>
                <c:pt idx="26342" formatCode="0.00E+00">
                  <c:v>-5.8956646344222802E-5</c:v>
                </c:pt>
                <c:pt idx="26343" formatCode="0.00E+00">
                  <c:v>-9.3644661048706795E-5</c:v>
                </c:pt>
                <c:pt idx="26344">
                  <c:v>-1.8965934421677E-4</c:v>
                </c:pt>
                <c:pt idx="26345">
                  <c:v>-1.06300722214042E-4</c:v>
                </c:pt>
                <c:pt idx="26346">
                  <c:v>-1.2823784871275699E-4</c:v>
                </c:pt>
                <c:pt idx="26347">
                  <c:v>-3.9651996107469901E-4</c:v>
                </c:pt>
                <c:pt idx="26348">
                  <c:v>-2.9727338249399901E-4</c:v>
                </c:pt>
                <c:pt idx="26349">
                  <c:v>-4.8689740810020302E-4</c:v>
                </c:pt>
                <c:pt idx="26350">
                  <c:v>-8.5748660111085095E-4</c:v>
                </c:pt>
                <c:pt idx="26351">
                  <c:v>-1.2027095548889899E-3</c:v>
                </c:pt>
                <c:pt idx="26352">
                  <c:v>-1.29204083941058E-3</c:v>
                </c:pt>
                <c:pt idx="26353">
                  <c:v>-1.6689002165657201E-3</c:v>
                </c:pt>
                <c:pt idx="26354">
                  <c:v>-2.0780721720464099E-3</c:v>
                </c:pt>
                <c:pt idx="26355">
                  <c:v>-2.6310153050656E-3</c:v>
                </c:pt>
                <c:pt idx="26356">
                  <c:v>-2.8705047662791901E-3</c:v>
                </c:pt>
                <c:pt idx="26357">
                  <c:v>-3.1323083531834498E-3</c:v>
                </c:pt>
                <c:pt idx="26358">
                  <c:v>-3.8615890854276701E-3</c:v>
                </c:pt>
                <c:pt idx="26359">
                  <c:v>-4.4143993481268896E-3</c:v>
                </c:pt>
                <c:pt idx="26360">
                  <c:v>-5.1092497287268503E-3</c:v>
                </c:pt>
                <c:pt idx="26361">
                  <c:v>-5.5258581095147096E-3</c:v>
                </c:pt>
                <c:pt idx="26362">
                  <c:v>-5.988280862988E-3</c:v>
                </c:pt>
                <c:pt idx="26363">
                  <c:v>-6.7350509433795102E-3</c:v>
                </c:pt>
                <c:pt idx="26364">
                  <c:v>-7.3654362106988199E-3</c:v>
                </c:pt>
                <c:pt idx="26365">
                  <c:v>-8.1041424872986805E-3</c:v>
                </c:pt>
                <c:pt idx="26366">
                  <c:v>-8.5811954509745006E-3</c:v>
                </c:pt>
                <c:pt idx="26367">
                  <c:v>-9.3372423573480998E-3</c:v>
                </c:pt>
                <c:pt idx="26368">
                  <c:v>-1.0053932291306701E-2</c:v>
                </c:pt>
                <c:pt idx="26369">
                  <c:v>-1.05752409484296E-2</c:v>
                </c:pt>
                <c:pt idx="26370">
                  <c:v>-1.15012715054282E-2</c:v>
                </c:pt>
                <c:pt idx="26371">
                  <c:v>-1.22744302862214E-2</c:v>
                </c:pt>
                <c:pt idx="26372">
                  <c:v>-1.28547780187341E-2</c:v>
                </c:pt>
                <c:pt idx="26373">
                  <c:v>-1.34818381272698E-2</c:v>
                </c:pt>
                <c:pt idx="26374">
                  <c:v>-1.42708410992817E-2</c:v>
                </c:pt>
                <c:pt idx="26375">
                  <c:v>-1.4912068131596901E-2</c:v>
                </c:pt>
                <c:pt idx="26376">
                  <c:v>-1.55976691943311E-2</c:v>
                </c:pt>
                <c:pt idx="26377">
                  <c:v>-1.60670656197326E-2</c:v>
                </c:pt>
                <c:pt idx="26378">
                  <c:v>-1.66640871992048E-2</c:v>
                </c:pt>
                <c:pt idx="26379">
                  <c:v>-1.7362270915397101E-2</c:v>
                </c:pt>
                <c:pt idx="26380">
                  <c:v>-1.8026308862346602E-2</c:v>
                </c:pt>
                <c:pt idx="26381">
                  <c:v>-1.8343183362594499E-2</c:v>
                </c:pt>
                <c:pt idx="26382">
                  <c:v>-1.8909962276353401E-2</c:v>
                </c:pt>
                <c:pt idx="26383">
                  <c:v>-1.9556852756390498E-2</c:v>
                </c:pt>
                <c:pt idx="26384">
                  <c:v>-1.9954598691602599E-2</c:v>
                </c:pt>
                <c:pt idx="26385">
                  <c:v>-2.0497033222024098E-2</c:v>
                </c:pt>
                <c:pt idx="26386">
                  <c:v>-2.0687964654033501E-2</c:v>
                </c:pt>
                <c:pt idx="26387">
                  <c:v>-2.1087411626869699E-2</c:v>
                </c:pt>
                <c:pt idx="26388">
                  <c:v>-2.1372532481011501E-2</c:v>
                </c:pt>
                <c:pt idx="26389">
                  <c:v>-2.1666981601626101E-2</c:v>
                </c:pt>
                <c:pt idx="26390">
                  <c:v>-2.1859951815764101E-2</c:v>
                </c:pt>
                <c:pt idx="26391">
                  <c:v>-2.2054736942818499E-2</c:v>
                </c:pt>
                <c:pt idx="26392">
                  <c:v>-2.2094133699571299E-2</c:v>
                </c:pt>
                <c:pt idx="26393">
                  <c:v>-2.22691707229709E-2</c:v>
                </c:pt>
                <c:pt idx="26394">
                  <c:v>-2.2373886164651399E-2</c:v>
                </c:pt>
                <c:pt idx="26395">
                  <c:v>-2.2324362499390599E-2</c:v>
                </c:pt>
                <c:pt idx="26396">
                  <c:v>-2.2396766260174499E-2</c:v>
                </c:pt>
                <c:pt idx="26397">
                  <c:v>-2.2075773356117101E-2</c:v>
                </c:pt>
                <c:pt idx="26398">
                  <c:v>-2.2106971347654901E-2</c:v>
                </c:pt>
                <c:pt idx="26399">
                  <c:v>-2.1863719435140001E-2</c:v>
                </c:pt>
                <c:pt idx="26400">
                  <c:v>-2.17348443345626E-2</c:v>
                </c:pt>
                <c:pt idx="26401">
                  <c:v>-2.1396543301002501E-2</c:v>
                </c:pt>
                <c:pt idx="26402">
                  <c:v>-2.09567380365944E-2</c:v>
                </c:pt>
                <c:pt idx="26403">
                  <c:v>-2.0799526571869901E-2</c:v>
                </c:pt>
                <c:pt idx="26404">
                  <c:v>-2.0345589493914299E-2</c:v>
                </c:pt>
                <c:pt idx="26405">
                  <c:v>-1.98806121012443E-2</c:v>
                </c:pt>
                <c:pt idx="26406">
                  <c:v>-1.9555769102677201E-2</c:v>
                </c:pt>
                <c:pt idx="26407">
                  <c:v>-1.893274308706E-2</c:v>
                </c:pt>
                <c:pt idx="26408">
                  <c:v>-1.8331254586030798E-2</c:v>
                </c:pt>
                <c:pt idx="26409">
                  <c:v>-1.80442034491844E-2</c:v>
                </c:pt>
                <c:pt idx="26410">
                  <c:v>-1.7380802948856699E-2</c:v>
                </c:pt>
                <c:pt idx="26411">
                  <c:v>-1.67065029102158E-2</c:v>
                </c:pt>
                <c:pt idx="26412">
                  <c:v>-1.61771931166113E-2</c:v>
                </c:pt>
                <c:pt idx="26413">
                  <c:v>-1.5473839866300101E-2</c:v>
                </c:pt>
                <c:pt idx="26414">
                  <c:v>-1.46336065970711E-2</c:v>
                </c:pt>
                <c:pt idx="26415">
                  <c:v>-1.39655847499721E-2</c:v>
                </c:pt>
                <c:pt idx="26416">
                  <c:v>-1.3386777978361601E-2</c:v>
                </c:pt>
                <c:pt idx="26417">
                  <c:v>-1.2528954724024301E-2</c:v>
                </c:pt>
                <c:pt idx="26418">
                  <c:v>-1.1926416190765701E-2</c:v>
                </c:pt>
                <c:pt idx="26419">
                  <c:v>-1.11414255999789E-2</c:v>
                </c:pt>
                <c:pt idx="26420">
                  <c:v>-1.03810570663272E-2</c:v>
                </c:pt>
                <c:pt idx="26421">
                  <c:v>-9.7951197264852605E-3</c:v>
                </c:pt>
                <c:pt idx="26422">
                  <c:v>-8.8947097942827808E-3</c:v>
                </c:pt>
                <c:pt idx="26423">
                  <c:v>-8.2380663566876001E-3</c:v>
                </c:pt>
                <c:pt idx="26424">
                  <c:v>-7.4324376260451403E-3</c:v>
                </c:pt>
                <c:pt idx="26425">
                  <c:v>-6.6635556755047501E-3</c:v>
                </c:pt>
                <c:pt idx="26426">
                  <c:v>-5.8942455500325501E-3</c:v>
                </c:pt>
                <c:pt idx="26427">
                  <c:v>-5.0072070832782997E-3</c:v>
                </c:pt>
                <c:pt idx="26428">
                  <c:v>-4.5040706424530601E-3</c:v>
                </c:pt>
                <c:pt idx="26429">
                  <c:v>-3.99226058878073E-3</c:v>
                </c:pt>
                <c:pt idx="26430">
                  <c:v>-3.1830751417999199E-3</c:v>
                </c:pt>
                <c:pt idx="26431">
                  <c:v>-2.7843608520050898E-3</c:v>
                </c:pt>
                <c:pt idx="26432">
                  <c:v>-2.0430247583115898E-3</c:v>
                </c:pt>
                <c:pt idx="26433">
                  <c:v>-1.79365580168805E-3</c:v>
                </c:pt>
                <c:pt idx="26434">
                  <c:v>-1.19278841653645E-3</c:v>
                </c:pt>
                <c:pt idx="26435">
                  <c:v>-6.1218614591795504E-4</c:v>
                </c:pt>
                <c:pt idx="26436">
                  <c:v>1.1123973840363299E-4</c:v>
                </c:pt>
                <c:pt idx="26437">
                  <c:v>5.9975165372039296E-4</c:v>
                </c:pt>
                <c:pt idx="26438">
                  <c:v>9.0642696733606997E-4</c:v>
                </c:pt>
                <c:pt idx="26439">
                  <c:v>9.6716762824800495E-4</c:v>
                </c:pt>
                <c:pt idx="26440">
                  <c:v>1.6676603253764899E-3</c:v>
                </c:pt>
                <c:pt idx="26441">
                  <c:v>1.9049867925635001E-3</c:v>
                </c:pt>
                <c:pt idx="26442">
                  <c:v>2.4809683215508299E-3</c:v>
                </c:pt>
                <c:pt idx="26443">
                  <c:v>2.7002897955645199E-3</c:v>
                </c:pt>
                <c:pt idx="26444">
                  <c:v>2.57603306028629E-3</c:v>
                </c:pt>
                <c:pt idx="26445">
                  <c:v>2.8611767695989701E-3</c:v>
                </c:pt>
                <c:pt idx="26446">
                  <c:v>2.7909748526755399E-3</c:v>
                </c:pt>
                <c:pt idx="26447">
                  <c:v>2.7946119878262299E-3</c:v>
                </c:pt>
                <c:pt idx="26448">
                  <c:v>2.81402928097356E-3</c:v>
                </c:pt>
                <c:pt idx="26449">
                  <c:v>2.8666207084662599E-3</c:v>
                </c:pt>
                <c:pt idx="26450">
                  <c:v>2.9626166023492199E-3</c:v>
                </c:pt>
                <c:pt idx="26451">
                  <c:v>3.1078360753961699E-3</c:v>
                </c:pt>
                <c:pt idx="26452">
                  <c:v>2.8876843145040198E-3</c:v>
                </c:pt>
                <c:pt idx="26453">
                  <c:v>2.83592874853935E-3</c:v>
                </c:pt>
                <c:pt idx="26454">
                  <c:v>2.7786383658175299E-3</c:v>
                </c:pt>
                <c:pt idx="26455">
                  <c:v>2.9484570877402801E-3</c:v>
                </c:pt>
                <c:pt idx="26456">
                  <c:v>2.5252649836066099E-3</c:v>
                </c:pt>
                <c:pt idx="26457">
                  <c:v>2.3121139483240601E-3</c:v>
                </c:pt>
                <c:pt idx="26458">
                  <c:v>1.7031095704875001E-3</c:v>
                </c:pt>
                <c:pt idx="26459">
                  <c:v>1.5539216601954599E-3</c:v>
                </c:pt>
                <c:pt idx="26460">
                  <c:v>1.71674982989278E-3</c:v>
                </c:pt>
                <c:pt idx="26461">
                  <c:v>1.4465725179039499E-3</c:v>
                </c:pt>
                <c:pt idx="26462">
                  <c:v>6.83085908167098E-4</c:v>
                </c:pt>
                <c:pt idx="26463">
                  <c:v>4.5521703251043402E-4</c:v>
                </c:pt>
                <c:pt idx="26464">
                  <c:v>2.6555136843677598E-4</c:v>
                </c:pt>
                <c:pt idx="26465">
                  <c:v>1.9330283590955201E-4</c:v>
                </c:pt>
                <c:pt idx="26466">
                  <c:v>-2.1823519986600599E-4</c:v>
                </c:pt>
                <c:pt idx="26467">
                  <c:v>-7.8860300341803996E-4</c:v>
                </c:pt>
                <c:pt idx="26468">
                  <c:v>-1.0036427973784099E-3</c:v>
                </c:pt>
                <c:pt idx="26469">
                  <c:v>-1.2170568149570699E-3</c:v>
                </c:pt>
                <c:pt idx="26470">
                  <c:v>-1.5405162936351E-3</c:v>
                </c:pt>
                <c:pt idx="26471">
                  <c:v>-2.1102839823079799E-3</c:v>
                </c:pt>
                <c:pt idx="26472">
                  <c:v>-1.89822908753989E-3</c:v>
                </c:pt>
                <c:pt idx="26473">
                  <c:v>-2.4411248177464498E-3</c:v>
                </c:pt>
                <c:pt idx="26474">
                  <c:v>-2.6731984702135399E-3</c:v>
                </c:pt>
                <c:pt idx="26475">
                  <c:v>-3.2246295857465399E-3</c:v>
                </c:pt>
                <c:pt idx="26476">
                  <c:v>-3.3441766958922001E-3</c:v>
                </c:pt>
                <c:pt idx="26477">
                  <c:v>-3.6641527235222499E-3</c:v>
                </c:pt>
                <c:pt idx="26478">
                  <c:v>-3.6744261155095201E-3</c:v>
                </c:pt>
                <c:pt idx="26479">
                  <c:v>-3.71708034769559E-3</c:v>
                </c:pt>
                <c:pt idx="26480">
                  <c:v>-3.7001442887350301E-3</c:v>
                </c:pt>
                <c:pt idx="26481">
                  <c:v>-3.8051630156181299E-3</c:v>
                </c:pt>
                <c:pt idx="26482">
                  <c:v>-3.9804510949721303E-3</c:v>
                </c:pt>
                <c:pt idx="26483">
                  <c:v>-3.8486193082291299E-3</c:v>
                </c:pt>
                <c:pt idx="26484">
                  <c:v>-3.7473315229250002E-3</c:v>
                </c:pt>
                <c:pt idx="26485">
                  <c:v>-3.6893928446316902E-3</c:v>
                </c:pt>
                <c:pt idx="26486">
                  <c:v>-4.0275616058442903E-3</c:v>
                </c:pt>
                <c:pt idx="26487">
                  <c:v>-3.9369421969989802E-3</c:v>
                </c:pt>
                <c:pt idx="26488">
                  <c:v>-3.87232129892275E-3</c:v>
                </c:pt>
                <c:pt idx="26489">
                  <c:v>-3.7402016899139101E-3</c:v>
                </c:pt>
                <c:pt idx="26490">
                  <c:v>-3.3269941117637599E-3</c:v>
                </c:pt>
                <c:pt idx="26491">
                  <c:v>-2.9561621758529598E-3</c:v>
                </c:pt>
                <c:pt idx="26492">
                  <c:v>-2.5423616302590801E-3</c:v>
                </c:pt>
                <c:pt idx="26493">
                  <c:v>-1.96210218052472E-3</c:v>
                </c:pt>
                <c:pt idx="26494">
                  <c:v>-1.50265520036238E-3</c:v>
                </c:pt>
                <c:pt idx="26495">
                  <c:v>-1.06282046211794E-3</c:v>
                </c:pt>
                <c:pt idx="26496">
                  <c:v>-6.2861432036389199E-4</c:v>
                </c:pt>
                <c:pt idx="26497">
                  <c:v>-2.33898202426931E-4</c:v>
                </c:pt>
                <c:pt idx="26498">
                  <c:v>1.8068865588431499E-4</c:v>
                </c:pt>
                <c:pt idx="26499">
                  <c:v>1.1666475193304899E-3</c:v>
                </c:pt>
                <c:pt idx="26500">
                  <c:v>1.50858231119797E-3</c:v>
                </c:pt>
                <c:pt idx="26501">
                  <c:v>2.4663893673401598E-3</c:v>
                </c:pt>
                <c:pt idx="26502">
                  <c:v>2.7000729846484001E-3</c:v>
                </c:pt>
                <c:pt idx="26503">
                  <c:v>3.7750805606790502E-3</c:v>
                </c:pt>
                <c:pt idx="26504">
                  <c:v>4.4540727421191603E-3</c:v>
                </c:pt>
                <c:pt idx="26505">
                  <c:v>5.3719909186284599E-3</c:v>
                </c:pt>
                <c:pt idx="26506">
                  <c:v>6.07758259108591E-3</c:v>
                </c:pt>
                <c:pt idx="26507">
                  <c:v>6.8981647047979596E-3</c:v>
                </c:pt>
                <c:pt idx="26508">
                  <c:v>7.8602846907215498E-3</c:v>
                </c:pt>
                <c:pt idx="26509">
                  <c:v>8.5127538472874204E-3</c:v>
                </c:pt>
                <c:pt idx="26510">
                  <c:v>9.5463148549274398E-3</c:v>
                </c:pt>
                <c:pt idx="26511">
                  <c:v>1.03339572495692E-2</c:v>
                </c:pt>
                <c:pt idx="26512">
                  <c:v>1.12604888284624E-2</c:v>
                </c:pt>
                <c:pt idx="26513">
                  <c:v>1.2146910469783801E-2</c:v>
                </c:pt>
                <c:pt idx="26514">
                  <c:v>1.30254108379429E-2</c:v>
                </c:pt>
                <c:pt idx="26515">
                  <c:v>1.41308417193678E-2</c:v>
                </c:pt>
                <c:pt idx="26516">
                  <c:v>1.5014621374482E-2</c:v>
                </c:pt>
                <c:pt idx="26517">
                  <c:v>1.5820291266725201E-2</c:v>
                </c:pt>
                <c:pt idx="26518">
                  <c:v>1.6898305840481E-2</c:v>
                </c:pt>
                <c:pt idx="26519">
                  <c:v>1.79427149806533E-2</c:v>
                </c:pt>
                <c:pt idx="26520">
                  <c:v>1.87524818440588E-2</c:v>
                </c:pt>
                <c:pt idx="26521">
                  <c:v>1.95542139217839E-2</c:v>
                </c:pt>
                <c:pt idx="26522">
                  <c:v>2.0797747361824302E-2</c:v>
                </c:pt>
                <c:pt idx="26523">
                  <c:v>2.1342117490593698E-2</c:v>
                </c:pt>
                <c:pt idx="26524">
                  <c:v>2.2278854158812599E-2</c:v>
                </c:pt>
                <c:pt idx="26525">
                  <c:v>2.2875271547841101E-2</c:v>
                </c:pt>
                <c:pt idx="26526">
                  <c:v>2.3554243274119799E-2</c:v>
                </c:pt>
                <c:pt idx="26527">
                  <c:v>2.4250305765321702E-2</c:v>
                </c:pt>
                <c:pt idx="26528">
                  <c:v>2.5375464641933802E-2</c:v>
                </c:pt>
                <c:pt idx="26529">
                  <c:v>2.6176082743951098E-2</c:v>
                </c:pt>
                <c:pt idx="26530">
                  <c:v>2.6636389339971901E-2</c:v>
                </c:pt>
                <c:pt idx="26531">
                  <c:v>2.75347554863495E-2</c:v>
                </c:pt>
                <c:pt idx="26532">
                  <c:v>2.82316083011327E-2</c:v>
                </c:pt>
                <c:pt idx="26533">
                  <c:v>2.8708576001739702E-2</c:v>
                </c:pt>
                <c:pt idx="26534">
                  <c:v>2.9139494530221799E-2</c:v>
                </c:pt>
                <c:pt idx="26535">
                  <c:v>2.9942461462041398E-2</c:v>
                </c:pt>
                <c:pt idx="26536">
                  <c:v>3.0457233614589602E-2</c:v>
                </c:pt>
                <c:pt idx="26537">
                  <c:v>3.07162362500999E-2</c:v>
                </c:pt>
                <c:pt idx="26538">
                  <c:v>3.1068215703222699E-2</c:v>
                </c:pt>
                <c:pt idx="26539">
                  <c:v>3.1552284952518599E-2</c:v>
                </c:pt>
                <c:pt idx="26540">
                  <c:v>3.2005114428925403E-2</c:v>
                </c:pt>
                <c:pt idx="26541">
                  <c:v>3.2185957743162602E-2</c:v>
                </c:pt>
                <c:pt idx="26542">
                  <c:v>3.2310711062139702E-2</c:v>
                </c:pt>
                <c:pt idx="26543">
                  <c:v>3.2328489460087997E-2</c:v>
                </c:pt>
                <c:pt idx="26544">
                  <c:v>3.2647661777459598E-2</c:v>
                </c:pt>
                <c:pt idx="26545">
                  <c:v>3.2689922843430898E-2</c:v>
                </c:pt>
                <c:pt idx="26546">
                  <c:v>3.2724502947238797E-2</c:v>
                </c:pt>
                <c:pt idx="26547">
                  <c:v>3.27934898373669E-2</c:v>
                </c:pt>
                <c:pt idx="26548">
                  <c:v>3.2886245756340998E-2</c:v>
                </c:pt>
                <c:pt idx="26549">
                  <c:v>3.2813702090014898E-2</c:v>
                </c:pt>
                <c:pt idx="26550">
                  <c:v>3.2590205493291398E-2</c:v>
                </c:pt>
                <c:pt idx="26551">
                  <c:v>3.2456477365302501E-2</c:v>
                </c:pt>
                <c:pt idx="26552">
                  <c:v>3.2482689026554698E-2</c:v>
                </c:pt>
                <c:pt idx="26553">
                  <c:v>3.2085528458542803E-2</c:v>
                </c:pt>
                <c:pt idx="26554">
                  <c:v>3.1594409926841899E-2</c:v>
                </c:pt>
                <c:pt idx="26555">
                  <c:v>3.1621456061759402E-2</c:v>
                </c:pt>
                <c:pt idx="26556">
                  <c:v>3.1225814438100401E-2</c:v>
                </c:pt>
                <c:pt idx="26557">
                  <c:v>3.08008278413671E-2</c:v>
                </c:pt>
                <c:pt idx="26558">
                  <c:v>3.0501671413811399E-2</c:v>
                </c:pt>
                <c:pt idx="26559">
                  <c:v>3.0017505186732098E-2</c:v>
                </c:pt>
                <c:pt idx="26560">
                  <c:v>2.9750303856385801E-2</c:v>
                </c:pt>
                <c:pt idx="26561">
                  <c:v>2.9131591567108601E-2</c:v>
                </c:pt>
                <c:pt idx="26562">
                  <c:v>2.83960332050309E-2</c:v>
                </c:pt>
                <c:pt idx="26563">
                  <c:v>2.7859313188692902E-2</c:v>
                </c:pt>
                <c:pt idx="26564">
                  <c:v>2.7437385713156098E-2</c:v>
                </c:pt>
                <c:pt idx="26565">
                  <c:v>2.70251799046442E-2</c:v>
                </c:pt>
                <c:pt idx="26566">
                  <c:v>2.6427923993401801E-2</c:v>
                </c:pt>
                <c:pt idx="26567">
                  <c:v>2.5839624006898401E-2</c:v>
                </c:pt>
                <c:pt idx="26568">
                  <c:v>2.5171001004713499E-2</c:v>
                </c:pt>
                <c:pt idx="26569">
                  <c:v>2.4752174906696199E-2</c:v>
                </c:pt>
                <c:pt idx="26570">
                  <c:v>2.4090817632196001E-2</c:v>
                </c:pt>
                <c:pt idx="26571">
                  <c:v>2.37385462983494E-2</c:v>
                </c:pt>
                <c:pt idx="26572">
                  <c:v>2.2639567216067299E-2</c:v>
                </c:pt>
                <c:pt idx="26573">
                  <c:v>2.2039217341245199E-2</c:v>
                </c:pt>
                <c:pt idx="26574">
                  <c:v>2.1704208942223802E-2</c:v>
                </c:pt>
                <c:pt idx="26575">
                  <c:v>2.0992011449550398E-2</c:v>
                </c:pt>
                <c:pt idx="26576">
                  <c:v>2.0575482955310798E-2</c:v>
                </c:pt>
                <c:pt idx="26577">
                  <c:v>1.99126815850179E-2</c:v>
                </c:pt>
                <c:pt idx="26578">
                  <c:v>1.9086642827311599E-2</c:v>
                </c:pt>
                <c:pt idx="26579">
                  <c:v>1.8456576503610201E-2</c:v>
                </c:pt>
                <c:pt idx="26580">
                  <c:v>1.7963719307545901E-2</c:v>
                </c:pt>
                <c:pt idx="26581">
                  <c:v>1.77080270731888E-2</c:v>
                </c:pt>
                <c:pt idx="26582">
                  <c:v>1.6943921153219799E-2</c:v>
                </c:pt>
                <c:pt idx="26583">
                  <c:v>1.63430347735809E-2</c:v>
                </c:pt>
                <c:pt idx="26584">
                  <c:v>1.59056907251462E-2</c:v>
                </c:pt>
                <c:pt idx="26585">
                  <c:v>1.5556652031869501E-2</c:v>
                </c:pt>
                <c:pt idx="26586">
                  <c:v>1.5018133279425199E-2</c:v>
                </c:pt>
                <c:pt idx="26587">
                  <c:v>1.45891569534839E-2</c:v>
                </c:pt>
                <c:pt idx="26588">
                  <c:v>1.4134750015015501E-2</c:v>
                </c:pt>
                <c:pt idx="26589">
                  <c:v>1.37013486985919E-2</c:v>
                </c:pt>
                <c:pt idx="26590">
                  <c:v>1.3439920004298901E-2</c:v>
                </c:pt>
                <c:pt idx="26591">
                  <c:v>1.31122453048293E-2</c:v>
                </c:pt>
                <c:pt idx="26592">
                  <c:v>1.28674192374245E-2</c:v>
                </c:pt>
                <c:pt idx="26593">
                  <c:v>1.24967938306023E-2</c:v>
                </c:pt>
                <c:pt idx="26594">
                  <c:v>1.22415933236281E-2</c:v>
                </c:pt>
                <c:pt idx="26595">
                  <c:v>1.19997412754592E-2</c:v>
                </c:pt>
                <c:pt idx="26596">
                  <c:v>1.1798626806014199E-2</c:v>
                </c:pt>
                <c:pt idx="26597">
                  <c:v>1.15727308913214E-2</c:v>
                </c:pt>
                <c:pt idx="26598">
                  <c:v>1.1439570708377001E-2</c:v>
                </c:pt>
                <c:pt idx="26599">
                  <c:v>1.1596406074934E-2</c:v>
                </c:pt>
                <c:pt idx="26600">
                  <c:v>1.13200401638006E-2</c:v>
                </c:pt>
                <c:pt idx="26601">
                  <c:v>1.1325028643692199E-2</c:v>
                </c:pt>
                <c:pt idx="26602">
                  <c:v>1.14087293693241E-2</c:v>
                </c:pt>
                <c:pt idx="26603">
                  <c:v>1.10996774250964E-2</c:v>
                </c:pt>
                <c:pt idx="26604">
                  <c:v>1.1279438871084801E-2</c:v>
                </c:pt>
                <c:pt idx="26605">
                  <c:v>1.17646125282932E-2</c:v>
                </c:pt>
                <c:pt idx="26606">
                  <c:v>1.16175411722312E-2</c:v>
                </c:pt>
                <c:pt idx="26607">
                  <c:v>1.16001057277544E-2</c:v>
                </c:pt>
                <c:pt idx="26608">
                  <c:v>1.19266858693083E-2</c:v>
                </c:pt>
                <c:pt idx="26609">
                  <c:v>1.2202317531855999E-2</c:v>
                </c:pt>
                <c:pt idx="26610">
                  <c:v>1.23413730669146E-2</c:v>
                </c:pt>
                <c:pt idx="26611">
                  <c:v>1.25233470159203E-2</c:v>
                </c:pt>
                <c:pt idx="26612">
                  <c:v>1.27333738184001E-2</c:v>
                </c:pt>
                <c:pt idx="26613">
                  <c:v>1.30221367615076E-2</c:v>
                </c:pt>
                <c:pt idx="26614">
                  <c:v>1.31808318979453E-2</c:v>
                </c:pt>
                <c:pt idx="26615">
                  <c:v>1.3411448527803901E-2</c:v>
                </c:pt>
                <c:pt idx="26616">
                  <c:v>1.4063242601629101E-2</c:v>
                </c:pt>
                <c:pt idx="26617">
                  <c:v>1.4310498366597001E-2</c:v>
                </c:pt>
                <c:pt idx="26618">
                  <c:v>1.47458114607358E-2</c:v>
                </c:pt>
                <c:pt idx="26619">
                  <c:v>1.4972671092074299E-2</c:v>
                </c:pt>
                <c:pt idx="26620">
                  <c:v>1.52609253355671E-2</c:v>
                </c:pt>
                <c:pt idx="26621">
                  <c:v>1.5877916413338401E-2</c:v>
                </c:pt>
                <c:pt idx="26622">
                  <c:v>1.6506281688890199E-2</c:v>
                </c:pt>
                <c:pt idx="26623">
                  <c:v>1.66120675786199E-2</c:v>
                </c:pt>
                <c:pt idx="26624">
                  <c:v>1.6834204469860298E-2</c:v>
                </c:pt>
                <c:pt idx="26625">
                  <c:v>1.7414828645295099E-2</c:v>
                </c:pt>
                <c:pt idx="26626">
                  <c:v>1.7945428868061299E-2</c:v>
                </c:pt>
                <c:pt idx="26627">
                  <c:v>1.8277504363193899E-2</c:v>
                </c:pt>
                <c:pt idx="26628">
                  <c:v>1.8792278599324998E-2</c:v>
                </c:pt>
                <c:pt idx="26629">
                  <c:v>1.9069258949627799E-2</c:v>
                </c:pt>
                <c:pt idx="26630">
                  <c:v>1.9524936614473101E-2</c:v>
                </c:pt>
                <c:pt idx="26631">
                  <c:v>1.9923224180967699E-2</c:v>
                </c:pt>
                <c:pt idx="26632">
                  <c:v>2.0334434525433102E-2</c:v>
                </c:pt>
                <c:pt idx="26633">
                  <c:v>2.0658850262461E-2</c:v>
                </c:pt>
                <c:pt idx="26634">
                  <c:v>2.0999395713398698E-2</c:v>
                </c:pt>
                <c:pt idx="26635">
                  <c:v>2.14474459344717E-2</c:v>
                </c:pt>
                <c:pt idx="26636">
                  <c:v>2.1956030768680902E-2</c:v>
                </c:pt>
                <c:pt idx="26637">
                  <c:v>2.25030469944506E-2</c:v>
                </c:pt>
                <c:pt idx="26638">
                  <c:v>2.2751983706375399E-2</c:v>
                </c:pt>
                <c:pt idx="26639">
                  <c:v>2.2906565075338399E-2</c:v>
                </c:pt>
                <c:pt idx="26640">
                  <c:v>2.3224858402469802E-2</c:v>
                </c:pt>
                <c:pt idx="26641">
                  <c:v>2.3594226442501798E-2</c:v>
                </c:pt>
                <c:pt idx="26642">
                  <c:v>2.3880338729844498E-2</c:v>
                </c:pt>
                <c:pt idx="26643">
                  <c:v>2.4423407489185998E-2</c:v>
                </c:pt>
                <c:pt idx="26644">
                  <c:v>2.44863775921348E-2</c:v>
                </c:pt>
                <c:pt idx="26645">
                  <c:v>2.4653966921076301E-2</c:v>
                </c:pt>
                <c:pt idx="26646">
                  <c:v>2.51721456808984E-2</c:v>
                </c:pt>
                <c:pt idx="26647">
                  <c:v>2.5451114596779002E-2</c:v>
                </c:pt>
                <c:pt idx="26648">
                  <c:v>2.5293581970540699E-2</c:v>
                </c:pt>
                <c:pt idx="26649">
                  <c:v>2.5427774756338398E-2</c:v>
                </c:pt>
                <c:pt idx="26650">
                  <c:v>2.5809492797428599E-2</c:v>
                </c:pt>
                <c:pt idx="26651">
                  <c:v>2.58559450653425E-2</c:v>
                </c:pt>
                <c:pt idx="26652">
                  <c:v>2.5971625735168299E-2</c:v>
                </c:pt>
                <c:pt idx="26653">
                  <c:v>2.6267688242595202E-2</c:v>
                </c:pt>
                <c:pt idx="26654">
                  <c:v>2.6260203099670001E-2</c:v>
                </c:pt>
                <c:pt idx="26655">
                  <c:v>2.6003152697861499E-2</c:v>
                </c:pt>
                <c:pt idx="26656">
                  <c:v>2.6429127148682199E-2</c:v>
                </c:pt>
                <c:pt idx="26657">
                  <c:v>2.6452129069532902E-2</c:v>
                </c:pt>
                <c:pt idx="26658">
                  <c:v>2.6319400205112298E-2</c:v>
                </c:pt>
                <c:pt idx="26659">
                  <c:v>2.6197024598879699E-2</c:v>
                </c:pt>
                <c:pt idx="26660">
                  <c:v>2.6420367075194798E-2</c:v>
                </c:pt>
                <c:pt idx="26661">
                  <c:v>2.61866734021317E-2</c:v>
                </c:pt>
                <c:pt idx="26662">
                  <c:v>2.6107258834804099E-2</c:v>
                </c:pt>
                <c:pt idx="26663">
                  <c:v>2.58787821422349E-2</c:v>
                </c:pt>
                <c:pt idx="26664">
                  <c:v>2.5895526653647999E-2</c:v>
                </c:pt>
                <c:pt idx="26665">
                  <c:v>2.5515242058070799E-2</c:v>
                </c:pt>
                <c:pt idx="26666">
                  <c:v>2.5485682778536401E-2</c:v>
                </c:pt>
                <c:pt idx="26667">
                  <c:v>2.5220751433089099E-2</c:v>
                </c:pt>
                <c:pt idx="26668">
                  <c:v>2.50331900077276E-2</c:v>
                </c:pt>
                <c:pt idx="26669">
                  <c:v>2.4910241142115899E-2</c:v>
                </c:pt>
                <c:pt idx="26670">
                  <c:v>2.4763331694167699E-2</c:v>
                </c:pt>
                <c:pt idx="26671">
                  <c:v>2.44588019055875E-2</c:v>
                </c:pt>
                <c:pt idx="26672">
                  <c:v>2.4195775466807401E-2</c:v>
                </c:pt>
                <c:pt idx="26673">
                  <c:v>2.4085571351181102E-2</c:v>
                </c:pt>
                <c:pt idx="26674">
                  <c:v>2.3638884371714099E-2</c:v>
                </c:pt>
                <c:pt idx="26675">
                  <c:v>2.3277292087223199E-2</c:v>
                </c:pt>
                <c:pt idx="26676">
                  <c:v>2.2790338991508102E-2</c:v>
                </c:pt>
                <c:pt idx="26677">
                  <c:v>2.2525352286285698E-2</c:v>
                </c:pt>
                <c:pt idx="26678">
                  <c:v>2.2273286052455901E-2</c:v>
                </c:pt>
                <c:pt idx="26679">
                  <c:v>2.1843483262561698E-2</c:v>
                </c:pt>
                <c:pt idx="26680">
                  <c:v>2.1496469833281101E-2</c:v>
                </c:pt>
                <c:pt idx="26681">
                  <c:v>2.08679224510726E-2</c:v>
                </c:pt>
                <c:pt idx="26682">
                  <c:v>2.0757966029200301E-2</c:v>
                </c:pt>
                <c:pt idx="26683">
                  <c:v>2.02935876479363E-2</c:v>
                </c:pt>
                <c:pt idx="26684">
                  <c:v>1.99066303552369E-2</c:v>
                </c:pt>
                <c:pt idx="26685">
                  <c:v>1.9341725085847802E-2</c:v>
                </c:pt>
                <c:pt idx="26686">
                  <c:v>1.91028832368366E-2</c:v>
                </c:pt>
                <c:pt idx="26687">
                  <c:v>1.8627771140042201E-2</c:v>
                </c:pt>
                <c:pt idx="26688">
                  <c:v>1.8223844915699901E-2</c:v>
                </c:pt>
                <c:pt idx="26689">
                  <c:v>1.8106865634360099E-2</c:v>
                </c:pt>
                <c:pt idx="26690">
                  <c:v>1.74549662682307E-2</c:v>
                </c:pt>
                <c:pt idx="26691">
                  <c:v>1.68272461507274E-2</c:v>
                </c:pt>
                <c:pt idx="26692">
                  <c:v>1.6509278109611301E-2</c:v>
                </c:pt>
                <c:pt idx="26693">
                  <c:v>1.6250251247476699E-2</c:v>
                </c:pt>
                <c:pt idx="26694">
                  <c:v>1.55128982934589E-2</c:v>
                </c:pt>
                <c:pt idx="26695">
                  <c:v>1.5086883271314201E-2</c:v>
                </c:pt>
                <c:pt idx="26696">
                  <c:v>1.4941113486228201E-2</c:v>
                </c:pt>
                <c:pt idx="26697">
                  <c:v>1.43216402484667E-2</c:v>
                </c:pt>
                <c:pt idx="26698">
                  <c:v>1.37932217775794E-2</c:v>
                </c:pt>
                <c:pt idx="26699">
                  <c:v>1.3471307244257401E-2</c:v>
                </c:pt>
                <c:pt idx="26700">
                  <c:v>1.3356123348527199E-2</c:v>
                </c:pt>
                <c:pt idx="26701">
                  <c:v>1.2809090511762799E-2</c:v>
                </c:pt>
                <c:pt idx="26702">
                  <c:v>1.2353281123765301E-2</c:v>
                </c:pt>
                <c:pt idx="26703">
                  <c:v>1.1931946454342099E-2</c:v>
                </c:pt>
                <c:pt idx="26704">
                  <c:v>1.1546057667134599E-2</c:v>
                </c:pt>
                <c:pt idx="26705">
                  <c:v>1.1241839684496401E-2</c:v>
                </c:pt>
                <c:pt idx="26706">
                  <c:v>1.06059211546514E-2</c:v>
                </c:pt>
                <c:pt idx="26707">
                  <c:v>1.02350279922104E-2</c:v>
                </c:pt>
                <c:pt idx="26708">
                  <c:v>9.9878095621241999E-3</c:v>
                </c:pt>
                <c:pt idx="26709">
                  <c:v>9.9942000526169698E-3</c:v>
                </c:pt>
                <c:pt idx="26710">
                  <c:v>9.3281685497353297E-3</c:v>
                </c:pt>
                <c:pt idx="26711">
                  <c:v>9.0337640382554506E-3</c:v>
                </c:pt>
                <c:pt idx="26712">
                  <c:v>8.6163483225806404E-3</c:v>
                </c:pt>
                <c:pt idx="26713">
                  <c:v>8.1802325263003895E-3</c:v>
                </c:pt>
                <c:pt idx="26714">
                  <c:v>7.9034934545924498E-3</c:v>
                </c:pt>
                <c:pt idx="26715">
                  <c:v>7.5698448932992298E-3</c:v>
                </c:pt>
                <c:pt idx="26716">
                  <c:v>7.1550289278064904E-3</c:v>
                </c:pt>
                <c:pt idx="26717">
                  <c:v>6.8483919725809599E-3</c:v>
                </c:pt>
                <c:pt idx="26718">
                  <c:v>6.5744392935214602E-3</c:v>
                </c:pt>
                <c:pt idx="26719">
                  <c:v>6.2327553825693403E-3</c:v>
                </c:pt>
                <c:pt idx="26720">
                  <c:v>5.9510045240457896E-3</c:v>
                </c:pt>
                <c:pt idx="26721">
                  <c:v>5.5222479203782E-3</c:v>
                </c:pt>
                <c:pt idx="26722">
                  <c:v>5.2789029535097801E-3</c:v>
                </c:pt>
                <c:pt idx="26723">
                  <c:v>5.0452545834678E-3</c:v>
                </c:pt>
                <c:pt idx="26724">
                  <c:v>4.7653268041431898E-3</c:v>
                </c:pt>
                <c:pt idx="26725">
                  <c:v>4.3274324173212999E-3</c:v>
                </c:pt>
                <c:pt idx="26726">
                  <c:v>4.0422583776582102E-3</c:v>
                </c:pt>
                <c:pt idx="26727">
                  <c:v>3.89797024325213E-3</c:v>
                </c:pt>
                <c:pt idx="26728">
                  <c:v>3.6465823153333E-3</c:v>
                </c:pt>
                <c:pt idx="26729">
                  <c:v>3.13836933344179E-3</c:v>
                </c:pt>
                <c:pt idx="26730">
                  <c:v>2.7111303564401699E-3</c:v>
                </c:pt>
                <c:pt idx="26731">
                  <c:v>2.2915615817402299E-3</c:v>
                </c:pt>
                <c:pt idx="26732">
                  <c:v>2.11439381508684E-3</c:v>
                </c:pt>
                <c:pt idx="26733">
                  <c:v>1.6966958900598E-3</c:v>
                </c:pt>
                <c:pt idx="26734">
                  <c:v>1.5268650196368801E-3</c:v>
                </c:pt>
                <c:pt idx="26735">
                  <c:v>1.02392390813742E-3</c:v>
                </c:pt>
                <c:pt idx="26736">
                  <c:v>8.7307709351828696E-4</c:v>
                </c:pt>
                <c:pt idx="26737">
                  <c:v>8.2318179356222199E-4</c:v>
                </c:pt>
                <c:pt idx="26738">
                  <c:v>2.8643024869516598E-4</c:v>
                </c:pt>
                <c:pt idx="26739" formatCode="0.00E+00">
                  <c:v>-9.6862633109278499E-5</c:v>
                </c:pt>
                <c:pt idx="26740">
                  <c:v>-2.3733447513033201E-4</c:v>
                </c:pt>
                <c:pt idx="26741">
                  <c:v>-6.47781382054006E-4</c:v>
                </c:pt>
                <c:pt idx="26742">
                  <c:v>-1.1830051650929801E-3</c:v>
                </c:pt>
                <c:pt idx="26743">
                  <c:v>-1.56230124610115E-3</c:v>
                </c:pt>
                <c:pt idx="26744">
                  <c:v>-1.7106916820217499E-3</c:v>
                </c:pt>
                <c:pt idx="26745">
                  <c:v>-1.76214965617909E-3</c:v>
                </c:pt>
                <c:pt idx="26746">
                  <c:v>-2.4230707343264701E-3</c:v>
                </c:pt>
                <c:pt idx="26747">
                  <c:v>-2.4771865241437099E-3</c:v>
                </c:pt>
                <c:pt idx="26748">
                  <c:v>-3.3379470314389499E-3</c:v>
                </c:pt>
                <c:pt idx="26749">
                  <c:v>-3.6668942675518201E-3</c:v>
                </c:pt>
                <c:pt idx="26750">
                  <c:v>-3.9513338111446996E-3</c:v>
                </c:pt>
                <c:pt idx="26751">
                  <c:v>-4.4371962507240804E-3</c:v>
                </c:pt>
                <c:pt idx="26752">
                  <c:v>-4.5736221954505397E-3</c:v>
                </c:pt>
                <c:pt idx="26753">
                  <c:v>-5.0068616760889197E-3</c:v>
                </c:pt>
                <c:pt idx="26754">
                  <c:v>-5.2994949643974899E-3</c:v>
                </c:pt>
                <c:pt idx="26755">
                  <c:v>-5.6878184993648497E-3</c:v>
                </c:pt>
                <c:pt idx="26756">
                  <c:v>-5.8780942997764297E-3</c:v>
                </c:pt>
                <c:pt idx="26757">
                  <c:v>-6.08431712597504E-3</c:v>
                </c:pt>
                <c:pt idx="26758">
                  <c:v>-6.6990329782508099E-3</c:v>
                </c:pt>
                <c:pt idx="26759">
                  <c:v>-7.4260081301570496E-3</c:v>
                </c:pt>
                <c:pt idx="26760">
                  <c:v>-7.6913311821662101E-3</c:v>
                </c:pt>
                <c:pt idx="26761">
                  <c:v>-8.1289051224703399E-3</c:v>
                </c:pt>
                <c:pt idx="26762">
                  <c:v>-8.4061791422908403E-3</c:v>
                </c:pt>
                <c:pt idx="26763">
                  <c:v>-8.9180008746120292E-3</c:v>
                </c:pt>
                <c:pt idx="26764">
                  <c:v>-9.1079218997448096E-3</c:v>
                </c:pt>
                <c:pt idx="26765">
                  <c:v>-9.3541083113648695E-3</c:v>
                </c:pt>
                <c:pt idx="26766">
                  <c:v>-9.6703294317287899E-3</c:v>
                </c:pt>
                <c:pt idx="26767">
                  <c:v>-1.01063389303421E-2</c:v>
                </c:pt>
                <c:pt idx="26768">
                  <c:v>-1.0316434681367E-2</c:v>
                </c:pt>
                <c:pt idx="26769">
                  <c:v>-1.1019526366742799E-2</c:v>
                </c:pt>
                <c:pt idx="26770">
                  <c:v>-1.1173261932266599E-2</c:v>
                </c:pt>
                <c:pt idx="26771">
                  <c:v>-1.13086629495833E-2</c:v>
                </c:pt>
                <c:pt idx="26772">
                  <c:v>-1.15829902176867E-2</c:v>
                </c:pt>
                <c:pt idx="26773">
                  <c:v>-1.21506367612087E-2</c:v>
                </c:pt>
                <c:pt idx="26774">
                  <c:v>-1.2622602868321E-2</c:v>
                </c:pt>
                <c:pt idx="26775">
                  <c:v>-1.2529856077084201E-2</c:v>
                </c:pt>
                <c:pt idx="26776">
                  <c:v>-1.29960861723526E-2</c:v>
                </c:pt>
                <c:pt idx="26777">
                  <c:v>-1.2956814685687001E-2</c:v>
                </c:pt>
                <c:pt idx="26778">
                  <c:v>-1.34941186587635E-2</c:v>
                </c:pt>
                <c:pt idx="26779">
                  <c:v>-1.37184264742567E-2</c:v>
                </c:pt>
                <c:pt idx="26780">
                  <c:v>-1.38642095910116E-2</c:v>
                </c:pt>
                <c:pt idx="26781">
                  <c:v>-1.4060015426045199E-2</c:v>
                </c:pt>
                <c:pt idx="26782">
                  <c:v>-1.42676427992793E-2</c:v>
                </c:pt>
                <c:pt idx="26783">
                  <c:v>-1.43449565309573E-2</c:v>
                </c:pt>
                <c:pt idx="26784">
                  <c:v>-1.44179183098534E-2</c:v>
                </c:pt>
                <c:pt idx="26785">
                  <c:v>-1.46875884120707E-2</c:v>
                </c:pt>
                <c:pt idx="26786">
                  <c:v>-1.50623972090775E-2</c:v>
                </c:pt>
                <c:pt idx="26787">
                  <c:v>-1.5147486666129299E-2</c:v>
                </c:pt>
                <c:pt idx="26788">
                  <c:v>-1.5142071680057399E-2</c:v>
                </c:pt>
                <c:pt idx="26789">
                  <c:v>-1.51731940804678E-2</c:v>
                </c:pt>
                <c:pt idx="26790">
                  <c:v>-1.51621834722496E-2</c:v>
                </c:pt>
                <c:pt idx="26791">
                  <c:v>-1.52896059080269E-2</c:v>
                </c:pt>
                <c:pt idx="26792">
                  <c:v>-1.5322679408931599E-2</c:v>
                </c:pt>
                <c:pt idx="26793">
                  <c:v>-1.53029250051692E-2</c:v>
                </c:pt>
                <c:pt idx="26794">
                  <c:v>-1.5425933217749301E-2</c:v>
                </c:pt>
                <c:pt idx="26795">
                  <c:v>-1.5579047891811901E-2</c:v>
                </c:pt>
                <c:pt idx="26796">
                  <c:v>-1.54738063523891E-2</c:v>
                </c:pt>
                <c:pt idx="26797">
                  <c:v>-1.53949115625051E-2</c:v>
                </c:pt>
                <c:pt idx="26798">
                  <c:v>-1.54068880787734E-2</c:v>
                </c:pt>
                <c:pt idx="26799">
                  <c:v>-1.53512579803202E-2</c:v>
                </c:pt>
                <c:pt idx="26800">
                  <c:v>-1.54705433948083E-2</c:v>
                </c:pt>
                <c:pt idx="26801">
                  <c:v>-1.51729977408833E-2</c:v>
                </c:pt>
                <c:pt idx="26802">
                  <c:v>-1.5174487023355601E-2</c:v>
                </c:pt>
                <c:pt idx="26803">
                  <c:v>-1.53626797770904E-2</c:v>
                </c:pt>
                <c:pt idx="26804">
                  <c:v>-1.5126471632565501E-2</c:v>
                </c:pt>
                <c:pt idx="26805">
                  <c:v>-1.50895783877227E-2</c:v>
                </c:pt>
                <c:pt idx="26806">
                  <c:v>-1.4955256510942001E-2</c:v>
                </c:pt>
                <c:pt idx="26807">
                  <c:v>-1.4940851882508301E-2</c:v>
                </c:pt>
                <c:pt idx="26808">
                  <c:v>-1.4834880228929899E-2</c:v>
                </c:pt>
                <c:pt idx="26809">
                  <c:v>-1.46758987674417E-2</c:v>
                </c:pt>
                <c:pt idx="26810">
                  <c:v>-1.4560415153438099E-2</c:v>
                </c:pt>
                <c:pt idx="26811">
                  <c:v>-1.4494269373578301E-2</c:v>
                </c:pt>
                <c:pt idx="26812">
                  <c:v>-1.4851550607095899E-2</c:v>
                </c:pt>
                <c:pt idx="26813">
                  <c:v>-1.44305980912596E-2</c:v>
                </c:pt>
                <c:pt idx="26814">
                  <c:v>-1.43239968326874E-2</c:v>
                </c:pt>
                <c:pt idx="26815">
                  <c:v>-1.4419812941703801E-2</c:v>
                </c:pt>
                <c:pt idx="26816">
                  <c:v>-1.4397614585654901E-2</c:v>
                </c:pt>
                <c:pt idx="26817">
                  <c:v>-1.42464687687286E-2</c:v>
                </c:pt>
                <c:pt idx="26818">
                  <c:v>-1.4210375830414901E-2</c:v>
                </c:pt>
                <c:pt idx="26819">
                  <c:v>-1.4424168179391E-2</c:v>
                </c:pt>
                <c:pt idx="26820">
                  <c:v>-1.42580973490602E-2</c:v>
                </c:pt>
                <c:pt idx="26821">
                  <c:v>-1.4388192393983999E-2</c:v>
                </c:pt>
                <c:pt idx="26822">
                  <c:v>-1.4319954663060399E-2</c:v>
                </c:pt>
                <c:pt idx="26823">
                  <c:v>-1.4368890649256999E-2</c:v>
                </c:pt>
                <c:pt idx="26824">
                  <c:v>-1.4794787938270401E-2</c:v>
                </c:pt>
                <c:pt idx="26825">
                  <c:v>-1.47635958578958E-2</c:v>
                </c:pt>
                <c:pt idx="26826">
                  <c:v>-1.4453479266530201E-2</c:v>
                </c:pt>
                <c:pt idx="26827">
                  <c:v>-1.46248340154243E-2</c:v>
                </c:pt>
                <c:pt idx="26828">
                  <c:v>-1.48500641737632E-2</c:v>
                </c:pt>
                <c:pt idx="26829">
                  <c:v>-1.5166364557132401E-2</c:v>
                </c:pt>
                <c:pt idx="26830">
                  <c:v>-1.5214771074975699E-2</c:v>
                </c:pt>
                <c:pt idx="26831">
                  <c:v>-1.54283685441747E-2</c:v>
                </c:pt>
                <c:pt idx="26832">
                  <c:v>-1.5813896226826201E-2</c:v>
                </c:pt>
                <c:pt idx="26833">
                  <c:v>-1.6015335746672101E-2</c:v>
                </c:pt>
                <c:pt idx="26834">
                  <c:v>-1.6347439877464301E-2</c:v>
                </c:pt>
                <c:pt idx="26835">
                  <c:v>-1.6564325462773501E-2</c:v>
                </c:pt>
                <c:pt idx="26836">
                  <c:v>-1.6915325545927298E-2</c:v>
                </c:pt>
                <c:pt idx="26837">
                  <c:v>-1.7389978604373701E-2</c:v>
                </c:pt>
                <c:pt idx="26838">
                  <c:v>-1.7358103985378501E-2</c:v>
                </c:pt>
                <c:pt idx="26839">
                  <c:v>-1.7629464883847899E-2</c:v>
                </c:pt>
                <c:pt idx="26840">
                  <c:v>-1.8096781007287399E-2</c:v>
                </c:pt>
                <c:pt idx="26841">
                  <c:v>-1.856277344243E-2</c:v>
                </c:pt>
                <c:pt idx="26842">
                  <c:v>-1.88536217288411E-2</c:v>
                </c:pt>
                <c:pt idx="26843">
                  <c:v>-1.9364861833932299E-2</c:v>
                </c:pt>
                <c:pt idx="26844">
                  <c:v>-1.9787011919929098E-2</c:v>
                </c:pt>
                <c:pt idx="26845">
                  <c:v>-2.0279426281573702E-2</c:v>
                </c:pt>
                <c:pt idx="26846">
                  <c:v>-2.07370690106955E-2</c:v>
                </c:pt>
                <c:pt idx="26847">
                  <c:v>-2.13356992782445E-2</c:v>
                </c:pt>
                <c:pt idx="26848">
                  <c:v>-2.18954338296754E-2</c:v>
                </c:pt>
                <c:pt idx="26849">
                  <c:v>-2.2459279910869E-2</c:v>
                </c:pt>
                <c:pt idx="26850">
                  <c:v>-2.2709324211614802E-2</c:v>
                </c:pt>
                <c:pt idx="26851">
                  <c:v>-2.31444726108796E-2</c:v>
                </c:pt>
                <c:pt idx="26852">
                  <c:v>-2.3614510774141801E-2</c:v>
                </c:pt>
                <c:pt idx="26853">
                  <c:v>-2.4332922910631199E-2</c:v>
                </c:pt>
                <c:pt idx="26854">
                  <c:v>-2.4803899984602099E-2</c:v>
                </c:pt>
                <c:pt idx="26855">
                  <c:v>-2.5085427028518299E-2</c:v>
                </c:pt>
                <c:pt idx="26856">
                  <c:v>-2.5604622127860199E-2</c:v>
                </c:pt>
                <c:pt idx="26857">
                  <c:v>-2.63504251457823E-2</c:v>
                </c:pt>
                <c:pt idx="26858">
                  <c:v>-2.6745011261101501E-2</c:v>
                </c:pt>
                <c:pt idx="26859">
                  <c:v>-2.7056555270382601E-2</c:v>
                </c:pt>
                <c:pt idx="26860">
                  <c:v>-2.7764524715220801E-2</c:v>
                </c:pt>
                <c:pt idx="26861">
                  <c:v>-2.8102380294719901E-2</c:v>
                </c:pt>
                <c:pt idx="26862">
                  <c:v>-2.85129058439023E-2</c:v>
                </c:pt>
                <c:pt idx="26863">
                  <c:v>-2.8940127286329099E-2</c:v>
                </c:pt>
                <c:pt idx="26864">
                  <c:v>-2.9346113078705501E-2</c:v>
                </c:pt>
                <c:pt idx="26865">
                  <c:v>-2.9966014490952601E-2</c:v>
                </c:pt>
                <c:pt idx="26866">
                  <c:v>-3.0281187404282199E-2</c:v>
                </c:pt>
                <c:pt idx="26867">
                  <c:v>-3.0447262833231702E-2</c:v>
                </c:pt>
                <c:pt idx="26868">
                  <c:v>-3.0882657521692398E-2</c:v>
                </c:pt>
                <c:pt idx="26869">
                  <c:v>-3.1184617045267499E-2</c:v>
                </c:pt>
                <c:pt idx="26870">
                  <c:v>-3.1697401898192402E-2</c:v>
                </c:pt>
                <c:pt idx="26871">
                  <c:v>-3.1504767761935198E-2</c:v>
                </c:pt>
                <c:pt idx="26872">
                  <c:v>-3.1893962337604602E-2</c:v>
                </c:pt>
                <c:pt idx="26873">
                  <c:v>-3.2101420283523002E-2</c:v>
                </c:pt>
                <c:pt idx="26874">
                  <c:v>-3.2088416368367199E-2</c:v>
                </c:pt>
                <c:pt idx="26875">
                  <c:v>-3.2274167916728602E-2</c:v>
                </c:pt>
                <c:pt idx="26876">
                  <c:v>-3.2669867755364401E-2</c:v>
                </c:pt>
                <c:pt idx="26877">
                  <c:v>-3.28449337208674E-2</c:v>
                </c:pt>
                <c:pt idx="26878">
                  <c:v>-3.2709565354312103E-2</c:v>
                </c:pt>
                <c:pt idx="26879">
                  <c:v>-3.2632210058949999E-2</c:v>
                </c:pt>
                <c:pt idx="26880">
                  <c:v>-3.2683695310975203E-2</c:v>
                </c:pt>
                <c:pt idx="26881">
                  <c:v>-3.27748652617601E-2</c:v>
                </c:pt>
                <c:pt idx="26882">
                  <c:v>-3.26773519908981E-2</c:v>
                </c:pt>
                <c:pt idx="26883">
                  <c:v>-3.2431985181249998E-2</c:v>
                </c:pt>
                <c:pt idx="26884">
                  <c:v>-3.2182619523174097E-2</c:v>
                </c:pt>
                <c:pt idx="26885">
                  <c:v>-3.21007440216085E-2</c:v>
                </c:pt>
                <c:pt idx="26886">
                  <c:v>-3.1907556189870102E-2</c:v>
                </c:pt>
                <c:pt idx="26887">
                  <c:v>-3.1833299729430699E-2</c:v>
                </c:pt>
                <c:pt idx="26888">
                  <c:v>-3.1463167507608802E-2</c:v>
                </c:pt>
                <c:pt idx="26889">
                  <c:v>-3.1344194344390203E-2</c:v>
                </c:pt>
                <c:pt idx="26890">
                  <c:v>-3.0989984923030098E-2</c:v>
                </c:pt>
                <c:pt idx="26891">
                  <c:v>-3.0539147894180201E-2</c:v>
                </c:pt>
                <c:pt idx="26892">
                  <c:v>-3.0202024048591201E-2</c:v>
                </c:pt>
                <c:pt idx="26893">
                  <c:v>-2.9695852158245099E-2</c:v>
                </c:pt>
                <c:pt idx="26894">
                  <c:v>-2.9170570831757E-2</c:v>
                </c:pt>
                <c:pt idx="26895">
                  <c:v>-2.87667603892676E-2</c:v>
                </c:pt>
                <c:pt idx="26896">
                  <c:v>-2.8372044219000799E-2</c:v>
                </c:pt>
                <c:pt idx="26897">
                  <c:v>-2.79430321398406E-2</c:v>
                </c:pt>
                <c:pt idx="26898">
                  <c:v>-2.74371126719644E-2</c:v>
                </c:pt>
                <c:pt idx="26899">
                  <c:v>-2.7043468608054899E-2</c:v>
                </c:pt>
                <c:pt idx="26900">
                  <c:v>-2.6373124665402901E-2</c:v>
                </c:pt>
                <c:pt idx="26901">
                  <c:v>-2.60924911291316E-2</c:v>
                </c:pt>
                <c:pt idx="26902">
                  <c:v>-2.5507851349940099E-2</c:v>
                </c:pt>
                <c:pt idx="26903">
                  <c:v>-2.50156877595194E-2</c:v>
                </c:pt>
                <c:pt idx="26904">
                  <c:v>-2.4377873257962E-2</c:v>
                </c:pt>
                <c:pt idx="26905">
                  <c:v>-2.3875894316876999E-2</c:v>
                </c:pt>
                <c:pt idx="26906">
                  <c:v>-2.3307709373804199E-2</c:v>
                </c:pt>
                <c:pt idx="26907">
                  <c:v>-2.25957617125058E-2</c:v>
                </c:pt>
                <c:pt idx="26908">
                  <c:v>-2.2323160038399899E-2</c:v>
                </c:pt>
                <c:pt idx="26909">
                  <c:v>-2.18068363981519E-2</c:v>
                </c:pt>
                <c:pt idx="26910">
                  <c:v>-2.1326008816001801E-2</c:v>
                </c:pt>
                <c:pt idx="26911">
                  <c:v>-2.0582564890653E-2</c:v>
                </c:pt>
                <c:pt idx="26912">
                  <c:v>-2.00867946840722E-2</c:v>
                </c:pt>
                <c:pt idx="26913">
                  <c:v>-1.9857375568001E-2</c:v>
                </c:pt>
                <c:pt idx="26914">
                  <c:v>-1.9504449268613298E-2</c:v>
                </c:pt>
                <c:pt idx="26915">
                  <c:v>-1.8680931020330801E-2</c:v>
                </c:pt>
                <c:pt idx="26916">
                  <c:v>-1.8368785285443001E-2</c:v>
                </c:pt>
                <c:pt idx="26917">
                  <c:v>-1.8296912565829701E-2</c:v>
                </c:pt>
                <c:pt idx="26918">
                  <c:v>-1.7670617359164101E-2</c:v>
                </c:pt>
                <c:pt idx="26919">
                  <c:v>-1.7163206649908301E-2</c:v>
                </c:pt>
                <c:pt idx="26920">
                  <c:v>-1.7083006173669701E-2</c:v>
                </c:pt>
                <c:pt idx="26921">
                  <c:v>-1.7157683332398602E-2</c:v>
                </c:pt>
                <c:pt idx="26922">
                  <c:v>-1.6626120308185399E-2</c:v>
                </c:pt>
                <c:pt idx="26923">
                  <c:v>-1.6424436386608902E-2</c:v>
                </c:pt>
                <c:pt idx="26924">
                  <c:v>-1.6120322731767799E-2</c:v>
                </c:pt>
                <c:pt idx="26925">
                  <c:v>-1.5996341117536401E-2</c:v>
                </c:pt>
                <c:pt idx="26926">
                  <c:v>-1.5815979537733001E-2</c:v>
                </c:pt>
                <c:pt idx="26927">
                  <c:v>-1.5672381612257601E-2</c:v>
                </c:pt>
                <c:pt idx="26928">
                  <c:v>-1.5680181845556401E-2</c:v>
                </c:pt>
                <c:pt idx="26929">
                  <c:v>-1.5846856205866299E-2</c:v>
                </c:pt>
                <c:pt idx="26930">
                  <c:v>-1.55526444665529E-2</c:v>
                </c:pt>
                <c:pt idx="26931">
                  <c:v>-1.58080806916133E-2</c:v>
                </c:pt>
                <c:pt idx="26932">
                  <c:v>-1.5948507472948899E-2</c:v>
                </c:pt>
                <c:pt idx="26933">
                  <c:v>-1.5996804547982399E-2</c:v>
                </c:pt>
                <c:pt idx="26934">
                  <c:v>-1.6034766600801199E-2</c:v>
                </c:pt>
                <c:pt idx="26935">
                  <c:v>-1.61256284963225E-2</c:v>
                </c:pt>
                <c:pt idx="26936">
                  <c:v>-1.6246212334956E-2</c:v>
                </c:pt>
                <c:pt idx="26937">
                  <c:v>-1.6682427497162401E-2</c:v>
                </c:pt>
                <c:pt idx="26938">
                  <c:v>-1.68719851976902E-2</c:v>
                </c:pt>
                <c:pt idx="26939">
                  <c:v>-1.7348237225795302E-2</c:v>
                </c:pt>
                <c:pt idx="26940">
                  <c:v>-1.73260258678332E-2</c:v>
                </c:pt>
                <c:pt idx="26941">
                  <c:v>-1.76897424464162E-2</c:v>
                </c:pt>
                <c:pt idx="26942">
                  <c:v>-1.8280496596154699E-2</c:v>
                </c:pt>
                <c:pt idx="26943">
                  <c:v>-1.8350849370108901E-2</c:v>
                </c:pt>
                <c:pt idx="26944">
                  <c:v>-1.8951825777239601E-2</c:v>
                </c:pt>
                <c:pt idx="26945">
                  <c:v>-1.9055388774096901E-2</c:v>
                </c:pt>
                <c:pt idx="26946">
                  <c:v>-1.9639161923765101E-2</c:v>
                </c:pt>
                <c:pt idx="26947">
                  <c:v>-2.00478836549852E-2</c:v>
                </c:pt>
                <c:pt idx="26948">
                  <c:v>-2.03486656064376E-2</c:v>
                </c:pt>
                <c:pt idx="26949">
                  <c:v>-2.0774045870345498E-2</c:v>
                </c:pt>
                <c:pt idx="26950">
                  <c:v>-2.1394046942679299E-2</c:v>
                </c:pt>
                <c:pt idx="26951">
                  <c:v>-2.17922110602418E-2</c:v>
                </c:pt>
                <c:pt idx="26952">
                  <c:v>-2.20621555241103E-2</c:v>
                </c:pt>
                <c:pt idx="26953">
                  <c:v>-2.2454102328307E-2</c:v>
                </c:pt>
                <c:pt idx="26954">
                  <c:v>-2.2733400407487E-2</c:v>
                </c:pt>
                <c:pt idx="26955">
                  <c:v>-2.3251150564118601E-2</c:v>
                </c:pt>
                <c:pt idx="26956">
                  <c:v>-2.3642431537979802E-2</c:v>
                </c:pt>
                <c:pt idx="26957">
                  <c:v>-2.4209359156596E-2</c:v>
                </c:pt>
                <c:pt idx="26958">
                  <c:v>-2.44857406491772E-2</c:v>
                </c:pt>
                <c:pt idx="26959">
                  <c:v>-2.4912178537822498E-2</c:v>
                </c:pt>
                <c:pt idx="26960">
                  <c:v>-2.5029552688569399E-2</c:v>
                </c:pt>
                <c:pt idx="26961">
                  <c:v>-2.5427828429720599E-2</c:v>
                </c:pt>
                <c:pt idx="26962">
                  <c:v>-2.5900783924786501E-2</c:v>
                </c:pt>
                <c:pt idx="26963">
                  <c:v>-2.6055464305843701E-2</c:v>
                </c:pt>
                <c:pt idx="26964">
                  <c:v>-2.6547737013116999E-2</c:v>
                </c:pt>
                <c:pt idx="26965">
                  <c:v>-2.6432735933582099E-2</c:v>
                </c:pt>
                <c:pt idx="26966">
                  <c:v>-2.6586075448654899E-2</c:v>
                </c:pt>
                <c:pt idx="26967">
                  <c:v>-2.68993296135582E-2</c:v>
                </c:pt>
                <c:pt idx="26968">
                  <c:v>-2.7058123489427901E-2</c:v>
                </c:pt>
                <c:pt idx="26969">
                  <c:v>-2.7110759994849899E-2</c:v>
                </c:pt>
                <c:pt idx="26970">
                  <c:v>-2.7091873990018001E-2</c:v>
                </c:pt>
                <c:pt idx="26971">
                  <c:v>-2.7388691644764099E-2</c:v>
                </c:pt>
                <c:pt idx="26972">
                  <c:v>-2.7316350748206E-2</c:v>
                </c:pt>
                <c:pt idx="26973">
                  <c:v>-2.7127222615369199E-2</c:v>
                </c:pt>
                <c:pt idx="26974">
                  <c:v>-2.7046009468885301E-2</c:v>
                </c:pt>
                <c:pt idx="26975">
                  <c:v>-2.7161406462914699E-2</c:v>
                </c:pt>
                <c:pt idx="26976">
                  <c:v>-2.6986062498236402E-2</c:v>
                </c:pt>
                <c:pt idx="26977">
                  <c:v>-2.68407969821534E-2</c:v>
                </c:pt>
                <c:pt idx="26978">
                  <c:v>-2.6320218588244002E-2</c:v>
                </c:pt>
                <c:pt idx="26979">
                  <c:v>-2.6171644984791801E-2</c:v>
                </c:pt>
                <c:pt idx="26980">
                  <c:v>-2.5898815536462401E-2</c:v>
                </c:pt>
                <c:pt idx="26981">
                  <c:v>-2.5471047426734599E-2</c:v>
                </c:pt>
                <c:pt idx="26982">
                  <c:v>-2.52531693565302E-2</c:v>
                </c:pt>
                <c:pt idx="26983">
                  <c:v>-2.4851390072942899E-2</c:v>
                </c:pt>
                <c:pt idx="26984">
                  <c:v>-2.41718230963184E-2</c:v>
                </c:pt>
                <c:pt idx="26985">
                  <c:v>-2.37434555887748E-2</c:v>
                </c:pt>
                <c:pt idx="26986">
                  <c:v>-2.2975874832714401E-2</c:v>
                </c:pt>
                <c:pt idx="26987">
                  <c:v>-2.2787913793070699E-2</c:v>
                </c:pt>
                <c:pt idx="26988">
                  <c:v>-2.2026648541230799E-2</c:v>
                </c:pt>
                <c:pt idx="26989">
                  <c:v>-2.12931948676525E-2</c:v>
                </c:pt>
                <c:pt idx="26990">
                  <c:v>-2.0738968224620801E-2</c:v>
                </c:pt>
                <c:pt idx="26991">
                  <c:v>-1.99581137049176E-2</c:v>
                </c:pt>
                <c:pt idx="26992">
                  <c:v>-1.9422650064293698E-2</c:v>
                </c:pt>
                <c:pt idx="26993">
                  <c:v>-1.8610023445127102E-2</c:v>
                </c:pt>
                <c:pt idx="26994">
                  <c:v>-1.7979058718496699E-2</c:v>
                </c:pt>
                <c:pt idx="26995">
                  <c:v>-1.70101718492447E-2</c:v>
                </c:pt>
                <c:pt idx="26996">
                  <c:v>-1.6287969768033098E-2</c:v>
                </c:pt>
                <c:pt idx="26997">
                  <c:v>-1.5756323652974601E-2</c:v>
                </c:pt>
                <c:pt idx="26998">
                  <c:v>-1.4420966943255099E-2</c:v>
                </c:pt>
                <c:pt idx="26999">
                  <c:v>-1.36471899395807E-2</c:v>
                </c:pt>
                <c:pt idx="27000">
                  <c:v>-1.29626972359346E-2</c:v>
                </c:pt>
                <c:pt idx="27001">
                  <c:v>-1.21385745982539E-2</c:v>
                </c:pt>
                <c:pt idx="27002">
                  <c:v>-1.14471343507545E-2</c:v>
                </c:pt>
                <c:pt idx="27003">
                  <c:v>-1.0523104423842E-2</c:v>
                </c:pt>
                <c:pt idx="27004">
                  <c:v>-9.6647777678949397E-3</c:v>
                </c:pt>
                <c:pt idx="27005">
                  <c:v>-8.6108444558512208E-3</c:v>
                </c:pt>
                <c:pt idx="27006">
                  <c:v>-7.7898769145788704E-3</c:v>
                </c:pt>
                <c:pt idx="27007">
                  <c:v>-6.9595547610168803E-3</c:v>
                </c:pt>
                <c:pt idx="27008">
                  <c:v>-6.3176344295011802E-3</c:v>
                </c:pt>
                <c:pt idx="27009">
                  <c:v>-5.6600761398762998E-3</c:v>
                </c:pt>
                <c:pt idx="27010">
                  <c:v>-4.53035695118375E-3</c:v>
                </c:pt>
                <c:pt idx="27011">
                  <c:v>-3.9451701934940997E-3</c:v>
                </c:pt>
                <c:pt idx="27012">
                  <c:v>-2.8998670282280501E-3</c:v>
                </c:pt>
                <c:pt idx="27013">
                  <c:v>-2.23454199354664E-3</c:v>
                </c:pt>
                <c:pt idx="27014">
                  <c:v>-1.5240799267086499E-3</c:v>
                </c:pt>
                <c:pt idx="27015">
                  <c:v>-8.4729549071475602E-4</c:v>
                </c:pt>
                <c:pt idx="27016" formatCode="0.00E+00">
                  <c:v>-2.2742830771498798E-5</c:v>
                </c:pt>
                <c:pt idx="27017">
                  <c:v>7.7045800414478002E-4</c:v>
                </c:pt>
                <c:pt idx="27018">
                  <c:v>1.0330161019640801E-3</c:v>
                </c:pt>
                <c:pt idx="27019">
                  <c:v>1.7680743884913399E-3</c:v>
                </c:pt>
                <c:pt idx="27020">
                  <c:v>2.4914334257139601E-3</c:v>
                </c:pt>
                <c:pt idx="27021">
                  <c:v>3.04424417282933E-3</c:v>
                </c:pt>
                <c:pt idx="27022">
                  <c:v>3.5655275619816398E-3</c:v>
                </c:pt>
                <c:pt idx="27023">
                  <c:v>4.37945163869228E-3</c:v>
                </c:pt>
                <c:pt idx="27024">
                  <c:v>4.8408452285327603E-3</c:v>
                </c:pt>
                <c:pt idx="27025">
                  <c:v>5.3543944448750701E-3</c:v>
                </c:pt>
                <c:pt idx="27026">
                  <c:v>5.7461385272386499E-3</c:v>
                </c:pt>
                <c:pt idx="27027">
                  <c:v>5.90435469739088E-3</c:v>
                </c:pt>
                <c:pt idx="27028">
                  <c:v>6.2910566577996999E-3</c:v>
                </c:pt>
                <c:pt idx="27029">
                  <c:v>6.9017171881192302E-3</c:v>
                </c:pt>
                <c:pt idx="27030">
                  <c:v>7.0405436450239004E-3</c:v>
                </c:pt>
                <c:pt idx="27031">
                  <c:v>7.3184838591799101E-3</c:v>
                </c:pt>
                <c:pt idx="27032">
                  <c:v>7.6216073678325299E-3</c:v>
                </c:pt>
                <c:pt idx="27033">
                  <c:v>8.0493611158268304E-3</c:v>
                </c:pt>
                <c:pt idx="27034">
                  <c:v>8.10266751537915E-3</c:v>
                </c:pt>
                <c:pt idx="27035">
                  <c:v>8.1648440246305399E-3</c:v>
                </c:pt>
                <c:pt idx="27036">
                  <c:v>8.4562316142834208E-3</c:v>
                </c:pt>
                <c:pt idx="27037">
                  <c:v>8.7226084896129003E-3</c:v>
                </c:pt>
                <c:pt idx="27038">
                  <c:v>8.8174097009253403E-3</c:v>
                </c:pt>
                <c:pt idx="27039">
                  <c:v>8.7977544678964504E-3</c:v>
                </c:pt>
                <c:pt idx="27040">
                  <c:v>8.9138621096699292E-3</c:v>
                </c:pt>
                <c:pt idx="27041">
                  <c:v>9.0292137977134503E-3</c:v>
                </c:pt>
                <c:pt idx="27042">
                  <c:v>9.1545437710275606E-3</c:v>
                </c:pt>
                <c:pt idx="27043">
                  <c:v>9.0923861872140108E-3</c:v>
                </c:pt>
                <c:pt idx="27044">
                  <c:v>8.9576634910880706E-3</c:v>
                </c:pt>
                <c:pt idx="27045">
                  <c:v>8.8237244657132698E-3</c:v>
                </c:pt>
                <c:pt idx="27046">
                  <c:v>8.9586903966123906E-3</c:v>
                </c:pt>
                <c:pt idx="27047">
                  <c:v>9.0563957626209907E-3</c:v>
                </c:pt>
                <c:pt idx="27048">
                  <c:v>8.9835377198505002E-3</c:v>
                </c:pt>
                <c:pt idx="27049">
                  <c:v>9.0666086642839198E-3</c:v>
                </c:pt>
                <c:pt idx="27050">
                  <c:v>8.9661952883822796E-3</c:v>
                </c:pt>
                <c:pt idx="27051">
                  <c:v>8.8414060513163101E-3</c:v>
                </c:pt>
                <c:pt idx="27052">
                  <c:v>8.9605654995427095E-3</c:v>
                </c:pt>
                <c:pt idx="27053">
                  <c:v>8.8405824137418303E-3</c:v>
                </c:pt>
                <c:pt idx="27054">
                  <c:v>8.9711377345003795E-3</c:v>
                </c:pt>
                <c:pt idx="27055">
                  <c:v>8.6409998727326499E-3</c:v>
                </c:pt>
                <c:pt idx="27056">
                  <c:v>8.7510822905997598E-3</c:v>
                </c:pt>
                <c:pt idx="27057">
                  <c:v>8.7285534745748308E-3</c:v>
                </c:pt>
                <c:pt idx="27058">
                  <c:v>8.7017457365537003E-3</c:v>
                </c:pt>
                <c:pt idx="27059">
                  <c:v>8.8869795477021108E-3</c:v>
                </c:pt>
                <c:pt idx="27060">
                  <c:v>8.8773608158286502E-3</c:v>
                </c:pt>
                <c:pt idx="27061">
                  <c:v>8.7830787528480302E-3</c:v>
                </c:pt>
                <c:pt idx="27062">
                  <c:v>8.8601544663228799E-3</c:v>
                </c:pt>
                <c:pt idx="27063">
                  <c:v>9.1218610293103807E-3</c:v>
                </c:pt>
                <c:pt idx="27064">
                  <c:v>8.94336837000906E-3</c:v>
                </c:pt>
                <c:pt idx="27065">
                  <c:v>9.1342396709886194E-3</c:v>
                </c:pt>
                <c:pt idx="27066">
                  <c:v>9.2132728971117892E-3</c:v>
                </c:pt>
                <c:pt idx="27067">
                  <c:v>9.3905086153585303E-3</c:v>
                </c:pt>
                <c:pt idx="27068">
                  <c:v>9.4961268796903905E-3</c:v>
                </c:pt>
                <c:pt idx="27069">
                  <c:v>9.3945988562088804E-3</c:v>
                </c:pt>
                <c:pt idx="27070">
                  <c:v>9.7301615547970496E-3</c:v>
                </c:pt>
                <c:pt idx="27071">
                  <c:v>1.0036585961941E-2</c:v>
                </c:pt>
                <c:pt idx="27072">
                  <c:v>1.02788544889747E-2</c:v>
                </c:pt>
                <c:pt idx="27073">
                  <c:v>1.02908205467383E-2</c:v>
                </c:pt>
                <c:pt idx="27074">
                  <c:v>1.05764699695369E-2</c:v>
                </c:pt>
                <c:pt idx="27075">
                  <c:v>1.09876811177331E-2</c:v>
                </c:pt>
                <c:pt idx="27076">
                  <c:v>1.1266303606793E-2</c:v>
                </c:pt>
                <c:pt idx="27077">
                  <c:v>1.1231371387030099E-2</c:v>
                </c:pt>
                <c:pt idx="27078">
                  <c:v>1.1640961672135601E-2</c:v>
                </c:pt>
                <c:pt idx="27079">
                  <c:v>1.19412222945531E-2</c:v>
                </c:pt>
                <c:pt idx="27080">
                  <c:v>1.2154980451775699E-2</c:v>
                </c:pt>
                <c:pt idx="27081">
                  <c:v>1.29307678837727E-2</c:v>
                </c:pt>
                <c:pt idx="27082">
                  <c:v>1.27165791723365E-2</c:v>
                </c:pt>
                <c:pt idx="27083">
                  <c:v>1.33269524886706E-2</c:v>
                </c:pt>
                <c:pt idx="27084">
                  <c:v>1.3703255391538599E-2</c:v>
                </c:pt>
                <c:pt idx="27085">
                  <c:v>1.41247538184595E-2</c:v>
                </c:pt>
                <c:pt idx="27086">
                  <c:v>1.45745949702243E-2</c:v>
                </c:pt>
                <c:pt idx="27087">
                  <c:v>1.47641254223119E-2</c:v>
                </c:pt>
                <c:pt idx="27088">
                  <c:v>1.53899896739339E-2</c:v>
                </c:pt>
                <c:pt idx="27089">
                  <c:v>1.5780669268834799E-2</c:v>
                </c:pt>
                <c:pt idx="27090">
                  <c:v>1.6265544477456401E-2</c:v>
                </c:pt>
                <c:pt idx="27091">
                  <c:v>1.63522181427312E-2</c:v>
                </c:pt>
                <c:pt idx="27092">
                  <c:v>1.6884717907005301E-2</c:v>
                </c:pt>
                <c:pt idx="27093">
                  <c:v>1.7517921309264401E-2</c:v>
                </c:pt>
                <c:pt idx="27094">
                  <c:v>1.7905273416408001E-2</c:v>
                </c:pt>
                <c:pt idx="27095">
                  <c:v>1.8159186155743499E-2</c:v>
                </c:pt>
                <c:pt idx="27096">
                  <c:v>1.85905206279115E-2</c:v>
                </c:pt>
                <c:pt idx="27097">
                  <c:v>1.9078445375059001E-2</c:v>
                </c:pt>
                <c:pt idx="27098">
                  <c:v>1.9536735068950001E-2</c:v>
                </c:pt>
                <c:pt idx="27099">
                  <c:v>1.99683975556149E-2</c:v>
                </c:pt>
                <c:pt idx="27100">
                  <c:v>2.01238166771869E-2</c:v>
                </c:pt>
                <c:pt idx="27101">
                  <c:v>2.0655819481684101E-2</c:v>
                </c:pt>
                <c:pt idx="27102">
                  <c:v>2.0938103354545899E-2</c:v>
                </c:pt>
                <c:pt idx="27103">
                  <c:v>2.1346756033215699E-2</c:v>
                </c:pt>
                <c:pt idx="27104">
                  <c:v>2.1930742850887499E-2</c:v>
                </c:pt>
                <c:pt idx="27105">
                  <c:v>2.2239352573423601E-2</c:v>
                </c:pt>
                <c:pt idx="27106">
                  <c:v>2.23566931555895E-2</c:v>
                </c:pt>
                <c:pt idx="27107">
                  <c:v>2.26031159878969E-2</c:v>
                </c:pt>
                <c:pt idx="27108">
                  <c:v>2.3081320362785498E-2</c:v>
                </c:pt>
                <c:pt idx="27109">
                  <c:v>2.3395457218158999E-2</c:v>
                </c:pt>
                <c:pt idx="27110">
                  <c:v>2.3641588834972801E-2</c:v>
                </c:pt>
                <c:pt idx="27111">
                  <c:v>2.37816844437133E-2</c:v>
                </c:pt>
                <c:pt idx="27112">
                  <c:v>2.39360750671745E-2</c:v>
                </c:pt>
                <c:pt idx="27113">
                  <c:v>2.3988304296720098E-2</c:v>
                </c:pt>
                <c:pt idx="27114">
                  <c:v>2.4251107523975399E-2</c:v>
                </c:pt>
                <c:pt idx="27115">
                  <c:v>2.4648021008208398E-2</c:v>
                </c:pt>
                <c:pt idx="27116">
                  <c:v>2.4538352335557401E-2</c:v>
                </c:pt>
                <c:pt idx="27117">
                  <c:v>2.46762122940439E-2</c:v>
                </c:pt>
                <c:pt idx="27118">
                  <c:v>2.4487950285527499E-2</c:v>
                </c:pt>
                <c:pt idx="27119">
                  <c:v>2.4700061486139999E-2</c:v>
                </c:pt>
                <c:pt idx="27120">
                  <c:v>2.4964453709486301E-2</c:v>
                </c:pt>
                <c:pt idx="27121">
                  <c:v>2.5060746268090101E-2</c:v>
                </c:pt>
                <c:pt idx="27122">
                  <c:v>2.50424556158092E-2</c:v>
                </c:pt>
                <c:pt idx="27123">
                  <c:v>2.4906622217390401E-2</c:v>
                </c:pt>
                <c:pt idx="27124">
                  <c:v>2.4703464730357401E-2</c:v>
                </c:pt>
                <c:pt idx="27125">
                  <c:v>2.4779208238458299E-2</c:v>
                </c:pt>
                <c:pt idx="27126">
                  <c:v>2.4788192635232499E-2</c:v>
                </c:pt>
                <c:pt idx="27127">
                  <c:v>2.4773681760782099E-2</c:v>
                </c:pt>
                <c:pt idx="27128">
                  <c:v>2.4408239548898401E-2</c:v>
                </c:pt>
                <c:pt idx="27129">
                  <c:v>2.44025995692118E-2</c:v>
                </c:pt>
                <c:pt idx="27130">
                  <c:v>2.41291920252532E-2</c:v>
                </c:pt>
                <c:pt idx="27131">
                  <c:v>2.4013743633680501E-2</c:v>
                </c:pt>
                <c:pt idx="27132">
                  <c:v>2.3958215166883099E-2</c:v>
                </c:pt>
                <c:pt idx="27133">
                  <c:v>2.3859495488121E-2</c:v>
                </c:pt>
                <c:pt idx="27134">
                  <c:v>2.3511825676105699E-2</c:v>
                </c:pt>
                <c:pt idx="27135">
                  <c:v>2.31225571882956E-2</c:v>
                </c:pt>
                <c:pt idx="27136">
                  <c:v>2.32187006284158E-2</c:v>
                </c:pt>
                <c:pt idx="27137">
                  <c:v>2.2842602708928801E-2</c:v>
                </c:pt>
                <c:pt idx="27138">
                  <c:v>2.2824884410798298E-2</c:v>
                </c:pt>
                <c:pt idx="27139">
                  <c:v>2.2581478144361102E-2</c:v>
                </c:pt>
                <c:pt idx="27140">
                  <c:v>2.24788067423362E-2</c:v>
                </c:pt>
                <c:pt idx="27141">
                  <c:v>2.2066909295823799E-2</c:v>
                </c:pt>
                <c:pt idx="27142">
                  <c:v>2.2085217560879399E-2</c:v>
                </c:pt>
                <c:pt idx="27143">
                  <c:v>2.17804908895954E-2</c:v>
                </c:pt>
                <c:pt idx="27144">
                  <c:v>2.1477122260690699E-2</c:v>
                </c:pt>
                <c:pt idx="27145">
                  <c:v>2.1025094340219298E-2</c:v>
                </c:pt>
                <c:pt idx="27146">
                  <c:v>2.09848168307433E-2</c:v>
                </c:pt>
                <c:pt idx="27147">
                  <c:v>2.10018991554018E-2</c:v>
                </c:pt>
                <c:pt idx="27148">
                  <c:v>2.0668965185183699E-2</c:v>
                </c:pt>
                <c:pt idx="27149">
                  <c:v>2.03497850877426E-2</c:v>
                </c:pt>
                <c:pt idx="27150">
                  <c:v>2.0192435625614E-2</c:v>
                </c:pt>
                <c:pt idx="27151">
                  <c:v>2.03920067166957E-2</c:v>
                </c:pt>
                <c:pt idx="27152">
                  <c:v>2.0364410169396E-2</c:v>
                </c:pt>
                <c:pt idx="27153">
                  <c:v>1.9908888652721401E-2</c:v>
                </c:pt>
                <c:pt idx="27154">
                  <c:v>1.9684748482891298E-2</c:v>
                </c:pt>
                <c:pt idx="27155">
                  <c:v>1.9559788252245702E-2</c:v>
                </c:pt>
                <c:pt idx="27156">
                  <c:v>1.9372419131038501E-2</c:v>
                </c:pt>
                <c:pt idx="27157">
                  <c:v>1.9439656773380502E-2</c:v>
                </c:pt>
                <c:pt idx="27158">
                  <c:v>1.9463304927960001E-2</c:v>
                </c:pt>
                <c:pt idx="27159">
                  <c:v>1.9376311078815201E-2</c:v>
                </c:pt>
                <c:pt idx="27160">
                  <c:v>1.9438652637192501E-2</c:v>
                </c:pt>
                <c:pt idx="27161">
                  <c:v>1.93867568958619E-2</c:v>
                </c:pt>
                <c:pt idx="27162">
                  <c:v>1.9419020853178801E-2</c:v>
                </c:pt>
                <c:pt idx="27163">
                  <c:v>1.95184099256192E-2</c:v>
                </c:pt>
                <c:pt idx="27164">
                  <c:v>1.93729522287629E-2</c:v>
                </c:pt>
                <c:pt idx="27165">
                  <c:v>1.9333053025925299E-2</c:v>
                </c:pt>
                <c:pt idx="27166">
                  <c:v>1.9422279405681399E-2</c:v>
                </c:pt>
                <c:pt idx="27167">
                  <c:v>1.9797502937069101E-2</c:v>
                </c:pt>
                <c:pt idx="27168">
                  <c:v>1.9549212774997601E-2</c:v>
                </c:pt>
                <c:pt idx="27169">
                  <c:v>1.9852237811681502E-2</c:v>
                </c:pt>
                <c:pt idx="27170">
                  <c:v>2.0032205450677298E-2</c:v>
                </c:pt>
                <c:pt idx="27171">
                  <c:v>2.01935336557451E-2</c:v>
                </c:pt>
                <c:pt idx="27172">
                  <c:v>2.0463804598396002E-2</c:v>
                </c:pt>
                <c:pt idx="27173">
                  <c:v>2.0650378843317801E-2</c:v>
                </c:pt>
                <c:pt idx="27174">
                  <c:v>2.0618824417019201E-2</c:v>
                </c:pt>
                <c:pt idx="27175">
                  <c:v>2.0827181299074099E-2</c:v>
                </c:pt>
                <c:pt idx="27176">
                  <c:v>2.0947963574452499E-2</c:v>
                </c:pt>
                <c:pt idx="27177">
                  <c:v>2.1292834126055801E-2</c:v>
                </c:pt>
                <c:pt idx="27178">
                  <c:v>2.1826543961565501E-2</c:v>
                </c:pt>
                <c:pt idx="27179">
                  <c:v>2.1715149464901599E-2</c:v>
                </c:pt>
                <c:pt idx="27180">
                  <c:v>2.2043912482614701E-2</c:v>
                </c:pt>
                <c:pt idx="27181">
                  <c:v>2.25962587841394E-2</c:v>
                </c:pt>
                <c:pt idx="27182">
                  <c:v>2.2709658576356099E-2</c:v>
                </c:pt>
                <c:pt idx="27183">
                  <c:v>2.2763903605854799E-2</c:v>
                </c:pt>
                <c:pt idx="27184">
                  <c:v>2.31437643548855E-2</c:v>
                </c:pt>
                <c:pt idx="27185">
                  <c:v>2.3420809894386701E-2</c:v>
                </c:pt>
                <c:pt idx="27186">
                  <c:v>2.3636063240769199E-2</c:v>
                </c:pt>
                <c:pt idx="27187">
                  <c:v>2.3956047191022099E-2</c:v>
                </c:pt>
                <c:pt idx="27188">
                  <c:v>2.45043291610503E-2</c:v>
                </c:pt>
                <c:pt idx="27189">
                  <c:v>2.45664485618011E-2</c:v>
                </c:pt>
                <c:pt idx="27190">
                  <c:v>2.4996854967576601E-2</c:v>
                </c:pt>
                <c:pt idx="27191">
                  <c:v>2.5209485731593199E-2</c:v>
                </c:pt>
                <c:pt idx="27192">
                  <c:v>2.5406970277265101E-2</c:v>
                </c:pt>
                <c:pt idx="27193">
                  <c:v>2.57017176733845E-2</c:v>
                </c:pt>
                <c:pt idx="27194">
                  <c:v>2.5789072246017099E-2</c:v>
                </c:pt>
                <c:pt idx="27195">
                  <c:v>2.6390116010648799E-2</c:v>
                </c:pt>
                <c:pt idx="27196">
                  <c:v>2.66910336325577E-2</c:v>
                </c:pt>
                <c:pt idx="27197">
                  <c:v>2.6609405233505801E-2</c:v>
                </c:pt>
                <c:pt idx="27198">
                  <c:v>2.6667286074836299E-2</c:v>
                </c:pt>
                <c:pt idx="27199">
                  <c:v>2.6973159711572402E-2</c:v>
                </c:pt>
                <c:pt idx="27200">
                  <c:v>2.72444887977338E-2</c:v>
                </c:pt>
                <c:pt idx="27201">
                  <c:v>2.7384892207901201E-2</c:v>
                </c:pt>
                <c:pt idx="27202">
                  <c:v>2.7405938320263501E-2</c:v>
                </c:pt>
                <c:pt idx="27203">
                  <c:v>2.7786244878257999E-2</c:v>
                </c:pt>
                <c:pt idx="27204">
                  <c:v>2.7630114101498099E-2</c:v>
                </c:pt>
                <c:pt idx="27205">
                  <c:v>2.7950134862202901E-2</c:v>
                </c:pt>
                <c:pt idx="27206">
                  <c:v>2.80637621928874E-2</c:v>
                </c:pt>
                <c:pt idx="27207">
                  <c:v>2.81888355720133E-2</c:v>
                </c:pt>
                <c:pt idx="27208">
                  <c:v>2.8217677118938099E-2</c:v>
                </c:pt>
                <c:pt idx="27209">
                  <c:v>2.81143648352618E-2</c:v>
                </c:pt>
                <c:pt idx="27210">
                  <c:v>2.81414503916168E-2</c:v>
                </c:pt>
                <c:pt idx="27211">
                  <c:v>2.79588153719217E-2</c:v>
                </c:pt>
                <c:pt idx="27212">
                  <c:v>2.7740941879448599E-2</c:v>
                </c:pt>
                <c:pt idx="27213">
                  <c:v>2.79458612893176E-2</c:v>
                </c:pt>
                <c:pt idx="27214">
                  <c:v>2.7836149468937098E-2</c:v>
                </c:pt>
                <c:pt idx="27215">
                  <c:v>2.77659007927838E-2</c:v>
                </c:pt>
                <c:pt idx="27216">
                  <c:v>2.7543840083816901E-2</c:v>
                </c:pt>
                <c:pt idx="27217">
                  <c:v>2.7328320410081101E-2</c:v>
                </c:pt>
                <c:pt idx="27218">
                  <c:v>2.72051044821097E-2</c:v>
                </c:pt>
                <c:pt idx="27219">
                  <c:v>2.7011313717957099E-2</c:v>
                </c:pt>
                <c:pt idx="27220">
                  <c:v>2.6613004067412901E-2</c:v>
                </c:pt>
                <c:pt idx="27221">
                  <c:v>2.6447891057369301E-2</c:v>
                </c:pt>
                <c:pt idx="27222">
                  <c:v>2.6094925353667399E-2</c:v>
                </c:pt>
                <c:pt idx="27223">
                  <c:v>2.56468393887412E-2</c:v>
                </c:pt>
                <c:pt idx="27224">
                  <c:v>2.5511102936995499E-2</c:v>
                </c:pt>
                <c:pt idx="27225">
                  <c:v>2.52439785249143E-2</c:v>
                </c:pt>
                <c:pt idx="27226">
                  <c:v>2.4747647703454001E-2</c:v>
                </c:pt>
                <c:pt idx="27227">
                  <c:v>2.4331949841436499E-2</c:v>
                </c:pt>
                <c:pt idx="27228">
                  <c:v>2.39358473427684E-2</c:v>
                </c:pt>
                <c:pt idx="27229">
                  <c:v>2.35722609721302E-2</c:v>
                </c:pt>
                <c:pt idx="27230">
                  <c:v>2.3144501670751601E-2</c:v>
                </c:pt>
                <c:pt idx="27231">
                  <c:v>2.26830540687251E-2</c:v>
                </c:pt>
                <c:pt idx="27232">
                  <c:v>2.22731879475307E-2</c:v>
                </c:pt>
                <c:pt idx="27233">
                  <c:v>2.1653973127533699E-2</c:v>
                </c:pt>
                <c:pt idx="27234">
                  <c:v>2.1321633151697199E-2</c:v>
                </c:pt>
                <c:pt idx="27235">
                  <c:v>2.0747871332734098E-2</c:v>
                </c:pt>
                <c:pt idx="27236">
                  <c:v>2.0413264935562E-2</c:v>
                </c:pt>
                <c:pt idx="27237">
                  <c:v>1.9605691217549501E-2</c:v>
                </c:pt>
                <c:pt idx="27238">
                  <c:v>1.90073550126965E-2</c:v>
                </c:pt>
                <c:pt idx="27239">
                  <c:v>1.8794464852500199E-2</c:v>
                </c:pt>
                <c:pt idx="27240">
                  <c:v>1.8127525331660201E-2</c:v>
                </c:pt>
                <c:pt idx="27241">
                  <c:v>1.78540311810126E-2</c:v>
                </c:pt>
                <c:pt idx="27242">
                  <c:v>1.69124327944584E-2</c:v>
                </c:pt>
                <c:pt idx="27243">
                  <c:v>1.65904388315278E-2</c:v>
                </c:pt>
                <c:pt idx="27244">
                  <c:v>1.61344555824443E-2</c:v>
                </c:pt>
                <c:pt idx="27245">
                  <c:v>1.55572845603143E-2</c:v>
                </c:pt>
                <c:pt idx="27246">
                  <c:v>1.5051057745323599E-2</c:v>
                </c:pt>
                <c:pt idx="27247">
                  <c:v>1.44768011859648E-2</c:v>
                </c:pt>
                <c:pt idx="27248">
                  <c:v>1.3944772375458801E-2</c:v>
                </c:pt>
                <c:pt idx="27249">
                  <c:v>1.33282066344772E-2</c:v>
                </c:pt>
                <c:pt idx="27250">
                  <c:v>1.3055414914039699E-2</c:v>
                </c:pt>
                <c:pt idx="27251">
                  <c:v>1.2531549074054399E-2</c:v>
                </c:pt>
                <c:pt idx="27252">
                  <c:v>1.2124583599174499E-2</c:v>
                </c:pt>
                <c:pt idx="27253">
                  <c:v>1.15603678551679E-2</c:v>
                </c:pt>
                <c:pt idx="27254">
                  <c:v>1.12137541784751E-2</c:v>
                </c:pt>
                <c:pt idx="27255">
                  <c:v>1.08345679435551E-2</c:v>
                </c:pt>
                <c:pt idx="27256">
                  <c:v>1.03886118318718E-2</c:v>
                </c:pt>
                <c:pt idx="27257">
                  <c:v>1.00556415471343E-2</c:v>
                </c:pt>
                <c:pt idx="27258">
                  <c:v>9.6189677519417094E-3</c:v>
                </c:pt>
                <c:pt idx="27259">
                  <c:v>9.3787762899959493E-3</c:v>
                </c:pt>
                <c:pt idx="27260">
                  <c:v>8.7743231007836597E-3</c:v>
                </c:pt>
                <c:pt idx="27261">
                  <c:v>8.5700057064734304E-3</c:v>
                </c:pt>
                <c:pt idx="27262">
                  <c:v>8.5597045027385292E-3</c:v>
                </c:pt>
                <c:pt idx="27263">
                  <c:v>8.2746394963143406E-3</c:v>
                </c:pt>
                <c:pt idx="27264">
                  <c:v>8.11004926046416E-3</c:v>
                </c:pt>
                <c:pt idx="27265">
                  <c:v>7.6389850653272896E-3</c:v>
                </c:pt>
                <c:pt idx="27266">
                  <c:v>7.3209142707728299E-3</c:v>
                </c:pt>
                <c:pt idx="27267">
                  <c:v>7.2685717847766401E-3</c:v>
                </c:pt>
                <c:pt idx="27268">
                  <c:v>7.2982052619918096E-3</c:v>
                </c:pt>
                <c:pt idx="27269">
                  <c:v>7.1145116235638703E-3</c:v>
                </c:pt>
                <c:pt idx="27270">
                  <c:v>6.9171038297147396E-3</c:v>
                </c:pt>
                <c:pt idx="27271">
                  <c:v>6.7365860490929998E-3</c:v>
                </c:pt>
                <c:pt idx="27272">
                  <c:v>6.7907757586603999E-3</c:v>
                </c:pt>
                <c:pt idx="27273">
                  <c:v>6.91702178229389E-3</c:v>
                </c:pt>
                <c:pt idx="27274">
                  <c:v>6.9326528234257296E-3</c:v>
                </c:pt>
                <c:pt idx="27275">
                  <c:v>6.7381894991945801E-3</c:v>
                </c:pt>
                <c:pt idx="27276">
                  <c:v>6.8434073262688402E-3</c:v>
                </c:pt>
                <c:pt idx="27277">
                  <c:v>6.8412644537883599E-3</c:v>
                </c:pt>
                <c:pt idx="27278">
                  <c:v>6.8431768595345801E-3</c:v>
                </c:pt>
                <c:pt idx="27279">
                  <c:v>7.2217280785674097E-3</c:v>
                </c:pt>
                <c:pt idx="27280">
                  <c:v>6.9186638827307802E-3</c:v>
                </c:pt>
                <c:pt idx="27281">
                  <c:v>6.9561897735239504E-3</c:v>
                </c:pt>
                <c:pt idx="27282">
                  <c:v>7.2434149419832701E-3</c:v>
                </c:pt>
                <c:pt idx="27283">
                  <c:v>7.1037888078995699E-3</c:v>
                </c:pt>
                <c:pt idx="27284">
                  <c:v>7.1091495646238003E-3</c:v>
                </c:pt>
                <c:pt idx="27285">
                  <c:v>7.4233287385162498E-3</c:v>
                </c:pt>
                <c:pt idx="27286">
                  <c:v>7.65874120702029E-3</c:v>
                </c:pt>
                <c:pt idx="27287">
                  <c:v>7.6222514193742498E-3</c:v>
                </c:pt>
                <c:pt idx="27288">
                  <c:v>7.6474319269842998E-3</c:v>
                </c:pt>
                <c:pt idx="27289">
                  <c:v>8.0163574086849591E-3</c:v>
                </c:pt>
                <c:pt idx="27290">
                  <c:v>7.8143151099802095E-3</c:v>
                </c:pt>
                <c:pt idx="27291">
                  <c:v>8.0445260514982603E-3</c:v>
                </c:pt>
                <c:pt idx="27292">
                  <c:v>8.1879936673999107E-3</c:v>
                </c:pt>
                <c:pt idx="27293">
                  <c:v>8.1884545268675404E-3</c:v>
                </c:pt>
                <c:pt idx="27294">
                  <c:v>8.3781443323354497E-3</c:v>
                </c:pt>
                <c:pt idx="27295">
                  <c:v>8.3651926786990106E-3</c:v>
                </c:pt>
                <c:pt idx="27296">
                  <c:v>8.6214304499618605E-3</c:v>
                </c:pt>
                <c:pt idx="27297">
                  <c:v>8.4081127971332801E-3</c:v>
                </c:pt>
                <c:pt idx="27298">
                  <c:v>8.43765474824653E-3</c:v>
                </c:pt>
                <c:pt idx="27299">
                  <c:v>8.5265186777324208E-3</c:v>
                </c:pt>
                <c:pt idx="27300">
                  <c:v>8.54771438342471E-3</c:v>
                </c:pt>
                <c:pt idx="27301">
                  <c:v>8.7207898112452008E-3</c:v>
                </c:pt>
                <c:pt idx="27302">
                  <c:v>8.6395958390780396E-3</c:v>
                </c:pt>
                <c:pt idx="27303">
                  <c:v>8.3556027975072791E-3</c:v>
                </c:pt>
                <c:pt idx="27304">
                  <c:v>8.3125917675439705E-3</c:v>
                </c:pt>
                <c:pt idx="27305">
                  <c:v>8.2629629348618307E-3</c:v>
                </c:pt>
                <c:pt idx="27306">
                  <c:v>8.1462821243179304E-3</c:v>
                </c:pt>
                <c:pt idx="27307">
                  <c:v>8.0957440929382302E-3</c:v>
                </c:pt>
                <c:pt idx="27308">
                  <c:v>7.8465313457496393E-3</c:v>
                </c:pt>
                <c:pt idx="27309">
                  <c:v>7.7196875029490897E-3</c:v>
                </c:pt>
                <c:pt idx="27310">
                  <c:v>7.4781989296527603E-3</c:v>
                </c:pt>
                <c:pt idx="27311">
                  <c:v>7.24001412403845E-3</c:v>
                </c:pt>
                <c:pt idx="27312">
                  <c:v>6.9674070678107597E-3</c:v>
                </c:pt>
                <c:pt idx="27313">
                  <c:v>6.58738018958326E-3</c:v>
                </c:pt>
                <c:pt idx="27314">
                  <c:v>6.1167609396105601E-3</c:v>
                </c:pt>
                <c:pt idx="27315">
                  <c:v>5.7506711974290997E-3</c:v>
                </c:pt>
                <c:pt idx="27316">
                  <c:v>5.4085748830520102E-3</c:v>
                </c:pt>
                <c:pt idx="27317">
                  <c:v>4.9862573089679701E-3</c:v>
                </c:pt>
                <c:pt idx="27318">
                  <c:v>4.6229295702701302E-3</c:v>
                </c:pt>
                <c:pt idx="27319">
                  <c:v>3.9905698417092598E-3</c:v>
                </c:pt>
                <c:pt idx="27320">
                  <c:v>3.3927688182734299E-3</c:v>
                </c:pt>
                <c:pt idx="27321">
                  <c:v>3.0824522502696798E-3</c:v>
                </c:pt>
                <c:pt idx="27322">
                  <c:v>2.41759384551568E-3</c:v>
                </c:pt>
                <c:pt idx="27323">
                  <c:v>1.89743056800247E-3</c:v>
                </c:pt>
                <c:pt idx="27324">
                  <c:v>1.1755517887732799E-3</c:v>
                </c:pt>
                <c:pt idx="27325">
                  <c:v>8.0470727579982004E-4</c:v>
                </c:pt>
                <c:pt idx="27326">
                  <c:v>-1.7042909232202401E-4</c:v>
                </c:pt>
                <c:pt idx="27327">
                  <c:v>-8.0061859559993895E-4</c:v>
                </c:pt>
                <c:pt idx="27328">
                  <c:v>-1.35207573269169E-3</c:v>
                </c:pt>
                <c:pt idx="27329">
                  <c:v>-2.26047292120902E-3</c:v>
                </c:pt>
                <c:pt idx="27330">
                  <c:v>-2.9358612869801498E-3</c:v>
                </c:pt>
                <c:pt idx="27331">
                  <c:v>-3.4380014640246698E-3</c:v>
                </c:pt>
                <c:pt idx="27332">
                  <c:v>-4.1526385844874404E-3</c:v>
                </c:pt>
                <c:pt idx="27333">
                  <c:v>-5.0542758037175296E-3</c:v>
                </c:pt>
                <c:pt idx="27334">
                  <c:v>-5.7023715799692804E-3</c:v>
                </c:pt>
                <c:pt idx="27335">
                  <c:v>-6.5939446919785899E-3</c:v>
                </c:pt>
                <c:pt idx="27336">
                  <c:v>-7.2645153909126703E-3</c:v>
                </c:pt>
                <c:pt idx="27337">
                  <c:v>-7.8387020086289304E-3</c:v>
                </c:pt>
                <c:pt idx="27338">
                  <c:v>-8.7940436916255707E-3</c:v>
                </c:pt>
                <c:pt idx="27339">
                  <c:v>-9.4533376243707001E-3</c:v>
                </c:pt>
                <c:pt idx="27340">
                  <c:v>-1.0203295645563E-2</c:v>
                </c:pt>
                <c:pt idx="27341">
                  <c:v>-1.0812142439341201E-2</c:v>
                </c:pt>
                <c:pt idx="27342">
                  <c:v>-1.1392734932693899E-2</c:v>
                </c:pt>
                <c:pt idx="27343">
                  <c:v>-1.21158139958235E-2</c:v>
                </c:pt>
                <c:pt idx="27344">
                  <c:v>-1.28164123312737E-2</c:v>
                </c:pt>
                <c:pt idx="27345">
                  <c:v>-1.3502311136105101E-2</c:v>
                </c:pt>
                <c:pt idx="27346">
                  <c:v>-1.39093289637147E-2</c:v>
                </c:pt>
                <c:pt idx="27347">
                  <c:v>-1.4515777101089099E-2</c:v>
                </c:pt>
                <c:pt idx="27348">
                  <c:v>-1.51800079168467E-2</c:v>
                </c:pt>
                <c:pt idx="27349">
                  <c:v>-1.5589501652090399E-2</c:v>
                </c:pt>
                <c:pt idx="27350">
                  <c:v>-1.5961283457043798E-2</c:v>
                </c:pt>
                <c:pt idx="27351">
                  <c:v>-1.6645804405172899E-2</c:v>
                </c:pt>
                <c:pt idx="27352">
                  <c:v>-1.71924497495059E-2</c:v>
                </c:pt>
                <c:pt idx="27353">
                  <c:v>-1.7350294911742999E-2</c:v>
                </c:pt>
                <c:pt idx="27354">
                  <c:v>-1.7756911656305201E-2</c:v>
                </c:pt>
                <c:pt idx="27355">
                  <c:v>-1.8045704777875898E-2</c:v>
                </c:pt>
                <c:pt idx="27356">
                  <c:v>-1.80218714413268E-2</c:v>
                </c:pt>
                <c:pt idx="27357">
                  <c:v>-1.85431769083255E-2</c:v>
                </c:pt>
                <c:pt idx="27358">
                  <c:v>-1.86818164755767E-2</c:v>
                </c:pt>
                <c:pt idx="27359">
                  <c:v>-1.8806318328665399E-2</c:v>
                </c:pt>
                <c:pt idx="27360">
                  <c:v>-1.8604626244782301E-2</c:v>
                </c:pt>
                <c:pt idx="27361">
                  <c:v>-1.8761936680321601E-2</c:v>
                </c:pt>
                <c:pt idx="27362">
                  <c:v>-1.88330478771731E-2</c:v>
                </c:pt>
                <c:pt idx="27363">
                  <c:v>-1.8727432699185701E-2</c:v>
                </c:pt>
                <c:pt idx="27364">
                  <c:v>-1.86393049787477E-2</c:v>
                </c:pt>
                <c:pt idx="27365">
                  <c:v>-1.8543207990557399E-2</c:v>
                </c:pt>
                <c:pt idx="27366">
                  <c:v>-1.8558556983928401E-2</c:v>
                </c:pt>
                <c:pt idx="27367">
                  <c:v>-1.8323258006978101E-2</c:v>
                </c:pt>
                <c:pt idx="27368">
                  <c:v>-1.8019847323803E-2</c:v>
                </c:pt>
                <c:pt idx="27369">
                  <c:v>-1.7573392528335199E-2</c:v>
                </c:pt>
                <c:pt idx="27370">
                  <c:v>-1.7200817256837499E-2</c:v>
                </c:pt>
                <c:pt idx="27371">
                  <c:v>-1.67480762942387E-2</c:v>
                </c:pt>
                <c:pt idx="27372">
                  <c:v>-1.6389419542228501E-2</c:v>
                </c:pt>
                <c:pt idx="27373">
                  <c:v>-1.5896443011250101E-2</c:v>
                </c:pt>
                <c:pt idx="27374">
                  <c:v>-1.56030099396919E-2</c:v>
                </c:pt>
                <c:pt idx="27375">
                  <c:v>-1.5126784980900299E-2</c:v>
                </c:pt>
                <c:pt idx="27376">
                  <c:v>-1.44990354530555E-2</c:v>
                </c:pt>
                <c:pt idx="27377">
                  <c:v>-1.3972043059673299E-2</c:v>
                </c:pt>
                <c:pt idx="27378">
                  <c:v>-1.3360417369922E-2</c:v>
                </c:pt>
                <c:pt idx="27379">
                  <c:v>-1.2675548751107E-2</c:v>
                </c:pt>
                <c:pt idx="27380">
                  <c:v>-1.2021561387259801E-2</c:v>
                </c:pt>
                <c:pt idx="27381">
                  <c:v>-1.17018747285832E-2</c:v>
                </c:pt>
                <c:pt idx="27382">
                  <c:v>-1.10166386427798E-2</c:v>
                </c:pt>
                <c:pt idx="27383">
                  <c:v>-1.04805792354788E-2</c:v>
                </c:pt>
                <c:pt idx="27384">
                  <c:v>-9.6929063202931005E-3</c:v>
                </c:pt>
                <c:pt idx="27385">
                  <c:v>-9.0355678873707806E-3</c:v>
                </c:pt>
                <c:pt idx="27386">
                  <c:v>-8.5147626949811407E-3</c:v>
                </c:pt>
                <c:pt idx="27387">
                  <c:v>-7.9132499125703897E-3</c:v>
                </c:pt>
                <c:pt idx="27388">
                  <c:v>-7.1583811837467003E-3</c:v>
                </c:pt>
                <c:pt idx="27389">
                  <c:v>-6.2811285242465797E-3</c:v>
                </c:pt>
                <c:pt idx="27390">
                  <c:v>-5.8704391921199396E-3</c:v>
                </c:pt>
                <c:pt idx="27391">
                  <c:v>-5.41721244071994E-3</c:v>
                </c:pt>
                <c:pt idx="27392">
                  <c:v>-5.0152188272593098E-3</c:v>
                </c:pt>
                <c:pt idx="27393">
                  <c:v>-4.2537815853113704E-3</c:v>
                </c:pt>
                <c:pt idx="27394">
                  <c:v>-3.5312394761905E-3</c:v>
                </c:pt>
                <c:pt idx="27395">
                  <c:v>-3.1956279452414801E-3</c:v>
                </c:pt>
                <c:pt idx="27396">
                  <c:v>-2.67735866684832E-3</c:v>
                </c:pt>
                <c:pt idx="27397">
                  <c:v>-2.41422103349381E-3</c:v>
                </c:pt>
                <c:pt idx="27398">
                  <c:v>-1.80154264725439E-3</c:v>
                </c:pt>
                <c:pt idx="27399">
                  <c:v>-1.4837679981517899E-3</c:v>
                </c:pt>
                <c:pt idx="27400">
                  <c:v>-9.4594070010594299E-4</c:v>
                </c:pt>
                <c:pt idx="27401">
                  <c:v>-7.7348914983325998E-4</c:v>
                </c:pt>
                <c:pt idx="27402">
                  <c:v>-6.2858502846446405E-4</c:v>
                </c:pt>
                <c:pt idx="27403">
                  <c:v>-2.8746272741247801E-4</c:v>
                </c:pt>
                <c:pt idx="27404">
                  <c:v>2.3590455013594699E-4</c:v>
                </c:pt>
                <c:pt idx="27405">
                  <c:v>2.49172040387673E-4</c:v>
                </c:pt>
                <c:pt idx="27406">
                  <c:v>1.6855196530721301E-4</c:v>
                </c:pt>
                <c:pt idx="27407">
                  <c:v>1.4068719697317501E-4</c:v>
                </c:pt>
                <c:pt idx="27408">
                  <c:v>5.9016387254274703E-4</c:v>
                </c:pt>
                <c:pt idx="27409">
                  <c:v>2.9896073502116098E-4</c:v>
                </c:pt>
                <c:pt idx="27410" formatCode="0.00E+00">
                  <c:v>5.70637247669525E-5</c:v>
                </c:pt>
                <c:pt idx="27411">
                  <c:v>1.7332852303091799E-4</c:v>
                </c:pt>
                <c:pt idx="27412">
                  <c:v>1.5970068769897199E-4</c:v>
                </c:pt>
                <c:pt idx="27413">
                  <c:v>-1.60953911888505E-4</c:v>
                </c:pt>
                <c:pt idx="27414">
                  <c:v>-1.9012941681385999E-4</c:v>
                </c:pt>
                <c:pt idx="27415">
                  <c:v>-4.3532200916557599E-4</c:v>
                </c:pt>
                <c:pt idx="27416">
                  <c:v>-8.8070589744803805E-4</c:v>
                </c:pt>
                <c:pt idx="27417">
                  <c:v>-1.39492799515768E-3</c:v>
                </c:pt>
                <c:pt idx="27418">
                  <c:v>-1.7908513875953399E-3</c:v>
                </c:pt>
                <c:pt idx="27419">
                  <c:v>-2.2821215022382399E-3</c:v>
                </c:pt>
                <c:pt idx="27420">
                  <c:v>-2.68459058086753E-3</c:v>
                </c:pt>
                <c:pt idx="27421">
                  <c:v>-3.0743442338489299E-3</c:v>
                </c:pt>
                <c:pt idx="27422">
                  <c:v>-3.8640322494776498E-3</c:v>
                </c:pt>
                <c:pt idx="27423">
                  <c:v>-4.3490632906377398E-3</c:v>
                </c:pt>
                <c:pt idx="27424">
                  <c:v>-4.9635915384022697E-3</c:v>
                </c:pt>
                <c:pt idx="27425">
                  <c:v>-5.6086761197209501E-3</c:v>
                </c:pt>
                <c:pt idx="27426">
                  <c:v>-6.4632916238135298E-3</c:v>
                </c:pt>
                <c:pt idx="27427">
                  <c:v>-7.0969712004391901E-3</c:v>
                </c:pt>
                <c:pt idx="27428">
                  <c:v>-8.0092100322992198E-3</c:v>
                </c:pt>
                <c:pt idx="27429">
                  <c:v>-8.4459713215646794E-3</c:v>
                </c:pt>
                <c:pt idx="27430">
                  <c:v>-9.2321733232193694E-3</c:v>
                </c:pt>
                <c:pt idx="27431">
                  <c:v>-9.8765885832737092E-3</c:v>
                </c:pt>
                <c:pt idx="27432">
                  <c:v>-1.0917050599725101E-2</c:v>
                </c:pt>
                <c:pt idx="27433">
                  <c:v>-1.1679973033017E-2</c:v>
                </c:pt>
                <c:pt idx="27434">
                  <c:v>-1.2660436326822001E-2</c:v>
                </c:pt>
                <c:pt idx="27435">
                  <c:v>-1.33334647615192E-2</c:v>
                </c:pt>
                <c:pt idx="27436">
                  <c:v>-1.4146100123677801E-2</c:v>
                </c:pt>
                <c:pt idx="27437">
                  <c:v>-1.5107152838691301E-2</c:v>
                </c:pt>
                <c:pt idx="27438">
                  <c:v>-1.59644170733554E-2</c:v>
                </c:pt>
                <c:pt idx="27439">
                  <c:v>-1.6548279195727902E-2</c:v>
                </c:pt>
                <c:pt idx="27440">
                  <c:v>-1.71631792720041E-2</c:v>
                </c:pt>
                <c:pt idx="27441">
                  <c:v>-1.7953811564315199E-2</c:v>
                </c:pt>
                <c:pt idx="27442">
                  <c:v>-1.8719422701473001E-2</c:v>
                </c:pt>
                <c:pt idx="27443">
                  <c:v>-1.95466674525006E-2</c:v>
                </c:pt>
                <c:pt idx="27444">
                  <c:v>-2.0093891558921499E-2</c:v>
                </c:pt>
                <c:pt idx="27445">
                  <c:v>-2.0859129092817001E-2</c:v>
                </c:pt>
                <c:pt idx="27446">
                  <c:v>-2.1470920514060601E-2</c:v>
                </c:pt>
                <c:pt idx="27447">
                  <c:v>-2.2165358987655401E-2</c:v>
                </c:pt>
                <c:pt idx="27448">
                  <c:v>-2.2591307113025899E-2</c:v>
                </c:pt>
                <c:pt idx="27449">
                  <c:v>-2.3053597446104301E-2</c:v>
                </c:pt>
                <c:pt idx="27450">
                  <c:v>-2.3633273632532099E-2</c:v>
                </c:pt>
                <c:pt idx="27451">
                  <c:v>-2.39957075216722E-2</c:v>
                </c:pt>
                <c:pt idx="27452">
                  <c:v>-2.4391562611504301E-2</c:v>
                </c:pt>
                <c:pt idx="27453">
                  <c:v>-2.4795172985049699E-2</c:v>
                </c:pt>
                <c:pt idx="27454">
                  <c:v>-2.5255494510582802E-2</c:v>
                </c:pt>
                <c:pt idx="27455">
                  <c:v>-2.54079462405748E-2</c:v>
                </c:pt>
                <c:pt idx="27456">
                  <c:v>-2.52688252101217E-2</c:v>
                </c:pt>
                <c:pt idx="27457">
                  <c:v>-2.55425582434456E-2</c:v>
                </c:pt>
                <c:pt idx="27458">
                  <c:v>-2.5915330628216E-2</c:v>
                </c:pt>
                <c:pt idx="27459">
                  <c:v>-2.6138558027680399E-2</c:v>
                </c:pt>
                <c:pt idx="27460">
                  <c:v>-2.5889226764322398E-2</c:v>
                </c:pt>
                <c:pt idx="27461">
                  <c:v>-2.5714650224295199E-2</c:v>
                </c:pt>
                <c:pt idx="27462">
                  <c:v>-2.5966177339385499E-2</c:v>
                </c:pt>
                <c:pt idx="27463">
                  <c:v>-2.5949392762168001E-2</c:v>
                </c:pt>
                <c:pt idx="27464">
                  <c:v>-2.5819845777281698E-2</c:v>
                </c:pt>
                <c:pt idx="27465">
                  <c:v>-2.54488436281014E-2</c:v>
                </c:pt>
                <c:pt idx="27466">
                  <c:v>-2.5225820042120501E-2</c:v>
                </c:pt>
                <c:pt idx="27467">
                  <c:v>-2.4890862807873601E-2</c:v>
                </c:pt>
                <c:pt idx="27468">
                  <c:v>-2.47949380501436E-2</c:v>
                </c:pt>
                <c:pt idx="27469">
                  <c:v>-2.4335879797220399E-2</c:v>
                </c:pt>
                <c:pt idx="27470">
                  <c:v>-2.37472656550511E-2</c:v>
                </c:pt>
                <c:pt idx="27471">
                  <c:v>-2.34177858112719E-2</c:v>
                </c:pt>
                <c:pt idx="27472">
                  <c:v>-2.3142824211353601E-2</c:v>
                </c:pt>
                <c:pt idx="27473">
                  <c:v>-2.25494817437192E-2</c:v>
                </c:pt>
                <c:pt idx="27474">
                  <c:v>-2.2029321864393301E-2</c:v>
                </c:pt>
                <c:pt idx="27475">
                  <c:v>-2.14387399301329E-2</c:v>
                </c:pt>
                <c:pt idx="27476">
                  <c:v>-2.0894700157802301E-2</c:v>
                </c:pt>
                <c:pt idx="27477">
                  <c:v>-2.0405269354850201E-2</c:v>
                </c:pt>
                <c:pt idx="27478">
                  <c:v>-1.9769335355280901E-2</c:v>
                </c:pt>
                <c:pt idx="27479">
                  <c:v>-1.93387632946748E-2</c:v>
                </c:pt>
                <c:pt idx="27480">
                  <c:v>-1.8419094263590001E-2</c:v>
                </c:pt>
                <c:pt idx="27481">
                  <c:v>-1.7852724023771499E-2</c:v>
                </c:pt>
                <c:pt idx="27482">
                  <c:v>-1.70531906567673E-2</c:v>
                </c:pt>
                <c:pt idx="27483">
                  <c:v>-1.6468469700948001E-2</c:v>
                </c:pt>
                <c:pt idx="27484">
                  <c:v>-1.57573884275654E-2</c:v>
                </c:pt>
                <c:pt idx="27485">
                  <c:v>-1.4942757737587299E-2</c:v>
                </c:pt>
                <c:pt idx="27486">
                  <c:v>-1.47126633955901E-2</c:v>
                </c:pt>
                <c:pt idx="27487">
                  <c:v>-1.39719336685846E-2</c:v>
                </c:pt>
                <c:pt idx="27488">
                  <c:v>-1.31443377125183E-2</c:v>
                </c:pt>
                <c:pt idx="27489">
                  <c:v>-1.2505674705585499E-2</c:v>
                </c:pt>
                <c:pt idx="27490">
                  <c:v>-1.18601273124724E-2</c:v>
                </c:pt>
                <c:pt idx="27491">
                  <c:v>-1.1376841448702E-2</c:v>
                </c:pt>
                <c:pt idx="27492">
                  <c:v>-1.0631242102600399E-2</c:v>
                </c:pt>
                <c:pt idx="27493">
                  <c:v>-1.00900450657114E-2</c:v>
                </c:pt>
                <c:pt idx="27494">
                  <c:v>-9.55931208396219E-3</c:v>
                </c:pt>
                <c:pt idx="27495">
                  <c:v>-9.0001271181163901E-3</c:v>
                </c:pt>
                <c:pt idx="27496">
                  <c:v>-8.5951077443403908E-3</c:v>
                </c:pt>
                <c:pt idx="27497">
                  <c:v>-7.9622736270283604E-3</c:v>
                </c:pt>
                <c:pt idx="27498">
                  <c:v>-7.6611457784971299E-3</c:v>
                </c:pt>
                <c:pt idx="27499">
                  <c:v>-7.1629018592147499E-3</c:v>
                </c:pt>
                <c:pt idx="27500">
                  <c:v>-6.6043446823311602E-3</c:v>
                </c:pt>
                <c:pt idx="27501">
                  <c:v>-6.4050010951916198E-3</c:v>
                </c:pt>
                <c:pt idx="27502">
                  <c:v>-6.1083224066722898E-3</c:v>
                </c:pt>
                <c:pt idx="27503">
                  <c:v>-5.7256957589754904E-3</c:v>
                </c:pt>
                <c:pt idx="27504">
                  <c:v>-5.6521814666519897E-3</c:v>
                </c:pt>
                <c:pt idx="27505">
                  <c:v>-5.2480009881271496E-3</c:v>
                </c:pt>
                <c:pt idx="27506">
                  <c:v>-4.9352107070322997E-3</c:v>
                </c:pt>
                <c:pt idx="27507">
                  <c:v>-4.9211579155859497E-3</c:v>
                </c:pt>
                <c:pt idx="27508">
                  <c:v>-4.7989535021480097E-3</c:v>
                </c:pt>
                <c:pt idx="27509">
                  <c:v>-4.5737061494989396E-3</c:v>
                </c:pt>
                <c:pt idx="27510">
                  <c:v>-4.5313132000463297E-3</c:v>
                </c:pt>
                <c:pt idx="27511">
                  <c:v>-4.6068283775574197E-3</c:v>
                </c:pt>
                <c:pt idx="27512">
                  <c:v>-4.4210742736038597E-3</c:v>
                </c:pt>
                <c:pt idx="27513">
                  <c:v>-4.7083189483925298E-3</c:v>
                </c:pt>
                <c:pt idx="27514">
                  <c:v>-4.7498596247704996E-3</c:v>
                </c:pt>
                <c:pt idx="27515">
                  <c:v>-4.7497251895620004E-3</c:v>
                </c:pt>
                <c:pt idx="27516">
                  <c:v>-4.6873168003752899E-3</c:v>
                </c:pt>
                <c:pt idx="27517">
                  <c:v>-4.9824741953967801E-3</c:v>
                </c:pt>
                <c:pt idx="27518">
                  <c:v>-5.2062738927581903E-3</c:v>
                </c:pt>
                <c:pt idx="27519">
                  <c:v>-5.3790431420391001E-3</c:v>
                </c:pt>
                <c:pt idx="27520">
                  <c:v>-5.6322430062198401E-3</c:v>
                </c:pt>
                <c:pt idx="27521">
                  <c:v>-5.9248152715806104E-3</c:v>
                </c:pt>
                <c:pt idx="27522">
                  <c:v>-6.0510762028050799E-3</c:v>
                </c:pt>
                <c:pt idx="27523">
                  <c:v>-6.46318365267736E-3</c:v>
                </c:pt>
                <c:pt idx="27524">
                  <c:v>-6.8132792447959103E-3</c:v>
                </c:pt>
                <c:pt idx="27525">
                  <c:v>-7.2379919180326898E-3</c:v>
                </c:pt>
                <c:pt idx="27526">
                  <c:v>-7.4097193015564902E-3</c:v>
                </c:pt>
                <c:pt idx="27527">
                  <c:v>-7.7887428531936099E-3</c:v>
                </c:pt>
                <c:pt idx="27528">
                  <c:v>-8.1952022784314606E-3</c:v>
                </c:pt>
                <c:pt idx="27529">
                  <c:v>-8.6964410840164597E-3</c:v>
                </c:pt>
                <c:pt idx="27530">
                  <c:v>-8.9915077988851205E-3</c:v>
                </c:pt>
                <c:pt idx="27531">
                  <c:v>-9.4944499780686802E-3</c:v>
                </c:pt>
                <c:pt idx="27532">
                  <c:v>-1.00073449347244E-2</c:v>
                </c:pt>
                <c:pt idx="27533">
                  <c:v>-1.0309368689371899E-2</c:v>
                </c:pt>
                <c:pt idx="27534">
                  <c:v>-1.07993126469134E-2</c:v>
                </c:pt>
                <c:pt idx="27535">
                  <c:v>-1.1148740990468E-2</c:v>
                </c:pt>
                <c:pt idx="27536">
                  <c:v>-1.1555516611050301E-2</c:v>
                </c:pt>
                <c:pt idx="27537">
                  <c:v>-1.20759462050666E-2</c:v>
                </c:pt>
                <c:pt idx="27538">
                  <c:v>-1.2281227228940201E-2</c:v>
                </c:pt>
                <c:pt idx="27539">
                  <c:v>-1.2707994140017101E-2</c:v>
                </c:pt>
                <c:pt idx="27540">
                  <c:v>-1.3007027162279401E-2</c:v>
                </c:pt>
                <c:pt idx="27541">
                  <c:v>-1.31831191978897E-2</c:v>
                </c:pt>
                <c:pt idx="27542">
                  <c:v>-1.37142551507796E-2</c:v>
                </c:pt>
                <c:pt idx="27543">
                  <c:v>-1.39322834908668E-2</c:v>
                </c:pt>
                <c:pt idx="27544">
                  <c:v>-1.42428665759027E-2</c:v>
                </c:pt>
                <c:pt idx="27545">
                  <c:v>-1.4459529662304399E-2</c:v>
                </c:pt>
                <c:pt idx="27546">
                  <c:v>-1.49293599831514E-2</c:v>
                </c:pt>
                <c:pt idx="27547">
                  <c:v>-1.4899860330771701E-2</c:v>
                </c:pt>
                <c:pt idx="27548">
                  <c:v>-1.49008323782317E-2</c:v>
                </c:pt>
                <c:pt idx="27549">
                  <c:v>-1.5654734872599E-2</c:v>
                </c:pt>
                <c:pt idx="27550">
                  <c:v>-1.5566406945478299E-2</c:v>
                </c:pt>
                <c:pt idx="27551">
                  <c:v>-1.54183806739409E-2</c:v>
                </c:pt>
                <c:pt idx="27552">
                  <c:v>-1.5224703730622799E-2</c:v>
                </c:pt>
                <c:pt idx="27553">
                  <c:v>-1.5534225540677E-2</c:v>
                </c:pt>
                <c:pt idx="27554">
                  <c:v>-1.53371087149663E-2</c:v>
                </c:pt>
                <c:pt idx="27555">
                  <c:v>-1.54411841305816E-2</c:v>
                </c:pt>
                <c:pt idx="27556">
                  <c:v>-1.54106196234113E-2</c:v>
                </c:pt>
                <c:pt idx="27557">
                  <c:v>-1.49612958145645E-2</c:v>
                </c:pt>
                <c:pt idx="27558">
                  <c:v>-1.50115660287736E-2</c:v>
                </c:pt>
                <c:pt idx="27559">
                  <c:v>-1.48199643805874E-2</c:v>
                </c:pt>
                <c:pt idx="27560">
                  <c:v>-1.50174746451188E-2</c:v>
                </c:pt>
                <c:pt idx="27561">
                  <c:v>-1.44742950998887E-2</c:v>
                </c:pt>
                <c:pt idx="27562">
                  <c:v>-1.4070233881075801E-2</c:v>
                </c:pt>
                <c:pt idx="27563">
                  <c:v>-1.3715338178700199E-2</c:v>
                </c:pt>
                <c:pt idx="27564">
                  <c:v>-1.36048864695873E-2</c:v>
                </c:pt>
                <c:pt idx="27565">
                  <c:v>-1.3444089754437E-2</c:v>
                </c:pt>
                <c:pt idx="27566">
                  <c:v>-1.28459566148719E-2</c:v>
                </c:pt>
                <c:pt idx="27567">
                  <c:v>-1.25254863182283E-2</c:v>
                </c:pt>
                <c:pt idx="27568">
                  <c:v>-1.20877689675541E-2</c:v>
                </c:pt>
                <c:pt idx="27569">
                  <c:v>-1.16693222285897E-2</c:v>
                </c:pt>
                <c:pt idx="27570">
                  <c:v>-1.1178377234910501E-2</c:v>
                </c:pt>
                <c:pt idx="27571">
                  <c:v>-1.0663401250387099E-2</c:v>
                </c:pt>
                <c:pt idx="27572">
                  <c:v>-1.03076141964008E-2</c:v>
                </c:pt>
                <c:pt idx="27573">
                  <c:v>-9.5258641243492204E-3</c:v>
                </c:pt>
                <c:pt idx="27574">
                  <c:v>-9.1730163081550093E-3</c:v>
                </c:pt>
                <c:pt idx="27575">
                  <c:v>-8.5132933518216602E-3</c:v>
                </c:pt>
                <c:pt idx="27576">
                  <c:v>-8.2796703865796496E-3</c:v>
                </c:pt>
                <c:pt idx="27577">
                  <c:v>-7.6171975087258297E-3</c:v>
                </c:pt>
                <c:pt idx="27578">
                  <c:v>-7.2664876031347204E-3</c:v>
                </c:pt>
                <c:pt idx="27579">
                  <c:v>-6.5435551935167403E-3</c:v>
                </c:pt>
                <c:pt idx="27580">
                  <c:v>-6.0267236321316503E-3</c:v>
                </c:pt>
                <c:pt idx="27581">
                  <c:v>-5.5248516905171997E-3</c:v>
                </c:pt>
                <c:pt idx="27582">
                  <c:v>-5.0543526999447599E-3</c:v>
                </c:pt>
                <c:pt idx="27583">
                  <c:v>-4.5609985648556797E-3</c:v>
                </c:pt>
                <c:pt idx="27584">
                  <c:v>-3.72486619306981E-3</c:v>
                </c:pt>
                <c:pt idx="27585">
                  <c:v>-3.4235561609011799E-3</c:v>
                </c:pt>
                <c:pt idx="27586">
                  <c:v>-2.91660224699408E-3</c:v>
                </c:pt>
                <c:pt idx="27587">
                  <c:v>-2.45307599072594E-3</c:v>
                </c:pt>
                <c:pt idx="27588">
                  <c:v>-1.74690347503527E-3</c:v>
                </c:pt>
                <c:pt idx="27589">
                  <c:v>-1.4865895609781901E-3</c:v>
                </c:pt>
                <c:pt idx="27590">
                  <c:v>-9.79297442197394E-4</c:v>
                </c:pt>
                <c:pt idx="27591">
                  <c:v>-5.8730753987343797E-4</c:v>
                </c:pt>
                <c:pt idx="27592" formatCode="0.00E+00">
                  <c:v>-4.9250190424477799E-5</c:v>
                </c:pt>
                <c:pt idx="27593">
                  <c:v>3.8516327076362002E-4</c:v>
                </c:pt>
                <c:pt idx="27594">
                  <c:v>4.1764522415037601E-4</c:v>
                </c:pt>
                <c:pt idx="27595">
                  <c:v>9.0299611232503001E-4</c:v>
                </c:pt>
                <c:pt idx="27596">
                  <c:v>1.69014770501007E-3</c:v>
                </c:pt>
                <c:pt idx="27597">
                  <c:v>1.9582340105772302E-3</c:v>
                </c:pt>
                <c:pt idx="27598">
                  <c:v>2.12820260666705E-3</c:v>
                </c:pt>
                <c:pt idx="27599">
                  <c:v>2.3044989511104299E-3</c:v>
                </c:pt>
                <c:pt idx="27600">
                  <c:v>2.7160137070957602E-3</c:v>
                </c:pt>
                <c:pt idx="27601">
                  <c:v>2.86625985655688E-3</c:v>
                </c:pt>
                <c:pt idx="27602">
                  <c:v>3.2013885288584201E-3</c:v>
                </c:pt>
                <c:pt idx="27603">
                  <c:v>3.2768927106473699E-3</c:v>
                </c:pt>
                <c:pt idx="27604">
                  <c:v>3.5638282321115498E-3</c:v>
                </c:pt>
                <c:pt idx="27605">
                  <c:v>3.8133736688381798E-3</c:v>
                </c:pt>
                <c:pt idx="27606">
                  <c:v>3.9275078836651899E-3</c:v>
                </c:pt>
                <c:pt idx="27607">
                  <c:v>4.0840698440849903E-3</c:v>
                </c:pt>
                <c:pt idx="27608">
                  <c:v>4.3827356311494899E-3</c:v>
                </c:pt>
                <c:pt idx="27609">
                  <c:v>4.5027255426815698E-3</c:v>
                </c:pt>
                <c:pt idx="27610">
                  <c:v>4.1502907348290301E-3</c:v>
                </c:pt>
                <c:pt idx="27611">
                  <c:v>4.61891760078107E-3</c:v>
                </c:pt>
                <c:pt idx="27612">
                  <c:v>4.6565116211328E-3</c:v>
                </c:pt>
                <c:pt idx="27613">
                  <c:v>4.49804463885322E-3</c:v>
                </c:pt>
                <c:pt idx="27614">
                  <c:v>4.5181514247701199E-3</c:v>
                </c:pt>
                <c:pt idx="27615">
                  <c:v>4.5379648412552601E-3</c:v>
                </c:pt>
                <c:pt idx="27616">
                  <c:v>4.4634830477680403E-3</c:v>
                </c:pt>
                <c:pt idx="27617">
                  <c:v>4.1160076161515097E-3</c:v>
                </c:pt>
                <c:pt idx="27618">
                  <c:v>4.2084105528813103E-3</c:v>
                </c:pt>
                <c:pt idx="27619">
                  <c:v>4.3285682840580901E-3</c:v>
                </c:pt>
                <c:pt idx="27620">
                  <c:v>4.0623142641266902E-3</c:v>
                </c:pt>
                <c:pt idx="27621">
                  <c:v>3.9458768942354098E-3</c:v>
                </c:pt>
                <c:pt idx="27622">
                  <c:v>3.7957480130269999E-3</c:v>
                </c:pt>
                <c:pt idx="27623">
                  <c:v>3.9516608214098803E-3</c:v>
                </c:pt>
                <c:pt idx="27624">
                  <c:v>3.4853576846404499E-3</c:v>
                </c:pt>
                <c:pt idx="27625">
                  <c:v>3.4001849288204998E-3</c:v>
                </c:pt>
                <c:pt idx="27626">
                  <c:v>3.0743525613516798E-3</c:v>
                </c:pt>
                <c:pt idx="27627">
                  <c:v>3.05583793966977E-3</c:v>
                </c:pt>
                <c:pt idx="27628">
                  <c:v>2.7340322616373099E-3</c:v>
                </c:pt>
                <c:pt idx="27629">
                  <c:v>2.5951939638493701E-3</c:v>
                </c:pt>
                <c:pt idx="27630">
                  <c:v>2.4021915105199398E-3</c:v>
                </c:pt>
                <c:pt idx="27631">
                  <c:v>2.1680959390228201E-3</c:v>
                </c:pt>
                <c:pt idx="27632">
                  <c:v>1.82952427923024E-3</c:v>
                </c:pt>
                <c:pt idx="27633">
                  <c:v>1.5571202829757201E-3</c:v>
                </c:pt>
                <c:pt idx="27634">
                  <c:v>1.3906163462738901E-3</c:v>
                </c:pt>
                <c:pt idx="27635">
                  <c:v>8.7332111176172198E-4</c:v>
                </c:pt>
                <c:pt idx="27636">
                  <c:v>7.4989377272478299E-4</c:v>
                </c:pt>
                <c:pt idx="27637">
                  <c:v>4.0824539388611199E-4</c:v>
                </c:pt>
                <c:pt idx="27638">
                  <c:v>2.1026941584457301E-4</c:v>
                </c:pt>
                <c:pt idx="27639" formatCode="0.00E+00">
                  <c:v>4.7588531090727202E-5</c:v>
                </c:pt>
                <c:pt idx="27640">
                  <c:v>-1.67185924452167E-4</c:v>
                </c:pt>
                <c:pt idx="27641">
                  <c:v>-2.99671261807652E-4</c:v>
                </c:pt>
                <c:pt idx="27642">
                  <c:v>-6.0690411676583204E-4</c:v>
                </c:pt>
                <c:pt idx="27643">
                  <c:v>-1.06341025878141E-3</c:v>
                </c:pt>
                <c:pt idx="27644">
                  <c:v>-1.3044617027251999E-3</c:v>
                </c:pt>
                <c:pt idx="27645">
                  <c:v>-1.74346555556152E-3</c:v>
                </c:pt>
                <c:pt idx="27646">
                  <c:v>-1.8389343094908099E-3</c:v>
                </c:pt>
                <c:pt idx="27647">
                  <c:v>-1.8965879837852999E-3</c:v>
                </c:pt>
                <c:pt idx="27648">
                  <c:v>-2.01591472907848E-3</c:v>
                </c:pt>
                <c:pt idx="27649">
                  <c:v>-2.6629674857312101E-3</c:v>
                </c:pt>
                <c:pt idx="27650">
                  <c:v>-2.7646107551835501E-3</c:v>
                </c:pt>
                <c:pt idx="27651">
                  <c:v>-3.0573586569333901E-3</c:v>
                </c:pt>
                <c:pt idx="27652">
                  <c:v>-3.2729903145721998E-3</c:v>
                </c:pt>
                <c:pt idx="27653">
                  <c:v>-3.4016385035155099E-3</c:v>
                </c:pt>
                <c:pt idx="27654">
                  <c:v>-3.6540266226211498E-3</c:v>
                </c:pt>
                <c:pt idx="27655">
                  <c:v>-4.0464378968846099E-3</c:v>
                </c:pt>
                <c:pt idx="27656">
                  <c:v>-3.9481933274444101E-3</c:v>
                </c:pt>
                <c:pt idx="27657">
                  <c:v>-4.1295092636934299E-3</c:v>
                </c:pt>
                <c:pt idx="27658">
                  <c:v>-4.4972230290792102E-3</c:v>
                </c:pt>
                <c:pt idx="27659">
                  <c:v>-4.6978122241095399E-3</c:v>
                </c:pt>
                <c:pt idx="27660">
                  <c:v>-4.8028831219663597E-3</c:v>
                </c:pt>
                <c:pt idx="27661">
                  <c:v>-5.0852416080050403E-3</c:v>
                </c:pt>
                <c:pt idx="27662">
                  <c:v>-5.12723935960787E-3</c:v>
                </c:pt>
                <c:pt idx="27663">
                  <c:v>-5.3072149245196E-3</c:v>
                </c:pt>
                <c:pt idx="27664">
                  <c:v>-5.5010242225302097E-3</c:v>
                </c:pt>
                <c:pt idx="27665">
                  <c:v>-5.6723061132442302E-3</c:v>
                </c:pt>
                <c:pt idx="27666">
                  <c:v>-5.7536966720389401E-3</c:v>
                </c:pt>
                <c:pt idx="27667">
                  <c:v>-5.9172732379721002E-3</c:v>
                </c:pt>
                <c:pt idx="27668">
                  <c:v>-6.0962447418711901E-3</c:v>
                </c:pt>
                <c:pt idx="27669">
                  <c:v>-6.2332366117814801E-3</c:v>
                </c:pt>
                <c:pt idx="27670">
                  <c:v>-6.3871238817975896E-3</c:v>
                </c:pt>
                <c:pt idx="27671">
                  <c:v>-6.1877388138545297E-3</c:v>
                </c:pt>
                <c:pt idx="27672">
                  <c:v>-6.4181290727596601E-3</c:v>
                </c:pt>
                <c:pt idx="27673">
                  <c:v>-6.6729967095785101E-3</c:v>
                </c:pt>
                <c:pt idx="27674">
                  <c:v>-6.7647995629020298E-3</c:v>
                </c:pt>
                <c:pt idx="27675">
                  <c:v>-7.04215415709771E-3</c:v>
                </c:pt>
                <c:pt idx="27676">
                  <c:v>-6.9330524946473304E-3</c:v>
                </c:pt>
                <c:pt idx="27677">
                  <c:v>-6.8573532013397496E-3</c:v>
                </c:pt>
                <c:pt idx="27678">
                  <c:v>-6.8406259843778704E-3</c:v>
                </c:pt>
                <c:pt idx="27679">
                  <c:v>-7.3128692382145302E-3</c:v>
                </c:pt>
                <c:pt idx="27680">
                  <c:v>-7.3397009601253501E-3</c:v>
                </c:pt>
                <c:pt idx="27681">
                  <c:v>-7.3055052417741496E-3</c:v>
                </c:pt>
                <c:pt idx="27682">
                  <c:v>-7.3818614843979601E-3</c:v>
                </c:pt>
                <c:pt idx="27683">
                  <c:v>-7.4884040483655101E-3</c:v>
                </c:pt>
                <c:pt idx="27684">
                  <c:v>-7.5618604827547304E-3</c:v>
                </c:pt>
                <c:pt idx="27685">
                  <c:v>-7.3453510123357296E-3</c:v>
                </c:pt>
                <c:pt idx="27686">
                  <c:v>-7.4947172144363399E-3</c:v>
                </c:pt>
                <c:pt idx="27687">
                  <c:v>-7.6581349753855896E-3</c:v>
                </c:pt>
                <c:pt idx="27688">
                  <c:v>-7.40769820238712E-3</c:v>
                </c:pt>
                <c:pt idx="27689">
                  <c:v>-7.3424849931419999E-3</c:v>
                </c:pt>
                <c:pt idx="27690">
                  <c:v>-7.5164841055741704E-3</c:v>
                </c:pt>
                <c:pt idx="27691">
                  <c:v>-7.6808060053650904E-3</c:v>
                </c:pt>
                <c:pt idx="27692">
                  <c:v>-7.5726549994045997E-3</c:v>
                </c:pt>
                <c:pt idx="27693">
                  <c:v>-7.3023601789564902E-3</c:v>
                </c:pt>
                <c:pt idx="27694">
                  <c:v>-7.2274699835319298E-3</c:v>
                </c:pt>
                <c:pt idx="27695">
                  <c:v>-7.3514404700307599E-3</c:v>
                </c:pt>
                <c:pt idx="27696">
                  <c:v>-7.1681351062221404E-3</c:v>
                </c:pt>
                <c:pt idx="27697">
                  <c:v>-7.1404493404871802E-3</c:v>
                </c:pt>
                <c:pt idx="27698">
                  <c:v>-7.0769383628640596E-3</c:v>
                </c:pt>
                <c:pt idx="27699">
                  <c:v>-6.9813895539894699E-3</c:v>
                </c:pt>
                <c:pt idx="27700">
                  <c:v>-6.7429023315539998E-3</c:v>
                </c:pt>
                <c:pt idx="27701">
                  <c:v>-6.6207401884721797E-3</c:v>
                </c:pt>
                <c:pt idx="27702">
                  <c:v>-6.3925753057215498E-3</c:v>
                </c:pt>
                <c:pt idx="27703">
                  <c:v>-6.1458424910377498E-3</c:v>
                </c:pt>
                <c:pt idx="27704">
                  <c:v>-6.0272388179692304E-3</c:v>
                </c:pt>
                <c:pt idx="27705">
                  <c:v>-5.67255139218306E-3</c:v>
                </c:pt>
                <c:pt idx="27706">
                  <c:v>-5.3947523145932898E-3</c:v>
                </c:pt>
                <c:pt idx="27707">
                  <c:v>-5.3113817249775099E-3</c:v>
                </c:pt>
                <c:pt idx="27708">
                  <c:v>-5.2612175869873896E-3</c:v>
                </c:pt>
                <c:pt idx="27709">
                  <c:v>-4.7366232841348299E-3</c:v>
                </c:pt>
                <c:pt idx="27710">
                  <c:v>-4.42902000326789E-3</c:v>
                </c:pt>
                <c:pt idx="27711">
                  <c:v>-4.1621775791416101E-3</c:v>
                </c:pt>
                <c:pt idx="27712">
                  <c:v>-3.8829022671523299E-3</c:v>
                </c:pt>
                <c:pt idx="27713">
                  <c:v>-3.49953764498584E-3</c:v>
                </c:pt>
                <c:pt idx="27714">
                  <c:v>-3.2383501116748201E-3</c:v>
                </c:pt>
                <c:pt idx="27715">
                  <c:v>-3.0928368409640699E-3</c:v>
                </c:pt>
                <c:pt idx="27716">
                  <c:v>-2.5375588487653502E-3</c:v>
                </c:pt>
                <c:pt idx="27717">
                  <c:v>-2.2013372381379302E-3</c:v>
                </c:pt>
                <c:pt idx="27718">
                  <c:v>-1.7503134700894E-3</c:v>
                </c:pt>
                <c:pt idx="27719">
                  <c:v>-1.2316428706704899E-3</c:v>
                </c:pt>
                <c:pt idx="27720">
                  <c:v>-1.10060539659879E-3</c:v>
                </c:pt>
                <c:pt idx="27721">
                  <c:v>-5.4614063609592504E-4</c:v>
                </c:pt>
                <c:pt idx="27722">
                  <c:v>-2.2435053292980001E-4</c:v>
                </c:pt>
                <c:pt idx="27723">
                  <c:v>5.2583481367299702E-4</c:v>
                </c:pt>
                <c:pt idx="27724">
                  <c:v>5.0276994231680198E-4</c:v>
                </c:pt>
                <c:pt idx="27725">
                  <c:v>9.0342781126702095E-4</c:v>
                </c:pt>
                <c:pt idx="27726">
                  <c:v>1.59266092135687E-3</c:v>
                </c:pt>
                <c:pt idx="27727">
                  <c:v>2.0376634728352301E-3</c:v>
                </c:pt>
                <c:pt idx="27728">
                  <c:v>2.3470184911245601E-3</c:v>
                </c:pt>
                <c:pt idx="27729">
                  <c:v>2.6373372557053098E-3</c:v>
                </c:pt>
                <c:pt idx="27730">
                  <c:v>3.2404934910705298E-3</c:v>
                </c:pt>
                <c:pt idx="27731">
                  <c:v>3.3539187068581302E-3</c:v>
                </c:pt>
                <c:pt idx="27732">
                  <c:v>3.9273215708127401E-3</c:v>
                </c:pt>
                <c:pt idx="27733">
                  <c:v>4.6012773563120501E-3</c:v>
                </c:pt>
                <c:pt idx="27734">
                  <c:v>4.9198644517703897E-3</c:v>
                </c:pt>
                <c:pt idx="27735">
                  <c:v>5.1324434349933499E-3</c:v>
                </c:pt>
                <c:pt idx="27736">
                  <c:v>5.4117422578546202E-3</c:v>
                </c:pt>
                <c:pt idx="27737">
                  <c:v>5.8958738163699198E-3</c:v>
                </c:pt>
                <c:pt idx="27738">
                  <c:v>6.13175055141896E-3</c:v>
                </c:pt>
                <c:pt idx="27739">
                  <c:v>6.6330295126981603E-3</c:v>
                </c:pt>
                <c:pt idx="27740">
                  <c:v>7.1417629417093696E-3</c:v>
                </c:pt>
                <c:pt idx="27741">
                  <c:v>7.2639944441158198E-3</c:v>
                </c:pt>
                <c:pt idx="27742">
                  <c:v>7.3312508601273696E-3</c:v>
                </c:pt>
                <c:pt idx="27743">
                  <c:v>7.7634480068255601E-3</c:v>
                </c:pt>
                <c:pt idx="27744">
                  <c:v>8.0300541478565204E-3</c:v>
                </c:pt>
                <c:pt idx="27745">
                  <c:v>8.3037929965615494E-3</c:v>
                </c:pt>
                <c:pt idx="27746">
                  <c:v>8.5359460019422094E-3</c:v>
                </c:pt>
                <c:pt idx="27747">
                  <c:v>8.7881878802538102E-3</c:v>
                </c:pt>
                <c:pt idx="27748">
                  <c:v>8.8640564204736007E-3</c:v>
                </c:pt>
                <c:pt idx="27749">
                  <c:v>9.0905937526434798E-3</c:v>
                </c:pt>
                <c:pt idx="27750">
                  <c:v>9.0381178871544801E-3</c:v>
                </c:pt>
                <c:pt idx="27751">
                  <c:v>9.5023509613249603E-3</c:v>
                </c:pt>
                <c:pt idx="27752">
                  <c:v>9.4586274127547599E-3</c:v>
                </c:pt>
                <c:pt idx="27753">
                  <c:v>9.3569493452900308E-3</c:v>
                </c:pt>
                <c:pt idx="27754">
                  <c:v>9.4812879979637409E-3</c:v>
                </c:pt>
                <c:pt idx="27755">
                  <c:v>9.6531788695703204E-3</c:v>
                </c:pt>
                <c:pt idx="27756">
                  <c:v>9.5672167720922494E-3</c:v>
                </c:pt>
                <c:pt idx="27757">
                  <c:v>9.2380699230878507E-3</c:v>
                </c:pt>
                <c:pt idx="27758">
                  <c:v>9.5509927112448299E-3</c:v>
                </c:pt>
                <c:pt idx="27759">
                  <c:v>9.3609041178353107E-3</c:v>
                </c:pt>
                <c:pt idx="27760">
                  <c:v>9.1697386346169096E-3</c:v>
                </c:pt>
                <c:pt idx="27761">
                  <c:v>9.0445021082673493E-3</c:v>
                </c:pt>
                <c:pt idx="27762">
                  <c:v>9.2993272028173007E-3</c:v>
                </c:pt>
                <c:pt idx="27763">
                  <c:v>9.0077046485784202E-3</c:v>
                </c:pt>
                <c:pt idx="27764">
                  <c:v>8.6385070902024203E-3</c:v>
                </c:pt>
                <c:pt idx="27765">
                  <c:v>8.2985300101119201E-3</c:v>
                </c:pt>
                <c:pt idx="27766">
                  <c:v>8.2061448637474905E-3</c:v>
                </c:pt>
                <c:pt idx="27767">
                  <c:v>7.8155546054104099E-3</c:v>
                </c:pt>
                <c:pt idx="27768">
                  <c:v>7.8256536842429801E-3</c:v>
                </c:pt>
                <c:pt idx="27769">
                  <c:v>7.2527332706390796E-3</c:v>
                </c:pt>
                <c:pt idx="27770">
                  <c:v>6.9637934801776401E-3</c:v>
                </c:pt>
                <c:pt idx="27771">
                  <c:v>6.8313837720827501E-3</c:v>
                </c:pt>
                <c:pt idx="27772">
                  <c:v>6.4123154997870399E-3</c:v>
                </c:pt>
                <c:pt idx="27773">
                  <c:v>5.9337236842200401E-3</c:v>
                </c:pt>
                <c:pt idx="27774">
                  <c:v>5.5837802737685399E-3</c:v>
                </c:pt>
                <c:pt idx="27775">
                  <c:v>5.5082757437603502E-3</c:v>
                </c:pt>
                <c:pt idx="27776">
                  <c:v>4.5999631514065699E-3</c:v>
                </c:pt>
                <c:pt idx="27777">
                  <c:v>4.45242978133489E-3</c:v>
                </c:pt>
                <c:pt idx="27778">
                  <c:v>4.1807611385840703E-3</c:v>
                </c:pt>
                <c:pt idx="27779">
                  <c:v>3.7073965976583698E-3</c:v>
                </c:pt>
                <c:pt idx="27780">
                  <c:v>3.0610489293545801E-3</c:v>
                </c:pt>
                <c:pt idx="27781">
                  <c:v>2.6898032105526202E-3</c:v>
                </c:pt>
                <c:pt idx="27782">
                  <c:v>2.2287007637031E-3</c:v>
                </c:pt>
                <c:pt idx="27783">
                  <c:v>1.6473793520247601E-3</c:v>
                </c:pt>
                <c:pt idx="27784">
                  <c:v>1.54211098734662E-3</c:v>
                </c:pt>
                <c:pt idx="27785">
                  <c:v>1.1250362506242E-3</c:v>
                </c:pt>
                <c:pt idx="27786">
                  <c:v>4.0333062812023402E-4</c:v>
                </c:pt>
                <c:pt idx="27787" formatCode="0.00E+00">
                  <c:v>8.2921764718373194E-5</c:v>
                </c:pt>
                <c:pt idx="27788">
                  <c:v>-2.8025121980909299E-4</c:v>
                </c:pt>
                <c:pt idx="27789">
                  <c:v>-3.4579793955682699E-4</c:v>
                </c:pt>
                <c:pt idx="27790">
                  <c:v>-1.09416655158116E-3</c:v>
                </c:pt>
                <c:pt idx="27791">
                  <c:v>-1.5403181904812199E-3</c:v>
                </c:pt>
                <c:pt idx="27792">
                  <c:v>-1.71015475456676E-3</c:v>
                </c:pt>
                <c:pt idx="27793">
                  <c:v>-2.0740469323694598E-3</c:v>
                </c:pt>
                <c:pt idx="27794">
                  <c:v>-2.4061158324796602E-3</c:v>
                </c:pt>
                <c:pt idx="27795">
                  <c:v>-2.7475864225115E-3</c:v>
                </c:pt>
                <c:pt idx="27796">
                  <c:v>-2.8616601968949802E-3</c:v>
                </c:pt>
                <c:pt idx="27797">
                  <c:v>-3.1701363626132702E-3</c:v>
                </c:pt>
                <c:pt idx="27798">
                  <c:v>-3.5141453291581098E-3</c:v>
                </c:pt>
                <c:pt idx="27799">
                  <c:v>-3.6366131407998899E-3</c:v>
                </c:pt>
                <c:pt idx="27800">
                  <c:v>-3.7493879281983301E-3</c:v>
                </c:pt>
                <c:pt idx="27801">
                  <c:v>-3.8892252782599598E-3</c:v>
                </c:pt>
                <c:pt idx="27802">
                  <c:v>-4.1398031755914303E-3</c:v>
                </c:pt>
                <c:pt idx="27803">
                  <c:v>-4.1692443506157898E-3</c:v>
                </c:pt>
                <c:pt idx="27804">
                  <c:v>-4.12619165005492E-3</c:v>
                </c:pt>
                <c:pt idx="27805">
                  <c:v>-4.3158176845083602E-3</c:v>
                </c:pt>
                <c:pt idx="27806">
                  <c:v>-4.2541920979241397E-3</c:v>
                </c:pt>
                <c:pt idx="27807">
                  <c:v>-4.1359806830262996E-3</c:v>
                </c:pt>
                <c:pt idx="27808">
                  <c:v>-4.3258825590535696E-3</c:v>
                </c:pt>
                <c:pt idx="27809">
                  <c:v>-4.1720045735172398E-3</c:v>
                </c:pt>
                <c:pt idx="27810">
                  <c:v>-3.8484296643311899E-3</c:v>
                </c:pt>
                <c:pt idx="27811">
                  <c:v>-3.87874779883003E-3</c:v>
                </c:pt>
                <c:pt idx="27812">
                  <c:v>-3.8271049794055701E-3</c:v>
                </c:pt>
                <c:pt idx="27813">
                  <c:v>-3.4573917572375901E-3</c:v>
                </c:pt>
                <c:pt idx="27814">
                  <c:v>-3.3209250932209901E-3</c:v>
                </c:pt>
                <c:pt idx="27815">
                  <c:v>-2.9541930792444599E-3</c:v>
                </c:pt>
                <c:pt idx="27816">
                  <c:v>-2.7287112351140502E-3</c:v>
                </c:pt>
                <c:pt idx="27817">
                  <c:v>-2.1887222246593902E-3</c:v>
                </c:pt>
                <c:pt idx="27818">
                  <c:v>-1.9885240559985298E-3</c:v>
                </c:pt>
                <c:pt idx="27819">
                  <c:v>-1.69685572707158E-3</c:v>
                </c:pt>
                <c:pt idx="27820">
                  <c:v>-1.46320397352547E-3</c:v>
                </c:pt>
                <c:pt idx="27821">
                  <c:v>-8.3294780731291303E-4</c:v>
                </c:pt>
                <c:pt idx="27822">
                  <c:v>-4.6747232939980699E-4</c:v>
                </c:pt>
                <c:pt idx="27823" formatCode="0.00E+00">
                  <c:v>5.3468543031509499E-5</c:v>
                </c:pt>
                <c:pt idx="27824">
                  <c:v>4.7845838454483003E-4</c:v>
                </c:pt>
                <c:pt idx="27825">
                  <c:v>9.9875914133902804E-4</c:v>
                </c:pt>
                <c:pt idx="27826">
                  <c:v>1.40792224711848E-3</c:v>
                </c:pt>
                <c:pt idx="27827">
                  <c:v>1.705439395173E-3</c:v>
                </c:pt>
                <c:pt idx="27828">
                  <c:v>2.2774793825709599E-3</c:v>
                </c:pt>
                <c:pt idx="27829">
                  <c:v>3.2813192174618801E-3</c:v>
                </c:pt>
                <c:pt idx="27830">
                  <c:v>3.7061998131331102E-3</c:v>
                </c:pt>
                <c:pt idx="27831">
                  <c:v>4.0866318990999302E-3</c:v>
                </c:pt>
                <c:pt idx="27832">
                  <c:v>4.5566553541229902E-3</c:v>
                </c:pt>
                <c:pt idx="27833">
                  <c:v>5.1352680148598496E-3</c:v>
                </c:pt>
                <c:pt idx="27834">
                  <c:v>5.4583681246105102E-3</c:v>
                </c:pt>
                <c:pt idx="27835">
                  <c:v>6.3449758171301102E-3</c:v>
                </c:pt>
                <c:pt idx="27836">
                  <c:v>6.9242708718934096E-3</c:v>
                </c:pt>
                <c:pt idx="27837">
                  <c:v>7.3659830166650404E-3</c:v>
                </c:pt>
                <c:pt idx="27838">
                  <c:v>7.8388460171413196E-3</c:v>
                </c:pt>
                <c:pt idx="27839">
                  <c:v>8.4430314765646507E-3</c:v>
                </c:pt>
                <c:pt idx="27840">
                  <c:v>8.8599953142215592E-3</c:v>
                </c:pt>
                <c:pt idx="27841">
                  <c:v>9.5814734725810907E-3</c:v>
                </c:pt>
                <c:pt idx="27842">
                  <c:v>9.7224898125164907E-3</c:v>
                </c:pt>
                <c:pt idx="27843">
                  <c:v>1.03990321635386E-2</c:v>
                </c:pt>
                <c:pt idx="27844">
                  <c:v>1.05511626044749E-2</c:v>
                </c:pt>
                <c:pt idx="27845">
                  <c:v>1.12511057039588E-2</c:v>
                </c:pt>
                <c:pt idx="27846">
                  <c:v>1.17057449380896E-2</c:v>
                </c:pt>
                <c:pt idx="27847">
                  <c:v>1.21511580886682E-2</c:v>
                </c:pt>
                <c:pt idx="27848">
                  <c:v>1.2333453322564501E-2</c:v>
                </c:pt>
                <c:pt idx="27849">
                  <c:v>1.2641088869388599E-2</c:v>
                </c:pt>
                <c:pt idx="27850">
                  <c:v>1.29068579499851E-2</c:v>
                </c:pt>
                <c:pt idx="27851">
                  <c:v>1.32802571276444E-2</c:v>
                </c:pt>
                <c:pt idx="27852">
                  <c:v>1.33734389778915E-2</c:v>
                </c:pt>
                <c:pt idx="27853">
                  <c:v>1.3267347646336599E-2</c:v>
                </c:pt>
                <c:pt idx="27854">
                  <c:v>1.3925115765793099E-2</c:v>
                </c:pt>
                <c:pt idx="27855">
                  <c:v>1.44710539998501E-2</c:v>
                </c:pt>
                <c:pt idx="27856">
                  <c:v>1.4257742222301599E-2</c:v>
                </c:pt>
                <c:pt idx="27857">
                  <c:v>1.4175713918375099E-2</c:v>
                </c:pt>
                <c:pt idx="27858">
                  <c:v>1.4466469275177101E-2</c:v>
                </c:pt>
                <c:pt idx="27859">
                  <c:v>1.47013227346658E-2</c:v>
                </c:pt>
                <c:pt idx="27860">
                  <c:v>1.4616336828276399E-2</c:v>
                </c:pt>
                <c:pt idx="27861">
                  <c:v>1.43472079757343E-2</c:v>
                </c:pt>
                <c:pt idx="27862">
                  <c:v>1.45056929441071E-2</c:v>
                </c:pt>
                <c:pt idx="27863">
                  <c:v>1.4367875022350299E-2</c:v>
                </c:pt>
                <c:pt idx="27864">
                  <c:v>1.42937642807017E-2</c:v>
                </c:pt>
                <c:pt idx="27865">
                  <c:v>1.41455335679117E-2</c:v>
                </c:pt>
                <c:pt idx="27866">
                  <c:v>1.3819956226980901E-2</c:v>
                </c:pt>
                <c:pt idx="27867">
                  <c:v>1.39102420268888E-2</c:v>
                </c:pt>
                <c:pt idx="27868">
                  <c:v>1.36653582732873E-2</c:v>
                </c:pt>
                <c:pt idx="27869">
                  <c:v>1.3369331406427E-2</c:v>
                </c:pt>
                <c:pt idx="27870">
                  <c:v>1.3158290429742101E-2</c:v>
                </c:pt>
                <c:pt idx="27871">
                  <c:v>1.29509023471689E-2</c:v>
                </c:pt>
                <c:pt idx="27872">
                  <c:v>1.27784337691503E-2</c:v>
                </c:pt>
                <c:pt idx="27873">
                  <c:v>1.2587267952733801E-2</c:v>
                </c:pt>
                <c:pt idx="27874">
                  <c:v>1.22854623376737E-2</c:v>
                </c:pt>
                <c:pt idx="27875">
                  <c:v>1.17674808847179E-2</c:v>
                </c:pt>
                <c:pt idx="27876">
                  <c:v>1.14533443534824E-2</c:v>
                </c:pt>
                <c:pt idx="27877">
                  <c:v>1.0977234801205301E-2</c:v>
                </c:pt>
                <c:pt idx="27878">
                  <c:v>1.0770827985023599E-2</c:v>
                </c:pt>
                <c:pt idx="27879">
                  <c:v>1.0395144976476501E-2</c:v>
                </c:pt>
                <c:pt idx="27880">
                  <c:v>9.9680527715169508E-3</c:v>
                </c:pt>
                <c:pt idx="27881">
                  <c:v>9.5952523368964208E-3</c:v>
                </c:pt>
                <c:pt idx="27882">
                  <c:v>9.2822940077439495E-3</c:v>
                </c:pt>
                <c:pt idx="27883">
                  <c:v>9.0599512450903908E-3</c:v>
                </c:pt>
                <c:pt idx="27884">
                  <c:v>8.5224382285074996E-3</c:v>
                </c:pt>
                <c:pt idx="27885">
                  <c:v>8.2218893779464203E-3</c:v>
                </c:pt>
                <c:pt idx="27886">
                  <c:v>7.6725394583435098E-3</c:v>
                </c:pt>
                <c:pt idx="27887">
                  <c:v>7.4261357035652299E-3</c:v>
                </c:pt>
                <c:pt idx="27888">
                  <c:v>7.0357165076631598E-3</c:v>
                </c:pt>
                <c:pt idx="27889">
                  <c:v>6.6713064011244896E-3</c:v>
                </c:pt>
                <c:pt idx="27890">
                  <c:v>6.5957146250816201E-3</c:v>
                </c:pt>
                <c:pt idx="27891">
                  <c:v>6.3453577508062204E-3</c:v>
                </c:pt>
                <c:pt idx="27892">
                  <c:v>5.9572715744207298E-3</c:v>
                </c:pt>
                <c:pt idx="27893">
                  <c:v>5.3783034127985298E-3</c:v>
                </c:pt>
                <c:pt idx="27894">
                  <c:v>5.30660245617716E-3</c:v>
                </c:pt>
                <c:pt idx="27895">
                  <c:v>5.3999975605780702E-3</c:v>
                </c:pt>
                <c:pt idx="27896">
                  <c:v>5.1264986885767496E-3</c:v>
                </c:pt>
                <c:pt idx="27897">
                  <c:v>4.9128998167481501E-3</c:v>
                </c:pt>
                <c:pt idx="27898">
                  <c:v>4.7760440821786798E-3</c:v>
                </c:pt>
                <c:pt idx="27899">
                  <c:v>4.4460537516393499E-3</c:v>
                </c:pt>
                <c:pt idx="27900">
                  <c:v>4.4613894748994597E-3</c:v>
                </c:pt>
                <c:pt idx="27901">
                  <c:v>4.5363145481356103E-3</c:v>
                </c:pt>
                <c:pt idx="27902">
                  <c:v>4.5008618379426798E-3</c:v>
                </c:pt>
                <c:pt idx="27903">
                  <c:v>4.4260285915838698E-3</c:v>
                </c:pt>
                <c:pt idx="27904">
                  <c:v>4.5021241592238101E-3</c:v>
                </c:pt>
                <c:pt idx="27905">
                  <c:v>4.6180268655604401E-3</c:v>
                </c:pt>
                <c:pt idx="27906">
                  <c:v>4.82668149069499E-3</c:v>
                </c:pt>
                <c:pt idx="27907">
                  <c:v>4.9148802428514004E-3</c:v>
                </c:pt>
                <c:pt idx="27908">
                  <c:v>4.98090474590947E-3</c:v>
                </c:pt>
                <c:pt idx="27909">
                  <c:v>5.3573062690109004E-3</c:v>
                </c:pt>
                <c:pt idx="27910">
                  <c:v>5.5140292560978002E-3</c:v>
                </c:pt>
                <c:pt idx="27911">
                  <c:v>5.6392956614330497E-3</c:v>
                </c:pt>
                <c:pt idx="27912">
                  <c:v>6.31743985078568E-3</c:v>
                </c:pt>
                <c:pt idx="27913">
                  <c:v>6.4463607949172899E-3</c:v>
                </c:pt>
                <c:pt idx="27914">
                  <c:v>6.7385764539834303E-3</c:v>
                </c:pt>
                <c:pt idx="27915">
                  <c:v>7.0861754132533301E-3</c:v>
                </c:pt>
                <c:pt idx="27916">
                  <c:v>7.6399749023333199E-3</c:v>
                </c:pt>
                <c:pt idx="27917">
                  <c:v>8.1562999487667896E-3</c:v>
                </c:pt>
                <c:pt idx="27918">
                  <c:v>8.4971779149407099E-3</c:v>
                </c:pt>
                <c:pt idx="27919">
                  <c:v>9.0820270351496604E-3</c:v>
                </c:pt>
                <c:pt idx="27920">
                  <c:v>9.6343900095278903E-3</c:v>
                </c:pt>
                <c:pt idx="27921">
                  <c:v>9.9922968331691304E-3</c:v>
                </c:pt>
                <c:pt idx="27922">
                  <c:v>1.0408661819898401E-2</c:v>
                </c:pt>
                <c:pt idx="27923">
                  <c:v>1.1091886491998101E-2</c:v>
                </c:pt>
                <c:pt idx="27924">
                  <c:v>1.15822561002726E-2</c:v>
                </c:pt>
                <c:pt idx="27925">
                  <c:v>1.2398934058221499E-2</c:v>
                </c:pt>
                <c:pt idx="27926">
                  <c:v>1.2894104330184E-2</c:v>
                </c:pt>
                <c:pt idx="27927">
                  <c:v>1.3403396954281501E-2</c:v>
                </c:pt>
                <c:pt idx="27928">
                  <c:v>1.40481090763997E-2</c:v>
                </c:pt>
                <c:pt idx="27929">
                  <c:v>1.4475863056242501E-2</c:v>
                </c:pt>
                <c:pt idx="27930">
                  <c:v>1.5264888842183799E-2</c:v>
                </c:pt>
                <c:pt idx="27931">
                  <c:v>1.5942953410077801E-2</c:v>
                </c:pt>
                <c:pt idx="27932">
                  <c:v>1.6184076931126501E-2</c:v>
                </c:pt>
                <c:pt idx="27933">
                  <c:v>1.6748023952457999E-2</c:v>
                </c:pt>
                <c:pt idx="27934">
                  <c:v>1.7368852398393701E-2</c:v>
                </c:pt>
                <c:pt idx="27935">
                  <c:v>1.8268128114692601E-2</c:v>
                </c:pt>
                <c:pt idx="27936">
                  <c:v>1.8637128931421599E-2</c:v>
                </c:pt>
                <c:pt idx="27937">
                  <c:v>1.8914379787298499E-2</c:v>
                </c:pt>
                <c:pt idx="27938">
                  <c:v>1.9597580327493098E-2</c:v>
                </c:pt>
                <c:pt idx="27939">
                  <c:v>2.0207624675127499E-2</c:v>
                </c:pt>
                <c:pt idx="27940">
                  <c:v>2.0801250746832901E-2</c:v>
                </c:pt>
                <c:pt idx="27941">
                  <c:v>2.10498530934768E-2</c:v>
                </c:pt>
                <c:pt idx="27942">
                  <c:v>2.1505252827744799E-2</c:v>
                </c:pt>
                <c:pt idx="27943">
                  <c:v>2.1964348852489501E-2</c:v>
                </c:pt>
                <c:pt idx="27944">
                  <c:v>2.2354348267477699E-2</c:v>
                </c:pt>
                <c:pt idx="27945">
                  <c:v>2.28338379401072E-2</c:v>
                </c:pt>
                <c:pt idx="27946">
                  <c:v>2.3074911176256999E-2</c:v>
                </c:pt>
                <c:pt idx="27947">
                  <c:v>2.3664008045187E-2</c:v>
                </c:pt>
                <c:pt idx="27948">
                  <c:v>2.3800389278903499E-2</c:v>
                </c:pt>
                <c:pt idx="27949">
                  <c:v>2.3858494732879001E-2</c:v>
                </c:pt>
                <c:pt idx="27950">
                  <c:v>2.4346889148848101E-2</c:v>
                </c:pt>
                <c:pt idx="27951">
                  <c:v>2.44485230522394E-2</c:v>
                </c:pt>
                <c:pt idx="27952">
                  <c:v>2.4669552139578201E-2</c:v>
                </c:pt>
                <c:pt idx="27953">
                  <c:v>2.49184061790515E-2</c:v>
                </c:pt>
                <c:pt idx="27954">
                  <c:v>2.5055112019785102E-2</c:v>
                </c:pt>
                <c:pt idx="27955">
                  <c:v>2.5016533736704202E-2</c:v>
                </c:pt>
                <c:pt idx="27956">
                  <c:v>2.5211507893680801E-2</c:v>
                </c:pt>
                <c:pt idx="27957">
                  <c:v>2.51687714676401E-2</c:v>
                </c:pt>
                <c:pt idx="27958">
                  <c:v>2.5019152894668901E-2</c:v>
                </c:pt>
                <c:pt idx="27959">
                  <c:v>2.5182760617892E-2</c:v>
                </c:pt>
                <c:pt idx="27960">
                  <c:v>2.5039840592465099E-2</c:v>
                </c:pt>
                <c:pt idx="27961">
                  <c:v>2.50154020488614E-2</c:v>
                </c:pt>
                <c:pt idx="27962">
                  <c:v>2.4820381461879398E-2</c:v>
                </c:pt>
                <c:pt idx="27963">
                  <c:v>2.4699870406877399E-2</c:v>
                </c:pt>
                <c:pt idx="27964">
                  <c:v>2.45836179390613E-2</c:v>
                </c:pt>
                <c:pt idx="27965">
                  <c:v>2.41641088440766E-2</c:v>
                </c:pt>
                <c:pt idx="27966">
                  <c:v>2.41117814132881E-2</c:v>
                </c:pt>
                <c:pt idx="27967">
                  <c:v>2.3733659646472501E-2</c:v>
                </c:pt>
                <c:pt idx="27968">
                  <c:v>2.3706494100657501E-2</c:v>
                </c:pt>
                <c:pt idx="27969">
                  <c:v>2.3351742306697999E-2</c:v>
                </c:pt>
                <c:pt idx="27970">
                  <c:v>2.28673683593793E-2</c:v>
                </c:pt>
                <c:pt idx="27971">
                  <c:v>2.2608484506986801E-2</c:v>
                </c:pt>
                <c:pt idx="27972">
                  <c:v>2.2166661460877399E-2</c:v>
                </c:pt>
                <c:pt idx="27973">
                  <c:v>2.2019430033515201E-2</c:v>
                </c:pt>
                <c:pt idx="27974">
                  <c:v>2.15179231366023E-2</c:v>
                </c:pt>
                <c:pt idx="27975">
                  <c:v>2.1047563494927101E-2</c:v>
                </c:pt>
                <c:pt idx="27976">
                  <c:v>2.0648071408307499E-2</c:v>
                </c:pt>
                <c:pt idx="27977">
                  <c:v>2.03343653259405E-2</c:v>
                </c:pt>
                <c:pt idx="27978">
                  <c:v>2.0101624708987499E-2</c:v>
                </c:pt>
                <c:pt idx="27979">
                  <c:v>1.9424168978953198E-2</c:v>
                </c:pt>
                <c:pt idx="27980">
                  <c:v>1.9056390251970999E-2</c:v>
                </c:pt>
                <c:pt idx="27981">
                  <c:v>1.8676780493872201E-2</c:v>
                </c:pt>
                <c:pt idx="27982">
                  <c:v>1.8149480351600002E-2</c:v>
                </c:pt>
                <c:pt idx="27983">
                  <c:v>1.7733908566198199E-2</c:v>
                </c:pt>
                <c:pt idx="27984">
                  <c:v>1.7272693984591199E-2</c:v>
                </c:pt>
                <c:pt idx="27985">
                  <c:v>1.7004034567503601E-2</c:v>
                </c:pt>
                <c:pt idx="27986">
                  <c:v>1.6699285905976999E-2</c:v>
                </c:pt>
                <c:pt idx="27987">
                  <c:v>1.6055462973724E-2</c:v>
                </c:pt>
                <c:pt idx="27988">
                  <c:v>1.57136677327698E-2</c:v>
                </c:pt>
                <c:pt idx="27989">
                  <c:v>1.53031179211727E-2</c:v>
                </c:pt>
                <c:pt idx="27990">
                  <c:v>1.49712268498259E-2</c:v>
                </c:pt>
                <c:pt idx="27991">
                  <c:v>1.45480074971104E-2</c:v>
                </c:pt>
                <c:pt idx="27992">
                  <c:v>1.4388135858999901E-2</c:v>
                </c:pt>
                <c:pt idx="27993">
                  <c:v>1.40343693842947E-2</c:v>
                </c:pt>
                <c:pt idx="27994">
                  <c:v>1.3524955988913101E-2</c:v>
                </c:pt>
                <c:pt idx="27995">
                  <c:v>1.3112421909009001E-2</c:v>
                </c:pt>
                <c:pt idx="27996">
                  <c:v>1.3027016994925301E-2</c:v>
                </c:pt>
                <c:pt idx="27997">
                  <c:v>1.27041204877879E-2</c:v>
                </c:pt>
                <c:pt idx="27998">
                  <c:v>1.23219331344873E-2</c:v>
                </c:pt>
                <c:pt idx="27999">
                  <c:v>1.2178860512361001E-2</c:v>
                </c:pt>
                <c:pt idx="28000">
                  <c:v>1.1902937186780401E-2</c:v>
                </c:pt>
                <c:pt idx="28001">
                  <c:v>1.18408152620047E-2</c:v>
                </c:pt>
                <c:pt idx="28002">
                  <c:v>1.1726962788505499E-2</c:v>
                </c:pt>
                <c:pt idx="28003">
                  <c:v>1.1385976468464501E-2</c:v>
                </c:pt>
                <c:pt idx="28004">
                  <c:v>1.1252057702885E-2</c:v>
                </c:pt>
                <c:pt idx="28005">
                  <c:v>1.11821582795544E-2</c:v>
                </c:pt>
                <c:pt idx="28006">
                  <c:v>1.10272542915452E-2</c:v>
                </c:pt>
                <c:pt idx="28007">
                  <c:v>1.08392945124847E-2</c:v>
                </c:pt>
                <c:pt idx="28008">
                  <c:v>1.0946600085094E-2</c:v>
                </c:pt>
                <c:pt idx="28009">
                  <c:v>1.09876677569493E-2</c:v>
                </c:pt>
                <c:pt idx="28010">
                  <c:v>1.07410203611352E-2</c:v>
                </c:pt>
                <c:pt idx="28011">
                  <c:v>1.08542101808035E-2</c:v>
                </c:pt>
                <c:pt idx="28012">
                  <c:v>1.09803110223621E-2</c:v>
                </c:pt>
                <c:pt idx="28013">
                  <c:v>1.0991444109891399E-2</c:v>
                </c:pt>
                <c:pt idx="28014">
                  <c:v>1.09363190232474E-2</c:v>
                </c:pt>
                <c:pt idx="28015">
                  <c:v>1.13417598446224E-2</c:v>
                </c:pt>
                <c:pt idx="28016">
                  <c:v>1.13920969709183E-2</c:v>
                </c:pt>
                <c:pt idx="28017">
                  <c:v>1.12103898492702E-2</c:v>
                </c:pt>
                <c:pt idx="28018">
                  <c:v>1.13202896157918E-2</c:v>
                </c:pt>
                <c:pt idx="28019">
                  <c:v>1.14408435966532E-2</c:v>
                </c:pt>
                <c:pt idx="28020">
                  <c:v>1.1597470977388001E-2</c:v>
                </c:pt>
                <c:pt idx="28021">
                  <c:v>1.15834813570841E-2</c:v>
                </c:pt>
                <c:pt idx="28022">
                  <c:v>1.19253524171991E-2</c:v>
                </c:pt>
                <c:pt idx="28023">
                  <c:v>1.2053732185146999E-2</c:v>
                </c:pt>
                <c:pt idx="28024">
                  <c:v>1.2352328700961099E-2</c:v>
                </c:pt>
                <c:pt idx="28025">
                  <c:v>1.24603667782487E-2</c:v>
                </c:pt>
                <c:pt idx="28026">
                  <c:v>1.26211829778468E-2</c:v>
                </c:pt>
                <c:pt idx="28027">
                  <c:v>1.2718543324635101E-2</c:v>
                </c:pt>
                <c:pt idx="28028">
                  <c:v>1.30597451058488E-2</c:v>
                </c:pt>
                <c:pt idx="28029">
                  <c:v>1.3036471489213899E-2</c:v>
                </c:pt>
                <c:pt idx="28030">
                  <c:v>1.31439947975623E-2</c:v>
                </c:pt>
                <c:pt idx="28031">
                  <c:v>1.31078346469461E-2</c:v>
                </c:pt>
                <c:pt idx="28032">
                  <c:v>1.3440513363411399E-2</c:v>
                </c:pt>
                <c:pt idx="28033">
                  <c:v>1.36836797601134E-2</c:v>
                </c:pt>
                <c:pt idx="28034">
                  <c:v>1.38292665412764E-2</c:v>
                </c:pt>
                <c:pt idx="28035">
                  <c:v>1.3953990029698E-2</c:v>
                </c:pt>
                <c:pt idx="28036">
                  <c:v>1.40013408908965E-2</c:v>
                </c:pt>
                <c:pt idx="28037">
                  <c:v>1.41471787051451E-2</c:v>
                </c:pt>
                <c:pt idx="28038">
                  <c:v>1.42340105029507E-2</c:v>
                </c:pt>
                <c:pt idx="28039">
                  <c:v>1.41997916740588E-2</c:v>
                </c:pt>
                <c:pt idx="28040">
                  <c:v>1.41042960732118E-2</c:v>
                </c:pt>
                <c:pt idx="28041">
                  <c:v>1.4236884105609899E-2</c:v>
                </c:pt>
                <c:pt idx="28042">
                  <c:v>1.43757760706266E-2</c:v>
                </c:pt>
                <c:pt idx="28043">
                  <c:v>1.4317991767637799E-2</c:v>
                </c:pt>
                <c:pt idx="28044">
                  <c:v>1.4494468426431E-2</c:v>
                </c:pt>
                <c:pt idx="28045">
                  <c:v>1.4456175468021699E-2</c:v>
                </c:pt>
                <c:pt idx="28046">
                  <c:v>1.42765862651514E-2</c:v>
                </c:pt>
                <c:pt idx="28047">
                  <c:v>1.42716099324232E-2</c:v>
                </c:pt>
                <c:pt idx="28048">
                  <c:v>1.42607249410841E-2</c:v>
                </c:pt>
                <c:pt idx="28049">
                  <c:v>1.41751528606744E-2</c:v>
                </c:pt>
                <c:pt idx="28050">
                  <c:v>1.38909933335038E-2</c:v>
                </c:pt>
                <c:pt idx="28051">
                  <c:v>1.3855306937084999E-2</c:v>
                </c:pt>
                <c:pt idx="28052">
                  <c:v>1.36558215875737E-2</c:v>
                </c:pt>
                <c:pt idx="28053">
                  <c:v>1.3763436758546599E-2</c:v>
                </c:pt>
                <c:pt idx="28054">
                  <c:v>1.37071177171496E-2</c:v>
                </c:pt>
                <c:pt idx="28055">
                  <c:v>1.32969269582778E-2</c:v>
                </c:pt>
                <c:pt idx="28056">
                  <c:v>1.3034585536611101E-2</c:v>
                </c:pt>
                <c:pt idx="28057">
                  <c:v>1.2928710739013499E-2</c:v>
                </c:pt>
                <c:pt idx="28058">
                  <c:v>1.2802506426224099E-2</c:v>
                </c:pt>
                <c:pt idx="28059">
                  <c:v>1.25016285544431E-2</c:v>
                </c:pt>
                <c:pt idx="28060">
                  <c:v>1.2163692624705199E-2</c:v>
                </c:pt>
                <c:pt idx="28061">
                  <c:v>1.1999268108021601E-2</c:v>
                </c:pt>
                <c:pt idx="28062">
                  <c:v>1.20632933827939E-2</c:v>
                </c:pt>
                <c:pt idx="28063">
                  <c:v>1.16645128455624E-2</c:v>
                </c:pt>
                <c:pt idx="28064">
                  <c:v>1.1170527447975601E-2</c:v>
                </c:pt>
                <c:pt idx="28065">
                  <c:v>1.07214888636299E-2</c:v>
                </c:pt>
                <c:pt idx="28066">
                  <c:v>1.0633652197773799E-2</c:v>
                </c:pt>
                <c:pt idx="28067">
                  <c:v>1.0328808171121201E-2</c:v>
                </c:pt>
                <c:pt idx="28068">
                  <c:v>9.7538215674669998E-3</c:v>
                </c:pt>
                <c:pt idx="28069">
                  <c:v>9.5895398599120298E-3</c:v>
                </c:pt>
                <c:pt idx="28070">
                  <c:v>9.5426495109599101E-3</c:v>
                </c:pt>
                <c:pt idx="28071">
                  <c:v>9.3714749954794709E-3</c:v>
                </c:pt>
                <c:pt idx="28072">
                  <c:v>8.6871942795920896E-3</c:v>
                </c:pt>
                <c:pt idx="28073">
                  <c:v>8.2559804792084208E-3</c:v>
                </c:pt>
                <c:pt idx="28074">
                  <c:v>8.0389033843388698E-3</c:v>
                </c:pt>
                <c:pt idx="28075">
                  <c:v>7.6667173542170203E-3</c:v>
                </c:pt>
                <c:pt idx="28076">
                  <c:v>7.1448279345914696E-3</c:v>
                </c:pt>
                <c:pt idx="28077">
                  <c:v>6.8225214217610304E-3</c:v>
                </c:pt>
                <c:pt idx="28078">
                  <c:v>6.7483720503151799E-3</c:v>
                </c:pt>
                <c:pt idx="28079">
                  <c:v>6.4753973193284802E-3</c:v>
                </c:pt>
                <c:pt idx="28080">
                  <c:v>5.8914350825558697E-3</c:v>
                </c:pt>
                <c:pt idx="28081">
                  <c:v>5.3968229620575299E-3</c:v>
                </c:pt>
                <c:pt idx="28082">
                  <c:v>5.3058286304303402E-3</c:v>
                </c:pt>
                <c:pt idx="28083">
                  <c:v>5.0302133020118101E-3</c:v>
                </c:pt>
                <c:pt idx="28084">
                  <c:v>4.5763165870570301E-3</c:v>
                </c:pt>
                <c:pt idx="28085">
                  <c:v>4.0206729421621203E-3</c:v>
                </c:pt>
                <c:pt idx="28086">
                  <c:v>3.8766140938226099E-3</c:v>
                </c:pt>
                <c:pt idx="28087">
                  <c:v>3.8178994367573001E-3</c:v>
                </c:pt>
                <c:pt idx="28088">
                  <c:v>3.4229410825508001E-3</c:v>
                </c:pt>
                <c:pt idx="28089">
                  <c:v>2.8223480846987798E-3</c:v>
                </c:pt>
                <c:pt idx="28090">
                  <c:v>2.6483698865291802E-3</c:v>
                </c:pt>
                <c:pt idx="28091">
                  <c:v>2.4008930066853002E-3</c:v>
                </c:pt>
                <c:pt idx="28092">
                  <c:v>2.1831342960074501E-3</c:v>
                </c:pt>
                <c:pt idx="28093">
                  <c:v>1.86243539755413E-3</c:v>
                </c:pt>
                <c:pt idx="28094">
                  <c:v>1.4471180501534999E-3</c:v>
                </c:pt>
                <c:pt idx="28095">
                  <c:v>1.3745762474926999E-3</c:v>
                </c:pt>
                <c:pt idx="28096">
                  <c:v>1.21579949727399E-3</c:v>
                </c:pt>
                <c:pt idx="28097">
                  <c:v>8.9962773276182296E-4</c:v>
                </c:pt>
                <c:pt idx="28098">
                  <c:v>6.2391217798095204E-4</c:v>
                </c:pt>
                <c:pt idx="28099">
                  <c:v>4.2262994348045901E-4</c:v>
                </c:pt>
                <c:pt idx="28100">
                  <c:v>2.9507644294604401E-4</c:v>
                </c:pt>
                <c:pt idx="28101" formatCode="0.00E+00">
                  <c:v>-9.44759152499661E-5</c:v>
                </c:pt>
                <c:pt idx="28102">
                  <c:v>-1.9704550755159599E-4</c:v>
                </c:pt>
                <c:pt idx="28103">
                  <c:v>-1.84249386216371E-4</c:v>
                </c:pt>
                <c:pt idx="28104">
                  <c:v>-4.2400336239607701E-4</c:v>
                </c:pt>
                <c:pt idx="28105">
                  <c:v>-5.7236125798482097E-4</c:v>
                </c:pt>
                <c:pt idx="28106">
                  <c:v>-8.3043932671938298E-4</c:v>
                </c:pt>
                <c:pt idx="28107">
                  <c:v>-8.7579809900969997E-4</c:v>
                </c:pt>
                <c:pt idx="28108">
                  <c:v>-9.1974766083248796E-4</c:v>
                </c:pt>
                <c:pt idx="28109">
                  <c:v>-1.23950213995724E-3</c:v>
                </c:pt>
                <c:pt idx="28110">
                  <c:v>-1.15883022923188E-3</c:v>
                </c:pt>
                <c:pt idx="28111">
                  <c:v>-1.3470480464181399E-3</c:v>
                </c:pt>
                <c:pt idx="28112">
                  <c:v>-1.49199967765182E-3</c:v>
                </c:pt>
                <c:pt idx="28113">
                  <c:v>-1.9673623728722902E-3</c:v>
                </c:pt>
                <c:pt idx="28114">
                  <c:v>-1.84925217436794E-3</c:v>
                </c:pt>
                <c:pt idx="28115">
                  <c:v>-1.7431819211200701E-3</c:v>
                </c:pt>
                <c:pt idx="28116">
                  <c:v>-1.8402755126002901E-3</c:v>
                </c:pt>
                <c:pt idx="28117">
                  <c:v>-2.2424867032269698E-3</c:v>
                </c:pt>
                <c:pt idx="28118">
                  <c:v>-2.3939214387355902E-3</c:v>
                </c:pt>
                <c:pt idx="28119">
                  <c:v>-2.4493446831667298E-3</c:v>
                </c:pt>
                <c:pt idx="28120">
                  <c:v>-2.47453626061239E-3</c:v>
                </c:pt>
                <c:pt idx="28121">
                  <c:v>-2.7736411073209502E-3</c:v>
                </c:pt>
                <c:pt idx="28122">
                  <c:v>-2.8822645087928601E-3</c:v>
                </c:pt>
                <c:pt idx="28123">
                  <c:v>-2.90799293648795E-3</c:v>
                </c:pt>
                <c:pt idx="28124">
                  <c:v>-3.01362788230241E-3</c:v>
                </c:pt>
                <c:pt idx="28125">
                  <c:v>-3.2743925106503199E-3</c:v>
                </c:pt>
                <c:pt idx="28126">
                  <c:v>-3.2600300643778599E-3</c:v>
                </c:pt>
                <c:pt idx="28127">
                  <c:v>-3.7326227630789101E-3</c:v>
                </c:pt>
                <c:pt idx="28128">
                  <c:v>-3.88670938926257E-3</c:v>
                </c:pt>
                <c:pt idx="28129">
                  <c:v>-4.1691289439552701E-3</c:v>
                </c:pt>
                <c:pt idx="28130">
                  <c:v>-4.4009181960830103E-3</c:v>
                </c:pt>
                <c:pt idx="28131">
                  <c:v>-4.7023013895962102E-3</c:v>
                </c:pt>
                <c:pt idx="28132">
                  <c:v>-4.6864491064200504E-3</c:v>
                </c:pt>
                <c:pt idx="28133">
                  <c:v>-4.8957341315734601E-3</c:v>
                </c:pt>
                <c:pt idx="28134">
                  <c:v>-5.3843045498326702E-3</c:v>
                </c:pt>
                <c:pt idx="28135">
                  <c:v>-5.5482981088557396E-3</c:v>
                </c:pt>
                <c:pt idx="28136">
                  <c:v>-5.8741414009862497E-3</c:v>
                </c:pt>
                <c:pt idx="28137">
                  <c:v>-6.0554525613552698E-3</c:v>
                </c:pt>
                <c:pt idx="28138">
                  <c:v>-6.5142402778173899E-3</c:v>
                </c:pt>
                <c:pt idx="28139">
                  <c:v>-6.8691717827981001E-3</c:v>
                </c:pt>
                <c:pt idx="28140">
                  <c:v>-7.2177731570841203E-3</c:v>
                </c:pt>
                <c:pt idx="28141">
                  <c:v>-7.4007590014616197E-3</c:v>
                </c:pt>
                <c:pt idx="28142">
                  <c:v>-7.7845356820594996E-3</c:v>
                </c:pt>
                <c:pt idx="28143">
                  <c:v>-8.1742745095336692E-3</c:v>
                </c:pt>
                <c:pt idx="28144">
                  <c:v>-8.7455906792566901E-3</c:v>
                </c:pt>
                <c:pt idx="28145">
                  <c:v>-8.9516056242734798E-3</c:v>
                </c:pt>
                <c:pt idx="28146">
                  <c:v>-9.4925581835397597E-3</c:v>
                </c:pt>
                <c:pt idx="28147">
                  <c:v>-9.6939848406322107E-3</c:v>
                </c:pt>
                <c:pt idx="28148">
                  <c:v>-1.03799033168861E-2</c:v>
                </c:pt>
                <c:pt idx="28149">
                  <c:v>-1.05431259073688E-2</c:v>
                </c:pt>
                <c:pt idx="28150">
                  <c:v>-1.10320295320005E-2</c:v>
                </c:pt>
                <c:pt idx="28151">
                  <c:v>-1.15851312308857E-2</c:v>
                </c:pt>
                <c:pt idx="28152">
                  <c:v>-1.2412809549686901E-2</c:v>
                </c:pt>
                <c:pt idx="28153">
                  <c:v>-1.26737832184513E-2</c:v>
                </c:pt>
                <c:pt idx="28154">
                  <c:v>-1.27198044495906E-2</c:v>
                </c:pt>
                <c:pt idx="28155">
                  <c:v>-1.33140119241047E-2</c:v>
                </c:pt>
                <c:pt idx="28156">
                  <c:v>-1.3945097279151599E-2</c:v>
                </c:pt>
                <c:pt idx="28157">
                  <c:v>-1.4644833288962799E-2</c:v>
                </c:pt>
                <c:pt idx="28158">
                  <c:v>-1.5045120549052099E-2</c:v>
                </c:pt>
                <c:pt idx="28159">
                  <c:v>-1.54471326612049E-2</c:v>
                </c:pt>
                <c:pt idx="28160">
                  <c:v>-1.6059069849663599E-2</c:v>
                </c:pt>
                <c:pt idx="28161">
                  <c:v>-1.6584179411362601E-2</c:v>
                </c:pt>
                <c:pt idx="28162">
                  <c:v>-1.7146257084597601E-2</c:v>
                </c:pt>
                <c:pt idx="28163">
                  <c:v>-1.7548447327313099E-2</c:v>
                </c:pt>
                <c:pt idx="28164">
                  <c:v>-1.79593424065186E-2</c:v>
                </c:pt>
                <c:pt idx="28165">
                  <c:v>-1.8575481039032699E-2</c:v>
                </c:pt>
                <c:pt idx="28166">
                  <c:v>-1.8760770119852499E-2</c:v>
                </c:pt>
                <c:pt idx="28167">
                  <c:v>-1.9528892122784601E-2</c:v>
                </c:pt>
                <c:pt idx="28168">
                  <c:v>-2.01192100663568E-2</c:v>
                </c:pt>
                <c:pt idx="28169">
                  <c:v>-2.0715091025333299E-2</c:v>
                </c:pt>
                <c:pt idx="28170">
                  <c:v>-2.0965986875406701E-2</c:v>
                </c:pt>
                <c:pt idx="28171">
                  <c:v>-2.1391138246918601E-2</c:v>
                </c:pt>
                <c:pt idx="28172">
                  <c:v>-2.1745877059798101E-2</c:v>
                </c:pt>
                <c:pt idx="28173">
                  <c:v>-2.2291966487446701E-2</c:v>
                </c:pt>
                <c:pt idx="28174">
                  <c:v>-2.2877243199855599E-2</c:v>
                </c:pt>
                <c:pt idx="28175">
                  <c:v>-2.3136388923076599E-2</c:v>
                </c:pt>
                <c:pt idx="28176">
                  <c:v>-2.3789513010502101E-2</c:v>
                </c:pt>
                <c:pt idx="28177">
                  <c:v>-2.3835963417703901E-2</c:v>
                </c:pt>
                <c:pt idx="28178">
                  <c:v>-2.4210630431473801E-2</c:v>
                </c:pt>
                <c:pt idx="28179">
                  <c:v>-2.4579525634508801E-2</c:v>
                </c:pt>
                <c:pt idx="28180">
                  <c:v>-2.5257844023313099E-2</c:v>
                </c:pt>
                <c:pt idx="28181">
                  <c:v>-2.5463741578209201E-2</c:v>
                </c:pt>
                <c:pt idx="28182">
                  <c:v>-2.55590518754681E-2</c:v>
                </c:pt>
                <c:pt idx="28183">
                  <c:v>-2.5918100482432701E-2</c:v>
                </c:pt>
                <c:pt idx="28184">
                  <c:v>-2.61431613624914E-2</c:v>
                </c:pt>
                <c:pt idx="28185">
                  <c:v>-2.6387082601100498E-2</c:v>
                </c:pt>
                <c:pt idx="28186">
                  <c:v>-2.66222993118727E-2</c:v>
                </c:pt>
                <c:pt idx="28187">
                  <c:v>-2.6880601513621202E-2</c:v>
                </c:pt>
                <c:pt idx="28188">
                  <c:v>-2.7011457060270298E-2</c:v>
                </c:pt>
                <c:pt idx="28189">
                  <c:v>-2.7172026247902201E-2</c:v>
                </c:pt>
                <c:pt idx="28190">
                  <c:v>-2.72884431143098E-2</c:v>
                </c:pt>
                <c:pt idx="28191">
                  <c:v>-2.7209270000981899E-2</c:v>
                </c:pt>
                <c:pt idx="28192">
                  <c:v>-2.74272148691205E-2</c:v>
                </c:pt>
                <c:pt idx="28193">
                  <c:v>-2.7591856451306199E-2</c:v>
                </c:pt>
                <c:pt idx="28194">
                  <c:v>-2.74194226179101E-2</c:v>
                </c:pt>
                <c:pt idx="28195">
                  <c:v>-2.7549871901178601E-2</c:v>
                </c:pt>
                <c:pt idx="28196">
                  <c:v>-2.7523845807613401E-2</c:v>
                </c:pt>
                <c:pt idx="28197">
                  <c:v>-2.7769149456699699E-2</c:v>
                </c:pt>
                <c:pt idx="28198">
                  <c:v>-2.7494804452338099E-2</c:v>
                </c:pt>
                <c:pt idx="28199">
                  <c:v>-2.7463804590937599E-2</c:v>
                </c:pt>
                <c:pt idx="28200">
                  <c:v>-2.7424042491113399E-2</c:v>
                </c:pt>
                <c:pt idx="28201">
                  <c:v>-2.7275190487947801E-2</c:v>
                </c:pt>
                <c:pt idx="28202">
                  <c:v>-2.7258905251563801E-2</c:v>
                </c:pt>
                <c:pt idx="28203">
                  <c:v>-2.70378855239722E-2</c:v>
                </c:pt>
                <c:pt idx="28204">
                  <c:v>-2.7011232295345598E-2</c:v>
                </c:pt>
                <c:pt idx="28205">
                  <c:v>-2.6776814547358599E-2</c:v>
                </c:pt>
                <c:pt idx="28206">
                  <c:v>-2.64578676083028E-2</c:v>
                </c:pt>
                <c:pt idx="28207">
                  <c:v>-2.6392318281679601E-2</c:v>
                </c:pt>
                <c:pt idx="28208">
                  <c:v>-2.6329521687923099E-2</c:v>
                </c:pt>
                <c:pt idx="28209">
                  <c:v>-2.60853982330107E-2</c:v>
                </c:pt>
                <c:pt idx="28210">
                  <c:v>-2.6064646256796501E-2</c:v>
                </c:pt>
                <c:pt idx="28211">
                  <c:v>-2.5667079240313698E-2</c:v>
                </c:pt>
                <c:pt idx="28212">
                  <c:v>-2.5352523968853801E-2</c:v>
                </c:pt>
                <c:pt idx="28213">
                  <c:v>-2.5272471146668501E-2</c:v>
                </c:pt>
                <c:pt idx="28214">
                  <c:v>-2.4921125970498899E-2</c:v>
                </c:pt>
                <c:pt idx="28215">
                  <c:v>-2.4720063986501201E-2</c:v>
                </c:pt>
                <c:pt idx="28216">
                  <c:v>-2.4510525223916699E-2</c:v>
                </c:pt>
                <c:pt idx="28217">
                  <c:v>-2.4146011268908401E-2</c:v>
                </c:pt>
                <c:pt idx="28218">
                  <c:v>-2.4156095991288401E-2</c:v>
                </c:pt>
                <c:pt idx="28219">
                  <c:v>-2.3848738055284899E-2</c:v>
                </c:pt>
                <c:pt idx="28220">
                  <c:v>-2.3692025361041001E-2</c:v>
                </c:pt>
                <c:pt idx="28221">
                  <c:v>-2.32635499092925E-2</c:v>
                </c:pt>
                <c:pt idx="28222">
                  <c:v>-2.3117907247696499E-2</c:v>
                </c:pt>
                <c:pt idx="28223">
                  <c:v>-2.2692290831229301E-2</c:v>
                </c:pt>
                <c:pt idx="28224">
                  <c:v>-2.2636847243773701E-2</c:v>
                </c:pt>
                <c:pt idx="28225">
                  <c:v>-2.2667513055283701E-2</c:v>
                </c:pt>
                <c:pt idx="28226">
                  <c:v>-2.2363148142102999E-2</c:v>
                </c:pt>
                <c:pt idx="28227">
                  <c:v>-2.2178572209110899E-2</c:v>
                </c:pt>
                <c:pt idx="28228">
                  <c:v>-2.2009486370335601E-2</c:v>
                </c:pt>
                <c:pt idx="28229">
                  <c:v>-2.16956248540769E-2</c:v>
                </c:pt>
                <c:pt idx="28230">
                  <c:v>-2.1700168300409599E-2</c:v>
                </c:pt>
                <c:pt idx="28231">
                  <c:v>-2.1766200552976799E-2</c:v>
                </c:pt>
                <c:pt idx="28232">
                  <c:v>-2.1423844200970599E-2</c:v>
                </c:pt>
                <c:pt idx="28233">
                  <c:v>-2.1408237705043898E-2</c:v>
                </c:pt>
                <c:pt idx="28234">
                  <c:v>-2.1142197860763799E-2</c:v>
                </c:pt>
                <c:pt idx="28235">
                  <c:v>-2.1242676109262001E-2</c:v>
                </c:pt>
                <c:pt idx="28236">
                  <c:v>-2.1146595290664601E-2</c:v>
                </c:pt>
                <c:pt idx="28237">
                  <c:v>-2.1280425486918001E-2</c:v>
                </c:pt>
                <c:pt idx="28238">
                  <c:v>-2.1275493256216901E-2</c:v>
                </c:pt>
                <c:pt idx="28239">
                  <c:v>-2.1257314424812698E-2</c:v>
                </c:pt>
                <c:pt idx="28240">
                  <c:v>-2.1199178254327E-2</c:v>
                </c:pt>
                <c:pt idx="28241">
                  <c:v>-2.1412086151772401E-2</c:v>
                </c:pt>
                <c:pt idx="28242">
                  <c:v>-2.1660308300352302E-2</c:v>
                </c:pt>
                <c:pt idx="28243">
                  <c:v>-2.18701415486732E-2</c:v>
                </c:pt>
                <c:pt idx="28244">
                  <c:v>-2.1818028570745301E-2</c:v>
                </c:pt>
                <c:pt idx="28245">
                  <c:v>-2.1967311177169199E-2</c:v>
                </c:pt>
                <c:pt idx="28246">
                  <c:v>-2.22578286375625E-2</c:v>
                </c:pt>
                <c:pt idx="28247">
                  <c:v>-2.2534816283721899E-2</c:v>
                </c:pt>
                <c:pt idx="28248">
                  <c:v>-2.2785183543215098E-2</c:v>
                </c:pt>
                <c:pt idx="28249">
                  <c:v>-2.3152273239487601E-2</c:v>
                </c:pt>
                <c:pt idx="28250">
                  <c:v>-2.3210808395324901E-2</c:v>
                </c:pt>
                <c:pt idx="28251">
                  <c:v>-2.3391545775558398E-2</c:v>
                </c:pt>
                <c:pt idx="28252">
                  <c:v>-2.3968577652338199E-2</c:v>
                </c:pt>
                <c:pt idx="28253">
                  <c:v>-2.4273001945009001E-2</c:v>
                </c:pt>
                <c:pt idx="28254">
                  <c:v>-2.4796744241913901E-2</c:v>
                </c:pt>
                <c:pt idx="28255">
                  <c:v>-2.4862387152553199E-2</c:v>
                </c:pt>
                <c:pt idx="28256">
                  <c:v>-2.5358411515817102E-2</c:v>
                </c:pt>
                <c:pt idx="28257">
                  <c:v>-2.5494025239932199E-2</c:v>
                </c:pt>
                <c:pt idx="28258">
                  <c:v>-2.6278342641080098E-2</c:v>
                </c:pt>
                <c:pt idx="28259">
                  <c:v>-2.6751438061102101E-2</c:v>
                </c:pt>
                <c:pt idx="28260">
                  <c:v>-2.7065148042333301E-2</c:v>
                </c:pt>
                <c:pt idx="28261">
                  <c:v>-2.7646180080433999E-2</c:v>
                </c:pt>
                <c:pt idx="28262">
                  <c:v>-2.7774384614950302E-2</c:v>
                </c:pt>
                <c:pt idx="28263">
                  <c:v>-2.8282999402558701E-2</c:v>
                </c:pt>
                <c:pt idx="28264">
                  <c:v>-2.8526596557369801E-2</c:v>
                </c:pt>
                <c:pt idx="28265">
                  <c:v>-2.9185169594628399E-2</c:v>
                </c:pt>
                <c:pt idx="28266">
                  <c:v>-2.9678687898607999E-2</c:v>
                </c:pt>
                <c:pt idx="28267">
                  <c:v>-3.02412847174089E-2</c:v>
                </c:pt>
                <c:pt idx="28268">
                  <c:v>-3.0586279521666499E-2</c:v>
                </c:pt>
                <c:pt idx="28269">
                  <c:v>-3.1007309486201302E-2</c:v>
                </c:pt>
                <c:pt idx="28270">
                  <c:v>-3.1638515358964801E-2</c:v>
                </c:pt>
                <c:pt idx="28271">
                  <c:v>-3.1988919572242001E-2</c:v>
                </c:pt>
                <c:pt idx="28272">
                  <c:v>-3.2176607052093097E-2</c:v>
                </c:pt>
                <c:pt idx="28273">
                  <c:v>-3.2622831261311498E-2</c:v>
                </c:pt>
                <c:pt idx="28274">
                  <c:v>-3.2963071829009802E-2</c:v>
                </c:pt>
                <c:pt idx="28275">
                  <c:v>-3.3391090133366899E-2</c:v>
                </c:pt>
                <c:pt idx="28276">
                  <c:v>-3.40147215190474E-2</c:v>
                </c:pt>
                <c:pt idx="28277">
                  <c:v>-3.4453517856043801E-2</c:v>
                </c:pt>
                <c:pt idx="28278">
                  <c:v>-3.4508988497029998E-2</c:v>
                </c:pt>
                <c:pt idx="28279">
                  <c:v>-3.4878356001344701E-2</c:v>
                </c:pt>
                <c:pt idx="28280">
                  <c:v>-3.50565478387663E-2</c:v>
                </c:pt>
                <c:pt idx="28281">
                  <c:v>-3.5403331477460998E-2</c:v>
                </c:pt>
                <c:pt idx="28282">
                  <c:v>-3.5768818878092003E-2</c:v>
                </c:pt>
                <c:pt idx="28283">
                  <c:v>-3.6037092037071998E-2</c:v>
                </c:pt>
                <c:pt idx="28284">
                  <c:v>-3.6185596920520098E-2</c:v>
                </c:pt>
                <c:pt idx="28285">
                  <c:v>-3.61472137054107E-2</c:v>
                </c:pt>
                <c:pt idx="28286">
                  <c:v>-3.62696906040582E-2</c:v>
                </c:pt>
                <c:pt idx="28287">
                  <c:v>-3.6774302510557702E-2</c:v>
                </c:pt>
                <c:pt idx="28288">
                  <c:v>-3.6801837149272001E-2</c:v>
                </c:pt>
                <c:pt idx="28289">
                  <c:v>-3.6563420894443303E-2</c:v>
                </c:pt>
                <c:pt idx="28290">
                  <c:v>-3.6477674917112297E-2</c:v>
                </c:pt>
                <c:pt idx="28291">
                  <c:v>-3.6791342555860397E-2</c:v>
                </c:pt>
                <c:pt idx="28292">
                  <c:v>-3.6794011568358702E-2</c:v>
                </c:pt>
                <c:pt idx="28293">
                  <c:v>-3.6243906239107497E-2</c:v>
                </c:pt>
                <c:pt idx="28294">
                  <c:v>-3.6586723411107198E-2</c:v>
                </c:pt>
                <c:pt idx="28295">
                  <c:v>-3.6458319269474897E-2</c:v>
                </c:pt>
                <c:pt idx="28296">
                  <c:v>-3.6199381124545398E-2</c:v>
                </c:pt>
                <c:pt idx="28297">
                  <c:v>-3.5689675391053201E-2</c:v>
                </c:pt>
                <c:pt idx="28298">
                  <c:v>-3.55405800917203E-2</c:v>
                </c:pt>
                <c:pt idx="28299">
                  <c:v>-3.5547074931242997E-2</c:v>
                </c:pt>
                <c:pt idx="28300">
                  <c:v>-3.52538996682474E-2</c:v>
                </c:pt>
                <c:pt idx="28301">
                  <c:v>-3.4582774824295302E-2</c:v>
                </c:pt>
                <c:pt idx="28302">
                  <c:v>-3.4175218856407098E-2</c:v>
                </c:pt>
                <c:pt idx="28303">
                  <c:v>-3.4136291402706902E-2</c:v>
                </c:pt>
                <c:pt idx="28304">
                  <c:v>-3.3556532769542902E-2</c:v>
                </c:pt>
                <c:pt idx="28305">
                  <c:v>-3.2991319056578199E-2</c:v>
                </c:pt>
                <c:pt idx="28306">
                  <c:v>-3.2488243560506801E-2</c:v>
                </c:pt>
                <c:pt idx="28307">
                  <c:v>-3.2071634314524401E-2</c:v>
                </c:pt>
                <c:pt idx="28308">
                  <c:v>-3.1399343264565602E-2</c:v>
                </c:pt>
                <c:pt idx="28309">
                  <c:v>-3.0802682815640098E-2</c:v>
                </c:pt>
                <c:pt idx="28310">
                  <c:v>-3.03706356481671E-2</c:v>
                </c:pt>
                <c:pt idx="28311">
                  <c:v>-2.9855557213677001E-2</c:v>
                </c:pt>
                <c:pt idx="28312">
                  <c:v>-2.93424997956328E-2</c:v>
                </c:pt>
                <c:pt idx="28313">
                  <c:v>-2.8427640909976098E-2</c:v>
                </c:pt>
                <c:pt idx="28314">
                  <c:v>-2.7761109982975599E-2</c:v>
                </c:pt>
                <c:pt idx="28315">
                  <c:v>-2.7162665531272501E-2</c:v>
                </c:pt>
                <c:pt idx="28316">
                  <c:v>-2.65161683366835E-2</c:v>
                </c:pt>
                <c:pt idx="28317">
                  <c:v>-2.5716434828606999E-2</c:v>
                </c:pt>
                <c:pt idx="28318">
                  <c:v>-2.4911815677471999E-2</c:v>
                </c:pt>
                <c:pt idx="28319">
                  <c:v>-2.4304925929152298E-2</c:v>
                </c:pt>
                <c:pt idx="28320">
                  <c:v>-2.36397993254484E-2</c:v>
                </c:pt>
                <c:pt idx="28321">
                  <c:v>-2.2865955904619699E-2</c:v>
                </c:pt>
                <c:pt idx="28322">
                  <c:v>-2.2101287108431501E-2</c:v>
                </c:pt>
                <c:pt idx="28323">
                  <c:v>-2.14216492601014E-2</c:v>
                </c:pt>
                <c:pt idx="28324">
                  <c:v>-2.06972984354875E-2</c:v>
                </c:pt>
                <c:pt idx="28325">
                  <c:v>-2.0062558804151299E-2</c:v>
                </c:pt>
                <c:pt idx="28326">
                  <c:v>-1.93771614046367E-2</c:v>
                </c:pt>
                <c:pt idx="28327">
                  <c:v>-1.8507230696580002E-2</c:v>
                </c:pt>
                <c:pt idx="28328">
                  <c:v>-1.8036508700705702E-2</c:v>
                </c:pt>
                <c:pt idx="28329">
                  <c:v>-1.7193023365735499E-2</c:v>
                </c:pt>
                <c:pt idx="28330">
                  <c:v>-1.6496939133706302E-2</c:v>
                </c:pt>
                <c:pt idx="28331">
                  <c:v>-1.5804676481102099E-2</c:v>
                </c:pt>
                <c:pt idx="28332">
                  <c:v>-1.5433392171524001E-2</c:v>
                </c:pt>
                <c:pt idx="28333">
                  <c:v>-1.4840034674262099E-2</c:v>
                </c:pt>
                <c:pt idx="28334">
                  <c:v>-1.41183887278582E-2</c:v>
                </c:pt>
                <c:pt idx="28335">
                  <c:v>-1.35441847898098E-2</c:v>
                </c:pt>
                <c:pt idx="28336">
                  <c:v>-1.31503257058437E-2</c:v>
                </c:pt>
                <c:pt idx="28337">
                  <c:v>-1.2440815478473401E-2</c:v>
                </c:pt>
                <c:pt idx="28338">
                  <c:v>-1.1958727489161601E-2</c:v>
                </c:pt>
                <c:pt idx="28339">
                  <c:v>-1.1766860472748801E-2</c:v>
                </c:pt>
                <c:pt idx="28340">
                  <c:v>-1.1368035983366701E-2</c:v>
                </c:pt>
                <c:pt idx="28341">
                  <c:v>-1.0874236352956101E-2</c:v>
                </c:pt>
                <c:pt idx="28342">
                  <c:v>-1.02051751884734E-2</c:v>
                </c:pt>
                <c:pt idx="28343">
                  <c:v>-9.8804046356794004E-3</c:v>
                </c:pt>
                <c:pt idx="28344">
                  <c:v>-9.9647196280533007E-3</c:v>
                </c:pt>
                <c:pt idx="28345">
                  <c:v>-9.7106694666288604E-3</c:v>
                </c:pt>
                <c:pt idx="28346">
                  <c:v>-9.4485293934336405E-3</c:v>
                </c:pt>
                <c:pt idx="28347">
                  <c:v>-9.27220470230815E-3</c:v>
                </c:pt>
                <c:pt idx="28348">
                  <c:v>-8.8849269914101393E-3</c:v>
                </c:pt>
                <c:pt idx="28349">
                  <c:v>-8.6789108221818102E-3</c:v>
                </c:pt>
                <c:pt idx="28350">
                  <c:v>-8.7018404980064995E-3</c:v>
                </c:pt>
                <c:pt idx="28351">
                  <c:v>-8.6686306991984804E-3</c:v>
                </c:pt>
                <c:pt idx="28352">
                  <c:v>-8.6022047131008392E-3</c:v>
                </c:pt>
                <c:pt idx="28353">
                  <c:v>-8.4118739558047603E-3</c:v>
                </c:pt>
                <c:pt idx="28354">
                  <c:v>-8.3862245916484206E-3</c:v>
                </c:pt>
                <c:pt idx="28355">
                  <c:v>-8.3607864694536897E-3</c:v>
                </c:pt>
                <c:pt idx="28356">
                  <c:v>-8.36188191829354E-3</c:v>
                </c:pt>
                <c:pt idx="28357">
                  <c:v>-8.6016683696548604E-3</c:v>
                </c:pt>
                <c:pt idx="28358">
                  <c:v>-8.7773427903185194E-3</c:v>
                </c:pt>
                <c:pt idx="28359">
                  <c:v>-8.8600308535972602E-3</c:v>
                </c:pt>
                <c:pt idx="28360">
                  <c:v>-8.7557751039633695E-3</c:v>
                </c:pt>
                <c:pt idx="28361">
                  <c:v>-8.8668451347015398E-3</c:v>
                </c:pt>
                <c:pt idx="28362">
                  <c:v>-8.9524423120009196E-3</c:v>
                </c:pt>
                <c:pt idx="28363">
                  <c:v>-9.2721387274261307E-3</c:v>
                </c:pt>
                <c:pt idx="28364">
                  <c:v>-9.4371374934042705E-3</c:v>
                </c:pt>
                <c:pt idx="28365">
                  <c:v>-9.4161717869151295E-3</c:v>
                </c:pt>
                <c:pt idx="28366">
                  <c:v>-9.5007102781084797E-3</c:v>
                </c:pt>
                <c:pt idx="28367">
                  <c:v>-9.8502432066226494E-3</c:v>
                </c:pt>
                <c:pt idx="28368">
                  <c:v>-1.0209628551444401E-2</c:v>
                </c:pt>
                <c:pt idx="28369">
                  <c:v>-1.0317076331606201E-2</c:v>
                </c:pt>
                <c:pt idx="28370">
                  <c:v>-1.0248669161097901E-2</c:v>
                </c:pt>
                <c:pt idx="28371">
                  <c:v>-1.04055175671545E-2</c:v>
                </c:pt>
                <c:pt idx="28372">
                  <c:v>-1.06034036371149E-2</c:v>
                </c:pt>
                <c:pt idx="28373">
                  <c:v>-1.07239045976283E-2</c:v>
                </c:pt>
                <c:pt idx="28374">
                  <c:v>-1.08579476076246E-2</c:v>
                </c:pt>
                <c:pt idx="28375">
                  <c:v>-1.11102615551683E-2</c:v>
                </c:pt>
                <c:pt idx="28376">
                  <c:v>-1.11810177138442E-2</c:v>
                </c:pt>
                <c:pt idx="28377">
                  <c:v>-1.1229508012020901E-2</c:v>
                </c:pt>
                <c:pt idx="28378">
                  <c:v>-1.1096252547205599E-2</c:v>
                </c:pt>
                <c:pt idx="28379">
                  <c:v>-1.12726451399521E-2</c:v>
                </c:pt>
                <c:pt idx="28380">
                  <c:v>-1.1271354898477901E-2</c:v>
                </c:pt>
                <c:pt idx="28381">
                  <c:v>-1.13208077649086E-2</c:v>
                </c:pt>
                <c:pt idx="28382">
                  <c:v>-1.10759506962193E-2</c:v>
                </c:pt>
                <c:pt idx="28383">
                  <c:v>-1.10540484834676E-2</c:v>
                </c:pt>
                <c:pt idx="28384">
                  <c:v>-1.1021550013337799E-2</c:v>
                </c:pt>
                <c:pt idx="28385">
                  <c:v>-1.08191793795207E-2</c:v>
                </c:pt>
                <c:pt idx="28386">
                  <c:v>-1.0505007671521399E-2</c:v>
                </c:pt>
                <c:pt idx="28387">
                  <c:v>-1.0449065058513399E-2</c:v>
                </c:pt>
                <c:pt idx="28388">
                  <c:v>-1.01734098551569E-2</c:v>
                </c:pt>
                <c:pt idx="28389">
                  <c:v>-9.7991719672184396E-3</c:v>
                </c:pt>
                <c:pt idx="28390">
                  <c:v>-9.53821105060286E-3</c:v>
                </c:pt>
                <c:pt idx="28391">
                  <c:v>-9.3568031527676496E-3</c:v>
                </c:pt>
                <c:pt idx="28392">
                  <c:v>-8.55544742120448E-3</c:v>
                </c:pt>
                <c:pt idx="28393">
                  <c:v>-8.2687871407723604E-3</c:v>
                </c:pt>
                <c:pt idx="28394">
                  <c:v>-7.9562779845615307E-3</c:v>
                </c:pt>
                <c:pt idx="28395">
                  <c:v>-7.4340537741210402E-3</c:v>
                </c:pt>
                <c:pt idx="28396">
                  <c:v>-6.8130023901297803E-3</c:v>
                </c:pt>
                <c:pt idx="28397">
                  <c:v>-5.9701840332139003E-3</c:v>
                </c:pt>
                <c:pt idx="28398">
                  <c:v>-5.4145209420084096E-3</c:v>
                </c:pt>
                <c:pt idx="28399">
                  <c:v>-4.97306229714872E-3</c:v>
                </c:pt>
                <c:pt idx="28400">
                  <c:v>-3.9508338328178199E-3</c:v>
                </c:pt>
                <c:pt idx="28401">
                  <c:v>-3.2737043854316901E-3</c:v>
                </c:pt>
                <c:pt idx="28402">
                  <c:v>-2.6598664968437899E-3</c:v>
                </c:pt>
                <c:pt idx="28403">
                  <c:v>-1.89461207969497E-3</c:v>
                </c:pt>
                <c:pt idx="28404">
                  <c:v>-8.3647251967006197E-4</c:v>
                </c:pt>
                <c:pt idx="28405" formatCode="0.00E+00">
                  <c:v>9.2026425882910294E-5</c:v>
                </c:pt>
                <c:pt idx="28406">
                  <c:v>7.4755716182144897E-4</c:v>
                </c:pt>
                <c:pt idx="28407">
                  <c:v>1.83928518662258E-3</c:v>
                </c:pt>
                <c:pt idx="28408">
                  <c:v>2.9403710320084998E-3</c:v>
                </c:pt>
                <c:pt idx="28409">
                  <c:v>3.7527861333656702E-3</c:v>
                </c:pt>
                <c:pt idx="28410">
                  <c:v>5.01130736263798E-3</c:v>
                </c:pt>
                <c:pt idx="28411">
                  <c:v>5.8995532569439098E-3</c:v>
                </c:pt>
                <c:pt idx="28412">
                  <c:v>7.0139822263447001E-3</c:v>
                </c:pt>
                <c:pt idx="28413">
                  <c:v>7.9570073621504298E-3</c:v>
                </c:pt>
                <c:pt idx="28414">
                  <c:v>9.0115380924630107E-3</c:v>
                </c:pt>
                <c:pt idx="28415">
                  <c:v>1.03714887229025E-2</c:v>
                </c:pt>
                <c:pt idx="28416">
                  <c:v>1.1398208415902099E-2</c:v>
                </c:pt>
                <c:pt idx="28417">
                  <c:v>1.2388570811171701E-2</c:v>
                </c:pt>
                <c:pt idx="28418">
                  <c:v>1.34231316152916E-2</c:v>
                </c:pt>
                <c:pt idx="28419">
                  <c:v>1.46793374381939E-2</c:v>
                </c:pt>
                <c:pt idx="28420">
                  <c:v>1.5730611496782902E-2</c:v>
                </c:pt>
                <c:pt idx="28421">
                  <c:v>1.6887712925039301E-2</c:v>
                </c:pt>
                <c:pt idx="28422">
                  <c:v>1.79791035100242E-2</c:v>
                </c:pt>
                <c:pt idx="28423">
                  <c:v>1.9243677047544299E-2</c:v>
                </c:pt>
                <c:pt idx="28424">
                  <c:v>2.0212577990141999E-2</c:v>
                </c:pt>
                <c:pt idx="28425">
                  <c:v>2.1203662552207601E-2</c:v>
                </c:pt>
                <c:pt idx="28426">
                  <c:v>2.2185076889706001E-2</c:v>
                </c:pt>
                <c:pt idx="28427">
                  <c:v>2.3233695623486199E-2</c:v>
                </c:pt>
                <c:pt idx="28428">
                  <c:v>2.4385171824027101E-2</c:v>
                </c:pt>
                <c:pt idx="28429">
                  <c:v>2.5333080685209199E-2</c:v>
                </c:pt>
                <c:pt idx="28430">
                  <c:v>2.63337798677848E-2</c:v>
                </c:pt>
                <c:pt idx="28431">
                  <c:v>2.7026965968336002E-2</c:v>
                </c:pt>
                <c:pt idx="28432">
                  <c:v>2.7897653700782302E-2</c:v>
                </c:pt>
                <c:pt idx="28433">
                  <c:v>2.8624953101027199E-2</c:v>
                </c:pt>
                <c:pt idx="28434">
                  <c:v>2.9591446103238501E-2</c:v>
                </c:pt>
                <c:pt idx="28435">
                  <c:v>3.0311482304857001E-2</c:v>
                </c:pt>
                <c:pt idx="28436">
                  <c:v>3.1004852657633801E-2</c:v>
                </c:pt>
                <c:pt idx="28437">
                  <c:v>3.16341381723119E-2</c:v>
                </c:pt>
                <c:pt idx="28438">
                  <c:v>3.2127131696913697E-2</c:v>
                </c:pt>
                <c:pt idx="28439">
                  <c:v>3.28472046861564E-2</c:v>
                </c:pt>
                <c:pt idx="28440">
                  <c:v>3.3432845916455199E-2</c:v>
                </c:pt>
                <c:pt idx="28441">
                  <c:v>3.38894801202521E-2</c:v>
                </c:pt>
                <c:pt idx="28442">
                  <c:v>3.4237948079395598E-2</c:v>
                </c:pt>
                <c:pt idx="28443">
                  <c:v>3.4582158980266203E-2</c:v>
                </c:pt>
                <c:pt idx="28444">
                  <c:v>3.4915442468066597E-2</c:v>
                </c:pt>
                <c:pt idx="28445">
                  <c:v>3.5086484583730801E-2</c:v>
                </c:pt>
                <c:pt idx="28446">
                  <c:v>3.5390579372319798E-2</c:v>
                </c:pt>
                <c:pt idx="28447">
                  <c:v>3.5456696852881303E-2</c:v>
                </c:pt>
                <c:pt idx="28448">
                  <c:v>3.55001493208612E-2</c:v>
                </c:pt>
                <c:pt idx="28449">
                  <c:v>3.5589893016412598E-2</c:v>
                </c:pt>
                <c:pt idx="28450">
                  <c:v>3.5590006466822997E-2</c:v>
                </c:pt>
                <c:pt idx="28451">
                  <c:v>3.5670547808394203E-2</c:v>
                </c:pt>
                <c:pt idx="28452">
                  <c:v>3.5477260676087301E-2</c:v>
                </c:pt>
                <c:pt idx="28453">
                  <c:v>3.5414913405073301E-2</c:v>
                </c:pt>
                <c:pt idx="28454">
                  <c:v>3.5203689309328101E-2</c:v>
                </c:pt>
                <c:pt idx="28455">
                  <c:v>3.4987330975366202E-2</c:v>
                </c:pt>
                <c:pt idx="28456">
                  <c:v>3.48785603916663E-2</c:v>
                </c:pt>
                <c:pt idx="28457">
                  <c:v>3.4355111548913797E-2</c:v>
                </c:pt>
                <c:pt idx="28458">
                  <c:v>3.41333954418769E-2</c:v>
                </c:pt>
                <c:pt idx="28459">
                  <c:v>3.3757372388561198E-2</c:v>
                </c:pt>
                <c:pt idx="28460">
                  <c:v>3.3544554070197498E-2</c:v>
                </c:pt>
                <c:pt idx="28461">
                  <c:v>3.2930045423628901E-2</c:v>
                </c:pt>
                <c:pt idx="28462">
                  <c:v>3.2223586372327799E-2</c:v>
                </c:pt>
                <c:pt idx="28463">
                  <c:v>3.1828583927329297E-2</c:v>
                </c:pt>
                <c:pt idx="28464">
                  <c:v>3.1484115074441897E-2</c:v>
                </c:pt>
                <c:pt idx="28465">
                  <c:v>3.1028592139762601E-2</c:v>
                </c:pt>
                <c:pt idx="28466">
                  <c:v>3.0333248362398198E-2</c:v>
                </c:pt>
                <c:pt idx="28467">
                  <c:v>2.9891270227213999E-2</c:v>
                </c:pt>
                <c:pt idx="28468">
                  <c:v>2.9449952293514901E-2</c:v>
                </c:pt>
                <c:pt idx="28469">
                  <c:v>2.87147350007388E-2</c:v>
                </c:pt>
                <c:pt idx="28470">
                  <c:v>2.80555833181295E-2</c:v>
                </c:pt>
                <c:pt idx="28471">
                  <c:v>2.7340283028143401E-2</c:v>
                </c:pt>
                <c:pt idx="28472">
                  <c:v>2.7082102093139399E-2</c:v>
                </c:pt>
                <c:pt idx="28473">
                  <c:v>2.65187923520489E-2</c:v>
                </c:pt>
                <c:pt idx="28474">
                  <c:v>2.55870074730381E-2</c:v>
                </c:pt>
                <c:pt idx="28475">
                  <c:v>2.5236405674674299E-2</c:v>
                </c:pt>
                <c:pt idx="28476">
                  <c:v>2.4816089279413901E-2</c:v>
                </c:pt>
                <c:pt idx="28477">
                  <c:v>2.4353874134867701E-2</c:v>
                </c:pt>
                <c:pt idx="28478">
                  <c:v>2.3623710346889398E-2</c:v>
                </c:pt>
                <c:pt idx="28479">
                  <c:v>2.31662121741593E-2</c:v>
                </c:pt>
                <c:pt idx="28480">
                  <c:v>2.27181495535827E-2</c:v>
                </c:pt>
                <c:pt idx="28481">
                  <c:v>2.2189490073921601E-2</c:v>
                </c:pt>
                <c:pt idx="28482">
                  <c:v>2.161087597413E-2</c:v>
                </c:pt>
                <c:pt idx="28483">
                  <c:v>2.14020442895222E-2</c:v>
                </c:pt>
                <c:pt idx="28484">
                  <c:v>2.1191280562763901E-2</c:v>
                </c:pt>
                <c:pt idx="28485">
                  <c:v>2.0762781364862801E-2</c:v>
                </c:pt>
                <c:pt idx="28486">
                  <c:v>2.0410156907030599E-2</c:v>
                </c:pt>
                <c:pt idx="28487">
                  <c:v>2.00137389685047E-2</c:v>
                </c:pt>
                <c:pt idx="28488">
                  <c:v>1.9970308952507999E-2</c:v>
                </c:pt>
                <c:pt idx="28489">
                  <c:v>1.9836823303372698E-2</c:v>
                </c:pt>
                <c:pt idx="28490">
                  <c:v>1.9730697801779301E-2</c:v>
                </c:pt>
                <c:pt idx="28491">
                  <c:v>1.9403646887977601E-2</c:v>
                </c:pt>
                <c:pt idx="28492">
                  <c:v>1.9549583363648902E-2</c:v>
                </c:pt>
                <c:pt idx="28493">
                  <c:v>1.9380045604577401E-2</c:v>
                </c:pt>
                <c:pt idx="28494">
                  <c:v>1.94778595246487E-2</c:v>
                </c:pt>
                <c:pt idx="28495">
                  <c:v>1.95403190955169E-2</c:v>
                </c:pt>
                <c:pt idx="28496">
                  <c:v>1.97682202097926E-2</c:v>
                </c:pt>
                <c:pt idx="28497">
                  <c:v>1.9879919568750602E-2</c:v>
                </c:pt>
                <c:pt idx="28498">
                  <c:v>2.0047647451920399E-2</c:v>
                </c:pt>
                <c:pt idx="28499">
                  <c:v>2.0502851890256E-2</c:v>
                </c:pt>
                <c:pt idx="28500">
                  <c:v>2.0863608669238001E-2</c:v>
                </c:pt>
                <c:pt idx="28501">
                  <c:v>2.1018786436869701E-2</c:v>
                </c:pt>
                <c:pt idx="28502">
                  <c:v>2.1441342747037E-2</c:v>
                </c:pt>
                <c:pt idx="28503">
                  <c:v>2.18471602413748E-2</c:v>
                </c:pt>
                <c:pt idx="28504">
                  <c:v>2.2437312188674299E-2</c:v>
                </c:pt>
                <c:pt idx="28505">
                  <c:v>2.3052246480484598E-2</c:v>
                </c:pt>
                <c:pt idx="28506">
                  <c:v>2.3398393519279501E-2</c:v>
                </c:pt>
                <c:pt idx="28507">
                  <c:v>2.3918224967583099E-2</c:v>
                </c:pt>
                <c:pt idx="28508">
                  <c:v>2.45950586003519E-2</c:v>
                </c:pt>
                <c:pt idx="28509">
                  <c:v>2.5294272692797399E-2</c:v>
                </c:pt>
                <c:pt idx="28510">
                  <c:v>2.60769447719588E-2</c:v>
                </c:pt>
                <c:pt idx="28511">
                  <c:v>2.6730353595847401E-2</c:v>
                </c:pt>
                <c:pt idx="28512">
                  <c:v>2.75752080550613E-2</c:v>
                </c:pt>
                <c:pt idx="28513">
                  <c:v>2.8202163009297398E-2</c:v>
                </c:pt>
                <c:pt idx="28514">
                  <c:v>2.8997584475383899E-2</c:v>
                </c:pt>
                <c:pt idx="28515">
                  <c:v>2.9649123892646199E-2</c:v>
                </c:pt>
                <c:pt idx="28516">
                  <c:v>3.0607064421087099E-2</c:v>
                </c:pt>
                <c:pt idx="28517">
                  <c:v>3.1372789683361303E-2</c:v>
                </c:pt>
                <c:pt idx="28518">
                  <c:v>3.2075396331057701E-2</c:v>
                </c:pt>
                <c:pt idx="28519">
                  <c:v>3.3025067586764101E-2</c:v>
                </c:pt>
                <c:pt idx="28520">
                  <c:v>3.3869558467980197E-2</c:v>
                </c:pt>
                <c:pt idx="28521">
                  <c:v>3.46419943947988E-2</c:v>
                </c:pt>
                <c:pt idx="28522">
                  <c:v>3.5495309806487803E-2</c:v>
                </c:pt>
                <c:pt idx="28523">
                  <c:v>3.6092565290246799E-2</c:v>
                </c:pt>
                <c:pt idx="28524">
                  <c:v>3.7069925119671499E-2</c:v>
                </c:pt>
                <c:pt idx="28525">
                  <c:v>3.8099677128436697E-2</c:v>
                </c:pt>
                <c:pt idx="28526">
                  <c:v>3.8703657297772899E-2</c:v>
                </c:pt>
                <c:pt idx="28527">
                  <c:v>3.93734598486008E-2</c:v>
                </c:pt>
                <c:pt idx="28528">
                  <c:v>4.0126347812273297E-2</c:v>
                </c:pt>
                <c:pt idx="28529">
                  <c:v>4.08271390407135E-2</c:v>
                </c:pt>
                <c:pt idx="28530">
                  <c:v>4.1509812499791202E-2</c:v>
                </c:pt>
                <c:pt idx="28531">
                  <c:v>4.2287233041505098E-2</c:v>
                </c:pt>
                <c:pt idx="28532">
                  <c:v>4.27599651036394E-2</c:v>
                </c:pt>
                <c:pt idx="28533">
                  <c:v>4.34300159375006E-2</c:v>
                </c:pt>
                <c:pt idx="28534">
                  <c:v>4.39638408394721E-2</c:v>
                </c:pt>
                <c:pt idx="28535">
                  <c:v>4.4320104739829398E-2</c:v>
                </c:pt>
                <c:pt idx="28536">
                  <c:v>4.4914897054017001E-2</c:v>
                </c:pt>
                <c:pt idx="28537">
                  <c:v>4.5378767740450403E-2</c:v>
                </c:pt>
                <c:pt idx="28538">
                  <c:v>4.5722401852479201E-2</c:v>
                </c:pt>
                <c:pt idx="28539">
                  <c:v>4.6002338726316899E-2</c:v>
                </c:pt>
                <c:pt idx="28540">
                  <c:v>4.6377491637887097E-2</c:v>
                </c:pt>
                <c:pt idx="28541">
                  <c:v>4.6754910675058499E-2</c:v>
                </c:pt>
                <c:pt idx="28542">
                  <c:v>4.6932156827477797E-2</c:v>
                </c:pt>
                <c:pt idx="28543">
                  <c:v>4.6861222307183398E-2</c:v>
                </c:pt>
                <c:pt idx="28544">
                  <c:v>4.7056014178157198E-2</c:v>
                </c:pt>
                <c:pt idx="28545">
                  <c:v>4.7232582074753303E-2</c:v>
                </c:pt>
                <c:pt idx="28546">
                  <c:v>4.7172471549356297E-2</c:v>
                </c:pt>
                <c:pt idx="28547">
                  <c:v>4.7120051418180403E-2</c:v>
                </c:pt>
                <c:pt idx="28548">
                  <c:v>4.6974225314408098E-2</c:v>
                </c:pt>
                <c:pt idx="28549">
                  <c:v>4.6934784058625001E-2</c:v>
                </c:pt>
                <c:pt idx="28550">
                  <c:v>4.6750373115720299E-2</c:v>
                </c:pt>
                <c:pt idx="28551">
                  <c:v>4.6184929652442898E-2</c:v>
                </c:pt>
                <c:pt idx="28552">
                  <c:v>4.6004669644559702E-2</c:v>
                </c:pt>
                <c:pt idx="28553">
                  <c:v>4.5755729200634601E-2</c:v>
                </c:pt>
                <c:pt idx="28554">
                  <c:v>4.54051247130439E-2</c:v>
                </c:pt>
                <c:pt idx="28555">
                  <c:v>4.5078341886312601E-2</c:v>
                </c:pt>
                <c:pt idx="28556">
                  <c:v>4.46865182604528E-2</c:v>
                </c:pt>
                <c:pt idx="28557">
                  <c:v>4.4054363552951503E-2</c:v>
                </c:pt>
                <c:pt idx="28558">
                  <c:v>4.33957973824146E-2</c:v>
                </c:pt>
                <c:pt idx="28559">
                  <c:v>4.2966322647184599E-2</c:v>
                </c:pt>
                <c:pt idx="28560">
                  <c:v>4.2278805655872498E-2</c:v>
                </c:pt>
                <c:pt idx="28561">
                  <c:v>4.1651158249006601E-2</c:v>
                </c:pt>
                <c:pt idx="28562">
                  <c:v>4.0838110201389298E-2</c:v>
                </c:pt>
                <c:pt idx="28563">
                  <c:v>4.0248354871963501E-2</c:v>
                </c:pt>
                <c:pt idx="28564">
                  <c:v>3.9399106943372397E-2</c:v>
                </c:pt>
                <c:pt idx="28565">
                  <c:v>3.8923573286994501E-2</c:v>
                </c:pt>
                <c:pt idx="28566">
                  <c:v>3.80407272449284E-2</c:v>
                </c:pt>
                <c:pt idx="28567">
                  <c:v>3.7555137760069003E-2</c:v>
                </c:pt>
                <c:pt idx="28568">
                  <c:v>3.6602157081454298E-2</c:v>
                </c:pt>
                <c:pt idx="28569">
                  <c:v>3.5657416838051001E-2</c:v>
                </c:pt>
                <c:pt idx="28570">
                  <c:v>3.47092907011032E-2</c:v>
                </c:pt>
                <c:pt idx="28571">
                  <c:v>3.4284149288158199E-2</c:v>
                </c:pt>
                <c:pt idx="28572">
                  <c:v>3.3520879967010801E-2</c:v>
                </c:pt>
                <c:pt idx="28573">
                  <c:v>3.2622408674480297E-2</c:v>
                </c:pt>
                <c:pt idx="28574">
                  <c:v>3.1804155015179601E-2</c:v>
                </c:pt>
                <c:pt idx="28575">
                  <c:v>3.0961268246497801E-2</c:v>
                </c:pt>
                <c:pt idx="28576">
                  <c:v>3.0366120385431801E-2</c:v>
                </c:pt>
                <c:pt idx="28577">
                  <c:v>2.95212205489594E-2</c:v>
                </c:pt>
                <c:pt idx="28578">
                  <c:v>2.8954686319903999E-2</c:v>
                </c:pt>
                <c:pt idx="28579">
                  <c:v>2.7960462710155301E-2</c:v>
                </c:pt>
                <c:pt idx="28580">
                  <c:v>2.7609679617227101E-2</c:v>
                </c:pt>
                <c:pt idx="28581">
                  <c:v>2.6693834233832599E-2</c:v>
                </c:pt>
                <c:pt idx="28582">
                  <c:v>2.60567312774489E-2</c:v>
                </c:pt>
                <c:pt idx="28583">
                  <c:v>2.56092305811145E-2</c:v>
                </c:pt>
                <c:pt idx="28584">
                  <c:v>2.5178376590602899E-2</c:v>
                </c:pt>
                <c:pt idx="28585">
                  <c:v>2.4492182882579899E-2</c:v>
                </c:pt>
                <c:pt idx="28586">
                  <c:v>2.3896135644918898E-2</c:v>
                </c:pt>
                <c:pt idx="28587">
                  <c:v>2.3376297927479799E-2</c:v>
                </c:pt>
                <c:pt idx="28588">
                  <c:v>2.3046801026159199E-2</c:v>
                </c:pt>
                <c:pt idx="28589">
                  <c:v>2.27053054309262E-2</c:v>
                </c:pt>
                <c:pt idx="28590">
                  <c:v>2.2422273519686502E-2</c:v>
                </c:pt>
                <c:pt idx="28591">
                  <c:v>2.2046403300225101E-2</c:v>
                </c:pt>
                <c:pt idx="28592">
                  <c:v>2.1598853093404102E-2</c:v>
                </c:pt>
                <c:pt idx="28593">
                  <c:v>2.13276334801769E-2</c:v>
                </c:pt>
                <c:pt idx="28594">
                  <c:v>2.10875490508441E-2</c:v>
                </c:pt>
                <c:pt idx="28595">
                  <c:v>2.1283920923856801E-2</c:v>
                </c:pt>
                <c:pt idx="28596">
                  <c:v>2.11504534280407E-2</c:v>
                </c:pt>
                <c:pt idx="28597">
                  <c:v>2.09874620709199E-2</c:v>
                </c:pt>
                <c:pt idx="28598">
                  <c:v>2.0661396698065201E-2</c:v>
                </c:pt>
                <c:pt idx="28599">
                  <c:v>2.0882025738835599E-2</c:v>
                </c:pt>
                <c:pt idx="28600">
                  <c:v>2.1103144003448499E-2</c:v>
                </c:pt>
                <c:pt idx="28601">
                  <c:v>2.1234987801398101E-2</c:v>
                </c:pt>
                <c:pt idx="28602">
                  <c:v>2.1300896810577799E-2</c:v>
                </c:pt>
                <c:pt idx="28603">
                  <c:v>2.1103827491455601E-2</c:v>
                </c:pt>
                <c:pt idx="28604">
                  <c:v>2.1452488283381501E-2</c:v>
                </c:pt>
                <c:pt idx="28605">
                  <c:v>2.1640735437678901E-2</c:v>
                </c:pt>
                <c:pt idx="28606">
                  <c:v>2.2053217768825299E-2</c:v>
                </c:pt>
                <c:pt idx="28607">
                  <c:v>2.2341453779113001E-2</c:v>
                </c:pt>
                <c:pt idx="28608">
                  <c:v>2.2804752206123598E-2</c:v>
                </c:pt>
                <c:pt idx="28609">
                  <c:v>2.29463951309932E-2</c:v>
                </c:pt>
                <c:pt idx="28610">
                  <c:v>2.2999059351792198E-2</c:v>
                </c:pt>
                <c:pt idx="28611">
                  <c:v>2.3677256411586699E-2</c:v>
                </c:pt>
                <c:pt idx="28612">
                  <c:v>2.4128219900099699E-2</c:v>
                </c:pt>
                <c:pt idx="28613">
                  <c:v>2.4593536664026201E-2</c:v>
                </c:pt>
                <c:pt idx="28614">
                  <c:v>2.4958310959008401E-2</c:v>
                </c:pt>
                <c:pt idx="28615">
                  <c:v>2.5304579383883499E-2</c:v>
                </c:pt>
                <c:pt idx="28616">
                  <c:v>2.5645162910571302E-2</c:v>
                </c:pt>
                <c:pt idx="28617">
                  <c:v>2.6082705027595E-2</c:v>
                </c:pt>
                <c:pt idx="28618">
                  <c:v>2.6575994322284299E-2</c:v>
                </c:pt>
                <c:pt idx="28619">
                  <c:v>2.67730428459972E-2</c:v>
                </c:pt>
                <c:pt idx="28620">
                  <c:v>2.7226526831533201E-2</c:v>
                </c:pt>
                <c:pt idx="28621">
                  <c:v>2.7495333734317302E-2</c:v>
                </c:pt>
                <c:pt idx="28622">
                  <c:v>2.8122448667101101E-2</c:v>
                </c:pt>
                <c:pt idx="28623">
                  <c:v>2.84756155228757E-2</c:v>
                </c:pt>
                <c:pt idx="28624">
                  <c:v>2.8762317508244799E-2</c:v>
                </c:pt>
                <c:pt idx="28625">
                  <c:v>2.8973717434918601E-2</c:v>
                </c:pt>
                <c:pt idx="28626">
                  <c:v>2.9451679285772199E-2</c:v>
                </c:pt>
                <c:pt idx="28627">
                  <c:v>2.9472172314900999E-2</c:v>
                </c:pt>
                <c:pt idx="28628">
                  <c:v>2.9911027973863202E-2</c:v>
                </c:pt>
                <c:pt idx="28629">
                  <c:v>3.0156690886883501E-2</c:v>
                </c:pt>
                <c:pt idx="28630">
                  <c:v>3.0003414955671701E-2</c:v>
                </c:pt>
                <c:pt idx="28631">
                  <c:v>3.0060954757482598E-2</c:v>
                </c:pt>
                <c:pt idx="28632">
                  <c:v>3.00500175373834E-2</c:v>
                </c:pt>
                <c:pt idx="28633">
                  <c:v>3.0098981064155001E-2</c:v>
                </c:pt>
                <c:pt idx="28634">
                  <c:v>3.0314510490037298E-2</c:v>
                </c:pt>
                <c:pt idx="28635">
                  <c:v>3.0135281284129501E-2</c:v>
                </c:pt>
                <c:pt idx="28636">
                  <c:v>2.9963023606380101E-2</c:v>
                </c:pt>
                <c:pt idx="28637">
                  <c:v>2.9523424217118802E-2</c:v>
                </c:pt>
                <c:pt idx="28638">
                  <c:v>2.9313955695826802E-2</c:v>
                </c:pt>
                <c:pt idx="28639">
                  <c:v>2.91795809705045E-2</c:v>
                </c:pt>
                <c:pt idx="28640">
                  <c:v>2.8869595213795299E-2</c:v>
                </c:pt>
                <c:pt idx="28641">
                  <c:v>2.85120015008937E-2</c:v>
                </c:pt>
                <c:pt idx="28642">
                  <c:v>2.7829093494264101E-2</c:v>
                </c:pt>
                <c:pt idx="28643">
                  <c:v>2.7555872734176999E-2</c:v>
                </c:pt>
                <c:pt idx="28644">
                  <c:v>2.6903511729565999E-2</c:v>
                </c:pt>
                <c:pt idx="28645">
                  <c:v>2.63576139336715E-2</c:v>
                </c:pt>
                <c:pt idx="28646">
                  <c:v>2.54712284551445E-2</c:v>
                </c:pt>
                <c:pt idx="28647">
                  <c:v>2.4763848749818601E-2</c:v>
                </c:pt>
                <c:pt idx="28648">
                  <c:v>2.41557691861948E-2</c:v>
                </c:pt>
                <c:pt idx="28649">
                  <c:v>2.31921234526552E-2</c:v>
                </c:pt>
                <c:pt idx="28650">
                  <c:v>2.2273056679440899E-2</c:v>
                </c:pt>
                <c:pt idx="28651">
                  <c:v>2.1452731479203801E-2</c:v>
                </c:pt>
                <c:pt idx="28652">
                  <c:v>2.0563597416745402E-2</c:v>
                </c:pt>
                <c:pt idx="28653">
                  <c:v>1.9415734546703201E-2</c:v>
                </c:pt>
                <c:pt idx="28654">
                  <c:v>1.8367332413297199E-2</c:v>
                </c:pt>
                <c:pt idx="28655">
                  <c:v>1.7386655101050801E-2</c:v>
                </c:pt>
                <c:pt idx="28656">
                  <c:v>1.6214156731570201E-2</c:v>
                </c:pt>
                <c:pt idx="28657">
                  <c:v>1.5001400146933099E-2</c:v>
                </c:pt>
                <c:pt idx="28658">
                  <c:v>1.3718103068024699E-2</c:v>
                </c:pt>
                <c:pt idx="28659">
                  <c:v>1.26082617646154E-2</c:v>
                </c:pt>
                <c:pt idx="28660">
                  <c:v>1.13839989297452E-2</c:v>
                </c:pt>
                <c:pt idx="28661">
                  <c:v>9.9414100693049692E-3</c:v>
                </c:pt>
                <c:pt idx="28662">
                  <c:v>8.5748277424628292E-3</c:v>
                </c:pt>
                <c:pt idx="28663">
                  <c:v>7.3381965056004504E-3</c:v>
                </c:pt>
                <c:pt idx="28664">
                  <c:v>6.3361251204715396E-3</c:v>
                </c:pt>
                <c:pt idx="28665">
                  <c:v>4.8378795658433303E-3</c:v>
                </c:pt>
                <c:pt idx="28666">
                  <c:v>3.2260484390815498E-3</c:v>
                </c:pt>
                <c:pt idx="28667">
                  <c:v>1.96275591201331E-3</c:v>
                </c:pt>
                <c:pt idx="28668">
                  <c:v>7.4585001372464701E-4</c:v>
                </c:pt>
                <c:pt idx="28669">
                  <c:v>-5.13769932518625E-4</c:v>
                </c:pt>
                <c:pt idx="28670">
                  <c:v>-1.9296430938879801E-3</c:v>
                </c:pt>
                <c:pt idx="28671">
                  <c:v>-3.2015339451545301E-3</c:v>
                </c:pt>
                <c:pt idx="28672">
                  <c:v>-4.6725667511064804E-3</c:v>
                </c:pt>
                <c:pt idx="28673">
                  <c:v>-5.7438794002539198E-3</c:v>
                </c:pt>
                <c:pt idx="28674">
                  <c:v>-6.9749834729846798E-3</c:v>
                </c:pt>
                <c:pt idx="28675">
                  <c:v>-8.3224939886560392E-3</c:v>
                </c:pt>
                <c:pt idx="28676">
                  <c:v>-9.4849633267678098E-3</c:v>
                </c:pt>
                <c:pt idx="28677">
                  <c:v>-1.0855139447761701E-2</c:v>
                </c:pt>
                <c:pt idx="28678">
                  <c:v>-1.18738918151872E-2</c:v>
                </c:pt>
                <c:pt idx="28679">
                  <c:v>-1.2932737694401E-2</c:v>
                </c:pt>
                <c:pt idx="28680">
                  <c:v>-1.3955061062388001E-2</c:v>
                </c:pt>
                <c:pt idx="28681">
                  <c:v>-1.49407323158954E-2</c:v>
                </c:pt>
                <c:pt idx="28682">
                  <c:v>-1.6015728917766401E-2</c:v>
                </c:pt>
                <c:pt idx="28683">
                  <c:v>-1.70382935750048E-2</c:v>
                </c:pt>
                <c:pt idx="28684">
                  <c:v>-1.7599070924123501E-2</c:v>
                </c:pt>
                <c:pt idx="28685">
                  <c:v>-1.83467001469435E-2</c:v>
                </c:pt>
                <c:pt idx="28686">
                  <c:v>-1.9273949677663701E-2</c:v>
                </c:pt>
                <c:pt idx="28687">
                  <c:v>-2.0175094140381801E-2</c:v>
                </c:pt>
                <c:pt idx="28688">
                  <c:v>-2.0928001432936799E-2</c:v>
                </c:pt>
                <c:pt idx="28689">
                  <c:v>-2.1066249088190301E-2</c:v>
                </c:pt>
                <c:pt idx="28690">
                  <c:v>-2.1753708135830201E-2</c:v>
                </c:pt>
                <c:pt idx="28691">
                  <c:v>-2.22665183891004E-2</c:v>
                </c:pt>
                <c:pt idx="28692">
                  <c:v>-2.2467633769104E-2</c:v>
                </c:pt>
                <c:pt idx="28693">
                  <c:v>-2.2851917476572298E-2</c:v>
                </c:pt>
                <c:pt idx="28694">
                  <c:v>-2.3168731157844999E-2</c:v>
                </c:pt>
                <c:pt idx="28695">
                  <c:v>-2.3682841242346198E-2</c:v>
                </c:pt>
                <c:pt idx="28696">
                  <c:v>-2.3810457633594899E-2</c:v>
                </c:pt>
                <c:pt idx="28697">
                  <c:v>-2.3687447380421601E-2</c:v>
                </c:pt>
                <c:pt idx="28698">
                  <c:v>-2.36803235121597E-2</c:v>
                </c:pt>
                <c:pt idx="28699">
                  <c:v>-2.3721739714715102E-2</c:v>
                </c:pt>
                <c:pt idx="28700">
                  <c:v>-2.3734698989137399E-2</c:v>
                </c:pt>
                <c:pt idx="28701">
                  <c:v>-2.3690729963657699E-2</c:v>
                </c:pt>
                <c:pt idx="28702">
                  <c:v>-2.3441293747709101E-2</c:v>
                </c:pt>
                <c:pt idx="28703">
                  <c:v>-2.3079884251875901E-2</c:v>
                </c:pt>
                <c:pt idx="28704">
                  <c:v>-2.2795297412672201E-2</c:v>
                </c:pt>
                <c:pt idx="28705">
                  <c:v>-2.2534772912425099E-2</c:v>
                </c:pt>
                <c:pt idx="28706">
                  <c:v>-2.21339062763618E-2</c:v>
                </c:pt>
                <c:pt idx="28707">
                  <c:v>-2.2003108398214202E-2</c:v>
                </c:pt>
                <c:pt idx="28708">
                  <c:v>-2.15858691729836E-2</c:v>
                </c:pt>
                <c:pt idx="28709">
                  <c:v>-2.0984791284583401E-2</c:v>
                </c:pt>
                <c:pt idx="28710">
                  <c:v>-2.0527572313627999E-2</c:v>
                </c:pt>
                <c:pt idx="28711">
                  <c:v>-1.9941355430324801E-2</c:v>
                </c:pt>
                <c:pt idx="28712">
                  <c:v>-1.95649445289535E-2</c:v>
                </c:pt>
                <c:pt idx="28713">
                  <c:v>-1.8876168305193501E-2</c:v>
                </c:pt>
                <c:pt idx="28714">
                  <c:v>-1.8388039076316101E-2</c:v>
                </c:pt>
                <c:pt idx="28715">
                  <c:v>-1.7630520593837299E-2</c:v>
                </c:pt>
                <c:pt idx="28716">
                  <c:v>-1.6944981279288701E-2</c:v>
                </c:pt>
                <c:pt idx="28717">
                  <c:v>-1.65637217939399E-2</c:v>
                </c:pt>
                <c:pt idx="28718">
                  <c:v>-1.5906299062749801E-2</c:v>
                </c:pt>
                <c:pt idx="28719">
                  <c:v>-1.5272117570464301E-2</c:v>
                </c:pt>
                <c:pt idx="28720">
                  <c:v>-1.4707426498623199E-2</c:v>
                </c:pt>
                <c:pt idx="28721">
                  <c:v>-1.42701950808546E-2</c:v>
                </c:pt>
                <c:pt idx="28722">
                  <c:v>-1.3627211066541E-2</c:v>
                </c:pt>
                <c:pt idx="28723">
                  <c:v>-1.29321465892073E-2</c:v>
                </c:pt>
                <c:pt idx="28724">
                  <c:v>-1.2537646270961E-2</c:v>
                </c:pt>
                <c:pt idx="28725">
                  <c:v>-1.1955651220771199E-2</c:v>
                </c:pt>
                <c:pt idx="28726">
                  <c:v>-1.1495047906689799E-2</c:v>
                </c:pt>
                <c:pt idx="28727">
                  <c:v>-1.09679668712813E-2</c:v>
                </c:pt>
                <c:pt idx="28728">
                  <c:v>-1.0648683033361601E-2</c:v>
                </c:pt>
                <c:pt idx="28729">
                  <c:v>-1.0334010491884E-2</c:v>
                </c:pt>
                <c:pt idx="28730">
                  <c:v>-1.00933183614844E-2</c:v>
                </c:pt>
                <c:pt idx="28731">
                  <c:v>-9.5457701344314298E-3</c:v>
                </c:pt>
                <c:pt idx="28732">
                  <c:v>-9.3126835257985804E-3</c:v>
                </c:pt>
                <c:pt idx="28733">
                  <c:v>-8.9648434678540299E-3</c:v>
                </c:pt>
                <c:pt idx="28734">
                  <c:v>-8.9216060288099495E-3</c:v>
                </c:pt>
                <c:pt idx="28735">
                  <c:v>-9.14123120887958E-3</c:v>
                </c:pt>
                <c:pt idx="28736">
                  <c:v>-8.8297876526675697E-3</c:v>
                </c:pt>
                <c:pt idx="28737">
                  <c:v>-8.7767741425120796E-3</c:v>
                </c:pt>
                <c:pt idx="28738">
                  <c:v>-8.9009175180569302E-3</c:v>
                </c:pt>
                <c:pt idx="28739">
                  <c:v>-8.9183627396870295E-3</c:v>
                </c:pt>
                <c:pt idx="28740">
                  <c:v>-9.1556411983500802E-3</c:v>
                </c:pt>
                <c:pt idx="28741">
                  <c:v>-9.3221888655888405E-3</c:v>
                </c:pt>
                <c:pt idx="28742">
                  <c:v>-9.6268253822321109E-3</c:v>
                </c:pt>
                <c:pt idx="28743">
                  <c:v>-9.8550891047725804E-3</c:v>
                </c:pt>
                <c:pt idx="28744">
                  <c:v>-1.02473845516543E-2</c:v>
                </c:pt>
                <c:pt idx="28745">
                  <c:v>-1.08207068441125E-2</c:v>
                </c:pt>
                <c:pt idx="28746">
                  <c:v>-1.13327980389208E-2</c:v>
                </c:pt>
                <c:pt idx="28747">
                  <c:v>-1.1832419175586801E-2</c:v>
                </c:pt>
                <c:pt idx="28748">
                  <c:v>-1.2293237530041299E-2</c:v>
                </c:pt>
                <c:pt idx="28749">
                  <c:v>-1.3069224044063301E-2</c:v>
                </c:pt>
                <c:pt idx="28750">
                  <c:v>-1.37940739738348E-2</c:v>
                </c:pt>
                <c:pt idx="28751">
                  <c:v>-1.44618635729825E-2</c:v>
                </c:pt>
                <c:pt idx="28752">
                  <c:v>-1.53108605687815E-2</c:v>
                </c:pt>
                <c:pt idx="28753">
                  <c:v>-1.6236551035025099E-2</c:v>
                </c:pt>
                <c:pt idx="28754">
                  <c:v>-1.70953059416654E-2</c:v>
                </c:pt>
                <c:pt idx="28755">
                  <c:v>-1.7829000304780601E-2</c:v>
                </c:pt>
                <c:pt idx="28756">
                  <c:v>-1.9061807708622001E-2</c:v>
                </c:pt>
                <c:pt idx="28757">
                  <c:v>-1.9803958175191601E-2</c:v>
                </c:pt>
                <c:pt idx="28758">
                  <c:v>-2.0914667787781699E-2</c:v>
                </c:pt>
                <c:pt idx="28759">
                  <c:v>-2.18835111919711E-2</c:v>
                </c:pt>
                <c:pt idx="28760">
                  <c:v>-2.3048688686509999E-2</c:v>
                </c:pt>
                <c:pt idx="28761">
                  <c:v>-2.3977111353126999E-2</c:v>
                </c:pt>
                <c:pt idx="28762">
                  <c:v>-2.5244401438265601E-2</c:v>
                </c:pt>
                <c:pt idx="28763">
                  <c:v>-2.63405106270472E-2</c:v>
                </c:pt>
                <c:pt idx="28764">
                  <c:v>-2.7392032419291799E-2</c:v>
                </c:pt>
                <c:pt idx="28765">
                  <c:v>-2.8720412631353599E-2</c:v>
                </c:pt>
                <c:pt idx="28766">
                  <c:v>-2.9685830808054401E-2</c:v>
                </c:pt>
                <c:pt idx="28767">
                  <c:v>-3.0813036516561199E-2</c:v>
                </c:pt>
                <c:pt idx="28768">
                  <c:v>-3.1785161532887303E-2</c:v>
                </c:pt>
                <c:pt idx="28769">
                  <c:v>-3.3085045654529799E-2</c:v>
                </c:pt>
                <c:pt idx="28770">
                  <c:v>-3.4065511828432302E-2</c:v>
                </c:pt>
                <c:pt idx="28771">
                  <c:v>-3.5211036775966299E-2</c:v>
                </c:pt>
                <c:pt idx="28772">
                  <c:v>-3.6257112700934603E-2</c:v>
                </c:pt>
                <c:pt idx="28773">
                  <c:v>-3.7225724389408001E-2</c:v>
                </c:pt>
                <c:pt idx="28774">
                  <c:v>-3.8254573863377897E-2</c:v>
                </c:pt>
                <c:pt idx="28775">
                  <c:v>-3.9186274525688201E-2</c:v>
                </c:pt>
                <c:pt idx="28776">
                  <c:v>-4.01949527092825E-2</c:v>
                </c:pt>
                <c:pt idx="28777">
                  <c:v>-4.1032255466276799E-2</c:v>
                </c:pt>
                <c:pt idx="28778">
                  <c:v>-4.1712024409824099E-2</c:v>
                </c:pt>
                <c:pt idx="28779">
                  <c:v>-4.26040285679836E-2</c:v>
                </c:pt>
                <c:pt idx="28780">
                  <c:v>-4.3385131151074403E-2</c:v>
                </c:pt>
                <c:pt idx="28781">
                  <c:v>-4.4249710722162598E-2</c:v>
                </c:pt>
                <c:pt idx="28782">
                  <c:v>-4.4922127049570597E-2</c:v>
                </c:pt>
                <c:pt idx="28783">
                  <c:v>-4.53163966917383E-2</c:v>
                </c:pt>
                <c:pt idx="28784">
                  <c:v>-4.5774462059093197E-2</c:v>
                </c:pt>
                <c:pt idx="28785">
                  <c:v>-4.6455578578671802E-2</c:v>
                </c:pt>
                <c:pt idx="28786">
                  <c:v>-4.69335547367472E-2</c:v>
                </c:pt>
                <c:pt idx="28787">
                  <c:v>-4.7311572165154102E-2</c:v>
                </c:pt>
                <c:pt idx="28788">
                  <c:v>-4.7503491742901499E-2</c:v>
                </c:pt>
                <c:pt idx="28789">
                  <c:v>-4.7810330605804897E-2</c:v>
                </c:pt>
                <c:pt idx="28790">
                  <c:v>-4.8123975457651201E-2</c:v>
                </c:pt>
                <c:pt idx="28791">
                  <c:v>-4.7999024894795302E-2</c:v>
                </c:pt>
                <c:pt idx="28792">
                  <c:v>-4.8154965100801903E-2</c:v>
                </c:pt>
                <c:pt idx="28793">
                  <c:v>-4.8212890207784298E-2</c:v>
                </c:pt>
                <c:pt idx="28794">
                  <c:v>-4.8268746631280203E-2</c:v>
                </c:pt>
                <c:pt idx="28795">
                  <c:v>-4.8008860201732201E-2</c:v>
                </c:pt>
                <c:pt idx="28796">
                  <c:v>-4.7788063809209802E-2</c:v>
                </c:pt>
                <c:pt idx="28797">
                  <c:v>-4.7577725851635597E-2</c:v>
                </c:pt>
                <c:pt idx="28798">
                  <c:v>-4.7574213115595801E-2</c:v>
                </c:pt>
                <c:pt idx="28799">
                  <c:v>-4.7162311544599801E-2</c:v>
                </c:pt>
                <c:pt idx="28800">
                  <c:v>-4.6386847906326099E-2</c:v>
                </c:pt>
                <c:pt idx="28801">
                  <c:v>-4.6204838492711099E-2</c:v>
                </c:pt>
                <c:pt idx="28802">
                  <c:v>-4.5871374027616603E-2</c:v>
                </c:pt>
                <c:pt idx="28803">
                  <c:v>-4.5148262080004303E-2</c:v>
                </c:pt>
                <c:pt idx="28804">
                  <c:v>-4.4460737881466102E-2</c:v>
                </c:pt>
                <c:pt idx="28805">
                  <c:v>-4.39820857037043E-2</c:v>
                </c:pt>
                <c:pt idx="28806">
                  <c:v>-4.3317547570244697E-2</c:v>
                </c:pt>
                <c:pt idx="28807">
                  <c:v>-4.2603011294695299E-2</c:v>
                </c:pt>
                <c:pt idx="28808">
                  <c:v>-4.18759903174869E-2</c:v>
                </c:pt>
                <c:pt idx="28809">
                  <c:v>-4.1209295612803197E-2</c:v>
                </c:pt>
                <c:pt idx="28810">
                  <c:v>-4.0418422320711897E-2</c:v>
                </c:pt>
                <c:pt idx="28811">
                  <c:v>-3.9579067871789102E-2</c:v>
                </c:pt>
                <c:pt idx="28812">
                  <c:v>-3.8664686534911702E-2</c:v>
                </c:pt>
                <c:pt idx="28813">
                  <c:v>-3.78301685653471E-2</c:v>
                </c:pt>
                <c:pt idx="28814">
                  <c:v>-3.7106607311210703E-2</c:v>
                </c:pt>
                <c:pt idx="28815">
                  <c:v>-3.6163822096037399E-2</c:v>
                </c:pt>
                <c:pt idx="28816">
                  <c:v>-3.5362589016219199E-2</c:v>
                </c:pt>
                <c:pt idx="28817">
                  <c:v>-3.4384017677824598E-2</c:v>
                </c:pt>
                <c:pt idx="28818">
                  <c:v>-3.3533312894234099E-2</c:v>
                </c:pt>
                <c:pt idx="28819">
                  <c:v>-3.25193780967378E-2</c:v>
                </c:pt>
                <c:pt idx="28820">
                  <c:v>-3.1962819108408598E-2</c:v>
                </c:pt>
                <c:pt idx="28821">
                  <c:v>-3.09872391473314E-2</c:v>
                </c:pt>
                <c:pt idx="28822">
                  <c:v>-3.0174473572911399E-2</c:v>
                </c:pt>
                <c:pt idx="28823">
                  <c:v>-2.9439669845792799E-2</c:v>
                </c:pt>
                <c:pt idx="28824">
                  <c:v>-2.8676953234267499E-2</c:v>
                </c:pt>
                <c:pt idx="28825">
                  <c:v>-2.7977457566762901E-2</c:v>
                </c:pt>
                <c:pt idx="28826">
                  <c:v>-2.7234565868252101E-2</c:v>
                </c:pt>
                <c:pt idx="28827">
                  <c:v>-2.6519959036701801E-2</c:v>
                </c:pt>
                <c:pt idx="28828">
                  <c:v>-2.58111838711103E-2</c:v>
                </c:pt>
                <c:pt idx="28829">
                  <c:v>-2.51797539179969E-2</c:v>
                </c:pt>
                <c:pt idx="28830">
                  <c:v>-2.4645824222803502E-2</c:v>
                </c:pt>
                <c:pt idx="28831">
                  <c:v>-2.41751650152482E-2</c:v>
                </c:pt>
                <c:pt idx="28832">
                  <c:v>-2.3696608076637499E-2</c:v>
                </c:pt>
                <c:pt idx="28833">
                  <c:v>-2.32214052316961E-2</c:v>
                </c:pt>
                <c:pt idx="28834">
                  <c:v>-2.2691467190974101E-2</c:v>
                </c:pt>
                <c:pt idx="28835">
                  <c:v>-2.2569572444923299E-2</c:v>
                </c:pt>
                <c:pt idx="28836">
                  <c:v>-2.2187341107142499E-2</c:v>
                </c:pt>
                <c:pt idx="28837">
                  <c:v>-2.20110064875585E-2</c:v>
                </c:pt>
                <c:pt idx="28838">
                  <c:v>-2.1743961956906002E-2</c:v>
                </c:pt>
                <c:pt idx="28839">
                  <c:v>-2.1554624775540099E-2</c:v>
                </c:pt>
                <c:pt idx="28840">
                  <c:v>-2.13648194039599E-2</c:v>
                </c:pt>
                <c:pt idx="28841">
                  <c:v>-2.1468442214746E-2</c:v>
                </c:pt>
                <c:pt idx="28842">
                  <c:v>-2.1508488013554102E-2</c:v>
                </c:pt>
                <c:pt idx="28843">
                  <c:v>-2.1429619682535699E-2</c:v>
                </c:pt>
                <c:pt idx="28844">
                  <c:v>-2.1594534250935001E-2</c:v>
                </c:pt>
                <c:pt idx="28845">
                  <c:v>-2.17442519949817E-2</c:v>
                </c:pt>
                <c:pt idx="28846">
                  <c:v>-2.2028095520331401E-2</c:v>
                </c:pt>
                <c:pt idx="28847">
                  <c:v>-2.23545264333227E-2</c:v>
                </c:pt>
                <c:pt idx="28848">
                  <c:v>-2.2397101393464101E-2</c:v>
                </c:pt>
                <c:pt idx="28849">
                  <c:v>-2.28527157195666E-2</c:v>
                </c:pt>
                <c:pt idx="28850">
                  <c:v>-2.3220272044272301E-2</c:v>
                </c:pt>
                <c:pt idx="28851">
                  <c:v>-2.3676290216133399E-2</c:v>
                </c:pt>
                <c:pt idx="28852">
                  <c:v>-2.3929278841947801E-2</c:v>
                </c:pt>
                <c:pt idx="28853">
                  <c:v>-2.4430916767433801E-2</c:v>
                </c:pt>
                <c:pt idx="28854">
                  <c:v>-2.4993735611373798E-2</c:v>
                </c:pt>
                <c:pt idx="28855">
                  <c:v>-2.5349856375056701E-2</c:v>
                </c:pt>
                <c:pt idx="28856">
                  <c:v>-2.61256573448998E-2</c:v>
                </c:pt>
                <c:pt idx="28857">
                  <c:v>-2.6698455601246899E-2</c:v>
                </c:pt>
                <c:pt idx="28858">
                  <c:v>-2.7168661707387801E-2</c:v>
                </c:pt>
                <c:pt idx="28859">
                  <c:v>-2.7698598852466599E-2</c:v>
                </c:pt>
                <c:pt idx="28860">
                  <c:v>-2.82904452219499E-2</c:v>
                </c:pt>
                <c:pt idx="28861">
                  <c:v>-2.9092845001141999E-2</c:v>
                </c:pt>
                <c:pt idx="28862">
                  <c:v>-2.9887022200372201E-2</c:v>
                </c:pt>
                <c:pt idx="28863">
                  <c:v>-3.0282889360687602E-2</c:v>
                </c:pt>
                <c:pt idx="28864">
                  <c:v>-3.08335289084492E-2</c:v>
                </c:pt>
                <c:pt idx="28865">
                  <c:v>-3.1661155910280001E-2</c:v>
                </c:pt>
                <c:pt idx="28866">
                  <c:v>-3.2304401009728499E-2</c:v>
                </c:pt>
                <c:pt idx="28867">
                  <c:v>-3.2810185094746001E-2</c:v>
                </c:pt>
                <c:pt idx="28868">
                  <c:v>-3.3487593933527002E-2</c:v>
                </c:pt>
                <c:pt idx="28869">
                  <c:v>-3.3936784026695699E-2</c:v>
                </c:pt>
                <c:pt idx="28870">
                  <c:v>-3.45370613657199E-2</c:v>
                </c:pt>
                <c:pt idx="28871">
                  <c:v>-3.5124102957512497E-2</c:v>
                </c:pt>
                <c:pt idx="28872">
                  <c:v>-3.5517249650879198E-2</c:v>
                </c:pt>
                <c:pt idx="28873">
                  <c:v>-3.6035620469734797E-2</c:v>
                </c:pt>
                <c:pt idx="28874">
                  <c:v>-3.6482114631517702E-2</c:v>
                </c:pt>
                <c:pt idx="28875">
                  <c:v>-3.6966329961517198E-2</c:v>
                </c:pt>
                <c:pt idx="28876">
                  <c:v>-3.7251197967018299E-2</c:v>
                </c:pt>
                <c:pt idx="28877">
                  <c:v>-3.7770041341013298E-2</c:v>
                </c:pt>
                <c:pt idx="28878">
                  <c:v>-3.7946783756120102E-2</c:v>
                </c:pt>
                <c:pt idx="28879">
                  <c:v>-3.8300265967457697E-2</c:v>
                </c:pt>
                <c:pt idx="28880">
                  <c:v>-3.86457349358151E-2</c:v>
                </c:pt>
                <c:pt idx="28881">
                  <c:v>-3.8582064575549899E-2</c:v>
                </c:pt>
                <c:pt idx="28882">
                  <c:v>-3.8665699577171697E-2</c:v>
                </c:pt>
                <c:pt idx="28883">
                  <c:v>-3.8851704083481098E-2</c:v>
                </c:pt>
                <c:pt idx="28884">
                  <c:v>-3.8722272132581899E-2</c:v>
                </c:pt>
                <c:pt idx="28885">
                  <c:v>-3.88505488332151E-2</c:v>
                </c:pt>
                <c:pt idx="28886">
                  <c:v>-3.8692212262565702E-2</c:v>
                </c:pt>
                <c:pt idx="28887">
                  <c:v>-3.8530217465038902E-2</c:v>
                </c:pt>
                <c:pt idx="28888">
                  <c:v>-3.84521393932728E-2</c:v>
                </c:pt>
                <c:pt idx="28889">
                  <c:v>-3.8135230317100199E-2</c:v>
                </c:pt>
                <c:pt idx="28890">
                  <c:v>-3.7734479759208503E-2</c:v>
                </c:pt>
                <c:pt idx="28891">
                  <c:v>-3.7222083716027803E-2</c:v>
                </c:pt>
                <c:pt idx="28892">
                  <c:v>-3.7034613943553903E-2</c:v>
                </c:pt>
                <c:pt idx="28893">
                  <c:v>-3.6487212777008803E-2</c:v>
                </c:pt>
                <c:pt idx="28894">
                  <c:v>-3.5965808843441797E-2</c:v>
                </c:pt>
                <c:pt idx="28895">
                  <c:v>-3.5385590474893897E-2</c:v>
                </c:pt>
                <c:pt idx="28896">
                  <c:v>-3.4926344634065597E-2</c:v>
                </c:pt>
                <c:pt idx="28897">
                  <c:v>-3.4279608553278301E-2</c:v>
                </c:pt>
                <c:pt idx="28898">
                  <c:v>-3.3488555263103403E-2</c:v>
                </c:pt>
                <c:pt idx="28899">
                  <c:v>-3.2765347096862803E-2</c:v>
                </c:pt>
                <c:pt idx="28900">
                  <c:v>-3.2087993692834701E-2</c:v>
                </c:pt>
                <c:pt idx="28901">
                  <c:v>-3.1146950649866102E-2</c:v>
                </c:pt>
                <c:pt idx="28902">
                  <c:v>-3.0235315853614001E-2</c:v>
                </c:pt>
                <c:pt idx="28903">
                  <c:v>-2.9379324637242799E-2</c:v>
                </c:pt>
                <c:pt idx="28904">
                  <c:v>-2.8540313577816698E-2</c:v>
                </c:pt>
                <c:pt idx="28905">
                  <c:v>-2.7526364038217399E-2</c:v>
                </c:pt>
                <c:pt idx="28906">
                  <c:v>-2.6539880404777599E-2</c:v>
                </c:pt>
                <c:pt idx="28907">
                  <c:v>-2.5589067997561402E-2</c:v>
                </c:pt>
                <c:pt idx="28908">
                  <c:v>-2.45349202275322E-2</c:v>
                </c:pt>
                <c:pt idx="28909">
                  <c:v>-2.3589437144524401E-2</c:v>
                </c:pt>
                <c:pt idx="28910">
                  <c:v>-2.2602264684793899E-2</c:v>
                </c:pt>
                <c:pt idx="28911">
                  <c:v>-2.1398578447668699E-2</c:v>
                </c:pt>
                <c:pt idx="28912">
                  <c:v>-2.03279744661242E-2</c:v>
                </c:pt>
                <c:pt idx="28913">
                  <c:v>-1.9455203178347799E-2</c:v>
                </c:pt>
                <c:pt idx="28914">
                  <c:v>-1.8256528605194701E-2</c:v>
                </c:pt>
                <c:pt idx="28915">
                  <c:v>-1.7096008257979699E-2</c:v>
                </c:pt>
                <c:pt idx="28916">
                  <c:v>-1.6058767173829199E-2</c:v>
                </c:pt>
                <c:pt idx="28917">
                  <c:v>-1.5076165664142001E-2</c:v>
                </c:pt>
                <c:pt idx="28918">
                  <c:v>-1.39130653955521E-2</c:v>
                </c:pt>
                <c:pt idx="28919">
                  <c:v>-1.3066996895353501E-2</c:v>
                </c:pt>
                <c:pt idx="28920">
                  <c:v>-1.1924500735838299E-2</c:v>
                </c:pt>
                <c:pt idx="28921">
                  <c:v>-1.09415983078314E-2</c:v>
                </c:pt>
                <c:pt idx="28922">
                  <c:v>-9.9460151358946609E-3</c:v>
                </c:pt>
                <c:pt idx="28923">
                  <c:v>-9.1664581196025594E-3</c:v>
                </c:pt>
                <c:pt idx="28924">
                  <c:v>-8.1358921104677604E-3</c:v>
                </c:pt>
                <c:pt idx="28925">
                  <c:v>-7.1617630429271304E-3</c:v>
                </c:pt>
                <c:pt idx="28926">
                  <c:v>-6.3816628686424702E-3</c:v>
                </c:pt>
                <c:pt idx="28927">
                  <c:v>-5.4056734489378797E-3</c:v>
                </c:pt>
                <c:pt idx="28928">
                  <c:v>-4.5353196824684796E-3</c:v>
                </c:pt>
                <c:pt idx="28929">
                  <c:v>-3.7881999625649998E-3</c:v>
                </c:pt>
                <c:pt idx="28930">
                  <c:v>-3.1959964826418501E-3</c:v>
                </c:pt>
                <c:pt idx="28931">
                  <c:v>-2.52020331266368E-3</c:v>
                </c:pt>
                <c:pt idx="28932">
                  <c:v>-1.7984207190939201E-3</c:v>
                </c:pt>
                <c:pt idx="28933">
                  <c:v>-1.0916545595631899E-3</c:v>
                </c:pt>
                <c:pt idx="28934">
                  <c:v>-7.1658000762252997E-4</c:v>
                </c:pt>
                <c:pt idx="28935">
                  <c:v>-1.8446903036097099E-4</c:v>
                </c:pt>
                <c:pt idx="28936">
                  <c:v>3.8850553023527797E-4</c:v>
                </c:pt>
                <c:pt idx="28937">
                  <c:v>8.1353118881278001E-4</c:v>
                </c:pt>
                <c:pt idx="28938">
                  <c:v>1.20455108561748E-3</c:v>
                </c:pt>
                <c:pt idx="28939">
                  <c:v>1.65222360958435E-3</c:v>
                </c:pt>
                <c:pt idx="28940">
                  <c:v>1.8346538407103599E-3</c:v>
                </c:pt>
                <c:pt idx="28941">
                  <c:v>2.1924346251490801E-3</c:v>
                </c:pt>
                <c:pt idx="28942">
                  <c:v>2.5622630124302001E-3</c:v>
                </c:pt>
                <c:pt idx="28943">
                  <c:v>2.66473764147031E-3</c:v>
                </c:pt>
                <c:pt idx="28944">
                  <c:v>2.6778267012063902E-3</c:v>
                </c:pt>
                <c:pt idx="28945">
                  <c:v>2.8489353895282698E-3</c:v>
                </c:pt>
                <c:pt idx="28946">
                  <c:v>2.92740243000288E-3</c:v>
                </c:pt>
                <c:pt idx="28947">
                  <c:v>3.0957640955602602E-3</c:v>
                </c:pt>
                <c:pt idx="28948">
                  <c:v>3.02708103332649E-3</c:v>
                </c:pt>
                <c:pt idx="28949">
                  <c:v>3.10318468093651E-3</c:v>
                </c:pt>
                <c:pt idx="28950">
                  <c:v>3.0029303874597201E-3</c:v>
                </c:pt>
                <c:pt idx="28951">
                  <c:v>2.8649590982780899E-3</c:v>
                </c:pt>
                <c:pt idx="28952">
                  <c:v>2.75097841047489E-3</c:v>
                </c:pt>
                <c:pt idx="28953">
                  <c:v>2.7972687231663301E-3</c:v>
                </c:pt>
                <c:pt idx="28954">
                  <c:v>2.5206626288499599E-3</c:v>
                </c:pt>
                <c:pt idx="28955">
                  <c:v>2.2754067394778299E-3</c:v>
                </c:pt>
                <c:pt idx="28956">
                  <c:v>2.1959462621337698E-3</c:v>
                </c:pt>
                <c:pt idx="28957">
                  <c:v>1.93273338071515E-3</c:v>
                </c:pt>
                <c:pt idx="28958">
                  <c:v>1.8556353965348299E-3</c:v>
                </c:pt>
                <c:pt idx="28959">
                  <c:v>1.5845617389362199E-3</c:v>
                </c:pt>
                <c:pt idx="28960">
                  <c:v>1.43326343277081E-3</c:v>
                </c:pt>
                <c:pt idx="28961">
                  <c:v>1.13365443201848E-3</c:v>
                </c:pt>
                <c:pt idx="28962">
                  <c:v>8.8501654268351702E-4</c:v>
                </c:pt>
                <c:pt idx="28963">
                  <c:v>8.5546606568844496E-4</c:v>
                </c:pt>
                <c:pt idx="28964">
                  <c:v>6.5310625667826499E-4</c:v>
                </c:pt>
                <c:pt idx="28965">
                  <c:v>3.4680855626050401E-4</c:v>
                </c:pt>
                <c:pt idx="28966" formatCode="0.00E+00">
                  <c:v>-5.6159588632884903E-5</c:v>
                </c:pt>
                <c:pt idx="28967">
                  <c:v>-1.5858579380761601E-4</c:v>
                </c:pt>
                <c:pt idx="28968">
                  <c:v>-2.30542831329234E-4</c:v>
                </c:pt>
                <c:pt idx="28969">
                  <c:v>-4.9389338331443599E-4</c:v>
                </c:pt>
                <c:pt idx="28970">
                  <c:v>-4.8547201438873801E-4</c:v>
                </c:pt>
                <c:pt idx="28971">
                  <c:v>-6.6566090974484802E-4</c:v>
                </c:pt>
                <c:pt idx="28972">
                  <c:v>-9.1120246137475097E-4</c:v>
                </c:pt>
                <c:pt idx="28973">
                  <c:v>-9.4803753241171095E-4</c:v>
                </c:pt>
                <c:pt idx="28974">
                  <c:v>-9.1242281651594305E-4</c:v>
                </c:pt>
                <c:pt idx="28975">
                  <c:v>-1.2884525184054399E-3</c:v>
                </c:pt>
                <c:pt idx="28976">
                  <c:v>-9.9749821351331693E-4</c:v>
                </c:pt>
                <c:pt idx="28977">
                  <c:v>-1.07918143051344E-3</c:v>
                </c:pt>
                <c:pt idx="28978">
                  <c:v>-1.1437568242685099E-3</c:v>
                </c:pt>
                <c:pt idx="28979">
                  <c:v>-1.08594874517476E-3</c:v>
                </c:pt>
                <c:pt idx="28980">
                  <c:v>-7.7849686167323997E-4</c:v>
                </c:pt>
                <c:pt idx="28981">
                  <c:v>-7.0626415812855296E-4</c:v>
                </c:pt>
                <c:pt idx="28982">
                  <c:v>-6.3151992186087104E-4</c:v>
                </c:pt>
                <c:pt idx="28983">
                  <c:v>-4.93747958512592E-4</c:v>
                </c:pt>
                <c:pt idx="28984">
                  <c:v>-2.2433340031210099E-4</c:v>
                </c:pt>
                <c:pt idx="28985">
                  <c:v>-1.01756273485994E-4</c:v>
                </c:pt>
                <c:pt idx="28986">
                  <c:v>2.5093278511996301E-4</c:v>
                </c:pt>
                <c:pt idx="28987">
                  <c:v>5.0755828776168196E-4</c:v>
                </c:pt>
                <c:pt idx="28988">
                  <c:v>7.6364961693342604E-4</c:v>
                </c:pt>
                <c:pt idx="28989">
                  <c:v>1.29290493833135E-3</c:v>
                </c:pt>
                <c:pt idx="28990">
                  <c:v>1.65392055353066E-3</c:v>
                </c:pt>
                <c:pt idx="28991">
                  <c:v>2.1341867344991899E-3</c:v>
                </c:pt>
                <c:pt idx="28992">
                  <c:v>2.6282905453983698E-3</c:v>
                </c:pt>
                <c:pt idx="28993">
                  <c:v>2.9175472971420899E-3</c:v>
                </c:pt>
                <c:pt idx="28994">
                  <c:v>3.37190848158124E-3</c:v>
                </c:pt>
                <c:pt idx="28995">
                  <c:v>3.8251209744503399E-3</c:v>
                </c:pt>
                <c:pt idx="28996">
                  <c:v>4.5256652580827998E-3</c:v>
                </c:pt>
                <c:pt idx="28997">
                  <c:v>5.0237616230841397E-3</c:v>
                </c:pt>
                <c:pt idx="28998">
                  <c:v>5.5685894460982899E-3</c:v>
                </c:pt>
                <c:pt idx="28999">
                  <c:v>6.0232280534285804E-3</c:v>
                </c:pt>
                <c:pt idx="29000">
                  <c:v>6.7924880032840598E-3</c:v>
                </c:pt>
                <c:pt idx="29001">
                  <c:v>7.38137551194612E-3</c:v>
                </c:pt>
                <c:pt idx="29002">
                  <c:v>8.1420453352690492E-3</c:v>
                </c:pt>
                <c:pt idx="29003">
                  <c:v>8.4414944490634192E-3</c:v>
                </c:pt>
                <c:pt idx="29004">
                  <c:v>9.1612587562702099E-3</c:v>
                </c:pt>
                <c:pt idx="29005">
                  <c:v>9.9326762550494292E-3</c:v>
                </c:pt>
                <c:pt idx="29006">
                  <c:v>1.0777691482877501E-2</c:v>
                </c:pt>
                <c:pt idx="29007">
                  <c:v>1.12361942371301E-2</c:v>
                </c:pt>
                <c:pt idx="29008">
                  <c:v>1.1905119337053601E-2</c:v>
                </c:pt>
                <c:pt idx="29009">
                  <c:v>1.25875654418623E-2</c:v>
                </c:pt>
                <c:pt idx="29010">
                  <c:v>1.3197387207338301E-2</c:v>
                </c:pt>
                <c:pt idx="29011">
                  <c:v>1.3857026251051899E-2</c:v>
                </c:pt>
                <c:pt idx="29012">
                  <c:v>1.4462328852892401E-2</c:v>
                </c:pt>
                <c:pt idx="29013">
                  <c:v>1.50513491825724E-2</c:v>
                </c:pt>
                <c:pt idx="29014">
                  <c:v>1.5533812792105001E-2</c:v>
                </c:pt>
                <c:pt idx="29015">
                  <c:v>1.6150207296936201E-2</c:v>
                </c:pt>
                <c:pt idx="29016">
                  <c:v>1.6711631379050702E-2</c:v>
                </c:pt>
                <c:pt idx="29017">
                  <c:v>1.7423938287068501E-2</c:v>
                </c:pt>
                <c:pt idx="29018">
                  <c:v>1.78387698740252E-2</c:v>
                </c:pt>
                <c:pt idx="29019">
                  <c:v>1.84243707242033E-2</c:v>
                </c:pt>
                <c:pt idx="29020">
                  <c:v>1.90796246145882E-2</c:v>
                </c:pt>
                <c:pt idx="29021">
                  <c:v>1.9379834165157601E-2</c:v>
                </c:pt>
                <c:pt idx="29022">
                  <c:v>1.97731268288752E-2</c:v>
                </c:pt>
                <c:pt idx="29023">
                  <c:v>2.01746435771059E-2</c:v>
                </c:pt>
                <c:pt idx="29024">
                  <c:v>2.0650076760172099E-2</c:v>
                </c:pt>
                <c:pt idx="29025">
                  <c:v>2.0993863986955599E-2</c:v>
                </c:pt>
                <c:pt idx="29026">
                  <c:v>2.1345606578675701E-2</c:v>
                </c:pt>
                <c:pt idx="29027">
                  <c:v>2.1722555198536098E-2</c:v>
                </c:pt>
                <c:pt idx="29028">
                  <c:v>2.18680733114219E-2</c:v>
                </c:pt>
                <c:pt idx="29029">
                  <c:v>2.22033473356988E-2</c:v>
                </c:pt>
                <c:pt idx="29030">
                  <c:v>2.2296554326531499E-2</c:v>
                </c:pt>
                <c:pt idx="29031">
                  <c:v>2.2556008753224902E-2</c:v>
                </c:pt>
                <c:pt idx="29032">
                  <c:v>2.2799256797635899E-2</c:v>
                </c:pt>
                <c:pt idx="29033">
                  <c:v>2.29379780319575E-2</c:v>
                </c:pt>
                <c:pt idx="29034">
                  <c:v>2.3035968367348999E-2</c:v>
                </c:pt>
                <c:pt idx="29035">
                  <c:v>2.3076311160719301E-2</c:v>
                </c:pt>
                <c:pt idx="29036">
                  <c:v>2.31639240982719E-2</c:v>
                </c:pt>
                <c:pt idx="29037">
                  <c:v>2.29607763618082E-2</c:v>
                </c:pt>
                <c:pt idx="29038">
                  <c:v>2.31490418868497E-2</c:v>
                </c:pt>
                <c:pt idx="29039">
                  <c:v>2.3029983780203999E-2</c:v>
                </c:pt>
                <c:pt idx="29040">
                  <c:v>2.29925539069082E-2</c:v>
                </c:pt>
                <c:pt idx="29041">
                  <c:v>2.28250899740793E-2</c:v>
                </c:pt>
                <c:pt idx="29042">
                  <c:v>2.2956603446928701E-2</c:v>
                </c:pt>
                <c:pt idx="29043">
                  <c:v>2.27718330455263E-2</c:v>
                </c:pt>
                <c:pt idx="29044">
                  <c:v>2.2500938026133999E-2</c:v>
                </c:pt>
                <c:pt idx="29045">
                  <c:v>2.23113798523756E-2</c:v>
                </c:pt>
                <c:pt idx="29046">
                  <c:v>2.2213316638606401E-2</c:v>
                </c:pt>
                <c:pt idx="29047">
                  <c:v>2.22238295906316E-2</c:v>
                </c:pt>
                <c:pt idx="29048">
                  <c:v>2.1815280610279701E-2</c:v>
                </c:pt>
                <c:pt idx="29049">
                  <c:v>2.1472913870540199E-2</c:v>
                </c:pt>
                <c:pt idx="29050">
                  <c:v>2.1446028182934299E-2</c:v>
                </c:pt>
                <c:pt idx="29051">
                  <c:v>2.13365228630992E-2</c:v>
                </c:pt>
                <c:pt idx="29052">
                  <c:v>2.0904413157651999E-2</c:v>
                </c:pt>
                <c:pt idx="29053">
                  <c:v>2.0680673700508599E-2</c:v>
                </c:pt>
                <c:pt idx="29054">
                  <c:v>2.0530134070697901E-2</c:v>
                </c:pt>
                <c:pt idx="29055">
                  <c:v>1.9981437528846499E-2</c:v>
                </c:pt>
                <c:pt idx="29056">
                  <c:v>2.0001219802157199E-2</c:v>
                </c:pt>
                <c:pt idx="29057">
                  <c:v>1.9604780009735898E-2</c:v>
                </c:pt>
                <c:pt idx="29058">
                  <c:v>1.9365835149119499E-2</c:v>
                </c:pt>
                <c:pt idx="29059">
                  <c:v>1.9349344918916E-2</c:v>
                </c:pt>
                <c:pt idx="29060">
                  <c:v>1.9123066615553901E-2</c:v>
                </c:pt>
                <c:pt idx="29061">
                  <c:v>1.8876520563952299E-2</c:v>
                </c:pt>
                <c:pt idx="29062">
                  <c:v>1.85853962845524E-2</c:v>
                </c:pt>
                <c:pt idx="29063">
                  <c:v>1.84219453281401E-2</c:v>
                </c:pt>
                <c:pt idx="29064">
                  <c:v>1.8278449261363398E-2</c:v>
                </c:pt>
                <c:pt idx="29065">
                  <c:v>1.80499368210442E-2</c:v>
                </c:pt>
                <c:pt idx="29066">
                  <c:v>1.8088562363541501E-2</c:v>
                </c:pt>
                <c:pt idx="29067">
                  <c:v>1.7927311955832501E-2</c:v>
                </c:pt>
                <c:pt idx="29068">
                  <c:v>1.77159812849607E-2</c:v>
                </c:pt>
                <c:pt idx="29069">
                  <c:v>1.7906492947879198E-2</c:v>
                </c:pt>
                <c:pt idx="29070">
                  <c:v>1.7594291062476099E-2</c:v>
                </c:pt>
                <c:pt idx="29071">
                  <c:v>1.7768324618919501E-2</c:v>
                </c:pt>
                <c:pt idx="29072">
                  <c:v>1.76240661117185E-2</c:v>
                </c:pt>
                <c:pt idx="29073">
                  <c:v>1.7738829003013701E-2</c:v>
                </c:pt>
                <c:pt idx="29074">
                  <c:v>1.74888222282732E-2</c:v>
                </c:pt>
                <c:pt idx="29075">
                  <c:v>1.76570431295376E-2</c:v>
                </c:pt>
                <c:pt idx="29076">
                  <c:v>1.7870410546688701E-2</c:v>
                </c:pt>
                <c:pt idx="29077">
                  <c:v>1.79947502993037E-2</c:v>
                </c:pt>
                <c:pt idx="29078">
                  <c:v>1.8032333447585199E-2</c:v>
                </c:pt>
                <c:pt idx="29079">
                  <c:v>1.8147553948675201E-2</c:v>
                </c:pt>
                <c:pt idx="29080">
                  <c:v>1.8324819731630901E-2</c:v>
                </c:pt>
                <c:pt idx="29081">
                  <c:v>1.8515360836312798E-2</c:v>
                </c:pt>
                <c:pt idx="29082">
                  <c:v>1.8888829861913699E-2</c:v>
                </c:pt>
                <c:pt idx="29083">
                  <c:v>1.89981699721243E-2</c:v>
                </c:pt>
                <c:pt idx="29084">
                  <c:v>1.9233829430859498E-2</c:v>
                </c:pt>
                <c:pt idx="29085">
                  <c:v>1.9470433354167999E-2</c:v>
                </c:pt>
                <c:pt idx="29086">
                  <c:v>1.9787046614912599E-2</c:v>
                </c:pt>
                <c:pt idx="29087">
                  <c:v>2.0167002476765099E-2</c:v>
                </c:pt>
                <c:pt idx="29088">
                  <c:v>2.04522291807658E-2</c:v>
                </c:pt>
                <c:pt idx="29089">
                  <c:v>2.0925367188011201E-2</c:v>
                </c:pt>
                <c:pt idx="29090">
                  <c:v>2.11617534213242E-2</c:v>
                </c:pt>
                <c:pt idx="29091">
                  <c:v>2.16388871464387E-2</c:v>
                </c:pt>
                <c:pt idx="29092">
                  <c:v>2.2005706732618001E-2</c:v>
                </c:pt>
                <c:pt idx="29093">
                  <c:v>2.2394588974790099E-2</c:v>
                </c:pt>
                <c:pt idx="29094">
                  <c:v>2.2818158231845801E-2</c:v>
                </c:pt>
                <c:pt idx="29095">
                  <c:v>2.32909631348381E-2</c:v>
                </c:pt>
                <c:pt idx="29096">
                  <c:v>2.3672823571639402E-2</c:v>
                </c:pt>
                <c:pt idx="29097">
                  <c:v>2.39600628835345E-2</c:v>
                </c:pt>
                <c:pt idx="29098">
                  <c:v>2.4314788930315599E-2</c:v>
                </c:pt>
                <c:pt idx="29099">
                  <c:v>2.4970883766346399E-2</c:v>
                </c:pt>
                <c:pt idx="29100">
                  <c:v>2.5259080904321201E-2</c:v>
                </c:pt>
                <c:pt idx="29101">
                  <c:v>2.58076501211086E-2</c:v>
                </c:pt>
                <c:pt idx="29102">
                  <c:v>2.60769723103462E-2</c:v>
                </c:pt>
                <c:pt idx="29103">
                  <c:v>2.6496272137411798E-2</c:v>
                </c:pt>
                <c:pt idx="29104">
                  <c:v>2.7040957882480499E-2</c:v>
                </c:pt>
                <c:pt idx="29105">
                  <c:v>2.76611033895371E-2</c:v>
                </c:pt>
                <c:pt idx="29106">
                  <c:v>2.78601451431176E-2</c:v>
                </c:pt>
                <c:pt idx="29107">
                  <c:v>2.831340291978E-2</c:v>
                </c:pt>
                <c:pt idx="29108">
                  <c:v>2.8582676513094301E-2</c:v>
                </c:pt>
                <c:pt idx="29109">
                  <c:v>2.8935261392214001E-2</c:v>
                </c:pt>
                <c:pt idx="29110">
                  <c:v>2.9165703014703798E-2</c:v>
                </c:pt>
                <c:pt idx="29111">
                  <c:v>2.9441414697559901E-2</c:v>
                </c:pt>
                <c:pt idx="29112">
                  <c:v>2.98816628468868E-2</c:v>
                </c:pt>
                <c:pt idx="29113">
                  <c:v>3.0273566875482799E-2</c:v>
                </c:pt>
                <c:pt idx="29114">
                  <c:v>3.06242938318304E-2</c:v>
                </c:pt>
                <c:pt idx="29115">
                  <c:v>3.06024547426916E-2</c:v>
                </c:pt>
                <c:pt idx="29116">
                  <c:v>3.09673575328368E-2</c:v>
                </c:pt>
                <c:pt idx="29117">
                  <c:v>3.1105691211281799E-2</c:v>
                </c:pt>
                <c:pt idx="29118">
                  <c:v>3.1455818385013198E-2</c:v>
                </c:pt>
                <c:pt idx="29119">
                  <c:v>3.13825234454106E-2</c:v>
                </c:pt>
                <c:pt idx="29120">
                  <c:v>3.1651019132086601E-2</c:v>
                </c:pt>
                <c:pt idx="29121">
                  <c:v>3.1593537341610203E-2</c:v>
                </c:pt>
                <c:pt idx="29122">
                  <c:v>3.1836473162636401E-2</c:v>
                </c:pt>
                <c:pt idx="29123">
                  <c:v>3.1751715681524698E-2</c:v>
                </c:pt>
                <c:pt idx="29124">
                  <c:v>3.1870075118209801E-2</c:v>
                </c:pt>
                <c:pt idx="29125">
                  <c:v>3.1743898545113398E-2</c:v>
                </c:pt>
                <c:pt idx="29126">
                  <c:v>3.1771768050584299E-2</c:v>
                </c:pt>
                <c:pt idx="29127">
                  <c:v>3.1894276315116599E-2</c:v>
                </c:pt>
                <c:pt idx="29128">
                  <c:v>3.1863017597872703E-2</c:v>
                </c:pt>
                <c:pt idx="29129">
                  <c:v>3.1601471554798401E-2</c:v>
                </c:pt>
                <c:pt idx="29130">
                  <c:v>3.1346002613980399E-2</c:v>
                </c:pt>
                <c:pt idx="29131">
                  <c:v>3.1400901142581802E-2</c:v>
                </c:pt>
                <c:pt idx="29132">
                  <c:v>3.11607526047416E-2</c:v>
                </c:pt>
                <c:pt idx="29133">
                  <c:v>3.1048880426490601E-2</c:v>
                </c:pt>
                <c:pt idx="29134">
                  <c:v>3.0748794886824301E-2</c:v>
                </c:pt>
                <c:pt idx="29135">
                  <c:v>3.0490095033299001E-2</c:v>
                </c:pt>
                <c:pt idx="29136">
                  <c:v>3.0250720660192298E-2</c:v>
                </c:pt>
                <c:pt idx="29137">
                  <c:v>2.9958851544857501E-2</c:v>
                </c:pt>
                <c:pt idx="29138">
                  <c:v>2.9585919265937399E-2</c:v>
                </c:pt>
                <c:pt idx="29139">
                  <c:v>2.9475717415044799E-2</c:v>
                </c:pt>
                <c:pt idx="29140">
                  <c:v>2.9012619238084701E-2</c:v>
                </c:pt>
                <c:pt idx="29141">
                  <c:v>2.8551243355818601E-2</c:v>
                </c:pt>
                <c:pt idx="29142">
                  <c:v>2.8265786089768302E-2</c:v>
                </c:pt>
                <c:pt idx="29143">
                  <c:v>2.7822717459226601E-2</c:v>
                </c:pt>
                <c:pt idx="29144">
                  <c:v>2.7480195555878901E-2</c:v>
                </c:pt>
                <c:pt idx="29145">
                  <c:v>2.7013047018980201E-2</c:v>
                </c:pt>
                <c:pt idx="29146">
                  <c:v>2.6779119647420399E-2</c:v>
                </c:pt>
                <c:pt idx="29147">
                  <c:v>2.6347022936695899E-2</c:v>
                </c:pt>
                <c:pt idx="29148">
                  <c:v>2.5946755569948399E-2</c:v>
                </c:pt>
                <c:pt idx="29149">
                  <c:v>2.5261140270413599E-2</c:v>
                </c:pt>
                <c:pt idx="29150">
                  <c:v>2.4933950260143299E-2</c:v>
                </c:pt>
                <c:pt idx="29151">
                  <c:v>2.4609763727723201E-2</c:v>
                </c:pt>
                <c:pt idx="29152">
                  <c:v>2.4091280620465599E-2</c:v>
                </c:pt>
                <c:pt idx="29153">
                  <c:v>2.3492484308010701E-2</c:v>
                </c:pt>
                <c:pt idx="29154">
                  <c:v>2.3137778925523302E-2</c:v>
                </c:pt>
                <c:pt idx="29155">
                  <c:v>2.28123235905375E-2</c:v>
                </c:pt>
                <c:pt idx="29156">
                  <c:v>2.2425093775144098E-2</c:v>
                </c:pt>
                <c:pt idx="29157">
                  <c:v>2.2069036028520599E-2</c:v>
                </c:pt>
                <c:pt idx="29158">
                  <c:v>2.1612719198328901E-2</c:v>
                </c:pt>
                <c:pt idx="29159">
                  <c:v>2.1117294766175399E-2</c:v>
                </c:pt>
                <c:pt idx="29160">
                  <c:v>2.0719122049808102E-2</c:v>
                </c:pt>
                <c:pt idx="29161">
                  <c:v>2.0425083435203401E-2</c:v>
                </c:pt>
                <c:pt idx="29162">
                  <c:v>2.0260172662377399E-2</c:v>
                </c:pt>
                <c:pt idx="29163">
                  <c:v>1.9758907796022698E-2</c:v>
                </c:pt>
                <c:pt idx="29164">
                  <c:v>1.9426704213301199E-2</c:v>
                </c:pt>
                <c:pt idx="29165">
                  <c:v>1.90757806355219E-2</c:v>
                </c:pt>
                <c:pt idx="29166">
                  <c:v>1.8896106076057899E-2</c:v>
                </c:pt>
                <c:pt idx="29167">
                  <c:v>1.85784768916251E-2</c:v>
                </c:pt>
                <c:pt idx="29168">
                  <c:v>1.82150207341235E-2</c:v>
                </c:pt>
                <c:pt idx="29169">
                  <c:v>1.81442713188831E-2</c:v>
                </c:pt>
                <c:pt idx="29170">
                  <c:v>1.7806757643225701E-2</c:v>
                </c:pt>
                <c:pt idx="29171">
                  <c:v>1.7601107481221501E-2</c:v>
                </c:pt>
                <c:pt idx="29172">
                  <c:v>1.73388591432127E-2</c:v>
                </c:pt>
                <c:pt idx="29173">
                  <c:v>1.7276824034120401E-2</c:v>
                </c:pt>
                <c:pt idx="29174">
                  <c:v>1.7034550035240001E-2</c:v>
                </c:pt>
                <c:pt idx="29175">
                  <c:v>1.7212237542256901E-2</c:v>
                </c:pt>
                <c:pt idx="29176">
                  <c:v>1.6894452392760401E-2</c:v>
                </c:pt>
                <c:pt idx="29177">
                  <c:v>1.6749364629732401E-2</c:v>
                </c:pt>
                <c:pt idx="29178">
                  <c:v>1.6834370113083801E-2</c:v>
                </c:pt>
                <c:pt idx="29179">
                  <c:v>1.6812826128437399E-2</c:v>
                </c:pt>
                <c:pt idx="29180">
                  <c:v>1.6670316342045001E-2</c:v>
                </c:pt>
                <c:pt idx="29181">
                  <c:v>1.6685663745462698E-2</c:v>
                </c:pt>
                <c:pt idx="29182">
                  <c:v>1.67927431233044E-2</c:v>
                </c:pt>
                <c:pt idx="29183">
                  <c:v>1.6735144505906199E-2</c:v>
                </c:pt>
                <c:pt idx="29184">
                  <c:v>1.6840416099801601E-2</c:v>
                </c:pt>
                <c:pt idx="29185">
                  <c:v>1.6673857469931101E-2</c:v>
                </c:pt>
                <c:pt idx="29186">
                  <c:v>1.6770133412332001E-2</c:v>
                </c:pt>
                <c:pt idx="29187">
                  <c:v>1.6760302899072401E-2</c:v>
                </c:pt>
                <c:pt idx="29188">
                  <c:v>1.69246343021782E-2</c:v>
                </c:pt>
                <c:pt idx="29189">
                  <c:v>1.6956768674277901E-2</c:v>
                </c:pt>
                <c:pt idx="29190">
                  <c:v>1.71362217276376E-2</c:v>
                </c:pt>
                <c:pt idx="29191">
                  <c:v>1.7390679220471598E-2</c:v>
                </c:pt>
                <c:pt idx="29192">
                  <c:v>1.74870485332849E-2</c:v>
                </c:pt>
                <c:pt idx="29193">
                  <c:v>1.76986325609471E-2</c:v>
                </c:pt>
                <c:pt idx="29194">
                  <c:v>1.77198850050958E-2</c:v>
                </c:pt>
                <c:pt idx="29195">
                  <c:v>1.7943134438457398E-2</c:v>
                </c:pt>
                <c:pt idx="29196">
                  <c:v>1.8219992183704101E-2</c:v>
                </c:pt>
                <c:pt idx="29197">
                  <c:v>1.8365983852057899E-2</c:v>
                </c:pt>
                <c:pt idx="29198">
                  <c:v>1.8241525074991299E-2</c:v>
                </c:pt>
                <c:pt idx="29199">
                  <c:v>1.8437553093059399E-2</c:v>
                </c:pt>
                <c:pt idx="29200">
                  <c:v>1.87389003346792E-2</c:v>
                </c:pt>
                <c:pt idx="29201">
                  <c:v>1.88785604837007E-2</c:v>
                </c:pt>
                <c:pt idx="29202">
                  <c:v>1.89393323230224E-2</c:v>
                </c:pt>
                <c:pt idx="29203">
                  <c:v>1.9127825324750099E-2</c:v>
                </c:pt>
                <c:pt idx="29204">
                  <c:v>1.9407230615128598E-2</c:v>
                </c:pt>
                <c:pt idx="29205">
                  <c:v>1.9263906427417599E-2</c:v>
                </c:pt>
                <c:pt idx="29206">
                  <c:v>1.9405853442811601E-2</c:v>
                </c:pt>
                <c:pt idx="29207">
                  <c:v>1.9759389679627301E-2</c:v>
                </c:pt>
                <c:pt idx="29208">
                  <c:v>1.9741072859355099E-2</c:v>
                </c:pt>
                <c:pt idx="29209">
                  <c:v>1.9710670252985899E-2</c:v>
                </c:pt>
                <c:pt idx="29210">
                  <c:v>1.9884057129355402E-2</c:v>
                </c:pt>
                <c:pt idx="29211">
                  <c:v>2.0014090704002799E-2</c:v>
                </c:pt>
                <c:pt idx="29212">
                  <c:v>2.0180605855476E-2</c:v>
                </c:pt>
                <c:pt idx="29213">
                  <c:v>2.0042333550190899E-2</c:v>
                </c:pt>
                <c:pt idx="29214">
                  <c:v>2.0090911427697901E-2</c:v>
                </c:pt>
                <c:pt idx="29215">
                  <c:v>2.0059664318432702E-2</c:v>
                </c:pt>
                <c:pt idx="29216">
                  <c:v>1.9954865165685499E-2</c:v>
                </c:pt>
                <c:pt idx="29217">
                  <c:v>2.00259731595205E-2</c:v>
                </c:pt>
                <c:pt idx="29218">
                  <c:v>1.9893473401717401E-2</c:v>
                </c:pt>
                <c:pt idx="29219">
                  <c:v>2.0124569889548999E-2</c:v>
                </c:pt>
                <c:pt idx="29220">
                  <c:v>1.9832362353808902E-2</c:v>
                </c:pt>
                <c:pt idx="29221">
                  <c:v>1.9681013408414001E-2</c:v>
                </c:pt>
                <c:pt idx="29222">
                  <c:v>1.93954152476907E-2</c:v>
                </c:pt>
                <c:pt idx="29223">
                  <c:v>1.9429587044412E-2</c:v>
                </c:pt>
                <c:pt idx="29224">
                  <c:v>1.9238049071439899E-2</c:v>
                </c:pt>
                <c:pt idx="29225">
                  <c:v>1.91253700757218E-2</c:v>
                </c:pt>
                <c:pt idx="29226">
                  <c:v>1.8916918297985301E-2</c:v>
                </c:pt>
                <c:pt idx="29227">
                  <c:v>1.8575050736667501E-2</c:v>
                </c:pt>
                <c:pt idx="29228">
                  <c:v>1.8715601430445601E-2</c:v>
                </c:pt>
                <c:pt idx="29229">
                  <c:v>1.8344358231255901E-2</c:v>
                </c:pt>
                <c:pt idx="29230">
                  <c:v>1.8123106938852399E-2</c:v>
                </c:pt>
                <c:pt idx="29231">
                  <c:v>1.7705129271211501E-2</c:v>
                </c:pt>
                <c:pt idx="29232">
                  <c:v>1.7513782184181498E-2</c:v>
                </c:pt>
                <c:pt idx="29233">
                  <c:v>1.72197070750283E-2</c:v>
                </c:pt>
                <c:pt idx="29234">
                  <c:v>1.69800995843414E-2</c:v>
                </c:pt>
                <c:pt idx="29235">
                  <c:v>1.6714353568597101E-2</c:v>
                </c:pt>
                <c:pt idx="29236">
                  <c:v>1.6459717020134299E-2</c:v>
                </c:pt>
                <c:pt idx="29237">
                  <c:v>1.60506257982534E-2</c:v>
                </c:pt>
                <c:pt idx="29238">
                  <c:v>1.5671223354976099E-2</c:v>
                </c:pt>
                <c:pt idx="29239">
                  <c:v>1.5246993022110401E-2</c:v>
                </c:pt>
                <c:pt idx="29240">
                  <c:v>1.4877663365059799E-2</c:v>
                </c:pt>
                <c:pt idx="29241">
                  <c:v>1.47466528599182E-2</c:v>
                </c:pt>
                <c:pt idx="29242">
                  <c:v>1.42902817536763E-2</c:v>
                </c:pt>
                <c:pt idx="29243">
                  <c:v>1.39248472712219E-2</c:v>
                </c:pt>
                <c:pt idx="29244">
                  <c:v>1.35541945191068E-2</c:v>
                </c:pt>
                <c:pt idx="29245">
                  <c:v>1.32547650366095E-2</c:v>
                </c:pt>
                <c:pt idx="29246">
                  <c:v>1.2909621154859699E-2</c:v>
                </c:pt>
                <c:pt idx="29247">
                  <c:v>1.26236416397821E-2</c:v>
                </c:pt>
                <c:pt idx="29248">
                  <c:v>1.2271547780277199E-2</c:v>
                </c:pt>
                <c:pt idx="29249">
                  <c:v>1.1803630843042199E-2</c:v>
                </c:pt>
                <c:pt idx="29250">
                  <c:v>1.13004847938293E-2</c:v>
                </c:pt>
                <c:pt idx="29251">
                  <c:v>1.1034616671334201E-2</c:v>
                </c:pt>
                <c:pt idx="29252">
                  <c:v>1.07258647653341E-2</c:v>
                </c:pt>
                <c:pt idx="29253">
                  <c:v>1.0411432777613101E-2</c:v>
                </c:pt>
                <c:pt idx="29254">
                  <c:v>9.9942652450259895E-3</c:v>
                </c:pt>
                <c:pt idx="29255">
                  <c:v>9.5376095036609904E-3</c:v>
                </c:pt>
                <c:pt idx="29256">
                  <c:v>9.4876675194835395E-3</c:v>
                </c:pt>
                <c:pt idx="29257">
                  <c:v>9.2207737671032592E-3</c:v>
                </c:pt>
                <c:pt idx="29258">
                  <c:v>8.7546314085034695E-3</c:v>
                </c:pt>
                <c:pt idx="29259">
                  <c:v>8.4400256555110607E-3</c:v>
                </c:pt>
                <c:pt idx="29260">
                  <c:v>8.1997796087322303E-3</c:v>
                </c:pt>
                <c:pt idx="29261">
                  <c:v>7.8976078500824897E-3</c:v>
                </c:pt>
                <c:pt idx="29262">
                  <c:v>7.65321234564689E-3</c:v>
                </c:pt>
                <c:pt idx="29263">
                  <c:v>7.1577071916071999E-3</c:v>
                </c:pt>
                <c:pt idx="29264">
                  <c:v>7.2396220803827996E-3</c:v>
                </c:pt>
                <c:pt idx="29265">
                  <c:v>6.9089514981283996E-3</c:v>
                </c:pt>
                <c:pt idx="29266">
                  <c:v>6.7152626090972297E-3</c:v>
                </c:pt>
                <c:pt idx="29267">
                  <c:v>6.8011839132396399E-3</c:v>
                </c:pt>
                <c:pt idx="29268">
                  <c:v>6.4572486832491297E-3</c:v>
                </c:pt>
                <c:pt idx="29269">
                  <c:v>6.2173162502316996E-3</c:v>
                </c:pt>
                <c:pt idx="29270">
                  <c:v>6.1948745454293696E-3</c:v>
                </c:pt>
                <c:pt idx="29271">
                  <c:v>6.0445266931372903E-3</c:v>
                </c:pt>
                <c:pt idx="29272">
                  <c:v>5.9306230050010702E-3</c:v>
                </c:pt>
                <c:pt idx="29273">
                  <c:v>5.85620316345614E-3</c:v>
                </c:pt>
                <c:pt idx="29274">
                  <c:v>5.73542298172635E-3</c:v>
                </c:pt>
                <c:pt idx="29275">
                  <c:v>5.82251808068498E-3</c:v>
                </c:pt>
                <c:pt idx="29276">
                  <c:v>5.6558038631561204E-3</c:v>
                </c:pt>
                <c:pt idx="29277">
                  <c:v>5.6621974728742596E-3</c:v>
                </c:pt>
                <c:pt idx="29278">
                  <c:v>5.7332172836312301E-3</c:v>
                </c:pt>
                <c:pt idx="29279">
                  <c:v>5.8454871450059802E-3</c:v>
                </c:pt>
                <c:pt idx="29280">
                  <c:v>5.8136378069498697E-3</c:v>
                </c:pt>
                <c:pt idx="29281">
                  <c:v>5.7252681484360199E-3</c:v>
                </c:pt>
                <c:pt idx="29282">
                  <c:v>5.7907127417285804E-3</c:v>
                </c:pt>
                <c:pt idx="29283">
                  <c:v>5.9827614488881398E-3</c:v>
                </c:pt>
                <c:pt idx="29284">
                  <c:v>6.1131489700307897E-3</c:v>
                </c:pt>
                <c:pt idx="29285">
                  <c:v>5.8458474251201998E-3</c:v>
                </c:pt>
                <c:pt idx="29286">
                  <c:v>6.08673970236491E-3</c:v>
                </c:pt>
                <c:pt idx="29287">
                  <c:v>6.2475300968705301E-3</c:v>
                </c:pt>
                <c:pt idx="29288">
                  <c:v>6.5640468191708401E-3</c:v>
                </c:pt>
                <c:pt idx="29289">
                  <c:v>6.5379453817245104E-3</c:v>
                </c:pt>
                <c:pt idx="29290">
                  <c:v>6.4974228297718303E-3</c:v>
                </c:pt>
                <c:pt idx="29291">
                  <c:v>6.9049295701025803E-3</c:v>
                </c:pt>
                <c:pt idx="29292">
                  <c:v>6.8444305398905501E-3</c:v>
                </c:pt>
                <c:pt idx="29293">
                  <c:v>6.9596600329550297E-3</c:v>
                </c:pt>
                <c:pt idx="29294">
                  <c:v>7.1107143989644203E-3</c:v>
                </c:pt>
                <c:pt idx="29295">
                  <c:v>7.2168813593028102E-3</c:v>
                </c:pt>
                <c:pt idx="29296">
                  <c:v>7.4459537415126299E-3</c:v>
                </c:pt>
                <c:pt idx="29297">
                  <c:v>7.5698719485196896E-3</c:v>
                </c:pt>
                <c:pt idx="29298">
                  <c:v>7.6101281379507002E-3</c:v>
                </c:pt>
                <c:pt idx="29299">
                  <c:v>7.9279185549834003E-3</c:v>
                </c:pt>
                <c:pt idx="29300">
                  <c:v>7.8997037060635003E-3</c:v>
                </c:pt>
                <c:pt idx="29301">
                  <c:v>8.1189680382474094E-3</c:v>
                </c:pt>
                <c:pt idx="29302">
                  <c:v>8.0779958506176208E-3</c:v>
                </c:pt>
                <c:pt idx="29303">
                  <c:v>8.2199481958198095E-3</c:v>
                </c:pt>
                <c:pt idx="29304">
                  <c:v>8.33236588980126E-3</c:v>
                </c:pt>
                <c:pt idx="29305">
                  <c:v>8.2426428308214998E-3</c:v>
                </c:pt>
                <c:pt idx="29306">
                  <c:v>8.4714947234311097E-3</c:v>
                </c:pt>
                <c:pt idx="29307">
                  <c:v>8.4463283137027802E-3</c:v>
                </c:pt>
                <c:pt idx="29308">
                  <c:v>8.4000918382127407E-3</c:v>
                </c:pt>
                <c:pt idx="29309">
                  <c:v>8.5652546179026592E-3</c:v>
                </c:pt>
                <c:pt idx="29310">
                  <c:v>8.4234698033502798E-3</c:v>
                </c:pt>
                <c:pt idx="29311">
                  <c:v>8.7122645505051492E-3</c:v>
                </c:pt>
                <c:pt idx="29312">
                  <c:v>8.37967198269262E-3</c:v>
                </c:pt>
                <c:pt idx="29313">
                  <c:v>8.4911414843811799E-3</c:v>
                </c:pt>
                <c:pt idx="29314">
                  <c:v>8.3576762456336398E-3</c:v>
                </c:pt>
                <c:pt idx="29315">
                  <c:v>8.2637933971010293E-3</c:v>
                </c:pt>
                <c:pt idx="29316">
                  <c:v>8.1196979556427892E-3</c:v>
                </c:pt>
                <c:pt idx="29317">
                  <c:v>7.9066989473530608E-3</c:v>
                </c:pt>
                <c:pt idx="29318">
                  <c:v>7.85390894988253E-3</c:v>
                </c:pt>
                <c:pt idx="29319">
                  <c:v>7.5882192052096602E-3</c:v>
                </c:pt>
                <c:pt idx="29320">
                  <c:v>7.4322237613917404E-3</c:v>
                </c:pt>
                <c:pt idx="29321">
                  <c:v>7.1266826206674797E-3</c:v>
                </c:pt>
                <c:pt idx="29322">
                  <c:v>7.0813685598479998E-3</c:v>
                </c:pt>
                <c:pt idx="29323">
                  <c:v>6.7864272699922996E-3</c:v>
                </c:pt>
                <c:pt idx="29324">
                  <c:v>6.4767753746227501E-3</c:v>
                </c:pt>
                <c:pt idx="29325">
                  <c:v>6.18109544434183E-3</c:v>
                </c:pt>
                <c:pt idx="29326">
                  <c:v>5.5543339523106399E-3</c:v>
                </c:pt>
                <c:pt idx="29327">
                  <c:v>5.4357775369176502E-3</c:v>
                </c:pt>
                <c:pt idx="29328">
                  <c:v>5.2877659815746304E-3</c:v>
                </c:pt>
                <c:pt idx="29329">
                  <c:v>4.7459664105104797E-3</c:v>
                </c:pt>
                <c:pt idx="29330">
                  <c:v>4.1196719122531802E-3</c:v>
                </c:pt>
                <c:pt idx="29331">
                  <c:v>3.8976033582997301E-3</c:v>
                </c:pt>
                <c:pt idx="29332">
                  <c:v>3.2171274469727398E-3</c:v>
                </c:pt>
                <c:pt idx="29333">
                  <c:v>2.9665970002919402E-3</c:v>
                </c:pt>
                <c:pt idx="29334">
                  <c:v>2.5700371844094901E-3</c:v>
                </c:pt>
                <c:pt idx="29335">
                  <c:v>1.8907673375006301E-3</c:v>
                </c:pt>
                <c:pt idx="29336">
                  <c:v>1.52469741151098E-3</c:v>
                </c:pt>
                <c:pt idx="29337">
                  <c:v>8.4010051335540103E-4</c:v>
                </c:pt>
                <c:pt idx="29338">
                  <c:v>3.9828911413732402E-4</c:v>
                </c:pt>
                <c:pt idx="29339" formatCode="0.00E+00">
                  <c:v>-3.5319338228346201E-5</c:v>
                </c:pt>
                <c:pt idx="29340">
                  <c:v>-7.4211429870716305E-4</c:v>
                </c:pt>
                <c:pt idx="29341">
                  <c:v>-1.2550303371145299E-3</c:v>
                </c:pt>
                <c:pt idx="29342">
                  <c:v>-1.9892308521452101E-3</c:v>
                </c:pt>
                <c:pt idx="29343">
                  <c:v>-2.19138589668098E-3</c:v>
                </c:pt>
                <c:pt idx="29344">
                  <c:v>-2.9732218035719701E-3</c:v>
                </c:pt>
                <c:pt idx="29345">
                  <c:v>-3.5603297806443101E-3</c:v>
                </c:pt>
                <c:pt idx="29346">
                  <c:v>-4.1741887444244697E-3</c:v>
                </c:pt>
                <c:pt idx="29347">
                  <c:v>-4.9546824756074598E-3</c:v>
                </c:pt>
                <c:pt idx="29348">
                  <c:v>-5.3127724620423899E-3</c:v>
                </c:pt>
                <c:pt idx="29349">
                  <c:v>-5.97519962020424E-3</c:v>
                </c:pt>
                <c:pt idx="29350">
                  <c:v>-6.4770188037449397E-3</c:v>
                </c:pt>
                <c:pt idx="29351">
                  <c:v>-7.0607179977392803E-3</c:v>
                </c:pt>
                <c:pt idx="29352">
                  <c:v>-7.5636929920789003E-3</c:v>
                </c:pt>
                <c:pt idx="29353">
                  <c:v>-8.2788456025350305E-3</c:v>
                </c:pt>
                <c:pt idx="29354">
                  <c:v>-8.6960702254742991E-3</c:v>
                </c:pt>
                <c:pt idx="29355">
                  <c:v>-9.3402358072131406E-3</c:v>
                </c:pt>
                <c:pt idx="29356">
                  <c:v>-9.8054720458252802E-3</c:v>
                </c:pt>
                <c:pt idx="29357">
                  <c:v>-1.0166395787397199E-2</c:v>
                </c:pt>
                <c:pt idx="29358">
                  <c:v>-1.07021739870707E-2</c:v>
                </c:pt>
                <c:pt idx="29359">
                  <c:v>-1.1336968317822301E-2</c:v>
                </c:pt>
                <c:pt idx="29360">
                  <c:v>-1.19219672924304E-2</c:v>
                </c:pt>
                <c:pt idx="29361">
                  <c:v>-1.2136966554296601E-2</c:v>
                </c:pt>
                <c:pt idx="29362">
                  <c:v>-1.2544759077407101E-2</c:v>
                </c:pt>
                <c:pt idx="29363">
                  <c:v>-1.2960753047210401E-2</c:v>
                </c:pt>
                <c:pt idx="29364">
                  <c:v>-1.3367866274404601E-2</c:v>
                </c:pt>
                <c:pt idx="29365">
                  <c:v>-1.3567389976848599E-2</c:v>
                </c:pt>
                <c:pt idx="29366">
                  <c:v>-1.38734391740051E-2</c:v>
                </c:pt>
                <c:pt idx="29367">
                  <c:v>-1.41620078529603E-2</c:v>
                </c:pt>
                <c:pt idx="29368">
                  <c:v>-1.43363686349428E-2</c:v>
                </c:pt>
                <c:pt idx="29369">
                  <c:v>-1.4528043122658599E-2</c:v>
                </c:pt>
                <c:pt idx="29370">
                  <c:v>-1.49468291089684E-2</c:v>
                </c:pt>
                <c:pt idx="29371">
                  <c:v>-1.51638910553848E-2</c:v>
                </c:pt>
                <c:pt idx="29372">
                  <c:v>-1.5021990848214E-2</c:v>
                </c:pt>
                <c:pt idx="29373">
                  <c:v>-1.51586320188083E-2</c:v>
                </c:pt>
                <c:pt idx="29374">
                  <c:v>-1.5300247239260999E-2</c:v>
                </c:pt>
                <c:pt idx="29375">
                  <c:v>-1.53200959305231E-2</c:v>
                </c:pt>
                <c:pt idx="29376">
                  <c:v>-1.5533750417298001E-2</c:v>
                </c:pt>
                <c:pt idx="29377">
                  <c:v>-1.5360860064731099E-2</c:v>
                </c:pt>
                <c:pt idx="29378">
                  <c:v>-1.5357540298551201E-2</c:v>
                </c:pt>
                <c:pt idx="29379">
                  <c:v>-1.51420561454073E-2</c:v>
                </c:pt>
                <c:pt idx="29380">
                  <c:v>-1.51381431334392E-2</c:v>
                </c:pt>
                <c:pt idx="29381">
                  <c:v>-1.5213887632205899E-2</c:v>
                </c:pt>
                <c:pt idx="29382">
                  <c:v>-1.50348345161675E-2</c:v>
                </c:pt>
                <c:pt idx="29383">
                  <c:v>-1.46770123594922E-2</c:v>
                </c:pt>
                <c:pt idx="29384">
                  <c:v>-1.46121989632661E-2</c:v>
                </c:pt>
                <c:pt idx="29385">
                  <c:v>-1.4342030439516099E-2</c:v>
                </c:pt>
                <c:pt idx="29386">
                  <c:v>-1.40808486998016E-2</c:v>
                </c:pt>
                <c:pt idx="29387">
                  <c:v>-1.3917408379396499E-2</c:v>
                </c:pt>
                <c:pt idx="29388">
                  <c:v>-1.3686490466709901E-2</c:v>
                </c:pt>
                <c:pt idx="29389">
                  <c:v>-1.34194588846023E-2</c:v>
                </c:pt>
                <c:pt idx="29390">
                  <c:v>-1.30284052181735E-2</c:v>
                </c:pt>
                <c:pt idx="29391">
                  <c:v>-1.27015307428848E-2</c:v>
                </c:pt>
                <c:pt idx="29392">
                  <c:v>-1.25728421827339E-2</c:v>
                </c:pt>
                <c:pt idx="29393">
                  <c:v>-1.21530313527422E-2</c:v>
                </c:pt>
                <c:pt idx="29394">
                  <c:v>-1.1829698315139201E-2</c:v>
                </c:pt>
                <c:pt idx="29395">
                  <c:v>-1.13695260779325E-2</c:v>
                </c:pt>
                <c:pt idx="29396">
                  <c:v>-1.10220602687176E-2</c:v>
                </c:pt>
                <c:pt idx="29397">
                  <c:v>-1.0796104383091301E-2</c:v>
                </c:pt>
                <c:pt idx="29398">
                  <c:v>-1.0528964958676199E-2</c:v>
                </c:pt>
                <c:pt idx="29399">
                  <c:v>-1.0344663138590501E-2</c:v>
                </c:pt>
                <c:pt idx="29400">
                  <c:v>-9.9162639077009698E-3</c:v>
                </c:pt>
                <c:pt idx="29401">
                  <c:v>-9.5406154906755893E-3</c:v>
                </c:pt>
                <c:pt idx="29402">
                  <c:v>-9.1150035077916403E-3</c:v>
                </c:pt>
                <c:pt idx="29403">
                  <c:v>-8.8980722799548197E-3</c:v>
                </c:pt>
                <c:pt idx="29404">
                  <c:v>-8.7247188525962603E-3</c:v>
                </c:pt>
                <c:pt idx="29405">
                  <c:v>-8.5758034162183305E-3</c:v>
                </c:pt>
                <c:pt idx="29406">
                  <c:v>-8.0475710429193902E-3</c:v>
                </c:pt>
                <c:pt idx="29407">
                  <c:v>-7.9013217712149905E-3</c:v>
                </c:pt>
                <c:pt idx="29408">
                  <c:v>-7.8531883808539392E-3</c:v>
                </c:pt>
                <c:pt idx="29409">
                  <c:v>-7.7261816792318803E-3</c:v>
                </c:pt>
                <c:pt idx="29410">
                  <c:v>-7.4247647755789799E-3</c:v>
                </c:pt>
                <c:pt idx="29411">
                  <c:v>-7.2974265968179103E-3</c:v>
                </c:pt>
                <c:pt idx="29412">
                  <c:v>-7.1965004669791201E-3</c:v>
                </c:pt>
                <c:pt idx="29413">
                  <c:v>-7.1502957242250602E-3</c:v>
                </c:pt>
                <c:pt idx="29414">
                  <c:v>-7.0921512302814403E-3</c:v>
                </c:pt>
                <c:pt idx="29415">
                  <c:v>-7.4423143655339696E-3</c:v>
                </c:pt>
                <c:pt idx="29416">
                  <c:v>-7.4868451564292504E-3</c:v>
                </c:pt>
                <c:pt idx="29417">
                  <c:v>-7.49510618358079E-3</c:v>
                </c:pt>
                <c:pt idx="29418">
                  <c:v>-7.3939553337647899E-3</c:v>
                </c:pt>
                <c:pt idx="29419">
                  <c:v>-7.7450540749026903E-3</c:v>
                </c:pt>
                <c:pt idx="29420">
                  <c:v>-8.0485232711873002E-3</c:v>
                </c:pt>
                <c:pt idx="29421">
                  <c:v>-8.1528604912459897E-3</c:v>
                </c:pt>
                <c:pt idx="29422">
                  <c:v>-8.7570093887846204E-3</c:v>
                </c:pt>
                <c:pt idx="29423">
                  <c:v>-8.72035644822685E-3</c:v>
                </c:pt>
                <c:pt idx="29424">
                  <c:v>-9.2690465423898808E-3</c:v>
                </c:pt>
                <c:pt idx="29425">
                  <c:v>-9.7063098513409003E-3</c:v>
                </c:pt>
                <c:pt idx="29426">
                  <c:v>-1.02222659430389E-2</c:v>
                </c:pt>
                <c:pt idx="29427">
                  <c:v>-1.0729750541250201E-2</c:v>
                </c:pt>
                <c:pt idx="29428">
                  <c:v>-1.1189347063952601E-2</c:v>
                </c:pt>
                <c:pt idx="29429">
                  <c:v>-1.1764650609125E-2</c:v>
                </c:pt>
                <c:pt idx="29430">
                  <c:v>-1.24053604901439E-2</c:v>
                </c:pt>
                <c:pt idx="29431">
                  <c:v>-1.31674959890006E-2</c:v>
                </c:pt>
                <c:pt idx="29432">
                  <c:v>-1.3735793136306001E-2</c:v>
                </c:pt>
                <c:pt idx="29433">
                  <c:v>-1.45061757855207E-2</c:v>
                </c:pt>
                <c:pt idx="29434">
                  <c:v>-1.55640793330002E-2</c:v>
                </c:pt>
                <c:pt idx="29435">
                  <c:v>-1.60518309999764E-2</c:v>
                </c:pt>
                <c:pt idx="29436">
                  <c:v>-1.6860660655296102E-2</c:v>
                </c:pt>
                <c:pt idx="29437">
                  <c:v>-1.7611906052540201E-2</c:v>
                </c:pt>
                <c:pt idx="29438">
                  <c:v>-1.8538394564237799E-2</c:v>
                </c:pt>
                <c:pt idx="29439">
                  <c:v>-1.94662159953236E-2</c:v>
                </c:pt>
                <c:pt idx="29440">
                  <c:v>-2.0220665635375799E-2</c:v>
                </c:pt>
                <c:pt idx="29441">
                  <c:v>-2.13105741914392E-2</c:v>
                </c:pt>
                <c:pt idx="29442">
                  <c:v>-2.22283965882723E-2</c:v>
                </c:pt>
                <c:pt idx="29443">
                  <c:v>-2.3032051738594999E-2</c:v>
                </c:pt>
                <c:pt idx="29444">
                  <c:v>-2.3921630190527801E-2</c:v>
                </c:pt>
                <c:pt idx="29445">
                  <c:v>-2.4957861227982499E-2</c:v>
                </c:pt>
                <c:pt idx="29446">
                  <c:v>-2.5813107633712001E-2</c:v>
                </c:pt>
                <c:pt idx="29447">
                  <c:v>-2.6797140226365701E-2</c:v>
                </c:pt>
                <c:pt idx="29448">
                  <c:v>-2.7653971430984799E-2</c:v>
                </c:pt>
                <c:pt idx="29449">
                  <c:v>-2.84964788612798E-2</c:v>
                </c:pt>
                <c:pt idx="29450">
                  <c:v>-2.9593993805426801E-2</c:v>
                </c:pt>
                <c:pt idx="29451">
                  <c:v>-3.0372140533460799E-2</c:v>
                </c:pt>
                <c:pt idx="29452">
                  <c:v>-3.1123964829192999E-2</c:v>
                </c:pt>
                <c:pt idx="29453">
                  <c:v>-3.2138597385314702E-2</c:v>
                </c:pt>
                <c:pt idx="29454">
                  <c:v>-3.2902137287263197E-2</c:v>
                </c:pt>
                <c:pt idx="29455">
                  <c:v>-3.3532766369338399E-2</c:v>
                </c:pt>
                <c:pt idx="29456">
                  <c:v>-3.4371660670058903E-2</c:v>
                </c:pt>
                <c:pt idx="29457">
                  <c:v>-3.5033538369408E-2</c:v>
                </c:pt>
                <c:pt idx="29458">
                  <c:v>-3.5742919922478703E-2</c:v>
                </c:pt>
                <c:pt idx="29459">
                  <c:v>-3.6264320485785297E-2</c:v>
                </c:pt>
                <c:pt idx="29460">
                  <c:v>-3.7084054818314699E-2</c:v>
                </c:pt>
                <c:pt idx="29461">
                  <c:v>-3.7467970080947703E-2</c:v>
                </c:pt>
                <c:pt idx="29462">
                  <c:v>-3.78250171144702E-2</c:v>
                </c:pt>
                <c:pt idx="29463">
                  <c:v>-3.8407131965289998E-2</c:v>
                </c:pt>
                <c:pt idx="29464">
                  <c:v>-3.8959440144604097E-2</c:v>
                </c:pt>
                <c:pt idx="29465">
                  <c:v>-3.9133697451756599E-2</c:v>
                </c:pt>
                <c:pt idx="29466">
                  <c:v>-3.9218465805733897E-2</c:v>
                </c:pt>
                <c:pt idx="29467">
                  <c:v>-3.9702243468290502E-2</c:v>
                </c:pt>
                <c:pt idx="29468">
                  <c:v>-3.9964068774745599E-2</c:v>
                </c:pt>
                <c:pt idx="29469">
                  <c:v>-3.9953697480490699E-2</c:v>
                </c:pt>
                <c:pt idx="29470">
                  <c:v>-3.9878234814734098E-2</c:v>
                </c:pt>
                <c:pt idx="29471">
                  <c:v>-4.0017308071714497E-2</c:v>
                </c:pt>
                <c:pt idx="29472">
                  <c:v>-3.9996084462157903E-2</c:v>
                </c:pt>
                <c:pt idx="29473">
                  <c:v>-3.9647096059332199E-2</c:v>
                </c:pt>
                <c:pt idx="29474">
                  <c:v>-3.9502980686181903E-2</c:v>
                </c:pt>
                <c:pt idx="29475">
                  <c:v>-3.9249647527263197E-2</c:v>
                </c:pt>
                <c:pt idx="29476">
                  <c:v>-3.9033767861722198E-2</c:v>
                </c:pt>
                <c:pt idx="29477">
                  <c:v>-3.8899716538308898E-2</c:v>
                </c:pt>
                <c:pt idx="29478">
                  <c:v>-3.8396193507126801E-2</c:v>
                </c:pt>
                <c:pt idx="29479">
                  <c:v>-3.7978751792437697E-2</c:v>
                </c:pt>
                <c:pt idx="29480">
                  <c:v>-3.7148140519537097E-2</c:v>
                </c:pt>
                <c:pt idx="29481">
                  <c:v>-3.6423355262966799E-2</c:v>
                </c:pt>
                <c:pt idx="29482">
                  <c:v>-3.6177147272420697E-2</c:v>
                </c:pt>
                <c:pt idx="29483">
                  <c:v>-3.5527167099229602E-2</c:v>
                </c:pt>
                <c:pt idx="29484">
                  <c:v>-3.4485962004505002E-2</c:v>
                </c:pt>
                <c:pt idx="29485">
                  <c:v>-3.3795502087062897E-2</c:v>
                </c:pt>
                <c:pt idx="29486">
                  <c:v>-3.3195457896435597E-2</c:v>
                </c:pt>
                <c:pt idx="29487">
                  <c:v>-3.2353900273964502E-2</c:v>
                </c:pt>
                <c:pt idx="29488">
                  <c:v>-3.1398080035068401E-2</c:v>
                </c:pt>
                <c:pt idx="29489">
                  <c:v>-3.0521927121259101E-2</c:v>
                </c:pt>
                <c:pt idx="29490">
                  <c:v>-2.95833419891087E-2</c:v>
                </c:pt>
                <c:pt idx="29491">
                  <c:v>-2.8664582006008701E-2</c:v>
                </c:pt>
                <c:pt idx="29492">
                  <c:v>-2.7637065998596399E-2</c:v>
                </c:pt>
                <c:pt idx="29493">
                  <c:v>-2.6768999468226602E-2</c:v>
                </c:pt>
                <c:pt idx="29494">
                  <c:v>-2.57916523199558E-2</c:v>
                </c:pt>
                <c:pt idx="29495">
                  <c:v>-2.4712471825813102E-2</c:v>
                </c:pt>
                <c:pt idx="29496">
                  <c:v>-2.3785570512105399E-2</c:v>
                </c:pt>
                <c:pt idx="29497">
                  <c:v>-2.2891780790052801E-2</c:v>
                </c:pt>
                <c:pt idx="29498">
                  <c:v>-2.1877338560405302E-2</c:v>
                </c:pt>
                <c:pt idx="29499">
                  <c:v>-2.0856380785093599E-2</c:v>
                </c:pt>
                <c:pt idx="29500">
                  <c:v>-2.0002478934989801E-2</c:v>
                </c:pt>
                <c:pt idx="29501">
                  <c:v>-1.89296445089738E-2</c:v>
                </c:pt>
                <c:pt idx="29502">
                  <c:v>-1.8223439070951201E-2</c:v>
                </c:pt>
                <c:pt idx="29503">
                  <c:v>-1.7128464162010599E-2</c:v>
                </c:pt>
                <c:pt idx="29504">
                  <c:v>-1.61995532757034E-2</c:v>
                </c:pt>
                <c:pt idx="29505">
                  <c:v>-1.54949237337241E-2</c:v>
                </c:pt>
                <c:pt idx="29506">
                  <c:v>-1.4790485706223599E-2</c:v>
                </c:pt>
                <c:pt idx="29507">
                  <c:v>-1.39048928042533E-2</c:v>
                </c:pt>
                <c:pt idx="29508">
                  <c:v>-1.34147490914476E-2</c:v>
                </c:pt>
                <c:pt idx="29509">
                  <c:v>-1.2689579971820001E-2</c:v>
                </c:pt>
                <c:pt idx="29510">
                  <c:v>-1.20220273223568E-2</c:v>
                </c:pt>
                <c:pt idx="29511">
                  <c:v>-1.1360548204508601E-2</c:v>
                </c:pt>
                <c:pt idx="29512">
                  <c:v>-1.1178339446197999E-2</c:v>
                </c:pt>
                <c:pt idx="29513">
                  <c:v>-1.05839365426876E-2</c:v>
                </c:pt>
                <c:pt idx="29514">
                  <c:v>-1.02213325766577E-2</c:v>
                </c:pt>
                <c:pt idx="29515">
                  <c:v>-9.8739260766838397E-3</c:v>
                </c:pt>
                <c:pt idx="29516">
                  <c:v>-9.7183793192543097E-3</c:v>
                </c:pt>
                <c:pt idx="29517">
                  <c:v>-9.6158056845227196E-3</c:v>
                </c:pt>
                <c:pt idx="29518">
                  <c:v>-9.2363942100316693E-3</c:v>
                </c:pt>
                <c:pt idx="29519">
                  <c:v>-9.1651727868622898E-3</c:v>
                </c:pt>
                <c:pt idx="29520">
                  <c:v>-9.3406908043522693E-3</c:v>
                </c:pt>
                <c:pt idx="29521">
                  <c:v>-9.4503222698378506E-3</c:v>
                </c:pt>
                <c:pt idx="29522">
                  <c:v>-9.5563540950696097E-3</c:v>
                </c:pt>
                <c:pt idx="29523">
                  <c:v>-9.6984922018999806E-3</c:v>
                </c:pt>
                <c:pt idx="29524">
                  <c:v>-9.9977697247424207E-3</c:v>
                </c:pt>
                <c:pt idx="29525">
                  <c:v>-1.03462593557906E-2</c:v>
                </c:pt>
                <c:pt idx="29526">
                  <c:v>-1.0856013588107E-2</c:v>
                </c:pt>
                <c:pt idx="29527">
                  <c:v>-1.1259220109466801E-2</c:v>
                </c:pt>
                <c:pt idx="29528">
                  <c:v>-1.17268280673069E-2</c:v>
                </c:pt>
                <c:pt idx="29529">
                  <c:v>-1.22372623297633E-2</c:v>
                </c:pt>
                <c:pt idx="29530">
                  <c:v>-1.3042707465053999E-2</c:v>
                </c:pt>
                <c:pt idx="29531">
                  <c:v>-1.3839692723449299E-2</c:v>
                </c:pt>
                <c:pt idx="29532">
                  <c:v>-1.4412415566907999E-2</c:v>
                </c:pt>
                <c:pt idx="29533">
                  <c:v>-1.52067962772607E-2</c:v>
                </c:pt>
                <c:pt idx="29534">
                  <c:v>-1.62176073090947E-2</c:v>
                </c:pt>
                <c:pt idx="29535">
                  <c:v>-1.69706311300485E-2</c:v>
                </c:pt>
                <c:pt idx="29536">
                  <c:v>-1.77557349402435E-2</c:v>
                </c:pt>
                <c:pt idx="29537">
                  <c:v>-1.8851078681018301E-2</c:v>
                </c:pt>
                <c:pt idx="29538">
                  <c:v>-1.99808541807351E-2</c:v>
                </c:pt>
                <c:pt idx="29539">
                  <c:v>-2.1054391172609498E-2</c:v>
                </c:pt>
                <c:pt idx="29540">
                  <c:v>-2.19393344778188E-2</c:v>
                </c:pt>
                <c:pt idx="29541">
                  <c:v>-2.29381609133931E-2</c:v>
                </c:pt>
                <c:pt idx="29542">
                  <c:v>-2.4352936277129499E-2</c:v>
                </c:pt>
                <c:pt idx="29543">
                  <c:v>-2.5333754370147499E-2</c:v>
                </c:pt>
                <c:pt idx="29544">
                  <c:v>-2.6284798165404799E-2</c:v>
                </c:pt>
                <c:pt idx="29545">
                  <c:v>-2.7280922085273499E-2</c:v>
                </c:pt>
                <c:pt idx="29546">
                  <c:v>-2.8319363561583599E-2</c:v>
                </c:pt>
                <c:pt idx="29547">
                  <c:v>-2.95871064852825E-2</c:v>
                </c:pt>
                <c:pt idx="29548">
                  <c:v>-3.07351664939646E-2</c:v>
                </c:pt>
                <c:pt idx="29549">
                  <c:v>-3.1734725908953501E-2</c:v>
                </c:pt>
                <c:pt idx="29550">
                  <c:v>-3.2640693582287002E-2</c:v>
                </c:pt>
                <c:pt idx="29551">
                  <c:v>-3.3617115054078502E-2</c:v>
                </c:pt>
                <c:pt idx="29552">
                  <c:v>-3.4737446475819299E-2</c:v>
                </c:pt>
                <c:pt idx="29553">
                  <c:v>-3.5602320707872802E-2</c:v>
                </c:pt>
                <c:pt idx="29554">
                  <c:v>-3.6496093122564799E-2</c:v>
                </c:pt>
                <c:pt idx="29555">
                  <c:v>-3.7224117281248699E-2</c:v>
                </c:pt>
                <c:pt idx="29556">
                  <c:v>-3.78639205894215E-2</c:v>
                </c:pt>
                <c:pt idx="29557">
                  <c:v>-3.8752479545597698E-2</c:v>
                </c:pt>
                <c:pt idx="29558">
                  <c:v>-3.9601209349333998E-2</c:v>
                </c:pt>
                <c:pt idx="29559">
                  <c:v>-4.0101151874541302E-2</c:v>
                </c:pt>
                <c:pt idx="29560">
                  <c:v>-4.0500999601353803E-2</c:v>
                </c:pt>
                <c:pt idx="29561">
                  <c:v>-4.10511926639055E-2</c:v>
                </c:pt>
                <c:pt idx="29562">
                  <c:v>-4.1532161717676597E-2</c:v>
                </c:pt>
                <c:pt idx="29563">
                  <c:v>-4.1628945088739301E-2</c:v>
                </c:pt>
                <c:pt idx="29564">
                  <c:v>-4.1959188539817401E-2</c:v>
                </c:pt>
                <c:pt idx="29565">
                  <c:v>-4.2389834916626901E-2</c:v>
                </c:pt>
                <c:pt idx="29566">
                  <c:v>-4.2541068579799397E-2</c:v>
                </c:pt>
                <c:pt idx="29567">
                  <c:v>-4.2377663858942399E-2</c:v>
                </c:pt>
                <c:pt idx="29568">
                  <c:v>-4.2351904301587598E-2</c:v>
                </c:pt>
                <c:pt idx="29569">
                  <c:v>-4.2202372279058299E-2</c:v>
                </c:pt>
                <c:pt idx="29570">
                  <c:v>-4.2166017848586E-2</c:v>
                </c:pt>
                <c:pt idx="29571">
                  <c:v>-4.1973887522140298E-2</c:v>
                </c:pt>
                <c:pt idx="29572">
                  <c:v>-4.1457731112985903E-2</c:v>
                </c:pt>
                <c:pt idx="29573">
                  <c:v>-4.0901191386902798E-2</c:v>
                </c:pt>
                <c:pt idx="29574">
                  <c:v>-4.0446813959577603E-2</c:v>
                </c:pt>
                <c:pt idx="29575">
                  <c:v>-4.0012881422962603E-2</c:v>
                </c:pt>
                <c:pt idx="29576">
                  <c:v>-3.94109947760257E-2</c:v>
                </c:pt>
                <c:pt idx="29577">
                  <c:v>-3.8827822939034501E-2</c:v>
                </c:pt>
                <c:pt idx="29578">
                  <c:v>-3.8004530346938799E-2</c:v>
                </c:pt>
                <c:pt idx="29579">
                  <c:v>-3.7059358013929497E-2</c:v>
                </c:pt>
                <c:pt idx="29580">
                  <c:v>-3.6337837528153998E-2</c:v>
                </c:pt>
                <c:pt idx="29581">
                  <c:v>-3.5253450788244302E-2</c:v>
                </c:pt>
                <c:pt idx="29582">
                  <c:v>-3.4252485718313297E-2</c:v>
                </c:pt>
                <c:pt idx="29583">
                  <c:v>-3.3244694251652697E-2</c:v>
                </c:pt>
                <c:pt idx="29584">
                  <c:v>-3.1999079936735703E-2</c:v>
                </c:pt>
                <c:pt idx="29585">
                  <c:v>-3.1073103029583E-2</c:v>
                </c:pt>
                <c:pt idx="29586">
                  <c:v>-2.9738854969629702E-2</c:v>
                </c:pt>
                <c:pt idx="29587">
                  <c:v>-2.8395140492521599E-2</c:v>
                </c:pt>
                <c:pt idx="29588">
                  <c:v>-2.7328543086732101E-2</c:v>
                </c:pt>
                <c:pt idx="29589">
                  <c:v>-2.59555211502836E-2</c:v>
                </c:pt>
                <c:pt idx="29590">
                  <c:v>-2.4853251246785502E-2</c:v>
                </c:pt>
                <c:pt idx="29591">
                  <c:v>-2.3481431921263701E-2</c:v>
                </c:pt>
                <c:pt idx="29592">
                  <c:v>-2.2183996151964001E-2</c:v>
                </c:pt>
                <c:pt idx="29593">
                  <c:v>-2.0831165771752501E-2</c:v>
                </c:pt>
                <c:pt idx="29594">
                  <c:v>-1.9434878640801401E-2</c:v>
                </c:pt>
                <c:pt idx="29595">
                  <c:v>-1.8028759650742399E-2</c:v>
                </c:pt>
                <c:pt idx="29596">
                  <c:v>-1.6724244277422699E-2</c:v>
                </c:pt>
                <c:pt idx="29597">
                  <c:v>-1.55732089577841E-2</c:v>
                </c:pt>
                <c:pt idx="29598">
                  <c:v>-1.41499558786544E-2</c:v>
                </c:pt>
                <c:pt idx="29599">
                  <c:v>-1.28392337781376E-2</c:v>
                </c:pt>
                <c:pt idx="29600">
                  <c:v>-1.16160085817475E-2</c:v>
                </c:pt>
                <c:pt idx="29601">
                  <c:v>-1.0401952315850199E-2</c:v>
                </c:pt>
                <c:pt idx="29602">
                  <c:v>-9.2805506053398601E-3</c:v>
                </c:pt>
                <c:pt idx="29603">
                  <c:v>-8.0013505526937301E-3</c:v>
                </c:pt>
                <c:pt idx="29604">
                  <c:v>-7.1000300251299903E-3</c:v>
                </c:pt>
                <c:pt idx="29605">
                  <c:v>-5.98360137767896E-3</c:v>
                </c:pt>
                <c:pt idx="29606">
                  <c:v>-4.7912359846393696E-3</c:v>
                </c:pt>
                <c:pt idx="29607">
                  <c:v>-4.1177598146436602E-3</c:v>
                </c:pt>
                <c:pt idx="29608">
                  <c:v>-3.0679646613628198E-3</c:v>
                </c:pt>
                <c:pt idx="29609">
                  <c:v>-2.3539005101274098E-3</c:v>
                </c:pt>
                <c:pt idx="29610">
                  <c:v>-1.39030543131092E-3</c:v>
                </c:pt>
                <c:pt idx="29611">
                  <c:v>-8.4172855261338097E-4</c:v>
                </c:pt>
                <c:pt idx="29612" formatCode="0.00E+00">
                  <c:v>-1.53339443498091E-6</c:v>
                </c:pt>
                <c:pt idx="29613">
                  <c:v>3.9143894919511799E-4</c:v>
                </c:pt>
                <c:pt idx="29614">
                  <c:v>7.1880036375218301E-4</c:v>
                </c:pt>
                <c:pt idx="29615">
                  <c:v>1.43237532078868E-3</c:v>
                </c:pt>
                <c:pt idx="29616">
                  <c:v>1.6249114421031899E-3</c:v>
                </c:pt>
                <c:pt idx="29617">
                  <c:v>1.9850860337456201E-3</c:v>
                </c:pt>
                <c:pt idx="29618">
                  <c:v>2.1782845435847002E-3</c:v>
                </c:pt>
                <c:pt idx="29619">
                  <c:v>2.4811728900242299E-3</c:v>
                </c:pt>
                <c:pt idx="29620">
                  <c:v>2.3980472303272399E-3</c:v>
                </c:pt>
                <c:pt idx="29621">
                  <c:v>2.3029884287069399E-3</c:v>
                </c:pt>
                <c:pt idx="29622">
                  <c:v>2.2973239482354398E-3</c:v>
                </c:pt>
                <c:pt idx="29623">
                  <c:v>2.2410725382989798E-3</c:v>
                </c:pt>
                <c:pt idx="29624">
                  <c:v>1.9329950685933899E-3</c:v>
                </c:pt>
                <c:pt idx="29625">
                  <c:v>1.79094967783679E-3</c:v>
                </c:pt>
                <c:pt idx="29626">
                  <c:v>1.33339884956607E-3</c:v>
                </c:pt>
                <c:pt idx="29627">
                  <c:v>1.0818180522809201E-3</c:v>
                </c:pt>
                <c:pt idx="29628">
                  <c:v>6.2717319885135798E-4</c:v>
                </c:pt>
                <c:pt idx="29629">
                  <c:v>3.3296177726045402E-4</c:v>
                </c:pt>
                <c:pt idx="29630">
                  <c:v>-1.9931085116234201E-4</c:v>
                </c:pt>
                <c:pt idx="29631">
                  <c:v>-1.17082423111703E-3</c:v>
                </c:pt>
                <c:pt idx="29632">
                  <c:v>-1.6197946696264399E-3</c:v>
                </c:pt>
                <c:pt idx="29633">
                  <c:v>-2.18323663799413E-3</c:v>
                </c:pt>
                <c:pt idx="29634">
                  <c:v>-3.0435084158908E-3</c:v>
                </c:pt>
                <c:pt idx="29635">
                  <c:v>-3.8975690917480198E-3</c:v>
                </c:pt>
                <c:pt idx="29636">
                  <c:v>-4.4383395376579099E-3</c:v>
                </c:pt>
                <c:pt idx="29637">
                  <c:v>-5.0854243987825303E-3</c:v>
                </c:pt>
                <c:pt idx="29638">
                  <c:v>-6.0174174067204799E-3</c:v>
                </c:pt>
                <c:pt idx="29639">
                  <c:v>-6.9541636301923403E-3</c:v>
                </c:pt>
                <c:pt idx="29640">
                  <c:v>-7.7692018674307304E-3</c:v>
                </c:pt>
                <c:pt idx="29641">
                  <c:v>-8.3608058442214798E-3</c:v>
                </c:pt>
                <c:pt idx="29642">
                  <c:v>-9.1340755100163401E-3</c:v>
                </c:pt>
                <c:pt idx="29643">
                  <c:v>-9.9828496791774402E-3</c:v>
                </c:pt>
                <c:pt idx="29644">
                  <c:v>-1.07387530750147E-2</c:v>
                </c:pt>
                <c:pt idx="29645">
                  <c:v>-1.1631175959948401E-2</c:v>
                </c:pt>
                <c:pt idx="29646">
                  <c:v>-1.2303790233127301E-2</c:v>
                </c:pt>
                <c:pt idx="29647">
                  <c:v>-1.30097058224712E-2</c:v>
                </c:pt>
                <c:pt idx="29648">
                  <c:v>-1.37854331386793E-2</c:v>
                </c:pt>
                <c:pt idx="29649">
                  <c:v>-1.4536162936417799E-2</c:v>
                </c:pt>
                <c:pt idx="29650">
                  <c:v>-1.49545260267473E-2</c:v>
                </c:pt>
                <c:pt idx="29651">
                  <c:v>-1.5674689662202701E-2</c:v>
                </c:pt>
                <c:pt idx="29652">
                  <c:v>-1.6187239959698601E-2</c:v>
                </c:pt>
                <c:pt idx="29653">
                  <c:v>-1.6524181901273399E-2</c:v>
                </c:pt>
                <c:pt idx="29654">
                  <c:v>-1.69251775627134E-2</c:v>
                </c:pt>
                <c:pt idx="29655">
                  <c:v>-1.7418522912280899E-2</c:v>
                </c:pt>
                <c:pt idx="29656">
                  <c:v>-1.7915246715778401E-2</c:v>
                </c:pt>
                <c:pt idx="29657">
                  <c:v>-1.7962252509468899E-2</c:v>
                </c:pt>
                <c:pt idx="29658">
                  <c:v>-1.8136175054643999E-2</c:v>
                </c:pt>
                <c:pt idx="29659">
                  <c:v>-1.8180699717404901E-2</c:v>
                </c:pt>
                <c:pt idx="29660">
                  <c:v>-1.8458012681357501E-2</c:v>
                </c:pt>
                <c:pt idx="29661">
                  <c:v>-1.8471047041223501E-2</c:v>
                </c:pt>
                <c:pt idx="29662">
                  <c:v>-1.8424446478896999E-2</c:v>
                </c:pt>
                <c:pt idx="29663">
                  <c:v>-1.8186990538635799E-2</c:v>
                </c:pt>
                <c:pt idx="29664">
                  <c:v>-1.7937490855305101E-2</c:v>
                </c:pt>
                <c:pt idx="29665">
                  <c:v>-1.7927214127373602E-2</c:v>
                </c:pt>
                <c:pt idx="29666">
                  <c:v>-1.7303903630975202E-2</c:v>
                </c:pt>
                <c:pt idx="29667">
                  <c:v>-1.6850615783317702E-2</c:v>
                </c:pt>
                <c:pt idx="29668">
                  <c:v>-1.6371712841671101E-2</c:v>
                </c:pt>
                <c:pt idx="29669">
                  <c:v>-1.5948972734751099E-2</c:v>
                </c:pt>
                <c:pt idx="29670">
                  <c:v>-1.5393915745732E-2</c:v>
                </c:pt>
                <c:pt idx="29671">
                  <c:v>-1.4643401905582601E-2</c:v>
                </c:pt>
                <c:pt idx="29672">
                  <c:v>-1.3940653995821801E-2</c:v>
                </c:pt>
                <c:pt idx="29673">
                  <c:v>-1.30556379653997E-2</c:v>
                </c:pt>
                <c:pt idx="29674">
                  <c:v>-1.21155533278393E-2</c:v>
                </c:pt>
                <c:pt idx="29675">
                  <c:v>-1.13402755401936E-2</c:v>
                </c:pt>
                <c:pt idx="29676">
                  <c:v>-1.04011788233223E-2</c:v>
                </c:pt>
                <c:pt idx="29677">
                  <c:v>-9.29682515155251E-3</c:v>
                </c:pt>
                <c:pt idx="29678">
                  <c:v>-8.1443732176929191E-3</c:v>
                </c:pt>
                <c:pt idx="29679">
                  <c:v>-7.1751042817482201E-3</c:v>
                </c:pt>
                <c:pt idx="29680">
                  <c:v>-6.0284120662722302E-3</c:v>
                </c:pt>
                <c:pt idx="29681">
                  <c:v>-4.83432399496118E-3</c:v>
                </c:pt>
                <c:pt idx="29682">
                  <c:v>-3.6150061187314999E-3</c:v>
                </c:pt>
                <c:pt idx="29683">
                  <c:v>-2.31012560656043E-3</c:v>
                </c:pt>
                <c:pt idx="29684">
                  <c:v>-1.0631968834561201E-3</c:v>
                </c:pt>
                <c:pt idx="29685">
                  <c:v>3.28462304214214E-4</c:v>
                </c:pt>
                <c:pt idx="29686">
                  <c:v>1.70400237205333E-3</c:v>
                </c:pt>
                <c:pt idx="29687">
                  <c:v>2.9365073580431798E-3</c:v>
                </c:pt>
                <c:pt idx="29688">
                  <c:v>4.18552699269816E-3</c:v>
                </c:pt>
                <c:pt idx="29689">
                  <c:v>5.5471414945664497E-3</c:v>
                </c:pt>
                <c:pt idx="29690">
                  <c:v>6.94742740818382E-3</c:v>
                </c:pt>
                <c:pt idx="29691">
                  <c:v>8.0868022453920493E-3</c:v>
                </c:pt>
                <c:pt idx="29692">
                  <c:v>9.4543266912393998E-3</c:v>
                </c:pt>
                <c:pt idx="29693">
                  <c:v>1.0914493094248599E-2</c:v>
                </c:pt>
                <c:pt idx="29694">
                  <c:v>1.22211806950553E-2</c:v>
                </c:pt>
                <c:pt idx="29695">
                  <c:v>1.3478964301857301E-2</c:v>
                </c:pt>
                <c:pt idx="29696">
                  <c:v>1.48157159437345E-2</c:v>
                </c:pt>
                <c:pt idx="29697">
                  <c:v>1.5883809687156001E-2</c:v>
                </c:pt>
                <c:pt idx="29698">
                  <c:v>1.7108953798828999E-2</c:v>
                </c:pt>
                <c:pt idx="29699">
                  <c:v>1.8297233916089499E-2</c:v>
                </c:pt>
                <c:pt idx="29700">
                  <c:v>1.9204946649919001E-2</c:v>
                </c:pt>
                <c:pt idx="29701">
                  <c:v>2.0424963606145999E-2</c:v>
                </c:pt>
                <c:pt idx="29702">
                  <c:v>2.14590424518913E-2</c:v>
                </c:pt>
                <c:pt idx="29703">
                  <c:v>2.23575552166922E-2</c:v>
                </c:pt>
                <c:pt idx="29704">
                  <c:v>2.33671592373852E-2</c:v>
                </c:pt>
                <c:pt idx="29705">
                  <c:v>2.40573536610291E-2</c:v>
                </c:pt>
                <c:pt idx="29706">
                  <c:v>2.4989135662740702E-2</c:v>
                </c:pt>
                <c:pt idx="29707">
                  <c:v>2.5709795422857399E-2</c:v>
                </c:pt>
                <c:pt idx="29708">
                  <c:v>2.6416393149726498E-2</c:v>
                </c:pt>
                <c:pt idx="29709">
                  <c:v>2.6905325372592499E-2</c:v>
                </c:pt>
                <c:pt idx="29710">
                  <c:v>2.7665400399150799E-2</c:v>
                </c:pt>
                <c:pt idx="29711">
                  <c:v>2.8347347892041099E-2</c:v>
                </c:pt>
                <c:pt idx="29712">
                  <c:v>2.8798982052153602E-2</c:v>
                </c:pt>
                <c:pt idx="29713">
                  <c:v>2.89867932992393E-2</c:v>
                </c:pt>
                <c:pt idx="29714">
                  <c:v>2.9377684266378299E-2</c:v>
                </c:pt>
                <c:pt idx="29715">
                  <c:v>2.9612768211331301E-2</c:v>
                </c:pt>
                <c:pt idx="29716">
                  <c:v>2.9822124346590501E-2</c:v>
                </c:pt>
                <c:pt idx="29717">
                  <c:v>3.00894544921196E-2</c:v>
                </c:pt>
                <c:pt idx="29718">
                  <c:v>3.00876051008135E-2</c:v>
                </c:pt>
                <c:pt idx="29719">
                  <c:v>3.0163908956554599E-2</c:v>
                </c:pt>
                <c:pt idx="29720">
                  <c:v>3.0096551111042098E-2</c:v>
                </c:pt>
                <c:pt idx="29721">
                  <c:v>3.0188101970448699E-2</c:v>
                </c:pt>
                <c:pt idx="29722">
                  <c:v>3.0120429857341601E-2</c:v>
                </c:pt>
                <c:pt idx="29723">
                  <c:v>2.9925262026094801E-2</c:v>
                </c:pt>
                <c:pt idx="29724">
                  <c:v>2.95592267355635E-2</c:v>
                </c:pt>
                <c:pt idx="29725">
                  <c:v>2.9284943314413999E-2</c:v>
                </c:pt>
                <c:pt idx="29726">
                  <c:v>2.9119838401498298E-2</c:v>
                </c:pt>
                <c:pt idx="29727">
                  <c:v>2.88230788469085E-2</c:v>
                </c:pt>
                <c:pt idx="29728">
                  <c:v>2.8452714903626102E-2</c:v>
                </c:pt>
                <c:pt idx="29729">
                  <c:v>2.7960828512576998E-2</c:v>
                </c:pt>
                <c:pt idx="29730">
                  <c:v>2.7773227715935801E-2</c:v>
                </c:pt>
                <c:pt idx="29731">
                  <c:v>2.7134058381071399E-2</c:v>
                </c:pt>
                <c:pt idx="29732">
                  <c:v>2.6554261693741699E-2</c:v>
                </c:pt>
                <c:pt idx="29733">
                  <c:v>2.61920958809779E-2</c:v>
                </c:pt>
                <c:pt idx="29734">
                  <c:v>2.5707048615752199E-2</c:v>
                </c:pt>
                <c:pt idx="29735">
                  <c:v>2.54168067442757E-2</c:v>
                </c:pt>
                <c:pt idx="29736">
                  <c:v>2.4638336044246301E-2</c:v>
                </c:pt>
                <c:pt idx="29737">
                  <c:v>2.4156763493752599E-2</c:v>
                </c:pt>
                <c:pt idx="29738">
                  <c:v>2.3739359153776798E-2</c:v>
                </c:pt>
                <c:pt idx="29739">
                  <c:v>2.3244809977896401E-2</c:v>
                </c:pt>
                <c:pt idx="29740">
                  <c:v>2.26347955674575E-2</c:v>
                </c:pt>
                <c:pt idx="29741">
                  <c:v>2.21927279683789E-2</c:v>
                </c:pt>
                <c:pt idx="29742">
                  <c:v>2.1648663814865701E-2</c:v>
                </c:pt>
                <c:pt idx="29743">
                  <c:v>2.10849799822556E-2</c:v>
                </c:pt>
                <c:pt idx="29744">
                  <c:v>2.0739076433240002E-2</c:v>
                </c:pt>
                <c:pt idx="29745">
                  <c:v>2.0469646190768302E-2</c:v>
                </c:pt>
                <c:pt idx="29746">
                  <c:v>1.9992033794528598E-2</c:v>
                </c:pt>
                <c:pt idx="29747">
                  <c:v>1.9682170195315801E-2</c:v>
                </c:pt>
                <c:pt idx="29748">
                  <c:v>1.9155175483010399E-2</c:v>
                </c:pt>
                <c:pt idx="29749">
                  <c:v>1.87430742857773E-2</c:v>
                </c:pt>
                <c:pt idx="29750">
                  <c:v>1.8593438641034399E-2</c:v>
                </c:pt>
                <c:pt idx="29751">
                  <c:v>1.8531175423579099E-2</c:v>
                </c:pt>
                <c:pt idx="29752">
                  <c:v>1.84146307510442E-2</c:v>
                </c:pt>
                <c:pt idx="29753">
                  <c:v>1.82242009237325E-2</c:v>
                </c:pt>
                <c:pt idx="29754">
                  <c:v>1.8137149702321002E-2</c:v>
                </c:pt>
                <c:pt idx="29755">
                  <c:v>1.7977562351180299E-2</c:v>
                </c:pt>
                <c:pt idx="29756">
                  <c:v>1.8067930261471101E-2</c:v>
                </c:pt>
                <c:pt idx="29757">
                  <c:v>1.7889920862618602E-2</c:v>
                </c:pt>
                <c:pt idx="29758">
                  <c:v>1.79984744436129E-2</c:v>
                </c:pt>
                <c:pt idx="29759">
                  <c:v>1.8229256504937098E-2</c:v>
                </c:pt>
                <c:pt idx="29760">
                  <c:v>1.83397794831884E-2</c:v>
                </c:pt>
                <c:pt idx="29761">
                  <c:v>1.8494350035008902E-2</c:v>
                </c:pt>
                <c:pt idx="29762">
                  <c:v>1.87936675083047E-2</c:v>
                </c:pt>
                <c:pt idx="29763">
                  <c:v>1.90432256451693E-2</c:v>
                </c:pt>
                <c:pt idx="29764">
                  <c:v>1.9562913703710098E-2</c:v>
                </c:pt>
                <c:pt idx="29765">
                  <c:v>1.99913597565133E-2</c:v>
                </c:pt>
                <c:pt idx="29766">
                  <c:v>2.0376113304830999E-2</c:v>
                </c:pt>
                <c:pt idx="29767">
                  <c:v>2.0692146715617601E-2</c:v>
                </c:pt>
                <c:pt idx="29768">
                  <c:v>2.13815522942143E-2</c:v>
                </c:pt>
                <c:pt idx="29769">
                  <c:v>2.18786275310952E-2</c:v>
                </c:pt>
                <c:pt idx="29770">
                  <c:v>2.25625739131422E-2</c:v>
                </c:pt>
                <c:pt idx="29771">
                  <c:v>2.3108671619502901E-2</c:v>
                </c:pt>
                <c:pt idx="29772">
                  <c:v>2.3608674293445198E-2</c:v>
                </c:pt>
                <c:pt idx="29773">
                  <c:v>2.4509859898887001E-2</c:v>
                </c:pt>
                <c:pt idx="29774">
                  <c:v>2.53119006889506E-2</c:v>
                </c:pt>
                <c:pt idx="29775">
                  <c:v>2.5962272810945802E-2</c:v>
                </c:pt>
                <c:pt idx="29776">
                  <c:v>2.6480351629418201E-2</c:v>
                </c:pt>
                <c:pt idx="29777">
                  <c:v>2.7323430612952899E-2</c:v>
                </c:pt>
                <c:pt idx="29778">
                  <c:v>2.82847695578088E-2</c:v>
                </c:pt>
                <c:pt idx="29779">
                  <c:v>2.9107388170454801E-2</c:v>
                </c:pt>
                <c:pt idx="29780">
                  <c:v>2.9811366340544401E-2</c:v>
                </c:pt>
                <c:pt idx="29781">
                  <c:v>3.0695502695869299E-2</c:v>
                </c:pt>
                <c:pt idx="29782">
                  <c:v>3.1553409833121299E-2</c:v>
                </c:pt>
                <c:pt idx="29783">
                  <c:v>3.2370509959793903E-2</c:v>
                </c:pt>
                <c:pt idx="29784">
                  <c:v>3.3210225014829398E-2</c:v>
                </c:pt>
                <c:pt idx="29785">
                  <c:v>3.39752221394201E-2</c:v>
                </c:pt>
                <c:pt idx="29786">
                  <c:v>3.4868860119198701E-2</c:v>
                </c:pt>
                <c:pt idx="29787">
                  <c:v>3.5493567875069597E-2</c:v>
                </c:pt>
                <c:pt idx="29788">
                  <c:v>3.64033633032807E-2</c:v>
                </c:pt>
                <c:pt idx="29789">
                  <c:v>3.7144085428521503E-2</c:v>
                </c:pt>
                <c:pt idx="29790">
                  <c:v>3.8135948149907797E-2</c:v>
                </c:pt>
                <c:pt idx="29791">
                  <c:v>3.8652018682173897E-2</c:v>
                </c:pt>
                <c:pt idx="29792">
                  <c:v>3.9324647521211703E-2</c:v>
                </c:pt>
                <c:pt idx="29793">
                  <c:v>3.99925826638136E-2</c:v>
                </c:pt>
                <c:pt idx="29794">
                  <c:v>4.0772254998976402E-2</c:v>
                </c:pt>
                <c:pt idx="29795">
                  <c:v>4.1266072236905302E-2</c:v>
                </c:pt>
                <c:pt idx="29796">
                  <c:v>4.2002218197687097E-2</c:v>
                </c:pt>
                <c:pt idx="29797">
                  <c:v>4.2455583032401899E-2</c:v>
                </c:pt>
                <c:pt idx="29798">
                  <c:v>4.2882830401161698E-2</c:v>
                </c:pt>
                <c:pt idx="29799">
                  <c:v>4.3516067453513801E-2</c:v>
                </c:pt>
                <c:pt idx="29800">
                  <c:v>4.40414706873032E-2</c:v>
                </c:pt>
                <c:pt idx="29801">
                  <c:v>4.4331323007221701E-2</c:v>
                </c:pt>
                <c:pt idx="29802">
                  <c:v>4.4764102255907802E-2</c:v>
                </c:pt>
                <c:pt idx="29803">
                  <c:v>4.5115721785292301E-2</c:v>
                </c:pt>
                <c:pt idx="29804">
                  <c:v>4.5239594575203601E-2</c:v>
                </c:pt>
                <c:pt idx="29805">
                  <c:v>4.5391985735135698E-2</c:v>
                </c:pt>
                <c:pt idx="29806">
                  <c:v>4.5484807752690502E-2</c:v>
                </c:pt>
                <c:pt idx="29807">
                  <c:v>4.5786655888645798E-2</c:v>
                </c:pt>
                <c:pt idx="29808">
                  <c:v>4.6065023715552197E-2</c:v>
                </c:pt>
                <c:pt idx="29809">
                  <c:v>4.5948182290355098E-2</c:v>
                </c:pt>
                <c:pt idx="29810">
                  <c:v>4.5882468566448502E-2</c:v>
                </c:pt>
                <c:pt idx="29811">
                  <c:v>4.59322087558032E-2</c:v>
                </c:pt>
                <c:pt idx="29812">
                  <c:v>4.5856005510503402E-2</c:v>
                </c:pt>
                <c:pt idx="29813">
                  <c:v>4.5620261155010201E-2</c:v>
                </c:pt>
                <c:pt idx="29814">
                  <c:v>4.5388813531978003E-2</c:v>
                </c:pt>
                <c:pt idx="29815">
                  <c:v>4.5209776463429399E-2</c:v>
                </c:pt>
                <c:pt idx="29816">
                  <c:v>4.4814066209113601E-2</c:v>
                </c:pt>
                <c:pt idx="29817">
                  <c:v>4.4603072042600903E-2</c:v>
                </c:pt>
                <c:pt idx="29818">
                  <c:v>4.4392475527699801E-2</c:v>
                </c:pt>
                <c:pt idx="29819">
                  <c:v>4.4044484365748302E-2</c:v>
                </c:pt>
                <c:pt idx="29820">
                  <c:v>4.3441659132785797E-2</c:v>
                </c:pt>
                <c:pt idx="29821">
                  <c:v>4.3041079703333297E-2</c:v>
                </c:pt>
                <c:pt idx="29822">
                  <c:v>4.27270369105592E-2</c:v>
                </c:pt>
                <c:pt idx="29823">
                  <c:v>4.2071168992090797E-2</c:v>
                </c:pt>
                <c:pt idx="29824">
                  <c:v>4.1417673481249397E-2</c:v>
                </c:pt>
                <c:pt idx="29825">
                  <c:v>4.0946749759593497E-2</c:v>
                </c:pt>
                <c:pt idx="29826">
                  <c:v>4.0483960692928103E-2</c:v>
                </c:pt>
                <c:pt idx="29827">
                  <c:v>3.9898391129572802E-2</c:v>
                </c:pt>
                <c:pt idx="29828">
                  <c:v>3.92161191165094E-2</c:v>
                </c:pt>
                <c:pt idx="29829">
                  <c:v>3.86158073490383E-2</c:v>
                </c:pt>
                <c:pt idx="29830">
                  <c:v>3.8044342883176097E-2</c:v>
                </c:pt>
                <c:pt idx="29831">
                  <c:v>3.7331528416296798E-2</c:v>
                </c:pt>
                <c:pt idx="29832">
                  <c:v>3.6464580090265798E-2</c:v>
                </c:pt>
                <c:pt idx="29833">
                  <c:v>3.5958643207220503E-2</c:v>
                </c:pt>
                <c:pt idx="29834">
                  <c:v>3.5375623218364398E-2</c:v>
                </c:pt>
                <c:pt idx="29835">
                  <c:v>3.4870641598000601E-2</c:v>
                </c:pt>
                <c:pt idx="29836">
                  <c:v>3.3993984567683003E-2</c:v>
                </c:pt>
                <c:pt idx="29837">
                  <c:v>3.3444888592846299E-2</c:v>
                </c:pt>
                <c:pt idx="29838">
                  <c:v>3.2951666822846497E-2</c:v>
                </c:pt>
                <c:pt idx="29839">
                  <c:v>3.2241150645270097E-2</c:v>
                </c:pt>
                <c:pt idx="29840">
                  <c:v>3.14981431026004E-2</c:v>
                </c:pt>
                <c:pt idx="29841">
                  <c:v>3.09460131512115E-2</c:v>
                </c:pt>
                <c:pt idx="29842">
                  <c:v>3.0539681253451901E-2</c:v>
                </c:pt>
                <c:pt idx="29843">
                  <c:v>2.9931981924647799E-2</c:v>
                </c:pt>
                <c:pt idx="29844">
                  <c:v>2.9372483051715002E-2</c:v>
                </c:pt>
                <c:pt idx="29845">
                  <c:v>2.8951471050262301E-2</c:v>
                </c:pt>
                <c:pt idx="29846">
                  <c:v>2.8335370717627699E-2</c:v>
                </c:pt>
                <c:pt idx="29847">
                  <c:v>2.7796175530166299E-2</c:v>
                </c:pt>
                <c:pt idx="29848">
                  <c:v>2.7426870686671399E-2</c:v>
                </c:pt>
                <c:pt idx="29849">
                  <c:v>2.7073196214344598E-2</c:v>
                </c:pt>
                <c:pt idx="29850">
                  <c:v>2.6767406406753201E-2</c:v>
                </c:pt>
                <c:pt idx="29851">
                  <c:v>2.6362749123082001E-2</c:v>
                </c:pt>
                <c:pt idx="29852">
                  <c:v>2.6033054534260001E-2</c:v>
                </c:pt>
                <c:pt idx="29853">
                  <c:v>2.58030115785081E-2</c:v>
                </c:pt>
                <c:pt idx="29854">
                  <c:v>2.5628441870499001E-2</c:v>
                </c:pt>
                <c:pt idx="29855">
                  <c:v>2.5403190606832798E-2</c:v>
                </c:pt>
                <c:pt idx="29856">
                  <c:v>2.5241234701268499E-2</c:v>
                </c:pt>
                <c:pt idx="29857">
                  <c:v>2.5037314766178799E-2</c:v>
                </c:pt>
                <c:pt idx="29858">
                  <c:v>2.4836836679748901E-2</c:v>
                </c:pt>
                <c:pt idx="29859">
                  <c:v>2.4847576135911702E-2</c:v>
                </c:pt>
                <c:pt idx="29860">
                  <c:v>2.4955666943454899E-2</c:v>
                </c:pt>
                <c:pt idx="29861">
                  <c:v>2.4983941291747101E-2</c:v>
                </c:pt>
                <c:pt idx="29862">
                  <c:v>2.4996058070187399E-2</c:v>
                </c:pt>
                <c:pt idx="29863">
                  <c:v>2.51191929711671E-2</c:v>
                </c:pt>
                <c:pt idx="29864">
                  <c:v>2.51620531381514E-2</c:v>
                </c:pt>
                <c:pt idx="29865">
                  <c:v>2.54027984431788E-2</c:v>
                </c:pt>
                <c:pt idx="29866">
                  <c:v>2.5528250085547901E-2</c:v>
                </c:pt>
                <c:pt idx="29867">
                  <c:v>2.5874176301410701E-2</c:v>
                </c:pt>
                <c:pt idx="29868">
                  <c:v>2.6071149208540999E-2</c:v>
                </c:pt>
                <c:pt idx="29869">
                  <c:v>2.6292785057916102E-2</c:v>
                </c:pt>
                <c:pt idx="29870">
                  <c:v>2.6591480589341701E-2</c:v>
                </c:pt>
                <c:pt idx="29871">
                  <c:v>2.6991217487154301E-2</c:v>
                </c:pt>
                <c:pt idx="29872">
                  <c:v>2.7348132338708E-2</c:v>
                </c:pt>
                <c:pt idx="29873">
                  <c:v>2.7656352055449401E-2</c:v>
                </c:pt>
                <c:pt idx="29874">
                  <c:v>2.82889189275514E-2</c:v>
                </c:pt>
                <c:pt idx="29875">
                  <c:v>2.8430185130748398E-2</c:v>
                </c:pt>
                <c:pt idx="29876">
                  <c:v>2.9103812654579699E-2</c:v>
                </c:pt>
                <c:pt idx="29877">
                  <c:v>2.9555672334476899E-2</c:v>
                </c:pt>
                <c:pt idx="29878">
                  <c:v>2.9986263884085301E-2</c:v>
                </c:pt>
                <c:pt idx="29879">
                  <c:v>3.0472919673426201E-2</c:v>
                </c:pt>
                <c:pt idx="29880">
                  <c:v>3.0997505792158001E-2</c:v>
                </c:pt>
                <c:pt idx="29881">
                  <c:v>3.1514973102264997E-2</c:v>
                </c:pt>
                <c:pt idx="29882">
                  <c:v>3.1993499605917401E-2</c:v>
                </c:pt>
                <c:pt idx="29883">
                  <c:v>3.2519590306847798E-2</c:v>
                </c:pt>
                <c:pt idx="29884">
                  <c:v>3.2810075202308102E-2</c:v>
                </c:pt>
                <c:pt idx="29885">
                  <c:v>3.3399351322274499E-2</c:v>
                </c:pt>
                <c:pt idx="29886">
                  <c:v>3.3949819448786799E-2</c:v>
                </c:pt>
                <c:pt idx="29887">
                  <c:v>3.4272323993792E-2</c:v>
                </c:pt>
                <c:pt idx="29888">
                  <c:v>3.4793698505174199E-2</c:v>
                </c:pt>
                <c:pt idx="29889">
                  <c:v>3.53379600769912E-2</c:v>
                </c:pt>
                <c:pt idx="29890">
                  <c:v>3.5988688374584202E-2</c:v>
                </c:pt>
                <c:pt idx="29891">
                  <c:v>3.62981184640793E-2</c:v>
                </c:pt>
                <c:pt idx="29892">
                  <c:v>3.6577105799183302E-2</c:v>
                </c:pt>
                <c:pt idx="29893">
                  <c:v>3.7095246459606102E-2</c:v>
                </c:pt>
                <c:pt idx="29894">
                  <c:v>3.7382369318515303E-2</c:v>
                </c:pt>
                <c:pt idx="29895">
                  <c:v>3.7949042378797301E-2</c:v>
                </c:pt>
                <c:pt idx="29896">
                  <c:v>3.8109624943850097E-2</c:v>
                </c:pt>
                <c:pt idx="29897">
                  <c:v>3.83944393125027E-2</c:v>
                </c:pt>
                <c:pt idx="29898">
                  <c:v>3.8673462994692598E-2</c:v>
                </c:pt>
                <c:pt idx="29899">
                  <c:v>3.8886368920795202E-2</c:v>
                </c:pt>
                <c:pt idx="29900">
                  <c:v>3.89069558311914E-2</c:v>
                </c:pt>
                <c:pt idx="29901">
                  <c:v>3.9085967621705499E-2</c:v>
                </c:pt>
                <c:pt idx="29902">
                  <c:v>3.9540497219881898E-2</c:v>
                </c:pt>
                <c:pt idx="29903">
                  <c:v>3.9486817277545501E-2</c:v>
                </c:pt>
                <c:pt idx="29904">
                  <c:v>3.93790195227431E-2</c:v>
                </c:pt>
                <c:pt idx="29905">
                  <c:v>3.9505910927592598E-2</c:v>
                </c:pt>
                <c:pt idx="29906">
                  <c:v>3.96438425465893E-2</c:v>
                </c:pt>
                <c:pt idx="29907">
                  <c:v>3.9517030878833001E-2</c:v>
                </c:pt>
                <c:pt idx="29908">
                  <c:v>3.9453037832350102E-2</c:v>
                </c:pt>
                <c:pt idx="29909">
                  <c:v>3.9476258690712099E-2</c:v>
                </c:pt>
                <c:pt idx="29910">
                  <c:v>3.9309193247431602E-2</c:v>
                </c:pt>
                <c:pt idx="29911">
                  <c:v>3.8855478904290003E-2</c:v>
                </c:pt>
                <c:pt idx="29912">
                  <c:v>3.8754180259234598E-2</c:v>
                </c:pt>
                <c:pt idx="29913">
                  <c:v>3.8319825878495403E-2</c:v>
                </c:pt>
                <c:pt idx="29914">
                  <c:v>3.81759472566175E-2</c:v>
                </c:pt>
                <c:pt idx="29915">
                  <c:v>3.7734556451758001E-2</c:v>
                </c:pt>
                <c:pt idx="29916">
                  <c:v>3.73743908358957E-2</c:v>
                </c:pt>
                <c:pt idx="29917">
                  <c:v>3.6770411358091899E-2</c:v>
                </c:pt>
                <c:pt idx="29918">
                  <c:v>3.6364233337580203E-2</c:v>
                </c:pt>
                <c:pt idx="29919">
                  <c:v>3.5931635465713901E-2</c:v>
                </c:pt>
                <c:pt idx="29920">
                  <c:v>3.5375477255066901E-2</c:v>
                </c:pt>
                <c:pt idx="29921">
                  <c:v>3.49549945481403E-2</c:v>
                </c:pt>
                <c:pt idx="29922">
                  <c:v>3.4208533024786297E-2</c:v>
                </c:pt>
                <c:pt idx="29923">
                  <c:v>3.3591669441168398E-2</c:v>
                </c:pt>
                <c:pt idx="29924">
                  <c:v>3.2824540124060303E-2</c:v>
                </c:pt>
                <c:pt idx="29925">
                  <c:v>3.2287033457036499E-2</c:v>
                </c:pt>
                <c:pt idx="29926">
                  <c:v>3.1429479402070498E-2</c:v>
                </c:pt>
                <c:pt idx="29927">
                  <c:v>3.0746061354620199E-2</c:v>
                </c:pt>
                <c:pt idx="29928">
                  <c:v>2.97669652483285E-2</c:v>
                </c:pt>
                <c:pt idx="29929">
                  <c:v>2.9158137855385902E-2</c:v>
                </c:pt>
                <c:pt idx="29930">
                  <c:v>2.8301601458689301E-2</c:v>
                </c:pt>
                <c:pt idx="29931">
                  <c:v>2.7482495645600499E-2</c:v>
                </c:pt>
                <c:pt idx="29932">
                  <c:v>2.6469025875576702E-2</c:v>
                </c:pt>
                <c:pt idx="29933">
                  <c:v>2.5629513873215999E-2</c:v>
                </c:pt>
                <c:pt idx="29934">
                  <c:v>2.4780718261369499E-2</c:v>
                </c:pt>
                <c:pt idx="29935">
                  <c:v>2.3943699379327499E-2</c:v>
                </c:pt>
                <c:pt idx="29936">
                  <c:v>2.2932970648260099E-2</c:v>
                </c:pt>
                <c:pt idx="29937">
                  <c:v>2.2150772555909502E-2</c:v>
                </c:pt>
                <c:pt idx="29938">
                  <c:v>2.1102872680949399E-2</c:v>
                </c:pt>
                <c:pt idx="29939">
                  <c:v>2.0299619133921001E-2</c:v>
                </c:pt>
                <c:pt idx="29940">
                  <c:v>1.9267492901307599E-2</c:v>
                </c:pt>
                <c:pt idx="29941">
                  <c:v>1.82466723586956E-2</c:v>
                </c:pt>
                <c:pt idx="29942">
                  <c:v>1.7414612651917599E-2</c:v>
                </c:pt>
                <c:pt idx="29943">
                  <c:v>1.6426301736742199E-2</c:v>
                </c:pt>
                <c:pt idx="29944">
                  <c:v>1.5553556303103599E-2</c:v>
                </c:pt>
                <c:pt idx="29945">
                  <c:v>1.46049453712275E-2</c:v>
                </c:pt>
                <c:pt idx="29946">
                  <c:v>1.3833326642383801E-2</c:v>
                </c:pt>
                <c:pt idx="29947">
                  <c:v>1.29342656310767E-2</c:v>
                </c:pt>
                <c:pt idx="29948">
                  <c:v>1.22398743740384E-2</c:v>
                </c:pt>
                <c:pt idx="29949">
                  <c:v>1.12985451034322E-2</c:v>
                </c:pt>
                <c:pt idx="29950">
                  <c:v>1.04800330634582E-2</c:v>
                </c:pt>
                <c:pt idx="29951">
                  <c:v>9.60455599531344E-3</c:v>
                </c:pt>
                <c:pt idx="29952">
                  <c:v>8.7986560769305801E-3</c:v>
                </c:pt>
                <c:pt idx="29953">
                  <c:v>8.0514799462133493E-3</c:v>
                </c:pt>
                <c:pt idx="29954">
                  <c:v>7.2352740277508302E-3</c:v>
                </c:pt>
                <c:pt idx="29955">
                  <c:v>6.4405864039456997E-3</c:v>
                </c:pt>
                <c:pt idx="29956">
                  <c:v>5.6402674913685301E-3</c:v>
                </c:pt>
                <c:pt idx="29957">
                  <c:v>5.1469265281980803E-3</c:v>
                </c:pt>
                <c:pt idx="29958">
                  <c:v>4.6371119513372999E-3</c:v>
                </c:pt>
                <c:pt idx="29959">
                  <c:v>3.8627009303935098E-3</c:v>
                </c:pt>
                <c:pt idx="29960">
                  <c:v>3.3989304035010699E-3</c:v>
                </c:pt>
                <c:pt idx="29961">
                  <c:v>2.8024434726443802E-3</c:v>
                </c:pt>
                <c:pt idx="29962">
                  <c:v>2.2885915515541899E-3</c:v>
                </c:pt>
                <c:pt idx="29963">
                  <c:v>1.7285098093170199E-3</c:v>
                </c:pt>
                <c:pt idx="29964">
                  <c:v>1.22233500670148E-3</c:v>
                </c:pt>
                <c:pt idx="29965">
                  <c:v>8.5054181238711896E-4</c:v>
                </c:pt>
                <c:pt idx="29966">
                  <c:v>3.6226415043274601E-4</c:v>
                </c:pt>
                <c:pt idx="29967">
                  <c:v>-1.9375418471398001E-4</c:v>
                </c:pt>
                <c:pt idx="29968">
                  <c:v>-5.2792762262407597E-4</c:v>
                </c:pt>
                <c:pt idx="29969">
                  <c:v>-8.3227424265261397E-4</c:v>
                </c:pt>
                <c:pt idx="29970">
                  <c:v>-1.27557506980663E-3</c:v>
                </c:pt>
                <c:pt idx="29971">
                  <c:v>-1.4316868079412299E-3</c:v>
                </c:pt>
                <c:pt idx="29972">
                  <c:v>-1.6860408666715401E-3</c:v>
                </c:pt>
                <c:pt idx="29973">
                  <c:v>-2.1564929375901998E-3</c:v>
                </c:pt>
                <c:pt idx="29974">
                  <c:v>-2.1207818982436799E-3</c:v>
                </c:pt>
                <c:pt idx="29975">
                  <c:v>-2.2887765720228E-3</c:v>
                </c:pt>
                <c:pt idx="29976">
                  <c:v>-2.71046594412653E-3</c:v>
                </c:pt>
                <c:pt idx="29977">
                  <c:v>-3.0237526074061499E-3</c:v>
                </c:pt>
                <c:pt idx="29978">
                  <c:v>-2.9159414336872801E-3</c:v>
                </c:pt>
                <c:pt idx="29979">
                  <c:v>-3.16177820578442E-3</c:v>
                </c:pt>
                <c:pt idx="29980">
                  <c:v>-3.5132351475101E-3</c:v>
                </c:pt>
                <c:pt idx="29981">
                  <c:v>-3.61094380445781E-3</c:v>
                </c:pt>
                <c:pt idx="29982">
                  <c:v>-3.4576267160917602E-3</c:v>
                </c:pt>
                <c:pt idx="29983">
                  <c:v>-3.7184373870778201E-3</c:v>
                </c:pt>
                <c:pt idx="29984">
                  <c:v>-3.8848788214437299E-3</c:v>
                </c:pt>
                <c:pt idx="29985">
                  <c:v>-3.9858907003700404E-3</c:v>
                </c:pt>
                <c:pt idx="29986">
                  <c:v>-4.0007644802479798E-3</c:v>
                </c:pt>
                <c:pt idx="29987">
                  <c:v>-3.9960829629610301E-3</c:v>
                </c:pt>
                <c:pt idx="29988">
                  <c:v>-4.2041300767109904E-3</c:v>
                </c:pt>
                <c:pt idx="29989">
                  <c:v>-4.2907113526902399E-3</c:v>
                </c:pt>
                <c:pt idx="29990">
                  <c:v>-4.5065546910707799E-3</c:v>
                </c:pt>
                <c:pt idx="29991">
                  <c:v>-4.4971472722532399E-3</c:v>
                </c:pt>
                <c:pt idx="29992">
                  <c:v>-4.6778920858960302E-3</c:v>
                </c:pt>
                <c:pt idx="29993">
                  <c:v>-4.8081338306954803E-3</c:v>
                </c:pt>
                <c:pt idx="29994">
                  <c:v>-4.9586043545185102E-3</c:v>
                </c:pt>
                <c:pt idx="29995">
                  <c:v>-5.1953017562463002E-3</c:v>
                </c:pt>
                <c:pt idx="29996">
                  <c:v>-5.17254720261906E-3</c:v>
                </c:pt>
                <c:pt idx="29997">
                  <c:v>-5.3673357954634503E-3</c:v>
                </c:pt>
                <c:pt idx="29998">
                  <c:v>-5.6271000627694696E-3</c:v>
                </c:pt>
                <c:pt idx="29999">
                  <c:v>-5.88974401390676E-3</c:v>
                </c:pt>
                <c:pt idx="30000">
                  <c:v>-5.9758214984465801E-3</c:v>
                </c:pt>
                <c:pt idx="30001">
                  <c:v>-6.3479611361258997E-3</c:v>
                </c:pt>
                <c:pt idx="30002">
                  <c:v>-6.6696415243113899E-3</c:v>
                </c:pt>
                <c:pt idx="30003">
                  <c:v>-6.7933118461228799E-3</c:v>
                </c:pt>
                <c:pt idx="30004">
                  <c:v>-6.9897648231710902E-3</c:v>
                </c:pt>
                <c:pt idx="30005">
                  <c:v>-7.4470814816993396E-3</c:v>
                </c:pt>
                <c:pt idx="30006">
                  <c:v>-7.8744598891068492E-3</c:v>
                </c:pt>
                <c:pt idx="30007">
                  <c:v>-8.1321647630072207E-3</c:v>
                </c:pt>
                <c:pt idx="30008">
                  <c:v>-8.5849550143563304E-3</c:v>
                </c:pt>
                <c:pt idx="30009">
                  <c:v>-8.9376700217475204E-3</c:v>
                </c:pt>
                <c:pt idx="30010">
                  <c:v>-9.46392471926015E-3</c:v>
                </c:pt>
                <c:pt idx="30011">
                  <c:v>-9.9651269517230801E-3</c:v>
                </c:pt>
                <c:pt idx="30012">
                  <c:v>-1.03857023078021E-2</c:v>
                </c:pt>
                <c:pt idx="30013">
                  <c:v>-1.08136704353277E-2</c:v>
                </c:pt>
                <c:pt idx="30014">
                  <c:v>-1.15469758805328E-2</c:v>
                </c:pt>
                <c:pt idx="30015">
                  <c:v>-1.21090611958291E-2</c:v>
                </c:pt>
                <c:pt idx="30016">
                  <c:v>-1.2516494119556401E-2</c:v>
                </c:pt>
                <c:pt idx="30017">
                  <c:v>-1.2914890726047699E-2</c:v>
                </c:pt>
                <c:pt idx="30018">
                  <c:v>-1.3844536019875999E-2</c:v>
                </c:pt>
                <c:pt idx="30019">
                  <c:v>-1.45066880319839E-2</c:v>
                </c:pt>
                <c:pt idx="30020">
                  <c:v>-1.4930000589395E-2</c:v>
                </c:pt>
                <c:pt idx="30021">
                  <c:v>-1.5613261528791601E-2</c:v>
                </c:pt>
                <c:pt idx="30022">
                  <c:v>-1.6475670389731599E-2</c:v>
                </c:pt>
                <c:pt idx="30023">
                  <c:v>-1.7202446587449599E-2</c:v>
                </c:pt>
                <c:pt idx="30024">
                  <c:v>-1.77648292374585E-2</c:v>
                </c:pt>
                <c:pt idx="30025">
                  <c:v>-1.8653807637932299E-2</c:v>
                </c:pt>
                <c:pt idx="30026">
                  <c:v>-1.9235396898924301E-2</c:v>
                </c:pt>
                <c:pt idx="30027">
                  <c:v>-2.0093765549973001E-2</c:v>
                </c:pt>
                <c:pt idx="30028">
                  <c:v>-2.0789636414588499E-2</c:v>
                </c:pt>
                <c:pt idx="30029">
                  <c:v>-2.1496572593655401E-2</c:v>
                </c:pt>
                <c:pt idx="30030">
                  <c:v>-2.2100778318504301E-2</c:v>
                </c:pt>
                <c:pt idx="30031">
                  <c:v>-2.2975605349650201E-2</c:v>
                </c:pt>
                <c:pt idx="30032">
                  <c:v>-2.3723189129607199E-2</c:v>
                </c:pt>
                <c:pt idx="30033">
                  <c:v>-2.4507504327760599E-2</c:v>
                </c:pt>
                <c:pt idx="30034">
                  <c:v>-2.5099084539386599E-2</c:v>
                </c:pt>
                <c:pt idx="30035">
                  <c:v>-2.5924929726288501E-2</c:v>
                </c:pt>
                <c:pt idx="30036">
                  <c:v>-2.6645573299563501E-2</c:v>
                </c:pt>
                <c:pt idx="30037">
                  <c:v>-2.7261009473320798E-2</c:v>
                </c:pt>
                <c:pt idx="30038">
                  <c:v>-2.8180804645820401E-2</c:v>
                </c:pt>
                <c:pt idx="30039">
                  <c:v>-2.8664236695285599E-2</c:v>
                </c:pt>
                <c:pt idx="30040">
                  <c:v>-2.9213327558174799E-2</c:v>
                </c:pt>
                <c:pt idx="30041">
                  <c:v>-3.0063320119938401E-2</c:v>
                </c:pt>
                <c:pt idx="30042">
                  <c:v>-3.0647851981595801E-2</c:v>
                </c:pt>
                <c:pt idx="30043">
                  <c:v>-3.1156045329276599E-2</c:v>
                </c:pt>
                <c:pt idx="30044">
                  <c:v>-3.1575223976332598E-2</c:v>
                </c:pt>
                <c:pt idx="30045">
                  <c:v>-3.2247769262938E-2</c:v>
                </c:pt>
                <c:pt idx="30046">
                  <c:v>-3.2909260645341998E-2</c:v>
                </c:pt>
                <c:pt idx="30047">
                  <c:v>-3.3300712838919701E-2</c:v>
                </c:pt>
                <c:pt idx="30048">
                  <c:v>-3.3696676222618703E-2</c:v>
                </c:pt>
                <c:pt idx="30049">
                  <c:v>-3.4028801143871502E-2</c:v>
                </c:pt>
                <c:pt idx="30050">
                  <c:v>-3.4567414338351303E-2</c:v>
                </c:pt>
                <c:pt idx="30051">
                  <c:v>-3.5145283913765001E-2</c:v>
                </c:pt>
                <c:pt idx="30052">
                  <c:v>-3.50789563011367E-2</c:v>
                </c:pt>
                <c:pt idx="30053">
                  <c:v>-3.5479073757489897E-2</c:v>
                </c:pt>
                <c:pt idx="30054">
                  <c:v>-3.5896349824346599E-2</c:v>
                </c:pt>
                <c:pt idx="30055">
                  <c:v>-3.6124921836487203E-2</c:v>
                </c:pt>
                <c:pt idx="30056">
                  <c:v>-3.6196898488077098E-2</c:v>
                </c:pt>
                <c:pt idx="30057">
                  <c:v>-3.6331864199973002E-2</c:v>
                </c:pt>
                <c:pt idx="30058">
                  <c:v>-3.6508175184426402E-2</c:v>
                </c:pt>
                <c:pt idx="30059">
                  <c:v>-3.6602572115338503E-2</c:v>
                </c:pt>
                <c:pt idx="30060">
                  <c:v>-3.6781023413918097E-2</c:v>
                </c:pt>
                <c:pt idx="30061">
                  <c:v>-3.6861671250985599E-2</c:v>
                </c:pt>
                <c:pt idx="30062">
                  <c:v>-3.6750395169304097E-2</c:v>
                </c:pt>
                <c:pt idx="30063">
                  <c:v>-3.6824539657171897E-2</c:v>
                </c:pt>
                <c:pt idx="30064">
                  <c:v>-3.6602889005712499E-2</c:v>
                </c:pt>
                <c:pt idx="30065">
                  <c:v>-3.65239161516299E-2</c:v>
                </c:pt>
                <c:pt idx="30066">
                  <c:v>-3.6560968350926697E-2</c:v>
                </c:pt>
                <c:pt idx="30067">
                  <c:v>-3.6584553673248997E-2</c:v>
                </c:pt>
                <c:pt idx="30068">
                  <c:v>-3.6297468523474603E-2</c:v>
                </c:pt>
                <c:pt idx="30069">
                  <c:v>-3.5936835183688301E-2</c:v>
                </c:pt>
                <c:pt idx="30070">
                  <c:v>-3.5902190469468499E-2</c:v>
                </c:pt>
                <c:pt idx="30071">
                  <c:v>-3.5698446030092999E-2</c:v>
                </c:pt>
                <c:pt idx="30072">
                  <c:v>-3.5304589471538098E-2</c:v>
                </c:pt>
                <c:pt idx="30073">
                  <c:v>-3.5113153588029702E-2</c:v>
                </c:pt>
                <c:pt idx="30074">
                  <c:v>-3.4827960537016298E-2</c:v>
                </c:pt>
                <c:pt idx="30075">
                  <c:v>-3.4522038303543202E-2</c:v>
                </c:pt>
                <c:pt idx="30076">
                  <c:v>-3.4225058601928503E-2</c:v>
                </c:pt>
                <c:pt idx="30077">
                  <c:v>-3.4003881905052102E-2</c:v>
                </c:pt>
                <c:pt idx="30078">
                  <c:v>-3.3751835476745602E-2</c:v>
                </c:pt>
                <c:pt idx="30079">
                  <c:v>-3.3404852781540102E-2</c:v>
                </c:pt>
                <c:pt idx="30080">
                  <c:v>-3.2882910903998697E-2</c:v>
                </c:pt>
                <c:pt idx="30081">
                  <c:v>-3.2798800031361097E-2</c:v>
                </c:pt>
                <c:pt idx="30082">
                  <c:v>-3.2451597513631698E-2</c:v>
                </c:pt>
                <c:pt idx="30083">
                  <c:v>-3.2167880790011601E-2</c:v>
                </c:pt>
                <c:pt idx="30084">
                  <c:v>-3.1749515519384E-2</c:v>
                </c:pt>
                <c:pt idx="30085">
                  <c:v>-3.1530838087884899E-2</c:v>
                </c:pt>
                <c:pt idx="30086">
                  <c:v>-3.13942718277034E-2</c:v>
                </c:pt>
                <c:pt idx="30087">
                  <c:v>-3.1151355901323698E-2</c:v>
                </c:pt>
                <c:pt idx="30088">
                  <c:v>-3.0813522925282399E-2</c:v>
                </c:pt>
                <c:pt idx="30089">
                  <c:v>-3.0483467212291102E-2</c:v>
                </c:pt>
                <c:pt idx="30090">
                  <c:v>-3.0307806122877399E-2</c:v>
                </c:pt>
                <c:pt idx="30091">
                  <c:v>-3.0146859407632998E-2</c:v>
                </c:pt>
                <c:pt idx="30092">
                  <c:v>-3.0035760299767102E-2</c:v>
                </c:pt>
                <c:pt idx="30093">
                  <c:v>-2.9813092706203002E-2</c:v>
                </c:pt>
                <c:pt idx="30094">
                  <c:v>-2.9837180509956499E-2</c:v>
                </c:pt>
                <c:pt idx="30095">
                  <c:v>-2.9886807975185298E-2</c:v>
                </c:pt>
                <c:pt idx="30096">
                  <c:v>-2.9710802726214E-2</c:v>
                </c:pt>
                <c:pt idx="30097">
                  <c:v>-2.9701261884646699E-2</c:v>
                </c:pt>
                <c:pt idx="30098">
                  <c:v>-2.9666699823243499E-2</c:v>
                </c:pt>
                <c:pt idx="30099">
                  <c:v>-2.9842707010300899E-2</c:v>
                </c:pt>
                <c:pt idx="30100">
                  <c:v>-2.9610977486993501E-2</c:v>
                </c:pt>
                <c:pt idx="30101">
                  <c:v>-2.9737939331005998E-2</c:v>
                </c:pt>
                <c:pt idx="30102">
                  <c:v>-2.9987597900790999E-2</c:v>
                </c:pt>
                <c:pt idx="30103">
                  <c:v>-3.0301959304313598E-2</c:v>
                </c:pt>
                <c:pt idx="30104">
                  <c:v>-3.0441955702402702E-2</c:v>
                </c:pt>
                <c:pt idx="30105">
                  <c:v>-3.04839651248296E-2</c:v>
                </c:pt>
                <c:pt idx="30106">
                  <c:v>-3.0943064334132599E-2</c:v>
                </c:pt>
                <c:pt idx="30107">
                  <c:v>-3.1291607253647602E-2</c:v>
                </c:pt>
                <c:pt idx="30108">
                  <c:v>-3.1599409545790498E-2</c:v>
                </c:pt>
                <c:pt idx="30109">
                  <c:v>-3.1884627944265997E-2</c:v>
                </c:pt>
                <c:pt idx="30110">
                  <c:v>-3.2066329488705803E-2</c:v>
                </c:pt>
                <c:pt idx="30111">
                  <c:v>-3.2612783249501703E-2</c:v>
                </c:pt>
                <c:pt idx="30112">
                  <c:v>-3.32584417687199E-2</c:v>
                </c:pt>
                <c:pt idx="30113">
                  <c:v>-3.3503231226786397E-2</c:v>
                </c:pt>
                <c:pt idx="30114">
                  <c:v>-3.3828703252702597E-2</c:v>
                </c:pt>
                <c:pt idx="30115">
                  <c:v>-3.45345349140408E-2</c:v>
                </c:pt>
                <c:pt idx="30116">
                  <c:v>-3.5147225410291201E-2</c:v>
                </c:pt>
                <c:pt idx="30117">
                  <c:v>-3.5553949779216602E-2</c:v>
                </c:pt>
                <c:pt idx="30118">
                  <c:v>-3.6141527708085201E-2</c:v>
                </c:pt>
                <c:pt idx="30119">
                  <c:v>-3.6894879181494498E-2</c:v>
                </c:pt>
                <c:pt idx="30120">
                  <c:v>-3.72503822449049E-2</c:v>
                </c:pt>
                <c:pt idx="30121">
                  <c:v>-3.7872580336885002E-2</c:v>
                </c:pt>
                <c:pt idx="30122">
                  <c:v>-3.8470053254606097E-2</c:v>
                </c:pt>
                <c:pt idx="30123">
                  <c:v>-3.9204169865076903E-2</c:v>
                </c:pt>
                <c:pt idx="30124">
                  <c:v>-3.9856442702444601E-2</c:v>
                </c:pt>
                <c:pt idx="30125">
                  <c:v>-4.0355016157221403E-2</c:v>
                </c:pt>
                <c:pt idx="30126">
                  <c:v>-4.0916863460116297E-2</c:v>
                </c:pt>
                <c:pt idx="30127">
                  <c:v>-4.1506176441766802E-2</c:v>
                </c:pt>
                <c:pt idx="30128">
                  <c:v>-4.2325477251576198E-2</c:v>
                </c:pt>
                <c:pt idx="30129">
                  <c:v>-4.2891653658449602E-2</c:v>
                </c:pt>
                <c:pt idx="30130">
                  <c:v>-4.3571668479235298E-2</c:v>
                </c:pt>
                <c:pt idx="30131">
                  <c:v>-4.4022778156613297E-2</c:v>
                </c:pt>
                <c:pt idx="30132">
                  <c:v>-4.4681420905200102E-2</c:v>
                </c:pt>
                <c:pt idx="30133">
                  <c:v>-4.51110581100366E-2</c:v>
                </c:pt>
                <c:pt idx="30134">
                  <c:v>-4.5737571071381301E-2</c:v>
                </c:pt>
                <c:pt idx="30135">
                  <c:v>-4.6242795626304102E-2</c:v>
                </c:pt>
                <c:pt idx="30136">
                  <c:v>-4.6553490153728602E-2</c:v>
                </c:pt>
                <c:pt idx="30137">
                  <c:v>-4.6992143407358002E-2</c:v>
                </c:pt>
                <c:pt idx="30138">
                  <c:v>-4.7639215748799202E-2</c:v>
                </c:pt>
                <c:pt idx="30139">
                  <c:v>-4.8184736400583003E-2</c:v>
                </c:pt>
                <c:pt idx="30140">
                  <c:v>-4.8472904140278897E-2</c:v>
                </c:pt>
                <c:pt idx="30141">
                  <c:v>-4.8632071260641403E-2</c:v>
                </c:pt>
                <c:pt idx="30142">
                  <c:v>-4.8968757193566997E-2</c:v>
                </c:pt>
                <c:pt idx="30143">
                  <c:v>-4.9334351291217798E-2</c:v>
                </c:pt>
                <c:pt idx="30144">
                  <c:v>-4.9425263731995697E-2</c:v>
                </c:pt>
                <c:pt idx="30145">
                  <c:v>-4.9662912914683902E-2</c:v>
                </c:pt>
                <c:pt idx="30146">
                  <c:v>-4.9800756398581399E-2</c:v>
                </c:pt>
                <c:pt idx="30147">
                  <c:v>-5.0014855169145299E-2</c:v>
                </c:pt>
                <c:pt idx="30148">
                  <c:v>-5.0032220409397803E-2</c:v>
                </c:pt>
                <c:pt idx="30149">
                  <c:v>-5.0157190689603302E-2</c:v>
                </c:pt>
                <c:pt idx="30150">
                  <c:v>-5.0092848096069002E-2</c:v>
                </c:pt>
                <c:pt idx="30151">
                  <c:v>-5.0070219378715898E-2</c:v>
                </c:pt>
                <c:pt idx="30152">
                  <c:v>-5.0082445021164199E-2</c:v>
                </c:pt>
                <c:pt idx="30153">
                  <c:v>-4.9768817302148098E-2</c:v>
                </c:pt>
                <c:pt idx="30154">
                  <c:v>-4.9627477931206199E-2</c:v>
                </c:pt>
                <c:pt idx="30155">
                  <c:v>-4.9568654492643298E-2</c:v>
                </c:pt>
                <c:pt idx="30156">
                  <c:v>-4.9158359129403598E-2</c:v>
                </c:pt>
                <c:pt idx="30157">
                  <c:v>-4.8950451098379998E-2</c:v>
                </c:pt>
                <c:pt idx="30158">
                  <c:v>-4.8462229241939297E-2</c:v>
                </c:pt>
                <c:pt idx="30159">
                  <c:v>-4.8232897880462498E-2</c:v>
                </c:pt>
                <c:pt idx="30160">
                  <c:v>-4.7791676155874603E-2</c:v>
                </c:pt>
                <c:pt idx="30161">
                  <c:v>-4.7562029916800502E-2</c:v>
                </c:pt>
                <c:pt idx="30162">
                  <c:v>-4.6966668968560402E-2</c:v>
                </c:pt>
                <c:pt idx="30163">
                  <c:v>-4.6671337003911399E-2</c:v>
                </c:pt>
                <c:pt idx="30164">
                  <c:v>-4.6053715673155297E-2</c:v>
                </c:pt>
                <c:pt idx="30165">
                  <c:v>-4.5583661600190201E-2</c:v>
                </c:pt>
                <c:pt idx="30166">
                  <c:v>-4.5036353563563697E-2</c:v>
                </c:pt>
                <c:pt idx="30167">
                  <c:v>-4.43287327428852E-2</c:v>
                </c:pt>
                <c:pt idx="30168">
                  <c:v>-4.3958901329405102E-2</c:v>
                </c:pt>
                <c:pt idx="30169">
                  <c:v>-4.3203184482027299E-2</c:v>
                </c:pt>
                <c:pt idx="30170">
                  <c:v>-4.2616945862007802E-2</c:v>
                </c:pt>
                <c:pt idx="30171">
                  <c:v>-4.17409027437615E-2</c:v>
                </c:pt>
                <c:pt idx="30172">
                  <c:v>-4.1121625873034799E-2</c:v>
                </c:pt>
                <c:pt idx="30173">
                  <c:v>-4.09013734015903E-2</c:v>
                </c:pt>
                <c:pt idx="30174">
                  <c:v>-4.0023348317284997E-2</c:v>
                </c:pt>
                <c:pt idx="30175">
                  <c:v>-3.9462942201377103E-2</c:v>
                </c:pt>
                <c:pt idx="30176">
                  <c:v>-3.88339095267142E-2</c:v>
                </c:pt>
                <c:pt idx="30177">
                  <c:v>-3.7974771493825797E-2</c:v>
                </c:pt>
                <c:pt idx="30178">
                  <c:v>-3.75041947774339E-2</c:v>
                </c:pt>
                <c:pt idx="30179">
                  <c:v>-3.6973642744260203E-2</c:v>
                </c:pt>
                <c:pt idx="30180">
                  <c:v>-3.6256017931599202E-2</c:v>
                </c:pt>
                <c:pt idx="30181">
                  <c:v>-3.5570399405648399E-2</c:v>
                </c:pt>
                <c:pt idx="30182">
                  <c:v>-3.5018001794982601E-2</c:v>
                </c:pt>
                <c:pt idx="30183">
                  <c:v>-3.4505074894002001E-2</c:v>
                </c:pt>
                <c:pt idx="30184">
                  <c:v>-3.3920951288739502E-2</c:v>
                </c:pt>
                <c:pt idx="30185">
                  <c:v>-3.3399837124676299E-2</c:v>
                </c:pt>
                <c:pt idx="30186">
                  <c:v>-3.2887288679431997E-2</c:v>
                </c:pt>
                <c:pt idx="30187">
                  <c:v>-3.2236299201238397E-2</c:v>
                </c:pt>
                <c:pt idx="30188">
                  <c:v>-3.1888497165738203E-2</c:v>
                </c:pt>
                <c:pt idx="30189">
                  <c:v>-3.1383379344041597E-2</c:v>
                </c:pt>
                <c:pt idx="30190">
                  <c:v>-3.11037640712107E-2</c:v>
                </c:pt>
                <c:pt idx="30191">
                  <c:v>-3.0958250240522098E-2</c:v>
                </c:pt>
                <c:pt idx="30192">
                  <c:v>-3.0270384095802801E-2</c:v>
                </c:pt>
                <c:pt idx="30193">
                  <c:v>-2.9928260270728101E-2</c:v>
                </c:pt>
                <c:pt idx="30194">
                  <c:v>-2.9597187942094299E-2</c:v>
                </c:pt>
                <c:pt idx="30195">
                  <c:v>-2.9409320228051698E-2</c:v>
                </c:pt>
                <c:pt idx="30196">
                  <c:v>-2.9074387913487199E-2</c:v>
                </c:pt>
                <c:pt idx="30197">
                  <c:v>-2.8991790910733999E-2</c:v>
                </c:pt>
                <c:pt idx="30198">
                  <c:v>-2.8716558660698398E-2</c:v>
                </c:pt>
                <c:pt idx="30199">
                  <c:v>-2.8622278973198599E-2</c:v>
                </c:pt>
                <c:pt idx="30200">
                  <c:v>-2.8532316731111701E-2</c:v>
                </c:pt>
                <c:pt idx="30201">
                  <c:v>-2.8461508881219202E-2</c:v>
                </c:pt>
                <c:pt idx="30202">
                  <c:v>-2.8462730714461201E-2</c:v>
                </c:pt>
                <c:pt idx="30203">
                  <c:v>-2.8388511119137601E-2</c:v>
                </c:pt>
                <c:pt idx="30204">
                  <c:v>-2.8402001872032501E-2</c:v>
                </c:pt>
                <c:pt idx="30205">
                  <c:v>-2.8343073166648601E-2</c:v>
                </c:pt>
                <c:pt idx="30206">
                  <c:v>-2.8319454378098099E-2</c:v>
                </c:pt>
                <c:pt idx="30207">
                  <c:v>-2.85937676872326E-2</c:v>
                </c:pt>
                <c:pt idx="30208">
                  <c:v>-2.85754002187735E-2</c:v>
                </c:pt>
                <c:pt idx="30209">
                  <c:v>-2.8729911510666801E-2</c:v>
                </c:pt>
                <c:pt idx="30210">
                  <c:v>-2.86893097527204E-2</c:v>
                </c:pt>
                <c:pt idx="30211">
                  <c:v>-2.8927539625423299E-2</c:v>
                </c:pt>
                <c:pt idx="30212">
                  <c:v>-2.9043796756445799E-2</c:v>
                </c:pt>
                <c:pt idx="30213">
                  <c:v>-2.9147159548142499E-2</c:v>
                </c:pt>
                <c:pt idx="30214">
                  <c:v>-2.92810715505884E-2</c:v>
                </c:pt>
                <c:pt idx="30215">
                  <c:v>-2.9450980229978201E-2</c:v>
                </c:pt>
                <c:pt idx="30216">
                  <c:v>-2.9649806109949599E-2</c:v>
                </c:pt>
                <c:pt idx="30217">
                  <c:v>-2.9920371764576601E-2</c:v>
                </c:pt>
                <c:pt idx="30218">
                  <c:v>-2.9918467177885901E-2</c:v>
                </c:pt>
                <c:pt idx="30219">
                  <c:v>-3.0071359084858501E-2</c:v>
                </c:pt>
                <c:pt idx="30220">
                  <c:v>-3.0344072849019299E-2</c:v>
                </c:pt>
                <c:pt idx="30221">
                  <c:v>-3.04997998077071E-2</c:v>
                </c:pt>
                <c:pt idx="30222">
                  <c:v>-3.0475409017065299E-2</c:v>
                </c:pt>
                <c:pt idx="30223">
                  <c:v>-3.0679167001667101E-2</c:v>
                </c:pt>
                <c:pt idx="30224">
                  <c:v>-3.0776605965796702E-2</c:v>
                </c:pt>
                <c:pt idx="30225">
                  <c:v>-3.0734639205404798E-2</c:v>
                </c:pt>
                <c:pt idx="30226">
                  <c:v>-3.0891167489145901E-2</c:v>
                </c:pt>
                <c:pt idx="30227">
                  <c:v>-3.0622659904707101E-2</c:v>
                </c:pt>
                <c:pt idx="30228">
                  <c:v>-3.0709830662455698E-2</c:v>
                </c:pt>
                <c:pt idx="30229">
                  <c:v>-3.0655857161153099E-2</c:v>
                </c:pt>
                <c:pt idx="30230">
                  <c:v>-3.0595398055599399E-2</c:v>
                </c:pt>
                <c:pt idx="30231">
                  <c:v>-3.0559996192304002E-2</c:v>
                </c:pt>
                <c:pt idx="30232">
                  <c:v>-3.0197695615630502E-2</c:v>
                </c:pt>
                <c:pt idx="30233">
                  <c:v>-3.0232867926684798E-2</c:v>
                </c:pt>
                <c:pt idx="30234">
                  <c:v>-3.0038774858727999E-2</c:v>
                </c:pt>
                <c:pt idx="30235">
                  <c:v>-2.9715768771572199E-2</c:v>
                </c:pt>
                <c:pt idx="30236">
                  <c:v>-2.9353749614219299E-2</c:v>
                </c:pt>
                <c:pt idx="30237">
                  <c:v>-2.8900480489919399E-2</c:v>
                </c:pt>
                <c:pt idx="30238">
                  <c:v>-2.84630874186554E-2</c:v>
                </c:pt>
                <c:pt idx="30239">
                  <c:v>-2.8043228169456799E-2</c:v>
                </c:pt>
                <c:pt idx="30240">
                  <c:v>-2.7641251682152E-2</c:v>
                </c:pt>
                <c:pt idx="30241">
                  <c:v>-2.7042367144235399E-2</c:v>
                </c:pt>
                <c:pt idx="30242">
                  <c:v>-2.6629624543307501E-2</c:v>
                </c:pt>
                <c:pt idx="30243">
                  <c:v>-2.5946889205003602E-2</c:v>
                </c:pt>
                <c:pt idx="30244">
                  <c:v>-2.5047038578465301E-2</c:v>
                </c:pt>
                <c:pt idx="30245">
                  <c:v>-2.44605239365955E-2</c:v>
                </c:pt>
                <c:pt idx="30246">
                  <c:v>-2.3975412219811199E-2</c:v>
                </c:pt>
                <c:pt idx="30247">
                  <c:v>-2.31288317818573E-2</c:v>
                </c:pt>
                <c:pt idx="30248">
                  <c:v>-2.2162243950216199E-2</c:v>
                </c:pt>
                <c:pt idx="30249">
                  <c:v>-2.1233906816723599E-2</c:v>
                </c:pt>
                <c:pt idx="30250">
                  <c:v>-2.0391084639513401E-2</c:v>
                </c:pt>
                <c:pt idx="30251">
                  <c:v>-1.9506258246420601E-2</c:v>
                </c:pt>
                <c:pt idx="30252">
                  <c:v>-1.86214488860936E-2</c:v>
                </c:pt>
                <c:pt idx="30253">
                  <c:v>-1.74342704776708E-2</c:v>
                </c:pt>
                <c:pt idx="30254">
                  <c:v>-1.6405736310702999E-2</c:v>
                </c:pt>
                <c:pt idx="30255">
                  <c:v>-1.52829076030566E-2</c:v>
                </c:pt>
                <c:pt idx="30256">
                  <c:v>-1.4309380161151099E-2</c:v>
                </c:pt>
                <c:pt idx="30257">
                  <c:v>-1.3254401177417399E-2</c:v>
                </c:pt>
                <c:pt idx="30258">
                  <c:v>-1.2126723052845401E-2</c:v>
                </c:pt>
                <c:pt idx="30259">
                  <c:v>-1.1011497008265999E-2</c:v>
                </c:pt>
                <c:pt idx="30260">
                  <c:v>-9.7684076607987506E-3</c:v>
                </c:pt>
                <c:pt idx="30261">
                  <c:v>-8.5159098694478196E-3</c:v>
                </c:pt>
                <c:pt idx="30262">
                  <c:v>-7.3391449715641197E-3</c:v>
                </c:pt>
                <c:pt idx="30263">
                  <c:v>-6.1185770055380397E-3</c:v>
                </c:pt>
                <c:pt idx="30264">
                  <c:v>-4.9554399838169401E-3</c:v>
                </c:pt>
                <c:pt idx="30265">
                  <c:v>-3.6471727070468002E-3</c:v>
                </c:pt>
                <c:pt idx="30266">
                  <c:v>-2.54457449576491E-3</c:v>
                </c:pt>
                <c:pt idx="30267">
                  <c:v>-1.3067449214204799E-3</c:v>
                </c:pt>
                <c:pt idx="30268" formatCode="0.00E+00">
                  <c:v>-7.7515386795887494E-5</c:v>
                </c:pt>
                <c:pt idx="30269">
                  <c:v>9.4673363044486705E-4</c:v>
                </c:pt>
                <c:pt idx="30270">
                  <c:v>2.3359720262238399E-3</c:v>
                </c:pt>
                <c:pt idx="30271">
                  <c:v>3.44845121938353E-3</c:v>
                </c:pt>
                <c:pt idx="30272">
                  <c:v>4.6440457803861197E-3</c:v>
                </c:pt>
                <c:pt idx="30273">
                  <c:v>5.7031638777184004E-3</c:v>
                </c:pt>
                <c:pt idx="30274">
                  <c:v>6.6993723147095504E-3</c:v>
                </c:pt>
                <c:pt idx="30275">
                  <c:v>7.7697729434783903E-3</c:v>
                </c:pt>
                <c:pt idx="30276">
                  <c:v>8.9408070086669997E-3</c:v>
                </c:pt>
                <c:pt idx="30277">
                  <c:v>9.9184103309701704E-3</c:v>
                </c:pt>
                <c:pt idx="30278">
                  <c:v>1.0922993334118E-2</c:v>
                </c:pt>
                <c:pt idx="30279">
                  <c:v>1.18019020016611E-2</c:v>
                </c:pt>
                <c:pt idx="30280">
                  <c:v>1.2765140646312701E-2</c:v>
                </c:pt>
                <c:pt idx="30281">
                  <c:v>1.36733604360375E-2</c:v>
                </c:pt>
                <c:pt idx="30282">
                  <c:v>1.4492228109569299E-2</c:v>
                </c:pt>
                <c:pt idx="30283">
                  <c:v>1.5104151457142201E-2</c:v>
                </c:pt>
                <c:pt idx="30284">
                  <c:v>1.5923994504775899E-2</c:v>
                </c:pt>
                <c:pt idx="30285">
                  <c:v>1.67349149994571E-2</c:v>
                </c:pt>
                <c:pt idx="30286">
                  <c:v>1.7156730276226599E-2</c:v>
                </c:pt>
                <c:pt idx="30287">
                  <c:v>1.7753580998053901E-2</c:v>
                </c:pt>
                <c:pt idx="30288">
                  <c:v>1.8344882706761802E-2</c:v>
                </c:pt>
                <c:pt idx="30289">
                  <c:v>1.8870671335884898E-2</c:v>
                </c:pt>
                <c:pt idx="30290">
                  <c:v>1.92582304045655E-2</c:v>
                </c:pt>
                <c:pt idx="30291">
                  <c:v>1.95372509797061E-2</c:v>
                </c:pt>
                <c:pt idx="30292">
                  <c:v>1.9872510615008901E-2</c:v>
                </c:pt>
                <c:pt idx="30293">
                  <c:v>2.02813995045899E-2</c:v>
                </c:pt>
                <c:pt idx="30294">
                  <c:v>2.05149512144659E-2</c:v>
                </c:pt>
                <c:pt idx="30295">
                  <c:v>2.0676690360839699E-2</c:v>
                </c:pt>
                <c:pt idx="30296">
                  <c:v>2.0681751164166502E-2</c:v>
                </c:pt>
                <c:pt idx="30297">
                  <c:v>2.0688443091139899E-2</c:v>
                </c:pt>
                <c:pt idx="30298">
                  <c:v>2.0790789397393501E-2</c:v>
                </c:pt>
                <c:pt idx="30299">
                  <c:v>2.0889538981497199E-2</c:v>
                </c:pt>
                <c:pt idx="30300">
                  <c:v>2.08079742791203E-2</c:v>
                </c:pt>
                <c:pt idx="30301">
                  <c:v>2.081406028765E-2</c:v>
                </c:pt>
                <c:pt idx="30302">
                  <c:v>2.0345796603628001E-2</c:v>
                </c:pt>
                <c:pt idx="30303">
                  <c:v>2.0090581911208501E-2</c:v>
                </c:pt>
                <c:pt idx="30304">
                  <c:v>2.0187101451434899E-2</c:v>
                </c:pt>
                <c:pt idx="30305">
                  <c:v>1.9835249243853499E-2</c:v>
                </c:pt>
                <c:pt idx="30306">
                  <c:v>1.9588800528437301E-2</c:v>
                </c:pt>
                <c:pt idx="30307">
                  <c:v>1.9103200705907899E-2</c:v>
                </c:pt>
                <c:pt idx="30308">
                  <c:v>1.8955115616297199E-2</c:v>
                </c:pt>
                <c:pt idx="30309">
                  <c:v>1.8593753167713702E-2</c:v>
                </c:pt>
                <c:pt idx="30310">
                  <c:v>1.7911009500349E-2</c:v>
                </c:pt>
                <c:pt idx="30311">
                  <c:v>1.7728824802808501E-2</c:v>
                </c:pt>
                <c:pt idx="30312">
                  <c:v>1.7397209065255902E-2</c:v>
                </c:pt>
                <c:pt idx="30313">
                  <c:v>1.6963181644322999E-2</c:v>
                </c:pt>
                <c:pt idx="30314">
                  <c:v>1.6462675485261501E-2</c:v>
                </c:pt>
                <c:pt idx="30315">
                  <c:v>1.5928679542714801E-2</c:v>
                </c:pt>
                <c:pt idx="30316">
                  <c:v>1.5325706108601799E-2</c:v>
                </c:pt>
                <c:pt idx="30317">
                  <c:v>1.50600196045842E-2</c:v>
                </c:pt>
                <c:pt idx="30318">
                  <c:v>1.47001915505657E-2</c:v>
                </c:pt>
                <c:pt idx="30319">
                  <c:v>1.42487429012899E-2</c:v>
                </c:pt>
                <c:pt idx="30320">
                  <c:v>1.36312800191135E-2</c:v>
                </c:pt>
                <c:pt idx="30321">
                  <c:v>1.32368065969879E-2</c:v>
                </c:pt>
                <c:pt idx="30322">
                  <c:v>1.3108944629942099E-2</c:v>
                </c:pt>
                <c:pt idx="30323">
                  <c:v>1.26710921211543E-2</c:v>
                </c:pt>
                <c:pt idx="30324">
                  <c:v>1.2146196771492399E-2</c:v>
                </c:pt>
                <c:pt idx="30325">
                  <c:v>1.19048670141525E-2</c:v>
                </c:pt>
                <c:pt idx="30326">
                  <c:v>1.1621033727105099E-2</c:v>
                </c:pt>
                <c:pt idx="30327">
                  <c:v>1.1261208674369401E-2</c:v>
                </c:pt>
                <c:pt idx="30328">
                  <c:v>1.10113331648299E-2</c:v>
                </c:pt>
                <c:pt idx="30329">
                  <c:v>1.0839642634406401E-2</c:v>
                </c:pt>
                <c:pt idx="30330">
                  <c:v>1.07086994402813E-2</c:v>
                </c:pt>
                <c:pt idx="30331">
                  <c:v>1.0370724960063899E-2</c:v>
                </c:pt>
                <c:pt idx="30332">
                  <c:v>1.0430261257619099E-2</c:v>
                </c:pt>
                <c:pt idx="30333">
                  <c:v>1.02562862703874E-2</c:v>
                </c:pt>
                <c:pt idx="30334">
                  <c:v>1.02546646509389E-2</c:v>
                </c:pt>
                <c:pt idx="30335">
                  <c:v>1.01434121594862E-2</c:v>
                </c:pt>
                <c:pt idx="30336">
                  <c:v>1.0367227020121999E-2</c:v>
                </c:pt>
                <c:pt idx="30337">
                  <c:v>1.05324128608443E-2</c:v>
                </c:pt>
                <c:pt idx="30338">
                  <c:v>1.04608756075577E-2</c:v>
                </c:pt>
                <c:pt idx="30339">
                  <c:v>1.06714422935274E-2</c:v>
                </c:pt>
                <c:pt idx="30340">
                  <c:v>1.08870775648708E-2</c:v>
                </c:pt>
                <c:pt idx="30341">
                  <c:v>1.1274076662183601E-2</c:v>
                </c:pt>
                <c:pt idx="30342">
                  <c:v>1.15772555512485E-2</c:v>
                </c:pt>
                <c:pt idx="30343">
                  <c:v>1.1829827868837701E-2</c:v>
                </c:pt>
                <c:pt idx="30344">
                  <c:v>1.2269922234509199E-2</c:v>
                </c:pt>
                <c:pt idx="30345">
                  <c:v>1.2643204814240999E-2</c:v>
                </c:pt>
                <c:pt idx="30346">
                  <c:v>1.3234409896735E-2</c:v>
                </c:pt>
                <c:pt idx="30347">
                  <c:v>1.38468374144185E-2</c:v>
                </c:pt>
                <c:pt idx="30348">
                  <c:v>1.4226924053815501E-2</c:v>
                </c:pt>
                <c:pt idx="30349">
                  <c:v>1.49081938547927E-2</c:v>
                </c:pt>
                <c:pt idx="30350">
                  <c:v>1.5530718077215301E-2</c:v>
                </c:pt>
                <c:pt idx="30351">
                  <c:v>1.62675186508793E-2</c:v>
                </c:pt>
                <c:pt idx="30352">
                  <c:v>1.6892566250728502E-2</c:v>
                </c:pt>
                <c:pt idx="30353">
                  <c:v>1.75813863901726E-2</c:v>
                </c:pt>
                <c:pt idx="30354">
                  <c:v>1.84598921532186E-2</c:v>
                </c:pt>
                <c:pt idx="30355">
                  <c:v>1.9067166372898001E-2</c:v>
                </c:pt>
                <c:pt idx="30356">
                  <c:v>2.0014140123689201E-2</c:v>
                </c:pt>
                <c:pt idx="30357">
                  <c:v>2.0975535436390601E-2</c:v>
                </c:pt>
                <c:pt idx="30358">
                  <c:v>2.17133870625844E-2</c:v>
                </c:pt>
                <c:pt idx="30359">
                  <c:v>2.2736137498693899E-2</c:v>
                </c:pt>
                <c:pt idx="30360">
                  <c:v>2.3376022293046399E-2</c:v>
                </c:pt>
                <c:pt idx="30361">
                  <c:v>2.44610067768261E-2</c:v>
                </c:pt>
                <c:pt idx="30362">
                  <c:v>2.5447911756414601E-2</c:v>
                </c:pt>
                <c:pt idx="30363">
                  <c:v>2.6364544954308702E-2</c:v>
                </c:pt>
                <c:pt idx="30364">
                  <c:v>2.7367868549380201E-2</c:v>
                </c:pt>
                <c:pt idx="30365">
                  <c:v>2.8038961833483901E-2</c:v>
                </c:pt>
                <c:pt idx="30366">
                  <c:v>2.9178030272158199E-2</c:v>
                </c:pt>
                <c:pt idx="30367">
                  <c:v>3.0038029220323201E-2</c:v>
                </c:pt>
                <c:pt idx="30368">
                  <c:v>3.09583093127479E-2</c:v>
                </c:pt>
                <c:pt idx="30369">
                  <c:v>3.1840933558669897E-2</c:v>
                </c:pt>
                <c:pt idx="30370">
                  <c:v>3.3020256587156301E-2</c:v>
                </c:pt>
                <c:pt idx="30371">
                  <c:v>3.3789274897500901E-2</c:v>
                </c:pt>
                <c:pt idx="30372">
                  <c:v>3.4573970677979203E-2</c:v>
                </c:pt>
                <c:pt idx="30373">
                  <c:v>3.5479375361225397E-2</c:v>
                </c:pt>
                <c:pt idx="30374">
                  <c:v>3.6347034198997402E-2</c:v>
                </c:pt>
                <c:pt idx="30375">
                  <c:v>3.7173652674417502E-2</c:v>
                </c:pt>
                <c:pt idx="30376">
                  <c:v>3.7894845053839797E-2</c:v>
                </c:pt>
                <c:pt idx="30377">
                  <c:v>3.8627375268202903E-2</c:v>
                </c:pt>
                <c:pt idx="30378">
                  <c:v>3.9380803308533302E-2</c:v>
                </c:pt>
                <c:pt idx="30379">
                  <c:v>4.0120948846380997E-2</c:v>
                </c:pt>
                <c:pt idx="30380">
                  <c:v>4.0786132853055497E-2</c:v>
                </c:pt>
                <c:pt idx="30381">
                  <c:v>4.1367647954399102E-2</c:v>
                </c:pt>
                <c:pt idx="30382">
                  <c:v>4.2070487117029598E-2</c:v>
                </c:pt>
                <c:pt idx="30383">
                  <c:v>4.2534367589158302E-2</c:v>
                </c:pt>
                <c:pt idx="30384">
                  <c:v>4.3019756503802298E-2</c:v>
                </c:pt>
                <c:pt idx="30385">
                  <c:v>4.37154071836309E-2</c:v>
                </c:pt>
                <c:pt idx="30386">
                  <c:v>4.4005562935615999E-2</c:v>
                </c:pt>
                <c:pt idx="30387">
                  <c:v>4.4377367208121798E-2</c:v>
                </c:pt>
                <c:pt idx="30388">
                  <c:v>4.4798825778818101E-2</c:v>
                </c:pt>
                <c:pt idx="30389">
                  <c:v>4.5175461092124898E-2</c:v>
                </c:pt>
                <c:pt idx="30390">
                  <c:v>4.5203658808451501E-2</c:v>
                </c:pt>
                <c:pt idx="30391">
                  <c:v>4.5436158399328998E-2</c:v>
                </c:pt>
                <c:pt idx="30392">
                  <c:v>4.5774243723413099E-2</c:v>
                </c:pt>
                <c:pt idx="30393">
                  <c:v>4.6001006055422899E-2</c:v>
                </c:pt>
                <c:pt idx="30394">
                  <c:v>4.6087993217700803E-2</c:v>
                </c:pt>
                <c:pt idx="30395">
                  <c:v>4.5942584795086699E-2</c:v>
                </c:pt>
                <c:pt idx="30396">
                  <c:v>4.6139351369567802E-2</c:v>
                </c:pt>
                <c:pt idx="30397">
                  <c:v>4.61506662802776E-2</c:v>
                </c:pt>
                <c:pt idx="30398">
                  <c:v>4.6034266893230202E-2</c:v>
                </c:pt>
                <c:pt idx="30399">
                  <c:v>4.6018290278312501E-2</c:v>
                </c:pt>
                <c:pt idx="30400">
                  <c:v>4.5842470845298897E-2</c:v>
                </c:pt>
                <c:pt idx="30401">
                  <c:v>4.5593893395450703E-2</c:v>
                </c:pt>
                <c:pt idx="30402">
                  <c:v>4.5382384974371998E-2</c:v>
                </c:pt>
                <c:pt idx="30403">
                  <c:v>4.5245376844181902E-2</c:v>
                </c:pt>
                <c:pt idx="30404">
                  <c:v>4.4964128644434498E-2</c:v>
                </c:pt>
                <c:pt idx="30405">
                  <c:v>4.4615513619837698E-2</c:v>
                </c:pt>
                <c:pt idx="30406">
                  <c:v>4.4496444919794903E-2</c:v>
                </c:pt>
                <c:pt idx="30407">
                  <c:v>4.41196113042416E-2</c:v>
                </c:pt>
                <c:pt idx="30408">
                  <c:v>4.3757281140059098E-2</c:v>
                </c:pt>
                <c:pt idx="30409">
                  <c:v>4.3210360188316997E-2</c:v>
                </c:pt>
                <c:pt idx="30410">
                  <c:v>4.30642445176289E-2</c:v>
                </c:pt>
                <c:pt idx="30411">
                  <c:v>4.2758407362880897E-2</c:v>
                </c:pt>
                <c:pt idx="30412">
                  <c:v>4.2087547066178801E-2</c:v>
                </c:pt>
                <c:pt idx="30413">
                  <c:v>4.1768842210973399E-2</c:v>
                </c:pt>
                <c:pt idx="30414">
                  <c:v>4.1378779044748598E-2</c:v>
                </c:pt>
                <c:pt idx="30415">
                  <c:v>4.0978749657062601E-2</c:v>
                </c:pt>
                <c:pt idx="30416">
                  <c:v>4.04789705672376E-2</c:v>
                </c:pt>
                <c:pt idx="30417">
                  <c:v>4.0082376923445198E-2</c:v>
                </c:pt>
                <c:pt idx="30418">
                  <c:v>3.9608106681335499E-2</c:v>
                </c:pt>
                <c:pt idx="30419">
                  <c:v>3.9170895685506198E-2</c:v>
                </c:pt>
                <c:pt idx="30420">
                  <c:v>3.87450957164562E-2</c:v>
                </c:pt>
                <c:pt idx="30421">
                  <c:v>3.8276818389351402E-2</c:v>
                </c:pt>
                <c:pt idx="30422">
                  <c:v>3.8103035705467699E-2</c:v>
                </c:pt>
                <c:pt idx="30423">
                  <c:v>3.7644994353127501E-2</c:v>
                </c:pt>
                <c:pt idx="30424">
                  <c:v>3.7230148259678297E-2</c:v>
                </c:pt>
                <c:pt idx="30425">
                  <c:v>3.6866894505600302E-2</c:v>
                </c:pt>
                <c:pt idx="30426">
                  <c:v>3.65203712678384E-2</c:v>
                </c:pt>
                <c:pt idx="30427">
                  <c:v>3.6232701160203898E-2</c:v>
                </c:pt>
                <c:pt idx="30428">
                  <c:v>3.5958409616547199E-2</c:v>
                </c:pt>
                <c:pt idx="30429">
                  <c:v>3.57203787958046E-2</c:v>
                </c:pt>
                <c:pt idx="30430">
                  <c:v>3.53493966673755E-2</c:v>
                </c:pt>
                <c:pt idx="30431">
                  <c:v>3.5173062379558799E-2</c:v>
                </c:pt>
                <c:pt idx="30432">
                  <c:v>3.4995237331841303E-2</c:v>
                </c:pt>
                <c:pt idx="30433">
                  <c:v>3.5032172258644398E-2</c:v>
                </c:pt>
                <c:pt idx="30434">
                  <c:v>3.47646222497398E-2</c:v>
                </c:pt>
                <c:pt idx="30435">
                  <c:v>3.4558374002306103E-2</c:v>
                </c:pt>
                <c:pt idx="30436">
                  <c:v>3.4559522600734603E-2</c:v>
                </c:pt>
                <c:pt idx="30437">
                  <c:v>3.4513978473147001E-2</c:v>
                </c:pt>
                <c:pt idx="30438">
                  <c:v>3.4449967436922399E-2</c:v>
                </c:pt>
                <c:pt idx="30439">
                  <c:v>3.4346006770781E-2</c:v>
                </c:pt>
                <c:pt idx="30440">
                  <c:v>3.46629990878825E-2</c:v>
                </c:pt>
                <c:pt idx="30441">
                  <c:v>3.4601657658343297E-2</c:v>
                </c:pt>
                <c:pt idx="30442">
                  <c:v>3.4538956826558699E-2</c:v>
                </c:pt>
                <c:pt idx="30443">
                  <c:v>3.4809067763315202E-2</c:v>
                </c:pt>
                <c:pt idx="30444">
                  <c:v>3.4993410647265501E-2</c:v>
                </c:pt>
                <c:pt idx="30445">
                  <c:v>3.5145374392317998E-2</c:v>
                </c:pt>
                <c:pt idx="30446">
                  <c:v>3.51366421792874E-2</c:v>
                </c:pt>
                <c:pt idx="30447">
                  <c:v>3.5464682446552702E-2</c:v>
                </c:pt>
                <c:pt idx="30448">
                  <c:v>3.5813421232353801E-2</c:v>
                </c:pt>
                <c:pt idx="30449">
                  <c:v>3.5834833423378197E-2</c:v>
                </c:pt>
                <c:pt idx="30450">
                  <c:v>3.6244947587213097E-2</c:v>
                </c:pt>
                <c:pt idx="30451">
                  <c:v>3.6748160328869899E-2</c:v>
                </c:pt>
                <c:pt idx="30452">
                  <c:v>3.7070311297897299E-2</c:v>
                </c:pt>
                <c:pt idx="30453">
                  <c:v>3.70629263038856E-2</c:v>
                </c:pt>
                <c:pt idx="30454">
                  <c:v>3.7589946436589E-2</c:v>
                </c:pt>
                <c:pt idx="30455">
                  <c:v>3.8072905282588797E-2</c:v>
                </c:pt>
                <c:pt idx="30456">
                  <c:v>3.8355372975567799E-2</c:v>
                </c:pt>
                <c:pt idx="30457">
                  <c:v>3.8530352843219998E-2</c:v>
                </c:pt>
                <c:pt idx="30458">
                  <c:v>3.9039276919201997E-2</c:v>
                </c:pt>
                <c:pt idx="30459">
                  <c:v>3.9592901040391697E-2</c:v>
                </c:pt>
                <c:pt idx="30460">
                  <c:v>3.9765160426436102E-2</c:v>
                </c:pt>
                <c:pt idx="30461">
                  <c:v>4.01927495134951E-2</c:v>
                </c:pt>
                <c:pt idx="30462">
                  <c:v>4.0677585635952598E-2</c:v>
                </c:pt>
                <c:pt idx="30463">
                  <c:v>4.1009558970548497E-2</c:v>
                </c:pt>
                <c:pt idx="30464">
                  <c:v>4.1331322074905599E-2</c:v>
                </c:pt>
                <c:pt idx="30465">
                  <c:v>4.1667788875113902E-2</c:v>
                </c:pt>
                <c:pt idx="30466">
                  <c:v>4.2155450329574302E-2</c:v>
                </c:pt>
                <c:pt idx="30467">
                  <c:v>4.2365167380025701E-2</c:v>
                </c:pt>
                <c:pt idx="30468">
                  <c:v>4.2587892031211501E-2</c:v>
                </c:pt>
                <c:pt idx="30469">
                  <c:v>4.2959850965904503E-2</c:v>
                </c:pt>
                <c:pt idx="30470">
                  <c:v>4.3197122433459301E-2</c:v>
                </c:pt>
                <c:pt idx="30471">
                  <c:v>4.3664424843730003E-2</c:v>
                </c:pt>
                <c:pt idx="30472">
                  <c:v>4.3679740864433103E-2</c:v>
                </c:pt>
                <c:pt idx="30473">
                  <c:v>4.3800427946086601E-2</c:v>
                </c:pt>
                <c:pt idx="30474">
                  <c:v>4.4124659904125903E-2</c:v>
                </c:pt>
                <c:pt idx="30475">
                  <c:v>4.4192101614648101E-2</c:v>
                </c:pt>
                <c:pt idx="30476">
                  <c:v>4.4436565635854103E-2</c:v>
                </c:pt>
                <c:pt idx="30477">
                  <c:v>4.4502582313772E-2</c:v>
                </c:pt>
                <c:pt idx="30478">
                  <c:v>4.4327875934284201E-2</c:v>
                </c:pt>
                <c:pt idx="30479">
                  <c:v>4.4497006876009298E-2</c:v>
                </c:pt>
                <c:pt idx="30480">
                  <c:v>4.4574168163513998E-2</c:v>
                </c:pt>
                <c:pt idx="30481">
                  <c:v>4.4363511326216999E-2</c:v>
                </c:pt>
                <c:pt idx="30482">
                  <c:v>4.4098390282202998E-2</c:v>
                </c:pt>
                <c:pt idx="30483">
                  <c:v>4.4102118035141302E-2</c:v>
                </c:pt>
                <c:pt idx="30484">
                  <c:v>4.4132124536134999E-2</c:v>
                </c:pt>
                <c:pt idx="30485">
                  <c:v>4.3901430008558999E-2</c:v>
                </c:pt>
                <c:pt idx="30486">
                  <c:v>4.3351827817439501E-2</c:v>
                </c:pt>
                <c:pt idx="30487">
                  <c:v>4.3221688060381902E-2</c:v>
                </c:pt>
                <c:pt idx="30488">
                  <c:v>4.2993070961622498E-2</c:v>
                </c:pt>
                <c:pt idx="30489">
                  <c:v>4.2547846847618899E-2</c:v>
                </c:pt>
                <c:pt idx="30490">
                  <c:v>4.2127352354543797E-2</c:v>
                </c:pt>
                <c:pt idx="30491">
                  <c:v>4.1600783509723398E-2</c:v>
                </c:pt>
                <c:pt idx="30492">
                  <c:v>4.1135224186373297E-2</c:v>
                </c:pt>
                <c:pt idx="30493">
                  <c:v>4.0694890890545302E-2</c:v>
                </c:pt>
                <c:pt idx="30494">
                  <c:v>4.0148505830229803E-2</c:v>
                </c:pt>
                <c:pt idx="30495">
                  <c:v>3.9445356400388001E-2</c:v>
                </c:pt>
                <c:pt idx="30496">
                  <c:v>3.8815080397961402E-2</c:v>
                </c:pt>
                <c:pt idx="30497">
                  <c:v>3.8191510848533401E-2</c:v>
                </c:pt>
                <c:pt idx="30498">
                  <c:v>3.7463704281021297E-2</c:v>
                </c:pt>
                <c:pt idx="30499">
                  <c:v>3.6764415971708202E-2</c:v>
                </c:pt>
                <c:pt idx="30500">
                  <c:v>3.5935151623151501E-2</c:v>
                </c:pt>
                <c:pt idx="30501">
                  <c:v>3.5127890465376801E-2</c:v>
                </c:pt>
                <c:pt idx="30502">
                  <c:v>3.4416828370649202E-2</c:v>
                </c:pt>
                <c:pt idx="30503">
                  <c:v>3.3649713681752597E-2</c:v>
                </c:pt>
                <c:pt idx="30504">
                  <c:v>3.2668476612388697E-2</c:v>
                </c:pt>
                <c:pt idx="30505">
                  <c:v>3.1718096360150702E-2</c:v>
                </c:pt>
                <c:pt idx="30506">
                  <c:v>3.0923054977989702E-2</c:v>
                </c:pt>
                <c:pt idx="30507">
                  <c:v>2.9953070031134999E-2</c:v>
                </c:pt>
                <c:pt idx="30508">
                  <c:v>2.8879466456163301E-2</c:v>
                </c:pt>
                <c:pt idx="30509">
                  <c:v>2.7916366134630999E-2</c:v>
                </c:pt>
                <c:pt idx="30510">
                  <c:v>2.69671219352909E-2</c:v>
                </c:pt>
                <c:pt idx="30511">
                  <c:v>2.6026932127401401E-2</c:v>
                </c:pt>
                <c:pt idx="30512">
                  <c:v>2.4836015808587301E-2</c:v>
                </c:pt>
                <c:pt idx="30513">
                  <c:v>2.3897919997298001E-2</c:v>
                </c:pt>
                <c:pt idx="30514">
                  <c:v>2.3063326316876201E-2</c:v>
                </c:pt>
                <c:pt idx="30515">
                  <c:v>2.20934776313539E-2</c:v>
                </c:pt>
                <c:pt idx="30516">
                  <c:v>2.0884383716306201E-2</c:v>
                </c:pt>
                <c:pt idx="30517">
                  <c:v>1.98229282102056E-2</c:v>
                </c:pt>
                <c:pt idx="30518">
                  <c:v>1.8921782841228099E-2</c:v>
                </c:pt>
                <c:pt idx="30519">
                  <c:v>1.8028788111696899E-2</c:v>
                </c:pt>
                <c:pt idx="30520">
                  <c:v>1.70513231650446E-2</c:v>
                </c:pt>
                <c:pt idx="30521">
                  <c:v>1.58634635182314E-2</c:v>
                </c:pt>
                <c:pt idx="30522">
                  <c:v>1.4931575716674901E-2</c:v>
                </c:pt>
                <c:pt idx="30523">
                  <c:v>1.4005342795078099E-2</c:v>
                </c:pt>
                <c:pt idx="30524">
                  <c:v>1.3031531237712401E-2</c:v>
                </c:pt>
                <c:pt idx="30525">
                  <c:v>1.2127845104157599E-2</c:v>
                </c:pt>
                <c:pt idx="30526">
                  <c:v>1.13318473413345E-2</c:v>
                </c:pt>
                <c:pt idx="30527">
                  <c:v>1.04583211788386E-2</c:v>
                </c:pt>
                <c:pt idx="30528">
                  <c:v>9.5472452300065496E-3</c:v>
                </c:pt>
                <c:pt idx="30529">
                  <c:v>8.8345181765579796E-3</c:v>
                </c:pt>
                <c:pt idx="30530">
                  <c:v>7.92054980857574E-3</c:v>
                </c:pt>
                <c:pt idx="30531">
                  <c:v>7.2238751718402697E-3</c:v>
                </c:pt>
                <c:pt idx="30532">
                  <c:v>6.5692252877681198E-3</c:v>
                </c:pt>
                <c:pt idx="30533">
                  <c:v>5.7702606667450699E-3</c:v>
                </c:pt>
                <c:pt idx="30534">
                  <c:v>5.0658754431406596E-3</c:v>
                </c:pt>
                <c:pt idx="30535">
                  <c:v>4.5926755217148103E-3</c:v>
                </c:pt>
                <c:pt idx="30536">
                  <c:v>3.93159495589342E-3</c:v>
                </c:pt>
                <c:pt idx="30537">
                  <c:v>3.3926592379306098E-3</c:v>
                </c:pt>
                <c:pt idx="30538">
                  <c:v>2.9162972168081699E-3</c:v>
                </c:pt>
                <c:pt idx="30539">
                  <c:v>2.3548710718535198E-3</c:v>
                </c:pt>
                <c:pt idx="30540">
                  <c:v>1.7998141969394301E-3</c:v>
                </c:pt>
                <c:pt idx="30541">
                  <c:v>1.47101104256479E-3</c:v>
                </c:pt>
                <c:pt idx="30542">
                  <c:v>1.2635206203567501E-3</c:v>
                </c:pt>
                <c:pt idx="30543">
                  <c:v>8.0682142094580295E-4</c:v>
                </c:pt>
                <c:pt idx="30544">
                  <c:v>3.4940001664100702E-4</c:v>
                </c:pt>
                <c:pt idx="30545">
                  <c:v>2.0376077020635701E-4</c:v>
                </c:pt>
                <c:pt idx="30546" formatCode="0.00E+00">
                  <c:v>8.7755940476031202E-5</c:v>
                </c:pt>
                <c:pt idx="30547">
                  <c:v>-1.8766675696580001E-4</c:v>
                </c:pt>
                <c:pt idx="30548">
                  <c:v>-4.1747172966439698E-4</c:v>
                </c:pt>
                <c:pt idx="30549">
                  <c:v>-4.6914666491413502E-4</c:v>
                </c:pt>
                <c:pt idx="30550">
                  <c:v>-4.71471780225629E-4</c:v>
                </c:pt>
                <c:pt idx="30551">
                  <c:v>-5.1628594077802797E-4</c:v>
                </c:pt>
                <c:pt idx="30552">
                  <c:v>-5.2600876878508703E-4</c:v>
                </c:pt>
                <c:pt idx="30553">
                  <c:v>-4.5896941829569402E-4</c:v>
                </c:pt>
                <c:pt idx="30554">
                  <c:v>-5.5375398819097895E-4</c:v>
                </c:pt>
                <c:pt idx="30555">
                  <c:v>-4.9457511660125797E-4</c:v>
                </c:pt>
                <c:pt idx="30556">
                  <c:v>-4.1762598653858398E-4</c:v>
                </c:pt>
                <c:pt idx="30557">
                  <c:v>-2.3800718028371099E-4</c:v>
                </c:pt>
                <c:pt idx="30558" formatCode="0.00E+00">
                  <c:v>-7.5763179975753904E-5</c:v>
                </c:pt>
                <c:pt idx="30559">
                  <c:v>1.19670084826912E-4</c:v>
                </c:pt>
                <c:pt idx="30560">
                  <c:v>3.6509074429088998E-4</c:v>
                </c:pt>
                <c:pt idx="30561">
                  <c:v>5.7066960732719699E-4</c:v>
                </c:pt>
                <c:pt idx="30562">
                  <c:v>6.2359227070421096E-4</c:v>
                </c:pt>
                <c:pt idx="30563">
                  <c:v>1.0171697734160301E-3</c:v>
                </c:pt>
                <c:pt idx="30564">
                  <c:v>1.42033351716893E-3</c:v>
                </c:pt>
                <c:pt idx="30565">
                  <c:v>1.6751668958987899E-3</c:v>
                </c:pt>
                <c:pt idx="30566">
                  <c:v>1.88299792253431E-3</c:v>
                </c:pt>
                <c:pt idx="30567">
                  <c:v>2.0676146778768E-3</c:v>
                </c:pt>
                <c:pt idx="30568">
                  <c:v>2.5321142542793899E-3</c:v>
                </c:pt>
                <c:pt idx="30569">
                  <c:v>2.6098028706165901E-3</c:v>
                </c:pt>
                <c:pt idx="30570">
                  <c:v>3.0859469274201702E-3</c:v>
                </c:pt>
                <c:pt idx="30571">
                  <c:v>3.4563596262066399E-3</c:v>
                </c:pt>
                <c:pt idx="30572">
                  <c:v>3.7528843342922598E-3</c:v>
                </c:pt>
                <c:pt idx="30573">
                  <c:v>4.0386707249493899E-3</c:v>
                </c:pt>
                <c:pt idx="30574">
                  <c:v>4.2560423128109402E-3</c:v>
                </c:pt>
                <c:pt idx="30575">
                  <c:v>4.5944741905499199E-3</c:v>
                </c:pt>
                <c:pt idx="30576">
                  <c:v>4.9520397462260004E-3</c:v>
                </c:pt>
                <c:pt idx="30577">
                  <c:v>5.3092140977772E-3</c:v>
                </c:pt>
                <c:pt idx="30578">
                  <c:v>5.3756130223700099E-3</c:v>
                </c:pt>
                <c:pt idx="30579">
                  <c:v>5.5503590909919904E-3</c:v>
                </c:pt>
                <c:pt idx="30580">
                  <c:v>5.9476466712996001E-3</c:v>
                </c:pt>
                <c:pt idx="30581">
                  <c:v>6.3108245935981E-3</c:v>
                </c:pt>
                <c:pt idx="30582">
                  <c:v>6.3653662815047899E-3</c:v>
                </c:pt>
                <c:pt idx="30583">
                  <c:v>6.45125742220752E-3</c:v>
                </c:pt>
                <c:pt idx="30584">
                  <c:v>6.4503560750969902E-3</c:v>
                </c:pt>
                <c:pt idx="30585">
                  <c:v>6.6642854844065503E-3</c:v>
                </c:pt>
                <c:pt idx="30586">
                  <c:v>7.1013383172653204E-3</c:v>
                </c:pt>
                <c:pt idx="30587">
                  <c:v>7.0069569804781396E-3</c:v>
                </c:pt>
                <c:pt idx="30588">
                  <c:v>6.9477327373187103E-3</c:v>
                </c:pt>
                <c:pt idx="30589">
                  <c:v>7.08780211349896E-3</c:v>
                </c:pt>
                <c:pt idx="30590">
                  <c:v>7.1027247321045301E-3</c:v>
                </c:pt>
                <c:pt idx="30591">
                  <c:v>7.0157916789515698E-3</c:v>
                </c:pt>
                <c:pt idx="30592">
                  <c:v>6.8696470565221702E-3</c:v>
                </c:pt>
                <c:pt idx="30593">
                  <c:v>6.7781601752990202E-3</c:v>
                </c:pt>
                <c:pt idx="30594">
                  <c:v>6.7415069440397296E-3</c:v>
                </c:pt>
                <c:pt idx="30595">
                  <c:v>6.7268467426494999E-3</c:v>
                </c:pt>
                <c:pt idx="30596">
                  <c:v>6.39761507936654E-3</c:v>
                </c:pt>
                <c:pt idx="30597">
                  <c:v>6.0238715394868199E-3</c:v>
                </c:pt>
                <c:pt idx="30598">
                  <c:v>5.7775089215086201E-3</c:v>
                </c:pt>
                <c:pt idx="30599">
                  <c:v>5.52922365792307E-3</c:v>
                </c:pt>
                <c:pt idx="30600">
                  <c:v>5.2324597990750102E-3</c:v>
                </c:pt>
                <c:pt idx="30601">
                  <c:v>4.9648172102017898E-3</c:v>
                </c:pt>
                <c:pt idx="30602">
                  <c:v>4.4324261268474203E-3</c:v>
                </c:pt>
                <c:pt idx="30603">
                  <c:v>4.1206422451601299E-3</c:v>
                </c:pt>
                <c:pt idx="30604">
                  <c:v>3.5628013482617402E-3</c:v>
                </c:pt>
                <c:pt idx="30605">
                  <c:v>3.0913166874067099E-3</c:v>
                </c:pt>
                <c:pt idx="30606">
                  <c:v>2.7006083397276199E-3</c:v>
                </c:pt>
                <c:pt idx="30607">
                  <c:v>2.01873605479855E-3</c:v>
                </c:pt>
                <c:pt idx="30608">
                  <c:v>1.58452887896969E-3</c:v>
                </c:pt>
                <c:pt idx="30609">
                  <c:v>9.50360520442115E-4</c:v>
                </c:pt>
                <c:pt idx="30610">
                  <c:v>2.04017935842629E-4</c:v>
                </c:pt>
                <c:pt idx="30611">
                  <c:v>-1.84615191402753E-4</c:v>
                </c:pt>
                <c:pt idx="30612">
                  <c:v>-1.00602863849839E-3</c:v>
                </c:pt>
                <c:pt idx="30613">
                  <c:v>-1.66006901673936E-3</c:v>
                </c:pt>
                <c:pt idx="30614">
                  <c:v>-2.4948432729925002E-3</c:v>
                </c:pt>
                <c:pt idx="30615">
                  <c:v>-3.3164285389951399E-3</c:v>
                </c:pt>
                <c:pt idx="30616">
                  <c:v>-3.9076257427531598E-3</c:v>
                </c:pt>
                <c:pt idx="30617">
                  <c:v>-4.7121877874961998E-3</c:v>
                </c:pt>
                <c:pt idx="30618">
                  <c:v>-5.4948702300364602E-3</c:v>
                </c:pt>
                <c:pt idx="30619">
                  <c:v>-6.4037943188701499E-3</c:v>
                </c:pt>
                <c:pt idx="30620">
                  <c:v>-7.0741268451834797E-3</c:v>
                </c:pt>
                <c:pt idx="30621">
                  <c:v>-7.8319308765060491E-3</c:v>
                </c:pt>
                <c:pt idx="30622">
                  <c:v>-8.7517293616686496E-3</c:v>
                </c:pt>
                <c:pt idx="30623">
                  <c:v>-9.53775046045496E-3</c:v>
                </c:pt>
                <c:pt idx="30624">
                  <c:v>-1.04835149587166E-2</c:v>
                </c:pt>
                <c:pt idx="30625">
                  <c:v>-1.13237085966519E-2</c:v>
                </c:pt>
                <c:pt idx="30626">
                  <c:v>-1.21360322349842E-2</c:v>
                </c:pt>
                <c:pt idx="30627">
                  <c:v>-1.29183094988697E-2</c:v>
                </c:pt>
                <c:pt idx="30628">
                  <c:v>-1.3907435573055699E-2</c:v>
                </c:pt>
                <c:pt idx="30629">
                  <c:v>-1.4551165256772899E-2</c:v>
                </c:pt>
                <c:pt idx="30630">
                  <c:v>-1.5341740167303801E-2</c:v>
                </c:pt>
                <c:pt idx="30631">
                  <c:v>-1.62928848069878E-2</c:v>
                </c:pt>
                <c:pt idx="30632">
                  <c:v>-1.7079905024376198E-2</c:v>
                </c:pt>
                <c:pt idx="30633">
                  <c:v>-1.7795621606858401E-2</c:v>
                </c:pt>
                <c:pt idx="30634">
                  <c:v>-1.8524602167272201E-2</c:v>
                </c:pt>
                <c:pt idx="30635">
                  <c:v>-1.9489560983097801E-2</c:v>
                </c:pt>
                <c:pt idx="30636">
                  <c:v>-2.0355646235158901E-2</c:v>
                </c:pt>
                <c:pt idx="30637">
                  <c:v>-2.0882543608635399E-2</c:v>
                </c:pt>
                <c:pt idx="30638">
                  <c:v>-2.14536953501651E-2</c:v>
                </c:pt>
                <c:pt idx="30639">
                  <c:v>-2.2296938776268399E-2</c:v>
                </c:pt>
                <c:pt idx="30640">
                  <c:v>-2.2981125983817199E-2</c:v>
                </c:pt>
                <c:pt idx="30641">
                  <c:v>-2.3697378190925801E-2</c:v>
                </c:pt>
                <c:pt idx="30642">
                  <c:v>-2.4257622092639899E-2</c:v>
                </c:pt>
                <c:pt idx="30643">
                  <c:v>-2.5024173205890999E-2</c:v>
                </c:pt>
                <c:pt idx="30644">
                  <c:v>-2.53975204879376E-2</c:v>
                </c:pt>
                <c:pt idx="30645">
                  <c:v>-2.5729014426834701E-2</c:v>
                </c:pt>
                <c:pt idx="30646">
                  <c:v>-2.6534331899093801E-2</c:v>
                </c:pt>
                <c:pt idx="30647">
                  <c:v>-2.70821916978169E-2</c:v>
                </c:pt>
                <c:pt idx="30648">
                  <c:v>-2.7639575536269501E-2</c:v>
                </c:pt>
                <c:pt idx="30649">
                  <c:v>-2.8012868787776601E-2</c:v>
                </c:pt>
                <c:pt idx="30650">
                  <c:v>-2.8266861781094801E-2</c:v>
                </c:pt>
                <c:pt idx="30651">
                  <c:v>-2.87036446900534E-2</c:v>
                </c:pt>
                <c:pt idx="30652">
                  <c:v>-2.8976351149962599E-2</c:v>
                </c:pt>
                <c:pt idx="30653">
                  <c:v>-2.95040831701124E-2</c:v>
                </c:pt>
                <c:pt idx="30654">
                  <c:v>-2.9739718137186E-2</c:v>
                </c:pt>
                <c:pt idx="30655">
                  <c:v>-3.0099326351382402E-2</c:v>
                </c:pt>
                <c:pt idx="30656">
                  <c:v>-3.01098909717432E-2</c:v>
                </c:pt>
                <c:pt idx="30657">
                  <c:v>-3.0409400862663898E-2</c:v>
                </c:pt>
                <c:pt idx="30658">
                  <c:v>-3.0826556907402599E-2</c:v>
                </c:pt>
                <c:pt idx="30659">
                  <c:v>-3.0927441421861102E-2</c:v>
                </c:pt>
                <c:pt idx="30660">
                  <c:v>-3.0865290801918702E-2</c:v>
                </c:pt>
                <c:pt idx="30661">
                  <c:v>-3.0911251607455802E-2</c:v>
                </c:pt>
                <c:pt idx="30662">
                  <c:v>-3.1174302863410198E-2</c:v>
                </c:pt>
                <c:pt idx="30663">
                  <c:v>-3.1231868397968199E-2</c:v>
                </c:pt>
                <c:pt idx="30664">
                  <c:v>-3.1422009981730503E-2</c:v>
                </c:pt>
                <c:pt idx="30665">
                  <c:v>-3.1160687227891701E-2</c:v>
                </c:pt>
                <c:pt idx="30666">
                  <c:v>-3.1145420280263701E-2</c:v>
                </c:pt>
                <c:pt idx="30667">
                  <c:v>-3.1248281651786301E-2</c:v>
                </c:pt>
                <c:pt idx="30668">
                  <c:v>-3.1195424726193799E-2</c:v>
                </c:pt>
                <c:pt idx="30669">
                  <c:v>-3.0997349815897801E-2</c:v>
                </c:pt>
                <c:pt idx="30670">
                  <c:v>-3.1169914905758E-2</c:v>
                </c:pt>
                <c:pt idx="30671">
                  <c:v>-3.1044351268205799E-2</c:v>
                </c:pt>
                <c:pt idx="30672">
                  <c:v>-3.0700694743947599E-2</c:v>
                </c:pt>
                <c:pt idx="30673">
                  <c:v>-3.04351584406704E-2</c:v>
                </c:pt>
                <c:pt idx="30674">
                  <c:v>-3.05725336884917E-2</c:v>
                </c:pt>
                <c:pt idx="30675">
                  <c:v>-3.03907467506369E-2</c:v>
                </c:pt>
                <c:pt idx="30676">
                  <c:v>-3.01829835027125E-2</c:v>
                </c:pt>
                <c:pt idx="30677">
                  <c:v>-2.9936190970574199E-2</c:v>
                </c:pt>
                <c:pt idx="30678">
                  <c:v>-2.9650261114347501E-2</c:v>
                </c:pt>
                <c:pt idx="30679">
                  <c:v>-2.95150486715113E-2</c:v>
                </c:pt>
                <c:pt idx="30680">
                  <c:v>-2.93472603390003E-2</c:v>
                </c:pt>
                <c:pt idx="30681">
                  <c:v>-2.91770979860701E-2</c:v>
                </c:pt>
                <c:pt idx="30682">
                  <c:v>-2.89094511749871E-2</c:v>
                </c:pt>
                <c:pt idx="30683">
                  <c:v>-2.8830492773156999E-2</c:v>
                </c:pt>
                <c:pt idx="30684">
                  <c:v>-2.8432805836387801E-2</c:v>
                </c:pt>
                <c:pt idx="30685">
                  <c:v>-2.8309240403635898E-2</c:v>
                </c:pt>
                <c:pt idx="30686">
                  <c:v>-2.8171479203747601E-2</c:v>
                </c:pt>
                <c:pt idx="30687">
                  <c:v>-2.7827297910569902E-2</c:v>
                </c:pt>
                <c:pt idx="30688">
                  <c:v>-2.7625424613313802E-2</c:v>
                </c:pt>
                <c:pt idx="30689">
                  <c:v>-2.7523218534448599E-2</c:v>
                </c:pt>
                <c:pt idx="30690">
                  <c:v>-2.7387402380475701E-2</c:v>
                </c:pt>
                <c:pt idx="30691">
                  <c:v>-2.7062207250964001E-2</c:v>
                </c:pt>
                <c:pt idx="30692">
                  <c:v>-2.6825194000737199E-2</c:v>
                </c:pt>
                <c:pt idx="30693">
                  <c:v>-2.68235506298748E-2</c:v>
                </c:pt>
                <c:pt idx="30694">
                  <c:v>-2.6651526165914801E-2</c:v>
                </c:pt>
                <c:pt idx="30695">
                  <c:v>-2.64479835745778E-2</c:v>
                </c:pt>
                <c:pt idx="30696">
                  <c:v>-2.6246608941772699E-2</c:v>
                </c:pt>
                <c:pt idx="30697">
                  <c:v>-2.6149428570275999E-2</c:v>
                </c:pt>
                <c:pt idx="30698">
                  <c:v>-2.6155726481993699E-2</c:v>
                </c:pt>
                <c:pt idx="30699">
                  <c:v>-2.6103648473569399E-2</c:v>
                </c:pt>
                <c:pt idx="30700">
                  <c:v>-2.5916026297408801E-2</c:v>
                </c:pt>
                <c:pt idx="30701">
                  <c:v>-2.5694188605645599E-2</c:v>
                </c:pt>
                <c:pt idx="30702">
                  <c:v>-2.5691827189896699E-2</c:v>
                </c:pt>
                <c:pt idx="30703">
                  <c:v>-2.5631624290436399E-2</c:v>
                </c:pt>
                <c:pt idx="30704">
                  <c:v>-2.5689966284085701E-2</c:v>
                </c:pt>
                <c:pt idx="30705">
                  <c:v>-2.5611201728594501E-2</c:v>
                </c:pt>
                <c:pt idx="30706">
                  <c:v>-2.5624112238984701E-2</c:v>
                </c:pt>
                <c:pt idx="30707">
                  <c:v>-2.5641885235023198E-2</c:v>
                </c:pt>
                <c:pt idx="30708">
                  <c:v>-2.5583077042327498E-2</c:v>
                </c:pt>
                <c:pt idx="30709">
                  <c:v>-2.5715826355778602E-2</c:v>
                </c:pt>
                <c:pt idx="30710">
                  <c:v>-2.5903010981228901E-2</c:v>
                </c:pt>
                <c:pt idx="30711">
                  <c:v>-2.5959001778768798E-2</c:v>
                </c:pt>
                <c:pt idx="30712">
                  <c:v>-2.58188735332796E-2</c:v>
                </c:pt>
                <c:pt idx="30713">
                  <c:v>-2.5833464265001702E-2</c:v>
                </c:pt>
                <c:pt idx="30714">
                  <c:v>-2.6027408515148901E-2</c:v>
                </c:pt>
                <c:pt idx="30715">
                  <c:v>-2.6297696649614299E-2</c:v>
                </c:pt>
                <c:pt idx="30716">
                  <c:v>-2.61745925024605E-2</c:v>
                </c:pt>
                <c:pt idx="30717">
                  <c:v>-2.6266193478978898E-2</c:v>
                </c:pt>
                <c:pt idx="30718">
                  <c:v>-2.64248284366752E-2</c:v>
                </c:pt>
                <c:pt idx="30719">
                  <c:v>-2.68111136610624E-2</c:v>
                </c:pt>
                <c:pt idx="30720">
                  <c:v>-2.6822071464459901E-2</c:v>
                </c:pt>
                <c:pt idx="30721">
                  <c:v>-2.6827724360613901E-2</c:v>
                </c:pt>
                <c:pt idx="30722">
                  <c:v>-2.70751698694679E-2</c:v>
                </c:pt>
                <c:pt idx="30723">
                  <c:v>-2.7257833437304899E-2</c:v>
                </c:pt>
                <c:pt idx="30724">
                  <c:v>-2.7387670952956699E-2</c:v>
                </c:pt>
                <c:pt idx="30725">
                  <c:v>-2.7436091720328099E-2</c:v>
                </c:pt>
                <c:pt idx="30726">
                  <c:v>-2.7736688227258902E-2</c:v>
                </c:pt>
                <c:pt idx="30727">
                  <c:v>-2.80836995962764E-2</c:v>
                </c:pt>
                <c:pt idx="30728">
                  <c:v>-2.8066831463408801E-2</c:v>
                </c:pt>
                <c:pt idx="30729">
                  <c:v>-2.81324949228852E-2</c:v>
                </c:pt>
                <c:pt idx="30730">
                  <c:v>-2.8304926005584399E-2</c:v>
                </c:pt>
                <c:pt idx="30731">
                  <c:v>-2.8472358985429599E-2</c:v>
                </c:pt>
                <c:pt idx="30732">
                  <c:v>-2.8735968026661299E-2</c:v>
                </c:pt>
                <c:pt idx="30733">
                  <c:v>-2.8713177534066599E-2</c:v>
                </c:pt>
                <c:pt idx="30734">
                  <c:v>-2.8940520066023601E-2</c:v>
                </c:pt>
                <c:pt idx="30735">
                  <c:v>-2.9172009622137101E-2</c:v>
                </c:pt>
                <c:pt idx="30736">
                  <c:v>-2.91709262261504E-2</c:v>
                </c:pt>
                <c:pt idx="30737">
                  <c:v>-2.9356302450644099E-2</c:v>
                </c:pt>
                <c:pt idx="30738">
                  <c:v>-2.92593799874265E-2</c:v>
                </c:pt>
                <c:pt idx="30739">
                  <c:v>-2.95668357633566E-2</c:v>
                </c:pt>
                <c:pt idx="30740">
                  <c:v>-2.97588171738494E-2</c:v>
                </c:pt>
                <c:pt idx="30741">
                  <c:v>-2.9643528370121599E-2</c:v>
                </c:pt>
                <c:pt idx="30742">
                  <c:v>-2.9657111344841301E-2</c:v>
                </c:pt>
                <c:pt idx="30743">
                  <c:v>-2.9923772575891201E-2</c:v>
                </c:pt>
                <c:pt idx="30744">
                  <c:v>-3.0033017210445E-2</c:v>
                </c:pt>
                <c:pt idx="30745">
                  <c:v>-2.9941632007197801E-2</c:v>
                </c:pt>
                <c:pt idx="30746">
                  <c:v>-2.9864147779082102E-2</c:v>
                </c:pt>
                <c:pt idx="30747">
                  <c:v>-2.9972154970002201E-2</c:v>
                </c:pt>
                <c:pt idx="30748">
                  <c:v>-2.9959364266182099E-2</c:v>
                </c:pt>
                <c:pt idx="30749">
                  <c:v>-2.99346627005753E-2</c:v>
                </c:pt>
                <c:pt idx="30750">
                  <c:v>-2.9923706020714501E-2</c:v>
                </c:pt>
                <c:pt idx="30751">
                  <c:v>-2.9951005108201301E-2</c:v>
                </c:pt>
                <c:pt idx="30752">
                  <c:v>-2.9777552437807001E-2</c:v>
                </c:pt>
                <c:pt idx="30753">
                  <c:v>-2.9771623355349601E-2</c:v>
                </c:pt>
                <c:pt idx="30754">
                  <c:v>-2.9691249631732499E-2</c:v>
                </c:pt>
                <c:pt idx="30755">
                  <c:v>-2.9543157131006699E-2</c:v>
                </c:pt>
                <c:pt idx="30756">
                  <c:v>-2.9561892919407001E-2</c:v>
                </c:pt>
                <c:pt idx="30757">
                  <c:v>-2.94550802721756E-2</c:v>
                </c:pt>
                <c:pt idx="30758">
                  <c:v>-2.91257519736416E-2</c:v>
                </c:pt>
                <c:pt idx="30759">
                  <c:v>-2.9005056905214099E-2</c:v>
                </c:pt>
                <c:pt idx="30760">
                  <c:v>-2.89350621155244E-2</c:v>
                </c:pt>
                <c:pt idx="30761">
                  <c:v>-2.8816571292622301E-2</c:v>
                </c:pt>
                <c:pt idx="30762">
                  <c:v>-2.8605196965870099E-2</c:v>
                </c:pt>
                <c:pt idx="30763">
                  <c:v>-2.8515185992579399E-2</c:v>
                </c:pt>
                <c:pt idx="30764">
                  <c:v>-2.8131752235090301E-2</c:v>
                </c:pt>
                <c:pt idx="30765">
                  <c:v>-2.7914059970320201E-2</c:v>
                </c:pt>
                <c:pt idx="30766">
                  <c:v>-2.7880849218360398E-2</c:v>
                </c:pt>
                <c:pt idx="30767">
                  <c:v>-2.76881156107226E-2</c:v>
                </c:pt>
                <c:pt idx="30768">
                  <c:v>-2.7301402356684899E-2</c:v>
                </c:pt>
                <c:pt idx="30769">
                  <c:v>-2.6900324681219199E-2</c:v>
                </c:pt>
                <c:pt idx="30770">
                  <c:v>-2.6974901204567001E-2</c:v>
                </c:pt>
                <c:pt idx="30771">
                  <c:v>-2.6607649866433099E-2</c:v>
                </c:pt>
                <c:pt idx="30772">
                  <c:v>-2.6387979819068801E-2</c:v>
                </c:pt>
                <c:pt idx="30773">
                  <c:v>-2.6013851363015501E-2</c:v>
                </c:pt>
                <c:pt idx="30774">
                  <c:v>-2.5868989683406798E-2</c:v>
                </c:pt>
                <c:pt idx="30775">
                  <c:v>-2.54958917598841E-2</c:v>
                </c:pt>
                <c:pt idx="30776">
                  <c:v>-2.5306556497629602E-2</c:v>
                </c:pt>
                <c:pt idx="30777">
                  <c:v>-2.4968680057995799E-2</c:v>
                </c:pt>
                <c:pt idx="30778">
                  <c:v>-2.48817367227918E-2</c:v>
                </c:pt>
                <c:pt idx="30779">
                  <c:v>-2.46018082394697E-2</c:v>
                </c:pt>
                <c:pt idx="30780">
                  <c:v>-2.4310416839587502E-2</c:v>
                </c:pt>
                <c:pt idx="30781">
                  <c:v>-2.4065428347678101E-2</c:v>
                </c:pt>
                <c:pt idx="30782">
                  <c:v>-2.3811900217794699E-2</c:v>
                </c:pt>
                <c:pt idx="30783">
                  <c:v>-2.35425753865347E-2</c:v>
                </c:pt>
                <c:pt idx="30784">
                  <c:v>-2.3328627689669298E-2</c:v>
                </c:pt>
                <c:pt idx="30785">
                  <c:v>-2.3307775157798302E-2</c:v>
                </c:pt>
                <c:pt idx="30786">
                  <c:v>-2.2891006204479199E-2</c:v>
                </c:pt>
                <c:pt idx="30787">
                  <c:v>-2.2663418652812399E-2</c:v>
                </c:pt>
                <c:pt idx="30788">
                  <c:v>-2.2418415268503401E-2</c:v>
                </c:pt>
                <c:pt idx="30789">
                  <c:v>-2.23065254588002E-2</c:v>
                </c:pt>
                <c:pt idx="30790">
                  <c:v>-2.1957798224344099E-2</c:v>
                </c:pt>
                <c:pt idx="30791">
                  <c:v>-2.1929302015546499E-2</c:v>
                </c:pt>
                <c:pt idx="30792">
                  <c:v>-2.1682674347748399E-2</c:v>
                </c:pt>
                <c:pt idx="30793">
                  <c:v>-2.1487500054995501E-2</c:v>
                </c:pt>
                <c:pt idx="30794">
                  <c:v>-2.1313881016873301E-2</c:v>
                </c:pt>
                <c:pt idx="30795">
                  <c:v>-2.1136065226433801E-2</c:v>
                </c:pt>
                <c:pt idx="30796">
                  <c:v>-2.12823748749114E-2</c:v>
                </c:pt>
                <c:pt idx="30797">
                  <c:v>-2.09146538094356E-2</c:v>
                </c:pt>
                <c:pt idx="30798">
                  <c:v>-2.08229995294393E-2</c:v>
                </c:pt>
                <c:pt idx="30799">
                  <c:v>-2.05604659539818E-2</c:v>
                </c:pt>
                <c:pt idx="30800">
                  <c:v>-2.0426871043917098E-2</c:v>
                </c:pt>
                <c:pt idx="30801">
                  <c:v>-2.0413076532674601E-2</c:v>
                </c:pt>
                <c:pt idx="30802">
                  <c:v>-2.0164577212776199E-2</c:v>
                </c:pt>
                <c:pt idx="30803">
                  <c:v>-2.0252189134522501E-2</c:v>
                </c:pt>
                <c:pt idx="30804">
                  <c:v>-2.0001171902068099E-2</c:v>
                </c:pt>
                <c:pt idx="30805">
                  <c:v>-1.9783480315430702E-2</c:v>
                </c:pt>
                <c:pt idx="30806">
                  <c:v>-1.9811097127846799E-2</c:v>
                </c:pt>
                <c:pt idx="30807">
                  <c:v>-1.9762153559336401E-2</c:v>
                </c:pt>
                <c:pt idx="30808">
                  <c:v>-1.9898370881689501E-2</c:v>
                </c:pt>
                <c:pt idx="30809">
                  <c:v>-1.94315437584359E-2</c:v>
                </c:pt>
                <c:pt idx="30810">
                  <c:v>-1.93706991938816E-2</c:v>
                </c:pt>
                <c:pt idx="30811">
                  <c:v>-1.9476536355420199E-2</c:v>
                </c:pt>
                <c:pt idx="30812">
                  <c:v>-1.9361360823518501E-2</c:v>
                </c:pt>
                <c:pt idx="30813">
                  <c:v>-1.9143336558205201E-2</c:v>
                </c:pt>
                <c:pt idx="30814">
                  <c:v>-1.9072697533735201E-2</c:v>
                </c:pt>
                <c:pt idx="30815">
                  <c:v>-1.8988685657450301E-2</c:v>
                </c:pt>
                <c:pt idx="30816">
                  <c:v>-1.8892847905737899E-2</c:v>
                </c:pt>
                <c:pt idx="30817">
                  <c:v>-1.8799296775544001E-2</c:v>
                </c:pt>
                <c:pt idx="30818">
                  <c:v>-1.8590157814697202E-2</c:v>
                </c:pt>
                <c:pt idx="30819">
                  <c:v>-1.8660434992379599E-2</c:v>
                </c:pt>
                <c:pt idx="30820">
                  <c:v>-1.8550518608810102E-2</c:v>
                </c:pt>
                <c:pt idx="30821">
                  <c:v>-1.82811445926657E-2</c:v>
                </c:pt>
                <c:pt idx="30822">
                  <c:v>-1.81082133979595E-2</c:v>
                </c:pt>
                <c:pt idx="30823">
                  <c:v>-1.8175743855597701E-2</c:v>
                </c:pt>
                <c:pt idx="30824">
                  <c:v>-1.80181330413762E-2</c:v>
                </c:pt>
                <c:pt idx="30825">
                  <c:v>-1.7825841307482802E-2</c:v>
                </c:pt>
                <c:pt idx="30826">
                  <c:v>-1.7625558014013901E-2</c:v>
                </c:pt>
                <c:pt idx="30827">
                  <c:v>-1.7564306727512399E-2</c:v>
                </c:pt>
                <c:pt idx="30828">
                  <c:v>-1.7326624213698801E-2</c:v>
                </c:pt>
                <c:pt idx="30829">
                  <c:v>-1.71774503877128E-2</c:v>
                </c:pt>
                <c:pt idx="30830">
                  <c:v>-1.6842263378820301E-2</c:v>
                </c:pt>
                <c:pt idx="30831">
                  <c:v>-1.6716414293204699E-2</c:v>
                </c:pt>
                <c:pt idx="30832">
                  <c:v>-1.6547699102632499E-2</c:v>
                </c:pt>
                <c:pt idx="30833">
                  <c:v>-1.6395084484777601E-2</c:v>
                </c:pt>
                <c:pt idx="30834">
                  <c:v>-1.6010903295277899E-2</c:v>
                </c:pt>
                <c:pt idx="30835">
                  <c:v>-1.5729232786185099E-2</c:v>
                </c:pt>
                <c:pt idx="30836">
                  <c:v>-1.54022311461242E-2</c:v>
                </c:pt>
                <c:pt idx="30837">
                  <c:v>-1.54365805570667E-2</c:v>
                </c:pt>
                <c:pt idx="30838">
                  <c:v>-1.51803924808837E-2</c:v>
                </c:pt>
                <c:pt idx="30839">
                  <c:v>-1.46137869309797E-2</c:v>
                </c:pt>
                <c:pt idx="30840">
                  <c:v>-1.4329667657659599E-2</c:v>
                </c:pt>
                <c:pt idx="30841">
                  <c:v>-1.3947320922099399E-2</c:v>
                </c:pt>
                <c:pt idx="30842">
                  <c:v>-1.36877305680763E-2</c:v>
                </c:pt>
                <c:pt idx="30843">
                  <c:v>-1.33374088358496E-2</c:v>
                </c:pt>
                <c:pt idx="30844">
                  <c:v>-1.31535635031044E-2</c:v>
                </c:pt>
                <c:pt idx="30845">
                  <c:v>-1.26992836223505E-2</c:v>
                </c:pt>
                <c:pt idx="30846">
                  <c:v>-1.23063982575164E-2</c:v>
                </c:pt>
                <c:pt idx="30847">
                  <c:v>-1.1928689919519999E-2</c:v>
                </c:pt>
                <c:pt idx="30848">
                  <c:v>-1.1669026066004101E-2</c:v>
                </c:pt>
                <c:pt idx="30849">
                  <c:v>-1.1150848335338E-2</c:v>
                </c:pt>
                <c:pt idx="30850">
                  <c:v>-1.0850244476729399E-2</c:v>
                </c:pt>
                <c:pt idx="30851">
                  <c:v>-1.05825135671576E-2</c:v>
                </c:pt>
                <c:pt idx="30852">
                  <c:v>-1.01666073274974E-2</c:v>
                </c:pt>
                <c:pt idx="30853">
                  <c:v>-9.6582153602918497E-3</c:v>
                </c:pt>
                <c:pt idx="30854">
                  <c:v>-9.3384384599991595E-3</c:v>
                </c:pt>
                <c:pt idx="30855">
                  <c:v>-8.9336389113705301E-3</c:v>
                </c:pt>
                <c:pt idx="30856">
                  <c:v>-8.4463832124422496E-3</c:v>
                </c:pt>
                <c:pt idx="30857">
                  <c:v>-8.0486729392729509E-3</c:v>
                </c:pt>
                <c:pt idx="30858">
                  <c:v>-7.8499747624747492E-3</c:v>
                </c:pt>
                <c:pt idx="30859">
                  <c:v>-7.34227738481074E-3</c:v>
                </c:pt>
                <c:pt idx="30860">
                  <c:v>-6.8636891958887801E-3</c:v>
                </c:pt>
                <c:pt idx="30861">
                  <c:v>-6.6175671643276604E-3</c:v>
                </c:pt>
                <c:pt idx="30862">
                  <c:v>-6.2761351971719901E-3</c:v>
                </c:pt>
                <c:pt idx="30863">
                  <c:v>-5.8725954663486901E-3</c:v>
                </c:pt>
                <c:pt idx="30864">
                  <c:v>-5.5042162745991699E-3</c:v>
                </c:pt>
                <c:pt idx="30865">
                  <c:v>-5.2910855466890899E-3</c:v>
                </c:pt>
                <c:pt idx="30866">
                  <c:v>-4.9484365153900298E-3</c:v>
                </c:pt>
                <c:pt idx="30867">
                  <c:v>-4.4510205245110101E-3</c:v>
                </c:pt>
                <c:pt idx="30868">
                  <c:v>-4.1850276053325697E-3</c:v>
                </c:pt>
                <c:pt idx="30869">
                  <c:v>-3.91840508860101E-3</c:v>
                </c:pt>
                <c:pt idx="30870">
                  <c:v>-3.5050927593865402E-3</c:v>
                </c:pt>
                <c:pt idx="30871">
                  <c:v>-3.2177228288007799E-3</c:v>
                </c:pt>
                <c:pt idx="30872">
                  <c:v>-2.9270291152378499E-3</c:v>
                </c:pt>
                <c:pt idx="30873">
                  <c:v>-2.7935988505580901E-3</c:v>
                </c:pt>
                <c:pt idx="30874">
                  <c:v>-2.5606749376454901E-3</c:v>
                </c:pt>
                <c:pt idx="30875">
                  <c:v>-2.2889537401447999E-3</c:v>
                </c:pt>
                <c:pt idx="30876">
                  <c:v>-2.0606630677710699E-3</c:v>
                </c:pt>
                <c:pt idx="30877">
                  <c:v>-1.8270013262786701E-3</c:v>
                </c:pt>
                <c:pt idx="30878">
                  <c:v>-1.70662421851407E-3</c:v>
                </c:pt>
                <c:pt idx="30879">
                  <c:v>-1.4767416654374501E-3</c:v>
                </c:pt>
                <c:pt idx="30880">
                  <c:v>-1.33227941879909E-3</c:v>
                </c:pt>
                <c:pt idx="30881">
                  <c:v>-1.17188231372609E-3</c:v>
                </c:pt>
                <c:pt idx="30882">
                  <c:v>-1.1333557142251499E-3</c:v>
                </c:pt>
                <c:pt idx="30883">
                  <c:v>-7.8333105139929103E-4</c:v>
                </c:pt>
                <c:pt idx="30884">
                  <c:v>-8.2177595767449305E-4</c:v>
                </c:pt>
                <c:pt idx="30885">
                  <c:v>-6.5966968811097303E-4</c:v>
                </c:pt>
                <c:pt idx="30886">
                  <c:v>-7.0136226537780098E-4</c:v>
                </c:pt>
                <c:pt idx="30887">
                  <c:v>-5.7941653466423197E-4</c:v>
                </c:pt>
                <c:pt idx="30888">
                  <c:v>-6.6226159395040604E-4</c:v>
                </c:pt>
                <c:pt idx="30889">
                  <c:v>-4.9726913234817598E-4</c:v>
                </c:pt>
                <c:pt idx="30890">
                  <c:v>-4.03224542009656E-4</c:v>
                </c:pt>
                <c:pt idx="30891">
                  <c:v>-4.6365153205682198E-4</c:v>
                </c:pt>
                <c:pt idx="30892">
                  <c:v>-4.25931187826187E-4</c:v>
                </c:pt>
                <c:pt idx="30893">
                  <c:v>-6.2966841388611603E-4</c:v>
                </c:pt>
                <c:pt idx="30894">
                  <c:v>-6.0702366128321996E-4</c:v>
                </c:pt>
                <c:pt idx="30895">
                  <c:v>-7.1170935578791599E-4</c:v>
                </c:pt>
                <c:pt idx="30896">
                  <c:v>-5.9384805837700495E-4</c:v>
                </c:pt>
                <c:pt idx="30897">
                  <c:v>-6.2197260213939199E-4</c:v>
                </c:pt>
                <c:pt idx="30898">
                  <c:v>-6.4233276739052104E-4</c:v>
                </c:pt>
                <c:pt idx="30899">
                  <c:v>-7.8293997487941804E-4</c:v>
                </c:pt>
                <c:pt idx="30900">
                  <c:v>-8.7106264494895603E-4</c:v>
                </c:pt>
                <c:pt idx="30901">
                  <c:v>-8.43592481138295E-4</c:v>
                </c:pt>
                <c:pt idx="30902">
                  <c:v>-9.2843741121237703E-4</c:v>
                </c:pt>
                <c:pt idx="30903">
                  <c:v>-1.04574294857906E-3</c:v>
                </c:pt>
                <c:pt idx="30904">
                  <c:v>-1.0033013923494E-3</c:v>
                </c:pt>
                <c:pt idx="30905">
                  <c:v>-1.0787696729119599E-3</c:v>
                </c:pt>
                <c:pt idx="30906">
                  <c:v>-1.2732007938365301E-3</c:v>
                </c:pt>
                <c:pt idx="30907">
                  <c:v>-1.1689721937292901E-3</c:v>
                </c:pt>
                <c:pt idx="30908">
                  <c:v>-1.2158509540119199E-3</c:v>
                </c:pt>
                <c:pt idx="30909">
                  <c:v>-1.20468714271603E-3</c:v>
                </c:pt>
                <c:pt idx="30910">
                  <c:v>-1.2795465863501001E-3</c:v>
                </c:pt>
                <c:pt idx="30911">
                  <c:v>-1.2699599824091E-3</c:v>
                </c:pt>
                <c:pt idx="30912">
                  <c:v>-1.26263859023394E-3</c:v>
                </c:pt>
                <c:pt idx="30913">
                  <c:v>-1.1115627597223299E-3</c:v>
                </c:pt>
                <c:pt idx="30914">
                  <c:v>-1.08603139801061E-3</c:v>
                </c:pt>
                <c:pt idx="30915">
                  <c:v>-1.1749257415129501E-3</c:v>
                </c:pt>
                <c:pt idx="30916">
                  <c:v>-1.1064594997643399E-3</c:v>
                </c:pt>
                <c:pt idx="30917">
                  <c:v>-9.9808180090260601E-4</c:v>
                </c:pt>
                <c:pt idx="30918">
                  <c:v>-8.7439315312064204E-4</c:v>
                </c:pt>
                <c:pt idx="30919">
                  <c:v>-6.8219083530817804E-4</c:v>
                </c:pt>
                <c:pt idx="30920">
                  <c:v>-6.4300822929973397E-4</c:v>
                </c:pt>
                <c:pt idx="30921">
                  <c:v>-4.7917633207132101E-4</c:v>
                </c:pt>
                <c:pt idx="30922">
                  <c:v>-2.6279125951699298E-4</c:v>
                </c:pt>
                <c:pt idx="30923">
                  <c:v>-1.9996160490404999E-4</c:v>
                </c:pt>
                <c:pt idx="30924" formatCode="0.00E+00">
                  <c:v>8.0336858657205896E-5</c:v>
                </c:pt>
                <c:pt idx="30925">
                  <c:v>3.9650838029105798E-4</c:v>
                </c:pt>
                <c:pt idx="30926">
                  <c:v>6.8037019556877604E-4</c:v>
                </c:pt>
                <c:pt idx="30927">
                  <c:v>9.4421168289028103E-4</c:v>
                </c:pt>
                <c:pt idx="30928">
                  <c:v>1.1820008898696299E-3</c:v>
                </c:pt>
                <c:pt idx="30929">
                  <c:v>1.45584333599058E-3</c:v>
                </c:pt>
                <c:pt idx="30930">
                  <c:v>1.83220168719233E-3</c:v>
                </c:pt>
                <c:pt idx="30931">
                  <c:v>2.01598475929821E-3</c:v>
                </c:pt>
                <c:pt idx="30932">
                  <c:v>2.5362940724196498E-3</c:v>
                </c:pt>
                <c:pt idx="30933">
                  <c:v>2.79004412953574E-3</c:v>
                </c:pt>
                <c:pt idx="30934">
                  <c:v>3.2787955905718099E-3</c:v>
                </c:pt>
                <c:pt idx="30935">
                  <c:v>3.6313119945844399E-3</c:v>
                </c:pt>
                <c:pt idx="30936">
                  <c:v>4.0672504037198003E-3</c:v>
                </c:pt>
                <c:pt idx="30937">
                  <c:v>4.5949608246935404E-3</c:v>
                </c:pt>
                <c:pt idx="30938">
                  <c:v>4.9526505389795496E-3</c:v>
                </c:pt>
                <c:pt idx="30939">
                  <c:v>5.3666391238005101E-3</c:v>
                </c:pt>
                <c:pt idx="30940">
                  <c:v>5.96182285093458E-3</c:v>
                </c:pt>
                <c:pt idx="30941">
                  <c:v>6.4863398095673002E-3</c:v>
                </c:pt>
                <c:pt idx="30942">
                  <c:v>6.7352408495241203E-3</c:v>
                </c:pt>
                <c:pt idx="30943">
                  <c:v>7.4911677150112498E-3</c:v>
                </c:pt>
                <c:pt idx="30944">
                  <c:v>7.9645650288292895E-3</c:v>
                </c:pt>
                <c:pt idx="30945">
                  <c:v>8.3643847875314904E-3</c:v>
                </c:pt>
                <c:pt idx="30946">
                  <c:v>8.9976113283453708E-3</c:v>
                </c:pt>
                <c:pt idx="30947">
                  <c:v>9.4615154660178304E-3</c:v>
                </c:pt>
                <c:pt idx="30948">
                  <c:v>1.0018864193736401E-2</c:v>
                </c:pt>
                <c:pt idx="30949">
                  <c:v>1.0427433269146099E-2</c:v>
                </c:pt>
                <c:pt idx="30950">
                  <c:v>1.10012155897011E-2</c:v>
                </c:pt>
                <c:pt idx="30951">
                  <c:v>1.1535186718246699E-2</c:v>
                </c:pt>
                <c:pt idx="30952">
                  <c:v>1.2108415803726401E-2</c:v>
                </c:pt>
                <c:pt idx="30953">
                  <c:v>1.2646612361307701E-2</c:v>
                </c:pt>
                <c:pt idx="30954">
                  <c:v>1.30787220791892E-2</c:v>
                </c:pt>
                <c:pt idx="30955">
                  <c:v>1.3513918635241E-2</c:v>
                </c:pt>
                <c:pt idx="30956">
                  <c:v>1.40808546514209E-2</c:v>
                </c:pt>
                <c:pt idx="30957">
                  <c:v>1.4551912527921399E-2</c:v>
                </c:pt>
                <c:pt idx="30958">
                  <c:v>1.50671581116923E-2</c:v>
                </c:pt>
                <c:pt idx="30959">
                  <c:v>1.5364777200570501E-2</c:v>
                </c:pt>
                <c:pt idx="30960">
                  <c:v>1.5870656331705198E-2</c:v>
                </c:pt>
                <c:pt idx="30961">
                  <c:v>1.6249288620090799E-2</c:v>
                </c:pt>
                <c:pt idx="30962">
                  <c:v>1.6514399860677102E-2</c:v>
                </c:pt>
                <c:pt idx="30963">
                  <c:v>1.6940646658893398E-2</c:v>
                </c:pt>
                <c:pt idx="30964">
                  <c:v>1.7346341730017301E-2</c:v>
                </c:pt>
                <c:pt idx="30965">
                  <c:v>1.7846794237432798E-2</c:v>
                </c:pt>
                <c:pt idx="30966">
                  <c:v>1.8056661932767799E-2</c:v>
                </c:pt>
                <c:pt idx="30967">
                  <c:v>1.8240825308724E-2</c:v>
                </c:pt>
                <c:pt idx="30968">
                  <c:v>1.8483878386951199E-2</c:v>
                </c:pt>
                <c:pt idx="30969">
                  <c:v>1.87984329490599E-2</c:v>
                </c:pt>
                <c:pt idx="30970">
                  <c:v>1.89888974577028E-2</c:v>
                </c:pt>
                <c:pt idx="30971">
                  <c:v>1.91078310452623E-2</c:v>
                </c:pt>
                <c:pt idx="30972">
                  <c:v>1.92167590675986E-2</c:v>
                </c:pt>
                <c:pt idx="30973">
                  <c:v>1.9410100701395198E-2</c:v>
                </c:pt>
                <c:pt idx="30974">
                  <c:v>1.95746030587652E-2</c:v>
                </c:pt>
                <c:pt idx="30975">
                  <c:v>1.95304391576301E-2</c:v>
                </c:pt>
                <c:pt idx="30976">
                  <c:v>1.9493855948652099E-2</c:v>
                </c:pt>
                <c:pt idx="30977">
                  <c:v>1.97750892283272E-2</c:v>
                </c:pt>
                <c:pt idx="30978">
                  <c:v>1.9660227032882501E-2</c:v>
                </c:pt>
                <c:pt idx="30979">
                  <c:v>1.9498050255126301E-2</c:v>
                </c:pt>
                <c:pt idx="30980">
                  <c:v>1.9451180185729802E-2</c:v>
                </c:pt>
                <c:pt idx="30981">
                  <c:v>1.9481964160835499E-2</c:v>
                </c:pt>
                <c:pt idx="30982">
                  <c:v>1.9459586051662401E-2</c:v>
                </c:pt>
                <c:pt idx="30983">
                  <c:v>1.91484411701257E-2</c:v>
                </c:pt>
                <c:pt idx="30984">
                  <c:v>1.91103227749327E-2</c:v>
                </c:pt>
                <c:pt idx="30985">
                  <c:v>1.8887195599936499E-2</c:v>
                </c:pt>
                <c:pt idx="30986">
                  <c:v>1.86640981422075E-2</c:v>
                </c:pt>
                <c:pt idx="30987">
                  <c:v>1.8450277174121898E-2</c:v>
                </c:pt>
                <c:pt idx="30988">
                  <c:v>1.8348051385540399E-2</c:v>
                </c:pt>
                <c:pt idx="30989">
                  <c:v>1.8009390881576E-2</c:v>
                </c:pt>
                <c:pt idx="30990">
                  <c:v>1.76985500895365E-2</c:v>
                </c:pt>
                <c:pt idx="30991">
                  <c:v>1.7300758493449201E-2</c:v>
                </c:pt>
                <c:pt idx="30992">
                  <c:v>1.7116758031061999E-2</c:v>
                </c:pt>
                <c:pt idx="30993">
                  <c:v>1.6770766476007101E-2</c:v>
                </c:pt>
                <c:pt idx="30994">
                  <c:v>1.6454936628814601E-2</c:v>
                </c:pt>
                <c:pt idx="30995">
                  <c:v>1.6291018695516701E-2</c:v>
                </c:pt>
                <c:pt idx="30996">
                  <c:v>1.5749581855532602E-2</c:v>
                </c:pt>
                <c:pt idx="30997">
                  <c:v>1.5560458864344101E-2</c:v>
                </c:pt>
                <c:pt idx="30998">
                  <c:v>1.5045522396848201E-2</c:v>
                </c:pt>
                <c:pt idx="30999">
                  <c:v>1.45957461943456E-2</c:v>
                </c:pt>
                <c:pt idx="31000">
                  <c:v>1.4289827233793E-2</c:v>
                </c:pt>
                <c:pt idx="31001">
                  <c:v>1.41153899948779E-2</c:v>
                </c:pt>
                <c:pt idx="31002">
                  <c:v>1.36120522323946E-2</c:v>
                </c:pt>
                <c:pt idx="31003">
                  <c:v>1.31895963200347E-2</c:v>
                </c:pt>
                <c:pt idx="31004">
                  <c:v>1.2999597748974001E-2</c:v>
                </c:pt>
                <c:pt idx="31005">
                  <c:v>1.23316617181395E-2</c:v>
                </c:pt>
                <c:pt idx="31006">
                  <c:v>1.22189891434167E-2</c:v>
                </c:pt>
                <c:pt idx="31007">
                  <c:v>1.19841562386136E-2</c:v>
                </c:pt>
                <c:pt idx="31008">
                  <c:v>1.1497142741307999E-2</c:v>
                </c:pt>
                <c:pt idx="31009">
                  <c:v>1.12054458077686E-2</c:v>
                </c:pt>
                <c:pt idx="31010">
                  <c:v>1.09675009818838E-2</c:v>
                </c:pt>
                <c:pt idx="31011">
                  <c:v>1.06757937659101E-2</c:v>
                </c:pt>
                <c:pt idx="31012">
                  <c:v>1.0359779731407601E-2</c:v>
                </c:pt>
                <c:pt idx="31013">
                  <c:v>1.0043918083348501E-2</c:v>
                </c:pt>
                <c:pt idx="31014">
                  <c:v>9.8549003039256709E-3</c:v>
                </c:pt>
                <c:pt idx="31015">
                  <c:v>9.5762160306951602E-3</c:v>
                </c:pt>
                <c:pt idx="31016">
                  <c:v>9.4978474868439595E-3</c:v>
                </c:pt>
                <c:pt idx="31017">
                  <c:v>9.2757553954936692E-3</c:v>
                </c:pt>
                <c:pt idx="31018">
                  <c:v>9.1778808319381393E-3</c:v>
                </c:pt>
                <c:pt idx="31019">
                  <c:v>9.1534674641797903E-3</c:v>
                </c:pt>
                <c:pt idx="31020">
                  <c:v>8.9749650157060802E-3</c:v>
                </c:pt>
                <c:pt idx="31021">
                  <c:v>9.0291402934941801E-3</c:v>
                </c:pt>
                <c:pt idx="31022">
                  <c:v>8.9146523269084104E-3</c:v>
                </c:pt>
                <c:pt idx="31023">
                  <c:v>9.0308728883951393E-3</c:v>
                </c:pt>
                <c:pt idx="31024">
                  <c:v>8.7558749453644901E-3</c:v>
                </c:pt>
                <c:pt idx="31025">
                  <c:v>8.9678481597418903E-3</c:v>
                </c:pt>
                <c:pt idx="31026">
                  <c:v>9.16362529715508E-3</c:v>
                </c:pt>
                <c:pt idx="31027">
                  <c:v>9.2208275221623698E-3</c:v>
                </c:pt>
                <c:pt idx="31028">
                  <c:v>9.1684732780511601E-3</c:v>
                </c:pt>
                <c:pt idx="31029">
                  <c:v>9.4404671277003895E-3</c:v>
                </c:pt>
                <c:pt idx="31030">
                  <c:v>9.6757386364299605E-3</c:v>
                </c:pt>
                <c:pt idx="31031">
                  <c:v>9.7401191587539095E-3</c:v>
                </c:pt>
                <c:pt idx="31032">
                  <c:v>9.9034831073070706E-3</c:v>
                </c:pt>
                <c:pt idx="31033">
                  <c:v>1.0334033417883699E-2</c:v>
                </c:pt>
                <c:pt idx="31034">
                  <c:v>1.07015293944969E-2</c:v>
                </c:pt>
                <c:pt idx="31035">
                  <c:v>1.0839066005224499E-2</c:v>
                </c:pt>
                <c:pt idx="31036">
                  <c:v>1.11749703221623E-2</c:v>
                </c:pt>
                <c:pt idx="31037">
                  <c:v>1.1383782798194301E-2</c:v>
                </c:pt>
                <c:pt idx="31038">
                  <c:v>1.1674812556618E-2</c:v>
                </c:pt>
                <c:pt idx="31039">
                  <c:v>1.21627629353348E-2</c:v>
                </c:pt>
                <c:pt idx="31040">
                  <c:v>1.2759313172732401E-2</c:v>
                </c:pt>
                <c:pt idx="31041">
                  <c:v>1.29578203003618E-2</c:v>
                </c:pt>
                <c:pt idx="31042">
                  <c:v>1.3467764687004899E-2</c:v>
                </c:pt>
                <c:pt idx="31043">
                  <c:v>1.37164835788815E-2</c:v>
                </c:pt>
                <c:pt idx="31044">
                  <c:v>1.4232790253230499E-2</c:v>
                </c:pt>
                <c:pt idx="31045">
                  <c:v>1.4622979536973399E-2</c:v>
                </c:pt>
                <c:pt idx="31046">
                  <c:v>1.49969445983193E-2</c:v>
                </c:pt>
                <c:pt idx="31047">
                  <c:v>1.55344596663252E-2</c:v>
                </c:pt>
                <c:pt idx="31048">
                  <c:v>1.59646995351534E-2</c:v>
                </c:pt>
                <c:pt idx="31049">
                  <c:v>1.6434622857829199E-2</c:v>
                </c:pt>
                <c:pt idx="31050">
                  <c:v>1.6915320797315499E-2</c:v>
                </c:pt>
                <c:pt idx="31051">
                  <c:v>1.7325015400356601E-2</c:v>
                </c:pt>
                <c:pt idx="31052">
                  <c:v>1.77773634279235E-2</c:v>
                </c:pt>
                <c:pt idx="31053">
                  <c:v>1.81011096197045E-2</c:v>
                </c:pt>
                <c:pt idx="31054">
                  <c:v>1.8592469193467E-2</c:v>
                </c:pt>
                <c:pt idx="31055">
                  <c:v>1.91259069602083E-2</c:v>
                </c:pt>
                <c:pt idx="31056">
                  <c:v>1.96213575302032E-2</c:v>
                </c:pt>
                <c:pt idx="31057">
                  <c:v>1.9996377025454599E-2</c:v>
                </c:pt>
                <c:pt idx="31058">
                  <c:v>2.03940465385123E-2</c:v>
                </c:pt>
                <c:pt idx="31059">
                  <c:v>2.0787646834746001E-2</c:v>
                </c:pt>
                <c:pt idx="31060">
                  <c:v>2.1048652151365799E-2</c:v>
                </c:pt>
                <c:pt idx="31061">
                  <c:v>2.1519974582738001E-2</c:v>
                </c:pt>
                <c:pt idx="31062">
                  <c:v>2.1814236662436402E-2</c:v>
                </c:pt>
                <c:pt idx="31063">
                  <c:v>2.2217050739961702E-2</c:v>
                </c:pt>
                <c:pt idx="31064">
                  <c:v>2.2632559301837201E-2</c:v>
                </c:pt>
                <c:pt idx="31065">
                  <c:v>2.2862601321794199E-2</c:v>
                </c:pt>
                <c:pt idx="31066">
                  <c:v>2.2912883897050599E-2</c:v>
                </c:pt>
                <c:pt idx="31067">
                  <c:v>2.3347223246484399E-2</c:v>
                </c:pt>
                <c:pt idx="31068">
                  <c:v>2.34555974557333E-2</c:v>
                </c:pt>
                <c:pt idx="31069">
                  <c:v>2.3779951925574E-2</c:v>
                </c:pt>
                <c:pt idx="31070">
                  <c:v>2.37292965466562E-2</c:v>
                </c:pt>
                <c:pt idx="31071">
                  <c:v>2.4141459841424101E-2</c:v>
                </c:pt>
                <c:pt idx="31072">
                  <c:v>2.40449765502504E-2</c:v>
                </c:pt>
                <c:pt idx="31073">
                  <c:v>2.4267091851602501E-2</c:v>
                </c:pt>
                <c:pt idx="31074">
                  <c:v>2.44952426017595E-2</c:v>
                </c:pt>
                <c:pt idx="31075">
                  <c:v>2.4510521840659199E-2</c:v>
                </c:pt>
                <c:pt idx="31076">
                  <c:v>2.4471921668740799E-2</c:v>
                </c:pt>
                <c:pt idx="31077">
                  <c:v>2.42416327642823E-2</c:v>
                </c:pt>
                <c:pt idx="31078">
                  <c:v>2.45265585719265E-2</c:v>
                </c:pt>
                <c:pt idx="31079">
                  <c:v>2.4317061803578E-2</c:v>
                </c:pt>
                <c:pt idx="31080">
                  <c:v>2.4309651679868802E-2</c:v>
                </c:pt>
                <c:pt idx="31081">
                  <c:v>2.4039098499204201E-2</c:v>
                </c:pt>
                <c:pt idx="31082">
                  <c:v>2.3980816689252699E-2</c:v>
                </c:pt>
                <c:pt idx="31083">
                  <c:v>2.3931004589973801E-2</c:v>
                </c:pt>
                <c:pt idx="31084">
                  <c:v>2.3753310826021199E-2</c:v>
                </c:pt>
                <c:pt idx="31085">
                  <c:v>2.3469927274413299E-2</c:v>
                </c:pt>
                <c:pt idx="31086">
                  <c:v>2.3309970111547899E-2</c:v>
                </c:pt>
                <c:pt idx="31087">
                  <c:v>2.31128770029933E-2</c:v>
                </c:pt>
                <c:pt idx="31088">
                  <c:v>2.2830823831976901E-2</c:v>
                </c:pt>
                <c:pt idx="31089">
                  <c:v>2.2517612352704799E-2</c:v>
                </c:pt>
                <c:pt idx="31090">
                  <c:v>2.2247856318736901E-2</c:v>
                </c:pt>
                <c:pt idx="31091">
                  <c:v>2.1893728309376401E-2</c:v>
                </c:pt>
                <c:pt idx="31092">
                  <c:v>2.1643197426752799E-2</c:v>
                </c:pt>
                <c:pt idx="31093">
                  <c:v>2.13165985018594E-2</c:v>
                </c:pt>
                <c:pt idx="31094">
                  <c:v>2.1009470449029101E-2</c:v>
                </c:pt>
                <c:pt idx="31095">
                  <c:v>2.0624985597213201E-2</c:v>
                </c:pt>
                <c:pt idx="31096">
                  <c:v>2.0369855295406698E-2</c:v>
                </c:pt>
                <c:pt idx="31097">
                  <c:v>1.99143279692355E-2</c:v>
                </c:pt>
                <c:pt idx="31098">
                  <c:v>1.9477514378540301E-2</c:v>
                </c:pt>
                <c:pt idx="31099">
                  <c:v>1.9118402392914399E-2</c:v>
                </c:pt>
                <c:pt idx="31100">
                  <c:v>1.8835073467002399E-2</c:v>
                </c:pt>
                <c:pt idx="31101">
                  <c:v>1.8378472276311699E-2</c:v>
                </c:pt>
                <c:pt idx="31102">
                  <c:v>1.7808787625374401E-2</c:v>
                </c:pt>
                <c:pt idx="31103">
                  <c:v>1.7565515882265601E-2</c:v>
                </c:pt>
                <c:pt idx="31104">
                  <c:v>1.7270726761681301E-2</c:v>
                </c:pt>
                <c:pt idx="31105">
                  <c:v>1.67904336156523E-2</c:v>
                </c:pt>
                <c:pt idx="31106">
                  <c:v>1.6505824280600101E-2</c:v>
                </c:pt>
                <c:pt idx="31107">
                  <c:v>1.61931702778302E-2</c:v>
                </c:pt>
                <c:pt idx="31108">
                  <c:v>1.59368488051038E-2</c:v>
                </c:pt>
                <c:pt idx="31109">
                  <c:v>1.5491109589643301E-2</c:v>
                </c:pt>
                <c:pt idx="31110">
                  <c:v>1.4843844374034101E-2</c:v>
                </c:pt>
                <c:pt idx="31111">
                  <c:v>1.46220083597775E-2</c:v>
                </c:pt>
                <c:pt idx="31112">
                  <c:v>1.43996374803111E-2</c:v>
                </c:pt>
                <c:pt idx="31113">
                  <c:v>1.41403214964981E-2</c:v>
                </c:pt>
                <c:pt idx="31114">
                  <c:v>1.35921779903164E-2</c:v>
                </c:pt>
                <c:pt idx="31115">
                  <c:v>1.3475644060919599E-2</c:v>
                </c:pt>
                <c:pt idx="31116">
                  <c:v>1.3391410628346E-2</c:v>
                </c:pt>
                <c:pt idx="31117">
                  <c:v>1.31392630566748E-2</c:v>
                </c:pt>
                <c:pt idx="31118">
                  <c:v>1.26841208636199E-2</c:v>
                </c:pt>
                <c:pt idx="31119">
                  <c:v>1.2671707472332899E-2</c:v>
                </c:pt>
                <c:pt idx="31120">
                  <c:v>1.23752544128758E-2</c:v>
                </c:pt>
                <c:pt idx="31121">
                  <c:v>1.2061271668441601E-2</c:v>
                </c:pt>
                <c:pt idx="31122">
                  <c:v>1.20949970192217E-2</c:v>
                </c:pt>
                <c:pt idx="31123">
                  <c:v>1.1908100964153699E-2</c:v>
                </c:pt>
                <c:pt idx="31124">
                  <c:v>1.18790826229805E-2</c:v>
                </c:pt>
                <c:pt idx="31125">
                  <c:v>1.1691024933537001E-2</c:v>
                </c:pt>
                <c:pt idx="31126">
                  <c:v>1.15893732085588E-2</c:v>
                </c:pt>
                <c:pt idx="31127">
                  <c:v>1.1502538105472099E-2</c:v>
                </c:pt>
                <c:pt idx="31128">
                  <c:v>1.14911501831299E-2</c:v>
                </c:pt>
                <c:pt idx="31129">
                  <c:v>1.1304642127580001E-2</c:v>
                </c:pt>
                <c:pt idx="31130">
                  <c:v>1.15307938978033E-2</c:v>
                </c:pt>
                <c:pt idx="31131">
                  <c:v>1.14299496377401E-2</c:v>
                </c:pt>
                <c:pt idx="31132">
                  <c:v>1.15396414414826E-2</c:v>
                </c:pt>
                <c:pt idx="31133">
                  <c:v>1.15022695516655E-2</c:v>
                </c:pt>
                <c:pt idx="31134">
                  <c:v>1.16430790042441E-2</c:v>
                </c:pt>
                <c:pt idx="31135">
                  <c:v>1.1806577460726201E-2</c:v>
                </c:pt>
                <c:pt idx="31136">
                  <c:v>1.17251938586502E-2</c:v>
                </c:pt>
                <c:pt idx="31137">
                  <c:v>1.1939036615302301E-2</c:v>
                </c:pt>
                <c:pt idx="31138">
                  <c:v>1.1793015385958601E-2</c:v>
                </c:pt>
                <c:pt idx="31139">
                  <c:v>1.19372775727156E-2</c:v>
                </c:pt>
                <c:pt idx="31140">
                  <c:v>1.2166339502558901E-2</c:v>
                </c:pt>
                <c:pt idx="31141">
                  <c:v>1.23318968730479E-2</c:v>
                </c:pt>
                <c:pt idx="31142">
                  <c:v>1.2467374829126099E-2</c:v>
                </c:pt>
                <c:pt idx="31143">
                  <c:v>1.2437809650887701E-2</c:v>
                </c:pt>
                <c:pt idx="31144">
                  <c:v>1.28094149027908E-2</c:v>
                </c:pt>
                <c:pt idx="31145">
                  <c:v>1.2840715285705099E-2</c:v>
                </c:pt>
                <c:pt idx="31146">
                  <c:v>1.3135039722338E-2</c:v>
                </c:pt>
                <c:pt idx="31147">
                  <c:v>1.32421759592648E-2</c:v>
                </c:pt>
                <c:pt idx="31148">
                  <c:v>1.34268002838882E-2</c:v>
                </c:pt>
                <c:pt idx="31149">
                  <c:v>1.3399046562614401E-2</c:v>
                </c:pt>
                <c:pt idx="31150">
                  <c:v>1.36805995013521E-2</c:v>
                </c:pt>
                <c:pt idx="31151">
                  <c:v>1.3990326176524801E-2</c:v>
                </c:pt>
                <c:pt idx="31152">
                  <c:v>1.4003335854193799E-2</c:v>
                </c:pt>
                <c:pt idx="31153">
                  <c:v>1.42368951015202E-2</c:v>
                </c:pt>
                <c:pt idx="31154">
                  <c:v>1.43008874344079E-2</c:v>
                </c:pt>
                <c:pt idx="31155">
                  <c:v>1.4501921486969299E-2</c:v>
                </c:pt>
                <c:pt idx="31156">
                  <c:v>1.4574926301159301E-2</c:v>
                </c:pt>
                <c:pt idx="31157">
                  <c:v>1.4659424960623901E-2</c:v>
                </c:pt>
                <c:pt idx="31158">
                  <c:v>1.5012892722381099E-2</c:v>
                </c:pt>
                <c:pt idx="31159">
                  <c:v>1.4873856686410499E-2</c:v>
                </c:pt>
                <c:pt idx="31160">
                  <c:v>1.50710089563693E-2</c:v>
                </c:pt>
                <c:pt idx="31161">
                  <c:v>1.5319318169000199E-2</c:v>
                </c:pt>
                <c:pt idx="31162">
                  <c:v>1.5431483417646601E-2</c:v>
                </c:pt>
                <c:pt idx="31163">
                  <c:v>1.54391482427353E-2</c:v>
                </c:pt>
                <c:pt idx="31164">
                  <c:v>1.53118395356957E-2</c:v>
                </c:pt>
                <c:pt idx="31165">
                  <c:v>1.53124776136845E-2</c:v>
                </c:pt>
                <c:pt idx="31166">
                  <c:v>1.54422723748944E-2</c:v>
                </c:pt>
                <c:pt idx="31167">
                  <c:v>1.5474463429715399E-2</c:v>
                </c:pt>
                <c:pt idx="31168">
                  <c:v>1.5362217020038101E-2</c:v>
                </c:pt>
                <c:pt idx="31169">
                  <c:v>1.53538392953536E-2</c:v>
                </c:pt>
                <c:pt idx="31170">
                  <c:v>1.53036244450451E-2</c:v>
                </c:pt>
                <c:pt idx="31171">
                  <c:v>1.53267059503851E-2</c:v>
                </c:pt>
                <c:pt idx="31172">
                  <c:v>1.51423810529694E-2</c:v>
                </c:pt>
                <c:pt idx="31173">
                  <c:v>1.5071337457463601E-2</c:v>
                </c:pt>
                <c:pt idx="31174">
                  <c:v>1.50297736821052E-2</c:v>
                </c:pt>
                <c:pt idx="31175">
                  <c:v>1.48100149629321E-2</c:v>
                </c:pt>
                <c:pt idx="31176">
                  <c:v>1.4638431615842801E-2</c:v>
                </c:pt>
                <c:pt idx="31177">
                  <c:v>1.4473075211501599E-2</c:v>
                </c:pt>
                <c:pt idx="31178">
                  <c:v>1.4262590297261801E-2</c:v>
                </c:pt>
                <c:pt idx="31179">
                  <c:v>1.43738581986799E-2</c:v>
                </c:pt>
                <c:pt idx="31180">
                  <c:v>1.39043045204681E-2</c:v>
                </c:pt>
                <c:pt idx="31181">
                  <c:v>1.3665493623836801E-2</c:v>
                </c:pt>
                <c:pt idx="31182">
                  <c:v>1.33464609817029E-2</c:v>
                </c:pt>
                <c:pt idx="31183">
                  <c:v>1.30635334915948E-2</c:v>
                </c:pt>
                <c:pt idx="31184">
                  <c:v>1.3039361472552099E-2</c:v>
                </c:pt>
                <c:pt idx="31185">
                  <c:v>1.2712677971510201E-2</c:v>
                </c:pt>
                <c:pt idx="31186">
                  <c:v>1.23218615263853E-2</c:v>
                </c:pt>
                <c:pt idx="31187">
                  <c:v>1.20177448605675E-2</c:v>
                </c:pt>
                <c:pt idx="31188">
                  <c:v>1.17489410281841E-2</c:v>
                </c:pt>
                <c:pt idx="31189">
                  <c:v>1.14782090531986E-2</c:v>
                </c:pt>
                <c:pt idx="31190">
                  <c:v>1.1084511217568E-2</c:v>
                </c:pt>
                <c:pt idx="31191">
                  <c:v>1.08806005948573E-2</c:v>
                </c:pt>
                <c:pt idx="31192">
                  <c:v>1.0469010078416E-2</c:v>
                </c:pt>
                <c:pt idx="31193">
                  <c:v>1.02694254144476E-2</c:v>
                </c:pt>
                <c:pt idx="31194">
                  <c:v>9.8083360553141204E-3</c:v>
                </c:pt>
                <c:pt idx="31195">
                  <c:v>9.5238911949143395E-3</c:v>
                </c:pt>
                <c:pt idx="31196">
                  <c:v>9.2164110929408693E-3</c:v>
                </c:pt>
                <c:pt idx="31197">
                  <c:v>8.9961646933729208E-3</c:v>
                </c:pt>
                <c:pt idx="31198">
                  <c:v>8.6135675566367392E-3</c:v>
                </c:pt>
                <c:pt idx="31199">
                  <c:v>8.2699415702640004E-3</c:v>
                </c:pt>
                <c:pt idx="31200">
                  <c:v>8.0522128777900607E-3</c:v>
                </c:pt>
                <c:pt idx="31201">
                  <c:v>7.6583993816555099E-3</c:v>
                </c:pt>
                <c:pt idx="31202">
                  <c:v>7.4147951759348397E-3</c:v>
                </c:pt>
                <c:pt idx="31203">
                  <c:v>7.2492923775989999E-3</c:v>
                </c:pt>
                <c:pt idx="31204">
                  <c:v>6.8653743519343701E-3</c:v>
                </c:pt>
                <c:pt idx="31205">
                  <c:v>6.6657917874862497E-3</c:v>
                </c:pt>
                <c:pt idx="31206">
                  <c:v>6.5127368262265801E-3</c:v>
                </c:pt>
                <c:pt idx="31207">
                  <c:v>6.2252787643597204E-3</c:v>
                </c:pt>
                <c:pt idx="31208">
                  <c:v>5.7926984218895899E-3</c:v>
                </c:pt>
                <c:pt idx="31209">
                  <c:v>5.6750517423167796E-3</c:v>
                </c:pt>
                <c:pt idx="31210">
                  <c:v>5.39928192900799E-3</c:v>
                </c:pt>
                <c:pt idx="31211">
                  <c:v>5.3037394647139696E-3</c:v>
                </c:pt>
                <c:pt idx="31212">
                  <c:v>5.2058174840541099E-3</c:v>
                </c:pt>
                <c:pt idx="31213">
                  <c:v>5.0186575217669397E-3</c:v>
                </c:pt>
                <c:pt idx="31214">
                  <c:v>4.9696769352293099E-3</c:v>
                </c:pt>
                <c:pt idx="31215">
                  <c:v>4.7804224799257297E-3</c:v>
                </c:pt>
                <c:pt idx="31216">
                  <c:v>4.6349420006577798E-3</c:v>
                </c:pt>
                <c:pt idx="31217">
                  <c:v>4.4832548199266803E-3</c:v>
                </c:pt>
                <c:pt idx="31218">
                  <c:v>4.6630046847724697E-3</c:v>
                </c:pt>
                <c:pt idx="31219">
                  <c:v>4.4781580050645697E-3</c:v>
                </c:pt>
                <c:pt idx="31220">
                  <c:v>4.3634628157578799E-3</c:v>
                </c:pt>
                <c:pt idx="31221">
                  <c:v>4.4040132902755796E-3</c:v>
                </c:pt>
                <c:pt idx="31222">
                  <c:v>4.4965321310741699E-3</c:v>
                </c:pt>
                <c:pt idx="31223">
                  <c:v>4.5863520202790997E-3</c:v>
                </c:pt>
                <c:pt idx="31224">
                  <c:v>4.5875220497905598E-3</c:v>
                </c:pt>
                <c:pt idx="31225">
                  <c:v>4.6025569820143802E-3</c:v>
                </c:pt>
                <c:pt idx="31226">
                  <c:v>4.5170150546107396E-3</c:v>
                </c:pt>
                <c:pt idx="31227">
                  <c:v>4.8710861869050099E-3</c:v>
                </c:pt>
                <c:pt idx="31228">
                  <c:v>4.7732465723594299E-3</c:v>
                </c:pt>
                <c:pt idx="31229">
                  <c:v>4.9492297847405801E-3</c:v>
                </c:pt>
                <c:pt idx="31230">
                  <c:v>5.1155788170331902E-3</c:v>
                </c:pt>
                <c:pt idx="31231">
                  <c:v>5.1386365678092998E-3</c:v>
                </c:pt>
                <c:pt idx="31232">
                  <c:v>5.3057366235846398E-3</c:v>
                </c:pt>
                <c:pt idx="31233">
                  <c:v>5.5118653052076E-3</c:v>
                </c:pt>
                <c:pt idx="31234">
                  <c:v>5.97713038700804E-3</c:v>
                </c:pt>
                <c:pt idx="31235">
                  <c:v>6.0086354547068304E-3</c:v>
                </c:pt>
                <c:pt idx="31236">
                  <c:v>6.2307289513360096E-3</c:v>
                </c:pt>
                <c:pt idx="31237">
                  <c:v>6.3050815445024897E-3</c:v>
                </c:pt>
                <c:pt idx="31238">
                  <c:v>6.4618449675478704E-3</c:v>
                </c:pt>
                <c:pt idx="31239">
                  <c:v>6.7366379992087602E-3</c:v>
                </c:pt>
                <c:pt idx="31240">
                  <c:v>6.9169269629423703E-3</c:v>
                </c:pt>
                <c:pt idx="31241">
                  <c:v>7.0971995125349097E-3</c:v>
                </c:pt>
                <c:pt idx="31242">
                  <c:v>7.3454312049972799E-3</c:v>
                </c:pt>
                <c:pt idx="31243">
                  <c:v>7.4643280671500599E-3</c:v>
                </c:pt>
                <c:pt idx="31244">
                  <c:v>7.7162090548861598E-3</c:v>
                </c:pt>
                <c:pt idx="31245">
                  <c:v>8.0041959624483801E-3</c:v>
                </c:pt>
                <c:pt idx="31246">
                  <c:v>8.1470209535143903E-3</c:v>
                </c:pt>
                <c:pt idx="31247">
                  <c:v>8.4565263095807003E-3</c:v>
                </c:pt>
                <c:pt idx="31248">
                  <c:v>8.6982751012627205E-3</c:v>
                </c:pt>
                <c:pt idx="31249">
                  <c:v>8.5517160187059595E-3</c:v>
                </c:pt>
                <c:pt idx="31250">
                  <c:v>8.7966238306391199E-3</c:v>
                </c:pt>
                <c:pt idx="31251">
                  <c:v>8.9320407814084905E-3</c:v>
                </c:pt>
                <c:pt idx="31252">
                  <c:v>9.0720740772445106E-3</c:v>
                </c:pt>
                <c:pt idx="31253">
                  <c:v>9.1730693719170499E-3</c:v>
                </c:pt>
                <c:pt idx="31254">
                  <c:v>9.2569159227619893E-3</c:v>
                </c:pt>
                <c:pt idx="31255">
                  <c:v>9.4518113028939903E-3</c:v>
                </c:pt>
                <c:pt idx="31256">
                  <c:v>9.4062286081131805E-3</c:v>
                </c:pt>
                <c:pt idx="31257">
                  <c:v>9.5943773827391401E-3</c:v>
                </c:pt>
                <c:pt idx="31258">
                  <c:v>9.5257471783239608E-3</c:v>
                </c:pt>
                <c:pt idx="31259">
                  <c:v>9.4770266510501196E-3</c:v>
                </c:pt>
                <c:pt idx="31260">
                  <c:v>9.6083906963991307E-3</c:v>
                </c:pt>
                <c:pt idx="31261">
                  <c:v>9.6234998525100406E-3</c:v>
                </c:pt>
                <c:pt idx="31262">
                  <c:v>9.3200380309043807E-3</c:v>
                </c:pt>
                <c:pt idx="31263">
                  <c:v>9.3989268598460001E-3</c:v>
                </c:pt>
                <c:pt idx="31264">
                  <c:v>9.1834947391315307E-3</c:v>
                </c:pt>
                <c:pt idx="31265">
                  <c:v>9.0805288858450302E-3</c:v>
                </c:pt>
                <c:pt idx="31266">
                  <c:v>8.9410233012118603E-3</c:v>
                </c:pt>
                <c:pt idx="31267">
                  <c:v>8.8137230830447003E-3</c:v>
                </c:pt>
                <c:pt idx="31268">
                  <c:v>8.5513016126520808E-3</c:v>
                </c:pt>
                <c:pt idx="31269">
                  <c:v>8.3573403128164702E-3</c:v>
                </c:pt>
                <c:pt idx="31270">
                  <c:v>8.0422055188387204E-3</c:v>
                </c:pt>
                <c:pt idx="31271">
                  <c:v>7.9266636446907995E-3</c:v>
                </c:pt>
                <c:pt idx="31272">
                  <c:v>7.5720761928815697E-3</c:v>
                </c:pt>
                <c:pt idx="31273">
                  <c:v>7.3460883087454196E-3</c:v>
                </c:pt>
                <c:pt idx="31274">
                  <c:v>6.8129190360388999E-3</c:v>
                </c:pt>
                <c:pt idx="31275">
                  <c:v>6.6530456408724001E-3</c:v>
                </c:pt>
                <c:pt idx="31276">
                  <c:v>6.1382876156388603E-3</c:v>
                </c:pt>
                <c:pt idx="31277">
                  <c:v>5.6560136342911202E-3</c:v>
                </c:pt>
                <c:pt idx="31278">
                  <c:v>5.3509554202337403E-3</c:v>
                </c:pt>
                <c:pt idx="31279">
                  <c:v>4.8869580190970098E-3</c:v>
                </c:pt>
                <c:pt idx="31280">
                  <c:v>4.4068899252070696E-3</c:v>
                </c:pt>
                <c:pt idx="31281">
                  <c:v>3.87249241902309E-3</c:v>
                </c:pt>
                <c:pt idx="31282">
                  <c:v>3.3373053642590102E-3</c:v>
                </c:pt>
                <c:pt idx="31283">
                  <c:v>2.8660876603185201E-3</c:v>
                </c:pt>
                <c:pt idx="31284">
                  <c:v>2.4876888948456698E-3</c:v>
                </c:pt>
                <c:pt idx="31285">
                  <c:v>1.8674719694586699E-3</c:v>
                </c:pt>
                <c:pt idx="31286">
                  <c:v>1.3649157053134901E-3</c:v>
                </c:pt>
                <c:pt idx="31287">
                  <c:v>8.1183569422319305E-4</c:v>
                </c:pt>
                <c:pt idx="31288">
                  <c:v>1.7883038304514101E-4</c:v>
                </c:pt>
                <c:pt idx="31289">
                  <c:v>-2.4363883417807599E-4</c:v>
                </c:pt>
                <c:pt idx="31290">
                  <c:v>-8.9909582928649303E-4</c:v>
                </c:pt>
                <c:pt idx="31291">
                  <c:v>-1.3558454595255899E-3</c:v>
                </c:pt>
                <c:pt idx="31292">
                  <c:v>-2.05550440642571E-3</c:v>
                </c:pt>
                <c:pt idx="31293">
                  <c:v>-2.3849762994311301E-3</c:v>
                </c:pt>
                <c:pt idx="31294">
                  <c:v>-3.2556647831684399E-3</c:v>
                </c:pt>
                <c:pt idx="31295">
                  <c:v>-3.7954775469145599E-3</c:v>
                </c:pt>
                <c:pt idx="31296">
                  <c:v>-4.2743142077865497E-3</c:v>
                </c:pt>
                <c:pt idx="31297">
                  <c:v>-4.81273451901113E-3</c:v>
                </c:pt>
                <c:pt idx="31298">
                  <c:v>-5.2661179268521504E-3</c:v>
                </c:pt>
                <c:pt idx="31299">
                  <c:v>-5.9085730452494E-3</c:v>
                </c:pt>
                <c:pt idx="31300">
                  <c:v>-6.5138779127051002E-3</c:v>
                </c:pt>
                <c:pt idx="31301">
                  <c:v>-6.8926299089714198E-3</c:v>
                </c:pt>
                <c:pt idx="31302">
                  <c:v>-7.4210822732266399E-3</c:v>
                </c:pt>
                <c:pt idx="31303">
                  <c:v>-7.7844668681128302E-3</c:v>
                </c:pt>
                <c:pt idx="31304">
                  <c:v>-8.2176499560040507E-3</c:v>
                </c:pt>
                <c:pt idx="31305">
                  <c:v>-8.7195559122584896E-3</c:v>
                </c:pt>
                <c:pt idx="31306">
                  <c:v>-9.1971945597834996E-3</c:v>
                </c:pt>
                <c:pt idx="31307">
                  <c:v>-9.62671357980939E-3</c:v>
                </c:pt>
                <c:pt idx="31308">
                  <c:v>-9.8977308933957502E-3</c:v>
                </c:pt>
                <c:pt idx="31309">
                  <c:v>-1.02452414476086E-2</c:v>
                </c:pt>
                <c:pt idx="31310">
                  <c:v>-1.06466914708357E-2</c:v>
                </c:pt>
                <c:pt idx="31311">
                  <c:v>-1.1041752997031201E-2</c:v>
                </c:pt>
                <c:pt idx="31312">
                  <c:v>-1.15344555195766E-2</c:v>
                </c:pt>
                <c:pt idx="31313">
                  <c:v>-1.15178560526502E-2</c:v>
                </c:pt>
                <c:pt idx="31314">
                  <c:v>-1.17910297371731E-2</c:v>
                </c:pt>
                <c:pt idx="31315">
                  <c:v>-1.2162382250928999E-2</c:v>
                </c:pt>
                <c:pt idx="31316">
                  <c:v>-1.2224903791440299E-2</c:v>
                </c:pt>
                <c:pt idx="31317">
                  <c:v>-1.24452006495468E-2</c:v>
                </c:pt>
                <c:pt idx="31318">
                  <c:v>-1.26329594246966E-2</c:v>
                </c:pt>
                <c:pt idx="31319">
                  <c:v>-1.27455221573703E-2</c:v>
                </c:pt>
                <c:pt idx="31320">
                  <c:v>-1.296629050337E-2</c:v>
                </c:pt>
                <c:pt idx="31321">
                  <c:v>-1.29483370084701E-2</c:v>
                </c:pt>
                <c:pt idx="31322">
                  <c:v>-1.3146555113344499E-2</c:v>
                </c:pt>
                <c:pt idx="31323">
                  <c:v>-1.30720371152352E-2</c:v>
                </c:pt>
                <c:pt idx="31324">
                  <c:v>-1.31140214839124E-2</c:v>
                </c:pt>
                <c:pt idx="31325">
                  <c:v>-1.3097752608167699E-2</c:v>
                </c:pt>
                <c:pt idx="31326">
                  <c:v>-1.31187437210514E-2</c:v>
                </c:pt>
                <c:pt idx="31327">
                  <c:v>-1.32916597771693E-2</c:v>
                </c:pt>
                <c:pt idx="31328">
                  <c:v>-1.30186363848142E-2</c:v>
                </c:pt>
                <c:pt idx="31329">
                  <c:v>-1.2979304724475E-2</c:v>
                </c:pt>
                <c:pt idx="31330">
                  <c:v>-1.28752116490875E-2</c:v>
                </c:pt>
                <c:pt idx="31331">
                  <c:v>-1.27874039018226E-2</c:v>
                </c:pt>
                <c:pt idx="31332">
                  <c:v>-1.2585517344962899E-2</c:v>
                </c:pt>
                <c:pt idx="31333">
                  <c:v>-1.25524372727023E-2</c:v>
                </c:pt>
                <c:pt idx="31334">
                  <c:v>-1.24122228915574E-2</c:v>
                </c:pt>
                <c:pt idx="31335">
                  <c:v>-1.2212623084903699E-2</c:v>
                </c:pt>
                <c:pt idx="31336">
                  <c:v>-1.20025609158165E-2</c:v>
                </c:pt>
                <c:pt idx="31337">
                  <c:v>-1.19316427499107E-2</c:v>
                </c:pt>
                <c:pt idx="31338">
                  <c:v>-1.18410993510937E-2</c:v>
                </c:pt>
                <c:pt idx="31339">
                  <c:v>-1.15312155806622E-2</c:v>
                </c:pt>
                <c:pt idx="31340">
                  <c:v>-1.1231076135591E-2</c:v>
                </c:pt>
                <c:pt idx="31341">
                  <c:v>-1.1050357209933E-2</c:v>
                </c:pt>
                <c:pt idx="31342">
                  <c:v>-1.09207737336492E-2</c:v>
                </c:pt>
                <c:pt idx="31343">
                  <c:v>-1.0686448201254001E-2</c:v>
                </c:pt>
                <c:pt idx="31344">
                  <c:v>-1.03512617543199E-2</c:v>
                </c:pt>
                <c:pt idx="31345">
                  <c:v>-1.0098437584572101E-2</c:v>
                </c:pt>
                <c:pt idx="31346">
                  <c:v>-1.01325086701294E-2</c:v>
                </c:pt>
                <c:pt idx="31347">
                  <c:v>-9.6993331426954207E-3</c:v>
                </c:pt>
                <c:pt idx="31348">
                  <c:v>-9.6286635425065995E-3</c:v>
                </c:pt>
                <c:pt idx="31349">
                  <c:v>-9.4510675488781396E-3</c:v>
                </c:pt>
                <c:pt idx="31350">
                  <c:v>-9.3090428209297998E-3</c:v>
                </c:pt>
                <c:pt idx="31351">
                  <c:v>-9.2991643970562199E-3</c:v>
                </c:pt>
                <c:pt idx="31352">
                  <c:v>-8.9230350928529104E-3</c:v>
                </c:pt>
                <c:pt idx="31353">
                  <c:v>-8.7488243754205199E-3</c:v>
                </c:pt>
                <c:pt idx="31354">
                  <c:v>-8.7330527058849007E-3</c:v>
                </c:pt>
                <c:pt idx="31355">
                  <c:v>-8.5119411538680592E-3</c:v>
                </c:pt>
                <c:pt idx="31356">
                  <c:v>-8.2356793646180398E-3</c:v>
                </c:pt>
                <c:pt idx="31357">
                  <c:v>-8.2377480661771293E-3</c:v>
                </c:pt>
                <c:pt idx="31358">
                  <c:v>-8.2315229156414097E-3</c:v>
                </c:pt>
                <c:pt idx="31359">
                  <c:v>-7.9900397727458699E-3</c:v>
                </c:pt>
                <c:pt idx="31360">
                  <c:v>-8.1896617634261096E-3</c:v>
                </c:pt>
                <c:pt idx="31361">
                  <c:v>-8.0924352737590192E-3</c:v>
                </c:pt>
                <c:pt idx="31362">
                  <c:v>-8.0530977224558299E-3</c:v>
                </c:pt>
                <c:pt idx="31363">
                  <c:v>-8.11135784921262E-3</c:v>
                </c:pt>
                <c:pt idx="31364">
                  <c:v>-8.0605307137193698E-3</c:v>
                </c:pt>
                <c:pt idx="31365">
                  <c:v>-8.1401105321757504E-3</c:v>
                </c:pt>
                <c:pt idx="31366">
                  <c:v>-8.2069423174692003E-3</c:v>
                </c:pt>
                <c:pt idx="31367">
                  <c:v>-8.3394445815017006E-3</c:v>
                </c:pt>
                <c:pt idx="31368">
                  <c:v>-8.3479115369473507E-3</c:v>
                </c:pt>
                <c:pt idx="31369">
                  <c:v>-8.5250482124990395E-3</c:v>
                </c:pt>
                <c:pt idx="31370">
                  <c:v>-8.63198704431049E-3</c:v>
                </c:pt>
                <c:pt idx="31371">
                  <c:v>-8.74979263537882E-3</c:v>
                </c:pt>
                <c:pt idx="31372">
                  <c:v>-8.7950905413808102E-3</c:v>
                </c:pt>
                <c:pt idx="31373">
                  <c:v>-9.1353042006939705E-3</c:v>
                </c:pt>
                <c:pt idx="31374">
                  <c:v>-9.2561241400131999E-3</c:v>
                </c:pt>
                <c:pt idx="31375">
                  <c:v>-9.6244030470734893E-3</c:v>
                </c:pt>
                <c:pt idx="31376">
                  <c:v>-9.8426242740706892E-3</c:v>
                </c:pt>
                <c:pt idx="31377">
                  <c:v>-9.7753682174927092E-3</c:v>
                </c:pt>
                <c:pt idx="31378">
                  <c:v>-1.01857167502887E-2</c:v>
                </c:pt>
                <c:pt idx="31379">
                  <c:v>-1.06005106643182E-2</c:v>
                </c:pt>
                <c:pt idx="31380">
                  <c:v>-1.08376932417501E-2</c:v>
                </c:pt>
                <c:pt idx="31381">
                  <c:v>-1.09899355198968E-2</c:v>
                </c:pt>
                <c:pt idx="31382">
                  <c:v>-1.13485695723156E-2</c:v>
                </c:pt>
                <c:pt idx="31383">
                  <c:v>-1.1833593038307401E-2</c:v>
                </c:pt>
                <c:pt idx="31384">
                  <c:v>-1.18504292855385E-2</c:v>
                </c:pt>
                <c:pt idx="31385">
                  <c:v>-1.2078447401608799E-2</c:v>
                </c:pt>
                <c:pt idx="31386">
                  <c:v>-1.26468459543872E-2</c:v>
                </c:pt>
                <c:pt idx="31387">
                  <c:v>-1.29722824677192E-2</c:v>
                </c:pt>
                <c:pt idx="31388">
                  <c:v>-1.29999679813686E-2</c:v>
                </c:pt>
                <c:pt idx="31389">
                  <c:v>-1.3410828888790201E-2</c:v>
                </c:pt>
                <c:pt idx="31390">
                  <c:v>-1.39274252697463E-2</c:v>
                </c:pt>
                <c:pt idx="31391">
                  <c:v>-1.43137274045024E-2</c:v>
                </c:pt>
                <c:pt idx="31392">
                  <c:v>-1.42704554061291E-2</c:v>
                </c:pt>
                <c:pt idx="31393">
                  <c:v>-1.4619652519436199E-2</c:v>
                </c:pt>
                <c:pt idx="31394">
                  <c:v>-1.50200025276148E-2</c:v>
                </c:pt>
                <c:pt idx="31395">
                  <c:v>-1.52106440375178E-2</c:v>
                </c:pt>
                <c:pt idx="31396">
                  <c:v>-1.5714900844455999E-2</c:v>
                </c:pt>
                <c:pt idx="31397">
                  <c:v>-1.57424486426656E-2</c:v>
                </c:pt>
                <c:pt idx="31398">
                  <c:v>-1.6287522957921401E-2</c:v>
                </c:pt>
                <c:pt idx="31399">
                  <c:v>-1.6340378736770699E-2</c:v>
                </c:pt>
                <c:pt idx="31400">
                  <c:v>-1.6389661504421199E-2</c:v>
                </c:pt>
                <c:pt idx="31401">
                  <c:v>-1.67583381233515E-2</c:v>
                </c:pt>
                <c:pt idx="31402">
                  <c:v>-1.71239919672844E-2</c:v>
                </c:pt>
                <c:pt idx="31403">
                  <c:v>-1.7519540087746099E-2</c:v>
                </c:pt>
                <c:pt idx="31404">
                  <c:v>-1.7453374112704902E-2</c:v>
                </c:pt>
                <c:pt idx="31405">
                  <c:v>-1.7523617959916801E-2</c:v>
                </c:pt>
                <c:pt idx="31406">
                  <c:v>-1.7949725556330901E-2</c:v>
                </c:pt>
                <c:pt idx="31407">
                  <c:v>-1.7923327425858601E-2</c:v>
                </c:pt>
                <c:pt idx="31408">
                  <c:v>-1.8005165911290099E-2</c:v>
                </c:pt>
                <c:pt idx="31409">
                  <c:v>-1.83812420916626E-2</c:v>
                </c:pt>
                <c:pt idx="31410">
                  <c:v>-1.8348610209480899E-2</c:v>
                </c:pt>
                <c:pt idx="31411">
                  <c:v>-1.8374711101781401E-2</c:v>
                </c:pt>
                <c:pt idx="31412">
                  <c:v>-1.86876386145895E-2</c:v>
                </c:pt>
                <c:pt idx="31413">
                  <c:v>-1.8656694053073401E-2</c:v>
                </c:pt>
                <c:pt idx="31414">
                  <c:v>-1.8757323556038701E-2</c:v>
                </c:pt>
                <c:pt idx="31415">
                  <c:v>-1.8577745938220099E-2</c:v>
                </c:pt>
                <c:pt idx="31416">
                  <c:v>-1.8656302385143798E-2</c:v>
                </c:pt>
                <c:pt idx="31417">
                  <c:v>-1.88942176267629E-2</c:v>
                </c:pt>
                <c:pt idx="31418">
                  <c:v>-1.88913938381223E-2</c:v>
                </c:pt>
                <c:pt idx="31419">
                  <c:v>-1.8843661190841701E-2</c:v>
                </c:pt>
                <c:pt idx="31420">
                  <c:v>-1.87834581616666E-2</c:v>
                </c:pt>
                <c:pt idx="31421">
                  <c:v>-1.8703829931920098E-2</c:v>
                </c:pt>
                <c:pt idx="31422">
                  <c:v>-1.87149198869518E-2</c:v>
                </c:pt>
                <c:pt idx="31423">
                  <c:v>-1.8674009132441299E-2</c:v>
                </c:pt>
                <c:pt idx="31424">
                  <c:v>-1.8459494040640401E-2</c:v>
                </c:pt>
                <c:pt idx="31425">
                  <c:v>-1.8502273824775001E-2</c:v>
                </c:pt>
                <c:pt idx="31426">
                  <c:v>-1.8404230982792799E-2</c:v>
                </c:pt>
                <c:pt idx="31427">
                  <c:v>-1.84075865697465E-2</c:v>
                </c:pt>
                <c:pt idx="31428">
                  <c:v>-1.8177333068474199E-2</c:v>
                </c:pt>
                <c:pt idx="31429">
                  <c:v>-1.8197400420504498E-2</c:v>
                </c:pt>
                <c:pt idx="31430">
                  <c:v>-1.8112765526268899E-2</c:v>
                </c:pt>
                <c:pt idx="31431">
                  <c:v>-1.7876443500122699E-2</c:v>
                </c:pt>
                <c:pt idx="31432">
                  <c:v>-1.7996081843373101E-2</c:v>
                </c:pt>
                <c:pt idx="31433">
                  <c:v>-1.7710848844984101E-2</c:v>
                </c:pt>
                <c:pt idx="31434">
                  <c:v>-1.7570356600625201E-2</c:v>
                </c:pt>
                <c:pt idx="31435">
                  <c:v>-1.7398846914051001E-2</c:v>
                </c:pt>
                <c:pt idx="31436">
                  <c:v>-1.75075241095742E-2</c:v>
                </c:pt>
                <c:pt idx="31437">
                  <c:v>-1.7338895319417801E-2</c:v>
                </c:pt>
                <c:pt idx="31438">
                  <c:v>-1.73544990866649E-2</c:v>
                </c:pt>
                <c:pt idx="31439">
                  <c:v>-1.73004800933373E-2</c:v>
                </c:pt>
                <c:pt idx="31440">
                  <c:v>-1.6981765541762499E-2</c:v>
                </c:pt>
                <c:pt idx="31441">
                  <c:v>-1.70558999027807E-2</c:v>
                </c:pt>
                <c:pt idx="31442">
                  <c:v>-1.6940598441395199E-2</c:v>
                </c:pt>
                <c:pt idx="31443">
                  <c:v>-1.7050339057527501E-2</c:v>
                </c:pt>
                <c:pt idx="31444">
                  <c:v>-1.6854893215410199E-2</c:v>
                </c:pt>
                <c:pt idx="31445">
                  <c:v>-1.6738677423712E-2</c:v>
                </c:pt>
                <c:pt idx="31446">
                  <c:v>-1.67953228858015E-2</c:v>
                </c:pt>
                <c:pt idx="31447">
                  <c:v>-1.6905923276682801E-2</c:v>
                </c:pt>
                <c:pt idx="31448">
                  <c:v>-1.6948167090369601E-2</c:v>
                </c:pt>
                <c:pt idx="31449">
                  <c:v>-1.68730179166343E-2</c:v>
                </c:pt>
                <c:pt idx="31450">
                  <c:v>-1.68366306704563E-2</c:v>
                </c:pt>
                <c:pt idx="31451">
                  <c:v>-1.7001798125870798E-2</c:v>
                </c:pt>
                <c:pt idx="31452">
                  <c:v>-1.71916624029292E-2</c:v>
                </c:pt>
                <c:pt idx="31453">
                  <c:v>-1.7162814493899701E-2</c:v>
                </c:pt>
                <c:pt idx="31454">
                  <c:v>-1.69654086042864E-2</c:v>
                </c:pt>
                <c:pt idx="31455">
                  <c:v>-1.7295990194119398E-2</c:v>
                </c:pt>
                <c:pt idx="31456">
                  <c:v>-1.7441946639423798E-2</c:v>
                </c:pt>
                <c:pt idx="31457">
                  <c:v>-1.75435827616729E-2</c:v>
                </c:pt>
                <c:pt idx="31458">
                  <c:v>-1.7731849909217601E-2</c:v>
                </c:pt>
                <c:pt idx="31459">
                  <c:v>-1.7904057486081901E-2</c:v>
                </c:pt>
                <c:pt idx="31460">
                  <c:v>-1.80195322239716E-2</c:v>
                </c:pt>
                <c:pt idx="31461">
                  <c:v>-1.82607065456157E-2</c:v>
                </c:pt>
                <c:pt idx="31462">
                  <c:v>-1.8317257533579601E-2</c:v>
                </c:pt>
                <c:pt idx="31463">
                  <c:v>-1.8540673238766701E-2</c:v>
                </c:pt>
                <c:pt idx="31464">
                  <c:v>-1.8928525088126001E-2</c:v>
                </c:pt>
                <c:pt idx="31465">
                  <c:v>-1.8988997162137599E-2</c:v>
                </c:pt>
                <c:pt idx="31466">
                  <c:v>-1.9171749194199301E-2</c:v>
                </c:pt>
                <c:pt idx="31467">
                  <c:v>-1.94846310325003E-2</c:v>
                </c:pt>
                <c:pt idx="31468">
                  <c:v>-1.9827332988109101E-2</c:v>
                </c:pt>
                <c:pt idx="31469">
                  <c:v>-2.0034100308064701E-2</c:v>
                </c:pt>
                <c:pt idx="31470">
                  <c:v>-2.02688344858915E-2</c:v>
                </c:pt>
                <c:pt idx="31471">
                  <c:v>-2.0410596997830599E-2</c:v>
                </c:pt>
                <c:pt idx="31472">
                  <c:v>-2.06957315687222E-2</c:v>
                </c:pt>
                <c:pt idx="31473">
                  <c:v>-2.1063026318656499E-2</c:v>
                </c:pt>
                <c:pt idx="31474">
                  <c:v>-2.13338869487949E-2</c:v>
                </c:pt>
                <c:pt idx="31475">
                  <c:v>-2.1538065341143602E-2</c:v>
                </c:pt>
                <c:pt idx="31476">
                  <c:v>-2.1646349018053599E-2</c:v>
                </c:pt>
                <c:pt idx="31477">
                  <c:v>-2.20592845604765E-2</c:v>
                </c:pt>
                <c:pt idx="31478">
                  <c:v>-2.2535261556961599E-2</c:v>
                </c:pt>
                <c:pt idx="31479">
                  <c:v>-2.2639550846861201E-2</c:v>
                </c:pt>
                <c:pt idx="31480">
                  <c:v>-2.2686673139561499E-2</c:v>
                </c:pt>
                <c:pt idx="31481">
                  <c:v>-2.3085982615551601E-2</c:v>
                </c:pt>
                <c:pt idx="31482">
                  <c:v>-2.3383675045909699E-2</c:v>
                </c:pt>
                <c:pt idx="31483">
                  <c:v>-2.3542390152401501E-2</c:v>
                </c:pt>
                <c:pt idx="31484">
                  <c:v>-2.35528002573052E-2</c:v>
                </c:pt>
                <c:pt idx="31485">
                  <c:v>-2.37600947354277E-2</c:v>
                </c:pt>
                <c:pt idx="31486">
                  <c:v>-2.4134794135814201E-2</c:v>
                </c:pt>
                <c:pt idx="31487">
                  <c:v>-2.4268758429586999E-2</c:v>
                </c:pt>
                <c:pt idx="31488">
                  <c:v>-2.4312967156411298E-2</c:v>
                </c:pt>
                <c:pt idx="31489">
                  <c:v>-2.4526732724532398E-2</c:v>
                </c:pt>
                <c:pt idx="31490">
                  <c:v>-2.4708742143587599E-2</c:v>
                </c:pt>
                <c:pt idx="31491">
                  <c:v>-2.4827149895743202E-2</c:v>
                </c:pt>
                <c:pt idx="31492">
                  <c:v>-2.47362647446446E-2</c:v>
                </c:pt>
                <c:pt idx="31493">
                  <c:v>-2.48655860393109E-2</c:v>
                </c:pt>
                <c:pt idx="31494">
                  <c:v>-2.49492708524225E-2</c:v>
                </c:pt>
                <c:pt idx="31495">
                  <c:v>-2.5184923523099801E-2</c:v>
                </c:pt>
                <c:pt idx="31496">
                  <c:v>-2.4842562438077E-2</c:v>
                </c:pt>
                <c:pt idx="31497">
                  <c:v>-2.4897813424959801E-2</c:v>
                </c:pt>
                <c:pt idx="31498">
                  <c:v>-2.4847989513876199E-2</c:v>
                </c:pt>
                <c:pt idx="31499">
                  <c:v>-2.47860670195445E-2</c:v>
                </c:pt>
                <c:pt idx="31500">
                  <c:v>-2.4716373188893598E-2</c:v>
                </c:pt>
                <c:pt idx="31501">
                  <c:v>-2.46432168225027E-2</c:v>
                </c:pt>
                <c:pt idx="31502">
                  <c:v>-2.4394616224561901E-2</c:v>
                </c:pt>
                <c:pt idx="31503">
                  <c:v>-2.4150157203865201E-2</c:v>
                </c:pt>
                <c:pt idx="31504">
                  <c:v>-2.4239481545559601E-2</c:v>
                </c:pt>
                <c:pt idx="31505">
                  <c:v>-2.4006398890819101E-2</c:v>
                </c:pt>
                <c:pt idx="31506">
                  <c:v>-2.3841047046315299E-2</c:v>
                </c:pt>
                <c:pt idx="31507">
                  <c:v>-2.32546872072899E-2</c:v>
                </c:pt>
                <c:pt idx="31508">
                  <c:v>-2.3094186152641898E-2</c:v>
                </c:pt>
                <c:pt idx="31509">
                  <c:v>-2.29100100212292E-2</c:v>
                </c:pt>
                <c:pt idx="31510">
                  <c:v>-2.2606778314586701E-2</c:v>
                </c:pt>
                <c:pt idx="31511">
                  <c:v>-2.2139363700346901E-2</c:v>
                </c:pt>
                <c:pt idx="31512">
                  <c:v>-2.1579175686919801E-2</c:v>
                </c:pt>
                <c:pt idx="31513">
                  <c:v>-2.1518758858100302E-2</c:v>
                </c:pt>
                <c:pt idx="31514">
                  <c:v>-2.12019955395641E-2</c:v>
                </c:pt>
                <c:pt idx="31515">
                  <c:v>-2.0638629595414199E-2</c:v>
                </c:pt>
                <c:pt idx="31516">
                  <c:v>-2.0011388745805801E-2</c:v>
                </c:pt>
                <c:pt idx="31517">
                  <c:v>-1.9779717668367901E-2</c:v>
                </c:pt>
                <c:pt idx="31518">
                  <c:v>-1.9223693890950098E-2</c:v>
                </c:pt>
                <c:pt idx="31519">
                  <c:v>-1.8612744950376899E-2</c:v>
                </c:pt>
                <c:pt idx="31520">
                  <c:v>-1.8010552939041E-2</c:v>
                </c:pt>
                <c:pt idx="31521">
                  <c:v>-1.7786625155551999E-2</c:v>
                </c:pt>
                <c:pt idx="31522">
                  <c:v>-1.7394292349832401E-2</c:v>
                </c:pt>
                <c:pt idx="31523">
                  <c:v>-1.68811514831692E-2</c:v>
                </c:pt>
                <c:pt idx="31524">
                  <c:v>-1.6320449667367998E-2</c:v>
                </c:pt>
                <c:pt idx="31525">
                  <c:v>-1.55751266674701E-2</c:v>
                </c:pt>
                <c:pt idx="31526">
                  <c:v>-1.5318036653531399E-2</c:v>
                </c:pt>
                <c:pt idx="31527">
                  <c:v>-1.4592892528689999E-2</c:v>
                </c:pt>
                <c:pt idx="31528">
                  <c:v>-1.40580658461432E-2</c:v>
                </c:pt>
                <c:pt idx="31529">
                  <c:v>-1.3411371885676201E-2</c:v>
                </c:pt>
                <c:pt idx="31530">
                  <c:v>-1.31030512906642E-2</c:v>
                </c:pt>
                <c:pt idx="31531">
                  <c:v>-1.2505334227345901E-2</c:v>
                </c:pt>
                <c:pt idx="31532">
                  <c:v>-1.19279811260318E-2</c:v>
                </c:pt>
                <c:pt idx="31533">
                  <c:v>-1.16675005273775E-2</c:v>
                </c:pt>
                <c:pt idx="31534">
                  <c:v>-1.0953681972703201E-2</c:v>
                </c:pt>
                <c:pt idx="31535">
                  <c:v>-1.04184417994416E-2</c:v>
                </c:pt>
                <c:pt idx="31536">
                  <c:v>-9.9441124027728998E-3</c:v>
                </c:pt>
                <c:pt idx="31537">
                  <c:v>-9.3961559880772396E-3</c:v>
                </c:pt>
                <c:pt idx="31538">
                  <c:v>-9.0166518019019499E-3</c:v>
                </c:pt>
                <c:pt idx="31539">
                  <c:v>-8.4327411754969595E-3</c:v>
                </c:pt>
                <c:pt idx="31540">
                  <c:v>-8.1070729505055804E-3</c:v>
                </c:pt>
                <c:pt idx="31541">
                  <c:v>-7.5844070651078701E-3</c:v>
                </c:pt>
                <c:pt idx="31542">
                  <c:v>-7.2136827350033298E-3</c:v>
                </c:pt>
                <c:pt idx="31543">
                  <c:v>-6.9353498872010196E-3</c:v>
                </c:pt>
                <c:pt idx="31544">
                  <c:v>-6.5028568507019E-3</c:v>
                </c:pt>
                <c:pt idx="31545">
                  <c:v>-6.1104536120057404E-3</c:v>
                </c:pt>
                <c:pt idx="31546">
                  <c:v>-5.7164773176374504E-3</c:v>
                </c:pt>
                <c:pt idx="31547">
                  <c:v>-5.5258383465727296E-3</c:v>
                </c:pt>
                <c:pt idx="31548">
                  <c:v>-4.9592669464674699E-3</c:v>
                </c:pt>
                <c:pt idx="31549">
                  <c:v>-4.6191107252868801E-3</c:v>
                </c:pt>
                <c:pt idx="31550">
                  <c:v>-4.4906827244620903E-3</c:v>
                </c:pt>
                <c:pt idx="31551">
                  <c:v>-4.4471662730260096E-3</c:v>
                </c:pt>
                <c:pt idx="31552">
                  <c:v>-4.1905896813330496E-3</c:v>
                </c:pt>
                <c:pt idx="31553">
                  <c:v>-3.8099456046576702E-3</c:v>
                </c:pt>
                <c:pt idx="31554">
                  <c:v>-3.5736031499749498E-3</c:v>
                </c:pt>
                <c:pt idx="31555">
                  <c:v>-3.4146728872367299E-3</c:v>
                </c:pt>
                <c:pt idx="31556">
                  <c:v>-3.3700213094903699E-3</c:v>
                </c:pt>
                <c:pt idx="31557">
                  <c:v>-3.2845191237758902E-3</c:v>
                </c:pt>
                <c:pt idx="31558">
                  <c:v>-3.0750089082403E-3</c:v>
                </c:pt>
                <c:pt idx="31559">
                  <c:v>-3.1364209363311801E-3</c:v>
                </c:pt>
                <c:pt idx="31560">
                  <c:v>-3.0085411314543899E-3</c:v>
                </c:pt>
                <c:pt idx="31561">
                  <c:v>-2.9555915290335999E-3</c:v>
                </c:pt>
                <c:pt idx="31562">
                  <c:v>-2.9647785446844598E-3</c:v>
                </c:pt>
                <c:pt idx="31563">
                  <c:v>-3.0635462138110499E-3</c:v>
                </c:pt>
                <c:pt idx="31564">
                  <c:v>-2.8490088858561398E-3</c:v>
                </c:pt>
                <c:pt idx="31565">
                  <c:v>-2.8697328737654201E-3</c:v>
                </c:pt>
                <c:pt idx="31566">
                  <c:v>-3.2312705417801898E-3</c:v>
                </c:pt>
                <c:pt idx="31567">
                  <c:v>-3.2930295819041501E-3</c:v>
                </c:pt>
                <c:pt idx="31568">
                  <c:v>-3.1984308239761E-3</c:v>
                </c:pt>
                <c:pt idx="31569">
                  <c:v>-3.5611104327765899E-3</c:v>
                </c:pt>
                <c:pt idx="31570">
                  <c:v>-3.5441364002823899E-3</c:v>
                </c:pt>
                <c:pt idx="31571">
                  <c:v>-3.53114116543932E-3</c:v>
                </c:pt>
                <c:pt idx="31572">
                  <c:v>-3.64144792942484E-3</c:v>
                </c:pt>
                <c:pt idx="31573">
                  <c:v>-3.9435489855245403E-3</c:v>
                </c:pt>
                <c:pt idx="31574">
                  <c:v>-4.1821713383921703E-3</c:v>
                </c:pt>
                <c:pt idx="31575">
                  <c:v>-4.27240030119E-3</c:v>
                </c:pt>
                <c:pt idx="31576">
                  <c:v>-4.1523203381788601E-3</c:v>
                </c:pt>
                <c:pt idx="31577">
                  <c:v>-4.5940566736187198E-3</c:v>
                </c:pt>
                <c:pt idx="31578">
                  <c:v>-4.9001571270189002E-3</c:v>
                </c:pt>
                <c:pt idx="31579">
                  <c:v>-5.0547920728603903E-3</c:v>
                </c:pt>
                <c:pt idx="31580">
                  <c:v>-4.9806751574198197E-3</c:v>
                </c:pt>
                <c:pt idx="31581">
                  <c:v>-5.1908615486026804E-3</c:v>
                </c:pt>
                <c:pt idx="31582">
                  <c:v>-5.6331076573993598E-3</c:v>
                </c:pt>
                <c:pt idx="31583">
                  <c:v>-5.7355036472967304E-3</c:v>
                </c:pt>
                <c:pt idx="31584">
                  <c:v>-5.6197022745834904E-3</c:v>
                </c:pt>
                <c:pt idx="31585">
                  <c:v>-6.0441913463355696E-3</c:v>
                </c:pt>
                <c:pt idx="31586">
                  <c:v>-6.1513223175609696E-3</c:v>
                </c:pt>
                <c:pt idx="31587">
                  <c:v>-6.3724664111276703E-3</c:v>
                </c:pt>
                <c:pt idx="31588">
                  <c:v>-6.3646537007645302E-3</c:v>
                </c:pt>
                <c:pt idx="31589">
                  <c:v>-6.6648481599063097E-3</c:v>
                </c:pt>
                <c:pt idx="31590">
                  <c:v>-6.9179248517530498E-3</c:v>
                </c:pt>
                <c:pt idx="31591">
                  <c:v>-6.8341819052101099E-3</c:v>
                </c:pt>
                <c:pt idx="31592">
                  <c:v>-6.8330978508316697E-3</c:v>
                </c:pt>
                <c:pt idx="31593">
                  <c:v>-6.8944381890081504E-3</c:v>
                </c:pt>
                <c:pt idx="31594">
                  <c:v>-7.0652561233015996E-3</c:v>
                </c:pt>
                <c:pt idx="31595">
                  <c:v>-7.1940543029286501E-3</c:v>
                </c:pt>
                <c:pt idx="31596">
                  <c:v>-7.2220145210210099E-3</c:v>
                </c:pt>
                <c:pt idx="31597">
                  <c:v>-7.2075572600749102E-3</c:v>
                </c:pt>
                <c:pt idx="31598">
                  <c:v>-7.2218577834529804E-3</c:v>
                </c:pt>
                <c:pt idx="31599">
                  <c:v>-7.2542846328261896E-3</c:v>
                </c:pt>
                <c:pt idx="31600">
                  <c:v>-7.2796767709026296E-3</c:v>
                </c:pt>
                <c:pt idx="31601">
                  <c:v>-7.25975284985353E-3</c:v>
                </c:pt>
                <c:pt idx="31602">
                  <c:v>-7.1122311290286802E-3</c:v>
                </c:pt>
                <c:pt idx="31603">
                  <c:v>-6.9464933219085699E-3</c:v>
                </c:pt>
                <c:pt idx="31604">
                  <c:v>-6.8260500802446297E-3</c:v>
                </c:pt>
                <c:pt idx="31605">
                  <c:v>-6.7148626704490099E-3</c:v>
                </c:pt>
                <c:pt idx="31606">
                  <c:v>-6.6101356021828301E-3</c:v>
                </c:pt>
                <c:pt idx="31607">
                  <c:v>-6.3628206687997603E-3</c:v>
                </c:pt>
                <c:pt idx="31608">
                  <c:v>-6.18578918863951E-3</c:v>
                </c:pt>
                <c:pt idx="31609">
                  <c:v>-6.0296673029488499E-3</c:v>
                </c:pt>
                <c:pt idx="31610">
                  <c:v>-5.5932070919960802E-3</c:v>
                </c:pt>
                <c:pt idx="31611">
                  <c:v>-5.4908226131733196E-3</c:v>
                </c:pt>
                <c:pt idx="31612">
                  <c:v>-5.1776679465607399E-3</c:v>
                </c:pt>
                <c:pt idx="31613">
                  <c:v>-4.8488986241028197E-3</c:v>
                </c:pt>
                <c:pt idx="31614">
                  <c:v>-4.5257705813101399E-3</c:v>
                </c:pt>
                <c:pt idx="31615">
                  <c:v>-4.0530243845978498E-3</c:v>
                </c:pt>
                <c:pt idx="31616">
                  <c:v>-3.7584109857316502E-3</c:v>
                </c:pt>
                <c:pt idx="31617">
                  <c:v>-3.0250000575413401E-3</c:v>
                </c:pt>
                <c:pt idx="31618">
                  <c:v>-2.8950804811640799E-3</c:v>
                </c:pt>
                <c:pt idx="31619">
                  <c:v>-2.46537154286121E-3</c:v>
                </c:pt>
                <c:pt idx="31620">
                  <c:v>-1.8324589441354601E-3</c:v>
                </c:pt>
                <c:pt idx="31621">
                  <c:v>-1.39299715457806E-3</c:v>
                </c:pt>
                <c:pt idx="31622">
                  <c:v>-9.7985937037640101E-4</c:v>
                </c:pt>
                <c:pt idx="31623">
                  <c:v>-3.8953562710559298E-4</c:v>
                </c:pt>
                <c:pt idx="31624" formatCode="0.00E+00">
                  <c:v>5.8089739764068503E-5</c:v>
                </c:pt>
                <c:pt idx="31625">
                  <c:v>7.4818460449129897E-4</c:v>
                </c:pt>
                <c:pt idx="31626">
                  <c:v>1.48933833888247E-3</c:v>
                </c:pt>
                <c:pt idx="31627">
                  <c:v>1.9997152079999402E-3</c:v>
                </c:pt>
                <c:pt idx="31628">
                  <c:v>2.4684015794555099E-3</c:v>
                </c:pt>
                <c:pt idx="31629">
                  <c:v>3.2437761989040099E-3</c:v>
                </c:pt>
                <c:pt idx="31630">
                  <c:v>3.9690109983929502E-3</c:v>
                </c:pt>
                <c:pt idx="31631">
                  <c:v>4.3548924603056798E-3</c:v>
                </c:pt>
                <c:pt idx="31632">
                  <c:v>5.0370807628366101E-3</c:v>
                </c:pt>
                <c:pt idx="31633">
                  <c:v>5.8084339817437002E-3</c:v>
                </c:pt>
                <c:pt idx="31634">
                  <c:v>6.5739112084265304E-3</c:v>
                </c:pt>
                <c:pt idx="31635">
                  <c:v>6.9649276201648302E-3</c:v>
                </c:pt>
                <c:pt idx="31636">
                  <c:v>7.8419616894083392E-3</c:v>
                </c:pt>
                <c:pt idx="31637">
                  <c:v>8.3625436850567596E-3</c:v>
                </c:pt>
                <c:pt idx="31638">
                  <c:v>9.1082443910283205E-3</c:v>
                </c:pt>
                <c:pt idx="31639">
                  <c:v>9.8120920768013393E-3</c:v>
                </c:pt>
                <c:pt idx="31640">
                  <c:v>1.0338621099803101E-2</c:v>
                </c:pt>
                <c:pt idx="31641">
                  <c:v>1.11196433735681E-2</c:v>
                </c:pt>
                <c:pt idx="31642">
                  <c:v>1.19027876936768E-2</c:v>
                </c:pt>
                <c:pt idx="31643">
                  <c:v>1.2325409821027001E-2</c:v>
                </c:pt>
                <c:pt idx="31644">
                  <c:v>1.27873521432935E-2</c:v>
                </c:pt>
                <c:pt idx="31645">
                  <c:v>1.35700449940677E-2</c:v>
                </c:pt>
                <c:pt idx="31646">
                  <c:v>1.43066138042999E-2</c:v>
                </c:pt>
                <c:pt idx="31647">
                  <c:v>1.49711053069262E-2</c:v>
                </c:pt>
                <c:pt idx="31648">
                  <c:v>1.54369360736848E-2</c:v>
                </c:pt>
                <c:pt idx="31649">
                  <c:v>1.6095015045631302E-2</c:v>
                </c:pt>
                <c:pt idx="31650">
                  <c:v>1.6662543303393701E-2</c:v>
                </c:pt>
                <c:pt idx="31651">
                  <c:v>1.7319184114047599E-2</c:v>
                </c:pt>
                <c:pt idx="31652">
                  <c:v>1.76918797577949E-2</c:v>
                </c:pt>
                <c:pt idx="31653">
                  <c:v>1.8035735626224299E-2</c:v>
                </c:pt>
                <c:pt idx="31654">
                  <c:v>1.8711578064792799E-2</c:v>
                </c:pt>
                <c:pt idx="31655">
                  <c:v>1.9114927973459098E-2</c:v>
                </c:pt>
                <c:pt idx="31656">
                  <c:v>1.9585670292959202E-2</c:v>
                </c:pt>
                <c:pt idx="31657">
                  <c:v>2.00039154183385E-2</c:v>
                </c:pt>
                <c:pt idx="31658">
                  <c:v>2.0371994219830901E-2</c:v>
                </c:pt>
                <c:pt idx="31659">
                  <c:v>2.0813168021605499E-2</c:v>
                </c:pt>
                <c:pt idx="31660">
                  <c:v>2.12226530195357E-2</c:v>
                </c:pt>
                <c:pt idx="31661">
                  <c:v>2.1466045174041801E-2</c:v>
                </c:pt>
                <c:pt idx="31662">
                  <c:v>2.1941350751490701E-2</c:v>
                </c:pt>
                <c:pt idx="31663">
                  <c:v>2.2225941929913499E-2</c:v>
                </c:pt>
                <c:pt idx="31664">
                  <c:v>2.24975374233631E-2</c:v>
                </c:pt>
                <c:pt idx="31665">
                  <c:v>2.2679303389224598E-2</c:v>
                </c:pt>
                <c:pt idx="31666">
                  <c:v>2.2962653758514199E-2</c:v>
                </c:pt>
                <c:pt idx="31667">
                  <c:v>2.30687480949971E-2</c:v>
                </c:pt>
                <c:pt idx="31668">
                  <c:v>2.33248451618513E-2</c:v>
                </c:pt>
                <c:pt idx="31669">
                  <c:v>2.3503521937355599E-2</c:v>
                </c:pt>
                <c:pt idx="31670">
                  <c:v>2.3615516838008801E-2</c:v>
                </c:pt>
                <c:pt idx="31671">
                  <c:v>2.36623686822293E-2</c:v>
                </c:pt>
                <c:pt idx="31672">
                  <c:v>2.3817347697513501E-2</c:v>
                </c:pt>
                <c:pt idx="31673">
                  <c:v>2.3715086786671301E-2</c:v>
                </c:pt>
                <c:pt idx="31674">
                  <c:v>2.3620541078278701E-2</c:v>
                </c:pt>
                <c:pt idx="31675">
                  <c:v>2.40036722867316E-2</c:v>
                </c:pt>
                <c:pt idx="31676">
                  <c:v>2.3937066776688901E-2</c:v>
                </c:pt>
                <c:pt idx="31677">
                  <c:v>2.3774587848212601E-2</c:v>
                </c:pt>
                <c:pt idx="31678">
                  <c:v>2.3759182593939498E-2</c:v>
                </c:pt>
                <c:pt idx="31679">
                  <c:v>2.3590531248229799E-2</c:v>
                </c:pt>
                <c:pt idx="31680">
                  <c:v>2.3637542733354201E-2</c:v>
                </c:pt>
                <c:pt idx="31681">
                  <c:v>2.3395344508341898E-2</c:v>
                </c:pt>
                <c:pt idx="31682">
                  <c:v>2.32943296585554E-2</c:v>
                </c:pt>
                <c:pt idx="31683">
                  <c:v>2.3208123657499202E-2</c:v>
                </c:pt>
                <c:pt idx="31684">
                  <c:v>2.2984481077022799E-2</c:v>
                </c:pt>
                <c:pt idx="31685">
                  <c:v>2.2873305827924201E-2</c:v>
                </c:pt>
                <c:pt idx="31686">
                  <c:v>2.27614454907594E-2</c:v>
                </c:pt>
                <c:pt idx="31687">
                  <c:v>2.24496774216713E-2</c:v>
                </c:pt>
                <c:pt idx="31688">
                  <c:v>2.20097151400401E-2</c:v>
                </c:pt>
                <c:pt idx="31689">
                  <c:v>2.1650309369691902E-2</c:v>
                </c:pt>
                <c:pt idx="31690">
                  <c:v>2.1521577298321298E-2</c:v>
                </c:pt>
                <c:pt idx="31691">
                  <c:v>2.1379083590454599E-2</c:v>
                </c:pt>
                <c:pt idx="31692">
                  <c:v>2.1109237205969501E-2</c:v>
                </c:pt>
                <c:pt idx="31693">
                  <c:v>2.0560071964051001E-2</c:v>
                </c:pt>
                <c:pt idx="31694">
                  <c:v>2.0572851201580901E-2</c:v>
                </c:pt>
                <c:pt idx="31695">
                  <c:v>2.0260413906618899E-2</c:v>
                </c:pt>
                <c:pt idx="31696">
                  <c:v>1.99635198061918E-2</c:v>
                </c:pt>
                <c:pt idx="31697">
                  <c:v>1.96159769377224E-2</c:v>
                </c:pt>
                <c:pt idx="31698">
                  <c:v>1.93955801890804E-2</c:v>
                </c:pt>
                <c:pt idx="31699">
                  <c:v>1.90966586939894E-2</c:v>
                </c:pt>
                <c:pt idx="31700">
                  <c:v>1.8805943782664199E-2</c:v>
                </c:pt>
                <c:pt idx="31701">
                  <c:v>1.85529795803548E-2</c:v>
                </c:pt>
                <c:pt idx="31702">
                  <c:v>1.8150457995659699E-2</c:v>
                </c:pt>
                <c:pt idx="31703">
                  <c:v>1.8223233668453499E-2</c:v>
                </c:pt>
                <c:pt idx="31704">
                  <c:v>1.7826127333165701E-2</c:v>
                </c:pt>
                <c:pt idx="31705">
                  <c:v>1.7488537635735699E-2</c:v>
                </c:pt>
                <c:pt idx="31706">
                  <c:v>1.7443838609287301E-2</c:v>
                </c:pt>
                <c:pt idx="31707">
                  <c:v>1.7219839333841601E-2</c:v>
                </c:pt>
                <c:pt idx="31708">
                  <c:v>1.7007055794054E-2</c:v>
                </c:pt>
                <c:pt idx="31709">
                  <c:v>1.67599023355538E-2</c:v>
                </c:pt>
                <c:pt idx="31710">
                  <c:v>1.6721053993536499E-2</c:v>
                </c:pt>
                <c:pt idx="31711">
                  <c:v>1.6650403062470401E-2</c:v>
                </c:pt>
                <c:pt idx="31712">
                  <c:v>1.6428676172103401E-2</c:v>
                </c:pt>
                <c:pt idx="31713">
                  <c:v>1.6287355356922099E-2</c:v>
                </c:pt>
                <c:pt idx="31714">
                  <c:v>1.6333480571402201E-2</c:v>
                </c:pt>
                <c:pt idx="31715">
                  <c:v>1.63415224281004E-2</c:v>
                </c:pt>
                <c:pt idx="31716">
                  <c:v>1.63468563802984E-2</c:v>
                </c:pt>
                <c:pt idx="31717">
                  <c:v>1.62448404086987E-2</c:v>
                </c:pt>
                <c:pt idx="31718">
                  <c:v>1.6209513723893201E-2</c:v>
                </c:pt>
                <c:pt idx="31719">
                  <c:v>1.6203031878802902E-2</c:v>
                </c:pt>
                <c:pt idx="31720">
                  <c:v>1.6409313321208301E-2</c:v>
                </c:pt>
                <c:pt idx="31721">
                  <c:v>1.6600970471632299E-2</c:v>
                </c:pt>
                <c:pt idx="31722">
                  <c:v>1.6498527064550399E-2</c:v>
                </c:pt>
                <c:pt idx="31723">
                  <c:v>1.6594207396528199E-2</c:v>
                </c:pt>
                <c:pt idx="31724">
                  <c:v>1.67921942296901E-2</c:v>
                </c:pt>
                <c:pt idx="31725">
                  <c:v>1.68823067610822E-2</c:v>
                </c:pt>
                <c:pt idx="31726">
                  <c:v>1.69852349465212E-2</c:v>
                </c:pt>
                <c:pt idx="31727">
                  <c:v>1.7225171915350598E-2</c:v>
                </c:pt>
                <c:pt idx="31728">
                  <c:v>1.7682117406349999E-2</c:v>
                </c:pt>
                <c:pt idx="31729">
                  <c:v>1.7673458023153898E-2</c:v>
                </c:pt>
                <c:pt idx="31730">
                  <c:v>1.7850972658232701E-2</c:v>
                </c:pt>
                <c:pt idx="31731">
                  <c:v>1.82529560633795E-2</c:v>
                </c:pt>
                <c:pt idx="31732">
                  <c:v>1.8499670380969901E-2</c:v>
                </c:pt>
                <c:pt idx="31733">
                  <c:v>1.8835860429171E-2</c:v>
                </c:pt>
                <c:pt idx="31734">
                  <c:v>1.9263763298042198E-2</c:v>
                </c:pt>
                <c:pt idx="31735">
                  <c:v>1.9588856373979901E-2</c:v>
                </c:pt>
                <c:pt idx="31736">
                  <c:v>1.9703179222866098E-2</c:v>
                </c:pt>
                <c:pt idx="31737">
                  <c:v>2.0386243276005099E-2</c:v>
                </c:pt>
                <c:pt idx="31738">
                  <c:v>2.0481134009121799E-2</c:v>
                </c:pt>
                <c:pt idx="31739">
                  <c:v>2.1033064898401E-2</c:v>
                </c:pt>
                <c:pt idx="31740">
                  <c:v>2.1563104331141499E-2</c:v>
                </c:pt>
                <c:pt idx="31741">
                  <c:v>2.1903650889329902E-2</c:v>
                </c:pt>
                <c:pt idx="31742">
                  <c:v>2.1956693573945502E-2</c:v>
                </c:pt>
                <c:pt idx="31743">
                  <c:v>2.24318584479778E-2</c:v>
                </c:pt>
                <c:pt idx="31744">
                  <c:v>2.3248375701118699E-2</c:v>
                </c:pt>
                <c:pt idx="31745">
                  <c:v>2.3572668708310401E-2</c:v>
                </c:pt>
                <c:pt idx="31746">
                  <c:v>2.3957960523802498E-2</c:v>
                </c:pt>
                <c:pt idx="31747">
                  <c:v>2.46026955796744E-2</c:v>
                </c:pt>
                <c:pt idx="31748">
                  <c:v>2.4985310466899301E-2</c:v>
                </c:pt>
                <c:pt idx="31749">
                  <c:v>2.5407917821356901E-2</c:v>
                </c:pt>
                <c:pt idx="31750">
                  <c:v>2.5510658554407799E-2</c:v>
                </c:pt>
                <c:pt idx="31751">
                  <c:v>2.61723236453992E-2</c:v>
                </c:pt>
                <c:pt idx="31752">
                  <c:v>2.6873051507320899E-2</c:v>
                </c:pt>
                <c:pt idx="31753">
                  <c:v>2.7082113901629401E-2</c:v>
                </c:pt>
                <c:pt idx="31754">
                  <c:v>2.7262553867865299E-2</c:v>
                </c:pt>
                <c:pt idx="31755">
                  <c:v>2.7941062031353301E-2</c:v>
                </c:pt>
                <c:pt idx="31756">
                  <c:v>2.85457145520817E-2</c:v>
                </c:pt>
                <c:pt idx="31757">
                  <c:v>2.8695035876259E-2</c:v>
                </c:pt>
                <c:pt idx="31758">
                  <c:v>2.8979377390278199E-2</c:v>
                </c:pt>
                <c:pt idx="31759">
                  <c:v>2.94837113653359E-2</c:v>
                </c:pt>
                <c:pt idx="31760">
                  <c:v>2.9712396168334099E-2</c:v>
                </c:pt>
                <c:pt idx="31761">
                  <c:v>2.9889659058695801E-2</c:v>
                </c:pt>
                <c:pt idx="31762">
                  <c:v>3.02254999273683E-2</c:v>
                </c:pt>
                <c:pt idx="31763">
                  <c:v>3.07181749754394E-2</c:v>
                </c:pt>
                <c:pt idx="31764">
                  <c:v>3.08845186813731E-2</c:v>
                </c:pt>
                <c:pt idx="31765">
                  <c:v>3.10030532962693E-2</c:v>
                </c:pt>
                <c:pt idx="31766">
                  <c:v>3.1231164010785298E-2</c:v>
                </c:pt>
                <c:pt idx="31767">
                  <c:v>3.1337416590558803E-2</c:v>
                </c:pt>
                <c:pt idx="31768">
                  <c:v>3.1515697065692599E-2</c:v>
                </c:pt>
                <c:pt idx="31769">
                  <c:v>3.18233919569966E-2</c:v>
                </c:pt>
                <c:pt idx="31770">
                  <c:v>3.1819092656173401E-2</c:v>
                </c:pt>
                <c:pt idx="31771">
                  <c:v>3.17942004138419E-2</c:v>
                </c:pt>
                <c:pt idx="31772">
                  <c:v>3.1738812158845699E-2</c:v>
                </c:pt>
                <c:pt idx="31773">
                  <c:v>3.1943260234151998E-2</c:v>
                </c:pt>
                <c:pt idx="31774">
                  <c:v>3.1887950686100001E-2</c:v>
                </c:pt>
                <c:pt idx="31775">
                  <c:v>3.18992055747448E-2</c:v>
                </c:pt>
                <c:pt idx="31776">
                  <c:v>3.1822521461936898E-2</c:v>
                </c:pt>
                <c:pt idx="31777">
                  <c:v>3.1775525053108503E-2</c:v>
                </c:pt>
                <c:pt idx="31778">
                  <c:v>3.1595554907234098E-2</c:v>
                </c:pt>
                <c:pt idx="31779">
                  <c:v>3.1490923821918898E-2</c:v>
                </c:pt>
                <c:pt idx="31780">
                  <c:v>3.1288373024926402E-2</c:v>
                </c:pt>
                <c:pt idx="31781">
                  <c:v>3.1212514147455399E-2</c:v>
                </c:pt>
                <c:pt idx="31782">
                  <c:v>3.0979921215492999E-2</c:v>
                </c:pt>
                <c:pt idx="31783">
                  <c:v>3.0604861392509002E-2</c:v>
                </c:pt>
                <c:pt idx="31784">
                  <c:v>3.0252060775538402E-2</c:v>
                </c:pt>
                <c:pt idx="31785">
                  <c:v>3.00990702564802E-2</c:v>
                </c:pt>
                <c:pt idx="31786">
                  <c:v>2.9983584832911699E-2</c:v>
                </c:pt>
                <c:pt idx="31787">
                  <c:v>2.95805824537127E-2</c:v>
                </c:pt>
                <c:pt idx="31788">
                  <c:v>2.9112239977476601E-2</c:v>
                </c:pt>
                <c:pt idx="31789">
                  <c:v>2.8668585860232999E-2</c:v>
                </c:pt>
                <c:pt idx="31790">
                  <c:v>2.8457972028588699E-2</c:v>
                </c:pt>
                <c:pt idx="31791">
                  <c:v>2.8065357417387901E-2</c:v>
                </c:pt>
                <c:pt idx="31792">
                  <c:v>2.7791677502805999E-2</c:v>
                </c:pt>
                <c:pt idx="31793">
                  <c:v>2.7131955976837201E-2</c:v>
                </c:pt>
                <c:pt idx="31794">
                  <c:v>2.66185241012021E-2</c:v>
                </c:pt>
                <c:pt idx="31795">
                  <c:v>2.6220504351915998E-2</c:v>
                </c:pt>
                <c:pt idx="31796">
                  <c:v>2.5659027621197698E-2</c:v>
                </c:pt>
                <c:pt idx="31797">
                  <c:v>2.5264390498274399E-2</c:v>
                </c:pt>
                <c:pt idx="31798">
                  <c:v>2.4702492285349001E-2</c:v>
                </c:pt>
                <c:pt idx="31799">
                  <c:v>2.4050961570596899E-2</c:v>
                </c:pt>
                <c:pt idx="31800">
                  <c:v>2.3524721923344601E-2</c:v>
                </c:pt>
                <c:pt idx="31801">
                  <c:v>2.3166972336842399E-2</c:v>
                </c:pt>
                <c:pt idx="31802">
                  <c:v>2.2796147427428599E-2</c:v>
                </c:pt>
                <c:pt idx="31803">
                  <c:v>2.2100219374522001E-2</c:v>
                </c:pt>
                <c:pt idx="31804">
                  <c:v>2.1448671388475001E-2</c:v>
                </c:pt>
                <c:pt idx="31805">
                  <c:v>2.0862582024312699E-2</c:v>
                </c:pt>
                <c:pt idx="31806">
                  <c:v>2.0301940750940401E-2</c:v>
                </c:pt>
                <c:pt idx="31807">
                  <c:v>1.97797517340625E-2</c:v>
                </c:pt>
                <c:pt idx="31808">
                  <c:v>1.9176753075654401E-2</c:v>
                </c:pt>
                <c:pt idx="31809">
                  <c:v>1.8514070626622602E-2</c:v>
                </c:pt>
                <c:pt idx="31810">
                  <c:v>1.8113318798650399E-2</c:v>
                </c:pt>
                <c:pt idx="31811">
                  <c:v>1.7636961893699701E-2</c:v>
                </c:pt>
                <c:pt idx="31812">
                  <c:v>1.6912010538464799E-2</c:v>
                </c:pt>
                <c:pt idx="31813">
                  <c:v>1.6298479229378202E-2</c:v>
                </c:pt>
                <c:pt idx="31814">
                  <c:v>1.5921215898767702E-2</c:v>
                </c:pt>
                <c:pt idx="31815">
                  <c:v>1.53766109523738E-2</c:v>
                </c:pt>
                <c:pt idx="31816">
                  <c:v>1.47052034534277E-2</c:v>
                </c:pt>
                <c:pt idx="31817">
                  <c:v>1.42794451020024E-2</c:v>
                </c:pt>
                <c:pt idx="31818">
                  <c:v>1.3798355255800801E-2</c:v>
                </c:pt>
                <c:pt idx="31819">
                  <c:v>1.3317109297817001E-2</c:v>
                </c:pt>
                <c:pt idx="31820">
                  <c:v>1.2690709055826499E-2</c:v>
                </c:pt>
                <c:pt idx="31821">
                  <c:v>1.2507679261320299E-2</c:v>
                </c:pt>
                <c:pt idx="31822">
                  <c:v>1.2054580519494901E-2</c:v>
                </c:pt>
                <c:pt idx="31823">
                  <c:v>1.14842208456797E-2</c:v>
                </c:pt>
                <c:pt idx="31824">
                  <c:v>1.12970529943539E-2</c:v>
                </c:pt>
                <c:pt idx="31825">
                  <c:v>1.0899015136719E-2</c:v>
                </c:pt>
                <c:pt idx="31826">
                  <c:v>1.0578181620171E-2</c:v>
                </c:pt>
                <c:pt idx="31827">
                  <c:v>1.0094084954311799E-2</c:v>
                </c:pt>
                <c:pt idx="31828">
                  <c:v>9.6534888872207899E-3</c:v>
                </c:pt>
                <c:pt idx="31829">
                  <c:v>9.4325661759481708E-3</c:v>
                </c:pt>
                <c:pt idx="31830">
                  <c:v>9.4307848693258207E-3</c:v>
                </c:pt>
                <c:pt idx="31831">
                  <c:v>9.0120371016138099E-3</c:v>
                </c:pt>
                <c:pt idx="31832">
                  <c:v>8.7029247099318502E-3</c:v>
                </c:pt>
                <c:pt idx="31833">
                  <c:v>8.4182234166943308E-3</c:v>
                </c:pt>
                <c:pt idx="31834">
                  <c:v>8.5026660961457501E-3</c:v>
                </c:pt>
                <c:pt idx="31835">
                  <c:v>8.23274375148496E-3</c:v>
                </c:pt>
                <c:pt idx="31836">
                  <c:v>7.9709398297911401E-3</c:v>
                </c:pt>
                <c:pt idx="31837">
                  <c:v>7.9423631785184492E-3</c:v>
                </c:pt>
                <c:pt idx="31838">
                  <c:v>8.1049944730440908E-3</c:v>
                </c:pt>
                <c:pt idx="31839">
                  <c:v>7.9273677627171094E-3</c:v>
                </c:pt>
                <c:pt idx="31840">
                  <c:v>7.54500113073056E-3</c:v>
                </c:pt>
                <c:pt idx="31841">
                  <c:v>7.3819157282274698E-3</c:v>
                </c:pt>
                <c:pt idx="31842">
                  <c:v>7.7269729611576E-3</c:v>
                </c:pt>
                <c:pt idx="31843">
                  <c:v>7.8032716611748402E-3</c:v>
                </c:pt>
                <c:pt idx="31844">
                  <c:v>7.4458661386480702E-3</c:v>
                </c:pt>
                <c:pt idx="31845">
                  <c:v>7.40826968473447E-3</c:v>
                </c:pt>
                <c:pt idx="31846">
                  <c:v>7.63460059452811E-3</c:v>
                </c:pt>
                <c:pt idx="31847">
                  <c:v>7.8268160554362896E-3</c:v>
                </c:pt>
                <c:pt idx="31848">
                  <c:v>7.8774287437615095E-3</c:v>
                </c:pt>
                <c:pt idx="31849">
                  <c:v>7.7873914847330604E-3</c:v>
                </c:pt>
                <c:pt idx="31850">
                  <c:v>7.91019842107934E-3</c:v>
                </c:pt>
                <c:pt idx="31851">
                  <c:v>8.0612071707588905E-3</c:v>
                </c:pt>
                <c:pt idx="31852">
                  <c:v>7.9652806869469992E-3</c:v>
                </c:pt>
                <c:pt idx="31853">
                  <c:v>8.14764544875431E-3</c:v>
                </c:pt>
                <c:pt idx="31854">
                  <c:v>8.3142742064886508E-3</c:v>
                </c:pt>
                <c:pt idx="31855">
                  <c:v>8.5459636275966103E-3</c:v>
                </c:pt>
                <c:pt idx="31856">
                  <c:v>8.4794588081213706E-3</c:v>
                </c:pt>
                <c:pt idx="31857">
                  <c:v>8.6597671465665892E-3</c:v>
                </c:pt>
                <c:pt idx="31858">
                  <c:v>8.8580527343371292E-3</c:v>
                </c:pt>
                <c:pt idx="31859">
                  <c:v>9.1319024484491501E-3</c:v>
                </c:pt>
                <c:pt idx="31860">
                  <c:v>8.9750777899326607E-3</c:v>
                </c:pt>
                <c:pt idx="31861">
                  <c:v>9.00694931068316E-3</c:v>
                </c:pt>
                <c:pt idx="31862">
                  <c:v>9.4326993933933102E-3</c:v>
                </c:pt>
                <c:pt idx="31863">
                  <c:v>9.43806024390542E-3</c:v>
                </c:pt>
                <c:pt idx="31864">
                  <c:v>9.6422501616175594E-3</c:v>
                </c:pt>
                <c:pt idx="31865">
                  <c:v>9.6407264982258292E-3</c:v>
                </c:pt>
                <c:pt idx="31866">
                  <c:v>9.8789067154773404E-3</c:v>
                </c:pt>
                <c:pt idx="31867">
                  <c:v>9.9368386312441003E-3</c:v>
                </c:pt>
                <c:pt idx="31868">
                  <c:v>1.00670249505237E-2</c:v>
                </c:pt>
                <c:pt idx="31869">
                  <c:v>1.0143688078086899E-2</c:v>
                </c:pt>
                <c:pt idx="31870">
                  <c:v>1.01652034388146E-2</c:v>
                </c:pt>
                <c:pt idx="31871">
                  <c:v>1.04631939509212E-2</c:v>
                </c:pt>
                <c:pt idx="31872">
                  <c:v>1.04338098154026E-2</c:v>
                </c:pt>
                <c:pt idx="31873">
                  <c:v>1.0253881784339201E-2</c:v>
                </c:pt>
                <c:pt idx="31874">
                  <c:v>1.0415915364139799E-2</c:v>
                </c:pt>
                <c:pt idx="31875">
                  <c:v>1.04960555365238E-2</c:v>
                </c:pt>
                <c:pt idx="31876">
                  <c:v>1.0343103457698E-2</c:v>
                </c:pt>
                <c:pt idx="31877">
                  <c:v>1.0213735169247701E-2</c:v>
                </c:pt>
                <c:pt idx="31878">
                  <c:v>1.0332989655581101E-2</c:v>
                </c:pt>
                <c:pt idx="31879">
                  <c:v>1.03584775835422E-2</c:v>
                </c:pt>
                <c:pt idx="31880">
                  <c:v>1.03668088418527E-2</c:v>
                </c:pt>
                <c:pt idx="31881">
                  <c:v>9.9879699186730692E-3</c:v>
                </c:pt>
                <c:pt idx="31882">
                  <c:v>9.8958581535302792E-3</c:v>
                </c:pt>
                <c:pt idx="31883">
                  <c:v>9.8032024870087098E-3</c:v>
                </c:pt>
                <c:pt idx="31884">
                  <c:v>9.6450047228275101E-3</c:v>
                </c:pt>
                <c:pt idx="31885">
                  <c:v>9.3000829556095493E-3</c:v>
                </c:pt>
                <c:pt idx="31886">
                  <c:v>9.1174767912789306E-3</c:v>
                </c:pt>
                <c:pt idx="31887">
                  <c:v>9.0020328446481692E-3</c:v>
                </c:pt>
                <c:pt idx="31888">
                  <c:v>8.5370514894184298E-3</c:v>
                </c:pt>
                <c:pt idx="31889">
                  <c:v>8.4640927472441202E-3</c:v>
                </c:pt>
                <c:pt idx="31890">
                  <c:v>7.9550561411386098E-3</c:v>
                </c:pt>
                <c:pt idx="31891">
                  <c:v>7.6573970375278504E-3</c:v>
                </c:pt>
                <c:pt idx="31892">
                  <c:v>7.1928539122904202E-3</c:v>
                </c:pt>
                <c:pt idx="31893">
                  <c:v>6.8465150740981296E-3</c:v>
                </c:pt>
                <c:pt idx="31894">
                  <c:v>6.5200899934666602E-3</c:v>
                </c:pt>
                <c:pt idx="31895">
                  <c:v>6.0271951965426796E-3</c:v>
                </c:pt>
                <c:pt idx="31896">
                  <c:v>5.4267065919850104E-3</c:v>
                </c:pt>
                <c:pt idx="31897">
                  <c:v>4.6852580501062198E-3</c:v>
                </c:pt>
                <c:pt idx="31898">
                  <c:v>4.4034067682870402E-3</c:v>
                </c:pt>
                <c:pt idx="31899">
                  <c:v>3.8674724514745802E-3</c:v>
                </c:pt>
                <c:pt idx="31900">
                  <c:v>3.38899301312861E-3</c:v>
                </c:pt>
                <c:pt idx="31901">
                  <c:v>2.5965608232324101E-3</c:v>
                </c:pt>
                <c:pt idx="31902">
                  <c:v>2.1670329458342201E-3</c:v>
                </c:pt>
                <c:pt idx="31903">
                  <c:v>1.3898076974174099E-3</c:v>
                </c:pt>
                <c:pt idx="31904">
                  <c:v>7.2407422096310405E-4</c:v>
                </c:pt>
                <c:pt idx="31905" formatCode="0.00E+00">
                  <c:v>3.2397774382383001E-5</c:v>
                </c:pt>
                <c:pt idx="31906">
                  <c:v>-8.6229158888585604E-4</c:v>
                </c:pt>
                <c:pt idx="31907">
                  <c:v>-1.31129073127271E-3</c:v>
                </c:pt>
                <c:pt idx="31908">
                  <c:v>-2.1216335757550499E-3</c:v>
                </c:pt>
                <c:pt idx="31909">
                  <c:v>-2.9104755838874501E-3</c:v>
                </c:pt>
                <c:pt idx="31910">
                  <c:v>-3.6822203975654202E-3</c:v>
                </c:pt>
                <c:pt idx="31911">
                  <c:v>-4.3493158809574401E-3</c:v>
                </c:pt>
                <c:pt idx="31912">
                  <c:v>-5.0939475613057403E-3</c:v>
                </c:pt>
                <c:pt idx="31913">
                  <c:v>-6.1139311485031E-3</c:v>
                </c:pt>
                <c:pt idx="31914">
                  <c:v>-6.9432855312824603E-3</c:v>
                </c:pt>
                <c:pt idx="31915">
                  <c:v>-7.7869335542895103E-3</c:v>
                </c:pt>
                <c:pt idx="31916">
                  <c:v>-8.32430599985522E-3</c:v>
                </c:pt>
                <c:pt idx="31917">
                  <c:v>-9.3068497951162305E-3</c:v>
                </c:pt>
                <c:pt idx="31918">
                  <c:v>-1.02568092138008E-2</c:v>
                </c:pt>
                <c:pt idx="31919">
                  <c:v>-1.0933444811511501E-2</c:v>
                </c:pt>
                <c:pt idx="31920">
                  <c:v>-1.1651974512088201E-2</c:v>
                </c:pt>
                <c:pt idx="31921">
                  <c:v>-1.2582714073400199E-2</c:v>
                </c:pt>
                <c:pt idx="31922">
                  <c:v>-1.349541505686E-2</c:v>
                </c:pt>
                <c:pt idx="31923">
                  <c:v>-1.43029673808782E-2</c:v>
                </c:pt>
                <c:pt idx="31924">
                  <c:v>-1.5232045442975401E-2</c:v>
                </c:pt>
                <c:pt idx="31925">
                  <c:v>-1.5830587666315E-2</c:v>
                </c:pt>
                <c:pt idx="31926">
                  <c:v>-1.6761135223562901E-2</c:v>
                </c:pt>
                <c:pt idx="31927">
                  <c:v>-1.7524740472272801E-2</c:v>
                </c:pt>
                <c:pt idx="31928">
                  <c:v>-1.8216564808681401E-2</c:v>
                </c:pt>
                <c:pt idx="31929">
                  <c:v>-1.8943879338772899E-2</c:v>
                </c:pt>
                <c:pt idx="31930">
                  <c:v>-1.98477541730194E-2</c:v>
                </c:pt>
                <c:pt idx="31931">
                  <c:v>-2.0461830077195899E-2</c:v>
                </c:pt>
                <c:pt idx="31932">
                  <c:v>-2.1070928258556401E-2</c:v>
                </c:pt>
                <c:pt idx="31933">
                  <c:v>-2.1880326412961001E-2</c:v>
                </c:pt>
                <c:pt idx="31934">
                  <c:v>-2.25862697592265E-2</c:v>
                </c:pt>
                <c:pt idx="31935">
                  <c:v>-2.3325529472206501E-2</c:v>
                </c:pt>
                <c:pt idx="31936">
                  <c:v>-2.3788516096719101E-2</c:v>
                </c:pt>
                <c:pt idx="31937">
                  <c:v>-2.4423236525794E-2</c:v>
                </c:pt>
                <c:pt idx="31938">
                  <c:v>-2.49574525852372E-2</c:v>
                </c:pt>
                <c:pt idx="31939">
                  <c:v>-2.55872095455375E-2</c:v>
                </c:pt>
                <c:pt idx="31940">
                  <c:v>-2.6110968286038601E-2</c:v>
                </c:pt>
                <c:pt idx="31941">
                  <c:v>-2.6612205708451901E-2</c:v>
                </c:pt>
                <c:pt idx="31942">
                  <c:v>-2.6944897463239002E-2</c:v>
                </c:pt>
                <c:pt idx="31943">
                  <c:v>-2.7330304101211299E-2</c:v>
                </c:pt>
                <c:pt idx="31944">
                  <c:v>-2.7732288077845099E-2</c:v>
                </c:pt>
                <c:pt idx="31945">
                  <c:v>-2.81624501719887E-2</c:v>
                </c:pt>
                <c:pt idx="31946">
                  <c:v>-2.8542699599764E-2</c:v>
                </c:pt>
                <c:pt idx="31947">
                  <c:v>-2.8861097220936299E-2</c:v>
                </c:pt>
                <c:pt idx="31948">
                  <c:v>-2.90045496424206E-2</c:v>
                </c:pt>
                <c:pt idx="31949">
                  <c:v>-2.9115092704005901E-2</c:v>
                </c:pt>
                <c:pt idx="31950">
                  <c:v>-2.9498805757102901E-2</c:v>
                </c:pt>
                <c:pt idx="31951">
                  <c:v>-2.9747313530876798E-2</c:v>
                </c:pt>
                <c:pt idx="31952">
                  <c:v>-2.9713114862956799E-2</c:v>
                </c:pt>
                <c:pt idx="31953">
                  <c:v>-2.9810582308896601E-2</c:v>
                </c:pt>
                <c:pt idx="31954">
                  <c:v>-3.0114312593642601E-2</c:v>
                </c:pt>
                <c:pt idx="31955">
                  <c:v>-2.9967785932016901E-2</c:v>
                </c:pt>
                <c:pt idx="31956">
                  <c:v>-2.9964988879717099E-2</c:v>
                </c:pt>
                <c:pt idx="31957">
                  <c:v>-2.9744815113863898E-2</c:v>
                </c:pt>
                <c:pt idx="31958">
                  <c:v>-2.9752125473568199E-2</c:v>
                </c:pt>
                <c:pt idx="31959">
                  <c:v>-2.96928368050524E-2</c:v>
                </c:pt>
                <c:pt idx="31960">
                  <c:v>-2.9636925975076101E-2</c:v>
                </c:pt>
                <c:pt idx="31961">
                  <c:v>-2.9436192350974898E-2</c:v>
                </c:pt>
                <c:pt idx="31962">
                  <c:v>-2.92474531219548E-2</c:v>
                </c:pt>
                <c:pt idx="31963">
                  <c:v>-2.9001491996049199E-2</c:v>
                </c:pt>
                <c:pt idx="31964">
                  <c:v>-2.87893090060936E-2</c:v>
                </c:pt>
                <c:pt idx="31965">
                  <c:v>-2.8582100987167E-2</c:v>
                </c:pt>
                <c:pt idx="31966">
                  <c:v>-2.8344164017956201E-2</c:v>
                </c:pt>
                <c:pt idx="31967">
                  <c:v>-2.78402092249465E-2</c:v>
                </c:pt>
                <c:pt idx="31968">
                  <c:v>-2.7464154653930501E-2</c:v>
                </c:pt>
                <c:pt idx="31969">
                  <c:v>-2.7351425033759001E-2</c:v>
                </c:pt>
                <c:pt idx="31970">
                  <c:v>-2.6949170504980101E-2</c:v>
                </c:pt>
                <c:pt idx="31971">
                  <c:v>-2.64504416758903E-2</c:v>
                </c:pt>
                <c:pt idx="31972">
                  <c:v>-2.6241269382580201E-2</c:v>
                </c:pt>
                <c:pt idx="31973">
                  <c:v>-2.5838951156965301E-2</c:v>
                </c:pt>
                <c:pt idx="31974">
                  <c:v>-2.5256395907330299E-2</c:v>
                </c:pt>
                <c:pt idx="31975">
                  <c:v>-2.48024728377076E-2</c:v>
                </c:pt>
                <c:pt idx="31976">
                  <c:v>-2.4538602024984198E-2</c:v>
                </c:pt>
                <c:pt idx="31977">
                  <c:v>-2.3945899335485899E-2</c:v>
                </c:pt>
                <c:pt idx="31978">
                  <c:v>-2.3562530987546002E-2</c:v>
                </c:pt>
                <c:pt idx="31979">
                  <c:v>-2.3048002719729399E-2</c:v>
                </c:pt>
                <c:pt idx="31980">
                  <c:v>-2.2757582725579002E-2</c:v>
                </c:pt>
                <c:pt idx="31981">
                  <c:v>-2.2170846599140499E-2</c:v>
                </c:pt>
                <c:pt idx="31982">
                  <c:v>-2.1932045885374001E-2</c:v>
                </c:pt>
                <c:pt idx="31983">
                  <c:v>-2.1424122533678099E-2</c:v>
                </c:pt>
                <c:pt idx="31984">
                  <c:v>-2.1047877992320701E-2</c:v>
                </c:pt>
                <c:pt idx="31985">
                  <c:v>-2.0564543073576601E-2</c:v>
                </c:pt>
                <c:pt idx="31986">
                  <c:v>-1.9975012394762001E-2</c:v>
                </c:pt>
                <c:pt idx="31987">
                  <c:v>-1.9689319864522999E-2</c:v>
                </c:pt>
                <c:pt idx="31988">
                  <c:v>-1.9193014609919599E-2</c:v>
                </c:pt>
                <c:pt idx="31989">
                  <c:v>-1.88386635973712E-2</c:v>
                </c:pt>
                <c:pt idx="31990">
                  <c:v>-1.8682720508158099E-2</c:v>
                </c:pt>
                <c:pt idx="31991">
                  <c:v>-1.8430781030264E-2</c:v>
                </c:pt>
                <c:pt idx="31992">
                  <c:v>-1.7942892481335002E-2</c:v>
                </c:pt>
                <c:pt idx="31993">
                  <c:v>-1.74956445351548E-2</c:v>
                </c:pt>
                <c:pt idx="31994">
                  <c:v>-1.7228057098036501E-2</c:v>
                </c:pt>
                <c:pt idx="31995">
                  <c:v>-1.7034194716896801E-2</c:v>
                </c:pt>
                <c:pt idx="31996">
                  <c:v>-1.6816194924879999E-2</c:v>
                </c:pt>
                <c:pt idx="31997">
                  <c:v>-1.6590057412031699E-2</c:v>
                </c:pt>
                <c:pt idx="31998">
                  <c:v>-1.62808246601042E-2</c:v>
                </c:pt>
                <c:pt idx="31999">
                  <c:v>-1.61736824598663E-2</c:v>
                </c:pt>
                <c:pt idx="32000">
                  <c:v>-1.6021480783968998E-2</c:v>
                </c:pt>
                <c:pt idx="32001">
                  <c:v>-1.5964261406166001E-2</c:v>
                </c:pt>
                <c:pt idx="32002">
                  <c:v>-1.57583030231539E-2</c:v>
                </c:pt>
                <c:pt idx="32003">
                  <c:v>-1.5672985683176099E-2</c:v>
                </c:pt>
                <c:pt idx="32004">
                  <c:v>-1.56264465085698E-2</c:v>
                </c:pt>
                <c:pt idx="32005">
                  <c:v>-1.5585988246907099E-2</c:v>
                </c:pt>
                <c:pt idx="32006">
                  <c:v>-1.5798824097174799E-2</c:v>
                </c:pt>
                <c:pt idx="32007">
                  <c:v>-1.57698873526846E-2</c:v>
                </c:pt>
                <c:pt idx="32008">
                  <c:v>-1.57733035980827E-2</c:v>
                </c:pt>
                <c:pt idx="32009">
                  <c:v>-1.5711955155710298E-2</c:v>
                </c:pt>
                <c:pt idx="32010">
                  <c:v>-1.59669770486968E-2</c:v>
                </c:pt>
                <c:pt idx="32011">
                  <c:v>-1.6020703010109199E-2</c:v>
                </c:pt>
                <c:pt idx="32012">
                  <c:v>-1.6263466256229001E-2</c:v>
                </c:pt>
                <c:pt idx="32013">
                  <c:v>-1.65351926476855E-2</c:v>
                </c:pt>
                <c:pt idx="32014">
                  <c:v>-1.6797971080675201E-2</c:v>
                </c:pt>
                <c:pt idx="32015">
                  <c:v>-1.6935539616990701E-2</c:v>
                </c:pt>
                <c:pt idx="32016">
                  <c:v>-1.7177509028497899E-2</c:v>
                </c:pt>
                <c:pt idx="32017">
                  <c:v>-1.7417645822077499E-2</c:v>
                </c:pt>
                <c:pt idx="32018">
                  <c:v>-1.7662331876304602E-2</c:v>
                </c:pt>
                <c:pt idx="32019">
                  <c:v>-1.8086746682961601E-2</c:v>
                </c:pt>
                <c:pt idx="32020">
                  <c:v>-1.8379198135423099E-2</c:v>
                </c:pt>
                <c:pt idx="32021">
                  <c:v>-1.8739998587164301E-2</c:v>
                </c:pt>
                <c:pt idx="32022">
                  <c:v>-1.9007889770154E-2</c:v>
                </c:pt>
                <c:pt idx="32023">
                  <c:v>-1.9554632458154499E-2</c:v>
                </c:pt>
                <c:pt idx="32024">
                  <c:v>-1.9908930029854999E-2</c:v>
                </c:pt>
                <c:pt idx="32025">
                  <c:v>-2.0266072996902001E-2</c:v>
                </c:pt>
                <c:pt idx="32026">
                  <c:v>-2.0542027197199001E-2</c:v>
                </c:pt>
                <c:pt idx="32027">
                  <c:v>-2.1243151296000899E-2</c:v>
                </c:pt>
                <c:pt idx="32028">
                  <c:v>-2.1526100753060801E-2</c:v>
                </c:pt>
                <c:pt idx="32029">
                  <c:v>-2.1898226651450001E-2</c:v>
                </c:pt>
                <c:pt idx="32030">
                  <c:v>-2.2408488713356298E-2</c:v>
                </c:pt>
                <c:pt idx="32031">
                  <c:v>-2.2803624881653599E-2</c:v>
                </c:pt>
                <c:pt idx="32032">
                  <c:v>-2.3264326850822699E-2</c:v>
                </c:pt>
                <c:pt idx="32033">
                  <c:v>-2.36453866319833E-2</c:v>
                </c:pt>
                <c:pt idx="32034">
                  <c:v>-2.4155446840304701E-2</c:v>
                </c:pt>
                <c:pt idx="32035">
                  <c:v>-2.4448086950990301E-2</c:v>
                </c:pt>
                <c:pt idx="32036">
                  <c:v>-2.5026502320479801E-2</c:v>
                </c:pt>
                <c:pt idx="32037">
                  <c:v>-2.5225486708409999E-2</c:v>
                </c:pt>
                <c:pt idx="32038">
                  <c:v>-2.5647070235506698E-2</c:v>
                </c:pt>
                <c:pt idx="32039">
                  <c:v>-2.6163207906640399E-2</c:v>
                </c:pt>
                <c:pt idx="32040">
                  <c:v>-2.6552760756622201E-2</c:v>
                </c:pt>
                <c:pt idx="32041">
                  <c:v>-2.6862362967505299E-2</c:v>
                </c:pt>
                <c:pt idx="32042">
                  <c:v>-2.7211041463183299E-2</c:v>
                </c:pt>
                <c:pt idx="32043">
                  <c:v>-2.7535542736042501E-2</c:v>
                </c:pt>
                <c:pt idx="32044">
                  <c:v>-2.78560397334029E-2</c:v>
                </c:pt>
                <c:pt idx="32045">
                  <c:v>-2.8141633326764899E-2</c:v>
                </c:pt>
                <c:pt idx="32046">
                  <c:v>-2.8415159551562E-2</c:v>
                </c:pt>
                <c:pt idx="32047">
                  <c:v>-2.8648708323145301E-2</c:v>
                </c:pt>
                <c:pt idx="32048">
                  <c:v>-2.9069829432544499E-2</c:v>
                </c:pt>
                <c:pt idx="32049">
                  <c:v>-2.9165616201976399E-2</c:v>
                </c:pt>
                <c:pt idx="32050">
                  <c:v>-2.9227090083368899E-2</c:v>
                </c:pt>
                <c:pt idx="32051">
                  <c:v>-2.9393481409696401E-2</c:v>
                </c:pt>
                <c:pt idx="32052">
                  <c:v>-2.9698172778792799E-2</c:v>
                </c:pt>
                <c:pt idx="32053">
                  <c:v>-2.98563113677059E-2</c:v>
                </c:pt>
                <c:pt idx="32054">
                  <c:v>-2.9686682071574301E-2</c:v>
                </c:pt>
                <c:pt idx="32055">
                  <c:v>-2.98536300924847E-2</c:v>
                </c:pt>
                <c:pt idx="32056">
                  <c:v>-3.0037328518203801E-2</c:v>
                </c:pt>
                <c:pt idx="32057">
                  <c:v>-3.0056070875218801E-2</c:v>
                </c:pt>
                <c:pt idx="32058">
                  <c:v>-2.9940683596180601E-2</c:v>
                </c:pt>
                <c:pt idx="32059">
                  <c:v>-3.0126577225161998E-2</c:v>
                </c:pt>
                <c:pt idx="32060">
                  <c:v>-2.9881235703635101E-2</c:v>
                </c:pt>
                <c:pt idx="32061">
                  <c:v>-2.9824016630610399E-2</c:v>
                </c:pt>
                <c:pt idx="32062">
                  <c:v>-2.9751166712050602E-2</c:v>
                </c:pt>
                <c:pt idx="32063">
                  <c:v>-2.9734659311207601E-2</c:v>
                </c:pt>
                <c:pt idx="32064">
                  <c:v>-2.94631842220953E-2</c:v>
                </c:pt>
                <c:pt idx="32065">
                  <c:v>-2.9293172433099601E-2</c:v>
                </c:pt>
                <c:pt idx="32066">
                  <c:v>-2.90663993263231E-2</c:v>
                </c:pt>
                <c:pt idx="32067">
                  <c:v>-2.8961236798721601E-2</c:v>
                </c:pt>
                <c:pt idx="32068">
                  <c:v>-2.8793852560446101E-2</c:v>
                </c:pt>
                <c:pt idx="32069">
                  <c:v>-2.8395070957419499E-2</c:v>
                </c:pt>
                <c:pt idx="32070">
                  <c:v>-2.80975571261292E-2</c:v>
                </c:pt>
                <c:pt idx="32071">
                  <c:v>-2.77773183058595E-2</c:v>
                </c:pt>
                <c:pt idx="32072">
                  <c:v>-2.7691374910331201E-2</c:v>
                </c:pt>
                <c:pt idx="32073">
                  <c:v>-2.7207152775530302E-2</c:v>
                </c:pt>
                <c:pt idx="32074">
                  <c:v>-2.6777917033367699E-2</c:v>
                </c:pt>
                <c:pt idx="32075">
                  <c:v>-2.6534737445349201E-2</c:v>
                </c:pt>
                <c:pt idx="32076">
                  <c:v>-2.6480637299065201E-2</c:v>
                </c:pt>
                <c:pt idx="32077">
                  <c:v>-2.6060108211760399E-2</c:v>
                </c:pt>
                <c:pt idx="32078">
                  <c:v>-2.5325778977356099E-2</c:v>
                </c:pt>
                <c:pt idx="32079">
                  <c:v>-2.48463505859019E-2</c:v>
                </c:pt>
                <c:pt idx="32080">
                  <c:v>-2.4832084491501798E-2</c:v>
                </c:pt>
                <c:pt idx="32081">
                  <c:v>-2.4444333713791198E-2</c:v>
                </c:pt>
                <c:pt idx="32082">
                  <c:v>-2.37965819166597E-2</c:v>
                </c:pt>
                <c:pt idx="32083">
                  <c:v>-2.3317438949289601E-2</c:v>
                </c:pt>
                <c:pt idx="32084">
                  <c:v>-2.30624825617021E-2</c:v>
                </c:pt>
                <c:pt idx="32085">
                  <c:v>-2.2654166083681E-2</c:v>
                </c:pt>
                <c:pt idx="32086">
                  <c:v>-2.2052015508046099E-2</c:v>
                </c:pt>
                <c:pt idx="32087">
                  <c:v>-2.1505926089344499E-2</c:v>
                </c:pt>
                <c:pt idx="32088">
                  <c:v>-2.1155173548184799E-2</c:v>
                </c:pt>
                <c:pt idx="32089">
                  <c:v>-2.07835057834088E-2</c:v>
                </c:pt>
                <c:pt idx="32090">
                  <c:v>-2.0356302882019499E-2</c:v>
                </c:pt>
                <c:pt idx="32091">
                  <c:v>-1.9781036116516899E-2</c:v>
                </c:pt>
                <c:pt idx="32092">
                  <c:v>-1.9561929827873002E-2</c:v>
                </c:pt>
                <c:pt idx="32093">
                  <c:v>-1.8951600559158999E-2</c:v>
                </c:pt>
                <c:pt idx="32094">
                  <c:v>-1.8472450302186801E-2</c:v>
                </c:pt>
                <c:pt idx="32095">
                  <c:v>-1.8066476701299902E-2</c:v>
                </c:pt>
                <c:pt idx="32096">
                  <c:v>-1.7600625345240699E-2</c:v>
                </c:pt>
                <c:pt idx="32097">
                  <c:v>-1.73768243242471E-2</c:v>
                </c:pt>
                <c:pt idx="32098">
                  <c:v>-1.6748790240460401E-2</c:v>
                </c:pt>
                <c:pt idx="32099">
                  <c:v>-1.6373859990968999E-2</c:v>
                </c:pt>
                <c:pt idx="32100">
                  <c:v>-1.5892692694859701E-2</c:v>
                </c:pt>
                <c:pt idx="32101">
                  <c:v>-1.54900487725448E-2</c:v>
                </c:pt>
                <c:pt idx="32102">
                  <c:v>-1.51183536330914E-2</c:v>
                </c:pt>
                <c:pt idx="32103">
                  <c:v>-1.4642726733366401E-2</c:v>
                </c:pt>
                <c:pt idx="32104">
                  <c:v>-1.43767869414893E-2</c:v>
                </c:pt>
                <c:pt idx="32105">
                  <c:v>-1.4070433655665701E-2</c:v>
                </c:pt>
                <c:pt idx="32106">
                  <c:v>-1.34385889082592E-2</c:v>
                </c:pt>
                <c:pt idx="32107">
                  <c:v>-1.29885091524975E-2</c:v>
                </c:pt>
                <c:pt idx="32108">
                  <c:v>-1.2743351767372299E-2</c:v>
                </c:pt>
                <c:pt idx="32109">
                  <c:v>-1.2317452673180801E-2</c:v>
                </c:pt>
                <c:pt idx="32110">
                  <c:v>-1.21605359681648E-2</c:v>
                </c:pt>
                <c:pt idx="32111">
                  <c:v>-1.16939393671567E-2</c:v>
                </c:pt>
                <c:pt idx="32112">
                  <c:v>-1.10271348211631E-2</c:v>
                </c:pt>
                <c:pt idx="32113">
                  <c:v>-1.08763881938759E-2</c:v>
                </c:pt>
                <c:pt idx="32114">
                  <c:v>-1.0837617640034301E-2</c:v>
                </c:pt>
                <c:pt idx="32115">
                  <c:v>-1.0201455493946699E-2</c:v>
                </c:pt>
                <c:pt idx="32116">
                  <c:v>-9.7048011597157206E-3</c:v>
                </c:pt>
                <c:pt idx="32117">
                  <c:v>-9.6618874222800695E-3</c:v>
                </c:pt>
                <c:pt idx="32118">
                  <c:v>-9.3815290564485294E-3</c:v>
                </c:pt>
                <c:pt idx="32119">
                  <c:v>-8.9854339615379909E-3</c:v>
                </c:pt>
                <c:pt idx="32120">
                  <c:v>-8.6075603461555194E-3</c:v>
                </c:pt>
                <c:pt idx="32121">
                  <c:v>-8.3794581413340202E-3</c:v>
                </c:pt>
                <c:pt idx="32122">
                  <c:v>-8.2053801336974003E-3</c:v>
                </c:pt>
                <c:pt idx="32123">
                  <c:v>-7.63157761542675E-3</c:v>
                </c:pt>
                <c:pt idx="32124">
                  <c:v>-7.3654855002257998E-3</c:v>
                </c:pt>
                <c:pt idx="32125">
                  <c:v>-6.9327148947866801E-3</c:v>
                </c:pt>
                <c:pt idx="32126">
                  <c:v>-7.0519675493229197E-3</c:v>
                </c:pt>
                <c:pt idx="32127">
                  <c:v>-6.6543646024276801E-3</c:v>
                </c:pt>
                <c:pt idx="32128">
                  <c:v>-6.3441420367560397E-3</c:v>
                </c:pt>
                <c:pt idx="32129">
                  <c:v>-6.1043180370135798E-3</c:v>
                </c:pt>
                <c:pt idx="32130">
                  <c:v>-5.6019931658994604E-3</c:v>
                </c:pt>
                <c:pt idx="32131">
                  <c:v>-5.3551033129203996E-3</c:v>
                </c:pt>
                <c:pt idx="32132">
                  <c:v>-5.1221858686167198E-3</c:v>
                </c:pt>
                <c:pt idx="32133">
                  <c:v>-5.00837089061192E-3</c:v>
                </c:pt>
                <c:pt idx="32134">
                  <c:v>-4.6645764819247502E-3</c:v>
                </c:pt>
                <c:pt idx="32135">
                  <c:v>-4.2608626032157497E-3</c:v>
                </c:pt>
                <c:pt idx="32136">
                  <c:v>-4.0390417108889303E-3</c:v>
                </c:pt>
                <c:pt idx="32137">
                  <c:v>-3.9764506076036396E-3</c:v>
                </c:pt>
                <c:pt idx="32138">
                  <c:v>-3.5316645008680401E-3</c:v>
                </c:pt>
                <c:pt idx="32139">
                  <c:v>-3.3922432309820998E-3</c:v>
                </c:pt>
                <c:pt idx="32140">
                  <c:v>-2.93212993298909E-3</c:v>
                </c:pt>
                <c:pt idx="32141">
                  <c:v>-2.80313551801355E-3</c:v>
                </c:pt>
                <c:pt idx="32142">
                  <c:v>-2.3342091463689702E-3</c:v>
                </c:pt>
                <c:pt idx="32143">
                  <c:v>-2.0489319479797701E-3</c:v>
                </c:pt>
                <c:pt idx="32144">
                  <c:v>-1.8300953547036099E-3</c:v>
                </c:pt>
                <c:pt idx="32145">
                  <c:v>-1.6817675996764099E-3</c:v>
                </c:pt>
                <c:pt idx="32146">
                  <c:v>-1.3526569684261299E-3</c:v>
                </c:pt>
                <c:pt idx="32147">
                  <c:v>-1.1139229457957701E-3</c:v>
                </c:pt>
                <c:pt idx="32148">
                  <c:v>-7.4027062104448896E-4</c:v>
                </c:pt>
                <c:pt idx="32149">
                  <c:v>-3.9162878328376498E-4</c:v>
                </c:pt>
                <c:pt idx="32150" formatCode="0.00E+00">
                  <c:v>-4.6037552771818702E-5</c:v>
                </c:pt>
                <c:pt idx="32151">
                  <c:v>2.1525588646877E-4</c:v>
                </c:pt>
                <c:pt idx="32152">
                  <c:v>4.5422566105142198E-4</c:v>
                </c:pt>
                <c:pt idx="32153">
                  <c:v>7.7140036242167405E-4</c:v>
                </c:pt>
                <c:pt idx="32154">
                  <c:v>1.02472256900495E-3</c:v>
                </c:pt>
                <c:pt idx="32155">
                  <c:v>1.3688350604688601E-3</c:v>
                </c:pt>
                <c:pt idx="32156">
                  <c:v>1.5526012289355201E-3</c:v>
                </c:pt>
                <c:pt idx="32157">
                  <c:v>2.0564480099774401E-3</c:v>
                </c:pt>
                <c:pt idx="32158">
                  <c:v>2.3194945830322701E-3</c:v>
                </c:pt>
                <c:pt idx="32159">
                  <c:v>2.7225351617619401E-3</c:v>
                </c:pt>
                <c:pt idx="32160">
                  <c:v>2.8351789807671201E-3</c:v>
                </c:pt>
                <c:pt idx="32161">
                  <c:v>3.2097484963072099E-3</c:v>
                </c:pt>
                <c:pt idx="32162">
                  <c:v>3.4365631066089401E-3</c:v>
                </c:pt>
                <c:pt idx="32163">
                  <c:v>3.6925357274726301E-3</c:v>
                </c:pt>
                <c:pt idx="32164">
                  <c:v>4.0436677266973697E-3</c:v>
                </c:pt>
                <c:pt idx="32165">
                  <c:v>4.5421296553319101E-3</c:v>
                </c:pt>
                <c:pt idx="32166">
                  <c:v>4.7348021690180398E-3</c:v>
                </c:pt>
                <c:pt idx="32167">
                  <c:v>5.2014198847172297E-3</c:v>
                </c:pt>
                <c:pt idx="32168">
                  <c:v>5.4699382313444997E-3</c:v>
                </c:pt>
                <c:pt idx="32169">
                  <c:v>5.6132310481143101E-3</c:v>
                </c:pt>
                <c:pt idx="32170">
                  <c:v>6.0269979149171898E-3</c:v>
                </c:pt>
                <c:pt idx="32171">
                  <c:v>6.20527101630396E-3</c:v>
                </c:pt>
                <c:pt idx="32172">
                  <c:v>6.4948604228865598E-3</c:v>
                </c:pt>
                <c:pt idx="32173">
                  <c:v>6.8430117277490203E-3</c:v>
                </c:pt>
                <c:pt idx="32174">
                  <c:v>7.1653698628607997E-3</c:v>
                </c:pt>
                <c:pt idx="32175">
                  <c:v>7.6993227123186101E-3</c:v>
                </c:pt>
                <c:pt idx="32176">
                  <c:v>7.8575443259367005E-3</c:v>
                </c:pt>
                <c:pt idx="32177">
                  <c:v>7.9926694388889798E-3</c:v>
                </c:pt>
                <c:pt idx="32178">
                  <c:v>8.3660219966088505E-3</c:v>
                </c:pt>
                <c:pt idx="32179">
                  <c:v>8.8062104687365392E-3</c:v>
                </c:pt>
                <c:pt idx="32180">
                  <c:v>9.1816103378732899E-3</c:v>
                </c:pt>
                <c:pt idx="32181">
                  <c:v>9.2660389678658698E-3</c:v>
                </c:pt>
                <c:pt idx="32182">
                  <c:v>9.4870647027317703E-3</c:v>
                </c:pt>
                <c:pt idx="32183">
                  <c:v>1.0026130828216E-2</c:v>
                </c:pt>
                <c:pt idx="32184">
                  <c:v>1.01936862643614E-2</c:v>
                </c:pt>
                <c:pt idx="32185">
                  <c:v>1.03663440008451E-2</c:v>
                </c:pt>
                <c:pt idx="32186">
                  <c:v>1.07976860521463E-2</c:v>
                </c:pt>
                <c:pt idx="32187">
                  <c:v>1.13356289464723E-2</c:v>
                </c:pt>
                <c:pt idx="32188">
                  <c:v>1.1589429158782499E-2</c:v>
                </c:pt>
                <c:pt idx="32189">
                  <c:v>1.16860405320004E-2</c:v>
                </c:pt>
                <c:pt idx="32190">
                  <c:v>1.19551096568729E-2</c:v>
                </c:pt>
                <c:pt idx="32191">
                  <c:v>1.2636406306678701E-2</c:v>
                </c:pt>
                <c:pt idx="32192">
                  <c:v>1.28324190285445E-2</c:v>
                </c:pt>
                <c:pt idx="32193">
                  <c:v>1.31555119453712E-2</c:v>
                </c:pt>
                <c:pt idx="32194">
                  <c:v>1.35108877790247E-2</c:v>
                </c:pt>
                <c:pt idx="32195">
                  <c:v>1.36908843705925E-2</c:v>
                </c:pt>
                <c:pt idx="32196">
                  <c:v>1.4152778710826401E-2</c:v>
                </c:pt>
                <c:pt idx="32197">
                  <c:v>1.4366096826515301E-2</c:v>
                </c:pt>
                <c:pt idx="32198">
                  <c:v>1.47244818907806E-2</c:v>
                </c:pt>
                <c:pt idx="32199">
                  <c:v>1.50314340530438E-2</c:v>
                </c:pt>
                <c:pt idx="32200">
                  <c:v>1.55122094768247E-2</c:v>
                </c:pt>
                <c:pt idx="32201">
                  <c:v>1.5830651683550401E-2</c:v>
                </c:pt>
                <c:pt idx="32202">
                  <c:v>1.60610349404639E-2</c:v>
                </c:pt>
                <c:pt idx="32203">
                  <c:v>1.66721664255369E-2</c:v>
                </c:pt>
                <c:pt idx="32204">
                  <c:v>1.7022237289455799E-2</c:v>
                </c:pt>
                <c:pt idx="32205">
                  <c:v>1.7165110497378601E-2</c:v>
                </c:pt>
                <c:pt idx="32206">
                  <c:v>1.7674506975643201E-2</c:v>
                </c:pt>
                <c:pt idx="32207">
                  <c:v>1.7963161836898101E-2</c:v>
                </c:pt>
                <c:pt idx="32208">
                  <c:v>1.8358555912361199E-2</c:v>
                </c:pt>
                <c:pt idx="32209">
                  <c:v>1.86679583025041E-2</c:v>
                </c:pt>
                <c:pt idx="32210">
                  <c:v>1.90639258985996E-2</c:v>
                </c:pt>
                <c:pt idx="32211">
                  <c:v>1.95103619395211E-2</c:v>
                </c:pt>
                <c:pt idx="32212">
                  <c:v>1.9789212054797101E-2</c:v>
                </c:pt>
                <c:pt idx="32213">
                  <c:v>2.0158866772567299E-2</c:v>
                </c:pt>
                <c:pt idx="32214">
                  <c:v>2.0468071335199501E-2</c:v>
                </c:pt>
                <c:pt idx="32215">
                  <c:v>2.09318877498792E-2</c:v>
                </c:pt>
                <c:pt idx="32216">
                  <c:v>2.1314627055963101E-2</c:v>
                </c:pt>
                <c:pt idx="32217">
                  <c:v>2.1577479020052599E-2</c:v>
                </c:pt>
                <c:pt idx="32218">
                  <c:v>2.1855406322329001E-2</c:v>
                </c:pt>
                <c:pt idx="32219">
                  <c:v>2.2148626488518602E-2</c:v>
                </c:pt>
                <c:pt idx="32220">
                  <c:v>2.25430629204981E-2</c:v>
                </c:pt>
                <c:pt idx="32221">
                  <c:v>2.29522247055261E-2</c:v>
                </c:pt>
                <c:pt idx="32222">
                  <c:v>2.32584280161965E-2</c:v>
                </c:pt>
                <c:pt idx="32223">
                  <c:v>2.35569034668109E-2</c:v>
                </c:pt>
                <c:pt idx="32224">
                  <c:v>2.3926188896290199E-2</c:v>
                </c:pt>
                <c:pt idx="32225">
                  <c:v>2.4163669388619299E-2</c:v>
                </c:pt>
                <c:pt idx="32226">
                  <c:v>2.4424130128554499E-2</c:v>
                </c:pt>
                <c:pt idx="32227">
                  <c:v>2.4824116720104199E-2</c:v>
                </c:pt>
                <c:pt idx="32228">
                  <c:v>2.4796765936609101E-2</c:v>
                </c:pt>
                <c:pt idx="32229">
                  <c:v>2.5254902437606998E-2</c:v>
                </c:pt>
                <c:pt idx="32230">
                  <c:v>2.5492022374560001E-2</c:v>
                </c:pt>
                <c:pt idx="32231">
                  <c:v>2.5712379910126301E-2</c:v>
                </c:pt>
                <c:pt idx="32232">
                  <c:v>2.5913235623188001E-2</c:v>
                </c:pt>
                <c:pt idx="32233">
                  <c:v>2.58715441043601E-2</c:v>
                </c:pt>
                <c:pt idx="32234">
                  <c:v>2.61739938956921E-2</c:v>
                </c:pt>
                <c:pt idx="32235">
                  <c:v>2.6498311763126801E-2</c:v>
                </c:pt>
                <c:pt idx="32236">
                  <c:v>2.6594792163329099E-2</c:v>
                </c:pt>
                <c:pt idx="32237">
                  <c:v>2.6668364713092699E-2</c:v>
                </c:pt>
                <c:pt idx="32238">
                  <c:v>2.6794681408594E-2</c:v>
                </c:pt>
                <c:pt idx="32239">
                  <c:v>2.6874285730975399E-2</c:v>
                </c:pt>
                <c:pt idx="32240">
                  <c:v>2.7144094536285499E-2</c:v>
                </c:pt>
                <c:pt idx="32241">
                  <c:v>2.7014705476122398E-2</c:v>
                </c:pt>
                <c:pt idx="32242">
                  <c:v>2.6982694602798798E-2</c:v>
                </c:pt>
                <c:pt idx="32243">
                  <c:v>2.7062755629094801E-2</c:v>
                </c:pt>
                <c:pt idx="32244">
                  <c:v>2.7012808388914698E-2</c:v>
                </c:pt>
                <c:pt idx="32245">
                  <c:v>2.6977353468494801E-2</c:v>
                </c:pt>
                <c:pt idx="32246">
                  <c:v>2.6868509995089902E-2</c:v>
                </c:pt>
                <c:pt idx="32247">
                  <c:v>2.6940534996580501E-2</c:v>
                </c:pt>
                <c:pt idx="32248">
                  <c:v>2.67869176310312E-2</c:v>
                </c:pt>
                <c:pt idx="32249">
                  <c:v>2.6814935310448498E-2</c:v>
                </c:pt>
                <c:pt idx="32250">
                  <c:v>2.6789812132453902E-2</c:v>
                </c:pt>
                <c:pt idx="32251">
                  <c:v>2.6501802540863598E-2</c:v>
                </c:pt>
                <c:pt idx="32252">
                  <c:v>2.6513892056736599E-2</c:v>
                </c:pt>
                <c:pt idx="32253">
                  <c:v>2.6137011287512599E-2</c:v>
                </c:pt>
                <c:pt idx="32254">
                  <c:v>2.57965039461623E-2</c:v>
                </c:pt>
                <c:pt idx="32255">
                  <c:v>2.5692926703121101E-2</c:v>
                </c:pt>
                <c:pt idx="32256">
                  <c:v>2.5453295636803399E-2</c:v>
                </c:pt>
                <c:pt idx="32257">
                  <c:v>2.5238111867929802E-2</c:v>
                </c:pt>
                <c:pt idx="32258">
                  <c:v>2.5014150481602201E-2</c:v>
                </c:pt>
                <c:pt idx="32259">
                  <c:v>2.46431137570222E-2</c:v>
                </c:pt>
                <c:pt idx="32260">
                  <c:v>2.4390996446623198E-2</c:v>
                </c:pt>
                <c:pt idx="32261">
                  <c:v>2.4158782805533401E-2</c:v>
                </c:pt>
                <c:pt idx="32262">
                  <c:v>2.3922897749632899E-2</c:v>
                </c:pt>
                <c:pt idx="32263">
                  <c:v>2.3497299166057001E-2</c:v>
                </c:pt>
                <c:pt idx="32264">
                  <c:v>2.3190772796095101E-2</c:v>
                </c:pt>
                <c:pt idx="32265">
                  <c:v>2.2829429505682501E-2</c:v>
                </c:pt>
                <c:pt idx="32266">
                  <c:v>2.25096678451224E-2</c:v>
                </c:pt>
                <c:pt idx="32267">
                  <c:v>2.2116938811157501E-2</c:v>
                </c:pt>
                <c:pt idx="32268">
                  <c:v>2.17658162525615E-2</c:v>
                </c:pt>
                <c:pt idx="32269">
                  <c:v>2.13759753337334E-2</c:v>
                </c:pt>
                <c:pt idx="32270">
                  <c:v>2.09239361875635E-2</c:v>
                </c:pt>
                <c:pt idx="32271">
                  <c:v>2.0485816078814299E-2</c:v>
                </c:pt>
                <c:pt idx="32272">
                  <c:v>2.0215002812828901E-2</c:v>
                </c:pt>
                <c:pt idx="32273">
                  <c:v>2.0057518579787301E-2</c:v>
                </c:pt>
                <c:pt idx="32274">
                  <c:v>1.96610421549357E-2</c:v>
                </c:pt>
                <c:pt idx="32275">
                  <c:v>1.9061511764545701E-2</c:v>
                </c:pt>
                <c:pt idx="32276">
                  <c:v>1.8766596401145499E-2</c:v>
                </c:pt>
                <c:pt idx="32277">
                  <c:v>1.8474471774101501E-2</c:v>
                </c:pt>
                <c:pt idx="32278">
                  <c:v>1.8311224093934899E-2</c:v>
                </c:pt>
                <c:pt idx="32279">
                  <c:v>1.7819673312629101E-2</c:v>
                </c:pt>
                <c:pt idx="32280">
                  <c:v>1.7561055407835001E-2</c:v>
                </c:pt>
                <c:pt idx="32281">
                  <c:v>1.7035805662869E-2</c:v>
                </c:pt>
                <c:pt idx="32282">
                  <c:v>1.6942450783258799E-2</c:v>
                </c:pt>
                <c:pt idx="32283">
                  <c:v>1.6425504621530401E-2</c:v>
                </c:pt>
                <c:pt idx="32284">
                  <c:v>1.6328595244789499E-2</c:v>
                </c:pt>
                <c:pt idx="32285">
                  <c:v>1.6384391699377401E-2</c:v>
                </c:pt>
                <c:pt idx="32286">
                  <c:v>1.59426889933314E-2</c:v>
                </c:pt>
                <c:pt idx="32287">
                  <c:v>1.5903107992341601E-2</c:v>
                </c:pt>
                <c:pt idx="32288">
                  <c:v>1.5626963966472798E-2</c:v>
                </c:pt>
                <c:pt idx="32289">
                  <c:v>1.5353959154269301E-2</c:v>
                </c:pt>
                <c:pt idx="32290">
                  <c:v>1.54122205918683E-2</c:v>
                </c:pt>
                <c:pt idx="32291">
                  <c:v>1.52665282272463E-2</c:v>
                </c:pt>
                <c:pt idx="32292">
                  <c:v>1.5166917358049E-2</c:v>
                </c:pt>
                <c:pt idx="32293">
                  <c:v>1.5045063861643599E-2</c:v>
                </c:pt>
                <c:pt idx="32294">
                  <c:v>1.5200268133525201E-2</c:v>
                </c:pt>
                <c:pt idx="32295">
                  <c:v>1.5339072389095499E-2</c:v>
                </c:pt>
                <c:pt idx="32296">
                  <c:v>1.5158871535955401E-2</c:v>
                </c:pt>
                <c:pt idx="32297">
                  <c:v>1.5171018322738599E-2</c:v>
                </c:pt>
                <c:pt idx="32298">
                  <c:v>1.5435548858416E-2</c:v>
                </c:pt>
                <c:pt idx="32299">
                  <c:v>1.54990568110304E-2</c:v>
                </c:pt>
                <c:pt idx="32300">
                  <c:v>1.5611042192860899E-2</c:v>
                </c:pt>
                <c:pt idx="32301">
                  <c:v>1.5708474844143901E-2</c:v>
                </c:pt>
                <c:pt idx="32302">
                  <c:v>1.6004068120110199E-2</c:v>
                </c:pt>
                <c:pt idx="32303">
                  <c:v>1.6184608159836002E-2</c:v>
                </c:pt>
                <c:pt idx="32304">
                  <c:v>1.6528883130415801E-2</c:v>
                </c:pt>
                <c:pt idx="32305">
                  <c:v>1.6816226966236698E-2</c:v>
                </c:pt>
                <c:pt idx="32306">
                  <c:v>1.7083629224082401E-2</c:v>
                </c:pt>
                <c:pt idx="32307">
                  <c:v>1.74785473116865E-2</c:v>
                </c:pt>
                <c:pt idx="32308">
                  <c:v>1.7835383894931899E-2</c:v>
                </c:pt>
                <c:pt idx="32309">
                  <c:v>1.80805302916855E-2</c:v>
                </c:pt>
                <c:pt idx="32310">
                  <c:v>1.8462499844136601E-2</c:v>
                </c:pt>
                <c:pt idx="32311">
                  <c:v>1.87914920299329E-2</c:v>
                </c:pt>
                <c:pt idx="32312">
                  <c:v>1.92796255343065E-2</c:v>
                </c:pt>
                <c:pt idx="32313">
                  <c:v>1.9723059934567799E-2</c:v>
                </c:pt>
                <c:pt idx="32314">
                  <c:v>2.0109640001185598E-2</c:v>
                </c:pt>
                <c:pt idx="32315">
                  <c:v>2.07111202298291E-2</c:v>
                </c:pt>
                <c:pt idx="32316">
                  <c:v>2.10106669984692E-2</c:v>
                </c:pt>
                <c:pt idx="32317">
                  <c:v>2.1544760845962501E-2</c:v>
                </c:pt>
                <c:pt idx="32318">
                  <c:v>2.2107573854245999E-2</c:v>
                </c:pt>
                <c:pt idx="32319">
                  <c:v>2.2323354092031102E-2</c:v>
                </c:pt>
                <c:pt idx="32320">
                  <c:v>2.28839417357019E-2</c:v>
                </c:pt>
                <c:pt idx="32321">
                  <c:v>2.33884402467948E-2</c:v>
                </c:pt>
                <c:pt idx="32322">
                  <c:v>2.3807521412837901E-2</c:v>
                </c:pt>
                <c:pt idx="32323">
                  <c:v>2.4393561300191401E-2</c:v>
                </c:pt>
                <c:pt idx="32324">
                  <c:v>2.4810691257256101E-2</c:v>
                </c:pt>
                <c:pt idx="32325">
                  <c:v>2.5308834376994101E-2</c:v>
                </c:pt>
                <c:pt idx="32326">
                  <c:v>2.5619154224186699E-2</c:v>
                </c:pt>
                <c:pt idx="32327">
                  <c:v>2.6284675213154401E-2</c:v>
                </c:pt>
                <c:pt idx="32328">
                  <c:v>2.6369641546594599E-2</c:v>
                </c:pt>
                <c:pt idx="32329">
                  <c:v>2.6912738382878401E-2</c:v>
                </c:pt>
                <c:pt idx="32330">
                  <c:v>2.7450779588131202E-2</c:v>
                </c:pt>
                <c:pt idx="32331">
                  <c:v>2.7692220514040199E-2</c:v>
                </c:pt>
                <c:pt idx="32332">
                  <c:v>2.8230937854659001E-2</c:v>
                </c:pt>
                <c:pt idx="32333">
                  <c:v>2.8355242329797602E-2</c:v>
                </c:pt>
                <c:pt idx="32334">
                  <c:v>2.8529698856300498E-2</c:v>
                </c:pt>
                <c:pt idx="32335">
                  <c:v>2.89456069026339E-2</c:v>
                </c:pt>
                <c:pt idx="32336">
                  <c:v>2.9266320106396199E-2</c:v>
                </c:pt>
                <c:pt idx="32337">
                  <c:v>2.94326513833423E-2</c:v>
                </c:pt>
                <c:pt idx="32338">
                  <c:v>2.9512833750870701E-2</c:v>
                </c:pt>
                <c:pt idx="32339">
                  <c:v>2.9757520225439898E-2</c:v>
                </c:pt>
                <c:pt idx="32340">
                  <c:v>2.9838343163388101E-2</c:v>
                </c:pt>
                <c:pt idx="32341">
                  <c:v>2.9899841909504801E-2</c:v>
                </c:pt>
                <c:pt idx="32342">
                  <c:v>2.9987025311251501E-2</c:v>
                </c:pt>
                <c:pt idx="32343">
                  <c:v>3.0184716690288799E-2</c:v>
                </c:pt>
                <c:pt idx="32344">
                  <c:v>3.0128904173959699E-2</c:v>
                </c:pt>
                <c:pt idx="32345">
                  <c:v>3.02333564280357E-2</c:v>
                </c:pt>
                <c:pt idx="32346">
                  <c:v>2.97938418785328E-2</c:v>
                </c:pt>
                <c:pt idx="32347">
                  <c:v>2.9670116181856901E-2</c:v>
                </c:pt>
                <c:pt idx="32348">
                  <c:v>2.9737888566228499E-2</c:v>
                </c:pt>
                <c:pt idx="32349">
                  <c:v>2.9604050933276799E-2</c:v>
                </c:pt>
                <c:pt idx="32350">
                  <c:v>2.9363277314428199E-2</c:v>
                </c:pt>
                <c:pt idx="32351">
                  <c:v>2.8905718446883302E-2</c:v>
                </c:pt>
                <c:pt idx="32352">
                  <c:v>2.8641434723764101E-2</c:v>
                </c:pt>
                <c:pt idx="32353">
                  <c:v>2.8532629115537798E-2</c:v>
                </c:pt>
                <c:pt idx="32354">
                  <c:v>2.7916651042241399E-2</c:v>
                </c:pt>
                <c:pt idx="32355">
                  <c:v>2.7494638723211701E-2</c:v>
                </c:pt>
                <c:pt idx="32356">
                  <c:v>2.7143537212746701E-2</c:v>
                </c:pt>
                <c:pt idx="32357">
                  <c:v>2.6740930138915001E-2</c:v>
                </c:pt>
                <c:pt idx="32358">
                  <c:v>2.62301095361798E-2</c:v>
                </c:pt>
                <c:pt idx="32359">
                  <c:v>2.5694793259201799E-2</c:v>
                </c:pt>
                <c:pt idx="32360">
                  <c:v>2.5203805513613599E-2</c:v>
                </c:pt>
                <c:pt idx="32361">
                  <c:v>2.4658345288506099E-2</c:v>
                </c:pt>
                <c:pt idx="32362">
                  <c:v>2.3890995481947602E-2</c:v>
                </c:pt>
                <c:pt idx="32363">
                  <c:v>2.3048404957765199E-2</c:v>
                </c:pt>
                <c:pt idx="32364">
                  <c:v>2.2422979633337298E-2</c:v>
                </c:pt>
                <c:pt idx="32365">
                  <c:v>2.2126085832180301E-2</c:v>
                </c:pt>
                <c:pt idx="32366">
                  <c:v>2.14034584868035E-2</c:v>
                </c:pt>
                <c:pt idx="32367">
                  <c:v>2.04308466841128E-2</c:v>
                </c:pt>
                <c:pt idx="32368">
                  <c:v>1.9806664929478399E-2</c:v>
                </c:pt>
                <c:pt idx="32369">
                  <c:v>1.9013035667617001E-2</c:v>
                </c:pt>
                <c:pt idx="32370">
                  <c:v>1.83928969184474E-2</c:v>
                </c:pt>
                <c:pt idx="32371">
                  <c:v>1.7390320624602801E-2</c:v>
                </c:pt>
                <c:pt idx="32372">
                  <c:v>1.6806689715130101E-2</c:v>
                </c:pt>
                <c:pt idx="32373">
                  <c:v>1.5857745046213099E-2</c:v>
                </c:pt>
                <c:pt idx="32374">
                  <c:v>1.5152155083668101E-2</c:v>
                </c:pt>
                <c:pt idx="32375">
                  <c:v>1.4333342769203099E-2</c:v>
                </c:pt>
                <c:pt idx="32376">
                  <c:v>1.3587439900371E-2</c:v>
                </c:pt>
                <c:pt idx="32377">
                  <c:v>1.2860426229186799E-2</c:v>
                </c:pt>
                <c:pt idx="32378">
                  <c:v>1.19994532390971E-2</c:v>
                </c:pt>
                <c:pt idx="32379">
                  <c:v>1.1288113352566799E-2</c:v>
                </c:pt>
                <c:pt idx="32380">
                  <c:v>1.04852664316657E-2</c:v>
                </c:pt>
                <c:pt idx="32381">
                  <c:v>9.6820850336269797E-3</c:v>
                </c:pt>
                <c:pt idx="32382">
                  <c:v>8.9535657525333604E-3</c:v>
                </c:pt>
                <c:pt idx="32383">
                  <c:v>8.1426310724206398E-3</c:v>
                </c:pt>
                <c:pt idx="32384">
                  <c:v>7.4172084586660901E-3</c:v>
                </c:pt>
                <c:pt idx="32385">
                  <c:v>6.6425778569849398E-3</c:v>
                </c:pt>
                <c:pt idx="32386">
                  <c:v>5.9425768041529801E-3</c:v>
                </c:pt>
                <c:pt idx="32387">
                  <c:v>5.40062928383497E-3</c:v>
                </c:pt>
                <c:pt idx="32388">
                  <c:v>4.6778189955721996E-3</c:v>
                </c:pt>
                <c:pt idx="32389">
                  <c:v>4.0198328582604897E-3</c:v>
                </c:pt>
                <c:pt idx="32390">
                  <c:v>3.30229066135092E-3</c:v>
                </c:pt>
                <c:pt idx="32391">
                  <c:v>2.5951180828837198E-3</c:v>
                </c:pt>
                <c:pt idx="32392">
                  <c:v>2.1211723608268698E-3</c:v>
                </c:pt>
                <c:pt idx="32393">
                  <c:v>1.65426975241055E-3</c:v>
                </c:pt>
                <c:pt idx="32394">
                  <c:v>9.72673494508781E-4</c:v>
                </c:pt>
                <c:pt idx="32395">
                  <c:v>3.79308520725487E-4</c:v>
                </c:pt>
                <c:pt idx="32396">
                  <c:v>-1.9491083673763601E-4</c:v>
                </c:pt>
                <c:pt idx="32397">
                  <c:v>-5.50652060289919E-4</c:v>
                </c:pt>
                <c:pt idx="32398">
                  <c:v>-8.9073746486242899E-4</c:v>
                </c:pt>
                <c:pt idx="32399">
                  <c:v>-1.5325626719963801E-3</c:v>
                </c:pt>
                <c:pt idx="32400">
                  <c:v>-1.9291602448316099E-3</c:v>
                </c:pt>
                <c:pt idx="32401">
                  <c:v>-2.2498721453118602E-3</c:v>
                </c:pt>
                <c:pt idx="32402">
                  <c:v>-2.6039207167081698E-3</c:v>
                </c:pt>
                <c:pt idx="32403">
                  <c:v>-2.9840426798303302E-3</c:v>
                </c:pt>
                <c:pt idx="32404">
                  <c:v>-3.4688899622361698E-3</c:v>
                </c:pt>
                <c:pt idx="32405">
                  <c:v>-3.65308068234067E-3</c:v>
                </c:pt>
                <c:pt idx="32406">
                  <c:v>-3.9959879532073701E-3</c:v>
                </c:pt>
                <c:pt idx="32407">
                  <c:v>-4.28907155033912E-3</c:v>
                </c:pt>
                <c:pt idx="32408">
                  <c:v>-4.4876223988136801E-3</c:v>
                </c:pt>
                <c:pt idx="32409">
                  <c:v>-4.8086809583495699E-3</c:v>
                </c:pt>
                <c:pt idx="32410">
                  <c:v>-4.8026373467006302E-3</c:v>
                </c:pt>
                <c:pt idx="32411">
                  <c:v>-5.0251476314155602E-3</c:v>
                </c:pt>
                <c:pt idx="32412">
                  <c:v>-5.36129634648663E-3</c:v>
                </c:pt>
                <c:pt idx="32413">
                  <c:v>-5.5685905350081697E-3</c:v>
                </c:pt>
                <c:pt idx="32414">
                  <c:v>-5.7371952792060199E-3</c:v>
                </c:pt>
                <c:pt idx="32415">
                  <c:v>-5.8193401163024001E-3</c:v>
                </c:pt>
                <c:pt idx="32416">
                  <c:v>-5.9676406466393798E-3</c:v>
                </c:pt>
                <c:pt idx="32417">
                  <c:v>-6.0452405974546798E-3</c:v>
                </c:pt>
                <c:pt idx="32418">
                  <c:v>-6.0770661126498199E-3</c:v>
                </c:pt>
                <c:pt idx="32419">
                  <c:v>-6.37974235130847E-3</c:v>
                </c:pt>
                <c:pt idx="32420">
                  <c:v>-6.3634804196413004E-3</c:v>
                </c:pt>
                <c:pt idx="32421">
                  <c:v>-6.4129036706585202E-3</c:v>
                </c:pt>
                <c:pt idx="32422">
                  <c:v>-6.6619150047244301E-3</c:v>
                </c:pt>
                <c:pt idx="32423">
                  <c:v>-6.7530470505191998E-3</c:v>
                </c:pt>
                <c:pt idx="32424">
                  <c:v>-6.8401526697608704E-3</c:v>
                </c:pt>
                <c:pt idx="32425">
                  <c:v>-6.8238011621103599E-3</c:v>
                </c:pt>
                <c:pt idx="32426">
                  <c:v>-7.0734010105499298E-3</c:v>
                </c:pt>
                <c:pt idx="32427">
                  <c:v>-7.2699453165250899E-3</c:v>
                </c:pt>
                <c:pt idx="32428">
                  <c:v>-7.2300694902337299E-3</c:v>
                </c:pt>
                <c:pt idx="32429">
                  <c:v>-7.3656907731485203E-3</c:v>
                </c:pt>
                <c:pt idx="32430">
                  <c:v>-7.4325666280443299E-3</c:v>
                </c:pt>
                <c:pt idx="32431">
                  <c:v>-7.6354428491474799E-3</c:v>
                </c:pt>
                <c:pt idx="32432">
                  <c:v>-7.8498715719493399E-3</c:v>
                </c:pt>
                <c:pt idx="32433">
                  <c:v>-7.8625239504228409E-3</c:v>
                </c:pt>
                <c:pt idx="32434">
                  <c:v>-7.9341831013749701E-3</c:v>
                </c:pt>
                <c:pt idx="32435">
                  <c:v>-8.3411912831974806E-3</c:v>
                </c:pt>
                <c:pt idx="32436">
                  <c:v>-8.6163506190107403E-3</c:v>
                </c:pt>
                <c:pt idx="32437">
                  <c:v>-8.4877520620187108E-3</c:v>
                </c:pt>
                <c:pt idx="32438">
                  <c:v>-8.5889596386344597E-3</c:v>
                </c:pt>
                <c:pt idx="32439">
                  <c:v>-8.9337150253407504E-3</c:v>
                </c:pt>
                <c:pt idx="32440">
                  <c:v>-9.1966060681615194E-3</c:v>
                </c:pt>
                <c:pt idx="32441">
                  <c:v>-9.4879263277264404E-3</c:v>
                </c:pt>
                <c:pt idx="32442">
                  <c:v>-9.6388809128209203E-3</c:v>
                </c:pt>
                <c:pt idx="32443">
                  <c:v>-9.9124427898568401E-3</c:v>
                </c:pt>
                <c:pt idx="32444">
                  <c:v>-1.02803402359275E-2</c:v>
                </c:pt>
                <c:pt idx="32445">
                  <c:v>-1.0499049689982999E-2</c:v>
                </c:pt>
                <c:pt idx="32446">
                  <c:v>-1.07047087153023E-2</c:v>
                </c:pt>
                <c:pt idx="32447">
                  <c:v>-1.08939147507676E-2</c:v>
                </c:pt>
                <c:pt idx="32448">
                  <c:v>-1.13340615396326E-2</c:v>
                </c:pt>
                <c:pt idx="32449">
                  <c:v>-1.1629930866485699E-2</c:v>
                </c:pt>
                <c:pt idx="32450">
                  <c:v>-1.20048485084191E-2</c:v>
                </c:pt>
                <c:pt idx="32451">
                  <c:v>-1.21485515379835E-2</c:v>
                </c:pt>
                <c:pt idx="32452">
                  <c:v>-1.25690961533727E-2</c:v>
                </c:pt>
                <c:pt idx="32453">
                  <c:v>-1.2910583891954999E-2</c:v>
                </c:pt>
                <c:pt idx="32454">
                  <c:v>-1.33790525729151E-2</c:v>
                </c:pt>
                <c:pt idx="32455">
                  <c:v>-1.36201814738687E-2</c:v>
                </c:pt>
                <c:pt idx="32456">
                  <c:v>-1.3864036033953199E-2</c:v>
                </c:pt>
                <c:pt idx="32457">
                  <c:v>-1.43787095039854E-2</c:v>
                </c:pt>
                <c:pt idx="32458">
                  <c:v>-1.47296970205854E-2</c:v>
                </c:pt>
                <c:pt idx="32459">
                  <c:v>-1.50857967592757E-2</c:v>
                </c:pt>
                <c:pt idx="32460">
                  <c:v>-1.54275552089949E-2</c:v>
                </c:pt>
                <c:pt idx="32461">
                  <c:v>-1.58028936316718E-2</c:v>
                </c:pt>
                <c:pt idx="32462">
                  <c:v>-1.6085933324051799E-2</c:v>
                </c:pt>
                <c:pt idx="32463">
                  <c:v>-1.6523884665423701E-2</c:v>
                </c:pt>
                <c:pt idx="32464">
                  <c:v>-1.69576274809402E-2</c:v>
                </c:pt>
                <c:pt idx="32465">
                  <c:v>-1.73051989277761E-2</c:v>
                </c:pt>
                <c:pt idx="32466">
                  <c:v>-1.7405124885502901E-2</c:v>
                </c:pt>
                <c:pt idx="32467">
                  <c:v>-1.7828950482633499E-2</c:v>
                </c:pt>
                <c:pt idx="32468">
                  <c:v>-1.8352748663802099E-2</c:v>
                </c:pt>
                <c:pt idx="32469">
                  <c:v>-1.8593573504685299E-2</c:v>
                </c:pt>
                <c:pt idx="32470">
                  <c:v>-1.8733294308167701E-2</c:v>
                </c:pt>
                <c:pt idx="32471">
                  <c:v>-1.9154629432462E-2</c:v>
                </c:pt>
                <c:pt idx="32472">
                  <c:v>-1.95551182325217E-2</c:v>
                </c:pt>
                <c:pt idx="32473">
                  <c:v>-1.98337059302661E-2</c:v>
                </c:pt>
                <c:pt idx="32474">
                  <c:v>-2.0054257428675601E-2</c:v>
                </c:pt>
                <c:pt idx="32475">
                  <c:v>-2.0226111055685E-2</c:v>
                </c:pt>
                <c:pt idx="32476">
                  <c:v>-2.0460696629931101E-2</c:v>
                </c:pt>
                <c:pt idx="32477">
                  <c:v>-2.0913619580602699E-2</c:v>
                </c:pt>
                <c:pt idx="32478">
                  <c:v>-2.09360917690956E-2</c:v>
                </c:pt>
                <c:pt idx="32479">
                  <c:v>-2.09661727295746E-2</c:v>
                </c:pt>
                <c:pt idx="32480">
                  <c:v>-2.1377633675482E-2</c:v>
                </c:pt>
                <c:pt idx="32481">
                  <c:v>-2.1452700844330399E-2</c:v>
                </c:pt>
                <c:pt idx="32482">
                  <c:v>-2.1521504563055099E-2</c:v>
                </c:pt>
                <c:pt idx="32483">
                  <c:v>-2.1599452865231E-2</c:v>
                </c:pt>
                <c:pt idx="32484">
                  <c:v>-2.1910158164200701E-2</c:v>
                </c:pt>
                <c:pt idx="32485">
                  <c:v>-2.21099702080742E-2</c:v>
                </c:pt>
                <c:pt idx="32486">
                  <c:v>-2.1846318046321402E-2</c:v>
                </c:pt>
                <c:pt idx="32487">
                  <c:v>-2.16654007009347E-2</c:v>
                </c:pt>
                <c:pt idx="32488">
                  <c:v>-2.20986154766078E-2</c:v>
                </c:pt>
                <c:pt idx="32489">
                  <c:v>-2.22265690815595E-2</c:v>
                </c:pt>
                <c:pt idx="32490">
                  <c:v>-2.1927931622335299E-2</c:v>
                </c:pt>
                <c:pt idx="32491">
                  <c:v>-2.1926038867661E-2</c:v>
                </c:pt>
                <c:pt idx="32492">
                  <c:v>-2.2040071577713899E-2</c:v>
                </c:pt>
                <c:pt idx="32493">
                  <c:v>-2.206328239528E-2</c:v>
                </c:pt>
                <c:pt idx="32494">
                  <c:v>-2.1698597342499501E-2</c:v>
                </c:pt>
                <c:pt idx="32495">
                  <c:v>-2.1664462115219899E-2</c:v>
                </c:pt>
                <c:pt idx="32496">
                  <c:v>-2.1576765082704098E-2</c:v>
                </c:pt>
                <c:pt idx="32497">
                  <c:v>-2.1401478119894402E-2</c:v>
                </c:pt>
                <c:pt idx="32498">
                  <c:v>-2.13722802790394E-2</c:v>
                </c:pt>
                <c:pt idx="32499">
                  <c:v>-2.11694809574005E-2</c:v>
                </c:pt>
                <c:pt idx="32500">
                  <c:v>-2.11184061839607E-2</c:v>
                </c:pt>
                <c:pt idx="32501">
                  <c:v>-2.10230759575896E-2</c:v>
                </c:pt>
                <c:pt idx="32502">
                  <c:v>-2.0803487245808501E-2</c:v>
                </c:pt>
                <c:pt idx="32503">
                  <c:v>-2.0551645080512E-2</c:v>
                </c:pt>
                <c:pt idx="32504">
                  <c:v>-2.0278724100309599E-2</c:v>
                </c:pt>
                <c:pt idx="32505">
                  <c:v>-2.0209562620317E-2</c:v>
                </c:pt>
                <c:pt idx="32506">
                  <c:v>-1.9965838670855399E-2</c:v>
                </c:pt>
                <c:pt idx="32507">
                  <c:v>-1.9797752574054899E-2</c:v>
                </c:pt>
                <c:pt idx="32508">
                  <c:v>-1.9585381622609699E-2</c:v>
                </c:pt>
                <c:pt idx="32509">
                  <c:v>-1.9474928158196899E-2</c:v>
                </c:pt>
                <c:pt idx="32510">
                  <c:v>-1.9329266094921801E-2</c:v>
                </c:pt>
                <c:pt idx="32511">
                  <c:v>-1.8907433677607201E-2</c:v>
                </c:pt>
                <c:pt idx="32512">
                  <c:v>-1.8754371974091699E-2</c:v>
                </c:pt>
                <c:pt idx="32513">
                  <c:v>-1.86981367660016E-2</c:v>
                </c:pt>
                <c:pt idx="32514">
                  <c:v>-1.83437898515754E-2</c:v>
                </c:pt>
                <c:pt idx="32515">
                  <c:v>-1.8095569655494401E-2</c:v>
                </c:pt>
                <c:pt idx="32516">
                  <c:v>-1.7931503476288298E-2</c:v>
                </c:pt>
                <c:pt idx="32517">
                  <c:v>-1.7856607340802501E-2</c:v>
                </c:pt>
                <c:pt idx="32518">
                  <c:v>-1.7806923743752801E-2</c:v>
                </c:pt>
                <c:pt idx="32519">
                  <c:v>-1.7266505746074599E-2</c:v>
                </c:pt>
                <c:pt idx="32520">
                  <c:v>-1.7369728380151699E-2</c:v>
                </c:pt>
                <c:pt idx="32521">
                  <c:v>-1.7140527353330898E-2</c:v>
                </c:pt>
                <c:pt idx="32522">
                  <c:v>-1.70220854824609E-2</c:v>
                </c:pt>
                <c:pt idx="32523">
                  <c:v>-1.6857782453539E-2</c:v>
                </c:pt>
                <c:pt idx="32524">
                  <c:v>-1.6580737336660899E-2</c:v>
                </c:pt>
                <c:pt idx="32525">
                  <c:v>-1.6610787163136301E-2</c:v>
                </c:pt>
                <c:pt idx="32526">
                  <c:v>-1.6545246286045898E-2</c:v>
                </c:pt>
                <c:pt idx="32527">
                  <c:v>-1.6366078973157699E-2</c:v>
                </c:pt>
                <c:pt idx="32528">
                  <c:v>-1.6225609976319999E-2</c:v>
                </c:pt>
                <c:pt idx="32529">
                  <c:v>-1.6207382416973601E-2</c:v>
                </c:pt>
                <c:pt idx="32530">
                  <c:v>-1.6209191195923001E-2</c:v>
                </c:pt>
                <c:pt idx="32531">
                  <c:v>-1.6022522076324999E-2</c:v>
                </c:pt>
                <c:pt idx="32532">
                  <c:v>-1.6069392251751202E-2</c:v>
                </c:pt>
                <c:pt idx="32533">
                  <c:v>-1.59865577113808E-2</c:v>
                </c:pt>
                <c:pt idx="32534">
                  <c:v>-1.5849504627698199E-2</c:v>
                </c:pt>
                <c:pt idx="32535">
                  <c:v>-1.60062353911424E-2</c:v>
                </c:pt>
                <c:pt idx="32536">
                  <c:v>-1.5957361361665898E-2</c:v>
                </c:pt>
                <c:pt idx="32537">
                  <c:v>-1.5899490964598199E-2</c:v>
                </c:pt>
                <c:pt idx="32538">
                  <c:v>-1.5908979975445901E-2</c:v>
                </c:pt>
                <c:pt idx="32539">
                  <c:v>-1.5804574890380601E-2</c:v>
                </c:pt>
                <c:pt idx="32540">
                  <c:v>-1.5923030938044699E-2</c:v>
                </c:pt>
                <c:pt idx="32541">
                  <c:v>-1.5995911518571899E-2</c:v>
                </c:pt>
                <c:pt idx="32542">
                  <c:v>-1.6071873362133299E-2</c:v>
                </c:pt>
                <c:pt idx="32543">
                  <c:v>-1.6152992136292801E-2</c:v>
                </c:pt>
                <c:pt idx="32544">
                  <c:v>-1.6175716865888801E-2</c:v>
                </c:pt>
                <c:pt idx="32545">
                  <c:v>-1.6074613847586398E-2</c:v>
                </c:pt>
                <c:pt idx="32546">
                  <c:v>-1.6281760447553199E-2</c:v>
                </c:pt>
                <c:pt idx="32547">
                  <c:v>-1.6438473366120199E-2</c:v>
                </c:pt>
                <c:pt idx="32548">
                  <c:v>-1.6460824802968801E-2</c:v>
                </c:pt>
                <c:pt idx="32549">
                  <c:v>-1.6519779463285599E-2</c:v>
                </c:pt>
                <c:pt idx="32550">
                  <c:v>-1.6453593927887901E-2</c:v>
                </c:pt>
                <c:pt idx="32551">
                  <c:v>-1.6515098988866401E-2</c:v>
                </c:pt>
                <c:pt idx="32552">
                  <c:v>-1.668467379645E-2</c:v>
                </c:pt>
                <c:pt idx="32553">
                  <c:v>-1.6764982742161798E-2</c:v>
                </c:pt>
                <c:pt idx="32554">
                  <c:v>-1.6828931086495202E-2</c:v>
                </c:pt>
                <c:pt idx="32555">
                  <c:v>-1.7028463448710101E-2</c:v>
                </c:pt>
                <c:pt idx="32556">
                  <c:v>-1.6972622419829199E-2</c:v>
                </c:pt>
                <c:pt idx="32557">
                  <c:v>-1.6948367401836299E-2</c:v>
                </c:pt>
                <c:pt idx="32558">
                  <c:v>-1.72420655765235E-2</c:v>
                </c:pt>
                <c:pt idx="32559">
                  <c:v>-1.7180850385145701E-2</c:v>
                </c:pt>
                <c:pt idx="32560">
                  <c:v>-1.7243205606518701E-2</c:v>
                </c:pt>
                <c:pt idx="32561">
                  <c:v>-1.7272358342820499E-2</c:v>
                </c:pt>
                <c:pt idx="32562">
                  <c:v>-1.7349285672122201E-2</c:v>
                </c:pt>
                <c:pt idx="32563">
                  <c:v>-1.73440387056003E-2</c:v>
                </c:pt>
                <c:pt idx="32564">
                  <c:v>-1.7368893492833399E-2</c:v>
                </c:pt>
                <c:pt idx="32565">
                  <c:v>-1.75930404555368E-2</c:v>
                </c:pt>
                <c:pt idx="32566">
                  <c:v>-1.73591150539061E-2</c:v>
                </c:pt>
                <c:pt idx="32567">
                  <c:v>-1.7317054813570099E-2</c:v>
                </c:pt>
                <c:pt idx="32568">
                  <c:v>-1.7274954624119199E-2</c:v>
                </c:pt>
                <c:pt idx="32569">
                  <c:v>-1.7537625487565899E-2</c:v>
                </c:pt>
                <c:pt idx="32570">
                  <c:v>-1.75478688596932E-2</c:v>
                </c:pt>
                <c:pt idx="32571">
                  <c:v>-1.7358238387691401E-2</c:v>
                </c:pt>
                <c:pt idx="32572">
                  <c:v>-1.72425686450382E-2</c:v>
                </c:pt>
                <c:pt idx="32573">
                  <c:v>-1.7263484335958802E-2</c:v>
                </c:pt>
                <c:pt idx="32574">
                  <c:v>-1.72389789276545E-2</c:v>
                </c:pt>
                <c:pt idx="32575">
                  <c:v>-1.7203159069981801E-2</c:v>
                </c:pt>
                <c:pt idx="32576">
                  <c:v>-1.7252927917254801E-2</c:v>
                </c:pt>
                <c:pt idx="32577">
                  <c:v>-1.69270746268184E-2</c:v>
                </c:pt>
                <c:pt idx="32578">
                  <c:v>-1.68689387886291E-2</c:v>
                </c:pt>
                <c:pt idx="32579">
                  <c:v>-1.6648699600879599E-2</c:v>
                </c:pt>
                <c:pt idx="32580">
                  <c:v>-1.6748115559762199E-2</c:v>
                </c:pt>
                <c:pt idx="32581">
                  <c:v>-1.6764488314623901E-2</c:v>
                </c:pt>
                <c:pt idx="32582">
                  <c:v>-1.64330233372793E-2</c:v>
                </c:pt>
                <c:pt idx="32583">
                  <c:v>-1.6299769559215398E-2</c:v>
                </c:pt>
                <c:pt idx="32584">
                  <c:v>-1.61329453690351E-2</c:v>
                </c:pt>
                <c:pt idx="32585">
                  <c:v>-1.62747151927638E-2</c:v>
                </c:pt>
                <c:pt idx="32586">
                  <c:v>-1.5925379727473599E-2</c:v>
                </c:pt>
                <c:pt idx="32587">
                  <c:v>-1.58978181097412E-2</c:v>
                </c:pt>
                <c:pt idx="32588">
                  <c:v>-1.57002983287702E-2</c:v>
                </c:pt>
                <c:pt idx="32589">
                  <c:v>-1.5628661539895401E-2</c:v>
                </c:pt>
                <c:pt idx="32590">
                  <c:v>-1.53413888787888E-2</c:v>
                </c:pt>
                <c:pt idx="32591">
                  <c:v>-1.5128491633578401E-2</c:v>
                </c:pt>
                <c:pt idx="32592">
                  <c:v>-1.5307502217787299E-2</c:v>
                </c:pt>
                <c:pt idx="32593">
                  <c:v>-1.5135610112345901E-2</c:v>
                </c:pt>
                <c:pt idx="32594">
                  <c:v>-1.47816520978099E-2</c:v>
                </c:pt>
                <c:pt idx="32595">
                  <c:v>-1.45348165617593E-2</c:v>
                </c:pt>
                <c:pt idx="32596">
                  <c:v>-1.4615781124947101E-2</c:v>
                </c:pt>
                <c:pt idx="32597">
                  <c:v>-1.4487797662506E-2</c:v>
                </c:pt>
                <c:pt idx="32598">
                  <c:v>-1.44363188247473E-2</c:v>
                </c:pt>
                <c:pt idx="32599">
                  <c:v>-1.4401133575910999E-2</c:v>
                </c:pt>
                <c:pt idx="32600">
                  <c:v>-1.4073668011215699E-2</c:v>
                </c:pt>
                <c:pt idx="32601">
                  <c:v>-1.40251569348008E-2</c:v>
                </c:pt>
                <c:pt idx="32602">
                  <c:v>-1.3893937538583799E-2</c:v>
                </c:pt>
                <c:pt idx="32603">
                  <c:v>-1.3989426973261099E-2</c:v>
                </c:pt>
                <c:pt idx="32604">
                  <c:v>-1.3896043136233899E-2</c:v>
                </c:pt>
                <c:pt idx="32605">
                  <c:v>-1.3587808986612699E-2</c:v>
                </c:pt>
                <c:pt idx="32606">
                  <c:v>-1.3512031897845399E-2</c:v>
                </c:pt>
                <c:pt idx="32607">
                  <c:v>-1.3442754863484001E-2</c:v>
                </c:pt>
                <c:pt idx="32608">
                  <c:v>-1.3570379928607001E-2</c:v>
                </c:pt>
                <c:pt idx="32609">
                  <c:v>-1.34947291430419E-2</c:v>
                </c:pt>
                <c:pt idx="32610">
                  <c:v>-1.3424942937278E-2</c:v>
                </c:pt>
                <c:pt idx="32611">
                  <c:v>-1.3343689676815399E-2</c:v>
                </c:pt>
                <c:pt idx="32612">
                  <c:v>-1.3407109247230899E-2</c:v>
                </c:pt>
                <c:pt idx="32613">
                  <c:v>-1.33344499692675E-2</c:v>
                </c:pt>
                <c:pt idx="32614">
                  <c:v>-1.3235680315707E-2</c:v>
                </c:pt>
                <c:pt idx="32615">
                  <c:v>-1.34353304071991E-2</c:v>
                </c:pt>
                <c:pt idx="32616">
                  <c:v>-1.3452120296679901E-2</c:v>
                </c:pt>
                <c:pt idx="32617">
                  <c:v>-1.32106768263887E-2</c:v>
                </c:pt>
                <c:pt idx="32618">
                  <c:v>-1.32237200820799E-2</c:v>
                </c:pt>
                <c:pt idx="32619">
                  <c:v>-1.32534184398442E-2</c:v>
                </c:pt>
                <c:pt idx="32620">
                  <c:v>-1.33863098116911E-2</c:v>
                </c:pt>
                <c:pt idx="32621">
                  <c:v>-1.3339015130099101E-2</c:v>
                </c:pt>
                <c:pt idx="32622">
                  <c:v>-1.32744150094882E-2</c:v>
                </c:pt>
                <c:pt idx="32623">
                  <c:v>-1.3288470421932499E-2</c:v>
                </c:pt>
                <c:pt idx="32624">
                  <c:v>-1.34136003093118E-2</c:v>
                </c:pt>
                <c:pt idx="32625">
                  <c:v>-1.34072843915971E-2</c:v>
                </c:pt>
                <c:pt idx="32626">
                  <c:v>-1.3369565321057099E-2</c:v>
                </c:pt>
                <c:pt idx="32627">
                  <c:v>-1.3487670408270799E-2</c:v>
                </c:pt>
                <c:pt idx="32628">
                  <c:v>-1.35104419131435E-2</c:v>
                </c:pt>
                <c:pt idx="32629">
                  <c:v>-1.3371688551223801E-2</c:v>
                </c:pt>
                <c:pt idx="32630">
                  <c:v>-1.3353298220406901E-2</c:v>
                </c:pt>
                <c:pt idx="32631">
                  <c:v>-1.34608447257942E-2</c:v>
                </c:pt>
                <c:pt idx="32632">
                  <c:v>-1.3507631804767601E-2</c:v>
                </c:pt>
                <c:pt idx="32633">
                  <c:v>-1.3492750293927601E-2</c:v>
                </c:pt>
                <c:pt idx="32634">
                  <c:v>-1.34031531200759E-2</c:v>
                </c:pt>
                <c:pt idx="32635">
                  <c:v>-1.3382817876053801E-2</c:v>
                </c:pt>
                <c:pt idx="32636">
                  <c:v>-1.3254578890691E-2</c:v>
                </c:pt>
                <c:pt idx="32637">
                  <c:v>-1.3409747029098499E-2</c:v>
                </c:pt>
                <c:pt idx="32638">
                  <c:v>-1.33096459697578E-2</c:v>
                </c:pt>
                <c:pt idx="32639">
                  <c:v>-1.32519630826861E-2</c:v>
                </c:pt>
                <c:pt idx="32640">
                  <c:v>-1.30333598063955E-2</c:v>
                </c:pt>
                <c:pt idx="32641">
                  <c:v>-1.2935990481633901E-2</c:v>
                </c:pt>
                <c:pt idx="32642">
                  <c:v>-1.2795259479719901E-2</c:v>
                </c:pt>
                <c:pt idx="32643">
                  <c:v>-1.2647995016894099E-2</c:v>
                </c:pt>
                <c:pt idx="32644">
                  <c:v>-1.26180628749945E-2</c:v>
                </c:pt>
                <c:pt idx="32645">
                  <c:v>-1.24705757586046E-2</c:v>
                </c:pt>
                <c:pt idx="32646">
                  <c:v>-1.2103310760288701E-2</c:v>
                </c:pt>
                <c:pt idx="32647">
                  <c:v>-1.1883000736084099E-2</c:v>
                </c:pt>
                <c:pt idx="32648">
                  <c:v>-1.1957276608842399E-2</c:v>
                </c:pt>
                <c:pt idx="32649">
                  <c:v>-1.15022840070478E-2</c:v>
                </c:pt>
                <c:pt idx="32650">
                  <c:v>-1.1161208891030901E-2</c:v>
                </c:pt>
                <c:pt idx="32651">
                  <c:v>-1.08520620720044E-2</c:v>
                </c:pt>
                <c:pt idx="32652">
                  <c:v>-1.0622907062072799E-2</c:v>
                </c:pt>
                <c:pt idx="32653">
                  <c:v>-1.03041272171999E-2</c:v>
                </c:pt>
                <c:pt idx="32654">
                  <c:v>-9.7541320506206106E-3</c:v>
                </c:pt>
                <c:pt idx="32655">
                  <c:v>-9.4313996701046402E-3</c:v>
                </c:pt>
                <c:pt idx="32656">
                  <c:v>-9.1280521016893195E-3</c:v>
                </c:pt>
                <c:pt idx="32657">
                  <c:v>-8.5809993269300097E-3</c:v>
                </c:pt>
                <c:pt idx="32658">
                  <c:v>-8.2124743052591903E-3</c:v>
                </c:pt>
                <c:pt idx="32659">
                  <c:v>-7.6252222617304299E-3</c:v>
                </c:pt>
                <c:pt idx="32660">
                  <c:v>-7.1659592782762202E-3</c:v>
                </c:pt>
                <c:pt idx="32661">
                  <c:v>-6.5403711611340598E-3</c:v>
                </c:pt>
                <c:pt idx="32662">
                  <c:v>-5.9426731579230504E-3</c:v>
                </c:pt>
                <c:pt idx="32663">
                  <c:v>-5.6041251362122296E-3</c:v>
                </c:pt>
                <c:pt idx="32664">
                  <c:v>-4.8373498599581597E-3</c:v>
                </c:pt>
                <c:pt idx="32665">
                  <c:v>-4.2936630386408497E-3</c:v>
                </c:pt>
                <c:pt idx="32666">
                  <c:v>-3.8546038114339702E-3</c:v>
                </c:pt>
                <c:pt idx="32667">
                  <c:v>-3.1702979271108602E-3</c:v>
                </c:pt>
                <c:pt idx="32668">
                  <c:v>-2.3503348651399401E-3</c:v>
                </c:pt>
                <c:pt idx="32669">
                  <c:v>-1.8073540042501399E-3</c:v>
                </c:pt>
                <c:pt idx="32670">
                  <c:v>-1.3384855409233701E-3</c:v>
                </c:pt>
                <c:pt idx="32671">
                  <c:v>-4.9784471003491097E-4</c:v>
                </c:pt>
                <c:pt idx="32672">
                  <c:v>3.0062285330889399E-4</c:v>
                </c:pt>
                <c:pt idx="32673">
                  <c:v>9.1237472427311097E-4</c:v>
                </c:pt>
                <c:pt idx="32674">
                  <c:v>1.5470409525630399E-3</c:v>
                </c:pt>
                <c:pt idx="32675">
                  <c:v>2.3273326527794699E-3</c:v>
                </c:pt>
                <c:pt idx="32676">
                  <c:v>3.0330969063174099E-3</c:v>
                </c:pt>
                <c:pt idx="32677">
                  <c:v>3.5805045117801998E-3</c:v>
                </c:pt>
                <c:pt idx="32678">
                  <c:v>4.4246656894641398E-3</c:v>
                </c:pt>
                <c:pt idx="32679">
                  <c:v>5.1340340678295597E-3</c:v>
                </c:pt>
                <c:pt idx="32680">
                  <c:v>5.7072035601622101E-3</c:v>
                </c:pt>
                <c:pt idx="32681">
                  <c:v>6.3413800187677102E-3</c:v>
                </c:pt>
                <c:pt idx="32682">
                  <c:v>7.1780461988693901E-3</c:v>
                </c:pt>
                <c:pt idx="32683">
                  <c:v>7.8686496254364892E-3</c:v>
                </c:pt>
                <c:pt idx="32684">
                  <c:v>8.3885239576150898E-3</c:v>
                </c:pt>
                <c:pt idx="32685">
                  <c:v>9.1877676727644599E-3</c:v>
                </c:pt>
                <c:pt idx="32686">
                  <c:v>9.7950299024327694E-3</c:v>
                </c:pt>
                <c:pt idx="32687">
                  <c:v>1.05623102221848E-2</c:v>
                </c:pt>
                <c:pt idx="32688">
                  <c:v>1.1050463380607001E-2</c:v>
                </c:pt>
                <c:pt idx="32689">
                  <c:v>1.15439911023048E-2</c:v>
                </c:pt>
                <c:pt idx="32690">
                  <c:v>1.22002775344935E-2</c:v>
                </c:pt>
                <c:pt idx="32691">
                  <c:v>1.2851213749642199E-2</c:v>
                </c:pt>
                <c:pt idx="32692">
                  <c:v>1.35507392954627E-2</c:v>
                </c:pt>
                <c:pt idx="32693">
                  <c:v>1.3995044938243301E-2</c:v>
                </c:pt>
                <c:pt idx="32694">
                  <c:v>1.43749527632154E-2</c:v>
                </c:pt>
                <c:pt idx="32695">
                  <c:v>1.50015675661771E-2</c:v>
                </c:pt>
                <c:pt idx="32696">
                  <c:v>1.54155007062105E-2</c:v>
                </c:pt>
                <c:pt idx="32697">
                  <c:v>1.5961144190943698E-2</c:v>
                </c:pt>
                <c:pt idx="32698">
                  <c:v>1.6305528405364599E-2</c:v>
                </c:pt>
                <c:pt idx="32699">
                  <c:v>1.6733913789039202E-2</c:v>
                </c:pt>
                <c:pt idx="32700">
                  <c:v>1.6982804753690399E-2</c:v>
                </c:pt>
                <c:pt idx="32701">
                  <c:v>1.7434032457486901E-2</c:v>
                </c:pt>
                <c:pt idx="32702">
                  <c:v>1.76455959835129E-2</c:v>
                </c:pt>
                <c:pt idx="32703">
                  <c:v>1.8036904172938101E-2</c:v>
                </c:pt>
                <c:pt idx="32704">
                  <c:v>1.81520535893759E-2</c:v>
                </c:pt>
                <c:pt idx="32705">
                  <c:v>1.8556063909500001E-2</c:v>
                </c:pt>
                <c:pt idx="32706">
                  <c:v>1.8923969842628698E-2</c:v>
                </c:pt>
                <c:pt idx="32707">
                  <c:v>1.8899642622309702E-2</c:v>
                </c:pt>
                <c:pt idx="32708">
                  <c:v>1.9010105146916201E-2</c:v>
                </c:pt>
                <c:pt idx="32709">
                  <c:v>1.9138283293796899E-2</c:v>
                </c:pt>
                <c:pt idx="32710">
                  <c:v>1.93940520599611E-2</c:v>
                </c:pt>
                <c:pt idx="32711">
                  <c:v>1.9484632254026701E-2</c:v>
                </c:pt>
                <c:pt idx="32712">
                  <c:v>1.93438872444337E-2</c:v>
                </c:pt>
                <c:pt idx="32713">
                  <c:v>1.9395458667310801E-2</c:v>
                </c:pt>
                <c:pt idx="32714">
                  <c:v>1.9482435663244101E-2</c:v>
                </c:pt>
                <c:pt idx="32715">
                  <c:v>1.9434902895479299E-2</c:v>
                </c:pt>
                <c:pt idx="32716">
                  <c:v>1.9288370290098E-2</c:v>
                </c:pt>
                <c:pt idx="32717">
                  <c:v>1.9247254508903699E-2</c:v>
                </c:pt>
                <c:pt idx="32718">
                  <c:v>1.9235819731843299E-2</c:v>
                </c:pt>
                <c:pt idx="32719">
                  <c:v>1.91181892691871E-2</c:v>
                </c:pt>
                <c:pt idx="32720">
                  <c:v>1.8988587700053901E-2</c:v>
                </c:pt>
                <c:pt idx="32721">
                  <c:v>1.8635339082578101E-2</c:v>
                </c:pt>
                <c:pt idx="32722">
                  <c:v>1.8832524930209201E-2</c:v>
                </c:pt>
                <c:pt idx="32723">
                  <c:v>1.8686280570892999E-2</c:v>
                </c:pt>
                <c:pt idx="32724">
                  <c:v>1.8250901786142502E-2</c:v>
                </c:pt>
                <c:pt idx="32725">
                  <c:v>1.79758566022768E-2</c:v>
                </c:pt>
                <c:pt idx="32726">
                  <c:v>1.77730754742794E-2</c:v>
                </c:pt>
                <c:pt idx="32727">
                  <c:v>1.75897665801454E-2</c:v>
                </c:pt>
                <c:pt idx="32728">
                  <c:v>1.7274429415840901E-2</c:v>
                </c:pt>
                <c:pt idx="32729">
                  <c:v>1.7096364520787301E-2</c:v>
                </c:pt>
                <c:pt idx="32730">
                  <c:v>1.6926649179867598E-2</c:v>
                </c:pt>
                <c:pt idx="32731">
                  <c:v>1.6693105490033999E-2</c:v>
                </c:pt>
                <c:pt idx="32732">
                  <c:v>1.63716368302603E-2</c:v>
                </c:pt>
                <c:pt idx="32733">
                  <c:v>1.6107034056371199E-2</c:v>
                </c:pt>
                <c:pt idx="32734">
                  <c:v>1.5748347132625299E-2</c:v>
                </c:pt>
                <c:pt idx="32735">
                  <c:v>1.5541463565068799E-2</c:v>
                </c:pt>
                <c:pt idx="32736">
                  <c:v>1.5251794527320599E-2</c:v>
                </c:pt>
                <c:pt idx="32737">
                  <c:v>1.48536682206078E-2</c:v>
                </c:pt>
                <c:pt idx="32738">
                  <c:v>1.4718603020497999E-2</c:v>
                </c:pt>
                <c:pt idx="32739">
                  <c:v>1.44425833485119E-2</c:v>
                </c:pt>
                <c:pt idx="32740">
                  <c:v>1.41739743398688E-2</c:v>
                </c:pt>
                <c:pt idx="32741">
                  <c:v>1.39042812967205E-2</c:v>
                </c:pt>
                <c:pt idx="32742">
                  <c:v>1.36306880216128E-2</c:v>
                </c:pt>
                <c:pt idx="32743">
                  <c:v>1.33942217825811E-2</c:v>
                </c:pt>
                <c:pt idx="32744">
                  <c:v>1.32596130618926E-2</c:v>
                </c:pt>
                <c:pt idx="32745">
                  <c:v>1.31032777091487E-2</c:v>
                </c:pt>
                <c:pt idx="32746">
                  <c:v>1.2710504963401601E-2</c:v>
                </c:pt>
                <c:pt idx="32747">
                  <c:v>1.2434007006997899E-2</c:v>
                </c:pt>
                <c:pt idx="32748">
                  <c:v>1.2223459112573601E-2</c:v>
                </c:pt>
                <c:pt idx="32749">
                  <c:v>1.21669261846757E-2</c:v>
                </c:pt>
                <c:pt idx="32750">
                  <c:v>1.2078806427216199E-2</c:v>
                </c:pt>
                <c:pt idx="32751">
                  <c:v>1.1772938299849999E-2</c:v>
                </c:pt>
                <c:pt idx="32752">
                  <c:v>1.1668121946725301E-2</c:v>
                </c:pt>
                <c:pt idx="32753">
                  <c:v>1.1591949659580599E-2</c:v>
                </c:pt>
                <c:pt idx="32754">
                  <c:v>1.1363379957879401E-2</c:v>
                </c:pt>
                <c:pt idx="32755">
                  <c:v>1.13507264001986E-2</c:v>
                </c:pt>
                <c:pt idx="32756">
                  <c:v>1.1260901269104701E-2</c:v>
                </c:pt>
                <c:pt idx="32757">
                  <c:v>1.11302304114086E-2</c:v>
                </c:pt>
                <c:pt idx="32758">
                  <c:v>1.11309992791779E-2</c:v>
                </c:pt>
                <c:pt idx="32759">
                  <c:v>1.10713651749663E-2</c:v>
                </c:pt>
                <c:pt idx="32760">
                  <c:v>1.0966469386986401E-2</c:v>
                </c:pt>
                <c:pt idx="32761">
                  <c:v>1.10203386067093E-2</c:v>
                </c:pt>
                <c:pt idx="32762">
                  <c:v>1.0963218305877501E-2</c:v>
                </c:pt>
                <c:pt idx="32763">
                  <c:v>1.1124063887909199E-2</c:v>
                </c:pt>
                <c:pt idx="32764">
                  <c:v>1.11081320741065E-2</c:v>
                </c:pt>
                <c:pt idx="32765">
                  <c:v>1.09395261994639E-2</c:v>
                </c:pt>
                <c:pt idx="32766">
                  <c:v>1.10428205768469E-2</c:v>
                </c:pt>
                <c:pt idx="32767">
                  <c:v>1.11146070861843E-2</c:v>
                </c:pt>
                <c:pt idx="32768">
                  <c:v>1.12500425296761E-2</c:v>
                </c:pt>
                <c:pt idx="32769">
                  <c:v>1.12881778995587E-2</c:v>
                </c:pt>
                <c:pt idx="32770">
                  <c:v>1.13125761724034E-2</c:v>
                </c:pt>
                <c:pt idx="32771">
                  <c:v>1.1386235226453699E-2</c:v>
                </c:pt>
                <c:pt idx="32772">
                  <c:v>1.15671832594181E-2</c:v>
                </c:pt>
                <c:pt idx="32773">
                  <c:v>1.1715457522700701E-2</c:v>
                </c:pt>
                <c:pt idx="32774">
                  <c:v>1.18848548949631E-2</c:v>
                </c:pt>
                <c:pt idx="32775">
                  <c:v>1.17139506512204E-2</c:v>
                </c:pt>
                <c:pt idx="32776">
                  <c:v>1.1733467806298199E-2</c:v>
                </c:pt>
                <c:pt idx="32777">
                  <c:v>1.1991156435389699E-2</c:v>
                </c:pt>
                <c:pt idx="32778">
                  <c:v>1.2254068778867699E-2</c:v>
                </c:pt>
                <c:pt idx="32779">
                  <c:v>1.23750041270962E-2</c:v>
                </c:pt>
                <c:pt idx="32780">
                  <c:v>1.24826860858694E-2</c:v>
                </c:pt>
                <c:pt idx="32781">
                  <c:v>1.2741684258537601E-2</c:v>
                </c:pt>
                <c:pt idx="32782">
                  <c:v>1.262343950749E-2</c:v>
                </c:pt>
                <c:pt idx="32783">
                  <c:v>1.26218390109997E-2</c:v>
                </c:pt>
                <c:pt idx="32784">
                  <c:v>1.29314159062835E-2</c:v>
                </c:pt>
                <c:pt idx="32785">
                  <c:v>1.30140441129456E-2</c:v>
                </c:pt>
                <c:pt idx="32786">
                  <c:v>1.31269931581254E-2</c:v>
                </c:pt>
                <c:pt idx="32787">
                  <c:v>1.3157259036760001E-2</c:v>
                </c:pt>
                <c:pt idx="32788">
                  <c:v>1.33910183737677E-2</c:v>
                </c:pt>
                <c:pt idx="32789">
                  <c:v>1.3444952626879E-2</c:v>
                </c:pt>
                <c:pt idx="32790">
                  <c:v>1.34938687877093E-2</c:v>
                </c:pt>
                <c:pt idx="32791">
                  <c:v>1.35687748970242E-2</c:v>
                </c:pt>
                <c:pt idx="32792">
                  <c:v>1.3722676807996201E-2</c:v>
                </c:pt>
                <c:pt idx="32793">
                  <c:v>1.39271162345965E-2</c:v>
                </c:pt>
                <c:pt idx="32794">
                  <c:v>1.37822112476319E-2</c:v>
                </c:pt>
                <c:pt idx="32795">
                  <c:v>1.36913311001827E-2</c:v>
                </c:pt>
                <c:pt idx="32796">
                  <c:v>1.39188033062576E-2</c:v>
                </c:pt>
                <c:pt idx="32797">
                  <c:v>1.4038921027602199E-2</c:v>
                </c:pt>
                <c:pt idx="32798">
                  <c:v>1.3912050999328299E-2</c:v>
                </c:pt>
                <c:pt idx="32799">
                  <c:v>1.3863778719969799E-2</c:v>
                </c:pt>
                <c:pt idx="32800">
                  <c:v>1.4124987232913199E-2</c:v>
                </c:pt>
                <c:pt idx="32801">
                  <c:v>1.40505633166166E-2</c:v>
                </c:pt>
                <c:pt idx="32802">
                  <c:v>1.40384348363124E-2</c:v>
                </c:pt>
                <c:pt idx="32803">
                  <c:v>1.3986348308455E-2</c:v>
                </c:pt>
                <c:pt idx="32804">
                  <c:v>1.4023093085730499E-2</c:v>
                </c:pt>
                <c:pt idx="32805">
                  <c:v>1.3857633122693801E-2</c:v>
                </c:pt>
                <c:pt idx="32806">
                  <c:v>1.37025652710574E-2</c:v>
                </c:pt>
                <c:pt idx="32807">
                  <c:v>1.38607987931027E-2</c:v>
                </c:pt>
                <c:pt idx="32808">
                  <c:v>1.38444434784071E-2</c:v>
                </c:pt>
                <c:pt idx="32809">
                  <c:v>1.36153967791826E-2</c:v>
                </c:pt>
                <c:pt idx="32810">
                  <c:v>1.3494694697243801E-2</c:v>
                </c:pt>
                <c:pt idx="32811">
                  <c:v>1.3473942913626301E-2</c:v>
                </c:pt>
                <c:pt idx="32812">
                  <c:v>1.3555061747317699E-2</c:v>
                </c:pt>
                <c:pt idx="32813">
                  <c:v>1.33713078455262E-2</c:v>
                </c:pt>
                <c:pt idx="32814">
                  <c:v>1.30754895703149E-2</c:v>
                </c:pt>
                <c:pt idx="32815">
                  <c:v>1.31923789861549E-2</c:v>
                </c:pt>
                <c:pt idx="32816">
                  <c:v>1.2913868431301901E-2</c:v>
                </c:pt>
                <c:pt idx="32817">
                  <c:v>1.2766623598614E-2</c:v>
                </c:pt>
                <c:pt idx="32818">
                  <c:v>1.25261410775757E-2</c:v>
                </c:pt>
                <c:pt idx="32819">
                  <c:v>1.23759028183738E-2</c:v>
                </c:pt>
                <c:pt idx="32820">
                  <c:v>1.2378576316946201E-2</c:v>
                </c:pt>
                <c:pt idx="32821">
                  <c:v>1.2119502117686301E-2</c:v>
                </c:pt>
                <c:pt idx="32822">
                  <c:v>1.1960601323746701E-2</c:v>
                </c:pt>
                <c:pt idx="32823">
                  <c:v>1.17734841822875E-2</c:v>
                </c:pt>
                <c:pt idx="32824">
                  <c:v>1.16356780871942E-2</c:v>
                </c:pt>
                <c:pt idx="32825">
                  <c:v>1.14522165607549E-2</c:v>
                </c:pt>
                <c:pt idx="32826">
                  <c:v>1.1421711448246E-2</c:v>
                </c:pt>
                <c:pt idx="32827">
                  <c:v>1.11493825865389E-2</c:v>
                </c:pt>
                <c:pt idx="32828">
                  <c:v>1.08751129065759E-2</c:v>
                </c:pt>
                <c:pt idx="32829">
                  <c:v>1.0749114315506699E-2</c:v>
                </c:pt>
                <c:pt idx="32830">
                  <c:v>1.0375621074874599E-2</c:v>
                </c:pt>
                <c:pt idx="32831">
                  <c:v>1.0383542559769801E-2</c:v>
                </c:pt>
                <c:pt idx="32832">
                  <c:v>1.05050670838077E-2</c:v>
                </c:pt>
                <c:pt idx="32833">
                  <c:v>9.9816650628470008E-3</c:v>
                </c:pt>
                <c:pt idx="32834">
                  <c:v>9.5612239988639401E-3</c:v>
                </c:pt>
                <c:pt idx="32835">
                  <c:v>9.5770732568363597E-3</c:v>
                </c:pt>
                <c:pt idx="32836">
                  <c:v>9.3879122417664593E-3</c:v>
                </c:pt>
                <c:pt idx="32837">
                  <c:v>9.2419559437017709E-3</c:v>
                </c:pt>
                <c:pt idx="32838">
                  <c:v>8.9901363277658693E-3</c:v>
                </c:pt>
                <c:pt idx="32839">
                  <c:v>8.85572532327214E-3</c:v>
                </c:pt>
                <c:pt idx="32840">
                  <c:v>8.6125965765499503E-3</c:v>
                </c:pt>
                <c:pt idx="32841">
                  <c:v>8.2505914535842099E-3</c:v>
                </c:pt>
                <c:pt idx="32842">
                  <c:v>8.2950043720514104E-3</c:v>
                </c:pt>
                <c:pt idx="32843">
                  <c:v>8.2238581024370108E-3</c:v>
                </c:pt>
                <c:pt idx="32844">
                  <c:v>8.0169245284200299E-3</c:v>
                </c:pt>
                <c:pt idx="32845">
                  <c:v>7.7304714603139502E-3</c:v>
                </c:pt>
                <c:pt idx="32846">
                  <c:v>7.4146714475781701E-3</c:v>
                </c:pt>
                <c:pt idx="32847">
                  <c:v>7.2507421839810102E-3</c:v>
                </c:pt>
                <c:pt idx="32848">
                  <c:v>7.1298321941953404E-3</c:v>
                </c:pt>
                <c:pt idx="32849">
                  <c:v>7.0063932037373001E-3</c:v>
                </c:pt>
                <c:pt idx="32850">
                  <c:v>6.8341858324756496E-3</c:v>
                </c:pt>
                <c:pt idx="32851">
                  <c:v>6.4518430053124498E-3</c:v>
                </c:pt>
                <c:pt idx="32852">
                  <c:v>6.5273828706619097E-3</c:v>
                </c:pt>
                <c:pt idx="32853">
                  <c:v>6.3572938443644403E-3</c:v>
                </c:pt>
                <c:pt idx="32854">
                  <c:v>6.2091325663195598E-3</c:v>
                </c:pt>
                <c:pt idx="32855">
                  <c:v>5.9337131459807598E-3</c:v>
                </c:pt>
                <c:pt idx="32856">
                  <c:v>5.7340963949702398E-3</c:v>
                </c:pt>
                <c:pt idx="32857">
                  <c:v>5.5299483198775999E-3</c:v>
                </c:pt>
                <c:pt idx="32858">
                  <c:v>5.4213729123651503E-3</c:v>
                </c:pt>
                <c:pt idx="32859">
                  <c:v>5.3676039850088803E-3</c:v>
                </c:pt>
                <c:pt idx="32860">
                  <c:v>5.1270919596679296E-3</c:v>
                </c:pt>
                <c:pt idx="32861">
                  <c:v>4.9766843669164697E-3</c:v>
                </c:pt>
                <c:pt idx="32862">
                  <c:v>4.86638118907105E-3</c:v>
                </c:pt>
                <c:pt idx="32863">
                  <c:v>4.6003411126739301E-3</c:v>
                </c:pt>
                <c:pt idx="32864">
                  <c:v>4.3863376446691997E-3</c:v>
                </c:pt>
                <c:pt idx="32865">
                  <c:v>4.3922964224046099E-3</c:v>
                </c:pt>
                <c:pt idx="32866">
                  <c:v>4.2022342059949702E-3</c:v>
                </c:pt>
                <c:pt idx="32867">
                  <c:v>4.03044754407783E-3</c:v>
                </c:pt>
                <c:pt idx="32868">
                  <c:v>3.7725103942701098E-3</c:v>
                </c:pt>
                <c:pt idx="32869">
                  <c:v>3.6255894098632499E-3</c:v>
                </c:pt>
                <c:pt idx="32870">
                  <c:v>3.68841138237368E-3</c:v>
                </c:pt>
                <c:pt idx="32871">
                  <c:v>3.61414289108069E-3</c:v>
                </c:pt>
                <c:pt idx="32872">
                  <c:v>3.3335865368599102E-3</c:v>
                </c:pt>
                <c:pt idx="32873">
                  <c:v>3.0604216085457501E-3</c:v>
                </c:pt>
                <c:pt idx="32874">
                  <c:v>2.9636245463693701E-3</c:v>
                </c:pt>
                <c:pt idx="32875">
                  <c:v>2.59474189936645E-3</c:v>
                </c:pt>
                <c:pt idx="32876">
                  <c:v>2.6325881694558399E-3</c:v>
                </c:pt>
                <c:pt idx="32877">
                  <c:v>2.4706875256054E-3</c:v>
                </c:pt>
                <c:pt idx="32878">
                  <c:v>2.5087715419526702E-3</c:v>
                </c:pt>
                <c:pt idx="32879">
                  <c:v>2.1289087563984999E-3</c:v>
                </c:pt>
                <c:pt idx="32880">
                  <c:v>2.0034544904523601E-3</c:v>
                </c:pt>
                <c:pt idx="32881">
                  <c:v>1.88261540571431E-3</c:v>
                </c:pt>
                <c:pt idx="32882">
                  <c:v>1.8427950125544899E-3</c:v>
                </c:pt>
                <c:pt idx="32883">
                  <c:v>1.73346622225239E-3</c:v>
                </c:pt>
                <c:pt idx="32884">
                  <c:v>1.49274302466972E-3</c:v>
                </c:pt>
                <c:pt idx="32885">
                  <c:v>1.243296275296E-3</c:v>
                </c:pt>
                <c:pt idx="32886">
                  <c:v>1.08409707444921E-3</c:v>
                </c:pt>
                <c:pt idx="32887">
                  <c:v>1.02556760475927E-3</c:v>
                </c:pt>
                <c:pt idx="32888">
                  <c:v>9.7752521757233702E-4</c:v>
                </c:pt>
                <c:pt idx="32889">
                  <c:v>8.3758255643781099E-4</c:v>
                </c:pt>
                <c:pt idx="32890">
                  <c:v>8.4196399949466102E-4</c:v>
                </c:pt>
                <c:pt idx="32891">
                  <c:v>4.9345976816471805E-4</c:v>
                </c:pt>
                <c:pt idx="32892">
                  <c:v>4.3453508496800502E-4</c:v>
                </c:pt>
                <c:pt idx="32893">
                  <c:v>3.9430158709920102E-4</c:v>
                </c:pt>
                <c:pt idx="32894">
                  <c:v>2.7096760754045999E-4</c:v>
                </c:pt>
                <c:pt idx="32895">
                  <c:v>2.5053202997459798E-4</c:v>
                </c:pt>
                <c:pt idx="32896" formatCode="0.00E+00">
                  <c:v>-2.5829170204072401E-6</c:v>
                </c:pt>
                <c:pt idx="32897" formatCode="0.00E+00">
                  <c:v>-2.0929941537553598E-6</c:v>
                </c:pt>
                <c:pt idx="32898">
                  <c:v>-1.3407658549281101E-4</c:v>
                </c:pt>
                <c:pt idx="32899" formatCode="0.00E+00">
                  <c:v>6.9171446386333E-5</c:v>
                </c:pt>
                <c:pt idx="32900">
                  <c:v>-2.4543720328696901E-4</c:v>
                </c:pt>
                <c:pt idx="32901">
                  <c:v>-1.62161241493002E-4</c:v>
                </c:pt>
                <c:pt idx="32902">
                  <c:v>-2.8751592898914702E-4</c:v>
                </c:pt>
                <c:pt idx="32903">
                  <c:v>-4.2127604966081203E-4</c:v>
                </c:pt>
                <c:pt idx="32904">
                  <c:v>-5.4080398983681296E-4</c:v>
                </c:pt>
                <c:pt idx="32905">
                  <c:v>-5.11861246521218E-4</c:v>
                </c:pt>
                <c:pt idx="32906">
                  <c:v>-3.0876134781754599E-4</c:v>
                </c:pt>
                <c:pt idx="32907">
                  <c:v>-5.01793958607015E-4</c:v>
                </c:pt>
                <c:pt idx="32908">
                  <c:v>-4.3851838228816103E-4</c:v>
                </c:pt>
                <c:pt idx="32909">
                  <c:v>-5.1758506896849605E-4</c:v>
                </c:pt>
                <c:pt idx="32910">
                  <c:v>-5.6388911954081099E-4</c:v>
                </c:pt>
                <c:pt idx="32911">
                  <c:v>-4.8946205304126298E-4</c:v>
                </c:pt>
                <c:pt idx="32912">
                  <c:v>-5.6328588992716002E-4</c:v>
                </c:pt>
                <c:pt idx="32913">
                  <c:v>-5.3558860713099905E-4</c:v>
                </c:pt>
                <c:pt idx="32914">
                  <c:v>-6.6919594631338099E-4</c:v>
                </c:pt>
                <c:pt idx="32915">
                  <c:v>-4.3713525194752302E-4</c:v>
                </c:pt>
                <c:pt idx="32916">
                  <c:v>-4.87398120715712E-4</c:v>
                </c:pt>
                <c:pt idx="32917">
                  <c:v>-4.2372073251975399E-4</c:v>
                </c:pt>
                <c:pt idx="32918">
                  <c:v>-5.34458640913537E-4</c:v>
                </c:pt>
                <c:pt idx="32919">
                  <c:v>-4.1839707770268E-4</c:v>
                </c:pt>
                <c:pt idx="32920">
                  <c:v>-2.6302700427307998E-4</c:v>
                </c:pt>
                <c:pt idx="32921">
                  <c:v>-2.94746972853842E-4</c:v>
                </c:pt>
                <c:pt idx="32922">
                  <c:v>-3.3731463620096497E-4</c:v>
                </c:pt>
                <c:pt idx="32923">
                  <c:v>-1.3649391355794699E-4</c:v>
                </c:pt>
                <c:pt idx="32924" formatCode="0.00E+00">
                  <c:v>-7.1548940616811897E-5</c:v>
                </c:pt>
                <c:pt idx="32925">
                  <c:v>-2.2219231118998301E-4</c:v>
                </c:pt>
                <c:pt idx="32926">
                  <c:v>-2.4758813752639498E-4</c:v>
                </c:pt>
                <c:pt idx="32927" formatCode="0.00E+00">
                  <c:v>6.4241011186222803E-5</c:v>
                </c:pt>
                <c:pt idx="32928" formatCode="0.00E+00">
                  <c:v>7.5470371695387001E-5</c:v>
                </c:pt>
                <c:pt idx="32929">
                  <c:v>2.64232329203619E-4</c:v>
                </c:pt>
                <c:pt idx="32930" formatCode="0.00E+00">
                  <c:v>7.0733845602550006E-5</c:v>
                </c:pt>
                <c:pt idx="32931">
                  <c:v>1.5478912167763201E-4</c:v>
                </c:pt>
                <c:pt idx="32932">
                  <c:v>2.9867387577157999E-4</c:v>
                </c:pt>
                <c:pt idx="32933">
                  <c:v>3.5051173446515798E-4</c:v>
                </c:pt>
                <c:pt idx="32934">
                  <c:v>4.5718145484083999E-4</c:v>
                </c:pt>
                <c:pt idx="32935">
                  <c:v>4.2726468397807102E-4</c:v>
                </c:pt>
                <c:pt idx="32936">
                  <c:v>5.0859142995149495E-4</c:v>
                </c:pt>
                <c:pt idx="32937">
                  <c:v>5.2962502563818595E-4</c:v>
                </c:pt>
                <c:pt idx="32938">
                  <c:v>5.5998692651429405E-4</c:v>
                </c:pt>
                <c:pt idx="32939">
                  <c:v>6.5740406017042105E-4</c:v>
                </c:pt>
                <c:pt idx="32940">
                  <c:v>7.8965488035234396E-4</c:v>
                </c:pt>
                <c:pt idx="32941">
                  <c:v>6.8905984813472999E-4</c:v>
                </c:pt>
                <c:pt idx="32942">
                  <c:v>7.1633180966242896E-4</c:v>
                </c:pt>
                <c:pt idx="32943">
                  <c:v>6.8743052252139697E-4</c:v>
                </c:pt>
                <c:pt idx="32944">
                  <c:v>6.57319420560187E-4</c:v>
                </c:pt>
                <c:pt idx="32945">
                  <c:v>6.35670511895335E-4</c:v>
                </c:pt>
                <c:pt idx="32946">
                  <c:v>6.3930470194247598E-4</c:v>
                </c:pt>
                <c:pt idx="32947">
                  <c:v>5.8279261096982502E-4</c:v>
                </c:pt>
                <c:pt idx="32948">
                  <c:v>4.0673924084752398E-4</c:v>
                </c:pt>
                <c:pt idx="32949">
                  <c:v>3.4329574058561602E-4</c:v>
                </c:pt>
                <c:pt idx="32950">
                  <c:v>4.6374569928295299E-4</c:v>
                </c:pt>
                <c:pt idx="32951">
                  <c:v>4.8018336218328799E-4</c:v>
                </c:pt>
                <c:pt idx="32952">
                  <c:v>2.6466933290607303E-4</c:v>
                </c:pt>
                <c:pt idx="32953" formatCode="0.00E+00">
                  <c:v>6.9910435901257499E-5</c:v>
                </c:pt>
                <c:pt idx="32954" formatCode="0.00E+00">
                  <c:v>-8.6322981052639006E-5</c:v>
                </c:pt>
                <c:pt idx="32955">
                  <c:v>-1.5341563873205201E-4</c:v>
                </c:pt>
                <c:pt idx="32956">
                  <c:v>-3.0072117730226401E-4</c:v>
                </c:pt>
                <c:pt idx="32957">
                  <c:v>-3.6718024164440001E-4</c:v>
                </c:pt>
                <c:pt idx="32958">
                  <c:v>-7.31047112107263E-4</c:v>
                </c:pt>
                <c:pt idx="32959">
                  <c:v>-8.8697931635629704E-4</c:v>
                </c:pt>
                <c:pt idx="32960">
                  <c:v>-9.5872694402336905E-4</c:v>
                </c:pt>
                <c:pt idx="32961">
                  <c:v>-1.2836317970414499E-3</c:v>
                </c:pt>
                <c:pt idx="32962">
                  <c:v>-1.5413484051751401E-3</c:v>
                </c:pt>
                <c:pt idx="32963">
                  <c:v>-1.7687563428273E-3</c:v>
                </c:pt>
                <c:pt idx="32964">
                  <c:v>-1.9575473682986902E-3</c:v>
                </c:pt>
                <c:pt idx="32965">
                  <c:v>-2.3213315963848402E-3</c:v>
                </c:pt>
                <c:pt idx="32966">
                  <c:v>-2.4947899442903099E-3</c:v>
                </c:pt>
                <c:pt idx="32967">
                  <c:v>-2.8714051808562198E-3</c:v>
                </c:pt>
                <c:pt idx="32968">
                  <c:v>-3.3212393685831598E-3</c:v>
                </c:pt>
                <c:pt idx="32969">
                  <c:v>-3.4334428313999399E-3</c:v>
                </c:pt>
                <c:pt idx="32970">
                  <c:v>-3.5717232019508E-3</c:v>
                </c:pt>
                <c:pt idx="32971">
                  <c:v>-4.0655171264444602E-3</c:v>
                </c:pt>
                <c:pt idx="32972">
                  <c:v>-4.5149436733791098E-3</c:v>
                </c:pt>
                <c:pt idx="32973">
                  <c:v>-4.7871320470225598E-3</c:v>
                </c:pt>
                <c:pt idx="32974">
                  <c:v>-5.0800797548708502E-3</c:v>
                </c:pt>
                <c:pt idx="32975">
                  <c:v>-5.4352899825865402E-3</c:v>
                </c:pt>
                <c:pt idx="32976">
                  <c:v>-5.8087778542362601E-3</c:v>
                </c:pt>
                <c:pt idx="32977">
                  <c:v>-6.3416073917061397E-3</c:v>
                </c:pt>
                <c:pt idx="32978">
                  <c:v>-6.81774775826797E-3</c:v>
                </c:pt>
                <c:pt idx="32979">
                  <c:v>-6.8291572293431102E-3</c:v>
                </c:pt>
                <c:pt idx="32980">
                  <c:v>-7.4119498410838E-3</c:v>
                </c:pt>
                <c:pt idx="32981">
                  <c:v>-7.8714373557346607E-3</c:v>
                </c:pt>
                <c:pt idx="32982">
                  <c:v>-8.3283342998411603E-3</c:v>
                </c:pt>
                <c:pt idx="32983">
                  <c:v>-8.5874630488290294E-3</c:v>
                </c:pt>
                <c:pt idx="32984">
                  <c:v>-9.0452522335906504E-3</c:v>
                </c:pt>
                <c:pt idx="32985">
                  <c:v>-9.4567695903332808E-3</c:v>
                </c:pt>
                <c:pt idx="32986">
                  <c:v>-9.6958538017209994E-3</c:v>
                </c:pt>
                <c:pt idx="32987">
                  <c:v>-1.01500675921192E-2</c:v>
                </c:pt>
                <c:pt idx="32988">
                  <c:v>-1.05553657170817E-2</c:v>
                </c:pt>
                <c:pt idx="32989">
                  <c:v>-1.10089696766553E-2</c:v>
                </c:pt>
                <c:pt idx="32990">
                  <c:v>-1.1352151657262E-2</c:v>
                </c:pt>
                <c:pt idx="32991">
                  <c:v>-1.16639540032528E-2</c:v>
                </c:pt>
                <c:pt idx="32992">
                  <c:v>-1.18325991748494E-2</c:v>
                </c:pt>
                <c:pt idx="32993">
                  <c:v>-1.23539202742098E-2</c:v>
                </c:pt>
                <c:pt idx="32994">
                  <c:v>-1.27822592348481E-2</c:v>
                </c:pt>
                <c:pt idx="32995">
                  <c:v>-1.31074254519439E-2</c:v>
                </c:pt>
                <c:pt idx="32996">
                  <c:v>-1.3340004358302199E-2</c:v>
                </c:pt>
                <c:pt idx="32997">
                  <c:v>-1.35961685187432E-2</c:v>
                </c:pt>
                <c:pt idx="32998">
                  <c:v>-1.39634954725992E-2</c:v>
                </c:pt>
                <c:pt idx="32999">
                  <c:v>-1.4204538829014001E-2</c:v>
                </c:pt>
                <c:pt idx="33000">
                  <c:v>-1.4431417105192501E-2</c:v>
                </c:pt>
                <c:pt idx="33001">
                  <c:v>-1.46163876433159E-2</c:v>
                </c:pt>
                <c:pt idx="33002">
                  <c:v>-1.49741735388224E-2</c:v>
                </c:pt>
                <c:pt idx="33003">
                  <c:v>-1.5027179563920599E-2</c:v>
                </c:pt>
                <c:pt idx="33004">
                  <c:v>-1.52179273850777E-2</c:v>
                </c:pt>
                <c:pt idx="33005">
                  <c:v>-1.5405014966393699E-2</c:v>
                </c:pt>
                <c:pt idx="33006">
                  <c:v>-1.55320297784068E-2</c:v>
                </c:pt>
                <c:pt idx="33007">
                  <c:v>-1.5676066369263102E-2</c:v>
                </c:pt>
                <c:pt idx="33008">
                  <c:v>-1.5675667471008601E-2</c:v>
                </c:pt>
                <c:pt idx="33009">
                  <c:v>-1.58756739769579E-2</c:v>
                </c:pt>
                <c:pt idx="33010">
                  <c:v>-1.5673466995773801E-2</c:v>
                </c:pt>
                <c:pt idx="33011">
                  <c:v>-1.5972994068912401E-2</c:v>
                </c:pt>
                <c:pt idx="33012">
                  <c:v>-1.5896846487466702E-2</c:v>
                </c:pt>
                <c:pt idx="33013">
                  <c:v>-1.5944118933344801E-2</c:v>
                </c:pt>
                <c:pt idx="33014">
                  <c:v>-1.5935117268068202E-2</c:v>
                </c:pt>
                <c:pt idx="33015">
                  <c:v>-1.58188330368952E-2</c:v>
                </c:pt>
                <c:pt idx="33016">
                  <c:v>-1.5747950917240801E-2</c:v>
                </c:pt>
                <c:pt idx="33017">
                  <c:v>-1.5502993846499001E-2</c:v>
                </c:pt>
                <c:pt idx="33018">
                  <c:v>-1.5517463753451999E-2</c:v>
                </c:pt>
                <c:pt idx="33019">
                  <c:v>-1.55118383193781E-2</c:v>
                </c:pt>
                <c:pt idx="33020">
                  <c:v>-1.52278556259239E-2</c:v>
                </c:pt>
                <c:pt idx="33021">
                  <c:v>-1.4867065160324801E-2</c:v>
                </c:pt>
                <c:pt idx="33022">
                  <c:v>-1.48090798333962E-2</c:v>
                </c:pt>
                <c:pt idx="33023">
                  <c:v>-1.46859422349066E-2</c:v>
                </c:pt>
                <c:pt idx="33024">
                  <c:v>-1.44674277779004E-2</c:v>
                </c:pt>
                <c:pt idx="33025">
                  <c:v>-1.4035973370059501E-2</c:v>
                </c:pt>
                <c:pt idx="33026">
                  <c:v>-1.37407990803179E-2</c:v>
                </c:pt>
                <c:pt idx="33027">
                  <c:v>-1.3312057646904799E-2</c:v>
                </c:pt>
                <c:pt idx="33028">
                  <c:v>-1.29369262521282E-2</c:v>
                </c:pt>
                <c:pt idx="33029">
                  <c:v>-1.28184535941788E-2</c:v>
                </c:pt>
                <c:pt idx="33030">
                  <c:v>-1.2506247630592099E-2</c:v>
                </c:pt>
                <c:pt idx="33031">
                  <c:v>-1.2274442692444799E-2</c:v>
                </c:pt>
                <c:pt idx="33032">
                  <c:v>-1.16639882713873E-2</c:v>
                </c:pt>
                <c:pt idx="33033">
                  <c:v>-1.1112542624912699E-2</c:v>
                </c:pt>
                <c:pt idx="33034">
                  <c:v>-1.0797621379236099E-2</c:v>
                </c:pt>
                <c:pt idx="33035">
                  <c:v>-1.04722645871247E-2</c:v>
                </c:pt>
                <c:pt idx="33036">
                  <c:v>-1.0031668906224299E-2</c:v>
                </c:pt>
                <c:pt idx="33037">
                  <c:v>-9.3763787955546008E-3</c:v>
                </c:pt>
                <c:pt idx="33038">
                  <c:v>-9.0466084975103604E-3</c:v>
                </c:pt>
                <c:pt idx="33039">
                  <c:v>-8.5734814406321792E-3</c:v>
                </c:pt>
                <c:pt idx="33040">
                  <c:v>-8.1659330212539901E-3</c:v>
                </c:pt>
                <c:pt idx="33041">
                  <c:v>-7.7149433770423497E-3</c:v>
                </c:pt>
                <c:pt idx="33042">
                  <c:v>-7.1603532344947504E-3</c:v>
                </c:pt>
                <c:pt idx="33043">
                  <c:v>-6.65853274003066E-3</c:v>
                </c:pt>
                <c:pt idx="33044">
                  <c:v>-5.9713763437104599E-3</c:v>
                </c:pt>
                <c:pt idx="33045">
                  <c:v>-5.5444505804799604E-3</c:v>
                </c:pt>
                <c:pt idx="33046">
                  <c:v>-5.0662161181002502E-3</c:v>
                </c:pt>
                <c:pt idx="33047">
                  <c:v>-4.7663088082927404E-3</c:v>
                </c:pt>
                <c:pt idx="33048">
                  <c:v>-4.2764397873770298E-3</c:v>
                </c:pt>
                <c:pt idx="33049">
                  <c:v>-3.6481643385617799E-3</c:v>
                </c:pt>
                <c:pt idx="33050">
                  <c:v>-3.06277194097152E-3</c:v>
                </c:pt>
                <c:pt idx="33051">
                  <c:v>-2.7110196893880599E-3</c:v>
                </c:pt>
                <c:pt idx="33052">
                  <c:v>-2.3794236265732502E-3</c:v>
                </c:pt>
                <c:pt idx="33053">
                  <c:v>-1.7841134750404E-3</c:v>
                </c:pt>
                <c:pt idx="33054">
                  <c:v>-1.35848631822564E-3</c:v>
                </c:pt>
                <c:pt idx="33055">
                  <c:v>-9.4019329757341402E-4</c:v>
                </c:pt>
                <c:pt idx="33056">
                  <c:v>-3.3454800352687399E-4</c:v>
                </c:pt>
                <c:pt idx="33057" formatCode="0.00E+00">
                  <c:v>-9.5775303830120999E-5</c:v>
                </c:pt>
                <c:pt idx="33058">
                  <c:v>3.2464957347710601E-4</c:v>
                </c:pt>
                <c:pt idx="33059">
                  <c:v>7.8855030218641798E-4</c:v>
                </c:pt>
                <c:pt idx="33060">
                  <c:v>1.06010666868923E-3</c:v>
                </c:pt>
                <c:pt idx="33061">
                  <c:v>1.56836715705117E-3</c:v>
                </c:pt>
                <c:pt idx="33062">
                  <c:v>1.8071317547061201E-3</c:v>
                </c:pt>
                <c:pt idx="33063">
                  <c:v>2.2020728727771498E-3</c:v>
                </c:pt>
                <c:pt idx="33064">
                  <c:v>2.3881787463220501E-3</c:v>
                </c:pt>
                <c:pt idx="33065">
                  <c:v>2.6847741380076301E-3</c:v>
                </c:pt>
                <c:pt idx="33066">
                  <c:v>3.0506946021272002E-3</c:v>
                </c:pt>
                <c:pt idx="33067">
                  <c:v>3.3556399008292802E-3</c:v>
                </c:pt>
                <c:pt idx="33068">
                  <c:v>3.6751648541957101E-3</c:v>
                </c:pt>
                <c:pt idx="33069">
                  <c:v>3.9478902221209804E-3</c:v>
                </c:pt>
                <c:pt idx="33070">
                  <c:v>4.00370224937202E-3</c:v>
                </c:pt>
                <c:pt idx="33071">
                  <c:v>4.1838878344462498E-3</c:v>
                </c:pt>
                <c:pt idx="33072">
                  <c:v>4.3667532937308601E-3</c:v>
                </c:pt>
                <c:pt idx="33073">
                  <c:v>4.5572697546908203E-3</c:v>
                </c:pt>
                <c:pt idx="33074">
                  <c:v>4.6719499679681196E-3</c:v>
                </c:pt>
                <c:pt idx="33075">
                  <c:v>4.8241832060774998E-3</c:v>
                </c:pt>
                <c:pt idx="33076">
                  <c:v>4.8460995405058098E-3</c:v>
                </c:pt>
                <c:pt idx="33077">
                  <c:v>5.0264423279097999E-3</c:v>
                </c:pt>
                <c:pt idx="33078">
                  <c:v>5.1784642637326397E-3</c:v>
                </c:pt>
                <c:pt idx="33079">
                  <c:v>5.31876796744389E-3</c:v>
                </c:pt>
                <c:pt idx="33080">
                  <c:v>5.3309656203595701E-3</c:v>
                </c:pt>
                <c:pt idx="33081">
                  <c:v>5.3731793824141703E-3</c:v>
                </c:pt>
                <c:pt idx="33082">
                  <c:v>5.1822872694569904E-3</c:v>
                </c:pt>
                <c:pt idx="33083">
                  <c:v>5.3342077666850797E-3</c:v>
                </c:pt>
                <c:pt idx="33084">
                  <c:v>5.4675702623699102E-3</c:v>
                </c:pt>
                <c:pt idx="33085">
                  <c:v>5.2898496792415399E-3</c:v>
                </c:pt>
                <c:pt idx="33086">
                  <c:v>5.3115596818889702E-3</c:v>
                </c:pt>
                <c:pt idx="33087">
                  <c:v>5.2232874692556899E-3</c:v>
                </c:pt>
                <c:pt idx="33088">
                  <c:v>5.3137152502545099E-3</c:v>
                </c:pt>
                <c:pt idx="33089">
                  <c:v>5.0974063989630402E-3</c:v>
                </c:pt>
                <c:pt idx="33090">
                  <c:v>5.1136996413645996E-3</c:v>
                </c:pt>
                <c:pt idx="33091">
                  <c:v>5.01159180307615E-3</c:v>
                </c:pt>
                <c:pt idx="33092">
                  <c:v>5.1088649469201598E-3</c:v>
                </c:pt>
                <c:pt idx="33093">
                  <c:v>4.9185027586433998E-3</c:v>
                </c:pt>
                <c:pt idx="33094">
                  <c:v>4.8912093991255899E-3</c:v>
                </c:pt>
                <c:pt idx="33095">
                  <c:v>4.8930887570077302E-3</c:v>
                </c:pt>
                <c:pt idx="33096">
                  <c:v>4.7883551204908302E-3</c:v>
                </c:pt>
                <c:pt idx="33097">
                  <c:v>4.7184304253186701E-3</c:v>
                </c:pt>
                <c:pt idx="33098">
                  <c:v>4.6176959930490898E-3</c:v>
                </c:pt>
                <c:pt idx="33099">
                  <c:v>4.4327403324387702E-3</c:v>
                </c:pt>
                <c:pt idx="33100">
                  <c:v>4.3602240168880797E-3</c:v>
                </c:pt>
                <c:pt idx="33101">
                  <c:v>4.3879518395759298E-3</c:v>
                </c:pt>
                <c:pt idx="33102">
                  <c:v>4.3431846578759602E-3</c:v>
                </c:pt>
                <c:pt idx="33103">
                  <c:v>4.3181582471297896E-3</c:v>
                </c:pt>
                <c:pt idx="33104">
                  <c:v>4.11872847398655E-3</c:v>
                </c:pt>
                <c:pt idx="33105">
                  <c:v>4.1832124854757702E-3</c:v>
                </c:pt>
                <c:pt idx="33106">
                  <c:v>4.1661420387828496E-3</c:v>
                </c:pt>
                <c:pt idx="33107">
                  <c:v>4.1104749011735397E-3</c:v>
                </c:pt>
                <c:pt idx="33108">
                  <c:v>3.9913918450876504E-3</c:v>
                </c:pt>
                <c:pt idx="33109">
                  <c:v>4.0630222402490302E-3</c:v>
                </c:pt>
                <c:pt idx="33110">
                  <c:v>3.9554350567410201E-3</c:v>
                </c:pt>
                <c:pt idx="33111">
                  <c:v>4.1767643865348904E-3</c:v>
                </c:pt>
                <c:pt idx="33112">
                  <c:v>4.07285632977533E-3</c:v>
                </c:pt>
                <c:pt idx="33113">
                  <c:v>4.1942327305747804E-3</c:v>
                </c:pt>
                <c:pt idx="33114">
                  <c:v>4.16126553546928E-3</c:v>
                </c:pt>
                <c:pt idx="33115">
                  <c:v>4.0559522879477696E-3</c:v>
                </c:pt>
                <c:pt idx="33116">
                  <c:v>4.12793551118014E-3</c:v>
                </c:pt>
                <c:pt idx="33117">
                  <c:v>4.3832506732215297E-3</c:v>
                </c:pt>
                <c:pt idx="33118">
                  <c:v>4.3551213192009296E-3</c:v>
                </c:pt>
                <c:pt idx="33119">
                  <c:v>4.3701602138236503E-3</c:v>
                </c:pt>
                <c:pt idx="33120">
                  <c:v>4.47213334531098E-3</c:v>
                </c:pt>
                <c:pt idx="33121">
                  <c:v>4.6180604203930097E-3</c:v>
                </c:pt>
                <c:pt idx="33122">
                  <c:v>4.88583511857429E-3</c:v>
                </c:pt>
                <c:pt idx="33123">
                  <c:v>4.7186988816134501E-3</c:v>
                </c:pt>
                <c:pt idx="33124">
                  <c:v>5.0146585819003499E-3</c:v>
                </c:pt>
                <c:pt idx="33125">
                  <c:v>5.1209019182723997E-3</c:v>
                </c:pt>
                <c:pt idx="33126">
                  <c:v>5.2565037713102501E-3</c:v>
                </c:pt>
                <c:pt idx="33127">
                  <c:v>5.4248510427306103E-3</c:v>
                </c:pt>
                <c:pt idx="33128">
                  <c:v>5.6151729243561002E-3</c:v>
                </c:pt>
                <c:pt idx="33129">
                  <c:v>5.85164073294422E-3</c:v>
                </c:pt>
                <c:pt idx="33130">
                  <c:v>6.0139292994693602E-3</c:v>
                </c:pt>
                <c:pt idx="33131">
                  <c:v>6.11235452910148E-3</c:v>
                </c:pt>
                <c:pt idx="33132">
                  <c:v>6.2673479995588597E-3</c:v>
                </c:pt>
                <c:pt idx="33133">
                  <c:v>6.4333522392541597E-3</c:v>
                </c:pt>
                <c:pt idx="33134">
                  <c:v>6.7349407816410601E-3</c:v>
                </c:pt>
                <c:pt idx="33135">
                  <c:v>7.0507731109157E-3</c:v>
                </c:pt>
                <c:pt idx="33136">
                  <c:v>7.1580586174907696E-3</c:v>
                </c:pt>
                <c:pt idx="33137">
                  <c:v>7.4859609627565002E-3</c:v>
                </c:pt>
                <c:pt idx="33138">
                  <c:v>7.5003777506471398E-3</c:v>
                </c:pt>
                <c:pt idx="33139">
                  <c:v>7.8371475420474599E-3</c:v>
                </c:pt>
                <c:pt idx="33140">
                  <c:v>8.0213822182424403E-3</c:v>
                </c:pt>
                <c:pt idx="33141">
                  <c:v>8.1417207202066598E-3</c:v>
                </c:pt>
                <c:pt idx="33142">
                  <c:v>8.3599832576249904E-3</c:v>
                </c:pt>
                <c:pt idx="33143">
                  <c:v>8.5893066199890199E-3</c:v>
                </c:pt>
                <c:pt idx="33144">
                  <c:v>8.8482614727344207E-3</c:v>
                </c:pt>
                <c:pt idx="33145">
                  <c:v>8.9893364592049507E-3</c:v>
                </c:pt>
                <c:pt idx="33146">
                  <c:v>9.0232345215003097E-3</c:v>
                </c:pt>
                <c:pt idx="33147">
                  <c:v>9.2533968887871607E-3</c:v>
                </c:pt>
                <c:pt idx="33148">
                  <c:v>9.5342341451757802E-3</c:v>
                </c:pt>
                <c:pt idx="33149">
                  <c:v>9.6773148314385302E-3</c:v>
                </c:pt>
                <c:pt idx="33150">
                  <c:v>9.9018712192345502E-3</c:v>
                </c:pt>
                <c:pt idx="33151">
                  <c:v>9.8859277668919606E-3</c:v>
                </c:pt>
                <c:pt idx="33152">
                  <c:v>9.9574044086880708E-3</c:v>
                </c:pt>
                <c:pt idx="33153">
                  <c:v>1.0086991717224001E-2</c:v>
                </c:pt>
                <c:pt idx="33154">
                  <c:v>1.0260786674707201E-2</c:v>
                </c:pt>
                <c:pt idx="33155">
                  <c:v>1.0217695628785E-2</c:v>
                </c:pt>
                <c:pt idx="33156">
                  <c:v>1.02187748747831E-2</c:v>
                </c:pt>
                <c:pt idx="33157">
                  <c:v>1.03866403056762E-2</c:v>
                </c:pt>
                <c:pt idx="33158">
                  <c:v>1.04312191011695E-2</c:v>
                </c:pt>
                <c:pt idx="33159">
                  <c:v>1.0257632615941901E-2</c:v>
                </c:pt>
                <c:pt idx="33160">
                  <c:v>1.0364095125271601E-2</c:v>
                </c:pt>
                <c:pt idx="33161">
                  <c:v>1.0496421837524601E-2</c:v>
                </c:pt>
                <c:pt idx="33162">
                  <c:v>1.04526061777443E-2</c:v>
                </c:pt>
                <c:pt idx="33163">
                  <c:v>1.0240649933605701E-2</c:v>
                </c:pt>
                <c:pt idx="33164">
                  <c:v>1.0157066997606899E-2</c:v>
                </c:pt>
                <c:pt idx="33165">
                  <c:v>1.01280607567892E-2</c:v>
                </c:pt>
                <c:pt idx="33166">
                  <c:v>1.00413464220678E-2</c:v>
                </c:pt>
                <c:pt idx="33167">
                  <c:v>9.8653460945748901E-3</c:v>
                </c:pt>
                <c:pt idx="33168">
                  <c:v>9.6752917998481295E-3</c:v>
                </c:pt>
                <c:pt idx="33169">
                  <c:v>9.6653022058297497E-3</c:v>
                </c:pt>
                <c:pt idx="33170">
                  <c:v>9.5126200685446798E-3</c:v>
                </c:pt>
                <c:pt idx="33171">
                  <c:v>9.3571591007727602E-3</c:v>
                </c:pt>
                <c:pt idx="33172">
                  <c:v>9.1136259848864191E-3</c:v>
                </c:pt>
                <c:pt idx="33173">
                  <c:v>9.0204164402663892E-3</c:v>
                </c:pt>
                <c:pt idx="33174">
                  <c:v>8.9266692470043093E-3</c:v>
                </c:pt>
                <c:pt idx="33175">
                  <c:v>8.6192512822762801E-3</c:v>
                </c:pt>
                <c:pt idx="33176">
                  <c:v>8.3391793622864408E-3</c:v>
                </c:pt>
                <c:pt idx="33177">
                  <c:v>8.0498353497007805E-3</c:v>
                </c:pt>
                <c:pt idx="33178">
                  <c:v>7.9499118546155108E-3</c:v>
                </c:pt>
                <c:pt idx="33179">
                  <c:v>7.6895560541227802E-3</c:v>
                </c:pt>
                <c:pt idx="33180">
                  <c:v>7.5687328500201002E-3</c:v>
                </c:pt>
                <c:pt idx="33181">
                  <c:v>7.2244228864068102E-3</c:v>
                </c:pt>
                <c:pt idx="33182">
                  <c:v>6.9051947068066496E-3</c:v>
                </c:pt>
                <c:pt idx="33183">
                  <c:v>6.6860236197933496E-3</c:v>
                </c:pt>
                <c:pt idx="33184">
                  <c:v>6.5352406032326898E-3</c:v>
                </c:pt>
                <c:pt idx="33185">
                  <c:v>6.2988344142373299E-3</c:v>
                </c:pt>
                <c:pt idx="33186">
                  <c:v>5.9264801302588302E-3</c:v>
                </c:pt>
                <c:pt idx="33187">
                  <c:v>5.72787575776308E-3</c:v>
                </c:pt>
                <c:pt idx="33188">
                  <c:v>5.4095100307107701E-3</c:v>
                </c:pt>
                <c:pt idx="33189">
                  <c:v>5.2642154298311802E-3</c:v>
                </c:pt>
                <c:pt idx="33190">
                  <c:v>5.0011935081287198E-3</c:v>
                </c:pt>
                <c:pt idx="33191">
                  <c:v>4.87090780118179E-3</c:v>
                </c:pt>
                <c:pt idx="33192">
                  <c:v>4.6779040586288198E-3</c:v>
                </c:pt>
                <c:pt idx="33193">
                  <c:v>4.4264675390788899E-3</c:v>
                </c:pt>
                <c:pt idx="33194">
                  <c:v>4.0412779431785303E-3</c:v>
                </c:pt>
                <c:pt idx="33195">
                  <c:v>3.8935289201841201E-3</c:v>
                </c:pt>
                <c:pt idx="33196">
                  <c:v>3.76932592700522E-3</c:v>
                </c:pt>
                <c:pt idx="33197">
                  <c:v>3.54567519646292E-3</c:v>
                </c:pt>
                <c:pt idx="33198">
                  <c:v>3.4741490931900799E-3</c:v>
                </c:pt>
                <c:pt idx="33199">
                  <c:v>3.3455258446155101E-3</c:v>
                </c:pt>
                <c:pt idx="33200">
                  <c:v>3.1844853551845301E-3</c:v>
                </c:pt>
                <c:pt idx="33201">
                  <c:v>3.0064943505151501E-3</c:v>
                </c:pt>
                <c:pt idx="33202">
                  <c:v>2.9076537736955101E-3</c:v>
                </c:pt>
                <c:pt idx="33203">
                  <c:v>2.7994729309522401E-3</c:v>
                </c:pt>
                <c:pt idx="33204">
                  <c:v>2.6450937400388898E-3</c:v>
                </c:pt>
                <c:pt idx="33205">
                  <c:v>2.6027456090962102E-3</c:v>
                </c:pt>
                <c:pt idx="33206">
                  <c:v>2.5931810659183302E-3</c:v>
                </c:pt>
                <c:pt idx="33207">
                  <c:v>2.5902821971535701E-3</c:v>
                </c:pt>
                <c:pt idx="33208">
                  <c:v>2.5807197270465401E-3</c:v>
                </c:pt>
                <c:pt idx="33209">
                  <c:v>2.2277967821155401E-3</c:v>
                </c:pt>
                <c:pt idx="33210">
                  <c:v>2.5818933652285601E-3</c:v>
                </c:pt>
                <c:pt idx="33211">
                  <c:v>2.6660380542303302E-3</c:v>
                </c:pt>
                <c:pt idx="33212">
                  <c:v>2.5924184341716699E-3</c:v>
                </c:pt>
                <c:pt idx="33213">
                  <c:v>2.62364254334853E-3</c:v>
                </c:pt>
                <c:pt idx="33214">
                  <c:v>2.6059254866632898E-3</c:v>
                </c:pt>
                <c:pt idx="33215">
                  <c:v>2.7209271578258801E-3</c:v>
                </c:pt>
                <c:pt idx="33216">
                  <c:v>2.78783271395716E-3</c:v>
                </c:pt>
                <c:pt idx="33217">
                  <c:v>2.8744362449645701E-3</c:v>
                </c:pt>
                <c:pt idx="33218">
                  <c:v>3.0330413452424598E-3</c:v>
                </c:pt>
                <c:pt idx="33219">
                  <c:v>3.1655719190414899E-3</c:v>
                </c:pt>
                <c:pt idx="33220">
                  <c:v>3.3387579107738998E-3</c:v>
                </c:pt>
                <c:pt idx="33221">
                  <c:v>3.49345526095352E-3</c:v>
                </c:pt>
                <c:pt idx="33222">
                  <c:v>3.6161850939628801E-3</c:v>
                </c:pt>
                <c:pt idx="33223">
                  <c:v>3.7960097153681102E-3</c:v>
                </c:pt>
                <c:pt idx="33224">
                  <c:v>4.0555593611968904E-3</c:v>
                </c:pt>
                <c:pt idx="33225">
                  <c:v>4.0534147814506802E-3</c:v>
                </c:pt>
                <c:pt idx="33226">
                  <c:v>4.1403074226258703E-3</c:v>
                </c:pt>
                <c:pt idx="33227">
                  <c:v>4.2662205734622198E-3</c:v>
                </c:pt>
                <c:pt idx="33228">
                  <c:v>4.6532998660033104E-3</c:v>
                </c:pt>
                <c:pt idx="33229">
                  <c:v>4.9209627836132802E-3</c:v>
                </c:pt>
                <c:pt idx="33230">
                  <c:v>4.97429992018859E-3</c:v>
                </c:pt>
                <c:pt idx="33231">
                  <c:v>5.1398752926287202E-3</c:v>
                </c:pt>
                <c:pt idx="33232">
                  <c:v>5.3805230457809102E-3</c:v>
                </c:pt>
                <c:pt idx="33233">
                  <c:v>5.5593313229850803E-3</c:v>
                </c:pt>
                <c:pt idx="33234">
                  <c:v>5.6878113689576596E-3</c:v>
                </c:pt>
                <c:pt idx="33235">
                  <c:v>5.8710685089888703E-3</c:v>
                </c:pt>
                <c:pt idx="33236">
                  <c:v>5.9785807932343097E-3</c:v>
                </c:pt>
                <c:pt idx="33237">
                  <c:v>6.05624137528437E-3</c:v>
                </c:pt>
                <c:pt idx="33238">
                  <c:v>6.3537048349098599E-3</c:v>
                </c:pt>
                <c:pt idx="33239">
                  <c:v>6.4997735322217497E-3</c:v>
                </c:pt>
                <c:pt idx="33240">
                  <c:v>6.4476193831158098E-3</c:v>
                </c:pt>
                <c:pt idx="33241">
                  <c:v>6.6402878155845503E-3</c:v>
                </c:pt>
                <c:pt idx="33242">
                  <c:v>6.7274582566057197E-3</c:v>
                </c:pt>
                <c:pt idx="33243">
                  <c:v>6.8284890457191898E-3</c:v>
                </c:pt>
                <c:pt idx="33244">
                  <c:v>6.8947404174486797E-3</c:v>
                </c:pt>
                <c:pt idx="33245">
                  <c:v>6.8885514255775902E-3</c:v>
                </c:pt>
                <c:pt idx="33246">
                  <c:v>6.8134216102779298E-3</c:v>
                </c:pt>
                <c:pt idx="33247">
                  <c:v>6.9161778158501096E-3</c:v>
                </c:pt>
                <c:pt idx="33248">
                  <c:v>6.9532757355491503E-3</c:v>
                </c:pt>
                <c:pt idx="33249">
                  <c:v>6.9706778484201204E-3</c:v>
                </c:pt>
                <c:pt idx="33250">
                  <c:v>6.89673145208491E-3</c:v>
                </c:pt>
                <c:pt idx="33251">
                  <c:v>6.8348248044881503E-3</c:v>
                </c:pt>
                <c:pt idx="33252">
                  <c:v>6.8990167959786901E-3</c:v>
                </c:pt>
                <c:pt idx="33253">
                  <c:v>6.7909925018115299E-3</c:v>
                </c:pt>
                <c:pt idx="33254">
                  <c:v>6.6257750200813996E-3</c:v>
                </c:pt>
                <c:pt idx="33255">
                  <c:v>6.5601977590025399E-3</c:v>
                </c:pt>
                <c:pt idx="33256">
                  <c:v>6.3009031222648997E-3</c:v>
                </c:pt>
                <c:pt idx="33257">
                  <c:v>6.3309765814118703E-3</c:v>
                </c:pt>
                <c:pt idx="33258">
                  <c:v>6.0959290533823002E-3</c:v>
                </c:pt>
                <c:pt idx="33259">
                  <c:v>5.8804533688004796E-3</c:v>
                </c:pt>
                <c:pt idx="33260">
                  <c:v>5.6508571056993698E-3</c:v>
                </c:pt>
                <c:pt idx="33261">
                  <c:v>5.5524275682250898E-3</c:v>
                </c:pt>
                <c:pt idx="33262">
                  <c:v>5.3787269363167701E-3</c:v>
                </c:pt>
                <c:pt idx="33263">
                  <c:v>5.1256269768994896E-3</c:v>
                </c:pt>
                <c:pt idx="33264">
                  <c:v>4.72060439112013E-3</c:v>
                </c:pt>
                <c:pt idx="33265">
                  <c:v>4.5464491634196998E-3</c:v>
                </c:pt>
                <c:pt idx="33266">
                  <c:v>4.3719326063335904E-3</c:v>
                </c:pt>
                <c:pt idx="33267">
                  <c:v>4.1126632687816297E-3</c:v>
                </c:pt>
                <c:pt idx="33268">
                  <c:v>3.8274558382215E-3</c:v>
                </c:pt>
                <c:pt idx="33269">
                  <c:v>3.6270101716768099E-3</c:v>
                </c:pt>
                <c:pt idx="33270">
                  <c:v>3.1710593344714101E-3</c:v>
                </c:pt>
                <c:pt idx="33271">
                  <c:v>2.9492599711770299E-3</c:v>
                </c:pt>
                <c:pt idx="33272">
                  <c:v>2.52165432819816E-3</c:v>
                </c:pt>
                <c:pt idx="33273">
                  <c:v>2.3328310905136201E-3</c:v>
                </c:pt>
                <c:pt idx="33274">
                  <c:v>1.9800340122065902E-3</c:v>
                </c:pt>
                <c:pt idx="33275">
                  <c:v>1.6215403902430901E-3</c:v>
                </c:pt>
                <c:pt idx="33276">
                  <c:v>1.1694744522227499E-3</c:v>
                </c:pt>
                <c:pt idx="33277">
                  <c:v>9.19788502508725E-4</c:v>
                </c:pt>
                <c:pt idx="33278">
                  <c:v>7.2171281561615795E-4</c:v>
                </c:pt>
                <c:pt idx="33279">
                  <c:v>3.3495738844936001E-4</c:v>
                </c:pt>
                <c:pt idx="33280" formatCode="0.00E+00">
                  <c:v>2.31362458928842E-5</c:v>
                </c:pt>
                <c:pt idx="33281">
                  <c:v>-2.6706759974620898E-4</c:v>
                </c:pt>
                <c:pt idx="33282">
                  <c:v>-6.5502066270349795E-4</c:v>
                </c:pt>
                <c:pt idx="33283">
                  <c:v>-8.9387835860920805E-4</c:v>
                </c:pt>
                <c:pt idx="33284">
                  <c:v>-1.1692251451567901E-3</c:v>
                </c:pt>
                <c:pt idx="33285">
                  <c:v>-1.52293996700962E-3</c:v>
                </c:pt>
                <c:pt idx="33286">
                  <c:v>-1.8916924747125999E-3</c:v>
                </c:pt>
                <c:pt idx="33287">
                  <c:v>-2.0123062070961598E-3</c:v>
                </c:pt>
                <c:pt idx="33288">
                  <c:v>-2.3427146647836301E-3</c:v>
                </c:pt>
                <c:pt idx="33289">
                  <c:v>-2.6399929951039999E-3</c:v>
                </c:pt>
                <c:pt idx="33290">
                  <c:v>-2.8027536055725902E-3</c:v>
                </c:pt>
                <c:pt idx="33291">
                  <c:v>-2.8964862730049001E-3</c:v>
                </c:pt>
                <c:pt idx="33292">
                  <c:v>-3.32580905816945E-3</c:v>
                </c:pt>
                <c:pt idx="33293">
                  <c:v>-3.5819811218244101E-3</c:v>
                </c:pt>
                <c:pt idx="33294">
                  <c:v>-3.5578136817210398E-3</c:v>
                </c:pt>
                <c:pt idx="33295">
                  <c:v>-3.7750517206914698E-3</c:v>
                </c:pt>
                <c:pt idx="33296">
                  <c:v>-3.9409327851834004E-3</c:v>
                </c:pt>
                <c:pt idx="33297">
                  <c:v>-4.0692698162138703E-3</c:v>
                </c:pt>
                <c:pt idx="33298">
                  <c:v>-4.2144476315340096E-3</c:v>
                </c:pt>
                <c:pt idx="33299">
                  <c:v>-4.32429613643624E-3</c:v>
                </c:pt>
                <c:pt idx="33300">
                  <c:v>-4.4162641259619896E-3</c:v>
                </c:pt>
                <c:pt idx="33301">
                  <c:v>-4.5333542930270096E-3</c:v>
                </c:pt>
                <c:pt idx="33302">
                  <c:v>-4.4895417154746401E-3</c:v>
                </c:pt>
                <c:pt idx="33303">
                  <c:v>-4.7050566099618102E-3</c:v>
                </c:pt>
                <c:pt idx="33304">
                  <c:v>-4.7752198454983699E-3</c:v>
                </c:pt>
                <c:pt idx="33305">
                  <c:v>-4.6845419113369802E-3</c:v>
                </c:pt>
                <c:pt idx="33306">
                  <c:v>-4.6599258597070101E-3</c:v>
                </c:pt>
                <c:pt idx="33307">
                  <c:v>-4.5901676824889898E-3</c:v>
                </c:pt>
                <c:pt idx="33308">
                  <c:v>-4.8402668650697001E-3</c:v>
                </c:pt>
                <c:pt idx="33309">
                  <c:v>-4.7351970961875701E-3</c:v>
                </c:pt>
                <c:pt idx="33310">
                  <c:v>-4.6882909390478199E-3</c:v>
                </c:pt>
                <c:pt idx="33311">
                  <c:v>-4.5610207761942597E-3</c:v>
                </c:pt>
                <c:pt idx="33312">
                  <c:v>-4.6313376218389398E-3</c:v>
                </c:pt>
                <c:pt idx="33313">
                  <c:v>-4.6512440151243199E-3</c:v>
                </c:pt>
                <c:pt idx="33314">
                  <c:v>-4.56106082513872E-3</c:v>
                </c:pt>
                <c:pt idx="33315">
                  <c:v>-4.6070721891886797E-3</c:v>
                </c:pt>
                <c:pt idx="33316">
                  <c:v>-4.5577004095650299E-3</c:v>
                </c:pt>
                <c:pt idx="33317">
                  <c:v>-4.5040830256572496E-3</c:v>
                </c:pt>
                <c:pt idx="33318">
                  <c:v>-4.3839135557497402E-3</c:v>
                </c:pt>
                <c:pt idx="33319">
                  <c:v>-4.3288036061330804E-3</c:v>
                </c:pt>
                <c:pt idx="33320">
                  <c:v>-4.4582834004954896E-3</c:v>
                </c:pt>
                <c:pt idx="33321">
                  <c:v>-4.3055685231033602E-3</c:v>
                </c:pt>
                <c:pt idx="33322">
                  <c:v>-4.2448110980685501E-3</c:v>
                </c:pt>
                <c:pt idx="33323">
                  <c:v>-4.2063253846109901E-3</c:v>
                </c:pt>
                <c:pt idx="33324">
                  <c:v>-4.1908576956369197E-3</c:v>
                </c:pt>
                <c:pt idx="33325">
                  <c:v>-4.1883283881667599E-3</c:v>
                </c:pt>
                <c:pt idx="33326">
                  <c:v>-4.4344689002779698E-3</c:v>
                </c:pt>
                <c:pt idx="33327">
                  <c:v>-4.2963018722139102E-3</c:v>
                </c:pt>
                <c:pt idx="33328">
                  <c:v>-4.2724871702376904E-3</c:v>
                </c:pt>
                <c:pt idx="33329">
                  <c:v>-4.24613615008831E-3</c:v>
                </c:pt>
                <c:pt idx="33330">
                  <c:v>-4.1999599445718301E-3</c:v>
                </c:pt>
                <c:pt idx="33331">
                  <c:v>-4.3535104910746199E-3</c:v>
                </c:pt>
                <c:pt idx="33332">
                  <c:v>-4.3965105687336402E-3</c:v>
                </c:pt>
                <c:pt idx="33333">
                  <c:v>-4.7569905104068704E-3</c:v>
                </c:pt>
                <c:pt idx="33334">
                  <c:v>-4.6230895441253198E-3</c:v>
                </c:pt>
                <c:pt idx="33335">
                  <c:v>-4.7834306411645502E-3</c:v>
                </c:pt>
                <c:pt idx="33336">
                  <c:v>-4.7037420218819896E-3</c:v>
                </c:pt>
                <c:pt idx="33337">
                  <c:v>-4.98942861035853E-3</c:v>
                </c:pt>
                <c:pt idx="33338">
                  <c:v>-5.0904930801473703E-3</c:v>
                </c:pt>
                <c:pt idx="33339">
                  <c:v>-5.2719769778048998E-3</c:v>
                </c:pt>
                <c:pt idx="33340">
                  <c:v>-5.5009919204576097E-3</c:v>
                </c:pt>
                <c:pt idx="33341">
                  <c:v>-5.6062983771597496E-3</c:v>
                </c:pt>
                <c:pt idx="33342">
                  <c:v>-5.8126111943072401E-3</c:v>
                </c:pt>
                <c:pt idx="33343">
                  <c:v>-6.1789324840321796E-3</c:v>
                </c:pt>
                <c:pt idx="33344">
                  <c:v>-6.5992210965854304E-3</c:v>
                </c:pt>
                <c:pt idx="33345">
                  <c:v>-6.8002564436056697E-3</c:v>
                </c:pt>
                <c:pt idx="33346">
                  <c:v>-6.85061420666787E-3</c:v>
                </c:pt>
                <c:pt idx="33347">
                  <c:v>-7.2396627939513396E-3</c:v>
                </c:pt>
                <c:pt idx="33348">
                  <c:v>-7.67364886104241E-3</c:v>
                </c:pt>
                <c:pt idx="33349">
                  <c:v>-7.9844144260175099E-3</c:v>
                </c:pt>
                <c:pt idx="33350">
                  <c:v>-8.3523267378957707E-3</c:v>
                </c:pt>
                <c:pt idx="33351">
                  <c:v>-8.6187181845152703E-3</c:v>
                </c:pt>
                <c:pt idx="33352">
                  <c:v>-9.0826484732072395E-3</c:v>
                </c:pt>
                <c:pt idx="33353">
                  <c:v>-9.41167067937374E-3</c:v>
                </c:pt>
                <c:pt idx="33354">
                  <c:v>-9.9080670562182605E-3</c:v>
                </c:pt>
                <c:pt idx="33355">
                  <c:v>-1.00230297590829E-2</c:v>
                </c:pt>
                <c:pt idx="33356">
                  <c:v>-1.06465502296949E-2</c:v>
                </c:pt>
                <c:pt idx="33357">
                  <c:v>-1.12061940304462E-2</c:v>
                </c:pt>
                <c:pt idx="33358">
                  <c:v>-1.16988754231889E-2</c:v>
                </c:pt>
                <c:pt idx="33359">
                  <c:v>-1.21335633936269E-2</c:v>
                </c:pt>
                <c:pt idx="33360">
                  <c:v>-1.2463947099864E-2</c:v>
                </c:pt>
                <c:pt idx="33361">
                  <c:v>-1.31158900702848E-2</c:v>
                </c:pt>
                <c:pt idx="33362">
                  <c:v>-1.35772964240708E-2</c:v>
                </c:pt>
                <c:pt idx="33363">
                  <c:v>-1.4104687772249901E-2</c:v>
                </c:pt>
                <c:pt idx="33364">
                  <c:v>-1.4422739093787501E-2</c:v>
                </c:pt>
                <c:pt idx="33365">
                  <c:v>-1.49413178275203E-2</c:v>
                </c:pt>
                <c:pt idx="33366">
                  <c:v>-1.54173690251338E-2</c:v>
                </c:pt>
                <c:pt idx="33367">
                  <c:v>-1.6000307459447399E-2</c:v>
                </c:pt>
                <c:pt idx="33368">
                  <c:v>-1.6258096706799698E-2</c:v>
                </c:pt>
                <c:pt idx="33369">
                  <c:v>-1.681497907806E-2</c:v>
                </c:pt>
                <c:pt idx="33370">
                  <c:v>-1.7194123617445999E-2</c:v>
                </c:pt>
                <c:pt idx="33371">
                  <c:v>-1.7709580546032101E-2</c:v>
                </c:pt>
                <c:pt idx="33372">
                  <c:v>-1.8273624446389799E-2</c:v>
                </c:pt>
                <c:pt idx="33373">
                  <c:v>-1.86820348774837E-2</c:v>
                </c:pt>
                <c:pt idx="33374">
                  <c:v>-1.9027198691566102E-2</c:v>
                </c:pt>
                <c:pt idx="33375">
                  <c:v>-1.9357330329194299E-2</c:v>
                </c:pt>
                <c:pt idx="33376">
                  <c:v>-1.9882932271106799E-2</c:v>
                </c:pt>
                <c:pt idx="33377">
                  <c:v>-2.0111276398542498E-2</c:v>
                </c:pt>
                <c:pt idx="33378">
                  <c:v>-2.0627917525174001E-2</c:v>
                </c:pt>
                <c:pt idx="33379">
                  <c:v>-2.0923405025867099E-2</c:v>
                </c:pt>
                <c:pt idx="33380">
                  <c:v>-2.1309660124958898E-2</c:v>
                </c:pt>
                <c:pt idx="33381">
                  <c:v>-2.1466114887645299E-2</c:v>
                </c:pt>
                <c:pt idx="33382">
                  <c:v>-2.1788520561983798E-2</c:v>
                </c:pt>
                <c:pt idx="33383">
                  <c:v>-2.2050860375324399E-2</c:v>
                </c:pt>
                <c:pt idx="33384">
                  <c:v>-2.2244597963304701E-2</c:v>
                </c:pt>
                <c:pt idx="33385">
                  <c:v>-2.2614166201034701E-2</c:v>
                </c:pt>
                <c:pt idx="33386">
                  <c:v>-2.2812363375592299E-2</c:v>
                </c:pt>
                <c:pt idx="33387">
                  <c:v>-2.28009933837609E-2</c:v>
                </c:pt>
                <c:pt idx="33388">
                  <c:v>-2.2871120940221201E-2</c:v>
                </c:pt>
                <c:pt idx="33389">
                  <c:v>-2.3015773364625E-2</c:v>
                </c:pt>
                <c:pt idx="33390">
                  <c:v>-2.3284565807570198E-2</c:v>
                </c:pt>
                <c:pt idx="33391">
                  <c:v>-2.3278644162517698E-2</c:v>
                </c:pt>
                <c:pt idx="33392">
                  <c:v>-2.3380195662601602E-2</c:v>
                </c:pt>
                <c:pt idx="33393">
                  <c:v>-2.3401341112567298E-2</c:v>
                </c:pt>
                <c:pt idx="33394">
                  <c:v>-2.3424632045976199E-2</c:v>
                </c:pt>
                <c:pt idx="33395">
                  <c:v>-2.3581394642404399E-2</c:v>
                </c:pt>
                <c:pt idx="33396">
                  <c:v>-2.3369178694044701E-2</c:v>
                </c:pt>
                <c:pt idx="33397">
                  <c:v>-2.3241318259099E-2</c:v>
                </c:pt>
                <c:pt idx="33398">
                  <c:v>-2.3130021201256699E-2</c:v>
                </c:pt>
                <c:pt idx="33399">
                  <c:v>-2.3138544862954101E-2</c:v>
                </c:pt>
                <c:pt idx="33400">
                  <c:v>-2.3003790269821401E-2</c:v>
                </c:pt>
                <c:pt idx="33401">
                  <c:v>-2.2751307085223001E-2</c:v>
                </c:pt>
                <c:pt idx="33402">
                  <c:v>-2.2509063734237798E-2</c:v>
                </c:pt>
                <c:pt idx="33403">
                  <c:v>-2.2435623660942299E-2</c:v>
                </c:pt>
                <c:pt idx="33404">
                  <c:v>-2.2291315325339199E-2</c:v>
                </c:pt>
                <c:pt idx="33405">
                  <c:v>-2.1903692914689299E-2</c:v>
                </c:pt>
                <c:pt idx="33406">
                  <c:v>-2.17378659844721E-2</c:v>
                </c:pt>
                <c:pt idx="33407">
                  <c:v>-2.14780710521261E-2</c:v>
                </c:pt>
                <c:pt idx="33408">
                  <c:v>-2.1237084700402999E-2</c:v>
                </c:pt>
                <c:pt idx="33409">
                  <c:v>-2.08192224488454E-2</c:v>
                </c:pt>
                <c:pt idx="33410">
                  <c:v>-2.05520112452563E-2</c:v>
                </c:pt>
                <c:pt idx="33411">
                  <c:v>-2.0217046563425801E-2</c:v>
                </c:pt>
                <c:pt idx="33412">
                  <c:v>-1.9805083573401199E-2</c:v>
                </c:pt>
                <c:pt idx="33413">
                  <c:v>-1.9494605533315001E-2</c:v>
                </c:pt>
                <c:pt idx="33414">
                  <c:v>-1.91936955564199E-2</c:v>
                </c:pt>
                <c:pt idx="33415">
                  <c:v>-1.86805588874288E-2</c:v>
                </c:pt>
                <c:pt idx="33416">
                  <c:v>-1.8381094296624399E-2</c:v>
                </c:pt>
                <c:pt idx="33417">
                  <c:v>-1.77228784334129E-2</c:v>
                </c:pt>
                <c:pt idx="33418">
                  <c:v>-1.7507686810520701E-2</c:v>
                </c:pt>
                <c:pt idx="33419">
                  <c:v>-1.71857343900997E-2</c:v>
                </c:pt>
                <c:pt idx="33420">
                  <c:v>-1.6812163048440899E-2</c:v>
                </c:pt>
                <c:pt idx="33421">
                  <c:v>-1.6208183481517799E-2</c:v>
                </c:pt>
                <c:pt idx="33422">
                  <c:v>-1.5749702139990801E-2</c:v>
                </c:pt>
                <c:pt idx="33423">
                  <c:v>-1.54866149374573E-2</c:v>
                </c:pt>
                <c:pt idx="33424">
                  <c:v>-1.52180260902295E-2</c:v>
                </c:pt>
                <c:pt idx="33425">
                  <c:v>-1.48222642111483E-2</c:v>
                </c:pt>
                <c:pt idx="33426">
                  <c:v>-1.41402605591211E-2</c:v>
                </c:pt>
                <c:pt idx="33427">
                  <c:v>-1.38716807238407E-2</c:v>
                </c:pt>
                <c:pt idx="33428">
                  <c:v>-1.3443303285334499E-2</c:v>
                </c:pt>
                <c:pt idx="33429">
                  <c:v>-1.3161293836214999E-2</c:v>
                </c:pt>
                <c:pt idx="33430">
                  <c:v>-1.28093805412384E-2</c:v>
                </c:pt>
                <c:pt idx="33431">
                  <c:v>-1.2340442382685101E-2</c:v>
                </c:pt>
                <c:pt idx="33432">
                  <c:v>-1.20062854631515E-2</c:v>
                </c:pt>
                <c:pt idx="33433">
                  <c:v>-1.1774596505364899E-2</c:v>
                </c:pt>
                <c:pt idx="33434">
                  <c:v>-1.13822576222435E-2</c:v>
                </c:pt>
                <c:pt idx="33435">
                  <c:v>-1.1152315480582599E-2</c:v>
                </c:pt>
                <c:pt idx="33436">
                  <c:v>-1.0958930326198201E-2</c:v>
                </c:pt>
                <c:pt idx="33437">
                  <c:v>-1.05380476882878E-2</c:v>
                </c:pt>
                <c:pt idx="33438">
                  <c:v>-1.01903232329999E-2</c:v>
                </c:pt>
                <c:pt idx="33439">
                  <c:v>-1.0057918243451E-2</c:v>
                </c:pt>
                <c:pt idx="33440">
                  <c:v>-9.8752850360745992E-3</c:v>
                </c:pt>
                <c:pt idx="33441">
                  <c:v>-9.5989945659903791E-3</c:v>
                </c:pt>
                <c:pt idx="33442">
                  <c:v>-9.3057445231407802E-3</c:v>
                </c:pt>
                <c:pt idx="33443">
                  <c:v>-9.2309920297476006E-3</c:v>
                </c:pt>
                <c:pt idx="33444">
                  <c:v>-9.2464722024036793E-3</c:v>
                </c:pt>
                <c:pt idx="33445">
                  <c:v>-8.8948029973011707E-3</c:v>
                </c:pt>
                <c:pt idx="33446">
                  <c:v>-8.6743742186850999E-3</c:v>
                </c:pt>
                <c:pt idx="33447">
                  <c:v>-8.67387303324107E-3</c:v>
                </c:pt>
                <c:pt idx="33448">
                  <c:v>-8.6202427134864403E-3</c:v>
                </c:pt>
                <c:pt idx="33449">
                  <c:v>-8.3983964553368106E-3</c:v>
                </c:pt>
                <c:pt idx="33450">
                  <c:v>-8.3409493537497399E-3</c:v>
                </c:pt>
                <c:pt idx="33451">
                  <c:v>-8.3523645889129507E-3</c:v>
                </c:pt>
                <c:pt idx="33452">
                  <c:v>-8.4499126517405803E-3</c:v>
                </c:pt>
                <c:pt idx="33453">
                  <c:v>-8.3448773147670099E-3</c:v>
                </c:pt>
                <c:pt idx="33454">
                  <c:v>-8.2592698947316304E-3</c:v>
                </c:pt>
                <c:pt idx="33455">
                  <c:v>-8.2402064983101292E-3</c:v>
                </c:pt>
                <c:pt idx="33456">
                  <c:v>-8.3297267205958998E-3</c:v>
                </c:pt>
                <c:pt idx="33457">
                  <c:v>-8.3494792606878705E-3</c:v>
                </c:pt>
                <c:pt idx="33458">
                  <c:v>-8.3246117306532107E-3</c:v>
                </c:pt>
                <c:pt idx="33459">
                  <c:v>-8.2278521555519003E-3</c:v>
                </c:pt>
                <c:pt idx="33460">
                  <c:v>-8.53738052345108E-3</c:v>
                </c:pt>
                <c:pt idx="33461">
                  <c:v>-8.5587925684329005E-3</c:v>
                </c:pt>
                <c:pt idx="33462">
                  <c:v>-8.6136182560860898E-3</c:v>
                </c:pt>
                <c:pt idx="33463">
                  <c:v>-8.8029776835471599E-3</c:v>
                </c:pt>
                <c:pt idx="33464">
                  <c:v>-8.8788348776945008E-3</c:v>
                </c:pt>
                <c:pt idx="33465">
                  <c:v>-9.0644254420735003E-3</c:v>
                </c:pt>
                <c:pt idx="33466">
                  <c:v>-9.0646221916782302E-3</c:v>
                </c:pt>
                <c:pt idx="33467">
                  <c:v>-9.0782198849539402E-3</c:v>
                </c:pt>
                <c:pt idx="33468">
                  <c:v>-9.3445457871840394E-3</c:v>
                </c:pt>
                <c:pt idx="33469">
                  <c:v>-9.5680801133961602E-3</c:v>
                </c:pt>
                <c:pt idx="33470">
                  <c:v>-9.6415123738326104E-3</c:v>
                </c:pt>
                <c:pt idx="33471">
                  <c:v>-9.8380686630567399E-3</c:v>
                </c:pt>
                <c:pt idx="33472">
                  <c:v>-1.00470030883133E-2</c:v>
                </c:pt>
                <c:pt idx="33473">
                  <c:v>-1.00591743331458E-2</c:v>
                </c:pt>
                <c:pt idx="33474">
                  <c:v>-1.0101734750598401E-2</c:v>
                </c:pt>
                <c:pt idx="33475">
                  <c:v>-1.05162036758044E-2</c:v>
                </c:pt>
                <c:pt idx="33476">
                  <c:v>-1.05703935269169E-2</c:v>
                </c:pt>
                <c:pt idx="33477">
                  <c:v>-1.05879768550115E-2</c:v>
                </c:pt>
                <c:pt idx="33478">
                  <c:v>-1.0749677545854401E-2</c:v>
                </c:pt>
                <c:pt idx="33479">
                  <c:v>-1.08450301310139E-2</c:v>
                </c:pt>
                <c:pt idx="33480">
                  <c:v>-1.1262369078065E-2</c:v>
                </c:pt>
                <c:pt idx="33481">
                  <c:v>-1.12792063229447E-2</c:v>
                </c:pt>
                <c:pt idx="33482">
                  <c:v>-1.1285778740679001E-2</c:v>
                </c:pt>
                <c:pt idx="33483">
                  <c:v>-1.1403483730896899E-2</c:v>
                </c:pt>
                <c:pt idx="33484">
                  <c:v>-1.13324145813486E-2</c:v>
                </c:pt>
                <c:pt idx="33485">
                  <c:v>-1.1483720910935699E-2</c:v>
                </c:pt>
                <c:pt idx="33486">
                  <c:v>-1.1504539826681599E-2</c:v>
                </c:pt>
                <c:pt idx="33487">
                  <c:v>-1.1838337263604601E-2</c:v>
                </c:pt>
                <c:pt idx="33488">
                  <c:v>-1.1627499017855701E-2</c:v>
                </c:pt>
                <c:pt idx="33489">
                  <c:v>-1.15555080714885E-2</c:v>
                </c:pt>
                <c:pt idx="33490">
                  <c:v>-1.15040376953554E-2</c:v>
                </c:pt>
                <c:pt idx="33491">
                  <c:v>-1.16228476880208E-2</c:v>
                </c:pt>
                <c:pt idx="33492">
                  <c:v>-1.1594693886898299E-2</c:v>
                </c:pt>
                <c:pt idx="33493">
                  <c:v>-1.1362802689726399E-2</c:v>
                </c:pt>
                <c:pt idx="33494">
                  <c:v>-1.14981603973452E-2</c:v>
                </c:pt>
                <c:pt idx="33495">
                  <c:v>-1.12675407728127E-2</c:v>
                </c:pt>
                <c:pt idx="33496">
                  <c:v>-1.11377191745458E-2</c:v>
                </c:pt>
                <c:pt idx="33497">
                  <c:v>-1.1072478978177799E-2</c:v>
                </c:pt>
                <c:pt idx="33498">
                  <c:v>-1.0878928195584499E-2</c:v>
                </c:pt>
                <c:pt idx="33499">
                  <c:v>-1.0816691965069399E-2</c:v>
                </c:pt>
                <c:pt idx="33500">
                  <c:v>-1.03904383978147E-2</c:v>
                </c:pt>
                <c:pt idx="33501">
                  <c:v>-1.01004520705351E-2</c:v>
                </c:pt>
                <c:pt idx="33502">
                  <c:v>-9.8652759228386108E-3</c:v>
                </c:pt>
                <c:pt idx="33503">
                  <c:v>-9.6232588809255296E-3</c:v>
                </c:pt>
                <c:pt idx="33504">
                  <c:v>-9.1779750537292308E-3</c:v>
                </c:pt>
                <c:pt idx="33505">
                  <c:v>-9.1167806193490596E-3</c:v>
                </c:pt>
                <c:pt idx="33506">
                  <c:v>-8.7208340809257802E-3</c:v>
                </c:pt>
                <c:pt idx="33507">
                  <c:v>-8.3234851098441202E-3</c:v>
                </c:pt>
                <c:pt idx="33508">
                  <c:v>-7.7635019657512497E-3</c:v>
                </c:pt>
                <c:pt idx="33509">
                  <c:v>-7.5121373146286499E-3</c:v>
                </c:pt>
                <c:pt idx="33510">
                  <c:v>-7.0359349709585598E-3</c:v>
                </c:pt>
                <c:pt idx="33511">
                  <c:v>-6.6961771889329502E-3</c:v>
                </c:pt>
                <c:pt idx="33512">
                  <c:v>-6.3177133499487002E-3</c:v>
                </c:pt>
                <c:pt idx="33513">
                  <c:v>-5.81904339830465E-3</c:v>
                </c:pt>
                <c:pt idx="33514">
                  <c:v>-5.2507757514688299E-3</c:v>
                </c:pt>
                <c:pt idx="33515">
                  <c:v>-4.7057493099009499E-3</c:v>
                </c:pt>
                <c:pt idx="33516">
                  <c:v>-4.3416309377832902E-3</c:v>
                </c:pt>
                <c:pt idx="33517">
                  <c:v>-3.8764346778261201E-3</c:v>
                </c:pt>
                <c:pt idx="33518">
                  <c:v>-3.2271566112377801E-3</c:v>
                </c:pt>
                <c:pt idx="33519">
                  <c:v>-2.5268914151322301E-3</c:v>
                </c:pt>
                <c:pt idx="33520">
                  <c:v>-2.0681034668489401E-3</c:v>
                </c:pt>
                <c:pt idx="33521">
                  <c:v>-1.66352157271175E-3</c:v>
                </c:pt>
                <c:pt idx="33522">
                  <c:v>-1.08557155989114E-3</c:v>
                </c:pt>
                <c:pt idx="33523">
                  <c:v>-4.0135172262821002E-4</c:v>
                </c:pt>
                <c:pt idx="33524" formatCode="0.00E+00">
                  <c:v>8.9250476847058206E-5</c:v>
                </c:pt>
                <c:pt idx="33525">
                  <c:v>7.3086100624480401E-4</c:v>
                </c:pt>
                <c:pt idx="33526">
                  <c:v>1.26356230206695E-3</c:v>
                </c:pt>
                <c:pt idx="33527">
                  <c:v>1.7736403457196E-3</c:v>
                </c:pt>
                <c:pt idx="33528">
                  <c:v>2.30057569404306E-3</c:v>
                </c:pt>
                <c:pt idx="33529">
                  <c:v>3.3354235073946902E-3</c:v>
                </c:pt>
                <c:pt idx="33530">
                  <c:v>3.5825637529417302E-3</c:v>
                </c:pt>
                <c:pt idx="33531">
                  <c:v>3.9916616990741697E-3</c:v>
                </c:pt>
                <c:pt idx="33532">
                  <c:v>4.6304214369958302E-3</c:v>
                </c:pt>
                <c:pt idx="33533">
                  <c:v>5.3352877267166497E-3</c:v>
                </c:pt>
                <c:pt idx="33534">
                  <c:v>5.9492512803047603E-3</c:v>
                </c:pt>
                <c:pt idx="33535">
                  <c:v>6.1641182086102997E-3</c:v>
                </c:pt>
                <c:pt idx="33536">
                  <c:v>6.8648378150898796E-3</c:v>
                </c:pt>
                <c:pt idx="33537">
                  <c:v>7.3172498632312196E-3</c:v>
                </c:pt>
                <c:pt idx="33538">
                  <c:v>7.8139492106187106E-3</c:v>
                </c:pt>
                <c:pt idx="33539">
                  <c:v>8.5030755666735298E-3</c:v>
                </c:pt>
                <c:pt idx="33540">
                  <c:v>8.7328404396281208E-3</c:v>
                </c:pt>
                <c:pt idx="33541">
                  <c:v>9.2522819567289194E-3</c:v>
                </c:pt>
                <c:pt idx="33542">
                  <c:v>9.7073020160390999E-3</c:v>
                </c:pt>
                <c:pt idx="33543">
                  <c:v>1.0230670881000501E-2</c:v>
                </c:pt>
                <c:pt idx="33544">
                  <c:v>1.06097820016603E-2</c:v>
                </c:pt>
                <c:pt idx="33545">
                  <c:v>1.10224232695618E-2</c:v>
                </c:pt>
                <c:pt idx="33546">
                  <c:v>1.1239788090579199E-2</c:v>
                </c:pt>
                <c:pt idx="33547">
                  <c:v>1.1571516802335599E-2</c:v>
                </c:pt>
                <c:pt idx="33548">
                  <c:v>1.18837020777418E-2</c:v>
                </c:pt>
                <c:pt idx="33549">
                  <c:v>1.20875587616334E-2</c:v>
                </c:pt>
                <c:pt idx="33550">
                  <c:v>1.24831982099371E-2</c:v>
                </c:pt>
                <c:pt idx="33551">
                  <c:v>1.27292880827281E-2</c:v>
                </c:pt>
                <c:pt idx="33552">
                  <c:v>1.2731690535398899E-2</c:v>
                </c:pt>
                <c:pt idx="33553">
                  <c:v>1.3069413659188499E-2</c:v>
                </c:pt>
                <c:pt idx="33554">
                  <c:v>1.3278339949990199E-2</c:v>
                </c:pt>
                <c:pt idx="33555">
                  <c:v>1.33118924991117E-2</c:v>
                </c:pt>
                <c:pt idx="33556">
                  <c:v>1.3517081547347E-2</c:v>
                </c:pt>
                <c:pt idx="33557">
                  <c:v>1.3467471878161E-2</c:v>
                </c:pt>
                <c:pt idx="33558">
                  <c:v>1.34065617396353E-2</c:v>
                </c:pt>
                <c:pt idx="33559">
                  <c:v>1.3538116972600701E-2</c:v>
                </c:pt>
                <c:pt idx="33560">
                  <c:v>1.37323143408435E-2</c:v>
                </c:pt>
                <c:pt idx="33561">
                  <c:v>1.35570898293819E-2</c:v>
                </c:pt>
                <c:pt idx="33562">
                  <c:v>1.3418659086382101E-2</c:v>
                </c:pt>
                <c:pt idx="33563">
                  <c:v>1.3498280172366799E-2</c:v>
                </c:pt>
                <c:pt idx="33564">
                  <c:v>1.3243297415775601E-2</c:v>
                </c:pt>
                <c:pt idx="33565">
                  <c:v>1.31242872211653E-2</c:v>
                </c:pt>
                <c:pt idx="33566">
                  <c:v>1.30404390592755E-2</c:v>
                </c:pt>
                <c:pt idx="33567">
                  <c:v>1.28454934748844E-2</c:v>
                </c:pt>
                <c:pt idx="33568">
                  <c:v>1.27984221878413E-2</c:v>
                </c:pt>
                <c:pt idx="33569">
                  <c:v>1.25373949418789E-2</c:v>
                </c:pt>
                <c:pt idx="33570">
                  <c:v>1.25075316111089E-2</c:v>
                </c:pt>
                <c:pt idx="33571">
                  <c:v>1.2069105977263499E-2</c:v>
                </c:pt>
                <c:pt idx="33572">
                  <c:v>1.2065313348664499E-2</c:v>
                </c:pt>
                <c:pt idx="33573">
                  <c:v>1.19181986402534E-2</c:v>
                </c:pt>
                <c:pt idx="33574">
                  <c:v>1.14609834196082E-2</c:v>
                </c:pt>
                <c:pt idx="33575">
                  <c:v>1.12193372035191E-2</c:v>
                </c:pt>
                <c:pt idx="33576">
                  <c:v>1.0883642244144299E-2</c:v>
                </c:pt>
                <c:pt idx="33577">
                  <c:v>1.07368555642722E-2</c:v>
                </c:pt>
                <c:pt idx="33578">
                  <c:v>1.05197165490519E-2</c:v>
                </c:pt>
                <c:pt idx="33579">
                  <c:v>1.0175649756712901E-2</c:v>
                </c:pt>
                <c:pt idx="33580">
                  <c:v>1.00388614032816E-2</c:v>
                </c:pt>
                <c:pt idx="33581">
                  <c:v>9.8405810119494407E-3</c:v>
                </c:pt>
                <c:pt idx="33582">
                  <c:v>9.4341236311017707E-3</c:v>
                </c:pt>
                <c:pt idx="33583">
                  <c:v>9.2713924336834692E-3</c:v>
                </c:pt>
                <c:pt idx="33584">
                  <c:v>9.1394179044963202E-3</c:v>
                </c:pt>
                <c:pt idx="33585">
                  <c:v>9.0173714808541704E-3</c:v>
                </c:pt>
                <c:pt idx="33586">
                  <c:v>8.6635907081221292E-3</c:v>
                </c:pt>
                <c:pt idx="33587">
                  <c:v>8.5622606284528405E-3</c:v>
                </c:pt>
                <c:pt idx="33588">
                  <c:v>8.5258987190325302E-3</c:v>
                </c:pt>
                <c:pt idx="33589">
                  <c:v>8.1226227621098001E-3</c:v>
                </c:pt>
                <c:pt idx="33590">
                  <c:v>8.0781553146020407E-3</c:v>
                </c:pt>
                <c:pt idx="33591">
                  <c:v>7.9639921100488793E-3</c:v>
                </c:pt>
                <c:pt idx="33592">
                  <c:v>8.0072377649036703E-3</c:v>
                </c:pt>
                <c:pt idx="33593">
                  <c:v>7.8588129614841698E-3</c:v>
                </c:pt>
                <c:pt idx="33594">
                  <c:v>7.9223455243178607E-3</c:v>
                </c:pt>
                <c:pt idx="33595">
                  <c:v>7.9241491829670999E-3</c:v>
                </c:pt>
                <c:pt idx="33596">
                  <c:v>7.9263167268401897E-3</c:v>
                </c:pt>
                <c:pt idx="33597">
                  <c:v>8.0497652271674693E-3</c:v>
                </c:pt>
                <c:pt idx="33598">
                  <c:v>8.0396256243067798E-3</c:v>
                </c:pt>
                <c:pt idx="33599">
                  <c:v>8.2337291926150406E-3</c:v>
                </c:pt>
                <c:pt idx="33600">
                  <c:v>8.4779443021151899E-3</c:v>
                </c:pt>
                <c:pt idx="33601">
                  <c:v>8.5508168782537902E-3</c:v>
                </c:pt>
                <c:pt idx="33602">
                  <c:v>8.6807710571346203E-3</c:v>
                </c:pt>
                <c:pt idx="33603">
                  <c:v>8.9286880107859005E-3</c:v>
                </c:pt>
                <c:pt idx="33604">
                  <c:v>9.3267337364267705E-3</c:v>
                </c:pt>
                <c:pt idx="33605">
                  <c:v>9.5604809021377097E-3</c:v>
                </c:pt>
                <c:pt idx="33606">
                  <c:v>1.0088594793820699E-2</c:v>
                </c:pt>
                <c:pt idx="33607">
                  <c:v>1.0152120090040099E-2</c:v>
                </c:pt>
                <c:pt idx="33608">
                  <c:v>1.06207164299096E-2</c:v>
                </c:pt>
                <c:pt idx="33609">
                  <c:v>1.12251154625199E-2</c:v>
                </c:pt>
                <c:pt idx="33610">
                  <c:v>1.1805272448803699E-2</c:v>
                </c:pt>
                <c:pt idx="33611">
                  <c:v>1.21558317899686E-2</c:v>
                </c:pt>
                <c:pt idx="33612">
                  <c:v>1.2640772304392299E-2</c:v>
                </c:pt>
                <c:pt idx="33613">
                  <c:v>1.3303152900539199E-2</c:v>
                </c:pt>
                <c:pt idx="33614">
                  <c:v>1.3943527746506101E-2</c:v>
                </c:pt>
                <c:pt idx="33615">
                  <c:v>1.42951149206666E-2</c:v>
                </c:pt>
                <c:pt idx="33616">
                  <c:v>1.5147376749417201E-2</c:v>
                </c:pt>
                <c:pt idx="33617">
                  <c:v>1.5911989090326199E-2</c:v>
                </c:pt>
                <c:pt idx="33618">
                  <c:v>1.6488076190338201E-2</c:v>
                </c:pt>
                <c:pt idx="33619">
                  <c:v>1.70584751554393E-2</c:v>
                </c:pt>
                <c:pt idx="33620">
                  <c:v>1.7738763521522601E-2</c:v>
                </c:pt>
                <c:pt idx="33621">
                  <c:v>1.86060679562958E-2</c:v>
                </c:pt>
                <c:pt idx="33622">
                  <c:v>1.9276711185087201E-2</c:v>
                </c:pt>
                <c:pt idx="33623">
                  <c:v>2.0074474655359199E-2</c:v>
                </c:pt>
                <c:pt idx="33624">
                  <c:v>2.0810367295734399E-2</c:v>
                </c:pt>
                <c:pt idx="33625">
                  <c:v>2.1617403177219201E-2</c:v>
                </c:pt>
                <c:pt idx="33626">
                  <c:v>2.23227188852472E-2</c:v>
                </c:pt>
                <c:pt idx="33627">
                  <c:v>2.3056908241517501E-2</c:v>
                </c:pt>
                <c:pt idx="33628">
                  <c:v>2.4038963365011101E-2</c:v>
                </c:pt>
                <c:pt idx="33629">
                  <c:v>2.4842470104276499E-2</c:v>
                </c:pt>
                <c:pt idx="33630">
                  <c:v>2.55120097792353E-2</c:v>
                </c:pt>
                <c:pt idx="33631">
                  <c:v>2.60958106712702E-2</c:v>
                </c:pt>
                <c:pt idx="33632">
                  <c:v>2.7029255161393099E-2</c:v>
                </c:pt>
                <c:pt idx="33633">
                  <c:v>2.7888712751106499E-2</c:v>
                </c:pt>
                <c:pt idx="33634">
                  <c:v>2.83908958804171E-2</c:v>
                </c:pt>
                <c:pt idx="33635">
                  <c:v>2.91495692221279E-2</c:v>
                </c:pt>
                <c:pt idx="33636">
                  <c:v>2.99856455919786E-2</c:v>
                </c:pt>
                <c:pt idx="33637">
                  <c:v>3.0767426982600099E-2</c:v>
                </c:pt>
                <c:pt idx="33638">
                  <c:v>3.11597398997734E-2</c:v>
                </c:pt>
                <c:pt idx="33639">
                  <c:v>3.1714030814930003E-2</c:v>
                </c:pt>
                <c:pt idx="33640">
                  <c:v>3.2439671252367103E-2</c:v>
                </c:pt>
                <c:pt idx="33641">
                  <c:v>3.30334136925804E-2</c:v>
                </c:pt>
                <c:pt idx="33642">
                  <c:v>3.3580397848409098E-2</c:v>
                </c:pt>
                <c:pt idx="33643">
                  <c:v>3.4039202688810798E-2</c:v>
                </c:pt>
                <c:pt idx="33644">
                  <c:v>3.4686228817734803E-2</c:v>
                </c:pt>
                <c:pt idx="33645">
                  <c:v>3.4924068849253399E-2</c:v>
                </c:pt>
                <c:pt idx="33646">
                  <c:v>3.5433334131985302E-2</c:v>
                </c:pt>
                <c:pt idx="33647">
                  <c:v>3.5544602077476402E-2</c:v>
                </c:pt>
                <c:pt idx="33648">
                  <c:v>3.6047840629432101E-2</c:v>
                </c:pt>
                <c:pt idx="33649">
                  <c:v>3.6527014151136301E-2</c:v>
                </c:pt>
                <c:pt idx="33650">
                  <c:v>3.6522290716011797E-2</c:v>
                </c:pt>
                <c:pt idx="33651">
                  <c:v>3.6702457741963498E-2</c:v>
                </c:pt>
                <c:pt idx="33652">
                  <c:v>3.6838223767554898E-2</c:v>
                </c:pt>
                <c:pt idx="33653">
                  <c:v>3.7182430531783703E-2</c:v>
                </c:pt>
                <c:pt idx="33654">
                  <c:v>3.7306349758649403E-2</c:v>
                </c:pt>
                <c:pt idx="33655">
                  <c:v>3.7254853182700602E-2</c:v>
                </c:pt>
                <c:pt idx="33656">
                  <c:v>3.7205432701207901E-2</c:v>
                </c:pt>
                <c:pt idx="33657">
                  <c:v>3.70632489060665E-2</c:v>
                </c:pt>
                <c:pt idx="33658">
                  <c:v>3.6917332213723203E-2</c:v>
                </c:pt>
                <c:pt idx="33659">
                  <c:v>3.69033880223801E-2</c:v>
                </c:pt>
                <c:pt idx="33660">
                  <c:v>3.6628761740793603E-2</c:v>
                </c:pt>
                <c:pt idx="33661">
                  <c:v>3.6641457332803003E-2</c:v>
                </c:pt>
                <c:pt idx="33662">
                  <c:v>3.6242711945111097E-2</c:v>
                </c:pt>
                <c:pt idx="33663">
                  <c:v>3.5845266553496798E-2</c:v>
                </c:pt>
                <c:pt idx="33664">
                  <c:v>3.5503746867761102E-2</c:v>
                </c:pt>
                <c:pt idx="33665">
                  <c:v>3.5207078399714702E-2</c:v>
                </c:pt>
                <c:pt idx="33666">
                  <c:v>3.4830028517351702E-2</c:v>
                </c:pt>
                <c:pt idx="33667">
                  <c:v>3.4378612468781301E-2</c:v>
                </c:pt>
                <c:pt idx="33668">
                  <c:v>3.3866521091634801E-2</c:v>
                </c:pt>
                <c:pt idx="33669">
                  <c:v>3.3379260856956403E-2</c:v>
                </c:pt>
                <c:pt idx="33670">
                  <c:v>3.28244835639903E-2</c:v>
                </c:pt>
                <c:pt idx="33671">
                  <c:v>3.2404912490901501E-2</c:v>
                </c:pt>
                <c:pt idx="33672">
                  <c:v>3.1722827451734201E-2</c:v>
                </c:pt>
                <c:pt idx="33673">
                  <c:v>3.1284374303145103E-2</c:v>
                </c:pt>
                <c:pt idx="33674">
                  <c:v>3.0714657385513398E-2</c:v>
                </c:pt>
                <c:pt idx="33675">
                  <c:v>2.99386833556665E-2</c:v>
                </c:pt>
                <c:pt idx="33676">
                  <c:v>2.8924748813522898E-2</c:v>
                </c:pt>
                <c:pt idx="33677">
                  <c:v>2.8464229654891701E-2</c:v>
                </c:pt>
                <c:pt idx="33678">
                  <c:v>2.7940093958079799E-2</c:v>
                </c:pt>
                <c:pt idx="33679">
                  <c:v>2.7334420239461001E-2</c:v>
                </c:pt>
                <c:pt idx="33680">
                  <c:v>2.6642374928068702E-2</c:v>
                </c:pt>
                <c:pt idx="33681">
                  <c:v>2.5838959041488599E-2</c:v>
                </c:pt>
                <c:pt idx="33682">
                  <c:v>2.5123348492645199E-2</c:v>
                </c:pt>
                <c:pt idx="33683">
                  <c:v>2.4436026889349101E-2</c:v>
                </c:pt>
                <c:pt idx="33684">
                  <c:v>2.3694342160569301E-2</c:v>
                </c:pt>
                <c:pt idx="33685">
                  <c:v>2.3191660599405899E-2</c:v>
                </c:pt>
                <c:pt idx="33686">
                  <c:v>2.2547421284659998E-2</c:v>
                </c:pt>
                <c:pt idx="33687">
                  <c:v>2.1825183787653399E-2</c:v>
                </c:pt>
                <c:pt idx="33688">
                  <c:v>2.10456902940451E-2</c:v>
                </c:pt>
                <c:pt idx="33689">
                  <c:v>2.05522674669847E-2</c:v>
                </c:pt>
                <c:pt idx="33690">
                  <c:v>2.0123699007484799E-2</c:v>
                </c:pt>
                <c:pt idx="33691">
                  <c:v>1.9328262863427498E-2</c:v>
                </c:pt>
                <c:pt idx="33692">
                  <c:v>1.8911752377229099E-2</c:v>
                </c:pt>
                <c:pt idx="33693">
                  <c:v>1.8189564130601198E-2</c:v>
                </c:pt>
                <c:pt idx="33694">
                  <c:v>1.77149566520436E-2</c:v>
                </c:pt>
                <c:pt idx="33695">
                  <c:v>1.7131363445861001E-2</c:v>
                </c:pt>
                <c:pt idx="33696">
                  <c:v>1.6805183251355899E-2</c:v>
                </c:pt>
                <c:pt idx="33697">
                  <c:v>1.6210170183733899E-2</c:v>
                </c:pt>
                <c:pt idx="33698">
                  <c:v>1.5858176877975399E-2</c:v>
                </c:pt>
                <c:pt idx="33699">
                  <c:v>1.55154968297339E-2</c:v>
                </c:pt>
                <c:pt idx="33700">
                  <c:v>1.5201558809691601E-2</c:v>
                </c:pt>
                <c:pt idx="33701">
                  <c:v>1.50610521490469E-2</c:v>
                </c:pt>
                <c:pt idx="33702">
                  <c:v>1.4423061457982901E-2</c:v>
                </c:pt>
                <c:pt idx="33703">
                  <c:v>1.4296421931082701E-2</c:v>
                </c:pt>
                <c:pt idx="33704">
                  <c:v>1.40406939199014E-2</c:v>
                </c:pt>
                <c:pt idx="33705">
                  <c:v>1.3929477867177799E-2</c:v>
                </c:pt>
                <c:pt idx="33706">
                  <c:v>1.37251506747626E-2</c:v>
                </c:pt>
                <c:pt idx="33707">
                  <c:v>1.3586103479281899E-2</c:v>
                </c:pt>
                <c:pt idx="33708">
                  <c:v>1.35224641135798E-2</c:v>
                </c:pt>
                <c:pt idx="33709">
                  <c:v>1.34060201599449E-2</c:v>
                </c:pt>
                <c:pt idx="33710">
                  <c:v>1.32921478609767E-2</c:v>
                </c:pt>
                <c:pt idx="33711">
                  <c:v>1.33344213335363E-2</c:v>
                </c:pt>
                <c:pt idx="33712">
                  <c:v>1.34267812458573E-2</c:v>
                </c:pt>
                <c:pt idx="33713">
                  <c:v>1.34420356827242E-2</c:v>
                </c:pt>
                <c:pt idx="33714">
                  <c:v>1.3439988155417E-2</c:v>
                </c:pt>
                <c:pt idx="33715">
                  <c:v>1.33462647823541E-2</c:v>
                </c:pt>
                <c:pt idx="33716">
                  <c:v>1.35665593878434E-2</c:v>
                </c:pt>
                <c:pt idx="33717">
                  <c:v>1.3802741292041501E-2</c:v>
                </c:pt>
                <c:pt idx="33718">
                  <c:v>1.38024415880134E-2</c:v>
                </c:pt>
                <c:pt idx="33719">
                  <c:v>1.4096257128120199E-2</c:v>
                </c:pt>
                <c:pt idx="33720">
                  <c:v>1.40971880684744E-2</c:v>
                </c:pt>
                <c:pt idx="33721">
                  <c:v>1.45318681439335E-2</c:v>
                </c:pt>
                <c:pt idx="33722">
                  <c:v>1.46260355529677E-2</c:v>
                </c:pt>
                <c:pt idx="33723">
                  <c:v>1.47855403926518E-2</c:v>
                </c:pt>
                <c:pt idx="33724">
                  <c:v>1.49613432715385E-2</c:v>
                </c:pt>
                <c:pt idx="33725">
                  <c:v>1.52293261212507E-2</c:v>
                </c:pt>
                <c:pt idx="33726">
                  <c:v>1.5484013788199099E-2</c:v>
                </c:pt>
                <c:pt idx="33727">
                  <c:v>1.57517768108544E-2</c:v>
                </c:pt>
                <c:pt idx="33728">
                  <c:v>1.6031198401254401E-2</c:v>
                </c:pt>
                <c:pt idx="33729">
                  <c:v>1.6166459880557999E-2</c:v>
                </c:pt>
                <c:pt idx="33730">
                  <c:v>1.6450644250105E-2</c:v>
                </c:pt>
                <c:pt idx="33731">
                  <c:v>1.6678865766044802E-2</c:v>
                </c:pt>
                <c:pt idx="33732">
                  <c:v>1.6805394906367E-2</c:v>
                </c:pt>
                <c:pt idx="33733">
                  <c:v>1.6951752809521301E-2</c:v>
                </c:pt>
                <c:pt idx="33734">
                  <c:v>1.72857065389658E-2</c:v>
                </c:pt>
                <c:pt idx="33735">
                  <c:v>1.7481176299546899E-2</c:v>
                </c:pt>
                <c:pt idx="33736">
                  <c:v>1.7637282873904699E-2</c:v>
                </c:pt>
                <c:pt idx="33737">
                  <c:v>1.77017253672846E-2</c:v>
                </c:pt>
                <c:pt idx="33738">
                  <c:v>1.79348047563553E-2</c:v>
                </c:pt>
                <c:pt idx="33739">
                  <c:v>1.8023940112081801E-2</c:v>
                </c:pt>
                <c:pt idx="33740">
                  <c:v>1.8213165856767102E-2</c:v>
                </c:pt>
                <c:pt idx="33741">
                  <c:v>1.8482829639709999E-2</c:v>
                </c:pt>
                <c:pt idx="33742">
                  <c:v>1.82636285095375E-2</c:v>
                </c:pt>
                <c:pt idx="33743">
                  <c:v>1.83901409168503E-2</c:v>
                </c:pt>
                <c:pt idx="33744">
                  <c:v>1.8364112188697601E-2</c:v>
                </c:pt>
                <c:pt idx="33745">
                  <c:v>1.84021323365746E-2</c:v>
                </c:pt>
                <c:pt idx="33746">
                  <c:v>1.8262523323378702E-2</c:v>
                </c:pt>
                <c:pt idx="33747">
                  <c:v>1.8153002863366002E-2</c:v>
                </c:pt>
                <c:pt idx="33748">
                  <c:v>1.8059637530327698E-2</c:v>
                </c:pt>
                <c:pt idx="33749">
                  <c:v>1.7880780067798901E-2</c:v>
                </c:pt>
                <c:pt idx="33750">
                  <c:v>1.7869301005170299E-2</c:v>
                </c:pt>
                <c:pt idx="33751">
                  <c:v>1.7773295223764401E-2</c:v>
                </c:pt>
                <c:pt idx="33752">
                  <c:v>1.7641386273103202E-2</c:v>
                </c:pt>
                <c:pt idx="33753">
                  <c:v>1.7351502504985999E-2</c:v>
                </c:pt>
                <c:pt idx="33754">
                  <c:v>1.68903724666155E-2</c:v>
                </c:pt>
                <c:pt idx="33755">
                  <c:v>1.6781867416940401E-2</c:v>
                </c:pt>
                <c:pt idx="33756">
                  <c:v>1.6537309231257898E-2</c:v>
                </c:pt>
                <c:pt idx="33757">
                  <c:v>1.6050687456920999E-2</c:v>
                </c:pt>
                <c:pt idx="33758">
                  <c:v>1.5710924653575199E-2</c:v>
                </c:pt>
                <c:pt idx="33759">
                  <c:v>1.5140896628509501E-2</c:v>
                </c:pt>
                <c:pt idx="33760">
                  <c:v>1.47704209505451E-2</c:v>
                </c:pt>
                <c:pt idx="33761">
                  <c:v>1.43031857245021E-2</c:v>
                </c:pt>
                <c:pt idx="33762">
                  <c:v>1.37279546977846E-2</c:v>
                </c:pt>
                <c:pt idx="33763">
                  <c:v>1.3218176829457201E-2</c:v>
                </c:pt>
                <c:pt idx="33764">
                  <c:v>1.27949148273129E-2</c:v>
                </c:pt>
                <c:pt idx="33765">
                  <c:v>1.21956871693249E-2</c:v>
                </c:pt>
                <c:pt idx="33766">
                  <c:v>1.1502243469925301E-2</c:v>
                </c:pt>
                <c:pt idx="33767">
                  <c:v>1.11373384523882E-2</c:v>
                </c:pt>
                <c:pt idx="33768">
                  <c:v>1.05124747725053E-2</c:v>
                </c:pt>
                <c:pt idx="33769">
                  <c:v>9.8912733414890392E-3</c:v>
                </c:pt>
                <c:pt idx="33770">
                  <c:v>9.3816533371474994E-3</c:v>
                </c:pt>
                <c:pt idx="33771">
                  <c:v>8.5159234667979197E-3</c:v>
                </c:pt>
                <c:pt idx="33772">
                  <c:v>7.9652731969294E-3</c:v>
                </c:pt>
                <c:pt idx="33773">
                  <c:v>6.97210920246287E-3</c:v>
                </c:pt>
                <c:pt idx="33774">
                  <c:v>6.52392295504204E-3</c:v>
                </c:pt>
                <c:pt idx="33775">
                  <c:v>5.6387122582444204E-3</c:v>
                </c:pt>
                <c:pt idx="33776">
                  <c:v>4.8671691476644303E-3</c:v>
                </c:pt>
                <c:pt idx="33777">
                  <c:v>4.1953541640125797E-3</c:v>
                </c:pt>
                <c:pt idx="33778">
                  <c:v>3.41430908124354E-3</c:v>
                </c:pt>
                <c:pt idx="33779">
                  <c:v>2.8410323402458301E-3</c:v>
                </c:pt>
                <c:pt idx="33780">
                  <c:v>2.0766244040584698E-3</c:v>
                </c:pt>
                <c:pt idx="33781">
                  <c:v>1.40959786409726E-3</c:v>
                </c:pt>
                <c:pt idx="33782">
                  <c:v>7.3174313786396696E-4</c:v>
                </c:pt>
                <c:pt idx="33783" formatCode="0.00E+00">
                  <c:v>-2.8214355742433098E-5</c:v>
                </c:pt>
                <c:pt idx="33784">
                  <c:v>-8.3180355150466701E-4</c:v>
                </c:pt>
                <c:pt idx="33785">
                  <c:v>-1.34713244185009E-3</c:v>
                </c:pt>
                <c:pt idx="33786">
                  <c:v>-2.1995547612114899E-3</c:v>
                </c:pt>
                <c:pt idx="33787">
                  <c:v>-2.9953622694505401E-3</c:v>
                </c:pt>
                <c:pt idx="33788">
                  <c:v>-3.6588868422571001E-3</c:v>
                </c:pt>
                <c:pt idx="33789">
                  <c:v>-4.3170686738720496E-3</c:v>
                </c:pt>
                <c:pt idx="33790">
                  <c:v>-4.9886971065934097E-3</c:v>
                </c:pt>
                <c:pt idx="33791">
                  <c:v>-5.7240874253484796E-3</c:v>
                </c:pt>
                <c:pt idx="33792">
                  <c:v>-6.1530956040046101E-3</c:v>
                </c:pt>
                <c:pt idx="33793">
                  <c:v>-6.7626843711090703E-3</c:v>
                </c:pt>
                <c:pt idx="33794">
                  <c:v>-7.5316593778578496E-3</c:v>
                </c:pt>
                <c:pt idx="33795">
                  <c:v>-8.0762633303392405E-3</c:v>
                </c:pt>
                <c:pt idx="33796">
                  <c:v>-8.6847330323779892E-3</c:v>
                </c:pt>
                <c:pt idx="33797">
                  <c:v>-9.3209545091476002E-3</c:v>
                </c:pt>
                <c:pt idx="33798">
                  <c:v>-9.7491940057826305E-3</c:v>
                </c:pt>
                <c:pt idx="33799">
                  <c:v>-1.0285079030319499E-2</c:v>
                </c:pt>
                <c:pt idx="33800">
                  <c:v>-1.09250246130104E-2</c:v>
                </c:pt>
                <c:pt idx="33801">
                  <c:v>-1.14098067014222E-2</c:v>
                </c:pt>
                <c:pt idx="33802">
                  <c:v>-1.18863997466713E-2</c:v>
                </c:pt>
                <c:pt idx="33803">
                  <c:v>-1.22458378640202E-2</c:v>
                </c:pt>
                <c:pt idx="33804">
                  <c:v>-1.25664386463395E-2</c:v>
                </c:pt>
                <c:pt idx="33805">
                  <c:v>-1.32672203953477E-2</c:v>
                </c:pt>
                <c:pt idx="33806">
                  <c:v>-1.35148443106643E-2</c:v>
                </c:pt>
                <c:pt idx="33807">
                  <c:v>-1.39795981032929E-2</c:v>
                </c:pt>
                <c:pt idx="33808">
                  <c:v>-1.4395823481391901E-2</c:v>
                </c:pt>
                <c:pt idx="33809">
                  <c:v>-1.4805142749432501E-2</c:v>
                </c:pt>
                <c:pt idx="33810">
                  <c:v>-1.50682423552505E-2</c:v>
                </c:pt>
                <c:pt idx="33811">
                  <c:v>-1.5393524404522499E-2</c:v>
                </c:pt>
                <c:pt idx="33812">
                  <c:v>-1.56098894706613E-2</c:v>
                </c:pt>
                <c:pt idx="33813">
                  <c:v>-1.6022617261823399E-2</c:v>
                </c:pt>
                <c:pt idx="33814">
                  <c:v>-1.63400909805804E-2</c:v>
                </c:pt>
                <c:pt idx="33815">
                  <c:v>-1.6435466164850601E-2</c:v>
                </c:pt>
                <c:pt idx="33816">
                  <c:v>-1.6680692264302799E-2</c:v>
                </c:pt>
                <c:pt idx="33817">
                  <c:v>-1.6884186054535899E-2</c:v>
                </c:pt>
                <c:pt idx="33818">
                  <c:v>-1.7061109629645198E-2</c:v>
                </c:pt>
                <c:pt idx="33819">
                  <c:v>-1.7151958705372498E-2</c:v>
                </c:pt>
                <c:pt idx="33820">
                  <c:v>-1.75845521390838E-2</c:v>
                </c:pt>
                <c:pt idx="33821">
                  <c:v>-1.76449084925141E-2</c:v>
                </c:pt>
                <c:pt idx="33822">
                  <c:v>-1.7655212509532801E-2</c:v>
                </c:pt>
                <c:pt idx="33823">
                  <c:v>-1.78497514413931E-2</c:v>
                </c:pt>
                <c:pt idx="33824">
                  <c:v>-1.7957725679869901E-2</c:v>
                </c:pt>
                <c:pt idx="33825">
                  <c:v>-1.8125771456922599E-2</c:v>
                </c:pt>
                <c:pt idx="33826">
                  <c:v>-1.79952608035043E-2</c:v>
                </c:pt>
                <c:pt idx="33827">
                  <c:v>-1.80178244103661E-2</c:v>
                </c:pt>
                <c:pt idx="33828">
                  <c:v>-1.8192262895166601E-2</c:v>
                </c:pt>
                <c:pt idx="33829">
                  <c:v>-1.8155958340161302E-2</c:v>
                </c:pt>
                <c:pt idx="33830">
                  <c:v>-1.7977402910619601E-2</c:v>
                </c:pt>
                <c:pt idx="33831">
                  <c:v>-1.8072604390027901E-2</c:v>
                </c:pt>
                <c:pt idx="33832">
                  <c:v>-1.8175128923738001E-2</c:v>
                </c:pt>
                <c:pt idx="33833">
                  <c:v>-1.8274818023155E-2</c:v>
                </c:pt>
                <c:pt idx="33834">
                  <c:v>-1.81404594790887E-2</c:v>
                </c:pt>
                <c:pt idx="33835">
                  <c:v>-1.8109838026426399E-2</c:v>
                </c:pt>
                <c:pt idx="33836">
                  <c:v>-1.8133391475627099E-2</c:v>
                </c:pt>
                <c:pt idx="33837">
                  <c:v>-1.8180914942469699E-2</c:v>
                </c:pt>
                <c:pt idx="33838">
                  <c:v>-1.7993184313189799E-2</c:v>
                </c:pt>
                <c:pt idx="33839">
                  <c:v>-1.7813731118282401E-2</c:v>
                </c:pt>
                <c:pt idx="33840">
                  <c:v>-1.7628703048375799E-2</c:v>
                </c:pt>
                <c:pt idx="33841">
                  <c:v>-1.7714351244680199E-2</c:v>
                </c:pt>
                <c:pt idx="33842">
                  <c:v>-1.7798463200221101E-2</c:v>
                </c:pt>
                <c:pt idx="33843">
                  <c:v>-1.74599847234756E-2</c:v>
                </c:pt>
                <c:pt idx="33844">
                  <c:v>-1.7418801915737001E-2</c:v>
                </c:pt>
                <c:pt idx="33845">
                  <c:v>-1.73832896872144E-2</c:v>
                </c:pt>
                <c:pt idx="33846">
                  <c:v>-1.7238330819216299E-2</c:v>
                </c:pt>
                <c:pt idx="33847">
                  <c:v>-1.71469472272648E-2</c:v>
                </c:pt>
                <c:pt idx="33848">
                  <c:v>-1.7059806906811598E-2</c:v>
                </c:pt>
                <c:pt idx="33849">
                  <c:v>-1.69769112909725E-2</c:v>
                </c:pt>
                <c:pt idx="33850">
                  <c:v>-1.687370108748E-2</c:v>
                </c:pt>
                <c:pt idx="33851">
                  <c:v>-1.6693905601974101E-2</c:v>
                </c:pt>
                <c:pt idx="33852">
                  <c:v>-1.6740008582791E-2</c:v>
                </c:pt>
                <c:pt idx="33853">
                  <c:v>-1.6635896022934901E-2</c:v>
                </c:pt>
                <c:pt idx="33854">
                  <c:v>-1.6397696331061098E-2</c:v>
                </c:pt>
                <c:pt idx="33855">
                  <c:v>-1.6264883253688901E-2</c:v>
                </c:pt>
                <c:pt idx="33856">
                  <c:v>-1.6128835963935099E-2</c:v>
                </c:pt>
                <c:pt idx="33857">
                  <c:v>-1.5955364819698298E-2</c:v>
                </c:pt>
                <c:pt idx="33858">
                  <c:v>-1.5727370226742601E-2</c:v>
                </c:pt>
                <c:pt idx="33859">
                  <c:v>-1.56037739975188E-2</c:v>
                </c:pt>
                <c:pt idx="33860">
                  <c:v>-1.55522464191224E-2</c:v>
                </c:pt>
                <c:pt idx="33861">
                  <c:v>-1.5442369113194101E-2</c:v>
                </c:pt>
                <c:pt idx="33862">
                  <c:v>-1.53882658459988E-2</c:v>
                </c:pt>
                <c:pt idx="33863">
                  <c:v>-1.53774749112674E-2</c:v>
                </c:pt>
                <c:pt idx="33864">
                  <c:v>-1.51970844598354E-2</c:v>
                </c:pt>
                <c:pt idx="33865">
                  <c:v>-1.52713062022854E-2</c:v>
                </c:pt>
                <c:pt idx="33866">
                  <c:v>-1.49374449320629E-2</c:v>
                </c:pt>
                <c:pt idx="33867">
                  <c:v>-1.49410243162018E-2</c:v>
                </c:pt>
                <c:pt idx="33868">
                  <c:v>-1.49638848405676E-2</c:v>
                </c:pt>
                <c:pt idx="33869">
                  <c:v>-1.4853058235469899E-2</c:v>
                </c:pt>
                <c:pt idx="33870">
                  <c:v>-1.4825227792183799E-2</c:v>
                </c:pt>
                <c:pt idx="33871">
                  <c:v>-1.46660678383248E-2</c:v>
                </c:pt>
                <c:pt idx="33872">
                  <c:v>-1.47268155107884E-2</c:v>
                </c:pt>
                <c:pt idx="33873">
                  <c:v>-1.4580769932621E-2</c:v>
                </c:pt>
                <c:pt idx="33874">
                  <c:v>-1.47253810441225E-2</c:v>
                </c:pt>
                <c:pt idx="33875">
                  <c:v>-1.47457987647629E-2</c:v>
                </c:pt>
                <c:pt idx="33876">
                  <c:v>-1.47449138587926E-2</c:v>
                </c:pt>
                <c:pt idx="33877">
                  <c:v>-1.4969171787955499E-2</c:v>
                </c:pt>
                <c:pt idx="33878">
                  <c:v>-1.50205082876586E-2</c:v>
                </c:pt>
                <c:pt idx="33879">
                  <c:v>-1.50562891974041E-2</c:v>
                </c:pt>
                <c:pt idx="33880">
                  <c:v>-1.5150108131568901E-2</c:v>
                </c:pt>
                <c:pt idx="33881">
                  <c:v>-1.55518495857975E-2</c:v>
                </c:pt>
                <c:pt idx="33882">
                  <c:v>-1.54903264402799E-2</c:v>
                </c:pt>
                <c:pt idx="33883">
                  <c:v>-1.5665214290650001E-2</c:v>
                </c:pt>
                <c:pt idx="33884">
                  <c:v>-1.5775594561397599E-2</c:v>
                </c:pt>
                <c:pt idx="33885">
                  <c:v>-1.58647977582425E-2</c:v>
                </c:pt>
                <c:pt idx="33886">
                  <c:v>-1.6424711401242E-2</c:v>
                </c:pt>
                <c:pt idx="33887">
                  <c:v>-1.6784539231451599E-2</c:v>
                </c:pt>
                <c:pt idx="33888">
                  <c:v>-1.7081309231479699E-2</c:v>
                </c:pt>
                <c:pt idx="33889">
                  <c:v>-1.71649247653138E-2</c:v>
                </c:pt>
                <c:pt idx="33890">
                  <c:v>-1.7469880557072701E-2</c:v>
                </c:pt>
                <c:pt idx="33891">
                  <c:v>-1.7833977718404701E-2</c:v>
                </c:pt>
                <c:pt idx="33892">
                  <c:v>-1.82308340355197E-2</c:v>
                </c:pt>
                <c:pt idx="33893">
                  <c:v>-1.8656470245468001E-2</c:v>
                </c:pt>
                <c:pt idx="33894">
                  <c:v>-1.9106209894298402E-2</c:v>
                </c:pt>
                <c:pt idx="33895">
                  <c:v>-1.9544759528520399E-2</c:v>
                </c:pt>
                <c:pt idx="33896">
                  <c:v>-1.9955646306194601E-2</c:v>
                </c:pt>
                <c:pt idx="33897">
                  <c:v>-2.04596444941803E-2</c:v>
                </c:pt>
                <c:pt idx="33898">
                  <c:v>-2.0956643643844801E-2</c:v>
                </c:pt>
                <c:pt idx="33899">
                  <c:v>-2.1292008446660699E-2</c:v>
                </c:pt>
                <c:pt idx="33900">
                  <c:v>-2.19098941141199E-2</c:v>
                </c:pt>
                <c:pt idx="33901">
                  <c:v>-2.2609716294413999E-2</c:v>
                </c:pt>
                <c:pt idx="33902">
                  <c:v>-2.2823199616955302E-2</c:v>
                </c:pt>
                <c:pt idx="33903">
                  <c:v>-2.3492171856548699E-2</c:v>
                </c:pt>
                <c:pt idx="33904">
                  <c:v>-2.39673141467561E-2</c:v>
                </c:pt>
                <c:pt idx="33905">
                  <c:v>-2.47367504649363E-2</c:v>
                </c:pt>
                <c:pt idx="33906">
                  <c:v>-2.5242419927268101E-2</c:v>
                </c:pt>
                <c:pt idx="33907">
                  <c:v>-2.5863870413395999E-2</c:v>
                </c:pt>
                <c:pt idx="33908">
                  <c:v>-2.66765895794032E-2</c:v>
                </c:pt>
                <c:pt idx="33909">
                  <c:v>-2.7105445907002999E-2</c:v>
                </c:pt>
                <c:pt idx="33910">
                  <c:v>-2.7824939383696599E-2</c:v>
                </c:pt>
                <c:pt idx="33911">
                  <c:v>-2.8423928505493901E-2</c:v>
                </c:pt>
                <c:pt idx="33912">
                  <c:v>-2.9160483756346001E-2</c:v>
                </c:pt>
                <c:pt idx="33913">
                  <c:v>-2.9710576137656201E-2</c:v>
                </c:pt>
                <c:pt idx="33914">
                  <c:v>-3.0240575378150999E-2</c:v>
                </c:pt>
                <c:pt idx="33915">
                  <c:v>-3.0856157407384399E-2</c:v>
                </c:pt>
                <c:pt idx="33916">
                  <c:v>-3.1462632782218898E-2</c:v>
                </c:pt>
                <c:pt idx="33917">
                  <c:v>-3.2207728305604699E-2</c:v>
                </c:pt>
                <c:pt idx="33918">
                  <c:v>-3.2703521600173702E-2</c:v>
                </c:pt>
                <c:pt idx="33919">
                  <c:v>-3.3174434885845899E-2</c:v>
                </c:pt>
                <c:pt idx="33920">
                  <c:v>-3.3891566289344102E-2</c:v>
                </c:pt>
                <c:pt idx="33921">
                  <c:v>-3.4459184181147101E-2</c:v>
                </c:pt>
                <c:pt idx="33922">
                  <c:v>-3.4777494103274097E-2</c:v>
                </c:pt>
                <c:pt idx="33923">
                  <c:v>-3.5261599522726297E-2</c:v>
                </c:pt>
                <c:pt idx="33924">
                  <c:v>-3.5891152907402503E-2</c:v>
                </c:pt>
                <c:pt idx="33925">
                  <c:v>-3.6748373164859002E-2</c:v>
                </c:pt>
                <c:pt idx="33926">
                  <c:v>-3.7100276308218202E-2</c:v>
                </c:pt>
                <c:pt idx="33927">
                  <c:v>-3.7223217202804797E-2</c:v>
                </c:pt>
                <c:pt idx="33928">
                  <c:v>-3.7855416238326799E-2</c:v>
                </c:pt>
                <c:pt idx="33929">
                  <c:v>-3.8290786719604002E-2</c:v>
                </c:pt>
                <c:pt idx="33930">
                  <c:v>-3.86085022272541E-2</c:v>
                </c:pt>
                <c:pt idx="33931">
                  <c:v>-3.8713935662948298E-2</c:v>
                </c:pt>
                <c:pt idx="33932">
                  <c:v>-3.9123177723480097E-2</c:v>
                </c:pt>
                <c:pt idx="33933">
                  <c:v>-3.9298541164415703E-2</c:v>
                </c:pt>
                <c:pt idx="33934">
                  <c:v>-3.9371694798165602E-2</c:v>
                </c:pt>
                <c:pt idx="33935">
                  <c:v>-3.9564823728721499E-2</c:v>
                </c:pt>
                <c:pt idx="33936">
                  <c:v>-3.9809762303861497E-2</c:v>
                </c:pt>
                <c:pt idx="33937">
                  <c:v>-3.9870339158955201E-2</c:v>
                </c:pt>
                <c:pt idx="33938">
                  <c:v>-3.9991783333395398E-2</c:v>
                </c:pt>
                <c:pt idx="33939">
                  <c:v>-3.99957317325308E-2</c:v>
                </c:pt>
                <c:pt idx="33940">
                  <c:v>-3.9913872290842797E-2</c:v>
                </c:pt>
                <c:pt idx="33941">
                  <c:v>-3.9857681854508997E-2</c:v>
                </c:pt>
                <c:pt idx="33942">
                  <c:v>-3.9845469844876399E-2</c:v>
                </c:pt>
                <c:pt idx="33943">
                  <c:v>-3.9749282465230497E-2</c:v>
                </c:pt>
                <c:pt idx="33944">
                  <c:v>-3.9488137295320899E-2</c:v>
                </c:pt>
                <c:pt idx="33945">
                  <c:v>-3.9102063019666698E-2</c:v>
                </c:pt>
                <c:pt idx="33946">
                  <c:v>-3.8931205657586697E-2</c:v>
                </c:pt>
                <c:pt idx="33947">
                  <c:v>-3.8538428047981702E-2</c:v>
                </c:pt>
                <c:pt idx="33948">
                  <c:v>-3.8404047558642997E-2</c:v>
                </c:pt>
                <c:pt idx="33949">
                  <c:v>-3.7795851560071397E-2</c:v>
                </c:pt>
                <c:pt idx="33950">
                  <c:v>-3.7470649822965302E-2</c:v>
                </c:pt>
                <c:pt idx="33951">
                  <c:v>-3.70566652006512E-2</c:v>
                </c:pt>
                <c:pt idx="33952">
                  <c:v>-3.65326286190421E-2</c:v>
                </c:pt>
                <c:pt idx="33953">
                  <c:v>-3.6081553704771799E-2</c:v>
                </c:pt>
                <c:pt idx="33954">
                  <c:v>-3.5531871413909198E-2</c:v>
                </c:pt>
                <c:pt idx="33955">
                  <c:v>-3.4808849333201997E-2</c:v>
                </c:pt>
                <c:pt idx="33956">
                  <c:v>-3.4162221046227903E-2</c:v>
                </c:pt>
                <c:pt idx="33957">
                  <c:v>-3.3461875412953403E-2</c:v>
                </c:pt>
                <c:pt idx="33958">
                  <c:v>-3.2726141914850897E-2</c:v>
                </c:pt>
                <c:pt idx="33959">
                  <c:v>-3.2158975193508403E-2</c:v>
                </c:pt>
                <c:pt idx="33960">
                  <c:v>-3.1403261775368001E-2</c:v>
                </c:pt>
                <c:pt idx="33961">
                  <c:v>-3.0529593381894201E-2</c:v>
                </c:pt>
                <c:pt idx="33962">
                  <c:v>-2.9845657286042701E-2</c:v>
                </c:pt>
                <c:pt idx="33963">
                  <c:v>-2.91518195677807E-2</c:v>
                </c:pt>
                <c:pt idx="33964">
                  <c:v>-2.8523588496547299E-2</c:v>
                </c:pt>
                <c:pt idx="33965">
                  <c:v>-2.7694679119918901E-2</c:v>
                </c:pt>
                <c:pt idx="33966">
                  <c:v>-2.6841244266029799E-2</c:v>
                </c:pt>
                <c:pt idx="33967">
                  <c:v>-2.5775386559644599E-2</c:v>
                </c:pt>
                <c:pt idx="33968">
                  <c:v>-2.5088827212375899E-2</c:v>
                </c:pt>
                <c:pt idx="33969">
                  <c:v>-2.44602961463137E-2</c:v>
                </c:pt>
                <c:pt idx="33970">
                  <c:v>-2.34521826231694E-2</c:v>
                </c:pt>
                <c:pt idx="33971">
                  <c:v>-2.2709011454852501E-2</c:v>
                </c:pt>
                <c:pt idx="33972">
                  <c:v>-2.17252501695685E-2</c:v>
                </c:pt>
                <c:pt idx="33973">
                  <c:v>-2.0962865936204299E-2</c:v>
                </c:pt>
                <c:pt idx="33974">
                  <c:v>-2.0120378419246802E-2</c:v>
                </c:pt>
                <c:pt idx="33975">
                  <c:v>-1.9630316173611599E-2</c:v>
                </c:pt>
                <c:pt idx="33976">
                  <c:v>-1.8633718032375401E-2</c:v>
                </c:pt>
                <c:pt idx="33977">
                  <c:v>-1.7812270794404599E-2</c:v>
                </c:pt>
                <c:pt idx="33978">
                  <c:v>-1.7162901207976301E-2</c:v>
                </c:pt>
                <c:pt idx="33979">
                  <c:v>-1.6510802896765001E-2</c:v>
                </c:pt>
                <c:pt idx="33980">
                  <c:v>-1.5775571418092799E-2</c:v>
                </c:pt>
                <c:pt idx="33981">
                  <c:v>-1.5224665594925199E-2</c:v>
                </c:pt>
                <c:pt idx="33982">
                  <c:v>-1.4648132981153099E-2</c:v>
                </c:pt>
                <c:pt idx="33983">
                  <c:v>-1.3817017395641E-2</c:v>
                </c:pt>
                <c:pt idx="33984">
                  <c:v>-1.3165957997898501E-2</c:v>
                </c:pt>
                <c:pt idx="33985">
                  <c:v>-1.2672204035724E-2</c:v>
                </c:pt>
                <c:pt idx="33986">
                  <c:v>-1.2177110418467699E-2</c:v>
                </c:pt>
                <c:pt idx="33987">
                  <c:v>-1.1585382845994901E-2</c:v>
                </c:pt>
                <c:pt idx="33988">
                  <c:v>-1.12246270731801E-2</c:v>
                </c:pt>
                <c:pt idx="33989">
                  <c:v>-1.0717382965315801E-2</c:v>
                </c:pt>
                <c:pt idx="33990">
                  <c:v>-1.0334328951538499E-2</c:v>
                </c:pt>
                <c:pt idx="33991">
                  <c:v>-9.9796278602881892E-3</c:v>
                </c:pt>
                <c:pt idx="33992">
                  <c:v>-9.7249082781175195E-3</c:v>
                </c:pt>
                <c:pt idx="33993">
                  <c:v>-9.3384867425212893E-3</c:v>
                </c:pt>
                <c:pt idx="33994">
                  <c:v>-9.1574527290215792E-3</c:v>
                </c:pt>
                <c:pt idx="33995">
                  <c:v>-9.0149966942547899E-3</c:v>
                </c:pt>
                <c:pt idx="33996">
                  <c:v>-8.6807260636954306E-3</c:v>
                </c:pt>
                <c:pt idx="33997">
                  <c:v>-8.4145903014654095E-3</c:v>
                </c:pt>
                <c:pt idx="33998">
                  <c:v>-8.2708704225808293E-3</c:v>
                </c:pt>
                <c:pt idx="33999">
                  <c:v>-8.2174251388771099E-3</c:v>
                </c:pt>
                <c:pt idx="34000">
                  <c:v>-8.1799986208964202E-3</c:v>
                </c:pt>
                <c:pt idx="34001">
                  <c:v>-7.8330126360966496E-3</c:v>
                </c:pt>
                <c:pt idx="34002">
                  <c:v>-7.9668466634630394E-3</c:v>
                </c:pt>
                <c:pt idx="34003">
                  <c:v>-8.0216760294594906E-3</c:v>
                </c:pt>
                <c:pt idx="34004">
                  <c:v>-8.0524881580901209E-3</c:v>
                </c:pt>
                <c:pt idx="34005">
                  <c:v>-8.2450322509474497E-3</c:v>
                </c:pt>
                <c:pt idx="34006">
                  <c:v>-8.3311821907196895E-3</c:v>
                </c:pt>
                <c:pt idx="34007">
                  <c:v>-8.2114738728296909E-3</c:v>
                </c:pt>
                <c:pt idx="34008">
                  <c:v>-8.3691003181301498E-3</c:v>
                </c:pt>
                <c:pt idx="34009">
                  <c:v>-8.3894057197371596E-3</c:v>
                </c:pt>
                <c:pt idx="34010">
                  <c:v>-8.5794439529828601E-3</c:v>
                </c:pt>
                <c:pt idx="34011">
                  <c:v>-8.7210111381120295E-3</c:v>
                </c:pt>
                <c:pt idx="34012">
                  <c:v>-8.6011009350522496E-3</c:v>
                </c:pt>
                <c:pt idx="34013">
                  <c:v>-8.7856597065832601E-3</c:v>
                </c:pt>
                <c:pt idx="34014">
                  <c:v>-8.9904230353154303E-3</c:v>
                </c:pt>
                <c:pt idx="34015">
                  <c:v>-9.3730896326422695E-3</c:v>
                </c:pt>
                <c:pt idx="34016">
                  <c:v>-9.4087213971216898E-3</c:v>
                </c:pt>
                <c:pt idx="34017">
                  <c:v>-9.5538544851041692E-3</c:v>
                </c:pt>
                <c:pt idx="34018">
                  <c:v>-9.6721577564023494E-3</c:v>
                </c:pt>
                <c:pt idx="34019">
                  <c:v>-9.8472153113206198E-3</c:v>
                </c:pt>
                <c:pt idx="34020">
                  <c:v>-1.00282161742264E-2</c:v>
                </c:pt>
                <c:pt idx="34021">
                  <c:v>-9.9288003866724196E-3</c:v>
                </c:pt>
                <c:pt idx="34022">
                  <c:v>-1.0083123319265501E-2</c:v>
                </c:pt>
                <c:pt idx="34023">
                  <c:v>-1.0147143926713601E-2</c:v>
                </c:pt>
                <c:pt idx="34024">
                  <c:v>-1.02393184044389E-2</c:v>
                </c:pt>
                <c:pt idx="34025">
                  <c:v>-1.03498862965279E-2</c:v>
                </c:pt>
                <c:pt idx="34026">
                  <c:v>-1.0300661121838601E-2</c:v>
                </c:pt>
                <c:pt idx="34027">
                  <c:v>-1.04260781600482E-2</c:v>
                </c:pt>
                <c:pt idx="34028">
                  <c:v>-1.0323134154635601E-2</c:v>
                </c:pt>
                <c:pt idx="34029">
                  <c:v>-1.03458670326225E-2</c:v>
                </c:pt>
                <c:pt idx="34030">
                  <c:v>-1.0256723777062E-2</c:v>
                </c:pt>
                <c:pt idx="34031">
                  <c:v>-1.01520628500621E-2</c:v>
                </c:pt>
                <c:pt idx="34032">
                  <c:v>-1.01329043106186E-2</c:v>
                </c:pt>
                <c:pt idx="34033">
                  <c:v>-1.00738561158493E-2</c:v>
                </c:pt>
                <c:pt idx="34034">
                  <c:v>-9.8421045641193007E-3</c:v>
                </c:pt>
                <c:pt idx="34035">
                  <c:v>-9.8536286703580795E-3</c:v>
                </c:pt>
                <c:pt idx="34036">
                  <c:v>-9.5812874329287302E-3</c:v>
                </c:pt>
                <c:pt idx="34037">
                  <c:v>-9.4194237208528805E-3</c:v>
                </c:pt>
                <c:pt idx="34038">
                  <c:v>-9.0900612730041505E-3</c:v>
                </c:pt>
                <c:pt idx="34039">
                  <c:v>-8.6843545888970908E-3</c:v>
                </c:pt>
                <c:pt idx="34040">
                  <c:v>-8.6342717905810596E-3</c:v>
                </c:pt>
                <c:pt idx="34041">
                  <c:v>-8.14339973688912E-3</c:v>
                </c:pt>
                <c:pt idx="34042">
                  <c:v>-7.5563880159111099E-3</c:v>
                </c:pt>
                <c:pt idx="34043">
                  <c:v>-7.2786297368895303E-3</c:v>
                </c:pt>
                <c:pt idx="34044">
                  <c:v>-7.129543100574E-3</c:v>
                </c:pt>
                <c:pt idx="34045">
                  <c:v>-6.4560455753051704E-3</c:v>
                </c:pt>
                <c:pt idx="34046">
                  <c:v>-5.7958365808560902E-3</c:v>
                </c:pt>
                <c:pt idx="34047">
                  <c:v>-5.4623856560229098E-3</c:v>
                </c:pt>
                <c:pt idx="34048">
                  <c:v>-5.0179648919311702E-3</c:v>
                </c:pt>
                <c:pt idx="34049">
                  <c:v>-4.3317304303746298E-3</c:v>
                </c:pt>
                <c:pt idx="34050">
                  <c:v>-3.8730060999419402E-3</c:v>
                </c:pt>
                <c:pt idx="34051">
                  <c:v>-3.4135158700305101E-3</c:v>
                </c:pt>
                <c:pt idx="34052">
                  <c:v>-2.8297058135411299E-3</c:v>
                </c:pt>
                <c:pt idx="34053">
                  <c:v>-2.12832101075863E-3</c:v>
                </c:pt>
                <c:pt idx="34054">
                  <c:v>-1.3405970928331899E-3</c:v>
                </c:pt>
                <c:pt idx="34055">
                  <c:v>-8.66904437604522E-4</c:v>
                </c:pt>
                <c:pt idx="34056">
                  <c:v>-1.9399037826235601E-4</c:v>
                </c:pt>
                <c:pt idx="34057">
                  <c:v>5.4080743475279705E-4</c:v>
                </c:pt>
                <c:pt idx="34058">
                  <c:v>1.16460811979398E-3</c:v>
                </c:pt>
                <c:pt idx="34059">
                  <c:v>1.8447411384318699E-3</c:v>
                </c:pt>
                <c:pt idx="34060">
                  <c:v>2.44191293193745E-3</c:v>
                </c:pt>
                <c:pt idx="34061">
                  <c:v>3.0417154040289799E-3</c:v>
                </c:pt>
                <c:pt idx="34062">
                  <c:v>3.7613940622462801E-3</c:v>
                </c:pt>
                <c:pt idx="34063">
                  <c:v>4.4142602056460303E-3</c:v>
                </c:pt>
                <c:pt idx="34064">
                  <c:v>5.1377891483521702E-3</c:v>
                </c:pt>
                <c:pt idx="34065">
                  <c:v>5.7480409786075902E-3</c:v>
                </c:pt>
                <c:pt idx="34066">
                  <c:v>6.2555460179731697E-3</c:v>
                </c:pt>
                <c:pt idx="34067">
                  <c:v>7.0885853441405699E-3</c:v>
                </c:pt>
                <c:pt idx="34068">
                  <c:v>7.6234377176279001E-3</c:v>
                </c:pt>
                <c:pt idx="34069">
                  <c:v>8.0983150295873396E-3</c:v>
                </c:pt>
                <c:pt idx="34070">
                  <c:v>8.7680497567506101E-3</c:v>
                </c:pt>
                <c:pt idx="34071">
                  <c:v>9.2935568857963492E-3</c:v>
                </c:pt>
                <c:pt idx="34072">
                  <c:v>9.8133206714147506E-3</c:v>
                </c:pt>
                <c:pt idx="34073">
                  <c:v>1.0341056650156499E-2</c:v>
                </c:pt>
                <c:pt idx="34074">
                  <c:v>1.09921142410525E-2</c:v>
                </c:pt>
                <c:pt idx="34075">
                  <c:v>1.15542391994889E-2</c:v>
                </c:pt>
                <c:pt idx="34076">
                  <c:v>1.18259381741504E-2</c:v>
                </c:pt>
                <c:pt idx="34077">
                  <c:v>1.21519155455308E-2</c:v>
                </c:pt>
                <c:pt idx="34078">
                  <c:v>1.26127012423237E-2</c:v>
                </c:pt>
                <c:pt idx="34079">
                  <c:v>1.2974623725026099E-2</c:v>
                </c:pt>
                <c:pt idx="34080">
                  <c:v>1.3392164524269499E-2</c:v>
                </c:pt>
                <c:pt idx="34081">
                  <c:v>1.36326391722482E-2</c:v>
                </c:pt>
                <c:pt idx="34082">
                  <c:v>1.4076304182550301E-2</c:v>
                </c:pt>
                <c:pt idx="34083">
                  <c:v>1.4365242922572101E-2</c:v>
                </c:pt>
                <c:pt idx="34084">
                  <c:v>1.469230490199E-2</c:v>
                </c:pt>
                <c:pt idx="34085">
                  <c:v>1.50791155121449E-2</c:v>
                </c:pt>
                <c:pt idx="34086">
                  <c:v>1.52413350019803E-2</c:v>
                </c:pt>
                <c:pt idx="34087">
                  <c:v>1.54776810895942E-2</c:v>
                </c:pt>
                <c:pt idx="34088">
                  <c:v>1.55168201593728E-2</c:v>
                </c:pt>
                <c:pt idx="34089">
                  <c:v>1.5688406245507901E-2</c:v>
                </c:pt>
                <c:pt idx="34090">
                  <c:v>1.5729302520739501E-2</c:v>
                </c:pt>
                <c:pt idx="34091">
                  <c:v>1.6003713036163599E-2</c:v>
                </c:pt>
                <c:pt idx="34092">
                  <c:v>1.6127481446828899E-2</c:v>
                </c:pt>
                <c:pt idx="34093">
                  <c:v>1.62215686155496E-2</c:v>
                </c:pt>
                <c:pt idx="34094">
                  <c:v>1.6308159821949501E-2</c:v>
                </c:pt>
                <c:pt idx="34095">
                  <c:v>1.6340421223709899E-2</c:v>
                </c:pt>
                <c:pt idx="34096">
                  <c:v>1.6164296786486301E-2</c:v>
                </c:pt>
                <c:pt idx="34097">
                  <c:v>1.6358329369582002E-2</c:v>
                </c:pt>
                <c:pt idx="34098">
                  <c:v>1.6367207153098501E-2</c:v>
                </c:pt>
                <c:pt idx="34099">
                  <c:v>1.6421736761511499E-2</c:v>
                </c:pt>
                <c:pt idx="34100">
                  <c:v>1.6263904826083E-2</c:v>
                </c:pt>
                <c:pt idx="34101">
                  <c:v>1.6289245030090001E-2</c:v>
                </c:pt>
                <c:pt idx="34102">
                  <c:v>1.64508249351661E-2</c:v>
                </c:pt>
                <c:pt idx="34103">
                  <c:v>1.6269689824117799E-2</c:v>
                </c:pt>
                <c:pt idx="34104">
                  <c:v>1.6381992210143002E-2</c:v>
                </c:pt>
                <c:pt idx="34105">
                  <c:v>1.62985505523238E-2</c:v>
                </c:pt>
                <c:pt idx="34106">
                  <c:v>1.6389015302492101E-2</c:v>
                </c:pt>
                <c:pt idx="34107">
                  <c:v>1.6237473206211502E-2</c:v>
                </c:pt>
                <c:pt idx="34108">
                  <c:v>1.6084355158966598E-2</c:v>
                </c:pt>
                <c:pt idx="34109">
                  <c:v>1.6111366455454999E-2</c:v>
                </c:pt>
                <c:pt idx="34110">
                  <c:v>1.59605486629045E-2</c:v>
                </c:pt>
                <c:pt idx="34111">
                  <c:v>1.6100430489662299E-2</c:v>
                </c:pt>
                <c:pt idx="34112">
                  <c:v>1.6061761626599998E-2</c:v>
                </c:pt>
                <c:pt idx="34113">
                  <c:v>1.6172911190410401E-2</c:v>
                </c:pt>
                <c:pt idx="34114">
                  <c:v>1.6115208387409E-2</c:v>
                </c:pt>
                <c:pt idx="34115">
                  <c:v>1.62030353676728E-2</c:v>
                </c:pt>
                <c:pt idx="34116">
                  <c:v>1.6172410235178101E-2</c:v>
                </c:pt>
                <c:pt idx="34117">
                  <c:v>1.6362314824839502E-2</c:v>
                </c:pt>
                <c:pt idx="34118">
                  <c:v>1.64027953126029E-2</c:v>
                </c:pt>
                <c:pt idx="34119">
                  <c:v>1.63227536917432E-2</c:v>
                </c:pt>
                <c:pt idx="34120">
                  <c:v>1.66343006710915E-2</c:v>
                </c:pt>
                <c:pt idx="34121">
                  <c:v>1.6663939860875401E-2</c:v>
                </c:pt>
                <c:pt idx="34122">
                  <c:v>1.6701360469186501E-2</c:v>
                </c:pt>
                <c:pt idx="34123">
                  <c:v>1.7008482554204001E-2</c:v>
                </c:pt>
                <c:pt idx="34124">
                  <c:v>1.7154363048365599E-2</c:v>
                </c:pt>
                <c:pt idx="34125">
                  <c:v>1.73206691208651E-2</c:v>
                </c:pt>
                <c:pt idx="34126">
                  <c:v>1.7510867026795E-2</c:v>
                </c:pt>
                <c:pt idx="34127">
                  <c:v>1.7756298453224299E-2</c:v>
                </c:pt>
                <c:pt idx="34128">
                  <c:v>1.8054954110617399E-2</c:v>
                </c:pt>
                <c:pt idx="34129">
                  <c:v>1.8217699696585099E-2</c:v>
                </c:pt>
                <c:pt idx="34130">
                  <c:v>1.85525053777542E-2</c:v>
                </c:pt>
                <c:pt idx="34131">
                  <c:v>1.88356694685427E-2</c:v>
                </c:pt>
                <c:pt idx="34132">
                  <c:v>1.90991254681201E-2</c:v>
                </c:pt>
                <c:pt idx="34133">
                  <c:v>1.9437492482259799E-2</c:v>
                </c:pt>
                <c:pt idx="34134">
                  <c:v>1.9789251448192099E-2</c:v>
                </c:pt>
                <c:pt idx="34135">
                  <c:v>2.0211241987787398E-2</c:v>
                </c:pt>
                <c:pt idx="34136">
                  <c:v>2.0544173915908299E-2</c:v>
                </c:pt>
                <c:pt idx="34137">
                  <c:v>2.08162650316005E-2</c:v>
                </c:pt>
                <c:pt idx="34138">
                  <c:v>2.1339162751000298E-2</c:v>
                </c:pt>
                <c:pt idx="34139">
                  <c:v>2.1761566084533501E-2</c:v>
                </c:pt>
                <c:pt idx="34140">
                  <c:v>2.2106120030607E-2</c:v>
                </c:pt>
                <c:pt idx="34141">
                  <c:v>2.2365080538370798E-2</c:v>
                </c:pt>
                <c:pt idx="34142">
                  <c:v>2.2827260174643899E-2</c:v>
                </c:pt>
                <c:pt idx="34143">
                  <c:v>2.3276913344099301E-2</c:v>
                </c:pt>
                <c:pt idx="34144">
                  <c:v>2.38125083667028E-2</c:v>
                </c:pt>
                <c:pt idx="34145">
                  <c:v>2.4005669019981E-2</c:v>
                </c:pt>
                <c:pt idx="34146">
                  <c:v>2.4362167960370398E-2</c:v>
                </c:pt>
                <c:pt idx="34147">
                  <c:v>2.4971339716673101E-2</c:v>
                </c:pt>
                <c:pt idx="34148">
                  <c:v>2.53042887946432E-2</c:v>
                </c:pt>
                <c:pt idx="34149">
                  <c:v>2.55869626288814E-2</c:v>
                </c:pt>
                <c:pt idx="34150">
                  <c:v>2.6002132725331199E-2</c:v>
                </c:pt>
                <c:pt idx="34151">
                  <c:v>2.6617842528689602E-2</c:v>
                </c:pt>
                <c:pt idx="34152">
                  <c:v>2.6749990558505202E-2</c:v>
                </c:pt>
                <c:pt idx="34153">
                  <c:v>2.71832523641868E-2</c:v>
                </c:pt>
                <c:pt idx="34154">
                  <c:v>2.7626933393198199E-2</c:v>
                </c:pt>
                <c:pt idx="34155">
                  <c:v>2.7832698372083301E-2</c:v>
                </c:pt>
                <c:pt idx="34156">
                  <c:v>2.8260495673093501E-2</c:v>
                </c:pt>
                <c:pt idx="34157">
                  <c:v>2.8606693688885201E-2</c:v>
                </c:pt>
                <c:pt idx="34158">
                  <c:v>2.8775332335520001E-2</c:v>
                </c:pt>
                <c:pt idx="34159">
                  <c:v>2.9024472808364898E-2</c:v>
                </c:pt>
                <c:pt idx="34160">
                  <c:v>2.9497848454058399E-2</c:v>
                </c:pt>
                <c:pt idx="34161">
                  <c:v>2.9751971651312999E-2</c:v>
                </c:pt>
                <c:pt idx="34162">
                  <c:v>2.9785996610590199E-2</c:v>
                </c:pt>
                <c:pt idx="34163">
                  <c:v>3.0075778357961099E-2</c:v>
                </c:pt>
                <c:pt idx="34164">
                  <c:v>3.01115607810809E-2</c:v>
                </c:pt>
                <c:pt idx="34165">
                  <c:v>3.0311677600073E-2</c:v>
                </c:pt>
                <c:pt idx="34166">
                  <c:v>3.0487474555463599E-2</c:v>
                </c:pt>
                <c:pt idx="34167">
                  <c:v>3.06910973511548E-2</c:v>
                </c:pt>
                <c:pt idx="34168">
                  <c:v>3.0855251997569701E-2</c:v>
                </c:pt>
                <c:pt idx="34169">
                  <c:v>3.0955505125079299E-2</c:v>
                </c:pt>
                <c:pt idx="34170">
                  <c:v>3.1010474848361901E-2</c:v>
                </c:pt>
                <c:pt idx="34171">
                  <c:v>3.1134256962502601E-2</c:v>
                </c:pt>
                <c:pt idx="34172">
                  <c:v>3.1148305549731501E-2</c:v>
                </c:pt>
                <c:pt idx="34173">
                  <c:v>3.1091960880551099E-2</c:v>
                </c:pt>
                <c:pt idx="34174">
                  <c:v>3.1040518351976101E-2</c:v>
                </c:pt>
                <c:pt idx="34175">
                  <c:v>3.0947911918410301E-2</c:v>
                </c:pt>
                <c:pt idx="34176">
                  <c:v>3.09533185415348E-2</c:v>
                </c:pt>
                <c:pt idx="34177">
                  <c:v>3.0875238914470599E-2</c:v>
                </c:pt>
                <c:pt idx="34178">
                  <c:v>3.0917459296281001E-2</c:v>
                </c:pt>
                <c:pt idx="34179">
                  <c:v>3.0688784834510301E-2</c:v>
                </c:pt>
                <c:pt idx="34180">
                  <c:v>3.0613469602024199E-2</c:v>
                </c:pt>
                <c:pt idx="34181">
                  <c:v>3.05267265165753E-2</c:v>
                </c:pt>
                <c:pt idx="34182">
                  <c:v>3.0480089136730101E-2</c:v>
                </c:pt>
                <c:pt idx="34183">
                  <c:v>3.0239797301830799E-2</c:v>
                </c:pt>
                <c:pt idx="34184">
                  <c:v>3.0211437033779001E-2</c:v>
                </c:pt>
                <c:pt idx="34185">
                  <c:v>2.9834788846061101E-2</c:v>
                </c:pt>
                <c:pt idx="34186">
                  <c:v>2.9723903440532402E-2</c:v>
                </c:pt>
                <c:pt idx="34187">
                  <c:v>2.93887908774055E-2</c:v>
                </c:pt>
                <c:pt idx="34188">
                  <c:v>2.9144829458854601E-2</c:v>
                </c:pt>
                <c:pt idx="34189">
                  <c:v>2.89852152307815E-2</c:v>
                </c:pt>
                <c:pt idx="34190">
                  <c:v>2.90053572456151E-2</c:v>
                </c:pt>
                <c:pt idx="34191">
                  <c:v>2.8629476288677701E-2</c:v>
                </c:pt>
                <c:pt idx="34192">
                  <c:v>2.84018854092855E-2</c:v>
                </c:pt>
                <c:pt idx="34193">
                  <c:v>2.8189548721245301E-2</c:v>
                </c:pt>
                <c:pt idx="34194">
                  <c:v>2.81426626721458E-2</c:v>
                </c:pt>
                <c:pt idx="34195">
                  <c:v>2.7825641176675801E-2</c:v>
                </c:pt>
                <c:pt idx="34196">
                  <c:v>2.7635947141427801E-2</c:v>
                </c:pt>
                <c:pt idx="34197">
                  <c:v>2.7316137273829599E-2</c:v>
                </c:pt>
                <c:pt idx="34198">
                  <c:v>2.6987018694977501E-2</c:v>
                </c:pt>
                <c:pt idx="34199">
                  <c:v>2.69919767933335E-2</c:v>
                </c:pt>
                <c:pt idx="34200">
                  <c:v>2.68160657333644E-2</c:v>
                </c:pt>
                <c:pt idx="34201">
                  <c:v>2.6559082807004801E-2</c:v>
                </c:pt>
                <c:pt idx="34202">
                  <c:v>2.6534784543792801E-2</c:v>
                </c:pt>
                <c:pt idx="34203">
                  <c:v>2.62778520787991E-2</c:v>
                </c:pt>
                <c:pt idx="34204">
                  <c:v>2.5926324406816401E-2</c:v>
                </c:pt>
                <c:pt idx="34205">
                  <c:v>2.5845901265889901E-2</c:v>
                </c:pt>
                <c:pt idx="34206">
                  <c:v>2.56141677185255E-2</c:v>
                </c:pt>
                <c:pt idx="34207">
                  <c:v>2.5475132705602602E-2</c:v>
                </c:pt>
                <c:pt idx="34208">
                  <c:v>2.5311512162209001E-2</c:v>
                </c:pt>
                <c:pt idx="34209">
                  <c:v>2.54063589382349E-2</c:v>
                </c:pt>
                <c:pt idx="34210">
                  <c:v>2.5147764303467102E-2</c:v>
                </c:pt>
                <c:pt idx="34211">
                  <c:v>2.5006962514635099E-2</c:v>
                </c:pt>
                <c:pt idx="34212">
                  <c:v>2.4958690146512901E-2</c:v>
                </c:pt>
                <c:pt idx="34213">
                  <c:v>2.4936840145654698E-2</c:v>
                </c:pt>
                <c:pt idx="34214">
                  <c:v>2.4740133090596798E-2</c:v>
                </c:pt>
                <c:pt idx="34215">
                  <c:v>2.4593973177294198E-2</c:v>
                </c:pt>
                <c:pt idx="34216">
                  <c:v>2.4406023737376902E-2</c:v>
                </c:pt>
                <c:pt idx="34217">
                  <c:v>2.4536794282288801E-2</c:v>
                </c:pt>
                <c:pt idx="34218">
                  <c:v>2.4563947507937101E-2</c:v>
                </c:pt>
                <c:pt idx="34219">
                  <c:v>2.4495654434891701E-2</c:v>
                </c:pt>
                <c:pt idx="34220">
                  <c:v>2.4211723862703E-2</c:v>
                </c:pt>
                <c:pt idx="34221">
                  <c:v>2.4097856028806E-2</c:v>
                </c:pt>
                <c:pt idx="34222">
                  <c:v>2.40959610821685E-2</c:v>
                </c:pt>
                <c:pt idx="34223">
                  <c:v>2.4119451035498101E-2</c:v>
                </c:pt>
                <c:pt idx="34224">
                  <c:v>2.3992646666619301E-2</c:v>
                </c:pt>
                <c:pt idx="34225">
                  <c:v>2.3914737293475999E-2</c:v>
                </c:pt>
                <c:pt idx="34226">
                  <c:v>2.3899966758060501E-2</c:v>
                </c:pt>
                <c:pt idx="34227">
                  <c:v>2.3799609627573399E-2</c:v>
                </c:pt>
                <c:pt idx="34228">
                  <c:v>2.3836962811721402E-2</c:v>
                </c:pt>
                <c:pt idx="34229">
                  <c:v>2.3742014056496799E-2</c:v>
                </c:pt>
                <c:pt idx="34230">
                  <c:v>2.3731568639285501E-2</c:v>
                </c:pt>
                <c:pt idx="34231">
                  <c:v>2.3589532980230098E-2</c:v>
                </c:pt>
                <c:pt idx="34232">
                  <c:v>2.34794005073015E-2</c:v>
                </c:pt>
                <c:pt idx="34233">
                  <c:v>2.3378616011967099E-2</c:v>
                </c:pt>
                <c:pt idx="34234">
                  <c:v>2.33221232873226E-2</c:v>
                </c:pt>
                <c:pt idx="34235">
                  <c:v>2.3299923974328299E-2</c:v>
                </c:pt>
                <c:pt idx="34236">
                  <c:v>2.3126670962323102E-2</c:v>
                </c:pt>
                <c:pt idx="34237">
                  <c:v>2.2973152657214401E-2</c:v>
                </c:pt>
                <c:pt idx="34238">
                  <c:v>2.28299182963294E-2</c:v>
                </c:pt>
                <c:pt idx="34239">
                  <c:v>2.2584417191910601E-2</c:v>
                </c:pt>
                <c:pt idx="34240">
                  <c:v>2.2449515403533502E-2</c:v>
                </c:pt>
                <c:pt idx="34241">
                  <c:v>2.2379324983074999E-2</c:v>
                </c:pt>
                <c:pt idx="34242">
                  <c:v>2.2275205337911101E-2</c:v>
                </c:pt>
                <c:pt idx="34243">
                  <c:v>2.20430682469334E-2</c:v>
                </c:pt>
                <c:pt idx="34244">
                  <c:v>2.17773930243963E-2</c:v>
                </c:pt>
                <c:pt idx="34245">
                  <c:v>2.1445062011450002E-2</c:v>
                </c:pt>
                <c:pt idx="34246">
                  <c:v>2.1322134169821198E-2</c:v>
                </c:pt>
                <c:pt idx="34247">
                  <c:v>2.1216561397905301E-2</c:v>
                </c:pt>
                <c:pt idx="34248">
                  <c:v>2.1049443781991001E-2</c:v>
                </c:pt>
                <c:pt idx="34249">
                  <c:v>2.0517907508123101E-2</c:v>
                </c:pt>
                <c:pt idx="34250">
                  <c:v>2.0211608916605998E-2</c:v>
                </c:pt>
                <c:pt idx="34251">
                  <c:v>1.9984747577167099E-2</c:v>
                </c:pt>
                <c:pt idx="34252">
                  <c:v>1.9639239866383999E-2</c:v>
                </c:pt>
                <c:pt idx="34253">
                  <c:v>1.9446954907147599E-2</c:v>
                </c:pt>
                <c:pt idx="34254">
                  <c:v>1.8809582515207E-2</c:v>
                </c:pt>
                <c:pt idx="34255">
                  <c:v>1.8698141307262099E-2</c:v>
                </c:pt>
                <c:pt idx="34256">
                  <c:v>1.8326509546701002E-2</c:v>
                </c:pt>
                <c:pt idx="34257">
                  <c:v>1.7921605104550799E-2</c:v>
                </c:pt>
                <c:pt idx="34258">
                  <c:v>1.74049656755903E-2</c:v>
                </c:pt>
                <c:pt idx="34259">
                  <c:v>1.7092142659032E-2</c:v>
                </c:pt>
                <c:pt idx="34260">
                  <c:v>1.6902006586565901E-2</c:v>
                </c:pt>
                <c:pt idx="34261">
                  <c:v>1.6250857817364298E-2</c:v>
                </c:pt>
                <c:pt idx="34262">
                  <c:v>1.5920463004897401E-2</c:v>
                </c:pt>
                <c:pt idx="34263">
                  <c:v>1.53976037391541E-2</c:v>
                </c:pt>
                <c:pt idx="34264">
                  <c:v>1.4934666628264599E-2</c:v>
                </c:pt>
                <c:pt idx="34265">
                  <c:v>1.4519186013378199E-2</c:v>
                </c:pt>
                <c:pt idx="34266">
                  <c:v>1.4125272011567399E-2</c:v>
                </c:pt>
                <c:pt idx="34267">
                  <c:v>1.3629563162226899E-2</c:v>
                </c:pt>
                <c:pt idx="34268">
                  <c:v>1.3154144511836699E-2</c:v>
                </c:pt>
                <c:pt idx="34269">
                  <c:v>1.26130860185428E-2</c:v>
                </c:pt>
                <c:pt idx="34270">
                  <c:v>1.2090747373318E-2</c:v>
                </c:pt>
                <c:pt idx="34271">
                  <c:v>1.18290053401242E-2</c:v>
                </c:pt>
                <c:pt idx="34272">
                  <c:v>1.1474243860589199E-2</c:v>
                </c:pt>
                <c:pt idx="34273">
                  <c:v>1.0971166558933401E-2</c:v>
                </c:pt>
                <c:pt idx="34274">
                  <c:v>1.0674639233732901E-2</c:v>
                </c:pt>
                <c:pt idx="34275">
                  <c:v>1.0167145376125401E-2</c:v>
                </c:pt>
                <c:pt idx="34276">
                  <c:v>9.6846672274163107E-3</c:v>
                </c:pt>
                <c:pt idx="34277">
                  <c:v>9.2025630702354203E-3</c:v>
                </c:pt>
                <c:pt idx="34278">
                  <c:v>8.8573835221670699E-3</c:v>
                </c:pt>
                <c:pt idx="34279">
                  <c:v>8.4561194354777006E-3</c:v>
                </c:pt>
                <c:pt idx="34280">
                  <c:v>8.0470124427988992E-3</c:v>
                </c:pt>
                <c:pt idx="34281">
                  <c:v>7.5007033969947999E-3</c:v>
                </c:pt>
                <c:pt idx="34282">
                  <c:v>7.24264937118367E-3</c:v>
                </c:pt>
                <c:pt idx="34283">
                  <c:v>7.05447481528719E-3</c:v>
                </c:pt>
                <c:pt idx="34284">
                  <c:v>6.6516753687109204E-3</c:v>
                </c:pt>
                <c:pt idx="34285">
                  <c:v>6.4760508429586201E-3</c:v>
                </c:pt>
                <c:pt idx="34286">
                  <c:v>5.99715564684379E-3</c:v>
                </c:pt>
                <c:pt idx="34287">
                  <c:v>5.6851705949911898E-3</c:v>
                </c:pt>
                <c:pt idx="34288">
                  <c:v>5.5434525617731002E-3</c:v>
                </c:pt>
                <c:pt idx="34289">
                  <c:v>5.3731086242329801E-3</c:v>
                </c:pt>
                <c:pt idx="34290">
                  <c:v>5.2597285174442402E-3</c:v>
                </c:pt>
                <c:pt idx="34291">
                  <c:v>4.9431632546899302E-3</c:v>
                </c:pt>
                <c:pt idx="34292">
                  <c:v>4.6965045467409101E-3</c:v>
                </c:pt>
                <c:pt idx="34293">
                  <c:v>4.3570885655129102E-3</c:v>
                </c:pt>
                <c:pt idx="34294">
                  <c:v>4.2781703290824501E-3</c:v>
                </c:pt>
                <c:pt idx="34295">
                  <c:v>4.1943441212368999E-3</c:v>
                </c:pt>
                <c:pt idx="34296">
                  <c:v>4.1020994932014603E-3</c:v>
                </c:pt>
                <c:pt idx="34297">
                  <c:v>4.0247991779451802E-3</c:v>
                </c:pt>
                <c:pt idx="34298">
                  <c:v>3.9910500047987702E-3</c:v>
                </c:pt>
                <c:pt idx="34299">
                  <c:v>3.9076321215633803E-3</c:v>
                </c:pt>
                <c:pt idx="34300">
                  <c:v>3.7849536689156501E-3</c:v>
                </c:pt>
                <c:pt idx="34301">
                  <c:v>3.55314131397749E-3</c:v>
                </c:pt>
                <c:pt idx="34302">
                  <c:v>3.6208789931317402E-3</c:v>
                </c:pt>
                <c:pt idx="34303">
                  <c:v>3.5899486444849202E-3</c:v>
                </c:pt>
                <c:pt idx="34304">
                  <c:v>3.6033208424454898E-3</c:v>
                </c:pt>
                <c:pt idx="34305">
                  <c:v>3.69432993540348E-3</c:v>
                </c:pt>
                <c:pt idx="34306">
                  <c:v>3.6096616772677398E-3</c:v>
                </c:pt>
                <c:pt idx="34307">
                  <c:v>3.5991979128720598E-3</c:v>
                </c:pt>
                <c:pt idx="34308">
                  <c:v>3.6057831575249202E-3</c:v>
                </c:pt>
                <c:pt idx="34309">
                  <c:v>3.63598691358949E-3</c:v>
                </c:pt>
                <c:pt idx="34310">
                  <c:v>3.7361811627338601E-3</c:v>
                </c:pt>
                <c:pt idx="34311">
                  <c:v>3.70372815542963E-3</c:v>
                </c:pt>
                <c:pt idx="34312">
                  <c:v>3.7140764379518798E-3</c:v>
                </c:pt>
                <c:pt idx="34313">
                  <c:v>3.64303089063022E-3</c:v>
                </c:pt>
                <c:pt idx="34314">
                  <c:v>3.7825376039222099E-3</c:v>
                </c:pt>
                <c:pt idx="34315">
                  <c:v>3.82984125564485E-3</c:v>
                </c:pt>
                <c:pt idx="34316">
                  <c:v>3.9170332526899604E-3</c:v>
                </c:pt>
                <c:pt idx="34317">
                  <c:v>3.8778445367553898E-3</c:v>
                </c:pt>
                <c:pt idx="34318">
                  <c:v>3.9854191401472701E-3</c:v>
                </c:pt>
                <c:pt idx="34319">
                  <c:v>3.9525530283714902E-3</c:v>
                </c:pt>
                <c:pt idx="34320">
                  <c:v>3.94927705392997E-3</c:v>
                </c:pt>
                <c:pt idx="34321">
                  <c:v>3.85038332571032E-3</c:v>
                </c:pt>
                <c:pt idx="34322">
                  <c:v>3.7855297894004102E-3</c:v>
                </c:pt>
                <c:pt idx="34323">
                  <c:v>3.61320915614557E-3</c:v>
                </c:pt>
                <c:pt idx="34324">
                  <c:v>3.7682577074707501E-3</c:v>
                </c:pt>
                <c:pt idx="34325">
                  <c:v>3.6808809578980201E-3</c:v>
                </c:pt>
                <c:pt idx="34326">
                  <c:v>3.55257252236607E-3</c:v>
                </c:pt>
                <c:pt idx="34327">
                  <c:v>3.418639954435E-3</c:v>
                </c:pt>
                <c:pt idx="34328">
                  <c:v>3.3120184669673701E-3</c:v>
                </c:pt>
                <c:pt idx="34329">
                  <c:v>3.4402147036358701E-3</c:v>
                </c:pt>
                <c:pt idx="34330">
                  <c:v>3.29141337527032E-3</c:v>
                </c:pt>
                <c:pt idx="34331">
                  <c:v>3.08069603068213E-3</c:v>
                </c:pt>
                <c:pt idx="34332">
                  <c:v>2.6731609426828701E-3</c:v>
                </c:pt>
                <c:pt idx="34333">
                  <c:v>2.5875494566864601E-3</c:v>
                </c:pt>
                <c:pt idx="34334">
                  <c:v>2.47690659748154E-3</c:v>
                </c:pt>
                <c:pt idx="34335">
                  <c:v>2.31254072849385E-3</c:v>
                </c:pt>
                <c:pt idx="34336">
                  <c:v>1.9336168863182701E-3</c:v>
                </c:pt>
                <c:pt idx="34337">
                  <c:v>1.49329979629251E-3</c:v>
                </c:pt>
                <c:pt idx="34338">
                  <c:v>1.2118279322724001E-3</c:v>
                </c:pt>
                <c:pt idx="34339">
                  <c:v>8.1223776902675704E-4</c:v>
                </c:pt>
                <c:pt idx="34340">
                  <c:v>6.1950969085480801E-4</c:v>
                </c:pt>
                <c:pt idx="34341">
                  <c:v>1.14678036182231E-4</c:v>
                </c:pt>
                <c:pt idx="34342">
                  <c:v>-2.2145075691419499E-4</c:v>
                </c:pt>
                <c:pt idx="34343">
                  <c:v>-5.4628046458424305E-4</c:v>
                </c:pt>
                <c:pt idx="34344">
                  <c:v>-1.08808314924899E-3</c:v>
                </c:pt>
                <c:pt idx="34345">
                  <c:v>-1.5571319907191801E-3</c:v>
                </c:pt>
                <c:pt idx="34346">
                  <c:v>-1.8157567330169099E-3</c:v>
                </c:pt>
                <c:pt idx="34347">
                  <c:v>-2.2661417015583801E-3</c:v>
                </c:pt>
                <c:pt idx="34348">
                  <c:v>-2.8219561180606E-3</c:v>
                </c:pt>
                <c:pt idx="34349">
                  <c:v>-3.3736280437893602E-3</c:v>
                </c:pt>
                <c:pt idx="34350">
                  <c:v>-3.8937819349221798E-3</c:v>
                </c:pt>
                <c:pt idx="34351">
                  <c:v>-4.57303279108207E-3</c:v>
                </c:pt>
                <c:pt idx="34352">
                  <c:v>-4.9439502350429104E-3</c:v>
                </c:pt>
                <c:pt idx="34353">
                  <c:v>-5.6005145818869501E-3</c:v>
                </c:pt>
                <c:pt idx="34354">
                  <c:v>-6.0748364212291298E-3</c:v>
                </c:pt>
                <c:pt idx="34355">
                  <c:v>-6.6745250470948E-3</c:v>
                </c:pt>
                <c:pt idx="34356">
                  <c:v>-7.3224675493063496E-3</c:v>
                </c:pt>
                <c:pt idx="34357">
                  <c:v>-7.8737049678517003E-3</c:v>
                </c:pt>
                <c:pt idx="34358">
                  <c:v>-8.3918647077142298E-3</c:v>
                </c:pt>
                <c:pt idx="34359">
                  <c:v>-8.8070694876657401E-3</c:v>
                </c:pt>
                <c:pt idx="34360">
                  <c:v>-9.6260277582998592E-3</c:v>
                </c:pt>
                <c:pt idx="34361">
                  <c:v>-1.02171240827468E-2</c:v>
                </c:pt>
                <c:pt idx="34362">
                  <c:v>-1.0747223114886901E-2</c:v>
                </c:pt>
                <c:pt idx="34363">
                  <c:v>-1.12144877425396E-2</c:v>
                </c:pt>
                <c:pt idx="34364">
                  <c:v>-1.1826978419706501E-2</c:v>
                </c:pt>
                <c:pt idx="34365">
                  <c:v>-1.2525964185716099E-2</c:v>
                </c:pt>
                <c:pt idx="34366">
                  <c:v>-1.30136061606067E-2</c:v>
                </c:pt>
                <c:pt idx="34367">
                  <c:v>-1.35028646130264E-2</c:v>
                </c:pt>
                <c:pt idx="34368">
                  <c:v>-1.4095067412535E-2</c:v>
                </c:pt>
                <c:pt idx="34369">
                  <c:v>-1.46393003806627E-2</c:v>
                </c:pt>
                <c:pt idx="34370">
                  <c:v>-1.51112618822523E-2</c:v>
                </c:pt>
                <c:pt idx="34371">
                  <c:v>-1.56260467180258E-2</c:v>
                </c:pt>
                <c:pt idx="34372">
                  <c:v>-1.61365096736674E-2</c:v>
                </c:pt>
                <c:pt idx="34373">
                  <c:v>-1.64076631327419E-2</c:v>
                </c:pt>
                <c:pt idx="34374">
                  <c:v>-1.7072241050125499E-2</c:v>
                </c:pt>
                <c:pt idx="34375">
                  <c:v>-1.7454037071718401E-2</c:v>
                </c:pt>
                <c:pt idx="34376">
                  <c:v>-1.7844906119814301E-2</c:v>
                </c:pt>
                <c:pt idx="34377">
                  <c:v>-1.83992115246857E-2</c:v>
                </c:pt>
                <c:pt idx="34378">
                  <c:v>-1.88325290358843E-2</c:v>
                </c:pt>
                <c:pt idx="34379">
                  <c:v>-1.9002273819046601E-2</c:v>
                </c:pt>
                <c:pt idx="34380">
                  <c:v>-1.9392923604890401E-2</c:v>
                </c:pt>
                <c:pt idx="34381">
                  <c:v>-1.9930798405442301E-2</c:v>
                </c:pt>
                <c:pt idx="34382">
                  <c:v>-2.0131420267269402E-2</c:v>
                </c:pt>
                <c:pt idx="34383">
                  <c:v>-2.0447621326621399E-2</c:v>
                </c:pt>
                <c:pt idx="34384">
                  <c:v>-2.0639331163876999E-2</c:v>
                </c:pt>
                <c:pt idx="34385">
                  <c:v>-2.0945082845981899E-2</c:v>
                </c:pt>
                <c:pt idx="34386">
                  <c:v>-2.1005480851234801E-2</c:v>
                </c:pt>
                <c:pt idx="34387">
                  <c:v>-2.1292612208818899E-2</c:v>
                </c:pt>
                <c:pt idx="34388">
                  <c:v>-2.1555170813688799E-2</c:v>
                </c:pt>
                <c:pt idx="34389">
                  <c:v>-2.1766184991684E-2</c:v>
                </c:pt>
                <c:pt idx="34390">
                  <c:v>-2.1879261106087299E-2</c:v>
                </c:pt>
                <c:pt idx="34391">
                  <c:v>-2.19993178735567E-2</c:v>
                </c:pt>
                <c:pt idx="34392">
                  <c:v>-2.2015155547114699E-2</c:v>
                </c:pt>
                <c:pt idx="34393">
                  <c:v>-2.2272312604201299E-2</c:v>
                </c:pt>
                <c:pt idx="34394">
                  <c:v>-2.2307462594783601E-2</c:v>
                </c:pt>
                <c:pt idx="34395">
                  <c:v>-2.23436322413577E-2</c:v>
                </c:pt>
                <c:pt idx="34396">
                  <c:v>-2.2333754481879999E-2</c:v>
                </c:pt>
                <c:pt idx="34397">
                  <c:v>-2.2246864130641E-2</c:v>
                </c:pt>
                <c:pt idx="34398">
                  <c:v>-2.2403554685713801E-2</c:v>
                </c:pt>
                <c:pt idx="34399">
                  <c:v>-2.2274303644219399E-2</c:v>
                </c:pt>
                <c:pt idx="34400">
                  <c:v>-2.2178247736725699E-2</c:v>
                </c:pt>
                <c:pt idx="34401">
                  <c:v>-2.21025799349189E-2</c:v>
                </c:pt>
                <c:pt idx="34402">
                  <c:v>-2.2168078444096299E-2</c:v>
                </c:pt>
                <c:pt idx="34403">
                  <c:v>-2.2044798681936501E-2</c:v>
                </c:pt>
                <c:pt idx="34404">
                  <c:v>-2.1981518797104398E-2</c:v>
                </c:pt>
                <c:pt idx="34405">
                  <c:v>-2.1950218338191101E-2</c:v>
                </c:pt>
                <c:pt idx="34406">
                  <c:v>-2.1916724289330301E-2</c:v>
                </c:pt>
                <c:pt idx="34407">
                  <c:v>-2.1592500528578602E-2</c:v>
                </c:pt>
                <c:pt idx="34408">
                  <c:v>-2.1505788890873598E-2</c:v>
                </c:pt>
                <c:pt idx="34409">
                  <c:v>-2.15934083126311E-2</c:v>
                </c:pt>
                <c:pt idx="34410">
                  <c:v>-2.13921023446552E-2</c:v>
                </c:pt>
                <c:pt idx="34411">
                  <c:v>-2.1170081886440598E-2</c:v>
                </c:pt>
                <c:pt idx="34412">
                  <c:v>-2.09833303025449E-2</c:v>
                </c:pt>
                <c:pt idx="34413">
                  <c:v>-2.0789568138097798E-2</c:v>
                </c:pt>
                <c:pt idx="34414">
                  <c:v>-2.0770447705551299E-2</c:v>
                </c:pt>
                <c:pt idx="34415">
                  <c:v>-2.0473361534182399E-2</c:v>
                </c:pt>
                <c:pt idx="34416">
                  <c:v>-2.0362608735212E-2</c:v>
                </c:pt>
                <c:pt idx="34417">
                  <c:v>-2.0267492604102599E-2</c:v>
                </c:pt>
                <c:pt idx="34418">
                  <c:v>-2.0039802177674201E-2</c:v>
                </c:pt>
                <c:pt idx="34419">
                  <c:v>-1.9971119699103201E-2</c:v>
                </c:pt>
                <c:pt idx="34420">
                  <c:v>-1.9841746780140501E-2</c:v>
                </c:pt>
                <c:pt idx="34421">
                  <c:v>-1.97968673720526E-2</c:v>
                </c:pt>
                <c:pt idx="34422">
                  <c:v>-1.95405051786284E-2</c:v>
                </c:pt>
                <c:pt idx="34423">
                  <c:v>-1.9490362554559101E-2</c:v>
                </c:pt>
                <c:pt idx="34424">
                  <c:v>-1.92164607977874E-2</c:v>
                </c:pt>
                <c:pt idx="34425">
                  <c:v>-1.9090707894096899E-2</c:v>
                </c:pt>
                <c:pt idx="34426">
                  <c:v>-1.8952272921151699E-2</c:v>
                </c:pt>
                <c:pt idx="34427">
                  <c:v>-1.8995300666250801E-2</c:v>
                </c:pt>
                <c:pt idx="34428">
                  <c:v>-1.8834391690548499E-2</c:v>
                </c:pt>
                <c:pt idx="34429">
                  <c:v>-1.8603193640158999E-2</c:v>
                </c:pt>
                <c:pt idx="34430">
                  <c:v>-1.8578941708556299E-2</c:v>
                </c:pt>
                <c:pt idx="34431">
                  <c:v>-1.8530338998473998E-2</c:v>
                </c:pt>
                <c:pt idx="34432">
                  <c:v>-1.8529283839702398E-2</c:v>
                </c:pt>
                <c:pt idx="34433">
                  <c:v>-1.8562841032533899E-2</c:v>
                </c:pt>
                <c:pt idx="34434">
                  <c:v>-1.8246074212381499E-2</c:v>
                </c:pt>
                <c:pt idx="34435">
                  <c:v>-1.8189541585830599E-2</c:v>
                </c:pt>
                <c:pt idx="34436">
                  <c:v>-1.8123425299523599E-2</c:v>
                </c:pt>
                <c:pt idx="34437">
                  <c:v>-1.8246606536563698E-2</c:v>
                </c:pt>
                <c:pt idx="34438">
                  <c:v>-1.82411600975045E-2</c:v>
                </c:pt>
                <c:pt idx="34439">
                  <c:v>-1.8089388705525102E-2</c:v>
                </c:pt>
                <c:pt idx="34440">
                  <c:v>-1.7975200557880499E-2</c:v>
                </c:pt>
                <c:pt idx="34441">
                  <c:v>-1.8006491336732499E-2</c:v>
                </c:pt>
                <c:pt idx="34442">
                  <c:v>-1.8147376316144399E-2</c:v>
                </c:pt>
                <c:pt idx="34443">
                  <c:v>-1.81640659207538E-2</c:v>
                </c:pt>
                <c:pt idx="34444">
                  <c:v>-1.80482589811846E-2</c:v>
                </c:pt>
                <c:pt idx="34445">
                  <c:v>-1.8038568647493002E-2</c:v>
                </c:pt>
                <c:pt idx="34446">
                  <c:v>-1.8240681834319001E-2</c:v>
                </c:pt>
                <c:pt idx="34447">
                  <c:v>-1.8209690221742101E-2</c:v>
                </c:pt>
                <c:pt idx="34448">
                  <c:v>-1.8316198777243099E-2</c:v>
                </c:pt>
                <c:pt idx="34449">
                  <c:v>-1.8273948517855101E-2</c:v>
                </c:pt>
                <c:pt idx="34450">
                  <c:v>-1.8283317011431498E-2</c:v>
                </c:pt>
                <c:pt idx="34451">
                  <c:v>-1.83610243863131E-2</c:v>
                </c:pt>
                <c:pt idx="34452">
                  <c:v>-1.8456865184953701E-2</c:v>
                </c:pt>
                <c:pt idx="34453">
                  <c:v>-1.86760515797719E-2</c:v>
                </c:pt>
                <c:pt idx="34454">
                  <c:v>-1.8500777965589601E-2</c:v>
                </c:pt>
                <c:pt idx="34455">
                  <c:v>-1.8603661156730102E-2</c:v>
                </c:pt>
                <c:pt idx="34456">
                  <c:v>-1.8573294612800099E-2</c:v>
                </c:pt>
                <c:pt idx="34457">
                  <c:v>-1.8835310596221001E-2</c:v>
                </c:pt>
                <c:pt idx="34458">
                  <c:v>-1.8894763278699201E-2</c:v>
                </c:pt>
                <c:pt idx="34459">
                  <c:v>-1.8896414896581702E-2</c:v>
                </c:pt>
                <c:pt idx="34460">
                  <c:v>-1.90239254039101E-2</c:v>
                </c:pt>
                <c:pt idx="34461">
                  <c:v>-1.92097013179864E-2</c:v>
                </c:pt>
                <c:pt idx="34462">
                  <c:v>-1.9428174963605899E-2</c:v>
                </c:pt>
                <c:pt idx="34463">
                  <c:v>-1.92838725127433E-2</c:v>
                </c:pt>
                <c:pt idx="34464">
                  <c:v>-1.9250726047473798E-2</c:v>
                </c:pt>
                <c:pt idx="34465">
                  <c:v>-1.93451478788472E-2</c:v>
                </c:pt>
                <c:pt idx="34466">
                  <c:v>-1.95669598033868E-2</c:v>
                </c:pt>
                <c:pt idx="34467">
                  <c:v>-1.9549540326744601E-2</c:v>
                </c:pt>
                <c:pt idx="34468">
                  <c:v>-1.96681693464642E-2</c:v>
                </c:pt>
                <c:pt idx="34469">
                  <c:v>-1.9833107973488199E-2</c:v>
                </c:pt>
                <c:pt idx="34470">
                  <c:v>-1.9849061918854299E-2</c:v>
                </c:pt>
                <c:pt idx="34471">
                  <c:v>-1.9897550477351901E-2</c:v>
                </c:pt>
                <c:pt idx="34472">
                  <c:v>-1.9990094880161399E-2</c:v>
                </c:pt>
                <c:pt idx="34473">
                  <c:v>-1.9945091232013899E-2</c:v>
                </c:pt>
                <c:pt idx="34474">
                  <c:v>-1.9975633947406899E-2</c:v>
                </c:pt>
                <c:pt idx="34475">
                  <c:v>-1.9981328770444999E-2</c:v>
                </c:pt>
                <c:pt idx="34476">
                  <c:v>-2.0014834610380099E-2</c:v>
                </c:pt>
                <c:pt idx="34477">
                  <c:v>-1.9963695683518499E-2</c:v>
                </c:pt>
                <c:pt idx="34478">
                  <c:v>-2.0223009468830901E-2</c:v>
                </c:pt>
                <c:pt idx="34479">
                  <c:v>-2.0205036339438601E-2</c:v>
                </c:pt>
                <c:pt idx="34480">
                  <c:v>-2.02164617496642E-2</c:v>
                </c:pt>
                <c:pt idx="34481">
                  <c:v>-2.0137363908818401E-2</c:v>
                </c:pt>
                <c:pt idx="34482">
                  <c:v>-2.0176099402373599E-2</c:v>
                </c:pt>
                <c:pt idx="34483">
                  <c:v>-2.01295193239957E-2</c:v>
                </c:pt>
                <c:pt idx="34484">
                  <c:v>-2.0082230837420299E-2</c:v>
                </c:pt>
                <c:pt idx="34485">
                  <c:v>-2.00385832551007E-2</c:v>
                </c:pt>
                <c:pt idx="34486">
                  <c:v>-1.9921842089848801E-2</c:v>
                </c:pt>
                <c:pt idx="34487">
                  <c:v>-2.0017210454528901E-2</c:v>
                </c:pt>
                <c:pt idx="34488">
                  <c:v>-1.9950552957487398E-2</c:v>
                </c:pt>
                <c:pt idx="34489">
                  <c:v>-1.9926966043949699E-2</c:v>
                </c:pt>
                <c:pt idx="34490">
                  <c:v>-1.96167829146673E-2</c:v>
                </c:pt>
                <c:pt idx="34491">
                  <c:v>-1.9467267477964099E-2</c:v>
                </c:pt>
                <c:pt idx="34492">
                  <c:v>-1.9441410304895702E-2</c:v>
                </c:pt>
                <c:pt idx="34493">
                  <c:v>-1.94548228392614E-2</c:v>
                </c:pt>
                <c:pt idx="34494">
                  <c:v>-1.9243799687063599E-2</c:v>
                </c:pt>
                <c:pt idx="34495">
                  <c:v>-1.9292714404968998E-2</c:v>
                </c:pt>
                <c:pt idx="34496">
                  <c:v>-1.90368086144574E-2</c:v>
                </c:pt>
                <c:pt idx="34497">
                  <c:v>-1.87351461237543E-2</c:v>
                </c:pt>
                <c:pt idx="34498">
                  <c:v>-1.8857124621409201E-2</c:v>
                </c:pt>
                <c:pt idx="34499">
                  <c:v>-1.8577213943603201E-2</c:v>
                </c:pt>
                <c:pt idx="34500">
                  <c:v>-1.8352684180865001E-2</c:v>
                </c:pt>
                <c:pt idx="34501">
                  <c:v>-1.8031762272322699E-2</c:v>
                </c:pt>
                <c:pt idx="34502">
                  <c:v>-1.80348377618504E-2</c:v>
                </c:pt>
                <c:pt idx="34503">
                  <c:v>-1.7838617247418798E-2</c:v>
                </c:pt>
                <c:pt idx="34504">
                  <c:v>-1.7713166950413198E-2</c:v>
                </c:pt>
                <c:pt idx="34505">
                  <c:v>-1.7390735715834198E-2</c:v>
                </c:pt>
                <c:pt idx="34506">
                  <c:v>-1.7068373681144802E-2</c:v>
                </c:pt>
                <c:pt idx="34507">
                  <c:v>-1.6891361777695402E-2</c:v>
                </c:pt>
                <c:pt idx="34508">
                  <c:v>-1.6478925729976002E-2</c:v>
                </c:pt>
                <c:pt idx="34509">
                  <c:v>-1.6228642868017201E-2</c:v>
                </c:pt>
                <c:pt idx="34510">
                  <c:v>-1.60836456975702E-2</c:v>
                </c:pt>
                <c:pt idx="34511">
                  <c:v>-1.5763655549642899E-2</c:v>
                </c:pt>
                <c:pt idx="34512">
                  <c:v>-1.55775548439182E-2</c:v>
                </c:pt>
                <c:pt idx="34513">
                  <c:v>-1.50569230868934E-2</c:v>
                </c:pt>
                <c:pt idx="34514">
                  <c:v>-1.4753241579839199E-2</c:v>
                </c:pt>
                <c:pt idx="34515">
                  <c:v>-1.45085714312264E-2</c:v>
                </c:pt>
                <c:pt idx="34516">
                  <c:v>-1.4343496398242899E-2</c:v>
                </c:pt>
                <c:pt idx="34517">
                  <c:v>-1.37580478516356E-2</c:v>
                </c:pt>
                <c:pt idx="34518">
                  <c:v>-1.33707392879949E-2</c:v>
                </c:pt>
                <c:pt idx="34519">
                  <c:v>-1.3121903529512599E-2</c:v>
                </c:pt>
                <c:pt idx="34520">
                  <c:v>-1.27114024554971E-2</c:v>
                </c:pt>
                <c:pt idx="34521">
                  <c:v>-1.2413262937795299E-2</c:v>
                </c:pt>
                <c:pt idx="34522">
                  <c:v>-1.20998935393928E-2</c:v>
                </c:pt>
                <c:pt idx="34523">
                  <c:v>-1.15960038033619E-2</c:v>
                </c:pt>
                <c:pt idx="34524">
                  <c:v>-1.12216932793812E-2</c:v>
                </c:pt>
                <c:pt idx="34525">
                  <c:v>-1.08963890636636E-2</c:v>
                </c:pt>
                <c:pt idx="34526">
                  <c:v>-1.0237841382423901E-2</c:v>
                </c:pt>
                <c:pt idx="34527">
                  <c:v>-1.0034592157096E-2</c:v>
                </c:pt>
                <c:pt idx="34528">
                  <c:v>-9.6374725009881201E-3</c:v>
                </c:pt>
                <c:pt idx="34529">
                  <c:v>-9.3008861103802895E-3</c:v>
                </c:pt>
                <c:pt idx="34530">
                  <c:v>-8.8953233445250406E-3</c:v>
                </c:pt>
                <c:pt idx="34531">
                  <c:v>-8.3479189038840607E-3</c:v>
                </c:pt>
                <c:pt idx="34532">
                  <c:v>-8.0170997373837597E-3</c:v>
                </c:pt>
                <c:pt idx="34533">
                  <c:v>-7.6259915246648102E-3</c:v>
                </c:pt>
                <c:pt idx="34534">
                  <c:v>-7.3743572551410201E-3</c:v>
                </c:pt>
                <c:pt idx="34535">
                  <c:v>-6.7324853230372496E-3</c:v>
                </c:pt>
                <c:pt idx="34536">
                  <c:v>-6.43478357145944E-3</c:v>
                </c:pt>
                <c:pt idx="34537">
                  <c:v>-6.0679312133998398E-3</c:v>
                </c:pt>
                <c:pt idx="34538">
                  <c:v>-5.6951584519586203E-3</c:v>
                </c:pt>
                <c:pt idx="34539">
                  <c:v>-5.2689462845505299E-3</c:v>
                </c:pt>
                <c:pt idx="34540">
                  <c:v>-4.98627376852071E-3</c:v>
                </c:pt>
                <c:pt idx="34541">
                  <c:v>-4.7403103983662404E-3</c:v>
                </c:pt>
                <c:pt idx="34542">
                  <c:v>-4.14585057002101E-3</c:v>
                </c:pt>
                <c:pt idx="34543">
                  <c:v>-3.7797193004168702E-3</c:v>
                </c:pt>
                <c:pt idx="34544">
                  <c:v>-3.5180390674806701E-3</c:v>
                </c:pt>
                <c:pt idx="34545">
                  <c:v>-3.24136655426127E-3</c:v>
                </c:pt>
                <c:pt idx="34546">
                  <c:v>-2.96877580615168E-3</c:v>
                </c:pt>
                <c:pt idx="34547">
                  <c:v>-2.5890773563021401E-3</c:v>
                </c:pt>
                <c:pt idx="34548">
                  <c:v>-2.3677084184538298E-3</c:v>
                </c:pt>
                <c:pt idx="34549">
                  <c:v>-2.1019313016689598E-3</c:v>
                </c:pt>
                <c:pt idx="34550">
                  <c:v>-1.6773327084635501E-3</c:v>
                </c:pt>
                <c:pt idx="34551">
                  <c:v>-1.3982014641615501E-3</c:v>
                </c:pt>
                <c:pt idx="34552">
                  <c:v>-1.3045903575405601E-3</c:v>
                </c:pt>
                <c:pt idx="34553">
                  <c:v>-9.9262341475722595E-4</c:v>
                </c:pt>
                <c:pt idx="34554">
                  <c:v>-6.2631771621546404E-4</c:v>
                </c:pt>
                <c:pt idx="34555">
                  <c:v>-5.2869143235821496E-4</c:v>
                </c:pt>
                <c:pt idx="34556">
                  <c:v>-2.6785444494966499E-4</c:v>
                </c:pt>
                <c:pt idx="34557" formatCode="0.00E+00">
                  <c:v>-8.5755043623899897E-5</c:v>
                </c:pt>
                <c:pt idx="34558" formatCode="0.00E+00">
                  <c:v>1.6503793815484901E-5</c:v>
                </c:pt>
                <c:pt idx="34559">
                  <c:v>1.1179595315409401E-4</c:v>
                </c:pt>
                <c:pt idx="34560">
                  <c:v>3.4412482744539802E-4</c:v>
                </c:pt>
                <c:pt idx="34561">
                  <c:v>5.8648909719055599E-4</c:v>
                </c:pt>
                <c:pt idx="34562">
                  <c:v>6.1792991115133605E-4</c:v>
                </c:pt>
                <c:pt idx="34563">
                  <c:v>6.8297352418214498E-4</c:v>
                </c:pt>
                <c:pt idx="34564">
                  <c:v>8.3376528167348302E-4</c:v>
                </c:pt>
                <c:pt idx="34565">
                  <c:v>7.9025917283267002E-4</c:v>
                </c:pt>
                <c:pt idx="34566">
                  <c:v>1.0558488984192E-3</c:v>
                </c:pt>
                <c:pt idx="34567">
                  <c:v>1.2080803343952899E-3</c:v>
                </c:pt>
                <c:pt idx="34568">
                  <c:v>1.2675235122554E-3</c:v>
                </c:pt>
                <c:pt idx="34569">
                  <c:v>1.3483675834783399E-3</c:v>
                </c:pt>
                <c:pt idx="34570">
                  <c:v>1.2536446143713599E-3</c:v>
                </c:pt>
                <c:pt idx="34571">
                  <c:v>1.4203117621536801E-3</c:v>
                </c:pt>
                <c:pt idx="34572">
                  <c:v>1.54100163036235E-3</c:v>
                </c:pt>
                <c:pt idx="34573">
                  <c:v>1.3980970739681899E-3</c:v>
                </c:pt>
                <c:pt idx="34574">
                  <c:v>1.34335188015257E-3</c:v>
                </c:pt>
                <c:pt idx="34575">
                  <c:v>1.4478634004682701E-3</c:v>
                </c:pt>
                <c:pt idx="34576">
                  <c:v>1.4275742949648299E-3</c:v>
                </c:pt>
                <c:pt idx="34577">
                  <c:v>1.345472866925E-3</c:v>
                </c:pt>
                <c:pt idx="34578">
                  <c:v>1.4169117349867701E-3</c:v>
                </c:pt>
                <c:pt idx="34579">
                  <c:v>1.47334656690616E-3</c:v>
                </c:pt>
                <c:pt idx="34580">
                  <c:v>1.4999059868571201E-3</c:v>
                </c:pt>
                <c:pt idx="34581">
                  <c:v>1.41982427063661E-3</c:v>
                </c:pt>
                <c:pt idx="34582">
                  <c:v>1.45050706693406E-3</c:v>
                </c:pt>
                <c:pt idx="34583">
                  <c:v>1.6471151449363401E-3</c:v>
                </c:pt>
                <c:pt idx="34584">
                  <c:v>1.5669113487884799E-3</c:v>
                </c:pt>
                <c:pt idx="34585">
                  <c:v>1.4415368643557901E-3</c:v>
                </c:pt>
                <c:pt idx="34586">
                  <c:v>1.4403302537192499E-3</c:v>
                </c:pt>
                <c:pt idx="34587">
                  <c:v>1.43965452332225E-3</c:v>
                </c:pt>
                <c:pt idx="34588">
                  <c:v>1.39749669820452E-3</c:v>
                </c:pt>
                <c:pt idx="34589">
                  <c:v>1.4980224101433801E-3</c:v>
                </c:pt>
                <c:pt idx="34590">
                  <c:v>1.64471475653622E-3</c:v>
                </c:pt>
                <c:pt idx="34591">
                  <c:v>1.5778398635997899E-3</c:v>
                </c:pt>
                <c:pt idx="34592">
                  <c:v>1.70202615322061E-3</c:v>
                </c:pt>
                <c:pt idx="34593">
                  <c:v>1.5200051163869E-3</c:v>
                </c:pt>
                <c:pt idx="34594">
                  <c:v>1.6965232468831701E-3</c:v>
                </c:pt>
                <c:pt idx="34595">
                  <c:v>1.85015046822039E-3</c:v>
                </c:pt>
                <c:pt idx="34596">
                  <c:v>1.86403390493054E-3</c:v>
                </c:pt>
                <c:pt idx="34597">
                  <c:v>1.9190131652202999E-3</c:v>
                </c:pt>
                <c:pt idx="34598">
                  <c:v>2.0245004502014402E-3</c:v>
                </c:pt>
                <c:pt idx="34599">
                  <c:v>2.1212821008839799E-3</c:v>
                </c:pt>
                <c:pt idx="34600">
                  <c:v>2.3453387644603802E-3</c:v>
                </c:pt>
                <c:pt idx="34601">
                  <c:v>2.33358726342241E-3</c:v>
                </c:pt>
                <c:pt idx="34602">
                  <c:v>2.47931535161683E-3</c:v>
                </c:pt>
                <c:pt idx="34603">
                  <c:v>2.6233319301617402E-3</c:v>
                </c:pt>
                <c:pt idx="34604">
                  <c:v>2.8008167727163798E-3</c:v>
                </c:pt>
                <c:pt idx="34605">
                  <c:v>3.1482162948094201E-3</c:v>
                </c:pt>
                <c:pt idx="34606">
                  <c:v>3.2755460751970802E-3</c:v>
                </c:pt>
                <c:pt idx="34607">
                  <c:v>3.38318282009241E-3</c:v>
                </c:pt>
                <c:pt idx="34608">
                  <c:v>3.6757438142452701E-3</c:v>
                </c:pt>
                <c:pt idx="34609">
                  <c:v>3.8380507197278099E-3</c:v>
                </c:pt>
                <c:pt idx="34610">
                  <c:v>4.0245562925289398E-3</c:v>
                </c:pt>
                <c:pt idx="34611">
                  <c:v>4.3462200144438598E-3</c:v>
                </c:pt>
                <c:pt idx="34612">
                  <c:v>4.63500577351263E-3</c:v>
                </c:pt>
                <c:pt idx="34613">
                  <c:v>4.7462785395806801E-3</c:v>
                </c:pt>
                <c:pt idx="34614">
                  <c:v>5.1707731940299102E-3</c:v>
                </c:pt>
                <c:pt idx="34615">
                  <c:v>5.3407437523524696E-3</c:v>
                </c:pt>
                <c:pt idx="34616">
                  <c:v>5.5305909594201199E-3</c:v>
                </c:pt>
                <c:pt idx="34617">
                  <c:v>5.9217259032513497E-3</c:v>
                </c:pt>
                <c:pt idx="34618">
                  <c:v>6.2484728206499401E-3</c:v>
                </c:pt>
                <c:pt idx="34619">
                  <c:v>6.5911868635137802E-3</c:v>
                </c:pt>
                <c:pt idx="34620">
                  <c:v>6.8723586029063701E-3</c:v>
                </c:pt>
                <c:pt idx="34621">
                  <c:v>7.1607315850586604E-3</c:v>
                </c:pt>
                <c:pt idx="34622">
                  <c:v>7.3770405330842699E-3</c:v>
                </c:pt>
                <c:pt idx="34623">
                  <c:v>7.7211968067260597E-3</c:v>
                </c:pt>
                <c:pt idx="34624">
                  <c:v>8.1338038347116993E-3</c:v>
                </c:pt>
                <c:pt idx="34625">
                  <c:v>8.3234965778339193E-3</c:v>
                </c:pt>
                <c:pt idx="34626">
                  <c:v>8.6194098372320907E-3</c:v>
                </c:pt>
                <c:pt idx="34627">
                  <c:v>8.8133069079220205E-3</c:v>
                </c:pt>
                <c:pt idx="34628">
                  <c:v>9.2536074287920007E-3</c:v>
                </c:pt>
                <c:pt idx="34629">
                  <c:v>9.3458224108457395E-3</c:v>
                </c:pt>
                <c:pt idx="34630">
                  <c:v>9.7413171949306092E-3</c:v>
                </c:pt>
                <c:pt idx="34631">
                  <c:v>1.00558923727925E-2</c:v>
                </c:pt>
                <c:pt idx="34632">
                  <c:v>1.0307612091655901E-2</c:v>
                </c:pt>
                <c:pt idx="34633">
                  <c:v>1.0389382705504401E-2</c:v>
                </c:pt>
                <c:pt idx="34634">
                  <c:v>1.0685736403286201E-2</c:v>
                </c:pt>
                <c:pt idx="34635">
                  <c:v>1.1054295843206399E-2</c:v>
                </c:pt>
                <c:pt idx="34636">
                  <c:v>1.12121678716318E-2</c:v>
                </c:pt>
                <c:pt idx="34637">
                  <c:v>1.1355628519365399E-2</c:v>
                </c:pt>
                <c:pt idx="34638">
                  <c:v>1.16362567384534E-2</c:v>
                </c:pt>
                <c:pt idx="34639">
                  <c:v>1.18941928031408E-2</c:v>
                </c:pt>
                <c:pt idx="34640">
                  <c:v>1.1925548041221E-2</c:v>
                </c:pt>
                <c:pt idx="34641">
                  <c:v>1.2203167788992501E-2</c:v>
                </c:pt>
                <c:pt idx="34642">
                  <c:v>1.23329926086877E-2</c:v>
                </c:pt>
                <c:pt idx="34643">
                  <c:v>1.23405267046058E-2</c:v>
                </c:pt>
                <c:pt idx="34644">
                  <c:v>1.24254917990878E-2</c:v>
                </c:pt>
                <c:pt idx="34645">
                  <c:v>1.2684125246441601E-2</c:v>
                </c:pt>
                <c:pt idx="34646">
                  <c:v>1.27072659465106E-2</c:v>
                </c:pt>
                <c:pt idx="34647">
                  <c:v>1.2696984335091799E-2</c:v>
                </c:pt>
                <c:pt idx="34648">
                  <c:v>1.26811015455362E-2</c:v>
                </c:pt>
                <c:pt idx="34649">
                  <c:v>1.27625079098952E-2</c:v>
                </c:pt>
                <c:pt idx="34650">
                  <c:v>1.2817349442439801E-2</c:v>
                </c:pt>
                <c:pt idx="34651">
                  <c:v>1.27194999194043E-2</c:v>
                </c:pt>
                <c:pt idx="34652">
                  <c:v>1.2707889028184E-2</c:v>
                </c:pt>
                <c:pt idx="34653">
                  <c:v>1.2765066219924801E-2</c:v>
                </c:pt>
                <c:pt idx="34654">
                  <c:v>1.2704566360660099E-2</c:v>
                </c:pt>
                <c:pt idx="34655">
                  <c:v>1.24690863738299E-2</c:v>
                </c:pt>
                <c:pt idx="34656">
                  <c:v>1.24891446251333E-2</c:v>
                </c:pt>
                <c:pt idx="34657">
                  <c:v>1.2447881584928801E-2</c:v>
                </c:pt>
                <c:pt idx="34658">
                  <c:v>1.22800832997529E-2</c:v>
                </c:pt>
                <c:pt idx="34659">
                  <c:v>1.2135628848724E-2</c:v>
                </c:pt>
                <c:pt idx="34660">
                  <c:v>1.19271952088453E-2</c:v>
                </c:pt>
                <c:pt idx="34661">
                  <c:v>1.1873063377983099E-2</c:v>
                </c:pt>
                <c:pt idx="34662">
                  <c:v>1.17326370243616E-2</c:v>
                </c:pt>
                <c:pt idx="34663">
                  <c:v>1.1580952070374601E-2</c:v>
                </c:pt>
                <c:pt idx="34664">
                  <c:v>1.1283496685896999E-2</c:v>
                </c:pt>
                <c:pt idx="34665">
                  <c:v>1.10316737032014E-2</c:v>
                </c:pt>
                <c:pt idx="34666">
                  <c:v>1.1088619818206399E-2</c:v>
                </c:pt>
                <c:pt idx="34667">
                  <c:v>1.0746596706278901E-2</c:v>
                </c:pt>
                <c:pt idx="34668">
                  <c:v>1.04994630088704E-2</c:v>
                </c:pt>
                <c:pt idx="34669">
                  <c:v>1.0247572188420701E-2</c:v>
                </c:pt>
                <c:pt idx="34670">
                  <c:v>1.03100556061903E-2</c:v>
                </c:pt>
                <c:pt idx="34671">
                  <c:v>1.00097137121833E-2</c:v>
                </c:pt>
                <c:pt idx="34672">
                  <c:v>9.7519135096806094E-3</c:v>
                </c:pt>
                <c:pt idx="34673">
                  <c:v>9.7079458010808709E-3</c:v>
                </c:pt>
                <c:pt idx="34674">
                  <c:v>9.3664688219861798E-3</c:v>
                </c:pt>
                <c:pt idx="34675">
                  <c:v>9.3399548646282398E-3</c:v>
                </c:pt>
                <c:pt idx="34676">
                  <c:v>9.0734982305840598E-3</c:v>
                </c:pt>
                <c:pt idx="34677">
                  <c:v>9.0269981108302508E-3</c:v>
                </c:pt>
                <c:pt idx="34678">
                  <c:v>8.8180514055065402E-3</c:v>
                </c:pt>
                <c:pt idx="34679">
                  <c:v>8.6019759969263605E-3</c:v>
                </c:pt>
                <c:pt idx="34680">
                  <c:v>8.4178232479585908E-3</c:v>
                </c:pt>
                <c:pt idx="34681">
                  <c:v>8.3587627078812992E-3</c:v>
                </c:pt>
                <c:pt idx="34682">
                  <c:v>8.1417771949192502E-3</c:v>
                </c:pt>
                <c:pt idx="34683">
                  <c:v>8.1911521865163598E-3</c:v>
                </c:pt>
                <c:pt idx="34684">
                  <c:v>8.0630060874964105E-3</c:v>
                </c:pt>
                <c:pt idx="34685">
                  <c:v>7.9167231751480997E-3</c:v>
                </c:pt>
                <c:pt idx="34686">
                  <c:v>8.0457397396850906E-3</c:v>
                </c:pt>
                <c:pt idx="34687">
                  <c:v>8.1218760353607092E-3</c:v>
                </c:pt>
                <c:pt idx="34688">
                  <c:v>7.9582289227624302E-3</c:v>
                </c:pt>
                <c:pt idx="34689">
                  <c:v>7.8284564850969202E-3</c:v>
                </c:pt>
                <c:pt idx="34690">
                  <c:v>8.0409447429192794E-3</c:v>
                </c:pt>
                <c:pt idx="34691">
                  <c:v>8.1734824176033696E-3</c:v>
                </c:pt>
                <c:pt idx="34692">
                  <c:v>8.1431112075224608E-3</c:v>
                </c:pt>
                <c:pt idx="34693">
                  <c:v>8.0410143234281306E-3</c:v>
                </c:pt>
                <c:pt idx="34694">
                  <c:v>8.2319792903501401E-3</c:v>
                </c:pt>
                <c:pt idx="34695">
                  <c:v>8.29573160544771E-3</c:v>
                </c:pt>
                <c:pt idx="34696">
                  <c:v>8.3474145292048406E-3</c:v>
                </c:pt>
                <c:pt idx="34697">
                  <c:v>8.5134005195929303E-3</c:v>
                </c:pt>
                <c:pt idx="34698">
                  <c:v>8.6882518402331098E-3</c:v>
                </c:pt>
                <c:pt idx="34699">
                  <c:v>8.7944645223023699E-3</c:v>
                </c:pt>
                <c:pt idx="34700">
                  <c:v>9.0996477956651993E-3</c:v>
                </c:pt>
                <c:pt idx="34701">
                  <c:v>9.1650829199378097E-3</c:v>
                </c:pt>
                <c:pt idx="34702">
                  <c:v>9.6367200330444193E-3</c:v>
                </c:pt>
                <c:pt idx="34703">
                  <c:v>9.8268117246386403E-3</c:v>
                </c:pt>
                <c:pt idx="34704">
                  <c:v>9.8977242075332598E-3</c:v>
                </c:pt>
                <c:pt idx="34705">
                  <c:v>1.0085507437792201E-2</c:v>
                </c:pt>
                <c:pt idx="34706">
                  <c:v>1.0369873770789399E-2</c:v>
                </c:pt>
                <c:pt idx="34707">
                  <c:v>1.0762227510609901E-2</c:v>
                </c:pt>
                <c:pt idx="34708">
                  <c:v>1.10173290288469E-2</c:v>
                </c:pt>
                <c:pt idx="34709">
                  <c:v>1.1221523392166E-2</c:v>
                </c:pt>
                <c:pt idx="34710">
                  <c:v>1.15447092808665E-2</c:v>
                </c:pt>
                <c:pt idx="34711">
                  <c:v>1.17869887718734E-2</c:v>
                </c:pt>
                <c:pt idx="34712">
                  <c:v>1.19936386440006E-2</c:v>
                </c:pt>
                <c:pt idx="34713">
                  <c:v>1.2125499853774001E-2</c:v>
                </c:pt>
                <c:pt idx="34714">
                  <c:v>1.25835258212294E-2</c:v>
                </c:pt>
                <c:pt idx="34715">
                  <c:v>1.28855634265704E-2</c:v>
                </c:pt>
                <c:pt idx="34716">
                  <c:v>1.30722538538053E-2</c:v>
                </c:pt>
                <c:pt idx="34717">
                  <c:v>1.32847855580459E-2</c:v>
                </c:pt>
                <c:pt idx="34718">
                  <c:v>1.35916604318426E-2</c:v>
                </c:pt>
                <c:pt idx="34719">
                  <c:v>1.38281224880842E-2</c:v>
                </c:pt>
                <c:pt idx="34720">
                  <c:v>1.40110192642692E-2</c:v>
                </c:pt>
                <c:pt idx="34721">
                  <c:v>1.41942114148136E-2</c:v>
                </c:pt>
                <c:pt idx="34722">
                  <c:v>1.44272714009926E-2</c:v>
                </c:pt>
                <c:pt idx="34723">
                  <c:v>1.4495853162255301E-2</c:v>
                </c:pt>
                <c:pt idx="34724">
                  <c:v>1.4704236039405899E-2</c:v>
                </c:pt>
                <c:pt idx="34725">
                  <c:v>1.48796285091129E-2</c:v>
                </c:pt>
                <c:pt idx="34726">
                  <c:v>1.48728535601654E-2</c:v>
                </c:pt>
                <c:pt idx="34727">
                  <c:v>1.48621803728286E-2</c:v>
                </c:pt>
                <c:pt idx="34728">
                  <c:v>1.50016668673758E-2</c:v>
                </c:pt>
                <c:pt idx="34729">
                  <c:v>1.50857066994575E-2</c:v>
                </c:pt>
                <c:pt idx="34730">
                  <c:v>1.50444060825401E-2</c:v>
                </c:pt>
                <c:pt idx="34731">
                  <c:v>1.4794029668287899E-2</c:v>
                </c:pt>
                <c:pt idx="34732">
                  <c:v>1.5000800610963099E-2</c:v>
                </c:pt>
                <c:pt idx="34733">
                  <c:v>1.50774409007741E-2</c:v>
                </c:pt>
                <c:pt idx="34734">
                  <c:v>1.4703563414727699E-2</c:v>
                </c:pt>
                <c:pt idx="34735">
                  <c:v>1.45900934269888E-2</c:v>
                </c:pt>
                <c:pt idx="34736">
                  <c:v>1.45664243522272E-2</c:v>
                </c:pt>
                <c:pt idx="34737">
                  <c:v>1.4356930745943399E-2</c:v>
                </c:pt>
                <c:pt idx="34738">
                  <c:v>1.4062161275776299E-2</c:v>
                </c:pt>
                <c:pt idx="34739">
                  <c:v>1.37764816671093E-2</c:v>
                </c:pt>
                <c:pt idx="34740">
                  <c:v>1.35514280456174E-2</c:v>
                </c:pt>
                <c:pt idx="34741">
                  <c:v>1.3174726618873599E-2</c:v>
                </c:pt>
                <c:pt idx="34742">
                  <c:v>1.2791610217994199E-2</c:v>
                </c:pt>
                <c:pt idx="34743">
                  <c:v>1.2670548824292799E-2</c:v>
                </c:pt>
                <c:pt idx="34744">
                  <c:v>1.214105598307E-2</c:v>
                </c:pt>
                <c:pt idx="34745">
                  <c:v>1.17665745502446E-2</c:v>
                </c:pt>
                <c:pt idx="34746">
                  <c:v>1.1512753071385599E-2</c:v>
                </c:pt>
                <c:pt idx="34747">
                  <c:v>1.11489696521491E-2</c:v>
                </c:pt>
                <c:pt idx="34748">
                  <c:v>1.0397235438115699E-2</c:v>
                </c:pt>
                <c:pt idx="34749">
                  <c:v>9.9987298253942508E-3</c:v>
                </c:pt>
                <c:pt idx="34750">
                  <c:v>9.6268153343479403E-3</c:v>
                </c:pt>
                <c:pt idx="34751">
                  <c:v>8.9182134311191104E-3</c:v>
                </c:pt>
                <c:pt idx="34752">
                  <c:v>8.5596894023128693E-3</c:v>
                </c:pt>
                <c:pt idx="34753">
                  <c:v>7.8946646175028102E-3</c:v>
                </c:pt>
                <c:pt idx="34754">
                  <c:v>7.4743323591536896E-3</c:v>
                </c:pt>
                <c:pt idx="34755">
                  <c:v>6.86587392235682E-3</c:v>
                </c:pt>
                <c:pt idx="34756">
                  <c:v>6.2244623849539698E-3</c:v>
                </c:pt>
                <c:pt idx="34757">
                  <c:v>5.7988851135158002E-3</c:v>
                </c:pt>
                <c:pt idx="34758">
                  <c:v>5.2876604966324899E-3</c:v>
                </c:pt>
                <c:pt idx="34759">
                  <c:v>4.6124764700495998E-3</c:v>
                </c:pt>
                <c:pt idx="34760">
                  <c:v>4.0272715654760703E-3</c:v>
                </c:pt>
                <c:pt idx="34761">
                  <c:v>3.5224954359155398E-3</c:v>
                </c:pt>
                <c:pt idx="34762">
                  <c:v>2.8933860228634702E-3</c:v>
                </c:pt>
                <c:pt idx="34763">
                  <c:v>2.3121731792636099E-3</c:v>
                </c:pt>
                <c:pt idx="34764">
                  <c:v>1.8019091255423599E-3</c:v>
                </c:pt>
                <c:pt idx="34765">
                  <c:v>1.3275404565738899E-3</c:v>
                </c:pt>
                <c:pt idx="34766">
                  <c:v>8.2309720470453204E-4</c:v>
                </c:pt>
                <c:pt idx="34767">
                  <c:v>2.2900895689341899E-4</c:v>
                </c:pt>
                <c:pt idx="34768">
                  <c:v>-4.2157637349641902E-4</c:v>
                </c:pt>
                <c:pt idx="34769">
                  <c:v>-7.4711332115709396E-4</c:v>
                </c:pt>
                <c:pt idx="34770">
                  <c:v>-1.21559612068269E-3</c:v>
                </c:pt>
                <c:pt idx="34771">
                  <c:v>-1.8010862813221699E-3</c:v>
                </c:pt>
                <c:pt idx="34772">
                  <c:v>-2.1212320589598099E-3</c:v>
                </c:pt>
                <c:pt idx="34773">
                  <c:v>-2.43105081144288E-3</c:v>
                </c:pt>
                <c:pt idx="34774">
                  <c:v>-2.7475900838189499E-3</c:v>
                </c:pt>
                <c:pt idx="34775">
                  <c:v>-3.2459390383972001E-3</c:v>
                </c:pt>
                <c:pt idx="34776">
                  <c:v>-3.47700915423991E-3</c:v>
                </c:pt>
                <c:pt idx="34777">
                  <c:v>-3.8182784784794302E-3</c:v>
                </c:pt>
                <c:pt idx="34778">
                  <c:v>-4.0580121299308401E-3</c:v>
                </c:pt>
                <c:pt idx="34779">
                  <c:v>-4.4558505366143501E-3</c:v>
                </c:pt>
                <c:pt idx="34780">
                  <c:v>-4.3869354325266298E-3</c:v>
                </c:pt>
                <c:pt idx="34781">
                  <c:v>-4.6761614537268103E-3</c:v>
                </c:pt>
                <c:pt idx="34782">
                  <c:v>-4.9413006206881303E-3</c:v>
                </c:pt>
                <c:pt idx="34783">
                  <c:v>-5.0878299813652602E-3</c:v>
                </c:pt>
                <c:pt idx="34784">
                  <c:v>-4.9334213117885103E-3</c:v>
                </c:pt>
                <c:pt idx="34785">
                  <c:v>-4.9216454314278003E-3</c:v>
                </c:pt>
                <c:pt idx="34786">
                  <c:v>-5.1129622535414903E-3</c:v>
                </c:pt>
                <c:pt idx="34787">
                  <c:v>-5.1617889182207404E-3</c:v>
                </c:pt>
                <c:pt idx="34788">
                  <c:v>-4.9723398848092104E-3</c:v>
                </c:pt>
                <c:pt idx="34789">
                  <c:v>-4.8730232747531202E-3</c:v>
                </c:pt>
                <c:pt idx="34790">
                  <c:v>-4.9447090390416096E-3</c:v>
                </c:pt>
                <c:pt idx="34791">
                  <c:v>-4.5113409550001198E-3</c:v>
                </c:pt>
                <c:pt idx="34792">
                  <c:v>-4.47166691377145E-3</c:v>
                </c:pt>
                <c:pt idx="34793">
                  <c:v>-4.2476892687869196E-3</c:v>
                </c:pt>
                <c:pt idx="34794">
                  <c:v>-4.1278778240649598E-3</c:v>
                </c:pt>
                <c:pt idx="34795">
                  <c:v>-3.7625908665646799E-3</c:v>
                </c:pt>
                <c:pt idx="34796">
                  <c:v>-3.4759883691527099E-3</c:v>
                </c:pt>
                <c:pt idx="34797">
                  <c:v>-3.2045721425808501E-3</c:v>
                </c:pt>
                <c:pt idx="34798">
                  <c:v>-2.9999933767110099E-3</c:v>
                </c:pt>
                <c:pt idx="34799">
                  <c:v>-2.6895951125389798E-3</c:v>
                </c:pt>
                <c:pt idx="34800">
                  <c:v>-2.5264482078805701E-3</c:v>
                </c:pt>
                <c:pt idx="34801">
                  <c:v>-1.7564391339022201E-3</c:v>
                </c:pt>
                <c:pt idx="34802">
                  <c:v>-1.3343611521079101E-3</c:v>
                </c:pt>
                <c:pt idx="34803">
                  <c:v>-1.26067428638226E-3</c:v>
                </c:pt>
                <c:pt idx="34804">
                  <c:v>-8.6269927136697596E-4</c:v>
                </c:pt>
                <c:pt idx="34805">
                  <c:v>-4.57286880530736E-4</c:v>
                </c:pt>
                <c:pt idx="34806">
                  <c:v>1.72912019950644E-4</c:v>
                </c:pt>
                <c:pt idx="34807">
                  <c:v>4.9963523842158804E-4</c:v>
                </c:pt>
                <c:pt idx="34808">
                  <c:v>8.6266413001996405E-4</c:v>
                </c:pt>
                <c:pt idx="34809">
                  <c:v>1.2079034839738499E-3</c:v>
                </c:pt>
                <c:pt idx="34810">
                  <c:v>1.67651486679962E-3</c:v>
                </c:pt>
                <c:pt idx="34811">
                  <c:v>1.91144117445293E-3</c:v>
                </c:pt>
                <c:pt idx="34812">
                  <c:v>2.4671690008857398E-3</c:v>
                </c:pt>
                <c:pt idx="34813">
                  <c:v>2.80566623154699E-3</c:v>
                </c:pt>
                <c:pt idx="34814">
                  <c:v>3.1886873079660901E-3</c:v>
                </c:pt>
                <c:pt idx="34815">
                  <c:v>3.48963971771482E-3</c:v>
                </c:pt>
                <c:pt idx="34816">
                  <c:v>3.8150237182303899E-3</c:v>
                </c:pt>
                <c:pt idx="34817">
                  <c:v>4.1234119621860301E-3</c:v>
                </c:pt>
                <c:pt idx="34818">
                  <c:v>4.4470432338474097E-3</c:v>
                </c:pt>
                <c:pt idx="34819">
                  <c:v>4.6730549849834701E-3</c:v>
                </c:pt>
                <c:pt idx="34820">
                  <c:v>4.7676084750660598E-3</c:v>
                </c:pt>
                <c:pt idx="34821">
                  <c:v>5.1630946986345096E-3</c:v>
                </c:pt>
                <c:pt idx="34822">
                  <c:v>5.3598255976586903E-3</c:v>
                </c:pt>
                <c:pt idx="34823">
                  <c:v>5.5282517131538603E-3</c:v>
                </c:pt>
                <c:pt idx="34824">
                  <c:v>5.7863826702581897E-3</c:v>
                </c:pt>
                <c:pt idx="34825">
                  <c:v>5.7831852164471403E-3</c:v>
                </c:pt>
                <c:pt idx="34826">
                  <c:v>5.7161356442760203E-3</c:v>
                </c:pt>
                <c:pt idx="34827">
                  <c:v>5.9417707752151896E-3</c:v>
                </c:pt>
                <c:pt idx="34828">
                  <c:v>5.8659170137932704E-3</c:v>
                </c:pt>
                <c:pt idx="34829">
                  <c:v>5.9135830535793797E-3</c:v>
                </c:pt>
                <c:pt idx="34830">
                  <c:v>5.9115129134243603E-3</c:v>
                </c:pt>
                <c:pt idx="34831">
                  <c:v>5.8541796204801197E-3</c:v>
                </c:pt>
                <c:pt idx="34832">
                  <c:v>5.7203492371438198E-3</c:v>
                </c:pt>
                <c:pt idx="34833">
                  <c:v>5.5665900246634897E-3</c:v>
                </c:pt>
                <c:pt idx="34834">
                  <c:v>5.3626653327556398E-3</c:v>
                </c:pt>
                <c:pt idx="34835">
                  <c:v>5.1150733288868704E-3</c:v>
                </c:pt>
                <c:pt idx="34836">
                  <c:v>5.0505350606596302E-3</c:v>
                </c:pt>
                <c:pt idx="34837">
                  <c:v>4.6849209151803599E-3</c:v>
                </c:pt>
                <c:pt idx="34838">
                  <c:v>4.3358018309001701E-3</c:v>
                </c:pt>
                <c:pt idx="34839">
                  <c:v>4.0459040294516802E-3</c:v>
                </c:pt>
                <c:pt idx="34840">
                  <c:v>3.76501178197307E-3</c:v>
                </c:pt>
                <c:pt idx="34841">
                  <c:v>3.4762287098021199E-3</c:v>
                </c:pt>
                <c:pt idx="34842">
                  <c:v>3.0042998304930799E-3</c:v>
                </c:pt>
                <c:pt idx="34843">
                  <c:v>2.54486250595561E-3</c:v>
                </c:pt>
                <c:pt idx="34844">
                  <c:v>2.1683125785498E-3</c:v>
                </c:pt>
                <c:pt idx="34845">
                  <c:v>1.5158593719957899E-3</c:v>
                </c:pt>
                <c:pt idx="34846">
                  <c:v>1.1717764288770201E-3</c:v>
                </c:pt>
                <c:pt idx="34847">
                  <c:v>8.1556996572627698E-4</c:v>
                </c:pt>
                <c:pt idx="34848">
                  <c:v>3.2914894120482699E-4</c:v>
                </c:pt>
                <c:pt idx="34849">
                  <c:v>-4.6112951014282703E-4</c:v>
                </c:pt>
                <c:pt idx="34850">
                  <c:v>-9.9736302147752009E-4</c:v>
                </c:pt>
                <c:pt idx="34851">
                  <c:v>-1.44607051796803E-3</c:v>
                </c:pt>
                <c:pt idx="34852">
                  <c:v>-2.0057349563643401E-3</c:v>
                </c:pt>
                <c:pt idx="34853">
                  <c:v>-2.3840287954887199E-3</c:v>
                </c:pt>
                <c:pt idx="34854">
                  <c:v>-3.00159264506077E-3</c:v>
                </c:pt>
                <c:pt idx="34855">
                  <c:v>-3.6662850997671299E-3</c:v>
                </c:pt>
                <c:pt idx="34856">
                  <c:v>-4.33597810546905E-3</c:v>
                </c:pt>
                <c:pt idx="34857">
                  <c:v>-4.8071844611264E-3</c:v>
                </c:pt>
                <c:pt idx="34858">
                  <c:v>-5.3135807752407596E-3</c:v>
                </c:pt>
                <c:pt idx="34859">
                  <c:v>-5.8786522943299899E-3</c:v>
                </c:pt>
                <c:pt idx="34860">
                  <c:v>-6.4787351391063404E-3</c:v>
                </c:pt>
                <c:pt idx="34861">
                  <c:v>-6.9574073656153198E-3</c:v>
                </c:pt>
                <c:pt idx="34862">
                  <c:v>-7.5231540856496503E-3</c:v>
                </c:pt>
                <c:pt idx="34863">
                  <c:v>-7.9459340873757993E-3</c:v>
                </c:pt>
                <c:pt idx="34864">
                  <c:v>-8.4502439544432394E-3</c:v>
                </c:pt>
                <c:pt idx="34865">
                  <c:v>-8.8202568915886001E-3</c:v>
                </c:pt>
                <c:pt idx="34866">
                  <c:v>-9.3936372792841807E-3</c:v>
                </c:pt>
                <c:pt idx="34867">
                  <c:v>-9.9344763640059307E-3</c:v>
                </c:pt>
                <c:pt idx="34868">
                  <c:v>-1.03064605097764E-2</c:v>
                </c:pt>
                <c:pt idx="34869">
                  <c:v>-1.05629458603175E-2</c:v>
                </c:pt>
                <c:pt idx="34870">
                  <c:v>-1.1096141698303001E-2</c:v>
                </c:pt>
                <c:pt idx="34871">
                  <c:v>-1.1486030180928201E-2</c:v>
                </c:pt>
                <c:pt idx="34872">
                  <c:v>-1.1582360893848001E-2</c:v>
                </c:pt>
                <c:pt idx="34873">
                  <c:v>-1.18095497256685E-2</c:v>
                </c:pt>
                <c:pt idx="34874">
                  <c:v>-1.22920674381459E-2</c:v>
                </c:pt>
                <c:pt idx="34875">
                  <c:v>-1.23748578911412E-2</c:v>
                </c:pt>
                <c:pt idx="34876">
                  <c:v>-1.2500043306120499E-2</c:v>
                </c:pt>
                <c:pt idx="34877">
                  <c:v>-1.2793585626824601E-2</c:v>
                </c:pt>
                <c:pt idx="34878">
                  <c:v>-1.2824013654010201E-2</c:v>
                </c:pt>
                <c:pt idx="34879">
                  <c:v>-1.29700331458685E-2</c:v>
                </c:pt>
                <c:pt idx="34880">
                  <c:v>-1.30137315579571E-2</c:v>
                </c:pt>
                <c:pt idx="34881">
                  <c:v>-1.31132952098493E-2</c:v>
                </c:pt>
                <c:pt idx="34882">
                  <c:v>-1.31792367662244E-2</c:v>
                </c:pt>
                <c:pt idx="34883">
                  <c:v>-1.2962974881070099E-2</c:v>
                </c:pt>
                <c:pt idx="34884">
                  <c:v>-1.3042432805553301E-2</c:v>
                </c:pt>
                <c:pt idx="34885">
                  <c:v>-1.2975387280950801E-2</c:v>
                </c:pt>
                <c:pt idx="34886">
                  <c:v>-1.2734559531482999E-2</c:v>
                </c:pt>
                <c:pt idx="34887">
                  <c:v>-1.2508969900241799E-2</c:v>
                </c:pt>
                <c:pt idx="34888">
                  <c:v>-1.23507634020805E-2</c:v>
                </c:pt>
                <c:pt idx="34889">
                  <c:v>-1.22156797816556E-2</c:v>
                </c:pt>
                <c:pt idx="34890">
                  <c:v>-1.1964400271251899E-2</c:v>
                </c:pt>
                <c:pt idx="34891">
                  <c:v>-1.16137223826765E-2</c:v>
                </c:pt>
                <c:pt idx="34892">
                  <c:v>-1.13924240142881E-2</c:v>
                </c:pt>
                <c:pt idx="34893">
                  <c:v>-1.1021832288959201E-2</c:v>
                </c:pt>
                <c:pt idx="34894">
                  <c:v>-1.06817040233482E-2</c:v>
                </c:pt>
                <c:pt idx="34895">
                  <c:v>-1.03464765653851E-2</c:v>
                </c:pt>
                <c:pt idx="34896">
                  <c:v>-1.00440024357025E-2</c:v>
                </c:pt>
                <c:pt idx="34897">
                  <c:v>-9.5950254446411903E-3</c:v>
                </c:pt>
                <c:pt idx="34898">
                  <c:v>-9.1071557105500602E-3</c:v>
                </c:pt>
                <c:pt idx="34899">
                  <c:v>-8.5787815826448496E-3</c:v>
                </c:pt>
                <c:pt idx="34900">
                  <c:v>-8.3501006984221492E-3</c:v>
                </c:pt>
                <c:pt idx="34901">
                  <c:v>-7.8822610001004299E-3</c:v>
                </c:pt>
                <c:pt idx="34902">
                  <c:v>-7.2569535620025799E-3</c:v>
                </c:pt>
                <c:pt idx="34903">
                  <c:v>-6.8456309216278297E-3</c:v>
                </c:pt>
                <c:pt idx="34904">
                  <c:v>-6.3109083882841796E-3</c:v>
                </c:pt>
                <c:pt idx="34905">
                  <c:v>-5.7808861490902296E-3</c:v>
                </c:pt>
                <c:pt idx="34906">
                  <c:v>-5.4693319871543097E-3</c:v>
                </c:pt>
                <c:pt idx="34907">
                  <c:v>-4.9536511829070496E-3</c:v>
                </c:pt>
                <c:pt idx="34908">
                  <c:v>-4.3865572480248204E-3</c:v>
                </c:pt>
                <c:pt idx="34909">
                  <c:v>-3.8310367201477699E-3</c:v>
                </c:pt>
                <c:pt idx="34910">
                  <c:v>-3.3407057239265799E-3</c:v>
                </c:pt>
                <c:pt idx="34911">
                  <c:v>-2.78752902530836E-3</c:v>
                </c:pt>
                <c:pt idx="34912">
                  <c:v>-2.3258987378038999E-3</c:v>
                </c:pt>
                <c:pt idx="34913">
                  <c:v>-1.9213914209946601E-3</c:v>
                </c:pt>
                <c:pt idx="34914">
                  <c:v>-1.3630189517438399E-3</c:v>
                </c:pt>
                <c:pt idx="34915">
                  <c:v>-8.5479701966251903E-4</c:v>
                </c:pt>
                <c:pt idx="34916">
                  <c:v>-2.8151506932239302E-4</c:v>
                </c:pt>
                <c:pt idx="34917" formatCode="0.00E+00">
                  <c:v>-1.0895288181806201E-5</c:v>
                </c:pt>
                <c:pt idx="34918">
                  <c:v>3.5626741487113198E-4</c:v>
                </c:pt>
                <c:pt idx="34919">
                  <c:v>8.2395318681439305E-4</c:v>
                </c:pt>
                <c:pt idx="34920">
                  <c:v>1.4465676546503901E-3</c:v>
                </c:pt>
                <c:pt idx="34921">
                  <c:v>1.8521658546433401E-3</c:v>
                </c:pt>
                <c:pt idx="34922">
                  <c:v>1.9780696560832401E-3</c:v>
                </c:pt>
                <c:pt idx="34923">
                  <c:v>2.2784928115525301E-3</c:v>
                </c:pt>
                <c:pt idx="34924">
                  <c:v>2.7258641004687498E-3</c:v>
                </c:pt>
                <c:pt idx="34925">
                  <c:v>3.2578178222412201E-3</c:v>
                </c:pt>
                <c:pt idx="34926">
                  <c:v>3.3553878611582702E-3</c:v>
                </c:pt>
                <c:pt idx="34927">
                  <c:v>3.6962054640838201E-3</c:v>
                </c:pt>
                <c:pt idx="34928">
                  <c:v>4.18499169913116E-3</c:v>
                </c:pt>
                <c:pt idx="34929">
                  <c:v>4.2692686693368703E-3</c:v>
                </c:pt>
                <c:pt idx="34930">
                  <c:v>4.4283870502613903E-3</c:v>
                </c:pt>
                <c:pt idx="34931">
                  <c:v>4.66167907289591E-3</c:v>
                </c:pt>
                <c:pt idx="34932">
                  <c:v>4.8485322368205103E-3</c:v>
                </c:pt>
                <c:pt idx="34933">
                  <c:v>5.1536254471618E-3</c:v>
                </c:pt>
                <c:pt idx="34934">
                  <c:v>5.1800975073122103E-3</c:v>
                </c:pt>
                <c:pt idx="34935">
                  <c:v>5.3738406535532302E-3</c:v>
                </c:pt>
                <c:pt idx="34936">
                  <c:v>5.3675170062695296E-3</c:v>
                </c:pt>
                <c:pt idx="34937">
                  <c:v>5.4833790921227903E-3</c:v>
                </c:pt>
                <c:pt idx="34938">
                  <c:v>5.5473583878610398E-3</c:v>
                </c:pt>
                <c:pt idx="34939">
                  <c:v>5.7073682889174299E-3</c:v>
                </c:pt>
                <c:pt idx="34940">
                  <c:v>5.5789551027013396E-3</c:v>
                </c:pt>
                <c:pt idx="34941">
                  <c:v>5.6157168796987398E-3</c:v>
                </c:pt>
                <c:pt idx="34942">
                  <c:v>5.5038782265563E-3</c:v>
                </c:pt>
                <c:pt idx="34943">
                  <c:v>5.4868189363045704E-3</c:v>
                </c:pt>
                <c:pt idx="34944">
                  <c:v>5.5229462321266798E-3</c:v>
                </c:pt>
                <c:pt idx="34945">
                  <c:v>5.4737331002541103E-3</c:v>
                </c:pt>
                <c:pt idx="34946">
                  <c:v>5.4393588417628799E-3</c:v>
                </c:pt>
                <c:pt idx="34947">
                  <c:v>5.2583699567479696E-3</c:v>
                </c:pt>
                <c:pt idx="34948">
                  <c:v>5.1866045292238202E-3</c:v>
                </c:pt>
                <c:pt idx="34949">
                  <c:v>5.0660233315610896E-3</c:v>
                </c:pt>
                <c:pt idx="34950">
                  <c:v>4.8887451957261097E-3</c:v>
                </c:pt>
                <c:pt idx="34951">
                  <c:v>4.8566523405137599E-3</c:v>
                </c:pt>
                <c:pt idx="34952">
                  <c:v>4.6487179243037101E-3</c:v>
                </c:pt>
                <c:pt idx="34953">
                  <c:v>4.5437750850839797E-3</c:v>
                </c:pt>
                <c:pt idx="34954">
                  <c:v>4.2606000276955202E-3</c:v>
                </c:pt>
                <c:pt idx="34955">
                  <c:v>4.17166192005166E-3</c:v>
                </c:pt>
                <c:pt idx="34956">
                  <c:v>3.9339031830581796E-3</c:v>
                </c:pt>
                <c:pt idx="34957">
                  <c:v>3.6289976236585399E-3</c:v>
                </c:pt>
                <c:pt idx="34958">
                  <c:v>3.5306104436853502E-3</c:v>
                </c:pt>
                <c:pt idx="34959">
                  <c:v>3.2980676235868501E-3</c:v>
                </c:pt>
                <c:pt idx="34960">
                  <c:v>3.0402455579993499E-3</c:v>
                </c:pt>
                <c:pt idx="34961">
                  <c:v>2.8278604719203602E-3</c:v>
                </c:pt>
                <c:pt idx="34962">
                  <c:v>2.7536014474236498E-3</c:v>
                </c:pt>
                <c:pt idx="34963">
                  <c:v>2.54517505272873E-3</c:v>
                </c:pt>
                <c:pt idx="34964">
                  <c:v>2.1445813362832101E-3</c:v>
                </c:pt>
                <c:pt idx="34965">
                  <c:v>2.0591551927089799E-3</c:v>
                </c:pt>
                <c:pt idx="34966">
                  <c:v>1.7601930015273099E-3</c:v>
                </c:pt>
                <c:pt idx="34967">
                  <c:v>1.6313125333944499E-3</c:v>
                </c:pt>
                <c:pt idx="34968">
                  <c:v>1.3888126329680501E-3</c:v>
                </c:pt>
                <c:pt idx="34969">
                  <c:v>1.1365184543943199E-3</c:v>
                </c:pt>
                <c:pt idx="34970">
                  <c:v>1.0169781784767999E-3</c:v>
                </c:pt>
                <c:pt idx="34971">
                  <c:v>7.04732636909123E-4</c:v>
                </c:pt>
                <c:pt idx="34972">
                  <c:v>5.0418587245047502E-4</c:v>
                </c:pt>
                <c:pt idx="34973">
                  <c:v>4.2399994745435899E-4</c:v>
                </c:pt>
                <c:pt idx="34974">
                  <c:v>2.5713160345930202E-4</c:v>
                </c:pt>
                <c:pt idx="34975" formatCode="0.00E+00">
                  <c:v>-3.0625265605631699E-5</c:v>
                </c:pt>
                <c:pt idx="34976">
                  <c:v>-1.71994655221381E-4</c:v>
                </c:pt>
                <c:pt idx="34977">
                  <c:v>-3.4496901181626599E-4</c:v>
                </c:pt>
                <c:pt idx="34978">
                  <c:v>-3.7531012697781402E-4</c:v>
                </c:pt>
                <c:pt idx="34979">
                  <c:v>-6.0265768459465195E-4</c:v>
                </c:pt>
                <c:pt idx="34980">
                  <c:v>-8.1062915034986699E-4</c:v>
                </c:pt>
                <c:pt idx="34981">
                  <c:v>-8.5114645468979005E-4</c:v>
                </c:pt>
                <c:pt idx="34982">
                  <c:v>-9.0608482461307903E-4</c:v>
                </c:pt>
                <c:pt idx="34983">
                  <c:v>-9.7818761326425008E-4</c:v>
                </c:pt>
                <c:pt idx="34984">
                  <c:v>-1.1313088525653E-3</c:v>
                </c:pt>
                <c:pt idx="34985">
                  <c:v>-1.2136550967671599E-3</c:v>
                </c:pt>
                <c:pt idx="34986">
                  <c:v>-1.3811808507751199E-3</c:v>
                </c:pt>
                <c:pt idx="34987">
                  <c:v>-1.3486673110163199E-3</c:v>
                </c:pt>
                <c:pt idx="34988">
                  <c:v>-1.6156012772593801E-3</c:v>
                </c:pt>
                <c:pt idx="34989">
                  <c:v>-1.68855886191425E-3</c:v>
                </c:pt>
                <c:pt idx="34990">
                  <c:v>-1.58512448831191E-3</c:v>
                </c:pt>
                <c:pt idx="34991">
                  <c:v>-1.4396822527336E-3</c:v>
                </c:pt>
                <c:pt idx="34992">
                  <c:v>-1.58727850782278E-3</c:v>
                </c:pt>
                <c:pt idx="34993">
                  <c:v>-1.7895018681524399E-3</c:v>
                </c:pt>
                <c:pt idx="34994">
                  <c:v>-1.61562903971891E-3</c:v>
                </c:pt>
                <c:pt idx="34995">
                  <c:v>-1.7658060383143599E-3</c:v>
                </c:pt>
                <c:pt idx="34996">
                  <c:v>-1.63918488579746E-3</c:v>
                </c:pt>
                <c:pt idx="34997">
                  <c:v>-1.68241406433198E-3</c:v>
                </c:pt>
                <c:pt idx="34998">
                  <c:v>-1.8576383806099099E-3</c:v>
                </c:pt>
                <c:pt idx="34999">
                  <c:v>-1.81852803145882E-3</c:v>
                </c:pt>
                <c:pt idx="35000">
                  <c:v>-1.7467747760331E-3</c:v>
                </c:pt>
                <c:pt idx="35001">
                  <c:v>-1.6869597837030101E-3</c:v>
                </c:pt>
                <c:pt idx="35002">
                  <c:v>-1.7033129241024101E-3</c:v>
                </c:pt>
                <c:pt idx="35003">
                  <c:v>-1.4651706492764299E-3</c:v>
                </c:pt>
                <c:pt idx="35004">
                  <c:v>-1.6856457178501701E-3</c:v>
                </c:pt>
                <c:pt idx="35005">
                  <c:v>-1.5853852612306399E-3</c:v>
                </c:pt>
                <c:pt idx="35006">
                  <c:v>-1.4686849644931701E-3</c:v>
                </c:pt>
                <c:pt idx="35007">
                  <c:v>-1.14769850593201E-3</c:v>
                </c:pt>
                <c:pt idx="35008">
                  <c:v>-1.38468600537601E-3</c:v>
                </c:pt>
                <c:pt idx="35009">
                  <c:v>-1.24645129905011E-3</c:v>
                </c:pt>
                <c:pt idx="35010">
                  <c:v>-1.03749693086768E-3</c:v>
                </c:pt>
                <c:pt idx="35011">
                  <c:v>-1.12618101481066E-3</c:v>
                </c:pt>
                <c:pt idx="35012">
                  <c:v>-7.5495186814836896E-4</c:v>
                </c:pt>
                <c:pt idx="35013">
                  <c:v>-7.8054578318485096E-4</c:v>
                </c:pt>
                <c:pt idx="35014">
                  <c:v>-6.1191890853763004E-4</c:v>
                </c:pt>
                <c:pt idx="35015">
                  <c:v>-4.8950988940640796E-4</c:v>
                </c:pt>
                <c:pt idx="35016">
                  <c:v>-3.10900170357531E-4</c:v>
                </c:pt>
                <c:pt idx="35017">
                  <c:v>-1.08162210132069E-4</c:v>
                </c:pt>
                <c:pt idx="35018" formatCode="0.00E+00">
                  <c:v>-3.2224873961853701E-5</c:v>
                </c:pt>
                <c:pt idx="35019">
                  <c:v>3.8462334589399699E-4</c:v>
                </c:pt>
                <c:pt idx="35020">
                  <c:v>4.7853320859326799E-4</c:v>
                </c:pt>
                <c:pt idx="35021">
                  <c:v>5.1330028588251705E-4</c:v>
                </c:pt>
                <c:pt idx="35022">
                  <c:v>7.0968212524835205E-4</c:v>
                </c:pt>
                <c:pt idx="35023">
                  <c:v>1.0934454050158899E-3</c:v>
                </c:pt>
                <c:pt idx="35024">
                  <c:v>1.41359306533616E-3</c:v>
                </c:pt>
                <c:pt idx="35025">
                  <c:v>1.33208058715567E-3</c:v>
                </c:pt>
                <c:pt idx="35026">
                  <c:v>1.40017620239363E-3</c:v>
                </c:pt>
                <c:pt idx="35027">
                  <c:v>2.0768264399112601E-3</c:v>
                </c:pt>
                <c:pt idx="35028">
                  <c:v>2.36067479618106E-3</c:v>
                </c:pt>
                <c:pt idx="35029">
                  <c:v>2.1275183607848301E-3</c:v>
                </c:pt>
                <c:pt idx="35030">
                  <c:v>2.5944491943996201E-3</c:v>
                </c:pt>
                <c:pt idx="35031">
                  <c:v>2.9289919638818699E-3</c:v>
                </c:pt>
                <c:pt idx="35032">
                  <c:v>3.17263864362202E-3</c:v>
                </c:pt>
                <c:pt idx="35033">
                  <c:v>3.1921601162251999E-3</c:v>
                </c:pt>
                <c:pt idx="35034">
                  <c:v>3.5959834727315098E-3</c:v>
                </c:pt>
                <c:pt idx="35035">
                  <c:v>3.8293878450764598E-3</c:v>
                </c:pt>
                <c:pt idx="35036">
                  <c:v>4.1270053248066204E-3</c:v>
                </c:pt>
                <c:pt idx="35037">
                  <c:v>4.3675128945216898E-3</c:v>
                </c:pt>
                <c:pt idx="35038">
                  <c:v>4.7501533781099704E-3</c:v>
                </c:pt>
                <c:pt idx="35039">
                  <c:v>5.10903818496008E-3</c:v>
                </c:pt>
                <c:pt idx="35040">
                  <c:v>5.2934117577647403E-3</c:v>
                </c:pt>
                <c:pt idx="35041">
                  <c:v>5.4286982616317597E-3</c:v>
                </c:pt>
                <c:pt idx="35042">
                  <c:v>5.7526453953167999E-3</c:v>
                </c:pt>
                <c:pt idx="35043">
                  <c:v>6.2222282537201801E-3</c:v>
                </c:pt>
                <c:pt idx="35044">
                  <c:v>6.5750642640435902E-3</c:v>
                </c:pt>
                <c:pt idx="35045">
                  <c:v>6.6589352170732703E-3</c:v>
                </c:pt>
                <c:pt idx="35046">
                  <c:v>6.9219311245561198E-3</c:v>
                </c:pt>
                <c:pt idx="35047">
                  <c:v>7.3448195320522302E-3</c:v>
                </c:pt>
                <c:pt idx="35048">
                  <c:v>7.7839960676361099E-3</c:v>
                </c:pt>
                <c:pt idx="35049">
                  <c:v>8.1021927223806495E-3</c:v>
                </c:pt>
                <c:pt idx="35050">
                  <c:v>8.3338184912233795E-3</c:v>
                </c:pt>
                <c:pt idx="35051">
                  <c:v>8.5603346604338007E-3</c:v>
                </c:pt>
                <c:pt idx="35052">
                  <c:v>8.9842757846245701E-3</c:v>
                </c:pt>
                <c:pt idx="35053">
                  <c:v>9.2441090637605597E-3</c:v>
                </c:pt>
                <c:pt idx="35054">
                  <c:v>9.6914662195092E-3</c:v>
                </c:pt>
                <c:pt idx="35055">
                  <c:v>9.9127782231363502E-3</c:v>
                </c:pt>
                <c:pt idx="35056">
                  <c:v>1.01362663219682E-2</c:v>
                </c:pt>
                <c:pt idx="35057">
                  <c:v>1.0477217055498299E-2</c:v>
                </c:pt>
                <c:pt idx="35058">
                  <c:v>1.0751406006784699E-2</c:v>
                </c:pt>
                <c:pt idx="35059">
                  <c:v>1.10340899898075E-2</c:v>
                </c:pt>
                <c:pt idx="35060">
                  <c:v>1.13481727782393E-2</c:v>
                </c:pt>
                <c:pt idx="35061">
                  <c:v>1.1696541728145399E-2</c:v>
                </c:pt>
                <c:pt idx="35062">
                  <c:v>1.1909424004337201E-2</c:v>
                </c:pt>
                <c:pt idx="35063">
                  <c:v>1.2170403787659399E-2</c:v>
                </c:pt>
                <c:pt idx="35064">
                  <c:v>1.2428591641111601E-2</c:v>
                </c:pt>
                <c:pt idx="35065">
                  <c:v>1.2683613287922399E-2</c:v>
                </c:pt>
                <c:pt idx="35066">
                  <c:v>1.27404761053647E-2</c:v>
                </c:pt>
                <c:pt idx="35067">
                  <c:v>1.29563738503575E-2</c:v>
                </c:pt>
                <c:pt idx="35068">
                  <c:v>1.31759847095613E-2</c:v>
                </c:pt>
                <c:pt idx="35069">
                  <c:v>1.33941277995054E-2</c:v>
                </c:pt>
                <c:pt idx="35070">
                  <c:v>1.3629913732411E-2</c:v>
                </c:pt>
                <c:pt idx="35071">
                  <c:v>1.37357134941632E-2</c:v>
                </c:pt>
                <c:pt idx="35072">
                  <c:v>1.3835350432336999E-2</c:v>
                </c:pt>
                <c:pt idx="35073">
                  <c:v>1.3866801524745599E-2</c:v>
                </c:pt>
                <c:pt idx="35074">
                  <c:v>1.4035332075185701E-2</c:v>
                </c:pt>
                <c:pt idx="35075">
                  <c:v>1.40960364901008E-2</c:v>
                </c:pt>
                <c:pt idx="35076">
                  <c:v>1.42717011951535E-2</c:v>
                </c:pt>
                <c:pt idx="35077">
                  <c:v>1.43264148445321E-2</c:v>
                </c:pt>
                <c:pt idx="35078">
                  <c:v>1.4174611059381099E-2</c:v>
                </c:pt>
                <c:pt idx="35079">
                  <c:v>1.43716280224295E-2</c:v>
                </c:pt>
                <c:pt idx="35080">
                  <c:v>1.4525541581455199E-2</c:v>
                </c:pt>
                <c:pt idx="35081">
                  <c:v>1.4401834256876101E-2</c:v>
                </c:pt>
                <c:pt idx="35082">
                  <c:v>1.4311431580566299E-2</c:v>
                </c:pt>
                <c:pt idx="35083">
                  <c:v>1.43563399323189E-2</c:v>
                </c:pt>
                <c:pt idx="35084">
                  <c:v>1.4287643881708299E-2</c:v>
                </c:pt>
                <c:pt idx="35085">
                  <c:v>1.4207929974895801E-2</c:v>
                </c:pt>
                <c:pt idx="35086">
                  <c:v>1.3995968199155899E-2</c:v>
                </c:pt>
                <c:pt idx="35087">
                  <c:v>1.39593979467783E-2</c:v>
                </c:pt>
                <c:pt idx="35088">
                  <c:v>1.38454625213748E-2</c:v>
                </c:pt>
                <c:pt idx="35089">
                  <c:v>1.3836926782281499E-2</c:v>
                </c:pt>
                <c:pt idx="35090">
                  <c:v>1.3680562009766599E-2</c:v>
                </c:pt>
                <c:pt idx="35091">
                  <c:v>1.3266958099448301E-2</c:v>
                </c:pt>
                <c:pt idx="35092">
                  <c:v>1.32128646802613E-2</c:v>
                </c:pt>
                <c:pt idx="35093">
                  <c:v>1.3011650400677701E-2</c:v>
                </c:pt>
                <c:pt idx="35094">
                  <c:v>1.2803142845770299E-2</c:v>
                </c:pt>
                <c:pt idx="35095">
                  <c:v>1.25664410764584E-2</c:v>
                </c:pt>
                <c:pt idx="35096">
                  <c:v>1.23584025757801E-2</c:v>
                </c:pt>
                <c:pt idx="35097">
                  <c:v>1.20531029751655E-2</c:v>
                </c:pt>
                <c:pt idx="35098">
                  <c:v>1.1729697896354099E-2</c:v>
                </c:pt>
                <c:pt idx="35099">
                  <c:v>1.1515560338552E-2</c:v>
                </c:pt>
                <c:pt idx="35100">
                  <c:v>1.13930130476225E-2</c:v>
                </c:pt>
                <c:pt idx="35101">
                  <c:v>1.0966775025954299E-2</c:v>
                </c:pt>
                <c:pt idx="35102">
                  <c:v>1.06272257191996E-2</c:v>
                </c:pt>
                <c:pt idx="35103">
                  <c:v>1.0426944086242401E-2</c:v>
                </c:pt>
                <c:pt idx="35104">
                  <c:v>1.01820640367173E-2</c:v>
                </c:pt>
                <c:pt idx="35105">
                  <c:v>9.8022831364148397E-3</c:v>
                </c:pt>
                <c:pt idx="35106">
                  <c:v>9.4116226106920903E-3</c:v>
                </c:pt>
                <c:pt idx="35107">
                  <c:v>9.0081086338578507E-3</c:v>
                </c:pt>
                <c:pt idx="35108">
                  <c:v>8.7541777989969694E-3</c:v>
                </c:pt>
                <c:pt idx="35109">
                  <c:v>8.3702497626430908E-3</c:v>
                </c:pt>
                <c:pt idx="35110">
                  <c:v>8.0209970595695804E-3</c:v>
                </c:pt>
                <c:pt idx="35111">
                  <c:v>7.7078323894337903E-3</c:v>
                </c:pt>
                <c:pt idx="35112">
                  <c:v>7.2714388793864897E-3</c:v>
                </c:pt>
                <c:pt idx="35113">
                  <c:v>7.0745789098165604E-3</c:v>
                </c:pt>
                <c:pt idx="35114">
                  <c:v>6.7000184816854999E-3</c:v>
                </c:pt>
                <c:pt idx="35115">
                  <c:v>6.2574860567253497E-3</c:v>
                </c:pt>
                <c:pt idx="35116">
                  <c:v>6.1226931021780596E-3</c:v>
                </c:pt>
                <c:pt idx="35117">
                  <c:v>5.6750966727495602E-3</c:v>
                </c:pt>
                <c:pt idx="35118">
                  <c:v>5.25877915813664E-3</c:v>
                </c:pt>
                <c:pt idx="35119">
                  <c:v>4.9472192980067097E-3</c:v>
                </c:pt>
                <c:pt idx="35120">
                  <c:v>4.7980899045915598E-3</c:v>
                </c:pt>
                <c:pt idx="35121">
                  <c:v>4.47780318708504E-3</c:v>
                </c:pt>
                <c:pt idx="35122">
                  <c:v>3.9836660738355196E-3</c:v>
                </c:pt>
                <c:pt idx="35123">
                  <c:v>3.80808597907653E-3</c:v>
                </c:pt>
                <c:pt idx="35124">
                  <c:v>3.54169382436676E-3</c:v>
                </c:pt>
                <c:pt idx="35125">
                  <c:v>3.43820073234636E-3</c:v>
                </c:pt>
                <c:pt idx="35126">
                  <c:v>3.0455165853376098E-3</c:v>
                </c:pt>
                <c:pt idx="35127">
                  <c:v>2.76294392108648E-3</c:v>
                </c:pt>
                <c:pt idx="35128">
                  <c:v>2.5122901220586101E-3</c:v>
                </c:pt>
                <c:pt idx="35129">
                  <c:v>2.3404367014124398E-3</c:v>
                </c:pt>
                <c:pt idx="35130">
                  <c:v>2.2385652752396901E-3</c:v>
                </c:pt>
                <c:pt idx="35131">
                  <c:v>1.9651584175271199E-3</c:v>
                </c:pt>
                <c:pt idx="35132">
                  <c:v>1.8983317055209E-3</c:v>
                </c:pt>
                <c:pt idx="35133">
                  <c:v>1.5072412696172299E-3</c:v>
                </c:pt>
                <c:pt idx="35134">
                  <c:v>1.5225233410005401E-3</c:v>
                </c:pt>
                <c:pt idx="35135">
                  <c:v>1.46798509128173E-3</c:v>
                </c:pt>
                <c:pt idx="35136">
                  <c:v>1.37579599875395E-3</c:v>
                </c:pt>
                <c:pt idx="35137">
                  <c:v>1.10330039250092E-3</c:v>
                </c:pt>
                <c:pt idx="35138">
                  <c:v>1.04876472886354E-3</c:v>
                </c:pt>
                <c:pt idx="35139">
                  <c:v>1.13932525240736E-3</c:v>
                </c:pt>
                <c:pt idx="35140">
                  <c:v>1.0015999634259299E-3</c:v>
                </c:pt>
                <c:pt idx="35141">
                  <c:v>1.02193756846295E-3</c:v>
                </c:pt>
                <c:pt idx="35142">
                  <c:v>1.00428893548488E-3</c:v>
                </c:pt>
                <c:pt idx="35143">
                  <c:v>8.0943425184888305E-4</c:v>
                </c:pt>
                <c:pt idx="35144">
                  <c:v>8.4222676787423399E-4</c:v>
                </c:pt>
                <c:pt idx="35145">
                  <c:v>1.08640555114869E-3</c:v>
                </c:pt>
                <c:pt idx="35146">
                  <c:v>9.6272881128110896E-4</c:v>
                </c:pt>
                <c:pt idx="35147">
                  <c:v>9.6191365576677498E-4</c:v>
                </c:pt>
                <c:pt idx="35148">
                  <c:v>1.1047618112678701E-3</c:v>
                </c:pt>
                <c:pt idx="35149">
                  <c:v>1.0797734800514799E-3</c:v>
                </c:pt>
                <c:pt idx="35150">
                  <c:v>1.13600016088425E-3</c:v>
                </c:pt>
                <c:pt idx="35151">
                  <c:v>1.2107855630508601E-3</c:v>
                </c:pt>
                <c:pt idx="35152">
                  <c:v>1.2634681949571899E-3</c:v>
                </c:pt>
                <c:pt idx="35153">
                  <c:v>1.3238551572971799E-3</c:v>
                </c:pt>
                <c:pt idx="35154">
                  <c:v>1.3623552702798599E-3</c:v>
                </c:pt>
                <c:pt idx="35155">
                  <c:v>1.39176945105661E-3</c:v>
                </c:pt>
                <c:pt idx="35156">
                  <c:v>1.6134310340883899E-3</c:v>
                </c:pt>
                <c:pt idx="35157">
                  <c:v>1.6829669329219399E-3</c:v>
                </c:pt>
                <c:pt idx="35158">
                  <c:v>1.6433127402699899E-3</c:v>
                </c:pt>
                <c:pt idx="35159">
                  <c:v>1.7749176304945201E-3</c:v>
                </c:pt>
                <c:pt idx="35160">
                  <c:v>1.8674665814379101E-3</c:v>
                </c:pt>
                <c:pt idx="35161">
                  <c:v>2.0514435450867201E-3</c:v>
                </c:pt>
                <c:pt idx="35162">
                  <c:v>2.1643557311784899E-3</c:v>
                </c:pt>
                <c:pt idx="35163">
                  <c:v>2.29409213712479E-3</c:v>
                </c:pt>
                <c:pt idx="35164">
                  <c:v>2.3183285873457199E-3</c:v>
                </c:pt>
                <c:pt idx="35165">
                  <c:v>2.2446401715885298E-3</c:v>
                </c:pt>
                <c:pt idx="35166">
                  <c:v>2.6831327359753401E-3</c:v>
                </c:pt>
                <c:pt idx="35167">
                  <c:v>2.5414291981654901E-3</c:v>
                </c:pt>
                <c:pt idx="35168">
                  <c:v>2.5514395165948099E-3</c:v>
                </c:pt>
                <c:pt idx="35169">
                  <c:v>2.6120933022217101E-3</c:v>
                </c:pt>
                <c:pt idx="35170">
                  <c:v>2.8086509851619102E-3</c:v>
                </c:pt>
                <c:pt idx="35171">
                  <c:v>2.7666279367123698E-3</c:v>
                </c:pt>
                <c:pt idx="35172">
                  <c:v>2.9656716771899599E-3</c:v>
                </c:pt>
                <c:pt idx="35173">
                  <c:v>2.9527046025973301E-3</c:v>
                </c:pt>
                <c:pt idx="35174">
                  <c:v>2.8586708123952099E-3</c:v>
                </c:pt>
                <c:pt idx="35175">
                  <c:v>2.9355330113155099E-3</c:v>
                </c:pt>
                <c:pt idx="35176">
                  <c:v>3.0772995026809601E-3</c:v>
                </c:pt>
                <c:pt idx="35177">
                  <c:v>2.8618179017467398E-3</c:v>
                </c:pt>
                <c:pt idx="35178">
                  <c:v>2.8205842346035398E-3</c:v>
                </c:pt>
                <c:pt idx="35179">
                  <c:v>2.8290903073453699E-3</c:v>
                </c:pt>
                <c:pt idx="35180">
                  <c:v>2.85589446759804E-3</c:v>
                </c:pt>
                <c:pt idx="35181">
                  <c:v>2.6743342542415501E-3</c:v>
                </c:pt>
                <c:pt idx="35182">
                  <c:v>2.6206415073550498E-3</c:v>
                </c:pt>
                <c:pt idx="35183">
                  <c:v>2.6409597293249598E-3</c:v>
                </c:pt>
                <c:pt idx="35184">
                  <c:v>2.3712325198050801E-3</c:v>
                </c:pt>
                <c:pt idx="35185">
                  <c:v>2.1989500498959102E-3</c:v>
                </c:pt>
                <c:pt idx="35186">
                  <c:v>2.15867592596195E-3</c:v>
                </c:pt>
                <c:pt idx="35187">
                  <c:v>2.00284525479134E-3</c:v>
                </c:pt>
                <c:pt idx="35188">
                  <c:v>1.6907010186647501E-3</c:v>
                </c:pt>
                <c:pt idx="35189">
                  <c:v>1.54334128177353E-3</c:v>
                </c:pt>
                <c:pt idx="35190">
                  <c:v>1.3915186955985701E-3</c:v>
                </c:pt>
                <c:pt idx="35191">
                  <c:v>1.17735904626966E-3</c:v>
                </c:pt>
                <c:pt idx="35192">
                  <c:v>8.1901476070335097E-4</c:v>
                </c:pt>
                <c:pt idx="35193">
                  <c:v>5.5949290046176697E-4</c:v>
                </c:pt>
                <c:pt idx="35194">
                  <c:v>3.1448253193473898E-4</c:v>
                </c:pt>
                <c:pt idx="35195" formatCode="0.00E+00">
                  <c:v>-4.7049422350935397E-5</c:v>
                </c:pt>
                <c:pt idx="35196">
                  <c:v>-3.5924107230518701E-4</c:v>
                </c:pt>
                <c:pt idx="35197">
                  <c:v>-5.5429426127102E-4</c:v>
                </c:pt>
                <c:pt idx="35198">
                  <c:v>-9.20606527407472E-4</c:v>
                </c:pt>
                <c:pt idx="35199">
                  <c:v>-1.30528674842895E-3</c:v>
                </c:pt>
                <c:pt idx="35200">
                  <c:v>-1.55537436112685E-3</c:v>
                </c:pt>
                <c:pt idx="35201">
                  <c:v>-1.9529535198764599E-3</c:v>
                </c:pt>
                <c:pt idx="35202">
                  <c:v>-2.4596482721603399E-3</c:v>
                </c:pt>
                <c:pt idx="35203">
                  <c:v>-2.76569380422021E-3</c:v>
                </c:pt>
                <c:pt idx="35204">
                  <c:v>-3.1057703488024898E-3</c:v>
                </c:pt>
                <c:pt idx="35205">
                  <c:v>-3.6149824772475601E-3</c:v>
                </c:pt>
                <c:pt idx="35206">
                  <c:v>-4.0660465725209198E-3</c:v>
                </c:pt>
                <c:pt idx="35207">
                  <c:v>-4.3583891977136604E-3</c:v>
                </c:pt>
                <c:pt idx="35208">
                  <c:v>-4.6504501662344303E-3</c:v>
                </c:pt>
                <c:pt idx="35209">
                  <c:v>-5.3470247551070096E-3</c:v>
                </c:pt>
                <c:pt idx="35210">
                  <c:v>-5.7644837235055896E-3</c:v>
                </c:pt>
                <c:pt idx="35211">
                  <c:v>-6.0263329566509196E-3</c:v>
                </c:pt>
                <c:pt idx="35212">
                  <c:v>-6.4479370566386798E-3</c:v>
                </c:pt>
                <c:pt idx="35213">
                  <c:v>-7.0073088886104702E-3</c:v>
                </c:pt>
                <c:pt idx="35214">
                  <c:v>-7.5150377277961198E-3</c:v>
                </c:pt>
                <c:pt idx="35215">
                  <c:v>-7.9711632185231699E-3</c:v>
                </c:pt>
                <c:pt idx="35216">
                  <c:v>-8.4155122161174104E-3</c:v>
                </c:pt>
                <c:pt idx="35217">
                  <c:v>-8.6795374655510397E-3</c:v>
                </c:pt>
                <c:pt idx="35218">
                  <c:v>-9.1567942771338395E-3</c:v>
                </c:pt>
                <c:pt idx="35219">
                  <c:v>-9.6082665471923807E-3</c:v>
                </c:pt>
                <c:pt idx="35220">
                  <c:v>-1.01338026488138E-2</c:v>
                </c:pt>
                <c:pt idx="35221">
                  <c:v>-1.05334772635409E-2</c:v>
                </c:pt>
                <c:pt idx="35222">
                  <c:v>-1.0824059005568799E-2</c:v>
                </c:pt>
                <c:pt idx="35223">
                  <c:v>-1.13717601357292E-2</c:v>
                </c:pt>
                <c:pt idx="35224">
                  <c:v>-1.1635963125070099E-2</c:v>
                </c:pt>
                <c:pt idx="35225">
                  <c:v>-1.21304826467635E-2</c:v>
                </c:pt>
                <c:pt idx="35226">
                  <c:v>-1.2551200923503701E-2</c:v>
                </c:pt>
                <c:pt idx="35227">
                  <c:v>-1.28728840948911E-2</c:v>
                </c:pt>
                <c:pt idx="35228">
                  <c:v>-1.3268170912839401E-2</c:v>
                </c:pt>
                <c:pt idx="35229">
                  <c:v>-1.3504391382514899E-2</c:v>
                </c:pt>
                <c:pt idx="35230">
                  <c:v>-1.4004357595339301E-2</c:v>
                </c:pt>
                <c:pt idx="35231">
                  <c:v>-1.42676095819179E-2</c:v>
                </c:pt>
                <c:pt idx="35232">
                  <c:v>-1.45610560963749E-2</c:v>
                </c:pt>
                <c:pt idx="35233">
                  <c:v>-1.48903123418632E-2</c:v>
                </c:pt>
                <c:pt idx="35234">
                  <c:v>-1.5120967416533199E-2</c:v>
                </c:pt>
                <c:pt idx="35235">
                  <c:v>-1.53639883182616E-2</c:v>
                </c:pt>
                <c:pt idx="35236">
                  <c:v>-1.56419894862415E-2</c:v>
                </c:pt>
                <c:pt idx="35237">
                  <c:v>-1.5949460683303999E-2</c:v>
                </c:pt>
                <c:pt idx="35238">
                  <c:v>-1.6193576555662999E-2</c:v>
                </c:pt>
                <c:pt idx="35239">
                  <c:v>-1.6382626795019398E-2</c:v>
                </c:pt>
                <c:pt idx="35240">
                  <c:v>-1.64345140656624E-2</c:v>
                </c:pt>
                <c:pt idx="35241">
                  <c:v>-1.67344843335284E-2</c:v>
                </c:pt>
                <c:pt idx="35242">
                  <c:v>-1.6978606045480099E-2</c:v>
                </c:pt>
                <c:pt idx="35243">
                  <c:v>-1.70394904686588E-2</c:v>
                </c:pt>
                <c:pt idx="35244">
                  <c:v>-1.7153773241512099E-2</c:v>
                </c:pt>
                <c:pt idx="35245">
                  <c:v>-1.7184836255697101E-2</c:v>
                </c:pt>
                <c:pt idx="35246">
                  <c:v>-1.73312984670939E-2</c:v>
                </c:pt>
                <c:pt idx="35247">
                  <c:v>-1.7588931628809701E-2</c:v>
                </c:pt>
                <c:pt idx="35248">
                  <c:v>-1.7610108351868901E-2</c:v>
                </c:pt>
                <c:pt idx="35249">
                  <c:v>-1.76019190736495E-2</c:v>
                </c:pt>
                <c:pt idx="35250">
                  <c:v>-1.7569493921296201E-2</c:v>
                </c:pt>
                <c:pt idx="35251">
                  <c:v>-1.76817584828655E-2</c:v>
                </c:pt>
                <c:pt idx="35252">
                  <c:v>-1.7762644179860301E-2</c:v>
                </c:pt>
                <c:pt idx="35253">
                  <c:v>-1.7530465308819899E-2</c:v>
                </c:pt>
                <c:pt idx="35254">
                  <c:v>-1.7491526419626501E-2</c:v>
                </c:pt>
                <c:pt idx="35255">
                  <c:v>-1.7650060885836899E-2</c:v>
                </c:pt>
                <c:pt idx="35256">
                  <c:v>-1.74104542511632E-2</c:v>
                </c:pt>
                <c:pt idx="35257">
                  <c:v>-1.7403867769443901E-2</c:v>
                </c:pt>
                <c:pt idx="35258">
                  <c:v>-1.74650276043893E-2</c:v>
                </c:pt>
                <c:pt idx="35259">
                  <c:v>-1.72899185351407E-2</c:v>
                </c:pt>
                <c:pt idx="35260">
                  <c:v>-1.7118239765900298E-2</c:v>
                </c:pt>
                <c:pt idx="35261">
                  <c:v>-1.7077173672807901E-2</c:v>
                </c:pt>
                <c:pt idx="35262">
                  <c:v>-1.69915518714388E-2</c:v>
                </c:pt>
                <c:pt idx="35263">
                  <c:v>-1.6636559523580001E-2</c:v>
                </c:pt>
                <c:pt idx="35264">
                  <c:v>-1.6775461764785799E-2</c:v>
                </c:pt>
                <c:pt idx="35265">
                  <c:v>-1.65947822613298E-2</c:v>
                </c:pt>
                <c:pt idx="35266">
                  <c:v>-1.6394673187517299E-2</c:v>
                </c:pt>
                <c:pt idx="35267">
                  <c:v>-1.6179985104843801E-2</c:v>
                </c:pt>
                <c:pt idx="35268">
                  <c:v>-1.60870214913925E-2</c:v>
                </c:pt>
                <c:pt idx="35269">
                  <c:v>-1.5904368134300299E-2</c:v>
                </c:pt>
                <c:pt idx="35270">
                  <c:v>-1.57271892032738E-2</c:v>
                </c:pt>
                <c:pt idx="35271">
                  <c:v>-1.55999982392613E-2</c:v>
                </c:pt>
                <c:pt idx="35272">
                  <c:v>-1.55573393590257E-2</c:v>
                </c:pt>
                <c:pt idx="35273">
                  <c:v>-1.5230669226378399E-2</c:v>
                </c:pt>
                <c:pt idx="35274">
                  <c:v>-1.5152426447043199E-2</c:v>
                </c:pt>
                <c:pt idx="35275">
                  <c:v>-1.5093464463412301E-2</c:v>
                </c:pt>
                <c:pt idx="35276">
                  <c:v>-1.50056712681064E-2</c:v>
                </c:pt>
                <c:pt idx="35277">
                  <c:v>-1.4877073399194401E-2</c:v>
                </c:pt>
                <c:pt idx="35278">
                  <c:v>-1.46571154942398E-2</c:v>
                </c:pt>
                <c:pt idx="35279">
                  <c:v>-1.46096382072083E-2</c:v>
                </c:pt>
                <c:pt idx="35280">
                  <c:v>-1.43663133955786E-2</c:v>
                </c:pt>
                <c:pt idx="35281">
                  <c:v>-1.4262081402713501E-2</c:v>
                </c:pt>
                <c:pt idx="35282">
                  <c:v>-1.4296463824198E-2</c:v>
                </c:pt>
                <c:pt idx="35283">
                  <c:v>-1.4218493660548301E-2</c:v>
                </c:pt>
                <c:pt idx="35284">
                  <c:v>-1.4024609048434399E-2</c:v>
                </c:pt>
                <c:pt idx="35285">
                  <c:v>-1.3989288735087001E-2</c:v>
                </c:pt>
                <c:pt idx="35286">
                  <c:v>-1.40320551550305E-2</c:v>
                </c:pt>
                <c:pt idx="35287">
                  <c:v>-1.4055121311924801E-2</c:v>
                </c:pt>
                <c:pt idx="35288">
                  <c:v>-1.39947971255154E-2</c:v>
                </c:pt>
                <c:pt idx="35289">
                  <c:v>-1.38376036753985E-2</c:v>
                </c:pt>
                <c:pt idx="35290">
                  <c:v>-1.37116590046429E-2</c:v>
                </c:pt>
                <c:pt idx="35291">
                  <c:v>-1.3639066735965001E-2</c:v>
                </c:pt>
                <c:pt idx="35292">
                  <c:v>-1.3685410581665799E-2</c:v>
                </c:pt>
                <c:pt idx="35293">
                  <c:v>-1.37451884028285E-2</c:v>
                </c:pt>
                <c:pt idx="35294">
                  <c:v>-1.38855610062311E-2</c:v>
                </c:pt>
                <c:pt idx="35295">
                  <c:v>-1.3640984730056101E-2</c:v>
                </c:pt>
                <c:pt idx="35296">
                  <c:v>-1.38289469352683E-2</c:v>
                </c:pt>
                <c:pt idx="35297">
                  <c:v>-1.39068549486068E-2</c:v>
                </c:pt>
                <c:pt idx="35298">
                  <c:v>-1.3845666944172901E-2</c:v>
                </c:pt>
                <c:pt idx="35299">
                  <c:v>-1.39156823853211E-2</c:v>
                </c:pt>
                <c:pt idx="35300">
                  <c:v>-1.4065583681427201E-2</c:v>
                </c:pt>
                <c:pt idx="35301">
                  <c:v>-1.4123534079232201E-2</c:v>
                </c:pt>
                <c:pt idx="35302">
                  <c:v>-1.3970377526427999E-2</c:v>
                </c:pt>
                <c:pt idx="35303">
                  <c:v>-1.41503561879818E-2</c:v>
                </c:pt>
                <c:pt idx="35304">
                  <c:v>-1.4306005989568601E-2</c:v>
                </c:pt>
                <c:pt idx="35305">
                  <c:v>-1.44407864138421E-2</c:v>
                </c:pt>
                <c:pt idx="35306">
                  <c:v>-1.4472876779938399E-2</c:v>
                </c:pt>
                <c:pt idx="35307">
                  <c:v>-1.47306399657953E-2</c:v>
                </c:pt>
                <c:pt idx="35308">
                  <c:v>-1.4726383967948E-2</c:v>
                </c:pt>
                <c:pt idx="35309">
                  <c:v>-1.4819756138124701E-2</c:v>
                </c:pt>
                <c:pt idx="35310">
                  <c:v>-1.50706938123386E-2</c:v>
                </c:pt>
                <c:pt idx="35311">
                  <c:v>-1.5268042549939E-2</c:v>
                </c:pt>
                <c:pt idx="35312">
                  <c:v>-1.53818586834294E-2</c:v>
                </c:pt>
                <c:pt idx="35313">
                  <c:v>-1.5580154367966E-2</c:v>
                </c:pt>
                <c:pt idx="35314">
                  <c:v>-1.56199955561387E-2</c:v>
                </c:pt>
                <c:pt idx="35315">
                  <c:v>-1.5730906034398098E-2</c:v>
                </c:pt>
                <c:pt idx="35316">
                  <c:v>-1.6011848411223099E-2</c:v>
                </c:pt>
                <c:pt idx="35317">
                  <c:v>-1.6084381446871701E-2</c:v>
                </c:pt>
                <c:pt idx="35318">
                  <c:v>-1.6187942504213002E-2</c:v>
                </c:pt>
                <c:pt idx="35319">
                  <c:v>-1.63384740314736E-2</c:v>
                </c:pt>
                <c:pt idx="35320">
                  <c:v>-1.6591887411222399E-2</c:v>
                </c:pt>
                <c:pt idx="35321">
                  <c:v>-1.6684129145609902E-2</c:v>
                </c:pt>
                <c:pt idx="35322">
                  <c:v>-1.6842643497855098E-2</c:v>
                </c:pt>
                <c:pt idx="35323">
                  <c:v>-1.69021434265254E-2</c:v>
                </c:pt>
                <c:pt idx="35324">
                  <c:v>-1.71001598939815E-2</c:v>
                </c:pt>
                <c:pt idx="35325">
                  <c:v>-1.7126885278268701E-2</c:v>
                </c:pt>
                <c:pt idx="35326">
                  <c:v>-1.71123896754986E-2</c:v>
                </c:pt>
                <c:pt idx="35327">
                  <c:v>-1.7246839487167001E-2</c:v>
                </c:pt>
                <c:pt idx="35328">
                  <c:v>-1.7221843554553699E-2</c:v>
                </c:pt>
                <c:pt idx="35329">
                  <c:v>-1.7390413350787001E-2</c:v>
                </c:pt>
                <c:pt idx="35330">
                  <c:v>-1.74995414690793E-2</c:v>
                </c:pt>
                <c:pt idx="35331">
                  <c:v>-1.74922534337189E-2</c:v>
                </c:pt>
                <c:pt idx="35332">
                  <c:v>-1.7592758763648499E-2</c:v>
                </c:pt>
                <c:pt idx="35333">
                  <c:v>-1.7433048460484799E-2</c:v>
                </c:pt>
                <c:pt idx="35334">
                  <c:v>-1.74624164211101E-2</c:v>
                </c:pt>
                <c:pt idx="35335">
                  <c:v>-1.7488242232785101E-2</c:v>
                </c:pt>
                <c:pt idx="35336">
                  <c:v>-1.74447161345593E-2</c:v>
                </c:pt>
                <c:pt idx="35337">
                  <c:v>-1.7226643668226599E-2</c:v>
                </c:pt>
                <c:pt idx="35338">
                  <c:v>-1.7264518820970801E-2</c:v>
                </c:pt>
                <c:pt idx="35339">
                  <c:v>-1.7087723058874401E-2</c:v>
                </c:pt>
                <c:pt idx="35340">
                  <c:v>-1.7025058301660501E-2</c:v>
                </c:pt>
                <c:pt idx="35341">
                  <c:v>-1.6903559490090099E-2</c:v>
                </c:pt>
                <c:pt idx="35342">
                  <c:v>-1.6746275311824699E-2</c:v>
                </c:pt>
                <c:pt idx="35343">
                  <c:v>-1.6660403909973202E-2</c:v>
                </c:pt>
                <c:pt idx="35344">
                  <c:v>-1.6595958338791801E-2</c:v>
                </c:pt>
                <c:pt idx="35345">
                  <c:v>-1.6367576427151202E-2</c:v>
                </c:pt>
                <c:pt idx="35346">
                  <c:v>-1.6097163458016098E-2</c:v>
                </c:pt>
                <c:pt idx="35347">
                  <c:v>-1.5912092345949199E-2</c:v>
                </c:pt>
                <c:pt idx="35348">
                  <c:v>-1.5806150027835399E-2</c:v>
                </c:pt>
                <c:pt idx="35349">
                  <c:v>-1.5477365501840401E-2</c:v>
                </c:pt>
                <c:pt idx="35350">
                  <c:v>-1.51316578249225E-2</c:v>
                </c:pt>
                <c:pt idx="35351">
                  <c:v>-1.48756642290263E-2</c:v>
                </c:pt>
                <c:pt idx="35352">
                  <c:v>-1.4468592121596201E-2</c:v>
                </c:pt>
                <c:pt idx="35353">
                  <c:v>-1.4269549184612099E-2</c:v>
                </c:pt>
                <c:pt idx="35354">
                  <c:v>-1.38626083556052E-2</c:v>
                </c:pt>
                <c:pt idx="35355">
                  <c:v>-1.37418338618469E-2</c:v>
                </c:pt>
                <c:pt idx="35356">
                  <c:v>-1.33472789994318E-2</c:v>
                </c:pt>
                <c:pt idx="35357">
                  <c:v>-1.2830467417851999E-2</c:v>
                </c:pt>
                <c:pt idx="35358">
                  <c:v>-1.2747236067209299E-2</c:v>
                </c:pt>
                <c:pt idx="35359">
                  <c:v>-1.2431653785256199E-2</c:v>
                </c:pt>
                <c:pt idx="35360">
                  <c:v>-1.1977458555366799E-2</c:v>
                </c:pt>
                <c:pt idx="35361">
                  <c:v>-1.13553488220078E-2</c:v>
                </c:pt>
                <c:pt idx="35362">
                  <c:v>-1.1024007824242701E-2</c:v>
                </c:pt>
                <c:pt idx="35363">
                  <c:v>-1.06895751174024E-2</c:v>
                </c:pt>
                <c:pt idx="35364">
                  <c:v>-1.01739599320639E-2</c:v>
                </c:pt>
                <c:pt idx="35365">
                  <c:v>-9.8436936211077006E-3</c:v>
                </c:pt>
                <c:pt idx="35366">
                  <c:v>-9.4193120483523091E-3</c:v>
                </c:pt>
                <c:pt idx="35367">
                  <c:v>-9.1288725949745901E-3</c:v>
                </c:pt>
                <c:pt idx="35368">
                  <c:v>-8.6563709832381004E-3</c:v>
                </c:pt>
                <c:pt idx="35369">
                  <c:v>-8.1899444032794595E-3</c:v>
                </c:pt>
                <c:pt idx="35370">
                  <c:v>-7.8026913983631398E-3</c:v>
                </c:pt>
                <c:pt idx="35371">
                  <c:v>-7.3911655194356402E-3</c:v>
                </c:pt>
                <c:pt idx="35372">
                  <c:v>-7.01351745919795E-3</c:v>
                </c:pt>
                <c:pt idx="35373">
                  <c:v>-6.6918468556915901E-3</c:v>
                </c:pt>
                <c:pt idx="35374">
                  <c:v>-6.2484843948662199E-3</c:v>
                </c:pt>
                <c:pt idx="35375">
                  <c:v>-5.7968878388752901E-3</c:v>
                </c:pt>
                <c:pt idx="35376">
                  <c:v>-5.4146548389676303E-3</c:v>
                </c:pt>
                <c:pt idx="35377">
                  <c:v>-5.1246060990177301E-3</c:v>
                </c:pt>
                <c:pt idx="35378">
                  <c:v>-4.8862414916215798E-3</c:v>
                </c:pt>
                <c:pt idx="35379">
                  <c:v>-4.4746703660056598E-3</c:v>
                </c:pt>
                <c:pt idx="35380">
                  <c:v>-4.0569359915269302E-3</c:v>
                </c:pt>
                <c:pt idx="35381">
                  <c:v>-3.6984143597964701E-3</c:v>
                </c:pt>
                <c:pt idx="35382">
                  <c:v>-3.4756244935913601E-3</c:v>
                </c:pt>
                <c:pt idx="35383">
                  <c:v>-3.13564849159941E-3</c:v>
                </c:pt>
                <c:pt idx="35384">
                  <c:v>-2.6689566127315201E-3</c:v>
                </c:pt>
                <c:pt idx="35385">
                  <c:v>-2.5118338140110098E-3</c:v>
                </c:pt>
                <c:pt idx="35386">
                  <c:v>-2.3740983585272902E-3</c:v>
                </c:pt>
                <c:pt idx="35387">
                  <c:v>-2.05456789098037E-3</c:v>
                </c:pt>
                <c:pt idx="35388">
                  <c:v>-1.68955042180465E-3</c:v>
                </c:pt>
                <c:pt idx="35389">
                  <c:v>-1.60728890548963E-3</c:v>
                </c:pt>
                <c:pt idx="35390">
                  <c:v>-1.1728506878796801E-3</c:v>
                </c:pt>
                <c:pt idx="35391">
                  <c:v>-1.24457728192605E-3</c:v>
                </c:pt>
                <c:pt idx="35392">
                  <c:v>-9.5091958877740904E-4</c:v>
                </c:pt>
                <c:pt idx="35393">
                  <c:v>-8.0622155816905295E-4</c:v>
                </c:pt>
                <c:pt idx="35394">
                  <c:v>-5.9317013939446902E-4</c:v>
                </c:pt>
                <c:pt idx="35395">
                  <c:v>-2.3520158734596699E-4</c:v>
                </c:pt>
                <c:pt idx="35396">
                  <c:v>-3.9122236888260202E-4</c:v>
                </c:pt>
                <c:pt idx="35397">
                  <c:v>-2.7260016647059199E-4</c:v>
                </c:pt>
                <c:pt idx="35398" formatCode="0.00E+00">
                  <c:v>2.0981576477571999E-5</c:v>
                </c:pt>
                <c:pt idx="35399" formatCode="0.00E+00">
                  <c:v>2.5060159857066699E-5</c:v>
                </c:pt>
                <c:pt idx="35400">
                  <c:v>1.04934594576787E-4</c:v>
                </c:pt>
                <c:pt idx="35401">
                  <c:v>1.3372999601371101E-4</c:v>
                </c:pt>
                <c:pt idx="35402">
                  <c:v>2.25243432530031E-4</c:v>
                </c:pt>
                <c:pt idx="35403">
                  <c:v>1.6733639367056701E-4</c:v>
                </c:pt>
                <c:pt idx="35404">
                  <c:v>2.14172897833244E-4</c:v>
                </c:pt>
                <c:pt idx="35405">
                  <c:v>3.2557234303240499E-4</c:v>
                </c:pt>
                <c:pt idx="35406">
                  <c:v>3.4353091522939199E-4</c:v>
                </c:pt>
                <c:pt idx="35407">
                  <c:v>2.8313179131656902E-4</c:v>
                </c:pt>
                <c:pt idx="35408">
                  <c:v>1.4724995492371E-4</c:v>
                </c:pt>
                <c:pt idx="35409">
                  <c:v>3.6956603963369801E-4</c:v>
                </c:pt>
                <c:pt idx="35410">
                  <c:v>2.9120809821249998E-4</c:v>
                </c:pt>
                <c:pt idx="35411">
                  <c:v>1.9395450884971701E-4</c:v>
                </c:pt>
                <c:pt idx="35412">
                  <c:v>1.5625329271879901E-4</c:v>
                </c:pt>
                <c:pt idx="35413">
                  <c:v>1.9964224239128899E-4</c:v>
                </c:pt>
                <c:pt idx="35414" formatCode="0.00E+00">
                  <c:v>7.5953056012107193E-5</c:v>
                </c:pt>
                <c:pt idx="35415" formatCode="0.00E+00">
                  <c:v>-7.4268000527139599E-5</c:v>
                </c:pt>
                <c:pt idx="35416" formatCode="0.00E+00">
                  <c:v>2.9430185920213501E-5</c:v>
                </c:pt>
                <c:pt idx="35417" formatCode="0.00E+00">
                  <c:v>-1.92316240335315E-5</c:v>
                </c:pt>
                <c:pt idx="35418" formatCode="0.00E+00">
                  <c:v>-2.5815031690453399E-5</c:v>
                </c:pt>
                <c:pt idx="35419" formatCode="0.00E+00">
                  <c:v>4.0874582823653199E-5</c:v>
                </c:pt>
                <c:pt idx="35420" formatCode="0.00E+00">
                  <c:v>-3.22052826640308E-5</c:v>
                </c:pt>
                <c:pt idx="35421">
                  <c:v>-1.9960274648140201E-4</c:v>
                </c:pt>
                <c:pt idx="35422">
                  <c:v>-3.3828208267468998E-4</c:v>
                </c:pt>
                <c:pt idx="35423">
                  <c:v>-1.5035390674785599E-4</c:v>
                </c:pt>
                <c:pt idx="35424">
                  <c:v>-1.02436388560248E-4</c:v>
                </c:pt>
                <c:pt idx="35425" formatCode="0.00E+00">
                  <c:v>-6.6018025958911199E-5</c:v>
                </c:pt>
                <c:pt idx="35426">
                  <c:v>-2.11629674497847E-4</c:v>
                </c:pt>
                <c:pt idx="35427" formatCode="0.00E+00">
                  <c:v>-8.4265352594167602E-5</c:v>
                </c:pt>
                <c:pt idx="35428" formatCode="0.00E+00">
                  <c:v>-5.8132296801142303E-5</c:v>
                </c:pt>
                <c:pt idx="35429" formatCode="0.00E+00">
                  <c:v>-3.72649116726847E-5</c:v>
                </c:pt>
                <c:pt idx="35430" formatCode="0.00E+00">
                  <c:v>-4.5850085828035701E-5</c:v>
                </c:pt>
                <c:pt idx="35431" formatCode="0.00E+00">
                  <c:v>9.4325588935432407E-5</c:v>
                </c:pt>
                <c:pt idx="35432">
                  <c:v>1.2562615073234199E-4</c:v>
                </c:pt>
                <c:pt idx="35433">
                  <c:v>1.7920447035144201E-4</c:v>
                </c:pt>
                <c:pt idx="35434">
                  <c:v>2.7866311609928401E-4</c:v>
                </c:pt>
                <c:pt idx="35435">
                  <c:v>4.0588834907078901E-4</c:v>
                </c:pt>
                <c:pt idx="35436">
                  <c:v>6.7544330021803605E-4</c:v>
                </c:pt>
                <c:pt idx="35437">
                  <c:v>8.8275809428586805E-4</c:v>
                </c:pt>
                <c:pt idx="35438">
                  <c:v>8.9703000316354597E-4</c:v>
                </c:pt>
                <c:pt idx="35439">
                  <c:v>1.02830187195479E-3</c:v>
                </c:pt>
                <c:pt idx="35440">
                  <c:v>1.32002146296589E-3</c:v>
                </c:pt>
                <c:pt idx="35441">
                  <c:v>1.5573861406140001E-3</c:v>
                </c:pt>
                <c:pt idx="35442">
                  <c:v>1.6237319693187301E-3</c:v>
                </c:pt>
                <c:pt idx="35443">
                  <c:v>1.93291319769741E-3</c:v>
                </c:pt>
                <c:pt idx="35444">
                  <c:v>2.2424062263411001E-3</c:v>
                </c:pt>
                <c:pt idx="35445">
                  <c:v>2.5550448274462801E-3</c:v>
                </c:pt>
                <c:pt idx="35446">
                  <c:v>2.8813742619556802E-3</c:v>
                </c:pt>
                <c:pt idx="35447">
                  <c:v>3.1486260664433398E-3</c:v>
                </c:pt>
                <c:pt idx="35448">
                  <c:v>3.5678648035757602E-3</c:v>
                </c:pt>
                <c:pt idx="35449">
                  <c:v>3.78723732383285E-3</c:v>
                </c:pt>
                <c:pt idx="35450">
                  <c:v>4.2030266348436198E-3</c:v>
                </c:pt>
                <c:pt idx="35451">
                  <c:v>4.5858422028031004E-3</c:v>
                </c:pt>
                <c:pt idx="35452">
                  <c:v>4.9545592538297201E-3</c:v>
                </c:pt>
                <c:pt idx="35453">
                  <c:v>5.4377715389511598E-3</c:v>
                </c:pt>
                <c:pt idx="35454">
                  <c:v>5.9270034546595801E-3</c:v>
                </c:pt>
                <c:pt idx="35455">
                  <c:v>6.2267482905417502E-3</c:v>
                </c:pt>
                <c:pt idx="35456">
                  <c:v>6.7426425562106202E-3</c:v>
                </c:pt>
                <c:pt idx="35457">
                  <c:v>7.1149606359216201E-3</c:v>
                </c:pt>
                <c:pt idx="35458">
                  <c:v>7.5981513949565397E-3</c:v>
                </c:pt>
                <c:pt idx="35459">
                  <c:v>8.01429043147899E-3</c:v>
                </c:pt>
                <c:pt idx="35460">
                  <c:v>8.5199247982963803E-3</c:v>
                </c:pt>
                <c:pt idx="35461">
                  <c:v>9.1882543147129708E-3</c:v>
                </c:pt>
                <c:pt idx="35462">
                  <c:v>9.5702303508504397E-3</c:v>
                </c:pt>
                <c:pt idx="35463">
                  <c:v>1.00713129474009E-2</c:v>
                </c:pt>
                <c:pt idx="35464">
                  <c:v>1.0591864141175101E-2</c:v>
                </c:pt>
                <c:pt idx="35465">
                  <c:v>1.1096212832399401E-2</c:v>
                </c:pt>
                <c:pt idx="35466">
                  <c:v>1.16014694443937E-2</c:v>
                </c:pt>
                <c:pt idx="35467">
                  <c:v>1.1965560721135599E-2</c:v>
                </c:pt>
                <c:pt idx="35468">
                  <c:v>1.24887285107042E-2</c:v>
                </c:pt>
                <c:pt idx="35469">
                  <c:v>1.31128427738427E-2</c:v>
                </c:pt>
                <c:pt idx="35470">
                  <c:v>1.3552737889830699E-2</c:v>
                </c:pt>
                <c:pt idx="35471">
                  <c:v>1.40503047538352E-2</c:v>
                </c:pt>
                <c:pt idx="35472">
                  <c:v>1.44375729099884E-2</c:v>
                </c:pt>
                <c:pt idx="35473">
                  <c:v>1.503138877365E-2</c:v>
                </c:pt>
                <c:pt idx="35474">
                  <c:v>1.5623110896026001E-2</c:v>
                </c:pt>
                <c:pt idx="35475">
                  <c:v>1.5996536794341699E-2</c:v>
                </c:pt>
                <c:pt idx="35476">
                  <c:v>1.6341880654349598E-2</c:v>
                </c:pt>
                <c:pt idx="35477">
                  <c:v>1.6875784450571699E-2</c:v>
                </c:pt>
                <c:pt idx="35478">
                  <c:v>1.7253999560433001E-2</c:v>
                </c:pt>
                <c:pt idx="35479">
                  <c:v>1.75919127699306E-2</c:v>
                </c:pt>
                <c:pt idx="35480">
                  <c:v>1.8047054565046801E-2</c:v>
                </c:pt>
                <c:pt idx="35481">
                  <c:v>1.86864346456747E-2</c:v>
                </c:pt>
                <c:pt idx="35482">
                  <c:v>1.8901432768831598E-2</c:v>
                </c:pt>
                <c:pt idx="35483">
                  <c:v>1.9290523924519999E-2</c:v>
                </c:pt>
                <c:pt idx="35484">
                  <c:v>1.9656933510059899E-2</c:v>
                </c:pt>
                <c:pt idx="35485">
                  <c:v>1.9988481862241201E-2</c:v>
                </c:pt>
                <c:pt idx="35486">
                  <c:v>2.0350069488608302E-2</c:v>
                </c:pt>
                <c:pt idx="35487">
                  <c:v>2.0538915346191799E-2</c:v>
                </c:pt>
                <c:pt idx="35488">
                  <c:v>2.0942599423236102E-2</c:v>
                </c:pt>
                <c:pt idx="35489">
                  <c:v>2.1339505565227901E-2</c:v>
                </c:pt>
                <c:pt idx="35490">
                  <c:v>2.15660284471711E-2</c:v>
                </c:pt>
                <c:pt idx="35491">
                  <c:v>2.1792175326014001E-2</c:v>
                </c:pt>
                <c:pt idx="35492">
                  <c:v>2.21381131350223E-2</c:v>
                </c:pt>
                <c:pt idx="35493">
                  <c:v>2.22361293378158E-2</c:v>
                </c:pt>
                <c:pt idx="35494">
                  <c:v>2.2515911773202502E-2</c:v>
                </c:pt>
                <c:pt idx="35495">
                  <c:v>2.2572570455360399E-2</c:v>
                </c:pt>
                <c:pt idx="35496">
                  <c:v>2.27995685201654E-2</c:v>
                </c:pt>
                <c:pt idx="35497">
                  <c:v>2.2881595016565798E-2</c:v>
                </c:pt>
                <c:pt idx="35498">
                  <c:v>2.29955122889989E-2</c:v>
                </c:pt>
                <c:pt idx="35499">
                  <c:v>2.3262230349225001E-2</c:v>
                </c:pt>
                <c:pt idx="35500">
                  <c:v>2.3224063364140599E-2</c:v>
                </c:pt>
                <c:pt idx="35501">
                  <c:v>2.3346306671336799E-2</c:v>
                </c:pt>
                <c:pt idx="35502">
                  <c:v>2.3576143118323199E-2</c:v>
                </c:pt>
                <c:pt idx="35503">
                  <c:v>2.3347369536356299E-2</c:v>
                </c:pt>
                <c:pt idx="35504">
                  <c:v>2.3604663504175699E-2</c:v>
                </c:pt>
                <c:pt idx="35505">
                  <c:v>2.3707282427217698E-2</c:v>
                </c:pt>
                <c:pt idx="35506">
                  <c:v>2.3671528977266099E-2</c:v>
                </c:pt>
                <c:pt idx="35507">
                  <c:v>2.3539402116097001E-2</c:v>
                </c:pt>
                <c:pt idx="35508">
                  <c:v>2.3458922409258301E-2</c:v>
                </c:pt>
                <c:pt idx="35509">
                  <c:v>2.3534122976233099E-2</c:v>
                </c:pt>
                <c:pt idx="35510">
                  <c:v>2.3544173902473799E-2</c:v>
                </c:pt>
                <c:pt idx="35511">
                  <c:v>2.3405871621828899E-2</c:v>
                </c:pt>
                <c:pt idx="35512">
                  <c:v>2.33200765424403E-2</c:v>
                </c:pt>
                <c:pt idx="35513">
                  <c:v>2.3325196671825699E-2</c:v>
                </c:pt>
                <c:pt idx="35514">
                  <c:v>2.3194013638846399E-2</c:v>
                </c:pt>
                <c:pt idx="35515">
                  <c:v>2.3151694865482499E-2</c:v>
                </c:pt>
                <c:pt idx="35516">
                  <c:v>2.30677852888093E-2</c:v>
                </c:pt>
                <c:pt idx="35517">
                  <c:v>2.30333813376561E-2</c:v>
                </c:pt>
                <c:pt idx="35518">
                  <c:v>2.2858379521707401E-2</c:v>
                </c:pt>
                <c:pt idx="35519">
                  <c:v>2.2748482660440598E-2</c:v>
                </c:pt>
                <c:pt idx="35520">
                  <c:v>2.2505843650168E-2</c:v>
                </c:pt>
                <c:pt idx="35521">
                  <c:v>2.2515111796054699E-2</c:v>
                </c:pt>
                <c:pt idx="35522">
                  <c:v>2.24218713018976E-2</c:v>
                </c:pt>
                <c:pt idx="35523">
                  <c:v>2.2261145998244102E-2</c:v>
                </c:pt>
                <c:pt idx="35524">
                  <c:v>2.2087004880616101E-2</c:v>
                </c:pt>
                <c:pt idx="35525">
                  <c:v>2.2022947136366201E-2</c:v>
                </c:pt>
                <c:pt idx="35526">
                  <c:v>2.19181094597562E-2</c:v>
                </c:pt>
                <c:pt idx="35527">
                  <c:v>2.1709666038186599E-2</c:v>
                </c:pt>
                <c:pt idx="35528">
                  <c:v>2.16424219229659E-2</c:v>
                </c:pt>
                <c:pt idx="35529">
                  <c:v>2.1494284673454302E-2</c:v>
                </c:pt>
                <c:pt idx="35530">
                  <c:v>2.1466483864882199E-2</c:v>
                </c:pt>
                <c:pt idx="35531">
                  <c:v>2.1307391666116601E-2</c:v>
                </c:pt>
                <c:pt idx="35532">
                  <c:v>2.1131979354430099E-2</c:v>
                </c:pt>
                <c:pt idx="35533">
                  <c:v>2.1208204297910101E-2</c:v>
                </c:pt>
                <c:pt idx="35534">
                  <c:v>2.10053961987515E-2</c:v>
                </c:pt>
                <c:pt idx="35535">
                  <c:v>2.0810655049022998E-2</c:v>
                </c:pt>
                <c:pt idx="35536">
                  <c:v>2.0651397060374301E-2</c:v>
                </c:pt>
                <c:pt idx="35537">
                  <c:v>2.0713421402586401E-2</c:v>
                </c:pt>
                <c:pt idx="35538">
                  <c:v>2.0713909711626899E-2</c:v>
                </c:pt>
                <c:pt idx="35539">
                  <c:v>2.04915814033685E-2</c:v>
                </c:pt>
                <c:pt idx="35540">
                  <c:v>2.0437694369205599E-2</c:v>
                </c:pt>
                <c:pt idx="35541">
                  <c:v>2.0493950780878699E-2</c:v>
                </c:pt>
                <c:pt idx="35542">
                  <c:v>2.04360541928446E-2</c:v>
                </c:pt>
                <c:pt idx="35543">
                  <c:v>2.0339568489094701E-2</c:v>
                </c:pt>
                <c:pt idx="35544">
                  <c:v>2.0288816315186201E-2</c:v>
                </c:pt>
                <c:pt idx="35545">
                  <c:v>2.0215308740787301E-2</c:v>
                </c:pt>
                <c:pt idx="35546">
                  <c:v>2.0180762993862799E-2</c:v>
                </c:pt>
                <c:pt idx="35547">
                  <c:v>2.0139626534598699E-2</c:v>
                </c:pt>
                <c:pt idx="35548">
                  <c:v>2.0275490181566699E-2</c:v>
                </c:pt>
                <c:pt idx="35549">
                  <c:v>2.02103691551886E-2</c:v>
                </c:pt>
                <c:pt idx="35550">
                  <c:v>2.0222441791798499E-2</c:v>
                </c:pt>
                <c:pt idx="35551">
                  <c:v>2.0324768852409299E-2</c:v>
                </c:pt>
                <c:pt idx="35552">
                  <c:v>2.02313908956562E-2</c:v>
                </c:pt>
                <c:pt idx="35553">
                  <c:v>2.0365811464724E-2</c:v>
                </c:pt>
                <c:pt idx="35554">
                  <c:v>2.0375719316693401E-2</c:v>
                </c:pt>
                <c:pt idx="35555">
                  <c:v>2.0364296073455999E-2</c:v>
                </c:pt>
                <c:pt idx="35556">
                  <c:v>2.0382661404233698E-2</c:v>
                </c:pt>
                <c:pt idx="35557">
                  <c:v>2.0398438836861401E-2</c:v>
                </c:pt>
                <c:pt idx="35558">
                  <c:v>2.0546254556492199E-2</c:v>
                </c:pt>
                <c:pt idx="35559">
                  <c:v>2.0494267204634799E-2</c:v>
                </c:pt>
                <c:pt idx="35560">
                  <c:v>2.06386412237917E-2</c:v>
                </c:pt>
                <c:pt idx="35561">
                  <c:v>2.0710680398637799E-2</c:v>
                </c:pt>
                <c:pt idx="35562">
                  <c:v>2.08394288342457E-2</c:v>
                </c:pt>
                <c:pt idx="35563">
                  <c:v>2.09302116728508E-2</c:v>
                </c:pt>
                <c:pt idx="35564">
                  <c:v>2.09560715121061E-2</c:v>
                </c:pt>
                <c:pt idx="35565">
                  <c:v>2.10095674138586E-2</c:v>
                </c:pt>
                <c:pt idx="35566">
                  <c:v>2.1228546497243799E-2</c:v>
                </c:pt>
                <c:pt idx="35567">
                  <c:v>2.1181371113188199E-2</c:v>
                </c:pt>
                <c:pt idx="35568">
                  <c:v>2.1380077628935401E-2</c:v>
                </c:pt>
                <c:pt idx="35569">
                  <c:v>2.1312252666253799E-2</c:v>
                </c:pt>
                <c:pt idx="35570">
                  <c:v>2.1461360386697999E-2</c:v>
                </c:pt>
                <c:pt idx="35571">
                  <c:v>2.1597328824688601E-2</c:v>
                </c:pt>
                <c:pt idx="35572">
                  <c:v>2.1666579343614101E-2</c:v>
                </c:pt>
                <c:pt idx="35573">
                  <c:v>2.1756773697632702E-2</c:v>
                </c:pt>
                <c:pt idx="35574">
                  <c:v>2.1846669491756201E-2</c:v>
                </c:pt>
                <c:pt idx="35575">
                  <c:v>2.1942893765105501E-2</c:v>
                </c:pt>
                <c:pt idx="35576">
                  <c:v>2.2041137447932499E-2</c:v>
                </c:pt>
                <c:pt idx="35577">
                  <c:v>2.2027507389741099E-2</c:v>
                </c:pt>
                <c:pt idx="35578">
                  <c:v>2.2299744936682301E-2</c:v>
                </c:pt>
                <c:pt idx="35579">
                  <c:v>2.2272508352325599E-2</c:v>
                </c:pt>
                <c:pt idx="35580">
                  <c:v>2.2218694554188099E-2</c:v>
                </c:pt>
                <c:pt idx="35581">
                  <c:v>2.2246292598292899E-2</c:v>
                </c:pt>
                <c:pt idx="35582">
                  <c:v>2.2392556949515099E-2</c:v>
                </c:pt>
                <c:pt idx="35583">
                  <c:v>2.2599313292259102E-2</c:v>
                </c:pt>
                <c:pt idx="35584">
                  <c:v>2.25625238803971E-2</c:v>
                </c:pt>
                <c:pt idx="35585">
                  <c:v>2.2520990583356802E-2</c:v>
                </c:pt>
                <c:pt idx="35586">
                  <c:v>2.2604466982688299E-2</c:v>
                </c:pt>
                <c:pt idx="35587">
                  <c:v>2.2439779523683499E-2</c:v>
                </c:pt>
                <c:pt idx="35588">
                  <c:v>2.2421302038329802E-2</c:v>
                </c:pt>
                <c:pt idx="35589">
                  <c:v>2.2516224108864499E-2</c:v>
                </c:pt>
                <c:pt idx="35590">
                  <c:v>2.2561290172965098E-2</c:v>
                </c:pt>
                <c:pt idx="35591">
                  <c:v>2.24899075718062E-2</c:v>
                </c:pt>
                <c:pt idx="35592">
                  <c:v>2.2472893498446E-2</c:v>
                </c:pt>
                <c:pt idx="35593">
                  <c:v>2.2508660622292901E-2</c:v>
                </c:pt>
                <c:pt idx="35594">
                  <c:v>2.2385794323740601E-2</c:v>
                </c:pt>
                <c:pt idx="35595">
                  <c:v>2.2262089667865099E-2</c:v>
                </c:pt>
                <c:pt idx="35596">
                  <c:v>2.2206228645337101E-2</c:v>
                </c:pt>
                <c:pt idx="35597">
                  <c:v>2.2198855344365599E-2</c:v>
                </c:pt>
                <c:pt idx="35598">
                  <c:v>2.2241685807372701E-2</c:v>
                </c:pt>
                <c:pt idx="35599">
                  <c:v>2.2010585833926899E-2</c:v>
                </c:pt>
                <c:pt idx="35600">
                  <c:v>2.1939174380173801E-2</c:v>
                </c:pt>
                <c:pt idx="35601">
                  <c:v>2.16688320156204E-2</c:v>
                </c:pt>
                <c:pt idx="35602">
                  <c:v>2.1795484011927099E-2</c:v>
                </c:pt>
                <c:pt idx="35603">
                  <c:v>2.1548675613499799E-2</c:v>
                </c:pt>
                <c:pt idx="35604">
                  <c:v>2.1359839311811599E-2</c:v>
                </c:pt>
                <c:pt idx="35605">
                  <c:v>2.1236499824174099E-2</c:v>
                </c:pt>
                <c:pt idx="35606">
                  <c:v>2.11537908345262E-2</c:v>
                </c:pt>
                <c:pt idx="35607">
                  <c:v>2.0944655445582199E-2</c:v>
                </c:pt>
                <c:pt idx="35608">
                  <c:v>2.06913198994217E-2</c:v>
                </c:pt>
                <c:pt idx="35609">
                  <c:v>2.0638848860699201E-2</c:v>
                </c:pt>
                <c:pt idx="35610">
                  <c:v>2.0436424133466299E-2</c:v>
                </c:pt>
                <c:pt idx="35611">
                  <c:v>2.0145130020408901E-2</c:v>
                </c:pt>
                <c:pt idx="35612">
                  <c:v>1.9991320747777201E-2</c:v>
                </c:pt>
                <c:pt idx="35613">
                  <c:v>1.96913203771426E-2</c:v>
                </c:pt>
                <c:pt idx="35614">
                  <c:v>1.9460514011104602E-2</c:v>
                </c:pt>
                <c:pt idx="35615">
                  <c:v>1.9256492093040201E-2</c:v>
                </c:pt>
                <c:pt idx="35616">
                  <c:v>1.90465307326344E-2</c:v>
                </c:pt>
                <c:pt idx="35617">
                  <c:v>1.8792037714614001E-2</c:v>
                </c:pt>
                <c:pt idx="35618">
                  <c:v>1.8533197694094401E-2</c:v>
                </c:pt>
                <c:pt idx="35619">
                  <c:v>1.8164214649248101E-2</c:v>
                </c:pt>
                <c:pt idx="35620">
                  <c:v>1.7960732274332401E-2</c:v>
                </c:pt>
                <c:pt idx="35621">
                  <c:v>1.7707299676979E-2</c:v>
                </c:pt>
                <c:pt idx="35622">
                  <c:v>1.72463107638853E-2</c:v>
                </c:pt>
                <c:pt idx="35623">
                  <c:v>1.6952094709116801E-2</c:v>
                </c:pt>
                <c:pt idx="35624">
                  <c:v>1.6665491770769501E-2</c:v>
                </c:pt>
                <c:pt idx="35625">
                  <c:v>1.6233598185052999E-2</c:v>
                </c:pt>
                <c:pt idx="35626">
                  <c:v>1.5956476445446101E-2</c:v>
                </c:pt>
                <c:pt idx="35627">
                  <c:v>1.5536088134394501E-2</c:v>
                </c:pt>
                <c:pt idx="35628">
                  <c:v>1.52064290420331E-2</c:v>
                </c:pt>
                <c:pt idx="35629">
                  <c:v>1.48642082587488E-2</c:v>
                </c:pt>
                <c:pt idx="35630">
                  <c:v>1.4392179501861E-2</c:v>
                </c:pt>
                <c:pt idx="35631">
                  <c:v>1.4135223836770501E-2</c:v>
                </c:pt>
                <c:pt idx="35632">
                  <c:v>1.3485639799128001E-2</c:v>
                </c:pt>
                <c:pt idx="35633">
                  <c:v>1.3060908047097799E-2</c:v>
                </c:pt>
                <c:pt idx="35634">
                  <c:v>1.27660153177474E-2</c:v>
                </c:pt>
                <c:pt idx="35635">
                  <c:v>1.2392321580897E-2</c:v>
                </c:pt>
                <c:pt idx="35636">
                  <c:v>1.19065950847116E-2</c:v>
                </c:pt>
                <c:pt idx="35637">
                  <c:v>1.1417956984748999E-2</c:v>
                </c:pt>
                <c:pt idx="35638">
                  <c:v>1.10263823674818E-2</c:v>
                </c:pt>
                <c:pt idx="35639">
                  <c:v>1.0732932743646799E-2</c:v>
                </c:pt>
                <c:pt idx="35640">
                  <c:v>1.02124057089468E-2</c:v>
                </c:pt>
                <c:pt idx="35641">
                  <c:v>9.6578294463431098E-3</c:v>
                </c:pt>
                <c:pt idx="35642">
                  <c:v>9.1655164391657995E-3</c:v>
                </c:pt>
                <c:pt idx="35643">
                  <c:v>8.7580996603170494E-3</c:v>
                </c:pt>
                <c:pt idx="35644">
                  <c:v>8.3313738780438993E-3</c:v>
                </c:pt>
                <c:pt idx="35645">
                  <c:v>7.75965245418829E-3</c:v>
                </c:pt>
                <c:pt idx="35646">
                  <c:v>7.2992762398198597E-3</c:v>
                </c:pt>
                <c:pt idx="35647">
                  <c:v>6.8745682099931203E-3</c:v>
                </c:pt>
                <c:pt idx="35648">
                  <c:v>6.50091168984089E-3</c:v>
                </c:pt>
                <c:pt idx="35649">
                  <c:v>6.0679072207086701E-3</c:v>
                </c:pt>
                <c:pt idx="35650">
                  <c:v>5.3357599190830404E-3</c:v>
                </c:pt>
                <c:pt idx="35651">
                  <c:v>5.0457262043604196E-3</c:v>
                </c:pt>
                <c:pt idx="35652">
                  <c:v>4.6278805626488199E-3</c:v>
                </c:pt>
                <c:pt idx="35653">
                  <c:v>4.1632829697553298E-3</c:v>
                </c:pt>
                <c:pt idx="35654">
                  <c:v>3.69251084991428E-3</c:v>
                </c:pt>
                <c:pt idx="35655">
                  <c:v>3.2338644671771701E-3</c:v>
                </c:pt>
                <c:pt idx="35656">
                  <c:v>2.7054555738036902E-3</c:v>
                </c:pt>
                <c:pt idx="35657">
                  <c:v>2.25902398378153E-3</c:v>
                </c:pt>
                <c:pt idx="35658">
                  <c:v>1.8844231801465399E-3</c:v>
                </c:pt>
                <c:pt idx="35659">
                  <c:v>1.3568508374492199E-3</c:v>
                </c:pt>
                <c:pt idx="35660">
                  <c:v>9.3970336603568002E-4</c:v>
                </c:pt>
                <c:pt idx="35661">
                  <c:v>5.9775586492868699E-4</c:v>
                </c:pt>
                <c:pt idx="35662">
                  <c:v>2.37132004744511E-4</c:v>
                </c:pt>
                <c:pt idx="35663">
                  <c:v>-2.21902922763904E-4</c:v>
                </c:pt>
                <c:pt idx="35664">
                  <c:v>-8.0947969786139204E-4</c:v>
                </c:pt>
                <c:pt idx="35665">
                  <c:v>-1.13436400770702E-3</c:v>
                </c:pt>
                <c:pt idx="35666">
                  <c:v>-1.50326701099015E-3</c:v>
                </c:pt>
                <c:pt idx="35667">
                  <c:v>-1.7347647401292001E-3</c:v>
                </c:pt>
                <c:pt idx="35668">
                  <c:v>-2.3156999159131501E-3</c:v>
                </c:pt>
                <c:pt idx="35669">
                  <c:v>-2.5774957743133699E-3</c:v>
                </c:pt>
                <c:pt idx="35670">
                  <c:v>-2.9421396820501302E-3</c:v>
                </c:pt>
                <c:pt idx="35671">
                  <c:v>-3.3809395498127499E-3</c:v>
                </c:pt>
                <c:pt idx="35672">
                  <c:v>-3.5989730242554198E-3</c:v>
                </c:pt>
                <c:pt idx="35673">
                  <c:v>-3.7831184173399801E-3</c:v>
                </c:pt>
                <c:pt idx="35674">
                  <c:v>-4.1519581722807702E-3</c:v>
                </c:pt>
                <c:pt idx="35675">
                  <c:v>-4.6056558844662096E-3</c:v>
                </c:pt>
                <c:pt idx="35676">
                  <c:v>-4.8518721374710798E-3</c:v>
                </c:pt>
                <c:pt idx="35677">
                  <c:v>-5.0706964739303502E-3</c:v>
                </c:pt>
                <c:pt idx="35678">
                  <c:v>-5.3282846628927502E-3</c:v>
                </c:pt>
                <c:pt idx="35679">
                  <c:v>-5.7725154504024E-3</c:v>
                </c:pt>
                <c:pt idx="35680">
                  <c:v>-5.9661547929126197E-3</c:v>
                </c:pt>
                <c:pt idx="35681">
                  <c:v>-6.1079449852041003E-3</c:v>
                </c:pt>
                <c:pt idx="35682">
                  <c:v>-6.3403494720850198E-3</c:v>
                </c:pt>
                <c:pt idx="35683">
                  <c:v>-6.5417087610879499E-3</c:v>
                </c:pt>
                <c:pt idx="35684">
                  <c:v>-6.7105414227946799E-3</c:v>
                </c:pt>
                <c:pt idx="35685">
                  <c:v>-6.7684499966446099E-3</c:v>
                </c:pt>
                <c:pt idx="35686">
                  <c:v>-6.9682020999643698E-3</c:v>
                </c:pt>
                <c:pt idx="35687">
                  <c:v>-7.2190159364429298E-3</c:v>
                </c:pt>
                <c:pt idx="35688">
                  <c:v>-7.5162731830161504E-3</c:v>
                </c:pt>
                <c:pt idx="35689">
                  <c:v>-7.5526950254214704E-3</c:v>
                </c:pt>
                <c:pt idx="35690">
                  <c:v>-7.5940881444339801E-3</c:v>
                </c:pt>
                <c:pt idx="35691">
                  <c:v>-7.8751161289721504E-3</c:v>
                </c:pt>
                <c:pt idx="35692">
                  <c:v>-8.0705023542774496E-3</c:v>
                </c:pt>
                <c:pt idx="35693">
                  <c:v>-8.1265274062834302E-3</c:v>
                </c:pt>
                <c:pt idx="35694">
                  <c:v>-8.0634070072400608E-3</c:v>
                </c:pt>
                <c:pt idx="35695">
                  <c:v>-8.2676877186414494E-3</c:v>
                </c:pt>
                <c:pt idx="35696">
                  <c:v>-8.3734505109416806E-3</c:v>
                </c:pt>
                <c:pt idx="35697">
                  <c:v>-8.3160568444254797E-3</c:v>
                </c:pt>
                <c:pt idx="35698">
                  <c:v>-8.45559548444497E-3</c:v>
                </c:pt>
                <c:pt idx="35699">
                  <c:v>-8.5182108576247993E-3</c:v>
                </c:pt>
                <c:pt idx="35700">
                  <c:v>-8.8139732195550904E-3</c:v>
                </c:pt>
                <c:pt idx="35701">
                  <c:v>-8.7720010659718892E-3</c:v>
                </c:pt>
                <c:pt idx="35702">
                  <c:v>-8.8415893360480995E-3</c:v>
                </c:pt>
                <c:pt idx="35703">
                  <c:v>-8.7750469335998397E-3</c:v>
                </c:pt>
                <c:pt idx="35704">
                  <c:v>-8.8982581038315692E-3</c:v>
                </c:pt>
                <c:pt idx="35705">
                  <c:v>-8.9259462640692306E-3</c:v>
                </c:pt>
                <c:pt idx="35706">
                  <c:v>-8.9439495638659692E-3</c:v>
                </c:pt>
                <c:pt idx="35707">
                  <c:v>-9.05440112407601E-3</c:v>
                </c:pt>
                <c:pt idx="35708">
                  <c:v>-9.1057420769123099E-3</c:v>
                </c:pt>
                <c:pt idx="35709">
                  <c:v>-9.1834290574506101E-3</c:v>
                </c:pt>
                <c:pt idx="35710">
                  <c:v>-9.1261962489095697E-3</c:v>
                </c:pt>
                <c:pt idx="35711">
                  <c:v>-9.2701162236205493E-3</c:v>
                </c:pt>
                <c:pt idx="35712">
                  <c:v>-9.3772307574889798E-3</c:v>
                </c:pt>
                <c:pt idx="35713">
                  <c:v>-9.4831976036458092E-3</c:v>
                </c:pt>
                <c:pt idx="35714">
                  <c:v>-9.5210856937289808E-3</c:v>
                </c:pt>
                <c:pt idx="35715">
                  <c:v>-9.5321343228661794E-3</c:v>
                </c:pt>
                <c:pt idx="35716">
                  <c:v>-9.4251308212441702E-3</c:v>
                </c:pt>
                <c:pt idx="35717">
                  <c:v>-9.5399398524061395E-3</c:v>
                </c:pt>
                <c:pt idx="35718">
                  <c:v>-9.7292897723775997E-3</c:v>
                </c:pt>
                <c:pt idx="35719">
                  <c:v>-1.0042593725502799E-2</c:v>
                </c:pt>
                <c:pt idx="35720">
                  <c:v>-9.9863936017992507E-3</c:v>
                </c:pt>
                <c:pt idx="35721">
                  <c:v>-9.9657530452748506E-3</c:v>
                </c:pt>
                <c:pt idx="35722">
                  <c:v>-1.02083163848393E-2</c:v>
                </c:pt>
                <c:pt idx="35723">
                  <c:v>-1.0363891170552799E-2</c:v>
                </c:pt>
                <c:pt idx="35724">
                  <c:v>-1.03974583111952E-2</c:v>
                </c:pt>
                <c:pt idx="35725">
                  <c:v>-1.05803598797219E-2</c:v>
                </c:pt>
                <c:pt idx="35726">
                  <c:v>-1.09349216559619E-2</c:v>
                </c:pt>
                <c:pt idx="35727">
                  <c:v>-1.10595742255175E-2</c:v>
                </c:pt>
                <c:pt idx="35728">
                  <c:v>-1.09654770292473E-2</c:v>
                </c:pt>
                <c:pt idx="35729">
                  <c:v>-1.1228550406322599E-2</c:v>
                </c:pt>
                <c:pt idx="35730">
                  <c:v>-1.15221492656796E-2</c:v>
                </c:pt>
                <c:pt idx="35731">
                  <c:v>-1.1840337494638401E-2</c:v>
                </c:pt>
                <c:pt idx="35732">
                  <c:v>-1.20216144777868E-2</c:v>
                </c:pt>
                <c:pt idx="35733">
                  <c:v>-1.20556432949987E-2</c:v>
                </c:pt>
                <c:pt idx="35734">
                  <c:v>-1.2245226085142899E-2</c:v>
                </c:pt>
                <c:pt idx="35735">
                  <c:v>-1.2713744953699001E-2</c:v>
                </c:pt>
                <c:pt idx="35736">
                  <c:v>-1.3002480884850599E-2</c:v>
                </c:pt>
                <c:pt idx="35737">
                  <c:v>-1.33143296864004E-2</c:v>
                </c:pt>
                <c:pt idx="35738">
                  <c:v>-1.3414951736261799E-2</c:v>
                </c:pt>
                <c:pt idx="35739">
                  <c:v>-1.3741668130725601E-2</c:v>
                </c:pt>
                <c:pt idx="35740">
                  <c:v>-1.40668073445455E-2</c:v>
                </c:pt>
                <c:pt idx="35741">
                  <c:v>-1.4260363365095801E-2</c:v>
                </c:pt>
                <c:pt idx="35742">
                  <c:v>-1.45412814920001E-2</c:v>
                </c:pt>
                <c:pt idx="35743">
                  <c:v>-1.50309197795363E-2</c:v>
                </c:pt>
                <c:pt idx="35744">
                  <c:v>-1.55196743528128E-2</c:v>
                </c:pt>
                <c:pt idx="35745">
                  <c:v>-1.57048438974241E-2</c:v>
                </c:pt>
                <c:pt idx="35746">
                  <c:v>-1.6039337117833001E-2</c:v>
                </c:pt>
                <c:pt idx="35747">
                  <c:v>-1.6488296301565699E-2</c:v>
                </c:pt>
                <c:pt idx="35748">
                  <c:v>-1.6978027488428901E-2</c:v>
                </c:pt>
                <c:pt idx="35749">
                  <c:v>-1.7217623029182401E-2</c:v>
                </c:pt>
                <c:pt idx="35750">
                  <c:v>-1.7603390714888301E-2</c:v>
                </c:pt>
                <c:pt idx="35751">
                  <c:v>-1.7953075541412001E-2</c:v>
                </c:pt>
                <c:pt idx="35752">
                  <c:v>-1.8423899166137101E-2</c:v>
                </c:pt>
                <c:pt idx="35753">
                  <c:v>-1.8782997273447101E-2</c:v>
                </c:pt>
                <c:pt idx="35754">
                  <c:v>-1.9122161559256699E-2</c:v>
                </c:pt>
                <c:pt idx="35755">
                  <c:v>-1.9705500191760299E-2</c:v>
                </c:pt>
                <c:pt idx="35756">
                  <c:v>-2.02476183379076E-2</c:v>
                </c:pt>
                <c:pt idx="35757">
                  <c:v>-2.0675755289813899E-2</c:v>
                </c:pt>
                <c:pt idx="35758">
                  <c:v>-2.1010804031435099E-2</c:v>
                </c:pt>
                <c:pt idx="35759">
                  <c:v>-2.1519835669792799E-2</c:v>
                </c:pt>
                <c:pt idx="35760">
                  <c:v>-2.20429089681283E-2</c:v>
                </c:pt>
                <c:pt idx="35761">
                  <c:v>-2.24775308806896E-2</c:v>
                </c:pt>
                <c:pt idx="35762">
                  <c:v>-2.2915071305912901E-2</c:v>
                </c:pt>
                <c:pt idx="35763">
                  <c:v>-2.32127776089175E-2</c:v>
                </c:pt>
                <c:pt idx="35764">
                  <c:v>-2.3748601171340099E-2</c:v>
                </c:pt>
                <c:pt idx="35765">
                  <c:v>-2.43930210476597E-2</c:v>
                </c:pt>
                <c:pt idx="35766">
                  <c:v>-2.4777845519858101E-2</c:v>
                </c:pt>
                <c:pt idx="35767">
                  <c:v>-2.5149160287057999E-2</c:v>
                </c:pt>
                <c:pt idx="35768">
                  <c:v>-2.5454375026504598E-2</c:v>
                </c:pt>
                <c:pt idx="35769">
                  <c:v>-2.6130462530579199E-2</c:v>
                </c:pt>
                <c:pt idx="35770">
                  <c:v>-2.65977413750902E-2</c:v>
                </c:pt>
                <c:pt idx="35771">
                  <c:v>-2.7049392805735401E-2</c:v>
                </c:pt>
                <c:pt idx="35772">
                  <c:v>-2.7243553368826601E-2</c:v>
                </c:pt>
                <c:pt idx="35773">
                  <c:v>-2.7615185668156499E-2</c:v>
                </c:pt>
                <c:pt idx="35774">
                  <c:v>-2.81323423336515E-2</c:v>
                </c:pt>
                <c:pt idx="35775">
                  <c:v>-2.8517437519544501E-2</c:v>
                </c:pt>
                <c:pt idx="35776">
                  <c:v>-2.88307143120211E-2</c:v>
                </c:pt>
                <c:pt idx="35777">
                  <c:v>-2.9149630203641901E-2</c:v>
                </c:pt>
                <c:pt idx="35778">
                  <c:v>-2.9597977606971099E-2</c:v>
                </c:pt>
                <c:pt idx="35779">
                  <c:v>-2.9912581800224901E-2</c:v>
                </c:pt>
                <c:pt idx="35780">
                  <c:v>-3.0111930478186701E-2</c:v>
                </c:pt>
                <c:pt idx="35781">
                  <c:v>-3.0487612181096201E-2</c:v>
                </c:pt>
                <c:pt idx="35782">
                  <c:v>-3.0741973224788201E-2</c:v>
                </c:pt>
                <c:pt idx="35783">
                  <c:v>-3.09987895069904E-2</c:v>
                </c:pt>
                <c:pt idx="35784">
                  <c:v>-3.11257530564172E-2</c:v>
                </c:pt>
                <c:pt idx="35785">
                  <c:v>-3.1564455001044697E-2</c:v>
                </c:pt>
                <c:pt idx="35786">
                  <c:v>-3.1826511107409403E-2</c:v>
                </c:pt>
                <c:pt idx="35787">
                  <c:v>-3.1950145241414402E-2</c:v>
                </c:pt>
                <c:pt idx="35788">
                  <c:v>-3.2199078878129901E-2</c:v>
                </c:pt>
                <c:pt idx="35789">
                  <c:v>-3.2243807183086802E-2</c:v>
                </c:pt>
                <c:pt idx="35790">
                  <c:v>-3.2478841269717097E-2</c:v>
                </c:pt>
                <c:pt idx="35791">
                  <c:v>-3.2415875248801101E-2</c:v>
                </c:pt>
                <c:pt idx="35792">
                  <c:v>-3.2545524173266602E-2</c:v>
                </c:pt>
                <c:pt idx="35793">
                  <c:v>-3.2615207809178898E-2</c:v>
                </c:pt>
                <c:pt idx="35794">
                  <c:v>-3.2643737234383602E-2</c:v>
                </c:pt>
                <c:pt idx="35795">
                  <c:v>-3.3107072061944701E-2</c:v>
                </c:pt>
                <c:pt idx="35796">
                  <c:v>-3.2934948027366698E-2</c:v>
                </c:pt>
                <c:pt idx="35797">
                  <c:v>-3.2894491582019902E-2</c:v>
                </c:pt>
                <c:pt idx="35798">
                  <c:v>-3.2880537804084703E-2</c:v>
                </c:pt>
                <c:pt idx="35799">
                  <c:v>-3.3023063301374798E-2</c:v>
                </c:pt>
                <c:pt idx="35800">
                  <c:v>-3.2879214203994499E-2</c:v>
                </c:pt>
                <c:pt idx="35801">
                  <c:v>-3.28412192131231E-2</c:v>
                </c:pt>
                <c:pt idx="35802">
                  <c:v>-3.25491658617671E-2</c:v>
                </c:pt>
                <c:pt idx="35803">
                  <c:v>-3.2611400578135899E-2</c:v>
                </c:pt>
                <c:pt idx="35804">
                  <c:v>-3.2479177931849602E-2</c:v>
                </c:pt>
                <c:pt idx="35805">
                  <c:v>-3.2398976199484897E-2</c:v>
                </c:pt>
                <c:pt idx="35806">
                  <c:v>-3.22538257421588E-2</c:v>
                </c:pt>
                <c:pt idx="35807">
                  <c:v>-3.1982318287417301E-2</c:v>
                </c:pt>
                <c:pt idx="35808">
                  <c:v>-3.1852708644245102E-2</c:v>
                </c:pt>
                <c:pt idx="35809">
                  <c:v>-3.1503960687807302E-2</c:v>
                </c:pt>
                <c:pt idx="35810">
                  <c:v>-3.12883653377381E-2</c:v>
                </c:pt>
                <c:pt idx="35811">
                  <c:v>-3.1084082389373501E-2</c:v>
                </c:pt>
                <c:pt idx="35812">
                  <c:v>-3.07592375876625E-2</c:v>
                </c:pt>
                <c:pt idx="35813">
                  <c:v>-3.04929892373672E-2</c:v>
                </c:pt>
                <c:pt idx="35814">
                  <c:v>-3.0236151360042301E-2</c:v>
                </c:pt>
                <c:pt idx="35815">
                  <c:v>-2.9877467967427299E-2</c:v>
                </c:pt>
                <c:pt idx="35816">
                  <c:v>-2.9553571383665201E-2</c:v>
                </c:pt>
                <c:pt idx="35817">
                  <c:v>-2.9176755003236899E-2</c:v>
                </c:pt>
                <c:pt idx="35818">
                  <c:v>-2.8821986491552699E-2</c:v>
                </c:pt>
                <c:pt idx="35819">
                  <c:v>-2.83242559722434E-2</c:v>
                </c:pt>
                <c:pt idx="35820">
                  <c:v>-2.7963946993863099E-2</c:v>
                </c:pt>
                <c:pt idx="35821">
                  <c:v>-2.76112609457046E-2</c:v>
                </c:pt>
                <c:pt idx="35822">
                  <c:v>-2.7210408369136699E-2</c:v>
                </c:pt>
                <c:pt idx="35823">
                  <c:v>-2.67675100575278E-2</c:v>
                </c:pt>
                <c:pt idx="35824">
                  <c:v>-2.6267560937122701E-2</c:v>
                </c:pt>
                <c:pt idx="35825">
                  <c:v>-2.5883786201693199E-2</c:v>
                </c:pt>
                <c:pt idx="35826">
                  <c:v>-2.5434392777378301E-2</c:v>
                </c:pt>
                <c:pt idx="35827">
                  <c:v>-2.5005110651034099E-2</c:v>
                </c:pt>
                <c:pt idx="35828">
                  <c:v>-2.4593927437562901E-2</c:v>
                </c:pt>
                <c:pt idx="35829">
                  <c:v>-2.41933303925435E-2</c:v>
                </c:pt>
                <c:pt idx="35830">
                  <c:v>-2.35635587472268E-2</c:v>
                </c:pt>
                <c:pt idx="35831">
                  <c:v>-2.2981765289357602E-2</c:v>
                </c:pt>
                <c:pt idx="35832">
                  <c:v>-2.2664745528783298E-2</c:v>
                </c:pt>
                <c:pt idx="35833">
                  <c:v>-2.24594635616958E-2</c:v>
                </c:pt>
                <c:pt idx="35834">
                  <c:v>-2.1928702744579E-2</c:v>
                </c:pt>
                <c:pt idx="35835">
                  <c:v>-2.1257187445013901E-2</c:v>
                </c:pt>
                <c:pt idx="35836">
                  <c:v>-2.0956554245409299E-2</c:v>
                </c:pt>
                <c:pt idx="35837">
                  <c:v>-2.0529698330692299E-2</c:v>
                </c:pt>
                <c:pt idx="35838">
                  <c:v>-1.9984915672823698E-2</c:v>
                </c:pt>
                <c:pt idx="35839">
                  <c:v>-1.9594099415337199E-2</c:v>
                </c:pt>
                <c:pt idx="35840">
                  <c:v>-1.91506290609826E-2</c:v>
                </c:pt>
                <c:pt idx="35841">
                  <c:v>-1.8778110768832498E-2</c:v>
                </c:pt>
                <c:pt idx="35842">
                  <c:v>-1.8368261389750201E-2</c:v>
                </c:pt>
                <c:pt idx="35843">
                  <c:v>-1.7916517861444398E-2</c:v>
                </c:pt>
                <c:pt idx="35844">
                  <c:v>-1.7601981685595201E-2</c:v>
                </c:pt>
                <c:pt idx="35845">
                  <c:v>-1.7296784091395699E-2</c:v>
                </c:pt>
                <c:pt idx="35846">
                  <c:v>-1.6930281819280999E-2</c:v>
                </c:pt>
                <c:pt idx="35847">
                  <c:v>-1.65294819067935E-2</c:v>
                </c:pt>
                <c:pt idx="35848">
                  <c:v>-1.6036387050701598E-2</c:v>
                </c:pt>
                <c:pt idx="35849">
                  <c:v>-1.5727841609255999E-2</c:v>
                </c:pt>
                <c:pt idx="35850">
                  <c:v>-1.5636100734025601E-2</c:v>
                </c:pt>
                <c:pt idx="35851">
                  <c:v>-1.5233484483427699E-2</c:v>
                </c:pt>
                <c:pt idx="35852">
                  <c:v>-1.5029197980167001E-2</c:v>
                </c:pt>
                <c:pt idx="35853">
                  <c:v>-1.4732390545913901E-2</c:v>
                </c:pt>
                <c:pt idx="35854">
                  <c:v>-1.4376071533930499E-2</c:v>
                </c:pt>
                <c:pt idx="35855">
                  <c:v>-1.40679341916881E-2</c:v>
                </c:pt>
                <c:pt idx="35856">
                  <c:v>-1.3843276814645601E-2</c:v>
                </c:pt>
                <c:pt idx="35857">
                  <c:v>-1.3742801599425E-2</c:v>
                </c:pt>
                <c:pt idx="35858">
                  <c:v>-1.35275435720744E-2</c:v>
                </c:pt>
                <c:pt idx="35859">
                  <c:v>-1.3175485519475E-2</c:v>
                </c:pt>
                <c:pt idx="35860">
                  <c:v>-1.29195328574714E-2</c:v>
                </c:pt>
                <c:pt idx="35861">
                  <c:v>-1.2954124494249999E-2</c:v>
                </c:pt>
                <c:pt idx="35862">
                  <c:v>-1.30025379680314E-2</c:v>
                </c:pt>
                <c:pt idx="35863">
                  <c:v>-1.26274970505795E-2</c:v>
                </c:pt>
                <c:pt idx="35864">
                  <c:v>-1.2388134596097699E-2</c:v>
                </c:pt>
                <c:pt idx="35865">
                  <c:v>-1.2251178251480199E-2</c:v>
                </c:pt>
                <c:pt idx="35866">
                  <c:v>-1.22773172022886E-2</c:v>
                </c:pt>
                <c:pt idx="35867">
                  <c:v>-1.2023240407690899E-2</c:v>
                </c:pt>
                <c:pt idx="35868">
                  <c:v>-1.19845639758703E-2</c:v>
                </c:pt>
                <c:pt idx="35869">
                  <c:v>-1.2119084849341599E-2</c:v>
                </c:pt>
                <c:pt idx="35870">
                  <c:v>-1.1937518834329801E-2</c:v>
                </c:pt>
                <c:pt idx="35871">
                  <c:v>-1.1747169679157E-2</c:v>
                </c:pt>
                <c:pt idx="35872">
                  <c:v>-1.16603828977489E-2</c:v>
                </c:pt>
                <c:pt idx="35873">
                  <c:v>-1.17380906977263E-2</c:v>
                </c:pt>
                <c:pt idx="35874">
                  <c:v>-1.18345201416522E-2</c:v>
                </c:pt>
                <c:pt idx="35875">
                  <c:v>-1.1691180374032901E-2</c:v>
                </c:pt>
                <c:pt idx="35876">
                  <c:v>-1.1677771305209099E-2</c:v>
                </c:pt>
                <c:pt idx="35877">
                  <c:v>-1.16741754431436E-2</c:v>
                </c:pt>
                <c:pt idx="35878">
                  <c:v>-1.167764636581E-2</c:v>
                </c:pt>
                <c:pt idx="35879">
                  <c:v>-1.1779824143005199E-2</c:v>
                </c:pt>
                <c:pt idx="35880">
                  <c:v>-1.17168683999299E-2</c:v>
                </c:pt>
                <c:pt idx="35881">
                  <c:v>-1.1838081735248E-2</c:v>
                </c:pt>
                <c:pt idx="35882">
                  <c:v>-1.18450142797039E-2</c:v>
                </c:pt>
                <c:pt idx="35883">
                  <c:v>-1.1759868199267699E-2</c:v>
                </c:pt>
                <c:pt idx="35884">
                  <c:v>-1.16601577637941E-2</c:v>
                </c:pt>
                <c:pt idx="35885">
                  <c:v>-1.18783029193869E-2</c:v>
                </c:pt>
                <c:pt idx="35886">
                  <c:v>-1.2008577915604699E-2</c:v>
                </c:pt>
                <c:pt idx="35887">
                  <c:v>-1.19309154214548E-2</c:v>
                </c:pt>
                <c:pt idx="35888">
                  <c:v>-1.18933343804961E-2</c:v>
                </c:pt>
                <c:pt idx="35889">
                  <c:v>-1.2018395885591501E-2</c:v>
                </c:pt>
                <c:pt idx="35890">
                  <c:v>-1.20430493544696E-2</c:v>
                </c:pt>
                <c:pt idx="35891">
                  <c:v>-1.21377607007335E-2</c:v>
                </c:pt>
                <c:pt idx="35892">
                  <c:v>-1.21521405997361E-2</c:v>
                </c:pt>
                <c:pt idx="35893">
                  <c:v>-1.1962087700879399E-2</c:v>
                </c:pt>
                <c:pt idx="35894">
                  <c:v>-1.2092849954071099E-2</c:v>
                </c:pt>
                <c:pt idx="35895">
                  <c:v>-1.19810464236289E-2</c:v>
                </c:pt>
                <c:pt idx="35896">
                  <c:v>-1.19563559897962E-2</c:v>
                </c:pt>
                <c:pt idx="35897">
                  <c:v>-1.19844639013217E-2</c:v>
                </c:pt>
                <c:pt idx="35898">
                  <c:v>-1.1975215409314101E-2</c:v>
                </c:pt>
                <c:pt idx="35899">
                  <c:v>-1.1910934939824799E-2</c:v>
                </c:pt>
                <c:pt idx="35900">
                  <c:v>-1.1797392348142101E-2</c:v>
                </c:pt>
                <c:pt idx="35901">
                  <c:v>-1.1661804314367301E-2</c:v>
                </c:pt>
                <c:pt idx="35902">
                  <c:v>-1.16311707503284E-2</c:v>
                </c:pt>
                <c:pt idx="35903">
                  <c:v>-1.14309208896777E-2</c:v>
                </c:pt>
                <c:pt idx="35904">
                  <c:v>-1.1189761248553099E-2</c:v>
                </c:pt>
                <c:pt idx="35905">
                  <c:v>-1.1061043126056901E-2</c:v>
                </c:pt>
                <c:pt idx="35906">
                  <c:v>-1.09487621772031E-2</c:v>
                </c:pt>
                <c:pt idx="35907">
                  <c:v>-1.0724825810772101E-2</c:v>
                </c:pt>
                <c:pt idx="35908">
                  <c:v>-1.04781318460112E-2</c:v>
                </c:pt>
                <c:pt idx="35909">
                  <c:v>-1.04566379285503E-2</c:v>
                </c:pt>
                <c:pt idx="35910">
                  <c:v>-1.01834330414646E-2</c:v>
                </c:pt>
                <c:pt idx="35911">
                  <c:v>-9.8172748446793395E-3</c:v>
                </c:pt>
                <c:pt idx="35912">
                  <c:v>-9.4648548503651897E-3</c:v>
                </c:pt>
                <c:pt idx="35913">
                  <c:v>-9.3322090451265598E-3</c:v>
                </c:pt>
                <c:pt idx="35914">
                  <c:v>-8.9056073065663204E-3</c:v>
                </c:pt>
                <c:pt idx="35915">
                  <c:v>-8.4494369051093705E-3</c:v>
                </c:pt>
                <c:pt idx="35916">
                  <c:v>-8.1131502569546394E-3</c:v>
                </c:pt>
                <c:pt idx="35917">
                  <c:v>-7.86946439501E-3</c:v>
                </c:pt>
                <c:pt idx="35918">
                  <c:v>-7.40882622348583E-3</c:v>
                </c:pt>
                <c:pt idx="35919">
                  <c:v>-7.2311906004132297E-3</c:v>
                </c:pt>
                <c:pt idx="35920">
                  <c:v>-6.7266640863710998E-3</c:v>
                </c:pt>
                <c:pt idx="35921">
                  <c:v>-6.3704737392789104E-3</c:v>
                </c:pt>
                <c:pt idx="35922">
                  <c:v>-5.8178037785542903E-3</c:v>
                </c:pt>
                <c:pt idx="35923">
                  <c:v>-5.3541598603108302E-3</c:v>
                </c:pt>
                <c:pt idx="35924">
                  <c:v>-4.9757312235191604E-3</c:v>
                </c:pt>
                <c:pt idx="35925">
                  <c:v>-4.4474874246113599E-3</c:v>
                </c:pt>
                <c:pt idx="35926">
                  <c:v>-3.8382290412912099E-3</c:v>
                </c:pt>
                <c:pt idx="35927">
                  <c:v>-3.3749659563341999E-3</c:v>
                </c:pt>
                <c:pt idx="35928">
                  <c:v>-2.8880015568362302E-3</c:v>
                </c:pt>
                <c:pt idx="35929">
                  <c:v>-2.3815028111995201E-3</c:v>
                </c:pt>
                <c:pt idx="35930">
                  <c:v>-1.84763606293568E-3</c:v>
                </c:pt>
                <c:pt idx="35931">
                  <c:v>-1.2618164279197101E-3</c:v>
                </c:pt>
                <c:pt idx="35932">
                  <c:v>-6.5312209721799896E-4</c:v>
                </c:pt>
                <c:pt idx="35933">
                  <c:v>-1.4994700674955401E-4</c:v>
                </c:pt>
                <c:pt idx="35934">
                  <c:v>4.7724969367050798E-4</c:v>
                </c:pt>
                <c:pt idx="35935">
                  <c:v>1.0482759353003901E-3</c:v>
                </c:pt>
                <c:pt idx="35936">
                  <c:v>1.81763648407679E-3</c:v>
                </c:pt>
                <c:pt idx="35937">
                  <c:v>2.36400121883745E-3</c:v>
                </c:pt>
                <c:pt idx="35938">
                  <c:v>2.9385038314409702E-3</c:v>
                </c:pt>
                <c:pt idx="35939">
                  <c:v>3.4810423032458401E-3</c:v>
                </c:pt>
                <c:pt idx="35940">
                  <c:v>4.1631457207841598E-3</c:v>
                </c:pt>
                <c:pt idx="35941">
                  <c:v>4.7726166687868396E-3</c:v>
                </c:pt>
                <c:pt idx="35942">
                  <c:v>5.3156207810995401E-3</c:v>
                </c:pt>
                <c:pt idx="35943">
                  <c:v>6.0306197997114699E-3</c:v>
                </c:pt>
                <c:pt idx="35944">
                  <c:v>6.6264134737044397E-3</c:v>
                </c:pt>
                <c:pt idx="35945">
                  <c:v>7.3967417184504797E-3</c:v>
                </c:pt>
                <c:pt idx="35946">
                  <c:v>8.0217326091055492E-3</c:v>
                </c:pt>
                <c:pt idx="35947">
                  <c:v>8.5565819956975597E-3</c:v>
                </c:pt>
                <c:pt idx="35948">
                  <c:v>9.11880046507791E-3</c:v>
                </c:pt>
                <c:pt idx="35949">
                  <c:v>9.6944365125428908E-3</c:v>
                </c:pt>
                <c:pt idx="35950">
                  <c:v>1.0315510639131E-2</c:v>
                </c:pt>
                <c:pt idx="35951">
                  <c:v>1.09611042760135E-2</c:v>
                </c:pt>
                <c:pt idx="35952">
                  <c:v>1.14801544619522E-2</c:v>
                </c:pt>
                <c:pt idx="35953">
                  <c:v>1.19937630633522E-2</c:v>
                </c:pt>
                <c:pt idx="35954">
                  <c:v>1.25267396311256E-2</c:v>
                </c:pt>
                <c:pt idx="35955">
                  <c:v>1.3141072598982E-2</c:v>
                </c:pt>
                <c:pt idx="35956">
                  <c:v>1.37813764381084E-2</c:v>
                </c:pt>
                <c:pt idx="35957">
                  <c:v>1.41615866694541E-2</c:v>
                </c:pt>
                <c:pt idx="35958">
                  <c:v>1.45737505923493E-2</c:v>
                </c:pt>
                <c:pt idx="35959">
                  <c:v>1.5015731781000701E-2</c:v>
                </c:pt>
                <c:pt idx="35960">
                  <c:v>1.55726779632214E-2</c:v>
                </c:pt>
                <c:pt idx="35961">
                  <c:v>1.58233188483255E-2</c:v>
                </c:pt>
                <c:pt idx="35962">
                  <c:v>1.6284763815888399E-2</c:v>
                </c:pt>
                <c:pt idx="35963">
                  <c:v>1.6521662797221601E-2</c:v>
                </c:pt>
                <c:pt idx="35964">
                  <c:v>1.7125033968476901E-2</c:v>
                </c:pt>
                <c:pt idx="35965">
                  <c:v>1.7436510603590701E-2</c:v>
                </c:pt>
                <c:pt idx="35966">
                  <c:v>1.77628322390339E-2</c:v>
                </c:pt>
                <c:pt idx="35967">
                  <c:v>1.8233342438021601E-2</c:v>
                </c:pt>
                <c:pt idx="35968">
                  <c:v>1.82764347764834E-2</c:v>
                </c:pt>
                <c:pt idx="35969">
                  <c:v>1.8482674846070399E-2</c:v>
                </c:pt>
                <c:pt idx="35970">
                  <c:v>1.8632437967668201E-2</c:v>
                </c:pt>
                <c:pt idx="35971">
                  <c:v>1.89462786026607E-2</c:v>
                </c:pt>
                <c:pt idx="35972">
                  <c:v>1.90525131188128E-2</c:v>
                </c:pt>
                <c:pt idx="35973">
                  <c:v>1.9294075663212201E-2</c:v>
                </c:pt>
                <c:pt idx="35974">
                  <c:v>1.9245256007661998E-2</c:v>
                </c:pt>
                <c:pt idx="35975">
                  <c:v>1.9488462646232999E-2</c:v>
                </c:pt>
                <c:pt idx="35976">
                  <c:v>1.9748190220424799E-2</c:v>
                </c:pt>
                <c:pt idx="35977">
                  <c:v>1.9699107486629501E-2</c:v>
                </c:pt>
                <c:pt idx="35978">
                  <c:v>1.97481071992242E-2</c:v>
                </c:pt>
                <c:pt idx="35979">
                  <c:v>1.9752488457407399E-2</c:v>
                </c:pt>
                <c:pt idx="35980">
                  <c:v>1.9748396785239299E-2</c:v>
                </c:pt>
                <c:pt idx="35981">
                  <c:v>1.96618596650521E-2</c:v>
                </c:pt>
                <c:pt idx="35982">
                  <c:v>1.9654818415006901E-2</c:v>
                </c:pt>
                <c:pt idx="35983">
                  <c:v>1.9712831517466101E-2</c:v>
                </c:pt>
                <c:pt idx="35984">
                  <c:v>1.96302599538959E-2</c:v>
                </c:pt>
                <c:pt idx="35985">
                  <c:v>1.9452134343065301E-2</c:v>
                </c:pt>
                <c:pt idx="35986">
                  <c:v>1.9266023582149999E-2</c:v>
                </c:pt>
                <c:pt idx="35987">
                  <c:v>1.9412288060243501E-2</c:v>
                </c:pt>
                <c:pt idx="35988">
                  <c:v>1.9314819197735599E-2</c:v>
                </c:pt>
                <c:pt idx="35989">
                  <c:v>1.8931816109916001E-2</c:v>
                </c:pt>
                <c:pt idx="35990">
                  <c:v>1.87980807781623E-2</c:v>
                </c:pt>
                <c:pt idx="35991">
                  <c:v>1.8651326354528201E-2</c:v>
                </c:pt>
                <c:pt idx="35992">
                  <c:v>1.8486268851655999E-2</c:v>
                </c:pt>
                <c:pt idx="35993">
                  <c:v>1.83595503583063E-2</c:v>
                </c:pt>
                <c:pt idx="35994">
                  <c:v>1.8169436280823702E-2</c:v>
                </c:pt>
                <c:pt idx="35995">
                  <c:v>1.7968525475471699E-2</c:v>
                </c:pt>
                <c:pt idx="35996">
                  <c:v>1.7855867266127999E-2</c:v>
                </c:pt>
                <c:pt idx="35997">
                  <c:v>1.7585656300920099E-2</c:v>
                </c:pt>
                <c:pt idx="35998">
                  <c:v>1.7406217248503199E-2</c:v>
                </c:pt>
                <c:pt idx="35999">
                  <c:v>1.71206489260433E-2</c:v>
                </c:pt>
                <c:pt idx="36000">
                  <c:v>1.7131365544357999E-2</c:v>
                </c:pt>
                <c:pt idx="36001">
                  <c:v>1.6945457397612902E-2</c:v>
                </c:pt>
                <c:pt idx="36002">
                  <c:v>1.66623614365548E-2</c:v>
                </c:pt>
                <c:pt idx="36003">
                  <c:v>1.6309819009839899E-2</c:v>
                </c:pt>
                <c:pt idx="36004">
                  <c:v>1.6155729777450299E-2</c:v>
                </c:pt>
                <c:pt idx="36005">
                  <c:v>1.6104729540422E-2</c:v>
                </c:pt>
                <c:pt idx="36006">
                  <c:v>1.59489853628722E-2</c:v>
                </c:pt>
                <c:pt idx="36007">
                  <c:v>1.5656595307606901E-2</c:v>
                </c:pt>
                <c:pt idx="36008">
                  <c:v>1.56912874436517E-2</c:v>
                </c:pt>
                <c:pt idx="36009">
                  <c:v>1.5618266978202599E-2</c:v>
                </c:pt>
                <c:pt idx="36010">
                  <c:v>1.5299525955690301E-2</c:v>
                </c:pt>
                <c:pt idx="36011">
                  <c:v>1.5002153614631499E-2</c:v>
                </c:pt>
                <c:pt idx="36012">
                  <c:v>1.5377506732453999E-2</c:v>
                </c:pt>
                <c:pt idx="36013">
                  <c:v>1.53298777052295E-2</c:v>
                </c:pt>
                <c:pt idx="36014">
                  <c:v>1.52205062199846E-2</c:v>
                </c:pt>
                <c:pt idx="36015">
                  <c:v>1.5086944538423601E-2</c:v>
                </c:pt>
                <c:pt idx="36016">
                  <c:v>1.5003408633546E-2</c:v>
                </c:pt>
                <c:pt idx="36017">
                  <c:v>1.5240790872071201E-2</c:v>
                </c:pt>
                <c:pt idx="36018">
                  <c:v>1.51802776326256E-2</c:v>
                </c:pt>
                <c:pt idx="36019">
                  <c:v>1.5099260538458999E-2</c:v>
                </c:pt>
                <c:pt idx="36020">
                  <c:v>1.53371922204028E-2</c:v>
                </c:pt>
                <c:pt idx="36021">
                  <c:v>1.5355837154469599E-2</c:v>
                </c:pt>
                <c:pt idx="36022">
                  <c:v>1.55006508472415E-2</c:v>
                </c:pt>
                <c:pt idx="36023">
                  <c:v>1.56945878513969E-2</c:v>
                </c:pt>
                <c:pt idx="36024">
                  <c:v>1.59053437892668E-2</c:v>
                </c:pt>
                <c:pt idx="36025">
                  <c:v>1.6210212854243299E-2</c:v>
                </c:pt>
                <c:pt idx="36026">
                  <c:v>1.6341062247724501E-2</c:v>
                </c:pt>
                <c:pt idx="36027">
                  <c:v>1.64234944330292E-2</c:v>
                </c:pt>
                <c:pt idx="36028">
                  <c:v>1.6704632845719599E-2</c:v>
                </c:pt>
                <c:pt idx="36029">
                  <c:v>1.70392519349216E-2</c:v>
                </c:pt>
                <c:pt idx="36030">
                  <c:v>1.7390536203122899E-2</c:v>
                </c:pt>
                <c:pt idx="36031">
                  <c:v>1.7594706660925101E-2</c:v>
                </c:pt>
                <c:pt idx="36032">
                  <c:v>1.7971961313218401E-2</c:v>
                </c:pt>
                <c:pt idx="36033">
                  <c:v>1.8440038111973801E-2</c:v>
                </c:pt>
                <c:pt idx="36034">
                  <c:v>1.8708564392046299E-2</c:v>
                </c:pt>
                <c:pt idx="36035">
                  <c:v>1.90455255710213E-2</c:v>
                </c:pt>
                <c:pt idx="36036">
                  <c:v>1.95039071963484E-2</c:v>
                </c:pt>
                <c:pt idx="36037">
                  <c:v>2.01227734897657E-2</c:v>
                </c:pt>
                <c:pt idx="36038">
                  <c:v>2.04167294768989E-2</c:v>
                </c:pt>
                <c:pt idx="36039">
                  <c:v>2.0837087478052799E-2</c:v>
                </c:pt>
                <c:pt idx="36040">
                  <c:v>2.1338320783113301E-2</c:v>
                </c:pt>
                <c:pt idx="36041">
                  <c:v>2.1926080091942499E-2</c:v>
                </c:pt>
                <c:pt idx="36042">
                  <c:v>2.2343696985517698E-2</c:v>
                </c:pt>
                <c:pt idx="36043">
                  <c:v>2.28789608242694E-2</c:v>
                </c:pt>
                <c:pt idx="36044">
                  <c:v>2.3221021534801298E-2</c:v>
                </c:pt>
                <c:pt idx="36045">
                  <c:v>2.3756104373038101E-2</c:v>
                </c:pt>
                <c:pt idx="36046">
                  <c:v>2.4326885496136801E-2</c:v>
                </c:pt>
                <c:pt idx="36047">
                  <c:v>2.48437801000412E-2</c:v>
                </c:pt>
                <c:pt idx="36048">
                  <c:v>2.5259347011504701E-2</c:v>
                </c:pt>
                <c:pt idx="36049">
                  <c:v>2.5822737036485102E-2</c:v>
                </c:pt>
                <c:pt idx="36050">
                  <c:v>2.6525356588620399E-2</c:v>
                </c:pt>
                <c:pt idx="36051">
                  <c:v>2.70542662998438E-2</c:v>
                </c:pt>
                <c:pt idx="36052">
                  <c:v>2.7389708175113801E-2</c:v>
                </c:pt>
                <c:pt idx="36053">
                  <c:v>2.78468293698323E-2</c:v>
                </c:pt>
                <c:pt idx="36054">
                  <c:v>2.85236414534417E-2</c:v>
                </c:pt>
                <c:pt idx="36055">
                  <c:v>2.8926110684655899E-2</c:v>
                </c:pt>
                <c:pt idx="36056">
                  <c:v>2.9458506703027399E-2</c:v>
                </c:pt>
                <c:pt idx="36057">
                  <c:v>2.98522454256108E-2</c:v>
                </c:pt>
                <c:pt idx="36058">
                  <c:v>3.0337897422033799E-2</c:v>
                </c:pt>
                <c:pt idx="36059">
                  <c:v>3.0815765675579102E-2</c:v>
                </c:pt>
                <c:pt idx="36060">
                  <c:v>3.12069190114003E-2</c:v>
                </c:pt>
                <c:pt idx="36061">
                  <c:v>3.1537228917838202E-2</c:v>
                </c:pt>
                <c:pt idx="36062">
                  <c:v>3.1893402225708502E-2</c:v>
                </c:pt>
                <c:pt idx="36063">
                  <c:v>3.2208310367481299E-2</c:v>
                </c:pt>
                <c:pt idx="36064">
                  <c:v>3.2675729754181398E-2</c:v>
                </c:pt>
                <c:pt idx="36065">
                  <c:v>3.29126628426318E-2</c:v>
                </c:pt>
                <c:pt idx="36066">
                  <c:v>3.3180036853047302E-2</c:v>
                </c:pt>
                <c:pt idx="36067">
                  <c:v>3.3526244525405598E-2</c:v>
                </c:pt>
                <c:pt idx="36068">
                  <c:v>3.3864532425491797E-2</c:v>
                </c:pt>
                <c:pt idx="36069">
                  <c:v>3.3871969587184497E-2</c:v>
                </c:pt>
                <c:pt idx="36070">
                  <c:v>3.4087015260881398E-2</c:v>
                </c:pt>
                <c:pt idx="36071">
                  <c:v>3.39874810124451E-2</c:v>
                </c:pt>
                <c:pt idx="36072">
                  <c:v>3.4361527092764702E-2</c:v>
                </c:pt>
                <c:pt idx="36073">
                  <c:v>3.42734805932857E-2</c:v>
                </c:pt>
                <c:pt idx="36074">
                  <c:v>3.4372464185916003E-2</c:v>
                </c:pt>
                <c:pt idx="36075">
                  <c:v>3.4426767467479497E-2</c:v>
                </c:pt>
                <c:pt idx="36076">
                  <c:v>3.4417718945563898E-2</c:v>
                </c:pt>
                <c:pt idx="36077">
                  <c:v>3.43038776610015E-2</c:v>
                </c:pt>
                <c:pt idx="36078">
                  <c:v>3.42896721577736E-2</c:v>
                </c:pt>
                <c:pt idx="36079">
                  <c:v>3.4041432390188003E-2</c:v>
                </c:pt>
                <c:pt idx="36080">
                  <c:v>3.3774405785714702E-2</c:v>
                </c:pt>
                <c:pt idx="36081">
                  <c:v>3.3693128850679502E-2</c:v>
                </c:pt>
                <c:pt idx="36082">
                  <c:v>3.3426547963004802E-2</c:v>
                </c:pt>
                <c:pt idx="36083">
                  <c:v>3.3318753571974197E-2</c:v>
                </c:pt>
                <c:pt idx="36084">
                  <c:v>3.2909440674116303E-2</c:v>
                </c:pt>
                <c:pt idx="36085">
                  <c:v>3.2621487925377599E-2</c:v>
                </c:pt>
                <c:pt idx="36086">
                  <c:v>3.2207225663447303E-2</c:v>
                </c:pt>
                <c:pt idx="36087">
                  <c:v>3.1777620043594697E-2</c:v>
                </c:pt>
                <c:pt idx="36088">
                  <c:v>3.1408161675963803E-2</c:v>
                </c:pt>
                <c:pt idx="36089">
                  <c:v>3.09597159868874E-2</c:v>
                </c:pt>
                <c:pt idx="36090">
                  <c:v>3.05071354258271E-2</c:v>
                </c:pt>
                <c:pt idx="36091">
                  <c:v>2.97888184924433E-2</c:v>
                </c:pt>
                <c:pt idx="36092">
                  <c:v>2.93219746641257E-2</c:v>
                </c:pt>
                <c:pt idx="36093">
                  <c:v>2.8895673877902799E-2</c:v>
                </c:pt>
                <c:pt idx="36094">
                  <c:v>2.8312837109647101E-2</c:v>
                </c:pt>
                <c:pt idx="36095">
                  <c:v>2.7720882709026701E-2</c:v>
                </c:pt>
                <c:pt idx="36096">
                  <c:v>2.6932555409338699E-2</c:v>
                </c:pt>
                <c:pt idx="36097">
                  <c:v>2.6324533889462501E-2</c:v>
                </c:pt>
                <c:pt idx="36098">
                  <c:v>2.5718753602287599E-2</c:v>
                </c:pt>
                <c:pt idx="36099">
                  <c:v>2.4852059823821201E-2</c:v>
                </c:pt>
                <c:pt idx="36100">
                  <c:v>2.4321840628594198E-2</c:v>
                </c:pt>
                <c:pt idx="36101">
                  <c:v>2.3550903028875102E-2</c:v>
                </c:pt>
                <c:pt idx="36102">
                  <c:v>2.27642630129095E-2</c:v>
                </c:pt>
                <c:pt idx="36103">
                  <c:v>2.2031383080001899E-2</c:v>
                </c:pt>
                <c:pt idx="36104">
                  <c:v>2.1221985001895899E-2</c:v>
                </c:pt>
                <c:pt idx="36105">
                  <c:v>2.0619918353630199E-2</c:v>
                </c:pt>
                <c:pt idx="36106">
                  <c:v>1.9852808592425299E-2</c:v>
                </c:pt>
                <c:pt idx="36107">
                  <c:v>1.9067141645308299E-2</c:v>
                </c:pt>
                <c:pt idx="36108">
                  <c:v>1.8163686238976299E-2</c:v>
                </c:pt>
                <c:pt idx="36109">
                  <c:v>1.7438728670767598E-2</c:v>
                </c:pt>
                <c:pt idx="36110">
                  <c:v>1.6664893055893502E-2</c:v>
                </c:pt>
                <c:pt idx="36111">
                  <c:v>1.5944478002433201E-2</c:v>
                </c:pt>
                <c:pt idx="36112">
                  <c:v>1.51854729867501E-2</c:v>
                </c:pt>
                <c:pt idx="36113">
                  <c:v>1.44104815232667E-2</c:v>
                </c:pt>
                <c:pt idx="36114">
                  <c:v>1.37025583268041E-2</c:v>
                </c:pt>
                <c:pt idx="36115">
                  <c:v>1.29218343388884E-2</c:v>
                </c:pt>
                <c:pt idx="36116">
                  <c:v>1.2344966674886999E-2</c:v>
                </c:pt>
                <c:pt idx="36117">
                  <c:v>1.1598328092687E-2</c:v>
                </c:pt>
                <c:pt idx="36118">
                  <c:v>1.0879981885557201E-2</c:v>
                </c:pt>
                <c:pt idx="36119">
                  <c:v>1.0212885638974101E-2</c:v>
                </c:pt>
                <c:pt idx="36120">
                  <c:v>9.5606286932043393E-3</c:v>
                </c:pt>
                <c:pt idx="36121">
                  <c:v>8.9740483728412892E-3</c:v>
                </c:pt>
                <c:pt idx="36122">
                  <c:v>8.3134398255032098E-3</c:v>
                </c:pt>
                <c:pt idx="36123">
                  <c:v>7.7767957273271703E-3</c:v>
                </c:pt>
                <c:pt idx="36124">
                  <c:v>7.3248309619710003E-3</c:v>
                </c:pt>
                <c:pt idx="36125">
                  <c:v>6.65288172992602E-3</c:v>
                </c:pt>
                <c:pt idx="36126">
                  <c:v>6.0803074180627303E-3</c:v>
                </c:pt>
                <c:pt idx="36127">
                  <c:v>5.6435208551783803E-3</c:v>
                </c:pt>
                <c:pt idx="36128">
                  <c:v>5.1141476624025402E-3</c:v>
                </c:pt>
                <c:pt idx="36129">
                  <c:v>4.6940490635253296E-3</c:v>
                </c:pt>
                <c:pt idx="36130">
                  <c:v>4.5492391011016002E-3</c:v>
                </c:pt>
                <c:pt idx="36131">
                  <c:v>4.2199325751347801E-3</c:v>
                </c:pt>
                <c:pt idx="36132">
                  <c:v>3.8382339222284398E-3</c:v>
                </c:pt>
                <c:pt idx="36133">
                  <c:v>3.6191870191411598E-3</c:v>
                </c:pt>
                <c:pt idx="36134">
                  <c:v>3.4387303975033502E-3</c:v>
                </c:pt>
                <c:pt idx="36135">
                  <c:v>2.94949584018227E-3</c:v>
                </c:pt>
                <c:pt idx="36136">
                  <c:v>2.7274219785247199E-3</c:v>
                </c:pt>
                <c:pt idx="36137">
                  <c:v>2.51732670085833E-3</c:v>
                </c:pt>
                <c:pt idx="36138">
                  <c:v>2.36756009325292E-3</c:v>
                </c:pt>
                <c:pt idx="36139">
                  <c:v>2.1649464170384498E-3</c:v>
                </c:pt>
                <c:pt idx="36140">
                  <c:v>2.0341710260533101E-3</c:v>
                </c:pt>
                <c:pt idx="36141">
                  <c:v>2.1660174776890798E-3</c:v>
                </c:pt>
                <c:pt idx="36142">
                  <c:v>1.9635706848002599E-3</c:v>
                </c:pt>
                <c:pt idx="36143">
                  <c:v>1.9906680603730301E-3</c:v>
                </c:pt>
                <c:pt idx="36144">
                  <c:v>1.8162395885666701E-3</c:v>
                </c:pt>
                <c:pt idx="36145">
                  <c:v>1.93123473827002E-3</c:v>
                </c:pt>
                <c:pt idx="36146">
                  <c:v>1.9807465903755699E-3</c:v>
                </c:pt>
                <c:pt idx="36147">
                  <c:v>1.95064502698445E-3</c:v>
                </c:pt>
                <c:pt idx="36148">
                  <c:v>2.0818338565139699E-3</c:v>
                </c:pt>
                <c:pt idx="36149">
                  <c:v>2.1107504137648299E-3</c:v>
                </c:pt>
                <c:pt idx="36150">
                  <c:v>2.26165745099786E-3</c:v>
                </c:pt>
                <c:pt idx="36151">
                  <c:v>2.3628663681003899E-3</c:v>
                </c:pt>
                <c:pt idx="36152">
                  <c:v>2.4527220726676701E-3</c:v>
                </c:pt>
                <c:pt idx="36153">
                  <c:v>2.4850789426056098E-3</c:v>
                </c:pt>
                <c:pt idx="36154">
                  <c:v>2.53450688072878E-3</c:v>
                </c:pt>
                <c:pt idx="36155">
                  <c:v>2.8144205122284899E-3</c:v>
                </c:pt>
                <c:pt idx="36156">
                  <c:v>2.9980960812676098E-3</c:v>
                </c:pt>
                <c:pt idx="36157">
                  <c:v>3.0298176763336499E-3</c:v>
                </c:pt>
                <c:pt idx="36158">
                  <c:v>3.2443895628554401E-3</c:v>
                </c:pt>
                <c:pt idx="36159">
                  <c:v>3.1946171506211998E-3</c:v>
                </c:pt>
                <c:pt idx="36160">
                  <c:v>3.32688967518221E-3</c:v>
                </c:pt>
                <c:pt idx="36161">
                  <c:v>3.6328112945640499E-3</c:v>
                </c:pt>
                <c:pt idx="36162">
                  <c:v>3.5981336477522198E-3</c:v>
                </c:pt>
                <c:pt idx="36163">
                  <c:v>3.8056335160369299E-3</c:v>
                </c:pt>
                <c:pt idx="36164">
                  <c:v>3.9845683359732501E-3</c:v>
                </c:pt>
                <c:pt idx="36165">
                  <c:v>4.16443179771159E-3</c:v>
                </c:pt>
                <c:pt idx="36166">
                  <c:v>4.2099295244373098E-3</c:v>
                </c:pt>
                <c:pt idx="36167">
                  <c:v>4.1672228809591398E-3</c:v>
                </c:pt>
                <c:pt idx="36168">
                  <c:v>4.43112836059174E-3</c:v>
                </c:pt>
                <c:pt idx="36169">
                  <c:v>4.4225150557181498E-3</c:v>
                </c:pt>
                <c:pt idx="36170">
                  <c:v>4.4469233189582602E-3</c:v>
                </c:pt>
                <c:pt idx="36171">
                  <c:v>4.4560197415538898E-3</c:v>
                </c:pt>
                <c:pt idx="36172">
                  <c:v>4.5679026189555001E-3</c:v>
                </c:pt>
                <c:pt idx="36173">
                  <c:v>4.57520682519655E-3</c:v>
                </c:pt>
                <c:pt idx="36174">
                  <c:v>4.4799794885143403E-3</c:v>
                </c:pt>
                <c:pt idx="36175">
                  <c:v>4.4146806759282203E-3</c:v>
                </c:pt>
                <c:pt idx="36176">
                  <c:v>4.4791641537704702E-3</c:v>
                </c:pt>
                <c:pt idx="36177">
                  <c:v>4.4405792125754798E-3</c:v>
                </c:pt>
                <c:pt idx="36178">
                  <c:v>4.3426334827265803E-3</c:v>
                </c:pt>
                <c:pt idx="36179">
                  <c:v>4.1567610232467701E-3</c:v>
                </c:pt>
                <c:pt idx="36180">
                  <c:v>3.9879925527754496E-3</c:v>
                </c:pt>
                <c:pt idx="36181">
                  <c:v>3.8393996462777998E-3</c:v>
                </c:pt>
                <c:pt idx="36182">
                  <c:v>3.7720621609190399E-3</c:v>
                </c:pt>
                <c:pt idx="36183">
                  <c:v>3.58904567512539E-3</c:v>
                </c:pt>
                <c:pt idx="36184">
                  <c:v>3.2511236675499401E-3</c:v>
                </c:pt>
                <c:pt idx="36185">
                  <c:v>3.0573096203308698E-3</c:v>
                </c:pt>
                <c:pt idx="36186">
                  <c:v>2.9187474930721501E-3</c:v>
                </c:pt>
                <c:pt idx="36187">
                  <c:v>2.5604552827774201E-3</c:v>
                </c:pt>
                <c:pt idx="36188">
                  <c:v>2.3337850596859698E-3</c:v>
                </c:pt>
                <c:pt idx="36189">
                  <c:v>2.0745622955635401E-3</c:v>
                </c:pt>
                <c:pt idx="36190">
                  <c:v>1.6650592999551399E-3</c:v>
                </c:pt>
                <c:pt idx="36191">
                  <c:v>1.18049430841146E-3</c:v>
                </c:pt>
                <c:pt idx="36192">
                  <c:v>9.3832153190826905E-4</c:v>
                </c:pt>
                <c:pt idx="36193">
                  <c:v>6.5460286368984003E-4</c:v>
                </c:pt>
                <c:pt idx="36194">
                  <c:v>2.00869307407768E-4</c:v>
                </c:pt>
                <c:pt idx="36195">
                  <c:v>-2.6495972614134502E-4</c:v>
                </c:pt>
                <c:pt idx="36196">
                  <c:v>-5.8449662274709195E-4</c:v>
                </c:pt>
                <c:pt idx="36197">
                  <c:v>-9.9343391016790193E-4</c:v>
                </c:pt>
                <c:pt idx="36198">
                  <c:v>-1.5959607085523099E-3</c:v>
                </c:pt>
                <c:pt idx="36199">
                  <c:v>-2.0104574553382101E-3</c:v>
                </c:pt>
                <c:pt idx="36200">
                  <c:v>-2.2696109070927399E-3</c:v>
                </c:pt>
                <c:pt idx="36201">
                  <c:v>-2.7540166008883601E-3</c:v>
                </c:pt>
                <c:pt idx="36202">
                  <c:v>-3.2379289058035998E-3</c:v>
                </c:pt>
                <c:pt idx="36203">
                  <c:v>-3.87519389930112E-3</c:v>
                </c:pt>
                <c:pt idx="36204">
                  <c:v>-4.0403470898554396E-3</c:v>
                </c:pt>
                <c:pt idx="36205">
                  <c:v>-4.6663669783456804E-3</c:v>
                </c:pt>
                <c:pt idx="36206">
                  <c:v>-4.8699296204546298E-3</c:v>
                </c:pt>
                <c:pt idx="36207">
                  <c:v>-5.3275651031353998E-3</c:v>
                </c:pt>
                <c:pt idx="36208">
                  <c:v>-5.8943163049431204E-3</c:v>
                </c:pt>
                <c:pt idx="36209">
                  <c:v>-6.4037391071149804E-3</c:v>
                </c:pt>
                <c:pt idx="36210">
                  <c:v>-6.7803168647343898E-3</c:v>
                </c:pt>
                <c:pt idx="36211">
                  <c:v>-7.1329140778156001E-3</c:v>
                </c:pt>
                <c:pt idx="36212">
                  <c:v>-7.73412256866825E-3</c:v>
                </c:pt>
                <c:pt idx="36213">
                  <c:v>-8.0361010483442196E-3</c:v>
                </c:pt>
                <c:pt idx="36214">
                  <c:v>-8.4561802267889997E-3</c:v>
                </c:pt>
                <c:pt idx="36215">
                  <c:v>-8.8933869719547698E-3</c:v>
                </c:pt>
                <c:pt idx="36216">
                  <c:v>-9.3604672576408192E-3</c:v>
                </c:pt>
                <c:pt idx="36217">
                  <c:v>-9.4725502034832907E-3</c:v>
                </c:pt>
                <c:pt idx="36218">
                  <c:v>-9.8500659168761807E-3</c:v>
                </c:pt>
                <c:pt idx="36219">
                  <c:v>-1.02696745439211E-2</c:v>
                </c:pt>
                <c:pt idx="36220">
                  <c:v>-1.06718059167415E-2</c:v>
                </c:pt>
                <c:pt idx="36221">
                  <c:v>-1.08808686181025E-2</c:v>
                </c:pt>
                <c:pt idx="36222">
                  <c:v>-1.11432660061122E-2</c:v>
                </c:pt>
                <c:pt idx="36223">
                  <c:v>-1.1575156611084599E-2</c:v>
                </c:pt>
                <c:pt idx="36224">
                  <c:v>-1.18132386083075E-2</c:v>
                </c:pt>
                <c:pt idx="36225">
                  <c:v>-1.18854394333119E-2</c:v>
                </c:pt>
                <c:pt idx="36226">
                  <c:v>-1.22832890738478E-2</c:v>
                </c:pt>
                <c:pt idx="36227">
                  <c:v>-1.23959598005999E-2</c:v>
                </c:pt>
                <c:pt idx="36228">
                  <c:v>-1.2597428188450799E-2</c:v>
                </c:pt>
                <c:pt idx="36229">
                  <c:v>-1.27725885347736E-2</c:v>
                </c:pt>
                <c:pt idx="36230">
                  <c:v>-1.29567433479596E-2</c:v>
                </c:pt>
                <c:pt idx="36231">
                  <c:v>-1.3133809531067599E-2</c:v>
                </c:pt>
                <c:pt idx="36232">
                  <c:v>-1.3179078586238201E-2</c:v>
                </c:pt>
                <c:pt idx="36233">
                  <c:v>-1.33705150040603E-2</c:v>
                </c:pt>
                <c:pt idx="36234">
                  <c:v>-1.3452862468710801E-2</c:v>
                </c:pt>
                <c:pt idx="36235">
                  <c:v>-1.34961647825099E-2</c:v>
                </c:pt>
                <c:pt idx="36236">
                  <c:v>-1.36146454092844E-2</c:v>
                </c:pt>
                <c:pt idx="36237">
                  <c:v>-1.3574992675999299E-2</c:v>
                </c:pt>
                <c:pt idx="36238">
                  <c:v>-1.3426765354475199E-2</c:v>
                </c:pt>
                <c:pt idx="36239">
                  <c:v>-1.3815464679192299E-2</c:v>
                </c:pt>
                <c:pt idx="36240">
                  <c:v>-1.3784252378860801E-2</c:v>
                </c:pt>
                <c:pt idx="36241">
                  <c:v>-1.34816496586804E-2</c:v>
                </c:pt>
                <c:pt idx="36242">
                  <c:v>-1.3502264483734599E-2</c:v>
                </c:pt>
                <c:pt idx="36243">
                  <c:v>-1.34086532329844E-2</c:v>
                </c:pt>
                <c:pt idx="36244">
                  <c:v>-1.3636833430781399E-2</c:v>
                </c:pt>
                <c:pt idx="36245">
                  <c:v>-1.33406963069877E-2</c:v>
                </c:pt>
                <c:pt idx="36246">
                  <c:v>-1.34757093595752E-2</c:v>
                </c:pt>
                <c:pt idx="36247">
                  <c:v>-1.3245917324624899E-2</c:v>
                </c:pt>
                <c:pt idx="36248">
                  <c:v>-1.32607340899655E-2</c:v>
                </c:pt>
                <c:pt idx="36249">
                  <c:v>-1.31355460902012E-2</c:v>
                </c:pt>
                <c:pt idx="36250">
                  <c:v>-1.3046871962232601E-2</c:v>
                </c:pt>
                <c:pt idx="36251">
                  <c:v>-1.28694320998703E-2</c:v>
                </c:pt>
                <c:pt idx="36252">
                  <c:v>-1.2931772407125199E-2</c:v>
                </c:pt>
                <c:pt idx="36253">
                  <c:v>-1.2930296672503E-2</c:v>
                </c:pt>
                <c:pt idx="36254">
                  <c:v>-1.2776647869304899E-2</c:v>
                </c:pt>
                <c:pt idx="36255">
                  <c:v>-1.2742506631160701E-2</c:v>
                </c:pt>
                <c:pt idx="36256">
                  <c:v>-1.2441076287975699E-2</c:v>
                </c:pt>
                <c:pt idx="36257">
                  <c:v>-1.2524422700830399E-2</c:v>
                </c:pt>
                <c:pt idx="36258">
                  <c:v>-1.23897568988374E-2</c:v>
                </c:pt>
                <c:pt idx="36259">
                  <c:v>-1.2448166959813E-2</c:v>
                </c:pt>
                <c:pt idx="36260">
                  <c:v>-1.23898088979834E-2</c:v>
                </c:pt>
                <c:pt idx="36261">
                  <c:v>-1.2374996195861901E-2</c:v>
                </c:pt>
                <c:pt idx="36262">
                  <c:v>-1.22842063618254E-2</c:v>
                </c:pt>
                <c:pt idx="36263">
                  <c:v>-1.22375200162927E-2</c:v>
                </c:pt>
                <c:pt idx="36264">
                  <c:v>-1.2446123032546301E-2</c:v>
                </c:pt>
                <c:pt idx="36265">
                  <c:v>-1.22923933393325E-2</c:v>
                </c:pt>
                <c:pt idx="36266">
                  <c:v>-1.22986781498245E-2</c:v>
                </c:pt>
                <c:pt idx="36267">
                  <c:v>-1.2498359969739E-2</c:v>
                </c:pt>
                <c:pt idx="36268">
                  <c:v>-1.25694345468251E-2</c:v>
                </c:pt>
                <c:pt idx="36269">
                  <c:v>-1.2359374830165099E-2</c:v>
                </c:pt>
                <c:pt idx="36270">
                  <c:v>-1.24506702245946E-2</c:v>
                </c:pt>
                <c:pt idx="36271">
                  <c:v>-1.28390349021382E-2</c:v>
                </c:pt>
                <c:pt idx="36272">
                  <c:v>-1.2911631455102201E-2</c:v>
                </c:pt>
                <c:pt idx="36273">
                  <c:v>-1.2905536112575699E-2</c:v>
                </c:pt>
                <c:pt idx="36274">
                  <c:v>-1.29569020059932E-2</c:v>
                </c:pt>
                <c:pt idx="36275">
                  <c:v>-1.3233907105403901E-2</c:v>
                </c:pt>
                <c:pt idx="36276">
                  <c:v>-1.3274938839601401E-2</c:v>
                </c:pt>
                <c:pt idx="36277">
                  <c:v>-1.34572479759608E-2</c:v>
                </c:pt>
                <c:pt idx="36278">
                  <c:v>-1.3763974572871601E-2</c:v>
                </c:pt>
                <c:pt idx="36279">
                  <c:v>-1.40519156670641E-2</c:v>
                </c:pt>
                <c:pt idx="36280">
                  <c:v>-1.4097438858571299E-2</c:v>
                </c:pt>
                <c:pt idx="36281">
                  <c:v>-1.44127274252341E-2</c:v>
                </c:pt>
                <c:pt idx="36282">
                  <c:v>-1.46547653965696E-2</c:v>
                </c:pt>
                <c:pt idx="36283">
                  <c:v>-1.48018106536389E-2</c:v>
                </c:pt>
                <c:pt idx="36284">
                  <c:v>-1.52150831896631E-2</c:v>
                </c:pt>
                <c:pt idx="36285">
                  <c:v>-1.54173206240882E-2</c:v>
                </c:pt>
                <c:pt idx="36286">
                  <c:v>-1.5698374226601999E-2</c:v>
                </c:pt>
                <c:pt idx="36287">
                  <c:v>-1.5911485187971499E-2</c:v>
                </c:pt>
                <c:pt idx="36288">
                  <c:v>-1.6354314353413699E-2</c:v>
                </c:pt>
                <c:pt idx="36289">
                  <c:v>-1.65549315721366E-2</c:v>
                </c:pt>
                <c:pt idx="36290">
                  <c:v>-1.67083327743975E-2</c:v>
                </c:pt>
                <c:pt idx="36291">
                  <c:v>-1.7220467668071501E-2</c:v>
                </c:pt>
                <c:pt idx="36292">
                  <c:v>-1.75788304797618E-2</c:v>
                </c:pt>
                <c:pt idx="36293">
                  <c:v>-1.7730585934871701E-2</c:v>
                </c:pt>
                <c:pt idx="36294">
                  <c:v>-1.82206458631042E-2</c:v>
                </c:pt>
                <c:pt idx="36295">
                  <c:v>-1.8504232248610301E-2</c:v>
                </c:pt>
                <c:pt idx="36296">
                  <c:v>-1.8911696234644101E-2</c:v>
                </c:pt>
                <c:pt idx="36297">
                  <c:v>-1.9184666142086099E-2</c:v>
                </c:pt>
                <c:pt idx="36298">
                  <c:v>-1.9429351777467799E-2</c:v>
                </c:pt>
                <c:pt idx="36299">
                  <c:v>-1.9821250586927699E-2</c:v>
                </c:pt>
                <c:pt idx="36300">
                  <c:v>-2.0092560583815901E-2</c:v>
                </c:pt>
                <c:pt idx="36301">
                  <c:v>-2.0499492705704701E-2</c:v>
                </c:pt>
                <c:pt idx="36302">
                  <c:v>-2.0740537371775801E-2</c:v>
                </c:pt>
                <c:pt idx="36303">
                  <c:v>-2.1027766138057399E-2</c:v>
                </c:pt>
                <c:pt idx="36304">
                  <c:v>-2.1439900760397399E-2</c:v>
                </c:pt>
                <c:pt idx="36305">
                  <c:v>-2.1644342338556399E-2</c:v>
                </c:pt>
                <c:pt idx="36306">
                  <c:v>-2.1958673232004799E-2</c:v>
                </c:pt>
                <c:pt idx="36307">
                  <c:v>-2.22273500919885E-2</c:v>
                </c:pt>
                <c:pt idx="36308">
                  <c:v>-2.236372796941E-2</c:v>
                </c:pt>
                <c:pt idx="36309">
                  <c:v>-2.26035975765927E-2</c:v>
                </c:pt>
                <c:pt idx="36310">
                  <c:v>-2.3072458892435099E-2</c:v>
                </c:pt>
                <c:pt idx="36311">
                  <c:v>-2.3202803168476099E-2</c:v>
                </c:pt>
                <c:pt idx="36312">
                  <c:v>-2.3464573339102599E-2</c:v>
                </c:pt>
                <c:pt idx="36313">
                  <c:v>-2.3634829460817099E-2</c:v>
                </c:pt>
                <c:pt idx="36314">
                  <c:v>-2.3738146634459799E-2</c:v>
                </c:pt>
                <c:pt idx="36315">
                  <c:v>-2.3962770270878599E-2</c:v>
                </c:pt>
                <c:pt idx="36316">
                  <c:v>-2.4052978342929399E-2</c:v>
                </c:pt>
                <c:pt idx="36317">
                  <c:v>-2.4249570676036902E-2</c:v>
                </c:pt>
                <c:pt idx="36318">
                  <c:v>-2.41411422053146E-2</c:v>
                </c:pt>
                <c:pt idx="36319">
                  <c:v>-2.42385523105049E-2</c:v>
                </c:pt>
                <c:pt idx="36320">
                  <c:v>-2.43456712357445E-2</c:v>
                </c:pt>
                <c:pt idx="36321">
                  <c:v>-2.4322543325381599E-2</c:v>
                </c:pt>
                <c:pt idx="36322">
                  <c:v>-2.4331503596777201E-2</c:v>
                </c:pt>
                <c:pt idx="36323">
                  <c:v>-2.4423358684814801E-2</c:v>
                </c:pt>
                <c:pt idx="36324">
                  <c:v>-2.4387803033401399E-2</c:v>
                </c:pt>
                <c:pt idx="36325">
                  <c:v>-2.4160976267488699E-2</c:v>
                </c:pt>
                <c:pt idx="36326">
                  <c:v>-2.41004369594073E-2</c:v>
                </c:pt>
                <c:pt idx="36327">
                  <c:v>-2.4143842375228201E-2</c:v>
                </c:pt>
                <c:pt idx="36328">
                  <c:v>-2.39951402575177E-2</c:v>
                </c:pt>
                <c:pt idx="36329">
                  <c:v>-2.3778973072412599E-2</c:v>
                </c:pt>
                <c:pt idx="36330">
                  <c:v>-2.3607845311745399E-2</c:v>
                </c:pt>
                <c:pt idx="36331">
                  <c:v>-2.33860137313106E-2</c:v>
                </c:pt>
                <c:pt idx="36332">
                  <c:v>-2.2991542844809899E-2</c:v>
                </c:pt>
                <c:pt idx="36333">
                  <c:v>-2.30202993999729E-2</c:v>
                </c:pt>
                <c:pt idx="36334">
                  <c:v>-2.30077452747551E-2</c:v>
                </c:pt>
                <c:pt idx="36335">
                  <c:v>-2.24154888360923E-2</c:v>
                </c:pt>
                <c:pt idx="36336">
                  <c:v>-2.2288578900831801E-2</c:v>
                </c:pt>
                <c:pt idx="36337">
                  <c:v>-2.1995653278831299E-2</c:v>
                </c:pt>
                <c:pt idx="36338">
                  <c:v>-2.1665672678587301E-2</c:v>
                </c:pt>
                <c:pt idx="36339">
                  <c:v>-2.1126743660107899E-2</c:v>
                </c:pt>
                <c:pt idx="36340">
                  <c:v>-2.0948786538572101E-2</c:v>
                </c:pt>
                <c:pt idx="36341">
                  <c:v>-2.0657255118752299E-2</c:v>
                </c:pt>
                <c:pt idx="36342">
                  <c:v>-2.02699258354615E-2</c:v>
                </c:pt>
                <c:pt idx="36343">
                  <c:v>-1.9984991429381101E-2</c:v>
                </c:pt>
                <c:pt idx="36344">
                  <c:v>-1.9567289160201101E-2</c:v>
                </c:pt>
                <c:pt idx="36345">
                  <c:v>-1.9199868419777898E-2</c:v>
                </c:pt>
                <c:pt idx="36346">
                  <c:v>-1.8701666494622401E-2</c:v>
                </c:pt>
                <c:pt idx="36347">
                  <c:v>-1.8265266953095601E-2</c:v>
                </c:pt>
                <c:pt idx="36348">
                  <c:v>-1.78891317040475E-2</c:v>
                </c:pt>
                <c:pt idx="36349">
                  <c:v>-1.7598443763150701E-2</c:v>
                </c:pt>
                <c:pt idx="36350">
                  <c:v>-1.70923394976349E-2</c:v>
                </c:pt>
                <c:pt idx="36351">
                  <c:v>-1.6588501345000499E-2</c:v>
                </c:pt>
                <c:pt idx="36352">
                  <c:v>-1.64285304951396E-2</c:v>
                </c:pt>
                <c:pt idx="36353">
                  <c:v>-1.59262060347693E-2</c:v>
                </c:pt>
                <c:pt idx="36354">
                  <c:v>-1.53304977720641E-2</c:v>
                </c:pt>
                <c:pt idx="36355">
                  <c:v>-1.51233816884242E-2</c:v>
                </c:pt>
                <c:pt idx="36356">
                  <c:v>-1.4694394011062499E-2</c:v>
                </c:pt>
                <c:pt idx="36357">
                  <c:v>-1.38822536705596E-2</c:v>
                </c:pt>
                <c:pt idx="36358">
                  <c:v>-1.35510452738998E-2</c:v>
                </c:pt>
                <c:pt idx="36359">
                  <c:v>-1.32304809760222E-2</c:v>
                </c:pt>
                <c:pt idx="36360">
                  <c:v>-1.2641097184798099E-2</c:v>
                </c:pt>
                <c:pt idx="36361">
                  <c:v>-1.24714064462809E-2</c:v>
                </c:pt>
                <c:pt idx="36362">
                  <c:v>-1.1927427571800301E-2</c:v>
                </c:pt>
                <c:pt idx="36363">
                  <c:v>-1.1556150965177999E-2</c:v>
                </c:pt>
                <c:pt idx="36364">
                  <c:v>-1.10470910986207E-2</c:v>
                </c:pt>
                <c:pt idx="36365">
                  <c:v>-1.09270788965782E-2</c:v>
                </c:pt>
                <c:pt idx="36366">
                  <c:v>-1.0478841909530001E-2</c:v>
                </c:pt>
                <c:pt idx="36367">
                  <c:v>-1.0213565233578499E-2</c:v>
                </c:pt>
                <c:pt idx="36368">
                  <c:v>-9.6970631899134605E-3</c:v>
                </c:pt>
                <c:pt idx="36369">
                  <c:v>-9.1735887954090892E-3</c:v>
                </c:pt>
                <c:pt idx="36370">
                  <c:v>-8.9446655122044395E-3</c:v>
                </c:pt>
                <c:pt idx="36371">
                  <c:v>-8.4894506430433104E-3</c:v>
                </c:pt>
                <c:pt idx="36372">
                  <c:v>-8.4319797013391509E-3</c:v>
                </c:pt>
                <c:pt idx="36373">
                  <c:v>-7.9630520888942999E-3</c:v>
                </c:pt>
                <c:pt idx="36374">
                  <c:v>-7.5404492573130201E-3</c:v>
                </c:pt>
                <c:pt idx="36375">
                  <c:v>-7.4521374970650204E-3</c:v>
                </c:pt>
                <c:pt idx="36376">
                  <c:v>-7.3141243402688703E-3</c:v>
                </c:pt>
                <c:pt idx="36377">
                  <c:v>-7.0083041587974603E-3</c:v>
                </c:pt>
                <c:pt idx="36378">
                  <c:v>-6.7971728467013702E-3</c:v>
                </c:pt>
                <c:pt idx="36379">
                  <c:v>-6.5106175386822496E-3</c:v>
                </c:pt>
                <c:pt idx="36380">
                  <c:v>-6.2969987420048602E-3</c:v>
                </c:pt>
                <c:pt idx="36381">
                  <c:v>-6.0535721989636599E-3</c:v>
                </c:pt>
                <c:pt idx="36382">
                  <c:v>-5.7489499471300304E-3</c:v>
                </c:pt>
                <c:pt idx="36383">
                  <c:v>-5.6619733364195197E-3</c:v>
                </c:pt>
                <c:pt idx="36384">
                  <c:v>-5.4871565518887404E-3</c:v>
                </c:pt>
                <c:pt idx="36385">
                  <c:v>-5.4729894126713001E-3</c:v>
                </c:pt>
                <c:pt idx="36386">
                  <c:v>-5.2746710323243297E-3</c:v>
                </c:pt>
                <c:pt idx="36387">
                  <c:v>-4.8848017386235697E-3</c:v>
                </c:pt>
                <c:pt idx="36388">
                  <c:v>-4.76065871879026E-3</c:v>
                </c:pt>
                <c:pt idx="36389">
                  <c:v>-4.8206273891545698E-3</c:v>
                </c:pt>
                <c:pt idx="36390">
                  <c:v>-4.8017941813748802E-3</c:v>
                </c:pt>
                <c:pt idx="36391">
                  <c:v>-4.6802926440124501E-3</c:v>
                </c:pt>
                <c:pt idx="36392">
                  <c:v>-4.4370533954264301E-3</c:v>
                </c:pt>
                <c:pt idx="36393">
                  <c:v>-4.3202420469202699E-3</c:v>
                </c:pt>
                <c:pt idx="36394">
                  <c:v>-4.3547604354712902E-3</c:v>
                </c:pt>
                <c:pt idx="36395">
                  <c:v>-4.2201176367114603E-3</c:v>
                </c:pt>
                <c:pt idx="36396">
                  <c:v>-4.0669763089809796E-3</c:v>
                </c:pt>
                <c:pt idx="36397">
                  <c:v>-3.8663743889399802E-3</c:v>
                </c:pt>
                <c:pt idx="36398">
                  <c:v>-3.8376763004515399E-3</c:v>
                </c:pt>
                <c:pt idx="36399">
                  <c:v>-3.7660651292273999E-3</c:v>
                </c:pt>
                <c:pt idx="36400">
                  <c:v>-3.7349901000343299E-3</c:v>
                </c:pt>
                <c:pt idx="36401">
                  <c:v>-3.7431349215089698E-3</c:v>
                </c:pt>
                <c:pt idx="36402">
                  <c:v>-3.62800167521734E-3</c:v>
                </c:pt>
                <c:pt idx="36403">
                  <c:v>-3.5888283617426901E-3</c:v>
                </c:pt>
                <c:pt idx="36404">
                  <c:v>-3.4303426596470898E-3</c:v>
                </c:pt>
                <c:pt idx="36405">
                  <c:v>-3.42202060028845E-3</c:v>
                </c:pt>
                <c:pt idx="36406">
                  <c:v>-3.3645007211570502E-3</c:v>
                </c:pt>
                <c:pt idx="36407">
                  <c:v>-3.3964318169890299E-3</c:v>
                </c:pt>
                <c:pt idx="36408">
                  <c:v>-3.2643364561689E-3</c:v>
                </c:pt>
                <c:pt idx="36409">
                  <c:v>-3.0959588622136501E-3</c:v>
                </c:pt>
                <c:pt idx="36410">
                  <c:v>-3.1514753228412801E-3</c:v>
                </c:pt>
                <c:pt idx="36411">
                  <c:v>-2.8947272055197702E-3</c:v>
                </c:pt>
                <c:pt idx="36412">
                  <c:v>-2.4526093146373098E-3</c:v>
                </c:pt>
                <c:pt idx="36413">
                  <c:v>-2.3610461297529101E-3</c:v>
                </c:pt>
                <c:pt idx="36414">
                  <c:v>-2.4305249560788501E-3</c:v>
                </c:pt>
                <c:pt idx="36415">
                  <c:v>-2.58986956842039E-3</c:v>
                </c:pt>
                <c:pt idx="36416">
                  <c:v>-2.15564874794953E-3</c:v>
                </c:pt>
                <c:pt idx="36417">
                  <c:v>-2.00927653866062E-3</c:v>
                </c:pt>
                <c:pt idx="36418">
                  <c:v>-2.17758561585428E-3</c:v>
                </c:pt>
                <c:pt idx="36419">
                  <c:v>-2.1528680139224401E-3</c:v>
                </c:pt>
                <c:pt idx="36420">
                  <c:v>-1.7653027890215799E-3</c:v>
                </c:pt>
                <c:pt idx="36421">
                  <c:v>-1.4502028189820001E-3</c:v>
                </c:pt>
                <c:pt idx="36422">
                  <c:v>-1.27774877843955E-3</c:v>
                </c:pt>
                <c:pt idx="36423">
                  <c:v>-1.0651653599508799E-3</c:v>
                </c:pt>
                <c:pt idx="36424">
                  <c:v>-7.3679489759057796E-4</c:v>
                </c:pt>
                <c:pt idx="36425">
                  <c:v>-5.0310066275906001E-4</c:v>
                </c:pt>
                <c:pt idx="36426" formatCode="0.00E+00">
                  <c:v>-6.2357835943117299E-5</c:v>
                </c:pt>
                <c:pt idx="36427">
                  <c:v>2.2718621325982101E-4</c:v>
                </c:pt>
                <c:pt idx="36428" formatCode="0.00E+00">
                  <c:v>3.2375832408453799E-5</c:v>
                </c:pt>
                <c:pt idx="36429">
                  <c:v>1.4153213850173399E-4</c:v>
                </c:pt>
                <c:pt idx="36430">
                  <c:v>4.9198001086776203E-4</c:v>
                </c:pt>
                <c:pt idx="36431">
                  <c:v>1.1607293641290001E-3</c:v>
                </c:pt>
                <c:pt idx="36432">
                  <c:v>1.43925641760343E-3</c:v>
                </c:pt>
                <c:pt idx="36433">
                  <c:v>1.59075914688852E-3</c:v>
                </c:pt>
                <c:pt idx="36434">
                  <c:v>1.7195289485959901E-3</c:v>
                </c:pt>
                <c:pt idx="36435">
                  <c:v>1.8504736130347101E-3</c:v>
                </c:pt>
                <c:pt idx="36436">
                  <c:v>2.3314658111207201E-3</c:v>
                </c:pt>
                <c:pt idx="36437">
                  <c:v>2.9029186712156499E-3</c:v>
                </c:pt>
                <c:pt idx="36438">
                  <c:v>2.95766542431541E-3</c:v>
                </c:pt>
                <c:pt idx="36439">
                  <c:v>3.0344033218766102E-3</c:v>
                </c:pt>
                <c:pt idx="36440">
                  <c:v>3.6142459605876601E-3</c:v>
                </c:pt>
                <c:pt idx="36441">
                  <c:v>4.0221949844544899E-3</c:v>
                </c:pt>
                <c:pt idx="36442">
                  <c:v>4.3394579433008902E-3</c:v>
                </c:pt>
                <c:pt idx="36443">
                  <c:v>4.4702281573197099E-3</c:v>
                </c:pt>
                <c:pt idx="36444">
                  <c:v>4.9626141169267302E-3</c:v>
                </c:pt>
                <c:pt idx="36445">
                  <c:v>4.8732042742158296E-3</c:v>
                </c:pt>
                <c:pt idx="36446">
                  <c:v>5.2999912347013499E-3</c:v>
                </c:pt>
                <c:pt idx="36447">
                  <c:v>5.4611074940854503E-3</c:v>
                </c:pt>
                <c:pt idx="36448">
                  <c:v>5.5906047824492797E-3</c:v>
                </c:pt>
                <c:pt idx="36449">
                  <c:v>6.0829513161541797E-3</c:v>
                </c:pt>
                <c:pt idx="36450">
                  <c:v>6.6176977631108597E-3</c:v>
                </c:pt>
                <c:pt idx="36451">
                  <c:v>6.8799119001172696E-3</c:v>
                </c:pt>
                <c:pt idx="36452">
                  <c:v>6.93296141313664E-3</c:v>
                </c:pt>
                <c:pt idx="36453">
                  <c:v>7.4586363184396699E-3</c:v>
                </c:pt>
                <c:pt idx="36454">
                  <c:v>7.7774194944513599E-3</c:v>
                </c:pt>
                <c:pt idx="36455">
                  <c:v>8.14048327604339E-3</c:v>
                </c:pt>
                <c:pt idx="36456">
                  <c:v>8.1586679332354903E-3</c:v>
                </c:pt>
                <c:pt idx="36457">
                  <c:v>8.2631719620704699E-3</c:v>
                </c:pt>
                <c:pt idx="36458">
                  <c:v>8.4274904856884696E-3</c:v>
                </c:pt>
                <c:pt idx="36459">
                  <c:v>8.5081961575816708E-3</c:v>
                </c:pt>
                <c:pt idx="36460">
                  <c:v>8.8250005559223597E-3</c:v>
                </c:pt>
                <c:pt idx="36461">
                  <c:v>9.0638833834966806E-3</c:v>
                </c:pt>
                <c:pt idx="36462">
                  <c:v>9.2385325349931702E-3</c:v>
                </c:pt>
                <c:pt idx="36463">
                  <c:v>9.1359368208241507E-3</c:v>
                </c:pt>
                <c:pt idx="36464">
                  <c:v>9.6290388322639205E-3</c:v>
                </c:pt>
                <c:pt idx="36465">
                  <c:v>9.7577319595395506E-3</c:v>
                </c:pt>
                <c:pt idx="36466">
                  <c:v>9.97815205081066E-3</c:v>
                </c:pt>
                <c:pt idx="36467">
                  <c:v>1.0010449610075099E-2</c:v>
                </c:pt>
                <c:pt idx="36468">
                  <c:v>1.03239497256598E-2</c:v>
                </c:pt>
                <c:pt idx="36469">
                  <c:v>1.0336940410681899E-2</c:v>
                </c:pt>
                <c:pt idx="36470">
                  <c:v>1.0389156669559901E-2</c:v>
                </c:pt>
                <c:pt idx="36471">
                  <c:v>1.04347995137213E-2</c:v>
                </c:pt>
                <c:pt idx="36472">
                  <c:v>1.02783943165284E-2</c:v>
                </c:pt>
                <c:pt idx="36473">
                  <c:v>1.01333738300991E-2</c:v>
                </c:pt>
                <c:pt idx="36474">
                  <c:v>1.00333397160374E-2</c:v>
                </c:pt>
                <c:pt idx="36475">
                  <c:v>1.0253820077445901E-2</c:v>
                </c:pt>
                <c:pt idx="36476">
                  <c:v>1.02396684831622E-2</c:v>
                </c:pt>
                <c:pt idx="36477">
                  <c:v>1.0072122297048E-2</c:v>
                </c:pt>
                <c:pt idx="36478">
                  <c:v>1.01361260925792E-2</c:v>
                </c:pt>
                <c:pt idx="36479">
                  <c:v>1.0217199443808399E-2</c:v>
                </c:pt>
                <c:pt idx="36480">
                  <c:v>9.7847802547543997E-3</c:v>
                </c:pt>
                <c:pt idx="36481">
                  <c:v>9.8049554369459002E-3</c:v>
                </c:pt>
                <c:pt idx="36482">
                  <c:v>9.7194550749349299E-3</c:v>
                </c:pt>
                <c:pt idx="36483">
                  <c:v>9.6243535240236201E-3</c:v>
                </c:pt>
                <c:pt idx="36484">
                  <c:v>9.5052782467123908E-3</c:v>
                </c:pt>
                <c:pt idx="36485">
                  <c:v>9.3284002772655392E-3</c:v>
                </c:pt>
                <c:pt idx="36486">
                  <c:v>9.4267464602550005E-3</c:v>
                </c:pt>
                <c:pt idx="36487">
                  <c:v>9.2639013448194592E-3</c:v>
                </c:pt>
                <c:pt idx="36488">
                  <c:v>9.0531282500101902E-3</c:v>
                </c:pt>
                <c:pt idx="36489">
                  <c:v>9.0710116395777904E-3</c:v>
                </c:pt>
                <c:pt idx="36490">
                  <c:v>8.9118329359147899E-3</c:v>
                </c:pt>
                <c:pt idx="36491">
                  <c:v>8.7123180962999803E-3</c:v>
                </c:pt>
                <c:pt idx="36492">
                  <c:v>8.4708980576468293E-3</c:v>
                </c:pt>
                <c:pt idx="36493">
                  <c:v>8.2973409955483003E-3</c:v>
                </c:pt>
                <c:pt idx="36494">
                  <c:v>8.4842946266455496E-3</c:v>
                </c:pt>
                <c:pt idx="36495">
                  <c:v>8.2959451000696495E-3</c:v>
                </c:pt>
                <c:pt idx="36496">
                  <c:v>8.2092462784083501E-3</c:v>
                </c:pt>
                <c:pt idx="36497">
                  <c:v>8.0677148789544892E-3</c:v>
                </c:pt>
                <c:pt idx="36498">
                  <c:v>8.0046103628357203E-3</c:v>
                </c:pt>
                <c:pt idx="36499">
                  <c:v>8.0110989583526606E-3</c:v>
                </c:pt>
                <c:pt idx="36500">
                  <c:v>8.18764003406563E-3</c:v>
                </c:pt>
                <c:pt idx="36501">
                  <c:v>7.9015896532047599E-3</c:v>
                </c:pt>
                <c:pt idx="36502">
                  <c:v>7.7653845971838303E-3</c:v>
                </c:pt>
                <c:pt idx="36503">
                  <c:v>7.79494961696488E-3</c:v>
                </c:pt>
                <c:pt idx="36504">
                  <c:v>7.7918286793612398E-3</c:v>
                </c:pt>
                <c:pt idx="36505">
                  <c:v>7.6886866570410901E-3</c:v>
                </c:pt>
                <c:pt idx="36506">
                  <c:v>7.8591464661243605E-3</c:v>
                </c:pt>
                <c:pt idx="36507">
                  <c:v>8.0703867861540001E-3</c:v>
                </c:pt>
                <c:pt idx="36508">
                  <c:v>7.9558262457008096E-3</c:v>
                </c:pt>
                <c:pt idx="36509">
                  <c:v>7.7828562876756198E-3</c:v>
                </c:pt>
                <c:pt idx="36510">
                  <c:v>8.0944142275370008E-3</c:v>
                </c:pt>
                <c:pt idx="36511">
                  <c:v>8.2055280666582693E-3</c:v>
                </c:pt>
                <c:pt idx="36512">
                  <c:v>8.3535348119153606E-3</c:v>
                </c:pt>
                <c:pt idx="36513">
                  <c:v>8.2893275867131095E-3</c:v>
                </c:pt>
                <c:pt idx="36514">
                  <c:v>8.4848091479789792E-3</c:v>
                </c:pt>
                <c:pt idx="36515">
                  <c:v>8.5415714286406295E-3</c:v>
                </c:pt>
                <c:pt idx="36516">
                  <c:v>8.4895391746174099E-3</c:v>
                </c:pt>
                <c:pt idx="36517">
                  <c:v>8.9022242281386801E-3</c:v>
                </c:pt>
                <c:pt idx="36518">
                  <c:v>9.0483613600514396E-3</c:v>
                </c:pt>
                <c:pt idx="36519">
                  <c:v>9.2399965482879796E-3</c:v>
                </c:pt>
                <c:pt idx="36520">
                  <c:v>9.4346900286237899E-3</c:v>
                </c:pt>
                <c:pt idx="36521">
                  <c:v>9.7156207049380397E-3</c:v>
                </c:pt>
                <c:pt idx="36522">
                  <c:v>9.7406968012967807E-3</c:v>
                </c:pt>
                <c:pt idx="36523">
                  <c:v>1.03385392783768E-2</c:v>
                </c:pt>
                <c:pt idx="36524">
                  <c:v>1.05874446402039E-2</c:v>
                </c:pt>
                <c:pt idx="36525">
                  <c:v>1.05326741770607E-2</c:v>
                </c:pt>
                <c:pt idx="36526">
                  <c:v>1.07745030319676E-2</c:v>
                </c:pt>
                <c:pt idx="36527">
                  <c:v>1.1325047559086299E-2</c:v>
                </c:pt>
                <c:pt idx="36528">
                  <c:v>1.1617716320829599E-2</c:v>
                </c:pt>
                <c:pt idx="36529">
                  <c:v>1.16775916766855E-2</c:v>
                </c:pt>
                <c:pt idx="36530">
                  <c:v>1.20587263557188E-2</c:v>
                </c:pt>
                <c:pt idx="36531">
                  <c:v>1.2377361354858001E-2</c:v>
                </c:pt>
                <c:pt idx="36532">
                  <c:v>1.2850153138128E-2</c:v>
                </c:pt>
                <c:pt idx="36533">
                  <c:v>1.3081376876388801E-2</c:v>
                </c:pt>
                <c:pt idx="36534">
                  <c:v>1.33776417327072E-2</c:v>
                </c:pt>
                <c:pt idx="36535">
                  <c:v>1.34159462256678E-2</c:v>
                </c:pt>
                <c:pt idx="36536">
                  <c:v>1.3831349026591401E-2</c:v>
                </c:pt>
                <c:pt idx="36537">
                  <c:v>1.41496262017945E-2</c:v>
                </c:pt>
                <c:pt idx="36538">
                  <c:v>1.4651233181751599E-2</c:v>
                </c:pt>
                <c:pt idx="36539">
                  <c:v>1.47989871311881E-2</c:v>
                </c:pt>
                <c:pt idx="36540">
                  <c:v>1.50183744580009E-2</c:v>
                </c:pt>
                <c:pt idx="36541">
                  <c:v>1.55036555236082E-2</c:v>
                </c:pt>
                <c:pt idx="36542">
                  <c:v>1.59942503933144E-2</c:v>
                </c:pt>
                <c:pt idx="36543">
                  <c:v>1.58879133684918E-2</c:v>
                </c:pt>
                <c:pt idx="36544">
                  <c:v>1.6159285815549099E-2</c:v>
                </c:pt>
                <c:pt idx="36545">
                  <c:v>1.63063727129635E-2</c:v>
                </c:pt>
                <c:pt idx="36546">
                  <c:v>1.6595357704970899E-2</c:v>
                </c:pt>
                <c:pt idx="36547">
                  <c:v>1.6826699050333901E-2</c:v>
                </c:pt>
                <c:pt idx="36548">
                  <c:v>1.70153917315316E-2</c:v>
                </c:pt>
                <c:pt idx="36549">
                  <c:v>1.7237500123509799E-2</c:v>
                </c:pt>
                <c:pt idx="36550">
                  <c:v>1.7187127074949699E-2</c:v>
                </c:pt>
                <c:pt idx="36551">
                  <c:v>1.7439610318846801E-2</c:v>
                </c:pt>
                <c:pt idx="36552">
                  <c:v>1.7690518569530401E-2</c:v>
                </c:pt>
                <c:pt idx="36553">
                  <c:v>1.77903315597795E-2</c:v>
                </c:pt>
                <c:pt idx="36554">
                  <c:v>1.7544055624483901E-2</c:v>
                </c:pt>
                <c:pt idx="36555">
                  <c:v>1.76280553996047E-2</c:v>
                </c:pt>
                <c:pt idx="36556">
                  <c:v>1.7770757204247398E-2</c:v>
                </c:pt>
                <c:pt idx="36557">
                  <c:v>1.7924705318319498E-2</c:v>
                </c:pt>
                <c:pt idx="36558">
                  <c:v>1.76543410130982E-2</c:v>
                </c:pt>
                <c:pt idx="36559">
                  <c:v>1.7713323800108E-2</c:v>
                </c:pt>
                <c:pt idx="36560">
                  <c:v>1.7589721971478602E-2</c:v>
                </c:pt>
                <c:pt idx="36561">
                  <c:v>1.7422093281056799E-2</c:v>
                </c:pt>
                <c:pt idx="36562">
                  <c:v>1.72770370309548E-2</c:v>
                </c:pt>
                <c:pt idx="36563">
                  <c:v>1.72219096615846E-2</c:v>
                </c:pt>
                <c:pt idx="36564">
                  <c:v>1.70649968155955E-2</c:v>
                </c:pt>
                <c:pt idx="36565">
                  <c:v>1.6771490826428401E-2</c:v>
                </c:pt>
                <c:pt idx="36566">
                  <c:v>1.6565142163778999E-2</c:v>
                </c:pt>
                <c:pt idx="36567">
                  <c:v>1.6242934739108501E-2</c:v>
                </c:pt>
                <c:pt idx="36568">
                  <c:v>1.6011197125460199E-2</c:v>
                </c:pt>
                <c:pt idx="36569">
                  <c:v>1.58252578906488E-2</c:v>
                </c:pt>
                <c:pt idx="36570">
                  <c:v>1.55282236976447E-2</c:v>
                </c:pt>
                <c:pt idx="36571">
                  <c:v>1.5131378879774201E-2</c:v>
                </c:pt>
                <c:pt idx="36572">
                  <c:v>1.4658835452572801E-2</c:v>
                </c:pt>
                <c:pt idx="36573">
                  <c:v>1.44416474197773E-2</c:v>
                </c:pt>
                <c:pt idx="36574">
                  <c:v>1.40044233454688E-2</c:v>
                </c:pt>
                <c:pt idx="36575">
                  <c:v>1.36843030786525E-2</c:v>
                </c:pt>
                <c:pt idx="36576">
                  <c:v>1.3270496885820399E-2</c:v>
                </c:pt>
                <c:pt idx="36577">
                  <c:v>1.2770094055465499E-2</c:v>
                </c:pt>
                <c:pt idx="36578">
                  <c:v>1.2466883340361E-2</c:v>
                </c:pt>
                <c:pt idx="36579">
                  <c:v>1.21451476413837E-2</c:v>
                </c:pt>
                <c:pt idx="36580">
                  <c:v>1.17440212457188E-2</c:v>
                </c:pt>
                <c:pt idx="36581">
                  <c:v>1.13997964347164E-2</c:v>
                </c:pt>
                <c:pt idx="36582">
                  <c:v>1.0584588875709899E-2</c:v>
                </c:pt>
                <c:pt idx="36583">
                  <c:v>1.01961106739843E-2</c:v>
                </c:pt>
                <c:pt idx="36584">
                  <c:v>9.7720484144906399E-3</c:v>
                </c:pt>
                <c:pt idx="36585">
                  <c:v>9.4498871032099602E-3</c:v>
                </c:pt>
                <c:pt idx="36586">
                  <c:v>8.9535562122741493E-3</c:v>
                </c:pt>
                <c:pt idx="36587">
                  <c:v>8.5822521019581193E-3</c:v>
                </c:pt>
                <c:pt idx="36588">
                  <c:v>8.1790844250818704E-3</c:v>
                </c:pt>
                <c:pt idx="36589">
                  <c:v>7.8688593871926796E-3</c:v>
                </c:pt>
                <c:pt idx="36590">
                  <c:v>7.3404419205244402E-3</c:v>
                </c:pt>
                <c:pt idx="36591">
                  <c:v>7.09384940680894E-3</c:v>
                </c:pt>
                <c:pt idx="36592">
                  <c:v>6.4869815069979898E-3</c:v>
                </c:pt>
                <c:pt idx="36593">
                  <c:v>6.4294822679682503E-3</c:v>
                </c:pt>
                <c:pt idx="36594">
                  <c:v>6.0946250287894901E-3</c:v>
                </c:pt>
                <c:pt idx="36595">
                  <c:v>5.5579031574071701E-3</c:v>
                </c:pt>
                <c:pt idx="36596">
                  <c:v>5.1429698333804799E-3</c:v>
                </c:pt>
                <c:pt idx="36597">
                  <c:v>5.2040331921925902E-3</c:v>
                </c:pt>
                <c:pt idx="36598">
                  <c:v>4.9212772298424098E-3</c:v>
                </c:pt>
                <c:pt idx="36599">
                  <c:v>4.2470162727984003E-3</c:v>
                </c:pt>
                <c:pt idx="36600">
                  <c:v>4.07256257469275E-3</c:v>
                </c:pt>
                <c:pt idx="36601">
                  <c:v>3.9597545453621003E-3</c:v>
                </c:pt>
                <c:pt idx="36602">
                  <c:v>3.8010551946361698E-3</c:v>
                </c:pt>
                <c:pt idx="36603">
                  <c:v>3.4376179768916002E-3</c:v>
                </c:pt>
                <c:pt idx="36604">
                  <c:v>3.2414266036844999E-3</c:v>
                </c:pt>
                <c:pt idx="36605">
                  <c:v>3.48117343761241E-3</c:v>
                </c:pt>
                <c:pt idx="36606">
                  <c:v>3.2409487139023301E-3</c:v>
                </c:pt>
                <c:pt idx="36607">
                  <c:v>3.05395824354004E-3</c:v>
                </c:pt>
                <c:pt idx="36608">
                  <c:v>2.87072307300192E-3</c:v>
                </c:pt>
                <c:pt idx="36609">
                  <c:v>3.0230226759395801E-3</c:v>
                </c:pt>
                <c:pt idx="36610">
                  <c:v>3.0590779654803002E-3</c:v>
                </c:pt>
                <c:pt idx="36611">
                  <c:v>2.9857770506822802E-3</c:v>
                </c:pt>
                <c:pt idx="36612">
                  <c:v>2.9070830247924502E-3</c:v>
                </c:pt>
                <c:pt idx="36613">
                  <c:v>2.8534219336294698E-3</c:v>
                </c:pt>
                <c:pt idx="36614">
                  <c:v>3.3507669925786901E-3</c:v>
                </c:pt>
                <c:pt idx="36615">
                  <c:v>3.2507946028956301E-3</c:v>
                </c:pt>
                <c:pt idx="36616">
                  <c:v>3.0020636294319E-3</c:v>
                </c:pt>
                <c:pt idx="36617">
                  <c:v>3.2021719614237199E-3</c:v>
                </c:pt>
                <c:pt idx="36618">
                  <c:v>3.6012528632082099E-3</c:v>
                </c:pt>
                <c:pt idx="36619">
                  <c:v>3.50749669317593E-3</c:v>
                </c:pt>
                <c:pt idx="36620">
                  <c:v>3.65770974567139E-3</c:v>
                </c:pt>
                <c:pt idx="36621">
                  <c:v>3.9994987865534497E-3</c:v>
                </c:pt>
                <c:pt idx="36622">
                  <c:v>4.2860147254249097E-3</c:v>
                </c:pt>
                <c:pt idx="36623">
                  <c:v>4.2789660333963104E-3</c:v>
                </c:pt>
                <c:pt idx="36624">
                  <c:v>4.4148344562758403E-3</c:v>
                </c:pt>
                <c:pt idx="36625">
                  <c:v>4.8481074516459497E-3</c:v>
                </c:pt>
                <c:pt idx="36626">
                  <c:v>4.9077558038094996E-3</c:v>
                </c:pt>
                <c:pt idx="36627">
                  <c:v>5.0063635404632798E-3</c:v>
                </c:pt>
                <c:pt idx="36628">
                  <c:v>5.2646697508595096E-3</c:v>
                </c:pt>
                <c:pt idx="36629">
                  <c:v>5.50250821395111E-3</c:v>
                </c:pt>
                <c:pt idx="36630">
                  <c:v>5.7099356040075898E-3</c:v>
                </c:pt>
                <c:pt idx="36631">
                  <c:v>5.9495404662591898E-3</c:v>
                </c:pt>
                <c:pt idx="36632">
                  <c:v>6.2547741817822302E-3</c:v>
                </c:pt>
                <c:pt idx="36633">
                  <c:v>6.1991628533288202E-3</c:v>
                </c:pt>
                <c:pt idx="36634">
                  <c:v>6.2027240260516302E-3</c:v>
                </c:pt>
                <c:pt idx="36635">
                  <c:v>6.4882210098536203E-3</c:v>
                </c:pt>
                <c:pt idx="36636">
                  <c:v>6.6126540171488101E-3</c:v>
                </c:pt>
                <c:pt idx="36637">
                  <c:v>6.75284719784349E-3</c:v>
                </c:pt>
                <c:pt idx="36638">
                  <c:v>6.9068584572285902E-3</c:v>
                </c:pt>
                <c:pt idx="36639">
                  <c:v>7.0862257228583901E-3</c:v>
                </c:pt>
                <c:pt idx="36640">
                  <c:v>7.0148470669462804E-3</c:v>
                </c:pt>
                <c:pt idx="36641">
                  <c:v>7.2490344390069E-3</c:v>
                </c:pt>
                <c:pt idx="36642">
                  <c:v>7.4177228871996599E-3</c:v>
                </c:pt>
                <c:pt idx="36643">
                  <c:v>7.1889184806974704E-3</c:v>
                </c:pt>
                <c:pt idx="36644">
                  <c:v>7.0064078806692104E-3</c:v>
                </c:pt>
                <c:pt idx="36645">
                  <c:v>6.76952519866295E-3</c:v>
                </c:pt>
                <c:pt idx="36646">
                  <c:v>7.0729070676717404E-3</c:v>
                </c:pt>
                <c:pt idx="36647">
                  <c:v>6.8088285305925303E-3</c:v>
                </c:pt>
                <c:pt idx="36648">
                  <c:v>6.7153468394382104E-3</c:v>
                </c:pt>
                <c:pt idx="36649">
                  <c:v>6.4794777975541997E-3</c:v>
                </c:pt>
                <c:pt idx="36650">
                  <c:v>6.5108737898552302E-3</c:v>
                </c:pt>
                <c:pt idx="36651">
                  <c:v>6.1329448515633203E-3</c:v>
                </c:pt>
                <c:pt idx="36652">
                  <c:v>5.9342775165262098E-3</c:v>
                </c:pt>
                <c:pt idx="36653">
                  <c:v>5.7843171653599104E-3</c:v>
                </c:pt>
                <c:pt idx="36654">
                  <c:v>5.4250624787990902E-3</c:v>
                </c:pt>
                <c:pt idx="36655">
                  <c:v>5.1058776256413399E-3</c:v>
                </c:pt>
                <c:pt idx="36656">
                  <c:v>4.7559952747634896E-3</c:v>
                </c:pt>
                <c:pt idx="36657">
                  <c:v>4.4880976693424104E-3</c:v>
                </c:pt>
                <c:pt idx="36658">
                  <c:v>4.1530121486080002E-3</c:v>
                </c:pt>
                <c:pt idx="36659">
                  <c:v>3.65649975403753E-3</c:v>
                </c:pt>
                <c:pt idx="36660">
                  <c:v>3.4550285575011201E-3</c:v>
                </c:pt>
                <c:pt idx="36661">
                  <c:v>2.9749903616757001E-3</c:v>
                </c:pt>
                <c:pt idx="36662">
                  <c:v>2.2690241354936299E-3</c:v>
                </c:pt>
                <c:pt idx="36663">
                  <c:v>2.0067332776050801E-3</c:v>
                </c:pt>
                <c:pt idx="36664">
                  <c:v>1.53888472553945E-3</c:v>
                </c:pt>
                <c:pt idx="36665">
                  <c:v>1.02881670215962E-3</c:v>
                </c:pt>
                <c:pt idx="36666">
                  <c:v>2.6636526848598297E-4</c:v>
                </c:pt>
                <c:pt idx="36667" formatCode="0.00E+00">
                  <c:v>2.7557189259551699E-5</c:v>
                </c:pt>
                <c:pt idx="36668">
                  <c:v>-7.0918560516171499E-4</c:v>
                </c:pt>
                <c:pt idx="36669">
                  <c:v>-1.0261173959757999E-3</c:v>
                </c:pt>
                <c:pt idx="36670">
                  <c:v>-1.73003338270058E-3</c:v>
                </c:pt>
                <c:pt idx="36671">
                  <c:v>-2.1108892136488902E-3</c:v>
                </c:pt>
                <c:pt idx="36672">
                  <c:v>-2.7918306521700102E-3</c:v>
                </c:pt>
                <c:pt idx="36673">
                  <c:v>-3.2483562060593501E-3</c:v>
                </c:pt>
                <c:pt idx="36674">
                  <c:v>-3.8823568023614199E-3</c:v>
                </c:pt>
                <c:pt idx="36675">
                  <c:v>-4.3661388834051003E-3</c:v>
                </c:pt>
                <c:pt idx="36676">
                  <c:v>-5.2229611827244501E-3</c:v>
                </c:pt>
                <c:pt idx="36677">
                  <c:v>-5.6591240671366796E-3</c:v>
                </c:pt>
                <c:pt idx="36678">
                  <c:v>-5.88187423703473E-3</c:v>
                </c:pt>
                <c:pt idx="36679">
                  <c:v>-6.8031486941075E-3</c:v>
                </c:pt>
                <c:pt idx="36680">
                  <c:v>-7.2669691478666198E-3</c:v>
                </c:pt>
                <c:pt idx="36681">
                  <c:v>-7.9055472458706508E-3</c:v>
                </c:pt>
                <c:pt idx="36682">
                  <c:v>-8.0228207690169299E-3</c:v>
                </c:pt>
                <c:pt idx="36683">
                  <c:v>-8.6513570786958E-3</c:v>
                </c:pt>
                <c:pt idx="36684">
                  <c:v>-9.3116425185192503E-3</c:v>
                </c:pt>
                <c:pt idx="36685">
                  <c:v>-9.6003786038706494E-3</c:v>
                </c:pt>
                <c:pt idx="36686">
                  <c:v>-1.00422688328484E-2</c:v>
                </c:pt>
                <c:pt idx="36687">
                  <c:v>-1.0519408520074099E-2</c:v>
                </c:pt>
                <c:pt idx="36688">
                  <c:v>-1.1043438151762799E-2</c:v>
                </c:pt>
                <c:pt idx="36689">
                  <c:v>-1.13004814492942E-2</c:v>
                </c:pt>
                <c:pt idx="36690">
                  <c:v>-1.17136047784384E-2</c:v>
                </c:pt>
                <c:pt idx="36691">
                  <c:v>-1.1980073651602001E-2</c:v>
                </c:pt>
                <c:pt idx="36692">
                  <c:v>-1.2515634864250801E-2</c:v>
                </c:pt>
                <c:pt idx="36693">
                  <c:v>-1.24824353887345E-2</c:v>
                </c:pt>
                <c:pt idx="36694">
                  <c:v>-1.23914839104361E-2</c:v>
                </c:pt>
                <c:pt idx="36695">
                  <c:v>-1.27451538443351E-2</c:v>
                </c:pt>
                <c:pt idx="36696">
                  <c:v>-1.3232164998470399E-2</c:v>
                </c:pt>
                <c:pt idx="36697">
                  <c:v>-1.3255614423447E-2</c:v>
                </c:pt>
                <c:pt idx="36698">
                  <c:v>-1.2992524347605901E-2</c:v>
                </c:pt>
                <c:pt idx="36699">
                  <c:v>-1.3192579436074501E-2</c:v>
                </c:pt>
                <c:pt idx="36700">
                  <c:v>-1.3451108976902401E-2</c:v>
                </c:pt>
                <c:pt idx="36701">
                  <c:v>-1.3623392643548501E-2</c:v>
                </c:pt>
                <c:pt idx="36702">
                  <c:v>-1.3380388775856501E-2</c:v>
                </c:pt>
                <c:pt idx="36703">
                  <c:v>-1.3252706519247899E-2</c:v>
                </c:pt>
                <c:pt idx="36704">
                  <c:v>-1.31671919443846E-2</c:v>
                </c:pt>
                <c:pt idx="36705">
                  <c:v>-1.3019777494704199E-2</c:v>
                </c:pt>
                <c:pt idx="36706">
                  <c:v>-1.28086982457191E-2</c:v>
                </c:pt>
                <c:pt idx="36707">
                  <c:v>-1.28231677088521E-2</c:v>
                </c:pt>
                <c:pt idx="36708">
                  <c:v>-1.25137962287572E-2</c:v>
                </c:pt>
                <c:pt idx="36709">
                  <c:v>-1.22191390491092E-2</c:v>
                </c:pt>
                <c:pt idx="36710">
                  <c:v>-1.21371368651915E-2</c:v>
                </c:pt>
                <c:pt idx="36711">
                  <c:v>-1.19177944673922E-2</c:v>
                </c:pt>
                <c:pt idx="36712">
                  <c:v>-1.1237709520826301E-2</c:v>
                </c:pt>
                <c:pt idx="36713">
                  <c:v>-1.11359682455915E-2</c:v>
                </c:pt>
                <c:pt idx="36714">
                  <c:v>-1.0911865171170401E-2</c:v>
                </c:pt>
                <c:pt idx="36715">
                  <c:v>-1.0293120463319099E-2</c:v>
                </c:pt>
                <c:pt idx="36716">
                  <c:v>-9.9059754283393406E-3</c:v>
                </c:pt>
                <c:pt idx="36717">
                  <c:v>-9.7674723677488307E-3</c:v>
                </c:pt>
                <c:pt idx="36718">
                  <c:v>-9.4751762465894295E-3</c:v>
                </c:pt>
                <c:pt idx="36719">
                  <c:v>-8.8735023745498305E-3</c:v>
                </c:pt>
                <c:pt idx="36720">
                  <c:v>-8.5907356061431794E-3</c:v>
                </c:pt>
                <c:pt idx="36721">
                  <c:v>-8.2867980165366693E-3</c:v>
                </c:pt>
                <c:pt idx="36722">
                  <c:v>-7.9225827242430796E-3</c:v>
                </c:pt>
                <c:pt idx="36723">
                  <c:v>-7.41715778220215E-3</c:v>
                </c:pt>
                <c:pt idx="36724">
                  <c:v>-7.0639972870315702E-3</c:v>
                </c:pt>
                <c:pt idx="36725">
                  <c:v>-6.5242436915699401E-3</c:v>
                </c:pt>
                <c:pt idx="36726">
                  <c:v>-6.2150995480711501E-3</c:v>
                </c:pt>
                <c:pt idx="36727">
                  <c:v>-5.7921366726184E-3</c:v>
                </c:pt>
                <c:pt idx="36728">
                  <c:v>-5.54382219779994E-3</c:v>
                </c:pt>
                <c:pt idx="36729">
                  <c:v>-4.9412719483526999E-3</c:v>
                </c:pt>
                <c:pt idx="36730">
                  <c:v>-4.7316077297374897E-3</c:v>
                </c:pt>
                <c:pt idx="36731">
                  <c:v>-4.4412500377863703E-3</c:v>
                </c:pt>
                <c:pt idx="36732">
                  <c:v>-4.1377037805847101E-3</c:v>
                </c:pt>
                <c:pt idx="36733">
                  <c:v>-3.91717980106728E-3</c:v>
                </c:pt>
                <c:pt idx="36734">
                  <c:v>-3.69219306226819E-3</c:v>
                </c:pt>
                <c:pt idx="36735">
                  <c:v>-3.13980616481379E-3</c:v>
                </c:pt>
                <c:pt idx="36736">
                  <c:v>-2.9679503283659299E-3</c:v>
                </c:pt>
                <c:pt idx="36737">
                  <c:v>-2.8909836996360298E-3</c:v>
                </c:pt>
                <c:pt idx="36738">
                  <c:v>-2.5739626821716802E-3</c:v>
                </c:pt>
                <c:pt idx="36739">
                  <c:v>-2.3833837521123401E-3</c:v>
                </c:pt>
                <c:pt idx="36740">
                  <c:v>-2.1803902829170998E-3</c:v>
                </c:pt>
                <c:pt idx="36741">
                  <c:v>-2.1626115188558099E-3</c:v>
                </c:pt>
                <c:pt idx="36742">
                  <c:v>-1.84104154776315E-3</c:v>
                </c:pt>
                <c:pt idx="36743">
                  <c:v>-1.87335092020595E-3</c:v>
                </c:pt>
                <c:pt idx="36744">
                  <c:v>-1.7083450397570399E-3</c:v>
                </c:pt>
                <c:pt idx="36745">
                  <c:v>-1.9718311516407402E-3</c:v>
                </c:pt>
                <c:pt idx="36746">
                  <c:v>-1.7509988025798901E-3</c:v>
                </c:pt>
                <c:pt idx="36747">
                  <c:v>-1.7850303880881E-3</c:v>
                </c:pt>
                <c:pt idx="36748">
                  <c:v>-1.86046242964909E-3</c:v>
                </c:pt>
                <c:pt idx="36749">
                  <c:v>-1.9235257855281401E-3</c:v>
                </c:pt>
                <c:pt idx="36750">
                  <c:v>-2.12546695614206E-3</c:v>
                </c:pt>
                <c:pt idx="36751">
                  <c:v>-2.0146574469817298E-3</c:v>
                </c:pt>
                <c:pt idx="36752">
                  <c:v>-2.2121713803560602E-3</c:v>
                </c:pt>
                <c:pt idx="36753">
                  <c:v>-2.4695506148996E-3</c:v>
                </c:pt>
                <c:pt idx="36754">
                  <c:v>-2.5354034378732302E-3</c:v>
                </c:pt>
                <c:pt idx="36755">
                  <c:v>-2.7173385508043098E-3</c:v>
                </c:pt>
                <c:pt idx="36756">
                  <c:v>-3.0681032270118498E-3</c:v>
                </c:pt>
                <c:pt idx="36757">
                  <c:v>-3.2379209180654401E-3</c:v>
                </c:pt>
                <c:pt idx="36758">
                  <c:v>-3.6694965744298999E-3</c:v>
                </c:pt>
                <c:pt idx="36759">
                  <c:v>-3.89199101201659E-3</c:v>
                </c:pt>
                <c:pt idx="36760">
                  <c:v>-4.0724660492934897E-3</c:v>
                </c:pt>
                <c:pt idx="36761">
                  <c:v>-4.3794921557369802E-3</c:v>
                </c:pt>
                <c:pt idx="36762">
                  <c:v>-4.6954478773417602E-3</c:v>
                </c:pt>
                <c:pt idx="36763">
                  <c:v>-5.0528107447277903E-3</c:v>
                </c:pt>
                <c:pt idx="36764">
                  <c:v>-5.2113873623195204E-3</c:v>
                </c:pt>
                <c:pt idx="36765">
                  <c:v>-5.9096159116866099E-3</c:v>
                </c:pt>
                <c:pt idx="36766">
                  <c:v>-6.3471160554031203E-3</c:v>
                </c:pt>
                <c:pt idx="36767">
                  <c:v>-6.56658987347296E-3</c:v>
                </c:pt>
                <c:pt idx="36768">
                  <c:v>-6.67454943517924E-3</c:v>
                </c:pt>
                <c:pt idx="36769">
                  <c:v>-7.5157058121406396E-3</c:v>
                </c:pt>
                <c:pt idx="36770">
                  <c:v>-7.7423955443078904E-3</c:v>
                </c:pt>
                <c:pt idx="36771">
                  <c:v>-7.9363663165662804E-3</c:v>
                </c:pt>
                <c:pt idx="36772">
                  <c:v>-8.28237029265033E-3</c:v>
                </c:pt>
                <c:pt idx="36773">
                  <c:v>-8.6874280817061302E-3</c:v>
                </c:pt>
                <c:pt idx="36774">
                  <c:v>-9.0833589386908296E-3</c:v>
                </c:pt>
                <c:pt idx="36775">
                  <c:v>-9.3751008642112502E-3</c:v>
                </c:pt>
                <c:pt idx="36776">
                  <c:v>-9.9171670758246098E-3</c:v>
                </c:pt>
                <c:pt idx="36777">
                  <c:v>-1.0093738927101701E-2</c:v>
                </c:pt>
                <c:pt idx="36778">
                  <c:v>-1.0508798019104299E-2</c:v>
                </c:pt>
                <c:pt idx="36779">
                  <c:v>-1.0704190008879901E-2</c:v>
                </c:pt>
                <c:pt idx="36780">
                  <c:v>-1.11622385673546E-2</c:v>
                </c:pt>
                <c:pt idx="36781">
                  <c:v>-1.1122256716104201E-2</c:v>
                </c:pt>
                <c:pt idx="36782">
                  <c:v>-1.14662109313803E-2</c:v>
                </c:pt>
                <c:pt idx="36783">
                  <c:v>-1.19444559588453E-2</c:v>
                </c:pt>
                <c:pt idx="36784">
                  <c:v>-1.19969515155465E-2</c:v>
                </c:pt>
                <c:pt idx="36785">
                  <c:v>-1.1984354216598899E-2</c:v>
                </c:pt>
                <c:pt idx="36786">
                  <c:v>-1.2365193422491601E-2</c:v>
                </c:pt>
                <c:pt idx="36787">
                  <c:v>-1.2476600471996601E-2</c:v>
                </c:pt>
                <c:pt idx="36788">
                  <c:v>-1.26972625518603E-2</c:v>
                </c:pt>
                <c:pt idx="36789">
                  <c:v>-1.2695307157174899E-2</c:v>
                </c:pt>
                <c:pt idx="36790">
                  <c:v>-1.28047831738638E-2</c:v>
                </c:pt>
                <c:pt idx="36791">
                  <c:v>-1.2947761130035601E-2</c:v>
                </c:pt>
                <c:pt idx="36792">
                  <c:v>-1.28992206959392E-2</c:v>
                </c:pt>
                <c:pt idx="36793">
                  <c:v>-1.2827332101679301E-2</c:v>
                </c:pt>
                <c:pt idx="36794">
                  <c:v>-1.30441711429199E-2</c:v>
                </c:pt>
                <c:pt idx="36795">
                  <c:v>-1.2874827348694501E-2</c:v>
                </c:pt>
                <c:pt idx="36796">
                  <c:v>-1.2671461168841901E-2</c:v>
                </c:pt>
                <c:pt idx="36797">
                  <c:v>-1.25820749730736E-2</c:v>
                </c:pt>
                <c:pt idx="36798">
                  <c:v>-1.2506752725536301E-2</c:v>
                </c:pt>
                <c:pt idx="36799">
                  <c:v>-1.2385466013140599E-2</c:v>
                </c:pt>
                <c:pt idx="36800">
                  <c:v>-1.1888987441496199E-2</c:v>
                </c:pt>
                <c:pt idx="36801">
                  <c:v>-1.22355948378276E-2</c:v>
                </c:pt>
                <c:pt idx="36802">
                  <c:v>-1.1899467424927901E-2</c:v>
                </c:pt>
                <c:pt idx="36803">
                  <c:v>-1.16019475164717E-2</c:v>
                </c:pt>
                <c:pt idx="36804">
                  <c:v>-1.11521175981774E-2</c:v>
                </c:pt>
                <c:pt idx="36805">
                  <c:v>-1.12201025510749E-2</c:v>
                </c:pt>
                <c:pt idx="36806">
                  <c:v>-1.08962946668215E-2</c:v>
                </c:pt>
                <c:pt idx="36807">
                  <c:v>-1.0493442734417401E-2</c:v>
                </c:pt>
                <c:pt idx="36808">
                  <c:v>-1.00176897851686E-2</c:v>
                </c:pt>
                <c:pt idx="36809">
                  <c:v>-9.6213265480292205E-3</c:v>
                </c:pt>
                <c:pt idx="36810">
                  <c:v>-9.5242386172105994E-3</c:v>
                </c:pt>
                <c:pt idx="36811">
                  <c:v>-9.2544765119559093E-3</c:v>
                </c:pt>
                <c:pt idx="36812">
                  <c:v>-8.5564694770257597E-3</c:v>
                </c:pt>
                <c:pt idx="36813">
                  <c:v>-8.01899997276561E-3</c:v>
                </c:pt>
                <c:pt idx="36814">
                  <c:v>-8.1493982517688909E-3</c:v>
                </c:pt>
                <c:pt idx="36815">
                  <c:v>-7.5785619188571598E-3</c:v>
                </c:pt>
                <c:pt idx="36816">
                  <c:v>-6.9433028017455399E-3</c:v>
                </c:pt>
                <c:pt idx="36817">
                  <c:v>-6.7816176897740601E-3</c:v>
                </c:pt>
                <c:pt idx="36818">
                  <c:v>-6.3730903117601096E-3</c:v>
                </c:pt>
                <c:pt idx="36819">
                  <c:v>-6.0527270399898803E-3</c:v>
                </c:pt>
                <c:pt idx="36820">
                  <c:v>-5.4609410667725601E-3</c:v>
                </c:pt>
                <c:pt idx="36821">
                  <c:v>-5.2061065121806298E-3</c:v>
                </c:pt>
                <c:pt idx="36822">
                  <c:v>-4.6506898193569898E-3</c:v>
                </c:pt>
                <c:pt idx="36823">
                  <c:v>-4.0924209600777701E-3</c:v>
                </c:pt>
                <c:pt idx="36824">
                  <c:v>-3.92529941773121E-3</c:v>
                </c:pt>
                <c:pt idx="36825">
                  <c:v>-3.3432582247313498E-3</c:v>
                </c:pt>
                <c:pt idx="36826">
                  <c:v>-3.0961799681064198E-3</c:v>
                </c:pt>
                <c:pt idx="36827">
                  <c:v>-2.5753218911301898E-3</c:v>
                </c:pt>
                <c:pt idx="36828">
                  <c:v>-2.2751284327383798E-3</c:v>
                </c:pt>
                <c:pt idx="36829">
                  <c:v>-1.8736525195205899E-3</c:v>
                </c:pt>
                <c:pt idx="36830">
                  <c:v>-1.37168672642243E-3</c:v>
                </c:pt>
                <c:pt idx="36831">
                  <c:v>-1.26968836136225E-3</c:v>
                </c:pt>
                <c:pt idx="36832">
                  <c:v>-7.9129336292328299E-4</c:v>
                </c:pt>
                <c:pt idx="36833">
                  <c:v>-5.4815852140939697E-4</c:v>
                </c:pt>
                <c:pt idx="36834">
                  <c:v>-1.8668046118149601E-4</c:v>
                </c:pt>
                <c:pt idx="36835" formatCode="0.00E+00">
                  <c:v>-1.0091990159469501E-5</c:v>
                </c:pt>
                <c:pt idx="36836">
                  <c:v>5.4711063418128297E-4</c:v>
                </c:pt>
                <c:pt idx="36837">
                  <c:v>6.9095632411226096E-4</c:v>
                </c:pt>
                <c:pt idx="36838">
                  <c:v>9.9043398015341393E-4</c:v>
                </c:pt>
                <c:pt idx="36839">
                  <c:v>1.3484539288721E-3</c:v>
                </c:pt>
                <c:pt idx="36840">
                  <c:v>1.5747403124936801E-3</c:v>
                </c:pt>
                <c:pt idx="36841">
                  <c:v>1.95602858195177E-3</c:v>
                </c:pt>
                <c:pt idx="36842">
                  <c:v>1.9049449175109999E-3</c:v>
                </c:pt>
                <c:pt idx="36843">
                  <c:v>2.2289810679486299E-3</c:v>
                </c:pt>
                <c:pt idx="36844">
                  <c:v>2.46570270719596E-3</c:v>
                </c:pt>
                <c:pt idx="36845">
                  <c:v>2.6885907547530299E-3</c:v>
                </c:pt>
                <c:pt idx="36846">
                  <c:v>2.6646365129364101E-3</c:v>
                </c:pt>
                <c:pt idx="36847">
                  <c:v>2.8446841428878601E-3</c:v>
                </c:pt>
                <c:pt idx="36848">
                  <c:v>3.1210325489451E-3</c:v>
                </c:pt>
                <c:pt idx="36849">
                  <c:v>2.9844982084429599E-3</c:v>
                </c:pt>
                <c:pt idx="36850">
                  <c:v>3.24761675827198E-3</c:v>
                </c:pt>
                <c:pt idx="36851">
                  <c:v>3.2731092344562402E-3</c:v>
                </c:pt>
                <c:pt idx="36852">
                  <c:v>3.5420344718864001E-3</c:v>
                </c:pt>
                <c:pt idx="36853">
                  <c:v>3.4086032797102702E-3</c:v>
                </c:pt>
                <c:pt idx="36854">
                  <c:v>3.6433774377526E-3</c:v>
                </c:pt>
                <c:pt idx="36855">
                  <c:v>3.62292645198587E-3</c:v>
                </c:pt>
                <c:pt idx="36856">
                  <c:v>3.7175081859779999E-3</c:v>
                </c:pt>
                <c:pt idx="36857">
                  <c:v>3.46895295329629E-3</c:v>
                </c:pt>
                <c:pt idx="36858">
                  <c:v>3.5788089661380499E-3</c:v>
                </c:pt>
                <c:pt idx="36859">
                  <c:v>3.5338857443618201E-3</c:v>
                </c:pt>
                <c:pt idx="36860">
                  <c:v>3.4886917361840399E-3</c:v>
                </c:pt>
                <c:pt idx="36861">
                  <c:v>3.50128687166117E-3</c:v>
                </c:pt>
                <c:pt idx="36862">
                  <c:v>3.5521620088846502E-3</c:v>
                </c:pt>
                <c:pt idx="36863">
                  <c:v>3.3605262441152501E-3</c:v>
                </c:pt>
                <c:pt idx="36864">
                  <c:v>3.3883237043138398E-3</c:v>
                </c:pt>
                <c:pt idx="36865">
                  <c:v>3.6154188249542299E-3</c:v>
                </c:pt>
                <c:pt idx="36866">
                  <c:v>3.16943008545614E-3</c:v>
                </c:pt>
                <c:pt idx="36867">
                  <c:v>3.23059565793295E-3</c:v>
                </c:pt>
                <c:pt idx="36868">
                  <c:v>3.1093855198408198E-3</c:v>
                </c:pt>
                <c:pt idx="36869">
                  <c:v>3.4058168159486202E-3</c:v>
                </c:pt>
                <c:pt idx="36870">
                  <c:v>2.9141746131618202E-3</c:v>
                </c:pt>
                <c:pt idx="36871">
                  <c:v>2.97754831410443E-3</c:v>
                </c:pt>
                <c:pt idx="36872">
                  <c:v>2.7916899626093698E-3</c:v>
                </c:pt>
                <c:pt idx="36873">
                  <c:v>3.0493301223953099E-3</c:v>
                </c:pt>
                <c:pt idx="36874">
                  <c:v>2.8158955618804698E-3</c:v>
                </c:pt>
                <c:pt idx="36875">
                  <c:v>2.5798408035012398E-3</c:v>
                </c:pt>
                <c:pt idx="36876">
                  <c:v>2.49920330391487E-3</c:v>
                </c:pt>
                <c:pt idx="36877">
                  <c:v>2.47849785410685E-3</c:v>
                </c:pt>
                <c:pt idx="36878">
                  <c:v>2.47597929243225E-3</c:v>
                </c:pt>
                <c:pt idx="36879">
                  <c:v>2.2852098329358E-3</c:v>
                </c:pt>
                <c:pt idx="36880">
                  <c:v>2.4246461248651199E-3</c:v>
                </c:pt>
                <c:pt idx="36881">
                  <c:v>2.3047377648640101E-3</c:v>
                </c:pt>
                <c:pt idx="36882">
                  <c:v>2.25669203051365E-3</c:v>
                </c:pt>
                <c:pt idx="36883">
                  <c:v>2.2657483223352099E-3</c:v>
                </c:pt>
                <c:pt idx="36884">
                  <c:v>2.3323300081681802E-3</c:v>
                </c:pt>
                <c:pt idx="36885">
                  <c:v>2.1150883723354101E-3</c:v>
                </c:pt>
                <c:pt idx="36886">
                  <c:v>2.1155677808019401E-3</c:v>
                </c:pt>
                <c:pt idx="36887">
                  <c:v>2.3331716708470999E-3</c:v>
                </c:pt>
                <c:pt idx="36888">
                  <c:v>2.17679449133249E-3</c:v>
                </c:pt>
                <c:pt idx="36889">
                  <c:v>2.0372271788219399E-3</c:v>
                </c:pt>
                <c:pt idx="36890">
                  <c:v>1.9744417082140499E-3</c:v>
                </c:pt>
                <c:pt idx="36891">
                  <c:v>2.35053182494218E-3</c:v>
                </c:pt>
                <c:pt idx="36892">
                  <c:v>2.31806595820702E-3</c:v>
                </c:pt>
                <c:pt idx="36893">
                  <c:v>2.2656614540243298E-3</c:v>
                </c:pt>
                <c:pt idx="36894">
                  <c:v>2.1477191178093202E-3</c:v>
                </c:pt>
                <c:pt idx="36895">
                  <c:v>2.3934503514173198E-3</c:v>
                </c:pt>
                <c:pt idx="36896">
                  <c:v>2.6791841516782002E-3</c:v>
                </c:pt>
                <c:pt idx="36897">
                  <c:v>2.4684224038216398E-3</c:v>
                </c:pt>
                <c:pt idx="36898">
                  <c:v>2.4640965511042098E-3</c:v>
                </c:pt>
                <c:pt idx="36899">
                  <c:v>2.7950079998882802E-3</c:v>
                </c:pt>
                <c:pt idx="36900">
                  <c:v>2.8559746962586599E-3</c:v>
                </c:pt>
                <c:pt idx="36901">
                  <c:v>2.8182868646524401E-3</c:v>
                </c:pt>
                <c:pt idx="36902">
                  <c:v>2.9181032315587401E-3</c:v>
                </c:pt>
                <c:pt idx="36903">
                  <c:v>3.0900607591540599E-3</c:v>
                </c:pt>
                <c:pt idx="36904">
                  <c:v>3.4019518457832302E-3</c:v>
                </c:pt>
                <c:pt idx="36905">
                  <c:v>3.3423236030987601E-3</c:v>
                </c:pt>
                <c:pt idx="36906">
                  <c:v>3.3027186633375698E-3</c:v>
                </c:pt>
                <c:pt idx="36907">
                  <c:v>3.7051659413284699E-3</c:v>
                </c:pt>
                <c:pt idx="36908">
                  <c:v>3.7369936125834099E-3</c:v>
                </c:pt>
                <c:pt idx="36909">
                  <c:v>3.9465359054129496E-3</c:v>
                </c:pt>
                <c:pt idx="36910">
                  <c:v>4.0015845629237899E-3</c:v>
                </c:pt>
                <c:pt idx="36911">
                  <c:v>4.4214572323104401E-3</c:v>
                </c:pt>
                <c:pt idx="36912">
                  <c:v>4.4357072382545798E-3</c:v>
                </c:pt>
                <c:pt idx="36913">
                  <c:v>4.5865738828993101E-3</c:v>
                </c:pt>
                <c:pt idx="36914">
                  <c:v>4.9147499137554901E-3</c:v>
                </c:pt>
                <c:pt idx="36915">
                  <c:v>4.9098121059884302E-3</c:v>
                </c:pt>
                <c:pt idx="36916">
                  <c:v>4.9145028155452896E-3</c:v>
                </c:pt>
                <c:pt idx="36917">
                  <c:v>5.2932917365392899E-3</c:v>
                </c:pt>
                <c:pt idx="36918">
                  <c:v>5.5335250233950499E-3</c:v>
                </c:pt>
                <c:pt idx="36919">
                  <c:v>5.5842368143173603E-3</c:v>
                </c:pt>
                <c:pt idx="36920">
                  <c:v>5.8762276673749699E-3</c:v>
                </c:pt>
                <c:pt idx="36921">
                  <c:v>6.1418008864654898E-3</c:v>
                </c:pt>
                <c:pt idx="36922">
                  <c:v>6.3644554994093201E-3</c:v>
                </c:pt>
                <c:pt idx="36923">
                  <c:v>6.44903777926228E-3</c:v>
                </c:pt>
                <c:pt idx="36924">
                  <c:v>6.8391001227742602E-3</c:v>
                </c:pt>
                <c:pt idx="36925">
                  <c:v>7.1198343075970496E-3</c:v>
                </c:pt>
                <c:pt idx="36926">
                  <c:v>7.1292876081355504E-3</c:v>
                </c:pt>
                <c:pt idx="36927">
                  <c:v>7.3493967089640101E-3</c:v>
                </c:pt>
                <c:pt idx="36928">
                  <c:v>7.4773253952826503E-3</c:v>
                </c:pt>
                <c:pt idx="36929">
                  <c:v>7.8487746799813293E-3</c:v>
                </c:pt>
                <c:pt idx="36930">
                  <c:v>7.9914822012406694E-3</c:v>
                </c:pt>
                <c:pt idx="36931">
                  <c:v>8.2995874314392998E-3</c:v>
                </c:pt>
                <c:pt idx="36932">
                  <c:v>8.4444507698407303E-3</c:v>
                </c:pt>
                <c:pt idx="36933">
                  <c:v>8.5520645895110301E-3</c:v>
                </c:pt>
                <c:pt idx="36934">
                  <c:v>8.6162042666430502E-3</c:v>
                </c:pt>
                <c:pt idx="36935">
                  <c:v>9.1462588593035406E-3</c:v>
                </c:pt>
                <c:pt idx="36936">
                  <c:v>9.3760026415701594E-3</c:v>
                </c:pt>
                <c:pt idx="36937">
                  <c:v>9.4203613302772694E-3</c:v>
                </c:pt>
                <c:pt idx="36938">
                  <c:v>9.6863095585342698E-3</c:v>
                </c:pt>
                <c:pt idx="36939">
                  <c:v>9.9140644967630302E-3</c:v>
                </c:pt>
                <c:pt idx="36940">
                  <c:v>1.01982416888458E-2</c:v>
                </c:pt>
                <c:pt idx="36941">
                  <c:v>1.03275285838463E-2</c:v>
                </c:pt>
                <c:pt idx="36942">
                  <c:v>1.05648502859731E-2</c:v>
                </c:pt>
                <c:pt idx="36943">
                  <c:v>1.06092344231964E-2</c:v>
                </c:pt>
                <c:pt idx="36944">
                  <c:v>1.10402893469994E-2</c:v>
                </c:pt>
                <c:pt idx="36945">
                  <c:v>1.07581737256746E-2</c:v>
                </c:pt>
                <c:pt idx="36946">
                  <c:v>1.11514627178165E-2</c:v>
                </c:pt>
                <c:pt idx="36947">
                  <c:v>1.1416566218276299E-2</c:v>
                </c:pt>
                <c:pt idx="36948">
                  <c:v>1.13897900246837E-2</c:v>
                </c:pt>
                <c:pt idx="36949">
                  <c:v>1.1415172614057801E-2</c:v>
                </c:pt>
                <c:pt idx="36950">
                  <c:v>1.1693961306446799E-2</c:v>
                </c:pt>
                <c:pt idx="36951">
                  <c:v>1.1729009468847E-2</c:v>
                </c:pt>
                <c:pt idx="36952">
                  <c:v>1.2026438327725601E-2</c:v>
                </c:pt>
                <c:pt idx="36953">
                  <c:v>1.21699555168026E-2</c:v>
                </c:pt>
                <c:pt idx="36954">
                  <c:v>1.2169642952258201E-2</c:v>
                </c:pt>
                <c:pt idx="36955">
                  <c:v>1.2191744103498299E-2</c:v>
                </c:pt>
                <c:pt idx="36956">
                  <c:v>1.2428148107755501E-2</c:v>
                </c:pt>
                <c:pt idx="36957">
                  <c:v>1.24722626514018E-2</c:v>
                </c:pt>
                <c:pt idx="36958">
                  <c:v>1.23958446016787E-2</c:v>
                </c:pt>
                <c:pt idx="36959">
                  <c:v>1.2498113540818701E-2</c:v>
                </c:pt>
                <c:pt idx="36960">
                  <c:v>1.26839300805605E-2</c:v>
                </c:pt>
                <c:pt idx="36961">
                  <c:v>1.2494967568649399E-2</c:v>
                </c:pt>
                <c:pt idx="36962">
                  <c:v>1.2451830731450101E-2</c:v>
                </c:pt>
                <c:pt idx="36963">
                  <c:v>1.25620521176785E-2</c:v>
                </c:pt>
                <c:pt idx="36964">
                  <c:v>1.25164079726928E-2</c:v>
                </c:pt>
                <c:pt idx="36965">
                  <c:v>1.2804608709601E-2</c:v>
                </c:pt>
                <c:pt idx="36966">
                  <c:v>1.25152138338994E-2</c:v>
                </c:pt>
                <c:pt idx="36967">
                  <c:v>1.2431567721596501E-2</c:v>
                </c:pt>
                <c:pt idx="36968">
                  <c:v>1.2368955398762E-2</c:v>
                </c:pt>
                <c:pt idx="36969">
                  <c:v>1.2401978309367401E-2</c:v>
                </c:pt>
                <c:pt idx="36970">
                  <c:v>1.2423507994434599E-2</c:v>
                </c:pt>
                <c:pt idx="36971">
                  <c:v>1.2062551253996299E-2</c:v>
                </c:pt>
                <c:pt idx="36972">
                  <c:v>1.18495081181567E-2</c:v>
                </c:pt>
                <c:pt idx="36973">
                  <c:v>1.2006024534929599E-2</c:v>
                </c:pt>
                <c:pt idx="36974">
                  <c:v>1.17882077641463E-2</c:v>
                </c:pt>
                <c:pt idx="36975">
                  <c:v>1.1451150094817999E-2</c:v>
                </c:pt>
                <c:pt idx="36976">
                  <c:v>1.1439941931068899E-2</c:v>
                </c:pt>
                <c:pt idx="36977">
                  <c:v>1.13292534034466E-2</c:v>
                </c:pt>
                <c:pt idx="36978">
                  <c:v>1.1160301428489E-2</c:v>
                </c:pt>
                <c:pt idx="36979">
                  <c:v>1.09483572155536E-2</c:v>
                </c:pt>
                <c:pt idx="36980">
                  <c:v>1.09211688584214E-2</c:v>
                </c:pt>
                <c:pt idx="36981">
                  <c:v>1.0541043109053599E-2</c:v>
                </c:pt>
                <c:pt idx="36982">
                  <c:v>1.04920457019732E-2</c:v>
                </c:pt>
                <c:pt idx="36983">
                  <c:v>1.01395898701022E-2</c:v>
                </c:pt>
                <c:pt idx="36984">
                  <c:v>9.8404291436108501E-3</c:v>
                </c:pt>
                <c:pt idx="36985">
                  <c:v>9.6442583126986094E-3</c:v>
                </c:pt>
                <c:pt idx="36986">
                  <c:v>9.2804979780776505E-3</c:v>
                </c:pt>
                <c:pt idx="36987">
                  <c:v>9.3527832858439595E-3</c:v>
                </c:pt>
                <c:pt idx="36988">
                  <c:v>8.7933385825470899E-3</c:v>
                </c:pt>
                <c:pt idx="36989">
                  <c:v>8.7733966161288399E-3</c:v>
                </c:pt>
                <c:pt idx="36990">
                  <c:v>8.2511760932464998E-3</c:v>
                </c:pt>
                <c:pt idx="36991">
                  <c:v>8.2054775820533492E-3</c:v>
                </c:pt>
                <c:pt idx="36992">
                  <c:v>7.9957033912438392E-3</c:v>
                </c:pt>
                <c:pt idx="36993">
                  <c:v>7.6436561987089299E-3</c:v>
                </c:pt>
                <c:pt idx="36994">
                  <c:v>7.5176998037898204E-3</c:v>
                </c:pt>
                <c:pt idx="36995">
                  <c:v>7.1081953993085397E-3</c:v>
                </c:pt>
                <c:pt idx="36996">
                  <c:v>7.0088194886885804E-3</c:v>
                </c:pt>
                <c:pt idx="36997">
                  <c:v>6.3914666201800203E-3</c:v>
                </c:pt>
                <c:pt idx="36998">
                  <c:v>6.1768576435881203E-3</c:v>
                </c:pt>
                <c:pt idx="36999">
                  <c:v>6.0278656295065097E-3</c:v>
                </c:pt>
                <c:pt idx="37000">
                  <c:v>5.7668308062008697E-3</c:v>
                </c:pt>
                <c:pt idx="37001">
                  <c:v>5.7008807235431501E-3</c:v>
                </c:pt>
                <c:pt idx="37002">
                  <c:v>5.1105188814680102E-3</c:v>
                </c:pt>
                <c:pt idx="37003">
                  <c:v>4.7056367002022504E-3</c:v>
                </c:pt>
                <c:pt idx="37004">
                  <c:v>4.7694761597738902E-3</c:v>
                </c:pt>
                <c:pt idx="37005">
                  <c:v>4.6408497971768704E-3</c:v>
                </c:pt>
                <c:pt idx="37006">
                  <c:v>4.3135903047994504E-3</c:v>
                </c:pt>
                <c:pt idx="37007">
                  <c:v>3.9229165602826001E-3</c:v>
                </c:pt>
                <c:pt idx="37008">
                  <c:v>3.8688590721413698E-3</c:v>
                </c:pt>
                <c:pt idx="37009">
                  <c:v>3.6952361451058598E-3</c:v>
                </c:pt>
                <c:pt idx="37010">
                  <c:v>3.6099140193439098E-3</c:v>
                </c:pt>
                <c:pt idx="37011">
                  <c:v>3.3493631808234302E-3</c:v>
                </c:pt>
                <c:pt idx="37012">
                  <c:v>2.99898148561861E-3</c:v>
                </c:pt>
                <c:pt idx="37013">
                  <c:v>2.8246709315389402E-3</c:v>
                </c:pt>
                <c:pt idx="37014">
                  <c:v>2.7419748857368102E-3</c:v>
                </c:pt>
                <c:pt idx="37015">
                  <c:v>2.6752092412293499E-3</c:v>
                </c:pt>
                <c:pt idx="37016">
                  <c:v>2.4475058746804999E-3</c:v>
                </c:pt>
                <c:pt idx="37017">
                  <c:v>2.2894720049342399E-3</c:v>
                </c:pt>
                <c:pt idx="37018">
                  <c:v>2.1887689469884202E-3</c:v>
                </c:pt>
                <c:pt idx="37019">
                  <c:v>2.21428461643903E-3</c:v>
                </c:pt>
                <c:pt idx="37020">
                  <c:v>2.0523531877747899E-3</c:v>
                </c:pt>
                <c:pt idx="37021">
                  <c:v>1.92281399580622E-3</c:v>
                </c:pt>
                <c:pt idx="37022">
                  <c:v>1.99185269797346E-3</c:v>
                </c:pt>
                <c:pt idx="37023">
                  <c:v>1.945282742251E-3</c:v>
                </c:pt>
                <c:pt idx="37024">
                  <c:v>1.94767756896516E-3</c:v>
                </c:pt>
                <c:pt idx="37025">
                  <c:v>1.64838049674091E-3</c:v>
                </c:pt>
                <c:pt idx="37026">
                  <c:v>1.6399914142544601E-3</c:v>
                </c:pt>
                <c:pt idx="37027">
                  <c:v>1.6484349117291E-3</c:v>
                </c:pt>
                <c:pt idx="37028">
                  <c:v>1.98351294050981E-3</c:v>
                </c:pt>
                <c:pt idx="37029">
                  <c:v>1.7826263745000599E-3</c:v>
                </c:pt>
                <c:pt idx="37030">
                  <c:v>1.5494781393549401E-3</c:v>
                </c:pt>
                <c:pt idx="37031">
                  <c:v>1.81805796897685E-3</c:v>
                </c:pt>
                <c:pt idx="37032">
                  <c:v>1.81678416489375E-3</c:v>
                </c:pt>
                <c:pt idx="37033">
                  <c:v>1.70236249926877E-3</c:v>
                </c:pt>
                <c:pt idx="37034">
                  <c:v>1.77224200436105E-3</c:v>
                </c:pt>
                <c:pt idx="37035">
                  <c:v>1.7768864425660299E-3</c:v>
                </c:pt>
                <c:pt idx="37036">
                  <c:v>1.9480265307894699E-3</c:v>
                </c:pt>
                <c:pt idx="37037">
                  <c:v>2.0336194611678899E-3</c:v>
                </c:pt>
                <c:pt idx="37038">
                  <c:v>1.8906176157531299E-3</c:v>
                </c:pt>
                <c:pt idx="37039">
                  <c:v>2.0703896488754102E-3</c:v>
                </c:pt>
                <c:pt idx="37040">
                  <c:v>1.9948957070465398E-3</c:v>
                </c:pt>
                <c:pt idx="37041">
                  <c:v>2.1279355044135201E-3</c:v>
                </c:pt>
                <c:pt idx="37042">
                  <c:v>2.0240152274162899E-3</c:v>
                </c:pt>
                <c:pt idx="37043">
                  <c:v>2.0292994817292802E-3</c:v>
                </c:pt>
                <c:pt idx="37044">
                  <c:v>2.0790995342570302E-3</c:v>
                </c:pt>
                <c:pt idx="37045">
                  <c:v>2.2665838754196001E-3</c:v>
                </c:pt>
                <c:pt idx="37046">
                  <c:v>2.4948651484558498E-3</c:v>
                </c:pt>
                <c:pt idx="37047">
                  <c:v>2.2052098818046398E-3</c:v>
                </c:pt>
                <c:pt idx="37048">
                  <c:v>2.1092472035732701E-3</c:v>
                </c:pt>
                <c:pt idx="37049">
                  <c:v>2.2846329238126002E-3</c:v>
                </c:pt>
                <c:pt idx="37050">
                  <c:v>2.34887372315189E-3</c:v>
                </c:pt>
                <c:pt idx="37051">
                  <c:v>2.3732964514696902E-3</c:v>
                </c:pt>
                <c:pt idx="37052">
                  <c:v>2.1764215120618101E-3</c:v>
                </c:pt>
                <c:pt idx="37053">
                  <c:v>2.4096127281275398E-3</c:v>
                </c:pt>
                <c:pt idx="37054">
                  <c:v>2.2561868611915298E-3</c:v>
                </c:pt>
                <c:pt idx="37055">
                  <c:v>2.1470356305622199E-3</c:v>
                </c:pt>
                <c:pt idx="37056">
                  <c:v>2.1958658061291998E-3</c:v>
                </c:pt>
                <c:pt idx="37057">
                  <c:v>2.2641372203272602E-3</c:v>
                </c:pt>
                <c:pt idx="37058">
                  <c:v>2.0592309974522601E-3</c:v>
                </c:pt>
                <c:pt idx="37059">
                  <c:v>2.0398857431612898E-3</c:v>
                </c:pt>
                <c:pt idx="37060">
                  <c:v>1.8575089984984401E-3</c:v>
                </c:pt>
                <c:pt idx="37061">
                  <c:v>1.7060853900815901E-3</c:v>
                </c:pt>
                <c:pt idx="37062">
                  <c:v>1.7176896085841001E-3</c:v>
                </c:pt>
                <c:pt idx="37063">
                  <c:v>1.4539000144329899E-3</c:v>
                </c:pt>
                <c:pt idx="37064">
                  <c:v>1.5054664306784699E-3</c:v>
                </c:pt>
                <c:pt idx="37065">
                  <c:v>1.1961949006510299E-3</c:v>
                </c:pt>
                <c:pt idx="37066">
                  <c:v>1.1283795413753099E-3</c:v>
                </c:pt>
                <c:pt idx="37067">
                  <c:v>6.7366355732884997E-4</c:v>
                </c:pt>
                <c:pt idx="37068">
                  <c:v>7.6259495102715504E-4</c:v>
                </c:pt>
                <c:pt idx="37069">
                  <c:v>5.3919173941939004E-4</c:v>
                </c:pt>
                <c:pt idx="37070">
                  <c:v>1.6169829150136501E-4</c:v>
                </c:pt>
                <c:pt idx="37071" formatCode="0.00E+00">
                  <c:v>-3.6013428688404601E-5</c:v>
                </c:pt>
                <c:pt idx="37072">
                  <c:v>-2.6266985934446201E-4</c:v>
                </c:pt>
                <c:pt idx="37073">
                  <c:v>-6.7323351290126396E-4</c:v>
                </c:pt>
                <c:pt idx="37074">
                  <c:v>-6.6035112798961998E-4</c:v>
                </c:pt>
                <c:pt idx="37075">
                  <c:v>-8.7915868023425304E-4</c:v>
                </c:pt>
                <c:pt idx="37076">
                  <c:v>-1.46280597755596E-3</c:v>
                </c:pt>
                <c:pt idx="37077">
                  <c:v>-1.63213206138852E-3</c:v>
                </c:pt>
                <c:pt idx="37078">
                  <c:v>-1.92704943994356E-3</c:v>
                </c:pt>
                <c:pt idx="37079">
                  <c:v>-2.1253976447474102E-3</c:v>
                </c:pt>
                <c:pt idx="37080">
                  <c:v>-2.54279738647357E-3</c:v>
                </c:pt>
                <c:pt idx="37081">
                  <c:v>-2.8897639946801499E-3</c:v>
                </c:pt>
                <c:pt idx="37082">
                  <c:v>-3.0909130854369E-3</c:v>
                </c:pt>
                <c:pt idx="37083">
                  <c:v>-3.6981265208906899E-3</c:v>
                </c:pt>
                <c:pt idx="37084">
                  <c:v>-3.89324152127556E-3</c:v>
                </c:pt>
                <c:pt idx="37085">
                  <c:v>-4.3190860851088399E-3</c:v>
                </c:pt>
                <c:pt idx="37086">
                  <c:v>-4.58712534965357E-3</c:v>
                </c:pt>
                <c:pt idx="37087">
                  <c:v>-4.9272891940389304E-3</c:v>
                </c:pt>
                <c:pt idx="37088">
                  <c:v>-5.1719569451290498E-3</c:v>
                </c:pt>
                <c:pt idx="37089">
                  <c:v>-5.5996936831473401E-3</c:v>
                </c:pt>
                <c:pt idx="37090">
                  <c:v>-5.8595715895160697E-3</c:v>
                </c:pt>
                <c:pt idx="37091">
                  <c:v>-6.2209801210376002E-3</c:v>
                </c:pt>
                <c:pt idx="37092">
                  <c:v>-6.5105963986856899E-3</c:v>
                </c:pt>
                <c:pt idx="37093">
                  <c:v>-6.6940498022196402E-3</c:v>
                </c:pt>
                <c:pt idx="37094">
                  <c:v>-7.1408256010066801E-3</c:v>
                </c:pt>
                <c:pt idx="37095">
                  <c:v>-7.2455530586175501E-3</c:v>
                </c:pt>
                <c:pt idx="37096">
                  <c:v>-7.8831920518205693E-3</c:v>
                </c:pt>
                <c:pt idx="37097">
                  <c:v>-7.8608094966963801E-3</c:v>
                </c:pt>
                <c:pt idx="37098">
                  <c:v>-8.3928985653223005E-3</c:v>
                </c:pt>
                <c:pt idx="37099">
                  <c:v>-8.5326909290910705E-3</c:v>
                </c:pt>
                <c:pt idx="37100">
                  <c:v>-8.72615893448268E-3</c:v>
                </c:pt>
                <c:pt idx="37101">
                  <c:v>-8.9892948061457804E-3</c:v>
                </c:pt>
                <c:pt idx="37102">
                  <c:v>-9.3106949355914494E-3</c:v>
                </c:pt>
                <c:pt idx="37103">
                  <c:v>-9.5845881092971996E-3</c:v>
                </c:pt>
                <c:pt idx="37104">
                  <c:v>-9.7016138092693594E-3</c:v>
                </c:pt>
                <c:pt idx="37105">
                  <c:v>-9.9963428821161996E-3</c:v>
                </c:pt>
                <c:pt idx="37106">
                  <c:v>-1.01890625113267E-2</c:v>
                </c:pt>
                <c:pt idx="37107">
                  <c:v>-1.02141443221538E-2</c:v>
                </c:pt>
                <c:pt idx="37108">
                  <c:v>-1.0306953992171901E-2</c:v>
                </c:pt>
                <c:pt idx="37109">
                  <c:v>-1.0456869879164801E-2</c:v>
                </c:pt>
                <c:pt idx="37110">
                  <c:v>-1.06667582926659E-2</c:v>
                </c:pt>
                <c:pt idx="37111">
                  <c:v>-1.0842015835977201E-2</c:v>
                </c:pt>
                <c:pt idx="37112">
                  <c:v>-1.06785723204021E-2</c:v>
                </c:pt>
                <c:pt idx="37113">
                  <c:v>-1.1133648751292699E-2</c:v>
                </c:pt>
                <c:pt idx="37114">
                  <c:v>-1.10337098074523E-2</c:v>
                </c:pt>
                <c:pt idx="37115">
                  <c:v>-1.1063849812936E-2</c:v>
                </c:pt>
                <c:pt idx="37116">
                  <c:v>-1.12506947749028E-2</c:v>
                </c:pt>
                <c:pt idx="37117">
                  <c:v>-1.11814962774605E-2</c:v>
                </c:pt>
                <c:pt idx="37118">
                  <c:v>-1.13152120282109E-2</c:v>
                </c:pt>
                <c:pt idx="37119">
                  <c:v>-1.11831417668035E-2</c:v>
                </c:pt>
                <c:pt idx="37120">
                  <c:v>-1.12840870582472E-2</c:v>
                </c:pt>
                <c:pt idx="37121">
                  <c:v>-1.1318311266985299E-2</c:v>
                </c:pt>
                <c:pt idx="37122">
                  <c:v>-1.1103427002301E-2</c:v>
                </c:pt>
                <c:pt idx="37123">
                  <c:v>-1.1205592282103501E-2</c:v>
                </c:pt>
                <c:pt idx="37124">
                  <c:v>-1.1282429712235999E-2</c:v>
                </c:pt>
                <c:pt idx="37125">
                  <c:v>-1.12988802868975E-2</c:v>
                </c:pt>
                <c:pt idx="37126">
                  <c:v>-1.1313885555280101E-2</c:v>
                </c:pt>
                <c:pt idx="37127">
                  <c:v>-1.1206030947462999E-2</c:v>
                </c:pt>
                <c:pt idx="37128">
                  <c:v>-1.11242693161721E-2</c:v>
                </c:pt>
                <c:pt idx="37129">
                  <c:v>-1.08637942981066E-2</c:v>
                </c:pt>
                <c:pt idx="37130">
                  <c:v>-1.09475916971699E-2</c:v>
                </c:pt>
                <c:pt idx="37131">
                  <c:v>-1.0870273932093E-2</c:v>
                </c:pt>
                <c:pt idx="37132">
                  <c:v>-1.0956427605196901E-2</c:v>
                </c:pt>
                <c:pt idx="37133">
                  <c:v>-1.09154901744385E-2</c:v>
                </c:pt>
                <c:pt idx="37134">
                  <c:v>-1.07422749010006E-2</c:v>
                </c:pt>
                <c:pt idx="37135">
                  <c:v>-1.07354527913123E-2</c:v>
                </c:pt>
                <c:pt idx="37136">
                  <c:v>-1.0693621728748401E-2</c:v>
                </c:pt>
                <c:pt idx="37137">
                  <c:v>-1.0507306543734701E-2</c:v>
                </c:pt>
                <c:pt idx="37138">
                  <c:v>-1.0372872091669001E-2</c:v>
                </c:pt>
                <c:pt idx="37139">
                  <c:v>-1.04236396414105E-2</c:v>
                </c:pt>
                <c:pt idx="37140">
                  <c:v>-1.0318253384349101E-2</c:v>
                </c:pt>
                <c:pt idx="37141">
                  <c:v>-1.03853190799302E-2</c:v>
                </c:pt>
                <c:pt idx="37142">
                  <c:v>-1.03280262393386E-2</c:v>
                </c:pt>
                <c:pt idx="37143">
                  <c:v>-1.0275593334441901E-2</c:v>
                </c:pt>
                <c:pt idx="37144">
                  <c:v>-1.02547398818854E-2</c:v>
                </c:pt>
                <c:pt idx="37145">
                  <c:v>-1.02359110800967E-2</c:v>
                </c:pt>
                <c:pt idx="37146">
                  <c:v>-1.0129964215199501E-2</c:v>
                </c:pt>
                <c:pt idx="37147">
                  <c:v>-1.0089448226446401E-2</c:v>
                </c:pt>
                <c:pt idx="37148">
                  <c:v>-1.00368473978261E-2</c:v>
                </c:pt>
                <c:pt idx="37149">
                  <c:v>-1.0210284970304901E-2</c:v>
                </c:pt>
                <c:pt idx="37150">
                  <c:v>-9.9974019076254101E-3</c:v>
                </c:pt>
                <c:pt idx="37151">
                  <c:v>-1.00445184739792E-2</c:v>
                </c:pt>
                <c:pt idx="37152">
                  <c:v>-1.01071436172387E-2</c:v>
                </c:pt>
                <c:pt idx="37153">
                  <c:v>-1.03720667112719E-2</c:v>
                </c:pt>
                <c:pt idx="37154">
                  <c:v>-1.0388276675717199E-2</c:v>
                </c:pt>
                <c:pt idx="37155">
                  <c:v>-1.00339556281065E-2</c:v>
                </c:pt>
                <c:pt idx="37156">
                  <c:v>-1.0353927612277601E-2</c:v>
                </c:pt>
                <c:pt idx="37157">
                  <c:v>-1.02520545624887E-2</c:v>
                </c:pt>
                <c:pt idx="37158">
                  <c:v>-1.0391025863856901E-2</c:v>
                </c:pt>
                <c:pt idx="37159">
                  <c:v>-1.0279007680291099E-2</c:v>
                </c:pt>
                <c:pt idx="37160">
                  <c:v>-1.0546708239959899E-2</c:v>
                </c:pt>
                <c:pt idx="37161">
                  <c:v>-1.0726320255526599E-2</c:v>
                </c:pt>
                <c:pt idx="37162">
                  <c:v>-1.07210956879925E-2</c:v>
                </c:pt>
                <c:pt idx="37163">
                  <c:v>-1.0785769632907701E-2</c:v>
                </c:pt>
                <c:pt idx="37164">
                  <c:v>-1.0886079446750799E-2</c:v>
                </c:pt>
                <c:pt idx="37165">
                  <c:v>-1.10218014167338E-2</c:v>
                </c:pt>
                <c:pt idx="37166">
                  <c:v>-1.1125372656549001E-2</c:v>
                </c:pt>
                <c:pt idx="37167">
                  <c:v>-1.12521432139995E-2</c:v>
                </c:pt>
                <c:pt idx="37168">
                  <c:v>-1.1271335227352E-2</c:v>
                </c:pt>
                <c:pt idx="37169">
                  <c:v>-1.1454581283639E-2</c:v>
                </c:pt>
                <c:pt idx="37170">
                  <c:v>-1.15005072347751E-2</c:v>
                </c:pt>
                <c:pt idx="37171">
                  <c:v>-1.14679534659632E-2</c:v>
                </c:pt>
                <c:pt idx="37172">
                  <c:v>-1.1737810853391799E-2</c:v>
                </c:pt>
                <c:pt idx="37173">
                  <c:v>-1.17334865027844E-2</c:v>
                </c:pt>
                <c:pt idx="37174">
                  <c:v>-1.1845669191487E-2</c:v>
                </c:pt>
                <c:pt idx="37175">
                  <c:v>-1.1819114157549699E-2</c:v>
                </c:pt>
                <c:pt idx="37176">
                  <c:v>-1.19610339476077E-2</c:v>
                </c:pt>
                <c:pt idx="37177">
                  <c:v>-1.20449531540508E-2</c:v>
                </c:pt>
                <c:pt idx="37178">
                  <c:v>-1.20899044250662E-2</c:v>
                </c:pt>
                <c:pt idx="37179">
                  <c:v>-1.21726473117693E-2</c:v>
                </c:pt>
                <c:pt idx="37180">
                  <c:v>-1.2263693493543301E-2</c:v>
                </c:pt>
                <c:pt idx="37181">
                  <c:v>-1.2369373959604101E-2</c:v>
                </c:pt>
                <c:pt idx="37182">
                  <c:v>-1.22087714644907E-2</c:v>
                </c:pt>
                <c:pt idx="37183">
                  <c:v>-1.2087335869044501E-2</c:v>
                </c:pt>
                <c:pt idx="37184">
                  <c:v>-1.2268670931377901E-2</c:v>
                </c:pt>
                <c:pt idx="37185">
                  <c:v>-1.21884263027221E-2</c:v>
                </c:pt>
                <c:pt idx="37186">
                  <c:v>-1.20751213105206E-2</c:v>
                </c:pt>
                <c:pt idx="37187">
                  <c:v>-1.2076890002999399E-2</c:v>
                </c:pt>
                <c:pt idx="37188">
                  <c:v>-1.2028688453073E-2</c:v>
                </c:pt>
                <c:pt idx="37189">
                  <c:v>-1.2001077922923899E-2</c:v>
                </c:pt>
                <c:pt idx="37190">
                  <c:v>-1.20737478061333E-2</c:v>
                </c:pt>
                <c:pt idx="37191">
                  <c:v>-1.2087143383826901E-2</c:v>
                </c:pt>
                <c:pt idx="37192">
                  <c:v>-1.1719721223989199E-2</c:v>
                </c:pt>
                <c:pt idx="37193">
                  <c:v>-1.1668214043196901E-2</c:v>
                </c:pt>
                <c:pt idx="37194">
                  <c:v>-1.1654125993119499E-2</c:v>
                </c:pt>
                <c:pt idx="37195">
                  <c:v>-1.14216208926786E-2</c:v>
                </c:pt>
                <c:pt idx="37196">
                  <c:v>-1.1340950609107701E-2</c:v>
                </c:pt>
                <c:pt idx="37197">
                  <c:v>-1.12384129017066E-2</c:v>
                </c:pt>
                <c:pt idx="37198">
                  <c:v>-1.1084991850102199E-2</c:v>
                </c:pt>
                <c:pt idx="37199">
                  <c:v>-1.08126190996399E-2</c:v>
                </c:pt>
                <c:pt idx="37200">
                  <c:v>-1.0715727173730901E-2</c:v>
                </c:pt>
                <c:pt idx="37201">
                  <c:v>-1.0476747137373199E-2</c:v>
                </c:pt>
                <c:pt idx="37202">
                  <c:v>-1.0302960645909199E-2</c:v>
                </c:pt>
                <c:pt idx="37203">
                  <c:v>-1.00922383915643E-2</c:v>
                </c:pt>
                <c:pt idx="37204">
                  <c:v>-9.8243561438969493E-3</c:v>
                </c:pt>
                <c:pt idx="37205">
                  <c:v>-9.7875654454855493E-3</c:v>
                </c:pt>
                <c:pt idx="37206">
                  <c:v>-9.4988567454724095E-3</c:v>
                </c:pt>
                <c:pt idx="37207">
                  <c:v>-9.2923561996329992E-3</c:v>
                </c:pt>
                <c:pt idx="37208">
                  <c:v>-8.9306951000393802E-3</c:v>
                </c:pt>
                <c:pt idx="37209">
                  <c:v>-8.8159792187799003E-3</c:v>
                </c:pt>
                <c:pt idx="37210">
                  <c:v>-8.6368031780886499E-3</c:v>
                </c:pt>
                <c:pt idx="37211">
                  <c:v>-8.3108234822989804E-3</c:v>
                </c:pt>
                <c:pt idx="37212">
                  <c:v>-7.9767852187678998E-3</c:v>
                </c:pt>
                <c:pt idx="37213">
                  <c:v>-7.8293167721284404E-3</c:v>
                </c:pt>
                <c:pt idx="37214">
                  <c:v>-7.4993579022703096E-3</c:v>
                </c:pt>
                <c:pt idx="37215">
                  <c:v>-7.2073833483531002E-3</c:v>
                </c:pt>
                <c:pt idx="37216">
                  <c:v>-7.1206550767872199E-3</c:v>
                </c:pt>
                <c:pt idx="37217">
                  <c:v>-6.9412105090572301E-3</c:v>
                </c:pt>
                <c:pt idx="37218">
                  <c:v>-6.6772767169255703E-3</c:v>
                </c:pt>
                <c:pt idx="37219">
                  <c:v>-6.3961303461083103E-3</c:v>
                </c:pt>
                <c:pt idx="37220">
                  <c:v>-6.2652649168339998E-3</c:v>
                </c:pt>
                <c:pt idx="37221">
                  <c:v>-6.04617264640709E-3</c:v>
                </c:pt>
                <c:pt idx="37222">
                  <c:v>-5.5370482159799502E-3</c:v>
                </c:pt>
                <c:pt idx="37223">
                  <c:v>-5.7206011797520202E-3</c:v>
                </c:pt>
                <c:pt idx="37224">
                  <c:v>-5.5957812576330297E-3</c:v>
                </c:pt>
                <c:pt idx="37225">
                  <c:v>-5.2624612136668901E-3</c:v>
                </c:pt>
                <c:pt idx="37226">
                  <c:v>-4.9739098542633002E-3</c:v>
                </c:pt>
                <c:pt idx="37227">
                  <c:v>-4.9718923171739801E-3</c:v>
                </c:pt>
                <c:pt idx="37228">
                  <c:v>-5.02556447897638E-3</c:v>
                </c:pt>
                <c:pt idx="37229">
                  <c:v>-4.5913661142167302E-3</c:v>
                </c:pt>
                <c:pt idx="37230">
                  <c:v>-4.4225705546781296E-3</c:v>
                </c:pt>
                <c:pt idx="37231">
                  <c:v>-4.4107389834058403E-3</c:v>
                </c:pt>
                <c:pt idx="37232">
                  <c:v>-4.4193075510266001E-3</c:v>
                </c:pt>
                <c:pt idx="37233">
                  <c:v>-4.5440235596218501E-3</c:v>
                </c:pt>
                <c:pt idx="37234">
                  <c:v>-4.2107332556417304E-3</c:v>
                </c:pt>
                <c:pt idx="37235">
                  <c:v>-4.2390425851539402E-3</c:v>
                </c:pt>
                <c:pt idx="37236">
                  <c:v>-4.3188384415267199E-3</c:v>
                </c:pt>
                <c:pt idx="37237">
                  <c:v>-4.24283638319545E-3</c:v>
                </c:pt>
                <c:pt idx="37238">
                  <c:v>-4.3279365585288604E-3</c:v>
                </c:pt>
                <c:pt idx="37239">
                  <c:v>-4.2920703370724102E-3</c:v>
                </c:pt>
                <c:pt idx="37240">
                  <c:v>-4.3617947507408302E-3</c:v>
                </c:pt>
                <c:pt idx="37241">
                  <c:v>-4.4104874212913796E-3</c:v>
                </c:pt>
                <c:pt idx="37242">
                  <c:v>-4.5459593686014398E-3</c:v>
                </c:pt>
                <c:pt idx="37243">
                  <c:v>-4.4027758832466601E-3</c:v>
                </c:pt>
                <c:pt idx="37244">
                  <c:v>-4.6166355615330302E-3</c:v>
                </c:pt>
                <c:pt idx="37245">
                  <c:v>-4.7349816946103303E-3</c:v>
                </c:pt>
                <c:pt idx="37246">
                  <c:v>-4.7941314815214704E-3</c:v>
                </c:pt>
                <c:pt idx="37247">
                  <c:v>-4.8650626199490199E-3</c:v>
                </c:pt>
                <c:pt idx="37248">
                  <c:v>-5.1196432749146996E-3</c:v>
                </c:pt>
                <c:pt idx="37249">
                  <c:v>-5.2054736609658597E-3</c:v>
                </c:pt>
                <c:pt idx="37250">
                  <c:v>-5.2804808600098998E-3</c:v>
                </c:pt>
                <c:pt idx="37251">
                  <c:v>-5.5314036723326E-3</c:v>
                </c:pt>
                <c:pt idx="37252">
                  <c:v>-5.6978928253404804E-3</c:v>
                </c:pt>
                <c:pt idx="37253">
                  <c:v>-5.9158573305926098E-3</c:v>
                </c:pt>
                <c:pt idx="37254">
                  <c:v>-6.0276016664262601E-3</c:v>
                </c:pt>
                <c:pt idx="37255">
                  <c:v>-6.2170798962453899E-3</c:v>
                </c:pt>
                <c:pt idx="37256">
                  <c:v>-6.26393529550114E-3</c:v>
                </c:pt>
                <c:pt idx="37257">
                  <c:v>-6.2970422974486604E-3</c:v>
                </c:pt>
                <c:pt idx="37258">
                  <c:v>-6.5105477433113103E-3</c:v>
                </c:pt>
                <c:pt idx="37259">
                  <c:v>-6.91112712182508E-3</c:v>
                </c:pt>
                <c:pt idx="37260">
                  <c:v>-6.7102793593831799E-3</c:v>
                </c:pt>
                <c:pt idx="37261">
                  <c:v>-6.9383226344378298E-3</c:v>
                </c:pt>
                <c:pt idx="37262">
                  <c:v>-7.0905003142800304E-3</c:v>
                </c:pt>
                <c:pt idx="37263">
                  <c:v>-7.4636731978249696E-3</c:v>
                </c:pt>
                <c:pt idx="37264">
                  <c:v>-7.3555533817357297E-3</c:v>
                </c:pt>
                <c:pt idx="37265">
                  <c:v>-7.3171920544755796E-3</c:v>
                </c:pt>
                <c:pt idx="37266">
                  <c:v>-7.6983872498555201E-3</c:v>
                </c:pt>
                <c:pt idx="37267">
                  <c:v>-7.7217544920786E-3</c:v>
                </c:pt>
                <c:pt idx="37268">
                  <c:v>-7.8589360976880195E-3</c:v>
                </c:pt>
                <c:pt idx="37269">
                  <c:v>-7.7808577869560702E-3</c:v>
                </c:pt>
                <c:pt idx="37270">
                  <c:v>-7.7480086517198697E-3</c:v>
                </c:pt>
                <c:pt idx="37271">
                  <c:v>-8.0188206165708008E-3</c:v>
                </c:pt>
                <c:pt idx="37272">
                  <c:v>-7.7302398989986297E-3</c:v>
                </c:pt>
                <c:pt idx="37273">
                  <c:v>-7.8021156129659602E-3</c:v>
                </c:pt>
                <c:pt idx="37274">
                  <c:v>-7.8351567933036808E-3</c:v>
                </c:pt>
                <c:pt idx="37275">
                  <c:v>-7.9534244142104495E-3</c:v>
                </c:pt>
                <c:pt idx="37276">
                  <c:v>-7.7696891627411701E-3</c:v>
                </c:pt>
                <c:pt idx="37277">
                  <c:v>-7.7648580961157503E-3</c:v>
                </c:pt>
                <c:pt idx="37278">
                  <c:v>-7.7288440562777701E-3</c:v>
                </c:pt>
                <c:pt idx="37279">
                  <c:v>-7.8140440954657595E-3</c:v>
                </c:pt>
                <c:pt idx="37280">
                  <c:v>-7.3931299622692799E-3</c:v>
                </c:pt>
                <c:pt idx="37281">
                  <c:v>-7.13634988982548E-3</c:v>
                </c:pt>
                <c:pt idx="37282">
                  <c:v>-7.0786689380788002E-3</c:v>
                </c:pt>
                <c:pt idx="37283">
                  <c:v>-6.9398440480860999E-3</c:v>
                </c:pt>
                <c:pt idx="37284">
                  <c:v>-6.8274419179120503E-3</c:v>
                </c:pt>
                <c:pt idx="37285">
                  <c:v>-6.5887514135138303E-3</c:v>
                </c:pt>
                <c:pt idx="37286">
                  <c:v>-6.3508949926554797E-3</c:v>
                </c:pt>
                <c:pt idx="37287">
                  <c:v>-5.98738237258964E-3</c:v>
                </c:pt>
                <c:pt idx="37288">
                  <c:v>-5.9781243892661103E-3</c:v>
                </c:pt>
                <c:pt idx="37289">
                  <c:v>-5.6272011940760097E-3</c:v>
                </c:pt>
                <c:pt idx="37290">
                  <c:v>-5.1910591720546401E-3</c:v>
                </c:pt>
                <c:pt idx="37291">
                  <c:v>-5.12691412184893E-3</c:v>
                </c:pt>
                <c:pt idx="37292">
                  <c:v>-4.5549704848937703E-3</c:v>
                </c:pt>
                <c:pt idx="37293">
                  <c:v>-4.3585034079334601E-3</c:v>
                </c:pt>
                <c:pt idx="37294">
                  <c:v>-3.8553459061850901E-3</c:v>
                </c:pt>
                <c:pt idx="37295">
                  <c:v>-3.5303850677651798E-3</c:v>
                </c:pt>
                <c:pt idx="37296">
                  <c:v>-3.22355827268674E-3</c:v>
                </c:pt>
                <c:pt idx="37297">
                  <c:v>-2.7838145702992999E-3</c:v>
                </c:pt>
                <c:pt idx="37298">
                  <c:v>-2.17197154602291E-3</c:v>
                </c:pt>
                <c:pt idx="37299">
                  <c:v>-1.75205831240818E-3</c:v>
                </c:pt>
                <c:pt idx="37300">
                  <c:v>-1.3336427329179101E-3</c:v>
                </c:pt>
                <c:pt idx="37301">
                  <c:v>-1.0125983173412301E-3</c:v>
                </c:pt>
                <c:pt idx="37302">
                  <c:v>-4.7929205228798701E-4</c:v>
                </c:pt>
                <c:pt idx="37303" formatCode="0.00E+00">
                  <c:v>2.6572513684608602E-6</c:v>
                </c:pt>
                <c:pt idx="37304">
                  <c:v>4.5667675955426501E-4</c:v>
                </c:pt>
                <c:pt idx="37305">
                  <c:v>8.5298284808739096E-4</c:v>
                </c:pt>
                <c:pt idx="37306">
                  <c:v>1.5085259562882701E-3</c:v>
                </c:pt>
                <c:pt idx="37307">
                  <c:v>1.91225799338604E-3</c:v>
                </c:pt>
                <c:pt idx="37308">
                  <c:v>2.3391135285730702E-3</c:v>
                </c:pt>
                <c:pt idx="37309">
                  <c:v>3.0610165507569398E-3</c:v>
                </c:pt>
                <c:pt idx="37310">
                  <c:v>3.4226959893271501E-3</c:v>
                </c:pt>
                <c:pt idx="37311">
                  <c:v>3.81062407799006E-3</c:v>
                </c:pt>
                <c:pt idx="37312">
                  <c:v>4.29203878372125E-3</c:v>
                </c:pt>
                <c:pt idx="37313">
                  <c:v>5.0208162056524404E-3</c:v>
                </c:pt>
                <c:pt idx="37314">
                  <c:v>5.40406090838331E-3</c:v>
                </c:pt>
                <c:pt idx="37315">
                  <c:v>5.9378756520477001E-3</c:v>
                </c:pt>
                <c:pt idx="37316">
                  <c:v>6.4260256010509201E-3</c:v>
                </c:pt>
                <c:pt idx="37317">
                  <c:v>6.8814807849482997E-3</c:v>
                </c:pt>
                <c:pt idx="37318">
                  <c:v>7.4377513421554804E-3</c:v>
                </c:pt>
                <c:pt idx="37319">
                  <c:v>7.6940887680677899E-3</c:v>
                </c:pt>
                <c:pt idx="37320">
                  <c:v>8.2291349947939008E-3</c:v>
                </c:pt>
                <c:pt idx="37321">
                  <c:v>8.6229706510926405E-3</c:v>
                </c:pt>
                <c:pt idx="37322">
                  <c:v>9.0187584690520194E-3</c:v>
                </c:pt>
                <c:pt idx="37323">
                  <c:v>9.6197200236596593E-3</c:v>
                </c:pt>
                <c:pt idx="37324">
                  <c:v>1.00163052712102E-2</c:v>
                </c:pt>
                <c:pt idx="37325">
                  <c:v>1.0535475603711699E-2</c:v>
                </c:pt>
                <c:pt idx="37326">
                  <c:v>1.0779041724173599E-2</c:v>
                </c:pt>
                <c:pt idx="37327">
                  <c:v>1.1386781164009201E-2</c:v>
                </c:pt>
                <c:pt idx="37328">
                  <c:v>1.1626389513409901E-2</c:v>
                </c:pt>
                <c:pt idx="37329">
                  <c:v>1.20757346248954E-2</c:v>
                </c:pt>
                <c:pt idx="37330">
                  <c:v>1.2500233985144001E-2</c:v>
                </c:pt>
                <c:pt idx="37331">
                  <c:v>1.2726642588933501E-2</c:v>
                </c:pt>
                <c:pt idx="37332">
                  <c:v>1.30224766391393E-2</c:v>
                </c:pt>
                <c:pt idx="37333">
                  <c:v>1.3493136381855E-2</c:v>
                </c:pt>
                <c:pt idx="37334">
                  <c:v>1.37073639785419E-2</c:v>
                </c:pt>
                <c:pt idx="37335">
                  <c:v>1.40179090930109E-2</c:v>
                </c:pt>
                <c:pt idx="37336">
                  <c:v>1.44365099900621E-2</c:v>
                </c:pt>
                <c:pt idx="37337">
                  <c:v>1.4771058496864701E-2</c:v>
                </c:pt>
                <c:pt idx="37338">
                  <c:v>1.51421089226893E-2</c:v>
                </c:pt>
                <c:pt idx="37339">
                  <c:v>1.5218654665960899E-2</c:v>
                </c:pt>
                <c:pt idx="37340">
                  <c:v>1.56185701556782E-2</c:v>
                </c:pt>
                <c:pt idx="37341">
                  <c:v>1.5949729943845602E-2</c:v>
                </c:pt>
                <c:pt idx="37342">
                  <c:v>1.6208742414315601E-2</c:v>
                </c:pt>
                <c:pt idx="37343">
                  <c:v>1.62867044754504E-2</c:v>
                </c:pt>
                <c:pt idx="37344">
                  <c:v>1.6543956228559999E-2</c:v>
                </c:pt>
                <c:pt idx="37345">
                  <c:v>1.6964240835316301E-2</c:v>
                </c:pt>
                <c:pt idx="37346">
                  <c:v>1.7175060723109901E-2</c:v>
                </c:pt>
                <c:pt idx="37347">
                  <c:v>1.7172911966651199E-2</c:v>
                </c:pt>
                <c:pt idx="37348">
                  <c:v>1.7295168153899601E-2</c:v>
                </c:pt>
                <c:pt idx="37349">
                  <c:v>1.7741245092670801E-2</c:v>
                </c:pt>
                <c:pt idx="37350">
                  <c:v>1.7937307126947698E-2</c:v>
                </c:pt>
                <c:pt idx="37351">
                  <c:v>1.80929273989862E-2</c:v>
                </c:pt>
                <c:pt idx="37352">
                  <c:v>1.8085063692053399E-2</c:v>
                </c:pt>
                <c:pt idx="37353">
                  <c:v>1.8427687423299401E-2</c:v>
                </c:pt>
                <c:pt idx="37354">
                  <c:v>1.8658918049131099E-2</c:v>
                </c:pt>
                <c:pt idx="37355">
                  <c:v>1.8774090436292599E-2</c:v>
                </c:pt>
                <c:pt idx="37356">
                  <c:v>1.8993939631931599E-2</c:v>
                </c:pt>
                <c:pt idx="37357">
                  <c:v>1.8995489921930699E-2</c:v>
                </c:pt>
                <c:pt idx="37358">
                  <c:v>1.9242051634330199E-2</c:v>
                </c:pt>
                <c:pt idx="37359">
                  <c:v>1.9182756913987499E-2</c:v>
                </c:pt>
                <c:pt idx="37360">
                  <c:v>1.9280145742610499E-2</c:v>
                </c:pt>
                <c:pt idx="37361">
                  <c:v>1.9693404279795601E-2</c:v>
                </c:pt>
                <c:pt idx="37362">
                  <c:v>1.97428690378295E-2</c:v>
                </c:pt>
                <c:pt idx="37363">
                  <c:v>1.9776388449154102E-2</c:v>
                </c:pt>
                <c:pt idx="37364">
                  <c:v>1.98763340900944E-2</c:v>
                </c:pt>
                <c:pt idx="37365">
                  <c:v>2.0007945471307499E-2</c:v>
                </c:pt>
                <c:pt idx="37366">
                  <c:v>2.0238031976047899E-2</c:v>
                </c:pt>
                <c:pt idx="37367">
                  <c:v>2.0182852283672701E-2</c:v>
                </c:pt>
                <c:pt idx="37368">
                  <c:v>2.0228981340703101E-2</c:v>
                </c:pt>
                <c:pt idx="37369">
                  <c:v>2.0311155615279599E-2</c:v>
                </c:pt>
                <c:pt idx="37370">
                  <c:v>2.0393651888624399E-2</c:v>
                </c:pt>
                <c:pt idx="37371">
                  <c:v>2.0721598712532999E-2</c:v>
                </c:pt>
                <c:pt idx="37372">
                  <c:v>2.0698691071545101E-2</c:v>
                </c:pt>
                <c:pt idx="37373">
                  <c:v>2.0502912338128301E-2</c:v>
                </c:pt>
                <c:pt idx="37374">
                  <c:v>2.05330738224071E-2</c:v>
                </c:pt>
                <c:pt idx="37375">
                  <c:v>2.0905791162080498E-2</c:v>
                </c:pt>
                <c:pt idx="37376">
                  <c:v>2.0672326643432999E-2</c:v>
                </c:pt>
                <c:pt idx="37377">
                  <c:v>2.0534037790572501E-2</c:v>
                </c:pt>
                <c:pt idx="37378">
                  <c:v>2.0716499487269599E-2</c:v>
                </c:pt>
                <c:pt idx="37379">
                  <c:v>2.1087384876441601E-2</c:v>
                </c:pt>
                <c:pt idx="37380">
                  <c:v>2.08203835044137E-2</c:v>
                </c:pt>
                <c:pt idx="37381">
                  <c:v>2.0526543269850501E-2</c:v>
                </c:pt>
                <c:pt idx="37382">
                  <c:v>2.0643420487995199E-2</c:v>
                </c:pt>
                <c:pt idx="37383">
                  <c:v>2.0718354445662002E-2</c:v>
                </c:pt>
                <c:pt idx="37384">
                  <c:v>2.0856305426978299E-2</c:v>
                </c:pt>
                <c:pt idx="37385">
                  <c:v>2.0794827845026901E-2</c:v>
                </c:pt>
                <c:pt idx="37386">
                  <c:v>2.06446742933276E-2</c:v>
                </c:pt>
                <c:pt idx="37387">
                  <c:v>2.0761594609119499E-2</c:v>
                </c:pt>
                <c:pt idx="37388">
                  <c:v>2.07778544693214E-2</c:v>
                </c:pt>
                <c:pt idx="37389">
                  <c:v>2.0429981224875399E-2</c:v>
                </c:pt>
                <c:pt idx="37390">
                  <c:v>2.0460693740392201E-2</c:v>
                </c:pt>
                <c:pt idx="37391">
                  <c:v>2.04244039850583E-2</c:v>
                </c:pt>
                <c:pt idx="37392">
                  <c:v>2.0561470799758799E-2</c:v>
                </c:pt>
                <c:pt idx="37393">
                  <c:v>2.0371158014386201E-2</c:v>
                </c:pt>
                <c:pt idx="37394">
                  <c:v>2.0050495956186E-2</c:v>
                </c:pt>
                <c:pt idx="37395">
                  <c:v>2.0082326395278901E-2</c:v>
                </c:pt>
                <c:pt idx="37396">
                  <c:v>2.01880182526958E-2</c:v>
                </c:pt>
                <c:pt idx="37397">
                  <c:v>2.0195378200258601E-2</c:v>
                </c:pt>
                <c:pt idx="37398">
                  <c:v>1.9888298321107299E-2</c:v>
                </c:pt>
                <c:pt idx="37399">
                  <c:v>1.9787091361134299E-2</c:v>
                </c:pt>
                <c:pt idx="37400">
                  <c:v>1.9789270347571102E-2</c:v>
                </c:pt>
                <c:pt idx="37401">
                  <c:v>1.9748025097882999E-2</c:v>
                </c:pt>
                <c:pt idx="37402">
                  <c:v>1.9524593159956301E-2</c:v>
                </c:pt>
                <c:pt idx="37403">
                  <c:v>1.9665340380753901E-2</c:v>
                </c:pt>
                <c:pt idx="37404">
                  <c:v>1.94905168062822E-2</c:v>
                </c:pt>
                <c:pt idx="37405">
                  <c:v>1.9393517641455301E-2</c:v>
                </c:pt>
                <c:pt idx="37406">
                  <c:v>1.92612107997851E-2</c:v>
                </c:pt>
                <c:pt idx="37407">
                  <c:v>1.9203636598372799E-2</c:v>
                </c:pt>
                <c:pt idx="37408">
                  <c:v>1.9103113153902201E-2</c:v>
                </c:pt>
                <c:pt idx="37409">
                  <c:v>1.89204303069411E-2</c:v>
                </c:pt>
                <c:pt idx="37410">
                  <c:v>1.8939765373139201E-2</c:v>
                </c:pt>
                <c:pt idx="37411">
                  <c:v>1.8778904594026799E-2</c:v>
                </c:pt>
                <c:pt idx="37412">
                  <c:v>1.9113048738568401E-2</c:v>
                </c:pt>
                <c:pt idx="37413">
                  <c:v>1.8676053778577398E-2</c:v>
                </c:pt>
                <c:pt idx="37414">
                  <c:v>1.8791447184915901E-2</c:v>
                </c:pt>
                <c:pt idx="37415">
                  <c:v>1.8551789149011701E-2</c:v>
                </c:pt>
                <c:pt idx="37416">
                  <c:v>1.8668622542916902E-2</c:v>
                </c:pt>
                <c:pt idx="37417">
                  <c:v>1.8463997184715E-2</c:v>
                </c:pt>
                <c:pt idx="37418">
                  <c:v>1.8378103371016401E-2</c:v>
                </c:pt>
                <c:pt idx="37419">
                  <c:v>1.8479996751544499E-2</c:v>
                </c:pt>
                <c:pt idx="37420">
                  <c:v>1.83756141605671E-2</c:v>
                </c:pt>
                <c:pt idx="37421">
                  <c:v>1.8530457951140399E-2</c:v>
                </c:pt>
                <c:pt idx="37422">
                  <c:v>1.8223349284289599E-2</c:v>
                </c:pt>
                <c:pt idx="37423">
                  <c:v>1.85094572945829E-2</c:v>
                </c:pt>
                <c:pt idx="37424">
                  <c:v>1.8427006882379301E-2</c:v>
                </c:pt>
                <c:pt idx="37425">
                  <c:v>1.8552661758582601E-2</c:v>
                </c:pt>
                <c:pt idx="37426">
                  <c:v>1.8349002093362501E-2</c:v>
                </c:pt>
                <c:pt idx="37427">
                  <c:v>1.8538535001169001E-2</c:v>
                </c:pt>
                <c:pt idx="37428">
                  <c:v>1.8616718101470201E-2</c:v>
                </c:pt>
                <c:pt idx="37429">
                  <c:v>1.8598884329879401E-2</c:v>
                </c:pt>
                <c:pt idx="37430">
                  <c:v>1.8787184774357601E-2</c:v>
                </c:pt>
                <c:pt idx="37431">
                  <c:v>1.8460775152470799E-2</c:v>
                </c:pt>
                <c:pt idx="37432">
                  <c:v>1.87341674781763E-2</c:v>
                </c:pt>
                <c:pt idx="37433">
                  <c:v>1.87720951895969E-2</c:v>
                </c:pt>
                <c:pt idx="37434">
                  <c:v>1.89915452206093E-2</c:v>
                </c:pt>
                <c:pt idx="37435">
                  <c:v>1.8948769218304299E-2</c:v>
                </c:pt>
                <c:pt idx="37436">
                  <c:v>1.8887409111877199E-2</c:v>
                </c:pt>
                <c:pt idx="37437">
                  <c:v>1.91447723284515E-2</c:v>
                </c:pt>
                <c:pt idx="37438">
                  <c:v>1.9336335756995799E-2</c:v>
                </c:pt>
                <c:pt idx="37439">
                  <c:v>1.9280904334504301E-2</c:v>
                </c:pt>
                <c:pt idx="37440">
                  <c:v>1.9401644205249102E-2</c:v>
                </c:pt>
                <c:pt idx="37441">
                  <c:v>1.9449293548311701E-2</c:v>
                </c:pt>
                <c:pt idx="37442">
                  <c:v>1.9598500805594402E-2</c:v>
                </c:pt>
                <c:pt idx="37443">
                  <c:v>1.9710614517607999E-2</c:v>
                </c:pt>
                <c:pt idx="37444">
                  <c:v>1.9625116518853899E-2</c:v>
                </c:pt>
                <c:pt idx="37445">
                  <c:v>1.9670656725528299E-2</c:v>
                </c:pt>
                <c:pt idx="37446">
                  <c:v>1.9719942233966701E-2</c:v>
                </c:pt>
                <c:pt idx="37447">
                  <c:v>1.98871552440242E-2</c:v>
                </c:pt>
                <c:pt idx="37448">
                  <c:v>2.00498195963765E-2</c:v>
                </c:pt>
                <c:pt idx="37449">
                  <c:v>2.0045820294131399E-2</c:v>
                </c:pt>
                <c:pt idx="37450">
                  <c:v>1.9908467592350602E-2</c:v>
                </c:pt>
                <c:pt idx="37451">
                  <c:v>2.0037646416939399E-2</c:v>
                </c:pt>
                <c:pt idx="37452">
                  <c:v>2.0022904579105699E-2</c:v>
                </c:pt>
                <c:pt idx="37453">
                  <c:v>2.00282755595893E-2</c:v>
                </c:pt>
                <c:pt idx="37454">
                  <c:v>1.97652452739422E-2</c:v>
                </c:pt>
                <c:pt idx="37455">
                  <c:v>2.0259305523036099E-2</c:v>
                </c:pt>
                <c:pt idx="37456">
                  <c:v>2.0033662880053298E-2</c:v>
                </c:pt>
                <c:pt idx="37457">
                  <c:v>1.99424817186531E-2</c:v>
                </c:pt>
                <c:pt idx="37458">
                  <c:v>1.9889022784915202E-2</c:v>
                </c:pt>
                <c:pt idx="37459">
                  <c:v>1.9817034310482901E-2</c:v>
                </c:pt>
                <c:pt idx="37460">
                  <c:v>1.9687542741699302E-2</c:v>
                </c:pt>
                <c:pt idx="37461">
                  <c:v>1.9479783011004601E-2</c:v>
                </c:pt>
                <c:pt idx="37462">
                  <c:v>1.93873558334773E-2</c:v>
                </c:pt>
                <c:pt idx="37463">
                  <c:v>1.91673841164757E-2</c:v>
                </c:pt>
                <c:pt idx="37464">
                  <c:v>1.89341023855082E-2</c:v>
                </c:pt>
                <c:pt idx="37465">
                  <c:v>1.8791128385278199E-2</c:v>
                </c:pt>
                <c:pt idx="37466">
                  <c:v>1.8649062841594E-2</c:v>
                </c:pt>
                <c:pt idx="37467">
                  <c:v>1.822022064619E-2</c:v>
                </c:pt>
                <c:pt idx="37468">
                  <c:v>1.8071052421586999E-2</c:v>
                </c:pt>
                <c:pt idx="37469">
                  <c:v>1.7619203782038802E-2</c:v>
                </c:pt>
                <c:pt idx="37470">
                  <c:v>1.74110642125682E-2</c:v>
                </c:pt>
                <c:pt idx="37471">
                  <c:v>1.7031051538583801E-2</c:v>
                </c:pt>
                <c:pt idx="37472">
                  <c:v>1.65641994701946E-2</c:v>
                </c:pt>
                <c:pt idx="37473">
                  <c:v>1.64301082212189E-2</c:v>
                </c:pt>
                <c:pt idx="37474">
                  <c:v>1.58226983228613E-2</c:v>
                </c:pt>
                <c:pt idx="37475">
                  <c:v>1.5427388294766101E-2</c:v>
                </c:pt>
                <c:pt idx="37476">
                  <c:v>1.50398387138506E-2</c:v>
                </c:pt>
                <c:pt idx="37477">
                  <c:v>1.4545030674249899E-2</c:v>
                </c:pt>
                <c:pt idx="37478">
                  <c:v>1.4052707806320199E-2</c:v>
                </c:pt>
                <c:pt idx="37479">
                  <c:v>1.3346020833240199E-2</c:v>
                </c:pt>
                <c:pt idx="37480">
                  <c:v>1.3094974051031201E-2</c:v>
                </c:pt>
                <c:pt idx="37481">
                  <c:v>1.2413239158829701E-2</c:v>
                </c:pt>
                <c:pt idx="37482">
                  <c:v>1.1896109387764701E-2</c:v>
                </c:pt>
                <c:pt idx="37483">
                  <c:v>1.12288129447683E-2</c:v>
                </c:pt>
                <c:pt idx="37484">
                  <c:v>1.07360168391918E-2</c:v>
                </c:pt>
                <c:pt idx="37485">
                  <c:v>1.01328667029269E-2</c:v>
                </c:pt>
                <c:pt idx="37486">
                  <c:v>9.5820124133819302E-3</c:v>
                </c:pt>
                <c:pt idx="37487">
                  <c:v>8.8805166614424093E-3</c:v>
                </c:pt>
                <c:pt idx="37488">
                  <c:v>8.3263074499486996E-3</c:v>
                </c:pt>
                <c:pt idx="37489">
                  <c:v>7.75733577156468E-3</c:v>
                </c:pt>
                <c:pt idx="37490">
                  <c:v>6.8671148482156198E-3</c:v>
                </c:pt>
                <c:pt idx="37491">
                  <c:v>6.6364556423223796E-3</c:v>
                </c:pt>
                <c:pt idx="37492">
                  <c:v>5.6891501288255297E-3</c:v>
                </c:pt>
                <c:pt idx="37493">
                  <c:v>5.5502264064826203E-3</c:v>
                </c:pt>
                <c:pt idx="37494">
                  <c:v>4.7572003582303599E-3</c:v>
                </c:pt>
                <c:pt idx="37495">
                  <c:v>4.1135654976515298E-3</c:v>
                </c:pt>
                <c:pt idx="37496">
                  <c:v>3.5336599317093002E-3</c:v>
                </c:pt>
                <c:pt idx="37497">
                  <c:v>2.86741188285853E-3</c:v>
                </c:pt>
                <c:pt idx="37498">
                  <c:v>2.6537292040339599E-3</c:v>
                </c:pt>
                <c:pt idx="37499">
                  <c:v>1.79722382304325E-3</c:v>
                </c:pt>
                <c:pt idx="37500">
                  <c:v>1.4067887759198099E-3</c:v>
                </c:pt>
                <c:pt idx="37501">
                  <c:v>7.2989792177182398E-4</c:v>
                </c:pt>
                <c:pt idx="37502">
                  <c:v>3.8051316884391099E-4</c:v>
                </c:pt>
                <c:pt idx="37503">
                  <c:v>-2.0001394489601199E-4</c:v>
                </c:pt>
                <c:pt idx="37504">
                  <c:v>-5.6402016451010002E-4</c:v>
                </c:pt>
                <c:pt idx="37505">
                  <c:v>-1.21765555639003E-3</c:v>
                </c:pt>
                <c:pt idx="37506">
                  <c:v>-1.4534339416106901E-3</c:v>
                </c:pt>
                <c:pt idx="37507">
                  <c:v>-1.6821823673206599E-3</c:v>
                </c:pt>
                <c:pt idx="37508">
                  <c:v>-2.1098987174986601E-3</c:v>
                </c:pt>
                <c:pt idx="37509">
                  <c:v>-2.4888141131234002E-3</c:v>
                </c:pt>
                <c:pt idx="37510">
                  <c:v>-2.72349803559929E-3</c:v>
                </c:pt>
                <c:pt idx="37511">
                  <c:v>-2.88741430777312E-3</c:v>
                </c:pt>
                <c:pt idx="37512">
                  <c:v>-3.2235412202379502E-3</c:v>
                </c:pt>
                <c:pt idx="37513">
                  <c:v>-3.4442058133031901E-3</c:v>
                </c:pt>
                <c:pt idx="37514">
                  <c:v>-3.7290224658706799E-3</c:v>
                </c:pt>
                <c:pt idx="37515">
                  <c:v>-3.77324982815948E-3</c:v>
                </c:pt>
                <c:pt idx="37516">
                  <c:v>-3.9645839284593804E-3</c:v>
                </c:pt>
                <c:pt idx="37517">
                  <c:v>-3.9922870555924297E-3</c:v>
                </c:pt>
                <c:pt idx="37518">
                  <c:v>-3.9288537026827899E-3</c:v>
                </c:pt>
                <c:pt idx="37519">
                  <c:v>-3.8609336054541798E-3</c:v>
                </c:pt>
                <c:pt idx="37520">
                  <c:v>-4.0464676906077201E-3</c:v>
                </c:pt>
                <c:pt idx="37521">
                  <c:v>-4.1432143794579504E-3</c:v>
                </c:pt>
                <c:pt idx="37522">
                  <c:v>-3.73187725624219E-3</c:v>
                </c:pt>
                <c:pt idx="37523">
                  <c:v>-3.9185478738711201E-3</c:v>
                </c:pt>
                <c:pt idx="37524">
                  <c:v>-3.4975904775210098E-3</c:v>
                </c:pt>
                <c:pt idx="37525">
                  <c:v>-3.4334723164050202E-3</c:v>
                </c:pt>
                <c:pt idx="37526">
                  <c:v>-3.1875935716241199E-3</c:v>
                </c:pt>
                <c:pt idx="37527">
                  <c:v>-2.90010996233635E-3</c:v>
                </c:pt>
                <c:pt idx="37528">
                  <c:v>-2.9866580871082101E-3</c:v>
                </c:pt>
                <c:pt idx="37529">
                  <c:v>-2.4508612230841999E-3</c:v>
                </c:pt>
                <c:pt idx="37530">
                  <c:v>-2.3397752147070699E-3</c:v>
                </c:pt>
                <c:pt idx="37531">
                  <c:v>-2.11540763768416E-3</c:v>
                </c:pt>
                <c:pt idx="37532">
                  <c:v>-1.74599440488317E-3</c:v>
                </c:pt>
                <c:pt idx="37533">
                  <c:v>-1.58309133515094E-3</c:v>
                </c:pt>
                <c:pt idx="37534">
                  <c:v>-1.15085010207855E-3</c:v>
                </c:pt>
                <c:pt idx="37535">
                  <c:v>-6.8666650278250102E-4</c:v>
                </c:pt>
                <c:pt idx="37536">
                  <c:v>-3.7632215534883699E-4</c:v>
                </c:pt>
                <c:pt idx="37537">
                  <c:v>-2.3342590871690001E-4</c:v>
                </c:pt>
                <c:pt idx="37538">
                  <c:v>1.1722652209228E-4</c:v>
                </c:pt>
                <c:pt idx="37539">
                  <c:v>5.9081572795845899E-4</c:v>
                </c:pt>
                <c:pt idx="37540">
                  <c:v>8.0025034202071803E-4</c:v>
                </c:pt>
                <c:pt idx="37541">
                  <c:v>1.1985653099364499E-3</c:v>
                </c:pt>
                <c:pt idx="37542">
                  <c:v>1.5447334730160701E-3</c:v>
                </c:pt>
                <c:pt idx="37543">
                  <c:v>1.77655293889309E-3</c:v>
                </c:pt>
                <c:pt idx="37544">
                  <c:v>2.0009610943606598E-3</c:v>
                </c:pt>
                <c:pt idx="37545">
                  <c:v>2.3571319341864801E-3</c:v>
                </c:pt>
                <c:pt idx="37546">
                  <c:v>2.5849825531841599E-3</c:v>
                </c:pt>
                <c:pt idx="37547">
                  <c:v>2.7237014590311098E-3</c:v>
                </c:pt>
                <c:pt idx="37548">
                  <c:v>3.0438046783609401E-3</c:v>
                </c:pt>
                <c:pt idx="37549">
                  <c:v>3.0813916051562499E-3</c:v>
                </c:pt>
                <c:pt idx="37550">
                  <c:v>3.1871591092474602E-3</c:v>
                </c:pt>
                <c:pt idx="37551">
                  <c:v>3.1698460627165E-3</c:v>
                </c:pt>
                <c:pt idx="37552">
                  <c:v>3.4742012165153999E-3</c:v>
                </c:pt>
                <c:pt idx="37553">
                  <c:v>3.7864710085805499E-3</c:v>
                </c:pt>
                <c:pt idx="37554">
                  <c:v>3.5312390453457699E-3</c:v>
                </c:pt>
                <c:pt idx="37555">
                  <c:v>3.5314630319149601E-3</c:v>
                </c:pt>
                <c:pt idx="37556">
                  <c:v>3.4996841357228699E-3</c:v>
                </c:pt>
                <c:pt idx="37557">
                  <c:v>3.4942843062372099E-3</c:v>
                </c:pt>
                <c:pt idx="37558">
                  <c:v>3.2493415977083002E-3</c:v>
                </c:pt>
                <c:pt idx="37559">
                  <c:v>3.08907968244072E-3</c:v>
                </c:pt>
                <c:pt idx="37560">
                  <c:v>2.90669251990598E-3</c:v>
                </c:pt>
                <c:pt idx="37561">
                  <c:v>2.66560073341325E-3</c:v>
                </c:pt>
                <c:pt idx="37562">
                  <c:v>2.50293525399598E-3</c:v>
                </c:pt>
                <c:pt idx="37563">
                  <c:v>1.9500676955551399E-3</c:v>
                </c:pt>
                <c:pt idx="37564">
                  <c:v>1.75982781387715E-3</c:v>
                </c:pt>
                <c:pt idx="37565">
                  <c:v>1.20116395691647E-3</c:v>
                </c:pt>
                <c:pt idx="37566">
                  <c:v>1.0107311697313799E-3</c:v>
                </c:pt>
                <c:pt idx="37567">
                  <c:v>4.7463209691826498E-4</c:v>
                </c:pt>
                <c:pt idx="37568">
                  <c:v>-1.03923523977236E-4</c:v>
                </c:pt>
                <c:pt idx="37569">
                  <c:v>-7.4381981569510201E-4</c:v>
                </c:pt>
                <c:pt idx="37570">
                  <c:v>-1.1973368195780101E-3</c:v>
                </c:pt>
                <c:pt idx="37571">
                  <c:v>-1.67472356981457E-3</c:v>
                </c:pt>
                <c:pt idx="37572">
                  <c:v>-2.65145111625857E-3</c:v>
                </c:pt>
                <c:pt idx="37573">
                  <c:v>-3.35809876539513E-3</c:v>
                </c:pt>
                <c:pt idx="37574">
                  <c:v>-3.8768915551641199E-3</c:v>
                </c:pt>
                <c:pt idx="37575">
                  <c:v>-4.4566409472776899E-3</c:v>
                </c:pt>
                <c:pt idx="37576">
                  <c:v>-5.4407965516930301E-3</c:v>
                </c:pt>
                <c:pt idx="37577">
                  <c:v>-5.9686051154276901E-3</c:v>
                </c:pt>
                <c:pt idx="37578">
                  <c:v>-6.86069457670988E-3</c:v>
                </c:pt>
                <c:pt idx="37579">
                  <c:v>-7.6078753394423701E-3</c:v>
                </c:pt>
                <c:pt idx="37580">
                  <c:v>-8.3818276084124104E-3</c:v>
                </c:pt>
                <c:pt idx="37581">
                  <c:v>-9.2175064955096302E-3</c:v>
                </c:pt>
                <c:pt idx="37582">
                  <c:v>-1.017658255474E-2</c:v>
                </c:pt>
                <c:pt idx="37583">
                  <c:v>-1.1045620064378699E-2</c:v>
                </c:pt>
                <c:pt idx="37584">
                  <c:v>-1.1774361577337101E-2</c:v>
                </c:pt>
                <c:pt idx="37585">
                  <c:v>-1.2740384945048699E-2</c:v>
                </c:pt>
                <c:pt idx="37586">
                  <c:v>-1.3770409419554E-2</c:v>
                </c:pt>
                <c:pt idx="37587">
                  <c:v>-1.4368144054321699E-2</c:v>
                </c:pt>
                <c:pt idx="37588">
                  <c:v>-1.4982205719452499E-2</c:v>
                </c:pt>
                <c:pt idx="37589">
                  <c:v>-1.61617749793635E-2</c:v>
                </c:pt>
                <c:pt idx="37590">
                  <c:v>-1.6783149853851501E-2</c:v>
                </c:pt>
                <c:pt idx="37591">
                  <c:v>-1.7599300533230298E-2</c:v>
                </c:pt>
                <c:pt idx="37592">
                  <c:v>-1.8309221032780199E-2</c:v>
                </c:pt>
                <c:pt idx="37593">
                  <c:v>-1.9252425004306899E-2</c:v>
                </c:pt>
                <c:pt idx="37594">
                  <c:v>-1.9964418508041301E-2</c:v>
                </c:pt>
                <c:pt idx="37595">
                  <c:v>-2.04722217717404E-2</c:v>
                </c:pt>
                <c:pt idx="37596">
                  <c:v>-2.1204439035148799E-2</c:v>
                </c:pt>
                <c:pt idx="37597">
                  <c:v>-2.20112627988116E-2</c:v>
                </c:pt>
                <c:pt idx="37598">
                  <c:v>-2.2353834604780499E-2</c:v>
                </c:pt>
                <c:pt idx="37599">
                  <c:v>-2.29065833297208E-2</c:v>
                </c:pt>
                <c:pt idx="37600">
                  <c:v>-2.34577658180283E-2</c:v>
                </c:pt>
                <c:pt idx="37601">
                  <c:v>-2.4192455911114099E-2</c:v>
                </c:pt>
                <c:pt idx="37602">
                  <c:v>-2.4644348770986001E-2</c:v>
                </c:pt>
                <c:pt idx="37603">
                  <c:v>-2.48884849901258E-2</c:v>
                </c:pt>
                <c:pt idx="37604">
                  <c:v>-2.5405417045265201E-2</c:v>
                </c:pt>
                <c:pt idx="37605">
                  <c:v>-2.5710360072036E-2</c:v>
                </c:pt>
                <c:pt idx="37606">
                  <c:v>-2.60464437381304E-2</c:v>
                </c:pt>
                <c:pt idx="37607">
                  <c:v>-2.63253541919342E-2</c:v>
                </c:pt>
                <c:pt idx="37608">
                  <c:v>-2.63438151360912E-2</c:v>
                </c:pt>
                <c:pt idx="37609">
                  <c:v>-2.6419159825798399E-2</c:v>
                </c:pt>
                <c:pt idx="37610">
                  <c:v>-2.6798165355388499E-2</c:v>
                </c:pt>
                <c:pt idx="37611">
                  <c:v>-2.6771242738740101E-2</c:v>
                </c:pt>
                <c:pt idx="37612">
                  <c:v>-2.6846224589460101E-2</c:v>
                </c:pt>
                <c:pt idx="37613">
                  <c:v>-2.6565418295972799E-2</c:v>
                </c:pt>
                <c:pt idx="37614">
                  <c:v>-2.6731343780945899E-2</c:v>
                </c:pt>
                <c:pt idx="37615">
                  <c:v>-2.66385967781913E-2</c:v>
                </c:pt>
                <c:pt idx="37616">
                  <c:v>-2.6594211402522799E-2</c:v>
                </c:pt>
                <c:pt idx="37617">
                  <c:v>-2.6418460771058E-2</c:v>
                </c:pt>
                <c:pt idx="37618">
                  <c:v>-2.6093625792232601E-2</c:v>
                </c:pt>
                <c:pt idx="37619">
                  <c:v>-2.6027229393254199E-2</c:v>
                </c:pt>
                <c:pt idx="37620">
                  <c:v>-2.5522858138422901E-2</c:v>
                </c:pt>
                <c:pt idx="37621">
                  <c:v>-2.5456278139869799E-2</c:v>
                </c:pt>
                <c:pt idx="37622">
                  <c:v>-2.5305465665411201E-2</c:v>
                </c:pt>
                <c:pt idx="37623">
                  <c:v>-2.4946572915356201E-2</c:v>
                </c:pt>
                <c:pt idx="37624">
                  <c:v>-2.4375257825516299E-2</c:v>
                </c:pt>
                <c:pt idx="37625">
                  <c:v>-2.41950686710607E-2</c:v>
                </c:pt>
                <c:pt idx="37626">
                  <c:v>-2.3650452274454899E-2</c:v>
                </c:pt>
                <c:pt idx="37627">
                  <c:v>-2.34236219181948E-2</c:v>
                </c:pt>
                <c:pt idx="37628">
                  <c:v>-2.2941846860346601E-2</c:v>
                </c:pt>
                <c:pt idx="37629">
                  <c:v>-2.2658616285897801E-2</c:v>
                </c:pt>
                <c:pt idx="37630">
                  <c:v>-2.20526194242134E-2</c:v>
                </c:pt>
                <c:pt idx="37631">
                  <c:v>-2.1868720588971501E-2</c:v>
                </c:pt>
                <c:pt idx="37632">
                  <c:v>-2.1378843896460598E-2</c:v>
                </c:pt>
                <c:pt idx="37633">
                  <c:v>-2.09148350185322E-2</c:v>
                </c:pt>
                <c:pt idx="37634">
                  <c:v>-2.0649479373609999E-2</c:v>
                </c:pt>
                <c:pt idx="37635">
                  <c:v>-2.02826510794414E-2</c:v>
                </c:pt>
                <c:pt idx="37636">
                  <c:v>-1.9902200131570999E-2</c:v>
                </c:pt>
                <c:pt idx="37637">
                  <c:v>-1.9431242778553699E-2</c:v>
                </c:pt>
                <c:pt idx="37638">
                  <c:v>-1.9438796743159702E-2</c:v>
                </c:pt>
                <c:pt idx="37639">
                  <c:v>-1.89599433970974E-2</c:v>
                </c:pt>
                <c:pt idx="37640">
                  <c:v>-1.8608135455139799E-2</c:v>
                </c:pt>
                <c:pt idx="37641">
                  <c:v>-1.8329814698075E-2</c:v>
                </c:pt>
                <c:pt idx="37642">
                  <c:v>-1.8243635379673401E-2</c:v>
                </c:pt>
                <c:pt idx="37643">
                  <c:v>-1.80919894813719E-2</c:v>
                </c:pt>
                <c:pt idx="37644">
                  <c:v>-1.7787237250242699E-2</c:v>
                </c:pt>
                <c:pt idx="37645">
                  <c:v>-1.76804606877503E-2</c:v>
                </c:pt>
                <c:pt idx="37646">
                  <c:v>-1.78259463285174E-2</c:v>
                </c:pt>
                <c:pt idx="37647">
                  <c:v>-1.74843041695051E-2</c:v>
                </c:pt>
                <c:pt idx="37648">
                  <c:v>-1.7699647330367999E-2</c:v>
                </c:pt>
                <c:pt idx="37649">
                  <c:v>-1.7422708195986299E-2</c:v>
                </c:pt>
                <c:pt idx="37650">
                  <c:v>-1.7792805392907299E-2</c:v>
                </c:pt>
                <c:pt idx="37651">
                  <c:v>-1.7856539294559302E-2</c:v>
                </c:pt>
                <c:pt idx="37652">
                  <c:v>-1.8047389976446199E-2</c:v>
                </c:pt>
                <c:pt idx="37653">
                  <c:v>-1.81852365483266E-2</c:v>
                </c:pt>
                <c:pt idx="37654">
                  <c:v>-1.8199710261266201E-2</c:v>
                </c:pt>
                <c:pt idx="37655">
                  <c:v>-1.87285176553008E-2</c:v>
                </c:pt>
                <c:pt idx="37656">
                  <c:v>-1.89225015859073E-2</c:v>
                </c:pt>
                <c:pt idx="37657">
                  <c:v>-1.9389866133892399E-2</c:v>
                </c:pt>
                <c:pt idx="37658">
                  <c:v>-1.9429651747195201E-2</c:v>
                </c:pt>
                <c:pt idx="37659">
                  <c:v>-2.03417021884694E-2</c:v>
                </c:pt>
                <c:pt idx="37660">
                  <c:v>-2.0684440758935201E-2</c:v>
                </c:pt>
                <c:pt idx="37661">
                  <c:v>-2.1008463791957199E-2</c:v>
                </c:pt>
                <c:pt idx="37662">
                  <c:v>-2.1378419014788399E-2</c:v>
                </c:pt>
                <c:pt idx="37663">
                  <c:v>-2.2381623136101401E-2</c:v>
                </c:pt>
                <c:pt idx="37664">
                  <c:v>-2.27214319082325E-2</c:v>
                </c:pt>
                <c:pt idx="37665">
                  <c:v>-2.3466257666298201E-2</c:v>
                </c:pt>
                <c:pt idx="37666">
                  <c:v>-2.4028981364229301E-2</c:v>
                </c:pt>
                <c:pt idx="37667">
                  <c:v>-2.45879912791028E-2</c:v>
                </c:pt>
                <c:pt idx="37668">
                  <c:v>-2.5335374000083202E-2</c:v>
                </c:pt>
                <c:pt idx="37669">
                  <c:v>-2.6022954094366401E-2</c:v>
                </c:pt>
                <c:pt idx="37670">
                  <c:v>-2.70325613226487E-2</c:v>
                </c:pt>
                <c:pt idx="37671">
                  <c:v>-2.7372648646989298E-2</c:v>
                </c:pt>
                <c:pt idx="37672">
                  <c:v>-2.8288669684038401E-2</c:v>
                </c:pt>
                <c:pt idx="37673">
                  <c:v>-2.8778491460801199E-2</c:v>
                </c:pt>
                <c:pt idx="37674">
                  <c:v>-2.9707277451162899E-2</c:v>
                </c:pt>
                <c:pt idx="37675">
                  <c:v>-3.0232150799339299E-2</c:v>
                </c:pt>
                <c:pt idx="37676">
                  <c:v>-3.0923186449228601E-2</c:v>
                </c:pt>
                <c:pt idx="37677">
                  <c:v>-3.18402347028163E-2</c:v>
                </c:pt>
                <c:pt idx="37678">
                  <c:v>-3.2339229287614901E-2</c:v>
                </c:pt>
                <c:pt idx="37679">
                  <c:v>-3.2952812871301897E-2</c:v>
                </c:pt>
                <c:pt idx="37680">
                  <c:v>-3.3626945468608498E-2</c:v>
                </c:pt>
                <c:pt idx="37681">
                  <c:v>-3.4213321379987699E-2</c:v>
                </c:pt>
                <c:pt idx="37682">
                  <c:v>-3.4664174543736603E-2</c:v>
                </c:pt>
                <c:pt idx="37683">
                  <c:v>-3.5444258942289301E-2</c:v>
                </c:pt>
                <c:pt idx="37684">
                  <c:v>-3.6085992238571903E-2</c:v>
                </c:pt>
                <c:pt idx="37685">
                  <c:v>-3.6241137631575701E-2</c:v>
                </c:pt>
                <c:pt idx="37686">
                  <c:v>-3.6705112466634798E-2</c:v>
                </c:pt>
                <c:pt idx="37687">
                  <c:v>-3.7155972709493897E-2</c:v>
                </c:pt>
                <c:pt idx="37688">
                  <c:v>-3.7768675987176002E-2</c:v>
                </c:pt>
                <c:pt idx="37689">
                  <c:v>-3.7807148246608302E-2</c:v>
                </c:pt>
                <c:pt idx="37690">
                  <c:v>-3.8000505832611997E-2</c:v>
                </c:pt>
                <c:pt idx="37691">
                  <c:v>-3.84131431204211E-2</c:v>
                </c:pt>
                <c:pt idx="37692">
                  <c:v>-3.8240467008857498E-2</c:v>
                </c:pt>
                <c:pt idx="37693">
                  <c:v>-3.8457554064089801E-2</c:v>
                </c:pt>
                <c:pt idx="37694">
                  <c:v>-3.8633991831621001E-2</c:v>
                </c:pt>
                <c:pt idx="37695">
                  <c:v>-3.8462241583140898E-2</c:v>
                </c:pt>
                <c:pt idx="37696">
                  <c:v>-3.84493902612289E-2</c:v>
                </c:pt>
                <c:pt idx="37697">
                  <c:v>-3.8437332558409899E-2</c:v>
                </c:pt>
                <c:pt idx="37698">
                  <c:v>-3.80930128012099E-2</c:v>
                </c:pt>
                <c:pt idx="37699">
                  <c:v>-3.78252045597815E-2</c:v>
                </c:pt>
                <c:pt idx="37700">
                  <c:v>-3.7733491194211301E-2</c:v>
                </c:pt>
                <c:pt idx="37701">
                  <c:v>-3.7238391042658602E-2</c:v>
                </c:pt>
                <c:pt idx="37702">
                  <c:v>-3.6754424335285397E-2</c:v>
                </c:pt>
                <c:pt idx="37703">
                  <c:v>-3.61979817217375E-2</c:v>
                </c:pt>
                <c:pt idx="37704">
                  <c:v>-3.5798971588749097E-2</c:v>
                </c:pt>
                <c:pt idx="37705">
                  <c:v>-3.5452185236378102E-2</c:v>
                </c:pt>
                <c:pt idx="37706">
                  <c:v>-3.4572314428490597E-2</c:v>
                </c:pt>
                <c:pt idx="37707">
                  <c:v>-3.3896430891029103E-2</c:v>
                </c:pt>
                <c:pt idx="37708">
                  <c:v>-3.3219670211733499E-2</c:v>
                </c:pt>
                <c:pt idx="37709">
                  <c:v>-3.2582841056072703E-2</c:v>
                </c:pt>
                <c:pt idx="37710">
                  <c:v>-3.1647110862421703E-2</c:v>
                </c:pt>
                <c:pt idx="37711">
                  <c:v>-3.0829593898958601E-2</c:v>
                </c:pt>
                <c:pt idx="37712">
                  <c:v>-2.9957620876592098E-2</c:v>
                </c:pt>
                <c:pt idx="37713">
                  <c:v>-2.9094345816600298E-2</c:v>
                </c:pt>
                <c:pt idx="37714">
                  <c:v>-2.8239804701213799E-2</c:v>
                </c:pt>
                <c:pt idx="37715">
                  <c:v>-2.7009002557243599E-2</c:v>
                </c:pt>
                <c:pt idx="37716">
                  <c:v>-2.60485610400184E-2</c:v>
                </c:pt>
                <c:pt idx="37717">
                  <c:v>-2.5129632383089202E-2</c:v>
                </c:pt>
                <c:pt idx="37718">
                  <c:v>-2.4139842260211E-2</c:v>
                </c:pt>
                <c:pt idx="37719">
                  <c:v>-2.2996440156656701E-2</c:v>
                </c:pt>
                <c:pt idx="37720">
                  <c:v>-2.1856909246439502E-2</c:v>
                </c:pt>
                <c:pt idx="37721">
                  <c:v>-2.0814792367992701E-2</c:v>
                </c:pt>
                <c:pt idx="37722">
                  <c:v>-1.98452752408197E-2</c:v>
                </c:pt>
                <c:pt idx="37723">
                  <c:v>-1.8687849445191501E-2</c:v>
                </c:pt>
                <c:pt idx="37724">
                  <c:v>-1.7528942804991E-2</c:v>
                </c:pt>
                <c:pt idx="37725">
                  <c:v>-1.6539060998493098E-2</c:v>
                </c:pt>
                <c:pt idx="37726">
                  <c:v>-1.5611686270416101E-2</c:v>
                </c:pt>
                <c:pt idx="37727">
                  <c:v>-1.45940830877982E-2</c:v>
                </c:pt>
                <c:pt idx="37728">
                  <c:v>-1.3401751380026901E-2</c:v>
                </c:pt>
                <c:pt idx="37729">
                  <c:v>-1.27041484518457E-2</c:v>
                </c:pt>
                <c:pt idx="37730">
                  <c:v>-1.14000382264595E-2</c:v>
                </c:pt>
                <c:pt idx="37731">
                  <c:v>-1.0661503792381901E-2</c:v>
                </c:pt>
                <c:pt idx="37732">
                  <c:v>-9.6775606777614095E-3</c:v>
                </c:pt>
                <c:pt idx="37733">
                  <c:v>-8.8511581369768895E-3</c:v>
                </c:pt>
                <c:pt idx="37734">
                  <c:v>-7.8757078584598492E-3</c:v>
                </c:pt>
                <c:pt idx="37735">
                  <c:v>-7.1701658368946803E-3</c:v>
                </c:pt>
                <c:pt idx="37736">
                  <c:v>-6.3816471392921202E-3</c:v>
                </c:pt>
                <c:pt idx="37737">
                  <c:v>-5.7087054990360197E-3</c:v>
                </c:pt>
                <c:pt idx="37738">
                  <c:v>-5.1161297064717098E-3</c:v>
                </c:pt>
                <c:pt idx="37739">
                  <c:v>-4.49695413710848E-3</c:v>
                </c:pt>
                <c:pt idx="37740">
                  <c:v>-3.8161697458601101E-3</c:v>
                </c:pt>
                <c:pt idx="37741">
                  <c:v>-3.2827307917044101E-3</c:v>
                </c:pt>
                <c:pt idx="37742">
                  <c:v>-2.8607608417765499E-3</c:v>
                </c:pt>
                <c:pt idx="37743">
                  <c:v>-2.7254713866639302E-3</c:v>
                </c:pt>
                <c:pt idx="37744">
                  <c:v>-2.1329548022191E-3</c:v>
                </c:pt>
                <c:pt idx="37745">
                  <c:v>-1.6795977615087401E-3</c:v>
                </c:pt>
                <c:pt idx="37746">
                  <c:v>-1.5030362431624901E-3</c:v>
                </c:pt>
                <c:pt idx="37747">
                  <c:v>-1.3664989901897599E-3</c:v>
                </c:pt>
                <c:pt idx="37748">
                  <c:v>-1.10788684572723E-3</c:v>
                </c:pt>
                <c:pt idx="37749">
                  <c:v>-1.14954951243652E-3</c:v>
                </c:pt>
                <c:pt idx="37750">
                  <c:v>-8.4947390447113601E-4</c:v>
                </c:pt>
                <c:pt idx="37751">
                  <c:v>-1.1405131407142401E-3</c:v>
                </c:pt>
                <c:pt idx="37752">
                  <c:v>-1.3579137078212401E-3</c:v>
                </c:pt>
                <c:pt idx="37753">
                  <c:v>-1.4015475099252001E-3</c:v>
                </c:pt>
                <c:pt idx="37754">
                  <c:v>-1.35006908175675E-3</c:v>
                </c:pt>
                <c:pt idx="37755">
                  <c:v>-1.69132231904008E-3</c:v>
                </c:pt>
                <c:pt idx="37756">
                  <c:v>-1.95939069890651E-3</c:v>
                </c:pt>
                <c:pt idx="37757">
                  <c:v>-2.2620449612513901E-3</c:v>
                </c:pt>
                <c:pt idx="37758">
                  <c:v>-2.3303552826444301E-3</c:v>
                </c:pt>
                <c:pt idx="37759">
                  <c:v>-2.5655029609320998E-3</c:v>
                </c:pt>
                <c:pt idx="37760">
                  <c:v>-2.9946945186700401E-3</c:v>
                </c:pt>
                <c:pt idx="37761">
                  <c:v>-3.75199637827307E-3</c:v>
                </c:pt>
                <c:pt idx="37762">
                  <c:v>-3.95223962959672E-3</c:v>
                </c:pt>
                <c:pt idx="37763">
                  <c:v>-4.3879263790835097E-3</c:v>
                </c:pt>
                <c:pt idx="37764">
                  <c:v>-4.8127901590596898E-3</c:v>
                </c:pt>
                <c:pt idx="37765">
                  <c:v>-5.4505383946850698E-3</c:v>
                </c:pt>
                <c:pt idx="37766">
                  <c:v>-5.97715345730674E-3</c:v>
                </c:pt>
                <c:pt idx="37767">
                  <c:v>-6.50773475013533E-3</c:v>
                </c:pt>
                <c:pt idx="37768">
                  <c:v>-6.8819494983557604E-3</c:v>
                </c:pt>
                <c:pt idx="37769">
                  <c:v>-7.3182060387618399E-3</c:v>
                </c:pt>
                <c:pt idx="37770">
                  <c:v>-8.0206387844641708E-3</c:v>
                </c:pt>
                <c:pt idx="37771">
                  <c:v>-8.4635453854395304E-3</c:v>
                </c:pt>
                <c:pt idx="37772">
                  <c:v>-8.9045433008156892E-3</c:v>
                </c:pt>
                <c:pt idx="37773">
                  <c:v>-9.3586214896175697E-3</c:v>
                </c:pt>
                <c:pt idx="37774">
                  <c:v>-9.7104866557970303E-3</c:v>
                </c:pt>
                <c:pt idx="37775">
                  <c:v>-1.0380158350698899E-2</c:v>
                </c:pt>
                <c:pt idx="37776">
                  <c:v>-1.0753678515097301E-2</c:v>
                </c:pt>
                <c:pt idx="37777">
                  <c:v>-1.10619565231975E-2</c:v>
                </c:pt>
                <c:pt idx="37778">
                  <c:v>-1.1101176195608299E-2</c:v>
                </c:pt>
                <c:pt idx="37779">
                  <c:v>-1.18855283250184E-2</c:v>
                </c:pt>
                <c:pt idx="37780">
                  <c:v>-1.2147484725170099E-2</c:v>
                </c:pt>
                <c:pt idx="37781">
                  <c:v>-1.2388667955447101E-2</c:v>
                </c:pt>
                <c:pt idx="37782">
                  <c:v>-1.2324498322505199E-2</c:v>
                </c:pt>
                <c:pt idx="37783">
                  <c:v>-1.27392782188641E-2</c:v>
                </c:pt>
                <c:pt idx="37784">
                  <c:v>-1.3082001168736999E-2</c:v>
                </c:pt>
                <c:pt idx="37785">
                  <c:v>-1.3007572701116099E-2</c:v>
                </c:pt>
                <c:pt idx="37786">
                  <c:v>-1.2824663013676499E-2</c:v>
                </c:pt>
                <c:pt idx="37787">
                  <c:v>-1.27740458738287E-2</c:v>
                </c:pt>
                <c:pt idx="37788">
                  <c:v>-1.31316817635836E-2</c:v>
                </c:pt>
                <c:pt idx="37789">
                  <c:v>-1.2763477019362E-2</c:v>
                </c:pt>
                <c:pt idx="37790">
                  <c:v>-1.24583122842399E-2</c:v>
                </c:pt>
                <c:pt idx="37791">
                  <c:v>-1.23797022301665E-2</c:v>
                </c:pt>
                <c:pt idx="37792">
                  <c:v>-1.24582674070378E-2</c:v>
                </c:pt>
                <c:pt idx="37793">
                  <c:v>-1.17751881070778E-2</c:v>
                </c:pt>
                <c:pt idx="37794">
                  <c:v>-1.1477996846588699E-2</c:v>
                </c:pt>
                <c:pt idx="37795">
                  <c:v>-1.1069494570181099E-2</c:v>
                </c:pt>
                <c:pt idx="37796">
                  <c:v>-1.07515990244963E-2</c:v>
                </c:pt>
                <c:pt idx="37797">
                  <c:v>-1.033360715308E-2</c:v>
                </c:pt>
                <c:pt idx="37798">
                  <c:v>-9.7242874773112598E-3</c:v>
                </c:pt>
                <c:pt idx="37799">
                  <c:v>-8.9906774786088304E-3</c:v>
                </c:pt>
                <c:pt idx="37800">
                  <c:v>-8.3100277100346207E-3</c:v>
                </c:pt>
                <c:pt idx="37801">
                  <c:v>-7.8122215318001996E-3</c:v>
                </c:pt>
                <c:pt idx="37802">
                  <c:v>-7.13273152849676E-3</c:v>
                </c:pt>
                <c:pt idx="37803">
                  <c:v>-5.9054545179136903E-3</c:v>
                </c:pt>
                <c:pt idx="37804">
                  <c:v>-5.4114680341375799E-3</c:v>
                </c:pt>
                <c:pt idx="37805">
                  <c:v>-4.6075974283434299E-3</c:v>
                </c:pt>
                <c:pt idx="37806">
                  <c:v>-3.9297784048193101E-3</c:v>
                </c:pt>
                <c:pt idx="37807">
                  <c:v>-2.7840564016020199E-3</c:v>
                </c:pt>
                <c:pt idx="37808">
                  <c:v>-1.7770051250041801E-3</c:v>
                </c:pt>
                <c:pt idx="37809">
                  <c:v>-1.4481457269757401E-3</c:v>
                </c:pt>
                <c:pt idx="37810">
                  <c:v>-2.01381090260419E-4</c:v>
                </c:pt>
                <c:pt idx="37811">
                  <c:v>8.4849122945816497E-4</c:v>
                </c:pt>
                <c:pt idx="37812">
                  <c:v>2.1363471736318101E-3</c:v>
                </c:pt>
                <c:pt idx="37813">
                  <c:v>2.6102164223038302E-3</c:v>
                </c:pt>
                <c:pt idx="37814">
                  <c:v>3.90423173380586E-3</c:v>
                </c:pt>
                <c:pt idx="37815">
                  <c:v>4.97596720462314E-3</c:v>
                </c:pt>
                <c:pt idx="37816">
                  <c:v>6.06458887580783E-3</c:v>
                </c:pt>
                <c:pt idx="37817">
                  <c:v>6.9806341711302899E-3</c:v>
                </c:pt>
                <c:pt idx="37818">
                  <c:v>7.5804441670873201E-3</c:v>
                </c:pt>
                <c:pt idx="37819">
                  <c:v>8.9228796565961593E-3</c:v>
                </c:pt>
                <c:pt idx="37820">
                  <c:v>9.73989628671376E-3</c:v>
                </c:pt>
                <c:pt idx="37821">
                  <c:v>1.09039042431827E-2</c:v>
                </c:pt>
                <c:pt idx="37822">
                  <c:v>1.14255524162294E-2</c:v>
                </c:pt>
                <c:pt idx="37823">
                  <c:v>1.2713021601403E-2</c:v>
                </c:pt>
                <c:pt idx="37824">
                  <c:v>1.3392522818879701E-2</c:v>
                </c:pt>
                <c:pt idx="37825">
                  <c:v>1.41936926373303E-2</c:v>
                </c:pt>
                <c:pt idx="37826">
                  <c:v>1.4853529337351099E-2</c:v>
                </c:pt>
                <c:pt idx="37827">
                  <c:v>1.5826559824828699E-2</c:v>
                </c:pt>
                <c:pt idx="37828">
                  <c:v>1.6677655565259301E-2</c:v>
                </c:pt>
                <c:pt idx="37829">
                  <c:v>1.74403282419483E-2</c:v>
                </c:pt>
                <c:pt idx="37830">
                  <c:v>1.8085592088384301E-2</c:v>
                </c:pt>
                <c:pt idx="37831">
                  <c:v>1.8592031517017101E-2</c:v>
                </c:pt>
                <c:pt idx="37832">
                  <c:v>1.9390636523421399E-2</c:v>
                </c:pt>
                <c:pt idx="37833">
                  <c:v>1.9791543599906002E-2</c:v>
                </c:pt>
                <c:pt idx="37834">
                  <c:v>2.0107196513928199E-2</c:v>
                </c:pt>
                <c:pt idx="37835">
                  <c:v>2.06202781465918E-2</c:v>
                </c:pt>
                <c:pt idx="37836">
                  <c:v>2.0948695574744301E-2</c:v>
                </c:pt>
                <c:pt idx="37837">
                  <c:v>2.1472641759659499E-2</c:v>
                </c:pt>
                <c:pt idx="37838">
                  <c:v>2.1431458391752201E-2</c:v>
                </c:pt>
                <c:pt idx="37839">
                  <c:v>2.1986665017313198E-2</c:v>
                </c:pt>
                <c:pt idx="37840">
                  <c:v>2.2271200967507E-2</c:v>
                </c:pt>
                <c:pt idx="37841">
                  <c:v>2.2387027368628399E-2</c:v>
                </c:pt>
                <c:pt idx="37842">
                  <c:v>2.24125505026062E-2</c:v>
                </c:pt>
                <c:pt idx="37843">
                  <c:v>2.2420082512396199E-2</c:v>
                </c:pt>
                <c:pt idx="37844">
                  <c:v>2.25241937548941E-2</c:v>
                </c:pt>
                <c:pt idx="37845">
                  <c:v>2.24592089790321E-2</c:v>
                </c:pt>
                <c:pt idx="37846">
                  <c:v>2.25646000288332E-2</c:v>
                </c:pt>
                <c:pt idx="37847">
                  <c:v>2.2268671184912599E-2</c:v>
                </c:pt>
                <c:pt idx="37848">
                  <c:v>2.2274781845902401E-2</c:v>
                </c:pt>
                <c:pt idx="37849">
                  <c:v>2.16297633319853E-2</c:v>
                </c:pt>
                <c:pt idx="37850">
                  <c:v>2.1758505514534801E-2</c:v>
                </c:pt>
                <c:pt idx="37851">
                  <c:v>2.14385083960873E-2</c:v>
                </c:pt>
                <c:pt idx="37852">
                  <c:v>2.1294823013226601E-2</c:v>
                </c:pt>
                <c:pt idx="37853">
                  <c:v>2.0841184527156002E-2</c:v>
                </c:pt>
                <c:pt idx="37854">
                  <c:v>2.03688579604096E-2</c:v>
                </c:pt>
                <c:pt idx="37855">
                  <c:v>2.02018012593926E-2</c:v>
                </c:pt>
                <c:pt idx="37856">
                  <c:v>1.9921810656057699E-2</c:v>
                </c:pt>
                <c:pt idx="37857">
                  <c:v>1.9467831439194099E-2</c:v>
                </c:pt>
                <c:pt idx="37858">
                  <c:v>1.8850266221690601E-2</c:v>
                </c:pt>
                <c:pt idx="37859">
                  <c:v>1.84745010522726E-2</c:v>
                </c:pt>
                <c:pt idx="37860">
                  <c:v>1.8059056307421498E-2</c:v>
                </c:pt>
                <c:pt idx="37861">
                  <c:v>1.7640506201713702E-2</c:v>
                </c:pt>
                <c:pt idx="37862">
                  <c:v>1.70657143049095E-2</c:v>
                </c:pt>
                <c:pt idx="37863">
                  <c:v>1.6656726293830901E-2</c:v>
                </c:pt>
                <c:pt idx="37864">
                  <c:v>1.63600777303641E-2</c:v>
                </c:pt>
                <c:pt idx="37865">
                  <c:v>1.5779094295141401E-2</c:v>
                </c:pt>
                <c:pt idx="37866">
                  <c:v>1.5591682253538E-2</c:v>
                </c:pt>
                <c:pt idx="37867">
                  <c:v>1.4860693678932901E-2</c:v>
                </c:pt>
                <c:pt idx="37868">
                  <c:v>1.4593812073746401E-2</c:v>
                </c:pt>
                <c:pt idx="37869">
                  <c:v>1.41854704749305E-2</c:v>
                </c:pt>
                <c:pt idx="37870">
                  <c:v>1.37618823893351E-2</c:v>
                </c:pt>
                <c:pt idx="37871">
                  <c:v>1.33168326883035E-2</c:v>
                </c:pt>
                <c:pt idx="37872">
                  <c:v>1.31625431609452E-2</c:v>
                </c:pt>
                <c:pt idx="37873">
                  <c:v>1.30125104212537E-2</c:v>
                </c:pt>
                <c:pt idx="37874">
                  <c:v>1.2605829834223E-2</c:v>
                </c:pt>
                <c:pt idx="37875">
                  <c:v>1.24389213040753E-2</c:v>
                </c:pt>
                <c:pt idx="37876">
                  <c:v>1.2157520537357899E-2</c:v>
                </c:pt>
                <c:pt idx="37877">
                  <c:v>1.2278248357273499E-2</c:v>
                </c:pt>
                <c:pt idx="37878">
                  <c:v>1.18895285979949E-2</c:v>
                </c:pt>
                <c:pt idx="37879">
                  <c:v>1.1863172418332501E-2</c:v>
                </c:pt>
                <c:pt idx="37880">
                  <c:v>1.1685817027138499E-2</c:v>
                </c:pt>
                <c:pt idx="37881">
                  <c:v>1.20860266208775E-2</c:v>
                </c:pt>
                <c:pt idx="37882">
                  <c:v>1.1994977289321E-2</c:v>
                </c:pt>
                <c:pt idx="37883">
                  <c:v>1.18375447989249E-2</c:v>
                </c:pt>
                <c:pt idx="37884">
                  <c:v>1.22447922992993E-2</c:v>
                </c:pt>
                <c:pt idx="37885">
                  <c:v>1.26141139372589E-2</c:v>
                </c:pt>
                <c:pt idx="37886">
                  <c:v>1.27918741162026E-2</c:v>
                </c:pt>
                <c:pt idx="37887">
                  <c:v>1.2542469164754801E-2</c:v>
                </c:pt>
                <c:pt idx="37888">
                  <c:v>1.3299067401088299E-2</c:v>
                </c:pt>
                <c:pt idx="37889">
                  <c:v>1.36475035321414E-2</c:v>
                </c:pt>
                <c:pt idx="37890">
                  <c:v>1.42226707180993E-2</c:v>
                </c:pt>
                <c:pt idx="37891">
                  <c:v>1.4187505330996801E-2</c:v>
                </c:pt>
                <c:pt idx="37892">
                  <c:v>1.4797563664377599E-2</c:v>
                </c:pt>
                <c:pt idx="37893">
                  <c:v>1.55384365885664E-2</c:v>
                </c:pt>
                <c:pt idx="37894">
                  <c:v>1.6363177892494401E-2</c:v>
                </c:pt>
                <c:pt idx="37895">
                  <c:v>1.6569497511375101E-2</c:v>
                </c:pt>
                <c:pt idx="37896">
                  <c:v>1.71028725639269E-2</c:v>
                </c:pt>
                <c:pt idx="37897">
                  <c:v>1.8022455818825601E-2</c:v>
                </c:pt>
                <c:pt idx="37898">
                  <c:v>1.8901613359025501E-2</c:v>
                </c:pt>
                <c:pt idx="37899">
                  <c:v>1.94554955146948E-2</c:v>
                </c:pt>
                <c:pt idx="37900">
                  <c:v>2.0168397700164799E-2</c:v>
                </c:pt>
                <c:pt idx="37901">
                  <c:v>2.0815425739411201E-2</c:v>
                </c:pt>
                <c:pt idx="37902">
                  <c:v>2.1919465355377001E-2</c:v>
                </c:pt>
                <c:pt idx="37903">
                  <c:v>2.27018172639845E-2</c:v>
                </c:pt>
                <c:pt idx="37904">
                  <c:v>2.3378833098708598E-2</c:v>
                </c:pt>
                <c:pt idx="37905">
                  <c:v>2.4358123412637302E-2</c:v>
                </c:pt>
                <c:pt idx="37906">
                  <c:v>2.4925544289189298E-2</c:v>
                </c:pt>
                <c:pt idx="37907">
                  <c:v>2.6026560414314101E-2</c:v>
                </c:pt>
                <c:pt idx="37908">
                  <c:v>2.6610198375969198E-2</c:v>
                </c:pt>
                <c:pt idx="37909">
                  <c:v>2.7798954157401301E-2</c:v>
                </c:pt>
                <c:pt idx="37910">
                  <c:v>2.8459239576869001E-2</c:v>
                </c:pt>
                <c:pt idx="37911">
                  <c:v>2.9253976978719402E-2</c:v>
                </c:pt>
                <c:pt idx="37912">
                  <c:v>3.0315626970844899E-2</c:v>
                </c:pt>
                <c:pt idx="37913">
                  <c:v>3.0948160571725499E-2</c:v>
                </c:pt>
                <c:pt idx="37914">
                  <c:v>3.2035455931416601E-2</c:v>
                </c:pt>
                <c:pt idx="37915">
                  <c:v>3.27154603103222E-2</c:v>
                </c:pt>
                <c:pt idx="37916">
                  <c:v>3.3588298079692103E-2</c:v>
                </c:pt>
                <c:pt idx="37917">
                  <c:v>3.3976308098228901E-2</c:v>
                </c:pt>
                <c:pt idx="37918">
                  <c:v>3.4964523539992701E-2</c:v>
                </c:pt>
                <c:pt idx="37919">
                  <c:v>3.5852024348073198E-2</c:v>
                </c:pt>
                <c:pt idx="37920">
                  <c:v>3.6391617023238398E-2</c:v>
                </c:pt>
                <c:pt idx="37921">
                  <c:v>3.7029564389237601E-2</c:v>
                </c:pt>
                <c:pt idx="37922">
                  <c:v>3.7604899539541298E-2</c:v>
                </c:pt>
                <c:pt idx="37923">
                  <c:v>3.8076404121559902E-2</c:v>
                </c:pt>
                <c:pt idx="37924">
                  <c:v>3.8747950259650103E-2</c:v>
                </c:pt>
                <c:pt idx="37925">
                  <c:v>3.9218633500105099E-2</c:v>
                </c:pt>
                <c:pt idx="37926">
                  <c:v>3.9637803192114802E-2</c:v>
                </c:pt>
                <c:pt idx="37927">
                  <c:v>4.0067429896595903E-2</c:v>
                </c:pt>
                <c:pt idx="37928">
                  <c:v>4.0538179584358701E-2</c:v>
                </c:pt>
                <c:pt idx="37929">
                  <c:v>4.0928299024133502E-2</c:v>
                </c:pt>
                <c:pt idx="37930">
                  <c:v>4.1110297363410798E-2</c:v>
                </c:pt>
                <c:pt idx="37931">
                  <c:v>4.13913282193525E-2</c:v>
                </c:pt>
                <c:pt idx="37932">
                  <c:v>4.1527055557407599E-2</c:v>
                </c:pt>
                <c:pt idx="37933">
                  <c:v>4.19313912296271E-2</c:v>
                </c:pt>
                <c:pt idx="37934">
                  <c:v>4.17767122739253E-2</c:v>
                </c:pt>
                <c:pt idx="37935">
                  <c:v>4.1585544237532003E-2</c:v>
                </c:pt>
                <c:pt idx="37936">
                  <c:v>4.1846994702606999E-2</c:v>
                </c:pt>
                <c:pt idx="37937">
                  <c:v>4.1830133880557202E-2</c:v>
                </c:pt>
                <c:pt idx="37938">
                  <c:v>4.1766143196011803E-2</c:v>
                </c:pt>
                <c:pt idx="37939">
                  <c:v>4.1565546898623802E-2</c:v>
                </c:pt>
                <c:pt idx="37940">
                  <c:v>4.1461986453336097E-2</c:v>
                </c:pt>
                <c:pt idx="37941">
                  <c:v>4.1341912335040802E-2</c:v>
                </c:pt>
                <c:pt idx="37942">
                  <c:v>4.1071366205702703E-2</c:v>
                </c:pt>
                <c:pt idx="37943">
                  <c:v>4.0507068815802003E-2</c:v>
                </c:pt>
                <c:pt idx="37944">
                  <c:v>4.0125178870685299E-2</c:v>
                </c:pt>
                <c:pt idx="37945">
                  <c:v>4.0094145619238297E-2</c:v>
                </c:pt>
                <c:pt idx="37946">
                  <c:v>3.9633715888273198E-2</c:v>
                </c:pt>
                <c:pt idx="37947">
                  <c:v>3.9038779854493E-2</c:v>
                </c:pt>
                <c:pt idx="37948">
                  <c:v>3.8530239974354799E-2</c:v>
                </c:pt>
                <c:pt idx="37949">
                  <c:v>3.8223825376399498E-2</c:v>
                </c:pt>
                <c:pt idx="37950">
                  <c:v>3.7422394654025803E-2</c:v>
                </c:pt>
                <c:pt idx="37951">
                  <c:v>3.6986705027937501E-2</c:v>
                </c:pt>
                <c:pt idx="37952">
                  <c:v>3.61861394880819E-2</c:v>
                </c:pt>
                <c:pt idx="37953">
                  <c:v>3.5813387069047499E-2</c:v>
                </c:pt>
                <c:pt idx="37954">
                  <c:v>3.5285833605540398E-2</c:v>
                </c:pt>
                <c:pt idx="37955">
                  <c:v>3.4512591997189798E-2</c:v>
                </c:pt>
                <c:pt idx="37956">
                  <c:v>3.3645276782022997E-2</c:v>
                </c:pt>
                <c:pt idx="37957">
                  <c:v>3.33085328269652E-2</c:v>
                </c:pt>
                <c:pt idx="37958">
                  <c:v>3.2574404413442899E-2</c:v>
                </c:pt>
                <c:pt idx="37959">
                  <c:v>3.1830245292373403E-2</c:v>
                </c:pt>
                <c:pt idx="37960">
                  <c:v>3.1142489231278301E-2</c:v>
                </c:pt>
                <c:pt idx="37961">
                  <c:v>3.05567128538827E-2</c:v>
                </c:pt>
                <c:pt idx="37962">
                  <c:v>2.9712479224417301E-2</c:v>
                </c:pt>
                <c:pt idx="37963">
                  <c:v>2.8979004818377702E-2</c:v>
                </c:pt>
                <c:pt idx="37964">
                  <c:v>2.8455304415524098E-2</c:v>
                </c:pt>
                <c:pt idx="37965">
                  <c:v>2.7838189469312598E-2</c:v>
                </c:pt>
                <c:pt idx="37966">
                  <c:v>2.71012959291317E-2</c:v>
                </c:pt>
                <c:pt idx="37967">
                  <c:v>2.6473129454151E-2</c:v>
                </c:pt>
                <c:pt idx="37968">
                  <c:v>2.5867290780996002E-2</c:v>
                </c:pt>
                <c:pt idx="37969">
                  <c:v>2.4913979041397E-2</c:v>
                </c:pt>
                <c:pt idx="37970">
                  <c:v>2.49654313322837E-2</c:v>
                </c:pt>
                <c:pt idx="37971">
                  <c:v>2.3986184403551498E-2</c:v>
                </c:pt>
                <c:pt idx="37972">
                  <c:v>2.3759588999917199E-2</c:v>
                </c:pt>
                <c:pt idx="37973">
                  <c:v>2.27887923318662E-2</c:v>
                </c:pt>
                <c:pt idx="37974">
                  <c:v>2.2413694994807401E-2</c:v>
                </c:pt>
                <c:pt idx="37975">
                  <c:v>2.1921541097283101E-2</c:v>
                </c:pt>
                <c:pt idx="37976">
                  <c:v>2.16012607023277E-2</c:v>
                </c:pt>
                <c:pt idx="37977">
                  <c:v>2.1343510100673101E-2</c:v>
                </c:pt>
                <c:pt idx="37978">
                  <c:v>2.0624656908338701E-2</c:v>
                </c:pt>
                <c:pt idx="37979">
                  <c:v>2.0291927657325001E-2</c:v>
                </c:pt>
                <c:pt idx="37980">
                  <c:v>1.9903869600930001E-2</c:v>
                </c:pt>
                <c:pt idx="37981">
                  <c:v>1.9694543434160199E-2</c:v>
                </c:pt>
                <c:pt idx="37982">
                  <c:v>1.9338409736419201E-2</c:v>
                </c:pt>
                <c:pt idx="37983">
                  <c:v>1.9317493351452001E-2</c:v>
                </c:pt>
                <c:pt idx="37984">
                  <c:v>1.9019292865743501E-2</c:v>
                </c:pt>
                <c:pt idx="37985">
                  <c:v>1.90529270021517E-2</c:v>
                </c:pt>
                <c:pt idx="37986">
                  <c:v>1.8792750224916499E-2</c:v>
                </c:pt>
                <c:pt idx="37987">
                  <c:v>1.84383660597571E-2</c:v>
                </c:pt>
                <c:pt idx="37988">
                  <c:v>1.8225099245595199E-2</c:v>
                </c:pt>
                <c:pt idx="37989">
                  <c:v>1.8470437617275199E-2</c:v>
                </c:pt>
                <c:pt idx="37990">
                  <c:v>1.8310516657020999E-2</c:v>
                </c:pt>
                <c:pt idx="37991">
                  <c:v>1.8166979186083999E-2</c:v>
                </c:pt>
                <c:pt idx="37992">
                  <c:v>1.8333372248363601E-2</c:v>
                </c:pt>
                <c:pt idx="37993">
                  <c:v>1.8304901695517399E-2</c:v>
                </c:pt>
                <c:pt idx="37994">
                  <c:v>1.8702536417868901E-2</c:v>
                </c:pt>
                <c:pt idx="37995">
                  <c:v>1.8529236220765601E-2</c:v>
                </c:pt>
                <c:pt idx="37996">
                  <c:v>1.8671241645567702E-2</c:v>
                </c:pt>
                <c:pt idx="37997">
                  <c:v>1.8526151343243601E-2</c:v>
                </c:pt>
                <c:pt idx="37998">
                  <c:v>1.9074165919280801E-2</c:v>
                </c:pt>
                <c:pt idx="37999">
                  <c:v>1.8934715142362699E-2</c:v>
                </c:pt>
                <c:pt idx="38000">
                  <c:v>1.9172904713602099E-2</c:v>
                </c:pt>
                <c:pt idx="38001">
                  <c:v>1.92378755886119E-2</c:v>
                </c:pt>
                <c:pt idx="38002">
                  <c:v>1.97118929973862E-2</c:v>
                </c:pt>
                <c:pt idx="38003">
                  <c:v>1.95958227143898E-2</c:v>
                </c:pt>
                <c:pt idx="38004">
                  <c:v>1.9612342412026099E-2</c:v>
                </c:pt>
                <c:pt idx="38005">
                  <c:v>2.0029546019899699E-2</c:v>
                </c:pt>
                <c:pt idx="38006">
                  <c:v>2.0174479009083101E-2</c:v>
                </c:pt>
                <c:pt idx="38007">
                  <c:v>2.05278982813656E-2</c:v>
                </c:pt>
                <c:pt idx="38008">
                  <c:v>2.0276025611587301E-2</c:v>
                </c:pt>
                <c:pt idx="38009">
                  <c:v>2.07432635974781E-2</c:v>
                </c:pt>
                <c:pt idx="38010">
                  <c:v>2.0810311676808E-2</c:v>
                </c:pt>
                <c:pt idx="38011">
                  <c:v>2.1080164241727501E-2</c:v>
                </c:pt>
                <c:pt idx="38012">
                  <c:v>2.0963364666458501E-2</c:v>
                </c:pt>
                <c:pt idx="38013">
                  <c:v>2.12216917789784E-2</c:v>
                </c:pt>
                <c:pt idx="38014">
                  <c:v>2.1212107538794302E-2</c:v>
                </c:pt>
                <c:pt idx="38015">
                  <c:v>2.1085213625346998E-2</c:v>
                </c:pt>
                <c:pt idx="38016">
                  <c:v>2.1345149119609799E-2</c:v>
                </c:pt>
                <c:pt idx="38017">
                  <c:v>2.1223519232586498E-2</c:v>
                </c:pt>
                <c:pt idx="38018">
                  <c:v>2.1382802109515601E-2</c:v>
                </c:pt>
                <c:pt idx="38019">
                  <c:v>2.13224935945623E-2</c:v>
                </c:pt>
                <c:pt idx="38020">
                  <c:v>2.1242449420785601E-2</c:v>
                </c:pt>
                <c:pt idx="38021">
                  <c:v>2.1076551477434199E-2</c:v>
                </c:pt>
                <c:pt idx="38022">
                  <c:v>2.1068888691301E-2</c:v>
                </c:pt>
                <c:pt idx="38023">
                  <c:v>2.1057779261871901E-2</c:v>
                </c:pt>
                <c:pt idx="38024">
                  <c:v>2.0457594539803399E-2</c:v>
                </c:pt>
                <c:pt idx="38025">
                  <c:v>2.0289299596807898E-2</c:v>
                </c:pt>
                <c:pt idx="38026">
                  <c:v>2.0196935683836199E-2</c:v>
                </c:pt>
                <c:pt idx="38027">
                  <c:v>1.9968374206602101E-2</c:v>
                </c:pt>
                <c:pt idx="38028">
                  <c:v>1.97339345804299E-2</c:v>
                </c:pt>
                <c:pt idx="38029">
                  <c:v>1.9288091333436799E-2</c:v>
                </c:pt>
                <c:pt idx="38030">
                  <c:v>1.8973269109418E-2</c:v>
                </c:pt>
                <c:pt idx="38031">
                  <c:v>1.8547675579670599E-2</c:v>
                </c:pt>
                <c:pt idx="38032">
                  <c:v>1.81662340216458E-2</c:v>
                </c:pt>
                <c:pt idx="38033">
                  <c:v>1.74117796024638E-2</c:v>
                </c:pt>
                <c:pt idx="38034">
                  <c:v>1.7110659458782401E-2</c:v>
                </c:pt>
                <c:pt idx="38035">
                  <c:v>1.67890911245667E-2</c:v>
                </c:pt>
                <c:pt idx="38036">
                  <c:v>1.6176656905634801E-2</c:v>
                </c:pt>
                <c:pt idx="38037">
                  <c:v>1.53732427330319E-2</c:v>
                </c:pt>
                <c:pt idx="38038">
                  <c:v>1.4703814358705001E-2</c:v>
                </c:pt>
                <c:pt idx="38039">
                  <c:v>1.4298966434555299E-2</c:v>
                </c:pt>
                <c:pt idx="38040">
                  <c:v>1.4066870860323899E-2</c:v>
                </c:pt>
                <c:pt idx="38041">
                  <c:v>1.2813529923594301E-2</c:v>
                </c:pt>
                <c:pt idx="38042">
                  <c:v>1.2075178207442401E-2</c:v>
                </c:pt>
                <c:pt idx="38043">
                  <c:v>1.1431135125426199E-2</c:v>
                </c:pt>
                <c:pt idx="38044">
                  <c:v>1.0982236031419099E-2</c:v>
                </c:pt>
                <c:pt idx="38045">
                  <c:v>1.00248705811585E-2</c:v>
                </c:pt>
                <c:pt idx="38046">
                  <c:v>9.2421296668175994E-3</c:v>
                </c:pt>
                <c:pt idx="38047">
                  <c:v>8.2945470198578803E-3</c:v>
                </c:pt>
                <c:pt idx="38048">
                  <c:v>7.7928419849317499E-3</c:v>
                </c:pt>
                <c:pt idx="38049">
                  <c:v>7.0798595508100503E-3</c:v>
                </c:pt>
                <c:pt idx="38050">
                  <c:v>5.9113135536941197E-3</c:v>
                </c:pt>
                <c:pt idx="38051">
                  <c:v>5.06479527913287E-3</c:v>
                </c:pt>
                <c:pt idx="38052">
                  <c:v>4.6039845125219296E-3</c:v>
                </c:pt>
                <c:pt idx="38053">
                  <c:v>4.1101452107883798E-3</c:v>
                </c:pt>
                <c:pt idx="38054">
                  <c:v>2.7880233842273198E-3</c:v>
                </c:pt>
                <c:pt idx="38055">
                  <c:v>1.9987714741646202E-3</c:v>
                </c:pt>
                <c:pt idx="38056">
                  <c:v>1.33013504906509E-3</c:v>
                </c:pt>
                <c:pt idx="38057">
                  <c:v>9.8284751994491505E-4</c:v>
                </c:pt>
                <c:pt idx="38058">
                  <c:v>1.9057735873194201E-4</c:v>
                </c:pt>
                <c:pt idx="38059">
                  <c:v>-1.3029328606787201E-3</c:v>
                </c:pt>
                <c:pt idx="38060">
                  <c:v>-1.9154139756791099E-3</c:v>
                </c:pt>
                <c:pt idx="38061">
                  <c:v>-2.1457094106070401E-3</c:v>
                </c:pt>
                <c:pt idx="38062">
                  <c:v>-2.77312442760092E-3</c:v>
                </c:pt>
                <c:pt idx="38063">
                  <c:v>-4.0016802971747202E-3</c:v>
                </c:pt>
                <c:pt idx="38064">
                  <c:v>-4.3422248967511E-3</c:v>
                </c:pt>
                <c:pt idx="38065">
                  <c:v>-4.5867556631724203E-3</c:v>
                </c:pt>
                <c:pt idx="38066">
                  <c:v>-5.4151801522029303E-3</c:v>
                </c:pt>
                <c:pt idx="38067">
                  <c:v>-6.1971662898967798E-3</c:v>
                </c:pt>
                <c:pt idx="38068">
                  <c:v>-6.7361986466595598E-3</c:v>
                </c:pt>
                <c:pt idx="38069">
                  <c:v>-6.8429760020163799E-3</c:v>
                </c:pt>
                <c:pt idx="38070">
                  <c:v>-7.4058731244048799E-3</c:v>
                </c:pt>
                <c:pt idx="38071">
                  <c:v>-7.9956904682572903E-3</c:v>
                </c:pt>
                <c:pt idx="38072">
                  <c:v>-8.6215436217133498E-3</c:v>
                </c:pt>
                <c:pt idx="38073">
                  <c:v>-8.7124052259571604E-3</c:v>
                </c:pt>
                <c:pt idx="38074">
                  <c:v>-8.9020361315780595E-3</c:v>
                </c:pt>
                <c:pt idx="38075">
                  <c:v>-9.2060662863601306E-3</c:v>
                </c:pt>
                <c:pt idx="38076">
                  <c:v>-9.6533341210420006E-3</c:v>
                </c:pt>
                <c:pt idx="38077">
                  <c:v>-9.9267078194908102E-3</c:v>
                </c:pt>
                <c:pt idx="38078">
                  <c:v>-9.7023023677648701E-3</c:v>
                </c:pt>
                <c:pt idx="38079">
                  <c:v>-9.9041467866960997E-3</c:v>
                </c:pt>
                <c:pt idx="38080">
                  <c:v>-1.0387133309849301E-2</c:v>
                </c:pt>
                <c:pt idx="38081">
                  <c:v>-1.04134955542375E-2</c:v>
                </c:pt>
                <c:pt idx="38082">
                  <c:v>-1.0186476361741499E-2</c:v>
                </c:pt>
                <c:pt idx="38083">
                  <c:v>-1.0177845298471501E-2</c:v>
                </c:pt>
                <c:pt idx="38084">
                  <c:v>-1.04627873102199E-2</c:v>
                </c:pt>
                <c:pt idx="38085">
                  <c:v>-1.0348259463976099E-2</c:v>
                </c:pt>
                <c:pt idx="38086">
                  <c:v>-1.0047692522439301E-2</c:v>
                </c:pt>
                <c:pt idx="38087">
                  <c:v>-9.6429839723178902E-3</c:v>
                </c:pt>
                <c:pt idx="38088">
                  <c:v>-9.8644602292258399E-3</c:v>
                </c:pt>
                <c:pt idx="38089">
                  <c:v>-9.8558230385550998E-3</c:v>
                </c:pt>
                <c:pt idx="38090">
                  <c:v>-9.2425234042625704E-3</c:v>
                </c:pt>
                <c:pt idx="38091">
                  <c:v>-8.7227561040646596E-3</c:v>
                </c:pt>
                <c:pt idx="38092">
                  <c:v>-8.5319604132362108E-3</c:v>
                </c:pt>
                <c:pt idx="38093">
                  <c:v>-8.8230023639766005E-3</c:v>
                </c:pt>
                <c:pt idx="38094">
                  <c:v>-8.1525364810772095E-3</c:v>
                </c:pt>
                <c:pt idx="38095">
                  <c:v>-7.7975599919584398E-3</c:v>
                </c:pt>
                <c:pt idx="38096">
                  <c:v>-7.2146806873130097E-3</c:v>
                </c:pt>
                <c:pt idx="38097">
                  <c:v>-7.1662244013860803E-3</c:v>
                </c:pt>
                <c:pt idx="38098">
                  <c:v>-6.7737606289918796E-3</c:v>
                </c:pt>
                <c:pt idx="38099">
                  <c:v>-6.2574972573078199E-3</c:v>
                </c:pt>
                <c:pt idx="38100">
                  <c:v>-5.7410940383754699E-3</c:v>
                </c:pt>
                <c:pt idx="38101">
                  <c:v>-5.4439939690349203E-3</c:v>
                </c:pt>
                <c:pt idx="38102">
                  <c:v>-5.2282867356999302E-3</c:v>
                </c:pt>
                <c:pt idx="38103">
                  <c:v>-4.6423983520719999E-3</c:v>
                </c:pt>
                <c:pt idx="38104">
                  <c:v>-4.2791045507732097E-3</c:v>
                </c:pt>
                <c:pt idx="38105">
                  <c:v>-3.7496593887831101E-3</c:v>
                </c:pt>
                <c:pt idx="38106">
                  <c:v>-3.6538176603484801E-3</c:v>
                </c:pt>
                <c:pt idx="38107">
                  <c:v>-3.0489944939054801E-3</c:v>
                </c:pt>
                <c:pt idx="38108">
                  <c:v>-2.8286446152694399E-3</c:v>
                </c:pt>
                <c:pt idx="38109">
                  <c:v>-1.9851388375213101E-3</c:v>
                </c:pt>
                <c:pt idx="38110">
                  <c:v>-2.0728175263060502E-3</c:v>
                </c:pt>
                <c:pt idx="38111">
                  <c:v>-1.87134127274829E-3</c:v>
                </c:pt>
                <c:pt idx="38112">
                  <c:v>-1.3878170170456101E-3</c:v>
                </c:pt>
                <c:pt idx="38113">
                  <c:v>-9.3072620207077601E-4</c:v>
                </c:pt>
                <c:pt idx="38114">
                  <c:v>-8.7506615319667602E-4</c:v>
                </c:pt>
                <c:pt idx="38115">
                  <c:v>-7.3959913483129995E-4</c:v>
                </c:pt>
                <c:pt idx="38116">
                  <c:v>-4.78026931892299E-4</c:v>
                </c:pt>
                <c:pt idx="38117">
                  <c:v>-2.6248302371251799E-4</c:v>
                </c:pt>
                <c:pt idx="38118" formatCode="0.00E+00">
                  <c:v>-5.8465717347345801E-5</c:v>
                </c:pt>
                <c:pt idx="38119">
                  <c:v>-2.39355271096114E-4</c:v>
                </c:pt>
                <c:pt idx="38120">
                  <c:v>2.1354492578891699E-4</c:v>
                </c:pt>
                <c:pt idx="38121" formatCode="0.00E+00">
                  <c:v>6.9703705448982697E-5</c:v>
                </c:pt>
                <c:pt idx="38122">
                  <c:v>1.8095057901833101E-4</c:v>
                </c:pt>
                <c:pt idx="38123" formatCode="0.00E+00">
                  <c:v>-4.51540264890247E-5</c:v>
                </c:pt>
                <c:pt idx="38124" formatCode="0.00E+00">
                  <c:v>-2.07182241487669E-5</c:v>
                </c:pt>
                <c:pt idx="38125" formatCode="0.00E+00">
                  <c:v>-6.6653828433963304E-6</c:v>
                </c:pt>
                <c:pt idx="38126" formatCode="0.00E+00">
                  <c:v>-6.3896192881531005E-5</c:v>
                </c:pt>
                <c:pt idx="38127">
                  <c:v>-3.52316268001757E-4</c:v>
                </c:pt>
                <c:pt idx="38128">
                  <c:v>-7.9161806189854403E-4</c:v>
                </c:pt>
                <c:pt idx="38129">
                  <c:v>-9.0745838299903297E-4</c:v>
                </c:pt>
                <c:pt idx="38130">
                  <c:v>-9.0956027773195301E-4</c:v>
                </c:pt>
                <c:pt idx="38131">
                  <c:v>-1.3870758603180501E-3</c:v>
                </c:pt>
                <c:pt idx="38132">
                  <c:v>-1.9897684008579599E-3</c:v>
                </c:pt>
                <c:pt idx="38133">
                  <c:v>-2.4893178612521599E-3</c:v>
                </c:pt>
                <c:pt idx="38134">
                  <c:v>-2.50126559474368E-3</c:v>
                </c:pt>
                <c:pt idx="38135">
                  <c:v>-3.1013152990318101E-3</c:v>
                </c:pt>
                <c:pt idx="38136">
                  <c:v>-3.8154324471693598E-3</c:v>
                </c:pt>
                <c:pt idx="38137">
                  <c:v>-4.22000305873223E-3</c:v>
                </c:pt>
                <c:pt idx="38138">
                  <c:v>-4.6323098638429098E-3</c:v>
                </c:pt>
                <c:pt idx="38139">
                  <c:v>-5.0805167303572601E-3</c:v>
                </c:pt>
                <c:pt idx="38140">
                  <c:v>-6.3304078495065898E-3</c:v>
                </c:pt>
                <c:pt idx="38141">
                  <c:v>-6.6047464596835298E-3</c:v>
                </c:pt>
                <c:pt idx="38142">
                  <c:v>-7.5971878649407397E-3</c:v>
                </c:pt>
                <c:pt idx="38143">
                  <c:v>-7.8207351866015403E-3</c:v>
                </c:pt>
                <c:pt idx="38144">
                  <c:v>-8.9305185054867099E-3</c:v>
                </c:pt>
                <c:pt idx="38145">
                  <c:v>-9.5025509526672092E-3</c:v>
                </c:pt>
                <c:pt idx="38146">
                  <c:v>-1.0182461646312001E-2</c:v>
                </c:pt>
                <c:pt idx="38147">
                  <c:v>-1.1053490766032899E-2</c:v>
                </c:pt>
                <c:pt idx="38148">
                  <c:v>-1.1918063057398599E-2</c:v>
                </c:pt>
                <c:pt idx="38149">
                  <c:v>-1.2954048041656001E-2</c:v>
                </c:pt>
                <c:pt idx="38150">
                  <c:v>-1.3584901921836199E-2</c:v>
                </c:pt>
                <c:pt idx="38151">
                  <c:v>-1.4375430629648901E-2</c:v>
                </c:pt>
                <c:pt idx="38152">
                  <c:v>-1.5027047616320101E-2</c:v>
                </c:pt>
                <c:pt idx="38153">
                  <c:v>-1.61638393724409E-2</c:v>
                </c:pt>
                <c:pt idx="38154">
                  <c:v>-1.6855041449357799E-2</c:v>
                </c:pt>
                <c:pt idx="38155">
                  <c:v>-1.76390442718257E-2</c:v>
                </c:pt>
                <c:pt idx="38156">
                  <c:v>-1.8563708530833101E-2</c:v>
                </c:pt>
                <c:pt idx="38157">
                  <c:v>-1.9212733671664799E-2</c:v>
                </c:pt>
                <c:pt idx="38158">
                  <c:v>-2.0352977765251499E-2</c:v>
                </c:pt>
                <c:pt idx="38159">
                  <c:v>-2.10356629264845E-2</c:v>
                </c:pt>
                <c:pt idx="38160">
                  <c:v>-2.1787497523589799E-2</c:v>
                </c:pt>
                <c:pt idx="38161">
                  <c:v>-2.22368807236966E-2</c:v>
                </c:pt>
                <c:pt idx="38162">
                  <c:v>-2.3336364545865001E-2</c:v>
                </c:pt>
                <c:pt idx="38163">
                  <c:v>-2.3905905172615701E-2</c:v>
                </c:pt>
                <c:pt idx="38164">
                  <c:v>-2.4638804275626001E-2</c:v>
                </c:pt>
                <c:pt idx="38165">
                  <c:v>-2.5294650655465701E-2</c:v>
                </c:pt>
                <c:pt idx="38166">
                  <c:v>-2.6047271087934299E-2</c:v>
                </c:pt>
                <c:pt idx="38167">
                  <c:v>-2.65771515375509E-2</c:v>
                </c:pt>
                <c:pt idx="38168">
                  <c:v>-2.71344922675512E-2</c:v>
                </c:pt>
                <c:pt idx="38169">
                  <c:v>-2.7880649687424999E-2</c:v>
                </c:pt>
                <c:pt idx="38170">
                  <c:v>-2.8184415678170299E-2</c:v>
                </c:pt>
                <c:pt idx="38171">
                  <c:v>-2.9036606559060901E-2</c:v>
                </c:pt>
                <c:pt idx="38172">
                  <c:v>-2.89566047121213E-2</c:v>
                </c:pt>
                <c:pt idx="38173">
                  <c:v>-2.9685866130623101E-2</c:v>
                </c:pt>
                <c:pt idx="38174">
                  <c:v>-3.02023883529061E-2</c:v>
                </c:pt>
                <c:pt idx="38175">
                  <c:v>-3.0384499170389101E-2</c:v>
                </c:pt>
                <c:pt idx="38176">
                  <c:v>-3.0873447142898702E-2</c:v>
                </c:pt>
                <c:pt idx="38177">
                  <c:v>-3.0966405831949501E-2</c:v>
                </c:pt>
                <c:pt idx="38178">
                  <c:v>-3.09966000793894E-2</c:v>
                </c:pt>
                <c:pt idx="38179">
                  <c:v>-3.1305736791298E-2</c:v>
                </c:pt>
                <c:pt idx="38180">
                  <c:v>-3.1612701826399997E-2</c:v>
                </c:pt>
                <c:pt idx="38181">
                  <c:v>-3.1965586211760003E-2</c:v>
                </c:pt>
                <c:pt idx="38182">
                  <c:v>-3.1686507008696199E-2</c:v>
                </c:pt>
                <c:pt idx="38183">
                  <c:v>-3.1795054432748902E-2</c:v>
                </c:pt>
                <c:pt idx="38184">
                  <c:v>-3.1868158470839902E-2</c:v>
                </c:pt>
                <c:pt idx="38185">
                  <c:v>-3.1963186584912102E-2</c:v>
                </c:pt>
                <c:pt idx="38186">
                  <c:v>-3.1862191409669401E-2</c:v>
                </c:pt>
                <c:pt idx="38187">
                  <c:v>-3.1593824959954497E-2</c:v>
                </c:pt>
                <c:pt idx="38188">
                  <c:v>-3.16632500283189E-2</c:v>
                </c:pt>
                <c:pt idx="38189">
                  <c:v>-3.12475175310576E-2</c:v>
                </c:pt>
                <c:pt idx="38190">
                  <c:v>-3.1283031699060201E-2</c:v>
                </c:pt>
                <c:pt idx="38191">
                  <c:v>-3.0845288575729699E-2</c:v>
                </c:pt>
                <c:pt idx="38192">
                  <c:v>-3.0882030305920401E-2</c:v>
                </c:pt>
                <c:pt idx="38193">
                  <c:v>-3.0412522692668701E-2</c:v>
                </c:pt>
                <c:pt idx="38194">
                  <c:v>-3.0013875313559101E-2</c:v>
                </c:pt>
                <c:pt idx="38195">
                  <c:v>-2.9559869118099699E-2</c:v>
                </c:pt>
                <c:pt idx="38196">
                  <c:v>-2.92811774602613E-2</c:v>
                </c:pt>
                <c:pt idx="38197">
                  <c:v>-2.9261064683840599E-2</c:v>
                </c:pt>
                <c:pt idx="38198">
                  <c:v>-2.8817328848230201E-2</c:v>
                </c:pt>
                <c:pt idx="38199">
                  <c:v>-2.8174882262368701E-2</c:v>
                </c:pt>
                <c:pt idx="38200">
                  <c:v>-2.75548724331309E-2</c:v>
                </c:pt>
                <c:pt idx="38201">
                  <c:v>-2.755233629197E-2</c:v>
                </c:pt>
                <c:pt idx="38202">
                  <c:v>-2.67862534116509E-2</c:v>
                </c:pt>
                <c:pt idx="38203">
                  <c:v>-2.6445247921515001E-2</c:v>
                </c:pt>
                <c:pt idx="38204">
                  <c:v>-2.6006854517568598E-2</c:v>
                </c:pt>
                <c:pt idx="38205">
                  <c:v>-2.5506958286646599E-2</c:v>
                </c:pt>
                <c:pt idx="38206">
                  <c:v>-2.5152352149532899E-2</c:v>
                </c:pt>
                <c:pt idx="38207">
                  <c:v>-2.4571351910088801E-2</c:v>
                </c:pt>
                <c:pt idx="38208">
                  <c:v>-2.3881586906836699E-2</c:v>
                </c:pt>
                <c:pt idx="38209">
                  <c:v>-2.3511900268515198E-2</c:v>
                </c:pt>
                <c:pt idx="38210">
                  <c:v>-2.3224909292351201E-2</c:v>
                </c:pt>
                <c:pt idx="38211">
                  <c:v>-2.2749399121751002E-2</c:v>
                </c:pt>
                <c:pt idx="38212">
                  <c:v>-2.2103888256639701E-2</c:v>
                </c:pt>
                <c:pt idx="38213">
                  <c:v>-2.1932451217811701E-2</c:v>
                </c:pt>
                <c:pt idx="38214">
                  <c:v>-2.15841964679718E-2</c:v>
                </c:pt>
                <c:pt idx="38215">
                  <c:v>-2.1230669658560901E-2</c:v>
                </c:pt>
                <c:pt idx="38216">
                  <c:v>-2.0480766619369799E-2</c:v>
                </c:pt>
                <c:pt idx="38217">
                  <c:v>-2.03750542809489E-2</c:v>
                </c:pt>
                <c:pt idx="38218">
                  <c:v>-1.99528925459647E-2</c:v>
                </c:pt>
                <c:pt idx="38219">
                  <c:v>-1.9744151377823101E-2</c:v>
                </c:pt>
                <c:pt idx="38220">
                  <c:v>-1.92446977025813E-2</c:v>
                </c:pt>
                <c:pt idx="38221">
                  <c:v>-1.9170754656352599E-2</c:v>
                </c:pt>
                <c:pt idx="38222">
                  <c:v>-1.9042423630759302E-2</c:v>
                </c:pt>
                <c:pt idx="38223">
                  <c:v>-1.8715259278547301E-2</c:v>
                </c:pt>
                <c:pt idx="38224">
                  <c:v>-1.86109862710599E-2</c:v>
                </c:pt>
                <c:pt idx="38225">
                  <c:v>-1.8137769881095601E-2</c:v>
                </c:pt>
                <c:pt idx="38226">
                  <c:v>-1.8607729151241599E-2</c:v>
                </c:pt>
                <c:pt idx="38227">
                  <c:v>-1.79713008203959E-2</c:v>
                </c:pt>
                <c:pt idx="38228">
                  <c:v>-1.84847147434733E-2</c:v>
                </c:pt>
                <c:pt idx="38229">
                  <c:v>-1.79218956320885E-2</c:v>
                </c:pt>
                <c:pt idx="38230">
                  <c:v>-1.8134147668526002E-2</c:v>
                </c:pt>
                <c:pt idx="38231">
                  <c:v>-1.79336261992862E-2</c:v>
                </c:pt>
                <c:pt idx="38232">
                  <c:v>-1.8404943992128601E-2</c:v>
                </c:pt>
                <c:pt idx="38233">
                  <c:v>-1.8392258663873E-2</c:v>
                </c:pt>
                <c:pt idx="38234">
                  <c:v>-1.8400964560529701E-2</c:v>
                </c:pt>
                <c:pt idx="38235">
                  <c:v>-1.8578573854008702E-2</c:v>
                </c:pt>
                <c:pt idx="38236">
                  <c:v>-1.8626088092781899E-2</c:v>
                </c:pt>
                <c:pt idx="38237">
                  <c:v>-1.9085302532725699E-2</c:v>
                </c:pt>
                <c:pt idx="38238">
                  <c:v>-1.9101104559727501E-2</c:v>
                </c:pt>
                <c:pt idx="38239">
                  <c:v>-1.9623457920723501E-2</c:v>
                </c:pt>
                <c:pt idx="38240">
                  <c:v>-1.9498331850218199E-2</c:v>
                </c:pt>
                <c:pt idx="38241">
                  <c:v>-2.0176419983640299E-2</c:v>
                </c:pt>
                <c:pt idx="38242">
                  <c:v>-2.01486336572528E-2</c:v>
                </c:pt>
                <c:pt idx="38243">
                  <c:v>-2.0964774631631801E-2</c:v>
                </c:pt>
                <c:pt idx="38244">
                  <c:v>-2.0890197473662799E-2</c:v>
                </c:pt>
                <c:pt idx="38245">
                  <c:v>-2.1527046031198701E-2</c:v>
                </c:pt>
                <c:pt idx="38246">
                  <c:v>-2.1674022361876301E-2</c:v>
                </c:pt>
                <c:pt idx="38247">
                  <c:v>-2.23781587377304E-2</c:v>
                </c:pt>
                <c:pt idx="38248">
                  <c:v>-2.2502693669701999E-2</c:v>
                </c:pt>
                <c:pt idx="38249">
                  <c:v>-2.31414822669724E-2</c:v>
                </c:pt>
                <c:pt idx="38250">
                  <c:v>-2.3662491502905902E-2</c:v>
                </c:pt>
                <c:pt idx="38251">
                  <c:v>-2.3958073287725399E-2</c:v>
                </c:pt>
                <c:pt idx="38252">
                  <c:v>-2.4404764879038799E-2</c:v>
                </c:pt>
                <c:pt idx="38253">
                  <c:v>-2.4706964536115102E-2</c:v>
                </c:pt>
                <c:pt idx="38254">
                  <c:v>-2.55691762764584E-2</c:v>
                </c:pt>
                <c:pt idx="38255">
                  <c:v>-2.5589197245595E-2</c:v>
                </c:pt>
                <c:pt idx="38256">
                  <c:v>-2.6596882243947399E-2</c:v>
                </c:pt>
                <c:pt idx="38257">
                  <c:v>-2.63567418045569E-2</c:v>
                </c:pt>
                <c:pt idx="38258">
                  <c:v>-2.7261313925660099E-2</c:v>
                </c:pt>
                <c:pt idx="38259">
                  <c:v>-2.7480481530291801E-2</c:v>
                </c:pt>
                <c:pt idx="38260">
                  <c:v>-2.7938502668835598E-2</c:v>
                </c:pt>
                <c:pt idx="38261">
                  <c:v>-2.8224784710345601E-2</c:v>
                </c:pt>
                <c:pt idx="38262">
                  <c:v>-2.8504216824254601E-2</c:v>
                </c:pt>
                <c:pt idx="38263">
                  <c:v>-2.9114743904639001E-2</c:v>
                </c:pt>
                <c:pt idx="38264">
                  <c:v>-2.9153088711467399E-2</c:v>
                </c:pt>
                <c:pt idx="38265">
                  <c:v>-2.9708949704771101E-2</c:v>
                </c:pt>
                <c:pt idx="38266">
                  <c:v>-2.97235674580748E-2</c:v>
                </c:pt>
                <c:pt idx="38267">
                  <c:v>-3.0309116163748099E-2</c:v>
                </c:pt>
                <c:pt idx="38268">
                  <c:v>-3.0420706821673599E-2</c:v>
                </c:pt>
                <c:pt idx="38269">
                  <c:v>-3.0580360291739599E-2</c:v>
                </c:pt>
                <c:pt idx="38270">
                  <c:v>-3.0694424970502301E-2</c:v>
                </c:pt>
                <c:pt idx="38271">
                  <c:v>-3.0986854471569601E-2</c:v>
                </c:pt>
                <c:pt idx="38272">
                  <c:v>-3.1211192811746301E-2</c:v>
                </c:pt>
                <c:pt idx="38273">
                  <c:v>-3.10207131433635E-2</c:v>
                </c:pt>
                <c:pt idx="38274">
                  <c:v>-3.1090672623641701E-2</c:v>
                </c:pt>
                <c:pt idx="38275">
                  <c:v>-3.0947780159751699E-2</c:v>
                </c:pt>
                <c:pt idx="38276">
                  <c:v>-3.12378950095266E-2</c:v>
                </c:pt>
                <c:pt idx="38277">
                  <c:v>-3.1055618227846801E-2</c:v>
                </c:pt>
                <c:pt idx="38278">
                  <c:v>-3.0963725235148499E-2</c:v>
                </c:pt>
                <c:pt idx="38279">
                  <c:v>-3.0511889338522901E-2</c:v>
                </c:pt>
                <c:pt idx="38280">
                  <c:v>-3.0601071317558199E-2</c:v>
                </c:pt>
                <c:pt idx="38281">
                  <c:v>-3.04501345292221E-2</c:v>
                </c:pt>
                <c:pt idx="38282">
                  <c:v>-3.0270072953312799E-2</c:v>
                </c:pt>
                <c:pt idx="38283">
                  <c:v>-2.9675613675943801E-2</c:v>
                </c:pt>
                <c:pt idx="38284">
                  <c:v>-2.9572450936942499E-2</c:v>
                </c:pt>
                <c:pt idx="38285">
                  <c:v>-2.9206623047458601E-2</c:v>
                </c:pt>
                <c:pt idx="38286">
                  <c:v>-2.8872250378900201E-2</c:v>
                </c:pt>
                <c:pt idx="38287">
                  <c:v>-2.8456569682589101E-2</c:v>
                </c:pt>
                <c:pt idx="38288">
                  <c:v>-2.7763417863476299E-2</c:v>
                </c:pt>
                <c:pt idx="38289">
                  <c:v>-2.7642488116186699E-2</c:v>
                </c:pt>
                <c:pt idx="38290">
                  <c:v>-2.6845257547014601E-2</c:v>
                </c:pt>
                <c:pt idx="38291">
                  <c:v>-2.6562154645272399E-2</c:v>
                </c:pt>
                <c:pt idx="38292">
                  <c:v>-2.5595227978550301E-2</c:v>
                </c:pt>
                <c:pt idx="38293">
                  <c:v>-2.51436440767339E-2</c:v>
                </c:pt>
                <c:pt idx="38294">
                  <c:v>-2.4334088901195799E-2</c:v>
                </c:pt>
                <c:pt idx="38295">
                  <c:v>-2.39066579322358E-2</c:v>
                </c:pt>
                <c:pt idx="38296">
                  <c:v>-2.3171695461773799E-2</c:v>
                </c:pt>
                <c:pt idx="38297">
                  <c:v>-2.2451479825329398E-2</c:v>
                </c:pt>
                <c:pt idx="38298">
                  <c:v>-2.1936077736013099E-2</c:v>
                </c:pt>
                <c:pt idx="38299">
                  <c:v>-2.0899362805185801E-2</c:v>
                </c:pt>
                <c:pt idx="38300">
                  <c:v>-2.04337832750691E-2</c:v>
                </c:pt>
                <c:pt idx="38301">
                  <c:v>-1.9186452123989398E-2</c:v>
                </c:pt>
                <c:pt idx="38302">
                  <c:v>-1.86802449649793E-2</c:v>
                </c:pt>
                <c:pt idx="38303">
                  <c:v>-1.7577959461563399E-2</c:v>
                </c:pt>
                <c:pt idx="38304">
                  <c:v>-1.72325795332368E-2</c:v>
                </c:pt>
                <c:pt idx="38305">
                  <c:v>-1.6159287368470401E-2</c:v>
                </c:pt>
                <c:pt idx="38306">
                  <c:v>-1.5497217008882101E-2</c:v>
                </c:pt>
                <c:pt idx="38307">
                  <c:v>-1.4158180616476E-2</c:v>
                </c:pt>
                <c:pt idx="38308">
                  <c:v>-1.39425778760349E-2</c:v>
                </c:pt>
                <c:pt idx="38309">
                  <c:v>-1.2751080470465E-2</c:v>
                </c:pt>
                <c:pt idx="38310">
                  <c:v>-1.21106939980734E-2</c:v>
                </c:pt>
                <c:pt idx="38311">
                  <c:v>-1.1056383438369699E-2</c:v>
                </c:pt>
                <c:pt idx="38312">
                  <c:v>-1.0571992032908799E-2</c:v>
                </c:pt>
                <c:pt idx="38313">
                  <c:v>-9.5868843550904106E-3</c:v>
                </c:pt>
                <c:pt idx="38314">
                  <c:v>-8.7193685558035992E-3</c:v>
                </c:pt>
                <c:pt idx="38315">
                  <c:v>-8.2306130178051492E-3</c:v>
                </c:pt>
                <c:pt idx="38316">
                  <c:v>-7.3227727826976298E-3</c:v>
                </c:pt>
                <c:pt idx="38317">
                  <c:v>-6.6437013656586502E-3</c:v>
                </c:pt>
                <c:pt idx="38318">
                  <c:v>-5.5299141309128799E-3</c:v>
                </c:pt>
                <c:pt idx="38319">
                  <c:v>-5.3613367512243401E-3</c:v>
                </c:pt>
                <c:pt idx="38320">
                  <c:v>-4.1838120396016001E-3</c:v>
                </c:pt>
                <c:pt idx="38321">
                  <c:v>-3.94243528949117E-3</c:v>
                </c:pt>
                <c:pt idx="38322">
                  <c:v>-3.3066771618550299E-3</c:v>
                </c:pt>
                <c:pt idx="38323">
                  <c:v>-2.7439687094580902E-3</c:v>
                </c:pt>
                <c:pt idx="38324">
                  <c:v>-1.9096238751577399E-3</c:v>
                </c:pt>
                <c:pt idx="38325">
                  <c:v>-1.3176728647073699E-3</c:v>
                </c:pt>
                <c:pt idx="38326">
                  <c:v>-1.21319713565417E-3</c:v>
                </c:pt>
                <c:pt idx="38327">
                  <c:v>-2.6077147571720399E-4</c:v>
                </c:pt>
                <c:pt idx="38328" formatCode="0.00E+00">
                  <c:v>-2.9730243675119601E-5</c:v>
                </c:pt>
                <c:pt idx="38329">
                  <c:v>5.0538325999358903E-4</c:v>
                </c:pt>
                <c:pt idx="38330">
                  <c:v>8.3538712918938905E-4</c:v>
                </c:pt>
                <c:pt idx="38331">
                  <c:v>1.2144585556496401E-3</c:v>
                </c:pt>
                <c:pt idx="38332">
                  <c:v>1.2647503357070299E-3</c:v>
                </c:pt>
                <c:pt idx="38333">
                  <c:v>1.6876903275892001E-3</c:v>
                </c:pt>
                <c:pt idx="38334">
                  <c:v>1.9605568094061502E-3</c:v>
                </c:pt>
                <c:pt idx="38335">
                  <c:v>2.3550907232307802E-3</c:v>
                </c:pt>
                <c:pt idx="38336">
                  <c:v>2.5042013843708699E-3</c:v>
                </c:pt>
                <c:pt idx="38337">
                  <c:v>2.5409549222617702E-3</c:v>
                </c:pt>
                <c:pt idx="38338">
                  <c:v>2.5981297206334902E-3</c:v>
                </c:pt>
                <c:pt idx="38339">
                  <c:v>2.8508443154490501E-3</c:v>
                </c:pt>
                <c:pt idx="38340">
                  <c:v>2.8077294227969499E-3</c:v>
                </c:pt>
                <c:pt idx="38341">
                  <c:v>2.8078133134749501E-3</c:v>
                </c:pt>
                <c:pt idx="38342">
                  <c:v>2.5991514231781098E-3</c:v>
                </c:pt>
                <c:pt idx="38343">
                  <c:v>2.7294763687844199E-3</c:v>
                </c:pt>
                <c:pt idx="38344">
                  <c:v>2.8080228280121301E-3</c:v>
                </c:pt>
                <c:pt idx="38345">
                  <c:v>2.5593235035884002E-3</c:v>
                </c:pt>
                <c:pt idx="38346">
                  <c:v>2.5144335758475601E-3</c:v>
                </c:pt>
                <c:pt idx="38347">
                  <c:v>2.1408296693594901E-3</c:v>
                </c:pt>
                <c:pt idx="38348">
                  <c:v>2.1549795541029098E-3</c:v>
                </c:pt>
                <c:pt idx="38349">
                  <c:v>1.6790586083170599E-3</c:v>
                </c:pt>
                <c:pt idx="38350">
                  <c:v>1.5843561831165201E-3</c:v>
                </c:pt>
                <c:pt idx="38351">
                  <c:v>1.3939798638604799E-3</c:v>
                </c:pt>
                <c:pt idx="38352">
                  <c:v>8.5798250120448501E-4</c:v>
                </c:pt>
                <c:pt idx="38353">
                  <c:v>7.3329160714401904E-4</c:v>
                </c:pt>
                <c:pt idx="38354">
                  <c:v>3.2643114699022302E-4</c:v>
                </c:pt>
                <c:pt idx="38355">
                  <c:v>3.5727788399591198E-4</c:v>
                </c:pt>
                <c:pt idx="38356">
                  <c:v>-5.3392239198197004E-4</c:v>
                </c:pt>
                <c:pt idx="38357">
                  <c:v>-7.1887886022130396E-4</c:v>
                </c:pt>
                <c:pt idx="38358">
                  <c:v>-1.11441971965375E-3</c:v>
                </c:pt>
                <c:pt idx="38359">
                  <c:v>-1.3055564242128799E-3</c:v>
                </c:pt>
                <c:pt idx="38360">
                  <c:v>-1.89430500457574E-3</c:v>
                </c:pt>
                <c:pt idx="38361">
                  <c:v>-2.4533289198652602E-3</c:v>
                </c:pt>
                <c:pt idx="38362">
                  <c:v>-2.3925666340415298E-3</c:v>
                </c:pt>
                <c:pt idx="38363">
                  <c:v>-2.9427555408625102E-3</c:v>
                </c:pt>
                <c:pt idx="38364">
                  <c:v>-3.4062711655960202E-3</c:v>
                </c:pt>
                <c:pt idx="38365">
                  <c:v>-4.0107847655517304E-3</c:v>
                </c:pt>
                <c:pt idx="38366">
                  <c:v>-4.0714353322479201E-3</c:v>
                </c:pt>
                <c:pt idx="38367">
                  <c:v>-4.5471216867017496E-3</c:v>
                </c:pt>
                <c:pt idx="38368">
                  <c:v>-4.6693275548517202E-3</c:v>
                </c:pt>
                <c:pt idx="38369">
                  <c:v>-5.2486220172468599E-3</c:v>
                </c:pt>
                <c:pt idx="38370">
                  <c:v>-5.5771638512479398E-3</c:v>
                </c:pt>
                <c:pt idx="38371">
                  <c:v>-5.9893058179821797E-3</c:v>
                </c:pt>
                <c:pt idx="38372">
                  <c:v>-6.0038991204696803E-3</c:v>
                </c:pt>
                <c:pt idx="38373">
                  <c:v>-6.3384136186426096E-3</c:v>
                </c:pt>
                <c:pt idx="38374">
                  <c:v>-6.8675826815486904E-3</c:v>
                </c:pt>
                <c:pt idx="38375">
                  <c:v>-6.9200771366200401E-3</c:v>
                </c:pt>
                <c:pt idx="38376">
                  <c:v>-6.9253487608286098E-3</c:v>
                </c:pt>
                <c:pt idx="38377">
                  <c:v>-7.2864425833280601E-3</c:v>
                </c:pt>
                <c:pt idx="38378">
                  <c:v>-7.8440994469568103E-3</c:v>
                </c:pt>
                <c:pt idx="38379">
                  <c:v>-7.6065281138907896E-3</c:v>
                </c:pt>
                <c:pt idx="38380">
                  <c:v>-7.4946721316695702E-3</c:v>
                </c:pt>
                <c:pt idx="38381">
                  <c:v>-7.58654341650946E-3</c:v>
                </c:pt>
                <c:pt idx="38382">
                  <c:v>-8.0756649158957392E-3</c:v>
                </c:pt>
                <c:pt idx="38383">
                  <c:v>-8.0681569192420505E-3</c:v>
                </c:pt>
                <c:pt idx="38384">
                  <c:v>-7.75918917937645E-3</c:v>
                </c:pt>
                <c:pt idx="38385">
                  <c:v>-7.7461887411827404E-3</c:v>
                </c:pt>
                <c:pt idx="38386">
                  <c:v>-7.8049955854565898E-3</c:v>
                </c:pt>
                <c:pt idx="38387">
                  <c:v>-7.7304647304938202E-3</c:v>
                </c:pt>
                <c:pt idx="38388">
                  <c:v>-7.5087008581088696E-3</c:v>
                </c:pt>
                <c:pt idx="38389">
                  <c:v>-7.3114658741414698E-3</c:v>
                </c:pt>
                <c:pt idx="38390">
                  <c:v>-7.3085275746669403E-3</c:v>
                </c:pt>
                <c:pt idx="38391">
                  <c:v>-7.0120559789837401E-3</c:v>
                </c:pt>
                <c:pt idx="38392">
                  <c:v>-6.9324465171913402E-3</c:v>
                </c:pt>
                <c:pt idx="38393">
                  <c:v>-6.39907856224242E-3</c:v>
                </c:pt>
                <c:pt idx="38394">
                  <c:v>-6.18750213460073E-3</c:v>
                </c:pt>
                <c:pt idx="38395">
                  <c:v>-5.7733876956420202E-3</c:v>
                </c:pt>
                <c:pt idx="38396">
                  <c:v>-5.5546603086429596E-3</c:v>
                </c:pt>
                <c:pt idx="38397">
                  <c:v>-5.03491042760247E-3</c:v>
                </c:pt>
                <c:pt idx="38398">
                  <c:v>-4.58262163997975E-3</c:v>
                </c:pt>
                <c:pt idx="38399">
                  <c:v>-4.34297496718532E-3</c:v>
                </c:pt>
                <c:pt idx="38400">
                  <c:v>-3.8886374060530101E-3</c:v>
                </c:pt>
                <c:pt idx="38401">
                  <c:v>-3.3545661972223702E-3</c:v>
                </c:pt>
                <c:pt idx="38402">
                  <c:v>-2.55032782797311E-3</c:v>
                </c:pt>
                <c:pt idx="38403">
                  <c:v>-2.3311475857440899E-3</c:v>
                </c:pt>
                <c:pt idx="38404">
                  <c:v>-1.7693420468996399E-3</c:v>
                </c:pt>
                <c:pt idx="38405">
                  <c:v>-1.1480481703791E-3</c:v>
                </c:pt>
                <c:pt idx="38406">
                  <c:v>-3.93137887823643E-4</c:v>
                </c:pt>
                <c:pt idx="38407" formatCode="0.00E+00">
                  <c:v>5.5804064624287099E-5</c:v>
                </c:pt>
                <c:pt idx="38408">
                  <c:v>6.1205382177751495E-4</c:v>
                </c:pt>
                <c:pt idx="38409">
                  <c:v>1.2431187380601201E-3</c:v>
                </c:pt>
                <c:pt idx="38410">
                  <c:v>1.94746462862963E-3</c:v>
                </c:pt>
                <c:pt idx="38411">
                  <c:v>2.6390094672155899E-3</c:v>
                </c:pt>
                <c:pt idx="38412">
                  <c:v>2.9694221533976398E-3</c:v>
                </c:pt>
                <c:pt idx="38413">
                  <c:v>3.83862255929721E-3</c:v>
                </c:pt>
                <c:pt idx="38414">
                  <c:v>4.7192464452598601E-3</c:v>
                </c:pt>
                <c:pt idx="38415">
                  <c:v>5.17951185227468E-3</c:v>
                </c:pt>
                <c:pt idx="38416">
                  <c:v>5.8059113461329101E-3</c:v>
                </c:pt>
                <c:pt idx="38417">
                  <c:v>6.30189364220909E-3</c:v>
                </c:pt>
                <c:pt idx="38418">
                  <c:v>7.2487709226683001E-3</c:v>
                </c:pt>
                <c:pt idx="38419">
                  <c:v>7.8048418341610699E-3</c:v>
                </c:pt>
                <c:pt idx="38420">
                  <c:v>8.4059653363959593E-3</c:v>
                </c:pt>
                <c:pt idx="38421">
                  <c:v>8.9249810963656102E-3</c:v>
                </c:pt>
                <c:pt idx="38422">
                  <c:v>9.3682827149107594E-3</c:v>
                </c:pt>
                <c:pt idx="38423">
                  <c:v>1.04254587728353E-2</c:v>
                </c:pt>
                <c:pt idx="38424">
                  <c:v>1.0908970189989001E-2</c:v>
                </c:pt>
                <c:pt idx="38425">
                  <c:v>1.13440260975609E-2</c:v>
                </c:pt>
                <c:pt idx="38426">
                  <c:v>1.19373121461013E-2</c:v>
                </c:pt>
                <c:pt idx="38427">
                  <c:v>1.24602762246711E-2</c:v>
                </c:pt>
                <c:pt idx="38428">
                  <c:v>1.2912701236381101E-2</c:v>
                </c:pt>
                <c:pt idx="38429">
                  <c:v>1.34189128637811E-2</c:v>
                </c:pt>
                <c:pt idx="38430">
                  <c:v>1.3796320023572299E-2</c:v>
                </c:pt>
                <c:pt idx="38431">
                  <c:v>1.47184251447011E-2</c:v>
                </c:pt>
                <c:pt idx="38432">
                  <c:v>1.48785172861674E-2</c:v>
                </c:pt>
                <c:pt idx="38433">
                  <c:v>1.5038327883866699E-2</c:v>
                </c:pt>
                <c:pt idx="38434">
                  <c:v>1.5388346875029799E-2</c:v>
                </c:pt>
                <c:pt idx="38435">
                  <c:v>1.6159590991501101E-2</c:v>
                </c:pt>
                <c:pt idx="38436">
                  <c:v>1.6581003051699301E-2</c:v>
                </c:pt>
                <c:pt idx="38437">
                  <c:v>1.64925552110592E-2</c:v>
                </c:pt>
                <c:pt idx="38438">
                  <c:v>1.6790355320397101E-2</c:v>
                </c:pt>
                <c:pt idx="38439">
                  <c:v>1.7049376945113801E-2</c:v>
                </c:pt>
                <c:pt idx="38440">
                  <c:v>1.7461404010472401E-2</c:v>
                </c:pt>
                <c:pt idx="38441">
                  <c:v>1.74357809581587E-2</c:v>
                </c:pt>
                <c:pt idx="38442">
                  <c:v>1.7678954079926E-2</c:v>
                </c:pt>
                <c:pt idx="38443">
                  <c:v>1.77968907814826E-2</c:v>
                </c:pt>
                <c:pt idx="38444">
                  <c:v>1.81040338323133E-2</c:v>
                </c:pt>
                <c:pt idx="38445">
                  <c:v>1.8008304764832499E-2</c:v>
                </c:pt>
                <c:pt idx="38446">
                  <c:v>1.80365026243441E-2</c:v>
                </c:pt>
                <c:pt idx="38447">
                  <c:v>1.7942443958471398E-2</c:v>
                </c:pt>
                <c:pt idx="38448">
                  <c:v>1.8269656573326101E-2</c:v>
                </c:pt>
                <c:pt idx="38449">
                  <c:v>1.7974080448594099E-2</c:v>
                </c:pt>
                <c:pt idx="38450">
                  <c:v>1.7829547264282999E-2</c:v>
                </c:pt>
                <c:pt idx="38451">
                  <c:v>1.7846159037620699E-2</c:v>
                </c:pt>
                <c:pt idx="38452">
                  <c:v>1.8007138785942602E-2</c:v>
                </c:pt>
                <c:pt idx="38453">
                  <c:v>1.7829858692964402E-2</c:v>
                </c:pt>
                <c:pt idx="38454">
                  <c:v>1.7694822560277299E-2</c:v>
                </c:pt>
                <c:pt idx="38455">
                  <c:v>1.72320629185524E-2</c:v>
                </c:pt>
                <c:pt idx="38456">
                  <c:v>1.73086646169671E-2</c:v>
                </c:pt>
                <c:pt idx="38457">
                  <c:v>1.7185844142478899E-2</c:v>
                </c:pt>
                <c:pt idx="38458">
                  <c:v>1.68559716268936E-2</c:v>
                </c:pt>
                <c:pt idx="38459">
                  <c:v>1.6463175173682499E-2</c:v>
                </c:pt>
                <c:pt idx="38460">
                  <c:v>1.63630128089856E-2</c:v>
                </c:pt>
                <c:pt idx="38461">
                  <c:v>1.6428795651297099E-2</c:v>
                </c:pt>
                <c:pt idx="38462">
                  <c:v>1.58563896396249E-2</c:v>
                </c:pt>
                <c:pt idx="38463">
                  <c:v>1.58056662241567E-2</c:v>
                </c:pt>
                <c:pt idx="38464">
                  <c:v>1.54354942256848E-2</c:v>
                </c:pt>
                <c:pt idx="38465">
                  <c:v>1.55187814986672E-2</c:v>
                </c:pt>
                <c:pt idx="38466">
                  <c:v>1.4961722400736699E-2</c:v>
                </c:pt>
                <c:pt idx="38467">
                  <c:v>1.45941544778505E-2</c:v>
                </c:pt>
                <c:pt idx="38468">
                  <c:v>1.4437324529151E-2</c:v>
                </c:pt>
                <c:pt idx="38469">
                  <c:v>1.41734473659091E-2</c:v>
                </c:pt>
                <c:pt idx="38470">
                  <c:v>1.38551236015405E-2</c:v>
                </c:pt>
                <c:pt idx="38471">
                  <c:v>1.3648931903502901E-2</c:v>
                </c:pt>
                <c:pt idx="38472">
                  <c:v>1.3455536229200199E-2</c:v>
                </c:pt>
                <c:pt idx="38473">
                  <c:v>1.3255156451151001E-2</c:v>
                </c:pt>
                <c:pt idx="38474">
                  <c:v>1.3021725467953001E-2</c:v>
                </c:pt>
                <c:pt idx="38475">
                  <c:v>1.2747529396782699E-2</c:v>
                </c:pt>
                <c:pt idx="38476">
                  <c:v>1.2625599632164501E-2</c:v>
                </c:pt>
                <c:pt idx="38477">
                  <c:v>1.24537454806294E-2</c:v>
                </c:pt>
                <c:pt idx="38478">
                  <c:v>1.2052949008986E-2</c:v>
                </c:pt>
                <c:pt idx="38479">
                  <c:v>1.1806971901564199E-2</c:v>
                </c:pt>
                <c:pt idx="38480">
                  <c:v>1.18147006328163E-2</c:v>
                </c:pt>
                <c:pt idx="38481">
                  <c:v>1.18403472996412E-2</c:v>
                </c:pt>
                <c:pt idx="38482">
                  <c:v>1.15569594794317E-2</c:v>
                </c:pt>
                <c:pt idx="38483">
                  <c:v>1.11851066066247E-2</c:v>
                </c:pt>
                <c:pt idx="38484">
                  <c:v>1.1300381126647999E-2</c:v>
                </c:pt>
                <c:pt idx="38485">
                  <c:v>1.1264662674503999E-2</c:v>
                </c:pt>
                <c:pt idx="38486">
                  <c:v>1.14386368464863E-2</c:v>
                </c:pt>
                <c:pt idx="38487">
                  <c:v>1.1092084684445299E-2</c:v>
                </c:pt>
                <c:pt idx="38488">
                  <c:v>1.09392139839222E-2</c:v>
                </c:pt>
                <c:pt idx="38489">
                  <c:v>1.11452268947868E-2</c:v>
                </c:pt>
                <c:pt idx="38490">
                  <c:v>1.14472661796238E-2</c:v>
                </c:pt>
                <c:pt idx="38491">
                  <c:v>1.1086009942815301E-2</c:v>
                </c:pt>
                <c:pt idx="38492">
                  <c:v>1.09898777163129E-2</c:v>
                </c:pt>
                <c:pt idx="38493">
                  <c:v>1.1517854709536699E-2</c:v>
                </c:pt>
                <c:pt idx="38494">
                  <c:v>1.15057425296763E-2</c:v>
                </c:pt>
                <c:pt idx="38495">
                  <c:v>1.1555882542302101E-2</c:v>
                </c:pt>
                <c:pt idx="38496">
                  <c:v>1.14013202510121E-2</c:v>
                </c:pt>
                <c:pt idx="38497">
                  <c:v>1.1905178573256601E-2</c:v>
                </c:pt>
                <c:pt idx="38498">
                  <c:v>1.2121647784040301E-2</c:v>
                </c:pt>
                <c:pt idx="38499">
                  <c:v>1.2426728715462E-2</c:v>
                </c:pt>
                <c:pt idx="38500">
                  <c:v>1.21035922225888E-2</c:v>
                </c:pt>
                <c:pt idx="38501">
                  <c:v>1.25957205114331E-2</c:v>
                </c:pt>
                <c:pt idx="38502">
                  <c:v>1.30894872508742E-2</c:v>
                </c:pt>
                <c:pt idx="38503">
                  <c:v>1.3401118331426499E-2</c:v>
                </c:pt>
                <c:pt idx="38504">
                  <c:v>1.3330471441910401E-2</c:v>
                </c:pt>
                <c:pt idx="38505">
                  <c:v>1.3515484850752799E-2</c:v>
                </c:pt>
                <c:pt idx="38506">
                  <c:v>1.41889193911852E-2</c:v>
                </c:pt>
                <c:pt idx="38507">
                  <c:v>1.4329042778205099E-2</c:v>
                </c:pt>
                <c:pt idx="38508">
                  <c:v>1.4472264496048199E-2</c:v>
                </c:pt>
                <c:pt idx="38509">
                  <c:v>1.48467112944815E-2</c:v>
                </c:pt>
                <c:pt idx="38510">
                  <c:v>1.5590317797683899E-2</c:v>
                </c:pt>
                <c:pt idx="38511">
                  <c:v>1.5845795877070901E-2</c:v>
                </c:pt>
                <c:pt idx="38512">
                  <c:v>1.5936708223457299E-2</c:v>
                </c:pt>
                <c:pt idx="38513">
                  <c:v>1.6111150165844201E-2</c:v>
                </c:pt>
                <c:pt idx="38514">
                  <c:v>1.6839690797129402E-2</c:v>
                </c:pt>
                <c:pt idx="38515">
                  <c:v>1.71488577008003E-2</c:v>
                </c:pt>
                <c:pt idx="38516">
                  <c:v>1.7355574494536102E-2</c:v>
                </c:pt>
                <c:pt idx="38517">
                  <c:v>1.75715155803229E-2</c:v>
                </c:pt>
                <c:pt idx="38518">
                  <c:v>1.8210767650852201E-2</c:v>
                </c:pt>
                <c:pt idx="38519">
                  <c:v>1.8531051025914801E-2</c:v>
                </c:pt>
                <c:pt idx="38520">
                  <c:v>1.8706271514304099E-2</c:v>
                </c:pt>
                <c:pt idx="38521">
                  <c:v>1.90538701658882E-2</c:v>
                </c:pt>
                <c:pt idx="38522">
                  <c:v>1.9326636783143E-2</c:v>
                </c:pt>
                <c:pt idx="38523">
                  <c:v>1.9830166607687699E-2</c:v>
                </c:pt>
                <c:pt idx="38524">
                  <c:v>2.0099711863348899E-2</c:v>
                </c:pt>
                <c:pt idx="38525">
                  <c:v>2.0235636108995599E-2</c:v>
                </c:pt>
                <c:pt idx="38526">
                  <c:v>2.07132252835736E-2</c:v>
                </c:pt>
                <c:pt idx="38527">
                  <c:v>2.0970088631935099E-2</c:v>
                </c:pt>
                <c:pt idx="38528">
                  <c:v>2.1244891618930999E-2</c:v>
                </c:pt>
                <c:pt idx="38529">
                  <c:v>2.12777452228065E-2</c:v>
                </c:pt>
                <c:pt idx="38530">
                  <c:v>2.1703994642031099E-2</c:v>
                </c:pt>
                <c:pt idx="38531">
                  <c:v>2.19339448629856E-2</c:v>
                </c:pt>
                <c:pt idx="38532">
                  <c:v>2.2172311461753001E-2</c:v>
                </c:pt>
                <c:pt idx="38533">
                  <c:v>2.2043855741880999E-2</c:v>
                </c:pt>
                <c:pt idx="38534">
                  <c:v>2.2396885364741399E-2</c:v>
                </c:pt>
                <c:pt idx="38535">
                  <c:v>2.2676206747012002E-2</c:v>
                </c:pt>
                <c:pt idx="38536">
                  <c:v>2.2825882979545398E-2</c:v>
                </c:pt>
                <c:pt idx="38537">
                  <c:v>2.2824484861462099E-2</c:v>
                </c:pt>
                <c:pt idx="38538">
                  <c:v>2.2937254874689901E-2</c:v>
                </c:pt>
                <c:pt idx="38539">
                  <c:v>2.3213277757464599E-2</c:v>
                </c:pt>
                <c:pt idx="38540">
                  <c:v>2.2900724299968301E-2</c:v>
                </c:pt>
                <c:pt idx="38541">
                  <c:v>2.3209170140270501E-2</c:v>
                </c:pt>
                <c:pt idx="38542">
                  <c:v>2.3028501515685501E-2</c:v>
                </c:pt>
                <c:pt idx="38543">
                  <c:v>2.32589891414396E-2</c:v>
                </c:pt>
                <c:pt idx="38544">
                  <c:v>2.30800964089844E-2</c:v>
                </c:pt>
                <c:pt idx="38545">
                  <c:v>2.32450003275122E-2</c:v>
                </c:pt>
                <c:pt idx="38546">
                  <c:v>2.3008362669233999E-2</c:v>
                </c:pt>
                <c:pt idx="38547">
                  <c:v>2.3180295782452801E-2</c:v>
                </c:pt>
                <c:pt idx="38548">
                  <c:v>2.2850867740864401E-2</c:v>
                </c:pt>
                <c:pt idx="38549">
                  <c:v>2.2680902125439498E-2</c:v>
                </c:pt>
                <c:pt idx="38550">
                  <c:v>2.2621972414363901E-2</c:v>
                </c:pt>
                <c:pt idx="38551">
                  <c:v>2.2732919472048599E-2</c:v>
                </c:pt>
                <c:pt idx="38552">
                  <c:v>2.2474553732782499E-2</c:v>
                </c:pt>
                <c:pt idx="38553">
                  <c:v>2.2366291522754701E-2</c:v>
                </c:pt>
                <c:pt idx="38554">
                  <c:v>2.21449002889311E-2</c:v>
                </c:pt>
                <c:pt idx="38555">
                  <c:v>2.1926339726390701E-2</c:v>
                </c:pt>
                <c:pt idx="38556">
                  <c:v>2.1720232211885598E-2</c:v>
                </c:pt>
                <c:pt idx="38557">
                  <c:v>2.1470504082474199E-2</c:v>
                </c:pt>
                <c:pt idx="38558">
                  <c:v>2.1174379002079899E-2</c:v>
                </c:pt>
                <c:pt idx="38559">
                  <c:v>2.0992224126477499E-2</c:v>
                </c:pt>
                <c:pt idx="38560">
                  <c:v>2.06701584532663E-2</c:v>
                </c:pt>
                <c:pt idx="38561">
                  <c:v>2.05174140199029E-2</c:v>
                </c:pt>
                <c:pt idx="38562">
                  <c:v>2.0225043877806E-2</c:v>
                </c:pt>
                <c:pt idx="38563">
                  <c:v>1.99121739771819E-2</c:v>
                </c:pt>
                <c:pt idx="38564">
                  <c:v>1.9640582228607401E-2</c:v>
                </c:pt>
                <c:pt idx="38565">
                  <c:v>1.93992763016924E-2</c:v>
                </c:pt>
                <c:pt idx="38566">
                  <c:v>1.91137258344929E-2</c:v>
                </c:pt>
                <c:pt idx="38567">
                  <c:v>1.8751719081881699E-2</c:v>
                </c:pt>
                <c:pt idx="38568">
                  <c:v>1.8546832674345998E-2</c:v>
                </c:pt>
                <c:pt idx="38569">
                  <c:v>1.82234910937349E-2</c:v>
                </c:pt>
                <c:pt idx="38570">
                  <c:v>1.78375772742391E-2</c:v>
                </c:pt>
                <c:pt idx="38571">
                  <c:v>1.74427635760055E-2</c:v>
                </c:pt>
                <c:pt idx="38572">
                  <c:v>1.7495281644765701E-2</c:v>
                </c:pt>
                <c:pt idx="38573">
                  <c:v>1.6949724407184501E-2</c:v>
                </c:pt>
                <c:pt idx="38574">
                  <c:v>1.6844847399729999E-2</c:v>
                </c:pt>
                <c:pt idx="38575">
                  <c:v>1.6430186781905502E-2</c:v>
                </c:pt>
                <c:pt idx="38576">
                  <c:v>1.6301451093641599E-2</c:v>
                </c:pt>
                <c:pt idx="38577">
                  <c:v>1.5831870764513301E-2</c:v>
                </c:pt>
                <c:pt idx="38578">
                  <c:v>1.5600850885447199E-2</c:v>
                </c:pt>
                <c:pt idx="38579">
                  <c:v>1.54893979819346E-2</c:v>
                </c:pt>
                <c:pt idx="38580">
                  <c:v>1.5321613970989301E-2</c:v>
                </c:pt>
                <c:pt idx="38581">
                  <c:v>1.49666706304148E-2</c:v>
                </c:pt>
                <c:pt idx="38582">
                  <c:v>1.4696775434826E-2</c:v>
                </c:pt>
                <c:pt idx="38583">
                  <c:v>1.4656417388797E-2</c:v>
                </c:pt>
                <c:pt idx="38584">
                  <c:v>1.43832940523617E-2</c:v>
                </c:pt>
                <c:pt idx="38585">
                  <c:v>1.41569665591329E-2</c:v>
                </c:pt>
                <c:pt idx="38586">
                  <c:v>1.39960329041884E-2</c:v>
                </c:pt>
                <c:pt idx="38587">
                  <c:v>1.39210551434509E-2</c:v>
                </c:pt>
                <c:pt idx="38588">
                  <c:v>1.36373570499865E-2</c:v>
                </c:pt>
                <c:pt idx="38589">
                  <c:v>1.3688491784186E-2</c:v>
                </c:pt>
                <c:pt idx="38590">
                  <c:v>1.3393801006340701E-2</c:v>
                </c:pt>
                <c:pt idx="38591">
                  <c:v>1.3363150541571301E-2</c:v>
                </c:pt>
                <c:pt idx="38592">
                  <c:v>1.3218114859658301E-2</c:v>
                </c:pt>
                <c:pt idx="38593">
                  <c:v>1.3227086739221501E-2</c:v>
                </c:pt>
                <c:pt idx="38594">
                  <c:v>1.31044333444759E-2</c:v>
                </c:pt>
                <c:pt idx="38595">
                  <c:v>1.30117398325304E-2</c:v>
                </c:pt>
                <c:pt idx="38596">
                  <c:v>1.3005100097174E-2</c:v>
                </c:pt>
                <c:pt idx="38597">
                  <c:v>1.3163298565050901E-2</c:v>
                </c:pt>
                <c:pt idx="38598">
                  <c:v>1.2921509212359201E-2</c:v>
                </c:pt>
                <c:pt idx="38599">
                  <c:v>1.2879196770551901E-2</c:v>
                </c:pt>
                <c:pt idx="38600">
                  <c:v>1.28088172007551E-2</c:v>
                </c:pt>
                <c:pt idx="38601">
                  <c:v>1.29092792870013E-2</c:v>
                </c:pt>
                <c:pt idx="38602">
                  <c:v>1.3008122723310899E-2</c:v>
                </c:pt>
                <c:pt idx="38603">
                  <c:v>1.29459637471682E-2</c:v>
                </c:pt>
                <c:pt idx="38604">
                  <c:v>1.2985171481070701E-2</c:v>
                </c:pt>
                <c:pt idx="38605">
                  <c:v>1.30171747712366E-2</c:v>
                </c:pt>
                <c:pt idx="38606">
                  <c:v>1.3210553240803301E-2</c:v>
                </c:pt>
                <c:pt idx="38607">
                  <c:v>1.3001219436969099E-2</c:v>
                </c:pt>
                <c:pt idx="38608">
                  <c:v>1.3272643878564101E-2</c:v>
                </c:pt>
                <c:pt idx="38609">
                  <c:v>1.3078878064287E-2</c:v>
                </c:pt>
                <c:pt idx="38610">
                  <c:v>1.34325419968015E-2</c:v>
                </c:pt>
                <c:pt idx="38611">
                  <c:v>1.3406161036976699E-2</c:v>
                </c:pt>
                <c:pt idx="38612">
                  <c:v>1.3371265301184199E-2</c:v>
                </c:pt>
                <c:pt idx="38613">
                  <c:v>1.3271631429514E-2</c:v>
                </c:pt>
                <c:pt idx="38614">
                  <c:v>1.3639977040837199E-2</c:v>
                </c:pt>
                <c:pt idx="38615">
                  <c:v>1.4000176983178301E-2</c:v>
                </c:pt>
                <c:pt idx="38616">
                  <c:v>1.37398431832817E-2</c:v>
                </c:pt>
                <c:pt idx="38617">
                  <c:v>1.39115795735261E-2</c:v>
                </c:pt>
                <c:pt idx="38618">
                  <c:v>1.3881983240218601E-2</c:v>
                </c:pt>
                <c:pt idx="38619">
                  <c:v>1.40737010253917E-2</c:v>
                </c:pt>
                <c:pt idx="38620">
                  <c:v>1.40124129303146E-2</c:v>
                </c:pt>
                <c:pt idx="38621">
                  <c:v>1.42279785373946E-2</c:v>
                </c:pt>
                <c:pt idx="38622">
                  <c:v>1.41414871575579E-2</c:v>
                </c:pt>
                <c:pt idx="38623">
                  <c:v>1.43659481678253E-2</c:v>
                </c:pt>
                <c:pt idx="38624">
                  <c:v>1.44183201772054E-2</c:v>
                </c:pt>
                <c:pt idx="38625">
                  <c:v>1.45178462933634E-2</c:v>
                </c:pt>
                <c:pt idx="38626">
                  <c:v>1.42184634545278E-2</c:v>
                </c:pt>
                <c:pt idx="38627">
                  <c:v>1.4431803021809299E-2</c:v>
                </c:pt>
                <c:pt idx="38628">
                  <c:v>1.4607625594611699E-2</c:v>
                </c:pt>
                <c:pt idx="38629">
                  <c:v>1.4503476492003901E-2</c:v>
                </c:pt>
                <c:pt idx="38630">
                  <c:v>1.43308738170077E-2</c:v>
                </c:pt>
                <c:pt idx="38631">
                  <c:v>1.44484909381847E-2</c:v>
                </c:pt>
                <c:pt idx="38632">
                  <c:v>1.4559394656616801E-2</c:v>
                </c:pt>
                <c:pt idx="38633">
                  <c:v>1.4351636009458499E-2</c:v>
                </c:pt>
                <c:pt idx="38634">
                  <c:v>1.4238187666463099E-2</c:v>
                </c:pt>
                <c:pt idx="38635">
                  <c:v>1.40632221065848E-2</c:v>
                </c:pt>
                <c:pt idx="38636">
                  <c:v>1.43602724207164E-2</c:v>
                </c:pt>
                <c:pt idx="38637">
                  <c:v>1.4076838058124401E-2</c:v>
                </c:pt>
                <c:pt idx="38638">
                  <c:v>1.40633976395371E-2</c:v>
                </c:pt>
                <c:pt idx="38639">
                  <c:v>1.38321841521022E-2</c:v>
                </c:pt>
                <c:pt idx="38640">
                  <c:v>1.37103662238923E-2</c:v>
                </c:pt>
                <c:pt idx="38641">
                  <c:v>1.3728519015693099E-2</c:v>
                </c:pt>
                <c:pt idx="38642">
                  <c:v>1.3566233625209499E-2</c:v>
                </c:pt>
                <c:pt idx="38643">
                  <c:v>1.33330539926475E-2</c:v>
                </c:pt>
                <c:pt idx="38644">
                  <c:v>1.31129490112029E-2</c:v>
                </c:pt>
                <c:pt idx="38645">
                  <c:v>1.31084380059433E-2</c:v>
                </c:pt>
                <c:pt idx="38646">
                  <c:v>1.2664489472376099E-2</c:v>
                </c:pt>
                <c:pt idx="38647">
                  <c:v>1.2505821708462501E-2</c:v>
                </c:pt>
                <c:pt idx="38648">
                  <c:v>1.2324729534501E-2</c:v>
                </c:pt>
                <c:pt idx="38649">
                  <c:v>1.2458579678929301E-2</c:v>
                </c:pt>
                <c:pt idx="38650">
                  <c:v>1.1694335702508701E-2</c:v>
                </c:pt>
                <c:pt idx="38651">
                  <c:v>1.1451678980184E-2</c:v>
                </c:pt>
                <c:pt idx="38652">
                  <c:v>1.12554809094518E-2</c:v>
                </c:pt>
                <c:pt idx="38653">
                  <c:v>1.12436531408773E-2</c:v>
                </c:pt>
                <c:pt idx="38654">
                  <c:v>1.0976176163760201E-2</c:v>
                </c:pt>
                <c:pt idx="38655">
                  <c:v>1.0523602815933199E-2</c:v>
                </c:pt>
                <c:pt idx="38656">
                  <c:v>1.0358050687905501E-2</c:v>
                </c:pt>
                <c:pt idx="38657">
                  <c:v>1.0121022664038999E-2</c:v>
                </c:pt>
                <c:pt idx="38658">
                  <c:v>9.8673495660947103E-3</c:v>
                </c:pt>
                <c:pt idx="38659">
                  <c:v>9.4062338002587793E-3</c:v>
                </c:pt>
                <c:pt idx="38660">
                  <c:v>9.3485123627558408E-3</c:v>
                </c:pt>
                <c:pt idx="38661">
                  <c:v>8.9757124863701406E-3</c:v>
                </c:pt>
                <c:pt idx="38662">
                  <c:v>8.7423166235934702E-3</c:v>
                </c:pt>
                <c:pt idx="38663">
                  <c:v>8.2113657805130795E-3</c:v>
                </c:pt>
                <c:pt idx="38664">
                  <c:v>7.8037621617938696E-3</c:v>
                </c:pt>
                <c:pt idx="38665">
                  <c:v>7.6849974694655904E-3</c:v>
                </c:pt>
                <c:pt idx="38666">
                  <c:v>7.7094004849228501E-3</c:v>
                </c:pt>
                <c:pt idx="38667">
                  <c:v>7.2496012638988E-3</c:v>
                </c:pt>
                <c:pt idx="38668">
                  <c:v>6.5874846596481801E-3</c:v>
                </c:pt>
                <c:pt idx="38669">
                  <c:v>6.7914477263010496E-3</c:v>
                </c:pt>
                <c:pt idx="38670">
                  <c:v>6.36303659126429E-3</c:v>
                </c:pt>
                <c:pt idx="38671">
                  <c:v>6.1325408142627602E-3</c:v>
                </c:pt>
                <c:pt idx="38672">
                  <c:v>5.7405051365936703E-3</c:v>
                </c:pt>
                <c:pt idx="38673">
                  <c:v>5.6260906514925598E-3</c:v>
                </c:pt>
                <c:pt idx="38674">
                  <c:v>5.3934854094911701E-3</c:v>
                </c:pt>
                <c:pt idx="38675">
                  <c:v>5.3193484742345004E-3</c:v>
                </c:pt>
                <c:pt idx="38676">
                  <c:v>4.79299901817798E-3</c:v>
                </c:pt>
                <c:pt idx="38677">
                  <c:v>4.8953538810941402E-3</c:v>
                </c:pt>
                <c:pt idx="38678">
                  <c:v>4.7752796522466997E-3</c:v>
                </c:pt>
                <c:pt idx="38679">
                  <c:v>4.5516709258333699E-3</c:v>
                </c:pt>
                <c:pt idx="38680">
                  <c:v>4.1684737382654199E-3</c:v>
                </c:pt>
                <c:pt idx="38681">
                  <c:v>4.2293303255434003E-3</c:v>
                </c:pt>
                <c:pt idx="38682">
                  <c:v>4.2651854322695703E-3</c:v>
                </c:pt>
                <c:pt idx="38683">
                  <c:v>3.9795827307077597E-3</c:v>
                </c:pt>
                <c:pt idx="38684">
                  <c:v>3.9192269188640296E-3</c:v>
                </c:pt>
                <c:pt idx="38685">
                  <c:v>3.8550998087931799E-3</c:v>
                </c:pt>
                <c:pt idx="38686">
                  <c:v>3.9512450022326498E-3</c:v>
                </c:pt>
                <c:pt idx="38687">
                  <c:v>3.8126285082094999E-3</c:v>
                </c:pt>
                <c:pt idx="38688">
                  <c:v>3.8933963165861899E-3</c:v>
                </c:pt>
                <c:pt idx="38689">
                  <c:v>3.7228337371269802E-3</c:v>
                </c:pt>
                <c:pt idx="38690">
                  <c:v>4.0980060911896604E-3</c:v>
                </c:pt>
                <c:pt idx="38691">
                  <c:v>3.9549217253260901E-3</c:v>
                </c:pt>
                <c:pt idx="38692">
                  <c:v>3.8601985258528999E-3</c:v>
                </c:pt>
                <c:pt idx="38693">
                  <c:v>4.0572021005533298E-3</c:v>
                </c:pt>
                <c:pt idx="38694">
                  <c:v>4.2901458253093699E-3</c:v>
                </c:pt>
                <c:pt idx="38695">
                  <c:v>4.5867938872020996E-3</c:v>
                </c:pt>
                <c:pt idx="38696">
                  <c:v>4.2862496592489998E-3</c:v>
                </c:pt>
                <c:pt idx="38697">
                  <c:v>4.6908604683185704E-3</c:v>
                </c:pt>
                <c:pt idx="38698">
                  <c:v>4.8386090126625904E-3</c:v>
                </c:pt>
                <c:pt idx="38699">
                  <c:v>5.2195999363964102E-3</c:v>
                </c:pt>
                <c:pt idx="38700">
                  <c:v>5.16847758534816E-3</c:v>
                </c:pt>
                <c:pt idx="38701">
                  <c:v>5.4555695639222001E-3</c:v>
                </c:pt>
                <c:pt idx="38702">
                  <c:v>5.4866150353429996E-3</c:v>
                </c:pt>
                <c:pt idx="38703">
                  <c:v>5.8256059970362697E-3</c:v>
                </c:pt>
                <c:pt idx="38704">
                  <c:v>6.1499339676238003E-3</c:v>
                </c:pt>
                <c:pt idx="38705">
                  <c:v>6.4001744293631898E-3</c:v>
                </c:pt>
                <c:pt idx="38706">
                  <c:v>6.6232905331604797E-3</c:v>
                </c:pt>
                <c:pt idx="38707">
                  <c:v>6.8476724447997898E-3</c:v>
                </c:pt>
                <c:pt idx="38708">
                  <c:v>7.3894453676234002E-3</c:v>
                </c:pt>
                <c:pt idx="38709">
                  <c:v>7.4408272177085002E-3</c:v>
                </c:pt>
                <c:pt idx="38710">
                  <c:v>7.9416328439411103E-3</c:v>
                </c:pt>
                <c:pt idx="38711">
                  <c:v>7.9603911867476406E-3</c:v>
                </c:pt>
                <c:pt idx="38712">
                  <c:v>8.4860355204462792E-3</c:v>
                </c:pt>
                <c:pt idx="38713">
                  <c:v>8.4603495057548501E-3</c:v>
                </c:pt>
                <c:pt idx="38714">
                  <c:v>9.0625808696823407E-3</c:v>
                </c:pt>
                <c:pt idx="38715">
                  <c:v>9.2177700267484699E-3</c:v>
                </c:pt>
                <c:pt idx="38716">
                  <c:v>9.6517187254299402E-3</c:v>
                </c:pt>
                <c:pt idx="38717">
                  <c:v>9.6753226218993203E-3</c:v>
                </c:pt>
                <c:pt idx="38718">
                  <c:v>1.00464714871931E-2</c:v>
                </c:pt>
                <c:pt idx="38719">
                  <c:v>1.0414425086248401E-2</c:v>
                </c:pt>
                <c:pt idx="38720">
                  <c:v>1.0610168297831899E-2</c:v>
                </c:pt>
                <c:pt idx="38721">
                  <c:v>1.07104879217421E-2</c:v>
                </c:pt>
                <c:pt idx="38722">
                  <c:v>1.10796790767679E-2</c:v>
                </c:pt>
                <c:pt idx="38723">
                  <c:v>1.12289249394896E-2</c:v>
                </c:pt>
                <c:pt idx="38724">
                  <c:v>1.1358327269261601E-2</c:v>
                </c:pt>
                <c:pt idx="38725">
                  <c:v>1.1606850822646699E-2</c:v>
                </c:pt>
                <c:pt idx="38726">
                  <c:v>1.17412499303494E-2</c:v>
                </c:pt>
                <c:pt idx="38727">
                  <c:v>1.2097364773916699E-2</c:v>
                </c:pt>
                <c:pt idx="38728">
                  <c:v>1.2023075998503999E-2</c:v>
                </c:pt>
                <c:pt idx="38729">
                  <c:v>1.22353115769237E-2</c:v>
                </c:pt>
                <c:pt idx="38730">
                  <c:v>1.2167349001009201E-2</c:v>
                </c:pt>
                <c:pt idx="38731">
                  <c:v>1.2231115082198899E-2</c:v>
                </c:pt>
                <c:pt idx="38732">
                  <c:v>1.2247624283049799E-2</c:v>
                </c:pt>
                <c:pt idx="38733">
                  <c:v>1.21674452741587E-2</c:v>
                </c:pt>
                <c:pt idx="38734">
                  <c:v>1.23123062716011E-2</c:v>
                </c:pt>
                <c:pt idx="38735">
                  <c:v>1.21789532492601E-2</c:v>
                </c:pt>
                <c:pt idx="38736">
                  <c:v>1.19721197041431E-2</c:v>
                </c:pt>
                <c:pt idx="38737">
                  <c:v>1.19637234635444E-2</c:v>
                </c:pt>
                <c:pt idx="38738">
                  <c:v>1.1936221125048999E-2</c:v>
                </c:pt>
                <c:pt idx="38739">
                  <c:v>1.17633987381728E-2</c:v>
                </c:pt>
                <c:pt idx="38740">
                  <c:v>1.14372753448453E-2</c:v>
                </c:pt>
                <c:pt idx="38741">
                  <c:v>1.1248224056209E-2</c:v>
                </c:pt>
                <c:pt idx="38742">
                  <c:v>1.09545124456665E-2</c:v>
                </c:pt>
                <c:pt idx="38743">
                  <c:v>1.09170996948785E-2</c:v>
                </c:pt>
                <c:pt idx="38744">
                  <c:v>1.02915272416169E-2</c:v>
                </c:pt>
                <c:pt idx="38745">
                  <c:v>9.9938679022146502E-3</c:v>
                </c:pt>
                <c:pt idx="38746">
                  <c:v>9.8323334368968299E-3</c:v>
                </c:pt>
                <c:pt idx="38747">
                  <c:v>9.3272627494299497E-3</c:v>
                </c:pt>
                <c:pt idx="38748">
                  <c:v>9.0610698411042294E-3</c:v>
                </c:pt>
                <c:pt idx="38749">
                  <c:v>8.2864186467564698E-3</c:v>
                </c:pt>
                <c:pt idx="38750">
                  <c:v>8.1555961993070407E-3</c:v>
                </c:pt>
                <c:pt idx="38751">
                  <c:v>7.8108687256278897E-3</c:v>
                </c:pt>
                <c:pt idx="38752">
                  <c:v>7.3185063937493498E-3</c:v>
                </c:pt>
                <c:pt idx="38753">
                  <c:v>6.7019911694603503E-3</c:v>
                </c:pt>
                <c:pt idx="38754">
                  <c:v>5.8527611038348901E-3</c:v>
                </c:pt>
                <c:pt idx="38755">
                  <c:v>5.8191137548672701E-3</c:v>
                </c:pt>
                <c:pt idx="38756">
                  <c:v>4.9936550517947096E-3</c:v>
                </c:pt>
                <c:pt idx="38757">
                  <c:v>4.3486839841290897E-3</c:v>
                </c:pt>
                <c:pt idx="38758">
                  <c:v>3.6893529996450398E-3</c:v>
                </c:pt>
                <c:pt idx="38759">
                  <c:v>3.1631989005303099E-3</c:v>
                </c:pt>
                <c:pt idx="38760">
                  <c:v>2.64715371525139E-3</c:v>
                </c:pt>
                <c:pt idx="38761">
                  <c:v>1.7480356353795799E-3</c:v>
                </c:pt>
                <c:pt idx="38762">
                  <c:v>1.47847474411084E-3</c:v>
                </c:pt>
                <c:pt idx="38763">
                  <c:v>5.7645938123008697E-4</c:v>
                </c:pt>
                <c:pt idx="38764">
                  <c:v>1.2112307901493699E-4</c:v>
                </c:pt>
                <c:pt idx="38765">
                  <c:v>-7.6482946429524002E-4</c:v>
                </c:pt>
                <c:pt idx="38766">
                  <c:v>-1.2059116654538299E-3</c:v>
                </c:pt>
                <c:pt idx="38767">
                  <c:v>-2.0437441963584101E-3</c:v>
                </c:pt>
                <c:pt idx="38768">
                  <c:v>-2.54634255466627E-3</c:v>
                </c:pt>
                <c:pt idx="38769">
                  <c:v>-3.24007580659186E-3</c:v>
                </c:pt>
                <c:pt idx="38770">
                  <c:v>-4.0510481794359104E-3</c:v>
                </c:pt>
                <c:pt idx="38771">
                  <c:v>-4.5243122479190099E-3</c:v>
                </c:pt>
                <c:pt idx="38772">
                  <c:v>-5.1318723302217102E-3</c:v>
                </c:pt>
                <c:pt idx="38773">
                  <c:v>-5.7851501643846597E-3</c:v>
                </c:pt>
                <c:pt idx="38774">
                  <c:v>-6.3120127525118303E-3</c:v>
                </c:pt>
                <c:pt idx="38775">
                  <c:v>-6.9797402010480201E-3</c:v>
                </c:pt>
                <c:pt idx="38776">
                  <c:v>-7.5134873959818898E-3</c:v>
                </c:pt>
                <c:pt idx="38777">
                  <c:v>-8.0894519929507608E-3</c:v>
                </c:pt>
                <c:pt idx="38778">
                  <c:v>-8.5317723949608505E-3</c:v>
                </c:pt>
                <c:pt idx="38779">
                  <c:v>-9.1441757833156806E-3</c:v>
                </c:pt>
                <c:pt idx="38780">
                  <c:v>-9.5717802256929194E-3</c:v>
                </c:pt>
                <c:pt idx="38781">
                  <c:v>-1.00659464850012E-2</c:v>
                </c:pt>
                <c:pt idx="38782">
                  <c:v>-1.04727312486716E-2</c:v>
                </c:pt>
                <c:pt idx="38783">
                  <c:v>-1.09901864657104E-2</c:v>
                </c:pt>
                <c:pt idx="38784">
                  <c:v>-1.14434746171085E-2</c:v>
                </c:pt>
                <c:pt idx="38785">
                  <c:v>-1.1566377093500699E-2</c:v>
                </c:pt>
                <c:pt idx="38786">
                  <c:v>-1.19803623496051E-2</c:v>
                </c:pt>
                <c:pt idx="38787">
                  <c:v>-1.2215549868138E-2</c:v>
                </c:pt>
                <c:pt idx="38788">
                  <c:v>-1.2772279979677399E-2</c:v>
                </c:pt>
                <c:pt idx="38789">
                  <c:v>-1.2694232510304901E-2</c:v>
                </c:pt>
                <c:pt idx="38790">
                  <c:v>-1.3018329881785499E-2</c:v>
                </c:pt>
                <c:pt idx="38791">
                  <c:v>-1.30138257882461E-2</c:v>
                </c:pt>
                <c:pt idx="38792">
                  <c:v>-1.3488830289394E-2</c:v>
                </c:pt>
                <c:pt idx="38793">
                  <c:v>-1.35231177069045E-2</c:v>
                </c:pt>
                <c:pt idx="38794">
                  <c:v>-1.3460839125729001E-2</c:v>
                </c:pt>
                <c:pt idx="38795">
                  <c:v>-1.36143987160372E-2</c:v>
                </c:pt>
                <c:pt idx="38796">
                  <c:v>-1.35265979889843E-2</c:v>
                </c:pt>
                <c:pt idx="38797">
                  <c:v>-1.3749360588203099E-2</c:v>
                </c:pt>
                <c:pt idx="38798">
                  <c:v>-1.36401626689816E-2</c:v>
                </c:pt>
                <c:pt idx="38799">
                  <c:v>-1.35623255150804E-2</c:v>
                </c:pt>
                <c:pt idx="38800">
                  <c:v>-1.34589380506221E-2</c:v>
                </c:pt>
                <c:pt idx="38801">
                  <c:v>-1.3619240089531E-2</c:v>
                </c:pt>
                <c:pt idx="38802">
                  <c:v>-1.3396370083084801E-2</c:v>
                </c:pt>
                <c:pt idx="38803">
                  <c:v>-1.3287838321727899E-2</c:v>
                </c:pt>
                <c:pt idx="38804">
                  <c:v>-1.32134496965392E-2</c:v>
                </c:pt>
                <c:pt idx="38805">
                  <c:v>-1.2970625329270799E-2</c:v>
                </c:pt>
                <c:pt idx="38806">
                  <c:v>-1.2832877905833101E-2</c:v>
                </c:pt>
                <c:pt idx="38807">
                  <c:v>-1.2254684600679199E-2</c:v>
                </c:pt>
                <c:pt idx="38808">
                  <c:v>-1.23552852039495E-2</c:v>
                </c:pt>
                <c:pt idx="38809">
                  <c:v>-1.21652026547697E-2</c:v>
                </c:pt>
                <c:pt idx="38810">
                  <c:v>-1.1936010769396399E-2</c:v>
                </c:pt>
                <c:pt idx="38811">
                  <c:v>-1.1473096258340599E-2</c:v>
                </c:pt>
                <c:pt idx="38812">
                  <c:v>-1.14560853417227E-2</c:v>
                </c:pt>
                <c:pt idx="38813">
                  <c:v>-1.12625047656322E-2</c:v>
                </c:pt>
                <c:pt idx="38814">
                  <c:v>-1.1055241112412901E-2</c:v>
                </c:pt>
                <c:pt idx="38815">
                  <c:v>-1.05427889463097E-2</c:v>
                </c:pt>
                <c:pt idx="38816">
                  <c:v>-1.04991106753496E-2</c:v>
                </c:pt>
                <c:pt idx="38817">
                  <c:v>-1.01122285468889E-2</c:v>
                </c:pt>
                <c:pt idx="38818">
                  <c:v>-9.9852709386278396E-3</c:v>
                </c:pt>
                <c:pt idx="38819">
                  <c:v>-9.7764314296411199E-3</c:v>
                </c:pt>
                <c:pt idx="38820">
                  <c:v>-9.5423417431743304E-3</c:v>
                </c:pt>
                <c:pt idx="38821">
                  <c:v>-9.2633752227691407E-3</c:v>
                </c:pt>
                <c:pt idx="38822">
                  <c:v>-9.0980409485674606E-3</c:v>
                </c:pt>
                <c:pt idx="38823">
                  <c:v>-8.9913774420041E-3</c:v>
                </c:pt>
                <c:pt idx="38824">
                  <c:v>-8.6254049606411306E-3</c:v>
                </c:pt>
                <c:pt idx="38825">
                  <c:v>-8.7377413606667398E-3</c:v>
                </c:pt>
                <c:pt idx="38826">
                  <c:v>-8.4965031862652401E-3</c:v>
                </c:pt>
                <c:pt idx="38827">
                  <c:v>-8.5766070789711803E-3</c:v>
                </c:pt>
                <c:pt idx="38828">
                  <c:v>-8.1578329634659393E-3</c:v>
                </c:pt>
                <c:pt idx="38829">
                  <c:v>-8.1464399827463202E-3</c:v>
                </c:pt>
                <c:pt idx="38830">
                  <c:v>-8.2367949420894294E-3</c:v>
                </c:pt>
                <c:pt idx="38831">
                  <c:v>-8.2372693355621408E-3</c:v>
                </c:pt>
                <c:pt idx="38832">
                  <c:v>-8.4514205024900993E-3</c:v>
                </c:pt>
                <c:pt idx="38833">
                  <c:v>-8.5282824650823597E-3</c:v>
                </c:pt>
                <c:pt idx="38834">
                  <c:v>-8.3320160724206904E-3</c:v>
                </c:pt>
                <c:pt idx="38835">
                  <c:v>-8.4577540177959796E-3</c:v>
                </c:pt>
                <c:pt idx="38836">
                  <c:v>-8.7970693033655699E-3</c:v>
                </c:pt>
                <c:pt idx="38837">
                  <c:v>-9.0187124357758094E-3</c:v>
                </c:pt>
                <c:pt idx="38838">
                  <c:v>-8.9603162497155393E-3</c:v>
                </c:pt>
                <c:pt idx="38839">
                  <c:v>-8.8849617587995703E-3</c:v>
                </c:pt>
                <c:pt idx="38840">
                  <c:v>-9.5289070751628704E-3</c:v>
                </c:pt>
                <c:pt idx="38841">
                  <c:v>-9.9288390639575095E-3</c:v>
                </c:pt>
                <c:pt idx="38842">
                  <c:v>-1.00527527319192E-2</c:v>
                </c:pt>
                <c:pt idx="38843">
                  <c:v>-1.0202931826011299E-2</c:v>
                </c:pt>
                <c:pt idx="38844">
                  <c:v>-1.0933721472436901E-2</c:v>
                </c:pt>
                <c:pt idx="38845">
                  <c:v>-1.12030723642806E-2</c:v>
                </c:pt>
                <c:pt idx="38846">
                  <c:v>-1.1666924020788399E-2</c:v>
                </c:pt>
                <c:pt idx="38847">
                  <c:v>-1.1868569698833899E-2</c:v>
                </c:pt>
                <c:pt idx="38848">
                  <c:v>-1.2549521793264001E-2</c:v>
                </c:pt>
                <c:pt idx="38849">
                  <c:v>-1.28627177666362E-2</c:v>
                </c:pt>
                <c:pt idx="38850">
                  <c:v>-1.32848006213075E-2</c:v>
                </c:pt>
                <c:pt idx="38851">
                  <c:v>-1.3827864760898799E-2</c:v>
                </c:pt>
                <c:pt idx="38852">
                  <c:v>-1.44248675207775E-2</c:v>
                </c:pt>
                <c:pt idx="38853">
                  <c:v>-1.5114814763768299E-2</c:v>
                </c:pt>
                <c:pt idx="38854">
                  <c:v>-1.55901132402805E-2</c:v>
                </c:pt>
                <c:pt idx="38855">
                  <c:v>-1.6175740124271702E-2</c:v>
                </c:pt>
                <c:pt idx="38856">
                  <c:v>-1.6482586842005799E-2</c:v>
                </c:pt>
                <c:pt idx="38857">
                  <c:v>-1.7286627090234999E-2</c:v>
                </c:pt>
                <c:pt idx="38858">
                  <c:v>-1.7635038933741898E-2</c:v>
                </c:pt>
                <c:pt idx="38859">
                  <c:v>-1.83898485924247E-2</c:v>
                </c:pt>
                <c:pt idx="38860">
                  <c:v>-1.8694755302688701E-2</c:v>
                </c:pt>
                <c:pt idx="38861">
                  <c:v>-1.94802633162416E-2</c:v>
                </c:pt>
                <c:pt idx="38862">
                  <c:v>-1.98727996158083E-2</c:v>
                </c:pt>
                <c:pt idx="38863">
                  <c:v>-2.06057704975714E-2</c:v>
                </c:pt>
                <c:pt idx="38864">
                  <c:v>-2.1107602607584201E-2</c:v>
                </c:pt>
                <c:pt idx="38865">
                  <c:v>-2.14932554245802E-2</c:v>
                </c:pt>
                <c:pt idx="38866">
                  <c:v>-2.21408740236065E-2</c:v>
                </c:pt>
                <c:pt idx="38867">
                  <c:v>-2.25813036348133E-2</c:v>
                </c:pt>
                <c:pt idx="38868">
                  <c:v>-2.2917559086437299E-2</c:v>
                </c:pt>
                <c:pt idx="38869">
                  <c:v>-2.33723079787038E-2</c:v>
                </c:pt>
                <c:pt idx="38870">
                  <c:v>-2.3870418400037501E-2</c:v>
                </c:pt>
                <c:pt idx="38871">
                  <c:v>-2.4182955940846601E-2</c:v>
                </c:pt>
                <c:pt idx="38872">
                  <c:v>-2.4744501973091498E-2</c:v>
                </c:pt>
                <c:pt idx="38873">
                  <c:v>-2.4607030382715101E-2</c:v>
                </c:pt>
                <c:pt idx="38874">
                  <c:v>-2.52781186042089E-2</c:v>
                </c:pt>
                <c:pt idx="38875">
                  <c:v>-2.53849211153158E-2</c:v>
                </c:pt>
                <c:pt idx="38876">
                  <c:v>-2.58131754600135E-2</c:v>
                </c:pt>
                <c:pt idx="38877">
                  <c:v>-2.5643985725776301E-2</c:v>
                </c:pt>
                <c:pt idx="38878">
                  <c:v>-2.59167753589063E-2</c:v>
                </c:pt>
                <c:pt idx="38879">
                  <c:v>-2.6316769997408E-2</c:v>
                </c:pt>
                <c:pt idx="38880">
                  <c:v>-2.6092312107732399E-2</c:v>
                </c:pt>
                <c:pt idx="38881">
                  <c:v>-2.6136057520953999E-2</c:v>
                </c:pt>
                <c:pt idx="38882">
                  <c:v>-2.5924265082744799E-2</c:v>
                </c:pt>
                <c:pt idx="38883">
                  <c:v>-2.6135983188299801E-2</c:v>
                </c:pt>
                <c:pt idx="38884">
                  <c:v>-2.59292558241895E-2</c:v>
                </c:pt>
                <c:pt idx="38885">
                  <c:v>-2.5957783501593099E-2</c:v>
                </c:pt>
                <c:pt idx="38886">
                  <c:v>-2.54496218050131E-2</c:v>
                </c:pt>
                <c:pt idx="38887">
                  <c:v>-2.5336155992031699E-2</c:v>
                </c:pt>
                <c:pt idx="38888">
                  <c:v>-2.5278427910643199E-2</c:v>
                </c:pt>
                <c:pt idx="38889">
                  <c:v>-2.48770304008059E-2</c:v>
                </c:pt>
                <c:pt idx="38890">
                  <c:v>-2.4370639525570399E-2</c:v>
                </c:pt>
                <c:pt idx="38891">
                  <c:v>-2.4165770714338699E-2</c:v>
                </c:pt>
                <c:pt idx="38892">
                  <c:v>-2.37396347662082E-2</c:v>
                </c:pt>
                <c:pt idx="38893">
                  <c:v>-2.3498345486903601E-2</c:v>
                </c:pt>
                <c:pt idx="38894">
                  <c:v>-2.2576830519301899E-2</c:v>
                </c:pt>
                <c:pt idx="38895">
                  <c:v>-2.22446373608499E-2</c:v>
                </c:pt>
                <c:pt idx="38896">
                  <c:v>-2.1777845645219798E-2</c:v>
                </c:pt>
                <c:pt idx="38897">
                  <c:v>-2.12325479250733E-2</c:v>
                </c:pt>
                <c:pt idx="38898">
                  <c:v>-2.0442146438175102E-2</c:v>
                </c:pt>
                <c:pt idx="38899">
                  <c:v>-2.00298260412985E-2</c:v>
                </c:pt>
                <c:pt idx="38900">
                  <c:v>-1.9661131933779601E-2</c:v>
                </c:pt>
                <c:pt idx="38901">
                  <c:v>-1.8632211596736899E-2</c:v>
                </c:pt>
                <c:pt idx="38902">
                  <c:v>-1.8369084731528099E-2</c:v>
                </c:pt>
                <c:pt idx="38903">
                  <c:v>-1.7355545210922901E-2</c:v>
                </c:pt>
                <c:pt idx="38904">
                  <c:v>-1.6776452381693702E-2</c:v>
                </c:pt>
                <c:pt idx="38905">
                  <c:v>-1.6049425623614701E-2</c:v>
                </c:pt>
                <c:pt idx="38906">
                  <c:v>-1.55066333717636E-2</c:v>
                </c:pt>
                <c:pt idx="38907">
                  <c:v>-1.48263528726475E-2</c:v>
                </c:pt>
                <c:pt idx="38908">
                  <c:v>-1.4064793927467701E-2</c:v>
                </c:pt>
                <c:pt idx="38909">
                  <c:v>-1.34310871667205E-2</c:v>
                </c:pt>
                <c:pt idx="38910">
                  <c:v>-1.28301439116569E-2</c:v>
                </c:pt>
                <c:pt idx="38911">
                  <c:v>-1.2175412436236901E-2</c:v>
                </c:pt>
                <c:pt idx="38912">
                  <c:v>-1.1424565820784299E-2</c:v>
                </c:pt>
                <c:pt idx="38913">
                  <c:v>-1.09547595982902E-2</c:v>
                </c:pt>
                <c:pt idx="38914">
                  <c:v>-1.0359618794116799E-2</c:v>
                </c:pt>
                <c:pt idx="38915">
                  <c:v>-9.7530856916119707E-3</c:v>
                </c:pt>
                <c:pt idx="38916">
                  <c:v>-9.2504201137908592E-3</c:v>
                </c:pt>
                <c:pt idx="38917">
                  <c:v>-8.8466592231219408E-3</c:v>
                </c:pt>
                <c:pt idx="38918">
                  <c:v>-8.2873772264388402E-3</c:v>
                </c:pt>
                <c:pt idx="38919">
                  <c:v>-7.7830419219167401E-3</c:v>
                </c:pt>
                <c:pt idx="38920">
                  <c:v>-7.4327659579035204E-3</c:v>
                </c:pt>
                <c:pt idx="38921">
                  <c:v>-7.1424871019558104E-3</c:v>
                </c:pt>
                <c:pt idx="38922">
                  <c:v>-6.7351285742626599E-3</c:v>
                </c:pt>
                <c:pt idx="38923">
                  <c:v>-6.4225265405467302E-3</c:v>
                </c:pt>
                <c:pt idx="38924">
                  <c:v>-6.1642653740074096E-3</c:v>
                </c:pt>
                <c:pt idx="38925">
                  <c:v>-5.8915334590936303E-3</c:v>
                </c:pt>
                <c:pt idx="38926">
                  <c:v>-5.8370746615523496E-3</c:v>
                </c:pt>
                <c:pt idx="38927">
                  <c:v>-5.7083105591525596E-3</c:v>
                </c:pt>
                <c:pt idx="38928">
                  <c:v>-5.71507547580637E-3</c:v>
                </c:pt>
                <c:pt idx="38929">
                  <c:v>-5.5727106945166202E-3</c:v>
                </c:pt>
                <c:pt idx="38930">
                  <c:v>-5.6080229272187504E-3</c:v>
                </c:pt>
                <c:pt idx="38931">
                  <c:v>-5.9272778201803402E-3</c:v>
                </c:pt>
                <c:pt idx="38932">
                  <c:v>-5.9248390309895402E-3</c:v>
                </c:pt>
                <c:pt idx="38933">
                  <c:v>-6.2211162623942301E-3</c:v>
                </c:pt>
                <c:pt idx="38934">
                  <c:v>-6.4486660423325199E-3</c:v>
                </c:pt>
                <c:pt idx="38935">
                  <c:v>-6.5840752729741199E-3</c:v>
                </c:pt>
                <c:pt idx="38936">
                  <c:v>-7.01726488423188E-3</c:v>
                </c:pt>
                <c:pt idx="38937">
                  <c:v>-7.4611617631826803E-3</c:v>
                </c:pt>
                <c:pt idx="38938">
                  <c:v>-7.9391736419076701E-3</c:v>
                </c:pt>
                <c:pt idx="38939">
                  <c:v>-8.4705566681438603E-3</c:v>
                </c:pt>
                <c:pt idx="38940">
                  <c:v>-8.9873090344510208E-3</c:v>
                </c:pt>
                <c:pt idx="38941">
                  <c:v>-9.6033866743526208E-3</c:v>
                </c:pt>
                <c:pt idx="38942">
                  <c:v>-1.01351238414298E-2</c:v>
                </c:pt>
                <c:pt idx="38943">
                  <c:v>-1.10413459150157E-2</c:v>
                </c:pt>
                <c:pt idx="38944">
                  <c:v>-1.1695822992311301E-2</c:v>
                </c:pt>
                <c:pt idx="38945">
                  <c:v>-1.22635772605092E-2</c:v>
                </c:pt>
                <c:pt idx="38946">
                  <c:v>-1.3117854394467899E-2</c:v>
                </c:pt>
                <c:pt idx="38947">
                  <c:v>-1.40131130792568E-2</c:v>
                </c:pt>
                <c:pt idx="38948">
                  <c:v>-1.49659074756567E-2</c:v>
                </c:pt>
                <c:pt idx="38949">
                  <c:v>-1.56718505160857E-2</c:v>
                </c:pt>
                <c:pt idx="38950">
                  <c:v>-1.65718934165793E-2</c:v>
                </c:pt>
                <c:pt idx="38951">
                  <c:v>-1.7644762287892499E-2</c:v>
                </c:pt>
                <c:pt idx="38952">
                  <c:v>-1.85400185183963E-2</c:v>
                </c:pt>
                <c:pt idx="38953">
                  <c:v>-1.94926775079944E-2</c:v>
                </c:pt>
                <c:pt idx="38954">
                  <c:v>-2.0384696313283102E-2</c:v>
                </c:pt>
                <c:pt idx="38955">
                  <c:v>-2.1505671917075999E-2</c:v>
                </c:pt>
                <c:pt idx="38956">
                  <c:v>-2.2549009297603E-2</c:v>
                </c:pt>
                <c:pt idx="38957">
                  <c:v>-2.3331640068859998E-2</c:v>
                </c:pt>
                <c:pt idx="38958">
                  <c:v>-2.4346655359733099E-2</c:v>
                </c:pt>
                <c:pt idx="38959">
                  <c:v>-2.5077363946634599E-2</c:v>
                </c:pt>
                <c:pt idx="38960">
                  <c:v>-2.6204174761146899E-2</c:v>
                </c:pt>
                <c:pt idx="38961">
                  <c:v>-2.70410204544871E-2</c:v>
                </c:pt>
                <c:pt idx="38962">
                  <c:v>-2.8213590377935301E-2</c:v>
                </c:pt>
                <c:pt idx="38963">
                  <c:v>-2.8916131212072399E-2</c:v>
                </c:pt>
                <c:pt idx="38964">
                  <c:v>-2.9621126135062702E-2</c:v>
                </c:pt>
                <c:pt idx="38965">
                  <c:v>-3.0707906812883899E-2</c:v>
                </c:pt>
                <c:pt idx="38966">
                  <c:v>-3.1409102875772997E-2</c:v>
                </c:pt>
                <c:pt idx="38967">
                  <c:v>-3.21904393819668E-2</c:v>
                </c:pt>
                <c:pt idx="38968">
                  <c:v>-3.2731511022795902E-2</c:v>
                </c:pt>
                <c:pt idx="38969">
                  <c:v>-3.3620614623145702E-2</c:v>
                </c:pt>
                <c:pt idx="38970">
                  <c:v>-3.4193563868552899E-2</c:v>
                </c:pt>
                <c:pt idx="38971">
                  <c:v>-3.48763350432819E-2</c:v>
                </c:pt>
                <c:pt idx="38972">
                  <c:v>-3.5412189457795999E-2</c:v>
                </c:pt>
                <c:pt idx="38973">
                  <c:v>-3.5930720659378301E-2</c:v>
                </c:pt>
                <c:pt idx="38974">
                  <c:v>-3.62014969604759E-2</c:v>
                </c:pt>
                <c:pt idx="38975">
                  <c:v>-3.6630123172819898E-2</c:v>
                </c:pt>
                <c:pt idx="38976">
                  <c:v>-3.6952209209560202E-2</c:v>
                </c:pt>
                <c:pt idx="38977">
                  <c:v>-3.7196321776503997E-2</c:v>
                </c:pt>
                <c:pt idx="38978">
                  <c:v>-3.7315384075076702E-2</c:v>
                </c:pt>
                <c:pt idx="38979">
                  <c:v>-3.7704808911472897E-2</c:v>
                </c:pt>
                <c:pt idx="38980">
                  <c:v>-3.7906063899600197E-2</c:v>
                </c:pt>
                <c:pt idx="38981">
                  <c:v>-3.7761363866184901E-2</c:v>
                </c:pt>
                <c:pt idx="38982">
                  <c:v>-3.7640580389518001E-2</c:v>
                </c:pt>
                <c:pt idx="38983">
                  <c:v>-3.7733743753762899E-2</c:v>
                </c:pt>
                <c:pt idx="38984">
                  <c:v>-3.7599201226849198E-2</c:v>
                </c:pt>
                <c:pt idx="38985">
                  <c:v>-3.7434334191538E-2</c:v>
                </c:pt>
                <c:pt idx="38986">
                  <c:v>-3.7027589708137403E-2</c:v>
                </c:pt>
                <c:pt idx="38987">
                  <c:v>-3.6819149495778497E-2</c:v>
                </c:pt>
                <c:pt idx="38988">
                  <c:v>-3.6493539428251898E-2</c:v>
                </c:pt>
                <c:pt idx="38989">
                  <c:v>-3.5968123068063101E-2</c:v>
                </c:pt>
                <c:pt idx="38990">
                  <c:v>-3.5464043066725098E-2</c:v>
                </c:pt>
                <c:pt idx="38991">
                  <c:v>-3.4814955649188697E-2</c:v>
                </c:pt>
                <c:pt idx="38992">
                  <c:v>-3.44903032850419E-2</c:v>
                </c:pt>
                <c:pt idx="38993">
                  <c:v>-3.3651476211790397E-2</c:v>
                </c:pt>
                <c:pt idx="38994">
                  <c:v>-3.3242648291773903E-2</c:v>
                </c:pt>
                <c:pt idx="38995">
                  <c:v>-3.2283109821841301E-2</c:v>
                </c:pt>
                <c:pt idx="38996">
                  <c:v>-3.1759834647606601E-2</c:v>
                </c:pt>
                <c:pt idx="38997">
                  <c:v>-3.08376300612546E-2</c:v>
                </c:pt>
                <c:pt idx="38998">
                  <c:v>-3.0177395109183301E-2</c:v>
                </c:pt>
                <c:pt idx="38999">
                  <c:v>-2.91344104853208E-2</c:v>
                </c:pt>
                <c:pt idx="39000">
                  <c:v>-2.8116617085333299E-2</c:v>
                </c:pt>
                <c:pt idx="39001">
                  <c:v>-2.7424859400513701E-2</c:v>
                </c:pt>
                <c:pt idx="39002">
                  <c:v>-2.61768707450569E-2</c:v>
                </c:pt>
                <c:pt idx="39003">
                  <c:v>-2.5529498294983001E-2</c:v>
                </c:pt>
                <c:pt idx="39004">
                  <c:v>-2.44358665129778E-2</c:v>
                </c:pt>
                <c:pt idx="39005">
                  <c:v>-2.37526948206827E-2</c:v>
                </c:pt>
                <c:pt idx="39006">
                  <c:v>-2.2626355287049399E-2</c:v>
                </c:pt>
                <c:pt idx="39007">
                  <c:v>-2.16317299020919E-2</c:v>
                </c:pt>
                <c:pt idx="39008">
                  <c:v>-2.0710418050435098E-2</c:v>
                </c:pt>
                <c:pt idx="39009">
                  <c:v>-1.97418472369532E-2</c:v>
                </c:pt>
                <c:pt idx="39010">
                  <c:v>-1.89322595145534E-2</c:v>
                </c:pt>
                <c:pt idx="39011">
                  <c:v>-1.7733800793838499E-2</c:v>
                </c:pt>
                <c:pt idx="39012">
                  <c:v>-1.7027399904142301E-2</c:v>
                </c:pt>
                <c:pt idx="39013">
                  <c:v>-1.59409617028918E-2</c:v>
                </c:pt>
                <c:pt idx="39014">
                  <c:v>-1.5213290151008601E-2</c:v>
                </c:pt>
                <c:pt idx="39015">
                  <c:v>-1.42256169100886E-2</c:v>
                </c:pt>
                <c:pt idx="39016">
                  <c:v>-1.3639715754814199E-2</c:v>
                </c:pt>
                <c:pt idx="39017">
                  <c:v>-1.2698973143688499E-2</c:v>
                </c:pt>
                <c:pt idx="39018">
                  <c:v>-1.19582784787662E-2</c:v>
                </c:pt>
                <c:pt idx="39019">
                  <c:v>-1.1248859127058501E-2</c:v>
                </c:pt>
                <c:pt idx="39020">
                  <c:v>-1.08177107452153E-2</c:v>
                </c:pt>
                <c:pt idx="39021">
                  <c:v>-1.01410491782988E-2</c:v>
                </c:pt>
                <c:pt idx="39022">
                  <c:v>-9.4931515248933198E-3</c:v>
                </c:pt>
                <c:pt idx="39023">
                  <c:v>-8.9279306865832492E-3</c:v>
                </c:pt>
                <c:pt idx="39024">
                  <c:v>-8.6060099883079801E-3</c:v>
                </c:pt>
                <c:pt idx="39025">
                  <c:v>-8.0745971552703896E-3</c:v>
                </c:pt>
                <c:pt idx="39026">
                  <c:v>-7.5865602041473596E-3</c:v>
                </c:pt>
                <c:pt idx="39027">
                  <c:v>-7.4310579100370202E-3</c:v>
                </c:pt>
                <c:pt idx="39028">
                  <c:v>-7.1319034072877402E-3</c:v>
                </c:pt>
                <c:pt idx="39029">
                  <c:v>-6.8557376559671701E-3</c:v>
                </c:pt>
                <c:pt idx="39030">
                  <c:v>-6.77580076053562E-3</c:v>
                </c:pt>
                <c:pt idx="39031">
                  <c:v>-6.71385922578007E-3</c:v>
                </c:pt>
                <c:pt idx="39032">
                  <c:v>-6.6460619897746398E-3</c:v>
                </c:pt>
                <c:pt idx="39033">
                  <c:v>-6.7513423367254501E-3</c:v>
                </c:pt>
                <c:pt idx="39034">
                  <c:v>-6.72794336278676E-3</c:v>
                </c:pt>
                <c:pt idx="39035">
                  <c:v>-6.8167189882287404E-3</c:v>
                </c:pt>
                <c:pt idx="39036">
                  <c:v>-6.9710716487588901E-3</c:v>
                </c:pt>
                <c:pt idx="39037">
                  <c:v>-7.1660088948420596E-3</c:v>
                </c:pt>
                <c:pt idx="39038">
                  <c:v>-7.4781126599636301E-3</c:v>
                </c:pt>
                <c:pt idx="39039">
                  <c:v>-7.8665421095981593E-3</c:v>
                </c:pt>
                <c:pt idx="39040">
                  <c:v>-8.3523187877556897E-3</c:v>
                </c:pt>
                <c:pt idx="39041">
                  <c:v>-8.4669326173589E-3</c:v>
                </c:pt>
                <c:pt idx="39042">
                  <c:v>-9.1737391896830403E-3</c:v>
                </c:pt>
                <c:pt idx="39043">
                  <c:v>-9.4973949299814592E-3</c:v>
                </c:pt>
                <c:pt idx="39044">
                  <c:v>-1.00870503601067E-2</c:v>
                </c:pt>
                <c:pt idx="39045">
                  <c:v>-1.06127937049684E-2</c:v>
                </c:pt>
                <c:pt idx="39046">
                  <c:v>-1.14016293523376E-2</c:v>
                </c:pt>
                <c:pt idx="39047">
                  <c:v>-1.1892613464506201E-2</c:v>
                </c:pt>
                <c:pt idx="39048">
                  <c:v>-1.24988985635175E-2</c:v>
                </c:pt>
                <c:pt idx="39049">
                  <c:v>-1.34584646803251E-2</c:v>
                </c:pt>
                <c:pt idx="39050">
                  <c:v>-1.3923514297435199E-2</c:v>
                </c:pt>
                <c:pt idx="39051">
                  <c:v>-1.4705810565284199E-2</c:v>
                </c:pt>
                <c:pt idx="39052">
                  <c:v>-1.52163163355415E-2</c:v>
                </c:pt>
                <c:pt idx="39053">
                  <c:v>-1.62107046618199E-2</c:v>
                </c:pt>
                <c:pt idx="39054">
                  <c:v>-1.6781316197215901E-2</c:v>
                </c:pt>
                <c:pt idx="39055">
                  <c:v>-1.7786930025241302E-2</c:v>
                </c:pt>
                <c:pt idx="39056">
                  <c:v>-1.83551237649641E-2</c:v>
                </c:pt>
                <c:pt idx="39057">
                  <c:v>-1.92075079690841E-2</c:v>
                </c:pt>
                <c:pt idx="39058">
                  <c:v>-1.9741667893058E-2</c:v>
                </c:pt>
                <c:pt idx="39059">
                  <c:v>-2.0586585036006199E-2</c:v>
                </c:pt>
                <c:pt idx="39060">
                  <c:v>-2.1218032678073501E-2</c:v>
                </c:pt>
                <c:pt idx="39061">
                  <c:v>-2.1908513622857301E-2</c:v>
                </c:pt>
                <c:pt idx="39062">
                  <c:v>-2.2420369600282399E-2</c:v>
                </c:pt>
                <c:pt idx="39063">
                  <c:v>-2.30281146847672E-2</c:v>
                </c:pt>
                <c:pt idx="39064">
                  <c:v>-2.36388038491438E-2</c:v>
                </c:pt>
                <c:pt idx="39065">
                  <c:v>-2.41947204757594E-2</c:v>
                </c:pt>
                <c:pt idx="39066">
                  <c:v>-2.4700367527681899E-2</c:v>
                </c:pt>
                <c:pt idx="39067">
                  <c:v>-2.5240807354533198E-2</c:v>
                </c:pt>
                <c:pt idx="39068">
                  <c:v>-2.5551742917829499E-2</c:v>
                </c:pt>
                <c:pt idx="39069">
                  <c:v>-2.57102002105461E-2</c:v>
                </c:pt>
                <c:pt idx="39070">
                  <c:v>-2.61673379196855E-2</c:v>
                </c:pt>
                <c:pt idx="39071">
                  <c:v>-2.6389417861087301E-2</c:v>
                </c:pt>
                <c:pt idx="39072">
                  <c:v>-2.66857203361614E-2</c:v>
                </c:pt>
                <c:pt idx="39073">
                  <c:v>-2.6471865810342901E-2</c:v>
                </c:pt>
                <c:pt idx="39074">
                  <c:v>-2.6638961524039401E-2</c:v>
                </c:pt>
                <c:pt idx="39075">
                  <c:v>-2.67742845653474E-2</c:v>
                </c:pt>
                <c:pt idx="39076">
                  <c:v>-2.6725650860543199E-2</c:v>
                </c:pt>
                <c:pt idx="39077">
                  <c:v>-2.6542223027641299E-2</c:v>
                </c:pt>
                <c:pt idx="39078">
                  <c:v>-2.6147265119556999E-2</c:v>
                </c:pt>
                <c:pt idx="39079">
                  <c:v>-2.5900693137191299E-2</c:v>
                </c:pt>
                <c:pt idx="39080">
                  <c:v>-2.5578094225213201E-2</c:v>
                </c:pt>
                <c:pt idx="39081">
                  <c:v>-2.5334885113824E-2</c:v>
                </c:pt>
                <c:pt idx="39082">
                  <c:v>-2.46804783411586E-2</c:v>
                </c:pt>
                <c:pt idx="39083">
                  <c:v>-2.4057033107853999E-2</c:v>
                </c:pt>
                <c:pt idx="39084">
                  <c:v>-2.3429521817975502E-2</c:v>
                </c:pt>
                <c:pt idx="39085">
                  <c:v>-2.2941068067809999E-2</c:v>
                </c:pt>
                <c:pt idx="39086">
                  <c:v>-2.2060662876655701E-2</c:v>
                </c:pt>
                <c:pt idx="39087">
                  <c:v>-2.1365148091262502E-2</c:v>
                </c:pt>
                <c:pt idx="39088">
                  <c:v>-2.0545952573962599E-2</c:v>
                </c:pt>
                <c:pt idx="39089">
                  <c:v>-1.9552695571115299E-2</c:v>
                </c:pt>
                <c:pt idx="39090">
                  <c:v>-1.8476380292677501E-2</c:v>
                </c:pt>
                <c:pt idx="39091">
                  <c:v>-1.75802679437101E-2</c:v>
                </c:pt>
                <c:pt idx="39092">
                  <c:v>-1.6533723214006101E-2</c:v>
                </c:pt>
                <c:pt idx="39093">
                  <c:v>-1.5256582678346699E-2</c:v>
                </c:pt>
                <c:pt idx="39094">
                  <c:v>-1.42706711084817E-2</c:v>
                </c:pt>
                <c:pt idx="39095">
                  <c:v>-1.2931875054682899E-2</c:v>
                </c:pt>
                <c:pt idx="39096">
                  <c:v>-1.1850672444823599E-2</c:v>
                </c:pt>
                <c:pt idx="39097">
                  <c:v>-1.04986385138064E-2</c:v>
                </c:pt>
                <c:pt idx="39098">
                  <c:v>-9.2902453988604698E-3</c:v>
                </c:pt>
                <c:pt idx="39099">
                  <c:v>-7.6947543802273997E-3</c:v>
                </c:pt>
                <c:pt idx="39100">
                  <c:v>-6.5657146111636503E-3</c:v>
                </c:pt>
                <c:pt idx="39101">
                  <c:v>-5.1162907703103501E-3</c:v>
                </c:pt>
                <c:pt idx="39102">
                  <c:v>-3.82308064258874E-3</c:v>
                </c:pt>
                <c:pt idx="39103">
                  <c:v>-2.3457526090195002E-3</c:v>
                </c:pt>
                <c:pt idx="39104">
                  <c:v>-9.5106205143844901E-4</c:v>
                </c:pt>
                <c:pt idx="39105">
                  <c:v>3.6072677382528799E-4</c:v>
                </c:pt>
                <c:pt idx="39106">
                  <c:v>1.8671851221522199E-3</c:v>
                </c:pt>
                <c:pt idx="39107">
                  <c:v>3.21087862637139E-3</c:v>
                </c:pt>
                <c:pt idx="39108">
                  <c:v>4.53807003826588E-3</c:v>
                </c:pt>
                <c:pt idx="39109">
                  <c:v>5.81711938203035E-3</c:v>
                </c:pt>
                <c:pt idx="39110">
                  <c:v>7.2432156178177101E-3</c:v>
                </c:pt>
                <c:pt idx="39111">
                  <c:v>8.4444110847869697E-3</c:v>
                </c:pt>
                <c:pt idx="39112">
                  <c:v>9.9402997462852E-3</c:v>
                </c:pt>
                <c:pt idx="39113">
                  <c:v>1.1271806594247501E-2</c:v>
                </c:pt>
                <c:pt idx="39114">
                  <c:v>1.2345154157268201E-2</c:v>
                </c:pt>
                <c:pt idx="39115">
                  <c:v>1.3427475578913699E-2</c:v>
                </c:pt>
                <c:pt idx="39116">
                  <c:v>1.46850219962423E-2</c:v>
                </c:pt>
                <c:pt idx="39117">
                  <c:v>1.57035020917278E-2</c:v>
                </c:pt>
                <c:pt idx="39118">
                  <c:v>1.6855926468214301E-2</c:v>
                </c:pt>
                <c:pt idx="39119">
                  <c:v>1.7615941369684401E-2</c:v>
                </c:pt>
                <c:pt idx="39120">
                  <c:v>1.8826285725756401E-2</c:v>
                </c:pt>
                <c:pt idx="39121">
                  <c:v>1.9788585335829001E-2</c:v>
                </c:pt>
                <c:pt idx="39122">
                  <c:v>2.0709443737980299E-2</c:v>
                </c:pt>
                <c:pt idx="39123">
                  <c:v>2.1089186031590899E-2</c:v>
                </c:pt>
                <c:pt idx="39124">
                  <c:v>2.1704681970853502E-2</c:v>
                </c:pt>
                <c:pt idx="39125">
                  <c:v>2.2760470131279999E-2</c:v>
                </c:pt>
                <c:pt idx="39126">
                  <c:v>2.3215419655787599E-2</c:v>
                </c:pt>
                <c:pt idx="39127">
                  <c:v>2.3616963496367299E-2</c:v>
                </c:pt>
                <c:pt idx="39128">
                  <c:v>2.4001278241767499E-2</c:v>
                </c:pt>
                <c:pt idx="39129">
                  <c:v>2.4743085751997299E-2</c:v>
                </c:pt>
                <c:pt idx="39130">
                  <c:v>2.4823240759201101E-2</c:v>
                </c:pt>
                <c:pt idx="39131">
                  <c:v>2.51547286276173E-2</c:v>
                </c:pt>
                <c:pt idx="39132">
                  <c:v>2.5066784388931802E-2</c:v>
                </c:pt>
                <c:pt idx="39133">
                  <c:v>2.53553316878306E-2</c:v>
                </c:pt>
                <c:pt idx="39134">
                  <c:v>2.54759156685463E-2</c:v>
                </c:pt>
                <c:pt idx="39135">
                  <c:v>2.5558739021418201E-2</c:v>
                </c:pt>
                <c:pt idx="39136">
                  <c:v>2.5244461377359501E-2</c:v>
                </c:pt>
                <c:pt idx="39137">
                  <c:v>2.51032652414141E-2</c:v>
                </c:pt>
                <c:pt idx="39138">
                  <c:v>2.4966399481781101E-2</c:v>
                </c:pt>
                <c:pt idx="39139">
                  <c:v>2.4678632784402001E-2</c:v>
                </c:pt>
                <c:pt idx="39140">
                  <c:v>2.42600860689762E-2</c:v>
                </c:pt>
                <c:pt idx="39141">
                  <c:v>2.3984948286308701E-2</c:v>
                </c:pt>
                <c:pt idx="39142">
                  <c:v>2.3554746140191301E-2</c:v>
                </c:pt>
                <c:pt idx="39143">
                  <c:v>2.3047308627328001E-2</c:v>
                </c:pt>
                <c:pt idx="39144">
                  <c:v>2.2615356965834901E-2</c:v>
                </c:pt>
                <c:pt idx="39145">
                  <c:v>2.1952263621540302E-2</c:v>
                </c:pt>
                <c:pt idx="39146">
                  <c:v>2.1311854436472401E-2</c:v>
                </c:pt>
                <c:pt idx="39147">
                  <c:v>2.0804039227436399E-2</c:v>
                </c:pt>
                <c:pt idx="39148">
                  <c:v>2.0067339329361299E-2</c:v>
                </c:pt>
                <c:pt idx="39149">
                  <c:v>1.94519051627664E-2</c:v>
                </c:pt>
                <c:pt idx="39150">
                  <c:v>1.87228487077832E-2</c:v>
                </c:pt>
                <c:pt idx="39151">
                  <c:v>1.7903758889306801E-2</c:v>
                </c:pt>
                <c:pt idx="39152">
                  <c:v>1.7205605006951199E-2</c:v>
                </c:pt>
                <c:pt idx="39153">
                  <c:v>1.6359203787673599E-2</c:v>
                </c:pt>
                <c:pt idx="39154">
                  <c:v>1.5646928987304801E-2</c:v>
                </c:pt>
                <c:pt idx="39155">
                  <c:v>1.4607630204674701E-2</c:v>
                </c:pt>
                <c:pt idx="39156">
                  <c:v>1.39587608005763E-2</c:v>
                </c:pt>
                <c:pt idx="39157">
                  <c:v>1.32615771413896E-2</c:v>
                </c:pt>
                <c:pt idx="39158">
                  <c:v>1.2693305510832E-2</c:v>
                </c:pt>
                <c:pt idx="39159">
                  <c:v>1.1811982590108801E-2</c:v>
                </c:pt>
                <c:pt idx="39160">
                  <c:v>1.07763859574518E-2</c:v>
                </c:pt>
                <c:pt idx="39161">
                  <c:v>1.02183909473815E-2</c:v>
                </c:pt>
                <c:pt idx="39162">
                  <c:v>9.57511963145905E-3</c:v>
                </c:pt>
                <c:pt idx="39163">
                  <c:v>8.8899575685808703E-3</c:v>
                </c:pt>
                <c:pt idx="39164">
                  <c:v>7.9055295713392707E-3</c:v>
                </c:pt>
                <c:pt idx="39165">
                  <c:v>7.6339942896998898E-3</c:v>
                </c:pt>
                <c:pt idx="39166">
                  <c:v>7.1034003034968502E-3</c:v>
                </c:pt>
                <c:pt idx="39167">
                  <c:v>6.3955955035024502E-3</c:v>
                </c:pt>
                <c:pt idx="39168">
                  <c:v>5.7937809110220903E-3</c:v>
                </c:pt>
                <c:pt idx="39169">
                  <c:v>5.7334680993658699E-3</c:v>
                </c:pt>
                <c:pt idx="39170">
                  <c:v>5.3477611474007499E-3</c:v>
                </c:pt>
                <c:pt idx="39171">
                  <c:v>4.8318917703269503E-3</c:v>
                </c:pt>
                <c:pt idx="39172">
                  <c:v>4.2752282803474803E-3</c:v>
                </c:pt>
                <c:pt idx="39173">
                  <c:v>4.2180441297906502E-3</c:v>
                </c:pt>
                <c:pt idx="39174">
                  <c:v>4.1674453081264103E-3</c:v>
                </c:pt>
                <c:pt idx="39175">
                  <c:v>4.0657145869091504E-3</c:v>
                </c:pt>
                <c:pt idx="39176">
                  <c:v>3.8973113596447698E-3</c:v>
                </c:pt>
                <c:pt idx="39177">
                  <c:v>3.8081878377272099E-3</c:v>
                </c:pt>
                <c:pt idx="39178">
                  <c:v>4.0981439656330304E-3</c:v>
                </c:pt>
                <c:pt idx="39179">
                  <c:v>4.0790521289986699E-3</c:v>
                </c:pt>
                <c:pt idx="39180">
                  <c:v>4.4315409201352799E-3</c:v>
                </c:pt>
                <c:pt idx="39181">
                  <c:v>4.6196355846178797E-3</c:v>
                </c:pt>
                <c:pt idx="39182">
                  <c:v>4.8370452191202496E-3</c:v>
                </c:pt>
                <c:pt idx="39183">
                  <c:v>5.3437864050712497E-3</c:v>
                </c:pt>
                <c:pt idx="39184">
                  <c:v>5.7531416404822703E-3</c:v>
                </c:pt>
                <c:pt idx="39185">
                  <c:v>6.2021618219791699E-3</c:v>
                </c:pt>
                <c:pt idx="39186">
                  <c:v>6.7566939978838001E-3</c:v>
                </c:pt>
                <c:pt idx="39187">
                  <c:v>7.71202900335821E-3</c:v>
                </c:pt>
                <c:pt idx="39188">
                  <c:v>8.2571768912812499E-3</c:v>
                </c:pt>
                <c:pt idx="39189">
                  <c:v>8.7987109181426396E-3</c:v>
                </c:pt>
                <c:pt idx="39190">
                  <c:v>9.4997228743866E-3</c:v>
                </c:pt>
                <c:pt idx="39191">
                  <c:v>1.05171683801319E-2</c:v>
                </c:pt>
                <c:pt idx="39192">
                  <c:v>1.15363906225647E-2</c:v>
                </c:pt>
                <c:pt idx="39193">
                  <c:v>1.2285723566325801E-2</c:v>
                </c:pt>
                <c:pt idx="39194">
                  <c:v>1.32082829698843E-2</c:v>
                </c:pt>
                <c:pt idx="39195">
                  <c:v>1.44201354549949E-2</c:v>
                </c:pt>
                <c:pt idx="39196">
                  <c:v>1.5526205130141199E-2</c:v>
                </c:pt>
                <c:pt idx="39197">
                  <c:v>1.6326402469157199E-2</c:v>
                </c:pt>
                <c:pt idx="39198">
                  <c:v>1.76311499513889E-2</c:v>
                </c:pt>
                <c:pt idx="39199">
                  <c:v>1.90065520718328E-2</c:v>
                </c:pt>
                <c:pt idx="39200">
                  <c:v>2.02056083157502E-2</c:v>
                </c:pt>
                <c:pt idx="39201">
                  <c:v>2.1282945004338302E-2</c:v>
                </c:pt>
                <c:pt idx="39202">
                  <c:v>2.2167027312799702E-2</c:v>
                </c:pt>
                <c:pt idx="39203">
                  <c:v>2.35783832838414E-2</c:v>
                </c:pt>
                <c:pt idx="39204">
                  <c:v>2.4801856005975599E-2</c:v>
                </c:pt>
                <c:pt idx="39205">
                  <c:v>2.6115679154810299E-2</c:v>
                </c:pt>
                <c:pt idx="39206">
                  <c:v>2.7017584149161899E-2</c:v>
                </c:pt>
                <c:pt idx="39207">
                  <c:v>2.8643230552826499E-2</c:v>
                </c:pt>
                <c:pt idx="39208">
                  <c:v>2.98539836668738E-2</c:v>
                </c:pt>
                <c:pt idx="39209">
                  <c:v>3.1147365909115501E-2</c:v>
                </c:pt>
                <c:pt idx="39210">
                  <c:v>3.2225252967003397E-2</c:v>
                </c:pt>
                <c:pt idx="39211">
                  <c:v>3.34434926681801E-2</c:v>
                </c:pt>
                <c:pt idx="39212">
                  <c:v>3.4684643845289798E-2</c:v>
                </c:pt>
                <c:pt idx="39213">
                  <c:v>3.5697275845843E-2</c:v>
                </c:pt>
                <c:pt idx="39214">
                  <c:v>3.7113222715914503E-2</c:v>
                </c:pt>
                <c:pt idx="39215">
                  <c:v>3.7978856809443101E-2</c:v>
                </c:pt>
                <c:pt idx="39216">
                  <c:v>3.9255973943847E-2</c:v>
                </c:pt>
                <c:pt idx="39217">
                  <c:v>4.0027140024002997E-2</c:v>
                </c:pt>
                <c:pt idx="39218">
                  <c:v>4.1142242512773201E-2</c:v>
                </c:pt>
                <c:pt idx="39219">
                  <c:v>4.19797844946816E-2</c:v>
                </c:pt>
                <c:pt idx="39220">
                  <c:v>4.2888981846140199E-2</c:v>
                </c:pt>
                <c:pt idx="39221">
                  <c:v>4.4068549112386397E-2</c:v>
                </c:pt>
                <c:pt idx="39222">
                  <c:v>4.4825569516559201E-2</c:v>
                </c:pt>
                <c:pt idx="39223">
                  <c:v>4.5761176025135297E-2</c:v>
                </c:pt>
                <c:pt idx="39224">
                  <c:v>4.61443961849895E-2</c:v>
                </c:pt>
                <c:pt idx="39225">
                  <c:v>4.6967413007224297E-2</c:v>
                </c:pt>
                <c:pt idx="39226">
                  <c:v>4.7699054818773401E-2</c:v>
                </c:pt>
                <c:pt idx="39227">
                  <c:v>4.8401942009182297E-2</c:v>
                </c:pt>
                <c:pt idx="39228">
                  <c:v>4.8696847454124101E-2</c:v>
                </c:pt>
                <c:pt idx="39229">
                  <c:v>4.9027426851972901E-2</c:v>
                </c:pt>
                <c:pt idx="39230">
                  <c:v>4.9665893511013498E-2</c:v>
                </c:pt>
                <c:pt idx="39231">
                  <c:v>5.0020899894337403E-2</c:v>
                </c:pt>
                <c:pt idx="39232">
                  <c:v>5.0620935529369603E-2</c:v>
                </c:pt>
                <c:pt idx="39233">
                  <c:v>5.05257908710115E-2</c:v>
                </c:pt>
                <c:pt idx="39234">
                  <c:v>5.09079775871073E-2</c:v>
                </c:pt>
                <c:pt idx="39235">
                  <c:v>5.0934904519451998E-2</c:v>
                </c:pt>
                <c:pt idx="39236">
                  <c:v>5.11972032552915E-2</c:v>
                </c:pt>
                <c:pt idx="39237">
                  <c:v>5.1303662598190601E-2</c:v>
                </c:pt>
                <c:pt idx="39238">
                  <c:v>5.1203712460282498E-2</c:v>
                </c:pt>
                <c:pt idx="39239">
                  <c:v>5.1144149451179101E-2</c:v>
                </c:pt>
                <c:pt idx="39240">
                  <c:v>5.0955919016066102E-2</c:v>
                </c:pt>
                <c:pt idx="39241">
                  <c:v>5.0955026208643298E-2</c:v>
                </c:pt>
                <c:pt idx="39242">
                  <c:v>5.0771299398892203E-2</c:v>
                </c:pt>
                <c:pt idx="39243">
                  <c:v>5.0693322885889902E-2</c:v>
                </c:pt>
                <c:pt idx="39244">
                  <c:v>5.0270013929358003E-2</c:v>
                </c:pt>
                <c:pt idx="39245">
                  <c:v>5.0158478697337E-2</c:v>
                </c:pt>
                <c:pt idx="39246">
                  <c:v>4.9664334625528897E-2</c:v>
                </c:pt>
                <c:pt idx="39247">
                  <c:v>4.9202611720389297E-2</c:v>
                </c:pt>
                <c:pt idx="39248">
                  <c:v>4.8779541169149399E-2</c:v>
                </c:pt>
                <c:pt idx="39249">
                  <c:v>4.8600453133526997E-2</c:v>
                </c:pt>
                <c:pt idx="39250">
                  <c:v>4.8131114116746601E-2</c:v>
                </c:pt>
                <c:pt idx="39251">
                  <c:v>4.7421089960331203E-2</c:v>
                </c:pt>
                <c:pt idx="39252">
                  <c:v>4.7131435218335703E-2</c:v>
                </c:pt>
                <c:pt idx="39253">
                  <c:v>4.6674092427257299E-2</c:v>
                </c:pt>
                <c:pt idx="39254">
                  <c:v>4.6189838476768399E-2</c:v>
                </c:pt>
                <c:pt idx="39255">
                  <c:v>4.5400699090062897E-2</c:v>
                </c:pt>
                <c:pt idx="39256">
                  <c:v>4.5010148619947801E-2</c:v>
                </c:pt>
                <c:pt idx="39257">
                  <c:v>4.4585403614720298E-2</c:v>
                </c:pt>
                <c:pt idx="39258">
                  <c:v>4.3822179502005697E-2</c:v>
                </c:pt>
                <c:pt idx="39259">
                  <c:v>4.3192670335422401E-2</c:v>
                </c:pt>
                <c:pt idx="39260">
                  <c:v>4.2776328160722403E-2</c:v>
                </c:pt>
                <c:pt idx="39261">
                  <c:v>4.2579502539238999E-2</c:v>
                </c:pt>
                <c:pt idx="39262">
                  <c:v>4.1816740452666097E-2</c:v>
                </c:pt>
                <c:pt idx="39263">
                  <c:v>4.1150603379042597E-2</c:v>
                </c:pt>
                <c:pt idx="39264">
                  <c:v>4.0614010361553099E-2</c:v>
                </c:pt>
                <c:pt idx="39265">
                  <c:v>4.03411319424078E-2</c:v>
                </c:pt>
                <c:pt idx="39266">
                  <c:v>3.9837637628745301E-2</c:v>
                </c:pt>
                <c:pt idx="39267">
                  <c:v>3.9337557597193297E-2</c:v>
                </c:pt>
                <c:pt idx="39268">
                  <c:v>3.8874186986787698E-2</c:v>
                </c:pt>
                <c:pt idx="39269">
                  <c:v>3.8201091939572503E-2</c:v>
                </c:pt>
                <c:pt idx="39270">
                  <c:v>3.8090999299155201E-2</c:v>
                </c:pt>
                <c:pt idx="39271">
                  <c:v>3.77334333602386E-2</c:v>
                </c:pt>
                <c:pt idx="39272">
                  <c:v>3.7582133454906699E-2</c:v>
                </c:pt>
                <c:pt idx="39273">
                  <c:v>3.6926494301828698E-2</c:v>
                </c:pt>
                <c:pt idx="39274">
                  <c:v>3.66362703189188E-2</c:v>
                </c:pt>
                <c:pt idx="39275">
                  <c:v>3.66309268770127E-2</c:v>
                </c:pt>
                <c:pt idx="39276">
                  <c:v>3.6267421368704603E-2</c:v>
                </c:pt>
                <c:pt idx="39277">
                  <c:v>3.6061256958107697E-2</c:v>
                </c:pt>
                <c:pt idx="39278">
                  <c:v>3.5835565327171803E-2</c:v>
                </c:pt>
                <c:pt idx="39279">
                  <c:v>3.6031667634385797E-2</c:v>
                </c:pt>
                <c:pt idx="39280">
                  <c:v>3.5484946376904199E-2</c:v>
                </c:pt>
                <c:pt idx="39281">
                  <c:v>3.5521152448767003E-2</c:v>
                </c:pt>
                <c:pt idx="39282">
                  <c:v>3.5491688278070102E-2</c:v>
                </c:pt>
                <c:pt idx="39283">
                  <c:v>3.5639179191774298E-2</c:v>
                </c:pt>
                <c:pt idx="39284">
                  <c:v>3.5555451343280899E-2</c:v>
                </c:pt>
                <c:pt idx="39285">
                  <c:v>3.5582974956803799E-2</c:v>
                </c:pt>
                <c:pt idx="39286">
                  <c:v>3.5525309000642297E-2</c:v>
                </c:pt>
                <c:pt idx="39287">
                  <c:v>3.5707274779399403E-2</c:v>
                </c:pt>
                <c:pt idx="39288">
                  <c:v>3.5777487916974798E-2</c:v>
                </c:pt>
                <c:pt idx="39289">
                  <c:v>3.6096122052041803E-2</c:v>
                </c:pt>
                <c:pt idx="39290">
                  <c:v>3.6178854757723498E-2</c:v>
                </c:pt>
                <c:pt idx="39291">
                  <c:v>3.62628429922979E-2</c:v>
                </c:pt>
                <c:pt idx="39292">
                  <c:v>3.6563162008886499E-2</c:v>
                </c:pt>
                <c:pt idx="39293">
                  <c:v>3.6839378574412003E-2</c:v>
                </c:pt>
                <c:pt idx="39294">
                  <c:v>3.7092629587102799E-2</c:v>
                </c:pt>
                <c:pt idx="39295">
                  <c:v>3.7396134359342803E-2</c:v>
                </c:pt>
                <c:pt idx="39296">
                  <c:v>3.76544607460602E-2</c:v>
                </c:pt>
                <c:pt idx="39297">
                  <c:v>3.7987586191820397E-2</c:v>
                </c:pt>
                <c:pt idx="39298">
                  <c:v>3.8390525997206403E-2</c:v>
                </c:pt>
                <c:pt idx="39299">
                  <c:v>3.86061878693508E-2</c:v>
                </c:pt>
                <c:pt idx="39300">
                  <c:v>3.9046405921397603E-2</c:v>
                </c:pt>
                <c:pt idx="39301">
                  <c:v>3.9339725330415402E-2</c:v>
                </c:pt>
                <c:pt idx="39302">
                  <c:v>3.96750130118445E-2</c:v>
                </c:pt>
                <c:pt idx="39303">
                  <c:v>3.9981903003120101E-2</c:v>
                </c:pt>
                <c:pt idx="39304">
                  <c:v>4.0472150500245198E-2</c:v>
                </c:pt>
                <c:pt idx="39305">
                  <c:v>4.0843888706445002E-2</c:v>
                </c:pt>
                <c:pt idx="39306">
                  <c:v>4.1307994708014502E-2</c:v>
                </c:pt>
                <c:pt idx="39307">
                  <c:v>4.1551334026238403E-2</c:v>
                </c:pt>
                <c:pt idx="39308">
                  <c:v>4.1824797671426897E-2</c:v>
                </c:pt>
                <c:pt idx="39309">
                  <c:v>4.2446820268418298E-2</c:v>
                </c:pt>
                <c:pt idx="39310">
                  <c:v>4.2655537372163703E-2</c:v>
                </c:pt>
                <c:pt idx="39311">
                  <c:v>4.2824773620810698E-2</c:v>
                </c:pt>
                <c:pt idx="39312">
                  <c:v>4.3225409449086399E-2</c:v>
                </c:pt>
                <c:pt idx="39313">
                  <c:v>4.3748329008084397E-2</c:v>
                </c:pt>
                <c:pt idx="39314">
                  <c:v>4.4054708036211698E-2</c:v>
                </c:pt>
                <c:pt idx="39315">
                  <c:v>4.40926796322898E-2</c:v>
                </c:pt>
                <c:pt idx="39316">
                  <c:v>4.4129784051721598E-2</c:v>
                </c:pt>
                <c:pt idx="39317">
                  <c:v>4.4721139158460203E-2</c:v>
                </c:pt>
                <c:pt idx="39318">
                  <c:v>4.4953991452453802E-2</c:v>
                </c:pt>
                <c:pt idx="39319">
                  <c:v>4.5171963730860097E-2</c:v>
                </c:pt>
                <c:pt idx="39320">
                  <c:v>4.5144834665555002E-2</c:v>
                </c:pt>
                <c:pt idx="39321">
                  <c:v>4.5252455927268898E-2</c:v>
                </c:pt>
                <c:pt idx="39322">
                  <c:v>4.5424672096967197E-2</c:v>
                </c:pt>
                <c:pt idx="39323">
                  <c:v>4.56488376196931E-2</c:v>
                </c:pt>
                <c:pt idx="39324">
                  <c:v>4.5895975515366103E-2</c:v>
                </c:pt>
                <c:pt idx="39325">
                  <c:v>4.56693281103802E-2</c:v>
                </c:pt>
                <c:pt idx="39326">
                  <c:v>4.5729874667076502E-2</c:v>
                </c:pt>
                <c:pt idx="39327">
                  <c:v>4.5765190239743403E-2</c:v>
                </c:pt>
                <c:pt idx="39328">
                  <c:v>4.5846471478429199E-2</c:v>
                </c:pt>
                <c:pt idx="39329">
                  <c:v>4.5689817506144002E-2</c:v>
                </c:pt>
                <c:pt idx="39330">
                  <c:v>4.5671965052395402E-2</c:v>
                </c:pt>
                <c:pt idx="39331">
                  <c:v>4.5582853016395898E-2</c:v>
                </c:pt>
                <c:pt idx="39332">
                  <c:v>4.5424818741916298E-2</c:v>
                </c:pt>
                <c:pt idx="39333">
                  <c:v>4.5185278166752899E-2</c:v>
                </c:pt>
                <c:pt idx="39334">
                  <c:v>4.5025575255186898E-2</c:v>
                </c:pt>
                <c:pt idx="39335">
                  <c:v>4.4735709273611798E-2</c:v>
                </c:pt>
                <c:pt idx="39336">
                  <c:v>4.4658695354478001E-2</c:v>
                </c:pt>
                <c:pt idx="39337">
                  <c:v>4.42599059543302E-2</c:v>
                </c:pt>
                <c:pt idx="39338">
                  <c:v>4.4155035305428803E-2</c:v>
                </c:pt>
                <c:pt idx="39339">
                  <c:v>4.3836251845223398E-2</c:v>
                </c:pt>
                <c:pt idx="39340">
                  <c:v>4.3557298054120702E-2</c:v>
                </c:pt>
                <c:pt idx="39341">
                  <c:v>4.30775709292371E-2</c:v>
                </c:pt>
                <c:pt idx="39342">
                  <c:v>4.2753816527468298E-2</c:v>
                </c:pt>
                <c:pt idx="39343">
                  <c:v>4.2391519319721897E-2</c:v>
                </c:pt>
                <c:pt idx="39344">
                  <c:v>4.1767919396791399E-2</c:v>
                </c:pt>
                <c:pt idx="39345">
                  <c:v>4.1602767610863102E-2</c:v>
                </c:pt>
                <c:pt idx="39346">
                  <c:v>4.0965246135769198E-2</c:v>
                </c:pt>
                <c:pt idx="39347">
                  <c:v>4.0645962047157203E-2</c:v>
                </c:pt>
                <c:pt idx="39348">
                  <c:v>4.0126237516066102E-2</c:v>
                </c:pt>
                <c:pt idx="39349">
                  <c:v>3.9773461554486203E-2</c:v>
                </c:pt>
                <c:pt idx="39350">
                  <c:v>3.9194015614814198E-2</c:v>
                </c:pt>
                <c:pt idx="39351">
                  <c:v>3.8519986054156803E-2</c:v>
                </c:pt>
                <c:pt idx="39352">
                  <c:v>3.8147968484662301E-2</c:v>
                </c:pt>
                <c:pt idx="39353">
                  <c:v>3.7569470441117601E-2</c:v>
                </c:pt>
                <c:pt idx="39354">
                  <c:v>3.6885141849332698E-2</c:v>
                </c:pt>
                <c:pt idx="39355">
                  <c:v>3.6257504935304399E-2</c:v>
                </c:pt>
                <c:pt idx="39356">
                  <c:v>3.5781647796742602E-2</c:v>
                </c:pt>
                <c:pt idx="39357">
                  <c:v>3.5168163621080897E-2</c:v>
                </c:pt>
                <c:pt idx="39358">
                  <c:v>3.4590465994140097E-2</c:v>
                </c:pt>
                <c:pt idx="39359">
                  <c:v>3.40079711942834E-2</c:v>
                </c:pt>
                <c:pt idx="39360">
                  <c:v>3.31482632503396E-2</c:v>
                </c:pt>
                <c:pt idx="39361">
                  <c:v>3.27384685740853E-2</c:v>
                </c:pt>
                <c:pt idx="39362">
                  <c:v>3.2163015845175301E-2</c:v>
                </c:pt>
                <c:pt idx="39363">
                  <c:v>3.1367568092220001E-2</c:v>
                </c:pt>
                <c:pt idx="39364">
                  <c:v>3.0902730980265899E-2</c:v>
                </c:pt>
                <c:pt idx="39365">
                  <c:v>3.02262418968277E-2</c:v>
                </c:pt>
                <c:pt idx="39366">
                  <c:v>2.9497113696712301E-2</c:v>
                </c:pt>
                <c:pt idx="39367">
                  <c:v>2.8911447576286602E-2</c:v>
                </c:pt>
                <c:pt idx="39368">
                  <c:v>2.8319497532549101E-2</c:v>
                </c:pt>
                <c:pt idx="39369">
                  <c:v>2.7616619912367E-2</c:v>
                </c:pt>
                <c:pt idx="39370">
                  <c:v>2.6981953180211099E-2</c:v>
                </c:pt>
                <c:pt idx="39371">
                  <c:v>2.6265024569642401E-2</c:v>
                </c:pt>
                <c:pt idx="39372">
                  <c:v>2.56517268094885E-2</c:v>
                </c:pt>
                <c:pt idx="39373">
                  <c:v>2.4873913594581E-2</c:v>
                </c:pt>
                <c:pt idx="39374">
                  <c:v>2.42952285026296E-2</c:v>
                </c:pt>
                <c:pt idx="39375">
                  <c:v>2.38332253765197E-2</c:v>
                </c:pt>
                <c:pt idx="39376">
                  <c:v>2.3191527639416499E-2</c:v>
                </c:pt>
                <c:pt idx="39377">
                  <c:v>2.2380151505031001E-2</c:v>
                </c:pt>
                <c:pt idx="39378">
                  <c:v>2.1472616281446599E-2</c:v>
                </c:pt>
                <c:pt idx="39379">
                  <c:v>2.1171191721752702E-2</c:v>
                </c:pt>
                <c:pt idx="39380">
                  <c:v>2.0351365871954699E-2</c:v>
                </c:pt>
                <c:pt idx="39381">
                  <c:v>1.9603425383500201E-2</c:v>
                </c:pt>
                <c:pt idx="39382">
                  <c:v>1.9027750621724199E-2</c:v>
                </c:pt>
                <c:pt idx="39383">
                  <c:v>1.84396740101417E-2</c:v>
                </c:pt>
                <c:pt idx="39384">
                  <c:v>1.7767239667113799E-2</c:v>
                </c:pt>
                <c:pt idx="39385">
                  <c:v>1.7086479889778499E-2</c:v>
                </c:pt>
                <c:pt idx="39386">
                  <c:v>1.63265529157702E-2</c:v>
                </c:pt>
                <c:pt idx="39387">
                  <c:v>1.5703899171611801E-2</c:v>
                </c:pt>
                <c:pt idx="39388">
                  <c:v>1.52520611833558E-2</c:v>
                </c:pt>
                <c:pt idx="39389">
                  <c:v>1.43071435149716E-2</c:v>
                </c:pt>
                <c:pt idx="39390">
                  <c:v>1.38247988829587E-2</c:v>
                </c:pt>
                <c:pt idx="39391">
                  <c:v>1.29707495471176E-2</c:v>
                </c:pt>
                <c:pt idx="39392">
                  <c:v>1.2465424249593E-2</c:v>
                </c:pt>
                <c:pt idx="39393">
                  <c:v>1.17869699636424E-2</c:v>
                </c:pt>
                <c:pt idx="39394">
                  <c:v>1.1108264773852201E-2</c:v>
                </c:pt>
                <c:pt idx="39395">
                  <c:v>1.0367825112968101E-2</c:v>
                </c:pt>
                <c:pt idx="39396">
                  <c:v>9.6499718758018792E-3</c:v>
                </c:pt>
                <c:pt idx="39397">
                  <c:v>9.1402591745063204E-3</c:v>
                </c:pt>
                <c:pt idx="39398">
                  <c:v>8.4761061254813395E-3</c:v>
                </c:pt>
                <c:pt idx="39399">
                  <c:v>7.6504496338819297E-3</c:v>
                </c:pt>
                <c:pt idx="39400">
                  <c:v>7.0392325043920796E-3</c:v>
                </c:pt>
                <c:pt idx="39401">
                  <c:v>6.4300628941209997E-3</c:v>
                </c:pt>
                <c:pt idx="39402">
                  <c:v>5.6144895137890697E-3</c:v>
                </c:pt>
                <c:pt idx="39403">
                  <c:v>4.9651427707606598E-3</c:v>
                </c:pt>
                <c:pt idx="39404">
                  <c:v>4.4864527966655297E-3</c:v>
                </c:pt>
                <c:pt idx="39405">
                  <c:v>3.7838280853271398E-3</c:v>
                </c:pt>
                <c:pt idx="39406">
                  <c:v>3.0071550824312199E-3</c:v>
                </c:pt>
                <c:pt idx="39407">
                  <c:v>2.3648217270843298E-3</c:v>
                </c:pt>
                <c:pt idx="39408">
                  <c:v>1.7055623512601699E-3</c:v>
                </c:pt>
                <c:pt idx="39409">
                  <c:v>1.0380052540176199E-3</c:v>
                </c:pt>
                <c:pt idx="39410">
                  <c:v>3.1365975221032299E-4</c:v>
                </c:pt>
                <c:pt idx="39411">
                  <c:v>-1.7730125115635799E-4</c:v>
                </c:pt>
                <c:pt idx="39412">
                  <c:v>-7.2558985496715101E-4</c:v>
                </c:pt>
                <c:pt idx="39413">
                  <c:v>-1.5020388393762101E-3</c:v>
                </c:pt>
                <c:pt idx="39414">
                  <c:v>-2.1325822086541799E-3</c:v>
                </c:pt>
                <c:pt idx="39415">
                  <c:v>-2.8797851275650299E-3</c:v>
                </c:pt>
                <c:pt idx="39416">
                  <c:v>-3.3038243048096202E-3</c:v>
                </c:pt>
                <c:pt idx="39417">
                  <c:v>-4.2024014818588997E-3</c:v>
                </c:pt>
                <c:pt idx="39418">
                  <c:v>-4.8703125896435596E-3</c:v>
                </c:pt>
                <c:pt idx="39419">
                  <c:v>-5.3832462909390198E-3</c:v>
                </c:pt>
                <c:pt idx="39420">
                  <c:v>-5.7641023573401003E-3</c:v>
                </c:pt>
                <c:pt idx="39421">
                  <c:v>-6.6552945504975902E-3</c:v>
                </c:pt>
                <c:pt idx="39422">
                  <c:v>-7.1766176825320601E-3</c:v>
                </c:pt>
                <c:pt idx="39423">
                  <c:v>-7.6945593159975997E-3</c:v>
                </c:pt>
                <c:pt idx="39424">
                  <c:v>-8.4464513393025607E-3</c:v>
                </c:pt>
                <c:pt idx="39425">
                  <c:v>-8.9201527741147191E-3</c:v>
                </c:pt>
                <c:pt idx="39426">
                  <c:v>-9.6670923998798605E-3</c:v>
                </c:pt>
                <c:pt idx="39427">
                  <c:v>-1.0012049004104301E-2</c:v>
                </c:pt>
                <c:pt idx="39428">
                  <c:v>-1.0593120141385699E-2</c:v>
                </c:pt>
                <c:pt idx="39429">
                  <c:v>-1.10604529673533E-2</c:v>
                </c:pt>
                <c:pt idx="39430">
                  <c:v>-1.1690355576686301E-2</c:v>
                </c:pt>
                <c:pt idx="39431">
                  <c:v>-1.23273303778236E-2</c:v>
                </c:pt>
                <c:pt idx="39432">
                  <c:v>-1.27644009297653E-2</c:v>
                </c:pt>
                <c:pt idx="39433">
                  <c:v>-1.3172538459403599E-2</c:v>
                </c:pt>
                <c:pt idx="39434">
                  <c:v>-1.3672947500515301E-2</c:v>
                </c:pt>
                <c:pt idx="39435">
                  <c:v>-1.44108075463838E-2</c:v>
                </c:pt>
                <c:pt idx="39436">
                  <c:v>-1.4583503292781399E-2</c:v>
                </c:pt>
                <c:pt idx="39437">
                  <c:v>-1.51539572747373E-2</c:v>
                </c:pt>
                <c:pt idx="39438">
                  <c:v>-1.5623232248045699E-2</c:v>
                </c:pt>
                <c:pt idx="39439">
                  <c:v>-1.6239129827226601E-2</c:v>
                </c:pt>
                <c:pt idx="39440">
                  <c:v>-1.66492029460437E-2</c:v>
                </c:pt>
                <c:pt idx="39441">
                  <c:v>-1.6960646768648901E-2</c:v>
                </c:pt>
                <c:pt idx="39442">
                  <c:v>-1.7283860334263299E-2</c:v>
                </c:pt>
                <c:pt idx="39443">
                  <c:v>-1.7758003127158001E-2</c:v>
                </c:pt>
                <c:pt idx="39444">
                  <c:v>-1.8434141800049701E-2</c:v>
                </c:pt>
                <c:pt idx="39445">
                  <c:v>-1.8518417843399401E-2</c:v>
                </c:pt>
                <c:pt idx="39446">
                  <c:v>-1.8869584525161999E-2</c:v>
                </c:pt>
                <c:pt idx="39447">
                  <c:v>-1.9229342140927301E-2</c:v>
                </c:pt>
                <c:pt idx="39448">
                  <c:v>-1.9769471368487199E-2</c:v>
                </c:pt>
                <c:pt idx="39449">
                  <c:v>-2.00700652193452E-2</c:v>
                </c:pt>
                <c:pt idx="39450">
                  <c:v>-2.04913096698724E-2</c:v>
                </c:pt>
                <c:pt idx="39451">
                  <c:v>-2.0722836989104602E-2</c:v>
                </c:pt>
                <c:pt idx="39452">
                  <c:v>-2.1459514992445E-2</c:v>
                </c:pt>
                <c:pt idx="39453">
                  <c:v>-2.1540535391200599E-2</c:v>
                </c:pt>
                <c:pt idx="39454">
                  <c:v>-2.1776382064627401E-2</c:v>
                </c:pt>
                <c:pt idx="39455">
                  <c:v>-2.2188992060947401E-2</c:v>
                </c:pt>
                <c:pt idx="39456">
                  <c:v>-2.2541051210204301E-2</c:v>
                </c:pt>
                <c:pt idx="39457">
                  <c:v>-2.2940127729772501E-2</c:v>
                </c:pt>
                <c:pt idx="39458">
                  <c:v>-2.3026079149054898E-2</c:v>
                </c:pt>
                <c:pt idx="39459">
                  <c:v>-2.3522708584428099E-2</c:v>
                </c:pt>
                <c:pt idx="39460">
                  <c:v>-2.3694684443858E-2</c:v>
                </c:pt>
                <c:pt idx="39461">
                  <c:v>-2.4209897886521201E-2</c:v>
                </c:pt>
                <c:pt idx="39462">
                  <c:v>-2.4349401302129599E-2</c:v>
                </c:pt>
                <c:pt idx="39463">
                  <c:v>-2.4769056085630899E-2</c:v>
                </c:pt>
                <c:pt idx="39464">
                  <c:v>-2.5131285535616499E-2</c:v>
                </c:pt>
                <c:pt idx="39465">
                  <c:v>-2.5487206359323999E-2</c:v>
                </c:pt>
                <c:pt idx="39466">
                  <c:v>-2.5630103175015E-2</c:v>
                </c:pt>
                <c:pt idx="39467">
                  <c:v>-2.5994259819970101E-2</c:v>
                </c:pt>
                <c:pt idx="39468">
                  <c:v>-2.6187902990715599E-2</c:v>
                </c:pt>
                <c:pt idx="39469">
                  <c:v>-2.66417275552897E-2</c:v>
                </c:pt>
                <c:pt idx="39470">
                  <c:v>-2.6928190801499101E-2</c:v>
                </c:pt>
                <c:pt idx="39471">
                  <c:v>-2.7182512302813999E-2</c:v>
                </c:pt>
                <c:pt idx="39472">
                  <c:v>-2.7441370434292199E-2</c:v>
                </c:pt>
                <c:pt idx="39473">
                  <c:v>-2.78847336481662E-2</c:v>
                </c:pt>
                <c:pt idx="39474">
                  <c:v>-2.8250689963660001E-2</c:v>
                </c:pt>
                <c:pt idx="39475">
                  <c:v>-2.8313790981883798E-2</c:v>
                </c:pt>
                <c:pt idx="39476">
                  <c:v>-2.8973621515767298E-2</c:v>
                </c:pt>
                <c:pt idx="39477">
                  <c:v>-2.9206812554072498E-2</c:v>
                </c:pt>
                <c:pt idx="39478">
                  <c:v>-2.9478633192084599E-2</c:v>
                </c:pt>
                <c:pt idx="39479">
                  <c:v>-2.9818733689915299E-2</c:v>
                </c:pt>
                <c:pt idx="39480">
                  <c:v>-3.0305964192974901E-2</c:v>
                </c:pt>
                <c:pt idx="39481">
                  <c:v>-3.0449044080842001E-2</c:v>
                </c:pt>
                <c:pt idx="39482">
                  <c:v>-3.1037938846970502E-2</c:v>
                </c:pt>
                <c:pt idx="39483">
                  <c:v>-3.1331773387840503E-2</c:v>
                </c:pt>
                <c:pt idx="39484">
                  <c:v>-3.1616249096702402E-2</c:v>
                </c:pt>
                <c:pt idx="39485">
                  <c:v>-3.1920280155189301E-2</c:v>
                </c:pt>
                <c:pt idx="39486">
                  <c:v>-3.2429622699402902E-2</c:v>
                </c:pt>
                <c:pt idx="39487">
                  <c:v>-3.2930044254349297E-2</c:v>
                </c:pt>
                <c:pt idx="39488">
                  <c:v>-3.3096500146008401E-2</c:v>
                </c:pt>
                <c:pt idx="39489">
                  <c:v>-3.3772439521788503E-2</c:v>
                </c:pt>
                <c:pt idx="39490">
                  <c:v>-3.40839147729676E-2</c:v>
                </c:pt>
                <c:pt idx="39491">
                  <c:v>-3.4674241105125701E-2</c:v>
                </c:pt>
                <c:pt idx="39492">
                  <c:v>-3.4879507516264403E-2</c:v>
                </c:pt>
                <c:pt idx="39493">
                  <c:v>-3.5475736932052498E-2</c:v>
                </c:pt>
                <c:pt idx="39494">
                  <c:v>-3.5811093283999E-2</c:v>
                </c:pt>
                <c:pt idx="39495">
                  <c:v>-3.6344973991378801E-2</c:v>
                </c:pt>
                <c:pt idx="39496">
                  <c:v>-3.6791238010099502E-2</c:v>
                </c:pt>
                <c:pt idx="39497">
                  <c:v>-3.7143801490083297E-2</c:v>
                </c:pt>
                <c:pt idx="39498">
                  <c:v>-3.7598395725170902E-2</c:v>
                </c:pt>
                <c:pt idx="39499">
                  <c:v>-3.8108820303291102E-2</c:v>
                </c:pt>
                <c:pt idx="39500">
                  <c:v>-3.8793395129297803E-2</c:v>
                </c:pt>
                <c:pt idx="39501">
                  <c:v>-3.90022196869549E-2</c:v>
                </c:pt>
                <c:pt idx="39502">
                  <c:v>-3.9524492783753001E-2</c:v>
                </c:pt>
                <c:pt idx="39503">
                  <c:v>-3.9979338789229303E-2</c:v>
                </c:pt>
                <c:pt idx="39504">
                  <c:v>-4.07422257420871E-2</c:v>
                </c:pt>
                <c:pt idx="39505">
                  <c:v>-4.0986905189637803E-2</c:v>
                </c:pt>
                <c:pt idx="39506">
                  <c:v>-4.1484457063532397E-2</c:v>
                </c:pt>
                <c:pt idx="39507">
                  <c:v>-4.1958371578340099E-2</c:v>
                </c:pt>
                <c:pt idx="39508">
                  <c:v>-4.2662444236557198E-2</c:v>
                </c:pt>
                <c:pt idx="39509">
                  <c:v>-4.2983064819771502E-2</c:v>
                </c:pt>
                <c:pt idx="39510">
                  <c:v>-4.3441179964468002E-2</c:v>
                </c:pt>
                <c:pt idx="39511">
                  <c:v>-4.39094587830108E-2</c:v>
                </c:pt>
                <c:pt idx="39512">
                  <c:v>-4.4658790601547399E-2</c:v>
                </c:pt>
                <c:pt idx="39513">
                  <c:v>-4.5146859663185102E-2</c:v>
                </c:pt>
                <c:pt idx="39514">
                  <c:v>-4.5395835716570403E-2</c:v>
                </c:pt>
                <c:pt idx="39515">
                  <c:v>-4.5988887432915099E-2</c:v>
                </c:pt>
                <c:pt idx="39516">
                  <c:v>-4.6516425149149998E-2</c:v>
                </c:pt>
                <c:pt idx="39517">
                  <c:v>-4.7158387577703499E-2</c:v>
                </c:pt>
                <c:pt idx="39518">
                  <c:v>-4.75819924499142E-2</c:v>
                </c:pt>
                <c:pt idx="39519">
                  <c:v>-4.8014411831846703E-2</c:v>
                </c:pt>
                <c:pt idx="39520">
                  <c:v>-4.8415095003836402E-2</c:v>
                </c:pt>
                <c:pt idx="39521">
                  <c:v>-4.9058053183834403E-2</c:v>
                </c:pt>
                <c:pt idx="39522">
                  <c:v>-4.9446550985532203E-2</c:v>
                </c:pt>
                <c:pt idx="39523">
                  <c:v>-5.01939287151935E-2</c:v>
                </c:pt>
                <c:pt idx="39524">
                  <c:v>-5.0384066931772602E-2</c:v>
                </c:pt>
                <c:pt idx="39525">
                  <c:v>-5.1347899078074202E-2</c:v>
                </c:pt>
                <c:pt idx="39526">
                  <c:v>-5.1516552370475303E-2</c:v>
                </c:pt>
                <c:pt idx="39527">
                  <c:v>-5.2050478502182397E-2</c:v>
                </c:pt>
                <c:pt idx="39528">
                  <c:v>-5.2471160002818498E-2</c:v>
                </c:pt>
                <c:pt idx="39529">
                  <c:v>-5.30516591022882E-2</c:v>
                </c:pt>
                <c:pt idx="39530">
                  <c:v>-5.3588111648208897E-2</c:v>
                </c:pt>
                <c:pt idx="39531">
                  <c:v>-5.3923809848026701E-2</c:v>
                </c:pt>
                <c:pt idx="39532">
                  <c:v>-5.44687675720541E-2</c:v>
                </c:pt>
                <c:pt idx="39533">
                  <c:v>-5.4711514314126602E-2</c:v>
                </c:pt>
                <c:pt idx="39534">
                  <c:v>-5.5554477972229802E-2</c:v>
                </c:pt>
                <c:pt idx="39535">
                  <c:v>-5.5807330776250302E-2</c:v>
                </c:pt>
                <c:pt idx="39536">
                  <c:v>-5.6247908281168497E-2</c:v>
                </c:pt>
                <c:pt idx="39537">
                  <c:v>-5.6552786576421397E-2</c:v>
                </c:pt>
                <c:pt idx="39538">
                  <c:v>-5.7261995793760602E-2</c:v>
                </c:pt>
                <c:pt idx="39539">
                  <c:v>-5.7670276396478197E-2</c:v>
                </c:pt>
                <c:pt idx="39540">
                  <c:v>-5.7942236647504801E-2</c:v>
                </c:pt>
                <c:pt idx="39541">
                  <c:v>-5.8240259480695798E-2</c:v>
                </c:pt>
                <c:pt idx="39542">
                  <c:v>-5.8735526580215497E-2</c:v>
                </c:pt>
                <c:pt idx="39543">
                  <c:v>-5.9053695691342598E-2</c:v>
                </c:pt>
                <c:pt idx="39544">
                  <c:v>-5.9343510785368002E-2</c:v>
                </c:pt>
                <c:pt idx="39545">
                  <c:v>-5.9703465323855502E-2</c:v>
                </c:pt>
                <c:pt idx="39546">
                  <c:v>-5.9993078721415002E-2</c:v>
                </c:pt>
                <c:pt idx="39547">
                  <c:v>-6.02128880027787E-2</c:v>
                </c:pt>
                <c:pt idx="39548">
                  <c:v>-6.06793823988582E-2</c:v>
                </c:pt>
                <c:pt idx="39549">
                  <c:v>-6.1053113591978701E-2</c:v>
                </c:pt>
                <c:pt idx="39550">
                  <c:v>-6.1171331835673602E-2</c:v>
                </c:pt>
                <c:pt idx="39551">
                  <c:v>-6.1413367315059697E-2</c:v>
                </c:pt>
                <c:pt idx="39552">
                  <c:v>-6.1573024165432498E-2</c:v>
                </c:pt>
                <c:pt idx="39553">
                  <c:v>-6.1922900817822903E-2</c:v>
                </c:pt>
                <c:pt idx="39554">
                  <c:v>-6.1977272280304002E-2</c:v>
                </c:pt>
                <c:pt idx="39555">
                  <c:v>-6.21760572057556E-2</c:v>
                </c:pt>
                <c:pt idx="39556">
                  <c:v>-6.2558594187487507E-2</c:v>
                </c:pt>
                <c:pt idx="39557">
                  <c:v>-6.2593514801522504E-2</c:v>
                </c:pt>
                <c:pt idx="39558">
                  <c:v>-6.2696131671530805E-2</c:v>
                </c:pt>
                <c:pt idx="39559">
                  <c:v>-6.2501814696190497E-2</c:v>
                </c:pt>
                <c:pt idx="39560">
                  <c:v>-6.2787789370122193E-2</c:v>
                </c:pt>
                <c:pt idx="39561">
                  <c:v>-6.2879313770804302E-2</c:v>
                </c:pt>
                <c:pt idx="39562">
                  <c:v>-6.2892943402991203E-2</c:v>
                </c:pt>
                <c:pt idx="39563">
                  <c:v>-6.2894369697411398E-2</c:v>
                </c:pt>
                <c:pt idx="39564">
                  <c:v>-6.2854774703647198E-2</c:v>
                </c:pt>
                <c:pt idx="39565">
                  <c:v>-6.27915828822498E-2</c:v>
                </c:pt>
                <c:pt idx="39566">
                  <c:v>-6.2830581798105897E-2</c:v>
                </c:pt>
                <c:pt idx="39567">
                  <c:v>-6.2870029712764203E-2</c:v>
                </c:pt>
                <c:pt idx="39568">
                  <c:v>-6.2515121504924498E-2</c:v>
                </c:pt>
                <c:pt idx="39569">
                  <c:v>-6.2323544891095803E-2</c:v>
                </c:pt>
                <c:pt idx="39570">
                  <c:v>-6.2444484676708399E-2</c:v>
                </c:pt>
                <c:pt idx="39571">
                  <c:v>-6.2136178561751798E-2</c:v>
                </c:pt>
                <c:pt idx="39572">
                  <c:v>-6.1801733710982201E-2</c:v>
                </c:pt>
                <c:pt idx="39573">
                  <c:v>-6.1702056829440799E-2</c:v>
                </c:pt>
                <c:pt idx="39574">
                  <c:v>-6.16397778142155E-2</c:v>
                </c:pt>
                <c:pt idx="39575">
                  <c:v>-6.1267595096579898E-2</c:v>
                </c:pt>
                <c:pt idx="39576">
                  <c:v>-6.0861636386768801E-2</c:v>
                </c:pt>
                <c:pt idx="39577">
                  <c:v>-6.0535076792876098E-2</c:v>
                </c:pt>
                <c:pt idx="39578">
                  <c:v>-6.0362657227809098E-2</c:v>
                </c:pt>
                <c:pt idx="39579">
                  <c:v>-5.9976502602134101E-2</c:v>
                </c:pt>
                <c:pt idx="39580">
                  <c:v>-5.9299035876934698E-2</c:v>
                </c:pt>
                <c:pt idx="39581">
                  <c:v>-5.91278520071849E-2</c:v>
                </c:pt>
                <c:pt idx="39582">
                  <c:v>-5.8692061380274198E-2</c:v>
                </c:pt>
                <c:pt idx="39583">
                  <c:v>-5.8247601252373798E-2</c:v>
                </c:pt>
                <c:pt idx="39584">
                  <c:v>-5.7616763188506198E-2</c:v>
                </c:pt>
                <c:pt idx="39585">
                  <c:v>-5.7163759169446701E-2</c:v>
                </c:pt>
                <c:pt idx="39586">
                  <c:v>-5.68845500612052E-2</c:v>
                </c:pt>
                <c:pt idx="39587">
                  <c:v>-5.62680430321559E-2</c:v>
                </c:pt>
                <c:pt idx="39588">
                  <c:v>-5.5572155817079E-2</c:v>
                </c:pt>
                <c:pt idx="39589">
                  <c:v>-5.5041074880613897E-2</c:v>
                </c:pt>
                <c:pt idx="39590">
                  <c:v>-5.4579359460361E-2</c:v>
                </c:pt>
                <c:pt idx="39591">
                  <c:v>-5.41215288684323E-2</c:v>
                </c:pt>
                <c:pt idx="39592">
                  <c:v>-5.3461734779473899E-2</c:v>
                </c:pt>
                <c:pt idx="39593">
                  <c:v>-5.2720138422871897E-2</c:v>
                </c:pt>
                <c:pt idx="39594">
                  <c:v>-5.2327102604302601E-2</c:v>
                </c:pt>
                <c:pt idx="39595">
                  <c:v>-5.1689876291042297E-2</c:v>
                </c:pt>
                <c:pt idx="39596">
                  <c:v>-5.1059842737446098E-2</c:v>
                </c:pt>
                <c:pt idx="39597">
                  <c:v>-5.0566226059667201E-2</c:v>
                </c:pt>
                <c:pt idx="39598">
                  <c:v>-4.9906229829850102E-2</c:v>
                </c:pt>
                <c:pt idx="39599">
                  <c:v>-4.9333156501644403E-2</c:v>
                </c:pt>
                <c:pt idx="39600">
                  <c:v>-4.8728449221941403E-2</c:v>
                </c:pt>
                <c:pt idx="39601">
                  <c:v>-4.81262961277127E-2</c:v>
                </c:pt>
                <c:pt idx="39602">
                  <c:v>-4.7408339792538501E-2</c:v>
                </c:pt>
                <c:pt idx="39603">
                  <c:v>-4.6980074289936898E-2</c:v>
                </c:pt>
                <c:pt idx="39604">
                  <c:v>-4.6366749686527001E-2</c:v>
                </c:pt>
                <c:pt idx="39605">
                  <c:v>-4.58789455891691E-2</c:v>
                </c:pt>
                <c:pt idx="39606">
                  <c:v>-4.5412908034199798E-2</c:v>
                </c:pt>
                <c:pt idx="39607">
                  <c:v>-4.4899421337225298E-2</c:v>
                </c:pt>
                <c:pt idx="39608">
                  <c:v>-4.4440733871140899E-2</c:v>
                </c:pt>
                <c:pt idx="39609">
                  <c:v>-4.3749730495885701E-2</c:v>
                </c:pt>
                <c:pt idx="39610">
                  <c:v>-4.3403540284139598E-2</c:v>
                </c:pt>
                <c:pt idx="39611">
                  <c:v>-4.2943173456901698E-2</c:v>
                </c:pt>
                <c:pt idx="39612">
                  <c:v>-4.2496187670068901E-2</c:v>
                </c:pt>
                <c:pt idx="39613">
                  <c:v>-4.1963103043323499E-2</c:v>
                </c:pt>
                <c:pt idx="39614">
                  <c:v>-4.1776825862788601E-2</c:v>
                </c:pt>
                <c:pt idx="39615">
                  <c:v>-4.1251578454932998E-2</c:v>
                </c:pt>
                <c:pt idx="39616">
                  <c:v>-4.1125305236898203E-2</c:v>
                </c:pt>
                <c:pt idx="39617">
                  <c:v>-4.0693948008543798E-2</c:v>
                </c:pt>
                <c:pt idx="39618">
                  <c:v>-4.0481489378349299E-2</c:v>
                </c:pt>
                <c:pt idx="39619">
                  <c:v>-4.0072484775640897E-2</c:v>
                </c:pt>
                <c:pt idx="39620">
                  <c:v>-3.98419864374863E-2</c:v>
                </c:pt>
                <c:pt idx="39621">
                  <c:v>-3.9651622845134703E-2</c:v>
                </c:pt>
                <c:pt idx="39622">
                  <c:v>-3.9553807270875402E-2</c:v>
                </c:pt>
                <c:pt idx="39623">
                  <c:v>-3.9356678418693399E-2</c:v>
                </c:pt>
                <c:pt idx="39624">
                  <c:v>-3.90106070733044E-2</c:v>
                </c:pt>
                <c:pt idx="39625">
                  <c:v>-3.90320344994734E-2</c:v>
                </c:pt>
                <c:pt idx="39626">
                  <c:v>-3.9004296052089098E-2</c:v>
                </c:pt>
                <c:pt idx="39627">
                  <c:v>-3.9074563480874201E-2</c:v>
                </c:pt>
                <c:pt idx="39628">
                  <c:v>-3.8733007660834602E-2</c:v>
                </c:pt>
                <c:pt idx="39629">
                  <c:v>-3.88880475218919E-2</c:v>
                </c:pt>
                <c:pt idx="39630">
                  <c:v>-3.8827437194170297E-2</c:v>
                </c:pt>
                <c:pt idx="39631">
                  <c:v>-3.8852359173383103E-2</c:v>
                </c:pt>
                <c:pt idx="39632">
                  <c:v>-3.8825558795082697E-2</c:v>
                </c:pt>
                <c:pt idx="39633">
                  <c:v>-3.8960557547934302E-2</c:v>
                </c:pt>
                <c:pt idx="39634">
                  <c:v>-3.8939688548097699E-2</c:v>
                </c:pt>
                <c:pt idx="39635">
                  <c:v>-3.9028202827183403E-2</c:v>
                </c:pt>
                <c:pt idx="39636">
                  <c:v>-3.9184239564261598E-2</c:v>
                </c:pt>
                <c:pt idx="39637">
                  <c:v>-3.9160330443676797E-2</c:v>
                </c:pt>
                <c:pt idx="39638">
                  <c:v>-3.9243761705997499E-2</c:v>
                </c:pt>
                <c:pt idx="39639">
                  <c:v>-3.9423731386431599E-2</c:v>
                </c:pt>
                <c:pt idx="39640">
                  <c:v>-3.96115417823239E-2</c:v>
                </c:pt>
                <c:pt idx="39641">
                  <c:v>-3.9612499550059001E-2</c:v>
                </c:pt>
                <c:pt idx="39642">
                  <c:v>-3.9761575270228999E-2</c:v>
                </c:pt>
                <c:pt idx="39643">
                  <c:v>-3.9828515405787697E-2</c:v>
                </c:pt>
                <c:pt idx="39644">
                  <c:v>-4.0074267062172403E-2</c:v>
                </c:pt>
                <c:pt idx="39645">
                  <c:v>-4.0010167882098303E-2</c:v>
                </c:pt>
                <c:pt idx="39646">
                  <c:v>-4.0085068660236603E-2</c:v>
                </c:pt>
                <c:pt idx="39647">
                  <c:v>-4.0115274725699403E-2</c:v>
                </c:pt>
                <c:pt idx="39648">
                  <c:v>-4.0169976269368197E-2</c:v>
                </c:pt>
                <c:pt idx="39649">
                  <c:v>-4.0349775862901699E-2</c:v>
                </c:pt>
                <c:pt idx="39650">
                  <c:v>-4.0445058208631597E-2</c:v>
                </c:pt>
                <c:pt idx="39651">
                  <c:v>-4.0342910629778503E-2</c:v>
                </c:pt>
                <c:pt idx="39652">
                  <c:v>-4.0323141567682498E-2</c:v>
                </c:pt>
                <c:pt idx="39653">
                  <c:v>-4.0143530628185202E-2</c:v>
                </c:pt>
                <c:pt idx="39654">
                  <c:v>-4.0012249693490702E-2</c:v>
                </c:pt>
                <c:pt idx="39655">
                  <c:v>-4.0085918416548801E-2</c:v>
                </c:pt>
                <c:pt idx="39656">
                  <c:v>-3.9829703863545E-2</c:v>
                </c:pt>
                <c:pt idx="39657">
                  <c:v>-3.9821884389883197E-2</c:v>
                </c:pt>
                <c:pt idx="39658">
                  <c:v>-3.9316111835458203E-2</c:v>
                </c:pt>
                <c:pt idx="39659">
                  <c:v>-3.9251748785364401E-2</c:v>
                </c:pt>
                <c:pt idx="39660">
                  <c:v>-3.8832944699215E-2</c:v>
                </c:pt>
                <c:pt idx="39661">
                  <c:v>-3.8679376421282101E-2</c:v>
                </c:pt>
                <c:pt idx="39662">
                  <c:v>-3.8317521084908497E-2</c:v>
                </c:pt>
                <c:pt idx="39663">
                  <c:v>-3.7634969256555198E-2</c:v>
                </c:pt>
                <c:pt idx="39664">
                  <c:v>-3.7270519042474401E-2</c:v>
                </c:pt>
                <c:pt idx="39665">
                  <c:v>-3.6756937593227797E-2</c:v>
                </c:pt>
                <c:pt idx="39666">
                  <c:v>-3.6368584427334101E-2</c:v>
                </c:pt>
                <c:pt idx="39667">
                  <c:v>-3.5631245614038902E-2</c:v>
                </c:pt>
                <c:pt idx="39668">
                  <c:v>-3.4950079885438697E-2</c:v>
                </c:pt>
                <c:pt idx="39669">
                  <c:v>-3.4136187492964501E-2</c:v>
                </c:pt>
                <c:pt idx="39670">
                  <c:v>-3.3551540156902003E-2</c:v>
                </c:pt>
                <c:pt idx="39671">
                  <c:v>-3.2679265201797002E-2</c:v>
                </c:pt>
                <c:pt idx="39672">
                  <c:v>-3.1872160754994397E-2</c:v>
                </c:pt>
                <c:pt idx="39673">
                  <c:v>-3.0887122315051401E-2</c:v>
                </c:pt>
                <c:pt idx="39674">
                  <c:v>-2.99454729409507E-2</c:v>
                </c:pt>
                <c:pt idx="39675">
                  <c:v>-2.8994339155438802E-2</c:v>
                </c:pt>
                <c:pt idx="39676">
                  <c:v>-2.78113958151248E-2</c:v>
                </c:pt>
                <c:pt idx="39677">
                  <c:v>-2.6923507006613102E-2</c:v>
                </c:pt>
                <c:pt idx="39678">
                  <c:v>-2.57113962447665E-2</c:v>
                </c:pt>
                <c:pt idx="39679">
                  <c:v>-2.4703253896899299E-2</c:v>
                </c:pt>
                <c:pt idx="39680">
                  <c:v>-2.3213853466367E-2</c:v>
                </c:pt>
                <c:pt idx="39681">
                  <c:v>-2.2112168366488098E-2</c:v>
                </c:pt>
                <c:pt idx="39682">
                  <c:v>-2.06641722865782E-2</c:v>
                </c:pt>
                <c:pt idx="39683">
                  <c:v>-1.9381411126955801E-2</c:v>
                </c:pt>
                <c:pt idx="39684">
                  <c:v>-1.8067638564431901E-2</c:v>
                </c:pt>
                <c:pt idx="39685">
                  <c:v>-1.6820264183840999E-2</c:v>
                </c:pt>
                <c:pt idx="39686">
                  <c:v>-1.5332390194667899E-2</c:v>
                </c:pt>
                <c:pt idx="39687">
                  <c:v>-1.38984613576419E-2</c:v>
                </c:pt>
                <c:pt idx="39688">
                  <c:v>-1.26228711318559E-2</c:v>
                </c:pt>
                <c:pt idx="39689">
                  <c:v>-1.1192059391953399E-2</c:v>
                </c:pt>
                <c:pt idx="39690">
                  <c:v>-9.7392694273833093E-3</c:v>
                </c:pt>
                <c:pt idx="39691">
                  <c:v>-8.1026133380861804E-3</c:v>
                </c:pt>
                <c:pt idx="39692">
                  <c:v>-6.7120927155540199E-3</c:v>
                </c:pt>
                <c:pt idx="39693">
                  <c:v>-5.2139117862061097E-3</c:v>
                </c:pt>
                <c:pt idx="39694">
                  <c:v>-3.9470932340968899E-3</c:v>
                </c:pt>
                <c:pt idx="39695">
                  <c:v>-2.4609755937470799E-3</c:v>
                </c:pt>
                <c:pt idx="39696">
                  <c:v>-8.4460054188762205E-4</c:v>
                </c:pt>
                <c:pt idx="39697">
                  <c:v>5.6931569851277901E-4</c:v>
                </c:pt>
                <c:pt idx="39698">
                  <c:v>1.7171751448944699E-3</c:v>
                </c:pt>
                <c:pt idx="39699">
                  <c:v>3.26000124605291E-3</c:v>
                </c:pt>
                <c:pt idx="39700">
                  <c:v>4.5266890201174298E-3</c:v>
                </c:pt>
                <c:pt idx="39701">
                  <c:v>5.9858297415489497E-3</c:v>
                </c:pt>
                <c:pt idx="39702">
                  <c:v>7.16458239267952E-3</c:v>
                </c:pt>
                <c:pt idx="39703">
                  <c:v>8.4262874825473E-3</c:v>
                </c:pt>
                <c:pt idx="39704">
                  <c:v>9.7008944028261698E-3</c:v>
                </c:pt>
                <c:pt idx="39705">
                  <c:v>1.08544287449129E-2</c:v>
                </c:pt>
                <c:pt idx="39706">
                  <c:v>1.20513421752732E-2</c:v>
                </c:pt>
                <c:pt idx="39707">
                  <c:v>1.3056113307637E-2</c:v>
                </c:pt>
                <c:pt idx="39708">
                  <c:v>1.42589886254481E-2</c:v>
                </c:pt>
                <c:pt idx="39709">
                  <c:v>1.5211078105043199E-2</c:v>
                </c:pt>
                <c:pt idx="39710">
                  <c:v>1.6111478919180602E-2</c:v>
                </c:pt>
                <c:pt idx="39711">
                  <c:v>1.6893985671282401E-2</c:v>
                </c:pt>
                <c:pt idx="39712">
                  <c:v>1.7867510130378898E-2</c:v>
                </c:pt>
                <c:pt idx="39713">
                  <c:v>1.85526700317107E-2</c:v>
                </c:pt>
                <c:pt idx="39714">
                  <c:v>1.9468183745809199E-2</c:v>
                </c:pt>
                <c:pt idx="39715">
                  <c:v>1.9854550780621601E-2</c:v>
                </c:pt>
                <c:pt idx="39716">
                  <c:v>2.0704374360859399E-2</c:v>
                </c:pt>
                <c:pt idx="39717">
                  <c:v>2.1027212482057502E-2</c:v>
                </c:pt>
                <c:pt idx="39718">
                  <c:v>2.1664974954232401E-2</c:v>
                </c:pt>
                <c:pt idx="39719">
                  <c:v>2.22446123109282E-2</c:v>
                </c:pt>
                <c:pt idx="39720">
                  <c:v>2.2492116415913699E-2</c:v>
                </c:pt>
                <c:pt idx="39721">
                  <c:v>2.2736074070821399E-2</c:v>
                </c:pt>
                <c:pt idx="39722">
                  <c:v>2.29352504099763E-2</c:v>
                </c:pt>
                <c:pt idx="39723">
                  <c:v>2.3395179990296701E-2</c:v>
                </c:pt>
                <c:pt idx="39724">
                  <c:v>2.3368775453419199E-2</c:v>
                </c:pt>
                <c:pt idx="39725">
                  <c:v>2.3338901850307198E-2</c:v>
                </c:pt>
                <c:pt idx="39726">
                  <c:v>2.34690325743502E-2</c:v>
                </c:pt>
                <c:pt idx="39727">
                  <c:v>2.3528556727623801E-2</c:v>
                </c:pt>
                <c:pt idx="39728">
                  <c:v>2.3322799884456999E-2</c:v>
                </c:pt>
                <c:pt idx="39729">
                  <c:v>2.31426574169631E-2</c:v>
                </c:pt>
                <c:pt idx="39730">
                  <c:v>2.28732670709191E-2</c:v>
                </c:pt>
                <c:pt idx="39731">
                  <c:v>2.2748663757095201E-2</c:v>
                </c:pt>
                <c:pt idx="39732">
                  <c:v>2.25513263205975E-2</c:v>
                </c:pt>
                <c:pt idx="39733">
                  <c:v>2.21926933919473E-2</c:v>
                </c:pt>
                <c:pt idx="39734">
                  <c:v>2.1902459353703201E-2</c:v>
                </c:pt>
                <c:pt idx="39735">
                  <c:v>2.1322286797295999E-2</c:v>
                </c:pt>
                <c:pt idx="39736">
                  <c:v>2.1270302593322798E-2</c:v>
                </c:pt>
                <c:pt idx="39737">
                  <c:v>2.0776850007367498E-2</c:v>
                </c:pt>
                <c:pt idx="39738">
                  <c:v>2.0399896821773102E-2</c:v>
                </c:pt>
                <c:pt idx="39739">
                  <c:v>1.9662957454229101E-2</c:v>
                </c:pt>
                <c:pt idx="39740">
                  <c:v>1.9357789767502701E-2</c:v>
                </c:pt>
                <c:pt idx="39741">
                  <c:v>1.8776802970643901E-2</c:v>
                </c:pt>
                <c:pt idx="39742">
                  <c:v>1.83322672819538E-2</c:v>
                </c:pt>
                <c:pt idx="39743">
                  <c:v>1.7921742909666898E-2</c:v>
                </c:pt>
                <c:pt idx="39744">
                  <c:v>1.7516601908917202E-2</c:v>
                </c:pt>
                <c:pt idx="39745">
                  <c:v>1.67912714330914E-2</c:v>
                </c:pt>
                <c:pt idx="39746">
                  <c:v>1.6525168705944001E-2</c:v>
                </c:pt>
                <c:pt idx="39747">
                  <c:v>1.6070806543520701E-2</c:v>
                </c:pt>
                <c:pt idx="39748">
                  <c:v>1.5873135560597901E-2</c:v>
                </c:pt>
                <c:pt idx="39749">
                  <c:v>1.51529398008834E-2</c:v>
                </c:pt>
                <c:pt idx="39750">
                  <c:v>1.46790657735882E-2</c:v>
                </c:pt>
                <c:pt idx="39751">
                  <c:v>1.4566256664102399E-2</c:v>
                </c:pt>
                <c:pt idx="39752">
                  <c:v>1.4284161090166701E-2</c:v>
                </c:pt>
                <c:pt idx="39753">
                  <c:v>1.39631237493586E-2</c:v>
                </c:pt>
                <c:pt idx="39754">
                  <c:v>1.36609893250331E-2</c:v>
                </c:pt>
                <c:pt idx="39755">
                  <c:v>1.35175554942988E-2</c:v>
                </c:pt>
                <c:pt idx="39756">
                  <c:v>1.3402823084630901E-2</c:v>
                </c:pt>
                <c:pt idx="39757">
                  <c:v>1.32746353037731E-2</c:v>
                </c:pt>
                <c:pt idx="39758">
                  <c:v>1.3096206185897101E-2</c:v>
                </c:pt>
                <c:pt idx="39759">
                  <c:v>1.34573083786017E-2</c:v>
                </c:pt>
                <c:pt idx="39760">
                  <c:v>1.32125987061955E-2</c:v>
                </c:pt>
                <c:pt idx="39761">
                  <c:v>1.33151251966443E-2</c:v>
                </c:pt>
                <c:pt idx="39762">
                  <c:v>1.36739166663217E-2</c:v>
                </c:pt>
                <c:pt idx="39763">
                  <c:v>1.4108496256228399E-2</c:v>
                </c:pt>
                <c:pt idx="39764">
                  <c:v>1.4160193832320599E-2</c:v>
                </c:pt>
                <c:pt idx="39765">
                  <c:v>1.4443219905791701E-2</c:v>
                </c:pt>
                <c:pt idx="39766">
                  <c:v>1.4705627583915099E-2</c:v>
                </c:pt>
                <c:pt idx="39767">
                  <c:v>1.55690420445406E-2</c:v>
                </c:pt>
                <c:pt idx="39768">
                  <c:v>1.5935595867017701E-2</c:v>
                </c:pt>
                <c:pt idx="39769">
                  <c:v>1.6493415576959901E-2</c:v>
                </c:pt>
                <c:pt idx="39770">
                  <c:v>1.69148700535094E-2</c:v>
                </c:pt>
                <c:pt idx="39771">
                  <c:v>1.7859396478358502E-2</c:v>
                </c:pt>
                <c:pt idx="39772">
                  <c:v>1.8803536529963E-2</c:v>
                </c:pt>
                <c:pt idx="39773">
                  <c:v>1.9506907536649399E-2</c:v>
                </c:pt>
                <c:pt idx="39774">
                  <c:v>2.0265303120030699E-2</c:v>
                </c:pt>
                <c:pt idx="39775">
                  <c:v>2.1310813027812198E-2</c:v>
                </c:pt>
                <c:pt idx="39776">
                  <c:v>2.2340731279842499E-2</c:v>
                </c:pt>
                <c:pt idx="39777">
                  <c:v>2.3330002141405601E-2</c:v>
                </c:pt>
                <c:pt idx="39778">
                  <c:v>2.4526883873819998E-2</c:v>
                </c:pt>
                <c:pt idx="39779">
                  <c:v>2.53353136868349E-2</c:v>
                </c:pt>
                <c:pt idx="39780">
                  <c:v>2.6767478429707201E-2</c:v>
                </c:pt>
                <c:pt idx="39781">
                  <c:v>2.7804703896083201E-2</c:v>
                </c:pt>
                <c:pt idx="39782">
                  <c:v>2.9037129975525499E-2</c:v>
                </c:pt>
                <c:pt idx="39783">
                  <c:v>3.0228025459977301E-2</c:v>
                </c:pt>
                <c:pt idx="39784">
                  <c:v>3.1744649663355398E-2</c:v>
                </c:pt>
                <c:pt idx="39785">
                  <c:v>3.30343764261306E-2</c:v>
                </c:pt>
                <c:pt idx="39786">
                  <c:v>3.4430274038117901E-2</c:v>
                </c:pt>
                <c:pt idx="39787">
                  <c:v>3.5586410596503602E-2</c:v>
                </c:pt>
                <c:pt idx="39788">
                  <c:v>3.7187303499971798E-2</c:v>
                </c:pt>
                <c:pt idx="39789">
                  <c:v>3.8428632119692802E-2</c:v>
                </c:pt>
                <c:pt idx="39790">
                  <c:v>3.9872487170859797E-2</c:v>
                </c:pt>
                <c:pt idx="39791">
                  <c:v>4.11798808727072E-2</c:v>
                </c:pt>
                <c:pt idx="39792">
                  <c:v>4.2521959630862902E-2</c:v>
                </c:pt>
                <c:pt idx="39793">
                  <c:v>4.3907180953539099E-2</c:v>
                </c:pt>
                <c:pt idx="39794">
                  <c:v>4.5325979612747598E-2</c:v>
                </c:pt>
                <c:pt idx="39795">
                  <c:v>4.6641121123121701E-2</c:v>
                </c:pt>
                <c:pt idx="39796">
                  <c:v>4.7904918466016001E-2</c:v>
                </c:pt>
                <c:pt idx="39797">
                  <c:v>4.9073973041465803E-2</c:v>
                </c:pt>
                <c:pt idx="39798">
                  <c:v>5.0512039886629799E-2</c:v>
                </c:pt>
                <c:pt idx="39799">
                  <c:v>5.1881048777902103E-2</c:v>
                </c:pt>
                <c:pt idx="39800">
                  <c:v>5.2843993065313399E-2</c:v>
                </c:pt>
                <c:pt idx="39801">
                  <c:v>5.40963719823103E-2</c:v>
                </c:pt>
                <c:pt idx="39802">
                  <c:v>5.5005998718148999E-2</c:v>
                </c:pt>
                <c:pt idx="39803">
                  <c:v>5.6524029772793499E-2</c:v>
                </c:pt>
                <c:pt idx="39804">
                  <c:v>5.7362382721913803E-2</c:v>
                </c:pt>
                <c:pt idx="39805">
                  <c:v>5.8406432123410103E-2</c:v>
                </c:pt>
                <c:pt idx="39806">
                  <c:v>5.90749818990048E-2</c:v>
                </c:pt>
                <c:pt idx="39807">
                  <c:v>6.0337745788188797E-2</c:v>
                </c:pt>
                <c:pt idx="39808">
                  <c:v>6.1092564888927198E-2</c:v>
                </c:pt>
                <c:pt idx="39809">
                  <c:v>6.1562547406182097E-2</c:v>
                </c:pt>
                <c:pt idx="39810">
                  <c:v>6.2384176486352402E-2</c:v>
                </c:pt>
                <c:pt idx="39811">
                  <c:v>6.3069604851939701E-2</c:v>
                </c:pt>
                <c:pt idx="39812">
                  <c:v>6.3745338035400306E-2</c:v>
                </c:pt>
                <c:pt idx="39813">
                  <c:v>6.39797495350196E-2</c:v>
                </c:pt>
                <c:pt idx="39814">
                  <c:v>6.4614730929582906E-2</c:v>
                </c:pt>
                <c:pt idx="39815">
                  <c:v>6.4856939894237103E-2</c:v>
                </c:pt>
                <c:pt idx="39816">
                  <c:v>6.5234996087619707E-2</c:v>
                </c:pt>
                <c:pt idx="39817">
                  <c:v>6.5278945853650794E-2</c:v>
                </c:pt>
                <c:pt idx="39818">
                  <c:v>6.5800008690081402E-2</c:v>
                </c:pt>
                <c:pt idx="39819">
                  <c:v>6.5788742665647104E-2</c:v>
                </c:pt>
                <c:pt idx="39820">
                  <c:v>6.5931165704827294E-2</c:v>
                </c:pt>
                <c:pt idx="39821">
                  <c:v>6.5762191136380196E-2</c:v>
                </c:pt>
                <c:pt idx="39822">
                  <c:v>6.5745400169190296E-2</c:v>
                </c:pt>
                <c:pt idx="39823">
                  <c:v>6.5512582042170794E-2</c:v>
                </c:pt>
                <c:pt idx="39824">
                  <c:v>6.54223759694295E-2</c:v>
                </c:pt>
                <c:pt idx="39825">
                  <c:v>6.5189920147099706E-2</c:v>
                </c:pt>
                <c:pt idx="39826">
                  <c:v>6.4742522872689404E-2</c:v>
                </c:pt>
                <c:pt idx="39827">
                  <c:v>6.4607292573905697E-2</c:v>
                </c:pt>
                <c:pt idx="39828">
                  <c:v>6.4062557164635103E-2</c:v>
                </c:pt>
                <c:pt idx="39829">
                  <c:v>6.35376661817387E-2</c:v>
                </c:pt>
                <c:pt idx="39830">
                  <c:v>6.3213546407899904E-2</c:v>
                </c:pt>
                <c:pt idx="39831">
                  <c:v>6.2589717288132604E-2</c:v>
                </c:pt>
                <c:pt idx="39832">
                  <c:v>6.1940007306042197E-2</c:v>
                </c:pt>
                <c:pt idx="39833">
                  <c:v>6.1484855889942798E-2</c:v>
                </c:pt>
                <c:pt idx="39834">
                  <c:v>6.0558273003035998E-2</c:v>
                </c:pt>
                <c:pt idx="39835">
                  <c:v>6.0125393584901397E-2</c:v>
                </c:pt>
                <c:pt idx="39836">
                  <c:v>5.9475849109920299E-2</c:v>
                </c:pt>
                <c:pt idx="39837">
                  <c:v>5.87791345259275E-2</c:v>
                </c:pt>
                <c:pt idx="39838">
                  <c:v>5.7773737336416102E-2</c:v>
                </c:pt>
                <c:pt idx="39839">
                  <c:v>5.7368887449975897E-2</c:v>
                </c:pt>
                <c:pt idx="39840">
                  <c:v>5.6449319676102602E-2</c:v>
                </c:pt>
                <c:pt idx="39841">
                  <c:v>5.5618282338287202E-2</c:v>
                </c:pt>
                <c:pt idx="39842">
                  <c:v>5.4930260336236603E-2</c:v>
                </c:pt>
                <c:pt idx="39843">
                  <c:v>5.42499347740504E-2</c:v>
                </c:pt>
                <c:pt idx="39844">
                  <c:v>5.36091812976957E-2</c:v>
                </c:pt>
                <c:pt idx="39845">
                  <c:v>5.2637928321330699E-2</c:v>
                </c:pt>
                <c:pt idx="39846">
                  <c:v>5.2035390485928298E-2</c:v>
                </c:pt>
                <c:pt idx="39847">
                  <c:v>5.1202845401083601E-2</c:v>
                </c:pt>
                <c:pt idx="39848">
                  <c:v>5.0681715586006301E-2</c:v>
                </c:pt>
                <c:pt idx="39849">
                  <c:v>4.9718548024524599E-2</c:v>
                </c:pt>
                <c:pt idx="39850">
                  <c:v>4.9262382547807203E-2</c:v>
                </c:pt>
                <c:pt idx="39851">
                  <c:v>4.8602628158774003E-2</c:v>
                </c:pt>
                <c:pt idx="39852">
                  <c:v>4.79920888349104E-2</c:v>
                </c:pt>
                <c:pt idx="39853">
                  <c:v>4.7519646041545197E-2</c:v>
                </c:pt>
                <c:pt idx="39854">
                  <c:v>4.6929859243147402E-2</c:v>
                </c:pt>
                <c:pt idx="39855">
                  <c:v>4.6507904845568097E-2</c:v>
                </c:pt>
                <c:pt idx="39856">
                  <c:v>4.59801961717149E-2</c:v>
                </c:pt>
                <c:pt idx="39857">
                  <c:v>4.5452372180623E-2</c:v>
                </c:pt>
                <c:pt idx="39858">
                  <c:v>4.5118318069335299E-2</c:v>
                </c:pt>
                <c:pt idx="39859">
                  <c:v>4.4956557990095201E-2</c:v>
                </c:pt>
                <c:pt idx="39860">
                  <c:v>4.46234195880739E-2</c:v>
                </c:pt>
                <c:pt idx="39861">
                  <c:v>4.4257608753756998E-2</c:v>
                </c:pt>
                <c:pt idx="39862">
                  <c:v>4.4173484304688898E-2</c:v>
                </c:pt>
                <c:pt idx="39863">
                  <c:v>4.43004435194677E-2</c:v>
                </c:pt>
                <c:pt idx="39864">
                  <c:v>4.3990075109125802E-2</c:v>
                </c:pt>
                <c:pt idx="39865">
                  <c:v>4.3800418281865802E-2</c:v>
                </c:pt>
                <c:pt idx="39866">
                  <c:v>4.3953534896997597E-2</c:v>
                </c:pt>
                <c:pt idx="39867">
                  <c:v>4.4130646341096202E-2</c:v>
                </c:pt>
                <c:pt idx="39868">
                  <c:v>4.3914368796608698E-2</c:v>
                </c:pt>
                <c:pt idx="39869">
                  <c:v>4.4084176195403703E-2</c:v>
                </c:pt>
                <c:pt idx="39870">
                  <c:v>4.4275952687240203E-2</c:v>
                </c:pt>
                <c:pt idx="39871">
                  <c:v>4.4706132250120399E-2</c:v>
                </c:pt>
                <c:pt idx="39872">
                  <c:v>4.48682154760075E-2</c:v>
                </c:pt>
                <c:pt idx="39873">
                  <c:v>4.50891102952585E-2</c:v>
                </c:pt>
                <c:pt idx="39874">
                  <c:v>4.5612682751678402E-2</c:v>
                </c:pt>
                <c:pt idx="39875">
                  <c:v>4.6100851160736103E-2</c:v>
                </c:pt>
                <c:pt idx="39876">
                  <c:v>4.6352477749036301E-2</c:v>
                </c:pt>
                <c:pt idx="39877">
                  <c:v>4.6706474936886497E-2</c:v>
                </c:pt>
                <c:pt idx="39878">
                  <c:v>4.7274576417168201E-2</c:v>
                </c:pt>
                <c:pt idx="39879">
                  <c:v>4.7838569013213698E-2</c:v>
                </c:pt>
                <c:pt idx="39880">
                  <c:v>4.8394270590916097E-2</c:v>
                </c:pt>
                <c:pt idx="39881">
                  <c:v>4.8875906569304003E-2</c:v>
                </c:pt>
                <c:pt idx="39882">
                  <c:v>4.9543439495626E-2</c:v>
                </c:pt>
                <c:pt idx="39883">
                  <c:v>5.0035077707119097E-2</c:v>
                </c:pt>
                <c:pt idx="39884">
                  <c:v>5.0604710853448899E-2</c:v>
                </c:pt>
                <c:pt idx="39885">
                  <c:v>5.1247271171332702E-2</c:v>
                </c:pt>
                <c:pt idx="39886">
                  <c:v>5.1834984779972698E-2</c:v>
                </c:pt>
                <c:pt idx="39887">
                  <c:v>5.2465490276053697E-2</c:v>
                </c:pt>
                <c:pt idx="39888">
                  <c:v>5.29291890452415E-2</c:v>
                </c:pt>
                <c:pt idx="39889">
                  <c:v>5.3656204414547902E-2</c:v>
                </c:pt>
                <c:pt idx="39890">
                  <c:v>5.4157137402493401E-2</c:v>
                </c:pt>
                <c:pt idx="39891">
                  <c:v>5.4886906065864202E-2</c:v>
                </c:pt>
                <c:pt idx="39892">
                  <c:v>5.5396979881431302E-2</c:v>
                </c:pt>
                <c:pt idx="39893">
                  <c:v>5.5961863609253697E-2</c:v>
                </c:pt>
                <c:pt idx="39894">
                  <c:v>5.6533524286990801E-2</c:v>
                </c:pt>
                <c:pt idx="39895">
                  <c:v>5.6993578121668297E-2</c:v>
                </c:pt>
                <c:pt idx="39896">
                  <c:v>5.7450251558224801E-2</c:v>
                </c:pt>
                <c:pt idx="39897">
                  <c:v>5.7875911098041501E-2</c:v>
                </c:pt>
                <c:pt idx="39898">
                  <c:v>5.8282227437145798E-2</c:v>
                </c:pt>
                <c:pt idx="39899">
                  <c:v>5.8749019144708203E-2</c:v>
                </c:pt>
                <c:pt idx="39900">
                  <c:v>5.9154733959154299E-2</c:v>
                </c:pt>
                <c:pt idx="39901">
                  <c:v>5.9219280118722399E-2</c:v>
                </c:pt>
                <c:pt idx="39902">
                  <c:v>5.9607542329381299E-2</c:v>
                </c:pt>
                <c:pt idx="39903">
                  <c:v>5.9807407817068198E-2</c:v>
                </c:pt>
                <c:pt idx="39904">
                  <c:v>6.0243153219625901E-2</c:v>
                </c:pt>
                <c:pt idx="39905">
                  <c:v>6.0022970702902703E-2</c:v>
                </c:pt>
                <c:pt idx="39906">
                  <c:v>6.0065336098686098E-2</c:v>
                </c:pt>
                <c:pt idx="39907">
                  <c:v>6.0099332728868401E-2</c:v>
                </c:pt>
                <c:pt idx="39908">
                  <c:v>6.0118491904749098E-2</c:v>
                </c:pt>
                <c:pt idx="39909">
                  <c:v>6.0298115761436698E-2</c:v>
                </c:pt>
                <c:pt idx="39910">
                  <c:v>5.9762908674860303E-2</c:v>
                </c:pt>
                <c:pt idx="39911">
                  <c:v>5.9636800794338897E-2</c:v>
                </c:pt>
                <c:pt idx="39912">
                  <c:v>5.9534733960182502E-2</c:v>
                </c:pt>
                <c:pt idx="39913">
                  <c:v>5.9220736774954097E-2</c:v>
                </c:pt>
                <c:pt idx="39914">
                  <c:v>5.8578723352065598E-2</c:v>
                </c:pt>
                <c:pt idx="39915">
                  <c:v>5.8286808973405699E-2</c:v>
                </c:pt>
                <c:pt idx="39916">
                  <c:v>5.7849817436758398E-2</c:v>
                </c:pt>
                <c:pt idx="39917">
                  <c:v>5.7352255601420599E-2</c:v>
                </c:pt>
                <c:pt idx="39918">
                  <c:v>5.67275561885432E-2</c:v>
                </c:pt>
                <c:pt idx="39919">
                  <c:v>5.6161889005616202E-2</c:v>
                </c:pt>
                <c:pt idx="39920">
                  <c:v>5.5468086246160703E-2</c:v>
                </c:pt>
                <c:pt idx="39921">
                  <c:v>5.4511353683142798E-2</c:v>
                </c:pt>
                <c:pt idx="39922">
                  <c:v>5.3755487748232203E-2</c:v>
                </c:pt>
                <c:pt idx="39923">
                  <c:v>5.28251062766526E-2</c:v>
                </c:pt>
                <c:pt idx="39924">
                  <c:v>5.2114796454182301E-2</c:v>
                </c:pt>
                <c:pt idx="39925">
                  <c:v>5.11825640623376E-2</c:v>
                </c:pt>
                <c:pt idx="39926">
                  <c:v>5.0139301671726901E-2</c:v>
                </c:pt>
                <c:pt idx="39927">
                  <c:v>4.9056446493863197E-2</c:v>
                </c:pt>
                <c:pt idx="39928">
                  <c:v>4.8080394510755797E-2</c:v>
                </c:pt>
                <c:pt idx="39929">
                  <c:v>4.7076314836737999E-2</c:v>
                </c:pt>
                <c:pt idx="39930">
                  <c:v>4.5778877180821999E-2</c:v>
                </c:pt>
                <c:pt idx="39931">
                  <c:v>4.4507590256316898E-2</c:v>
                </c:pt>
                <c:pt idx="39932">
                  <c:v>4.3516973997037502E-2</c:v>
                </c:pt>
                <c:pt idx="39933">
                  <c:v>4.2205889071990001E-2</c:v>
                </c:pt>
                <c:pt idx="39934">
                  <c:v>4.1002001481689802E-2</c:v>
                </c:pt>
                <c:pt idx="39935">
                  <c:v>3.9734034040809697E-2</c:v>
                </c:pt>
                <c:pt idx="39936">
                  <c:v>3.8358135036563101E-2</c:v>
                </c:pt>
                <c:pt idx="39937">
                  <c:v>3.7043338060524698E-2</c:v>
                </c:pt>
                <c:pt idx="39938">
                  <c:v>3.5741178522232998E-2</c:v>
                </c:pt>
                <c:pt idx="39939">
                  <c:v>3.43473556091623E-2</c:v>
                </c:pt>
                <c:pt idx="39940">
                  <c:v>3.3183553480371698E-2</c:v>
                </c:pt>
                <c:pt idx="39941">
                  <c:v>3.1879806637099099E-2</c:v>
                </c:pt>
                <c:pt idx="39942">
                  <c:v>3.0405794498045299E-2</c:v>
                </c:pt>
                <c:pt idx="39943">
                  <c:v>2.9225045316136199E-2</c:v>
                </c:pt>
                <c:pt idx="39944">
                  <c:v>2.7702037704747301E-2</c:v>
                </c:pt>
                <c:pt idx="39945">
                  <c:v>2.65061125433791E-2</c:v>
                </c:pt>
                <c:pt idx="39946">
                  <c:v>2.5148988701251901E-2</c:v>
                </c:pt>
                <c:pt idx="39947">
                  <c:v>2.3755820798089002E-2</c:v>
                </c:pt>
                <c:pt idx="39948">
                  <c:v>2.2511735432061201E-2</c:v>
                </c:pt>
                <c:pt idx="39949">
                  <c:v>2.1237871109218098E-2</c:v>
                </c:pt>
                <c:pt idx="39950">
                  <c:v>2.0003167091496198E-2</c:v>
                </c:pt>
                <c:pt idx="39951">
                  <c:v>1.8846545707034802E-2</c:v>
                </c:pt>
                <c:pt idx="39952">
                  <c:v>1.7645625867614999E-2</c:v>
                </c:pt>
                <c:pt idx="39953">
                  <c:v>1.63855921679971E-2</c:v>
                </c:pt>
                <c:pt idx="39954">
                  <c:v>1.54203083837679E-2</c:v>
                </c:pt>
                <c:pt idx="39955">
                  <c:v>1.41812046763319E-2</c:v>
                </c:pt>
                <c:pt idx="39956">
                  <c:v>1.3072101313605399E-2</c:v>
                </c:pt>
                <c:pt idx="39957">
                  <c:v>1.1951484733110701E-2</c:v>
                </c:pt>
                <c:pt idx="39958">
                  <c:v>1.0971832667772E-2</c:v>
                </c:pt>
                <c:pt idx="39959">
                  <c:v>1.00039695599094E-2</c:v>
                </c:pt>
                <c:pt idx="39960">
                  <c:v>9.1485350013104597E-3</c:v>
                </c:pt>
                <c:pt idx="39961">
                  <c:v>8.3777055920946E-3</c:v>
                </c:pt>
                <c:pt idx="39962">
                  <c:v>7.3498223462739399E-3</c:v>
                </c:pt>
                <c:pt idx="39963">
                  <c:v>6.6349874387343199E-3</c:v>
                </c:pt>
                <c:pt idx="39964">
                  <c:v>5.8053618511612996E-3</c:v>
                </c:pt>
                <c:pt idx="39965">
                  <c:v>5.2343724581428303E-3</c:v>
                </c:pt>
                <c:pt idx="39966">
                  <c:v>4.4655933943637399E-3</c:v>
                </c:pt>
                <c:pt idx="39967">
                  <c:v>3.8749942495623899E-3</c:v>
                </c:pt>
                <c:pt idx="39968">
                  <c:v>3.2954316143695701E-3</c:v>
                </c:pt>
                <c:pt idx="39969">
                  <c:v>2.6690845443607001E-3</c:v>
                </c:pt>
                <c:pt idx="39970">
                  <c:v>2.33055312466522E-3</c:v>
                </c:pt>
                <c:pt idx="39971">
                  <c:v>1.6604994060402101E-3</c:v>
                </c:pt>
                <c:pt idx="39972">
                  <c:v>1.44152718479964E-3</c:v>
                </c:pt>
                <c:pt idx="39973">
                  <c:v>9.4970955574014799E-4</c:v>
                </c:pt>
                <c:pt idx="39974">
                  <c:v>8.3353849022872403E-4</c:v>
                </c:pt>
                <c:pt idx="39975">
                  <c:v>4.6936239761131098E-4</c:v>
                </c:pt>
                <c:pt idx="39976">
                  <c:v>2.4086316894436101E-4</c:v>
                </c:pt>
                <c:pt idx="39977">
                  <c:v>-1.0886864754014701E-4</c:v>
                </c:pt>
                <c:pt idx="39978" formatCode="0.00E+00">
                  <c:v>-8.1859410312396205E-5</c:v>
                </c:pt>
                <c:pt idx="39979" formatCode="0.00E+00">
                  <c:v>-6.6438591098686697E-5</c:v>
                </c:pt>
                <c:pt idx="39980">
                  <c:v>-3.0230628562798802E-4</c:v>
                </c:pt>
                <c:pt idx="39981">
                  <c:v>-1.10249052164163E-4</c:v>
                </c:pt>
                <c:pt idx="39982">
                  <c:v>-3.8611092641974702E-4</c:v>
                </c:pt>
                <c:pt idx="39983">
                  <c:v>-2.5897759314405701E-4</c:v>
                </c:pt>
                <c:pt idx="39984">
                  <c:v>-2.4822472643324398E-4</c:v>
                </c:pt>
                <c:pt idx="39985">
                  <c:v>-1.6115888053378199E-4</c:v>
                </c:pt>
                <c:pt idx="39986">
                  <c:v>-1.5658248178155901E-4</c:v>
                </c:pt>
                <c:pt idx="39987">
                  <c:v>1.0726876101068E-4</c:v>
                </c:pt>
                <c:pt idx="39988" formatCode="0.00E+00">
                  <c:v>4.6102544376816798E-5</c:v>
                </c:pt>
                <c:pt idx="39989">
                  <c:v>3.954516913931E-4</c:v>
                </c:pt>
                <c:pt idx="39990">
                  <c:v>6.6504541863606501E-4</c:v>
                </c:pt>
                <c:pt idx="39991">
                  <c:v>6.9494258054187904E-4</c:v>
                </c:pt>
                <c:pt idx="39992">
                  <c:v>9.0148499102500298E-4</c:v>
                </c:pt>
                <c:pt idx="39993">
                  <c:v>1.1660715414650599E-3</c:v>
                </c:pt>
                <c:pt idx="39994">
                  <c:v>1.2972643224231E-3</c:v>
                </c:pt>
                <c:pt idx="39995">
                  <c:v>1.69318172159531E-3</c:v>
                </c:pt>
                <c:pt idx="39996">
                  <c:v>1.8861149285895799E-3</c:v>
                </c:pt>
                <c:pt idx="39997">
                  <c:v>2.16069600738308E-3</c:v>
                </c:pt>
                <c:pt idx="39998">
                  <c:v>2.3828075771192502E-3</c:v>
                </c:pt>
                <c:pt idx="39999">
                  <c:v>2.51012721786532E-3</c:v>
                </c:pt>
                <c:pt idx="40000">
                  <c:v>2.7601836520657502E-3</c:v>
                </c:pt>
                <c:pt idx="40001">
                  <c:v>2.9906814600966498E-3</c:v>
                </c:pt>
                <c:pt idx="40002">
                  <c:v>3.2174741952375701E-3</c:v>
                </c:pt>
                <c:pt idx="40003">
                  <c:v>3.5813507431289699E-3</c:v>
                </c:pt>
                <c:pt idx="40004">
                  <c:v>3.7058115578006601E-3</c:v>
                </c:pt>
                <c:pt idx="40005">
                  <c:v>3.79507020404461E-3</c:v>
                </c:pt>
                <c:pt idx="40006">
                  <c:v>4.13990170218137E-3</c:v>
                </c:pt>
                <c:pt idx="40007">
                  <c:v>4.1257559455179097E-3</c:v>
                </c:pt>
                <c:pt idx="40008">
                  <c:v>4.40084862259826E-3</c:v>
                </c:pt>
                <c:pt idx="40009">
                  <c:v>4.4120866242989103E-3</c:v>
                </c:pt>
                <c:pt idx="40010">
                  <c:v>4.4094952415917703E-3</c:v>
                </c:pt>
                <c:pt idx="40011">
                  <c:v>4.5531872475181702E-3</c:v>
                </c:pt>
                <c:pt idx="40012">
                  <c:v>4.6570451693880299E-3</c:v>
                </c:pt>
                <c:pt idx="40013">
                  <c:v>4.6577238032392502E-3</c:v>
                </c:pt>
                <c:pt idx="40014">
                  <c:v>4.70840834983973E-3</c:v>
                </c:pt>
                <c:pt idx="40015">
                  <c:v>4.7337009600855497E-3</c:v>
                </c:pt>
                <c:pt idx="40016">
                  <c:v>4.61252590085094E-3</c:v>
                </c:pt>
                <c:pt idx="40017">
                  <c:v>4.4287246043146497E-3</c:v>
                </c:pt>
                <c:pt idx="40018">
                  <c:v>4.4121609022820798E-3</c:v>
                </c:pt>
                <c:pt idx="40019">
                  <c:v>4.04390498272756E-3</c:v>
                </c:pt>
                <c:pt idx="40020">
                  <c:v>4.0600384365939903E-3</c:v>
                </c:pt>
                <c:pt idx="40021">
                  <c:v>4.0215599864117102E-3</c:v>
                </c:pt>
                <c:pt idx="40022">
                  <c:v>3.6478512586403198E-3</c:v>
                </c:pt>
                <c:pt idx="40023">
                  <c:v>3.09109566395322E-3</c:v>
                </c:pt>
                <c:pt idx="40024">
                  <c:v>3.0459974552524498E-3</c:v>
                </c:pt>
                <c:pt idx="40025">
                  <c:v>2.69395204754003E-3</c:v>
                </c:pt>
                <c:pt idx="40026">
                  <c:v>2.2112376738451E-3</c:v>
                </c:pt>
                <c:pt idx="40027">
                  <c:v>1.9428947765266001E-3</c:v>
                </c:pt>
                <c:pt idx="40028">
                  <c:v>1.26290671987893E-3</c:v>
                </c:pt>
                <c:pt idx="40029">
                  <c:v>7.13762360667596E-4</c:v>
                </c:pt>
                <c:pt idx="40030">
                  <c:v>3.3259927242778703E-4</c:v>
                </c:pt>
                <c:pt idx="40031" formatCode="0.00E+00">
                  <c:v>-6.3666605852458503E-5</c:v>
                </c:pt>
                <c:pt idx="40032">
                  <c:v>-9.0386136640742897E-4</c:v>
                </c:pt>
                <c:pt idx="40033">
                  <c:v>-1.3000089214547999E-3</c:v>
                </c:pt>
                <c:pt idx="40034">
                  <c:v>-1.9109970581998501E-3</c:v>
                </c:pt>
                <c:pt idx="40035">
                  <c:v>-2.6301489940797002E-3</c:v>
                </c:pt>
                <c:pt idx="40036">
                  <c:v>-3.4385874250007801E-3</c:v>
                </c:pt>
                <c:pt idx="40037">
                  <c:v>-4.2339122451550103E-3</c:v>
                </c:pt>
                <c:pt idx="40038">
                  <c:v>-4.7505049617939804E-3</c:v>
                </c:pt>
                <c:pt idx="40039">
                  <c:v>-5.5769797416531297E-3</c:v>
                </c:pt>
                <c:pt idx="40040">
                  <c:v>-6.5826995215639197E-3</c:v>
                </c:pt>
                <c:pt idx="40041">
                  <c:v>-7.3446746680746796E-3</c:v>
                </c:pt>
                <c:pt idx="40042">
                  <c:v>-7.90810506469471E-3</c:v>
                </c:pt>
                <c:pt idx="40043">
                  <c:v>-8.8289279730864693E-3</c:v>
                </c:pt>
                <c:pt idx="40044">
                  <c:v>-9.8181646593208504E-3</c:v>
                </c:pt>
                <c:pt idx="40045">
                  <c:v>-1.05939239881244E-2</c:v>
                </c:pt>
                <c:pt idx="40046">
                  <c:v>-1.14057996108641E-2</c:v>
                </c:pt>
                <c:pt idx="40047">
                  <c:v>-1.2398379129454001E-2</c:v>
                </c:pt>
                <c:pt idx="40048">
                  <c:v>-1.3210609126845799E-2</c:v>
                </c:pt>
                <c:pt idx="40049">
                  <c:v>-1.43267421187157E-2</c:v>
                </c:pt>
                <c:pt idx="40050">
                  <c:v>-1.4978470924932701E-2</c:v>
                </c:pt>
                <c:pt idx="40051">
                  <c:v>-1.60664474766752E-2</c:v>
                </c:pt>
                <c:pt idx="40052">
                  <c:v>-1.6899995132101001E-2</c:v>
                </c:pt>
                <c:pt idx="40053">
                  <c:v>-1.79375347271673E-2</c:v>
                </c:pt>
                <c:pt idx="40054">
                  <c:v>-1.86526961470019E-2</c:v>
                </c:pt>
                <c:pt idx="40055">
                  <c:v>-1.9709427854838001E-2</c:v>
                </c:pt>
                <c:pt idx="40056">
                  <c:v>-2.05659317087694E-2</c:v>
                </c:pt>
                <c:pt idx="40057">
                  <c:v>-2.15553325885929E-2</c:v>
                </c:pt>
                <c:pt idx="40058">
                  <c:v>-2.24538683528759E-2</c:v>
                </c:pt>
                <c:pt idx="40059">
                  <c:v>-2.3118601391226099E-2</c:v>
                </c:pt>
                <c:pt idx="40060">
                  <c:v>-2.41370519484463E-2</c:v>
                </c:pt>
                <c:pt idx="40061">
                  <c:v>-2.4867977070627399E-2</c:v>
                </c:pt>
                <c:pt idx="40062">
                  <c:v>-2.57955750924731E-2</c:v>
                </c:pt>
                <c:pt idx="40063">
                  <c:v>-2.65278276274621E-2</c:v>
                </c:pt>
                <c:pt idx="40064">
                  <c:v>-2.7566951140482101E-2</c:v>
                </c:pt>
                <c:pt idx="40065">
                  <c:v>-2.82673876433455E-2</c:v>
                </c:pt>
                <c:pt idx="40066">
                  <c:v>-2.90832990392823E-2</c:v>
                </c:pt>
                <c:pt idx="40067">
                  <c:v>-2.9643371575480498E-2</c:v>
                </c:pt>
                <c:pt idx="40068">
                  <c:v>-3.0544707550082401E-2</c:v>
                </c:pt>
                <c:pt idx="40069">
                  <c:v>-3.12118640001296E-2</c:v>
                </c:pt>
                <c:pt idx="40070">
                  <c:v>-3.1883570113217199E-2</c:v>
                </c:pt>
                <c:pt idx="40071">
                  <c:v>-3.2514157400249197E-2</c:v>
                </c:pt>
                <c:pt idx="40072">
                  <c:v>-3.3253170987852299E-2</c:v>
                </c:pt>
                <c:pt idx="40073">
                  <c:v>-3.3825757228176698E-2</c:v>
                </c:pt>
                <c:pt idx="40074">
                  <c:v>-3.4486851063080699E-2</c:v>
                </c:pt>
                <c:pt idx="40075">
                  <c:v>-3.5045973164727399E-2</c:v>
                </c:pt>
                <c:pt idx="40076">
                  <c:v>-3.5342485583929703E-2</c:v>
                </c:pt>
                <c:pt idx="40077">
                  <c:v>-3.61279992418366E-2</c:v>
                </c:pt>
                <c:pt idx="40078">
                  <c:v>-3.6417327951595899E-2</c:v>
                </c:pt>
                <c:pt idx="40079">
                  <c:v>-3.69278786993084E-2</c:v>
                </c:pt>
                <c:pt idx="40080">
                  <c:v>-3.7285076979558997E-2</c:v>
                </c:pt>
                <c:pt idx="40081">
                  <c:v>-3.7770838285750799E-2</c:v>
                </c:pt>
                <c:pt idx="40082">
                  <c:v>-3.8076368297102099E-2</c:v>
                </c:pt>
                <c:pt idx="40083">
                  <c:v>-3.8306820864500303E-2</c:v>
                </c:pt>
                <c:pt idx="40084">
                  <c:v>-3.8721933021654699E-2</c:v>
                </c:pt>
                <c:pt idx="40085">
                  <c:v>-3.89995501544496E-2</c:v>
                </c:pt>
                <c:pt idx="40086">
                  <c:v>-3.9354896630081099E-2</c:v>
                </c:pt>
                <c:pt idx="40087">
                  <c:v>-3.9372642728318599E-2</c:v>
                </c:pt>
                <c:pt idx="40088">
                  <c:v>-3.9668253049050903E-2</c:v>
                </c:pt>
                <c:pt idx="40089">
                  <c:v>-3.9761563874279503E-2</c:v>
                </c:pt>
                <c:pt idx="40090">
                  <c:v>-3.9983720943974101E-2</c:v>
                </c:pt>
                <c:pt idx="40091">
                  <c:v>-4.0121595837195101E-2</c:v>
                </c:pt>
                <c:pt idx="40092">
                  <c:v>-4.0019859629269301E-2</c:v>
                </c:pt>
                <c:pt idx="40093">
                  <c:v>-4.0264273172432703E-2</c:v>
                </c:pt>
                <c:pt idx="40094">
                  <c:v>-4.0401322302247099E-2</c:v>
                </c:pt>
                <c:pt idx="40095">
                  <c:v>-4.0085381533211603E-2</c:v>
                </c:pt>
                <c:pt idx="40096">
                  <c:v>-4.0136309037490603E-2</c:v>
                </c:pt>
                <c:pt idx="40097">
                  <c:v>-4.0463956405000598E-2</c:v>
                </c:pt>
                <c:pt idx="40098">
                  <c:v>-4.0242497093100203E-2</c:v>
                </c:pt>
                <c:pt idx="40099">
                  <c:v>-3.9940749122910998E-2</c:v>
                </c:pt>
                <c:pt idx="40100">
                  <c:v>-3.9947848794869303E-2</c:v>
                </c:pt>
                <c:pt idx="40101">
                  <c:v>-4.0123999059126697E-2</c:v>
                </c:pt>
                <c:pt idx="40102">
                  <c:v>-3.9939043857918403E-2</c:v>
                </c:pt>
                <c:pt idx="40103">
                  <c:v>-3.97609938546679E-2</c:v>
                </c:pt>
                <c:pt idx="40104">
                  <c:v>-3.9686543091023603E-2</c:v>
                </c:pt>
                <c:pt idx="40105">
                  <c:v>-3.9527688296207002E-2</c:v>
                </c:pt>
                <c:pt idx="40106">
                  <c:v>-3.9630818984098398E-2</c:v>
                </c:pt>
                <c:pt idx="40107">
                  <c:v>-3.9264823664973802E-2</c:v>
                </c:pt>
                <c:pt idx="40108">
                  <c:v>-3.90631829651613E-2</c:v>
                </c:pt>
                <c:pt idx="40109">
                  <c:v>-3.91716376407256E-2</c:v>
                </c:pt>
                <c:pt idx="40110">
                  <c:v>-3.9020092355261597E-2</c:v>
                </c:pt>
                <c:pt idx="40111">
                  <c:v>-3.8708995207448603E-2</c:v>
                </c:pt>
                <c:pt idx="40112">
                  <c:v>-3.8701382567377499E-2</c:v>
                </c:pt>
                <c:pt idx="40113">
                  <c:v>-3.8443010364727997E-2</c:v>
                </c:pt>
                <c:pt idx="40114">
                  <c:v>-3.8465353654307401E-2</c:v>
                </c:pt>
                <c:pt idx="40115">
                  <c:v>-3.8127675523187299E-2</c:v>
                </c:pt>
                <c:pt idx="40116">
                  <c:v>-3.8075868961513798E-2</c:v>
                </c:pt>
                <c:pt idx="40117">
                  <c:v>-3.7881059364539303E-2</c:v>
                </c:pt>
                <c:pt idx="40118">
                  <c:v>-3.7803077789910697E-2</c:v>
                </c:pt>
                <c:pt idx="40119">
                  <c:v>-3.7611564974195301E-2</c:v>
                </c:pt>
                <c:pt idx="40120">
                  <c:v>-3.7606504174940901E-2</c:v>
                </c:pt>
                <c:pt idx="40121">
                  <c:v>-3.7521779990339801E-2</c:v>
                </c:pt>
                <c:pt idx="40122">
                  <c:v>-3.7330778659183099E-2</c:v>
                </c:pt>
                <c:pt idx="40123">
                  <c:v>-3.7231860167865199E-2</c:v>
                </c:pt>
                <c:pt idx="40124">
                  <c:v>-3.7211755209622999E-2</c:v>
                </c:pt>
                <c:pt idx="40125">
                  <c:v>-3.7224559440173499E-2</c:v>
                </c:pt>
                <c:pt idx="40126">
                  <c:v>-3.6950744302809597E-2</c:v>
                </c:pt>
                <c:pt idx="40127">
                  <c:v>-3.7040617682959499E-2</c:v>
                </c:pt>
                <c:pt idx="40128">
                  <c:v>-3.6875951711336098E-2</c:v>
                </c:pt>
                <c:pt idx="40129">
                  <c:v>-3.6901903965787401E-2</c:v>
                </c:pt>
                <c:pt idx="40130">
                  <c:v>-3.6848412825714397E-2</c:v>
                </c:pt>
                <c:pt idx="40131">
                  <c:v>-3.6863192447643099E-2</c:v>
                </c:pt>
                <c:pt idx="40132">
                  <c:v>-3.6799390524639299E-2</c:v>
                </c:pt>
                <c:pt idx="40133">
                  <c:v>-3.67162126806354E-2</c:v>
                </c:pt>
                <c:pt idx="40134">
                  <c:v>-3.6794647421946401E-2</c:v>
                </c:pt>
                <c:pt idx="40135">
                  <c:v>-3.6789634635758503E-2</c:v>
                </c:pt>
                <c:pt idx="40136">
                  <c:v>-3.6835543199062702E-2</c:v>
                </c:pt>
                <c:pt idx="40137">
                  <c:v>-3.6789692583206697E-2</c:v>
                </c:pt>
                <c:pt idx="40138">
                  <c:v>-3.6925377067799602E-2</c:v>
                </c:pt>
                <c:pt idx="40139">
                  <c:v>-3.69662891391042E-2</c:v>
                </c:pt>
                <c:pt idx="40140">
                  <c:v>-3.7058165106890098E-2</c:v>
                </c:pt>
                <c:pt idx="40141">
                  <c:v>-3.6997311545950297E-2</c:v>
                </c:pt>
                <c:pt idx="40142">
                  <c:v>-3.7140791216588698E-2</c:v>
                </c:pt>
                <c:pt idx="40143">
                  <c:v>-3.7233402615485897E-2</c:v>
                </c:pt>
                <c:pt idx="40144">
                  <c:v>-3.7241077644748502E-2</c:v>
                </c:pt>
                <c:pt idx="40145">
                  <c:v>-3.7416815680384699E-2</c:v>
                </c:pt>
                <c:pt idx="40146">
                  <c:v>-3.7632691985060002E-2</c:v>
                </c:pt>
                <c:pt idx="40147">
                  <c:v>-3.7523418673820898E-2</c:v>
                </c:pt>
                <c:pt idx="40148">
                  <c:v>-3.7528102259431199E-2</c:v>
                </c:pt>
                <c:pt idx="40149">
                  <c:v>-3.7819170435595198E-2</c:v>
                </c:pt>
                <c:pt idx="40150">
                  <c:v>-3.7921450221719201E-2</c:v>
                </c:pt>
                <c:pt idx="40151">
                  <c:v>-3.7888585400337398E-2</c:v>
                </c:pt>
                <c:pt idx="40152">
                  <c:v>-3.8029599863791202E-2</c:v>
                </c:pt>
                <c:pt idx="40153">
                  <c:v>-3.79608761351381E-2</c:v>
                </c:pt>
                <c:pt idx="40154">
                  <c:v>-3.8295735232163702E-2</c:v>
                </c:pt>
                <c:pt idx="40155">
                  <c:v>-3.8386899718697402E-2</c:v>
                </c:pt>
                <c:pt idx="40156">
                  <c:v>-3.8435963376564797E-2</c:v>
                </c:pt>
                <c:pt idx="40157">
                  <c:v>-3.8408000290327003E-2</c:v>
                </c:pt>
                <c:pt idx="40158">
                  <c:v>-3.8515873255998603E-2</c:v>
                </c:pt>
                <c:pt idx="40159">
                  <c:v>-3.86358226632827E-2</c:v>
                </c:pt>
                <c:pt idx="40160">
                  <c:v>-3.8784965865433597E-2</c:v>
                </c:pt>
                <c:pt idx="40161">
                  <c:v>-3.8813517088982598E-2</c:v>
                </c:pt>
                <c:pt idx="40162">
                  <c:v>-3.8739518569185803E-2</c:v>
                </c:pt>
                <c:pt idx="40163">
                  <c:v>-3.8756538059273697E-2</c:v>
                </c:pt>
                <c:pt idx="40164">
                  <c:v>-3.8953276275091701E-2</c:v>
                </c:pt>
                <c:pt idx="40165">
                  <c:v>-3.89607993002129E-2</c:v>
                </c:pt>
                <c:pt idx="40166">
                  <c:v>-3.8792764682904601E-2</c:v>
                </c:pt>
                <c:pt idx="40167">
                  <c:v>-3.8954970998070902E-2</c:v>
                </c:pt>
                <c:pt idx="40168">
                  <c:v>-3.8766419060782202E-2</c:v>
                </c:pt>
                <c:pt idx="40169">
                  <c:v>-3.8825482955330601E-2</c:v>
                </c:pt>
                <c:pt idx="40170">
                  <c:v>-3.8938825010737997E-2</c:v>
                </c:pt>
                <c:pt idx="40171">
                  <c:v>-3.8765255078560698E-2</c:v>
                </c:pt>
                <c:pt idx="40172">
                  <c:v>-3.86432699546942E-2</c:v>
                </c:pt>
                <c:pt idx="40173">
                  <c:v>-3.8800559495417102E-2</c:v>
                </c:pt>
                <c:pt idx="40174">
                  <c:v>-3.8639699918988399E-2</c:v>
                </c:pt>
                <c:pt idx="40175">
                  <c:v>-3.8537773668700898E-2</c:v>
                </c:pt>
                <c:pt idx="40176">
                  <c:v>-3.8543479485412202E-2</c:v>
                </c:pt>
                <c:pt idx="40177">
                  <c:v>-3.8437706778612697E-2</c:v>
                </c:pt>
                <c:pt idx="40178">
                  <c:v>-3.8255279148778298E-2</c:v>
                </c:pt>
                <c:pt idx="40179">
                  <c:v>-3.81738173827244E-2</c:v>
                </c:pt>
                <c:pt idx="40180">
                  <c:v>-3.80740712811019E-2</c:v>
                </c:pt>
                <c:pt idx="40181">
                  <c:v>-3.7708340294457E-2</c:v>
                </c:pt>
                <c:pt idx="40182">
                  <c:v>-3.7870902996090597E-2</c:v>
                </c:pt>
                <c:pt idx="40183">
                  <c:v>-3.7536749861184202E-2</c:v>
                </c:pt>
                <c:pt idx="40184">
                  <c:v>-3.7571373777393502E-2</c:v>
                </c:pt>
                <c:pt idx="40185">
                  <c:v>-3.71703145034743E-2</c:v>
                </c:pt>
                <c:pt idx="40186">
                  <c:v>-3.71524494691335E-2</c:v>
                </c:pt>
                <c:pt idx="40187">
                  <c:v>-3.6879539661773403E-2</c:v>
                </c:pt>
                <c:pt idx="40188">
                  <c:v>-3.6700108955761403E-2</c:v>
                </c:pt>
                <c:pt idx="40189">
                  <c:v>-3.6607201154946999E-2</c:v>
                </c:pt>
                <c:pt idx="40190">
                  <c:v>-3.6243639782800298E-2</c:v>
                </c:pt>
                <c:pt idx="40191">
                  <c:v>-3.6222539054433803E-2</c:v>
                </c:pt>
                <c:pt idx="40192">
                  <c:v>-3.5857990696777503E-2</c:v>
                </c:pt>
                <c:pt idx="40193">
                  <c:v>-3.5726866896243603E-2</c:v>
                </c:pt>
                <c:pt idx="40194">
                  <c:v>-3.5573206478136402E-2</c:v>
                </c:pt>
                <c:pt idx="40195">
                  <c:v>-3.5259260235980798E-2</c:v>
                </c:pt>
                <c:pt idx="40196">
                  <c:v>-3.4935050354460803E-2</c:v>
                </c:pt>
                <c:pt idx="40197">
                  <c:v>-3.4849488491279702E-2</c:v>
                </c:pt>
                <c:pt idx="40198">
                  <c:v>-3.4664888969897299E-2</c:v>
                </c:pt>
                <c:pt idx="40199">
                  <c:v>-3.4226643213734503E-2</c:v>
                </c:pt>
                <c:pt idx="40200">
                  <c:v>-3.3966948139482998E-2</c:v>
                </c:pt>
                <c:pt idx="40201">
                  <c:v>-3.39875970290901E-2</c:v>
                </c:pt>
                <c:pt idx="40202">
                  <c:v>-3.3761658075230398E-2</c:v>
                </c:pt>
                <c:pt idx="40203">
                  <c:v>-3.33615395012513E-2</c:v>
                </c:pt>
                <c:pt idx="40204">
                  <c:v>-3.3099878465445501E-2</c:v>
                </c:pt>
                <c:pt idx="40205">
                  <c:v>-3.2914696867785601E-2</c:v>
                </c:pt>
                <c:pt idx="40206">
                  <c:v>-3.2954246362431397E-2</c:v>
                </c:pt>
                <c:pt idx="40207">
                  <c:v>-3.2378191308818298E-2</c:v>
                </c:pt>
                <c:pt idx="40208">
                  <c:v>-3.2415046660437402E-2</c:v>
                </c:pt>
                <c:pt idx="40209">
                  <c:v>-3.1870647777553503E-2</c:v>
                </c:pt>
                <c:pt idx="40210">
                  <c:v>-3.17115066638037E-2</c:v>
                </c:pt>
                <c:pt idx="40211">
                  <c:v>-3.15373586000149E-2</c:v>
                </c:pt>
                <c:pt idx="40212">
                  <c:v>-3.1392619124057698E-2</c:v>
                </c:pt>
                <c:pt idx="40213">
                  <c:v>-3.1195101398465E-2</c:v>
                </c:pt>
                <c:pt idx="40214">
                  <c:v>-3.0793544261177499E-2</c:v>
                </c:pt>
                <c:pt idx="40215">
                  <c:v>-3.0812002795022199E-2</c:v>
                </c:pt>
                <c:pt idx="40216">
                  <c:v>-3.0516054321332399E-2</c:v>
                </c:pt>
                <c:pt idx="40217">
                  <c:v>-3.0249432843938599E-2</c:v>
                </c:pt>
                <c:pt idx="40218">
                  <c:v>-2.99471516558933E-2</c:v>
                </c:pt>
                <c:pt idx="40219">
                  <c:v>-2.9904005887146801E-2</c:v>
                </c:pt>
                <c:pt idx="40220">
                  <c:v>-2.95228748262975E-2</c:v>
                </c:pt>
                <c:pt idx="40221">
                  <c:v>-2.94398704291437E-2</c:v>
                </c:pt>
                <c:pt idx="40222">
                  <c:v>-2.89847656427056E-2</c:v>
                </c:pt>
                <c:pt idx="40223">
                  <c:v>-2.8812833734155201E-2</c:v>
                </c:pt>
                <c:pt idx="40224">
                  <c:v>-2.8679516216434699E-2</c:v>
                </c:pt>
                <c:pt idx="40225">
                  <c:v>-2.85765559746523E-2</c:v>
                </c:pt>
                <c:pt idx="40226">
                  <c:v>-2.8198684024040299E-2</c:v>
                </c:pt>
                <c:pt idx="40227">
                  <c:v>-2.7970499243651099E-2</c:v>
                </c:pt>
                <c:pt idx="40228">
                  <c:v>-2.7725938681666201E-2</c:v>
                </c:pt>
                <c:pt idx="40229">
                  <c:v>-2.73101928753051E-2</c:v>
                </c:pt>
                <c:pt idx="40230">
                  <c:v>-2.7197438885391001E-2</c:v>
                </c:pt>
                <c:pt idx="40231">
                  <c:v>-2.6881198191507302E-2</c:v>
                </c:pt>
                <c:pt idx="40232">
                  <c:v>-2.6666294739384099E-2</c:v>
                </c:pt>
                <c:pt idx="40233">
                  <c:v>-2.63243183346634E-2</c:v>
                </c:pt>
                <c:pt idx="40234">
                  <c:v>-2.6195422431941499E-2</c:v>
                </c:pt>
                <c:pt idx="40235">
                  <c:v>-2.57619150147794E-2</c:v>
                </c:pt>
                <c:pt idx="40236">
                  <c:v>-2.54017899206508E-2</c:v>
                </c:pt>
                <c:pt idx="40237">
                  <c:v>-2.5203693366508701E-2</c:v>
                </c:pt>
                <c:pt idx="40238">
                  <c:v>-2.4706688669379799E-2</c:v>
                </c:pt>
                <c:pt idx="40239">
                  <c:v>-2.4390819457703401E-2</c:v>
                </c:pt>
                <c:pt idx="40240">
                  <c:v>-2.39999867165431E-2</c:v>
                </c:pt>
                <c:pt idx="40241">
                  <c:v>-2.3610975045228501E-2</c:v>
                </c:pt>
                <c:pt idx="40242">
                  <c:v>-2.3467689708675198E-2</c:v>
                </c:pt>
                <c:pt idx="40243">
                  <c:v>-2.28950663287356E-2</c:v>
                </c:pt>
                <c:pt idx="40244">
                  <c:v>-2.2322848854991001E-2</c:v>
                </c:pt>
                <c:pt idx="40245">
                  <c:v>-2.1986716094168E-2</c:v>
                </c:pt>
                <c:pt idx="40246">
                  <c:v>-2.1754577377528402E-2</c:v>
                </c:pt>
                <c:pt idx="40247">
                  <c:v>-2.1270865355535198E-2</c:v>
                </c:pt>
                <c:pt idx="40248">
                  <c:v>-2.0450809336255302E-2</c:v>
                </c:pt>
                <c:pt idx="40249">
                  <c:v>-2.0203530883312101E-2</c:v>
                </c:pt>
                <c:pt idx="40250">
                  <c:v>-1.97279688933969E-2</c:v>
                </c:pt>
                <c:pt idx="40251">
                  <c:v>-1.9259613209621201E-2</c:v>
                </c:pt>
                <c:pt idx="40252">
                  <c:v>-1.8684482251811001E-2</c:v>
                </c:pt>
                <c:pt idx="40253">
                  <c:v>-1.8182821042394302E-2</c:v>
                </c:pt>
                <c:pt idx="40254">
                  <c:v>-1.76528756981786E-2</c:v>
                </c:pt>
                <c:pt idx="40255">
                  <c:v>-1.6974768377659901E-2</c:v>
                </c:pt>
                <c:pt idx="40256">
                  <c:v>-1.6550842424804601E-2</c:v>
                </c:pt>
                <c:pt idx="40257">
                  <c:v>-1.59912832098403E-2</c:v>
                </c:pt>
                <c:pt idx="40258">
                  <c:v>-1.54544954531629E-2</c:v>
                </c:pt>
                <c:pt idx="40259">
                  <c:v>-1.4705160883171999E-2</c:v>
                </c:pt>
                <c:pt idx="40260">
                  <c:v>-1.4261987611541699E-2</c:v>
                </c:pt>
                <c:pt idx="40261">
                  <c:v>-1.37888842455686E-2</c:v>
                </c:pt>
                <c:pt idx="40262">
                  <c:v>-1.3117847170406699E-2</c:v>
                </c:pt>
                <c:pt idx="40263">
                  <c:v>-1.23143521854806E-2</c:v>
                </c:pt>
                <c:pt idx="40264">
                  <c:v>-1.18143450163209E-2</c:v>
                </c:pt>
                <c:pt idx="40265">
                  <c:v>-1.12622669956005E-2</c:v>
                </c:pt>
                <c:pt idx="40266">
                  <c:v>-1.0375495010036701E-2</c:v>
                </c:pt>
                <c:pt idx="40267">
                  <c:v>-9.9334763742009707E-3</c:v>
                </c:pt>
                <c:pt idx="40268">
                  <c:v>-9.5160585625517699E-3</c:v>
                </c:pt>
                <c:pt idx="40269">
                  <c:v>-8.8124805039514805E-3</c:v>
                </c:pt>
                <c:pt idx="40270">
                  <c:v>-8.2664737789611802E-3</c:v>
                </c:pt>
                <c:pt idx="40271">
                  <c:v>-7.5512713742971402E-3</c:v>
                </c:pt>
                <c:pt idx="40272">
                  <c:v>-7.0991625292885496E-3</c:v>
                </c:pt>
                <c:pt idx="40273">
                  <c:v>-6.3674763143402799E-3</c:v>
                </c:pt>
                <c:pt idx="40274">
                  <c:v>-5.8398689409081802E-3</c:v>
                </c:pt>
                <c:pt idx="40275">
                  <c:v>-5.3400682979922601E-3</c:v>
                </c:pt>
                <c:pt idx="40276">
                  <c:v>-4.7025750675396601E-3</c:v>
                </c:pt>
                <c:pt idx="40277">
                  <c:v>-4.3228398015492499E-3</c:v>
                </c:pt>
                <c:pt idx="40278">
                  <c:v>-3.7441413616366901E-3</c:v>
                </c:pt>
                <c:pt idx="40279">
                  <c:v>-3.2381213249271798E-3</c:v>
                </c:pt>
                <c:pt idx="40280">
                  <c:v>-2.6704743830042398E-3</c:v>
                </c:pt>
                <c:pt idx="40281">
                  <c:v>-2.2917292674526999E-3</c:v>
                </c:pt>
                <c:pt idx="40282">
                  <c:v>-1.9832134819886701E-3</c:v>
                </c:pt>
                <c:pt idx="40283">
                  <c:v>-1.3321527049221899E-3</c:v>
                </c:pt>
                <c:pt idx="40284">
                  <c:v>-1.00483469699864E-3</c:v>
                </c:pt>
                <c:pt idx="40285">
                  <c:v>-8.0599652178936596E-4</c:v>
                </c:pt>
                <c:pt idx="40286">
                  <c:v>-2.8141015190568199E-4</c:v>
                </c:pt>
                <c:pt idx="40287">
                  <c:v>1.8148531805010001E-4</c:v>
                </c:pt>
                <c:pt idx="40288">
                  <c:v>3.09636717181626E-4</c:v>
                </c:pt>
                <c:pt idx="40289">
                  <c:v>4.6022414843047398E-4</c:v>
                </c:pt>
                <c:pt idx="40290">
                  <c:v>9.15600592837439E-4</c:v>
                </c:pt>
                <c:pt idx="40291">
                  <c:v>1.07742106115848E-3</c:v>
                </c:pt>
                <c:pt idx="40292">
                  <c:v>1.26367878790508E-3</c:v>
                </c:pt>
                <c:pt idx="40293">
                  <c:v>1.33251539039398E-3</c:v>
                </c:pt>
                <c:pt idx="40294">
                  <c:v>1.32466445456711E-3</c:v>
                </c:pt>
                <c:pt idx="40295">
                  <c:v>1.61315768343578E-3</c:v>
                </c:pt>
                <c:pt idx="40296">
                  <c:v>1.8484598492053E-3</c:v>
                </c:pt>
                <c:pt idx="40297">
                  <c:v>1.93046836314783E-3</c:v>
                </c:pt>
                <c:pt idx="40298">
                  <c:v>1.5321383292032399E-3</c:v>
                </c:pt>
                <c:pt idx="40299">
                  <c:v>1.6973910043800099E-3</c:v>
                </c:pt>
                <c:pt idx="40300">
                  <c:v>1.6506289201905801E-3</c:v>
                </c:pt>
                <c:pt idx="40301">
                  <c:v>1.83005396806697E-3</c:v>
                </c:pt>
                <c:pt idx="40302">
                  <c:v>1.5470103442637201E-3</c:v>
                </c:pt>
                <c:pt idx="40303">
                  <c:v>1.3521440827258899E-3</c:v>
                </c:pt>
                <c:pt idx="40304">
                  <c:v>1.28945332743618E-3</c:v>
                </c:pt>
                <c:pt idx="40305">
                  <c:v>1.1534414922187699E-3</c:v>
                </c:pt>
                <c:pt idx="40306">
                  <c:v>1.0298789456272899E-3</c:v>
                </c:pt>
                <c:pt idx="40307">
                  <c:v>7.3559897458944199E-4</c:v>
                </c:pt>
                <c:pt idx="40308">
                  <c:v>6.0061800217201097E-4</c:v>
                </c:pt>
                <c:pt idx="40309">
                  <c:v>2.8245893287997002E-4</c:v>
                </c:pt>
                <c:pt idx="40310">
                  <c:v>1.8240094634268999E-4</c:v>
                </c:pt>
                <c:pt idx="40311">
                  <c:v>-2.3425887735944499E-4</c:v>
                </c:pt>
                <c:pt idx="40312">
                  <c:v>-4.5270574266582301E-4</c:v>
                </c:pt>
                <c:pt idx="40313">
                  <c:v>-7.1729483905260305E-4</c:v>
                </c:pt>
                <c:pt idx="40314">
                  <c:v>-1.0407646767087301E-3</c:v>
                </c:pt>
                <c:pt idx="40315">
                  <c:v>-1.3127516001720501E-3</c:v>
                </c:pt>
                <c:pt idx="40316">
                  <c:v>-1.7593572643926001E-3</c:v>
                </c:pt>
                <c:pt idx="40317">
                  <c:v>-1.88384917763996E-3</c:v>
                </c:pt>
                <c:pt idx="40318">
                  <c:v>-2.1711708926580001E-3</c:v>
                </c:pt>
                <c:pt idx="40319">
                  <c:v>-2.5534825128858099E-3</c:v>
                </c:pt>
                <c:pt idx="40320">
                  <c:v>-2.9543121985350501E-3</c:v>
                </c:pt>
                <c:pt idx="40321">
                  <c:v>-3.0699110188441101E-3</c:v>
                </c:pt>
                <c:pt idx="40322">
                  <c:v>-3.38336036038303E-3</c:v>
                </c:pt>
                <c:pt idx="40323">
                  <c:v>-3.7791842393677601E-3</c:v>
                </c:pt>
                <c:pt idx="40324">
                  <c:v>-3.93135897337681E-3</c:v>
                </c:pt>
                <c:pt idx="40325">
                  <c:v>-4.1991955469626802E-3</c:v>
                </c:pt>
                <c:pt idx="40326">
                  <c:v>-4.5366996340811998E-3</c:v>
                </c:pt>
                <c:pt idx="40327">
                  <c:v>-4.81177056320872E-3</c:v>
                </c:pt>
                <c:pt idx="40328">
                  <c:v>-4.8857324452570997E-3</c:v>
                </c:pt>
                <c:pt idx="40329">
                  <c:v>-5.03815302120229E-3</c:v>
                </c:pt>
                <c:pt idx="40330">
                  <c:v>-5.3528315731105804E-3</c:v>
                </c:pt>
                <c:pt idx="40331">
                  <c:v>-5.4581017004985402E-3</c:v>
                </c:pt>
                <c:pt idx="40332">
                  <c:v>-5.5271315213030999E-3</c:v>
                </c:pt>
                <c:pt idx="40333">
                  <c:v>-5.7417458525658403E-3</c:v>
                </c:pt>
                <c:pt idx="40334">
                  <c:v>-5.6435352088454703E-3</c:v>
                </c:pt>
                <c:pt idx="40335">
                  <c:v>-5.8570323904093401E-3</c:v>
                </c:pt>
                <c:pt idx="40336">
                  <c:v>-5.7662477405455801E-3</c:v>
                </c:pt>
                <c:pt idx="40337">
                  <c:v>-5.9299169601444999E-3</c:v>
                </c:pt>
                <c:pt idx="40338">
                  <c:v>-5.8515513651292601E-3</c:v>
                </c:pt>
                <c:pt idx="40339">
                  <c:v>-5.7179793901563202E-3</c:v>
                </c:pt>
                <c:pt idx="40340">
                  <c:v>-5.6235536331823302E-3</c:v>
                </c:pt>
                <c:pt idx="40341">
                  <c:v>-5.5316755547435799E-3</c:v>
                </c:pt>
                <c:pt idx="40342">
                  <c:v>-5.2192064686359804E-3</c:v>
                </c:pt>
                <c:pt idx="40343">
                  <c:v>-4.9206406762757398E-3</c:v>
                </c:pt>
                <c:pt idx="40344">
                  <c:v>-4.9845152763634999E-3</c:v>
                </c:pt>
                <c:pt idx="40345">
                  <c:v>-4.6276879976001901E-3</c:v>
                </c:pt>
                <c:pt idx="40346">
                  <c:v>-4.3073951290482602E-3</c:v>
                </c:pt>
                <c:pt idx="40347">
                  <c:v>-3.99580449092169E-3</c:v>
                </c:pt>
                <c:pt idx="40348">
                  <c:v>-3.8896165269447602E-3</c:v>
                </c:pt>
                <c:pt idx="40349">
                  <c:v>-3.4451537019834599E-3</c:v>
                </c:pt>
                <c:pt idx="40350">
                  <c:v>-2.8184487831419999E-3</c:v>
                </c:pt>
                <c:pt idx="40351">
                  <c:v>-2.1687350302675699E-3</c:v>
                </c:pt>
                <c:pt idx="40352">
                  <c:v>-1.9214140704454899E-3</c:v>
                </c:pt>
                <c:pt idx="40353">
                  <c:v>-1.4476246892523601E-3</c:v>
                </c:pt>
                <c:pt idx="40354">
                  <c:v>-8.8952798597334505E-4</c:v>
                </c:pt>
                <c:pt idx="40355">
                  <c:v>-4.4968162565488999E-4</c:v>
                </c:pt>
                <c:pt idx="40356">
                  <c:v>2.92146706813386E-4</c:v>
                </c:pt>
                <c:pt idx="40357">
                  <c:v>7.2889281779839202E-4</c:v>
                </c:pt>
                <c:pt idx="40358">
                  <c:v>1.4038876059706399E-3</c:v>
                </c:pt>
                <c:pt idx="40359">
                  <c:v>1.9927815186670801E-3</c:v>
                </c:pt>
                <c:pt idx="40360">
                  <c:v>2.8121930129621098E-3</c:v>
                </c:pt>
                <c:pt idx="40361">
                  <c:v>3.2080416418568398E-3</c:v>
                </c:pt>
                <c:pt idx="40362">
                  <c:v>3.9915005268189403E-3</c:v>
                </c:pt>
                <c:pt idx="40363">
                  <c:v>4.7564866231497799E-3</c:v>
                </c:pt>
                <c:pt idx="40364">
                  <c:v>5.4647629734815503E-3</c:v>
                </c:pt>
                <c:pt idx="40365">
                  <c:v>5.9293774869079901E-3</c:v>
                </c:pt>
                <c:pt idx="40366">
                  <c:v>6.58679226565103E-3</c:v>
                </c:pt>
                <c:pt idx="40367">
                  <c:v>7.6255114685872E-3</c:v>
                </c:pt>
                <c:pt idx="40368">
                  <c:v>8.1847148016816404E-3</c:v>
                </c:pt>
                <c:pt idx="40369">
                  <c:v>8.8248987121294295E-3</c:v>
                </c:pt>
                <c:pt idx="40370">
                  <c:v>9.4635238356916493E-3</c:v>
                </c:pt>
                <c:pt idx="40371">
                  <c:v>1.04630660316336E-2</c:v>
                </c:pt>
                <c:pt idx="40372">
                  <c:v>1.1168065601762299E-2</c:v>
                </c:pt>
                <c:pt idx="40373">
                  <c:v>1.15301355364255E-2</c:v>
                </c:pt>
                <c:pt idx="40374">
                  <c:v>1.22810305888299E-2</c:v>
                </c:pt>
                <c:pt idx="40375">
                  <c:v>1.29902066954174E-2</c:v>
                </c:pt>
                <c:pt idx="40376">
                  <c:v>1.36353473223111E-2</c:v>
                </c:pt>
                <c:pt idx="40377">
                  <c:v>1.4101232587033699E-2</c:v>
                </c:pt>
                <c:pt idx="40378">
                  <c:v>1.46645068870612E-2</c:v>
                </c:pt>
                <c:pt idx="40379">
                  <c:v>1.5357247578619599E-2</c:v>
                </c:pt>
                <c:pt idx="40380">
                  <c:v>1.6063618577468498E-2</c:v>
                </c:pt>
                <c:pt idx="40381">
                  <c:v>1.6530553213063601E-2</c:v>
                </c:pt>
                <c:pt idx="40382">
                  <c:v>1.7007380196082101E-2</c:v>
                </c:pt>
                <c:pt idx="40383">
                  <c:v>1.7421542666665599E-2</c:v>
                </c:pt>
                <c:pt idx="40384">
                  <c:v>1.8107912842145302E-2</c:v>
                </c:pt>
                <c:pt idx="40385">
                  <c:v>1.8495625276157699E-2</c:v>
                </c:pt>
                <c:pt idx="40386">
                  <c:v>1.88208599489629E-2</c:v>
                </c:pt>
                <c:pt idx="40387">
                  <c:v>1.9233896717699501E-2</c:v>
                </c:pt>
                <c:pt idx="40388">
                  <c:v>1.9662821774570301E-2</c:v>
                </c:pt>
                <c:pt idx="40389">
                  <c:v>1.9911750050073E-2</c:v>
                </c:pt>
                <c:pt idx="40390">
                  <c:v>2.0290270098909099E-2</c:v>
                </c:pt>
                <c:pt idx="40391">
                  <c:v>2.0628078735178201E-2</c:v>
                </c:pt>
                <c:pt idx="40392">
                  <c:v>2.09363654370004E-2</c:v>
                </c:pt>
                <c:pt idx="40393">
                  <c:v>2.1101899935208401E-2</c:v>
                </c:pt>
                <c:pt idx="40394">
                  <c:v>2.1235951556238999E-2</c:v>
                </c:pt>
                <c:pt idx="40395">
                  <c:v>2.1423936826110299E-2</c:v>
                </c:pt>
                <c:pt idx="40396">
                  <c:v>2.1576022173375901E-2</c:v>
                </c:pt>
                <c:pt idx="40397">
                  <c:v>2.1544574952493699E-2</c:v>
                </c:pt>
                <c:pt idx="40398">
                  <c:v>2.1797636766123899E-2</c:v>
                </c:pt>
                <c:pt idx="40399">
                  <c:v>2.1869108510809001E-2</c:v>
                </c:pt>
                <c:pt idx="40400">
                  <c:v>2.1848764479869099E-2</c:v>
                </c:pt>
                <c:pt idx="40401">
                  <c:v>2.2024896314038301E-2</c:v>
                </c:pt>
                <c:pt idx="40402">
                  <c:v>2.1906711564785498E-2</c:v>
                </c:pt>
                <c:pt idx="40403">
                  <c:v>2.1839156195046901E-2</c:v>
                </c:pt>
                <c:pt idx="40404">
                  <c:v>2.17602413475914E-2</c:v>
                </c:pt>
                <c:pt idx="40405">
                  <c:v>2.1679364923919999E-2</c:v>
                </c:pt>
                <c:pt idx="40406">
                  <c:v>2.1592332800288199E-2</c:v>
                </c:pt>
                <c:pt idx="40407">
                  <c:v>2.1488151572421201E-2</c:v>
                </c:pt>
                <c:pt idx="40408">
                  <c:v>2.1389691476692299E-2</c:v>
                </c:pt>
                <c:pt idx="40409">
                  <c:v>2.1204533811098599E-2</c:v>
                </c:pt>
                <c:pt idx="40410">
                  <c:v>2.11078370289359E-2</c:v>
                </c:pt>
                <c:pt idx="40411">
                  <c:v>2.0993307627944598E-2</c:v>
                </c:pt>
                <c:pt idx="40412">
                  <c:v>2.0834182355842199E-2</c:v>
                </c:pt>
                <c:pt idx="40413">
                  <c:v>2.0561364390801501E-2</c:v>
                </c:pt>
                <c:pt idx="40414">
                  <c:v>2.0307254874510901E-2</c:v>
                </c:pt>
                <c:pt idx="40415">
                  <c:v>2.0194514663043801E-2</c:v>
                </c:pt>
                <c:pt idx="40416">
                  <c:v>2.00800381408749E-2</c:v>
                </c:pt>
                <c:pt idx="40417">
                  <c:v>1.95685615181342E-2</c:v>
                </c:pt>
                <c:pt idx="40418">
                  <c:v>1.9388677293458102E-2</c:v>
                </c:pt>
                <c:pt idx="40419">
                  <c:v>1.9479225780375701E-2</c:v>
                </c:pt>
                <c:pt idx="40420">
                  <c:v>1.92143844044762E-2</c:v>
                </c:pt>
                <c:pt idx="40421">
                  <c:v>1.8837113760826699E-2</c:v>
                </c:pt>
                <c:pt idx="40422">
                  <c:v>1.8734615582369701E-2</c:v>
                </c:pt>
                <c:pt idx="40423">
                  <c:v>1.8657543017311099E-2</c:v>
                </c:pt>
                <c:pt idx="40424">
                  <c:v>1.8262366943910899E-2</c:v>
                </c:pt>
                <c:pt idx="40425">
                  <c:v>1.80735701437005E-2</c:v>
                </c:pt>
                <c:pt idx="40426">
                  <c:v>1.7948693374312302E-2</c:v>
                </c:pt>
                <c:pt idx="40427">
                  <c:v>1.77701574486945E-2</c:v>
                </c:pt>
                <c:pt idx="40428">
                  <c:v>1.77848694682213E-2</c:v>
                </c:pt>
                <c:pt idx="40429">
                  <c:v>1.7436095206536099E-2</c:v>
                </c:pt>
                <c:pt idx="40430">
                  <c:v>1.7427971765497902E-2</c:v>
                </c:pt>
                <c:pt idx="40431">
                  <c:v>1.73025926988086E-2</c:v>
                </c:pt>
                <c:pt idx="40432">
                  <c:v>1.72265962897581E-2</c:v>
                </c:pt>
                <c:pt idx="40433">
                  <c:v>1.7013877812805299E-2</c:v>
                </c:pt>
                <c:pt idx="40434">
                  <c:v>1.6973259844442101E-2</c:v>
                </c:pt>
                <c:pt idx="40435">
                  <c:v>1.7017364724040401E-2</c:v>
                </c:pt>
                <c:pt idx="40436">
                  <c:v>1.7097581413652699E-2</c:v>
                </c:pt>
                <c:pt idx="40437">
                  <c:v>1.6969525946146799E-2</c:v>
                </c:pt>
                <c:pt idx="40438">
                  <c:v>1.6822708352710301E-2</c:v>
                </c:pt>
                <c:pt idx="40439">
                  <c:v>1.6762298065338899E-2</c:v>
                </c:pt>
                <c:pt idx="40440">
                  <c:v>1.6983042513058801E-2</c:v>
                </c:pt>
                <c:pt idx="40441">
                  <c:v>1.6890972362330701E-2</c:v>
                </c:pt>
                <c:pt idx="40442">
                  <c:v>1.6718995563689901E-2</c:v>
                </c:pt>
                <c:pt idx="40443">
                  <c:v>1.71046332518754E-2</c:v>
                </c:pt>
                <c:pt idx="40444">
                  <c:v>1.7067250183733399E-2</c:v>
                </c:pt>
                <c:pt idx="40445">
                  <c:v>1.70651287329548E-2</c:v>
                </c:pt>
                <c:pt idx="40446">
                  <c:v>1.72749864119516E-2</c:v>
                </c:pt>
                <c:pt idx="40447">
                  <c:v>1.7216292200932699E-2</c:v>
                </c:pt>
                <c:pt idx="40448">
                  <c:v>1.7536719490511801E-2</c:v>
                </c:pt>
                <c:pt idx="40449">
                  <c:v>1.75271448007072E-2</c:v>
                </c:pt>
                <c:pt idx="40450">
                  <c:v>1.7531051299411699E-2</c:v>
                </c:pt>
                <c:pt idx="40451">
                  <c:v>1.7628257698775299E-2</c:v>
                </c:pt>
                <c:pt idx="40452">
                  <c:v>1.7992298648279399E-2</c:v>
                </c:pt>
                <c:pt idx="40453">
                  <c:v>1.80499354909248E-2</c:v>
                </c:pt>
                <c:pt idx="40454">
                  <c:v>1.8025637404475801E-2</c:v>
                </c:pt>
                <c:pt idx="40455">
                  <c:v>1.8145833133422599E-2</c:v>
                </c:pt>
                <c:pt idx="40456">
                  <c:v>1.8312116717504601E-2</c:v>
                </c:pt>
                <c:pt idx="40457">
                  <c:v>1.8567121851055701E-2</c:v>
                </c:pt>
                <c:pt idx="40458">
                  <c:v>1.8648078396998301E-2</c:v>
                </c:pt>
                <c:pt idx="40459">
                  <c:v>1.8855182200952201E-2</c:v>
                </c:pt>
                <c:pt idx="40460">
                  <c:v>1.8958709813749201E-2</c:v>
                </c:pt>
                <c:pt idx="40461">
                  <c:v>1.9143185306274998E-2</c:v>
                </c:pt>
                <c:pt idx="40462">
                  <c:v>1.91205661109713E-2</c:v>
                </c:pt>
                <c:pt idx="40463">
                  <c:v>1.9369106951561799E-2</c:v>
                </c:pt>
                <c:pt idx="40464">
                  <c:v>1.9486432651379001E-2</c:v>
                </c:pt>
                <c:pt idx="40465">
                  <c:v>1.9667450817836E-2</c:v>
                </c:pt>
                <c:pt idx="40466">
                  <c:v>1.9601221530617E-2</c:v>
                </c:pt>
                <c:pt idx="40467">
                  <c:v>1.98163325811955E-2</c:v>
                </c:pt>
                <c:pt idx="40468">
                  <c:v>2.0200278531457901E-2</c:v>
                </c:pt>
                <c:pt idx="40469">
                  <c:v>1.99736969974392E-2</c:v>
                </c:pt>
                <c:pt idx="40470">
                  <c:v>2.0019021998237501E-2</c:v>
                </c:pt>
                <c:pt idx="40471">
                  <c:v>2.0175676799134099E-2</c:v>
                </c:pt>
                <c:pt idx="40472">
                  <c:v>2.0426328082538001E-2</c:v>
                </c:pt>
                <c:pt idx="40473">
                  <c:v>2.04434510664065E-2</c:v>
                </c:pt>
                <c:pt idx="40474">
                  <c:v>2.03891316971887E-2</c:v>
                </c:pt>
                <c:pt idx="40475">
                  <c:v>2.04591862737868E-2</c:v>
                </c:pt>
                <c:pt idx="40476">
                  <c:v>2.0592986868720999E-2</c:v>
                </c:pt>
                <c:pt idx="40477">
                  <c:v>2.0517688429219E-2</c:v>
                </c:pt>
                <c:pt idx="40478">
                  <c:v>2.05089963392752E-2</c:v>
                </c:pt>
                <c:pt idx="40479">
                  <c:v>2.0600892414663001E-2</c:v>
                </c:pt>
                <c:pt idx="40480">
                  <c:v>2.04477950223571E-2</c:v>
                </c:pt>
                <c:pt idx="40481">
                  <c:v>2.0476857060776101E-2</c:v>
                </c:pt>
                <c:pt idx="40482">
                  <c:v>2.0566224007097799E-2</c:v>
                </c:pt>
                <c:pt idx="40483">
                  <c:v>2.0388699874497301E-2</c:v>
                </c:pt>
                <c:pt idx="40484">
                  <c:v>2.0417464321949401E-2</c:v>
                </c:pt>
                <c:pt idx="40485">
                  <c:v>2.0433882147326901E-2</c:v>
                </c:pt>
                <c:pt idx="40486">
                  <c:v>2.0199387822125599E-2</c:v>
                </c:pt>
                <c:pt idx="40487">
                  <c:v>2.0037180950167401E-2</c:v>
                </c:pt>
                <c:pt idx="40488">
                  <c:v>2.0169177636857501E-2</c:v>
                </c:pt>
                <c:pt idx="40489">
                  <c:v>2.0248850490717799E-2</c:v>
                </c:pt>
                <c:pt idx="40490">
                  <c:v>2.0097555206606998E-2</c:v>
                </c:pt>
                <c:pt idx="40491">
                  <c:v>1.9771185676069E-2</c:v>
                </c:pt>
                <c:pt idx="40492">
                  <c:v>1.9789472032681998E-2</c:v>
                </c:pt>
                <c:pt idx="40493">
                  <c:v>1.97369308947733E-2</c:v>
                </c:pt>
                <c:pt idx="40494">
                  <c:v>1.9634191384574701E-2</c:v>
                </c:pt>
                <c:pt idx="40495">
                  <c:v>1.9414311607295301E-2</c:v>
                </c:pt>
                <c:pt idx="40496">
                  <c:v>1.9202596803316901E-2</c:v>
                </c:pt>
                <c:pt idx="40497">
                  <c:v>1.93015667180415E-2</c:v>
                </c:pt>
                <c:pt idx="40498">
                  <c:v>1.90195088885345E-2</c:v>
                </c:pt>
                <c:pt idx="40499">
                  <c:v>1.9010998892648401E-2</c:v>
                </c:pt>
                <c:pt idx="40500">
                  <c:v>1.89344941287037E-2</c:v>
                </c:pt>
                <c:pt idx="40501">
                  <c:v>1.8931581058358699E-2</c:v>
                </c:pt>
                <c:pt idx="40502">
                  <c:v>1.88018202921898E-2</c:v>
                </c:pt>
                <c:pt idx="40503">
                  <c:v>1.86593954230512E-2</c:v>
                </c:pt>
                <c:pt idx="40504">
                  <c:v>1.8593708884892798E-2</c:v>
                </c:pt>
                <c:pt idx="40505">
                  <c:v>1.8470299845919799E-2</c:v>
                </c:pt>
                <c:pt idx="40506">
                  <c:v>1.8521316764766E-2</c:v>
                </c:pt>
                <c:pt idx="40507">
                  <c:v>1.8379024645804098E-2</c:v>
                </c:pt>
                <c:pt idx="40508">
                  <c:v>1.8383462730071701E-2</c:v>
                </c:pt>
                <c:pt idx="40509">
                  <c:v>1.8328201055589601E-2</c:v>
                </c:pt>
                <c:pt idx="40510">
                  <c:v>1.82184005861806E-2</c:v>
                </c:pt>
                <c:pt idx="40511">
                  <c:v>1.8228402683950099E-2</c:v>
                </c:pt>
                <c:pt idx="40512">
                  <c:v>1.8035614675066799E-2</c:v>
                </c:pt>
                <c:pt idx="40513">
                  <c:v>1.8250552849476302E-2</c:v>
                </c:pt>
                <c:pt idx="40514">
                  <c:v>1.8161429306092498E-2</c:v>
                </c:pt>
                <c:pt idx="40515">
                  <c:v>1.8129068892158401E-2</c:v>
                </c:pt>
                <c:pt idx="40516">
                  <c:v>1.8060329991317001E-2</c:v>
                </c:pt>
                <c:pt idx="40517">
                  <c:v>1.8140672809367601E-2</c:v>
                </c:pt>
                <c:pt idx="40518">
                  <c:v>1.8357082294496199E-2</c:v>
                </c:pt>
                <c:pt idx="40519">
                  <c:v>1.8129025615379799E-2</c:v>
                </c:pt>
                <c:pt idx="40520">
                  <c:v>1.82151180544338E-2</c:v>
                </c:pt>
                <c:pt idx="40521">
                  <c:v>1.8157361719833499E-2</c:v>
                </c:pt>
                <c:pt idx="40522">
                  <c:v>1.8414396870670601E-2</c:v>
                </c:pt>
                <c:pt idx="40523">
                  <c:v>1.8241501437177999E-2</c:v>
                </c:pt>
                <c:pt idx="40524">
                  <c:v>1.8320846871502899E-2</c:v>
                </c:pt>
                <c:pt idx="40525">
                  <c:v>1.8396683633972899E-2</c:v>
                </c:pt>
                <c:pt idx="40526">
                  <c:v>1.8539337145090901E-2</c:v>
                </c:pt>
                <c:pt idx="40527">
                  <c:v>1.8605227055427501E-2</c:v>
                </c:pt>
                <c:pt idx="40528">
                  <c:v>1.8591499334176399E-2</c:v>
                </c:pt>
                <c:pt idx="40529">
                  <c:v>1.8659029032712899E-2</c:v>
                </c:pt>
                <c:pt idx="40530">
                  <c:v>1.8773980636597201E-2</c:v>
                </c:pt>
                <c:pt idx="40531">
                  <c:v>1.8797972985575701E-2</c:v>
                </c:pt>
                <c:pt idx="40532">
                  <c:v>1.88629354157961E-2</c:v>
                </c:pt>
                <c:pt idx="40533">
                  <c:v>1.88545401225759E-2</c:v>
                </c:pt>
                <c:pt idx="40534">
                  <c:v>1.9054380233026198E-2</c:v>
                </c:pt>
                <c:pt idx="40535">
                  <c:v>1.9222780942916101E-2</c:v>
                </c:pt>
                <c:pt idx="40536">
                  <c:v>1.8931148649875901E-2</c:v>
                </c:pt>
                <c:pt idx="40537">
                  <c:v>1.92549900583012E-2</c:v>
                </c:pt>
                <c:pt idx="40538">
                  <c:v>1.9180523164668301E-2</c:v>
                </c:pt>
                <c:pt idx="40539">
                  <c:v>1.9309770246296699E-2</c:v>
                </c:pt>
                <c:pt idx="40540">
                  <c:v>1.9373262728801199E-2</c:v>
                </c:pt>
                <c:pt idx="40541">
                  <c:v>1.9388586202714501E-2</c:v>
                </c:pt>
                <c:pt idx="40542">
                  <c:v>1.9368246018593702E-2</c:v>
                </c:pt>
                <c:pt idx="40543">
                  <c:v>1.9468790533622701E-2</c:v>
                </c:pt>
                <c:pt idx="40544">
                  <c:v>1.9390126218046502E-2</c:v>
                </c:pt>
                <c:pt idx="40545">
                  <c:v>1.9372639093655199E-2</c:v>
                </c:pt>
                <c:pt idx="40546">
                  <c:v>1.9301833583997299E-2</c:v>
                </c:pt>
                <c:pt idx="40547">
                  <c:v>1.93473645467413E-2</c:v>
                </c:pt>
                <c:pt idx="40548">
                  <c:v>1.9505543844844601E-2</c:v>
                </c:pt>
                <c:pt idx="40549">
                  <c:v>1.92731368437375E-2</c:v>
                </c:pt>
                <c:pt idx="40550">
                  <c:v>1.9295705096911701E-2</c:v>
                </c:pt>
                <c:pt idx="40551">
                  <c:v>1.9209316237150598E-2</c:v>
                </c:pt>
                <c:pt idx="40552">
                  <c:v>1.9263887478391799E-2</c:v>
                </c:pt>
                <c:pt idx="40553">
                  <c:v>1.8989120410524699E-2</c:v>
                </c:pt>
                <c:pt idx="40554">
                  <c:v>1.8809807118175401E-2</c:v>
                </c:pt>
                <c:pt idx="40555">
                  <c:v>1.8920644443767499E-2</c:v>
                </c:pt>
                <c:pt idx="40556">
                  <c:v>1.8610049433292399E-2</c:v>
                </c:pt>
                <c:pt idx="40557">
                  <c:v>1.8452828783295398E-2</c:v>
                </c:pt>
                <c:pt idx="40558">
                  <c:v>1.8602923065115601E-2</c:v>
                </c:pt>
                <c:pt idx="40559">
                  <c:v>1.8285783097432E-2</c:v>
                </c:pt>
                <c:pt idx="40560">
                  <c:v>1.81228894130636E-2</c:v>
                </c:pt>
                <c:pt idx="40561">
                  <c:v>1.7921087969761801E-2</c:v>
                </c:pt>
                <c:pt idx="40562">
                  <c:v>1.7736484654851899E-2</c:v>
                </c:pt>
                <c:pt idx="40563">
                  <c:v>1.7674785519288298E-2</c:v>
                </c:pt>
                <c:pt idx="40564">
                  <c:v>1.7318646520213199E-2</c:v>
                </c:pt>
                <c:pt idx="40565">
                  <c:v>1.7100143670028E-2</c:v>
                </c:pt>
                <c:pt idx="40566">
                  <c:v>1.6948109395530601E-2</c:v>
                </c:pt>
                <c:pt idx="40567">
                  <c:v>1.65409332324516E-2</c:v>
                </c:pt>
                <c:pt idx="40568">
                  <c:v>1.64841879406846E-2</c:v>
                </c:pt>
                <c:pt idx="40569">
                  <c:v>1.6272036068306E-2</c:v>
                </c:pt>
                <c:pt idx="40570">
                  <c:v>1.6182142376316599E-2</c:v>
                </c:pt>
                <c:pt idx="40571">
                  <c:v>1.5705844442333201E-2</c:v>
                </c:pt>
                <c:pt idx="40572">
                  <c:v>1.5621856113625101E-2</c:v>
                </c:pt>
                <c:pt idx="40573">
                  <c:v>1.5339702879251E-2</c:v>
                </c:pt>
                <c:pt idx="40574">
                  <c:v>1.52098002446126E-2</c:v>
                </c:pt>
                <c:pt idx="40575">
                  <c:v>1.4879956417880501E-2</c:v>
                </c:pt>
                <c:pt idx="40576">
                  <c:v>1.471357682806E-2</c:v>
                </c:pt>
                <c:pt idx="40577">
                  <c:v>1.4558455518737299E-2</c:v>
                </c:pt>
                <c:pt idx="40578">
                  <c:v>1.4273607713643501E-2</c:v>
                </c:pt>
                <c:pt idx="40579">
                  <c:v>1.41713537137566E-2</c:v>
                </c:pt>
                <c:pt idx="40580">
                  <c:v>1.3990207871082599E-2</c:v>
                </c:pt>
                <c:pt idx="40581">
                  <c:v>1.36407223215281E-2</c:v>
                </c:pt>
                <c:pt idx="40582">
                  <c:v>1.3646758187435E-2</c:v>
                </c:pt>
                <c:pt idx="40583">
                  <c:v>1.35880790208692E-2</c:v>
                </c:pt>
                <c:pt idx="40584">
                  <c:v>1.3163273494723999E-2</c:v>
                </c:pt>
                <c:pt idx="40585">
                  <c:v>1.3143611757753399E-2</c:v>
                </c:pt>
                <c:pt idx="40586">
                  <c:v>1.3240022720560801E-2</c:v>
                </c:pt>
                <c:pt idx="40587">
                  <c:v>1.31176567981696E-2</c:v>
                </c:pt>
                <c:pt idx="40588">
                  <c:v>1.28615331075517E-2</c:v>
                </c:pt>
                <c:pt idx="40589">
                  <c:v>1.29889589431933E-2</c:v>
                </c:pt>
                <c:pt idx="40590">
                  <c:v>1.2826535049000901E-2</c:v>
                </c:pt>
                <c:pt idx="40591">
                  <c:v>1.2697895292199401E-2</c:v>
                </c:pt>
                <c:pt idx="40592">
                  <c:v>1.2797945094977701E-2</c:v>
                </c:pt>
                <c:pt idx="40593">
                  <c:v>1.3009900788315499E-2</c:v>
                </c:pt>
                <c:pt idx="40594">
                  <c:v>1.2872791555038E-2</c:v>
                </c:pt>
                <c:pt idx="40595">
                  <c:v>1.2948497870050601E-2</c:v>
                </c:pt>
                <c:pt idx="40596">
                  <c:v>1.2995496444436301E-2</c:v>
                </c:pt>
                <c:pt idx="40597">
                  <c:v>1.3158162752813601E-2</c:v>
                </c:pt>
                <c:pt idx="40598">
                  <c:v>1.3299035888020999E-2</c:v>
                </c:pt>
                <c:pt idx="40599">
                  <c:v>1.3303334277976499E-2</c:v>
                </c:pt>
                <c:pt idx="40600">
                  <c:v>1.34701234761237E-2</c:v>
                </c:pt>
                <c:pt idx="40601">
                  <c:v>1.3611863344608901E-2</c:v>
                </c:pt>
                <c:pt idx="40602">
                  <c:v>1.37811918918379E-2</c:v>
                </c:pt>
                <c:pt idx="40603">
                  <c:v>1.41003458776218E-2</c:v>
                </c:pt>
                <c:pt idx="40604">
                  <c:v>1.4356991603770099E-2</c:v>
                </c:pt>
                <c:pt idx="40605">
                  <c:v>1.44904245953966E-2</c:v>
                </c:pt>
                <c:pt idx="40606">
                  <c:v>1.46974115064607E-2</c:v>
                </c:pt>
                <c:pt idx="40607">
                  <c:v>1.48433181340111E-2</c:v>
                </c:pt>
                <c:pt idx="40608">
                  <c:v>1.5352201772122299E-2</c:v>
                </c:pt>
                <c:pt idx="40609">
                  <c:v>1.53426961093598E-2</c:v>
                </c:pt>
                <c:pt idx="40610">
                  <c:v>1.5792784209921699E-2</c:v>
                </c:pt>
                <c:pt idx="40611">
                  <c:v>1.6071883156329601E-2</c:v>
                </c:pt>
                <c:pt idx="40612">
                  <c:v>1.63928709169032E-2</c:v>
                </c:pt>
                <c:pt idx="40613">
                  <c:v>1.6661148991048501E-2</c:v>
                </c:pt>
                <c:pt idx="40614">
                  <c:v>1.6964521212668501E-2</c:v>
                </c:pt>
                <c:pt idx="40615">
                  <c:v>1.7442698134221401E-2</c:v>
                </c:pt>
                <c:pt idx="40616">
                  <c:v>1.7509612618562299E-2</c:v>
                </c:pt>
                <c:pt idx="40617">
                  <c:v>1.7923995016695098E-2</c:v>
                </c:pt>
                <c:pt idx="40618">
                  <c:v>1.8231986065717399E-2</c:v>
                </c:pt>
                <c:pt idx="40619">
                  <c:v>1.84712700690698E-2</c:v>
                </c:pt>
                <c:pt idx="40620">
                  <c:v>1.8731629724109099E-2</c:v>
                </c:pt>
                <c:pt idx="40621">
                  <c:v>1.9251614286185801E-2</c:v>
                </c:pt>
                <c:pt idx="40622">
                  <c:v>1.9154164724954199E-2</c:v>
                </c:pt>
                <c:pt idx="40623">
                  <c:v>1.9651206483894901E-2</c:v>
                </c:pt>
                <c:pt idx="40624">
                  <c:v>1.9860536283522402E-2</c:v>
                </c:pt>
                <c:pt idx="40625">
                  <c:v>2.0046799780880201E-2</c:v>
                </c:pt>
                <c:pt idx="40626">
                  <c:v>2.0214691174457702E-2</c:v>
                </c:pt>
                <c:pt idx="40627">
                  <c:v>2.0417894606936399E-2</c:v>
                </c:pt>
                <c:pt idx="40628">
                  <c:v>2.0820947224366199E-2</c:v>
                </c:pt>
                <c:pt idx="40629">
                  <c:v>2.0665796978986101E-2</c:v>
                </c:pt>
                <c:pt idx="40630">
                  <c:v>2.07922692475556E-2</c:v>
                </c:pt>
                <c:pt idx="40631">
                  <c:v>2.0898297733379301E-2</c:v>
                </c:pt>
                <c:pt idx="40632">
                  <c:v>2.1161363103583498E-2</c:v>
                </c:pt>
                <c:pt idx="40633">
                  <c:v>2.1206571299435099E-2</c:v>
                </c:pt>
                <c:pt idx="40634">
                  <c:v>2.1055642639154101E-2</c:v>
                </c:pt>
                <c:pt idx="40635">
                  <c:v>2.1033192612070001E-2</c:v>
                </c:pt>
                <c:pt idx="40636">
                  <c:v>2.1025813053006801E-2</c:v>
                </c:pt>
                <c:pt idx="40637">
                  <c:v>2.11084694172585E-2</c:v>
                </c:pt>
                <c:pt idx="40638">
                  <c:v>2.0911147132428101E-2</c:v>
                </c:pt>
                <c:pt idx="40639">
                  <c:v>2.0922603240283999E-2</c:v>
                </c:pt>
                <c:pt idx="40640">
                  <c:v>2.06484401882134E-2</c:v>
                </c:pt>
                <c:pt idx="40641">
                  <c:v>2.0501452299509199E-2</c:v>
                </c:pt>
                <c:pt idx="40642">
                  <c:v>2.0513736049409599E-2</c:v>
                </c:pt>
                <c:pt idx="40643">
                  <c:v>2.0098263574137101E-2</c:v>
                </c:pt>
                <c:pt idx="40644">
                  <c:v>1.9893774116118802E-2</c:v>
                </c:pt>
                <c:pt idx="40645">
                  <c:v>1.9529163075955501E-2</c:v>
                </c:pt>
                <c:pt idx="40646">
                  <c:v>1.91677828177894E-2</c:v>
                </c:pt>
                <c:pt idx="40647">
                  <c:v>1.88052947005607E-2</c:v>
                </c:pt>
                <c:pt idx="40648">
                  <c:v>1.8470161461166701E-2</c:v>
                </c:pt>
                <c:pt idx="40649">
                  <c:v>1.8052623860399599E-2</c:v>
                </c:pt>
                <c:pt idx="40650">
                  <c:v>1.7943660444979501E-2</c:v>
                </c:pt>
                <c:pt idx="40651">
                  <c:v>1.7259859548850801E-2</c:v>
                </c:pt>
                <c:pt idx="40652">
                  <c:v>1.7046717821582201E-2</c:v>
                </c:pt>
                <c:pt idx="40653">
                  <c:v>1.6415586048765099E-2</c:v>
                </c:pt>
                <c:pt idx="40654">
                  <c:v>1.57840669116786E-2</c:v>
                </c:pt>
                <c:pt idx="40655">
                  <c:v>1.54447935802365E-2</c:v>
                </c:pt>
                <c:pt idx="40656">
                  <c:v>1.50997063094139E-2</c:v>
                </c:pt>
                <c:pt idx="40657">
                  <c:v>1.4365300769770099E-2</c:v>
                </c:pt>
                <c:pt idx="40658">
                  <c:v>1.3932232637253201E-2</c:v>
                </c:pt>
                <c:pt idx="40659">
                  <c:v>1.3344791160195201E-2</c:v>
                </c:pt>
                <c:pt idx="40660">
                  <c:v>1.29244342743246E-2</c:v>
                </c:pt>
                <c:pt idx="40661">
                  <c:v>1.2349107167159E-2</c:v>
                </c:pt>
                <c:pt idx="40662">
                  <c:v>1.1756433609829E-2</c:v>
                </c:pt>
                <c:pt idx="40663">
                  <c:v>1.1197840681713599E-2</c:v>
                </c:pt>
                <c:pt idx="40664">
                  <c:v>1.06925428971458E-2</c:v>
                </c:pt>
                <c:pt idx="40665">
                  <c:v>9.9237442994686096E-3</c:v>
                </c:pt>
                <c:pt idx="40666">
                  <c:v>9.3469367537125404E-3</c:v>
                </c:pt>
                <c:pt idx="40667">
                  <c:v>8.7728564332101092E-3</c:v>
                </c:pt>
                <c:pt idx="40668">
                  <c:v>8.4469301929744195E-3</c:v>
                </c:pt>
                <c:pt idx="40669">
                  <c:v>7.9770712005924494E-3</c:v>
                </c:pt>
                <c:pt idx="40670">
                  <c:v>7.5021869580336603E-3</c:v>
                </c:pt>
                <c:pt idx="40671">
                  <c:v>6.7203229793219698E-3</c:v>
                </c:pt>
                <c:pt idx="40672">
                  <c:v>6.2861351675107899E-3</c:v>
                </c:pt>
                <c:pt idx="40673">
                  <c:v>6.05931776434153E-3</c:v>
                </c:pt>
                <c:pt idx="40674">
                  <c:v>5.2916570918338703E-3</c:v>
                </c:pt>
                <c:pt idx="40675">
                  <c:v>5.02058635868027E-3</c:v>
                </c:pt>
                <c:pt idx="40676">
                  <c:v>4.5238591948635002E-3</c:v>
                </c:pt>
                <c:pt idx="40677">
                  <c:v>4.1128908223853301E-3</c:v>
                </c:pt>
                <c:pt idx="40678">
                  <c:v>3.87912532582637E-3</c:v>
                </c:pt>
                <c:pt idx="40679">
                  <c:v>3.3140724504041302E-3</c:v>
                </c:pt>
                <c:pt idx="40680">
                  <c:v>3.0685405864744998E-3</c:v>
                </c:pt>
                <c:pt idx="40681">
                  <c:v>2.7111584370792599E-3</c:v>
                </c:pt>
                <c:pt idx="40682">
                  <c:v>2.8006177939689202E-3</c:v>
                </c:pt>
                <c:pt idx="40683">
                  <c:v>2.2486412862773599E-3</c:v>
                </c:pt>
                <c:pt idx="40684">
                  <c:v>2.02773727740994E-3</c:v>
                </c:pt>
                <c:pt idx="40685">
                  <c:v>1.8804430121069401E-3</c:v>
                </c:pt>
                <c:pt idx="40686">
                  <c:v>1.92065042617378E-3</c:v>
                </c:pt>
                <c:pt idx="40687">
                  <c:v>1.5454350604779299E-3</c:v>
                </c:pt>
                <c:pt idx="40688">
                  <c:v>1.4081909865566E-3</c:v>
                </c:pt>
                <c:pt idx="40689">
                  <c:v>1.1945263841635001E-3</c:v>
                </c:pt>
                <c:pt idx="40690">
                  <c:v>1.06539956092999E-3</c:v>
                </c:pt>
                <c:pt idx="40691">
                  <c:v>1.2134161472888501E-3</c:v>
                </c:pt>
                <c:pt idx="40692">
                  <c:v>1.31219768059903E-3</c:v>
                </c:pt>
                <c:pt idx="40693">
                  <c:v>1.4370450435553901E-3</c:v>
                </c:pt>
                <c:pt idx="40694">
                  <c:v>1.29386024557509E-3</c:v>
                </c:pt>
                <c:pt idx="40695">
                  <c:v>1.4867897980025599E-3</c:v>
                </c:pt>
                <c:pt idx="40696">
                  <c:v>1.36599414142341E-3</c:v>
                </c:pt>
                <c:pt idx="40697">
                  <c:v>1.5511230918715301E-3</c:v>
                </c:pt>
                <c:pt idx="40698">
                  <c:v>1.67242533644564E-3</c:v>
                </c:pt>
                <c:pt idx="40699">
                  <c:v>1.86971861677663E-3</c:v>
                </c:pt>
                <c:pt idx="40700">
                  <c:v>2.0642772548773699E-3</c:v>
                </c:pt>
                <c:pt idx="40701">
                  <c:v>2.1972529196832499E-3</c:v>
                </c:pt>
                <c:pt idx="40702">
                  <c:v>2.3550522851062202E-3</c:v>
                </c:pt>
                <c:pt idx="40703">
                  <c:v>2.6221067423637802E-3</c:v>
                </c:pt>
                <c:pt idx="40704">
                  <c:v>2.92227321864111E-3</c:v>
                </c:pt>
                <c:pt idx="40705">
                  <c:v>3.0710724747499401E-3</c:v>
                </c:pt>
                <c:pt idx="40706">
                  <c:v>3.1229810541054202E-3</c:v>
                </c:pt>
                <c:pt idx="40707">
                  <c:v>3.5001670242036501E-3</c:v>
                </c:pt>
                <c:pt idx="40708">
                  <c:v>3.7962288266243198E-3</c:v>
                </c:pt>
                <c:pt idx="40709">
                  <c:v>3.6656377562806898E-3</c:v>
                </c:pt>
                <c:pt idx="40710">
                  <c:v>4.3567325081290704E-3</c:v>
                </c:pt>
                <c:pt idx="40711">
                  <c:v>4.4827381048259899E-3</c:v>
                </c:pt>
                <c:pt idx="40712">
                  <c:v>4.6459785270478804E-3</c:v>
                </c:pt>
                <c:pt idx="40713">
                  <c:v>4.9539092924700302E-3</c:v>
                </c:pt>
                <c:pt idx="40714">
                  <c:v>5.0511834225561202E-3</c:v>
                </c:pt>
                <c:pt idx="40715">
                  <c:v>5.1647322412106001E-3</c:v>
                </c:pt>
                <c:pt idx="40716">
                  <c:v>5.48203839809087E-3</c:v>
                </c:pt>
                <c:pt idx="40717">
                  <c:v>5.5191714413310496E-3</c:v>
                </c:pt>
                <c:pt idx="40718">
                  <c:v>5.7837043506883297E-3</c:v>
                </c:pt>
                <c:pt idx="40719">
                  <c:v>5.97037034414887E-3</c:v>
                </c:pt>
                <c:pt idx="40720">
                  <c:v>6.0689043279518497E-3</c:v>
                </c:pt>
                <c:pt idx="40721">
                  <c:v>6.0332754115749601E-3</c:v>
                </c:pt>
                <c:pt idx="40722">
                  <c:v>6.2097168636419398E-3</c:v>
                </c:pt>
                <c:pt idx="40723">
                  <c:v>6.2388040489516801E-3</c:v>
                </c:pt>
                <c:pt idx="40724">
                  <c:v>6.09203569669325E-3</c:v>
                </c:pt>
                <c:pt idx="40725">
                  <c:v>6.3748592972963604E-3</c:v>
                </c:pt>
                <c:pt idx="40726">
                  <c:v>6.1213698390903404E-3</c:v>
                </c:pt>
                <c:pt idx="40727">
                  <c:v>6.1318179261872696E-3</c:v>
                </c:pt>
                <c:pt idx="40728">
                  <c:v>5.9052578698544703E-3</c:v>
                </c:pt>
                <c:pt idx="40729">
                  <c:v>6.0262518866453802E-3</c:v>
                </c:pt>
                <c:pt idx="40730">
                  <c:v>5.8439253475750302E-3</c:v>
                </c:pt>
                <c:pt idx="40731">
                  <c:v>5.6610863439054901E-3</c:v>
                </c:pt>
                <c:pt idx="40732">
                  <c:v>5.2905516689623101E-3</c:v>
                </c:pt>
                <c:pt idx="40733">
                  <c:v>5.1697381613477096E-3</c:v>
                </c:pt>
                <c:pt idx="40734">
                  <c:v>4.9455258350100803E-3</c:v>
                </c:pt>
                <c:pt idx="40735">
                  <c:v>4.5970759727799E-3</c:v>
                </c:pt>
                <c:pt idx="40736">
                  <c:v>4.2614946252146997E-3</c:v>
                </c:pt>
                <c:pt idx="40737">
                  <c:v>3.9004867056967002E-3</c:v>
                </c:pt>
                <c:pt idx="40738">
                  <c:v>3.6379128811966301E-3</c:v>
                </c:pt>
                <c:pt idx="40739">
                  <c:v>3.3218145870938299E-3</c:v>
                </c:pt>
                <c:pt idx="40740">
                  <c:v>2.8383784780705999E-3</c:v>
                </c:pt>
                <c:pt idx="40741">
                  <c:v>2.3082116733670098E-3</c:v>
                </c:pt>
                <c:pt idx="40742">
                  <c:v>1.88177931636657E-3</c:v>
                </c:pt>
                <c:pt idx="40743">
                  <c:v>1.6055464917004E-3</c:v>
                </c:pt>
                <c:pt idx="40744">
                  <c:v>8.6791554444821202E-4</c:v>
                </c:pt>
                <c:pt idx="40745">
                  <c:v>3.7081112217798097E-4</c:v>
                </c:pt>
                <c:pt idx="40746">
                  <c:v>-3.3437037925275199E-4</c:v>
                </c:pt>
                <c:pt idx="40747">
                  <c:v>-6.2493435532213495E-4</c:v>
                </c:pt>
                <c:pt idx="40748">
                  <c:v>-1.21290177393588E-3</c:v>
                </c:pt>
                <c:pt idx="40749">
                  <c:v>-1.8914798911078201E-3</c:v>
                </c:pt>
                <c:pt idx="40750">
                  <c:v>-2.4373855751534E-3</c:v>
                </c:pt>
                <c:pt idx="40751">
                  <c:v>-2.9722573873102601E-3</c:v>
                </c:pt>
                <c:pt idx="40752">
                  <c:v>-3.5569340621992101E-3</c:v>
                </c:pt>
                <c:pt idx="40753">
                  <c:v>-4.4265050925806201E-3</c:v>
                </c:pt>
                <c:pt idx="40754">
                  <c:v>-4.8033093588024803E-3</c:v>
                </c:pt>
                <c:pt idx="40755">
                  <c:v>-5.4443144217618099E-3</c:v>
                </c:pt>
                <c:pt idx="40756">
                  <c:v>-6.0134651764081198E-3</c:v>
                </c:pt>
                <c:pt idx="40757">
                  <c:v>-6.7599586671796899E-3</c:v>
                </c:pt>
                <c:pt idx="40758">
                  <c:v>-7.2776454465264401E-3</c:v>
                </c:pt>
                <c:pt idx="40759">
                  <c:v>-7.9212951231448607E-3</c:v>
                </c:pt>
                <c:pt idx="40760">
                  <c:v>-8.5191149890683805E-3</c:v>
                </c:pt>
                <c:pt idx="40761">
                  <c:v>-9.1396219724008392E-3</c:v>
                </c:pt>
                <c:pt idx="40762">
                  <c:v>-9.9365244488151504E-3</c:v>
                </c:pt>
                <c:pt idx="40763">
                  <c:v>-1.0298539701776801E-2</c:v>
                </c:pt>
                <c:pt idx="40764">
                  <c:v>-1.0864697249953099E-2</c:v>
                </c:pt>
                <c:pt idx="40765">
                  <c:v>-1.14274073264736E-2</c:v>
                </c:pt>
                <c:pt idx="40766">
                  <c:v>-1.18645972591442E-2</c:v>
                </c:pt>
                <c:pt idx="40767">
                  <c:v>-1.24899165914045E-2</c:v>
                </c:pt>
                <c:pt idx="40768">
                  <c:v>-1.3003315665270901E-2</c:v>
                </c:pt>
                <c:pt idx="40769">
                  <c:v>-1.3531415630817001E-2</c:v>
                </c:pt>
                <c:pt idx="40770">
                  <c:v>-1.3813461905272899E-2</c:v>
                </c:pt>
                <c:pt idx="40771">
                  <c:v>-1.4347692348917E-2</c:v>
                </c:pt>
                <c:pt idx="40772">
                  <c:v>-1.4928043776755599E-2</c:v>
                </c:pt>
                <c:pt idx="40773">
                  <c:v>-1.51043447353271E-2</c:v>
                </c:pt>
                <c:pt idx="40774">
                  <c:v>-1.54921229153204E-2</c:v>
                </c:pt>
                <c:pt idx="40775">
                  <c:v>-1.5819358962390399E-2</c:v>
                </c:pt>
                <c:pt idx="40776">
                  <c:v>-1.6248558121031299E-2</c:v>
                </c:pt>
                <c:pt idx="40777">
                  <c:v>-1.6484470382580101E-2</c:v>
                </c:pt>
                <c:pt idx="40778">
                  <c:v>-1.6662214495873202E-2</c:v>
                </c:pt>
                <c:pt idx="40779">
                  <c:v>-1.7000782150395501E-2</c:v>
                </c:pt>
                <c:pt idx="40780">
                  <c:v>-1.7373147299512198E-2</c:v>
                </c:pt>
                <c:pt idx="40781">
                  <c:v>-1.74497113512668E-2</c:v>
                </c:pt>
                <c:pt idx="40782">
                  <c:v>-1.7619771095985899E-2</c:v>
                </c:pt>
                <c:pt idx="40783">
                  <c:v>-1.7765923643800099E-2</c:v>
                </c:pt>
                <c:pt idx="40784">
                  <c:v>-1.7860520387051201E-2</c:v>
                </c:pt>
                <c:pt idx="40785">
                  <c:v>-1.7913824061804601E-2</c:v>
                </c:pt>
                <c:pt idx="40786">
                  <c:v>-1.8150715920385498E-2</c:v>
                </c:pt>
                <c:pt idx="40787">
                  <c:v>-1.8190515771615401E-2</c:v>
                </c:pt>
                <c:pt idx="40788">
                  <c:v>-1.8148337896341401E-2</c:v>
                </c:pt>
                <c:pt idx="40789">
                  <c:v>-1.8257566424482299E-2</c:v>
                </c:pt>
                <c:pt idx="40790">
                  <c:v>-1.8179954750268301E-2</c:v>
                </c:pt>
                <c:pt idx="40791">
                  <c:v>-1.82388110772411E-2</c:v>
                </c:pt>
                <c:pt idx="40792">
                  <c:v>-1.8258992696759301E-2</c:v>
                </c:pt>
                <c:pt idx="40793">
                  <c:v>-1.8236714067032801E-2</c:v>
                </c:pt>
                <c:pt idx="40794">
                  <c:v>-1.7891048257455099E-2</c:v>
                </c:pt>
                <c:pt idx="40795">
                  <c:v>-1.81643015030204E-2</c:v>
                </c:pt>
                <c:pt idx="40796">
                  <c:v>-1.8067685854826099E-2</c:v>
                </c:pt>
                <c:pt idx="40797">
                  <c:v>-1.8043771720553801E-2</c:v>
                </c:pt>
                <c:pt idx="40798">
                  <c:v>-1.7818009359435401E-2</c:v>
                </c:pt>
                <c:pt idx="40799">
                  <c:v>-1.7826325601803601E-2</c:v>
                </c:pt>
                <c:pt idx="40800">
                  <c:v>-1.7689624423268099E-2</c:v>
                </c:pt>
                <c:pt idx="40801">
                  <c:v>-1.75147435041072E-2</c:v>
                </c:pt>
                <c:pt idx="40802">
                  <c:v>-1.7593529228933501E-2</c:v>
                </c:pt>
                <c:pt idx="40803">
                  <c:v>-1.7440227869784101E-2</c:v>
                </c:pt>
                <c:pt idx="40804">
                  <c:v>-1.7280341745968202E-2</c:v>
                </c:pt>
                <c:pt idx="40805">
                  <c:v>-1.7249730800763301E-2</c:v>
                </c:pt>
                <c:pt idx="40806">
                  <c:v>-1.7040566203198399E-2</c:v>
                </c:pt>
                <c:pt idx="40807">
                  <c:v>-1.6848151889186501E-2</c:v>
                </c:pt>
                <c:pt idx="40808">
                  <c:v>-1.6986703955935298E-2</c:v>
                </c:pt>
                <c:pt idx="40809">
                  <c:v>-1.6887901348053298E-2</c:v>
                </c:pt>
                <c:pt idx="40810">
                  <c:v>-1.67496226686519E-2</c:v>
                </c:pt>
                <c:pt idx="40811">
                  <c:v>-1.65611066123986E-2</c:v>
                </c:pt>
                <c:pt idx="40812">
                  <c:v>-1.67031714763177E-2</c:v>
                </c:pt>
                <c:pt idx="40813">
                  <c:v>-1.65106980949511E-2</c:v>
                </c:pt>
                <c:pt idx="40814">
                  <c:v>-1.6683183188691799E-2</c:v>
                </c:pt>
                <c:pt idx="40815">
                  <c:v>-1.64948539774761E-2</c:v>
                </c:pt>
                <c:pt idx="40816">
                  <c:v>-1.6471433078855499E-2</c:v>
                </c:pt>
                <c:pt idx="40817">
                  <c:v>-1.6531923883392901E-2</c:v>
                </c:pt>
                <c:pt idx="40818">
                  <c:v>-1.6322253233073999E-2</c:v>
                </c:pt>
                <c:pt idx="40819">
                  <c:v>-1.6339340647936101E-2</c:v>
                </c:pt>
                <c:pt idx="40820">
                  <c:v>-1.64696658253063E-2</c:v>
                </c:pt>
                <c:pt idx="40821">
                  <c:v>-1.66052133773304E-2</c:v>
                </c:pt>
                <c:pt idx="40822">
                  <c:v>-1.6502214587475798E-2</c:v>
                </c:pt>
                <c:pt idx="40823">
                  <c:v>-1.68169359157169E-2</c:v>
                </c:pt>
                <c:pt idx="40824">
                  <c:v>-1.6902246888272299E-2</c:v>
                </c:pt>
                <c:pt idx="40825">
                  <c:v>-1.6961309668286802E-2</c:v>
                </c:pt>
                <c:pt idx="40826">
                  <c:v>-1.6742799096736202E-2</c:v>
                </c:pt>
                <c:pt idx="40827">
                  <c:v>-1.7275591387548798E-2</c:v>
                </c:pt>
                <c:pt idx="40828">
                  <c:v>-1.7209889173870702E-2</c:v>
                </c:pt>
                <c:pt idx="40829">
                  <c:v>-1.7540509491657599E-2</c:v>
                </c:pt>
                <c:pt idx="40830">
                  <c:v>-1.73331077737441E-2</c:v>
                </c:pt>
                <c:pt idx="40831">
                  <c:v>-1.7513501045485901E-2</c:v>
                </c:pt>
                <c:pt idx="40832">
                  <c:v>-1.7934008427299499E-2</c:v>
                </c:pt>
                <c:pt idx="40833">
                  <c:v>-1.83097126540765E-2</c:v>
                </c:pt>
                <c:pt idx="40834">
                  <c:v>-1.84177463313542E-2</c:v>
                </c:pt>
                <c:pt idx="40835">
                  <c:v>-1.8466986475612499E-2</c:v>
                </c:pt>
                <c:pt idx="40836">
                  <c:v>-1.8825052517056299E-2</c:v>
                </c:pt>
                <c:pt idx="40837">
                  <c:v>-1.893429367837E-2</c:v>
                </c:pt>
                <c:pt idx="40838">
                  <c:v>-1.9315073810392502E-2</c:v>
                </c:pt>
                <c:pt idx="40839">
                  <c:v>-1.9161974250080701E-2</c:v>
                </c:pt>
                <c:pt idx="40840">
                  <c:v>-1.9745956731322501E-2</c:v>
                </c:pt>
                <c:pt idx="40841">
                  <c:v>-1.9873972194048899E-2</c:v>
                </c:pt>
                <c:pt idx="40842">
                  <c:v>-2.0092178596246402E-2</c:v>
                </c:pt>
                <c:pt idx="40843">
                  <c:v>-2.0301385009183701E-2</c:v>
                </c:pt>
                <c:pt idx="40844">
                  <c:v>-2.0618000540171402E-2</c:v>
                </c:pt>
                <c:pt idx="40845">
                  <c:v>-2.1004583822894201E-2</c:v>
                </c:pt>
                <c:pt idx="40846">
                  <c:v>-2.1060738196728299E-2</c:v>
                </c:pt>
                <c:pt idx="40847">
                  <c:v>-2.1398074346675702E-2</c:v>
                </c:pt>
                <c:pt idx="40848">
                  <c:v>-2.1547730481795601E-2</c:v>
                </c:pt>
                <c:pt idx="40849">
                  <c:v>-2.1767202301808099E-2</c:v>
                </c:pt>
                <c:pt idx="40850">
                  <c:v>-2.19997115708561E-2</c:v>
                </c:pt>
                <c:pt idx="40851">
                  <c:v>-2.21666873161287E-2</c:v>
                </c:pt>
                <c:pt idx="40852">
                  <c:v>-2.24404268277924E-2</c:v>
                </c:pt>
                <c:pt idx="40853">
                  <c:v>-2.2462742869794598E-2</c:v>
                </c:pt>
                <c:pt idx="40854">
                  <c:v>-2.3001655520159502E-2</c:v>
                </c:pt>
                <c:pt idx="40855">
                  <c:v>-2.29363719348483E-2</c:v>
                </c:pt>
                <c:pt idx="40856">
                  <c:v>-2.31455965455311E-2</c:v>
                </c:pt>
                <c:pt idx="40857">
                  <c:v>-2.3268199461250701E-2</c:v>
                </c:pt>
                <c:pt idx="40858">
                  <c:v>-2.3599545748574698E-2</c:v>
                </c:pt>
                <c:pt idx="40859">
                  <c:v>-2.36197910185591E-2</c:v>
                </c:pt>
                <c:pt idx="40860">
                  <c:v>-2.36416414147473E-2</c:v>
                </c:pt>
                <c:pt idx="40861">
                  <c:v>-2.3846470059366898E-2</c:v>
                </c:pt>
                <c:pt idx="40862">
                  <c:v>-2.3970162329600898E-2</c:v>
                </c:pt>
                <c:pt idx="40863">
                  <c:v>-2.41048199685126E-2</c:v>
                </c:pt>
                <c:pt idx="40864">
                  <c:v>-2.4075546068799001E-2</c:v>
                </c:pt>
                <c:pt idx="40865">
                  <c:v>-2.4291394161725301E-2</c:v>
                </c:pt>
                <c:pt idx="40866">
                  <c:v>-2.4371194071891599E-2</c:v>
                </c:pt>
                <c:pt idx="40867">
                  <c:v>-2.4265174384110098E-2</c:v>
                </c:pt>
                <c:pt idx="40868">
                  <c:v>-2.4260488151686899E-2</c:v>
                </c:pt>
                <c:pt idx="40869">
                  <c:v>-2.45012187429938E-2</c:v>
                </c:pt>
                <c:pt idx="40870">
                  <c:v>-2.44984438692731E-2</c:v>
                </c:pt>
                <c:pt idx="40871">
                  <c:v>-2.4246448599520801E-2</c:v>
                </c:pt>
                <c:pt idx="40872">
                  <c:v>-2.4562934632770601E-2</c:v>
                </c:pt>
                <c:pt idx="40873">
                  <c:v>-2.4632146915140402E-2</c:v>
                </c:pt>
                <c:pt idx="40874">
                  <c:v>-2.4396033754969002E-2</c:v>
                </c:pt>
                <c:pt idx="40875">
                  <c:v>-2.4517028619065399E-2</c:v>
                </c:pt>
                <c:pt idx="40876">
                  <c:v>-2.46352538225744E-2</c:v>
                </c:pt>
                <c:pt idx="40877">
                  <c:v>-2.4427826695261098E-2</c:v>
                </c:pt>
                <c:pt idx="40878">
                  <c:v>-2.4169264312594401E-2</c:v>
                </c:pt>
                <c:pt idx="40879">
                  <c:v>-2.4364553568195699E-2</c:v>
                </c:pt>
                <c:pt idx="40880">
                  <c:v>-2.44643521640883E-2</c:v>
                </c:pt>
                <c:pt idx="40881">
                  <c:v>-2.43764607136812E-2</c:v>
                </c:pt>
                <c:pt idx="40882">
                  <c:v>-2.42987129413644E-2</c:v>
                </c:pt>
                <c:pt idx="40883">
                  <c:v>-2.4301993150271001E-2</c:v>
                </c:pt>
                <c:pt idx="40884">
                  <c:v>-2.4268843048241999E-2</c:v>
                </c:pt>
                <c:pt idx="40885">
                  <c:v>-2.4224352033250698E-2</c:v>
                </c:pt>
                <c:pt idx="40886">
                  <c:v>-2.4318661108577701E-2</c:v>
                </c:pt>
                <c:pt idx="40887">
                  <c:v>-2.4217978981385599E-2</c:v>
                </c:pt>
                <c:pt idx="40888">
                  <c:v>-2.41854249609674E-2</c:v>
                </c:pt>
                <c:pt idx="40889">
                  <c:v>-2.4249891823066499E-2</c:v>
                </c:pt>
                <c:pt idx="40890">
                  <c:v>-2.45209609641866E-2</c:v>
                </c:pt>
                <c:pt idx="40891">
                  <c:v>-2.4262448173262001E-2</c:v>
                </c:pt>
                <c:pt idx="40892">
                  <c:v>-2.4422855706547099E-2</c:v>
                </c:pt>
                <c:pt idx="40893">
                  <c:v>-2.4442878775546899E-2</c:v>
                </c:pt>
                <c:pt idx="40894">
                  <c:v>-2.45197306336504E-2</c:v>
                </c:pt>
                <c:pt idx="40895">
                  <c:v>-2.4554992349951899E-2</c:v>
                </c:pt>
                <c:pt idx="40896">
                  <c:v>-2.46271876535182E-2</c:v>
                </c:pt>
                <c:pt idx="40897">
                  <c:v>-2.4895759082977E-2</c:v>
                </c:pt>
                <c:pt idx="40898">
                  <c:v>-2.4834844491759898E-2</c:v>
                </c:pt>
                <c:pt idx="40899">
                  <c:v>-2.49061127608333E-2</c:v>
                </c:pt>
                <c:pt idx="40900">
                  <c:v>-2.5178750520114101E-2</c:v>
                </c:pt>
                <c:pt idx="40901">
                  <c:v>-2.5309758048612501E-2</c:v>
                </c:pt>
                <c:pt idx="40902">
                  <c:v>-2.5485377668099201E-2</c:v>
                </c:pt>
                <c:pt idx="40903">
                  <c:v>-2.5775736289020301E-2</c:v>
                </c:pt>
                <c:pt idx="40904">
                  <c:v>-2.5893612616603799E-2</c:v>
                </c:pt>
                <c:pt idx="40905">
                  <c:v>-2.59939966533951E-2</c:v>
                </c:pt>
                <c:pt idx="40906">
                  <c:v>-2.6244837888490601E-2</c:v>
                </c:pt>
                <c:pt idx="40907">
                  <c:v>-2.6580876090573999E-2</c:v>
                </c:pt>
                <c:pt idx="40908">
                  <c:v>-2.6673772037205602E-2</c:v>
                </c:pt>
                <c:pt idx="40909">
                  <c:v>-2.7122154438845799E-2</c:v>
                </c:pt>
                <c:pt idx="40910">
                  <c:v>-2.7325204792476201E-2</c:v>
                </c:pt>
                <c:pt idx="40911">
                  <c:v>-2.7764648004346901E-2</c:v>
                </c:pt>
                <c:pt idx="40912">
                  <c:v>-2.7792167801766701E-2</c:v>
                </c:pt>
                <c:pt idx="40913">
                  <c:v>-2.82702452011706E-2</c:v>
                </c:pt>
                <c:pt idx="40914">
                  <c:v>-2.87024866793552E-2</c:v>
                </c:pt>
                <c:pt idx="40915">
                  <c:v>-2.8900148916158899E-2</c:v>
                </c:pt>
                <c:pt idx="40916">
                  <c:v>-2.9102227641156098E-2</c:v>
                </c:pt>
                <c:pt idx="40917">
                  <c:v>-2.9368138175098601E-2</c:v>
                </c:pt>
                <c:pt idx="40918">
                  <c:v>-2.98332463282159E-2</c:v>
                </c:pt>
                <c:pt idx="40919">
                  <c:v>-3.00460295023641E-2</c:v>
                </c:pt>
                <c:pt idx="40920">
                  <c:v>-3.04942806083916E-2</c:v>
                </c:pt>
                <c:pt idx="40921">
                  <c:v>-3.0694272280899802E-2</c:v>
                </c:pt>
                <c:pt idx="40922">
                  <c:v>-3.11228461726797E-2</c:v>
                </c:pt>
                <c:pt idx="40923">
                  <c:v>-3.1567650197890998E-2</c:v>
                </c:pt>
                <c:pt idx="40924">
                  <c:v>-3.1893914574910198E-2</c:v>
                </c:pt>
                <c:pt idx="40925">
                  <c:v>-3.21241311959337E-2</c:v>
                </c:pt>
                <c:pt idx="40926">
                  <c:v>-3.2455274401132099E-2</c:v>
                </c:pt>
                <c:pt idx="40927">
                  <c:v>-3.2802932038629003E-2</c:v>
                </c:pt>
                <c:pt idx="40928">
                  <c:v>-3.2993941541945702E-2</c:v>
                </c:pt>
                <c:pt idx="40929">
                  <c:v>-3.3349471183895703E-2</c:v>
                </c:pt>
                <c:pt idx="40930">
                  <c:v>-3.3540699915345099E-2</c:v>
                </c:pt>
                <c:pt idx="40931">
                  <c:v>-3.3899676808510797E-2</c:v>
                </c:pt>
                <c:pt idx="40932">
                  <c:v>-3.4047432657484902E-2</c:v>
                </c:pt>
                <c:pt idx="40933">
                  <c:v>-3.4405368105061999E-2</c:v>
                </c:pt>
                <c:pt idx="40934">
                  <c:v>-3.4506678143559497E-2</c:v>
                </c:pt>
                <c:pt idx="40935">
                  <c:v>-3.4829904474256101E-2</c:v>
                </c:pt>
                <c:pt idx="40936">
                  <c:v>-3.4987711748504402E-2</c:v>
                </c:pt>
                <c:pt idx="40937">
                  <c:v>-3.5080693720683002E-2</c:v>
                </c:pt>
                <c:pt idx="40938">
                  <c:v>-3.5359799384840802E-2</c:v>
                </c:pt>
                <c:pt idx="40939">
                  <c:v>-3.5320875993099202E-2</c:v>
                </c:pt>
                <c:pt idx="40940">
                  <c:v>-3.54605433796902E-2</c:v>
                </c:pt>
                <c:pt idx="40941">
                  <c:v>-3.5643927446897303E-2</c:v>
                </c:pt>
                <c:pt idx="40942">
                  <c:v>-3.5645705684044203E-2</c:v>
                </c:pt>
                <c:pt idx="40943">
                  <c:v>-3.5480757590554302E-2</c:v>
                </c:pt>
                <c:pt idx="40944">
                  <c:v>-3.5715251328488497E-2</c:v>
                </c:pt>
                <c:pt idx="40945">
                  <c:v>-3.5589863623634803E-2</c:v>
                </c:pt>
                <c:pt idx="40946">
                  <c:v>-3.5549320531023797E-2</c:v>
                </c:pt>
                <c:pt idx="40947">
                  <c:v>-3.5573206120218401E-2</c:v>
                </c:pt>
                <c:pt idx="40948">
                  <c:v>-3.5353722930699202E-2</c:v>
                </c:pt>
                <c:pt idx="40949">
                  <c:v>-3.5270128271057799E-2</c:v>
                </c:pt>
                <c:pt idx="40950">
                  <c:v>-3.5113538454809801E-2</c:v>
                </c:pt>
                <c:pt idx="40951">
                  <c:v>-3.4849273317322099E-2</c:v>
                </c:pt>
                <c:pt idx="40952">
                  <c:v>-3.4690713326926297E-2</c:v>
                </c:pt>
                <c:pt idx="40953">
                  <c:v>-3.4378710772364797E-2</c:v>
                </c:pt>
                <c:pt idx="40954">
                  <c:v>-3.4150913992821198E-2</c:v>
                </c:pt>
                <c:pt idx="40955">
                  <c:v>-3.4017697362515198E-2</c:v>
                </c:pt>
                <c:pt idx="40956">
                  <c:v>-3.3637648930211997E-2</c:v>
                </c:pt>
                <c:pt idx="40957">
                  <c:v>-3.2921408265368497E-2</c:v>
                </c:pt>
                <c:pt idx="40958">
                  <c:v>-3.2799166622436898E-2</c:v>
                </c:pt>
                <c:pt idx="40959">
                  <c:v>-3.2595427776138601E-2</c:v>
                </c:pt>
                <c:pt idx="40960">
                  <c:v>-3.1941749880799203E-2</c:v>
                </c:pt>
                <c:pt idx="40961">
                  <c:v>-3.1569476249671199E-2</c:v>
                </c:pt>
                <c:pt idx="40962">
                  <c:v>-3.1137962825220002E-2</c:v>
                </c:pt>
                <c:pt idx="40963">
                  <c:v>-3.0581186101272199E-2</c:v>
                </c:pt>
                <c:pt idx="40964">
                  <c:v>-3.0106397237581899E-2</c:v>
                </c:pt>
                <c:pt idx="40965">
                  <c:v>-2.9705689202931498E-2</c:v>
                </c:pt>
                <c:pt idx="40966">
                  <c:v>-2.8983256864276202E-2</c:v>
                </c:pt>
                <c:pt idx="40967">
                  <c:v>-2.8568140042739599E-2</c:v>
                </c:pt>
                <c:pt idx="40968">
                  <c:v>-2.7970776891228899E-2</c:v>
                </c:pt>
                <c:pt idx="40969">
                  <c:v>-2.7303504955050999E-2</c:v>
                </c:pt>
                <c:pt idx="40970">
                  <c:v>-2.6853730668948899E-2</c:v>
                </c:pt>
                <c:pt idx="40971">
                  <c:v>-2.6304978250519601E-2</c:v>
                </c:pt>
                <c:pt idx="40972">
                  <c:v>-2.5562384571559099E-2</c:v>
                </c:pt>
                <c:pt idx="40973">
                  <c:v>-2.4989509092584902E-2</c:v>
                </c:pt>
                <c:pt idx="40974">
                  <c:v>-2.4307523343165102E-2</c:v>
                </c:pt>
                <c:pt idx="40975">
                  <c:v>-2.3619648740323299E-2</c:v>
                </c:pt>
                <c:pt idx="40976">
                  <c:v>-2.31502896728587E-2</c:v>
                </c:pt>
                <c:pt idx="40977">
                  <c:v>-2.2442022630283401E-2</c:v>
                </c:pt>
                <c:pt idx="40978">
                  <c:v>-2.1748947629071601E-2</c:v>
                </c:pt>
                <c:pt idx="40979">
                  <c:v>-2.1119919085664001E-2</c:v>
                </c:pt>
                <c:pt idx="40980">
                  <c:v>-2.0509067614099E-2</c:v>
                </c:pt>
                <c:pt idx="40981">
                  <c:v>-1.99233070447409E-2</c:v>
                </c:pt>
                <c:pt idx="40982">
                  <c:v>-1.9254212647157799E-2</c:v>
                </c:pt>
                <c:pt idx="40983">
                  <c:v>-1.8695497211191299E-2</c:v>
                </c:pt>
                <c:pt idx="40984">
                  <c:v>-1.80366742343471E-2</c:v>
                </c:pt>
                <c:pt idx="40985">
                  <c:v>-1.7457589643697501E-2</c:v>
                </c:pt>
                <c:pt idx="40986">
                  <c:v>-1.6819723740339999E-2</c:v>
                </c:pt>
                <c:pt idx="40987">
                  <c:v>-1.62223512749586E-2</c:v>
                </c:pt>
                <c:pt idx="40988">
                  <c:v>-1.5783697999929999E-2</c:v>
                </c:pt>
                <c:pt idx="40989">
                  <c:v>-1.50865619057931E-2</c:v>
                </c:pt>
                <c:pt idx="40990">
                  <c:v>-1.47174718072716E-2</c:v>
                </c:pt>
                <c:pt idx="40991">
                  <c:v>-1.3973998841620899E-2</c:v>
                </c:pt>
                <c:pt idx="40992">
                  <c:v>-1.3513525281982901E-2</c:v>
                </c:pt>
                <c:pt idx="40993">
                  <c:v>-1.2998746895114901E-2</c:v>
                </c:pt>
                <c:pt idx="40994">
                  <c:v>-1.2526202341659701E-2</c:v>
                </c:pt>
                <c:pt idx="40995">
                  <c:v>-1.2076173143865301E-2</c:v>
                </c:pt>
                <c:pt idx="40996">
                  <c:v>-1.18037400653178E-2</c:v>
                </c:pt>
                <c:pt idx="40997">
                  <c:v>-1.12714932378508E-2</c:v>
                </c:pt>
                <c:pt idx="40998">
                  <c:v>-1.0782644472784099E-2</c:v>
                </c:pt>
                <c:pt idx="40999">
                  <c:v>-1.0217580874904601E-2</c:v>
                </c:pt>
                <c:pt idx="41000">
                  <c:v>-1.0119559073380999E-2</c:v>
                </c:pt>
                <c:pt idx="41001">
                  <c:v>-9.6535009208994303E-3</c:v>
                </c:pt>
                <c:pt idx="41002">
                  <c:v>-9.4389962700824805E-3</c:v>
                </c:pt>
                <c:pt idx="41003">
                  <c:v>-9.2566233734535392E-3</c:v>
                </c:pt>
                <c:pt idx="41004">
                  <c:v>-8.9345437075337396E-3</c:v>
                </c:pt>
                <c:pt idx="41005">
                  <c:v>-8.5526695378124792E-3</c:v>
                </c:pt>
                <c:pt idx="41006">
                  <c:v>-8.37000996613824E-3</c:v>
                </c:pt>
                <c:pt idx="41007">
                  <c:v>-8.2871000421291894E-3</c:v>
                </c:pt>
                <c:pt idx="41008">
                  <c:v>-7.8712613430632003E-3</c:v>
                </c:pt>
                <c:pt idx="41009">
                  <c:v>-7.4680735625678599E-3</c:v>
                </c:pt>
                <c:pt idx="41010">
                  <c:v>-7.5070733758220501E-3</c:v>
                </c:pt>
                <c:pt idx="41011">
                  <c:v>-7.5069406439587198E-3</c:v>
                </c:pt>
                <c:pt idx="41012">
                  <c:v>-7.3338450042104396E-3</c:v>
                </c:pt>
                <c:pt idx="41013">
                  <c:v>-7.2870545951381196E-3</c:v>
                </c:pt>
                <c:pt idx="41014">
                  <c:v>-7.0187545776805799E-3</c:v>
                </c:pt>
                <c:pt idx="41015">
                  <c:v>-7.0894858444091498E-3</c:v>
                </c:pt>
                <c:pt idx="41016">
                  <c:v>-6.9022922198986097E-3</c:v>
                </c:pt>
                <c:pt idx="41017">
                  <c:v>-6.8197350288281304E-3</c:v>
                </c:pt>
                <c:pt idx="41018">
                  <c:v>-6.57300668706316E-3</c:v>
                </c:pt>
                <c:pt idx="41019">
                  <c:v>-6.7397028307450702E-3</c:v>
                </c:pt>
                <c:pt idx="41020">
                  <c:v>-6.8200898372063803E-3</c:v>
                </c:pt>
                <c:pt idx="41021">
                  <c:v>-6.7621659103579796E-3</c:v>
                </c:pt>
                <c:pt idx="41022">
                  <c:v>-6.5975295111764002E-3</c:v>
                </c:pt>
                <c:pt idx="41023">
                  <c:v>-6.4937557487445702E-3</c:v>
                </c:pt>
                <c:pt idx="41024">
                  <c:v>-6.7776958526439401E-3</c:v>
                </c:pt>
                <c:pt idx="41025">
                  <c:v>-6.7111997656774903E-3</c:v>
                </c:pt>
                <c:pt idx="41026">
                  <c:v>-6.7568026338128096E-3</c:v>
                </c:pt>
                <c:pt idx="41027">
                  <c:v>-6.4415509566808403E-3</c:v>
                </c:pt>
                <c:pt idx="41028">
                  <c:v>-6.6906178399363699E-3</c:v>
                </c:pt>
                <c:pt idx="41029">
                  <c:v>-6.72738566048577E-3</c:v>
                </c:pt>
                <c:pt idx="41030">
                  <c:v>-6.7015358289081997E-3</c:v>
                </c:pt>
                <c:pt idx="41031">
                  <c:v>-6.6669234489391297E-3</c:v>
                </c:pt>
                <c:pt idx="41032">
                  <c:v>-6.6714725916676701E-3</c:v>
                </c:pt>
                <c:pt idx="41033">
                  <c:v>-6.8271792398620296E-3</c:v>
                </c:pt>
                <c:pt idx="41034">
                  <c:v>-6.5096019385863296E-3</c:v>
                </c:pt>
                <c:pt idx="41035">
                  <c:v>-6.6506894673542998E-3</c:v>
                </c:pt>
                <c:pt idx="41036">
                  <c:v>-6.6390011820289096E-3</c:v>
                </c:pt>
                <c:pt idx="41037">
                  <c:v>-6.5961490415005798E-3</c:v>
                </c:pt>
                <c:pt idx="41038">
                  <c:v>-6.69100118878844E-3</c:v>
                </c:pt>
                <c:pt idx="41039">
                  <c:v>-6.4652000188801699E-3</c:v>
                </c:pt>
                <c:pt idx="41040">
                  <c:v>-6.49793749463829E-3</c:v>
                </c:pt>
                <c:pt idx="41041">
                  <c:v>-6.4112271652552203E-3</c:v>
                </c:pt>
                <c:pt idx="41042">
                  <c:v>-6.3453761413463598E-3</c:v>
                </c:pt>
                <c:pt idx="41043">
                  <c:v>-6.1318895085595701E-3</c:v>
                </c:pt>
                <c:pt idx="41044">
                  <c:v>-6.1485598512115297E-3</c:v>
                </c:pt>
                <c:pt idx="41045">
                  <c:v>-6.07120623545521E-3</c:v>
                </c:pt>
                <c:pt idx="41046">
                  <c:v>-5.9196830513955504E-3</c:v>
                </c:pt>
                <c:pt idx="41047">
                  <c:v>-5.7869134924925202E-3</c:v>
                </c:pt>
                <c:pt idx="41048">
                  <c:v>-5.5820909515187497E-3</c:v>
                </c:pt>
                <c:pt idx="41049">
                  <c:v>-5.4449880124315198E-3</c:v>
                </c:pt>
                <c:pt idx="41050">
                  <c:v>-5.1507863651448996E-3</c:v>
                </c:pt>
                <c:pt idx="41051">
                  <c:v>-4.9994056045547103E-3</c:v>
                </c:pt>
                <c:pt idx="41052">
                  <c:v>-4.8307840638086201E-3</c:v>
                </c:pt>
                <c:pt idx="41053">
                  <c:v>-4.5043796748416801E-3</c:v>
                </c:pt>
                <c:pt idx="41054">
                  <c:v>-4.1731086949648496E-3</c:v>
                </c:pt>
                <c:pt idx="41055">
                  <c:v>-3.9209630011257102E-3</c:v>
                </c:pt>
                <c:pt idx="41056">
                  <c:v>-3.59731109499066E-3</c:v>
                </c:pt>
                <c:pt idx="41057">
                  <c:v>-3.3231528578238001E-3</c:v>
                </c:pt>
                <c:pt idx="41058">
                  <c:v>-2.88499588988069E-3</c:v>
                </c:pt>
                <c:pt idx="41059">
                  <c:v>-2.6914167299198098E-3</c:v>
                </c:pt>
                <c:pt idx="41060">
                  <c:v>-2.0116531405536099E-3</c:v>
                </c:pt>
                <c:pt idx="41061">
                  <c:v>-1.6874913417026501E-3</c:v>
                </c:pt>
                <c:pt idx="41062">
                  <c:v>-1.18493161108854E-3</c:v>
                </c:pt>
                <c:pt idx="41063">
                  <c:v>-8.42793616835625E-4</c:v>
                </c:pt>
                <c:pt idx="41064">
                  <c:v>-3.7280643882845903E-4</c:v>
                </c:pt>
                <c:pt idx="41065">
                  <c:v>2.52522707552463E-4</c:v>
                </c:pt>
                <c:pt idx="41066">
                  <c:v>6.7025811287978296E-4</c:v>
                </c:pt>
                <c:pt idx="41067">
                  <c:v>1.2430891109123201E-3</c:v>
                </c:pt>
                <c:pt idx="41068">
                  <c:v>1.6990850802300001E-3</c:v>
                </c:pt>
                <c:pt idx="41069">
                  <c:v>2.4311751520316501E-3</c:v>
                </c:pt>
                <c:pt idx="41070">
                  <c:v>3.0573693745630198E-3</c:v>
                </c:pt>
                <c:pt idx="41071">
                  <c:v>3.6233859478157601E-3</c:v>
                </c:pt>
                <c:pt idx="41072">
                  <c:v>4.2619291381317303E-3</c:v>
                </c:pt>
                <c:pt idx="41073">
                  <c:v>4.9089445227057903E-3</c:v>
                </c:pt>
                <c:pt idx="41074">
                  <c:v>5.5197813987710297E-3</c:v>
                </c:pt>
                <c:pt idx="41075">
                  <c:v>6.2495064974638402E-3</c:v>
                </c:pt>
                <c:pt idx="41076">
                  <c:v>6.8403056687358198E-3</c:v>
                </c:pt>
                <c:pt idx="41077">
                  <c:v>7.5499282861563799E-3</c:v>
                </c:pt>
                <c:pt idx="41078">
                  <c:v>8.43466591726795E-3</c:v>
                </c:pt>
                <c:pt idx="41079">
                  <c:v>9.1427792025903405E-3</c:v>
                </c:pt>
                <c:pt idx="41080">
                  <c:v>9.8175385018759199E-3</c:v>
                </c:pt>
                <c:pt idx="41081">
                  <c:v>1.04962320565732E-2</c:v>
                </c:pt>
                <c:pt idx="41082">
                  <c:v>1.1115207077733899E-2</c:v>
                </c:pt>
                <c:pt idx="41083">
                  <c:v>1.2084135925140901E-2</c:v>
                </c:pt>
                <c:pt idx="41084">
                  <c:v>1.27051820318157E-2</c:v>
                </c:pt>
                <c:pt idx="41085">
                  <c:v>1.33394739038143E-2</c:v>
                </c:pt>
                <c:pt idx="41086">
                  <c:v>1.4102963653657199E-2</c:v>
                </c:pt>
                <c:pt idx="41087">
                  <c:v>1.50820717106498E-2</c:v>
                </c:pt>
                <c:pt idx="41088">
                  <c:v>1.5781339470523501E-2</c:v>
                </c:pt>
                <c:pt idx="41089">
                  <c:v>1.6421264042316999E-2</c:v>
                </c:pt>
                <c:pt idx="41090">
                  <c:v>1.7121593076571202E-2</c:v>
                </c:pt>
                <c:pt idx="41091">
                  <c:v>1.7911044477111501E-2</c:v>
                </c:pt>
                <c:pt idx="41092">
                  <c:v>1.8806042865844901E-2</c:v>
                </c:pt>
                <c:pt idx="41093">
                  <c:v>1.9329482580572099E-2</c:v>
                </c:pt>
                <c:pt idx="41094">
                  <c:v>1.99670806341034E-2</c:v>
                </c:pt>
                <c:pt idx="41095">
                  <c:v>2.0631646512653201E-2</c:v>
                </c:pt>
                <c:pt idx="41096">
                  <c:v>2.1463274540703601E-2</c:v>
                </c:pt>
                <c:pt idx="41097">
                  <c:v>2.2089109534308302E-2</c:v>
                </c:pt>
                <c:pt idx="41098">
                  <c:v>2.2804008296575601E-2</c:v>
                </c:pt>
                <c:pt idx="41099">
                  <c:v>2.3298407809628701E-2</c:v>
                </c:pt>
                <c:pt idx="41100">
                  <c:v>2.4147915291977198E-2</c:v>
                </c:pt>
                <c:pt idx="41101">
                  <c:v>2.44048788588591E-2</c:v>
                </c:pt>
                <c:pt idx="41102">
                  <c:v>2.51963432148136E-2</c:v>
                </c:pt>
                <c:pt idx="41103">
                  <c:v>2.5831110412047501E-2</c:v>
                </c:pt>
                <c:pt idx="41104">
                  <c:v>2.63004243527655E-2</c:v>
                </c:pt>
                <c:pt idx="41105">
                  <c:v>2.6775689227186299E-2</c:v>
                </c:pt>
                <c:pt idx="41106">
                  <c:v>2.754935144729E-2</c:v>
                </c:pt>
                <c:pt idx="41107">
                  <c:v>2.7802159038685999E-2</c:v>
                </c:pt>
                <c:pt idx="41108">
                  <c:v>2.8365040832483601E-2</c:v>
                </c:pt>
                <c:pt idx="41109">
                  <c:v>2.8787111811229799E-2</c:v>
                </c:pt>
                <c:pt idx="41110">
                  <c:v>2.9104272411099301E-2</c:v>
                </c:pt>
                <c:pt idx="41111">
                  <c:v>2.9505980852935699E-2</c:v>
                </c:pt>
                <c:pt idx="41112">
                  <c:v>2.99609498261624E-2</c:v>
                </c:pt>
                <c:pt idx="41113">
                  <c:v>3.0302656004531602E-2</c:v>
                </c:pt>
                <c:pt idx="41114">
                  <c:v>3.0529060233798502E-2</c:v>
                </c:pt>
                <c:pt idx="41115">
                  <c:v>3.0733799917106199E-2</c:v>
                </c:pt>
                <c:pt idx="41116">
                  <c:v>3.1083845953239299E-2</c:v>
                </c:pt>
                <c:pt idx="41117">
                  <c:v>3.1349007437234302E-2</c:v>
                </c:pt>
                <c:pt idx="41118">
                  <c:v>3.1343760141846602E-2</c:v>
                </c:pt>
                <c:pt idx="41119">
                  <c:v>3.1704436146884403E-2</c:v>
                </c:pt>
                <c:pt idx="41120">
                  <c:v>3.1730687906476401E-2</c:v>
                </c:pt>
                <c:pt idx="41121">
                  <c:v>3.1989604160359002E-2</c:v>
                </c:pt>
                <c:pt idx="41122">
                  <c:v>3.1902833604580599E-2</c:v>
                </c:pt>
                <c:pt idx="41123">
                  <c:v>3.2058348181153398E-2</c:v>
                </c:pt>
                <c:pt idx="41124">
                  <c:v>3.2103984607322299E-2</c:v>
                </c:pt>
                <c:pt idx="41125">
                  <c:v>3.1994901266707898E-2</c:v>
                </c:pt>
                <c:pt idx="41126">
                  <c:v>3.1926731826098897E-2</c:v>
                </c:pt>
                <c:pt idx="41127">
                  <c:v>3.1916288713186497E-2</c:v>
                </c:pt>
                <c:pt idx="41128">
                  <c:v>3.2019372997114402E-2</c:v>
                </c:pt>
                <c:pt idx="41129">
                  <c:v>3.1753055220177497E-2</c:v>
                </c:pt>
                <c:pt idx="41130">
                  <c:v>3.1759856645397801E-2</c:v>
                </c:pt>
                <c:pt idx="41131">
                  <c:v>3.1436818698719803E-2</c:v>
                </c:pt>
                <c:pt idx="41132">
                  <c:v>3.1450812261809E-2</c:v>
                </c:pt>
                <c:pt idx="41133">
                  <c:v>3.1110241163483099E-2</c:v>
                </c:pt>
                <c:pt idx="41134">
                  <c:v>3.10325735958819E-2</c:v>
                </c:pt>
                <c:pt idx="41135">
                  <c:v>3.0804912266833299E-2</c:v>
                </c:pt>
                <c:pt idx="41136">
                  <c:v>3.0432384480638199E-2</c:v>
                </c:pt>
                <c:pt idx="41137">
                  <c:v>3.03752950487606E-2</c:v>
                </c:pt>
                <c:pt idx="41138">
                  <c:v>3.0009407414145602E-2</c:v>
                </c:pt>
                <c:pt idx="41139">
                  <c:v>2.9802134720373099E-2</c:v>
                </c:pt>
                <c:pt idx="41140">
                  <c:v>2.9458969997379E-2</c:v>
                </c:pt>
                <c:pt idx="41141">
                  <c:v>2.90624764713058E-2</c:v>
                </c:pt>
                <c:pt idx="41142">
                  <c:v>2.8868027533707399E-2</c:v>
                </c:pt>
                <c:pt idx="41143">
                  <c:v>2.8553899084670299E-2</c:v>
                </c:pt>
                <c:pt idx="41144">
                  <c:v>2.8233466184243699E-2</c:v>
                </c:pt>
                <c:pt idx="41145">
                  <c:v>2.79675844908393E-2</c:v>
                </c:pt>
                <c:pt idx="41146">
                  <c:v>2.7693352441749201E-2</c:v>
                </c:pt>
                <c:pt idx="41147">
                  <c:v>2.74793404515766E-2</c:v>
                </c:pt>
                <c:pt idx="41148">
                  <c:v>2.68908248463424E-2</c:v>
                </c:pt>
                <c:pt idx="41149">
                  <c:v>2.6760648153429701E-2</c:v>
                </c:pt>
                <c:pt idx="41150">
                  <c:v>2.6449261169659701E-2</c:v>
                </c:pt>
                <c:pt idx="41151">
                  <c:v>2.6219230027802201E-2</c:v>
                </c:pt>
                <c:pt idx="41152">
                  <c:v>2.5974387712736299E-2</c:v>
                </c:pt>
                <c:pt idx="41153">
                  <c:v>2.55857955025698E-2</c:v>
                </c:pt>
                <c:pt idx="41154">
                  <c:v>2.54821918402416E-2</c:v>
                </c:pt>
                <c:pt idx="41155">
                  <c:v>2.5143069521997099E-2</c:v>
                </c:pt>
                <c:pt idx="41156">
                  <c:v>2.4936668709077799E-2</c:v>
                </c:pt>
                <c:pt idx="41157">
                  <c:v>2.4603113872276702E-2</c:v>
                </c:pt>
                <c:pt idx="41158">
                  <c:v>2.4820442647966099E-2</c:v>
                </c:pt>
                <c:pt idx="41159">
                  <c:v>2.42723541088187E-2</c:v>
                </c:pt>
                <c:pt idx="41160">
                  <c:v>2.4194498664472899E-2</c:v>
                </c:pt>
                <c:pt idx="41161">
                  <c:v>2.42398216421955E-2</c:v>
                </c:pt>
                <c:pt idx="41162">
                  <c:v>2.4251895613063099E-2</c:v>
                </c:pt>
                <c:pt idx="41163">
                  <c:v>2.39943571267296E-2</c:v>
                </c:pt>
                <c:pt idx="41164">
                  <c:v>2.37537254205934E-2</c:v>
                </c:pt>
                <c:pt idx="41165">
                  <c:v>2.4020750928988501E-2</c:v>
                </c:pt>
                <c:pt idx="41166">
                  <c:v>2.4035946964956902E-2</c:v>
                </c:pt>
                <c:pt idx="41167">
                  <c:v>2.42398680784633E-2</c:v>
                </c:pt>
                <c:pt idx="41168">
                  <c:v>2.4142633350207401E-2</c:v>
                </c:pt>
                <c:pt idx="41169">
                  <c:v>2.43173374735931E-2</c:v>
                </c:pt>
                <c:pt idx="41170">
                  <c:v>2.46185705345792E-2</c:v>
                </c:pt>
                <c:pt idx="41171">
                  <c:v>2.4655456152047998E-2</c:v>
                </c:pt>
                <c:pt idx="41172">
                  <c:v>2.4916165337154801E-2</c:v>
                </c:pt>
                <c:pt idx="41173">
                  <c:v>2.5105123797947101E-2</c:v>
                </c:pt>
                <c:pt idx="41174">
                  <c:v>2.5427929349728901E-2</c:v>
                </c:pt>
                <c:pt idx="41175">
                  <c:v>2.5549710374444999E-2</c:v>
                </c:pt>
                <c:pt idx="41176">
                  <c:v>2.6123072887954599E-2</c:v>
                </c:pt>
                <c:pt idx="41177">
                  <c:v>2.6142718361768E-2</c:v>
                </c:pt>
                <c:pt idx="41178">
                  <c:v>2.6781801536960598E-2</c:v>
                </c:pt>
                <c:pt idx="41179">
                  <c:v>2.7219222867455199E-2</c:v>
                </c:pt>
                <c:pt idx="41180">
                  <c:v>2.7677160777407998E-2</c:v>
                </c:pt>
                <c:pt idx="41181">
                  <c:v>2.7987473872186999E-2</c:v>
                </c:pt>
                <c:pt idx="41182">
                  <c:v>2.8586614428101498E-2</c:v>
                </c:pt>
                <c:pt idx="41183">
                  <c:v>2.9184846383851801E-2</c:v>
                </c:pt>
                <c:pt idx="41184">
                  <c:v>2.96360828048585E-2</c:v>
                </c:pt>
                <c:pt idx="41185">
                  <c:v>3.0267997333012799E-2</c:v>
                </c:pt>
                <c:pt idx="41186">
                  <c:v>3.06636312912529E-2</c:v>
                </c:pt>
                <c:pt idx="41187">
                  <c:v>3.1534056609269299E-2</c:v>
                </c:pt>
                <c:pt idx="41188">
                  <c:v>3.2103263330901501E-2</c:v>
                </c:pt>
                <c:pt idx="41189">
                  <c:v>3.2716330562578597E-2</c:v>
                </c:pt>
                <c:pt idx="41190">
                  <c:v>3.3309312634125503E-2</c:v>
                </c:pt>
                <c:pt idx="41191">
                  <c:v>3.3885403608776198E-2</c:v>
                </c:pt>
                <c:pt idx="41192">
                  <c:v>3.4880909978346197E-2</c:v>
                </c:pt>
                <c:pt idx="41193">
                  <c:v>3.5381304364453497E-2</c:v>
                </c:pt>
                <c:pt idx="41194">
                  <c:v>3.5742009098486502E-2</c:v>
                </c:pt>
                <c:pt idx="41195">
                  <c:v>3.6576912464136302E-2</c:v>
                </c:pt>
                <c:pt idx="41196">
                  <c:v>3.7533937407332997E-2</c:v>
                </c:pt>
                <c:pt idx="41197">
                  <c:v>3.8140916222811801E-2</c:v>
                </c:pt>
                <c:pt idx="41198">
                  <c:v>3.8697700734133401E-2</c:v>
                </c:pt>
                <c:pt idx="41199">
                  <c:v>3.9328814844149802E-2</c:v>
                </c:pt>
                <c:pt idx="41200">
                  <c:v>4.0192106209980399E-2</c:v>
                </c:pt>
                <c:pt idx="41201">
                  <c:v>4.0754811193063997E-2</c:v>
                </c:pt>
                <c:pt idx="41202">
                  <c:v>4.1426278187508603E-2</c:v>
                </c:pt>
                <c:pt idx="41203">
                  <c:v>4.1992739718395303E-2</c:v>
                </c:pt>
                <c:pt idx="41204">
                  <c:v>4.2721991923027398E-2</c:v>
                </c:pt>
                <c:pt idx="41205">
                  <c:v>4.3398431606634001E-2</c:v>
                </c:pt>
                <c:pt idx="41206">
                  <c:v>4.3863962270824598E-2</c:v>
                </c:pt>
                <c:pt idx="41207">
                  <c:v>4.4306100060715399E-2</c:v>
                </c:pt>
                <c:pt idx="41208">
                  <c:v>4.4832618146921598E-2</c:v>
                </c:pt>
                <c:pt idx="41209">
                  <c:v>4.5610955313465998E-2</c:v>
                </c:pt>
                <c:pt idx="41210">
                  <c:v>4.5952376204002901E-2</c:v>
                </c:pt>
                <c:pt idx="41211">
                  <c:v>4.6263285319681498E-2</c:v>
                </c:pt>
                <c:pt idx="41212">
                  <c:v>4.6588055071936703E-2</c:v>
                </c:pt>
                <c:pt idx="41213">
                  <c:v>4.7105931699868799E-2</c:v>
                </c:pt>
                <c:pt idx="41214">
                  <c:v>4.7546409401943997E-2</c:v>
                </c:pt>
                <c:pt idx="41215">
                  <c:v>4.7854858176297102E-2</c:v>
                </c:pt>
                <c:pt idx="41216">
                  <c:v>4.81922777922313E-2</c:v>
                </c:pt>
                <c:pt idx="41217">
                  <c:v>4.8236347452331602E-2</c:v>
                </c:pt>
                <c:pt idx="41218">
                  <c:v>4.8563765619433701E-2</c:v>
                </c:pt>
                <c:pt idx="41219">
                  <c:v>4.8740982243561298E-2</c:v>
                </c:pt>
                <c:pt idx="41220">
                  <c:v>4.8651244766882699E-2</c:v>
                </c:pt>
                <c:pt idx="41221">
                  <c:v>4.8822168769140702E-2</c:v>
                </c:pt>
                <c:pt idx="41222">
                  <c:v>4.87898827061235E-2</c:v>
                </c:pt>
                <c:pt idx="41223">
                  <c:v>4.8978453600758302E-2</c:v>
                </c:pt>
                <c:pt idx="41224">
                  <c:v>4.8902093855529599E-2</c:v>
                </c:pt>
                <c:pt idx="41225">
                  <c:v>4.8647744897606197E-2</c:v>
                </c:pt>
                <c:pt idx="41226">
                  <c:v>4.8539826209680198E-2</c:v>
                </c:pt>
                <c:pt idx="41227">
                  <c:v>4.8376133760644098E-2</c:v>
                </c:pt>
                <c:pt idx="41228">
                  <c:v>4.8229534191988797E-2</c:v>
                </c:pt>
                <c:pt idx="41229">
                  <c:v>4.7953811494251902E-2</c:v>
                </c:pt>
                <c:pt idx="41230">
                  <c:v>4.7543003365324597E-2</c:v>
                </c:pt>
                <c:pt idx="41231">
                  <c:v>4.7375965797664302E-2</c:v>
                </c:pt>
                <c:pt idx="41232">
                  <c:v>4.7084087459599203E-2</c:v>
                </c:pt>
                <c:pt idx="41233">
                  <c:v>4.65547795622345E-2</c:v>
                </c:pt>
                <c:pt idx="41234">
                  <c:v>4.5908242425898402E-2</c:v>
                </c:pt>
                <c:pt idx="41235">
                  <c:v>4.5661064546609502E-2</c:v>
                </c:pt>
                <c:pt idx="41236">
                  <c:v>4.5143810772730698E-2</c:v>
                </c:pt>
                <c:pt idx="41237">
                  <c:v>4.44982388462664E-2</c:v>
                </c:pt>
                <c:pt idx="41238">
                  <c:v>4.3898461296159298E-2</c:v>
                </c:pt>
                <c:pt idx="41239">
                  <c:v>4.3321966219601403E-2</c:v>
                </c:pt>
                <c:pt idx="41240">
                  <c:v>4.2770742407974599E-2</c:v>
                </c:pt>
                <c:pt idx="41241">
                  <c:v>4.21285626706457E-2</c:v>
                </c:pt>
                <c:pt idx="41242">
                  <c:v>4.1399318424382901E-2</c:v>
                </c:pt>
                <c:pt idx="41243">
                  <c:v>4.0722894627457103E-2</c:v>
                </c:pt>
                <c:pt idx="41244">
                  <c:v>4.0126160157277803E-2</c:v>
                </c:pt>
                <c:pt idx="41245">
                  <c:v>3.9339644972553302E-2</c:v>
                </c:pt>
                <c:pt idx="41246">
                  <c:v>3.8622388530005103E-2</c:v>
                </c:pt>
                <c:pt idx="41247">
                  <c:v>3.7621702740961098E-2</c:v>
                </c:pt>
                <c:pt idx="41248">
                  <c:v>3.6981277077282999E-2</c:v>
                </c:pt>
                <c:pt idx="41249">
                  <c:v>3.6175163329244003E-2</c:v>
                </c:pt>
                <c:pt idx="41250">
                  <c:v>3.5348376928881098E-2</c:v>
                </c:pt>
                <c:pt idx="41251">
                  <c:v>3.4622594350340402E-2</c:v>
                </c:pt>
                <c:pt idx="41252">
                  <c:v>3.37423444118536E-2</c:v>
                </c:pt>
                <c:pt idx="41253">
                  <c:v>3.3042739103842103E-2</c:v>
                </c:pt>
                <c:pt idx="41254">
                  <c:v>3.21337224850273E-2</c:v>
                </c:pt>
                <c:pt idx="41255">
                  <c:v>3.1628834677073503E-2</c:v>
                </c:pt>
                <c:pt idx="41256">
                  <c:v>3.07081016672404E-2</c:v>
                </c:pt>
                <c:pt idx="41257">
                  <c:v>2.98339107732613E-2</c:v>
                </c:pt>
                <c:pt idx="41258">
                  <c:v>2.91217934383915E-2</c:v>
                </c:pt>
                <c:pt idx="41259">
                  <c:v>2.8324238430636799E-2</c:v>
                </c:pt>
                <c:pt idx="41260">
                  <c:v>2.7663592534734101E-2</c:v>
                </c:pt>
                <c:pt idx="41261">
                  <c:v>2.68097882211468E-2</c:v>
                </c:pt>
                <c:pt idx="41262">
                  <c:v>2.6366429503730401E-2</c:v>
                </c:pt>
                <c:pt idx="41263">
                  <c:v>2.54495214797461E-2</c:v>
                </c:pt>
                <c:pt idx="41264">
                  <c:v>2.4959949591742199E-2</c:v>
                </c:pt>
                <c:pt idx="41265">
                  <c:v>2.4102957294166599E-2</c:v>
                </c:pt>
                <c:pt idx="41266">
                  <c:v>2.36922389757157E-2</c:v>
                </c:pt>
                <c:pt idx="41267">
                  <c:v>2.3063820336963099E-2</c:v>
                </c:pt>
                <c:pt idx="41268">
                  <c:v>2.2304122145382601E-2</c:v>
                </c:pt>
                <c:pt idx="41269">
                  <c:v>2.18675075406333E-2</c:v>
                </c:pt>
                <c:pt idx="41270">
                  <c:v>2.13017934739092E-2</c:v>
                </c:pt>
                <c:pt idx="41271">
                  <c:v>2.0836083140528299E-2</c:v>
                </c:pt>
                <c:pt idx="41272">
                  <c:v>2.02477547350071E-2</c:v>
                </c:pt>
                <c:pt idx="41273">
                  <c:v>2.0068752521292602E-2</c:v>
                </c:pt>
                <c:pt idx="41274">
                  <c:v>1.9523274809411999E-2</c:v>
                </c:pt>
                <c:pt idx="41275">
                  <c:v>1.9111436613543701E-2</c:v>
                </c:pt>
                <c:pt idx="41276">
                  <c:v>1.8812758524554302E-2</c:v>
                </c:pt>
                <c:pt idx="41277">
                  <c:v>1.8553142901189101E-2</c:v>
                </c:pt>
                <c:pt idx="41278">
                  <c:v>1.8106334681704101E-2</c:v>
                </c:pt>
                <c:pt idx="41279">
                  <c:v>1.78027107623096E-2</c:v>
                </c:pt>
                <c:pt idx="41280">
                  <c:v>1.7652703613268601E-2</c:v>
                </c:pt>
                <c:pt idx="41281">
                  <c:v>1.7266422077887901E-2</c:v>
                </c:pt>
                <c:pt idx="41282">
                  <c:v>1.7207152547870901E-2</c:v>
                </c:pt>
                <c:pt idx="41283">
                  <c:v>1.6851156474103401E-2</c:v>
                </c:pt>
                <c:pt idx="41284">
                  <c:v>1.6761368547545299E-2</c:v>
                </c:pt>
                <c:pt idx="41285">
                  <c:v>1.6662674075751002E-2</c:v>
                </c:pt>
                <c:pt idx="41286">
                  <c:v>1.6432321050073501E-2</c:v>
                </c:pt>
                <c:pt idx="41287">
                  <c:v>1.6457566958544501E-2</c:v>
                </c:pt>
                <c:pt idx="41288">
                  <c:v>1.6320935919652401E-2</c:v>
                </c:pt>
                <c:pt idx="41289">
                  <c:v>1.6156138029676699E-2</c:v>
                </c:pt>
                <c:pt idx="41290">
                  <c:v>1.6148258288446501E-2</c:v>
                </c:pt>
                <c:pt idx="41291">
                  <c:v>1.6105790102631402E-2</c:v>
                </c:pt>
                <c:pt idx="41292">
                  <c:v>1.60009216948486E-2</c:v>
                </c:pt>
                <c:pt idx="41293">
                  <c:v>1.59510793666423E-2</c:v>
                </c:pt>
                <c:pt idx="41294">
                  <c:v>1.58959343946018E-2</c:v>
                </c:pt>
                <c:pt idx="41295">
                  <c:v>1.5862588608167399E-2</c:v>
                </c:pt>
                <c:pt idx="41296">
                  <c:v>1.58000544962941E-2</c:v>
                </c:pt>
                <c:pt idx="41297">
                  <c:v>1.5699699531022099E-2</c:v>
                </c:pt>
                <c:pt idx="41298">
                  <c:v>1.5833562049471599E-2</c:v>
                </c:pt>
                <c:pt idx="41299">
                  <c:v>1.5801059593863399E-2</c:v>
                </c:pt>
                <c:pt idx="41300">
                  <c:v>1.5752875534494601E-2</c:v>
                </c:pt>
                <c:pt idx="41301">
                  <c:v>1.5676434244104399E-2</c:v>
                </c:pt>
                <c:pt idx="41302">
                  <c:v>1.5597997109618501E-2</c:v>
                </c:pt>
                <c:pt idx="41303">
                  <c:v>1.5626344620321302E-2</c:v>
                </c:pt>
                <c:pt idx="41304">
                  <c:v>1.5630593285309899E-2</c:v>
                </c:pt>
                <c:pt idx="41305">
                  <c:v>1.54173040290124E-2</c:v>
                </c:pt>
                <c:pt idx="41306">
                  <c:v>1.53420922115627E-2</c:v>
                </c:pt>
                <c:pt idx="41307">
                  <c:v>1.5317225261245199E-2</c:v>
                </c:pt>
                <c:pt idx="41308">
                  <c:v>1.50868588542208E-2</c:v>
                </c:pt>
                <c:pt idx="41309">
                  <c:v>1.4934602046169801E-2</c:v>
                </c:pt>
                <c:pt idx="41310">
                  <c:v>1.50586379292371E-2</c:v>
                </c:pt>
                <c:pt idx="41311">
                  <c:v>1.48262845291262E-2</c:v>
                </c:pt>
                <c:pt idx="41312">
                  <c:v>1.4418618846846899E-2</c:v>
                </c:pt>
                <c:pt idx="41313">
                  <c:v>1.42761371560655E-2</c:v>
                </c:pt>
                <c:pt idx="41314">
                  <c:v>1.4181948896273101E-2</c:v>
                </c:pt>
                <c:pt idx="41315">
                  <c:v>1.3858019584686101E-2</c:v>
                </c:pt>
                <c:pt idx="41316">
                  <c:v>1.3646790604568601E-2</c:v>
                </c:pt>
                <c:pt idx="41317">
                  <c:v>1.3189800969237201E-2</c:v>
                </c:pt>
                <c:pt idx="41318">
                  <c:v>1.2998342085702601E-2</c:v>
                </c:pt>
                <c:pt idx="41319">
                  <c:v>1.2687938268366099E-2</c:v>
                </c:pt>
                <c:pt idx="41320">
                  <c:v>1.23380550836942E-2</c:v>
                </c:pt>
                <c:pt idx="41321">
                  <c:v>1.18731214850271E-2</c:v>
                </c:pt>
                <c:pt idx="41322">
                  <c:v>1.13722124534066E-2</c:v>
                </c:pt>
                <c:pt idx="41323">
                  <c:v>1.1260747426380301E-2</c:v>
                </c:pt>
                <c:pt idx="41324">
                  <c:v>1.06025228953318E-2</c:v>
                </c:pt>
                <c:pt idx="41325">
                  <c:v>1.0114133854274E-2</c:v>
                </c:pt>
                <c:pt idx="41326">
                  <c:v>9.4843932379268699E-3</c:v>
                </c:pt>
                <c:pt idx="41327">
                  <c:v>9.1606976761823798E-3</c:v>
                </c:pt>
                <c:pt idx="41328">
                  <c:v>8.6916903485757604E-3</c:v>
                </c:pt>
                <c:pt idx="41329">
                  <c:v>8.0060352220595408E-3</c:v>
                </c:pt>
                <c:pt idx="41330">
                  <c:v>7.3443775871444798E-3</c:v>
                </c:pt>
                <c:pt idx="41331">
                  <c:v>6.7426477511361802E-3</c:v>
                </c:pt>
                <c:pt idx="41332">
                  <c:v>6.3098533844279797E-3</c:v>
                </c:pt>
                <c:pt idx="41333">
                  <c:v>5.5304353496951602E-3</c:v>
                </c:pt>
                <c:pt idx="41334">
                  <c:v>4.8877539986806702E-3</c:v>
                </c:pt>
                <c:pt idx="41335">
                  <c:v>4.3203662660610404E-3</c:v>
                </c:pt>
                <c:pt idx="41336">
                  <c:v>3.6015744769512599E-3</c:v>
                </c:pt>
                <c:pt idx="41337">
                  <c:v>2.92404418126677E-3</c:v>
                </c:pt>
                <c:pt idx="41338">
                  <c:v>2.2130418615252299E-3</c:v>
                </c:pt>
                <c:pt idx="41339">
                  <c:v>1.5835394170452899E-3</c:v>
                </c:pt>
                <c:pt idx="41340">
                  <c:v>9.6006201452895304E-4</c:v>
                </c:pt>
                <c:pt idx="41341">
                  <c:v>3.37968608151676E-4</c:v>
                </c:pt>
                <c:pt idx="41342">
                  <c:v>-5.77391896346118E-4</c:v>
                </c:pt>
                <c:pt idx="41343">
                  <c:v>-1.2288366918377001E-3</c:v>
                </c:pt>
                <c:pt idx="41344">
                  <c:v>-1.9747164804744502E-3</c:v>
                </c:pt>
                <c:pt idx="41345">
                  <c:v>-2.6098017570660502E-3</c:v>
                </c:pt>
                <c:pt idx="41346">
                  <c:v>-3.25930416238711E-3</c:v>
                </c:pt>
                <c:pt idx="41347">
                  <c:v>-3.9478125578343197E-3</c:v>
                </c:pt>
                <c:pt idx="41348">
                  <c:v>-4.5949421292726398E-3</c:v>
                </c:pt>
                <c:pt idx="41349">
                  <c:v>-5.52578962281936E-3</c:v>
                </c:pt>
                <c:pt idx="41350">
                  <c:v>-6.0803954208547197E-3</c:v>
                </c:pt>
                <c:pt idx="41351">
                  <c:v>-6.5683400871019704E-3</c:v>
                </c:pt>
                <c:pt idx="41352">
                  <c:v>-7.4551650455995299E-3</c:v>
                </c:pt>
                <c:pt idx="41353">
                  <c:v>-7.82854223291405E-3</c:v>
                </c:pt>
                <c:pt idx="41354">
                  <c:v>-8.6375633134674994E-3</c:v>
                </c:pt>
                <c:pt idx="41355">
                  <c:v>-9.2032582062693408E-3</c:v>
                </c:pt>
                <c:pt idx="41356">
                  <c:v>-9.8447720035927094E-3</c:v>
                </c:pt>
                <c:pt idx="41357">
                  <c:v>-1.0301788289352401E-2</c:v>
                </c:pt>
                <c:pt idx="41358">
                  <c:v>-1.0864531573670099E-2</c:v>
                </c:pt>
                <c:pt idx="41359">
                  <c:v>-1.14531982880268E-2</c:v>
                </c:pt>
                <c:pt idx="41360">
                  <c:v>-1.20221597887042E-2</c:v>
                </c:pt>
                <c:pt idx="41361">
                  <c:v>-1.26104402454052E-2</c:v>
                </c:pt>
                <c:pt idx="41362">
                  <c:v>-1.2929732379897699E-2</c:v>
                </c:pt>
                <c:pt idx="41363">
                  <c:v>-1.3522298676931501E-2</c:v>
                </c:pt>
                <c:pt idx="41364">
                  <c:v>-1.4067443828118101E-2</c:v>
                </c:pt>
                <c:pt idx="41365">
                  <c:v>-1.46328204832573E-2</c:v>
                </c:pt>
                <c:pt idx="41366">
                  <c:v>-1.4832411486266401E-2</c:v>
                </c:pt>
                <c:pt idx="41367">
                  <c:v>-1.5256507050335899E-2</c:v>
                </c:pt>
                <c:pt idx="41368">
                  <c:v>-1.5747473308802801E-2</c:v>
                </c:pt>
                <c:pt idx="41369">
                  <c:v>-1.60277370468133E-2</c:v>
                </c:pt>
                <c:pt idx="41370">
                  <c:v>-1.6385469378222099E-2</c:v>
                </c:pt>
                <c:pt idx="41371">
                  <c:v>-1.6587692535045599E-2</c:v>
                </c:pt>
                <c:pt idx="41372">
                  <c:v>-1.7155036790130501E-2</c:v>
                </c:pt>
                <c:pt idx="41373">
                  <c:v>-1.7248076901180898E-2</c:v>
                </c:pt>
                <c:pt idx="41374">
                  <c:v>-1.7733998688888301E-2</c:v>
                </c:pt>
                <c:pt idx="41375">
                  <c:v>-1.79385803972184E-2</c:v>
                </c:pt>
                <c:pt idx="41376">
                  <c:v>-1.81399446142625E-2</c:v>
                </c:pt>
                <c:pt idx="41377">
                  <c:v>-1.8455679536376401E-2</c:v>
                </c:pt>
                <c:pt idx="41378">
                  <c:v>-1.8678574310144198E-2</c:v>
                </c:pt>
                <c:pt idx="41379">
                  <c:v>-1.88996635771497E-2</c:v>
                </c:pt>
                <c:pt idx="41380">
                  <c:v>-1.8884488011509999E-2</c:v>
                </c:pt>
                <c:pt idx="41381">
                  <c:v>-1.9326886486681499E-2</c:v>
                </c:pt>
                <c:pt idx="41382">
                  <c:v>-1.92094934097083E-2</c:v>
                </c:pt>
                <c:pt idx="41383">
                  <c:v>-1.9690302853575401E-2</c:v>
                </c:pt>
                <c:pt idx="41384">
                  <c:v>-1.9702054675110402E-2</c:v>
                </c:pt>
                <c:pt idx="41385">
                  <c:v>-1.9882046151987999E-2</c:v>
                </c:pt>
                <c:pt idx="41386">
                  <c:v>-2.0121180537756401E-2</c:v>
                </c:pt>
                <c:pt idx="41387">
                  <c:v>-2.0201502837960999E-2</c:v>
                </c:pt>
                <c:pt idx="41388">
                  <c:v>-2.0350950489763899E-2</c:v>
                </c:pt>
                <c:pt idx="41389">
                  <c:v>-2.0429002792754999E-2</c:v>
                </c:pt>
                <c:pt idx="41390">
                  <c:v>-2.0712073469922002E-2</c:v>
                </c:pt>
                <c:pt idx="41391">
                  <c:v>-2.0616468079276501E-2</c:v>
                </c:pt>
                <c:pt idx="41392">
                  <c:v>-2.09983602988092E-2</c:v>
                </c:pt>
                <c:pt idx="41393">
                  <c:v>-2.1139078016449799E-2</c:v>
                </c:pt>
                <c:pt idx="41394">
                  <c:v>-2.1127515639236399E-2</c:v>
                </c:pt>
                <c:pt idx="41395">
                  <c:v>-2.1253163575637599E-2</c:v>
                </c:pt>
                <c:pt idx="41396">
                  <c:v>-2.1483879534749201E-2</c:v>
                </c:pt>
                <c:pt idx="41397">
                  <c:v>-2.1719387516778901E-2</c:v>
                </c:pt>
                <c:pt idx="41398">
                  <c:v>-2.1811883758129199E-2</c:v>
                </c:pt>
                <c:pt idx="41399">
                  <c:v>-2.1887463224767999E-2</c:v>
                </c:pt>
                <c:pt idx="41400">
                  <c:v>-2.21692294849705E-2</c:v>
                </c:pt>
                <c:pt idx="41401">
                  <c:v>-2.2415868098768402E-2</c:v>
                </c:pt>
                <c:pt idx="41402">
                  <c:v>-2.2352816570155299E-2</c:v>
                </c:pt>
                <c:pt idx="41403">
                  <c:v>-2.2618073413067499E-2</c:v>
                </c:pt>
                <c:pt idx="41404">
                  <c:v>-2.2886768083010201E-2</c:v>
                </c:pt>
                <c:pt idx="41405">
                  <c:v>-2.30820102872057E-2</c:v>
                </c:pt>
                <c:pt idx="41406">
                  <c:v>-2.32226654375579E-2</c:v>
                </c:pt>
                <c:pt idx="41407">
                  <c:v>-2.33720441449278E-2</c:v>
                </c:pt>
                <c:pt idx="41408">
                  <c:v>-2.38075440431572E-2</c:v>
                </c:pt>
                <c:pt idx="41409">
                  <c:v>-2.3888410549577199E-2</c:v>
                </c:pt>
                <c:pt idx="41410">
                  <c:v>-2.42545307187285E-2</c:v>
                </c:pt>
                <c:pt idx="41411">
                  <c:v>-2.4276704923459499E-2</c:v>
                </c:pt>
                <c:pt idx="41412">
                  <c:v>-2.4590000494492701E-2</c:v>
                </c:pt>
                <c:pt idx="41413">
                  <c:v>-2.4865953835892102E-2</c:v>
                </c:pt>
                <c:pt idx="41414">
                  <c:v>-2.51748102877607E-2</c:v>
                </c:pt>
                <c:pt idx="41415">
                  <c:v>-2.5515627287150702E-2</c:v>
                </c:pt>
                <c:pt idx="41416">
                  <c:v>-2.5775051174596102E-2</c:v>
                </c:pt>
                <c:pt idx="41417">
                  <c:v>-2.60496789567921E-2</c:v>
                </c:pt>
                <c:pt idx="41418">
                  <c:v>-2.6215185479986601E-2</c:v>
                </c:pt>
                <c:pt idx="41419">
                  <c:v>-2.66275375916456E-2</c:v>
                </c:pt>
                <c:pt idx="41420">
                  <c:v>-2.6901777141233998E-2</c:v>
                </c:pt>
                <c:pt idx="41421">
                  <c:v>-2.7057149518080598E-2</c:v>
                </c:pt>
                <c:pt idx="41422">
                  <c:v>-2.73617402720727E-2</c:v>
                </c:pt>
                <c:pt idx="41423">
                  <c:v>-2.75481721224358E-2</c:v>
                </c:pt>
                <c:pt idx="41424">
                  <c:v>-2.8096177545078999E-2</c:v>
                </c:pt>
                <c:pt idx="41425">
                  <c:v>-2.82970995867209E-2</c:v>
                </c:pt>
                <c:pt idx="41426">
                  <c:v>-2.8631995628705598E-2</c:v>
                </c:pt>
                <c:pt idx="41427">
                  <c:v>-2.8883259088018701E-2</c:v>
                </c:pt>
                <c:pt idx="41428">
                  <c:v>-2.9134255460715901E-2</c:v>
                </c:pt>
                <c:pt idx="41429">
                  <c:v>-2.9680776894336201E-2</c:v>
                </c:pt>
                <c:pt idx="41430">
                  <c:v>-2.9907433578771399E-2</c:v>
                </c:pt>
                <c:pt idx="41431">
                  <c:v>-2.9943382274528401E-2</c:v>
                </c:pt>
                <c:pt idx="41432">
                  <c:v>-3.03992475920291E-2</c:v>
                </c:pt>
                <c:pt idx="41433">
                  <c:v>-3.0522727650044199E-2</c:v>
                </c:pt>
                <c:pt idx="41434">
                  <c:v>-3.07662862700194E-2</c:v>
                </c:pt>
                <c:pt idx="41435">
                  <c:v>-3.1133683713679E-2</c:v>
                </c:pt>
                <c:pt idx="41436">
                  <c:v>-3.1411053905513103E-2</c:v>
                </c:pt>
                <c:pt idx="41437">
                  <c:v>-3.1715466290003602E-2</c:v>
                </c:pt>
                <c:pt idx="41438">
                  <c:v>-3.1617444497024701E-2</c:v>
                </c:pt>
                <c:pt idx="41439">
                  <c:v>-3.1907833814674998E-2</c:v>
                </c:pt>
                <c:pt idx="41440">
                  <c:v>-3.2257399128909299E-2</c:v>
                </c:pt>
                <c:pt idx="41441">
                  <c:v>-3.2442512662725298E-2</c:v>
                </c:pt>
                <c:pt idx="41442">
                  <c:v>-3.2723792442886597E-2</c:v>
                </c:pt>
                <c:pt idx="41443">
                  <c:v>-3.2648230619356497E-2</c:v>
                </c:pt>
                <c:pt idx="41444">
                  <c:v>-3.2809128407897202E-2</c:v>
                </c:pt>
                <c:pt idx="41445">
                  <c:v>-3.29427107732925E-2</c:v>
                </c:pt>
                <c:pt idx="41446">
                  <c:v>-3.3230524986971703E-2</c:v>
                </c:pt>
                <c:pt idx="41447">
                  <c:v>-3.3258966616349098E-2</c:v>
                </c:pt>
                <c:pt idx="41448">
                  <c:v>-3.3487267047188699E-2</c:v>
                </c:pt>
                <c:pt idx="41449">
                  <c:v>-3.3411875847340899E-2</c:v>
                </c:pt>
                <c:pt idx="41450">
                  <c:v>-3.3437770516509403E-2</c:v>
                </c:pt>
                <c:pt idx="41451">
                  <c:v>-3.3695936559303301E-2</c:v>
                </c:pt>
                <c:pt idx="41452">
                  <c:v>-3.3769062887097002E-2</c:v>
                </c:pt>
                <c:pt idx="41453">
                  <c:v>-3.36690224273897E-2</c:v>
                </c:pt>
                <c:pt idx="41454">
                  <c:v>-3.3665359908191098E-2</c:v>
                </c:pt>
                <c:pt idx="41455">
                  <c:v>-3.3870337159878701E-2</c:v>
                </c:pt>
                <c:pt idx="41456">
                  <c:v>-3.3974150423146499E-2</c:v>
                </c:pt>
                <c:pt idx="41457">
                  <c:v>-3.3812968620456303E-2</c:v>
                </c:pt>
                <c:pt idx="41458">
                  <c:v>-3.36082061332044E-2</c:v>
                </c:pt>
                <c:pt idx="41459">
                  <c:v>-3.3685948868029301E-2</c:v>
                </c:pt>
                <c:pt idx="41460">
                  <c:v>-3.39735934385271E-2</c:v>
                </c:pt>
                <c:pt idx="41461">
                  <c:v>-3.38646207239836E-2</c:v>
                </c:pt>
                <c:pt idx="41462">
                  <c:v>-3.3698026252317201E-2</c:v>
                </c:pt>
                <c:pt idx="41463">
                  <c:v>-3.35866127671706E-2</c:v>
                </c:pt>
                <c:pt idx="41464">
                  <c:v>-3.3812649396421202E-2</c:v>
                </c:pt>
                <c:pt idx="41465">
                  <c:v>-3.37148165403299E-2</c:v>
                </c:pt>
                <c:pt idx="41466">
                  <c:v>-3.3780546173825303E-2</c:v>
                </c:pt>
                <c:pt idx="41467">
                  <c:v>-3.3618333637758603E-2</c:v>
                </c:pt>
                <c:pt idx="41468">
                  <c:v>-3.36655233727714E-2</c:v>
                </c:pt>
                <c:pt idx="41469">
                  <c:v>-3.3450196419324202E-2</c:v>
                </c:pt>
                <c:pt idx="41470">
                  <c:v>-3.3623339649266601E-2</c:v>
                </c:pt>
                <c:pt idx="41471">
                  <c:v>-3.3377229455349502E-2</c:v>
                </c:pt>
                <c:pt idx="41472">
                  <c:v>-3.3562879814081202E-2</c:v>
                </c:pt>
                <c:pt idx="41473">
                  <c:v>-3.3473558371319399E-2</c:v>
                </c:pt>
                <c:pt idx="41474">
                  <c:v>-3.3321041382144E-2</c:v>
                </c:pt>
                <c:pt idx="41475">
                  <c:v>-3.3275418825556798E-2</c:v>
                </c:pt>
                <c:pt idx="41476">
                  <c:v>-3.3423860669392097E-2</c:v>
                </c:pt>
                <c:pt idx="41477">
                  <c:v>-3.3438049063238301E-2</c:v>
                </c:pt>
                <c:pt idx="41478">
                  <c:v>-3.3475550079215703E-2</c:v>
                </c:pt>
                <c:pt idx="41479">
                  <c:v>-3.3266444329707399E-2</c:v>
                </c:pt>
                <c:pt idx="41480">
                  <c:v>-3.3350783813819403E-2</c:v>
                </c:pt>
                <c:pt idx="41481">
                  <c:v>-3.3319969719388297E-2</c:v>
                </c:pt>
                <c:pt idx="41482">
                  <c:v>-3.3449657115321198E-2</c:v>
                </c:pt>
                <c:pt idx="41483">
                  <c:v>-3.3500029465717999E-2</c:v>
                </c:pt>
                <c:pt idx="41484">
                  <c:v>-3.3639680882007902E-2</c:v>
                </c:pt>
                <c:pt idx="41485">
                  <c:v>-3.3825358877786697E-2</c:v>
                </c:pt>
                <c:pt idx="41486">
                  <c:v>-3.3590184249854597E-2</c:v>
                </c:pt>
                <c:pt idx="41487">
                  <c:v>-3.38903513805493E-2</c:v>
                </c:pt>
                <c:pt idx="41488">
                  <c:v>-3.3742775455452602E-2</c:v>
                </c:pt>
                <c:pt idx="41489">
                  <c:v>-3.4178324319435197E-2</c:v>
                </c:pt>
                <c:pt idx="41490">
                  <c:v>-3.4087168092166102E-2</c:v>
                </c:pt>
                <c:pt idx="41491">
                  <c:v>-3.4252254662589403E-2</c:v>
                </c:pt>
                <c:pt idx="41492">
                  <c:v>-3.4413077788866597E-2</c:v>
                </c:pt>
                <c:pt idx="41493">
                  <c:v>-3.4577648205001303E-2</c:v>
                </c:pt>
                <c:pt idx="41494">
                  <c:v>-3.4850087818242698E-2</c:v>
                </c:pt>
                <c:pt idx="41495">
                  <c:v>-3.4920503530202499E-2</c:v>
                </c:pt>
                <c:pt idx="41496">
                  <c:v>-3.5201883557412397E-2</c:v>
                </c:pt>
                <c:pt idx="41497">
                  <c:v>-3.5281191780292397E-2</c:v>
                </c:pt>
                <c:pt idx="41498">
                  <c:v>-3.5659621249122198E-2</c:v>
                </c:pt>
                <c:pt idx="41499">
                  <c:v>-3.5706488930834397E-2</c:v>
                </c:pt>
                <c:pt idx="41500">
                  <c:v>-3.6099014279699103E-2</c:v>
                </c:pt>
                <c:pt idx="41501">
                  <c:v>-3.6214260801607501E-2</c:v>
                </c:pt>
                <c:pt idx="41502">
                  <c:v>-3.61881407493716E-2</c:v>
                </c:pt>
                <c:pt idx="41503">
                  <c:v>-3.6557872421969298E-2</c:v>
                </c:pt>
                <c:pt idx="41504">
                  <c:v>-3.7058343365446299E-2</c:v>
                </c:pt>
                <c:pt idx="41505">
                  <c:v>-3.7348310141867701E-2</c:v>
                </c:pt>
                <c:pt idx="41506">
                  <c:v>-3.7207680262756997E-2</c:v>
                </c:pt>
                <c:pt idx="41507">
                  <c:v>-3.7371138161710199E-2</c:v>
                </c:pt>
                <c:pt idx="41508">
                  <c:v>-3.7903009427468597E-2</c:v>
                </c:pt>
                <c:pt idx="41509">
                  <c:v>-3.8096517765178299E-2</c:v>
                </c:pt>
                <c:pt idx="41510">
                  <c:v>-3.8093245557204301E-2</c:v>
                </c:pt>
                <c:pt idx="41511">
                  <c:v>-3.83019222893108E-2</c:v>
                </c:pt>
                <c:pt idx="41512">
                  <c:v>-3.85119340422879E-2</c:v>
                </c:pt>
                <c:pt idx="41513">
                  <c:v>-3.8870888039999503E-2</c:v>
                </c:pt>
                <c:pt idx="41514">
                  <c:v>-3.8829501248285603E-2</c:v>
                </c:pt>
                <c:pt idx="41515">
                  <c:v>-3.9012705811706697E-2</c:v>
                </c:pt>
                <c:pt idx="41516">
                  <c:v>-3.9134881864737597E-2</c:v>
                </c:pt>
                <c:pt idx="41517">
                  <c:v>-3.93722817283053E-2</c:v>
                </c:pt>
                <c:pt idx="41518">
                  <c:v>-3.9488614661897403E-2</c:v>
                </c:pt>
                <c:pt idx="41519">
                  <c:v>-3.9193543017063202E-2</c:v>
                </c:pt>
                <c:pt idx="41520">
                  <c:v>-3.9346871841901297E-2</c:v>
                </c:pt>
                <c:pt idx="41521">
                  <c:v>-3.9611148805419799E-2</c:v>
                </c:pt>
                <c:pt idx="41522">
                  <c:v>-3.9891662950037599E-2</c:v>
                </c:pt>
                <c:pt idx="41523">
                  <c:v>-3.9550964364740197E-2</c:v>
                </c:pt>
                <c:pt idx="41524">
                  <c:v>-3.9427221321822803E-2</c:v>
                </c:pt>
                <c:pt idx="41525">
                  <c:v>-3.9495516707542498E-2</c:v>
                </c:pt>
                <c:pt idx="41526">
                  <c:v>-3.9461425071008499E-2</c:v>
                </c:pt>
                <c:pt idx="41527">
                  <c:v>-3.9349848878148602E-2</c:v>
                </c:pt>
                <c:pt idx="41528">
                  <c:v>-3.9182502091807E-2</c:v>
                </c:pt>
                <c:pt idx="41529">
                  <c:v>-3.8980864492921603E-2</c:v>
                </c:pt>
                <c:pt idx="41530">
                  <c:v>-3.88369066277044E-2</c:v>
                </c:pt>
                <c:pt idx="41531">
                  <c:v>-3.8692920968629398E-2</c:v>
                </c:pt>
                <c:pt idx="41532">
                  <c:v>-3.84020030453519E-2</c:v>
                </c:pt>
                <c:pt idx="41533">
                  <c:v>-3.8214824223503897E-2</c:v>
                </c:pt>
                <c:pt idx="41534">
                  <c:v>-3.8020371106258499E-2</c:v>
                </c:pt>
                <c:pt idx="41535">
                  <c:v>-3.7575096654166799E-2</c:v>
                </c:pt>
                <c:pt idx="41536">
                  <c:v>-3.7146115296940903E-2</c:v>
                </c:pt>
                <c:pt idx="41537">
                  <c:v>-3.6912039292030997E-2</c:v>
                </c:pt>
                <c:pt idx="41538">
                  <c:v>-3.6394684436687003E-2</c:v>
                </c:pt>
                <c:pt idx="41539">
                  <c:v>-3.6087775286170999E-2</c:v>
                </c:pt>
                <c:pt idx="41540">
                  <c:v>-3.5727107317362297E-2</c:v>
                </c:pt>
                <c:pt idx="41541">
                  <c:v>-3.5247010524308703E-2</c:v>
                </c:pt>
                <c:pt idx="41542">
                  <c:v>-3.4597732200545898E-2</c:v>
                </c:pt>
                <c:pt idx="41543">
                  <c:v>-3.4102361647226201E-2</c:v>
                </c:pt>
                <c:pt idx="41544">
                  <c:v>-3.3692986719833701E-2</c:v>
                </c:pt>
                <c:pt idx="41545">
                  <c:v>-3.3044228100681999E-2</c:v>
                </c:pt>
                <c:pt idx="41546">
                  <c:v>-3.2471459721868302E-2</c:v>
                </c:pt>
                <c:pt idx="41547">
                  <c:v>-3.1762768033079897E-2</c:v>
                </c:pt>
                <c:pt idx="41548">
                  <c:v>-3.1180888743303201E-2</c:v>
                </c:pt>
                <c:pt idx="41549">
                  <c:v>-3.0477925579726201E-2</c:v>
                </c:pt>
                <c:pt idx="41550">
                  <c:v>-2.9873485350645899E-2</c:v>
                </c:pt>
                <c:pt idx="41551">
                  <c:v>-2.9255595200325901E-2</c:v>
                </c:pt>
                <c:pt idx="41552">
                  <c:v>-2.8394877643551801E-2</c:v>
                </c:pt>
                <c:pt idx="41553">
                  <c:v>-2.79526027304519E-2</c:v>
                </c:pt>
                <c:pt idx="41554">
                  <c:v>-2.7202802315078101E-2</c:v>
                </c:pt>
                <c:pt idx="41555">
                  <c:v>-2.6209546789749499E-2</c:v>
                </c:pt>
                <c:pt idx="41556">
                  <c:v>-2.57307382066654E-2</c:v>
                </c:pt>
                <c:pt idx="41557">
                  <c:v>-2.4903044742682099E-2</c:v>
                </c:pt>
                <c:pt idx="41558">
                  <c:v>-2.4189923789903301E-2</c:v>
                </c:pt>
                <c:pt idx="41559">
                  <c:v>-2.3413609497241899E-2</c:v>
                </c:pt>
                <c:pt idx="41560">
                  <c:v>-2.27429290099046E-2</c:v>
                </c:pt>
                <c:pt idx="41561">
                  <c:v>-2.2229539600869999E-2</c:v>
                </c:pt>
                <c:pt idx="41562">
                  <c:v>-2.1239618156525801E-2</c:v>
                </c:pt>
                <c:pt idx="41563">
                  <c:v>-2.0569936406892302E-2</c:v>
                </c:pt>
                <c:pt idx="41564">
                  <c:v>-1.9880980461492399E-2</c:v>
                </c:pt>
                <c:pt idx="41565">
                  <c:v>-1.91326347073974E-2</c:v>
                </c:pt>
                <c:pt idx="41566">
                  <c:v>-1.8483988141483901E-2</c:v>
                </c:pt>
                <c:pt idx="41567">
                  <c:v>-1.7773865717835301E-2</c:v>
                </c:pt>
                <c:pt idx="41568">
                  <c:v>-1.70568155483178E-2</c:v>
                </c:pt>
                <c:pt idx="41569">
                  <c:v>-1.65293995717994E-2</c:v>
                </c:pt>
                <c:pt idx="41570">
                  <c:v>-1.57809532959928E-2</c:v>
                </c:pt>
                <c:pt idx="41571">
                  <c:v>-1.5352528088608999E-2</c:v>
                </c:pt>
                <c:pt idx="41572">
                  <c:v>-1.45158462128202E-2</c:v>
                </c:pt>
                <c:pt idx="41573">
                  <c:v>-1.3985023268541201E-2</c:v>
                </c:pt>
                <c:pt idx="41574">
                  <c:v>-1.35340075013076E-2</c:v>
                </c:pt>
                <c:pt idx="41575">
                  <c:v>-1.29401516724564E-2</c:v>
                </c:pt>
                <c:pt idx="41576">
                  <c:v>-1.23372850058903E-2</c:v>
                </c:pt>
                <c:pt idx="41577">
                  <c:v>-1.18116641631811E-2</c:v>
                </c:pt>
                <c:pt idx="41578">
                  <c:v>-1.1224544458312001E-2</c:v>
                </c:pt>
                <c:pt idx="41579">
                  <c:v>-1.1191467220645001E-2</c:v>
                </c:pt>
                <c:pt idx="41580">
                  <c:v>-1.0612579722629399E-2</c:v>
                </c:pt>
                <c:pt idx="41581">
                  <c:v>-1.01897964634893E-2</c:v>
                </c:pt>
                <c:pt idx="41582">
                  <c:v>-9.6992647113513103E-3</c:v>
                </c:pt>
                <c:pt idx="41583">
                  <c:v>-9.5074204484763593E-3</c:v>
                </c:pt>
                <c:pt idx="41584">
                  <c:v>-9.1523321582477803E-3</c:v>
                </c:pt>
                <c:pt idx="41585">
                  <c:v>-8.9002966329770408E-3</c:v>
                </c:pt>
                <c:pt idx="41586">
                  <c:v>-8.5992266084399492E-3</c:v>
                </c:pt>
                <c:pt idx="41587">
                  <c:v>-8.3327806087428596E-3</c:v>
                </c:pt>
                <c:pt idx="41588">
                  <c:v>-7.9229852105964903E-3</c:v>
                </c:pt>
                <c:pt idx="41589">
                  <c:v>-7.7879650694796399E-3</c:v>
                </c:pt>
                <c:pt idx="41590">
                  <c:v>-7.5754323571961399E-3</c:v>
                </c:pt>
                <c:pt idx="41591">
                  <c:v>-7.6619864596976697E-3</c:v>
                </c:pt>
                <c:pt idx="41592">
                  <c:v>-7.2551210138699597E-3</c:v>
                </c:pt>
                <c:pt idx="41593">
                  <c:v>-7.2054965640835E-3</c:v>
                </c:pt>
                <c:pt idx="41594">
                  <c:v>-7.1593851198948196E-3</c:v>
                </c:pt>
                <c:pt idx="41595">
                  <c:v>-7.0854964978784704E-3</c:v>
                </c:pt>
                <c:pt idx="41596">
                  <c:v>-7.0718064146310699E-3</c:v>
                </c:pt>
                <c:pt idx="41597">
                  <c:v>-6.8715612674082804E-3</c:v>
                </c:pt>
                <c:pt idx="41598">
                  <c:v>-7.0718221431763199E-3</c:v>
                </c:pt>
                <c:pt idx="41599">
                  <c:v>-6.9321847431700499E-3</c:v>
                </c:pt>
                <c:pt idx="41600">
                  <c:v>-6.7977072011456601E-3</c:v>
                </c:pt>
                <c:pt idx="41601">
                  <c:v>-6.7452836111188E-3</c:v>
                </c:pt>
                <c:pt idx="41602">
                  <c:v>-7.0580850803521099E-3</c:v>
                </c:pt>
                <c:pt idx="41603">
                  <c:v>-7.0964977866138203E-3</c:v>
                </c:pt>
                <c:pt idx="41604">
                  <c:v>-6.9867409541919797E-3</c:v>
                </c:pt>
                <c:pt idx="41605">
                  <c:v>-6.8855152416077503E-3</c:v>
                </c:pt>
                <c:pt idx="41606">
                  <c:v>-7.1129072033725704E-3</c:v>
                </c:pt>
                <c:pt idx="41607">
                  <c:v>-7.2176363761341797E-3</c:v>
                </c:pt>
                <c:pt idx="41608">
                  <c:v>-7.2067760331707897E-3</c:v>
                </c:pt>
                <c:pt idx="41609">
                  <c:v>-7.0603563009163702E-3</c:v>
                </c:pt>
                <c:pt idx="41610">
                  <c:v>-7.0320202501468303E-3</c:v>
                </c:pt>
                <c:pt idx="41611">
                  <c:v>-7.1317102927481299E-3</c:v>
                </c:pt>
                <c:pt idx="41612">
                  <c:v>-7.2640680527224803E-3</c:v>
                </c:pt>
                <c:pt idx="41613">
                  <c:v>-7.1193508902312602E-3</c:v>
                </c:pt>
                <c:pt idx="41614">
                  <c:v>-7.1094365441244497E-3</c:v>
                </c:pt>
                <c:pt idx="41615">
                  <c:v>-7.0281522412135398E-3</c:v>
                </c:pt>
                <c:pt idx="41616">
                  <c:v>-7.25268613566622E-3</c:v>
                </c:pt>
                <c:pt idx="41617">
                  <c:v>-6.9439954524304704E-3</c:v>
                </c:pt>
                <c:pt idx="41618">
                  <c:v>-6.7654818737473699E-3</c:v>
                </c:pt>
                <c:pt idx="41619">
                  <c:v>-6.9502653951480104E-3</c:v>
                </c:pt>
                <c:pt idx="41620">
                  <c:v>-6.7061107550621599E-3</c:v>
                </c:pt>
                <c:pt idx="41621">
                  <c:v>-6.6676138647771398E-3</c:v>
                </c:pt>
                <c:pt idx="41622">
                  <c:v>-6.1603942327061803E-3</c:v>
                </c:pt>
                <c:pt idx="41623">
                  <c:v>-6.1384219999607702E-3</c:v>
                </c:pt>
                <c:pt idx="41624">
                  <c:v>-5.9441982400832401E-3</c:v>
                </c:pt>
                <c:pt idx="41625">
                  <c:v>-5.8393511507160798E-3</c:v>
                </c:pt>
                <c:pt idx="41626">
                  <c:v>-5.3943753107993202E-3</c:v>
                </c:pt>
                <c:pt idx="41627">
                  <c:v>-5.0561010996560398E-3</c:v>
                </c:pt>
                <c:pt idx="41628">
                  <c:v>-4.7718412082541602E-3</c:v>
                </c:pt>
                <c:pt idx="41629">
                  <c:v>-4.3655166520626797E-3</c:v>
                </c:pt>
                <c:pt idx="41630">
                  <c:v>-3.9371766176929104E-3</c:v>
                </c:pt>
                <c:pt idx="41631">
                  <c:v>-3.49770195705145E-3</c:v>
                </c:pt>
                <c:pt idx="41632">
                  <c:v>-3.25255437169628E-3</c:v>
                </c:pt>
                <c:pt idx="41633">
                  <c:v>-2.6003421003277902E-3</c:v>
                </c:pt>
                <c:pt idx="41634">
                  <c:v>-2.2341216785182901E-3</c:v>
                </c:pt>
                <c:pt idx="41635">
                  <c:v>-1.60565714571555E-3</c:v>
                </c:pt>
                <c:pt idx="41636">
                  <c:v>-1.01725333887842E-3</c:v>
                </c:pt>
                <c:pt idx="41637">
                  <c:v>-4.5351576517725498E-4</c:v>
                </c:pt>
                <c:pt idx="41638">
                  <c:v>1.6293905729018E-4</c:v>
                </c:pt>
                <c:pt idx="41639">
                  <c:v>7.5848801917850002E-4</c:v>
                </c:pt>
                <c:pt idx="41640">
                  <c:v>1.4358027406288099E-3</c:v>
                </c:pt>
                <c:pt idx="41641">
                  <c:v>2.1497242374881298E-3</c:v>
                </c:pt>
                <c:pt idx="41642">
                  <c:v>2.89091936620036E-3</c:v>
                </c:pt>
                <c:pt idx="41643">
                  <c:v>3.8069899527503901E-3</c:v>
                </c:pt>
                <c:pt idx="41644">
                  <c:v>4.1945071894224899E-3</c:v>
                </c:pt>
                <c:pt idx="41645">
                  <c:v>5.3330109185961497E-3</c:v>
                </c:pt>
                <c:pt idx="41646">
                  <c:v>6.0121789369942504E-3</c:v>
                </c:pt>
                <c:pt idx="41647">
                  <c:v>6.7543695185312402E-3</c:v>
                </c:pt>
                <c:pt idx="41648">
                  <c:v>7.5394144141195697E-3</c:v>
                </c:pt>
                <c:pt idx="41649">
                  <c:v>8.4219681029596306E-3</c:v>
                </c:pt>
                <c:pt idx="41650">
                  <c:v>9.26312410395882E-3</c:v>
                </c:pt>
                <c:pt idx="41651">
                  <c:v>1.0114987084063101E-2</c:v>
                </c:pt>
                <c:pt idx="41652">
                  <c:v>1.09423256092793E-2</c:v>
                </c:pt>
                <c:pt idx="41653">
                  <c:v>1.19179888166378E-2</c:v>
                </c:pt>
                <c:pt idx="41654">
                  <c:v>1.2673384253296E-2</c:v>
                </c:pt>
                <c:pt idx="41655">
                  <c:v>1.3805386988480699E-2</c:v>
                </c:pt>
                <c:pt idx="41656">
                  <c:v>1.4512720075702E-2</c:v>
                </c:pt>
                <c:pt idx="41657">
                  <c:v>1.5271158737057901E-2</c:v>
                </c:pt>
                <c:pt idx="41658">
                  <c:v>1.6106441059738099E-2</c:v>
                </c:pt>
                <c:pt idx="41659">
                  <c:v>1.7184269448178101E-2</c:v>
                </c:pt>
                <c:pt idx="41660">
                  <c:v>1.7916225304250799E-2</c:v>
                </c:pt>
                <c:pt idx="41661">
                  <c:v>1.8577440323227799E-2</c:v>
                </c:pt>
                <c:pt idx="41662">
                  <c:v>1.9633030076122999E-2</c:v>
                </c:pt>
                <c:pt idx="41663">
                  <c:v>2.0389492836104101E-2</c:v>
                </c:pt>
                <c:pt idx="41664">
                  <c:v>2.11686000996264E-2</c:v>
                </c:pt>
                <c:pt idx="41665">
                  <c:v>2.1802567681452299E-2</c:v>
                </c:pt>
                <c:pt idx="41666">
                  <c:v>2.26201964652726E-2</c:v>
                </c:pt>
                <c:pt idx="41667">
                  <c:v>2.3296446681571902E-2</c:v>
                </c:pt>
                <c:pt idx="41668">
                  <c:v>2.4186211387558599E-2</c:v>
                </c:pt>
                <c:pt idx="41669">
                  <c:v>2.4590804326159399E-2</c:v>
                </c:pt>
                <c:pt idx="41670">
                  <c:v>2.5306520368030199E-2</c:v>
                </c:pt>
                <c:pt idx="41671">
                  <c:v>2.59127476943786E-2</c:v>
                </c:pt>
                <c:pt idx="41672">
                  <c:v>2.6468009311572699E-2</c:v>
                </c:pt>
                <c:pt idx="41673">
                  <c:v>2.69597516267456E-2</c:v>
                </c:pt>
                <c:pt idx="41674">
                  <c:v>2.7426195997651202E-2</c:v>
                </c:pt>
                <c:pt idx="41675">
                  <c:v>2.78193642389911E-2</c:v>
                </c:pt>
                <c:pt idx="41676">
                  <c:v>2.8291065947865401E-2</c:v>
                </c:pt>
                <c:pt idx="41677">
                  <c:v>2.8906280774636001E-2</c:v>
                </c:pt>
                <c:pt idx="41678">
                  <c:v>2.8977018299356502E-2</c:v>
                </c:pt>
                <c:pt idx="41679">
                  <c:v>2.94384509253563E-2</c:v>
                </c:pt>
                <c:pt idx="41680">
                  <c:v>2.95881668015496E-2</c:v>
                </c:pt>
                <c:pt idx="41681">
                  <c:v>2.9802912402729601E-2</c:v>
                </c:pt>
                <c:pt idx="41682">
                  <c:v>2.9946384661269299E-2</c:v>
                </c:pt>
                <c:pt idx="41683">
                  <c:v>3.0095683939212199E-2</c:v>
                </c:pt>
                <c:pt idx="41684">
                  <c:v>3.0078120358841401E-2</c:v>
                </c:pt>
                <c:pt idx="41685">
                  <c:v>3.0158150122569002E-2</c:v>
                </c:pt>
                <c:pt idx="41686">
                  <c:v>3.01175506807124E-2</c:v>
                </c:pt>
                <c:pt idx="41687">
                  <c:v>3.0154423542666901E-2</c:v>
                </c:pt>
                <c:pt idx="41688">
                  <c:v>2.98959142365465E-2</c:v>
                </c:pt>
                <c:pt idx="41689">
                  <c:v>2.99331061590156E-2</c:v>
                </c:pt>
                <c:pt idx="41690">
                  <c:v>2.9811004232535299E-2</c:v>
                </c:pt>
                <c:pt idx="41691">
                  <c:v>2.9526772874406401E-2</c:v>
                </c:pt>
                <c:pt idx="41692">
                  <c:v>2.9343313998763498E-2</c:v>
                </c:pt>
                <c:pt idx="41693">
                  <c:v>2.8956931186213598E-2</c:v>
                </c:pt>
                <c:pt idx="41694">
                  <c:v>2.8730464857084002E-2</c:v>
                </c:pt>
                <c:pt idx="41695">
                  <c:v>2.8107134252366901E-2</c:v>
                </c:pt>
                <c:pt idx="41696">
                  <c:v>2.7865947644302402E-2</c:v>
                </c:pt>
                <c:pt idx="41697">
                  <c:v>2.7478927863871998E-2</c:v>
                </c:pt>
                <c:pt idx="41698">
                  <c:v>2.72262693566842E-2</c:v>
                </c:pt>
                <c:pt idx="41699">
                  <c:v>2.63644026617165E-2</c:v>
                </c:pt>
                <c:pt idx="41700">
                  <c:v>2.59354502231515E-2</c:v>
                </c:pt>
                <c:pt idx="41701">
                  <c:v>2.54350574787587E-2</c:v>
                </c:pt>
                <c:pt idx="41702">
                  <c:v>2.5173168843353199E-2</c:v>
                </c:pt>
                <c:pt idx="41703">
                  <c:v>2.4311706451055001E-2</c:v>
                </c:pt>
                <c:pt idx="41704">
                  <c:v>2.3681954407218601E-2</c:v>
                </c:pt>
                <c:pt idx="41705">
                  <c:v>2.31625328498977E-2</c:v>
                </c:pt>
                <c:pt idx="41706">
                  <c:v>2.2555089931749098E-2</c:v>
                </c:pt>
                <c:pt idx="41707">
                  <c:v>2.20114215002194E-2</c:v>
                </c:pt>
                <c:pt idx="41708">
                  <c:v>2.1204305458260901E-2</c:v>
                </c:pt>
                <c:pt idx="41709">
                  <c:v>2.0590661490184299E-2</c:v>
                </c:pt>
                <c:pt idx="41710">
                  <c:v>2.0240227482634002E-2</c:v>
                </c:pt>
                <c:pt idx="41711">
                  <c:v>1.9471388704930301E-2</c:v>
                </c:pt>
                <c:pt idx="41712">
                  <c:v>1.86740834043638E-2</c:v>
                </c:pt>
                <c:pt idx="41713">
                  <c:v>1.8063463419465398E-2</c:v>
                </c:pt>
                <c:pt idx="41714">
                  <c:v>1.7572008305596701E-2</c:v>
                </c:pt>
                <c:pt idx="41715">
                  <c:v>1.7108829213743001E-2</c:v>
                </c:pt>
                <c:pt idx="41716">
                  <c:v>1.6234173091037502E-2</c:v>
                </c:pt>
                <c:pt idx="41717">
                  <c:v>1.58878393757549E-2</c:v>
                </c:pt>
                <c:pt idx="41718">
                  <c:v>1.5280122693058E-2</c:v>
                </c:pt>
                <c:pt idx="41719">
                  <c:v>1.47850175745911E-2</c:v>
                </c:pt>
                <c:pt idx="41720">
                  <c:v>1.42455226601861E-2</c:v>
                </c:pt>
                <c:pt idx="41721">
                  <c:v>1.38612730957366E-2</c:v>
                </c:pt>
                <c:pt idx="41722">
                  <c:v>1.33854439903892E-2</c:v>
                </c:pt>
                <c:pt idx="41723">
                  <c:v>1.2902197131585301E-2</c:v>
                </c:pt>
                <c:pt idx="41724">
                  <c:v>1.25065086581896E-2</c:v>
                </c:pt>
                <c:pt idx="41725">
                  <c:v>1.2245956082048599E-2</c:v>
                </c:pt>
                <c:pt idx="41726">
                  <c:v>1.20566041164967E-2</c:v>
                </c:pt>
                <c:pt idx="41727">
                  <c:v>1.17035768108873E-2</c:v>
                </c:pt>
                <c:pt idx="41728">
                  <c:v>1.15283364634406E-2</c:v>
                </c:pt>
                <c:pt idx="41729">
                  <c:v>1.1296163348134399E-2</c:v>
                </c:pt>
                <c:pt idx="41730">
                  <c:v>1.1187996851070499E-2</c:v>
                </c:pt>
                <c:pt idx="41731">
                  <c:v>1.1034896325185201E-2</c:v>
                </c:pt>
                <c:pt idx="41732">
                  <c:v>1.10512254606457E-2</c:v>
                </c:pt>
                <c:pt idx="41733">
                  <c:v>1.1115385062438201E-2</c:v>
                </c:pt>
                <c:pt idx="41734">
                  <c:v>1.11185975469302E-2</c:v>
                </c:pt>
                <c:pt idx="41735">
                  <c:v>1.1369709701695801E-2</c:v>
                </c:pt>
                <c:pt idx="41736">
                  <c:v>1.1094916862013899E-2</c:v>
                </c:pt>
                <c:pt idx="41737">
                  <c:v>1.15989024978296E-2</c:v>
                </c:pt>
                <c:pt idx="41738">
                  <c:v>1.1854360836953501E-2</c:v>
                </c:pt>
                <c:pt idx="41739">
                  <c:v>1.1958290983082501E-2</c:v>
                </c:pt>
                <c:pt idx="41740">
                  <c:v>1.22643046134275E-2</c:v>
                </c:pt>
                <c:pt idx="41741">
                  <c:v>1.26999660420518E-2</c:v>
                </c:pt>
                <c:pt idx="41742">
                  <c:v>1.3184799901363399E-2</c:v>
                </c:pt>
                <c:pt idx="41743">
                  <c:v>1.3632815214129301E-2</c:v>
                </c:pt>
                <c:pt idx="41744">
                  <c:v>1.40776901204225E-2</c:v>
                </c:pt>
                <c:pt idx="41745">
                  <c:v>1.4754738833579899E-2</c:v>
                </c:pt>
                <c:pt idx="41746">
                  <c:v>1.5366327288843899E-2</c:v>
                </c:pt>
                <c:pt idx="41747">
                  <c:v>1.5803992850668799E-2</c:v>
                </c:pt>
                <c:pt idx="41748">
                  <c:v>1.6421133420841699E-2</c:v>
                </c:pt>
                <c:pt idx="41749">
                  <c:v>1.7200609106037702E-2</c:v>
                </c:pt>
                <c:pt idx="41750">
                  <c:v>1.80508159757722E-2</c:v>
                </c:pt>
                <c:pt idx="41751">
                  <c:v>1.8857783203395501E-2</c:v>
                </c:pt>
                <c:pt idx="41752">
                  <c:v>1.94760833478844E-2</c:v>
                </c:pt>
                <c:pt idx="41753">
                  <c:v>2.0475173821867799E-2</c:v>
                </c:pt>
                <c:pt idx="41754">
                  <c:v>2.1165678506151801E-2</c:v>
                </c:pt>
                <c:pt idx="41755">
                  <c:v>2.2160116180705201E-2</c:v>
                </c:pt>
                <c:pt idx="41756">
                  <c:v>2.2907419895929499E-2</c:v>
                </c:pt>
                <c:pt idx="41757">
                  <c:v>2.3758320039271801E-2</c:v>
                </c:pt>
                <c:pt idx="41758">
                  <c:v>2.4706415979453299E-2</c:v>
                </c:pt>
                <c:pt idx="41759">
                  <c:v>2.59026292349482E-2</c:v>
                </c:pt>
                <c:pt idx="41760">
                  <c:v>2.6674042736087599E-2</c:v>
                </c:pt>
                <c:pt idx="41761">
                  <c:v>2.7571033599716799E-2</c:v>
                </c:pt>
                <c:pt idx="41762">
                  <c:v>2.8669488700754801E-2</c:v>
                </c:pt>
                <c:pt idx="41763">
                  <c:v>2.9651782341403699E-2</c:v>
                </c:pt>
                <c:pt idx="41764">
                  <c:v>3.0498760555021698E-2</c:v>
                </c:pt>
                <c:pt idx="41765">
                  <c:v>3.1365160868365403E-2</c:v>
                </c:pt>
                <c:pt idx="41766">
                  <c:v>3.2388496009673202E-2</c:v>
                </c:pt>
                <c:pt idx="41767">
                  <c:v>3.3310019752432501E-2</c:v>
                </c:pt>
                <c:pt idx="41768">
                  <c:v>3.4385465572716697E-2</c:v>
                </c:pt>
                <c:pt idx="41769">
                  <c:v>3.5084193851506802E-2</c:v>
                </c:pt>
                <c:pt idx="41770">
                  <c:v>3.6115798864981397E-2</c:v>
                </c:pt>
                <c:pt idx="41771">
                  <c:v>3.6854748167987103E-2</c:v>
                </c:pt>
                <c:pt idx="41772">
                  <c:v>3.7817247208775003E-2</c:v>
                </c:pt>
                <c:pt idx="41773">
                  <c:v>3.8436056286718603E-2</c:v>
                </c:pt>
                <c:pt idx="41774">
                  <c:v>3.9157898913007E-2</c:v>
                </c:pt>
                <c:pt idx="41775">
                  <c:v>4.0044685389251301E-2</c:v>
                </c:pt>
                <c:pt idx="41776">
                  <c:v>4.0701874952684902E-2</c:v>
                </c:pt>
                <c:pt idx="41777">
                  <c:v>4.1257784228808499E-2</c:v>
                </c:pt>
                <c:pt idx="41778">
                  <c:v>4.1954703547491298E-2</c:v>
                </c:pt>
                <c:pt idx="41779">
                  <c:v>4.24896935235596E-2</c:v>
                </c:pt>
                <c:pt idx="41780">
                  <c:v>4.3132375536429103E-2</c:v>
                </c:pt>
                <c:pt idx="41781">
                  <c:v>4.3445642890154602E-2</c:v>
                </c:pt>
                <c:pt idx="41782">
                  <c:v>4.39904063773085E-2</c:v>
                </c:pt>
                <c:pt idx="41783">
                  <c:v>4.44458718691376E-2</c:v>
                </c:pt>
                <c:pt idx="41784">
                  <c:v>4.4741958849324998E-2</c:v>
                </c:pt>
                <c:pt idx="41785">
                  <c:v>4.4990370479062E-2</c:v>
                </c:pt>
                <c:pt idx="41786">
                  <c:v>4.5152087900297497E-2</c:v>
                </c:pt>
                <c:pt idx="41787">
                  <c:v>4.5444256112159499E-2</c:v>
                </c:pt>
                <c:pt idx="41788">
                  <c:v>4.5484175507868201E-2</c:v>
                </c:pt>
                <c:pt idx="41789">
                  <c:v>4.5594596552170498E-2</c:v>
                </c:pt>
                <c:pt idx="41790">
                  <c:v>4.5620886076448798E-2</c:v>
                </c:pt>
                <c:pt idx="41791">
                  <c:v>4.5608534740542897E-2</c:v>
                </c:pt>
                <c:pt idx="41792">
                  <c:v>4.5526007625988997E-2</c:v>
                </c:pt>
                <c:pt idx="41793">
                  <c:v>4.5352647011076497E-2</c:v>
                </c:pt>
                <c:pt idx="41794">
                  <c:v>4.5082525561093503E-2</c:v>
                </c:pt>
                <c:pt idx="41795">
                  <c:v>4.5116775178632197E-2</c:v>
                </c:pt>
                <c:pt idx="41796">
                  <c:v>4.4851925407074403E-2</c:v>
                </c:pt>
                <c:pt idx="41797">
                  <c:v>4.4228579268470902E-2</c:v>
                </c:pt>
                <c:pt idx="41798">
                  <c:v>4.3791892693734402E-2</c:v>
                </c:pt>
                <c:pt idx="41799">
                  <c:v>4.3376583354654698E-2</c:v>
                </c:pt>
                <c:pt idx="41800">
                  <c:v>4.2969967333417403E-2</c:v>
                </c:pt>
                <c:pt idx="41801">
                  <c:v>4.2454642941496798E-2</c:v>
                </c:pt>
                <c:pt idx="41802">
                  <c:v>4.1729184315989203E-2</c:v>
                </c:pt>
                <c:pt idx="41803">
                  <c:v>4.1218989364692898E-2</c:v>
                </c:pt>
                <c:pt idx="41804">
                  <c:v>4.0693621887852097E-2</c:v>
                </c:pt>
                <c:pt idx="41805">
                  <c:v>3.9801974130092503E-2</c:v>
                </c:pt>
                <c:pt idx="41806">
                  <c:v>3.9220623683814598E-2</c:v>
                </c:pt>
                <c:pt idx="41807">
                  <c:v>3.84266577066526E-2</c:v>
                </c:pt>
                <c:pt idx="41808">
                  <c:v>3.7762310851381001E-2</c:v>
                </c:pt>
                <c:pt idx="41809">
                  <c:v>3.6846962440827802E-2</c:v>
                </c:pt>
                <c:pt idx="41810">
                  <c:v>3.5872236052649102E-2</c:v>
                </c:pt>
                <c:pt idx="41811">
                  <c:v>3.5063952165430297E-2</c:v>
                </c:pt>
                <c:pt idx="41812">
                  <c:v>3.4116396611505499E-2</c:v>
                </c:pt>
                <c:pt idx="41813">
                  <c:v>3.3356763714252599E-2</c:v>
                </c:pt>
                <c:pt idx="41814">
                  <c:v>3.23835146511341E-2</c:v>
                </c:pt>
                <c:pt idx="41815">
                  <c:v>3.1478697780528302E-2</c:v>
                </c:pt>
                <c:pt idx="41816">
                  <c:v>3.0487954338370898E-2</c:v>
                </c:pt>
                <c:pt idx="41817">
                  <c:v>2.9641526933614201E-2</c:v>
                </c:pt>
                <c:pt idx="41818">
                  <c:v>2.8699383185095299E-2</c:v>
                </c:pt>
                <c:pt idx="41819">
                  <c:v>2.78661467078762E-2</c:v>
                </c:pt>
                <c:pt idx="41820">
                  <c:v>2.6922430529063401E-2</c:v>
                </c:pt>
                <c:pt idx="41821">
                  <c:v>2.5920955390867199E-2</c:v>
                </c:pt>
                <c:pt idx="41822">
                  <c:v>2.4995283657869401E-2</c:v>
                </c:pt>
                <c:pt idx="41823">
                  <c:v>2.40398788974099E-2</c:v>
                </c:pt>
                <c:pt idx="41824">
                  <c:v>2.3269363282181599E-2</c:v>
                </c:pt>
                <c:pt idx="41825">
                  <c:v>2.23957116872513E-2</c:v>
                </c:pt>
                <c:pt idx="41826">
                  <c:v>2.1490543233598801E-2</c:v>
                </c:pt>
                <c:pt idx="41827">
                  <c:v>2.06980174761183E-2</c:v>
                </c:pt>
                <c:pt idx="41828">
                  <c:v>1.99624728867367E-2</c:v>
                </c:pt>
                <c:pt idx="41829">
                  <c:v>1.92659153401601E-2</c:v>
                </c:pt>
                <c:pt idx="41830">
                  <c:v>1.8349795523594999E-2</c:v>
                </c:pt>
                <c:pt idx="41831">
                  <c:v>1.7665139403279798E-2</c:v>
                </c:pt>
                <c:pt idx="41832">
                  <c:v>1.7073518770087798E-2</c:v>
                </c:pt>
                <c:pt idx="41833">
                  <c:v>1.6473392162675699E-2</c:v>
                </c:pt>
                <c:pt idx="41834">
                  <c:v>1.5711464444761999E-2</c:v>
                </c:pt>
                <c:pt idx="41835">
                  <c:v>1.4978746819865701E-2</c:v>
                </c:pt>
                <c:pt idx="41836">
                  <c:v>1.46509091084355E-2</c:v>
                </c:pt>
                <c:pt idx="41837">
                  <c:v>1.41452661387619E-2</c:v>
                </c:pt>
                <c:pt idx="41838">
                  <c:v>1.36161817192467E-2</c:v>
                </c:pt>
                <c:pt idx="41839">
                  <c:v>1.3265396941794899E-2</c:v>
                </c:pt>
                <c:pt idx="41840">
                  <c:v>1.28912899731495E-2</c:v>
                </c:pt>
                <c:pt idx="41841">
                  <c:v>1.25781229821013E-2</c:v>
                </c:pt>
                <c:pt idx="41842">
                  <c:v>1.20912123946053E-2</c:v>
                </c:pt>
                <c:pt idx="41843">
                  <c:v>1.1852265731002501E-2</c:v>
                </c:pt>
                <c:pt idx="41844">
                  <c:v>1.1682941739373801E-2</c:v>
                </c:pt>
                <c:pt idx="41845">
                  <c:v>1.13055217243885E-2</c:v>
                </c:pt>
                <c:pt idx="41846">
                  <c:v>1.12518058068937E-2</c:v>
                </c:pt>
                <c:pt idx="41847">
                  <c:v>1.1141417701418599E-2</c:v>
                </c:pt>
                <c:pt idx="41848">
                  <c:v>1.0993483126953099E-2</c:v>
                </c:pt>
                <c:pt idx="41849">
                  <c:v>1.0966421805023699E-2</c:v>
                </c:pt>
                <c:pt idx="41850">
                  <c:v>1.1009545852663401E-2</c:v>
                </c:pt>
                <c:pt idx="41851">
                  <c:v>1.0919597558908201E-2</c:v>
                </c:pt>
                <c:pt idx="41852">
                  <c:v>1.1018981774993299E-2</c:v>
                </c:pt>
                <c:pt idx="41853">
                  <c:v>1.09897745487207E-2</c:v>
                </c:pt>
                <c:pt idx="41854">
                  <c:v>1.1167311340663301E-2</c:v>
                </c:pt>
                <c:pt idx="41855">
                  <c:v>1.1122545507638601E-2</c:v>
                </c:pt>
                <c:pt idx="41856">
                  <c:v>1.1358812695392901E-2</c:v>
                </c:pt>
                <c:pt idx="41857">
                  <c:v>1.1617110046867499E-2</c:v>
                </c:pt>
                <c:pt idx="41858">
                  <c:v>1.16706360560232E-2</c:v>
                </c:pt>
                <c:pt idx="41859">
                  <c:v>1.1909295868868601E-2</c:v>
                </c:pt>
                <c:pt idx="41860">
                  <c:v>1.22480655831431E-2</c:v>
                </c:pt>
                <c:pt idx="41861">
                  <c:v>1.25016038275409E-2</c:v>
                </c:pt>
                <c:pt idx="41862">
                  <c:v>1.2533675845753401E-2</c:v>
                </c:pt>
                <c:pt idx="41863">
                  <c:v>1.28938560918064E-2</c:v>
                </c:pt>
                <c:pt idx="41864">
                  <c:v>1.3256548964360401E-2</c:v>
                </c:pt>
                <c:pt idx="41865">
                  <c:v>1.3522661015693899E-2</c:v>
                </c:pt>
                <c:pt idx="41866">
                  <c:v>1.34726639141461E-2</c:v>
                </c:pt>
                <c:pt idx="41867">
                  <c:v>1.38774307542979E-2</c:v>
                </c:pt>
                <c:pt idx="41868">
                  <c:v>1.4230493170897199E-2</c:v>
                </c:pt>
                <c:pt idx="41869">
                  <c:v>1.46466941865246E-2</c:v>
                </c:pt>
                <c:pt idx="41870">
                  <c:v>1.46671748147701E-2</c:v>
                </c:pt>
                <c:pt idx="41871">
                  <c:v>1.4732823692164001E-2</c:v>
                </c:pt>
                <c:pt idx="41872">
                  <c:v>1.5180052537367501E-2</c:v>
                </c:pt>
                <c:pt idx="41873">
                  <c:v>1.55050636753922E-2</c:v>
                </c:pt>
                <c:pt idx="41874">
                  <c:v>1.55975245710002E-2</c:v>
                </c:pt>
                <c:pt idx="41875">
                  <c:v>1.55935396377595E-2</c:v>
                </c:pt>
                <c:pt idx="41876">
                  <c:v>1.5962723320738399E-2</c:v>
                </c:pt>
                <c:pt idx="41877">
                  <c:v>1.6134856626218601E-2</c:v>
                </c:pt>
                <c:pt idx="41878">
                  <c:v>1.61276443578336E-2</c:v>
                </c:pt>
                <c:pt idx="41879">
                  <c:v>1.6199445580337899E-2</c:v>
                </c:pt>
                <c:pt idx="41880">
                  <c:v>1.6129984901261201E-2</c:v>
                </c:pt>
                <c:pt idx="41881">
                  <c:v>1.65192946231476E-2</c:v>
                </c:pt>
                <c:pt idx="41882">
                  <c:v>1.6360553101195299E-2</c:v>
                </c:pt>
                <c:pt idx="41883">
                  <c:v>1.6172185917527102E-2</c:v>
                </c:pt>
                <c:pt idx="41884">
                  <c:v>1.62964141175348E-2</c:v>
                </c:pt>
                <c:pt idx="41885">
                  <c:v>1.6352760071830699E-2</c:v>
                </c:pt>
                <c:pt idx="41886">
                  <c:v>1.6068762197972299E-2</c:v>
                </c:pt>
                <c:pt idx="41887">
                  <c:v>1.58399797312395E-2</c:v>
                </c:pt>
                <c:pt idx="41888">
                  <c:v>1.55424737211759E-2</c:v>
                </c:pt>
                <c:pt idx="41889">
                  <c:v>1.54445950760141E-2</c:v>
                </c:pt>
                <c:pt idx="41890">
                  <c:v>1.5340026499753299E-2</c:v>
                </c:pt>
                <c:pt idx="41891">
                  <c:v>1.51382738893872E-2</c:v>
                </c:pt>
                <c:pt idx="41892">
                  <c:v>1.4474131158146599E-2</c:v>
                </c:pt>
                <c:pt idx="41893">
                  <c:v>1.4221591234608699E-2</c:v>
                </c:pt>
                <c:pt idx="41894">
                  <c:v>1.39747679290928E-2</c:v>
                </c:pt>
                <c:pt idx="41895">
                  <c:v>1.3697683849044E-2</c:v>
                </c:pt>
                <c:pt idx="41896">
                  <c:v>1.29309752121328E-2</c:v>
                </c:pt>
                <c:pt idx="41897">
                  <c:v>1.2755918363792E-2</c:v>
                </c:pt>
                <c:pt idx="41898">
                  <c:v>1.2064148734689899E-2</c:v>
                </c:pt>
                <c:pt idx="41899">
                  <c:v>1.16187814459563E-2</c:v>
                </c:pt>
                <c:pt idx="41900">
                  <c:v>1.08594442060253E-2</c:v>
                </c:pt>
                <c:pt idx="41901">
                  <c:v>1.0227891089625501E-2</c:v>
                </c:pt>
                <c:pt idx="41902">
                  <c:v>9.9177858576674702E-3</c:v>
                </c:pt>
                <c:pt idx="41903">
                  <c:v>9.2618037471413894E-3</c:v>
                </c:pt>
                <c:pt idx="41904">
                  <c:v>8.6323619246665793E-3</c:v>
                </c:pt>
                <c:pt idx="41905">
                  <c:v>7.8401096673303798E-3</c:v>
                </c:pt>
                <c:pt idx="41906">
                  <c:v>7.1816233370628896E-3</c:v>
                </c:pt>
                <c:pt idx="41907">
                  <c:v>6.46287192979923E-3</c:v>
                </c:pt>
                <c:pt idx="41908">
                  <c:v>5.7542105897445501E-3</c:v>
                </c:pt>
                <c:pt idx="41909">
                  <c:v>5.0010253920005597E-3</c:v>
                </c:pt>
                <c:pt idx="41910">
                  <c:v>4.39755179517228E-3</c:v>
                </c:pt>
                <c:pt idx="41911">
                  <c:v>3.62377866837232E-3</c:v>
                </c:pt>
                <c:pt idx="41912">
                  <c:v>2.7799086181892201E-3</c:v>
                </c:pt>
                <c:pt idx="41913">
                  <c:v>2.0172904733328201E-3</c:v>
                </c:pt>
                <c:pt idx="41914">
                  <c:v>1.3714103479413201E-3</c:v>
                </c:pt>
                <c:pt idx="41915">
                  <c:v>6.96769031046875E-4</c:v>
                </c:pt>
                <c:pt idx="41916">
                  <c:v>-1.26449820849653E-4</c:v>
                </c:pt>
                <c:pt idx="41917">
                  <c:v>-8.3258064415481301E-4</c:v>
                </c:pt>
                <c:pt idx="41918">
                  <c:v>-1.65840432265227E-3</c:v>
                </c:pt>
                <c:pt idx="41919">
                  <c:v>-2.2337592746510299E-3</c:v>
                </c:pt>
                <c:pt idx="41920">
                  <c:v>-2.9655701591041E-3</c:v>
                </c:pt>
                <c:pt idx="41921">
                  <c:v>-3.7607145358996099E-3</c:v>
                </c:pt>
                <c:pt idx="41922">
                  <c:v>-4.5487285892610004E-3</c:v>
                </c:pt>
                <c:pt idx="41923">
                  <c:v>-5.1050597839574401E-3</c:v>
                </c:pt>
                <c:pt idx="41924">
                  <c:v>-5.6244835014313301E-3</c:v>
                </c:pt>
                <c:pt idx="41925">
                  <c:v>-6.4934907929333503E-3</c:v>
                </c:pt>
                <c:pt idx="41926">
                  <c:v>-7.0519184558315599E-3</c:v>
                </c:pt>
                <c:pt idx="41927">
                  <c:v>-7.5832883247667297E-3</c:v>
                </c:pt>
                <c:pt idx="41928">
                  <c:v>-7.9682122912212994E-3</c:v>
                </c:pt>
                <c:pt idx="41929">
                  <c:v>-8.6517879975574908E-3</c:v>
                </c:pt>
                <c:pt idx="41930">
                  <c:v>-9.1869935031174792E-3</c:v>
                </c:pt>
                <c:pt idx="41931">
                  <c:v>-9.6268324067400896E-3</c:v>
                </c:pt>
                <c:pt idx="41932">
                  <c:v>-1.0097165099421899E-2</c:v>
                </c:pt>
                <c:pt idx="41933">
                  <c:v>-1.05044727981189E-2</c:v>
                </c:pt>
                <c:pt idx="41934">
                  <c:v>-1.1037482246129099E-2</c:v>
                </c:pt>
                <c:pt idx="41935">
                  <c:v>-1.15339191940099E-2</c:v>
                </c:pt>
                <c:pt idx="41936">
                  <c:v>-1.16669724456129E-2</c:v>
                </c:pt>
                <c:pt idx="41937">
                  <c:v>-1.19734261658622E-2</c:v>
                </c:pt>
                <c:pt idx="41938">
                  <c:v>-1.2366079509187E-2</c:v>
                </c:pt>
                <c:pt idx="41939">
                  <c:v>-1.25210870417317E-2</c:v>
                </c:pt>
                <c:pt idx="41940">
                  <c:v>-1.2747424121491E-2</c:v>
                </c:pt>
                <c:pt idx="41941">
                  <c:v>-1.3062241900519101E-2</c:v>
                </c:pt>
                <c:pt idx="41942">
                  <c:v>-1.3169443754253199E-2</c:v>
                </c:pt>
                <c:pt idx="41943">
                  <c:v>-1.32479876358949E-2</c:v>
                </c:pt>
                <c:pt idx="41944">
                  <c:v>-1.34224352160126E-2</c:v>
                </c:pt>
                <c:pt idx="41945">
                  <c:v>-1.36445707199205E-2</c:v>
                </c:pt>
                <c:pt idx="41946">
                  <c:v>-1.35761027055356E-2</c:v>
                </c:pt>
                <c:pt idx="41947">
                  <c:v>-1.36140223067017E-2</c:v>
                </c:pt>
                <c:pt idx="41948">
                  <c:v>-1.36193973948359E-2</c:v>
                </c:pt>
                <c:pt idx="41949">
                  <c:v>-1.3627761932192299E-2</c:v>
                </c:pt>
                <c:pt idx="41950">
                  <c:v>-1.3610545303145E-2</c:v>
                </c:pt>
                <c:pt idx="41951">
                  <c:v>-1.3447097285758E-2</c:v>
                </c:pt>
                <c:pt idx="41952">
                  <c:v>-1.3403181424087999E-2</c:v>
                </c:pt>
                <c:pt idx="41953">
                  <c:v>-1.3312081345026001E-2</c:v>
                </c:pt>
                <c:pt idx="41954">
                  <c:v>-1.33556510540119E-2</c:v>
                </c:pt>
                <c:pt idx="41955">
                  <c:v>-1.31018799919721E-2</c:v>
                </c:pt>
                <c:pt idx="41956">
                  <c:v>-1.2909702186154301E-2</c:v>
                </c:pt>
                <c:pt idx="41957">
                  <c:v>-1.2837198960256899E-2</c:v>
                </c:pt>
                <c:pt idx="41958">
                  <c:v>-1.25880953544558E-2</c:v>
                </c:pt>
                <c:pt idx="41959">
                  <c:v>-1.2314766487177799E-2</c:v>
                </c:pt>
                <c:pt idx="41960">
                  <c:v>-1.2098067579550301E-2</c:v>
                </c:pt>
                <c:pt idx="41961">
                  <c:v>-1.19057407534828E-2</c:v>
                </c:pt>
                <c:pt idx="41962">
                  <c:v>-1.18417765913237E-2</c:v>
                </c:pt>
                <c:pt idx="41963">
                  <c:v>-1.1749775853892801E-2</c:v>
                </c:pt>
                <c:pt idx="41964">
                  <c:v>-1.15022386295287E-2</c:v>
                </c:pt>
                <c:pt idx="41965">
                  <c:v>-1.1084559802983E-2</c:v>
                </c:pt>
                <c:pt idx="41966">
                  <c:v>-1.0936313443390499E-2</c:v>
                </c:pt>
                <c:pt idx="41967">
                  <c:v>-1.06993151454362E-2</c:v>
                </c:pt>
                <c:pt idx="41968">
                  <c:v>-1.0659844175319099E-2</c:v>
                </c:pt>
                <c:pt idx="41969">
                  <c:v>-1.04398013385258E-2</c:v>
                </c:pt>
                <c:pt idx="41970">
                  <c:v>-1.0108489391888501E-2</c:v>
                </c:pt>
                <c:pt idx="41971">
                  <c:v>-9.8842355386024802E-3</c:v>
                </c:pt>
                <c:pt idx="41972">
                  <c:v>-9.6758346645802896E-3</c:v>
                </c:pt>
                <c:pt idx="41973">
                  <c:v>-9.4990809168936704E-3</c:v>
                </c:pt>
                <c:pt idx="41974">
                  <c:v>-9.4546985460982492E-3</c:v>
                </c:pt>
                <c:pt idx="41975">
                  <c:v>-9.4409897067764797E-3</c:v>
                </c:pt>
                <c:pt idx="41976">
                  <c:v>-9.1846141919249003E-3</c:v>
                </c:pt>
                <c:pt idx="41977">
                  <c:v>-9.0466165302644595E-3</c:v>
                </c:pt>
                <c:pt idx="41978">
                  <c:v>-8.9096051383030107E-3</c:v>
                </c:pt>
                <c:pt idx="41979">
                  <c:v>-8.9125117422846692E-3</c:v>
                </c:pt>
                <c:pt idx="41980">
                  <c:v>-8.8982638870315506E-3</c:v>
                </c:pt>
                <c:pt idx="41981">
                  <c:v>-8.7265238782293607E-3</c:v>
                </c:pt>
                <c:pt idx="41982">
                  <c:v>-8.4331629656116004E-3</c:v>
                </c:pt>
                <c:pt idx="41983">
                  <c:v>-8.6555179685877202E-3</c:v>
                </c:pt>
                <c:pt idx="41984">
                  <c:v>-8.6641314119423503E-3</c:v>
                </c:pt>
                <c:pt idx="41985">
                  <c:v>-8.6275079549063393E-3</c:v>
                </c:pt>
                <c:pt idx="41986">
                  <c:v>-8.6992484252378204E-3</c:v>
                </c:pt>
                <c:pt idx="41987">
                  <c:v>-8.7465803825135906E-3</c:v>
                </c:pt>
                <c:pt idx="41988">
                  <c:v>-8.7774189054945807E-3</c:v>
                </c:pt>
                <c:pt idx="41989">
                  <c:v>-8.91332932134257E-3</c:v>
                </c:pt>
                <c:pt idx="41990">
                  <c:v>-9.0200656691978992E-3</c:v>
                </c:pt>
                <c:pt idx="41991">
                  <c:v>-9.1253637880319097E-3</c:v>
                </c:pt>
                <c:pt idx="41992">
                  <c:v>-9.1964353530643705E-3</c:v>
                </c:pt>
                <c:pt idx="41993">
                  <c:v>-9.3058665922958802E-3</c:v>
                </c:pt>
                <c:pt idx="41994">
                  <c:v>-9.3086229054861903E-3</c:v>
                </c:pt>
                <c:pt idx="41995">
                  <c:v>-9.5365525823558998E-3</c:v>
                </c:pt>
                <c:pt idx="41996">
                  <c:v>-9.7981873798048801E-3</c:v>
                </c:pt>
                <c:pt idx="41997">
                  <c:v>-1.0111663815477699E-2</c:v>
                </c:pt>
                <c:pt idx="41998">
                  <c:v>-1.0334514933824399E-2</c:v>
                </c:pt>
                <c:pt idx="41999">
                  <c:v>-1.04620010508772E-2</c:v>
                </c:pt>
                <c:pt idx="42000">
                  <c:v>-1.05932559296627E-2</c:v>
                </c:pt>
                <c:pt idx="42001">
                  <c:v>-1.09499803749178E-2</c:v>
                </c:pt>
                <c:pt idx="42002">
                  <c:v>-1.12122991898123E-2</c:v>
                </c:pt>
                <c:pt idx="42003">
                  <c:v>-1.14021183606514E-2</c:v>
                </c:pt>
                <c:pt idx="42004">
                  <c:v>-1.15595296300703E-2</c:v>
                </c:pt>
                <c:pt idx="42005">
                  <c:v>-1.18554927018247E-2</c:v>
                </c:pt>
                <c:pt idx="42006">
                  <c:v>-1.2222526101304801E-2</c:v>
                </c:pt>
                <c:pt idx="42007">
                  <c:v>-1.24822737217056E-2</c:v>
                </c:pt>
                <c:pt idx="42008">
                  <c:v>-1.2644156875073E-2</c:v>
                </c:pt>
                <c:pt idx="42009">
                  <c:v>-1.30234475386166E-2</c:v>
                </c:pt>
                <c:pt idx="42010">
                  <c:v>-1.3378358512458499E-2</c:v>
                </c:pt>
                <c:pt idx="42011">
                  <c:v>-1.3562251547456401E-2</c:v>
                </c:pt>
                <c:pt idx="42012">
                  <c:v>-1.3887655157247301E-2</c:v>
                </c:pt>
                <c:pt idx="42013">
                  <c:v>-1.42184689954509E-2</c:v>
                </c:pt>
                <c:pt idx="42014">
                  <c:v>-1.4512576622876401E-2</c:v>
                </c:pt>
                <c:pt idx="42015">
                  <c:v>-1.4603735258409901E-2</c:v>
                </c:pt>
                <c:pt idx="42016">
                  <c:v>-1.49064074256442E-2</c:v>
                </c:pt>
                <c:pt idx="42017">
                  <c:v>-1.52504858183981E-2</c:v>
                </c:pt>
                <c:pt idx="42018">
                  <c:v>-1.5697425606043699E-2</c:v>
                </c:pt>
                <c:pt idx="42019">
                  <c:v>-1.5820312952475501E-2</c:v>
                </c:pt>
                <c:pt idx="42020">
                  <c:v>-1.6073740581778399E-2</c:v>
                </c:pt>
                <c:pt idx="42021">
                  <c:v>-1.6261051144139699E-2</c:v>
                </c:pt>
                <c:pt idx="42022">
                  <c:v>-1.66141205280784E-2</c:v>
                </c:pt>
                <c:pt idx="42023">
                  <c:v>-1.68861284379801E-2</c:v>
                </c:pt>
                <c:pt idx="42024">
                  <c:v>-1.7099632766479501E-2</c:v>
                </c:pt>
                <c:pt idx="42025">
                  <c:v>-1.7384704240734801E-2</c:v>
                </c:pt>
                <c:pt idx="42026">
                  <c:v>-1.73813735913078E-2</c:v>
                </c:pt>
                <c:pt idx="42027">
                  <c:v>-1.7810933814903802E-2</c:v>
                </c:pt>
                <c:pt idx="42028">
                  <c:v>-1.7870769271870299E-2</c:v>
                </c:pt>
                <c:pt idx="42029">
                  <c:v>-1.8255318228115502E-2</c:v>
                </c:pt>
                <c:pt idx="42030">
                  <c:v>-1.8340209350340701E-2</c:v>
                </c:pt>
                <c:pt idx="42031">
                  <c:v>-1.8582014399189401E-2</c:v>
                </c:pt>
                <c:pt idx="42032">
                  <c:v>-1.88936925342406E-2</c:v>
                </c:pt>
                <c:pt idx="42033">
                  <c:v>-1.88324569478217E-2</c:v>
                </c:pt>
                <c:pt idx="42034">
                  <c:v>-1.9059880563588899E-2</c:v>
                </c:pt>
                <c:pt idx="42035">
                  <c:v>-1.9183669519500599E-2</c:v>
                </c:pt>
                <c:pt idx="42036">
                  <c:v>-1.9353039195113199E-2</c:v>
                </c:pt>
                <c:pt idx="42037">
                  <c:v>-1.9352875820965301E-2</c:v>
                </c:pt>
                <c:pt idx="42038">
                  <c:v>-1.9629704824212401E-2</c:v>
                </c:pt>
                <c:pt idx="42039">
                  <c:v>-1.96980130453242E-2</c:v>
                </c:pt>
                <c:pt idx="42040">
                  <c:v>-1.9810559890102501E-2</c:v>
                </c:pt>
                <c:pt idx="42041">
                  <c:v>-1.9971410962231002E-2</c:v>
                </c:pt>
                <c:pt idx="42042">
                  <c:v>-2.0069402915578499E-2</c:v>
                </c:pt>
                <c:pt idx="42043">
                  <c:v>-2.02843306892358E-2</c:v>
                </c:pt>
                <c:pt idx="42044">
                  <c:v>-2.0105603684090999E-2</c:v>
                </c:pt>
                <c:pt idx="42045">
                  <c:v>-2.0286538839256199E-2</c:v>
                </c:pt>
                <c:pt idx="42046">
                  <c:v>-2.0235551560421901E-2</c:v>
                </c:pt>
                <c:pt idx="42047">
                  <c:v>-2.0361591485483301E-2</c:v>
                </c:pt>
                <c:pt idx="42048">
                  <c:v>-2.0500459447857999E-2</c:v>
                </c:pt>
                <c:pt idx="42049">
                  <c:v>-2.0617705604126499E-2</c:v>
                </c:pt>
                <c:pt idx="42050">
                  <c:v>-2.0673144631280799E-2</c:v>
                </c:pt>
                <c:pt idx="42051">
                  <c:v>-2.0586536854898599E-2</c:v>
                </c:pt>
                <c:pt idx="42052">
                  <c:v>-2.0676940904880502E-2</c:v>
                </c:pt>
                <c:pt idx="42053">
                  <c:v>-2.09275773552637E-2</c:v>
                </c:pt>
                <c:pt idx="42054">
                  <c:v>-2.11081131742537E-2</c:v>
                </c:pt>
                <c:pt idx="42055">
                  <c:v>-2.0981747342767702E-2</c:v>
                </c:pt>
                <c:pt idx="42056">
                  <c:v>-2.08824633291591E-2</c:v>
                </c:pt>
                <c:pt idx="42057">
                  <c:v>-2.0960287165457399E-2</c:v>
                </c:pt>
                <c:pt idx="42058">
                  <c:v>-2.1232006874867201E-2</c:v>
                </c:pt>
                <c:pt idx="42059">
                  <c:v>-2.1330912704173598E-2</c:v>
                </c:pt>
                <c:pt idx="42060">
                  <c:v>-2.1152128845180002E-2</c:v>
                </c:pt>
                <c:pt idx="42061">
                  <c:v>-2.1435199732624501E-2</c:v>
                </c:pt>
                <c:pt idx="42062">
                  <c:v>-2.1416194560322399E-2</c:v>
                </c:pt>
                <c:pt idx="42063">
                  <c:v>-2.1583129631701399E-2</c:v>
                </c:pt>
                <c:pt idx="42064">
                  <c:v>-2.1473228924214199E-2</c:v>
                </c:pt>
                <c:pt idx="42065">
                  <c:v>-2.17050919238473E-2</c:v>
                </c:pt>
                <c:pt idx="42066">
                  <c:v>-2.1726469756528099E-2</c:v>
                </c:pt>
                <c:pt idx="42067">
                  <c:v>-2.19457931271935E-2</c:v>
                </c:pt>
                <c:pt idx="42068">
                  <c:v>-2.2037116067392198E-2</c:v>
                </c:pt>
                <c:pt idx="42069">
                  <c:v>-2.1989645775168799E-2</c:v>
                </c:pt>
                <c:pt idx="42070">
                  <c:v>-2.2200926185661999E-2</c:v>
                </c:pt>
                <c:pt idx="42071">
                  <c:v>-2.2108353009063199E-2</c:v>
                </c:pt>
                <c:pt idx="42072">
                  <c:v>-2.23508003542193E-2</c:v>
                </c:pt>
                <c:pt idx="42073">
                  <c:v>-2.2339245172073401E-2</c:v>
                </c:pt>
                <c:pt idx="42074">
                  <c:v>-2.2462059057331899E-2</c:v>
                </c:pt>
                <c:pt idx="42075">
                  <c:v>-2.2611665595001901E-2</c:v>
                </c:pt>
                <c:pt idx="42076">
                  <c:v>-2.26392091301863E-2</c:v>
                </c:pt>
                <c:pt idx="42077">
                  <c:v>-2.2789323188180499E-2</c:v>
                </c:pt>
                <c:pt idx="42078">
                  <c:v>-2.29863011850974E-2</c:v>
                </c:pt>
                <c:pt idx="42079">
                  <c:v>-2.3105289251412801E-2</c:v>
                </c:pt>
                <c:pt idx="42080">
                  <c:v>-2.3198402202633101E-2</c:v>
                </c:pt>
                <c:pt idx="42081">
                  <c:v>-2.31885611289207E-2</c:v>
                </c:pt>
                <c:pt idx="42082">
                  <c:v>-2.3185152066413899E-2</c:v>
                </c:pt>
                <c:pt idx="42083">
                  <c:v>-2.3383395008244798E-2</c:v>
                </c:pt>
                <c:pt idx="42084">
                  <c:v>-2.3479825291831E-2</c:v>
                </c:pt>
                <c:pt idx="42085">
                  <c:v>-2.3622984178074201E-2</c:v>
                </c:pt>
                <c:pt idx="42086">
                  <c:v>-2.3528718447776101E-2</c:v>
                </c:pt>
                <c:pt idx="42087">
                  <c:v>-2.3741977560215399E-2</c:v>
                </c:pt>
                <c:pt idx="42088">
                  <c:v>-2.36934252641578E-2</c:v>
                </c:pt>
                <c:pt idx="42089">
                  <c:v>-2.37859544071874E-2</c:v>
                </c:pt>
                <c:pt idx="42090">
                  <c:v>-2.3678351460698199E-2</c:v>
                </c:pt>
                <c:pt idx="42091">
                  <c:v>-2.3873560446262699E-2</c:v>
                </c:pt>
                <c:pt idx="42092">
                  <c:v>-2.3949369525713499E-2</c:v>
                </c:pt>
                <c:pt idx="42093">
                  <c:v>-2.3892427097353501E-2</c:v>
                </c:pt>
                <c:pt idx="42094">
                  <c:v>-2.3972403925836199E-2</c:v>
                </c:pt>
                <c:pt idx="42095">
                  <c:v>-2.3993673657730401E-2</c:v>
                </c:pt>
                <c:pt idx="42096">
                  <c:v>-2.4210995669854098E-2</c:v>
                </c:pt>
                <c:pt idx="42097">
                  <c:v>-2.41643025279786E-2</c:v>
                </c:pt>
                <c:pt idx="42098">
                  <c:v>-2.4075163406065699E-2</c:v>
                </c:pt>
                <c:pt idx="42099">
                  <c:v>-2.3841783273437198E-2</c:v>
                </c:pt>
                <c:pt idx="42100">
                  <c:v>-2.39265444474989E-2</c:v>
                </c:pt>
                <c:pt idx="42101">
                  <c:v>-2.3889752605714E-2</c:v>
                </c:pt>
                <c:pt idx="42102">
                  <c:v>-2.38255863696516E-2</c:v>
                </c:pt>
                <c:pt idx="42103">
                  <c:v>-2.3880162544862599E-2</c:v>
                </c:pt>
                <c:pt idx="42104">
                  <c:v>-2.36582860545697E-2</c:v>
                </c:pt>
                <c:pt idx="42105">
                  <c:v>-2.3380498936241601E-2</c:v>
                </c:pt>
                <c:pt idx="42106">
                  <c:v>-2.35143181894985E-2</c:v>
                </c:pt>
                <c:pt idx="42107">
                  <c:v>-2.3370304185625499E-2</c:v>
                </c:pt>
                <c:pt idx="42108">
                  <c:v>-2.3202892309689301E-2</c:v>
                </c:pt>
                <c:pt idx="42109">
                  <c:v>-2.3153135140152901E-2</c:v>
                </c:pt>
                <c:pt idx="42110">
                  <c:v>-2.29910560870581E-2</c:v>
                </c:pt>
                <c:pt idx="42111">
                  <c:v>-2.2904396587996499E-2</c:v>
                </c:pt>
                <c:pt idx="42112">
                  <c:v>-2.2652689445230401E-2</c:v>
                </c:pt>
                <c:pt idx="42113">
                  <c:v>-2.2425211004424701E-2</c:v>
                </c:pt>
                <c:pt idx="42114">
                  <c:v>-2.2281354829386799E-2</c:v>
                </c:pt>
                <c:pt idx="42115">
                  <c:v>-2.2174937169074999E-2</c:v>
                </c:pt>
                <c:pt idx="42116">
                  <c:v>-2.18245468683749E-2</c:v>
                </c:pt>
                <c:pt idx="42117">
                  <c:v>-2.1531321522297E-2</c:v>
                </c:pt>
                <c:pt idx="42118">
                  <c:v>-2.1306377356474698E-2</c:v>
                </c:pt>
                <c:pt idx="42119">
                  <c:v>-2.1230125117629301E-2</c:v>
                </c:pt>
                <c:pt idx="42120">
                  <c:v>-2.1029934787492301E-2</c:v>
                </c:pt>
                <c:pt idx="42121">
                  <c:v>-2.0806376429993001E-2</c:v>
                </c:pt>
                <c:pt idx="42122">
                  <c:v>-2.0279661599261398E-2</c:v>
                </c:pt>
                <c:pt idx="42123">
                  <c:v>-2.0023109482009499E-2</c:v>
                </c:pt>
                <c:pt idx="42124">
                  <c:v>-1.9881542081129799E-2</c:v>
                </c:pt>
                <c:pt idx="42125">
                  <c:v>-1.9591093421641999E-2</c:v>
                </c:pt>
                <c:pt idx="42126">
                  <c:v>-1.9329166144951799E-2</c:v>
                </c:pt>
                <c:pt idx="42127">
                  <c:v>-1.8938115290103499E-2</c:v>
                </c:pt>
                <c:pt idx="42128">
                  <c:v>-1.8694244952424301E-2</c:v>
                </c:pt>
                <c:pt idx="42129">
                  <c:v>-1.8317049043278199E-2</c:v>
                </c:pt>
                <c:pt idx="42130">
                  <c:v>-1.8069439673098101E-2</c:v>
                </c:pt>
                <c:pt idx="42131">
                  <c:v>-1.7819645209315199E-2</c:v>
                </c:pt>
                <c:pt idx="42132">
                  <c:v>-1.7609616521648799E-2</c:v>
                </c:pt>
                <c:pt idx="42133">
                  <c:v>-1.7193930874536301E-2</c:v>
                </c:pt>
                <c:pt idx="42134">
                  <c:v>-1.68521883305425E-2</c:v>
                </c:pt>
                <c:pt idx="42135">
                  <c:v>-1.6432020125120701E-2</c:v>
                </c:pt>
                <c:pt idx="42136">
                  <c:v>-1.62778063135296E-2</c:v>
                </c:pt>
                <c:pt idx="42137">
                  <c:v>-1.5890043181030902E-2</c:v>
                </c:pt>
                <c:pt idx="42138">
                  <c:v>-1.55493811183314E-2</c:v>
                </c:pt>
                <c:pt idx="42139">
                  <c:v>-1.53433653123811E-2</c:v>
                </c:pt>
                <c:pt idx="42140">
                  <c:v>-1.50654500096965E-2</c:v>
                </c:pt>
                <c:pt idx="42141">
                  <c:v>-1.4822677266138401E-2</c:v>
                </c:pt>
                <c:pt idx="42142">
                  <c:v>-1.4461081070305699E-2</c:v>
                </c:pt>
                <c:pt idx="42143">
                  <c:v>-1.4194008937829501E-2</c:v>
                </c:pt>
                <c:pt idx="42144">
                  <c:v>-1.38752839876946E-2</c:v>
                </c:pt>
                <c:pt idx="42145">
                  <c:v>-1.3567304614062199E-2</c:v>
                </c:pt>
                <c:pt idx="42146">
                  <c:v>-1.3287232821344201E-2</c:v>
                </c:pt>
                <c:pt idx="42147">
                  <c:v>-1.30959125308405E-2</c:v>
                </c:pt>
                <c:pt idx="42148">
                  <c:v>-1.26746567020776E-2</c:v>
                </c:pt>
                <c:pt idx="42149">
                  <c:v>-1.27536564348658E-2</c:v>
                </c:pt>
                <c:pt idx="42150">
                  <c:v>-1.2274816792584201E-2</c:v>
                </c:pt>
                <c:pt idx="42151">
                  <c:v>-1.2025751253759201E-2</c:v>
                </c:pt>
                <c:pt idx="42152">
                  <c:v>-1.17846224015006E-2</c:v>
                </c:pt>
                <c:pt idx="42153">
                  <c:v>-1.15889775885234E-2</c:v>
                </c:pt>
                <c:pt idx="42154">
                  <c:v>-1.14892180868977E-2</c:v>
                </c:pt>
                <c:pt idx="42155">
                  <c:v>-1.12295924480876E-2</c:v>
                </c:pt>
                <c:pt idx="42156">
                  <c:v>-1.09273189244167E-2</c:v>
                </c:pt>
                <c:pt idx="42157">
                  <c:v>-1.0705765949248E-2</c:v>
                </c:pt>
                <c:pt idx="42158">
                  <c:v>-1.0558853102207499E-2</c:v>
                </c:pt>
                <c:pt idx="42159">
                  <c:v>-1.0300527502246099E-2</c:v>
                </c:pt>
                <c:pt idx="42160">
                  <c:v>-1.02202838594125E-2</c:v>
                </c:pt>
                <c:pt idx="42161">
                  <c:v>-1.0124981247369101E-2</c:v>
                </c:pt>
                <c:pt idx="42162">
                  <c:v>-9.8490659743299298E-3</c:v>
                </c:pt>
                <c:pt idx="42163">
                  <c:v>-9.7105516578574105E-3</c:v>
                </c:pt>
                <c:pt idx="42164">
                  <c:v>-9.3987752869049007E-3</c:v>
                </c:pt>
                <c:pt idx="42165">
                  <c:v>-9.2442547050267197E-3</c:v>
                </c:pt>
                <c:pt idx="42166">
                  <c:v>-9.2077233527346203E-3</c:v>
                </c:pt>
                <c:pt idx="42167">
                  <c:v>-9.0802677774424693E-3</c:v>
                </c:pt>
                <c:pt idx="42168">
                  <c:v>-9.0360248598514905E-3</c:v>
                </c:pt>
                <c:pt idx="42169">
                  <c:v>-8.6551744997284893E-3</c:v>
                </c:pt>
                <c:pt idx="42170">
                  <c:v>-8.6145447831250492E-3</c:v>
                </c:pt>
                <c:pt idx="42171">
                  <c:v>-8.3283582059633706E-3</c:v>
                </c:pt>
                <c:pt idx="42172">
                  <c:v>-8.4131563520435902E-3</c:v>
                </c:pt>
                <c:pt idx="42173">
                  <c:v>-8.1064540648435705E-3</c:v>
                </c:pt>
                <c:pt idx="42174">
                  <c:v>-7.92318273065158E-3</c:v>
                </c:pt>
                <c:pt idx="42175">
                  <c:v>-7.9435727511059408E-3</c:v>
                </c:pt>
                <c:pt idx="42176">
                  <c:v>-7.79533320761076E-3</c:v>
                </c:pt>
                <c:pt idx="42177">
                  <c:v>-7.4482497780982097E-3</c:v>
                </c:pt>
                <c:pt idx="42178">
                  <c:v>-7.23955121147661E-3</c:v>
                </c:pt>
                <c:pt idx="42179">
                  <c:v>-7.2403550389645204E-3</c:v>
                </c:pt>
                <c:pt idx="42180">
                  <c:v>-7.0969539339299798E-3</c:v>
                </c:pt>
                <c:pt idx="42181">
                  <c:v>-6.9759957867555396E-3</c:v>
                </c:pt>
                <c:pt idx="42182">
                  <c:v>-6.7257150163610802E-3</c:v>
                </c:pt>
                <c:pt idx="42183">
                  <c:v>-6.6302363500434997E-3</c:v>
                </c:pt>
                <c:pt idx="42184">
                  <c:v>-6.4489973044704902E-3</c:v>
                </c:pt>
                <c:pt idx="42185">
                  <c:v>-6.38460403101067E-3</c:v>
                </c:pt>
                <c:pt idx="42186">
                  <c:v>-6.0912398228947099E-3</c:v>
                </c:pt>
                <c:pt idx="42187">
                  <c:v>-5.9740057511387598E-3</c:v>
                </c:pt>
                <c:pt idx="42188">
                  <c:v>-5.7264051686237898E-3</c:v>
                </c:pt>
                <c:pt idx="42189">
                  <c:v>-5.6884576961383103E-3</c:v>
                </c:pt>
                <c:pt idx="42190">
                  <c:v>-5.5064849018695303E-3</c:v>
                </c:pt>
                <c:pt idx="42191">
                  <c:v>-5.2592367287730502E-3</c:v>
                </c:pt>
                <c:pt idx="42192">
                  <c:v>-4.9982731969702102E-3</c:v>
                </c:pt>
                <c:pt idx="42193">
                  <c:v>-4.9437409539057602E-3</c:v>
                </c:pt>
                <c:pt idx="42194">
                  <c:v>-4.8710894923985797E-3</c:v>
                </c:pt>
                <c:pt idx="42195">
                  <c:v>-4.55757582320814E-3</c:v>
                </c:pt>
                <c:pt idx="42196">
                  <c:v>-4.2514975375415398E-3</c:v>
                </c:pt>
                <c:pt idx="42197">
                  <c:v>-4.3096658511706E-3</c:v>
                </c:pt>
                <c:pt idx="42198">
                  <c:v>-4.1803186441206498E-3</c:v>
                </c:pt>
                <c:pt idx="42199">
                  <c:v>-3.6427510675474399E-3</c:v>
                </c:pt>
                <c:pt idx="42200">
                  <c:v>-3.62636360359861E-3</c:v>
                </c:pt>
                <c:pt idx="42201">
                  <c:v>-3.5298498738408901E-3</c:v>
                </c:pt>
                <c:pt idx="42202">
                  <c:v>-3.4096520405970999E-3</c:v>
                </c:pt>
                <c:pt idx="42203">
                  <c:v>-2.9241827806254202E-3</c:v>
                </c:pt>
                <c:pt idx="42204">
                  <c:v>-2.9592482337185899E-3</c:v>
                </c:pt>
                <c:pt idx="42205">
                  <c:v>-2.7295107311427901E-3</c:v>
                </c:pt>
                <c:pt idx="42206">
                  <c:v>-2.5570222082361102E-3</c:v>
                </c:pt>
                <c:pt idx="42207">
                  <c:v>-2.44825851487272E-3</c:v>
                </c:pt>
                <c:pt idx="42208">
                  <c:v>-2.2467999804161001E-3</c:v>
                </c:pt>
                <c:pt idx="42209">
                  <c:v>-1.9811342303032199E-3</c:v>
                </c:pt>
                <c:pt idx="42210">
                  <c:v>-1.95210430590568E-3</c:v>
                </c:pt>
                <c:pt idx="42211">
                  <c:v>-1.7988999026351401E-3</c:v>
                </c:pt>
                <c:pt idx="42212">
                  <c:v>-1.5523129800212199E-3</c:v>
                </c:pt>
                <c:pt idx="42213">
                  <c:v>-1.2974624479933699E-3</c:v>
                </c:pt>
                <c:pt idx="42214">
                  <c:v>-1.09936328539082E-3</c:v>
                </c:pt>
                <c:pt idx="42215">
                  <c:v>-1.1239523928278101E-3</c:v>
                </c:pt>
                <c:pt idx="42216">
                  <c:v>-9.8934455938627392E-4</c:v>
                </c:pt>
                <c:pt idx="42217">
                  <c:v>-8.1258605111643597E-4</c:v>
                </c:pt>
                <c:pt idx="42218">
                  <c:v>-4.6588800790407997E-4</c:v>
                </c:pt>
                <c:pt idx="42219">
                  <c:v>-5.7328048319448097E-4</c:v>
                </c:pt>
                <c:pt idx="42220">
                  <c:v>-3.9677192325938699E-4</c:v>
                </c:pt>
                <c:pt idx="42221">
                  <c:v>-5.9023917317235699E-4</c:v>
                </c:pt>
                <c:pt idx="42222" formatCode="0.00E+00">
                  <c:v>-4.5014545079143998E-5</c:v>
                </c:pt>
                <c:pt idx="42223" formatCode="0.00E+00">
                  <c:v>6.3361210324078295E-5</c:v>
                </c:pt>
                <c:pt idx="42224" formatCode="0.00E+00">
                  <c:v>1.37454674877329E-5</c:v>
                </c:pt>
                <c:pt idx="42225">
                  <c:v>1.01998239893802E-4</c:v>
                </c:pt>
                <c:pt idx="42226">
                  <c:v>2.8659807576596598E-4</c:v>
                </c:pt>
                <c:pt idx="42227">
                  <c:v>2.4284822140150601E-4</c:v>
                </c:pt>
                <c:pt idx="42228" formatCode="0.00E+00">
                  <c:v>6.3774534749221401E-5</c:v>
                </c:pt>
                <c:pt idx="42229">
                  <c:v>4.1038141902031598E-4</c:v>
                </c:pt>
                <c:pt idx="42230">
                  <c:v>3.9478999595528899E-4</c:v>
                </c:pt>
                <c:pt idx="42231">
                  <c:v>3.9635638113236102E-4</c:v>
                </c:pt>
                <c:pt idx="42232">
                  <c:v>3.3862926114510002E-4</c:v>
                </c:pt>
                <c:pt idx="42233">
                  <c:v>3.7049780159807602E-4</c:v>
                </c:pt>
                <c:pt idx="42234">
                  <c:v>4.7271983438787999E-4</c:v>
                </c:pt>
                <c:pt idx="42235">
                  <c:v>6.00449435403599E-4</c:v>
                </c:pt>
                <c:pt idx="42236">
                  <c:v>5.3091273751762003E-4</c:v>
                </c:pt>
                <c:pt idx="42237">
                  <c:v>3.4051263140968399E-4</c:v>
                </c:pt>
                <c:pt idx="42238">
                  <c:v>3.5295443502811802E-4</c:v>
                </c:pt>
                <c:pt idx="42239">
                  <c:v>2.1090442759417899E-4</c:v>
                </c:pt>
                <c:pt idx="42240">
                  <c:v>3.7532311751741702E-4</c:v>
                </c:pt>
                <c:pt idx="42241">
                  <c:v>1.8914361162351999E-4</c:v>
                </c:pt>
                <c:pt idx="42242">
                  <c:v>1.8221222909342401E-4</c:v>
                </c:pt>
                <c:pt idx="42243">
                  <c:v>1.59275688096414E-4</c:v>
                </c:pt>
                <c:pt idx="42244">
                  <c:v>1.17213912551605E-4</c:v>
                </c:pt>
                <c:pt idx="42245" formatCode="0.00E+00">
                  <c:v>4.3781673848383898E-5</c:v>
                </c:pt>
                <c:pt idx="42246">
                  <c:v>-1.7749362401258699E-4</c:v>
                </c:pt>
                <c:pt idx="42247">
                  <c:v>-1.3148035244505199E-4</c:v>
                </c:pt>
                <c:pt idx="42248">
                  <c:v>-2.6749736200908699E-4</c:v>
                </c:pt>
                <c:pt idx="42249">
                  <c:v>-3.9534031832971599E-4</c:v>
                </c:pt>
                <c:pt idx="42250">
                  <c:v>-5.6122811278914596E-4</c:v>
                </c:pt>
                <c:pt idx="42251">
                  <c:v>-6.2673824489621296E-4</c:v>
                </c:pt>
                <c:pt idx="42252">
                  <c:v>-6.5382159891618397E-4</c:v>
                </c:pt>
                <c:pt idx="42253">
                  <c:v>-8.5780276713151701E-4</c:v>
                </c:pt>
                <c:pt idx="42254">
                  <c:v>-7.8289691692297E-4</c:v>
                </c:pt>
                <c:pt idx="42255">
                  <c:v>-1.1046684679274E-3</c:v>
                </c:pt>
                <c:pt idx="42256">
                  <c:v>-1.19539306864944E-3</c:v>
                </c:pt>
                <c:pt idx="42257">
                  <c:v>-1.2600003652901801E-3</c:v>
                </c:pt>
                <c:pt idx="42258">
                  <c:v>-1.4191262981998101E-3</c:v>
                </c:pt>
                <c:pt idx="42259">
                  <c:v>-1.3962552917681701E-3</c:v>
                </c:pt>
                <c:pt idx="42260">
                  <c:v>-1.5403370671780701E-3</c:v>
                </c:pt>
                <c:pt idx="42261">
                  <c:v>-1.7089535062934601E-3</c:v>
                </c:pt>
                <c:pt idx="42262">
                  <c:v>-1.9174593816938001E-3</c:v>
                </c:pt>
                <c:pt idx="42263">
                  <c:v>-1.8911853819562499E-3</c:v>
                </c:pt>
                <c:pt idx="42264">
                  <c:v>-1.9209745541122201E-3</c:v>
                </c:pt>
                <c:pt idx="42265">
                  <c:v>-2.0063379218872102E-3</c:v>
                </c:pt>
                <c:pt idx="42266">
                  <c:v>-2.0765270521906501E-3</c:v>
                </c:pt>
                <c:pt idx="42267">
                  <c:v>-2.2263382592841601E-3</c:v>
                </c:pt>
                <c:pt idx="42268">
                  <c:v>-2.2400238510646001E-3</c:v>
                </c:pt>
                <c:pt idx="42269">
                  <c:v>-2.3033313123235499E-3</c:v>
                </c:pt>
                <c:pt idx="42270">
                  <c:v>-2.28202859159473E-3</c:v>
                </c:pt>
                <c:pt idx="42271">
                  <c:v>-2.2933291215728202E-3</c:v>
                </c:pt>
                <c:pt idx="42272">
                  <c:v>-2.32336693809244E-3</c:v>
                </c:pt>
                <c:pt idx="42273">
                  <c:v>-2.2644460535870201E-3</c:v>
                </c:pt>
                <c:pt idx="42274">
                  <c:v>-2.3427880634971699E-3</c:v>
                </c:pt>
                <c:pt idx="42275">
                  <c:v>-2.2338864799922001E-3</c:v>
                </c:pt>
                <c:pt idx="42276">
                  <c:v>-2.2427558303463298E-3</c:v>
                </c:pt>
                <c:pt idx="42277">
                  <c:v>-2.1625407578789498E-3</c:v>
                </c:pt>
                <c:pt idx="42278">
                  <c:v>-2.14399230942888E-3</c:v>
                </c:pt>
                <c:pt idx="42279">
                  <c:v>-2.0281473000354901E-3</c:v>
                </c:pt>
                <c:pt idx="42280">
                  <c:v>-1.98129163991601E-3</c:v>
                </c:pt>
                <c:pt idx="42281">
                  <c:v>-1.8183328290950799E-3</c:v>
                </c:pt>
                <c:pt idx="42282">
                  <c:v>-1.72885646325999E-3</c:v>
                </c:pt>
                <c:pt idx="42283">
                  <c:v>-1.59804095164124E-3</c:v>
                </c:pt>
                <c:pt idx="42284">
                  <c:v>-1.4726252050128799E-3</c:v>
                </c:pt>
                <c:pt idx="42285">
                  <c:v>-1.27972251690438E-3</c:v>
                </c:pt>
                <c:pt idx="42286">
                  <c:v>-1.0308740202545901E-3</c:v>
                </c:pt>
                <c:pt idx="42287">
                  <c:v>-7.9625767407734795E-4</c:v>
                </c:pt>
                <c:pt idx="42288">
                  <c:v>-7.19657876518889E-4</c:v>
                </c:pt>
                <c:pt idx="42289">
                  <c:v>-5.2048625043995297E-4</c:v>
                </c:pt>
                <c:pt idx="42290">
                  <c:v>-4.3124742237592498E-4</c:v>
                </c:pt>
                <c:pt idx="42291">
                  <c:v>-1.7867596481113801E-4</c:v>
                </c:pt>
                <c:pt idx="42292">
                  <c:v>2.5897851815684299E-4</c:v>
                </c:pt>
                <c:pt idx="42293">
                  <c:v>6.0503374172066302E-4</c:v>
                </c:pt>
                <c:pt idx="42294">
                  <c:v>6.8684647869224303E-4</c:v>
                </c:pt>
                <c:pt idx="42295">
                  <c:v>8.7763921889174397E-4</c:v>
                </c:pt>
                <c:pt idx="42296">
                  <c:v>1.1909138324734999E-3</c:v>
                </c:pt>
                <c:pt idx="42297">
                  <c:v>1.36728575536608E-3</c:v>
                </c:pt>
                <c:pt idx="42298">
                  <c:v>1.6953301480291899E-3</c:v>
                </c:pt>
                <c:pt idx="42299">
                  <c:v>2.01140919176917E-3</c:v>
                </c:pt>
                <c:pt idx="42300">
                  <c:v>2.3499927029350799E-3</c:v>
                </c:pt>
                <c:pt idx="42301">
                  <c:v>2.6919820344175E-3</c:v>
                </c:pt>
                <c:pt idx="42302">
                  <c:v>2.8961371199377399E-3</c:v>
                </c:pt>
                <c:pt idx="42303">
                  <c:v>3.23986331153465E-3</c:v>
                </c:pt>
                <c:pt idx="42304">
                  <c:v>3.5916400195882001E-3</c:v>
                </c:pt>
                <c:pt idx="42305">
                  <c:v>3.8441311698827899E-3</c:v>
                </c:pt>
                <c:pt idx="42306">
                  <c:v>4.1957981943917602E-3</c:v>
                </c:pt>
                <c:pt idx="42307">
                  <c:v>4.3856401952548302E-3</c:v>
                </c:pt>
                <c:pt idx="42308">
                  <c:v>4.8098266295932097E-3</c:v>
                </c:pt>
                <c:pt idx="42309">
                  <c:v>5.2670675981533197E-3</c:v>
                </c:pt>
                <c:pt idx="42310">
                  <c:v>5.3965069926026699E-3</c:v>
                </c:pt>
                <c:pt idx="42311">
                  <c:v>5.7718394676179903E-3</c:v>
                </c:pt>
                <c:pt idx="42312">
                  <c:v>6.0461269350622002E-3</c:v>
                </c:pt>
                <c:pt idx="42313">
                  <c:v>6.3426921601348598E-3</c:v>
                </c:pt>
                <c:pt idx="42314">
                  <c:v>6.6875757262195197E-3</c:v>
                </c:pt>
                <c:pt idx="42315">
                  <c:v>7.1905947481400402E-3</c:v>
                </c:pt>
                <c:pt idx="42316">
                  <c:v>7.23799413581349E-3</c:v>
                </c:pt>
                <c:pt idx="42317">
                  <c:v>7.6091010633120302E-3</c:v>
                </c:pt>
                <c:pt idx="42318">
                  <c:v>7.8019435101867301E-3</c:v>
                </c:pt>
                <c:pt idx="42319">
                  <c:v>8.0889394026387E-3</c:v>
                </c:pt>
                <c:pt idx="42320">
                  <c:v>8.41155354035341E-3</c:v>
                </c:pt>
                <c:pt idx="42321">
                  <c:v>8.7273303765404604E-3</c:v>
                </c:pt>
                <c:pt idx="42322">
                  <c:v>9.0805126544526802E-3</c:v>
                </c:pt>
                <c:pt idx="42323">
                  <c:v>9.2561940194461206E-3</c:v>
                </c:pt>
                <c:pt idx="42324">
                  <c:v>9.6627478037309908E-3</c:v>
                </c:pt>
                <c:pt idx="42325">
                  <c:v>9.7606691683810101E-3</c:v>
                </c:pt>
                <c:pt idx="42326">
                  <c:v>9.9807441536954398E-3</c:v>
                </c:pt>
                <c:pt idx="42327">
                  <c:v>1.0190931489547399E-2</c:v>
                </c:pt>
                <c:pt idx="42328">
                  <c:v>1.04855298037883E-2</c:v>
                </c:pt>
                <c:pt idx="42329">
                  <c:v>1.0585664963488201E-2</c:v>
                </c:pt>
                <c:pt idx="42330">
                  <c:v>1.06965752879319E-2</c:v>
                </c:pt>
                <c:pt idx="42331">
                  <c:v>1.10884211233275E-2</c:v>
                </c:pt>
                <c:pt idx="42332">
                  <c:v>1.12844824504214E-2</c:v>
                </c:pt>
                <c:pt idx="42333">
                  <c:v>1.15150287739874E-2</c:v>
                </c:pt>
                <c:pt idx="42334">
                  <c:v>1.1674155506128801E-2</c:v>
                </c:pt>
                <c:pt idx="42335">
                  <c:v>1.1753286314377E-2</c:v>
                </c:pt>
                <c:pt idx="42336">
                  <c:v>1.1929918081447201E-2</c:v>
                </c:pt>
                <c:pt idx="42337">
                  <c:v>1.2157794831621299E-2</c:v>
                </c:pt>
                <c:pt idx="42338">
                  <c:v>1.20769349719652E-2</c:v>
                </c:pt>
                <c:pt idx="42339">
                  <c:v>1.2265844194322599E-2</c:v>
                </c:pt>
                <c:pt idx="42340">
                  <c:v>1.2476807616989801E-2</c:v>
                </c:pt>
                <c:pt idx="42341">
                  <c:v>1.2582146591899501E-2</c:v>
                </c:pt>
                <c:pt idx="42342">
                  <c:v>1.25551115886165E-2</c:v>
                </c:pt>
                <c:pt idx="42343">
                  <c:v>1.2736717316033101E-2</c:v>
                </c:pt>
                <c:pt idx="42344">
                  <c:v>1.29805610645576E-2</c:v>
                </c:pt>
                <c:pt idx="42345">
                  <c:v>1.31127686520246E-2</c:v>
                </c:pt>
                <c:pt idx="42346">
                  <c:v>1.2916919035725E-2</c:v>
                </c:pt>
                <c:pt idx="42347">
                  <c:v>1.2931081296823599E-2</c:v>
                </c:pt>
                <c:pt idx="42348">
                  <c:v>1.3206573987104399E-2</c:v>
                </c:pt>
                <c:pt idx="42349">
                  <c:v>1.3407532948848199E-2</c:v>
                </c:pt>
                <c:pt idx="42350">
                  <c:v>1.33639960656685E-2</c:v>
                </c:pt>
                <c:pt idx="42351">
                  <c:v>1.3275534534890899E-2</c:v>
                </c:pt>
                <c:pt idx="42352">
                  <c:v>1.34505494475325E-2</c:v>
                </c:pt>
                <c:pt idx="42353">
                  <c:v>1.3451237274691301E-2</c:v>
                </c:pt>
                <c:pt idx="42354">
                  <c:v>1.3488692984683101E-2</c:v>
                </c:pt>
                <c:pt idx="42355">
                  <c:v>1.34814603387253E-2</c:v>
                </c:pt>
                <c:pt idx="42356">
                  <c:v>1.37492981866351E-2</c:v>
                </c:pt>
                <c:pt idx="42357">
                  <c:v>1.37101117270084E-2</c:v>
                </c:pt>
                <c:pt idx="42358">
                  <c:v>1.3737390412047801E-2</c:v>
                </c:pt>
                <c:pt idx="42359">
                  <c:v>1.36273220051663E-2</c:v>
                </c:pt>
                <c:pt idx="42360">
                  <c:v>1.37215161030474E-2</c:v>
                </c:pt>
                <c:pt idx="42361">
                  <c:v>1.37773476764954E-2</c:v>
                </c:pt>
                <c:pt idx="42362">
                  <c:v>1.389853734157E-2</c:v>
                </c:pt>
                <c:pt idx="42363">
                  <c:v>1.39438862218306E-2</c:v>
                </c:pt>
                <c:pt idx="42364">
                  <c:v>1.4030506128847301E-2</c:v>
                </c:pt>
                <c:pt idx="42365">
                  <c:v>1.40345524807261E-2</c:v>
                </c:pt>
                <c:pt idx="42366">
                  <c:v>1.3979665030946701E-2</c:v>
                </c:pt>
                <c:pt idx="42367">
                  <c:v>1.42367773945527E-2</c:v>
                </c:pt>
                <c:pt idx="42368">
                  <c:v>1.39876246719952E-2</c:v>
                </c:pt>
                <c:pt idx="42369">
                  <c:v>1.4152444159447599E-2</c:v>
                </c:pt>
                <c:pt idx="42370">
                  <c:v>1.4316210136279201E-2</c:v>
                </c:pt>
                <c:pt idx="42371">
                  <c:v>1.4466865585331E-2</c:v>
                </c:pt>
                <c:pt idx="42372">
                  <c:v>1.4375527816401199E-2</c:v>
                </c:pt>
                <c:pt idx="42373">
                  <c:v>1.44130348028034E-2</c:v>
                </c:pt>
                <c:pt idx="42374">
                  <c:v>1.46260648386989E-2</c:v>
                </c:pt>
                <c:pt idx="42375">
                  <c:v>1.4700655670895501E-2</c:v>
                </c:pt>
                <c:pt idx="42376">
                  <c:v>1.4708282702313001E-2</c:v>
                </c:pt>
                <c:pt idx="42377">
                  <c:v>1.47124499487037E-2</c:v>
                </c:pt>
                <c:pt idx="42378">
                  <c:v>1.50477332469185E-2</c:v>
                </c:pt>
                <c:pt idx="42379">
                  <c:v>1.5040438500036999E-2</c:v>
                </c:pt>
                <c:pt idx="42380">
                  <c:v>1.49448962502767E-2</c:v>
                </c:pt>
                <c:pt idx="42381">
                  <c:v>1.51432936103601E-2</c:v>
                </c:pt>
                <c:pt idx="42382">
                  <c:v>1.5324497364594699E-2</c:v>
                </c:pt>
                <c:pt idx="42383">
                  <c:v>1.5421141965123E-2</c:v>
                </c:pt>
                <c:pt idx="42384">
                  <c:v>1.5472614463504E-2</c:v>
                </c:pt>
                <c:pt idx="42385">
                  <c:v>1.5558046005555101E-2</c:v>
                </c:pt>
                <c:pt idx="42386">
                  <c:v>1.5610670200216401E-2</c:v>
                </c:pt>
                <c:pt idx="42387">
                  <c:v>1.5758020279038502E-2</c:v>
                </c:pt>
                <c:pt idx="42388">
                  <c:v>1.5846311685164201E-2</c:v>
                </c:pt>
                <c:pt idx="42389">
                  <c:v>1.6030681816929401E-2</c:v>
                </c:pt>
                <c:pt idx="42390">
                  <c:v>1.6067474317653201E-2</c:v>
                </c:pt>
                <c:pt idx="42391">
                  <c:v>1.6224035211822498E-2</c:v>
                </c:pt>
                <c:pt idx="42392">
                  <c:v>1.6243041900713399E-2</c:v>
                </c:pt>
                <c:pt idx="42393">
                  <c:v>1.6325277589435399E-2</c:v>
                </c:pt>
                <c:pt idx="42394">
                  <c:v>1.6396408591596901E-2</c:v>
                </c:pt>
                <c:pt idx="42395">
                  <c:v>1.6455551603520899E-2</c:v>
                </c:pt>
                <c:pt idx="42396">
                  <c:v>1.65957244252249E-2</c:v>
                </c:pt>
                <c:pt idx="42397">
                  <c:v>1.66253262208991E-2</c:v>
                </c:pt>
                <c:pt idx="42398">
                  <c:v>1.6650530801507399E-2</c:v>
                </c:pt>
                <c:pt idx="42399">
                  <c:v>1.6676626629947601E-2</c:v>
                </c:pt>
                <c:pt idx="42400">
                  <c:v>1.68017813308299E-2</c:v>
                </c:pt>
                <c:pt idx="42401">
                  <c:v>1.6884100969933698E-2</c:v>
                </c:pt>
                <c:pt idx="42402">
                  <c:v>1.68592493471619E-2</c:v>
                </c:pt>
                <c:pt idx="42403">
                  <c:v>1.69472816694759E-2</c:v>
                </c:pt>
                <c:pt idx="42404">
                  <c:v>1.6899877658328299E-2</c:v>
                </c:pt>
                <c:pt idx="42405">
                  <c:v>1.6844299612383901E-2</c:v>
                </c:pt>
                <c:pt idx="42406">
                  <c:v>1.6964573444584598E-2</c:v>
                </c:pt>
                <c:pt idx="42407">
                  <c:v>1.69286675890702E-2</c:v>
                </c:pt>
                <c:pt idx="42408">
                  <c:v>1.6752366066237801E-2</c:v>
                </c:pt>
                <c:pt idx="42409">
                  <c:v>1.6800246406432101E-2</c:v>
                </c:pt>
                <c:pt idx="42410">
                  <c:v>1.6938210535806499E-2</c:v>
                </c:pt>
                <c:pt idx="42411">
                  <c:v>1.6824295064790201E-2</c:v>
                </c:pt>
                <c:pt idx="42412">
                  <c:v>1.6613282148395699E-2</c:v>
                </c:pt>
                <c:pt idx="42413">
                  <c:v>1.6537417137541199E-2</c:v>
                </c:pt>
                <c:pt idx="42414">
                  <c:v>1.65964629061226E-2</c:v>
                </c:pt>
                <c:pt idx="42415">
                  <c:v>1.6403467791368798E-2</c:v>
                </c:pt>
                <c:pt idx="42416">
                  <c:v>1.6237619624631001E-2</c:v>
                </c:pt>
                <c:pt idx="42417">
                  <c:v>1.6327745969530801E-2</c:v>
                </c:pt>
                <c:pt idx="42418">
                  <c:v>1.6215180238357298E-2</c:v>
                </c:pt>
                <c:pt idx="42419">
                  <c:v>1.6051582469846001E-2</c:v>
                </c:pt>
                <c:pt idx="42420">
                  <c:v>1.5806275925905999E-2</c:v>
                </c:pt>
                <c:pt idx="42421">
                  <c:v>1.5737926247318301E-2</c:v>
                </c:pt>
                <c:pt idx="42422">
                  <c:v>1.54812917031181E-2</c:v>
                </c:pt>
                <c:pt idx="42423">
                  <c:v>1.54934596516004E-2</c:v>
                </c:pt>
                <c:pt idx="42424">
                  <c:v>1.5316577516427199E-2</c:v>
                </c:pt>
                <c:pt idx="42425">
                  <c:v>1.5081218977983001E-2</c:v>
                </c:pt>
                <c:pt idx="42426">
                  <c:v>1.4941273534595401E-2</c:v>
                </c:pt>
                <c:pt idx="42427">
                  <c:v>1.4643523325468699E-2</c:v>
                </c:pt>
                <c:pt idx="42428">
                  <c:v>1.43856698522536E-2</c:v>
                </c:pt>
                <c:pt idx="42429">
                  <c:v>1.41503426411394E-2</c:v>
                </c:pt>
                <c:pt idx="42430">
                  <c:v>1.4126946033718999E-2</c:v>
                </c:pt>
                <c:pt idx="42431">
                  <c:v>1.38897180805041E-2</c:v>
                </c:pt>
                <c:pt idx="42432">
                  <c:v>1.3578934526404201E-2</c:v>
                </c:pt>
                <c:pt idx="42433">
                  <c:v>1.3417630490204301E-2</c:v>
                </c:pt>
                <c:pt idx="42434">
                  <c:v>1.31491739060894E-2</c:v>
                </c:pt>
                <c:pt idx="42435">
                  <c:v>1.29135494195468E-2</c:v>
                </c:pt>
                <c:pt idx="42436">
                  <c:v>1.26828628402606E-2</c:v>
                </c:pt>
                <c:pt idx="42437">
                  <c:v>1.2414855133389399E-2</c:v>
                </c:pt>
                <c:pt idx="42438">
                  <c:v>1.2213780127027901E-2</c:v>
                </c:pt>
                <c:pt idx="42439">
                  <c:v>1.2026033365441001E-2</c:v>
                </c:pt>
                <c:pt idx="42440">
                  <c:v>1.1718658356642301E-2</c:v>
                </c:pt>
                <c:pt idx="42441">
                  <c:v>1.1665131147919601E-2</c:v>
                </c:pt>
                <c:pt idx="42442">
                  <c:v>1.13338950554677E-2</c:v>
                </c:pt>
                <c:pt idx="42443">
                  <c:v>1.10225514915976E-2</c:v>
                </c:pt>
                <c:pt idx="42444">
                  <c:v>1.07754628516113E-2</c:v>
                </c:pt>
                <c:pt idx="42445">
                  <c:v>1.05804127657911E-2</c:v>
                </c:pt>
                <c:pt idx="42446">
                  <c:v>1.04675666682608E-2</c:v>
                </c:pt>
                <c:pt idx="42447">
                  <c:v>1.02935636838E-2</c:v>
                </c:pt>
                <c:pt idx="42448">
                  <c:v>1.0055568997309699E-2</c:v>
                </c:pt>
                <c:pt idx="42449">
                  <c:v>9.7452850583002893E-3</c:v>
                </c:pt>
                <c:pt idx="42450">
                  <c:v>9.6562097252215692E-3</c:v>
                </c:pt>
                <c:pt idx="42451">
                  <c:v>9.4682720728943605E-3</c:v>
                </c:pt>
                <c:pt idx="42452">
                  <c:v>9.3500269600803997E-3</c:v>
                </c:pt>
                <c:pt idx="42453">
                  <c:v>9.2816560492403593E-3</c:v>
                </c:pt>
                <c:pt idx="42454">
                  <c:v>9.2106248352106599E-3</c:v>
                </c:pt>
                <c:pt idx="42455">
                  <c:v>9.0596539097654305E-3</c:v>
                </c:pt>
                <c:pt idx="42456">
                  <c:v>8.7486768184368308E-3</c:v>
                </c:pt>
                <c:pt idx="42457">
                  <c:v>8.5886452539571303E-3</c:v>
                </c:pt>
                <c:pt idx="42458">
                  <c:v>8.6655765359853303E-3</c:v>
                </c:pt>
                <c:pt idx="42459">
                  <c:v>8.5930869855240406E-3</c:v>
                </c:pt>
                <c:pt idx="42460">
                  <c:v>8.5118628923588398E-3</c:v>
                </c:pt>
                <c:pt idx="42461">
                  <c:v>8.4586858325210006E-3</c:v>
                </c:pt>
                <c:pt idx="42462">
                  <c:v>8.5012876883916004E-3</c:v>
                </c:pt>
                <c:pt idx="42463">
                  <c:v>8.4342749313431799E-3</c:v>
                </c:pt>
                <c:pt idx="42464">
                  <c:v>8.3325435767123007E-3</c:v>
                </c:pt>
                <c:pt idx="42465">
                  <c:v>8.4790724654760907E-3</c:v>
                </c:pt>
                <c:pt idx="42466">
                  <c:v>8.4516678385415395E-3</c:v>
                </c:pt>
                <c:pt idx="42467">
                  <c:v>8.4978931397849608E-3</c:v>
                </c:pt>
                <c:pt idx="42468">
                  <c:v>8.5249065970406691E-3</c:v>
                </c:pt>
                <c:pt idx="42469">
                  <c:v>8.4430762530606808E-3</c:v>
                </c:pt>
                <c:pt idx="42470">
                  <c:v>8.6293822255855308E-3</c:v>
                </c:pt>
                <c:pt idx="42471">
                  <c:v>8.8254392796266803E-3</c:v>
                </c:pt>
                <c:pt idx="42472">
                  <c:v>8.9345829695155303E-3</c:v>
                </c:pt>
                <c:pt idx="42473">
                  <c:v>8.97287723256413E-3</c:v>
                </c:pt>
                <c:pt idx="42474">
                  <c:v>9.0717476394203203E-3</c:v>
                </c:pt>
                <c:pt idx="42475">
                  <c:v>9.2404211174623701E-3</c:v>
                </c:pt>
                <c:pt idx="42476">
                  <c:v>9.3968213910460303E-3</c:v>
                </c:pt>
                <c:pt idx="42477">
                  <c:v>9.4222940108388796E-3</c:v>
                </c:pt>
                <c:pt idx="42478">
                  <c:v>9.5755430692085006E-3</c:v>
                </c:pt>
                <c:pt idx="42479">
                  <c:v>9.76026773978474E-3</c:v>
                </c:pt>
                <c:pt idx="42480">
                  <c:v>1.00592301860052E-2</c:v>
                </c:pt>
                <c:pt idx="42481">
                  <c:v>1.03362047500507E-2</c:v>
                </c:pt>
                <c:pt idx="42482">
                  <c:v>1.03751445076102E-2</c:v>
                </c:pt>
                <c:pt idx="42483">
                  <c:v>1.0567881692061999E-2</c:v>
                </c:pt>
                <c:pt idx="42484">
                  <c:v>1.07002437084844E-2</c:v>
                </c:pt>
                <c:pt idx="42485">
                  <c:v>1.1115919100826099E-2</c:v>
                </c:pt>
                <c:pt idx="42486">
                  <c:v>1.12950683191601E-2</c:v>
                </c:pt>
                <c:pt idx="42487">
                  <c:v>1.14777450123511E-2</c:v>
                </c:pt>
                <c:pt idx="42488">
                  <c:v>1.15593246700623E-2</c:v>
                </c:pt>
                <c:pt idx="42489">
                  <c:v>1.19509049189894E-2</c:v>
                </c:pt>
                <c:pt idx="42490">
                  <c:v>1.2110731277316E-2</c:v>
                </c:pt>
                <c:pt idx="42491">
                  <c:v>1.24204029872916E-2</c:v>
                </c:pt>
                <c:pt idx="42492">
                  <c:v>1.24815130078367E-2</c:v>
                </c:pt>
                <c:pt idx="42493">
                  <c:v>1.28140862723227E-2</c:v>
                </c:pt>
                <c:pt idx="42494">
                  <c:v>1.2935176042977699E-2</c:v>
                </c:pt>
                <c:pt idx="42495">
                  <c:v>1.2939080047728001E-2</c:v>
                </c:pt>
                <c:pt idx="42496">
                  <c:v>1.31826039489555E-2</c:v>
                </c:pt>
                <c:pt idx="42497">
                  <c:v>1.3563001247909099E-2</c:v>
                </c:pt>
                <c:pt idx="42498">
                  <c:v>1.3774395944373401E-2</c:v>
                </c:pt>
                <c:pt idx="42499">
                  <c:v>1.3863352587303099E-2</c:v>
                </c:pt>
                <c:pt idx="42500">
                  <c:v>1.39181952922791E-2</c:v>
                </c:pt>
                <c:pt idx="42501">
                  <c:v>1.40790417683632E-2</c:v>
                </c:pt>
                <c:pt idx="42502">
                  <c:v>1.4295617891027301E-2</c:v>
                </c:pt>
                <c:pt idx="42503">
                  <c:v>1.4401822331129801E-2</c:v>
                </c:pt>
                <c:pt idx="42504">
                  <c:v>1.4522916292299201E-2</c:v>
                </c:pt>
                <c:pt idx="42505">
                  <c:v>1.45694800258194E-2</c:v>
                </c:pt>
                <c:pt idx="42506">
                  <c:v>1.46079401809887E-2</c:v>
                </c:pt>
                <c:pt idx="42507">
                  <c:v>1.4701892308210099E-2</c:v>
                </c:pt>
                <c:pt idx="42508">
                  <c:v>1.4820131775540301E-2</c:v>
                </c:pt>
                <c:pt idx="42509">
                  <c:v>1.4833958549029899E-2</c:v>
                </c:pt>
                <c:pt idx="42510">
                  <c:v>1.4916497173349801E-2</c:v>
                </c:pt>
                <c:pt idx="42511">
                  <c:v>1.48842756553163E-2</c:v>
                </c:pt>
                <c:pt idx="42512">
                  <c:v>1.4710913762505599E-2</c:v>
                </c:pt>
                <c:pt idx="42513">
                  <c:v>1.48084022885376E-2</c:v>
                </c:pt>
                <c:pt idx="42514">
                  <c:v>1.4851376307333001E-2</c:v>
                </c:pt>
                <c:pt idx="42515">
                  <c:v>1.4811991383325099E-2</c:v>
                </c:pt>
                <c:pt idx="42516">
                  <c:v>1.47156616303823E-2</c:v>
                </c:pt>
                <c:pt idx="42517">
                  <c:v>1.4517314955117299E-2</c:v>
                </c:pt>
                <c:pt idx="42518">
                  <c:v>1.45189195074828E-2</c:v>
                </c:pt>
                <c:pt idx="42519">
                  <c:v>1.4400196104630799E-2</c:v>
                </c:pt>
                <c:pt idx="42520">
                  <c:v>1.4445276968261299E-2</c:v>
                </c:pt>
                <c:pt idx="42521">
                  <c:v>1.43760473774467E-2</c:v>
                </c:pt>
                <c:pt idx="42522">
                  <c:v>1.38942258532772E-2</c:v>
                </c:pt>
                <c:pt idx="42523">
                  <c:v>1.3850508197983599E-2</c:v>
                </c:pt>
                <c:pt idx="42524">
                  <c:v>1.3804088091004099E-2</c:v>
                </c:pt>
                <c:pt idx="42525">
                  <c:v>1.36842865062318E-2</c:v>
                </c:pt>
                <c:pt idx="42526">
                  <c:v>1.34195661926724E-2</c:v>
                </c:pt>
                <c:pt idx="42527">
                  <c:v>1.3219784878192401E-2</c:v>
                </c:pt>
                <c:pt idx="42528">
                  <c:v>1.30452908137354E-2</c:v>
                </c:pt>
                <c:pt idx="42529">
                  <c:v>1.28618209462775E-2</c:v>
                </c:pt>
                <c:pt idx="42530">
                  <c:v>1.24871951994198E-2</c:v>
                </c:pt>
                <c:pt idx="42531">
                  <c:v>1.2356604344504699E-2</c:v>
                </c:pt>
                <c:pt idx="42532">
                  <c:v>1.23335599872402E-2</c:v>
                </c:pt>
                <c:pt idx="42533">
                  <c:v>1.1999450473117399E-2</c:v>
                </c:pt>
                <c:pt idx="42534">
                  <c:v>1.17628680522497E-2</c:v>
                </c:pt>
                <c:pt idx="42535">
                  <c:v>1.1702070048989301E-2</c:v>
                </c:pt>
                <c:pt idx="42536">
                  <c:v>1.13437216312766E-2</c:v>
                </c:pt>
                <c:pt idx="42537">
                  <c:v>1.0950476841956099E-2</c:v>
                </c:pt>
                <c:pt idx="42538">
                  <c:v>1.09059730352926E-2</c:v>
                </c:pt>
                <c:pt idx="42539">
                  <c:v>1.06947384017661E-2</c:v>
                </c:pt>
                <c:pt idx="42540">
                  <c:v>1.0298025007210601E-2</c:v>
                </c:pt>
                <c:pt idx="42541">
                  <c:v>1.0136673913766299E-2</c:v>
                </c:pt>
                <c:pt idx="42542">
                  <c:v>1.0050972003104199E-2</c:v>
                </c:pt>
                <c:pt idx="42543">
                  <c:v>9.7055785299998698E-3</c:v>
                </c:pt>
                <c:pt idx="42544">
                  <c:v>9.5739307369630405E-3</c:v>
                </c:pt>
                <c:pt idx="42545">
                  <c:v>9.3248093096495194E-3</c:v>
                </c:pt>
                <c:pt idx="42546">
                  <c:v>9.1896847990818094E-3</c:v>
                </c:pt>
                <c:pt idx="42547">
                  <c:v>8.8460034462090591E-3</c:v>
                </c:pt>
                <c:pt idx="42548">
                  <c:v>8.8056140805823201E-3</c:v>
                </c:pt>
                <c:pt idx="42549">
                  <c:v>8.6752453997810293E-3</c:v>
                </c:pt>
                <c:pt idx="42550">
                  <c:v>8.5751692609521701E-3</c:v>
                </c:pt>
                <c:pt idx="42551">
                  <c:v>8.3732611097300305E-3</c:v>
                </c:pt>
                <c:pt idx="42552">
                  <c:v>8.0411299957311808E-3</c:v>
                </c:pt>
                <c:pt idx="42553">
                  <c:v>8.0292253622707404E-3</c:v>
                </c:pt>
                <c:pt idx="42554">
                  <c:v>8.0437616394759201E-3</c:v>
                </c:pt>
                <c:pt idx="42555">
                  <c:v>7.7839309861768603E-3</c:v>
                </c:pt>
                <c:pt idx="42556">
                  <c:v>7.7480019946338501E-3</c:v>
                </c:pt>
                <c:pt idx="42557">
                  <c:v>7.65207906433347E-3</c:v>
                </c:pt>
                <c:pt idx="42558">
                  <c:v>7.5812981331136601E-3</c:v>
                </c:pt>
                <c:pt idx="42559">
                  <c:v>7.6601376606187099E-3</c:v>
                </c:pt>
                <c:pt idx="42560">
                  <c:v>7.6466851347336204E-3</c:v>
                </c:pt>
                <c:pt idx="42561">
                  <c:v>7.5227221684528601E-3</c:v>
                </c:pt>
                <c:pt idx="42562">
                  <c:v>7.4702968726981598E-3</c:v>
                </c:pt>
                <c:pt idx="42563">
                  <c:v>7.6614159393953302E-3</c:v>
                </c:pt>
                <c:pt idx="42564">
                  <c:v>7.5620466347373202E-3</c:v>
                </c:pt>
                <c:pt idx="42565">
                  <c:v>7.4765038735812002E-3</c:v>
                </c:pt>
                <c:pt idx="42566">
                  <c:v>7.7034733373471899E-3</c:v>
                </c:pt>
                <c:pt idx="42567">
                  <c:v>7.68967098930515E-3</c:v>
                </c:pt>
                <c:pt idx="42568">
                  <c:v>7.7853710560681104E-3</c:v>
                </c:pt>
                <c:pt idx="42569">
                  <c:v>7.9015408804553704E-3</c:v>
                </c:pt>
                <c:pt idx="42570">
                  <c:v>7.8290192531168899E-3</c:v>
                </c:pt>
                <c:pt idx="42571">
                  <c:v>8.0088053424102901E-3</c:v>
                </c:pt>
                <c:pt idx="42572">
                  <c:v>8.2362289281900092E-3</c:v>
                </c:pt>
                <c:pt idx="42573">
                  <c:v>8.2554068395485798E-3</c:v>
                </c:pt>
                <c:pt idx="42574">
                  <c:v>8.4003581556000902E-3</c:v>
                </c:pt>
                <c:pt idx="42575">
                  <c:v>8.6798897687026099E-3</c:v>
                </c:pt>
                <c:pt idx="42576">
                  <c:v>8.6893799746611405E-3</c:v>
                </c:pt>
                <c:pt idx="42577">
                  <c:v>8.7497695248834606E-3</c:v>
                </c:pt>
                <c:pt idx="42578">
                  <c:v>9.0054684922716392E-3</c:v>
                </c:pt>
                <c:pt idx="42579">
                  <c:v>9.1487840756338708E-3</c:v>
                </c:pt>
                <c:pt idx="42580">
                  <c:v>9.3517323744365492E-3</c:v>
                </c:pt>
                <c:pt idx="42581">
                  <c:v>9.4589686642124696E-3</c:v>
                </c:pt>
                <c:pt idx="42582">
                  <c:v>9.6011189213139492E-3</c:v>
                </c:pt>
                <c:pt idx="42583">
                  <c:v>9.6475129400483695E-3</c:v>
                </c:pt>
                <c:pt idx="42584">
                  <c:v>9.9578033158323198E-3</c:v>
                </c:pt>
                <c:pt idx="42585">
                  <c:v>9.9995438138984205E-3</c:v>
                </c:pt>
                <c:pt idx="42586">
                  <c:v>1.0279233221608499E-2</c:v>
                </c:pt>
                <c:pt idx="42587">
                  <c:v>1.0273687725758301E-2</c:v>
                </c:pt>
                <c:pt idx="42588">
                  <c:v>1.03282881364833E-2</c:v>
                </c:pt>
                <c:pt idx="42589">
                  <c:v>1.0619020297194699E-2</c:v>
                </c:pt>
                <c:pt idx="42590">
                  <c:v>1.07678828533818E-2</c:v>
                </c:pt>
                <c:pt idx="42591">
                  <c:v>1.0757369285677301E-2</c:v>
                </c:pt>
                <c:pt idx="42592">
                  <c:v>1.06346176308305E-2</c:v>
                </c:pt>
                <c:pt idx="42593">
                  <c:v>1.09114827089752E-2</c:v>
                </c:pt>
                <c:pt idx="42594">
                  <c:v>1.1056140177148999E-2</c:v>
                </c:pt>
                <c:pt idx="42595">
                  <c:v>1.09559510890793E-2</c:v>
                </c:pt>
                <c:pt idx="42596">
                  <c:v>1.09627246347269E-2</c:v>
                </c:pt>
                <c:pt idx="42597">
                  <c:v>1.10724552495541E-2</c:v>
                </c:pt>
                <c:pt idx="42598">
                  <c:v>1.10502825047288E-2</c:v>
                </c:pt>
                <c:pt idx="42599">
                  <c:v>1.10384276897396E-2</c:v>
                </c:pt>
                <c:pt idx="42600">
                  <c:v>1.0847975924737701E-2</c:v>
                </c:pt>
                <c:pt idx="42601">
                  <c:v>1.07795729189299E-2</c:v>
                </c:pt>
                <c:pt idx="42602">
                  <c:v>1.0688230062144701E-2</c:v>
                </c:pt>
                <c:pt idx="42603">
                  <c:v>1.07104868510614E-2</c:v>
                </c:pt>
                <c:pt idx="42604">
                  <c:v>1.0555794909393901E-2</c:v>
                </c:pt>
                <c:pt idx="42605">
                  <c:v>1.02739955177952E-2</c:v>
                </c:pt>
                <c:pt idx="42606">
                  <c:v>1.0143433621272501E-2</c:v>
                </c:pt>
                <c:pt idx="42607">
                  <c:v>9.9533057398337108E-3</c:v>
                </c:pt>
                <c:pt idx="42608">
                  <c:v>9.7022058117321799E-3</c:v>
                </c:pt>
                <c:pt idx="42609">
                  <c:v>9.5068071002063805E-3</c:v>
                </c:pt>
                <c:pt idx="42610">
                  <c:v>9.2949193196811691E-3</c:v>
                </c:pt>
                <c:pt idx="42611">
                  <c:v>9.0510178299620398E-3</c:v>
                </c:pt>
                <c:pt idx="42612">
                  <c:v>8.6823714795600093E-3</c:v>
                </c:pt>
                <c:pt idx="42613">
                  <c:v>8.1444120730223401E-3</c:v>
                </c:pt>
                <c:pt idx="42614">
                  <c:v>8.0375333934071102E-3</c:v>
                </c:pt>
                <c:pt idx="42615">
                  <c:v>7.7985180364816597E-3</c:v>
                </c:pt>
                <c:pt idx="42616">
                  <c:v>7.3030289142480302E-3</c:v>
                </c:pt>
                <c:pt idx="42617">
                  <c:v>6.8877021470599804E-3</c:v>
                </c:pt>
                <c:pt idx="42618">
                  <c:v>6.4350588032208497E-3</c:v>
                </c:pt>
                <c:pt idx="42619">
                  <c:v>6.1622063867310898E-3</c:v>
                </c:pt>
                <c:pt idx="42620">
                  <c:v>5.7310638353030704E-3</c:v>
                </c:pt>
                <c:pt idx="42621">
                  <c:v>5.1347645174278896E-3</c:v>
                </c:pt>
                <c:pt idx="42622">
                  <c:v>4.67517716828178E-3</c:v>
                </c:pt>
                <c:pt idx="42623">
                  <c:v>4.3517600975908803E-3</c:v>
                </c:pt>
                <c:pt idx="42624">
                  <c:v>3.9109301019440703E-3</c:v>
                </c:pt>
                <c:pt idx="42625">
                  <c:v>3.3259778650873198E-3</c:v>
                </c:pt>
                <c:pt idx="42626">
                  <c:v>2.7646393637745601E-3</c:v>
                </c:pt>
                <c:pt idx="42627">
                  <c:v>2.4026611321105299E-3</c:v>
                </c:pt>
                <c:pt idx="42628">
                  <c:v>1.9055150930821E-3</c:v>
                </c:pt>
                <c:pt idx="42629">
                  <c:v>1.4601704751785901E-3</c:v>
                </c:pt>
                <c:pt idx="42630">
                  <c:v>9.0272671173963204E-4</c:v>
                </c:pt>
                <c:pt idx="42631">
                  <c:v>3.0018023022729598E-4</c:v>
                </c:pt>
                <c:pt idx="42632">
                  <c:v>-1.13425938325621E-4</c:v>
                </c:pt>
                <c:pt idx="42633">
                  <c:v>-6.1385991006122301E-4</c:v>
                </c:pt>
                <c:pt idx="42634">
                  <c:v>-1.07721229285619E-3</c:v>
                </c:pt>
                <c:pt idx="42635">
                  <c:v>-1.63281195854822E-3</c:v>
                </c:pt>
                <c:pt idx="42636">
                  <c:v>-2.09585527012837E-3</c:v>
                </c:pt>
                <c:pt idx="42637">
                  <c:v>-2.5772558875675699E-3</c:v>
                </c:pt>
                <c:pt idx="42638">
                  <c:v>-2.9679871223800801E-3</c:v>
                </c:pt>
                <c:pt idx="42639">
                  <c:v>-3.3987861044007602E-3</c:v>
                </c:pt>
                <c:pt idx="42640">
                  <c:v>-3.7866739567980301E-3</c:v>
                </c:pt>
                <c:pt idx="42641">
                  <c:v>-4.2699663320552497E-3</c:v>
                </c:pt>
                <c:pt idx="42642">
                  <c:v>-4.6584046960864703E-3</c:v>
                </c:pt>
                <c:pt idx="42643">
                  <c:v>-5.1440022052574403E-3</c:v>
                </c:pt>
                <c:pt idx="42644">
                  <c:v>-5.50363104060002E-3</c:v>
                </c:pt>
                <c:pt idx="42645">
                  <c:v>-5.7895480064769902E-3</c:v>
                </c:pt>
                <c:pt idx="42646">
                  <c:v>-6.2704287068313103E-3</c:v>
                </c:pt>
                <c:pt idx="42647">
                  <c:v>-6.4196555198558301E-3</c:v>
                </c:pt>
                <c:pt idx="42648">
                  <c:v>-6.8203203331867399E-3</c:v>
                </c:pt>
                <c:pt idx="42649">
                  <c:v>-7.0381214697065996E-3</c:v>
                </c:pt>
                <c:pt idx="42650">
                  <c:v>-7.44508552630302E-3</c:v>
                </c:pt>
                <c:pt idx="42651">
                  <c:v>-7.5243273761027001E-3</c:v>
                </c:pt>
                <c:pt idx="42652">
                  <c:v>-7.94942001192416E-3</c:v>
                </c:pt>
                <c:pt idx="42653">
                  <c:v>-8.0196672562530495E-3</c:v>
                </c:pt>
                <c:pt idx="42654">
                  <c:v>-8.04895182770104E-3</c:v>
                </c:pt>
                <c:pt idx="42655">
                  <c:v>-8.2090957045651801E-3</c:v>
                </c:pt>
                <c:pt idx="42656">
                  <c:v>-8.3205348905019596E-3</c:v>
                </c:pt>
                <c:pt idx="42657">
                  <c:v>-8.5930508240914891E-3</c:v>
                </c:pt>
                <c:pt idx="42658">
                  <c:v>-8.59798129040097E-3</c:v>
                </c:pt>
                <c:pt idx="42659">
                  <c:v>-8.6915318955373393E-3</c:v>
                </c:pt>
                <c:pt idx="42660">
                  <c:v>-8.6563731740772008E-3</c:v>
                </c:pt>
                <c:pt idx="42661">
                  <c:v>-8.7650265228772298E-3</c:v>
                </c:pt>
                <c:pt idx="42662">
                  <c:v>-8.7046533927492495E-3</c:v>
                </c:pt>
                <c:pt idx="42663">
                  <c:v>-8.7479415839068903E-3</c:v>
                </c:pt>
                <c:pt idx="42664">
                  <c:v>-8.6560509471388398E-3</c:v>
                </c:pt>
                <c:pt idx="42665">
                  <c:v>-8.42507691187196E-3</c:v>
                </c:pt>
                <c:pt idx="42666">
                  <c:v>-8.4258869964838803E-3</c:v>
                </c:pt>
                <c:pt idx="42667">
                  <c:v>-8.3875598096883192E-3</c:v>
                </c:pt>
                <c:pt idx="42668">
                  <c:v>-8.2717585585068004E-3</c:v>
                </c:pt>
                <c:pt idx="42669">
                  <c:v>-8.0899082165873E-3</c:v>
                </c:pt>
                <c:pt idx="42670">
                  <c:v>-7.8355756273956606E-3</c:v>
                </c:pt>
                <c:pt idx="42671">
                  <c:v>-7.8010141196275503E-3</c:v>
                </c:pt>
                <c:pt idx="42672">
                  <c:v>-7.5019836370730899E-3</c:v>
                </c:pt>
                <c:pt idx="42673">
                  <c:v>-7.2979294743867598E-3</c:v>
                </c:pt>
                <c:pt idx="42674">
                  <c:v>-7.1576846872876401E-3</c:v>
                </c:pt>
                <c:pt idx="42675">
                  <c:v>-6.9291436762107502E-3</c:v>
                </c:pt>
                <c:pt idx="42676">
                  <c:v>-6.6703675676213804E-3</c:v>
                </c:pt>
                <c:pt idx="42677">
                  <c:v>-6.3476176202365304E-3</c:v>
                </c:pt>
                <c:pt idx="42678">
                  <c:v>-6.2239369339099002E-3</c:v>
                </c:pt>
                <c:pt idx="42679">
                  <c:v>-6.0522171729831004E-3</c:v>
                </c:pt>
                <c:pt idx="42680">
                  <c:v>-5.6885666418858899E-3</c:v>
                </c:pt>
                <c:pt idx="42681">
                  <c:v>-5.4474776826934999E-3</c:v>
                </c:pt>
                <c:pt idx="42682">
                  <c:v>-5.1915134270400396E-3</c:v>
                </c:pt>
                <c:pt idx="42683">
                  <c:v>-4.9067394958937499E-3</c:v>
                </c:pt>
                <c:pt idx="42684">
                  <c:v>-4.6635667691878602E-3</c:v>
                </c:pt>
                <c:pt idx="42685">
                  <c:v>-4.3415931193430696E-3</c:v>
                </c:pt>
                <c:pt idx="42686">
                  <c:v>-4.2838256324185297E-3</c:v>
                </c:pt>
                <c:pt idx="42687">
                  <c:v>-3.9965351837912503E-3</c:v>
                </c:pt>
                <c:pt idx="42688">
                  <c:v>-3.7704657113425302E-3</c:v>
                </c:pt>
                <c:pt idx="42689">
                  <c:v>-3.63545494667341E-3</c:v>
                </c:pt>
                <c:pt idx="42690">
                  <c:v>-3.2294413575892598E-3</c:v>
                </c:pt>
                <c:pt idx="42691">
                  <c:v>-3.2569850848733202E-3</c:v>
                </c:pt>
                <c:pt idx="42692">
                  <c:v>-3.05374950894912E-3</c:v>
                </c:pt>
                <c:pt idx="42693">
                  <c:v>-2.94791126092295E-3</c:v>
                </c:pt>
                <c:pt idx="42694">
                  <c:v>-2.65476426024551E-3</c:v>
                </c:pt>
                <c:pt idx="42695">
                  <c:v>-2.5122022571356299E-3</c:v>
                </c:pt>
                <c:pt idx="42696">
                  <c:v>-2.5426788493508701E-3</c:v>
                </c:pt>
                <c:pt idx="42697">
                  <c:v>-2.4692806060507798E-3</c:v>
                </c:pt>
                <c:pt idx="42698">
                  <c:v>-2.5324081998505501E-3</c:v>
                </c:pt>
                <c:pt idx="42699">
                  <c:v>-2.3903907454975301E-3</c:v>
                </c:pt>
                <c:pt idx="42700">
                  <c:v>-2.4998984450119699E-3</c:v>
                </c:pt>
                <c:pt idx="42701">
                  <c:v>-2.35910217389108E-3</c:v>
                </c:pt>
                <c:pt idx="42702">
                  <c:v>-2.4625747420514302E-3</c:v>
                </c:pt>
                <c:pt idx="42703">
                  <c:v>-2.4800476194461198E-3</c:v>
                </c:pt>
                <c:pt idx="42704">
                  <c:v>-2.5912432664226999E-3</c:v>
                </c:pt>
                <c:pt idx="42705">
                  <c:v>-2.7749983267817599E-3</c:v>
                </c:pt>
                <c:pt idx="42706">
                  <c:v>-2.6882652009411201E-3</c:v>
                </c:pt>
                <c:pt idx="42707">
                  <c:v>-3.0682820041456598E-3</c:v>
                </c:pt>
                <c:pt idx="42708">
                  <c:v>-3.1873166298198802E-3</c:v>
                </c:pt>
                <c:pt idx="42709">
                  <c:v>-3.4290512278974498E-3</c:v>
                </c:pt>
                <c:pt idx="42710">
                  <c:v>-3.6063964543734299E-3</c:v>
                </c:pt>
                <c:pt idx="42711">
                  <c:v>-3.9087868028704603E-3</c:v>
                </c:pt>
                <c:pt idx="42712">
                  <c:v>-4.1939024748678597E-3</c:v>
                </c:pt>
                <c:pt idx="42713">
                  <c:v>-4.4326025189610797E-3</c:v>
                </c:pt>
                <c:pt idx="42714">
                  <c:v>-4.7933286286774403E-3</c:v>
                </c:pt>
                <c:pt idx="42715">
                  <c:v>-5.0542687545656797E-3</c:v>
                </c:pt>
                <c:pt idx="42716">
                  <c:v>-5.2678042653929204E-3</c:v>
                </c:pt>
                <c:pt idx="42717">
                  <c:v>-5.7544231656484904E-3</c:v>
                </c:pt>
                <c:pt idx="42718">
                  <c:v>-6.1393279309587901E-3</c:v>
                </c:pt>
                <c:pt idx="42719">
                  <c:v>-6.4903555026226897E-3</c:v>
                </c:pt>
                <c:pt idx="42720">
                  <c:v>-6.9140700400149302E-3</c:v>
                </c:pt>
                <c:pt idx="42721">
                  <c:v>-7.3900147046833398E-3</c:v>
                </c:pt>
                <c:pt idx="42722">
                  <c:v>-7.7193947657406203E-3</c:v>
                </c:pt>
                <c:pt idx="42723">
                  <c:v>-8.31245105926905E-3</c:v>
                </c:pt>
                <c:pt idx="42724">
                  <c:v>-8.6172844741096207E-3</c:v>
                </c:pt>
                <c:pt idx="42725">
                  <c:v>-8.9931796673955594E-3</c:v>
                </c:pt>
                <c:pt idx="42726">
                  <c:v>-9.5120590774222906E-3</c:v>
                </c:pt>
                <c:pt idx="42727">
                  <c:v>-9.99416237018458E-3</c:v>
                </c:pt>
                <c:pt idx="42728">
                  <c:v>-1.0454254556189599E-2</c:v>
                </c:pt>
                <c:pt idx="42729">
                  <c:v>-1.08503733722104E-2</c:v>
                </c:pt>
                <c:pt idx="42730">
                  <c:v>-1.1343240960304099E-2</c:v>
                </c:pt>
                <c:pt idx="42731">
                  <c:v>-1.1878022170079701E-2</c:v>
                </c:pt>
                <c:pt idx="42732">
                  <c:v>-1.2095966352782799E-2</c:v>
                </c:pt>
                <c:pt idx="42733">
                  <c:v>-1.2564737969175101E-2</c:v>
                </c:pt>
                <c:pt idx="42734">
                  <c:v>-1.31183761526596E-2</c:v>
                </c:pt>
                <c:pt idx="42735">
                  <c:v>-1.35338112430088E-2</c:v>
                </c:pt>
                <c:pt idx="42736">
                  <c:v>-1.3782062757884E-2</c:v>
                </c:pt>
                <c:pt idx="42737">
                  <c:v>-1.41533913892478E-2</c:v>
                </c:pt>
                <c:pt idx="42738">
                  <c:v>-1.4657200865616799E-2</c:v>
                </c:pt>
                <c:pt idx="42739">
                  <c:v>-1.50090607449847E-2</c:v>
                </c:pt>
                <c:pt idx="42740">
                  <c:v>-1.5251705927810199E-2</c:v>
                </c:pt>
                <c:pt idx="42741">
                  <c:v>-1.56003778304193E-2</c:v>
                </c:pt>
                <c:pt idx="42742">
                  <c:v>-1.6130672351250101E-2</c:v>
                </c:pt>
                <c:pt idx="42743">
                  <c:v>-1.6190442973683199E-2</c:v>
                </c:pt>
                <c:pt idx="42744">
                  <c:v>-1.6518882571559101E-2</c:v>
                </c:pt>
                <c:pt idx="42745">
                  <c:v>-1.6750258074769299E-2</c:v>
                </c:pt>
                <c:pt idx="42746">
                  <c:v>-1.6947928127422199E-2</c:v>
                </c:pt>
                <c:pt idx="42747">
                  <c:v>-1.71368019320517E-2</c:v>
                </c:pt>
                <c:pt idx="42748">
                  <c:v>-1.7352362312361699E-2</c:v>
                </c:pt>
                <c:pt idx="42749">
                  <c:v>-1.7439994458873599E-2</c:v>
                </c:pt>
                <c:pt idx="42750">
                  <c:v>-1.7583375697261601E-2</c:v>
                </c:pt>
                <c:pt idx="42751">
                  <c:v>-1.7747614975239301E-2</c:v>
                </c:pt>
                <c:pt idx="42752">
                  <c:v>-1.7767654675261601E-2</c:v>
                </c:pt>
                <c:pt idx="42753">
                  <c:v>-1.77838397910044E-2</c:v>
                </c:pt>
                <c:pt idx="42754">
                  <c:v>-1.76951815806831E-2</c:v>
                </c:pt>
                <c:pt idx="42755">
                  <c:v>-1.7824346943464599E-2</c:v>
                </c:pt>
                <c:pt idx="42756">
                  <c:v>-1.7741457668711502E-2</c:v>
                </c:pt>
                <c:pt idx="42757">
                  <c:v>-1.7814414148587299E-2</c:v>
                </c:pt>
                <c:pt idx="42758">
                  <c:v>-1.7739118536477399E-2</c:v>
                </c:pt>
                <c:pt idx="42759">
                  <c:v>-1.7669854928022002E-2</c:v>
                </c:pt>
                <c:pt idx="42760">
                  <c:v>-1.7461377149104701E-2</c:v>
                </c:pt>
                <c:pt idx="42761">
                  <c:v>-1.7301140050419699E-2</c:v>
                </c:pt>
                <c:pt idx="42762">
                  <c:v>-1.7272616569180499E-2</c:v>
                </c:pt>
                <c:pt idx="42763">
                  <c:v>-1.7145196503812202E-2</c:v>
                </c:pt>
                <c:pt idx="42764">
                  <c:v>-1.6846256544719801E-2</c:v>
                </c:pt>
                <c:pt idx="42765">
                  <c:v>-1.6491516854820799E-2</c:v>
                </c:pt>
                <c:pt idx="42766">
                  <c:v>-1.6467349150148001E-2</c:v>
                </c:pt>
                <c:pt idx="42767">
                  <c:v>-1.62845184967748E-2</c:v>
                </c:pt>
                <c:pt idx="42768">
                  <c:v>-1.61216203918533E-2</c:v>
                </c:pt>
                <c:pt idx="42769">
                  <c:v>-1.5746489247416801E-2</c:v>
                </c:pt>
                <c:pt idx="42770">
                  <c:v>-1.5498640843801099E-2</c:v>
                </c:pt>
                <c:pt idx="42771">
                  <c:v>-1.51217645161386E-2</c:v>
                </c:pt>
                <c:pt idx="42772">
                  <c:v>-1.49954491084652E-2</c:v>
                </c:pt>
                <c:pt idx="42773">
                  <c:v>-1.47218959767513E-2</c:v>
                </c:pt>
                <c:pt idx="42774">
                  <c:v>-1.43805045077163E-2</c:v>
                </c:pt>
                <c:pt idx="42775">
                  <c:v>-1.40562314758832E-2</c:v>
                </c:pt>
                <c:pt idx="42776">
                  <c:v>-1.38641555997558E-2</c:v>
                </c:pt>
                <c:pt idx="42777">
                  <c:v>-1.35714539549418E-2</c:v>
                </c:pt>
                <c:pt idx="42778">
                  <c:v>-1.3337932471067101E-2</c:v>
                </c:pt>
                <c:pt idx="42779">
                  <c:v>-1.3212562326103501E-2</c:v>
                </c:pt>
                <c:pt idx="42780">
                  <c:v>-1.27606406439266E-2</c:v>
                </c:pt>
                <c:pt idx="42781">
                  <c:v>-1.26452151740009E-2</c:v>
                </c:pt>
                <c:pt idx="42782">
                  <c:v>-1.2284712046175801E-2</c:v>
                </c:pt>
                <c:pt idx="42783">
                  <c:v>-1.2119827946814699E-2</c:v>
                </c:pt>
                <c:pt idx="42784">
                  <c:v>-1.2105889900438699E-2</c:v>
                </c:pt>
                <c:pt idx="42785">
                  <c:v>-1.17466778311788E-2</c:v>
                </c:pt>
                <c:pt idx="42786">
                  <c:v>-1.15690057320022E-2</c:v>
                </c:pt>
                <c:pt idx="42787">
                  <c:v>-1.1280560979777801E-2</c:v>
                </c:pt>
                <c:pt idx="42788">
                  <c:v>-1.13844924244231E-2</c:v>
                </c:pt>
                <c:pt idx="42789">
                  <c:v>-1.11707023448318E-2</c:v>
                </c:pt>
                <c:pt idx="42790">
                  <c:v>-1.1053394282706E-2</c:v>
                </c:pt>
                <c:pt idx="42791">
                  <c:v>-1.10110048880633E-2</c:v>
                </c:pt>
                <c:pt idx="42792">
                  <c:v>-1.0978051089880101E-2</c:v>
                </c:pt>
                <c:pt idx="42793">
                  <c:v>-1.0967222137743799E-2</c:v>
                </c:pt>
                <c:pt idx="42794">
                  <c:v>-1.1004069092030101E-2</c:v>
                </c:pt>
                <c:pt idx="42795">
                  <c:v>-1.08846972769822E-2</c:v>
                </c:pt>
                <c:pt idx="42796">
                  <c:v>-1.0991342598790499E-2</c:v>
                </c:pt>
                <c:pt idx="42797">
                  <c:v>-1.1123573487824299E-2</c:v>
                </c:pt>
                <c:pt idx="42798">
                  <c:v>-1.11770329504039E-2</c:v>
                </c:pt>
                <c:pt idx="42799">
                  <c:v>-1.13724438660641E-2</c:v>
                </c:pt>
                <c:pt idx="42800">
                  <c:v>-1.14469738061138E-2</c:v>
                </c:pt>
                <c:pt idx="42801">
                  <c:v>-1.16686172881342E-2</c:v>
                </c:pt>
                <c:pt idx="42802">
                  <c:v>-1.1813378816053301E-2</c:v>
                </c:pt>
                <c:pt idx="42803">
                  <c:v>-1.2227732450133101E-2</c:v>
                </c:pt>
                <c:pt idx="42804">
                  <c:v>-1.2276431592666901E-2</c:v>
                </c:pt>
                <c:pt idx="42805">
                  <c:v>-1.24069611614144E-2</c:v>
                </c:pt>
                <c:pt idx="42806">
                  <c:v>-1.2848332300471599E-2</c:v>
                </c:pt>
                <c:pt idx="42807">
                  <c:v>-1.32915559873595E-2</c:v>
                </c:pt>
                <c:pt idx="42808">
                  <c:v>-1.3561157021482801E-2</c:v>
                </c:pt>
                <c:pt idx="42809">
                  <c:v>-1.37888688141245E-2</c:v>
                </c:pt>
                <c:pt idx="42810">
                  <c:v>-1.4211872550375799E-2</c:v>
                </c:pt>
                <c:pt idx="42811">
                  <c:v>-1.45811666387725E-2</c:v>
                </c:pt>
                <c:pt idx="42812">
                  <c:v>-1.51833488579929E-2</c:v>
                </c:pt>
                <c:pt idx="42813">
                  <c:v>-1.54542799263249E-2</c:v>
                </c:pt>
                <c:pt idx="42814">
                  <c:v>-1.5885146842166999E-2</c:v>
                </c:pt>
                <c:pt idx="42815">
                  <c:v>-1.6304678854470001E-2</c:v>
                </c:pt>
                <c:pt idx="42816">
                  <c:v>-1.6726607317077199E-2</c:v>
                </c:pt>
                <c:pt idx="42817">
                  <c:v>-1.72578555969988E-2</c:v>
                </c:pt>
                <c:pt idx="42818">
                  <c:v>-1.7722467184681099E-2</c:v>
                </c:pt>
                <c:pt idx="42819">
                  <c:v>-1.8288787156121498E-2</c:v>
                </c:pt>
                <c:pt idx="42820">
                  <c:v>-1.8671843482832701E-2</c:v>
                </c:pt>
                <c:pt idx="42821">
                  <c:v>-1.9138488878128999E-2</c:v>
                </c:pt>
                <c:pt idx="42822">
                  <c:v>-1.95577087454024E-2</c:v>
                </c:pt>
                <c:pt idx="42823">
                  <c:v>-2.00963638702309E-2</c:v>
                </c:pt>
                <c:pt idx="42824">
                  <c:v>-2.0641562340334801E-2</c:v>
                </c:pt>
                <c:pt idx="42825">
                  <c:v>-2.11094737048492E-2</c:v>
                </c:pt>
                <c:pt idx="42826">
                  <c:v>-2.14394219270106E-2</c:v>
                </c:pt>
                <c:pt idx="42827">
                  <c:v>-2.2001370785482002E-2</c:v>
                </c:pt>
                <c:pt idx="42828">
                  <c:v>-2.24537131048166E-2</c:v>
                </c:pt>
                <c:pt idx="42829">
                  <c:v>-2.28632657988239E-2</c:v>
                </c:pt>
                <c:pt idx="42830">
                  <c:v>-2.3202602836921601E-2</c:v>
                </c:pt>
                <c:pt idx="42831">
                  <c:v>-2.3581956063648799E-2</c:v>
                </c:pt>
                <c:pt idx="42832">
                  <c:v>-2.4068747354319901E-2</c:v>
                </c:pt>
                <c:pt idx="42833">
                  <c:v>-2.4271606817366599E-2</c:v>
                </c:pt>
                <c:pt idx="42834">
                  <c:v>-2.47002283857586E-2</c:v>
                </c:pt>
                <c:pt idx="42835">
                  <c:v>-2.49074785903537E-2</c:v>
                </c:pt>
                <c:pt idx="42836">
                  <c:v>-2.5420388894938601E-2</c:v>
                </c:pt>
                <c:pt idx="42837">
                  <c:v>-2.5590199278279199E-2</c:v>
                </c:pt>
                <c:pt idx="42838">
                  <c:v>-2.56833678032467E-2</c:v>
                </c:pt>
                <c:pt idx="42839">
                  <c:v>-2.60108340789869E-2</c:v>
                </c:pt>
                <c:pt idx="42840">
                  <c:v>-2.6025880142048301E-2</c:v>
                </c:pt>
                <c:pt idx="42841">
                  <c:v>-2.6271663620985701E-2</c:v>
                </c:pt>
                <c:pt idx="42842">
                  <c:v>-2.6320268411217599E-2</c:v>
                </c:pt>
                <c:pt idx="42843">
                  <c:v>-2.6447977718012699E-2</c:v>
                </c:pt>
                <c:pt idx="42844">
                  <c:v>-2.6373899517836901E-2</c:v>
                </c:pt>
                <c:pt idx="42845">
                  <c:v>-2.6482467760121999E-2</c:v>
                </c:pt>
                <c:pt idx="42846">
                  <c:v>-2.65600727466269E-2</c:v>
                </c:pt>
                <c:pt idx="42847">
                  <c:v>-2.6506586189830001E-2</c:v>
                </c:pt>
                <c:pt idx="42848">
                  <c:v>-2.62678094752863E-2</c:v>
                </c:pt>
                <c:pt idx="42849">
                  <c:v>-2.6285920907116699E-2</c:v>
                </c:pt>
                <c:pt idx="42850">
                  <c:v>-2.6142941190261101E-2</c:v>
                </c:pt>
                <c:pt idx="42851">
                  <c:v>-2.5874875569688899E-2</c:v>
                </c:pt>
                <c:pt idx="42852">
                  <c:v>-2.56946727286094E-2</c:v>
                </c:pt>
                <c:pt idx="42853">
                  <c:v>-2.5381374274238901E-2</c:v>
                </c:pt>
                <c:pt idx="42854">
                  <c:v>-2.5259161027888302E-2</c:v>
                </c:pt>
                <c:pt idx="42855">
                  <c:v>-2.4950294704117301E-2</c:v>
                </c:pt>
                <c:pt idx="42856">
                  <c:v>-2.46482359723664E-2</c:v>
                </c:pt>
                <c:pt idx="42857">
                  <c:v>-2.4376669240169201E-2</c:v>
                </c:pt>
                <c:pt idx="42858">
                  <c:v>-2.39928482686395E-2</c:v>
                </c:pt>
                <c:pt idx="42859">
                  <c:v>-2.3523318543181099E-2</c:v>
                </c:pt>
                <c:pt idx="42860">
                  <c:v>-2.3160916101231398E-2</c:v>
                </c:pt>
                <c:pt idx="42861">
                  <c:v>-2.2781962937122101E-2</c:v>
                </c:pt>
                <c:pt idx="42862">
                  <c:v>-2.2413553725403899E-2</c:v>
                </c:pt>
                <c:pt idx="42863">
                  <c:v>-2.1825499087166699E-2</c:v>
                </c:pt>
                <c:pt idx="42864">
                  <c:v>-2.1398579604555299E-2</c:v>
                </c:pt>
                <c:pt idx="42865">
                  <c:v>-2.08787015721719E-2</c:v>
                </c:pt>
                <c:pt idx="42866">
                  <c:v>-2.04466362826017E-2</c:v>
                </c:pt>
                <c:pt idx="42867">
                  <c:v>-2.0065947427455499E-2</c:v>
                </c:pt>
                <c:pt idx="42868">
                  <c:v>-1.9381252038220501E-2</c:v>
                </c:pt>
                <c:pt idx="42869">
                  <c:v>-1.8994148541776001E-2</c:v>
                </c:pt>
                <c:pt idx="42870">
                  <c:v>-1.85245530750393E-2</c:v>
                </c:pt>
                <c:pt idx="42871">
                  <c:v>-1.8020047430185801E-2</c:v>
                </c:pt>
                <c:pt idx="42872">
                  <c:v>-1.7239787985174799E-2</c:v>
                </c:pt>
                <c:pt idx="42873">
                  <c:v>-1.6849946903650999E-2</c:v>
                </c:pt>
                <c:pt idx="42874">
                  <c:v>-1.6399267625611499E-2</c:v>
                </c:pt>
                <c:pt idx="42875">
                  <c:v>-1.60316069711753E-2</c:v>
                </c:pt>
                <c:pt idx="42876">
                  <c:v>-1.5381657422808099E-2</c:v>
                </c:pt>
                <c:pt idx="42877">
                  <c:v>-1.49131809092921E-2</c:v>
                </c:pt>
                <c:pt idx="42878">
                  <c:v>-1.42839606706219E-2</c:v>
                </c:pt>
                <c:pt idx="42879">
                  <c:v>-1.38238231230741E-2</c:v>
                </c:pt>
                <c:pt idx="42880">
                  <c:v>-1.33096380164045E-2</c:v>
                </c:pt>
                <c:pt idx="42881">
                  <c:v>-1.3013914288887599E-2</c:v>
                </c:pt>
                <c:pt idx="42882">
                  <c:v>-1.24644999174139E-2</c:v>
                </c:pt>
                <c:pt idx="42883">
                  <c:v>-1.22133214643787E-2</c:v>
                </c:pt>
                <c:pt idx="42884">
                  <c:v>-1.16775652485352E-2</c:v>
                </c:pt>
                <c:pt idx="42885">
                  <c:v>-1.1387294323278899E-2</c:v>
                </c:pt>
                <c:pt idx="42886">
                  <c:v>-1.09743433034764E-2</c:v>
                </c:pt>
                <c:pt idx="42887">
                  <c:v>-1.06433452135156E-2</c:v>
                </c:pt>
                <c:pt idx="42888">
                  <c:v>-1.0386305420857301E-2</c:v>
                </c:pt>
                <c:pt idx="42889">
                  <c:v>-9.9104013419960297E-3</c:v>
                </c:pt>
                <c:pt idx="42890">
                  <c:v>-9.7423786629827099E-3</c:v>
                </c:pt>
                <c:pt idx="42891">
                  <c:v>-9.4305841222884507E-3</c:v>
                </c:pt>
                <c:pt idx="42892">
                  <c:v>-9.3022836991193594E-3</c:v>
                </c:pt>
                <c:pt idx="42893">
                  <c:v>-8.8398011666714904E-3</c:v>
                </c:pt>
                <c:pt idx="42894">
                  <c:v>-8.9110914105976699E-3</c:v>
                </c:pt>
                <c:pt idx="42895">
                  <c:v>-8.5692134177084399E-3</c:v>
                </c:pt>
                <c:pt idx="42896">
                  <c:v>-8.55506612128221E-3</c:v>
                </c:pt>
                <c:pt idx="42897">
                  <c:v>-8.4928497273397199E-3</c:v>
                </c:pt>
                <c:pt idx="42898">
                  <c:v>-8.4547976689925298E-3</c:v>
                </c:pt>
                <c:pt idx="42899">
                  <c:v>-8.3619834584941696E-3</c:v>
                </c:pt>
                <c:pt idx="42900">
                  <c:v>-8.4933888592059192E-3</c:v>
                </c:pt>
                <c:pt idx="42901">
                  <c:v>-8.3208339041665295E-3</c:v>
                </c:pt>
                <c:pt idx="42902">
                  <c:v>-8.4223859045346097E-3</c:v>
                </c:pt>
                <c:pt idx="42903">
                  <c:v>-8.2153830995951999E-3</c:v>
                </c:pt>
                <c:pt idx="42904">
                  <c:v>-8.2820170703496003E-3</c:v>
                </c:pt>
                <c:pt idx="42905">
                  <c:v>-8.3741580226474599E-3</c:v>
                </c:pt>
                <c:pt idx="42906">
                  <c:v>-8.5837393481712401E-3</c:v>
                </c:pt>
                <c:pt idx="42907">
                  <c:v>-8.7564691430059693E-3</c:v>
                </c:pt>
                <c:pt idx="42908">
                  <c:v>-8.5959634714183192E-3</c:v>
                </c:pt>
                <c:pt idx="42909">
                  <c:v>-9.0412317553559707E-3</c:v>
                </c:pt>
                <c:pt idx="42910">
                  <c:v>-8.9960712816731202E-3</c:v>
                </c:pt>
                <c:pt idx="42911">
                  <c:v>-9.1406346124188308E-3</c:v>
                </c:pt>
                <c:pt idx="42912">
                  <c:v>-9.1835799908713892E-3</c:v>
                </c:pt>
                <c:pt idx="42913">
                  <c:v>-9.5789106165551502E-3</c:v>
                </c:pt>
                <c:pt idx="42914">
                  <c:v>-9.8194401425781303E-3</c:v>
                </c:pt>
                <c:pt idx="42915">
                  <c:v>-9.9708692230241792E-3</c:v>
                </c:pt>
                <c:pt idx="42916">
                  <c:v>-9.9637750375436603E-3</c:v>
                </c:pt>
                <c:pt idx="42917">
                  <c:v>-1.0245625761979399E-2</c:v>
                </c:pt>
                <c:pt idx="42918">
                  <c:v>-1.0568227433549701E-2</c:v>
                </c:pt>
                <c:pt idx="42919">
                  <c:v>-1.06569855521034E-2</c:v>
                </c:pt>
                <c:pt idx="42920">
                  <c:v>-1.07617817021959E-2</c:v>
                </c:pt>
                <c:pt idx="42921">
                  <c:v>-1.07845952572896E-2</c:v>
                </c:pt>
                <c:pt idx="42922">
                  <c:v>-1.1074073311568299E-2</c:v>
                </c:pt>
                <c:pt idx="42923">
                  <c:v>-1.1301127594260401E-2</c:v>
                </c:pt>
                <c:pt idx="42924">
                  <c:v>-1.1452667663567199E-2</c:v>
                </c:pt>
                <c:pt idx="42925">
                  <c:v>-1.15746439183625E-2</c:v>
                </c:pt>
                <c:pt idx="42926">
                  <c:v>-1.18366498648904E-2</c:v>
                </c:pt>
                <c:pt idx="42927">
                  <c:v>-1.1885869693358199E-2</c:v>
                </c:pt>
                <c:pt idx="42928">
                  <c:v>-1.20268212258223E-2</c:v>
                </c:pt>
                <c:pt idx="42929">
                  <c:v>-1.21107911378082E-2</c:v>
                </c:pt>
                <c:pt idx="42930">
                  <c:v>-1.2334460784340201E-2</c:v>
                </c:pt>
                <c:pt idx="42931">
                  <c:v>-1.2237881954126501E-2</c:v>
                </c:pt>
                <c:pt idx="42932">
                  <c:v>-1.23504273702675E-2</c:v>
                </c:pt>
                <c:pt idx="42933">
                  <c:v>-1.24083979408822E-2</c:v>
                </c:pt>
                <c:pt idx="42934">
                  <c:v>-1.2340352417810301E-2</c:v>
                </c:pt>
                <c:pt idx="42935">
                  <c:v>-1.25063026154341E-2</c:v>
                </c:pt>
                <c:pt idx="42936">
                  <c:v>-1.2494820015664701E-2</c:v>
                </c:pt>
                <c:pt idx="42937">
                  <c:v>-1.2313598405594E-2</c:v>
                </c:pt>
                <c:pt idx="42938">
                  <c:v>-1.23807960645356E-2</c:v>
                </c:pt>
                <c:pt idx="42939">
                  <c:v>-1.2190005685557901E-2</c:v>
                </c:pt>
                <c:pt idx="42940">
                  <c:v>-1.2188747269480001E-2</c:v>
                </c:pt>
                <c:pt idx="42941">
                  <c:v>-1.21290023471014E-2</c:v>
                </c:pt>
                <c:pt idx="42942">
                  <c:v>-1.19610858755661E-2</c:v>
                </c:pt>
                <c:pt idx="42943">
                  <c:v>-1.19123078137379E-2</c:v>
                </c:pt>
                <c:pt idx="42944">
                  <c:v>-1.15538806734012E-2</c:v>
                </c:pt>
                <c:pt idx="42945">
                  <c:v>-1.13872016223928E-2</c:v>
                </c:pt>
                <c:pt idx="42946">
                  <c:v>-1.11648530705641E-2</c:v>
                </c:pt>
                <c:pt idx="42947">
                  <c:v>-1.10156492828648E-2</c:v>
                </c:pt>
                <c:pt idx="42948">
                  <c:v>-1.0877563045674899E-2</c:v>
                </c:pt>
                <c:pt idx="42949">
                  <c:v>-1.05098857970929E-2</c:v>
                </c:pt>
                <c:pt idx="42950">
                  <c:v>-1.01507611853863E-2</c:v>
                </c:pt>
                <c:pt idx="42951">
                  <c:v>-9.8996548565948601E-3</c:v>
                </c:pt>
                <c:pt idx="42952">
                  <c:v>-9.66793297895128E-3</c:v>
                </c:pt>
                <c:pt idx="42953">
                  <c:v>-9.3378093332497202E-3</c:v>
                </c:pt>
                <c:pt idx="42954">
                  <c:v>-8.9658528151597E-3</c:v>
                </c:pt>
                <c:pt idx="42955">
                  <c:v>-8.5211618643908499E-3</c:v>
                </c:pt>
                <c:pt idx="42956">
                  <c:v>-8.1954256746275302E-3</c:v>
                </c:pt>
                <c:pt idx="42957">
                  <c:v>-7.8285661312575902E-3</c:v>
                </c:pt>
                <c:pt idx="42958">
                  <c:v>-7.2843515312839401E-3</c:v>
                </c:pt>
                <c:pt idx="42959">
                  <c:v>-6.9400252537670203E-3</c:v>
                </c:pt>
                <c:pt idx="42960">
                  <c:v>-6.5345335367632202E-3</c:v>
                </c:pt>
                <c:pt idx="42961">
                  <c:v>-6.2384985219466598E-3</c:v>
                </c:pt>
                <c:pt idx="42962">
                  <c:v>-5.8404081115824699E-3</c:v>
                </c:pt>
                <c:pt idx="42963">
                  <c:v>-5.1928895539151004E-3</c:v>
                </c:pt>
                <c:pt idx="42964">
                  <c:v>-4.8916553326381904E-3</c:v>
                </c:pt>
                <c:pt idx="42965">
                  <c:v>-4.3096730170998302E-3</c:v>
                </c:pt>
                <c:pt idx="42966">
                  <c:v>-3.9741485548655999E-3</c:v>
                </c:pt>
                <c:pt idx="42967">
                  <c:v>-3.7587316329014699E-3</c:v>
                </c:pt>
                <c:pt idx="42968">
                  <c:v>-3.27808368746075E-3</c:v>
                </c:pt>
                <c:pt idx="42969">
                  <c:v>-2.83536193665254E-3</c:v>
                </c:pt>
                <c:pt idx="42970">
                  <c:v>-2.2361265067784102E-3</c:v>
                </c:pt>
                <c:pt idx="42971">
                  <c:v>-1.88589420120855E-3</c:v>
                </c:pt>
                <c:pt idx="42972">
                  <c:v>-1.51870572746016E-3</c:v>
                </c:pt>
                <c:pt idx="42973">
                  <c:v>-1.1243698949241301E-3</c:v>
                </c:pt>
                <c:pt idx="42974">
                  <c:v>-7.4897252172077301E-4</c:v>
                </c:pt>
                <c:pt idx="42975">
                  <c:v>-2.5429877581710302E-4</c:v>
                </c:pt>
                <c:pt idx="42976">
                  <c:v>1.2455177109110899E-4</c:v>
                </c:pt>
                <c:pt idx="42977">
                  <c:v>3.8979950754730602E-4</c:v>
                </c:pt>
                <c:pt idx="42978">
                  <c:v>8.2551225221404395E-4</c:v>
                </c:pt>
                <c:pt idx="42979">
                  <c:v>9.6178810847074203E-4</c:v>
                </c:pt>
                <c:pt idx="42980">
                  <c:v>1.4576245577349899E-3</c:v>
                </c:pt>
                <c:pt idx="42981">
                  <c:v>1.7950467351439199E-3</c:v>
                </c:pt>
                <c:pt idx="42982">
                  <c:v>2.1006775238859902E-3</c:v>
                </c:pt>
                <c:pt idx="42983">
                  <c:v>2.2550237638836001E-3</c:v>
                </c:pt>
                <c:pt idx="42984">
                  <c:v>2.54806262206023E-3</c:v>
                </c:pt>
                <c:pt idx="42985">
                  <c:v>2.82339660942934E-3</c:v>
                </c:pt>
                <c:pt idx="42986">
                  <c:v>3.0552771974586301E-3</c:v>
                </c:pt>
                <c:pt idx="42987">
                  <c:v>3.2725309977419E-3</c:v>
                </c:pt>
                <c:pt idx="42988">
                  <c:v>3.4919626359754701E-3</c:v>
                </c:pt>
                <c:pt idx="42989">
                  <c:v>3.5797102885249299E-3</c:v>
                </c:pt>
                <c:pt idx="42990">
                  <c:v>3.8788820032499699E-3</c:v>
                </c:pt>
                <c:pt idx="42991">
                  <c:v>4.0497495361758199E-3</c:v>
                </c:pt>
                <c:pt idx="42992">
                  <c:v>4.0691503715329499E-3</c:v>
                </c:pt>
                <c:pt idx="42993">
                  <c:v>4.27996778351646E-3</c:v>
                </c:pt>
                <c:pt idx="42994">
                  <c:v>4.4732162361591004E-3</c:v>
                </c:pt>
                <c:pt idx="42995">
                  <c:v>4.5279178263735202E-3</c:v>
                </c:pt>
                <c:pt idx="42996">
                  <c:v>4.53642413393795E-3</c:v>
                </c:pt>
                <c:pt idx="42997">
                  <c:v>4.6471198583122198E-3</c:v>
                </c:pt>
                <c:pt idx="42998">
                  <c:v>4.6026289470273603E-3</c:v>
                </c:pt>
                <c:pt idx="42999">
                  <c:v>4.7011140893484897E-3</c:v>
                </c:pt>
                <c:pt idx="43000">
                  <c:v>4.8455940581744704E-3</c:v>
                </c:pt>
                <c:pt idx="43001">
                  <c:v>4.7844186502721603E-3</c:v>
                </c:pt>
                <c:pt idx="43002">
                  <c:v>4.6654383129423197E-3</c:v>
                </c:pt>
                <c:pt idx="43003">
                  <c:v>4.7591886645854797E-3</c:v>
                </c:pt>
                <c:pt idx="43004">
                  <c:v>4.8198540687785897E-3</c:v>
                </c:pt>
                <c:pt idx="43005">
                  <c:v>4.9201766209877604E-3</c:v>
                </c:pt>
                <c:pt idx="43006">
                  <c:v>4.64088624109865E-3</c:v>
                </c:pt>
                <c:pt idx="43007">
                  <c:v>4.6667027344233902E-3</c:v>
                </c:pt>
                <c:pt idx="43008">
                  <c:v>4.7900717391959101E-3</c:v>
                </c:pt>
                <c:pt idx="43009">
                  <c:v>4.6526119132079199E-3</c:v>
                </c:pt>
                <c:pt idx="43010">
                  <c:v>4.5850135878342003E-3</c:v>
                </c:pt>
                <c:pt idx="43011">
                  <c:v>4.6622360078064796E-3</c:v>
                </c:pt>
                <c:pt idx="43012">
                  <c:v>4.6704796282849197E-3</c:v>
                </c:pt>
                <c:pt idx="43013">
                  <c:v>4.6110414933762996E-3</c:v>
                </c:pt>
                <c:pt idx="43014">
                  <c:v>4.4411024703990901E-3</c:v>
                </c:pt>
                <c:pt idx="43015">
                  <c:v>4.3663758573901498E-3</c:v>
                </c:pt>
                <c:pt idx="43016">
                  <c:v>4.3541251906448301E-3</c:v>
                </c:pt>
                <c:pt idx="43017">
                  <c:v>4.4385578065233196E-3</c:v>
                </c:pt>
                <c:pt idx="43018">
                  <c:v>4.3227530282963101E-3</c:v>
                </c:pt>
                <c:pt idx="43019">
                  <c:v>4.2817515872877101E-3</c:v>
                </c:pt>
                <c:pt idx="43020">
                  <c:v>4.3851996097334697E-3</c:v>
                </c:pt>
                <c:pt idx="43021">
                  <c:v>4.2429855144238702E-3</c:v>
                </c:pt>
                <c:pt idx="43022">
                  <c:v>4.3045129103850797E-3</c:v>
                </c:pt>
                <c:pt idx="43023">
                  <c:v>4.2554711954705202E-3</c:v>
                </c:pt>
                <c:pt idx="43024">
                  <c:v>4.3813605881072503E-3</c:v>
                </c:pt>
                <c:pt idx="43025">
                  <c:v>4.4114896574317898E-3</c:v>
                </c:pt>
                <c:pt idx="43026">
                  <c:v>4.39949911773995E-3</c:v>
                </c:pt>
                <c:pt idx="43027">
                  <c:v>4.32604413599459E-3</c:v>
                </c:pt>
                <c:pt idx="43028">
                  <c:v>4.5185512621164301E-3</c:v>
                </c:pt>
                <c:pt idx="43029">
                  <c:v>4.6708198539255003E-3</c:v>
                </c:pt>
                <c:pt idx="43030">
                  <c:v>4.5680198193604298E-3</c:v>
                </c:pt>
                <c:pt idx="43031">
                  <c:v>4.6691627213131196E-3</c:v>
                </c:pt>
                <c:pt idx="43032">
                  <c:v>4.8017345994464502E-3</c:v>
                </c:pt>
                <c:pt idx="43033">
                  <c:v>4.9527532043491598E-3</c:v>
                </c:pt>
                <c:pt idx="43034">
                  <c:v>5.0250886875420004E-3</c:v>
                </c:pt>
                <c:pt idx="43035">
                  <c:v>5.2691570179118699E-3</c:v>
                </c:pt>
                <c:pt idx="43036">
                  <c:v>5.2568086068690897E-3</c:v>
                </c:pt>
                <c:pt idx="43037">
                  <c:v>5.5053081552449996E-3</c:v>
                </c:pt>
                <c:pt idx="43038">
                  <c:v>5.7472137880002798E-3</c:v>
                </c:pt>
                <c:pt idx="43039">
                  <c:v>5.9792183088795796E-3</c:v>
                </c:pt>
                <c:pt idx="43040">
                  <c:v>6.0893642695232699E-3</c:v>
                </c:pt>
                <c:pt idx="43041">
                  <c:v>6.1757296651067202E-3</c:v>
                </c:pt>
                <c:pt idx="43042">
                  <c:v>6.4259707102868602E-3</c:v>
                </c:pt>
                <c:pt idx="43043">
                  <c:v>6.7793638690136597E-3</c:v>
                </c:pt>
                <c:pt idx="43044">
                  <c:v>7.1695127131928896E-3</c:v>
                </c:pt>
                <c:pt idx="43045">
                  <c:v>7.2914467441859204E-3</c:v>
                </c:pt>
                <c:pt idx="43046">
                  <c:v>7.5986211008578098E-3</c:v>
                </c:pt>
                <c:pt idx="43047">
                  <c:v>7.7253214525147699E-3</c:v>
                </c:pt>
                <c:pt idx="43048">
                  <c:v>8.2530380442906396E-3</c:v>
                </c:pt>
                <c:pt idx="43049">
                  <c:v>8.6142243944333906E-3</c:v>
                </c:pt>
                <c:pt idx="43050">
                  <c:v>8.7172893694581095E-3</c:v>
                </c:pt>
                <c:pt idx="43051">
                  <c:v>9.1476478394832798E-3</c:v>
                </c:pt>
                <c:pt idx="43052">
                  <c:v>9.5124998672096797E-3</c:v>
                </c:pt>
                <c:pt idx="43053">
                  <c:v>9.9822499693091593E-3</c:v>
                </c:pt>
                <c:pt idx="43054">
                  <c:v>1.0246132225560801E-2</c:v>
                </c:pt>
                <c:pt idx="43055">
                  <c:v>1.05225038517628E-2</c:v>
                </c:pt>
                <c:pt idx="43056">
                  <c:v>1.0930173746486501E-2</c:v>
                </c:pt>
                <c:pt idx="43057">
                  <c:v>1.1176352415838E-2</c:v>
                </c:pt>
                <c:pt idx="43058">
                  <c:v>1.1713199233207801E-2</c:v>
                </c:pt>
                <c:pt idx="43059">
                  <c:v>1.2077712350555801E-2</c:v>
                </c:pt>
                <c:pt idx="43060">
                  <c:v>1.25291374399204E-2</c:v>
                </c:pt>
                <c:pt idx="43061">
                  <c:v>1.30025128009551E-2</c:v>
                </c:pt>
                <c:pt idx="43062">
                  <c:v>1.32115263471504E-2</c:v>
                </c:pt>
                <c:pt idx="43063">
                  <c:v>1.3631026481061501E-2</c:v>
                </c:pt>
                <c:pt idx="43064">
                  <c:v>1.4178804894749901E-2</c:v>
                </c:pt>
                <c:pt idx="43065">
                  <c:v>1.4451652263766501E-2</c:v>
                </c:pt>
                <c:pt idx="43066">
                  <c:v>1.48766258899093E-2</c:v>
                </c:pt>
                <c:pt idx="43067">
                  <c:v>1.5273330047599201E-2</c:v>
                </c:pt>
                <c:pt idx="43068">
                  <c:v>1.56065626215758E-2</c:v>
                </c:pt>
                <c:pt idx="43069">
                  <c:v>1.61535720027873E-2</c:v>
                </c:pt>
                <c:pt idx="43070">
                  <c:v>1.6467264946620701E-2</c:v>
                </c:pt>
                <c:pt idx="43071">
                  <c:v>1.6852731867707499E-2</c:v>
                </c:pt>
                <c:pt idx="43072">
                  <c:v>1.71181131533709E-2</c:v>
                </c:pt>
                <c:pt idx="43073">
                  <c:v>1.7654315074526201E-2</c:v>
                </c:pt>
                <c:pt idx="43074">
                  <c:v>1.7960270717182598E-2</c:v>
                </c:pt>
                <c:pt idx="43075">
                  <c:v>1.8127520010596299E-2</c:v>
                </c:pt>
                <c:pt idx="43076">
                  <c:v>1.85876555545041E-2</c:v>
                </c:pt>
                <c:pt idx="43077">
                  <c:v>1.9098717600584701E-2</c:v>
                </c:pt>
                <c:pt idx="43078">
                  <c:v>1.9313461128014801E-2</c:v>
                </c:pt>
                <c:pt idx="43079">
                  <c:v>1.9516236596666198E-2</c:v>
                </c:pt>
                <c:pt idx="43080">
                  <c:v>2.00452518760528E-2</c:v>
                </c:pt>
                <c:pt idx="43081">
                  <c:v>2.0419203627608799E-2</c:v>
                </c:pt>
                <c:pt idx="43082">
                  <c:v>2.0706552344071101E-2</c:v>
                </c:pt>
                <c:pt idx="43083">
                  <c:v>2.0759333656797201E-2</c:v>
                </c:pt>
                <c:pt idx="43084">
                  <c:v>2.1161489532784399E-2</c:v>
                </c:pt>
                <c:pt idx="43085">
                  <c:v>2.1322485894559401E-2</c:v>
                </c:pt>
                <c:pt idx="43086">
                  <c:v>2.14695532496204E-2</c:v>
                </c:pt>
                <c:pt idx="43087">
                  <c:v>2.1771390507472101E-2</c:v>
                </c:pt>
                <c:pt idx="43088">
                  <c:v>2.2045041468881199E-2</c:v>
                </c:pt>
                <c:pt idx="43089">
                  <c:v>2.21782828420986E-2</c:v>
                </c:pt>
                <c:pt idx="43090">
                  <c:v>2.2464238294727198E-2</c:v>
                </c:pt>
                <c:pt idx="43091">
                  <c:v>2.26008893580187E-2</c:v>
                </c:pt>
                <c:pt idx="43092">
                  <c:v>2.2921766567428201E-2</c:v>
                </c:pt>
                <c:pt idx="43093">
                  <c:v>2.2746818900835599E-2</c:v>
                </c:pt>
                <c:pt idx="43094">
                  <c:v>2.30485413413327E-2</c:v>
                </c:pt>
                <c:pt idx="43095">
                  <c:v>2.30394112802845E-2</c:v>
                </c:pt>
                <c:pt idx="43096">
                  <c:v>2.3194326237056199E-2</c:v>
                </c:pt>
                <c:pt idx="43097">
                  <c:v>2.3446729453006399E-2</c:v>
                </c:pt>
                <c:pt idx="43098">
                  <c:v>2.34206029097761E-2</c:v>
                </c:pt>
                <c:pt idx="43099">
                  <c:v>2.3587096239498201E-2</c:v>
                </c:pt>
                <c:pt idx="43100">
                  <c:v>2.3652293596033401E-2</c:v>
                </c:pt>
                <c:pt idx="43101">
                  <c:v>2.3718889436711601E-2</c:v>
                </c:pt>
                <c:pt idx="43102">
                  <c:v>2.3543125169964201E-2</c:v>
                </c:pt>
                <c:pt idx="43103">
                  <c:v>2.34886057037773E-2</c:v>
                </c:pt>
                <c:pt idx="43104">
                  <c:v>2.3715923830626599E-2</c:v>
                </c:pt>
                <c:pt idx="43105">
                  <c:v>2.3881946650390999E-2</c:v>
                </c:pt>
                <c:pt idx="43106">
                  <c:v>2.34441757888222E-2</c:v>
                </c:pt>
                <c:pt idx="43107">
                  <c:v>2.34466710159262E-2</c:v>
                </c:pt>
                <c:pt idx="43108">
                  <c:v>2.3646228325232801E-2</c:v>
                </c:pt>
                <c:pt idx="43109">
                  <c:v>2.3889643645708399E-2</c:v>
                </c:pt>
                <c:pt idx="43110">
                  <c:v>2.3535059438835802E-2</c:v>
                </c:pt>
                <c:pt idx="43111">
                  <c:v>2.3300988311758999E-2</c:v>
                </c:pt>
                <c:pt idx="43112">
                  <c:v>2.3480074715918699E-2</c:v>
                </c:pt>
                <c:pt idx="43113">
                  <c:v>2.3365409666021401E-2</c:v>
                </c:pt>
                <c:pt idx="43114">
                  <c:v>2.3265461587265501E-2</c:v>
                </c:pt>
                <c:pt idx="43115">
                  <c:v>2.3329207318931101E-2</c:v>
                </c:pt>
                <c:pt idx="43116">
                  <c:v>2.3123013610835901E-2</c:v>
                </c:pt>
                <c:pt idx="43117">
                  <c:v>2.31267027041204E-2</c:v>
                </c:pt>
                <c:pt idx="43118">
                  <c:v>2.29442569273085E-2</c:v>
                </c:pt>
                <c:pt idx="43119">
                  <c:v>2.30452471001403E-2</c:v>
                </c:pt>
                <c:pt idx="43120">
                  <c:v>2.2959181643461599E-2</c:v>
                </c:pt>
                <c:pt idx="43121">
                  <c:v>2.2668746714611099E-2</c:v>
                </c:pt>
                <c:pt idx="43122">
                  <c:v>2.2498830288598001E-2</c:v>
                </c:pt>
                <c:pt idx="43123">
                  <c:v>2.25942220654167E-2</c:v>
                </c:pt>
                <c:pt idx="43124">
                  <c:v>2.2427259199539099E-2</c:v>
                </c:pt>
                <c:pt idx="43125">
                  <c:v>2.2551526039254501E-2</c:v>
                </c:pt>
                <c:pt idx="43126">
                  <c:v>2.2274200136727901E-2</c:v>
                </c:pt>
                <c:pt idx="43127">
                  <c:v>2.2161811157940501E-2</c:v>
                </c:pt>
                <c:pt idx="43128">
                  <c:v>2.2343498163481499E-2</c:v>
                </c:pt>
                <c:pt idx="43129">
                  <c:v>2.22304996518451E-2</c:v>
                </c:pt>
                <c:pt idx="43130">
                  <c:v>2.19726347115707E-2</c:v>
                </c:pt>
                <c:pt idx="43131">
                  <c:v>2.1792487220271099E-2</c:v>
                </c:pt>
                <c:pt idx="43132">
                  <c:v>2.20436342188088E-2</c:v>
                </c:pt>
                <c:pt idx="43133">
                  <c:v>2.1795764438452301E-2</c:v>
                </c:pt>
                <c:pt idx="43134">
                  <c:v>2.1677572180652999E-2</c:v>
                </c:pt>
                <c:pt idx="43135">
                  <c:v>2.16945073180407E-2</c:v>
                </c:pt>
                <c:pt idx="43136">
                  <c:v>2.1749543515582101E-2</c:v>
                </c:pt>
                <c:pt idx="43137">
                  <c:v>2.19457580028623E-2</c:v>
                </c:pt>
                <c:pt idx="43138">
                  <c:v>2.17407869028928E-2</c:v>
                </c:pt>
                <c:pt idx="43139">
                  <c:v>2.1756784125548899E-2</c:v>
                </c:pt>
                <c:pt idx="43140">
                  <c:v>2.17900961134894E-2</c:v>
                </c:pt>
                <c:pt idx="43141">
                  <c:v>2.1915649903277101E-2</c:v>
                </c:pt>
                <c:pt idx="43142">
                  <c:v>2.1810723010108599E-2</c:v>
                </c:pt>
                <c:pt idx="43143">
                  <c:v>2.1949101296335899E-2</c:v>
                </c:pt>
                <c:pt idx="43144">
                  <c:v>2.2175556111518599E-2</c:v>
                </c:pt>
                <c:pt idx="43145">
                  <c:v>2.21218754659155E-2</c:v>
                </c:pt>
                <c:pt idx="43146">
                  <c:v>2.2268700896961899E-2</c:v>
                </c:pt>
                <c:pt idx="43147">
                  <c:v>2.2403861219232199E-2</c:v>
                </c:pt>
                <c:pt idx="43148">
                  <c:v>2.24127528290472E-2</c:v>
                </c:pt>
                <c:pt idx="43149">
                  <c:v>2.2693000840810801E-2</c:v>
                </c:pt>
                <c:pt idx="43150">
                  <c:v>2.2609991119072099E-2</c:v>
                </c:pt>
                <c:pt idx="43151">
                  <c:v>2.2910594713965799E-2</c:v>
                </c:pt>
                <c:pt idx="43152">
                  <c:v>2.3383942265567101E-2</c:v>
                </c:pt>
                <c:pt idx="43153">
                  <c:v>2.33287484667687E-2</c:v>
                </c:pt>
                <c:pt idx="43154">
                  <c:v>2.3398726086723401E-2</c:v>
                </c:pt>
                <c:pt idx="43155">
                  <c:v>2.3873963752519201E-2</c:v>
                </c:pt>
                <c:pt idx="43156">
                  <c:v>2.39557065536159E-2</c:v>
                </c:pt>
                <c:pt idx="43157">
                  <c:v>2.4388261515411801E-2</c:v>
                </c:pt>
                <c:pt idx="43158">
                  <c:v>2.4408308700151302E-2</c:v>
                </c:pt>
                <c:pt idx="43159">
                  <c:v>2.47581202125313E-2</c:v>
                </c:pt>
                <c:pt idx="43160">
                  <c:v>2.5156070438506699E-2</c:v>
                </c:pt>
                <c:pt idx="43161">
                  <c:v>2.53999908819155E-2</c:v>
                </c:pt>
                <c:pt idx="43162">
                  <c:v>2.55964056952259E-2</c:v>
                </c:pt>
                <c:pt idx="43163">
                  <c:v>2.5631162318738399E-2</c:v>
                </c:pt>
                <c:pt idx="43164">
                  <c:v>2.6187571048171598E-2</c:v>
                </c:pt>
                <c:pt idx="43165">
                  <c:v>2.6421078971948099E-2</c:v>
                </c:pt>
                <c:pt idx="43166">
                  <c:v>2.6464362614261099E-2</c:v>
                </c:pt>
                <c:pt idx="43167">
                  <c:v>2.6871817623693499E-2</c:v>
                </c:pt>
                <c:pt idx="43168">
                  <c:v>2.7303337844427199E-2</c:v>
                </c:pt>
                <c:pt idx="43169">
                  <c:v>2.7471484774682E-2</c:v>
                </c:pt>
                <c:pt idx="43170">
                  <c:v>2.7798436737184299E-2</c:v>
                </c:pt>
                <c:pt idx="43171">
                  <c:v>2.7876227406950501E-2</c:v>
                </c:pt>
                <c:pt idx="43172">
                  <c:v>2.81959934535158E-2</c:v>
                </c:pt>
                <c:pt idx="43173">
                  <c:v>2.8528053018055301E-2</c:v>
                </c:pt>
                <c:pt idx="43174">
                  <c:v>2.8576344812328701E-2</c:v>
                </c:pt>
                <c:pt idx="43175">
                  <c:v>2.8825316466082902E-2</c:v>
                </c:pt>
                <c:pt idx="43176">
                  <c:v>2.8860191679953202E-2</c:v>
                </c:pt>
                <c:pt idx="43177">
                  <c:v>2.92659598178262E-2</c:v>
                </c:pt>
                <c:pt idx="43178">
                  <c:v>2.9525824651252901E-2</c:v>
                </c:pt>
                <c:pt idx="43179">
                  <c:v>2.9651618933779302E-2</c:v>
                </c:pt>
                <c:pt idx="43180">
                  <c:v>2.9843193179879799E-2</c:v>
                </c:pt>
                <c:pt idx="43181">
                  <c:v>2.9981463909784699E-2</c:v>
                </c:pt>
                <c:pt idx="43182">
                  <c:v>2.9915373965091301E-2</c:v>
                </c:pt>
                <c:pt idx="43183">
                  <c:v>3.01531572515411E-2</c:v>
                </c:pt>
                <c:pt idx="43184">
                  <c:v>3.0162097531623799E-2</c:v>
                </c:pt>
                <c:pt idx="43185">
                  <c:v>3.0205760526491199E-2</c:v>
                </c:pt>
                <c:pt idx="43186">
                  <c:v>3.02108106395132E-2</c:v>
                </c:pt>
                <c:pt idx="43187">
                  <c:v>3.00458579819535E-2</c:v>
                </c:pt>
                <c:pt idx="43188">
                  <c:v>3.0161075850228099E-2</c:v>
                </c:pt>
                <c:pt idx="43189">
                  <c:v>3.0176889012313201E-2</c:v>
                </c:pt>
                <c:pt idx="43190">
                  <c:v>3.0098494514294801E-2</c:v>
                </c:pt>
                <c:pt idx="43191">
                  <c:v>3.00472628692443E-2</c:v>
                </c:pt>
                <c:pt idx="43192">
                  <c:v>2.9953739601284099E-2</c:v>
                </c:pt>
                <c:pt idx="43193">
                  <c:v>2.9519216642221201E-2</c:v>
                </c:pt>
                <c:pt idx="43194">
                  <c:v>2.9451599595945899E-2</c:v>
                </c:pt>
                <c:pt idx="43195">
                  <c:v>2.9497343017768501E-2</c:v>
                </c:pt>
                <c:pt idx="43196">
                  <c:v>2.9226088242513701E-2</c:v>
                </c:pt>
                <c:pt idx="43197">
                  <c:v>2.8887137080719699E-2</c:v>
                </c:pt>
                <c:pt idx="43198">
                  <c:v>2.8563090224302101E-2</c:v>
                </c:pt>
                <c:pt idx="43199">
                  <c:v>2.8154882143232699E-2</c:v>
                </c:pt>
                <c:pt idx="43200">
                  <c:v>2.7922192847793299E-2</c:v>
                </c:pt>
                <c:pt idx="43201">
                  <c:v>2.7868263096651701E-2</c:v>
                </c:pt>
                <c:pt idx="43202">
                  <c:v>2.7188817664123101E-2</c:v>
                </c:pt>
                <c:pt idx="43203">
                  <c:v>2.66761395231014E-2</c:v>
                </c:pt>
                <c:pt idx="43204">
                  <c:v>2.6179907582753799E-2</c:v>
                </c:pt>
                <c:pt idx="43205">
                  <c:v>2.5872312873724001E-2</c:v>
                </c:pt>
                <c:pt idx="43206">
                  <c:v>2.5472527362465101E-2</c:v>
                </c:pt>
                <c:pt idx="43207">
                  <c:v>2.49949337119693E-2</c:v>
                </c:pt>
                <c:pt idx="43208">
                  <c:v>2.4189349109708502E-2</c:v>
                </c:pt>
                <c:pt idx="43209">
                  <c:v>2.3706183291739399E-2</c:v>
                </c:pt>
                <c:pt idx="43210">
                  <c:v>2.3241753931898299E-2</c:v>
                </c:pt>
                <c:pt idx="43211">
                  <c:v>2.2670430147326202E-2</c:v>
                </c:pt>
                <c:pt idx="43212">
                  <c:v>2.2195641190088801E-2</c:v>
                </c:pt>
                <c:pt idx="43213">
                  <c:v>2.1464683883262999E-2</c:v>
                </c:pt>
                <c:pt idx="43214">
                  <c:v>2.0863562282485398E-2</c:v>
                </c:pt>
                <c:pt idx="43215">
                  <c:v>2.0193444300229998E-2</c:v>
                </c:pt>
                <c:pt idx="43216">
                  <c:v>1.9513874484321798E-2</c:v>
                </c:pt>
                <c:pt idx="43217">
                  <c:v>1.8927708471585002E-2</c:v>
                </c:pt>
                <c:pt idx="43218">
                  <c:v>1.8389044388420501E-2</c:v>
                </c:pt>
                <c:pt idx="43219">
                  <c:v>1.7642868343412998E-2</c:v>
                </c:pt>
                <c:pt idx="43220">
                  <c:v>1.6962788331099501E-2</c:v>
                </c:pt>
                <c:pt idx="43221">
                  <c:v>1.6253539549431598E-2</c:v>
                </c:pt>
                <c:pt idx="43222">
                  <c:v>1.5640655224412402E-2</c:v>
                </c:pt>
                <c:pt idx="43223">
                  <c:v>1.5034400861897199E-2</c:v>
                </c:pt>
                <c:pt idx="43224">
                  <c:v>1.46785626667328E-2</c:v>
                </c:pt>
                <c:pt idx="43225">
                  <c:v>1.3942596342920501E-2</c:v>
                </c:pt>
                <c:pt idx="43226">
                  <c:v>1.3467334543703999E-2</c:v>
                </c:pt>
                <c:pt idx="43227">
                  <c:v>1.2635693095610599E-2</c:v>
                </c:pt>
                <c:pt idx="43228">
                  <c:v>1.19577849276588E-2</c:v>
                </c:pt>
                <c:pt idx="43229">
                  <c:v>1.1454603543343E-2</c:v>
                </c:pt>
                <c:pt idx="43230">
                  <c:v>1.11141606561715E-2</c:v>
                </c:pt>
                <c:pt idx="43231">
                  <c:v>1.0445089201418799E-2</c:v>
                </c:pt>
                <c:pt idx="43232">
                  <c:v>9.8442925810872696E-3</c:v>
                </c:pt>
                <c:pt idx="43233">
                  <c:v>9.6001880294726092E-3</c:v>
                </c:pt>
                <c:pt idx="43234">
                  <c:v>9.3321293442219701E-3</c:v>
                </c:pt>
                <c:pt idx="43235">
                  <c:v>8.8749298760225602E-3</c:v>
                </c:pt>
                <c:pt idx="43236">
                  <c:v>8.4643019335228498E-3</c:v>
                </c:pt>
                <c:pt idx="43237">
                  <c:v>8.0691853584392605E-3</c:v>
                </c:pt>
                <c:pt idx="43238">
                  <c:v>7.6423417462705302E-3</c:v>
                </c:pt>
                <c:pt idx="43239">
                  <c:v>7.3054557329989799E-3</c:v>
                </c:pt>
                <c:pt idx="43240">
                  <c:v>7.1115166943758502E-3</c:v>
                </c:pt>
                <c:pt idx="43241">
                  <c:v>7.1199470203986001E-3</c:v>
                </c:pt>
                <c:pt idx="43242">
                  <c:v>6.7592971181397298E-3</c:v>
                </c:pt>
                <c:pt idx="43243">
                  <c:v>6.6599958559958299E-3</c:v>
                </c:pt>
                <c:pt idx="43244">
                  <c:v>6.5255635771660396E-3</c:v>
                </c:pt>
                <c:pt idx="43245">
                  <c:v>6.3676987677885799E-3</c:v>
                </c:pt>
                <c:pt idx="43246">
                  <c:v>6.3776025197536503E-3</c:v>
                </c:pt>
                <c:pt idx="43247">
                  <c:v>6.4842768507946602E-3</c:v>
                </c:pt>
                <c:pt idx="43248">
                  <c:v>6.4063625229807001E-3</c:v>
                </c:pt>
                <c:pt idx="43249">
                  <c:v>6.4012413523630201E-3</c:v>
                </c:pt>
                <c:pt idx="43250">
                  <c:v>6.5387857084374E-3</c:v>
                </c:pt>
                <c:pt idx="43251">
                  <c:v>6.6254572724568804E-3</c:v>
                </c:pt>
                <c:pt idx="43252">
                  <c:v>6.9331818228379801E-3</c:v>
                </c:pt>
                <c:pt idx="43253">
                  <c:v>7.1458873539001098E-3</c:v>
                </c:pt>
                <c:pt idx="43254">
                  <c:v>7.0356405661208699E-3</c:v>
                </c:pt>
                <c:pt idx="43255">
                  <c:v>7.4382200138659003E-3</c:v>
                </c:pt>
                <c:pt idx="43256">
                  <c:v>7.6001058868907399E-3</c:v>
                </c:pt>
                <c:pt idx="43257">
                  <c:v>7.7578059092885199E-3</c:v>
                </c:pt>
                <c:pt idx="43258">
                  <c:v>8.3027014009528898E-3</c:v>
                </c:pt>
                <c:pt idx="43259">
                  <c:v>8.7819837521589603E-3</c:v>
                </c:pt>
                <c:pt idx="43260">
                  <c:v>8.8699666010078008E-3</c:v>
                </c:pt>
                <c:pt idx="43261">
                  <c:v>9.2687138779269807E-3</c:v>
                </c:pt>
                <c:pt idx="43262">
                  <c:v>9.5994698767097094E-3</c:v>
                </c:pt>
                <c:pt idx="43263">
                  <c:v>1.0002979603206801E-2</c:v>
                </c:pt>
                <c:pt idx="43264">
                  <c:v>1.0604642664796901E-2</c:v>
                </c:pt>
                <c:pt idx="43265">
                  <c:v>1.0842720665628899E-2</c:v>
                </c:pt>
                <c:pt idx="43266">
                  <c:v>1.1294766476400601E-2</c:v>
                </c:pt>
                <c:pt idx="43267">
                  <c:v>1.16649439822383E-2</c:v>
                </c:pt>
                <c:pt idx="43268">
                  <c:v>1.21658029928924E-2</c:v>
                </c:pt>
                <c:pt idx="43269">
                  <c:v>1.25864213327297E-2</c:v>
                </c:pt>
                <c:pt idx="43270">
                  <c:v>1.30136049618121E-2</c:v>
                </c:pt>
                <c:pt idx="43271">
                  <c:v>1.3215158374745699E-2</c:v>
                </c:pt>
                <c:pt idx="43272">
                  <c:v>1.3709270824498699E-2</c:v>
                </c:pt>
                <c:pt idx="43273">
                  <c:v>1.4148612785539401E-2</c:v>
                </c:pt>
                <c:pt idx="43274">
                  <c:v>1.4510508959318101E-2</c:v>
                </c:pt>
                <c:pt idx="43275">
                  <c:v>1.4886136264720899E-2</c:v>
                </c:pt>
                <c:pt idx="43276">
                  <c:v>1.5247762130833601E-2</c:v>
                </c:pt>
                <c:pt idx="43277">
                  <c:v>1.54100573189885E-2</c:v>
                </c:pt>
                <c:pt idx="43278">
                  <c:v>1.5756131578415E-2</c:v>
                </c:pt>
                <c:pt idx="43279">
                  <c:v>1.6256975340889698E-2</c:v>
                </c:pt>
                <c:pt idx="43280">
                  <c:v>1.6434624546017702E-2</c:v>
                </c:pt>
                <c:pt idx="43281">
                  <c:v>1.6544507378110598E-2</c:v>
                </c:pt>
                <c:pt idx="43282">
                  <c:v>1.67273815569868E-2</c:v>
                </c:pt>
                <c:pt idx="43283">
                  <c:v>1.6781327347866401E-2</c:v>
                </c:pt>
                <c:pt idx="43284">
                  <c:v>1.6935956257298799E-2</c:v>
                </c:pt>
                <c:pt idx="43285">
                  <c:v>1.7026968748502899E-2</c:v>
                </c:pt>
                <c:pt idx="43286">
                  <c:v>1.71084834665861E-2</c:v>
                </c:pt>
                <c:pt idx="43287">
                  <c:v>1.70719678203506E-2</c:v>
                </c:pt>
                <c:pt idx="43288">
                  <c:v>1.7119866680872901E-2</c:v>
                </c:pt>
                <c:pt idx="43289">
                  <c:v>1.6978880459653001E-2</c:v>
                </c:pt>
                <c:pt idx="43290">
                  <c:v>1.6605225240273299E-2</c:v>
                </c:pt>
                <c:pt idx="43291">
                  <c:v>1.65040536768233E-2</c:v>
                </c:pt>
                <c:pt idx="43292">
                  <c:v>1.6441950643544499E-2</c:v>
                </c:pt>
                <c:pt idx="43293">
                  <c:v>1.6303030968169398E-2</c:v>
                </c:pt>
                <c:pt idx="43294">
                  <c:v>1.5755527323547801E-2</c:v>
                </c:pt>
                <c:pt idx="43295">
                  <c:v>1.53468514748936E-2</c:v>
                </c:pt>
                <c:pt idx="43296">
                  <c:v>1.4843690801988199E-2</c:v>
                </c:pt>
                <c:pt idx="43297">
                  <c:v>1.46257461474228E-2</c:v>
                </c:pt>
                <c:pt idx="43298">
                  <c:v>1.40995398594867E-2</c:v>
                </c:pt>
                <c:pt idx="43299">
                  <c:v>1.35216414947963E-2</c:v>
                </c:pt>
                <c:pt idx="43300">
                  <c:v>1.2879114075640401E-2</c:v>
                </c:pt>
                <c:pt idx="43301">
                  <c:v>1.22521212590648E-2</c:v>
                </c:pt>
                <c:pt idx="43302">
                  <c:v>1.16180130954788E-2</c:v>
                </c:pt>
                <c:pt idx="43303">
                  <c:v>1.08730551459953E-2</c:v>
                </c:pt>
                <c:pt idx="43304">
                  <c:v>1.03130986701089E-2</c:v>
                </c:pt>
                <c:pt idx="43305">
                  <c:v>9.5831556204739703E-3</c:v>
                </c:pt>
                <c:pt idx="43306">
                  <c:v>8.5716568918938509E-3</c:v>
                </c:pt>
                <c:pt idx="43307">
                  <c:v>7.8360440677859699E-3</c:v>
                </c:pt>
                <c:pt idx="43308">
                  <c:v>7.0527472826942003E-3</c:v>
                </c:pt>
                <c:pt idx="43309">
                  <c:v>6.2061197778252499E-3</c:v>
                </c:pt>
                <c:pt idx="43310">
                  <c:v>5.33193381810141E-3</c:v>
                </c:pt>
                <c:pt idx="43311">
                  <c:v>4.0832334091545699E-3</c:v>
                </c:pt>
                <c:pt idx="43312">
                  <c:v>3.3147061090981998E-3</c:v>
                </c:pt>
                <c:pt idx="43313">
                  <c:v>2.45476032784403E-3</c:v>
                </c:pt>
                <c:pt idx="43314">
                  <c:v>1.44809007854307E-3</c:v>
                </c:pt>
                <c:pt idx="43315">
                  <c:v>3.7228937068374898E-4</c:v>
                </c:pt>
                <c:pt idx="43316">
                  <c:v>-4.5800872353412198E-4</c:v>
                </c:pt>
                <c:pt idx="43317">
                  <c:v>-1.3075867662901699E-3</c:v>
                </c:pt>
                <c:pt idx="43318">
                  <c:v>-2.4511681602320599E-3</c:v>
                </c:pt>
                <c:pt idx="43319">
                  <c:v>-3.39888079435764E-3</c:v>
                </c:pt>
                <c:pt idx="43320">
                  <c:v>-4.38670136382391E-3</c:v>
                </c:pt>
                <c:pt idx="43321">
                  <c:v>-5.2093409794691497E-3</c:v>
                </c:pt>
                <c:pt idx="43322">
                  <c:v>-6.1640691568581197E-3</c:v>
                </c:pt>
                <c:pt idx="43323">
                  <c:v>-7.0564316513221899E-3</c:v>
                </c:pt>
                <c:pt idx="43324">
                  <c:v>-8.0219334968123692E-3</c:v>
                </c:pt>
                <c:pt idx="43325">
                  <c:v>-8.8073030118949701E-3</c:v>
                </c:pt>
                <c:pt idx="43326">
                  <c:v>-9.7685023847299303E-3</c:v>
                </c:pt>
                <c:pt idx="43327">
                  <c:v>-1.04120634018445E-2</c:v>
                </c:pt>
                <c:pt idx="43328">
                  <c:v>-1.144831378224E-2</c:v>
                </c:pt>
                <c:pt idx="43329">
                  <c:v>-1.21749531032948E-2</c:v>
                </c:pt>
                <c:pt idx="43330">
                  <c:v>-1.2677780266760801E-2</c:v>
                </c:pt>
                <c:pt idx="43331">
                  <c:v>-1.3525136692355701E-2</c:v>
                </c:pt>
                <c:pt idx="43332">
                  <c:v>-1.42467161636424E-2</c:v>
                </c:pt>
                <c:pt idx="43333">
                  <c:v>-1.4831055472512501E-2</c:v>
                </c:pt>
                <c:pt idx="43334">
                  <c:v>-1.54577825710754E-2</c:v>
                </c:pt>
                <c:pt idx="43335">
                  <c:v>-1.5930870885897501E-2</c:v>
                </c:pt>
                <c:pt idx="43336">
                  <c:v>-1.6396873508928898E-2</c:v>
                </c:pt>
                <c:pt idx="43337">
                  <c:v>-1.6866887808222E-2</c:v>
                </c:pt>
                <c:pt idx="43338">
                  <c:v>-1.7395770737949599E-2</c:v>
                </c:pt>
                <c:pt idx="43339">
                  <c:v>-1.75952632469198E-2</c:v>
                </c:pt>
                <c:pt idx="43340">
                  <c:v>-1.8133559078667299E-2</c:v>
                </c:pt>
                <c:pt idx="43341">
                  <c:v>-1.8091198306702101E-2</c:v>
                </c:pt>
                <c:pt idx="43342">
                  <c:v>-1.8658562284552E-2</c:v>
                </c:pt>
                <c:pt idx="43343">
                  <c:v>-1.8854074496053901E-2</c:v>
                </c:pt>
                <c:pt idx="43344">
                  <c:v>-1.8929176732266802E-2</c:v>
                </c:pt>
                <c:pt idx="43345">
                  <c:v>-1.8986000587085598E-2</c:v>
                </c:pt>
                <c:pt idx="43346">
                  <c:v>-1.9220507731135501E-2</c:v>
                </c:pt>
                <c:pt idx="43347">
                  <c:v>-1.9185051121655E-2</c:v>
                </c:pt>
                <c:pt idx="43348">
                  <c:v>-1.8976608348849601E-2</c:v>
                </c:pt>
                <c:pt idx="43349">
                  <c:v>-1.8923922694036002E-2</c:v>
                </c:pt>
                <c:pt idx="43350">
                  <c:v>-1.8818287142424901E-2</c:v>
                </c:pt>
                <c:pt idx="43351">
                  <c:v>-1.8821735018994801E-2</c:v>
                </c:pt>
                <c:pt idx="43352">
                  <c:v>-1.8618857519017502E-2</c:v>
                </c:pt>
                <c:pt idx="43353">
                  <c:v>-1.82808638378807E-2</c:v>
                </c:pt>
                <c:pt idx="43354">
                  <c:v>-1.7892913322102001E-2</c:v>
                </c:pt>
                <c:pt idx="43355">
                  <c:v>-1.8171572426174499E-2</c:v>
                </c:pt>
                <c:pt idx="43356">
                  <c:v>-1.76693222157881E-2</c:v>
                </c:pt>
                <c:pt idx="43357">
                  <c:v>-1.71818404777976E-2</c:v>
                </c:pt>
                <c:pt idx="43358">
                  <c:v>-1.67886298234576E-2</c:v>
                </c:pt>
                <c:pt idx="43359">
                  <c:v>-1.65082197506452E-2</c:v>
                </c:pt>
                <c:pt idx="43360">
                  <c:v>-1.6151987376052099E-2</c:v>
                </c:pt>
                <c:pt idx="43361">
                  <c:v>-1.5787921801464402E-2</c:v>
                </c:pt>
                <c:pt idx="43362">
                  <c:v>-1.5430313537607E-2</c:v>
                </c:pt>
                <c:pt idx="43363">
                  <c:v>-1.47487413243416E-2</c:v>
                </c:pt>
                <c:pt idx="43364">
                  <c:v>-1.4308308950914801E-2</c:v>
                </c:pt>
                <c:pt idx="43365">
                  <c:v>-1.38536617507655E-2</c:v>
                </c:pt>
                <c:pt idx="43366">
                  <c:v>-1.35584613158121E-2</c:v>
                </c:pt>
                <c:pt idx="43367">
                  <c:v>-1.30414099013988E-2</c:v>
                </c:pt>
                <c:pt idx="43368">
                  <c:v>-1.2576204219058701E-2</c:v>
                </c:pt>
                <c:pt idx="43369">
                  <c:v>-1.21588215233533E-2</c:v>
                </c:pt>
                <c:pt idx="43370">
                  <c:v>-1.19296523710516E-2</c:v>
                </c:pt>
                <c:pt idx="43371">
                  <c:v>-1.1708517375606501E-2</c:v>
                </c:pt>
                <c:pt idx="43372">
                  <c:v>-1.12384434605833E-2</c:v>
                </c:pt>
                <c:pt idx="43373">
                  <c:v>-1.05162966791357E-2</c:v>
                </c:pt>
                <c:pt idx="43374">
                  <c:v>-1.0214488496227799E-2</c:v>
                </c:pt>
                <c:pt idx="43375">
                  <c:v>-9.9971922369941207E-3</c:v>
                </c:pt>
                <c:pt idx="43376">
                  <c:v>-9.8202191149343102E-3</c:v>
                </c:pt>
                <c:pt idx="43377">
                  <c:v>-9.4149462071933098E-3</c:v>
                </c:pt>
                <c:pt idx="43378">
                  <c:v>-9.2434586446495399E-3</c:v>
                </c:pt>
                <c:pt idx="43379">
                  <c:v>-9.1385997442355194E-3</c:v>
                </c:pt>
                <c:pt idx="43380">
                  <c:v>-9.1092050362597092E-3</c:v>
                </c:pt>
                <c:pt idx="43381">
                  <c:v>-8.7265079284443194E-3</c:v>
                </c:pt>
                <c:pt idx="43382">
                  <c:v>-8.7554664852417998E-3</c:v>
                </c:pt>
                <c:pt idx="43383">
                  <c:v>-8.6539495512422994E-3</c:v>
                </c:pt>
                <c:pt idx="43384">
                  <c:v>-8.6047074415432807E-3</c:v>
                </c:pt>
                <c:pt idx="43385">
                  <c:v>-8.5925198923896308E-3</c:v>
                </c:pt>
                <c:pt idx="43386">
                  <c:v>-8.8560118772747394E-3</c:v>
                </c:pt>
                <c:pt idx="43387">
                  <c:v>-8.9893636485062801E-3</c:v>
                </c:pt>
                <c:pt idx="43388">
                  <c:v>-8.96222293853546E-3</c:v>
                </c:pt>
                <c:pt idx="43389">
                  <c:v>-9.2571041166385308E-3</c:v>
                </c:pt>
                <c:pt idx="43390">
                  <c:v>-9.4463141593397193E-3</c:v>
                </c:pt>
                <c:pt idx="43391">
                  <c:v>-9.7068873791627194E-3</c:v>
                </c:pt>
                <c:pt idx="43392">
                  <c:v>-1.0048947421672399E-2</c:v>
                </c:pt>
                <c:pt idx="43393">
                  <c:v>-1.04034473838398E-2</c:v>
                </c:pt>
                <c:pt idx="43394">
                  <c:v>-1.07802480208097E-2</c:v>
                </c:pt>
                <c:pt idx="43395">
                  <c:v>-1.1326466817767E-2</c:v>
                </c:pt>
                <c:pt idx="43396">
                  <c:v>-1.16486140920371E-2</c:v>
                </c:pt>
                <c:pt idx="43397">
                  <c:v>-1.2391640452416201E-2</c:v>
                </c:pt>
                <c:pt idx="43398">
                  <c:v>-1.28305752046935E-2</c:v>
                </c:pt>
                <c:pt idx="43399">
                  <c:v>-1.3364808883441799E-2</c:v>
                </c:pt>
                <c:pt idx="43400">
                  <c:v>-1.39547300331736E-2</c:v>
                </c:pt>
                <c:pt idx="43401">
                  <c:v>-1.4705966316692E-2</c:v>
                </c:pt>
                <c:pt idx="43402">
                  <c:v>-1.52833485556355E-2</c:v>
                </c:pt>
                <c:pt idx="43403">
                  <c:v>-1.6118947935996601E-2</c:v>
                </c:pt>
                <c:pt idx="43404">
                  <c:v>-1.6767862683567499E-2</c:v>
                </c:pt>
                <c:pt idx="43405">
                  <c:v>-1.7543150194950501E-2</c:v>
                </c:pt>
                <c:pt idx="43406">
                  <c:v>-1.8122588678302E-2</c:v>
                </c:pt>
                <c:pt idx="43407">
                  <c:v>-1.8971879671728101E-2</c:v>
                </c:pt>
                <c:pt idx="43408">
                  <c:v>-1.9657414196883102E-2</c:v>
                </c:pt>
                <c:pt idx="43409">
                  <c:v>-2.0487535550977699E-2</c:v>
                </c:pt>
                <c:pt idx="43410">
                  <c:v>-2.1358914281685602E-2</c:v>
                </c:pt>
                <c:pt idx="43411">
                  <c:v>-2.22253088739356E-2</c:v>
                </c:pt>
                <c:pt idx="43412">
                  <c:v>-2.3132549034253401E-2</c:v>
                </c:pt>
                <c:pt idx="43413">
                  <c:v>-2.3794316661781001E-2</c:v>
                </c:pt>
                <c:pt idx="43414">
                  <c:v>-2.4748831659045602E-2</c:v>
                </c:pt>
                <c:pt idx="43415">
                  <c:v>-2.5299284258784999E-2</c:v>
                </c:pt>
                <c:pt idx="43416">
                  <c:v>-2.6319418207469299E-2</c:v>
                </c:pt>
                <c:pt idx="43417">
                  <c:v>-2.7042971635232199E-2</c:v>
                </c:pt>
                <c:pt idx="43418">
                  <c:v>-2.77989047778626E-2</c:v>
                </c:pt>
                <c:pt idx="43419">
                  <c:v>-2.8173410719652701E-2</c:v>
                </c:pt>
                <c:pt idx="43420">
                  <c:v>-2.91266212645519E-2</c:v>
                </c:pt>
                <c:pt idx="43421">
                  <c:v>-2.9993065560274E-2</c:v>
                </c:pt>
                <c:pt idx="43422">
                  <c:v>-3.0542777196703601E-2</c:v>
                </c:pt>
                <c:pt idx="43423">
                  <c:v>-3.1140894452597202E-2</c:v>
                </c:pt>
                <c:pt idx="43424">
                  <c:v>-3.1585241024083603E-2</c:v>
                </c:pt>
                <c:pt idx="43425">
                  <c:v>-3.2486491225453898E-2</c:v>
                </c:pt>
                <c:pt idx="43426">
                  <c:v>-3.3003985516164798E-2</c:v>
                </c:pt>
                <c:pt idx="43427">
                  <c:v>-3.3303765918329301E-2</c:v>
                </c:pt>
                <c:pt idx="43428">
                  <c:v>-3.38636589670007E-2</c:v>
                </c:pt>
                <c:pt idx="43429">
                  <c:v>-3.4258935411991001E-2</c:v>
                </c:pt>
                <c:pt idx="43430">
                  <c:v>-3.47140775166251E-2</c:v>
                </c:pt>
                <c:pt idx="43431">
                  <c:v>-3.4838587126342802E-2</c:v>
                </c:pt>
                <c:pt idx="43432">
                  <c:v>-3.5436845489335997E-2</c:v>
                </c:pt>
                <c:pt idx="43433">
                  <c:v>-3.5568179468522199E-2</c:v>
                </c:pt>
                <c:pt idx="43434">
                  <c:v>-3.5825426549256398E-2</c:v>
                </c:pt>
                <c:pt idx="43435">
                  <c:v>-3.6111287886240399E-2</c:v>
                </c:pt>
                <c:pt idx="43436">
                  <c:v>-3.6075300045199397E-2</c:v>
                </c:pt>
                <c:pt idx="43437">
                  <c:v>-3.6181464074465597E-2</c:v>
                </c:pt>
                <c:pt idx="43438">
                  <c:v>-3.63141602581609E-2</c:v>
                </c:pt>
                <c:pt idx="43439">
                  <c:v>-3.6114300014664903E-2</c:v>
                </c:pt>
                <c:pt idx="43440">
                  <c:v>-3.6228640671246502E-2</c:v>
                </c:pt>
                <c:pt idx="43441">
                  <c:v>-3.59657344823811E-2</c:v>
                </c:pt>
                <c:pt idx="43442">
                  <c:v>-3.5814825626635502E-2</c:v>
                </c:pt>
                <c:pt idx="43443">
                  <c:v>-3.6070984805424602E-2</c:v>
                </c:pt>
                <c:pt idx="43444">
                  <c:v>-3.5684088196459199E-2</c:v>
                </c:pt>
                <c:pt idx="43445">
                  <c:v>-3.5618093269694402E-2</c:v>
                </c:pt>
                <c:pt idx="43446">
                  <c:v>-3.5192920746629601E-2</c:v>
                </c:pt>
                <c:pt idx="43447">
                  <c:v>-3.4938709784646499E-2</c:v>
                </c:pt>
                <c:pt idx="43448">
                  <c:v>-3.4685799865622598E-2</c:v>
                </c:pt>
                <c:pt idx="43449">
                  <c:v>-3.4228462372336198E-2</c:v>
                </c:pt>
                <c:pt idx="43450">
                  <c:v>-3.3864640659537502E-2</c:v>
                </c:pt>
                <c:pt idx="43451">
                  <c:v>-3.3326977153951498E-2</c:v>
                </c:pt>
                <c:pt idx="43452">
                  <c:v>-3.2915025047638297E-2</c:v>
                </c:pt>
                <c:pt idx="43453">
                  <c:v>-3.24722017838453E-2</c:v>
                </c:pt>
                <c:pt idx="43454">
                  <c:v>-3.2129875676983097E-2</c:v>
                </c:pt>
                <c:pt idx="43455">
                  <c:v>-3.1579292767095299E-2</c:v>
                </c:pt>
                <c:pt idx="43456">
                  <c:v>-3.12526124721062E-2</c:v>
                </c:pt>
                <c:pt idx="43457">
                  <c:v>-3.0563990746784401E-2</c:v>
                </c:pt>
                <c:pt idx="43458">
                  <c:v>-2.9975129557045201E-2</c:v>
                </c:pt>
                <c:pt idx="43459">
                  <c:v>-2.95740067192184E-2</c:v>
                </c:pt>
                <c:pt idx="43460">
                  <c:v>-2.8906654380457902E-2</c:v>
                </c:pt>
                <c:pt idx="43461">
                  <c:v>-2.8623740650872701E-2</c:v>
                </c:pt>
                <c:pt idx="43462">
                  <c:v>-2.80165634309947E-2</c:v>
                </c:pt>
                <c:pt idx="43463">
                  <c:v>-2.73877191229463E-2</c:v>
                </c:pt>
                <c:pt idx="43464">
                  <c:v>-2.69124040918131E-2</c:v>
                </c:pt>
                <c:pt idx="43465">
                  <c:v>-2.6275869646040999E-2</c:v>
                </c:pt>
                <c:pt idx="43466">
                  <c:v>-2.5804213463889301E-2</c:v>
                </c:pt>
                <c:pt idx="43467">
                  <c:v>-2.5324299772186101E-2</c:v>
                </c:pt>
                <c:pt idx="43468">
                  <c:v>-2.4754944675857898E-2</c:v>
                </c:pt>
                <c:pt idx="43469">
                  <c:v>-2.4377792101792299E-2</c:v>
                </c:pt>
                <c:pt idx="43470">
                  <c:v>-2.3782253959797502E-2</c:v>
                </c:pt>
                <c:pt idx="43471">
                  <c:v>-2.3423454806181701E-2</c:v>
                </c:pt>
                <c:pt idx="43472">
                  <c:v>-2.30769970234748E-2</c:v>
                </c:pt>
                <c:pt idx="43473">
                  <c:v>-2.26894227201422E-2</c:v>
                </c:pt>
                <c:pt idx="43474">
                  <c:v>-2.2104034872486199E-2</c:v>
                </c:pt>
                <c:pt idx="43475">
                  <c:v>-2.1759969795634101E-2</c:v>
                </c:pt>
                <c:pt idx="43476">
                  <c:v>-2.1669456939217398E-2</c:v>
                </c:pt>
                <c:pt idx="43477">
                  <c:v>-2.13363796916748E-2</c:v>
                </c:pt>
                <c:pt idx="43478">
                  <c:v>-2.1035682591856199E-2</c:v>
                </c:pt>
                <c:pt idx="43479">
                  <c:v>-2.0743840810703601E-2</c:v>
                </c:pt>
                <c:pt idx="43480">
                  <c:v>-2.0411886357798999E-2</c:v>
                </c:pt>
                <c:pt idx="43481">
                  <c:v>-2.0302669987639299E-2</c:v>
                </c:pt>
                <c:pt idx="43482">
                  <c:v>-2.0063933153306499E-2</c:v>
                </c:pt>
                <c:pt idx="43483">
                  <c:v>-2.0150753037261201E-2</c:v>
                </c:pt>
                <c:pt idx="43484">
                  <c:v>-1.9863522670468901E-2</c:v>
                </c:pt>
                <c:pt idx="43485">
                  <c:v>-1.9847601840955E-2</c:v>
                </c:pt>
                <c:pt idx="43486">
                  <c:v>-1.9706944269474901E-2</c:v>
                </c:pt>
                <c:pt idx="43487">
                  <c:v>-1.97839370459779E-2</c:v>
                </c:pt>
                <c:pt idx="43488">
                  <c:v>-1.98662667361416E-2</c:v>
                </c:pt>
                <c:pt idx="43489">
                  <c:v>-1.9846575514508601E-2</c:v>
                </c:pt>
                <c:pt idx="43490">
                  <c:v>-1.9933505489891201E-2</c:v>
                </c:pt>
                <c:pt idx="43491">
                  <c:v>-1.9925140578371501E-2</c:v>
                </c:pt>
                <c:pt idx="43492">
                  <c:v>-1.9972342997479801E-2</c:v>
                </c:pt>
                <c:pt idx="43493">
                  <c:v>-2.0175195003790801E-2</c:v>
                </c:pt>
                <c:pt idx="43494">
                  <c:v>-2.03504731834563E-2</c:v>
                </c:pt>
                <c:pt idx="43495">
                  <c:v>-2.0453507843291301E-2</c:v>
                </c:pt>
                <c:pt idx="43496">
                  <c:v>-2.0654764162534599E-2</c:v>
                </c:pt>
                <c:pt idx="43497">
                  <c:v>-2.07735986561354E-2</c:v>
                </c:pt>
                <c:pt idx="43498">
                  <c:v>-2.1235969445263399E-2</c:v>
                </c:pt>
                <c:pt idx="43499">
                  <c:v>-2.10244344233547E-2</c:v>
                </c:pt>
                <c:pt idx="43500">
                  <c:v>-2.1447167365511499E-2</c:v>
                </c:pt>
                <c:pt idx="43501">
                  <c:v>-2.17673936054373E-2</c:v>
                </c:pt>
                <c:pt idx="43502">
                  <c:v>-2.2042235272859399E-2</c:v>
                </c:pt>
                <c:pt idx="43503">
                  <c:v>-2.2198466204102402E-2</c:v>
                </c:pt>
                <c:pt idx="43504">
                  <c:v>-2.2347484015890699E-2</c:v>
                </c:pt>
                <c:pt idx="43505">
                  <c:v>-2.25486730770065E-2</c:v>
                </c:pt>
                <c:pt idx="43506">
                  <c:v>-2.2904680445301102E-2</c:v>
                </c:pt>
                <c:pt idx="43507">
                  <c:v>-2.31109769205524E-2</c:v>
                </c:pt>
                <c:pt idx="43508">
                  <c:v>-2.3266180987083801E-2</c:v>
                </c:pt>
                <c:pt idx="43509">
                  <c:v>-2.34892002552416E-2</c:v>
                </c:pt>
                <c:pt idx="43510">
                  <c:v>-2.36589311007602E-2</c:v>
                </c:pt>
                <c:pt idx="43511">
                  <c:v>-2.4029778164989701E-2</c:v>
                </c:pt>
                <c:pt idx="43512">
                  <c:v>-2.4082666841938001E-2</c:v>
                </c:pt>
                <c:pt idx="43513">
                  <c:v>-2.4362914292080099E-2</c:v>
                </c:pt>
                <c:pt idx="43514">
                  <c:v>-2.4482038465504601E-2</c:v>
                </c:pt>
                <c:pt idx="43515">
                  <c:v>-2.4515671609426599E-2</c:v>
                </c:pt>
                <c:pt idx="43516">
                  <c:v>-2.4454558269086601E-2</c:v>
                </c:pt>
                <c:pt idx="43517">
                  <c:v>-2.47574558795676E-2</c:v>
                </c:pt>
                <c:pt idx="43518">
                  <c:v>-2.4850438459181098E-2</c:v>
                </c:pt>
                <c:pt idx="43519">
                  <c:v>-2.50637376403758E-2</c:v>
                </c:pt>
                <c:pt idx="43520">
                  <c:v>-2.48583659949029E-2</c:v>
                </c:pt>
                <c:pt idx="43521">
                  <c:v>-2.4628990136382301E-2</c:v>
                </c:pt>
                <c:pt idx="43522">
                  <c:v>-2.5060905186214899E-2</c:v>
                </c:pt>
                <c:pt idx="43523">
                  <c:v>-2.5087934733561901E-2</c:v>
                </c:pt>
                <c:pt idx="43524">
                  <c:v>-2.47926751349733E-2</c:v>
                </c:pt>
                <c:pt idx="43525">
                  <c:v>-2.4581411205841199E-2</c:v>
                </c:pt>
                <c:pt idx="43526">
                  <c:v>-2.4535890389686399E-2</c:v>
                </c:pt>
                <c:pt idx="43527">
                  <c:v>-2.4497458178332099E-2</c:v>
                </c:pt>
                <c:pt idx="43528">
                  <c:v>-2.43337008545144E-2</c:v>
                </c:pt>
                <c:pt idx="43529">
                  <c:v>-2.4029507063951801E-2</c:v>
                </c:pt>
                <c:pt idx="43530">
                  <c:v>-2.37970423509349E-2</c:v>
                </c:pt>
                <c:pt idx="43531">
                  <c:v>-2.3607364322439199E-2</c:v>
                </c:pt>
                <c:pt idx="43532">
                  <c:v>-2.3413347803727801E-2</c:v>
                </c:pt>
                <c:pt idx="43533">
                  <c:v>-2.2928147200001098E-2</c:v>
                </c:pt>
                <c:pt idx="43534">
                  <c:v>-2.2661755309699699E-2</c:v>
                </c:pt>
                <c:pt idx="43535">
                  <c:v>-2.2549847817019901E-2</c:v>
                </c:pt>
                <c:pt idx="43536">
                  <c:v>-2.21167056723575E-2</c:v>
                </c:pt>
                <c:pt idx="43537">
                  <c:v>-2.1664616274708299E-2</c:v>
                </c:pt>
                <c:pt idx="43538">
                  <c:v>-2.10769243965752E-2</c:v>
                </c:pt>
                <c:pt idx="43539">
                  <c:v>-2.07161150446631E-2</c:v>
                </c:pt>
                <c:pt idx="43540">
                  <c:v>-2.0566451589982101E-2</c:v>
                </c:pt>
                <c:pt idx="43541">
                  <c:v>-2.0023645158475201E-2</c:v>
                </c:pt>
                <c:pt idx="43542">
                  <c:v>-1.9335463663902298E-2</c:v>
                </c:pt>
                <c:pt idx="43543">
                  <c:v>-1.88280203979963E-2</c:v>
                </c:pt>
                <c:pt idx="43544">
                  <c:v>-1.85382938395692E-2</c:v>
                </c:pt>
                <c:pt idx="43545">
                  <c:v>-1.79293069141481E-2</c:v>
                </c:pt>
                <c:pt idx="43546">
                  <c:v>-1.7665169293490001E-2</c:v>
                </c:pt>
                <c:pt idx="43547">
                  <c:v>-1.71311331127624E-2</c:v>
                </c:pt>
                <c:pt idx="43548">
                  <c:v>-1.6643854985243099E-2</c:v>
                </c:pt>
                <c:pt idx="43549">
                  <c:v>-1.58957475487626E-2</c:v>
                </c:pt>
                <c:pt idx="43550">
                  <c:v>-1.54923273889142E-2</c:v>
                </c:pt>
                <c:pt idx="43551">
                  <c:v>-1.49181285626555E-2</c:v>
                </c:pt>
                <c:pt idx="43552">
                  <c:v>-1.4444082284920501E-2</c:v>
                </c:pt>
                <c:pt idx="43553">
                  <c:v>-1.39804061807338E-2</c:v>
                </c:pt>
                <c:pt idx="43554">
                  <c:v>-1.34065190573957E-2</c:v>
                </c:pt>
                <c:pt idx="43555">
                  <c:v>-1.29371525047156E-2</c:v>
                </c:pt>
                <c:pt idx="43556">
                  <c:v>-1.25128921337684E-2</c:v>
                </c:pt>
                <c:pt idx="43557">
                  <c:v>-1.2092192472645201E-2</c:v>
                </c:pt>
                <c:pt idx="43558">
                  <c:v>-1.1667459825659801E-2</c:v>
                </c:pt>
                <c:pt idx="43559">
                  <c:v>-1.1122872134278299E-2</c:v>
                </c:pt>
                <c:pt idx="43560">
                  <c:v>-1.0710177341587499E-2</c:v>
                </c:pt>
                <c:pt idx="43561">
                  <c:v>-1.0210939164082E-2</c:v>
                </c:pt>
                <c:pt idx="43562">
                  <c:v>-9.9150559650740093E-3</c:v>
                </c:pt>
                <c:pt idx="43563">
                  <c:v>-9.5164009053893602E-3</c:v>
                </c:pt>
                <c:pt idx="43564">
                  <c:v>-9.2831955166670799E-3</c:v>
                </c:pt>
                <c:pt idx="43565">
                  <c:v>-8.8636761265321207E-3</c:v>
                </c:pt>
                <c:pt idx="43566">
                  <c:v>-8.5816264329684998E-3</c:v>
                </c:pt>
                <c:pt idx="43567">
                  <c:v>-8.1525424670833707E-3</c:v>
                </c:pt>
                <c:pt idx="43568">
                  <c:v>-7.8792388323564808E-3</c:v>
                </c:pt>
                <c:pt idx="43569">
                  <c:v>-7.7533407518454002E-3</c:v>
                </c:pt>
                <c:pt idx="43570">
                  <c:v>-7.4234214682539299E-3</c:v>
                </c:pt>
                <c:pt idx="43571">
                  <c:v>-7.2206947499625597E-3</c:v>
                </c:pt>
                <c:pt idx="43572">
                  <c:v>-7.0513100718722502E-3</c:v>
                </c:pt>
                <c:pt idx="43573">
                  <c:v>-6.8701253629078803E-3</c:v>
                </c:pt>
                <c:pt idx="43574">
                  <c:v>-6.6700107051006E-3</c:v>
                </c:pt>
                <c:pt idx="43575">
                  <c:v>-6.6112455260145496E-3</c:v>
                </c:pt>
                <c:pt idx="43576">
                  <c:v>-6.4509912677859502E-3</c:v>
                </c:pt>
                <c:pt idx="43577">
                  <c:v>-6.3471399699981598E-3</c:v>
                </c:pt>
                <c:pt idx="43578">
                  <c:v>-6.3275563937442601E-3</c:v>
                </c:pt>
                <c:pt idx="43579">
                  <c:v>-6.0472370084742096E-3</c:v>
                </c:pt>
                <c:pt idx="43580">
                  <c:v>-6.3448174178706703E-3</c:v>
                </c:pt>
                <c:pt idx="43581">
                  <c:v>-6.1395693494986602E-3</c:v>
                </c:pt>
                <c:pt idx="43582">
                  <c:v>-6.0664358655409699E-3</c:v>
                </c:pt>
                <c:pt idx="43583">
                  <c:v>-6.09821425221789E-3</c:v>
                </c:pt>
                <c:pt idx="43584">
                  <c:v>-6.1946487938128502E-3</c:v>
                </c:pt>
                <c:pt idx="43585">
                  <c:v>-6.2675862868167998E-3</c:v>
                </c:pt>
                <c:pt idx="43586">
                  <c:v>-6.1360015667770102E-3</c:v>
                </c:pt>
                <c:pt idx="43587">
                  <c:v>-6.2967819663434701E-3</c:v>
                </c:pt>
                <c:pt idx="43588">
                  <c:v>-6.3448877820421199E-3</c:v>
                </c:pt>
                <c:pt idx="43589">
                  <c:v>-6.3034857010480297E-3</c:v>
                </c:pt>
                <c:pt idx="43590">
                  <c:v>-6.48067530088878E-3</c:v>
                </c:pt>
                <c:pt idx="43591">
                  <c:v>-6.5186077265365896E-3</c:v>
                </c:pt>
                <c:pt idx="43592">
                  <c:v>-6.4713478550695097E-3</c:v>
                </c:pt>
                <c:pt idx="43593">
                  <c:v>-6.7312288820072603E-3</c:v>
                </c:pt>
                <c:pt idx="43594">
                  <c:v>-6.74417847303141E-3</c:v>
                </c:pt>
                <c:pt idx="43595">
                  <c:v>-6.8750592277391602E-3</c:v>
                </c:pt>
                <c:pt idx="43596">
                  <c:v>-6.9432718891653897E-3</c:v>
                </c:pt>
                <c:pt idx="43597">
                  <c:v>-6.7614790223647801E-3</c:v>
                </c:pt>
                <c:pt idx="43598">
                  <c:v>-6.9966013202554297E-3</c:v>
                </c:pt>
                <c:pt idx="43599">
                  <c:v>-7.03059565491397E-3</c:v>
                </c:pt>
                <c:pt idx="43600">
                  <c:v>-7.08111124072088E-3</c:v>
                </c:pt>
                <c:pt idx="43601">
                  <c:v>-7.1090281219544204E-3</c:v>
                </c:pt>
                <c:pt idx="43602">
                  <c:v>-7.0455120019627601E-3</c:v>
                </c:pt>
                <c:pt idx="43603">
                  <c:v>-7.09574312454158E-3</c:v>
                </c:pt>
                <c:pt idx="43604">
                  <c:v>-7.1725748407402597E-3</c:v>
                </c:pt>
                <c:pt idx="43605">
                  <c:v>-7.1257507459746103E-3</c:v>
                </c:pt>
                <c:pt idx="43606">
                  <c:v>-6.9991184218927902E-3</c:v>
                </c:pt>
                <c:pt idx="43607">
                  <c:v>-6.8219062727273502E-3</c:v>
                </c:pt>
                <c:pt idx="43608">
                  <c:v>-6.8944189199249403E-3</c:v>
                </c:pt>
                <c:pt idx="43609">
                  <c:v>-6.87592948779534E-3</c:v>
                </c:pt>
                <c:pt idx="43610">
                  <c:v>-6.7916038787817004E-3</c:v>
                </c:pt>
                <c:pt idx="43611">
                  <c:v>-6.5337092325297502E-3</c:v>
                </c:pt>
                <c:pt idx="43612">
                  <c:v>-6.3761900549193402E-3</c:v>
                </c:pt>
                <c:pt idx="43613">
                  <c:v>-6.2798104102009603E-3</c:v>
                </c:pt>
                <c:pt idx="43614">
                  <c:v>-5.9650736705731703E-3</c:v>
                </c:pt>
                <c:pt idx="43615">
                  <c:v>-5.8432477083874496E-3</c:v>
                </c:pt>
                <c:pt idx="43616">
                  <c:v>-5.7016996913394997E-3</c:v>
                </c:pt>
                <c:pt idx="43617">
                  <c:v>-5.21525597091556E-3</c:v>
                </c:pt>
                <c:pt idx="43618">
                  <c:v>-5.13017523910361E-3</c:v>
                </c:pt>
                <c:pt idx="43619">
                  <c:v>-4.95907338816558E-3</c:v>
                </c:pt>
                <c:pt idx="43620">
                  <c:v>-4.5082611559624196E-3</c:v>
                </c:pt>
                <c:pt idx="43621">
                  <c:v>-4.3740800282928401E-3</c:v>
                </c:pt>
                <c:pt idx="43622">
                  <c:v>-3.6587231212428599E-3</c:v>
                </c:pt>
                <c:pt idx="43623">
                  <c:v>-3.5536151734993499E-3</c:v>
                </c:pt>
                <c:pt idx="43624">
                  <c:v>-3.2826114967987102E-3</c:v>
                </c:pt>
                <c:pt idx="43625">
                  <c:v>-2.7433286376556901E-3</c:v>
                </c:pt>
                <c:pt idx="43626">
                  <c:v>-2.20906943246778E-3</c:v>
                </c:pt>
                <c:pt idx="43627">
                  <c:v>-1.8726508180898201E-3</c:v>
                </c:pt>
                <c:pt idx="43628">
                  <c:v>-1.54607608007293E-3</c:v>
                </c:pt>
                <c:pt idx="43629">
                  <c:v>-1.20588360799693E-3</c:v>
                </c:pt>
                <c:pt idx="43630">
                  <c:v>-5.6495791514223201E-4</c:v>
                </c:pt>
                <c:pt idx="43631" formatCode="0.00E+00">
                  <c:v>-8.2674857916488002E-5</c:v>
                </c:pt>
                <c:pt idx="43632">
                  <c:v>1.7709405434834601E-4</c:v>
                </c:pt>
                <c:pt idx="43633">
                  <c:v>6.7240870864714801E-4</c:v>
                </c:pt>
                <c:pt idx="43634">
                  <c:v>1.25714861058727E-3</c:v>
                </c:pt>
                <c:pt idx="43635">
                  <c:v>1.7254983713892501E-3</c:v>
                </c:pt>
                <c:pt idx="43636">
                  <c:v>2.20935923282187E-3</c:v>
                </c:pt>
                <c:pt idx="43637">
                  <c:v>2.78616189482081E-3</c:v>
                </c:pt>
                <c:pt idx="43638">
                  <c:v>3.2056332137513801E-3</c:v>
                </c:pt>
                <c:pt idx="43639">
                  <c:v>3.5020668036283699E-3</c:v>
                </c:pt>
                <c:pt idx="43640">
                  <c:v>4.0976883343929998E-3</c:v>
                </c:pt>
                <c:pt idx="43641">
                  <c:v>4.6592048059098199E-3</c:v>
                </c:pt>
                <c:pt idx="43642">
                  <c:v>5.1440165469606204E-3</c:v>
                </c:pt>
                <c:pt idx="43643">
                  <c:v>5.7510174092078904E-3</c:v>
                </c:pt>
                <c:pt idx="43644">
                  <c:v>6.2602107859952398E-3</c:v>
                </c:pt>
                <c:pt idx="43645">
                  <c:v>6.56502371621593E-3</c:v>
                </c:pt>
                <c:pt idx="43646">
                  <c:v>6.8493907587800096E-3</c:v>
                </c:pt>
                <c:pt idx="43647">
                  <c:v>7.4229154246707703E-3</c:v>
                </c:pt>
                <c:pt idx="43648">
                  <c:v>8.1624337023209603E-3</c:v>
                </c:pt>
                <c:pt idx="43649">
                  <c:v>8.5316685481614998E-3</c:v>
                </c:pt>
                <c:pt idx="43650">
                  <c:v>8.8610439714599601E-3</c:v>
                </c:pt>
                <c:pt idx="43651">
                  <c:v>9.0833238589234002E-3</c:v>
                </c:pt>
                <c:pt idx="43652">
                  <c:v>9.7005788882533802E-3</c:v>
                </c:pt>
                <c:pt idx="43653">
                  <c:v>1.00269884560714E-2</c:v>
                </c:pt>
                <c:pt idx="43654">
                  <c:v>1.04737409442057E-2</c:v>
                </c:pt>
                <c:pt idx="43655">
                  <c:v>1.07607355925772E-2</c:v>
                </c:pt>
                <c:pt idx="43656">
                  <c:v>1.1079106412218801E-2</c:v>
                </c:pt>
                <c:pt idx="43657">
                  <c:v>1.1479984938842299E-2</c:v>
                </c:pt>
                <c:pt idx="43658">
                  <c:v>1.20289339710551E-2</c:v>
                </c:pt>
                <c:pt idx="43659">
                  <c:v>1.2316463474512001E-2</c:v>
                </c:pt>
                <c:pt idx="43660">
                  <c:v>1.24606758862625E-2</c:v>
                </c:pt>
                <c:pt idx="43661">
                  <c:v>1.27259856864082E-2</c:v>
                </c:pt>
                <c:pt idx="43662">
                  <c:v>1.3001305828395799E-2</c:v>
                </c:pt>
                <c:pt idx="43663">
                  <c:v>1.3428945451209E-2</c:v>
                </c:pt>
                <c:pt idx="43664">
                  <c:v>1.34273947011393E-2</c:v>
                </c:pt>
                <c:pt idx="43665">
                  <c:v>1.38674202947059E-2</c:v>
                </c:pt>
                <c:pt idx="43666">
                  <c:v>1.4100604129836301E-2</c:v>
                </c:pt>
                <c:pt idx="43667">
                  <c:v>1.42721690839885E-2</c:v>
                </c:pt>
                <c:pt idx="43668">
                  <c:v>1.44775009360302E-2</c:v>
                </c:pt>
                <c:pt idx="43669">
                  <c:v>1.46635386798176E-2</c:v>
                </c:pt>
                <c:pt idx="43670">
                  <c:v>1.4890307952497E-2</c:v>
                </c:pt>
                <c:pt idx="43671">
                  <c:v>1.4961891910766099E-2</c:v>
                </c:pt>
                <c:pt idx="43672">
                  <c:v>1.51238600059787E-2</c:v>
                </c:pt>
                <c:pt idx="43673">
                  <c:v>1.52090275399863E-2</c:v>
                </c:pt>
                <c:pt idx="43674">
                  <c:v>1.5379225871600399E-2</c:v>
                </c:pt>
                <c:pt idx="43675">
                  <c:v>1.5505805249530101E-2</c:v>
                </c:pt>
                <c:pt idx="43676">
                  <c:v>1.56317805872336E-2</c:v>
                </c:pt>
                <c:pt idx="43677">
                  <c:v>1.55841562256934E-2</c:v>
                </c:pt>
                <c:pt idx="43678">
                  <c:v>1.5784360942977499E-2</c:v>
                </c:pt>
                <c:pt idx="43679">
                  <c:v>1.5919506542482101E-2</c:v>
                </c:pt>
                <c:pt idx="43680">
                  <c:v>1.59876719708122E-2</c:v>
                </c:pt>
                <c:pt idx="43681">
                  <c:v>1.6003184018582799E-2</c:v>
                </c:pt>
                <c:pt idx="43682">
                  <c:v>1.6144178304638102E-2</c:v>
                </c:pt>
                <c:pt idx="43683">
                  <c:v>1.6233939545021898E-2</c:v>
                </c:pt>
                <c:pt idx="43684">
                  <c:v>1.6258632381682701E-2</c:v>
                </c:pt>
                <c:pt idx="43685">
                  <c:v>1.6284227895297598E-2</c:v>
                </c:pt>
                <c:pt idx="43686">
                  <c:v>1.6380466576018E-2</c:v>
                </c:pt>
                <c:pt idx="43687">
                  <c:v>1.63232537880223E-2</c:v>
                </c:pt>
                <c:pt idx="43688">
                  <c:v>1.6426355611611401E-2</c:v>
                </c:pt>
                <c:pt idx="43689">
                  <c:v>1.65663085074528E-2</c:v>
                </c:pt>
                <c:pt idx="43690">
                  <c:v>1.6610127438724299E-2</c:v>
                </c:pt>
                <c:pt idx="43691">
                  <c:v>1.6669264818018899E-2</c:v>
                </c:pt>
                <c:pt idx="43692">
                  <c:v>1.6878062331546598E-2</c:v>
                </c:pt>
                <c:pt idx="43693">
                  <c:v>1.6918246905083999E-2</c:v>
                </c:pt>
                <c:pt idx="43694">
                  <c:v>1.6823901032949201E-2</c:v>
                </c:pt>
                <c:pt idx="43695">
                  <c:v>1.6871280205203901E-2</c:v>
                </c:pt>
                <c:pt idx="43696">
                  <c:v>1.6807651240323501E-2</c:v>
                </c:pt>
                <c:pt idx="43697">
                  <c:v>1.7135899171981699E-2</c:v>
                </c:pt>
                <c:pt idx="43698">
                  <c:v>1.7210295255546602E-2</c:v>
                </c:pt>
                <c:pt idx="43699">
                  <c:v>1.7420774252699701E-2</c:v>
                </c:pt>
                <c:pt idx="43700">
                  <c:v>1.7384763087998401E-2</c:v>
                </c:pt>
                <c:pt idx="43701">
                  <c:v>1.7662862783345602E-2</c:v>
                </c:pt>
                <c:pt idx="43702">
                  <c:v>1.7728474132779601E-2</c:v>
                </c:pt>
                <c:pt idx="43703">
                  <c:v>1.77569547162338E-2</c:v>
                </c:pt>
                <c:pt idx="43704">
                  <c:v>1.80116247836399E-2</c:v>
                </c:pt>
                <c:pt idx="43705">
                  <c:v>1.7930819328351999E-2</c:v>
                </c:pt>
                <c:pt idx="43706">
                  <c:v>1.8307755947912601E-2</c:v>
                </c:pt>
                <c:pt idx="43707">
                  <c:v>1.85215122669624E-2</c:v>
                </c:pt>
                <c:pt idx="43708">
                  <c:v>1.8607931805807599E-2</c:v>
                </c:pt>
                <c:pt idx="43709">
                  <c:v>1.8915163441321801E-2</c:v>
                </c:pt>
                <c:pt idx="43710">
                  <c:v>1.8996475434331E-2</c:v>
                </c:pt>
                <c:pt idx="43711">
                  <c:v>1.91269107344284E-2</c:v>
                </c:pt>
                <c:pt idx="43712">
                  <c:v>1.9331996028168898E-2</c:v>
                </c:pt>
                <c:pt idx="43713">
                  <c:v>1.94823090809087E-2</c:v>
                </c:pt>
                <c:pt idx="43714">
                  <c:v>1.9817880509361799E-2</c:v>
                </c:pt>
                <c:pt idx="43715">
                  <c:v>1.9843347109171201E-2</c:v>
                </c:pt>
                <c:pt idx="43716">
                  <c:v>2.0018491500826199E-2</c:v>
                </c:pt>
                <c:pt idx="43717">
                  <c:v>2.0430009272271E-2</c:v>
                </c:pt>
                <c:pt idx="43718">
                  <c:v>2.0748538800249901E-2</c:v>
                </c:pt>
                <c:pt idx="43719">
                  <c:v>2.0634238993638501E-2</c:v>
                </c:pt>
                <c:pt idx="43720">
                  <c:v>2.0944793000731401E-2</c:v>
                </c:pt>
                <c:pt idx="43721">
                  <c:v>2.12843590588832E-2</c:v>
                </c:pt>
                <c:pt idx="43722">
                  <c:v>2.1447162858177299E-2</c:v>
                </c:pt>
                <c:pt idx="43723">
                  <c:v>2.1762837940752001E-2</c:v>
                </c:pt>
                <c:pt idx="43724">
                  <c:v>2.1961503859613402E-2</c:v>
                </c:pt>
                <c:pt idx="43725">
                  <c:v>2.21154888933419E-2</c:v>
                </c:pt>
                <c:pt idx="43726">
                  <c:v>2.22895849958002E-2</c:v>
                </c:pt>
                <c:pt idx="43727">
                  <c:v>2.2738601761541299E-2</c:v>
                </c:pt>
                <c:pt idx="43728">
                  <c:v>2.2806286558104599E-2</c:v>
                </c:pt>
                <c:pt idx="43729">
                  <c:v>2.2973660937412502E-2</c:v>
                </c:pt>
                <c:pt idx="43730">
                  <c:v>2.3255398641860301E-2</c:v>
                </c:pt>
                <c:pt idx="43731">
                  <c:v>2.3449416032018E-2</c:v>
                </c:pt>
                <c:pt idx="43732">
                  <c:v>2.3606382967041602E-2</c:v>
                </c:pt>
                <c:pt idx="43733">
                  <c:v>2.3787615254204201E-2</c:v>
                </c:pt>
                <c:pt idx="43734">
                  <c:v>2.4078468537156599E-2</c:v>
                </c:pt>
                <c:pt idx="43735">
                  <c:v>2.4255114129966199E-2</c:v>
                </c:pt>
                <c:pt idx="43736">
                  <c:v>2.4370225575214899E-2</c:v>
                </c:pt>
                <c:pt idx="43737">
                  <c:v>2.44945419493614E-2</c:v>
                </c:pt>
                <c:pt idx="43738">
                  <c:v>2.4810758911804801E-2</c:v>
                </c:pt>
                <c:pt idx="43739">
                  <c:v>2.4899029323109501E-2</c:v>
                </c:pt>
                <c:pt idx="43740">
                  <c:v>2.4955439475546601E-2</c:v>
                </c:pt>
                <c:pt idx="43741">
                  <c:v>2.5187719090465299E-2</c:v>
                </c:pt>
                <c:pt idx="43742">
                  <c:v>2.5511314498750801E-2</c:v>
                </c:pt>
                <c:pt idx="43743">
                  <c:v>2.5276738843305901E-2</c:v>
                </c:pt>
                <c:pt idx="43744">
                  <c:v>2.55892947657777E-2</c:v>
                </c:pt>
                <c:pt idx="43745">
                  <c:v>2.5964511102278799E-2</c:v>
                </c:pt>
                <c:pt idx="43746">
                  <c:v>2.57305476458176E-2</c:v>
                </c:pt>
                <c:pt idx="43747">
                  <c:v>2.5736285276359801E-2</c:v>
                </c:pt>
                <c:pt idx="43748">
                  <c:v>2.5799104502781299E-2</c:v>
                </c:pt>
                <c:pt idx="43749">
                  <c:v>2.6057071878686801E-2</c:v>
                </c:pt>
                <c:pt idx="43750">
                  <c:v>2.6114032673869001E-2</c:v>
                </c:pt>
                <c:pt idx="43751">
                  <c:v>2.6160586490609702E-2</c:v>
                </c:pt>
                <c:pt idx="43752">
                  <c:v>2.6164416240487199E-2</c:v>
                </c:pt>
                <c:pt idx="43753">
                  <c:v>2.60690839397669E-2</c:v>
                </c:pt>
                <c:pt idx="43754">
                  <c:v>2.6091654127705199E-2</c:v>
                </c:pt>
                <c:pt idx="43755">
                  <c:v>2.6067154944725598E-2</c:v>
                </c:pt>
                <c:pt idx="43756">
                  <c:v>2.6117372060885598E-2</c:v>
                </c:pt>
                <c:pt idx="43757">
                  <c:v>2.6140796727642201E-2</c:v>
                </c:pt>
                <c:pt idx="43758">
                  <c:v>2.6090599864282599E-2</c:v>
                </c:pt>
                <c:pt idx="43759">
                  <c:v>2.6166323638717098E-2</c:v>
                </c:pt>
                <c:pt idx="43760">
                  <c:v>2.6041737513336199E-2</c:v>
                </c:pt>
                <c:pt idx="43761">
                  <c:v>2.60604975633669E-2</c:v>
                </c:pt>
                <c:pt idx="43762">
                  <c:v>2.5984374019822998E-2</c:v>
                </c:pt>
                <c:pt idx="43763">
                  <c:v>2.5831005943421401E-2</c:v>
                </c:pt>
                <c:pt idx="43764">
                  <c:v>2.5703652880904801E-2</c:v>
                </c:pt>
                <c:pt idx="43765">
                  <c:v>2.5639020839447801E-2</c:v>
                </c:pt>
                <c:pt idx="43766">
                  <c:v>2.55568096459469E-2</c:v>
                </c:pt>
                <c:pt idx="43767">
                  <c:v>2.5428032444635901E-2</c:v>
                </c:pt>
                <c:pt idx="43768">
                  <c:v>2.5293332510248501E-2</c:v>
                </c:pt>
                <c:pt idx="43769">
                  <c:v>2.52678736526698E-2</c:v>
                </c:pt>
                <c:pt idx="43770">
                  <c:v>2.52145369539515E-2</c:v>
                </c:pt>
                <c:pt idx="43771">
                  <c:v>2.5048739818057199E-2</c:v>
                </c:pt>
                <c:pt idx="43772">
                  <c:v>2.4849477079850701E-2</c:v>
                </c:pt>
                <c:pt idx="43773">
                  <c:v>2.4605341312339199E-2</c:v>
                </c:pt>
                <c:pt idx="43774">
                  <c:v>2.4515251963854599E-2</c:v>
                </c:pt>
                <c:pt idx="43775">
                  <c:v>2.4562822383923901E-2</c:v>
                </c:pt>
                <c:pt idx="43776">
                  <c:v>2.4251161190266799E-2</c:v>
                </c:pt>
                <c:pt idx="43777">
                  <c:v>2.4014831681151198E-2</c:v>
                </c:pt>
                <c:pt idx="43778">
                  <c:v>2.40407208304537E-2</c:v>
                </c:pt>
                <c:pt idx="43779">
                  <c:v>2.3693230226338999E-2</c:v>
                </c:pt>
                <c:pt idx="43780">
                  <c:v>2.34726060676958E-2</c:v>
                </c:pt>
                <c:pt idx="43781">
                  <c:v>2.3226002990883499E-2</c:v>
                </c:pt>
                <c:pt idx="43782">
                  <c:v>2.32169901679194E-2</c:v>
                </c:pt>
                <c:pt idx="43783">
                  <c:v>2.3069399472789399E-2</c:v>
                </c:pt>
                <c:pt idx="43784">
                  <c:v>2.2719225524495099E-2</c:v>
                </c:pt>
                <c:pt idx="43785">
                  <c:v>2.2495902322224801E-2</c:v>
                </c:pt>
                <c:pt idx="43786">
                  <c:v>2.2364757567411499E-2</c:v>
                </c:pt>
                <c:pt idx="43787">
                  <c:v>2.2304777102217701E-2</c:v>
                </c:pt>
                <c:pt idx="43788">
                  <c:v>2.1910706965514899E-2</c:v>
                </c:pt>
                <c:pt idx="43789">
                  <c:v>2.16547294568727E-2</c:v>
                </c:pt>
                <c:pt idx="43790">
                  <c:v>2.1662980166156798E-2</c:v>
                </c:pt>
                <c:pt idx="43791">
                  <c:v>2.1388794395424501E-2</c:v>
                </c:pt>
                <c:pt idx="43792">
                  <c:v>2.0964295484821201E-2</c:v>
                </c:pt>
                <c:pt idx="43793">
                  <c:v>2.08266079162201E-2</c:v>
                </c:pt>
                <c:pt idx="43794">
                  <c:v>2.0619029020868901E-2</c:v>
                </c:pt>
                <c:pt idx="43795">
                  <c:v>2.0482894726830399E-2</c:v>
                </c:pt>
                <c:pt idx="43796">
                  <c:v>2.0169290571290899E-2</c:v>
                </c:pt>
                <c:pt idx="43797">
                  <c:v>1.9965517735581199E-2</c:v>
                </c:pt>
                <c:pt idx="43798">
                  <c:v>1.9793656626719999E-2</c:v>
                </c:pt>
                <c:pt idx="43799">
                  <c:v>1.96586745859458E-2</c:v>
                </c:pt>
                <c:pt idx="43800">
                  <c:v>1.9297859038811101E-2</c:v>
                </c:pt>
                <c:pt idx="43801">
                  <c:v>1.9156726281352E-2</c:v>
                </c:pt>
                <c:pt idx="43802">
                  <c:v>1.8788114721765801E-2</c:v>
                </c:pt>
                <c:pt idx="43803">
                  <c:v>1.8780949735911299E-2</c:v>
                </c:pt>
                <c:pt idx="43804">
                  <c:v>1.84895886194461E-2</c:v>
                </c:pt>
                <c:pt idx="43805">
                  <c:v>1.81042647706799E-2</c:v>
                </c:pt>
                <c:pt idx="43806">
                  <c:v>1.7898132124142201E-2</c:v>
                </c:pt>
                <c:pt idx="43807">
                  <c:v>1.7833003051526599E-2</c:v>
                </c:pt>
                <c:pt idx="43808">
                  <c:v>1.7610680009935199E-2</c:v>
                </c:pt>
                <c:pt idx="43809">
                  <c:v>1.7221612016760899E-2</c:v>
                </c:pt>
                <c:pt idx="43810">
                  <c:v>1.72118520145709E-2</c:v>
                </c:pt>
                <c:pt idx="43811">
                  <c:v>1.6969855884272699E-2</c:v>
                </c:pt>
                <c:pt idx="43812">
                  <c:v>1.6610359757525998E-2</c:v>
                </c:pt>
                <c:pt idx="43813">
                  <c:v>1.6471148722843901E-2</c:v>
                </c:pt>
                <c:pt idx="43814">
                  <c:v>1.6227155138742701E-2</c:v>
                </c:pt>
                <c:pt idx="43815">
                  <c:v>1.6147332027194702E-2</c:v>
                </c:pt>
                <c:pt idx="43816">
                  <c:v>1.59189172937368E-2</c:v>
                </c:pt>
                <c:pt idx="43817">
                  <c:v>1.57196623098107E-2</c:v>
                </c:pt>
                <c:pt idx="43818">
                  <c:v>1.56188641642725E-2</c:v>
                </c:pt>
                <c:pt idx="43819">
                  <c:v>1.5528807060746301E-2</c:v>
                </c:pt>
                <c:pt idx="43820">
                  <c:v>1.5196242683900201E-2</c:v>
                </c:pt>
                <c:pt idx="43821">
                  <c:v>1.5014220669498601E-2</c:v>
                </c:pt>
                <c:pt idx="43822">
                  <c:v>1.49163766767409E-2</c:v>
                </c:pt>
                <c:pt idx="43823">
                  <c:v>1.47735275457405E-2</c:v>
                </c:pt>
                <c:pt idx="43824">
                  <c:v>1.4713671818539701E-2</c:v>
                </c:pt>
                <c:pt idx="43825">
                  <c:v>1.43526012967693E-2</c:v>
                </c:pt>
                <c:pt idx="43826">
                  <c:v>1.4405411507266199E-2</c:v>
                </c:pt>
                <c:pt idx="43827">
                  <c:v>1.42159103898645E-2</c:v>
                </c:pt>
                <c:pt idx="43828">
                  <c:v>1.42388532399822E-2</c:v>
                </c:pt>
                <c:pt idx="43829">
                  <c:v>1.4073147504669301E-2</c:v>
                </c:pt>
                <c:pt idx="43830">
                  <c:v>1.4147721373057099E-2</c:v>
                </c:pt>
                <c:pt idx="43831">
                  <c:v>1.40041101021726E-2</c:v>
                </c:pt>
                <c:pt idx="43832">
                  <c:v>1.38549132000804E-2</c:v>
                </c:pt>
                <c:pt idx="43833">
                  <c:v>1.3906018233953E-2</c:v>
                </c:pt>
                <c:pt idx="43834">
                  <c:v>1.3932983452008401E-2</c:v>
                </c:pt>
                <c:pt idx="43835">
                  <c:v>1.37799478351749E-2</c:v>
                </c:pt>
                <c:pt idx="43836">
                  <c:v>1.3742856508096001E-2</c:v>
                </c:pt>
                <c:pt idx="43837">
                  <c:v>1.38829255574417E-2</c:v>
                </c:pt>
                <c:pt idx="43838">
                  <c:v>1.38442171690575E-2</c:v>
                </c:pt>
                <c:pt idx="43839">
                  <c:v>1.39755825380934E-2</c:v>
                </c:pt>
                <c:pt idx="43840">
                  <c:v>1.36916685644168E-2</c:v>
                </c:pt>
                <c:pt idx="43841">
                  <c:v>1.39841929628446E-2</c:v>
                </c:pt>
                <c:pt idx="43842">
                  <c:v>1.4152227819394601E-2</c:v>
                </c:pt>
                <c:pt idx="43843">
                  <c:v>1.38723229909273E-2</c:v>
                </c:pt>
                <c:pt idx="43844">
                  <c:v>1.3950582839662801E-2</c:v>
                </c:pt>
                <c:pt idx="43845">
                  <c:v>1.4124242745612799E-2</c:v>
                </c:pt>
                <c:pt idx="43846">
                  <c:v>1.4266727438832101E-2</c:v>
                </c:pt>
                <c:pt idx="43847">
                  <c:v>1.41267732690387E-2</c:v>
                </c:pt>
                <c:pt idx="43848">
                  <c:v>1.42517690505628E-2</c:v>
                </c:pt>
                <c:pt idx="43849">
                  <c:v>1.4425480423991E-2</c:v>
                </c:pt>
                <c:pt idx="43850">
                  <c:v>1.44801337561722E-2</c:v>
                </c:pt>
                <c:pt idx="43851">
                  <c:v>1.4543168313585E-2</c:v>
                </c:pt>
                <c:pt idx="43852">
                  <c:v>1.4735252108607599E-2</c:v>
                </c:pt>
                <c:pt idx="43853">
                  <c:v>1.4856306489051001E-2</c:v>
                </c:pt>
                <c:pt idx="43854">
                  <c:v>1.4907123453767801E-2</c:v>
                </c:pt>
                <c:pt idx="43855">
                  <c:v>1.49133121405949E-2</c:v>
                </c:pt>
                <c:pt idx="43856">
                  <c:v>1.5183802021017901E-2</c:v>
                </c:pt>
                <c:pt idx="43857">
                  <c:v>1.5179491022864099E-2</c:v>
                </c:pt>
                <c:pt idx="43858">
                  <c:v>1.52354417117074E-2</c:v>
                </c:pt>
                <c:pt idx="43859">
                  <c:v>1.55017400375486E-2</c:v>
                </c:pt>
                <c:pt idx="43860">
                  <c:v>1.56079055778635E-2</c:v>
                </c:pt>
                <c:pt idx="43861">
                  <c:v>1.56930799927293E-2</c:v>
                </c:pt>
                <c:pt idx="43862">
                  <c:v>1.5618512128291399E-2</c:v>
                </c:pt>
                <c:pt idx="43863">
                  <c:v>1.58822963545182E-2</c:v>
                </c:pt>
                <c:pt idx="43864">
                  <c:v>1.58580517439821E-2</c:v>
                </c:pt>
                <c:pt idx="43865">
                  <c:v>1.6040628459711201E-2</c:v>
                </c:pt>
                <c:pt idx="43866">
                  <c:v>1.62446971962074E-2</c:v>
                </c:pt>
                <c:pt idx="43867">
                  <c:v>1.6143800022529999E-2</c:v>
                </c:pt>
                <c:pt idx="43868">
                  <c:v>1.6252198022691899E-2</c:v>
                </c:pt>
                <c:pt idx="43869">
                  <c:v>1.6301742723132898E-2</c:v>
                </c:pt>
                <c:pt idx="43870">
                  <c:v>1.6445145615638899E-2</c:v>
                </c:pt>
                <c:pt idx="43871">
                  <c:v>1.6424574906862999E-2</c:v>
                </c:pt>
                <c:pt idx="43872">
                  <c:v>1.62895476872729E-2</c:v>
                </c:pt>
                <c:pt idx="43873">
                  <c:v>1.6475513871110199E-2</c:v>
                </c:pt>
                <c:pt idx="43874">
                  <c:v>1.6523892915144701E-2</c:v>
                </c:pt>
                <c:pt idx="43875">
                  <c:v>1.6613722731609399E-2</c:v>
                </c:pt>
                <c:pt idx="43876">
                  <c:v>1.6485356743415398E-2</c:v>
                </c:pt>
                <c:pt idx="43877">
                  <c:v>1.6458267431373502E-2</c:v>
                </c:pt>
                <c:pt idx="43878">
                  <c:v>1.6474946468296801E-2</c:v>
                </c:pt>
                <c:pt idx="43879">
                  <c:v>1.61940496882832E-2</c:v>
                </c:pt>
                <c:pt idx="43880">
                  <c:v>1.5935899207871501E-2</c:v>
                </c:pt>
                <c:pt idx="43881">
                  <c:v>1.5930099350740801E-2</c:v>
                </c:pt>
                <c:pt idx="43882">
                  <c:v>1.5915243738737001E-2</c:v>
                </c:pt>
                <c:pt idx="43883">
                  <c:v>1.57208913049014E-2</c:v>
                </c:pt>
                <c:pt idx="43884">
                  <c:v>1.5467408266874601E-2</c:v>
                </c:pt>
                <c:pt idx="43885">
                  <c:v>1.52512239327081E-2</c:v>
                </c:pt>
                <c:pt idx="43886">
                  <c:v>1.4976683408558501E-2</c:v>
                </c:pt>
                <c:pt idx="43887">
                  <c:v>1.46877328049834E-2</c:v>
                </c:pt>
                <c:pt idx="43888">
                  <c:v>1.4524432116362399E-2</c:v>
                </c:pt>
                <c:pt idx="43889">
                  <c:v>1.4426671976478799E-2</c:v>
                </c:pt>
                <c:pt idx="43890">
                  <c:v>1.40669854855104E-2</c:v>
                </c:pt>
                <c:pt idx="43891">
                  <c:v>1.3728231203646701E-2</c:v>
                </c:pt>
                <c:pt idx="43892">
                  <c:v>1.334298712998E-2</c:v>
                </c:pt>
                <c:pt idx="43893">
                  <c:v>1.30415228997474E-2</c:v>
                </c:pt>
                <c:pt idx="43894">
                  <c:v>1.2709246625945201E-2</c:v>
                </c:pt>
                <c:pt idx="43895">
                  <c:v>1.21084926869567E-2</c:v>
                </c:pt>
                <c:pt idx="43896">
                  <c:v>1.1508221404552E-2</c:v>
                </c:pt>
                <c:pt idx="43897">
                  <c:v>1.1400742390157899E-2</c:v>
                </c:pt>
                <c:pt idx="43898">
                  <c:v>1.0798709430733701E-2</c:v>
                </c:pt>
                <c:pt idx="43899">
                  <c:v>1.0399775344331799E-2</c:v>
                </c:pt>
                <c:pt idx="43900">
                  <c:v>9.7789106806732296E-3</c:v>
                </c:pt>
                <c:pt idx="43901">
                  <c:v>9.4631075704336293E-3</c:v>
                </c:pt>
                <c:pt idx="43902">
                  <c:v>9.0303984319373195E-3</c:v>
                </c:pt>
                <c:pt idx="43903">
                  <c:v>8.3812419822710798E-3</c:v>
                </c:pt>
                <c:pt idx="43904">
                  <c:v>7.91947812444929E-3</c:v>
                </c:pt>
                <c:pt idx="43905">
                  <c:v>7.4729593456096602E-3</c:v>
                </c:pt>
                <c:pt idx="43906">
                  <c:v>7.1055625337429502E-3</c:v>
                </c:pt>
                <c:pt idx="43907">
                  <c:v>6.3336386398530897E-3</c:v>
                </c:pt>
                <c:pt idx="43908">
                  <c:v>5.8195846820581799E-3</c:v>
                </c:pt>
                <c:pt idx="43909">
                  <c:v>5.4217738115729004E-3</c:v>
                </c:pt>
                <c:pt idx="43910">
                  <c:v>4.8835926175817704E-3</c:v>
                </c:pt>
                <c:pt idx="43911">
                  <c:v>4.1344628920229696E-3</c:v>
                </c:pt>
                <c:pt idx="43912">
                  <c:v>3.6228208363838299E-3</c:v>
                </c:pt>
                <c:pt idx="43913">
                  <c:v>3.2218134889534702E-3</c:v>
                </c:pt>
                <c:pt idx="43914">
                  <c:v>2.6906723161242E-3</c:v>
                </c:pt>
                <c:pt idx="43915">
                  <c:v>2.2316816698841301E-3</c:v>
                </c:pt>
                <c:pt idx="43916">
                  <c:v>1.6729038784255199E-3</c:v>
                </c:pt>
                <c:pt idx="43917">
                  <c:v>1.2155389656457001E-3</c:v>
                </c:pt>
                <c:pt idx="43918">
                  <c:v>7.6720277100768004E-4</c:v>
                </c:pt>
                <c:pt idx="43919">
                  <c:v>3.1604740680829302E-4</c:v>
                </c:pt>
                <c:pt idx="43920">
                  <c:v>-3.93979789493429E-4</c:v>
                </c:pt>
                <c:pt idx="43921">
                  <c:v>-6.6500715716069495E-4</c:v>
                </c:pt>
                <c:pt idx="43922">
                  <c:v>-1.1237646038923001E-3</c:v>
                </c:pt>
                <c:pt idx="43923">
                  <c:v>-1.4522603303621299E-3</c:v>
                </c:pt>
                <c:pt idx="43924">
                  <c:v>-1.8752902797701E-3</c:v>
                </c:pt>
                <c:pt idx="43925">
                  <c:v>-2.1818730819541301E-3</c:v>
                </c:pt>
                <c:pt idx="43926">
                  <c:v>-2.63740885428292E-3</c:v>
                </c:pt>
                <c:pt idx="43927">
                  <c:v>-2.8798012972444499E-3</c:v>
                </c:pt>
                <c:pt idx="43928">
                  <c:v>-3.2008175303467399E-3</c:v>
                </c:pt>
                <c:pt idx="43929">
                  <c:v>-3.4746551986516998E-3</c:v>
                </c:pt>
                <c:pt idx="43930">
                  <c:v>-3.8147420138730402E-3</c:v>
                </c:pt>
                <c:pt idx="43931">
                  <c:v>-4.0122580523238097E-3</c:v>
                </c:pt>
                <c:pt idx="43932">
                  <c:v>-4.2841188002017997E-3</c:v>
                </c:pt>
                <c:pt idx="43933">
                  <c:v>-4.4411141423786197E-3</c:v>
                </c:pt>
                <c:pt idx="43934">
                  <c:v>-4.4543362854939398E-3</c:v>
                </c:pt>
                <c:pt idx="43935">
                  <c:v>-4.9102436019855802E-3</c:v>
                </c:pt>
                <c:pt idx="43936">
                  <c:v>-4.88885537132257E-3</c:v>
                </c:pt>
                <c:pt idx="43937">
                  <c:v>-4.88223076630889E-3</c:v>
                </c:pt>
                <c:pt idx="43938">
                  <c:v>-4.9725843934378903E-3</c:v>
                </c:pt>
                <c:pt idx="43939">
                  <c:v>-4.9249101275813797E-3</c:v>
                </c:pt>
                <c:pt idx="43940">
                  <c:v>-4.97879343538064E-3</c:v>
                </c:pt>
                <c:pt idx="43941">
                  <c:v>-5.24612827253014E-3</c:v>
                </c:pt>
                <c:pt idx="43942">
                  <c:v>-4.96768776881299E-3</c:v>
                </c:pt>
                <c:pt idx="43943">
                  <c:v>-5.0795223285731404E-3</c:v>
                </c:pt>
                <c:pt idx="43944">
                  <c:v>-5.0930719811305902E-3</c:v>
                </c:pt>
                <c:pt idx="43945">
                  <c:v>-4.9054556795067698E-3</c:v>
                </c:pt>
                <c:pt idx="43946">
                  <c:v>-4.7293673414480902E-3</c:v>
                </c:pt>
                <c:pt idx="43947">
                  <c:v>-4.6797819154872199E-3</c:v>
                </c:pt>
                <c:pt idx="43948">
                  <c:v>-4.6760769964949503E-3</c:v>
                </c:pt>
                <c:pt idx="43949">
                  <c:v>-4.3692388207756802E-3</c:v>
                </c:pt>
                <c:pt idx="43950">
                  <c:v>-4.1793416985353698E-3</c:v>
                </c:pt>
                <c:pt idx="43951">
                  <c:v>-4.1313672290790599E-3</c:v>
                </c:pt>
                <c:pt idx="43952">
                  <c:v>-4.0609528268126501E-3</c:v>
                </c:pt>
                <c:pt idx="43953">
                  <c:v>-3.6527107241348502E-3</c:v>
                </c:pt>
                <c:pt idx="43954">
                  <c:v>-3.4741038495134098E-3</c:v>
                </c:pt>
                <c:pt idx="43955">
                  <c:v>-3.2828810014214199E-3</c:v>
                </c:pt>
                <c:pt idx="43956">
                  <c:v>-3.1823237723260802E-3</c:v>
                </c:pt>
                <c:pt idx="43957">
                  <c:v>-2.9966984677100698E-3</c:v>
                </c:pt>
                <c:pt idx="43958">
                  <c:v>-2.8462500243057898E-3</c:v>
                </c:pt>
                <c:pt idx="43959">
                  <c:v>-2.7822098621046198E-3</c:v>
                </c:pt>
                <c:pt idx="43960">
                  <c:v>-2.5288397188988998E-3</c:v>
                </c:pt>
                <c:pt idx="43961">
                  <c:v>-2.3045087788610098E-3</c:v>
                </c:pt>
                <c:pt idx="43962">
                  <c:v>-2.20224487082487E-3</c:v>
                </c:pt>
                <c:pt idx="43963">
                  <c:v>-2.1742802000905398E-3</c:v>
                </c:pt>
                <c:pt idx="43964">
                  <c:v>-1.9968623441545198E-3</c:v>
                </c:pt>
                <c:pt idx="43965">
                  <c:v>-1.7670375105127299E-3</c:v>
                </c:pt>
                <c:pt idx="43966">
                  <c:v>-1.5509838569888301E-3</c:v>
                </c:pt>
                <c:pt idx="43967">
                  <c:v>-1.60983711034504E-3</c:v>
                </c:pt>
                <c:pt idx="43968">
                  <c:v>-1.5341420250220401E-3</c:v>
                </c:pt>
                <c:pt idx="43969">
                  <c:v>-1.51788856236374E-3</c:v>
                </c:pt>
                <c:pt idx="43970">
                  <c:v>-1.6137326724566801E-3</c:v>
                </c:pt>
                <c:pt idx="43971">
                  <c:v>-1.50429813380318E-3</c:v>
                </c:pt>
                <c:pt idx="43972">
                  <c:v>-1.63648692344033E-3</c:v>
                </c:pt>
                <c:pt idx="43973">
                  <c:v>-1.5945049532040099E-3</c:v>
                </c:pt>
                <c:pt idx="43974">
                  <c:v>-1.6733449173348899E-3</c:v>
                </c:pt>
                <c:pt idx="43975">
                  <c:v>-1.9436312426598201E-3</c:v>
                </c:pt>
                <c:pt idx="43976">
                  <c:v>-1.9469646855029101E-3</c:v>
                </c:pt>
                <c:pt idx="43977">
                  <c:v>-2.0140015467810099E-3</c:v>
                </c:pt>
                <c:pt idx="43978">
                  <c:v>-2.2065951062319798E-3</c:v>
                </c:pt>
                <c:pt idx="43979">
                  <c:v>-2.4499856524383798E-3</c:v>
                </c:pt>
                <c:pt idx="43980">
                  <c:v>-2.77136841198883E-3</c:v>
                </c:pt>
                <c:pt idx="43981">
                  <c:v>-2.7929671922472098E-3</c:v>
                </c:pt>
                <c:pt idx="43982">
                  <c:v>-3.0683376009477E-3</c:v>
                </c:pt>
                <c:pt idx="43983">
                  <c:v>-3.4018612603778902E-3</c:v>
                </c:pt>
                <c:pt idx="43984">
                  <c:v>-3.79502798170986E-3</c:v>
                </c:pt>
                <c:pt idx="43985">
                  <c:v>-4.1684324698741497E-3</c:v>
                </c:pt>
                <c:pt idx="43986">
                  <c:v>-4.5310721970966798E-3</c:v>
                </c:pt>
                <c:pt idx="43987">
                  <c:v>-4.9591810597148303E-3</c:v>
                </c:pt>
                <c:pt idx="43988">
                  <c:v>-5.3201973086912796E-3</c:v>
                </c:pt>
                <c:pt idx="43989">
                  <c:v>-5.5956885333550898E-3</c:v>
                </c:pt>
                <c:pt idx="43990">
                  <c:v>-6.3030905810392002E-3</c:v>
                </c:pt>
                <c:pt idx="43991">
                  <c:v>-6.7733424681865198E-3</c:v>
                </c:pt>
                <c:pt idx="43992">
                  <c:v>-7.1593944564722302E-3</c:v>
                </c:pt>
                <c:pt idx="43993">
                  <c:v>-7.6331544972899597E-3</c:v>
                </c:pt>
                <c:pt idx="43994">
                  <c:v>-8.153770585444E-3</c:v>
                </c:pt>
                <c:pt idx="43995">
                  <c:v>-8.6819388950466897E-3</c:v>
                </c:pt>
                <c:pt idx="43996">
                  <c:v>-9.1917346600832693E-3</c:v>
                </c:pt>
                <c:pt idx="43997">
                  <c:v>-9.9058493240228307E-3</c:v>
                </c:pt>
                <c:pt idx="43998">
                  <c:v>-1.03330716225205E-2</c:v>
                </c:pt>
                <c:pt idx="43999">
                  <c:v>-1.09912349147626E-2</c:v>
                </c:pt>
                <c:pt idx="44000">
                  <c:v>-1.1508750876336699E-2</c:v>
                </c:pt>
                <c:pt idx="44001">
                  <c:v>-1.20722590354606E-2</c:v>
                </c:pt>
                <c:pt idx="44002">
                  <c:v>-1.26676283321335E-2</c:v>
                </c:pt>
                <c:pt idx="44003">
                  <c:v>-1.32869147714156E-2</c:v>
                </c:pt>
                <c:pt idx="44004">
                  <c:v>-1.39629497373198E-2</c:v>
                </c:pt>
                <c:pt idx="44005">
                  <c:v>-1.43090898450177E-2</c:v>
                </c:pt>
                <c:pt idx="44006">
                  <c:v>-1.49768600521893E-2</c:v>
                </c:pt>
                <c:pt idx="44007">
                  <c:v>-1.5525414464785101E-2</c:v>
                </c:pt>
                <c:pt idx="44008">
                  <c:v>-1.6099622987386202E-2</c:v>
                </c:pt>
                <c:pt idx="44009">
                  <c:v>-1.6519564853948902E-2</c:v>
                </c:pt>
                <c:pt idx="44010">
                  <c:v>-1.71371832777177E-2</c:v>
                </c:pt>
                <c:pt idx="44011">
                  <c:v>-1.7548826296820998E-2</c:v>
                </c:pt>
                <c:pt idx="44012">
                  <c:v>-1.8086029129051499E-2</c:v>
                </c:pt>
                <c:pt idx="44013">
                  <c:v>-1.86136257045624E-2</c:v>
                </c:pt>
                <c:pt idx="44014">
                  <c:v>-1.8968077215224002E-2</c:v>
                </c:pt>
                <c:pt idx="44015">
                  <c:v>-1.9500665092953302E-2</c:v>
                </c:pt>
                <c:pt idx="44016">
                  <c:v>-1.9652624860271899E-2</c:v>
                </c:pt>
                <c:pt idx="44017">
                  <c:v>-2.0222802276284899E-2</c:v>
                </c:pt>
                <c:pt idx="44018">
                  <c:v>-2.0583690317028398E-2</c:v>
                </c:pt>
                <c:pt idx="44019">
                  <c:v>-2.0784975343454099E-2</c:v>
                </c:pt>
                <c:pt idx="44020">
                  <c:v>-2.0950818374969999E-2</c:v>
                </c:pt>
                <c:pt idx="44021">
                  <c:v>-2.1458156264909E-2</c:v>
                </c:pt>
                <c:pt idx="44022">
                  <c:v>-2.1522413145115601E-2</c:v>
                </c:pt>
                <c:pt idx="44023">
                  <c:v>-2.1609152160225999E-2</c:v>
                </c:pt>
                <c:pt idx="44024">
                  <c:v>-2.1691232834472898E-2</c:v>
                </c:pt>
                <c:pt idx="44025">
                  <c:v>-2.18849290117521E-2</c:v>
                </c:pt>
                <c:pt idx="44026">
                  <c:v>-2.1929354557092499E-2</c:v>
                </c:pt>
                <c:pt idx="44027">
                  <c:v>-2.2101237583410802E-2</c:v>
                </c:pt>
                <c:pt idx="44028">
                  <c:v>-2.20974496827945E-2</c:v>
                </c:pt>
                <c:pt idx="44029">
                  <c:v>-2.2076495832997901E-2</c:v>
                </c:pt>
                <c:pt idx="44030">
                  <c:v>-2.2090250006411401E-2</c:v>
                </c:pt>
                <c:pt idx="44031">
                  <c:v>-2.19122228935528E-2</c:v>
                </c:pt>
                <c:pt idx="44032">
                  <c:v>-2.1974540888452101E-2</c:v>
                </c:pt>
                <c:pt idx="44033">
                  <c:v>-2.1886926002701E-2</c:v>
                </c:pt>
                <c:pt idx="44034">
                  <c:v>-2.1547139004923999E-2</c:v>
                </c:pt>
                <c:pt idx="44035">
                  <c:v>-2.1376561865098301E-2</c:v>
                </c:pt>
                <c:pt idx="44036">
                  <c:v>-2.1119099371223402E-2</c:v>
                </c:pt>
                <c:pt idx="44037">
                  <c:v>-2.08043734458545E-2</c:v>
                </c:pt>
                <c:pt idx="44038">
                  <c:v>-2.06257895119412E-2</c:v>
                </c:pt>
                <c:pt idx="44039">
                  <c:v>-2.0291313208738199E-2</c:v>
                </c:pt>
                <c:pt idx="44040">
                  <c:v>-2.0009382995720498E-2</c:v>
                </c:pt>
                <c:pt idx="44041">
                  <c:v>-1.9583930593932201E-2</c:v>
                </c:pt>
                <c:pt idx="44042">
                  <c:v>-1.93991304294189E-2</c:v>
                </c:pt>
                <c:pt idx="44043">
                  <c:v>-1.87930935635705E-2</c:v>
                </c:pt>
                <c:pt idx="44044">
                  <c:v>-1.8367668739884699E-2</c:v>
                </c:pt>
                <c:pt idx="44045">
                  <c:v>-1.8090615522437199E-2</c:v>
                </c:pt>
                <c:pt idx="44046">
                  <c:v>-1.7779160391844701E-2</c:v>
                </c:pt>
                <c:pt idx="44047">
                  <c:v>-1.7255296766507399E-2</c:v>
                </c:pt>
                <c:pt idx="44048">
                  <c:v>-1.6811512230328701E-2</c:v>
                </c:pt>
                <c:pt idx="44049">
                  <c:v>-1.6627539831559901E-2</c:v>
                </c:pt>
                <c:pt idx="44050">
                  <c:v>-1.6040514228667799E-2</c:v>
                </c:pt>
                <c:pt idx="44051">
                  <c:v>-1.56025302475684E-2</c:v>
                </c:pt>
                <c:pt idx="44052">
                  <c:v>-1.51331454610307E-2</c:v>
                </c:pt>
                <c:pt idx="44053">
                  <c:v>-1.47838215371004E-2</c:v>
                </c:pt>
                <c:pt idx="44054">
                  <c:v>-1.419284033734E-2</c:v>
                </c:pt>
                <c:pt idx="44055">
                  <c:v>-1.3832209423668E-2</c:v>
                </c:pt>
                <c:pt idx="44056">
                  <c:v>-1.3582516031044E-2</c:v>
                </c:pt>
                <c:pt idx="44057">
                  <c:v>-1.30508273788109E-2</c:v>
                </c:pt>
                <c:pt idx="44058">
                  <c:v>-1.28236930552507E-2</c:v>
                </c:pt>
                <c:pt idx="44059">
                  <c:v>-1.23269309579335E-2</c:v>
                </c:pt>
                <c:pt idx="44060">
                  <c:v>-1.20490000795812E-2</c:v>
                </c:pt>
                <c:pt idx="44061">
                  <c:v>-1.18086917187844E-2</c:v>
                </c:pt>
                <c:pt idx="44062">
                  <c:v>-1.13563964449531E-2</c:v>
                </c:pt>
                <c:pt idx="44063">
                  <c:v>-1.10640766910874E-2</c:v>
                </c:pt>
                <c:pt idx="44064">
                  <c:v>-1.07950022222549E-2</c:v>
                </c:pt>
                <c:pt idx="44065">
                  <c:v>-1.0598503134112E-2</c:v>
                </c:pt>
                <c:pt idx="44066">
                  <c:v>-1.03328359898504E-2</c:v>
                </c:pt>
                <c:pt idx="44067">
                  <c:v>-1.02463188659856E-2</c:v>
                </c:pt>
                <c:pt idx="44068">
                  <c:v>-9.9346622773590701E-3</c:v>
                </c:pt>
                <c:pt idx="44069">
                  <c:v>-9.8793274289559491E-3</c:v>
                </c:pt>
                <c:pt idx="44070">
                  <c:v>-9.8110206756564892E-3</c:v>
                </c:pt>
                <c:pt idx="44071">
                  <c:v>-9.6937683734851007E-3</c:v>
                </c:pt>
                <c:pt idx="44072">
                  <c:v>-9.62453806783993E-3</c:v>
                </c:pt>
                <c:pt idx="44073">
                  <c:v>-9.4996933692929296E-3</c:v>
                </c:pt>
                <c:pt idx="44074">
                  <c:v>-9.5384599453171102E-3</c:v>
                </c:pt>
                <c:pt idx="44075">
                  <c:v>-9.4470406585007004E-3</c:v>
                </c:pt>
                <c:pt idx="44076">
                  <c:v>-9.6262831572828996E-3</c:v>
                </c:pt>
                <c:pt idx="44077">
                  <c:v>-9.6975820431542004E-3</c:v>
                </c:pt>
                <c:pt idx="44078">
                  <c:v>-9.7814392607023896E-3</c:v>
                </c:pt>
                <c:pt idx="44079">
                  <c:v>-9.7828895500727299E-3</c:v>
                </c:pt>
                <c:pt idx="44080">
                  <c:v>-9.7226398466475194E-3</c:v>
                </c:pt>
                <c:pt idx="44081">
                  <c:v>-9.9348423400822793E-3</c:v>
                </c:pt>
                <c:pt idx="44082">
                  <c:v>-1.0310228747460799E-2</c:v>
                </c:pt>
                <c:pt idx="44083">
                  <c:v>-1.04792409366826E-2</c:v>
                </c:pt>
                <c:pt idx="44084">
                  <c:v>-1.04305748974182E-2</c:v>
                </c:pt>
                <c:pt idx="44085">
                  <c:v>-1.0877096030060599E-2</c:v>
                </c:pt>
                <c:pt idx="44086">
                  <c:v>-1.1036288064058101E-2</c:v>
                </c:pt>
                <c:pt idx="44087">
                  <c:v>-1.13872433409798E-2</c:v>
                </c:pt>
                <c:pt idx="44088">
                  <c:v>-1.1554672308240199E-2</c:v>
                </c:pt>
                <c:pt idx="44089">
                  <c:v>-1.1776546893934601E-2</c:v>
                </c:pt>
                <c:pt idx="44090">
                  <c:v>-1.2226697122166501E-2</c:v>
                </c:pt>
                <c:pt idx="44091">
                  <c:v>-1.24253360923252E-2</c:v>
                </c:pt>
                <c:pt idx="44092">
                  <c:v>-1.27046230135297E-2</c:v>
                </c:pt>
                <c:pt idx="44093">
                  <c:v>-1.28337114439181E-2</c:v>
                </c:pt>
                <c:pt idx="44094">
                  <c:v>-1.32753248019962E-2</c:v>
                </c:pt>
                <c:pt idx="44095">
                  <c:v>-1.36842148683382E-2</c:v>
                </c:pt>
                <c:pt idx="44096">
                  <c:v>-1.3890018245005799E-2</c:v>
                </c:pt>
                <c:pt idx="44097">
                  <c:v>-1.42578653228546E-2</c:v>
                </c:pt>
                <c:pt idx="44098">
                  <c:v>-1.46348153047262E-2</c:v>
                </c:pt>
                <c:pt idx="44099">
                  <c:v>-1.4921466536422401E-2</c:v>
                </c:pt>
                <c:pt idx="44100">
                  <c:v>-1.51092965680589E-2</c:v>
                </c:pt>
                <c:pt idx="44101">
                  <c:v>-1.54597545836321E-2</c:v>
                </c:pt>
                <c:pt idx="44102">
                  <c:v>-1.56816373083376E-2</c:v>
                </c:pt>
                <c:pt idx="44103">
                  <c:v>-1.6091937503922599E-2</c:v>
                </c:pt>
                <c:pt idx="44104">
                  <c:v>-1.62812287027186E-2</c:v>
                </c:pt>
                <c:pt idx="44105">
                  <c:v>-1.6446146414212801E-2</c:v>
                </c:pt>
                <c:pt idx="44106">
                  <c:v>-1.6639042686741198E-2</c:v>
                </c:pt>
                <c:pt idx="44107">
                  <c:v>-1.6797488443215498E-2</c:v>
                </c:pt>
                <c:pt idx="44108">
                  <c:v>-1.7211795827728499E-2</c:v>
                </c:pt>
                <c:pt idx="44109">
                  <c:v>-1.72483839106847E-2</c:v>
                </c:pt>
                <c:pt idx="44110">
                  <c:v>-1.7470594936563302E-2</c:v>
                </c:pt>
                <c:pt idx="44111">
                  <c:v>-1.7561400214076501E-2</c:v>
                </c:pt>
                <c:pt idx="44112">
                  <c:v>-1.7917698716258701E-2</c:v>
                </c:pt>
                <c:pt idx="44113">
                  <c:v>-1.7769991837072799E-2</c:v>
                </c:pt>
                <c:pt idx="44114">
                  <c:v>-1.79020320599294E-2</c:v>
                </c:pt>
                <c:pt idx="44115">
                  <c:v>-1.7950385323300799E-2</c:v>
                </c:pt>
                <c:pt idx="44116">
                  <c:v>-1.8079411506778199E-2</c:v>
                </c:pt>
                <c:pt idx="44117">
                  <c:v>-1.8030177797567201E-2</c:v>
                </c:pt>
                <c:pt idx="44118">
                  <c:v>-1.8088887779318899E-2</c:v>
                </c:pt>
                <c:pt idx="44119">
                  <c:v>-1.8102683171568101E-2</c:v>
                </c:pt>
                <c:pt idx="44120">
                  <c:v>-1.7796237521733201E-2</c:v>
                </c:pt>
                <c:pt idx="44121">
                  <c:v>-1.7922006255497301E-2</c:v>
                </c:pt>
                <c:pt idx="44122">
                  <c:v>-1.7842456212420602E-2</c:v>
                </c:pt>
                <c:pt idx="44123">
                  <c:v>-1.7722643006475101E-2</c:v>
                </c:pt>
                <c:pt idx="44124">
                  <c:v>-1.75174737843657E-2</c:v>
                </c:pt>
                <c:pt idx="44125">
                  <c:v>-1.7409127954872199E-2</c:v>
                </c:pt>
                <c:pt idx="44126">
                  <c:v>-1.73291963861479E-2</c:v>
                </c:pt>
                <c:pt idx="44127">
                  <c:v>-1.7234291777405899E-2</c:v>
                </c:pt>
                <c:pt idx="44128">
                  <c:v>-1.70365627041025E-2</c:v>
                </c:pt>
                <c:pt idx="44129">
                  <c:v>-1.6847759180537301E-2</c:v>
                </c:pt>
                <c:pt idx="44130">
                  <c:v>-1.6574988390335499E-2</c:v>
                </c:pt>
                <c:pt idx="44131">
                  <c:v>-1.6490667306483402E-2</c:v>
                </c:pt>
                <c:pt idx="44132">
                  <c:v>-1.60000402356715E-2</c:v>
                </c:pt>
                <c:pt idx="44133">
                  <c:v>-1.5818100567876501E-2</c:v>
                </c:pt>
                <c:pt idx="44134">
                  <c:v>-1.5723482338368702E-2</c:v>
                </c:pt>
                <c:pt idx="44135">
                  <c:v>-1.54569017259766E-2</c:v>
                </c:pt>
                <c:pt idx="44136">
                  <c:v>-1.5262895266799701E-2</c:v>
                </c:pt>
                <c:pt idx="44137">
                  <c:v>-1.4770240019322299E-2</c:v>
                </c:pt>
                <c:pt idx="44138">
                  <c:v>-1.46205926395543E-2</c:v>
                </c:pt>
                <c:pt idx="44139">
                  <c:v>-1.45158889534296E-2</c:v>
                </c:pt>
                <c:pt idx="44140">
                  <c:v>-1.42082014305757E-2</c:v>
                </c:pt>
                <c:pt idx="44141">
                  <c:v>-1.38652160517848E-2</c:v>
                </c:pt>
                <c:pt idx="44142">
                  <c:v>-1.3770956172760199E-2</c:v>
                </c:pt>
                <c:pt idx="44143">
                  <c:v>-1.3590021605051E-2</c:v>
                </c:pt>
                <c:pt idx="44144">
                  <c:v>-1.33306083284134E-2</c:v>
                </c:pt>
                <c:pt idx="44145">
                  <c:v>-1.29603906621856E-2</c:v>
                </c:pt>
                <c:pt idx="44146">
                  <c:v>-1.2776867509034E-2</c:v>
                </c:pt>
                <c:pt idx="44147">
                  <c:v>-1.25943432049059E-2</c:v>
                </c:pt>
                <c:pt idx="44148">
                  <c:v>-1.25222487340707E-2</c:v>
                </c:pt>
                <c:pt idx="44149">
                  <c:v>-1.22408084691292E-2</c:v>
                </c:pt>
                <c:pt idx="44150">
                  <c:v>-1.19124762986372E-2</c:v>
                </c:pt>
                <c:pt idx="44151">
                  <c:v>-1.1754623457810301E-2</c:v>
                </c:pt>
                <c:pt idx="44152">
                  <c:v>-1.1637401436653301E-2</c:v>
                </c:pt>
                <c:pt idx="44153">
                  <c:v>-1.16945570528718E-2</c:v>
                </c:pt>
                <c:pt idx="44154">
                  <c:v>-1.13525025401659E-2</c:v>
                </c:pt>
                <c:pt idx="44155">
                  <c:v>-1.14678207513111E-2</c:v>
                </c:pt>
                <c:pt idx="44156">
                  <c:v>-1.13591856796909E-2</c:v>
                </c:pt>
                <c:pt idx="44157">
                  <c:v>-1.1211475689954399E-2</c:v>
                </c:pt>
                <c:pt idx="44158">
                  <c:v>-1.10387404173734E-2</c:v>
                </c:pt>
                <c:pt idx="44159">
                  <c:v>-1.1162057148488801E-2</c:v>
                </c:pt>
                <c:pt idx="44160">
                  <c:v>-1.1125561687838801E-2</c:v>
                </c:pt>
                <c:pt idx="44161">
                  <c:v>-1.1109974245173499E-2</c:v>
                </c:pt>
                <c:pt idx="44162">
                  <c:v>-1.1119657366292999E-2</c:v>
                </c:pt>
                <c:pt idx="44163">
                  <c:v>-1.10100127596657E-2</c:v>
                </c:pt>
                <c:pt idx="44164">
                  <c:v>-1.10456258364634E-2</c:v>
                </c:pt>
                <c:pt idx="44165">
                  <c:v>-1.1050936733671E-2</c:v>
                </c:pt>
                <c:pt idx="44166">
                  <c:v>-1.1215636674012401E-2</c:v>
                </c:pt>
                <c:pt idx="44167">
                  <c:v>-1.15175208451005E-2</c:v>
                </c:pt>
                <c:pt idx="44168">
                  <c:v>-1.1307855440334601E-2</c:v>
                </c:pt>
                <c:pt idx="44169">
                  <c:v>-1.11608562667156E-2</c:v>
                </c:pt>
                <c:pt idx="44170">
                  <c:v>-1.14384595201849E-2</c:v>
                </c:pt>
                <c:pt idx="44171">
                  <c:v>-1.15265051635252E-2</c:v>
                </c:pt>
                <c:pt idx="44172">
                  <c:v>-1.1794143175582601E-2</c:v>
                </c:pt>
                <c:pt idx="44173">
                  <c:v>-1.18904563481659E-2</c:v>
                </c:pt>
                <c:pt idx="44174">
                  <c:v>-1.20021145996637E-2</c:v>
                </c:pt>
                <c:pt idx="44175">
                  <c:v>-1.20290712582791E-2</c:v>
                </c:pt>
                <c:pt idx="44176">
                  <c:v>-1.21916469204473E-2</c:v>
                </c:pt>
                <c:pt idx="44177">
                  <c:v>-1.24682621178433E-2</c:v>
                </c:pt>
                <c:pt idx="44178">
                  <c:v>-1.25096615247346E-2</c:v>
                </c:pt>
                <c:pt idx="44179">
                  <c:v>-1.2602725758771799E-2</c:v>
                </c:pt>
                <c:pt idx="44180">
                  <c:v>-1.2677140380323601E-2</c:v>
                </c:pt>
                <c:pt idx="44181">
                  <c:v>-1.27860284149063E-2</c:v>
                </c:pt>
                <c:pt idx="44182">
                  <c:v>-1.3013043744743401E-2</c:v>
                </c:pt>
                <c:pt idx="44183">
                  <c:v>-1.31054628925021E-2</c:v>
                </c:pt>
                <c:pt idx="44184">
                  <c:v>-1.33029468466726E-2</c:v>
                </c:pt>
                <c:pt idx="44185">
                  <c:v>-1.3381934606356701E-2</c:v>
                </c:pt>
                <c:pt idx="44186">
                  <c:v>-1.3363781771815301E-2</c:v>
                </c:pt>
                <c:pt idx="44187">
                  <c:v>-1.33585526584914E-2</c:v>
                </c:pt>
                <c:pt idx="44188">
                  <c:v>-1.3484438289094101E-2</c:v>
                </c:pt>
                <c:pt idx="44189">
                  <c:v>-1.3721841395211E-2</c:v>
                </c:pt>
                <c:pt idx="44190">
                  <c:v>-1.35095140927892E-2</c:v>
                </c:pt>
                <c:pt idx="44191">
                  <c:v>-1.3502856386991001E-2</c:v>
                </c:pt>
                <c:pt idx="44192">
                  <c:v>-1.36221582579053E-2</c:v>
                </c:pt>
                <c:pt idx="44193">
                  <c:v>-1.3660007921007499E-2</c:v>
                </c:pt>
                <c:pt idx="44194">
                  <c:v>-1.35612554448003E-2</c:v>
                </c:pt>
                <c:pt idx="44195">
                  <c:v>-1.34122193978532E-2</c:v>
                </c:pt>
                <c:pt idx="44196">
                  <c:v>-1.3434401008402701E-2</c:v>
                </c:pt>
                <c:pt idx="44197">
                  <c:v>-1.33927911055081E-2</c:v>
                </c:pt>
                <c:pt idx="44198">
                  <c:v>-1.3146559524999799E-2</c:v>
                </c:pt>
                <c:pt idx="44199">
                  <c:v>-1.30438371321384E-2</c:v>
                </c:pt>
                <c:pt idx="44200">
                  <c:v>-1.2869945536755601E-2</c:v>
                </c:pt>
                <c:pt idx="44201">
                  <c:v>-1.27096795815965E-2</c:v>
                </c:pt>
                <c:pt idx="44202">
                  <c:v>-1.25401237110319E-2</c:v>
                </c:pt>
                <c:pt idx="44203">
                  <c:v>-1.2460319887229499E-2</c:v>
                </c:pt>
                <c:pt idx="44204">
                  <c:v>-1.22470404422467E-2</c:v>
                </c:pt>
                <c:pt idx="44205">
                  <c:v>-1.19032574751529E-2</c:v>
                </c:pt>
                <c:pt idx="44206">
                  <c:v>-1.16016934906523E-2</c:v>
                </c:pt>
                <c:pt idx="44207">
                  <c:v>-1.11442026703203E-2</c:v>
                </c:pt>
                <c:pt idx="44208">
                  <c:v>-1.08718644762365E-2</c:v>
                </c:pt>
                <c:pt idx="44209">
                  <c:v>-1.0725722642171399E-2</c:v>
                </c:pt>
                <c:pt idx="44210">
                  <c:v>-1.0355978008301301E-2</c:v>
                </c:pt>
                <c:pt idx="44211">
                  <c:v>-9.9733185663324793E-3</c:v>
                </c:pt>
                <c:pt idx="44212">
                  <c:v>-9.4787824604150393E-3</c:v>
                </c:pt>
                <c:pt idx="44213">
                  <c:v>-9.2365475144633499E-3</c:v>
                </c:pt>
                <c:pt idx="44214">
                  <c:v>-8.9197533432400604E-3</c:v>
                </c:pt>
                <c:pt idx="44215">
                  <c:v>-8.4601820346498595E-3</c:v>
                </c:pt>
                <c:pt idx="44216">
                  <c:v>-8.0588745724206306E-3</c:v>
                </c:pt>
                <c:pt idx="44217">
                  <c:v>-7.5757133756520498E-3</c:v>
                </c:pt>
                <c:pt idx="44218">
                  <c:v>-7.10748986257411E-3</c:v>
                </c:pt>
                <c:pt idx="44219">
                  <c:v>-6.8364732662375303E-3</c:v>
                </c:pt>
                <c:pt idx="44220">
                  <c:v>-6.32824050340643E-3</c:v>
                </c:pt>
                <c:pt idx="44221">
                  <c:v>-5.8853628718333398E-3</c:v>
                </c:pt>
                <c:pt idx="44222">
                  <c:v>-5.6153858469786396E-3</c:v>
                </c:pt>
                <c:pt idx="44223">
                  <c:v>-4.87706189109746E-3</c:v>
                </c:pt>
                <c:pt idx="44224">
                  <c:v>-4.4775785391504E-3</c:v>
                </c:pt>
                <c:pt idx="44225">
                  <c:v>-4.1628833937481799E-3</c:v>
                </c:pt>
                <c:pt idx="44226">
                  <c:v>-3.7073795929619198E-3</c:v>
                </c:pt>
                <c:pt idx="44227">
                  <c:v>-3.1413338121104501E-3</c:v>
                </c:pt>
                <c:pt idx="44228">
                  <c:v>-2.66717401821717E-3</c:v>
                </c:pt>
                <c:pt idx="44229">
                  <c:v>-2.2778494265784E-3</c:v>
                </c:pt>
                <c:pt idx="44230">
                  <c:v>-1.9275108230922999E-3</c:v>
                </c:pt>
                <c:pt idx="44231">
                  <c:v>-1.59555852531639E-3</c:v>
                </c:pt>
                <c:pt idx="44232">
                  <c:v>-1.0953778113784399E-3</c:v>
                </c:pt>
                <c:pt idx="44233">
                  <c:v>-1.01934863754255E-3</c:v>
                </c:pt>
                <c:pt idx="44234">
                  <c:v>-5.3789004243956203E-4</c:v>
                </c:pt>
                <c:pt idx="44235" formatCode="0.00E+00">
                  <c:v>-3.6841081067778198E-5</c:v>
                </c:pt>
                <c:pt idx="44236">
                  <c:v>3.0903257001826701E-4</c:v>
                </c:pt>
                <c:pt idx="44237">
                  <c:v>5.34324339408647E-4</c:v>
                </c:pt>
                <c:pt idx="44238">
                  <c:v>9.8093802978858002E-4</c:v>
                </c:pt>
                <c:pt idx="44239">
                  <c:v>1.4107860175765501E-3</c:v>
                </c:pt>
                <c:pt idx="44240">
                  <c:v>1.67230643181728E-3</c:v>
                </c:pt>
                <c:pt idx="44241">
                  <c:v>1.8843559601641701E-3</c:v>
                </c:pt>
                <c:pt idx="44242">
                  <c:v>1.9798789232036399E-3</c:v>
                </c:pt>
                <c:pt idx="44243">
                  <c:v>2.3564829665147298E-3</c:v>
                </c:pt>
                <c:pt idx="44244">
                  <c:v>2.5068193997800602E-3</c:v>
                </c:pt>
                <c:pt idx="44245">
                  <c:v>2.74417062716921E-3</c:v>
                </c:pt>
                <c:pt idx="44246">
                  <c:v>2.94800646257124E-3</c:v>
                </c:pt>
                <c:pt idx="44247">
                  <c:v>2.8958307968485202E-3</c:v>
                </c:pt>
                <c:pt idx="44248">
                  <c:v>3.1162763187299299E-3</c:v>
                </c:pt>
                <c:pt idx="44249">
                  <c:v>3.3928421284355101E-3</c:v>
                </c:pt>
                <c:pt idx="44250">
                  <c:v>3.4965873759078901E-3</c:v>
                </c:pt>
                <c:pt idx="44251">
                  <c:v>3.4451017597495002E-3</c:v>
                </c:pt>
                <c:pt idx="44252">
                  <c:v>3.5389923996105199E-3</c:v>
                </c:pt>
                <c:pt idx="44253">
                  <c:v>3.6563764384296101E-3</c:v>
                </c:pt>
                <c:pt idx="44254">
                  <c:v>3.69064132325628E-3</c:v>
                </c:pt>
                <c:pt idx="44255">
                  <c:v>3.76001788353945E-3</c:v>
                </c:pt>
                <c:pt idx="44256">
                  <c:v>3.66992350316586E-3</c:v>
                </c:pt>
                <c:pt idx="44257">
                  <c:v>3.6738390154787302E-3</c:v>
                </c:pt>
                <c:pt idx="44258">
                  <c:v>3.78996150091814E-3</c:v>
                </c:pt>
                <c:pt idx="44259">
                  <c:v>3.7088131233584099E-3</c:v>
                </c:pt>
                <c:pt idx="44260">
                  <c:v>3.6622669836036599E-3</c:v>
                </c:pt>
                <c:pt idx="44261">
                  <c:v>3.5868694082071E-3</c:v>
                </c:pt>
                <c:pt idx="44262">
                  <c:v>3.5635101438945601E-3</c:v>
                </c:pt>
                <c:pt idx="44263">
                  <c:v>3.5000272560232202E-3</c:v>
                </c:pt>
                <c:pt idx="44264">
                  <c:v>3.4029920925705702E-3</c:v>
                </c:pt>
                <c:pt idx="44265">
                  <c:v>3.0970929496888801E-3</c:v>
                </c:pt>
                <c:pt idx="44266">
                  <c:v>3.1735691766634402E-3</c:v>
                </c:pt>
                <c:pt idx="44267">
                  <c:v>3.0801655719791599E-3</c:v>
                </c:pt>
                <c:pt idx="44268">
                  <c:v>3.1032881220781402E-3</c:v>
                </c:pt>
                <c:pt idx="44269">
                  <c:v>2.77201751482644E-3</c:v>
                </c:pt>
                <c:pt idx="44270">
                  <c:v>2.5997077147696E-3</c:v>
                </c:pt>
                <c:pt idx="44271">
                  <c:v>2.6070594861561298E-3</c:v>
                </c:pt>
                <c:pt idx="44272">
                  <c:v>2.5829055677279501E-3</c:v>
                </c:pt>
                <c:pt idx="44273">
                  <c:v>2.5342407831113502E-3</c:v>
                </c:pt>
                <c:pt idx="44274">
                  <c:v>2.1422480903854901E-3</c:v>
                </c:pt>
                <c:pt idx="44275">
                  <c:v>2.2496013211564E-3</c:v>
                </c:pt>
                <c:pt idx="44276">
                  <c:v>2.1053987611589099E-3</c:v>
                </c:pt>
                <c:pt idx="44277">
                  <c:v>1.9185835336774501E-3</c:v>
                </c:pt>
                <c:pt idx="44278">
                  <c:v>1.8422382910770699E-3</c:v>
                </c:pt>
                <c:pt idx="44279">
                  <c:v>1.76555999569527E-3</c:v>
                </c:pt>
                <c:pt idx="44280">
                  <c:v>1.5823611129174599E-3</c:v>
                </c:pt>
                <c:pt idx="44281">
                  <c:v>1.7485651271958299E-3</c:v>
                </c:pt>
                <c:pt idx="44282">
                  <c:v>1.35161830989167E-3</c:v>
                </c:pt>
                <c:pt idx="44283">
                  <c:v>1.5663987586878E-3</c:v>
                </c:pt>
                <c:pt idx="44284">
                  <c:v>1.4048083412245499E-3</c:v>
                </c:pt>
                <c:pt idx="44285">
                  <c:v>1.3182100005548899E-3</c:v>
                </c:pt>
                <c:pt idx="44286">
                  <c:v>1.2620701120078599E-3</c:v>
                </c:pt>
                <c:pt idx="44287">
                  <c:v>1.2740473996105501E-3</c:v>
                </c:pt>
                <c:pt idx="44288">
                  <c:v>1.3525486286109999E-3</c:v>
                </c:pt>
                <c:pt idx="44289">
                  <c:v>1.1179210840963801E-3</c:v>
                </c:pt>
                <c:pt idx="44290">
                  <c:v>1.28272296736182E-3</c:v>
                </c:pt>
                <c:pt idx="44291">
                  <c:v>1.20123769303587E-3</c:v>
                </c:pt>
                <c:pt idx="44292">
                  <c:v>1.31161136632386E-3</c:v>
                </c:pt>
                <c:pt idx="44293">
                  <c:v>1.36586276731826E-3</c:v>
                </c:pt>
                <c:pt idx="44294">
                  <c:v>1.3118768561433099E-3</c:v>
                </c:pt>
                <c:pt idx="44295">
                  <c:v>1.3875085196082999E-3</c:v>
                </c:pt>
                <c:pt idx="44296">
                  <c:v>1.46918639395631E-3</c:v>
                </c:pt>
                <c:pt idx="44297">
                  <c:v>1.5108328799847801E-3</c:v>
                </c:pt>
                <c:pt idx="44298">
                  <c:v>1.72884866890169E-3</c:v>
                </c:pt>
                <c:pt idx="44299">
                  <c:v>1.71504996962313E-3</c:v>
                </c:pt>
                <c:pt idx="44300">
                  <c:v>1.85087614219743E-3</c:v>
                </c:pt>
                <c:pt idx="44301">
                  <c:v>1.90267976461852E-3</c:v>
                </c:pt>
                <c:pt idx="44302">
                  <c:v>2.1100313490003799E-3</c:v>
                </c:pt>
                <c:pt idx="44303">
                  <c:v>2.30922204973573E-3</c:v>
                </c:pt>
                <c:pt idx="44304">
                  <c:v>2.3321330931902898E-3</c:v>
                </c:pt>
                <c:pt idx="44305">
                  <c:v>2.46959895831303E-3</c:v>
                </c:pt>
                <c:pt idx="44306">
                  <c:v>2.6397370859301199E-3</c:v>
                </c:pt>
                <c:pt idx="44307">
                  <c:v>2.8616013654780299E-3</c:v>
                </c:pt>
                <c:pt idx="44308">
                  <c:v>2.94649704845525E-3</c:v>
                </c:pt>
                <c:pt idx="44309">
                  <c:v>3.2443315408777801E-3</c:v>
                </c:pt>
                <c:pt idx="44310">
                  <c:v>3.14577353235125E-3</c:v>
                </c:pt>
                <c:pt idx="44311">
                  <c:v>3.4224149193829798E-3</c:v>
                </c:pt>
                <c:pt idx="44312">
                  <c:v>3.69254416430828E-3</c:v>
                </c:pt>
                <c:pt idx="44313">
                  <c:v>3.9352273381432802E-3</c:v>
                </c:pt>
                <c:pt idx="44314">
                  <c:v>4.0423736339720096E-3</c:v>
                </c:pt>
                <c:pt idx="44315">
                  <c:v>3.9985403412563904E-3</c:v>
                </c:pt>
                <c:pt idx="44316">
                  <c:v>4.5163066523927903E-3</c:v>
                </c:pt>
                <c:pt idx="44317">
                  <c:v>4.6664548189147299E-3</c:v>
                </c:pt>
                <c:pt idx="44318">
                  <c:v>4.8589213337176199E-3</c:v>
                </c:pt>
                <c:pt idx="44319">
                  <c:v>4.9104058249241798E-3</c:v>
                </c:pt>
                <c:pt idx="44320">
                  <c:v>5.1850714156204004E-3</c:v>
                </c:pt>
                <c:pt idx="44321">
                  <c:v>5.45978337888959E-3</c:v>
                </c:pt>
                <c:pt idx="44322">
                  <c:v>5.6386700911247702E-3</c:v>
                </c:pt>
                <c:pt idx="44323">
                  <c:v>5.7984173960643299E-3</c:v>
                </c:pt>
                <c:pt idx="44324">
                  <c:v>6.00402166856561E-3</c:v>
                </c:pt>
                <c:pt idx="44325">
                  <c:v>6.1530329565435502E-3</c:v>
                </c:pt>
                <c:pt idx="44326">
                  <c:v>6.47456286146798E-3</c:v>
                </c:pt>
                <c:pt idx="44327">
                  <c:v>6.5587895608563897E-3</c:v>
                </c:pt>
                <c:pt idx="44328">
                  <c:v>6.7858277158815601E-3</c:v>
                </c:pt>
                <c:pt idx="44329">
                  <c:v>6.9573657262265104E-3</c:v>
                </c:pt>
                <c:pt idx="44330">
                  <c:v>7.1077909894382797E-3</c:v>
                </c:pt>
                <c:pt idx="44331">
                  <c:v>7.2479356442641399E-3</c:v>
                </c:pt>
                <c:pt idx="44332">
                  <c:v>7.43533168257239E-3</c:v>
                </c:pt>
                <c:pt idx="44333">
                  <c:v>7.5958998885667199E-3</c:v>
                </c:pt>
                <c:pt idx="44334">
                  <c:v>7.8726995917195192E-3</c:v>
                </c:pt>
                <c:pt idx="44335">
                  <c:v>7.9889299875770207E-3</c:v>
                </c:pt>
                <c:pt idx="44336">
                  <c:v>8.3194732521843298E-3</c:v>
                </c:pt>
                <c:pt idx="44337">
                  <c:v>8.3398436377130694E-3</c:v>
                </c:pt>
                <c:pt idx="44338">
                  <c:v>8.6174734540005599E-3</c:v>
                </c:pt>
                <c:pt idx="44339">
                  <c:v>8.6694041981193407E-3</c:v>
                </c:pt>
                <c:pt idx="44340">
                  <c:v>8.6915976352604594E-3</c:v>
                </c:pt>
                <c:pt idx="44341">
                  <c:v>8.9615498779470407E-3</c:v>
                </c:pt>
                <c:pt idx="44342">
                  <c:v>9.0895410951298897E-3</c:v>
                </c:pt>
                <c:pt idx="44343">
                  <c:v>9.2261912285466503E-3</c:v>
                </c:pt>
                <c:pt idx="44344">
                  <c:v>9.3993988326244796E-3</c:v>
                </c:pt>
                <c:pt idx="44345">
                  <c:v>9.4335194479102293E-3</c:v>
                </c:pt>
                <c:pt idx="44346">
                  <c:v>9.6671590507733194E-3</c:v>
                </c:pt>
                <c:pt idx="44347">
                  <c:v>9.7072880869867092E-3</c:v>
                </c:pt>
                <c:pt idx="44348">
                  <c:v>9.7164785591866507E-3</c:v>
                </c:pt>
                <c:pt idx="44349">
                  <c:v>9.8813154422754505E-3</c:v>
                </c:pt>
                <c:pt idx="44350">
                  <c:v>9.9748742484446207E-3</c:v>
                </c:pt>
                <c:pt idx="44351">
                  <c:v>1.0105381928482199E-2</c:v>
                </c:pt>
                <c:pt idx="44352">
                  <c:v>1.02200012005116E-2</c:v>
                </c:pt>
                <c:pt idx="44353">
                  <c:v>1.04587008540425E-2</c:v>
                </c:pt>
                <c:pt idx="44354">
                  <c:v>1.04420682243349E-2</c:v>
                </c:pt>
                <c:pt idx="44355">
                  <c:v>1.06694217065925E-2</c:v>
                </c:pt>
                <c:pt idx="44356">
                  <c:v>1.0737486238699301E-2</c:v>
                </c:pt>
                <c:pt idx="44357">
                  <c:v>1.0633718010173701E-2</c:v>
                </c:pt>
                <c:pt idx="44358">
                  <c:v>1.0916312579882801E-2</c:v>
                </c:pt>
                <c:pt idx="44359">
                  <c:v>1.0843584599623099E-2</c:v>
                </c:pt>
                <c:pt idx="44360">
                  <c:v>1.0817756343624399E-2</c:v>
                </c:pt>
                <c:pt idx="44361">
                  <c:v>1.11263984698923E-2</c:v>
                </c:pt>
                <c:pt idx="44362">
                  <c:v>1.1230131082645801E-2</c:v>
                </c:pt>
                <c:pt idx="44363">
                  <c:v>1.1260617281170599E-2</c:v>
                </c:pt>
                <c:pt idx="44364">
                  <c:v>1.1078689206544701E-2</c:v>
                </c:pt>
                <c:pt idx="44365">
                  <c:v>1.12030152055804E-2</c:v>
                </c:pt>
                <c:pt idx="44366">
                  <c:v>1.1300264077574401E-2</c:v>
                </c:pt>
                <c:pt idx="44367">
                  <c:v>1.15235977071933E-2</c:v>
                </c:pt>
                <c:pt idx="44368">
                  <c:v>1.1555280876437601E-2</c:v>
                </c:pt>
                <c:pt idx="44369">
                  <c:v>1.1394249647400699E-2</c:v>
                </c:pt>
                <c:pt idx="44370">
                  <c:v>1.16685556971155E-2</c:v>
                </c:pt>
                <c:pt idx="44371">
                  <c:v>1.1584997774665399E-2</c:v>
                </c:pt>
                <c:pt idx="44372">
                  <c:v>1.16699965716226E-2</c:v>
                </c:pt>
                <c:pt idx="44373">
                  <c:v>1.1656428316270701E-2</c:v>
                </c:pt>
                <c:pt idx="44374">
                  <c:v>1.1632075329189501E-2</c:v>
                </c:pt>
                <c:pt idx="44375">
                  <c:v>1.17013459450842E-2</c:v>
                </c:pt>
                <c:pt idx="44376">
                  <c:v>1.17152841470396E-2</c:v>
                </c:pt>
                <c:pt idx="44377">
                  <c:v>1.1585772471641999E-2</c:v>
                </c:pt>
                <c:pt idx="44378">
                  <c:v>1.1692992350972001E-2</c:v>
                </c:pt>
                <c:pt idx="44379">
                  <c:v>1.1779414157321E-2</c:v>
                </c:pt>
                <c:pt idx="44380">
                  <c:v>1.16410314450173E-2</c:v>
                </c:pt>
                <c:pt idx="44381">
                  <c:v>1.15951124433988E-2</c:v>
                </c:pt>
                <c:pt idx="44382">
                  <c:v>1.1651398998075799E-2</c:v>
                </c:pt>
                <c:pt idx="44383">
                  <c:v>1.1631257310372799E-2</c:v>
                </c:pt>
                <c:pt idx="44384">
                  <c:v>1.1595323932714299E-2</c:v>
                </c:pt>
                <c:pt idx="44385">
                  <c:v>1.1456794863320701E-2</c:v>
                </c:pt>
                <c:pt idx="44386">
                  <c:v>1.1552436378930799E-2</c:v>
                </c:pt>
                <c:pt idx="44387">
                  <c:v>1.1310528121704799E-2</c:v>
                </c:pt>
                <c:pt idx="44388">
                  <c:v>1.1276206193887899E-2</c:v>
                </c:pt>
                <c:pt idx="44389">
                  <c:v>1.1210899007042301E-2</c:v>
                </c:pt>
                <c:pt idx="44390">
                  <c:v>1.1244234124704501E-2</c:v>
                </c:pt>
                <c:pt idx="44391">
                  <c:v>1.12378911538649E-2</c:v>
                </c:pt>
                <c:pt idx="44392">
                  <c:v>1.1104261542736501E-2</c:v>
                </c:pt>
                <c:pt idx="44393">
                  <c:v>1.08845790725606E-2</c:v>
                </c:pt>
                <c:pt idx="44394">
                  <c:v>1.09532008233386E-2</c:v>
                </c:pt>
                <c:pt idx="44395">
                  <c:v>1.0822942739922001E-2</c:v>
                </c:pt>
                <c:pt idx="44396">
                  <c:v>1.08257364077869E-2</c:v>
                </c:pt>
                <c:pt idx="44397">
                  <c:v>1.06016669501196E-2</c:v>
                </c:pt>
                <c:pt idx="44398">
                  <c:v>1.04606297460257E-2</c:v>
                </c:pt>
                <c:pt idx="44399">
                  <c:v>1.05231136331105E-2</c:v>
                </c:pt>
                <c:pt idx="44400">
                  <c:v>1.02827951117928E-2</c:v>
                </c:pt>
                <c:pt idx="44401">
                  <c:v>1.0250884509625901E-2</c:v>
                </c:pt>
                <c:pt idx="44402">
                  <c:v>9.9449658175088506E-3</c:v>
                </c:pt>
                <c:pt idx="44403">
                  <c:v>1.00623735285943E-2</c:v>
                </c:pt>
                <c:pt idx="44404">
                  <c:v>9.8892235915726198E-3</c:v>
                </c:pt>
                <c:pt idx="44405">
                  <c:v>9.7158101722462694E-3</c:v>
                </c:pt>
                <c:pt idx="44406">
                  <c:v>9.7223582700802398E-3</c:v>
                </c:pt>
                <c:pt idx="44407">
                  <c:v>9.6398997303468199E-3</c:v>
                </c:pt>
                <c:pt idx="44408">
                  <c:v>9.4154049979860398E-3</c:v>
                </c:pt>
                <c:pt idx="44409">
                  <c:v>9.2249191643555793E-3</c:v>
                </c:pt>
                <c:pt idx="44410">
                  <c:v>9.3376105951355603E-3</c:v>
                </c:pt>
                <c:pt idx="44411">
                  <c:v>9.3182623436175501E-3</c:v>
                </c:pt>
                <c:pt idx="44412">
                  <c:v>8.9747497445836506E-3</c:v>
                </c:pt>
                <c:pt idx="44413">
                  <c:v>9.0125623926189998E-3</c:v>
                </c:pt>
                <c:pt idx="44414">
                  <c:v>8.9793160938951705E-3</c:v>
                </c:pt>
                <c:pt idx="44415">
                  <c:v>9.0870463576796703E-3</c:v>
                </c:pt>
                <c:pt idx="44416">
                  <c:v>8.8829809225616698E-3</c:v>
                </c:pt>
                <c:pt idx="44417">
                  <c:v>8.89349126815339E-3</c:v>
                </c:pt>
                <c:pt idx="44418">
                  <c:v>8.6982794728483401E-3</c:v>
                </c:pt>
                <c:pt idx="44419">
                  <c:v>8.7894854871863309E-3</c:v>
                </c:pt>
                <c:pt idx="44420">
                  <c:v>8.8442190250481098E-3</c:v>
                </c:pt>
                <c:pt idx="44421">
                  <c:v>8.7886430229752507E-3</c:v>
                </c:pt>
                <c:pt idx="44422">
                  <c:v>8.8530690907760098E-3</c:v>
                </c:pt>
                <c:pt idx="44423">
                  <c:v>8.7293018400309702E-3</c:v>
                </c:pt>
                <c:pt idx="44424">
                  <c:v>8.9276092791996994E-3</c:v>
                </c:pt>
                <c:pt idx="44425">
                  <c:v>8.9881046675986398E-3</c:v>
                </c:pt>
                <c:pt idx="44426">
                  <c:v>8.9827209417414709E-3</c:v>
                </c:pt>
                <c:pt idx="44427">
                  <c:v>9.0143519428457202E-3</c:v>
                </c:pt>
                <c:pt idx="44428">
                  <c:v>9.2907493917276894E-3</c:v>
                </c:pt>
                <c:pt idx="44429">
                  <c:v>9.2661182896313799E-3</c:v>
                </c:pt>
                <c:pt idx="44430">
                  <c:v>9.4172371726771297E-3</c:v>
                </c:pt>
                <c:pt idx="44431">
                  <c:v>9.4925893875403306E-3</c:v>
                </c:pt>
                <c:pt idx="44432">
                  <c:v>9.8698425856286395E-3</c:v>
                </c:pt>
                <c:pt idx="44433">
                  <c:v>9.8638545879754704E-3</c:v>
                </c:pt>
                <c:pt idx="44434">
                  <c:v>1.00626209681502E-2</c:v>
                </c:pt>
                <c:pt idx="44435">
                  <c:v>1.00575224818124E-2</c:v>
                </c:pt>
                <c:pt idx="44436">
                  <c:v>1.04577358584826E-2</c:v>
                </c:pt>
                <c:pt idx="44437">
                  <c:v>1.06178594529213E-2</c:v>
                </c:pt>
                <c:pt idx="44438">
                  <c:v>1.0957828438282901E-2</c:v>
                </c:pt>
                <c:pt idx="44439">
                  <c:v>1.1012675534360999E-2</c:v>
                </c:pt>
                <c:pt idx="44440">
                  <c:v>1.12013771740613E-2</c:v>
                </c:pt>
                <c:pt idx="44441">
                  <c:v>1.17770461561807E-2</c:v>
                </c:pt>
                <c:pt idx="44442">
                  <c:v>1.18779469901261E-2</c:v>
                </c:pt>
                <c:pt idx="44443">
                  <c:v>1.2019809482755399E-2</c:v>
                </c:pt>
                <c:pt idx="44444">
                  <c:v>1.22299224159998E-2</c:v>
                </c:pt>
                <c:pt idx="44445">
                  <c:v>1.2692151207561999E-2</c:v>
                </c:pt>
                <c:pt idx="44446">
                  <c:v>1.2845168498463099E-2</c:v>
                </c:pt>
                <c:pt idx="44447">
                  <c:v>1.3025728163805501E-2</c:v>
                </c:pt>
                <c:pt idx="44448">
                  <c:v>1.3286191192957099E-2</c:v>
                </c:pt>
                <c:pt idx="44449">
                  <c:v>1.36708335363167E-2</c:v>
                </c:pt>
                <c:pt idx="44450">
                  <c:v>1.40715704164763E-2</c:v>
                </c:pt>
                <c:pt idx="44451">
                  <c:v>1.43046109899518E-2</c:v>
                </c:pt>
                <c:pt idx="44452">
                  <c:v>1.44191913343352E-2</c:v>
                </c:pt>
                <c:pt idx="44453">
                  <c:v>1.48653768049503E-2</c:v>
                </c:pt>
                <c:pt idx="44454">
                  <c:v>1.5196426671901899E-2</c:v>
                </c:pt>
                <c:pt idx="44455">
                  <c:v>1.5314497490408399E-2</c:v>
                </c:pt>
                <c:pt idx="44456">
                  <c:v>1.5561651090380201E-2</c:v>
                </c:pt>
                <c:pt idx="44457">
                  <c:v>1.5957201203672999E-2</c:v>
                </c:pt>
                <c:pt idx="44458">
                  <c:v>1.6074677965563298E-2</c:v>
                </c:pt>
                <c:pt idx="44459">
                  <c:v>1.6383320451455199E-2</c:v>
                </c:pt>
                <c:pt idx="44460">
                  <c:v>1.6349052229158698E-2</c:v>
                </c:pt>
                <c:pt idx="44461">
                  <c:v>1.67401361992792E-2</c:v>
                </c:pt>
                <c:pt idx="44462">
                  <c:v>1.7001025949850999E-2</c:v>
                </c:pt>
                <c:pt idx="44463">
                  <c:v>1.7004858564560701E-2</c:v>
                </c:pt>
                <c:pt idx="44464">
                  <c:v>1.70755393608467E-2</c:v>
                </c:pt>
                <c:pt idx="44465">
                  <c:v>1.73954045980299E-2</c:v>
                </c:pt>
                <c:pt idx="44466">
                  <c:v>1.7540905501800399E-2</c:v>
                </c:pt>
                <c:pt idx="44467">
                  <c:v>1.76139592016533E-2</c:v>
                </c:pt>
                <c:pt idx="44468">
                  <c:v>1.7771911870254099E-2</c:v>
                </c:pt>
                <c:pt idx="44469">
                  <c:v>1.7772365089628098E-2</c:v>
                </c:pt>
                <c:pt idx="44470">
                  <c:v>1.7810538680573199E-2</c:v>
                </c:pt>
                <c:pt idx="44471">
                  <c:v>1.7857860000735599E-2</c:v>
                </c:pt>
                <c:pt idx="44472">
                  <c:v>1.7941727887781801E-2</c:v>
                </c:pt>
                <c:pt idx="44473">
                  <c:v>1.77754779823249E-2</c:v>
                </c:pt>
                <c:pt idx="44474">
                  <c:v>1.77138689691256E-2</c:v>
                </c:pt>
                <c:pt idx="44475">
                  <c:v>1.7589179437872301E-2</c:v>
                </c:pt>
                <c:pt idx="44476">
                  <c:v>1.7593108331360401E-2</c:v>
                </c:pt>
                <c:pt idx="44477">
                  <c:v>1.76229571844661E-2</c:v>
                </c:pt>
                <c:pt idx="44478">
                  <c:v>1.7313068253651601E-2</c:v>
                </c:pt>
                <c:pt idx="44479">
                  <c:v>1.7080167986548898E-2</c:v>
                </c:pt>
                <c:pt idx="44480">
                  <c:v>1.6856190598028901E-2</c:v>
                </c:pt>
                <c:pt idx="44481">
                  <c:v>1.6924700458514599E-2</c:v>
                </c:pt>
                <c:pt idx="44482">
                  <c:v>1.6632357923498101E-2</c:v>
                </c:pt>
                <c:pt idx="44483">
                  <c:v>1.6427415923074399E-2</c:v>
                </c:pt>
                <c:pt idx="44484">
                  <c:v>1.61879876526182E-2</c:v>
                </c:pt>
                <c:pt idx="44485">
                  <c:v>1.5781472095663399E-2</c:v>
                </c:pt>
                <c:pt idx="44486">
                  <c:v>1.5515545931279099E-2</c:v>
                </c:pt>
                <c:pt idx="44487">
                  <c:v>1.51852981076477E-2</c:v>
                </c:pt>
                <c:pt idx="44488">
                  <c:v>1.49617167170626E-2</c:v>
                </c:pt>
                <c:pt idx="44489">
                  <c:v>1.4550643731507299E-2</c:v>
                </c:pt>
                <c:pt idx="44490">
                  <c:v>1.41808918403654E-2</c:v>
                </c:pt>
                <c:pt idx="44491">
                  <c:v>1.3947432618058401E-2</c:v>
                </c:pt>
                <c:pt idx="44492">
                  <c:v>1.34071615741157E-2</c:v>
                </c:pt>
                <c:pt idx="44493">
                  <c:v>1.3137276427664799E-2</c:v>
                </c:pt>
                <c:pt idx="44494">
                  <c:v>1.2665043934115701E-2</c:v>
                </c:pt>
                <c:pt idx="44495">
                  <c:v>1.23056883200242E-2</c:v>
                </c:pt>
                <c:pt idx="44496">
                  <c:v>1.17339716070901E-2</c:v>
                </c:pt>
                <c:pt idx="44497">
                  <c:v>1.14758405988191E-2</c:v>
                </c:pt>
                <c:pt idx="44498">
                  <c:v>1.12248430452737E-2</c:v>
                </c:pt>
                <c:pt idx="44499">
                  <c:v>1.07302971305845E-2</c:v>
                </c:pt>
                <c:pt idx="44500">
                  <c:v>1.0187767499881199E-2</c:v>
                </c:pt>
                <c:pt idx="44501">
                  <c:v>9.7248644039092495E-3</c:v>
                </c:pt>
                <c:pt idx="44502">
                  <c:v>9.5398296188940798E-3</c:v>
                </c:pt>
                <c:pt idx="44503">
                  <c:v>9.0416751660597205E-3</c:v>
                </c:pt>
                <c:pt idx="44504">
                  <c:v>8.5633874895776896E-3</c:v>
                </c:pt>
                <c:pt idx="44505">
                  <c:v>8.1812348596603194E-3</c:v>
                </c:pt>
                <c:pt idx="44506">
                  <c:v>7.9252609514609499E-3</c:v>
                </c:pt>
                <c:pt idx="44507">
                  <c:v>7.7167735706712296E-3</c:v>
                </c:pt>
                <c:pt idx="44508">
                  <c:v>7.1774335107833397E-3</c:v>
                </c:pt>
                <c:pt idx="44509">
                  <c:v>6.7952293462351203E-3</c:v>
                </c:pt>
                <c:pt idx="44510">
                  <c:v>6.67943057703488E-3</c:v>
                </c:pt>
                <c:pt idx="44511">
                  <c:v>6.3245848351182804E-3</c:v>
                </c:pt>
                <c:pt idx="44512">
                  <c:v>5.9954780539377998E-3</c:v>
                </c:pt>
                <c:pt idx="44513">
                  <c:v>5.65978875857308E-3</c:v>
                </c:pt>
                <c:pt idx="44514">
                  <c:v>5.5079017638061398E-3</c:v>
                </c:pt>
                <c:pt idx="44515">
                  <c:v>5.2511854840304297E-3</c:v>
                </c:pt>
                <c:pt idx="44516">
                  <c:v>4.95612817864484E-3</c:v>
                </c:pt>
                <c:pt idx="44517">
                  <c:v>4.8304907331683201E-3</c:v>
                </c:pt>
                <c:pt idx="44518">
                  <c:v>4.6521793377905501E-3</c:v>
                </c:pt>
                <c:pt idx="44519">
                  <c:v>4.5049804614174299E-3</c:v>
                </c:pt>
                <c:pt idx="44520">
                  <c:v>4.3660480347115799E-3</c:v>
                </c:pt>
                <c:pt idx="44521">
                  <c:v>4.3651670794458402E-3</c:v>
                </c:pt>
                <c:pt idx="44522">
                  <c:v>4.3647865152478798E-3</c:v>
                </c:pt>
                <c:pt idx="44523">
                  <c:v>4.3064520267601398E-3</c:v>
                </c:pt>
                <c:pt idx="44524">
                  <c:v>4.1947174980391097E-3</c:v>
                </c:pt>
                <c:pt idx="44525">
                  <c:v>4.0239385070110602E-3</c:v>
                </c:pt>
                <c:pt idx="44526">
                  <c:v>4.0861095689309302E-3</c:v>
                </c:pt>
                <c:pt idx="44527">
                  <c:v>4.3210806192238802E-3</c:v>
                </c:pt>
                <c:pt idx="44528">
                  <c:v>4.2952455166804697E-3</c:v>
                </c:pt>
                <c:pt idx="44529">
                  <c:v>4.3015322932143602E-3</c:v>
                </c:pt>
                <c:pt idx="44530">
                  <c:v>4.18696345755451E-3</c:v>
                </c:pt>
                <c:pt idx="44531">
                  <c:v>4.3725604511340999E-3</c:v>
                </c:pt>
                <c:pt idx="44532">
                  <c:v>4.5804746563674302E-3</c:v>
                </c:pt>
                <c:pt idx="44533">
                  <c:v>4.7352676694102803E-3</c:v>
                </c:pt>
                <c:pt idx="44534">
                  <c:v>4.9173539505130296E-3</c:v>
                </c:pt>
                <c:pt idx="44535">
                  <c:v>5.0577702968835703E-3</c:v>
                </c:pt>
                <c:pt idx="44536">
                  <c:v>5.1607739908237204E-3</c:v>
                </c:pt>
                <c:pt idx="44537">
                  <c:v>5.4591784053247298E-3</c:v>
                </c:pt>
                <c:pt idx="44538">
                  <c:v>5.60576794326028E-3</c:v>
                </c:pt>
                <c:pt idx="44539">
                  <c:v>5.8506517804625497E-3</c:v>
                </c:pt>
                <c:pt idx="44540">
                  <c:v>6.0149004587169101E-3</c:v>
                </c:pt>
                <c:pt idx="44541">
                  <c:v>6.0493840302593702E-3</c:v>
                </c:pt>
                <c:pt idx="44542">
                  <c:v>6.4037586550447102E-3</c:v>
                </c:pt>
                <c:pt idx="44543">
                  <c:v>6.6284321518762096E-3</c:v>
                </c:pt>
                <c:pt idx="44544">
                  <c:v>7.0281204434543701E-3</c:v>
                </c:pt>
                <c:pt idx="44545">
                  <c:v>7.1494145117667399E-3</c:v>
                </c:pt>
                <c:pt idx="44546">
                  <c:v>7.2898143880809297E-3</c:v>
                </c:pt>
                <c:pt idx="44547">
                  <c:v>7.4537187120350401E-3</c:v>
                </c:pt>
                <c:pt idx="44548">
                  <c:v>7.7879922889010399E-3</c:v>
                </c:pt>
                <c:pt idx="44549">
                  <c:v>7.9760936130479701E-3</c:v>
                </c:pt>
                <c:pt idx="44550">
                  <c:v>8.0694536509761505E-3</c:v>
                </c:pt>
                <c:pt idx="44551">
                  <c:v>8.4694084373470001E-3</c:v>
                </c:pt>
                <c:pt idx="44552">
                  <c:v>8.4956662643189407E-3</c:v>
                </c:pt>
                <c:pt idx="44553">
                  <c:v>8.7121713461808803E-3</c:v>
                </c:pt>
                <c:pt idx="44554">
                  <c:v>8.9084470151402691E-3</c:v>
                </c:pt>
                <c:pt idx="44555">
                  <c:v>9.06481303424286E-3</c:v>
                </c:pt>
                <c:pt idx="44556">
                  <c:v>9.1623114847034608E-3</c:v>
                </c:pt>
                <c:pt idx="44557">
                  <c:v>9.1928193955369102E-3</c:v>
                </c:pt>
                <c:pt idx="44558">
                  <c:v>9.2827977353288106E-3</c:v>
                </c:pt>
                <c:pt idx="44559">
                  <c:v>9.4816336555804109E-3</c:v>
                </c:pt>
                <c:pt idx="44560">
                  <c:v>9.5199306187399701E-3</c:v>
                </c:pt>
                <c:pt idx="44561">
                  <c:v>9.4641593749823297E-3</c:v>
                </c:pt>
                <c:pt idx="44562">
                  <c:v>9.4445850599244006E-3</c:v>
                </c:pt>
                <c:pt idx="44563">
                  <c:v>9.6513481177925593E-3</c:v>
                </c:pt>
                <c:pt idx="44564">
                  <c:v>9.4912353525066998E-3</c:v>
                </c:pt>
                <c:pt idx="44565">
                  <c:v>9.6087199235238303E-3</c:v>
                </c:pt>
                <c:pt idx="44566">
                  <c:v>9.3971809580774592E-3</c:v>
                </c:pt>
                <c:pt idx="44567">
                  <c:v>9.1734781051073296E-3</c:v>
                </c:pt>
                <c:pt idx="44568">
                  <c:v>9.2333476037608601E-3</c:v>
                </c:pt>
                <c:pt idx="44569">
                  <c:v>9.0545638875413805E-3</c:v>
                </c:pt>
                <c:pt idx="44570">
                  <c:v>8.8667629451410802E-3</c:v>
                </c:pt>
                <c:pt idx="44571">
                  <c:v>8.6883083966457705E-3</c:v>
                </c:pt>
                <c:pt idx="44572">
                  <c:v>8.6948854531921898E-3</c:v>
                </c:pt>
                <c:pt idx="44573">
                  <c:v>8.50069019275667E-3</c:v>
                </c:pt>
                <c:pt idx="44574">
                  <c:v>8.1499066257722606E-3</c:v>
                </c:pt>
                <c:pt idx="44575">
                  <c:v>7.9219022630786992E-3</c:v>
                </c:pt>
                <c:pt idx="44576">
                  <c:v>7.7717217537913302E-3</c:v>
                </c:pt>
                <c:pt idx="44577">
                  <c:v>7.41456930549404E-3</c:v>
                </c:pt>
                <c:pt idx="44578">
                  <c:v>7.2809677417449096E-3</c:v>
                </c:pt>
                <c:pt idx="44579">
                  <c:v>6.8316093588842598E-3</c:v>
                </c:pt>
                <c:pt idx="44580">
                  <c:v>6.60240684765411E-3</c:v>
                </c:pt>
                <c:pt idx="44581">
                  <c:v>6.4667873385438803E-3</c:v>
                </c:pt>
                <c:pt idx="44582">
                  <c:v>6.1859570533053798E-3</c:v>
                </c:pt>
                <c:pt idx="44583">
                  <c:v>5.6491734447485604E-3</c:v>
                </c:pt>
                <c:pt idx="44584">
                  <c:v>5.33988461155133E-3</c:v>
                </c:pt>
                <c:pt idx="44585">
                  <c:v>5.1657805624590099E-3</c:v>
                </c:pt>
                <c:pt idx="44586">
                  <c:v>4.9300338693511001E-3</c:v>
                </c:pt>
                <c:pt idx="44587">
                  <c:v>4.4847597730231399E-3</c:v>
                </c:pt>
                <c:pt idx="44588">
                  <c:v>4.0808454487567397E-3</c:v>
                </c:pt>
                <c:pt idx="44589">
                  <c:v>3.7834369642026902E-3</c:v>
                </c:pt>
                <c:pt idx="44590">
                  <c:v>3.67305798407612E-3</c:v>
                </c:pt>
                <c:pt idx="44591">
                  <c:v>3.2367967513630799E-3</c:v>
                </c:pt>
                <c:pt idx="44592">
                  <c:v>2.97845946127213E-3</c:v>
                </c:pt>
                <c:pt idx="44593">
                  <c:v>2.6820804403487998E-3</c:v>
                </c:pt>
                <c:pt idx="44594">
                  <c:v>2.2292670949437998E-3</c:v>
                </c:pt>
                <c:pt idx="44595">
                  <c:v>2.1454700122310799E-3</c:v>
                </c:pt>
                <c:pt idx="44596">
                  <c:v>1.88257094554935E-3</c:v>
                </c:pt>
                <c:pt idx="44597">
                  <c:v>1.54866959745366E-3</c:v>
                </c:pt>
                <c:pt idx="44598">
                  <c:v>1.2879466985820599E-3</c:v>
                </c:pt>
                <c:pt idx="44599">
                  <c:v>1.2563346346644499E-3</c:v>
                </c:pt>
                <c:pt idx="44600">
                  <c:v>8.5972270141474805E-4</c:v>
                </c:pt>
                <c:pt idx="44601">
                  <c:v>6.9285759346627705E-4</c:v>
                </c:pt>
                <c:pt idx="44602">
                  <c:v>2.8912878402732601E-4</c:v>
                </c:pt>
                <c:pt idx="44603">
                  <c:v>3.8234955575964499E-4</c:v>
                </c:pt>
                <c:pt idx="44604">
                  <c:v>1.08468392593212E-4</c:v>
                </c:pt>
                <c:pt idx="44605" formatCode="0.00E+00">
                  <c:v>-4.0262826788566499E-5</c:v>
                </c:pt>
                <c:pt idx="44606">
                  <c:v>-1.4240137248439701E-4</c:v>
                </c:pt>
                <c:pt idx="44607">
                  <c:v>-3.4631288065906497E-4</c:v>
                </c:pt>
                <c:pt idx="44608">
                  <c:v>-1.14942505084915E-4</c:v>
                </c:pt>
                <c:pt idx="44609">
                  <c:v>-3.3032594382099501E-4</c:v>
                </c:pt>
                <c:pt idx="44610">
                  <c:v>-4.67566400568955E-4</c:v>
                </c:pt>
                <c:pt idx="44611">
                  <c:v>-4.2635464770927699E-4</c:v>
                </c:pt>
                <c:pt idx="44612">
                  <c:v>-3.9725805440001699E-4</c:v>
                </c:pt>
                <c:pt idx="44613">
                  <c:v>-5.7982221705409097E-4</c:v>
                </c:pt>
                <c:pt idx="44614">
                  <c:v>-4.5902606879746601E-4</c:v>
                </c:pt>
                <c:pt idx="44615">
                  <c:v>-3.8148515197030498E-4</c:v>
                </c:pt>
                <c:pt idx="44616">
                  <c:v>-4.8058060267904901E-4</c:v>
                </c:pt>
                <c:pt idx="44617">
                  <c:v>-4.69295279877678E-4</c:v>
                </c:pt>
                <c:pt idx="44618">
                  <c:v>-3.1620753363453401E-4</c:v>
                </c:pt>
                <c:pt idx="44619">
                  <c:v>-2.11132572190706E-4</c:v>
                </c:pt>
                <c:pt idx="44620" formatCode="0.00E+00">
                  <c:v>-6.8526344807290306E-5</c:v>
                </c:pt>
                <c:pt idx="44621" formatCode="0.00E+00">
                  <c:v>9.9994548321620698E-5</c:v>
                </c:pt>
                <c:pt idx="44622" formatCode="0.00E+00">
                  <c:v>3.6982505671791697E-5</c:v>
                </c:pt>
                <c:pt idx="44623">
                  <c:v>2.6817986529494898E-4</c:v>
                </c:pt>
                <c:pt idx="44624">
                  <c:v>4.2487209005722401E-4</c:v>
                </c:pt>
                <c:pt idx="44625">
                  <c:v>4.9810944242828503E-4</c:v>
                </c:pt>
                <c:pt idx="44626">
                  <c:v>5.7494794320836701E-4</c:v>
                </c:pt>
                <c:pt idx="44627">
                  <c:v>8.1482384189244497E-4</c:v>
                </c:pt>
                <c:pt idx="44628">
                  <c:v>9.3289752440802701E-4</c:v>
                </c:pt>
                <c:pt idx="44629">
                  <c:v>1.08605415063244E-3</c:v>
                </c:pt>
                <c:pt idx="44630">
                  <c:v>1.03333249378231E-3</c:v>
                </c:pt>
                <c:pt idx="44631">
                  <c:v>1.3656397244557899E-3</c:v>
                </c:pt>
                <c:pt idx="44632">
                  <c:v>1.50074092002395E-3</c:v>
                </c:pt>
                <c:pt idx="44633">
                  <c:v>1.61786243858079E-3</c:v>
                </c:pt>
                <c:pt idx="44634">
                  <c:v>1.63110748959693E-3</c:v>
                </c:pt>
                <c:pt idx="44635">
                  <c:v>1.6347448479108601E-3</c:v>
                </c:pt>
                <c:pt idx="44636">
                  <c:v>1.7217092667585201E-3</c:v>
                </c:pt>
                <c:pt idx="44637">
                  <c:v>2.1071400567120599E-3</c:v>
                </c:pt>
                <c:pt idx="44638">
                  <c:v>2.04307980022008E-3</c:v>
                </c:pt>
                <c:pt idx="44639">
                  <c:v>2.0757511839545099E-3</c:v>
                </c:pt>
                <c:pt idx="44640">
                  <c:v>2.1393203591536201E-3</c:v>
                </c:pt>
                <c:pt idx="44641">
                  <c:v>2.2129242115956102E-3</c:v>
                </c:pt>
                <c:pt idx="44642">
                  <c:v>2.1908146244663698E-3</c:v>
                </c:pt>
                <c:pt idx="44643">
                  <c:v>2.2386017103277998E-3</c:v>
                </c:pt>
                <c:pt idx="44644">
                  <c:v>2.2769029293421301E-3</c:v>
                </c:pt>
                <c:pt idx="44645">
                  <c:v>2.2088733919655898E-3</c:v>
                </c:pt>
                <c:pt idx="44646">
                  <c:v>2.0271515493259801E-3</c:v>
                </c:pt>
                <c:pt idx="44647">
                  <c:v>1.8843297681680399E-3</c:v>
                </c:pt>
                <c:pt idx="44648">
                  <c:v>1.9957513806014501E-3</c:v>
                </c:pt>
                <c:pt idx="44649">
                  <c:v>1.87910394659735E-3</c:v>
                </c:pt>
                <c:pt idx="44650">
                  <c:v>1.70450557959684E-3</c:v>
                </c:pt>
                <c:pt idx="44651">
                  <c:v>1.5545617181832801E-3</c:v>
                </c:pt>
                <c:pt idx="44652">
                  <c:v>1.3458509198703201E-3</c:v>
                </c:pt>
                <c:pt idx="44653">
                  <c:v>1.2411922639752901E-3</c:v>
                </c:pt>
                <c:pt idx="44654">
                  <c:v>1.0179397922713399E-3</c:v>
                </c:pt>
                <c:pt idx="44655">
                  <c:v>8.4882301167334097E-4</c:v>
                </c:pt>
                <c:pt idx="44656">
                  <c:v>6.0067074839188805E-4</c:v>
                </c:pt>
                <c:pt idx="44657">
                  <c:v>2.7014885401508001E-4</c:v>
                </c:pt>
                <c:pt idx="44658" formatCode="0.00E+00">
                  <c:v>7.0342974420343796E-5</c:v>
                </c:pt>
                <c:pt idx="44659">
                  <c:v>-3.2539577315893398E-4</c:v>
                </c:pt>
                <c:pt idx="44660">
                  <c:v>-4.3097672510395801E-4</c:v>
                </c:pt>
                <c:pt idx="44661">
                  <c:v>-8.7968881649466203E-4</c:v>
                </c:pt>
                <c:pt idx="44662">
                  <c:v>-1.13697025528729E-3</c:v>
                </c:pt>
                <c:pt idx="44663">
                  <c:v>-1.5019089053691201E-3</c:v>
                </c:pt>
                <c:pt idx="44664">
                  <c:v>-1.8624269729279901E-3</c:v>
                </c:pt>
                <c:pt idx="44665">
                  <c:v>-2.3088661277411702E-3</c:v>
                </c:pt>
                <c:pt idx="44666">
                  <c:v>-2.6706434452353602E-3</c:v>
                </c:pt>
                <c:pt idx="44667">
                  <c:v>-2.93897750749353E-3</c:v>
                </c:pt>
                <c:pt idx="44668">
                  <c:v>-3.3818827818360301E-3</c:v>
                </c:pt>
                <c:pt idx="44669">
                  <c:v>-3.5800096969154601E-3</c:v>
                </c:pt>
                <c:pt idx="44670">
                  <c:v>-4.2299309870420703E-3</c:v>
                </c:pt>
                <c:pt idx="44671">
                  <c:v>-4.5380371991171498E-3</c:v>
                </c:pt>
                <c:pt idx="44672">
                  <c:v>-4.8525510211072098E-3</c:v>
                </c:pt>
                <c:pt idx="44673">
                  <c:v>-5.2595159191708204E-3</c:v>
                </c:pt>
                <c:pt idx="44674">
                  <c:v>-5.8462307388330902E-3</c:v>
                </c:pt>
                <c:pt idx="44675">
                  <c:v>-6.0451898066194503E-3</c:v>
                </c:pt>
                <c:pt idx="44676">
                  <c:v>-6.3784833487344102E-3</c:v>
                </c:pt>
                <c:pt idx="44677">
                  <c:v>-6.7629143249172997E-3</c:v>
                </c:pt>
                <c:pt idx="44678">
                  <c:v>-7.1052412332582799E-3</c:v>
                </c:pt>
                <c:pt idx="44679">
                  <c:v>-7.50827000953057E-3</c:v>
                </c:pt>
                <c:pt idx="44680">
                  <c:v>-7.9081532353651798E-3</c:v>
                </c:pt>
                <c:pt idx="44681">
                  <c:v>-8.2214606599819596E-3</c:v>
                </c:pt>
                <c:pt idx="44682">
                  <c:v>-8.5225731917451808E-3</c:v>
                </c:pt>
                <c:pt idx="44683">
                  <c:v>-8.8512500740979706E-3</c:v>
                </c:pt>
                <c:pt idx="44684">
                  <c:v>-9.1193583382186399E-3</c:v>
                </c:pt>
                <c:pt idx="44685">
                  <c:v>-9.5230209145238005E-3</c:v>
                </c:pt>
                <c:pt idx="44686">
                  <c:v>-9.4366527265956294E-3</c:v>
                </c:pt>
                <c:pt idx="44687">
                  <c:v>-9.8577720101359692E-3</c:v>
                </c:pt>
                <c:pt idx="44688">
                  <c:v>-1.0146814261850099E-2</c:v>
                </c:pt>
                <c:pt idx="44689">
                  <c:v>-1.03139247376256E-2</c:v>
                </c:pt>
                <c:pt idx="44690">
                  <c:v>-1.04894328828891E-2</c:v>
                </c:pt>
                <c:pt idx="44691">
                  <c:v>-1.0771380222096101E-2</c:v>
                </c:pt>
                <c:pt idx="44692">
                  <c:v>-1.0826622291790501E-2</c:v>
                </c:pt>
                <c:pt idx="44693">
                  <c:v>-1.0808936470343899E-2</c:v>
                </c:pt>
                <c:pt idx="44694">
                  <c:v>-1.0966220791204901E-2</c:v>
                </c:pt>
                <c:pt idx="44695">
                  <c:v>-1.11159657324901E-2</c:v>
                </c:pt>
                <c:pt idx="44696">
                  <c:v>-1.1424719864881401E-2</c:v>
                </c:pt>
                <c:pt idx="44697">
                  <c:v>-1.1300778636570599E-2</c:v>
                </c:pt>
                <c:pt idx="44698">
                  <c:v>-1.14534545842447E-2</c:v>
                </c:pt>
                <c:pt idx="44699">
                  <c:v>-1.13654218844522E-2</c:v>
                </c:pt>
                <c:pt idx="44700">
                  <c:v>-1.13435595513486E-2</c:v>
                </c:pt>
                <c:pt idx="44701">
                  <c:v>-1.14793857813855E-2</c:v>
                </c:pt>
                <c:pt idx="44702">
                  <c:v>-1.13912828829281E-2</c:v>
                </c:pt>
                <c:pt idx="44703">
                  <c:v>-1.1318440943108301E-2</c:v>
                </c:pt>
                <c:pt idx="44704">
                  <c:v>-1.13076076059357E-2</c:v>
                </c:pt>
                <c:pt idx="44705">
                  <c:v>-1.1439416717135701E-2</c:v>
                </c:pt>
                <c:pt idx="44706">
                  <c:v>-1.1130167805378999E-2</c:v>
                </c:pt>
                <c:pt idx="44707">
                  <c:v>-1.09927972427241E-2</c:v>
                </c:pt>
                <c:pt idx="44708">
                  <c:v>-1.09797071958082E-2</c:v>
                </c:pt>
                <c:pt idx="44709">
                  <c:v>-1.08319180691174E-2</c:v>
                </c:pt>
                <c:pt idx="44710">
                  <c:v>-1.08040938288687E-2</c:v>
                </c:pt>
                <c:pt idx="44711">
                  <c:v>-1.0588392972041101E-2</c:v>
                </c:pt>
                <c:pt idx="44712">
                  <c:v>-1.0619352041059099E-2</c:v>
                </c:pt>
                <c:pt idx="44713">
                  <c:v>-1.04126710202241E-2</c:v>
                </c:pt>
                <c:pt idx="44714">
                  <c:v>-1.04169292358846E-2</c:v>
                </c:pt>
                <c:pt idx="44715">
                  <c:v>-1.0350714402683699E-2</c:v>
                </c:pt>
                <c:pt idx="44716">
                  <c:v>-1.0092085688299999E-2</c:v>
                </c:pt>
                <c:pt idx="44717">
                  <c:v>-1.0100391850959E-2</c:v>
                </c:pt>
                <c:pt idx="44718">
                  <c:v>-9.9238890193200299E-3</c:v>
                </c:pt>
                <c:pt idx="44719">
                  <c:v>-9.6873636037139096E-3</c:v>
                </c:pt>
                <c:pt idx="44720">
                  <c:v>-9.6248618346684509E-3</c:v>
                </c:pt>
                <c:pt idx="44721">
                  <c:v>-9.6259503820378903E-3</c:v>
                </c:pt>
                <c:pt idx="44722">
                  <c:v>-9.4771467803382997E-3</c:v>
                </c:pt>
                <c:pt idx="44723">
                  <c:v>-9.2511107049865898E-3</c:v>
                </c:pt>
                <c:pt idx="44724">
                  <c:v>-9.1879237239155392E-3</c:v>
                </c:pt>
                <c:pt idx="44725">
                  <c:v>-9.3933519545122204E-3</c:v>
                </c:pt>
                <c:pt idx="44726">
                  <c:v>-9.25030039810033E-3</c:v>
                </c:pt>
                <c:pt idx="44727">
                  <c:v>-9.16413819451504E-3</c:v>
                </c:pt>
                <c:pt idx="44728">
                  <c:v>-9.0947598366811801E-3</c:v>
                </c:pt>
                <c:pt idx="44729">
                  <c:v>-9.0850417177466506E-3</c:v>
                </c:pt>
                <c:pt idx="44730">
                  <c:v>-9.0049085458166808E-3</c:v>
                </c:pt>
                <c:pt idx="44731">
                  <c:v>-9.1988243180571201E-3</c:v>
                </c:pt>
                <c:pt idx="44732">
                  <c:v>-9.1816016791860609E-3</c:v>
                </c:pt>
                <c:pt idx="44733">
                  <c:v>-9.1583585095865692E-3</c:v>
                </c:pt>
                <c:pt idx="44734">
                  <c:v>-9.1405954108266206E-3</c:v>
                </c:pt>
                <c:pt idx="44735">
                  <c:v>-9.2918928664334505E-3</c:v>
                </c:pt>
                <c:pt idx="44736">
                  <c:v>-9.4991626579729298E-3</c:v>
                </c:pt>
                <c:pt idx="44737">
                  <c:v>-9.4964617655081008E-3</c:v>
                </c:pt>
                <c:pt idx="44738">
                  <c:v>-9.4961885426836905E-3</c:v>
                </c:pt>
                <c:pt idx="44739">
                  <c:v>-9.6140117292076391E-3</c:v>
                </c:pt>
                <c:pt idx="44740">
                  <c:v>-9.9727051329133592E-3</c:v>
                </c:pt>
                <c:pt idx="44741">
                  <c:v>-1.0147422846068E-2</c:v>
                </c:pt>
                <c:pt idx="44742">
                  <c:v>-1.0251988139363099E-2</c:v>
                </c:pt>
                <c:pt idx="44743">
                  <c:v>-1.0293715324970001E-2</c:v>
                </c:pt>
                <c:pt idx="44744">
                  <c:v>-1.05206926250948E-2</c:v>
                </c:pt>
                <c:pt idx="44745">
                  <c:v>-1.07383650634454E-2</c:v>
                </c:pt>
                <c:pt idx="44746">
                  <c:v>-1.0969417295938E-2</c:v>
                </c:pt>
                <c:pt idx="44747">
                  <c:v>-1.1243262414531699E-2</c:v>
                </c:pt>
                <c:pt idx="44748">
                  <c:v>-1.1504956183545899E-2</c:v>
                </c:pt>
                <c:pt idx="44749">
                  <c:v>-1.16103021227487E-2</c:v>
                </c:pt>
                <c:pt idx="44750">
                  <c:v>-1.1772756910534201E-2</c:v>
                </c:pt>
                <c:pt idx="44751">
                  <c:v>-1.21153066392489E-2</c:v>
                </c:pt>
                <c:pt idx="44752">
                  <c:v>-1.2110968500774E-2</c:v>
                </c:pt>
                <c:pt idx="44753">
                  <c:v>-1.26497436993088E-2</c:v>
                </c:pt>
                <c:pt idx="44754">
                  <c:v>-1.3034753007406001E-2</c:v>
                </c:pt>
                <c:pt idx="44755">
                  <c:v>-1.3054567367776101E-2</c:v>
                </c:pt>
                <c:pt idx="44756">
                  <c:v>-1.3474187391116801E-2</c:v>
                </c:pt>
                <c:pt idx="44757">
                  <c:v>-1.3405896407037699E-2</c:v>
                </c:pt>
                <c:pt idx="44758">
                  <c:v>-1.3878187889853099E-2</c:v>
                </c:pt>
                <c:pt idx="44759">
                  <c:v>-1.4005137103972399E-2</c:v>
                </c:pt>
                <c:pt idx="44760">
                  <c:v>-1.4156818838771399E-2</c:v>
                </c:pt>
                <c:pt idx="44761">
                  <c:v>-1.4325726421266999E-2</c:v>
                </c:pt>
                <c:pt idx="44762">
                  <c:v>-1.4666643056583901E-2</c:v>
                </c:pt>
                <c:pt idx="44763">
                  <c:v>-1.47423274033578E-2</c:v>
                </c:pt>
                <c:pt idx="44764">
                  <c:v>-1.4821825478839101E-2</c:v>
                </c:pt>
                <c:pt idx="44765">
                  <c:v>-1.49898606542827E-2</c:v>
                </c:pt>
                <c:pt idx="44766">
                  <c:v>-1.5365881056262401E-2</c:v>
                </c:pt>
                <c:pt idx="44767">
                  <c:v>-1.5586584826644099E-2</c:v>
                </c:pt>
                <c:pt idx="44768">
                  <c:v>-1.54004146783112E-2</c:v>
                </c:pt>
                <c:pt idx="44769">
                  <c:v>-1.5532530992712E-2</c:v>
                </c:pt>
                <c:pt idx="44770">
                  <c:v>-1.55629836334272E-2</c:v>
                </c:pt>
                <c:pt idx="44771">
                  <c:v>-1.5931269370252198E-2</c:v>
                </c:pt>
                <c:pt idx="44772">
                  <c:v>-1.5870717746215401E-2</c:v>
                </c:pt>
                <c:pt idx="44773">
                  <c:v>-1.5802260216703098E-2</c:v>
                </c:pt>
                <c:pt idx="44774">
                  <c:v>-1.59500373661619E-2</c:v>
                </c:pt>
                <c:pt idx="44775">
                  <c:v>-1.5885426935758E-2</c:v>
                </c:pt>
                <c:pt idx="44776">
                  <c:v>-1.5756434974971398E-2</c:v>
                </c:pt>
                <c:pt idx="44777">
                  <c:v>-1.5743417904544501E-2</c:v>
                </c:pt>
                <c:pt idx="44778">
                  <c:v>-1.5874077932479001E-2</c:v>
                </c:pt>
                <c:pt idx="44779">
                  <c:v>-1.5733247066587401E-2</c:v>
                </c:pt>
                <c:pt idx="44780">
                  <c:v>-1.5510952007193201E-2</c:v>
                </c:pt>
                <c:pt idx="44781">
                  <c:v>-1.5642513332418999E-2</c:v>
                </c:pt>
                <c:pt idx="44782">
                  <c:v>-1.53242370975465E-2</c:v>
                </c:pt>
                <c:pt idx="44783">
                  <c:v>-1.53625242249748E-2</c:v>
                </c:pt>
                <c:pt idx="44784">
                  <c:v>-1.4995140954956E-2</c:v>
                </c:pt>
                <c:pt idx="44785">
                  <c:v>-1.4730362362227901E-2</c:v>
                </c:pt>
                <c:pt idx="44786">
                  <c:v>-1.48118129885377E-2</c:v>
                </c:pt>
                <c:pt idx="44787">
                  <c:v>-1.45269765939304E-2</c:v>
                </c:pt>
                <c:pt idx="44788">
                  <c:v>-1.4473448229885401E-2</c:v>
                </c:pt>
                <c:pt idx="44789">
                  <c:v>-1.41065108267589E-2</c:v>
                </c:pt>
                <c:pt idx="44790">
                  <c:v>-1.38658842367647E-2</c:v>
                </c:pt>
                <c:pt idx="44791">
                  <c:v>-1.3474453330327801E-2</c:v>
                </c:pt>
                <c:pt idx="44792">
                  <c:v>-1.3393067527317601E-2</c:v>
                </c:pt>
                <c:pt idx="44793">
                  <c:v>-1.3092890707730899E-2</c:v>
                </c:pt>
                <c:pt idx="44794">
                  <c:v>-1.27998982132973E-2</c:v>
                </c:pt>
                <c:pt idx="44795">
                  <c:v>-1.24552675486722E-2</c:v>
                </c:pt>
                <c:pt idx="44796">
                  <c:v>-1.23519778685136E-2</c:v>
                </c:pt>
                <c:pt idx="44797">
                  <c:v>-1.1941575071478101E-2</c:v>
                </c:pt>
                <c:pt idx="44798">
                  <c:v>-1.17574653879536E-2</c:v>
                </c:pt>
                <c:pt idx="44799">
                  <c:v>-1.1407073932894699E-2</c:v>
                </c:pt>
                <c:pt idx="44800">
                  <c:v>-1.1131280000987899E-2</c:v>
                </c:pt>
                <c:pt idx="44801">
                  <c:v>-1.0788221157825699E-2</c:v>
                </c:pt>
                <c:pt idx="44802">
                  <c:v>-1.06135579314062E-2</c:v>
                </c:pt>
                <c:pt idx="44803">
                  <c:v>-1.05089253501133E-2</c:v>
                </c:pt>
                <c:pt idx="44804">
                  <c:v>-1.00661340572812E-2</c:v>
                </c:pt>
                <c:pt idx="44805">
                  <c:v>-9.9451818463865797E-3</c:v>
                </c:pt>
                <c:pt idx="44806">
                  <c:v>-9.7204126982484897E-3</c:v>
                </c:pt>
                <c:pt idx="44807">
                  <c:v>-9.4447432081146195E-3</c:v>
                </c:pt>
                <c:pt idx="44808">
                  <c:v>-9.2679800281046509E-3</c:v>
                </c:pt>
                <c:pt idx="44809">
                  <c:v>-8.99515877108128E-3</c:v>
                </c:pt>
                <c:pt idx="44810">
                  <c:v>-8.8622333730233004E-3</c:v>
                </c:pt>
                <c:pt idx="44811">
                  <c:v>-8.7226961013530998E-3</c:v>
                </c:pt>
                <c:pt idx="44812">
                  <c:v>-8.6299098664673994E-3</c:v>
                </c:pt>
                <c:pt idx="44813">
                  <c:v>-8.4701352438986601E-3</c:v>
                </c:pt>
                <c:pt idx="44814">
                  <c:v>-8.3062025472370495E-3</c:v>
                </c:pt>
                <c:pt idx="44815">
                  <c:v>-8.4322325422872806E-3</c:v>
                </c:pt>
                <c:pt idx="44816">
                  <c:v>-8.4040134038519398E-3</c:v>
                </c:pt>
                <c:pt idx="44817">
                  <c:v>-8.1806111998236498E-3</c:v>
                </c:pt>
                <c:pt idx="44818">
                  <c:v>-8.1124737382743308E-3</c:v>
                </c:pt>
                <c:pt idx="44819">
                  <c:v>-8.22696764320195E-3</c:v>
                </c:pt>
                <c:pt idx="44820">
                  <c:v>-8.1568975427435807E-3</c:v>
                </c:pt>
                <c:pt idx="44821">
                  <c:v>-8.3489985183918796E-3</c:v>
                </c:pt>
                <c:pt idx="44822">
                  <c:v>-8.1741817753615293E-3</c:v>
                </c:pt>
                <c:pt idx="44823">
                  <c:v>-8.3508006822643806E-3</c:v>
                </c:pt>
                <c:pt idx="44824">
                  <c:v>-8.7016275657115696E-3</c:v>
                </c:pt>
                <c:pt idx="44825">
                  <c:v>-8.5629963953169994E-3</c:v>
                </c:pt>
                <c:pt idx="44826">
                  <c:v>-8.5354597160121701E-3</c:v>
                </c:pt>
                <c:pt idx="44827">
                  <c:v>-8.6657563166840507E-3</c:v>
                </c:pt>
                <c:pt idx="44828">
                  <c:v>-8.8924324107793797E-3</c:v>
                </c:pt>
                <c:pt idx="44829">
                  <c:v>-9.2804630559696795E-3</c:v>
                </c:pt>
                <c:pt idx="44830">
                  <c:v>-9.2897236142569107E-3</c:v>
                </c:pt>
                <c:pt idx="44831">
                  <c:v>-9.4402631443644709E-3</c:v>
                </c:pt>
                <c:pt idx="44832">
                  <c:v>-9.7344688580430008E-3</c:v>
                </c:pt>
                <c:pt idx="44833">
                  <c:v>-1.0030684674021101E-2</c:v>
                </c:pt>
                <c:pt idx="44834">
                  <c:v>-9.9980979321720592E-3</c:v>
                </c:pt>
                <c:pt idx="44835">
                  <c:v>-1.0296049295351901E-2</c:v>
                </c:pt>
                <c:pt idx="44836">
                  <c:v>-1.06334959687779E-2</c:v>
                </c:pt>
                <c:pt idx="44837">
                  <c:v>-1.0832416140036201E-2</c:v>
                </c:pt>
                <c:pt idx="44838">
                  <c:v>-1.1030612942007899E-2</c:v>
                </c:pt>
                <c:pt idx="44839">
                  <c:v>-1.1270357663296E-2</c:v>
                </c:pt>
                <c:pt idx="44840">
                  <c:v>-1.16141862063121E-2</c:v>
                </c:pt>
                <c:pt idx="44841">
                  <c:v>-1.18139487628696E-2</c:v>
                </c:pt>
                <c:pt idx="44842">
                  <c:v>-1.2163686581736201E-2</c:v>
                </c:pt>
                <c:pt idx="44843">
                  <c:v>-1.2340174873252801E-2</c:v>
                </c:pt>
                <c:pt idx="44844">
                  <c:v>-1.24470924259793E-2</c:v>
                </c:pt>
                <c:pt idx="44845">
                  <c:v>-1.27827171811533E-2</c:v>
                </c:pt>
                <c:pt idx="44846">
                  <c:v>-1.3007290525216099E-2</c:v>
                </c:pt>
                <c:pt idx="44847">
                  <c:v>-1.3226063457649401E-2</c:v>
                </c:pt>
                <c:pt idx="44848">
                  <c:v>-1.34931305429989E-2</c:v>
                </c:pt>
                <c:pt idx="44849">
                  <c:v>-1.36579100884622E-2</c:v>
                </c:pt>
                <c:pt idx="44850">
                  <c:v>-1.39365923174743E-2</c:v>
                </c:pt>
                <c:pt idx="44851">
                  <c:v>-1.40435431514146E-2</c:v>
                </c:pt>
                <c:pt idx="44852">
                  <c:v>-1.4382920267124601E-2</c:v>
                </c:pt>
                <c:pt idx="44853">
                  <c:v>-1.4284672266120201E-2</c:v>
                </c:pt>
                <c:pt idx="44854">
                  <c:v>-1.44147261170016E-2</c:v>
                </c:pt>
                <c:pt idx="44855">
                  <c:v>-1.45197695586594E-2</c:v>
                </c:pt>
                <c:pt idx="44856">
                  <c:v>-1.45494495694587E-2</c:v>
                </c:pt>
                <c:pt idx="44857">
                  <c:v>-1.48671580214768E-2</c:v>
                </c:pt>
                <c:pt idx="44858">
                  <c:v>-1.4758531029567199E-2</c:v>
                </c:pt>
                <c:pt idx="44859">
                  <c:v>-1.4906846174437599E-2</c:v>
                </c:pt>
                <c:pt idx="44860">
                  <c:v>-1.48059267787329E-2</c:v>
                </c:pt>
                <c:pt idx="44861">
                  <c:v>-1.49498883184157E-2</c:v>
                </c:pt>
                <c:pt idx="44862">
                  <c:v>-1.4792481202049399E-2</c:v>
                </c:pt>
                <c:pt idx="44863">
                  <c:v>-1.4599730283427099E-2</c:v>
                </c:pt>
                <c:pt idx="44864">
                  <c:v>-1.4579087771591E-2</c:v>
                </c:pt>
                <c:pt idx="44865">
                  <c:v>-1.45294710191529E-2</c:v>
                </c:pt>
                <c:pt idx="44866">
                  <c:v>-1.4562380589233899E-2</c:v>
                </c:pt>
                <c:pt idx="44867">
                  <c:v>-1.42595547245802E-2</c:v>
                </c:pt>
                <c:pt idx="44868">
                  <c:v>-1.4110764291777701E-2</c:v>
                </c:pt>
                <c:pt idx="44869">
                  <c:v>-1.3755486769155599E-2</c:v>
                </c:pt>
                <c:pt idx="44870">
                  <c:v>-1.37554978928917E-2</c:v>
                </c:pt>
                <c:pt idx="44871">
                  <c:v>-1.3310347111759199E-2</c:v>
                </c:pt>
                <c:pt idx="44872">
                  <c:v>-1.3202672960500201E-2</c:v>
                </c:pt>
                <c:pt idx="44873">
                  <c:v>-1.29053711441648E-2</c:v>
                </c:pt>
                <c:pt idx="44874">
                  <c:v>-1.26033175937718E-2</c:v>
                </c:pt>
                <c:pt idx="44875">
                  <c:v>-1.22142973752395E-2</c:v>
                </c:pt>
                <c:pt idx="44876">
                  <c:v>-1.18914395735543E-2</c:v>
                </c:pt>
                <c:pt idx="44877">
                  <c:v>-1.15039885554828E-2</c:v>
                </c:pt>
                <c:pt idx="44878">
                  <c:v>-1.1202330881102E-2</c:v>
                </c:pt>
                <c:pt idx="44879">
                  <c:v>-1.09143054737386E-2</c:v>
                </c:pt>
                <c:pt idx="44880">
                  <c:v>-1.05900066524171E-2</c:v>
                </c:pt>
                <c:pt idx="44881">
                  <c:v>-1.0057245558339501E-2</c:v>
                </c:pt>
                <c:pt idx="44882">
                  <c:v>-9.6684323778000493E-3</c:v>
                </c:pt>
                <c:pt idx="44883">
                  <c:v>-9.2083208259031799E-3</c:v>
                </c:pt>
                <c:pt idx="44884">
                  <c:v>-8.6993165368242399E-3</c:v>
                </c:pt>
                <c:pt idx="44885">
                  <c:v>-8.5289492727948207E-3</c:v>
                </c:pt>
                <c:pt idx="44886">
                  <c:v>-7.9724949377505492E-3</c:v>
                </c:pt>
                <c:pt idx="44887">
                  <c:v>-7.6535367088287299E-3</c:v>
                </c:pt>
                <c:pt idx="44888">
                  <c:v>-7.1322885606309597E-3</c:v>
                </c:pt>
                <c:pt idx="44889">
                  <c:v>-6.7868240629605598E-3</c:v>
                </c:pt>
                <c:pt idx="44890">
                  <c:v>-6.2608262229259396E-3</c:v>
                </c:pt>
                <c:pt idx="44891">
                  <c:v>-5.8763097335598098E-3</c:v>
                </c:pt>
                <c:pt idx="44892">
                  <c:v>-5.3472488028454097E-3</c:v>
                </c:pt>
                <c:pt idx="44893">
                  <c:v>-4.9294825831600999E-3</c:v>
                </c:pt>
                <c:pt idx="44894">
                  <c:v>-4.6243100664074104E-3</c:v>
                </c:pt>
                <c:pt idx="44895">
                  <c:v>-4.1359097034439603E-3</c:v>
                </c:pt>
                <c:pt idx="44896">
                  <c:v>-3.9430222285980997E-3</c:v>
                </c:pt>
                <c:pt idx="44897">
                  <c:v>-3.6520876224614301E-3</c:v>
                </c:pt>
                <c:pt idx="44898">
                  <c:v>-3.1887892855526601E-3</c:v>
                </c:pt>
                <c:pt idx="44899">
                  <c:v>-2.6915524547751202E-3</c:v>
                </c:pt>
                <c:pt idx="44900">
                  <c:v>-2.3982003211637298E-3</c:v>
                </c:pt>
                <c:pt idx="44901">
                  <c:v>-2.1264788074399099E-3</c:v>
                </c:pt>
                <c:pt idx="44902">
                  <c:v>-1.7353022166051899E-3</c:v>
                </c:pt>
                <c:pt idx="44903">
                  <c:v>-1.6929977066825199E-3</c:v>
                </c:pt>
                <c:pt idx="44904">
                  <c:v>-1.35343451905144E-3</c:v>
                </c:pt>
                <c:pt idx="44905">
                  <c:v>-1.0575789363303199E-3</c:v>
                </c:pt>
                <c:pt idx="44906">
                  <c:v>-6.9564307752082203E-4</c:v>
                </c:pt>
                <c:pt idx="44907">
                  <c:v>-7.0796750400300198E-4</c:v>
                </c:pt>
                <c:pt idx="44908">
                  <c:v>-4.7879876298054903E-4</c:v>
                </c:pt>
                <c:pt idx="44909">
                  <c:v>-3.3320846603254397E-4</c:v>
                </c:pt>
                <c:pt idx="44910" formatCode="0.00E+00">
                  <c:v>-7.8181649448954104E-5</c:v>
                </c:pt>
                <c:pt idx="44911" formatCode="0.00E+00">
                  <c:v>6.5263433144942306E-5</c:v>
                </c:pt>
                <c:pt idx="44912">
                  <c:v>1.75780317887588E-4</c:v>
                </c:pt>
                <c:pt idx="44913">
                  <c:v>2.7912908806243899E-4</c:v>
                </c:pt>
                <c:pt idx="44914">
                  <c:v>2.5782037343152601E-4</c:v>
                </c:pt>
                <c:pt idx="44915">
                  <c:v>3.8342963489182397E-4</c:v>
                </c:pt>
                <c:pt idx="44916">
                  <c:v>5.1124541895089103E-4</c:v>
                </c:pt>
                <c:pt idx="44917">
                  <c:v>4.8295644499741401E-4</c:v>
                </c:pt>
                <c:pt idx="44918">
                  <c:v>3.2728041533973699E-4</c:v>
                </c:pt>
                <c:pt idx="44919">
                  <c:v>4.0435053745586198E-4</c:v>
                </c:pt>
                <c:pt idx="44920">
                  <c:v>2.42042389712935E-4</c:v>
                </c:pt>
                <c:pt idx="44921">
                  <c:v>4.1717074055774899E-4</c:v>
                </c:pt>
                <c:pt idx="44922">
                  <c:v>3.4534376885389599E-4</c:v>
                </c:pt>
                <c:pt idx="44923" formatCode="0.00E+00">
                  <c:v>9.8198981351745198E-5</c:v>
                </c:pt>
                <c:pt idx="44924" formatCode="0.00E+00">
                  <c:v>8.5378212343821503E-5</c:v>
                </c:pt>
                <c:pt idx="44925" formatCode="0.00E+00">
                  <c:v>-6.6442256003476798E-5</c:v>
                </c:pt>
                <c:pt idx="44926" formatCode="0.00E+00">
                  <c:v>2.2565811141082299E-5</c:v>
                </c:pt>
                <c:pt idx="44927">
                  <c:v>-2.5632152735865702E-4</c:v>
                </c:pt>
                <c:pt idx="44928">
                  <c:v>-3.3467652598852401E-4</c:v>
                </c:pt>
                <c:pt idx="44929">
                  <c:v>-5.9179084558923299E-4</c:v>
                </c:pt>
                <c:pt idx="44930">
                  <c:v>-6.46632112253758E-4</c:v>
                </c:pt>
                <c:pt idx="44931">
                  <c:v>-7.5259509716876999E-4</c:v>
                </c:pt>
                <c:pt idx="44932">
                  <c:v>-8.8472865780009E-4</c:v>
                </c:pt>
                <c:pt idx="44933">
                  <c:v>-1.1603251973031699E-3</c:v>
                </c:pt>
                <c:pt idx="44934">
                  <c:v>-1.35268008947503E-3</c:v>
                </c:pt>
                <c:pt idx="44935">
                  <c:v>-1.2990460700719401E-3</c:v>
                </c:pt>
                <c:pt idx="44936">
                  <c:v>-1.5245597376245901E-3</c:v>
                </c:pt>
                <c:pt idx="44937">
                  <c:v>-1.8157825872908301E-3</c:v>
                </c:pt>
                <c:pt idx="44938">
                  <c:v>-1.79967939245567E-3</c:v>
                </c:pt>
                <c:pt idx="44939">
                  <c:v>-1.9794412258293801E-3</c:v>
                </c:pt>
                <c:pt idx="44940">
                  <c:v>-2.1016731208580398E-3</c:v>
                </c:pt>
                <c:pt idx="44941">
                  <c:v>-2.5679437400423001E-3</c:v>
                </c:pt>
                <c:pt idx="44942">
                  <c:v>-2.40932360499257E-3</c:v>
                </c:pt>
                <c:pt idx="44943">
                  <c:v>-2.7636403718026802E-3</c:v>
                </c:pt>
                <c:pt idx="44944">
                  <c:v>-2.7763307248052302E-3</c:v>
                </c:pt>
                <c:pt idx="44945">
                  <c:v>-2.8562186610760101E-3</c:v>
                </c:pt>
                <c:pt idx="44946">
                  <c:v>-2.9035670902908899E-3</c:v>
                </c:pt>
                <c:pt idx="44947">
                  <c:v>-2.9728705657472202E-3</c:v>
                </c:pt>
                <c:pt idx="44948">
                  <c:v>-2.9936736675419701E-3</c:v>
                </c:pt>
                <c:pt idx="44949">
                  <c:v>-3.0666057157288898E-3</c:v>
                </c:pt>
                <c:pt idx="44950">
                  <c:v>-3.1653618536651301E-3</c:v>
                </c:pt>
                <c:pt idx="44951">
                  <c:v>-3.1142349203228999E-3</c:v>
                </c:pt>
                <c:pt idx="44952">
                  <c:v>-3.0859300683032101E-3</c:v>
                </c:pt>
                <c:pt idx="44953">
                  <c:v>-3.08413850904357E-3</c:v>
                </c:pt>
                <c:pt idx="44954">
                  <c:v>-3.17068778676452E-3</c:v>
                </c:pt>
                <c:pt idx="44955">
                  <c:v>-3.1084205395116699E-3</c:v>
                </c:pt>
                <c:pt idx="44956">
                  <c:v>-3.03433471251422E-3</c:v>
                </c:pt>
                <c:pt idx="44957">
                  <c:v>-2.8234932555883802E-3</c:v>
                </c:pt>
                <c:pt idx="44958">
                  <c:v>-3.0285779725318001E-3</c:v>
                </c:pt>
                <c:pt idx="44959">
                  <c:v>-2.6805923221641598E-3</c:v>
                </c:pt>
                <c:pt idx="44960">
                  <c:v>-2.3198089587163498E-3</c:v>
                </c:pt>
                <c:pt idx="44961">
                  <c:v>-2.2196153833881401E-3</c:v>
                </c:pt>
                <c:pt idx="44962">
                  <c:v>-2.4692636996697498E-3</c:v>
                </c:pt>
                <c:pt idx="44963">
                  <c:v>-2.01946513949312E-3</c:v>
                </c:pt>
                <c:pt idx="44964">
                  <c:v>-1.70559513940627E-3</c:v>
                </c:pt>
                <c:pt idx="44965">
                  <c:v>-1.6655483634545401E-3</c:v>
                </c:pt>
                <c:pt idx="44966">
                  <c:v>-1.3121279970697999E-3</c:v>
                </c:pt>
                <c:pt idx="44967">
                  <c:v>-1.30464812587959E-3</c:v>
                </c:pt>
                <c:pt idx="44968">
                  <c:v>-8.1920732939893203E-4</c:v>
                </c:pt>
                <c:pt idx="44969">
                  <c:v>-6.1359151392775997E-4</c:v>
                </c:pt>
                <c:pt idx="44970">
                  <c:v>-3.3536351992371902E-4</c:v>
                </c:pt>
                <c:pt idx="44971">
                  <c:v>-1.93271168984908E-4</c:v>
                </c:pt>
                <c:pt idx="44972">
                  <c:v>2.6270636841685499E-4</c:v>
                </c:pt>
                <c:pt idx="44973">
                  <c:v>5.4314272832102896E-4</c:v>
                </c:pt>
                <c:pt idx="44974">
                  <c:v>7.3004733550482905E-4</c:v>
                </c:pt>
                <c:pt idx="44975">
                  <c:v>1.3687326920291899E-3</c:v>
                </c:pt>
                <c:pt idx="44976">
                  <c:v>1.68995284086397E-3</c:v>
                </c:pt>
                <c:pt idx="44977">
                  <c:v>1.9466379672208E-3</c:v>
                </c:pt>
                <c:pt idx="44978">
                  <c:v>2.4127173004373E-3</c:v>
                </c:pt>
                <c:pt idx="44979">
                  <c:v>2.7639051941979699E-3</c:v>
                </c:pt>
                <c:pt idx="44980">
                  <c:v>2.8360616512615798E-3</c:v>
                </c:pt>
                <c:pt idx="44981">
                  <c:v>3.19525585180515E-3</c:v>
                </c:pt>
                <c:pt idx="44982">
                  <c:v>3.65260527533712E-3</c:v>
                </c:pt>
                <c:pt idx="44983">
                  <c:v>4.2258076815337199E-3</c:v>
                </c:pt>
                <c:pt idx="44984">
                  <c:v>4.5291387782932704E-3</c:v>
                </c:pt>
                <c:pt idx="44985">
                  <c:v>4.7098991859561602E-3</c:v>
                </c:pt>
                <c:pt idx="44986">
                  <c:v>5.3334970416562396E-3</c:v>
                </c:pt>
                <c:pt idx="44987">
                  <c:v>5.6891143942098803E-3</c:v>
                </c:pt>
                <c:pt idx="44988">
                  <c:v>6.0082082521366997E-3</c:v>
                </c:pt>
                <c:pt idx="44989">
                  <c:v>6.21843248420695E-3</c:v>
                </c:pt>
                <c:pt idx="44990">
                  <c:v>6.6991623613715601E-3</c:v>
                </c:pt>
                <c:pt idx="44991">
                  <c:v>7.1313358435738704E-3</c:v>
                </c:pt>
                <c:pt idx="44992">
                  <c:v>7.4035009752824602E-3</c:v>
                </c:pt>
                <c:pt idx="44993">
                  <c:v>7.8452382137341407E-3</c:v>
                </c:pt>
                <c:pt idx="44994">
                  <c:v>8.2766828665745799E-3</c:v>
                </c:pt>
                <c:pt idx="44995">
                  <c:v>8.5946271769173303E-3</c:v>
                </c:pt>
                <c:pt idx="44996">
                  <c:v>8.6966978483083001E-3</c:v>
                </c:pt>
                <c:pt idx="44997">
                  <c:v>8.9888102851657208E-3</c:v>
                </c:pt>
                <c:pt idx="44998">
                  <c:v>9.3969044454019698E-3</c:v>
                </c:pt>
                <c:pt idx="44999">
                  <c:v>9.9251674012063498E-3</c:v>
                </c:pt>
                <c:pt idx="45000">
                  <c:v>1.0020550188895101E-2</c:v>
                </c:pt>
                <c:pt idx="45001">
                  <c:v>1.00881888214037E-2</c:v>
                </c:pt>
                <c:pt idx="45002">
                  <c:v>1.05848700988361E-2</c:v>
                </c:pt>
                <c:pt idx="45003">
                  <c:v>1.0649857684238999E-2</c:v>
                </c:pt>
                <c:pt idx="45004">
                  <c:v>1.11097914201321E-2</c:v>
                </c:pt>
                <c:pt idx="45005">
                  <c:v>1.1151748013223099E-2</c:v>
                </c:pt>
                <c:pt idx="45006">
                  <c:v>1.13696199372176E-2</c:v>
                </c:pt>
                <c:pt idx="45007">
                  <c:v>1.15155461063057E-2</c:v>
                </c:pt>
                <c:pt idx="45008">
                  <c:v>1.1638557916732699E-2</c:v>
                </c:pt>
                <c:pt idx="45009">
                  <c:v>1.1779244371618499E-2</c:v>
                </c:pt>
                <c:pt idx="45010">
                  <c:v>1.19640139614214E-2</c:v>
                </c:pt>
                <c:pt idx="45011">
                  <c:v>1.22058070224588E-2</c:v>
                </c:pt>
                <c:pt idx="45012">
                  <c:v>1.2188708331383901E-2</c:v>
                </c:pt>
                <c:pt idx="45013">
                  <c:v>1.2313028605884801E-2</c:v>
                </c:pt>
                <c:pt idx="45014">
                  <c:v>1.2268994195032501E-2</c:v>
                </c:pt>
                <c:pt idx="45015">
                  <c:v>1.2402776988705099E-2</c:v>
                </c:pt>
                <c:pt idx="45016">
                  <c:v>1.25601621642377E-2</c:v>
                </c:pt>
                <c:pt idx="45017">
                  <c:v>1.2398116377204E-2</c:v>
                </c:pt>
                <c:pt idx="45018">
                  <c:v>1.2397886030937499E-2</c:v>
                </c:pt>
                <c:pt idx="45019">
                  <c:v>1.2374159148304399E-2</c:v>
                </c:pt>
                <c:pt idx="45020">
                  <c:v>1.2580169851013999E-2</c:v>
                </c:pt>
                <c:pt idx="45021">
                  <c:v>1.25140265531423E-2</c:v>
                </c:pt>
                <c:pt idx="45022">
                  <c:v>1.22524411617073E-2</c:v>
                </c:pt>
                <c:pt idx="45023">
                  <c:v>1.2349324260312799E-2</c:v>
                </c:pt>
                <c:pt idx="45024">
                  <c:v>1.23610392772291E-2</c:v>
                </c:pt>
                <c:pt idx="45025">
                  <c:v>1.20152447765885E-2</c:v>
                </c:pt>
                <c:pt idx="45026">
                  <c:v>1.2000765565993899E-2</c:v>
                </c:pt>
                <c:pt idx="45027">
                  <c:v>1.19793441209382E-2</c:v>
                </c:pt>
                <c:pt idx="45028">
                  <c:v>1.20457739478863E-2</c:v>
                </c:pt>
                <c:pt idx="45029">
                  <c:v>1.18651192660336E-2</c:v>
                </c:pt>
                <c:pt idx="45030">
                  <c:v>1.16596224387165E-2</c:v>
                </c:pt>
                <c:pt idx="45031">
                  <c:v>1.16377689158162E-2</c:v>
                </c:pt>
                <c:pt idx="45032">
                  <c:v>1.15689007350865E-2</c:v>
                </c:pt>
                <c:pt idx="45033">
                  <c:v>1.13576520772196E-2</c:v>
                </c:pt>
                <c:pt idx="45034">
                  <c:v>1.10187468086259E-2</c:v>
                </c:pt>
                <c:pt idx="45035">
                  <c:v>1.1087307880613699E-2</c:v>
                </c:pt>
                <c:pt idx="45036">
                  <c:v>1.09625639894561E-2</c:v>
                </c:pt>
                <c:pt idx="45037">
                  <c:v>1.0562060882164E-2</c:v>
                </c:pt>
                <c:pt idx="45038">
                  <c:v>1.03581015571589E-2</c:v>
                </c:pt>
                <c:pt idx="45039">
                  <c:v>1.0273292772940401E-2</c:v>
                </c:pt>
                <c:pt idx="45040">
                  <c:v>1.04767839952957E-2</c:v>
                </c:pt>
                <c:pt idx="45041">
                  <c:v>1.0317658673302499E-2</c:v>
                </c:pt>
                <c:pt idx="45042">
                  <c:v>9.8464004248617204E-3</c:v>
                </c:pt>
                <c:pt idx="45043">
                  <c:v>9.6950571209657201E-3</c:v>
                </c:pt>
                <c:pt idx="45044">
                  <c:v>9.6453080211718993E-3</c:v>
                </c:pt>
                <c:pt idx="45045">
                  <c:v>9.6682032271317893E-3</c:v>
                </c:pt>
                <c:pt idx="45046">
                  <c:v>9.1873566958727698E-3</c:v>
                </c:pt>
                <c:pt idx="45047">
                  <c:v>9.1320947192131303E-3</c:v>
                </c:pt>
                <c:pt idx="45048">
                  <c:v>8.9925226195413394E-3</c:v>
                </c:pt>
                <c:pt idx="45049">
                  <c:v>8.9456779736663706E-3</c:v>
                </c:pt>
                <c:pt idx="45050">
                  <c:v>8.7582259991475907E-3</c:v>
                </c:pt>
                <c:pt idx="45051">
                  <c:v>8.5866311154484294E-3</c:v>
                </c:pt>
                <c:pt idx="45052">
                  <c:v>8.62567351625124E-3</c:v>
                </c:pt>
                <c:pt idx="45053">
                  <c:v>8.3790322626952005E-3</c:v>
                </c:pt>
                <c:pt idx="45054">
                  <c:v>8.3419652950724697E-3</c:v>
                </c:pt>
                <c:pt idx="45055">
                  <c:v>8.2370794240877298E-3</c:v>
                </c:pt>
                <c:pt idx="45056">
                  <c:v>8.3299448639113302E-3</c:v>
                </c:pt>
                <c:pt idx="45057">
                  <c:v>8.24260486924667E-3</c:v>
                </c:pt>
                <c:pt idx="45058">
                  <c:v>7.8813694275160408E-3</c:v>
                </c:pt>
                <c:pt idx="45059">
                  <c:v>7.8164607087024395E-3</c:v>
                </c:pt>
                <c:pt idx="45060">
                  <c:v>7.9948913163421804E-3</c:v>
                </c:pt>
                <c:pt idx="45061">
                  <c:v>8.0076013643119795E-3</c:v>
                </c:pt>
                <c:pt idx="45062">
                  <c:v>7.9681400196352902E-3</c:v>
                </c:pt>
                <c:pt idx="45063">
                  <c:v>7.8089868271956102E-3</c:v>
                </c:pt>
                <c:pt idx="45064">
                  <c:v>7.9424790745091008E-3</c:v>
                </c:pt>
                <c:pt idx="45065">
                  <c:v>7.95755690740013E-3</c:v>
                </c:pt>
                <c:pt idx="45066">
                  <c:v>8.0573417745295403E-3</c:v>
                </c:pt>
                <c:pt idx="45067">
                  <c:v>8.1088127276086903E-3</c:v>
                </c:pt>
                <c:pt idx="45068">
                  <c:v>8.1678068965385896E-3</c:v>
                </c:pt>
                <c:pt idx="45069">
                  <c:v>8.2058443144107807E-3</c:v>
                </c:pt>
                <c:pt idx="45070">
                  <c:v>8.4866016509227808E-3</c:v>
                </c:pt>
                <c:pt idx="45071">
                  <c:v>8.4451738988743693E-3</c:v>
                </c:pt>
                <c:pt idx="45072">
                  <c:v>8.4667912974828296E-3</c:v>
                </c:pt>
                <c:pt idx="45073">
                  <c:v>8.8188063884586092E-3</c:v>
                </c:pt>
                <c:pt idx="45074">
                  <c:v>9.2199628654839692E-3</c:v>
                </c:pt>
                <c:pt idx="45075">
                  <c:v>9.0073961937229292E-3</c:v>
                </c:pt>
                <c:pt idx="45076">
                  <c:v>9.1406599253617098E-3</c:v>
                </c:pt>
                <c:pt idx="45077">
                  <c:v>9.4991703116896597E-3</c:v>
                </c:pt>
                <c:pt idx="45078">
                  <c:v>9.6565076793757604E-3</c:v>
                </c:pt>
                <c:pt idx="45079">
                  <c:v>9.8776224745325998E-3</c:v>
                </c:pt>
                <c:pt idx="45080">
                  <c:v>9.8796045702685999E-3</c:v>
                </c:pt>
                <c:pt idx="45081">
                  <c:v>1.0379176009710601E-2</c:v>
                </c:pt>
                <c:pt idx="45082">
                  <c:v>1.0664718413181E-2</c:v>
                </c:pt>
                <c:pt idx="45083">
                  <c:v>1.0840842265382801E-2</c:v>
                </c:pt>
                <c:pt idx="45084">
                  <c:v>1.1012864950315801E-2</c:v>
                </c:pt>
                <c:pt idx="45085">
                  <c:v>1.1375376106040501E-2</c:v>
                </c:pt>
                <c:pt idx="45086">
                  <c:v>1.17109032181209E-2</c:v>
                </c:pt>
                <c:pt idx="45087">
                  <c:v>1.20680194929518E-2</c:v>
                </c:pt>
                <c:pt idx="45088">
                  <c:v>1.2040921957330499E-2</c:v>
                </c:pt>
                <c:pt idx="45089">
                  <c:v>1.2536500616644601E-2</c:v>
                </c:pt>
                <c:pt idx="45090">
                  <c:v>1.29490016987366E-2</c:v>
                </c:pt>
                <c:pt idx="45091">
                  <c:v>1.31349184635564E-2</c:v>
                </c:pt>
                <c:pt idx="45092">
                  <c:v>1.3305822289925299E-2</c:v>
                </c:pt>
                <c:pt idx="45093">
                  <c:v>1.3660873516600501E-2</c:v>
                </c:pt>
                <c:pt idx="45094">
                  <c:v>1.3974779110114599E-2</c:v>
                </c:pt>
                <c:pt idx="45095">
                  <c:v>1.4147792359626101E-2</c:v>
                </c:pt>
                <c:pt idx="45096">
                  <c:v>1.4530531021151601E-2</c:v>
                </c:pt>
                <c:pt idx="45097">
                  <c:v>1.47795539450029E-2</c:v>
                </c:pt>
                <c:pt idx="45098">
                  <c:v>1.5150133357944901E-2</c:v>
                </c:pt>
                <c:pt idx="45099">
                  <c:v>1.5434671250618299E-2</c:v>
                </c:pt>
                <c:pt idx="45100">
                  <c:v>1.5678654296267001E-2</c:v>
                </c:pt>
                <c:pt idx="45101">
                  <c:v>1.59101551025633E-2</c:v>
                </c:pt>
                <c:pt idx="45102">
                  <c:v>1.6349778400640402E-2</c:v>
                </c:pt>
                <c:pt idx="45103">
                  <c:v>1.6452708059655999E-2</c:v>
                </c:pt>
                <c:pt idx="45104">
                  <c:v>1.6532967787043801E-2</c:v>
                </c:pt>
                <c:pt idx="45105">
                  <c:v>1.6761165167550801E-2</c:v>
                </c:pt>
                <c:pt idx="45106">
                  <c:v>1.7204298311114901E-2</c:v>
                </c:pt>
                <c:pt idx="45107">
                  <c:v>1.74125809950345E-2</c:v>
                </c:pt>
                <c:pt idx="45108">
                  <c:v>1.7494794201246298E-2</c:v>
                </c:pt>
                <c:pt idx="45109">
                  <c:v>1.7616984246297498E-2</c:v>
                </c:pt>
                <c:pt idx="45110">
                  <c:v>1.7817974858400101E-2</c:v>
                </c:pt>
                <c:pt idx="45111">
                  <c:v>1.7961426347327902E-2</c:v>
                </c:pt>
                <c:pt idx="45112">
                  <c:v>1.8194829753198302E-2</c:v>
                </c:pt>
                <c:pt idx="45113">
                  <c:v>1.8202900007474099E-2</c:v>
                </c:pt>
                <c:pt idx="45114">
                  <c:v>1.83918215144174E-2</c:v>
                </c:pt>
                <c:pt idx="45115">
                  <c:v>1.82987915847794E-2</c:v>
                </c:pt>
                <c:pt idx="45116">
                  <c:v>1.84252478958918E-2</c:v>
                </c:pt>
                <c:pt idx="45117">
                  <c:v>1.8674117452285002E-2</c:v>
                </c:pt>
                <c:pt idx="45118">
                  <c:v>1.8761096713379499E-2</c:v>
                </c:pt>
                <c:pt idx="45119">
                  <c:v>1.85002058462506E-2</c:v>
                </c:pt>
                <c:pt idx="45120">
                  <c:v>1.8392233414688999E-2</c:v>
                </c:pt>
                <c:pt idx="45121">
                  <c:v>1.8387856282196299E-2</c:v>
                </c:pt>
                <c:pt idx="45122">
                  <c:v>1.8376168374974099E-2</c:v>
                </c:pt>
                <c:pt idx="45123">
                  <c:v>1.8351569372505101E-2</c:v>
                </c:pt>
                <c:pt idx="45124">
                  <c:v>1.8234941090918701E-2</c:v>
                </c:pt>
                <c:pt idx="45125">
                  <c:v>1.8173102491723301E-2</c:v>
                </c:pt>
                <c:pt idx="45126">
                  <c:v>1.79816078543476E-2</c:v>
                </c:pt>
                <c:pt idx="45127">
                  <c:v>1.78335163712805E-2</c:v>
                </c:pt>
                <c:pt idx="45128">
                  <c:v>1.77134177539762E-2</c:v>
                </c:pt>
                <c:pt idx="45129">
                  <c:v>1.7615722724945399E-2</c:v>
                </c:pt>
                <c:pt idx="45130">
                  <c:v>1.7201918933354099E-2</c:v>
                </c:pt>
                <c:pt idx="45131">
                  <c:v>1.6890824357271E-2</c:v>
                </c:pt>
                <c:pt idx="45132">
                  <c:v>1.6811997373345999E-2</c:v>
                </c:pt>
                <c:pt idx="45133">
                  <c:v>1.6553298889490201E-2</c:v>
                </c:pt>
                <c:pt idx="45134">
                  <c:v>1.62195063526006E-2</c:v>
                </c:pt>
                <c:pt idx="45135">
                  <c:v>1.5954392883109E-2</c:v>
                </c:pt>
                <c:pt idx="45136">
                  <c:v>1.5723481070656398E-2</c:v>
                </c:pt>
                <c:pt idx="45137">
                  <c:v>1.5332002860437E-2</c:v>
                </c:pt>
                <c:pt idx="45138">
                  <c:v>1.4869562064378601E-2</c:v>
                </c:pt>
                <c:pt idx="45139">
                  <c:v>1.47089924729258E-2</c:v>
                </c:pt>
                <c:pt idx="45140">
                  <c:v>1.4457389369342899E-2</c:v>
                </c:pt>
                <c:pt idx="45141">
                  <c:v>1.3999131047333101E-2</c:v>
                </c:pt>
                <c:pt idx="45142">
                  <c:v>1.36350675263084E-2</c:v>
                </c:pt>
                <c:pt idx="45143">
                  <c:v>1.3230881029571401E-2</c:v>
                </c:pt>
                <c:pt idx="45144">
                  <c:v>1.29498636555966E-2</c:v>
                </c:pt>
                <c:pt idx="45145">
                  <c:v>1.2429010675414701E-2</c:v>
                </c:pt>
                <c:pt idx="45146">
                  <c:v>1.21678485857434E-2</c:v>
                </c:pt>
                <c:pt idx="45147">
                  <c:v>1.1803140204008401E-2</c:v>
                </c:pt>
                <c:pt idx="45148">
                  <c:v>1.1424272942036099E-2</c:v>
                </c:pt>
                <c:pt idx="45149">
                  <c:v>1.0945305384107901E-2</c:v>
                </c:pt>
                <c:pt idx="45150">
                  <c:v>1.06802771925073E-2</c:v>
                </c:pt>
                <c:pt idx="45151">
                  <c:v>1.03511619558855E-2</c:v>
                </c:pt>
                <c:pt idx="45152">
                  <c:v>9.9889810207357595E-3</c:v>
                </c:pt>
                <c:pt idx="45153">
                  <c:v>9.6690962770354608E-3</c:v>
                </c:pt>
                <c:pt idx="45154">
                  <c:v>9.2665635058454005E-3</c:v>
                </c:pt>
                <c:pt idx="45155">
                  <c:v>9.0741440667085008E-3</c:v>
                </c:pt>
                <c:pt idx="45156">
                  <c:v>8.5925472030363697E-3</c:v>
                </c:pt>
                <c:pt idx="45157">
                  <c:v>8.31107841092763E-3</c:v>
                </c:pt>
                <c:pt idx="45158">
                  <c:v>8.0503693937450695E-3</c:v>
                </c:pt>
                <c:pt idx="45159">
                  <c:v>7.8307368547907708E-3</c:v>
                </c:pt>
                <c:pt idx="45160">
                  <c:v>7.4968041441574396E-3</c:v>
                </c:pt>
                <c:pt idx="45161">
                  <c:v>7.1837824486080497E-3</c:v>
                </c:pt>
                <c:pt idx="45162">
                  <c:v>7.1095548989130097E-3</c:v>
                </c:pt>
                <c:pt idx="45163">
                  <c:v>6.9067366409076396E-3</c:v>
                </c:pt>
                <c:pt idx="45164">
                  <c:v>6.7190638858616904E-3</c:v>
                </c:pt>
                <c:pt idx="45165">
                  <c:v>6.5801175205122703E-3</c:v>
                </c:pt>
                <c:pt idx="45166">
                  <c:v>6.3675468349217602E-3</c:v>
                </c:pt>
                <c:pt idx="45167">
                  <c:v>6.3425582719225E-3</c:v>
                </c:pt>
                <c:pt idx="45168">
                  <c:v>6.1162115555649802E-3</c:v>
                </c:pt>
                <c:pt idx="45169">
                  <c:v>6.06335465137634E-3</c:v>
                </c:pt>
                <c:pt idx="45170">
                  <c:v>6.0138079836156598E-3</c:v>
                </c:pt>
                <c:pt idx="45171">
                  <c:v>6.0446372200499299E-3</c:v>
                </c:pt>
                <c:pt idx="45172">
                  <c:v>6.0092314251351097E-3</c:v>
                </c:pt>
                <c:pt idx="45173">
                  <c:v>5.8712863368131198E-3</c:v>
                </c:pt>
                <c:pt idx="45174">
                  <c:v>5.9278069665535298E-3</c:v>
                </c:pt>
                <c:pt idx="45175">
                  <c:v>6.03639625793158E-3</c:v>
                </c:pt>
                <c:pt idx="45176">
                  <c:v>6.0737966464008602E-3</c:v>
                </c:pt>
                <c:pt idx="45177">
                  <c:v>6.28198968879045E-3</c:v>
                </c:pt>
                <c:pt idx="45178">
                  <c:v>6.4117932127605599E-3</c:v>
                </c:pt>
                <c:pt idx="45179">
                  <c:v>6.36570426968938E-3</c:v>
                </c:pt>
                <c:pt idx="45180">
                  <c:v>6.5716341412257497E-3</c:v>
                </c:pt>
                <c:pt idx="45181">
                  <c:v>6.7900423504328499E-3</c:v>
                </c:pt>
                <c:pt idx="45182">
                  <c:v>6.9685736782228698E-3</c:v>
                </c:pt>
                <c:pt idx="45183">
                  <c:v>7.25773792534639E-3</c:v>
                </c:pt>
                <c:pt idx="45184">
                  <c:v>7.4971030115503602E-3</c:v>
                </c:pt>
                <c:pt idx="45185">
                  <c:v>7.5655284586642196E-3</c:v>
                </c:pt>
                <c:pt idx="45186">
                  <c:v>7.9110016889906397E-3</c:v>
                </c:pt>
                <c:pt idx="45187">
                  <c:v>8.0712662032154294E-3</c:v>
                </c:pt>
                <c:pt idx="45188">
                  <c:v>8.4954336674111595E-3</c:v>
                </c:pt>
                <c:pt idx="45189">
                  <c:v>8.6724627049486799E-3</c:v>
                </c:pt>
                <c:pt idx="45190">
                  <c:v>8.8512471776407003E-3</c:v>
                </c:pt>
                <c:pt idx="45191">
                  <c:v>9.3834740198342603E-3</c:v>
                </c:pt>
                <c:pt idx="45192">
                  <c:v>9.48129555819178E-3</c:v>
                </c:pt>
                <c:pt idx="45193">
                  <c:v>9.9205684201703892E-3</c:v>
                </c:pt>
                <c:pt idx="45194">
                  <c:v>1.0166410734017301E-2</c:v>
                </c:pt>
                <c:pt idx="45195">
                  <c:v>1.05995671902502E-2</c:v>
                </c:pt>
                <c:pt idx="45196">
                  <c:v>1.0752027836165599E-2</c:v>
                </c:pt>
                <c:pt idx="45197">
                  <c:v>1.1016315841052501E-2</c:v>
                </c:pt>
                <c:pt idx="45198">
                  <c:v>1.1306025290927399E-2</c:v>
                </c:pt>
                <c:pt idx="45199">
                  <c:v>1.1693608319655499E-2</c:v>
                </c:pt>
                <c:pt idx="45200">
                  <c:v>1.21077329138383E-2</c:v>
                </c:pt>
                <c:pt idx="45201">
                  <c:v>1.2315451736848599E-2</c:v>
                </c:pt>
                <c:pt idx="45202">
                  <c:v>1.2310659268493399E-2</c:v>
                </c:pt>
                <c:pt idx="45203">
                  <c:v>1.2623191275694201E-2</c:v>
                </c:pt>
                <c:pt idx="45204">
                  <c:v>1.30962881087182E-2</c:v>
                </c:pt>
                <c:pt idx="45205">
                  <c:v>1.32537391593787E-2</c:v>
                </c:pt>
                <c:pt idx="45206">
                  <c:v>1.3325962243351201E-2</c:v>
                </c:pt>
                <c:pt idx="45207">
                  <c:v>1.3630929008666101E-2</c:v>
                </c:pt>
                <c:pt idx="45208">
                  <c:v>1.3893070772547301E-2</c:v>
                </c:pt>
                <c:pt idx="45209">
                  <c:v>1.39632682725496E-2</c:v>
                </c:pt>
                <c:pt idx="45210">
                  <c:v>1.3769032305236101E-2</c:v>
                </c:pt>
                <c:pt idx="45211">
                  <c:v>1.4029839448894601E-2</c:v>
                </c:pt>
                <c:pt idx="45212">
                  <c:v>1.4116114716045E-2</c:v>
                </c:pt>
                <c:pt idx="45213">
                  <c:v>1.44084496099366E-2</c:v>
                </c:pt>
                <c:pt idx="45214">
                  <c:v>1.43797278737442E-2</c:v>
                </c:pt>
                <c:pt idx="45215">
                  <c:v>1.4039397163116699E-2</c:v>
                </c:pt>
                <c:pt idx="45216">
                  <c:v>1.39317837938458E-2</c:v>
                </c:pt>
                <c:pt idx="45217">
                  <c:v>1.3952749991409601E-2</c:v>
                </c:pt>
                <c:pt idx="45218">
                  <c:v>1.4042114814880701E-2</c:v>
                </c:pt>
                <c:pt idx="45219">
                  <c:v>1.3881054440928501E-2</c:v>
                </c:pt>
                <c:pt idx="45220">
                  <c:v>1.3689724013891401E-2</c:v>
                </c:pt>
                <c:pt idx="45221">
                  <c:v>1.3465210919560501E-2</c:v>
                </c:pt>
                <c:pt idx="45222">
                  <c:v>1.32874932857801E-2</c:v>
                </c:pt>
                <c:pt idx="45223">
                  <c:v>1.3115969310575799E-2</c:v>
                </c:pt>
                <c:pt idx="45224">
                  <c:v>1.28491689752879E-2</c:v>
                </c:pt>
                <c:pt idx="45225">
                  <c:v>1.2442194724915199E-2</c:v>
                </c:pt>
                <c:pt idx="45226">
                  <c:v>1.2037831977527899E-2</c:v>
                </c:pt>
                <c:pt idx="45227">
                  <c:v>1.170036257241E-2</c:v>
                </c:pt>
                <c:pt idx="45228">
                  <c:v>1.13355494306989E-2</c:v>
                </c:pt>
                <c:pt idx="45229">
                  <c:v>1.0889810954531801E-2</c:v>
                </c:pt>
                <c:pt idx="45230">
                  <c:v>1.03753173993551E-2</c:v>
                </c:pt>
                <c:pt idx="45231">
                  <c:v>9.9274684030200098E-3</c:v>
                </c:pt>
                <c:pt idx="45232">
                  <c:v>9.4286908464101607E-3</c:v>
                </c:pt>
                <c:pt idx="45233">
                  <c:v>8.9621378138173592E-3</c:v>
                </c:pt>
                <c:pt idx="45234">
                  <c:v>8.56822253752418E-3</c:v>
                </c:pt>
                <c:pt idx="45235">
                  <c:v>8.0009032274187802E-3</c:v>
                </c:pt>
                <c:pt idx="45236">
                  <c:v>7.2445990425461003E-3</c:v>
                </c:pt>
                <c:pt idx="45237">
                  <c:v>6.6429268096869498E-3</c:v>
                </c:pt>
                <c:pt idx="45238">
                  <c:v>6.1747527212538001E-3</c:v>
                </c:pt>
                <c:pt idx="45239">
                  <c:v>5.5672083694506902E-3</c:v>
                </c:pt>
                <c:pt idx="45240">
                  <c:v>4.8252153535979798E-3</c:v>
                </c:pt>
                <c:pt idx="45241">
                  <c:v>4.3890786252334304E-3</c:v>
                </c:pt>
                <c:pt idx="45242">
                  <c:v>3.6279910707843598E-3</c:v>
                </c:pt>
                <c:pt idx="45243">
                  <c:v>2.8011247323717898E-3</c:v>
                </c:pt>
                <c:pt idx="45244">
                  <c:v>2.3040914806555898E-3</c:v>
                </c:pt>
                <c:pt idx="45245">
                  <c:v>1.58559444787719E-3</c:v>
                </c:pt>
                <c:pt idx="45246">
                  <c:v>1.1514480087012099E-3</c:v>
                </c:pt>
                <c:pt idx="45247">
                  <c:v>3.1903210684771998E-4</c:v>
                </c:pt>
                <c:pt idx="45248">
                  <c:v>-3.7789671815015698E-4</c:v>
                </c:pt>
                <c:pt idx="45249">
                  <c:v>-9.4566487119570903E-4</c:v>
                </c:pt>
                <c:pt idx="45250">
                  <c:v>-1.55824772939368E-3</c:v>
                </c:pt>
                <c:pt idx="45251">
                  <c:v>-2.0467794360264102E-3</c:v>
                </c:pt>
                <c:pt idx="45252">
                  <c:v>-2.8727076950802598E-3</c:v>
                </c:pt>
                <c:pt idx="45253">
                  <c:v>-3.3516543958290201E-3</c:v>
                </c:pt>
                <c:pt idx="45254">
                  <c:v>-3.9444806202861499E-3</c:v>
                </c:pt>
                <c:pt idx="45255">
                  <c:v>-4.6568202710708002E-3</c:v>
                </c:pt>
                <c:pt idx="45256">
                  <c:v>-5.0834878394019102E-3</c:v>
                </c:pt>
                <c:pt idx="45257">
                  <c:v>-5.6625573556007298E-3</c:v>
                </c:pt>
                <c:pt idx="45258">
                  <c:v>-6.1402005673083003E-3</c:v>
                </c:pt>
                <c:pt idx="45259">
                  <c:v>-6.73991951896156E-3</c:v>
                </c:pt>
                <c:pt idx="45260">
                  <c:v>-7.2467438166677698E-3</c:v>
                </c:pt>
                <c:pt idx="45261">
                  <c:v>-7.5252594121482299E-3</c:v>
                </c:pt>
                <c:pt idx="45262">
                  <c:v>-8.0521572441312108E-3</c:v>
                </c:pt>
                <c:pt idx="45263">
                  <c:v>-8.3616913160816392E-3</c:v>
                </c:pt>
                <c:pt idx="45264">
                  <c:v>-8.7644139354886505E-3</c:v>
                </c:pt>
                <c:pt idx="45265">
                  <c:v>-8.9870641123117601E-3</c:v>
                </c:pt>
                <c:pt idx="45266">
                  <c:v>-9.3705036701212906E-3</c:v>
                </c:pt>
                <c:pt idx="45267">
                  <c:v>-9.5392222670874494E-3</c:v>
                </c:pt>
                <c:pt idx="45268">
                  <c:v>-9.9708370955026698E-3</c:v>
                </c:pt>
                <c:pt idx="45269">
                  <c:v>-1.01172314866309E-2</c:v>
                </c:pt>
                <c:pt idx="45270">
                  <c:v>-1.0230965995621E-2</c:v>
                </c:pt>
                <c:pt idx="45271">
                  <c:v>-1.0531523156683599E-2</c:v>
                </c:pt>
                <c:pt idx="45272">
                  <c:v>-1.06727523962432E-2</c:v>
                </c:pt>
                <c:pt idx="45273">
                  <c:v>-1.07671955307574E-2</c:v>
                </c:pt>
                <c:pt idx="45274">
                  <c:v>-1.07085706036949E-2</c:v>
                </c:pt>
                <c:pt idx="45275">
                  <c:v>-1.07510173053045E-2</c:v>
                </c:pt>
                <c:pt idx="45276">
                  <c:v>-1.0697436078104999E-2</c:v>
                </c:pt>
                <c:pt idx="45277">
                  <c:v>-1.06915253041463E-2</c:v>
                </c:pt>
                <c:pt idx="45278">
                  <c:v>-1.06064506587908E-2</c:v>
                </c:pt>
                <c:pt idx="45279">
                  <c:v>-1.0530318619088401E-2</c:v>
                </c:pt>
                <c:pt idx="45280">
                  <c:v>-1.03952036448463E-2</c:v>
                </c:pt>
                <c:pt idx="45281">
                  <c:v>-1.03246357554655E-2</c:v>
                </c:pt>
                <c:pt idx="45282">
                  <c:v>-1.00088128008614E-2</c:v>
                </c:pt>
                <c:pt idx="45283">
                  <c:v>-9.9009248727910098E-3</c:v>
                </c:pt>
                <c:pt idx="45284">
                  <c:v>-9.8566224946251297E-3</c:v>
                </c:pt>
                <c:pt idx="45285">
                  <c:v>-9.5678556098676201E-3</c:v>
                </c:pt>
                <c:pt idx="45286">
                  <c:v>-9.0416682650532806E-3</c:v>
                </c:pt>
                <c:pt idx="45287">
                  <c:v>-8.86191837488471E-3</c:v>
                </c:pt>
                <c:pt idx="45288">
                  <c:v>-8.5679207735411492E-3</c:v>
                </c:pt>
                <c:pt idx="45289">
                  <c:v>-8.3221552181952808E-3</c:v>
                </c:pt>
                <c:pt idx="45290">
                  <c:v>-7.7983757078060297E-3</c:v>
                </c:pt>
                <c:pt idx="45291">
                  <c:v>-7.5259538791556798E-3</c:v>
                </c:pt>
                <c:pt idx="45292">
                  <c:v>-7.19178505637935E-3</c:v>
                </c:pt>
                <c:pt idx="45293">
                  <c:v>-6.9239592206244297E-3</c:v>
                </c:pt>
                <c:pt idx="45294">
                  <c:v>-6.43948432907106E-3</c:v>
                </c:pt>
                <c:pt idx="45295">
                  <c:v>-6.0720048800995199E-3</c:v>
                </c:pt>
                <c:pt idx="45296">
                  <c:v>-5.7578505677589303E-3</c:v>
                </c:pt>
                <c:pt idx="45297">
                  <c:v>-5.2198327420193398E-3</c:v>
                </c:pt>
                <c:pt idx="45298">
                  <c:v>-4.8716867800833799E-3</c:v>
                </c:pt>
                <c:pt idx="45299">
                  <c:v>-4.6746166531006599E-3</c:v>
                </c:pt>
                <c:pt idx="45300">
                  <c:v>-4.2352332715314698E-3</c:v>
                </c:pt>
                <c:pt idx="45301">
                  <c:v>-3.8282478474287599E-3</c:v>
                </c:pt>
                <c:pt idx="45302">
                  <c:v>-3.2883653707595898E-3</c:v>
                </c:pt>
                <c:pt idx="45303">
                  <c:v>-3.1585402004875801E-3</c:v>
                </c:pt>
                <c:pt idx="45304">
                  <c:v>-2.7130669266227899E-3</c:v>
                </c:pt>
                <c:pt idx="45305">
                  <c:v>-2.5164740391433E-3</c:v>
                </c:pt>
                <c:pt idx="45306">
                  <c:v>-2.0502275190315399E-3</c:v>
                </c:pt>
                <c:pt idx="45307">
                  <c:v>-1.7219079718073099E-3</c:v>
                </c:pt>
                <c:pt idx="45308">
                  <c:v>-1.4498354037031801E-3</c:v>
                </c:pt>
                <c:pt idx="45309">
                  <c:v>-1.1806629839431499E-3</c:v>
                </c:pt>
                <c:pt idx="45310">
                  <c:v>-7.8279660728914301E-4</c:v>
                </c:pt>
                <c:pt idx="45311">
                  <c:v>-8.4704342986825602E-4</c:v>
                </c:pt>
                <c:pt idx="45312">
                  <c:v>-5.1786774367312295E-4</c:v>
                </c:pt>
                <c:pt idx="45313">
                  <c:v>-3.2142136307966801E-4</c:v>
                </c:pt>
                <c:pt idx="45314" formatCode="0.00E+00">
                  <c:v>-7.9908690459081695E-5</c:v>
                </c:pt>
                <c:pt idx="45315" formatCode="0.00E+00">
                  <c:v>-5.8880132753497701E-5</c:v>
                </c:pt>
                <c:pt idx="45316">
                  <c:v>-1.5889365045880201E-4</c:v>
                </c:pt>
                <c:pt idx="45317" formatCode="0.00E+00">
                  <c:v>-1.6047467542284301E-5</c:v>
                </c:pt>
                <c:pt idx="45318">
                  <c:v>3.3284629898708003E-4</c:v>
                </c:pt>
                <c:pt idx="45319">
                  <c:v>4.69167144057324E-4</c:v>
                </c:pt>
                <c:pt idx="45320">
                  <c:v>3.13077324348123E-4</c:v>
                </c:pt>
                <c:pt idx="45321">
                  <c:v>1.33600990053291E-4</c:v>
                </c:pt>
                <c:pt idx="45322">
                  <c:v>2.5706320858472802E-4</c:v>
                </c:pt>
                <c:pt idx="45323">
                  <c:v>1.3795870062043101E-4</c:v>
                </c:pt>
                <c:pt idx="45324" formatCode="0.00E+00">
                  <c:v>6.8302881111358406E-5</c:v>
                </c:pt>
                <c:pt idx="45325" formatCode="0.00E+00">
                  <c:v>-6.8122926436252497E-5</c:v>
                </c:pt>
                <c:pt idx="45326">
                  <c:v>-2.65693180499451E-4</c:v>
                </c:pt>
                <c:pt idx="45327">
                  <c:v>-5.8945360335800904E-4</c:v>
                </c:pt>
                <c:pt idx="45328">
                  <c:v>-7.6639183531851895E-4</c:v>
                </c:pt>
                <c:pt idx="45329">
                  <c:v>-1.0406183758213401E-3</c:v>
                </c:pt>
                <c:pt idx="45330">
                  <c:v>-1.19961846518878E-3</c:v>
                </c:pt>
                <c:pt idx="45331">
                  <c:v>-1.4407222216970301E-3</c:v>
                </c:pt>
                <c:pt idx="45332">
                  <c:v>-1.9430395087679101E-3</c:v>
                </c:pt>
                <c:pt idx="45333">
                  <c:v>-2.1946676292132102E-3</c:v>
                </c:pt>
                <c:pt idx="45334">
                  <c:v>-2.5626835284431101E-3</c:v>
                </c:pt>
                <c:pt idx="45335">
                  <c:v>-2.7761182847377401E-3</c:v>
                </c:pt>
                <c:pt idx="45336">
                  <c:v>-3.4309644128388602E-3</c:v>
                </c:pt>
                <c:pt idx="45337">
                  <c:v>-3.9234872012764901E-3</c:v>
                </c:pt>
                <c:pt idx="45338">
                  <c:v>-4.1287709748395098E-3</c:v>
                </c:pt>
                <c:pt idx="45339">
                  <c:v>-4.4931207434226201E-3</c:v>
                </c:pt>
                <c:pt idx="45340">
                  <c:v>-5.0513930614907504E-3</c:v>
                </c:pt>
                <c:pt idx="45341">
                  <c:v>-5.7891271848605199E-3</c:v>
                </c:pt>
                <c:pt idx="45342">
                  <c:v>-6.1323081880002399E-3</c:v>
                </c:pt>
                <c:pt idx="45343">
                  <c:v>-6.7177054057266303E-3</c:v>
                </c:pt>
                <c:pt idx="45344">
                  <c:v>-7.0007969877786203E-3</c:v>
                </c:pt>
                <c:pt idx="45345">
                  <c:v>-7.7287350191152897E-3</c:v>
                </c:pt>
                <c:pt idx="45346">
                  <c:v>-8.1343791895928906E-3</c:v>
                </c:pt>
                <c:pt idx="45347">
                  <c:v>-8.8349263398687702E-3</c:v>
                </c:pt>
                <c:pt idx="45348">
                  <c:v>-9.1835679196245797E-3</c:v>
                </c:pt>
                <c:pt idx="45349">
                  <c:v>-9.6823121285630302E-3</c:v>
                </c:pt>
                <c:pt idx="45350">
                  <c:v>-1.0313628957137101E-2</c:v>
                </c:pt>
                <c:pt idx="45351">
                  <c:v>-1.07466238166161E-2</c:v>
                </c:pt>
                <c:pt idx="45352">
                  <c:v>-1.13074648263629E-2</c:v>
                </c:pt>
                <c:pt idx="45353">
                  <c:v>-1.17931990803743E-2</c:v>
                </c:pt>
                <c:pt idx="45354">
                  <c:v>-1.2288982815371901E-2</c:v>
                </c:pt>
                <c:pt idx="45355">
                  <c:v>-1.2719835243685E-2</c:v>
                </c:pt>
                <c:pt idx="45356">
                  <c:v>-1.3178356673680501E-2</c:v>
                </c:pt>
                <c:pt idx="45357">
                  <c:v>-1.3795730838648899E-2</c:v>
                </c:pt>
                <c:pt idx="45358">
                  <c:v>-1.4244083196751E-2</c:v>
                </c:pt>
                <c:pt idx="45359">
                  <c:v>-1.46912389072475E-2</c:v>
                </c:pt>
                <c:pt idx="45360">
                  <c:v>-1.49509406644822E-2</c:v>
                </c:pt>
                <c:pt idx="45361">
                  <c:v>-1.5436285794126601E-2</c:v>
                </c:pt>
                <c:pt idx="45362">
                  <c:v>-1.5817592052265201E-2</c:v>
                </c:pt>
                <c:pt idx="45363">
                  <c:v>-1.6082890559019201E-2</c:v>
                </c:pt>
                <c:pt idx="45364">
                  <c:v>-1.6462456053446602E-2</c:v>
                </c:pt>
                <c:pt idx="45365">
                  <c:v>-1.6702815577732701E-2</c:v>
                </c:pt>
                <c:pt idx="45366">
                  <c:v>-1.7108773892115899E-2</c:v>
                </c:pt>
                <c:pt idx="45367">
                  <c:v>-1.7376722534327298E-2</c:v>
                </c:pt>
                <c:pt idx="45368">
                  <c:v>-1.7566436935059999E-2</c:v>
                </c:pt>
                <c:pt idx="45369">
                  <c:v>-1.7842924118984499E-2</c:v>
                </c:pt>
                <c:pt idx="45370">
                  <c:v>-1.8127609926401399E-2</c:v>
                </c:pt>
                <c:pt idx="45371">
                  <c:v>-1.8301283027202998E-2</c:v>
                </c:pt>
                <c:pt idx="45372">
                  <c:v>-1.8162868536522998E-2</c:v>
                </c:pt>
                <c:pt idx="45373">
                  <c:v>-1.83980277190724E-2</c:v>
                </c:pt>
                <c:pt idx="45374">
                  <c:v>-1.85939989302303E-2</c:v>
                </c:pt>
                <c:pt idx="45375">
                  <c:v>-1.87230632355679E-2</c:v>
                </c:pt>
                <c:pt idx="45376">
                  <c:v>-1.87286429670224E-2</c:v>
                </c:pt>
                <c:pt idx="45377">
                  <c:v>-1.84912552053564E-2</c:v>
                </c:pt>
                <c:pt idx="45378">
                  <c:v>-1.85919788960093E-2</c:v>
                </c:pt>
                <c:pt idx="45379">
                  <c:v>-1.8704159842792299E-2</c:v>
                </c:pt>
                <c:pt idx="45380">
                  <c:v>-1.8521291902617001E-2</c:v>
                </c:pt>
                <c:pt idx="45381">
                  <c:v>-1.8325755362465401E-2</c:v>
                </c:pt>
                <c:pt idx="45382">
                  <c:v>-1.8285865618062301E-2</c:v>
                </c:pt>
                <c:pt idx="45383">
                  <c:v>-1.7845875458464E-2</c:v>
                </c:pt>
                <c:pt idx="45384">
                  <c:v>-1.77809063369113E-2</c:v>
                </c:pt>
                <c:pt idx="45385">
                  <c:v>-1.7655107601166498E-2</c:v>
                </c:pt>
                <c:pt idx="45386">
                  <c:v>-1.7529849547283101E-2</c:v>
                </c:pt>
                <c:pt idx="45387">
                  <c:v>-1.7333724772665E-2</c:v>
                </c:pt>
                <c:pt idx="45388">
                  <c:v>-1.69638415959261E-2</c:v>
                </c:pt>
                <c:pt idx="45389">
                  <c:v>-1.64717956719172E-2</c:v>
                </c:pt>
                <c:pt idx="45390">
                  <c:v>-1.6149441800215301E-2</c:v>
                </c:pt>
                <c:pt idx="45391">
                  <c:v>-1.6030086993778499E-2</c:v>
                </c:pt>
                <c:pt idx="45392">
                  <c:v>-1.5663254497632499E-2</c:v>
                </c:pt>
                <c:pt idx="45393">
                  <c:v>-1.5296525482990301E-2</c:v>
                </c:pt>
                <c:pt idx="45394">
                  <c:v>-1.47981455293568E-2</c:v>
                </c:pt>
                <c:pt idx="45395">
                  <c:v>-1.4721110353368301E-2</c:v>
                </c:pt>
                <c:pt idx="45396">
                  <c:v>-1.411253586531E-2</c:v>
                </c:pt>
                <c:pt idx="45397">
                  <c:v>-1.37509725598788E-2</c:v>
                </c:pt>
                <c:pt idx="45398">
                  <c:v>-1.3355044157802899E-2</c:v>
                </c:pt>
                <c:pt idx="45399">
                  <c:v>-1.2956931203169699E-2</c:v>
                </c:pt>
                <c:pt idx="45400">
                  <c:v>-1.24294323962253E-2</c:v>
                </c:pt>
                <c:pt idx="45401">
                  <c:v>-1.1955380216855801E-2</c:v>
                </c:pt>
                <c:pt idx="45402">
                  <c:v>-1.1388347829696201E-2</c:v>
                </c:pt>
                <c:pt idx="45403">
                  <c:v>-1.12257020317417E-2</c:v>
                </c:pt>
                <c:pt idx="45404">
                  <c:v>-1.08386545679286E-2</c:v>
                </c:pt>
                <c:pt idx="45405">
                  <c:v>-1.04093054538186E-2</c:v>
                </c:pt>
                <c:pt idx="45406">
                  <c:v>-9.9028782092087791E-3</c:v>
                </c:pt>
                <c:pt idx="45407">
                  <c:v>-9.4266963600336904E-3</c:v>
                </c:pt>
                <c:pt idx="45408">
                  <c:v>-9.0856440343784206E-3</c:v>
                </c:pt>
                <c:pt idx="45409">
                  <c:v>-8.6140621007470709E-3</c:v>
                </c:pt>
                <c:pt idx="45410">
                  <c:v>-8.2745849201785893E-3</c:v>
                </c:pt>
                <c:pt idx="45411">
                  <c:v>-7.9686418899868501E-3</c:v>
                </c:pt>
                <c:pt idx="45412">
                  <c:v>-7.4669344583645301E-3</c:v>
                </c:pt>
                <c:pt idx="45413">
                  <c:v>-7.2695665838542504E-3</c:v>
                </c:pt>
                <c:pt idx="45414">
                  <c:v>-6.8074007128930197E-3</c:v>
                </c:pt>
                <c:pt idx="45415">
                  <c:v>-6.4556225667586299E-3</c:v>
                </c:pt>
                <c:pt idx="45416">
                  <c:v>-6.3121701130995902E-3</c:v>
                </c:pt>
                <c:pt idx="45417">
                  <c:v>-5.8882238155077799E-3</c:v>
                </c:pt>
                <c:pt idx="45418">
                  <c:v>-5.4520151344010902E-3</c:v>
                </c:pt>
                <c:pt idx="45419">
                  <c:v>-5.2738251135680996E-3</c:v>
                </c:pt>
                <c:pt idx="45420">
                  <c:v>-5.2588940740973802E-3</c:v>
                </c:pt>
                <c:pt idx="45421">
                  <c:v>-4.9473485290565901E-3</c:v>
                </c:pt>
                <c:pt idx="45422">
                  <c:v>-4.6603515675664401E-3</c:v>
                </c:pt>
                <c:pt idx="45423">
                  <c:v>-4.5870415420750403E-3</c:v>
                </c:pt>
                <c:pt idx="45424">
                  <c:v>-4.3598690239191797E-3</c:v>
                </c:pt>
                <c:pt idx="45425">
                  <c:v>-3.9948611166605698E-3</c:v>
                </c:pt>
                <c:pt idx="45426">
                  <c:v>-4.0478585482335797E-3</c:v>
                </c:pt>
                <c:pt idx="45427">
                  <c:v>-3.9637542730640001E-3</c:v>
                </c:pt>
                <c:pt idx="45428">
                  <c:v>-3.8565145510574099E-3</c:v>
                </c:pt>
                <c:pt idx="45429">
                  <c:v>-3.9382230195119904E-3</c:v>
                </c:pt>
                <c:pt idx="45430">
                  <c:v>-3.9023697935270801E-3</c:v>
                </c:pt>
                <c:pt idx="45431">
                  <c:v>-3.8892251340872101E-3</c:v>
                </c:pt>
                <c:pt idx="45432">
                  <c:v>-3.9250359548743501E-3</c:v>
                </c:pt>
                <c:pt idx="45433">
                  <c:v>-4.05145943475966E-3</c:v>
                </c:pt>
                <c:pt idx="45434">
                  <c:v>-3.9865373457042396E-3</c:v>
                </c:pt>
                <c:pt idx="45435">
                  <c:v>-4.0380040954116703E-3</c:v>
                </c:pt>
                <c:pt idx="45436">
                  <c:v>-4.13018955304203E-3</c:v>
                </c:pt>
                <c:pt idx="45437">
                  <c:v>-4.3786075263232199E-3</c:v>
                </c:pt>
                <c:pt idx="45438">
                  <c:v>-4.5249944884896897E-3</c:v>
                </c:pt>
                <c:pt idx="45439">
                  <c:v>-4.6064820114140696E-3</c:v>
                </c:pt>
                <c:pt idx="45440">
                  <c:v>-4.8264239118929698E-3</c:v>
                </c:pt>
                <c:pt idx="45441">
                  <c:v>-5.1308900867952697E-3</c:v>
                </c:pt>
                <c:pt idx="45442">
                  <c:v>-5.4612002971666301E-3</c:v>
                </c:pt>
                <c:pt idx="45443">
                  <c:v>-5.4938004281532898E-3</c:v>
                </c:pt>
                <c:pt idx="45444">
                  <c:v>-5.7463241196065197E-3</c:v>
                </c:pt>
                <c:pt idx="45445">
                  <c:v>-5.9197855031715698E-3</c:v>
                </c:pt>
                <c:pt idx="45446">
                  <c:v>-6.3059671851162799E-3</c:v>
                </c:pt>
                <c:pt idx="45447">
                  <c:v>-6.6244060790543501E-3</c:v>
                </c:pt>
                <c:pt idx="45448">
                  <c:v>-6.8698863429445698E-3</c:v>
                </c:pt>
                <c:pt idx="45449">
                  <c:v>-6.9900847456390702E-3</c:v>
                </c:pt>
                <c:pt idx="45450">
                  <c:v>-7.4698797900769496E-3</c:v>
                </c:pt>
                <c:pt idx="45451">
                  <c:v>-7.8680156446109192E-3</c:v>
                </c:pt>
                <c:pt idx="45452">
                  <c:v>-8.0315680027742992E-3</c:v>
                </c:pt>
                <c:pt idx="45453">
                  <c:v>-8.4436327714964496E-3</c:v>
                </c:pt>
                <c:pt idx="45454">
                  <c:v>-8.6715650132160402E-3</c:v>
                </c:pt>
                <c:pt idx="45455">
                  <c:v>-8.9910596322150104E-3</c:v>
                </c:pt>
                <c:pt idx="45456">
                  <c:v>-9.4138065815356706E-3</c:v>
                </c:pt>
                <c:pt idx="45457">
                  <c:v>-9.6560281280525899E-3</c:v>
                </c:pt>
                <c:pt idx="45458">
                  <c:v>-9.9189561108970203E-3</c:v>
                </c:pt>
                <c:pt idx="45459">
                  <c:v>-1.00404470031997E-2</c:v>
                </c:pt>
                <c:pt idx="45460">
                  <c:v>-1.05435368379412E-2</c:v>
                </c:pt>
                <c:pt idx="45461">
                  <c:v>-1.08692720628615E-2</c:v>
                </c:pt>
                <c:pt idx="45462">
                  <c:v>-1.09182155562512E-2</c:v>
                </c:pt>
                <c:pt idx="45463">
                  <c:v>-1.12161752501181E-2</c:v>
                </c:pt>
                <c:pt idx="45464">
                  <c:v>-1.1552673572156001E-2</c:v>
                </c:pt>
                <c:pt idx="45465">
                  <c:v>-1.1813092089164701E-2</c:v>
                </c:pt>
                <c:pt idx="45466">
                  <c:v>-1.1953481435505099E-2</c:v>
                </c:pt>
                <c:pt idx="45467">
                  <c:v>-1.22465991282215E-2</c:v>
                </c:pt>
                <c:pt idx="45468">
                  <c:v>-1.2394219314734301E-2</c:v>
                </c:pt>
                <c:pt idx="45469">
                  <c:v>-1.25371304678152E-2</c:v>
                </c:pt>
                <c:pt idx="45470">
                  <c:v>-1.26865084339457E-2</c:v>
                </c:pt>
                <c:pt idx="45471">
                  <c:v>-1.2693202385844499E-2</c:v>
                </c:pt>
                <c:pt idx="45472">
                  <c:v>-1.28993750532758E-2</c:v>
                </c:pt>
                <c:pt idx="45473">
                  <c:v>-1.29957906959261E-2</c:v>
                </c:pt>
                <c:pt idx="45474">
                  <c:v>-1.30079355442072E-2</c:v>
                </c:pt>
                <c:pt idx="45475">
                  <c:v>-1.3149848946843099E-2</c:v>
                </c:pt>
                <c:pt idx="45476">
                  <c:v>-1.3240115800447601E-2</c:v>
                </c:pt>
                <c:pt idx="45477">
                  <c:v>-1.3119799096900401E-2</c:v>
                </c:pt>
                <c:pt idx="45478">
                  <c:v>-1.31689625342679E-2</c:v>
                </c:pt>
                <c:pt idx="45479">
                  <c:v>-1.3197659667323201E-2</c:v>
                </c:pt>
                <c:pt idx="45480">
                  <c:v>-1.31182119516904E-2</c:v>
                </c:pt>
                <c:pt idx="45481">
                  <c:v>-1.2882305374065201E-2</c:v>
                </c:pt>
                <c:pt idx="45482">
                  <c:v>-1.28792370096385E-2</c:v>
                </c:pt>
                <c:pt idx="45483">
                  <c:v>-1.29175699265186E-2</c:v>
                </c:pt>
                <c:pt idx="45484">
                  <c:v>-1.26822627226582E-2</c:v>
                </c:pt>
                <c:pt idx="45485">
                  <c:v>-1.24935263779242E-2</c:v>
                </c:pt>
                <c:pt idx="45486">
                  <c:v>-1.2292070198042701E-2</c:v>
                </c:pt>
                <c:pt idx="45487">
                  <c:v>-1.20661354244288E-2</c:v>
                </c:pt>
                <c:pt idx="45488">
                  <c:v>-1.1976924496162399E-2</c:v>
                </c:pt>
                <c:pt idx="45489">
                  <c:v>-1.1632378609601399E-2</c:v>
                </c:pt>
                <c:pt idx="45490">
                  <c:v>-1.13144439085636E-2</c:v>
                </c:pt>
                <c:pt idx="45491">
                  <c:v>-1.1119989460092799E-2</c:v>
                </c:pt>
                <c:pt idx="45492">
                  <c:v>-1.09192613324914E-2</c:v>
                </c:pt>
                <c:pt idx="45493">
                  <c:v>-1.05606996423521E-2</c:v>
                </c:pt>
                <c:pt idx="45494">
                  <c:v>-1.0190895517601901E-2</c:v>
                </c:pt>
                <c:pt idx="45495">
                  <c:v>-9.9383948262667197E-3</c:v>
                </c:pt>
                <c:pt idx="45496">
                  <c:v>-9.6130156239909795E-3</c:v>
                </c:pt>
                <c:pt idx="45497">
                  <c:v>-9.3014726093592001E-3</c:v>
                </c:pt>
                <c:pt idx="45498">
                  <c:v>-8.8488275917440306E-3</c:v>
                </c:pt>
                <c:pt idx="45499">
                  <c:v>-8.5789640935312397E-3</c:v>
                </c:pt>
                <c:pt idx="45500">
                  <c:v>-8.2137422081956096E-3</c:v>
                </c:pt>
                <c:pt idx="45501">
                  <c:v>-7.6140268530457298E-3</c:v>
                </c:pt>
                <c:pt idx="45502">
                  <c:v>-7.2267591995336302E-3</c:v>
                </c:pt>
                <c:pt idx="45503">
                  <c:v>-7.0179643356256998E-3</c:v>
                </c:pt>
                <c:pt idx="45504">
                  <c:v>-6.7125415044023201E-3</c:v>
                </c:pt>
                <c:pt idx="45505">
                  <c:v>-6.19778872129977E-3</c:v>
                </c:pt>
                <c:pt idx="45506">
                  <c:v>-5.8486316214366998E-3</c:v>
                </c:pt>
                <c:pt idx="45507">
                  <c:v>-5.3501488315638498E-3</c:v>
                </c:pt>
                <c:pt idx="45508">
                  <c:v>-5.0829019247168898E-3</c:v>
                </c:pt>
                <c:pt idx="45509">
                  <c:v>-4.7624089743356903E-3</c:v>
                </c:pt>
                <c:pt idx="45510">
                  <c:v>-4.3036324577968698E-3</c:v>
                </c:pt>
                <c:pt idx="45511">
                  <c:v>-3.9609135812185298E-3</c:v>
                </c:pt>
                <c:pt idx="45512">
                  <c:v>-3.7342202516385801E-3</c:v>
                </c:pt>
                <c:pt idx="45513">
                  <c:v>-3.3154797985872298E-3</c:v>
                </c:pt>
                <c:pt idx="45514">
                  <c:v>-2.92527233623584E-3</c:v>
                </c:pt>
                <c:pt idx="45515">
                  <c:v>-2.5362147589789298E-3</c:v>
                </c:pt>
                <c:pt idx="45516">
                  <c:v>-2.3153022545689102E-3</c:v>
                </c:pt>
                <c:pt idx="45517">
                  <c:v>-2.08589767364525E-3</c:v>
                </c:pt>
                <c:pt idx="45518">
                  <c:v>-1.7815286164340801E-3</c:v>
                </c:pt>
                <c:pt idx="45519">
                  <c:v>-1.38395545943785E-3</c:v>
                </c:pt>
                <c:pt idx="45520">
                  <c:v>-1.1326391989616E-3</c:v>
                </c:pt>
                <c:pt idx="45521">
                  <c:v>-1.24324434292231E-3</c:v>
                </c:pt>
                <c:pt idx="45522">
                  <c:v>-9.9370516958877889E-4</c:v>
                </c:pt>
                <c:pt idx="45523">
                  <c:v>-5.5164151326440002E-4</c:v>
                </c:pt>
                <c:pt idx="45524">
                  <c:v>-4.79625678226643E-4</c:v>
                </c:pt>
                <c:pt idx="45525">
                  <c:v>-3.6873977744488498E-4</c:v>
                </c:pt>
                <c:pt idx="45526">
                  <c:v>-2.6276674225726899E-4</c:v>
                </c:pt>
                <c:pt idx="45527">
                  <c:v>-1.4752961900107601E-4</c:v>
                </c:pt>
                <c:pt idx="45528" formatCode="0.00E+00">
                  <c:v>-4.6317060821747402E-5</c:v>
                </c:pt>
                <c:pt idx="45529" formatCode="0.00E+00">
                  <c:v>-2.6446922837588099E-5</c:v>
                </c:pt>
                <c:pt idx="45530">
                  <c:v>1.6726611057269101E-4</c:v>
                </c:pt>
                <c:pt idx="45531">
                  <c:v>2.3521329744252901E-4</c:v>
                </c:pt>
                <c:pt idx="45532">
                  <c:v>2.10661849267866E-4</c:v>
                </c:pt>
                <c:pt idx="45533">
                  <c:v>1.6293489123800101E-4</c:v>
                </c:pt>
                <c:pt idx="45534" formatCode="0.00E+00">
                  <c:v>7.4085816266926399E-5</c:v>
                </c:pt>
                <c:pt idx="45535" formatCode="0.00E+00">
                  <c:v>8.7904821984486503E-5</c:v>
                </c:pt>
                <c:pt idx="45536">
                  <c:v>2.1151680761417901E-4</c:v>
                </c:pt>
                <c:pt idx="45537" formatCode="0.00E+00">
                  <c:v>1.9664272643661201E-5</c:v>
                </c:pt>
                <c:pt idx="45538">
                  <c:v>-1.2859346610532399E-4</c:v>
                </c:pt>
                <c:pt idx="45539" formatCode="0.00E+00">
                  <c:v>-9.9008372924489803E-5</c:v>
                </c:pt>
                <c:pt idx="45540">
                  <c:v>-1.20310161229979E-4</c:v>
                </c:pt>
                <c:pt idx="45541" formatCode="0.00E+00">
                  <c:v>-9.65562269420892E-5</c:v>
                </c:pt>
                <c:pt idx="45542">
                  <c:v>-4.1198342236251301E-4</c:v>
                </c:pt>
                <c:pt idx="45543">
                  <c:v>-5.5437759848842201E-4</c:v>
                </c:pt>
                <c:pt idx="45544">
                  <c:v>-7.0084112279659603E-4</c:v>
                </c:pt>
                <c:pt idx="45545">
                  <c:v>-7.8452223357107899E-4</c:v>
                </c:pt>
                <c:pt idx="45546">
                  <c:v>-9.1478072688936805E-4</c:v>
                </c:pt>
                <c:pt idx="45547">
                  <c:v>-1.0175949801259801E-3</c:v>
                </c:pt>
                <c:pt idx="45548">
                  <c:v>-1.13886960101429E-3</c:v>
                </c:pt>
                <c:pt idx="45549">
                  <c:v>-1.26476633569023E-3</c:v>
                </c:pt>
                <c:pt idx="45550">
                  <c:v>-1.6813361305286301E-3</c:v>
                </c:pt>
                <c:pt idx="45551">
                  <c:v>-1.6916289885940199E-3</c:v>
                </c:pt>
                <c:pt idx="45552">
                  <c:v>-1.5683757583370699E-3</c:v>
                </c:pt>
                <c:pt idx="45553">
                  <c:v>-1.7953321965886899E-3</c:v>
                </c:pt>
                <c:pt idx="45554">
                  <c:v>-1.8655161594461601E-3</c:v>
                </c:pt>
                <c:pt idx="45555">
                  <c:v>-2.2074896694791201E-3</c:v>
                </c:pt>
                <c:pt idx="45556">
                  <c:v>-2.2385527288706999E-3</c:v>
                </c:pt>
                <c:pt idx="45557">
                  <c:v>-2.19207081535725E-3</c:v>
                </c:pt>
                <c:pt idx="45558">
                  <c:v>-2.4389757070548E-3</c:v>
                </c:pt>
                <c:pt idx="45559">
                  <c:v>-2.58319932466952E-3</c:v>
                </c:pt>
                <c:pt idx="45560">
                  <c:v>-2.55946736095842E-3</c:v>
                </c:pt>
                <c:pt idx="45561">
                  <c:v>-2.5967339841783399E-3</c:v>
                </c:pt>
                <c:pt idx="45562">
                  <c:v>-2.7607816717809901E-3</c:v>
                </c:pt>
                <c:pt idx="45563">
                  <c:v>-2.7927605023070098E-3</c:v>
                </c:pt>
                <c:pt idx="45564">
                  <c:v>-2.76073479565145E-3</c:v>
                </c:pt>
                <c:pt idx="45565">
                  <c:v>-2.74756922029131E-3</c:v>
                </c:pt>
                <c:pt idx="45566">
                  <c:v>-2.8692277244694599E-3</c:v>
                </c:pt>
                <c:pt idx="45567">
                  <c:v>-2.84319925279485E-3</c:v>
                </c:pt>
                <c:pt idx="45568">
                  <c:v>-2.7156140994043601E-3</c:v>
                </c:pt>
                <c:pt idx="45569">
                  <c:v>-2.7216247883566701E-3</c:v>
                </c:pt>
                <c:pt idx="45570">
                  <c:v>-2.7105426181607902E-3</c:v>
                </c:pt>
                <c:pt idx="45571">
                  <c:v>-2.5460799585745502E-3</c:v>
                </c:pt>
                <c:pt idx="45572">
                  <c:v>-2.5306071391833001E-3</c:v>
                </c:pt>
                <c:pt idx="45573">
                  <c:v>-2.3971333199602199E-3</c:v>
                </c:pt>
                <c:pt idx="45574">
                  <c:v>-2.3402055767197298E-3</c:v>
                </c:pt>
                <c:pt idx="45575">
                  <c:v>-2.0661550895893499E-3</c:v>
                </c:pt>
                <c:pt idx="45576">
                  <c:v>-1.9336954445524899E-3</c:v>
                </c:pt>
                <c:pt idx="45577">
                  <c:v>-1.8705592496651099E-3</c:v>
                </c:pt>
                <c:pt idx="45578">
                  <c:v>-1.60409874008861E-3</c:v>
                </c:pt>
                <c:pt idx="45579">
                  <c:v>-1.2263631217416999E-3</c:v>
                </c:pt>
                <c:pt idx="45580">
                  <c:v>-1.22368222748495E-3</c:v>
                </c:pt>
                <c:pt idx="45581">
                  <c:v>-9.3271977995390901E-4</c:v>
                </c:pt>
                <c:pt idx="45582">
                  <c:v>-7.2568411261636696E-4</c:v>
                </c:pt>
                <c:pt idx="45583">
                  <c:v>-5.0428674634086395E-4</c:v>
                </c:pt>
                <c:pt idx="45584" formatCode="0.00E+00">
                  <c:v>-1.1431369065361999E-5</c:v>
                </c:pt>
                <c:pt idx="45585">
                  <c:v>1.7302195098507799E-4</c:v>
                </c:pt>
                <c:pt idx="45586">
                  <c:v>3.8969090538255099E-4</c:v>
                </c:pt>
                <c:pt idx="45587">
                  <c:v>6.5769811016943398E-4</c:v>
                </c:pt>
                <c:pt idx="45588">
                  <c:v>1.17175968540612E-3</c:v>
                </c:pt>
                <c:pt idx="45589">
                  <c:v>1.28487493651969E-3</c:v>
                </c:pt>
                <c:pt idx="45590">
                  <c:v>1.5399215443344799E-3</c:v>
                </c:pt>
                <c:pt idx="45591">
                  <c:v>1.9793931149221901E-3</c:v>
                </c:pt>
                <c:pt idx="45592">
                  <c:v>2.31245845670846E-3</c:v>
                </c:pt>
                <c:pt idx="45593">
                  <c:v>2.573043555534E-3</c:v>
                </c:pt>
                <c:pt idx="45594">
                  <c:v>2.9613270992217399E-3</c:v>
                </c:pt>
                <c:pt idx="45595">
                  <c:v>3.20300789720528E-3</c:v>
                </c:pt>
                <c:pt idx="45596">
                  <c:v>3.5397133107078899E-3</c:v>
                </c:pt>
                <c:pt idx="45597">
                  <c:v>3.7088813803961901E-3</c:v>
                </c:pt>
                <c:pt idx="45598">
                  <c:v>4.1683950159436302E-3</c:v>
                </c:pt>
                <c:pt idx="45599">
                  <c:v>4.5071603449035004E-3</c:v>
                </c:pt>
                <c:pt idx="45600">
                  <c:v>4.7085629580346997E-3</c:v>
                </c:pt>
                <c:pt idx="45601">
                  <c:v>5.0378416902173003E-3</c:v>
                </c:pt>
                <c:pt idx="45602">
                  <c:v>5.2675431901969697E-3</c:v>
                </c:pt>
                <c:pt idx="45603">
                  <c:v>5.5688666629571401E-3</c:v>
                </c:pt>
                <c:pt idx="45604">
                  <c:v>5.7559100216807704E-3</c:v>
                </c:pt>
                <c:pt idx="45605">
                  <c:v>5.7546376009113996E-3</c:v>
                </c:pt>
                <c:pt idx="45606">
                  <c:v>5.9901428490192503E-3</c:v>
                </c:pt>
                <c:pt idx="45607">
                  <c:v>6.1995401777386301E-3</c:v>
                </c:pt>
                <c:pt idx="45608">
                  <c:v>6.4595871666525001E-3</c:v>
                </c:pt>
                <c:pt idx="45609">
                  <c:v>6.5360583155595004E-3</c:v>
                </c:pt>
                <c:pt idx="45610">
                  <c:v>6.6062795250203098E-3</c:v>
                </c:pt>
                <c:pt idx="45611">
                  <c:v>6.7635090813864297E-3</c:v>
                </c:pt>
                <c:pt idx="45612">
                  <c:v>6.8895277354645897E-3</c:v>
                </c:pt>
                <c:pt idx="45613">
                  <c:v>6.8784847924946296E-3</c:v>
                </c:pt>
                <c:pt idx="45614">
                  <c:v>6.8491644777358704E-3</c:v>
                </c:pt>
                <c:pt idx="45615">
                  <c:v>6.8494209215745E-3</c:v>
                </c:pt>
                <c:pt idx="45616">
                  <c:v>6.8396882493321999E-3</c:v>
                </c:pt>
                <c:pt idx="45617">
                  <c:v>6.9379896886233002E-3</c:v>
                </c:pt>
                <c:pt idx="45618">
                  <c:v>6.7945787278953004E-3</c:v>
                </c:pt>
                <c:pt idx="45619">
                  <c:v>6.8484368784516702E-3</c:v>
                </c:pt>
                <c:pt idx="45620">
                  <c:v>6.7860103922917098E-3</c:v>
                </c:pt>
                <c:pt idx="45621">
                  <c:v>6.6789882304871201E-3</c:v>
                </c:pt>
                <c:pt idx="45622">
                  <c:v>6.2861487512660503E-3</c:v>
                </c:pt>
                <c:pt idx="45623">
                  <c:v>6.1725123593665901E-3</c:v>
                </c:pt>
                <c:pt idx="45624">
                  <c:v>6.3677654643400101E-3</c:v>
                </c:pt>
                <c:pt idx="45625">
                  <c:v>6.2171767449585901E-3</c:v>
                </c:pt>
                <c:pt idx="45626">
                  <c:v>5.8982433703968704E-3</c:v>
                </c:pt>
                <c:pt idx="45627">
                  <c:v>5.6594236907858099E-3</c:v>
                </c:pt>
                <c:pt idx="45628">
                  <c:v>5.40980991069846E-3</c:v>
                </c:pt>
                <c:pt idx="45629">
                  <c:v>5.1428741878092104E-3</c:v>
                </c:pt>
                <c:pt idx="45630">
                  <c:v>5.0173158786519199E-3</c:v>
                </c:pt>
                <c:pt idx="45631">
                  <c:v>4.8540353271795096E-3</c:v>
                </c:pt>
                <c:pt idx="45632">
                  <c:v>4.5534256942776604E-3</c:v>
                </c:pt>
                <c:pt idx="45633">
                  <c:v>4.3229223608524997E-3</c:v>
                </c:pt>
                <c:pt idx="45634">
                  <c:v>4.1274350465972699E-3</c:v>
                </c:pt>
                <c:pt idx="45635">
                  <c:v>3.7648098731698099E-3</c:v>
                </c:pt>
                <c:pt idx="45636">
                  <c:v>3.5964615149840901E-3</c:v>
                </c:pt>
                <c:pt idx="45637">
                  <c:v>3.42644078088059E-3</c:v>
                </c:pt>
                <c:pt idx="45638">
                  <c:v>3.1555779075621202E-3</c:v>
                </c:pt>
                <c:pt idx="45639">
                  <c:v>2.8144385021129899E-3</c:v>
                </c:pt>
                <c:pt idx="45640">
                  <c:v>2.5740055262246401E-3</c:v>
                </c:pt>
                <c:pt idx="45641">
                  <c:v>2.5239069611875998E-3</c:v>
                </c:pt>
                <c:pt idx="45642">
                  <c:v>2.2307975089641001E-3</c:v>
                </c:pt>
                <c:pt idx="45643">
                  <c:v>2.0150805785837098E-3</c:v>
                </c:pt>
                <c:pt idx="45644">
                  <c:v>1.8341389020387201E-3</c:v>
                </c:pt>
                <c:pt idx="45645">
                  <c:v>1.4535623276977301E-3</c:v>
                </c:pt>
                <c:pt idx="45646">
                  <c:v>1.3409534190191299E-3</c:v>
                </c:pt>
                <c:pt idx="45647">
                  <c:v>1.1620274917680301E-3</c:v>
                </c:pt>
                <c:pt idx="45648">
                  <c:v>1.0833899651998501E-3</c:v>
                </c:pt>
                <c:pt idx="45649">
                  <c:v>9.5542339967420904E-4</c:v>
                </c:pt>
                <c:pt idx="45650">
                  <c:v>7.9257587669319396E-4</c:v>
                </c:pt>
                <c:pt idx="45651">
                  <c:v>8.3814345102376897E-4</c:v>
                </c:pt>
                <c:pt idx="45652">
                  <c:v>6.0369098395881996E-4</c:v>
                </c:pt>
                <c:pt idx="45653">
                  <c:v>6.4822399775735901E-4</c:v>
                </c:pt>
                <c:pt idx="45654">
                  <c:v>6.5974348058237605E-4</c:v>
                </c:pt>
                <c:pt idx="45655">
                  <c:v>6.9064498855901202E-4</c:v>
                </c:pt>
                <c:pt idx="45656">
                  <c:v>5.4570888886343696E-4</c:v>
                </c:pt>
                <c:pt idx="45657">
                  <c:v>7.6846315674276996E-4</c:v>
                </c:pt>
                <c:pt idx="45658">
                  <c:v>7.1785235526897195E-4</c:v>
                </c:pt>
                <c:pt idx="45659">
                  <c:v>7.7484586946936199E-4</c:v>
                </c:pt>
                <c:pt idx="45660">
                  <c:v>1.0151658745530001E-3</c:v>
                </c:pt>
                <c:pt idx="45661">
                  <c:v>1.0974960345676501E-3</c:v>
                </c:pt>
                <c:pt idx="45662">
                  <c:v>1.26590433239456E-3</c:v>
                </c:pt>
                <c:pt idx="45663">
                  <c:v>1.4940845874710201E-3</c:v>
                </c:pt>
                <c:pt idx="45664">
                  <c:v>1.7367116270065E-3</c:v>
                </c:pt>
                <c:pt idx="45665">
                  <c:v>1.7394322341692599E-3</c:v>
                </c:pt>
                <c:pt idx="45666">
                  <c:v>2.1029203912508801E-3</c:v>
                </c:pt>
                <c:pt idx="45667">
                  <c:v>2.46785070638196E-3</c:v>
                </c:pt>
                <c:pt idx="45668">
                  <c:v>2.71176038086802E-3</c:v>
                </c:pt>
                <c:pt idx="45669">
                  <c:v>3.1327874645933401E-3</c:v>
                </c:pt>
                <c:pt idx="45670">
                  <c:v>3.3635897884285002E-3</c:v>
                </c:pt>
                <c:pt idx="45671">
                  <c:v>3.66067017885559E-3</c:v>
                </c:pt>
                <c:pt idx="45672">
                  <c:v>4.2153793831471303E-3</c:v>
                </c:pt>
                <c:pt idx="45673">
                  <c:v>4.7445374795222596E-3</c:v>
                </c:pt>
                <c:pt idx="45674">
                  <c:v>4.9387215205641301E-3</c:v>
                </c:pt>
                <c:pt idx="45675">
                  <c:v>5.2817224560769297E-3</c:v>
                </c:pt>
                <c:pt idx="45676">
                  <c:v>5.7226904266566301E-3</c:v>
                </c:pt>
                <c:pt idx="45677">
                  <c:v>6.1879167796961201E-3</c:v>
                </c:pt>
                <c:pt idx="45678">
                  <c:v>6.4898316279139601E-3</c:v>
                </c:pt>
                <c:pt idx="45679">
                  <c:v>7.0695843718628698E-3</c:v>
                </c:pt>
                <c:pt idx="45680">
                  <c:v>7.3859388488592102E-3</c:v>
                </c:pt>
                <c:pt idx="45681">
                  <c:v>7.8218802383900991E-3</c:v>
                </c:pt>
                <c:pt idx="45682">
                  <c:v>8.4054250352576607E-3</c:v>
                </c:pt>
                <c:pt idx="45683">
                  <c:v>8.8511853533846697E-3</c:v>
                </c:pt>
                <c:pt idx="45684">
                  <c:v>9.1088234457452795E-3</c:v>
                </c:pt>
                <c:pt idx="45685">
                  <c:v>9.6397500278616703E-3</c:v>
                </c:pt>
                <c:pt idx="45686">
                  <c:v>1.01228968417877E-2</c:v>
                </c:pt>
                <c:pt idx="45687">
                  <c:v>1.04854776406568E-2</c:v>
                </c:pt>
                <c:pt idx="45688">
                  <c:v>1.0790613751494E-2</c:v>
                </c:pt>
                <c:pt idx="45689">
                  <c:v>1.1271993941945399E-2</c:v>
                </c:pt>
                <c:pt idx="45690">
                  <c:v>1.16473073273671E-2</c:v>
                </c:pt>
                <c:pt idx="45691">
                  <c:v>1.2017766516721999E-2</c:v>
                </c:pt>
                <c:pt idx="45692">
                  <c:v>1.21690711832575E-2</c:v>
                </c:pt>
                <c:pt idx="45693">
                  <c:v>1.26004283814392E-2</c:v>
                </c:pt>
                <c:pt idx="45694">
                  <c:v>1.2894961174094E-2</c:v>
                </c:pt>
                <c:pt idx="45695">
                  <c:v>1.32370030261866E-2</c:v>
                </c:pt>
                <c:pt idx="45696">
                  <c:v>1.3545112958044701E-2</c:v>
                </c:pt>
                <c:pt idx="45697">
                  <c:v>1.3574381432712499E-2</c:v>
                </c:pt>
                <c:pt idx="45698">
                  <c:v>1.3940827414231201E-2</c:v>
                </c:pt>
                <c:pt idx="45699">
                  <c:v>1.40800383622719E-2</c:v>
                </c:pt>
                <c:pt idx="45700">
                  <c:v>1.42011965773474E-2</c:v>
                </c:pt>
                <c:pt idx="45701">
                  <c:v>1.4271985810046701E-2</c:v>
                </c:pt>
                <c:pt idx="45702">
                  <c:v>1.4477601419194099E-2</c:v>
                </c:pt>
                <c:pt idx="45703">
                  <c:v>1.44600048502634E-2</c:v>
                </c:pt>
                <c:pt idx="45704">
                  <c:v>1.45420998456897E-2</c:v>
                </c:pt>
                <c:pt idx="45705">
                  <c:v>1.45056125489369E-2</c:v>
                </c:pt>
                <c:pt idx="45706">
                  <c:v>1.44976667437279E-2</c:v>
                </c:pt>
                <c:pt idx="45707">
                  <c:v>1.46071049076018E-2</c:v>
                </c:pt>
                <c:pt idx="45708">
                  <c:v>1.4398072356073099E-2</c:v>
                </c:pt>
                <c:pt idx="45709">
                  <c:v>1.4313033169679299E-2</c:v>
                </c:pt>
                <c:pt idx="45710">
                  <c:v>1.42119525005601E-2</c:v>
                </c:pt>
                <c:pt idx="45711">
                  <c:v>1.42094855840068E-2</c:v>
                </c:pt>
                <c:pt idx="45712">
                  <c:v>1.39161781814488E-2</c:v>
                </c:pt>
                <c:pt idx="45713">
                  <c:v>1.36117830938752E-2</c:v>
                </c:pt>
                <c:pt idx="45714">
                  <c:v>1.32411372782763E-2</c:v>
                </c:pt>
                <c:pt idx="45715">
                  <c:v>1.31123839368002E-2</c:v>
                </c:pt>
                <c:pt idx="45716">
                  <c:v>1.2799748763317201E-2</c:v>
                </c:pt>
                <c:pt idx="45717">
                  <c:v>1.2545602581851801E-2</c:v>
                </c:pt>
                <c:pt idx="45718">
                  <c:v>1.2411093415711699E-2</c:v>
                </c:pt>
                <c:pt idx="45719">
                  <c:v>1.1999048371195101E-2</c:v>
                </c:pt>
                <c:pt idx="45720">
                  <c:v>1.1659553258033299E-2</c:v>
                </c:pt>
                <c:pt idx="45721">
                  <c:v>1.10763053590269E-2</c:v>
                </c:pt>
                <c:pt idx="45722">
                  <c:v>1.08229562066953E-2</c:v>
                </c:pt>
                <c:pt idx="45723">
                  <c:v>1.0447251708371E-2</c:v>
                </c:pt>
                <c:pt idx="45724">
                  <c:v>9.9870577256908899E-3</c:v>
                </c:pt>
                <c:pt idx="45725">
                  <c:v>9.5263969316150797E-3</c:v>
                </c:pt>
                <c:pt idx="45726">
                  <c:v>9.1626164364299392E-3</c:v>
                </c:pt>
                <c:pt idx="45727">
                  <c:v>8.6601687086730397E-3</c:v>
                </c:pt>
                <c:pt idx="45728">
                  <c:v>8.4286425338462104E-3</c:v>
                </c:pt>
                <c:pt idx="45729">
                  <c:v>7.9799492661834798E-3</c:v>
                </c:pt>
                <c:pt idx="45730">
                  <c:v>7.3771244704683202E-3</c:v>
                </c:pt>
                <c:pt idx="45731">
                  <c:v>7.1174961915692701E-3</c:v>
                </c:pt>
                <c:pt idx="45732">
                  <c:v>6.4952618790274303E-3</c:v>
                </c:pt>
                <c:pt idx="45733">
                  <c:v>6.2162795812015703E-3</c:v>
                </c:pt>
                <c:pt idx="45734">
                  <c:v>5.9599388371753799E-3</c:v>
                </c:pt>
                <c:pt idx="45735">
                  <c:v>5.4897682698329302E-3</c:v>
                </c:pt>
                <c:pt idx="45736">
                  <c:v>4.9336473599765202E-3</c:v>
                </c:pt>
                <c:pt idx="45737">
                  <c:v>4.6322518921521902E-3</c:v>
                </c:pt>
                <c:pt idx="45738">
                  <c:v>4.4935794227014304E-3</c:v>
                </c:pt>
                <c:pt idx="45739">
                  <c:v>4.1010165520303302E-3</c:v>
                </c:pt>
                <c:pt idx="45740">
                  <c:v>3.7655293882854399E-3</c:v>
                </c:pt>
                <c:pt idx="45741">
                  <c:v>3.4371010300524099E-3</c:v>
                </c:pt>
                <c:pt idx="45742">
                  <c:v>3.2794759383241402E-3</c:v>
                </c:pt>
                <c:pt idx="45743">
                  <c:v>3.0270007960140799E-3</c:v>
                </c:pt>
                <c:pt idx="45744">
                  <c:v>2.6403901140871901E-3</c:v>
                </c:pt>
                <c:pt idx="45745">
                  <c:v>2.5226545905057702E-3</c:v>
                </c:pt>
                <c:pt idx="45746">
                  <c:v>2.3468418696341998E-3</c:v>
                </c:pt>
                <c:pt idx="45747">
                  <c:v>2.34293488598787E-3</c:v>
                </c:pt>
                <c:pt idx="45748">
                  <c:v>2.23344014022489E-3</c:v>
                </c:pt>
                <c:pt idx="45749">
                  <c:v>2.1902215418835398E-3</c:v>
                </c:pt>
                <c:pt idx="45750">
                  <c:v>2.0928537176350698E-3</c:v>
                </c:pt>
                <c:pt idx="45751">
                  <c:v>1.91563459209323E-3</c:v>
                </c:pt>
                <c:pt idx="45752">
                  <c:v>2.0673425047053199E-3</c:v>
                </c:pt>
                <c:pt idx="45753">
                  <c:v>2.1730263429859402E-3</c:v>
                </c:pt>
                <c:pt idx="45754">
                  <c:v>2.24387404058145E-3</c:v>
                </c:pt>
                <c:pt idx="45755">
                  <c:v>2.3161310580418299E-3</c:v>
                </c:pt>
                <c:pt idx="45756">
                  <c:v>2.5651103740089898E-3</c:v>
                </c:pt>
                <c:pt idx="45757">
                  <c:v>2.3982319676267398E-3</c:v>
                </c:pt>
                <c:pt idx="45758">
                  <c:v>2.6764171243730799E-3</c:v>
                </c:pt>
                <c:pt idx="45759">
                  <c:v>2.91609075319925E-3</c:v>
                </c:pt>
                <c:pt idx="45760">
                  <c:v>3.0874278398733798E-3</c:v>
                </c:pt>
                <c:pt idx="45761">
                  <c:v>3.39960920765776E-3</c:v>
                </c:pt>
                <c:pt idx="45762">
                  <c:v>3.6264227479368199E-3</c:v>
                </c:pt>
                <c:pt idx="45763">
                  <c:v>4.0020584847037998E-3</c:v>
                </c:pt>
                <c:pt idx="45764">
                  <c:v>4.2718492831124296E-3</c:v>
                </c:pt>
                <c:pt idx="45765">
                  <c:v>4.4751894030231297E-3</c:v>
                </c:pt>
                <c:pt idx="45766">
                  <c:v>5.0511946562766703E-3</c:v>
                </c:pt>
                <c:pt idx="45767">
                  <c:v>5.3016062101074197E-3</c:v>
                </c:pt>
                <c:pt idx="45768">
                  <c:v>5.6183629383597502E-3</c:v>
                </c:pt>
                <c:pt idx="45769">
                  <c:v>6.17204807551821E-3</c:v>
                </c:pt>
                <c:pt idx="45770">
                  <c:v>6.3939619109080201E-3</c:v>
                </c:pt>
                <c:pt idx="45771">
                  <c:v>6.9108058932205599E-3</c:v>
                </c:pt>
                <c:pt idx="45772">
                  <c:v>7.19770315424918E-3</c:v>
                </c:pt>
                <c:pt idx="45773">
                  <c:v>7.5570869229918099E-3</c:v>
                </c:pt>
                <c:pt idx="45774">
                  <c:v>8.1753837976734998E-3</c:v>
                </c:pt>
                <c:pt idx="45775">
                  <c:v>8.4719351203400902E-3</c:v>
                </c:pt>
                <c:pt idx="45776">
                  <c:v>9.0652849158778508E-3</c:v>
                </c:pt>
                <c:pt idx="45777">
                  <c:v>9.3655556284449604E-3</c:v>
                </c:pt>
                <c:pt idx="45778">
                  <c:v>9.6941948146219807E-3</c:v>
                </c:pt>
                <c:pt idx="45779">
                  <c:v>1.0202124764644001E-2</c:v>
                </c:pt>
                <c:pt idx="45780">
                  <c:v>1.04811443684566E-2</c:v>
                </c:pt>
                <c:pt idx="45781">
                  <c:v>1.10155868336174E-2</c:v>
                </c:pt>
                <c:pt idx="45782">
                  <c:v>1.1232551784593399E-2</c:v>
                </c:pt>
                <c:pt idx="45783">
                  <c:v>1.17387416995777E-2</c:v>
                </c:pt>
                <c:pt idx="45784">
                  <c:v>1.2142331445799801E-2</c:v>
                </c:pt>
                <c:pt idx="45785">
                  <c:v>1.2386106259958E-2</c:v>
                </c:pt>
                <c:pt idx="45786">
                  <c:v>1.28016375661718E-2</c:v>
                </c:pt>
                <c:pt idx="45787">
                  <c:v>1.3001135624818E-2</c:v>
                </c:pt>
                <c:pt idx="45788">
                  <c:v>1.32438442630142E-2</c:v>
                </c:pt>
                <c:pt idx="45789">
                  <c:v>1.3505285847291999E-2</c:v>
                </c:pt>
                <c:pt idx="45790">
                  <c:v>1.37254097448271E-2</c:v>
                </c:pt>
                <c:pt idx="45791">
                  <c:v>1.3869299911422901E-2</c:v>
                </c:pt>
                <c:pt idx="45792">
                  <c:v>1.41129933436282E-2</c:v>
                </c:pt>
                <c:pt idx="45793">
                  <c:v>1.4270604095624801E-2</c:v>
                </c:pt>
                <c:pt idx="45794">
                  <c:v>1.43364484252633E-2</c:v>
                </c:pt>
                <c:pt idx="45795">
                  <c:v>1.4448323761443499E-2</c:v>
                </c:pt>
                <c:pt idx="45796">
                  <c:v>1.45360456870608E-2</c:v>
                </c:pt>
                <c:pt idx="45797">
                  <c:v>1.45044882478774E-2</c:v>
                </c:pt>
                <c:pt idx="45798">
                  <c:v>1.4320731189183099E-2</c:v>
                </c:pt>
                <c:pt idx="45799">
                  <c:v>1.4374381318885E-2</c:v>
                </c:pt>
                <c:pt idx="45800">
                  <c:v>1.43909697911594E-2</c:v>
                </c:pt>
                <c:pt idx="45801">
                  <c:v>1.42887989619804E-2</c:v>
                </c:pt>
                <c:pt idx="45802">
                  <c:v>1.40425840991605E-2</c:v>
                </c:pt>
                <c:pt idx="45803">
                  <c:v>1.38799783936468E-2</c:v>
                </c:pt>
                <c:pt idx="45804">
                  <c:v>1.3805797287010001E-2</c:v>
                </c:pt>
                <c:pt idx="45805">
                  <c:v>1.3624849023367001E-2</c:v>
                </c:pt>
                <c:pt idx="45806">
                  <c:v>1.32727026549393E-2</c:v>
                </c:pt>
                <c:pt idx="45807">
                  <c:v>1.29744804632974E-2</c:v>
                </c:pt>
                <c:pt idx="45808">
                  <c:v>1.2641784023384299E-2</c:v>
                </c:pt>
                <c:pt idx="45809">
                  <c:v>1.23619743492573E-2</c:v>
                </c:pt>
                <c:pt idx="45810">
                  <c:v>1.2012969530470201E-2</c:v>
                </c:pt>
                <c:pt idx="45811">
                  <c:v>1.16710230155051E-2</c:v>
                </c:pt>
                <c:pt idx="45812">
                  <c:v>1.12883134731159E-2</c:v>
                </c:pt>
                <c:pt idx="45813">
                  <c:v>1.07791770530636E-2</c:v>
                </c:pt>
                <c:pt idx="45814">
                  <c:v>1.03804723584587E-2</c:v>
                </c:pt>
                <c:pt idx="45815">
                  <c:v>9.8003323649352905E-3</c:v>
                </c:pt>
                <c:pt idx="45816">
                  <c:v>9.3825958842789995E-3</c:v>
                </c:pt>
                <c:pt idx="45817">
                  <c:v>9.1271153494373591E-3</c:v>
                </c:pt>
                <c:pt idx="45818">
                  <c:v>8.4234610965998203E-3</c:v>
                </c:pt>
                <c:pt idx="45819">
                  <c:v>7.9701421352887207E-3</c:v>
                </c:pt>
                <c:pt idx="45820">
                  <c:v>7.5147130077710704E-3</c:v>
                </c:pt>
                <c:pt idx="45821">
                  <c:v>6.9542438343827701E-3</c:v>
                </c:pt>
                <c:pt idx="45822">
                  <c:v>6.5848312152114504E-3</c:v>
                </c:pt>
                <c:pt idx="45823">
                  <c:v>5.93066622920921E-3</c:v>
                </c:pt>
                <c:pt idx="45824">
                  <c:v>5.47113726416902E-3</c:v>
                </c:pt>
                <c:pt idx="45825">
                  <c:v>4.9229748392343202E-3</c:v>
                </c:pt>
                <c:pt idx="45826">
                  <c:v>4.4190862339966996E-3</c:v>
                </c:pt>
                <c:pt idx="45827">
                  <c:v>3.9116500087714298E-3</c:v>
                </c:pt>
                <c:pt idx="45828">
                  <c:v>3.3562000482107498E-3</c:v>
                </c:pt>
                <c:pt idx="45829">
                  <c:v>3.0484083185190998E-3</c:v>
                </c:pt>
                <c:pt idx="45830">
                  <c:v>2.4527853717591099E-3</c:v>
                </c:pt>
                <c:pt idx="45831">
                  <c:v>1.9534877271795699E-3</c:v>
                </c:pt>
                <c:pt idx="45832">
                  <c:v>1.57947119681694E-3</c:v>
                </c:pt>
                <c:pt idx="45833">
                  <c:v>1.12274439586365E-3</c:v>
                </c:pt>
                <c:pt idx="45834">
                  <c:v>5.2202244275570495E-4</c:v>
                </c:pt>
                <c:pt idx="45835">
                  <c:v>2.3235852908784201E-4</c:v>
                </c:pt>
                <c:pt idx="45836">
                  <c:v>-1.9587612709968499E-4</c:v>
                </c:pt>
                <c:pt idx="45837">
                  <c:v>-5.3818447915423E-4</c:v>
                </c:pt>
                <c:pt idx="45838">
                  <c:v>-7.2016967016195501E-4</c:v>
                </c:pt>
                <c:pt idx="45839">
                  <c:v>-1.0838986720026801E-3</c:v>
                </c:pt>
                <c:pt idx="45840">
                  <c:v>-1.4406952387849301E-3</c:v>
                </c:pt>
                <c:pt idx="45841">
                  <c:v>-1.6384027055228101E-3</c:v>
                </c:pt>
                <c:pt idx="45842">
                  <c:v>-2.0151263736722801E-3</c:v>
                </c:pt>
                <c:pt idx="45843">
                  <c:v>-2.1822177256774701E-3</c:v>
                </c:pt>
                <c:pt idx="45844">
                  <c:v>-2.4712800399518701E-3</c:v>
                </c:pt>
                <c:pt idx="45845">
                  <c:v>-2.7413060212658998E-3</c:v>
                </c:pt>
                <c:pt idx="45846">
                  <c:v>-2.8314948284315199E-3</c:v>
                </c:pt>
                <c:pt idx="45847">
                  <c:v>-2.8196793304281899E-3</c:v>
                </c:pt>
                <c:pt idx="45848">
                  <c:v>-2.9456853251674398E-3</c:v>
                </c:pt>
                <c:pt idx="45849">
                  <c:v>-2.9417017350020602E-3</c:v>
                </c:pt>
                <c:pt idx="45850">
                  <c:v>-3.0943421725513902E-3</c:v>
                </c:pt>
                <c:pt idx="45851">
                  <c:v>-3.1559273966896202E-3</c:v>
                </c:pt>
                <c:pt idx="45852">
                  <c:v>-3.1063968918705102E-3</c:v>
                </c:pt>
                <c:pt idx="45853">
                  <c:v>-2.91163434403665E-3</c:v>
                </c:pt>
                <c:pt idx="45854">
                  <c:v>-3.0813236236849301E-3</c:v>
                </c:pt>
                <c:pt idx="45855">
                  <c:v>-2.9164588940816401E-3</c:v>
                </c:pt>
                <c:pt idx="45856">
                  <c:v>-2.74394059232093E-3</c:v>
                </c:pt>
                <c:pt idx="45857">
                  <c:v>-2.8262320072502999E-3</c:v>
                </c:pt>
                <c:pt idx="45858">
                  <c:v>-2.5579259859659E-3</c:v>
                </c:pt>
                <c:pt idx="45859">
                  <c:v>-2.3619593194044801E-3</c:v>
                </c:pt>
                <c:pt idx="45860">
                  <c:v>-2.2854134936982199E-3</c:v>
                </c:pt>
                <c:pt idx="45861">
                  <c:v>-2.0399399610474701E-3</c:v>
                </c:pt>
                <c:pt idx="45862">
                  <c:v>-1.7440114652765E-3</c:v>
                </c:pt>
                <c:pt idx="45863">
                  <c:v>-1.59852145626526E-3</c:v>
                </c:pt>
                <c:pt idx="45864">
                  <c:v>-1.2869198308125599E-3</c:v>
                </c:pt>
                <c:pt idx="45865">
                  <c:v>-1.0649476160197399E-3</c:v>
                </c:pt>
                <c:pt idx="45866">
                  <c:v>-8.2005228864542596E-4</c:v>
                </c:pt>
                <c:pt idx="45867">
                  <c:v>-5.4531485796869596E-4</c:v>
                </c:pt>
                <c:pt idx="45868">
                  <c:v>-1.8626822237512901E-4</c:v>
                </c:pt>
                <c:pt idx="45869" formatCode="0.00E+00">
                  <c:v>8.5826671634895202E-5</c:v>
                </c:pt>
                <c:pt idx="45870">
                  <c:v>3.7907950539714898E-4</c:v>
                </c:pt>
                <c:pt idx="45871">
                  <c:v>6.86173346130156E-4</c:v>
                </c:pt>
                <c:pt idx="45872">
                  <c:v>1.0143736359924599E-3</c:v>
                </c:pt>
                <c:pt idx="45873">
                  <c:v>1.40522297428071E-3</c:v>
                </c:pt>
                <c:pt idx="45874">
                  <c:v>1.8306658814128201E-3</c:v>
                </c:pt>
                <c:pt idx="45875">
                  <c:v>2.0632520617074098E-3</c:v>
                </c:pt>
                <c:pt idx="45876">
                  <c:v>2.18065131818709E-3</c:v>
                </c:pt>
                <c:pt idx="45877">
                  <c:v>2.6898650576519401E-3</c:v>
                </c:pt>
                <c:pt idx="45878">
                  <c:v>2.8243357402990602E-3</c:v>
                </c:pt>
                <c:pt idx="45879">
                  <c:v>3.1771024841603201E-3</c:v>
                </c:pt>
                <c:pt idx="45880">
                  <c:v>3.62130933039144E-3</c:v>
                </c:pt>
                <c:pt idx="45881">
                  <c:v>3.9115665835815902E-3</c:v>
                </c:pt>
                <c:pt idx="45882">
                  <c:v>4.0156892022321696E-3</c:v>
                </c:pt>
                <c:pt idx="45883">
                  <c:v>4.27734143911555E-3</c:v>
                </c:pt>
                <c:pt idx="45884">
                  <c:v>4.4647224874605398E-3</c:v>
                </c:pt>
                <c:pt idx="45885">
                  <c:v>4.7355064244567298E-3</c:v>
                </c:pt>
                <c:pt idx="45886">
                  <c:v>5.00315333017379E-3</c:v>
                </c:pt>
                <c:pt idx="45887">
                  <c:v>5.17183940209715E-3</c:v>
                </c:pt>
                <c:pt idx="45888">
                  <c:v>5.3933620079922801E-3</c:v>
                </c:pt>
                <c:pt idx="45889">
                  <c:v>5.3691567389621796E-3</c:v>
                </c:pt>
                <c:pt idx="45890">
                  <c:v>5.6693451322754598E-3</c:v>
                </c:pt>
                <c:pt idx="45891">
                  <c:v>5.70675007805158E-3</c:v>
                </c:pt>
                <c:pt idx="45892">
                  <c:v>5.9127663328857197E-3</c:v>
                </c:pt>
                <c:pt idx="45893">
                  <c:v>6.0264883709029203E-3</c:v>
                </c:pt>
                <c:pt idx="45894">
                  <c:v>5.9902639855939398E-3</c:v>
                </c:pt>
                <c:pt idx="45895">
                  <c:v>6.0471026116542701E-3</c:v>
                </c:pt>
                <c:pt idx="45896">
                  <c:v>6.0059457273608898E-3</c:v>
                </c:pt>
                <c:pt idx="45897">
                  <c:v>5.9961582019996303E-3</c:v>
                </c:pt>
                <c:pt idx="45898">
                  <c:v>6.0252034123682999E-3</c:v>
                </c:pt>
                <c:pt idx="45899">
                  <c:v>5.8636010123066899E-3</c:v>
                </c:pt>
                <c:pt idx="45900">
                  <c:v>5.8106036970613801E-3</c:v>
                </c:pt>
                <c:pt idx="45901">
                  <c:v>5.6437059338881896E-3</c:v>
                </c:pt>
                <c:pt idx="45902">
                  <c:v>5.5881889418581002E-3</c:v>
                </c:pt>
                <c:pt idx="45903">
                  <c:v>5.6887846239110102E-3</c:v>
                </c:pt>
                <c:pt idx="45904">
                  <c:v>5.44915989395061E-3</c:v>
                </c:pt>
                <c:pt idx="45905">
                  <c:v>5.1482169283600197E-3</c:v>
                </c:pt>
                <c:pt idx="45906">
                  <c:v>4.9850227758979496E-3</c:v>
                </c:pt>
                <c:pt idx="45907">
                  <c:v>4.8722783293905399E-3</c:v>
                </c:pt>
                <c:pt idx="45908">
                  <c:v>4.6101972541795003E-3</c:v>
                </c:pt>
                <c:pt idx="45909">
                  <c:v>4.4136069374572503E-3</c:v>
                </c:pt>
                <c:pt idx="45910">
                  <c:v>4.2076880186797004E-3</c:v>
                </c:pt>
                <c:pt idx="45911">
                  <c:v>3.9331062145031397E-3</c:v>
                </c:pt>
                <c:pt idx="45912">
                  <c:v>3.6085454377223201E-3</c:v>
                </c:pt>
                <c:pt idx="45913">
                  <c:v>3.4693898059467501E-3</c:v>
                </c:pt>
                <c:pt idx="45914">
                  <c:v>2.9497308888380399E-3</c:v>
                </c:pt>
                <c:pt idx="45915">
                  <c:v>2.81468760893937E-3</c:v>
                </c:pt>
                <c:pt idx="45916">
                  <c:v>2.54264447996951E-3</c:v>
                </c:pt>
                <c:pt idx="45917">
                  <c:v>1.9766813715686202E-3</c:v>
                </c:pt>
                <c:pt idx="45918">
                  <c:v>1.8288709896193099E-3</c:v>
                </c:pt>
                <c:pt idx="45919">
                  <c:v>1.4486282245713201E-3</c:v>
                </c:pt>
                <c:pt idx="45920">
                  <c:v>1.04254405331724E-3</c:v>
                </c:pt>
                <c:pt idx="45921">
                  <c:v>8.9872276148190002E-4</c:v>
                </c:pt>
                <c:pt idx="45922">
                  <c:v>4.5543204530174198E-4</c:v>
                </c:pt>
                <c:pt idx="45923">
                  <c:v>1.4500421824396401E-4</c:v>
                </c:pt>
                <c:pt idx="45924">
                  <c:v>-2.5089082596549297E-4</c:v>
                </c:pt>
                <c:pt idx="45925">
                  <c:v>-4.7943474227681601E-4</c:v>
                </c:pt>
                <c:pt idx="45926">
                  <c:v>-9.2678944039619804E-4</c:v>
                </c:pt>
                <c:pt idx="45927">
                  <c:v>-1.3011853945748199E-3</c:v>
                </c:pt>
                <c:pt idx="45928">
                  <c:v>-1.74417564351376E-3</c:v>
                </c:pt>
                <c:pt idx="45929">
                  <c:v>-1.8536488623570201E-3</c:v>
                </c:pt>
                <c:pt idx="45930">
                  <c:v>-2.3193862866570099E-3</c:v>
                </c:pt>
                <c:pt idx="45931">
                  <c:v>-2.6370524528388601E-3</c:v>
                </c:pt>
                <c:pt idx="45932">
                  <c:v>-2.7363235524705898E-3</c:v>
                </c:pt>
                <c:pt idx="45933">
                  <c:v>-3.18638930441385E-3</c:v>
                </c:pt>
                <c:pt idx="45934">
                  <c:v>-3.5020180483745101E-3</c:v>
                </c:pt>
                <c:pt idx="45935">
                  <c:v>-3.6447700772834898E-3</c:v>
                </c:pt>
                <c:pt idx="45936">
                  <c:v>-3.8909612731445201E-3</c:v>
                </c:pt>
                <c:pt idx="45937">
                  <c:v>-4.1134198604369501E-3</c:v>
                </c:pt>
                <c:pt idx="45938">
                  <c:v>-4.5129401280188004E-3</c:v>
                </c:pt>
                <c:pt idx="45939">
                  <c:v>-4.5206413080119499E-3</c:v>
                </c:pt>
                <c:pt idx="45940">
                  <c:v>-4.8192621826792801E-3</c:v>
                </c:pt>
                <c:pt idx="45941">
                  <c:v>-5.0338649098359703E-3</c:v>
                </c:pt>
                <c:pt idx="45942">
                  <c:v>-4.9799855855145198E-3</c:v>
                </c:pt>
                <c:pt idx="45943">
                  <c:v>-5.1200836367186796E-3</c:v>
                </c:pt>
                <c:pt idx="45944">
                  <c:v>-5.1923985860001303E-3</c:v>
                </c:pt>
                <c:pt idx="45945">
                  <c:v>-5.60974889775759E-3</c:v>
                </c:pt>
                <c:pt idx="45946">
                  <c:v>-5.5440434560706997E-3</c:v>
                </c:pt>
                <c:pt idx="45947">
                  <c:v>-5.4475108830360098E-3</c:v>
                </c:pt>
                <c:pt idx="45948">
                  <c:v>-5.4875880993342802E-3</c:v>
                </c:pt>
                <c:pt idx="45949">
                  <c:v>-5.6857010887521198E-3</c:v>
                </c:pt>
                <c:pt idx="45950">
                  <c:v>-5.6360230433379899E-3</c:v>
                </c:pt>
                <c:pt idx="45951">
                  <c:v>-5.5538628011605499E-3</c:v>
                </c:pt>
                <c:pt idx="45952">
                  <c:v>-5.5851819782813204E-3</c:v>
                </c:pt>
                <c:pt idx="45953">
                  <c:v>-5.6111573725816898E-3</c:v>
                </c:pt>
                <c:pt idx="45954">
                  <c:v>-5.4588577419749998E-3</c:v>
                </c:pt>
                <c:pt idx="45955">
                  <c:v>-5.3883774879536104E-3</c:v>
                </c:pt>
                <c:pt idx="45956">
                  <c:v>-5.1406259341919697E-3</c:v>
                </c:pt>
                <c:pt idx="45957">
                  <c:v>-5.1626281352304196E-3</c:v>
                </c:pt>
                <c:pt idx="45958">
                  <c:v>-5.1675306872774702E-3</c:v>
                </c:pt>
                <c:pt idx="45959">
                  <c:v>-5.0010046913048596E-3</c:v>
                </c:pt>
                <c:pt idx="45960">
                  <c:v>-4.9309288899513698E-3</c:v>
                </c:pt>
                <c:pt idx="45961">
                  <c:v>-4.6059737009830496E-3</c:v>
                </c:pt>
                <c:pt idx="45962">
                  <c:v>-4.6096685861814002E-3</c:v>
                </c:pt>
                <c:pt idx="45963">
                  <c:v>-4.3882349842649703E-3</c:v>
                </c:pt>
                <c:pt idx="45964">
                  <c:v>-4.1350859939052603E-3</c:v>
                </c:pt>
                <c:pt idx="45965">
                  <c:v>-4.0071207850254599E-3</c:v>
                </c:pt>
                <c:pt idx="45966">
                  <c:v>-3.8619783064408001E-3</c:v>
                </c:pt>
                <c:pt idx="45967">
                  <c:v>-3.6057882992083299E-3</c:v>
                </c:pt>
                <c:pt idx="45968">
                  <c:v>-3.2913197556033E-3</c:v>
                </c:pt>
                <c:pt idx="45969">
                  <c:v>-3.2306404876108401E-3</c:v>
                </c:pt>
                <c:pt idx="45970">
                  <c:v>-3.1248499349499602E-3</c:v>
                </c:pt>
                <c:pt idx="45971">
                  <c:v>-2.8980630047983E-3</c:v>
                </c:pt>
                <c:pt idx="45972">
                  <c:v>-2.4658676235980899E-3</c:v>
                </c:pt>
                <c:pt idx="45973">
                  <c:v>-2.3250613073748099E-3</c:v>
                </c:pt>
                <c:pt idx="45974">
                  <c:v>-1.9999665140154402E-3</c:v>
                </c:pt>
                <c:pt idx="45975">
                  <c:v>-2.10138028869985E-3</c:v>
                </c:pt>
                <c:pt idx="45976">
                  <c:v>-1.6746100113235001E-3</c:v>
                </c:pt>
                <c:pt idx="45977">
                  <c:v>-1.3312835245809999E-3</c:v>
                </c:pt>
                <c:pt idx="45978">
                  <c:v>-1.23646963570884E-3</c:v>
                </c:pt>
                <c:pt idx="45979">
                  <c:v>-9.8574120377043395E-4</c:v>
                </c:pt>
                <c:pt idx="45980">
                  <c:v>-7.0340709523013896E-4</c:v>
                </c:pt>
                <c:pt idx="45981">
                  <c:v>-4.3807997831794198E-4</c:v>
                </c:pt>
                <c:pt idx="45982">
                  <c:v>-3.6567972116058502E-4</c:v>
                </c:pt>
                <c:pt idx="45983">
                  <c:v>-2.28760788580953E-4</c:v>
                </c:pt>
                <c:pt idx="45984" formatCode="0.00E+00">
                  <c:v>5.25085412416709E-5</c:v>
                </c:pt>
                <c:pt idx="45985">
                  <c:v>2.7970959299906798E-4</c:v>
                </c:pt>
                <c:pt idx="45986">
                  <c:v>3.3376902375048799E-4</c:v>
                </c:pt>
                <c:pt idx="45987">
                  <c:v>6.2483493789858996E-4</c:v>
                </c:pt>
                <c:pt idx="45988">
                  <c:v>6.8509165356506001E-4</c:v>
                </c:pt>
                <c:pt idx="45989">
                  <c:v>7.1600014410518997E-4</c:v>
                </c:pt>
                <c:pt idx="45990">
                  <c:v>9.5160235921059005E-4</c:v>
                </c:pt>
                <c:pt idx="45991">
                  <c:v>1.0741757919625801E-3</c:v>
                </c:pt>
                <c:pt idx="45992">
                  <c:v>1.4031521989758299E-3</c:v>
                </c:pt>
                <c:pt idx="45993">
                  <c:v>1.3579927955755301E-3</c:v>
                </c:pt>
                <c:pt idx="45994">
                  <c:v>1.4346076933303099E-3</c:v>
                </c:pt>
                <c:pt idx="45995">
                  <c:v>1.5078469469552401E-3</c:v>
                </c:pt>
                <c:pt idx="45996">
                  <c:v>1.5116906376609501E-3</c:v>
                </c:pt>
                <c:pt idx="45997">
                  <c:v>1.41897436256768E-3</c:v>
                </c:pt>
                <c:pt idx="45998">
                  <c:v>1.4609210114853899E-3</c:v>
                </c:pt>
                <c:pt idx="45999">
                  <c:v>1.51806788595511E-3</c:v>
                </c:pt>
                <c:pt idx="46000">
                  <c:v>1.5280180186110299E-3</c:v>
                </c:pt>
                <c:pt idx="46001">
                  <c:v>1.4865591335629399E-3</c:v>
                </c:pt>
                <c:pt idx="46002">
                  <c:v>1.4609777469015101E-3</c:v>
                </c:pt>
                <c:pt idx="46003">
                  <c:v>1.40044795573148E-3</c:v>
                </c:pt>
                <c:pt idx="46004">
                  <c:v>1.36024626842121E-3</c:v>
                </c:pt>
                <c:pt idx="46005">
                  <c:v>1.2135457326499701E-3</c:v>
                </c:pt>
                <c:pt idx="46006">
                  <c:v>1.0659388388930199E-3</c:v>
                </c:pt>
                <c:pt idx="46007">
                  <c:v>9.9252376851207791E-4</c:v>
                </c:pt>
                <c:pt idx="46008">
                  <c:v>8.0225446824155097E-4</c:v>
                </c:pt>
                <c:pt idx="46009">
                  <c:v>7.8097414612947899E-4</c:v>
                </c:pt>
                <c:pt idx="46010">
                  <c:v>6.8438045527655805E-4</c:v>
                </c:pt>
                <c:pt idx="46011">
                  <c:v>2.29706774947084E-4</c:v>
                </c:pt>
                <c:pt idx="46012">
                  <c:v>2.4500818804336903E-4</c:v>
                </c:pt>
                <c:pt idx="46013" formatCode="0.00E+00">
                  <c:v>-4.1311857977902603E-5</c:v>
                </c:pt>
                <c:pt idx="46014">
                  <c:v>-2.2614796023941801E-4</c:v>
                </c:pt>
                <c:pt idx="46015">
                  <c:v>-4.4877915123846197E-4</c:v>
                </c:pt>
                <c:pt idx="46016">
                  <c:v>-6.6847348157162204E-4</c:v>
                </c:pt>
                <c:pt idx="46017">
                  <c:v>-8.6842114351774096E-4</c:v>
                </c:pt>
                <c:pt idx="46018">
                  <c:v>-1.13628669851398E-3</c:v>
                </c:pt>
                <c:pt idx="46019">
                  <c:v>-1.33319326035656E-3</c:v>
                </c:pt>
                <c:pt idx="46020">
                  <c:v>-1.6205222532332799E-3</c:v>
                </c:pt>
                <c:pt idx="46021">
                  <c:v>-1.8361200893517401E-3</c:v>
                </c:pt>
                <c:pt idx="46022">
                  <c:v>-2.002283174537E-3</c:v>
                </c:pt>
                <c:pt idx="46023">
                  <c:v>-2.5128360439286099E-3</c:v>
                </c:pt>
                <c:pt idx="46024">
                  <c:v>-2.7266030136023599E-3</c:v>
                </c:pt>
                <c:pt idx="46025">
                  <c:v>-2.8072601415921601E-3</c:v>
                </c:pt>
                <c:pt idx="46026">
                  <c:v>-3.1935806280473798E-3</c:v>
                </c:pt>
                <c:pt idx="46027">
                  <c:v>-3.5828321197493899E-3</c:v>
                </c:pt>
                <c:pt idx="46028">
                  <c:v>-3.7025078958522E-3</c:v>
                </c:pt>
                <c:pt idx="46029">
                  <c:v>-3.84530537405874E-3</c:v>
                </c:pt>
                <c:pt idx="46030">
                  <c:v>-4.1580581773705801E-3</c:v>
                </c:pt>
                <c:pt idx="46031">
                  <c:v>-4.4132868731252403E-3</c:v>
                </c:pt>
                <c:pt idx="46032">
                  <c:v>-4.7289186347660803E-3</c:v>
                </c:pt>
                <c:pt idx="46033">
                  <c:v>-4.9001992389927302E-3</c:v>
                </c:pt>
                <c:pt idx="46034">
                  <c:v>-5.1791148235491502E-3</c:v>
                </c:pt>
                <c:pt idx="46035">
                  <c:v>-5.3653853416290699E-3</c:v>
                </c:pt>
                <c:pt idx="46036">
                  <c:v>-5.4630513770791101E-3</c:v>
                </c:pt>
                <c:pt idx="46037">
                  <c:v>-5.73596394111531E-3</c:v>
                </c:pt>
                <c:pt idx="46038">
                  <c:v>-5.8258122171561504E-3</c:v>
                </c:pt>
                <c:pt idx="46039">
                  <c:v>-6.0995078066293203E-3</c:v>
                </c:pt>
                <c:pt idx="46040">
                  <c:v>-6.2492755454139799E-3</c:v>
                </c:pt>
                <c:pt idx="46041">
                  <c:v>-6.4149431218146098E-3</c:v>
                </c:pt>
                <c:pt idx="46042">
                  <c:v>-6.52548396691322E-3</c:v>
                </c:pt>
                <c:pt idx="46043">
                  <c:v>-6.7762476920834496E-3</c:v>
                </c:pt>
                <c:pt idx="46044">
                  <c:v>-6.8701215829793201E-3</c:v>
                </c:pt>
                <c:pt idx="46045">
                  <c:v>-6.9699489859472701E-3</c:v>
                </c:pt>
                <c:pt idx="46046">
                  <c:v>-7.0159673345439998E-3</c:v>
                </c:pt>
                <c:pt idx="46047">
                  <c:v>-7.0469430769145597E-3</c:v>
                </c:pt>
                <c:pt idx="46048">
                  <c:v>-7.1508186341119303E-3</c:v>
                </c:pt>
                <c:pt idx="46049">
                  <c:v>-7.37354313145204E-3</c:v>
                </c:pt>
                <c:pt idx="46050">
                  <c:v>-7.26034646382931E-3</c:v>
                </c:pt>
                <c:pt idx="46051">
                  <c:v>-7.20969147139453E-3</c:v>
                </c:pt>
                <c:pt idx="46052">
                  <c:v>-7.3677633875879897E-3</c:v>
                </c:pt>
                <c:pt idx="46053">
                  <c:v>-7.20060519830643E-3</c:v>
                </c:pt>
                <c:pt idx="46054">
                  <c:v>-7.25923781084331E-3</c:v>
                </c:pt>
                <c:pt idx="46055">
                  <c:v>-7.2846872427972699E-3</c:v>
                </c:pt>
                <c:pt idx="46056">
                  <c:v>-7.4256625826719198E-3</c:v>
                </c:pt>
                <c:pt idx="46057">
                  <c:v>-7.28382933931708E-3</c:v>
                </c:pt>
                <c:pt idx="46058">
                  <c:v>-7.0691463289105604E-3</c:v>
                </c:pt>
                <c:pt idx="46059">
                  <c:v>-7.04287909204389E-3</c:v>
                </c:pt>
                <c:pt idx="46060">
                  <c:v>-7.1472399248917896E-3</c:v>
                </c:pt>
                <c:pt idx="46061">
                  <c:v>-6.9380610162082402E-3</c:v>
                </c:pt>
                <c:pt idx="46062">
                  <c:v>-6.6918303645258003E-3</c:v>
                </c:pt>
                <c:pt idx="46063">
                  <c:v>-6.5652868833152196E-3</c:v>
                </c:pt>
                <c:pt idx="46064">
                  <c:v>-6.5905234452254399E-3</c:v>
                </c:pt>
                <c:pt idx="46065">
                  <c:v>-6.4775270339051498E-3</c:v>
                </c:pt>
                <c:pt idx="46066">
                  <c:v>-6.2906689364071898E-3</c:v>
                </c:pt>
                <c:pt idx="46067">
                  <c:v>-6.0981714955833403E-3</c:v>
                </c:pt>
                <c:pt idx="46068">
                  <c:v>-5.7914034144675103E-3</c:v>
                </c:pt>
                <c:pt idx="46069">
                  <c:v>-5.7723209283015702E-3</c:v>
                </c:pt>
                <c:pt idx="46070">
                  <c:v>-5.63450241970087E-3</c:v>
                </c:pt>
                <c:pt idx="46071">
                  <c:v>-5.4978498767328399E-3</c:v>
                </c:pt>
                <c:pt idx="46072">
                  <c:v>-5.1585077969893596E-3</c:v>
                </c:pt>
                <c:pt idx="46073">
                  <c:v>-5.0848614149204101E-3</c:v>
                </c:pt>
                <c:pt idx="46074">
                  <c:v>-4.8087526036379898E-3</c:v>
                </c:pt>
                <c:pt idx="46075">
                  <c:v>-4.7737049294025499E-3</c:v>
                </c:pt>
                <c:pt idx="46076">
                  <c:v>-4.4528294884199704E-3</c:v>
                </c:pt>
                <c:pt idx="46077">
                  <c:v>-4.42648382243091E-3</c:v>
                </c:pt>
                <c:pt idx="46078">
                  <c:v>-4.1719929784193501E-3</c:v>
                </c:pt>
                <c:pt idx="46079">
                  <c:v>-3.9161553675001303E-3</c:v>
                </c:pt>
                <c:pt idx="46080">
                  <c:v>-3.9521025626887002E-3</c:v>
                </c:pt>
                <c:pt idx="46081">
                  <c:v>-3.6980298296409699E-3</c:v>
                </c:pt>
                <c:pt idx="46082">
                  <c:v>-3.6228712425263E-3</c:v>
                </c:pt>
                <c:pt idx="46083">
                  <c:v>-3.3052458395844198E-3</c:v>
                </c:pt>
                <c:pt idx="46084">
                  <c:v>-3.3855497833341001E-3</c:v>
                </c:pt>
                <c:pt idx="46085">
                  <c:v>-3.1260266043675799E-3</c:v>
                </c:pt>
                <c:pt idx="46086">
                  <c:v>-2.9468192684181998E-3</c:v>
                </c:pt>
                <c:pt idx="46087">
                  <c:v>-2.92158435777562E-3</c:v>
                </c:pt>
                <c:pt idx="46088">
                  <c:v>-2.6689559840497399E-3</c:v>
                </c:pt>
                <c:pt idx="46089">
                  <c:v>-2.7882199363104799E-3</c:v>
                </c:pt>
                <c:pt idx="46090">
                  <c:v>-2.7467284830105499E-3</c:v>
                </c:pt>
                <c:pt idx="46091">
                  <c:v>-2.5781072032561398E-3</c:v>
                </c:pt>
                <c:pt idx="46092">
                  <c:v>-2.55292870225712E-3</c:v>
                </c:pt>
                <c:pt idx="46093">
                  <c:v>-2.68466064072966E-3</c:v>
                </c:pt>
                <c:pt idx="46094">
                  <c:v>-2.5832309220366E-3</c:v>
                </c:pt>
                <c:pt idx="46095">
                  <c:v>-2.62999220247658E-3</c:v>
                </c:pt>
                <c:pt idx="46096">
                  <c:v>-2.5155471028891398E-3</c:v>
                </c:pt>
                <c:pt idx="46097">
                  <c:v>-2.56644466629509E-3</c:v>
                </c:pt>
                <c:pt idx="46098">
                  <c:v>-2.59600713719539E-3</c:v>
                </c:pt>
                <c:pt idx="46099">
                  <c:v>-2.6591016753920601E-3</c:v>
                </c:pt>
                <c:pt idx="46100">
                  <c:v>-2.7437530929547201E-3</c:v>
                </c:pt>
                <c:pt idx="46101">
                  <c:v>-2.87591385862995E-3</c:v>
                </c:pt>
                <c:pt idx="46102">
                  <c:v>-2.8499083638902898E-3</c:v>
                </c:pt>
                <c:pt idx="46103">
                  <c:v>-2.9948199643709101E-3</c:v>
                </c:pt>
                <c:pt idx="46104">
                  <c:v>-3.0500204125867001E-3</c:v>
                </c:pt>
                <c:pt idx="46105">
                  <c:v>-3.2458536313095601E-3</c:v>
                </c:pt>
                <c:pt idx="46106">
                  <c:v>-3.43937919755959E-3</c:v>
                </c:pt>
                <c:pt idx="46107">
                  <c:v>-3.5682361566572399E-3</c:v>
                </c:pt>
                <c:pt idx="46108">
                  <c:v>-3.8595387505607598E-3</c:v>
                </c:pt>
                <c:pt idx="46109">
                  <c:v>-3.8498251122496201E-3</c:v>
                </c:pt>
                <c:pt idx="46110">
                  <c:v>-4.0206557835853196E-3</c:v>
                </c:pt>
                <c:pt idx="46111">
                  <c:v>-4.2847034617289502E-3</c:v>
                </c:pt>
                <c:pt idx="46112">
                  <c:v>-4.72762525362395E-3</c:v>
                </c:pt>
                <c:pt idx="46113">
                  <c:v>-4.8066177907238501E-3</c:v>
                </c:pt>
                <c:pt idx="46114">
                  <c:v>-4.8994310735122198E-3</c:v>
                </c:pt>
                <c:pt idx="46115">
                  <c:v>-5.30005402883985E-3</c:v>
                </c:pt>
                <c:pt idx="46116">
                  <c:v>-5.5618715182993196E-3</c:v>
                </c:pt>
                <c:pt idx="46117">
                  <c:v>-5.7361402383877703E-3</c:v>
                </c:pt>
                <c:pt idx="46118">
                  <c:v>-5.85505918836154E-3</c:v>
                </c:pt>
                <c:pt idx="46119">
                  <c:v>-6.1198722008828201E-3</c:v>
                </c:pt>
                <c:pt idx="46120">
                  <c:v>-6.4824832510623201E-3</c:v>
                </c:pt>
                <c:pt idx="46121">
                  <c:v>-6.6352092886129499E-3</c:v>
                </c:pt>
                <c:pt idx="46122">
                  <c:v>-6.8697091834805397E-3</c:v>
                </c:pt>
                <c:pt idx="46123">
                  <c:v>-7.2790273554047399E-3</c:v>
                </c:pt>
                <c:pt idx="46124">
                  <c:v>-7.4526133294769E-3</c:v>
                </c:pt>
                <c:pt idx="46125">
                  <c:v>-7.7189681108857603E-3</c:v>
                </c:pt>
                <c:pt idx="46126">
                  <c:v>-7.9104753155116499E-3</c:v>
                </c:pt>
                <c:pt idx="46127">
                  <c:v>-8.0735051893365394E-3</c:v>
                </c:pt>
                <c:pt idx="46128">
                  <c:v>-8.4775250842045301E-3</c:v>
                </c:pt>
                <c:pt idx="46129">
                  <c:v>-8.5150728443751603E-3</c:v>
                </c:pt>
                <c:pt idx="46130">
                  <c:v>-8.6114707264505E-3</c:v>
                </c:pt>
                <c:pt idx="46131">
                  <c:v>-8.9346992286893599E-3</c:v>
                </c:pt>
                <c:pt idx="46132">
                  <c:v>-9.1717139058512896E-3</c:v>
                </c:pt>
                <c:pt idx="46133">
                  <c:v>-9.2576890774238897E-3</c:v>
                </c:pt>
                <c:pt idx="46134">
                  <c:v>-9.2400115509107296E-3</c:v>
                </c:pt>
                <c:pt idx="46135">
                  <c:v>-9.4682269483875592E-3</c:v>
                </c:pt>
                <c:pt idx="46136">
                  <c:v>-9.5961922767146407E-3</c:v>
                </c:pt>
                <c:pt idx="46137">
                  <c:v>-9.6672668737657202E-3</c:v>
                </c:pt>
                <c:pt idx="46138">
                  <c:v>-9.8977569066633301E-3</c:v>
                </c:pt>
                <c:pt idx="46139">
                  <c:v>-9.7406136540969402E-3</c:v>
                </c:pt>
                <c:pt idx="46140">
                  <c:v>-9.8329287452667297E-3</c:v>
                </c:pt>
                <c:pt idx="46141">
                  <c:v>-9.9547472832940305E-3</c:v>
                </c:pt>
                <c:pt idx="46142">
                  <c:v>-9.9029180735184207E-3</c:v>
                </c:pt>
                <c:pt idx="46143">
                  <c:v>-9.7558771306947394E-3</c:v>
                </c:pt>
                <c:pt idx="46144">
                  <c:v>-9.8914741889268507E-3</c:v>
                </c:pt>
                <c:pt idx="46145">
                  <c:v>-9.8107158663960307E-3</c:v>
                </c:pt>
                <c:pt idx="46146">
                  <c:v>-9.6157889511258691E-3</c:v>
                </c:pt>
                <c:pt idx="46147">
                  <c:v>-9.6139151725053405E-3</c:v>
                </c:pt>
                <c:pt idx="46148">
                  <c:v>-9.4680650402902897E-3</c:v>
                </c:pt>
                <c:pt idx="46149">
                  <c:v>-9.3880130066375002E-3</c:v>
                </c:pt>
                <c:pt idx="46150">
                  <c:v>-9.2237269035012198E-3</c:v>
                </c:pt>
                <c:pt idx="46151">
                  <c:v>-9.0423069594210998E-3</c:v>
                </c:pt>
                <c:pt idx="46152">
                  <c:v>-8.7622493145962203E-3</c:v>
                </c:pt>
                <c:pt idx="46153">
                  <c:v>-8.6402578491127698E-3</c:v>
                </c:pt>
                <c:pt idx="46154">
                  <c:v>-8.47107456303944E-3</c:v>
                </c:pt>
                <c:pt idx="46155">
                  <c:v>-8.24068920212798E-3</c:v>
                </c:pt>
                <c:pt idx="46156">
                  <c:v>-8.0367551043783493E-3</c:v>
                </c:pt>
                <c:pt idx="46157">
                  <c:v>-7.7949988093422504E-3</c:v>
                </c:pt>
                <c:pt idx="46158">
                  <c:v>-7.3186081591701301E-3</c:v>
                </c:pt>
                <c:pt idx="46159">
                  <c:v>-6.9577056525299101E-3</c:v>
                </c:pt>
                <c:pt idx="46160">
                  <c:v>-6.8127299692244004E-3</c:v>
                </c:pt>
                <c:pt idx="46161">
                  <c:v>-6.6450838688075203E-3</c:v>
                </c:pt>
                <c:pt idx="46162">
                  <c:v>-6.3613433501794603E-3</c:v>
                </c:pt>
                <c:pt idx="46163">
                  <c:v>-5.8299215200350802E-3</c:v>
                </c:pt>
                <c:pt idx="46164">
                  <c:v>-5.5786253553324304E-3</c:v>
                </c:pt>
                <c:pt idx="46165">
                  <c:v>-5.1871901256943798E-3</c:v>
                </c:pt>
                <c:pt idx="46166">
                  <c:v>-4.9750716648375697E-3</c:v>
                </c:pt>
                <c:pt idx="46167">
                  <c:v>-4.8036930894885602E-3</c:v>
                </c:pt>
                <c:pt idx="46168">
                  <c:v>-4.2425085397370501E-3</c:v>
                </c:pt>
                <c:pt idx="46169">
                  <c:v>-4.0426547466510801E-3</c:v>
                </c:pt>
                <c:pt idx="46170">
                  <c:v>-3.4735819548125601E-3</c:v>
                </c:pt>
                <c:pt idx="46171">
                  <c:v>-3.5057934292691802E-3</c:v>
                </c:pt>
                <c:pt idx="46172">
                  <c:v>-3.0639174848527302E-3</c:v>
                </c:pt>
                <c:pt idx="46173">
                  <c:v>-2.8097174976049201E-3</c:v>
                </c:pt>
                <c:pt idx="46174">
                  <c:v>-2.3195880674888101E-3</c:v>
                </c:pt>
                <c:pt idx="46175">
                  <c:v>-2.0824391738133402E-3</c:v>
                </c:pt>
                <c:pt idx="46176">
                  <c:v>-2.0382162200687599E-3</c:v>
                </c:pt>
                <c:pt idx="46177">
                  <c:v>-1.56668511106407E-3</c:v>
                </c:pt>
                <c:pt idx="46178">
                  <c:v>-1.19217107429969E-3</c:v>
                </c:pt>
                <c:pt idx="46179">
                  <c:v>-8.8893645474178297E-4</c:v>
                </c:pt>
                <c:pt idx="46180">
                  <c:v>-1.07034489828781E-3</c:v>
                </c:pt>
                <c:pt idx="46181">
                  <c:v>-7.7215872486581202E-4</c:v>
                </c:pt>
                <c:pt idx="46182">
                  <c:v>-5.46284246101846E-4</c:v>
                </c:pt>
                <c:pt idx="46183" formatCode="0.00E+00">
                  <c:v>-8.5684652802373899E-5</c:v>
                </c:pt>
                <c:pt idx="46184">
                  <c:v>-2.4307671970897699E-4</c:v>
                </c:pt>
                <c:pt idx="46185">
                  <c:v>1.6982310844983699E-4</c:v>
                </c:pt>
                <c:pt idx="46186" formatCode="0.00E+00">
                  <c:v>-4.9264192147292399E-6</c:v>
                </c:pt>
                <c:pt idx="46187">
                  <c:v>2.76445692379799E-4</c:v>
                </c:pt>
                <c:pt idx="46188">
                  <c:v>3.0347986249972501E-4</c:v>
                </c:pt>
                <c:pt idx="46189">
                  <c:v>3.5392715645189498E-4</c:v>
                </c:pt>
                <c:pt idx="46190">
                  <c:v>5.7486107339895995E-4</c:v>
                </c:pt>
                <c:pt idx="46191">
                  <c:v>4.8355579146365599E-4</c:v>
                </c:pt>
                <c:pt idx="46192">
                  <c:v>5.9923156635708903E-4</c:v>
                </c:pt>
                <c:pt idx="46193">
                  <c:v>5.4202251563628299E-4</c:v>
                </c:pt>
                <c:pt idx="46194">
                  <c:v>4.2152226250965802E-4</c:v>
                </c:pt>
                <c:pt idx="46195">
                  <c:v>5.0425184259353395E-4</c:v>
                </c:pt>
                <c:pt idx="46196">
                  <c:v>4.2715947637885502E-4</c:v>
                </c:pt>
                <c:pt idx="46197">
                  <c:v>3.5476156244404001E-4</c:v>
                </c:pt>
                <c:pt idx="46198">
                  <c:v>2.8517915894327699E-4</c:v>
                </c:pt>
                <c:pt idx="46199" formatCode="0.00E+00">
                  <c:v>-4.9856085787614397E-5</c:v>
                </c:pt>
                <c:pt idx="46200">
                  <c:v>-3.0649711603669699E-4</c:v>
                </c:pt>
                <c:pt idx="46201">
                  <c:v>-3.1408816367925002E-4</c:v>
                </c:pt>
                <c:pt idx="46202">
                  <c:v>-4.0571592602520803E-4</c:v>
                </c:pt>
                <c:pt idx="46203">
                  <c:v>-6.0114690570326E-4</c:v>
                </c:pt>
                <c:pt idx="46204">
                  <c:v>-1.1059386059799399E-3</c:v>
                </c:pt>
                <c:pt idx="46205">
                  <c:v>-1.34450029776747E-3</c:v>
                </c:pt>
                <c:pt idx="46206">
                  <c:v>-1.3677319930852599E-3</c:v>
                </c:pt>
                <c:pt idx="46207">
                  <c:v>-1.8549753814336299E-3</c:v>
                </c:pt>
                <c:pt idx="46208">
                  <c:v>-1.9388260683861399E-3</c:v>
                </c:pt>
                <c:pt idx="46209">
                  <c:v>-2.1811563391583798E-3</c:v>
                </c:pt>
                <c:pt idx="46210">
                  <c:v>-2.6104010471264599E-3</c:v>
                </c:pt>
                <c:pt idx="46211">
                  <c:v>-2.9479415597762799E-3</c:v>
                </c:pt>
                <c:pt idx="46212">
                  <c:v>-3.4502365073657598E-3</c:v>
                </c:pt>
                <c:pt idx="46213">
                  <c:v>-3.5916525096442299E-3</c:v>
                </c:pt>
                <c:pt idx="46214">
                  <c:v>-3.7649136482792102E-3</c:v>
                </c:pt>
                <c:pt idx="46215">
                  <c:v>-4.3529683181770199E-3</c:v>
                </c:pt>
                <c:pt idx="46216">
                  <c:v>-4.6973631014951001E-3</c:v>
                </c:pt>
                <c:pt idx="46217">
                  <c:v>-4.9039783415657599E-3</c:v>
                </c:pt>
                <c:pt idx="46218">
                  <c:v>-5.1313760666573003E-3</c:v>
                </c:pt>
                <c:pt idx="46219">
                  <c:v>-5.7162035756128998E-3</c:v>
                </c:pt>
                <c:pt idx="46220">
                  <c:v>-6.0790667884368004E-3</c:v>
                </c:pt>
                <c:pt idx="46221">
                  <c:v>-6.2889126540621003E-3</c:v>
                </c:pt>
                <c:pt idx="46222">
                  <c:v>-6.68335758242577E-3</c:v>
                </c:pt>
                <c:pt idx="46223">
                  <c:v>-6.8419874300790001E-3</c:v>
                </c:pt>
                <c:pt idx="46224">
                  <c:v>-7.2319021518889902E-3</c:v>
                </c:pt>
                <c:pt idx="46225">
                  <c:v>-7.5790037232309699E-3</c:v>
                </c:pt>
                <c:pt idx="46226">
                  <c:v>-7.3527700753022503E-3</c:v>
                </c:pt>
                <c:pt idx="46227">
                  <c:v>-7.9205753317017798E-3</c:v>
                </c:pt>
                <c:pt idx="46228">
                  <c:v>-8.3283482759023992E-3</c:v>
                </c:pt>
                <c:pt idx="46229">
                  <c:v>-8.5493540320609306E-3</c:v>
                </c:pt>
                <c:pt idx="46230">
                  <c:v>-8.6009659583266198E-3</c:v>
                </c:pt>
                <c:pt idx="46231">
                  <c:v>-8.8374536120647308E-3</c:v>
                </c:pt>
                <c:pt idx="46232">
                  <c:v>-8.9938760834709398E-3</c:v>
                </c:pt>
                <c:pt idx="46233">
                  <c:v>-9.2070350761422493E-3</c:v>
                </c:pt>
                <c:pt idx="46234">
                  <c:v>-9.27965853620457E-3</c:v>
                </c:pt>
                <c:pt idx="46235">
                  <c:v>-9.3948592639520601E-3</c:v>
                </c:pt>
                <c:pt idx="46236">
                  <c:v>-9.3942397726238403E-3</c:v>
                </c:pt>
                <c:pt idx="46237">
                  <c:v>-9.5637208766043008E-3</c:v>
                </c:pt>
                <c:pt idx="46238">
                  <c:v>-9.56881240509567E-3</c:v>
                </c:pt>
                <c:pt idx="46239">
                  <c:v>-9.5930085397357891E-3</c:v>
                </c:pt>
                <c:pt idx="46240">
                  <c:v>-9.6081521238989397E-3</c:v>
                </c:pt>
                <c:pt idx="46241">
                  <c:v>-9.5503363301135593E-3</c:v>
                </c:pt>
                <c:pt idx="46242">
                  <c:v>-9.4869674691910096E-3</c:v>
                </c:pt>
                <c:pt idx="46243">
                  <c:v>-9.3437471629178592E-3</c:v>
                </c:pt>
                <c:pt idx="46244">
                  <c:v>-9.4242069378082504E-3</c:v>
                </c:pt>
                <c:pt idx="46245">
                  <c:v>-9.2970698710409198E-3</c:v>
                </c:pt>
                <c:pt idx="46246">
                  <c:v>-9.0978844255265399E-3</c:v>
                </c:pt>
                <c:pt idx="46247">
                  <c:v>-8.9470861056368794E-3</c:v>
                </c:pt>
                <c:pt idx="46248">
                  <c:v>-8.5854484118123402E-3</c:v>
                </c:pt>
                <c:pt idx="46249">
                  <c:v>-8.5988091464538098E-3</c:v>
                </c:pt>
                <c:pt idx="46250">
                  <c:v>-8.4382839639096392E-3</c:v>
                </c:pt>
                <c:pt idx="46251">
                  <c:v>-8.2623792788518603E-3</c:v>
                </c:pt>
                <c:pt idx="46252">
                  <c:v>-7.9247933058982801E-3</c:v>
                </c:pt>
                <c:pt idx="46253">
                  <c:v>-7.6133373774532201E-3</c:v>
                </c:pt>
                <c:pt idx="46254">
                  <c:v>-7.2163651908466698E-3</c:v>
                </c:pt>
                <c:pt idx="46255">
                  <c:v>-7.0931198727423499E-3</c:v>
                </c:pt>
                <c:pt idx="46256">
                  <c:v>-6.69694374375354E-3</c:v>
                </c:pt>
                <c:pt idx="46257">
                  <c:v>-6.42762786883654E-3</c:v>
                </c:pt>
                <c:pt idx="46258">
                  <c:v>-5.8763836072121397E-3</c:v>
                </c:pt>
                <c:pt idx="46259">
                  <c:v>-5.5373308975809098E-3</c:v>
                </c:pt>
                <c:pt idx="46260">
                  <c:v>-5.2549513994688503E-3</c:v>
                </c:pt>
                <c:pt idx="46261">
                  <c:v>-5.1543456660407098E-3</c:v>
                </c:pt>
                <c:pt idx="46262">
                  <c:v>-4.7978494429334797E-3</c:v>
                </c:pt>
                <c:pt idx="46263">
                  <c:v>-4.1495121415986002E-3</c:v>
                </c:pt>
                <c:pt idx="46264">
                  <c:v>-3.9404661972755198E-3</c:v>
                </c:pt>
                <c:pt idx="46265">
                  <c:v>-3.5927742789098101E-3</c:v>
                </c:pt>
                <c:pt idx="46266">
                  <c:v>-3.21879900028806E-3</c:v>
                </c:pt>
                <c:pt idx="46267">
                  <c:v>-2.6395090623205501E-3</c:v>
                </c:pt>
                <c:pt idx="46268">
                  <c:v>-2.4947883534095498E-3</c:v>
                </c:pt>
                <c:pt idx="46269">
                  <c:v>-2.02700810076463E-3</c:v>
                </c:pt>
                <c:pt idx="46270">
                  <c:v>-1.7134878489340299E-3</c:v>
                </c:pt>
                <c:pt idx="46271">
                  <c:v>-1.33130295428504E-3</c:v>
                </c:pt>
                <c:pt idx="46272">
                  <c:v>-1.02792410714878E-3</c:v>
                </c:pt>
                <c:pt idx="46273">
                  <c:v>-7.6881515686205801E-4</c:v>
                </c:pt>
                <c:pt idx="46274">
                  <c:v>-2.3694184641939199E-4</c:v>
                </c:pt>
                <c:pt idx="46275" formatCode="0.00E+00">
                  <c:v>7.6515501808631102E-5</c:v>
                </c:pt>
                <c:pt idx="46276">
                  <c:v>1.5255449545367901E-4</c:v>
                </c:pt>
                <c:pt idx="46277">
                  <c:v>5.1916938090780301E-4</c:v>
                </c:pt>
                <c:pt idx="46278">
                  <c:v>8.3970019896892302E-4</c:v>
                </c:pt>
                <c:pt idx="46279">
                  <c:v>1.0543135256959001E-3</c:v>
                </c:pt>
                <c:pt idx="46280">
                  <c:v>1.3464578985180201E-3</c:v>
                </c:pt>
                <c:pt idx="46281">
                  <c:v>1.60473930051089E-3</c:v>
                </c:pt>
                <c:pt idx="46282">
                  <c:v>1.7476658933877501E-3</c:v>
                </c:pt>
                <c:pt idx="46283">
                  <c:v>2.06940710393842E-3</c:v>
                </c:pt>
                <c:pt idx="46284">
                  <c:v>2.2408643714795901E-3</c:v>
                </c:pt>
                <c:pt idx="46285">
                  <c:v>2.3317521541051001E-3</c:v>
                </c:pt>
                <c:pt idx="46286">
                  <c:v>2.6462150508353402E-3</c:v>
                </c:pt>
                <c:pt idx="46287">
                  <c:v>2.7499574606018999E-3</c:v>
                </c:pt>
                <c:pt idx="46288">
                  <c:v>2.68307189597103E-3</c:v>
                </c:pt>
                <c:pt idx="46289">
                  <c:v>2.7083250410785799E-3</c:v>
                </c:pt>
                <c:pt idx="46290">
                  <c:v>3.0462754857261201E-3</c:v>
                </c:pt>
                <c:pt idx="46291">
                  <c:v>2.9443687699738999E-3</c:v>
                </c:pt>
                <c:pt idx="46292">
                  <c:v>3.0012401039666101E-3</c:v>
                </c:pt>
                <c:pt idx="46293">
                  <c:v>2.91801923658648E-3</c:v>
                </c:pt>
                <c:pt idx="46294">
                  <c:v>3.1260178960942201E-3</c:v>
                </c:pt>
                <c:pt idx="46295">
                  <c:v>3.21440904006739E-3</c:v>
                </c:pt>
                <c:pt idx="46296">
                  <c:v>2.9171317549645799E-3</c:v>
                </c:pt>
                <c:pt idx="46297">
                  <c:v>2.8467961714039799E-3</c:v>
                </c:pt>
                <c:pt idx="46298">
                  <c:v>2.8185555562127099E-3</c:v>
                </c:pt>
                <c:pt idx="46299">
                  <c:v>2.8842446596653699E-3</c:v>
                </c:pt>
                <c:pt idx="46300">
                  <c:v>2.7645078514383398E-3</c:v>
                </c:pt>
                <c:pt idx="46301">
                  <c:v>2.57975605680033E-3</c:v>
                </c:pt>
                <c:pt idx="46302">
                  <c:v>2.5119283286847301E-3</c:v>
                </c:pt>
                <c:pt idx="46303">
                  <c:v>2.4299964195228598E-3</c:v>
                </c:pt>
                <c:pt idx="46304">
                  <c:v>2.24538333545255E-3</c:v>
                </c:pt>
                <c:pt idx="46305">
                  <c:v>2.0265683397921201E-3</c:v>
                </c:pt>
                <c:pt idx="46306">
                  <c:v>1.90809412531724E-3</c:v>
                </c:pt>
                <c:pt idx="46307">
                  <c:v>1.7183293386206699E-3</c:v>
                </c:pt>
                <c:pt idx="46308">
                  <c:v>1.4536441292938001E-3</c:v>
                </c:pt>
                <c:pt idx="46309">
                  <c:v>1.1060676869526799E-3</c:v>
                </c:pt>
                <c:pt idx="46310">
                  <c:v>1.09545371322323E-3</c:v>
                </c:pt>
                <c:pt idx="46311">
                  <c:v>9.4673944549719701E-4</c:v>
                </c:pt>
                <c:pt idx="46312">
                  <c:v>7.8744687149919098E-4</c:v>
                </c:pt>
                <c:pt idx="46313">
                  <c:v>4.4171967764421302E-4</c:v>
                </c:pt>
                <c:pt idx="46314">
                  <c:v>2.3071042006094899E-4</c:v>
                </c:pt>
                <c:pt idx="46315">
                  <c:v>1.6859300230072301E-4</c:v>
                </c:pt>
                <c:pt idx="46316">
                  <c:v>-1.08005763722908E-4</c:v>
                </c:pt>
                <c:pt idx="46317">
                  <c:v>-4.6529266960990302E-4</c:v>
                </c:pt>
                <c:pt idx="46318">
                  <c:v>-6.7652266744582304E-4</c:v>
                </c:pt>
                <c:pt idx="46319">
                  <c:v>-7.8689071746714998E-4</c:v>
                </c:pt>
                <c:pt idx="46320">
                  <c:v>-8.9072290091497602E-4</c:v>
                </c:pt>
                <c:pt idx="46321">
                  <c:v>-1.1557571160482399E-3</c:v>
                </c:pt>
                <c:pt idx="46322">
                  <c:v>-1.40259290554094E-3</c:v>
                </c:pt>
                <c:pt idx="46323">
                  <c:v>-1.5249392539758799E-3</c:v>
                </c:pt>
                <c:pt idx="46324">
                  <c:v>-1.7087785210184499E-3</c:v>
                </c:pt>
                <c:pt idx="46325">
                  <c:v>-1.9197494503064101E-3</c:v>
                </c:pt>
                <c:pt idx="46326">
                  <c:v>-2.10080135661293E-3</c:v>
                </c:pt>
                <c:pt idx="46327">
                  <c:v>-2.3186884004276699E-3</c:v>
                </c:pt>
                <c:pt idx="46328">
                  <c:v>-2.4518694257058202E-3</c:v>
                </c:pt>
                <c:pt idx="46329">
                  <c:v>-2.4327640250277499E-3</c:v>
                </c:pt>
                <c:pt idx="46330">
                  <c:v>-2.6803948029926598E-3</c:v>
                </c:pt>
                <c:pt idx="46331">
                  <c:v>-2.5617670732397098E-3</c:v>
                </c:pt>
                <c:pt idx="46332">
                  <c:v>-2.78256743049005E-3</c:v>
                </c:pt>
                <c:pt idx="46333">
                  <c:v>-2.9244317805790202E-3</c:v>
                </c:pt>
                <c:pt idx="46334">
                  <c:v>-3.1390205348804301E-3</c:v>
                </c:pt>
                <c:pt idx="46335">
                  <c:v>-3.0241755904078702E-3</c:v>
                </c:pt>
                <c:pt idx="46336">
                  <c:v>-2.8683860940264499E-3</c:v>
                </c:pt>
                <c:pt idx="46337">
                  <c:v>-3.1779861064316801E-3</c:v>
                </c:pt>
                <c:pt idx="46338">
                  <c:v>-3.0695252105323498E-3</c:v>
                </c:pt>
                <c:pt idx="46339">
                  <c:v>-3.0047416059425401E-3</c:v>
                </c:pt>
                <c:pt idx="46340">
                  <c:v>-2.9176099006977198E-3</c:v>
                </c:pt>
                <c:pt idx="46341">
                  <c:v>-2.90673896148792E-3</c:v>
                </c:pt>
                <c:pt idx="46342">
                  <c:v>-2.97323923687893E-3</c:v>
                </c:pt>
                <c:pt idx="46343">
                  <c:v>-2.85493696395407E-3</c:v>
                </c:pt>
                <c:pt idx="46344">
                  <c:v>-2.7073183458408501E-3</c:v>
                </c:pt>
                <c:pt idx="46345">
                  <c:v>-2.7484772392324798E-3</c:v>
                </c:pt>
                <c:pt idx="46346">
                  <c:v>-2.6640870782434199E-3</c:v>
                </c:pt>
                <c:pt idx="46347">
                  <c:v>-2.34344829320153E-3</c:v>
                </c:pt>
                <c:pt idx="46348">
                  <c:v>-2.1522593898757902E-3</c:v>
                </c:pt>
                <c:pt idx="46349">
                  <c:v>-2.1023984277247802E-3</c:v>
                </c:pt>
                <c:pt idx="46350">
                  <c:v>-2.1268440558597202E-3</c:v>
                </c:pt>
                <c:pt idx="46351">
                  <c:v>-1.8237464274386301E-3</c:v>
                </c:pt>
                <c:pt idx="46352">
                  <c:v>-1.5115455886412399E-3</c:v>
                </c:pt>
                <c:pt idx="46353">
                  <c:v>-1.27594481001634E-3</c:v>
                </c:pt>
                <c:pt idx="46354">
                  <c:v>-1.1965994248805899E-3</c:v>
                </c:pt>
                <c:pt idx="46355">
                  <c:v>-1.0520087397796901E-3</c:v>
                </c:pt>
                <c:pt idx="46356">
                  <c:v>-7.0497479750348396E-4</c:v>
                </c:pt>
                <c:pt idx="46357">
                  <c:v>-5.5279695923778104E-4</c:v>
                </c:pt>
                <c:pt idx="46358">
                  <c:v>-3.5087798182823301E-4</c:v>
                </c:pt>
                <c:pt idx="46359" formatCode="0.00E+00">
                  <c:v>-8.77849216565442E-5</c:v>
                </c:pt>
                <c:pt idx="46360" formatCode="0.00E+00">
                  <c:v>7.6014667292559595E-5</c:v>
                </c:pt>
                <c:pt idx="46361">
                  <c:v>4.1417446355257502E-4</c:v>
                </c:pt>
                <c:pt idx="46362">
                  <c:v>4.3142743187153898E-4</c:v>
                </c:pt>
                <c:pt idx="46363">
                  <c:v>9.0026831228191904E-4</c:v>
                </c:pt>
                <c:pt idx="46364">
                  <c:v>1.1932206975163501E-3</c:v>
                </c:pt>
                <c:pt idx="46365">
                  <c:v>1.4625579219396099E-3</c:v>
                </c:pt>
                <c:pt idx="46366">
                  <c:v>1.7069750211983999E-3</c:v>
                </c:pt>
                <c:pt idx="46367">
                  <c:v>1.88078061672011E-3</c:v>
                </c:pt>
                <c:pt idx="46368">
                  <c:v>2.1973362980449202E-3</c:v>
                </c:pt>
                <c:pt idx="46369">
                  <c:v>2.3594845948003802E-3</c:v>
                </c:pt>
                <c:pt idx="46370">
                  <c:v>2.8881610586073999E-3</c:v>
                </c:pt>
                <c:pt idx="46371">
                  <c:v>3.04055905528177E-3</c:v>
                </c:pt>
                <c:pt idx="46372">
                  <c:v>3.1428578328836399E-3</c:v>
                </c:pt>
                <c:pt idx="46373">
                  <c:v>3.55157267414382E-3</c:v>
                </c:pt>
                <c:pt idx="46374">
                  <c:v>3.7766119967296398E-3</c:v>
                </c:pt>
                <c:pt idx="46375">
                  <c:v>3.9824290620026201E-3</c:v>
                </c:pt>
                <c:pt idx="46376">
                  <c:v>4.1824680407361401E-3</c:v>
                </c:pt>
                <c:pt idx="46377">
                  <c:v>4.4545763435969096E-3</c:v>
                </c:pt>
                <c:pt idx="46378">
                  <c:v>4.8346840618664101E-3</c:v>
                </c:pt>
                <c:pt idx="46379">
                  <c:v>4.99276210445044E-3</c:v>
                </c:pt>
                <c:pt idx="46380">
                  <c:v>5.2687603959799901E-3</c:v>
                </c:pt>
                <c:pt idx="46381">
                  <c:v>5.4550429616919598E-3</c:v>
                </c:pt>
                <c:pt idx="46382">
                  <c:v>5.8115893157026999E-3</c:v>
                </c:pt>
                <c:pt idx="46383">
                  <c:v>5.9892797085983303E-3</c:v>
                </c:pt>
                <c:pt idx="46384">
                  <c:v>6.3069705012290299E-3</c:v>
                </c:pt>
                <c:pt idx="46385">
                  <c:v>6.4845057166197304E-3</c:v>
                </c:pt>
                <c:pt idx="46386">
                  <c:v>6.4666964925574298E-3</c:v>
                </c:pt>
                <c:pt idx="46387">
                  <c:v>6.7247100862066998E-3</c:v>
                </c:pt>
                <c:pt idx="46388">
                  <c:v>6.7680326626221501E-3</c:v>
                </c:pt>
                <c:pt idx="46389">
                  <c:v>7.3933809013109301E-3</c:v>
                </c:pt>
                <c:pt idx="46390">
                  <c:v>7.3476530440228999E-3</c:v>
                </c:pt>
                <c:pt idx="46391">
                  <c:v>7.5099035694755302E-3</c:v>
                </c:pt>
                <c:pt idx="46392">
                  <c:v>7.6008192455492797E-3</c:v>
                </c:pt>
                <c:pt idx="46393">
                  <c:v>7.7440961772218698E-3</c:v>
                </c:pt>
                <c:pt idx="46394">
                  <c:v>8.0592967610038004E-3</c:v>
                </c:pt>
                <c:pt idx="46395">
                  <c:v>8.1862815000516807E-3</c:v>
                </c:pt>
                <c:pt idx="46396">
                  <c:v>8.2156343948917108E-3</c:v>
                </c:pt>
                <c:pt idx="46397">
                  <c:v>8.4081110824183094E-3</c:v>
                </c:pt>
                <c:pt idx="46398">
                  <c:v>8.4365541902432506E-3</c:v>
                </c:pt>
                <c:pt idx="46399">
                  <c:v>8.6797690110263608E-3</c:v>
                </c:pt>
                <c:pt idx="46400">
                  <c:v>8.8356549328913406E-3</c:v>
                </c:pt>
                <c:pt idx="46401">
                  <c:v>8.8461945279122798E-3</c:v>
                </c:pt>
                <c:pt idx="46402">
                  <c:v>8.7752958781905296E-3</c:v>
                </c:pt>
                <c:pt idx="46403">
                  <c:v>8.9548363002934905E-3</c:v>
                </c:pt>
                <c:pt idx="46404">
                  <c:v>9.0808895870048006E-3</c:v>
                </c:pt>
                <c:pt idx="46405">
                  <c:v>8.9710280190309997E-3</c:v>
                </c:pt>
                <c:pt idx="46406">
                  <c:v>9.1932126610642408E-3</c:v>
                </c:pt>
                <c:pt idx="46407">
                  <c:v>9.3023705321967892E-3</c:v>
                </c:pt>
                <c:pt idx="46408">
                  <c:v>9.5549683021393297E-3</c:v>
                </c:pt>
                <c:pt idx="46409">
                  <c:v>9.4761877774854897E-3</c:v>
                </c:pt>
                <c:pt idx="46410">
                  <c:v>9.3564861872018797E-3</c:v>
                </c:pt>
                <c:pt idx="46411">
                  <c:v>9.4180857101813092E-3</c:v>
                </c:pt>
                <c:pt idx="46412">
                  <c:v>9.5978576764696906E-3</c:v>
                </c:pt>
                <c:pt idx="46413">
                  <c:v>9.6364394365188507E-3</c:v>
                </c:pt>
                <c:pt idx="46414">
                  <c:v>9.6662826208660704E-3</c:v>
                </c:pt>
                <c:pt idx="46415">
                  <c:v>9.6470984642149996E-3</c:v>
                </c:pt>
                <c:pt idx="46416">
                  <c:v>9.7289323526028402E-3</c:v>
                </c:pt>
                <c:pt idx="46417">
                  <c:v>9.3911573854962294E-3</c:v>
                </c:pt>
                <c:pt idx="46418">
                  <c:v>9.6440239493409703E-3</c:v>
                </c:pt>
                <c:pt idx="46419">
                  <c:v>9.6959875649126996E-3</c:v>
                </c:pt>
                <c:pt idx="46420">
                  <c:v>9.6175120121859692E-3</c:v>
                </c:pt>
                <c:pt idx="46421">
                  <c:v>9.6349081010685192E-3</c:v>
                </c:pt>
                <c:pt idx="46422">
                  <c:v>9.6815723097501208E-3</c:v>
                </c:pt>
                <c:pt idx="46423">
                  <c:v>9.6066385718344104E-3</c:v>
                </c:pt>
                <c:pt idx="46424">
                  <c:v>9.6027082180609995E-3</c:v>
                </c:pt>
                <c:pt idx="46425">
                  <c:v>9.6323548063024893E-3</c:v>
                </c:pt>
                <c:pt idx="46426">
                  <c:v>9.3944709295205094E-3</c:v>
                </c:pt>
                <c:pt idx="46427">
                  <c:v>9.4128019902735196E-3</c:v>
                </c:pt>
                <c:pt idx="46428">
                  <c:v>9.3566278399989898E-3</c:v>
                </c:pt>
                <c:pt idx="46429">
                  <c:v>9.2026490015970509E-3</c:v>
                </c:pt>
                <c:pt idx="46430">
                  <c:v>9.0368545865457395E-3</c:v>
                </c:pt>
                <c:pt idx="46431">
                  <c:v>9.1824765564160107E-3</c:v>
                </c:pt>
                <c:pt idx="46432">
                  <c:v>9.1845706722504198E-3</c:v>
                </c:pt>
                <c:pt idx="46433">
                  <c:v>8.9069261132128305E-3</c:v>
                </c:pt>
                <c:pt idx="46434">
                  <c:v>8.6809964168492095E-3</c:v>
                </c:pt>
                <c:pt idx="46435">
                  <c:v>8.74154106131848E-3</c:v>
                </c:pt>
                <c:pt idx="46436">
                  <c:v>8.8743137275312002E-3</c:v>
                </c:pt>
                <c:pt idx="46437">
                  <c:v>8.6533584502752406E-3</c:v>
                </c:pt>
                <c:pt idx="46438">
                  <c:v>8.3926711909035404E-3</c:v>
                </c:pt>
                <c:pt idx="46439">
                  <c:v>8.3299364004982505E-3</c:v>
                </c:pt>
                <c:pt idx="46440">
                  <c:v>8.4027470387751206E-3</c:v>
                </c:pt>
                <c:pt idx="46441">
                  <c:v>8.3017919108987499E-3</c:v>
                </c:pt>
                <c:pt idx="46442">
                  <c:v>7.9805594009018897E-3</c:v>
                </c:pt>
                <c:pt idx="46443">
                  <c:v>7.8599007566054792E-3</c:v>
                </c:pt>
                <c:pt idx="46444">
                  <c:v>7.7844029619749599E-3</c:v>
                </c:pt>
                <c:pt idx="46445">
                  <c:v>7.6943062159955502E-3</c:v>
                </c:pt>
                <c:pt idx="46446">
                  <c:v>7.47497373771329E-3</c:v>
                </c:pt>
                <c:pt idx="46447">
                  <c:v>7.55649219949487E-3</c:v>
                </c:pt>
                <c:pt idx="46448">
                  <c:v>7.3898891761203797E-3</c:v>
                </c:pt>
                <c:pt idx="46449">
                  <c:v>7.06335082586158E-3</c:v>
                </c:pt>
                <c:pt idx="46450">
                  <c:v>7.1756994773146702E-3</c:v>
                </c:pt>
                <c:pt idx="46451">
                  <c:v>6.9330474457278603E-3</c:v>
                </c:pt>
                <c:pt idx="46452">
                  <c:v>6.9706423620868804E-3</c:v>
                </c:pt>
                <c:pt idx="46453">
                  <c:v>6.9164093793464996E-3</c:v>
                </c:pt>
                <c:pt idx="46454">
                  <c:v>6.7410488069157498E-3</c:v>
                </c:pt>
                <c:pt idx="46455">
                  <c:v>6.7211746638925303E-3</c:v>
                </c:pt>
                <c:pt idx="46456">
                  <c:v>6.5402229767975899E-3</c:v>
                </c:pt>
                <c:pt idx="46457">
                  <c:v>6.3116246462952899E-3</c:v>
                </c:pt>
                <c:pt idx="46458">
                  <c:v>6.3845811251614596E-3</c:v>
                </c:pt>
                <c:pt idx="46459">
                  <c:v>6.30157068273855E-3</c:v>
                </c:pt>
                <c:pt idx="46460">
                  <c:v>6.1175595220220201E-3</c:v>
                </c:pt>
                <c:pt idx="46461">
                  <c:v>6.0111321928979803E-3</c:v>
                </c:pt>
                <c:pt idx="46462">
                  <c:v>5.9971371203424101E-3</c:v>
                </c:pt>
                <c:pt idx="46463">
                  <c:v>6.0130648626668002E-3</c:v>
                </c:pt>
                <c:pt idx="46464">
                  <c:v>5.98745160348835E-3</c:v>
                </c:pt>
                <c:pt idx="46465">
                  <c:v>5.8241486054125902E-3</c:v>
                </c:pt>
                <c:pt idx="46466">
                  <c:v>5.8963123816200098E-3</c:v>
                </c:pt>
                <c:pt idx="46467">
                  <c:v>5.74816428327014E-3</c:v>
                </c:pt>
                <c:pt idx="46468">
                  <c:v>5.8845264647047696E-3</c:v>
                </c:pt>
                <c:pt idx="46469">
                  <c:v>5.7726227939159996E-3</c:v>
                </c:pt>
                <c:pt idx="46470">
                  <c:v>5.7085472197771197E-3</c:v>
                </c:pt>
                <c:pt idx="46471">
                  <c:v>5.8182273731928504E-3</c:v>
                </c:pt>
                <c:pt idx="46472">
                  <c:v>5.6800777908620802E-3</c:v>
                </c:pt>
                <c:pt idx="46473">
                  <c:v>5.6830437189714202E-3</c:v>
                </c:pt>
                <c:pt idx="46474">
                  <c:v>5.9779050756875798E-3</c:v>
                </c:pt>
                <c:pt idx="46475">
                  <c:v>5.8726857367737799E-3</c:v>
                </c:pt>
                <c:pt idx="46476">
                  <c:v>6.0861002444554096E-3</c:v>
                </c:pt>
                <c:pt idx="46477">
                  <c:v>6.0974537868684802E-3</c:v>
                </c:pt>
                <c:pt idx="46478">
                  <c:v>5.98855004071378E-3</c:v>
                </c:pt>
                <c:pt idx="46479">
                  <c:v>6.2000759572194203E-3</c:v>
                </c:pt>
                <c:pt idx="46480">
                  <c:v>6.3121860271022597E-3</c:v>
                </c:pt>
                <c:pt idx="46481">
                  <c:v>6.5555785044408401E-3</c:v>
                </c:pt>
                <c:pt idx="46482">
                  <c:v>6.68953320033448E-3</c:v>
                </c:pt>
                <c:pt idx="46483">
                  <c:v>6.7191645124792003E-3</c:v>
                </c:pt>
                <c:pt idx="46484">
                  <c:v>6.8327194077218998E-3</c:v>
                </c:pt>
                <c:pt idx="46485">
                  <c:v>6.8371455079224899E-3</c:v>
                </c:pt>
                <c:pt idx="46486">
                  <c:v>7.28529266473799E-3</c:v>
                </c:pt>
                <c:pt idx="46487">
                  <c:v>7.2613025250875696E-3</c:v>
                </c:pt>
                <c:pt idx="46488">
                  <c:v>7.7657946861662804E-3</c:v>
                </c:pt>
                <c:pt idx="46489">
                  <c:v>7.7821290540656301E-3</c:v>
                </c:pt>
                <c:pt idx="46490">
                  <c:v>8.0539407323264207E-3</c:v>
                </c:pt>
                <c:pt idx="46491">
                  <c:v>8.2185075682616703E-3</c:v>
                </c:pt>
                <c:pt idx="46492">
                  <c:v>8.5032578197801398E-3</c:v>
                </c:pt>
                <c:pt idx="46493">
                  <c:v>8.8662980465235002E-3</c:v>
                </c:pt>
                <c:pt idx="46494">
                  <c:v>8.8671655475062398E-3</c:v>
                </c:pt>
                <c:pt idx="46495">
                  <c:v>9.2176029078125197E-3</c:v>
                </c:pt>
                <c:pt idx="46496">
                  <c:v>9.5170432319687699E-3</c:v>
                </c:pt>
                <c:pt idx="46497">
                  <c:v>9.75838852054179E-3</c:v>
                </c:pt>
                <c:pt idx="46498">
                  <c:v>9.99048265061361E-3</c:v>
                </c:pt>
                <c:pt idx="46499">
                  <c:v>1.04484261187498E-2</c:v>
                </c:pt>
                <c:pt idx="46500">
                  <c:v>1.05401267830635E-2</c:v>
                </c:pt>
                <c:pt idx="46501">
                  <c:v>1.0815078724781E-2</c:v>
                </c:pt>
                <c:pt idx="46502">
                  <c:v>1.10107515846797E-2</c:v>
                </c:pt>
                <c:pt idx="46503">
                  <c:v>1.14277891336401E-2</c:v>
                </c:pt>
                <c:pt idx="46504">
                  <c:v>1.1833267499049401E-2</c:v>
                </c:pt>
                <c:pt idx="46505">
                  <c:v>1.21059117865358E-2</c:v>
                </c:pt>
                <c:pt idx="46506">
                  <c:v>1.20900334691985E-2</c:v>
                </c:pt>
                <c:pt idx="46507">
                  <c:v>1.24265757137109E-2</c:v>
                </c:pt>
                <c:pt idx="46508">
                  <c:v>1.26638309627316E-2</c:v>
                </c:pt>
                <c:pt idx="46509">
                  <c:v>1.2966649721681199E-2</c:v>
                </c:pt>
                <c:pt idx="46510">
                  <c:v>1.3348572736077299E-2</c:v>
                </c:pt>
                <c:pt idx="46511">
                  <c:v>1.3406397840031101E-2</c:v>
                </c:pt>
                <c:pt idx="46512">
                  <c:v>1.36881463712111E-2</c:v>
                </c:pt>
                <c:pt idx="46513">
                  <c:v>1.37972472992093E-2</c:v>
                </c:pt>
                <c:pt idx="46514">
                  <c:v>1.40910973875185E-2</c:v>
                </c:pt>
                <c:pt idx="46515">
                  <c:v>1.4283015560331101E-2</c:v>
                </c:pt>
                <c:pt idx="46516">
                  <c:v>1.44820529598116E-2</c:v>
                </c:pt>
                <c:pt idx="46517">
                  <c:v>1.4673893683087901E-2</c:v>
                </c:pt>
                <c:pt idx="46518">
                  <c:v>1.4787664894500299E-2</c:v>
                </c:pt>
                <c:pt idx="46519">
                  <c:v>1.47867746062844E-2</c:v>
                </c:pt>
                <c:pt idx="46520">
                  <c:v>1.50282840743329E-2</c:v>
                </c:pt>
                <c:pt idx="46521">
                  <c:v>1.5271880190564999E-2</c:v>
                </c:pt>
                <c:pt idx="46522">
                  <c:v>1.5355433983794801E-2</c:v>
                </c:pt>
                <c:pt idx="46523">
                  <c:v>1.52369077723321E-2</c:v>
                </c:pt>
                <c:pt idx="46524">
                  <c:v>1.53626589605635E-2</c:v>
                </c:pt>
                <c:pt idx="46525">
                  <c:v>1.5338347682805301E-2</c:v>
                </c:pt>
                <c:pt idx="46526">
                  <c:v>1.56329540810335E-2</c:v>
                </c:pt>
                <c:pt idx="46527">
                  <c:v>1.5360797784236199E-2</c:v>
                </c:pt>
                <c:pt idx="46528">
                  <c:v>1.5378754098120199E-2</c:v>
                </c:pt>
                <c:pt idx="46529">
                  <c:v>1.5312191667093E-2</c:v>
                </c:pt>
                <c:pt idx="46530">
                  <c:v>1.54407620150789E-2</c:v>
                </c:pt>
                <c:pt idx="46531">
                  <c:v>1.5460220878410799E-2</c:v>
                </c:pt>
                <c:pt idx="46532">
                  <c:v>1.55228724355641E-2</c:v>
                </c:pt>
                <c:pt idx="46533">
                  <c:v>1.51546114288374E-2</c:v>
                </c:pt>
                <c:pt idx="46534">
                  <c:v>1.5048472031495E-2</c:v>
                </c:pt>
                <c:pt idx="46535">
                  <c:v>1.4844515023788901E-2</c:v>
                </c:pt>
                <c:pt idx="46536">
                  <c:v>1.4686221557548401E-2</c:v>
                </c:pt>
                <c:pt idx="46537">
                  <c:v>1.47861253500748E-2</c:v>
                </c:pt>
                <c:pt idx="46538">
                  <c:v>1.4483688216447301E-2</c:v>
                </c:pt>
                <c:pt idx="46539">
                  <c:v>1.4317939789139001E-2</c:v>
                </c:pt>
                <c:pt idx="46540">
                  <c:v>1.40696302057975E-2</c:v>
                </c:pt>
                <c:pt idx="46541">
                  <c:v>1.3709232561807101E-2</c:v>
                </c:pt>
                <c:pt idx="46542">
                  <c:v>1.36466753626663E-2</c:v>
                </c:pt>
                <c:pt idx="46543">
                  <c:v>1.34760865690458E-2</c:v>
                </c:pt>
                <c:pt idx="46544">
                  <c:v>1.3251070237866499E-2</c:v>
                </c:pt>
                <c:pt idx="46545">
                  <c:v>1.29073924938945E-2</c:v>
                </c:pt>
                <c:pt idx="46546">
                  <c:v>1.24628517450229E-2</c:v>
                </c:pt>
                <c:pt idx="46547">
                  <c:v>1.22533743228682E-2</c:v>
                </c:pt>
                <c:pt idx="46548">
                  <c:v>1.1969786251912499E-2</c:v>
                </c:pt>
                <c:pt idx="46549">
                  <c:v>1.17435472506507E-2</c:v>
                </c:pt>
                <c:pt idx="46550">
                  <c:v>1.14050278834101E-2</c:v>
                </c:pt>
                <c:pt idx="46551">
                  <c:v>1.0987917463661999E-2</c:v>
                </c:pt>
                <c:pt idx="46552">
                  <c:v>1.0719682539761501E-2</c:v>
                </c:pt>
                <c:pt idx="46553">
                  <c:v>1.0329074034858301E-2</c:v>
                </c:pt>
                <c:pt idx="46554">
                  <c:v>1.0168189191698099E-2</c:v>
                </c:pt>
                <c:pt idx="46555">
                  <c:v>9.8446018678054106E-3</c:v>
                </c:pt>
                <c:pt idx="46556">
                  <c:v>9.4784528320639907E-3</c:v>
                </c:pt>
                <c:pt idx="46557">
                  <c:v>8.9479672524094105E-3</c:v>
                </c:pt>
                <c:pt idx="46558">
                  <c:v>8.6028508781610599E-3</c:v>
                </c:pt>
                <c:pt idx="46559">
                  <c:v>8.5019655066654199E-3</c:v>
                </c:pt>
                <c:pt idx="46560">
                  <c:v>8.3704773975472099E-3</c:v>
                </c:pt>
                <c:pt idx="46561">
                  <c:v>7.8420602528833806E-3</c:v>
                </c:pt>
                <c:pt idx="46562">
                  <c:v>7.6519430056150098E-3</c:v>
                </c:pt>
                <c:pt idx="46563">
                  <c:v>7.2914225915862302E-3</c:v>
                </c:pt>
                <c:pt idx="46564">
                  <c:v>6.9749376569506602E-3</c:v>
                </c:pt>
                <c:pt idx="46565">
                  <c:v>6.7470770150167897E-3</c:v>
                </c:pt>
                <c:pt idx="46566">
                  <c:v>6.2969035474321599E-3</c:v>
                </c:pt>
                <c:pt idx="46567">
                  <c:v>6.2870428420205501E-3</c:v>
                </c:pt>
                <c:pt idx="46568">
                  <c:v>5.96287600704492E-3</c:v>
                </c:pt>
                <c:pt idx="46569">
                  <c:v>5.7641063378937804E-3</c:v>
                </c:pt>
                <c:pt idx="46570">
                  <c:v>5.6385739605195398E-3</c:v>
                </c:pt>
                <c:pt idx="46571">
                  <c:v>5.4195750314225697E-3</c:v>
                </c:pt>
                <c:pt idx="46572">
                  <c:v>5.2892184566952702E-3</c:v>
                </c:pt>
                <c:pt idx="46573">
                  <c:v>5.0448585540017396E-3</c:v>
                </c:pt>
                <c:pt idx="46574">
                  <c:v>4.9825765197635203E-3</c:v>
                </c:pt>
                <c:pt idx="46575">
                  <c:v>4.6972203422515103E-3</c:v>
                </c:pt>
                <c:pt idx="46576">
                  <c:v>4.6968191558739601E-3</c:v>
                </c:pt>
                <c:pt idx="46577">
                  <c:v>4.5358971028644302E-3</c:v>
                </c:pt>
                <c:pt idx="46578">
                  <c:v>4.5674419604591603E-3</c:v>
                </c:pt>
                <c:pt idx="46579">
                  <c:v>4.5633815987022102E-3</c:v>
                </c:pt>
                <c:pt idx="46580">
                  <c:v>4.3979916832929703E-3</c:v>
                </c:pt>
                <c:pt idx="46581">
                  <c:v>4.2724462075227404E-3</c:v>
                </c:pt>
                <c:pt idx="46582">
                  <c:v>4.3988780374507996E-3</c:v>
                </c:pt>
                <c:pt idx="46583">
                  <c:v>4.5327804762852301E-3</c:v>
                </c:pt>
                <c:pt idx="46584">
                  <c:v>4.3038122722895101E-3</c:v>
                </c:pt>
                <c:pt idx="46585">
                  <c:v>4.5116436654747197E-3</c:v>
                </c:pt>
                <c:pt idx="46586">
                  <c:v>4.51658553856755E-3</c:v>
                </c:pt>
                <c:pt idx="46587">
                  <c:v>4.53243404961573E-3</c:v>
                </c:pt>
                <c:pt idx="46588">
                  <c:v>4.6225734208633603E-3</c:v>
                </c:pt>
                <c:pt idx="46589">
                  <c:v>4.7338747543342503E-3</c:v>
                </c:pt>
                <c:pt idx="46590">
                  <c:v>4.8261350003883201E-3</c:v>
                </c:pt>
                <c:pt idx="46591">
                  <c:v>4.8874012241379603E-3</c:v>
                </c:pt>
                <c:pt idx="46592">
                  <c:v>5.1271751138554696E-3</c:v>
                </c:pt>
                <c:pt idx="46593">
                  <c:v>5.2804827798209998E-3</c:v>
                </c:pt>
                <c:pt idx="46594">
                  <c:v>5.4586269716280196E-3</c:v>
                </c:pt>
                <c:pt idx="46595">
                  <c:v>5.4921252158876797E-3</c:v>
                </c:pt>
                <c:pt idx="46596">
                  <c:v>5.6251084754478497E-3</c:v>
                </c:pt>
                <c:pt idx="46597">
                  <c:v>5.6857495311799199E-3</c:v>
                </c:pt>
                <c:pt idx="46598">
                  <c:v>5.9406441428928401E-3</c:v>
                </c:pt>
                <c:pt idx="46599">
                  <c:v>6.2262709936939803E-3</c:v>
                </c:pt>
                <c:pt idx="46600">
                  <c:v>6.36748325525947E-3</c:v>
                </c:pt>
                <c:pt idx="46601">
                  <c:v>6.5681289302342303E-3</c:v>
                </c:pt>
                <c:pt idx="46602">
                  <c:v>6.4939997236147301E-3</c:v>
                </c:pt>
                <c:pt idx="46603">
                  <c:v>6.8405252556790804E-3</c:v>
                </c:pt>
                <c:pt idx="46604">
                  <c:v>6.9744382006185403E-3</c:v>
                </c:pt>
                <c:pt idx="46605">
                  <c:v>7.2436383484223198E-3</c:v>
                </c:pt>
                <c:pt idx="46606">
                  <c:v>7.1290829093583301E-3</c:v>
                </c:pt>
                <c:pt idx="46607">
                  <c:v>7.3570882434735004E-3</c:v>
                </c:pt>
                <c:pt idx="46608">
                  <c:v>7.6296414972183597E-3</c:v>
                </c:pt>
                <c:pt idx="46609">
                  <c:v>7.6484118713474099E-3</c:v>
                </c:pt>
                <c:pt idx="46610">
                  <c:v>7.9562881647604108E-3</c:v>
                </c:pt>
                <c:pt idx="46611">
                  <c:v>7.9973961457926093E-3</c:v>
                </c:pt>
                <c:pt idx="46612">
                  <c:v>8.0670072291766492E-3</c:v>
                </c:pt>
                <c:pt idx="46613">
                  <c:v>8.0595888021934708E-3</c:v>
                </c:pt>
                <c:pt idx="46614">
                  <c:v>8.2039824635037392E-3</c:v>
                </c:pt>
                <c:pt idx="46615">
                  <c:v>8.2656645542177193E-3</c:v>
                </c:pt>
                <c:pt idx="46616">
                  <c:v>8.3151532847151807E-3</c:v>
                </c:pt>
                <c:pt idx="46617">
                  <c:v>8.3694712963563508E-3</c:v>
                </c:pt>
                <c:pt idx="46618">
                  <c:v>8.4874338978434896E-3</c:v>
                </c:pt>
                <c:pt idx="46619">
                  <c:v>8.3663279756263902E-3</c:v>
                </c:pt>
                <c:pt idx="46620">
                  <c:v>8.4232288814401705E-3</c:v>
                </c:pt>
                <c:pt idx="46621">
                  <c:v>8.5262425420460797E-3</c:v>
                </c:pt>
                <c:pt idx="46622">
                  <c:v>8.2004433851498304E-3</c:v>
                </c:pt>
                <c:pt idx="46623">
                  <c:v>8.4079299325798499E-3</c:v>
                </c:pt>
                <c:pt idx="46624">
                  <c:v>8.1105528785103895E-3</c:v>
                </c:pt>
                <c:pt idx="46625">
                  <c:v>7.9495722811095907E-3</c:v>
                </c:pt>
                <c:pt idx="46626">
                  <c:v>8.1078888606812005E-3</c:v>
                </c:pt>
                <c:pt idx="46627">
                  <c:v>7.75062859007878E-3</c:v>
                </c:pt>
                <c:pt idx="46628">
                  <c:v>7.7193465515997201E-3</c:v>
                </c:pt>
                <c:pt idx="46629">
                  <c:v>7.42605088672904E-3</c:v>
                </c:pt>
                <c:pt idx="46630">
                  <c:v>7.2382346229174803E-3</c:v>
                </c:pt>
                <c:pt idx="46631">
                  <c:v>7.1278258450527101E-3</c:v>
                </c:pt>
                <c:pt idx="46632">
                  <c:v>6.9195764992555598E-3</c:v>
                </c:pt>
                <c:pt idx="46633">
                  <c:v>6.4033757680318597E-3</c:v>
                </c:pt>
                <c:pt idx="46634">
                  <c:v>6.2458224381530796E-3</c:v>
                </c:pt>
                <c:pt idx="46635">
                  <c:v>5.8835586435045202E-3</c:v>
                </c:pt>
                <c:pt idx="46636">
                  <c:v>5.8046235556358699E-3</c:v>
                </c:pt>
                <c:pt idx="46637">
                  <c:v>5.3493939473319803E-3</c:v>
                </c:pt>
                <c:pt idx="46638">
                  <c:v>4.9377287484077999E-3</c:v>
                </c:pt>
                <c:pt idx="46639">
                  <c:v>4.5292274494551296E-3</c:v>
                </c:pt>
                <c:pt idx="46640">
                  <c:v>4.2849499383524796E-3</c:v>
                </c:pt>
                <c:pt idx="46641">
                  <c:v>3.7230087260939201E-3</c:v>
                </c:pt>
                <c:pt idx="46642">
                  <c:v>3.3434913900620301E-3</c:v>
                </c:pt>
                <c:pt idx="46643">
                  <c:v>3.12945684997543E-3</c:v>
                </c:pt>
                <c:pt idx="46644">
                  <c:v>2.6395543872709299E-3</c:v>
                </c:pt>
                <c:pt idx="46645">
                  <c:v>2.23393141005078E-3</c:v>
                </c:pt>
                <c:pt idx="46646">
                  <c:v>1.6546149269032299E-3</c:v>
                </c:pt>
                <c:pt idx="46647">
                  <c:v>1.2315935082997101E-3</c:v>
                </c:pt>
                <c:pt idx="46648">
                  <c:v>7.8163825459962998E-4</c:v>
                </c:pt>
                <c:pt idx="46649">
                  <c:v>4.5840973066303502E-4</c:v>
                </c:pt>
                <c:pt idx="46650">
                  <c:v>-1.7327718812484399E-4</c:v>
                </c:pt>
                <c:pt idx="46651">
                  <c:v>-6.5144163930082495E-4</c:v>
                </c:pt>
                <c:pt idx="46652">
                  <c:v>-9.8704547106326606E-4</c:v>
                </c:pt>
                <c:pt idx="46653">
                  <c:v>-1.48578692962888E-3</c:v>
                </c:pt>
                <c:pt idx="46654">
                  <c:v>-1.8407945739752701E-3</c:v>
                </c:pt>
                <c:pt idx="46655">
                  <c:v>-2.2597638380600399E-3</c:v>
                </c:pt>
                <c:pt idx="46656">
                  <c:v>-2.7010249077171898E-3</c:v>
                </c:pt>
                <c:pt idx="46657">
                  <c:v>-3.1686940716658899E-3</c:v>
                </c:pt>
                <c:pt idx="46658">
                  <c:v>-3.9088015298946403E-3</c:v>
                </c:pt>
                <c:pt idx="46659">
                  <c:v>-3.9435156204322098E-3</c:v>
                </c:pt>
                <c:pt idx="46660">
                  <c:v>-4.39263401001858E-3</c:v>
                </c:pt>
                <c:pt idx="46661">
                  <c:v>-4.77069979134677E-3</c:v>
                </c:pt>
                <c:pt idx="46662">
                  <c:v>-5.0855137084060602E-3</c:v>
                </c:pt>
                <c:pt idx="46663">
                  <c:v>-5.5921493622842896E-3</c:v>
                </c:pt>
                <c:pt idx="46664">
                  <c:v>-5.8753882240087903E-3</c:v>
                </c:pt>
                <c:pt idx="46665">
                  <c:v>-6.4826002029199498E-3</c:v>
                </c:pt>
                <c:pt idx="46666">
                  <c:v>-6.5096118442419396E-3</c:v>
                </c:pt>
                <c:pt idx="46667">
                  <c:v>-6.8489571362257704E-3</c:v>
                </c:pt>
                <c:pt idx="46668">
                  <c:v>-7.1867442605099696E-3</c:v>
                </c:pt>
                <c:pt idx="46669">
                  <c:v>-7.5660027086781999E-3</c:v>
                </c:pt>
                <c:pt idx="46670">
                  <c:v>-7.9131744932679805E-3</c:v>
                </c:pt>
                <c:pt idx="46671">
                  <c:v>-8.0037964955118803E-3</c:v>
                </c:pt>
                <c:pt idx="46672">
                  <c:v>-8.22337845340489E-3</c:v>
                </c:pt>
                <c:pt idx="46673">
                  <c:v>-8.36557672283267E-3</c:v>
                </c:pt>
                <c:pt idx="46674">
                  <c:v>-8.5778549675943894E-3</c:v>
                </c:pt>
                <c:pt idx="46675">
                  <c:v>-8.9244394183213508E-3</c:v>
                </c:pt>
                <c:pt idx="46676">
                  <c:v>-9.13365959186253E-3</c:v>
                </c:pt>
                <c:pt idx="46677">
                  <c:v>-9.0947187167828205E-3</c:v>
                </c:pt>
                <c:pt idx="46678">
                  <c:v>-9.2102616301649506E-3</c:v>
                </c:pt>
                <c:pt idx="46679">
                  <c:v>-9.3645770902965608E-3</c:v>
                </c:pt>
                <c:pt idx="46680">
                  <c:v>-9.4161319828008402E-3</c:v>
                </c:pt>
                <c:pt idx="46681">
                  <c:v>-9.5265779955709794E-3</c:v>
                </c:pt>
                <c:pt idx="46682">
                  <c:v>-9.6196129837642103E-3</c:v>
                </c:pt>
                <c:pt idx="46683">
                  <c:v>-9.4865839317745792E-3</c:v>
                </c:pt>
                <c:pt idx="46684">
                  <c:v>-9.5346945373712601E-3</c:v>
                </c:pt>
                <c:pt idx="46685">
                  <c:v>-9.5497029673067002E-3</c:v>
                </c:pt>
                <c:pt idx="46686">
                  <c:v>-9.7048972006231506E-3</c:v>
                </c:pt>
                <c:pt idx="46687">
                  <c:v>-9.5564604385368502E-3</c:v>
                </c:pt>
                <c:pt idx="46688">
                  <c:v>-9.4817220352603794E-3</c:v>
                </c:pt>
                <c:pt idx="46689">
                  <c:v>-9.28964710031128E-3</c:v>
                </c:pt>
                <c:pt idx="46690">
                  <c:v>-9.2740972007307708E-3</c:v>
                </c:pt>
                <c:pt idx="46691">
                  <c:v>-9.2130598524220297E-3</c:v>
                </c:pt>
                <c:pt idx="46692">
                  <c:v>-9.1236384055168492E-3</c:v>
                </c:pt>
                <c:pt idx="46693">
                  <c:v>-8.98064907483259E-3</c:v>
                </c:pt>
                <c:pt idx="46694">
                  <c:v>-8.7978570040186908E-3</c:v>
                </c:pt>
                <c:pt idx="46695">
                  <c:v>-8.7194141603159896E-3</c:v>
                </c:pt>
                <c:pt idx="46696">
                  <c:v>-8.6329434310315391E-3</c:v>
                </c:pt>
                <c:pt idx="46697">
                  <c:v>-8.3487864286030805E-3</c:v>
                </c:pt>
                <c:pt idx="46698">
                  <c:v>-8.3164257155656594E-3</c:v>
                </c:pt>
                <c:pt idx="46699">
                  <c:v>-8.0477688363955399E-3</c:v>
                </c:pt>
                <c:pt idx="46700">
                  <c:v>-7.7168517506142698E-3</c:v>
                </c:pt>
                <c:pt idx="46701">
                  <c:v>-7.54998026734065E-3</c:v>
                </c:pt>
                <c:pt idx="46702">
                  <c:v>-7.5571378986149101E-3</c:v>
                </c:pt>
                <c:pt idx="46703">
                  <c:v>-7.3853734406236701E-3</c:v>
                </c:pt>
                <c:pt idx="46704">
                  <c:v>-7.2972001818580497E-3</c:v>
                </c:pt>
                <c:pt idx="46705">
                  <c:v>-7.1265052608515201E-3</c:v>
                </c:pt>
                <c:pt idx="46706">
                  <c:v>-6.8731716233757303E-3</c:v>
                </c:pt>
                <c:pt idx="46707">
                  <c:v>-6.6757095757080803E-3</c:v>
                </c:pt>
                <c:pt idx="46708">
                  <c:v>-6.5841439697086898E-3</c:v>
                </c:pt>
                <c:pt idx="46709">
                  <c:v>-6.3800332385625302E-3</c:v>
                </c:pt>
                <c:pt idx="46710">
                  <c:v>-6.2880950929208703E-3</c:v>
                </c:pt>
                <c:pt idx="46711">
                  <c:v>-6.1759466464501598E-3</c:v>
                </c:pt>
                <c:pt idx="46712">
                  <c:v>-5.9969168494923598E-3</c:v>
                </c:pt>
                <c:pt idx="46713">
                  <c:v>-6.0222266400510698E-3</c:v>
                </c:pt>
                <c:pt idx="46714">
                  <c:v>-5.7549654669674499E-3</c:v>
                </c:pt>
                <c:pt idx="46715">
                  <c:v>-5.7839752777433303E-3</c:v>
                </c:pt>
                <c:pt idx="46716">
                  <c:v>-5.7089744771387499E-3</c:v>
                </c:pt>
                <c:pt idx="46717">
                  <c:v>-5.6844324018256896E-3</c:v>
                </c:pt>
                <c:pt idx="46718">
                  <c:v>-5.4983839922758699E-3</c:v>
                </c:pt>
                <c:pt idx="46719">
                  <c:v>-5.57451491788611E-3</c:v>
                </c:pt>
                <c:pt idx="46720">
                  <c:v>-5.5563063134911302E-3</c:v>
                </c:pt>
                <c:pt idx="46721">
                  <c:v>-5.6696944329796403E-3</c:v>
                </c:pt>
                <c:pt idx="46722">
                  <c:v>-5.5247992564574798E-3</c:v>
                </c:pt>
                <c:pt idx="46723">
                  <c:v>-5.4902021736448602E-3</c:v>
                </c:pt>
                <c:pt idx="46724">
                  <c:v>-5.6516843888274196E-3</c:v>
                </c:pt>
                <c:pt idx="46725">
                  <c:v>-5.7218871241849802E-3</c:v>
                </c:pt>
                <c:pt idx="46726">
                  <c:v>-5.8906381762934296E-3</c:v>
                </c:pt>
                <c:pt idx="46727">
                  <c:v>-5.7140185198970902E-3</c:v>
                </c:pt>
                <c:pt idx="46728">
                  <c:v>-5.9846959323446103E-3</c:v>
                </c:pt>
                <c:pt idx="46729">
                  <c:v>-5.9112696610341903E-3</c:v>
                </c:pt>
                <c:pt idx="46730">
                  <c:v>-6.2013338828485103E-3</c:v>
                </c:pt>
                <c:pt idx="46731">
                  <c:v>-6.32009330700402E-3</c:v>
                </c:pt>
                <c:pt idx="46732">
                  <c:v>-6.5469073999786503E-3</c:v>
                </c:pt>
                <c:pt idx="46733">
                  <c:v>-6.7897184237030997E-3</c:v>
                </c:pt>
                <c:pt idx="46734">
                  <c:v>-7.0586038007031801E-3</c:v>
                </c:pt>
                <c:pt idx="46735">
                  <c:v>-7.0706544303588701E-3</c:v>
                </c:pt>
                <c:pt idx="46736">
                  <c:v>-7.21986918984066E-3</c:v>
                </c:pt>
                <c:pt idx="46737">
                  <c:v>-7.4183806513059697E-3</c:v>
                </c:pt>
                <c:pt idx="46738">
                  <c:v>-7.6761713724975804E-3</c:v>
                </c:pt>
                <c:pt idx="46739">
                  <c:v>-8.2268764216671397E-3</c:v>
                </c:pt>
                <c:pt idx="46740">
                  <c:v>-8.2659318037919208E-3</c:v>
                </c:pt>
                <c:pt idx="46741">
                  <c:v>-8.5177449982985608E-3</c:v>
                </c:pt>
                <c:pt idx="46742">
                  <c:v>-8.6797770375706008E-3</c:v>
                </c:pt>
                <c:pt idx="46743">
                  <c:v>-9.0305759621049399E-3</c:v>
                </c:pt>
                <c:pt idx="46744">
                  <c:v>-9.3988619046980401E-3</c:v>
                </c:pt>
                <c:pt idx="46745">
                  <c:v>-9.7055961405223198E-3</c:v>
                </c:pt>
                <c:pt idx="46746">
                  <c:v>-1.0069754546585E-2</c:v>
                </c:pt>
                <c:pt idx="46747">
                  <c:v>-1.01590392537023E-2</c:v>
                </c:pt>
                <c:pt idx="46748">
                  <c:v>-1.05986479970776E-2</c:v>
                </c:pt>
                <c:pt idx="46749">
                  <c:v>-1.08015435817544E-2</c:v>
                </c:pt>
                <c:pt idx="46750">
                  <c:v>-1.1209230018283301E-2</c:v>
                </c:pt>
                <c:pt idx="46751">
                  <c:v>-1.15741530087984E-2</c:v>
                </c:pt>
                <c:pt idx="46752">
                  <c:v>-1.19001023289169E-2</c:v>
                </c:pt>
                <c:pt idx="46753">
                  <c:v>-1.2052711043143E-2</c:v>
                </c:pt>
                <c:pt idx="46754">
                  <c:v>-1.22953542194741E-2</c:v>
                </c:pt>
                <c:pt idx="46755">
                  <c:v>-1.2651171701089099E-2</c:v>
                </c:pt>
                <c:pt idx="46756">
                  <c:v>-1.31799650990414E-2</c:v>
                </c:pt>
                <c:pt idx="46757">
                  <c:v>-1.33932012280294E-2</c:v>
                </c:pt>
                <c:pt idx="46758">
                  <c:v>-1.3450829840224599E-2</c:v>
                </c:pt>
                <c:pt idx="46759">
                  <c:v>-1.3841431397723101E-2</c:v>
                </c:pt>
                <c:pt idx="46760">
                  <c:v>-1.41376646339798E-2</c:v>
                </c:pt>
                <c:pt idx="46761">
                  <c:v>-1.4408116908460999E-2</c:v>
                </c:pt>
                <c:pt idx="46762">
                  <c:v>-1.44691025100785E-2</c:v>
                </c:pt>
                <c:pt idx="46763">
                  <c:v>-1.4964536224694101E-2</c:v>
                </c:pt>
                <c:pt idx="46764">
                  <c:v>-1.53064967204866E-2</c:v>
                </c:pt>
                <c:pt idx="46765">
                  <c:v>-1.54843033716225E-2</c:v>
                </c:pt>
                <c:pt idx="46766">
                  <c:v>-1.5378533155892099E-2</c:v>
                </c:pt>
                <c:pt idx="46767">
                  <c:v>-1.5683666906122599E-2</c:v>
                </c:pt>
                <c:pt idx="46768">
                  <c:v>-1.5970486409697501E-2</c:v>
                </c:pt>
                <c:pt idx="46769">
                  <c:v>-1.6094398599491001E-2</c:v>
                </c:pt>
                <c:pt idx="46770">
                  <c:v>-1.6249076611461001E-2</c:v>
                </c:pt>
                <c:pt idx="46771">
                  <c:v>-1.65220145027975E-2</c:v>
                </c:pt>
                <c:pt idx="46772">
                  <c:v>-1.6669741417783601E-2</c:v>
                </c:pt>
                <c:pt idx="46773">
                  <c:v>-1.65835451803273E-2</c:v>
                </c:pt>
                <c:pt idx="46774">
                  <c:v>-1.6792419409089401E-2</c:v>
                </c:pt>
                <c:pt idx="46775">
                  <c:v>-1.6883308392417602E-2</c:v>
                </c:pt>
                <c:pt idx="46776">
                  <c:v>-1.7102543110055698E-2</c:v>
                </c:pt>
                <c:pt idx="46777">
                  <c:v>-1.7072160268396998E-2</c:v>
                </c:pt>
                <c:pt idx="46778">
                  <c:v>-1.70785948350308E-2</c:v>
                </c:pt>
                <c:pt idx="46779">
                  <c:v>-1.7105878902030899E-2</c:v>
                </c:pt>
                <c:pt idx="46780">
                  <c:v>-1.7168369817609799E-2</c:v>
                </c:pt>
                <c:pt idx="46781">
                  <c:v>-1.71231400488265E-2</c:v>
                </c:pt>
                <c:pt idx="46782">
                  <c:v>-1.7358494478772201E-2</c:v>
                </c:pt>
                <c:pt idx="46783">
                  <c:v>-1.7304740245442901E-2</c:v>
                </c:pt>
                <c:pt idx="46784">
                  <c:v>-1.6868974165987202E-2</c:v>
                </c:pt>
                <c:pt idx="46785">
                  <c:v>-1.6938503645734401E-2</c:v>
                </c:pt>
                <c:pt idx="46786">
                  <c:v>-1.70627042074037E-2</c:v>
                </c:pt>
                <c:pt idx="46787">
                  <c:v>-1.7228281421720198E-2</c:v>
                </c:pt>
                <c:pt idx="46788">
                  <c:v>-1.7080735475547601E-2</c:v>
                </c:pt>
                <c:pt idx="46789">
                  <c:v>-1.6834910983411101E-2</c:v>
                </c:pt>
                <c:pt idx="46790">
                  <c:v>-1.6838499464462399E-2</c:v>
                </c:pt>
                <c:pt idx="46791">
                  <c:v>-1.6669755993193602E-2</c:v>
                </c:pt>
                <c:pt idx="46792">
                  <c:v>-1.64960745744283E-2</c:v>
                </c:pt>
                <c:pt idx="46793">
                  <c:v>-1.6401267701590401E-2</c:v>
                </c:pt>
                <c:pt idx="46794">
                  <c:v>-1.6387557475153799E-2</c:v>
                </c:pt>
                <c:pt idx="46795">
                  <c:v>-1.6309223341127999E-2</c:v>
                </c:pt>
                <c:pt idx="46796">
                  <c:v>-1.6037248469329302E-2</c:v>
                </c:pt>
                <c:pt idx="46797">
                  <c:v>-1.5941369804221499E-2</c:v>
                </c:pt>
                <c:pt idx="46798">
                  <c:v>-1.5741598646695502E-2</c:v>
                </c:pt>
                <c:pt idx="46799">
                  <c:v>-1.5745674749921699E-2</c:v>
                </c:pt>
                <c:pt idx="46800">
                  <c:v>-1.5607008121278101E-2</c:v>
                </c:pt>
                <c:pt idx="46801">
                  <c:v>-1.54272917240557E-2</c:v>
                </c:pt>
                <c:pt idx="46802">
                  <c:v>-1.53274495168256E-2</c:v>
                </c:pt>
                <c:pt idx="46803">
                  <c:v>-1.5150237614905099E-2</c:v>
                </c:pt>
                <c:pt idx="46804">
                  <c:v>-1.50714933256132E-2</c:v>
                </c:pt>
                <c:pt idx="46805">
                  <c:v>-1.49413865701428E-2</c:v>
                </c:pt>
                <c:pt idx="46806">
                  <c:v>-1.46815345891358E-2</c:v>
                </c:pt>
                <c:pt idx="46807">
                  <c:v>-1.45304027919783E-2</c:v>
                </c:pt>
                <c:pt idx="46808">
                  <c:v>-1.45586016409872E-2</c:v>
                </c:pt>
                <c:pt idx="46809">
                  <c:v>-1.4303068047103599E-2</c:v>
                </c:pt>
                <c:pt idx="46810">
                  <c:v>-1.4152217041701699E-2</c:v>
                </c:pt>
                <c:pt idx="46811">
                  <c:v>-1.4264705258726199E-2</c:v>
                </c:pt>
                <c:pt idx="46812">
                  <c:v>-1.39718139445161E-2</c:v>
                </c:pt>
                <c:pt idx="46813">
                  <c:v>-1.38586527604519E-2</c:v>
                </c:pt>
                <c:pt idx="46814">
                  <c:v>-1.38110642864836E-2</c:v>
                </c:pt>
                <c:pt idx="46815">
                  <c:v>-1.3854958319127199E-2</c:v>
                </c:pt>
                <c:pt idx="46816">
                  <c:v>-1.35986656398431E-2</c:v>
                </c:pt>
                <c:pt idx="46817">
                  <c:v>-1.34282494680133E-2</c:v>
                </c:pt>
                <c:pt idx="46818">
                  <c:v>-1.3653744763347801E-2</c:v>
                </c:pt>
                <c:pt idx="46819">
                  <c:v>-1.3329673730239701E-2</c:v>
                </c:pt>
                <c:pt idx="46820">
                  <c:v>-1.3396249705771799E-2</c:v>
                </c:pt>
                <c:pt idx="46821">
                  <c:v>-1.3375325213725199E-2</c:v>
                </c:pt>
                <c:pt idx="46822">
                  <c:v>-1.31362064402008E-2</c:v>
                </c:pt>
                <c:pt idx="46823">
                  <c:v>-1.3313118397679E-2</c:v>
                </c:pt>
                <c:pt idx="46824">
                  <c:v>-1.3154196486725601E-2</c:v>
                </c:pt>
                <c:pt idx="46825">
                  <c:v>-1.32486780737018E-2</c:v>
                </c:pt>
                <c:pt idx="46826">
                  <c:v>-1.32424114460048E-2</c:v>
                </c:pt>
                <c:pt idx="46827">
                  <c:v>-1.3379757477657401E-2</c:v>
                </c:pt>
                <c:pt idx="46828">
                  <c:v>-1.3098471059580501E-2</c:v>
                </c:pt>
                <c:pt idx="46829">
                  <c:v>-1.30780276123336E-2</c:v>
                </c:pt>
                <c:pt idx="46830">
                  <c:v>-1.31745818735911E-2</c:v>
                </c:pt>
                <c:pt idx="46831">
                  <c:v>-1.3313273660948401E-2</c:v>
                </c:pt>
                <c:pt idx="46832">
                  <c:v>-1.3261718756176001E-2</c:v>
                </c:pt>
                <c:pt idx="46833">
                  <c:v>-1.3274901670063099E-2</c:v>
                </c:pt>
                <c:pt idx="46834">
                  <c:v>-1.3234475306072101E-2</c:v>
                </c:pt>
                <c:pt idx="46835">
                  <c:v>-1.31869849005503E-2</c:v>
                </c:pt>
                <c:pt idx="46836">
                  <c:v>-1.3402222277617599E-2</c:v>
                </c:pt>
                <c:pt idx="46837">
                  <c:v>-1.3264018489865701E-2</c:v>
                </c:pt>
                <c:pt idx="46838">
                  <c:v>-1.33863657583429E-2</c:v>
                </c:pt>
                <c:pt idx="46839">
                  <c:v>-1.33838385871109E-2</c:v>
                </c:pt>
                <c:pt idx="46840">
                  <c:v>-1.3539689656741001E-2</c:v>
                </c:pt>
                <c:pt idx="46841">
                  <c:v>-1.3385386081805201E-2</c:v>
                </c:pt>
                <c:pt idx="46842">
                  <c:v>-1.34976156459803E-2</c:v>
                </c:pt>
                <c:pt idx="46843">
                  <c:v>-1.37213436496662E-2</c:v>
                </c:pt>
                <c:pt idx="46844">
                  <c:v>-1.37492202980747E-2</c:v>
                </c:pt>
                <c:pt idx="46845">
                  <c:v>-1.37289454031801E-2</c:v>
                </c:pt>
                <c:pt idx="46846">
                  <c:v>-1.35926105078021E-2</c:v>
                </c:pt>
                <c:pt idx="46847">
                  <c:v>-1.3707489622117101E-2</c:v>
                </c:pt>
                <c:pt idx="46848">
                  <c:v>-1.3729582891497699E-2</c:v>
                </c:pt>
                <c:pt idx="46849">
                  <c:v>-1.3890935525007701E-2</c:v>
                </c:pt>
                <c:pt idx="46850">
                  <c:v>-1.3852234332200199E-2</c:v>
                </c:pt>
                <c:pt idx="46851">
                  <c:v>-1.3900658938270499E-2</c:v>
                </c:pt>
                <c:pt idx="46852">
                  <c:v>-1.39071879582342E-2</c:v>
                </c:pt>
                <c:pt idx="46853">
                  <c:v>-1.3792494746311499E-2</c:v>
                </c:pt>
                <c:pt idx="46854">
                  <c:v>-1.3793372723104999E-2</c:v>
                </c:pt>
                <c:pt idx="46855">
                  <c:v>-1.38758687989393E-2</c:v>
                </c:pt>
                <c:pt idx="46856">
                  <c:v>-1.39744079426032E-2</c:v>
                </c:pt>
                <c:pt idx="46857">
                  <c:v>-1.39480832027484E-2</c:v>
                </c:pt>
                <c:pt idx="46858">
                  <c:v>-1.40174672889012E-2</c:v>
                </c:pt>
                <c:pt idx="46859">
                  <c:v>-1.39530208947729E-2</c:v>
                </c:pt>
                <c:pt idx="46860">
                  <c:v>-1.38038378236543E-2</c:v>
                </c:pt>
                <c:pt idx="46861">
                  <c:v>-1.39492655765258E-2</c:v>
                </c:pt>
                <c:pt idx="46862">
                  <c:v>-1.38122272420261E-2</c:v>
                </c:pt>
                <c:pt idx="46863">
                  <c:v>-1.4066785203866601E-2</c:v>
                </c:pt>
                <c:pt idx="46864">
                  <c:v>-1.3737796489433501E-2</c:v>
                </c:pt>
                <c:pt idx="46865">
                  <c:v>-1.35027792752229E-2</c:v>
                </c:pt>
                <c:pt idx="46866">
                  <c:v>-1.3549392797705799E-2</c:v>
                </c:pt>
                <c:pt idx="46867">
                  <c:v>-1.3558668892383999E-2</c:v>
                </c:pt>
                <c:pt idx="46868">
                  <c:v>-1.36820606468661E-2</c:v>
                </c:pt>
                <c:pt idx="46869">
                  <c:v>-1.34740211121482E-2</c:v>
                </c:pt>
                <c:pt idx="46870">
                  <c:v>-1.3278861018220499E-2</c:v>
                </c:pt>
                <c:pt idx="46871">
                  <c:v>-1.3324947684674199E-2</c:v>
                </c:pt>
                <c:pt idx="46872">
                  <c:v>-1.30364211348705E-2</c:v>
                </c:pt>
                <c:pt idx="46873">
                  <c:v>-1.30915113906123E-2</c:v>
                </c:pt>
                <c:pt idx="46874">
                  <c:v>-1.2908202816799001E-2</c:v>
                </c:pt>
                <c:pt idx="46875">
                  <c:v>-1.28167257726151E-2</c:v>
                </c:pt>
                <c:pt idx="46876">
                  <c:v>-1.27911753540209E-2</c:v>
                </c:pt>
                <c:pt idx="46877">
                  <c:v>-1.25336038414923E-2</c:v>
                </c:pt>
                <c:pt idx="46878">
                  <c:v>-1.22616482663105E-2</c:v>
                </c:pt>
                <c:pt idx="46879">
                  <c:v>-1.2185130684013799E-2</c:v>
                </c:pt>
                <c:pt idx="46880">
                  <c:v>-1.2056397060843301E-2</c:v>
                </c:pt>
                <c:pt idx="46881">
                  <c:v>-1.18903376695594E-2</c:v>
                </c:pt>
                <c:pt idx="46882">
                  <c:v>-1.17396558639477E-2</c:v>
                </c:pt>
                <c:pt idx="46883">
                  <c:v>-1.1555092450894399E-2</c:v>
                </c:pt>
                <c:pt idx="46884">
                  <c:v>-1.1415651738168201E-2</c:v>
                </c:pt>
                <c:pt idx="46885">
                  <c:v>-1.1069796284837501E-2</c:v>
                </c:pt>
                <c:pt idx="46886">
                  <c:v>-1.0979893149604699E-2</c:v>
                </c:pt>
                <c:pt idx="46887">
                  <c:v>-1.0917061900792601E-2</c:v>
                </c:pt>
                <c:pt idx="46888">
                  <c:v>-1.08444084221971E-2</c:v>
                </c:pt>
                <c:pt idx="46889">
                  <c:v>-1.0475553783736101E-2</c:v>
                </c:pt>
                <c:pt idx="46890">
                  <c:v>-1.00883958112142E-2</c:v>
                </c:pt>
                <c:pt idx="46891">
                  <c:v>-1.0048032011229601E-2</c:v>
                </c:pt>
                <c:pt idx="46892">
                  <c:v>-9.9878353232417099E-3</c:v>
                </c:pt>
                <c:pt idx="46893">
                  <c:v>-9.7101245676016797E-3</c:v>
                </c:pt>
                <c:pt idx="46894">
                  <c:v>-9.5598064129380697E-3</c:v>
                </c:pt>
                <c:pt idx="46895">
                  <c:v>-9.1566069871661104E-3</c:v>
                </c:pt>
                <c:pt idx="46896">
                  <c:v>-9.1435087481910801E-3</c:v>
                </c:pt>
                <c:pt idx="46897">
                  <c:v>-8.8095109081799301E-3</c:v>
                </c:pt>
                <c:pt idx="46898">
                  <c:v>-8.5292972698472608E-3</c:v>
                </c:pt>
                <c:pt idx="46899">
                  <c:v>-8.4380837415678894E-3</c:v>
                </c:pt>
                <c:pt idx="46900">
                  <c:v>-8.3591392336259708E-3</c:v>
                </c:pt>
                <c:pt idx="46901">
                  <c:v>-8.1904690190772803E-3</c:v>
                </c:pt>
                <c:pt idx="46902">
                  <c:v>-8.0032379777210706E-3</c:v>
                </c:pt>
                <c:pt idx="46903">
                  <c:v>-7.6461560058594903E-3</c:v>
                </c:pt>
                <c:pt idx="46904">
                  <c:v>-7.5091050166500002E-3</c:v>
                </c:pt>
                <c:pt idx="46905">
                  <c:v>-7.5236477108429397E-3</c:v>
                </c:pt>
                <c:pt idx="46906">
                  <c:v>-7.1485715552866902E-3</c:v>
                </c:pt>
                <c:pt idx="46907">
                  <c:v>-6.9935169059826396E-3</c:v>
                </c:pt>
                <c:pt idx="46908">
                  <c:v>-6.6258186513796597E-3</c:v>
                </c:pt>
                <c:pt idx="46909">
                  <c:v>-6.4757064764731998E-3</c:v>
                </c:pt>
                <c:pt idx="46910">
                  <c:v>-6.5110068178066598E-3</c:v>
                </c:pt>
                <c:pt idx="46911">
                  <c:v>-6.29705571239154E-3</c:v>
                </c:pt>
                <c:pt idx="46912">
                  <c:v>-6.2033418928099E-3</c:v>
                </c:pt>
                <c:pt idx="46913">
                  <c:v>-5.9546453426527497E-3</c:v>
                </c:pt>
                <c:pt idx="46914">
                  <c:v>-5.7601344042510598E-3</c:v>
                </c:pt>
                <c:pt idx="46915">
                  <c:v>-5.5097734667393997E-3</c:v>
                </c:pt>
                <c:pt idx="46916">
                  <c:v>-5.3874894281518704E-3</c:v>
                </c:pt>
                <c:pt idx="46917">
                  <c:v>-5.3157048965866401E-3</c:v>
                </c:pt>
                <c:pt idx="46918">
                  <c:v>-5.1757913659116004E-3</c:v>
                </c:pt>
                <c:pt idx="46919">
                  <c:v>-4.9751049180623398E-3</c:v>
                </c:pt>
                <c:pt idx="46920">
                  <c:v>-4.7118804799772401E-3</c:v>
                </c:pt>
                <c:pt idx="46921">
                  <c:v>-4.5880976139561604E-3</c:v>
                </c:pt>
                <c:pt idx="46922">
                  <c:v>-4.4795640663513603E-3</c:v>
                </c:pt>
                <c:pt idx="46923">
                  <c:v>-4.4166810834146697E-3</c:v>
                </c:pt>
                <c:pt idx="46924">
                  <c:v>-4.2488964673729999E-3</c:v>
                </c:pt>
                <c:pt idx="46925">
                  <c:v>-3.9197134455655801E-3</c:v>
                </c:pt>
                <c:pt idx="46926">
                  <c:v>-3.6083728559128101E-3</c:v>
                </c:pt>
                <c:pt idx="46927">
                  <c:v>-3.60810063803047E-3</c:v>
                </c:pt>
                <c:pt idx="46928">
                  <c:v>-3.7131089017313902E-3</c:v>
                </c:pt>
                <c:pt idx="46929">
                  <c:v>-3.4157319536135102E-3</c:v>
                </c:pt>
                <c:pt idx="46930">
                  <c:v>-3.2010873617061E-3</c:v>
                </c:pt>
                <c:pt idx="46931">
                  <c:v>-3.0637535938689898E-3</c:v>
                </c:pt>
                <c:pt idx="46932">
                  <c:v>-2.8844644383466201E-3</c:v>
                </c:pt>
                <c:pt idx="46933">
                  <c:v>-2.7749087924527601E-3</c:v>
                </c:pt>
                <c:pt idx="46934">
                  <c:v>-2.6089092425493799E-3</c:v>
                </c:pt>
                <c:pt idx="46935">
                  <c:v>-2.4863191275591601E-3</c:v>
                </c:pt>
                <c:pt idx="46936">
                  <c:v>-2.1107024744254901E-3</c:v>
                </c:pt>
                <c:pt idx="46937">
                  <c:v>-1.9794497078514501E-3</c:v>
                </c:pt>
                <c:pt idx="46938">
                  <c:v>-1.90901188936449E-3</c:v>
                </c:pt>
                <c:pt idx="46939">
                  <c:v>-1.94641619898493E-3</c:v>
                </c:pt>
                <c:pt idx="46940">
                  <c:v>-1.62597168759173E-3</c:v>
                </c:pt>
                <c:pt idx="46941">
                  <c:v>-1.3047479257923399E-3</c:v>
                </c:pt>
                <c:pt idx="46942">
                  <c:v>-1.1639046713302101E-3</c:v>
                </c:pt>
                <c:pt idx="46943">
                  <c:v>-9.8199578943623193E-4</c:v>
                </c:pt>
                <c:pt idx="46944">
                  <c:v>-9.5571024502135501E-4</c:v>
                </c:pt>
                <c:pt idx="46945">
                  <c:v>-7.8418187492459697E-4</c:v>
                </c:pt>
                <c:pt idx="46946">
                  <c:v>-4.4083520546762299E-4</c:v>
                </c:pt>
                <c:pt idx="46947">
                  <c:v>-1.2087471254441701E-4</c:v>
                </c:pt>
                <c:pt idx="46948" formatCode="0.00E+00">
                  <c:v>-9.5251286214402805E-5</c:v>
                </c:pt>
                <c:pt idx="46949" formatCode="0.00E+00">
                  <c:v>-2.3935226791832402E-5</c:v>
                </c:pt>
                <c:pt idx="46950">
                  <c:v>2.6546168023497402E-4</c:v>
                </c:pt>
                <c:pt idx="46951">
                  <c:v>4.3420479956770799E-4</c:v>
                </c:pt>
                <c:pt idx="46952">
                  <c:v>7.7870995530109099E-4</c:v>
                </c:pt>
                <c:pt idx="46953">
                  <c:v>1.04864221625629E-3</c:v>
                </c:pt>
                <c:pt idx="46954">
                  <c:v>1.2332752936595999E-3</c:v>
                </c:pt>
                <c:pt idx="46955">
                  <c:v>1.3890399631256E-3</c:v>
                </c:pt>
                <c:pt idx="46956">
                  <c:v>1.5276225794285401E-3</c:v>
                </c:pt>
                <c:pt idx="46957">
                  <c:v>1.93136861777786E-3</c:v>
                </c:pt>
                <c:pt idx="46958">
                  <c:v>2.2374622855364699E-3</c:v>
                </c:pt>
                <c:pt idx="46959">
                  <c:v>2.3521631043230099E-3</c:v>
                </c:pt>
                <c:pt idx="46960">
                  <c:v>2.5508692401358898E-3</c:v>
                </c:pt>
                <c:pt idx="46961">
                  <c:v>2.8301023782400601E-3</c:v>
                </c:pt>
                <c:pt idx="46962">
                  <c:v>3.0161067502347998E-3</c:v>
                </c:pt>
                <c:pt idx="46963">
                  <c:v>3.3857582930875698E-3</c:v>
                </c:pt>
                <c:pt idx="46964">
                  <c:v>3.7241127119570002E-3</c:v>
                </c:pt>
                <c:pt idx="46965">
                  <c:v>3.8668901224155699E-3</c:v>
                </c:pt>
                <c:pt idx="46966">
                  <c:v>4.0608338622162002E-3</c:v>
                </c:pt>
                <c:pt idx="46967">
                  <c:v>4.3314145209025099E-3</c:v>
                </c:pt>
                <c:pt idx="46968">
                  <c:v>4.6123420187486703E-3</c:v>
                </c:pt>
                <c:pt idx="46969">
                  <c:v>4.7879104020161602E-3</c:v>
                </c:pt>
                <c:pt idx="46970">
                  <c:v>5.09153340590132E-3</c:v>
                </c:pt>
                <c:pt idx="46971">
                  <c:v>5.3956587340560896E-3</c:v>
                </c:pt>
                <c:pt idx="46972">
                  <c:v>5.7625819460214497E-3</c:v>
                </c:pt>
                <c:pt idx="46973">
                  <c:v>5.8772570816779798E-3</c:v>
                </c:pt>
                <c:pt idx="46974">
                  <c:v>6.0937171009148401E-3</c:v>
                </c:pt>
                <c:pt idx="46975">
                  <c:v>6.3729019203081798E-3</c:v>
                </c:pt>
                <c:pt idx="46976">
                  <c:v>6.5331746190445501E-3</c:v>
                </c:pt>
                <c:pt idx="46977">
                  <c:v>6.9248948612912102E-3</c:v>
                </c:pt>
                <c:pt idx="46978">
                  <c:v>7.0356361354757596E-3</c:v>
                </c:pt>
                <c:pt idx="46979">
                  <c:v>7.33178713614022E-3</c:v>
                </c:pt>
                <c:pt idx="46980">
                  <c:v>7.4483959132254302E-3</c:v>
                </c:pt>
                <c:pt idx="46981">
                  <c:v>7.6443978593602E-3</c:v>
                </c:pt>
                <c:pt idx="46982">
                  <c:v>7.9716640242185506E-3</c:v>
                </c:pt>
                <c:pt idx="46983">
                  <c:v>8.0930091322652092E-3</c:v>
                </c:pt>
                <c:pt idx="46984">
                  <c:v>8.3890064170403893E-3</c:v>
                </c:pt>
                <c:pt idx="46985">
                  <c:v>8.5566800699200599E-3</c:v>
                </c:pt>
                <c:pt idx="46986">
                  <c:v>8.7115233074939007E-3</c:v>
                </c:pt>
                <c:pt idx="46987">
                  <c:v>8.9020721900839993E-3</c:v>
                </c:pt>
                <c:pt idx="46988">
                  <c:v>9.1919480336351903E-3</c:v>
                </c:pt>
                <c:pt idx="46989">
                  <c:v>9.22384446658105E-3</c:v>
                </c:pt>
                <c:pt idx="46990">
                  <c:v>9.4469615409845699E-3</c:v>
                </c:pt>
                <c:pt idx="46991">
                  <c:v>9.6753786618193494E-3</c:v>
                </c:pt>
                <c:pt idx="46992">
                  <c:v>9.8329818651851208E-3</c:v>
                </c:pt>
                <c:pt idx="46993">
                  <c:v>9.8857919714785396E-3</c:v>
                </c:pt>
                <c:pt idx="46994">
                  <c:v>1.0115340747768301E-2</c:v>
                </c:pt>
                <c:pt idx="46995">
                  <c:v>1.0185792881352899E-2</c:v>
                </c:pt>
                <c:pt idx="46996">
                  <c:v>1.03204140047001E-2</c:v>
                </c:pt>
                <c:pt idx="46997">
                  <c:v>1.0516141996339301E-2</c:v>
                </c:pt>
                <c:pt idx="46998">
                  <c:v>1.06819663404394E-2</c:v>
                </c:pt>
                <c:pt idx="46999">
                  <c:v>1.0899140576360501E-2</c:v>
                </c:pt>
                <c:pt idx="47000">
                  <c:v>1.08681742954304E-2</c:v>
                </c:pt>
                <c:pt idx="47001">
                  <c:v>1.07772868707869E-2</c:v>
                </c:pt>
                <c:pt idx="47002">
                  <c:v>1.1098587976872199E-2</c:v>
                </c:pt>
                <c:pt idx="47003">
                  <c:v>1.11293432210026E-2</c:v>
                </c:pt>
                <c:pt idx="47004">
                  <c:v>1.1187071541120501E-2</c:v>
                </c:pt>
                <c:pt idx="47005">
                  <c:v>1.13393888121383E-2</c:v>
                </c:pt>
                <c:pt idx="47006">
                  <c:v>1.1371142332851299E-2</c:v>
                </c:pt>
                <c:pt idx="47007">
                  <c:v>1.1422298901854399E-2</c:v>
                </c:pt>
                <c:pt idx="47008">
                  <c:v>1.14968286723614E-2</c:v>
                </c:pt>
                <c:pt idx="47009">
                  <c:v>1.16422349060398E-2</c:v>
                </c:pt>
                <c:pt idx="47010">
                  <c:v>1.18153127677541E-2</c:v>
                </c:pt>
                <c:pt idx="47011">
                  <c:v>1.1619010018525701E-2</c:v>
                </c:pt>
                <c:pt idx="47012">
                  <c:v>1.15460708633342E-2</c:v>
                </c:pt>
                <c:pt idx="47013">
                  <c:v>1.17590086560654E-2</c:v>
                </c:pt>
                <c:pt idx="47014">
                  <c:v>1.1823146913680299E-2</c:v>
                </c:pt>
                <c:pt idx="47015">
                  <c:v>1.19473439103815E-2</c:v>
                </c:pt>
                <c:pt idx="47016">
                  <c:v>1.17298024608884E-2</c:v>
                </c:pt>
                <c:pt idx="47017">
                  <c:v>1.1877129333587E-2</c:v>
                </c:pt>
                <c:pt idx="47018">
                  <c:v>1.1908841294992501E-2</c:v>
                </c:pt>
                <c:pt idx="47019">
                  <c:v>1.1861775431423E-2</c:v>
                </c:pt>
                <c:pt idx="47020">
                  <c:v>1.1857532546579499E-2</c:v>
                </c:pt>
                <c:pt idx="47021">
                  <c:v>1.1932393013013199E-2</c:v>
                </c:pt>
                <c:pt idx="47022">
                  <c:v>1.1983503430979999E-2</c:v>
                </c:pt>
                <c:pt idx="47023">
                  <c:v>1.1964267580526201E-2</c:v>
                </c:pt>
                <c:pt idx="47024">
                  <c:v>1.19991389619526E-2</c:v>
                </c:pt>
                <c:pt idx="47025">
                  <c:v>1.20405495053717E-2</c:v>
                </c:pt>
                <c:pt idx="47026">
                  <c:v>1.2048185145602099E-2</c:v>
                </c:pt>
                <c:pt idx="47027">
                  <c:v>1.2056587732659401E-2</c:v>
                </c:pt>
                <c:pt idx="47028">
                  <c:v>1.20888377491084E-2</c:v>
                </c:pt>
                <c:pt idx="47029">
                  <c:v>1.19748162066901E-2</c:v>
                </c:pt>
                <c:pt idx="47030">
                  <c:v>1.2025455934904601E-2</c:v>
                </c:pt>
                <c:pt idx="47031">
                  <c:v>1.21546843252922E-2</c:v>
                </c:pt>
                <c:pt idx="47032">
                  <c:v>1.1987051706143901E-2</c:v>
                </c:pt>
                <c:pt idx="47033">
                  <c:v>1.20913286802158E-2</c:v>
                </c:pt>
                <c:pt idx="47034">
                  <c:v>1.21085530817661E-2</c:v>
                </c:pt>
                <c:pt idx="47035">
                  <c:v>1.24054399043434E-2</c:v>
                </c:pt>
                <c:pt idx="47036">
                  <c:v>1.23106177644013E-2</c:v>
                </c:pt>
                <c:pt idx="47037">
                  <c:v>1.23209242854767E-2</c:v>
                </c:pt>
                <c:pt idx="47038">
                  <c:v>1.2286335504043001E-2</c:v>
                </c:pt>
                <c:pt idx="47039">
                  <c:v>1.23992923201829E-2</c:v>
                </c:pt>
                <c:pt idx="47040">
                  <c:v>1.2553410999955E-2</c:v>
                </c:pt>
                <c:pt idx="47041">
                  <c:v>1.2407924604854299E-2</c:v>
                </c:pt>
                <c:pt idx="47042">
                  <c:v>1.24399213421764E-2</c:v>
                </c:pt>
                <c:pt idx="47043">
                  <c:v>1.2624597525583601E-2</c:v>
                </c:pt>
                <c:pt idx="47044">
                  <c:v>1.2609300874294601E-2</c:v>
                </c:pt>
                <c:pt idx="47045">
                  <c:v>1.27876841204956E-2</c:v>
                </c:pt>
                <c:pt idx="47046">
                  <c:v>1.28458235085656E-2</c:v>
                </c:pt>
                <c:pt idx="47047">
                  <c:v>1.2977114473602801E-2</c:v>
                </c:pt>
                <c:pt idx="47048">
                  <c:v>1.3192551737477499E-2</c:v>
                </c:pt>
                <c:pt idx="47049">
                  <c:v>1.30990917833133E-2</c:v>
                </c:pt>
                <c:pt idx="47050">
                  <c:v>1.31607869883552E-2</c:v>
                </c:pt>
                <c:pt idx="47051">
                  <c:v>1.31943204937717E-2</c:v>
                </c:pt>
                <c:pt idx="47052">
                  <c:v>1.34649489756216E-2</c:v>
                </c:pt>
                <c:pt idx="47053">
                  <c:v>1.3577224456201201E-2</c:v>
                </c:pt>
                <c:pt idx="47054">
                  <c:v>1.37252817881628E-2</c:v>
                </c:pt>
                <c:pt idx="47055">
                  <c:v>1.37928427483648E-2</c:v>
                </c:pt>
                <c:pt idx="47056">
                  <c:v>1.3904710983359801E-2</c:v>
                </c:pt>
                <c:pt idx="47057">
                  <c:v>1.39758018842589E-2</c:v>
                </c:pt>
                <c:pt idx="47058">
                  <c:v>1.4325732547711099E-2</c:v>
                </c:pt>
                <c:pt idx="47059">
                  <c:v>1.4306660239352001E-2</c:v>
                </c:pt>
                <c:pt idx="47060">
                  <c:v>1.4538053090100001E-2</c:v>
                </c:pt>
                <c:pt idx="47061">
                  <c:v>1.4639103096695E-2</c:v>
                </c:pt>
                <c:pt idx="47062">
                  <c:v>1.4790138739676301E-2</c:v>
                </c:pt>
                <c:pt idx="47063">
                  <c:v>1.49593872032772E-2</c:v>
                </c:pt>
                <c:pt idx="47064">
                  <c:v>1.51235184551687E-2</c:v>
                </c:pt>
                <c:pt idx="47065">
                  <c:v>1.53523771582387E-2</c:v>
                </c:pt>
                <c:pt idx="47066">
                  <c:v>1.5293336888417801E-2</c:v>
                </c:pt>
                <c:pt idx="47067">
                  <c:v>1.5566844729736301E-2</c:v>
                </c:pt>
                <c:pt idx="47068">
                  <c:v>1.5802289205980102E-2</c:v>
                </c:pt>
                <c:pt idx="47069">
                  <c:v>1.5881485786386301E-2</c:v>
                </c:pt>
                <c:pt idx="47070">
                  <c:v>1.6070654837380599E-2</c:v>
                </c:pt>
                <c:pt idx="47071">
                  <c:v>1.6378225724602499E-2</c:v>
                </c:pt>
                <c:pt idx="47072">
                  <c:v>1.6577397979647301E-2</c:v>
                </c:pt>
                <c:pt idx="47073">
                  <c:v>1.6452996788029198E-2</c:v>
                </c:pt>
                <c:pt idx="47074">
                  <c:v>1.6765649912746199E-2</c:v>
                </c:pt>
                <c:pt idx="47075">
                  <c:v>1.7027073510869101E-2</c:v>
                </c:pt>
                <c:pt idx="47076">
                  <c:v>1.7035500390603701E-2</c:v>
                </c:pt>
                <c:pt idx="47077">
                  <c:v>1.7148901708537102E-2</c:v>
                </c:pt>
                <c:pt idx="47078">
                  <c:v>1.7294271565849301E-2</c:v>
                </c:pt>
                <c:pt idx="47079">
                  <c:v>1.7684347879237901E-2</c:v>
                </c:pt>
                <c:pt idx="47080">
                  <c:v>1.7837906114226101E-2</c:v>
                </c:pt>
                <c:pt idx="47081">
                  <c:v>1.79635386825206E-2</c:v>
                </c:pt>
                <c:pt idx="47082">
                  <c:v>1.7899940812000401E-2</c:v>
                </c:pt>
                <c:pt idx="47083">
                  <c:v>1.8286111310718198E-2</c:v>
                </c:pt>
                <c:pt idx="47084">
                  <c:v>1.8313605431022301E-2</c:v>
                </c:pt>
                <c:pt idx="47085">
                  <c:v>1.84124175192566E-2</c:v>
                </c:pt>
                <c:pt idx="47086">
                  <c:v>1.8724738924163299E-2</c:v>
                </c:pt>
                <c:pt idx="47087">
                  <c:v>1.8807661133716201E-2</c:v>
                </c:pt>
                <c:pt idx="47088">
                  <c:v>1.89233003744015E-2</c:v>
                </c:pt>
                <c:pt idx="47089">
                  <c:v>1.8890937180067499E-2</c:v>
                </c:pt>
                <c:pt idx="47090">
                  <c:v>1.9011284735673799E-2</c:v>
                </c:pt>
                <c:pt idx="47091">
                  <c:v>1.91889621951318E-2</c:v>
                </c:pt>
                <c:pt idx="47092">
                  <c:v>1.9294292510439699E-2</c:v>
                </c:pt>
                <c:pt idx="47093">
                  <c:v>1.9270139444416301E-2</c:v>
                </c:pt>
                <c:pt idx="47094">
                  <c:v>1.9359133651548999E-2</c:v>
                </c:pt>
                <c:pt idx="47095">
                  <c:v>1.9483743810146802E-2</c:v>
                </c:pt>
                <c:pt idx="47096">
                  <c:v>1.95746849380923E-2</c:v>
                </c:pt>
                <c:pt idx="47097">
                  <c:v>1.96509035437058E-2</c:v>
                </c:pt>
                <c:pt idx="47098">
                  <c:v>1.9745211263583199E-2</c:v>
                </c:pt>
                <c:pt idx="47099">
                  <c:v>1.95568521441482E-2</c:v>
                </c:pt>
                <c:pt idx="47100">
                  <c:v>1.9618439055093001E-2</c:v>
                </c:pt>
                <c:pt idx="47101">
                  <c:v>1.9846087472543399E-2</c:v>
                </c:pt>
                <c:pt idx="47102">
                  <c:v>1.9696426175825999E-2</c:v>
                </c:pt>
                <c:pt idx="47103">
                  <c:v>1.9671791820638398E-2</c:v>
                </c:pt>
                <c:pt idx="47104">
                  <c:v>1.9730920237980301E-2</c:v>
                </c:pt>
                <c:pt idx="47105">
                  <c:v>1.9676650047701399E-2</c:v>
                </c:pt>
                <c:pt idx="47106">
                  <c:v>1.9676098915964599E-2</c:v>
                </c:pt>
                <c:pt idx="47107">
                  <c:v>1.9696934151292401E-2</c:v>
                </c:pt>
                <c:pt idx="47108">
                  <c:v>1.9510545454844298E-2</c:v>
                </c:pt>
                <c:pt idx="47109">
                  <c:v>1.9447000882736699E-2</c:v>
                </c:pt>
                <c:pt idx="47110">
                  <c:v>1.9418799733092299E-2</c:v>
                </c:pt>
                <c:pt idx="47111">
                  <c:v>1.9287545773205999E-2</c:v>
                </c:pt>
                <c:pt idx="47112">
                  <c:v>1.9250693691891599E-2</c:v>
                </c:pt>
                <c:pt idx="47113">
                  <c:v>1.9391265349952599E-2</c:v>
                </c:pt>
                <c:pt idx="47114">
                  <c:v>1.92437806309292E-2</c:v>
                </c:pt>
                <c:pt idx="47115">
                  <c:v>1.9095784089210598E-2</c:v>
                </c:pt>
                <c:pt idx="47116">
                  <c:v>1.8986993181386198E-2</c:v>
                </c:pt>
                <c:pt idx="47117">
                  <c:v>1.8956424871823099E-2</c:v>
                </c:pt>
                <c:pt idx="47118">
                  <c:v>1.88278552581976E-2</c:v>
                </c:pt>
                <c:pt idx="47119">
                  <c:v>1.8626608299103401E-2</c:v>
                </c:pt>
                <c:pt idx="47120">
                  <c:v>1.8722840771079999E-2</c:v>
                </c:pt>
                <c:pt idx="47121">
                  <c:v>1.8454971541024899E-2</c:v>
                </c:pt>
                <c:pt idx="47122">
                  <c:v>1.82636975835106E-2</c:v>
                </c:pt>
                <c:pt idx="47123">
                  <c:v>1.8179516548493199E-2</c:v>
                </c:pt>
                <c:pt idx="47124">
                  <c:v>1.80414656181506E-2</c:v>
                </c:pt>
                <c:pt idx="47125">
                  <c:v>1.8131695186514901E-2</c:v>
                </c:pt>
                <c:pt idx="47126">
                  <c:v>1.80480004597426E-2</c:v>
                </c:pt>
                <c:pt idx="47127">
                  <c:v>1.7756219087070899E-2</c:v>
                </c:pt>
                <c:pt idx="47128">
                  <c:v>1.7470785460842998E-2</c:v>
                </c:pt>
                <c:pt idx="47129">
                  <c:v>1.76090837829707E-2</c:v>
                </c:pt>
                <c:pt idx="47130">
                  <c:v>1.7598659455528201E-2</c:v>
                </c:pt>
                <c:pt idx="47131">
                  <c:v>1.7358301068543899E-2</c:v>
                </c:pt>
                <c:pt idx="47132">
                  <c:v>1.7258276012534299E-2</c:v>
                </c:pt>
                <c:pt idx="47133">
                  <c:v>1.7070543355271899E-2</c:v>
                </c:pt>
                <c:pt idx="47134">
                  <c:v>1.69050110304543E-2</c:v>
                </c:pt>
                <c:pt idx="47135">
                  <c:v>1.69138528780289E-2</c:v>
                </c:pt>
                <c:pt idx="47136">
                  <c:v>1.6725199567482599E-2</c:v>
                </c:pt>
                <c:pt idx="47137">
                  <c:v>1.6562637928974298E-2</c:v>
                </c:pt>
                <c:pt idx="47138">
                  <c:v>1.6655842169801201E-2</c:v>
                </c:pt>
                <c:pt idx="47139">
                  <c:v>1.6438279704832699E-2</c:v>
                </c:pt>
                <c:pt idx="47140">
                  <c:v>1.6352855059020101E-2</c:v>
                </c:pt>
                <c:pt idx="47141">
                  <c:v>1.6211358974244802E-2</c:v>
                </c:pt>
                <c:pt idx="47142">
                  <c:v>1.6332900400064299E-2</c:v>
                </c:pt>
                <c:pt idx="47143">
                  <c:v>1.6079395130942999E-2</c:v>
                </c:pt>
                <c:pt idx="47144">
                  <c:v>1.6023062694957801E-2</c:v>
                </c:pt>
                <c:pt idx="47145">
                  <c:v>1.6032096545142999E-2</c:v>
                </c:pt>
                <c:pt idx="47146">
                  <c:v>1.5875246282115299E-2</c:v>
                </c:pt>
                <c:pt idx="47147">
                  <c:v>1.5925752408129198E-2</c:v>
                </c:pt>
                <c:pt idx="47148">
                  <c:v>1.5840778909274499E-2</c:v>
                </c:pt>
                <c:pt idx="47149">
                  <c:v>1.5788382802822701E-2</c:v>
                </c:pt>
                <c:pt idx="47150">
                  <c:v>1.56481369829044E-2</c:v>
                </c:pt>
                <c:pt idx="47151">
                  <c:v>1.5648581019114299E-2</c:v>
                </c:pt>
                <c:pt idx="47152">
                  <c:v>1.5700503665591899E-2</c:v>
                </c:pt>
                <c:pt idx="47153">
                  <c:v>1.5635690702007099E-2</c:v>
                </c:pt>
                <c:pt idx="47154">
                  <c:v>1.5635633464502901E-2</c:v>
                </c:pt>
                <c:pt idx="47155">
                  <c:v>1.55370808531118E-2</c:v>
                </c:pt>
                <c:pt idx="47156">
                  <c:v>1.5600880507001201E-2</c:v>
                </c:pt>
                <c:pt idx="47157">
                  <c:v>1.5567100377692799E-2</c:v>
                </c:pt>
                <c:pt idx="47158">
                  <c:v>1.55967157300746E-2</c:v>
                </c:pt>
                <c:pt idx="47159">
                  <c:v>1.5604618495057E-2</c:v>
                </c:pt>
                <c:pt idx="47160">
                  <c:v>1.5458939126178701E-2</c:v>
                </c:pt>
                <c:pt idx="47161">
                  <c:v>1.5367769986009E-2</c:v>
                </c:pt>
                <c:pt idx="47162">
                  <c:v>1.5490168265245401E-2</c:v>
                </c:pt>
                <c:pt idx="47163">
                  <c:v>1.55215422648781E-2</c:v>
                </c:pt>
                <c:pt idx="47164">
                  <c:v>1.55551361586567E-2</c:v>
                </c:pt>
                <c:pt idx="47165">
                  <c:v>1.55167324352614E-2</c:v>
                </c:pt>
                <c:pt idx="47166">
                  <c:v>1.53852126532614E-2</c:v>
                </c:pt>
                <c:pt idx="47167">
                  <c:v>1.5425879438359999E-2</c:v>
                </c:pt>
                <c:pt idx="47168">
                  <c:v>1.5453767653879E-2</c:v>
                </c:pt>
                <c:pt idx="47169">
                  <c:v>1.54837465331201E-2</c:v>
                </c:pt>
                <c:pt idx="47170">
                  <c:v>1.54488364335923E-2</c:v>
                </c:pt>
                <c:pt idx="47171">
                  <c:v>1.5353544141304101E-2</c:v>
                </c:pt>
                <c:pt idx="47172">
                  <c:v>1.5335099662171199E-2</c:v>
                </c:pt>
                <c:pt idx="47173">
                  <c:v>1.5319688797206301E-2</c:v>
                </c:pt>
                <c:pt idx="47174">
                  <c:v>1.5201476841793699E-2</c:v>
                </c:pt>
                <c:pt idx="47175">
                  <c:v>1.53502894867238E-2</c:v>
                </c:pt>
                <c:pt idx="47176">
                  <c:v>1.5264974179208E-2</c:v>
                </c:pt>
                <c:pt idx="47177">
                  <c:v>1.50004608629786E-2</c:v>
                </c:pt>
                <c:pt idx="47178">
                  <c:v>1.50408805177767E-2</c:v>
                </c:pt>
                <c:pt idx="47179">
                  <c:v>1.49287967175876E-2</c:v>
                </c:pt>
                <c:pt idx="47180">
                  <c:v>1.48658598702707E-2</c:v>
                </c:pt>
                <c:pt idx="47181">
                  <c:v>1.47791619348686E-2</c:v>
                </c:pt>
                <c:pt idx="47182">
                  <c:v>1.46259860112402E-2</c:v>
                </c:pt>
                <c:pt idx="47183">
                  <c:v>1.4570687269865599E-2</c:v>
                </c:pt>
                <c:pt idx="47184">
                  <c:v>1.4514165588870099E-2</c:v>
                </c:pt>
                <c:pt idx="47185">
                  <c:v>1.43304157669295E-2</c:v>
                </c:pt>
                <c:pt idx="47186">
                  <c:v>1.40840981538184E-2</c:v>
                </c:pt>
                <c:pt idx="47187">
                  <c:v>1.39235279714514E-2</c:v>
                </c:pt>
                <c:pt idx="47188">
                  <c:v>1.3755532028035901E-2</c:v>
                </c:pt>
                <c:pt idx="47189">
                  <c:v>1.3511812593102499E-2</c:v>
                </c:pt>
                <c:pt idx="47190">
                  <c:v>1.34358880091302E-2</c:v>
                </c:pt>
                <c:pt idx="47191">
                  <c:v>1.3007117163195E-2</c:v>
                </c:pt>
                <c:pt idx="47192">
                  <c:v>1.2890777586765399E-2</c:v>
                </c:pt>
                <c:pt idx="47193">
                  <c:v>1.26195770634211E-2</c:v>
                </c:pt>
                <c:pt idx="47194">
                  <c:v>1.23569348580764E-2</c:v>
                </c:pt>
                <c:pt idx="47195">
                  <c:v>1.22056315079879E-2</c:v>
                </c:pt>
                <c:pt idx="47196">
                  <c:v>1.1818145373904699E-2</c:v>
                </c:pt>
                <c:pt idx="47197">
                  <c:v>1.1514238179586401E-2</c:v>
                </c:pt>
                <c:pt idx="47198">
                  <c:v>1.1098557223462299E-2</c:v>
                </c:pt>
                <c:pt idx="47199">
                  <c:v>1.0886671890213201E-2</c:v>
                </c:pt>
                <c:pt idx="47200">
                  <c:v>1.05027761623884E-2</c:v>
                </c:pt>
                <c:pt idx="47201">
                  <c:v>1.0116488131617399E-2</c:v>
                </c:pt>
                <c:pt idx="47202">
                  <c:v>9.7008763048835999E-3</c:v>
                </c:pt>
                <c:pt idx="47203">
                  <c:v>9.4532864336278905E-3</c:v>
                </c:pt>
                <c:pt idx="47204">
                  <c:v>8.8469402945400601E-3</c:v>
                </c:pt>
                <c:pt idx="47205">
                  <c:v>8.6412207176721403E-3</c:v>
                </c:pt>
                <c:pt idx="47206">
                  <c:v>8.22250139158783E-3</c:v>
                </c:pt>
                <c:pt idx="47207">
                  <c:v>7.7808691979276701E-3</c:v>
                </c:pt>
                <c:pt idx="47208">
                  <c:v>7.4005860245814504E-3</c:v>
                </c:pt>
                <c:pt idx="47209">
                  <c:v>7.0264669321988601E-3</c:v>
                </c:pt>
                <c:pt idx="47210">
                  <c:v>6.5220432360885098E-3</c:v>
                </c:pt>
                <c:pt idx="47211">
                  <c:v>6.0901312176615298E-3</c:v>
                </c:pt>
                <c:pt idx="47212">
                  <c:v>5.5387848222227896E-3</c:v>
                </c:pt>
                <c:pt idx="47213">
                  <c:v>5.1334170137661301E-3</c:v>
                </c:pt>
                <c:pt idx="47214">
                  <c:v>4.7661737315108001E-3</c:v>
                </c:pt>
                <c:pt idx="47215">
                  <c:v>4.4506575425494804E-3</c:v>
                </c:pt>
                <c:pt idx="47216">
                  <c:v>4.0321200159335402E-3</c:v>
                </c:pt>
                <c:pt idx="47217">
                  <c:v>3.4478792528304901E-3</c:v>
                </c:pt>
                <c:pt idx="47218">
                  <c:v>3.0224539736676799E-3</c:v>
                </c:pt>
                <c:pt idx="47219">
                  <c:v>2.7794643875521498E-3</c:v>
                </c:pt>
                <c:pt idx="47220">
                  <c:v>2.1439852118077898E-3</c:v>
                </c:pt>
                <c:pt idx="47221">
                  <c:v>1.7788497684807501E-3</c:v>
                </c:pt>
                <c:pt idx="47222">
                  <c:v>1.4249187007260699E-3</c:v>
                </c:pt>
                <c:pt idx="47223">
                  <c:v>1.1654691176911001E-3</c:v>
                </c:pt>
                <c:pt idx="47224">
                  <c:v>6.8015782671869895E-4</c:v>
                </c:pt>
                <c:pt idx="47225">
                  <c:v>1.9395898271162799E-4</c:v>
                </c:pt>
                <c:pt idx="47226">
                  <c:v>-1.3964755429332401E-4</c:v>
                </c:pt>
                <c:pt idx="47227">
                  <c:v>-3.1911610708595402E-4</c:v>
                </c:pt>
                <c:pt idx="47228">
                  <c:v>-5.7197209733108603E-4</c:v>
                </c:pt>
                <c:pt idx="47229">
                  <c:v>-1.08286009930128E-3</c:v>
                </c:pt>
                <c:pt idx="47230">
                  <c:v>-1.4699906925345499E-3</c:v>
                </c:pt>
                <c:pt idx="47231">
                  <c:v>-1.52767685263205E-3</c:v>
                </c:pt>
                <c:pt idx="47232">
                  <c:v>-1.9966011669605198E-3</c:v>
                </c:pt>
                <c:pt idx="47233">
                  <c:v>-2.2026204317339999E-3</c:v>
                </c:pt>
                <c:pt idx="47234">
                  <c:v>-2.4330389502204902E-3</c:v>
                </c:pt>
                <c:pt idx="47235">
                  <c:v>-2.4698175777934398E-3</c:v>
                </c:pt>
                <c:pt idx="47236">
                  <c:v>-2.5702107577409098E-3</c:v>
                </c:pt>
                <c:pt idx="47237">
                  <c:v>-3.1038235924349599E-3</c:v>
                </c:pt>
                <c:pt idx="47238">
                  <c:v>-3.18012237076017E-3</c:v>
                </c:pt>
                <c:pt idx="47239">
                  <c:v>-3.1655378134788298E-3</c:v>
                </c:pt>
                <c:pt idx="47240">
                  <c:v>-3.1747167117114799E-3</c:v>
                </c:pt>
                <c:pt idx="47241">
                  <c:v>-3.2835923971843502E-3</c:v>
                </c:pt>
                <c:pt idx="47242">
                  <c:v>-3.6718352643440502E-3</c:v>
                </c:pt>
                <c:pt idx="47243">
                  <c:v>-3.6532104847591001E-3</c:v>
                </c:pt>
                <c:pt idx="47244">
                  <c:v>-3.5504299685395401E-3</c:v>
                </c:pt>
                <c:pt idx="47245">
                  <c:v>-3.5593138651483099E-3</c:v>
                </c:pt>
                <c:pt idx="47246">
                  <c:v>-3.4217992027236401E-3</c:v>
                </c:pt>
                <c:pt idx="47247">
                  <c:v>-3.58877145657695E-3</c:v>
                </c:pt>
                <c:pt idx="47248">
                  <c:v>-3.6290751955478798E-3</c:v>
                </c:pt>
                <c:pt idx="47249">
                  <c:v>-3.6490606638058401E-3</c:v>
                </c:pt>
                <c:pt idx="47250">
                  <c:v>-3.4044953251173501E-3</c:v>
                </c:pt>
                <c:pt idx="47251">
                  <c:v>-3.2363258013498302E-3</c:v>
                </c:pt>
                <c:pt idx="47252">
                  <c:v>-3.1216690442610702E-3</c:v>
                </c:pt>
                <c:pt idx="47253">
                  <c:v>-3.0791445183943902E-3</c:v>
                </c:pt>
                <c:pt idx="47254">
                  <c:v>-3.0485806449940902E-3</c:v>
                </c:pt>
                <c:pt idx="47255">
                  <c:v>-2.9927701134385299E-3</c:v>
                </c:pt>
                <c:pt idx="47256">
                  <c:v>-2.8354919189758098E-3</c:v>
                </c:pt>
                <c:pt idx="47257">
                  <c:v>-2.6423942234772798E-3</c:v>
                </c:pt>
                <c:pt idx="47258">
                  <c:v>-2.55359125782898E-3</c:v>
                </c:pt>
                <c:pt idx="47259">
                  <c:v>-2.3036619603630298E-3</c:v>
                </c:pt>
                <c:pt idx="47260">
                  <c:v>-2.2159070420645099E-3</c:v>
                </c:pt>
                <c:pt idx="47261">
                  <c:v>-2.19757348138276E-3</c:v>
                </c:pt>
                <c:pt idx="47262">
                  <c:v>-1.9962565350326801E-3</c:v>
                </c:pt>
                <c:pt idx="47263">
                  <c:v>-1.6989120695692899E-3</c:v>
                </c:pt>
                <c:pt idx="47264">
                  <c:v>-1.5011278901212899E-3</c:v>
                </c:pt>
                <c:pt idx="47265">
                  <c:v>-1.5132701346541599E-3</c:v>
                </c:pt>
                <c:pt idx="47266">
                  <c:v>-1.4851126160814901E-3</c:v>
                </c:pt>
                <c:pt idx="47267">
                  <c:v>-1.1202368802745301E-3</c:v>
                </c:pt>
                <c:pt idx="47268">
                  <c:v>-1.1431956192206E-3</c:v>
                </c:pt>
                <c:pt idx="47269">
                  <c:v>-9.3974552843496795E-4</c:v>
                </c:pt>
                <c:pt idx="47270">
                  <c:v>-9.4154566390615597E-4</c:v>
                </c:pt>
                <c:pt idx="47271">
                  <c:v>-7.0525325946321695E-4</c:v>
                </c:pt>
                <c:pt idx="47272">
                  <c:v>-6.6612572739805395E-4</c:v>
                </c:pt>
                <c:pt idx="47273">
                  <c:v>-5.9181015804756604E-4</c:v>
                </c:pt>
                <c:pt idx="47274">
                  <c:v>-4.5255087326828599E-4</c:v>
                </c:pt>
                <c:pt idx="47275">
                  <c:v>-6.2045705297627E-4</c:v>
                </c:pt>
                <c:pt idx="47276">
                  <c:v>-4.8955919771847699E-4</c:v>
                </c:pt>
                <c:pt idx="47277">
                  <c:v>-5.6361333009443304E-4</c:v>
                </c:pt>
                <c:pt idx="47278">
                  <c:v>-5.2543930085947801E-4</c:v>
                </c:pt>
                <c:pt idx="47279">
                  <c:v>-4.8123623931183799E-4</c:v>
                </c:pt>
                <c:pt idx="47280">
                  <c:v>-7.5946968459187497E-4</c:v>
                </c:pt>
                <c:pt idx="47281">
                  <c:v>-8.4711674591077799E-4</c:v>
                </c:pt>
                <c:pt idx="47282">
                  <c:v>-7.1415988401365895E-4</c:v>
                </c:pt>
                <c:pt idx="47283">
                  <c:v>-8.0495210883396804E-4</c:v>
                </c:pt>
                <c:pt idx="47284">
                  <c:v>-1.07948490960086E-3</c:v>
                </c:pt>
                <c:pt idx="47285">
                  <c:v>-1.29052082076614E-3</c:v>
                </c:pt>
                <c:pt idx="47286">
                  <c:v>-1.4051748261774599E-3</c:v>
                </c:pt>
                <c:pt idx="47287">
                  <c:v>-1.74786146310129E-3</c:v>
                </c:pt>
                <c:pt idx="47288">
                  <c:v>-1.9386608634885899E-3</c:v>
                </c:pt>
                <c:pt idx="47289">
                  <c:v>-2.0411041143152601E-3</c:v>
                </c:pt>
                <c:pt idx="47290">
                  <c:v>-2.2436195462654999E-3</c:v>
                </c:pt>
                <c:pt idx="47291">
                  <c:v>-2.6149689201637499E-3</c:v>
                </c:pt>
                <c:pt idx="47292">
                  <c:v>-3.0189543652104599E-3</c:v>
                </c:pt>
                <c:pt idx="47293">
                  <c:v>-3.45119775480525E-3</c:v>
                </c:pt>
                <c:pt idx="47294">
                  <c:v>-3.8498722503660099E-3</c:v>
                </c:pt>
                <c:pt idx="47295">
                  <c:v>-4.1388802760214602E-3</c:v>
                </c:pt>
                <c:pt idx="47296">
                  <c:v>-4.4386325166359498E-3</c:v>
                </c:pt>
                <c:pt idx="47297">
                  <c:v>-4.8931218947063397E-3</c:v>
                </c:pt>
                <c:pt idx="47298">
                  <c:v>-5.5396083993640398E-3</c:v>
                </c:pt>
                <c:pt idx="47299">
                  <c:v>-5.8472506695185699E-3</c:v>
                </c:pt>
                <c:pt idx="47300">
                  <c:v>-6.34403556963561E-3</c:v>
                </c:pt>
                <c:pt idx="47301">
                  <c:v>-6.7284196229869496E-3</c:v>
                </c:pt>
                <c:pt idx="47302">
                  <c:v>-7.2866896613297599E-3</c:v>
                </c:pt>
                <c:pt idx="47303">
                  <c:v>-7.6323903177359003E-3</c:v>
                </c:pt>
                <c:pt idx="47304">
                  <c:v>-8.2304280052585797E-3</c:v>
                </c:pt>
                <c:pt idx="47305">
                  <c:v>-8.8904971181270401E-3</c:v>
                </c:pt>
                <c:pt idx="47306">
                  <c:v>-9.4499422512173501E-3</c:v>
                </c:pt>
                <c:pt idx="47307">
                  <c:v>-9.89654369413542E-3</c:v>
                </c:pt>
                <c:pt idx="47308">
                  <c:v>-1.02238494205326E-2</c:v>
                </c:pt>
                <c:pt idx="47309">
                  <c:v>-1.0849993763332099E-2</c:v>
                </c:pt>
                <c:pt idx="47310">
                  <c:v>-1.1456645073447499E-2</c:v>
                </c:pt>
                <c:pt idx="47311">
                  <c:v>-1.20070850440678E-2</c:v>
                </c:pt>
                <c:pt idx="47312">
                  <c:v>-1.25481528395617E-2</c:v>
                </c:pt>
                <c:pt idx="47313">
                  <c:v>-1.29770186809764E-2</c:v>
                </c:pt>
                <c:pt idx="47314">
                  <c:v>-1.34242917100275E-2</c:v>
                </c:pt>
                <c:pt idx="47315">
                  <c:v>-1.3990243558548001E-2</c:v>
                </c:pt>
                <c:pt idx="47316">
                  <c:v>-1.4455398065088301E-2</c:v>
                </c:pt>
                <c:pt idx="47317">
                  <c:v>-1.5065839797718399E-2</c:v>
                </c:pt>
                <c:pt idx="47318">
                  <c:v>-1.5322746932630599E-2</c:v>
                </c:pt>
                <c:pt idx="47319">
                  <c:v>-1.5728441929299501E-2</c:v>
                </c:pt>
                <c:pt idx="47320">
                  <c:v>-1.61271939473592E-2</c:v>
                </c:pt>
                <c:pt idx="47321">
                  <c:v>-1.6535525011409199E-2</c:v>
                </c:pt>
                <c:pt idx="47322">
                  <c:v>-1.6925056153463298E-2</c:v>
                </c:pt>
                <c:pt idx="47323">
                  <c:v>-1.7346532359665701E-2</c:v>
                </c:pt>
                <c:pt idx="47324">
                  <c:v>-1.77271695418591E-2</c:v>
                </c:pt>
                <c:pt idx="47325">
                  <c:v>-1.7933093671390302E-2</c:v>
                </c:pt>
                <c:pt idx="47326">
                  <c:v>-1.8041792987368101E-2</c:v>
                </c:pt>
                <c:pt idx="47327">
                  <c:v>-1.8275108180332799E-2</c:v>
                </c:pt>
                <c:pt idx="47328">
                  <c:v>-1.8630893050938801E-2</c:v>
                </c:pt>
                <c:pt idx="47329">
                  <c:v>-1.86945648392456E-2</c:v>
                </c:pt>
                <c:pt idx="47330">
                  <c:v>-1.8768018683563599E-2</c:v>
                </c:pt>
                <c:pt idx="47331">
                  <c:v>-1.9047882495333301E-2</c:v>
                </c:pt>
                <c:pt idx="47332">
                  <c:v>-1.8944931462910201E-2</c:v>
                </c:pt>
                <c:pt idx="47333">
                  <c:v>-1.8986225975241001E-2</c:v>
                </c:pt>
                <c:pt idx="47334">
                  <c:v>-1.9186869955415301E-2</c:v>
                </c:pt>
                <c:pt idx="47335">
                  <c:v>-1.92461483316133E-2</c:v>
                </c:pt>
                <c:pt idx="47336">
                  <c:v>-1.9093485288247801E-2</c:v>
                </c:pt>
                <c:pt idx="47337">
                  <c:v>-1.8806614533291102E-2</c:v>
                </c:pt>
                <c:pt idx="47338">
                  <c:v>-1.9054875746676199E-2</c:v>
                </c:pt>
                <c:pt idx="47339">
                  <c:v>-1.8700505044885501E-2</c:v>
                </c:pt>
                <c:pt idx="47340">
                  <c:v>-1.8567955859067401E-2</c:v>
                </c:pt>
                <c:pt idx="47341">
                  <c:v>-1.83992877203101E-2</c:v>
                </c:pt>
                <c:pt idx="47342">
                  <c:v>-1.8294319579088201E-2</c:v>
                </c:pt>
                <c:pt idx="47343">
                  <c:v>-1.80261194194598E-2</c:v>
                </c:pt>
                <c:pt idx="47344">
                  <c:v>-1.7653973707313201E-2</c:v>
                </c:pt>
                <c:pt idx="47345">
                  <c:v>-1.7449754094809301E-2</c:v>
                </c:pt>
                <c:pt idx="47346">
                  <c:v>-1.70039268397164E-2</c:v>
                </c:pt>
                <c:pt idx="47347">
                  <c:v>-1.6879318004946599E-2</c:v>
                </c:pt>
                <c:pt idx="47348">
                  <c:v>-1.6563345293216899E-2</c:v>
                </c:pt>
                <c:pt idx="47349">
                  <c:v>-1.6227753086946399E-2</c:v>
                </c:pt>
                <c:pt idx="47350">
                  <c:v>-1.5786023835820801E-2</c:v>
                </c:pt>
                <c:pt idx="47351">
                  <c:v>-1.5384729235408999E-2</c:v>
                </c:pt>
                <c:pt idx="47352">
                  <c:v>-1.5023720500063601E-2</c:v>
                </c:pt>
                <c:pt idx="47353">
                  <c:v>-1.45010257607011E-2</c:v>
                </c:pt>
                <c:pt idx="47354">
                  <c:v>-1.41874781629813E-2</c:v>
                </c:pt>
                <c:pt idx="47355">
                  <c:v>-1.37516749898861E-2</c:v>
                </c:pt>
                <c:pt idx="47356">
                  <c:v>-1.33621468626814E-2</c:v>
                </c:pt>
                <c:pt idx="47357">
                  <c:v>-1.30623189545662E-2</c:v>
                </c:pt>
                <c:pt idx="47358">
                  <c:v>-1.24581644833546E-2</c:v>
                </c:pt>
                <c:pt idx="47359">
                  <c:v>-1.2079776717907499E-2</c:v>
                </c:pt>
                <c:pt idx="47360">
                  <c:v>-1.15986600344943E-2</c:v>
                </c:pt>
                <c:pt idx="47361">
                  <c:v>-1.15165116870935E-2</c:v>
                </c:pt>
                <c:pt idx="47362">
                  <c:v>-1.08756351466724E-2</c:v>
                </c:pt>
                <c:pt idx="47363">
                  <c:v>-1.04245094141187E-2</c:v>
                </c:pt>
                <c:pt idx="47364">
                  <c:v>-1.00516845523948E-2</c:v>
                </c:pt>
                <c:pt idx="47365">
                  <c:v>-9.6927207684923793E-3</c:v>
                </c:pt>
                <c:pt idx="47366">
                  <c:v>-9.4738256681173895E-3</c:v>
                </c:pt>
                <c:pt idx="47367">
                  <c:v>-9.1710291797408999E-3</c:v>
                </c:pt>
                <c:pt idx="47368">
                  <c:v>-8.83812269649243E-3</c:v>
                </c:pt>
                <c:pt idx="47369">
                  <c:v>-8.3762522202237896E-3</c:v>
                </c:pt>
                <c:pt idx="47370">
                  <c:v>-8.1950498342238994E-3</c:v>
                </c:pt>
                <c:pt idx="47371">
                  <c:v>-7.9911779019422192E-3</c:v>
                </c:pt>
                <c:pt idx="47372">
                  <c:v>-7.9095540723672104E-3</c:v>
                </c:pt>
                <c:pt idx="47373">
                  <c:v>-7.73925809012759E-3</c:v>
                </c:pt>
                <c:pt idx="47374">
                  <c:v>-7.4572301055241099E-3</c:v>
                </c:pt>
                <c:pt idx="47375">
                  <c:v>-7.4104779775169402E-3</c:v>
                </c:pt>
                <c:pt idx="47376">
                  <c:v>-7.4440016848395596E-3</c:v>
                </c:pt>
                <c:pt idx="47377">
                  <c:v>-7.2284612132346004E-3</c:v>
                </c:pt>
                <c:pt idx="47378">
                  <c:v>-7.3661168633041996E-3</c:v>
                </c:pt>
                <c:pt idx="47379">
                  <c:v>-7.186690694628E-3</c:v>
                </c:pt>
                <c:pt idx="47380">
                  <c:v>-7.4428221455904702E-3</c:v>
                </c:pt>
                <c:pt idx="47381">
                  <c:v>-7.2850735411287698E-3</c:v>
                </c:pt>
                <c:pt idx="47382">
                  <c:v>-7.4709298150601698E-3</c:v>
                </c:pt>
                <c:pt idx="47383">
                  <c:v>-7.6584018128855302E-3</c:v>
                </c:pt>
                <c:pt idx="47384">
                  <c:v>-7.8949622642393892E-3</c:v>
                </c:pt>
                <c:pt idx="47385">
                  <c:v>-7.9185513130261408E-3</c:v>
                </c:pt>
                <c:pt idx="47386">
                  <c:v>-8.3772899757943806E-3</c:v>
                </c:pt>
                <c:pt idx="47387">
                  <c:v>-8.61448589653728E-3</c:v>
                </c:pt>
                <c:pt idx="47388">
                  <c:v>-8.9441657401909697E-3</c:v>
                </c:pt>
                <c:pt idx="47389">
                  <c:v>-9.2698273859737907E-3</c:v>
                </c:pt>
                <c:pt idx="47390">
                  <c:v>-9.5660696573964601E-3</c:v>
                </c:pt>
                <c:pt idx="47391">
                  <c:v>-9.7531785708290606E-3</c:v>
                </c:pt>
                <c:pt idx="47392">
                  <c:v>-1.0213036998142E-2</c:v>
                </c:pt>
                <c:pt idx="47393">
                  <c:v>-1.0887023331798701E-2</c:v>
                </c:pt>
                <c:pt idx="47394">
                  <c:v>-1.1218992047693201E-2</c:v>
                </c:pt>
                <c:pt idx="47395">
                  <c:v>-1.1679581510992699E-2</c:v>
                </c:pt>
                <c:pt idx="47396">
                  <c:v>-1.21176208553076E-2</c:v>
                </c:pt>
                <c:pt idx="47397">
                  <c:v>-1.2748136460805901E-2</c:v>
                </c:pt>
                <c:pt idx="47398">
                  <c:v>-1.31860840478731E-2</c:v>
                </c:pt>
                <c:pt idx="47399">
                  <c:v>-1.3618750530525799E-2</c:v>
                </c:pt>
                <c:pt idx="47400">
                  <c:v>-1.42807548771432E-2</c:v>
                </c:pt>
                <c:pt idx="47401">
                  <c:v>-1.4779804156984501E-2</c:v>
                </c:pt>
                <c:pt idx="47402">
                  <c:v>-1.5301939681014299E-2</c:v>
                </c:pt>
                <c:pt idx="47403">
                  <c:v>-1.58320511952805E-2</c:v>
                </c:pt>
                <c:pt idx="47404">
                  <c:v>-1.6402757567098799E-2</c:v>
                </c:pt>
                <c:pt idx="47405">
                  <c:v>-1.7145026744131799E-2</c:v>
                </c:pt>
                <c:pt idx="47406">
                  <c:v>-1.7787850720109698E-2</c:v>
                </c:pt>
                <c:pt idx="47407">
                  <c:v>-1.8026265722427302E-2</c:v>
                </c:pt>
                <c:pt idx="47408">
                  <c:v>-1.86485597073392E-2</c:v>
                </c:pt>
                <c:pt idx="47409">
                  <c:v>-1.92943288243521E-2</c:v>
                </c:pt>
                <c:pt idx="47410">
                  <c:v>-1.9896973881318201E-2</c:v>
                </c:pt>
                <c:pt idx="47411">
                  <c:v>-2.0249116432954201E-2</c:v>
                </c:pt>
                <c:pt idx="47412">
                  <c:v>-2.0750825723855199E-2</c:v>
                </c:pt>
                <c:pt idx="47413">
                  <c:v>-2.1335559509754701E-2</c:v>
                </c:pt>
                <c:pt idx="47414">
                  <c:v>-2.1725832695712901E-2</c:v>
                </c:pt>
                <c:pt idx="47415">
                  <c:v>-2.2161896919597801E-2</c:v>
                </c:pt>
                <c:pt idx="47416">
                  <c:v>-2.2528097110797399E-2</c:v>
                </c:pt>
                <c:pt idx="47417">
                  <c:v>-2.2971924488324202E-2</c:v>
                </c:pt>
                <c:pt idx="47418">
                  <c:v>-2.3396144675545801E-2</c:v>
                </c:pt>
                <c:pt idx="47419">
                  <c:v>-2.3599861588155701E-2</c:v>
                </c:pt>
                <c:pt idx="47420">
                  <c:v>-2.3982046707868999E-2</c:v>
                </c:pt>
                <c:pt idx="47421">
                  <c:v>-2.4279755317955499E-2</c:v>
                </c:pt>
                <c:pt idx="47422">
                  <c:v>-2.4508524262641999E-2</c:v>
                </c:pt>
                <c:pt idx="47423">
                  <c:v>-2.4695325911409698E-2</c:v>
                </c:pt>
                <c:pt idx="47424">
                  <c:v>-2.4904245043089902E-2</c:v>
                </c:pt>
                <c:pt idx="47425">
                  <c:v>-2.50471968585321E-2</c:v>
                </c:pt>
                <c:pt idx="47426">
                  <c:v>-2.5100033265443501E-2</c:v>
                </c:pt>
                <c:pt idx="47427">
                  <c:v>-2.5119928591401799E-2</c:v>
                </c:pt>
                <c:pt idx="47428">
                  <c:v>-2.5149525134057799E-2</c:v>
                </c:pt>
                <c:pt idx="47429">
                  <c:v>-2.5291821251607099E-2</c:v>
                </c:pt>
                <c:pt idx="47430">
                  <c:v>-2.5243667368574901E-2</c:v>
                </c:pt>
                <c:pt idx="47431">
                  <c:v>-2.5182082354054398E-2</c:v>
                </c:pt>
                <c:pt idx="47432">
                  <c:v>-2.48678477102975E-2</c:v>
                </c:pt>
                <c:pt idx="47433">
                  <c:v>-2.4772484362199899E-2</c:v>
                </c:pt>
                <c:pt idx="47434">
                  <c:v>-2.46947585201574E-2</c:v>
                </c:pt>
                <c:pt idx="47435">
                  <c:v>-2.4494908950145201E-2</c:v>
                </c:pt>
                <c:pt idx="47436">
                  <c:v>-2.40408263047651E-2</c:v>
                </c:pt>
                <c:pt idx="47437">
                  <c:v>-2.3891915510695201E-2</c:v>
                </c:pt>
                <c:pt idx="47438">
                  <c:v>-2.3623461107497801E-2</c:v>
                </c:pt>
                <c:pt idx="47439">
                  <c:v>-2.3181495978149998E-2</c:v>
                </c:pt>
                <c:pt idx="47440">
                  <c:v>-2.2821449074604899E-2</c:v>
                </c:pt>
                <c:pt idx="47441">
                  <c:v>-2.2657653631619399E-2</c:v>
                </c:pt>
                <c:pt idx="47442">
                  <c:v>-2.2211588284724498E-2</c:v>
                </c:pt>
                <c:pt idx="47443">
                  <c:v>-2.15604664185115E-2</c:v>
                </c:pt>
                <c:pt idx="47444">
                  <c:v>-2.1013566364819401E-2</c:v>
                </c:pt>
                <c:pt idx="47445">
                  <c:v>-2.0479428550232898E-2</c:v>
                </c:pt>
                <c:pt idx="47446">
                  <c:v>-2.0141858821897899E-2</c:v>
                </c:pt>
                <c:pt idx="47447">
                  <c:v>-1.95609298468668E-2</c:v>
                </c:pt>
                <c:pt idx="47448">
                  <c:v>-1.90701830712901E-2</c:v>
                </c:pt>
                <c:pt idx="47449">
                  <c:v>-1.8621486920257599E-2</c:v>
                </c:pt>
                <c:pt idx="47450">
                  <c:v>-1.7893659375512901E-2</c:v>
                </c:pt>
                <c:pt idx="47451">
                  <c:v>-1.72047574563223E-2</c:v>
                </c:pt>
                <c:pt idx="47452">
                  <c:v>-1.6710347787276199E-2</c:v>
                </c:pt>
                <c:pt idx="47453">
                  <c:v>-1.6314581570368199E-2</c:v>
                </c:pt>
                <c:pt idx="47454">
                  <c:v>-1.55827642156262E-2</c:v>
                </c:pt>
                <c:pt idx="47455">
                  <c:v>-1.5161771320718701E-2</c:v>
                </c:pt>
                <c:pt idx="47456">
                  <c:v>-1.44566975785579E-2</c:v>
                </c:pt>
                <c:pt idx="47457">
                  <c:v>-1.3703154284864899E-2</c:v>
                </c:pt>
                <c:pt idx="47458">
                  <c:v>-1.31820095166171E-2</c:v>
                </c:pt>
                <c:pt idx="47459">
                  <c:v>-1.2684280108833801E-2</c:v>
                </c:pt>
                <c:pt idx="47460">
                  <c:v>-1.22514407979096E-2</c:v>
                </c:pt>
                <c:pt idx="47461">
                  <c:v>-1.1767382988410501E-2</c:v>
                </c:pt>
                <c:pt idx="47462">
                  <c:v>-1.11699725443538E-2</c:v>
                </c:pt>
                <c:pt idx="47463">
                  <c:v>-1.04282655271636E-2</c:v>
                </c:pt>
                <c:pt idx="47464">
                  <c:v>-1.00866207472402E-2</c:v>
                </c:pt>
                <c:pt idx="47465">
                  <c:v>-9.6227519938162E-3</c:v>
                </c:pt>
                <c:pt idx="47466">
                  <c:v>-9.0607841664160499E-3</c:v>
                </c:pt>
                <c:pt idx="47467">
                  <c:v>-8.5663289413862101E-3</c:v>
                </c:pt>
                <c:pt idx="47468">
                  <c:v>-8.2020877676103401E-3</c:v>
                </c:pt>
                <c:pt idx="47469">
                  <c:v>-7.9662402552839497E-3</c:v>
                </c:pt>
                <c:pt idx="47470">
                  <c:v>-7.4697849845420296E-3</c:v>
                </c:pt>
                <c:pt idx="47471">
                  <c:v>-7.09303903301867E-3</c:v>
                </c:pt>
                <c:pt idx="47472">
                  <c:v>-6.7887310820010198E-3</c:v>
                </c:pt>
                <c:pt idx="47473">
                  <c:v>-6.6666680561591803E-3</c:v>
                </c:pt>
                <c:pt idx="47474">
                  <c:v>-6.2375030977377599E-3</c:v>
                </c:pt>
                <c:pt idx="47475">
                  <c:v>-6.02512400315461E-3</c:v>
                </c:pt>
                <c:pt idx="47476">
                  <c:v>-5.8301749651157699E-3</c:v>
                </c:pt>
                <c:pt idx="47477">
                  <c:v>-5.4882776998713698E-3</c:v>
                </c:pt>
                <c:pt idx="47478">
                  <c:v>-5.5346491616644804E-3</c:v>
                </c:pt>
                <c:pt idx="47479">
                  <c:v>-5.4833028284540499E-3</c:v>
                </c:pt>
                <c:pt idx="47480">
                  <c:v>-5.3496824659200496E-3</c:v>
                </c:pt>
                <c:pt idx="47481">
                  <c:v>-5.0744640327817104E-3</c:v>
                </c:pt>
                <c:pt idx="47482">
                  <c:v>-5.0134846758394299E-3</c:v>
                </c:pt>
                <c:pt idx="47483">
                  <c:v>-5.02167808858017E-3</c:v>
                </c:pt>
                <c:pt idx="47484">
                  <c:v>-5.0331208243577499E-3</c:v>
                </c:pt>
                <c:pt idx="47485">
                  <c:v>-5.1059537838293399E-3</c:v>
                </c:pt>
                <c:pt idx="47486">
                  <c:v>-5.1778321601059201E-3</c:v>
                </c:pt>
                <c:pt idx="47487">
                  <c:v>-5.2646651591397899E-3</c:v>
                </c:pt>
                <c:pt idx="47488">
                  <c:v>-5.1597560329723902E-3</c:v>
                </c:pt>
                <c:pt idx="47489">
                  <c:v>-5.3012867583737203E-3</c:v>
                </c:pt>
                <c:pt idx="47490">
                  <c:v>-5.5093116363301997E-3</c:v>
                </c:pt>
                <c:pt idx="47491">
                  <c:v>-5.8122748881107803E-3</c:v>
                </c:pt>
                <c:pt idx="47492">
                  <c:v>-5.7941125003853301E-3</c:v>
                </c:pt>
                <c:pt idx="47493">
                  <c:v>-5.8883221532797904E-3</c:v>
                </c:pt>
                <c:pt idx="47494">
                  <c:v>-6.2862167994253704E-3</c:v>
                </c:pt>
                <c:pt idx="47495">
                  <c:v>-6.4308647609838399E-3</c:v>
                </c:pt>
                <c:pt idx="47496">
                  <c:v>-6.6592703703455903E-3</c:v>
                </c:pt>
                <c:pt idx="47497">
                  <c:v>-6.8833358300931704E-3</c:v>
                </c:pt>
                <c:pt idx="47498">
                  <c:v>-7.1085327190317299E-3</c:v>
                </c:pt>
                <c:pt idx="47499">
                  <c:v>-7.3328293054911601E-3</c:v>
                </c:pt>
                <c:pt idx="47500">
                  <c:v>-7.3888606915248102E-3</c:v>
                </c:pt>
                <c:pt idx="47501">
                  <c:v>-7.7595850228986503E-3</c:v>
                </c:pt>
                <c:pt idx="47502">
                  <c:v>-8.1318679827938594E-3</c:v>
                </c:pt>
                <c:pt idx="47503">
                  <c:v>-8.4264669768158006E-3</c:v>
                </c:pt>
                <c:pt idx="47504">
                  <c:v>-8.5790939671292407E-3</c:v>
                </c:pt>
                <c:pt idx="47505">
                  <c:v>-8.7956091587732908E-3</c:v>
                </c:pt>
                <c:pt idx="47506">
                  <c:v>-8.9737881277651699E-3</c:v>
                </c:pt>
                <c:pt idx="47507">
                  <c:v>-9.1871115147391796E-3</c:v>
                </c:pt>
                <c:pt idx="47508">
                  <c:v>-9.3365029411726294E-3</c:v>
                </c:pt>
                <c:pt idx="47509">
                  <c:v>-9.49009956798922E-3</c:v>
                </c:pt>
                <c:pt idx="47510">
                  <c:v>-9.9733361922062502E-3</c:v>
                </c:pt>
                <c:pt idx="47511">
                  <c:v>-1.00236756467364E-2</c:v>
                </c:pt>
                <c:pt idx="47512">
                  <c:v>-1.02373199222982E-2</c:v>
                </c:pt>
                <c:pt idx="47513">
                  <c:v>-1.0166734865620799E-2</c:v>
                </c:pt>
                <c:pt idx="47514">
                  <c:v>-1.04554280978772E-2</c:v>
                </c:pt>
                <c:pt idx="47515">
                  <c:v>-1.0506332389653801E-2</c:v>
                </c:pt>
                <c:pt idx="47516">
                  <c:v>-1.05342344518876E-2</c:v>
                </c:pt>
                <c:pt idx="47517">
                  <c:v>-1.06732926440539E-2</c:v>
                </c:pt>
                <c:pt idx="47518">
                  <c:v>-1.0731780807857401E-2</c:v>
                </c:pt>
                <c:pt idx="47519">
                  <c:v>-1.06722340897214E-2</c:v>
                </c:pt>
                <c:pt idx="47520">
                  <c:v>-1.0591978483392901E-2</c:v>
                </c:pt>
                <c:pt idx="47521">
                  <c:v>-1.05934705688533E-2</c:v>
                </c:pt>
                <c:pt idx="47522">
                  <c:v>-1.0632199621328499E-2</c:v>
                </c:pt>
                <c:pt idx="47523">
                  <c:v>-1.0746167839288501E-2</c:v>
                </c:pt>
                <c:pt idx="47524">
                  <c:v>-1.04320783590394E-2</c:v>
                </c:pt>
                <c:pt idx="47525">
                  <c:v>-1.0214930009777501E-2</c:v>
                </c:pt>
                <c:pt idx="47526">
                  <c:v>-9.9893139844924404E-3</c:v>
                </c:pt>
                <c:pt idx="47527">
                  <c:v>-9.9515242927411002E-3</c:v>
                </c:pt>
                <c:pt idx="47528">
                  <c:v>-9.9491782268225307E-3</c:v>
                </c:pt>
                <c:pt idx="47529">
                  <c:v>-9.7794147342219508E-3</c:v>
                </c:pt>
                <c:pt idx="47530">
                  <c:v>-9.3596886769253106E-3</c:v>
                </c:pt>
                <c:pt idx="47531">
                  <c:v>-9.0230313992156093E-3</c:v>
                </c:pt>
                <c:pt idx="47532">
                  <c:v>-8.6857181535931905E-3</c:v>
                </c:pt>
                <c:pt idx="47533">
                  <c:v>-8.4887222424803108E-3</c:v>
                </c:pt>
                <c:pt idx="47534">
                  <c:v>-8.1964449378428301E-3</c:v>
                </c:pt>
                <c:pt idx="47535">
                  <c:v>-7.9397216663152793E-3</c:v>
                </c:pt>
                <c:pt idx="47536">
                  <c:v>-7.6193869623039203E-3</c:v>
                </c:pt>
                <c:pt idx="47537">
                  <c:v>-7.1701930994554804E-3</c:v>
                </c:pt>
                <c:pt idx="47538">
                  <c:v>-6.7051111076469397E-3</c:v>
                </c:pt>
                <c:pt idx="47539">
                  <c:v>-6.4905752865755603E-3</c:v>
                </c:pt>
                <c:pt idx="47540">
                  <c:v>-6.0604834589807E-3</c:v>
                </c:pt>
                <c:pt idx="47541">
                  <c:v>-5.6596799915032501E-3</c:v>
                </c:pt>
                <c:pt idx="47542">
                  <c:v>-5.1765825286402001E-3</c:v>
                </c:pt>
                <c:pt idx="47543">
                  <c:v>-4.7183506960859602E-3</c:v>
                </c:pt>
                <c:pt idx="47544">
                  <c:v>-4.2875233286226201E-3</c:v>
                </c:pt>
                <c:pt idx="47545">
                  <c:v>-3.77097269216989E-3</c:v>
                </c:pt>
                <c:pt idx="47546">
                  <c:v>-3.47626597543099E-3</c:v>
                </c:pt>
                <c:pt idx="47547">
                  <c:v>-2.98514075458765E-3</c:v>
                </c:pt>
                <c:pt idx="47548">
                  <c:v>-2.6654069172224399E-3</c:v>
                </c:pt>
                <c:pt idx="47549">
                  <c:v>-2.1908208628234399E-3</c:v>
                </c:pt>
                <c:pt idx="47550">
                  <c:v>-1.73078702018648E-3</c:v>
                </c:pt>
                <c:pt idx="47551">
                  <c:v>-1.2071679227171801E-3</c:v>
                </c:pt>
                <c:pt idx="47552">
                  <c:v>-6.3457497348549496E-4</c:v>
                </c:pt>
                <c:pt idx="47553">
                  <c:v>-4.0175599190080298E-4</c:v>
                </c:pt>
                <c:pt idx="47554" formatCode="0.00E+00">
                  <c:v>9.3854910150007606E-5</c:v>
                </c:pt>
                <c:pt idx="47555">
                  <c:v>3.9733556950918001E-4</c:v>
                </c:pt>
                <c:pt idx="47556">
                  <c:v>9.863510144463971E-4</c:v>
                </c:pt>
                <c:pt idx="47557">
                  <c:v>1.24669417431935E-3</c:v>
                </c:pt>
                <c:pt idx="47558">
                  <c:v>1.7792921825193801E-3</c:v>
                </c:pt>
                <c:pt idx="47559">
                  <c:v>1.9779104775633398E-3</c:v>
                </c:pt>
                <c:pt idx="47560">
                  <c:v>2.2467991335940901E-3</c:v>
                </c:pt>
                <c:pt idx="47561">
                  <c:v>2.7044873347572599E-3</c:v>
                </c:pt>
                <c:pt idx="47562">
                  <c:v>3.20640353779087E-3</c:v>
                </c:pt>
                <c:pt idx="47563">
                  <c:v>3.5364254231608399E-3</c:v>
                </c:pt>
                <c:pt idx="47564">
                  <c:v>3.6296295766703401E-3</c:v>
                </c:pt>
                <c:pt idx="47565">
                  <c:v>4.01626885081997E-3</c:v>
                </c:pt>
                <c:pt idx="47566">
                  <c:v>4.30374134155049E-3</c:v>
                </c:pt>
                <c:pt idx="47567">
                  <c:v>4.4431665083710303E-3</c:v>
                </c:pt>
                <c:pt idx="47568">
                  <c:v>4.5942011911694804E-3</c:v>
                </c:pt>
                <c:pt idx="47569">
                  <c:v>4.855831238325E-3</c:v>
                </c:pt>
                <c:pt idx="47570">
                  <c:v>5.29647114551804E-3</c:v>
                </c:pt>
                <c:pt idx="47571">
                  <c:v>5.2084972448192702E-3</c:v>
                </c:pt>
                <c:pt idx="47572">
                  <c:v>5.3353603769381499E-3</c:v>
                </c:pt>
                <c:pt idx="47573">
                  <c:v>5.61174300583063E-3</c:v>
                </c:pt>
                <c:pt idx="47574">
                  <c:v>5.6716991251693199E-3</c:v>
                </c:pt>
                <c:pt idx="47575">
                  <c:v>5.8716751471285999E-3</c:v>
                </c:pt>
                <c:pt idx="47576">
                  <c:v>5.8612801957417101E-3</c:v>
                </c:pt>
                <c:pt idx="47577">
                  <c:v>5.9922546297072297E-3</c:v>
                </c:pt>
                <c:pt idx="47578">
                  <c:v>6.0251167985432398E-3</c:v>
                </c:pt>
                <c:pt idx="47579">
                  <c:v>6.0063896778699598E-3</c:v>
                </c:pt>
                <c:pt idx="47580">
                  <c:v>5.9910070597512998E-3</c:v>
                </c:pt>
                <c:pt idx="47581">
                  <c:v>5.9678801373515E-3</c:v>
                </c:pt>
                <c:pt idx="47582">
                  <c:v>6.0268335249166098E-3</c:v>
                </c:pt>
                <c:pt idx="47583">
                  <c:v>6.0284674722245199E-3</c:v>
                </c:pt>
                <c:pt idx="47584">
                  <c:v>5.9951771567673803E-3</c:v>
                </c:pt>
                <c:pt idx="47585">
                  <c:v>5.89906611060386E-3</c:v>
                </c:pt>
                <c:pt idx="47586">
                  <c:v>5.8267947287606904E-3</c:v>
                </c:pt>
                <c:pt idx="47587">
                  <c:v>5.7823757547547797E-3</c:v>
                </c:pt>
                <c:pt idx="47588">
                  <c:v>5.7113436299906497E-3</c:v>
                </c:pt>
                <c:pt idx="47589">
                  <c:v>5.7690566728481199E-3</c:v>
                </c:pt>
                <c:pt idx="47590">
                  <c:v>5.58435466817612E-3</c:v>
                </c:pt>
                <c:pt idx="47591">
                  <c:v>5.4960958409361301E-3</c:v>
                </c:pt>
                <c:pt idx="47592">
                  <c:v>5.39895545620104E-3</c:v>
                </c:pt>
                <c:pt idx="47593">
                  <c:v>5.3401902758876702E-3</c:v>
                </c:pt>
                <c:pt idx="47594">
                  <c:v>5.15475674710489E-3</c:v>
                </c:pt>
                <c:pt idx="47595">
                  <c:v>4.9806356825678301E-3</c:v>
                </c:pt>
                <c:pt idx="47596">
                  <c:v>4.9122459625235001E-3</c:v>
                </c:pt>
                <c:pt idx="47597">
                  <c:v>4.8417759144263901E-3</c:v>
                </c:pt>
                <c:pt idx="47598">
                  <c:v>4.6952450262708403E-3</c:v>
                </c:pt>
                <c:pt idx="47599">
                  <c:v>4.6240001450422201E-3</c:v>
                </c:pt>
                <c:pt idx="47600">
                  <c:v>4.6446954777087501E-3</c:v>
                </c:pt>
                <c:pt idx="47601">
                  <c:v>4.6050893464449297E-3</c:v>
                </c:pt>
                <c:pt idx="47602">
                  <c:v>4.4127570635306796E-3</c:v>
                </c:pt>
                <c:pt idx="47603">
                  <c:v>4.2053270591871899E-3</c:v>
                </c:pt>
                <c:pt idx="47604">
                  <c:v>4.0916659471035696E-3</c:v>
                </c:pt>
                <c:pt idx="47605">
                  <c:v>4.1096215404312899E-3</c:v>
                </c:pt>
                <c:pt idx="47606">
                  <c:v>4.0579497380254601E-3</c:v>
                </c:pt>
                <c:pt idx="47607">
                  <c:v>3.9638893227467702E-3</c:v>
                </c:pt>
                <c:pt idx="47608">
                  <c:v>3.9631809727869102E-3</c:v>
                </c:pt>
                <c:pt idx="47609">
                  <c:v>3.8679430214398399E-3</c:v>
                </c:pt>
                <c:pt idx="47610">
                  <c:v>3.7939777825497598E-3</c:v>
                </c:pt>
                <c:pt idx="47611">
                  <c:v>3.8186641115757099E-3</c:v>
                </c:pt>
                <c:pt idx="47612">
                  <c:v>3.8547941409705598E-3</c:v>
                </c:pt>
                <c:pt idx="47613">
                  <c:v>4.0429954038417402E-3</c:v>
                </c:pt>
                <c:pt idx="47614">
                  <c:v>4.0104856659030899E-3</c:v>
                </c:pt>
                <c:pt idx="47615">
                  <c:v>4.0379395307464597E-3</c:v>
                </c:pt>
                <c:pt idx="47616">
                  <c:v>3.8980790144567102E-3</c:v>
                </c:pt>
                <c:pt idx="47617">
                  <c:v>3.93670929161448E-3</c:v>
                </c:pt>
                <c:pt idx="47618">
                  <c:v>4.1219291651201804E-3</c:v>
                </c:pt>
                <c:pt idx="47619">
                  <c:v>4.2621821785695096E-3</c:v>
                </c:pt>
                <c:pt idx="47620">
                  <c:v>4.3610343062822502E-3</c:v>
                </c:pt>
                <c:pt idx="47621">
                  <c:v>4.4693975132183202E-3</c:v>
                </c:pt>
                <c:pt idx="47622">
                  <c:v>4.5143567119660302E-3</c:v>
                </c:pt>
                <c:pt idx="47623">
                  <c:v>4.5925789319708199E-3</c:v>
                </c:pt>
                <c:pt idx="47624">
                  <c:v>4.9017179510350102E-3</c:v>
                </c:pt>
                <c:pt idx="47625">
                  <c:v>5.2399943815794603E-3</c:v>
                </c:pt>
                <c:pt idx="47626">
                  <c:v>5.3069137752125599E-3</c:v>
                </c:pt>
                <c:pt idx="47627">
                  <c:v>5.4931003534065097E-3</c:v>
                </c:pt>
                <c:pt idx="47628">
                  <c:v>5.5711951324750502E-3</c:v>
                </c:pt>
                <c:pt idx="47629">
                  <c:v>5.75351974525792E-3</c:v>
                </c:pt>
                <c:pt idx="47630">
                  <c:v>6.0134804359609001E-3</c:v>
                </c:pt>
                <c:pt idx="47631">
                  <c:v>6.2841477475639798E-3</c:v>
                </c:pt>
                <c:pt idx="47632">
                  <c:v>6.5671206376331798E-3</c:v>
                </c:pt>
                <c:pt idx="47633">
                  <c:v>6.9113178183633399E-3</c:v>
                </c:pt>
                <c:pt idx="47634">
                  <c:v>7.0832096881457002E-3</c:v>
                </c:pt>
                <c:pt idx="47635">
                  <c:v>7.1578198251000501E-3</c:v>
                </c:pt>
                <c:pt idx="47636">
                  <c:v>7.5722234830995199E-3</c:v>
                </c:pt>
                <c:pt idx="47637">
                  <c:v>7.9587226003741806E-3</c:v>
                </c:pt>
                <c:pt idx="47638">
                  <c:v>8.1947175885500601E-3</c:v>
                </c:pt>
                <c:pt idx="47639">
                  <c:v>8.3601824590535598E-3</c:v>
                </c:pt>
                <c:pt idx="47640">
                  <c:v>8.5961030610222401E-3</c:v>
                </c:pt>
                <c:pt idx="47641">
                  <c:v>8.7724036342618807E-3</c:v>
                </c:pt>
                <c:pt idx="47642">
                  <c:v>9.2914463635356808E-3</c:v>
                </c:pt>
                <c:pt idx="47643">
                  <c:v>9.5119796974846293E-3</c:v>
                </c:pt>
                <c:pt idx="47644">
                  <c:v>9.8128024717752498E-3</c:v>
                </c:pt>
                <c:pt idx="47645">
                  <c:v>9.9606011619113501E-3</c:v>
                </c:pt>
                <c:pt idx="47646">
                  <c:v>1.03201121875606E-2</c:v>
                </c:pt>
                <c:pt idx="47647">
                  <c:v>1.04218523776859E-2</c:v>
                </c:pt>
                <c:pt idx="47648">
                  <c:v>1.06999199703093E-2</c:v>
                </c:pt>
                <c:pt idx="47649">
                  <c:v>1.10822079659301E-2</c:v>
                </c:pt>
                <c:pt idx="47650">
                  <c:v>1.12750709261178E-2</c:v>
                </c:pt>
                <c:pt idx="47651">
                  <c:v>1.1423255233708201E-2</c:v>
                </c:pt>
                <c:pt idx="47652">
                  <c:v>1.18516288125728E-2</c:v>
                </c:pt>
                <c:pt idx="47653">
                  <c:v>1.20025577521773E-2</c:v>
                </c:pt>
                <c:pt idx="47654">
                  <c:v>1.2111495397368E-2</c:v>
                </c:pt>
                <c:pt idx="47655">
                  <c:v>1.2397508945045399E-2</c:v>
                </c:pt>
                <c:pt idx="47656">
                  <c:v>1.26366095416151E-2</c:v>
                </c:pt>
                <c:pt idx="47657">
                  <c:v>1.27029418784979E-2</c:v>
                </c:pt>
                <c:pt idx="47658">
                  <c:v>1.28239550199932E-2</c:v>
                </c:pt>
                <c:pt idx="47659">
                  <c:v>1.29540935485313E-2</c:v>
                </c:pt>
                <c:pt idx="47660">
                  <c:v>1.31773286016584E-2</c:v>
                </c:pt>
                <c:pt idx="47661">
                  <c:v>1.34566839227194E-2</c:v>
                </c:pt>
                <c:pt idx="47662">
                  <c:v>1.35544119140153E-2</c:v>
                </c:pt>
                <c:pt idx="47663">
                  <c:v>1.3654493496016299E-2</c:v>
                </c:pt>
                <c:pt idx="47664">
                  <c:v>1.3802747246205499E-2</c:v>
                </c:pt>
                <c:pt idx="47665">
                  <c:v>1.3755746324788E-2</c:v>
                </c:pt>
                <c:pt idx="47666">
                  <c:v>1.38278996131705E-2</c:v>
                </c:pt>
                <c:pt idx="47667">
                  <c:v>1.3898621561929701E-2</c:v>
                </c:pt>
                <c:pt idx="47668">
                  <c:v>1.41041722587914E-2</c:v>
                </c:pt>
                <c:pt idx="47669">
                  <c:v>1.4136008064626599E-2</c:v>
                </c:pt>
                <c:pt idx="47670">
                  <c:v>1.4104106561566999E-2</c:v>
                </c:pt>
                <c:pt idx="47671">
                  <c:v>1.4147453241283799E-2</c:v>
                </c:pt>
                <c:pt idx="47672">
                  <c:v>1.42142169396186E-2</c:v>
                </c:pt>
                <c:pt idx="47673">
                  <c:v>1.42125524478919E-2</c:v>
                </c:pt>
                <c:pt idx="47674">
                  <c:v>1.42558872622428E-2</c:v>
                </c:pt>
                <c:pt idx="47675">
                  <c:v>1.42692240718816E-2</c:v>
                </c:pt>
                <c:pt idx="47676">
                  <c:v>1.42824717022233E-2</c:v>
                </c:pt>
                <c:pt idx="47677">
                  <c:v>1.41053517012191E-2</c:v>
                </c:pt>
                <c:pt idx="47678">
                  <c:v>1.3986826671578899E-2</c:v>
                </c:pt>
                <c:pt idx="47679">
                  <c:v>1.4077074630956799E-2</c:v>
                </c:pt>
                <c:pt idx="47680">
                  <c:v>1.42618142337888E-2</c:v>
                </c:pt>
                <c:pt idx="47681">
                  <c:v>1.40397607404704E-2</c:v>
                </c:pt>
                <c:pt idx="47682">
                  <c:v>1.40796241007756E-2</c:v>
                </c:pt>
                <c:pt idx="47683">
                  <c:v>1.3816631047532099E-2</c:v>
                </c:pt>
                <c:pt idx="47684">
                  <c:v>1.38513599277386E-2</c:v>
                </c:pt>
                <c:pt idx="47685">
                  <c:v>1.39468393563437E-2</c:v>
                </c:pt>
                <c:pt idx="47686">
                  <c:v>1.38551079583291E-2</c:v>
                </c:pt>
                <c:pt idx="47687">
                  <c:v>1.3787454639826601E-2</c:v>
                </c:pt>
                <c:pt idx="47688">
                  <c:v>1.36358589230909E-2</c:v>
                </c:pt>
                <c:pt idx="47689">
                  <c:v>1.3749189862683E-2</c:v>
                </c:pt>
                <c:pt idx="47690">
                  <c:v>1.34932817536942E-2</c:v>
                </c:pt>
                <c:pt idx="47691">
                  <c:v>1.35465544843526E-2</c:v>
                </c:pt>
                <c:pt idx="47692">
                  <c:v>1.3546272107219599E-2</c:v>
                </c:pt>
                <c:pt idx="47693">
                  <c:v>1.3373578881997999E-2</c:v>
                </c:pt>
                <c:pt idx="47694">
                  <c:v>1.33914810654723E-2</c:v>
                </c:pt>
                <c:pt idx="47695">
                  <c:v>1.33728042051933E-2</c:v>
                </c:pt>
                <c:pt idx="47696">
                  <c:v>1.31898044370108E-2</c:v>
                </c:pt>
                <c:pt idx="47697">
                  <c:v>1.3371010819264E-2</c:v>
                </c:pt>
                <c:pt idx="47698">
                  <c:v>1.33265736392088E-2</c:v>
                </c:pt>
                <c:pt idx="47699">
                  <c:v>1.3215828138977301E-2</c:v>
                </c:pt>
                <c:pt idx="47700">
                  <c:v>1.31636222796461E-2</c:v>
                </c:pt>
                <c:pt idx="47701">
                  <c:v>1.33304131113506E-2</c:v>
                </c:pt>
                <c:pt idx="47702">
                  <c:v>1.3325427004510001E-2</c:v>
                </c:pt>
                <c:pt idx="47703">
                  <c:v>1.3183170487467101E-2</c:v>
                </c:pt>
                <c:pt idx="47704">
                  <c:v>1.3340840733870599E-2</c:v>
                </c:pt>
                <c:pt idx="47705">
                  <c:v>1.33319056828869E-2</c:v>
                </c:pt>
                <c:pt idx="47706">
                  <c:v>1.33776969209073E-2</c:v>
                </c:pt>
                <c:pt idx="47707">
                  <c:v>1.34152160910743E-2</c:v>
                </c:pt>
                <c:pt idx="47708">
                  <c:v>1.34094360518209E-2</c:v>
                </c:pt>
                <c:pt idx="47709">
                  <c:v>1.35111821195239E-2</c:v>
                </c:pt>
                <c:pt idx="47710">
                  <c:v>1.35554321805041E-2</c:v>
                </c:pt>
                <c:pt idx="47711">
                  <c:v>1.3698461461912699E-2</c:v>
                </c:pt>
                <c:pt idx="47712">
                  <c:v>1.3743131152792199E-2</c:v>
                </c:pt>
                <c:pt idx="47713">
                  <c:v>1.38524389592726E-2</c:v>
                </c:pt>
                <c:pt idx="47714">
                  <c:v>1.39777041978711E-2</c:v>
                </c:pt>
                <c:pt idx="47715">
                  <c:v>1.40292757190258E-2</c:v>
                </c:pt>
                <c:pt idx="47716">
                  <c:v>1.4375722217841501E-2</c:v>
                </c:pt>
                <c:pt idx="47717">
                  <c:v>1.4456628346543401E-2</c:v>
                </c:pt>
                <c:pt idx="47718">
                  <c:v>1.44444063209035E-2</c:v>
                </c:pt>
                <c:pt idx="47719">
                  <c:v>1.46011870844833E-2</c:v>
                </c:pt>
                <c:pt idx="47720">
                  <c:v>1.47978930857113E-2</c:v>
                </c:pt>
                <c:pt idx="47721">
                  <c:v>1.4959837931402001E-2</c:v>
                </c:pt>
                <c:pt idx="47722">
                  <c:v>1.50867911991745E-2</c:v>
                </c:pt>
                <c:pt idx="47723">
                  <c:v>1.54040540119219E-2</c:v>
                </c:pt>
                <c:pt idx="47724">
                  <c:v>1.54962358188369E-2</c:v>
                </c:pt>
                <c:pt idx="47725">
                  <c:v>1.5602224588213601E-2</c:v>
                </c:pt>
                <c:pt idx="47726">
                  <c:v>1.56471943970573E-2</c:v>
                </c:pt>
                <c:pt idx="47727">
                  <c:v>1.5866929428025998E-2</c:v>
                </c:pt>
                <c:pt idx="47728">
                  <c:v>1.6190204788124E-2</c:v>
                </c:pt>
                <c:pt idx="47729">
                  <c:v>1.6415824846178199E-2</c:v>
                </c:pt>
                <c:pt idx="47730">
                  <c:v>1.67052151722052E-2</c:v>
                </c:pt>
                <c:pt idx="47731">
                  <c:v>1.6797372213399098E-2</c:v>
                </c:pt>
                <c:pt idx="47732">
                  <c:v>1.6920544336158801E-2</c:v>
                </c:pt>
                <c:pt idx="47733">
                  <c:v>1.70091290423573E-2</c:v>
                </c:pt>
                <c:pt idx="47734">
                  <c:v>1.7332298537906399E-2</c:v>
                </c:pt>
                <c:pt idx="47735">
                  <c:v>1.7416308599419599E-2</c:v>
                </c:pt>
                <c:pt idx="47736">
                  <c:v>1.7565601725480998E-2</c:v>
                </c:pt>
                <c:pt idx="47737">
                  <c:v>1.78271114822488E-2</c:v>
                </c:pt>
                <c:pt idx="47738">
                  <c:v>1.7926736643211E-2</c:v>
                </c:pt>
                <c:pt idx="47739">
                  <c:v>1.8037837125010801E-2</c:v>
                </c:pt>
                <c:pt idx="47740">
                  <c:v>1.8184536163198501E-2</c:v>
                </c:pt>
                <c:pt idx="47741">
                  <c:v>1.8336732920786601E-2</c:v>
                </c:pt>
                <c:pt idx="47742">
                  <c:v>1.86302704243093E-2</c:v>
                </c:pt>
                <c:pt idx="47743">
                  <c:v>1.8669557819457099E-2</c:v>
                </c:pt>
                <c:pt idx="47744">
                  <c:v>1.8548558373277201E-2</c:v>
                </c:pt>
                <c:pt idx="47745">
                  <c:v>1.85889922508868E-2</c:v>
                </c:pt>
                <c:pt idx="47746">
                  <c:v>1.8680958368371699E-2</c:v>
                </c:pt>
                <c:pt idx="47747">
                  <c:v>1.8759883320626801E-2</c:v>
                </c:pt>
                <c:pt idx="47748">
                  <c:v>1.8854723395969199E-2</c:v>
                </c:pt>
                <c:pt idx="47749">
                  <c:v>1.9125092111450699E-2</c:v>
                </c:pt>
                <c:pt idx="47750">
                  <c:v>1.9010921007834001E-2</c:v>
                </c:pt>
                <c:pt idx="47751">
                  <c:v>1.88356593605244E-2</c:v>
                </c:pt>
                <c:pt idx="47752">
                  <c:v>1.9042268537033599E-2</c:v>
                </c:pt>
                <c:pt idx="47753">
                  <c:v>1.8977367689406499E-2</c:v>
                </c:pt>
                <c:pt idx="47754">
                  <c:v>1.89855001127112E-2</c:v>
                </c:pt>
                <c:pt idx="47755">
                  <c:v>1.8731269612162701E-2</c:v>
                </c:pt>
                <c:pt idx="47756">
                  <c:v>1.861336306121E-2</c:v>
                </c:pt>
                <c:pt idx="47757">
                  <c:v>1.86706895345609E-2</c:v>
                </c:pt>
                <c:pt idx="47758">
                  <c:v>1.8582443300965E-2</c:v>
                </c:pt>
                <c:pt idx="47759">
                  <c:v>1.8437102021452899E-2</c:v>
                </c:pt>
                <c:pt idx="47760">
                  <c:v>1.83402826969668E-2</c:v>
                </c:pt>
                <c:pt idx="47761">
                  <c:v>1.82338941687651E-2</c:v>
                </c:pt>
                <c:pt idx="47762">
                  <c:v>1.78574453939278E-2</c:v>
                </c:pt>
                <c:pt idx="47763">
                  <c:v>1.7652609367278901E-2</c:v>
                </c:pt>
                <c:pt idx="47764">
                  <c:v>1.7578560164565701E-2</c:v>
                </c:pt>
                <c:pt idx="47765">
                  <c:v>1.7371100613395401E-2</c:v>
                </c:pt>
                <c:pt idx="47766">
                  <c:v>1.7123292443600099E-2</c:v>
                </c:pt>
                <c:pt idx="47767">
                  <c:v>1.6836977023713302E-2</c:v>
                </c:pt>
                <c:pt idx="47768">
                  <c:v>1.6641790306198001E-2</c:v>
                </c:pt>
                <c:pt idx="47769">
                  <c:v>1.6296054423245099E-2</c:v>
                </c:pt>
                <c:pt idx="47770">
                  <c:v>1.6133276916361201E-2</c:v>
                </c:pt>
                <c:pt idx="47771">
                  <c:v>1.5840179311980399E-2</c:v>
                </c:pt>
                <c:pt idx="47772">
                  <c:v>1.53768808665755E-2</c:v>
                </c:pt>
                <c:pt idx="47773">
                  <c:v>1.51269709509445E-2</c:v>
                </c:pt>
                <c:pt idx="47774">
                  <c:v>1.47913210015369E-2</c:v>
                </c:pt>
                <c:pt idx="47775">
                  <c:v>1.4446310203707499E-2</c:v>
                </c:pt>
                <c:pt idx="47776">
                  <c:v>1.4132624584661999E-2</c:v>
                </c:pt>
                <c:pt idx="47777">
                  <c:v>1.35729908838943E-2</c:v>
                </c:pt>
                <c:pt idx="47778">
                  <c:v>1.34007805632874E-2</c:v>
                </c:pt>
                <c:pt idx="47779">
                  <c:v>1.3102250494702299E-2</c:v>
                </c:pt>
                <c:pt idx="47780">
                  <c:v>1.2625874370934501E-2</c:v>
                </c:pt>
                <c:pt idx="47781">
                  <c:v>1.21785221762189E-2</c:v>
                </c:pt>
                <c:pt idx="47782">
                  <c:v>1.1985268006739099E-2</c:v>
                </c:pt>
                <c:pt idx="47783">
                  <c:v>1.15806590794954E-2</c:v>
                </c:pt>
                <c:pt idx="47784">
                  <c:v>1.11014718361158E-2</c:v>
                </c:pt>
                <c:pt idx="47785">
                  <c:v>1.0700057150536501E-2</c:v>
                </c:pt>
                <c:pt idx="47786">
                  <c:v>1.0454421903744101E-2</c:v>
                </c:pt>
                <c:pt idx="47787">
                  <c:v>1.00625332069818E-2</c:v>
                </c:pt>
                <c:pt idx="47788">
                  <c:v>9.6025815086615493E-3</c:v>
                </c:pt>
                <c:pt idx="47789">
                  <c:v>9.1992149237485107E-3</c:v>
                </c:pt>
                <c:pt idx="47790">
                  <c:v>8.9438055105989303E-3</c:v>
                </c:pt>
                <c:pt idx="47791">
                  <c:v>8.5875647858595708E-3</c:v>
                </c:pt>
                <c:pt idx="47792">
                  <c:v>8.2497528707452493E-3</c:v>
                </c:pt>
                <c:pt idx="47793">
                  <c:v>8.0300817772857806E-3</c:v>
                </c:pt>
                <c:pt idx="47794">
                  <c:v>7.7322240570463904E-3</c:v>
                </c:pt>
                <c:pt idx="47795">
                  <c:v>7.2755730524364098E-3</c:v>
                </c:pt>
                <c:pt idx="47796">
                  <c:v>6.92297978725211E-3</c:v>
                </c:pt>
                <c:pt idx="47797">
                  <c:v>6.83984549441757E-3</c:v>
                </c:pt>
                <c:pt idx="47798">
                  <c:v>6.5479118987775203E-3</c:v>
                </c:pt>
                <c:pt idx="47799">
                  <c:v>6.1977021917560202E-3</c:v>
                </c:pt>
                <c:pt idx="47800">
                  <c:v>5.8902898634229199E-3</c:v>
                </c:pt>
                <c:pt idx="47801">
                  <c:v>5.8983636731730999E-3</c:v>
                </c:pt>
                <c:pt idx="47802">
                  <c:v>5.7071668556224501E-3</c:v>
                </c:pt>
                <c:pt idx="47803">
                  <c:v>5.5817641120533001E-3</c:v>
                </c:pt>
                <c:pt idx="47804">
                  <c:v>5.44634777637282E-3</c:v>
                </c:pt>
                <c:pt idx="47805">
                  <c:v>5.2184441263427401E-3</c:v>
                </c:pt>
                <c:pt idx="47806">
                  <c:v>5.1182420847358098E-3</c:v>
                </c:pt>
                <c:pt idx="47807">
                  <c:v>4.94414723983905E-3</c:v>
                </c:pt>
                <c:pt idx="47808">
                  <c:v>4.8073950760810398E-3</c:v>
                </c:pt>
                <c:pt idx="47809">
                  <c:v>4.8658804813966599E-3</c:v>
                </c:pt>
                <c:pt idx="47810">
                  <c:v>4.87147453758063E-3</c:v>
                </c:pt>
                <c:pt idx="47811">
                  <c:v>4.8090512850795502E-3</c:v>
                </c:pt>
                <c:pt idx="47812">
                  <c:v>4.8474051559471102E-3</c:v>
                </c:pt>
                <c:pt idx="47813">
                  <c:v>4.79913527475533E-3</c:v>
                </c:pt>
                <c:pt idx="47814">
                  <c:v>4.8449406131870097E-3</c:v>
                </c:pt>
                <c:pt idx="47815">
                  <c:v>5.0007593944519403E-3</c:v>
                </c:pt>
                <c:pt idx="47816">
                  <c:v>5.2895586117190996E-3</c:v>
                </c:pt>
                <c:pt idx="47817">
                  <c:v>5.11682981175492E-3</c:v>
                </c:pt>
                <c:pt idx="47818">
                  <c:v>5.2483292534645197E-3</c:v>
                </c:pt>
                <c:pt idx="47819">
                  <c:v>5.4137842457070498E-3</c:v>
                </c:pt>
                <c:pt idx="47820">
                  <c:v>5.6322027564206598E-3</c:v>
                </c:pt>
                <c:pt idx="47821">
                  <c:v>5.7640779149301102E-3</c:v>
                </c:pt>
                <c:pt idx="47822">
                  <c:v>5.9102658060130103E-3</c:v>
                </c:pt>
                <c:pt idx="47823">
                  <c:v>6.2473295286628603E-3</c:v>
                </c:pt>
                <c:pt idx="47824">
                  <c:v>6.3647254140425996E-3</c:v>
                </c:pt>
                <c:pt idx="47825">
                  <c:v>6.6681610456373903E-3</c:v>
                </c:pt>
                <c:pt idx="47826">
                  <c:v>6.8622376413906396E-3</c:v>
                </c:pt>
                <c:pt idx="47827">
                  <c:v>7.0687132328300503E-3</c:v>
                </c:pt>
                <c:pt idx="47828">
                  <c:v>7.3381221102906003E-3</c:v>
                </c:pt>
                <c:pt idx="47829">
                  <c:v>7.5496994350504202E-3</c:v>
                </c:pt>
                <c:pt idx="47830">
                  <c:v>7.8585027054405496E-3</c:v>
                </c:pt>
                <c:pt idx="47831">
                  <c:v>8.2681966631940104E-3</c:v>
                </c:pt>
                <c:pt idx="47832">
                  <c:v>8.4327213075258405E-3</c:v>
                </c:pt>
                <c:pt idx="47833">
                  <c:v>8.6255607931185699E-3</c:v>
                </c:pt>
                <c:pt idx="47834">
                  <c:v>8.9948784043520792E-3</c:v>
                </c:pt>
                <c:pt idx="47835">
                  <c:v>9.1921074750239799E-3</c:v>
                </c:pt>
                <c:pt idx="47836">
                  <c:v>9.6361778452250507E-3</c:v>
                </c:pt>
                <c:pt idx="47837">
                  <c:v>9.9565696468548997E-3</c:v>
                </c:pt>
                <c:pt idx="47838">
                  <c:v>1.0202341669764499E-2</c:v>
                </c:pt>
                <c:pt idx="47839">
                  <c:v>1.04607941632165E-2</c:v>
                </c:pt>
                <c:pt idx="47840">
                  <c:v>1.04189347411344E-2</c:v>
                </c:pt>
                <c:pt idx="47841">
                  <c:v>1.07869821763139E-2</c:v>
                </c:pt>
                <c:pt idx="47842">
                  <c:v>1.12010450498146E-2</c:v>
                </c:pt>
                <c:pt idx="47843">
                  <c:v>1.1389038821394E-2</c:v>
                </c:pt>
                <c:pt idx="47844">
                  <c:v>1.1491529196293499E-2</c:v>
                </c:pt>
                <c:pt idx="47845">
                  <c:v>1.16105205227425E-2</c:v>
                </c:pt>
                <c:pt idx="47846">
                  <c:v>1.18624562004081E-2</c:v>
                </c:pt>
                <c:pt idx="47847">
                  <c:v>1.2178558658756101E-2</c:v>
                </c:pt>
                <c:pt idx="47848">
                  <c:v>1.22718887883676E-2</c:v>
                </c:pt>
                <c:pt idx="47849">
                  <c:v>1.2318987788439701E-2</c:v>
                </c:pt>
                <c:pt idx="47850">
                  <c:v>1.25081779684673E-2</c:v>
                </c:pt>
                <c:pt idx="47851">
                  <c:v>1.2461255081264199E-2</c:v>
                </c:pt>
                <c:pt idx="47852">
                  <c:v>1.2621881604137301E-2</c:v>
                </c:pt>
                <c:pt idx="47853">
                  <c:v>1.25278542310299E-2</c:v>
                </c:pt>
                <c:pt idx="47854">
                  <c:v>1.26578987119588E-2</c:v>
                </c:pt>
                <c:pt idx="47855">
                  <c:v>1.25727786308513E-2</c:v>
                </c:pt>
                <c:pt idx="47856">
                  <c:v>1.25592327194384E-2</c:v>
                </c:pt>
                <c:pt idx="47857">
                  <c:v>1.2490381140472301E-2</c:v>
                </c:pt>
                <c:pt idx="47858">
                  <c:v>1.23638258899475E-2</c:v>
                </c:pt>
                <c:pt idx="47859">
                  <c:v>1.2481885834168E-2</c:v>
                </c:pt>
                <c:pt idx="47860">
                  <c:v>1.2243273025095499E-2</c:v>
                </c:pt>
                <c:pt idx="47861">
                  <c:v>1.20505687744274E-2</c:v>
                </c:pt>
                <c:pt idx="47862">
                  <c:v>1.18282748777543E-2</c:v>
                </c:pt>
                <c:pt idx="47863">
                  <c:v>1.1742439507776901E-2</c:v>
                </c:pt>
                <c:pt idx="47864">
                  <c:v>1.13421385530752E-2</c:v>
                </c:pt>
                <c:pt idx="47865">
                  <c:v>1.10945926012458E-2</c:v>
                </c:pt>
                <c:pt idx="47866">
                  <c:v>1.0760650246657099E-2</c:v>
                </c:pt>
                <c:pt idx="47867">
                  <c:v>1.06478606364682E-2</c:v>
                </c:pt>
                <c:pt idx="47868">
                  <c:v>1.02309075585983E-2</c:v>
                </c:pt>
                <c:pt idx="47869">
                  <c:v>9.8476493351766503E-3</c:v>
                </c:pt>
                <c:pt idx="47870">
                  <c:v>9.4691885765982708E-3</c:v>
                </c:pt>
                <c:pt idx="47871">
                  <c:v>9.0680405150727096E-3</c:v>
                </c:pt>
                <c:pt idx="47872">
                  <c:v>8.7041050309322899E-3</c:v>
                </c:pt>
                <c:pt idx="47873">
                  <c:v>8.2716861748894695E-3</c:v>
                </c:pt>
                <c:pt idx="47874">
                  <c:v>7.8183665651826301E-3</c:v>
                </c:pt>
                <c:pt idx="47875">
                  <c:v>7.30070897845505E-3</c:v>
                </c:pt>
                <c:pt idx="47876">
                  <c:v>6.9184068961291199E-3</c:v>
                </c:pt>
                <c:pt idx="47877">
                  <c:v>6.3116143463069797E-3</c:v>
                </c:pt>
                <c:pt idx="47878">
                  <c:v>5.8492628242228497E-3</c:v>
                </c:pt>
                <c:pt idx="47879">
                  <c:v>5.33456121856506E-3</c:v>
                </c:pt>
                <c:pt idx="47880">
                  <c:v>4.7230720877333302E-3</c:v>
                </c:pt>
                <c:pt idx="47881">
                  <c:v>4.2372584356315402E-3</c:v>
                </c:pt>
                <c:pt idx="47882">
                  <c:v>3.6634074221784602E-3</c:v>
                </c:pt>
                <c:pt idx="47883">
                  <c:v>3.31169206935494E-3</c:v>
                </c:pt>
                <c:pt idx="47884">
                  <c:v>2.66845173768584E-3</c:v>
                </c:pt>
                <c:pt idx="47885">
                  <c:v>2.06147020847841E-3</c:v>
                </c:pt>
                <c:pt idx="47886">
                  <c:v>1.6019547634783199E-3</c:v>
                </c:pt>
                <c:pt idx="47887">
                  <c:v>9.6888393624653801E-4</c:v>
                </c:pt>
                <c:pt idx="47888">
                  <c:v>5.2377435017480405E-4</c:v>
                </c:pt>
                <c:pt idx="47889" formatCode="0.00E+00">
                  <c:v>-8.1224108823363495E-5</c:v>
                </c:pt>
                <c:pt idx="47890">
                  <c:v>-6.24897054545427E-4</c:v>
                </c:pt>
                <c:pt idx="47891">
                  <c:v>-1.0287770636635001E-3</c:v>
                </c:pt>
                <c:pt idx="47892">
                  <c:v>-1.53128170382988E-3</c:v>
                </c:pt>
                <c:pt idx="47893">
                  <c:v>-2.0550208544130801E-3</c:v>
                </c:pt>
                <c:pt idx="47894">
                  <c:v>-2.5745931635991399E-3</c:v>
                </c:pt>
                <c:pt idx="47895">
                  <c:v>-3.1091935457729101E-3</c:v>
                </c:pt>
                <c:pt idx="47896">
                  <c:v>-3.4618063058762601E-3</c:v>
                </c:pt>
                <c:pt idx="47897">
                  <c:v>-3.9344145567894798E-3</c:v>
                </c:pt>
                <c:pt idx="47898">
                  <c:v>-4.4563821125491896E-3</c:v>
                </c:pt>
                <c:pt idx="47899">
                  <c:v>-4.7627251041183101E-3</c:v>
                </c:pt>
                <c:pt idx="47900">
                  <c:v>-5.0202033920165303E-3</c:v>
                </c:pt>
                <c:pt idx="47901">
                  <c:v>-5.40977008226906E-3</c:v>
                </c:pt>
                <c:pt idx="47902">
                  <c:v>-5.8625259329738704E-3</c:v>
                </c:pt>
                <c:pt idx="47903">
                  <c:v>-6.1080394530403396E-3</c:v>
                </c:pt>
                <c:pt idx="47904">
                  <c:v>-6.34688480461336E-3</c:v>
                </c:pt>
                <c:pt idx="47905">
                  <c:v>-6.5341935053788202E-3</c:v>
                </c:pt>
                <c:pt idx="47906">
                  <c:v>-6.8251194123670096E-3</c:v>
                </c:pt>
                <c:pt idx="47907">
                  <c:v>-7.0529044145042699E-3</c:v>
                </c:pt>
                <c:pt idx="47908">
                  <c:v>-7.3126917043255498E-3</c:v>
                </c:pt>
                <c:pt idx="47909">
                  <c:v>-7.4007133379241702E-3</c:v>
                </c:pt>
                <c:pt idx="47910">
                  <c:v>-7.6275310664303698E-3</c:v>
                </c:pt>
                <c:pt idx="47911">
                  <c:v>-7.5192365607071798E-3</c:v>
                </c:pt>
                <c:pt idx="47912">
                  <c:v>-7.5591337557427097E-3</c:v>
                </c:pt>
                <c:pt idx="47913">
                  <c:v>-7.8123720196497997E-3</c:v>
                </c:pt>
                <c:pt idx="47914">
                  <c:v>-7.7391200671812098E-3</c:v>
                </c:pt>
                <c:pt idx="47915">
                  <c:v>-7.6995565996646797E-3</c:v>
                </c:pt>
                <c:pt idx="47916">
                  <c:v>-7.6349126951731697E-3</c:v>
                </c:pt>
                <c:pt idx="47917">
                  <c:v>-7.6067278082457904E-3</c:v>
                </c:pt>
                <c:pt idx="47918">
                  <c:v>-7.6157348705533697E-3</c:v>
                </c:pt>
                <c:pt idx="47919">
                  <c:v>-7.41927828715789E-3</c:v>
                </c:pt>
                <c:pt idx="47920">
                  <c:v>-7.3742835227843103E-3</c:v>
                </c:pt>
                <c:pt idx="47921">
                  <c:v>-7.1104980374089299E-3</c:v>
                </c:pt>
                <c:pt idx="47922">
                  <c:v>-6.9897176573129596E-3</c:v>
                </c:pt>
                <c:pt idx="47923">
                  <c:v>-6.81383440836508E-3</c:v>
                </c:pt>
                <c:pt idx="47924">
                  <c:v>-6.5206164486672899E-3</c:v>
                </c:pt>
                <c:pt idx="47925">
                  <c:v>-6.2644814207711398E-3</c:v>
                </c:pt>
                <c:pt idx="47926">
                  <c:v>-6.02641091150612E-3</c:v>
                </c:pt>
                <c:pt idx="47927">
                  <c:v>-5.9260939942406901E-3</c:v>
                </c:pt>
                <c:pt idx="47928">
                  <c:v>-5.61073149175616E-3</c:v>
                </c:pt>
                <c:pt idx="47929">
                  <c:v>-5.2269459085756299E-3</c:v>
                </c:pt>
                <c:pt idx="47930">
                  <c:v>-5.0729705393442598E-3</c:v>
                </c:pt>
                <c:pt idx="47931">
                  <c:v>-4.7559185676453401E-3</c:v>
                </c:pt>
                <c:pt idx="47932">
                  <c:v>-4.5081500816046803E-3</c:v>
                </c:pt>
                <c:pt idx="47933">
                  <c:v>-4.1629657170182298E-3</c:v>
                </c:pt>
                <c:pt idx="47934">
                  <c:v>-3.8019972858264902E-3</c:v>
                </c:pt>
                <c:pt idx="47935">
                  <c:v>-3.5514488531132602E-3</c:v>
                </c:pt>
                <c:pt idx="47936">
                  <c:v>-3.1501836658407402E-3</c:v>
                </c:pt>
                <c:pt idx="47937">
                  <c:v>-2.9420754159205299E-3</c:v>
                </c:pt>
                <c:pt idx="47938">
                  <c:v>-2.65846552921809E-3</c:v>
                </c:pt>
                <c:pt idx="47939">
                  <c:v>-2.45353025808098E-3</c:v>
                </c:pt>
                <c:pt idx="47940">
                  <c:v>-2.1812138116263698E-3</c:v>
                </c:pt>
                <c:pt idx="47941">
                  <c:v>-1.9025004844358199E-3</c:v>
                </c:pt>
                <c:pt idx="47942">
                  <c:v>-1.6122064838760301E-3</c:v>
                </c:pt>
                <c:pt idx="47943">
                  <c:v>-1.43921451709352E-3</c:v>
                </c:pt>
                <c:pt idx="47944">
                  <c:v>-1.1548196123093699E-3</c:v>
                </c:pt>
                <c:pt idx="47945">
                  <c:v>-1.0052088929854801E-3</c:v>
                </c:pt>
                <c:pt idx="47946">
                  <c:v>-9.32009643393749E-4</c:v>
                </c:pt>
                <c:pt idx="47947">
                  <c:v>-6.5049654431257101E-4</c:v>
                </c:pt>
                <c:pt idx="47948">
                  <c:v>-5.3677354376215297E-4</c:v>
                </c:pt>
                <c:pt idx="47949">
                  <c:v>-3.8338775422496499E-4</c:v>
                </c:pt>
                <c:pt idx="47950">
                  <c:v>-3.00697185507918E-4</c:v>
                </c:pt>
                <c:pt idx="47951">
                  <c:v>-2.5944527192155902E-4</c:v>
                </c:pt>
                <c:pt idx="47952">
                  <c:v>-1.18600230683108E-4</c:v>
                </c:pt>
                <c:pt idx="47953">
                  <c:v>-1.8997790595421299E-4</c:v>
                </c:pt>
                <c:pt idx="47954" formatCode="0.00E+00">
                  <c:v>3.8139561087596499E-6</c:v>
                </c:pt>
                <c:pt idx="47955" formatCode="0.00E+00">
                  <c:v>-3.3868653718494798E-5</c:v>
                </c:pt>
                <c:pt idx="47956">
                  <c:v>-2.4084195640653599E-4</c:v>
                </c:pt>
                <c:pt idx="47957">
                  <c:v>-3.3765452911011201E-4</c:v>
                </c:pt>
                <c:pt idx="47958">
                  <c:v>-4.29108285751385E-4</c:v>
                </c:pt>
                <c:pt idx="47959">
                  <c:v>-3.7051024601997002E-4</c:v>
                </c:pt>
                <c:pt idx="47960">
                  <c:v>-6.0621931154321003E-4</c:v>
                </c:pt>
                <c:pt idx="47961">
                  <c:v>-8.1764125833911098E-4</c:v>
                </c:pt>
                <c:pt idx="47962">
                  <c:v>-9.9141230354175E-4</c:v>
                </c:pt>
                <c:pt idx="47963">
                  <c:v>-1.0668116202366901E-3</c:v>
                </c:pt>
                <c:pt idx="47964">
                  <c:v>-1.32815078160297E-3</c:v>
                </c:pt>
                <c:pt idx="47965">
                  <c:v>-1.6024924737104401E-3</c:v>
                </c:pt>
                <c:pt idx="47966">
                  <c:v>-1.8198496528050599E-3</c:v>
                </c:pt>
                <c:pt idx="47967">
                  <c:v>-2.1137965808459601E-3</c:v>
                </c:pt>
                <c:pt idx="47968">
                  <c:v>-2.6233849847750201E-3</c:v>
                </c:pt>
                <c:pt idx="47969">
                  <c:v>-2.8410806550947399E-3</c:v>
                </c:pt>
                <c:pt idx="47970">
                  <c:v>-3.2190660204953702E-3</c:v>
                </c:pt>
                <c:pt idx="47971">
                  <c:v>-3.4478262782783502E-3</c:v>
                </c:pt>
                <c:pt idx="47972">
                  <c:v>-3.8577792365975302E-3</c:v>
                </c:pt>
                <c:pt idx="47973">
                  <c:v>-4.2121098777043496E-3</c:v>
                </c:pt>
                <c:pt idx="47974">
                  <c:v>-4.6056439985097397E-3</c:v>
                </c:pt>
                <c:pt idx="47975">
                  <c:v>-5.2060054003880999E-3</c:v>
                </c:pt>
                <c:pt idx="47976">
                  <c:v>-5.6384425406256298E-3</c:v>
                </c:pt>
                <c:pt idx="47977">
                  <c:v>-5.8079249851977297E-3</c:v>
                </c:pt>
                <c:pt idx="47978">
                  <c:v>-6.2079048057716302E-3</c:v>
                </c:pt>
                <c:pt idx="47979">
                  <c:v>-6.7884333725270899E-3</c:v>
                </c:pt>
                <c:pt idx="47980">
                  <c:v>-7.3982006863934496E-3</c:v>
                </c:pt>
                <c:pt idx="47981">
                  <c:v>-7.76399188523618E-3</c:v>
                </c:pt>
                <c:pt idx="47982">
                  <c:v>-8.0909314642876803E-3</c:v>
                </c:pt>
                <c:pt idx="47983">
                  <c:v>-8.5666719239022408E-3</c:v>
                </c:pt>
                <c:pt idx="47984">
                  <c:v>-8.8726470873517899E-3</c:v>
                </c:pt>
                <c:pt idx="47985">
                  <c:v>-9.5078411571062407E-3</c:v>
                </c:pt>
                <c:pt idx="47986">
                  <c:v>-9.7919425721195198E-3</c:v>
                </c:pt>
                <c:pt idx="47987">
                  <c:v>-1.0245967432285299E-2</c:v>
                </c:pt>
                <c:pt idx="47988">
                  <c:v>-1.05336927398054E-2</c:v>
                </c:pt>
                <c:pt idx="47989">
                  <c:v>-1.1007040998155899E-2</c:v>
                </c:pt>
                <c:pt idx="47990">
                  <c:v>-1.1361780067619801E-2</c:v>
                </c:pt>
                <c:pt idx="47991">
                  <c:v>-1.16854935215834E-2</c:v>
                </c:pt>
                <c:pt idx="47992">
                  <c:v>-1.21406174318586E-2</c:v>
                </c:pt>
                <c:pt idx="47993">
                  <c:v>-1.2396135200311201E-2</c:v>
                </c:pt>
                <c:pt idx="47994">
                  <c:v>-1.2774848531218E-2</c:v>
                </c:pt>
                <c:pt idx="47995">
                  <c:v>-1.30938796385256E-2</c:v>
                </c:pt>
                <c:pt idx="47996">
                  <c:v>-1.33690420450713E-2</c:v>
                </c:pt>
                <c:pt idx="47997">
                  <c:v>-1.3566012060658E-2</c:v>
                </c:pt>
                <c:pt idx="47998">
                  <c:v>-1.38701358580226E-2</c:v>
                </c:pt>
                <c:pt idx="47999">
                  <c:v>-1.3890317677573399E-2</c:v>
                </c:pt>
                <c:pt idx="48000">
                  <c:v>-1.4207344874257901E-2</c:v>
                </c:pt>
                <c:pt idx="48001">
                  <c:v>-1.4527308657645E-2</c:v>
                </c:pt>
                <c:pt idx="48002">
                  <c:v>-1.4489696692372499E-2</c:v>
                </c:pt>
                <c:pt idx="48003">
                  <c:v>-1.4502702980984701E-2</c:v>
                </c:pt>
                <c:pt idx="48004">
                  <c:v>-1.46772406158374E-2</c:v>
                </c:pt>
                <c:pt idx="48005">
                  <c:v>-1.47045021581662E-2</c:v>
                </c:pt>
                <c:pt idx="48006">
                  <c:v>-1.48123504120926E-2</c:v>
                </c:pt>
                <c:pt idx="48007">
                  <c:v>-1.49684304209033E-2</c:v>
                </c:pt>
                <c:pt idx="48008">
                  <c:v>-1.4826821993091399E-2</c:v>
                </c:pt>
                <c:pt idx="48009">
                  <c:v>-1.4841924776967099E-2</c:v>
                </c:pt>
                <c:pt idx="48010">
                  <c:v>-1.4805785206313701E-2</c:v>
                </c:pt>
                <c:pt idx="48011">
                  <c:v>-1.46500090967245E-2</c:v>
                </c:pt>
                <c:pt idx="48012">
                  <c:v>-1.46812079657072E-2</c:v>
                </c:pt>
                <c:pt idx="48013">
                  <c:v>-1.4780287586692E-2</c:v>
                </c:pt>
                <c:pt idx="48014">
                  <c:v>-1.46178078385901E-2</c:v>
                </c:pt>
                <c:pt idx="48015">
                  <c:v>-1.43783998641817E-2</c:v>
                </c:pt>
                <c:pt idx="48016">
                  <c:v>-1.4137262070646099E-2</c:v>
                </c:pt>
                <c:pt idx="48017">
                  <c:v>-1.3989295100145301E-2</c:v>
                </c:pt>
                <c:pt idx="48018">
                  <c:v>-1.38547767479662E-2</c:v>
                </c:pt>
                <c:pt idx="48019">
                  <c:v>-1.3825296191804099E-2</c:v>
                </c:pt>
                <c:pt idx="48020">
                  <c:v>-1.35341843247293E-2</c:v>
                </c:pt>
                <c:pt idx="48021">
                  <c:v>-1.3274774136057901E-2</c:v>
                </c:pt>
                <c:pt idx="48022">
                  <c:v>-1.2951602555532699E-2</c:v>
                </c:pt>
                <c:pt idx="48023">
                  <c:v>-1.2758543096979999E-2</c:v>
                </c:pt>
                <c:pt idx="48024">
                  <c:v>-1.2710614314367499E-2</c:v>
                </c:pt>
                <c:pt idx="48025">
                  <c:v>-1.25029233973377E-2</c:v>
                </c:pt>
                <c:pt idx="48026">
                  <c:v>-1.22097314268424E-2</c:v>
                </c:pt>
                <c:pt idx="48027">
                  <c:v>-1.19775733279609E-2</c:v>
                </c:pt>
                <c:pt idx="48028">
                  <c:v>-1.17941920589662E-2</c:v>
                </c:pt>
                <c:pt idx="48029">
                  <c:v>-1.15312641552018E-2</c:v>
                </c:pt>
                <c:pt idx="48030">
                  <c:v>-1.13020850764994E-2</c:v>
                </c:pt>
                <c:pt idx="48031">
                  <c:v>-1.10308858538418E-2</c:v>
                </c:pt>
                <c:pt idx="48032">
                  <c:v>-1.09577983481512E-2</c:v>
                </c:pt>
                <c:pt idx="48033">
                  <c:v>-1.06700101792182E-2</c:v>
                </c:pt>
                <c:pt idx="48034">
                  <c:v>-1.04523125569183E-2</c:v>
                </c:pt>
                <c:pt idx="48035">
                  <c:v>-1.01837635081792E-2</c:v>
                </c:pt>
                <c:pt idx="48036">
                  <c:v>-1.000827614329E-2</c:v>
                </c:pt>
                <c:pt idx="48037">
                  <c:v>-1.00683046418731E-2</c:v>
                </c:pt>
                <c:pt idx="48038">
                  <c:v>-9.8670882137932708E-3</c:v>
                </c:pt>
                <c:pt idx="48039">
                  <c:v>-9.5846948266820609E-3</c:v>
                </c:pt>
                <c:pt idx="48040">
                  <c:v>-9.5391793501515398E-3</c:v>
                </c:pt>
                <c:pt idx="48041">
                  <c:v>-9.5458418860772092E-3</c:v>
                </c:pt>
                <c:pt idx="48042">
                  <c:v>-9.3870504843263994E-3</c:v>
                </c:pt>
                <c:pt idx="48043">
                  <c:v>-9.2180351983093007E-3</c:v>
                </c:pt>
                <c:pt idx="48044">
                  <c:v>-9.0801674001194706E-3</c:v>
                </c:pt>
                <c:pt idx="48045">
                  <c:v>-9.1334199018031099E-3</c:v>
                </c:pt>
                <c:pt idx="48046">
                  <c:v>-9.0862122876977994E-3</c:v>
                </c:pt>
                <c:pt idx="48047">
                  <c:v>-9.1809819334785405E-3</c:v>
                </c:pt>
                <c:pt idx="48048">
                  <c:v>-9.0692086072269393E-3</c:v>
                </c:pt>
                <c:pt idx="48049">
                  <c:v>-9.1038280434721699E-3</c:v>
                </c:pt>
                <c:pt idx="48050">
                  <c:v>-9.1989632820731505E-3</c:v>
                </c:pt>
                <c:pt idx="48051">
                  <c:v>-9.2243697513739505E-3</c:v>
                </c:pt>
                <c:pt idx="48052">
                  <c:v>-9.4852737616027399E-3</c:v>
                </c:pt>
                <c:pt idx="48053">
                  <c:v>-9.6017894571333393E-3</c:v>
                </c:pt>
                <c:pt idx="48054">
                  <c:v>-9.4955887095812992E-3</c:v>
                </c:pt>
                <c:pt idx="48055">
                  <c:v>-9.6539168600814507E-3</c:v>
                </c:pt>
                <c:pt idx="48056">
                  <c:v>-9.83401106347025E-3</c:v>
                </c:pt>
                <c:pt idx="48057">
                  <c:v>-1.01198269557844E-2</c:v>
                </c:pt>
                <c:pt idx="48058">
                  <c:v>-1.0274154625317101E-2</c:v>
                </c:pt>
                <c:pt idx="48059">
                  <c:v>-1.04681494897586E-2</c:v>
                </c:pt>
                <c:pt idx="48060">
                  <c:v>-1.07299370565996E-2</c:v>
                </c:pt>
                <c:pt idx="48061">
                  <c:v>-1.0879805594385001E-2</c:v>
                </c:pt>
                <c:pt idx="48062">
                  <c:v>-1.1171864682307501E-2</c:v>
                </c:pt>
                <c:pt idx="48063">
                  <c:v>-1.1327350873579599E-2</c:v>
                </c:pt>
                <c:pt idx="48064">
                  <c:v>-1.1692942479701001E-2</c:v>
                </c:pt>
                <c:pt idx="48065">
                  <c:v>-1.1982232361229901E-2</c:v>
                </c:pt>
                <c:pt idx="48066">
                  <c:v>-1.21065212056253E-2</c:v>
                </c:pt>
                <c:pt idx="48067">
                  <c:v>-1.2409749228555001E-2</c:v>
                </c:pt>
                <c:pt idx="48068">
                  <c:v>-1.27923278654309E-2</c:v>
                </c:pt>
                <c:pt idx="48069">
                  <c:v>-1.31295864575494E-2</c:v>
                </c:pt>
                <c:pt idx="48070">
                  <c:v>-1.3374123591506901E-2</c:v>
                </c:pt>
                <c:pt idx="48071">
                  <c:v>-1.35312518310846E-2</c:v>
                </c:pt>
                <c:pt idx="48072">
                  <c:v>-1.3832732519704599E-2</c:v>
                </c:pt>
                <c:pt idx="48073">
                  <c:v>-1.41567589851274E-2</c:v>
                </c:pt>
                <c:pt idx="48074">
                  <c:v>-1.44237791410526E-2</c:v>
                </c:pt>
                <c:pt idx="48075">
                  <c:v>-1.47081956055215E-2</c:v>
                </c:pt>
                <c:pt idx="48076">
                  <c:v>-1.49979403403043E-2</c:v>
                </c:pt>
                <c:pt idx="48077">
                  <c:v>-1.5170932590019399E-2</c:v>
                </c:pt>
                <c:pt idx="48078">
                  <c:v>-1.52388811453996E-2</c:v>
                </c:pt>
                <c:pt idx="48079">
                  <c:v>-1.55804417524782E-2</c:v>
                </c:pt>
                <c:pt idx="48080">
                  <c:v>-1.57842468385039E-2</c:v>
                </c:pt>
                <c:pt idx="48081">
                  <c:v>-1.61011909492173E-2</c:v>
                </c:pt>
                <c:pt idx="48082">
                  <c:v>-1.62300754888045E-2</c:v>
                </c:pt>
                <c:pt idx="48083">
                  <c:v>-1.6216780734410002E-2</c:v>
                </c:pt>
                <c:pt idx="48084">
                  <c:v>-1.64124668956892E-2</c:v>
                </c:pt>
                <c:pt idx="48085">
                  <c:v>-1.6550941818392399E-2</c:v>
                </c:pt>
                <c:pt idx="48086">
                  <c:v>-1.6701589773044302E-2</c:v>
                </c:pt>
                <c:pt idx="48087">
                  <c:v>-1.6705728537484001E-2</c:v>
                </c:pt>
                <c:pt idx="48088">
                  <c:v>-1.67334705248607E-2</c:v>
                </c:pt>
                <c:pt idx="48089">
                  <c:v>-1.68038464995094E-2</c:v>
                </c:pt>
                <c:pt idx="48090">
                  <c:v>-1.6776648444667801E-2</c:v>
                </c:pt>
                <c:pt idx="48091">
                  <c:v>-1.68520462577284E-2</c:v>
                </c:pt>
                <c:pt idx="48092">
                  <c:v>-1.6850328002517199E-2</c:v>
                </c:pt>
                <c:pt idx="48093">
                  <c:v>-1.6791983308787499E-2</c:v>
                </c:pt>
                <c:pt idx="48094">
                  <c:v>-1.6678150740409601E-2</c:v>
                </c:pt>
                <c:pt idx="48095">
                  <c:v>-1.65339308142648E-2</c:v>
                </c:pt>
                <c:pt idx="48096">
                  <c:v>-1.6545994210861999E-2</c:v>
                </c:pt>
                <c:pt idx="48097">
                  <c:v>-1.6447717411827E-2</c:v>
                </c:pt>
                <c:pt idx="48098">
                  <c:v>-1.6317424953993999E-2</c:v>
                </c:pt>
                <c:pt idx="48099">
                  <c:v>-1.60038889175904E-2</c:v>
                </c:pt>
                <c:pt idx="48100">
                  <c:v>-1.5826034839289599E-2</c:v>
                </c:pt>
                <c:pt idx="48101">
                  <c:v>-1.55454937012571E-2</c:v>
                </c:pt>
                <c:pt idx="48102">
                  <c:v>-1.5544887838074501E-2</c:v>
                </c:pt>
                <c:pt idx="48103">
                  <c:v>-1.53267035244828E-2</c:v>
                </c:pt>
                <c:pt idx="48104">
                  <c:v>-1.5027622434596301E-2</c:v>
                </c:pt>
                <c:pt idx="48105">
                  <c:v>-1.4709055777255901E-2</c:v>
                </c:pt>
                <c:pt idx="48106">
                  <c:v>-1.4374221025180701E-2</c:v>
                </c:pt>
                <c:pt idx="48107">
                  <c:v>-1.4147147177691201E-2</c:v>
                </c:pt>
                <c:pt idx="48108">
                  <c:v>-1.3873567913966701E-2</c:v>
                </c:pt>
                <c:pt idx="48109">
                  <c:v>-1.35641600422868E-2</c:v>
                </c:pt>
                <c:pt idx="48110">
                  <c:v>-1.3382389360694399E-2</c:v>
                </c:pt>
                <c:pt idx="48111">
                  <c:v>-1.2872418994955399E-2</c:v>
                </c:pt>
                <c:pt idx="48112">
                  <c:v>-1.25775694300309E-2</c:v>
                </c:pt>
                <c:pt idx="48113">
                  <c:v>-1.2113428550229901E-2</c:v>
                </c:pt>
                <c:pt idx="48114">
                  <c:v>-1.19510894811664E-2</c:v>
                </c:pt>
                <c:pt idx="48115">
                  <c:v>-1.16417304944981E-2</c:v>
                </c:pt>
                <c:pt idx="48116">
                  <c:v>-1.12814129601847E-2</c:v>
                </c:pt>
                <c:pt idx="48117">
                  <c:v>-1.07895948322006E-2</c:v>
                </c:pt>
                <c:pt idx="48118">
                  <c:v>-1.0589788067068499E-2</c:v>
                </c:pt>
                <c:pt idx="48119">
                  <c:v>-1.04055533361822E-2</c:v>
                </c:pt>
                <c:pt idx="48120">
                  <c:v>-9.9514139682050102E-3</c:v>
                </c:pt>
                <c:pt idx="48121">
                  <c:v>-9.6237176371745201E-3</c:v>
                </c:pt>
                <c:pt idx="48122">
                  <c:v>-9.3099771766432093E-3</c:v>
                </c:pt>
                <c:pt idx="48123">
                  <c:v>-9.0026849115261206E-3</c:v>
                </c:pt>
                <c:pt idx="48124">
                  <c:v>-8.6861769517837892E-3</c:v>
                </c:pt>
                <c:pt idx="48125">
                  <c:v>-8.6248151387092499E-3</c:v>
                </c:pt>
                <c:pt idx="48126">
                  <c:v>-8.3245320398194801E-3</c:v>
                </c:pt>
                <c:pt idx="48127">
                  <c:v>-8.0936425673507305E-3</c:v>
                </c:pt>
                <c:pt idx="48128">
                  <c:v>-7.6763396630153196E-3</c:v>
                </c:pt>
                <c:pt idx="48129">
                  <c:v>-7.7101721382588301E-3</c:v>
                </c:pt>
                <c:pt idx="48130">
                  <c:v>-7.6005873888830601E-3</c:v>
                </c:pt>
                <c:pt idx="48131">
                  <c:v>-7.3623930301809897E-3</c:v>
                </c:pt>
                <c:pt idx="48132">
                  <c:v>-7.2088034301182602E-3</c:v>
                </c:pt>
                <c:pt idx="48133">
                  <c:v>-7.0377789192201798E-3</c:v>
                </c:pt>
                <c:pt idx="48134">
                  <c:v>-7.0467446957347803E-3</c:v>
                </c:pt>
                <c:pt idx="48135">
                  <c:v>-6.8909477217964097E-3</c:v>
                </c:pt>
                <c:pt idx="48136">
                  <c:v>-6.9814351792849699E-3</c:v>
                </c:pt>
                <c:pt idx="48137">
                  <c:v>-7.0207520479633198E-3</c:v>
                </c:pt>
                <c:pt idx="48138">
                  <c:v>-6.9055696673255198E-3</c:v>
                </c:pt>
                <c:pt idx="48139">
                  <c:v>-7.0575416355378104E-3</c:v>
                </c:pt>
                <c:pt idx="48140">
                  <c:v>-7.0651275541627999E-3</c:v>
                </c:pt>
                <c:pt idx="48141">
                  <c:v>-7.1361046620822101E-3</c:v>
                </c:pt>
                <c:pt idx="48142">
                  <c:v>-7.3481098951517698E-3</c:v>
                </c:pt>
                <c:pt idx="48143">
                  <c:v>-7.3513999246293104E-3</c:v>
                </c:pt>
                <c:pt idx="48144">
                  <c:v>-7.5130325980035202E-3</c:v>
                </c:pt>
                <c:pt idx="48145">
                  <c:v>-7.7247317320407304E-3</c:v>
                </c:pt>
                <c:pt idx="48146">
                  <c:v>-7.9061059615948403E-3</c:v>
                </c:pt>
                <c:pt idx="48147">
                  <c:v>-8.1547981224929008E-3</c:v>
                </c:pt>
                <c:pt idx="48148">
                  <c:v>-8.3697181844719203E-3</c:v>
                </c:pt>
                <c:pt idx="48149">
                  <c:v>-8.8159023425402102E-3</c:v>
                </c:pt>
                <c:pt idx="48150">
                  <c:v>-9.0170008463839393E-3</c:v>
                </c:pt>
                <c:pt idx="48151">
                  <c:v>-9.26573952753393E-3</c:v>
                </c:pt>
                <c:pt idx="48152">
                  <c:v>-9.5846639829540899E-3</c:v>
                </c:pt>
                <c:pt idx="48153">
                  <c:v>-9.8889180321090394E-3</c:v>
                </c:pt>
                <c:pt idx="48154">
                  <c:v>-1.03986204167972E-2</c:v>
                </c:pt>
                <c:pt idx="48155">
                  <c:v>-1.06295474167985E-2</c:v>
                </c:pt>
                <c:pt idx="48156">
                  <c:v>-1.09711535879291E-2</c:v>
                </c:pt>
                <c:pt idx="48157">
                  <c:v>-1.12984521018439E-2</c:v>
                </c:pt>
                <c:pt idx="48158">
                  <c:v>-1.18714160976694E-2</c:v>
                </c:pt>
                <c:pt idx="48159">
                  <c:v>-1.2150361440047899E-2</c:v>
                </c:pt>
                <c:pt idx="48160">
                  <c:v>-1.23464305608886E-2</c:v>
                </c:pt>
                <c:pt idx="48161">
                  <c:v>-1.2829125989442001E-2</c:v>
                </c:pt>
                <c:pt idx="48162">
                  <c:v>-1.33660883171911E-2</c:v>
                </c:pt>
                <c:pt idx="48163">
                  <c:v>-1.37946775551146E-2</c:v>
                </c:pt>
                <c:pt idx="48164">
                  <c:v>-1.40473272530509E-2</c:v>
                </c:pt>
                <c:pt idx="48165">
                  <c:v>-1.4379889665797599E-2</c:v>
                </c:pt>
                <c:pt idx="48166">
                  <c:v>-1.48168700586744E-2</c:v>
                </c:pt>
                <c:pt idx="48167">
                  <c:v>-1.52471299354818E-2</c:v>
                </c:pt>
                <c:pt idx="48168">
                  <c:v>-1.56305473519814E-2</c:v>
                </c:pt>
                <c:pt idx="48169">
                  <c:v>-1.5930248464941101E-2</c:v>
                </c:pt>
                <c:pt idx="48170">
                  <c:v>-1.61421738841389E-2</c:v>
                </c:pt>
                <c:pt idx="48171">
                  <c:v>-1.6484438239162302E-2</c:v>
                </c:pt>
                <c:pt idx="48172">
                  <c:v>-1.6723888641727198E-2</c:v>
                </c:pt>
                <c:pt idx="48173">
                  <c:v>-1.7038561391152399E-2</c:v>
                </c:pt>
                <c:pt idx="48174">
                  <c:v>-1.72240336898162E-2</c:v>
                </c:pt>
                <c:pt idx="48175">
                  <c:v>-1.74342549682589E-2</c:v>
                </c:pt>
                <c:pt idx="48176">
                  <c:v>-1.7815886084987301E-2</c:v>
                </c:pt>
                <c:pt idx="48177">
                  <c:v>-1.7931787395233201E-2</c:v>
                </c:pt>
                <c:pt idx="48178">
                  <c:v>-1.7975021184299701E-2</c:v>
                </c:pt>
                <c:pt idx="48179">
                  <c:v>-1.8119864519945201E-2</c:v>
                </c:pt>
                <c:pt idx="48180">
                  <c:v>-1.83414138153019E-2</c:v>
                </c:pt>
                <c:pt idx="48181">
                  <c:v>-1.8351088063369801E-2</c:v>
                </c:pt>
                <c:pt idx="48182">
                  <c:v>-1.8310774574439699E-2</c:v>
                </c:pt>
                <c:pt idx="48183">
                  <c:v>-1.8306185544784099E-2</c:v>
                </c:pt>
                <c:pt idx="48184">
                  <c:v>-1.8361921918030301E-2</c:v>
                </c:pt>
                <c:pt idx="48185">
                  <c:v>-1.82744449990127E-2</c:v>
                </c:pt>
                <c:pt idx="48186">
                  <c:v>-1.80120992357003E-2</c:v>
                </c:pt>
                <c:pt idx="48187">
                  <c:v>-1.7924238179817701E-2</c:v>
                </c:pt>
                <c:pt idx="48188">
                  <c:v>-1.77804612859849E-2</c:v>
                </c:pt>
                <c:pt idx="48189">
                  <c:v>-1.76938690610382E-2</c:v>
                </c:pt>
                <c:pt idx="48190">
                  <c:v>-1.7391858158039199E-2</c:v>
                </c:pt>
                <c:pt idx="48191">
                  <c:v>-1.7166323618400502E-2</c:v>
                </c:pt>
                <c:pt idx="48192">
                  <c:v>-1.6923296540953401E-2</c:v>
                </c:pt>
                <c:pt idx="48193">
                  <c:v>-1.6505185900505401E-2</c:v>
                </c:pt>
                <c:pt idx="48194">
                  <c:v>-1.61993625210324E-2</c:v>
                </c:pt>
                <c:pt idx="48195">
                  <c:v>-1.5653186910407499E-2</c:v>
                </c:pt>
                <c:pt idx="48196">
                  <c:v>-1.53544208804155E-2</c:v>
                </c:pt>
                <c:pt idx="48197">
                  <c:v>-1.50130729820693E-2</c:v>
                </c:pt>
                <c:pt idx="48198">
                  <c:v>-1.4310544024184999E-2</c:v>
                </c:pt>
                <c:pt idx="48199">
                  <c:v>-1.3882984853713301E-2</c:v>
                </c:pt>
                <c:pt idx="48200">
                  <c:v>-1.33029449856328E-2</c:v>
                </c:pt>
                <c:pt idx="48201">
                  <c:v>-1.27480763966074E-2</c:v>
                </c:pt>
                <c:pt idx="48202">
                  <c:v>-1.23336116023044E-2</c:v>
                </c:pt>
                <c:pt idx="48203">
                  <c:v>-1.1588632267021601E-2</c:v>
                </c:pt>
                <c:pt idx="48204">
                  <c:v>-1.0946028925701999E-2</c:v>
                </c:pt>
                <c:pt idx="48205">
                  <c:v>-1.02846379305632E-2</c:v>
                </c:pt>
                <c:pt idx="48206">
                  <c:v>-9.6328898667884608E-3</c:v>
                </c:pt>
                <c:pt idx="48207">
                  <c:v>-8.9693711882904304E-3</c:v>
                </c:pt>
                <c:pt idx="48208">
                  <c:v>-8.3816827524737601E-3</c:v>
                </c:pt>
                <c:pt idx="48209">
                  <c:v>-7.67648050768886E-3</c:v>
                </c:pt>
                <c:pt idx="48210">
                  <c:v>-6.8308019189531402E-3</c:v>
                </c:pt>
                <c:pt idx="48211">
                  <c:v>-6.12257705412404E-3</c:v>
                </c:pt>
                <c:pt idx="48212">
                  <c:v>-5.5269781516228099E-3</c:v>
                </c:pt>
                <c:pt idx="48213">
                  <c:v>-4.8088854945540398E-3</c:v>
                </c:pt>
                <c:pt idx="48214">
                  <c:v>-4.085947524357E-3</c:v>
                </c:pt>
                <c:pt idx="48215">
                  <c:v>-3.32064915221341E-3</c:v>
                </c:pt>
                <c:pt idx="48216">
                  <c:v>-2.5131152884873302E-3</c:v>
                </c:pt>
                <c:pt idx="48217">
                  <c:v>-1.83625161115013E-3</c:v>
                </c:pt>
                <c:pt idx="48218">
                  <c:v>-1.15426786849114E-3</c:v>
                </c:pt>
                <c:pt idx="48219">
                  <c:v>-3.9118946648988899E-4</c:v>
                </c:pt>
                <c:pt idx="48220" formatCode="0.00E+00">
                  <c:v>3.74064297410572E-5</c:v>
                </c:pt>
                <c:pt idx="48221">
                  <c:v>7.7610377361439899E-4</c:v>
                </c:pt>
                <c:pt idx="48222">
                  <c:v>1.58726942753846E-3</c:v>
                </c:pt>
                <c:pt idx="48223">
                  <c:v>2.1527095423707998E-3</c:v>
                </c:pt>
                <c:pt idx="48224">
                  <c:v>2.6975281523111201E-3</c:v>
                </c:pt>
                <c:pt idx="48225">
                  <c:v>3.1536931554542102E-3</c:v>
                </c:pt>
                <c:pt idx="48226">
                  <c:v>3.8328182742366199E-3</c:v>
                </c:pt>
                <c:pt idx="48227">
                  <c:v>4.5174939454713401E-3</c:v>
                </c:pt>
                <c:pt idx="48228">
                  <c:v>5.0281925482990302E-3</c:v>
                </c:pt>
                <c:pt idx="48229">
                  <c:v>5.35795939210045E-3</c:v>
                </c:pt>
                <c:pt idx="48230">
                  <c:v>5.8200347274618702E-3</c:v>
                </c:pt>
                <c:pt idx="48231">
                  <c:v>6.2988919790822303E-3</c:v>
                </c:pt>
                <c:pt idx="48232">
                  <c:v>6.7742473912937298E-3</c:v>
                </c:pt>
                <c:pt idx="48233">
                  <c:v>7.0702762269015899E-3</c:v>
                </c:pt>
                <c:pt idx="48234">
                  <c:v>7.3472365606004003E-3</c:v>
                </c:pt>
                <c:pt idx="48235">
                  <c:v>7.6557731075871903E-3</c:v>
                </c:pt>
                <c:pt idx="48236">
                  <c:v>7.9563760876953001E-3</c:v>
                </c:pt>
                <c:pt idx="48237">
                  <c:v>8.3070345293729999E-3</c:v>
                </c:pt>
                <c:pt idx="48238">
                  <c:v>8.4394416427088295E-3</c:v>
                </c:pt>
                <c:pt idx="48239">
                  <c:v>8.5873937100459392E-3</c:v>
                </c:pt>
                <c:pt idx="48240">
                  <c:v>8.7883867056452302E-3</c:v>
                </c:pt>
                <c:pt idx="48241">
                  <c:v>8.7568465767482503E-3</c:v>
                </c:pt>
                <c:pt idx="48242">
                  <c:v>8.8851920314414207E-3</c:v>
                </c:pt>
                <c:pt idx="48243">
                  <c:v>8.8787568133284409E-3</c:v>
                </c:pt>
                <c:pt idx="48244">
                  <c:v>8.9466768215555794E-3</c:v>
                </c:pt>
                <c:pt idx="48245">
                  <c:v>8.8268737209713007E-3</c:v>
                </c:pt>
                <c:pt idx="48246">
                  <c:v>8.6952929640312007E-3</c:v>
                </c:pt>
                <c:pt idx="48247">
                  <c:v>8.7351818039930803E-3</c:v>
                </c:pt>
                <c:pt idx="48248">
                  <c:v>8.5812721727138493E-3</c:v>
                </c:pt>
                <c:pt idx="48249">
                  <c:v>8.3581696347587598E-3</c:v>
                </c:pt>
                <c:pt idx="48250">
                  <c:v>8.1638611999627006E-3</c:v>
                </c:pt>
                <c:pt idx="48251">
                  <c:v>7.9151481829590406E-3</c:v>
                </c:pt>
                <c:pt idx="48252">
                  <c:v>7.7131029594522602E-3</c:v>
                </c:pt>
                <c:pt idx="48253">
                  <c:v>7.4715744464836902E-3</c:v>
                </c:pt>
                <c:pt idx="48254">
                  <c:v>6.9613049772589402E-3</c:v>
                </c:pt>
                <c:pt idx="48255">
                  <c:v>6.8235349494960799E-3</c:v>
                </c:pt>
                <c:pt idx="48256">
                  <c:v>6.4750548724568403E-3</c:v>
                </c:pt>
                <c:pt idx="48257">
                  <c:v>6.0495921069610202E-3</c:v>
                </c:pt>
                <c:pt idx="48258">
                  <c:v>5.72359961960393E-3</c:v>
                </c:pt>
                <c:pt idx="48259">
                  <c:v>5.3097027068020001E-3</c:v>
                </c:pt>
                <c:pt idx="48260">
                  <c:v>4.9168568466807601E-3</c:v>
                </c:pt>
                <c:pt idx="48261">
                  <c:v>4.4495642808919404E-3</c:v>
                </c:pt>
                <c:pt idx="48262">
                  <c:v>3.9627344707949498E-3</c:v>
                </c:pt>
                <c:pt idx="48263">
                  <c:v>3.6123644672470799E-3</c:v>
                </c:pt>
                <c:pt idx="48264">
                  <c:v>3.0898020049902998E-3</c:v>
                </c:pt>
                <c:pt idx="48265">
                  <c:v>2.6566030559808801E-3</c:v>
                </c:pt>
                <c:pt idx="48266">
                  <c:v>2.1831520391188699E-3</c:v>
                </c:pt>
                <c:pt idx="48267">
                  <c:v>1.78015144699988E-3</c:v>
                </c:pt>
                <c:pt idx="48268">
                  <c:v>1.34452097440583E-3</c:v>
                </c:pt>
                <c:pt idx="48269">
                  <c:v>8.3533826675909499E-4</c:v>
                </c:pt>
                <c:pt idx="48270">
                  <c:v>3.4553182543081598E-4</c:v>
                </c:pt>
                <c:pt idx="48271" formatCode="0.00E+00">
                  <c:v>-9.0749460894384792E-6</c:v>
                </c:pt>
                <c:pt idx="48272">
                  <c:v>-2.3319260974575E-4</c:v>
                </c:pt>
                <c:pt idx="48273">
                  <c:v>-7.7480081155957797E-4</c:v>
                </c:pt>
                <c:pt idx="48274">
                  <c:v>-1.22295408425241E-3</c:v>
                </c:pt>
                <c:pt idx="48275">
                  <c:v>-1.5720749952325001E-3</c:v>
                </c:pt>
                <c:pt idx="48276">
                  <c:v>-1.84350634234629E-3</c:v>
                </c:pt>
                <c:pt idx="48277">
                  <c:v>-2.2491765061710702E-3</c:v>
                </c:pt>
                <c:pt idx="48278">
                  <c:v>-2.6607955855225299E-3</c:v>
                </c:pt>
                <c:pt idx="48279">
                  <c:v>-2.7371593688722902E-3</c:v>
                </c:pt>
                <c:pt idx="48280">
                  <c:v>-2.95810612867697E-3</c:v>
                </c:pt>
                <c:pt idx="48281">
                  <c:v>-3.2119179566686799E-3</c:v>
                </c:pt>
                <c:pt idx="48282">
                  <c:v>-3.6353508671597501E-3</c:v>
                </c:pt>
                <c:pt idx="48283">
                  <c:v>-3.77643413955805E-3</c:v>
                </c:pt>
                <c:pt idx="48284">
                  <c:v>-3.8303277462925999E-3</c:v>
                </c:pt>
                <c:pt idx="48285">
                  <c:v>-3.9361918377890399E-3</c:v>
                </c:pt>
                <c:pt idx="48286">
                  <c:v>-3.9601684649658202E-3</c:v>
                </c:pt>
                <c:pt idx="48287">
                  <c:v>-4.1851610914102203E-3</c:v>
                </c:pt>
                <c:pt idx="48288">
                  <c:v>-4.0562738331805298E-3</c:v>
                </c:pt>
                <c:pt idx="48289">
                  <c:v>-3.9245771750186804E-3</c:v>
                </c:pt>
                <c:pt idx="48290">
                  <c:v>-3.9669282917622201E-3</c:v>
                </c:pt>
                <c:pt idx="48291">
                  <c:v>-3.94870605193803E-3</c:v>
                </c:pt>
                <c:pt idx="48292">
                  <c:v>-3.8136534789516901E-3</c:v>
                </c:pt>
                <c:pt idx="48293">
                  <c:v>-3.6438189586796401E-3</c:v>
                </c:pt>
                <c:pt idx="48294">
                  <c:v>-3.5288566812361798E-3</c:v>
                </c:pt>
                <c:pt idx="48295">
                  <c:v>-3.1554819912909099E-3</c:v>
                </c:pt>
                <c:pt idx="48296">
                  <c:v>-2.9272719994345702E-3</c:v>
                </c:pt>
                <c:pt idx="48297">
                  <c:v>-2.6119643384755701E-3</c:v>
                </c:pt>
                <c:pt idx="48298">
                  <c:v>-2.4013575955867698E-3</c:v>
                </c:pt>
                <c:pt idx="48299">
                  <c:v>-2.0219705274985801E-3</c:v>
                </c:pt>
                <c:pt idx="48300">
                  <c:v>-1.60922589487303E-3</c:v>
                </c:pt>
                <c:pt idx="48301">
                  <c:v>-1.1591090561725401E-3</c:v>
                </c:pt>
                <c:pt idx="48302">
                  <c:v>-6.7437439216099697E-4</c:v>
                </c:pt>
                <c:pt idx="48303">
                  <c:v>-3.3142315791037902E-4</c:v>
                </c:pt>
                <c:pt idx="48304">
                  <c:v>1.6735143462430499E-4</c:v>
                </c:pt>
                <c:pt idx="48305">
                  <c:v>7.2554674499638303E-4</c:v>
                </c:pt>
                <c:pt idx="48306">
                  <c:v>1.22323159332731E-3</c:v>
                </c:pt>
                <c:pt idx="48307">
                  <c:v>1.8187681586050899E-3</c:v>
                </c:pt>
                <c:pt idx="48308">
                  <c:v>2.6130679332507399E-3</c:v>
                </c:pt>
                <c:pt idx="48309">
                  <c:v>3.0944173979237499E-3</c:v>
                </c:pt>
                <c:pt idx="48310">
                  <c:v>3.6660321412595501E-3</c:v>
                </c:pt>
                <c:pt idx="48311">
                  <c:v>4.25926007130211E-3</c:v>
                </c:pt>
                <c:pt idx="48312">
                  <c:v>4.80356101856458E-3</c:v>
                </c:pt>
                <c:pt idx="48313">
                  <c:v>5.8166861368063498E-3</c:v>
                </c:pt>
                <c:pt idx="48314">
                  <c:v>6.3335146345932097E-3</c:v>
                </c:pt>
                <c:pt idx="48315">
                  <c:v>7.0369132020787102E-3</c:v>
                </c:pt>
                <c:pt idx="48316">
                  <c:v>7.7238902871847002E-3</c:v>
                </c:pt>
                <c:pt idx="48317">
                  <c:v>8.3085613436103597E-3</c:v>
                </c:pt>
                <c:pt idx="48318">
                  <c:v>9.0626103273444107E-3</c:v>
                </c:pt>
                <c:pt idx="48319">
                  <c:v>9.6858453262672808E-3</c:v>
                </c:pt>
                <c:pt idx="48320">
                  <c:v>1.03291380957001E-2</c:v>
                </c:pt>
                <c:pt idx="48321">
                  <c:v>1.11096362540157E-2</c:v>
                </c:pt>
                <c:pt idx="48322">
                  <c:v>1.1916629476411599E-2</c:v>
                </c:pt>
                <c:pt idx="48323">
                  <c:v>1.2581924476833199E-2</c:v>
                </c:pt>
                <c:pt idx="48324">
                  <c:v>1.32466725833046E-2</c:v>
                </c:pt>
                <c:pt idx="48325">
                  <c:v>1.3807046950440899E-2</c:v>
                </c:pt>
                <c:pt idx="48326">
                  <c:v>1.45140660702071E-2</c:v>
                </c:pt>
                <c:pt idx="48327">
                  <c:v>1.51571564205095E-2</c:v>
                </c:pt>
                <c:pt idx="48328">
                  <c:v>1.5735688433719398E-2</c:v>
                </c:pt>
                <c:pt idx="48329">
                  <c:v>1.6427480556217899E-2</c:v>
                </c:pt>
                <c:pt idx="48330">
                  <c:v>1.6957531199779E-2</c:v>
                </c:pt>
                <c:pt idx="48331">
                  <c:v>1.7486665010848002E-2</c:v>
                </c:pt>
                <c:pt idx="48332">
                  <c:v>1.7968901441736601E-2</c:v>
                </c:pt>
                <c:pt idx="48333">
                  <c:v>1.8549727785342099E-2</c:v>
                </c:pt>
                <c:pt idx="48334">
                  <c:v>1.9160832614577399E-2</c:v>
                </c:pt>
                <c:pt idx="48335">
                  <c:v>1.9581777183540899E-2</c:v>
                </c:pt>
                <c:pt idx="48336">
                  <c:v>1.9909076382779899E-2</c:v>
                </c:pt>
                <c:pt idx="48337">
                  <c:v>2.0464413513870398E-2</c:v>
                </c:pt>
                <c:pt idx="48338">
                  <c:v>2.0799164828855798E-2</c:v>
                </c:pt>
                <c:pt idx="48339">
                  <c:v>2.1023738372409201E-2</c:v>
                </c:pt>
                <c:pt idx="48340">
                  <c:v>2.1449987242522901E-2</c:v>
                </c:pt>
                <c:pt idx="48341">
                  <c:v>2.1864041602112399E-2</c:v>
                </c:pt>
                <c:pt idx="48342">
                  <c:v>2.21669704509883E-2</c:v>
                </c:pt>
                <c:pt idx="48343">
                  <c:v>2.2217663998023399E-2</c:v>
                </c:pt>
                <c:pt idx="48344">
                  <c:v>2.2475572625260402E-2</c:v>
                </c:pt>
                <c:pt idx="48345">
                  <c:v>2.2703671907904E-2</c:v>
                </c:pt>
                <c:pt idx="48346">
                  <c:v>2.29613406011063E-2</c:v>
                </c:pt>
                <c:pt idx="48347">
                  <c:v>2.3119002534548301E-2</c:v>
                </c:pt>
                <c:pt idx="48348">
                  <c:v>2.29493700778775E-2</c:v>
                </c:pt>
                <c:pt idx="48349">
                  <c:v>2.31101637920826E-2</c:v>
                </c:pt>
                <c:pt idx="48350">
                  <c:v>2.31603363247102E-2</c:v>
                </c:pt>
                <c:pt idx="48351">
                  <c:v>2.3073534573482199E-2</c:v>
                </c:pt>
                <c:pt idx="48352">
                  <c:v>2.2988879903526899E-2</c:v>
                </c:pt>
                <c:pt idx="48353">
                  <c:v>2.3169532880062699E-2</c:v>
                </c:pt>
                <c:pt idx="48354">
                  <c:v>2.30909447237303E-2</c:v>
                </c:pt>
                <c:pt idx="48355">
                  <c:v>2.2907085529084902E-2</c:v>
                </c:pt>
                <c:pt idx="48356">
                  <c:v>2.2778367366915301E-2</c:v>
                </c:pt>
                <c:pt idx="48357">
                  <c:v>2.27255341027102E-2</c:v>
                </c:pt>
                <c:pt idx="48358">
                  <c:v>2.25816251893615E-2</c:v>
                </c:pt>
                <c:pt idx="48359">
                  <c:v>2.2474960273820999E-2</c:v>
                </c:pt>
                <c:pt idx="48360">
                  <c:v>2.2042745885428299E-2</c:v>
                </c:pt>
                <c:pt idx="48361">
                  <c:v>2.19114160010506E-2</c:v>
                </c:pt>
                <c:pt idx="48362">
                  <c:v>2.1741127820717999E-2</c:v>
                </c:pt>
                <c:pt idx="48363">
                  <c:v>2.1434708037851701E-2</c:v>
                </c:pt>
                <c:pt idx="48364">
                  <c:v>2.1159277348473299E-2</c:v>
                </c:pt>
                <c:pt idx="48365">
                  <c:v>2.0928174386799399E-2</c:v>
                </c:pt>
                <c:pt idx="48366">
                  <c:v>2.0840797272963001E-2</c:v>
                </c:pt>
                <c:pt idx="48367">
                  <c:v>2.0479525947509101E-2</c:v>
                </c:pt>
                <c:pt idx="48368">
                  <c:v>2.01322441874144E-2</c:v>
                </c:pt>
                <c:pt idx="48369">
                  <c:v>1.97251303890526E-2</c:v>
                </c:pt>
                <c:pt idx="48370">
                  <c:v>1.9508485121090501E-2</c:v>
                </c:pt>
                <c:pt idx="48371">
                  <c:v>1.9269010504124499E-2</c:v>
                </c:pt>
                <c:pt idx="48372">
                  <c:v>1.8900996848738302E-2</c:v>
                </c:pt>
                <c:pt idx="48373">
                  <c:v>1.8626102029027199E-2</c:v>
                </c:pt>
                <c:pt idx="48374">
                  <c:v>1.8390000590478899E-2</c:v>
                </c:pt>
                <c:pt idx="48375">
                  <c:v>1.8101281372375801E-2</c:v>
                </c:pt>
                <c:pt idx="48376">
                  <c:v>1.7740393954903001E-2</c:v>
                </c:pt>
                <c:pt idx="48377">
                  <c:v>1.7430349774970901E-2</c:v>
                </c:pt>
                <c:pt idx="48378">
                  <c:v>1.71028210415754E-2</c:v>
                </c:pt>
                <c:pt idx="48379">
                  <c:v>1.6973470541879299E-2</c:v>
                </c:pt>
                <c:pt idx="48380">
                  <c:v>1.65908624437738E-2</c:v>
                </c:pt>
                <c:pt idx="48381">
                  <c:v>1.6326746475283399E-2</c:v>
                </c:pt>
                <c:pt idx="48382">
                  <c:v>1.6109255597850199E-2</c:v>
                </c:pt>
                <c:pt idx="48383">
                  <c:v>1.5821259650062799E-2</c:v>
                </c:pt>
                <c:pt idx="48384">
                  <c:v>1.5603385515523E-2</c:v>
                </c:pt>
                <c:pt idx="48385">
                  <c:v>1.54206466377565E-2</c:v>
                </c:pt>
                <c:pt idx="48386">
                  <c:v>1.5262564738942301E-2</c:v>
                </c:pt>
                <c:pt idx="48387">
                  <c:v>1.51148182202888E-2</c:v>
                </c:pt>
                <c:pt idx="48388">
                  <c:v>1.47923208232668E-2</c:v>
                </c:pt>
                <c:pt idx="48389">
                  <c:v>1.46181133469285E-2</c:v>
                </c:pt>
                <c:pt idx="48390">
                  <c:v>1.45061202490646E-2</c:v>
                </c:pt>
                <c:pt idx="48391">
                  <c:v>1.43830250329027E-2</c:v>
                </c:pt>
                <c:pt idx="48392">
                  <c:v>1.43350910728099E-2</c:v>
                </c:pt>
                <c:pt idx="48393">
                  <c:v>1.4005905530743599E-2</c:v>
                </c:pt>
                <c:pt idx="48394">
                  <c:v>1.40281088164637E-2</c:v>
                </c:pt>
                <c:pt idx="48395">
                  <c:v>1.40432583404741E-2</c:v>
                </c:pt>
                <c:pt idx="48396">
                  <c:v>1.39515688551632E-2</c:v>
                </c:pt>
                <c:pt idx="48397">
                  <c:v>1.39669987136258E-2</c:v>
                </c:pt>
                <c:pt idx="48398">
                  <c:v>1.37414108881137E-2</c:v>
                </c:pt>
                <c:pt idx="48399">
                  <c:v>1.3795551988637701E-2</c:v>
                </c:pt>
                <c:pt idx="48400">
                  <c:v>1.37698780598015E-2</c:v>
                </c:pt>
                <c:pt idx="48401">
                  <c:v>1.3868656701981201E-2</c:v>
                </c:pt>
                <c:pt idx="48402">
                  <c:v>1.38768306141865E-2</c:v>
                </c:pt>
                <c:pt idx="48403">
                  <c:v>1.3908499419037001E-2</c:v>
                </c:pt>
                <c:pt idx="48404">
                  <c:v>1.3955736841108299E-2</c:v>
                </c:pt>
                <c:pt idx="48405">
                  <c:v>1.3983939053689999E-2</c:v>
                </c:pt>
                <c:pt idx="48406">
                  <c:v>1.41219193262334E-2</c:v>
                </c:pt>
                <c:pt idx="48407">
                  <c:v>1.41434332702012E-2</c:v>
                </c:pt>
                <c:pt idx="48408">
                  <c:v>1.41362443130344E-2</c:v>
                </c:pt>
                <c:pt idx="48409">
                  <c:v>1.43481534208365E-2</c:v>
                </c:pt>
                <c:pt idx="48410">
                  <c:v>1.45373304009197E-2</c:v>
                </c:pt>
                <c:pt idx="48411">
                  <c:v>1.4493628104116099E-2</c:v>
                </c:pt>
                <c:pt idx="48412">
                  <c:v>1.4582334604837601E-2</c:v>
                </c:pt>
                <c:pt idx="48413">
                  <c:v>1.47088670345646E-2</c:v>
                </c:pt>
                <c:pt idx="48414">
                  <c:v>1.46866081383581E-2</c:v>
                </c:pt>
                <c:pt idx="48415">
                  <c:v>1.4904074772182099E-2</c:v>
                </c:pt>
                <c:pt idx="48416">
                  <c:v>1.51773248609608E-2</c:v>
                </c:pt>
                <c:pt idx="48417">
                  <c:v>1.51666790163721E-2</c:v>
                </c:pt>
                <c:pt idx="48418">
                  <c:v>1.52091161408963E-2</c:v>
                </c:pt>
                <c:pt idx="48419">
                  <c:v>1.54586533247821E-2</c:v>
                </c:pt>
                <c:pt idx="48420">
                  <c:v>1.54857857963228E-2</c:v>
                </c:pt>
                <c:pt idx="48421">
                  <c:v>1.55928612964142E-2</c:v>
                </c:pt>
                <c:pt idx="48422">
                  <c:v>1.5747739784988099E-2</c:v>
                </c:pt>
                <c:pt idx="48423">
                  <c:v>1.57850392016828E-2</c:v>
                </c:pt>
                <c:pt idx="48424">
                  <c:v>1.58072426859097E-2</c:v>
                </c:pt>
                <c:pt idx="48425">
                  <c:v>1.5975453808360199E-2</c:v>
                </c:pt>
                <c:pt idx="48426">
                  <c:v>1.6032526900452499E-2</c:v>
                </c:pt>
                <c:pt idx="48427">
                  <c:v>1.6041327435285399E-2</c:v>
                </c:pt>
                <c:pt idx="48428">
                  <c:v>1.6119125969588501E-2</c:v>
                </c:pt>
                <c:pt idx="48429">
                  <c:v>1.6165862743196799E-2</c:v>
                </c:pt>
                <c:pt idx="48430">
                  <c:v>1.6328668167081201E-2</c:v>
                </c:pt>
                <c:pt idx="48431">
                  <c:v>1.6291389561651201E-2</c:v>
                </c:pt>
                <c:pt idx="48432">
                  <c:v>1.62346467766184E-2</c:v>
                </c:pt>
                <c:pt idx="48433">
                  <c:v>1.63102152177113E-2</c:v>
                </c:pt>
                <c:pt idx="48434">
                  <c:v>1.6490675166383199E-2</c:v>
                </c:pt>
                <c:pt idx="48435">
                  <c:v>1.6453426810459099E-2</c:v>
                </c:pt>
                <c:pt idx="48436">
                  <c:v>1.6337083876262599E-2</c:v>
                </c:pt>
                <c:pt idx="48437">
                  <c:v>1.6375152669445302E-2</c:v>
                </c:pt>
                <c:pt idx="48438">
                  <c:v>1.6331320316482299E-2</c:v>
                </c:pt>
                <c:pt idx="48439">
                  <c:v>1.6303436323390302E-2</c:v>
                </c:pt>
                <c:pt idx="48440">
                  <c:v>1.62020202961091E-2</c:v>
                </c:pt>
                <c:pt idx="48441">
                  <c:v>1.6318537159187602E-2</c:v>
                </c:pt>
                <c:pt idx="48442">
                  <c:v>1.62861237433654E-2</c:v>
                </c:pt>
                <c:pt idx="48443">
                  <c:v>1.6230340570886102E-2</c:v>
                </c:pt>
                <c:pt idx="48444">
                  <c:v>1.6070262075607699E-2</c:v>
                </c:pt>
                <c:pt idx="48445">
                  <c:v>1.60686528294024E-2</c:v>
                </c:pt>
                <c:pt idx="48446">
                  <c:v>1.6129038766313001E-2</c:v>
                </c:pt>
                <c:pt idx="48447">
                  <c:v>1.60186622619219E-2</c:v>
                </c:pt>
                <c:pt idx="48448">
                  <c:v>1.5914006766245301E-2</c:v>
                </c:pt>
                <c:pt idx="48449">
                  <c:v>1.57492118188764E-2</c:v>
                </c:pt>
                <c:pt idx="48450">
                  <c:v>1.57263364388587E-2</c:v>
                </c:pt>
                <c:pt idx="48451">
                  <c:v>1.5679926800571599E-2</c:v>
                </c:pt>
                <c:pt idx="48452">
                  <c:v>1.5637223542156499E-2</c:v>
                </c:pt>
                <c:pt idx="48453">
                  <c:v>1.5536599358385601E-2</c:v>
                </c:pt>
                <c:pt idx="48454">
                  <c:v>1.5427822834078E-2</c:v>
                </c:pt>
                <c:pt idx="48455">
                  <c:v>1.5491136721028099E-2</c:v>
                </c:pt>
                <c:pt idx="48456">
                  <c:v>1.5286756552617201E-2</c:v>
                </c:pt>
                <c:pt idx="48457">
                  <c:v>1.52067818916597E-2</c:v>
                </c:pt>
                <c:pt idx="48458">
                  <c:v>1.5138570315230601E-2</c:v>
                </c:pt>
                <c:pt idx="48459">
                  <c:v>1.51395000527075E-2</c:v>
                </c:pt>
                <c:pt idx="48460">
                  <c:v>1.50442582605305E-2</c:v>
                </c:pt>
                <c:pt idx="48461">
                  <c:v>1.48866886851837E-2</c:v>
                </c:pt>
                <c:pt idx="48462">
                  <c:v>1.48916788167106E-2</c:v>
                </c:pt>
                <c:pt idx="48463">
                  <c:v>1.4899712577682E-2</c:v>
                </c:pt>
                <c:pt idx="48464">
                  <c:v>1.48295379021789E-2</c:v>
                </c:pt>
                <c:pt idx="48465">
                  <c:v>1.4683766660578501E-2</c:v>
                </c:pt>
                <c:pt idx="48466">
                  <c:v>1.45842692919208E-2</c:v>
                </c:pt>
                <c:pt idx="48467">
                  <c:v>1.4713680677224301E-2</c:v>
                </c:pt>
                <c:pt idx="48468">
                  <c:v>1.4661774666740899E-2</c:v>
                </c:pt>
                <c:pt idx="48469">
                  <c:v>1.4508349957031E-2</c:v>
                </c:pt>
                <c:pt idx="48470">
                  <c:v>1.4491203651887E-2</c:v>
                </c:pt>
                <c:pt idx="48471">
                  <c:v>1.4460438928623601E-2</c:v>
                </c:pt>
                <c:pt idx="48472">
                  <c:v>1.4404096821322101E-2</c:v>
                </c:pt>
                <c:pt idx="48473">
                  <c:v>1.44998169260205E-2</c:v>
                </c:pt>
                <c:pt idx="48474">
                  <c:v>1.4592898330184199E-2</c:v>
                </c:pt>
                <c:pt idx="48475">
                  <c:v>1.45073618061329E-2</c:v>
                </c:pt>
                <c:pt idx="48476">
                  <c:v>1.4624480924887599E-2</c:v>
                </c:pt>
                <c:pt idx="48477">
                  <c:v>1.44751083516159E-2</c:v>
                </c:pt>
                <c:pt idx="48478">
                  <c:v>1.4638400952391E-2</c:v>
                </c:pt>
                <c:pt idx="48479">
                  <c:v>1.4709011218219799E-2</c:v>
                </c:pt>
                <c:pt idx="48480">
                  <c:v>1.46653492871394E-2</c:v>
                </c:pt>
                <c:pt idx="48481">
                  <c:v>1.45853962244363E-2</c:v>
                </c:pt>
                <c:pt idx="48482">
                  <c:v>1.46414193696931E-2</c:v>
                </c:pt>
                <c:pt idx="48483">
                  <c:v>1.4743257968221299E-2</c:v>
                </c:pt>
                <c:pt idx="48484">
                  <c:v>1.4744189768818999E-2</c:v>
                </c:pt>
                <c:pt idx="48485">
                  <c:v>1.47839721906533E-2</c:v>
                </c:pt>
                <c:pt idx="48486">
                  <c:v>1.48721414455367E-2</c:v>
                </c:pt>
                <c:pt idx="48487">
                  <c:v>1.50082470007051E-2</c:v>
                </c:pt>
                <c:pt idx="48488">
                  <c:v>1.48839672751582E-2</c:v>
                </c:pt>
                <c:pt idx="48489">
                  <c:v>1.49723531622386E-2</c:v>
                </c:pt>
                <c:pt idx="48490">
                  <c:v>1.496689724532E-2</c:v>
                </c:pt>
                <c:pt idx="48491">
                  <c:v>1.5083925871525799E-2</c:v>
                </c:pt>
                <c:pt idx="48492">
                  <c:v>1.50064746800843E-2</c:v>
                </c:pt>
                <c:pt idx="48493">
                  <c:v>1.5025539028626E-2</c:v>
                </c:pt>
                <c:pt idx="48494">
                  <c:v>1.5034537033309699E-2</c:v>
                </c:pt>
                <c:pt idx="48495">
                  <c:v>1.50265624167927E-2</c:v>
                </c:pt>
                <c:pt idx="48496">
                  <c:v>1.51343441050188E-2</c:v>
                </c:pt>
                <c:pt idx="48497">
                  <c:v>1.5086704228284301E-2</c:v>
                </c:pt>
                <c:pt idx="48498">
                  <c:v>1.4961358705128099E-2</c:v>
                </c:pt>
                <c:pt idx="48499">
                  <c:v>1.48818321980944E-2</c:v>
                </c:pt>
                <c:pt idx="48500">
                  <c:v>1.4997944199048201E-2</c:v>
                </c:pt>
                <c:pt idx="48501">
                  <c:v>1.4800036309459801E-2</c:v>
                </c:pt>
                <c:pt idx="48502">
                  <c:v>1.4667969007251799E-2</c:v>
                </c:pt>
                <c:pt idx="48503">
                  <c:v>1.46786944461339E-2</c:v>
                </c:pt>
                <c:pt idx="48504">
                  <c:v>1.45644925868982E-2</c:v>
                </c:pt>
                <c:pt idx="48505">
                  <c:v>1.4479607166307499E-2</c:v>
                </c:pt>
                <c:pt idx="48506">
                  <c:v>1.4387225182491199E-2</c:v>
                </c:pt>
                <c:pt idx="48507">
                  <c:v>1.40924298055935E-2</c:v>
                </c:pt>
                <c:pt idx="48508">
                  <c:v>1.4061498264889999E-2</c:v>
                </c:pt>
                <c:pt idx="48509">
                  <c:v>1.3906361639247199E-2</c:v>
                </c:pt>
                <c:pt idx="48510">
                  <c:v>1.3669460348147099E-2</c:v>
                </c:pt>
                <c:pt idx="48511">
                  <c:v>1.34539178958725E-2</c:v>
                </c:pt>
                <c:pt idx="48512">
                  <c:v>1.3328901445730399E-2</c:v>
                </c:pt>
                <c:pt idx="48513">
                  <c:v>1.29393316187642E-2</c:v>
                </c:pt>
                <c:pt idx="48514">
                  <c:v>1.2703647111739699E-2</c:v>
                </c:pt>
                <c:pt idx="48515">
                  <c:v>1.26499908214359E-2</c:v>
                </c:pt>
                <c:pt idx="48516">
                  <c:v>1.2367319048247999E-2</c:v>
                </c:pt>
                <c:pt idx="48517">
                  <c:v>1.20889576502773E-2</c:v>
                </c:pt>
                <c:pt idx="48518">
                  <c:v>1.17269223019623E-2</c:v>
                </c:pt>
                <c:pt idx="48519">
                  <c:v>1.1370275073580899E-2</c:v>
                </c:pt>
                <c:pt idx="48520">
                  <c:v>1.10545229018031E-2</c:v>
                </c:pt>
                <c:pt idx="48521">
                  <c:v>1.07260608050512E-2</c:v>
                </c:pt>
                <c:pt idx="48522">
                  <c:v>1.03783308449072E-2</c:v>
                </c:pt>
                <c:pt idx="48523">
                  <c:v>1.02292896281864E-2</c:v>
                </c:pt>
                <c:pt idx="48524">
                  <c:v>9.7533517817323702E-3</c:v>
                </c:pt>
                <c:pt idx="48525">
                  <c:v>9.4005575093953093E-3</c:v>
                </c:pt>
                <c:pt idx="48526">
                  <c:v>9.0977532147257095E-3</c:v>
                </c:pt>
                <c:pt idx="48527">
                  <c:v>8.7190792084971495E-3</c:v>
                </c:pt>
                <c:pt idx="48528">
                  <c:v>8.2651541490759099E-3</c:v>
                </c:pt>
                <c:pt idx="48529">
                  <c:v>7.8111406674542302E-3</c:v>
                </c:pt>
                <c:pt idx="48530">
                  <c:v>7.4350875102878597E-3</c:v>
                </c:pt>
                <c:pt idx="48531">
                  <c:v>7.1848740227700896E-3</c:v>
                </c:pt>
                <c:pt idx="48532">
                  <c:v>6.7026954761303997E-3</c:v>
                </c:pt>
                <c:pt idx="48533">
                  <c:v>6.26461932705678E-3</c:v>
                </c:pt>
                <c:pt idx="48534">
                  <c:v>5.8213786768263904E-3</c:v>
                </c:pt>
                <c:pt idx="48535">
                  <c:v>5.3893689602147604E-3</c:v>
                </c:pt>
                <c:pt idx="48536">
                  <c:v>5.05974250436026E-3</c:v>
                </c:pt>
                <c:pt idx="48537">
                  <c:v>4.6747670984453003E-3</c:v>
                </c:pt>
                <c:pt idx="48538">
                  <c:v>4.3596822666057298E-3</c:v>
                </c:pt>
                <c:pt idx="48539">
                  <c:v>3.9193695532566799E-3</c:v>
                </c:pt>
                <c:pt idx="48540">
                  <c:v>3.4538518768239901E-3</c:v>
                </c:pt>
                <c:pt idx="48541">
                  <c:v>3.2710119328148001E-3</c:v>
                </c:pt>
                <c:pt idx="48542">
                  <c:v>2.8087882411188801E-3</c:v>
                </c:pt>
                <c:pt idx="48543">
                  <c:v>2.4067416040747E-3</c:v>
                </c:pt>
                <c:pt idx="48544">
                  <c:v>2.0350219142384299E-3</c:v>
                </c:pt>
                <c:pt idx="48545">
                  <c:v>1.88423042459782E-3</c:v>
                </c:pt>
                <c:pt idx="48546">
                  <c:v>1.48868195694626E-3</c:v>
                </c:pt>
                <c:pt idx="48547">
                  <c:v>9.9785647341692901E-4</c:v>
                </c:pt>
                <c:pt idx="48548">
                  <c:v>7.8469495918359004E-4</c:v>
                </c:pt>
                <c:pt idx="48549">
                  <c:v>6.6060234966257704E-4</c:v>
                </c:pt>
                <c:pt idx="48550">
                  <c:v>2.76510442643846E-4</c:v>
                </c:pt>
                <c:pt idx="48551" formatCode="0.00E+00">
                  <c:v>-1.1800386656600299E-5</c:v>
                </c:pt>
                <c:pt idx="48552">
                  <c:v>-1.6494565786447001E-4</c:v>
                </c:pt>
                <c:pt idx="48553">
                  <c:v>-3.5222647546938199E-4</c:v>
                </c:pt>
                <c:pt idx="48554">
                  <c:v>-6.9483673866727004E-4</c:v>
                </c:pt>
                <c:pt idx="48555">
                  <c:v>-8.7921529315557201E-4</c:v>
                </c:pt>
                <c:pt idx="48556">
                  <c:v>-1.08609125187432E-3</c:v>
                </c:pt>
                <c:pt idx="48557">
                  <c:v>-1.08950329429291E-3</c:v>
                </c:pt>
                <c:pt idx="48558">
                  <c:v>-1.16740666273642E-3</c:v>
                </c:pt>
                <c:pt idx="48559">
                  <c:v>-1.475659446774E-3</c:v>
                </c:pt>
                <c:pt idx="48560">
                  <c:v>-1.55131250304165E-3</c:v>
                </c:pt>
                <c:pt idx="48561">
                  <c:v>-1.47073960233561E-3</c:v>
                </c:pt>
                <c:pt idx="48562">
                  <c:v>-1.68122772110385E-3</c:v>
                </c:pt>
                <c:pt idx="48563">
                  <c:v>-1.71343265203643E-3</c:v>
                </c:pt>
                <c:pt idx="48564">
                  <c:v>-1.9461434840346401E-3</c:v>
                </c:pt>
                <c:pt idx="48565">
                  <c:v>-1.90636760439992E-3</c:v>
                </c:pt>
                <c:pt idx="48566">
                  <c:v>-1.9029978463788E-3</c:v>
                </c:pt>
                <c:pt idx="48567">
                  <c:v>-1.90926062439603E-3</c:v>
                </c:pt>
                <c:pt idx="48568">
                  <c:v>-1.9532898160562798E-3</c:v>
                </c:pt>
                <c:pt idx="48569">
                  <c:v>-1.9364885430848001E-3</c:v>
                </c:pt>
                <c:pt idx="48570">
                  <c:v>-1.90145475005833E-3</c:v>
                </c:pt>
                <c:pt idx="48571">
                  <c:v>-1.8871844870179599E-3</c:v>
                </c:pt>
                <c:pt idx="48572">
                  <c:v>-1.85481652283104E-3</c:v>
                </c:pt>
                <c:pt idx="48573">
                  <c:v>-1.9040424426547799E-3</c:v>
                </c:pt>
                <c:pt idx="48574">
                  <c:v>-1.83194971016978E-3</c:v>
                </c:pt>
                <c:pt idx="48575">
                  <c:v>-1.8574747124006201E-3</c:v>
                </c:pt>
                <c:pt idx="48576">
                  <c:v>-1.6209967956364701E-3</c:v>
                </c:pt>
                <c:pt idx="48577">
                  <c:v>-1.6234456874314001E-3</c:v>
                </c:pt>
                <c:pt idx="48578">
                  <c:v>-1.58670171156237E-3</c:v>
                </c:pt>
                <c:pt idx="48579">
                  <c:v>-1.5961017789306801E-3</c:v>
                </c:pt>
                <c:pt idx="48580">
                  <c:v>-1.6028772602632399E-3</c:v>
                </c:pt>
                <c:pt idx="48581">
                  <c:v>-1.4579444300853201E-3</c:v>
                </c:pt>
                <c:pt idx="48582">
                  <c:v>-1.52768786137481E-3</c:v>
                </c:pt>
                <c:pt idx="48583">
                  <c:v>-1.5120958039913199E-3</c:v>
                </c:pt>
                <c:pt idx="48584">
                  <c:v>-1.55917148553767E-3</c:v>
                </c:pt>
                <c:pt idx="48585">
                  <c:v>-1.44308293740176E-3</c:v>
                </c:pt>
                <c:pt idx="48586">
                  <c:v>-1.31850888814428E-3</c:v>
                </c:pt>
                <c:pt idx="48587">
                  <c:v>-1.4375656153671E-3</c:v>
                </c:pt>
                <c:pt idx="48588">
                  <c:v>-1.46162484446689E-3</c:v>
                </c:pt>
                <c:pt idx="48589">
                  <c:v>-1.44617296629014E-3</c:v>
                </c:pt>
                <c:pt idx="48590">
                  <c:v>-1.4652877446866999E-3</c:v>
                </c:pt>
                <c:pt idx="48591">
                  <c:v>-1.5516216268116399E-3</c:v>
                </c:pt>
                <c:pt idx="48592">
                  <c:v>-1.6908157813897899E-3</c:v>
                </c:pt>
                <c:pt idx="48593">
                  <c:v>-1.6659718519736199E-3</c:v>
                </c:pt>
                <c:pt idx="48594">
                  <c:v>-1.7441263401810599E-3</c:v>
                </c:pt>
                <c:pt idx="48595">
                  <c:v>-1.8300712096629701E-3</c:v>
                </c:pt>
                <c:pt idx="48596">
                  <c:v>-2.07605771956694E-3</c:v>
                </c:pt>
                <c:pt idx="48597">
                  <c:v>-2.1225697225309001E-3</c:v>
                </c:pt>
                <c:pt idx="48598">
                  <c:v>-2.2942937361940998E-3</c:v>
                </c:pt>
                <c:pt idx="48599">
                  <c:v>-2.5140124702828798E-3</c:v>
                </c:pt>
                <c:pt idx="48600">
                  <c:v>-2.7421373470659901E-3</c:v>
                </c:pt>
                <c:pt idx="48601">
                  <c:v>-2.97364709934633E-3</c:v>
                </c:pt>
                <c:pt idx="48602">
                  <c:v>-3.2229310889884898E-3</c:v>
                </c:pt>
                <c:pt idx="48603">
                  <c:v>-3.3229041667043398E-3</c:v>
                </c:pt>
                <c:pt idx="48604">
                  <c:v>-3.4042311136390502E-3</c:v>
                </c:pt>
                <c:pt idx="48605">
                  <c:v>-3.9488130127015497E-3</c:v>
                </c:pt>
                <c:pt idx="48606">
                  <c:v>-4.12383046178954E-3</c:v>
                </c:pt>
                <c:pt idx="48607">
                  <c:v>-4.3850228637109297E-3</c:v>
                </c:pt>
                <c:pt idx="48608">
                  <c:v>-4.7913787852545599E-3</c:v>
                </c:pt>
                <c:pt idx="48609">
                  <c:v>-5.2148176164806001E-3</c:v>
                </c:pt>
                <c:pt idx="48610">
                  <c:v>-5.4824889377886104E-3</c:v>
                </c:pt>
                <c:pt idx="48611">
                  <c:v>-5.7158892695228598E-3</c:v>
                </c:pt>
                <c:pt idx="48612">
                  <c:v>-6.0790962642755103E-3</c:v>
                </c:pt>
                <c:pt idx="48613">
                  <c:v>-6.5381231713431097E-3</c:v>
                </c:pt>
                <c:pt idx="48614">
                  <c:v>-6.9169224929313796E-3</c:v>
                </c:pt>
                <c:pt idx="48615">
                  <c:v>-7.3712018053942903E-3</c:v>
                </c:pt>
                <c:pt idx="48616">
                  <c:v>-7.7150173733837599E-3</c:v>
                </c:pt>
                <c:pt idx="48617">
                  <c:v>-8.1188338359563499E-3</c:v>
                </c:pt>
                <c:pt idx="48618">
                  <c:v>-8.4510972849745295E-3</c:v>
                </c:pt>
                <c:pt idx="48619">
                  <c:v>-8.8614981278332602E-3</c:v>
                </c:pt>
                <c:pt idx="48620">
                  <c:v>-9.4437276286261692E-3</c:v>
                </c:pt>
                <c:pt idx="48621">
                  <c:v>-9.8871275196346E-3</c:v>
                </c:pt>
                <c:pt idx="48622">
                  <c:v>-1.02128811220638E-2</c:v>
                </c:pt>
                <c:pt idx="48623">
                  <c:v>-1.05850453176142E-2</c:v>
                </c:pt>
                <c:pt idx="48624">
                  <c:v>-1.10097644150145E-2</c:v>
                </c:pt>
                <c:pt idx="48625">
                  <c:v>-1.14479001511885E-2</c:v>
                </c:pt>
                <c:pt idx="48626">
                  <c:v>-1.18567313165031E-2</c:v>
                </c:pt>
                <c:pt idx="48627">
                  <c:v>-1.21795974842576E-2</c:v>
                </c:pt>
                <c:pt idx="48628">
                  <c:v>-1.26914081863891E-2</c:v>
                </c:pt>
                <c:pt idx="48629">
                  <c:v>-1.30757697520506E-2</c:v>
                </c:pt>
                <c:pt idx="48630">
                  <c:v>-1.3336784797658799E-2</c:v>
                </c:pt>
                <c:pt idx="48631">
                  <c:v>-1.3763826938702E-2</c:v>
                </c:pt>
                <c:pt idx="48632">
                  <c:v>-1.41115722622163E-2</c:v>
                </c:pt>
                <c:pt idx="48633">
                  <c:v>-1.44139687447115E-2</c:v>
                </c:pt>
                <c:pt idx="48634">
                  <c:v>-1.4781845382878E-2</c:v>
                </c:pt>
                <c:pt idx="48635">
                  <c:v>-1.5111133377312401E-2</c:v>
                </c:pt>
                <c:pt idx="48636">
                  <c:v>-1.53295886837632E-2</c:v>
                </c:pt>
                <c:pt idx="48637">
                  <c:v>-1.5641885571568599E-2</c:v>
                </c:pt>
                <c:pt idx="48638">
                  <c:v>-1.5921686948684701E-2</c:v>
                </c:pt>
                <c:pt idx="48639">
                  <c:v>-1.6101614073696299E-2</c:v>
                </c:pt>
                <c:pt idx="48640">
                  <c:v>-1.6403460437058998E-2</c:v>
                </c:pt>
                <c:pt idx="48641">
                  <c:v>-1.6581071076776401E-2</c:v>
                </c:pt>
                <c:pt idx="48642">
                  <c:v>-1.6723552424062999E-2</c:v>
                </c:pt>
                <c:pt idx="48643">
                  <c:v>-1.6738939676831901E-2</c:v>
                </c:pt>
                <c:pt idx="48644">
                  <c:v>-1.7054036361515101E-2</c:v>
                </c:pt>
                <c:pt idx="48645">
                  <c:v>-1.7171382447716401E-2</c:v>
                </c:pt>
                <c:pt idx="48646">
                  <c:v>-1.7394465551025501E-2</c:v>
                </c:pt>
                <c:pt idx="48647">
                  <c:v>-1.7326090295629398E-2</c:v>
                </c:pt>
                <c:pt idx="48648">
                  <c:v>-1.7330475930892E-2</c:v>
                </c:pt>
                <c:pt idx="48649">
                  <c:v>-1.7369326850962701E-2</c:v>
                </c:pt>
                <c:pt idx="48650">
                  <c:v>-1.7356968133062999E-2</c:v>
                </c:pt>
                <c:pt idx="48651">
                  <c:v>-1.7557428903038099E-2</c:v>
                </c:pt>
                <c:pt idx="48652">
                  <c:v>-1.74519571940022E-2</c:v>
                </c:pt>
                <c:pt idx="48653">
                  <c:v>-1.74356588271651E-2</c:v>
                </c:pt>
                <c:pt idx="48654">
                  <c:v>-1.7377946045207E-2</c:v>
                </c:pt>
                <c:pt idx="48655">
                  <c:v>-1.7341984757941398E-2</c:v>
                </c:pt>
                <c:pt idx="48656">
                  <c:v>-1.7211562819812301E-2</c:v>
                </c:pt>
                <c:pt idx="48657">
                  <c:v>-1.70530444854721E-2</c:v>
                </c:pt>
                <c:pt idx="48658">
                  <c:v>-1.7106646697215198E-2</c:v>
                </c:pt>
                <c:pt idx="48659">
                  <c:v>-1.70214375645323E-2</c:v>
                </c:pt>
                <c:pt idx="48660">
                  <c:v>-1.6792110984852698E-2</c:v>
                </c:pt>
                <c:pt idx="48661">
                  <c:v>-1.66440315566821E-2</c:v>
                </c:pt>
                <c:pt idx="48662">
                  <c:v>-1.6458522059032799E-2</c:v>
                </c:pt>
                <c:pt idx="48663">
                  <c:v>-1.63354413388993E-2</c:v>
                </c:pt>
                <c:pt idx="48664">
                  <c:v>-1.6286572030785901E-2</c:v>
                </c:pt>
                <c:pt idx="48665">
                  <c:v>-1.6160390516133199E-2</c:v>
                </c:pt>
                <c:pt idx="48666">
                  <c:v>-1.5829959538776601E-2</c:v>
                </c:pt>
                <c:pt idx="48667">
                  <c:v>-1.5718150312313401E-2</c:v>
                </c:pt>
                <c:pt idx="48668">
                  <c:v>-1.54688403866168E-2</c:v>
                </c:pt>
                <c:pt idx="48669">
                  <c:v>-1.53337307959855E-2</c:v>
                </c:pt>
                <c:pt idx="48670">
                  <c:v>-1.51634404792831E-2</c:v>
                </c:pt>
                <c:pt idx="48671">
                  <c:v>-1.4916932788545599E-2</c:v>
                </c:pt>
                <c:pt idx="48672">
                  <c:v>-1.47996295066653E-2</c:v>
                </c:pt>
                <c:pt idx="48673">
                  <c:v>-1.4671166591095301E-2</c:v>
                </c:pt>
                <c:pt idx="48674">
                  <c:v>-1.45785507214829E-2</c:v>
                </c:pt>
                <c:pt idx="48675">
                  <c:v>-1.4402098297477101E-2</c:v>
                </c:pt>
                <c:pt idx="48676">
                  <c:v>-1.4204929146038801E-2</c:v>
                </c:pt>
                <c:pt idx="48677">
                  <c:v>-1.4033783718203499E-2</c:v>
                </c:pt>
                <c:pt idx="48678">
                  <c:v>-1.38924155526743E-2</c:v>
                </c:pt>
                <c:pt idx="48679">
                  <c:v>-1.3703103877711601E-2</c:v>
                </c:pt>
                <c:pt idx="48680">
                  <c:v>-1.36718230778231E-2</c:v>
                </c:pt>
                <c:pt idx="48681">
                  <c:v>-1.35122614689506E-2</c:v>
                </c:pt>
                <c:pt idx="48682">
                  <c:v>-1.3506940989679601E-2</c:v>
                </c:pt>
                <c:pt idx="48683">
                  <c:v>-1.34099032753799E-2</c:v>
                </c:pt>
                <c:pt idx="48684">
                  <c:v>-1.32897757572894E-2</c:v>
                </c:pt>
                <c:pt idx="48685">
                  <c:v>-1.33336880699742E-2</c:v>
                </c:pt>
                <c:pt idx="48686">
                  <c:v>-1.3273321172274999E-2</c:v>
                </c:pt>
                <c:pt idx="48687">
                  <c:v>-1.32326800228888E-2</c:v>
                </c:pt>
                <c:pt idx="48688">
                  <c:v>-1.32429281648818E-2</c:v>
                </c:pt>
                <c:pt idx="48689">
                  <c:v>-1.33428584080813E-2</c:v>
                </c:pt>
                <c:pt idx="48690">
                  <c:v>-1.34809260717041E-2</c:v>
                </c:pt>
                <c:pt idx="48691">
                  <c:v>-1.3509819300166899E-2</c:v>
                </c:pt>
                <c:pt idx="48692">
                  <c:v>-1.3374960020109E-2</c:v>
                </c:pt>
                <c:pt idx="48693">
                  <c:v>-1.3554131380090199E-2</c:v>
                </c:pt>
                <c:pt idx="48694">
                  <c:v>-1.3610557665835601E-2</c:v>
                </c:pt>
                <c:pt idx="48695">
                  <c:v>-1.3767622739792601E-2</c:v>
                </c:pt>
                <c:pt idx="48696">
                  <c:v>-1.4097655939190301E-2</c:v>
                </c:pt>
                <c:pt idx="48697">
                  <c:v>-1.41533788588561E-2</c:v>
                </c:pt>
                <c:pt idx="48698">
                  <c:v>-1.41440662268707E-2</c:v>
                </c:pt>
                <c:pt idx="48699">
                  <c:v>-1.44644085995622E-2</c:v>
                </c:pt>
                <c:pt idx="48700">
                  <c:v>-1.4792621543447401E-2</c:v>
                </c:pt>
                <c:pt idx="48701">
                  <c:v>-1.48687872254424E-2</c:v>
                </c:pt>
                <c:pt idx="48702">
                  <c:v>-1.5050089856187001E-2</c:v>
                </c:pt>
                <c:pt idx="48703">
                  <c:v>-1.5428355424488E-2</c:v>
                </c:pt>
                <c:pt idx="48704">
                  <c:v>-1.57251095219193E-2</c:v>
                </c:pt>
                <c:pt idx="48705">
                  <c:v>-1.5814511922518901E-2</c:v>
                </c:pt>
                <c:pt idx="48706">
                  <c:v>-1.6104791061411501E-2</c:v>
                </c:pt>
                <c:pt idx="48707">
                  <c:v>-1.6496468577515602E-2</c:v>
                </c:pt>
                <c:pt idx="48708">
                  <c:v>-1.67874985639643E-2</c:v>
                </c:pt>
                <c:pt idx="48709">
                  <c:v>-1.69879045223995E-2</c:v>
                </c:pt>
                <c:pt idx="48710">
                  <c:v>-1.7324420346788501E-2</c:v>
                </c:pt>
                <c:pt idx="48711">
                  <c:v>-1.7595577981511599E-2</c:v>
                </c:pt>
                <c:pt idx="48712">
                  <c:v>-1.7930628664929699E-2</c:v>
                </c:pt>
                <c:pt idx="48713">
                  <c:v>-1.8250457676653301E-2</c:v>
                </c:pt>
                <c:pt idx="48714">
                  <c:v>-1.85441983577402E-2</c:v>
                </c:pt>
                <c:pt idx="48715">
                  <c:v>-1.8625566987433E-2</c:v>
                </c:pt>
                <c:pt idx="48716">
                  <c:v>-1.91158321240734E-2</c:v>
                </c:pt>
                <c:pt idx="48717">
                  <c:v>-1.9341004020056202E-2</c:v>
                </c:pt>
                <c:pt idx="48718">
                  <c:v>-1.9604224928885E-2</c:v>
                </c:pt>
                <c:pt idx="48719">
                  <c:v>-1.9897722848999801E-2</c:v>
                </c:pt>
                <c:pt idx="48720">
                  <c:v>-2.00864358719922E-2</c:v>
                </c:pt>
                <c:pt idx="48721">
                  <c:v>-2.0378409445432798E-2</c:v>
                </c:pt>
                <c:pt idx="48722">
                  <c:v>-2.0632903560769099E-2</c:v>
                </c:pt>
                <c:pt idx="48723">
                  <c:v>-2.0941360261799401E-2</c:v>
                </c:pt>
                <c:pt idx="48724">
                  <c:v>-2.10740957038251E-2</c:v>
                </c:pt>
                <c:pt idx="48725">
                  <c:v>-2.1208665103838099E-2</c:v>
                </c:pt>
                <c:pt idx="48726">
                  <c:v>-2.1359249049163202E-2</c:v>
                </c:pt>
                <c:pt idx="48727">
                  <c:v>-2.1534037762212899E-2</c:v>
                </c:pt>
                <c:pt idx="48728">
                  <c:v>-2.1737807354313798E-2</c:v>
                </c:pt>
                <c:pt idx="48729">
                  <c:v>-2.1852077841175401E-2</c:v>
                </c:pt>
                <c:pt idx="48730">
                  <c:v>-2.1974694756673699E-2</c:v>
                </c:pt>
                <c:pt idx="48731">
                  <c:v>-2.2037054660222599E-2</c:v>
                </c:pt>
                <c:pt idx="48732">
                  <c:v>-2.2199428827121101E-2</c:v>
                </c:pt>
                <c:pt idx="48733">
                  <c:v>-2.21090962634902E-2</c:v>
                </c:pt>
                <c:pt idx="48734">
                  <c:v>-2.22023599692668E-2</c:v>
                </c:pt>
                <c:pt idx="48735">
                  <c:v>-2.2171166575136798E-2</c:v>
                </c:pt>
                <c:pt idx="48736">
                  <c:v>-2.2065342321856501E-2</c:v>
                </c:pt>
                <c:pt idx="48737">
                  <c:v>-2.20875977627462E-2</c:v>
                </c:pt>
                <c:pt idx="48738">
                  <c:v>-2.2050140986662602E-2</c:v>
                </c:pt>
                <c:pt idx="48739">
                  <c:v>-2.2015679648418801E-2</c:v>
                </c:pt>
                <c:pt idx="48740">
                  <c:v>-2.1838678482286301E-2</c:v>
                </c:pt>
                <c:pt idx="48741">
                  <c:v>-2.1686019440111701E-2</c:v>
                </c:pt>
                <c:pt idx="48742">
                  <c:v>-2.1500059068587301E-2</c:v>
                </c:pt>
                <c:pt idx="48743">
                  <c:v>-2.1436938158098301E-2</c:v>
                </c:pt>
                <c:pt idx="48744">
                  <c:v>-2.11702634404951E-2</c:v>
                </c:pt>
                <c:pt idx="48745">
                  <c:v>-2.1022137512412602E-2</c:v>
                </c:pt>
                <c:pt idx="48746">
                  <c:v>-2.0847241520717399E-2</c:v>
                </c:pt>
                <c:pt idx="48747">
                  <c:v>-2.05110083860785E-2</c:v>
                </c:pt>
                <c:pt idx="48748">
                  <c:v>-2.0185847864356801E-2</c:v>
                </c:pt>
                <c:pt idx="48749">
                  <c:v>-1.9891876636743001E-2</c:v>
                </c:pt>
                <c:pt idx="48750">
                  <c:v>-1.96086881495653E-2</c:v>
                </c:pt>
                <c:pt idx="48751">
                  <c:v>-1.9352342251092999E-2</c:v>
                </c:pt>
                <c:pt idx="48752">
                  <c:v>-1.9049608783935999E-2</c:v>
                </c:pt>
                <c:pt idx="48753">
                  <c:v>-1.8561833302045298E-2</c:v>
                </c:pt>
                <c:pt idx="48754">
                  <c:v>-1.83059745217816E-2</c:v>
                </c:pt>
                <c:pt idx="48755">
                  <c:v>-1.8036270834620401E-2</c:v>
                </c:pt>
                <c:pt idx="48756">
                  <c:v>-1.7602096763100102E-2</c:v>
                </c:pt>
                <c:pt idx="48757">
                  <c:v>-1.71235575751933E-2</c:v>
                </c:pt>
                <c:pt idx="48758">
                  <c:v>-1.68084183287622E-2</c:v>
                </c:pt>
                <c:pt idx="48759">
                  <c:v>-1.64556340032503E-2</c:v>
                </c:pt>
                <c:pt idx="48760">
                  <c:v>-1.6063166726143399E-2</c:v>
                </c:pt>
                <c:pt idx="48761">
                  <c:v>-1.55475311721858E-2</c:v>
                </c:pt>
                <c:pt idx="48762">
                  <c:v>-1.5241495064932499E-2</c:v>
                </c:pt>
                <c:pt idx="48763">
                  <c:v>-1.48385474641016E-2</c:v>
                </c:pt>
                <c:pt idx="48764">
                  <c:v>-1.44054658878357E-2</c:v>
                </c:pt>
                <c:pt idx="48765">
                  <c:v>-1.40290443130859E-2</c:v>
                </c:pt>
                <c:pt idx="48766">
                  <c:v>-1.3644915243670499E-2</c:v>
                </c:pt>
                <c:pt idx="48767">
                  <c:v>-1.33200618709151E-2</c:v>
                </c:pt>
                <c:pt idx="48768">
                  <c:v>-1.27987104292726E-2</c:v>
                </c:pt>
                <c:pt idx="48769">
                  <c:v>-1.24497407604737E-2</c:v>
                </c:pt>
                <c:pt idx="48770">
                  <c:v>-1.22034939175734E-2</c:v>
                </c:pt>
                <c:pt idx="48771">
                  <c:v>-1.1874330609373899E-2</c:v>
                </c:pt>
                <c:pt idx="48772">
                  <c:v>-1.1357267850422599E-2</c:v>
                </c:pt>
                <c:pt idx="48773">
                  <c:v>-1.1147554154085301E-2</c:v>
                </c:pt>
                <c:pt idx="48774">
                  <c:v>-1.0840721558355399E-2</c:v>
                </c:pt>
                <c:pt idx="48775">
                  <c:v>-1.05778162621286E-2</c:v>
                </c:pt>
                <c:pt idx="48776">
                  <c:v>-1.03246356049533E-2</c:v>
                </c:pt>
                <c:pt idx="48777">
                  <c:v>-9.8619700812745507E-3</c:v>
                </c:pt>
                <c:pt idx="48778">
                  <c:v>-9.6994920986782397E-3</c:v>
                </c:pt>
                <c:pt idx="48779">
                  <c:v>-9.5316194947555003E-3</c:v>
                </c:pt>
                <c:pt idx="48780">
                  <c:v>-9.4211310110819992E-3</c:v>
                </c:pt>
                <c:pt idx="48781">
                  <c:v>-9.0044849685598002E-3</c:v>
                </c:pt>
                <c:pt idx="48782">
                  <c:v>-8.86603484838582E-3</c:v>
                </c:pt>
                <c:pt idx="48783">
                  <c:v>-8.77694555723239E-3</c:v>
                </c:pt>
                <c:pt idx="48784">
                  <c:v>-8.6490660854589493E-3</c:v>
                </c:pt>
                <c:pt idx="48785">
                  <c:v>-8.4706093381658396E-3</c:v>
                </c:pt>
                <c:pt idx="48786">
                  <c:v>-8.3120654036875404E-3</c:v>
                </c:pt>
                <c:pt idx="48787">
                  <c:v>-8.3337793473523998E-3</c:v>
                </c:pt>
                <c:pt idx="48788">
                  <c:v>-8.41546075551362E-3</c:v>
                </c:pt>
                <c:pt idx="48789">
                  <c:v>-8.1998605128329408E-3</c:v>
                </c:pt>
                <c:pt idx="48790">
                  <c:v>-8.1040875443436303E-3</c:v>
                </c:pt>
                <c:pt idx="48791">
                  <c:v>-8.2430280921066707E-3</c:v>
                </c:pt>
                <c:pt idx="48792">
                  <c:v>-8.2873394742408006E-3</c:v>
                </c:pt>
                <c:pt idx="48793">
                  <c:v>-8.0958948686559798E-3</c:v>
                </c:pt>
                <c:pt idx="48794">
                  <c:v>-8.2023650038523799E-3</c:v>
                </c:pt>
                <c:pt idx="48795">
                  <c:v>-8.4293161558365408E-3</c:v>
                </c:pt>
                <c:pt idx="48796">
                  <c:v>-8.4855738748371504E-3</c:v>
                </c:pt>
                <c:pt idx="48797">
                  <c:v>-8.5025739200628898E-3</c:v>
                </c:pt>
                <c:pt idx="48798">
                  <c:v>-8.6207692542681208E-3</c:v>
                </c:pt>
                <c:pt idx="48799">
                  <c:v>-8.7761375047982794E-3</c:v>
                </c:pt>
                <c:pt idx="48800">
                  <c:v>-8.9779386230253999E-3</c:v>
                </c:pt>
                <c:pt idx="48801">
                  <c:v>-8.97559032757669E-3</c:v>
                </c:pt>
                <c:pt idx="48802">
                  <c:v>-9.1299735245615396E-3</c:v>
                </c:pt>
                <c:pt idx="48803">
                  <c:v>-9.3971803096947401E-3</c:v>
                </c:pt>
                <c:pt idx="48804">
                  <c:v>-9.5403122019822508E-3</c:v>
                </c:pt>
                <c:pt idx="48805">
                  <c:v>-9.6124277943674691E-3</c:v>
                </c:pt>
                <c:pt idx="48806">
                  <c:v>-9.9441025408023298E-3</c:v>
                </c:pt>
                <c:pt idx="48807">
                  <c:v>-1.00696609060703E-2</c:v>
                </c:pt>
                <c:pt idx="48808">
                  <c:v>-1.02191548032697E-2</c:v>
                </c:pt>
                <c:pt idx="48809">
                  <c:v>-1.0460859631881999E-2</c:v>
                </c:pt>
                <c:pt idx="48810">
                  <c:v>-1.06290628953377E-2</c:v>
                </c:pt>
                <c:pt idx="48811">
                  <c:v>-1.0949805718761399E-2</c:v>
                </c:pt>
                <c:pt idx="48812">
                  <c:v>-1.1186874759408799E-2</c:v>
                </c:pt>
                <c:pt idx="48813">
                  <c:v>-1.12475104253966E-2</c:v>
                </c:pt>
                <c:pt idx="48814">
                  <c:v>-1.1520406486995699E-2</c:v>
                </c:pt>
                <c:pt idx="48815">
                  <c:v>-1.17281235180971E-2</c:v>
                </c:pt>
                <c:pt idx="48816">
                  <c:v>-1.1919691800595799E-2</c:v>
                </c:pt>
                <c:pt idx="48817">
                  <c:v>-1.2004701991087699E-2</c:v>
                </c:pt>
                <c:pt idx="48818">
                  <c:v>-1.2133561344234101E-2</c:v>
                </c:pt>
                <c:pt idx="48819">
                  <c:v>-1.2266295467283E-2</c:v>
                </c:pt>
                <c:pt idx="48820">
                  <c:v>-1.2402356202828301E-2</c:v>
                </c:pt>
                <c:pt idx="48821">
                  <c:v>-1.26594590693591E-2</c:v>
                </c:pt>
                <c:pt idx="48822">
                  <c:v>-1.27816408587584E-2</c:v>
                </c:pt>
                <c:pt idx="48823">
                  <c:v>-1.28418831899367E-2</c:v>
                </c:pt>
                <c:pt idx="48824">
                  <c:v>-1.29824647490967E-2</c:v>
                </c:pt>
                <c:pt idx="48825">
                  <c:v>-1.3187039120343099E-2</c:v>
                </c:pt>
                <c:pt idx="48826">
                  <c:v>-1.31665600214389E-2</c:v>
                </c:pt>
                <c:pt idx="48827">
                  <c:v>-1.3217809662878E-2</c:v>
                </c:pt>
                <c:pt idx="48828">
                  <c:v>-1.32320716045426E-2</c:v>
                </c:pt>
                <c:pt idx="48829">
                  <c:v>-1.31065382269613E-2</c:v>
                </c:pt>
                <c:pt idx="48830">
                  <c:v>-1.31547366691261E-2</c:v>
                </c:pt>
                <c:pt idx="48831">
                  <c:v>-1.31298063355618E-2</c:v>
                </c:pt>
                <c:pt idx="48832">
                  <c:v>-1.3016039193716E-2</c:v>
                </c:pt>
                <c:pt idx="48833">
                  <c:v>-1.29787990465696E-2</c:v>
                </c:pt>
                <c:pt idx="48834">
                  <c:v>-1.27285553753016E-2</c:v>
                </c:pt>
                <c:pt idx="48835">
                  <c:v>-1.2678546598214701E-2</c:v>
                </c:pt>
                <c:pt idx="48836">
                  <c:v>-1.2702193318494599E-2</c:v>
                </c:pt>
                <c:pt idx="48837">
                  <c:v>-1.25694920386215E-2</c:v>
                </c:pt>
                <c:pt idx="48838">
                  <c:v>-1.2339983014988801E-2</c:v>
                </c:pt>
                <c:pt idx="48839">
                  <c:v>-1.20302508155621E-2</c:v>
                </c:pt>
                <c:pt idx="48840">
                  <c:v>-1.1843057090648699E-2</c:v>
                </c:pt>
                <c:pt idx="48841">
                  <c:v>-1.16202538253309E-2</c:v>
                </c:pt>
                <c:pt idx="48842">
                  <c:v>-1.1143908209775E-2</c:v>
                </c:pt>
                <c:pt idx="48843">
                  <c:v>-1.11762800865848E-2</c:v>
                </c:pt>
                <c:pt idx="48844">
                  <c:v>-1.0852218512168299E-2</c:v>
                </c:pt>
                <c:pt idx="48845">
                  <c:v>-1.0327612441856499E-2</c:v>
                </c:pt>
                <c:pt idx="48846">
                  <c:v>-9.8422678553705505E-3</c:v>
                </c:pt>
                <c:pt idx="48847">
                  <c:v>-9.4945775863591302E-3</c:v>
                </c:pt>
                <c:pt idx="48848">
                  <c:v>-9.2333297750207405E-3</c:v>
                </c:pt>
                <c:pt idx="48849">
                  <c:v>-8.4744274081372806E-3</c:v>
                </c:pt>
                <c:pt idx="48850">
                  <c:v>-8.2800405148282692E-3</c:v>
                </c:pt>
                <c:pt idx="48851">
                  <c:v>-7.8203567634296707E-3</c:v>
                </c:pt>
                <c:pt idx="48852">
                  <c:v>-7.5447436089455299E-3</c:v>
                </c:pt>
                <c:pt idx="48853">
                  <c:v>-6.7991189828793498E-3</c:v>
                </c:pt>
                <c:pt idx="48854">
                  <c:v>-6.3559833376351203E-3</c:v>
                </c:pt>
                <c:pt idx="48855">
                  <c:v>-5.9558383982753899E-3</c:v>
                </c:pt>
                <c:pt idx="48856">
                  <c:v>-5.3948762679622104E-3</c:v>
                </c:pt>
                <c:pt idx="48857">
                  <c:v>-4.7773851013582103E-3</c:v>
                </c:pt>
                <c:pt idx="48858">
                  <c:v>-4.1818707722197897E-3</c:v>
                </c:pt>
                <c:pt idx="48859">
                  <c:v>-3.58829091822039E-3</c:v>
                </c:pt>
                <c:pt idx="48860">
                  <c:v>-3.1551353403143799E-3</c:v>
                </c:pt>
                <c:pt idx="48861">
                  <c:v>-2.6244527475437801E-3</c:v>
                </c:pt>
                <c:pt idx="48862">
                  <c:v>-1.99293231949693E-3</c:v>
                </c:pt>
                <c:pt idx="48863">
                  <c:v>-1.3858819374843699E-3</c:v>
                </c:pt>
                <c:pt idx="48864">
                  <c:v>-9.1445329682520002E-4</c:v>
                </c:pt>
                <c:pt idx="48865">
                  <c:v>-2.1370113393577001E-4</c:v>
                </c:pt>
                <c:pt idx="48866">
                  <c:v>2.7870219326348299E-4</c:v>
                </c:pt>
                <c:pt idx="48867">
                  <c:v>1.01344040892569E-3</c:v>
                </c:pt>
                <c:pt idx="48868">
                  <c:v>1.44062316729564E-3</c:v>
                </c:pt>
                <c:pt idx="48869">
                  <c:v>2.07059181811239E-3</c:v>
                </c:pt>
                <c:pt idx="48870">
                  <c:v>2.6292792326963201E-3</c:v>
                </c:pt>
                <c:pt idx="48871">
                  <c:v>2.98634764002871E-3</c:v>
                </c:pt>
                <c:pt idx="48872">
                  <c:v>3.6803302559232998E-3</c:v>
                </c:pt>
                <c:pt idx="48873">
                  <c:v>4.2000392703867304E-3</c:v>
                </c:pt>
                <c:pt idx="48874">
                  <c:v>4.6906840569087898E-3</c:v>
                </c:pt>
                <c:pt idx="48875">
                  <c:v>5.17590352545165E-3</c:v>
                </c:pt>
                <c:pt idx="48876">
                  <c:v>5.5814291390777898E-3</c:v>
                </c:pt>
                <c:pt idx="48877">
                  <c:v>6.22415270051272E-3</c:v>
                </c:pt>
                <c:pt idx="48878">
                  <c:v>6.72373287265156E-3</c:v>
                </c:pt>
                <c:pt idx="48879">
                  <c:v>6.9239902086487698E-3</c:v>
                </c:pt>
                <c:pt idx="48880">
                  <c:v>7.4518433734893303E-3</c:v>
                </c:pt>
                <c:pt idx="48881">
                  <c:v>7.8502732931638296E-3</c:v>
                </c:pt>
                <c:pt idx="48882">
                  <c:v>8.3253118620577604E-3</c:v>
                </c:pt>
                <c:pt idx="48883">
                  <c:v>8.6198709922594395E-3</c:v>
                </c:pt>
                <c:pt idx="48884">
                  <c:v>8.8163697657326102E-3</c:v>
                </c:pt>
                <c:pt idx="48885">
                  <c:v>9.3058806647689108E-3</c:v>
                </c:pt>
                <c:pt idx="48886">
                  <c:v>9.5601496457307193E-3</c:v>
                </c:pt>
                <c:pt idx="48887">
                  <c:v>9.9876257004468203E-3</c:v>
                </c:pt>
                <c:pt idx="48888">
                  <c:v>9.96295891215534E-3</c:v>
                </c:pt>
                <c:pt idx="48889">
                  <c:v>1.04081889834241E-2</c:v>
                </c:pt>
                <c:pt idx="48890">
                  <c:v>1.0750079426132301E-2</c:v>
                </c:pt>
                <c:pt idx="48891">
                  <c:v>1.0646335366952199E-2</c:v>
                </c:pt>
                <c:pt idx="48892">
                  <c:v>1.08788656228641E-2</c:v>
                </c:pt>
                <c:pt idx="48893">
                  <c:v>1.10410727342929E-2</c:v>
                </c:pt>
                <c:pt idx="48894">
                  <c:v>1.12502352924368E-2</c:v>
                </c:pt>
                <c:pt idx="48895">
                  <c:v>1.119054456268E-2</c:v>
                </c:pt>
                <c:pt idx="48896">
                  <c:v>1.1343137533479399E-2</c:v>
                </c:pt>
                <c:pt idx="48897">
                  <c:v>1.1391694805629699E-2</c:v>
                </c:pt>
                <c:pt idx="48898">
                  <c:v>1.1339040480141199E-2</c:v>
                </c:pt>
                <c:pt idx="48899">
                  <c:v>1.1407009696738E-2</c:v>
                </c:pt>
                <c:pt idx="48900">
                  <c:v>1.1374221549801999E-2</c:v>
                </c:pt>
                <c:pt idx="48901">
                  <c:v>1.13761828392761E-2</c:v>
                </c:pt>
                <c:pt idx="48902">
                  <c:v>1.1281490758979299E-2</c:v>
                </c:pt>
                <c:pt idx="48903">
                  <c:v>1.1283598597115E-2</c:v>
                </c:pt>
                <c:pt idx="48904">
                  <c:v>1.1162220221850899E-2</c:v>
                </c:pt>
                <c:pt idx="48905">
                  <c:v>1.11901813179031E-2</c:v>
                </c:pt>
                <c:pt idx="48906">
                  <c:v>1.07591734616116E-2</c:v>
                </c:pt>
                <c:pt idx="48907">
                  <c:v>1.07086517527679E-2</c:v>
                </c:pt>
                <c:pt idx="48908">
                  <c:v>1.0699916721831701E-2</c:v>
                </c:pt>
                <c:pt idx="48909">
                  <c:v>1.0403265807364601E-2</c:v>
                </c:pt>
                <c:pt idx="48910">
                  <c:v>1.0369936082924001E-2</c:v>
                </c:pt>
                <c:pt idx="48911">
                  <c:v>1.0040858955247599E-2</c:v>
                </c:pt>
                <c:pt idx="48912">
                  <c:v>9.7947268645332593E-3</c:v>
                </c:pt>
                <c:pt idx="48913">
                  <c:v>9.5533391999354008E-3</c:v>
                </c:pt>
                <c:pt idx="48914">
                  <c:v>9.3935066613443901E-3</c:v>
                </c:pt>
                <c:pt idx="48915">
                  <c:v>9.3094602981676506E-3</c:v>
                </c:pt>
                <c:pt idx="48916">
                  <c:v>8.8835086601227204E-3</c:v>
                </c:pt>
                <c:pt idx="48917">
                  <c:v>8.7084091622910108E-3</c:v>
                </c:pt>
                <c:pt idx="48918">
                  <c:v>8.5085654760129695E-3</c:v>
                </c:pt>
                <c:pt idx="48919">
                  <c:v>8.1304070208981297E-3</c:v>
                </c:pt>
                <c:pt idx="48920">
                  <c:v>8.0305845206205106E-3</c:v>
                </c:pt>
                <c:pt idx="48921">
                  <c:v>7.8250660291665601E-3</c:v>
                </c:pt>
                <c:pt idx="48922">
                  <c:v>7.5843650251077397E-3</c:v>
                </c:pt>
                <c:pt idx="48923">
                  <c:v>7.1943239170363903E-3</c:v>
                </c:pt>
                <c:pt idx="48924">
                  <c:v>6.9119815610942503E-3</c:v>
                </c:pt>
                <c:pt idx="48925">
                  <c:v>6.9611048454782196E-3</c:v>
                </c:pt>
                <c:pt idx="48926">
                  <c:v>6.6267389732736198E-3</c:v>
                </c:pt>
                <c:pt idx="48927">
                  <c:v>6.2909112249814204E-3</c:v>
                </c:pt>
                <c:pt idx="48928">
                  <c:v>6.0952438090048199E-3</c:v>
                </c:pt>
                <c:pt idx="48929">
                  <c:v>5.83663059277462E-3</c:v>
                </c:pt>
                <c:pt idx="48930">
                  <c:v>5.8964565523130204E-3</c:v>
                </c:pt>
                <c:pt idx="48931">
                  <c:v>5.4086425098724697E-3</c:v>
                </c:pt>
                <c:pt idx="48932">
                  <c:v>5.4792109828665702E-3</c:v>
                </c:pt>
                <c:pt idx="48933">
                  <c:v>5.2021503859623402E-3</c:v>
                </c:pt>
                <c:pt idx="48934">
                  <c:v>5.15875291314178E-3</c:v>
                </c:pt>
                <c:pt idx="48935">
                  <c:v>5.1162448339044696E-3</c:v>
                </c:pt>
                <c:pt idx="48936">
                  <c:v>4.71738720776503E-3</c:v>
                </c:pt>
                <c:pt idx="48937">
                  <c:v>4.7585117380883196E-3</c:v>
                </c:pt>
                <c:pt idx="48938">
                  <c:v>4.5798629804685003E-3</c:v>
                </c:pt>
                <c:pt idx="48939">
                  <c:v>4.70139687736538E-3</c:v>
                </c:pt>
                <c:pt idx="48940">
                  <c:v>4.6135235494016999E-3</c:v>
                </c:pt>
                <c:pt idx="48941">
                  <c:v>4.6669212012107504E-3</c:v>
                </c:pt>
                <c:pt idx="48942">
                  <c:v>4.64608648562077E-3</c:v>
                </c:pt>
                <c:pt idx="48943">
                  <c:v>4.7118861677850898E-3</c:v>
                </c:pt>
                <c:pt idx="48944">
                  <c:v>4.7665495178471004E-3</c:v>
                </c:pt>
                <c:pt idx="48945">
                  <c:v>4.6271482416273104E-3</c:v>
                </c:pt>
                <c:pt idx="48946">
                  <c:v>4.9627677981280401E-3</c:v>
                </c:pt>
                <c:pt idx="48947">
                  <c:v>5.0832567594854099E-3</c:v>
                </c:pt>
                <c:pt idx="48948">
                  <c:v>5.0604139625352604E-3</c:v>
                </c:pt>
                <c:pt idx="48949">
                  <c:v>5.2076749903045101E-3</c:v>
                </c:pt>
                <c:pt idx="48950">
                  <c:v>5.5990968684775403E-3</c:v>
                </c:pt>
                <c:pt idx="48951">
                  <c:v>5.6160471897446296E-3</c:v>
                </c:pt>
                <c:pt idx="48952">
                  <c:v>5.8643637572467402E-3</c:v>
                </c:pt>
                <c:pt idx="48953">
                  <c:v>6.1155944340595897E-3</c:v>
                </c:pt>
                <c:pt idx="48954">
                  <c:v>6.3150330012310997E-3</c:v>
                </c:pt>
                <c:pt idx="48955">
                  <c:v>6.6747757613299903E-3</c:v>
                </c:pt>
                <c:pt idx="48956">
                  <c:v>6.8381414992511299E-3</c:v>
                </c:pt>
                <c:pt idx="48957">
                  <c:v>7.2416531813331003E-3</c:v>
                </c:pt>
                <c:pt idx="48958">
                  <c:v>7.5896591801152997E-3</c:v>
                </c:pt>
                <c:pt idx="48959">
                  <c:v>7.8533762657905098E-3</c:v>
                </c:pt>
                <c:pt idx="48960">
                  <c:v>8.3474985541995995E-3</c:v>
                </c:pt>
                <c:pt idx="48961">
                  <c:v>8.4117646789183907E-3</c:v>
                </c:pt>
                <c:pt idx="48962">
                  <c:v>9.03743567162015E-3</c:v>
                </c:pt>
                <c:pt idx="48963">
                  <c:v>9.1689325375940607E-3</c:v>
                </c:pt>
                <c:pt idx="48964">
                  <c:v>9.5604244756837906E-3</c:v>
                </c:pt>
                <c:pt idx="48965">
                  <c:v>9.8609606905116203E-3</c:v>
                </c:pt>
                <c:pt idx="48966">
                  <c:v>1.03682851521937E-2</c:v>
                </c:pt>
                <c:pt idx="48967">
                  <c:v>1.0893868463682999E-2</c:v>
                </c:pt>
                <c:pt idx="48968">
                  <c:v>1.1191534756605699E-2</c:v>
                </c:pt>
                <c:pt idx="48969">
                  <c:v>1.163136953637E-2</c:v>
                </c:pt>
                <c:pt idx="48970">
                  <c:v>1.20069432624022E-2</c:v>
                </c:pt>
                <c:pt idx="48971">
                  <c:v>1.23987180466227E-2</c:v>
                </c:pt>
                <c:pt idx="48972">
                  <c:v>1.2685952575679201E-2</c:v>
                </c:pt>
                <c:pt idx="48973">
                  <c:v>1.3212850104018301E-2</c:v>
                </c:pt>
                <c:pt idx="48974">
                  <c:v>1.34552237361298E-2</c:v>
                </c:pt>
                <c:pt idx="48975">
                  <c:v>1.3920832190480299E-2</c:v>
                </c:pt>
                <c:pt idx="48976">
                  <c:v>1.44826396094026E-2</c:v>
                </c:pt>
                <c:pt idx="48977">
                  <c:v>1.4733888724763E-2</c:v>
                </c:pt>
                <c:pt idx="48978">
                  <c:v>1.4925303010858501E-2</c:v>
                </c:pt>
                <c:pt idx="48979">
                  <c:v>1.52105246880127E-2</c:v>
                </c:pt>
                <c:pt idx="48980">
                  <c:v>1.5604421444087999E-2</c:v>
                </c:pt>
                <c:pt idx="48981">
                  <c:v>1.5936863837669998E-2</c:v>
                </c:pt>
                <c:pt idx="48982">
                  <c:v>1.6231920378423401E-2</c:v>
                </c:pt>
                <c:pt idx="48983">
                  <c:v>1.6496926383229402E-2</c:v>
                </c:pt>
                <c:pt idx="48984">
                  <c:v>1.6868743008221401E-2</c:v>
                </c:pt>
                <c:pt idx="48985">
                  <c:v>1.71251696159954E-2</c:v>
                </c:pt>
                <c:pt idx="48986">
                  <c:v>1.7300912626524001E-2</c:v>
                </c:pt>
                <c:pt idx="48987">
                  <c:v>1.7644364796598401E-2</c:v>
                </c:pt>
                <c:pt idx="48988">
                  <c:v>1.7992473053123001E-2</c:v>
                </c:pt>
                <c:pt idx="48989">
                  <c:v>1.78505255535698E-2</c:v>
                </c:pt>
                <c:pt idx="48990">
                  <c:v>1.8118737761667902E-2</c:v>
                </c:pt>
                <c:pt idx="48991">
                  <c:v>1.8334764022954499E-2</c:v>
                </c:pt>
                <c:pt idx="48992">
                  <c:v>1.8464981204689101E-2</c:v>
                </c:pt>
                <c:pt idx="48993">
                  <c:v>1.8447565659413901E-2</c:v>
                </c:pt>
                <c:pt idx="48994">
                  <c:v>1.8576761864184201E-2</c:v>
                </c:pt>
                <c:pt idx="48995">
                  <c:v>1.8849512221890699E-2</c:v>
                </c:pt>
                <c:pt idx="48996">
                  <c:v>1.8807790705655601E-2</c:v>
                </c:pt>
                <c:pt idx="48997">
                  <c:v>1.86470182471755E-2</c:v>
                </c:pt>
                <c:pt idx="48998">
                  <c:v>1.8801847346665498E-2</c:v>
                </c:pt>
                <c:pt idx="48999">
                  <c:v>1.8853145578562502E-2</c:v>
                </c:pt>
                <c:pt idx="49000">
                  <c:v>1.85956156338427E-2</c:v>
                </c:pt>
                <c:pt idx="49001">
                  <c:v>1.8461189667861401E-2</c:v>
                </c:pt>
                <c:pt idx="49002">
                  <c:v>1.8674390690522201E-2</c:v>
                </c:pt>
                <c:pt idx="49003">
                  <c:v>1.8654615915758298E-2</c:v>
                </c:pt>
                <c:pt idx="49004">
                  <c:v>1.8453227684031501E-2</c:v>
                </c:pt>
                <c:pt idx="49005">
                  <c:v>1.8396767653605098E-2</c:v>
                </c:pt>
                <c:pt idx="49006">
                  <c:v>1.8106588675080599E-2</c:v>
                </c:pt>
                <c:pt idx="49007">
                  <c:v>1.8111421982821101E-2</c:v>
                </c:pt>
                <c:pt idx="49008">
                  <c:v>1.7798490904913401E-2</c:v>
                </c:pt>
                <c:pt idx="49009">
                  <c:v>1.75321644025761E-2</c:v>
                </c:pt>
                <c:pt idx="49010">
                  <c:v>1.7523201839369701E-2</c:v>
                </c:pt>
                <c:pt idx="49011">
                  <c:v>1.7336284023066501E-2</c:v>
                </c:pt>
                <c:pt idx="49012">
                  <c:v>1.7089469577583099E-2</c:v>
                </c:pt>
                <c:pt idx="49013">
                  <c:v>1.67513077474182E-2</c:v>
                </c:pt>
                <c:pt idx="49014">
                  <c:v>1.66630602510329E-2</c:v>
                </c:pt>
                <c:pt idx="49015">
                  <c:v>1.6374628604493999E-2</c:v>
                </c:pt>
                <c:pt idx="49016">
                  <c:v>1.6250289828300901E-2</c:v>
                </c:pt>
                <c:pt idx="49017">
                  <c:v>1.5884866064967799E-2</c:v>
                </c:pt>
                <c:pt idx="49018">
                  <c:v>1.5728733828196399E-2</c:v>
                </c:pt>
                <c:pt idx="49019">
                  <c:v>1.53327239994523E-2</c:v>
                </c:pt>
                <c:pt idx="49020">
                  <c:v>1.5043117497846301E-2</c:v>
                </c:pt>
                <c:pt idx="49021">
                  <c:v>1.49233436565988E-2</c:v>
                </c:pt>
                <c:pt idx="49022">
                  <c:v>1.4685124226862E-2</c:v>
                </c:pt>
                <c:pt idx="49023">
                  <c:v>1.44200496829523E-2</c:v>
                </c:pt>
                <c:pt idx="49024">
                  <c:v>1.40525157235317E-2</c:v>
                </c:pt>
                <c:pt idx="49025">
                  <c:v>1.3919199499621599E-2</c:v>
                </c:pt>
                <c:pt idx="49026">
                  <c:v>1.3759170736336101E-2</c:v>
                </c:pt>
                <c:pt idx="49027">
                  <c:v>1.32870831430058E-2</c:v>
                </c:pt>
                <c:pt idx="49028">
                  <c:v>1.3363735336227501E-2</c:v>
                </c:pt>
                <c:pt idx="49029">
                  <c:v>1.3105851481701E-2</c:v>
                </c:pt>
                <c:pt idx="49030">
                  <c:v>1.2717220092964001E-2</c:v>
                </c:pt>
                <c:pt idx="49031">
                  <c:v>1.25596490722757E-2</c:v>
                </c:pt>
                <c:pt idx="49032">
                  <c:v>1.2433985304695101E-2</c:v>
                </c:pt>
                <c:pt idx="49033">
                  <c:v>1.24177731174792E-2</c:v>
                </c:pt>
                <c:pt idx="49034">
                  <c:v>1.20128627852249E-2</c:v>
                </c:pt>
                <c:pt idx="49035">
                  <c:v>1.2068540326711201E-2</c:v>
                </c:pt>
                <c:pt idx="49036">
                  <c:v>1.18109292052782E-2</c:v>
                </c:pt>
                <c:pt idx="49037">
                  <c:v>1.1765723149364599E-2</c:v>
                </c:pt>
                <c:pt idx="49038">
                  <c:v>1.1657392805091499E-2</c:v>
                </c:pt>
                <c:pt idx="49039">
                  <c:v>1.15840118965101E-2</c:v>
                </c:pt>
                <c:pt idx="49040">
                  <c:v>1.17557225966331E-2</c:v>
                </c:pt>
                <c:pt idx="49041">
                  <c:v>1.14985217792586E-2</c:v>
                </c:pt>
                <c:pt idx="49042">
                  <c:v>1.1499991573172601E-2</c:v>
                </c:pt>
                <c:pt idx="49043">
                  <c:v>1.1595931448323001E-2</c:v>
                </c:pt>
                <c:pt idx="49044">
                  <c:v>1.14627594787055E-2</c:v>
                </c:pt>
                <c:pt idx="49045">
                  <c:v>1.14865348296561E-2</c:v>
                </c:pt>
                <c:pt idx="49046">
                  <c:v>1.1456576696150101E-2</c:v>
                </c:pt>
                <c:pt idx="49047">
                  <c:v>1.1518652818859099E-2</c:v>
                </c:pt>
                <c:pt idx="49048">
                  <c:v>1.17342445866717E-2</c:v>
                </c:pt>
                <c:pt idx="49049">
                  <c:v>1.1802961428425801E-2</c:v>
                </c:pt>
                <c:pt idx="49050">
                  <c:v>1.1776482942209799E-2</c:v>
                </c:pt>
                <c:pt idx="49051">
                  <c:v>1.19570474196484E-2</c:v>
                </c:pt>
                <c:pt idx="49052">
                  <c:v>1.20718344398708E-2</c:v>
                </c:pt>
                <c:pt idx="49053">
                  <c:v>1.22410401026218E-2</c:v>
                </c:pt>
                <c:pt idx="49054">
                  <c:v>1.24589424571923E-2</c:v>
                </c:pt>
                <c:pt idx="49055">
                  <c:v>1.24565841682808E-2</c:v>
                </c:pt>
                <c:pt idx="49056">
                  <c:v>1.27385296831644E-2</c:v>
                </c:pt>
                <c:pt idx="49057">
                  <c:v>1.2916106870675299E-2</c:v>
                </c:pt>
                <c:pt idx="49058">
                  <c:v>1.3104387196914801E-2</c:v>
                </c:pt>
                <c:pt idx="49059">
                  <c:v>1.3265905521719299E-2</c:v>
                </c:pt>
                <c:pt idx="49060">
                  <c:v>1.3420480169224E-2</c:v>
                </c:pt>
                <c:pt idx="49061">
                  <c:v>1.36832390131076E-2</c:v>
                </c:pt>
                <c:pt idx="49062">
                  <c:v>1.38093184314279E-2</c:v>
                </c:pt>
                <c:pt idx="49063">
                  <c:v>1.3805980504227501E-2</c:v>
                </c:pt>
                <c:pt idx="49064">
                  <c:v>1.4043103982205599E-2</c:v>
                </c:pt>
                <c:pt idx="49065">
                  <c:v>1.4364629822010699E-2</c:v>
                </c:pt>
                <c:pt idx="49066">
                  <c:v>1.4600553063714401E-2</c:v>
                </c:pt>
                <c:pt idx="49067">
                  <c:v>1.49452027929489E-2</c:v>
                </c:pt>
                <c:pt idx="49068">
                  <c:v>1.5028179577046601E-2</c:v>
                </c:pt>
                <c:pt idx="49069">
                  <c:v>1.5225341226186901E-2</c:v>
                </c:pt>
                <c:pt idx="49070">
                  <c:v>1.53224127064073E-2</c:v>
                </c:pt>
                <c:pt idx="49071">
                  <c:v>1.568898037992E-2</c:v>
                </c:pt>
                <c:pt idx="49072">
                  <c:v>1.58731201284017E-2</c:v>
                </c:pt>
                <c:pt idx="49073">
                  <c:v>1.5947734334185899E-2</c:v>
                </c:pt>
                <c:pt idx="49074">
                  <c:v>1.6094811367324002E-2</c:v>
                </c:pt>
                <c:pt idx="49075">
                  <c:v>1.63301530329336E-2</c:v>
                </c:pt>
                <c:pt idx="49076">
                  <c:v>1.6371262086415001E-2</c:v>
                </c:pt>
                <c:pt idx="49077">
                  <c:v>1.6296253577192402E-2</c:v>
                </c:pt>
                <c:pt idx="49078">
                  <c:v>1.6498513848793198E-2</c:v>
                </c:pt>
                <c:pt idx="49079">
                  <c:v>1.6740928522278299E-2</c:v>
                </c:pt>
                <c:pt idx="49080">
                  <c:v>1.6642181822622299E-2</c:v>
                </c:pt>
                <c:pt idx="49081">
                  <c:v>1.6704977407676801E-2</c:v>
                </c:pt>
                <c:pt idx="49082">
                  <c:v>1.7024030893523501E-2</c:v>
                </c:pt>
                <c:pt idx="49083">
                  <c:v>1.7051858551935702E-2</c:v>
                </c:pt>
                <c:pt idx="49084">
                  <c:v>1.70943749368326E-2</c:v>
                </c:pt>
                <c:pt idx="49085">
                  <c:v>1.6817077654532199E-2</c:v>
                </c:pt>
                <c:pt idx="49086">
                  <c:v>1.6850532284506701E-2</c:v>
                </c:pt>
                <c:pt idx="49087">
                  <c:v>1.6904527693451299E-2</c:v>
                </c:pt>
                <c:pt idx="49088">
                  <c:v>1.66735112021573E-2</c:v>
                </c:pt>
                <c:pt idx="49089">
                  <c:v>1.67191676398682E-2</c:v>
                </c:pt>
                <c:pt idx="49090">
                  <c:v>1.65458651074313E-2</c:v>
                </c:pt>
                <c:pt idx="49091">
                  <c:v>1.6524830344968999E-2</c:v>
                </c:pt>
                <c:pt idx="49092">
                  <c:v>1.6374048994817699E-2</c:v>
                </c:pt>
                <c:pt idx="49093">
                  <c:v>1.6052815023292501E-2</c:v>
                </c:pt>
                <c:pt idx="49094">
                  <c:v>1.6088184048592798E-2</c:v>
                </c:pt>
                <c:pt idx="49095">
                  <c:v>1.59114509084467E-2</c:v>
                </c:pt>
                <c:pt idx="49096">
                  <c:v>1.5746349741223801E-2</c:v>
                </c:pt>
                <c:pt idx="49097">
                  <c:v>1.5146366994138899E-2</c:v>
                </c:pt>
                <c:pt idx="49098">
                  <c:v>1.51550055682881E-2</c:v>
                </c:pt>
                <c:pt idx="49099">
                  <c:v>1.49954739912072E-2</c:v>
                </c:pt>
                <c:pt idx="49100">
                  <c:v>1.46280006399678E-2</c:v>
                </c:pt>
                <c:pt idx="49101">
                  <c:v>1.44412217591825E-2</c:v>
                </c:pt>
                <c:pt idx="49102">
                  <c:v>1.39629880969374E-2</c:v>
                </c:pt>
                <c:pt idx="49103">
                  <c:v>1.3855452860879001E-2</c:v>
                </c:pt>
                <c:pt idx="49104">
                  <c:v>1.34201489275164E-2</c:v>
                </c:pt>
                <c:pt idx="49105">
                  <c:v>1.3058096653067E-2</c:v>
                </c:pt>
                <c:pt idx="49106">
                  <c:v>1.25833729783008E-2</c:v>
                </c:pt>
                <c:pt idx="49107">
                  <c:v>1.23357078819256E-2</c:v>
                </c:pt>
                <c:pt idx="49108">
                  <c:v>1.2042763578752501E-2</c:v>
                </c:pt>
                <c:pt idx="49109">
                  <c:v>1.15917950959285E-2</c:v>
                </c:pt>
                <c:pt idx="49110">
                  <c:v>1.1336091634440999E-2</c:v>
                </c:pt>
                <c:pt idx="49111">
                  <c:v>1.0861041117265401E-2</c:v>
                </c:pt>
                <c:pt idx="49112">
                  <c:v>1.05210550526957E-2</c:v>
                </c:pt>
                <c:pt idx="49113">
                  <c:v>1.0022858684989901E-2</c:v>
                </c:pt>
                <c:pt idx="49114">
                  <c:v>9.6748740628239908E-3</c:v>
                </c:pt>
                <c:pt idx="49115">
                  <c:v>9.1025387628878695E-3</c:v>
                </c:pt>
                <c:pt idx="49116">
                  <c:v>8.9329795896380404E-3</c:v>
                </c:pt>
                <c:pt idx="49117">
                  <c:v>8.6208335113910507E-3</c:v>
                </c:pt>
                <c:pt idx="49118">
                  <c:v>8.0971456376655992E-3</c:v>
                </c:pt>
                <c:pt idx="49119">
                  <c:v>7.8593836595084107E-3</c:v>
                </c:pt>
                <c:pt idx="49120">
                  <c:v>7.3922832729717601E-3</c:v>
                </c:pt>
                <c:pt idx="49121">
                  <c:v>6.9325932785335997E-3</c:v>
                </c:pt>
                <c:pt idx="49122">
                  <c:v>6.60079071819212E-3</c:v>
                </c:pt>
                <c:pt idx="49123">
                  <c:v>6.3340389373478401E-3</c:v>
                </c:pt>
                <c:pt idx="49124">
                  <c:v>5.8770669287371803E-3</c:v>
                </c:pt>
                <c:pt idx="49125">
                  <c:v>5.4346820566449497E-3</c:v>
                </c:pt>
                <c:pt idx="49126">
                  <c:v>5.2174503129542096E-3</c:v>
                </c:pt>
                <c:pt idx="49127">
                  <c:v>5.0086017121891398E-3</c:v>
                </c:pt>
                <c:pt idx="49128">
                  <c:v>4.5316204450769398E-3</c:v>
                </c:pt>
                <c:pt idx="49129">
                  <c:v>4.3337108636102399E-3</c:v>
                </c:pt>
                <c:pt idx="49130">
                  <c:v>4.0239869229910996E-3</c:v>
                </c:pt>
                <c:pt idx="49131">
                  <c:v>3.7096023233759001E-3</c:v>
                </c:pt>
                <c:pt idx="49132">
                  <c:v>3.3005918488563002E-3</c:v>
                </c:pt>
                <c:pt idx="49133">
                  <c:v>3.0208462619017401E-3</c:v>
                </c:pt>
                <c:pt idx="49134">
                  <c:v>2.8802703285117802E-3</c:v>
                </c:pt>
                <c:pt idx="49135">
                  <c:v>2.7003061888247002E-3</c:v>
                </c:pt>
                <c:pt idx="49136">
                  <c:v>2.62349888855298E-3</c:v>
                </c:pt>
                <c:pt idx="49137">
                  <c:v>2.3965323700261098E-3</c:v>
                </c:pt>
                <c:pt idx="49138">
                  <c:v>2.08768465743001E-3</c:v>
                </c:pt>
                <c:pt idx="49139">
                  <c:v>2.1290888080671799E-3</c:v>
                </c:pt>
                <c:pt idx="49140">
                  <c:v>1.8749201749421599E-3</c:v>
                </c:pt>
                <c:pt idx="49141">
                  <c:v>1.6118587525892499E-3</c:v>
                </c:pt>
                <c:pt idx="49142">
                  <c:v>1.5110232877388399E-3</c:v>
                </c:pt>
                <c:pt idx="49143">
                  <c:v>1.3791419774626E-3</c:v>
                </c:pt>
                <c:pt idx="49144">
                  <c:v>1.4794626587650501E-3</c:v>
                </c:pt>
                <c:pt idx="49145">
                  <c:v>1.1045951123408999E-3</c:v>
                </c:pt>
                <c:pt idx="49146">
                  <c:v>1.26683919517566E-3</c:v>
                </c:pt>
                <c:pt idx="49147">
                  <c:v>1.13388798659536E-3</c:v>
                </c:pt>
                <c:pt idx="49148">
                  <c:v>1.06124999293236E-3</c:v>
                </c:pt>
                <c:pt idx="49149">
                  <c:v>9.8970958077961501E-4</c:v>
                </c:pt>
                <c:pt idx="49150">
                  <c:v>8.7065720270945095E-4</c:v>
                </c:pt>
                <c:pt idx="49151">
                  <c:v>9.70810780026746E-4</c:v>
                </c:pt>
                <c:pt idx="49152">
                  <c:v>9.8053222574233509E-4</c:v>
                </c:pt>
                <c:pt idx="49153">
                  <c:v>9.6912357709937503E-4</c:v>
                </c:pt>
                <c:pt idx="49154">
                  <c:v>8.9029834605959903E-4</c:v>
                </c:pt>
                <c:pt idx="49155">
                  <c:v>8.9361771286170801E-4</c:v>
                </c:pt>
                <c:pt idx="49156">
                  <c:v>1.0437929575387601E-3</c:v>
                </c:pt>
                <c:pt idx="49157">
                  <c:v>1.07661575916247E-3</c:v>
                </c:pt>
                <c:pt idx="49158">
                  <c:v>1.1553804721003301E-3</c:v>
                </c:pt>
                <c:pt idx="49159">
                  <c:v>1.23617000215291E-3</c:v>
                </c:pt>
                <c:pt idx="49160">
                  <c:v>1.03384789018809E-3</c:v>
                </c:pt>
                <c:pt idx="49161">
                  <c:v>1.1895893934550999E-3</c:v>
                </c:pt>
                <c:pt idx="49162">
                  <c:v>1.2831506156816099E-3</c:v>
                </c:pt>
                <c:pt idx="49163">
                  <c:v>1.3729295142273601E-3</c:v>
                </c:pt>
                <c:pt idx="49164">
                  <c:v>1.3236608201106701E-3</c:v>
                </c:pt>
                <c:pt idx="49165">
                  <c:v>1.3117427077704901E-3</c:v>
                </c:pt>
                <c:pt idx="49166">
                  <c:v>1.4825556034770101E-3</c:v>
                </c:pt>
                <c:pt idx="49167">
                  <c:v>1.6583790946022099E-3</c:v>
                </c:pt>
                <c:pt idx="49168">
                  <c:v>1.6704835519433E-3</c:v>
                </c:pt>
                <c:pt idx="49169">
                  <c:v>1.67605920131089E-3</c:v>
                </c:pt>
                <c:pt idx="49170">
                  <c:v>1.80156469730229E-3</c:v>
                </c:pt>
                <c:pt idx="49171">
                  <c:v>1.8229429007558301E-3</c:v>
                </c:pt>
                <c:pt idx="49172">
                  <c:v>1.7997137818176101E-3</c:v>
                </c:pt>
                <c:pt idx="49173">
                  <c:v>1.9246078337276399E-3</c:v>
                </c:pt>
                <c:pt idx="49174">
                  <c:v>2.0513072544026401E-3</c:v>
                </c:pt>
                <c:pt idx="49175">
                  <c:v>2.0860533197049002E-3</c:v>
                </c:pt>
                <c:pt idx="49176">
                  <c:v>2.1557707463928399E-3</c:v>
                </c:pt>
                <c:pt idx="49177">
                  <c:v>2.0687387053717498E-3</c:v>
                </c:pt>
                <c:pt idx="49178">
                  <c:v>2.1714670414777798E-3</c:v>
                </c:pt>
                <c:pt idx="49179">
                  <c:v>2.15551554268122E-3</c:v>
                </c:pt>
                <c:pt idx="49180">
                  <c:v>2.35576391653608E-3</c:v>
                </c:pt>
                <c:pt idx="49181">
                  <c:v>2.1460460639161701E-3</c:v>
                </c:pt>
                <c:pt idx="49182">
                  <c:v>2.3719224831991802E-3</c:v>
                </c:pt>
                <c:pt idx="49183">
                  <c:v>2.2825233433956698E-3</c:v>
                </c:pt>
                <c:pt idx="49184">
                  <c:v>2.1919513415305401E-3</c:v>
                </c:pt>
                <c:pt idx="49185">
                  <c:v>2.4261994071063699E-3</c:v>
                </c:pt>
                <c:pt idx="49186">
                  <c:v>2.2257092847632301E-3</c:v>
                </c:pt>
                <c:pt idx="49187">
                  <c:v>2.2610136914400702E-3</c:v>
                </c:pt>
                <c:pt idx="49188">
                  <c:v>2.2563325711618802E-3</c:v>
                </c:pt>
                <c:pt idx="49189">
                  <c:v>2.3907780442552701E-3</c:v>
                </c:pt>
                <c:pt idx="49190">
                  <c:v>2.2412944023002001E-3</c:v>
                </c:pt>
                <c:pt idx="49191">
                  <c:v>2.3049445359157499E-3</c:v>
                </c:pt>
                <c:pt idx="49192">
                  <c:v>2.3597438053011401E-3</c:v>
                </c:pt>
                <c:pt idx="49193">
                  <c:v>2.2511109696546801E-3</c:v>
                </c:pt>
                <c:pt idx="49194">
                  <c:v>2.28817038830658E-3</c:v>
                </c:pt>
                <c:pt idx="49195">
                  <c:v>2.1232174468849801E-3</c:v>
                </c:pt>
                <c:pt idx="49196">
                  <c:v>2.2052467676197001E-3</c:v>
                </c:pt>
                <c:pt idx="49197">
                  <c:v>2.1650081007106199E-3</c:v>
                </c:pt>
                <c:pt idx="49198">
                  <c:v>1.8172178821706699E-3</c:v>
                </c:pt>
                <c:pt idx="49199">
                  <c:v>1.87276802287457E-3</c:v>
                </c:pt>
                <c:pt idx="49200">
                  <c:v>1.9464710858810501E-3</c:v>
                </c:pt>
                <c:pt idx="49201">
                  <c:v>2.0489802034861799E-3</c:v>
                </c:pt>
                <c:pt idx="49202">
                  <c:v>1.8335139682692299E-3</c:v>
                </c:pt>
                <c:pt idx="49203">
                  <c:v>1.71890488239618E-3</c:v>
                </c:pt>
                <c:pt idx="49204">
                  <c:v>1.89764677462841E-3</c:v>
                </c:pt>
                <c:pt idx="49205">
                  <c:v>1.7051003069244099E-3</c:v>
                </c:pt>
                <c:pt idx="49206">
                  <c:v>1.6348699137821801E-3</c:v>
                </c:pt>
                <c:pt idx="49207">
                  <c:v>1.50140121846231E-3</c:v>
                </c:pt>
                <c:pt idx="49208">
                  <c:v>1.54588621842009E-3</c:v>
                </c:pt>
                <c:pt idx="49209">
                  <c:v>1.46066011608235E-3</c:v>
                </c:pt>
                <c:pt idx="49210">
                  <c:v>1.37202561260508E-3</c:v>
                </c:pt>
                <c:pt idx="49211">
                  <c:v>1.48202871710011E-3</c:v>
                </c:pt>
                <c:pt idx="49212">
                  <c:v>1.3263100525544799E-3</c:v>
                </c:pt>
                <c:pt idx="49213">
                  <c:v>1.19033620183331E-3</c:v>
                </c:pt>
                <c:pt idx="49214">
                  <c:v>1.14928782563816E-3</c:v>
                </c:pt>
                <c:pt idx="49215">
                  <c:v>9.7861205464309909E-4</c:v>
                </c:pt>
                <c:pt idx="49216">
                  <c:v>9.2518493046172103E-4</c:v>
                </c:pt>
                <c:pt idx="49217">
                  <c:v>9.4675388847980703E-4</c:v>
                </c:pt>
                <c:pt idx="49218">
                  <c:v>7.66668517620618E-4</c:v>
                </c:pt>
                <c:pt idx="49219">
                  <c:v>7.5314198758460202E-4</c:v>
                </c:pt>
                <c:pt idx="49220">
                  <c:v>5.3367048415756905E-4</c:v>
                </c:pt>
                <c:pt idx="49221">
                  <c:v>5.2745869321811699E-4</c:v>
                </c:pt>
                <c:pt idx="49222">
                  <c:v>5.9376856272921701E-4</c:v>
                </c:pt>
                <c:pt idx="49223">
                  <c:v>3.6737486394370999E-4</c:v>
                </c:pt>
                <c:pt idx="49224">
                  <c:v>3.0238936826812798E-4</c:v>
                </c:pt>
                <c:pt idx="49225">
                  <c:v>1.10495256748547E-4</c:v>
                </c:pt>
                <c:pt idx="49226" formatCode="0.00E+00">
                  <c:v>3.1431796854611197E-5</c:v>
                </c:pt>
                <c:pt idx="49227" formatCode="0.00E+00">
                  <c:v>-2.0565089755936801E-5</c:v>
                </c:pt>
                <c:pt idx="49228">
                  <c:v>-3.2470958217245901E-4</c:v>
                </c:pt>
                <c:pt idx="49229">
                  <c:v>-4.2145695153313599E-4</c:v>
                </c:pt>
                <c:pt idx="49230">
                  <c:v>-5.9774346102207097E-4</c:v>
                </c:pt>
                <c:pt idx="49231">
                  <c:v>-5.4373046978305596E-4</c:v>
                </c:pt>
                <c:pt idx="49232">
                  <c:v>-7.5145622638086301E-4</c:v>
                </c:pt>
                <c:pt idx="49233">
                  <c:v>-1.17403730831415E-3</c:v>
                </c:pt>
                <c:pt idx="49234">
                  <c:v>-1.23213943023976E-3</c:v>
                </c:pt>
                <c:pt idx="49235">
                  <c:v>-1.3260360073419301E-3</c:v>
                </c:pt>
                <c:pt idx="49236">
                  <c:v>-1.4429845594909499E-3</c:v>
                </c:pt>
                <c:pt idx="49237">
                  <c:v>-1.67348906434084E-3</c:v>
                </c:pt>
                <c:pt idx="49238">
                  <c:v>-1.9894083554371899E-3</c:v>
                </c:pt>
                <c:pt idx="49239">
                  <c:v>-2.31833146960131E-3</c:v>
                </c:pt>
                <c:pt idx="49240">
                  <c:v>-2.4839589136143201E-3</c:v>
                </c:pt>
                <c:pt idx="49241">
                  <c:v>-2.6232559557545199E-3</c:v>
                </c:pt>
                <c:pt idx="49242">
                  <c:v>-2.9881841839578798E-3</c:v>
                </c:pt>
                <c:pt idx="49243">
                  <c:v>-3.4111640588235402E-3</c:v>
                </c:pt>
                <c:pt idx="49244">
                  <c:v>-3.4850620529252E-3</c:v>
                </c:pt>
                <c:pt idx="49245">
                  <c:v>-3.8159018943900499E-3</c:v>
                </c:pt>
                <c:pt idx="49246">
                  <c:v>-3.9447615420999298E-3</c:v>
                </c:pt>
                <c:pt idx="49247">
                  <c:v>-4.3186655895056103E-3</c:v>
                </c:pt>
                <c:pt idx="49248">
                  <c:v>-4.7664840172783598E-3</c:v>
                </c:pt>
                <c:pt idx="49249">
                  <c:v>-4.98615056038709E-3</c:v>
                </c:pt>
                <c:pt idx="49250">
                  <c:v>-5.5361440107898202E-3</c:v>
                </c:pt>
                <c:pt idx="49251">
                  <c:v>-5.6657183305700298E-3</c:v>
                </c:pt>
                <c:pt idx="49252">
                  <c:v>-6.1509448773281201E-3</c:v>
                </c:pt>
                <c:pt idx="49253">
                  <c:v>-6.5056658964742099E-3</c:v>
                </c:pt>
                <c:pt idx="49254">
                  <c:v>-6.7791154908769802E-3</c:v>
                </c:pt>
                <c:pt idx="49255">
                  <c:v>-7.2487011888572699E-3</c:v>
                </c:pt>
                <c:pt idx="49256">
                  <c:v>-7.5968932449919499E-3</c:v>
                </c:pt>
                <c:pt idx="49257">
                  <c:v>-7.8843218633018394E-3</c:v>
                </c:pt>
                <c:pt idx="49258">
                  <c:v>-8.1647247736978106E-3</c:v>
                </c:pt>
                <c:pt idx="49259">
                  <c:v>-8.7740092182785109E-3</c:v>
                </c:pt>
                <c:pt idx="49260">
                  <c:v>-9.3028157499156997E-3</c:v>
                </c:pt>
                <c:pt idx="49261">
                  <c:v>-9.5905337096832497E-3</c:v>
                </c:pt>
                <c:pt idx="49262">
                  <c:v>-9.9303930304750591E-3</c:v>
                </c:pt>
                <c:pt idx="49263">
                  <c:v>-1.0296106274427499E-2</c:v>
                </c:pt>
                <c:pt idx="49264">
                  <c:v>-1.08135418613749E-2</c:v>
                </c:pt>
                <c:pt idx="49265">
                  <c:v>-1.1088653536217E-2</c:v>
                </c:pt>
                <c:pt idx="49266">
                  <c:v>-1.1424143453045699E-2</c:v>
                </c:pt>
                <c:pt idx="49267">
                  <c:v>-1.1886615541814201E-2</c:v>
                </c:pt>
                <c:pt idx="49268">
                  <c:v>-1.22921479753092E-2</c:v>
                </c:pt>
                <c:pt idx="49269">
                  <c:v>-1.2719603233842299E-2</c:v>
                </c:pt>
                <c:pt idx="49270">
                  <c:v>-1.2960482183541599E-2</c:v>
                </c:pt>
                <c:pt idx="49271">
                  <c:v>-1.3345176270974E-2</c:v>
                </c:pt>
                <c:pt idx="49272">
                  <c:v>-1.3860722133864601E-2</c:v>
                </c:pt>
                <c:pt idx="49273">
                  <c:v>-1.4109901342776499E-2</c:v>
                </c:pt>
                <c:pt idx="49274">
                  <c:v>-1.42392729549305E-2</c:v>
                </c:pt>
                <c:pt idx="49275">
                  <c:v>-1.4645308997301E-2</c:v>
                </c:pt>
                <c:pt idx="49276">
                  <c:v>-1.48828204500983E-2</c:v>
                </c:pt>
                <c:pt idx="49277">
                  <c:v>-1.5117131406843501E-2</c:v>
                </c:pt>
                <c:pt idx="49278">
                  <c:v>-1.5287764147847599E-2</c:v>
                </c:pt>
                <c:pt idx="49279">
                  <c:v>-1.55860818967587E-2</c:v>
                </c:pt>
                <c:pt idx="49280">
                  <c:v>-1.5794501056984999E-2</c:v>
                </c:pt>
                <c:pt idx="49281">
                  <c:v>-1.5931876257654499E-2</c:v>
                </c:pt>
                <c:pt idx="49282">
                  <c:v>-1.6198782488710699E-2</c:v>
                </c:pt>
                <c:pt idx="49283">
                  <c:v>-1.6275852883306099E-2</c:v>
                </c:pt>
                <c:pt idx="49284">
                  <c:v>-1.6363603753479099E-2</c:v>
                </c:pt>
                <c:pt idx="49285">
                  <c:v>-1.6345427992043499E-2</c:v>
                </c:pt>
                <c:pt idx="49286">
                  <c:v>-1.6414462288023499E-2</c:v>
                </c:pt>
                <c:pt idx="49287">
                  <c:v>-1.64136333186434E-2</c:v>
                </c:pt>
                <c:pt idx="49288">
                  <c:v>-1.62470995265349E-2</c:v>
                </c:pt>
                <c:pt idx="49289">
                  <c:v>-1.6163253396500502E-2</c:v>
                </c:pt>
                <c:pt idx="49290">
                  <c:v>-1.6247237878724799E-2</c:v>
                </c:pt>
                <c:pt idx="49291">
                  <c:v>-1.6175187015720599E-2</c:v>
                </c:pt>
                <c:pt idx="49292">
                  <c:v>-1.5885970486300201E-2</c:v>
                </c:pt>
                <c:pt idx="49293">
                  <c:v>-1.5646018588033099E-2</c:v>
                </c:pt>
                <c:pt idx="49294">
                  <c:v>-1.5477621746190801E-2</c:v>
                </c:pt>
                <c:pt idx="49295">
                  <c:v>-1.51913942196135E-2</c:v>
                </c:pt>
                <c:pt idx="49296">
                  <c:v>-1.50525136706151E-2</c:v>
                </c:pt>
                <c:pt idx="49297">
                  <c:v>-1.46894302826151E-2</c:v>
                </c:pt>
                <c:pt idx="49298">
                  <c:v>-1.43218575202261E-2</c:v>
                </c:pt>
                <c:pt idx="49299">
                  <c:v>-1.39779935408269E-2</c:v>
                </c:pt>
                <c:pt idx="49300">
                  <c:v>-1.3541639301725099E-2</c:v>
                </c:pt>
                <c:pt idx="49301">
                  <c:v>-1.32143597014388E-2</c:v>
                </c:pt>
                <c:pt idx="49302">
                  <c:v>-1.26550445428847E-2</c:v>
                </c:pt>
                <c:pt idx="49303">
                  <c:v>-1.2189498163506099E-2</c:v>
                </c:pt>
                <c:pt idx="49304">
                  <c:v>-1.16285971335319E-2</c:v>
                </c:pt>
                <c:pt idx="49305">
                  <c:v>-1.1131628515414599E-2</c:v>
                </c:pt>
                <c:pt idx="49306">
                  <c:v>-1.0641247016327401E-2</c:v>
                </c:pt>
                <c:pt idx="49307">
                  <c:v>-1.0094526303556599E-2</c:v>
                </c:pt>
                <c:pt idx="49308">
                  <c:v>-9.5786454341542492E-3</c:v>
                </c:pt>
                <c:pt idx="49309">
                  <c:v>-8.95344574710066E-3</c:v>
                </c:pt>
                <c:pt idx="49310">
                  <c:v>-8.2589659795857893E-3</c:v>
                </c:pt>
                <c:pt idx="49311">
                  <c:v>-7.6304915752812199E-3</c:v>
                </c:pt>
                <c:pt idx="49312">
                  <c:v>-7.0702181513929404E-3</c:v>
                </c:pt>
                <c:pt idx="49313">
                  <c:v>-6.52326052155332E-3</c:v>
                </c:pt>
                <c:pt idx="49314">
                  <c:v>-5.7884383218912601E-3</c:v>
                </c:pt>
                <c:pt idx="49315">
                  <c:v>-5.0772490462844102E-3</c:v>
                </c:pt>
                <c:pt idx="49316">
                  <c:v>-4.54676289209263E-3</c:v>
                </c:pt>
                <c:pt idx="49317">
                  <c:v>-3.9040440204195399E-3</c:v>
                </c:pt>
                <c:pt idx="49318">
                  <c:v>-3.3749123578606E-3</c:v>
                </c:pt>
                <c:pt idx="49319">
                  <c:v>-2.6534074127191301E-3</c:v>
                </c:pt>
                <c:pt idx="49320">
                  <c:v>-2.0422948070649301E-3</c:v>
                </c:pt>
                <c:pt idx="49321">
                  <c:v>-1.35917922867782E-3</c:v>
                </c:pt>
                <c:pt idx="49322">
                  <c:v>-7.6197522385092003E-4</c:v>
                </c:pt>
                <c:pt idx="49323">
                  <c:v>-2.3427389991480599E-4</c:v>
                </c:pt>
                <c:pt idx="49324">
                  <c:v>3.59143533134881E-4</c:v>
                </c:pt>
                <c:pt idx="49325">
                  <c:v>8.6999147357915698E-4</c:v>
                </c:pt>
                <c:pt idx="49326">
                  <c:v>1.2899877057272499E-3</c:v>
                </c:pt>
                <c:pt idx="49327">
                  <c:v>1.68634730030379E-3</c:v>
                </c:pt>
                <c:pt idx="49328">
                  <c:v>2.3366132182986699E-3</c:v>
                </c:pt>
                <c:pt idx="49329">
                  <c:v>2.7790324914282998E-3</c:v>
                </c:pt>
                <c:pt idx="49330">
                  <c:v>3.0986378622051198E-3</c:v>
                </c:pt>
                <c:pt idx="49331">
                  <c:v>3.6021400474795999E-3</c:v>
                </c:pt>
                <c:pt idx="49332">
                  <c:v>3.9806379953713396E-3</c:v>
                </c:pt>
                <c:pt idx="49333">
                  <c:v>4.1286840574671704E-3</c:v>
                </c:pt>
                <c:pt idx="49334">
                  <c:v>4.2679909886558899E-3</c:v>
                </c:pt>
                <c:pt idx="49335">
                  <c:v>4.4029160202208699E-3</c:v>
                </c:pt>
                <c:pt idx="49336">
                  <c:v>4.7686898692113596E-3</c:v>
                </c:pt>
                <c:pt idx="49337">
                  <c:v>4.7566889835508998E-3</c:v>
                </c:pt>
                <c:pt idx="49338">
                  <c:v>4.8494286751213003E-3</c:v>
                </c:pt>
                <c:pt idx="49339">
                  <c:v>4.8714206640524896E-3</c:v>
                </c:pt>
                <c:pt idx="49340">
                  <c:v>5.0243007830134698E-3</c:v>
                </c:pt>
                <c:pt idx="49341">
                  <c:v>5.0123114381509003E-3</c:v>
                </c:pt>
                <c:pt idx="49342">
                  <c:v>4.7235246003278601E-3</c:v>
                </c:pt>
                <c:pt idx="49343">
                  <c:v>4.5875174309013902E-3</c:v>
                </c:pt>
                <c:pt idx="49344">
                  <c:v>4.4221216108742802E-3</c:v>
                </c:pt>
                <c:pt idx="49345">
                  <c:v>4.1369849155638797E-3</c:v>
                </c:pt>
                <c:pt idx="49346">
                  <c:v>3.7925901433137699E-3</c:v>
                </c:pt>
                <c:pt idx="49347">
                  <c:v>3.3838821574051501E-3</c:v>
                </c:pt>
                <c:pt idx="49348">
                  <c:v>3.0569442517621001E-3</c:v>
                </c:pt>
                <c:pt idx="49349">
                  <c:v>2.6486134224296201E-3</c:v>
                </c:pt>
                <c:pt idx="49350">
                  <c:v>2.0932398183776198E-3</c:v>
                </c:pt>
                <c:pt idx="49351">
                  <c:v>1.6287865661009399E-3</c:v>
                </c:pt>
                <c:pt idx="49352">
                  <c:v>9.7231952805685901E-4</c:v>
                </c:pt>
                <c:pt idx="49353">
                  <c:v>3.0075965424184402E-4</c:v>
                </c:pt>
                <c:pt idx="49354">
                  <c:v>-3.8398528288335302E-4</c:v>
                </c:pt>
                <c:pt idx="49355">
                  <c:v>-1.02893839799274E-3</c:v>
                </c:pt>
                <c:pt idx="49356">
                  <c:v>-1.8607453474110301E-3</c:v>
                </c:pt>
                <c:pt idx="49357">
                  <c:v>-2.5675381028790701E-3</c:v>
                </c:pt>
                <c:pt idx="49358">
                  <c:v>-3.3380123917395601E-3</c:v>
                </c:pt>
                <c:pt idx="49359">
                  <c:v>-4.1297534059496002E-3</c:v>
                </c:pt>
                <c:pt idx="49360">
                  <c:v>-4.9998614230007598E-3</c:v>
                </c:pt>
                <c:pt idx="49361">
                  <c:v>-6.0567113499080802E-3</c:v>
                </c:pt>
                <c:pt idx="49362">
                  <c:v>-6.8175003559777497E-3</c:v>
                </c:pt>
                <c:pt idx="49363">
                  <c:v>-7.74909927858565E-3</c:v>
                </c:pt>
                <c:pt idx="49364">
                  <c:v>-8.6232098733531898E-3</c:v>
                </c:pt>
                <c:pt idx="49365">
                  <c:v>-9.6473729554075304E-3</c:v>
                </c:pt>
                <c:pt idx="49366">
                  <c:v>-1.0582927302362301E-2</c:v>
                </c:pt>
                <c:pt idx="49367">
                  <c:v>-1.1543942022168499E-2</c:v>
                </c:pt>
                <c:pt idx="49368">
                  <c:v>-1.2381913513185801E-2</c:v>
                </c:pt>
                <c:pt idx="49369">
                  <c:v>-1.33026269254857E-2</c:v>
                </c:pt>
                <c:pt idx="49370">
                  <c:v>-1.4609989088631399E-2</c:v>
                </c:pt>
                <c:pt idx="49371">
                  <c:v>-1.53699666280998E-2</c:v>
                </c:pt>
                <c:pt idx="49372">
                  <c:v>-1.6278071812741299E-2</c:v>
                </c:pt>
                <c:pt idx="49373">
                  <c:v>-1.7108101774573899E-2</c:v>
                </c:pt>
                <c:pt idx="49374">
                  <c:v>-1.8154120350635801E-2</c:v>
                </c:pt>
                <c:pt idx="49375">
                  <c:v>-1.8945232444135599E-2</c:v>
                </c:pt>
                <c:pt idx="49376">
                  <c:v>-1.9738050694572799E-2</c:v>
                </c:pt>
                <c:pt idx="49377">
                  <c:v>-2.04947802083967E-2</c:v>
                </c:pt>
                <c:pt idx="49378">
                  <c:v>-2.1347270671509402E-2</c:v>
                </c:pt>
                <c:pt idx="49379">
                  <c:v>-2.2071846604601601E-2</c:v>
                </c:pt>
                <c:pt idx="49380">
                  <c:v>-2.2791953155088099E-2</c:v>
                </c:pt>
                <c:pt idx="49381">
                  <c:v>-2.3478358664480801E-2</c:v>
                </c:pt>
                <c:pt idx="49382">
                  <c:v>-2.4032457830545698E-2</c:v>
                </c:pt>
                <c:pt idx="49383">
                  <c:v>-2.4665633864646999E-2</c:v>
                </c:pt>
                <c:pt idx="49384">
                  <c:v>-2.53338227190903E-2</c:v>
                </c:pt>
                <c:pt idx="49385">
                  <c:v>-2.5619409624112899E-2</c:v>
                </c:pt>
                <c:pt idx="49386">
                  <c:v>-2.60512326359549E-2</c:v>
                </c:pt>
                <c:pt idx="49387">
                  <c:v>-2.6626249777228099E-2</c:v>
                </c:pt>
                <c:pt idx="49388">
                  <c:v>-2.6944149897323199E-2</c:v>
                </c:pt>
                <c:pt idx="49389">
                  <c:v>-2.7103125135681298E-2</c:v>
                </c:pt>
                <c:pt idx="49390">
                  <c:v>-2.73088296205545E-2</c:v>
                </c:pt>
                <c:pt idx="49391">
                  <c:v>-2.7617209250117299E-2</c:v>
                </c:pt>
                <c:pt idx="49392">
                  <c:v>-2.7612008596224102E-2</c:v>
                </c:pt>
                <c:pt idx="49393">
                  <c:v>-2.7613430390238301E-2</c:v>
                </c:pt>
                <c:pt idx="49394">
                  <c:v>-2.7489196029182601E-2</c:v>
                </c:pt>
                <c:pt idx="49395">
                  <c:v>-2.74344233044303E-2</c:v>
                </c:pt>
                <c:pt idx="49396">
                  <c:v>-2.7466631539922199E-2</c:v>
                </c:pt>
                <c:pt idx="49397">
                  <c:v>-2.70840606831728E-2</c:v>
                </c:pt>
                <c:pt idx="49398">
                  <c:v>-2.6711990959918799E-2</c:v>
                </c:pt>
                <c:pt idx="49399">
                  <c:v>-2.6534135382784999E-2</c:v>
                </c:pt>
                <c:pt idx="49400">
                  <c:v>-2.6127233823397999E-2</c:v>
                </c:pt>
                <c:pt idx="49401">
                  <c:v>-2.5656446618496399E-2</c:v>
                </c:pt>
                <c:pt idx="49402">
                  <c:v>-2.5036839505366601E-2</c:v>
                </c:pt>
                <c:pt idx="49403">
                  <c:v>-2.44943179768706E-2</c:v>
                </c:pt>
                <c:pt idx="49404">
                  <c:v>-2.3789627128677399E-2</c:v>
                </c:pt>
                <c:pt idx="49405">
                  <c:v>-2.3120770899575999E-2</c:v>
                </c:pt>
                <c:pt idx="49406">
                  <c:v>-2.2349037313664302E-2</c:v>
                </c:pt>
                <c:pt idx="49407">
                  <c:v>-2.1563348755932799E-2</c:v>
                </c:pt>
                <c:pt idx="49408">
                  <c:v>-2.0702279036626199E-2</c:v>
                </c:pt>
                <c:pt idx="49409">
                  <c:v>-1.9851821566484899E-2</c:v>
                </c:pt>
                <c:pt idx="49410">
                  <c:v>-1.8823972472529999E-2</c:v>
                </c:pt>
                <c:pt idx="49411">
                  <c:v>-1.78319449782075E-2</c:v>
                </c:pt>
                <c:pt idx="49412">
                  <c:v>-1.6771492235953499E-2</c:v>
                </c:pt>
                <c:pt idx="49413">
                  <c:v>-1.5753237182990001E-2</c:v>
                </c:pt>
                <c:pt idx="49414">
                  <c:v>-1.46623704493979E-2</c:v>
                </c:pt>
                <c:pt idx="49415">
                  <c:v>-1.34876834065756E-2</c:v>
                </c:pt>
                <c:pt idx="49416">
                  <c:v>-1.2369961636446899E-2</c:v>
                </c:pt>
                <c:pt idx="49417">
                  <c:v>-1.10156263567084E-2</c:v>
                </c:pt>
                <c:pt idx="49418">
                  <c:v>-9.9789249547960999E-3</c:v>
                </c:pt>
                <c:pt idx="49419">
                  <c:v>-8.9059385786921606E-3</c:v>
                </c:pt>
                <c:pt idx="49420">
                  <c:v>-7.4737076865852596E-3</c:v>
                </c:pt>
                <c:pt idx="49421">
                  <c:v>-6.1672353097839503E-3</c:v>
                </c:pt>
                <c:pt idx="49422">
                  <c:v>-5.1578490434728902E-3</c:v>
                </c:pt>
                <c:pt idx="49423">
                  <c:v>-3.9117358154908298E-3</c:v>
                </c:pt>
                <c:pt idx="49424">
                  <c:v>-2.6983628904059301E-3</c:v>
                </c:pt>
                <c:pt idx="49425">
                  <c:v>-1.5296439654151599E-3</c:v>
                </c:pt>
                <c:pt idx="49426">
                  <c:v>-3.1160977560927702E-4</c:v>
                </c:pt>
                <c:pt idx="49427">
                  <c:v>8.9660959088552804E-4</c:v>
                </c:pt>
                <c:pt idx="49428">
                  <c:v>1.96375331146122E-3</c:v>
                </c:pt>
                <c:pt idx="49429">
                  <c:v>3.1910434328691899E-3</c:v>
                </c:pt>
                <c:pt idx="49430">
                  <c:v>4.2838862824950003E-3</c:v>
                </c:pt>
                <c:pt idx="49431">
                  <c:v>5.3366708225038497E-3</c:v>
                </c:pt>
                <c:pt idx="49432">
                  <c:v>6.3638622780034099E-3</c:v>
                </c:pt>
                <c:pt idx="49433">
                  <c:v>7.4023999452486897E-3</c:v>
                </c:pt>
                <c:pt idx="49434">
                  <c:v>8.3059733561473802E-3</c:v>
                </c:pt>
                <c:pt idx="49435">
                  <c:v>9.0946167103157591E-3</c:v>
                </c:pt>
                <c:pt idx="49436">
                  <c:v>1.01060300985331E-2</c:v>
                </c:pt>
                <c:pt idx="49437">
                  <c:v>1.0885802973383299E-2</c:v>
                </c:pt>
                <c:pt idx="49438">
                  <c:v>1.16634775211542E-2</c:v>
                </c:pt>
                <c:pt idx="49439">
                  <c:v>1.22934401493595E-2</c:v>
                </c:pt>
                <c:pt idx="49440">
                  <c:v>1.30971164104982E-2</c:v>
                </c:pt>
                <c:pt idx="49441">
                  <c:v>1.37098290721789E-2</c:v>
                </c:pt>
                <c:pt idx="49442">
                  <c:v>1.4173714983253E-2</c:v>
                </c:pt>
                <c:pt idx="49443">
                  <c:v>1.46458261690859E-2</c:v>
                </c:pt>
                <c:pt idx="49444">
                  <c:v>1.4921019359573099E-2</c:v>
                </c:pt>
                <c:pt idx="49445">
                  <c:v>1.5351681928968601E-2</c:v>
                </c:pt>
                <c:pt idx="49446">
                  <c:v>1.55295735221023E-2</c:v>
                </c:pt>
                <c:pt idx="49447">
                  <c:v>1.58317633657598E-2</c:v>
                </c:pt>
                <c:pt idx="49448">
                  <c:v>1.6046603337311099E-2</c:v>
                </c:pt>
                <c:pt idx="49449">
                  <c:v>1.6010000337149201E-2</c:v>
                </c:pt>
                <c:pt idx="49450">
                  <c:v>1.6076426546316601E-2</c:v>
                </c:pt>
                <c:pt idx="49451">
                  <c:v>1.6129797090783601E-2</c:v>
                </c:pt>
                <c:pt idx="49452">
                  <c:v>1.5959609186551999E-2</c:v>
                </c:pt>
                <c:pt idx="49453">
                  <c:v>1.5840262343430001E-2</c:v>
                </c:pt>
                <c:pt idx="49454">
                  <c:v>1.5575505939774701E-2</c:v>
                </c:pt>
                <c:pt idx="49455">
                  <c:v>1.52571147738745E-2</c:v>
                </c:pt>
                <c:pt idx="49456">
                  <c:v>1.4808361536576E-2</c:v>
                </c:pt>
                <c:pt idx="49457">
                  <c:v>1.42486799734305E-2</c:v>
                </c:pt>
                <c:pt idx="49458">
                  <c:v>1.3748142860733999E-2</c:v>
                </c:pt>
                <c:pt idx="49459">
                  <c:v>1.3342884466419701E-2</c:v>
                </c:pt>
                <c:pt idx="49460">
                  <c:v>1.26806428315825E-2</c:v>
                </c:pt>
                <c:pt idx="49461">
                  <c:v>1.1945093992553101E-2</c:v>
                </c:pt>
                <c:pt idx="49462">
                  <c:v>1.1136094058728599E-2</c:v>
                </c:pt>
                <c:pt idx="49463">
                  <c:v>1.04094051606397E-2</c:v>
                </c:pt>
                <c:pt idx="49464">
                  <c:v>9.4812240352394102E-3</c:v>
                </c:pt>
                <c:pt idx="49465">
                  <c:v>8.6208778170876292E-3</c:v>
                </c:pt>
                <c:pt idx="49466">
                  <c:v>7.8128492377750602E-3</c:v>
                </c:pt>
                <c:pt idx="49467">
                  <c:v>6.8217448589291902E-3</c:v>
                </c:pt>
                <c:pt idx="49468">
                  <c:v>5.8877631660717101E-3</c:v>
                </c:pt>
                <c:pt idx="49469">
                  <c:v>4.7423725793627504E-3</c:v>
                </c:pt>
                <c:pt idx="49470">
                  <c:v>3.5545018913470399E-3</c:v>
                </c:pt>
                <c:pt idx="49471">
                  <c:v>2.5041994899624299E-3</c:v>
                </c:pt>
                <c:pt idx="49472">
                  <c:v>1.45453147557292E-3</c:v>
                </c:pt>
                <c:pt idx="49473">
                  <c:v>3.4922104014151602E-4</c:v>
                </c:pt>
                <c:pt idx="49474">
                  <c:v>-9.0324217806421101E-4</c:v>
                </c:pt>
                <c:pt idx="49475">
                  <c:v>-2.01577686484628E-3</c:v>
                </c:pt>
                <c:pt idx="49476">
                  <c:v>-3.21992442940781E-3</c:v>
                </c:pt>
                <c:pt idx="49477">
                  <c:v>-4.3968409164265197E-3</c:v>
                </c:pt>
                <c:pt idx="49478">
                  <c:v>-5.5695478686695801E-3</c:v>
                </c:pt>
                <c:pt idx="49479">
                  <c:v>-6.7938418952264903E-3</c:v>
                </c:pt>
                <c:pt idx="49480">
                  <c:v>-7.8722555191537997E-3</c:v>
                </c:pt>
                <c:pt idx="49481">
                  <c:v>-9.0821926909824893E-3</c:v>
                </c:pt>
                <c:pt idx="49482">
                  <c:v>-1.03386547010595E-2</c:v>
                </c:pt>
                <c:pt idx="49483">
                  <c:v>-1.1312796969556499E-2</c:v>
                </c:pt>
                <c:pt idx="49484">
                  <c:v>-1.2498887844198401E-2</c:v>
                </c:pt>
                <c:pt idx="49485">
                  <c:v>-1.3475034943594999E-2</c:v>
                </c:pt>
                <c:pt idx="49486">
                  <c:v>-1.45936248572856E-2</c:v>
                </c:pt>
                <c:pt idx="49487">
                  <c:v>-1.56208422975184E-2</c:v>
                </c:pt>
                <c:pt idx="49488">
                  <c:v>-1.66162382040668E-2</c:v>
                </c:pt>
                <c:pt idx="49489">
                  <c:v>-1.75412962040459E-2</c:v>
                </c:pt>
                <c:pt idx="49490">
                  <c:v>-1.8418424410370299E-2</c:v>
                </c:pt>
                <c:pt idx="49491">
                  <c:v>-1.9381445428231201E-2</c:v>
                </c:pt>
                <c:pt idx="49492">
                  <c:v>-2.0199053188120802E-2</c:v>
                </c:pt>
                <c:pt idx="49493">
                  <c:v>-2.09484462359967E-2</c:v>
                </c:pt>
                <c:pt idx="49494">
                  <c:v>-2.1712056479383499E-2</c:v>
                </c:pt>
                <c:pt idx="49495">
                  <c:v>-2.2381349902734299E-2</c:v>
                </c:pt>
                <c:pt idx="49496">
                  <c:v>-2.2838905309946402E-2</c:v>
                </c:pt>
                <c:pt idx="49497">
                  <c:v>-2.3455437749179801E-2</c:v>
                </c:pt>
                <c:pt idx="49498">
                  <c:v>-2.3913647450900299E-2</c:v>
                </c:pt>
                <c:pt idx="49499">
                  <c:v>-2.44701536052279E-2</c:v>
                </c:pt>
                <c:pt idx="49500">
                  <c:v>-2.5072868025663501E-2</c:v>
                </c:pt>
                <c:pt idx="49501">
                  <c:v>-2.5227030496702399E-2</c:v>
                </c:pt>
                <c:pt idx="49502">
                  <c:v>-2.5409072162568699E-2</c:v>
                </c:pt>
                <c:pt idx="49503">
                  <c:v>-2.5639625235058899E-2</c:v>
                </c:pt>
                <c:pt idx="49504">
                  <c:v>-2.58673510292406E-2</c:v>
                </c:pt>
                <c:pt idx="49505">
                  <c:v>-2.6081762077985599E-2</c:v>
                </c:pt>
                <c:pt idx="49506">
                  <c:v>-2.58961853197626E-2</c:v>
                </c:pt>
                <c:pt idx="49507">
                  <c:v>-2.5862838329305301E-2</c:v>
                </c:pt>
                <c:pt idx="49508">
                  <c:v>-2.5792286438593801E-2</c:v>
                </c:pt>
                <c:pt idx="49509">
                  <c:v>-2.5480878377529201E-2</c:v>
                </c:pt>
                <c:pt idx="49510">
                  <c:v>-2.5399139432092498E-2</c:v>
                </c:pt>
                <c:pt idx="49511">
                  <c:v>-2.50151253027503E-2</c:v>
                </c:pt>
                <c:pt idx="49512">
                  <c:v>-2.4660521282311099E-2</c:v>
                </c:pt>
                <c:pt idx="49513">
                  <c:v>-2.4243481297194499E-2</c:v>
                </c:pt>
                <c:pt idx="49514">
                  <c:v>-2.3906720749317399E-2</c:v>
                </c:pt>
                <c:pt idx="49515">
                  <c:v>-2.3437553883692001E-2</c:v>
                </c:pt>
                <c:pt idx="49516">
                  <c:v>-2.27702977761144E-2</c:v>
                </c:pt>
                <c:pt idx="49517">
                  <c:v>-2.2069918400379699E-2</c:v>
                </c:pt>
                <c:pt idx="49518">
                  <c:v>-2.1330112014509701E-2</c:v>
                </c:pt>
                <c:pt idx="49519">
                  <c:v>-2.0627049025652398E-2</c:v>
                </c:pt>
                <c:pt idx="49520">
                  <c:v>-1.98303766770941E-2</c:v>
                </c:pt>
                <c:pt idx="49521">
                  <c:v>-1.9014418330849901E-2</c:v>
                </c:pt>
                <c:pt idx="49522">
                  <c:v>-1.8131674160200301E-2</c:v>
                </c:pt>
                <c:pt idx="49523">
                  <c:v>-1.71716115576767E-2</c:v>
                </c:pt>
                <c:pt idx="49524">
                  <c:v>-1.6249516510807999E-2</c:v>
                </c:pt>
                <c:pt idx="49525">
                  <c:v>-1.53558307510053E-2</c:v>
                </c:pt>
                <c:pt idx="49526">
                  <c:v>-1.42311205603166E-2</c:v>
                </c:pt>
                <c:pt idx="49527">
                  <c:v>-1.33027815202891E-2</c:v>
                </c:pt>
                <c:pt idx="49528">
                  <c:v>-1.2165147479946599E-2</c:v>
                </c:pt>
                <c:pt idx="49529">
                  <c:v>-1.09391691321904E-2</c:v>
                </c:pt>
                <c:pt idx="49530">
                  <c:v>-9.8354619335683305E-3</c:v>
                </c:pt>
                <c:pt idx="49531">
                  <c:v>-8.8291182562285596E-3</c:v>
                </c:pt>
                <c:pt idx="49532">
                  <c:v>-7.5692858552648002E-3</c:v>
                </c:pt>
                <c:pt idx="49533">
                  <c:v>-6.45110970949999E-3</c:v>
                </c:pt>
                <c:pt idx="49534">
                  <c:v>-5.25437858505301E-3</c:v>
                </c:pt>
                <c:pt idx="49535">
                  <c:v>-4.1369976969847996E-3</c:v>
                </c:pt>
                <c:pt idx="49536">
                  <c:v>-2.9704374554078701E-3</c:v>
                </c:pt>
                <c:pt idx="49537">
                  <c:v>-1.62076455870089E-3</c:v>
                </c:pt>
                <c:pt idx="49538">
                  <c:v>-6.1225664758590302E-4</c:v>
                </c:pt>
                <c:pt idx="49539">
                  <c:v>6.4604808254563599E-4</c:v>
                </c:pt>
                <c:pt idx="49540">
                  <c:v>1.7419661839895299E-3</c:v>
                </c:pt>
                <c:pt idx="49541">
                  <c:v>2.78502548021044E-3</c:v>
                </c:pt>
                <c:pt idx="49542">
                  <c:v>4.0116583639993302E-3</c:v>
                </c:pt>
                <c:pt idx="49543">
                  <c:v>5.0784340044602297E-3</c:v>
                </c:pt>
                <c:pt idx="49544">
                  <c:v>6.0175758854788004E-3</c:v>
                </c:pt>
                <c:pt idx="49545">
                  <c:v>7.0494863079210201E-3</c:v>
                </c:pt>
                <c:pt idx="49546">
                  <c:v>8.3138684099425698E-3</c:v>
                </c:pt>
                <c:pt idx="49547">
                  <c:v>9.2288348447680107E-3</c:v>
                </c:pt>
                <c:pt idx="49548">
                  <c:v>1.0223508554018599E-2</c:v>
                </c:pt>
                <c:pt idx="49549">
                  <c:v>1.1126900266401301E-2</c:v>
                </c:pt>
                <c:pt idx="49550">
                  <c:v>1.18300062194756E-2</c:v>
                </c:pt>
                <c:pt idx="49551">
                  <c:v>1.27153688910024E-2</c:v>
                </c:pt>
                <c:pt idx="49552">
                  <c:v>1.3493980491032599E-2</c:v>
                </c:pt>
                <c:pt idx="49553">
                  <c:v>1.4266812755651E-2</c:v>
                </c:pt>
                <c:pt idx="49554">
                  <c:v>1.5003090703754E-2</c:v>
                </c:pt>
                <c:pt idx="49555">
                  <c:v>1.5548295902513E-2</c:v>
                </c:pt>
                <c:pt idx="49556">
                  <c:v>1.6097582663352199E-2</c:v>
                </c:pt>
                <c:pt idx="49557">
                  <c:v>1.6835661181279101E-2</c:v>
                </c:pt>
                <c:pt idx="49558">
                  <c:v>1.7324773517800901E-2</c:v>
                </c:pt>
                <c:pt idx="49559">
                  <c:v>1.7497547908061899E-2</c:v>
                </c:pt>
                <c:pt idx="49560">
                  <c:v>1.7935072193067302E-2</c:v>
                </c:pt>
                <c:pt idx="49561">
                  <c:v>1.8330140062371901E-2</c:v>
                </c:pt>
                <c:pt idx="49562">
                  <c:v>1.85627331425996E-2</c:v>
                </c:pt>
                <c:pt idx="49563">
                  <c:v>1.8825552239993999E-2</c:v>
                </c:pt>
                <c:pt idx="49564">
                  <c:v>1.8910643733977599E-2</c:v>
                </c:pt>
                <c:pt idx="49565">
                  <c:v>1.90719407699338E-2</c:v>
                </c:pt>
                <c:pt idx="49566">
                  <c:v>1.90290887997774E-2</c:v>
                </c:pt>
                <c:pt idx="49567">
                  <c:v>1.9208936951118499E-2</c:v>
                </c:pt>
                <c:pt idx="49568">
                  <c:v>1.9066415228690899E-2</c:v>
                </c:pt>
                <c:pt idx="49569">
                  <c:v>1.8823869685933699E-2</c:v>
                </c:pt>
                <c:pt idx="49570">
                  <c:v>1.8553056600203802E-2</c:v>
                </c:pt>
                <c:pt idx="49571">
                  <c:v>1.82878763012621E-2</c:v>
                </c:pt>
                <c:pt idx="49572">
                  <c:v>1.81335320101172E-2</c:v>
                </c:pt>
                <c:pt idx="49573">
                  <c:v>1.78942082990011E-2</c:v>
                </c:pt>
                <c:pt idx="49574">
                  <c:v>1.7362962230544701E-2</c:v>
                </c:pt>
                <c:pt idx="49575">
                  <c:v>1.68692942038591E-2</c:v>
                </c:pt>
                <c:pt idx="49576">
                  <c:v>1.6416177908031501E-2</c:v>
                </c:pt>
                <c:pt idx="49577">
                  <c:v>1.58462412218997E-2</c:v>
                </c:pt>
                <c:pt idx="49578">
                  <c:v>1.52985210965605E-2</c:v>
                </c:pt>
                <c:pt idx="49579">
                  <c:v>1.46435710139779E-2</c:v>
                </c:pt>
                <c:pt idx="49580">
                  <c:v>1.4003887062727699E-2</c:v>
                </c:pt>
                <c:pt idx="49581">
                  <c:v>1.3254909582504399E-2</c:v>
                </c:pt>
                <c:pt idx="49582">
                  <c:v>1.24916689747161E-2</c:v>
                </c:pt>
                <c:pt idx="49583">
                  <c:v>1.1869915485033701E-2</c:v>
                </c:pt>
                <c:pt idx="49584">
                  <c:v>1.09689329612086E-2</c:v>
                </c:pt>
                <c:pt idx="49585">
                  <c:v>1.0025593567556499E-2</c:v>
                </c:pt>
                <c:pt idx="49586">
                  <c:v>9.2634228442995507E-3</c:v>
                </c:pt>
                <c:pt idx="49587">
                  <c:v>8.3547979265514508E-3</c:v>
                </c:pt>
                <c:pt idx="49588">
                  <c:v>7.3875493039991004E-3</c:v>
                </c:pt>
                <c:pt idx="49589">
                  <c:v>6.5261377675643797E-3</c:v>
                </c:pt>
                <c:pt idx="49590">
                  <c:v>5.6187707068115602E-3</c:v>
                </c:pt>
                <c:pt idx="49591">
                  <c:v>4.6357628171451197E-3</c:v>
                </c:pt>
                <c:pt idx="49592">
                  <c:v>3.7396130749279498E-3</c:v>
                </c:pt>
                <c:pt idx="49593">
                  <c:v>2.7104419690318301E-3</c:v>
                </c:pt>
                <c:pt idx="49594">
                  <c:v>1.7878572093250301E-3</c:v>
                </c:pt>
                <c:pt idx="49595">
                  <c:v>8.1995618638671503E-4</c:v>
                </c:pt>
                <c:pt idx="49596">
                  <c:v>-1.2739769852893E-4</c:v>
                </c:pt>
                <c:pt idx="49597">
                  <c:v>-1.0854411206306801E-3</c:v>
                </c:pt>
                <c:pt idx="49598">
                  <c:v>-1.9954855736732898E-3</c:v>
                </c:pt>
                <c:pt idx="49599">
                  <c:v>-3.0151099850360902E-3</c:v>
                </c:pt>
                <c:pt idx="49600">
                  <c:v>-4.0197616987989902E-3</c:v>
                </c:pt>
                <c:pt idx="49601">
                  <c:v>-4.7538421608840104E-3</c:v>
                </c:pt>
                <c:pt idx="49602">
                  <c:v>-5.6307670280101802E-3</c:v>
                </c:pt>
                <c:pt idx="49603">
                  <c:v>-6.4544297953439897E-3</c:v>
                </c:pt>
                <c:pt idx="49604">
                  <c:v>-7.3075538443586902E-3</c:v>
                </c:pt>
                <c:pt idx="49605">
                  <c:v>-7.9321019289272706E-3</c:v>
                </c:pt>
                <c:pt idx="49606">
                  <c:v>-8.6927275892183901E-3</c:v>
                </c:pt>
                <c:pt idx="49607">
                  <c:v>-9.4591146611303096E-3</c:v>
                </c:pt>
                <c:pt idx="49608">
                  <c:v>-1.02169453943183E-2</c:v>
                </c:pt>
                <c:pt idx="49609">
                  <c:v>-1.08255838502471E-2</c:v>
                </c:pt>
                <c:pt idx="49610">
                  <c:v>-1.1268007831202E-2</c:v>
                </c:pt>
                <c:pt idx="49611">
                  <c:v>-1.20239978917861E-2</c:v>
                </c:pt>
                <c:pt idx="49612">
                  <c:v>-1.2342063117979E-2</c:v>
                </c:pt>
                <c:pt idx="49613">
                  <c:v>-1.2737631984831301E-2</c:v>
                </c:pt>
                <c:pt idx="49614">
                  <c:v>-1.3295751892949801E-2</c:v>
                </c:pt>
                <c:pt idx="49615">
                  <c:v>-1.35809970724506E-2</c:v>
                </c:pt>
                <c:pt idx="49616">
                  <c:v>-1.38281889307204E-2</c:v>
                </c:pt>
                <c:pt idx="49617">
                  <c:v>-1.39707304393707E-2</c:v>
                </c:pt>
                <c:pt idx="49618">
                  <c:v>-1.42473692101974E-2</c:v>
                </c:pt>
                <c:pt idx="49619">
                  <c:v>-1.4330082002725701E-2</c:v>
                </c:pt>
                <c:pt idx="49620">
                  <c:v>-1.44883589263373E-2</c:v>
                </c:pt>
                <c:pt idx="49621">
                  <c:v>-1.44589639056591E-2</c:v>
                </c:pt>
                <c:pt idx="49622">
                  <c:v>-1.4281177113375201E-2</c:v>
                </c:pt>
                <c:pt idx="49623">
                  <c:v>-1.4203076314157299E-2</c:v>
                </c:pt>
                <c:pt idx="49624">
                  <c:v>-1.4213261401128699E-2</c:v>
                </c:pt>
                <c:pt idx="49625">
                  <c:v>-1.3890650411997199E-2</c:v>
                </c:pt>
                <c:pt idx="49626">
                  <c:v>-1.3558416516210601E-2</c:v>
                </c:pt>
                <c:pt idx="49627">
                  <c:v>-1.3356852306212899E-2</c:v>
                </c:pt>
                <c:pt idx="49628">
                  <c:v>-1.2851620591187799E-2</c:v>
                </c:pt>
                <c:pt idx="49629">
                  <c:v>-1.24900427196399E-2</c:v>
                </c:pt>
                <c:pt idx="49630">
                  <c:v>-1.1912721372163799E-2</c:v>
                </c:pt>
                <c:pt idx="49631">
                  <c:v>-1.1364694797099201E-2</c:v>
                </c:pt>
                <c:pt idx="49632">
                  <c:v>-1.10334795222677E-2</c:v>
                </c:pt>
                <c:pt idx="49633">
                  <c:v>-1.03059364180084E-2</c:v>
                </c:pt>
                <c:pt idx="49634">
                  <c:v>-9.4866498624094006E-3</c:v>
                </c:pt>
                <c:pt idx="49635">
                  <c:v>-8.7778014526180403E-3</c:v>
                </c:pt>
                <c:pt idx="49636">
                  <c:v>-8.2217158252761002E-3</c:v>
                </c:pt>
                <c:pt idx="49637">
                  <c:v>-7.3502278392791696E-3</c:v>
                </c:pt>
                <c:pt idx="49638">
                  <c:v>-6.2893205749300699E-3</c:v>
                </c:pt>
                <c:pt idx="49639">
                  <c:v>-5.47498827638827E-3</c:v>
                </c:pt>
                <c:pt idx="49640">
                  <c:v>-4.7307251510781403E-3</c:v>
                </c:pt>
                <c:pt idx="49641">
                  <c:v>-3.7304699898360999E-3</c:v>
                </c:pt>
                <c:pt idx="49642">
                  <c:v>-2.7577737073295801E-3</c:v>
                </c:pt>
                <c:pt idx="49643">
                  <c:v>-1.73212947761376E-3</c:v>
                </c:pt>
                <c:pt idx="49644">
                  <c:v>-7.4463080893932604E-4</c:v>
                </c:pt>
                <c:pt idx="49645">
                  <c:v>1.26782994513738E-4</c:v>
                </c:pt>
                <c:pt idx="49646">
                  <c:v>1.2887006756382199E-3</c:v>
                </c:pt>
                <c:pt idx="49647">
                  <c:v>2.52656916043521E-3</c:v>
                </c:pt>
                <c:pt idx="49648">
                  <c:v>3.3918814097143898E-3</c:v>
                </c:pt>
                <c:pt idx="49649">
                  <c:v>4.3719760714004598E-3</c:v>
                </c:pt>
                <c:pt idx="49650">
                  <c:v>5.4906935250897699E-3</c:v>
                </c:pt>
                <c:pt idx="49651">
                  <c:v>6.5661416463131898E-3</c:v>
                </c:pt>
                <c:pt idx="49652">
                  <c:v>7.5863067781338804E-3</c:v>
                </c:pt>
                <c:pt idx="49653">
                  <c:v>8.7088019197902808E-3</c:v>
                </c:pt>
                <c:pt idx="49654">
                  <c:v>9.7230752195293299E-3</c:v>
                </c:pt>
                <c:pt idx="49655">
                  <c:v>1.0505082048759801E-2</c:v>
                </c:pt>
                <c:pt idx="49656">
                  <c:v>1.15273992885982E-2</c:v>
                </c:pt>
                <c:pt idx="49657">
                  <c:v>1.27077737826954E-2</c:v>
                </c:pt>
                <c:pt idx="49658">
                  <c:v>1.3613443431668501E-2</c:v>
                </c:pt>
                <c:pt idx="49659">
                  <c:v>1.4476296628873E-2</c:v>
                </c:pt>
                <c:pt idx="49660">
                  <c:v>1.5340491954075801E-2</c:v>
                </c:pt>
                <c:pt idx="49661">
                  <c:v>1.6305663046144201E-2</c:v>
                </c:pt>
                <c:pt idx="49662">
                  <c:v>1.6954364512171499E-2</c:v>
                </c:pt>
                <c:pt idx="49663">
                  <c:v>1.7720203923551201E-2</c:v>
                </c:pt>
                <c:pt idx="49664">
                  <c:v>1.85893948417197E-2</c:v>
                </c:pt>
                <c:pt idx="49665">
                  <c:v>1.9103675127438598E-2</c:v>
                </c:pt>
                <c:pt idx="49666">
                  <c:v>1.9850301201584201E-2</c:v>
                </c:pt>
                <c:pt idx="49667">
                  <c:v>2.0345995638683601E-2</c:v>
                </c:pt>
                <c:pt idx="49668">
                  <c:v>2.0903454920070501E-2</c:v>
                </c:pt>
                <c:pt idx="49669">
                  <c:v>2.1351332184448801E-2</c:v>
                </c:pt>
                <c:pt idx="49670">
                  <c:v>2.16398246725946E-2</c:v>
                </c:pt>
                <c:pt idx="49671">
                  <c:v>2.2082246593550899E-2</c:v>
                </c:pt>
                <c:pt idx="49672">
                  <c:v>2.2388327922054301E-2</c:v>
                </c:pt>
                <c:pt idx="49673">
                  <c:v>2.27274116523579E-2</c:v>
                </c:pt>
                <c:pt idx="49674">
                  <c:v>2.2929010104455302E-2</c:v>
                </c:pt>
                <c:pt idx="49675">
                  <c:v>2.29729814628255E-2</c:v>
                </c:pt>
                <c:pt idx="49676">
                  <c:v>2.29611528809146E-2</c:v>
                </c:pt>
                <c:pt idx="49677">
                  <c:v>2.2971999224833201E-2</c:v>
                </c:pt>
                <c:pt idx="49678">
                  <c:v>2.3014823717365501E-2</c:v>
                </c:pt>
                <c:pt idx="49679">
                  <c:v>2.2957460284325801E-2</c:v>
                </c:pt>
                <c:pt idx="49680">
                  <c:v>2.2750323866719501E-2</c:v>
                </c:pt>
                <c:pt idx="49681">
                  <c:v>2.2601135495826499E-2</c:v>
                </c:pt>
                <c:pt idx="49682">
                  <c:v>2.2206921129901001E-2</c:v>
                </c:pt>
                <c:pt idx="49683">
                  <c:v>2.17846715809197E-2</c:v>
                </c:pt>
                <c:pt idx="49684">
                  <c:v>2.14552949324762E-2</c:v>
                </c:pt>
                <c:pt idx="49685">
                  <c:v>2.1068199419208799E-2</c:v>
                </c:pt>
                <c:pt idx="49686">
                  <c:v>2.0597714887649499E-2</c:v>
                </c:pt>
                <c:pt idx="49687">
                  <c:v>2.0040477241145899E-2</c:v>
                </c:pt>
                <c:pt idx="49688">
                  <c:v>1.9402357133835701E-2</c:v>
                </c:pt>
                <c:pt idx="49689">
                  <c:v>1.8846689132230601E-2</c:v>
                </c:pt>
                <c:pt idx="49690">
                  <c:v>1.8093465664847701E-2</c:v>
                </c:pt>
                <c:pt idx="49691">
                  <c:v>1.7462295912666799E-2</c:v>
                </c:pt>
                <c:pt idx="49692">
                  <c:v>1.6764041708162699E-2</c:v>
                </c:pt>
                <c:pt idx="49693">
                  <c:v>1.5878718514006501E-2</c:v>
                </c:pt>
                <c:pt idx="49694">
                  <c:v>1.50438335524732E-2</c:v>
                </c:pt>
                <c:pt idx="49695">
                  <c:v>1.4170416579395899E-2</c:v>
                </c:pt>
                <c:pt idx="49696">
                  <c:v>1.3408387076630701E-2</c:v>
                </c:pt>
                <c:pt idx="49697">
                  <c:v>1.2463213885870199E-2</c:v>
                </c:pt>
                <c:pt idx="49698">
                  <c:v>1.16029009006347E-2</c:v>
                </c:pt>
                <c:pt idx="49699">
                  <c:v>1.0582634512213E-2</c:v>
                </c:pt>
                <c:pt idx="49700">
                  <c:v>9.6235645803067708E-3</c:v>
                </c:pt>
                <c:pt idx="49701">
                  <c:v>8.6313196192707008E-3</c:v>
                </c:pt>
                <c:pt idx="49702">
                  <c:v>7.7342070392690202E-3</c:v>
                </c:pt>
                <c:pt idx="49703">
                  <c:v>6.9010558424281096E-3</c:v>
                </c:pt>
                <c:pt idx="49704">
                  <c:v>5.8962480756752297E-3</c:v>
                </c:pt>
                <c:pt idx="49705">
                  <c:v>4.9315528704619704E-3</c:v>
                </c:pt>
                <c:pt idx="49706">
                  <c:v>3.9866065455202203E-3</c:v>
                </c:pt>
                <c:pt idx="49707">
                  <c:v>3.0725338149853098E-3</c:v>
                </c:pt>
                <c:pt idx="49708">
                  <c:v>2.1823676611716601E-3</c:v>
                </c:pt>
                <c:pt idx="49709">
                  <c:v>1.21039479886715E-3</c:v>
                </c:pt>
                <c:pt idx="49710">
                  <c:v>3.6958886941384399E-4</c:v>
                </c:pt>
                <c:pt idx="49711">
                  <c:v>-5.9902160583566802E-4</c:v>
                </c:pt>
                <c:pt idx="49712">
                  <c:v>-1.30295510380498E-3</c:v>
                </c:pt>
                <c:pt idx="49713">
                  <c:v>-2.0107140947768199E-3</c:v>
                </c:pt>
                <c:pt idx="49714">
                  <c:v>-2.9051287302497299E-3</c:v>
                </c:pt>
                <c:pt idx="49715">
                  <c:v>-3.53964705988297E-3</c:v>
                </c:pt>
                <c:pt idx="49716">
                  <c:v>-4.2212025005191898E-3</c:v>
                </c:pt>
                <c:pt idx="49717">
                  <c:v>-4.83545404655815E-3</c:v>
                </c:pt>
                <c:pt idx="49718">
                  <c:v>-5.4412408514445797E-3</c:v>
                </c:pt>
                <c:pt idx="49719">
                  <c:v>-5.9795341028735204E-3</c:v>
                </c:pt>
                <c:pt idx="49720">
                  <c:v>-6.3693518824368698E-3</c:v>
                </c:pt>
                <c:pt idx="49721">
                  <c:v>-6.8509385126883596E-3</c:v>
                </c:pt>
                <c:pt idx="49722">
                  <c:v>-7.2104245651687998E-3</c:v>
                </c:pt>
                <c:pt idx="49723">
                  <c:v>-7.5374369919222802E-3</c:v>
                </c:pt>
                <c:pt idx="49724">
                  <c:v>-7.6582987037884997E-3</c:v>
                </c:pt>
                <c:pt idx="49725">
                  <c:v>-8.0972803206842293E-3</c:v>
                </c:pt>
                <c:pt idx="49726">
                  <c:v>-8.1561152664454198E-3</c:v>
                </c:pt>
                <c:pt idx="49727">
                  <c:v>-8.1617678709813794E-3</c:v>
                </c:pt>
                <c:pt idx="49728">
                  <c:v>-8.2705665595145007E-3</c:v>
                </c:pt>
                <c:pt idx="49729">
                  <c:v>-8.2092714101655306E-3</c:v>
                </c:pt>
                <c:pt idx="49730">
                  <c:v>-8.04048285064244E-3</c:v>
                </c:pt>
                <c:pt idx="49731">
                  <c:v>-7.9172748514936605E-3</c:v>
                </c:pt>
                <c:pt idx="49732">
                  <c:v>-7.7232740976280901E-3</c:v>
                </c:pt>
                <c:pt idx="49733">
                  <c:v>-7.3402020521284202E-3</c:v>
                </c:pt>
                <c:pt idx="49734">
                  <c:v>-7.0018477221993301E-3</c:v>
                </c:pt>
                <c:pt idx="49735">
                  <c:v>-6.6805262538262499E-3</c:v>
                </c:pt>
                <c:pt idx="49736">
                  <c:v>-6.2685736022474303E-3</c:v>
                </c:pt>
                <c:pt idx="49737">
                  <c:v>-5.79518160236443E-3</c:v>
                </c:pt>
                <c:pt idx="49738">
                  <c:v>-5.26292246606352E-3</c:v>
                </c:pt>
                <c:pt idx="49739">
                  <c:v>-4.5347257699113203E-3</c:v>
                </c:pt>
                <c:pt idx="49740">
                  <c:v>-3.8384968961454099E-3</c:v>
                </c:pt>
                <c:pt idx="49741">
                  <c:v>-3.2472308867523502E-3</c:v>
                </c:pt>
                <c:pt idx="49742">
                  <c:v>-2.5629179648398999E-3</c:v>
                </c:pt>
                <c:pt idx="49743">
                  <c:v>-1.7356042676691099E-3</c:v>
                </c:pt>
                <c:pt idx="49744">
                  <c:v>-9.2829499111425498E-4</c:v>
                </c:pt>
                <c:pt idx="49745" formatCode="0.00E+00">
                  <c:v>4.8032543656418302E-5</c:v>
                </c:pt>
                <c:pt idx="49746">
                  <c:v>9.0148695632246301E-4</c:v>
                </c:pt>
                <c:pt idx="49747">
                  <c:v>1.79157866226133E-3</c:v>
                </c:pt>
                <c:pt idx="49748">
                  <c:v>2.6556617106093098E-3</c:v>
                </c:pt>
                <c:pt idx="49749">
                  <c:v>3.5676597466369202E-3</c:v>
                </c:pt>
                <c:pt idx="49750">
                  <c:v>4.6088782906856304E-3</c:v>
                </c:pt>
                <c:pt idx="49751">
                  <c:v>5.5820139026196798E-3</c:v>
                </c:pt>
                <c:pt idx="49752">
                  <c:v>6.6679654879479699E-3</c:v>
                </c:pt>
                <c:pt idx="49753">
                  <c:v>7.6523669014443799E-3</c:v>
                </c:pt>
                <c:pt idx="49754">
                  <c:v>8.6597255267336602E-3</c:v>
                </c:pt>
                <c:pt idx="49755">
                  <c:v>9.7802746424903008E-3</c:v>
                </c:pt>
                <c:pt idx="49756">
                  <c:v>1.0807394523549301E-2</c:v>
                </c:pt>
                <c:pt idx="49757">
                  <c:v>1.1859596871325701E-2</c:v>
                </c:pt>
                <c:pt idx="49758">
                  <c:v>1.2778644384051199E-2</c:v>
                </c:pt>
                <c:pt idx="49759">
                  <c:v>1.36633819739645E-2</c:v>
                </c:pt>
                <c:pt idx="49760">
                  <c:v>1.47029976767805E-2</c:v>
                </c:pt>
                <c:pt idx="49761">
                  <c:v>1.56015015902587E-2</c:v>
                </c:pt>
                <c:pt idx="49762">
                  <c:v>1.6738960856234799E-2</c:v>
                </c:pt>
                <c:pt idx="49763">
                  <c:v>1.7547934573761501E-2</c:v>
                </c:pt>
                <c:pt idx="49764">
                  <c:v>1.8357725830588902E-2</c:v>
                </c:pt>
                <c:pt idx="49765">
                  <c:v>1.9405306268049601E-2</c:v>
                </c:pt>
                <c:pt idx="49766">
                  <c:v>2.0221782973837199E-2</c:v>
                </c:pt>
                <c:pt idx="49767">
                  <c:v>2.09180282370184E-2</c:v>
                </c:pt>
                <c:pt idx="49768">
                  <c:v>2.1682732421478002E-2</c:v>
                </c:pt>
                <c:pt idx="49769">
                  <c:v>2.2374460076943499E-2</c:v>
                </c:pt>
                <c:pt idx="49770">
                  <c:v>2.2975362530623902E-2</c:v>
                </c:pt>
                <c:pt idx="49771">
                  <c:v>2.36193798134356E-2</c:v>
                </c:pt>
                <c:pt idx="49772">
                  <c:v>2.42720560554592E-2</c:v>
                </c:pt>
                <c:pt idx="49773">
                  <c:v>2.4870091379840299E-2</c:v>
                </c:pt>
                <c:pt idx="49774">
                  <c:v>2.5136902136827999E-2</c:v>
                </c:pt>
                <c:pt idx="49775">
                  <c:v>2.5648084164814601E-2</c:v>
                </c:pt>
                <c:pt idx="49776">
                  <c:v>2.5999619550209199E-2</c:v>
                </c:pt>
                <c:pt idx="49777">
                  <c:v>2.62245733206679E-2</c:v>
                </c:pt>
                <c:pt idx="49778">
                  <c:v>2.65729468476118E-2</c:v>
                </c:pt>
                <c:pt idx="49779">
                  <c:v>2.6649117719900899E-2</c:v>
                </c:pt>
                <c:pt idx="49780">
                  <c:v>2.6735438663309401E-2</c:v>
                </c:pt>
                <c:pt idx="49781">
                  <c:v>2.6851711781658499E-2</c:v>
                </c:pt>
                <c:pt idx="49782">
                  <c:v>2.7051649503041501E-2</c:v>
                </c:pt>
                <c:pt idx="49783">
                  <c:v>2.6916529384840699E-2</c:v>
                </c:pt>
                <c:pt idx="49784">
                  <c:v>2.67830616525918E-2</c:v>
                </c:pt>
                <c:pt idx="49785">
                  <c:v>2.6612222940884299E-2</c:v>
                </c:pt>
                <c:pt idx="49786">
                  <c:v>2.6330348538548799E-2</c:v>
                </c:pt>
                <c:pt idx="49787">
                  <c:v>2.6125632577641601E-2</c:v>
                </c:pt>
                <c:pt idx="49788">
                  <c:v>2.58608283820299E-2</c:v>
                </c:pt>
                <c:pt idx="49789">
                  <c:v>2.5490361746709302E-2</c:v>
                </c:pt>
                <c:pt idx="49790">
                  <c:v>2.4966755305935999E-2</c:v>
                </c:pt>
                <c:pt idx="49791">
                  <c:v>2.4498079933645101E-2</c:v>
                </c:pt>
                <c:pt idx="49792">
                  <c:v>2.3944437542296099E-2</c:v>
                </c:pt>
                <c:pt idx="49793">
                  <c:v>2.3475898773280799E-2</c:v>
                </c:pt>
                <c:pt idx="49794">
                  <c:v>2.2840958545648399E-2</c:v>
                </c:pt>
                <c:pt idx="49795">
                  <c:v>2.21750114590481E-2</c:v>
                </c:pt>
                <c:pt idx="49796">
                  <c:v>2.1427748388880698E-2</c:v>
                </c:pt>
                <c:pt idx="49797">
                  <c:v>2.0677333383301601E-2</c:v>
                </c:pt>
                <c:pt idx="49798">
                  <c:v>1.997407130678E-2</c:v>
                </c:pt>
                <c:pt idx="49799">
                  <c:v>1.9291505589455499E-2</c:v>
                </c:pt>
                <c:pt idx="49800">
                  <c:v>1.8550870225402999E-2</c:v>
                </c:pt>
                <c:pt idx="49801">
                  <c:v>1.74656735128823E-2</c:v>
                </c:pt>
                <c:pt idx="49802">
                  <c:v>1.6608746549189899E-2</c:v>
                </c:pt>
                <c:pt idx="49803">
                  <c:v>1.5900624056329599E-2</c:v>
                </c:pt>
                <c:pt idx="49804">
                  <c:v>1.49986757567652E-2</c:v>
                </c:pt>
                <c:pt idx="49805">
                  <c:v>1.39810591147912E-2</c:v>
                </c:pt>
                <c:pt idx="49806">
                  <c:v>1.30952835419447E-2</c:v>
                </c:pt>
                <c:pt idx="49807">
                  <c:v>1.2142918186365601E-2</c:v>
                </c:pt>
                <c:pt idx="49808">
                  <c:v>1.13111110462227E-2</c:v>
                </c:pt>
                <c:pt idx="49809">
                  <c:v>1.02881210899986E-2</c:v>
                </c:pt>
                <c:pt idx="49810">
                  <c:v>9.51586737879089E-3</c:v>
                </c:pt>
                <c:pt idx="49811">
                  <c:v>8.6073200981100408E-3</c:v>
                </c:pt>
                <c:pt idx="49812">
                  <c:v>7.5280386623228701E-3</c:v>
                </c:pt>
                <c:pt idx="49813">
                  <c:v>6.7747628964313104E-3</c:v>
                </c:pt>
                <c:pt idx="49814">
                  <c:v>6.0920807020024698E-3</c:v>
                </c:pt>
                <c:pt idx="49815">
                  <c:v>5.2262416708392396E-3</c:v>
                </c:pt>
                <c:pt idx="49816">
                  <c:v>4.3891733754023799E-3</c:v>
                </c:pt>
                <c:pt idx="49817">
                  <c:v>3.4567797990354299E-3</c:v>
                </c:pt>
                <c:pt idx="49818">
                  <c:v>2.8008513849856601E-3</c:v>
                </c:pt>
                <c:pt idx="49819">
                  <c:v>2.0402166136669702E-3</c:v>
                </c:pt>
                <c:pt idx="49820">
                  <c:v>1.46645114202437E-3</c:v>
                </c:pt>
                <c:pt idx="49821">
                  <c:v>6.7195075673363803E-4</c:v>
                </c:pt>
                <c:pt idx="49822">
                  <c:v>1.10239335763812E-4</c:v>
                </c:pt>
                <c:pt idx="49823">
                  <c:v>-5.2939300038443897E-4</c:v>
                </c:pt>
                <c:pt idx="49824">
                  <c:v>-1.0000885640814501E-3</c:v>
                </c:pt>
                <c:pt idx="49825">
                  <c:v>-1.5151614383082999E-3</c:v>
                </c:pt>
                <c:pt idx="49826">
                  <c:v>-1.9332280372908301E-3</c:v>
                </c:pt>
                <c:pt idx="49827">
                  <c:v>-2.3131500809711299E-3</c:v>
                </c:pt>
                <c:pt idx="49828">
                  <c:v>-2.7259797843239902E-3</c:v>
                </c:pt>
                <c:pt idx="49829">
                  <c:v>-3.1206671152381698E-3</c:v>
                </c:pt>
                <c:pt idx="49830">
                  <c:v>-3.29147508775011E-3</c:v>
                </c:pt>
                <c:pt idx="49831">
                  <c:v>-3.4040391609138198E-3</c:v>
                </c:pt>
                <c:pt idx="49832">
                  <c:v>-3.7504458262586902E-3</c:v>
                </c:pt>
                <c:pt idx="49833">
                  <c:v>-3.9347934990055303E-3</c:v>
                </c:pt>
                <c:pt idx="49834">
                  <c:v>-3.9234153439882602E-3</c:v>
                </c:pt>
                <c:pt idx="49835">
                  <c:v>-4.0143670168374997E-3</c:v>
                </c:pt>
                <c:pt idx="49836">
                  <c:v>-3.9986597011894597E-3</c:v>
                </c:pt>
                <c:pt idx="49837">
                  <c:v>-3.9006369512947E-3</c:v>
                </c:pt>
                <c:pt idx="49838">
                  <c:v>-3.79286590158386E-3</c:v>
                </c:pt>
                <c:pt idx="49839">
                  <c:v>-3.5049856061966098E-3</c:v>
                </c:pt>
                <c:pt idx="49840">
                  <c:v>-3.4777362639067302E-3</c:v>
                </c:pt>
                <c:pt idx="49841">
                  <c:v>-3.2533187319976902E-3</c:v>
                </c:pt>
                <c:pt idx="49842">
                  <c:v>-2.9917767999800399E-3</c:v>
                </c:pt>
                <c:pt idx="49843">
                  <c:v>-2.6189253103186799E-3</c:v>
                </c:pt>
                <c:pt idx="49844">
                  <c:v>-2.2080181406703898E-3</c:v>
                </c:pt>
                <c:pt idx="49845">
                  <c:v>-1.8193882191526701E-3</c:v>
                </c:pt>
                <c:pt idx="49846">
                  <c:v>-1.5041962610439399E-3</c:v>
                </c:pt>
                <c:pt idx="49847">
                  <c:v>-1.12865400490697E-3</c:v>
                </c:pt>
                <c:pt idx="49848">
                  <c:v>-6.6555726402585803E-4</c:v>
                </c:pt>
                <c:pt idx="49849">
                  <c:v>-1.54779565742957E-4</c:v>
                </c:pt>
                <c:pt idx="49850">
                  <c:v>4.47165079199234E-4</c:v>
                </c:pt>
                <c:pt idx="49851">
                  <c:v>9.9793004999150893E-4</c:v>
                </c:pt>
                <c:pt idx="49852">
                  <c:v>1.7097841884238399E-3</c:v>
                </c:pt>
                <c:pt idx="49853">
                  <c:v>2.14683295688689E-3</c:v>
                </c:pt>
                <c:pt idx="49854">
                  <c:v>2.8086962943986698E-3</c:v>
                </c:pt>
                <c:pt idx="49855">
                  <c:v>3.4593609460360098E-3</c:v>
                </c:pt>
                <c:pt idx="49856">
                  <c:v>4.1674299622662002E-3</c:v>
                </c:pt>
                <c:pt idx="49857">
                  <c:v>4.69624857921356E-3</c:v>
                </c:pt>
                <c:pt idx="49858">
                  <c:v>5.2941719167408797E-3</c:v>
                </c:pt>
                <c:pt idx="49859">
                  <c:v>5.9297425067853697E-3</c:v>
                </c:pt>
                <c:pt idx="49860">
                  <c:v>6.6344009450869596E-3</c:v>
                </c:pt>
                <c:pt idx="49861">
                  <c:v>7.2411272078799303E-3</c:v>
                </c:pt>
                <c:pt idx="49862">
                  <c:v>7.9106632687027407E-3</c:v>
                </c:pt>
                <c:pt idx="49863">
                  <c:v>8.4932877375140502E-3</c:v>
                </c:pt>
                <c:pt idx="49864">
                  <c:v>9.0288732729066398E-3</c:v>
                </c:pt>
                <c:pt idx="49865">
                  <c:v>9.6395639627132098E-3</c:v>
                </c:pt>
                <c:pt idx="49866">
                  <c:v>1.0322303278993399E-2</c:v>
                </c:pt>
                <c:pt idx="49867">
                  <c:v>1.0843485862943999E-2</c:v>
                </c:pt>
                <c:pt idx="49868">
                  <c:v>1.14319301375584E-2</c:v>
                </c:pt>
                <c:pt idx="49869">
                  <c:v>1.1881143093527601E-2</c:v>
                </c:pt>
                <c:pt idx="49870">
                  <c:v>1.23368561417157E-2</c:v>
                </c:pt>
                <c:pt idx="49871">
                  <c:v>1.28725180601799E-2</c:v>
                </c:pt>
                <c:pt idx="49872">
                  <c:v>1.3285458446453799E-2</c:v>
                </c:pt>
                <c:pt idx="49873">
                  <c:v>1.36684241829021E-2</c:v>
                </c:pt>
                <c:pt idx="49874">
                  <c:v>1.3904994095520099E-2</c:v>
                </c:pt>
                <c:pt idx="49875">
                  <c:v>1.4165187929945301E-2</c:v>
                </c:pt>
                <c:pt idx="49876">
                  <c:v>1.4599865514108801E-2</c:v>
                </c:pt>
                <c:pt idx="49877">
                  <c:v>1.4929557464027601E-2</c:v>
                </c:pt>
                <c:pt idx="49878">
                  <c:v>1.50010878701429E-2</c:v>
                </c:pt>
                <c:pt idx="49879">
                  <c:v>1.5343472582518201E-2</c:v>
                </c:pt>
                <c:pt idx="49880">
                  <c:v>1.55040175267675E-2</c:v>
                </c:pt>
                <c:pt idx="49881">
                  <c:v>1.5506011201955799E-2</c:v>
                </c:pt>
                <c:pt idx="49882">
                  <c:v>1.5630783908105399E-2</c:v>
                </c:pt>
                <c:pt idx="49883">
                  <c:v>1.56285008137887E-2</c:v>
                </c:pt>
                <c:pt idx="49884">
                  <c:v>1.55461994067876E-2</c:v>
                </c:pt>
                <c:pt idx="49885">
                  <c:v>1.54941962243389E-2</c:v>
                </c:pt>
                <c:pt idx="49886">
                  <c:v>1.5394449750407199E-2</c:v>
                </c:pt>
                <c:pt idx="49887">
                  <c:v>1.53880696929412E-2</c:v>
                </c:pt>
                <c:pt idx="49888">
                  <c:v>1.5149898056730299E-2</c:v>
                </c:pt>
                <c:pt idx="49889">
                  <c:v>1.4882995880548901E-2</c:v>
                </c:pt>
                <c:pt idx="49890">
                  <c:v>1.47432895854759E-2</c:v>
                </c:pt>
                <c:pt idx="49891">
                  <c:v>1.43385086856506E-2</c:v>
                </c:pt>
                <c:pt idx="49892">
                  <c:v>1.39432848830018E-2</c:v>
                </c:pt>
                <c:pt idx="49893">
                  <c:v>1.36239295034188E-2</c:v>
                </c:pt>
                <c:pt idx="49894">
                  <c:v>1.33612460179916E-2</c:v>
                </c:pt>
                <c:pt idx="49895">
                  <c:v>1.29539376184797E-2</c:v>
                </c:pt>
                <c:pt idx="49896">
                  <c:v>1.24556567908584E-2</c:v>
                </c:pt>
                <c:pt idx="49897">
                  <c:v>1.20169342917252E-2</c:v>
                </c:pt>
                <c:pt idx="49898">
                  <c:v>1.14753835576099E-2</c:v>
                </c:pt>
                <c:pt idx="49899">
                  <c:v>1.10701758124704E-2</c:v>
                </c:pt>
                <c:pt idx="49900">
                  <c:v>1.05631423838557E-2</c:v>
                </c:pt>
                <c:pt idx="49901">
                  <c:v>9.86399712601564E-3</c:v>
                </c:pt>
                <c:pt idx="49902">
                  <c:v>9.2320769557810798E-3</c:v>
                </c:pt>
                <c:pt idx="49903">
                  <c:v>8.6253744250929E-3</c:v>
                </c:pt>
                <c:pt idx="49904">
                  <c:v>8.0359156475952095E-3</c:v>
                </c:pt>
                <c:pt idx="49905">
                  <c:v>7.4923860696829298E-3</c:v>
                </c:pt>
                <c:pt idx="49906">
                  <c:v>6.7113314539417202E-3</c:v>
                </c:pt>
                <c:pt idx="49907">
                  <c:v>6.1763493092541703E-3</c:v>
                </c:pt>
                <c:pt idx="49908">
                  <c:v>5.4342015161089E-3</c:v>
                </c:pt>
                <c:pt idx="49909">
                  <c:v>4.7615045964619499E-3</c:v>
                </c:pt>
                <c:pt idx="49910">
                  <c:v>3.98705143604556E-3</c:v>
                </c:pt>
                <c:pt idx="49911">
                  <c:v>3.4852652560433501E-3</c:v>
                </c:pt>
                <c:pt idx="49912">
                  <c:v>2.9171721495141502E-3</c:v>
                </c:pt>
                <c:pt idx="49913">
                  <c:v>2.1922702547647801E-3</c:v>
                </c:pt>
                <c:pt idx="49914">
                  <c:v>1.47996222663332E-3</c:v>
                </c:pt>
                <c:pt idx="49915">
                  <c:v>8.5148685057392297E-4</c:v>
                </c:pt>
                <c:pt idx="49916">
                  <c:v>3.1357805428268502E-4</c:v>
                </c:pt>
                <c:pt idx="49917">
                  <c:v>-4.0232458367397798E-4</c:v>
                </c:pt>
                <c:pt idx="49918">
                  <c:v>-9.4720165954692895E-4</c:v>
                </c:pt>
                <c:pt idx="49919">
                  <c:v>-1.7164314908906899E-3</c:v>
                </c:pt>
                <c:pt idx="49920">
                  <c:v>-2.3144903686806999E-3</c:v>
                </c:pt>
                <c:pt idx="49921">
                  <c:v>-2.7865887031292601E-3</c:v>
                </c:pt>
                <c:pt idx="49922">
                  <c:v>-3.3671993738254298E-3</c:v>
                </c:pt>
                <c:pt idx="49923">
                  <c:v>-3.8422367023242701E-3</c:v>
                </c:pt>
                <c:pt idx="49924">
                  <c:v>-4.4767740234232904E-3</c:v>
                </c:pt>
                <c:pt idx="49925">
                  <c:v>-4.8449516223876398E-3</c:v>
                </c:pt>
                <c:pt idx="49926">
                  <c:v>-5.3163881466570702E-3</c:v>
                </c:pt>
                <c:pt idx="49927">
                  <c:v>-5.6896488498956697E-3</c:v>
                </c:pt>
                <c:pt idx="49928">
                  <c:v>-6.1377051308466896E-3</c:v>
                </c:pt>
                <c:pt idx="49929">
                  <c:v>-6.4285006363195797E-3</c:v>
                </c:pt>
                <c:pt idx="49930">
                  <c:v>-6.8500993456101396E-3</c:v>
                </c:pt>
                <c:pt idx="49931">
                  <c:v>-7.03956517247218E-3</c:v>
                </c:pt>
                <c:pt idx="49932">
                  <c:v>-7.4586030507386401E-3</c:v>
                </c:pt>
                <c:pt idx="49933">
                  <c:v>-7.7171839366559601E-3</c:v>
                </c:pt>
                <c:pt idx="49934">
                  <c:v>-7.9843438104412693E-3</c:v>
                </c:pt>
                <c:pt idx="49935">
                  <c:v>-8.2393031909025107E-3</c:v>
                </c:pt>
                <c:pt idx="49936">
                  <c:v>-8.2974637030587706E-3</c:v>
                </c:pt>
                <c:pt idx="49937">
                  <c:v>-8.6185174326382195E-3</c:v>
                </c:pt>
                <c:pt idx="49938">
                  <c:v>-8.6100687454312794E-3</c:v>
                </c:pt>
                <c:pt idx="49939">
                  <c:v>-8.7072709197889408E-3</c:v>
                </c:pt>
                <c:pt idx="49940">
                  <c:v>-8.7102187714640702E-3</c:v>
                </c:pt>
                <c:pt idx="49941">
                  <c:v>-8.6674919927234896E-3</c:v>
                </c:pt>
                <c:pt idx="49942">
                  <c:v>-8.6711802514694795E-3</c:v>
                </c:pt>
                <c:pt idx="49943">
                  <c:v>-8.7894118292865808E-3</c:v>
                </c:pt>
                <c:pt idx="49944">
                  <c:v>-8.7491615325122601E-3</c:v>
                </c:pt>
                <c:pt idx="49945">
                  <c:v>-8.52164355701613E-3</c:v>
                </c:pt>
                <c:pt idx="49946">
                  <c:v>-8.57426439425347E-3</c:v>
                </c:pt>
                <c:pt idx="49947">
                  <c:v>-8.5432083142398304E-3</c:v>
                </c:pt>
                <c:pt idx="49948">
                  <c:v>-8.2861119633187603E-3</c:v>
                </c:pt>
                <c:pt idx="49949">
                  <c:v>-8.0223780718557697E-3</c:v>
                </c:pt>
                <c:pt idx="49950">
                  <c:v>-7.8964062672046299E-3</c:v>
                </c:pt>
                <c:pt idx="49951">
                  <c:v>-7.7893569481769596E-3</c:v>
                </c:pt>
                <c:pt idx="49952">
                  <c:v>-7.4957035608840296E-3</c:v>
                </c:pt>
                <c:pt idx="49953">
                  <c:v>-7.2445795639292099E-3</c:v>
                </c:pt>
                <c:pt idx="49954">
                  <c:v>-7.1470237994289499E-3</c:v>
                </c:pt>
                <c:pt idx="49955">
                  <c:v>-6.9965765834977198E-3</c:v>
                </c:pt>
                <c:pt idx="49956">
                  <c:v>-6.4406397445996204E-3</c:v>
                </c:pt>
                <c:pt idx="49957">
                  <c:v>-6.1783754144386404E-3</c:v>
                </c:pt>
                <c:pt idx="49958">
                  <c:v>-6.13104849477265E-3</c:v>
                </c:pt>
                <c:pt idx="49959">
                  <c:v>-5.8247774567970201E-3</c:v>
                </c:pt>
                <c:pt idx="49960">
                  <c:v>-5.5002670694652396E-3</c:v>
                </c:pt>
                <c:pt idx="49961">
                  <c:v>-5.2466648243038004E-3</c:v>
                </c:pt>
                <c:pt idx="49962">
                  <c:v>-5.0035980549868299E-3</c:v>
                </c:pt>
                <c:pt idx="49963">
                  <c:v>-4.6148838714514502E-3</c:v>
                </c:pt>
                <c:pt idx="49964">
                  <c:v>-4.4444436238631098E-3</c:v>
                </c:pt>
                <c:pt idx="49965">
                  <c:v>-4.2553462363860897E-3</c:v>
                </c:pt>
                <c:pt idx="49966">
                  <c:v>-4.0330021308403298E-3</c:v>
                </c:pt>
                <c:pt idx="49967">
                  <c:v>-3.6092153972466599E-3</c:v>
                </c:pt>
                <c:pt idx="49968">
                  <c:v>-3.3025966735552798E-3</c:v>
                </c:pt>
                <c:pt idx="49969">
                  <c:v>-3.1760345423879101E-3</c:v>
                </c:pt>
                <c:pt idx="49970">
                  <c:v>-2.9458576992586502E-3</c:v>
                </c:pt>
                <c:pt idx="49971">
                  <c:v>-2.7410270282432602E-3</c:v>
                </c:pt>
                <c:pt idx="49972">
                  <c:v>-2.6582696009169399E-3</c:v>
                </c:pt>
                <c:pt idx="49973">
                  <c:v>-2.4885254726504202E-3</c:v>
                </c:pt>
                <c:pt idx="49974">
                  <c:v>-2.10257743675441E-3</c:v>
                </c:pt>
                <c:pt idx="49975">
                  <c:v>-2.16764830796217E-3</c:v>
                </c:pt>
                <c:pt idx="49976">
                  <c:v>-2.02843966895665E-3</c:v>
                </c:pt>
                <c:pt idx="49977">
                  <c:v>-1.9877684760849701E-3</c:v>
                </c:pt>
                <c:pt idx="49978">
                  <c:v>-1.76763487095581E-3</c:v>
                </c:pt>
                <c:pt idx="49979">
                  <c:v>-1.71544061853828E-3</c:v>
                </c:pt>
                <c:pt idx="49980">
                  <c:v>-1.65207699075178E-3</c:v>
                </c:pt>
                <c:pt idx="49981">
                  <c:v>-1.6016032828131601E-3</c:v>
                </c:pt>
                <c:pt idx="49982">
                  <c:v>-1.6719072736176099E-3</c:v>
                </c:pt>
                <c:pt idx="49983">
                  <c:v>-1.61991790554067E-3</c:v>
                </c:pt>
                <c:pt idx="49984">
                  <c:v>-1.66524655745402E-3</c:v>
                </c:pt>
                <c:pt idx="49985">
                  <c:v>-1.8056373200285099E-3</c:v>
                </c:pt>
                <c:pt idx="49986">
                  <c:v>-1.7541541632908901E-3</c:v>
                </c:pt>
                <c:pt idx="49987">
                  <c:v>-2.0050610354905799E-3</c:v>
                </c:pt>
                <c:pt idx="49988">
                  <c:v>-2.0085414240850301E-3</c:v>
                </c:pt>
                <c:pt idx="49989">
                  <c:v>-2.1111000441032899E-3</c:v>
                </c:pt>
                <c:pt idx="49990">
                  <c:v>-2.23928428937306E-3</c:v>
                </c:pt>
                <c:pt idx="49991">
                  <c:v>-2.4459353076322502E-3</c:v>
                </c:pt>
                <c:pt idx="49992">
                  <c:v>-2.7932594979960599E-3</c:v>
                </c:pt>
                <c:pt idx="49993">
                  <c:v>-2.8643329000333901E-3</c:v>
                </c:pt>
                <c:pt idx="49994">
                  <c:v>-3.0589097127364001E-3</c:v>
                </c:pt>
                <c:pt idx="49995">
                  <c:v>-3.3469594903554698E-3</c:v>
                </c:pt>
                <c:pt idx="49996">
                  <c:v>-3.6691397235936399E-3</c:v>
                </c:pt>
                <c:pt idx="49997">
                  <c:v>-3.92257585710175E-3</c:v>
                </c:pt>
                <c:pt idx="49998">
                  <c:v>-4.1562815742733203E-3</c:v>
                </c:pt>
                <c:pt idx="49999">
                  <c:v>-4.39174896582184E-3</c:v>
                </c:pt>
                <c:pt idx="50000">
                  <c:v>-4.6238932364504196E-3</c:v>
                </c:pt>
                <c:pt idx="50001">
                  <c:v>-4.9483708720982501E-3</c:v>
                </c:pt>
                <c:pt idx="50002">
                  <c:v>-5.3494956879911503E-3</c:v>
                </c:pt>
                <c:pt idx="50003">
                  <c:v>-5.7242570346377301E-3</c:v>
                </c:pt>
                <c:pt idx="50004">
                  <c:v>-6.0332321941668097E-3</c:v>
                </c:pt>
                <c:pt idx="50005">
                  <c:v>-6.3382293803980897E-3</c:v>
                </c:pt>
                <c:pt idx="50006">
                  <c:v>-6.6489528306496399E-3</c:v>
                </c:pt>
                <c:pt idx="50007">
                  <c:v>-6.9470129300567597E-3</c:v>
                </c:pt>
                <c:pt idx="50008">
                  <c:v>-7.2135050746296196E-3</c:v>
                </c:pt>
                <c:pt idx="50009">
                  <c:v>-7.4777239113993097E-3</c:v>
                </c:pt>
                <c:pt idx="50010">
                  <c:v>-7.9567629593349093E-3</c:v>
                </c:pt>
                <c:pt idx="50011">
                  <c:v>-8.1280900000672996E-3</c:v>
                </c:pt>
                <c:pt idx="50012">
                  <c:v>-8.4495552545213199E-3</c:v>
                </c:pt>
                <c:pt idx="50013">
                  <c:v>-8.8278684980371506E-3</c:v>
                </c:pt>
                <c:pt idx="50014">
                  <c:v>-9.1808985728459008E-3</c:v>
                </c:pt>
                <c:pt idx="50015">
                  <c:v>-9.3559568305853595E-3</c:v>
                </c:pt>
                <c:pt idx="50016">
                  <c:v>-9.6296407374462604E-3</c:v>
                </c:pt>
                <c:pt idx="50017">
                  <c:v>-9.9679433499105293E-3</c:v>
                </c:pt>
                <c:pt idx="50018">
                  <c:v>-1.02801001776479E-2</c:v>
                </c:pt>
                <c:pt idx="50019">
                  <c:v>-1.0368214854788499E-2</c:v>
                </c:pt>
                <c:pt idx="50020">
                  <c:v>-1.0533386931449101E-2</c:v>
                </c:pt>
                <c:pt idx="50021">
                  <c:v>-1.08037316287005E-2</c:v>
                </c:pt>
                <c:pt idx="50022">
                  <c:v>-1.1052258158512599E-2</c:v>
                </c:pt>
                <c:pt idx="50023">
                  <c:v>-1.1218422879731E-2</c:v>
                </c:pt>
                <c:pt idx="50024">
                  <c:v>-1.14223566677365E-2</c:v>
                </c:pt>
                <c:pt idx="50025">
                  <c:v>-1.1541568082744501E-2</c:v>
                </c:pt>
                <c:pt idx="50026">
                  <c:v>-1.15290372219654E-2</c:v>
                </c:pt>
                <c:pt idx="50027">
                  <c:v>-1.1764565096993401E-2</c:v>
                </c:pt>
                <c:pt idx="50028">
                  <c:v>-1.1887491112628301E-2</c:v>
                </c:pt>
                <c:pt idx="50029">
                  <c:v>-1.19474144013045E-2</c:v>
                </c:pt>
                <c:pt idx="50030">
                  <c:v>-1.2071675438319E-2</c:v>
                </c:pt>
                <c:pt idx="50031">
                  <c:v>-1.21131147826817E-2</c:v>
                </c:pt>
                <c:pt idx="50032">
                  <c:v>-1.2138839133152999E-2</c:v>
                </c:pt>
                <c:pt idx="50033">
                  <c:v>-1.20573330576397E-2</c:v>
                </c:pt>
                <c:pt idx="50034">
                  <c:v>-1.20768922035115E-2</c:v>
                </c:pt>
                <c:pt idx="50035">
                  <c:v>-1.22248520970541E-2</c:v>
                </c:pt>
                <c:pt idx="50036">
                  <c:v>-1.20773848293458E-2</c:v>
                </c:pt>
                <c:pt idx="50037">
                  <c:v>-1.19264103098399E-2</c:v>
                </c:pt>
                <c:pt idx="50038">
                  <c:v>-1.18929484549766E-2</c:v>
                </c:pt>
                <c:pt idx="50039">
                  <c:v>-1.18744821977445E-2</c:v>
                </c:pt>
                <c:pt idx="50040">
                  <c:v>-1.1901783606278599E-2</c:v>
                </c:pt>
                <c:pt idx="50041">
                  <c:v>-1.1715683234726401E-2</c:v>
                </c:pt>
                <c:pt idx="50042">
                  <c:v>-1.16396236861425E-2</c:v>
                </c:pt>
                <c:pt idx="50043">
                  <c:v>-1.1332601617262201E-2</c:v>
                </c:pt>
                <c:pt idx="50044">
                  <c:v>-1.1242026812633E-2</c:v>
                </c:pt>
                <c:pt idx="50045">
                  <c:v>-1.11307475258087E-2</c:v>
                </c:pt>
                <c:pt idx="50046">
                  <c:v>-1.10636327414004E-2</c:v>
                </c:pt>
                <c:pt idx="50047">
                  <c:v>-1.09309258221059E-2</c:v>
                </c:pt>
                <c:pt idx="50048">
                  <c:v>-1.0637149498268101E-2</c:v>
                </c:pt>
                <c:pt idx="50049">
                  <c:v>-1.04549566811525E-2</c:v>
                </c:pt>
                <c:pt idx="50050">
                  <c:v>-1.0325004077893E-2</c:v>
                </c:pt>
                <c:pt idx="50051">
                  <c:v>-1.0104738518616201E-2</c:v>
                </c:pt>
                <c:pt idx="50052">
                  <c:v>-9.9450886112678692E-3</c:v>
                </c:pt>
                <c:pt idx="50053">
                  <c:v>-9.7324892547655199E-3</c:v>
                </c:pt>
                <c:pt idx="50054">
                  <c:v>-9.59404477578942E-3</c:v>
                </c:pt>
                <c:pt idx="50055">
                  <c:v>-9.4283979599958795E-3</c:v>
                </c:pt>
                <c:pt idx="50056">
                  <c:v>-9.2416533600820396E-3</c:v>
                </c:pt>
                <c:pt idx="50057">
                  <c:v>-9.1663771625774201E-3</c:v>
                </c:pt>
                <c:pt idx="50058">
                  <c:v>-9.0245357917778293E-3</c:v>
                </c:pt>
                <c:pt idx="50059">
                  <c:v>-8.8860291887579903E-3</c:v>
                </c:pt>
                <c:pt idx="50060">
                  <c:v>-8.6971783192931699E-3</c:v>
                </c:pt>
                <c:pt idx="50061">
                  <c:v>-8.6237709732053906E-3</c:v>
                </c:pt>
                <c:pt idx="50062">
                  <c:v>-8.4491994187554098E-3</c:v>
                </c:pt>
                <c:pt idx="50063">
                  <c:v>-8.3027927722643703E-3</c:v>
                </c:pt>
                <c:pt idx="50064">
                  <c:v>-8.4551381570958702E-3</c:v>
                </c:pt>
                <c:pt idx="50065">
                  <c:v>-8.3537816425494592E-3</c:v>
                </c:pt>
                <c:pt idx="50066">
                  <c:v>-8.0827608624366408E-3</c:v>
                </c:pt>
                <c:pt idx="50067">
                  <c:v>-8.0719938953156198E-3</c:v>
                </c:pt>
                <c:pt idx="50068">
                  <c:v>-8.1949650250230793E-3</c:v>
                </c:pt>
                <c:pt idx="50069">
                  <c:v>-8.1883487966530107E-3</c:v>
                </c:pt>
                <c:pt idx="50070">
                  <c:v>-8.3178491281926809E-3</c:v>
                </c:pt>
                <c:pt idx="50071">
                  <c:v>-8.1946898052985707E-3</c:v>
                </c:pt>
                <c:pt idx="50072">
                  <c:v>-8.2904625125412804E-3</c:v>
                </c:pt>
                <c:pt idx="50073">
                  <c:v>-8.27612586955369E-3</c:v>
                </c:pt>
                <c:pt idx="50074">
                  <c:v>-8.50098243029636E-3</c:v>
                </c:pt>
                <c:pt idx="50075">
                  <c:v>-8.4878880419636503E-3</c:v>
                </c:pt>
                <c:pt idx="50076">
                  <c:v>-8.8065472006605798E-3</c:v>
                </c:pt>
                <c:pt idx="50077">
                  <c:v>-9.0488382831096399E-3</c:v>
                </c:pt>
                <c:pt idx="50078">
                  <c:v>-9.1393451686848006E-3</c:v>
                </c:pt>
                <c:pt idx="50079">
                  <c:v>-9.3402334015299706E-3</c:v>
                </c:pt>
                <c:pt idx="50080">
                  <c:v>-9.5851623657993903E-3</c:v>
                </c:pt>
                <c:pt idx="50081">
                  <c:v>-9.7940552151594903E-3</c:v>
                </c:pt>
                <c:pt idx="50082">
                  <c:v>-1.01137833517988E-2</c:v>
                </c:pt>
                <c:pt idx="50083">
                  <c:v>-1.0318575853187901E-2</c:v>
                </c:pt>
                <c:pt idx="50084">
                  <c:v>-1.03352006307516E-2</c:v>
                </c:pt>
                <c:pt idx="50085">
                  <c:v>-1.07098500155804E-2</c:v>
                </c:pt>
                <c:pt idx="50086">
                  <c:v>-1.1176832195376799E-2</c:v>
                </c:pt>
                <c:pt idx="50087">
                  <c:v>-1.1743188874343899E-2</c:v>
                </c:pt>
                <c:pt idx="50088">
                  <c:v>-1.1961299074461499E-2</c:v>
                </c:pt>
                <c:pt idx="50089">
                  <c:v>-1.20521081978242E-2</c:v>
                </c:pt>
                <c:pt idx="50090">
                  <c:v>-1.25838986260244E-2</c:v>
                </c:pt>
                <c:pt idx="50091">
                  <c:v>-1.29866783723159E-2</c:v>
                </c:pt>
                <c:pt idx="50092">
                  <c:v>-1.34917203671308E-2</c:v>
                </c:pt>
                <c:pt idx="50093">
                  <c:v>-1.3873266598187699E-2</c:v>
                </c:pt>
                <c:pt idx="50094">
                  <c:v>-1.42419387785517E-2</c:v>
                </c:pt>
                <c:pt idx="50095">
                  <c:v>-1.46496042594655E-2</c:v>
                </c:pt>
                <c:pt idx="50096">
                  <c:v>-1.5041403907537601E-2</c:v>
                </c:pt>
                <c:pt idx="50097">
                  <c:v>-1.54925168261824E-2</c:v>
                </c:pt>
                <c:pt idx="50098">
                  <c:v>-1.6003816259872201E-2</c:v>
                </c:pt>
                <c:pt idx="50099">
                  <c:v>-1.6396114845514499E-2</c:v>
                </c:pt>
                <c:pt idx="50100">
                  <c:v>-1.67314500956319E-2</c:v>
                </c:pt>
                <c:pt idx="50101">
                  <c:v>-1.7165154366967299E-2</c:v>
                </c:pt>
                <c:pt idx="50102">
                  <c:v>-1.76378945564406E-2</c:v>
                </c:pt>
                <c:pt idx="50103">
                  <c:v>-1.8032319852497199E-2</c:v>
                </c:pt>
                <c:pt idx="50104">
                  <c:v>-1.82979052276863E-2</c:v>
                </c:pt>
                <c:pt idx="50105">
                  <c:v>-1.8728664860144899E-2</c:v>
                </c:pt>
                <c:pt idx="50106">
                  <c:v>-1.9082937088018601E-2</c:v>
                </c:pt>
                <c:pt idx="50107">
                  <c:v>-1.93917001680191E-2</c:v>
                </c:pt>
                <c:pt idx="50108">
                  <c:v>-1.9866316411502001E-2</c:v>
                </c:pt>
                <c:pt idx="50109">
                  <c:v>-2.0168299791649399E-2</c:v>
                </c:pt>
                <c:pt idx="50110">
                  <c:v>-2.04421768390807E-2</c:v>
                </c:pt>
                <c:pt idx="50111">
                  <c:v>-2.0737593076453401E-2</c:v>
                </c:pt>
                <c:pt idx="50112">
                  <c:v>-2.09768266802247E-2</c:v>
                </c:pt>
                <c:pt idx="50113">
                  <c:v>-2.13375067598249E-2</c:v>
                </c:pt>
                <c:pt idx="50114">
                  <c:v>-2.1396612845255802E-2</c:v>
                </c:pt>
                <c:pt idx="50115">
                  <c:v>-2.1628814728498199E-2</c:v>
                </c:pt>
                <c:pt idx="50116">
                  <c:v>-2.1793322485018501E-2</c:v>
                </c:pt>
                <c:pt idx="50117">
                  <c:v>-2.18118513976619E-2</c:v>
                </c:pt>
                <c:pt idx="50118">
                  <c:v>-2.1973211359656401E-2</c:v>
                </c:pt>
                <c:pt idx="50119">
                  <c:v>-2.2118029274735499E-2</c:v>
                </c:pt>
                <c:pt idx="50120">
                  <c:v>-2.21780417447302E-2</c:v>
                </c:pt>
                <c:pt idx="50121">
                  <c:v>-2.2150997954949601E-2</c:v>
                </c:pt>
                <c:pt idx="50122">
                  <c:v>-2.2096093031519801E-2</c:v>
                </c:pt>
                <c:pt idx="50123">
                  <c:v>-2.1998995394081199E-2</c:v>
                </c:pt>
                <c:pt idx="50124">
                  <c:v>-2.19838459785879E-2</c:v>
                </c:pt>
                <c:pt idx="50125">
                  <c:v>-2.1978849356533499E-2</c:v>
                </c:pt>
                <c:pt idx="50126">
                  <c:v>-2.17373767018109E-2</c:v>
                </c:pt>
                <c:pt idx="50127">
                  <c:v>-2.1612488429503401E-2</c:v>
                </c:pt>
                <c:pt idx="50128">
                  <c:v>-2.14591738851912E-2</c:v>
                </c:pt>
                <c:pt idx="50129">
                  <c:v>-2.10839132095871E-2</c:v>
                </c:pt>
                <c:pt idx="50130">
                  <c:v>-2.0892021664423902E-2</c:v>
                </c:pt>
                <c:pt idx="50131">
                  <c:v>-2.0661612031423599E-2</c:v>
                </c:pt>
                <c:pt idx="50132">
                  <c:v>-2.0398629259736598E-2</c:v>
                </c:pt>
                <c:pt idx="50133">
                  <c:v>-1.9993037592297602E-2</c:v>
                </c:pt>
                <c:pt idx="50134">
                  <c:v>-1.9541833695667601E-2</c:v>
                </c:pt>
                <c:pt idx="50135">
                  <c:v>-1.9198024171338798E-2</c:v>
                </c:pt>
                <c:pt idx="50136">
                  <c:v>-1.8831566401292101E-2</c:v>
                </c:pt>
                <c:pt idx="50137">
                  <c:v>-1.8408872644293101E-2</c:v>
                </c:pt>
                <c:pt idx="50138">
                  <c:v>-1.7987045642721401E-2</c:v>
                </c:pt>
                <c:pt idx="50139">
                  <c:v>-1.7477297309037399E-2</c:v>
                </c:pt>
                <c:pt idx="50140">
                  <c:v>-1.6817335740034401E-2</c:v>
                </c:pt>
                <c:pt idx="50141">
                  <c:v>-1.6301220483663899E-2</c:v>
                </c:pt>
                <c:pt idx="50142">
                  <c:v>-1.5879737997978899E-2</c:v>
                </c:pt>
                <c:pt idx="50143">
                  <c:v>-1.5371172080767199E-2</c:v>
                </c:pt>
                <c:pt idx="50144">
                  <c:v>-1.4784212733137901E-2</c:v>
                </c:pt>
                <c:pt idx="50145">
                  <c:v>-1.4221104002242999E-2</c:v>
                </c:pt>
                <c:pt idx="50146">
                  <c:v>-1.36034903713692E-2</c:v>
                </c:pt>
                <c:pt idx="50147">
                  <c:v>-1.2922584130117799E-2</c:v>
                </c:pt>
                <c:pt idx="50148">
                  <c:v>-1.2341172727120601E-2</c:v>
                </c:pt>
                <c:pt idx="50149">
                  <c:v>-1.1672868747529701E-2</c:v>
                </c:pt>
                <c:pt idx="50150">
                  <c:v>-1.1100034608947099E-2</c:v>
                </c:pt>
                <c:pt idx="50151">
                  <c:v>-1.0472535948376001E-2</c:v>
                </c:pt>
                <c:pt idx="50152">
                  <c:v>-9.7925177316988896E-3</c:v>
                </c:pt>
                <c:pt idx="50153">
                  <c:v>-9.1726018202067001E-3</c:v>
                </c:pt>
                <c:pt idx="50154">
                  <c:v>-8.5339821032913901E-3</c:v>
                </c:pt>
                <c:pt idx="50155">
                  <c:v>-8.1096820411560404E-3</c:v>
                </c:pt>
                <c:pt idx="50156">
                  <c:v>-7.5076453221814502E-3</c:v>
                </c:pt>
                <c:pt idx="50157">
                  <c:v>-6.8229039106462702E-3</c:v>
                </c:pt>
                <c:pt idx="50158">
                  <c:v>-6.2649250698921201E-3</c:v>
                </c:pt>
                <c:pt idx="50159">
                  <c:v>-5.7752562797700503E-3</c:v>
                </c:pt>
                <c:pt idx="50160">
                  <c:v>-5.1968505017560901E-3</c:v>
                </c:pt>
                <c:pt idx="50161">
                  <c:v>-4.5077911832180099E-3</c:v>
                </c:pt>
                <c:pt idx="50162">
                  <c:v>-4.0529420847308598E-3</c:v>
                </c:pt>
                <c:pt idx="50163">
                  <c:v>-3.6469264704802099E-3</c:v>
                </c:pt>
                <c:pt idx="50164">
                  <c:v>-3.1461349171947599E-3</c:v>
                </c:pt>
                <c:pt idx="50165">
                  <c:v>-2.71897880138428E-3</c:v>
                </c:pt>
                <c:pt idx="50166">
                  <c:v>-2.2214749099796001E-3</c:v>
                </c:pt>
                <c:pt idx="50167">
                  <c:v>-2.0264630014464099E-3</c:v>
                </c:pt>
                <c:pt idx="50168">
                  <c:v>-1.5500936232543999E-3</c:v>
                </c:pt>
                <c:pt idx="50169">
                  <c:v>-1.14029469200535E-3</c:v>
                </c:pt>
                <c:pt idx="50170">
                  <c:v>-9.2549198065000301E-4</c:v>
                </c:pt>
                <c:pt idx="50171">
                  <c:v>-5.8635885144711598E-4</c:v>
                </c:pt>
                <c:pt idx="50172">
                  <c:v>-4.2786721477436497E-4</c:v>
                </c:pt>
                <c:pt idx="50173" formatCode="0.00E+00">
                  <c:v>-8.5383931563176607E-5</c:v>
                </c:pt>
                <c:pt idx="50174">
                  <c:v>1.1075985170495101E-4</c:v>
                </c:pt>
                <c:pt idx="50175">
                  <c:v>2.6030451588621498E-4</c:v>
                </c:pt>
                <c:pt idx="50176">
                  <c:v>5.4916440338120202E-4</c:v>
                </c:pt>
                <c:pt idx="50177">
                  <c:v>5.53639650137541E-4</c:v>
                </c:pt>
                <c:pt idx="50178">
                  <c:v>3.11865215159995E-4</c:v>
                </c:pt>
                <c:pt idx="50179">
                  <c:v>4.82390879068338E-4</c:v>
                </c:pt>
                <c:pt idx="50180">
                  <c:v>6.1123148708899203E-4</c:v>
                </c:pt>
                <c:pt idx="50181">
                  <c:v>4.1347577191529298E-4</c:v>
                </c:pt>
                <c:pt idx="50182">
                  <c:v>3.2054956441752498E-4</c:v>
                </c:pt>
                <c:pt idx="50183">
                  <c:v>3.0968011153114402E-4</c:v>
                </c:pt>
                <c:pt idx="50184">
                  <c:v>3.4396140732137601E-4</c:v>
                </c:pt>
                <c:pt idx="50185">
                  <c:v>1.66977517596215E-4</c:v>
                </c:pt>
                <c:pt idx="50186" formatCode="0.00E+00">
                  <c:v>-6.5822235670844094E-5</c:v>
                </c:pt>
                <c:pt idx="50187">
                  <c:v>-2.1659235807870901E-4</c:v>
                </c:pt>
                <c:pt idx="50188">
                  <c:v>-5.2078455818743501E-4</c:v>
                </c:pt>
                <c:pt idx="50189">
                  <c:v>-7.0483553336142199E-4</c:v>
                </c:pt>
                <c:pt idx="50190">
                  <c:v>-9.0623303411304095E-4</c:v>
                </c:pt>
                <c:pt idx="50191">
                  <c:v>-1.2668193372489E-3</c:v>
                </c:pt>
                <c:pt idx="50192">
                  <c:v>-1.4957454807719001E-3</c:v>
                </c:pt>
                <c:pt idx="50193">
                  <c:v>-1.84757330654519E-3</c:v>
                </c:pt>
                <c:pt idx="50194">
                  <c:v>-2.2159260472066301E-3</c:v>
                </c:pt>
                <c:pt idx="50195">
                  <c:v>-2.6574201247857401E-3</c:v>
                </c:pt>
                <c:pt idx="50196">
                  <c:v>-3.03314168521477E-3</c:v>
                </c:pt>
                <c:pt idx="50197">
                  <c:v>-3.3899058976353601E-3</c:v>
                </c:pt>
                <c:pt idx="50198">
                  <c:v>-3.64013148422994E-3</c:v>
                </c:pt>
                <c:pt idx="50199">
                  <c:v>-4.1249545977946802E-3</c:v>
                </c:pt>
                <c:pt idx="50200">
                  <c:v>-4.5095409953790798E-3</c:v>
                </c:pt>
                <c:pt idx="50201">
                  <c:v>-4.9384764826911403E-3</c:v>
                </c:pt>
                <c:pt idx="50202">
                  <c:v>-5.2527940292611298E-3</c:v>
                </c:pt>
                <c:pt idx="50203">
                  <c:v>-5.7143470104233599E-3</c:v>
                </c:pt>
                <c:pt idx="50204">
                  <c:v>-6.0411907058813604E-3</c:v>
                </c:pt>
                <c:pt idx="50205">
                  <c:v>-6.3923658471756496E-3</c:v>
                </c:pt>
                <c:pt idx="50206">
                  <c:v>-6.8379378426880501E-3</c:v>
                </c:pt>
                <c:pt idx="50207">
                  <c:v>-7.1429400876117204E-3</c:v>
                </c:pt>
                <c:pt idx="50208">
                  <c:v>-7.6534777138848199E-3</c:v>
                </c:pt>
                <c:pt idx="50209">
                  <c:v>-8.0507661943155992E-3</c:v>
                </c:pt>
                <c:pt idx="50210">
                  <c:v>-8.2825248477255108E-3</c:v>
                </c:pt>
                <c:pt idx="50211">
                  <c:v>-8.5869614688287403E-3</c:v>
                </c:pt>
                <c:pt idx="50212">
                  <c:v>-8.8755936057256599E-3</c:v>
                </c:pt>
                <c:pt idx="50213">
                  <c:v>-9.2662913104405494E-3</c:v>
                </c:pt>
                <c:pt idx="50214">
                  <c:v>-9.5469688135834709E-3</c:v>
                </c:pt>
                <c:pt idx="50215">
                  <c:v>-9.7562949623489405E-3</c:v>
                </c:pt>
                <c:pt idx="50216">
                  <c:v>-9.9062185316911699E-3</c:v>
                </c:pt>
                <c:pt idx="50217">
                  <c:v>-1.01115116736206E-2</c:v>
                </c:pt>
                <c:pt idx="50218">
                  <c:v>-1.02823917882794E-2</c:v>
                </c:pt>
                <c:pt idx="50219">
                  <c:v>-1.04832043323371E-2</c:v>
                </c:pt>
                <c:pt idx="50220">
                  <c:v>-1.05179221823816E-2</c:v>
                </c:pt>
                <c:pt idx="50221">
                  <c:v>-1.05290769618736E-2</c:v>
                </c:pt>
                <c:pt idx="50222">
                  <c:v>-1.0699335773554801E-2</c:v>
                </c:pt>
                <c:pt idx="50223">
                  <c:v>-1.0718018707100201E-2</c:v>
                </c:pt>
                <c:pt idx="50224">
                  <c:v>-1.07156174240352E-2</c:v>
                </c:pt>
                <c:pt idx="50225">
                  <c:v>-1.06649146490638E-2</c:v>
                </c:pt>
                <c:pt idx="50226">
                  <c:v>-1.0650823025901601E-2</c:v>
                </c:pt>
                <c:pt idx="50227">
                  <c:v>-1.0675831972071399E-2</c:v>
                </c:pt>
                <c:pt idx="50228">
                  <c:v>-1.02334359747457E-2</c:v>
                </c:pt>
                <c:pt idx="50229">
                  <c:v>-1.00931377098917E-2</c:v>
                </c:pt>
                <c:pt idx="50230">
                  <c:v>-9.9856957437824603E-3</c:v>
                </c:pt>
                <c:pt idx="50231">
                  <c:v>-9.8523248739675398E-3</c:v>
                </c:pt>
                <c:pt idx="50232">
                  <c:v>-9.5289584218169604E-3</c:v>
                </c:pt>
                <c:pt idx="50233">
                  <c:v>-9.1963121529421796E-3</c:v>
                </c:pt>
                <c:pt idx="50234">
                  <c:v>-8.8401318764885807E-3</c:v>
                </c:pt>
                <c:pt idx="50235">
                  <c:v>-8.3708602037039399E-3</c:v>
                </c:pt>
                <c:pt idx="50236">
                  <c:v>-7.9811926608396901E-3</c:v>
                </c:pt>
                <c:pt idx="50237">
                  <c:v>-7.5123643645994302E-3</c:v>
                </c:pt>
                <c:pt idx="50238">
                  <c:v>-7.1609715201015698E-3</c:v>
                </c:pt>
                <c:pt idx="50239">
                  <c:v>-6.7652120640321299E-3</c:v>
                </c:pt>
                <c:pt idx="50240">
                  <c:v>-6.1570974540027801E-3</c:v>
                </c:pt>
                <c:pt idx="50241">
                  <c:v>-5.6351795174641997E-3</c:v>
                </c:pt>
                <c:pt idx="50242">
                  <c:v>-4.9985342103275304E-3</c:v>
                </c:pt>
                <c:pt idx="50243">
                  <c:v>-4.4958733211378898E-3</c:v>
                </c:pt>
                <c:pt idx="50244">
                  <c:v>-4.0723536450000698E-3</c:v>
                </c:pt>
                <c:pt idx="50245">
                  <c:v>-3.3106562668964502E-3</c:v>
                </c:pt>
                <c:pt idx="50246">
                  <c:v>-2.6441192273659198E-3</c:v>
                </c:pt>
                <c:pt idx="50247">
                  <c:v>-2.01116093147864E-3</c:v>
                </c:pt>
                <c:pt idx="50248">
                  <c:v>-1.27212311723849E-3</c:v>
                </c:pt>
                <c:pt idx="50249">
                  <c:v>-6.9549251506792996E-4</c:v>
                </c:pt>
                <c:pt idx="50250" formatCode="0.00E+00">
                  <c:v>-2.82994458522792E-5</c:v>
                </c:pt>
                <c:pt idx="50251">
                  <c:v>6.9626477968051301E-4</c:v>
                </c:pt>
                <c:pt idx="50252">
                  <c:v>1.36847280284568E-3</c:v>
                </c:pt>
                <c:pt idx="50253">
                  <c:v>2.1052262069412601E-3</c:v>
                </c:pt>
                <c:pt idx="50254">
                  <c:v>2.8344353514308499E-3</c:v>
                </c:pt>
                <c:pt idx="50255">
                  <c:v>3.55756971389891E-3</c:v>
                </c:pt>
                <c:pt idx="50256">
                  <c:v>4.2001172801358804E-3</c:v>
                </c:pt>
                <c:pt idx="50257">
                  <c:v>4.7459944450065602E-3</c:v>
                </c:pt>
                <c:pt idx="50258">
                  <c:v>5.4626597872755702E-3</c:v>
                </c:pt>
                <c:pt idx="50259">
                  <c:v>6.28899902159177E-3</c:v>
                </c:pt>
                <c:pt idx="50260">
                  <c:v>6.9067171416026902E-3</c:v>
                </c:pt>
                <c:pt idx="50261">
                  <c:v>7.5261798069542101E-3</c:v>
                </c:pt>
                <c:pt idx="50262">
                  <c:v>8.2118439244410705E-3</c:v>
                </c:pt>
                <c:pt idx="50263">
                  <c:v>8.7308282046207695E-3</c:v>
                </c:pt>
                <c:pt idx="50264">
                  <c:v>9.4243804365274006E-3</c:v>
                </c:pt>
                <c:pt idx="50265">
                  <c:v>9.9453398437012799E-3</c:v>
                </c:pt>
                <c:pt idx="50266">
                  <c:v>1.0537486830263201E-2</c:v>
                </c:pt>
                <c:pt idx="50267">
                  <c:v>1.12342735517154E-2</c:v>
                </c:pt>
                <c:pt idx="50268">
                  <c:v>1.1647417714687301E-2</c:v>
                </c:pt>
                <c:pt idx="50269">
                  <c:v>1.204905330215E-2</c:v>
                </c:pt>
                <c:pt idx="50270">
                  <c:v>1.25966039823122E-2</c:v>
                </c:pt>
                <c:pt idx="50271">
                  <c:v>1.30568443024408E-2</c:v>
                </c:pt>
                <c:pt idx="50272">
                  <c:v>1.34664443511888E-2</c:v>
                </c:pt>
                <c:pt idx="50273">
                  <c:v>1.38653655190749E-2</c:v>
                </c:pt>
                <c:pt idx="50274">
                  <c:v>1.42849808912545E-2</c:v>
                </c:pt>
                <c:pt idx="50275">
                  <c:v>1.46331635674148E-2</c:v>
                </c:pt>
                <c:pt idx="50276">
                  <c:v>1.49552599895741E-2</c:v>
                </c:pt>
                <c:pt idx="50277">
                  <c:v>1.52876996498722E-2</c:v>
                </c:pt>
                <c:pt idx="50278">
                  <c:v>1.55747322077954E-2</c:v>
                </c:pt>
                <c:pt idx="50279">
                  <c:v>1.5642858075436701E-2</c:v>
                </c:pt>
                <c:pt idx="50280">
                  <c:v>1.5817501749363999E-2</c:v>
                </c:pt>
                <c:pt idx="50281">
                  <c:v>1.5958547524556201E-2</c:v>
                </c:pt>
                <c:pt idx="50282">
                  <c:v>1.6134817898769801E-2</c:v>
                </c:pt>
                <c:pt idx="50283">
                  <c:v>1.62764963202107E-2</c:v>
                </c:pt>
                <c:pt idx="50284">
                  <c:v>1.6247056185202901E-2</c:v>
                </c:pt>
                <c:pt idx="50285">
                  <c:v>1.63477921862374E-2</c:v>
                </c:pt>
                <c:pt idx="50286">
                  <c:v>1.6463612701685001E-2</c:v>
                </c:pt>
                <c:pt idx="50287">
                  <c:v>1.64359634920636E-2</c:v>
                </c:pt>
                <c:pt idx="50288">
                  <c:v>1.62604241691446E-2</c:v>
                </c:pt>
                <c:pt idx="50289">
                  <c:v>1.6357849011185501E-2</c:v>
                </c:pt>
                <c:pt idx="50290">
                  <c:v>1.6299036583563499E-2</c:v>
                </c:pt>
                <c:pt idx="50291">
                  <c:v>1.6128671341631401E-2</c:v>
                </c:pt>
                <c:pt idx="50292">
                  <c:v>1.5974818112738199E-2</c:v>
                </c:pt>
                <c:pt idx="50293">
                  <c:v>1.5774353367287199E-2</c:v>
                </c:pt>
                <c:pt idx="50294">
                  <c:v>1.5544632997165001E-2</c:v>
                </c:pt>
                <c:pt idx="50295">
                  <c:v>1.53021311387685E-2</c:v>
                </c:pt>
                <c:pt idx="50296">
                  <c:v>1.4979499273457E-2</c:v>
                </c:pt>
                <c:pt idx="50297">
                  <c:v>1.4758462821971E-2</c:v>
                </c:pt>
                <c:pt idx="50298">
                  <c:v>1.47323873953185E-2</c:v>
                </c:pt>
                <c:pt idx="50299">
                  <c:v>1.4371786623952E-2</c:v>
                </c:pt>
                <c:pt idx="50300">
                  <c:v>1.40024639249215E-2</c:v>
                </c:pt>
                <c:pt idx="50301">
                  <c:v>1.3570205066624199E-2</c:v>
                </c:pt>
                <c:pt idx="50302">
                  <c:v>1.33919509220985E-2</c:v>
                </c:pt>
                <c:pt idx="50303">
                  <c:v>1.3023082090076001E-2</c:v>
                </c:pt>
                <c:pt idx="50304">
                  <c:v>1.28196061556499E-2</c:v>
                </c:pt>
                <c:pt idx="50305">
                  <c:v>1.23514483383441E-2</c:v>
                </c:pt>
                <c:pt idx="50306">
                  <c:v>1.18670866037621E-2</c:v>
                </c:pt>
                <c:pt idx="50307">
                  <c:v>1.15290625760244E-2</c:v>
                </c:pt>
                <c:pt idx="50308">
                  <c:v>1.12723365436541E-2</c:v>
                </c:pt>
                <c:pt idx="50309">
                  <c:v>1.0928559071426799E-2</c:v>
                </c:pt>
                <c:pt idx="50310">
                  <c:v>1.0519515367048701E-2</c:v>
                </c:pt>
                <c:pt idx="50311">
                  <c:v>1.0176867422869201E-2</c:v>
                </c:pt>
                <c:pt idx="50312">
                  <c:v>9.7844694937047894E-3</c:v>
                </c:pt>
                <c:pt idx="50313">
                  <c:v>9.4208198500910102E-3</c:v>
                </c:pt>
                <c:pt idx="50314">
                  <c:v>9.1318721552118599E-3</c:v>
                </c:pt>
                <c:pt idx="50315">
                  <c:v>8.7305442434485996E-3</c:v>
                </c:pt>
                <c:pt idx="50316">
                  <c:v>8.3289550188231296E-3</c:v>
                </c:pt>
                <c:pt idx="50317">
                  <c:v>8.1524640869311705E-3</c:v>
                </c:pt>
                <c:pt idx="50318">
                  <c:v>7.6873255423979799E-3</c:v>
                </c:pt>
                <c:pt idx="50319">
                  <c:v>7.5133385893380701E-3</c:v>
                </c:pt>
                <c:pt idx="50320">
                  <c:v>7.2143388709991303E-3</c:v>
                </c:pt>
                <c:pt idx="50321">
                  <c:v>6.8595161728719498E-3</c:v>
                </c:pt>
                <c:pt idx="50322">
                  <c:v>6.6035963409144596E-3</c:v>
                </c:pt>
                <c:pt idx="50323">
                  <c:v>6.2529198626504303E-3</c:v>
                </c:pt>
                <c:pt idx="50324">
                  <c:v>6.0794297289343503E-3</c:v>
                </c:pt>
                <c:pt idx="50325">
                  <c:v>5.9080061106806898E-3</c:v>
                </c:pt>
                <c:pt idx="50326">
                  <c:v>5.5996167030749203E-3</c:v>
                </c:pt>
                <c:pt idx="50327">
                  <c:v>5.6081440441180701E-3</c:v>
                </c:pt>
                <c:pt idx="50328">
                  <c:v>5.3202723156609601E-3</c:v>
                </c:pt>
                <c:pt idx="50329">
                  <c:v>5.2887887530216103E-3</c:v>
                </c:pt>
                <c:pt idx="50330">
                  <c:v>5.13606481407474E-3</c:v>
                </c:pt>
                <c:pt idx="50331">
                  <c:v>5.0234934996943002E-3</c:v>
                </c:pt>
                <c:pt idx="50332">
                  <c:v>4.9593463619799598E-3</c:v>
                </c:pt>
                <c:pt idx="50333">
                  <c:v>4.9022006801233402E-3</c:v>
                </c:pt>
                <c:pt idx="50334">
                  <c:v>4.6288553229103403E-3</c:v>
                </c:pt>
                <c:pt idx="50335">
                  <c:v>4.7241010790438102E-3</c:v>
                </c:pt>
                <c:pt idx="50336">
                  <c:v>4.7725539616943601E-3</c:v>
                </c:pt>
                <c:pt idx="50337">
                  <c:v>4.8517163036597899E-3</c:v>
                </c:pt>
                <c:pt idx="50338">
                  <c:v>4.9324182091516301E-3</c:v>
                </c:pt>
                <c:pt idx="50339">
                  <c:v>4.9921346259798596E-3</c:v>
                </c:pt>
                <c:pt idx="50340">
                  <c:v>5.0809754473724296E-3</c:v>
                </c:pt>
                <c:pt idx="50341">
                  <c:v>5.0375834454061998E-3</c:v>
                </c:pt>
                <c:pt idx="50342">
                  <c:v>5.2390267320517603E-3</c:v>
                </c:pt>
                <c:pt idx="50343">
                  <c:v>5.2951995146404496E-3</c:v>
                </c:pt>
                <c:pt idx="50344">
                  <c:v>5.4850636775060496E-3</c:v>
                </c:pt>
                <c:pt idx="50345">
                  <c:v>5.7575314818340698E-3</c:v>
                </c:pt>
                <c:pt idx="50346">
                  <c:v>6.1093312401741297E-3</c:v>
                </c:pt>
                <c:pt idx="50347">
                  <c:v>6.2030574046598097E-3</c:v>
                </c:pt>
                <c:pt idx="50348">
                  <c:v>6.4967445214624102E-3</c:v>
                </c:pt>
                <c:pt idx="50349">
                  <c:v>6.6523210112809797E-3</c:v>
                </c:pt>
                <c:pt idx="50350">
                  <c:v>6.9231555107960897E-3</c:v>
                </c:pt>
                <c:pt idx="50351">
                  <c:v>7.0865778047843704E-3</c:v>
                </c:pt>
                <c:pt idx="50352">
                  <c:v>7.45577143558221E-3</c:v>
                </c:pt>
                <c:pt idx="50353">
                  <c:v>7.8638002583029699E-3</c:v>
                </c:pt>
                <c:pt idx="50354">
                  <c:v>8.1174379356433405E-3</c:v>
                </c:pt>
                <c:pt idx="50355">
                  <c:v>8.5747304307337204E-3</c:v>
                </c:pt>
                <c:pt idx="50356">
                  <c:v>8.9253779415300605E-3</c:v>
                </c:pt>
                <c:pt idx="50357">
                  <c:v>9.0691315239904008E-3</c:v>
                </c:pt>
                <c:pt idx="50358">
                  <c:v>9.4146923594141396E-3</c:v>
                </c:pt>
                <c:pt idx="50359">
                  <c:v>9.8768487696646607E-3</c:v>
                </c:pt>
                <c:pt idx="50360">
                  <c:v>1.04701451776372E-2</c:v>
                </c:pt>
                <c:pt idx="50361">
                  <c:v>1.06129725246717E-2</c:v>
                </c:pt>
                <c:pt idx="50362">
                  <c:v>1.09090687834982E-2</c:v>
                </c:pt>
                <c:pt idx="50363">
                  <c:v>1.14300485998978E-2</c:v>
                </c:pt>
                <c:pt idx="50364">
                  <c:v>1.1920086381052001E-2</c:v>
                </c:pt>
                <c:pt idx="50365">
                  <c:v>1.2348802517552099E-2</c:v>
                </c:pt>
                <c:pt idx="50366">
                  <c:v>1.26971781911785E-2</c:v>
                </c:pt>
                <c:pt idx="50367">
                  <c:v>1.30089136874989E-2</c:v>
                </c:pt>
                <c:pt idx="50368">
                  <c:v>1.3351706557212E-2</c:v>
                </c:pt>
                <c:pt idx="50369">
                  <c:v>1.39117082994264E-2</c:v>
                </c:pt>
                <c:pt idx="50370">
                  <c:v>1.4261711475073401E-2</c:v>
                </c:pt>
                <c:pt idx="50371">
                  <c:v>1.47014062361159E-2</c:v>
                </c:pt>
                <c:pt idx="50372">
                  <c:v>1.50970523709235E-2</c:v>
                </c:pt>
                <c:pt idx="50373">
                  <c:v>1.5595670429652601E-2</c:v>
                </c:pt>
                <c:pt idx="50374">
                  <c:v>1.5855473199433801E-2</c:v>
                </c:pt>
                <c:pt idx="50375">
                  <c:v>1.63523050962226E-2</c:v>
                </c:pt>
                <c:pt idx="50376">
                  <c:v>1.68450582570366E-2</c:v>
                </c:pt>
                <c:pt idx="50377">
                  <c:v>1.7183120063617701E-2</c:v>
                </c:pt>
                <c:pt idx="50378">
                  <c:v>1.75830152784636E-2</c:v>
                </c:pt>
                <c:pt idx="50379">
                  <c:v>1.78686645772301E-2</c:v>
                </c:pt>
                <c:pt idx="50380">
                  <c:v>1.81188255469742E-2</c:v>
                </c:pt>
                <c:pt idx="50381">
                  <c:v>1.8705103627227299E-2</c:v>
                </c:pt>
                <c:pt idx="50382">
                  <c:v>1.89998473069121E-2</c:v>
                </c:pt>
                <c:pt idx="50383">
                  <c:v>1.9435029582783599E-2</c:v>
                </c:pt>
                <c:pt idx="50384">
                  <c:v>1.97769832589961E-2</c:v>
                </c:pt>
                <c:pt idx="50385">
                  <c:v>2.01315849927356E-2</c:v>
                </c:pt>
                <c:pt idx="50386">
                  <c:v>2.0383030388449599E-2</c:v>
                </c:pt>
                <c:pt idx="50387">
                  <c:v>2.0725012747703699E-2</c:v>
                </c:pt>
                <c:pt idx="50388">
                  <c:v>2.1079874271770899E-2</c:v>
                </c:pt>
                <c:pt idx="50389">
                  <c:v>2.1192842652497101E-2</c:v>
                </c:pt>
                <c:pt idx="50390">
                  <c:v>2.1502610456855701E-2</c:v>
                </c:pt>
                <c:pt idx="50391">
                  <c:v>2.18601169156959E-2</c:v>
                </c:pt>
                <c:pt idx="50392">
                  <c:v>2.2068969204636399E-2</c:v>
                </c:pt>
                <c:pt idx="50393">
                  <c:v>2.2396811131356099E-2</c:v>
                </c:pt>
                <c:pt idx="50394">
                  <c:v>2.2670452168530499E-2</c:v>
                </c:pt>
                <c:pt idx="50395">
                  <c:v>2.2692245835306098E-2</c:v>
                </c:pt>
                <c:pt idx="50396">
                  <c:v>2.2915794728489099E-2</c:v>
                </c:pt>
                <c:pt idx="50397">
                  <c:v>2.3061675332545099E-2</c:v>
                </c:pt>
                <c:pt idx="50398">
                  <c:v>2.3276195253562601E-2</c:v>
                </c:pt>
                <c:pt idx="50399">
                  <c:v>2.3465270911285599E-2</c:v>
                </c:pt>
                <c:pt idx="50400">
                  <c:v>2.3610860296245598E-2</c:v>
                </c:pt>
                <c:pt idx="50401">
                  <c:v>2.38421605343229E-2</c:v>
                </c:pt>
                <c:pt idx="50402">
                  <c:v>2.37580744237024E-2</c:v>
                </c:pt>
                <c:pt idx="50403">
                  <c:v>2.3949742655310201E-2</c:v>
                </c:pt>
                <c:pt idx="50404">
                  <c:v>2.4114553214587799E-2</c:v>
                </c:pt>
                <c:pt idx="50405">
                  <c:v>2.41085215554112E-2</c:v>
                </c:pt>
                <c:pt idx="50406">
                  <c:v>2.4004837088382001E-2</c:v>
                </c:pt>
                <c:pt idx="50407">
                  <c:v>2.3997212268444298E-2</c:v>
                </c:pt>
                <c:pt idx="50408">
                  <c:v>2.4032101794573501E-2</c:v>
                </c:pt>
                <c:pt idx="50409">
                  <c:v>2.3969140434133E-2</c:v>
                </c:pt>
                <c:pt idx="50410">
                  <c:v>2.4050235531132599E-2</c:v>
                </c:pt>
                <c:pt idx="50411">
                  <c:v>2.4105352752993602E-2</c:v>
                </c:pt>
                <c:pt idx="50412">
                  <c:v>2.4068958837166501E-2</c:v>
                </c:pt>
                <c:pt idx="50413">
                  <c:v>2.3961667842883401E-2</c:v>
                </c:pt>
                <c:pt idx="50414">
                  <c:v>2.3711037236803501E-2</c:v>
                </c:pt>
                <c:pt idx="50415">
                  <c:v>2.3535488373790499E-2</c:v>
                </c:pt>
                <c:pt idx="50416">
                  <c:v>2.3496152127146602E-2</c:v>
                </c:pt>
                <c:pt idx="50417">
                  <c:v>2.33392440423251E-2</c:v>
                </c:pt>
                <c:pt idx="50418">
                  <c:v>2.3270953589017901E-2</c:v>
                </c:pt>
                <c:pt idx="50419">
                  <c:v>2.2968645388733E-2</c:v>
                </c:pt>
                <c:pt idx="50420">
                  <c:v>2.27126248940679E-2</c:v>
                </c:pt>
                <c:pt idx="50421">
                  <c:v>2.2486431586924899E-2</c:v>
                </c:pt>
                <c:pt idx="50422">
                  <c:v>2.2356640892692001E-2</c:v>
                </c:pt>
                <c:pt idx="50423">
                  <c:v>2.20742432290018E-2</c:v>
                </c:pt>
                <c:pt idx="50424">
                  <c:v>2.1641982975953499E-2</c:v>
                </c:pt>
                <c:pt idx="50425">
                  <c:v>2.13859045209875E-2</c:v>
                </c:pt>
                <c:pt idx="50426">
                  <c:v>2.1000632350287901E-2</c:v>
                </c:pt>
                <c:pt idx="50427">
                  <c:v>2.0774483446244701E-2</c:v>
                </c:pt>
                <c:pt idx="50428">
                  <c:v>2.0275875862161601E-2</c:v>
                </c:pt>
                <c:pt idx="50429">
                  <c:v>1.9953194490874199E-2</c:v>
                </c:pt>
                <c:pt idx="50430">
                  <c:v>1.9636802885463898E-2</c:v>
                </c:pt>
                <c:pt idx="50431">
                  <c:v>1.9063973536429701E-2</c:v>
                </c:pt>
                <c:pt idx="50432">
                  <c:v>1.87361409560837E-2</c:v>
                </c:pt>
                <c:pt idx="50433">
                  <c:v>1.8267726303601E-2</c:v>
                </c:pt>
                <c:pt idx="50434">
                  <c:v>1.7968256911656599E-2</c:v>
                </c:pt>
                <c:pt idx="50435">
                  <c:v>1.73773616563144E-2</c:v>
                </c:pt>
                <c:pt idx="50436">
                  <c:v>1.6809801119613499E-2</c:v>
                </c:pt>
                <c:pt idx="50437">
                  <c:v>1.63521651292119E-2</c:v>
                </c:pt>
                <c:pt idx="50438">
                  <c:v>1.5858974104922902E-2</c:v>
                </c:pt>
                <c:pt idx="50439">
                  <c:v>1.5371067363732199E-2</c:v>
                </c:pt>
                <c:pt idx="50440">
                  <c:v>1.4760231004874501E-2</c:v>
                </c:pt>
                <c:pt idx="50441">
                  <c:v>1.4312985464267401E-2</c:v>
                </c:pt>
                <c:pt idx="50442">
                  <c:v>1.37148573099313E-2</c:v>
                </c:pt>
                <c:pt idx="50443">
                  <c:v>1.29892963454272E-2</c:v>
                </c:pt>
                <c:pt idx="50444">
                  <c:v>1.24821395977917E-2</c:v>
                </c:pt>
                <c:pt idx="50445">
                  <c:v>1.20053124222526E-2</c:v>
                </c:pt>
                <c:pt idx="50446">
                  <c:v>1.1608838633687999E-2</c:v>
                </c:pt>
                <c:pt idx="50447">
                  <c:v>1.09677176105975E-2</c:v>
                </c:pt>
                <c:pt idx="50448">
                  <c:v>1.02317434625018E-2</c:v>
                </c:pt>
                <c:pt idx="50449">
                  <c:v>9.5671726311691799E-3</c:v>
                </c:pt>
                <c:pt idx="50450">
                  <c:v>9.0370129400527202E-3</c:v>
                </c:pt>
                <c:pt idx="50451">
                  <c:v>8.6785915410242699E-3</c:v>
                </c:pt>
                <c:pt idx="50452">
                  <c:v>8.1304833505268202E-3</c:v>
                </c:pt>
                <c:pt idx="50453">
                  <c:v>7.4884218311677001E-3</c:v>
                </c:pt>
                <c:pt idx="50454">
                  <c:v>6.8391974186775501E-3</c:v>
                </c:pt>
                <c:pt idx="50455">
                  <c:v>6.2484622833762901E-3</c:v>
                </c:pt>
                <c:pt idx="50456">
                  <c:v>5.7634435071482297E-3</c:v>
                </c:pt>
                <c:pt idx="50457">
                  <c:v>5.2214483287740098E-3</c:v>
                </c:pt>
                <c:pt idx="50458">
                  <c:v>4.7940442692541701E-3</c:v>
                </c:pt>
                <c:pt idx="50459">
                  <c:v>4.21689993888405E-3</c:v>
                </c:pt>
                <c:pt idx="50460">
                  <c:v>3.8058389764025801E-3</c:v>
                </c:pt>
                <c:pt idx="50461">
                  <c:v>3.2575292574881999E-3</c:v>
                </c:pt>
                <c:pt idx="50462">
                  <c:v>2.7132487074541401E-3</c:v>
                </c:pt>
                <c:pt idx="50463">
                  <c:v>2.21546334146138E-3</c:v>
                </c:pt>
                <c:pt idx="50464">
                  <c:v>1.8453271588106501E-3</c:v>
                </c:pt>
                <c:pt idx="50465">
                  <c:v>1.5157315203101001E-3</c:v>
                </c:pt>
                <c:pt idx="50466">
                  <c:v>9.9122300867767995E-4</c:v>
                </c:pt>
                <c:pt idx="50467">
                  <c:v>8.8647208402290497E-4</c:v>
                </c:pt>
                <c:pt idx="50468">
                  <c:v>4.21292771209849E-4</c:v>
                </c:pt>
                <c:pt idx="50469" formatCode="0.00E+00">
                  <c:v>-1.6070500539018501E-5</c:v>
                </c:pt>
                <c:pt idx="50470">
                  <c:v>-1.9881636425480499E-4</c:v>
                </c:pt>
                <c:pt idx="50471">
                  <c:v>-4.2679966175018899E-4</c:v>
                </c:pt>
                <c:pt idx="50472">
                  <c:v>-8.8201166315360303E-4</c:v>
                </c:pt>
                <c:pt idx="50473">
                  <c:v>-1.1103321357464799E-3</c:v>
                </c:pt>
                <c:pt idx="50474">
                  <c:v>-1.0178193566219001E-3</c:v>
                </c:pt>
                <c:pt idx="50475">
                  <c:v>-1.31717305902772E-3</c:v>
                </c:pt>
                <c:pt idx="50476">
                  <c:v>-1.36569409583365E-3</c:v>
                </c:pt>
                <c:pt idx="50477">
                  <c:v>-1.4759722573071501E-3</c:v>
                </c:pt>
                <c:pt idx="50478">
                  <c:v>-1.65278800974115E-3</c:v>
                </c:pt>
                <c:pt idx="50479">
                  <c:v>-1.74434831482295E-3</c:v>
                </c:pt>
                <c:pt idx="50480">
                  <c:v>-1.65134808966319E-3</c:v>
                </c:pt>
                <c:pt idx="50481">
                  <c:v>-1.6579831713709799E-3</c:v>
                </c:pt>
                <c:pt idx="50482">
                  <c:v>-1.6578303762419099E-3</c:v>
                </c:pt>
                <c:pt idx="50483">
                  <c:v>-1.61859128023367E-3</c:v>
                </c:pt>
                <c:pt idx="50484">
                  <c:v>-1.5477994538392399E-3</c:v>
                </c:pt>
                <c:pt idx="50485">
                  <c:v>-1.2331887363534199E-3</c:v>
                </c:pt>
                <c:pt idx="50486">
                  <c:v>-1.14657393625982E-3</c:v>
                </c:pt>
                <c:pt idx="50487">
                  <c:v>-1.1138059741106301E-3</c:v>
                </c:pt>
                <c:pt idx="50488">
                  <c:v>-8.5244886025968403E-4</c:v>
                </c:pt>
                <c:pt idx="50489">
                  <c:v>-5.5338829394561105E-4</c:v>
                </c:pt>
                <c:pt idx="50490">
                  <c:v>-2.5350892829431701E-4</c:v>
                </c:pt>
                <c:pt idx="50491" formatCode="0.00E+00">
                  <c:v>-9.1014930965478894E-5</c:v>
                </c:pt>
                <c:pt idx="50492" formatCode="0.00E+00">
                  <c:v>7.7190200460209695E-5</c:v>
                </c:pt>
                <c:pt idx="50493">
                  <c:v>4.5882652982570199E-4</c:v>
                </c:pt>
                <c:pt idx="50494">
                  <c:v>8.1907131695507405E-4</c:v>
                </c:pt>
                <c:pt idx="50495">
                  <c:v>1.1717861938827E-3</c:v>
                </c:pt>
                <c:pt idx="50496">
                  <c:v>1.6144942065017399E-3</c:v>
                </c:pt>
                <c:pt idx="50497">
                  <c:v>1.9245919836327599E-3</c:v>
                </c:pt>
                <c:pt idx="50498">
                  <c:v>2.2717129286127799E-3</c:v>
                </c:pt>
                <c:pt idx="50499">
                  <c:v>2.6200454260398298E-3</c:v>
                </c:pt>
                <c:pt idx="50500">
                  <c:v>3.0593935478965698E-3</c:v>
                </c:pt>
                <c:pt idx="50501">
                  <c:v>3.5731849457747399E-3</c:v>
                </c:pt>
                <c:pt idx="50502">
                  <c:v>4.0450674760640999E-3</c:v>
                </c:pt>
                <c:pt idx="50503">
                  <c:v>4.4933848007703003E-3</c:v>
                </c:pt>
                <c:pt idx="50504">
                  <c:v>4.7688547744808201E-3</c:v>
                </c:pt>
                <c:pt idx="50505">
                  <c:v>5.1424131583933897E-3</c:v>
                </c:pt>
                <c:pt idx="50506">
                  <c:v>5.6391374284593104E-3</c:v>
                </c:pt>
                <c:pt idx="50507">
                  <c:v>6.0811295048411804E-3</c:v>
                </c:pt>
                <c:pt idx="50508">
                  <c:v>6.6156948604070096E-3</c:v>
                </c:pt>
                <c:pt idx="50509">
                  <c:v>7.0595848428215103E-3</c:v>
                </c:pt>
                <c:pt idx="50510">
                  <c:v>7.2200186502038204E-3</c:v>
                </c:pt>
                <c:pt idx="50511">
                  <c:v>7.7198302840585297E-3</c:v>
                </c:pt>
                <c:pt idx="50512">
                  <c:v>8.0869737018545804E-3</c:v>
                </c:pt>
                <c:pt idx="50513">
                  <c:v>8.55816512510469E-3</c:v>
                </c:pt>
                <c:pt idx="50514">
                  <c:v>8.8881936679182805E-3</c:v>
                </c:pt>
                <c:pt idx="50515">
                  <c:v>9.1828200556104602E-3</c:v>
                </c:pt>
                <c:pt idx="50516">
                  <c:v>9.5357610304945498E-3</c:v>
                </c:pt>
                <c:pt idx="50517">
                  <c:v>9.6785361852632194E-3</c:v>
                </c:pt>
                <c:pt idx="50518">
                  <c:v>1.0092382463236099E-2</c:v>
                </c:pt>
                <c:pt idx="50519">
                  <c:v>1.04296477880836E-2</c:v>
                </c:pt>
                <c:pt idx="50520">
                  <c:v>1.0719651507620999E-2</c:v>
                </c:pt>
                <c:pt idx="50521">
                  <c:v>1.0912321786270799E-2</c:v>
                </c:pt>
                <c:pt idx="50522">
                  <c:v>1.11316371257819E-2</c:v>
                </c:pt>
                <c:pt idx="50523">
                  <c:v>1.1201789724960101E-2</c:v>
                </c:pt>
                <c:pt idx="50524">
                  <c:v>1.12734297832674E-2</c:v>
                </c:pt>
                <c:pt idx="50525">
                  <c:v>1.15098094140884E-2</c:v>
                </c:pt>
                <c:pt idx="50526">
                  <c:v>1.16045784975841E-2</c:v>
                </c:pt>
                <c:pt idx="50527">
                  <c:v>1.14760337669726E-2</c:v>
                </c:pt>
                <c:pt idx="50528">
                  <c:v>1.15099059999864E-2</c:v>
                </c:pt>
                <c:pt idx="50529">
                  <c:v>1.1473532907378599E-2</c:v>
                </c:pt>
                <c:pt idx="50530">
                  <c:v>1.13973074336768E-2</c:v>
                </c:pt>
                <c:pt idx="50531">
                  <c:v>1.1419317982280099E-2</c:v>
                </c:pt>
                <c:pt idx="50532">
                  <c:v>1.1258985322804799E-2</c:v>
                </c:pt>
                <c:pt idx="50533">
                  <c:v>1.1054137480860799E-2</c:v>
                </c:pt>
                <c:pt idx="50534">
                  <c:v>1.09404021467815E-2</c:v>
                </c:pt>
                <c:pt idx="50535">
                  <c:v>1.06221110232242E-2</c:v>
                </c:pt>
                <c:pt idx="50536">
                  <c:v>1.03848584265305E-2</c:v>
                </c:pt>
                <c:pt idx="50537">
                  <c:v>1.00043724797605E-2</c:v>
                </c:pt>
                <c:pt idx="50538">
                  <c:v>9.6863014357773305E-3</c:v>
                </c:pt>
                <c:pt idx="50539">
                  <c:v>9.2669599391510208E-3</c:v>
                </c:pt>
                <c:pt idx="50540">
                  <c:v>9.0206316895165995E-3</c:v>
                </c:pt>
                <c:pt idx="50541">
                  <c:v>8.5135570397315806E-3</c:v>
                </c:pt>
                <c:pt idx="50542">
                  <c:v>8.0692995610424992E-3</c:v>
                </c:pt>
                <c:pt idx="50543">
                  <c:v>7.6691855026904902E-3</c:v>
                </c:pt>
                <c:pt idx="50544">
                  <c:v>7.0196025473914601E-3</c:v>
                </c:pt>
                <c:pt idx="50545">
                  <c:v>6.6249747767748004E-3</c:v>
                </c:pt>
                <c:pt idx="50546">
                  <c:v>5.9062592122058298E-3</c:v>
                </c:pt>
                <c:pt idx="50547">
                  <c:v>5.4599833088534401E-3</c:v>
                </c:pt>
                <c:pt idx="50548">
                  <c:v>4.7124852440184597E-3</c:v>
                </c:pt>
                <c:pt idx="50549">
                  <c:v>4.16918782317908E-3</c:v>
                </c:pt>
                <c:pt idx="50550">
                  <c:v>3.4120019115548698E-3</c:v>
                </c:pt>
                <c:pt idx="50551">
                  <c:v>2.9676852330295898E-3</c:v>
                </c:pt>
                <c:pt idx="50552">
                  <c:v>2.3349061505756998E-3</c:v>
                </c:pt>
                <c:pt idx="50553">
                  <c:v>1.5127693040919801E-3</c:v>
                </c:pt>
                <c:pt idx="50554">
                  <c:v>9.4968940935498099E-4</c:v>
                </c:pt>
                <c:pt idx="50555" formatCode="0.00E+00">
                  <c:v>6.9076091229036302E-5</c:v>
                </c:pt>
                <c:pt idx="50556">
                  <c:v>-5.87313670508051E-4</c:v>
                </c:pt>
                <c:pt idx="50557">
                  <c:v>-1.2172441839845901E-3</c:v>
                </c:pt>
                <c:pt idx="50558">
                  <c:v>-1.86620300746304E-3</c:v>
                </c:pt>
                <c:pt idx="50559">
                  <c:v>-2.58369763956748E-3</c:v>
                </c:pt>
                <c:pt idx="50560">
                  <c:v>-3.4062429437976501E-3</c:v>
                </c:pt>
                <c:pt idx="50561">
                  <c:v>-4.0346852645380396E-3</c:v>
                </c:pt>
                <c:pt idx="50562">
                  <c:v>-4.6067261674902103E-3</c:v>
                </c:pt>
                <c:pt idx="50563">
                  <c:v>-5.22450112529414E-3</c:v>
                </c:pt>
                <c:pt idx="50564">
                  <c:v>-5.9846451414587399E-3</c:v>
                </c:pt>
                <c:pt idx="50565">
                  <c:v>-6.6665158485008204E-3</c:v>
                </c:pt>
                <c:pt idx="50566">
                  <c:v>-7.3369952382335499E-3</c:v>
                </c:pt>
                <c:pt idx="50567">
                  <c:v>-7.8747472754524504E-3</c:v>
                </c:pt>
                <c:pt idx="50568">
                  <c:v>-8.4112992746101199E-3</c:v>
                </c:pt>
                <c:pt idx="50569">
                  <c:v>-8.9837130271072096E-3</c:v>
                </c:pt>
                <c:pt idx="50570">
                  <c:v>-9.61641817177856E-3</c:v>
                </c:pt>
                <c:pt idx="50571">
                  <c:v>-1.0297456461848599E-2</c:v>
                </c:pt>
                <c:pt idx="50572">
                  <c:v>-1.0757819813331499E-2</c:v>
                </c:pt>
                <c:pt idx="50573">
                  <c:v>-1.11979751471154E-2</c:v>
                </c:pt>
                <c:pt idx="50574">
                  <c:v>-1.1481678589204101E-2</c:v>
                </c:pt>
                <c:pt idx="50575">
                  <c:v>-1.20284765273562E-2</c:v>
                </c:pt>
                <c:pt idx="50576">
                  <c:v>-1.23687705965484E-2</c:v>
                </c:pt>
                <c:pt idx="50577">
                  <c:v>-1.2870906252729001E-2</c:v>
                </c:pt>
                <c:pt idx="50578">
                  <c:v>-1.3297081100860199E-2</c:v>
                </c:pt>
                <c:pt idx="50579">
                  <c:v>-1.35855667987341E-2</c:v>
                </c:pt>
                <c:pt idx="50580">
                  <c:v>-1.3968555650395301E-2</c:v>
                </c:pt>
                <c:pt idx="50581">
                  <c:v>-1.4020476810909401E-2</c:v>
                </c:pt>
                <c:pt idx="50582">
                  <c:v>-1.4350419414919401E-2</c:v>
                </c:pt>
                <c:pt idx="50583">
                  <c:v>-1.45620975910466E-2</c:v>
                </c:pt>
                <c:pt idx="50584">
                  <c:v>-1.4867388873641699E-2</c:v>
                </c:pt>
                <c:pt idx="50585">
                  <c:v>-1.4906378338068E-2</c:v>
                </c:pt>
                <c:pt idx="50586">
                  <c:v>-1.4784544198017901E-2</c:v>
                </c:pt>
                <c:pt idx="50587">
                  <c:v>-1.5150497153180899E-2</c:v>
                </c:pt>
                <c:pt idx="50588">
                  <c:v>-1.51148760099013E-2</c:v>
                </c:pt>
                <c:pt idx="50589">
                  <c:v>-1.5288486886788201E-2</c:v>
                </c:pt>
                <c:pt idx="50590">
                  <c:v>-1.51348593540862E-2</c:v>
                </c:pt>
                <c:pt idx="50591">
                  <c:v>-1.50619662657483E-2</c:v>
                </c:pt>
                <c:pt idx="50592">
                  <c:v>-1.51559411301903E-2</c:v>
                </c:pt>
                <c:pt idx="50593">
                  <c:v>-1.4944703535014901E-2</c:v>
                </c:pt>
                <c:pt idx="50594">
                  <c:v>-1.50212230812495E-2</c:v>
                </c:pt>
                <c:pt idx="50595">
                  <c:v>-1.4762712945128501E-2</c:v>
                </c:pt>
                <c:pt idx="50596">
                  <c:v>-1.4594269119224901E-2</c:v>
                </c:pt>
                <c:pt idx="50597">
                  <c:v>-1.44250118295727E-2</c:v>
                </c:pt>
                <c:pt idx="50598">
                  <c:v>-1.42906717690421E-2</c:v>
                </c:pt>
                <c:pt idx="50599">
                  <c:v>-1.39389607685396E-2</c:v>
                </c:pt>
                <c:pt idx="50600">
                  <c:v>-1.3862019644693101E-2</c:v>
                </c:pt>
                <c:pt idx="50601">
                  <c:v>-1.36303750339074E-2</c:v>
                </c:pt>
                <c:pt idx="50602">
                  <c:v>-1.3264168215257201E-2</c:v>
                </c:pt>
                <c:pt idx="50603">
                  <c:v>-1.30152503709688E-2</c:v>
                </c:pt>
                <c:pt idx="50604">
                  <c:v>-1.26121563533291E-2</c:v>
                </c:pt>
                <c:pt idx="50605">
                  <c:v>-1.23637656796209E-2</c:v>
                </c:pt>
                <c:pt idx="50606">
                  <c:v>-1.2113236386813501E-2</c:v>
                </c:pt>
                <c:pt idx="50607">
                  <c:v>-1.19529821245952E-2</c:v>
                </c:pt>
                <c:pt idx="50608">
                  <c:v>-1.1426054384941899E-2</c:v>
                </c:pt>
                <c:pt idx="50609">
                  <c:v>-1.11760993966657E-2</c:v>
                </c:pt>
                <c:pt idx="50610">
                  <c:v>-1.0713392131082401E-2</c:v>
                </c:pt>
                <c:pt idx="50611">
                  <c:v>-1.0422542255140201E-2</c:v>
                </c:pt>
                <c:pt idx="50612">
                  <c:v>-1.0156328995974901E-2</c:v>
                </c:pt>
                <c:pt idx="50613">
                  <c:v>-9.9045045095899099E-3</c:v>
                </c:pt>
                <c:pt idx="50614">
                  <c:v>-9.6149874837826704E-3</c:v>
                </c:pt>
                <c:pt idx="50615">
                  <c:v>-9.2885492559726095E-3</c:v>
                </c:pt>
                <c:pt idx="50616">
                  <c:v>-8.9455110169349098E-3</c:v>
                </c:pt>
                <c:pt idx="50617">
                  <c:v>-8.5678738550833307E-3</c:v>
                </c:pt>
                <c:pt idx="50618">
                  <c:v>-8.3212748979973796E-3</c:v>
                </c:pt>
                <c:pt idx="50619">
                  <c:v>-8.0955081638400608E-3</c:v>
                </c:pt>
                <c:pt idx="50620">
                  <c:v>-7.8614576053330203E-3</c:v>
                </c:pt>
                <c:pt idx="50621">
                  <c:v>-7.7077697313206002E-3</c:v>
                </c:pt>
                <c:pt idx="50622">
                  <c:v>-7.3602441559984999E-3</c:v>
                </c:pt>
                <c:pt idx="50623">
                  <c:v>-7.0666573404510897E-3</c:v>
                </c:pt>
                <c:pt idx="50624">
                  <c:v>-6.9557006004072703E-3</c:v>
                </c:pt>
                <c:pt idx="50625">
                  <c:v>-6.7237176204082904E-3</c:v>
                </c:pt>
                <c:pt idx="50626">
                  <c:v>-6.5246577681345001E-3</c:v>
                </c:pt>
                <c:pt idx="50627">
                  <c:v>-6.4378296249747204E-3</c:v>
                </c:pt>
                <c:pt idx="50628">
                  <c:v>-6.1464382211532404E-3</c:v>
                </c:pt>
                <c:pt idx="50629">
                  <c:v>-6.16991992040428E-3</c:v>
                </c:pt>
                <c:pt idx="50630">
                  <c:v>-6.1314665431234996E-3</c:v>
                </c:pt>
                <c:pt idx="50631">
                  <c:v>-6.1220580743299603E-3</c:v>
                </c:pt>
                <c:pt idx="50632">
                  <c:v>-6.0975227584126003E-3</c:v>
                </c:pt>
                <c:pt idx="50633">
                  <c:v>-5.8664963501006097E-3</c:v>
                </c:pt>
                <c:pt idx="50634">
                  <c:v>-5.8892179461799499E-3</c:v>
                </c:pt>
                <c:pt idx="50635">
                  <c:v>-5.79909791548906E-3</c:v>
                </c:pt>
                <c:pt idx="50636">
                  <c:v>-5.96770613418399E-3</c:v>
                </c:pt>
                <c:pt idx="50637">
                  <c:v>-5.9811144741587496E-3</c:v>
                </c:pt>
                <c:pt idx="50638">
                  <c:v>-5.89616452373157E-3</c:v>
                </c:pt>
                <c:pt idx="50639">
                  <c:v>-6.1445058849516803E-3</c:v>
                </c:pt>
                <c:pt idx="50640">
                  <c:v>-6.0848621354782301E-3</c:v>
                </c:pt>
                <c:pt idx="50641">
                  <c:v>-6.1755815792068703E-3</c:v>
                </c:pt>
                <c:pt idx="50642">
                  <c:v>-6.3325819977229098E-3</c:v>
                </c:pt>
                <c:pt idx="50643">
                  <c:v>-6.6458410354348803E-3</c:v>
                </c:pt>
                <c:pt idx="50644">
                  <c:v>-6.5635894768188204E-3</c:v>
                </c:pt>
                <c:pt idx="50645">
                  <c:v>-6.7591366656916301E-3</c:v>
                </c:pt>
                <c:pt idx="50646">
                  <c:v>-6.9517007949407303E-3</c:v>
                </c:pt>
                <c:pt idx="50647">
                  <c:v>-7.1980382218978798E-3</c:v>
                </c:pt>
                <c:pt idx="50648">
                  <c:v>-7.3422870001377599E-3</c:v>
                </c:pt>
                <c:pt idx="50649">
                  <c:v>-7.59258571044786E-3</c:v>
                </c:pt>
                <c:pt idx="50650">
                  <c:v>-8.0304780444084498E-3</c:v>
                </c:pt>
                <c:pt idx="50651">
                  <c:v>-8.1343343965902606E-3</c:v>
                </c:pt>
                <c:pt idx="50652">
                  <c:v>-8.2940476304995403E-3</c:v>
                </c:pt>
                <c:pt idx="50653">
                  <c:v>-8.5293983243503804E-3</c:v>
                </c:pt>
                <c:pt idx="50654">
                  <c:v>-8.8672732390205709E-3</c:v>
                </c:pt>
                <c:pt idx="50655">
                  <c:v>-9.1873131351915497E-3</c:v>
                </c:pt>
                <c:pt idx="50656">
                  <c:v>-9.4150335134271304E-3</c:v>
                </c:pt>
                <c:pt idx="50657">
                  <c:v>-9.8083001972762707E-3</c:v>
                </c:pt>
                <c:pt idx="50658">
                  <c:v>-1.00805010420804E-2</c:v>
                </c:pt>
                <c:pt idx="50659">
                  <c:v>-1.0387675335647099E-2</c:v>
                </c:pt>
                <c:pt idx="50660">
                  <c:v>-1.0482574577298001E-2</c:v>
                </c:pt>
                <c:pt idx="50661">
                  <c:v>-1.1002784515960101E-2</c:v>
                </c:pt>
                <c:pt idx="50662">
                  <c:v>-1.12163791554951E-2</c:v>
                </c:pt>
                <c:pt idx="50663">
                  <c:v>-1.1636947862967E-2</c:v>
                </c:pt>
                <c:pt idx="50664">
                  <c:v>-1.20294437563211E-2</c:v>
                </c:pt>
                <c:pt idx="50665">
                  <c:v>-1.21127530087518E-2</c:v>
                </c:pt>
                <c:pt idx="50666">
                  <c:v>-1.26649679348969E-2</c:v>
                </c:pt>
                <c:pt idx="50667">
                  <c:v>-1.2680861083028201E-2</c:v>
                </c:pt>
                <c:pt idx="50668">
                  <c:v>-1.30291883605952E-2</c:v>
                </c:pt>
                <c:pt idx="50669">
                  <c:v>-1.3322226585255E-2</c:v>
                </c:pt>
                <c:pt idx="50670">
                  <c:v>-1.38284178962915E-2</c:v>
                </c:pt>
                <c:pt idx="50671">
                  <c:v>-1.4058584195819601E-2</c:v>
                </c:pt>
                <c:pt idx="50672">
                  <c:v>-1.4116466395712899E-2</c:v>
                </c:pt>
                <c:pt idx="50673">
                  <c:v>-1.4455074234065401E-2</c:v>
                </c:pt>
                <c:pt idx="50674">
                  <c:v>-1.4491644679558701E-2</c:v>
                </c:pt>
                <c:pt idx="50675">
                  <c:v>-1.49842306255802E-2</c:v>
                </c:pt>
                <c:pt idx="50676">
                  <c:v>-1.52124837894072E-2</c:v>
                </c:pt>
                <c:pt idx="50677">
                  <c:v>-1.54211892026427E-2</c:v>
                </c:pt>
                <c:pt idx="50678">
                  <c:v>-1.55772338150242E-2</c:v>
                </c:pt>
                <c:pt idx="50679">
                  <c:v>-1.5949005633849E-2</c:v>
                </c:pt>
                <c:pt idx="50680">
                  <c:v>-1.6085555848463599E-2</c:v>
                </c:pt>
                <c:pt idx="50681">
                  <c:v>-1.62877108661094E-2</c:v>
                </c:pt>
                <c:pt idx="50682">
                  <c:v>-1.63159457714585E-2</c:v>
                </c:pt>
                <c:pt idx="50683">
                  <c:v>-1.6441123459322901E-2</c:v>
                </c:pt>
                <c:pt idx="50684">
                  <c:v>-1.6729817055541898E-2</c:v>
                </c:pt>
                <c:pt idx="50685">
                  <c:v>-1.6775455146528999E-2</c:v>
                </c:pt>
                <c:pt idx="50686">
                  <c:v>-1.6903456513843101E-2</c:v>
                </c:pt>
                <c:pt idx="50687">
                  <c:v>-1.71672449272086E-2</c:v>
                </c:pt>
                <c:pt idx="50688">
                  <c:v>-1.7203562494182201E-2</c:v>
                </c:pt>
                <c:pt idx="50689">
                  <c:v>-1.72670810998907E-2</c:v>
                </c:pt>
                <c:pt idx="50690">
                  <c:v>-1.7467966129347701E-2</c:v>
                </c:pt>
                <c:pt idx="50691">
                  <c:v>-1.7366100427400201E-2</c:v>
                </c:pt>
                <c:pt idx="50692">
                  <c:v>-1.74254559595238E-2</c:v>
                </c:pt>
                <c:pt idx="50693">
                  <c:v>-1.7485224150644501E-2</c:v>
                </c:pt>
                <c:pt idx="50694">
                  <c:v>-1.77069314123584E-2</c:v>
                </c:pt>
                <c:pt idx="50695">
                  <c:v>-1.77696284498602E-2</c:v>
                </c:pt>
                <c:pt idx="50696">
                  <c:v>-1.7659696514570101E-2</c:v>
                </c:pt>
                <c:pt idx="50697">
                  <c:v>-1.7733469118275599E-2</c:v>
                </c:pt>
                <c:pt idx="50698">
                  <c:v>-1.77318368199882E-2</c:v>
                </c:pt>
                <c:pt idx="50699">
                  <c:v>-1.7825920463764699E-2</c:v>
                </c:pt>
                <c:pt idx="50700">
                  <c:v>-1.7789361912429202E-2</c:v>
                </c:pt>
                <c:pt idx="50701">
                  <c:v>-1.76383872879067E-2</c:v>
                </c:pt>
                <c:pt idx="50702">
                  <c:v>-1.77507544693353E-2</c:v>
                </c:pt>
                <c:pt idx="50703">
                  <c:v>-1.76594228865441E-2</c:v>
                </c:pt>
                <c:pt idx="50704">
                  <c:v>-1.7579192524080699E-2</c:v>
                </c:pt>
                <c:pt idx="50705">
                  <c:v>-1.7640020994306602E-2</c:v>
                </c:pt>
                <c:pt idx="50706">
                  <c:v>-1.7435818066180699E-2</c:v>
                </c:pt>
                <c:pt idx="50707">
                  <c:v>-1.7543897052383201E-2</c:v>
                </c:pt>
                <c:pt idx="50708">
                  <c:v>-1.7389847119134699E-2</c:v>
                </c:pt>
                <c:pt idx="50709">
                  <c:v>-1.73214531654306E-2</c:v>
                </c:pt>
                <c:pt idx="50710">
                  <c:v>-1.7225546483255E-2</c:v>
                </c:pt>
                <c:pt idx="50711">
                  <c:v>-1.7074132601566601E-2</c:v>
                </c:pt>
                <c:pt idx="50712">
                  <c:v>-1.7053492508025399E-2</c:v>
                </c:pt>
                <c:pt idx="50713">
                  <c:v>-1.69131182257042E-2</c:v>
                </c:pt>
                <c:pt idx="50714">
                  <c:v>-1.6703278995642199E-2</c:v>
                </c:pt>
                <c:pt idx="50715">
                  <c:v>-1.6610537289514501E-2</c:v>
                </c:pt>
                <c:pt idx="50716">
                  <c:v>-1.6557776477408699E-2</c:v>
                </c:pt>
                <c:pt idx="50717">
                  <c:v>-1.6349201670233401E-2</c:v>
                </c:pt>
                <c:pt idx="50718">
                  <c:v>-1.6172513410617401E-2</c:v>
                </c:pt>
                <c:pt idx="50719">
                  <c:v>-1.5996747035233599E-2</c:v>
                </c:pt>
                <c:pt idx="50720">
                  <c:v>-1.5850207085469099E-2</c:v>
                </c:pt>
                <c:pt idx="50721">
                  <c:v>-1.5731587054825E-2</c:v>
                </c:pt>
                <c:pt idx="50722">
                  <c:v>-1.5521970037887099E-2</c:v>
                </c:pt>
                <c:pt idx="50723">
                  <c:v>-1.5345565690346501E-2</c:v>
                </c:pt>
                <c:pt idx="50724">
                  <c:v>-1.50661718925219E-2</c:v>
                </c:pt>
                <c:pt idx="50725">
                  <c:v>-1.4753400545067E-2</c:v>
                </c:pt>
                <c:pt idx="50726">
                  <c:v>-1.4531967127006801E-2</c:v>
                </c:pt>
                <c:pt idx="50727">
                  <c:v>-1.44342110398566E-2</c:v>
                </c:pt>
                <c:pt idx="50728">
                  <c:v>-1.43749947760603E-2</c:v>
                </c:pt>
                <c:pt idx="50729">
                  <c:v>-1.3930671221836799E-2</c:v>
                </c:pt>
                <c:pt idx="50730">
                  <c:v>-1.36550232551397E-2</c:v>
                </c:pt>
                <c:pt idx="50731">
                  <c:v>-1.3378636952369301E-2</c:v>
                </c:pt>
                <c:pt idx="50732">
                  <c:v>-1.3151264836073401E-2</c:v>
                </c:pt>
                <c:pt idx="50733">
                  <c:v>-1.3105511811317199E-2</c:v>
                </c:pt>
                <c:pt idx="50734">
                  <c:v>-1.2768132135679299E-2</c:v>
                </c:pt>
                <c:pt idx="50735">
                  <c:v>-1.2384943246741401E-2</c:v>
                </c:pt>
                <c:pt idx="50736">
                  <c:v>-1.2007038220665799E-2</c:v>
                </c:pt>
                <c:pt idx="50737">
                  <c:v>-1.18432517499805E-2</c:v>
                </c:pt>
                <c:pt idx="50738">
                  <c:v>-1.1555468263989401E-2</c:v>
                </c:pt>
                <c:pt idx="50739">
                  <c:v>-1.14102552202421E-2</c:v>
                </c:pt>
                <c:pt idx="50740">
                  <c:v>-1.09674941758671E-2</c:v>
                </c:pt>
                <c:pt idx="50741">
                  <c:v>-1.06957784317294E-2</c:v>
                </c:pt>
                <c:pt idx="50742">
                  <c:v>-1.03368495239865E-2</c:v>
                </c:pt>
                <c:pt idx="50743">
                  <c:v>-1.0189823431744001E-2</c:v>
                </c:pt>
                <c:pt idx="50744">
                  <c:v>-9.8978800661125108E-3</c:v>
                </c:pt>
                <c:pt idx="50745">
                  <c:v>-9.6266862859365008E-3</c:v>
                </c:pt>
                <c:pt idx="50746">
                  <c:v>-9.3168441987710807E-3</c:v>
                </c:pt>
                <c:pt idx="50747">
                  <c:v>-8.9380865485943102E-3</c:v>
                </c:pt>
                <c:pt idx="50748">
                  <c:v>-8.6608260602033405E-3</c:v>
                </c:pt>
                <c:pt idx="50749">
                  <c:v>-8.2975769530011807E-3</c:v>
                </c:pt>
                <c:pt idx="50750">
                  <c:v>-8.16271563635022E-3</c:v>
                </c:pt>
                <c:pt idx="50751">
                  <c:v>-8.0172982571921295E-3</c:v>
                </c:pt>
                <c:pt idx="50752">
                  <c:v>-7.4913243239284897E-3</c:v>
                </c:pt>
                <c:pt idx="50753">
                  <c:v>-7.3286470869868298E-3</c:v>
                </c:pt>
                <c:pt idx="50754">
                  <c:v>-7.09810149832022E-3</c:v>
                </c:pt>
                <c:pt idx="50755">
                  <c:v>-6.6862808919662597E-3</c:v>
                </c:pt>
                <c:pt idx="50756">
                  <c:v>-6.5271466996603402E-3</c:v>
                </c:pt>
                <c:pt idx="50757">
                  <c:v>-6.2706507970298302E-3</c:v>
                </c:pt>
                <c:pt idx="50758">
                  <c:v>-5.9808206484525603E-3</c:v>
                </c:pt>
                <c:pt idx="50759">
                  <c:v>-5.6334458516578501E-3</c:v>
                </c:pt>
                <c:pt idx="50760">
                  <c:v>-5.5974589218146797E-3</c:v>
                </c:pt>
                <c:pt idx="50761">
                  <c:v>-5.3431105567854301E-3</c:v>
                </c:pt>
                <c:pt idx="50762">
                  <c:v>-5.2328975382068101E-3</c:v>
                </c:pt>
                <c:pt idx="50763">
                  <c:v>-5.0209056661472103E-3</c:v>
                </c:pt>
                <c:pt idx="50764">
                  <c:v>-4.9150588962791697E-3</c:v>
                </c:pt>
                <c:pt idx="50765">
                  <c:v>-4.4937583570460503E-3</c:v>
                </c:pt>
                <c:pt idx="50766">
                  <c:v>-4.3957273735760402E-3</c:v>
                </c:pt>
                <c:pt idx="50767">
                  <c:v>-4.0430981587682401E-3</c:v>
                </c:pt>
                <c:pt idx="50768">
                  <c:v>-4.0499978293026401E-3</c:v>
                </c:pt>
                <c:pt idx="50769">
                  <c:v>-3.8774528021873998E-3</c:v>
                </c:pt>
                <c:pt idx="50770">
                  <c:v>-3.7983632212910102E-3</c:v>
                </c:pt>
                <c:pt idx="50771">
                  <c:v>-3.8073205810115699E-3</c:v>
                </c:pt>
                <c:pt idx="50772">
                  <c:v>-3.6148113797201801E-3</c:v>
                </c:pt>
                <c:pt idx="50773">
                  <c:v>-3.5492512436016499E-3</c:v>
                </c:pt>
                <c:pt idx="50774">
                  <c:v>-3.4177775395973701E-3</c:v>
                </c:pt>
                <c:pt idx="50775">
                  <c:v>-3.2374136522510901E-3</c:v>
                </c:pt>
                <c:pt idx="50776">
                  <c:v>-3.4754324556912101E-3</c:v>
                </c:pt>
                <c:pt idx="50777">
                  <c:v>-3.24012297577144E-3</c:v>
                </c:pt>
                <c:pt idx="50778">
                  <c:v>-3.2730989721397102E-3</c:v>
                </c:pt>
                <c:pt idx="50779">
                  <c:v>-3.40461216203995E-3</c:v>
                </c:pt>
                <c:pt idx="50780">
                  <c:v>-3.2933204521159E-3</c:v>
                </c:pt>
                <c:pt idx="50781">
                  <c:v>-3.5104816881241399E-3</c:v>
                </c:pt>
                <c:pt idx="50782">
                  <c:v>-3.5329802512545599E-3</c:v>
                </c:pt>
                <c:pt idx="50783">
                  <c:v>-3.5824647301652998E-3</c:v>
                </c:pt>
                <c:pt idx="50784">
                  <c:v>-3.4611394780247199E-3</c:v>
                </c:pt>
                <c:pt idx="50785">
                  <c:v>-3.5361408955390098E-3</c:v>
                </c:pt>
                <c:pt idx="50786">
                  <c:v>-3.7704250985052001E-3</c:v>
                </c:pt>
                <c:pt idx="50787">
                  <c:v>-3.71742390771739E-3</c:v>
                </c:pt>
                <c:pt idx="50788">
                  <c:v>-4.0457734841291603E-3</c:v>
                </c:pt>
                <c:pt idx="50789">
                  <c:v>-4.1403693577406501E-3</c:v>
                </c:pt>
                <c:pt idx="50790">
                  <c:v>-4.2882637803909503E-3</c:v>
                </c:pt>
                <c:pt idx="50791">
                  <c:v>-4.3737058522175399E-3</c:v>
                </c:pt>
                <c:pt idx="50792">
                  <c:v>-4.5018413406172804E-3</c:v>
                </c:pt>
                <c:pt idx="50793">
                  <c:v>-4.7171269377826999E-3</c:v>
                </c:pt>
                <c:pt idx="50794">
                  <c:v>-4.8846189035991298E-3</c:v>
                </c:pt>
                <c:pt idx="50795">
                  <c:v>-5.0625505098422499E-3</c:v>
                </c:pt>
                <c:pt idx="50796">
                  <c:v>-5.1756694995276397E-3</c:v>
                </c:pt>
                <c:pt idx="50797">
                  <c:v>-5.2341482327591402E-3</c:v>
                </c:pt>
                <c:pt idx="50798">
                  <c:v>-5.5599559073085903E-3</c:v>
                </c:pt>
                <c:pt idx="50799">
                  <c:v>-5.71063991946371E-3</c:v>
                </c:pt>
                <c:pt idx="50800">
                  <c:v>-5.8132533399175897E-3</c:v>
                </c:pt>
                <c:pt idx="50801">
                  <c:v>-6.0691323476171196E-3</c:v>
                </c:pt>
                <c:pt idx="50802">
                  <c:v>-6.2533894991426298E-3</c:v>
                </c:pt>
                <c:pt idx="50803">
                  <c:v>-6.25098688890738E-3</c:v>
                </c:pt>
                <c:pt idx="50804">
                  <c:v>-6.4358745474957599E-3</c:v>
                </c:pt>
                <c:pt idx="50805">
                  <c:v>-6.5793838377305701E-3</c:v>
                </c:pt>
                <c:pt idx="50806">
                  <c:v>-6.73126611094697E-3</c:v>
                </c:pt>
                <c:pt idx="50807">
                  <c:v>-6.8749587063058103E-3</c:v>
                </c:pt>
                <c:pt idx="50808">
                  <c:v>-6.8954698820739698E-3</c:v>
                </c:pt>
                <c:pt idx="50809">
                  <c:v>-7.0716192842270901E-3</c:v>
                </c:pt>
                <c:pt idx="50810">
                  <c:v>-7.0640759763805402E-3</c:v>
                </c:pt>
                <c:pt idx="50811">
                  <c:v>-7.2826203250237302E-3</c:v>
                </c:pt>
                <c:pt idx="50812">
                  <c:v>-7.1621539784435199E-3</c:v>
                </c:pt>
                <c:pt idx="50813">
                  <c:v>-7.2702143864742698E-3</c:v>
                </c:pt>
                <c:pt idx="50814">
                  <c:v>-7.4184539579681E-3</c:v>
                </c:pt>
                <c:pt idx="50815">
                  <c:v>-7.3259413803332604E-3</c:v>
                </c:pt>
                <c:pt idx="50816">
                  <c:v>-7.3097269583738498E-3</c:v>
                </c:pt>
                <c:pt idx="50817">
                  <c:v>-7.3433949522277702E-3</c:v>
                </c:pt>
                <c:pt idx="50818">
                  <c:v>-7.3001954830380598E-3</c:v>
                </c:pt>
                <c:pt idx="50819">
                  <c:v>-7.1314264696352003E-3</c:v>
                </c:pt>
                <c:pt idx="50820">
                  <c:v>-6.9844273402067999E-3</c:v>
                </c:pt>
                <c:pt idx="50821">
                  <c:v>-7.05788323123275E-3</c:v>
                </c:pt>
                <c:pt idx="50822">
                  <c:v>-6.8598371154343996E-3</c:v>
                </c:pt>
                <c:pt idx="50823">
                  <c:v>-6.6990055312227499E-3</c:v>
                </c:pt>
                <c:pt idx="50824">
                  <c:v>-6.6083663728445999E-3</c:v>
                </c:pt>
                <c:pt idx="50825">
                  <c:v>-6.5678040510270099E-3</c:v>
                </c:pt>
                <c:pt idx="50826">
                  <c:v>-6.33979666669174E-3</c:v>
                </c:pt>
                <c:pt idx="50827">
                  <c:v>-6.04450676164259E-3</c:v>
                </c:pt>
                <c:pt idx="50828">
                  <c:v>-5.7009541936609903E-3</c:v>
                </c:pt>
                <c:pt idx="50829">
                  <c:v>-5.5436027666027803E-3</c:v>
                </c:pt>
                <c:pt idx="50830">
                  <c:v>-5.3737403089931003E-3</c:v>
                </c:pt>
                <c:pt idx="50831">
                  <c:v>-4.9397463446255998E-3</c:v>
                </c:pt>
                <c:pt idx="50832">
                  <c:v>-4.7047606342777003E-3</c:v>
                </c:pt>
                <c:pt idx="50833">
                  <c:v>-4.3107247125092297E-3</c:v>
                </c:pt>
                <c:pt idx="50834">
                  <c:v>-4.24436322041044E-3</c:v>
                </c:pt>
                <c:pt idx="50835">
                  <c:v>-3.72350291593918E-3</c:v>
                </c:pt>
                <c:pt idx="50836">
                  <c:v>-3.3823248207848302E-3</c:v>
                </c:pt>
                <c:pt idx="50837">
                  <c:v>-3.0310371820498599E-3</c:v>
                </c:pt>
                <c:pt idx="50838">
                  <c:v>-2.6220997006352301E-3</c:v>
                </c:pt>
                <c:pt idx="50839">
                  <c:v>-2.12448872226102E-3</c:v>
                </c:pt>
                <c:pt idx="50840">
                  <c:v>-1.63308611639524E-3</c:v>
                </c:pt>
                <c:pt idx="50841">
                  <c:v>-1.4030186128019401E-3</c:v>
                </c:pt>
                <c:pt idx="50842">
                  <c:v>-1.01436651102275E-3</c:v>
                </c:pt>
                <c:pt idx="50843">
                  <c:v>-5.6099326573090795E-4</c:v>
                </c:pt>
                <c:pt idx="50844">
                  <c:v>-1.6816501435507099E-4</c:v>
                </c:pt>
                <c:pt idx="50845">
                  <c:v>2.13327731845652E-4</c:v>
                </c:pt>
                <c:pt idx="50846">
                  <c:v>7.1239406749603804E-4</c:v>
                </c:pt>
                <c:pt idx="50847">
                  <c:v>1.0743134206743601E-3</c:v>
                </c:pt>
                <c:pt idx="50848">
                  <c:v>1.60903396371597E-3</c:v>
                </c:pt>
                <c:pt idx="50849">
                  <c:v>2.0577029021142698E-3</c:v>
                </c:pt>
                <c:pt idx="50850">
                  <c:v>2.3727791419313402E-3</c:v>
                </c:pt>
                <c:pt idx="50851">
                  <c:v>2.7433791633642598E-3</c:v>
                </c:pt>
                <c:pt idx="50852">
                  <c:v>3.24651936427077E-3</c:v>
                </c:pt>
                <c:pt idx="50853">
                  <c:v>3.64024018966353E-3</c:v>
                </c:pt>
                <c:pt idx="50854">
                  <c:v>4.0068556795444304E-3</c:v>
                </c:pt>
                <c:pt idx="50855">
                  <c:v>4.1931111961144704E-3</c:v>
                </c:pt>
                <c:pt idx="50856">
                  <c:v>4.7870007545804802E-3</c:v>
                </c:pt>
                <c:pt idx="50857">
                  <c:v>5.1644733176949998E-3</c:v>
                </c:pt>
                <c:pt idx="50858">
                  <c:v>5.29949538222121E-3</c:v>
                </c:pt>
                <c:pt idx="50859">
                  <c:v>5.5965464692572502E-3</c:v>
                </c:pt>
                <c:pt idx="50860">
                  <c:v>5.9233960939966803E-3</c:v>
                </c:pt>
                <c:pt idx="50861">
                  <c:v>6.23210636786997E-3</c:v>
                </c:pt>
                <c:pt idx="50862">
                  <c:v>6.3838853057102303E-3</c:v>
                </c:pt>
                <c:pt idx="50863">
                  <c:v>6.5900174441273799E-3</c:v>
                </c:pt>
                <c:pt idx="50864">
                  <c:v>6.9500636485999301E-3</c:v>
                </c:pt>
                <c:pt idx="50865">
                  <c:v>7.1701471215498604E-3</c:v>
                </c:pt>
                <c:pt idx="50866">
                  <c:v>7.28020837994492E-3</c:v>
                </c:pt>
                <c:pt idx="50867">
                  <c:v>7.1796064156337798E-3</c:v>
                </c:pt>
                <c:pt idx="50868">
                  <c:v>7.3624692607655402E-3</c:v>
                </c:pt>
                <c:pt idx="50869">
                  <c:v>7.5987759463327798E-3</c:v>
                </c:pt>
                <c:pt idx="50870">
                  <c:v>7.5928673388381499E-3</c:v>
                </c:pt>
                <c:pt idx="50871">
                  <c:v>7.5057236723969E-3</c:v>
                </c:pt>
                <c:pt idx="50872">
                  <c:v>7.5732220473576596E-3</c:v>
                </c:pt>
                <c:pt idx="50873">
                  <c:v>7.6685752560603504E-3</c:v>
                </c:pt>
                <c:pt idx="50874">
                  <c:v>7.5478372732109798E-3</c:v>
                </c:pt>
                <c:pt idx="50875">
                  <c:v>7.50078072767567E-3</c:v>
                </c:pt>
                <c:pt idx="50876">
                  <c:v>7.5240930740488104E-3</c:v>
                </c:pt>
                <c:pt idx="50877">
                  <c:v>7.3443320953190602E-3</c:v>
                </c:pt>
                <c:pt idx="50878">
                  <c:v>7.16305981619889E-3</c:v>
                </c:pt>
                <c:pt idx="50879">
                  <c:v>6.9352245580923096E-3</c:v>
                </c:pt>
                <c:pt idx="50880">
                  <c:v>6.8828921978609497E-3</c:v>
                </c:pt>
                <c:pt idx="50881">
                  <c:v>6.7541735107595601E-3</c:v>
                </c:pt>
                <c:pt idx="50882">
                  <c:v>6.3789664683158E-3</c:v>
                </c:pt>
                <c:pt idx="50883">
                  <c:v>6.1968556357773303E-3</c:v>
                </c:pt>
                <c:pt idx="50884">
                  <c:v>6.0102091246363402E-3</c:v>
                </c:pt>
                <c:pt idx="50885">
                  <c:v>5.7753472374770199E-3</c:v>
                </c:pt>
                <c:pt idx="50886">
                  <c:v>5.5215051635911401E-3</c:v>
                </c:pt>
                <c:pt idx="50887">
                  <c:v>5.1977501402425304E-3</c:v>
                </c:pt>
                <c:pt idx="50888">
                  <c:v>4.9107323348120497E-3</c:v>
                </c:pt>
                <c:pt idx="50889">
                  <c:v>4.6623533752973099E-3</c:v>
                </c:pt>
                <c:pt idx="50890">
                  <c:v>4.3883068308988599E-3</c:v>
                </c:pt>
                <c:pt idx="50891">
                  <c:v>4.0368492747692702E-3</c:v>
                </c:pt>
                <c:pt idx="50892">
                  <c:v>3.7305798972504401E-3</c:v>
                </c:pt>
                <c:pt idx="50893">
                  <c:v>3.40024664160827E-3</c:v>
                </c:pt>
                <c:pt idx="50894">
                  <c:v>3.0365127082247201E-3</c:v>
                </c:pt>
                <c:pt idx="50895">
                  <c:v>2.6259947023203598E-3</c:v>
                </c:pt>
                <c:pt idx="50896">
                  <c:v>2.4328345714044598E-3</c:v>
                </c:pt>
                <c:pt idx="50897">
                  <c:v>2.1241277052140499E-3</c:v>
                </c:pt>
                <c:pt idx="50898">
                  <c:v>2.0127458390025699E-3</c:v>
                </c:pt>
                <c:pt idx="50899">
                  <c:v>1.5444082060276901E-3</c:v>
                </c:pt>
                <c:pt idx="50900">
                  <c:v>1.3002382048113699E-3</c:v>
                </c:pt>
                <c:pt idx="50901">
                  <c:v>1.0458207165174201E-3</c:v>
                </c:pt>
                <c:pt idx="50902">
                  <c:v>7.2598018299161295E-4</c:v>
                </c:pt>
                <c:pt idx="50903">
                  <c:v>5.1303162878811701E-4</c:v>
                </c:pt>
                <c:pt idx="50904">
                  <c:v>3.0586151588869699E-4</c:v>
                </c:pt>
                <c:pt idx="50905" formatCode="0.00E+00">
                  <c:v>3.8638756337973498E-5</c:v>
                </c:pt>
                <c:pt idx="50906">
                  <c:v>-2.01829482297518E-4</c:v>
                </c:pt>
                <c:pt idx="50907">
                  <c:v>-2.5502753914762E-4</c:v>
                </c:pt>
                <c:pt idx="50908">
                  <c:v>-5.4391347254938497E-4</c:v>
                </c:pt>
                <c:pt idx="50909">
                  <c:v>-4.63665898760307E-4</c:v>
                </c:pt>
                <c:pt idx="50910">
                  <c:v>-6.2105259436054296E-4</c:v>
                </c:pt>
                <c:pt idx="50911">
                  <c:v>-8.5347346299926403E-4</c:v>
                </c:pt>
                <c:pt idx="50912">
                  <c:v>-9.8105394313066597E-4</c:v>
                </c:pt>
                <c:pt idx="50913">
                  <c:v>-9.6575601419917397E-4</c:v>
                </c:pt>
                <c:pt idx="50914">
                  <c:v>-9.3185437158455596E-4</c:v>
                </c:pt>
                <c:pt idx="50915">
                  <c:v>-8.7856155294661399E-4</c:v>
                </c:pt>
                <c:pt idx="50916">
                  <c:v>-9.5797340961572197E-4</c:v>
                </c:pt>
                <c:pt idx="50917">
                  <c:v>-7.3396077887827695E-4</c:v>
                </c:pt>
                <c:pt idx="50918">
                  <c:v>-6.4164214781232498E-4</c:v>
                </c:pt>
                <c:pt idx="50919">
                  <c:v>-4.23487278315652E-4</c:v>
                </c:pt>
                <c:pt idx="50920">
                  <c:v>-4.2866441862315902E-4</c:v>
                </c:pt>
                <c:pt idx="50921">
                  <c:v>-2.56085861819702E-4</c:v>
                </c:pt>
                <c:pt idx="50922" formatCode="0.00E+00">
                  <c:v>-2.8783144252198499E-5</c:v>
                </c:pt>
                <c:pt idx="50923">
                  <c:v>1.6882839382165499E-4</c:v>
                </c:pt>
                <c:pt idx="50924">
                  <c:v>4.9349969692592105E-4</c:v>
                </c:pt>
                <c:pt idx="50925">
                  <c:v>9.2338143523858695E-4</c:v>
                </c:pt>
                <c:pt idx="50926">
                  <c:v>1.2183550425184E-3</c:v>
                </c:pt>
                <c:pt idx="50927">
                  <c:v>1.5477533183119801E-3</c:v>
                </c:pt>
                <c:pt idx="50928">
                  <c:v>1.9087496033212399E-3</c:v>
                </c:pt>
                <c:pt idx="50929">
                  <c:v>2.21724084158043E-3</c:v>
                </c:pt>
                <c:pt idx="50930">
                  <c:v>2.6171894848782502E-3</c:v>
                </c:pt>
                <c:pt idx="50931">
                  <c:v>3.0476252556046802E-3</c:v>
                </c:pt>
                <c:pt idx="50932">
                  <c:v>3.5575739538684101E-3</c:v>
                </c:pt>
                <c:pt idx="50933">
                  <c:v>4.0985969207300898E-3</c:v>
                </c:pt>
                <c:pt idx="50934">
                  <c:v>4.4898474125187804E-3</c:v>
                </c:pt>
                <c:pt idx="50935">
                  <c:v>5.0403322723189996E-3</c:v>
                </c:pt>
                <c:pt idx="50936">
                  <c:v>5.7177680627747097E-3</c:v>
                </c:pt>
                <c:pt idx="50937">
                  <c:v>6.1902239051180802E-3</c:v>
                </c:pt>
                <c:pt idx="50938">
                  <c:v>6.7025227805253803E-3</c:v>
                </c:pt>
                <c:pt idx="50939">
                  <c:v>7.2245250537639602E-3</c:v>
                </c:pt>
                <c:pt idx="50940">
                  <c:v>7.86731498487841E-3</c:v>
                </c:pt>
                <c:pt idx="50941">
                  <c:v>8.4222003259739296E-3</c:v>
                </c:pt>
                <c:pt idx="50942">
                  <c:v>8.9850811726474699E-3</c:v>
                </c:pt>
                <c:pt idx="50943">
                  <c:v>9.4618672420095293E-3</c:v>
                </c:pt>
                <c:pt idx="50944">
                  <c:v>1.0032112923746899E-2</c:v>
                </c:pt>
                <c:pt idx="50945">
                  <c:v>1.0722122952399601E-2</c:v>
                </c:pt>
                <c:pt idx="50946">
                  <c:v>1.12751244342018E-2</c:v>
                </c:pt>
                <c:pt idx="50947">
                  <c:v>1.1777171702259099E-2</c:v>
                </c:pt>
                <c:pt idx="50948">
                  <c:v>1.21965159649342E-2</c:v>
                </c:pt>
                <c:pt idx="50949">
                  <c:v>1.28762727989626E-2</c:v>
                </c:pt>
                <c:pt idx="50950">
                  <c:v>1.36244498298079E-2</c:v>
                </c:pt>
                <c:pt idx="50951">
                  <c:v>1.4030349714354099E-2</c:v>
                </c:pt>
                <c:pt idx="50952">
                  <c:v>1.44752908398924E-2</c:v>
                </c:pt>
                <c:pt idx="50953">
                  <c:v>1.49137990082463E-2</c:v>
                </c:pt>
                <c:pt idx="50954">
                  <c:v>1.54114866149886E-2</c:v>
                </c:pt>
                <c:pt idx="50955">
                  <c:v>1.5844393032579101E-2</c:v>
                </c:pt>
                <c:pt idx="50956">
                  <c:v>1.6306864003707799E-2</c:v>
                </c:pt>
                <c:pt idx="50957">
                  <c:v>1.6616067879977901E-2</c:v>
                </c:pt>
                <c:pt idx="50958">
                  <c:v>1.7107377332363598E-2</c:v>
                </c:pt>
                <c:pt idx="50959">
                  <c:v>1.7404796941937899E-2</c:v>
                </c:pt>
                <c:pt idx="50960">
                  <c:v>1.7935221692280501E-2</c:v>
                </c:pt>
                <c:pt idx="50961">
                  <c:v>1.8147975501621099E-2</c:v>
                </c:pt>
                <c:pt idx="50962">
                  <c:v>1.8486501050351101E-2</c:v>
                </c:pt>
                <c:pt idx="50963">
                  <c:v>1.8673196860583299E-2</c:v>
                </c:pt>
                <c:pt idx="50964">
                  <c:v>1.8805169185397101E-2</c:v>
                </c:pt>
                <c:pt idx="50965">
                  <c:v>1.90828411045776E-2</c:v>
                </c:pt>
                <c:pt idx="50966">
                  <c:v>1.9223524800512599E-2</c:v>
                </c:pt>
                <c:pt idx="50967">
                  <c:v>1.9511263215312099E-2</c:v>
                </c:pt>
                <c:pt idx="50968">
                  <c:v>1.9572860450854299E-2</c:v>
                </c:pt>
                <c:pt idx="50969">
                  <c:v>1.9493568157728701E-2</c:v>
                </c:pt>
                <c:pt idx="50970">
                  <c:v>1.96441785389098E-2</c:v>
                </c:pt>
                <c:pt idx="50971">
                  <c:v>1.9688985457732899E-2</c:v>
                </c:pt>
                <c:pt idx="50972">
                  <c:v>1.9723488871252599E-2</c:v>
                </c:pt>
                <c:pt idx="50973">
                  <c:v>1.9753171942916901E-2</c:v>
                </c:pt>
                <c:pt idx="50974">
                  <c:v>1.9610542861744899E-2</c:v>
                </c:pt>
                <c:pt idx="50975">
                  <c:v>1.9365493179434201E-2</c:v>
                </c:pt>
                <c:pt idx="50976">
                  <c:v>1.9253069382010199E-2</c:v>
                </c:pt>
                <c:pt idx="50977">
                  <c:v>1.9075217658249499E-2</c:v>
                </c:pt>
                <c:pt idx="50978">
                  <c:v>1.9085686751621402E-2</c:v>
                </c:pt>
                <c:pt idx="50979">
                  <c:v>1.8752761521863299E-2</c:v>
                </c:pt>
                <c:pt idx="50980">
                  <c:v>1.8506055155510001E-2</c:v>
                </c:pt>
                <c:pt idx="50981">
                  <c:v>1.8238432661106301E-2</c:v>
                </c:pt>
                <c:pt idx="50982">
                  <c:v>1.7957293609224E-2</c:v>
                </c:pt>
                <c:pt idx="50983">
                  <c:v>1.7752472961539201E-2</c:v>
                </c:pt>
                <c:pt idx="50984">
                  <c:v>1.7384231279667699E-2</c:v>
                </c:pt>
                <c:pt idx="50985">
                  <c:v>1.7089824542309701E-2</c:v>
                </c:pt>
                <c:pt idx="50986">
                  <c:v>1.6441527197458498E-2</c:v>
                </c:pt>
                <c:pt idx="50987">
                  <c:v>1.60781874149005E-2</c:v>
                </c:pt>
                <c:pt idx="50988">
                  <c:v>1.5867674248354498E-2</c:v>
                </c:pt>
                <c:pt idx="50989">
                  <c:v>1.52793439048021E-2</c:v>
                </c:pt>
                <c:pt idx="50990">
                  <c:v>1.49543388977932E-2</c:v>
                </c:pt>
                <c:pt idx="50991">
                  <c:v>1.4590751001343201E-2</c:v>
                </c:pt>
                <c:pt idx="50992">
                  <c:v>1.4001542790171E-2</c:v>
                </c:pt>
                <c:pt idx="50993">
                  <c:v>1.3569462164952299E-2</c:v>
                </c:pt>
                <c:pt idx="50994">
                  <c:v>1.31428471867359E-2</c:v>
                </c:pt>
                <c:pt idx="50995">
                  <c:v>1.26316958656976E-2</c:v>
                </c:pt>
                <c:pt idx="50996">
                  <c:v>1.22327803545516E-2</c:v>
                </c:pt>
                <c:pt idx="50997">
                  <c:v>1.1667518229975801E-2</c:v>
                </c:pt>
                <c:pt idx="50998">
                  <c:v>1.1116644118161099E-2</c:v>
                </c:pt>
                <c:pt idx="50999">
                  <c:v>1.05823958933628E-2</c:v>
                </c:pt>
                <c:pt idx="51000">
                  <c:v>1.01494221812608E-2</c:v>
                </c:pt>
                <c:pt idx="51001">
                  <c:v>9.7520135805593804E-3</c:v>
                </c:pt>
                <c:pt idx="51002">
                  <c:v>9.3244952471580305E-3</c:v>
                </c:pt>
                <c:pt idx="51003">
                  <c:v>8.8032499537750303E-3</c:v>
                </c:pt>
                <c:pt idx="51004">
                  <c:v>8.3631029626837806E-3</c:v>
                </c:pt>
                <c:pt idx="51005">
                  <c:v>7.9989728647886504E-3</c:v>
                </c:pt>
                <c:pt idx="51006">
                  <c:v>7.4224563441878302E-3</c:v>
                </c:pt>
                <c:pt idx="51007">
                  <c:v>7.0623828555930798E-3</c:v>
                </c:pt>
                <c:pt idx="51008">
                  <c:v>6.8406009790230897E-3</c:v>
                </c:pt>
                <c:pt idx="51009">
                  <c:v>6.2525820531141203E-3</c:v>
                </c:pt>
                <c:pt idx="51010">
                  <c:v>5.8420888076993098E-3</c:v>
                </c:pt>
                <c:pt idx="51011">
                  <c:v>5.4995139964501101E-3</c:v>
                </c:pt>
                <c:pt idx="51012">
                  <c:v>5.2695818090429704E-3</c:v>
                </c:pt>
                <c:pt idx="51013">
                  <c:v>5.0672821333873196E-3</c:v>
                </c:pt>
                <c:pt idx="51014">
                  <c:v>4.6739302105109201E-3</c:v>
                </c:pt>
                <c:pt idx="51015">
                  <c:v>4.3077318594326097E-3</c:v>
                </c:pt>
                <c:pt idx="51016">
                  <c:v>4.1457688347241199E-3</c:v>
                </c:pt>
                <c:pt idx="51017">
                  <c:v>3.9218561148253398E-3</c:v>
                </c:pt>
                <c:pt idx="51018">
                  <c:v>3.7689496460741301E-3</c:v>
                </c:pt>
                <c:pt idx="51019">
                  <c:v>3.54824167409963E-3</c:v>
                </c:pt>
                <c:pt idx="51020">
                  <c:v>3.3761011770076302E-3</c:v>
                </c:pt>
                <c:pt idx="51021">
                  <c:v>3.1841861024140702E-3</c:v>
                </c:pt>
                <c:pt idx="51022">
                  <c:v>3.1034074704388999E-3</c:v>
                </c:pt>
                <c:pt idx="51023">
                  <c:v>3.09407466048829E-3</c:v>
                </c:pt>
                <c:pt idx="51024">
                  <c:v>3.00045502066178E-3</c:v>
                </c:pt>
                <c:pt idx="51025">
                  <c:v>2.9270057111620701E-3</c:v>
                </c:pt>
                <c:pt idx="51026">
                  <c:v>3.0128255838035999E-3</c:v>
                </c:pt>
                <c:pt idx="51027">
                  <c:v>2.9577756486874698E-3</c:v>
                </c:pt>
                <c:pt idx="51028">
                  <c:v>2.9969946141510401E-3</c:v>
                </c:pt>
                <c:pt idx="51029">
                  <c:v>3.0377040921131301E-3</c:v>
                </c:pt>
                <c:pt idx="51030">
                  <c:v>3.1760879793936801E-3</c:v>
                </c:pt>
                <c:pt idx="51031">
                  <c:v>3.2020227184133502E-3</c:v>
                </c:pt>
                <c:pt idx="51032">
                  <c:v>3.3736918108027798E-3</c:v>
                </c:pt>
                <c:pt idx="51033">
                  <c:v>3.5327284968950899E-3</c:v>
                </c:pt>
                <c:pt idx="51034">
                  <c:v>3.6871632295941499E-3</c:v>
                </c:pt>
                <c:pt idx="51035">
                  <c:v>3.8663109148101499E-3</c:v>
                </c:pt>
                <c:pt idx="51036">
                  <c:v>4.1335949732958701E-3</c:v>
                </c:pt>
                <c:pt idx="51037">
                  <c:v>4.4359161080874798E-3</c:v>
                </c:pt>
                <c:pt idx="51038">
                  <c:v>4.5318666289374003E-3</c:v>
                </c:pt>
                <c:pt idx="51039">
                  <c:v>4.8141864278236097E-3</c:v>
                </c:pt>
                <c:pt idx="51040">
                  <c:v>5.0415552649602496E-3</c:v>
                </c:pt>
                <c:pt idx="51041">
                  <c:v>5.3917505605760004E-3</c:v>
                </c:pt>
                <c:pt idx="51042">
                  <c:v>5.7629957173291899E-3</c:v>
                </c:pt>
                <c:pt idx="51043">
                  <c:v>6.0571446669237397E-3</c:v>
                </c:pt>
                <c:pt idx="51044">
                  <c:v>6.3386990114609699E-3</c:v>
                </c:pt>
                <c:pt idx="51045">
                  <c:v>6.6087142741420701E-3</c:v>
                </c:pt>
                <c:pt idx="51046">
                  <c:v>7.0944830199957797E-3</c:v>
                </c:pt>
                <c:pt idx="51047">
                  <c:v>7.40387845883962E-3</c:v>
                </c:pt>
                <c:pt idx="51048">
                  <c:v>7.8824281717219408E-3</c:v>
                </c:pt>
                <c:pt idx="51049">
                  <c:v>8.2455728799470107E-3</c:v>
                </c:pt>
                <c:pt idx="51050">
                  <c:v>8.5781649498625299E-3</c:v>
                </c:pt>
                <c:pt idx="51051">
                  <c:v>8.9161205196270008E-3</c:v>
                </c:pt>
                <c:pt idx="51052">
                  <c:v>9.2166990253198296E-3</c:v>
                </c:pt>
                <c:pt idx="51053">
                  <c:v>9.7908673902334306E-3</c:v>
                </c:pt>
                <c:pt idx="51054">
                  <c:v>1.01850027757803E-2</c:v>
                </c:pt>
                <c:pt idx="51055">
                  <c:v>1.03663461892794E-2</c:v>
                </c:pt>
                <c:pt idx="51056">
                  <c:v>1.0821068093208999E-2</c:v>
                </c:pt>
                <c:pt idx="51057">
                  <c:v>1.1153972758199199E-2</c:v>
                </c:pt>
                <c:pt idx="51058">
                  <c:v>1.15031126735006E-2</c:v>
                </c:pt>
                <c:pt idx="51059">
                  <c:v>1.20443509733907E-2</c:v>
                </c:pt>
                <c:pt idx="51060">
                  <c:v>1.2293810995062901E-2</c:v>
                </c:pt>
                <c:pt idx="51061">
                  <c:v>1.27168119527635E-2</c:v>
                </c:pt>
                <c:pt idx="51062">
                  <c:v>1.2906364498762099E-2</c:v>
                </c:pt>
                <c:pt idx="51063">
                  <c:v>1.32768577997105E-2</c:v>
                </c:pt>
                <c:pt idx="51064">
                  <c:v>1.3648764216631E-2</c:v>
                </c:pt>
                <c:pt idx="51065">
                  <c:v>1.39173716300238E-2</c:v>
                </c:pt>
                <c:pt idx="51066">
                  <c:v>1.4201754330307299E-2</c:v>
                </c:pt>
                <c:pt idx="51067">
                  <c:v>1.4585671539530399E-2</c:v>
                </c:pt>
                <c:pt idx="51068">
                  <c:v>1.47297233253423E-2</c:v>
                </c:pt>
                <c:pt idx="51069">
                  <c:v>1.50473469544721E-2</c:v>
                </c:pt>
                <c:pt idx="51070">
                  <c:v>1.51437200111686E-2</c:v>
                </c:pt>
                <c:pt idx="51071">
                  <c:v>1.53919763436046E-2</c:v>
                </c:pt>
                <c:pt idx="51072">
                  <c:v>1.56564893288446E-2</c:v>
                </c:pt>
                <c:pt idx="51073">
                  <c:v>1.5744713799411201E-2</c:v>
                </c:pt>
                <c:pt idx="51074">
                  <c:v>1.6058837743092198E-2</c:v>
                </c:pt>
                <c:pt idx="51075">
                  <c:v>1.6285683033418999E-2</c:v>
                </c:pt>
                <c:pt idx="51076">
                  <c:v>1.6247175645586701E-2</c:v>
                </c:pt>
                <c:pt idx="51077">
                  <c:v>1.6335175839258701E-2</c:v>
                </c:pt>
                <c:pt idx="51078">
                  <c:v>1.65228506366655E-2</c:v>
                </c:pt>
                <c:pt idx="51079">
                  <c:v>1.6720258451091201E-2</c:v>
                </c:pt>
                <c:pt idx="51080">
                  <c:v>1.6730462960789502E-2</c:v>
                </c:pt>
                <c:pt idx="51081">
                  <c:v>1.66691634533042E-2</c:v>
                </c:pt>
                <c:pt idx="51082">
                  <c:v>1.6858058980842999E-2</c:v>
                </c:pt>
                <c:pt idx="51083">
                  <c:v>1.6772421736824101E-2</c:v>
                </c:pt>
                <c:pt idx="51084">
                  <c:v>1.67831026893949E-2</c:v>
                </c:pt>
                <c:pt idx="51085">
                  <c:v>1.6695648157617898E-2</c:v>
                </c:pt>
                <c:pt idx="51086">
                  <c:v>1.6634107480122302E-2</c:v>
                </c:pt>
                <c:pt idx="51087">
                  <c:v>1.66336472040522E-2</c:v>
                </c:pt>
                <c:pt idx="51088">
                  <c:v>1.6594165077120099E-2</c:v>
                </c:pt>
                <c:pt idx="51089">
                  <c:v>1.6580199970610301E-2</c:v>
                </c:pt>
                <c:pt idx="51090">
                  <c:v>1.6412939333675099E-2</c:v>
                </c:pt>
                <c:pt idx="51091">
                  <c:v>1.63533070027253E-2</c:v>
                </c:pt>
                <c:pt idx="51092">
                  <c:v>1.6226078342826099E-2</c:v>
                </c:pt>
                <c:pt idx="51093">
                  <c:v>1.60940341055455E-2</c:v>
                </c:pt>
                <c:pt idx="51094">
                  <c:v>1.58568486869641E-2</c:v>
                </c:pt>
                <c:pt idx="51095">
                  <c:v>1.5635270759843101E-2</c:v>
                </c:pt>
                <c:pt idx="51096">
                  <c:v>1.54107654555253E-2</c:v>
                </c:pt>
                <c:pt idx="51097">
                  <c:v>1.52860873930674E-2</c:v>
                </c:pt>
                <c:pt idx="51098">
                  <c:v>1.49348443552008E-2</c:v>
                </c:pt>
                <c:pt idx="51099">
                  <c:v>1.4863368001634399E-2</c:v>
                </c:pt>
                <c:pt idx="51100">
                  <c:v>1.46138368744212E-2</c:v>
                </c:pt>
                <c:pt idx="51101">
                  <c:v>1.4352499141307099E-2</c:v>
                </c:pt>
                <c:pt idx="51102">
                  <c:v>1.4105265352201701E-2</c:v>
                </c:pt>
                <c:pt idx="51103">
                  <c:v>1.36970017972115E-2</c:v>
                </c:pt>
                <c:pt idx="51104">
                  <c:v>1.3454323181712399E-2</c:v>
                </c:pt>
                <c:pt idx="51105">
                  <c:v>1.30559972320279E-2</c:v>
                </c:pt>
                <c:pt idx="51106">
                  <c:v>1.2723139997949001E-2</c:v>
                </c:pt>
                <c:pt idx="51107">
                  <c:v>1.23308401705497E-2</c:v>
                </c:pt>
                <c:pt idx="51108">
                  <c:v>1.21175408534645E-2</c:v>
                </c:pt>
                <c:pt idx="51109">
                  <c:v>1.1908914614896999E-2</c:v>
                </c:pt>
                <c:pt idx="51110">
                  <c:v>1.1560502548392601E-2</c:v>
                </c:pt>
                <c:pt idx="51111">
                  <c:v>1.1043312287366601E-2</c:v>
                </c:pt>
                <c:pt idx="51112">
                  <c:v>1.07289036026917E-2</c:v>
                </c:pt>
                <c:pt idx="51113">
                  <c:v>1.0473578176197901E-2</c:v>
                </c:pt>
                <c:pt idx="51114">
                  <c:v>9.9471601857190305E-3</c:v>
                </c:pt>
                <c:pt idx="51115">
                  <c:v>9.5543025492782901E-3</c:v>
                </c:pt>
                <c:pt idx="51116">
                  <c:v>9.1475463541711693E-3</c:v>
                </c:pt>
                <c:pt idx="51117">
                  <c:v>8.9781621549421299E-3</c:v>
                </c:pt>
                <c:pt idx="51118">
                  <c:v>8.45128749808567E-3</c:v>
                </c:pt>
                <c:pt idx="51119">
                  <c:v>8.0089020165711299E-3</c:v>
                </c:pt>
                <c:pt idx="51120">
                  <c:v>7.7858647508997798E-3</c:v>
                </c:pt>
                <c:pt idx="51121">
                  <c:v>7.4141220273789199E-3</c:v>
                </c:pt>
                <c:pt idx="51122">
                  <c:v>6.9285644985498896E-3</c:v>
                </c:pt>
                <c:pt idx="51123">
                  <c:v>6.5642942738608897E-3</c:v>
                </c:pt>
                <c:pt idx="51124">
                  <c:v>6.15491564194933E-3</c:v>
                </c:pt>
                <c:pt idx="51125">
                  <c:v>5.8137252654660203E-3</c:v>
                </c:pt>
                <c:pt idx="51126">
                  <c:v>5.3818386925951096E-3</c:v>
                </c:pt>
                <c:pt idx="51127">
                  <c:v>5.16696481006874E-3</c:v>
                </c:pt>
                <c:pt idx="51128">
                  <c:v>4.7933565464712696E-3</c:v>
                </c:pt>
                <c:pt idx="51129">
                  <c:v>4.3296300601083004E-3</c:v>
                </c:pt>
                <c:pt idx="51130">
                  <c:v>4.1061822001101601E-3</c:v>
                </c:pt>
                <c:pt idx="51131">
                  <c:v>3.6402207157647799E-3</c:v>
                </c:pt>
                <c:pt idx="51132">
                  <c:v>3.26012793447631E-3</c:v>
                </c:pt>
                <c:pt idx="51133">
                  <c:v>3.0277748086516001E-3</c:v>
                </c:pt>
                <c:pt idx="51134">
                  <c:v>2.8131265105951998E-3</c:v>
                </c:pt>
                <c:pt idx="51135">
                  <c:v>2.47212516477466E-3</c:v>
                </c:pt>
                <c:pt idx="51136">
                  <c:v>2.1136586530360502E-3</c:v>
                </c:pt>
                <c:pt idx="51137">
                  <c:v>1.9189004627431501E-3</c:v>
                </c:pt>
                <c:pt idx="51138">
                  <c:v>1.6017096882246899E-3</c:v>
                </c:pt>
                <c:pt idx="51139">
                  <c:v>1.22539187855719E-3</c:v>
                </c:pt>
                <c:pt idx="51140">
                  <c:v>1.05996155258894E-3</c:v>
                </c:pt>
                <c:pt idx="51141">
                  <c:v>9.0675968839441096E-4</c:v>
                </c:pt>
                <c:pt idx="51142">
                  <c:v>5.2734964303765197E-4</c:v>
                </c:pt>
                <c:pt idx="51143">
                  <c:v>3.1948204846560301E-4</c:v>
                </c:pt>
                <c:pt idx="51144">
                  <c:v>1.2951546319174101E-4</c:v>
                </c:pt>
                <c:pt idx="51145" formatCode="0.00E+00">
                  <c:v>-3.0531601212791699E-5</c:v>
                </c:pt>
                <c:pt idx="51146">
                  <c:v>-1.9059991143448001E-4</c:v>
                </c:pt>
                <c:pt idx="51147">
                  <c:v>-2.9188368663467202E-4</c:v>
                </c:pt>
                <c:pt idx="51148">
                  <c:v>-3.7887544151821601E-4</c:v>
                </c:pt>
                <c:pt idx="51149">
                  <c:v>-5.8852062579974398E-4</c:v>
                </c:pt>
                <c:pt idx="51150">
                  <c:v>-7.89667710114153E-4</c:v>
                </c:pt>
                <c:pt idx="51151">
                  <c:v>-7.6509137579817098E-4</c:v>
                </c:pt>
                <c:pt idx="51152">
                  <c:v>-1.04123264986752E-3</c:v>
                </c:pt>
                <c:pt idx="51153">
                  <c:v>-8.7348886591545496E-4</c:v>
                </c:pt>
                <c:pt idx="51154">
                  <c:v>-1.11119878091305E-3</c:v>
                </c:pt>
                <c:pt idx="51155">
                  <c:v>-1.1328298305219001E-3</c:v>
                </c:pt>
                <c:pt idx="51156">
                  <c:v>-1.18485072692872E-3</c:v>
                </c:pt>
                <c:pt idx="51157">
                  <c:v>-1.26321543140177E-3</c:v>
                </c:pt>
                <c:pt idx="51158">
                  <c:v>-1.19193978090033E-3</c:v>
                </c:pt>
                <c:pt idx="51159">
                  <c:v>-1.1678371037307201E-3</c:v>
                </c:pt>
                <c:pt idx="51160">
                  <c:v>-1.26107147602729E-3</c:v>
                </c:pt>
                <c:pt idx="51161">
                  <c:v>-1.16043295058712E-3</c:v>
                </c:pt>
                <c:pt idx="51162">
                  <c:v>-9.9433700025888501E-4</c:v>
                </c:pt>
                <c:pt idx="51163">
                  <c:v>-1.0246256894863701E-3</c:v>
                </c:pt>
                <c:pt idx="51164">
                  <c:v>-9.45359903042372E-4</c:v>
                </c:pt>
                <c:pt idx="51165">
                  <c:v>-9.1580028345770201E-4</c:v>
                </c:pt>
                <c:pt idx="51166">
                  <c:v>-8.5171289668803201E-4</c:v>
                </c:pt>
                <c:pt idx="51167">
                  <c:v>-7.7126516923528695E-4</c:v>
                </c:pt>
                <c:pt idx="51168">
                  <c:v>-6.0303545597932898E-4</c:v>
                </c:pt>
                <c:pt idx="51169">
                  <c:v>-5.1453089233141798E-4</c:v>
                </c:pt>
                <c:pt idx="51170">
                  <c:v>-4.6676901881974098E-4</c:v>
                </c:pt>
                <c:pt idx="51171">
                  <c:v>-2.1642706647966001E-4</c:v>
                </c:pt>
                <c:pt idx="51172">
                  <c:v>-2.11640801652953E-4</c:v>
                </c:pt>
                <c:pt idx="51173" formatCode="0.00E+00">
                  <c:v>-1.66538199410767E-5</c:v>
                </c:pt>
                <c:pt idx="51174">
                  <c:v>2.2747323868055799E-4</c:v>
                </c:pt>
                <c:pt idx="51175">
                  <c:v>4.0558735495506703E-4</c:v>
                </c:pt>
                <c:pt idx="51176">
                  <c:v>3.8824003713046801E-4</c:v>
                </c:pt>
                <c:pt idx="51177">
                  <c:v>4.8026953039865497E-4</c:v>
                </c:pt>
                <c:pt idx="51178">
                  <c:v>7.5874669421554803E-4</c:v>
                </c:pt>
                <c:pt idx="51179">
                  <c:v>9.5432548507890999E-4</c:v>
                </c:pt>
                <c:pt idx="51180">
                  <c:v>1.03420451578379E-3</c:v>
                </c:pt>
                <c:pt idx="51181">
                  <c:v>1.24767086963376E-3</c:v>
                </c:pt>
                <c:pt idx="51182">
                  <c:v>1.3956882036339801E-3</c:v>
                </c:pt>
                <c:pt idx="51183">
                  <c:v>1.60575473056167E-3</c:v>
                </c:pt>
                <c:pt idx="51184">
                  <c:v>1.67167334992808E-3</c:v>
                </c:pt>
                <c:pt idx="51185">
                  <c:v>1.9221514249702699E-3</c:v>
                </c:pt>
                <c:pt idx="51186">
                  <c:v>2.1317490402759701E-3</c:v>
                </c:pt>
                <c:pt idx="51187">
                  <c:v>2.0366693971453501E-3</c:v>
                </c:pt>
                <c:pt idx="51188">
                  <c:v>2.17925984487485E-3</c:v>
                </c:pt>
                <c:pt idx="51189">
                  <c:v>2.3840003291632499E-3</c:v>
                </c:pt>
                <c:pt idx="51190">
                  <c:v>2.6716783855447201E-3</c:v>
                </c:pt>
                <c:pt idx="51191">
                  <c:v>2.6257424584925802E-3</c:v>
                </c:pt>
                <c:pt idx="51192">
                  <c:v>2.7645390609345199E-3</c:v>
                </c:pt>
                <c:pt idx="51193">
                  <c:v>2.94427389827562E-3</c:v>
                </c:pt>
                <c:pt idx="51194">
                  <c:v>2.8766535501921799E-3</c:v>
                </c:pt>
                <c:pt idx="51195">
                  <c:v>3.0058084949879898E-3</c:v>
                </c:pt>
                <c:pt idx="51196">
                  <c:v>3.0318914911368101E-3</c:v>
                </c:pt>
                <c:pt idx="51197">
                  <c:v>3.0902258495025901E-3</c:v>
                </c:pt>
                <c:pt idx="51198">
                  <c:v>3.1382384970008899E-3</c:v>
                </c:pt>
                <c:pt idx="51199">
                  <c:v>3.1322371128995798E-3</c:v>
                </c:pt>
                <c:pt idx="51200">
                  <c:v>3.2667741669409399E-3</c:v>
                </c:pt>
                <c:pt idx="51201">
                  <c:v>3.13738191729389E-3</c:v>
                </c:pt>
                <c:pt idx="51202">
                  <c:v>3.1615369497530799E-3</c:v>
                </c:pt>
                <c:pt idx="51203">
                  <c:v>3.2858715425909801E-3</c:v>
                </c:pt>
                <c:pt idx="51204">
                  <c:v>3.1040748184847202E-3</c:v>
                </c:pt>
                <c:pt idx="51205">
                  <c:v>2.8471641528763601E-3</c:v>
                </c:pt>
                <c:pt idx="51206">
                  <c:v>2.9598366819656502E-3</c:v>
                </c:pt>
                <c:pt idx="51207">
                  <c:v>2.9660871683521999E-3</c:v>
                </c:pt>
                <c:pt idx="51208">
                  <c:v>2.68237611941013E-3</c:v>
                </c:pt>
                <c:pt idx="51209">
                  <c:v>2.4188160158146398E-3</c:v>
                </c:pt>
                <c:pt idx="51210">
                  <c:v>2.3925773915303402E-3</c:v>
                </c:pt>
                <c:pt idx="51211">
                  <c:v>2.37871271566646E-3</c:v>
                </c:pt>
                <c:pt idx="51212">
                  <c:v>2.2417488080435201E-3</c:v>
                </c:pt>
                <c:pt idx="51213">
                  <c:v>1.83113367905598E-3</c:v>
                </c:pt>
                <c:pt idx="51214">
                  <c:v>1.8269559943489501E-3</c:v>
                </c:pt>
                <c:pt idx="51215">
                  <c:v>1.5476954173154001E-3</c:v>
                </c:pt>
                <c:pt idx="51216">
                  <c:v>1.308145947452E-3</c:v>
                </c:pt>
                <c:pt idx="51217">
                  <c:v>1.05889276419865E-3</c:v>
                </c:pt>
                <c:pt idx="51218">
                  <c:v>8.9352405575327497E-4</c:v>
                </c:pt>
                <c:pt idx="51219">
                  <c:v>5.9278418359873003E-4</c:v>
                </c:pt>
                <c:pt idx="51220">
                  <c:v>2.8412170980323298E-4</c:v>
                </c:pt>
                <c:pt idx="51221" formatCode="0.00E+00">
                  <c:v>7.7468607410209896E-6</c:v>
                </c:pt>
                <c:pt idx="51222">
                  <c:v>-2.5962375757889399E-4</c:v>
                </c:pt>
                <c:pt idx="51223">
                  <c:v>-6.5903315822067696E-4</c:v>
                </c:pt>
                <c:pt idx="51224">
                  <c:v>-9.0484521097415702E-4</c:v>
                </c:pt>
                <c:pt idx="51225">
                  <c:v>-1.2326710946838201E-3</c:v>
                </c:pt>
                <c:pt idx="51226">
                  <c:v>-1.59691983404063E-3</c:v>
                </c:pt>
                <c:pt idx="51227">
                  <c:v>-1.8182679807652901E-3</c:v>
                </c:pt>
                <c:pt idx="51228">
                  <c:v>-2.2013781220567102E-3</c:v>
                </c:pt>
                <c:pt idx="51229">
                  <c:v>-2.4805422260976702E-3</c:v>
                </c:pt>
                <c:pt idx="51230">
                  <c:v>-2.8511853439927601E-3</c:v>
                </c:pt>
                <c:pt idx="51231">
                  <c:v>-3.2563720432407599E-3</c:v>
                </c:pt>
                <c:pt idx="51232">
                  <c:v>-3.47361141395148E-3</c:v>
                </c:pt>
                <c:pt idx="51233">
                  <c:v>-3.8261594556302601E-3</c:v>
                </c:pt>
                <c:pt idx="51234">
                  <c:v>-4.29213659448826E-3</c:v>
                </c:pt>
                <c:pt idx="51235">
                  <c:v>-4.59625028163078E-3</c:v>
                </c:pt>
                <c:pt idx="51236">
                  <c:v>-4.9699432702278003E-3</c:v>
                </c:pt>
                <c:pt idx="51237">
                  <c:v>-5.2283041245117998E-3</c:v>
                </c:pt>
                <c:pt idx="51238">
                  <c:v>-5.5588305724579802E-3</c:v>
                </c:pt>
                <c:pt idx="51239">
                  <c:v>-5.9598514230932396E-3</c:v>
                </c:pt>
                <c:pt idx="51240">
                  <c:v>-6.2571989307183603E-3</c:v>
                </c:pt>
                <c:pt idx="51241">
                  <c:v>-6.5291692847341699E-3</c:v>
                </c:pt>
                <c:pt idx="51242">
                  <c:v>-6.8808800726053599E-3</c:v>
                </c:pt>
                <c:pt idx="51243">
                  <c:v>-7.2967609722175697E-3</c:v>
                </c:pt>
                <c:pt idx="51244">
                  <c:v>-7.63369339552034E-3</c:v>
                </c:pt>
                <c:pt idx="51245">
                  <c:v>-7.7307559496275196E-3</c:v>
                </c:pt>
                <c:pt idx="51246">
                  <c:v>-8.1521970120462892E-3</c:v>
                </c:pt>
                <c:pt idx="51247">
                  <c:v>-8.4555492761022606E-3</c:v>
                </c:pt>
                <c:pt idx="51248">
                  <c:v>-8.5578040310752695E-3</c:v>
                </c:pt>
                <c:pt idx="51249">
                  <c:v>-8.8752288565919595E-3</c:v>
                </c:pt>
                <c:pt idx="51250">
                  <c:v>-9.0565840920434799E-3</c:v>
                </c:pt>
                <c:pt idx="51251">
                  <c:v>-9.3678495266371203E-3</c:v>
                </c:pt>
                <c:pt idx="51252">
                  <c:v>-9.5914373233219104E-3</c:v>
                </c:pt>
                <c:pt idx="51253">
                  <c:v>-9.7100290796271003E-3</c:v>
                </c:pt>
                <c:pt idx="51254">
                  <c:v>-1.00704545334943E-2</c:v>
                </c:pt>
                <c:pt idx="51255">
                  <c:v>-1.0084852470868801E-2</c:v>
                </c:pt>
                <c:pt idx="51256">
                  <c:v>-1.0312789892044399E-2</c:v>
                </c:pt>
                <c:pt idx="51257">
                  <c:v>-1.04730428359127E-2</c:v>
                </c:pt>
                <c:pt idx="51258">
                  <c:v>-1.05973496226356E-2</c:v>
                </c:pt>
                <c:pt idx="51259">
                  <c:v>-1.06605408907651E-2</c:v>
                </c:pt>
                <c:pt idx="51260">
                  <c:v>-1.0671039170215099E-2</c:v>
                </c:pt>
                <c:pt idx="51261">
                  <c:v>-1.0921867905537499E-2</c:v>
                </c:pt>
                <c:pt idx="51262">
                  <c:v>-1.08961637408291E-2</c:v>
                </c:pt>
                <c:pt idx="51263">
                  <c:v>-1.0963255921183201E-2</c:v>
                </c:pt>
                <c:pt idx="51264">
                  <c:v>-1.1036680509384601E-2</c:v>
                </c:pt>
                <c:pt idx="51265">
                  <c:v>-1.1018392945664399E-2</c:v>
                </c:pt>
                <c:pt idx="51266">
                  <c:v>-1.09768823487597E-2</c:v>
                </c:pt>
                <c:pt idx="51267">
                  <c:v>-1.09903428806823E-2</c:v>
                </c:pt>
                <c:pt idx="51268">
                  <c:v>-1.0924522813276299E-2</c:v>
                </c:pt>
                <c:pt idx="51269">
                  <c:v>-1.08270493735054E-2</c:v>
                </c:pt>
                <c:pt idx="51270">
                  <c:v>-1.0810635033320399E-2</c:v>
                </c:pt>
                <c:pt idx="51271">
                  <c:v>-1.07806694243321E-2</c:v>
                </c:pt>
                <c:pt idx="51272">
                  <c:v>-1.08046421188505E-2</c:v>
                </c:pt>
                <c:pt idx="51273">
                  <c:v>-1.0620062668995201E-2</c:v>
                </c:pt>
                <c:pt idx="51274">
                  <c:v>-1.05373410893782E-2</c:v>
                </c:pt>
                <c:pt idx="51275">
                  <c:v>-1.0577595528716399E-2</c:v>
                </c:pt>
                <c:pt idx="51276">
                  <c:v>-1.03932712274771E-2</c:v>
                </c:pt>
                <c:pt idx="51277">
                  <c:v>-9.9883489209750698E-3</c:v>
                </c:pt>
                <c:pt idx="51278">
                  <c:v>-1.01239045996207E-2</c:v>
                </c:pt>
                <c:pt idx="51279">
                  <c:v>-9.9388789670644493E-3</c:v>
                </c:pt>
                <c:pt idx="51280">
                  <c:v>-9.83618555141769E-3</c:v>
                </c:pt>
                <c:pt idx="51281">
                  <c:v>-9.6547695104417901E-3</c:v>
                </c:pt>
                <c:pt idx="51282">
                  <c:v>-9.3938705229659504E-3</c:v>
                </c:pt>
                <c:pt idx="51283">
                  <c:v>-9.3321532385742395E-3</c:v>
                </c:pt>
                <c:pt idx="51284">
                  <c:v>-9.2323172948402706E-3</c:v>
                </c:pt>
                <c:pt idx="51285">
                  <c:v>-8.9555305326443208E-3</c:v>
                </c:pt>
                <c:pt idx="51286">
                  <c:v>-9.0326509437669896E-3</c:v>
                </c:pt>
                <c:pt idx="51287">
                  <c:v>-8.81587425841838E-3</c:v>
                </c:pt>
                <c:pt idx="51288">
                  <c:v>-8.5848617850481108E-3</c:v>
                </c:pt>
                <c:pt idx="51289">
                  <c:v>-8.4936081431777697E-3</c:v>
                </c:pt>
                <c:pt idx="51290">
                  <c:v>-8.3143952810596708E-3</c:v>
                </c:pt>
                <c:pt idx="51291">
                  <c:v>-8.1591786521319608E-3</c:v>
                </c:pt>
                <c:pt idx="51292">
                  <c:v>-8.0707729449017405E-3</c:v>
                </c:pt>
                <c:pt idx="51293">
                  <c:v>-7.8299116267116792E-3</c:v>
                </c:pt>
                <c:pt idx="51294">
                  <c:v>-7.8598458444197501E-3</c:v>
                </c:pt>
                <c:pt idx="51295">
                  <c:v>-7.5775913183058E-3</c:v>
                </c:pt>
                <c:pt idx="51296">
                  <c:v>-7.6435025580952297E-3</c:v>
                </c:pt>
                <c:pt idx="51297">
                  <c:v>-7.5435136039476202E-3</c:v>
                </c:pt>
                <c:pt idx="51298">
                  <c:v>-7.2919256912054404E-3</c:v>
                </c:pt>
                <c:pt idx="51299">
                  <c:v>-7.3740696331634397E-3</c:v>
                </c:pt>
                <c:pt idx="51300">
                  <c:v>-7.2442749724508796E-3</c:v>
                </c:pt>
                <c:pt idx="51301">
                  <c:v>-7.1291190654051298E-3</c:v>
                </c:pt>
                <c:pt idx="51302">
                  <c:v>-7.0620024417514396E-3</c:v>
                </c:pt>
                <c:pt idx="51303">
                  <c:v>-7.1027814176040103E-3</c:v>
                </c:pt>
                <c:pt idx="51304">
                  <c:v>-6.9251000312698704E-3</c:v>
                </c:pt>
                <c:pt idx="51305">
                  <c:v>-6.8413748265324197E-3</c:v>
                </c:pt>
                <c:pt idx="51306">
                  <c:v>-7.05649717238877E-3</c:v>
                </c:pt>
                <c:pt idx="51307">
                  <c:v>-6.9006721173373699E-3</c:v>
                </c:pt>
                <c:pt idx="51308">
                  <c:v>-6.8389288795823499E-3</c:v>
                </c:pt>
                <c:pt idx="51309">
                  <c:v>-7.1153636801032398E-3</c:v>
                </c:pt>
                <c:pt idx="51310">
                  <c:v>-7.0259362962848699E-3</c:v>
                </c:pt>
                <c:pt idx="51311">
                  <c:v>-6.9537660882315003E-3</c:v>
                </c:pt>
                <c:pt idx="51312">
                  <c:v>-7.1237164640611398E-3</c:v>
                </c:pt>
                <c:pt idx="51313">
                  <c:v>-7.1470500204576003E-3</c:v>
                </c:pt>
                <c:pt idx="51314">
                  <c:v>-7.2582641146910097E-3</c:v>
                </c:pt>
                <c:pt idx="51315">
                  <c:v>-7.2251136614267996E-3</c:v>
                </c:pt>
                <c:pt idx="51316">
                  <c:v>-7.4833437388023699E-3</c:v>
                </c:pt>
                <c:pt idx="51317">
                  <c:v>-7.5823552037436997E-3</c:v>
                </c:pt>
                <c:pt idx="51318">
                  <c:v>-7.7637731394249697E-3</c:v>
                </c:pt>
                <c:pt idx="51319">
                  <c:v>-7.8208207378963595E-3</c:v>
                </c:pt>
                <c:pt idx="51320">
                  <c:v>-8.0141107964437908E-3</c:v>
                </c:pt>
                <c:pt idx="51321">
                  <c:v>-8.1128543497342599E-3</c:v>
                </c:pt>
                <c:pt idx="51322">
                  <c:v>-8.1471094172915204E-3</c:v>
                </c:pt>
                <c:pt idx="51323">
                  <c:v>-8.5053475510481896E-3</c:v>
                </c:pt>
                <c:pt idx="51324">
                  <c:v>-8.7140213109340794E-3</c:v>
                </c:pt>
                <c:pt idx="51325">
                  <c:v>-8.8533226440285998E-3</c:v>
                </c:pt>
                <c:pt idx="51326">
                  <c:v>-9.0101888483215802E-3</c:v>
                </c:pt>
                <c:pt idx="51327">
                  <c:v>-9.2856959046970396E-3</c:v>
                </c:pt>
                <c:pt idx="51328">
                  <c:v>-9.5969915878989995E-3</c:v>
                </c:pt>
                <c:pt idx="51329">
                  <c:v>-9.7453343603372093E-3</c:v>
                </c:pt>
                <c:pt idx="51330">
                  <c:v>-1.00596293218378E-2</c:v>
                </c:pt>
                <c:pt idx="51331">
                  <c:v>-1.01247250351154E-2</c:v>
                </c:pt>
                <c:pt idx="51332">
                  <c:v>-1.04096637851715E-2</c:v>
                </c:pt>
                <c:pt idx="51333">
                  <c:v>-1.05696508188689E-2</c:v>
                </c:pt>
                <c:pt idx="51334">
                  <c:v>-1.07376551101025E-2</c:v>
                </c:pt>
                <c:pt idx="51335">
                  <c:v>-1.11670967001299E-2</c:v>
                </c:pt>
                <c:pt idx="51336">
                  <c:v>-1.14771106872315E-2</c:v>
                </c:pt>
                <c:pt idx="51337">
                  <c:v>-1.16854954087429E-2</c:v>
                </c:pt>
                <c:pt idx="51338">
                  <c:v>-1.18183316207066E-2</c:v>
                </c:pt>
                <c:pt idx="51339">
                  <c:v>-1.20606018357456E-2</c:v>
                </c:pt>
                <c:pt idx="51340">
                  <c:v>-1.22348522529895E-2</c:v>
                </c:pt>
                <c:pt idx="51341">
                  <c:v>-1.26106580058297E-2</c:v>
                </c:pt>
                <c:pt idx="51342">
                  <c:v>-1.2747340307006499E-2</c:v>
                </c:pt>
                <c:pt idx="51343">
                  <c:v>-1.30502585947258E-2</c:v>
                </c:pt>
                <c:pt idx="51344">
                  <c:v>-1.31568715087439E-2</c:v>
                </c:pt>
                <c:pt idx="51345">
                  <c:v>-1.34592823089084E-2</c:v>
                </c:pt>
                <c:pt idx="51346">
                  <c:v>-1.3641368844095199E-2</c:v>
                </c:pt>
                <c:pt idx="51347">
                  <c:v>-1.3922025137839199E-2</c:v>
                </c:pt>
                <c:pt idx="51348">
                  <c:v>-1.4144021099435199E-2</c:v>
                </c:pt>
                <c:pt idx="51349">
                  <c:v>-1.42735009846537E-2</c:v>
                </c:pt>
                <c:pt idx="51350">
                  <c:v>-1.44044289988732E-2</c:v>
                </c:pt>
                <c:pt idx="51351">
                  <c:v>-1.4663048874816601E-2</c:v>
                </c:pt>
                <c:pt idx="51352">
                  <c:v>-1.47804552769801E-2</c:v>
                </c:pt>
                <c:pt idx="51353">
                  <c:v>-1.4851095402146901E-2</c:v>
                </c:pt>
                <c:pt idx="51354">
                  <c:v>-1.50320630136718E-2</c:v>
                </c:pt>
                <c:pt idx="51355">
                  <c:v>-1.5435588271997E-2</c:v>
                </c:pt>
                <c:pt idx="51356">
                  <c:v>-1.5364565466739E-2</c:v>
                </c:pt>
                <c:pt idx="51357">
                  <c:v>-1.5376014715502101E-2</c:v>
                </c:pt>
                <c:pt idx="51358">
                  <c:v>-1.5657234496394799E-2</c:v>
                </c:pt>
                <c:pt idx="51359">
                  <c:v>-1.5911681791248699E-2</c:v>
                </c:pt>
                <c:pt idx="51360">
                  <c:v>-1.5841983144658699E-2</c:v>
                </c:pt>
                <c:pt idx="51361">
                  <c:v>-1.6027996649085802E-2</c:v>
                </c:pt>
                <c:pt idx="51362">
                  <c:v>-1.6079352811701499E-2</c:v>
                </c:pt>
                <c:pt idx="51363">
                  <c:v>-1.6059468044233E-2</c:v>
                </c:pt>
                <c:pt idx="51364">
                  <c:v>-1.6205897656215301E-2</c:v>
                </c:pt>
                <c:pt idx="51365">
                  <c:v>-1.6213797331962699E-2</c:v>
                </c:pt>
                <c:pt idx="51366">
                  <c:v>-1.6379306748666E-2</c:v>
                </c:pt>
                <c:pt idx="51367">
                  <c:v>-1.6317220761660901E-2</c:v>
                </c:pt>
                <c:pt idx="51368">
                  <c:v>-1.6279838937463501E-2</c:v>
                </c:pt>
                <c:pt idx="51369">
                  <c:v>-1.6249100175534999E-2</c:v>
                </c:pt>
                <c:pt idx="51370">
                  <c:v>-1.63553646757485E-2</c:v>
                </c:pt>
                <c:pt idx="51371">
                  <c:v>-1.6449052655347299E-2</c:v>
                </c:pt>
                <c:pt idx="51372">
                  <c:v>-1.6328345990706299E-2</c:v>
                </c:pt>
                <c:pt idx="51373">
                  <c:v>-1.6353209859942701E-2</c:v>
                </c:pt>
                <c:pt idx="51374">
                  <c:v>-1.6260948654677199E-2</c:v>
                </c:pt>
                <c:pt idx="51375">
                  <c:v>-1.61519795451633E-2</c:v>
                </c:pt>
                <c:pt idx="51376">
                  <c:v>-1.6139748584526201E-2</c:v>
                </c:pt>
                <c:pt idx="51377">
                  <c:v>-1.60773025578358E-2</c:v>
                </c:pt>
                <c:pt idx="51378">
                  <c:v>-1.6110564729928199E-2</c:v>
                </c:pt>
                <c:pt idx="51379">
                  <c:v>-1.5860327189669898E-2</c:v>
                </c:pt>
                <c:pt idx="51380">
                  <c:v>-1.58127402897336E-2</c:v>
                </c:pt>
                <c:pt idx="51381">
                  <c:v>-1.57778702759209E-2</c:v>
                </c:pt>
                <c:pt idx="51382">
                  <c:v>-1.55039622181399E-2</c:v>
                </c:pt>
                <c:pt idx="51383">
                  <c:v>-1.54888062433957E-2</c:v>
                </c:pt>
                <c:pt idx="51384">
                  <c:v>-1.53112071087629E-2</c:v>
                </c:pt>
                <c:pt idx="51385">
                  <c:v>-1.5218934788258601E-2</c:v>
                </c:pt>
                <c:pt idx="51386">
                  <c:v>-1.4993999353056399E-2</c:v>
                </c:pt>
                <c:pt idx="51387">
                  <c:v>-1.4900944925624601E-2</c:v>
                </c:pt>
                <c:pt idx="51388">
                  <c:v>-1.47543007199618E-2</c:v>
                </c:pt>
                <c:pt idx="51389">
                  <c:v>-1.44708983653625E-2</c:v>
                </c:pt>
                <c:pt idx="51390">
                  <c:v>-1.43336167412524E-2</c:v>
                </c:pt>
                <c:pt idx="51391">
                  <c:v>-1.4214613479282099E-2</c:v>
                </c:pt>
                <c:pt idx="51392">
                  <c:v>-1.4038273869341899E-2</c:v>
                </c:pt>
                <c:pt idx="51393">
                  <c:v>-1.3909486059632501E-2</c:v>
                </c:pt>
                <c:pt idx="51394">
                  <c:v>-1.3756599700354101E-2</c:v>
                </c:pt>
                <c:pt idx="51395">
                  <c:v>-1.3465724689858301E-2</c:v>
                </c:pt>
                <c:pt idx="51396">
                  <c:v>-1.33276389864953E-2</c:v>
                </c:pt>
                <c:pt idx="51397">
                  <c:v>-1.32247874877972E-2</c:v>
                </c:pt>
                <c:pt idx="51398">
                  <c:v>-1.2904252281897399E-2</c:v>
                </c:pt>
                <c:pt idx="51399">
                  <c:v>-1.2680745779757901E-2</c:v>
                </c:pt>
                <c:pt idx="51400">
                  <c:v>-1.2442495134353601E-2</c:v>
                </c:pt>
                <c:pt idx="51401">
                  <c:v>-1.24238101259231E-2</c:v>
                </c:pt>
                <c:pt idx="51402">
                  <c:v>-1.2144968324949899E-2</c:v>
                </c:pt>
                <c:pt idx="51403">
                  <c:v>-1.1986317059250001E-2</c:v>
                </c:pt>
                <c:pt idx="51404">
                  <c:v>-1.18796987042314E-2</c:v>
                </c:pt>
                <c:pt idx="51405">
                  <c:v>-1.15778886205167E-2</c:v>
                </c:pt>
                <c:pt idx="51406">
                  <c:v>-1.1415532495030601E-2</c:v>
                </c:pt>
                <c:pt idx="51407">
                  <c:v>-1.1295464716301501E-2</c:v>
                </c:pt>
                <c:pt idx="51408">
                  <c:v>-1.1131145609596599E-2</c:v>
                </c:pt>
                <c:pt idx="51409">
                  <c:v>-1.08574659908866E-2</c:v>
                </c:pt>
                <c:pt idx="51410">
                  <c:v>-1.06714970848739E-2</c:v>
                </c:pt>
                <c:pt idx="51411">
                  <c:v>-1.05096973297302E-2</c:v>
                </c:pt>
                <c:pt idx="51412">
                  <c:v>-1.05364447794206E-2</c:v>
                </c:pt>
                <c:pt idx="51413">
                  <c:v>-1.0336922667306099E-2</c:v>
                </c:pt>
                <c:pt idx="51414">
                  <c:v>-1.02425365992819E-2</c:v>
                </c:pt>
                <c:pt idx="51415">
                  <c:v>-9.8243893591508594E-3</c:v>
                </c:pt>
                <c:pt idx="51416">
                  <c:v>-9.7034817537652498E-3</c:v>
                </c:pt>
                <c:pt idx="51417">
                  <c:v>-9.6800567503698299E-3</c:v>
                </c:pt>
                <c:pt idx="51418">
                  <c:v>-9.5851538963862507E-3</c:v>
                </c:pt>
                <c:pt idx="51419">
                  <c:v>-9.3798723741960396E-3</c:v>
                </c:pt>
                <c:pt idx="51420">
                  <c:v>-9.3554624677102301E-3</c:v>
                </c:pt>
                <c:pt idx="51421">
                  <c:v>-9.1599508559709001E-3</c:v>
                </c:pt>
                <c:pt idx="51422">
                  <c:v>-8.8892027321657695E-3</c:v>
                </c:pt>
                <c:pt idx="51423">
                  <c:v>-9.0351462491952608E-3</c:v>
                </c:pt>
                <c:pt idx="51424">
                  <c:v>-8.9120282876554296E-3</c:v>
                </c:pt>
                <c:pt idx="51425">
                  <c:v>-8.6806479130629999E-3</c:v>
                </c:pt>
                <c:pt idx="51426">
                  <c:v>-8.6708853552514703E-3</c:v>
                </c:pt>
                <c:pt idx="51427">
                  <c:v>-8.5395816027211101E-3</c:v>
                </c:pt>
                <c:pt idx="51428">
                  <c:v>-8.4685837471429101E-3</c:v>
                </c:pt>
                <c:pt idx="51429">
                  <c:v>-8.5465381234152704E-3</c:v>
                </c:pt>
                <c:pt idx="51430">
                  <c:v>-8.45169647171852E-3</c:v>
                </c:pt>
                <c:pt idx="51431">
                  <c:v>-8.43939920874014E-3</c:v>
                </c:pt>
                <c:pt idx="51432">
                  <c:v>-8.4245649255950492E-3</c:v>
                </c:pt>
                <c:pt idx="51433">
                  <c:v>-8.3603921641406606E-3</c:v>
                </c:pt>
                <c:pt idx="51434">
                  <c:v>-8.2658704840940893E-3</c:v>
                </c:pt>
                <c:pt idx="51435">
                  <c:v>-8.2102363352695093E-3</c:v>
                </c:pt>
                <c:pt idx="51436">
                  <c:v>-8.3232782377271608E-3</c:v>
                </c:pt>
                <c:pt idx="51437">
                  <c:v>-8.2815566016762009E-3</c:v>
                </c:pt>
                <c:pt idx="51438">
                  <c:v>-8.2949674924705404E-3</c:v>
                </c:pt>
                <c:pt idx="51439">
                  <c:v>-8.1861555223550399E-3</c:v>
                </c:pt>
                <c:pt idx="51440">
                  <c:v>-8.3066262088268006E-3</c:v>
                </c:pt>
                <c:pt idx="51441">
                  <c:v>-8.5019168859371708E-3</c:v>
                </c:pt>
                <c:pt idx="51442">
                  <c:v>-8.5292105318248105E-3</c:v>
                </c:pt>
                <c:pt idx="51443">
                  <c:v>-8.5133789183994297E-3</c:v>
                </c:pt>
                <c:pt idx="51444">
                  <c:v>-8.5253097384708192E-3</c:v>
                </c:pt>
                <c:pt idx="51445">
                  <c:v>-8.5674880401794898E-3</c:v>
                </c:pt>
                <c:pt idx="51446">
                  <c:v>-8.7207867020426908E-3</c:v>
                </c:pt>
                <c:pt idx="51447">
                  <c:v>-8.7207589909785495E-3</c:v>
                </c:pt>
                <c:pt idx="51448">
                  <c:v>-8.9033373505487592E-3</c:v>
                </c:pt>
                <c:pt idx="51449">
                  <c:v>-8.9746802760569191E-3</c:v>
                </c:pt>
                <c:pt idx="51450">
                  <c:v>-9.0075502891127802E-3</c:v>
                </c:pt>
                <c:pt idx="51451">
                  <c:v>-9.0454047922896193E-3</c:v>
                </c:pt>
                <c:pt idx="51452">
                  <c:v>-9.0609556460071097E-3</c:v>
                </c:pt>
                <c:pt idx="51453">
                  <c:v>-9.2094149695805295E-3</c:v>
                </c:pt>
                <c:pt idx="51454">
                  <c:v>-9.3789272203387598E-3</c:v>
                </c:pt>
                <c:pt idx="51455">
                  <c:v>-9.4135373954201806E-3</c:v>
                </c:pt>
                <c:pt idx="51456">
                  <c:v>-9.5576968821611107E-3</c:v>
                </c:pt>
                <c:pt idx="51457">
                  <c:v>-9.4327914526677794E-3</c:v>
                </c:pt>
                <c:pt idx="51458">
                  <c:v>-9.6482777688178603E-3</c:v>
                </c:pt>
                <c:pt idx="51459">
                  <c:v>-9.7436738307540606E-3</c:v>
                </c:pt>
                <c:pt idx="51460">
                  <c:v>-9.7402674829765098E-3</c:v>
                </c:pt>
                <c:pt idx="51461">
                  <c:v>-9.9696340195484807E-3</c:v>
                </c:pt>
                <c:pt idx="51462">
                  <c:v>-1.0050642461629299E-2</c:v>
                </c:pt>
                <c:pt idx="51463">
                  <c:v>-9.9997016499883597E-3</c:v>
                </c:pt>
                <c:pt idx="51464">
                  <c:v>-1.00093622609989E-2</c:v>
                </c:pt>
                <c:pt idx="51465">
                  <c:v>-1.00700005976871E-2</c:v>
                </c:pt>
                <c:pt idx="51466">
                  <c:v>-1.00992892786407E-2</c:v>
                </c:pt>
                <c:pt idx="51467">
                  <c:v>-1.0216034718458999E-2</c:v>
                </c:pt>
                <c:pt idx="51468">
                  <c:v>-1.0184750255220001E-2</c:v>
                </c:pt>
                <c:pt idx="51469">
                  <c:v>-1.0196542192499601E-2</c:v>
                </c:pt>
                <c:pt idx="51470">
                  <c:v>-1.0217625273968099E-2</c:v>
                </c:pt>
                <c:pt idx="51471">
                  <c:v>-1.0182713508212799E-2</c:v>
                </c:pt>
                <c:pt idx="51472">
                  <c:v>-1.0288557610922899E-2</c:v>
                </c:pt>
                <c:pt idx="51473">
                  <c:v>-1.02608564238292E-2</c:v>
                </c:pt>
                <c:pt idx="51474">
                  <c:v>-1.0107896767124E-2</c:v>
                </c:pt>
                <c:pt idx="51475">
                  <c:v>-1.01189888819927E-2</c:v>
                </c:pt>
                <c:pt idx="51476">
                  <c:v>-9.9602390243175402E-3</c:v>
                </c:pt>
                <c:pt idx="51477">
                  <c:v>-9.9733951575266405E-3</c:v>
                </c:pt>
                <c:pt idx="51478">
                  <c:v>-9.8408281100986102E-3</c:v>
                </c:pt>
                <c:pt idx="51479">
                  <c:v>-9.7465708327453791E-3</c:v>
                </c:pt>
                <c:pt idx="51480">
                  <c:v>-9.7601970409183798E-3</c:v>
                </c:pt>
                <c:pt idx="51481">
                  <c:v>-9.4619138696066495E-3</c:v>
                </c:pt>
                <c:pt idx="51482">
                  <c:v>-9.3245598301629207E-3</c:v>
                </c:pt>
                <c:pt idx="51483">
                  <c:v>-9.0703666355996006E-3</c:v>
                </c:pt>
                <c:pt idx="51484">
                  <c:v>-9.0349610309429906E-3</c:v>
                </c:pt>
                <c:pt idx="51485">
                  <c:v>-8.90211454436491E-3</c:v>
                </c:pt>
                <c:pt idx="51486">
                  <c:v>-8.4522757468118593E-3</c:v>
                </c:pt>
                <c:pt idx="51487">
                  <c:v>-8.3090508148808799E-3</c:v>
                </c:pt>
                <c:pt idx="51488">
                  <c:v>-8.0433809693448797E-3</c:v>
                </c:pt>
                <c:pt idx="51489">
                  <c:v>-7.7095225734407696E-3</c:v>
                </c:pt>
                <c:pt idx="51490">
                  <c:v>-7.4862659003992497E-3</c:v>
                </c:pt>
                <c:pt idx="51491">
                  <c:v>-7.2770052761719703E-3</c:v>
                </c:pt>
                <c:pt idx="51492">
                  <c:v>-6.9469647169936597E-3</c:v>
                </c:pt>
                <c:pt idx="51493">
                  <c:v>-6.4521642119360501E-3</c:v>
                </c:pt>
                <c:pt idx="51494">
                  <c:v>-6.1100431675749703E-3</c:v>
                </c:pt>
                <c:pt idx="51495">
                  <c:v>-5.7658050215611796E-3</c:v>
                </c:pt>
                <c:pt idx="51496">
                  <c:v>-5.4709140060597702E-3</c:v>
                </c:pt>
                <c:pt idx="51497">
                  <c:v>-4.9817994042206798E-3</c:v>
                </c:pt>
                <c:pt idx="51498">
                  <c:v>-4.6932013261170502E-3</c:v>
                </c:pt>
                <c:pt idx="51499">
                  <c:v>-4.3068536470109702E-3</c:v>
                </c:pt>
                <c:pt idx="51500">
                  <c:v>-3.6488958119363598E-3</c:v>
                </c:pt>
                <c:pt idx="51501">
                  <c:v>-3.2660815685752599E-3</c:v>
                </c:pt>
                <c:pt idx="51502">
                  <c:v>-2.8419228185626601E-3</c:v>
                </c:pt>
                <c:pt idx="51503">
                  <c:v>-2.5878787705466999E-3</c:v>
                </c:pt>
                <c:pt idx="51504">
                  <c:v>-1.8796683296269101E-3</c:v>
                </c:pt>
                <c:pt idx="51505">
                  <c:v>-1.3892844245592399E-3</c:v>
                </c:pt>
                <c:pt idx="51506">
                  <c:v>-1.01597640617592E-3</c:v>
                </c:pt>
                <c:pt idx="51507">
                  <c:v>-6.0865544598172003E-4</c:v>
                </c:pt>
                <c:pt idx="51508">
                  <c:v>-2.3107553789725399E-4</c:v>
                </c:pt>
                <c:pt idx="51509">
                  <c:v>4.3665380282564598E-4</c:v>
                </c:pt>
                <c:pt idx="51510">
                  <c:v>7.9952305575871103E-4</c:v>
                </c:pt>
                <c:pt idx="51511">
                  <c:v>1.27244395150142E-3</c:v>
                </c:pt>
                <c:pt idx="51512">
                  <c:v>1.87838275980758E-3</c:v>
                </c:pt>
                <c:pt idx="51513">
                  <c:v>2.1800944152354602E-3</c:v>
                </c:pt>
                <c:pt idx="51514">
                  <c:v>2.6480013274470002E-3</c:v>
                </c:pt>
                <c:pt idx="51515">
                  <c:v>2.9768445985462102E-3</c:v>
                </c:pt>
                <c:pt idx="51516">
                  <c:v>3.4554729641692902E-3</c:v>
                </c:pt>
                <c:pt idx="51517">
                  <c:v>3.87731584428846E-3</c:v>
                </c:pt>
                <c:pt idx="51518">
                  <c:v>4.2060832218289096E-3</c:v>
                </c:pt>
                <c:pt idx="51519">
                  <c:v>4.6687728770098101E-3</c:v>
                </c:pt>
                <c:pt idx="51520">
                  <c:v>5.1247133705925596E-3</c:v>
                </c:pt>
                <c:pt idx="51521">
                  <c:v>5.3142246002056102E-3</c:v>
                </c:pt>
                <c:pt idx="51522">
                  <c:v>5.5811003989655996E-3</c:v>
                </c:pt>
                <c:pt idx="51523">
                  <c:v>6.0513007067511696E-3</c:v>
                </c:pt>
                <c:pt idx="51524">
                  <c:v>6.30167687833406E-3</c:v>
                </c:pt>
                <c:pt idx="51525">
                  <c:v>6.4194782510423303E-3</c:v>
                </c:pt>
                <c:pt idx="51526">
                  <c:v>6.7670613018674698E-3</c:v>
                </c:pt>
                <c:pt idx="51527">
                  <c:v>7.1100999979579098E-3</c:v>
                </c:pt>
                <c:pt idx="51528">
                  <c:v>7.2513332022754902E-3</c:v>
                </c:pt>
                <c:pt idx="51529">
                  <c:v>7.2990556682060804E-3</c:v>
                </c:pt>
                <c:pt idx="51530">
                  <c:v>7.4953156791491803E-3</c:v>
                </c:pt>
                <c:pt idx="51531">
                  <c:v>7.7893990125523704E-3</c:v>
                </c:pt>
                <c:pt idx="51532">
                  <c:v>7.7100240666635898E-3</c:v>
                </c:pt>
                <c:pt idx="51533">
                  <c:v>7.8289184209719906E-3</c:v>
                </c:pt>
                <c:pt idx="51534">
                  <c:v>7.8257277425836103E-3</c:v>
                </c:pt>
                <c:pt idx="51535">
                  <c:v>7.7605338258330799E-3</c:v>
                </c:pt>
                <c:pt idx="51536">
                  <c:v>7.98936635520257E-3</c:v>
                </c:pt>
                <c:pt idx="51537">
                  <c:v>8.0535856465614192E-3</c:v>
                </c:pt>
                <c:pt idx="51538">
                  <c:v>7.9396700997316008E-3</c:v>
                </c:pt>
                <c:pt idx="51539">
                  <c:v>7.8580774926446002E-3</c:v>
                </c:pt>
                <c:pt idx="51540">
                  <c:v>7.7843126329955803E-3</c:v>
                </c:pt>
                <c:pt idx="51541">
                  <c:v>7.5073494043828596E-3</c:v>
                </c:pt>
                <c:pt idx="51542">
                  <c:v>7.4855958086104003E-3</c:v>
                </c:pt>
                <c:pt idx="51543">
                  <c:v>7.3237481739940402E-3</c:v>
                </c:pt>
                <c:pt idx="51544">
                  <c:v>7.0250708035219803E-3</c:v>
                </c:pt>
                <c:pt idx="51545">
                  <c:v>6.9132557287115998E-3</c:v>
                </c:pt>
                <c:pt idx="51546">
                  <c:v>6.5987182704483104E-3</c:v>
                </c:pt>
                <c:pt idx="51547">
                  <c:v>6.4586413000357803E-3</c:v>
                </c:pt>
                <c:pt idx="51548">
                  <c:v>6.2541391049952301E-3</c:v>
                </c:pt>
                <c:pt idx="51549">
                  <c:v>5.9721507041565402E-3</c:v>
                </c:pt>
                <c:pt idx="51550">
                  <c:v>5.5807647234597003E-3</c:v>
                </c:pt>
                <c:pt idx="51551">
                  <c:v>5.3382149642656803E-3</c:v>
                </c:pt>
                <c:pt idx="51552">
                  <c:v>4.9684632719483798E-3</c:v>
                </c:pt>
                <c:pt idx="51553">
                  <c:v>4.5314502850949297E-3</c:v>
                </c:pt>
                <c:pt idx="51554">
                  <c:v>4.2752230999204702E-3</c:v>
                </c:pt>
                <c:pt idx="51555">
                  <c:v>3.91329628591521E-3</c:v>
                </c:pt>
                <c:pt idx="51556">
                  <c:v>3.6017996174596699E-3</c:v>
                </c:pt>
                <c:pt idx="51557">
                  <c:v>3.2773567237480701E-3</c:v>
                </c:pt>
                <c:pt idx="51558">
                  <c:v>2.8432606650596599E-3</c:v>
                </c:pt>
                <c:pt idx="51559">
                  <c:v>2.6019126021990802E-3</c:v>
                </c:pt>
                <c:pt idx="51560">
                  <c:v>2.1169751304498901E-3</c:v>
                </c:pt>
                <c:pt idx="51561">
                  <c:v>1.7332752743709301E-3</c:v>
                </c:pt>
                <c:pt idx="51562">
                  <c:v>1.33205863423755E-3</c:v>
                </c:pt>
                <c:pt idx="51563">
                  <c:v>1.0315143254385499E-3</c:v>
                </c:pt>
                <c:pt idx="51564">
                  <c:v>7.5813471194715795E-4</c:v>
                </c:pt>
                <c:pt idx="51565">
                  <c:v>2.7599577009516902E-4</c:v>
                </c:pt>
                <c:pt idx="51566" formatCode="0.00E+00">
                  <c:v>-4.9363555335012203E-5</c:v>
                </c:pt>
                <c:pt idx="51567">
                  <c:v>-2.7943791716155103E-4</c:v>
                </c:pt>
                <c:pt idx="51568">
                  <c:v>-5.9010253007836402E-4</c:v>
                </c:pt>
                <c:pt idx="51569">
                  <c:v>-8.3811804640242802E-4</c:v>
                </c:pt>
                <c:pt idx="51570">
                  <c:v>-1.0892122016429001E-3</c:v>
                </c:pt>
                <c:pt idx="51571">
                  <c:v>-1.3862275437408801E-3</c:v>
                </c:pt>
                <c:pt idx="51572">
                  <c:v>-1.5718662514946299E-3</c:v>
                </c:pt>
                <c:pt idx="51573">
                  <c:v>-1.85793796517692E-3</c:v>
                </c:pt>
                <c:pt idx="51574">
                  <c:v>-1.89395803149057E-3</c:v>
                </c:pt>
                <c:pt idx="51575">
                  <c:v>-1.9247497398124801E-3</c:v>
                </c:pt>
                <c:pt idx="51576">
                  <c:v>-2.1521689523185902E-3</c:v>
                </c:pt>
                <c:pt idx="51577">
                  <c:v>-2.2790170571454198E-3</c:v>
                </c:pt>
                <c:pt idx="51578">
                  <c:v>-2.3221155293325101E-3</c:v>
                </c:pt>
                <c:pt idx="51579">
                  <c:v>-2.3589716448324202E-3</c:v>
                </c:pt>
                <c:pt idx="51580">
                  <c:v>-2.27175198372918E-3</c:v>
                </c:pt>
                <c:pt idx="51581">
                  <c:v>-2.16503962262886E-3</c:v>
                </c:pt>
                <c:pt idx="51582">
                  <c:v>-2.15577236408388E-3</c:v>
                </c:pt>
                <c:pt idx="51583">
                  <c:v>-2.0755598357918102E-3</c:v>
                </c:pt>
                <c:pt idx="51584">
                  <c:v>-1.9152734631499E-3</c:v>
                </c:pt>
                <c:pt idx="51585">
                  <c:v>-1.7551921654840601E-3</c:v>
                </c:pt>
                <c:pt idx="51586">
                  <c:v>-1.41518234901513E-3</c:v>
                </c:pt>
                <c:pt idx="51587">
                  <c:v>-1.2208345422674699E-3</c:v>
                </c:pt>
                <c:pt idx="51588">
                  <c:v>-9.6140447475132897E-4</c:v>
                </c:pt>
                <c:pt idx="51589">
                  <c:v>-6.0205671179827495E-4</c:v>
                </c:pt>
                <c:pt idx="51590">
                  <c:v>-3.2414868209403101E-4</c:v>
                </c:pt>
                <c:pt idx="51591" formatCode="0.00E+00">
                  <c:v>7.2743505079291695E-5</c:v>
                </c:pt>
                <c:pt idx="51592">
                  <c:v>5.7006931311029895E-4</c:v>
                </c:pt>
                <c:pt idx="51593">
                  <c:v>1.1507221184722E-3</c:v>
                </c:pt>
                <c:pt idx="51594">
                  <c:v>1.4849776471575599E-3</c:v>
                </c:pt>
                <c:pt idx="51595">
                  <c:v>1.9843304903068102E-3</c:v>
                </c:pt>
                <c:pt idx="51596">
                  <c:v>2.4623792856716402E-3</c:v>
                </c:pt>
                <c:pt idx="51597">
                  <c:v>3.1879979131495301E-3</c:v>
                </c:pt>
                <c:pt idx="51598">
                  <c:v>3.7517970146809299E-3</c:v>
                </c:pt>
                <c:pt idx="51599">
                  <c:v>4.3380158234912602E-3</c:v>
                </c:pt>
                <c:pt idx="51600">
                  <c:v>4.9378187996609703E-3</c:v>
                </c:pt>
                <c:pt idx="51601">
                  <c:v>5.6302863634391303E-3</c:v>
                </c:pt>
                <c:pt idx="51602">
                  <c:v>6.1907457191157202E-3</c:v>
                </c:pt>
                <c:pt idx="51603">
                  <c:v>6.9771465573879804E-3</c:v>
                </c:pt>
                <c:pt idx="51604">
                  <c:v>7.6599373907668003E-3</c:v>
                </c:pt>
                <c:pt idx="51605">
                  <c:v>8.4923152470339699E-3</c:v>
                </c:pt>
                <c:pt idx="51606">
                  <c:v>9.3036453428191699E-3</c:v>
                </c:pt>
                <c:pt idx="51607">
                  <c:v>9.8269766444589301E-3</c:v>
                </c:pt>
                <c:pt idx="51608">
                  <c:v>1.0606651687008899E-2</c:v>
                </c:pt>
                <c:pt idx="51609">
                  <c:v>1.1365984327309399E-2</c:v>
                </c:pt>
                <c:pt idx="51610">
                  <c:v>1.2270658151535101E-2</c:v>
                </c:pt>
                <c:pt idx="51611">
                  <c:v>1.28308325433211E-2</c:v>
                </c:pt>
                <c:pt idx="51612">
                  <c:v>1.35699062791514E-2</c:v>
                </c:pt>
                <c:pt idx="51613">
                  <c:v>1.4450685998301399E-2</c:v>
                </c:pt>
                <c:pt idx="51614">
                  <c:v>1.5159134911496799E-2</c:v>
                </c:pt>
                <c:pt idx="51615">
                  <c:v>1.5855696706421198E-2</c:v>
                </c:pt>
                <c:pt idx="51616">
                  <c:v>1.6472190613413599E-2</c:v>
                </c:pt>
                <c:pt idx="51617">
                  <c:v>1.7269306123599198E-2</c:v>
                </c:pt>
                <c:pt idx="51618">
                  <c:v>1.78876653066379E-2</c:v>
                </c:pt>
                <c:pt idx="51619">
                  <c:v>1.85911064031529E-2</c:v>
                </c:pt>
                <c:pt idx="51620">
                  <c:v>1.9342771033478999E-2</c:v>
                </c:pt>
                <c:pt idx="51621">
                  <c:v>2.0031769758359699E-2</c:v>
                </c:pt>
                <c:pt idx="51622">
                  <c:v>2.04314479055661E-2</c:v>
                </c:pt>
                <c:pt idx="51623">
                  <c:v>2.0984499404827401E-2</c:v>
                </c:pt>
                <c:pt idx="51624">
                  <c:v>2.1711940785287698E-2</c:v>
                </c:pt>
                <c:pt idx="51625">
                  <c:v>2.21758165510345E-2</c:v>
                </c:pt>
                <c:pt idx="51626">
                  <c:v>2.2582534374510299E-2</c:v>
                </c:pt>
                <c:pt idx="51627">
                  <c:v>2.3088090943669499E-2</c:v>
                </c:pt>
                <c:pt idx="51628">
                  <c:v>2.3675607402631998E-2</c:v>
                </c:pt>
                <c:pt idx="51629">
                  <c:v>2.3955830041624299E-2</c:v>
                </c:pt>
                <c:pt idx="51630">
                  <c:v>2.41545543203464E-2</c:v>
                </c:pt>
                <c:pt idx="51631">
                  <c:v>2.4748978517026302E-2</c:v>
                </c:pt>
                <c:pt idx="51632">
                  <c:v>2.5037250771355699E-2</c:v>
                </c:pt>
                <c:pt idx="51633">
                  <c:v>2.5036558142345702E-2</c:v>
                </c:pt>
                <c:pt idx="51634">
                  <c:v>2.5368088662855399E-2</c:v>
                </c:pt>
                <c:pt idx="51635">
                  <c:v>2.5476256805107501E-2</c:v>
                </c:pt>
                <c:pt idx="51636">
                  <c:v>2.5720662274553802E-2</c:v>
                </c:pt>
                <c:pt idx="51637">
                  <c:v>2.5839289233908699E-2</c:v>
                </c:pt>
                <c:pt idx="51638">
                  <c:v>2.58380454716792E-2</c:v>
                </c:pt>
                <c:pt idx="51639">
                  <c:v>2.5944397508136201E-2</c:v>
                </c:pt>
                <c:pt idx="51640">
                  <c:v>2.5894640859819101E-2</c:v>
                </c:pt>
                <c:pt idx="51641">
                  <c:v>2.5838963032546899E-2</c:v>
                </c:pt>
                <c:pt idx="51642">
                  <c:v>2.5636564395911301E-2</c:v>
                </c:pt>
                <c:pt idx="51643">
                  <c:v>2.5598332710569601E-2</c:v>
                </c:pt>
                <c:pt idx="51644">
                  <c:v>2.54910494771813E-2</c:v>
                </c:pt>
                <c:pt idx="51645">
                  <c:v>2.5225396445810701E-2</c:v>
                </c:pt>
                <c:pt idx="51646">
                  <c:v>2.4987538199895E-2</c:v>
                </c:pt>
                <c:pt idx="51647">
                  <c:v>2.46138364883948E-2</c:v>
                </c:pt>
                <c:pt idx="51648">
                  <c:v>2.45884961056053E-2</c:v>
                </c:pt>
                <c:pt idx="51649">
                  <c:v>2.4197382890661499E-2</c:v>
                </c:pt>
                <c:pt idx="51650">
                  <c:v>2.3716136153726499E-2</c:v>
                </c:pt>
                <c:pt idx="51651">
                  <c:v>2.3414835217048902E-2</c:v>
                </c:pt>
                <c:pt idx="51652">
                  <c:v>2.3058367286972199E-2</c:v>
                </c:pt>
                <c:pt idx="51653">
                  <c:v>2.2511176671152201E-2</c:v>
                </c:pt>
                <c:pt idx="51654">
                  <c:v>2.2215636134201501E-2</c:v>
                </c:pt>
                <c:pt idx="51655">
                  <c:v>2.16868139439369E-2</c:v>
                </c:pt>
                <c:pt idx="51656">
                  <c:v>2.1240677245974799E-2</c:v>
                </c:pt>
                <c:pt idx="51657">
                  <c:v>2.0761836655331201E-2</c:v>
                </c:pt>
                <c:pt idx="51658">
                  <c:v>2.03236827966061E-2</c:v>
                </c:pt>
                <c:pt idx="51659">
                  <c:v>1.9742067830641499E-2</c:v>
                </c:pt>
                <c:pt idx="51660">
                  <c:v>1.9172815118379798E-2</c:v>
                </c:pt>
                <c:pt idx="51661">
                  <c:v>1.8726572131468899E-2</c:v>
                </c:pt>
                <c:pt idx="51662">
                  <c:v>1.8120470757898102E-2</c:v>
                </c:pt>
                <c:pt idx="51663">
                  <c:v>1.7592665940029201E-2</c:v>
                </c:pt>
                <c:pt idx="51664">
                  <c:v>1.7027119809420701E-2</c:v>
                </c:pt>
                <c:pt idx="51665">
                  <c:v>1.6600655947961E-2</c:v>
                </c:pt>
                <c:pt idx="51666">
                  <c:v>1.5919868738652199E-2</c:v>
                </c:pt>
                <c:pt idx="51667">
                  <c:v>1.53957188858492E-2</c:v>
                </c:pt>
                <c:pt idx="51668">
                  <c:v>1.5012738802953601E-2</c:v>
                </c:pt>
                <c:pt idx="51669">
                  <c:v>1.4644802194969501E-2</c:v>
                </c:pt>
                <c:pt idx="51670">
                  <c:v>1.40116862697505E-2</c:v>
                </c:pt>
                <c:pt idx="51671">
                  <c:v>1.3436252874578501E-2</c:v>
                </c:pt>
                <c:pt idx="51672">
                  <c:v>1.3013795277815401E-2</c:v>
                </c:pt>
                <c:pt idx="51673">
                  <c:v>1.25220006776945E-2</c:v>
                </c:pt>
                <c:pt idx="51674">
                  <c:v>1.20616550299856E-2</c:v>
                </c:pt>
                <c:pt idx="51675">
                  <c:v>1.15971118059625E-2</c:v>
                </c:pt>
                <c:pt idx="51676">
                  <c:v>1.1244151263336199E-2</c:v>
                </c:pt>
                <c:pt idx="51677">
                  <c:v>1.0783498828966301E-2</c:v>
                </c:pt>
                <c:pt idx="51678">
                  <c:v>1.0470608469283601E-2</c:v>
                </c:pt>
                <c:pt idx="51679">
                  <c:v>1.01958742649087E-2</c:v>
                </c:pt>
                <c:pt idx="51680">
                  <c:v>9.9083276434811692E-3</c:v>
                </c:pt>
                <c:pt idx="51681">
                  <c:v>9.5834167409295096E-3</c:v>
                </c:pt>
                <c:pt idx="51682">
                  <c:v>9.2542682124991497E-3</c:v>
                </c:pt>
                <c:pt idx="51683">
                  <c:v>9.0746154508975201E-3</c:v>
                </c:pt>
                <c:pt idx="51684">
                  <c:v>8.8726023544168694E-3</c:v>
                </c:pt>
                <c:pt idx="51685">
                  <c:v>8.6555132841166105E-3</c:v>
                </c:pt>
                <c:pt idx="51686">
                  <c:v>8.5461779003695604E-3</c:v>
                </c:pt>
                <c:pt idx="51687">
                  <c:v>8.4227942867148593E-3</c:v>
                </c:pt>
                <c:pt idx="51688">
                  <c:v>8.1330551096718204E-3</c:v>
                </c:pt>
                <c:pt idx="51689">
                  <c:v>8.2042672545170007E-3</c:v>
                </c:pt>
                <c:pt idx="51690">
                  <c:v>8.2161089971763308E-3</c:v>
                </c:pt>
                <c:pt idx="51691">
                  <c:v>8.1869263765503193E-3</c:v>
                </c:pt>
                <c:pt idx="51692">
                  <c:v>8.0777704967630402E-3</c:v>
                </c:pt>
                <c:pt idx="51693">
                  <c:v>8.2115204190618806E-3</c:v>
                </c:pt>
                <c:pt idx="51694">
                  <c:v>8.3829708925757494E-3</c:v>
                </c:pt>
                <c:pt idx="51695">
                  <c:v>8.2471240386875304E-3</c:v>
                </c:pt>
                <c:pt idx="51696">
                  <c:v>8.5289536434833696E-3</c:v>
                </c:pt>
                <c:pt idx="51697">
                  <c:v>8.6503997098768496E-3</c:v>
                </c:pt>
                <c:pt idx="51698">
                  <c:v>8.8492411662175995E-3</c:v>
                </c:pt>
                <c:pt idx="51699">
                  <c:v>8.9882080076790702E-3</c:v>
                </c:pt>
                <c:pt idx="51700">
                  <c:v>9.3085451613881699E-3</c:v>
                </c:pt>
                <c:pt idx="51701">
                  <c:v>9.4634286545485797E-3</c:v>
                </c:pt>
                <c:pt idx="51702">
                  <c:v>9.5656504018633293E-3</c:v>
                </c:pt>
                <c:pt idx="51703">
                  <c:v>1.00288306419744E-2</c:v>
                </c:pt>
                <c:pt idx="51704">
                  <c:v>1.02349295096682E-2</c:v>
                </c:pt>
                <c:pt idx="51705">
                  <c:v>1.06235057791413E-2</c:v>
                </c:pt>
                <c:pt idx="51706">
                  <c:v>1.0970365112048099E-2</c:v>
                </c:pt>
                <c:pt idx="51707">
                  <c:v>1.12590467046498E-2</c:v>
                </c:pt>
                <c:pt idx="51708">
                  <c:v>1.1497858959041299E-2</c:v>
                </c:pt>
                <c:pt idx="51709">
                  <c:v>1.18821434284188E-2</c:v>
                </c:pt>
                <c:pt idx="51710">
                  <c:v>1.23558609381666E-2</c:v>
                </c:pt>
                <c:pt idx="51711">
                  <c:v>1.27829040521242E-2</c:v>
                </c:pt>
                <c:pt idx="51712">
                  <c:v>1.30481685192554E-2</c:v>
                </c:pt>
                <c:pt idx="51713">
                  <c:v>1.3471774201497999E-2</c:v>
                </c:pt>
                <c:pt idx="51714">
                  <c:v>1.39209275687847E-2</c:v>
                </c:pt>
                <c:pt idx="51715">
                  <c:v>1.4206785344558E-2</c:v>
                </c:pt>
                <c:pt idx="51716">
                  <c:v>1.46430681584508E-2</c:v>
                </c:pt>
                <c:pt idx="51717">
                  <c:v>1.49017358289638E-2</c:v>
                </c:pt>
                <c:pt idx="51718">
                  <c:v>1.52773723999648E-2</c:v>
                </c:pt>
                <c:pt idx="51719">
                  <c:v>1.5691748593768401E-2</c:v>
                </c:pt>
                <c:pt idx="51720">
                  <c:v>1.60765155030555E-2</c:v>
                </c:pt>
                <c:pt idx="51721">
                  <c:v>1.6428844537514298E-2</c:v>
                </c:pt>
                <c:pt idx="51722">
                  <c:v>1.6748914516263601E-2</c:v>
                </c:pt>
                <c:pt idx="51723">
                  <c:v>1.71948623548181E-2</c:v>
                </c:pt>
                <c:pt idx="51724">
                  <c:v>1.75069573327086E-2</c:v>
                </c:pt>
                <c:pt idx="51725">
                  <c:v>1.7861835935917E-2</c:v>
                </c:pt>
                <c:pt idx="51726">
                  <c:v>1.80774950924593E-2</c:v>
                </c:pt>
                <c:pt idx="51727">
                  <c:v>1.8502642914925801E-2</c:v>
                </c:pt>
                <c:pt idx="51728">
                  <c:v>1.8696075009243099E-2</c:v>
                </c:pt>
                <c:pt idx="51729">
                  <c:v>1.8997229262524801E-2</c:v>
                </c:pt>
                <c:pt idx="51730">
                  <c:v>1.91613013426476E-2</c:v>
                </c:pt>
                <c:pt idx="51731">
                  <c:v>1.9493318204765499E-2</c:v>
                </c:pt>
                <c:pt idx="51732">
                  <c:v>1.9622032377776301E-2</c:v>
                </c:pt>
                <c:pt idx="51733">
                  <c:v>1.9833807445304299E-2</c:v>
                </c:pt>
                <c:pt idx="51734">
                  <c:v>2.00329275092745E-2</c:v>
                </c:pt>
                <c:pt idx="51735">
                  <c:v>2.0316103910993699E-2</c:v>
                </c:pt>
                <c:pt idx="51736">
                  <c:v>2.04483719113558E-2</c:v>
                </c:pt>
                <c:pt idx="51737">
                  <c:v>2.0530330535117599E-2</c:v>
                </c:pt>
                <c:pt idx="51738">
                  <c:v>2.0770340861035502E-2</c:v>
                </c:pt>
                <c:pt idx="51739">
                  <c:v>2.0637254634996001E-2</c:v>
                </c:pt>
                <c:pt idx="51740">
                  <c:v>2.08077485215446E-2</c:v>
                </c:pt>
                <c:pt idx="51741">
                  <c:v>2.0945069780960699E-2</c:v>
                </c:pt>
                <c:pt idx="51742">
                  <c:v>2.1011419611161201E-2</c:v>
                </c:pt>
                <c:pt idx="51743">
                  <c:v>2.0945837925400699E-2</c:v>
                </c:pt>
                <c:pt idx="51744">
                  <c:v>2.10051822384608E-2</c:v>
                </c:pt>
                <c:pt idx="51745">
                  <c:v>2.1088949086047599E-2</c:v>
                </c:pt>
                <c:pt idx="51746">
                  <c:v>2.1119870054562499E-2</c:v>
                </c:pt>
                <c:pt idx="51747">
                  <c:v>2.1088884036922301E-2</c:v>
                </c:pt>
                <c:pt idx="51748">
                  <c:v>2.0934527048635999E-2</c:v>
                </c:pt>
                <c:pt idx="51749">
                  <c:v>2.0811589244272798E-2</c:v>
                </c:pt>
                <c:pt idx="51750">
                  <c:v>2.0751520651683199E-2</c:v>
                </c:pt>
                <c:pt idx="51751">
                  <c:v>2.0649428377191598E-2</c:v>
                </c:pt>
                <c:pt idx="51752">
                  <c:v>2.0685709290017E-2</c:v>
                </c:pt>
                <c:pt idx="51753">
                  <c:v>2.0523080043965899E-2</c:v>
                </c:pt>
                <c:pt idx="51754">
                  <c:v>2.0266099690017199E-2</c:v>
                </c:pt>
                <c:pt idx="51755">
                  <c:v>2.02613345198841E-2</c:v>
                </c:pt>
                <c:pt idx="51756">
                  <c:v>2.00978631628973E-2</c:v>
                </c:pt>
                <c:pt idx="51757">
                  <c:v>1.9790050627923699E-2</c:v>
                </c:pt>
                <c:pt idx="51758">
                  <c:v>1.9751545600023599E-2</c:v>
                </c:pt>
                <c:pt idx="51759">
                  <c:v>1.9506298949571298E-2</c:v>
                </c:pt>
                <c:pt idx="51760">
                  <c:v>1.9378858334188599E-2</c:v>
                </c:pt>
                <c:pt idx="51761">
                  <c:v>1.91202239217023E-2</c:v>
                </c:pt>
                <c:pt idx="51762">
                  <c:v>1.8826360352930099E-2</c:v>
                </c:pt>
                <c:pt idx="51763">
                  <c:v>1.85658266146395E-2</c:v>
                </c:pt>
                <c:pt idx="51764">
                  <c:v>1.8414952229539702E-2</c:v>
                </c:pt>
                <c:pt idx="51765">
                  <c:v>1.8019234069127098E-2</c:v>
                </c:pt>
                <c:pt idx="51766">
                  <c:v>1.7729634712240299E-2</c:v>
                </c:pt>
                <c:pt idx="51767">
                  <c:v>1.75019001107494E-2</c:v>
                </c:pt>
                <c:pt idx="51768">
                  <c:v>1.71922564803858E-2</c:v>
                </c:pt>
                <c:pt idx="51769">
                  <c:v>1.6951241232653801E-2</c:v>
                </c:pt>
                <c:pt idx="51770">
                  <c:v>1.6518345985461199E-2</c:v>
                </c:pt>
                <c:pt idx="51771">
                  <c:v>1.62025766662744E-2</c:v>
                </c:pt>
                <c:pt idx="51772">
                  <c:v>1.5985445978894699E-2</c:v>
                </c:pt>
                <c:pt idx="51773">
                  <c:v>1.55142545173094E-2</c:v>
                </c:pt>
                <c:pt idx="51774">
                  <c:v>1.5215537206550601E-2</c:v>
                </c:pt>
                <c:pt idx="51775">
                  <c:v>1.48403517425544E-2</c:v>
                </c:pt>
                <c:pt idx="51776">
                  <c:v>1.4569064596637701E-2</c:v>
                </c:pt>
                <c:pt idx="51777">
                  <c:v>1.42616332470459E-2</c:v>
                </c:pt>
                <c:pt idx="51778">
                  <c:v>1.37187994652652E-2</c:v>
                </c:pt>
                <c:pt idx="51779">
                  <c:v>1.33522138717683E-2</c:v>
                </c:pt>
                <c:pt idx="51780">
                  <c:v>1.29785476433026E-2</c:v>
                </c:pt>
                <c:pt idx="51781">
                  <c:v>1.2700220358387901E-2</c:v>
                </c:pt>
                <c:pt idx="51782">
                  <c:v>1.21989170717297E-2</c:v>
                </c:pt>
                <c:pt idx="51783">
                  <c:v>1.1886700715235701E-2</c:v>
                </c:pt>
                <c:pt idx="51784">
                  <c:v>1.15578558940144E-2</c:v>
                </c:pt>
                <c:pt idx="51785">
                  <c:v>1.10779528568318E-2</c:v>
                </c:pt>
                <c:pt idx="51786">
                  <c:v>1.0621075987985999E-2</c:v>
                </c:pt>
                <c:pt idx="51787">
                  <c:v>1.0237943414638E-2</c:v>
                </c:pt>
                <c:pt idx="51788">
                  <c:v>9.9245895953795002E-3</c:v>
                </c:pt>
                <c:pt idx="51789">
                  <c:v>9.4276015041460399E-3</c:v>
                </c:pt>
                <c:pt idx="51790">
                  <c:v>9.0969358406574399E-3</c:v>
                </c:pt>
                <c:pt idx="51791">
                  <c:v>8.6993872677404403E-3</c:v>
                </c:pt>
                <c:pt idx="51792">
                  <c:v>8.3651571273377807E-3</c:v>
                </c:pt>
                <c:pt idx="51793">
                  <c:v>7.9262684287465801E-3</c:v>
                </c:pt>
                <c:pt idx="51794">
                  <c:v>7.57305936456388E-3</c:v>
                </c:pt>
                <c:pt idx="51795">
                  <c:v>7.1449443600523502E-3</c:v>
                </c:pt>
                <c:pt idx="51796">
                  <c:v>6.6928806980852597E-3</c:v>
                </c:pt>
                <c:pt idx="51797">
                  <c:v>6.3529272459159503E-3</c:v>
                </c:pt>
                <c:pt idx="51798">
                  <c:v>5.9156365350407402E-3</c:v>
                </c:pt>
                <c:pt idx="51799">
                  <c:v>5.5733281209769201E-3</c:v>
                </c:pt>
                <c:pt idx="51800">
                  <c:v>5.0776530326138401E-3</c:v>
                </c:pt>
                <c:pt idx="51801">
                  <c:v>4.7958645225634304E-3</c:v>
                </c:pt>
                <c:pt idx="51802">
                  <c:v>4.4015542050461201E-3</c:v>
                </c:pt>
                <c:pt idx="51803">
                  <c:v>3.9199008739252998E-3</c:v>
                </c:pt>
                <c:pt idx="51804">
                  <c:v>3.56507253642715E-3</c:v>
                </c:pt>
                <c:pt idx="51805">
                  <c:v>3.2470086953483202E-3</c:v>
                </c:pt>
                <c:pt idx="51806">
                  <c:v>2.7708490017066302E-3</c:v>
                </c:pt>
                <c:pt idx="51807">
                  <c:v>2.2601193601884798E-3</c:v>
                </c:pt>
                <c:pt idx="51808">
                  <c:v>2.1359905553178398E-3</c:v>
                </c:pt>
                <c:pt idx="51809">
                  <c:v>1.7260740006056301E-3</c:v>
                </c:pt>
                <c:pt idx="51810">
                  <c:v>1.34411024836678E-3</c:v>
                </c:pt>
                <c:pt idx="51811">
                  <c:v>8.8476236805427703E-4</c:v>
                </c:pt>
                <c:pt idx="51812">
                  <c:v>6.7506524981543199E-4</c:v>
                </c:pt>
                <c:pt idx="51813">
                  <c:v>2.9752165822344501E-4</c:v>
                </c:pt>
                <c:pt idx="51814">
                  <c:v>-1.33078331302878E-4</c:v>
                </c:pt>
                <c:pt idx="51815">
                  <c:v>-4.0033735946810297E-4</c:v>
                </c:pt>
                <c:pt idx="51816">
                  <c:v>-8.23403298447048E-4</c:v>
                </c:pt>
                <c:pt idx="51817">
                  <c:v>-1.04691797371815E-3</c:v>
                </c:pt>
                <c:pt idx="51818">
                  <c:v>-1.39898101259176E-3</c:v>
                </c:pt>
                <c:pt idx="51819">
                  <c:v>-1.5968392905638901E-3</c:v>
                </c:pt>
                <c:pt idx="51820">
                  <c:v>-1.92946373379387E-3</c:v>
                </c:pt>
                <c:pt idx="51821">
                  <c:v>-2.1643111136392598E-3</c:v>
                </c:pt>
                <c:pt idx="51822">
                  <c:v>-2.3543317036326902E-3</c:v>
                </c:pt>
                <c:pt idx="51823">
                  <c:v>-2.5729414630942899E-3</c:v>
                </c:pt>
                <c:pt idx="51824">
                  <c:v>-2.6825339193262401E-3</c:v>
                </c:pt>
                <c:pt idx="51825">
                  <c:v>-2.9913690580285601E-3</c:v>
                </c:pt>
                <c:pt idx="51826">
                  <c:v>-3.18266711160523E-3</c:v>
                </c:pt>
                <c:pt idx="51827">
                  <c:v>-3.3396345812405099E-3</c:v>
                </c:pt>
                <c:pt idx="51828">
                  <c:v>-3.4440580232640099E-3</c:v>
                </c:pt>
                <c:pt idx="51829">
                  <c:v>-3.5478826991285398E-3</c:v>
                </c:pt>
                <c:pt idx="51830">
                  <c:v>-3.6320414564535498E-3</c:v>
                </c:pt>
                <c:pt idx="51831">
                  <c:v>-3.75860045766844E-3</c:v>
                </c:pt>
                <c:pt idx="51832">
                  <c:v>-3.8837844057972499E-3</c:v>
                </c:pt>
                <c:pt idx="51833">
                  <c:v>-3.8766535321255501E-3</c:v>
                </c:pt>
                <c:pt idx="51834">
                  <c:v>-4.03417664979308E-3</c:v>
                </c:pt>
                <c:pt idx="51835">
                  <c:v>-3.84841373613173E-3</c:v>
                </c:pt>
                <c:pt idx="51836">
                  <c:v>-3.80849290836283E-3</c:v>
                </c:pt>
                <c:pt idx="51837">
                  <c:v>-3.8524066654941399E-3</c:v>
                </c:pt>
                <c:pt idx="51838">
                  <c:v>-3.7553015561465298E-3</c:v>
                </c:pt>
                <c:pt idx="51839">
                  <c:v>-3.81977248802265E-3</c:v>
                </c:pt>
                <c:pt idx="51840">
                  <c:v>-3.6961397080793302E-3</c:v>
                </c:pt>
                <c:pt idx="51841">
                  <c:v>-3.60316904379329E-3</c:v>
                </c:pt>
                <c:pt idx="51842">
                  <c:v>-3.5282954576767102E-3</c:v>
                </c:pt>
                <c:pt idx="51843">
                  <c:v>-3.3763496574753899E-3</c:v>
                </c:pt>
                <c:pt idx="51844">
                  <c:v>-3.21624939941012E-3</c:v>
                </c:pt>
                <c:pt idx="51845">
                  <c:v>-3.0322559408250301E-3</c:v>
                </c:pt>
                <c:pt idx="51846">
                  <c:v>-2.9112037275903901E-3</c:v>
                </c:pt>
                <c:pt idx="51847">
                  <c:v>-2.7758115567400599E-3</c:v>
                </c:pt>
                <c:pt idx="51848">
                  <c:v>-2.5331520365560601E-3</c:v>
                </c:pt>
                <c:pt idx="51849">
                  <c:v>-2.34697278422747E-3</c:v>
                </c:pt>
                <c:pt idx="51850">
                  <c:v>-2.3101715118429402E-3</c:v>
                </c:pt>
                <c:pt idx="51851">
                  <c:v>-2.0633634287647701E-3</c:v>
                </c:pt>
                <c:pt idx="51852">
                  <c:v>-1.74637532995637E-3</c:v>
                </c:pt>
                <c:pt idx="51853">
                  <c:v>-1.4551890028514901E-3</c:v>
                </c:pt>
                <c:pt idx="51854">
                  <c:v>-1.2602231574806999E-3</c:v>
                </c:pt>
                <c:pt idx="51855">
                  <c:v>-1.1697155442047401E-3</c:v>
                </c:pt>
                <c:pt idx="51856">
                  <c:v>-8.9974959145385598E-4</c:v>
                </c:pt>
                <c:pt idx="51857">
                  <c:v>-5.9450119940852397E-4</c:v>
                </c:pt>
                <c:pt idx="51858">
                  <c:v>-3.9624166675774898E-4</c:v>
                </c:pt>
                <c:pt idx="51859">
                  <c:v>-2.48888950374933E-4</c:v>
                </c:pt>
                <c:pt idx="51860">
                  <c:v>1.22285696101695E-4</c:v>
                </c:pt>
                <c:pt idx="51861">
                  <c:v>2.98465924326047E-4</c:v>
                </c:pt>
                <c:pt idx="51862">
                  <c:v>4.1649214791409799E-4</c:v>
                </c:pt>
                <c:pt idx="51863">
                  <c:v>7.22812980912051E-4</c:v>
                </c:pt>
                <c:pt idx="51864">
                  <c:v>8.1560461898775097E-4</c:v>
                </c:pt>
                <c:pt idx="51865">
                  <c:v>1.14852337874065E-3</c:v>
                </c:pt>
                <c:pt idx="51866">
                  <c:v>1.0630977933981599E-3</c:v>
                </c:pt>
                <c:pt idx="51867">
                  <c:v>1.32059731595602E-3</c:v>
                </c:pt>
                <c:pt idx="51868">
                  <c:v>1.58353841196676E-3</c:v>
                </c:pt>
                <c:pt idx="51869">
                  <c:v>1.6984021329785699E-3</c:v>
                </c:pt>
                <c:pt idx="51870">
                  <c:v>1.8443295218452901E-3</c:v>
                </c:pt>
                <c:pt idx="51871">
                  <c:v>1.8664978951899399E-3</c:v>
                </c:pt>
                <c:pt idx="51872">
                  <c:v>2.0007772460238198E-3</c:v>
                </c:pt>
                <c:pt idx="51873">
                  <c:v>1.8189931588528201E-3</c:v>
                </c:pt>
                <c:pt idx="51874">
                  <c:v>2.1172243173466199E-3</c:v>
                </c:pt>
                <c:pt idx="51875">
                  <c:v>2.0580053993477501E-3</c:v>
                </c:pt>
                <c:pt idx="51876">
                  <c:v>2.1217822210723501E-3</c:v>
                </c:pt>
                <c:pt idx="51877">
                  <c:v>2.10404301603945E-3</c:v>
                </c:pt>
                <c:pt idx="51878">
                  <c:v>2.0159646258982198E-3</c:v>
                </c:pt>
                <c:pt idx="51879">
                  <c:v>1.8878717021758001E-3</c:v>
                </c:pt>
                <c:pt idx="51880">
                  <c:v>1.7672122976782399E-3</c:v>
                </c:pt>
                <c:pt idx="51881">
                  <c:v>1.6240848350893801E-3</c:v>
                </c:pt>
                <c:pt idx="51882">
                  <c:v>1.52703250457073E-3</c:v>
                </c:pt>
                <c:pt idx="51883">
                  <c:v>1.34310180411743E-3</c:v>
                </c:pt>
                <c:pt idx="51884">
                  <c:v>1.0902285421121899E-3</c:v>
                </c:pt>
                <c:pt idx="51885">
                  <c:v>8.8526382318627702E-4</c:v>
                </c:pt>
                <c:pt idx="51886">
                  <c:v>5.6486219891778205E-4</c:v>
                </c:pt>
                <c:pt idx="51887">
                  <c:v>2.7669714119627398E-4</c:v>
                </c:pt>
                <c:pt idx="51888">
                  <c:v>-1.10399550049903E-4</c:v>
                </c:pt>
                <c:pt idx="51889">
                  <c:v>-4.04574897194254E-4</c:v>
                </c:pt>
                <c:pt idx="51890">
                  <c:v>-8.1083578247979904E-4</c:v>
                </c:pt>
                <c:pt idx="51891">
                  <c:v>-1.2959185146385801E-3</c:v>
                </c:pt>
                <c:pt idx="51892">
                  <c:v>-1.74400259528271E-3</c:v>
                </c:pt>
                <c:pt idx="51893">
                  <c:v>-2.06935172369903E-3</c:v>
                </c:pt>
                <c:pt idx="51894">
                  <c:v>-2.5288213647965299E-3</c:v>
                </c:pt>
                <c:pt idx="51895">
                  <c:v>-3.14321281458208E-3</c:v>
                </c:pt>
                <c:pt idx="51896">
                  <c:v>-3.6566063993360301E-3</c:v>
                </c:pt>
                <c:pt idx="51897">
                  <c:v>-4.3214648749154297E-3</c:v>
                </c:pt>
                <c:pt idx="51898">
                  <c:v>-4.9111747245515602E-3</c:v>
                </c:pt>
                <c:pt idx="51899">
                  <c:v>-5.5045520551632397E-3</c:v>
                </c:pt>
                <c:pt idx="51900">
                  <c:v>-6.0800205434984704E-3</c:v>
                </c:pt>
                <c:pt idx="51901">
                  <c:v>-6.7156897498696199E-3</c:v>
                </c:pt>
                <c:pt idx="51902">
                  <c:v>-7.3362146396250497E-3</c:v>
                </c:pt>
                <c:pt idx="51903">
                  <c:v>-8.1508341490981202E-3</c:v>
                </c:pt>
                <c:pt idx="51904">
                  <c:v>-8.8685533025982793E-3</c:v>
                </c:pt>
                <c:pt idx="51905">
                  <c:v>-9.4028744659454093E-3</c:v>
                </c:pt>
                <c:pt idx="51906">
                  <c:v>-1.0145803431812501E-2</c:v>
                </c:pt>
                <c:pt idx="51907">
                  <c:v>-1.08262804902865E-2</c:v>
                </c:pt>
                <c:pt idx="51908">
                  <c:v>-1.14756286181898E-2</c:v>
                </c:pt>
                <c:pt idx="51909">
                  <c:v>-1.21916182897959E-2</c:v>
                </c:pt>
                <c:pt idx="51910">
                  <c:v>-1.30294513565798E-2</c:v>
                </c:pt>
                <c:pt idx="51911">
                  <c:v>-1.35822659728535E-2</c:v>
                </c:pt>
                <c:pt idx="51912">
                  <c:v>-1.4255515403976699E-2</c:v>
                </c:pt>
                <c:pt idx="51913">
                  <c:v>-1.5127509058499401E-2</c:v>
                </c:pt>
                <c:pt idx="51914">
                  <c:v>-1.57558983173933E-2</c:v>
                </c:pt>
                <c:pt idx="51915">
                  <c:v>-1.6403708978913599E-2</c:v>
                </c:pt>
                <c:pt idx="51916">
                  <c:v>-1.71299458908276E-2</c:v>
                </c:pt>
                <c:pt idx="51917">
                  <c:v>-1.7758353091270902E-2</c:v>
                </c:pt>
                <c:pt idx="51918">
                  <c:v>-1.8316969109403499E-2</c:v>
                </c:pt>
                <c:pt idx="51919">
                  <c:v>-1.8982395290693101E-2</c:v>
                </c:pt>
                <c:pt idx="51920">
                  <c:v>-1.9472282698671701E-2</c:v>
                </c:pt>
                <c:pt idx="51921">
                  <c:v>-2.0191824959134901E-2</c:v>
                </c:pt>
                <c:pt idx="51922">
                  <c:v>-2.0736847871833601E-2</c:v>
                </c:pt>
                <c:pt idx="51923">
                  <c:v>-2.11691070550389E-2</c:v>
                </c:pt>
                <c:pt idx="51924">
                  <c:v>-2.1762971951700901E-2</c:v>
                </c:pt>
                <c:pt idx="51925">
                  <c:v>-2.2275375600241901E-2</c:v>
                </c:pt>
                <c:pt idx="51926">
                  <c:v>-2.2648645717204399E-2</c:v>
                </c:pt>
                <c:pt idx="51927">
                  <c:v>-2.3091985678142302E-2</c:v>
                </c:pt>
                <c:pt idx="51928">
                  <c:v>-2.3458505640735199E-2</c:v>
                </c:pt>
                <c:pt idx="51929">
                  <c:v>-2.39227957431184E-2</c:v>
                </c:pt>
                <c:pt idx="51930">
                  <c:v>-2.4228433241184899E-2</c:v>
                </c:pt>
                <c:pt idx="51931">
                  <c:v>-2.4554071491360199E-2</c:v>
                </c:pt>
                <c:pt idx="51932">
                  <c:v>-2.4847855161712399E-2</c:v>
                </c:pt>
                <c:pt idx="51933">
                  <c:v>-2.5034113321892801E-2</c:v>
                </c:pt>
                <c:pt idx="51934">
                  <c:v>-2.5206014701328199E-2</c:v>
                </c:pt>
                <c:pt idx="51935">
                  <c:v>-2.5363220759284301E-2</c:v>
                </c:pt>
                <c:pt idx="51936">
                  <c:v>-2.5600585456271498E-2</c:v>
                </c:pt>
                <c:pt idx="51937">
                  <c:v>-2.5562249434427201E-2</c:v>
                </c:pt>
                <c:pt idx="51938">
                  <c:v>-2.5709752591222001E-2</c:v>
                </c:pt>
                <c:pt idx="51939">
                  <c:v>-2.58221956655506E-2</c:v>
                </c:pt>
                <c:pt idx="51940">
                  <c:v>-2.58658087842411E-2</c:v>
                </c:pt>
                <c:pt idx="51941">
                  <c:v>-2.5755681363323599E-2</c:v>
                </c:pt>
                <c:pt idx="51942">
                  <c:v>-2.5672407863248099E-2</c:v>
                </c:pt>
                <c:pt idx="51943">
                  <c:v>-2.5499889289769401E-2</c:v>
                </c:pt>
                <c:pt idx="51944">
                  <c:v>-2.52990926118342E-2</c:v>
                </c:pt>
                <c:pt idx="51945">
                  <c:v>-2.5289746416812899E-2</c:v>
                </c:pt>
                <c:pt idx="51946">
                  <c:v>-2.5162266577015199E-2</c:v>
                </c:pt>
                <c:pt idx="51947">
                  <c:v>-2.4824973917609901E-2</c:v>
                </c:pt>
                <c:pt idx="51948">
                  <c:v>-2.45846504591169E-2</c:v>
                </c:pt>
                <c:pt idx="51949">
                  <c:v>-2.4305658366004599E-2</c:v>
                </c:pt>
                <c:pt idx="51950">
                  <c:v>-2.3997396630720601E-2</c:v>
                </c:pt>
                <c:pt idx="51951">
                  <c:v>-2.3579181044092699E-2</c:v>
                </c:pt>
                <c:pt idx="51952">
                  <c:v>-2.32565644044514E-2</c:v>
                </c:pt>
                <c:pt idx="51953">
                  <c:v>-2.3025237461514799E-2</c:v>
                </c:pt>
                <c:pt idx="51954">
                  <c:v>-2.2509864413411101E-2</c:v>
                </c:pt>
                <c:pt idx="51955">
                  <c:v>-2.20361516930348E-2</c:v>
                </c:pt>
                <c:pt idx="51956">
                  <c:v>-2.1646510731842299E-2</c:v>
                </c:pt>
                <c:pt idx="51957">
                  <c:v>-2.10879701088721E-2</c:v>
                </c:pt>
                <c:pt idx="51958">
                  <c:v>-2.0742441789766398E-2</c:v>
                </c:pt>
                <c:pt idx="51959">
                  <c:v>-2.0319641862512301E-2</c:v>
                </c:pt>
                <c:pt idx="51960">
                  <c:v>-1.9846883258255399E-2</c:v>
                </c:pt>
                <c:pt idx="51961">
                  <c:v>-1.9339342192508598E-2</c:v>
                </c:pt>
                <c:pt idx="51962">
                  <c:v>-1.8765615133304901E-2</c:v>
                </c:pt>
                <c:pt idx="51963">
                  <c:v>-1.8194284414403999E-2</c:v>
                </c:pt>
                <c:pt idx="51964">
                  <c:v>-1.7584729739965301E-2</c:v>
                </c:pt>
                <c:pt idx="51965">
                  <c:v>-1.72385843451438E-2</c:v>
                </c:pt>
                <c:pt idx="51966">
                  <c:v>-1.6759299519638102E-2</c:v>
                </c:pt>
                <c:pt idx="51967">
                  <c:v>-1.6245621830730101E-2</c:v>
                </c:pt>
                <c:pt idx="51968">
                  <c:v>-1.55833719096303E-2</c:v>
                </c:pt>
                <c:pt idx="51969">
                  <c:v>-1.5139335527175101E-2</c:v>
                </c:pt>
                <c:pt idx="51970">
                  <c:v>-1.47458671977896E-2</c:v>
                </c:pt>
                <c:pt idx="51971">
                  <c:v>-1.4280519085452401E-2</c:v>
                </c:pt>
                <c:pt idx="51972">
                  <c:v>-1.37863281957672E-2</c:v>
                </c:pt>
                <c:pt idx="51973">
                  <c:v>-1.32824968825976E-2</c:v>
                </c:pt>
                <c:pt idx="51974">
                  <c:v>-1.2857423832375901E-2</c:v>
                </c:pt>
                <c:pt idx="51975">
                  <c:v>-1.23899802242042E-2</c:v>
                </c:pt>
                <c:pt idx="51976">
                  <c:v>-1.20747441691048E-2</c:v>
                </c:pt>
                <c:pt idx="51977">
                  <c:v>-1.17310050352625E-2</c:v>
                </c:pt>
                <c:pt idx="51978">
                  <c:v>-1.1508536397950001E-2</c:v>
                </c:pt>
                <c:pt idx="51979">
                  <c:v>-1.10149074275922E-2</c:v>
                </c:pt>
                <c:pt idx="51980">
                  <c:v>-1.06021078218909E-2</c:v>
                </c:pt>
                <c:pt idx="51981">
                  <c:v>-1.0472013836995499E-2</c:v>
                </c:pt>
                <c:pt idx="51982">
                  <c:v>-1.02935501175354E-2</c:v>
                </c:pt>
                <c:pt idx="51983">
                  <c:v>-1.00046674009027E-2</c:v>
                </c:pt>
                <c:pt idx="51984">
                  <c:v>-9.7708064845083101E-3</c:v>
                </c:pt>
                <c:pt idx="51985">
                  <c:v>-9.6117710463459408E-3</c:v>
                </c:pt>
                <c:pt idx="51986">
                  <c:v>-9.4453807502843292E-3</c:v>
                </c:pt>
                <c:pt idx="51987">
                  <c:v>-9.4172328061649501E-3</c:v>
                </c:pt>
                <c:pt idx="51988">
                  <c:v>-9.3504045137906104E-3</c:v>
                </c:pt>
                <c:pt idx="51989">
                  <c:v>-9.2217434388838105E-3</c:v>
                </c:pt>
                <c:pt idx="51990">
                  <c:v>-9.1851267697080699E-3</c:v>
                </c:pt>
                <c:pt idx="51991">
                  <c:v>-9.2802267897369693E-3</c:v>
                </c:pt>
                <c:pt idx="51992">
                  <c:v>-9.2811448834484306E-3</c:v>
                </c:pt>
                <c:pt idx="51993">
                  <c:v>-9.4340871503644005E-3</c:v>
                </c:pt>
                <c:pt idx="51994">
                  <c:v>-9.5124945979760105E-3</c:v>
                </c:pt>
                <c:pt idx="51995">
                  <c:v>-9.5295994463344899E-3</c:v>
                </c:pt>
                <c:pt idx="51996">
                  <c:v>-9.7560079259510005E-3</c:v>
                </c:pt>
                <c:pt idx="51997">
                  <c:v>-9.8894759765901404E-3</c:v>
                </c:pt>
                <c:pt idx="51998">
                  <c:v>-1.0000224154758101E-2</c:v>
                </c:pt>
                <c:pt idx="51999">
                  <c:v>-1.0219202670531301E-2</c:v>
                </c:pt>
                <c:pt idx="52000">
                  <c:v>-1.0512806716671E-2</c:v>
                </c:pt>
                <c:pt idx="52001">
                  <c:v>-1.0732627419567899E-2</c:v>
                </c:pt>
                <c:pt idx="52002">
                  <c:v>-1.10951693559878E-2</c:v>
                </c:pt>
                <c:pt idx="52003">
                  <c:v>-1.1380549395939899E-2</c:v>
                </c:pt>
                <c:pt idx="52004">
                  <c:v>-1.16330907602768E-2</c:v>
                </c:pt>
                <c:pt idx="52005">
                  <c:v>-1.2119266364607501E-2</c:v>
                </c:pt>
                <c:pt idx="52006">
                  <c:v>-1.2404149977963699E-2</c:v>
                </c:pt>
                <c:pt idx="52007">
                  <c:v>-1.2633842731778399E-2</c:v>
                </c:pt>
                <c:pt idx="52008">
                  <c:v>-1.29533021384721E-2</c:v>
                </c:pt>
                <c:pt idx="52009">
                  <c:v>-1.3414117098100401E-2</c:v>
                </c:pt>
                <c:pt idx="52010">
                  <c:v>-1.38708343361768E-2</c:v>
                </c:pt>
                <c:pt idx="52011">
                  <c:v>-1.43911728212801E-2</c:v>
                </c:pt>
                <c:pt idx="52012">
                  <c:v>-1.46222724728341E-2</c:v>
                </c:pt>
                <c:pt idx="52013">
                  <c:v>-1.5070798071467899E-2</c:v>
                </c:pt>
                <c:pt idx="52014">
                  <c:v>-1.54398079512055E-2</c:v>
                </c:pt>
                <c:pt idx="52015">
                  <c:v>-1.5913056400226201E-2</c:v>
                </c:pt>
                <c:pt idx="52016">
                  <c:v>-1.63558509899417E-2</c:v>
                </c:pt>
                <c:pt idx="52017">
                  <c:v>-1.68361875789384E-2</c:v>
                </c:pt>
                <c:pt idx="52018">
                  <c:v>-1.7258481131259801E-2</c:v>
                </c:pt>
                <c:pt idx="52019">
                  <c:v>-1.7571299467727099E-2</c:v>
                </c:pt>
                <c:pt idx="52020">
                  <c:v>-1.8103210199348602E-2</c:v>
                </c:pt>
                <c:pt idx="52021">
                  <c:v>-1.85469041396693E-2</c:v>
                </c:pt>
                <c:pt idx="52022">
                  <c:v>-1.8928209864335702E-2</c:v>
                </c:pt>
                <c:pt idx="52023">
                  <c:v>-1.92825918087711E-2</c:v>
                </c:pt>
                <c:pt idx="52024">
                  <c:v>-1.9561633900235902E-2</c:v>
                </c:pt>
                <c:pt idx="52025">
                  <c:v>-1.9993222628185901E-2</c:v>
                </c:pt>
                <c:pt idx="52026">
                  <c:v>-2.04105275838815E-2</c:v>
                </c:pt>
                <c:pt idx="52027">
                  <c:v>-2.0687614103356702E-2</c:v>
                </c:pt>
                <c:pt idx="52028">
                  <c:v>-2.1007381453966301E-2</c:v>
                </c:pt>
                <c:pt idx="52029">
                  <c:v>-2.12710324653121E-2</c:v>
                </c:pt>
                <c:pt idx="52030">
                  <c:v>-2.16458233008468E-2</c:v>
                </c:pt>
                <c:pt idx="52031">
                  <c:v>-2.1874224871598201E-2</c:v>
                </c:pt>
                <c:pt idx="52032">
                  <c:v>-2.2184781217966801E-2</c:v>
                </c:pt>
                <c:pt idx="52033">
                  <c:v>-2.2286289028090999E-2</c:v>
                </c:pt>
                <c:pt idx="52034">
                  <c:v>-2.2643037001556302E-2</c:v>
                </c:pt>
                <c:pt idx="52035">
                  <c:v>-2.27577604582491E-2</c:v>
                </c:pt>
                <c:pt idx="52036">
                  <c:v>-2.28924360486896E-2</c:v>
                </c:pt>
                <c:pt idx="52037">
                  <c:v>-2.29625659373511E-2</c:v>
                </c:pt>
                <c:pt idx="52038">
                  <c:v>-2.2970432427610502E-2</c:v>
                </c:pt>
                <c:pt idx="52039">
                  <c:v>-2.3258451722388499E-2</c:v>
                </c:pt>
                <c:pt idx="52040">
                  <c:v>-2.3242705910486199E-2</c:v>
                </c:pt>
                <c:pt idx="52041">
                  <c:v>-2.3215329195886598E-2</c:v>
                </c:pt>
                <c:pt idx="52042">
                  <c:v>-2.3130646195142102E-2</c:v>
                </c:pt>
                <c:pt idx="52043">
                  <c:v>-2.32761949679509E-2</c:v>
                </c:pt>
                <c:pt idx="52044">
                  <c:v>-2.31156776735972E-2</c:v>
                </c:pt>
                <c:pt idx="52045">
                  <c:v>-2.3038383693853502E-2</c:v>
                </c:pt>
                <c:pt idx="52046">
                  <c:v>-2.3066451990745199E-2</c:v>
                </c:pt>
                <c:pt idx="52047">
                  <c:v>-2.2791821250249401E-2</c:v>
                </c:pt>
                <c:pt idx="52048">
                  <c:v>-2.28480244140855E-2</c:v>
                </c:pt>
                <c:pt idx="52049">
                  <c:v>-2.24537539731418E-2</c:v>
                </c:pt>
                <c:pt idx="52050">
                  <c:v>-2.2389065682642598E-2</c:v>
                </c:pt>
                <c:pt idx="52051">
                  <c:v>-2.2087624750529201E-2</c:v>
                </c:pt>
                <c:pt idx="52052">
                  <c:v>-2.19125879848233E-2</c:v>
                </c:pt>
                <c:pt idx="52053">
                  <c:v>-2.1744485042586401E-2</c:v>
                </c:pt>
                <c:pt idx="52054">
                  <c:v>-2.1243708892564699E-2</c:v>
                </c:pt>
                <c:pt idx="52055">
                  <c:v>-2.1149162686712301E-2</c:v>
                </c:pt>
                <c:pt idx="52056">
                  <c:v>-2.0724988943378202E-2</c:v>
                </c:pt>
                <c:pt idx="52057">
                  <c:v>-2.0472473779600899E-2</c:v>
                </c:pt>
                <c:pt idx="52058">
                  <c:v>-2.0116085342972899E-2</c:v>
                </c:pt>
                <c:pt idx="52059">
                  <c:v>-1.9708781099440398E-2</c:v>
                </c:pt>
                <c:pt idx="52060">
                  <c:v>-1.93990898824885E-2</c:v>
                </c:pt>
                <c:pt idx="52061">
                  <c:v>-1.91259757457732E-2</c:v>
                </c:pt>
                <c:pt idx="52062">
                  <c:v>-1.8663275432288601E-2</c:v>
                </c:pt>
                <c:pt idx="52063">
                  <c:v>-1.8107263373193998E-2</c:v>
                </c:pt>
                <c:pt idx="52064">
                  <c:v>-1.78303690462914E-2</c:v>
                </c:pt>
                <c:pt idx="52065">
                  <c:v>-1.74104502151049E-2</c:v>
                </c:pt>
                <c:pt idx="52066">
                  <c:v>-1.6963335219945402E-2</c:v>
                </c:pt>
                <c:pt idx="52067">
                  <c:v>-1.65133481322037E-2</c:v>
                </c:pt>
                <c:pt idx="52068">
                  <c:v>-1.6116713483060902E-2</c:v>
                </c:pt>
                <c:pt idx="52069">
                  <c:v>-1.57204830246939E-2</c:v>
                </c:pt>
                <c:pt idx="52070">
                  <c:v>-1.5242029034586701E-2</c:v>
                </c:pt>
                <c:pt idx="52071">
                  <c:v>-1.4801597207058601E-2</c:v>
                </c:pt>
                <c:pt idx="52072">
                  <c:v>-1.43434150029082E-2</c:v>
                </c:pt>
                <c:pt idx="52073">
                  <c:v>-1.38710179880425E-2</c:v>
                </c:pt>
                <c:pt idx="52074">
                  <c:v>-1.35201414278148E-2</c:v>
                </c:pt>
                <c:pt idx="52075">
                  <c:v>-1.29431538950697E-2</c:v>
                </c:pt>
                <c:pt idx="52076">
                  <c:v>-1.2519846006448799E-2</c:v>
                </c:pt>
                <c:pt idx="52077">
                  <c:v>-1.21792266502673E-2</c:v>
                </c:pt>
                <c:pt idx="52078">
                  <c:v>-1.1755605978572E-2</c:v>
                </c:pt>
                <c:pt idx="52079">
                  <c:v>-1.14438854171034E-2</c:v>
                </c:pt>
                <c:pt idx="52080">
                  <c:v>-1.08887532101976E-2</c:v>
                </c:pt>
                <c:pt idx="52081">
                  <c:v>-1.04453672602075E-2</c:v>
                </c:pt>
                <c:pt idx="52082">
                  <c:v>-1.0281872755462799E-2</c:v>
                </c:pt>
                <c:pt idx="52083">
                  <c:v>-9.7780141874868002E-3</c:v>
                </c:pt>
                <c:pt idx="52084">
                  <c:v>-9.4452625169064303E-3</c:v>
                </c:pt>
                <c:pt idx="52085">
                  <c:v>-9.1499981631577403E-3</c:v>
                </c:pt>
                <c:pt idx="52086">
                  <c:v>-8.8034765075193696E-3</c:v>
                </c:pt>
                <c:pt idx="52087">
                  <c:v>-8.4723058771118201E-3</c:v>
                </c:pt>
                <c:pt idx="52088">
                  <c:v>-8.0186307166088908E-3</c:v>
                </c:pt>
                <c:pt idx="52089">
                  <c:v>-7.9713175599088106E-3</c:v>
                </c:pt>
                <c:pt idx="52090">
                  <c:v>-7.5635298123558304E-3</c:v>
                </c:pt>
                <c:pt idx="52091">
                  <c:v>-7.3688413346669696E-3</c:v>
                </c:pt>
                <c:pt idx="52092">
                  <c:v>-7.0844828954539996E-3</c:v>
                </c:pt>
                <c:pt idx="52093">
                  <c:v>-7.0512489371030301E-3</c:v>
                </c:pt>
                <c:pt idx="52094">
                  <c:v>-6.5749914703358003E-3</c:v>
                </c:pt>
                <c:pt idx="52095">
                  <c:v>-6.4223824227550002E-3</c:v>
                </c:pt>
                <c:pt idx="52096">
                  <c:v>-6.1904486221473999E-3</c:v>
                </c:pt>
                <c:pt idx="52097">
                  <c:v>-6.2364895349817703E-3</c:v>
                </c:pt>
                <c:pt idx="52098">
                  <c:v>-6.0271865572243096E-3</c:v>
                </c:pt>
                <c:pt idx="52099">
                  <c:v>-5.8801786735872396E-3</c:v>
                </c:pt>
                <c:pt idx="52100">
                  <c:v>-5.6577341834063502E-3</c:v>
                </c:pt>
                <c:pt idx="52101">
                  <c:v>-5.6752254642772398E-3</c:v>
                </c:pt>
                <c:pt idx="52102">
                  <c:v>-5.7266818045319202E-3</c:v>
                </c:pt>
                <c:pt idx="52103">
                  <c:v>-5.5000213258878496E-3</c:v>
                </c:pt>
                <c:pt idx="52104">
                  <c:v>-5.3618187543561704E-3</c:v>
                </c:pt>
                <c:pt idx="52105">
                  <c:v>-5.4609793209179896E-3</c:v>
                </c:pt>
                <c:pt idx="52106">
                  <c:v>-5.41770134461886E-3</c:v>
                </c:pt>
                <c:pt idx="52107">
                  <c:v>-5.2925774373187599E-3</c:v>
                </c:pt>
                <c:pt idx="52108">
                  <c:v>-5.3504337202781201E-3</c:v>
                </c:pt>
                <c:pt idx="52109">
                  <c:v>-5.27135577194939E-3</c:v>
                </c:pt>
                <c:pt idx="52110">
                  <c:v>-5.3615730112077402E-3</c:v>
                </c:pt>
                <c:pt idx="52111">
                  <c:v>-5.2925089622943202E-3</c:v>
                </c:pt>
                <c:pt idx="52112">
                  <c:v>-5.4295179729052399E-3</c:v>
                </c:pt>
                <c:pt idx="52113">
                  <c:v>-5.5572397879708E-3</c:v>
                </c:pt>
                <c:pt idx="52114">
                  <c:v>-5.4483071023147299E-3</c:v>
                </c:pt>
                <c:pt idx="52115">
                  <c:v>-5.4611369465986997E-3</c:v>
                </c:pt>
                <c:pt idx="52116">
                  <c:v>-5.4746325185035102E-3</c:v>
                </c:pt>
                <c:pt idx="52117">
                  <c:v>-5.5863513434448002E-3</c:v>
                </c:pt>
                <c:pt idx="52118">
                  <c:v>-5.6793658141288299E-3</c:v>
                </c:pt>
                <c:pt idx="52119">
                  <c:v>-5.7452213774177897E-3</c:v>
                </c:pt>
                <c:pt idx="52120">
                  <c:v>-6.0209733290501498E-3</c:v>
                </c:pt>
                <c:pt idx="52121">
                  <c:v>-5.8212092404627998E-3</c:v>
                </c:pt>
                <c:pt idx="52122">
                  <c:v>-5.8353669950412298E-3</c:v>
                </c:pt>
                <c:pt idx="52123">
                  <c:v>-6.0246895033118503E-3</c:v>
                </c:pt>
                <c:pt idx="52124">
                  <c:v>-6.01609073121689E-3</c:v>
                </c:pt>
                <c:pt idx="52125">
                  <c:v>-6.2199253393510302E-3</c:v>
                </c:pt>
                <c:pt idx="52126">
                  <c:v>-6.1621191888228E-3</c:v>
                </c:pt>
                <c:pt idx="52127">
                  <c:v>-6.0998278227603099E-3</c:v>
                </c:pt>
                <c:pt idx="52128">
                  <c:v>-6.1513291285563397E-3</c:v>
                </c:pt>
                <c:pt idx="52129">
                  <c:v>-6.2720980854728998E-3</c:v>
                </c:pt>
                <c:pt idx="52130">
                  <c:v>-6.2075429104721499E-3</c:v>
                </c:pt>
                <c:pt idx="52131">
                  <c:v>-6.2410979169899398E-3</c:v>
                </c:pt>
                <c:pt idx="52132">
                  <c:v>-6.3121866492293604E-3</c:v>
                </c:pt>
                <c:pt idx="52133">
                  <c:v>-6.3284972822491396E-3</c:v>
                </c:pt>
                <c:pt idx="52134">
                  <c:v>-6.2365072104030202E-3</c:v>
                </c:pt>
                <c:pt idx="52135">
                  <c:v>-6.19242111050884E-3</c:v>
                </c:pt>
                <c:pt idx="52136">
                  <c:v>-6.0812921643629203E-3</c:v>
                </c:pt>
                <c:pt idx="52137">
                  <c:v>-5.9947455336867997E-3</c:v>
                </c:pt>
                <c:pt idx="52138">
                  <c:v>-6.0120829526716501E-3</c:v>
                </c:pt>
                <c:pt idx="52139">
                  <c:v>-5.8849050880620396E-3</c:v>
                </c:pt>
                <c:pt idx="52140">
                  <c:v>-5.79609049929522E-3</c:v>
                </c:pt>
                <c:pt idx="52141">
                  <c:v>-5.6361828961180296E-3</c:v>
                </c:pt>
                <c:pt idx="52142">
                  <c:v>-5.4551972525320796E-3</c:v>
                </c:pt>
                <c:pt idx="52143">
                  <c:v>-5.4352156551874696E-3</c:v>
                </c:pt>
                <c:pt idx="52144">
                  <c:v>-5.2672847931198204E-3</c:v>
                </c:pt>
                <c:pt idx="52145">
                  <c:v>-5.0115409167677096E-3</c:v>
                </c:pt>
                <c:pt idx="52146">
                  <c:v>-4.7443147569863498E-3</c:v>
                </c:pt>
                <c:pt idx="52147">
                  <c:v>-4.4966087219513399E-3</c:v>
                </c:pt>
                <c:pt idx="52148">
                  <c:v>-4.42550550444321E-3</c:v>
                </c:pt>
                <c:pt idx="52149">
                  <c:v>-4.1040643909499904E-3</c:v>
                </c:pt>
                <c:pt idx="52150">
                  <c:v>-3.72527867682223E-3</c:v>
                </c:pt>
                <c:pt idx="52151">
                  <c:v>-3.49500098708448E-3</c:v>
                </c:pt>
                <c:pt idx="52152">
                  <c:v>-3.1979834338853202E-3</c:v>
                </c:pt>
                <c:pt idx="52153">
                  <c:v>-2.9272427355878702E-3</c:v>
                </c:pt>
                <c:pt idx="52154">
                  <c:v>-2.5637264775204001E-3</c:v>
                </c:pt>
                <c:pt idx="52155">
                  <c:v>-2.1496731450739298E-3</c:v>
                </c:pt>
                <c:pt idx="52156">
                  <c:v>-1.93880360124319E-3</c:v>
                </c:pt>
                <c:pt idx="52157">
                  <c:v>-1.6215100740949401E-3</c:v>
                </c:pt>
                <c:pt idx="52158">
                  <c:v>-1.14842057882349E-3</c:v>
                </c:pt>
                <c:pt idx="52159">
                  <c:v>-6.0439204142622804E-4</c:v>
                </c:pt>
                <c:pt idx="52160">
                  <c:v>-4.0485408933085202E-4</c:v>
                </c:pt>
                <c:pt idx="52161" formatCode="0.00E+00">
                  <c:v>7.62953983322782E-5</c:v>
                </c:pt>
                <c:pt idx="52162">
                  <c:v>4.7189191355673802E-4</c:v>
                </c:pt>
                <c:pt idx="52163">
                  <c:v>1.0158970680896799E-3</c:v>
                </c:pt>
                <c:pt idx="52164">
                  <c:v>1.3252735578004301E-3</c:v>
                </c:pt>
                <c:pt idx="52165">
                  <c:v>1.7577015078830301E-3</c:v>
                </c:pt>
                <c:pt idx="52166">
                  <c:v>2.1210740667433501E-3</c:v>
                </c:pt>
                <c:pt idx="52167">
                  <c:v>2.74609701396826E-3</c:v>
                </c:pt>
                <c:pt idx="52168">
                  <c:v>3.1249499249312602E-3</c:v>
                </c:pt>
                <c:pt idx="52169">
                  <c:v>3.6125315879336102E-3</c:v>
                </c:pt>
                <c:pt idx="52170">
                  <c:v>4.0533579546737E-3</c:v>
                </c:pt>
                <c:pt idx="52171">
                  <c:v>4.47618230917682E-3</c:v>
                </c:pt>
                <c:pt idx="52172">
                  <c:v>5.1044123441434603E-3</c:v>
                </c:pt>
                <c:pt idx="52173">
                  <c:v>5.3865057532976497E-3</c:v>
                </c:pt>
                <c:pt idx="52174">
                  <c:v>5.8238403388152296E-3</c:v>
                </c:pt>
                <c:pt idx="52175">
                  <c:v>6.2383367675177296E-3</c:v>
                </c:pt>
                <c:pt idx="52176">
                  <c:v>6.6967378662547098E-3</c:v>
                </c:pt>
                <c:pt idx="52177">
                  <c:v>7.1145064990075797E-3</c:v>
                </c:pt>
                <c:pt idx="52178">
                  <c:v>7.5015473521424401E-3</c:v>
                </c:pt>
                <c:pt idx="52179">
                  <c:v>7.9852551545843004E-3</c:v>
                </c:pt>
                <c:pt idx="52180">
                  <c:v>8.4198593946260801E-3</c:v>
                </c:pt>
                <c:pt idx="52181">
                  <c:v>8.7163443983423895E-3</c:v>
                </c:pt>
                <c:pt idx="52182">
                  <c:v>9.1528913524646094E-3</c:v>
                </c:pt>
                <c:pt idx="52183">
                  <c:v>9.3914293443165802E-3</c:v>
                </c:pt>
                <c:pt idx="52184">
                  <c:v>9.7554148046863701E-3</c:v>
                </c:pt>
                <c:pt idx="52185">
                  <c:v>1.0139594089036299E-2</c:v>
                </c:pt>
                <c:pt idx="52186">
                  <c:v>1.03903764156212E-2</c:v>
                </c:pt>
                <c:pt idx="52187">
                  <c:v>1.06857931534714E-2</c:v>
                </c:pt>
                <c:pt idx="52188">
                  <c:v>1.10397698726217E-2</c:v>
                </c:pt>
                <c:pt idx="52189">
                  <c:v>1.14877190894401E-2</c:v>
                </c:pt>
                <c:pt idx="52190">
                  <c:v>1.1587096907057601E-2</c:v>
                </c:pt>
                <c:pt idx="52191">
                  <c:v>1.19294812604101E-2</c:v>
                </c:pt>
                <c:pt idx="52192">
                  <c:v>1.2063083845614501E-2</c:v>
                </c:pt>
                <c:pt idx="52193">
                  <c:v>1.22013592614573E-2</c:v>
                </c:pt>
                <c:pt idx="52194">
                  <c:v>1.2401920224052501E-2</c:v>
                </c:pt>
                <c:pt idx="52195">
                  <c:v>1.26197042142907E-2</c:v>
                </c:pt>
                <c:pt idx="52196">
                  <c:v>1.28548465686246E-2</c:v>
                </c:pt>
                <c:pt idx="52197">
                  <c:v>1.2900827394589601E-2</c:v>
                </c:pt>
                <c:pt idx="52198">
                  <c:v>1.30037116398887E-2</c:v>
                </c:pt>
                <c:pt idx="52199">
                  <c:v>1.3180552525191101E-2</c:v>
                </c:pt>
                <c:pt idx="52200">
                  <c:v>1.3199983297693301E-2</c:v>
                </c:pt>
                <c:pt idx="52201">
                  <c:v>1.33571798843701E-2</c:v>
                </c:pt>
                <c:pt idx="52202">
                  <c:v>1.3332611702654601E-2</c:v>
                </c:pt>
                <c:pt idx="52203">
                  <c:v>1.3506634928554801E-2</c:v>
                </c:pt>
                <c:pt idx="52204">
                  <c:v>1.3345017788211301E-2</c:v>
                </c:pt>
                <c:pt idx="52205">
                  <c:v>1.33506636672377E-2</c:v>
                </c:pt>
                <c:pt idx="52206">
                  <c:v>1.3467204217746701E-2</c:v>
                </c:pt>
                <c:pt idx="52207">
                  <c:v>1.3496104946449001E-2</c:v>
                </c:pt>
                <c:pt idx="52208">
                  <c:v>1.33715748414934E-2</c:v>
                </c:pt>
                <c:pt idx="52209">
                  <c:v>1.33981546172924E-2</c:v>
                </c:pt>
                <c:pt idx="52210">
                  <c:v>1.3351969637622901E-2</c:v>
                </c:pt>
                <c:pt idx="52211">
                  <c:v>1.32466100973748E-2</c:v>
                </c:pt>
                <c:pt idx="52212">
                  <c:v>1.311976094228E-2</c:v>
                </c:pt>
                <c:pt idx="52213">
                  <c:v>1.3006366979259E-2</c:v>
                </c:pt>
                <c:pt idx="52214">
                  <c:v>1.3054246659211E-2</c:v>
                </c:pt>
                <c:pt idx="52215">
                  <c:v>1.2896027604764399E-2</c:v>
                </c:pt>
                <c:pt idx="52216">
                  <c:v>1.28982065520735E-2</c:v>
                </c:pt>
                <c:pt idx="52217">
                  <c:v>1.2639203504150801E-2</c:v>
                </c:pt>
                <c:pt idx="52218">
                  <c:v>1.2534191633853701E-2</c:v>
                </c:pt>
                <c:pt idx="52219">
                  <c:v>1.22619621607919E-2</c:v>
                </c:pt>
                <c:pt idx="52220">
                  <c:v>1.2298280657480801E-2</c:v>
                </c:pt>
                <c:pt idx="52221">
                  <c:v>1.22629055604395E-2</c:v>
                </c:pt>
                <c:pt idx="52222">
                  <c:v>1.2025848028828501E-2</c:v>
                </c:pt>
                <c:pt idx="52223">
                  <c:v>1.1963439931917201E-2</c:v>
                </c:pt>
                <c:pt idx="52224">
                  <c:v>1.17148086860124E-2</c:v>
                </c:pt>
                <c:pt idx="52225">
                  <c:v>1.18066326584787E-2</c:v>
                </c:pt>
                <c:pt idx="52226">
                  <c:v>1.15756574993373E-2</c:v>
                </c:pt>
                <c:pt idx="52227">
                  <c:v>1.16302792860698E-2</c:v>
                </c:pt>
                <c:pt idx="52228">
                  <c:v>1.1346835675974699E-2</c:v>
                </c:pt>
                <c:pt idx="52229">
                  <c:v>1.11476275005843E-2</c:v>
                </c:pt>
                <c:pt idx="52230">
                  <c:v>1.1090120495094301E-2</c:v>
                </c:pt>
                <c:pt idx="52231">
                  <c:v>1.1049504013701E-2</c:v>
                </c:pt>
                <c:pt idx="52232">
                  <c:v>1.1191086391057301E-2</c:v>
                </c:pt>
                <c:pt idx="52233">
                  <c:v>1.1122308208965301E-2</c:v>
                </c:pt>
                <c:pt idx="52234">
                  <c:v>1.1091682316474999E-2</c:v>
                </c:pt>
                <c:pt idx="52235">
                  <c:v>1.1005305012835099E-2</c:v>
                </c:pt>
                <c:pt idx="52236">
                  <c:v>1.0888966875579701E-2</c:v>
                </c:pt>
                <c:pt idx="52237">
                  <c:v>1.10069919752422E-2</c:v>
                </c:pt>
                <c:pt idx="52238">
                  <c:v>1.1009100955449399E-2</c:v>
                </c:pt>
                <c:pt idx="52239">
                  <c:v>1.1145817082357099E-2</c:v>
                </c:pt>
                <c:pt idx="52240">
                  <c:v>1.09978208584336E-2</c:v>
                </c:pt>
                <c:pt idx="52241">
                  <c:v>1.10776786588131E-2</c:v>
                </c:pt>
                <c:pt idx="52242">
                  <c:v>1.13694582904958E-2</c:v>
                </c:pt>
                <c:pt idx="52243">
                  <c:v>1.12941731172717E-2</c:v>
                </c:pt>
                <c:pt idx="52244">
                  <c:v>1.1538144703712E-2</c:v>
                </c:pt>
                <c:pt idx="52245">
                  <c:v>1.1533586141367199E-2</c:v>
                </c:pt>
                <c:pt idx="52246">
                  <c:v>1.18454756273693E-2</c:v>
                </c:pt>
                <c:pt idx="52247">
                  <c:v>1.19041280144393E-2</c:v>
                </c:pt>
                <c:pt idx="52248">
                  <c:v>1.2007306373637399E-2</c:v>
                </c:pt>
                <c:pt idx="52249">
                  <c:v>1.21873681611912E-2</c:v>
                </c:pt>
                <c:pt idx="52250">
                  <c:v>1.23340676145704E-2</c:v>
                </c:pt>
                <c:pt idx="52251">
                  <c:v>1.2684470133613301E-2</c:v>
                </c:pt>
                <c:pt idx="52252">
                  <c:v>1.28081113072593E-2</c:v>
                </c:pt>
                <c:pt idx="52253">
                  <c:v>1.29294371969791E-2</c:v>
                </c:pt>
                <c:pt idx="52254">
                  <c:v>1.33214454602929E-2</c:v>
                </c:pt>
                <c:pt idx="52255">
                  <c:v>1.34597475944894E-2</c:v>
                </c:pt>
                <c:pt idx="52256">
                  <c:v>1.3652051992162E-2</c:v>
                </c:pt>
                <c:pt idx="52257">
                  <c:v>1.3908098921218999E-2</c:v>
                </c:pt>
                <c:pt idx="52258">
                  <c:v>1.42162003189105E-2</c:v>
                </c:pt>
                <c:pt idx="52259">
                  <c:v>1.43876911243211E-2</c:v>
                </c:pt>
                <c:pt idx="52260">
                  <c:v>1.4692829304212399E-2</c:v>
                </c:pt>
                <c:pt idx="52261">
                  <c:v>1.4821391633024501E-2</c:v>
                </c:pt>
                <c:pt idx="52262">
                  <c:v>1.50428708090776E-2</c:v>
                </c:pt>
                <c:pt idx="52263">
                  <c:v>1.52314064008627E-2</c:v>
                </c:pt>
                <c:pt idx="52264">
                  <c:v>1.54319179127627E-2</c:v>
                </c:pt>
                <c:pt idx="52265">
                  <c:v>1.5783088073758299E-2</c:v>
                </c:pt>
                <c:pt idx="52266">
                  <c:v>1.59751227890708E-2</c:v>
                </c:pt>
                <c:pt idx="52267">
                  <c:v>1.6257760209029599E-2</c:v>
                </c:pt>
                <c:pt idx="52268">
                  <c:v>1.6284065709607901E-2</c:v>
                </c:pt>
                <c:pt idx="52269">
                  <c:v>1.6629914703409E-2</c:v>
                </c:pt>
                <c:pt idx="52270">
                  <c:v>1.6741076543146199E-2</c:v>
                </c:pt>
                <c:pt idx="52271">
                  <c:v>1.68496609000671E-2</c:v>
                </c:pt>
                <c:pt idx="52272">
                  <c:v>1.7220032594963498E-2</c:v>
                </c:pt>
                <c:pt idx="52273">
                  <c:v>1.7254427447880701E-2</c:v>
                </c:pt>
                <c:pt idx="52274">
                  <c:v>1.7329929994452899E-2</c:v>
                </c:pt>
                <c:pt idx="52275">
                  <c:v>1.7588209736189301E-2</c:v>
                </c:pt>
                <c:pt idx="52276">
                  <c:v>1.773718958662E-2</c:v>
                </c:pt>
                <c:pt idx="52277">
                  <c:v>1.7868657710225801E-2</c:v>
                </c:pt>
                <c:pt idx="52278">
                  <c:v>1.7781659355166599E-2</c:v>
                </c:pt>
                <c:pt idx="52279">
                  <c:v>1.81124755267318E-2</c:v>
                </c:pt>
                <c:pt idx="52280">
                  <c:v>1.8149348435113899E-2</c:v>
                </c:pt>
                <c:pt idx="52281">
                  <c:v>1.8133899340046201E-2</c:v>
                </c:pt>
                <c:pt idx="52282">
                  <c:v>1.83674771965626E-2</c:v>
                </c:pt>
                <c:pt idx="52283">
                  <c:v>1.8150428804033301E-2</c:v>
                </c:pt>
                <c:pt idx="52284">
                  <c:v>1.8296272610105999E-2</c:v>
                </c:pt>
                <c:pt idx="52285">
                  <c:v>1.79257896883913E-2</c:v>
                </c:pt>
                <c:pt idx="52286">
                  <c:v>1.8057766060044701E-2</c:v>
                </c:pt>
                <c:pt idx="52287">
                  <c:v>1.8236629829397201E-2</c:v>
                </c:pt>
                <c:pt idx="52288">
                  <c:v>1.7971840661511002E-2</c:v>
                </c:pt>
                <c:pt idx="52289">
                  <c:v>1.7839708614545199E-2</c:v>
                </c:pt>
                <c:pt idx="52290">
                  <c:v>1.7904413245014499E-2</c:v>
                </c:pt>
                <c:pt idx="52291">
                  <c:v>1.7766754129804802E-2</c:v>
                </c:pt>
                <c:pt idx="52292">
                  <c:v>1.7616957870931899E-2</c:v>
                </c:pt>
                <c:pt idx="52293">
                  <c:v>1.7371833552644E-2</c:v>
                </c:pt>
                <c:pt idx="52294">
                  <c:v>1.7191069010271402E-2</c:v>
                </c:pt>
                <c:pt idx="52295">
                  <c:v>1.7101996965413001E-2</c:v>
                </c:pt>
                <c:pt idx="52296">
                  <c:v>1.69318967276933E-2</c:v>
                </c:pt>
                <c:pt idx="52297">
                  <c:v>1.6575661525963899E-2</c:v>
                </c:pt>
                <c:pt idx="52298">
                  <c:v>1.6354155356145601E-2</c:v>
                </c:pt>
                <c:pt idx="52299">
                  <c:v>1.63994970979052E-2</c:v>
                </c:pt>
                <c:pt idx="52300">
                  <c:v>1.61094904290351E-2</c:v>
                </c:pt>
                <c:pt idx="52301">
                  <c:v>1.5507104451894699E-2</c:v>
                </c:pt>
                <c:pt idx="52302">
                  <c:v>1.5223919138558899E-2</c:v>
                </c:pt>
                <c:pt idx="52303">
                  <c:v>1.5260968532581E-2</c:v>
                </c:pt>
                <c:pt idx="52304">
                  <c:v>1.48306189306344E-2</c:v>
                </c:pt>
                <c:pt idx="52305">
                  <c:v>1.4706394075374701E-2</c:v>
                </c:pt>
                <c:pt idx="52306">
                  <c:v>1.4253637155869499E-2</c:v>
                </c:pt>
                <c:pt idx="52307">
                  <c:v>1.41391252714788E-2</c:v>
                </c:pt>
                <c:pt idx="52308">
                  <c:v>1.38030355457515E-2</c:v>
                </c:pt>
                <c:pt idx="52309">
                  <c:v>1.3593915039554301E-2</c:v>
                </c:pt>
                <c:pt idx="52310">
                  <c:v>1.3520306273474799E-2</c:v>
                </c:pt>
                <c:pt idx="52311">
                  <c:v>1.3079052177989599E-2</c:v>
                </c:pt>
                <c:pt idx="52312">
                  <c:v>1.30307326380311E-2</c:v>
                </c:pt>
                <c:pt idx="52313">
                  <c:v>1.2680651918203299E-2</c:v>
                </c:pt>
                <c:pt idx="52314">
                  <c:v>1.26701061519814E-2</c:v>
                </c:pt>
                <c:pt idx="52315">
                  <c:v>1.2497154728826201E-2</c:v>
                </c:pt>
                <c:pt idx="52316">
                  <c:v>1.2176923841411801E-2</c:v>
                </c:pt>
                <c:pt idx="52317">
                  <c:v>1.2034626262396399E-2</c:v>
                </c:pt>
                <c:pt idx="52318">
                  <c:v>1.18921433884171E-2</c:v>
                </c:pt>
                <c:pt idx="52319">
                  <c:v>1.1899699712848801E-2</c:v>
                </c:pt>
                <c:pt idx="52320">
                  <c:v>1.1757889068504E-2</c:v>
                </c:pt>
                <c:pt idx="52321">
                  <c:v>1.1723290180373601E-2</c:v>
                </c:pt>
                <c:pt idx="52322">
                  <c:v>1.17012039490646E-2</c:v>
                </c:pt>
                <c:pt idx="52323">
                  <c:v>1.18681425310968E-2</c:v>
                </c:pt>
                <c:pt idx="52324">
                  <c:v>1.14979052620179E-2</c:v>
                </c:pt>
                <c:pt idx="52325">
                  <c:v>1.16446899667143E-2</c:v>
                </c:pt>
                <c:pt idx="52326">
                  <c:v>1.16986036500618E-2</c:v>
                </c:pt>
                <c:pt idx="52327">
                  <c:v>1.1903943874459399E-2</c:v>
                </c:pt>
                <c:pt idx="52328">
                  <c:v>1.2232862402438E-2</c:v>
                </c:pt>
                <c:pt idx="52329">
                  <c:v>1.19542225464316E-2</c:v>
                </c:pt>
                <c:pt idx="52330">
                  <c:v>1.2323322560166199E-2</c:v>
                </c:pt>
                <c:pt idx="52331">
                  <c:v>1.2259322945355099E-2</c:v>
                </c:pt>
                <c:pt idx="52332">
                  <c:v>1.2611964271858201E-2</c:v>
                </c:pt>
                <c:pt idx="52333">
                  <c:v>1.2808888900681201E-2</c:v>
                </c:pt>
                <c:pt idx="52334">
                  <c:v>1.3113962962154099E-2</c:v>
                </c:pt>
                <c:pt idx="52335">
                  <c:v>1.33477579313584E-2</c:v>
                </c:pt>
                <c:pt idx="52336">
                  <c:v>1.36872327068249E-2</c:v>
                </c:pt>
                <c:pt idx="52337">
                  <c:v>1.39277888723041E-2</c:v>
                </c:pt>
                <c:pt idx="52338">
                  <c:v>1.4236854753055301E-2</c:v>
                </c:pt>
                <c:pt idx="52339">
                  <c:v>1.4639211810531599E-2</c:v>
                </c:pt>
                <c:pt idx="52340">
                  <c:v>1.4877377004064499E-2</c:v>
                </c:pt>
                <c:pt idx="52341">
                  <c:v>1.52841494096477E-2</c:v>
                </c:pt>
                <c:pt idx="52342">
                  <c:v>1.5846514701778398E-2</c:v>
                </c:pt>
                <c:pt idx="52343">
                  <c:v>1.6309906301583299E-2</c:v>
                </c:pt>
                <c:pt idx="52344">
                  <c:v>1.6463753062637601E-2</c:v>
                </c:pt>
                <c:pt idx="52345">
                  <c:v>1.7036030341668E-2</c:v>
                </c:pt>
                <c:pt idx="52346">
                  <c:v>1.75737573488726E-2</c:v>
                </c:pt>
                <c:pt idx="52347">
                  <c:v>1.7937701524287399E-2</c:v>
                </c:pt>
                <c:pt idx="52348">
                  <c:v>1.8412849679053201E-2</c:v>
                </c:pt>
                <c:pt idx="52349">
                  <c:v>1.8733759874144301E-2</c:v>
                </c:pt>
                <c:pt idx="52350">
                  <c:v>1.9436468071417998E-2</c:v>
                </c:pt>
                <c:pt idx="52351">
                  <c:v>1.9758468069137902E-2</c:v>
                </c:pt>
                <c:pt idx="52352">
                  <c:v>2.0124215761920101E-2</c:v>
                </c:pt>
                <c:pt idx="52353">
                  <c:v>2.08002050289922E-2</c:v>
                </c:pt>
                <c:pt idx="52354">
                  <c:v>2.1124431849795199E-2</c:v>
                </c:pt>
                <c:pt idx="52355">
                  <c:v>2.1627958742975E-2</c:v>
                </c:pt>
                <c:pt idx="52356">
                  <c:v>2.1964356317946201E-2</c:v>
                </c:pt>
                <c:pt idx="52357">
                  <c:v>2.25359408127087E-2</c:v>
                </c:pt>
                <c:pt idx="52358">
                  <c:v>2.2766206240598202E-2</c:v>
                </c:pt>
                <c:pt idx="52359">
                  <c:v>2.3286325276264799E-2</c:v>
                </c:pt>
                <c:pt idx="52360">
                  <c:v>2.3525394336660899E-2</c:v>
                </c:pt>
                <c:pt idx="52361">
                  <c:v>2.39200169760777E-2</c:v>
                </c:pt>
                <c:pt idx="52362">
                  <c:v>2.42060284725138E-2</c:v>
                </c:pt>
                <c:pt idx="52363">
                  <c:v>2.4412239590117901E-2</c:v>
                </c:pt>
                <c:pt idx="52364">
                  <c:v>2.4946640493244E-2</c:v>
                </c:pt>
                <c:pt idx="52365">
                  <c:v>2.5010165031950901E-2</c:v>
                </c:pt>
                <c:pt idx="52366">
                  <c:v>2.5346412885132601E-2</c:v>
                </c:pt>
                <c:pt idx="52367">
                  <c:v>2.5276479625039601E-2</c:v>
                </c:pt>
                <c:pt idx="52368">
                  <c:v>2.5698238194553101E-2</c:v>
                </c:pt>
                <c:pt idx="52369">
                  <c:v>2.5682398038016599E-2</c:v>
                </c:pt>
                <c:pt idx="52370">
                  <c:v>2.5608343863152399E-2</c:v>
                </c:pt>
                <c:pt idx="52371">
                  <c:v>2.5824693702355399E-2</c:v>
                </c:pt>
                <c:pt idx="52372">
                  <c:v>2.5768593754394699E-2</c:v>
                </c:pt>
                <c:pt idx="52373">
                  <c:v>2.5819053708402599E-2</c:v>
                </c:pt>
                <c:pt idx="52374">
                  <c:v>2.56461732367609E-2</c:v>
                </c:pt>
                <c:pt idx="52375">
                  <c:v>2.5727505936445402E-2</c:v>
                </c:pt>
                <c:pt idx="52376">
                  <c:v>2.5447903368197099E-2</c:v>
                </c:pt>
                <c:pt idx="52377">
                  <c:v>2.5045415213488999E-2</c:v>
                </c:pt>
                <c:pt idx="52378">
                  <c:v>2.4895158779418999E-2</c:v>
                </c:pt>
                <c:pt idx="52379">
                  <c:v>2.4504001750658599E-2</c:v>
                </c:pt>
                <c:pt idx="52380">
                  <c:v>2.4390389469916202E-2</c:v>
                </c:pt>
                <c:pt idx="52381">
                  <c:v>2.39303160409945E-2</c:v>
                </c:pt>
                <c:pt idx="52382">
                  <c:v>2.3340407626932801E-2</c:v>
                </c:pt>
                <c:pt idx="52383">
                  <c:v>2.3184992855650399E-2</c:v>
                </c:pt>
                <c:pt idx="52384">
                  <c:v>2.2657303071266E-2</c:v>
                </c:pt>
                <c:pt idx="52385">
                  <c:v>2.1977269490919701E-2</c:v>
                </c:pt>
                <c:pt idx="52386">
                  <c:v>2.14662387704843E-2</c:v>
                </c:pt>
                <c:pt idx="52387">
                  <c:v>2.0877363318685501E-2</c:v>
                </c:pt>
                <c:pt idx="52388">
                  <c:v>2.0371559244336802E-2</c:v>
                </c:pt>
                <c:pt idx="52389">
                  <c:v>1.9361169501475501E-2</c:v>
                </c:pt>
                <c:pt idx="52390">
                  <c:v>1.8676197044990399E-2</c:v>
                </c:pt>
                <c:pt idx="52391">
                  <c:v>1.8313227124133399E-2</c:v>
                </c:pt>
                <c:pt idx="52392">
                  <c:v>1.7592812255200398E-2</c:v>
                </c:pt>
                <c:pt idx="52393">
                  <c:v>1.6768928573320501E-2</c:v>
                </c:pt>
                <c:pt idx="52394">
                  <c:v>1.5846165414698202E-2</c:v>
                </c:pt>
                <c:pt idx="52395">
                  <c:v>1.50968480677173E-2</c:v>
                </c:pt>
                <c:pt idx="52396">
                  <c:v>1.42450701891147E-2</c:v>
                </c:pt>
                <c:pt idx="52397">
                  <c:v>1.3307771370213901E-2</c:v>
                </c:pt>
                <c:pt idx="52398">
                  <c:v>1.24345775238195E-2</c:v>
                </c:pt>
                <c:pt idx="52399">
                  <c:v>1.1517971518604999E-2</c:v>
                </c:pt>
                <c:pt idx="52400">
                  <c:v>1.08286688079467E-2</c:v>
                </c:pt>
                <c:pt idx="52401">
                  <c:v>9.8378752218904499E-3</c:v>
                </c:pt>
                <c:pt idx="52402">
                  <c:v>9.04999331463348E-3</c:v>
                </c:pt>
                <c:pt idx="52403">
                  <c:v>8.1732435556735906E-3</c:v>
                </c:pt>
                <c:pt idx="52404">
                  <c:v>7.41668928292398E-3</c:v>
                </c:pt>
                <c:pt idx="52405">
                  <c:v>6.4053421224929599E-3</c:v>
                </c:pt>
                <c:pt idx="52406">
                  <c:v>5.2128845316395701E-3</c:v>
                </c:pt>
                <c:pt idx="52407">
                  <c:v>4.4713036934385698E-3</c:v>
                </c:pt>
                <c:pt idx="52408">
                  <c:v>3.8272595503279498E-3</c:v>
                </c:pt>
                <c:pt idx="52409">
                  <c:v>3.1377438070498702E-3</c:v>
                </c:pt>
                <c:pt idx="52410">
                  <c:v>2.0323280464625902E-3</c:v>
                </c:pt>
                <c:pt idx="52411">
                  <c:v>1.39145865840354E-3</c:v>
                </c:pt>
                <c:pt idx="52412">
                  <c:v>4.3556078962791003E-4</c:v>
                </c:pt>
                <c:pt idx="52413" formatCode="0.00E+00">
                  <c:v>6.2166978187918795E-5</c:v>
                </c:pt>
                <c:pt idx="52414">
                  <c:v>-8.2581778370364501E-4</c:v>
                </c:pt>
                <c:pt idx="52415">
                  <c:v>-1.66014711508918E-3</c:v>
                </c:pt>
                <c:pt idx="52416">
                  <c:v>-2.3030859199822799E-3</c:v>
                </c:pt>
                <c:pt idx="52417">
                  <c:v>-2.80261452769938E-3</c:v>
                </c:pt>
                <c:pt idx="52418">
                  <c:v>-3.3794336701923099E-3</c:v>
                </c:pt>
                <c:pt idx="52419">
                  <c:v>-4.2656174110715797E-3</c:v>
                </c:pt>
                <c:pt idx="52420">
                  <c:v>-4.6725852338761502E-3</c:v>
                </c:pt>
                <c:pt idx="52421">
                  <c:v>-5.1142865811942499E-3</c:v>
                </c:pt>
                <c:pt idx="52422">
                  <c:v>-5.4253932700458196E-3</c:v>
                </c:pt>
                <c:pt idx="52423">
                  <c:v>-5.8738132106245598E-3</c:v>
                </c:pt>
                <c:pt idx="52424">
                  <c:v>-6.3614123456695298E-3</c:v>
                </c:pt>
                <c:pt idx="52425">
                  <c:v>-6.4387354674506798E-3</c:v>
                </c:pt>
                <c:pt idx="52426">
                  <c:v>-6.7623476994500198E-3</c:v>
                </c:pt>
                <c:pt idx="52427">
                  <c:v>-6.9729040958313596E-3</c:v>
                </c:pt>
                <c:pt idx="52428">
                  <c:v>-7.1848926267675103E-3</c:v>
                </c:pt>
                <c:pt idx="52429">
                  <c:v>-7.2693029010705004E-3</c:v>
                </c:pt>
                <c:pt idx="52430">
                  <c:v>-7.20574614614244E-3</c:v>
                </c:pt>
                <c:pt idx="52431">
                  <c:v>-7.4017848329121904E-3</c:v>
                </c:pt>
                <c:pt idx="52432">
                  <c:v>-7.1454723609425796E-3</c:v>
                </c:pt>
                <c:pt idx="52433">
                  <c:v>-7.0100686008562297E-3</c:v>
                </c:pt>
                <c:pt idx="52434">
                  <c:v>-6.9987962971355096E-3</c:v>
                </c:pt>
                <c:pt idx="52435">
                  <c:v>-7.0122010455195803E-3</c:v>
                </c:pt>
                <c:pt idx="52436">
                  <c:v>-6.6623208299241999E-3</c:v>
                </c:pt>
                <c:pt idx="52437">
                  <c:v>-6.3214728280375698E-3</c:v>
                </c:pt>
                <c:pt idx="52438">
                  <c:v>-5.8729375382015397E-3</c:v>
                </c:pt>
                <c:pt idx="52439">
                  <c:v>-5.6852420830894703E-3</c:v>
                </c:pt>
                <c:pt idx="52440">
                  <c:v>-5.1564111032763099E-3</c:v>
                </c:pt>
                <c:pt idx="52441">
                  <c:v>-4.6555680423191002E-3</c:v>
                </c:pt>
                <c:pt idx="52442">
                  <c:v>-4.3491015606355399E-3</c:v>
                </c:pt>
                <c:pt idx="52443">
                  <c:v>-3.81703950852084E-3</c:v>
                </c:pt>
                <c:pt idx="52444">
                  <c:v>-3.0573953008086099E-3</c:v>
                </c:pt>
                <c:pt idx="52445">
                  <c:v>-2.5236037851670001E-3</c:v>
                </c:pt>
                <c:pt idx="52446">
                  <c:v>-2.2957923448038899E-3</c:v>
                </c:pt>
                <c:pt idx="52447">
                  <c:v>-1.4144007338116999E-3</c:v>
                </c:pt>
                <c:pt idx="52448">
                  <c:v>-6.02484852434906E-4</c:v>
                </c:pt>
                <c:pt idx="52449">
                  <c:v>2.6642074469618901E-4</c:v>
                </c:pt>
                <c:pt idx="52450">
                  <c:v>8.5695851094995997E-4</c:v>
                </c:pt>
                <c:pt idx="52451">
                  <c:v>1.43446460452998E-3</c:v>
                </c:pt>
                <c:pt idx="52452">
                  <c:v>2.3686374094133199E-3</c:v>
                </c:pt>
                <c:pt idx="52453">
                  <c:v>3.0621818365547302E-3</c:v>
                </c:pt>
                <c:pt idx="52454">
                  <c:v>4.0176357326740303E-3</c:v>
                </c:pt>
                <c:pt idx="52455">
                  <c:v>4.3199833359386496E-3</c:v>
                </c:pt>
                <c:pt idx="52456">
                  <c:v>5.3659156777356399E-3</c:v>
                </c:pt>
                <c:pt idx="52457">
                  <c:v>6.1955716806103203E-3</c:v>
                </c:pt>
                <c:pt idx="52458">
                  <c:v>6.7171968140496601E-3</c:v>
                </c:pt>
                <c:pt idx="52459">
                  <c:v>7.4779730060380101E-3</c:v>
                </c:pt>
                <c:pt idx="52460">
                  <c:v>8.5118919298238001E-3</c:v>
                </c:pt>
                <c:pt idx="52461">
                  <c:v>9.1159131422676992E-3</c:v>
                </c:pt>
                <c:pt idx="52462">
                  <c:v>9.7747874423539105E-3</c:v>
                </c:pt>
                <c:pt idx="52463">
                  <c:v>1.04224239696707E-2</c:v>
                </c:pt>
                <c:pt idx="52464">
                  <c:v>1.08251136687815E-2</c:v>
                </c:pt>
                <c:pt idx="52465">
                  <c:v>1.1861845220738699E-2</c:v>
                </c:pt>
                <c:pt idx="52466">
                  <c:v>1.24700222800712E-2</c:v>
                </c:pt>
                <c:pt idx="52467">
                  <c:v>1.29200091762991E-2</c:v>
                </c:pt>
                <c:pt idx="52468">
                  <c:v>1.37437894703099E-2</c:v>
                </c:pt>
                <c:pt idx="52469">
                  <c:v>1.4126393462608E-2</c:v>
                </c:pt>
                <c:pt idx="52470">
                  <c:v>1.46029304525137E-2</c:v>
                </c:pt>
                <c:pt idx="52471">
                  <c:v>1.50792646227411E-2</c:v>
                </c:pt>
                <c:pt idx="52472">
                  <c:v>1.5619787239237499E-2</c:v>
                </c:pt>
                <c:pt idx="52473">
                  <c:v>1.57908380420308E-2</c:v>
                </c:pt>
                <c:pt idx="52474">
                  <c:v>1.6217209750803301E-2</c:v>
                </c:pt>
                <c:pt idx="52475">
                  <c:v>1.6415535792229301E-2</c:v>
                </c:pt>
                <c:pt idx="52476">
                  <c:v>1.6602297501420799E-2</c:v>
                </c:pt>
                <c:pt idx="52477">
                  <c:v>1.67936753257002E-2</c:v>
                </c:pt>
                <c:pt idx="52478">
                  <c:v>1.6943033684787001E-2</c:v>
                </c:pt>
                <c:pt idx="52479">
                  <c:v>1.7323683976760498E-2</c:v>
                </c:pt>
                <c:pt idx="52480">
                  <c:v>1.7389160112536502E-2</c:v>
                </c:pt>
                <c:pt idx="52481">
                  <c:v>1.7452153874163202E-2</c:v>
                </c:pt>
                <c:pt idx="52482">
                  <c:v>1.71065003182885E-2</c:v>
                </c:pt>
                <c:pt idx="52483">
                  <c:v>1.7007392493665702E-2</c:v>
                </c:pt>
                <c:pt idx="52484">
                  <c:v>1.6901593610285599E-2</c:v>
                </c:pt>
                <c:pt idx="52485">
                  <c:v>1.6867980843456001E-2</c:v>
                </c:pt>
                <c:pt idx="52486">
                  <c:v>1.6494430292772901E-2</c:v>
                </c:pt>
                <c:pt idx="52487">
                  <c:v>1.6088588749340198E-2</c:v>
                </c:pt>
                <c:pt idx="52488">
                  <c:v>1.6082858679724601E-2</c:v>
                </c:pt>
                <c:pt idx="52489">
                  <c:v>1.5536730958363099E-2</c:v>
                </c:pt>
                <c:pt idx="52490">
                  <c:v>1.52423764946588E-2</c:v>
                </c:pt>
                <c:pt idx="52491">
                  <c:v>1.4610068477308299E-2</c:v>
                </c:pt>
                <c:pt idx="52492">
                  <c:v>1.4315336668515E-2</c:v>
                </c:pt>
                <c:pt idx="52493">
                  <c:v>1.34513829010042E-2</c:v>
                </c:pt>
                <c:pt idx="52494">
                  <c:v>1.29056717031952E-2</c:v>
                </c:pt>
                <c:pt idx="52495">
                  <c:v>1.2240928430532601E-2</c:v>
                </c:pt>
                <c:pt idx="52496">
                  <c:v>1.18408599475645E-2</c:v>
                </c:pt>
                <c:pt idx="52497">
                  <c:v>1.0933074593005399E-2</c:v>
                </c:pt>
                <c:pt idx="52498">
                  <c:v>1.0148047918327E-2</c:v>
                </c:pt>
                <c:pt idx="52499">
                  <c:v>9.1475071995023097E-3</c:v>
                </c:pt>
                <c:pt idx="52500">
                  <c:v>8.3271201760015592E-3</c:v>
                </c:pt>
                <c:pt idx="52501">
                  <c:v>7.69414264781936E-3</c:v>
                </c:pt>
                <c:pt idx="52502">
                  <c:v>6.6783234962258103E-3</c:v>
                </c:pt>
                <c:pt idx="52503">
                  <c:v>5.7114121018264101E-3</c:v>
                </c:pt>
                <c:pt idx="52504">
                  <c:v>4.5792994079449896E-3</c:v>
                </c:pt>
                <c:pt idx="52505">
                  <c:v>4.1275054404404298E-3</c:v>
                </c:pt>
                <c:pt idx="52506">
                  <c:v>2.81266518048467E-3</c:v>
                </c:pt>
                <c:pt idx="52507">
                  <c:v>1.74403269593163E-3</c:v>
                </c:pt>
                <c:pt idx="52508">
                  <c:v>7.32373392437516E-4</c:v>
                </c:pt>
                <c:pt idx="52509" formatCode="0.00E+00">
                  <c:v>7.1063764700411504E-6</c:v>
                </c:pt>
                <c:pt idx="52510">
                  <c:v>-9.5716656134013504E-4</c:v>
                </c:pt>
                <c:pt idx="52511">
                  <c:v>-2.2963441998783999E-3</c:v>
                </c:pt>
                <c:pt idx="52512">
                  <c:v>-3.4262652935594098E-3</c:v>
                </c:pt>
                <c:pt idx="52513">
                  <c:v>-4.3049950109374903E-3</c:v>
                </c:pt>
                <c:pt idx="52514">
                  <c:v>-5.3822637068079403E-3</c:v>
                </c:pt>
                <c:pt idx="52515">
                  <c:v>-6.2017500843440298E-3</c:v>
                </c:pt>
                <c:pt idx="52516">
                  <c:v>-7.5807424419771499E-3</c:v>
                </c:pt>
                <c:pt idx="52517">
                  <c:v>-8.4906201590542203E-3</c:v>
                </c:pt>
                <c:pt idx="52518">
                  <c:v>-9.3341139957413295E-3</c:v>
                </c:pt>
                <c:pt idx="52519">
                  <c:v>-1.0462784313919501E-2</c:v>
                </c:pt>
                <c:pt idx="52520">
                  <c:v>-1.13459202505063E-2</c:v>
                </c:pt>
                <c:pt idx="52521">
                  <c:v>-1.23776183687852E-2</c:v>
                </c:pt>
                <c:pt idx="52522">
                  <c:v>-1.3019638746980099E-2</c:v>
                </c:pt>
                <c:pt idx="52523">
                  <c:v>-1.40325352432175E-2</c:v>
                </c:pt>
                <c:pt idx="52524">
                  <c:v>-1.49801513958998E-2</c:v>
                </c:pt>
                <c:pt idx="52525">
                  <c:v>-1.5649726133953899E-2</c:v>
                </c:pt>
                <c:pt idx="52526">
                  <c:v>-1.6455037248090301E-2</c:v>
                </c:pt>
                <c:pt idx="52527">
                  <c:v>-1.73773311850214E-2</c:v>
                </c:pt>
                <c:pt idx="52528">
                  <c:v>-1.7871938767515499E-2</c:v>
                </c:pt>
                <c:pt idx="52529">
                  <c:v>-1.8858528391215299E-2</c:v>
                </c:pt>
                <c:pt idx="52530">
                  <c:v>-1.9094730224423401E-2</c:v>
                </c:pt>
                <c:pt idx="52531">
                  <c:v>-1.9779654999250301E-2</c:v>
                </c:pt>
                <c:pt idx="52532">
                  <c:v>-2.04019891013184E-2</c:v>
                </c:pt>
                <c:pt idx="52533">
                  <c:v>-2.1090523531840499E-2</c:v>
                </c:pt>
                <c:pt idx="52534">
                  <c:v>-2.1563994249252001E-2</c:v>
                </c:pt>
                <c:pt idx="52535">
                  <c:v>-2.1859121605645199E-2</c:v>
                </c:pt>
                <c:pt idx="52536">
                  <c:v>-2.24075919635289E-2</c:v>
                </c:pt>
                <c:pt idx="52537">
                  <c:v>-2.2565105154181701E-2</c:v>
                </c:pt>
                <c:pt idx="52538">
                  <c:v>-2.2848342455469899E-2</c:v>
                </c:pt>
                <c:pt idx="52539">
                  <c:v>-2.3099571015561E-2</c:v>
                </c:pt>
                <c:pt idx="52540">
                  <c:v>-2.3227289055627098E-2</c:v>
                </c:pt>
                <c:pt idx="52541">
                  <c:v>-2.3372353233062599E-2</c:v>
                </c:pt>
                <c:pt idx="52542">
                  <c:v>-2.3679088230381801E-2</c:v>
                </c:pt>
                <c:pt idx="52543">
                  <c:v>-2.3620036023407599E-2</c:v>
                </c:pt>
                <c:pt idx="52544">
                  <c:v>-2.3644418466506702E-2</c:v>
                </c:pt>
                <c:pt idx="52545">
                  <c:v>-2.35012061216817E-2</c:v>
                </c:pt>
                <c:pt idx="52546">
                  <c:v>-2.3376109077066401E-2</c:v>
                </c:pt>
                <c:pt idx="52547">
                  <c:v>-2.33922821019447E-2</c:v>
                </c:pt>
                <c:pt idx="52548">
                  <c:v>-2.3146813721873601E-2</c:v>
                </c:pt>
                <c:pt idx="52549">
                  <c:v>-2.2800208642074202E-2</c:v>
                </c:pt>
                <c:pt idx="52550">
                  <c:v>-2.2590138232496101E-2</c:v>
                </c:pt>
                <c:pt idx="52551">
                  <c:v>-2.2419207260006801E-2</c:v>
                </c:pt>
                <c:pt idx="52552">
                  <c:v>-2.20094105467088E-2</c:v>
                </c:pt>
                <c:pt idx="52553">
                  <c:v>-2.1463561680824798E-2</c:v>
                </c:pt>
                <c:pt idx="52554">
                  <c:v>-2.1108082916571201E-2</c:v>
                </c:pt>
                <c:pt idx="52555">
                  <c:v>-2.06824273856995E-2</c:v>
                </c:pt>
                <c:pt idx="52556">
                  <c:v>-2.0030016567991801E-2</c:v>
                </c:pt>
                <c:pt idx="52557">
                  <c:v>-1.9416934048857099E-2</c:v>
                </c:pt>
                <c:pt idx="52558">
                  <c:v>-1.8773167127710402E-2</c:v>
                </c:pt>
                <c:pt idx="52559">
                  <c:v>-1.8291204016574799E-2</c:v>
                </c:pt>
                <c:pt idx="52560">
                  <c:v>-1.77462539405445E-2</c:v>
                </c:pt>
                <c:pt idx="52561">
                  <c:v>-1.7060167585398699E-2</c:v>
                </c:pt>
                <c:pt idx="52562">
                  <c:v>-1.64054472570551E-2</c:v>
                </c:pt>
                <c:pt idx="52563">
                  <c:v>-1.5668021003812701E-2</c:v>
                </c:pt>
                <c:pt idx="52564">
                  <c:v>-1.48672376738844E-2</c:v>
                </c:pt>
                <c:pt idx="52565">
                  <c:v>-1.4231616341962801E-2</c:v>
                </c:pt>
                <c:pt idx="52566">
                  <c:v>-1.3341588146337501E-2</c:v>
                </c:pt>
                <c:pt idx="52567">
                  <c:v>-1.26423223926988E-2</c:v>
                </c:pt>
                <c:pt idx="52568">
                  <c:v>-1.17686592462219E-2</c:v>
                </c:pt>
                <c:pt idx="52569">
                  <c:v>-1.08965906600808E-2</c:v>
                </c:pt>
                <c:pt idx="52570">
                  <c:v>-1.04655387652445E-2</c:v>
                </c:pt>
                <c:pt idx="52571">
                  <c:v>-9.4123994684167898E-3</c:v>
                </c:pt>
                <c:pt idx="52572">
                  <c:v>-8.6276052279465592E-3</c:v>
                </c:pt>
                <c:pt idx="52573">
                  <c:v>-7.94447515403718E-3</c:v>
                </c:pt>
                <c:pt idx="52574">
                  <c:v>-7.0012576088771998E-3</c:v>
                </c:pt>
                <c:pt idx="52575">
                  <c:v>-6.1621535129094303E-3</c:v>
                </c:pt>
                <c:pt idx="52576">
                  <c:v>-5.4484066122567204E-3</c:v>
                </c:pt>
                <c:pt idx="52577">
                  <c:v>-4.6325165458296598E-3</c:v>
                </c:pt>
                <c:pt idx="52578">
                  <c:v>-4.1311649166935003E-3</c:v>
                </c:pt>
                <c:pt idx="52579">
                  <c:v>-3.5070003478927499E-3</c:v>
                </c:pt>
                <c:pt idx="52580">
                  <c:v>-2.68358564809705E-3</c:v>
                </c:pt>
                <c:pt idx="52581">
                  <c:v>-1.9462663247188799E-3</c:v>
                </c:pt>
                <c:pt idx="52582">
                  <c:v>-1.45449715578348E-3</c:v>
                </c:pt>
                <c:pt idx="52583">
                  <c:v>-5.0092779087644698E-4</c:v>
                </c:pt>
                <c:pt idx="52584" formatCode="0.00E+00">
                  <c:v>-5.3823576167184998E-6</c:v>
                </c:pt>
                <c:pt idx="52585">
                  <c:v>4.2185013024200499E-4</c:v>
                </c:pt>
                <c:pt idx="52586">
                  <c:v>1.1711641924419701E-3</c:v>
                </c:pt>
                <c:pt idx="52587">
                  <c:v>1.6247563268629601E-3</c:v>
                </c:pt>
                <c:pt idx="52588">
                  <c:v>2.1199027323175598E-3</c:v>
                </c:pt>
                <c:pt idx="52589">
                  <c:v>2.45189215279003E-3</c:v>
                </c:pt>
                <c:pt idx="52590">
                  <c:v>3.1046860468489602E-3</c:v>
                </c:pt>
                <c:pt idx="52591">
                  <c:v>3.2333544618319198E-3</c:v>
                </c:pt>
                <c:pt idx="52592">
                  <c:v>3.6960240274503198E-3</c:v>
                </c:pt>
                <c:pt idx="52593">
                  <c:v>3.9732575756941304E-3</c:v>
                </c:pt>
                <c:pt idx="52594">
                  <c:v>4.22199046966316E-3</c:v>
                </c:pt>
                <c:pt idx="52595">
                  <c:v>4.4824726305575397E-3</c:v>
                </c:pt>
                <c:pt idx="52596">
                  <c:v>4.5796381793960297E-3</c:v>
                </c:pt>
                <c:pt idx="52597">
                  <c:v>4.6494342296503196E-3</c:v>
                </c:pt>
                <c:pt idx="52598">
                  <c:v>4.8651260084437301E-3</c:v>
                </c:pt>
                <c:pt idx="52599">
                  <c:v>4.8998844695854896E-3</c:v>
                </c:pt>
                <c:pt idx="52600">
                  <c:v>4.6821678307410299E-3</c:v>
                </c:pt>
                <c:pt idx="52601">
                  <c:v>4.7014673052376797E-3</c:v>
                </c:pt>
                <c:pt idx="52602">
                  <c:v>4.7873278314546899E-3</c:v>
                </c:pt>
                <c:pt idx="52603">
                  <c:v>4.7112188376195099E-3</c:v>
                </c:pt>
                <c:pt idx="52604">
                  <c:v>3.9874042429707901E-3</c:v>
                </c:pt>
                <c:pt idx="52605">
                  <c:v>3.9846502175022898E-3</c:v>
                </c:pt>
                <c:pt idx="52606">
                  <c:v>3.7353077056599899E-3</c:v>
                </c:pt>
                <c:pt idx="52607">
                  <c:v>3.5662944760134598E-3</c:v>
                </c:pt>
                <c:pt idx="52608">
                  <c:v>3.04794639072853E-3</c:v>
                </c:pt>
                <c:pt idx="52609">
                  <c:v>2.73363097916716E-3</c:v>
                </c:pt>
                <c:pt idx="52610">
                  <c:v>2.0675967191236301E-3</c:v>
                </c:pt>
                <c:pt idx="52611">
                  <c:v>1.4552103671927701E-3</c:v>
                </c:pt>
                <c:pt idx="52612">
                  <c:v>8.2186607916200603E-4</c:v>
                </c:pt>
                <c:pt idx="52613">
                  <c:v>4.34226187772555E-4</c:v>
                </c:pt>
                <c:pt idx="52614">
                  <c:v>-2.2298025332241199E-4</c:v>
                </c:pt>
                <c:pt idx="52615">
                  <c:v>-1.0214089121432901E-3</c:v>
                </c:pt>
                <c:pt idx="52616">
                  <c:v>-1.4349961904076001E-3</c:v>
                </c:pt>
                <c:pt idx="52617">
                  <c:v>-2.3802806167311798E-3</c:v>
                </c:pt>
                <c:pt idx="52618">
                  <c:v>-3.22902324119324E-3</c:v>
                </c:pt>
                <c:pt idx="52619">
                  <c:v>-3.9735314205699198E-3</c:v>
                </c:pt>
                <c:pt idx="52620">
                  <c:v>-4.7558983787878801E-3</c:v>
                </c:pt>
                <c:pt idx="52621">
                  <c:v>-5.8535309022028003E-3</c:v>
                </c:pt>
                <c:pt idx="52622">
                  <c:v>-6.7150035988845702E-3</c:v>
                </c:pt>
                <c:pt idx="52623">
                  <c:v>-7.7062597598674502E-3</c:v>
                </c:pt>
                <c:pt idx="52624">
                  <c:v>-8.4616316456537603E-3</c:v>
                </c:pt>
                <c:pt idx="52625">
                  <c:v>-9.5900472270076999E-3</c:v>
                </c:pt>
                <c:pt idx="52626">
                  <c:v>-1.04371131842339E-2</c:v>
                </c:pt>
                <c:pt idx="52627">
                  <c:v>-1.1559160406255001E-2</c:v>
                </c:pt>
                <c:pt idx="52628">
                  <c:v>-1.2563463703033099E-2</c:v>
                </c:pt>
                <c:pt idx="52629">
                  <c:v>-1.35004138465849E-2</c:v>
                </c:pt>
                <c:pt idx="52630">
                  <c:v>-1.4534722084874999E-2</c:v>
                </c:pt>
                <c:pt idx="52631">
                  <c:v>-1.5693414885638399E-2</c:v>
                </c:pt>
                <c:pt idx="52632">
                  <c:v>-1.6522335346916901E-2</c:v>
                </c:pt>
                <c:pt idx="52633">
                  <c:v>-1.7685889114346799E-2</c:v>
                </c:pt>
                <c:pt idx="52634">
                  <c:v>-1.8738408072556698E-2</c:v>
                </c:pt>
                <c:pt idx="52635">
                  <c:v>-1.9833642527679999E-2</c:v>
                </c:pt>
                <c:pt idx="52636">
                  <c:v>-2.0804428654107698E-2</c:v>
                </c:pt>
                <c:pt idx="52637">
                  <c:v>-2.15204815912362E-2</c:v>
                </c:pt>
                <c:pt idx="52638">
                  <c:v>-2.2612731733918E-2</c:v>
                </c:pt>
                <c:pt idx="52639">
                  <c:v>-2.3581448905691599E-2</c:v>
                </c:pt>
                <c:pt idx="52640">
                  <c:v>-2.48396018343288E-2</c:v>
                </c:pt>
                <c:pt idx="52641">
                  <c:v>-2.5546156646353499E-2</c:v>
                </c:pt>
                <c:pt idx="52642">
                  <c:v>-2.6252440284620902E-2</c:v>
                </c:pt>
                <c:pt idx="52643">
                  <c:v>-2.70828270368716E-2</c:v>
                </c:pt>
                <c:pt idx="52644">
                  <c:v>-2.81687332733335E-2</c:v>
                </c:pt>
                <c:pt idx="52645">
                  <c:v>-2.8990336128381599E-2</c:v>
                </c:pt>
                <c:pt idx="52646">
                  <c:v>-2.9667716965910699E-2</c:v>
                </c:pt>
                <c:pt idx="52647">
                  <c:v>-3.02756113753147E-2</c:v>
                </c:pt>
                <c:pt idx="52648">
                  <c:v>-3.1118973549096901E-2</c:v>
                </c:pt>
                <c:pt idx="52649">
                  <c:v>-3.1531063000784898E-2</c:v>
                </c:pt>
                <c:pt idx="52650">
                  <c:v>-3.2131566039529699E-2</c:v>
                </c:pt>
                <c:pt idx="52651">
                  <c:v>-3.26006154384096E-2</c:v>
                </c:pt>
                <c:pt idx="52652">
                  <c:v>-3.3074241245597699E-2</c:v>
                </c:pt>
                <c:pt idx="52653">
                  <c:v>-3.3869341680658901E-2</c:v>
                </c:pt>
                <c:pt idx="52654">
                  <c:v>-3.4025553452246803E-2</c:v>
                </c:pt>
                <c:pt idx="52655">
                  <c:v>-3.4429415569095997E-2</c:v>
                </c:pt>
                <c:pt idx="52656">
                  <c:v>-3.4806362228979398E-2</c:v>
                </c:pt>
                <c:pt idx="52657">
                  <c:v>-3.4729172958089902E-2</c:v>
                </c:pt>
                <c:pt idx="52658">
                  <c:v>-3.4856129971999099E-2</c:v>
                </c:pt>
                <c:pt idx="52659">
                  <c:v>-3.5208168379211403E-2</c:v>
                </c:pt>
                <c:pt idx="52660">
                  <c:v>-3.5347137207957201E-2</c:v>
                </c:pt>
                <c:pt idx="52661">
                  <c:v>-3.5220447045602503E-2</c:v>
                </c:pt>
                <c:pt idx="52662">
                  <c:v>-3.5099331061650099E-2</c:v>
                </c:pt>
                <c:pt idx="52663">
                  <c:v>-3.49265217259652E-2</c:v>
                </c:pt>
                <c:pt idx="52664">
                  <c:v>-3.4772659418601103E-2</c:v>
                </c:pt>
                <c:pt idx="52665">
                  <c:v>-3.4542524180916002E-2</c:v>
                </c:pt>
                <c:pt idx="52666">
                  <c:v>-3.4246633973799699E-2</c:v>
                </c:pt>
                <c:pt idx="52667">
                  <c:v>-3.4018539225951903E-2</c:v>
                </c:pt>
                <c:pt idx="52668">
                  <c:v>-3.3501010752079598E-2</c:v>
                </c:pt>
                <c:pt idx="52669">
                  <c:v>-3.3049526083351398E-2</c:v>
                </c:pt>
                <c:pt idx="52670">
                  <c:v>-3.2587195374272702E-2</c:v>
                </c:pt>
                <c:pt idx="52671">
                  <c:v>-3.1929743095361701E-2</c:v>
                </c:pt>
                <c:pt idx="52672">
                  <c:v>-3.1209530639556501E-2</c:v>
                </c:pt>
                <c:pt idx="52673">
                  <c:v>-3.0629745802529001E-2</c:v>
                </c:pt>
                <c:pt idx="52674">
                  <c:v>-2.9800834132291499E-2</c:v>
                </c:pt>
                <c:pt idx="52675">
                  <c:v>-2.8983717665410701E-2</c:v>
                </c:pt>
                <c:pt idx="52676">
                  <c:v>-2.8243886833008901E-2</c:v>
                </c:pt>
                <c:pt idx="52677">
                  <c:v>-2.73420716018473E-2</c:v>
                </c:pt>
                <c:pt idx="52678">
                  <c:v>-2.64016170160726E-2</c:v>
                </c:pt>
                <c:pt idx="52679">
                  <c:v>-2.5556793337691799E-2</c:v>
                </c:pt>
                <c:pt idx="52680">
                  <c:v>-2.4309957585742399E-2</c:v>
                </c:pt>
                <c:pt idx="52681">
                  <c:v>-2.3274598215157601E-2</c:v>
                </c:pt>
                <c:pt idx="52682">
                  <c:v>-2.2313088490032301E-2</c:v>
                </c:pt>
                <c:pt idx="52683">
                  <c:v>-2.1292787809113398E-2</c:v>
                </c:pt>
                <c:pt idx="52684">
                  <c:v>-2.0037905322859099E-2</c:v>
                </c:pt>
                <c:pt idx="52685">
                  <c:v>-1.8839137772303598E-2</c:v>
                </c:pt>
                <c:pt idx="52686">
                  <c:v>-1.76679859828562E-2</c:v>
                </c:pt>
                <c:pt idx="52687">
                  <c:v>-1.6610433911693801E-2</c:v>
                </c:pt>
                <c:pt idx="52688">
                  <c:v>-1.5391799759570999E-2</c:v>
                </c:pt>
                <c:pt idx="52689">
                  <c:v>-1.4156180195255301E-2</c:v>
                </c:pt>
                <c:pt idx="52690">
                  <c:v>-1.2726105062647699E-2</c:v>
                </c:pt>
                <c:pt idx="52691">
                  <c:v>-1.15925983233745E-2</c:v>
                </c:pt>
                <c:pt idx="52692">
                  <c:v>-1.04153491351309E-2</c:v>
                </c:pt>
                <c:pt idx="52693">
                  <c:v>-9.0775533098257505E-3</c:v>
                </c:pt>
                <c:pt idx="52694">
                  <c:v>-7.8745265282560099E-3</c:v>
                </c:pt>
                <c:pt idx="52695">
                  <c:v>-6.6202504835358601E-3</c:v>
                </c:pt>
                <c:pt idx="52696">
                  <c:v>-5.7576862014763197E-3</c:v>
                </c:pt>
                <c:pt idx="52697">
                  <c:v>-4.2390065450167002E-3</c:v>
                </c:pt>
                <c:pt idx="52698">
                  <c:v>-3.06614082518773E-3</c:v>
                </c:pt>
                <c:pt idx="52699">
                  <c:v>-1.85858201758696E-3</c:v>
                </c:pt>
                <c:pt idx="52700">
                  <c:v>-9.20608727941021E-4</c:v>
                </c:pt>
                <c:pt idx="52701" formatCode="0.00E+00">
                  <c:v>-4.6674513307690602E-6</c:v>
                </c:pt>
                <c:pt idx="52702">
                  <c:v>1.16919493173921E-3</c:v>
                </c:pt>
                <c:pt idx="52703">
                  <c:v>2.3155304286972401E-3</c:v>
                </c:pt>
                <c:pt idx="52704">
                  <c:v>3.19887163989023E-3</c:v>
                </c:pt>
                <c:pt idx="52705">
                  <c:v>4.0166733127253804E-3</c:v>
                </c:pt>
                <c:pt idx="52706">
                  <c:v>4.9492447662156198E-3</c:v>
                </c:pt>
                <c:pt idx="52707">
                  <c:v>6.0395234310077596E-3</c:v>
                </c:pt>
                <c:pt idx="52708">
                  <c:v>6.6507160680174E-3</c:v>
                </c:pt>
                <c:pt idx="52709">
                  <c:v>7.21999771296744E-3</c:v>
                </c:pt>
                <c:pt idx="52710">
                  <c:v>8.1721065680858407E-3</c:v>
                </c:pt>
                <c:pt idx="52711">
                  <c:v>8.51679229040774E-3</c:v>
                </c:pt>
                <c:pt idx="52712">
                  <c:v>9.0352272593697807E-3</c:v>
                </c:pt>
                <c:pt idx="52713">
                  <c:v>9.6958012464333204E-3</c:v>
                </c:pt>
                <c:pt idx="52714">
                  <c:v>1.0386244721220701E-2</c:v>
                </c:pt>
                <c:pt idx="52715">
                  <c:v>1.0593559506226801E-2</c:v>
                </c:pt>
                <c:pt idx="52716">
                  <c:v>1.07436380627586E-2</c:v>
                </c:pt>
                <c:pt idx="52717">
                  <c:v>1.09388496853235E-2</c:v>
                </c:pt>
                <c:pt idx="52718">
                  <c:v>1.0971194347955101E-2</c:v>
                </c:pt>
                <c:pt idx="52719">
                  <c:v>1.100877257776E-2</c:v>
                </c:pt>
                <c:pt idx="52720">
                  <c:v>1.14272253383718E-2</c:v>
                </c:pt>
                <c:pt idx="52721">
                  <c:v>1.12846437686797E-2</c:v>
                </c:pt>
                <c:pt idx="52722">
                  <c:v>1.12331566320243E-2</c:v>
                </c:pt>
                <c:pt idx="52723">
                  <c:v>1.10770370295574E-2</c:v>
                </c:pt>
                <c:pt idx="52724">
                  <c:v>1.0801117665245301E-2</c:v>
                </c:pt>
                <c:pt idx="52725">
                  <c:v>1.05141506649156E-2</c:v>
                </c:pt>
                <c:pt idx="52726">
                  <c:v>1.00636443124817E-2</c:v>
                </c:pt>
                <c:pt idx="52727">
                  <c:v>9.6259191350426005E-3</c:v>
                </c:pt>
                <c:pt idx="52728">
                  <c:v>9.0781584566188497E-3</c:v>
                </c:pt>
                <c:pt idx="52729">
                  <c:v>8.5745118035722608E-3</c:v>
                </c:pt>
                <c:pt idx="52730">
                  <c:v>7.7480402723620603E-3</c:v>
                </c:pt>
                <c:pt idx="52731">
                  <c:v>7.4169101472007799E-3</c:v>
                </c:pt>
                <c:pt idx="52732">
                  <c:v>6.6767768046234197E-3</c:v>
                </c:pt>
                <c:pt idx="52733">
                  <c:v>5.9127115703064099E-3</c:v>
                </c:pt>
                <c:pt idx="52734">
                  <c:v>4.8463459390956903E-3</c:v>
                </c:pt>
                <c:pt idx="52735">
                  <c:v>3.89485114595613E-3</c:v>
                </c:pt>
                <c:pt idx="52736">
                  <c:v>3.0125683446184299E-3</c:v>
                </c:pt>
                <c:pt idx="52737">
                  <c:v>2.0624547274147799E-3</c:v>
                </c:pt>
                <c:pt idx="52738">
                  <c:v>1.034175113083E-3</c:v>
                </c:pt>
                <c:pt idx="52739" formatCode="0.00E+00">
                  <c:v>3.0128336140325302E-5</c:v>
                </c:pt>
                <c:pt idx="52740">
                  <c:v>-1.03606330896985E-3</c:v>
                </c:pt>
                <c:pt idx="52741">
                  <c:v>-2.2684804315144802E-3</c:v>
                </c:pt>
                <c:pt idx="52742">
                  <c:v>-3.32956995582737E-3</c:v>
                </c:pt>
                <c:pt idx="52743">
                  <c:v>-4.4949075556152702E-3</c:v>
                </c:pt>
                <c:pt idx="52744">
                  <c:v>-5.5276818330722002E-3</c:v>
                </c:pt>
                <c:pt idx="52745">
                  <c:v>-6.99650862231674E-3</c:v>
                </c:pt>
                <c:pt idx="52746">
                  <c:v>-7.9691509070360309E-3</c:v>
                </c:pt>
                <c:pt idx="52747">
                  <c:v>-9.3617137974714697E-3</c:v>
                </c:pt>
                <c:pt idx="52748">
                  <c:v>-1.04986648636156E-2</c:v>
                </c:pt>
                <c:pt idx="52749">
                  <c:v>-1.1834250647328201E-2</c:v>
                </c:pt>
                <c:pt idx="52750">
                  <c:v>-1.30072045811057E-2</c:v>
                </c:pt>
                <c:pt idx="52751">
                  <c:v>-1.3898946736864599E-2</c:v>
                </c:pt>
                <c:pt idx="52752">
                  <c:v>-1.5053466469904599E-2</c:v>
                </c:pt>
                <c:pt idx="52753">
                  <c:v>-1.6414134862158501E-2</c:v>
                </c:pt>
                <c:pt idx="52754">
                  <c:v>-1.7696882305386699E-2</c:v>
                </c:pt>
                <c:pt idx="52755">
                  <c:v>-1.8815683837131999E-2</c:v>
                </c:pt>
                <c:pt idx="52756">
                  <c:v>-1.9642822897212201E-2</c:v>
                </c:pt>
                <c:pt idx="52757">
                  <c:v>-2.07387964843798E-2</c:v>
                </c:pt>
                <c:pt idx="52758">
                  <c:v>-2.15395633470708E-2</c:v>
                </c:pt>
                <c:pt idx="52759">
                  <c:v>-2.23526883153452E-2</c:v>
                </c:pt>
                <c:pt idx="52760">
                  <c:v>-2.3350371734904202E-2</c:v>
                </c:pt>
                <c:pt idx="52761">
                  <c:v>-2.4272549711809199E-2</c:v>
                </c:pt>
                <c:pt idx="52762">
                  <c:v>-2.4956851571147999E-2</c:v>
                </c:pt>
                <c:pt idx="52763">
                  <c:v>-2.56122646746802E-2</c:v>
                </c:pt>
                <c:pt idx="52764">
                  <c:v>-2.6278963650338799E-2</c:v>
                </c:pt>
                <c:pt idx="52765">
                  <c:v>-2.7018261863793799E-2</c:v>
                </c:pt>
                <c:pt idx="52766">
                  <c:v>-2.7421023588514198E-2</c:v>
                </c:pt>
                <c:pt idx="52767">
                  <c:v>-2.78356052414051E-2</c:v>
                </c:pt>
                <c:pt idx="52768">
                  <c:v>-2.82791023670876E-2</c:v>
                </c:pt>
                <c:pt idx="52769">
                  <c:v>-2.84791051179768E-2</c:v>
                </c:pt>
                <c:pt idx="52770">
                  <c:v>-2.88551764443029E-2</c:v>
                </c:pt>
                <c:pt idx="52771">
                  <c:v>-2.88223052470723E-2</c:v>
                </c:pt>
                <c:pt idx="52772">
                  <c:v>-2.9007071971464501E-2</c:v>
                </c:pt>
                <c:pt idx="52773">
                  <c:v>-2.8943359104808199E-2</c:v>
                </c:pt>
                <c:pt idx="52774">
                  <c:v>-2.9082219742844299E-2</c:v>
                </c:pt>
                <c:pt idx="52775">
                  <c:v>-2.8689958744643002E-2</c:v>
                </c:pt>
                <c:pt idx="52776">
                  <c:v>-2.8398968261009499E-2</c:v>
                </c:pt>
                <c:pt idx="52777">
                  <c:v>-2.8118922118915701E-2</c:v>
                </c:pt>
                <c:pt idx="52778">
                  <c:v>-2.7873507422663001E-2</c:v>
                </c:pt>
                <c:pt idx="52779">
                  <c:v>-2.7389807425905001E-2</c:v>
                </c:pt>
                <c:pt idx="52780">
                  <c:v>-2.68692948981781E-2</c:v>
                </c:pt>
                <c:pt idx="52781">
                  <c:v>-2.6237515417719199E-2</c:v>
                </c:pt>
                <c:pt idx="52782">
                  <c:v>-2.5454266538899199E-2</c:v>
                </c:pt>
                <c:pt idx="52783">
                  <c:v>-2.4880501004504601E-2</c:v>
                </c:pt>
                <c:pt idx="52784">
                  <c:v>-2.4023184717229001E-2</c:v>
                </c:pt>
                <c:pt idx="52785">
                  <c:v>-2.33120272298513E-2</c:v>
                </c:pt>
                <c:pt idx="52786">
                  <c:v>-2.22034800444369E-2</c:v>
                </c:pt>
                <c:pt idx="52787">
                  <c:v>-2.09707881517005E-2</c:v>
                </c:pt>
                <c:pt idx="52788">
                  <c:v>-2.0291584725193001E-2</c:v>
                </c:pt>
                <c:pt idx="52789">
                  <c:v>-1.9154813538617001E-2</c:v>
                </c:pt>
                <c:pt idx="52790">
                  <c:v>-1.7985130854303699E-2</c:v>
                </c:pt>
                <c:pt idx="52791">
                  <c:v>-1.6777472391413899E-2</c:v>
                </c:pt>
                <c:pt idx="52792">
                  <c:v>-1.54271664224668E-2</c:v>
                </c:pt>
                <c:pt idx="52793">
                  <c:v>-1.42464840467506E-2</c:v>
                </c:pt>
                <c:pt idx="52794">
                  <c:v>-1.28762142656587E-2</c:v>
                </c:pt>
                <c:pt idx="52795">
                  <c:v>-1.1548258102459101E-2</c:v>
                </c:pt>
                <c:pt idx="52796">
                  <c:v>-1.0117156871837301E-2</c:v>
                </c:pt>
                <c:pt idx="52797">
                  <c:v>-9.0358570148528407E-3</c:v>
                </c:pt>
                <c:pt idx="52798">
                  <c:v>-7.3336655659919699E-3</c:v>
                </c:pt>
                <c:pt idx="52799">
                  <c:v>-6.1553897505773102E-3</c:v>
                </c:pt>
                <c:pt idx="52800">
                  <c:v>-4.41743380785553E-3</c:v>
                </c:pt>
                <c:pt idx="52801">
                  <c:v>-3.11262241661607E-3</c:v>
                </c:pt>
                <c:pt idx="52802">
                  <c:v>-1.6861478456964599E-3</c:v>
                </c:pt>
                <c:pt idx="52803">
                  <c:v>-3.2180992788336898E-4</c:v>
                </c:pt>
                <c:pt idx="52804">
                  <c:v>1.2663442173439299E-3</c:v>
                </c:pt>
                <c:pt idx="52805">
                  <c:v>2.5345908043734001E-3</c:v>
                </c:pt>
                <c:pt idx="52806">
                  <c:v>3.72398914894295E-3</c:v>
                </c:pt>
                <c:pt idx="52807">
                  <c:v>5.4603980538263999E-3</c:v>
                </c:pt>
                <c:pt idx="52808">
                  <c:v>6.7217555499391101E-3</c:v>
                </c:pt>
                <c:pt idx="52809">
                  <c:v>7.8024425200941602E-3</c:v>
                </c:pt>
                <c:pt idx="52810">
                  <c:v>9.1686828170395498E-3</c:v>
                </c:pt>
                <c:pt idx="52811">
                  <c:v>1.0326404815058501E-2</c:v>
                </c:pt>
                <c:pt idx="52812">
                  <c:v>1.15028425832097E-2</c:v>
                </c:pt>
                <c:pt idx="52813">
                  <c:v>1.26477254245667E-2</c:v>
                </c:pt>
                <c:pt idx="52814">
                  <c:v>1.3796631486535101E-2</c:v>
                </c:pt>
                <c:pt idx="52815">
                  <c:v>1.4951092485286199E-2</c:v>
                </c:pt>
                <c:pt idx="52816">
                  <c:v>1.5471446339101601E-2</c:v>
                </c:pt>
                <c:pt idx="52817">
                  <c:v>1.6603677593085502E-2</c:v>
                </c:pt>
                <c:pt idx="52818">
                  <c:v>1.7460179104653299E-2</c:v>
                </c:pt>
                <c:pt idx="52819">
                  <c:v>1.82111546835898E-2</c:v>
                </c:pt>
                <c:pt idx="52820">
                  <c:v>1.8825415963597301E-2</c:v>
                </c:pt>
                <c:pt idx="52821">
                  <c:v>1.9535274381546602E-2</c:v>
                </c:pt>
                <c:pt idx="52822">
                  <c:v>2.0170615457649602E-2</c:v>
                </c:pt>
                <c:pt idx="52823">
                  <c:v>2.0267671302566601E-2</c:v>
                </c:pt>
                <c:pt idx="52824">
                  <c:v>2.0613429343836399E-2</c:v>
                </c:pt>
                <c:pt idx="52825">
                  <c:v>2.1232094991378701E-2</c:v>
                </c:pt>
                <c:pt idx="52826">
                  <c:v>2.1497835086909198E-2</c:v>
                </c:pt>
                <c:pt idx="52827">
                  <c:v>2.1708325374792399E-2</c:v>
                </c:pt>
                <c:pt idx="52828">
                  <c:v>2.17022179058537E-2</c:v>
                </c:pt>
                <c:pt idx="52829">
                  <c:v>2.1609401616131702E-2</c:v>
                </c:pt>
                <c:pt idx="52830">
                  <c:v>2.1809365616987399E-2</c:v>
                </c:pt>
                <c:pt idx="52831">
                  <c:v>2.1573268413305501E-2</c:v>
                </c:pt>
                <c:pt idx="52832">
                  <c:v>2.1555227961043501E-2</c:v>
                </c:pt>
                <c:pt idx="52833">
                  <c:v>2.09513875802331E-2</c:v>
                </c:pt>
                <c:pt idx="52834">
                  <c:v>2.0434333616972701E-2</c:v>
                </c:pt>
                <c:pt idx="52835">
                  <c:v>2.0078721405883099E-2</c:v>
                </c:pt>
                <c:pt idx="52836">
                  <c:v>1.9782104298087799E-2</c:v>
                </c:pt>
                <c:pt idx="52837">
                  <c:v>1.9202574321019801E-2</c:v>
                </c:pt>
                <c:pt idx="52838">
                  <c:v>1.8612810555764799E-2</c:v>
                </c:pt>
                <c:pt idx="52839">
                  <c:v>1.7783879552991301E-2</c:v>
                </c:pt>
                <c:pt idx="52840">
                  <c:v>1.72732379439632E-2</c:v>
                </c:pt>
                <c:pt idx="52841">
                  <c:v>1.6614208393402E-2</c:v>
                </c:pt>
                <c:pt idx="52842">
                  <c:v>1.5559990627232701E-2</c:v>
                </c:pt>
                <c:pt idx="52843">
                  <c:v>1.4781336490980001E-2</c:v>
                </c:pt>
                <c:pt idx="52844">
                  <c:v>1.34535347385887E-2</c:v>
                </c:pt>
                <c:pt idx="52845">
                  <c:v>1.25842031441207E-2</c:v>
                </c:pt>
                <c:pt idx="52846">
                  <c:v>1.1580733300537801E-2</c:v>
                </c:pt>
                <c:pt idx="52847">
                  <c:v>1.05913488008797E-2</c:v>
                </c:pt>
                <c:pt idx="52848">
                  <c:v>9.5827250680500606E-3</c:v>
                </c:pt>
                <c:pt idx="52849">
                  <c:v>8.4154851795288504E-3</c:v>
                </c:pt>
                <c:pt idx="52850">
                  <c:v>7.5796180279611002E-3</c:v>
                </c:pt>
                <c:pt idx="52851">
                  <c:v>6.0311806866639997E-3</c:v>
                </c:pt>
                <c:pt idx="52852">
                  <c:v>4.8926513451597198E-3</c:v>
                </c:pt>
                <c:pt idx="52853">
                  <c:v>3.8195908052917099E-3</c:v>
                </c:pt>
                <c:pt idx="52854">
                  <c:v>2.6920889177133602E-3</c:v>
                </c:pt>
                <c:pt idx="52855">
                  <c:v>1.61865220361089E-3</c:v>
                </c:pt>
                <c:pt idx="52856">
                  <c:v>1.2385350147704101E-4</c:v>
                </c:pt>
                <c:pt idx="52857">
                  <c:v>-7.9714980170339901E-4</c:v>
                </c:pt>
                <c:pt idx="52858">
                  <c:v>-2.0409742896395199E-3</c:v>
                </c:pt>
                <c:pt idx="52859">
                  <c:v>-2.7770175592875101E-3</c:v>
                </c:pt>
                <c:pt idx="52860">
                  <c:v>-3.8570898800205102E-3</c:v>
                </c:pt>
                <c:pt idx="52861">
                  <c:v>-5.0199487148206798E-3</c:v>
                </c:pt>
                <c:pt idx="52862">
                  <c:v>-6.2014070902336304E-3</c:v>
                </c:pt>
                <c:pt idx="52863">
                  <c:v>-7.1626547854587901E-3</c:v>
                </c:pt>
                <c:pt idx="52864">
                  <c:v>-8.10928736020506E-3</c:v>
                </c:pt>
                <c:pt idx="52865">
                  <c:v>-8.8709861456051399E-3</c:v>
                </c:pt>
                <c:pt idx="52866">
                  <c:v>-9.7368443077041397E-3</c:v>
                </c:pt>
                <c:pt idx="52867">
                  <c:v>-1.07692097152096E-2</c:v>
                </c:pt>
                <c:pt idx="52868">
                  <c:v>-1.14660539356513E-2</c:v>
                </c:pt>
                <c:pt idx="52869">
                  <c:v>-1.21254608528522E-2</c:v>
                </c:pt>
                <c:pt idx="52870">
                  <c:v>-1.1956919525414099E-2</c:v>
                </c:pt>
                <c:pt idx="52871">
                  <c:v>-1.2740378389254899E-2</c:v>
                </c:pt>
                <c:pt idx="52872">
                  <c:v>-1.36719405456628E-2</c:v>
                </c:pt>
                <c:pt idx="52873">
                  <c:v>-1.41386095195147E-2</c:v>
                </c:pt>
                <c:pt idx="52874">
                  <c:v>-1.41042218850847E-2</c:v>
                </c:pt>
                <c:pt idx="52875">
                  <c:v>-1.4229783595394899E-2</c:v>
                </c:pt>
                <c:pt idx="52876">
                  <c:v>-1.4472564365903599E-2</c:v>
                </c:pt>
                <c:pt idx="52877">
                  <c:v>-1.4717493162490001E-2</c:v>
                </c:pt>
                <c:pt idx="52878">
                  <c:v>-1.49049482600896E-2</c:v>
                </c:pt>
                <c:pt idx="52879">
                  <c:v>-1.48798759630568E-2</c:v>
                </c:pt>
                <c:pt idx="52880">
                  <c:v>-1.44951999614026E-2</c:v>
                </c:pt>
                <c:pt idx="52881">
                  <c:v>-1.44448527068286E-2</c:v>
                </c:pt>
                <c:pt idx="52882">
                  <c:v>-1.42924683109724E-2</c:v>
                </c:pt>
                <c:pt idx="52883">
                  <c:v>-1.41605743844715E-2</c:v>
                </c:pt>
                <c:pt idx="52884">
                  <c:v>-1.35659483182163E-2</c:v>
                </c:pt>
                <c:pt idx="52885">
                  <c:v>-1.3003450233777801E-2</c:v>
                </c:pt>
                <c:pt idx="52886">
                  <c:v>-1.2789716476460501E-2</c:v>
                </c:pt>
                <c:pt idx="52887">
                  <c:v>-1.2072156758604E-2</c:v>
                </c:pt>
                <c:pt idx="52888">
                  <c:v>-1.1278028477591301E-2</c:v>
                </c:pt>
                <c:pt idx="52889">
                  <c:v>-1.0480356975883899E-2</c:v>
                </c:pt>
                <c:pt idx="52890">
                  <c:v>-9.8267587059109804E-3</c:v>
                </c:pt>
                <c:pt idx="52891">
                  <c:v>-9.0682069425008401E-3</c:v>
                </c:pt>
                <c:pt idx="52892">
                  <c:v>-8.3702243675531796E-3</c:v>
                </c:pt>
                <c:pt idx="52893">
                  <c:v>-7.3547371586050103E-3</c:v>
                </c:pt>
                <c:pt idx="52894">
                  <c:v>-6.2312915209117798E-3</c:v>
                </c:pt>
                <c:pt idx="52895">
                  <c:v>-5.2164719071236603E-3</c:v>
                </c:pt>
                <c:pt idx="52896">
                  <c:v>-4.2176554703687698E-3</c:v>
                </c:pt>
                <c:pt idx="52897">
                  <c:v>-3.0960403239103898E-3</c:v>
                </c:pt>
                <c:pt idx="52898">
                  <c:v>-1.7931229436227601E-3</c:v>
                </c:pt>
                <c:pt idx="52899">
                  <c:v>-4.7922214912394698E-4</c:v>
                </c:pt>
                <c:pt idx="52900">
                  <c:v>5.8424814879135098E-4</c:v>
                </c:pt>
                <c:pt idx="52901">
                  <c:v>1.6494508857317601E-3</c:v>
                </c:pt>
                <c:pt idx="52902">
                  <c:v>3.1215125683683701E-3</c:v>
                </c:pt>
                <c:pt idx="52903">
                  <c:v>4.3410324788539997E-3</c:v>
                </c:pt>
                <c:pt idx="52904">
                  <c:v>5.5686517733169504E-3</c:v>
                </c:pt>
                <c:pt idx="52905">
                  <c:v>6.7749628465696302E-3</c:v>
                </c:pt>
                <c:pt idx="52906">
                  <c:v>8.2233642999445904E-3</c:v>
                </c:pt>
                <c:pt idx="52907">
                  <c:v>9.2074759696090299E-3</c:v>
                </c:pt>
                <c:pt idx="52908">
                  <c:v>1.0610826243927601E-2</c:v>
                </c:pt>
                <c:pt idx="52909">
                  <c:v>1.1768188938933E-2</c:v>
                </c:pt>
                <c:pt idx="52910">
                  <c:v>1.33414791067047E-2</c:v>
                </c:pt>
                <c:pt idx="52911">
                  <c:v>1.4860690944589699E-2</c:v>
                </c:pt>
                <c:pt idx="52912">
                  <c:v>1.5773043775891098E-2</c:v>
                </c:pt>
                <c:pt idx="52913">
                  <c:v>1.6960962505508999E-2</c:v>
                </c:pt>
                <c:pt idx="52914">
                  <c:v>1.8286950600193901E-2</c:v>
                </c:pt>
                <c:pt idx="52915">
                  <c:v>1.9431754552582298E-2</c:v>
                </c:pt>
                <c:pt idx="52916">
                  <c:v>2.0804026506845898E-2</c:v>
                </c:pt>
                <c:pt idx="52917">
                  <c:v>2.1553740417199499E-2</c:v>
                </c:pt>
                <c:pt idx="52918">
                  <c:v>2.2730117494285301E-2</c:v>
                </c:pt>
                <c:pt idx="52919">
                  <c:v>2.3458573771046001E-2</c:v>
                </c:pt>
                <c:pt idx="52920">
                  <c:v>2.4155028269251502E-2</c:v>
                </c:pt>
                <c:pt idx="52921">
                  <c:v>2.5063940834878399E-2</c:v>
                </c:pt>
                <c:pt idx="52922">
                  <c:v>2.6462579173344498E-2</c:v>
                </c:pt>
                <c:pt idx="52923">
                  <c:v>2.72413703505693E-2</c:v>
                </c:pt>
                <c:pt idx="52924">
                  <c:v>2.7273106722557099E-2</c:v>
                </c:pt>
                <c:pt idx="52925">
                  <c:v>2.8196679631461202E-2</c:v>
                </c:pt>
                <c:pt idx="52926">
                  <c:v>2.9031154092630299E-2</c:v>
                </c:pt>
                <c:pt idx="52927">
                  <c:v>2.9600784573118901E-2</c:v>
                </c:pt>
                <c:pt idx="52928">
                  <c:v>2.95375522939396E-2</c:v>
                </c:pt>
                <c:pt idx="52929">
                  <c:v>3.0339296258881699E-2</c:v>
                </c:pt>
                <c:pt idx="52930">
                  <c:v>3.04513368877611E-2</c:v>
                </c:pt>
                <c:pt idx="52931">
                  <c:v>3.0715312706862299E-2</c:v>
                </c:pt>
                <c:pt idx="52932">
                  <c:v>3.1106248502718401E-2</c:v>
                </c:pt>
                <c:pt idx="52933">
                  <c:v>3.1378260556027902E-2</c:v>
                </c:pt>
                <c:pt idx="52934">
                  <c:v>3.1622572864341801E-2</c:v>
                </c:pt>
                <c:pt idx="52935">
                  <c:v>3.1332699055243503E-2</c:v>
                </c:pt>
                <c:pt idx="52936">
                  <c:v>3.11942497356274E-2</c:v>
                </c:pt>
                <c:pt idx="52937">
                  <c:v>3.1173922090021199E-2</c:v>
                </c:pt>
                <c:pt idx="52938">
                  <c:v>3.1093937803455901E-2</c:v>
                </c:pt>
                <c:pt idx="52939">
                  <c:v>3.0815195367179801E-2</c:v>
                </c:pt>
                <c:pt idx="52940">
                  <c:v>3.0784081787691001E-2</c:v>
                </c:pt>
                <c:pt idx="52941">
                  <c:v>3.006751971106E-2</c:v>
                </c:pt>
                <c:pt idx="52942">
                  <c:v>3.00091552892334E-2</c:v>
                </c:pt>
                <c:pt idx="52943">
                  <c:v>2.9430688041553799E-2</c:v>
                </c:pt>
                <c:pt idx="52944">
                  <c:v>2.9078138421464599E-2</c:v>
                </c:pt>
                <c:pt idx="52945">
                  <c:v>2.8266258468333701E-2</c:v>
                </c:pt>
                <c:pt idx="52946">
                  <c:v>2.7950052005462099E-2</c:v>
                </c:pt>
                <c:pt idx="52947">
                  <c:v>2.7358191565331501E-2</c:v>
                </c:pt>
                <c:pt idx="52948">
                  <c:v>2.63450834959062E-2</c:v>
                </c:pt>
                <c:pt idx="52949">
                  <c:v>2.5917599390982399E-2</c:v>
                </c:pt>
                <c:pt idx="52950">
                  <c:v>2.54360412752411E-2</c:v>
                </c:pt>
                <c:pt idx="52951">
                  <c:v>2.4841199346074101E-2</c:v>
                </c:pt>
                <c:pt idx="52952">
                  <c:v>2.3809283216654199E-2</c:v>
                </c:pt>
                <c:pt idx="52953">
                  <c:v>2.2897830397076002E-2</c:v>
                </c:pt>
                <c:pt idx="52954">
                  <c:v>2.1999029428256101E-2</c:v>
                </c:pt>
                <c:pt idx="52955">
                  <c:v>2.1616314397782999E-2</c:v>
                </c:pt>
                <c:pt idx="52956">
                  <c:v>2.0600136847244599E-2</c:v>
                </c:pt>
                <c:pt idx="52957">
                  <c:v>1.9584454095498301E-2</c:v>
                </c:pt>
                <c:pt idx="52958">
                  <c:v>1.88934556869302E-2</c:v>
                </c:pt>
                <c:pt idx="52959">
                  <c:v>1.80556188058076E-2</c:v>
                </c:pt>
                <c:pt idx="52960">
                  <c:v>1.7419955422896101E-2</c:v>
                </c:pt>
                <c:pt idx="52961">
                  <c:v>1.6376150197304901E-2</c:v>
                </c:pt>
                <c:pt idx="52962">
                  <c:v>1.5566921872948E-2</c:v>
                </c:pt>
                <c:pt idx="52963">
                  <c:v>1.4417284294261701E-2</c:v>
                </c:pt>
                <c:pt idx="52964">
                  <c:v>1.39596798311028E-2</c:v>
                </c:pt>
                <c:pt idx="52965">
                  <c:v>1.30568843311942E-2</c:v>
                </c:pt>
                <c:pt idx="52966">
                  <c:v>1.2091626702242699E-2</c:v>
                </c:pt>
                <c:pt idx="52967">
                  <c:v>1.1412662615145199E-2</c:v>
                </c:pt>
                <c:pt idx="52968">
                  <c:v>1.0450201969830399E-2</c:v>
                </c:pt>
                <c:pt idx="52969">
                  <c:v>1.0029739713673101E-2</c:v>
                </c:pt>
                <c:pt idx="52970">
                  <c:v>9.4647552660310393E-3</c:v>
                </c:pt>
                <c:pt idx="52971">
                  <c:v>8.6999247141070404E-3</c:v>
                </c:pt>
                <c:pt idx="52972">
                  <c:v>8.2229348335344302E-3</c:v>
                </c:pt>
                <c:pt idx="52973">
                  <c:v>7.0410055671394304E-3</c:v>
                </c:pt>
                <c:pt idx="52974">
                  <c:v>6.8681990264304804E-3</c:v>
                </c:pt>
                <c:pt idx="52975">
                  <c:v>6.33659306791352E-3</c:v>
                </c:pt>
                <c:pt idx="52976">
                  <c:v>5.7782927962587698E-3</c:v>
                </c:pt>
                <c:pt idx="52977">
                  <c:v>4.8355389971325002E-3</c:v>
                </c:pt>
                <c:pt idx="52978">
                  <c:v>4.9406910673421203E-3</c:v>
                </c:pt>
                <c:pt idx="52979">
                  <c:v>4.3641009306067098E-3</c:v>
                </c:pt>
                <c:pt idx="52980">
                  <c:v>4.0817676677080503E-3</c:v>
                </c:pt>
                <c:pt idx="52981">
                  <c:v>3.9839070547886797E-3</c:v>
                </c:pt>
                <c:pt idx="52982">
                  <c:v>3.9115814002988998E-3</c:v>
                </c:pt>
                <c:pt idx="52983">
                  <c:v>3.4211824279112599E-3</c:v>
                </c:pt>
                <c:pt idx="52984">
                  <c:v>3.1158398128446401E-3</c:v>
                </c:pt>
                <c:pt idx="52985">
                  <c:v>3.3095431369474099E-3</c:v>
                </c:pt>
                <c:pt idx="52986">
                  <c:v>3.25737225443383E-3</c:v>
                </c:pt>
                <c:pt idx="52987">
                  <c:v>2.9640654311208999E-3</c:v>
                </c:pt>
                <c:pt idx="52988">
                  <c:v>3.2203026324019298E-3</c:v>
                </c:pt>
                <c:pt idx="52989">
                  <c:v>3.2441819713525302E-3</c:v>
                </c:pt>
                <c:pt idx="52990">
                  <c:v>2.9513966176375498E-3</c:v>
                </c:pt>
                <c:pt idx="52991">
                  <c:v>3.4351690875853501E-3</c:v>
                </c:pt>
                <c:pt idx="52992">
                  <c:v>3.52497674334692E-3</c:v>
                </c:pt>
                <c:pt idx="52993">
                  <c:v>3.83741556547105E-3</c:v>
                </c:pt>
                <c:pt idx="52994">
                  <c:v>4.4510107333012496E-3</c:v>
                </c:pt>
                <c:pt idx="52995">
                  <c:v>4.7592017755323903E-3</c:v>
                </c:pt>
                <c:pt idx="52996">
                  <c:v>4.6769457366054104E-3</c:v>
                </c:pt>
                <c:pt idx="52997">
                  <c:v>5.5241904396388097E-3</c:v>
                </c:pt>
                <c:pt idx="52998">
                  <c:v>5.6853103607997597E-3</c:v>
                </c:pt>
                <c:pt idx="52999">
                  <c:v>6.4416167542891397E-3</c:v>
                </c:pt>
                <c:pt idx="53000">
                  <c:v>6.4723116599672099E-3</c:v>
                </c:pt>
                <c:pt idx="53001">
                  <c:v>7.1318002680368503E-3</c:v>
                </c:pt>
                <c:pt idx="53002">
                  <c:v>7.47481203758251E-3</c:v>
                </c:pt>
                <c:pt idx="53003">
                  <c:v>8.1760236534917201E-3</c:v>
                </c:pt>
                <c:pt idx="53004">
                  <c:v>8.5349596983313094E-3</c:v>
                </c:pt>
                <c:pt idx="53005">
                  <c:v>9.1291199246303495E-3</c:v>
                </c:pt>
                <c:pt idx="53006">
                  <c:v>9.4071120429335305E-3</c:v>
                </c:pt>
                <c:pt idx="53007">
                  <c:v>1.0144499737547301E-2</c:v>
                </c:pt>
                <c:pt idx="53008">
                  <c:v>1.0960955406479801E-2</c:v>
                </c:pt>
                <c:pt idx="53009">
                  <c:v>1.1387106062705699E-2</c:v>
                </c:pt>
                <c:pt idx="53010">
                  <c:v>1.18370264577043E-2</c:v>
                </c:pt>
                <c:pt idx="53011">
                  <c:v>1.2538790335432299E-2</c:v>
                </c:pt>
                <c:pt idx="53012">
                  <c:v>1.35940570807259E-2</c:v>
                </c:pt>
                <c:pt idx="53013">
                  <c:v>1.37599167770103E-2</c:v>
                </c:pt>
                <c:pt idx="53014">
                  <c:v>1.40255702636996E-2</c:v>
                </c:pt>
                <c:pt idx="53015">
                  <c:v>1.44147026887235E-2</c:v>
                </c:pt>
                <c:pt idx="53016">
                  <c:v>1.5275794699649599E-2</c:v>
                </c:pt>
                <c:pt idx="53017">
                  <c:v>1.54633791339713E-2</c:v>
                </c:pt>
                <c:pt idx="53018">
                  <c:v>1.61116211457728E-2</c:v>
                </c:pt>
                <c:pt idx="53019">
                  <c:v>1.6696937335909798E-2</c:v>
                </c:pt>
                <c:pt idx="53020">
                  <c:v>1.7575919994754299E-2</c:v>
                </c:pt>
                <c:pt idx="53021">
                  <c:v>1.7455370966295899E-2</c:v>
                </c:pt>
                <c:pt idx="53022">
                  <c:v>1.80275336619138E-2</c:v>
                </c:pt>
                <c:pt idx="53023">
                  <c:v>1.86320981820405E-2</c:v>
                </c:pt>
                <c:pt idx="53024">
                  <c:v>1.9421132798680799E-2</c:v>
                </c:pt>
                <c:pt idx="53025">
                  <c:v>1.9200386515391101E-2</c:v>
                </c:pt>
                <c:pt idx="53026">
                  <c:v>1.93729019068185E-2</c:v>
                </c:pt>
                <c:pt idx="53027">
                  <c:v>1.9942726676776899E-2</c:v>
                </c:pt>
                <c:pt idx="53028">
                  <c:v>2.0041372339790101E-2</c:v>
                </c:pt>
                <c:pt idx="53029">
                  <c:v>2.0272218373668001E-2</c:v>
                </c:pt>
                <c:pt idx="53030">
                  <c:v>2.0562954170874299E-2</c:v>
                </c:pt>
                <c:pt idx="53031">
                  <c:v>2.0665383287345199E-2</c:v>
                </c:pt>
                <c:pt idx="53032">
                  <c:v>2.0970866876024799E-2</c:v>
                </c:pt>
                <c:pt idx="53033">
                  <c:v>2.1123195159870999E-2</c:v>
                </c:pt>
                <c:pt idx="53034">
                  <c:v>2.1698289725861401E-2</c:v>
                </c:pt>
                <c:pt idx="53035">
                  <c:v>2.1645229489619999E-2</c:v>
                </c:pt>
                <c:pt idx="53036">
                  <c:v>2.1393290062161799E-2</c:v>
                </c:pt>
                <c:pt idx="53037">
                  <c:v>2.18234496520507E-2</c:v>
                </c:pt>
                <c:pt idx="53038">
                  <c:v>2.1737227137981801E-2</c:v>
                </c:pt>
                <c:pt idx="53039">
                  <c:v>2.1640922332324002E-2</c:v>
                </c:pt>
                <c:pt idx="53040">
                  <c:v>2.1410711425836799E-2</c:v>
                </c:pt>
                <c:pt idx="53041">
                  <c:v>2.14214256869436E-2</c:v>
                </c:pt>
                <c:pt idx="53042">
                  <c:v>2.11632131289675E-2</c:v>
                </c:pt>
                <c:pt idx="53043">
                  <c:v>2.13655089881312E-2</c:v>
                </c:pt>
                <c:pt idx="53044">
                  <c:v>2.1161582882904598E-2</c:v>
                </c:pt>
                <c:pt idx="53045">
                  <c:v>2.0770853124422201E-2</c:v>
                </c:pt>
                <c:pt idx="53046">
                  <c:v>2.06650589500872E-2</c:v>
                </c:pt>
                <c:pt idx="53047">
                  <c:v>2.03719207538102E-2</c:v>
                </c:pt>
                <c:pt idx="53048">
                  <c:v>1.9506879603520901E-2</c:v>
                </c:pt>
                <c:pt idx="53049">
                  <c:v>1.9659734221739601E-2</c:v>
                </c:pt>
                <c:pt idx="53050">
                  <c:v>1.9630780502326601E-2</c:v>
                </c:pt>
                <c:pt idx="53051">
                  <c:v>1.9116214212871799E-2</c:v>
                </c:pt>
                <c:pt idx="53052">
                  <c:v>1.8620753739613999E-2</c:v>
                </c:pt>
                <c:pt idx="53053">
                  <c:v>1.8540681508905001E-2</c:v>
                </c:pt>
                <c:pt idx="53054">
                  <c:v>1.8037408186393399E-2</c:v>
                </c:pt>
                <c:pt idx="53055">
                  <c:v>1.78179313446994E-2</c:v>
                </c:pt>
                <c:pt idx="53056">
                  <c:v>1.7549003585708999E-2</c:v>
                </c:pt>
                <c:pt idx="53057">
                  <c:v>1.6839658214796199E-2</c:v>
                </c:pt>
                <c:pt idx="53058">
                  <c:v>1.6881384298249799E-2</c:v>
                </c:pt>
                <c:pt idx="53059">
                  <c:v>1.5956874084387201E-2</c:v>
                </c:pt>
                <c:pt idx="53060">
                  <c:v>1.57849272455549E-2</c:v>
                </c:pt>
                <c:pt idx="53061">
                  <c:v>1.5363756711732899E-2</c:v>
                </c:pt>
                <c:pt idx="53062">
                  <c:v>1.49724253376052E-2</c:v>
                </c:pt>
                <c:pt idx="53063">
                  <c:v>1.47794592299441E-2</c:v>
                </c:pt>
                <c:pt idx="53064">
                  <c:v>1.42511362402545E-2</c:v>
                </c:pt>
                <c:pt idx="53065">
                  <c:v>1.41762568908201E-2</c:v>
                </c:pt>
                <c:pt idx="53066">
                  <c:v>1.33006214628913E-2</c:v>
                </c:pt>
                <c:pt idx="53067">
                  <c:v>1.29792037820191E-2</c:v>
                </c:pt>
                <c:pt idx="53068">
                  <c:v>1.26487095598405E-2</c:v>
                </c:pt>
                <c:pt idx="53069">
                  <c:v>1.2190285305284199E-2</c:v>
                </c:pt>
                <c:pt idx="53070">
                  <c:v>1.21817007883697E-2</c:v>
                </c:pt>
                <c:pt idx="53071">
                  <c:v>1.1780828308271599E-2</c:v>
                </c:pt>
                <c:pt idx="53072">
                  <c:v>1.1456548799743499E-2</c:v>
                </c:pt>
                <c:pt idx="53073">
                  <c:v>1.1037271717126601E-2</c:v>
                </c:pt>
                <c:pt idx="53074">
                  <c:v>1.1076915074939599E-2</c:v>
                </c:pt>
                <c:pt idx="53075">
                  <c:v>1.06698894041252E-2</c:v>
                </c:pt>
                <c:pt idx="53076">
                  <c:v>1.06076856376529E-2</c:v>
                </c:pt>
                <c:pt idx="53077">
                  <c:v>9.9036062769923203E-3</c:v>
                </c:pt>
                <c:pt idx="53078">
                  <c:v>9.9526747624254404E-3</c:v>
                </c:pt>
                <c:pt idx="53079">
                  <c:v>1.0019763618129399E-2</c:v>
                </c:pt>
                <c:pt idx="53080">
                  <c:v>9.5108532442859592E-3</c:v>
                </c:pt>
                <c:pt idx="53081">
                  <c:v>9.30732291205086E-3</c:v>
                </c:pt>
                <c:pt idx="53082">
                  <c:v>9.3045435643907704E-3</c:v>
                </c:pt>
                <c:pt idx="53083">
                  <c:v>9.2579115469609702E-3</c:v>
                </c:pt>
                <c:pt idx="53084">
                  <c:v>8.6695154676330304E-3</c:v>
                </c:pt>
                <c:pt idx="53085">
                  <c:v>8.5199782952238099E-3</c:v>
                </c:pt>
                <c:pt idx="53086">
                  <c:v>8.3303813486746096E-3</c:v>
                </c:pt>
                <c:pt idx="53087">
                  <c:v>8.9076504428741102E-3</c:v>
                </c:pt>
                <c:pt idx="53088">
                  <c:v>8.5913144319364303E-3</c:v>
                </c:pt>
                <c:pt idx="53089">
                  <c:v>8.5349321961734406E-3</c:v>
                </c:pt>
                <c:pt idx="53090">
                  <c:v>8.4207331927939992E-3</c:v>
                </c:pt>
                <c:pt idx="53091">
                  <c:v>8.2768733428155907E-3</c:v>
                </c:pt>
                <c:pt idx="53092">
                  <c:v>8.7515967156852805E-3</c:v>
                </c:pt>
                <c:pt idx="53093">
                  <c:v>8.3278976559202807E-3</c:v>
                </c:pt>
                <c:pt idx="53094">
                  <c:v>8.2601412003489808E-3</c:v>
                </c:pt>
                <c:pt idx="53095">
                  <c:v>8.8762008851159101E-3</c:v>
                </c:pt>
                <c:pt idx="53096">
                  <c:v>8.4015047209768899E-3</c:v>
                </c:pt>
                <c:pt idx="53097">
                  <c:v>8.0534793077877993E-3</c:v>
                </c:pt>
                <c:pt idx="53098">
                  <c:v>8.4454824882535407E-3</c:v>
                </c:pt>
                <c:pt idx="53099">
                  <c:v>8.5593954453016003E-3</c:v>
                </c:pt>
                <c:pt idx="53100">
                  <c:v>8.7195984200997799E-3</c:v>
                </c:pt>
                <c:pt idx="53101">
                  <c:v>8.33318501765252E-3</c:v>
                </c:pt>
                <c:pt idx="53102">
                  <c:v>8.5659046611934395E-3</c:v>
                </c:pt>
                <c:pt idx="53103">
                  <c:v>8.7828661395784307E-3</c:v>
                </c:pt>
                <c:pt idx="53104">
                  <c:v>8.7658171694074902E-3</c:v>
                </c:pt>
                <c:pt idx="53105">
                  <c:v>9.1479731925873907E-3</c:v>
                </c:pt>
                <c:pt idx="53106">
                  <c:v>8.8576863744761706E-3</c:v>
                </c:pt>
                <c:pt idx="53107">
                  <c:v>8.8122115968353697E-3</c:v>
                </c:pt>
                <c:pt idx="53108">
                  <c:v>9.1650400826349E-3</c:v>
                </c:pt>
                <c:pt idx="53109">
                  <c:v>9.2980545436905093E-3</c:v>
                </c:pt>
                <c:pt idx="53110">
                  <c:v>9.1664414017762208E-3</c:v>
                </c:pt>
                <c:pt idx="53111">
                  <c:v>9.2657559312397404E-3</c:v>
                </c:pt>
                <c:pt idx="53112">
                  <c:v>9.3815954525850696E-3</c:v>
                </c:pt>
                <c:pt idx="53113">
                  <c:v>9.4797388667539392E-3</c:v>
                </c:pt>
                <c:pt idx="53114">
                  <c:v>8.9929546127450796E-3</c:v>
                </c:pt>
                <c:pt idx="53115">
                  <c:v>9.4472550416037204E-3</c:v>
                </c:pt>
                <c:pt idx="53116">
                  <c:v>9.3346347895862207E-3</c:v>
                </c:pt>
                <c:pt idx="53117">
                  <c:v>9.29423170971648E-3</c:v>
                </c:pt>
                <c:pt idx="53118">
                  <c:v>9.2652292482016205E-3</c:v>
                </c:pt>
                <c:pt idx="53119">
                  <c:v>9.4274040637113803E-3</c:v>
                </c:pt>
                <c:pt idx="53120">
                  <c:v>9.3384088228108501E-3</c:v>
                </c:pt>
                <c:pt idx="53121">
                  <c:v>9.2334935491531194E-3</c:v>
                </c:pt>
                <c:pt idx="53122">
                  <c:v>9.1298067788940906E-3</c:v>
                </c:pt>
                <c:pt idx="53123">
                  <c:v>9.3084045921453008E-3</c:v>
                </c:pt>
                <c:pt idx="53124">
                  <c:v>9.0851555185697593E-3</c:v>
                </c:pt>
                <c:pt idx="53125">
                  <c:v>8.8450404832810404E-3</c:v>
                </c:pt>
                <c:pt idx="53126">
                  <c:v>8.6041723796311097E-3</c:v>
                </c:pt>
                <c:pt idx="53127">
                  <c:v>8.4345469118794793E-3</c:v>
                </c:pt>
                <c:pt idx="53128">
                  <c:v>8.6642913796075392E-3</c:v>
                </c:pt>
                <c:pt idx="53129">
                  <c:v>8.1018332035921597E-3</c:v>
                </c:pt>
                <c:pt idx="53130">
                  <c:v>7.9984038456768804E-3</c:v>
                </c:pt>
                <c:pt idx="53131">
                  <c:v>7.9988508362443603E-3</c:v>
                </c:pt>
                <c:pt idx="53132">
                  <c:v>7.7702463646576701E-3</c:v>
                </c:pt>
                <c:pt idx="53133">
                  <c:v>7.5887951419760001E-3</c:v>
                </c:pt>
                <c:pt idx="53134">
                  <c:v>7.1362511003437799E-3</c:v>
                </c:pt>
                <c:pt idx="53135">
                  <c:v>6.9973667067187899E-3</c:v>
                </c:pt>
                <c:pt idx="53136">
                  <c:v>6.6158154903319302E-3</c:v>
                </c:pt>
                <c:pt idx="53137">
                  <c:v>6.4303128988862099E-3</c:v>
                </c:pt>
                <c:pt idx="53138">
                  <c:v>5.9687818609979399E-3</c:v>
                </c:pt>
                <c:pt idx="53139">
                  <c:v>5.6356465573424702E-3</c:v>
                </c:pt>
                <c:pt idx="53140">
                  <c:v>5.21813033214206E-3</c:v>
                </c:pt>
                <c:pt idx="53141">
                  <c:v>5.0885928646921498E-3</c:v>
                </c:pt>
                <c:pt idx="53142">
                  <c:v>4.6932955592967097E-3</c:v>
                </c:pt>
                <c:pt idx="53143">
                  <c:v>4.45318674754136E-3</c:v>
                </c:pt>
                <c:pt idx="53144">
                  <c:v>4.3563371101047899E-3</c:v>
                </c:pt>
                <c:pt idx="53145">
                  <c:v>3.8133219229520301E-3</c:v>
                </c:pt>
                <c:pt idx="53146">
                  <c:v>3.1196149240850699E-3</c:v>
                </c:pt>
                <c:pt idx="53147">
                  <c:v>3.1768785305432501E-3</c:v>
                </c:pt>
                <c:pt idx="53148">
                  <c:v>2.6328170870622502E-3</c:v>
                </c:pt>
                <c:pt idx="53149">
                  <c:v>2.2093955857620902E-3</c:v>
                </c:pt>
                <c:pt idx="53150">
                  <c:v>1.5570612423471599E-3</c:v>
                </c:pt>
                <c:pt idx="53151">
                  <c:v>1.5065185930133701E-3</c:v>
                </c:pt>
                <c:pt idx="53152">
                  <c:v>7.7227202659030196E-4</c:v>
                </c:pt>
                <c:pt idx="53153">
                  <c:v>8.3234469204035801E-4</c:v>
                </c:pt>
                <c:pt idx="53154" formatCode="0.00E+00">
                  <c:v>-1.0102990832922401E-5</c:v>
                </c:pt>
                <c:pt idx="53155">
                  <c:v>-2.5226222518734599E-4</c:v>
                </c:pt>
                <c:pt idx="53156">
                  <c:v>-5.9295152036330896E-4</c:v>
                </c:pt>
                <c:pt idx="53157">
                  <c:v>-7.5155202759851695E-4</c:v>
                </c:pt>
                <c:pt idx="53158">
                  <c:v>-1.07254305398111E-3</c:v>
                </c:pt>
                <c:pt idx="53159">
                  <c:v>-1.7860299654752E-3</c:v>
                </c:pt>
                <c:pt idx="53160">
                  <c:v>-1.86830766803927E-3</c:v>
                </c:pt>
                <c:pt idx="53161">
                  <c:v>-2.1626820404952798E-3</c:v>
                </c:pt>
                <c:pt idx="53162">
                  <c:v>-2.7489133279410801E-3</c:v>
                </c:pt>
                <c:pt idx="53163">
                  <c:v>-3.2279741121045199E-3</c:v>
                </c:pt>
                <c:pt idx="53164">
                  <c:v>-3.2215156402669201E-3</c:v>
                </c:pt>
                <c:pt idx="53165">
                  <c:v>-3.7864015022523699E-3</c:v>
                </c:pt>
                <c:pt idx="53166">
                  <c:v>-4.0989821969393903E-3</c:v>
                </c:pt>
                <c:pt idx="53167">
                  <c:v>-4.51918910505198E-3</c:v>
                </c:pt>
                <c:pt idx="53168">
                  <c:v>-4.7554747874644903E-3</c:v>
                </c:pt>
                <c:pt idx="53169">
                  <c:v>-4.9641455146582202E-3</c:v>
                </c:pt>
                <c:pt idx="53170">
                  <c:v>-5.3217587976219496E-3</c:v>
                </c:pt>
                <c:pt idx="53171">
                  <c:v>-5.5503281989750996E-3</c:v>
                </c:pt>
                <c:pt idx="53172">
                  <c:v>-5.9202647303123503E-3</c:v>
                </c:pt>
                <c:pt idx="53173">
                  <c:v>-6.2856896796187499E-3</c:v>
                </c:pt>
                <c:pt idx="53174">
                  <c:v>-6.5164338182028799E-3</c:v>
                </c:pt>
                <c:pt idx="53175">
                  <c:v>-6.6546278467380796E-3</c:v>
                </c:pt>
                <c:pt idx="53176">
                  <c:v>-6.7511232398456498E-3</c:v>
                </c:pt>
                <c:pt idx="53177">
                  <c:v>-6.85368223755031E-3</c:v>
                </c:pt>
                <c:pt idx="53178">
                  <c:v>-7.5171727075573902E-3</c:v>
                </c:pt>
                <c:pt idx="53179">
                  <c:v>-7.59167588176004E-3</c:v>
                </c:pt>
                <c:pt idx="53180">
                  <c:v>-7.7396608001621299E-3</c:v>
                </c:pt>
                <c:pt idx="53181">
                  <c:v>-7.8508513671800909E-3</c:v>
                </c:pt>
                <c:pt idx="53182">
                  <c:v>-8.1173866399613503E-3</c:v>
                </c:pt>
                <c:pt idx="53183">
                  <c:v>-8.3496816964741295E-3</c:v>
                </c:pt>
                <c:pt idx="53184">
                  <c:v>-8.7479204169621603E-3</c:v>
                </c:pt>
                <c:pt idx="53185">
                  <c:v>-8.7578320296176904E-3</c:v>
                </c:pt>
                <c:pt idx="53186">
                  <c:v>-8.8014236800444592E-3</c:v>
                </c:pt>
                <c:pt idx="53187">
                  <c:v>-8.8781526990834997E-3</c:v>
                </c:pt>
                <c:pt idx="53188">
                  <c:v>-8.9254477718092896E-3</c:v>
                </c:pt>
                <c:pt idx="53189">
                  <c:v>-8.9811516912913694E-3</c:v>
                </c:pt>
                <c:pt idx="53190">
                  <c:v>-9.2462170842701492E-3</c:v>
                </c:pt>
                <c:pt idx="53191">
                  <c:v>-9.6090412475469799E-3</c:v>
                </c:pt>
                <c:pt idx="53192">
                  <c:v>-9.5612666190811098E-3</c:v>
                </c:pt>
                <c:pt idx="53193">
                  <c:v>-9.6617504390742893E-3</c:v>
                </c:pt>
                <c:pt idx="53194">
                  <c:v>-9.8645688128775402E-3</c:v>
                </c:pt>
                <c:pt idx="53195">
                  <c:v>-9.8210530156326598E-3</c:v>
                </c:pt>
                <c:pt idx="53196">
                  <c:v>-9.8190286607278202E-3</c:v>
                </c:pt>
                <c:pt idx="53197">
                  <c:v>-1.02127855973006E-2</c:v>
                </c:pt>
                <c:pt idx="53198">
                  <c:v>-1.02151176812446E-2</c:v>
                </c:pt>
                <c:pt idx="53199">
                  <c:v>-1.0158549117931801E-2</c:v>
                </c:pt>
                <c:pt idx="53200">
                  <c:v>-1.00944880052779E-2</c:v>
                </c:pt>
                <c:pt idx="53201">
                  <c:v>-1.06286264596965E-2</c:v>
                </c:pt>
                <c:pt idx="53202">
                  <c:v>-1.04888595255324E-2</c:v>
                </c:pt>
                <c:pt idx="53203">
                  <c:v>-1.0514421115042E-2</c:v>
                </c:pt>
                <c:pt idx="53204">
                  <c:v>-1.0488395447512301E-2</c:v>
                </c:pt>
                <c:pt idx="53205">
                  <c:v>-1.0764023678272E-2</c:v>
                </c:pt>
                <c:pt idx="53206">
                  <c:v>-1.09032729195631E-2</c:v>
                </c:pt>
                <c:pt idx="53207">
                  <c:v>-1.09140878732247E-2</c:v>
                </c:pt>
                <c:pt idx="53208">
                  <c:v>-1.0937674337102601E-2</c:v>
                </c:pt>
                <c:pt idx="53209">
                  <c:v>-1.07775497896946E-2</c:v>
                </c:pt>
                <c:pt idx="53210">
                  <c:v>-1.11241873538172E-2</c:v>
                </c:pt>
                <c:pt idx="53211">
                  <c:v>-1.1134872602758099E-2</c:v>
                </c:pt>
                <c:pt idx="53212">
                  <c:v>-1.14677165629206E-2</c:v>
                </c:pt>
                <c:pt idx="53213">
                  <c:v>-1.10008134605032E-2</c:v>
                </c:pt>
                <c:pt idx="53214">
                  <c:v>-1.13487563472795E-2</c:v>
                </c:pt>
                <c:pt idx="53215">
                  <c:v>-1.1284630434644101E-2</c:v>
                </c:pt>
                <c:pt idx="53216">
                  <c:v>-1.18205007750719E-2</c:v>
                </c:pt>
                <c:pt idx="53217">
                  <c:v>-1.1728538655994301E-2</c:v>
                </c:pt>
                <c:pt idx="53218">
                  <c:v>-1.1853513000584501E-2</c:v>
                </c:pt>
                <c:pt idx="53219">
                  <c:v>-1.1715813859022E-2</c:v>
                </c:pt>
                <c:pt idx="53220">
                  <c:v>-1.19728223582121E-2</c:v>
                </c:pt>
                <c:pt idx="53221">
                  <c:v>-1.21872582229975E-2</c:v>
                </c:pt>
                <c:pt idx="53222">
                  <c:v>-1.22513960463987E-2</c:v>
                </c:pt>
                <c:pt idx="53223">
                  <c:v>-1.2150542060786199E-2</c:v>
                </c:pt>
                <c:pt idx="53224">
                  <c:v>-1.22038474258724E-2</c:v>
                </c:pt>
                <c:pt idx="53225">
                  <c:v>-1.2391232313711E-2</c:v>
                </c:pt>
                <c:pt idx="53226">
                  <c:v>-1.2415826699264601E-2</c:v>
                </c:pt>
                <c:pt idx="53227">
                  <c:v>-1.27168419307173E-2</c:v>
                </c:pt>
                <c:pt idx="53228">
                  <c:v>-1.2325316947828799E-2</c:v>
                </c:pt>
                <c:pt idx="53229">
                  <c:v>-1.25906046049486E-2</c:v>
                </c:pt>
                <c:pt idx="53230">
                  <c:v>-1.2760858159262299E-2</c:v>
                </c:pt>
                <c:pt idx="53231">
                  <c:v>-1.31084632405346E-2</c:v>
                </c:pt>
                <c:pt idx="53232">
                  <c:v>-1.3010207293841201E-2</c:v>
                </c:pt>
                <c:pt idx="53233">
                  <c:v>-1.2972909115336899E-2</c:v>
                </c:pt>
                <c:pt idx="53234">
                  <c:v>-1.2919526522446E-2</c:v>
                </c:pt>
                <c:pt idx="53235">
                  <c:v>-1.32542055449848E-2</c:v>
                </c:pt>
                <c:pt idx="53236">
                  <c:v>-1.35443987164417E-2</c:v>
                </c:pt>
                <c:pt idx="53237">
                  <c:v>-1.3291396081816899E-2</c:v>
                </c:pt>
                <c:pt idx="53238">
                  <c:v>-1.29407163955965E-2</c:v>
                </c:pt>
                <c:pt idx="53239">
                  <c:v>-1.34203215203159E-2</c:v>
                </c:pt>
                <c:pt idx="53240">
                  <c:v>-1.37455800941375E-2</c:v>
                </c:pt>
                <c:pt idx="53241">
                  <c:v>-1.37538152264742E-2</c:v>
                </c:pt>
                <c:pt idx="53242">
                  <c:v>-1.3515860802079701E-2</c:v>
                </c:pt>
                <c:pt idx="53243">
                  <c:v>-1.32243951436944E-2</c:v>
                </c:pt>
                <c:pt idx="53244">
                  <c:v>-1.34944540574745E-2</c:v>
                </c:pt>
                <c:pt idx="53245">
                  <c:v>-1.3358533827589E-2</c:v>
                </c:pt>
                <c:pt idx="53246">
                  <c:v>-1.37626286194132E-2</c:v>
                </c:pt>
                <c:pt idx="53247">
                  <c:v>-1.3639681127958599E-2</c:v>
                </c:pt>
                <c:pt idx="53248">
                  <c:v>-1.3379505429790699E-2</c:v>
                </c:pt>
                <c:pt idx="53249">
                  <c:v>-1.34378770921115E-2</c:v>
                </c:pt>
                <c:pt idx="53250">
                  <c:v>-1.35459261973852E-2</c:v>
                </c:pt>
                <c:pt idx="53251">
                  <c:v>-1.37421073511086E-2</c:v>
                </c:pt>
                <c:pt idx="53252">
                  <c:v>-1.3512579004935301E-2</c:v>
                </c:pt>
                <c:pt idx="53253">
                  <c:v>-1.31384804657893E-2</c:v>
                </c:pt>
                <c:pt idx="53254">
                  <c:v>-1.3289027764782E-2</c:v>
                </c:pt>
                <c:pt idx="53255">
                  <c:v>-1.3391690213174001E-2</c:v>
                </c:pt>
                <c:pt idx="53256">
                  <c:v>-1.3212282724250599E-2</c:v>
                </c:pt>
                <c:pt idx="53257">
                  <c:v>-1.2859863677500701E-2</c:v>
                </c:pt>
                <c:pt idx="53258">
                  <c:v>-1.27845862479238E-2</c:v>
                </c:pt>
                <c:pt idx="53259">
                  <c:v>-1.26909388473834E-2</c:v>
                </c:pt>
                <c:pt idx="53260">
                  <c:v>-1.29024759224957E-2</c:v>
                </c:pt>
                <c:pt idx="53261">
                  <c:v>-1.2631737887101599E-2</c:v>
                </c:pt>
                <c:pt idx="53262">
                  <c:v>-1.2307818867886599E-2</c:v>
                </c:pt>
                <c:pt idx="53263">
                  <c:v>-1.26255904727181E-2</c:v>
                </c:pt>
                <c:pt idx="53264">
                  <c:v>-1.21600250158981E-2</c:v>
                </c:pt>
                <c:pt idx="53265">
                  <c:v>-1.1943320342730299E-2</c:v>
                </c:pt>
                <c:pt idx="53266">
                  <c:v>-1.1803628391945001E-2</c:v>
                </c:pt>
                <c:pt idx="53267">
                  <c:v>-1.1760848657565401E-2</c:v>
                </c:pt>
                <c:pt idx="53268">
                  <c:v>-1.1480439234932201E-2</c:v>
                </c:pt>
                <c:pt idx="53269">
                  <c:v>-1.1705190961421801E-2</c:v>
                </c:pt>
                <c:pt idx="53270">
                  <c:v>-1.1281941410486E-2</c:v>
                </c:pt>
                <c:pt idx="53271">
                  <c:v>-1.11433483331156E-2</c:v>
                </c:pt>
                <c:pt idx="53272">
                  <c:v>-1.1119375501570499E-2</c:v>
                </c:pt>
                <c:pt idx="53273">
                  <c:v>-1.10192815419931E-2</c:v>
                </c:pt>
                <c:pt idx="53274">
                  <c:v>-1.09628484187477E-2</c:v>
                </c:pt>
                <c:pt idx="53275">
                  <c:v>-1.0734985765778599E-2</c:v>
                </c:pt>
                <c:pt idx="53276">
                  <c:v>-1.0428034079623101E-2</c:v>
                </c:pt>
                <c:pt idx="53277">
                  <c:v>-1.07851964521503E-2</c:v>
                </c:pt>
                <c:pt idx="53278">
                  <c:v>-1.0519139604750699E-2</c:v>
                </c:pt>
                <c:pt idx="53279">
                  <c:v>-1.0074509826117401E-2</c:v>
                </c:pt>
                <c:pt idx="53280">
                  <c:v>-1.0027787171085401E-2</c:v>
                </c:pt>
                <c:pt idx="53281">
                  <c:v>-1.00417944678631E-2</c:v>
                </c:pt>
                <c:pt idx="53282">
                  <c:v>-1.00396982657737E-2</c:v>
                </c:pt>
                <c:pt idx="53283">
                  <c:v>-9.9545319287167797E-3</c:v>
                </c:pt>
                <c:pt idx="53284">
                  <c:v>-9.7199936222355093E-3</c:v>
                </c:pt>
                <c:pt idx="53285">
                  <c:v>-1.02526955332487E-2</c:v>
                </c:pt>
                <c:pt idx="53286">
                  <c:v>-9.7998500249721395E-3</c:v>
                </c:pt>
                <c:pt idx="53287">
                  <c:v>-9.9006442764732003E-3</c:v>
                </c:pt>
                <c:pt idx="53288">
                  <c:v>-1.00710493076506E-2</c:v>
                </c:pt>
                <c:pt idx="53289">
                  <c:v>-9.8340440895670206E-3</c:v>
                </c:pt>
                <c:pt idx="53290">
                  <c:v>-9.8735002748848097E-3</c:v>
                </c:pt>
                <c:pt idx="53291">
                  <c:v>-9.8587450628172604E-3</c:v>
                </c:pt>
                <c:pt idx="53292">
                  <c:v>-1.01551176938616E-2</c:v>
                </c:pt>
                <c:pt idx="53293">
                  <c:v>-1.02003104637177E-2</c:v>
                </c:pt>
                <c:pt idx="53294">
                  <c:v>-9.9869249234379297E-3</c:v>
                </c:pt>
                <c:pt idx="53295">
                  <c:v>-1.03772387841519E-2</c:v>
                </c:pt>
                <c:pt idx="53296">
                  <c:v>-1.04781836758702E-2</c:v>
                </c:pt>
                <c:pt idx="53297">
                  <c:v>-1.06606351297977E-2</c:v>
                </c:pt>
                <c:pt idx="53298">
                  <c:v>-1.0700672009131801E-2</c:v>
                </c:pt>
                <c:pt idx="53299">
                  <c:v>-1.07927656365795E-2</c:v>
                </c:pt>
                <c:pt idx="53300">
                  <c:v>-1.08292603959567E-2</c:v>
                </c:pt>
                <c:pt idx="53301">
                  <c:v>-1.1144158546832299E-2</c:v>
                </c:pt>
                <c:pt idx="53302">
                  <c:v>-1.16674956939124E-2</c:v>
                </c:pt>
                <c:pt idx="53303">
                  <c:v>-1.18791521352852E-2</c:v>
                </c:pt>
                <c:pt idx="53304">
                  <c:v>-1.1908661597229401E-2</c:v>
                </c:pt>
                <c:pt idx="53305">
                  <c:v>-1.22945420232814E-2</c:v>
                </c:pt>
                <c:pt idx="53306">
                  <c:v>-1.2692128801478599E-2</c:v>
                </c:pt>
                <c:pt idx="53307">
                  <c:v>-1.28445461536004E-2</c:v>
                </c:pt>
                <c:pt idx="53308">
                  <c:v>-1.30925617630442E-2</c:v>
                </c:pt>
                <c:pt idx="53309">
                  <c:v>-1.35798558913615E-2</c:v>
                </c:pt>
                <c:pt idx="53310">
                  <c:v>-1.3729715257131099E-2</c:v>
                </c:pt>
                <c:pt idx="53311">
                  <c:v>-1.41160912000526E-2</c:v>
                </c:pt>
                <c:pt idx="53312">
                  <c:v>-1.4337487930302E-2</c:v>
                </c:pt>
                <c:pt idx="53313">
                  <c:v>-1.4993532500330101E-2</c:v>
                </c:pt>
                <c:pt idx="53314">
                  <c:v>-1.53314896092733E-2</c:v>
                </c:pt>
                <c:pt idx="53315">
                  <c:v>-1.53946111976137E-2</c:v>
                </c:pt>
                <c:pt idx="53316">
                  <c:v>-1.59818616004214E-2</c:v>
                </c:pt>
                <c:pt idx="53317">
                  <c:v>-1.6410994139065101E-2</c:v>
                </c:pt>
                <c:pt idx="53318">
                  <c:v>-1.6799392610612199E-2</c:v>
                </c:pt>
                <c:pt idx="53319">
                  <c:v>-1.69723129471912E-2</c:v>
                </c:pt>
                <c:pt idx="53320">
                  <c:v>-1.73748378958745E-2</c:v>
                </c:pt>
                <c:pt idx="53321">
                  <c:v>-1.8105078823605601E-2</c:v>
                </c:pt>
                <c:pt idx="53322">
                  <c:v>-1.8320917900181401E-2</c:v>
                </c:pt>
                <c:pt idx="53323">
                  <c:v>-1.8685258907871299E-2</c:v>
                </c:pt>
                <c:pt idx="53324">
                  <c:v>-1.8707654198553501E-2</c:v>
                </c:pt>
                <c:pt idx="53325">
                  <c:v>-1.9213909214460902E-2</c:v>
                </c:pt>
                <c:pt idx="53326">
                  <c:v>-1.9578885210561399E-2</c:v>
                </c:pt>
                <c:pt idx="53327">
                  <c:v>-2.0046656617707999E-2</c:v>
                </c:pt>
                <c:pt idx="53328">
                  <c:v>-2.0141753409604599E-2</c:v>
                </c:pt>
                <c:pt idx="53329">
                  <c:v>-2.0699653482378001E-2</c:v>
                </c:pt>
                <c:pt idx="53330">
                  <c:v>-2.0704399915580599E-2</c:v>
                </c:pt>
                <c:pt idx="53331">
                  <c:v>-2.0837342234308699E-2</c:v>
                </c:pt>
                <c:pt idx="53332">
                  <c:v>-2.1198619467916499E-2</c:v>
                </c:pt>
                <c:pt idx="53333">
                  <c:v>-2.1382950247320499E-2</c:v>
                </c:pt>
                <c:pt idx="53334">
                  <c:v>-2.15838791775145E-2</c:v>
                </c:pt>
                <c:pt idx="53335">
                  <c:v>-2.1590961163445301E-2</c:v>
                </c:pt>
                <c:pt idx="53336">
                  <c:v>-2.1731282816492101E-2</c:v>
                </c:pt>
                <c:pt idx="53337">
                  <c:v>-2.2149672333446301E-2</c:v>
                </c:pt>
                <c:pt idx="53338">
                  <c:v>-2.2309479585708201E-2</c:v>
                </c:pt>
                <c:pt idx="53339">
                  <c:v>-2.2215261653306801E-2</c:v>
                </c:pt>
                <c:pt idx="53340">
                  <c:v>-2.20002328182409E-2</c:v>
                </c:pt>
                <c:pt idx="53341">
                  <c:v>-2.22274413785594E-2</c:v>
                </c:pt>
                <c:pt idx="53342">
                  <c:v>-2.2069942791359098E-2</c:v>
                </c:pt>
                <c:pt idx="53343">
                  <c:v>-2.2167049510075199E-2</c:v>
                </c:pt>
                <c:pt idx="53344">
                  <c:v>-2.2005638244498499E-2</c:v>
                </c:pt>
                <c:pt idx="53345">
                  <c:v>-2.16929622180023E-2</c:v>
                </c:pt>
                <c:pt idx="53346">
                  <c:v>-2.18179120447244E-2</c:v>
                </c:pt>
                <c:pt idx="53347">
                  <c:v>-2.1453194687326899E-2</c:v>
                </c:pt>
                <c:pt idx="53348">
                  <c:v>-2.12385364250142E-2</c:v>
                </c:pt>
                <c:pt idx="53349">
                  <c:v>-2.09299911125439E-2</c:v>
                </c:pt>
                <c:pt idx="53350">
                  <c:v>-2.11280818390924E-2</c:v>
                </c:pt>
                <c:pt idx="53351">
                  <c:v>-2.05039191193041E-2</c:v>
                </c:pt>
                <c:pt idx="53352">
                  <c:v>-2.0046256098758999E-2</c:v>
                </c:pt>
                <c:pt idx="53353">
                  <c:v>-1.9289411992349001E-2</c:v>
                </c:pt>
                <c:pt idx="53354">
                  <c:v>-1.9624652738387701E-2</c:v>
                </c:pt>
                <c:pt idx="53355">
                  <c:v>-1.9381817137712299E-2</c:v>
                </c:pt>
                <c:pt idx="53356">
                  <c:v>-1.8739816823196E-2</c:v>
                </c:pt>
                <c:pt idx="53357">
                  <c:v>-1.8011596895846201E-2</c:v>
                </c:pt>
                <c:pt idx="53358">
                  <c:v>-1.7418954147831602E-2</c:v>
                </c:pt>
                <c:pt idx="53359">
                  <c:v>-1.7183871452896699E-2</c:v>
                </c:pt>
                <c:pt idx="53360">
                  <c:v>-1.6517539047195499E-2</c:v>
                </c:pt>
                <c:pt idx="53361">
                  <c:v>-1.60693375055149E-2</c:v>
                </c:pt>
                <c:pt idx="53362">
                  <c:v>-1.5344775798013299E-2</c:v>
                </c:pt>
                <c:pt idx="53363">
                  <c:v>-1.49443573104563E-2</c:v>
                </c:pt>
                <c:pt idx="53364">
                  <c:v>-1.4446882876559699E-2</c:v>
                </c:pt>
                <c:pt idx="53365">
                  <c:v>-1.35098160393871E-2</c:v>
                </c:pt>
                <c:pt idx="53366">
                  <c:v>-1.3353957584172E-2</c:v>
                </c:pt>
                <c:pt idx="53367">
                  <c:v>-1.2540934164453701E-2</c:v>
                </c:pt>
                <c:pt idx="53368">
                  <c:v>-1.18418439207466E-2</c:v>
                </c:pt>
                <c:pt idx="53369">
                  <c:v>-1.11572065672357E-2</c:v>
                </c:pt>
                <c:pt idx="53370">
                  <c:v>-1.04860280603103E-2</c:v>
                </c:pt>
                <c:pt idx="53371">
                  <c:v>-9.97043772584651E-3</c:v>
                </c:pt>
                <c:pt idx="53372">
                  <c:v>-9.3019369489831492E-3</c:v>
                </c:pt>
                <c:pt idx="53373">
                  <c:v>-8.5143851820565896E-3</c:v>
                </c:pt>
                <c:pt idx="53374">
                  <c:v>-8.3339426567481199E-3</c:v>
                </c:pt>
                <c:pt idx="53375">
                  <c:v>-7.7476495631368597E-3</c:v>
                </c:pt>
                <c:pt idx="53376">
                  <c:v>-6.7644268405854203E-3</c:v>
                </c:pt>
                <c:pt idx="53377">
                  <c:v>-6.02315529865556E-3</c:v>
                </c:pt>
                <c:pt idx="53378">
                  <c:v>-5.7440234474795404E-3</c:v>
                </c:pt>
                <c:pt idx="53379">
                  <c:v>-5.2091233957857596E-3</c:v>
                </c:pt>
                <c:pt idx="53380">
                  <c:v>-4.63511209633181E-3</c:v>
                </c:pt>
                <c:pt idx="53381">
                  <c:v>-3.9377886498117897E-3</c:v>
                </c:pt>
                <c:pt idx="53382">
                  <c:v>-3.4575560317058902E-3</c:v>
                </c:pt>
                <c:pt idx="53383">
                  <c:v>-3.0571715880823701E-3</c:v>
                </c:pt>
                <c:pt idx="53384">
                  <c:v>-2.5802742702583999E-3</c:v>
                </c:pt>
                <c:pt idx="53385">
                  <c:v>-2.07246473068566E-3</c:v>
                </c:pt>
                <c:pt idx="53386">
                  <c:v>-1.78355992690991E-3</c:v>
                </c:pt>
                <c:pt idx="53387">
                  <c:v>-1.1520530134079901E-3</c:v>
                </c:pt>
                <c:pt idx="53388">
                  <c:v>-9.6873966042610295E-4</c:v>
                </c:pt>
                <c:pt idx="53389">
                  <c:v>-8.7705459248499005E-4</c:v>
                </c:pt>
                <c:pt idx="53390">
                  <c:v>-3.0027754297616099E-4</c:v>
                </c:pt>
                <c:pt idx="53391" formatCode="0.00E+00">
                  <c:v>2.5016105688786498E-6</c:v>
                </c:pt>
                <c:pt idx="53392">
                  <c:v>2.8969948439768698E-4</c:v>
                </c:pt>
                <c:pt idx="53393">
                  <c:v>1.92570916048968E-4</c:v>
                </c:pt>
                <c:pt idx="53394">
                  <c:v>3.5173842336336502E-4</c:v>
                </c:pt>
                <c:pt idx="53395">
                  <c:v>6.7883054532727298E-4</c:v>
                </c:pt>
                <c:pt idx="53396">
                  <c:v>8.3432765958721302E-4</c:v>
                </c:pt>
                <c:pt idx="53397">
                  <c:v>7.90096693341003E-4</c:v>
                </c:pt>
                <c:pt idx="53398">
                  <c:v>7.4207286789351203E-4</c:v>
                </c:pt>
                <c:pt idx="53399">
                  <c:v>7.7180481639423895E-4</c:v>
                </c:pt>
                <c:pt idx="53400">
                  <c:v>5.0323778404205298E-4</c:v>
                </c:pt>
                <c:pt idx="53401">
                  <c:v>4.2661330998251199E-4</c:v>
                </c:pt>
                <c:pt idx="53402">
                  <c:v>4.7192522826164601E-4</c:v>
                </c:pt>
                <c:pt idx="53403">
                  <c:v>4.2350514068308602E-4</c:v>
                </c:pt>
                <c:pt idx="53404">
                  <c:v>1.4705851370143999E-4</c:v>
                </c:pt>
                <c:pt idx="53405">
                  <c:v>-3.2655269100572299E-4</c:v>
                </c:pt>
                <c:pt idx="53406">
                  <c:v>-4.10308476948105E-4</c:v>
                </c:pt>
                <c:pt idx="53407">
                  <c:v>-6.8287110959760501E-4</c:v>
                </c:pt>
                <c:pt idx="53408">
                  <c:v>-9.9953424495707009E-4</c:v>
                </c:pt>
                <c:pt idx="53409">
                  <c:v>-1.37245434872962E-3</c:v>
                </c:pt>
                <c:pt idx="53410">
                  <c:v>-1.85021324855817E-3</c:v>
                </c:pt>
                <c:pt idx="53411">
                  <c:v>-2.2993999682102699E-3</c:v>
                </c:pt>
                <c:pt idx="53412">
                  <c:v>-2.42524763177828E-3</c:v>
                </c:pt>
                <c:pt idx="53413">
                  <c:v>-3.2819940184263402E-3</c:v>
                </c:pt>
                <c:pt idx="53414">
                  <c:v>-3.5160440685710402E-3</c:v>
                </c:pt>
                <c:pt idx="53415">
                  <c:v>-3.9792660728154797E-3</c:v>
                </c:pt>
                <c:pt idx="53416">
                  <c:v>-4.6633370339513903E-3</c:v>
                </c:pt>
                <c:pt idx="53417">
                  <c:v>-5.0729910713011098E-3</c:v>
                </c:pt>
                <c:pt idx="53418">
                  <c:v>-5.7010107033776498E-3</c:v>
                </c:pt>
                <c:pt idx="53419">
                  <c:v>-6.0561073867710404E-3</c:v>
                </c:pt>
                <c:pt idx="53420">
                  <c:v>-6.7807740389506698E-3</c:v>
                </c:pt>
                <c:pt idx="53421">
                  <c:v>-7.2106227657475703E-3</c:v>
                </c:pt>
                <c:pt idx="53422">
                  <c:v>-7.7722429745738404E-3</c:v>
                </c:pt>
                <c:pt idx="53423">
                  <c:v>-8.2018843624325401E-3</c:v>
                </c:pt>
                <c:pt idx="53424">
                  <c:v>-8.8967392887964701E-3</c:v>
                </c:pt>
                <c:pt idx="53425">
                  <c:v>-9.6778801435730699E-3</c:v>
                </c:pt>
                <c:pt idx="53426">
                  <c:v>-9.85633578731758E-3</c:v>
                </c:pt>
                <c:pt idx="53427">
                  <c:v>-1.0255184976674299E-2</c:v>
                </c:pt>
                <c:pt idx="53428">
                  <c:v>-1.0500394979950299E-2</c:v>
                </c:pt>
                <c:pt idx="53429">
                  <c:v>-1.16300467774136E-2</c:v>
                </c:pt>
                <c:pt idx="53430">
                  <c:v>-1.2226059812893399E-2</c:v>
                </c:pt>
                <c:pt idx="53431">
                  <c:v>-1.23889745770397E-2</c:v>
                </c:pt>
                <c:pt idx="53432">
                  <c:v>-1.2793835669890201E-2</c:v>
                </c:pt>
                <c:pt idx="53433">
                  <c:v>-1.33648539415734E-2</c:v>
                </c:pt>
                <c:pt idx="53434">
                  <c:v>-1.35558047013752E-2</c:v>
                </c:pt>
                <c:pt idx="53435">
                  <c:v>-1.3864196699872801E-2</c:v>
                </c:pt>
                <c:pt idx="53436">
                  <c:v>-1.4358912414151499E-2</c:v>
                </c:pt>
                <c:pt idx="53437">
                  <c:v>-1.4577331404821399E-2</c:v>
                </c:pt>
                <c:pt idx="53438">
                  <c:v>-1.4891444710948901E-2</c:v>
                </c:pt>
                <c:pt idx="53439">
                  <c:v>-1.49232451816607E-2</c:v>
                </c:pt>
                <c:pt idx="53440">
                  <c:v>-1.5060664420292301E-2</c:v>
                </c:pt>
                <c:pt idx="53441">
                  <c:v>-1.56325756956095E-2</c:v>
                </c:pt>
                <c:pt idx="53442">
                  <c:v>-1.5641914030813601E-2</c:v>
                </c:pt>
                <c:pt idx="53443">
                  <c:v>-1.56157447457066E-2</c:v>
                </c:pt>
                <c:pt idx="53444">
                  <c:v>-1.5852712116040401E-2</c:v>
                </c:pt>
                <c:pt idx="53445">
                  <c:v>-1.5779325495670099E-2</c:v>
                </c:pt>
                <c:pt idx="53446">
                  <c:v>-1.5659709325710001E-2</c:v>
                </c:pt>
                <c:pt idx="53447">
                  <c:v>-1.55791307701181E-2</c:v>
                </c:pt>
                <c:pt idx="53448">
                  <c:v>-1.5470484451157699E-2</c:v>
                </c:pt>
                <c:pt idx="53449">
                  <c:v>-1.54839727431838E-2</c:v>
                </c:pt>
                <c:pt idx="53450">
                  <c:v>-1.50854556904531E-2</c:v>
                </c:pt>
                <c:pt idx="53451">
                  <c:v>-1.48156302535694E-2</c:v>
                </c:pt>
                <c:pt idx="53452">
                  <c:v>-1.43576749792018E-2</c:v>
                </c:pt>
                <c:pt idx="53453">
                  <c:v>-1.46778413771874E-2</c:v>
                </c:pt>
                <c:pt idx="53454">
                  <c:v>-1.3668840282499E-2</c:v>
                </c:pt>
                <c:pt idx="53455">
                  <c:v>-1.36119904838699E-2</c:v>
                </c:pt>
                <c:pt idx="53456">
                  <c:v>-1.29977586366215E-2</c:v>
                </c:pt>
                <c:pt idx="53457">
                  <c:v>-1.22369968722509E-2</c:v>
                </c:pt>
                <c:pt idx="53458">
                  <c:v>-1.21696383161763E-2</c:v>
                </c:pt>
                <c:pt idx="53459">
                  <c:v>-1.1208675236413401E-2</c:v>
                </c:pt>
                <c:pt idx="53460">
                  <c:v>-1.06241343145264E-2</c:v>
                </c:pt>
                <c:pt idx="53461">
                  <c:v>-1.00143269684489E-2</c:v>
                </c:pt>
                <c:pt idx="53462">
                  <c:v>-9.6289804397869799E-3</c:v>
                </c:pt>
                <c:pt idx="53463">
                  <c:v>-8.7852847408906101E-3</c:v>
                </c:pt>
                <c:pt idx="53464">
                  <c:v>-7.8387605854615197E-3</c:v>
                </c:pt>
                <c:pt idx="53465">
                  <c:v>-6.8617263633444702E-3</c:v>
                </c:pt>
                <c:pt idx="53466">
                  <c:v>-6.5058925152226303E-3</c:v>
                </c:pt>
                <c:pt idx="53467">
                  <c:v>-5.6137914246647503E-3</c:v>
                </c:pt>
                <c:pt idx="53468">
                  <c:v>-4.6003102464444801E-3</c:v>
                </c:pt>
                <c:pt idx="53469">
                  <c:v>-3.7823503056506002E-3</c:v>
                </c:pt>
                <c:pt idx="53470">
                  <c:v>-3.0082313317731299E-3</c:v>
                </c:pt>
                <c:pt idx="53471">
                  <c:v>-2.0386582144128699E-3</c:v>
                </c:pt>
                <c:pt idx="53472">
                  <c:v>-1.1302897459435201E-3</c:v>
                </c:pt>
                <c:pt idx="53473">
                  <c:v>-1.33526755574522E-4</c:v>
                </c:pt>
                <c:pt idx="53474">
                  <c:v>1.1284508329110301E-3</c:v>
                </c:pt>
                <c:pt idx="53475">
                  <c:v>1.6327643229536201E-3</c:v>
                </c:pt>
                <c:pt idx="53476">
                  <c:v>2.68992064667473E-3</c:v>
                </c:pt>
                <c:pt idx="53477">
                  <c:v>3.7142834595623301E-3</c:v>
                </c:pt>
                <c:pt idx="53478">
                  <c:v>4.7229194445617701E-3</c:v>
                </c:pt>
                <c:pt idx="53479">
                  <c:v>5.8268931407578096E-3</c:v>
                </c:pt>
                <c:pt idx="53480">
                  <c:v>6.6716029380934202E-3</c:v>
                </c:pt>
                <c:pt idx="53481">
                  <c:v>7.3549365679404502E-3</c:v>
                </c:pt>
                <c:pt idx="53482">
                  <c:v>8.3412503418646197E-3</c:v>
                </c:pt>
                <c:pt idx="53483">
                  <c:v>9.5397595481084806E-3</c:v>
                </c:pt>
                <c:pt idx="53484">
                  <c:v>1.0211524777964E-2</c:v>
                </c:pt>
                <c:pt idx="53485">
                  <c:v>1.10590116162479E-2</c:v>
                </c:pt>
                <c:pt idx="53486">
                  <c:v>1.19727978676823E-2</c:v>
                </c:pt>
                <c:pt idx="53487">
                  <c:v>1.27457267604059E-2</c:v>
                </c:pt>
                <c:pt idx="53488">
                  <c:v>1.3722843419799499E-2</c:v>
                </c:pt>
                <c:pt idx="53489">
                  <c:v>1.4657154648068899E-2</c:v>
                </c:pt>
                <c:pt idx="53490">
                  <c:v>1.51993118703087E-2</c:v>
                </c:pt>
                <c:pt idx="53491">
                  <c:v>1.5744864801294101E-2</c:v>
                </c:pt>
                <c:pt idx="53492">
                  <c:v>1.6772137189277499E-2</c:v>
                </c:pt>
                <c:pt idx="53493">
                  <c:v>1.7493929739727899E-2</c:v>
                </c:pt>
                <c:pt idx="53494">
                  <c:v>1.8223891610618999E-2</c:v>
                </c:pt>
                <c:pt idx="53495">
                  <c:v>1.8684205466360401E-2</c:v>
                </c:pt>
                <c:pt idx="53496">
                  <c:v>1.91573438134824E-2</c:v>
                </c:pt>
                <c:pt idx="53497">
                  <c:v>1.9812731817781599E-2</c:v>
                </c:pt>
                <c:pt idx="53498">
                  <c:v>2.00493806913817E-2</c:v>
                </c:pt>
                <c:pt idx="53499">
                  <c:v>2.08103161703081E-2</c:v>
                </c:pt>
                <c:pt idx="53500">
                  <c:v>2.1051187933408599E-2</c:v>
                </c:pt>
                <c:pt idx="53501">
                  <c:v>2.1422906028914501E-2</c:v>
                </c:pt>
                <c:pt idx="53502">
                  <c:v>2.18976352808905E-2</c:v>
                </c:pt>
                <c:pt idx="53503">
                  <c:v>2.2226072685793099E-2</c:v>
                </c:pt>
                <c:pt idx="53504">
                  <c:v>2.23848368665629E-2</c:v>
                </c:pt>
                <c:pt idx="53505">
                  <c:v>2.25811190236271E-2</c:v>
                </c:pt>
                <c:pt idx="53506">
                  <c:v>2.2905527914575799E-2</c:v>
                </c:pt>
                <c:pt idx="53507">
                  <c:v>2.27822978560373E-2</c:v>
                </c:pt>
                <c:pt idx="53508">
                  <c:v>2.29134860414308E-2</c:v>
                </c:pt>
                <c:pt idx="53509">
                  <c:v>2.2868129272796502E-2</c:v>
                </c:pt>
                <c:pt idx="53510">
                  <c:v>2.3043705430983798E-2</c:v>
                </c:pt>
                <c:pt idx="53511">
                  <c:v>2.26603735978342E-2</c:v>
                </c:pt>
                <c:pt idx="53512">
                  <c:v>2.2827369801754101E-2</c:v>
                </c:pt>
                <c:pt idx="53513">
                  <c:v>2.2661029732266899E-2</c:v>
                </c:pt>
                <c:pt idx="53514">
                  <c:v>2.2611744417299202E-2</c:v>
                </c:pt>
                <c:pt idx="53515">
                  <c:v>2.2356952633475799E-2</c:v>
                </c:pt>
                <c:pt idx="53516">
                  <c:v>2.1884073283443901E-2</c:v>
                </c:pt>
                <c:pt idx="53517">
                  <c:v>2.1782927654339201E-2</c:v>
                </c:pt>
                <c:pt idx="53518">
                  <c:v>2.11784480716126E-2</c:v>
                </c:pt>
                <c:pt idx="53519">
                  <c:v>2.0878209892207299E-2</c:v>
                </c:pt>
                <c:pt idx="53520">
                  <c:v>2.0533171485037399E-2</c:v>
                </c:pt>
                <c:pt idx="53521">
                  <c:v>2.0140607565019401E-2</c:v>
                </c:pt>
                <c:pt idx="53522">
                  <c:v>1.9512840781833699E-2</c:v>
                </c:pt>
                <c:pt idx="53523">
                  <c:v>1.9269544316590202E-2</c:v>
                </c:pt>
                <c:pt idx="53524">
                  <c:v>1.8629990546150998E-2</c:v>
                </c:pt>
                <c:pt idx="53525">
                  <c:v>1.8173375028033699E-2</c:v>
                </c:pt>
                <c:pt idx="53526">
                  <c:v>1.7351006719413201E-2</c:v>
                </c:pt>
                <c:pt idx="53527">
                  <c:v>1.68956351880898E-2</c:v>
                </c:pt>
                <c:pt idx="53528">
                  <c:v>1.62107978835879E-2</c:v>
                </c:pt>
                <c:pt idx="53529">
                  <c:v>1.5410669442050899E-2</c:v>
                </c:pt>
                <c:pt idx="53530">
                  <c:v>1.5175987263307499E-2</c:v>
                </c:pt>
                <c:pt idx="53531">
                  <c:v>1.41830249587517E-2</c:v>
                </c:pt>
                <c:pt idx="53532">
                  <c:v>1.3553389684403699E-2</c:v>
                </c:pt>
                <c:pt idx="53533">
                  <c:v>1.2864614335594601E-2</c:v>
                </c:pt>
                <c:pt idx="53534">
                  <c:v>1.21035811892537E-2</c:v>
                </c:pt>
                <c:pt idx="53535">
                  <c:v>1.17717314261859E-2</c:v>
                </c:pt>
                <c:pt idx="53536">
                  <c:v>1.06385339200607E-2</c:v>
                </c:pt>
                <c:pt idx="53537">
                  <c:v>1.02263646860227E-2</c:v>
                </c:pt>
                <c:pt idx="53538">
                  <c:v>9.4197624683042408E-3</c:v>
                </c:pt>
                <c:pt idx="53539">
                  <c:v>8.5795904546472103E-3</c:v>
                </c:pt>
                <c:pt idx="53540">
                  <c:v>8.1799703885873602E-3</c:v>
                </c:pt>
                <c:pt idx="53541">
                  <c:v>7.4341716907427398E-3</c:v>
                </c:pt>
                <c:pt idx="53542">
                  <c:v>6.4873320682213098E-3</c:v>
                </c:pt>
                <c:pt idx="53543">
                  <c:v>5.7648576259010003E-3</c:v>
                </c:pt>
                <c:pt idx="53544">
                  <c:v>5.4237000476600799E-3</c:v>
                </c:pt>
                <c:pt idx="53545">
                  <c:v>4.9356298626394403E-3</c:v>
                </c:pt>
                <c:pt idx="53546">
                  <c:v>4.06003182581829E-3</c:v>
                </c:pt>
                <c:pt idx="53547">
                  <c:v>3.4129954124275802E-3</c:v>
                </c:pt>
                <c:pt idx="53548">
                  <c:v>3.1769922646842702E-3</c:v>
                </c:pt>
                <c:pt idx="53549">
                  <c:v>2.5917096974867101E-3</c:v>
                </c:pt>
                <c:pt idx="53550">
                  <c:v>1.8282661310381101E-3</c:v>
                </c:pt>
                <c:pt idx="53551">
                  <c:v>1.2050592973208601E-3</c:v>
                </c:pt>
                <c:pt idx="53552">
                  <c:v>7.8796231606718297E-4</c:v>
                </c:pt>
                <c:pt idx="53553">
                  <c:v>4.5227312026821498E-4</c:v>
                </c:pt>
                <c:pt idx="53554" formatCode="0.00E+00">
                  <c:v>4.5967866175866697E-5</c:v>
                </c:pt>
                <c:pt idx="53555">
                  <c:v>-3.6378763141634501E-4</c:v>
                </c:pt>
                <c:pt idx="53556">
                  <c:v>-1.11935142269142E-3</c:v>
                </c:pt>
                <c:pt idx="53557">
                  <c:v>-1.1690311569529899E-3</c:v>
                </c:pt>
                <c:pt idx="53558">
                  <c:v>-1.2970973387484801E-3</c:v>
                </c:pt>
                <c:pt idx="53559">
                  <c:v>-1.64096637785529E-3</c:v>
                </c:pt>
                <c:pt idx="53560">
                  <c:v>-1.9583187837823798E-3</c:v>
                </c:pt>
                <c:pt idx="53561">
                  <c:v>-2.2434097857182899E-3</c:v>
                </c:pt>
                <c:pt idx="53562">
                  <c:v>-2.36807139167463E-3</c:v>
                </c:pt>
                <c:pt idx="53563">
                  <c:v>-2.50188715578632E-3</c:v>
                </c:pt>
                <c:pt idx="53564">
                  <c:v>-2.9733090554597201E-3</c:v>
                </c:pt>
                <c:pt idx="53565">
                  <c:v>-2.7507194652911901E-3</c:v>
                </c:pt>
                <c:pt idx="53566">
                  <c:v>-2.9055737640773802E-3</c:v>
                </c:pt>
                <c:pt idx="53567">
                  <c:v>-2.7854339100441602E-3</c:v>
                </c:pt>
                <c:pt idx="53568">
                  <c:v>-2.9080263775996401E-3</c:v>
                </c:pt>
                <c:pt idx="53569">
                  <c:v>-2.78450842641599E-3</c:v>
                </c:pt>
                <c:pt idx="53570">
                  <c:v>-2.6130097856809499E-3</c:v>
                </c:pt>
                <c:pt idx="53571">
                  <c:v>-2.9331599002811802E-3</c:v>
                </c:pt>
                <c:pt idx="53572">
                  <c:v>-2.5254887191771599E-3</c:v>
                </c:pt>
                <c:pt idx="53573">
                  <c:v>-2.4737779963501E-3</c:v>
                </c:pt>
                <c:pt idx="53574">
                  <c:v>-2.0940772643307198E-3</c:v>
                </c:pt>
                <c:pt idx="53575">
                  <c:v>-1.7752157065740899E-3</c:v>
                </c:pt>
                <c:pt idx="53576">
                  <c:v>-1.8333913048372099E-3</c:v>
                </c:pt>
                <c:pt idx="53577">
                  <c:v>-1.19629432684003E-3</c:v>
                </c:pt>
                <c:pt idx="53578">
                  <c:v>-9.7683414550573506E-4</c:v>
                </c:pt>
                <c:pt idx="53579">
                  <c:v>-3.6153895159348999E-4</c:v>
                </c:pt>
                <c:pt idx="53580" formatCode="0.00E+00">
                  <c:v>-3.0335053388169598E-6</c:v>
                </c:pt>
                <c:pt idx="53581">
                  <c:v>3.4365662051225997E-4</c:v>
                </c:pt>
                <c:pt idx="53582">
                  <c:v>7.7652922989090197E-4</c:v>
                </c:pt>
                <c:pt idx="53583">
                  <c:v>1.08095523123211E-3</c:v>
                </c:pt>
                <c:pt idx="53584">
                  <c:v>1.8536365669341501E-3</c:v>
                </c:pt>
                <c:pt idx="53585">
                  <c:v>2.2394059103354701E-3</c:v>
                </c:pt>
                <c:pt idx="53586">
                  <c:v>2.8869846186094401E-3</c:v>
                </c:pt>
                <c:pt idx="53587">
                  <c:v>3.2560280162446898E-3</c:v>
                </c:pt>
                <c:pt idx="53588">
                  <c:v>3.93231857512582E-3</c:v>
                </c:pt>
                <c:pt idx="53589">
                  <c:v>4.8629034865943603E-3</c:v>
                </c:pt>
                <c:pt idx="53590">
                  <c:v>5.4045886887332303E-3</c:v>
                </c:pt>
                <c:pt idx="53591">
                  <c:v>5.96813184635679E-3</c:v>
                </c:pt>
                <c:pt idx="53592">
                  <c:v>6.74765600967666E-3</c:v>
                </c:pt>
                <c:pt idx="53593">
                  <c:v>7.52967703898618E-3</c:v>
                </c:pt>
                <c:pt idx="53594">
                  <c:v>8.2004960145012403E-3</c:v>
                </c:pt>
                <c:pt idx="53595">
                  <c:v>8.4947765492115208E-3</c:v>
                </c:pt>
                <c:pt idx="53596">
                  <c:v>9.4317262835093094E-3</c:v>
                </c:pt>
                <c:pt idx="53597">
                  <c:v>1.0184683179908199E-2</c:v>
                </c:pt>
                <c:pt idx="53598">
                  <c:v>1.0582515111403699E-2</c:v>
                </c:pt>
                <c:pt idx="53599">
                  <c:v>1.13879261939385E-2</c:v>
                </c:pt>
                <c:pt idx="53600">
                  <c:v>1.20698551637822E-2</c:v>
                </c:pt>
                <c:pt idx="53601">
                  <c:v>1.31882990530638E-2</c:v>
                </c:pt>
                <c:pt idx="53602">
                  <c:v>1.3770793553243999E-2</c:v>
                </c:pt>
                <c:pt idx="53603">
                  <c:v>1.44206871109696E-2</c:v>
                </c:pt>
                <c:pt idx="53604">
                  <c:v>1.49475378148437E-2</c:v>
                </c:pt>
                <c:pt idx="53605">
                  <c:v>1.5628164041416901E-2</c:v>
                </c:pt>
                <c:pt idx="53606">
                  <c:v>1.6497348185780001E-2</c:v>
                </c:pt>
                <c:pt idx="53607">
                  <c:v>1.6792961528807999E-2</c:v>
                </c:pt>
                <c:pt idx="53608">
                  <c:v>1.7350125690883698E-2</c:v>
                </c:pt>
                <c:pt idx="53609">
                  <c:v>1.82679001645892E-2</c:v>
                </c:pt>
                <c:pt idx="53610">
                  <c:v>1.89354637339345E-2</c:v>
                </c:pt>
                <c:pt idx="53611">
                  <c:v>1.9583128404353601E-2</c:v>
                </c:pt>
                <c:pt idx="53612">
                  <c:v>1.9670632441967199E-2</c:v>
                </c:pt>
                <c:pt idx="53613">
                  <c:v>2.0543511914114101E-2</c:v>
                </c:pt>
                <c:pt idx="53614">
                  <c:v>2.1037927261006201E-2</c:v>
                </c:pt>
                <c:pt idx="53615">
                  <c:v>2.1548287914928601E-2</c:v>
                </c:pt>
                <c:pt idx="53616">
                  <c:v>2.1715070238547601E-2</c:v>
                </c:pt>
                <c:pt idx="53617">
                  <c:v>2.21991092297321E-2</c:v>
                </c:pt>
                <c:pt idx="53618">
                  <c:v>2.30155368267599E-2</c:v>
                </c:pt>
                <c:pt idx="53619">
                  <c:v>2.3097848287770301E-2</c:v>
                </c:pt>
                <c:pt idx="53620">
                  <c:v>2.34947269007518E-2</c:v>
                </c:pt>
                <c:pt idx="53621">
                  <c:v>2.3878265336712098E-2</c:v>
                </c:pt>
                <c:pt idx="53622">
                  <c:v>2.41278525145254E-2</c:v>
                </c:pt>
                <c:pt idx="53623">
                  <c:v>2.4400784591017001E-2</c:v>
                </c:pt>
                <c:pt idx="53624">
                  <c:v>2.4534799026856201E-2</c:v>
                </c:pt>
                <c:pt idx="53625">
                  <c:v>2.4942895439673901E-2</c:v>
                </c:pt>
                <c:pt idx="53626">
                  <c:v>2.4975976517346898E-2</c:v>
                </c:pt>
                <c:pt idx="53627">
                  <c:v>2.4908920835680699E-2</c:v>
                </c:pt>
                <c:pt idx="53628">
                  <c:v>2.5203981505728602E-2</c:v>
                </c:pt>
                <c:pt idx="53629">
                  <c:v>2.51615813571806E-2</c:v>
                </c:pt>
                <c:pt idx="53630">
                  <c:v>2.5266999351643501E-2</c:v>
                </c:pt>
                <c:pt idx="53631">
                  <c:v>2.5038538505554899E-2</c:v>
                </c:pt>
                <c:pt idx="53632">
                  <c:v>2.5014729350366E-2</c:v>
                </c:pt>
                <c:pt idx="53633">
                  <c:v>2.48278587834302E-2</c:v>
                </c:pt>
                <c:pt idx="53634">
                  <c:v>2.4733495675824699E-2</c:v>
                </c:pt>
                <c:pt idx="53635">
                  <c:v>2.4691167895606901E-2</c:v>
                </c:pt>
                <c:pt idx="53636">
                  <c:v>2.4474730509974299E-2</c:v>
                </c:pt>
                <c:pt idx="53637">
                  <c:v>2.4298235496857699E-2</c:v>
                </c:pt>
                <c:pt idx="53638">
                  <c:v>2.3673506105657799E-2</c:v>
                </c:pt>
                <c:pt idx="53639">
                  <c:v>2.3755967643376601E-2</c:v>
                </c:pt>
                <c:pt idx="53640">
                  <c:v>2.32110849417691E-2</c:v>
                </c:pt>
                <c:pt idx="53641">
                  <c:v>2.2850883754033501E-2</c:v>
                </c:pt>
                <c:pt idx="53642">
                  <c:v>2.2208363143574699E-2</c:v>
                </c:pt>
                <c:pt idx="53643">
                  <c:v>2.1713711200968999E-2</c:v>
                </c:pt>
                <c:pt idx="53644">
                  <c:v>2.1565316060975701E-2</c:v>
                </c:pt>
                <c:pt idx="53645">
                  <c:v>2.0888186818248201E-2</c:v>
                </c:pt>
                <c:pt idx="53646">
                  <c:v>2.0420161988961402E-2</c:v>
                </c:pt>
                <c:pt idx="53647">
                  <c:v>1.98233880537882E-2</c:v>
                </c:pt>
                <c:pt idx="53648">
                  <c:v>1.9276504937360401E-2</c:v>
                </c:pt>
                <c:pt idx="53649">
                  <c:v>1.8604232799972802E-2</c:v>
                </c:pt>
                <c:pt idx="53650">
                  <c:v>1.82126348135647E-2</c:v>
                </c:pt>
                <c:pt idx="53651">
                  <c:v>1.7314522642854199E-2</c:v>
                </c:pt>
                <c:pt idx="53652">
                  <c:v>1.6653969235434302E-2</c:v>
                </c:pt>
                <c:pt idx="53653">
                  <c:v>1.5810863152334601E-2</c:v>
                </c:pt>
                <c:pt idx="53654">
                  <c:v>1.5255158563293601E-2</c:v>
                </c:pt>
                <c:pt idx="53655">
                  <c:v>1.47516756862404E-2</c:v>
                </c:pt>
                <c:pt idx="53656">
                  <c:v>1.3715059252213099E-2</c:v>
                </c:pt>
                <c:pt idx="53657">
                  <c:v>1.28538250244095E-2</c:v>
                </c:pt>
                <c:pt idx="53658">
                  <c:v>1.2362265883549901E-2</c:v>
                </c:pt>
                <c:pt idx="53659">
                  <c:v>1.1759276701392299E-2</c:v>
                </c:pt>
                <c:pt idx="53660">
                  <c:v>1.09454187596479E-2</c:v>
                </c:pt>
                <c:pt idx="53661">
                  <c:v>1.00339497997122E-2</c:v>
                </c:pt>
                <c:pt idx="53662">
                  <c:v>9.3465403991598393E-3</c:v>
                </c:pt>
                <c:pt idx="53663">
                  <c:v>8.3855864036007505E-3</c:v>
                </c:pt>
                <c:pt idx="53664">
                  <c:v>7.9390239413008497E-3</c:v>
                </c:pt>
                <c:pt idx="53665">
                  <c:v>7.1107986546684902E-3</c:v>
                </c:pt>
                <c:pt idx="53666">
                  <c:v>6.1564199020029903E-3</c:v>
                </c:pt>
                <c:pt idx="53667">
                  <c:v>5.5290693364676699E-3</c:v>
                </c:pt>
                <c:pt idx="53668">
                  <c:v>4.6344471902332101E-3</c:v>
                </c:pt>
                <c:pt idx="53669">
                  <c:v>4.1930720079834402E-3</c:v>
                </c:pt>
                <c:pt idx="53670">
                  <c:v>3.2530480403333002E-3</c:v>
                </c:pt>
                <c:pt idx="53671">
                  <c:v>2.72214595135945E-3</c:v>
                </c:pt>
                <c:pt idx="53672">
                  <c:v>1.9623708080707702E-3</c:v>
                </c:pt>
                <c:pt idx="53673">
                  <c:v>1.4300767455454799E-3</c:v>
                </c:pt>
                <c:pt idx="53674">
                  <c:v>8.3247109785173203E-4</c:v>
                </c:pt>
                <c:pt idx="53675">
                  <c:v>1.50132508476527E-4</c:v>
                </c:pt>
                <c:pt idx="53676">
                  <c:v>-5.5391087490649601E-4</c:v>
                </c:pt>
                <c:pt idx="53677">
                  <c:v>-1.0019658442893299E-3</c:v>
                </c:pt>
                <c:pt idx="53678">
                  <c:v>-1.82697776296766E-3</c:v>
                </c:pt>
                <c:pt idx="53679">
                  <c:v>-2.34163523414488E-3</c:v>
                </c:pt>
                <c:pt idx="53680">
                  <c:v>-2.5558478446502399E-3</c:v>
                </c:pt>
                <c:pt idx="53681">
                  <c:v>-2.98645841035963E-3</c:v>
                </c:pt>
                <c:pt idx="53682">
                  <c:v>-3.2475217505684899E-3</c:v>
                </c:pt>
                <c:pt idx="53683">
                  <c:v>-4.0940068808334798E-3</c:v>
                </c:pt>
                <c:pt idx="53684">
                  <c:v>-4.2785575138693903E-3</c:v>
                </c:pt>
                <c:pt idx="53685">
                  <c:v>-4.8343950849635102E-3</c:v>
                </c:pt>
                <c:pt idx="53686">
                  <c:v>-4.9400117362230897E-3</c:v>
                </c:pt>
                <c:pt idx="53687">
                  <c:v>-5.5231869395643502E-3</c:v>
                </c:pt>
                <c:pt idx="53688">
                  <c:v>-5.7144887749503602E-3</c:v>
                </c:pt>
                <c:pt idx="53689">
                  <c:v>-5.6906794792044397E-3</c:v>
                </c:pt>
                <c:pt idx="53690">
                  <c:v>-5.8126536360503696E-3</c:v>
                </c:pt>
                <c:pt idx="53691">
                  <c:v>-6.1158962003161404E-3</c:v>
                </c:pt>
                <c:pt idx="53692">
                  <c:v>-6.1206322996439399E-3</c:v>
                </c:pt>
                <c:pt idx="53693">
                  <c:v>-6.2188196328905E-3</c:v>
                </c:pt>
                <c:pt idx="53694">
                  <c:v>-6.3962002250660104E-3</c:v>
                </c:pt>
                <c:pt idx="53695">
                  <c:v>-6.4314203788005597E-3</c:v>
                </c:pt>
                <c:pt idx="53696">
                  <c:v>-6.3910380434871704E-3</c:v>
                </c:pt>
                <c:pt idx="53697">
                  <c:v>-6.1102607527637404E-3</c:v>
                </c:pt>
                <c:pt idx="53698">
                  <c:v>-6.2016988896403599E-3</c:v>
                </c:pt>
                <c:pt idx="53699">
                  <c:v>-6.0375419100994598E-3</c:v>
                </c:pt>
                <c:pt idx="53700">
                  <c:v>-6.0512341336337403E-3</c:v>
                </c:pt>
                <c:pt idx="53701">
                  <c:v>-5.6482115188041604E-3</c:v>
                </c:pt>
                <c:pt idx="53702">
                  <c:v>-5.6421382063578801E-3</c:v>
                </c:pt>
                <c:pt idx="53703">
                  <c:v>-5.3324932014578103E-3</c:v>
                </c:pt>
                <c:pt idx="53704">
                  <c:v>-5.1743786609065E-3</c:v>
                </c:pt>
                <c:pt idx="53705">
                  <c:v>-4.8457207058137004E-3</c:v>
                </c:pt>
                <c:pt idx="53706">
                  <c:v>-4.1934824749642E-3</c:v>
                </c:pt>
                <c:pt idx="53707">
                  <c:v>-3.7789086621002402E-3</c:v>
                </c:pt>
                <c:pt idx="53708">
                  <c:v>-3.78127948399129E-3</c:v>
                </c:pt>
                <c:pt idx="53709">
                  <c:v>-3.4352147761824601E-3</c:v>
                </c:pt>
                <c:pt idx="53710">
                  <c:v>-2.8555919310844398E-3</c:v>
                </c:pt>
                <c:pt idx="53711">
                  <c:v>-2.3271765164785598E-3</c:v>
                </c:pt>
                <c:pt idx="53712">
                  <c:v>-2.0498178662621798E-3</c:v>
                </c:pt>
                <c:pt idx="53713">
                  <c:v>-1.71528946690985E-3</c:v>
                </c:pt>
                <c:pt idx="53714">
                  <c:v>-1.02607786303725E-3</c:v>
                </c:pt>
                <c:pt idx="53715">
                  <c:v>-4.9518121072680702E-4</c:v>
                </c:pt>
                <c:pt idx="53716">
                  <c:v>1.6173528213135301E-4</c:v>
                </c:pt>
                <c:pt idx="53717">
                  <c:v>3.6497308487513398E-4</c:v>
                </c:pt>
                <c:pt idx="53718">
                  <c:v>7.6642835866182299E-4</c:v>
                </c:pt>
                <c:pt idx="53719">
                  <c:v>1.4093173367266401E-3</c:v>
                </c:pt>
                <c:pt idx="53720">
                  <c:v>2.0578961873549701E-3</c:v>
                </c:pt>
                <c:pt idx="53721">
                  <c:v>2.3590908055694301E-3</c:v>
                </c:pt>
                <c:pt idx="53722">
                  <c:v>2.87409093867698E-3</c:v>
                </c:pt>
                <c:pt idx="53723">
                  <c:v>3.5565086356654902E-3</c:v>
                </c:pt>
                <c:pt idx="53724">
                  <c:v>4.0957936469741604E-3</c:v>
                </c:pt>
                <c:pt idx="53725">
                  <c:v>4.7564073588456197E-3</c:v>
                </c:pt>
                <c:pt idx="53726">
                  <c:v>5.0259073023629398E-3</c:v>
                </c:pt>
                <c:pt idx="53727">
                  <c:v>5.6017256544355701E-3</c:v>
                </c:pt>
                <c:pt idx="53728">
                  <c:v>5.8615167879842297E-3</c:v>
                </c:pt>
                <c:pt idx="53729">
                  <c:v>6.5358459822162001E-3</c:v>
                </c:pt>
                <c:pt idx="53730">
                  <c:v>6.86957830757501E-3</c:v>
                </c:pt>
                <c:pt idx="53731">
                  <c:v>7.5663296111675099E-3</c:v>
                </c:pt>
                <c:pt idx="53732">
                  <c:v>8.0560607514068103E-3</c:v>
                </c:pt>
                <c:pt idx="53733">
                  <c:v>8.1032543581710005E-3</c:v>
                </c:pt>
                <c:pt idx="53734">
                  <c:v>8.5995746394339004E-3</c:v>
                </c:pt>
                <c:pt idx="53735">
                  <c:v>9.16361764029636E-3</c:v>
                </c:pt>
                <c:pt idx="53736">
                  <c:v>9.4656270634186808E-3</c:v>
                </c:pt>
                <c:pt idx="53737">
                  <c:v>9.6294136829168202E-3</c:v>
                </c:pt>
                <c:pt idx="53738">
                  <c:v>9.8690753154641198E-3</c:v>
                </c:pt>
                <c:pt idx="53739">
                  <c:v>1.0114650660849499E-2</c:v>
                </c:pt>
                <c:pt idx="53740">
                  <c:v>1.07003543396179E-2</c:v>
                </c:pt>
                <c:pt idx="53741">
                  <c:v>1.0879080517282501E-2</c:v>
                </c:pt>
                <c:pt idx="53742">
                  <c:v>1.11257781678439E-2</c:v>
                </c:pt>
                <c:pt idx="53743">
                  <c:v>1.11843867579604E-2</c:v>
                </c:pt>
                <c:pt idx="53744">
                  <c:v>1.1420984100167E-2</c:v>
                </c:pt>
                <c:pt idx="53745">
                  <c:v>1.17393250697831E-2</c:v>
                </c:pt>
                <c:pt idx="53746">
                  <c:v>1.17038970607319E-2</c:v>
                </c:pt>
                <c:pt idx="53747">
                  <c:v>1.14826844609305E-2</c:v>
                </c:pt>
                <c:pt idx="53748">
                  <c:v>1.17694940127581E-2</c:v>
                </c:pt>
                <c:pt idx="53749">
                  <c:v>1.18211486107722E-2</c:v>
                </c:pt>
                <c:pt idx="53750">
                  <c:v>1.17782422618735E-2</c:v>
                </c:pt>
                <c:pt idx="53751">
                  <c:v>1.14837515607083E-2</c:v>
                </c:pt>
                <c:pt idx="53752">
                  <c:v>1.16339818131338E-2</c:v>
                </c:pt>
                <c:pt idx="53753">
                  <c:v>1.14662762704149E-2</c:v>
                </c:pt>
                <c:pt idx="53754">
                  <c:v>1.13288283580451E-2</c:v>
                </c:pt>
                <c:pt idx="53755">
                  <c:v>1.12756136026068E-2</c:v>
                </c:pt>
                <c:pt idx="53756">
                  <c:v>1.0866294536317E-2</c:v>
                </c:pt>
                <c:pt idx="53757">
                  <c:v>1.0419472702733501E-2</c:v>
                </c:pt>
                <c:pt idx="53758">
                  <c:v>1.03942060729712E-2</c:v>
                </c:pt>
                <c:pt idx="53759">
                  <c:v>1.0163364684258399E-2</c:v>
                </c:pt>
                <c:pt idx="53760">
                  <c:v>9.6546970533416595E-3</c:v>
                </c:pt>
                <c:pt idx="53761">
                  <c:v>9.1514669257187695E-3</c:v>
                </c:pt>
                <c:pt idx="53762">
                  <c:v>9.3374555120721396E-3</c:v>
                </c:pt>
                <c:pt idx="53763">
                  <c:v>8.7841707150768094E-3</c:v>
                </c:pt>
                <c:pt idx="53764">
                  <c:v>8.0059151094150904E-3</c:v>
                </c:pt>
                <c:pt idx="53765">
                  <c:v>7.5061035965539704E-3</c:v>
                </c:pt>
                <c:pt idx="53766">
                  <c:v>7.3459460344233096E-3</c:v>
                </c:pt>
                <c:pt idx="53767">
                  <c:v>6.5063490037128198E-3</c:v>
                </c:pt>
                <c:pt idx="53768">
                  <c:v>5.7741983323008903E-3</c:v>
                </c:pt>
                <c:pt idx="53769">
                  <c:v>5.3258693971803802E-3</c:v>
                </c:pt>
                <c:pt idx="53770">
                  <c:v>5.0022893127686296E-3</c:v>
                </c:pt>
                <c:pt idx="53771">
                  <c:v>4.2112301797711301E-3</c:v>
                </c:pt>
                <c:pt idx="53772">
                  <c:v>3.5873384714249501E-3</c:v>
                </c:pt>
                <c:pt idx="53773">
                  <c:v>2.8948981608312501E-3</c:v>
                </c:pt>
                <c:pt idx="53774">
                  <c:v>2.3118641829711702E-3</c:v>
                </c:pt>
                <c:pt idx="53775">
                  <c:v>1.7598007184560401E-3</c:v>
                </c:pt>
                <c:pt idx="53776">
                  <c:v>8.4676370279958399E-4</c:v>
                </c:pt>
                <c:pt idx="53777">
                  <c:v>3.2610950285955499E-4</c:v>
                </c:pt>
                <c:pt idx="53778">
                  <c:v>-5.6369663142745604E-4</c:v>
                </c:pt>
                <c:pt idx="53779">
                  <c:v>-8.5120848160013499E-4</c:v>
                </c:pt>
                <c:pt idx="53780">
                  <c:v>-1.6861424003004699E-3</c:v>
                </c:pt>
                <c:pt idx="53781">
                  <c:v>-2.6218307633860301E-3</c:v>
                </c:pt>
                <c:pt idx="53782">
                  <c:v>-3.4671830025044602E-3</c:v>
                </c:pt>
                <c:pt idx="53783">
                  <c:v>-4.2046734983787904E-3</c:v>
                </c:pt>
                <c:pt idx="53784">
                  <c:v>-4.6093793626139903E-3</c:v>
                </c:pt>
                <c:pt idx="53785">
                  <c:v>-5.4409365972984203E-3</c:v>
                </c:pt>
                <c:pt idx="53786">
                  <c:v>-6.1620094897104497E-3</c:v>
                </c:pt>
                <c:pt idx="53787">
                  <c:v>-6.8580221324326604E-3</c:v>
                </c:pt>
                <c:pt idx="53788">
                  <c:v>-7.6187442820739599E-3</c:v>
                </c:pt>
                <c:pt idx="53789">
                  <c:v>-7.9450989450863506E-3</c:v>
                </c:pt>
                <c:pt idx="53790">
                  <c:v>-8.6596924387563005E-3</c:v>
                </c:pt>
                <c:pt idx="53791">
                  <c:v>-9.4339960562047007E-3</c:v>
                </c:pt>
                <c:pt idx="53792">
                  <c:v>-1.0423551921938499E-2</c:v>
                </c:pt>
                <c:pt idx="53793">
                  <c:v>-1.09007072541064E-2</c:v>
                </c:pt>
                <c:pt idx="53794">
                  <c:v>-1.11121634298847E-2</c:v>
                </c:pt>
                <c:pt idx="53795">
                  <c:v>-1.1996984253966799E-2</c:v>
                </c:pt>
                <c:pt idx="53796">
                  <c:v>-1.2523364279892301E-2</c:v>
                </c:pt>
                <c:pt idx="53797">
                  <c:v>-1.30852064220724E-2</c:v>
                </c:pt>
                <c:pt idx="53798">
                  <c:v>-1.3357974714974701E-2</c:v>
                </c:pt>
                <c:pt idx="53799">
                  <c:v>-1.4311622320195699E-2</c:v>
                </c:pt>
                <c:pt idx="53800">
                  <c:v>-1.4445140531828399E-2</c:v>
                </c:pt>
                <c:pt idx="53801">
                  <c:v>-1.5137537761825699E-2</c:v>
                </c:pt>
                <c:pt idx="53802">
                  <c:v>-1.54061129255741E-2</c:v>
                </c:pt>
                <c:pt idx="53803">
                  <c:v>-1.59975379428062E-2</c:v>
                </c:pt>
                <c:pt idx="53804">
                  <c:v>-1.6041606931435699E-2</c:v>
                </c:pt>
                <c:pt idx="53805">
                  <c:v>-1.6610410100057101E-2</c:v>
                </c:pt>
                <c:pt idx="53806">
                  <c:v>-1.70724631977325E-2</c:v>
                </c:pt>
                <c:pt idx="53807">
                  <c:v>-1.7227969192265699E-2</c:v>
                </c:pt>
                <c:pt idx="53808">
                  <c:v>-1.7379293686734298E-2</c:v>
                </c:pt>
                <c:pt idx="53809">
                  <c:v>-1.7609137587921101E-2</c:v>
                </c:pt>
                <c:pt idx="53810">
                  <c:v>-1.80744107019781E-2</c:v>
                </c:pt>
                <c:pt idx="53811">
                  <c:v>-1.8150360007979E-2</c:v>
                </c:pt>
                <c:pt idx="53812">
                  <c:v>-1.8293996154974599E-2</c:v>
                </c:pt>
                <c:pt idx="53813">
                  <c:v>-1.8233043168350799E-2</c:v>
                </c:pt>
                <c:pt idx="53814">
                  <c:v>-1.8237797548585202E-2</c:v>
                </c:pt>
                <c:pt idx="53815">
                  <c:v>-1.83120666772334E-2</c:v>
                </c:pt>
                <c:pt idx="53816">
                  <c:v>-1.8338457452795401E-2</c:v>
                </c:pt>
                <c:pt idx="53817">
                  <c:v>-1.8522641996678E-2</c:v>
                </c:pt>
                <c:pt idx="53818">
                  <c:v>-1.8148712168396999E-2</c:v>
                </c:pt>
                <c:pt idx="53819">
                  <c:v>-1.83003562845807E-2</c:v>
                </c:pt>
                <c:pt idx="53820">
                  <c:v>-1.8087819203694299E-2</c:v>
                </c:pt>
                <c:pt idx="53821">
                  <c:v>-1.7940078217219001E-2</c:v>
                </c:pt>
                <c:pt idx="53822">
                  <c:v>-1.7913280203268898E-2</c:v>
                </c:pt>
                <c:pt idx="53823">
                  <c:v>-1.7835400110735099E-2</c:v>
                </c:pt>
                <c:pt idx="53824">
                  <c:v>-1.7326128836813299E-2</c:v>
                </c:pt>
                <c:pt idx="53825">
                  <c:v>-1.7063334823518999E-2</c:v>
                </c:pt>
                <c:pt idx="53826">
                  <c:v>-1.6824724258486599E-2</c:v>
                </c:pt>
                <c:pt idx="53827">
                  <c:v>-1.6584705870062898E-2</c:v>
                </c:pt>
                <c:pt idx="53828">
                  <c:v>-1.6103945837159201E-2</c:v>
                </c:pt>
                <c:pt idx="53829">
                  <c:v>-1.5495650725467399E-2</c:v>
                </c:pt>
                <c:pt idx="53830">
                  <c:v>-1.52495564520651E-2</c:v>
                </c:pt>
                <c:pt idx="53831">
                  <c:v>-1.4837565100044799E-2</c:v>
                </c:pt>
                <c:pt idx="53832">
                  <c:v>-1.45116309487243E-2</c:v>
                </c:pt>
                <c:pt idx="53833">
                  <c:v>-1.40646617699988E-2</c:v>
                </c:pt>
                <c:pt idx="53834">
                  <c:v>-1.3540545221972899E-2</c:v>
                </c:pt>
                <c:pt idx="53835">
                  <c:v>-1.3098660799373701E-2</c:v>
                </c:pt>
                <c:pt idx="53836">
                  <c:v>-1.28118113026986E-2</c:v>
                </c:pt>
                <c:pt idx="53837">
                  <c:v>-1.2178456345458199E-2</c:v>
                </c:pt>
                <c:pt idx="53838">
                  <c:v>-1.1573484725509901E-2</c:v>
                </c:pt>
                <c:pt idx="53839">
                  <c:v>-1.10191605982169E-2</c:v>
                </c:pt>
                <c:pt idx="53840">
                  <c:v>-1.04175468977722E-2</c:v>
                </c:pt>
                <c:pt idx="53841">
                  <c:v>-1.01554430694009E-2</c:v>
                </c:pt>
                <c:pt idx="53842">
                  <c:v>-9.3270628316306295E-3</c:v>
                </c:pt>
                <c:pt idx="53843">
                  <c:v>-8.7619240203198803E-3</c:v>
                </c:pt>
                <c:pt idx="53844">
                  <c:v>-8.4231488337855095E-3</c:v>
                </c:pt>
                <c:pt idx="53845">
                  <c:v>-7.7810125554434798E-3</c:v>
                </c:pt>
                <c:pt idx="53846">
                  <c:v>-7.0094226659909399E-3</c:v>
                </c:pt>
                <c:pt idx="53847">
                  <c:v>-6.6582988585241797E-3</c:v>
                </c:pt>
                <c:pt idx="53848">
                  <c:v>-6.42315920692691E-3</c:v>
                </c:pt>
                <c:pt idx="53849">
                  <c:v>-5.6346019521120397E-3</c:v>
                </c:pt>
                <c:pt idx="53850">
                  <c:v>-4.9877916924486003E-3</c:v>
                </c:pt>
                <c:pt idx="53851">
                  <c:v>-4.7130764525942998E-3</c:v>
                </c:pt>
                <c:pt idx="53852">
                  <c:v>-3.9842110779816304E-3</c:v>
                </c:pt>
                <c:pt idx="53853">
                  <c:v>-3.4499452916517798E-3</c:v>
                </c:pt>
                <c:pt idx="53854">
                  <c:v>-2.93727225718404E-3</c:v>
                </c:pt>
                <c:pt idx="53855">
                  <c:v>-2.4663144748427001E-3</c:v>
                </c:pt>
                <c:pt idx="53856">
                  <c:v>-2.2861646923334799E-3</c:v>
                </c:pt>
                <c:pt idx="53857">
                  <c:v>-1.47497802223019E-3</c:v>
                </c:pt>
                <c:pt idx="53858">
                  <c:v>-1.3234212818961401E-3</c:v>
                </c:pt>
                <c:pt idx="53859">
                  <c:v>-7.0131431179553999E-4</c:v>
                </c:pt>
                <c:pt idx="53860">
                  <c:v>-7.9759662788547704E-4</c:v>
                </c:pt>
                <c:pt idx="53861">
                  <c:v>-2.3243291934003999E-4</c:v>
                </c:pt>
                <c:pt idx="53862">
                  <c:v>2.1987776665185601E-4</c:v>
                </c:pt>
                <c:pt idx="53863">
                  <c:v>8.2070631207990395E-4</c:v>
                </c:pt>
                <c:pt idx="53864">
                  <c:v>8.8238038920075495E-4</c:v>
                </c:pt>
                <c:pt idx="53865">
                  <c:v>9.0594002406942E-4</c:v>
                </c:pt>
                <c:pt idx="53866">
                  <c:v>1.3070839549208201E-3</c:v>
                </c:pt>
                <c:pt idx="53867">
                  <c:v>1.8266373495293101E-3</c:v>
                </c:pt>
                <c:pt idx="53868">
                  <c:v>1.76699604087236E-3</c:v>
                </c:pt>
                <c:pt idx="53869">
                  <c:v>2.06528405530153E-3</c:v>
                </c:pt>
                <c:pt idx="53870">
                  <c:v>2.2084472547732798E-3</c:v>
                </c:pt>
                <c:pt idx="53871">
                  <c:v>2.2669901127847902E-3</c:v>
                </c:pt>
                <c:pt idx="53872">
                  <c:v>2.0928185333285399E-3</c:v>
                </c:pt>
                <c:pt idx="53873">
                  <c:v>2.4089942049309301E-3</c:v>
                </c:pt>
                <c:pt idx="53874">
                  <c:v>2.4355217571640901E-3</c:v>
                </c:pt>
                <c:pt idx="53875">
                  <c:v>2.40167824912574E-3</c:v>
                </c:pt>
                <c:pt idx="53876">
                  <c:v>2.4661130838012002E-3</c:v>
                </c:pt>
                <c:pt idx="53877">
                  <c:v>2.2612188034492301E-3</c:v>
                </c:pt>
                <c:pt idx="53878">
                  <c:v>2.00030105563944E-3</c:v>
                </c:pt>
                <c:pt idx="53879">
                  <c:v>2.0445435478874002E-3</c:v>
                </c:pt>
                <c:pt idx="53880">
                  <c:v>1.9798855610383601E-3</c:v>
                </c:pt>
                <c:pt idx="53881">
                  <c:v>1.7523037596926399E-3</c:v>
                </c:pt>
                <c:pt idx="53882">
                  <c:v>1.59800785747923E-3</c:v>
                </c:pt>
                <c:pt idx="53883">
                  <c:v>1.28759971383294E-3</c:v>
                </c:pt>
                <c:pt idx="53884">
                  <c:v>1.0532342176161401E-3</c:v>
                </c:pt>
                <c:pt idx="53885">
                  <c:v>8.7133668907399405E-4</c:v>
                </c:pt>
                <c:pt idx="53886">
                  <c:v>6.0027025022197397E-4</c:v>
                </c:pt>
                <c:pt idx="53887">
                  <c:v>2.5962554380083702E-4</c:v>
                </c:pt>
                <c:pt idx="53888">
                  <c:v>-2.61389262158354E-4</c:v>
                </c:pt>
                <c:pt idx="53889">
                  <c:v>-6.4592454553994403E-4</c:v>
                </c:pt>
                <c:pt idx="53890">
                  <c:v>-9.7642560338947397E-4</c:v>
                </c:pt>
                <c:pt idx="53891">
                  <c:v>-1.28959184904473E-3</c:v>
                </c:pt>
                <c:pt idx="53892">
                  <c:v>-1.8913853024223101E-3</c:v>
                </c:pt>
                <c:pt idx="53893">
                  <c:v>-2.1819829022154801E-3</c:v>
                </c:pt>
                <c:pt idx="53894">
                  <c:v>-2.7459162383661399E-3</c:v>
                </c:pt>
                <c:pt idx="53895">
                  <c:v>-3.0923239664768401E-3</c:v>
                </c:pt>
                <c:pt idx="53896">
                  <c:v>-3.8098790790740502E-3</c:v>
                </c:pt>
                <c:pt idx="53897">
                  <c:v>-4.1166097224218804E-3</c:v>
                </c:pt>
                <c:pt idx="53898">
                  <c:v>-4.6724425032342804E-3</c:v>
                </c:pt>
                <c:pt idx="53899">
                  <c:v>-5.09908266466095E-3</c:v>
                </c:pt>
                <c:pt idx="53900">
                  <c:v>-5.7456423499382004E-3</c:v>
                </c:pt>
                <c:pt idx="53901">
                  <c:v>-6.2850886002532901E-3</c:v>
                </c:pt>
                <c:pt idx="53902">
                  <c:v>-6.98844585853682E-3</c:v>
                </c:pt>
                <c:pt idx="53903">
                  <c:v>-7.4075526426822802E-3</c:v>
                </c:pt>
                <c:pt idx="53904">
                  <c:v>-7.7267500903578498E-3</c:v>
                </c:pt>
                <c:pt idx="53905">
                  <c:v>-8.2665563701784708E-3</c:v>
                </c:pt>
                <c:pt idx="53906">
                  <c:v>-9.0440328862497893E-3</c:v>
                </c:pt>
                <c:pt idx="53907">
                  <c:v>-9.9074903118342005E-3</c:v>
                </c:pt>
                <c:pt idx="53908">
                  <c:v>-9.92021053552322E-3</c:v>
                </c:pt>
                <c:pt idx="53909">
                  <c:v>-1.0598907794453201E-2</c:v>
                </c:pt>
                <c:pt idx="53910">
                  <c:v>-1.1136868616243601E-2</c:v>
                </c:pt>
                <c:pt idx="53911">
                  <c:v>-1.17400580112E-2</c:v>
                </c:pt>
                <c:pt idx="53912">
                  <c:v>-1.20606670805151E-2</c:v>
                </c:pt>
                <c:pt idx="53913">
                  <c:v>-1.27681708252818E-2</c:v>
                </c:pt>
                <c:pt idx="53914">
                  <c:v>-1.3471365094015199E-2</c:v>
                </c:pt>
                <c:pt idx="53915">
                  <c:v>-1.36024444729609E-2</c:v>
                </c:pt>
                <c:pt idx="53916">
                  <c:v>-1.40822438550386E-2</c:v>
                </c:pt>
                <c:pt idx="53917">
                  <c:v>-1.4575843172287E-2</c:v>
                </c:pt>
                <c:pt idx="53918">
                  <c:v>-1.52702271479068E-2</c:v>
                </c:pt>
                <c:pt idx="53919">
                  <c:v>-1.5399833175255199E-2</c:v>
                </c:pt>
                <c:pt idx="53920">
                  <c:v>-1.56192012760963E-2</c:v>
                </c:pt>
                <c:pt idx="53921">
                  <c:v>-1.6246866443925499E-2</c:v>
                </c:pt>
                <c:pt idx="53922">
                  <c:v>-1.7004131561814802E-2</c:v>
                </c:pt>
                <c:pt idx="53923">
                  <c:v>-1.7142496816447399E-2</c:v>
                </c:pt>
                <c:pt idx="53924">
                  <c:v>-1.7124613404316799E-2</c:v>
                </c:pt>
                <c:pt idx="53925">
                  <c:v>-1.7434067950511199E-2</c:v>
                </c:pt>
                <c:pt idx="53926">
                  <c:v>-1.8216160752288602E-2</c:v>
                </c:pt>
                <c:pt idx="53927">
                  <c:v>-1.8123796540980602E-2</c:v>
                </c:pt>
                <c:pt idx="53928">
                  <c:v>-1.84930239118439E-2</c:v>
                </c:pt>
                <c:pt idx="53929">
                  <c:v>-1.8433121566613399E-2</c:v>
                </c:pt>
                <c:pt idx="53930">
                  <c:v>-1.89111004009202E-2</c:v>
                </c:pt>
                <c:pt idx="53931">
                  <c:v>-1.9045082305958399E-2</c:v>
                </c:pt>
                <c:pt idx="53932">
                  <c:v>-1.8814476215790101E-2</c:v>
                </c:pt>
                <c:pt idx="53933">
                  <c:v>-1.9139744232562698E-2</c:v>
                </c:pt>
                <c:pt idx="53934">
                  <c:v>-1.92589644639348E-2</c:v>
                </c:pt>
                <c:pt idx="53935">
                  <c:v>-1.9239594684743899E-2</c:v>
                </c:pt>
                <c:pt idx="53936">
                  <c:v>-1.9195407360011699E-2</c:v>
                </c:pt>
                <c:pt idx="53937">
                  <c:v>-1.9173713172727699E-2</c:v>
                </c:pt>
                <c:pt idx="53938">
                  <c:v>-1.91165179885921E-2</c:v>
                </c:pt>
                <c:pt idx="53939">
                  <c:v>-1.8993520069401401E-2</c:v>
                </c:pt>
                <c:pt idx="53940">
                  <c:v>-1.88040723621355E-2</c:v>
                </c:pt>
                <c:pt idx="53941">
                  <c:v>-1.8862827391572801E-2</c:v>
                </c:pt>
                <c:pt idx="53942">
                  <c:v>-1.8716921078330302E-2</c:v>
                </c:pt>
                <c:pt idx="53943">
                  <c:v>-1.84589938814172E-2</c:v>
                </c:pt>
                <c:pt idx="53944">
                  <c:v>-1.80109783435973E-2</c:v>
                </c:pt>
                <c:pt idx="53945">
                  <c:v>-1.8030079413776101E-2</c:v>
                </c:pt>
                <c:pt idx="53946">
                  <c:v>-1.7875398719462001E-2</c:v>
                </c:pt>
                <c:pt idx="53947">
                  <c:v>-1.72199023213267E-2</c:v>
                </c:pt>
                <c:pt idx="53948">
                  <c:v>-1.7162580324534799E-2</c:v>
                </c:pt>
                <c:pt idx="53949">
                  <c:v>-1.6665517145539901E-2</c:v>
                </c:pt>
                <c:pt idx="53950">
                  <c:v>-1.6501664549532599E-2</c:v>
                </c:pt>
                <c:pt idx="53951">
                  <c:v>-1.60648252439646E-2</c:v>
                </c:pt>
                <c:pt idx="53952">
                  <c:v>-1.5509742476522001E-2</c:v>
                </c:pt>
                <c:pt idx="53953">
                  <c:v>-1.5154795806297101E-2</c:v>
                </c:pt>
                <c:pt idx="53954">
                  <c:v>-1.4708693578929399E-2</c:v>
                </c:pt>
                <c:pt idx="53955">
                  <c:v>-1.4266798451569499E-2</c:v>
                </c:pt>
                <c:pt idx="53956">
                  <c:v>-1.35763347904885E-2</c:v>
                </c:pt>
                <c:pt idx="53957">
                  <c:v>-1.2988603561864801E-2</c:v>
                </c:pt>
                <c:pt idx="53958">
                  <c:v>-1.24842148691892E-2</c:v>
                </c:pt>
                <c:pt idx="53959">
                  <c:v>-1.23449952452567E-2</c:v>
                </c:pt>
                <c:pt idx="53960">
                  <c:v>-1.16052694262845E-2</c:v>
                </c:pt>
                <c:pt idx="53961">
                  <c:v>-1.0832883105234699E-2</c:v>
                </c:pt>
                <c:pt idx="53962">
                  <c:v>-1.0295133382352399E-2</c:v>
                </c:pt>
                <c:pt idx="53963">
                  <c:v>-1.0353957172148201E-2</c:v>
                </c:pt>
                <c:pt idx="53964">
                  <c:v>-9.5517713494436898E-3</c:v>
                </c:pt>
                <c:pt idx="53965">
                  <c:v>-8.6783061137485195E-3</c:v>
                </c:pt>
                <c:pt idx="53966">
                  <c:v>-8.1183596750677104E-3</c:v>
                </c:pt>
                <c:pt idx="53967">
                  <c:v>-7.4992564390796998E-3</c:v>
                </c:pt>
                <c:pt idx="53968">
                  <c:v>-6.8499604806816702E-3</c:v>
                </c:pt>
                <c:pt idx="53969">
                  <c:v>-6.2042783035477899E-3</c:v>
                </c:pt>
                <c:pt idx="53970">
                  <c:v>-5.8152276010794198E-3</c:v>
                </c:pt>
                <c:pt idx="53971">
                  <c:v>-5.2058110346310501E-3</c:v>
                </c:pt>
                <c:pt idx="53972">
                  <c:v>-4.3464237117190798E-3</c:v>
                </c:pt>
                <c:pt idx="53973">
                  <c:v>-3.9468130549431702E-3</c:v>
                </c:pt>
                <c:pt idx="53974">
                  <c:v>-3.4565770871427901E-3</c:v>
                </c:pt>
                <c:pt idx="53975">
                  <c:v>-2.6657846106752799E-3</c:v>
                </c:pt>
                <c:pt idx="53976">
                  <c:v>-1.9709338674393502E-3</c:v>
                </c:pt>
                <c:pt idx="53977">
                  <c:v>-1.44944121232053E-3</c:v>
                </c:pt>
                <c:pt idx="53978">
                  <c:v>-1.0986298336698201E-3</c:v>
                </c:pt>
                <c:pt idx="53979">
                  <c:v>-2.2794626366565501E-4</c:v>
                </c:pt>
                <c:pt idx="53980">
                  <c:v>2.8647044712908201E-4</c:v>
                </c:pt>
                <c:pt idx="53981">
                  <c:v>8.3338657455855902E-4</c:v>
                </c:pt>
                <c:pt idx="53982">
                  <c:v>1.0691564361808401E-3</c:v>
                </c:pt>
                <c:pt idx="53983">
                  <c:v>1.65468092243879E-3</c:v>
                </c:pt>
                <c:pt idx="53984">
                  <c:v>2.4673986492306098E-3</c:v>
                </c:pt>
                <c:pt idx="53985">
                  <c:v>2.8524775682343098E-3</c:v>
                </c:pt>
                <c:pt idx="53986">
                  <c:v>3.1311847855409001E-3</c:v>
                </c:pt>
                <c:pt idx="53987">
                  <c:v>3.74569214750538E-3</c:v>
                </c:pt>
                <c:pt idx="53988">
                  <c:v>4.0488365128589004E-3</c:v>
                </c:pt>
                <c:pt idx="53989">
                  <c:v>4.554155365374E-3</c:v>
                </c:pt>
                <c:pt idx="53990">
                  <c:v>5.2282351933146502E-3</c:v>
                </c:pt>
                <c:pt idx="53991">
                  <c:v>5.3998056760220297E-3</c:v>
                </c:pt>
                <c:pt idx="53992">
                  <c:v>5.7673523415097301E-3</c:v>
                </c:pt>
                <c:pt idx="53993">
                  <c:v>5.7402763760239202E-3</c:v>
                </c:pt>
                <c:pt idx="53994">
                  <c:v>6.4246881764951601E-3</c:v>
                </c:pt>
                <c:pt idx="53995">
                  <c:v>6.6677902904404901E-3</c:v>
                </c:pt>
                <c:pt idx="53996">
                  <c:v>6.8789700240903503E-3</c:v>
                </c:pt>
                <c:pt idx="53997">
                  <c:v>7.4060507982460803E-3</c:v>
                </c:pt>
                <c:pt idx="53998">
                  <c:v>7.2724534323688897E-3</c:v>
                </c:pt>
                <c:pt idx="53999">
                  <c:v>7.6859645954597804E-3</c:v>
                </c:pt>
                <c:pt idx="54000">
                  <c:v>7.5376863493789104E-3</c:v>
                </c:pt>
                <c:pt idx="54001">
                  <c:v>8.0104824239783899E-3</c:v>
                </c:pt>
                <c:pt idx="54002">
                  <c:v>8.2769219416126399E-3</c:v>
                </c:pt>
                <c:pt idx="54003">
                  <c:v>7.9095210468726699E-3</c:v>
                </c:pt>
                <c:pt idx="54004">
                  <c:v>8.0111842101903905E-3</c:v>
                </c:pt>
                <c:pt idx="54005">
                  <c:v>7.7881403540504199E-3</c:v>
                </c:pt>
                <c:pt idx="54006">
                  <c:v>8.1252662518555008E-3</c:v>
                </c:pt>
                <c:pt idx="54007">
                  <c:v>8.1953583713006203E-3</c:v>
                </c:pt>
                <c:pt idx="54008">
                  <c:v>8.0123832775009507E-3</c:v>
                </c:pt>
                <c:pt idx="54009">
                  <c:v>7.9737512036836093E-3</c:v>
                </c:pt>
                <c:pt idx="54010">
                  <c:v>7.9819121217467801E-3</c:v>
                </c:pt>
                <c:pt idx="54011">
                  <c:v>7.7132625674078102E-3</c:v>
                </c:pt>
                <c:pt idx="54012">
                  <c:v>7.7436626616256797E-3</c:v>
                </c:pt>
                <c:pt idx="54013">
                  <c:v>7.6353583840733799E-3</c:v>
                </c:pt>
                <c:pt idx="54014">
                  <c:v>7.3755086540963303E-3</c:v>
                </c:pt>
                <c:pt idx="54015">
                  <c:v>7.2170092219180203E-3</c:v>
                </c:pt>
                <c:pt idx="54016">
                  <c:v>6.8258535689299498E-3</c:v>
                </c:pt>
                <c:pt idx="54017">
                  <c:v>6.34682365014842E-3</c:v>
                </c:pt>
                <c:pt idx="54018">
                  <c:v>6.0873105242026104E-3</c:v>
                </c:pt>
                <c:pt idx="54019">
                  <c:v>5.9594615108181101E-3</c:v>
                </c:pt>
                <c:pt idx="54020">
                  <c:v>5.5205915552124299E-3</c:v>
                </c:pt>
                <c:pt idx="54021">
                  <c:v>5.16926697575203E-3</c:v>
                </c:pt>
                <c:pt idx="54022">
                  <c:v>4.95105953731709E-3</c:v>
                </c:pt>
                <c:pt idx="54023">
                  <c:v>4.8402194499126E-3</c:v>
                </c:pt>
                <c:pt idx="54024">
                  <c:v>4.3051496632453903E-3</c:v>
                </c:pt>
                <c:pt idx="54025">
                  <c:v>3.8049765178795E-3</c:v>
                </c:pt>
                <c:pt idx="54026">
                  <c:v>3.4240801010934499E-3</c:v>
                </c:pt>
                <c:pt idx="54027">
                  <c:v>2.9911205251695601E-3</c:v>
                </c:pt>
                <c:pt idx="54028">
                  <c:v>2.69484069443053E-3</c:v>
                </c:pt>
                <c:pt idx="54029">
                  <c:v>2.0092571059334599E-3</c:v>
                </c:pt>
                <c:pt idx="54030">
                  <c:v>2.2607082920294399E-3</c:v>
                </c:pt>
                <c:pt idx="54031">
                  <c:v>1.3965695203762101E-3</c:v>
                </c:pt>
                <c:pt idx="54032">
                  <c:v>9.6964385369774603E-4</c:v>
                </c:pt>
                <c:pt idx="54033">
                  <c:v>5.2518741306092703E-4</c:v>
                </c:pt>
                <c:pt idx="54034" formatCode="0.00E+00">
                  <c:v>-6.6328750673879807E-5</c:v>
                </c:pt>
                <c:pt idx="54035">
                  <c:v>-5.7131035640108302E-4</c:v>
                </c:pt>
                <c:pt idx="54036">
                  <c:v>-1.3064291105760501E-3</c:v>
                </c:pt>
                <c:pt idx="54037">
                  <c:v>-1.71849261130857E-3</c:v>
                </c:pt>
                <c:pt idx="54038">
                  <c:v>-1.7166523290529101E-3</c:v>
                </c:pt>
                <c:pt idx="54039">
                  <c:v>-2.0776638652039302E-3</c:v>
                </c:pt>
                <c:pt idx="54040">
                  <c:v>-2.33987942657559E-3</c:v>
                </c:pt>
                <c:pt idx="54041">
                  <c:v>-3.0728291557056801E-3</c:v>
                </c:pt>
                <c:pt idx="54042">
                  <c:v>-3.2010822160030198E-3</c:v>
                </c:pt>
                <c:pt idx="54043">
                  <c:v>-3.48724455508111E-3</c:v>
                </c:pt>
                <c:pt idx="54044">
                  <c:v>-4.1512039367073601E-3</c:v>
                </c:pt>
                <c:pt idx="54045">
                  <c:v>-4.7316209820433396E-3</c:v>
                </c:pt>
                <c:pt idx="54046">
                  <c:v>-5.3378402069341304E-3</c:v>
                </c:pt>
                <c:pt idx="54047">
                  <c:v>-5.0531636983742198E-3</c:v>
                </c:pt>
                <c:pt idx="54048">
                  <c:v>-5.3872454468406198E-3</c:v>
                </c:pt>
                <c:pt idx="54049">
                  <c:v>-5.5795001869001597E-3</c:v>
                </c:pt>
                <c:pt idx="54050">
                  <c:v>-6.1535501718444803E-3</c:v>
                </c:pt>
                <c:pt idx="54051">
                  <c:v>-6.3740085095206301E-3</c:v>
                </c:pt>
                <c:pt idx="54052">
                  <c:v>-6.2317515233798904E-3</c:v>
                </c:pt>
                <c:pt idx="54053">
                  <c:v>-6.4959981259076396E-3</c:v>
                </c:pt>
                <c:pt idx="54054">
                  <c:v>-6.95000139339212E-3</c:v>
                </c:pt>
                <c:pt idx="54055">
                  <c:v>-7.2969449123427002E-3</c:v>
                </c:pt>
                <c:pt idx="54056">
                  <c:v>-7.3343492429215201E-3</c:v>
                </c:pt>
                <c:pt idx="54057">
                  <c:v>-7.1277594750376004E-3</c:v>
                </c:pt>
                <c:pt idx="54058">
                  <c:v>-7.2961722265322401E-3</c:v>
                </c:pt>
                <c:pt idx="54059">
                  <c:v>-7.2837543000124697E-3</c:v>
                </c:pt>
                <c:pt idx="54060">
                  <c:v>-7.2282762120581198E-3</c:v>
                </c:pt>
                <c:pt idx="54061">
                  <c:v>-7.4097449966470403E-3</c:v>
                </c:pt>
                <c:pt idx="54062">
                  <c:v>-7.2617012848927498E-3</c:v>
                </c:pt>
                <c:pt idx="54063">
                  <c:v>-7.2256449734301002E-3</c:v>
                </c:pt>
                <c:pt idx="54064">
                  <c:v>-6.9430644307197503E-3</c:v>
                </c:pt>
                <c:pt idx="54065">
                  <c:v>-7.1457007908816003E-3</c:v>
                </c:pt>
                <c:pt idx="54066">
                  <c:v>-6.8216520529735796E-3</c:v>
                </c:pt>
                <c:pt idx="54067">
                  <c:v>-6.4987282578577599E-3</c:v>
                </c:pt>
                <c:pt idx="54068">
                  <c:v>-5.8532222670321602E-3</c:v>
                </c:pt>
                <c:pt idx="54069">
                  <c:v>-6.2125389606466396E-3</c:v>
                </c:pt>
                <c:pt idx="54070">
                  <c:v>-5.95143550860802E-3</c:v>
                </c:pt>
                <c:pt idx="54071">
                  <c:v>-5.8309947906614503E-3</c:v>
                </c:pt>
                <c:pt idx="54072">
                  <c:v>-5.2888963004386197E-3</c:v>
                </c:pt>
                <c:pt idx="54073">
                  <c:v>-4.7010526847520396E-3</c:v>
                </c:pt>
                <c:pt idx="54074">
                  <c:v>-4.6917954116754701E-3</c:v>
                </c:pt>
                <c:pt idx="54075">
                  <c:v>-4.09716363742345E-3</c:v>
                </c:pt>
                <c:pt idx="54076">
                  <c:v>-3.81516435644381E-3</c:v>
                </c:pt>
                <c:pt idx="54077">
                  <c:v>-3.4948971504929799E-3</c:v>
                </c:pt>
                <c:pt idx="54078">
                  <c:v>-2.6295248471405598E-3</c:v>
                </c:pt>
                <c:pt idx="54079">
                  <c:v>-2.2103391863932701E-3</c:v>
                </c:pt>
                <c:pt idx="54080">
                  <c:v>-1.58764116626367E-3</c:v>
                </c:pt>
                <c:pt idx="54081">
                  <c:v>-1.27372839306518E-3</c:v>
                </c:pt>
                <c:pt idx="54082">
                  <c:v>-7.6961597245611105E-4</c:v>
                </c:pt>
                <c:pt idx="54083">
                  <c:v>2.05934214446244E-4</c:v>
                </c:pt>
                <c:pt idx="54084">
                  <c:v>6.3166576069195095E-4</c:v>
                </c:pt>
                <c:pt idx="54085">
                  <c:v>9.7029257224550303E-4</c:v>
                </c:pt>
                <c:pt idx="54086">
                  <c:v>1.5259504733913601E-3</c:v>
                </c:pt>
                <c:pt idx="54087">
                  <c:v>2.21771289344294E-3</c:v>
                </c:pt>
                <c:pt idx="54088">
                  <c:v>2.7030635908470301E-3</c:v>
                </c:pt>
                <c:pt idx="54089">
                  <c:v>3.0408491864675198E-3</c:v>
                </c:pt>
                <c:pt idx="54090">
                  <c:v>3.7531898921028999E-3</c:v>
                </c:pt>
                <c:pt idx="54091">
                  <c:v>4.6263197566093197E-3</c:v>
                </c:pt>
                <c:pt idx="54092">
                  <c:v>5.3858675770822699E-3</c:v>
                </c:pt>
                <c:pt idx="54093">
                  <c:v>5.5696828228354598E-3</c:v>
                </c:pt>
                <c:pt idx="54094">
                  <c:v>6.2356512935053E-3</c:v>
                </c:pt>
                <c:pt idx="54095">
                  <c:v>7.4673696321946202E-3</c:v>
                </c:pt>
                <c:pt idx="54096">
                  <c:v>7.64216311926869E-3</c:v>
                </c:pt>
                <c:pt idx="54097">
                  <c:v>8.0684697878217193E-3</c:v>
                </c:pt>
                <c:pt idx="54098">
                  <c:v>8.4342242736639098E-3</c:v>
                </c:pt>
                <c:pt idx="54099">
                  <c:v>9.4802035993522896E-3</c:v>
                </c:pt>
                <c:pt idx="54100">
                  <c:v>9.6328115107558107E-3</c:v>
                </c:pt>
                <c:pt idx="54101">
                  <c:v>1.0253866957165901E-2</c:v>
                </c:pt>
                <c:pt idx="54102">
                  <c:v>1.0816950361264999E-2</c:v>
                </c:pt>
                <c:pt idx="54103">
                  <c:v>1.12783147571406E-2</c:v>
                </c:pt>
                <c:pt idx="54104">
                  <c:v>1.20278612464731E-2</c:v>
                </c:pt>
                <c:pt idx="54105">
                  <c:v>1.25660656047466E-2</c:v>
                </c:pt>
                <c:pt idx="54106">
                  <c:v>1.30031633264282E-2</c:v>
                </c:pt>
                <c:pt idx="54107">
                  <c:v>1.3355333708494699E-2</c:v>
                </c:pt>
                <c:pt idx="54108">
                  <c:v>1.35277433919519E-2</c:v>
                </c:pt>
                <c:pt idx="54109">
                  <c:v>1.39189474129209E-2</c:v>
                </c:pt>
                <c:pt idx="54110">
                  <c:v>1.45792987727124E-2</c:v>
                </c:pt>
                <c:pt idx="54111">
                  <c:v>1.48123468156532E-2</c:v>
                </c:pt>
                <c:pt idx="54112">
                  <c:v>1.5106924330744899E-2</c:v>
                </c:pt>
                <c:pt idx="54113">
                  <c:v>1.5166322589209301E-2</c:v>
                </c:pt>
                <c:pt idx="54114">
                  <c:v>1.5522566745888601E-2</c:v>
                </c:pt>
                <c:pt idx="54115">
                  <c:v>1.60725296114974E-2</c:v>
                </c:pt>
                <c:pt idx="54116">
                  <c:v>1.6114339971697599E-2</c:v>
                </c:pt>
                <c:pt idx="54117">
                  <c:v>1.63558099881152E-2</c:v>
                </c:pt>
                <c:pt idx="54118">
                  <c:v>1.6482288329914E-2</c:v>
                </c:pt>
                <c:pt idx="54119">
                  <c:v>1.67140953726235E-2</c:v>
                </c:pt>
                <c:pt idx="54120">
                  <c:v>1.7057696980619801E-2</c:v>
                </c:pt>
                <c:pt idx="54121">
                  <c:v>1.6664828795988601E-2</c:v>
                </c:pt>
                <c:pt idx="54122">
                  <c:v>1.6966598959242199E-2</c:v>
                </c:pt>
                <c:pt idx="54123">
                  <c:v>1.6967981603363099E-2</c:v>
                </c:pt>
                <c:pt idx="54124">
                  <c:v>1.7202178921071599E-2</c:v>
                </c:pt>
                <c:pt idx="54125">
                  <c:v>1.68326437130587E-2</c:v>
                </c:pt>
                <c:pt idx="54126">
                  <c:v>1.6836278155937402E-2</c:v>
                </c:pt>
                <c:pt idx="54127">
                  <c:v>1.7008012466428701E-2</c:v>
                </c:pt>
                <c:pt idx="54128">
                  <c:v>1.6853435765405201E-2</c:v>
                </c:pt>
                <c:pt idx="54129">
                  <c:v>1.65949421916698E-2</c:v>
                </c:pt>
                <c:pt idx="54130">
                  <c:v>1.6843709452006399E-2</c:v>
                </c:pt>
                <c:pt idx="54131">
                  <c:v>1.6439768665469201E-2</c:v>
                </c:pt>
                <c:pt idx="54132">
                  <c:v>1.5909218003051999E-2</c:v>
                </c:pt>
                <c:pt idx="54133">
                  <c:v>1.6183945640919101E-2</c:v>
                </c:pt>
                <c:pt idx="54134">
                  <c:v>1.5757667571260299E-2</c:v>
                </c:pt>
                <c:pt idx="54135">
                  <c:v>1.54786211394432E-2</c:v>
                </c:pt>
                <c:pt idx="54136">
                  <c:v>1.50756853457333E-2</c:v>
                </c:pt>
                <c:pt idx="54137">
                  <c:v>1.51847016841321E-2</c:v>
                </c:pt>
                <c:pt idx="54138">
                  <c:v>1.45028756700486E-2</c:v>
                </c:pt>
                <c:pt idx="54139">
                  <c:v>1.4301222803598501E-2</c:v>
                </c:pt>
                <c:pt idx="54140">
                  <c:v>1.44079874748712E-2</c:v>
                </c:pt>
                <c:pt idx="54141">
                  <c:v>1.41181098286613E-2</c:v>
                </c:pt>
                <c:pt idx="54142">
                  <c:v>1.35127414224714E-2</c:v>
                </c:pt>
                <c:pt idx="54143">
                  <c:v>1.28668763376766E-2</c:v>
                </c:pt>
                <c:pt idx="54144">
                  <c:v>1.2580560528976501E-2</c:v>
                </c:pt>
                <c:pt idx="54145">
                  <c:v>1.2202146069835801E-2</c:v>
                </c:pt>
                <c:pt idx="54146">
                  <c:v>1.1832324765060499E-2</c:v>
                </c:pt>
                <c:pt idx="54147">
                  <c:v>1.18228685534616E-2</c:v>
                </c:pt>
                <c:pt idx="54148">
                  <c:v>1.1596308582453699E-2</c:v>
                </c:pt>
                <c:pt idx="54149">
                  <c:v>1.10932819742842E-2</c:v>
                </c:pt>
                <c:pt idx="54150">
                  <c:v>1.0640369955192601E-2</c:v>
                </c:pt>
                <c:pt idx="54151">
                  <c:v>9.9436235482544301E-3</c:v>
                </c:pt>
                <c:pt idx="54152">
                  <c:v>9.7701169595213692E-3</c:v>
                </c:pt>
                <c:pt idx="54153">
                  <c:v>9.2834978687189092E-3</c:v>
                </c:pt>
                <c:pt idx="54154">
                  <c:v>8.9533316548665604E-3</c:v>
                </c:pt>
                <c:pt idx="54155">
                  <c:v>7.9672515917460201E-3</c:v>
                </c:pt>
                <c:pt idx="54156">
                  <c:v>8.0567286523420701E-3</c:v>
                </c:pt>
                <c:pt idx="54157">
                  <c:v>8.2701985048705094E-3</c:v>
                </c:pt>
                <c:pt idx="54158">
                  <c:v>7.97264688501928E-3</c:v>
                </c:pt>
                <c:pt idx="54159">
                  <c:v>7.0986213545676602E-3</c:v>
                </c:pt>
                <c:pt idx="54160">
                  <c:v>6.9266982623377099E-3</c:v>
                </c:pt>
                <c:pt idx="54161">
                  <c:v>6.5622100528115101E-3</c:v>
                </c:pt>
                <c:pt idx="54162">
                  <c:v>6.15608653218496E-3</c:v>
                </c:pt>
                <c:pt idx="54163">
                  <c:v>5.9499430374003303E-3</c:v>
                </c:pt>
                <c:pt idx="54164">
                  <c:v>5.3948134446535302E-3</c:v>
                </c:pt>
                <c:pt idx="54165">
                  <c:v>5.2498636244783297E-3</c:v>
                </c:pt>
                <c:pt idx="54166">
                  <c:v>5.0567654000911203E-3</c:v>
                </c:pt>
                <c:pt idx="54167">
                  <c:v>4.9505087866526598E-3</c:v>
                </c:pt>
                <c:pt idx="54168">
                  <c:v>4.6223055289135303E-3</c:v>
                </c:pt>
                <c:pt idx="54169">
                  <c:v>4.2408293518264896E-3</c:v>
                </c:pt>
                <c:pt idx="54170">
                  <c:v>3.82030803204638E-3</c:v>
                </c:pt>
                <c:pt idx="54171">
                  <c:v>3.60476870640944E-3</c:v>
                </c:pt>
                <c:pt idx="54172">
                  <c:v>3.3580801204354401E-3</c:v>
                </c:pt>
                <c:pt idx="54173">
                  <c:v>3.30613094579348E-3</c:v>
                </c:pt>
                <c:pt idx="54174">
                  <c:v>2.9193213953664101E-3</c:v>
                </c:pt>
                <c:pt idx="54175">
                  <c:v>3.0269770914588901E-3</c:v>
                </c:pt>
                <c:pt idx="54176">
                  <c:v>2.5015808575916901E-3</c:v>
                </c:pt>
                <c:pt idx="54177">
                  <c:v>2.5184314203258E-3</c:v>
                </c:pt>
                <c:pt idx="54178">
                  <c:v>2.11982764878825E-3</c:v>
                </c:pt>
                <c:pt idx="54179">
                  <c:v>2.5607501318619598E-3</c:v>
                </c:pt>
                <c:pt idx="54180">
                  <c:v>1.9928101585198598E-3</c:v>
                </c:pt>
                <c:pt idx="54181">
                  <c:v>1.9201317369997E-3</c:v>
                </c:pt>
                <c:pt idx="54182">
                  <c:v>1.9078255511764499E-3</c:v>
                </c:pt>
                <c:pt idx="54183">
                  <c:v>1.88239282571085E-3</c:v>
                </c:pt>
                <c:pt idx="54184">
                  <c:v>1.5447595868873199E-3</c:v>
                </c:pt>
                <c:pt idx="54185">
                  <c:v>1.7775059216288401E-3</c:v>
                </c:pt>
                <c:pt idx="54186">
                  <c:v>1.60505341965875E-3</c:v>
                </c:pt>
                <c:pt idx="54187">
                  <c:v>1.4866292826368999E-3</c:v>
                </c:pt>
                <c:pt idx="54188">
                  <c:v>1.31813373757098E-3</c:v>
                </c:pt>
                <c:pt idx="54189">
                  <c:v>1.4528154049474099E-3</c:v>
                </c:pt>
                <c:pt idx="54190">
                  <c:v>1.6220972709822101E-3</c:v>
                </c:pt>
                <c:pt idx="54191">
                  <c:v>1.4341488598807401E-3</c:v>
                </c:pt>
                <c:pt idx="54192">
                  <c:v>1.37171379256391E-3</c:v>
                </c:pt>
                <c:pt idx="54193">
                  <c:v>1.3968163858509601E-3</c:v>
                </c:pt>
                <c:pt idx="54194">
                  <c:v>1.3269711575976601E-3</c:v>
                </c:pt>
                <c:pt idx="54195">
                  <c:v>1.4639989253834201E-3</c:v>
                </c:pt>
                <c:pt idx="54196">
                  <c:v>1.6070758438243701E-3</c:v>
                </c:pt>
                <c:pt idx="54197">
                  <c:v>1.63231499790571E-3</c:v>
                </c:pt>
                <c:pt idx="54198">
                  <c:v>1.7961745779181801E-3</c:v>
                </c:pt>
                <c:pt idx="54199">
                  <c:v>1.81396391899232E-3</c:v>
                </c:pt>
                <c:pt idx="54200">
                  <c:v>2.0315290486870499E-3</c:v>
                </c:pt>
                <c:pt idx="54201">
                  <c:v>2.1599773885073201E-3</c:v>
                </c:pt>
                <c:pt idx="54202">
                  <c:v>2.2154765021496999E-3</c:v>
                </c:pt>
                <c:pt idx="54203">
                  <c:v>2.7020557122485801E-3</c:v>
                </c:pt>
                <c:pt idx="54204">
                  <c:v>2.19209496963285E-3</c:v>
                </c:pt>
                <c:pt idx="54205">
                  <c:v>2.2464431781162499E-3</c:v>
                </c:pt>
                <c:pt idx="54206">
                  <c:v>2.7205060611739198E-3</c:v>
                </c:pt>
                <c:pt idx="54207">
                  <c:v>3.0314673410543201E-3</c:v>
                </c:pt>
                <c:pt idx="54208">
                  <c:v>3.0010915088301798E-3</c:v>
                </c:pt>
                <c:pt idx="54209">
                  <c:v>3.1247895136359599E-3</c:v>
                </c:pt>
                <c:pt idx="54210">
                  <c:v>3.6906505886187E-3</c:v>
                </c:pt>
                <c:pt idx="54211">
                  <c:v>3.4820714530085502E-3</c:v>
                </c:pt>
                <c:pt idx="54212">
                  <c:v>3.4115190397440301E-3</c:v>
                </c:pt>
                <c:pt idx="54213">
                  <c:v>4.0139120456618603E-3</c:v>
                </c:pt>
                <c:pt idx="54214">
                  <c:v>4.47102634407214E-3</c:v>
                </c:pt>
                <c:pt idx="54215">
                  <c:v>4.4981847374401199E-3</c:v>
                </c:pt>
                <c:pt idx="54216">
                  <c:v>4.3610596915018901E-3</c:v>
                </c:pt>
                <c:pt idx="54217">
                  <c:v>5.0812396121611798E-3</c:v>
                </c:pt>
                <c:pt idx="54218">
                  <c:v>4.9941633278076502E-3</c:v>
                </c:pt>
                <c:pt idx="54219">
                  <c:v>5.3385041651456003E-3</c:v>
                </c:pt>
                <c:pt idx="54220">
                  <c:v>5.4419868547366098E-3</c:v>
                </c:pt>
                <c:pt idx="54221">
                  <c:v>6.0369970112296402E-3</c:v>
                </c:pt>
                <c:pt idx="54222">
                  <c:v>6.6888839521806404E-3</c:v>
                </c:pt>
                <c:pt idx="54223">
                  <c:v>6.4578133402984099E-3</c:v>
                </c:pt>
                <c:pt idx="54224">
                  <c:v>6.7763138662861599E-3</c:v>
                </c:pt>
                <c:pt idx="54225">
                  <c:v>7.19404897282536E-3</c:v>
                </c:pt>
                <c:pt idx="54226">
                  <c:v>7.6926346638201198E-3</c:v>
                </c:pt>
                <c:pt idx="54227">
                  <c:v>7.8946690178499802E-3</c:v>
                </c:pt>
                <c:pt idx="54228">
                  <c:v>8.3747877759315602E-3</c:v>
                </c:pt>
                <c:pt idx="54229">
                  <c:v>8.3728069920390395E-3</c:v>
                </c:pt>
                <c:pt idx="54230">
                  <c:v>8.8486925437778908E-3</c:v>
                </c:pt>
                <c:pt idx="54231">
                  <c:v>9.4226158487282895E-3</c:v>
                </c:pt>
                <c:pt idx="54232">
                  <c:v>9.6582706411106802E-3</c:v>
                </c:pt>
                <c:pt idx="54233">
                  <c:v>9.8589749469008801E-3</c:v>
                </c:pt>
                <c:pt idx="54234">
                  <c:v>1.0853131189177001E-2</c:v>
                </c:pt>
                <c:pt idx="54235">
                  <c:v>1.0683721936549E-2</c:v>
                </c:pt>
                <c:pt idx="54236">
                  <c:v>1.07988325331786E-2</c:v>
                </c:pt>
                <c:pt idx="54237">
                  <c:v>1.14481893040998E-2</c:v>
                </c:pt>
                <c:pt idx="54238">
                  <c:v>1.22349305972854E-2</c:v>
                </c:pt>
                <c:pt idx="54239">
                  <c:v>1.2352431109018401E-2</c:v>
                </c:pt>
                <c:pt idx="54240">
                  <c:v>1.2648698608954199E-2</c:v>
                </c:pt>
                <c:pt idx="54241">
                  <c:v>1.30365351848173E-2</c:v>
                </c:pt>
                <c:pt idx="54242">
                  <c:v>1.3948529322670201E-2</c:v>
                </c:pt>
                <c:pt idx="54243">
                  <c:v>1.3937969039588801E-2</c:v>
                </c:pt>
                <c:pt idx="54244">
                  <c:v>1.40752447591432E-2</c:v>
                </c:pt>
                <c:pt idx="54245">
                  <c:v>1.47597102548648E-2</c:v>
                </c:pt>
                <c:pt idx="54246">
                  <c:v>1.5319785482628301E-2</c:v>
                </c:pt>
                <c:pt idx="54247">
                  <c:v>1.5603454848226899E-2</c:v>
                </c:pt>
                <c:pt idx="54248">
                  <c:v>1.5900209610538701E-2</c:v>
                </c:pt>
                <c:pt idx="54249">
                  <c:v>1.5782314852556399E-2</c:v>
                </c:pt>
                <c:pt idx="54250">
                  <c:v>1.6280688258351401E-2</c:v>
                </c:pt>
                <c:pt idx="54251">
                  <c:v>1.684331140051E-2</c:v>
                </c:pt>
                <c:pt idx="54252">
                  <c:v>1.72371443211779E-2</c:v>
                </c:pt>
                <c:pt idx="54253">
                  <c:v>1.6889420042575799E-2</c:v>
                </c:pt>
                <c:pt idx="54254">
                  <c:v>1.7719630550389401E-2</c:v>
                </c:pt>
                <c:pt idx="54255">
                  <c:v>1.8525820770842898E-2</c:v>
                </c:pt>
                <c:pt idx="54256">
                  <c:v>1.8139952598200001E-2</c:v>
                </c:pt>
                <c:pt idx="54257">
                  <c:v>1.8385359950961602E-2</c:v>
                </c:pt>
                <c:pt idx="54258">
                  <c:v>1.85210036854348E-2</c:v>
                </c:pt>
                <c:pt idx="54259">
                  <c:v>1.90244159701644E-2</c:v>
                </c:pt>
                <c:pt idx="54260">
                  <c:v>1.9178931760187898E-2</c:v>
                </c:pt>
                <c:pt idx="54261">
                  <c:v>1.8995975654822101E-2</c:v>
                </c:pt>
                <c:pt idx="54262">
                  <c:v>1.92771327218914E-2</c:v>
                </c:pt>
                <c:pt idx="54263">
                  <c:v>1.9182068230433402E-2</c:v>
                </c:pt>
                <c:pt idx="54264">
                  <c:v>1.9101091912765499E-2</c:v>
                </c:pt>
                <c:pt idx="54265">
                  <c:v>1.95951708264895E-2</c:v>
                </c:pt>
                <c:pt idx="54266">
                  <c:v>1.9727390459305098E-2</c:v>
                </c:pt>
                <c:pt idx="54267">
                  <c:v>1.9082418955472798E-2</c:v>
                </c:pt>
                <c:pt idx="54268">
                  <c:v>1.89245775775434E-2</c:v>
                </c:pt>
                <c:pt idx="54269">
                  <c:v>1.9123153201695199E-2</c:v>
                </c:pt>
                <c:pt idx="54270">
                  <c:v>1.91643577556018E-2</c:v>
                </c:pt>
                <c:pt idx="54271">
                  <c:v>1.9033670974384301E-2</c:v>
                </c:pt>
                <c:pt idx="54272">
                  <c:v>1.89797860790295E-2</c:v>
                </c:pt>
                <c:pt idx="54273">
                  <c:v>1.8159652476968099E-2</c:v>
                </c:pt>
                <c:pt idx="54274">
                  <c:v>1.80135460502421E-2</c:v>
                </c:pt>
                <c:pt idx="54275">
                  <c:v>1.7913666030115301E-2</c:v>
                </c:pt>
                <c:pt idx="54276">
                  <c:v>1.78440157603524E-2</c:v>
                </c:pt>
                <c:pt idx="54277">
                  <c:v>1.7364531912932302E-2</c:v>
                </c:pt>
                <c:pt idx="54278">
                  <c:v>1.6823787692009699E-2</c:v>
                </c:pt>
                <c:pt idx="54279">
                  <c:v>1.6394106015890201E-2</c:v>
                </c:pt>
                <c:pt idx="54280">
                  <c:v>1.6122480338588301E-2</c:v>
                </c:pt>
                <c:pt idx="54281">
                  <c:v>1.54176838641947E-2</c:v>
                </c:pt>
                <c:pt idx="54282">
                  <c:v>1.48932398455572E-2</c:v>
                </c:pt>
                <c:pt idx="54283">
                  <c:v>1.39496179622577E-2</c:v>
                </c:pt>
                <c:pt idx="54284">
                  <c:v>1.37098057997889E-2</c:v>
                </c:pt>
                <c:pt idx="54285">
                  <c:v>1.30439175602397E-2</c:v>
                </c:pt>
                <c:pt idx="54286">
                  <c:v>1.2618668622094899E-2</c:v>
                </c:pt>
                <c:pt idx="54287">
                  <c:v>1.1799243139474501E-2</c:v>
                </c:pt>
                <c:pt idx="54288">
                  <c:v>1.0613036513141501E-2</c:v>
                </c:pt>
                <c:pt idx="54289">
                  <c:v>1.0400956172098101E-2</c:v>
                </c:pt>
                <c:pt idx="54290">
                  <c:v>1.00612159312945E-2</c:v>
                </c:pt>
                <c:pt idx="54291">
                  <c:v>8.8265129345653399E-3</c:v>
                </c:pt>
                <c:pt idx="54292">
                  <c:v>7.5636677495431702E-3</c:v>
                </c:pt>
                <c:pt idx="54293">
                  <c:v>6.8696360921175498E-3</c:v>
                </c:pt>
                <c:pt idx="54294">
                  <c:v>6.3816096200695104E-3</c:v>
                </c:pt>
                <c:pt idx="54295">
                  <c:v>5.4277566688430198E-3</c:v>
                </c:pt>
                <c:pt idx="54296">
                  <c:v>4.6451416099692897E-3</c:v>
                </c:pt>
                <c:pt idx="54297">
                  <c:v>3.94209054480799E-3</c:v>
                </c:pt>
                <c:pt idx="54298">
                  <c:v>2.71595275610345E-3</c:v>
                </c:pt>
                <c:pt idx="54299">
                  <c:v>2.0232324382066401E-3</c:v>
                </c:pt>
                <c:pt idx="54300">
                  <c:v>1.16718725583277E-3</c:v>
                </c:pt>
                <c:pt idx="54301">
                  <c:v>3.7275238743713799E-4</c:v>
                </c:pt>
                <c:pt idx="54302">
                  <c:v>-9.1637041325081097E-4</c:v>
                </c:pt>
                <c:pt idx="54303">
                  <c:v>-1.4795226133241699E-3</c:v>
                </c:pt>
                <c:pt idx="54304">
                  <c:v>-2.2157703990220499E-3</c:v>
                </c:pt>
                <c:pt idx="54305">
                  <c:v>-3.6679322390208401E-3</c:v>
                </c:pt>
                <c:pt idx="54306">
                  <c:v>-4.3669888022062099E-3</c:v>
                </c:pt>
                <c:pt idx="54307">
                  <c:v>-4.8387635376987001E-3</c:v>
                </c:pt>
                <c:pt idx="54308">
                  <c:v>-5.6208555141026304E-3</c:v>
                </c:pt>
                <c:pt idx="54309">
                  <c:v>-6.1768317648469399E-3</c:v>
                </c:pt>
                <c:pt idx="54310">
                  <c:v>-7.56775631924667E-3</c:v>
                </c:pt>
                <c:pt idx="54311">
                  <c:v>-8.15495611486209E-3</c:v>
                </c:pt>
                <c:pt idx="54312">
                  <c:v>-8.7641458144668404E-3</c:v>
                </c:pt>
                <c:pt idx="54313">
                  <c:v>-9.39745455245403E-3</c:v>
                </c:pt>
                <c:pt idx="54314">
                  <c:v>-1.0002226272275301E-2</c:v>
                </c:pt>
                <c:pt idx="54315">
                  <c:v>-1.06299472391776E-2</c:v>
                </c:pt>
                <c:pt idx="54316">
                  <c:v>-1.1566075042547501E-2</c:v>
                </c:pt>
                <c:pt idx="54317">
                  <c:v>-1.20629772375947E-2</c:v>
                </c:pt>
                <c:pt idx="54318">
                  <c:v>-1.2173459416709E-2</c:v>
                </c:pt>
                <c:pt idx="54319">
                  <c:v>-1.32327072650326E-2</c:v>
                </c:pt>
                <c:pt idx="54320">
                  <c:v>-1.3670631834022701E-2</c:v>
                </c:pt>
                <c:pt idx="54321">
                  <c:v>-1.39664145645578E-2</c:v>
                </c:pt>
                <c:pt idx="54322">
                  <c:v>-1.4192885739797901E-2</c:v>
                </c:pt>
                <c:pt idx="54323">
                  <c:v>-1.4721274083242E-2</c:v>
                </c:pt>
                <c:pt idx="54324">
                  <c:v>-1.4648183311392299E-2</c:v>
                </c:pt>
                <c:pt idx="54325">
                  <c:v>-1.48483113311174E-2</c:v>
                </c:pt>
                <c:pt idx="54326">
                  <c:v>-1.52015051607533E-2</c:v>
                </c:pt>
                <c:pt idx="54327">
                  <c:v>-1.52226516336454E-2</c:v>
                </c:pt>
                <c:pt idx="54328">
                  <c:v>-1.5350563763904999E-2</c:v>
                </c:pt>
                <c:pt idx="54329">
                  <c:v>-1.5347039210839001E-2</c:v>
                </c:pt>
                <c:pt idx="54330">
                  <c:v>-1.5844051478332798E-2</c:v>
                </c:pt>
                <c:pt idx="54331">
                  <c:v>-1.5488617673624999E-2</c:v>
                </c:pt>
                <c:pt idx="54332">
                  <c:v>-1.5114872357964401E-2</c:v>
                </c:pt>
                <c:pt idx="54333">
                  <c:v>-1.50191361853737E-2</c:v>
                </c:pt>
                <c:pt idx="54334">
                  <c:v>-1.5092353173778401E-2</c:v>
                </c:pt>
                <c:pt idx="54335">
                  <c:v>-1.48592343444287E-2</c:v>
                </c:pt>
                <c:pt idx="54336">
                  <c:v>-1.4484434892152599E-2</c:v>
                </c:pt>
                <c:pt idx="54337">
                  <c:v>-1.40794922768229E-2</c:v>
                </c:pt>
                <c:pt idx="54338">
                  <c:v>-1.35386011403362E-2</c:v>
                </c:pt>
                <c:pt idx="54339">
                  <c:v>-1.3193668268639099E-2</c:v>
                </c:pt>
                <c:pt idx="54340">
                  <c:v>-1.30325655201714E-2</c:v>
                </c:pt>
                <c:pt idx="54341">
                  <c:v>-1.20381347986575E-2</c:v>
                </c:pt>
                <c:pt idx="54342">
                  <c:v>-1.12574341107136E-2</c:v>
                </c:pt>
                <c:pt idx="54343">
                  <c:v>-1.10262350048631E-2</c:v>
                </c:pt>
                <c:pt idx="54344">
                  <c:v>-1.0419409294836099E-2</c:v>
                </c:pt>
                <c:pt idx="54345">
                  <c:v>-9.7076981999401294E-3</c:v>
                </c:pt>
                <c:pt idx="54346">
                  <c:v>-9.1850265886720996E-3</c:v>
                </c:pt>
                <c:pt idx="54347">
                  <c:v>-8.6423307920416199E-3</c:v>
                </c:pt>
                <c:pt idx="54348">
                  <c:v>-7.7446093082312898E-3</c:v>
                </c:pt>
                <c:pt idx="54349">
                  <c:v>-6.7337679287428802E-3</c:v>
                </c:pt>
                <c:pt idx="54350">
                  <c:v>-6.3873947105580996E-3</c:v>
                </c:pt>
                <c:pt idx="54351">
                  <c:v>-5.5872009065335302E-3</c:v>
                </c:pt>
                <c:pt idx="54352">
                  <c:v>-4.3586860306588501E-3</c:v>
                </c:pt>
                <c:pt idx="54353">
                  <c:v>-3.6224432953280302E-3</c:v>
                </c:pt>
                <c:pt idx="54354">
                  <c:v>-2.9729064567938801E-3</c:v>
                </c:pt>
                <c:pt idx="54355">
                  <c:v>-2.1410858818896299E-3</c:v>
                </c:pt>
                <c:pt idx="54356">
                  <c:v>-1.3145323949186401E-3</c:v>
                </c:pt>
                <c:pt idx="54357">
                  <c:v>-8.1827043930449595E-4</c:v>
                </c:pt>
                <c:pt idx="54358" formatCode="0.00E+00">
                  <c:v>7.1484309741339194E-5</c:v>
                </c:pt>
                <c:pt idx="54359">
                  <c:v>1.46181026514121E-3</c:v>
                </c:pt>
                <c:pt idx="54360">
                  <c:v>1.9642352647095702E-3</c:v>
                </c:pt>
                <c:pt idx="54361">
                  <c:v>2.4648716610017499E-3</c:v>
                </c:pt>
                <c:pt idx="54362">
                  <c:v>3.0659760783159902E-3</c:v>
                </c:pt>
                <c:pt idx="54363">
                  <c:v>4.0648255908395702E-3</c:v>
                </c:pt>
                <c:pt idx="54364">
                  <c:v>5.1235987585821997E-3</c:v>
                </c:pt>
                <c:pt idx="54365">
                  <c:v>5.16172180783106E-3</c:v>
                </c:pt>
                <c:pt idx="54366">
                  <c:v>5.9126791078421203E-3</c:v>
                </c:pt>
                <c:pt idx="54367">
                  <c:v>6.6602697441045002E-3</c:v>
                </c:pt>
                <c:pt idx="54368">
                  <c:v>7.1929118554623101E-3</c:v>
                </c:pt>
                <c:pt idx="54369">
                  <c:v>7.9548120942662393E-3</c:v>
                </c:pt>
                <c:pt idx="54370">
                  <c:v>8.3963095389868302E-3</c:v>
                </c:pt>
                <c:pt idx="54371">
                  <c:v>8.6757086876151392E-3</c:v>
                </c:pt>
                <c:pt idx="54372">
                  <c:v>9.42832716867191E-3</c:v>
                </c:pt>
                <c:pt idx="54373">
                  <c:v>9.8452545775998598E-3</c:v>
                </c:pt>
                <c:pt idx="54374">
                  <c:v>1.0062166504087399E-2</c:v>
                </c:pt>
                <c:pt idx="54375">
                  <c:v>1.0393811233402101E-2</c:v>
                </c:pt>
                <c:pt idx="54376">
                  <c:v>1.0586269203551E-2</c:v>
                </c:pt>
                <c:pt idx="54377">
                  <c:v>1.0596967005337601E-2</c:v>
                </c:pt>
                <c:pt idx="54378">
                  <c:v>1.09474776723235E-2</c:v>
                </c:pt>
                <c:pt idx="54379">
                  <c:v>1.12346890984109E-2</c:v>
                </c:pt>
                <c:pt idx="54380">
                  <c:v>1.1308004700241301E-2</c:v>
                </c:pt>
                <c:pt idx="54381">
                  <c:v>1.10007486486733E-2</c:v>
                </c:pt>
                <c:pt idx="54382">
                  <c:v>1.1149583873343799E-2</c:v>
                </c:pt>
                <c:pt idx="54383">
                  <c:v>1.12349502210571E-2</c:v>
                </c:pt>
                <c:pt idx="54384">
                  <c:v>1.10768362510432E-2</c:v>
                </c:pt>
                <c:pt idx="54385">
                  <c:v>1.0630786052750999E-2</c:v>
                </c:pt>
                <c:pt idx="54386">
                  <c:v>1.0339869836028699E-2</c:v>
                </c:pt>
                <c:pt idx="54387">
                  <c:v>1.04428003864959E-2</c:v>
                </c:pt>
                <c:pt idx="54388">
                  <c:v>1.0098042753244701E-2</c:v>
                </c:pt>
                <c:pt idx="54389">
                  <c:v>9.5399297803822492E-3</c:v>
                </c:pt>
                <c:pt idx="54390">
                  <c:v>9.4301236365884906E-3</c:v>
                </c:pt>
                <c:pt idx="54391">
                  <c:v>8.7376763062856095E-3</c:v>
                </c:pt>
                <c:pt idx="54392">
                  <c:v>8.1977423182725308E-3</c:v>
                </c:pt>
                <c:pt idx="54393">
                  <c:v>7.6320515554167802E-3</c:v>
                </c:pt>
                <c:pt idx="54394">
                  <c:v>7.1911040823638001E-3</c:v>
                </c:pt>
                <c:pt idx="54395">
                  <c:v>6.7152265326551903E-3</c:v>
                </c:pt>
                <c:pt idx="54396">
                  <c:v>6.3465231441257796E-3</c:v>
                </c:pt>
                <c:pt idx="54397">
                  <c:v>5.74324509339266E-3</c:v>
                </c:pt>
                <c:pt idx="54398">
                  <c:v>4.5130922891282099E-3</c:v>
                </c:pt>
                <c:pt idx="54399">
                  <c:v>4.3860524145663904E-3</c:v>
                </c:pt>
                <c:pt idx="54400">
                  <c:v>3.4271180949510499E-3</c:v>
                </c:pt>
                <c:pt idx="54401">
                  <c:v>2.2087697639640402E-3</c:v>
                </c:pt>
                <c:pt idx="54402">
                  <c:v>1.75576555421772E-3</c:v>
                </c:pt>
                <c:pt idx="54403">
                  <c:v>1.1354246693342301E-3</c:v>
                </c:pt>
                <c:pt idx="54404">
                  <c:v>3.8759537704185202E-4</c:v>
                </c:pt>
                <c:pt idx="54405">
                  <c:v>-5.6985426154047196E-4</c:v>
                </c:pt>
                <c:pt idx="54406">
                  <c:v>-1.53451241562986E-3</c:v>
                </c:pt>
                <c:pt idx="54407">
                  <c:v>-1.8519749758512101E-3</c:v>
                </c:pt>
                <c:pt idx="54408">
                  <c:v>-2.56410504596454E-3</c:v>
                </c:pt>
                <c:pt idx="54409">
                  <c:v>-3.4930475977733798E-3</c:v>
                </c:pt>
                <c:pt idx="54410">
                  <c:v>-4.4058285283101496E-3</c:v>
                </c:pt>
                <c:pt idx="54411">
                  <c:v>-5.0598758427993704E-3</c:v>
                </c:pt>
                <c:pt idx="54412">
                  <c:v>-5.9125457620360696E-3</c:v>
                </c:pt>
                <c:pt idx="54413">
                  <c:v>-6.8032352749164597E-3</c:v>
                </c:pt>
                <c:pt idx="54414">
                  <c:v>-7.3799849976953899E-3</c:v>
                </c:pt>
                <c:pt idx="54415">
                  <c:v>-7.9151776895094502E-3</c:v>
                </c:pt>
                <c:pt idx="54416">
                  <c:v>-8.4646739029365994E-3</c:v>
                </c:pt>
                <c:pt idx="54417">
                  <c:v>-9.3296488399142001E-3</c:v>
                </c:pt>
                <c:pt idx="54418">
                  <c:v>-1.00157771207923E-2</c:v>
                </c:pt>
                <c:pt idx="54419">
                  <c:v>-1.04902369796738E-2</c:v>
                </c:pt>
                <c:pt idx="54420">
                  <c:v>-1.14001115710012E-2</c:v>
                </c:pt>
                <c:pt idx="54421">
                  <c:v>-1.1797470248631399E-2</c:v>
                </c:pt>
                <c:pt idx="54422">
                  <c:v>-1.2374436427599399E-2</c:v>
                </c:pt>
                <c:pt idx="54423">
                  <c:v>-1.2924256187595601E-2</c:v>
                </c:pt>
                <c:pt idx="54424">
                  <c:v>-1.29839914103016E-2</c:v>
                </c:pt>
                <c:pt idx="54425">
                  <c:v>-1.34137273369664E-2</c:v>
                </c:pt>
                <c:pt idx="54426">
                  <c:v>-1.3672743468440701E-2</c:v>
                </c:pt>
                <c:pt idx="54427">
                  <c:v>-1.41355130788382E-2</c:v>
                </c:pt>
                <c:pt idx="54428">
                  <c:v>-1.38237925700426E-2</c:v>
                </c:pt>
                <c:pt idx="54429">
                  <c:v>-1.44405840118678E-2</c:v>
                </c:pt>
                <c:pt idx="54430">
                  <c:v>-1.49754992919072E-2</c:v>
                </c:pt>
                <c:pt idx="54431">
                  <c:v>-1.50489774167417E-2</c:v>
                </c:pt>
                <c:pt idx="54432">
                  <c:v>-1.4763528421642001E-2</c:v>
                </c:pt>
                <c:pt idx="54433">
                  <c:v>-1.47981545470551E-2</c:v>
                </c:pt>
                <c:pt idx="54434">
                  <c:v>-1.4999104569383101E-2</c:v>
                </c:pt>
                <c:pt idx="54435">
                  <c:v>-1.5067633027278701E-2</c:v>
                </c:pt>
                <c:pt idx="54436">
                  <c:v>-1.48654735733232E-2</c:v>
                </c:pt>
                <c:pt idx="54437">
                  <c:v>-1.51030112506302E-2</c:v>
                </c:pt>
                <c:pt idx="54438">
                  <c:v>-1.45598734193525E-2</c:v>
                </c:pt>
                <c:pt idx="54439">
                  <c:v>-1.40271762776484E-2</c:v>
                </c:pt>
                <c:pt idx="54440">
                  <c:v>-1.39839808809796E-2</c:v>
                </c:pt>
                <c:pt idx="54441">
                  <c:v>-1.36596249656967E-2</c:v>
                </c:pt>
                <c:pt idx="54442">
                  <c:v>-1.3455396257102599E-2</c:v>
                </c:pt>
                <c:pt idx="54443">
                  <c:v>-1.27624676918983E-2</c:v>
                </c:pt>
                <c:pt idx="54444">
                  <c:v>-1.26086832149289E-2</c:v>
                </c:pt>
                <c:pt idx="54445">
                  <c:v>-1.2368181702690001E-2</c:v>
                </c:pt>
                <c:pt idx="54446">
                  <c:v>-1.15323954672252E-2</c:v>
                </c:pt>
                <c:pt idx="54447">
                  <c:v>-1.1413127264419299E-2</c:v>
                </c:pt>
                <c:pt idx="54448">
                  <c:v>-1.0743039961358501E-2</c:v>
                </c:pt>
                <c:pt idx="54449">
                  <c:v>-1.02302716303223E-2</c:v>
                </c:pt>
                <c:pt idx="54450">
                  <c:v>-9.6753042161027702E-3</c:v>
                </c:pt>
                <c:pt idx="54451">
                  <c:v>-8.9657092734809207E-3</c:v>
                </c:pt>
                <c:pt idx="54452">
                  <c:v>-8.2170045839664498E-3</c:v>
                </c:pt>
                <c:pt idx="54453">
                  <c:v>-7.6705746486436703E-3</c:v>
                </c:pt>
                <c:pt idx="54454">
                  <c:v>-7.2683823170814404E-3</c:v>
                </c:pt>
                <c:pt idx="54455">
                  <c:v>-6.8206469861614898E-3</c:v>
                </c:pt>
                <c:pt idx="54456">
                  <c:v>-6.2230154632719002E-3</c:v>
                </c:pt>
                <c:pt idx="54457">
                  <c:v>-5.1849433795873798E-3</c:v>
                </c:pt>
                <c:pt idx="54458">
                  <c:v>-4.4960668529187998E-3</c:v>
                </c:pt>
                <c:pt idx="54459">
                  <c:v>-3.98197764719659E-3</c:v>
                </c:pt>
                <c:pt idx="54460">
                  <c:v>-3.6495159914297702E-3</c:v>
                </c:pt>
                <c:pt idx="54461">
                  <c:v>-2.6928291171331399E-3</c:v>
                </c:pt>
                <c:pt idx="54462">
                  <c:v>-2.0738481115938302E-3</c:v>
                </c:pt>
                <c:pt idx="54463">
                  <c:v>-1.60131210761977E-3</c:v>
                </c:pt>
                <c:pt idx="54464">
                  <c:v>-1.08108883637614E-3</c:v>
                </c:pt>
                <c:pt idx="54465">
                  <c:v>-8.8825628182465099E-4</c:v>
                </c:pt>
                <c:pt idx="54466" formatCode="0.00E+00">
                  <c:v>-3.3110798689756997E-5</c:v>
                </c:pt>
                <c:pt idx="54467">
                  <c:v>3.8868497425238599E-4</c:v>
                </c:pt>
                <c:pt idx="54468">
                  <c:v>9.6512520105994099E-4</c:v>
                </c:pt>
                <c:pt idx="54469">
                  <c:v>1.5672141553776601E-3</c:v>
                </c:pt>
                <c:pt idx="54470">
                  <c:v>2.0566756499560499E-3</c:v>
                </c:pt>
                <c:pt idx="54471">
                  <c:v>2.3392045149082E-3</c:v>
                </c:pt>
                <c:pt idx="54472">
                  <c:v>2.5358517579156699E-3</c:v>
                </c:pt>
                <c:pt idx="54473">
                  <c:v>2.8550528272154401E-3</c:v>
                </c:pt>
                <c:pt idx="54474">
                  <c:v>3.09087881805518E-3</c:v>
                </c:pt>
                <c:pt idx="54475">
                  <c:v>3.4922187318491898E-3</c:v>
                </c:pt>
                <c:pt idx="54476">
                  <c:v>3.6168570162317302E-3</c:v>
                </c:pt>
                <c:pt idx="54477">
                  <c:v>4.02585502860104E-3</c:v>
                </c:pt>
                <c:pt idx="54478">
                  <c:v>4.04714564475864E-3</c:v>
                </c:pt>
                <c:pt idx="54479">
                  <c:v>4.4546896403969503E-3</c:v>
                </c:pt>
                <c:pt idx="54480">
                  <c:v>4.4306887574932204E-3</c:v>
                </c:pt>
                <c:pt idx="54481">
                  <c:v>4.0341419717693202E-3</c:v>
                </c:pt>
                <c:pt idx="54482">
                  <c:v>4.3010736472335696E-3</c:v>
                </c:pt>
                <c:pt idx="54483">
                  <c:v>4.06835654262759E-3</c:v>
                </c:pt>
                <c:pt idx="54484">
                  <c:v>4.19427261196387E-3</c:v>
                </c:pt>
                <c:pt idx="54485">
                  <c:v>3.8439045799101598E-3</c:v>
                </c:pt>
                <c:pt idx="54486">
                  <c:v>4.0094544645833804E-3</c:v>
                </c:pt>
                <c:pt idx="54487">
                  <c:v>3.9996290033597797E-3</c:v>
                </c:pt>
                <c:pt idx="54488">
                  <c:v>3.6275853514270099E-3</c:v>
                </c:pt>
                <c:pt idx="54489">
                  <c:v>3.09594645565855E-3</c:v>
                </c:pt>
                <c:pt idx="54490">
                  <c:v>2.9959621639195299E-3</c:v>
                </c:pt>
                <c:pt idx="54491">
                  <c:v>2.40423965322175E-3</c:v>
                </c:pt>
                <c:pt idx="54492">
                  <c:v>2.0530393417374599E-3</c:v>
                </c:pt>
                <c:pt idx="54493">
                  <c:v>1.8313813407624399E-3</c:v>
                </c:pt>
                <c:pt idx="54494">
                  <c:v>1.76839481097989E-3</c:v>
                </c:pt>
                <c:pt idx="54495">
                  <c:v>1.3520237711339199E-3</c:v>
                </c:pt>
                <c:pt idx="54496">
                  <c:v>8.8844418681796795E-4</c:v>
                </c:pt>
                <c:pt idx="54497">
                  <c:v>1.32534627659822E-4</c:v>
                </c:pt>
                <c:pt idx="54498">
                  <c:v>-4.0136054496938903E-4</c:v>
                </c:pt>
                <c:pt idx="54499">
                  <c:v>-8.8938667032927997E-4</c:v>
                </c:pt>
                <c:pt idx="54500">
                  <c:v>-1.3981915665125101E-3</c:v>
                </c:pt>
                <c:pt idx="54501">
                  <c:v>-1.82710673844544E-3</c:v>
                </c:pt>
                <c:pt idx="54502">
                  <c:v>-2.3609037077675001E-3</c:v>
                </c:pt>
                <c:pt idx="54503">
                  <c:v>-2.90545971824771E-3</c:v>
                </c:pt>
                <c:pt idx="54504">
                  <c:v>-3.4678083216775498E-3</c:v>
                </c:pt>
                <c:pt idx="54505">
                  <c:v>-4.0953766979227096E-3</c:v>
                </c:pt>
                <c:pt idx="54506">
                  <c:v>-4.4347224762166203E-3</c:v>
                </c:pt>
                <c:pt idx="54507">
                  <c:v>-4.8817543623954603E-3</c:v>
                </c:pt>
                <c:pt idx="54508">
                  <c:v>-5.5808558896750498E-3</c:v>
                </c:pt>
                <c:pt idx="54509">
                  <c:v>-6.2568220462723596E-3</c:v>
                </c:pt>
                <c:pt idx="54510">
                  <c:v>-6.7761796057298198E-3</c:v>
                </c:pt>
                <c:pt idx="54511">
                  <c:v>-7.2099955595207503E-3</c:v>
                </c:pt>
                <c:pt idx="54512">
                  <c:v>-7.6202494459031997E-3</c:v>
                </c:pt>
                <c:pt idx="54513">
                  <c:v>-8.1301220727209699E-3</c:v>
                </c:pt>
                <c:pt idx="54514">
                  <c:v>-8.4369659083802801E-3</c:v>
                </c:pt>
                <c:pt idx="54515">
                  <c:v>-9.1390014557313198E-3</c:v>
                </c:pt>
                <c:pt idx="54516">
                  <c:v>-9.8008988459591696E-3</c:v>
                </c:pt>
                <c:pt idx="54517">
                  <c:v>-9.8576937550014006E-3</c:v>
                </c:pt>
                <c:pt idx="54518">
                  <c:v>-1.03365289101704E-2</c:v>
                </c:pt>
                <c:pt idx="54519">
                  <c:v>-1.05333422873363E-2</c:v>
                </c:pt>
                <c:pt idx="54520">
                  <c:v>-1.1205670939405299E-2</c:v>
                </c:pt>
                <c:pt idx="54521">
                  <c:v>-1.13924797819529E-2</c:v>
                </c:pt>
                <c:pt idx="54522">
                  <c:v>-1.12743589672776E-2</c:v>
                </c:pt>
                <c:pt idx="54523">
                  <c:v>-1.14588226085216E-2</c:v>
                </c:pt>
                <c:pt idx="54524">
                  <c:v>-1.1797989914651801E-2</c:v>
                </c:pt>
                <c:pt idx="54525">
                  <c:v>-1.1967281685493301E-2</c:v>
                </c:pt>
                <c:pt idx="54526">
                  <c:v>-1.21233064779258E-2</c:v>
                </c:pt>
                <c:pt idx="54527">
                  <c:v>-1.25178898603308E-2</c:v>
                </c:pt>
                <c:pt idx="54528">
                  <c:v>-1.2615072950912199E-2</c:v>
                </c:pt>
                <c:pt idx="54529">
                  <c:v>-1.19925501846784E-2</c:v>
                </c:pt>
                <c:pt idx="54530">
                  <c:v>-1.22716988983292E-2</c:v>
                </c:pt>
                <c:pt idx="54531">
                  <c:v>-1.2358133240411E-2</c:v>
                </c:pt>
                <c:pt idx="54532">
                  <c:v>-1.22856215343319E-2</c:v>
                </c:pt>
                <c:pt idx="54533">
                  <c:v>-1.18017242221668E-2</c:v>
                </c:pt>
                <c:pt idx="54534">
                  <c:v>-1.1734441253911499E-2</c:v>
                </c:pt>
                <c:pt idx="54535">
                  <c:v>-1.1864147336935299E-2</c:v>
                </c:pt>
                <c:pt idx="54536">
                  <c:v>-1.1609111802506801E-2</c:v>
                </c:pt>
                <c:pt idx="54537">
                  <c:v>-1.1033183720500101E-2</c:v>
                </c:pt>
                <c:pt idx="54538">
                  <c:v>-1.0940845166579701E-2</c:v>
                </c:pt>
                <c:pt idx="54539">
                  <c:v>-1.0831538299063E-2</c:v>
                </c:pt>
                <c:pt idx="54540">
                  <c:v>-1.0306152719069E-2</c:v>
                </c:pt>
                <c:pt idx="54541">
                  <c:v>-9.6617865690541392E-3</c:v>
                </c:pt>
                <c:pt idx="54542">
                  <c:v>-9.3637183119682603E-3</c:v>
                </c:pt>
                <c:pt idx="54543">
                  <c:v>-9.1027332516510698E-3</c:v>
                </c:pt>
                <c:pt idx="54544">
                  <c:v>-8.7213510289877103E-3</c:v>
                </c:pt>
                <c:pt idx="54545">
                  <c:v>-8.1504184930115409E-3</c:v>
                </c:pt>
                <c:pt idx="54546">
                  <c:v>-7.8301797129866693E-3</c:v>
                </c:pt>
                <c:pt idx="54547">
                  <c:v>-7.4166934545194397E-3</c:v>
                </c:pt>
                <c:pt idx="54548">
                  <c:v>-6.5121824553799699E-3</c:v>
                </c:pt>
                <c:pt idx="54549">
                  <c:v>-6.2469508831616101E-3</c:v>
                </c:pt>
                <c:pt idx="54550">
                  <c:v>-5.6820927791908296E-3</c:v>
                </c:pt>
                <c:pt idx="54551">
                  <c:v>-5.1928072328772104E-3</c:v>
                </c:pt>
                <c:pt idx="54552">
                  <c:v>-4.5028988529830201E-3</c:v>
                </c:pt>
                <c:pt idx="54553">
                  <c:v>-3.9917006920886103E-3</c:v>
                </c:pt>
                <c:pt idx="54554">
                  <c:v>-3.7651395097568199E-3</c:v>
                </c:pt>
                <c:pt idx="54555">
                  <c:v>-3.2753996265979298E-3</c:v>
                </c:pt>
                <c:pt idx="54556">
                  <c:v>-2.8189852571519499E-3</c:v>
                </c:pt>
                <c:pt idx="54557">
                  <c:v>-1.9316074663019E-3</c:v>
                </c:pt>
                <c:pt idx="54558">
                  <c:v>-1.4035953855515799E-3</c:v>
                </c:pt>
                <c:pt idx="54559">
                  <c:v>-1.2592349974023E-3</c:v>
                </c:pt>
                <c:pt idx="54560">
                  <c:v>-5.5887846885541799E-4</c:v>
                </c:pt>
                <c:pt idx="54561">
                  <c:v>-4.6709120264972203E-4</c:v>
                </c:pt>
                <c:pt idx="54562">
                  <c:v>3.6281399870426899E-4</c:v>
                </c:pt>
                <c:pt idx="54563">
                  <c:v>6.8680129054332596E-4</c:v>
                </c:pt>
                <c:pt idx="54564">
                  <c:v>9.0295393297070803E-4</c:v>
                </c:pt>
                <c:pt idx="54565">
                  <c:v>1.44191008835876E-3</c:v>
                </c:pt>
                <c:pt idx="54566">
                  <c:v>1.9558105808434E-3</c:v>
                </c:pt>
                <c:pt idx="54567">
                  <c:v>2.0876183743133302E-3</c:v>
                </c:pt>
                <c:pt idx="54568">
                  <c:v>2.2157217844766702E-3</c:v>
                </c:pt>
                <c:pt idx="54569">
                  <c:v>2.5253884285565999E-3</c:v>
                </c:pt>
                <c:pt idx="54570">
                  <c:v>3.0218565968445701E-3</c:v>
                </c:pt>
                <c:pt idx="54571">
                  <c:v>3.1752873145390699E-3</c:v>
                </c:pt>
                <c:pt idx="54572">
                  <c:v>2.88884975958522E-3</c:v>
                </c:pt>
                <c:pt idx="54573">
                  <c:v>3.0201562400607698E-3</c:v>
                </c:pt>
                <c:pt idx="54574">
                  <c:v>3.4008587231554401E-3</c:v>
                </c:pt>
                <c:pt idx="54575">
                  <c:v>3.6285019757078701E-3</c:v>
                </c:pt>
                <c:pt idx="54576">
                  <c:v>3.7522863945787101E-3</c:v>
                </c:pt>
                <c:pt idx="54577">
                  <c:v>3.7535012534386301E-3</c:v>
                </c:pt>
                <c:pt idx="54578">
                  <c:v>3.6113194372766502E-3</c:v>
                </c:pt>
                <c:pt idx="54579">
                  <c:v>3.3159102251032E-3</c:v>
                </c:pt>
                <c:pt idx="54580">
                  <c:v>3.4720223151291601E-3</c:v>
                </c:pt>
                <c:pt idx="54581">
                  <c:v>3.2287632677408399E-3</c:v>
                </c:pt>
                <c:pt idx="54582">
                  <c:v>2.7654951167638202E-3</c:v>
                </c:pt>
                <c:pt idx="54583">
                  <c:v>2.7180428010638198E-3</c:v>
                </c:pt>
                <c:pt idx="54584">
                  <c:v>2.5175863121987799E-3</c:v>
                </c:pt>
                <c:pt idx="54585">
                  <c:v>2.5160347578626302E-3</c:v>
                </c:pt>
                <c:pt idx="54586">
                  <c:v>2.1471354971808001E-3</c:v>
                </c:pt>
                <c:pt idx="54587">
                  <c:v>1.9801693254135502E-3</c:v>
                </c:pt>
                <c:pt idx="54588">
                  <c:v>1.25456765944172E-3</c:v>
                </c:pt>
                <c:pt idx="54589">
                  <c:v>8.0950888750769496E-4</c:v>
                </c:pt>
                <c:pt idx="54590">
                  <c:v>1.7702279389527199E-4</c:v>
                </c:pt>
                <c:pt idx="54591">
                  <c:v>1.89958457589393E-4</c:v>
                </c:pt>
                <c:pt idx="54592">
                  <c:v>-3.0942768688876102E-4</c:v>
                </c:pt>
                <c:pt idx="54593">
                  <c:v>-9.6273927957985503E-4</c:v>
                </c:pt>
                <c:pt idx="54594">
                  <c:v>-1.46247479029838E-3</c:v>
                </c:pt>
                <c:pt idx="54595">
                  <c:v>-1.773552584705E-3</c:v>
                </c:pt>
                <c:pt idx="54596">
                  <c:v>-1.9696080752488899E-3</c:v>
                </c:pt>
                <c:pt idx="54597">
                  <c:v>-3.0821384572542001E-3</c:v>
                </c:pt>
                <c:pt idx="54598">
                  <c:v>-3.7241959076400699E-3</c:v>
                </c:pt>
                <c:pt idx="54599">
                  <c:v>-4.1274348032225398E-3</c:v>
                </c:pt>
                <c:pt idx="54600">
                  <c:v>-4.6806047381832E-3</c:v>
                </c:pt>
                <c:pt idx="54601">
                  <c:v>-4.9421857851373796E-3</c:v>
                </c:pt>
                <c:pt idx="54602">
                  <c:v>-5.6342587535139601E-3</c:v>
                </c:pt>
                <c:pt idx="54603">
                  <c:v>-6.4349828754656198E-3</c:v>
                </c:pt>
                <c:pt idx="54604">
                  <c:v>-7.0411461661478497E-3</c:v>
                </c:pt>
                <c:pt idx="54605">
                  <c:v>-7.6635120831727204E-3</c:v>
                </c:pt>
                <c:pt idx="54606">
                  <c:v>-8.0914737655301897E-3</c:v>
                </c:pt>
                <c:pt idx="54607">
                  <c:v>-8.5572936923248594E-3</c:v>
                </c:pt>
                <c:pt idx="54608">
                  <c:v>-9.3957914327178899E-3</c:v>
                </c:pt>
                <c:pt idx="54609">
                  <c:v>-9.6532381538850798E-3</c:v>
                </c:pt>
                <c:pt idx="54610">
                  <c:v>-9.8305520312783196E-3</c:v>
                </c:pt>
                <c:pt idx="54611">
                  <c:v>-1.05459095096486E-2</c:v>
                </c:pt>
                <c:pt idx="54612">
                  <c:v>-1.09984142590181E-2</c:v>
                </c:pt>
                <c:pt idx="54613">
                  <c:v>-1.1471120606935999E-2</c:v>
                </c:pt>
                <c:pt idx="54614">
                  <c:v>-1.17192987852254E-2</c:v>
                </c:pt>
                <c:pt idx="54615">
                  <c:v>-1.22785847299455E-2</c:v>
                </c:pt>
                <c:pt idx="54616">
                  <c:v>-1.2762892007193801E-2</c:v>
                </c:pt>
                <c:pt idx="54617">
                  <c:v>-1.29009274017776E-2</c:v>
                </c:pt>
                <c:pt idx="54618">
                  <c:v>-1.3255254163222799E-2</c:v>
                </c:pt>
                <c:pt idx="54619">
                  <c:v>-1.3179104756505E-2</c:v>
                </c:pt>
                <c:pt idx="54620">
                  <c:v>-1.3611964569827601E-2</c:v>
                </c:pt>
                <c:pt idx="54621">
                  <c:v>-1.3842200822025801E-2</c:v>
                </c:pt>
                <c:pt idx="54622">
                  <c:v>-1.40431574345795E-2</c:v>
                </c:pt>
                <c:pt idx="54623">
                  <c:v>-1.43207066142471E-2</c:v>
                </c:pt>
                <c:pt idx="54624">
                  <c:v>-1.38468191975994E-2</c:v>
                </c:pt>
                <c:pt idx="54625">
                  <c:v>-1.42633248913384E-2</c:v>
                </c:pt>
                <c:pt idx="54626">
                  <c:v>-1.4129107088993601E-2</c:v>
                </c:pt>
                <c:pt idx="54627">
                  <c:v>-1.44541213594935E-2</c:v>
                </c:pt>
                <c:pt idx="54628">
                  <c:v>-1.42870767622113E-2</c:v>
                </c:pt>
                <c:pt idx="54629">
                  <c:v>-1.3746102636238201E-2</c:v>
                </c:pt>
                <c:pt idx="54630">
                  <c:v>-1.3812377036234599E-2</c:v>
                </c:pt>
                <c:pt idx="54631">
                  <c:v>-1.3918949606041699E-2</c:v>
                </c:pt>
                <c:pt idx="54632">
                  <c:v>-1.34409773063126E-2</c:v>
                </c:pt>
                <c:pt idx="54633">
                  <c:v>-1.3348909663186E-2</c:v>
                </c:pt>
                <c:pt idx="54634">
                  <c:v>-1.30946732474001E-2</c:v>
                </c:pt>
                <c:pt idx="54635">
                  <c:v>-1.31412784482521E-2</c:v>
                </c:pt>
                <c:pt idx="54636">
                  <c:v>-1.22556821133624E-2</c:v>
                </c:pt>
                <c:pt idx="54637">
                  <c:v>-1.1852709501593501E-2</c:v>
                </c:pt>
                <c:pt idx="54638">
                  <c:v>-1.16395815148603E-2</c:v>
                </c:pt>
                <c:pt idx="54639">
                  <c:v>-1.16133182043339E-2</c:v>
                </c:pt>
                <c:pt idx="54640">
                  <c:v>-1.08456865607717E-2</c:v>
                </c:pt>
                <c:pt idx="54641">
                  <c:v>-1.01110795307235E-2</c:v>
                </c:pt>
                <c:pt idx="54642">
                  <c:v>-9.9058165807934806E-3</c:v>
                </c:pt>
                <c:pt idx="54643">
                  <c:v>-9.3951142177788501E-3</c:v>
                </c:pt>
                <c:pt idx="54644">
                  <c:v>-8.8810098364736096E-3</c:v>
                </c:pt>
                <c:pt idx="54645">
                  <c:v>-8.2971999844579699E-3</c:v>
                </c:pt>
                <c:pt idx="54646">
                  <c:v>-7.7270569870196799E-3</c:v>
                </c:pt>
                <c:pt idx="54647">
                  <c:v>-7.0204177823693101E-3</c:v>
                </c:pt>
                <c:pt idx="54648">
                  <c:v>-6.4198959879980498E-3</c:v>
                </c:pt>
                <c:pt idx="54649">
                  <c:v>-6.1188727046991203E-3</c:v>
                </c:pt>
                <c:pt idx="54650">
                  <c:v>-5.29218357075531E-3</c:v>
                </c:pt>
                <c:pt idx="54651">
                  <c:v>-4.4206225784398801E-3</c:v>
                </c:pt>
                <c:pt idx="54652">
                  <c:v>-4.1700920469829802E-3</c:v>
                </c:pt>
                <c:pt idx="54653">
                  <c:v>-3.6608376485832701E-3</c:v>
                </c:pt>
                <c:pt idx="54654">
                  <c:v>-2.7028816451047499E-3</c:v>
                </c:pt>
                <c:pt idx="54655">
                  <c:v>-1.9956319930069699E-3</c:v>
                </c:pt>
                <c:pt idx="54656">
                  <c:v>-1.44412334683536E-3</c:v>
                </c:pt>
                <c:pt idx="54657">
                  <c:v>-9.5394087140233496E-4</c:v>
                </c:pt>
                <c:pt idx="54658">
                  <c:v>-4.0281818645521899E-4</c:v>
                </c:pt>
                <c:pt idx="54659">
                  <c:v>3.2106075930093898E-4</c:v>
                </c:pt>
                <c:pt idx="54660">
                  <c:v>7.7429139519626902E-4</c:v>
                </c:pt>
                <c:pt idx="54661">
                  <c:v>1.0849119576257699E-3</c:v>
                </c:pt>
                <c:pt idx="54662">
                  <c:v>2.1164411983942699E-3</c:v>
                </c:pt>
                <c:pt idx="54663">
                  <c:v>2.73317531148094E-3</c:v>
                </c:pt>
                <c:pt idx="54664">
                  <c:v>2.94267892563222E-3</c:v>
                </c:pt>
                <c:pt idx="54665">
                  <c:v>3.3627269209047898E-3</c:v>
                </c:pt>
                <c:pt idx="54666">
                  <c:v>3.6712860382569698E-3</c:v>
                </c:pt>
                <c:pt idx="54667">
                  <c:v>4.4642464749702999E-3</c:v>
                </c:pt>
                <c:pt idx="54668">
                  <c:v>4.4783186470467003E-3</c:v>
                </c:pt>
                <c:pt idx="54669">
                  <c:v>4.7451166187693402E-3</c:v>
                </c:pt>
                <c:pt idx="54670">
                  <c:v>5.2364243076894997E-3</c:v>
                </c:pt>
                <c:pt idx="54671">
                  <c:v>5.5572549363554604E-3</c:v>
                </c:pt>
                <c:pt idx="54672">
                  <c:v>5.7985728636204704E-3</c:v>
                </c:pt>
                <c:pt idx="54673">
                  <c:v>5.9265415579218897E-3</c:v>
                </c:pt>
                <c:pt idx="54674">
                  <c:v>6.2502359270620797E-3</c:v>
                </c:pt>
                <c:pt idx="54675">
                  <c:v>6.2456739080012898E-3</c:v>
                </c:pt>
                <c:pt idx="54676">
                  <c:v>6.2455294264603702E-3</c:v>
                </c:pt>
                <c:pt idx="54677">
                  <c:v>6.3511101016191897E-3</c:v>
                </c:pt>
                <c:pt idx="54678">
                  <c:v>6.2938305634319602E-3</c:v>
                </c:pt>
                <c:pt idx="54679">
                  <c:v>6.4683978614919002E-3</c:v>
                </c:pt>
                <c:pt idx="54680">
                  <c:v>6.2049274189039903E-3</c:v>
                </c:pt>
                <c:pt idx="54681">
                  <c:v>6.4936849867790703E-3</c:v>
                </c:pt>
                <c:pt idx="54682">
                  <c:v>5.8816648835594296E-3</c:v>
                </c:pt>
                <c:pt idx="54683">
                  <c:v>5.4221243640751298E-3</c:v>
                </c:pt>
                <c:pt idx="54684">
                  <c:v>5.80432553486461E-3</c:v>
                </c:pt>
                <c:pt idx="54685">
                  <c:v>5.5474211893567198E-3</c:v>
                </c:pt>
                <c:pt idx="54686">
                  <c:v>5.0737684647250503E-3</c:v>
                </c:pt>
                <c:pt idx="54687">
                  <c:v>4.5069843034589397E-3</c:v>
                </c:pt>
                <c:pt idx="54688">
                  <c:v>4.28275500558038E-3</c:v>
                </c:pt>
                <c:pt idx="54689">
                  <c:v>4.0839694818783504E-3</c:v>
                </c:pt>
                <c:pt idx="54690">
                  <c:v>3.8371451993689598E-3</c:v>
                </c:pt>
                <c:pt idx="54691">
                  <c:v>3.17134572583691E-3</c:v>
                </c:pt>
                <c:pt idx="54692">
                  <c:v>2.5978411974722599E-3</c:v>
                </c:pt>
                <c:pt idx="54693">
                  <c:v>2.0607989045741799E-3</c:v>
                </c:pt>
                <c:pt idx="54694">
                  <c:v>1.88668926363178E-3</c:v>
                </c:pt>
                <c:pt idx="54695">
                  <c:v>1.31819481641132E-3</c:v>
                </c:pt>
                <c:pt idx="54696">
                  <c:v>7.04961302216295E-4</c:v>
                </c:pt>
                <c:pt idx="54697" formatCode="0.00E+00">
                  <c:v>-6.1298263317892103E-5</c:v>
                </c:pt>
                <c:pt idx="54698">
                  <c:v>-8.58085218840708E-4</c:v>
                </c:pt>
                <c:pt idx="54699">
                  <c:v>-9.3450538743578395E-4</c:v>
                </c:pt>
                <c:pt idx="54700">
                  <c:v>-1.67348228858048E-3</c:v>
                </c:pt>
                <c:pt idx="54701">
                  <c:v>-2.3990490949788398E-3</c:v>
                </c:pt>
                <c:pt idx="54702">
                  <c:v>-3.2587925017647798E-3</c:v>
                </c:pt>
                <c:pt idx="54703">
                  <c:v>-3.8169212948022699E-3</c:v>
                </c:pt>
                <c:pt idx="54704">
                  <c:v>-4.2434077347250701E-3</c:v>
                </c:pt>
                <c:pt idx="54705">
                  <c:v>-5.0612888923152301E-3</c:v>
                </c:pt>
                <c:pt idx="54706">
                  <c:v>-5.52113375800226E-3</c:v>
                </c:pt>
                <c:pt idx="54707">
                  <c:v>-6.3543785732872197E-3</c:v>
                </c:pt>
                <c:pt idx="54708">
                  <c:v>-7.0164435322126002E-3</c:v>
                </c:pt>
                <c:pt idx="54709">
                  <c:v>-7.5128443710641103E-3</c:v>
                </c:pt>
                <c:pt idx="54710">
                  <c:v>-8.2586826231415503E-3</c:v>
                </c:pt>
                <c:pt idx="54711">
                  <c:v>-8.6631092579820303E-3</c:v>
                </c:pt>
                <c:pt idx="54712">
                  <c:v>-9.6478491251468599E-3</c:v>
                </c:pt>
                <c:pt idx="54713">
                  <c:v>-9.9208569926418806E-3</c:v>
                </c:pt>
                <c:pt idx="54714">
                  <c:v>-1.0921074211792401E-2</c:v>
                </c:pt>
                <c:pt idx="54715">
                  <c:v>-1.09507534325026E-2</c:v>
                </c:pt>
                <c:pt idx="54716">
                  <c:v>-1.18760733107267E-2</c:v>
                </c:pt>
                <c:pt idx="54717">
                  <c:v>-1.2296277184274401E-2</c:v>
                </c:pt>
                <c:pt idx="54718">
                  <c:v>-1.28584536256092E-2</c:v>
                </c:pt>
                <c:pt idx="54719">
                  <c:v>-1.3525958377234399E-2</c:v>
                </c:pt>
                <c:pt idx="54720">
                  <c:v>-1.3567705402815201E-2</c:v>
                </c:pt>
                <c:pt idx="54721">
                  <c:v>-1.41905702073984E-2</c:v>
                </c:pt>
                <c:pt idx="54722">
                  <c:v>-1.4752971528186999E-2</c:v>
                </c:pt>
                <c:pt idx="54723">
                  <c:v>-1.51150438085495E-2</c:v>
                </c:pt>
                <c:pt idx="54724">
                  <c:v>-1.52384406661127E-2</c:v>
                </c:pt>
                <c:pt idx="54725">
                  <c:v>-1.5266408138281101E-2</c:v>
                </c:pt>
                <c:pt idx="54726">
                  <c:v>-1.5936686271209401E-2</c:v>
                </c:pt>
                <c:pt idx="54727">
                  <c:v>-1.6611090222387499E-2</c:v>
                </c:pt>
                <c:pt idx="54728">
                  <c:v>-1.6363028297173E-2</c:v>
                </c:pt>
                <c:pt idx="54729">
                  <c:v>-1.6457375662492099E-2</c:v>
                </c:pt>
                <c:pt idx="54730">
                  <c:v>-1.6651446748741701E-2</c:v>
                </c:pt>
                <c:pt idx="54731">
                  <c:v>-1.6938487057612899E-2</c:v>
                </c:pt>
                <c:pt idx="54732">
                  <c:v>-1.7419834650062901E-2</c:v>
                </c:pt>
                <c:pt idx="54733">
                  <c:v>-1.68965254652341E-2</c:v>
                </c:pt>
                <c:pt idx="54734">
                  <c:v>-1.69413476784714E-2</c:v>
                </c:pt>
                <c:pt idx="54735">
                  <c:v>-1.7063374176414299E-2</c:v>
                </c:pt>
                <c:pt idx="54736">
                  <c:v>-1.6997756802548201E-2</c:v>
                </c:pt>
                <c:pt idx="54737">
                  <c:v>-1.7067901240524399E-2</c:v>
                </c:pt>
                <c:pt idx="54738">
                  <c:v>-1.6915727136147699E-2</c:v>
                </c:pt>
                <c:pt idx="54739">
                  <c:v>-1.64978053272976E-2</c:v>
                </c:pt>
                <c:pt idx="54740">
                  <c:v>-1.6496976240186E-2</c:v>
                </c:pt>
                <c:pt idx="54741">
                  <c:v>-1.6346247739968199E-2</c:v>
                </c:pt>
                <c:pt idx="54742">
                  <c:v>-1.6040555439096701E-2</c:v>
                </c:pt>
                <c:pt idx="54743">
                  <c:v>-1.5800388549654001E-2</c:v>
                </c:pt>
                <c:pt idx="54744">
                  <c:v>-1.5466335488711701E-2</c:v>
                </c:pt>
                <c:pt idx="54745">
                  <c:v>-1.51445794823107E-2</c:v>
                </c:pt>
                <c:pt idx="54746">
                  <c:v>-1.48795502655055E-2</c:v>
                </c:pt>
                <c:pt idx="54747">
                  <c:v>-1.43209191548346E-2</c:v>
                </c:pt>
                <c:pt idx="54748">
                  <c:v>-1.4029242517175701E-2</c:v>
                </c:pt>
                <c:pt idx="54749">
                  <c:v>-1.35600688774223E-2</c:v>
                </c:pt>
                <c:pt idx="54750">
                  <c:v>-1.3292364442602501E-2</c:v>
                </c:pt>
                <c:pt idx="54751">
                  <c:v>-1.25276443582964E-2</c:v>
                </c:pt>
                <c:pt idx="54752">
                  <c:v>-1.23163420942072E-2</c:v>
                </c:pt>
                <c:pt idx="54753">
                  <c:v>-1.1837427161799899E-2</c:v>
                </c:pt>
                <c:pt idx="54754">
                  <c:v>-1.10891806566965E-2</c:v>
                </c:pt>
                <c:pt idx="54755">
                  <c:v>-1.05335172152117E-2</c:v>
                </c:pt>
                <c:pt idx="54756">
                  <c:v>-1.00585425401363E-2</c:v>
                </c:pt>
                <c:pt idx="54757">
                  <c:v>-9.7009289541968996E-3</c:v>
                </c:pt>
                <c:pt idx="54758">
                  <c:v>-8.6688512266977803E-3</c:v>
                </c:pt>
                <c:pt idx="54759">
                  <c:v>-8.1449382646690393E-3</c:v>
                </c:pt>
                <c:pt idx="54760">
                  <c:v>-7.55935068840377E-3</c:v>
                </c:pt>
                <c:pt idx="54761">
                  <c:v>-7.2253959412856899E-3</c:v>
                </c:pt>
                <c:pt idx="54762">
                  <c:v>-6.54718902346997E-3</c:v>
                </c:pt>
                <c:pt idx="54763">
                  <c:v>-6.0223895713087602E-3</c:v>
                </c:pt>
                <c:pt idx="54764">
                  <c:v>-5.3066012755732901E-3</c:v>
                </c:pt>
                <c:pt idx="54765">
                  <c:v>-4.9742707973185396E-3</c:v>
                </c:pt>
                <c:pt idx="54766">
                  <c:v>-4.1841937142166304E-3</c:v>
                </c:pt>
                <c:pt idx="54767">
                  <c:v>-3.3991065027719298E-3</c:v>
                </c:pt>
                <c:pt idx="54768">
                  <c:v>-2.7149994444825199E-3</c:v>
                </c:pt>
                <c:pt idx="54769">
                  <c:v>-2.3647367598851202E-3</c:v>
                </c:pt>
                <c:pt idx="54770">
                  <c:v>-1.86281550059081E-3</c:v>
                </c:pt>
                <c:pt idx="54771">
                  <c:v>-1.27873655907749E-3</c:v>
                </c:pt>
                <c:pt idx="54772">
                  <c:v>-7.4165380656160396E-4</c:v>
                </c:pt>
                <c:pt idx="54773">
                  <c:v>-2.4796936607511901E-4</c:v>
                </c:pt>
                <c:pt idx="54774">
                  <c:v>3.9634789693400398E-4</c:v>
                </c:pt>
                <c:pt idx="54775">
                  <c:v>7.9735137847314395E-4</c:v>
                </c:pt>
                <c:pt idx="54776">
                  <c:v>1.37789817261387E-3</c:v>
                </c:pt>
                <c:pt idx="54777">
                  <c:v>1.9788068379460698E-3</c:v>
                </c:pt>
                <c:pt idx="54778">
                  <c:v>2.59273696640085E-3</c:v>
                </c:pt>
                <c:pt idx="54779">
                  <c:v>2.6276780843146599E-3</c:v>
                </c:pt>
                <c:pt idx="54780">
                  <c:v>3.0146463164184502E-3</c:v>
                </c:pt>
                <c:pt idx="54781">
                  <c:v>3.3791169987250399E-3</c:v>
                </c:pt>
                <c:pt idx="54782">
                  <c:v>4.0652576331485397E-3</c:v>
                </c:pt>
                <c:pt idx="54783">
                  <c:v>4.3930231959745103E-3</c:v>
                </c:pt>
                <c:pt idx="54784">
                  <c:v>4.5342317946201801E-3</c:v>
                </c:pt>
                <c:pt idx="54785">
                  <c:v>4.9471338486842898E-3</c:v>
                </c:pt>
                <c:pt idx="54786">
                  <c:v>5.1988492709920796E-3</c:v>
                </c:pt>
                <c:pt idx="54787">
                  <c:v>5.98642796525052E-3</c:v>
                </c:pt>
                <c:pt idx="54788">
                  <c:v>5.98671955986074E-3</c:v>
                </c:pt>
                <c:pt idx="54789">
                  <c:v>6.2323114406534104E-3</c:v>
                </c:pt>
                <c:pt idx="54790">
                  <c:v>6.2930715770948701E-3</c:v>
                </c:pt>
                <c:pt idx="54791">
                  <c:v>6.5535644068295497E-3</c:v>
                </c:pt>
                <c:pt idx="54792">
                  <c:v>6.6039778620153302E-3</c:v>
                </c:pt>
                <c:pt idx="54793">
                  <c:v>7.1448037751074504E-3</c:v>
                </c:pt>
                <c:pt idx="54794">
                  <c:v>7.1693869289105299E-3</c:v>
                </c:pt>
                <c:pt idx="54795">
                  <c:v>6.9795222211345102E-3</c:v>
                </c:pt>
                <c:pt idx="54796">
                  <c:v>7.2993690550636299E-3</c:v>
                </c:pt>
                <c:pt idx="54797">
                  <c:v>7.7184887584172499E-3</c:v>
                </c:pt>
                <c:pt idx="54798">
                  <c:v>7.8353189016009094E-3</c:v>
                </c:pt>
                <c:pt idx="54799">
                  <c:v>7.4439054223133802E-3</c:v>
                </c:pt>
                <c:pt idx="54800">
                  <c:v>7.6823912944405503E-3</c:v>
                </c:pt>
                <c:pt idx="54801">
                  <c:v>7.8805691346180498E-3</c:v>
                </c:pt>
                <c:pt idx="54802">
                  <c:v>7.5349182815109298E-3</c:v>
                </c:pt>
                <c:pt idx="54803">
                  <c:v>7.85933801579374E-3</c:v>
                </c:pt>
                <c:pt idx="54804">
                  <c:v>8.0358711779480695E-3</c:v>
                </c:pt>
                <c:pt idx="54805">
                  <c:v>7.8451704208588099E-3</c:v>
                </c:pt>
                <c:pt idx="54806">
                  <c:v>7.9132003107682102E-3</c:v>
                </c:pt>
                <c:pt idx="54807">
                  <c:v>7.68792347718808E-3</c:v>
                </c:pt>
                <c:pt idx="54808">
                  <c:v>7.7015317741775799E-3</c:v>
                </c:pt>
                <c:pt idx="54809">
                  <c:v>7.8754194628241608E-3</c:v>
                </c:pt>
                <c:pt idx="54810">
                  <c:v>7.4395351401858401E-3</c:v>
                </c:pt>
                <c:pt idx="54811">
                  <c:v>7.5882722494909401E-3</c:v>
                </c:pt>
                <c:pt idx="54812">
                  <c:v>7.74637190869469E-3</c:v>
                </c:pt>
                <c:pt idx="54813">
                  <c:v>7.5818717267026299E-3</c:v>
                </c:pt>
                <c:pt idx="54814">
                  <c:v>7.3136409068227303E-3</c:v>
                </c:pt>
                <c:pt idx="54815">
                  <c:v>7.3915730562500604E-3</c:v>
                </c:pt>
                <c:pt idx="54816">
                  <c:v>7.2897176465412999E-3</c:v>
                </c:pt>
                <c:pt idx="54817">
                  <c:v>7.21175487643704E-3</c:v>
                </c:pt>
                <c:pt idx="54818">
                  <c:v>6.5527649680252199E-3</c:v>
                </c:pt>
                <c:pt idx="54819">
                  <c:v>6.6258802288757896E-3</c:v>
                </c:pt>
                <c:pt idx="54820">
                  <c:v>6.8254885319172596E-3</c:v>
                </c:pt>
                <c:pt idx="54821">
                  <c:v>6.8104354118095397E-3</c:v>
                </c:pt>
                <c:pt idx="54822">
                  <c:v>6.7323851884216702E-3</c:v>
                </c:pt>
                <c:pt idx="54823">
                  <c:v>6.1948942541406897E-3</c:v>
                </c:pt>
                <c:pt idx="54824">
                  <c:v>6.3829726144962696E-3</c:v>
                </c:pt>
                <c:pt idx="54825">
                  <c:v>6.2281238674917402E-3</c:v>
                </c:pt>
                <c:pt idx="54826">
                  <c:v>6.3063524314185401E-3</c:v>
                </c:pt>
                <c:pt idx="54827">
                  <c:v>5.9527050475300302E-3</c:v>
                </c:pt>
                <c:pt idx="54828">
                  <c:v>5.8553479601917997E-3</c:v>
                </c:pt>
                <c:pt idx="54829">
                  <c:v>5.4591889593440602E-3</c:v>
                </c:pt>
                <c:pt idx="54830">
                  <c:v>5.55775831427518E-3</c:v>
                </c:pt>
                <c:pt idx="54831">
                  <c:v>5.7910020649065003E-3</c:v>
                </c:pt>
                <c:pt idx="54832">
                  <c:v>5.3726124759276E-3</c:v>
                </c:pt>
                <c:pt idx="54833">
                  <c:v>4.9455981521556299E-3</c:v>
                </c:pt>
                <c:pt idx="54834">
                  <c:v>4.8091934517048096E-3</c:v>
                </c:pt>
                <c:pt idx="54835">
                  <c:v>4.8188758325011299E-3</c:v>
                </c:pt>
                <c:pt idx="54836">
                  <c:v>4.9952421332910097E-3</c:v>
                </c:pt>
                <c:pt idx="54837">
                  <c:v>4.44681645586157E-3</c:v>
                </c:pt>
                <c:pt idx="54838">
                  <c:v>4.4349693355212301E-3</c:v>
                </c:pt>
                <c:pt idx="54839">
                  <c:v>4.3336024316675296E-3</c:v>
                </c:pt>
                <c:pt idx="54840">
                  <c:v>4.5053619760166601E-3</c:v>
                </c:pt>
                <c:pt idx="54841">
                  <c:v>4.1714875589167304E-3</c:v>
                </c:pt>
                <c:pt idx="54842">
                  <c:v>4.0114954585856602E-3</c:v>
                </c:pt>
                <c:pt idx="54843">
                  <c:v>3.85561733247304E-3</c:v>
                </c:pt>
                <c:pt idx="54844">
                  <c:v>3.7654317519929099E-3</c:v>
                </c:pt>
                <c:pt idx="54845">
                  <c:v>3.7838294360106302E-3</c:v>
                </c:pt>
                <c:pt idx="54846">
                  <c:v>3.5898750132077298E-3</c:v>
                </c:pt>
                <c:pt idx="54847">
                  <c:v>3.2211691000596501E-3</c:v>
                </c:pt>
                <c:pt idx="54848">
                  <c:v>3.2009382164255502E-3</c:v>
                </c:pt>
                <c:pt idx="54849">
                  <c:v>3.2806732011023201E-3</c:v>
                </c:pt>
                <c:pt idx="54850">
                  <c:v>3.13567238687205E-3</c:v>
                </c:pt>
                <c:pt idx="54851">
                  <c:v>2.9290234015142201E-3</c:v>
                </c:pt>
                <c:pt idx="54852">
                  <c:v>2.6569121096053799E-3</c:v>
                </c:pt>
                <c:pt idx="54853">
                  <c:v>2.4846100149987799E-3</c:v>
                </c:pt>
                <c:pt idx="54854">
                  <c:v>2.37357029622415E-3</c:v>
                </c:pt>
                <c:pt idx="54855">
                  <c:v>2.6831085933051598E-3</c:v>
                </c:pt>
                <c:pt idx="54856">
                  <c:v>2.6186908430853601E-3</c:v>
                </c:pt>
                <c:pt idx="54857">
                  <c:v>1.97777344330527E-3</c:v>
                </c:pt>
                <c:pt idx="54858">
                  <c:v>1.6321853703024701E-3</c:v>
                </c:pt>
                <c:pt idx="54859">
                  <c:v>1.73940684039016E-3</c:v>
                </c:pt>
                <c:pt idx="54860">
                  <c:v>2.2889532126845998E-3</c:v>
                </c:pt>
                <c:pt idx="54861">
                  <c:v>1.74611167960556E-3</c:v>
                </c:pt>
                <c:pt idx="54862">
                  <c:v>1.2813678675138501E-3</c:v>
                </c:pt>
                <c:pt idx="54863">
                  <c:v>9.02241623024476E-4</c:v>
                </c:pt>
                <c:pt idx="54864">
                  <c:v>1.3011831586372199E-3</c:v>
                </c:pt>
                <c:pt idx="54865">
                  <c:v>1.4008201983424101E-3</c:v>
                </c:pt>
                <c:pt idx="54866">
                  <c:v>1.0657153950348001E-3</c:v>
                </c:pt>
                <c:pt idx="54867">
                  <c:v>8.2129536073181203E-4</c:v>
                </c:pt>
                <c:pt idx="54868">
                  <c:v>4.0596946661049498E-4</c:v>
                </c:pt>
                <c:pt idx="54869">
                  <c:v>4.6582190711506801E-4</c:v>
                </c:pt>
                <c:pt idx="54870">
                  <c:v>4.7917749719512601E-4</c:v>
                </c:pt>
                <c:pt idx="54871">
                  <c:v>3.0481266861817602E-4</c:v>
                </c:pt>
                <c:pt idx="54872">
                  <c:v>-2.4163968243628501E-4</c:v>
                </c:pt>
                <c:pt idx="54873">
                  <c:v>-2.7301967802569402E-4</c:v>
                </c:pt>
                <c:pt idx="54874">
                  <c:v>-3.2236263820915097E-4</c:v>
                </c:pt>
                <c:pt idx="54875">
                  <c:v>-2.9582045988370102E-4</c:v>
                </c:pt>
                <c:pt idx="54876">
                  <c:v>-6.3452568644931703E-4</c:v>
                </c:pt>
                <c:pt idx="54877">
                  <c:v>-6.7615491465780901E-4</c:v>
                </c:pt>
                <c:pt idx="54878">
                  <c:v>-4.6566872031134798E-4</c:v>
                </c:pt>
                <c:pt idx="54879">
                  <c:v>-7.1477060111588004E-4</c:v>
                </c:pt>
                <c:pt idx="54880">
                  <c:v>-9.3109632374818805E-4</c:v>
                </c:pt>
                <c:pt idx="54881">
                  <c:v>-1.41672824566336E-3</c:v>
                </c:pt>
                <c:pt idx="54882">
                  <c:v>-1.61254044241209E-3</c:v>
                </c:pt>
                <c:pt idx="54883">
                  <c:v>-1.3785352447914E-3</c:v>
                </c:pt>
                <c:pt idx="54884">
                  <c:v>-1.5278236959177999E-3</c:v>
                </c:pt>
                <c:pt idx="54885">
                  <c:v>-1.51040874630027E-3</c:v>
                </c:pt>
                <c:pt idx="54886">
                  <c:v>-1.83817939119429E-3</c:v>
                </c:pt>
                <c:pt idx="54887">
                  <c:v>-2.14747416899593E-3</c:v>
                </c:pt>
                <c:pt idx="54888">
                  <c:v>-2.0010286239656302E-3</c:v>
                </c:pt>
                <c:pt idx="54889">
                  <c:v>-2.0320575044437601E-3</c:v>
                </c:pt>
                <c:pt idx="54890">
                  <c:v>-1.9620508868442299E-3</c:v>
                </c:pt>
                <c:pt idx="54891">
                  <c:v>-2.0392445730113701E-3</c:v>
                </c:pt>
                <c:pt idx="54892">
                  <c:v>-2.1737934638341801E-3</c:v>
                </c:pt>
                <c:pt idx="54893">
                  <c:v>-2.1681900591110099E-3</c:v>
                </c:pt>
                <c:pt idx="54894">
                  <c:v>-2.0440049162894999E-3</c:v>
                </c:pt>
                <c:pt idx="54895">
                  <c:v>-2.16392481000567E-3</c:v>
                </c:pt>
                <c:pt idx="54896">
                  <c:v>-2.4971122302926501E-3</c:v>
                </c:pt>
                <c:pt idx="54897">
                  <c:v>-2.3068090983139299E-3</c:v>
                </c:pt>
                <c:pt idx="54898">
                  <c:v>-2.0959520402955099E-3</c:v>
                </c:pt>
                <c:pt idx="54899">
                  <c:v>-2.0861337402110899E-3</c:v>
                </c:pt>
                <c:pt idx="54900">
                  <c:v>-2.28995042111288E-3</c:v>
                </c:pt>
                <c:pt idx="54901">
                  <c:v>-2.18496101495564E-3</c:v>
                </c:pt>
                <c:pt idx="54902">
                  <c:v>-2.1738508623525901E-3</c:v>
                </c:pt>
                <c:pt idx="54903">
                  <c:v>-1.9752993033552301E-3</c:v>
                </c:pt>
                <c:pt idx="54904">
                  <c:v>-1.6948674549173001E-3</c:v>
                </c:pt>
                <c:pt idx="54905">
                  <c:v>-1.9249089710802799E-3</c:v>
                </c:pt>
                <c:pt idx="54906">
                  <c:v>-1.7827358086780301E-3</c:v>
                </c:pt>
                <c:pt idx="54907">
                  <c:v>-1.4982955541628E-3</c:v>
                </c:pt>
                <c:pt idx="54908">
                  <c:v>-9.4959274086817798E-4</c:v>
                </c:pt>
                <c:pt idx="54909">
                  <c:v>-1.13835268081275E-3</c:v>
                </c:pt>
                <c:pt idx="54910">
                  <c:v>-9.9689539612943007E-4</c:v>
                </c:pt>
                <c:pt idx="54911">
                  <c:v>-9.7783015532487303E-4</c:v>
                </c:pt>
                <c:pt idx="54912">
                  <c:v>-6.28246555358765E-4</c:v>
                </c:pt>
                <c:pt idx="54913">
                  <c:v>-4.5489281440861399E-4</c:v>
                </c:pt>
                <c:pt idx="54914">
                  <c:v>-4.18210675944041E-4</c:v>
                </c:pt>
                <c:pt idx="54915" formatCode="0.00E+00">
                  <c:v>-2.11936716929217E-5</c:v>
                </c:pt>
                <c:pt idx="54916">
                  <c:v>1.72110412172532E-4</c:v>
                </c:pt>
                <c:pt idx="54917">
                  <c:v>6.3088152677210198E-4</c:v>
                </c:pt>
                <c:pt idx="54918">
                  <c:v>9.0083607579111602E-4</c:v>
                </c:pt>
                <c:pt idx="54919">
                  <c:v>9.1040680829843198E-4</c:v>
                </c:pt>
                <c:pt idx="54920">
                  <c:v>1.10226654860892E-3</c:v>
                </c:pt>
                <c:pt idx="54921">
                  <c:v>1.61899156685046E-3</c:v>
                </c:pt>
                <c:pt idx="54922">
                  <c:v>2.1935260835204001E-3</c:v>
                </c:pt>
                <c:pt idx="54923">
                  <c:v>2.55744242572895E-3</c:v>
                </c:pt>
                <c:pt idx="54924">
                  <c:v>2.3837948133301401E-3</c:v>
                </c:pt>
                <c:pt idx="54925">
                  <c:v>2.87583506412867E-3</c:v>
                </c:pt>
                <c:pt idx="54926">
                  <c:v>3.4288695319816898E-3</c:v>
                </c:pt>
                <c:pt idx="54927">
                  <c:v>3.5888182643660201E-3</c:v>
                </c:pt>
                <c:pt idx="54928">
                  <c:v>3.8061544379636202E-3</c:v>
                </c:pt>
                <c:pt idx="54929">
                  <c:v>4.1282522811971999E-3</c:v>
                </c:pt>
                <c:pt idx="54930">
                  <c:v>4.90854794427684E-3</c:v>
                </c:pt>
                <c:pt idx="54931">
                  <c:v>5.2504405350297101E-3</c:v>
                </c:pt>
                <c:pt idx="54932">
                  <c:v>5.5972327854131197E-3</c:v>
                </c:pt>
                <c:pt idx="54933">
                  <c:v>5.7937520291811697E-3</c:v>
                </c:pt>
                <c:pt idx="54934">
                  <c:v>6.27850947708063E-3</c:v>
                </c:pt>
                <c:pt idx="54935">
                  <c:v>6.6192106695173204E-3</c:v>
                </c:pt>
                <c:pt idx="54936">
                  <c:v>6.9382010578380102E-3</c:v>
                </c:pt>
                <c:pt idx="54937">
                  <c:v>6.9825627436673598E-3</c:v>
                </c:pt>
                <c:pt idx="54938">
                  <c:v>8.0318148028878308E-3</c:v>
                </c:pt>
                <c:pt idx="54939">
                  <c:v>8.0477861208063592E-3</c:v>
                </c:pt>
                <c:pt idx="54940">
                  <c:v>8.4283793688650806E-3</c:v>
                </c:pt>
                <c:pt idx="54941">
                  <c:v>8.3728876876782796E-3</c:v>
                </c:pt>
                <c:pt idx="54942">
                  <c:v>9.1234488458193392E-3</c:v>
                </c:pt>
                <c:pt idx="54943">
                  <c:v>9.4603343508853893E-3</c:v>
                </c:pt>
                <c:pt idx="54944">
                  <c:v>9.67156170403961E-3</c:v>
                </c:pt>
                <c:pt idx="54945">
                  <c:v>1.0022978469540599E-2</c:v>
                </c:pt>
                <c:pt idx="54946">
                  <c:v>1.0339361226865899E-2</c:v>
                </c:pt>
                <c:pt idx="54947">
                  <c:v>1.07157954716014E-2</c:v>
                </c:pt>
                <c:pt idx="54948">
                  <c:v>1.10725735097218E-2</c:v>
                </c:pt>
                <c:pt idx="54949">
                  <c:v>1.10663379673631E-2</c:v>
                </c:pt>
                <c:pt idx="54950">
                  <c:v>1.1284922014943599E-2</c:v>
                </c:pt>
                <c:pt idx="54951">
                  <c:v>1.1649388224487999E-2</c:v>
                </c:pt>
                <c:pt idx="54952">
                  <c:v>1.15869114007849E-2</c:v>
                </c:pt>
                <c:pt idx="54953">
                  <c:v>1.1930386600999999E-2</c:v>
                </c:pt>
                <c:pt idx="54954">
                  <c:v>1.212862285245E-2</c:v>
                </c:pt>
                <c:pt idx="54955">
                  <c:v>1.25354080815357E-2</c:v>
                </c:pt>
                <c:pt idx="54956">
                  <c:v>1.27390902254058E-2</c:v>
                </c:pt>
                <c:pt idx="54957">
                  <c:v>1.24591031422979E-2</c:v>
                </c:pt>
                <c:pt idx="54958">
                  <c:v>1.2788312317932799E-2</c:v>
                </c:pt>
                <c:pt idx="54959">
                  <c:v>1.33305480956422E-2</c:v>
                </c:pt>
                <c:pt idx="54960">
                  <c:v>1.28894731202868E-2</c:v>
                </c:pt>
                <c:pt idx="54961">
                  <c:v>1.2878089456137E-2</c:v>
                </c:pt>
                <c:pt idx="54962">
                  <c:v>1.34707222033697E-2</c:v>
                </c:pt>
                <c:pt idx="54963">
                  <c:v>1.3893385518493799E-2</c:v>
                </c:pt>
                <c:pt idx="54964">
                  <c:v>1.34934359002586E-2</c:v>
                </c:pt>
                <c:pt idx="54965">
                  <c:v>1.35308649647338E-2</c:v>
                </c:pt>
                <c:pt idx="54966">
                  <c:v>1.3633266688433201E-2</c:v>
                </c:pt>
                <c:pt idx="54967">
                  <c:v>1.36880030784824E-2</c:v>
                </c:pt>
                <c:pt idx="54968">
                  <c:v>1.37530804094417E-2</c:v>
                </c:pt>
                <c:pt idx="54969">
                  <c:v>1.3331735733076401E-2</c:v>
                </c:pt>
                <c:pt idx="54970">
                  <c:v>1.3550238823570799E-2</c:v>
                </c:pt>
                <c:pt idx="54971">
                  <c:v>1.3516111831469901E-2</c:v>
                </c:pt>
                <c:pt idx="54972">
                  <c:v>1.3789864910007801E-2</c:v>
                </c:pt>
                <c:pt idx="54973">
                  <c:v>1.3584079150955299E-2</c:v>
                </c:pt>
                <c:pt idx="54974">
                  <c:v>1.37615077145834E-2</c:v>
                </c:pt>
                <c:pt idx="54975">
                  <c:v>1.3588164746937101E-2</c:v>
                </c:pt>
                <c:pt idx="54976">
                  <c:v>1.3460155595149299E-2</c:v>
                </c:pt>
                <c:pt idx="54977">
                  <c:v>1.3119582864858001E-2</c:v>
                </c:pt>
                <c:pt idx="54978">
                  <c:v>1.3306287364163999E-2</c:v>
                </c:pt>
                <c:pt idx="54979">
                  <c:v>1.3237802914085601E-2</c:v>
                </c:pt>
                <c:pt idx="54980">
                  <c:v>1.3384312657851E-2</c:v>
                </c:pt>
                <c:pt idx="54981">
                  <c:v>1.30014527765548E-2</c:v>
                </c:pt>
                <c:pt idx="54982">
                  <c:v>1.2886439746759199E-2</c:v>
                </c:pt>
                <c:pt idx="54983">
                  <c:v>1.2646631411772099E-2</c:v>
                </c:pt>
                <c:pt idx="54984">
                  <c:v>1.2658278863110399E-2</c:v>
                </c:pt>
                <c:pt idx="54985">
                  <c:v>1.27012101697179E-2</c:v>
                </c:pt>
                <c:pt idx="54986">
                  <c:v>1.24083169182298E-2</c:v>
                </c:pt>
                <c:pt idx="54987">
                  <c:v>1.23494001288788E-2</c:v>
                </c:pt>
                <c:pt idx="54988">
                  <c:v>1.23022771764426E-2</c:v>
                </c:pt>
                <c:pt idx="54989">
                  <c:v>1.21373521429249E-2</c:v>
                </c:pt>
                <c:pt idx="54990">
                  <c:v>1.1885763768531E-2</c:v>
                </c:pt>
                <c:pt idx="54991">
                  <c:v>1.1712242540861E-2</c:v>
                </c:pt>
                <c:pt idx="54992">
                  <c:v>1.2072310694747001E-2</c:v>
                </c:pt>
                <c:pt idx="54993">
                  <c:v>1.1893015886334001E-2</c:v>
                </c:pt>
                <c:pt idx="54994">
                  <c:v>1.1485164469851599E-2</c:v>
                </c:pt>
                <c:pt idx="54995">
                  <c:v>1.13995992023557E-2</c:v>
                </c:pt>
                <c:pt idx="54996">
                  <c:v>1.1230663700621601E-2</c:v>
                </c:pt>
                <c:pt idx="54997">
                  <c:v>1.1145846137494E-2</c:v>
                </c:pt>
                <c:pt idx="54998">
                  <c:v>1.12993217377235E-2</c:v>
                </c:pt>
                <c:pt idx="54999">
                  <c:v>1.13179581498633E-2</c:v>
                </c:pt>
                <c:pt idx="55000">
                  <c:v>1.1285604279427699E-2</c:v>
                </c:pt>
                <c:pt idx="55001">
                  <c:v>1.07779511586852E-2</c:v>
                </c:pt>
                <c:pt idx="55002">
                  <c:v>1.0702136317892101E-2</c:v>
                </c:pt>
                <c:pt idx="55003">
                  <c:v>1.10431551823836E-2</c:v>
                </c:pt>
                <c:pt idx="55004">
                  <c:v>1.1138563627485699E-2</c:v>
                </c:pt>
                <c:pt idx="55005">
                  <c:v>1.07972883858316E-2</c:v>
                </c:pt>
                <c:pt idx="55006">
                  <c:v>1.05877539221446E-2</c:v>
                </c:pt>
                <c:pt idx="55007">
                  <c:v>1.0966383696431299E-2</c:v>
                </c:pt>
                <c:pt idx="55008">
                  <c:v>1.0958739398855799E-2</c:v>
                </c:pt>
                <c:pt idx="55009">
                  <c:v>1.07693435115408E-2</c:v>
                </c:pt>
                <c:pt idx="55010">
                  <c:v>1.05439495507291E-2</c:v>
                </c:pt>
                <c:pt idx="55011">
                  <c:v>1.0759599340622299E-2</c:v>
                </c:pt>
                <c:pt idx="55012">
                  <c:v>1.09117452084529E-2</c:v>
                </c:pt>
                <c:pt idx="55013">
                  <c:v>1.08186472520627E-2</c:v>
                </c:pt>
                <c:pt idx="55014">
                  <c:v>1.0878642347899601E-2</c:v>
                </c:pt>
                <c:pt idx="55015">
                  <c:v>1.07773880506302E-2</c:v>
                </c:pt>
                <c:pt idx="55016">
                  <c:v>1.08767017197204E-2</c:v>
                </c:pt>
                <c:pt idx="55017">
                  <c:v>1.11157203076407E-2</c:v>
                </c:pt>
                <c:pt idx="55018">
                  <c:v>1.10507191379762E-2</c:v>
                </c:pt>
                <c:pt idx="55019">
                  <c:v>1.1071493488407899E-2</c:v>
                </c:pt>
                <c:pt idx="55020">
                  <c:v>1.1056120382214899E-2</c:v>
                </c:pt>
                <c:pt idx="55021">
                  <c:v>1.10216095337149E-2</c:v>
                </c:pt>
                <c:pt idx="55022">
                  <c:v>1.12474608717981E-2</c:v>
                </c:pt>
                <c:pt idx="55023">
                  <c:v>1.1422735412022E-2</c:v>
                </c:pt>
                <c:pt idx="55024">
                  <c:v>1.11030353799947E-2</c:v>
                </c:pt>
                <c:pt idx="55025">
                  <c:v>1.1371556226615599E-2</c:v>
                </c:pt>
                <c:pt idx="55026">
                  <c:v>1.14109082397576E-2</c:v>
                </c:pt>
                <c:pt idx="55027">
                  <c:v>1.1690182650011E-2</c:v>
                </c:pt>
                <c:pt idx="55028">
                  <c:v>1.1746962542770099E-2</c:v>
                </c:pt>
                <c:pt idx="55029">
                  <c:v>1.1631804813334E-2</c:v>
                </c:pt>
                <c:pt idx="55030">
                  <c:v>1.1783749232587499E-2</c:v>
                </c:pt>
                <c:pt idx="55031">
                  <c:v>1.20588692337017E-2</c:v>
                </c:pt>
                <c:pt idx="55032">
                  <c:v>1.2126073805993299E-2</c:v>
                </c:pt>
                <c:pt idx="55033">
                  <c:v>1.2049737684530999E-2</c:v>
                </c:pt>
                <c:pt idx="55034">
                  <c:v>1.187839683117E-2</c:v>
                </c:pt>
                <c:pt idx="55035">
                  <c:v>1.2508869438596601E-2</c:v>
                </c:pt>
                <c:pt idx="55036">
                  <c:v>1.24232019196372E-2</c:v>
                </c:pt>
                <c:pt idx="55037">
                  <c:v>1.2780483210406399E-2</c:v>
                </c:pt>
                <c:pt idx="55038">
                  <c:v>1.2236102434873899E-2</c:v>
                </c:pt>
                <c:pt idx="55039">
                  <c:v>1.22156263950613E-2</c:v>
                </c:pt>
                <c:pt idx="55040">
                  <c:v>1.26914125483904E-2</c:v>
                </c:pt>
                <c:pt idx="55041">
                  <c:v>1.2890635327478601E-2</c:v>
                </c:pt>
                <c:pt idx="55042">
                  <c:v>1.28923036615899E-2</c:v>
                </c:pt>
                <c:pt idx="55043">
                  <c:v>1.2731320895816399E-2</c:v>
                </c:pt>
                <c:pt idx="55044">
                  <c:v>1.2751519872052801E-2</c:v>
                </c:pt>
                <c:pt idx="55045">
                  <c:v>1.2892663474127399E-2</c:v>
                </c:pt>
                <c:pt idx="55046">
                  <c:v>1.28235036464936E-2</c:v>
                </c:pt>
                <c:pt idx="55047">
                  <c:v>1.2840600286272499E-2</c:v>
                </c:pt>
                <c:pt idx="55048">
                  <c:v>1.2690298991365199E-2</c:v>
                </c:pt>
                <c:pt idx="55049">
                  <c:v>1.2695007962527099E-2</c:v>
                </c:pt>
                <c:pt idx="55050">
                  <c:v>1.29426964757708E-2</c:v>
                </c:pt>
                <c:pt idx="55051">
                  <c:v>1.26089226669019E-2</c:v>
                </c:pt>
                <c:pt idx="55052">
                  <c:v>1.2717667941035401E-2</c:v>
                </c:pt>
                <c:pt idx="55053">
                  <c:v>1.25608474049443E-2</c:v>
                </c:pt>
                <c:pt idx="55054">
                  <c:v>1.21969634652116E-2</c:v>
                </c:pt>
                <c:pt idx="55055">
                  <c:v>1.22281700532887E-2</c:v>
                </c:pt>
                <c:pt idx="55056">
                  <c:v>1.2351650532251301E-2</c:v>
                </c:pt>
                <c:pt idx="55057">
                  <c:v>1.2120245753207999E-2</c:v>
                </c:pt>
                <c:pt idx="55058">
                  <c:v>1.1814166640055501E-2</c:v>
                </c:pt>
                <c:pt idx="55059">
                  <c:v>1.15188233688421E-2</c:v>
                </c:pt>
                <c:pt idx="55060">
                  <c:v>1.19575738799606E-2</c:v>
                </c:pt>
                <c:pt idx="55061">
                  <c:v>1.1613465903962301E-2</c:v>
                </c:pt>
                <c:pt idx="55062">
                  <c:v>1.12244916168043E-2</c:v>
                </c:pt>
                <c:pt idx="55063">
                  <c:v>1.0624715320850599E-2</c:v>
                </c:pt>
                <c:pt idx="55064">
                  <c:v>1.0432216945896499E-2</c:v>
                </c:pt>
                <c:pt idx="55065">
                  <c:v>1.05860687799783E-2</c:v>
                </c:pt>
                <c:pt idx="55066">
                  <c:v>1.0608456678449099E-2</c:v>
                </c:pt>
                <c:pt idx="55067">
                  <c:v>9.9628769070345593E-3</c:v>
                </c:pt>
                <c:pt idx="55068">
                  <c:v>9.8270068968981002E-3</c:v>
                </c:pt>
                <c:pt idx="55069">
                  <c:v>9.7018457540216495E-3</c:v>
                </c:pt>
                <c:pt idx="55070">
                  <c:v>9.1660941278183007E-3</c:v>
                </c:pt>
                <c:pt idx="55071">
                  <c:v>9.0103462801317501E-3</c:v>
                </c:pt>
                <c:pt idx="55072">
                  <c:v>8.6702957172930407E-3</c:v>
                </c:pt>
                <c:pt idx="55073">
                  <c:v>8.6713535468277893E-3</c:v>
                </c:pt>
                <c:pt idx="55074">
                  <c:v>8.16265400164814E-3</c:v>
                </c:pt>
                <c:pt idx="55075">
                  <c:v>7.9811798080720794E-3</c:v>
                </c:pt>
                <c:pt idx="55076">
                  <c:v>7.6322879262828297E-3</c:v>
                </c:pt>
                <c:pt idx="55077">
                  <c:v>7.45945669213999E-3</c:v>
                </c:pt>
                <c:pt idx="55078">
                  <c:v>7.1549566347795896E-3</c:v>
                </c:pt>
                <c:pt idx="55079">
                  <c:v>6.5127367452365598E-3</c:v>
                </c:pt>
                <c:pt idx="55080">
                  <c:v>6.6597002687477603E-3</c:v>
                </c:pt>
                <c:pt idx="55081">
                  <c:v>5.9961777776088802E-3</c:v>
                </c:pt>
                <c:pt idx="55082">
                  <c:v>5.8356325270285496E-3</c:v>
                </c:pt>
                <c:pt idx="55083">
                  <c:v>5.5751243452068899E-3</c:v>
                </c:pt>
                <c:pt idx="55084">
                  <c:v>5.2770877020223497E-3</c:v>
                </c:pt>
                <c:pt idx="55085">
                  <c:v>5.0855308488580199E-3</c:v>
                </c:pt>
                <c:pt idx="55086">
                  <c:v>4.6750326522430304E-3</c:v>
                </c:pt>
                <c:pt idx="55087">
                  <c:v>4.1917472406679196E-3</c:v>
                </c:pt>
                <c:pt idx="55088">
                  <c:v>3.9773485311104199E-3</c:v>
                </c:pt>
                <c:pt idx="55089">
                  <c:v>3.6055669132352302E-3</c:v>
                </c:pt>
                <c:pt idx="55090">
                  <c:v>3.5498973149543202E-3</c:v>
                </c:pt>
                <c:pt idx="55091">
                  <c:v>3.19886774601329E-3</c:v>
                </c:pt>
                <c:pt idx="55092">
                  <c:v>2.7991055295972099E-3</c:v>
                </c:pt>
                <c:pt idx="55093">
                  <c:v>2.7544793416793599E-3</c:v>
                </c:pt>
                <c:pt idx="55094">
                  <c:v>2.13163285540873E-3</c:v>
                </c:pt>
                <c:pt idx="55095">
                  <c:v>2.0611235897112202E-3</c:v>
                </c:pt>
                <c:pt idx="55096">
                  <c:v>2.0138700301718E-3</c:v>
                </c:pt>
                <c:pt idx="55097">
                  <c:v>1.5559015567736701E-3</c:v>
                </c:pt>
                <c:pt idx="55098">
                  <c:v>1.3173540644489099E-3</c:v>
                </c:pt>
                <c:pt idx="55099">
                  <c:v>7.9977505574538104E-4</c:v>
                </c:pt>
                <c:pt idx="55100">
                  <c:v>1.1507300278541801E-3</c:v>
                </c:pt>
                <c:pt idx="55101">
                  <c:v>8.5228775525008997E-4</c:v>
                </c:pt>
                <c:pt idx="55102">
                  <c:v>4.77816687986167E-4</c:v>
                </c:pt>
                <c:pt idx="55103">
                  <c:v>7.7506884725254803E-4</c:v>
                </c:pt>
                <c:pt idx="55104">
                  <c:v>4.9854105511748905E-4</c:v>
                </c:pt>
                <c:pt idx="55105">
                  <c:v>4.2245590508364602E-4</c:v>
                </c:pt>
                <c:pt idx="55106">
                  <c:v>-1.64692126755095E-4</c:v>
                </c:pt>
                <c:pt idx="55107">
                  <c:v>-2.3907514605294399E-4</c:v>
                </c:pt>
                <c:pt idx="55108" formatCode="0.00E+00">
                  <c:v>7.83750633897426E-5</c:v>
                </c:pt>
                <c:pt idx="55109">
                  <c:v>-1.4558226646753001E-4</c:v>
                </c:pt>
                <c:pt idx="55110">
                  <c:v>-2.0067306035604699E-4</c:v>
                </c:pt>
                <c:pt idx="55111">
                  <c:v>-2.9891081092133301E-4</c:v>
                </c:pt>
                <c:pt idx="55112">
                  <c:v>-3.1475025761949402E-4</c:v>
                </c:pt>
                <c:pt idx="55113">
                  <c:v>-1.2697145499177101E-4</c:v>
                </c:pt>
                <c:pt idx="55114">
                  <c:v>-1.2964761530969701E-4</c:v>
                </c:pt>
                <c:pt idx="55115" formatCode="0.00E+00">
                  <c:v>9.33288451594707E-5</c:v>
                </c:pt>
                <c:pt idx="55116" formatCode="0.00E+00">
                  <c:v>-2.2801764964670402E-5</c:v>
                </c:pt>
                <c:pt idx="55117">
                  <c:v>-2.0528704220141501E-4</c:v>
                </c:pt>
                <c:pt idx="55118" formatCode="0.00E+00">
                  <c:v>1.95080894910456E-5</c:v>
                </c:pt>
                <c:pt idx="55119" formatCode="0.00E+00">
                  <c:v>9.9941266360248403E-5</c:v>
                </c:pt>
                <c:pt idx="55120">
                  <c:v>2.5481981753721098E-4</c:v>
                </c:pt>
                <c:pt idx="55121">
                  <c:v>2.0533258024017E-4</c:v>
                </c:pt>
                <c:pt idx="55122">
                  <c:v>3.6183310537940999E-4</c:v>
                </c:pt>
                <c:pt idx="55123">
                  <c:v>6.3171146968252505E-4</c:v>
                </c:pt>
                <c:pt idx="55124">
                  <c:v>8.1212492874569505E-4</c:v>
                </c:pt>
                <c:pt idx="55125">
                  <c:v>7.3013207043285105E-4</c:v>
                </c:pt>
                <c:pt idx="55126">
                  <c:v>1.0330108533538301E-3</c:v>
                </c:pt>
                <c:pt idx="55127">
                  <c:v>1.19833388377679E-3</c:v>
                </c:pt>
                <c:pt idx="55128">
                  <c:v>1.2545181767606101E-3</c:v>
                </c:pt>
                <c:pt idx="55129">
                  <c:v>1.0300676778782301E-3</c:v>
                </c:pt>
                <c:pt idx="55130">
                  <c:v>1.5369008867755799E-3</c:v>
                </c:pt>
                <c:pt idx="55131">
                  <c:v>1.9231787702424299E-3</c:v>
                </c:pt>
                <c:pt idx="55132">
                  <c:v>1.90252493869621E-3</c:v>
                </c:pt>
                <c:pt idx="55133">
                  <c:v>1.9338632474780199E-3</c:v>
                </c:pt>
                <c:pt idx="55134">
                  <c:v>2.1833211517271701E-3</c:v>
                </c:pt>
                <c:pt idx="55135">
                  <c:v>2.5070165840117898E-3</c:v>
                </c:pt>
                <c:pt idx="55136">
                  <c:v>2.6536272877552098E-3</c:v>
                </c:pt>
                <c:pt idx="55137">
                  <c:v>2.7529919821069498E-3</c:v>
                </c:pt>
                <c:pt idx="55138">
                  <c:v>2.9355962648646402E-3</c:v>
                </c:pt>
                <c:pt idx="55139">
                  <c:v>2.7545125458248599E-3</c:v>
                </c:pt>
                <c:pt idx="55140">
                  <c:v>3.1410477408938499E-3</c:v>
                </c:pt>
                <c:pt idx="55141">
                  <c:v>3.4584858704959798E-3</c:v>
                </c:pt>
                <c:pt idx="55142">
                  <c:v>3.5785471287985899E-3</c:v>
                </c:pt>
                <c:pt idx="55143">
                  <c:v>3.6548921935693002E-3</c:v>
                </c:pt>
                <c:pt idx="55144">
                  <c:v>3.62276142952196E-3</c:v>
                </c:pt>
                <c:pt idx="55145">
                  <c:v>3.9744597794421303E-3</c:v>
                </c:pt>
                <c:pt idx="55146">
                  <c:v>4.2082590316369099E-3</c:v>
                </c:pt>
                <c:pt idx="55147">
                  <c:v>4.2467600590229701E-3</c:v>
                </c:pt>
                <c:pt idx="55148">
                  <c:v>4.1447614059775704E-3</c:v>
                </c:pt>
                <c:pt idx="55149">
                  <c:v>4.3074597047650896E-3</c:v>
                </c:pt>
                <c:pt idx="55150">
                  <c:v>4.3574087310793404E-3</c:v>
                </c:pt>
                <c:pt idx="55151">
                  <c:v>4.3713087579370802E-3</c:v>
                </c:pt>
                <c:pt idx="55152">
                  <c:v>4.4876118763913699E-3</c:v>
                </c:pt>
                <c:pt idx="55153">
                  <c:v>4.6844866542139702E-3</c:v>
                </c:pt>
                <c:pt idx="55154">
                  <c:v>4.9958513350920799E-3</c:v>
                </c:pt>
                <c:pt idx="55155">
                  <c:v>4.81689748474872E-3</c:v>
                </c:pt>
                <c:pt idx="55156">
                  <c:v>4.7683733663028E-3</c:v>
                </c:pt>
                <c:pt idx="55157">
                  <c:v>5.0110062493984101E-3</c:v>
                </c:pt>
                <c:pt idx="55158">
                  <c:v>4.9235318049682397E-3</c:v>
                </c:pt>
                <c:pt idx="55159">
                  <c:v>4.7371779782277102E-3</c:v>
                </c:pt>
                <c:pt idx="55160">
                  <c:v>5.0716787397903198E-3</c:v>
                </c:pt>
                <c:pt idx="55161">
                  <c:v>5.1864774086002301E-3</c:v>
                </c:pt>
                <c:pt idx="55162">
                  <c:v>5.0188369353041402E-3</c:v>
                </c:pt>
                <c:pt idx="55163">
                  <c:v>4.6217440141522199E-3</c:v>
                </c:pt>
                <c:pt idx="55164">
                  <c:v>4.4836602464928699E-3</c:v>
                </c:pt>
                <c:pt idx="55165">
                  <c:v>4.7979109934175503E-3</c:v>
                </c:pt>
                <c:pt idx="55166">
                  <c:v>4.54553496638047E-3</c:v>
                </c:pt>
                <c:pt idx="55167">
                  <c:v>4.3727348885112304E-3</c:v>
                </c:pt>
                <c:pt idx="55168">
                  <c:v>4.2145699243964002E-3</c:v>
                </c:pt>
                <c:pt idx="55169">
                  <c:v>4.3152168455106001E-3</c:v>
                </c:pt>
                <c:pt idx="55170">
                  <c:v>4.0795048355241302E-3</c:v>
                </c:pt>
                <c:pt idx="55171">
                  <c:v>4.1745909424349198E-3</c:v>
                </c:pt>
                <c:pt idx="55172">
                  <c:v>4.0001273792539798E-3</c:v>
                </c:pt>
                <c:pt idx="55173">
                  <c:v>3.6091665977690799E-3</c:v>
                </c:pt>
                <c:pt idx="55174">
                  <c:v>3.3726138463093802E-3</c:v>
                </c:pt>
                <c:pt idx="55175">
                  <c:v>3.3725236012826002E-3</c:v>
                </c:pt>
                <c:pt idx="55176">
                  <c:v>3.17042744948618E-3</c:v>
                </c:pt>
                <c:pt idx="55177">
                  <c:v>2.7310757694374199E-3</c:v>
                </c:pt>
                <c:pt idx="55178">
                  <c:v>2.6672524560018901E-3</c:v>
                </c:pt>
                <c:pt idx="55179">
                  <c:v>2.44790130459876E-3</c:v>
                </c:pt>
                <c:pt idx="55180">
                  <c:v>2.34015396383493E-3</c:v>
                </c:pt>
                <c:pt idx="55181">
                  <c:v>1.54272376766745E-3</c:v>
                </c:pt>
                <c:pt idx="55182">
                  <c:v>1.70223944900336E-3</c:v>
                </c:pt>
                <c:pt idx="55183">
                  <c:v>1.6099381586599599E-3</c:v>
                </c:pt>
                <c:pt idx="55184">
                  <c:v>1.1525435965437101E-3</c:v>
                </c:pt>
                <c:pt idx="55185">
                  <c:v>7.4268438768603797E-4</c:v>
                </c:pt>
                <c:pt idx="55186">
                  <c:v>8.7383783121793999E-4</c:v>
                </c:pt>
                <c:pt idx="55187">
                  <c:v>5.4077540676509205E-4</c:v>
                </c:pt>
                <c:pt idx="55188">
                  <c:v>2.0191420909329799E-4</c:v>
                </c:pt>
                <c:pt idx="55189">
                  <c:v>-1.7905775148991301E-4</c:v>
                </c:pt>
                <c:pt idx="55190">
                  <c:v>-3.3687230859339199E-4</c:v>
                </c:pt>
                <c:pt idx="55191">
                  <c:v>-4.4939527775139898E-4</c:v>
                </c:pt>
                <c:pt idx="55192">
                  <c:v>-7.3808038397260296E-4</c:v>
                </c:pt>
                <c:pt idx="55193">
                  <c:v>-1.09232650491194E-3</c:v>
                </c:pt>
                <c:pt idx="55194">
                  <c:v>-1.1446181771285399E-3</c:v>
                </c:pt>
                <c:pt idx="55195">
                  <c:v>-1.3068723035365201E-3</c:v>
                </c:pt>
                <c:pt idx="55196">
                  <c:v>-1.5343443199887601E-3</c:v>
                </c:pt>
                <c:pt idx="55197">
                  <c:v>-1.6779360561653099E-3</c:v>
                </c:pt>
                <c:pt idx="55198">
                  <c:v>-1.89568842285121E-3</c:v>
                </c:pt>
                <c:pt idx="55199">
                  <c:v>-1.86756336981751E-3</c:v>
                </c:pt>
                <c:pt idx="55200">
                  <c:v>-2.3988992637299401E-3</c:v>
                </c:pt>
                <c:pt idx="55201">
                  <c:v>-2.5894538294144601E-3</c:v>
                </c:pt>
                <c:pt idx="55202">
                  <c:v>-2.7181787828118001E-3</c:v>
                </c:pt>
                <c:pt idx="55203">
                  <c:v>-2.6593087783375901E-3</c:v>
                </c:pt>
                <c:pt idx="55204">
                  <c:v>-3.1198124827923699E-3</c:v>
                </c:pt>
                <c:pt idx="55205">
                  <c:v>-3.01854934594475E-3</c:v>
                </c:pt>
                <c:pt idx="55206">
                  <c:v>-3.1747122623801498E-3</c:v>
                </c:pt>
                <c:pt idx="55207">
                  <c:v>-3.0643670660678202E-3</c:v>
                </c:pt>
                <c:pt idx="55208">
                  <c:v>-3.1969884006585298E-3</c:v>
                </c:pt>
                <c:pt idx="55209">
                  <c:v>-3.38030228254669E-3</c:v>
                </c:pt>
                <c:pt idx="55210">
                  <c:v>-3.4767929855755498E-3</c:v>
                </c:pt>
                <c:pt idx="55211">
                  <c:v>-3.6238521961188801E-3</c:v>
                </c:pt>
                <c:pt idx="55212">
                  <c:v>-3.7197455656532699E-3</c:v>
                </c:pt>
                <c:pt idx="55213">
                  <c:v>-3.57481926110602E-3</c:v>
                </c:pt>
                <c:pt idx="55214">
                  <c:v>-3.51713418843027E-3</c:v>
                </c:pt>
                <c:pt idx="55215">
                  <c:v>-3.7387513655328902E-3</c:v>
                </c:pt>
                <c:pt idx="55216">
                  <c:v>-3.9125229111457004E-3</c:v>
                </c:pt>
                <c:pt idx="55217">
                  <c:v>-3.9410708628756404E-3</c:v>
                </c:pt>
                <c:pt idx="55218">
                  <c:v>-3.9612583621302299E-3</c:v>
                </c:pt>
                <c:pt idx="55219">
                  <c:v>-4.0456792425127598E-3</c:v>
                </c:pt>
                <c:pt idx="55220">
                  <c:v>-3.90398906883785E-3</c:v>
                </c:pt>
                <c:pt idx="55221">
                  <c:v>-4.0141485038775199E-3</c:v>
                </c:pt>
                <c:pt idx="55222">
                  <c:v>-4.0031682233832204E-3</c:v>
                </c:pt>
                <c:pt idx="55223">
                  <c:v>-3.70580107769794E-3</c:v>
                </c:pt>
                <c:pt idx="55224">
                  <c:v>-3.7538882169382099E-3</c:v>
                </c:pt>
                <c:pt idx="55225">
                  <c:v>-3.9238424296555103E-3</c:v>
                </c:pt>
                <c:pt idx="55226">
                  <c:v>-4.0716420211166296E-3</c:v>
                </c:pt>
                <c:pt idx="55227">
                  <c:v>-3.8492433454473001E-3</c:v>
                </c:pt>
                <c:pt idx="55228">
                  <c:v>-3.6545318164990601E-3</c:v>
                </c:pt>
                <c:pt idx="55229">
                  <c:v>-3.76994919063358E-3</c:v>
                </c:pt>
                <c:pt idx="55230">
                  <c:v>-4.0658789671452998E-3</c:v>
                </c:pt>
                <c:pt idx="55231">
                  <c:v>-3.7297907599173901E-3</c:v>
                </c:pt>
                <c:pt idx="55232">
                  <c:v>-3.86667876803239E-3</c:v>
                </c:pt>
                <c:pt idx="55233">
                  <c:v>-3.6973897008080901E-3</c:v>
                </c:pt>
                <c:pt idx="55234">
                  <c:v>-3.7867029140640799E-3</c:v>
                </c:pt>
                <c:pt idx="55235">
                  <c:v>-3.8522700519815602E-3</c:v>
                </c:pt>
                <c:pt idx="55236">
                  <c:v>-3.8357114007747102E-3</c:v>
                </c:pt>
                <c:pt idx="55237">
                  <c:v>-3.81402978507184E-3</c:v>
                </c:pt>
                <c:pt idx="55238">
                  <c:v>-3.7415363467467699E-3</c:v>
                </c:pt>
                <c:pt idx="55239">
                  <c:v>-3.9614760752972001E-3</c:v>
                </c:pt>
                <c:pt idx="55240">
                  <c:v>-3.6270867380314002E-3</c:v>
                </c:pt>
                <c:pt idx="55241">
                  <c:v>-3.5745735164881701E-3</c:v>
                </c:pt>
                <c:pt idx="55242">
                  <c:v>-3.9372888581136597E-3</c:v>
                </c:pt>
                <c:pt idx="55243">
                  <c:v>-4.1729002406147202E-3</c:v>
                </c:pt>
                <c:pt idx="55244">
                  <c:v>-3.93685696025395E-3</c:v>
                </c:pt>
                <c:pt idx="55245">
                  <c:v>-4.0227748087366096E-3</c:v>
                </c:pt>
                <c:pt idx="55246">
                  <c:v>-4.34077373261498E-3</c:v>
                </c:pt>
                <c:pt idx="55247">
                  <c:v>-4.3510575073934799E-3</c:v>
                </c:pt>
                <c:pt idx="55248">
                  <c:v>-4.4631691475789902E-3</c:v>
                </c:pt>
                <c:pt idx="55249">
                  <c:v>-4.1807628113155904E-3</c:v>
                </c:pt>
                <c:pt idx="55250">
                  <c:v>-4.7960624083408197E-3</c:v>
                </c:pt>
                <c:pt idx="55251">
                  <c:v>-4.8279031330820702E-3</c:v>
                </c:pt>
                <c:pt idx="55252">
                  <c:v>-4.8307759889468904E-3</c:v>
                </c:pt>
                <c:pt idx="55253">
                  <c:v>-5.0202509306050301E-3</c:v>
                </c:pt>
                <c:pt idx="55254">
                  <c:v>-5.5767458960543801E-3</c:v>
                </c:pt>
                <c:pt idx="55255">
                  <c:v>-5.7448989949968297E-3</c:v>
                </c:pt>
                <c:pt idx="55256">
                  <c:v>-5.5946542769867401E-3</c:v>
                </c:pt>
                <c:pt idx="55257">
                  <c:v>-5.7671709207875402E-3</c:v>
                </c:pt>
                <c:pt idx="55258">
                  <c:v>-6.2479029380659501E-3</c:v>
                </c:pt>
                <c:pt idx="55259">
                  <c:v>-6.5817262861975296E-3</c:v>
                </c:pt>
                <c:pt idx="55260">
                  <c:v>-7.0706779295344399E-3</c:v>
                </c:pt>
                <c:pt idx="55261">
                  <c:v>-7.2003558516478897E-3</c:v>
                </c:pt>
                <c:pt idx="55262">
                  <c:v>-7.2571603260270104E-3</c:v>
                </c:pt>
                <c:pt idx="55263">
                  <c:v>-7.5486449801594104E-3</c:v>
                </c:pt>
                <c:pt idx="55264">
                  <c:v>-8.0540799676557702E-3</c:v>
                </c:pt>
                <c:pt idx="55265">
                  <c:v>-8.5043468492075908E-3</c:v>
                </c:pt>
                <c:pt idx="55266">
                  <c:v>-8.5523808727484101E-3</c:v>
                </c:pt>
                <c:pt idx="55267">
                  <c:v>-9.0996046145654097E-3</c:v>
                </c:pt>
                <c:pt idx="55268">
                  <c:v>-9.0848368004353506E-3</c:v>
                </c:pt>
                <c:pt idx="55269">
                  <c:v>-9.80545122080052E-3</c:v>
                </c:pt>
                <c:pt idx="55270">
                  <c:v>-1.01769769380469E-2</c:v>
                </c:pt>
                <c:pt idx="55271">
                  <c:v>-1.06708567801986E-2</c:v>
                </c:pt>
                <c:pt idx="55272">
                  <c:v>-1.0926381484636901E-2</c:v>
                </c:pt>
                <c:pt idx="55273">
                  <c:v>-1.1137883001524801E-2</c:v>
                </c:pt>
                <c:pt idx="55274">
                  <c:v>-1.15531729093307E-2</c:v>
                </c:pt>
                <c:pt idx="55275">
                  <c:v>-1.21587652458807E-2</c:v>
                </c:pt>
                <c:pt idx="55276">
                  <c:v>-1.22209759481721E-2</c:v>
                </c:pt>
                <c:pt idx="55277">
                  <c:v>-1.2873268689456799E-2</c:v>
                </c:pt>
                <c:pt idx="55278">
                  <c:v>-1.28438831726689E-2</c:v>
                </c:pt>
                <c:pt idx="55279">
                  <c:v>-1.34480127862449E-2</c:v>
                </c:pt>
                <c:pt idx="55280">
                  <c:v>-1.3837985195343599E-2</c:v>
                </c:pt>
                <c:pt idx="55281">
                  <c:v>-1.42323730649464E-2</c:v>
                </c:pt>
                <c:pt idx="55282">
                  <c:v>-1.4747933970009799E-2</c:v>
                </c:pt>
                <c:pt idx="55283">
                  <c:v>-1.48873376614408E-2</c:v>
                </c:pt>
                <c:pt idx="55284">
                  <c:v>-1.52232111205987E-2</c:v>
                </c:pt>
                <c:pt idx="55285">
                  <c:v>-1.5665733685538401E-2</c:v>
                </c:pt>
                <c:pt idx="55286">
                  <c:v>-1.58092574556126E-2</c:v>
                </c:pt>
                <c:pt idx="55287">
                  <c:v>-1.59773171163126E-2</c:v>
                </c:pt>
                <c:pt idx="55288">
                  <c:v>-1.6876759688698399E-2</c:v>
                </c:pt>
                <c:pt idx="55289">
                  <c:v>-1.69111790348998E-2</c:v>
                </c:pt>
                <c:pt idx="55290">
                  <c:v>-1.7183311074557402E-2</c:v>
                </c:pt>
                <c:pt idx="55291">
                  <c:v>-1.7202418480500602E-2</c:v>
                </c:pt>
                <c:pt idx="55292">
                  <c:v>-1.78285246384823E-2</c:v>
                </c:pt>
                <c:pt idx="55293">
                  <c:v>-1.79867593430439E-2</c:v>
                </c:pt>
                <c:pt idx="55294">
                  <c:v>-1.8003445156796399E-2</c:v>
                </c:pt>
                <c:pt idx="55295">
                  <c:v>-1.80497801784529E-2</c:v>
                </c:pt>
                <c:pt idx="55296">
                  <c:v>-1.84476329422276E-2</c:v>
                </c:pt>
                <c:pt idx="55297">
                  <c:v>-1.87344293015685E-2</c:v>
                </c:pt>
                <c:pt idx="55298">
                  <c:v>-1.89097274682564E-2</c:v>
                </c:pt>
                <c:pt idx="55299">
                  <c:v>-1.9196101760442001E-2</c:v>
                </c:pt>
                <c:pt idx="55300">
                  <c:v>-1.9304151553717501E-2</c:v>
                </c:pt>
                <c:pt idx="55301">
                  <c:v>-1.9454212801960299E-2</c:v>
                </c:pt>
                <c:pt idx="55302">
                  <c:v>-1.91344642283083E-2</c:v>
                </c:pt>
                <c:pt idx="55303">
                  <c:v>-1.9370393573786102E-2</c:v>
                </c:pt>
                <c:pt idx="55304">
                  <c:v>-1.9323910048425399E-2</c:v>
                </c:pt>
                <c:pt idx="55305">
                  <c:v>-1.9711810843750299E-2</c:v>
                </c:pt>
                <c:pt idx="55306">
                  <c:v>-1.9239549027779902E-2</c:v>
                </c:pt>
                <c:pt idx="55307">
                  <c:v>-1.9077031149576502E-2</c:v>
                </c:pt>
                <c:pt idx="55308">
                  <c:v>-1.9228784509236901E-2</c:v>
                </c:pt>
                <c:pt idx="55309">
                  <c:v>-1.9098532326419101E-2</c:v>
                </c:pt>
                <c:pt idx="55310">
                  <c:v>-1.90973625646511E-2</c:v>
                </c:pt>
                <c:pt idx="55311">
                  <c:v>-1.8867538724105001E-2</c:v>
                </c:pt>
                <c:pt idx="55312">
                  <c:v>-1.8530014191063499E-2</c:v>
                </c:pt>
                <c:pt idx="55313">
                  <c:v>-1.8622276336254899E-2</c:v>
                </c:pt>
                <c:pt idx="55314">
                  <c:v>-1.80800083933512E-2</c:v>
                </c:pt>
                <c:pt idx="55315">
                  <c:v>-1.78987398497828E-2</c:v>
                </c:pt>
                <c:pt idx="55316">
                  <c:v>-1.7546958905288599E-2</c:v>
                </c:pt>
                <c:pt idx="55317">
                  <c:v>-1.7424070227106399E-2</c:v>
                </c:pt>
                <c:pt idx="55318">
                  <c:v>-1.7066547130171299E-2</c:v>
                </c:pt>
                <c:pt idx="55319">
                  <c:v>-1.6638394128620601E-2</c:v>
                </c:pt>
                <c:pt idx="55320">
                  <c:v>-1.6181585986725699E-2</c:v>
                </c:pt>
                <c:pt idx="55321">
                  <c:v>-1.5953444674750201E-2</c:v>
                </c:pt>
                <c:pt idx="55322">
                  <c:v>-1.54290900534541E-2</c:v>
                </c:pt>
                <c:pt idx="55323">
                  <c:v>-1.49075569439364E-2</c:v>
                </c:pt>
                <c:pt idx="55324">
                  <c:v>-1.44413411038001E-2</c:v>
                </c:pt>
                <c:pt idx="55325">
                  <c:v>-1.3982795051907001E-2</c:v>
                </c:pt>
                <c:pt idx="55326">
                  <c:v>-1.363172267066E-2</c:v>
                </c:pt>
                <c:pt idx="55327">
                  <c:v>-1.31579925416323E-2</c:v>
                </c:pt>
                <c:pt idx="55328">
                  <c:v>-1.2459344663742201E-2</c:v>
                </c:pt>
                <c:pt idx="55329">
                  <c:v>-1.1799995311196999E-2</c:v>
                </c:pt>
                <c:pt idx="55330">
                  <c:v>-1.1588629959419901E-2</c:v>
                </c:pt>
                <c:pt idx="55331">
                  <c:v>-1.0670085133407101E-2</c:v>
                </c:pt>
                <c:pt idx="55332">
                  <c:v>-1.0273508400335101E-2</c:v>
                </c:pt>
                <c:pt idx="55333">
                  <c:v>-9.7833552272021795E-3</c:v>
                </c:pt>
                <c:pt idx="55334">
                  <c:v>-9.2224395298252208E-3</c:v>
                </c:pt>
                <c:pt idx="55335">
                  <c:v>-8.8381123698792405E-3</c:v>
                </c:pt>
                <c:pt idx="55336">
                  <c:v>-7.9010075929218104E-3</c:v>
                </c:pt>
                <c:pt idx="55337">
                  <c:v>-7.5165260807557501E-3</c:v>
                </c:pt>
                <c:pt idx="55338">
                  <c:v>-6.6933159701715603E-3</c:v>
                </c:pt>
                <c:pt idx="55339">
                  <c:v>-6.4136139318851301E-3</c:v>
                </c:pt>
                <c:pt idx="55340">
                  <c:v>-5.9496931406616601E-3</c:v>
                </c:pt>
                <c:pt idx="55341">
                  <c:v>-5.1505076054546598E-3</c:v>
                </c:pt>
                <c:pt idx="55342">
                  <c:v>-4.2520135329645204E-3</c:v>
                </c:pt>
                <c:pt idx="55343">
                  <c:v>-4.0413785055132502E-3</c:v>
                </c:pt>
                <c:pt idx="55344">
                  <c:v>-3.9097873169138802E-3</c:v>
                </c:pt>
                <c:pt idx="55345">
                  <c:v>-3.1149976729112402E-3</c:v>
                </c:pt>
                <c:pt idx="55346">
                  <c:v>-2.24005045158511E-3</c:v>
                </c:pt>
                <c:pt idx="55347">
                  <c:v>-1.74728192296449E-3</c:v>
                </c:pt>
                <c:pt idx="55348">
                  <c:v>-1.1087647549053101E-3</c:v>
                </c:pt>
                <c:pt idx="55349">
                  <c:v>-5.7479383351684201E-4</c:v>
                </c:pt>
                <c:pt idx="55350">
                  <c:v>-1.39825093200107E-4</c:v>
                </c:pt>
                <c:pt idx="55351" formatCode="0.00E+00">
                  <c:v>-6.7373658607539796E-5</c:v>
                </c:pt>
                <c:pt idx="55352">
                  <c:v>5.35740098459609E-4</c:v>
                </c:pt>
                <c:pt idx="55353">
                  <c:v>9.0874507355083098E-4</c:v>
                </c:pt>
                <c:pt idx="55354">
                  <c:v>1.45087641822106E-3</c:v>
                </c:pt>
                <c:pt idx="55355">
                  <c:v>1.8153743109214401E-3</c:v>
                </c:pt>
                <c:pt idx="55356">
                  <c:v>2.04436805182928E-3</c:v>
                </c:pt>
                <c:pt idx="55357">
                  <c:v>2.6133741335274698E-3</c:v>
                </c:pt>
                <c:pt idx="55358">
                  <c:v>2.92245311969525E-3</c:v>
                </c:pt>
                <c:pt idx="55359">
                  <c:v>3.3997634436355399E-3</c:v>
                </c:pt>
                <c:pt idx="55360">
                  <c:v>3.4465668038529502E-3</c:v>
                </c:pt>
                <c:pt idx="55361">
                  <c:v>3.7900064640736101E-3</c:v>
                </c:pt>
                <c:pt idx="55362">
                  <c:v>4.0734457774512104E-3</c:v>
                </c:pt>
                <c:pt idx="55363">
                  <c:v>4.2437349243408503E-3</c:v>
                </c:pt>
                <c:pt idx="55364">
                  <c:v>4.2827186734674602E-3</c:v>
                </c:pt>
                <c:pt idx="55365">
                  <c:v>4.4654825991369898E-3</c:v>
                </c:pt>
                <c:pt idx="55366">
                  <c:v>4.8135371738447898E-3</c:v>
                </c:pt>
                <c:pt idx="55367">
                  <c:v>4.58123181284495E-3</c:v>
                </c:pt>
                <c:pt idx="55368">
                  <c:v>4.6553413319553004E-3</c:v>
                </c:pt>
                <c:pt idx="55369">
                  <c:v>4.6464941624872001E-3</c:v>
                </c:pt>
                <c:pt idx="55370">
                  <c:v>4.81061279939055E-3</c:v>
                </c:pt>
                <c:pt idx="55371">
                  <c:v>4.5923277478278901E-3</c:v>
                </c:pt>
                <c:pt idx="55372">
                  <c:v>4.6179615825278197E-3</c:v>
                </c:pt>
                <c:pt idx="55373">
                  <c:v>4.3822405162966399E-3</c:v>
                </c:pt>
                <c:pt idx="55374">
                  <c:v>4.3794944528525604E-3</c:v>
                </c:pt>
                <c:pt idx="55375">
                  <c:v>4.2988832206462503E-3</c:v>
                </c:pt>
                <c:pt idx="55376">
                  <c:v>4.4741989776590496E-3</c:v>
                </c:pt>
                <c:pt idx="55377">
                  <c:v>4.1007762868953898E-3</c:v>
                </c:pt>
                <c:pt idx="55378">
                  <c:v>3.5317332590381902E-3</c:v>
                </c:pt>
                <c:pt idx="55379">
                  <c:v>3.1370141534125102E-3</c:v>
                </c:pt>
                <c:pt idx="55380">
                  <c:v>2.8502665695018499E-3</c:v>
                </c:pt>
                <c:pt idx="55381">
                  <c:v>2.94241940931476E-3</c:v>
                </c:pt>
                <c:pt idx="55382">
                  <c:v>2.3532236627393502E-3</c:v>
                </c:pt>
                <c:pt idx="55383">
                  <c:v>2.2759073270987602E-3</c:v>
                </c:pt>
                <c:pt idx="55384">
                  <c:v>1.6659476901313499E-3</c:v>
                </c:pt>
                <c:pt idx="55385">
                  <c:v>1.3074519845213801E-3</c:v>
                </c:pt>
                <c:pt idx="55386">
                  <c:v>1.0571688048210601E-3</c:v>
                </c:pt>
                <c:pt idx="55387">
                  <c:v>6.4248954000933802E-4</c:v>
                </c:pt>
                <c:pt idx="55388" formatCode="0.00E+00">
                  <c:v>4.8564508950525399E-5</c:v>
                </c:pt>
                <c:pt idx="55389">
                  <c:v>-6.2026065138502001E-4</c:v>
                </c:pt>
                <c:pt idx="55390">
                  <c:v>-7.1562674900598898E-4</c:v>
                </c:pt>
                <c:pt idx="55391">
                  <c:v>-1.06828732780568E-3</c:v>
                </c:pt>
                <c:pt idx="55392">
                  <c:v>-1.73645125014078E-3</c:v>
                </c:pt>
                <c:pt idx="55393">
                  <c:v>-2.2956460015694101E-3</c:v>
                </c:pt>
                <c:pt idx="55394">
                  <c:v>-2.66110404607134E-3</c:v>
                </c:pt>
                <c:pt idx="55395">
                  <c:v>-3.2238003956989998E-3</c:v>
                </c:pt>
                <c:pt idx="55396">
                  <c:v>-3.6651248216148999E-3</c:v>
                </c:pt>
                <c:pt idx="55397">
                  <c:v>-4.1771857402631302E-3</c:v>
                </c:pt>
                <c:pt idx="55398">
                  <c:v>-4.6254695273056897E-3</c:v>
                </c:pt>
                <c:pt idx="55399">
                  <c:v>-5.62783838581697E-3</c:v>
                </c:pt>
                <c:pt idx="55400">
                  <c:v>-6.0771579440235396E-3</c:v>
                </c:pt>
                <c:pt idx="55401">
                  <c:v>-6.2986599616427002E-3</c:v>
                </c:pt>
                <c:pt idx="55402">
                  <c:v>-6.7092044659730699E-3</c:v>
                </c:pt>
                <c:pt idx="55403">
                  <c:v>-7.1094731794362999E-3</c:v>
                </c:pt>
                <c:pt idx="55404">
                  <c:v>-7.7245181138672998E-3</c:v>
                </c:pt>
                <c:pt idx="55405">
                  <c:v>-8.3558496942661709E-3</c:v>
                </c:pt>
                <c:pt idx="55406">
                  <c:v>-8.7257224712980301E-3</c:v>
                </c:pt>
                <c:pt idx="55407">
                  <c:v>-9.0270752517163794E-3</c:v>
                </c:pt>
                <c:pt idx="55408">
                  <c:v>-9.6315702907204502E-3</c:v>
                </c:pt>
                <c:pt idx="55409">
                  <c:v>-9.8420058264342292E-3</c:v>
                </c:pt>
                <c:pt idx="55410">
                  <c:v>-1.0322209672455699E-2</c:v>
                </c:pt>
                <c:pt idx="55411">
                  <c:v>-1.0739487694039899E-2</c:v>
                </c:pt>
                <c:pt idx="55412">
                  <c:v>-1.13366290116424E-2</c:v>
                </c:pt>
                <c:pt idx="55413">
                  <c:v>-1.14158660869278E-2</c:v>
                </c:pt>
                <c:pt idx="55414">
                  <c:v>-1.1946315127665899E-2</c:v>
                </c:pt>
                <c:pt idx="55415">
                  <c:v>-1.2028925539207499E-2</c:v>
                </c:pt>
                <c:pt idx="55416">
                  <c:v>-1.2149282062692199E-2</c:v>
                </c:pt>
                <c:pt idx="55417">
                  <c:v>-1.25306094977491E-2</c:v>
                </c:pt>
                <c:pt idx="55418">
                  <c:v>-1.28959576777695E-2</c:v>
                </c:pt>
                <c:pt idx="55419">
                  <c:v>-1.30721805379076E-2</c:v>
                </c:pt>
                <c:pt idx="55420">
                  <c:v>-1.2970708996203799E-2</c:v>
                </c:pt>
                <c:pt idx="55421">
                  <c:v>-1.3051837500979199E-2</c:v>
                </c:pt>
                <c:pt idx="55422">
                  <c:v>-1.31170236374465E-2</c:v>
                </c:pt>
                <c:pt idx="55423">
                  <c:v>-1.32255151745464E-2</c:v>
                </c:pt>
                <c:pt idx="55424">
                  <c:v>-1.33224793646408E-2</c:v>
                </c:pt>
                <c:pt idx="55425">
                  <c:v>-1.34640237147971E-2</c:v>
                </c:pt>
                <c:pt idx="55426">
                  <c:v>-1.31753359771051E-2</c:v>
                </c:pt>
                <c:pt idx="55427">
                  <c:v>-1.3057121252580999E-2</c:v>
                </c:pt>
                <c:pt idx="55428">
                  <c:v>-1.2913920340109301E-2</c:v>
                </c:pt>
                <c:pt idx="55429">
                  <c:v>-1.30449759511393E-2</c:v>
                </c:pt>
                <c:pt idx="55430">
                  <c:v>-1.25856389260129E-2</c:v>
                </c:pt>
                <c:pt idx="55431">
                  <c:v>-1.2209295235971E-2</c:v>
                </c:pt>
                <c:pt idx="55432">
                  <c:v>-1.214845148501E-2</c:v>
                </c:pt>
                <c:pt idx="55433">
                  <c:v>-1.19206767277556E-2</c:v>
                </c:pt>
                <c:pt idx="55434">
                  <c:v>-1.16967068114674E-2</c:v>
                </c:pt>
                <c:pt idx="55435">
                  <c:v>-1.12093918408291E-2</c:v>
                </c:pt>
                <c:pt idx="55436">
                  <c:v>-1.08232844293166E-2</c:v>
                </c:pt>
                <c:pt idx="55437">
                  <c:v>-1.03523793145714E-2</c:v>
                </c:pt>
                <c:pt idx="55438">
                  <c:v>-1.00335561842258E-2</c:v>
                </c:pt>
                <c:pt idx="55439">
                  <c:v>-9.6194797101077992E-3</c:v>
                </c:pt>
                <c:pt idx="55440">
                  <c:v>-9.28138866323573E-3</c:v>
                </c:pt>
                <c:pt idx="55441">
                  <c:v>-8.5872291978111304E-3</c:v>
                </c:pt>
                <c:pt idx="55442">
                  <c:v>-8.27140755048748E-3</c:v>
                </c:pt>
                <c:pt idx="55443">
                  <c:v>-7.7006609346115303E-3</c:v>
                </c:pt>
                <c:pt idx="55444">
                  <c:v>-7.1576499561254196E-3</c:v>
                </c:pt>
                <c:pt idx="55445">
                  <c:v>-6.3531828243208101E-3</c:v>
                </c:pt>
                <c:pt idx="55446">
                  <c:v>-5.7227801460465102E-3</c:v>
                </c:pt>
                <c:pt idx="55447">
                  <c:v>-5.4137040393214698E-3</c:v>
                </c:pt>
                <c:pt idx="55448">
                  <c:v>-5.1058421463732002E-3</c:v>
                </c:pt>
                <c:pt idx="55449">
                  <c:v>-4.2267052864962597E-3</c:v>
                </c:pt>
                <c:pt idx="55450">
                  <c:v>-3.6130058253285098E-3</c:v>
                </c:pt>
                <c:pt idx="55451">
                  <c:v>-2.99891405428318E-3</c:v>
                </c:pt>
                <c:pt idx="55452">
                  <c:v>-2.73042825077269E-3</c:v>
                </c:pt>
                <c:pt idx="55453">
                  <c:v>-2.0122310672954901E-3</c:v>
                </c:pt>
                <c:pt idx="55454">
                  <c:v>-1.25624099209686E-3</c:v>
                </c:pt>
                <c:pt idx="55455">
                  <c:v>-7.8912590854657099E-4</c:v>
                </c:pt>
                <c:pt idx="55456" formatCode="0.00E+00">
                  <c:v>-2.5004554929608199E-5</c:v>
                </c:pt>
                <c:pt idx="55457">
                  <c:v>4.4249821373233401E-4</c:v>
                </c:pt>
                <c:pt idx="55458">
                  <c:v>1.00111073869177E-3</c:v>
                </c:pt>
                <c:pt idx="55459">
                  <c:v>1.72557941279949E-3</c:v>
                </c:pt>
                <c:pt idx="55460">
                  <c:v>2.2089188049564099E-3</c:v>
                </c:pt>
                <c:pt idx="55461">
                  <c:v>2.6109031861986801E-3</c:v>
                </c:pt>
                <c:pt idx="55462">
                  <c:v>3.0178899057231902E-3</c:v>
                </c:pt>
                <c:pt idx="55463">
                  <c:v>3.64244823685721E-3</c:v>
                </c:pt>
                <c:pt idx="55464">
                  <c:v>4.2886338070724896E-3</c:v>
                </c:pt>
                <c:pt idx="55465">
                  <c:v>4.7343673097273997E-3</c:v>
                </c:pt>
                <c:pt idx="55466">
                  <c:v>4.9457777555401402E-3</c:v>
                </c:pt>
                <c:pt idx="55467">
                  <c:v>5.6167904351202202E-3</c:v>
                </c:pt>
                <c:pt idx="55468">
                  <c:v>5.5648067207032898E-3</c:v>
                </c:pt>
                <c:pt idx="55469">
                  <c:v>6.1973425057647302E-3</c:v>
                </c:pt>
                <c:pt idx="55470">
                  <c:v>6.4117414418932298E-3</c:v>
                </c:pt>
                <c:pt idx="55471">
                  <c:v>7.0793291053820196E-3</c:v>
                </c:pt>
                <c:pt idx="55472">
                  <c:v>7.3446443882948503E-3</c:v>
                </c:pt>
                <c:pt idx="55473">
                  <c:v>7.2928614029762698E-3</c:v>
                </c:pt>
                <c:pt idx="55474">
                  <c:v>7.9480200383660899E-3</c:v>
                </c:pt>
                <c:pt idx="55475">
                  <c:v>8.2399302691454901E-3</c:v>
                </c:pt>
                <c:pt idx="55476">
                  <c:v>8.3404715264305401E-3</c:v>
                </c:pt>
                <c:pt idx="55477">
                  <c:v>8.0802530159010798E-3</c:v>
                </c:pt>
                <c:pt idx="55478">
                  <c:v>8.2786245975502992E-3</c:v>
                </c:pt>
                <c:pt idx="55479">
                  <c:v>8.6664152595089892E-3</c:v>
                </c:pt>
                <c:pt idx="55480">
                  <c:v>8.7949733894962592E-3</c:v>
                </c:pt>
                <c:pt idx="55481">
                  <c:v>8.4148801541497793E-3</c:v>
                </c:pt>
                <c:pt idx="55482">
                  <c:v>8.4949858818657801E-3</c:v>
                </c:pt>
                <c:pt idx="55483">
                  <c:v>8.5466677424393608E-3</c:v>
                </c:pt>
                <c:pt idx="55484">
                  <c:v>8.7528050775245794E-3</c:v>
                </c:pt>
                <c:pt idx="55485">
                  <c:v>8.7046956845141608E-3</c:v>
                </c:pt>
                <c:pt idx="55486">
                  <c:v>8.4371441851567204E-3</c:v>
                </c:pt>
                <c:pt idx="55487">
                  <c:v>8.1601307531519902E-3</c:v>
                </c:pt>
                <c:pt idx="55488">
                  <c:v>8.2738559640239007E-3</c:v>
                </c:pt>
                <c:pt idx="55489">
                  <c:v>7.9544890070036307E-3</c:v>
                </c:pt>
                <c:pt idx="55490">
                  <c:v>7.9147703743617306E-3</c:v>
                </c:pt>
                <c:pt idx="55491">
                  <c:v>7.6533393504337102E-3</c:v>
                </c:pt>
                <c:pt idx="55492">
                  <c:v>7.3802015365152396E-3</c:v>
                </c:pt>
                <c:pt idx="55493">
                  <c:v>7.2171312936925901E-3</c:v>
                </c:pt>
                <c:pt idx="55494">
                  <c:v>6.6827700064594998E-3</c:v>
                </c:pt>
                <c:pt idx="55495">
                  <c:v>6.6721599202895603E-3</c:v>
                </c:pt>
                <c:pt idx="55496">
                  <c:v>6.2351755283890503E-3</c:v>
                </c:pt>
                <c:pt idx="55497">
                  <c:v>5.8464600619761798E-3</c:v>
                </c:pt>
                <c:pt idx="55498">
                  <c:v>5.5967337111739596E-3</c:v>
                </c:pt>
                <c:pt idx="55499">
                  <c:v>5.4276837439695301E-3</c:v>
                </c:pt>
                <c:pt idx="55500">
                  <c:v>5.2561311129293402E-3</c:v>
                </c:pt>
                <c:pt idx="55501">
                  <c:v>4.7770763132812004E-3</c:v>
                </c:pt>
                <c:pt idx="55502">
                  <c:v>4.4161202802460199E-3</c:v>
                </c:pt>
                <c:pt idx="55503">
                  <c:v>4.1160387054416303E-3</c:v>
                </c:pt>
                <c:pt idx="55504">
                  <c:v>4.0470815967981501E-3</c:v>
                </c:pt>
                <c:pt idx="55505">
                  <c:v>3.8399486108252599E-3</c:v>
                </c:pt>
                <c:pt idx="55506">
                  <c:v>3.44048469227778E-3</c:v>
                </c:pt>
                <c:pt idx="55507">
                  <c:v>2.8249560738698699E-3</c:v>
                </c:pt>
                <c:pt idx="55508">
                  <c:v>2.6239162312841199E-3</c:v>
                </c:pt>
                <c:pt idx="55509">
                  <c:v>2.61228257836706E-3</c:v>
                </c:pt>
                <c:pt idx="55510">
                  <c:v>2.2981626738607301E-3</c:v>
                </c:pt>
                <c:pt idx="55511">
                  <c:v>2.1229567389981501E-3</c:v>
                </c:pt>
                <c:pt idx="55512">
                  <c:v>2.0218722887030702E-3</c:v>
                </c:pt>
                <c:pt idx="55513">
                  <c:v>1.8040915100343701E-3</c:v>
                </c:pt>
                <c:pt idx="55514">
                  <c:v>1.6252970624975899E-3</c:v>
                </c:pt>
                <c:pt idx="55515">
                  <c:v>1.5340786575509099E-3</c:v>
                </c:pt>
                <c:pt idx="55516">
                  <c:v>1.6238033549057201E-3</c:v>
                </c:pt>
                <c:pt idx="55517">
                  <c:v>1.3376896987497601E-3</c:v>
                </c:pt>
                <c:pt idx="55518">
                  <c:v>1.70929419729094E-3</c:v>
                </c:pt>
                <c:pt idx="55519">
                  <c:v>1.26271438185232E-3</c:v>
                </c:pt>
                <c:pt idx="55520">
                  <c:v>1.67839339332809E-3</c:v>
                </c:pt>
                <c:pt idx="55521">
                  <c:v>1.44552177577754E-3</c:v>
                </c:pt>
                <c:pt idx="55522">
                  <c:v>1.52372290586461E-3</c:v>
                </c:pt>
                <c:pt idx="55523">
                  <c:v>1.7270741589528601E-3</c:v>
                </c:pt>
                <c:pt idx="55524">
                  <c:v>1.8423641539451099E-3</c:v>
                </c:pt>
                <c:pt idx="55525">
                  <c:v>2.3645061824966798E-3</c:v>
                </c:pt>
                <c:pt idx="55526">
                  <c:v>2.0351494378770402E-3</c:v>
                </c:pt>
                <c:pt idx="55527">
                  <c:v>2.3251405481105698E-3</c:v>
                </c:pt>
                <c:pt idx="55528">
                  <c:v>3.0032828292920902E-3</c:v>
                </c:pt>
                <c:pt idx="55529">
                  <c:v>3.1166288151461001E-3</c:v>
                </c:pt>
                <c:pt idx="55530">
                  <c:v>3.4941209370302801E-3</c:v>
                </c:pt>
                <c:pt idx="55531">
                  <c:v>3.7520609259608E-3</c:v>
                </c:pt>
                <c:pt idx="55532">
                  <c:v>4.1271721672547302E-3</c:v>
                </c:pt>
                <c:pt idx="55533">
                  <c:v>4.6157147844335797E-3</c:v>
                </c:pt>
                <c:pt idx="55534">
                  <c:v>4.7925243843703101E-3</c:v>
                </c:pt>
                <c:pt idx="55535">
                  <c:v>5.5683805592366001E-3</c:v>
                </c:pt>
                <c:pt idx="55536">
                  <c:v>6.1409365492113297E-3</c:v>
                </c:pt>
                <c:pt idx="55537">
                  <c:v>6.3204639821412998E-3</c:v>
                </c:pt>
                <c:pt idx="55538">
                  <c:v>6.8342633278051798E-3</c:v>
                </c:pt>
                <c:pt idx="55539">
                  <c:v>7.2942490430547499E-3</c:v>
                </c:pt>
                <c:pt idx="55540">
                  <c:v>8.3403480330696105E-3</c:v>
                </c:pt>
                <c:pt idx="55541">
                  <c:v>8.7707999408313808E-3</c:v>
                </c:pt>
                <c:pt idx="55542">
                  <c:v>9.0052091788030992E-3</c:v>
                </c:pt>
                <c:pt idx="55543">
                  <c:v>9.3809648403879592E-3</c:v>
                </c:pt>
                <c:pt idx="55544">
                  <c:v>1.0341422076318999E-2</c:v>
                </c:pt>
                <c:pt idx="55545">
                  <c:v>1.11091155922187E-2</c:v>
                </c:pt>
                <c:pt idx="55546">
                  <c:v>1.1638750062864E-2</c:v>
                </c:pt>
                <c:pt idx="55547">
                  <c:v>1.20394067883771E-2</c:v>
                </c:pt>
                <c:pt idx="55548">
                  <c:v>1.2933529399685499E-2</c:v>
                </c:pt>
                <c:pt idx="55549">
                  <c:v>1.3658925566363601E-2</c:v>
                </c:pt>
                <c:pt idx="55550">
                  <c:v>1.42158902910217E-2</c:v>
                </c:pt>
                <c:pt idx="55551">
                  <c:v>1.4248359399041E-2</c:v>
                </c:pt>
                <c:pt idx="55552">
                  <c:v>1.4938610895313301E-2</c:v>
                </c:pt>
                <c:pt idx="55553">
                  <c:v>1.5811658210178201E-2</c:v>
                </c:pt>
                <c:pt idx="55554">
                  <c:v>1.6455826529737799E-2</c:v>
                </c:pt>
                <c:pt idx="55555">
                  <c:v>1.6770737369770101E-2</c:v>
                </c:pt>
                <c:pt idx="55556">
                  <c:v>1.7326516773042099E-2</c:v>
                </c:pt>
                <c:pt idx="55557">
                  <c:v>1.80692824140063E-2</c:v>
                </c:pt>
                <c:pt idx="55558">
                  <c:v>1.87735887876712E-2</c:v>
                </c:pt>
                <c:pt idx="55559">
                  <c:v>1.9049396247517201E-2</c:v>
                </c:pt>
                <c:pt idx="55560">
                  <c:v>1.9459571094232599E-2</c:v>
                </c:pt>
                <c:pt idx="55561">
                  <c:v>1.9952436739253399E-2</c:v>
                </c:pt>
                <c:pt idx="55562">
                  <c:v>2.0323696024683001E-2</c:v>
                </c:pt>
                <c:pt idx="55563">
                  <c:v>2.0481722402093401E-2</c:v>
                </c:pt>
                <c:pt idx="55564">
                  <c:v>2.10850346388336E-2</c:v>
                </c:pt>
                <c:pt idx="55565">
                  <c:v>2.1422852881758301E-2</c:v>
                </c:pt>
                <c:pt idx="55566">
                  <c:v>2.1841316543540001E-2</c:v>
                </c:pt>
                <c:pt idx="55567">
                  <c:v>2.1701108319751101E-2</c:v>
                </c:pt>
                <c:pt idx="55568">
                  <c:v>2.1957627795465999E-2</c:v>
                </c:pt>
                <c:pt idx="55569">
                  <c:v>2.2292950996594101E-2</c:v>
                </c:pt>
                <c:pt idx="55570">
                  <c:v>2.2288227614539899E-2</c:v>
                </c:pt>
                <c:pt idx="55571">
                  <c:v>2.20720831554879E-2</c:v>
                </c:pt>
                <c:pt idx="55572">
                  <c:v>2.2490246526490398E-2</c:v>
                </c:pt>
                <c:pt idx="55573">
                  <c:v>2.26679209349217E-2</c:v>
                </c:pt>
                <c:pt idx="55574">
                  <c:v>2.2520791279190801E-2</c:v>
                </c:pt>
                <c:pt idx="55575">
                  <c:v>2.2233058370661099E-2</c:v>
                </c:pt>
                <c:pt idx="55576">
                  <c:v>2.22806386915631E-2</c:v>
                </c:pt>
                <c:pt idx="55577">
                  <c:v>2.2341038810627999E-2</c:v>
                </c:pt>
                <c:pt idx="55578">
                  <c:v>2.2167039188873E-2</c:v>
                </c:pt>
                <c:pt idx="55579">
                  <c:v>2.1866542423637701E-2</c:v>
                </c:pt>
                <c:pt idx="55580">
                  <c:v>2.1434270767111799E-2</c:v>
                </c:pt>
                <c:pt idx="55581">
                  <c:v>2.09591410109406E-2</c:v>
                </c:pt>
                <c:pt idx="55582">
                  <c:v>2.10910925070374E-2</c:v>
                </c:pt>
                <c:pt idx="55583">
                  <c:v>2.0657600269648801E-2</c:v>
                </c:pt>
                <c:pt idx="55584">
                  <c:v>2.0149924929265099E-2</c:v>
                </c:pt>
                <c:pt idx="55585">
                  <c:v>1.9824670820789099E-2</c:v>
                </c:pt>
                <c:pt idx="55586">
                  <c:v>1.9169193209741E-2</c:v>
                </c:pt>
                <c:pt idx="55587">
                  <c:v>1.8603998164585401E-2</c:v>
                </c:pt>
                <c:pt idx="55588">
                  <c:v>1.8187226832561802E-2</c:v>
                </c:pt>
                <c:pt idx="55589">
                  <c:v>1.7920577480268499E-2</c:v>
                </c:pt>
                <c:pt idx="55590">
                  <c:v>1.73762740527936E-2</c:v>
                </c:pt>
                <c:pt idx="55591">
                  <c:v>1.64512330897559E-2</c:v>
                </c:pt>
                <c:pt idx="55592">
                  <c:v>1.5778987828650799E-2</c:v>
                </c:pt>
                <c:pt idx="55593">
                  <c:v>1.53251255182613E-2</c:v>
                </c:pt>
                <c:pt idx="55594">
                  <c:v>1.4977260174262701E-2</c:v>
                </c:pt>
                <c:pt idx="55595">
                  <c:v>1.40895195142008E-2</c:v>
                </c:pt>
                <c:pt idx="55596">
                  <c:v>1.3405187596176E-2</c:v>
                </c:pt>
                <c:pt idx="55597">
                  <c:v>1.24923899080917E-2</c:v>
                </c:pt>
                <c:pt idx="55598">
                  <c:v>1.19288060183957E-2</c:v>
                </c:pt>
                <c:pt idx="55599">
                  <c:v>1.1322481070121499E-2</c:v>
                </c:pt>
                <c:pt idx="55600">
                  <c:v>1.0623531227497599E-2</c:v>
                </c:pt>
                <c:pt idx="55601">
                  <c:v>9.9637952046699105E-3</c:v>
                </c:pt>
                <c:pt idx="55602">
                  <c:v>9.0189770911226295E-3</c:v>
                </c:pt>
                <c:pt idx="55603">
                  <c:v>8.5767354685979905E-3</c:v>
                </c:pt>
                <c:pt idx="55604">
                  <c:v>7.7172022045425802E-3</c:v>
                </c:pt>
                <c:pt idx="55605">
                  <c:v>7.1908236849079401E-3</c:v>
                </c:pt>
                <c:pt idx="55606">
                  <c:v>6.0849100829813603E-3</c:v>
                </c:pt>
                <c:pt idx="55607">
                  <c:v>5.1691610593068999E-3</c:v>
                </c:pt>
                <c:pt idx="55608">
                  <c:v>4.9121349281523001E-3</c:v>
                </c:pt>
                <c:pt idx="55609">
                  <c:v>4.29639320276946E-3</c:v>
                </c:pt>
                <c:pt idx="55610">
                  <c:v>3.8871436517027001E-3</c:v>
                </c:pt>
                <c:pt idx="55611">
                  <c:v>2.9661175861873E-3</c:v>
                </c:pt>
                <c:pt idx="55612">
                  <c:v>2.3065661873165398E-3</c:v>
                </c:pt>
                <c:pt idx="55613">
                  <c:v>1.6995610833839001E-3</c:v>
                </c:pt>
                <c:pt idx="55614">
                  <c:v>9.0561722199126299E-4</c:v>
                </c:pt>
                <c:pt idx="55615">
                  <c:v>5.6193737160661395E-4</c:v>
                </c:pt>
                <c:pt idx="55616" formatCode="0.00E+00">
                  <c:v>-8.6907414904094805E-5</c:v>
                </c:pt>
                <c:pt idx="55617">
                  <c:v>-6.4878627517337805E-4</c:v>
                </c:pt>
                <c:pt idx="55618">
                  <c:v>-1.36058470766735E-3</c:v>
                </c:pt>
                <c:pt idx="55619">
                  <c:v>-1.4788562446463899E-3</c:v>
                </c:pt>
                <c:pt idx="55620">
                  <c:v>-1.8541238715432101E-3</c:v>
                </c:pt>
                <c:pt idx="55621">
                  <c:v>-2.2939643890668199E-3</c:v>
                </c:pt>
                <c:pt idx="55622">
                  <c:v>-3.1057991292015399E-3</c:v>
                </c:pt>
                <c:pt idx="55623">
                  <c:v>-3.4206870000825702E-3</c:v>
                </c:pt>
                <c:pt idx="55624">
                  <c:v>-3.4695252245899501E-3</c:v>
                </c:pt>
                <c:pt idx="55625">
                  <c:v>-4.00701371091392E-3</c:v>
                </c:pt>
                <c:pt idx="55626">
                  <c:v>-4.4548105950097802E-3</c:v>
                </c:pt>
                <c:pt idx="55627">
                  <c:v>-4.4984383234382497E-3</c:v>
                </c:pt>
                <c:pt idx="55628">
                  <c:v>-4.8432633681345996E-3</c:v>
                </c:pt>
                <c:pt idx="55629">
                  <c:v>-5.1874075236385802E-3</c:v>
                </c:pt>
                <c:pt idx="55630">
                  <c:v>-5.3105426015610403E-3</c:v>
                </c:pt>
                <c:pt idx="55631">
                  <c:v>-5.5511467148202601E-3</c:v>
                </c:pt>
                <c:pt idx="55632">
                  <c:v>-5.6552557609097602E-3</c:v>
                </c:pt>
                <c:pt idx="55633">
                  <c:v>-5.93430316542612E-3</c:v>
                </c:pt>
                <c:pt idx="55634">
                  <c:v>-6.0533812632740502E-3</c:v>
                </c:pt>
                <c:pt idx="55635">
                  <c:v>-6.1881597223594296E-3</c:v>
                </c:pt>
                <c:pt idx="55636">
                  <c:v>-6.4898381777057203E-3</c:v>
                </c:pt>
                <c:pt idx="55637">
                  <c:v>-6.5273942063654097E-3</c:v>
                </c:pt>
                <c:pt idx="55638">
                  <c:v>-6.6490707233231696E-3</c:v>
                </c:pt>
                <c:pt idx="55639">
                  <c:v>-6.4927740413590297E-3</c:v>
                </c:pt>
                <c:pt idx="55640">
                  <c:v>-6.51714562153532E-3</c:v>
                </c:pt>
                <c:pt idx="55641">
                  <c:v>-6.8102672167466103E-3</c:v>
                </c:pt>
                <c:pt idx="55642">
                  <c:v>-6.7214323445700403E-3</c:v>
                </c:pt>
                <c:pt idx="55643">
                  <c:v>-6.8419843657278297E-3</c:v>
                </c:pt>
                <c:pt idx="55644">
                  <c:v>-7.0103421666127801E-3</c:v>
                </c:pt>
                <c:pt idx="55645">
                  <c:v>-6.7690015446284103E-3</c:v>
                </c:pt>
                <c:pt idx="55646">
                  <c:v>-6.5218198435984497E-3</c:v>
                </c:pt>
                <c:pt idx="55647">
                  <c:v>-6.7629358157556899E-3</c:v>
                </c:pt>
                <c:pt idx="55648">
                  <c:v>-7.0243738602678799E-3</c:v>
                </c:pt>
                <c:pt idx="55649">
                  <c:v>-7.0241464644445802E-3</c:v>
                </c:pt>
                <c:pt idx="55650">
                  <c:v>-6.8279623067402703E-3</c:v>
                </c:pt>
                <c:pt idx="55651">
                  <c:v>-6.8230437064776403E-3</c:v>
                </c:pt>
                <c:pt idx="55652">
                  <c:v>-7.0944219182703999E-3</c:v>
                </c:pt>
                <c:pt idx="55653">
                  <c:v>-6.9779291304222302E-3</c:v>
                </c:pt>
                <c:pt idx="55654">
                  <c:v>-6.90070872857345E-3</c:v>
                </c:pt>
                <c:pt idx="55655">
                  <c:v>-6.9123720195890899E-3</c:v>
                </c:pt>
                <c:pt idx="55656">
                  <c:v>-6.86826677633629E-3</c:v>
                </c:pt>
                <c:pt idx="55657">
                  <c:v>-7.0300711781710896E-3</c:v>
                </c:pt>
                <c:pt idx="55658">
                  <c:v>-7.0053108845486399E-3</c:v>
                </c:pt>
                <c:pt idx="55659">
                  <c:v>-7.1482992637994401E-3</c:v>
                </c:pt>
                <c:pt idx="55660">
                  <c:v>-7.0169910254247398E-3</c:v>
                </c:pt>
                <c:pt idx="55661">
                  <c:v>-7.3291823602961602E-3</c:v>
                </c:pt>
                <c:pt idx="55662">
                  <c:v>-7.4849108440475497E-3</c:v>
                </c:pt>
                <c:pt idx="55663">
                  <c:v>-7.5939168879175798E-3</c:v>
                </c:pt>
                <c:pt idx="55664">
                  <c:v>-7.33116818126599E-3</c:v>
                </c:pt>
                <c:pt idx="55665">
                  <c:v>-7.4252183516594801E-3</c:v>
                </c:pt>
                <c:pt idx="55666">
                  <c:v>-7.8583551144813298E-3</c:v>
                </c:pt>
                <c:pt idx="55667">
                  <c:v>-8.09269905849949E-3</c:v>
                </c:pt>
                <c:pt idx="55668">
                  <c:v>-8.1119277860554305E-3</c:v>
                </c:pt>
                <c:pt idx="55669">
                  <c:v>-8.3638671776250194E-3</c:v>
                </c:pt>
                <c:pt idx="55670">
                  <c:v>-8.4181219185548301E-3</c:v>
                </c:pt>
                <c:pt idx="55671">
                  <c:v>-8.5915970058579802E-3</c:v>
                </c:pt>
                <c:pt idx="55672">
                  <c:v>-8.7357429772131692E-3</c:v>
                </c:pt>
                <c:pt idx="55673">
                  <c:v>-8.8935845640252705E-3</c:v>
                </c:pt>
                <c:pt idx="55674">
                  <c:v>-9.3401842949350708E-3</c:v>
                </c:pt>
                <c:pt idx="55675">
                  <c:v>-9.42284022535529E-3</c:v>
                </c:pt>
                <c:pt idx="55676">
                  <c:v>-9.6092126536298592E-3</c:v>
                </c:pt>
                <c:pt idx="55677">
                  <c:v>-1.01968249841665E-2</c:v>
                </c:pt>
                <c:pt idx="55678">
                  <c:v>-1.03979898454809E-2</c:v>
                </c:pt>
                <c:pt idx="55679">
                  <c:v>-1.05705594971624E-2</c:v>
                </c:pt>
                <c:pt idx="55680">
                  <c:v>-1.0421247615381501E-2</c:v>
                </c:pt>
                <c:pt idx="55681">
                  <c:v>-1.082320446054E-2</c:v>
                </c:pt>
                <c:pt idx="55682">
                  <c:v>-1.1214611065255399E-2</c:v>
                </c:pt>
                <c:pt idx="55683">
                  <c:v>-1.1520494182691399E-2</c:v>
                </c:pt>
                <c:pt idx="55684">
                  <c:v>-1.1835148258536E-2</c:v>
                </c:pt>
                <c:pt idx="55685">
                  <c:v>-1.20403646522986E-2</c:v>
                </c:pt>
                <c:pt idx="55686">
                  <c:v>-1.22519936761908E-2</c:v>
                </c:pt>
                <c:pt idx="55687">
                  <c:v>-1.24057822103909E-2</c:v>
                </c:pt>
                <c:pt idx="55688">
                  <c:v>-1.26913687636151E-2</c:v>
                </c:pt>
                <c:pt idx="55689">
                  <c:v>-1.3137356235228799E-2</c:v>
                </c:pt>
                <c:pt idx="55690">
                  <c:v>-1.3017890457555401E-2</c:v>
                </c:pt>
                <c:pt idx="55691">
                  <c:v>-1.32548608695909E-2</c:v>
                </c:pt>
                <c:pt idx="55692">
                  <c:v>-1.3448266781342999E-2</c:v>
                </c:pt>
                <c:pt idx="55693">
                  <c:v>-1.36116399905478E-2</c:v>
                </c:pt>
                <c:pt idx="55694">
                  <c:v>-1.4033077954812701E-2</c:v>
                </c:pt>
                <c:pt idx="55695">
                  <c:v>-1.41725144766924E-2</c:v>
                </c:pt>
                <c:pt idx="55696">
                  <c:v>-1.4114642017393099E-2</c:v>
                </c:pt>
                <c:pt idx="55697">
                  <c:v>-1.40939482503134E-2</c:v>
                </c:pt>
                <c:pt idx="55698">
                  <c:v>-1.41773031002393E-2</c:v>
                </c:pt>
                <c:pt idx="55699">
                  <c:v>-1.42983258930852E-2</c:v>
                </c:pt>
                <c:pt idx="55700">
                  <c:v>-1.4288208247282001E-2</c:v>
                </c:pt>
                <c:pt idx="55701">
                  <c:v>-1.4593098868806701E-2</c:v>
                </c:pt>
                <c:pt idx="55702">
                  <c:v>-1.41102899132292E-2</c:v>
                </c:pt>
                <c:pt idx="55703">
                  <c:v>-1.4239966078682401E-2</c:v>
                </c:pt>
                <c:pt idx="55704">
                  <c:v>-1.4421206686946301E-2</c:v>
                </c:pt>
                <c:pt idx="55705">
                  <c:v>-1.4414003945156699E-2</c:v>
                </c:pt>
                <c:pt idx="55706">
                  <c:v>-1.4242353129539901E-2</c:v>
                </c:pt>
                <c:pt idx="55707">
                  <c:v>-1.38980145714748E-2</c:v>
                </c:pt>
                <c:pt idx="55708">
                  <c:v>-1.36726589477055E-2</c:v>
                </c:pt>
                <c:pt idx="55709">
                  <c:v>-1.35329906223252E-2</c:v>
                </c:pt>
                <c:pt idx="55710">
                  <c:v>-1.33868640481401E-2</c:v>
                </c:pt>
                <c:pt idx="55711">
                  <c:v>-1.3007924308364401E-2</c:v>
                </c:pt>
                <c:pt idx="55712">
                  <c:v>-1.29219277478788E-2</c:v>
                </c:pt>
                <c:pt idx="55713">
                  <c:v>-1.25979153692362E-2</c:v>
                </c:pt>
                <c:pt idx="55714">
                  <c:v>-1.2106706328014701E-2</c:v>
                </c:pt>
                <c:pt idx="55715">
                  <c:v>-1.19492092513691E-2</c:v>
                </c:pt>
                <c:pt idx="55716">
                  <c:v>-1.16227923591269E-2</c:v>
                </c:pt>
                <c:pt idx="55717">
                  <c:v>-1.1434324779036199E-2</c:v>
                </c:pt>
                <c:pt idx="55718">
                  <c:v>-1.0662498366311E-2</c:v>
                </c:pt>
                <c:pt idx="55719">
                  <c:v>-1.0179604096523799E-2</c:v>
                </c:pt>
                <c:pt idx="55720">
                  <c:v>-9.7704468455289094E-3</c:v>
                </c:pt>
                <c:pt idx="55721">
                  <c:v>-9.1329231178460205E-3</c:v>
                </c:pt>
                <c:pt idx="55722">
                  <c:v>-8.8346352498939705E-3</c:v>
                </c:pt>
                <c:pt idx="55723">
                  <c:v>-8.3549865639157405E-3</c:v>
                </c:pt>
                <c:pt idx="55724">
                  <c:v>-8.10449673747346E-3</c:v>
                </c:pt>
                <c:pt idx="55725">
                  <c:v>-7.2676309759796102E-3</c:v>
                </c:pt>
                <c:pt idx="55726">
                  <c:v>-6.3931501834535503E-3</c:v>
                </c:pt>
                <c:pt idx="55727">
                  <c:v>-5.9934753079016398E-3</c:v>
                </c:pt>
                <c:pt idx="55728">
                  <c:v>-5.5872751381721604E-3</c:v>
                </c:pt>
                <c:pt idx="55729">
                  <c:v>-5.0100559046009404E-3</c:v>
                </c:pt>
                <c:pt idx="55730">
                  <c:v>-4.4348022063230297E-3</c:v>
                </c:pt>
                <c:pt idx="55731">
                  <c:v>-3.9838014184229997E-3</c:v>
                </c:pt>
                <c:pt idx="55732">
                  <c:v>-3.3903315823731101E-3</c:v>
                </c:pt>
                <c:pt idx="55733">
                  <c:v>-2.5471594383661101E-3</c:v>
                </c:pt>
                <c:pt idx="55734">
                  <c:v>-1.7850594570062799E-3</c:v>
                </c:pt>
                <c:pt idx="55735">
                  <c:v>-1.4110096509084701E-3</c:v>
                </c:pt>
                <c:pt idx="55736">
                  <c:v>-6.61186666431091E-4</c:v>
                </c:pt>
                <c:pt idx="55737" formatCode="0.00E+00">
                  <c:v>4.7525243291443398E-5</c:v>
                </c:pt>
                <c:pt idx="55738">
                  <c:v>6.9513016029493896E-4</c:v>
                </c:pt>
                <c:pt idx="55739">
                  <c:v>6.7239913291478395E-4</c:v>
                </c:pt>
                <c:pt idx="55740">
                  <c:v>1.33435405049411E-3</c:v>
                </c:pt>
                <c:pt idx="55741">
                  <c:v>2.0782423295405798E-3</c:v>
                </c:pt>
                <c:pt idx="55742">
                  <c:v>2.68436272492151E-3</c:v>
                </c:pt>
                <c:pt idx="55743">
                  <c:v>3.06658702845056E-3</c:v>
                </c:pt>
                <c:pt idx="55744">
                  <c:v>3.4840402284538699E-3</c:v>
                </c:pt>
                <c:pt idx="55745">
                  <c:v>4.3016193433034998E-3</c:v>
                </c:pt>
                <c:pt idx="55746">
                  <c:v>4.6763118055164702E-3</c:v>
                </c:pt>
                <c:pt idx="55747">
                  <c:v>5.0118072774393996E-3</c:v>
                </c:pt>
                <c:pt idx="55748">
                  <c:v>5.2569316756554303E-3</c:v>
                </c:pt>
                <c:pt idx="55749">
                  <c:v>5.6458997623539797E-3</c:v>
                </c:pt>
                <c:pt idx="55750">
                  <c:v>5.8881833196858897E-3</c:v>
                </c:pt>
                <c:pt idx="55751">
                  <c:v>6.5225905330276498E-3</c:v>
                </c:pt>
                <c:pt idx="55752">
                  <c:v>6.7428356909592898E-3</c:v>
                </c:pt>
                <c:pt idx="55753">
                  <c:v>7.2336931905996301E-3</c:v>
                </c:pt>
                <c:pt idx="55754">
                  <c:v>7.1945241245272001E-3</c:v>
                </c:pt>
                <c:pt idx="55755">
                  <c:v>7.2491349351089104E-3</c:v>
                </c:pt>
                <c:pt idx="55756">
                  <c:v>7.4820090661201601E-3</c:v>
                </c:pt>
                <c:pt idx="55757">
                  <c:v>7.6046693086531097E-3</c:v>
                </c:pt>
                <c:pt idx="55758">
                  <c:v>7.7569772998163497E-3</c:v>
                </c:pt>
                <c:pt idx="55759">
                  <c:v>7.6203959122417104E-3</c:v>
                </c:pt>
                <c:pt idx="55760">
                  <c:v>7.7314499933318999E-3</c:v>
                </c:pt>
                <c:pt idx="55761">
                  <c:v>7.7904063758049702E-3</c:v>
                </c:pt>
                <c:pt idx="55762">
                  <c:v>7.6342376724550104E-3</c:v>
                </c:pt>
                <c:pt idx="55763">
                  <c:v>7.4875143718138902E-3</c:v>
                </c:pt>
                <c:pt idx="55764">
                  <c:v>7.4584233014570499E-3</c:v>
                </c:pt>
                <c:pt idx="55765">
                  <c:v>7.3021106119759401E-3</c:v>
                </c:pt>
                <c:pt idx="55766">
                  <c:v>7.20595519476814E-3</c:v>
                </c:pt>
                <c:pt idx="55767">
                  <c:v>6.6886298730080302E-3</c:v>
                </c:pt>
                <c:pt idx="55768">
                  <c:v>6.3290819802757602E-3</c:v>
                </c:pt>
                <c:pt idx="55769">
                  <c:v>5.9187047899491897E-3</c:v>
                </c:pt>
                <c:pt idx="55770">
                  <c:v>6.0398375485555302E-3</c:v>
                </c:pt>
                <c:pt idx="55771">
                  <c:v>5.4565501864435604E-3</c:v>
                </c:pt>
                <c:pt idx="55772">
                  <c:v>4.9181745374266301E-3</c:v>
                </c:pt>
                <c:pt idx="55773">
                  <c:v>4.5629650745144003E-3</c:v>
                </c:pt>
                <c:pt idx="55774">
                  <c:v>4.2287641091326303E-3</c:v>
                </c:pt>
                <c:pt idx="55775">
                  <c:v>3.7776194880012499E-3</c:v>
                </c:pt>
                <c:pt idx="55776">
                  <c:v>3.23042125347292E-3</c:v>
                </c:pt>
                <c:pt idx="55777">
                  <c:v>2.6757867837507699E-3</c:v>
                </c:pt>
                <c:pt idx="55778">
                  <c:v>2.2438920825687499E-3</c:v>
                </c:pt>
                <c:pt idx="55779">
                  <c:v>1.5371348223723301E-3</c:v>
                </c:pt>
                <c:pt idx="55780">
                  <c:v>1.06942736062351E-3</c:v>
                </c:pt>
                <c:pt idx="55781">
                  <c:v>2.4703547749050801E-4</c:v>
                </c:pt>
                <c:pt idx="55782">
                  <c:v>-1.9649144486290099E-4</c:v>
                </c:pt>
                <c:pt idx="55783">
                  <c:v>-8.5003442932137701E-4</c:v>
                </c:pt>
                <c:pt idx="55784">
                  <c:v>-1.38096560767533E-3</c:v>
                </c:pt>
                <c:pt idx="55785">
                  <c:v>-2.1141543086098799E-3</c:v>
                </c:pt>
                <c:pt idx="55786">
                  <c:v>-2.7183530891331299E-3</c:v>
                </c:pt>
                <c:pt idx="55787">
                  <c:v>-3.1936496139235498E-3</c:v>
                </c:pt>
                <c:pt idx="55788">
                  <c:v>-3.9808802452228204E-3</c:v>
                </c:pt>
                <c:pt idx="55789">
                  <c:v>-4.1435797412943398E-3</c:v>
                </c:pt>
                <c:pt idx="55790">
                  <c:v>-5.01928577278831E-3</c:v>
                </c:pt>
                <c:pt idx="55791">
                  <c:v>-5.7759772939382798E-3</c:v>
                </c:pt>
                <c:pt idx="55792">
                  <c:v>-6.4048039838364599E-3</c:v>
                </c:pt>
                <c:pt idx="55793">
                  <c:v>-7.1049722453225298E-3</c:v>
                </c:pt>
                <c:pt idx="55794">
                  <c:v>-7.46702203938101E-3</c:v>
                </c:pt>
                <c:pt idx="55795">
                  <c:v>-8.2579732182068901E-3</c:v>
                </c:pt>
                <c:pt idx="55796">
                  <c:v>-8.6757775185316802E-3</c:v>
                </c:pt>
                <c:pt idx="55797">
                  <c:v>-9.2250877754308704E-3</c:v>
                </c:pt>
                <c:pt idx="55798">
                  <c:v>-9.7183195236889806E-3</c:v>
                </c:pt>
                <c:pt idx="55799">
                  <c:v>-1.04381538646119E-2</c:v>
                </c:pt>
                <c:pt idx="55800">
                  <c:v>-1.06927082152988E-2</c:v>
                </c:pt>
                <c:pt idx="55801">
                  <c:v>-1.1274005333112199E-2</c:v>
                </c:pt>
                <c:pt idx="55802">
                  <c:v>-1.1782114376076701E-2</c:v>
                </c:pt>
                <c:pt idx="55803">
                  <c:v>-1.21860863884977E-2</c:v>
                </c:pt>
                <c:pt idx="55804">
                  <c:v>-1.2647108842834799E-2</c:v>
                </c:pt>
                <c:pt idx="55805">
                  <c:v>-1.30144295416955E-2</c:v>
                </c:pt>
                <c:pt idx="55806">
                  <c:v>-1.3175577786769799E-2</c:v>
                </c:pt>
                <c:pt idx="55807">
                  <c:v>-1.3789617334154999E-2</c:v>
                </c:pt>
                <c:pt idx="55808">
                  <c:v>-1.42040382874249E-2</c:v>
                </c:pt>
                <c:pt idx="55809">
                  <c:v>-1.42180004789552E-2</c:v>
                </c:pt>
                <c:pt idx="55810">
                  <c:v>-1.43044826756599E-2</c:v>
                </c:pt>
                <c:pt idx="55811">
                  <c:v>-1.47591893154639E-2</c:v>
                </c:pt>
                <c:pt idx="55812">
                  <c:v>-1.52578154260989E-2</c:v>
                </c:pt>
                <c:pt idx="55813">
                  <c:v>-1.5254164320960901E-2</c:v>
                </c:pt>
                <c:pt idx="55814">
                  <c:v>-1.50025172041395E-2</c:v>
                </c:pt>
                <c:pt idx="55815">
                  <c:v>-1.5148448028931E-2</c:v>
                </c:pt>
                <c:pt idx="55816">
                  <c:v>-1.53979442971461E-2</c:v>
                </c:pt>
                <c:pt idx="55817">
                  <c:v>-1.5523244385601201E-2</c:v>
                </c:pt>
                <c:pt idx="55818">
                  <c:v>-1.5146418795887399E-2</c:v>
                </c:pt>
                <c:pt idx="55819">
                  <c:v>-1.5372499663086899E-2</c:v>
                </c:pt>
                <c:pt idx="55820">
                  <c:v>-1.5127971337209599E-2</c:v>
                </c:pt>
                <c:pt idx="55821">
                  <c:v>-1.4931533319819701E-2</c:v>
                </c:pt>
                <c:pt idx="55822">
                  <c:v>-1.4753784344036E-2</c:v>
                </c:pt>
                <c:pt idx="55823">
                  <c:v>-1.4774788889524401E-2</c:v>
                </c:pt>
                <c:pt idx="55824">
                  <c:v>-1.4782466193020099E-2</c:v>
                </c:pt>
                <c:pt idx="55825">
                  <c:v>-1.41732043521647E-2</c:v>
                </c:pt>
                <c:pt idx="55826">
                  <c:v>-1.4043782587225899E-2</c:v>
                </c:pt>
                <c:pt idx="55827">
                  <c:v>-1.36101110892134E-2</c:v>
                </c:pt>
                <c:pt idx="55828">
                  <c:v>-1.35984236253154E-2</c:v>
                </c:pt>
                <c:pt idx="55829">
                  <c:v>-1.31524028198047E-2</c:v>
                </c:pt>
                <c:pt idx="55830">
                  <c:v>-1.26957158938953E-2</c:v>
                </c:pt>
                <c:pt idx="55831">
                  <c:v>-1.22794136591518E-2</c:v>
                </c:pt>
                <c:pt idx="55832">
                  <c:v>-1.18171199227683E-2</c:v>
                </c:pt>
                <c:pt idx="55833">
                  <c:v>-1.147611274122E-2</c:v>
                </c:pt>
                <c:pt idx="55834">
                  <c:v>-1.0984803119279201E-2</c:v>
                </c:pt>
                <c:pt idx="55835">
                  <c:v>-1.05891970025317E-2</c:v>
                </c:pt>
                <c:pt idx="55836">
                  <c:v>-1.0272181892762199E-2</c:v>
                </c:pt>
                <c:pt idx="55837">
                  <c:v>-9.7078550608868004E-3</c:v>
                </c:pt>
                <c:pt idx="55838">
                  <c:v>-9.3032407950730395E-3</c:v>
                </c:pt>
                <c:pt idx="55839">
                  <c:v>-8.7078826420305001E-3</c:v>
                </c:pt>
                <c:pt idx="55840">
                  <c:v>-8.1791489291518204E-3</c:v>
                </c:pt>
                <c:pt idx="55841">
                  <c:v>-7.8067307149573698E-3</c:v>
                </c:pt>
                <c:pt idx="55842">
                  <c:v>-7.0290268010622103E-3</c:v>
                </c:pt>
                <c:pt idx="55843">
                  <c:v>-6.7791596892584297E-3</c:v>
                </c:pt>
                <c:pt idx="55844">
                  <c:v>-5.9534477598161099E-3</c:v>
                </c:pt>
                <c:pt idx="55845">
                  <c:v>-5.4278113114477897E-3</c:v>
                </c:pt>
                <c:pt idx="55846">
                  <c:v>-4.9861281997276002E-3</c:v>
                </c:pt>
                <c:pt idx="55847">
                  <c:v>-4.5508486110533101E-3</c:v>
                </c:pt>
                <c:pt idx="55848">
                  <c:v>-4.1747474704134299E-3</c:v>
                </c:pt>
                <c:pt idx="55849">
                  <c:v>-3.5294913145064001E-3</c:v>
                </c:pt>
                <c:pt idx="55850">
                  <c:v>-3.0694610454226399E-3</c:v>
                </c:pt>
                <c:pt idx="55851">
                  <c:v>-2.3968702643479699E-3</c:v>
                </c:pt>
                <c:pt idx="55852">
                  <c:v>-1.52433992202138E-3</c:v>
                </c:pt>
                <c:pt idx="55853">
                  <c:v>-1.5974870364112101E-3</c:v>
                </c:pt>
                <c:pt idx="55854">
                  <c:v>-9.7534616562482102E-4</c:v>
                </c:pt>
                <c:pt idx="55855">
                  <c:v>-2.99498148139811E-4</c:v>
                </c:pt>
                <c:pt idx="55856">
                  <c:v>2.9975983016146499E-4</c:v>
                </c:pt>
                <c:pt idx="55857">
                  <c:v>5.2146569325816001E-4</c:v>
                </c:pt>
                <c:pt idx="55858">
                  <c:v>1.2202160765065299E-3</c:v>
                </c:pt>
                <c:pt idx="55859">
                  <c:v>1.5547042441096299E-3</c:v>
                </c:pt>
                <c:pt idx="55860">
                  <c:v>2.0772807442795901E-3</c:v>
                </c:pt>
                <c:pt idx="55861">
                  <c:v>2.3849219190561701E-3</c:v>
                </c:pt>
                <c:pt idx="55862">
                  <c:v>2.9296195778979201E-3</c:v>
                </c:pt>
                <c:pt idx="55863">
                  <c:v>3.7301373752213801E-3</c:v>
                </c:pt>
                <c:pt idx="55864">
                  <c:v>3.4660835929209198E-3</c:v>
                </c:pt>
                <c:pt idx="55865">
                  <c:v>4.0833192225517697E-3</c:v>
                </c:pt>
                <c:pt idx="55866">
                  <c:v>4.3720826939810499E-3</c:v>
                </c:pt>
                <c:pt idx="55867">
                  <c:v>4.9467245393699701E-3</c:v>
                </c:pt>
                <c:pt idx="55868">
                  <c:v>5.3915818249020003E-3</c:v>
                </c:pt>
                <c:pt idx="55869">
                  <c:v>5.5601312687489904E-3</c:v>
                </c:pt>
                <c:pt idx="55870">
                  <c:v>5.75656591979057E-3</c:v>
                </c:pt>
                <c:pt idx="55871">
                  <c:v>6.11358101548444E-3</c:v>
                </c:pt>
                <c:pt idx="55872">
                  <c:v>6.5966849102692699E-3</c:v>
                </c:pt>
                <c:pt idx="55873">
                  <c:v>6.6630473498110803E-3</c:v>
                </c:pt>
                <c:pt idx="55874">
                  <c:v>6.9561731358163204E-3</c:v>
                </c:pt>
                <c:pt idx="55875">
                  <c:v>7.2828006029140796E-3</c:v>
                </c:pt>
                <c:pt idx="55876">
                  <c:v>7.6591807323677001E-3</c:v>
                </c:pt>
                <c:pt idx="55877">
                  <c:v>7.5857320093689401E-3</c:v>
                </c:pt>
                <c:pt idx="55878">
                  <c:v>7.7537329143703704E-3</c:v>
                </c:pt>
                <c:pt idx="55879">
                  <c:v>7.77048725990271E-3</c:v>
                </c:pt>
                <c:pt idx="55880">
                  <c:v>8.1052382275846897E-3</c:v>
                </c:pt>
                <c:pt idx="55881">
                  <c:v>8.0547155755123501E-3</c:v>
                </c:pt>
                <c:pt idx="55882">
                  <c:v>8.3805358659146591E-3</c:v>
                </c:pt>
                <c:pt idx="55883">
                  <c:v>8.5117762903330705E-3</c:v>
                </c:pt>
                <c:pt idx="55884">
                  <c:v>8.63457813448292E-3</c:v>
                </c:pt>
                <c:pt idx="55885">
                  <c:v>8.9518895360505904E-3</c:v>
                </c:pt>
                <c:pt idx="55886">
                  <c:v>8.6081182150736808E-3</c:v>
                </c:pt>
                <c:pt idx="55887">
                  <c:v>8.7073266706449506E-3</c:v>
                </c:pt>
                <c:pt idx="55888">
                  <c:v>8.7974174957040404E-3</c:v>
                </c:pt>
                <c:pt idx="55889">
                  <c:v>9.0491887680263505E-3</c:v>
                </c:pt>
                <c:pt idx="55890">
                  <c:v>9.0651931252059403E-3</c:v>
                </c:pt>
                <c:pt idx="55891">
                  <c:v>9.0670421018532402E-3</c:v>
                </c:pt>
                <c:pt idx="55892">
                  <c:v>9.2506430554913106E-3</c:v>
                </c:pt>
                <c:pt idx="55893">
                  <c:v>9.1659744402042796E-3</c:v>
                </c:pt>
                <c:pt idx="55894">
                  <c:v>9.2114313775548805E-3</c:v>
                </c:pt>
                <c:pt idx="55895">
                  <c:v>9.05036557770399E-3</c:v>
                </c:pt>
                <c:pt idx="55896">
                  <c:v>9.2744372913614592E-3</c:v>
                </c:pt>
                <c:pt idx="55897">
                  <c:v>9.5280398351525204E-3</c:v>
                </c:pt>
                <c:pt idx="55898">
                  <c:v>9.2896474269118599E-3</c:v>
                </c:pt>
                <c:pt idx="55899">
                  <c:v>9.1891693675766797E-3</c:v>
                </c:pt>
                <c:pt idx="55900">
                  <c:v>9.1517136990006305E-3</c:v>
                </c:pt>
                <c:pt idx="55901">
                  <c:v>9.3950570062502608E-3</c:v>
                </c:pt>
                <c:pt idx="55902">
                  <c:v>9.6446328977130603E-3</c:v>
                </c:pt>
                <c:pt idx="55903">
                  <c:v>9.4099098978223904E-3</c:v>
                </c:pt>
                <c:pt idx="55904">
                  <c:v>9.7014585805092098E-3</c:v>
                </c:pt>
                <c:pt idx="55905">
                  <c:v>9.5281948003373106E-3</c:v>
                </c:pt>
                <c:pt idx="55906">
                  <c:v>9.8362536091605897E-3</c:v>
                </c:pt>
                <c:pt idx="55907">
                  <c:v>9.9382032943284102E-3</c:v>
                </c:pt>
                <c:pt idx="55908">
                  <c:v>1.00414080122938E-2</c:v>
                </c:pt>
                <c:pt idx="55909">
                  <c:v>9.9125591681065699E-3</c:v>
                </c:pt>
                <c:pt idx="55910">
                  <c:v>1.00948967205883E-2</c:v>
                </c:pt>
                <c:pt idx="55911">
                  <c:v>1.01661625666041E-2</c:v>
                </c:pt>
                <c:pt idx="55912">
                  <c:v>1.0299604097433E-2</c:v>
                </c:pt>
                <c:pt idx="55913">
                  <c:v>1.0384284787398E-2</c:v>
                </c:pt>
                <c:pt idx="55914">
                  <c:v>1.06224738908944E-2</c:v>
                </c:pt>
                <c:pt idx="55915">
                  <c:v>1.0523332593266601E-2</c:v>
                </c:pt>
                <c:pt idx="55916">
                  <c:v>1.05600114264822E-2</c:v>
                </c:pt>
                <c:pt idx="55917">
                  <c:v>1.1067722627947901E-2</c:v>
                </c:pt>
                <c:pt idx="55918">
                  <c:v>1.1086254123283399E-2</c:v>
                </c:pt>
                <c:pt idx="55919">
                  <c:v>1.1170858663541601E-2</c:v>
                </c:pt>
                <c:pt idx="55920">
                  <c:v>1.1480094332176101E-2</c:v>
                </c:pt>
                <c:pt idx="55921">
                  <c:v>1.17727021943242E-2</c:v>
                </c:pt>
                <c:pt idx="55922">
                  <c:v>1.1749950737978399E-2</c:v>
                </c:pt>
                <c:pt idx="55923">
                  <c:v>1.17281044458374E-2</c:v>
                </c:pt>
                <c:pt idx="55924">
                  <c:v>1.2035650035189201E-2</c:v>
                </c:pt>
                <c:pt idx="55925">
                  <c:v>1.2355881200752299E-2</c:v>
                </c:pt>
                <c:pt idx="55926">
                  <c:v>1.25863366172479E-2</c:v>
                </c:pt>
                <c:pt idx="55927">
                  <c:v>1.2746626434257301E-2</c:v>
                </c:pt>
                <c:pt idx="55928">
                  <c:v>1.2913226025826599E-2</c:v>
                </c:pt>
                <c:pt idx="55929">
                  <c:v>1.30682496913375E-2</c:v>
                </c:pt>
                <c:pt idx="55930">
                  <c:v>1.33249506585102E-2</c:v>
                </c:pt>
                <c:pt idx="55931">
                  <c:v>1.33488036878516E-2</c:v>
                </c:pt>
                <c:pt idx="55932">
                  <c:v>1.37709960461787E-2</c:v>
                </c:pt>
                <c:pt idx="55933">
                  <c:v>1.40413459738886E-2</c:v>
                </c:pt>
                <c:pt idx="55934">
                  <c:v>1.4067750497051701E-2</c:v>
                </c:pt>
                <c:pt idx="55935">
                  <c:v>1.43958999641278E-2</c:v>
                </c:pt>
                <c:pt idx="55936">
                  <c:v>1.47880845031224E-2</c:v>
                </c:pt>
                <c:pt idx="55937">
                  <c:v>1.5211557089324E-2</c:v>
                </c:pt>
                <c:pt idx="55938">
                  <c:v>1.52619270163086E-2</c:v>
                </c:pt>
                <c:pt idx="55939">
                  <c:v>1.52889582482397E-2</c:v>
                </c:pt>
                <c:pt idx="55940">
                  <c:v>1.5355230204850899E-2</c:v>
                </c:pt>
                <c:pt idx="55941">
                  <c:v>1.5698384215825801E-2</c:v>
                </c:pt>
                <c:pt idx="55942">
                  <c:v>1.6427311904104201E-2</c:v>
                </c:pt>
                <c:pt idx="55943">
                  <c:v>1.6317528421266301E-2</c:v>
                </c:pt>
                <c:pt idx="55944">
                  <c:v>1.6283381015782899E-2</c:v>
                </c:pt>
                <c:pt idx="55945">
                  <c:v>1.6648300580438698E-2</c:v>
                </c:pt>
                <c:pt idx="55946">
                  <c:v>1.70306806571545E-2</c:v>
                </c:pt>
                <c:pt idx="55947">
                  <c:v>1.7464595549153101E-2</c:v>
                </c:pt>
                <c:pt idx="55948">
                  <c:v>1.73130242750263E-2</c:v>
                </c:pt>
                <c:pt idx="55949">
                  <c:v>1.7462491249371902E-2</c:v>
                </c:pt>
                <c:pt idx="55950">
                  <c:v>1.7489041903672699E-2</c:v>
                </c:pt>
                <c:pt idx="55951">
                  <c:v>1.7949286990765999E-2</c:v>
                </c:pt>
                <c:pt idx="55952">
                  <c:v>1.8217458382742701E-2</c:v>
                </c:pt>
                <c:pt idx="55953">
                  <c:v>1.8121947585361401E-2</c:v>
                </c:pt>
                <c:pt idx="55954">
                  <c:v>1.8203343371995799E-2</c:v>
                </c:pt>
                <c:pt idx="55955">
                  <c:v>1.83453167231417E-2</c:v>
                </c:pt>
                <c:pt idx="55956">
                  <c:v>1.8585487112309999E-2</c:v>
                </c:pt>
                <c:pt idx="55957">
                  <c:v>1.8512077146884302E-2</c:v>
                </c:pt>
                <c:pt idx="55958">
                  <c:v>1.85421594612733E-2</c:v>
                </c:pt>
                <c:pt idx="55959">
                  <c:v>1.8470640163870299E-2</c:v>
                </c:pt>
                <c:pt idx="55960">
                  <c:v>1.9041340716401501E-2</c:v>
                </c:pt>
                <c:pt idx="55961">
                  <c:v>1.8923794960183499E-2</c:v>
                </c:pt>
                <c:pt idx="55962">
                  <c:v>1.8999330838099199E-2</c:v>
                </c:pt>
                <c:pt idx="55963">
                  <c:v>1.86759167492411E-2</c:v>
                </c:pt>
                <c:pt idx="55964">
                  <c:v>1.82798133131774E-2</c:v>
                </c:pt>
                <c:pt idx="55965">
                  <c:v>1.86466593165171E-2</c:v>
                </c:pt>
                <c:pt idx="55966">
                  <c:v>1.8678518142462901E-2</c:v>
                </c:pt>
                <c:pt idx="55967">
                  <c:v>1.8379822877564501E-2</c:v>
                </c:pt>
                <c:pt idx="55968">
                  <c:v>1.8451481858378499E-2</c:v>
                </c:pt>
                <c:pt idx="55969">
                  <c:v>1.8381749958911901E-2</c:v>
                </c:pt>
                <c:pt idx="55970">
                  <c:v>1.8426453426723999E-2</c:v>
                </c:pt>
                <c:pt idx="55971">
                  <c:v>1.8069047343143501E-2</c:v>
                </c:pt>
                <c:pt idx="55972">
                  <c:v>1.7943725585511001E-2</c:v>
                </c:pt>
                <c:pt idx="55973">
                  <c:v>1.7632213607580102E-2</c:v>
                </c:pt>
                <c:pt idx="55974">
                  <c:v>1.76274254997397E-2</c:v>
                </c:pt>
                <c:pt idx="55975">
                  <c:v>1.7483371258903199E-2</c:v>
                </c:pt>
                <c:pt idx="55976">
                  <c:v>1.7170092504562601E-2</c:v>
                </c:pt>
                <c:pt idx="55977">
                  <c:v>1.7073534711441001E-2</c:v>
                </c:pt>
                <c:pt idx="55978">
                  <c:v>1.6868920071547899E-2</c:v>
                </c:pt>
                <c:pt idx="55979">
                  <c:v>1.63317539628756E-2</c:v>
                </c:pt>
                <c:pt idx="55980">
                  <c:v>1.6164854023823502E-2</c:v>
                </c:pt>
                <c:pt idx="55981">
                  <c:v>1.6186798342932799E-2</c:v>
                </c:pt>
                <c:pt idx="55982">
                  <c:v>1.5678746114167301E-2</c:v>
                </c:pt>
                <c:pt idx="55983">
                  <c:v>1.5319785576037101E-2</c:v>
                </c:pt>
                <c:pt idx="55984">
                  <c:v>1.48115512980177E-2</c:v>
                </c:pt>
                <c:pt idx="55985">
                  <c:v>1.48231742652154E-2</c:v>
                </c:pt>
                <c:pt idx="55986">
                  <c:v>1.4588159471437301E-2</c:v>
                </c:pt>
                <c:pt idx="55987">
                  <c:v>1.41078948429355E-2</c:v>
                </c:pt>
                <c:pt idx="55988">
                  <c:v>1.3860295155959599E-2</c:v>
                </c:pt>
                <c:pt idx="55989">
                  <c:v>1.3592016287931E-2</c:v>
                </c:pt>
                <c:pt idx="55990">
                  <c:v>1.34156374415748E-2</c:v>
                </c:pt>
                <c:pt idx="55991">
                  <c:v>1.23880524763857E-2</c:v>
                </c:pt>
                <c:pt idx="55992">
                  <c:v>1.2256797743414099E-2</c:v>
                </c:pt>
                <c:pt idx="55993">
                  <c:v>1.2233868694786799E-2</c:v>
                </c:pt>
                <c:pt idx="55994">
                  <c:v>1.1670377870590901E-2</c:v>
                </c:pt>
                <c:pt idx="55995">
                  <c:v>1.13898834667758E-2</c:v>
                </c:pt>
                <c:pt idx="55996">
                  <c:v>1.10068292587862E-2</c:v>
                </c:pt>
                <c:pt idx="55997">
                  <c:v>1.0620932719113499E-2</c:v>
                </c:pt>
                <c:pt idx="55998">
                  <c:v>1.03750661088785E-2</c:v>
                </c:pt>
                <c:pt idx="55999">
                  <c:v>9.6770066848117092E-3</c:v>
                </c:pt>
                <c:pt idx="56000">
                  <c:v>9.3585148078611895E-3</c:v>
                </c:pt>
                <c:pt idx="56001">
                  <c:v>8.7616367808667408E-3</c:v>
                </c:pt>
                <c:pt idx="56002">
                  <c:v>8.7244191941209092E-3</c:v>
                </c:pt>
                <c:pt idx="56003">
                  <c:v>8.6799329649047199E-3</c:v>
                </c:pt>
                <c:pt idx="56004">
                  <c:v>7.8561000004989199E-3</c:v>
                </c:pt>
                <c:pt idx="56005">
                  <c:v>7.7211761867655802E-3</c:v>
                </c:pt>
                <c:pt idx="56006">
                  <c:v>7.3478344305030301E-3</c:v>
                </c:pt>
                <c:pt idx="56007">
                  <c:v>6.8563361205479303E-3</c:v>
                </c:pt>
                <c:pt idx="56008">
                  <c:v>6.6184545097716903E-3</c:v>
                </c:pt>
                <c:pt idx="56009">
                  <c:v>6.21336431632976E-3</c:v>
                </c:pt>
                <c:pt idx="56010">
                  <c:v>6.1598031613720097E-3</c:v>
                </c:pt>
                <c:pt idx="56011">
                  <c:v>5.6655927613847501E-3</c:v>
                </c:pt>
                <c:pt idx="56012">
                  <c:v>5.3541998419132002E-3</c:v>
                </c:pt>
                <c:pt idx="56013">
                  <c:v>4.9837227719876E-3</c:v>
                </c:pt>
                <c:pt idx="56014">
                  <c:v>4.5725491748208301E-3</c:v>
                </c:pt>
                <c:pt idx="56015">
                  <c:v>4.6413659217558198E-3</c:v>
                </c:pt>
                <c:pt idx="56016">
                  <c:v>4.2158106607998397E-3</c:v>
                </c:pt>
                <c:pt idx="56017">
                  <c:v>3.7965631746816101E-3</c:v>
                </c:pt>
                <c:pt idx="56018">
                  <c:v>3.4767575226911599E-3</c:v>
                </c:pt>
                <c:pt idx="56019">
                  <c:v>3.30778037416089E-3</c:v>
                </c:pt>
                <c:pt idx="56020">
                  <c:v>3.2429274023869602E-3</c:v>
                </c:pt>
                <c:pt idx="56021">
                  <c:v>2.6300368220803401E-3</c:v>
                </c:pt>
                <c:pt idx="56022">
                  <c:v>2.5779814577500202E-3</c:v>
                </c:pt>
                <c:pt idx="56023">
                  <c:v>2.5218358928176801E-3</c:v>
                </c:pt>
                <c:pt idx="56024">
                  <c:v>2.42339593679249E-3</c:v>
                </c:pt>
                <c:pt idx="56025">
                  <c:v>2.0116415530251099E-3</c:v>
                </c:pt>
                <c:pt idx="56026">
                  <c:v>1.88988996804101E-3</c:v>
                </c:pt>
                <c:pt idx="56027">
                  <c:v>1.67036771777093E-3</c:v>
                </c:pt>
                <c:pt idx="56028">
                  <c:v>1.5470632772154301E-3</c:v>
                </c:pt>
                <c:pt idx="56029">
                  <c:v>1.15707961149546E-3</c:v>
                </c:pt>
                <c:pt idx="56030">
                  <c:v>1.11430414927873E-3</c:v>
                </c:pt>
                <c:pt idx="56031">
                  <c:v>1.00234117556556E-3</c:v>
                </c:pt>
                <c:pt idx="56032">
                  <c:v>7.3802133566485296E-4</c:v>
                </c:pt>
                <c:pt idx="56033">
                  <c:v>6.46299372731871E-4</c:v>
                </c:pt>
                <c:pt idx="56034">
                  <c:v>4.9105773690250401E-4</c:v>
                </c:pt>
                <c:pt idx="56035">
                  <c:v>3.1145819030114401E-4</c:v>
                </c:pt>
                <c:pt idx="56036">
                  <c:v>2.9152375437275498E-4</c:v>
                </c:pt>
                <c:pt idx="56037">
                  <c:v>1.43369860674817E-4</c:v>
                </c:pt>
                <c:pt idx="56038">
                  <c:v>-1.02846967676502E-4</c:v>
                </c:pt>
                <c:pt idx="56039" formatCode="0.00E+00">
                  <c:v>1.8802827105200401E-6</c:v>
                </c:pt>
                <c:pt idx="56040">
                  <c:v>-1.8782053301456201E-4</c:v>
                </c:pt>
                <c:pt idx="56041">
                  <c:v>-5.2231244981289205E-4</c:v>
                </c:pt>
                <c:pt idx="56042">
                  <c:v>-6.2973306794079605E-4</c:v>
                </c:pt>
                <c:pt idx="56043">
                  <c:v>-5.7947974628017301E-4</c:v>
                </c:pt>
                <c:pt idx="56044">
                  <c:v>-7.1318701341702097E-4</c:v>
                </c:pt>
                <c:pt idx="56045">
                  <c:v>-1.0049700711690099E-3</c:v>
                </c:pt>
                <c:pt idx="56046">
                  <c:v>-1.4859476296526599E-3</c:v>
                </c:pt>
                <c:pt idx="56047">
                  <c:v>-1.25838172229889E-3</c:v>
                </c:pt>
                <c:pt idx="56048">
                  <c:v>-1.39024113621711E-3</c:v>
                </c:pt>
                <c:pt idx="56049">
                  <c:v>-1.77577157541182E-3</c:v>
                </c:pt>
                <c:pt idx="56050">
                  <c:v>-1.87270978661666E-3</c:v>
                </c:pt>
                <c:pt idx="56051">
                  <c:v>-1.8530418950914499E-3</c:v>
                </c:pt>
                <c:pt idx="56052">
                  <c:v>-2.2119989474029501E-3</c:v>
                </c:pt>
                <c:pt idx="56053">
                  <c:v>-2.4512950330170201E-3</c:v>
                </c:pt>
                <c:pt idx="56054">
                  <c:v>-2.7691183921028698E-3</c:v>
                </c:pt>
                <c:pt idx="56055">
                  <c:v>-2.7077905763175001E-3</c:v>
                </c:pt>
                <c:pt idx="56056">
                  <c:v>-3.0295867485156001E-3</c:v>
                </c:pt>
                <c:pt idx="56057">
                  <c:v>-3.1193082044147901E-3</c:v>
                </c:pt>
                <c:pt idx="56058">
                  <c:v>-3.5615308524150498E-3</c:v>
                </c:pt>
                <c:pt idx="56059">
                  <c:v>-3.9241405848390396E-3</c:v>
                </c:pt>
                <c:pt idx="56060">
                  <c:v>-3.7483558006693699E-3</c:v>
                </c:pt>
                <c:pt idx="56061">
                  <c:v>-4.0831894392459002E-3</c:v>
                </c:pt>
                <c:pt idx="56062">
                  <c:v>-4.5071138895680504E-3</c:v>
                </c:pt>
                <c:pt idx="56063">
                  <c:v>-4.6980824734580698E-3</c:v>
                </c:pt>
                <c:pt idx="56064">
                  <c:v>-4.7521431033348696E-3</c:v>
                </c:pt>
                <c:pt idx="56065">
                  <c:v>-5.0280157178939E-3</c:v>
                </c:pt>
                <c:pt idx="56066">
                  <c:v>-5.2140584656702E-3</c:v>
                </c:pt>
                <c:pt idx="56067">
                  <c:v>-5.9753377239436098E-3</c:v>
                </c:pt>
                <c:pt idx="56068">
                  <c:v>-5.7549247944000403E-3</c:v>
                </c:pt>
                <c:pt idx="56069">
                  <c:v>-5.85589313488409E-3</c:v>
                </c:pt>
                <c:pt idx="56070">
                  <c:v>-6.4010389041792102E-3</c:v>
                </c:pt>
                <c:pt idx="56071">
                  <c:v>-6.9121185685382704E-3</c:v>
                </c:pt>
                <c:pt idx="56072">
                  <c:v>-7.1709423439109401E-3</c:v>
                </c:pt>
                <c:pt idx="56073">
                  <c:v>-7.0108450137414602E-3</c:v>
                </c:pt>
                <c:pt idx="56074">
                  <c:v>-7.5420025251692396E-3</c:v>
                </c:pt>
                <c:pt idx="56075">
                  <c:v>-7.5297274754010397E-3</c:v>
                </c:pt>
                <c:pt idx="56076">
                  <c:v>-7.8446241368816897E-3</c:v>
                </c:pt>
                <c:pt idx="56077">
                  <c:v>-7.9659519641795806E-3</c:v>
                </c:pt>
                <c:pt idx="56078">
                  <c:v>-8.2468063987515394E-3</c:v>
                </c:pt>
                <c:pt idx="56079">
                  <c:v>-8.8530923487825496E-3</c:v>
                </c:pt>
                <c:pt idx="56080">
                  <c:v>-8.7587307371481803E-3</c:v>
                </c:pt>
                <c:pt idx="56081">
                  <c:v>-9.1798929899715997E-3</c:v>
                </c:pt>
                <c:pt idx="56082">
                  <c:v>-9.2738826798977395E-3</c:v>
                </c:pt>
                <c:pt idx="56083">
                  <c:v>-9.5231893964237598E-3</c:v>
                </c:pt>
                <c:pt idx="56084">
                  <c:v>-9.4139007881658705E-3</c:v>
                </c:pt>
                <c:pt idx="56085">
                  <c:v>-9.9168843535356894E-3</c:v>
                </c:pt>
                <c:pt idx="56086">
                  <c:v>-1.00665482045861E-2</c:v>
                </c:pt>
                <c:pt idx="56087">
                  <c:v>-1.02272484840018E-2</c:v>
                </c:pt>
                <c:pt idx="56088">
                  <c:v>-1.01451211700963E-2</c:v>
                </c:pt>
                <c:pt idx="56089">
                  <c:v>-1.0459418960944499E-2</c:v>
                </c:pt>
                <c:pt idx="56090">
                  <c:v>-1.06554989409933E-2</c:v>
                </c:pt>
                <c:pt idx="56091">
                  <c:v>-1.08806332490316E-2</c:v>
                </c:pt>
                <c:pt idx="56092">
                  <c:v>-1.0467611228145801E-2</c:v>
                </c:pt>
                <c:pt idx="56093">
                  <c:v>-1.05070671775645E-2</c:v>
                </c:pt>
                <c:pt idx="56094">
                  <c:v>-1.06541562089589E-2</c:v>
                </c:pt>
                <c:pt idx="56095">
                  <c:v>-1.08161812786062E-2</c:v>
                </c:pt>
                <c:pt idx="56096">
                  <c:v>-1.0675604980436799E-2</c:v>
                </c:pt>
                <c:pt idx="56097">
                  <c:v>-1.06804538367825E-2</c:v>
                </c:pt>
                <c:pt idx="56098">
                  <c:v>-1.0465404322130801E-2</c:v>
                </c:pt>
                <c:pt idx="56099">
                  <c:v>-1.0272874575214501E-2</c:v>
                </c:pt>
                <c:pt idx="56100">
                  <c:v>-1.0606051113138001E-2</c:v>
                </c:pt>
                <c:pt idx="56101">
                  <c:v>-1.04678502832157E-2</c:v>
                </c:pt>
                <c:pt idx="56102">
                  <c:v>-1.01672475906944E-2</c:v>
                </c:pt>
                <c:pt idx="56103">
                  <c:v>-9.6958645066367692E-3</c:v>
                </c:pt>
                <c:pt idx="56104">
                  <c:v>-9.6522391995263104E-3</c:v>
                </c:pt>
                <c:pt idx="56105">
                  <c:v>-9.3483600896862497E-3</c:v>
                </c:pt>
                <c:pt idx="56106">
                  <c:v>-8.9184587542122593E-3</c:v>
                </c:pt>
                <c:pt idx="56107">
                  <c:v>-8.7333991553523692E-3</c:v>
                </c:pt>
                <c:pt idx="56108">
                  <c:v>-8.5470439143481101E-3</c:v>
                </c:pt>
                <c:pt idx="56109">
                  <c:v>-8.3151190178983193E-3</c:v>
                </c:pt>
                <c:pt idx="56110">
                  <c:v>-7.7879668744322804E-3</c:v>
                </c:pt>
                <c:pt idx="56111">
                  <c:v>-7.1468901801442801E-3</c:v>
                </c:pt>
                <c:pt idx="56112">
                  <c:v>-6.7741138922759797E-3</c:v>
                </c:pt>
                <c:pt idx="56113">
                  <c:v>-6.3338624923086704E-3</c:v>
                </c:pt>
                <c:pt idx="56114">
                  <c:v>-6.2992994713871398E-3</c:v>
                </c:pt>
                <c:pt idx="56115">
                  <c:v>-5.7300426190666697E-3</c:v>
                </c:pt>
                <c:pt idx="56116">
                  <c:v>-5.2517210586382496E-3</c:v>
                </c:pt>
                <c:pt idx="56117">
                  <c:v>-4.4420483092622101E-3</c:v>
                </c:pt>
                <c:pt idx="56118">
                  <c:v>-4.2014069436653902E-3</c:v>
                </c:pt>
                <c:pt idx="56119">
                  <c:v>-3.68988135747552E-3</c:v>
                </c:pt>
                <c:pt idx="56120">
                  <c:v>-2.7333433936872599E-3</c:v>
                </c:pt>
                <c:pt idx="56121">
                  <c:v>-2.0967469618128299E-3</c:v>
                </c:pt>
                <c:pt idx="56122">
                  <c:v>-1.7821750088039699E-3</c:v>
                </c:pt>
                <c:pt idx="56123">
                  <c:v>-1.3838116576834899E-3</c:v>
                </c:pt>
                <c:pt idx="56124">
                  <c:v>-5.4477592973621396E-4</c:v>
                </c:pt>
                <c:pt idx="56125">
                  <c:v>-2.2365460946310601E-4</c:v>
                </c:pt>
                <c:pt idx="56126">
                  <c:v>5.0916626765242997E-4</c:v>
                </c:pt>
                <c:pt idx="56127">
                  <c:v>1.03397398523706E-3</c:v>
                </c:pt>
                <c:pt idx="56128">
                  <c:v>1.6818654417834901E-3</c:v>
                </c:pt>
                <c:pt idx="56129">
                  <c:v>2.3690336737035799E-3</c:v>
                </c:pt>
                <c:pt idx="56130">
                  <c:v>2.9008131768294399E-3</c:v>
                </c:pt>
                <c:pt idx="56131">
                  <c:v>3.4054131529163501E-3</c:v>
                </c:pt>
                <c:pt idx="56132">
                  <c:v>4.1096530344179004E-3</c:v>
                </c:pt>
                <c:pt idx="56133">
                  <c:v>4.6071862290827902E-3</c:v>
                </c:pt>
                <c:pt idx="56134">
                  <c:v>5.03891923784621E-3</c:v>
                </c:pt>
                <c:pt idx="56135">
                  <c:v>5.4722068008071596E-3</c:v>
                </c:pt>
                <c:pt idx="56136">
                  <c:v>6.1388620243267899E-3</c:v>
                </c:pt>
                <c:pt idx="56137">
                  <c:v>6.7579045623995396E-3</c:v>
                </c:pt>
                <c:pt idx="56138">
                  <c:v>7.1379277142024E-3</c:v>
                </c:pt>
                <c:pt idx="56139">
                  <c:v>7.3893394058404099E-3</c:v>
                </c:pt>
                <c:pt idx="56140">
                  <c:v>7.5940584713742798E-3</c:v>
                </c:pt>
                <c:pt idx="56141">
                  <c:v>8.2250621619739707E-3</c:v>
                </c:pt>
                <c:pt idx="56142">
                  <c:v>8.5204357460697804E-3</c:v>
                </c:pt>
                <c:pt idx="56143">
                  <c:v>8.8947249746818592E-3</c:v>
                </c:pt>
                <c:pt idx="56144">
                  <c:v>8.9267002532549301E-3</c:v>
                </c:pt>
                <c:pt idx="56145">
                  <c:v>9.2299612207247892E-3</c:v>
                </c:pt>
                <c:pt idx="56146">
                  <c:v>9.33671049016414E-3</c:v>
                </c:pt>
                <c:pt idx="56147">
                  <c:v>9.4700550052496807E-3</c:v>
                </c:pt>
                <c:pt idx="56148">
                  <c:v>9.6401092102898593E-3</c:v>
                </c:pt>
                <c:pt idx="56149">
                  <c:v>9.6493567037936202E-3</c:v>
                </c:pt>
                <c:pt idx="56150">
                  <c:v>9.7598472302511292E-3</c:v>
                </c:pt>
                <c:pt idx="56151">
                  <c:v>9.6944451602546094E-3</c:v>
                </c:pt>
                <c:pt idx="56152">
                  <c:v>9.5236949101568501E-3</c:v>
                </c:pt>
                <c:pt idx="56153">
                  <c:v>9.4757073984843201E-3</c:v>
                </c:pt>
                <c:pt idx="56154">
                  <c:v>9.1383084620160395E-3</c:v>
                </c:pt>
                <c:pt idx="56155">
                  <c:v>8.85862527323668E-3</c:v>
                </c:pt>
                <c:pt idx="56156">
                  <c:v>9.0130357933909701E-3</c:v>
                </c:pt>
                <c:pt idx="56157">
                  <c:v>8.45624055756607E-3</c:v>
                </c:pt>
                <c:pt idx="56158">
                  <c:v>8.2029454340007708E-3</c:v>
                </c:pt>
                <c:pt idx="56159">
                  <c:v>7.5715109746953202E-3</c:v>
                </c:pt>
                <c:pt idx="56160">
                  <c:v>7.2880043836069499E-3</c:v>
                </c:pt>
                <c:pt idx="56161">
                  <c:v>6.7951371775765296E-3</c:v>
                </c:pt>
                <c:pt idx="56162">
                  <c:v>6.1452043171926103E-3</c:v>
                </c:pt>
                <c:pt idx="56163">
                  <c:v>6.0148914391966101E-3</c:v>
                </c:pt>
                <c:pt idx="56164">
                  <c:v>5.2136977823449698E-3</c:v>
                </c:pt>
                <c:pt idx="56165">
                  <c:v>4.5532055062909296E-3</c:v>
                </c:pt>
                <c:pt idx="56166">
                  <c:v>3.8123643769905498E-3</c:v>
                </c:pt>
                <c:pt idx="56167">
                  <c:v>2.8890577869299899E-3</c:v>
                </c:pt>
                <c:pt idx="56168">
                  <c:v>2.5306369091614598E-3</c:v>
                </c:pt>
                <c:pt idx="56169">
                  <c:v>1.58840955255657E-3</c:v>
                </c:pt>
                <c:pt idx="56170">
                  <c:v>6.7169699452639597E-4</c:v>
                </c:pt>
                <c:pt idx="56171">
                  <c:v>-2.5528940614480102E-4</c:v>
                </c:pt>
                <c:pt idx="56172">
                  <c:v>-9.8722237615852301E-4</c:v>
                </c:pt>
                <c:pt idx="56173">
                  <c:v>-1.6435397987207901E-3</c:v>
                </c:pt>
                <c:pt idx="56174">
                  <c:v>-2.7132611043445601E-3</c:v>
                </c:pt>
                <c:pt idx="56175">
                  <c:v>-3.6699553064000502E-3</c:v>
                </c:pt>
                <c:pt idx="56176">
                  <c:v>-4.6299651431244296E-3</c:v>
                </c:pt>
                <c:pt idx="56177">
                  <c:v>-5.5438430578649799E-3</c:v>
                </c:pt>
                <c:pt idx="56178">
                  <c:v>-6.7794088189660501E-3</c:v>
                </c:pt>
                <c:pt idx="56179">
                  <c:v>-7.6648561895205497E-3</c:v>
                </c:pt>
                <c:pt idx="56180">
                  <c:v>-8.5790618001220405E-3</c:v>
                </c:pt>
                <c:pt idx="56181">
                  <c:v>-9.5778402403805703E-3</c:v>
                </c:pt>
                <c:pt idx="56182">
                  <c:v>-1.0635505766190699E-2</c:v>
                </c:pt>
                <c:pt idx="56183">
                  <c:v>-1.15669813511746E-2</c:v>
                </c:pt>
                <c:pt idx="56184">
                  <c:v>-1.2438939080426901E-2</c:v>
                </c:pt>
                <c:pt idx="56185">
                  <c:v>-1.37034876865314E-2</c:v>
                </c:pt>
                <c:pt idx="56186">
                  <c:v>-1.44167878722283E-2</c:v>
                </c:pt>
                <c:pt idx="56187">
                  <c:v>-1.54468628509769E-2</c:v>
                </c:pt>
                <c:pt idx="56188">
                  <c:v>-1.6477402679971699E-2</c:v>
                </c:pt>
                <c:pt idx="56189">
                  <c:v>-1.7445710804481401E-2</c:v>
                </c:pt>
                <c:pt idx="56190">
                  <c:v>-1.8123701558108201E-2</c:v>
                </c:pt>
                <c:pt idx="56191">
                  <c:v>-1.92387368596155E-2</c:v>
                </c:pt>
                <c:pt idx="56192">
                  <c:v>-1.9946251488192901E-2</c:v>
                </c:pt>
                <c:pt idx="56193">
                  <c:v>-2.0896785377621602E-2</c:v>
                </c:pt>
                <c:pt idx="56194">
                  <c:v>-2.1373605727425499E-2</c:v>
                </c:pt>
                <c:pt idx="56195">
                  <c:v>-2.19954476879708E-2</c:v>
                </c:pt>
                <c:pt idx="56196">
                  <c:v>-2.2766038655284201E-2</c:v>
                </c:pt>
                <c:pt idx="56197">
                  <c:v>-2.3690088431260799E-2</c:v>
                </c:pt>
                <c:pt idx="56198">
                  <c:v>-2.4553229342502599E-2</c:v>
                </c:pt>
                <c:pt idx="56199">
                  <c:v>-2.4767947025933199E-2</c:v>
                </c:pt>
                <c:pt idx="56200">
                  <c:v>-2.53697238655687E-2</c:v>
                </c:pt>
                <c:pt idx="56201">
                  <c:v>-2.58483311250064E-2</c:v>
                </c:pt>
                <c:pt idx="56202">
                  <c:v>-2.6233302938596499E-2</c:v>
                </c:pt>
                <c:pt idx="56203">
                  <c:v>-2.6513273770957298E-2</c:v>
                </c:pt>
                <c:pt idx="56204">
                  <c:v>-2.6813670544616801E-2</c:v>
                </c:pt>
                <c:pt idx="56205">
                  <c:v>-2.6999922494684601E-2</c:v>
                </c:pt>
                <c:pt idx="56206">
                  <c:v>-2.7409993218287399E-2</c:v>
                </c:pt>
                <c:pt idx="56207">
                  <c:v>-2.7598811053903698E-2</c:v>
                </c:pt>
                <c:pt idx="56208">
                  <c:v>-2.79863901120414E-2</c:v>
                </c:pt>
                <c:pt idx="56209">
                  <c:v>-2.8002183964192399E-2</c:v>
                </c:pt>
                <c:pt idx="56210">
                  <c:v>-2.7729618566089999E-2</c:v>
                </c:pt>
                <c:pt idx="56211">
                  <c:v>-2.7637808384793301E-2</c:v>
                </c:pt>
                <c:pt idx="56212">
                  <c:v>-2.77098312212169E-2</c:v>
                </c:pt>
                <c:pt idx="56213">
                  <c:v>-2.7591656660849201E-2</c:v>
                </c:pt>
                <c:pt idx="56214">
                  <c:v>-2.7379385148144898E-2</c:v>
                </c:pt>
                <c:pt idx="56215">
                  <c:v>-2.7261658907594001E-2</c:v>
                </c:pt>
                <c:pt idx="56216">
                  <c:v>-2.6931032996313602E-2</c:v>
                </c:pt>
                <c:pt idx="56217">
                  <c:v>-2.6565857751523501E-2</c:v>
                </c:pt>
                <c:pt idx="56218">
                  <c:v>-2.60754781488985E-2</c:v>
                </c:pt>
                <c:pt idx="56219">
                  <c:v>-2.5762123575735499E-2</c:v>
                </c:pt>
                <c:pt idx="56220">
                  <c:v>-2.5250630507933299E-2</c:v>
                </c:pt>
                <c:pt idx="56221">
                  <c:v>-2.4657233430722399E-2</c:v>
                </c:pt>
                <c:pt idx="56222">
                  <c:v>-2.4001899284256702E-2</c:v>
                </c:pt>
                <c:pt idx="56223">
                  <c:v>-2.3593943528805499E-2</c:v>
                </c:pt>
                <c:pt idx="56224">
                  <c:v>-2.2941545427536202E-2</c:v>
                </c:pt>
                <c:pt idx="56225">
                  <c:v>-2.2066198760743699E-2</c:v>
                </c:pt>
                <c:pt idx="56226">
                  <c:v>-2.1267286325670098E-2</c:v>
                </c:pt>
                <c:pt idx="56227">
                  <c:v>-2.0814336473286899E-2</c:v>
                </c:pt>
                <c:pt idx="56228">
                  <c:v>-2.0125687054682598E-2</c:v>
                </c:pt>
                <c:pt idx="56229">
                  <c:v>-1.92936255750186E-2</c:v>
                </c:pt>
                <c:pt idx="56230">
                  <c:v>-1.8385439856909699E-2</c:v>
                </c:pt>
                <c:pt idx="56231">
                  <c:v>-1.74210878145514E-2</c:v>
                </c:pt>
                <c:pt idx="56232">
                  <c:v>-1.6792657224556001E-2</c:v>
                </c:pt>
                <c:pt idx="56233">
                  <c:v>-1.5880889701776101E-2</c:v>
                </c:pt>
                <c:pt idx="56234">
                  <c:v>-1.4920360159811401E-2</c:v>
                </c:pt>
                <c:pt idx="56235">
                  <c:v>-1.3883249903759101E-2</c:v>
                </c:pt>
                <c:pt idx="56236">
                  <c:v>-1.31461011392651E-2</c:v>
                </c:pt>
                <c:pt idx="56237">
                  <c:v>-1.23528403996038E-2</c:v>
                </c:pt>
                <c:pt idx="56238">
                  <c:v>-1.1293745929292E-2</c:v>
                </c:pt>
                <c:pt idx="56239">
                  <c:v>-1.0410583370277299E-2</c:v>
                </c:pt>
                <c:pt idx="56240">
                  <c:v>-9.6450584497748803E-3</c:v>
                </c:pt>
                <c:pt idx="56241">
                  <c:v>-8.6717363477746192E-3</c:v>
                </c:pt>
                <c:pt idx="56242">
                  <c:v>-7.7695726060626399E-3</c:v>
                </c:pt>
                <c:pt idx="56243">
                  <c:v>-7.0302739552014996E-3</c:v>
                </c:pt>
                <c:pt idx="56244">
                  <c:v>-6.3345393659432698E-3</c:v>
                </c:pt>
                <c:pt idx="56245">
                  <c:v>-5.2356840319613901E-3</c:v>
                </c:pt>
                <c:pt idx="56246">
                  <c:v>-4.3321994663315698E-3</c:v>
                </c:pt>
                <c:pt idx="56247">
                  <c:v>-3.5419005734615202E-3</c:v>
                </c:pt>
                <c:pt idx="56248">
                  <c:v>-2.9771380688397501E-3</c:v>
                </c:pt>
                <c:pt idx="56249">
                  <c:v>-2.1558593866585099E-3</c:v>
                </c:pt>
                <c:pt idx="56250">
                  <c:v>-1.33407811548127E-3</c:v>
                </c:pt>
                <c:pt idx="56251">
                  <c:v>-4.3020118045329202E-4</c:v>
                </c:pt>
                <c:pt idx="56252">
                  <c:v>1.3679583288615899E-4</c:v>
                </c:pt>
                <c:pt idx="56253">
                  <c:v>3.8587221142697298E-4</c:v>
                </c:pt>
                <c:pt idx="56254">
                  <c:v>1.17885438387397E-3</c:v>
                </c:pt>
                <c:pt idx="56255">
                  <c:v>1.6558649263946901E-3</c:v>
                </c:pt>
                <c:pt idx="56256">
                  <c:v>2.4307967746272198E-3</c:v>
                </c:pt>
                <c:pt idx="56257">
                  <c:v>2.9355970925384E-3</c:v>
                </c:pt>
                <c:pt idx="56258">
                  <c:v>3.3019735176579002E-3</c:v>
                </c:pt>
                <c:pt idx="56259">
                  <c:v>3.7580901374081798E-3</c:v>
                </c:pt>
                <c:pt idx="56260">
                  <c:v>4.08265886013653E-3</c:v>
                </c:pt>
                <c:pt idx="56261">
                  <c:v>4.6519348930266101E-3</c:v>
                </c:pt>
                <c:pt idx="56262">
                  <c:v>4.9868115364121298E-3</c:v>
                </c:pt>
                <c:pt idx="56263">
                  <c:v>5.1147908375021702E-3</c:v>
                </c:pt>
                <c:pt idx="56264">
                  <c:v>5.4771101879361496E-3</c:v>
                </c:pt>
                <c:pt idx="56265">
                  <c:v>5.5110972561687298E-3</c:v>
                </c:pt>
                <c:pt idx="56266">
                  <c:v>5.7840521053494198E-3</c:v>
                </c:pt>
                <c:pt idx="56267">
                  <c:v>5.8452585854280098E-3</c:v>
                </c:pt>
                <c:pt idx="56268">
                  <c:v>5.9168023100547003E-3</c:v>
                </c:pt>
                <c:pt idx="56269">
                  <c:v>5.9332479008627004E-3</c:v>
                </c:pt>
                <c:pt idx="56270">
                  <c:v>5.8554319220934297E-3</c:v>
                </c:pt>
                <c:pt idx="56271">
                  <c:v>6.1142679285844798E-3</c:v>
                </c:pt>
                <c:pt idx="56272">
                  <c:v>6.21400667952991E-3</c:v>
                </c:pt>
                <c:pt idx="56273">
                  <c:v>5.9902827172590104E-3</c:v>
                </c:pt>
                <c:pt idx="56274">
                  <c:v>5.7845135156084004E-3</c:v>
                </c:pt>
                <c:pt idx="56275">
                  <c:v>5.75173027840571E-3</c:v>
                </c:pt>
                <c:pt idx="56276">
                  <c:v>5.6560296975165297E-3</c:v>
                </c:pt>
                <c:pt idx="56277">
                  <c:v>5.4626073174731098E-3</c:v>
                </c:pt>
                <c:pt idx="56278">
                  <c:v>4.9053914751847599E-3</c:v>
                </c:pt>
                <c:pt idx="56279">
                  <c:v>4.8294934916942797E-3</c:v>
                </c:pt>
                <c:pt idx="56280">
                  <c:v>4.8738586043000397E-3</c:v>
                </c:pt>
                <c:pt idx="56281">
                  <c:v>4.8599481023469497E-3</c:v>
                </c:pt>
                <c:pt idx="56282">
                  <c:v>4.4944951293855702E-3</c:v>
                </c:pt>
                <c:pt idx="56283">
                  <c:v>4.0305023819993402E-3</c:v>
                </c:pt>
                <c:pt idx="56284">
                  <c:v>3.7370056258001802E-3</c:v>
                </c:pt>
                <c:pt idx="56285">
                  <c:v>3.4268576098066901E-3</c:v>
                </c:pt>
                <c:pt idx="56286">
                  <c:v>3.2341754098954602E-3</c:v>
                </c:pt>
                <c:pt idx="56287">
                  <c:v>2.9631674658947599E-3</c:v>
                </c:pt>
                <c:pt idx="56288">
                  <c:v>2.5669690219811401E-3</c:v>
                </c:pt>
                <c:pt idx="56289">
                  <c:v>2.4540226202530201E-3</c:v>
                </c:pt>
                <c:pt idx="56290">
                  <c:v>2.31766131435391E-3</c:v>
                </c:pt>
                <c:pt idx="56291">
                  <c:v>2.0053572512716E-3</c:v>
                </c:pt>
                <c:pt idx="56292">
                  <c:v>1.9876496108814502E-3</c:v>
                </c:pt>
                <c:pt idx="56293">
                  <c:v>1.4194755827391799E-3</c:v>
                </c:pt>
                <c:pt idx="56294">
                  <c:v>1.2184710377159101E-3</c:v>
                </c:pt>
                <c:pt idx="56295">
                  <c:v>7.4008298582801501E-4</c:v>
                </c:pt>
                <c:pt idx="56296">
                  <c:v>5.1582711567159205E-4</c:v>
                </c:pt>
                <c:pt idx="56297">
                  <c:v>4.7636985976175699E-4</c:v>
                </c:pt>
                <c:pt idx="56298">
                  <c:v>4.3769817955509202E-4</c:v>
                </c:pt>
                <c:pt idx="56299">
                  <c:v>1.98340511222017E-4</c:v>
                </c:pt>
                <c:pt idx="56300">
                  <c:v>-1.39235693687634E-4</c:v>
                </c:pt>
                <c:pt idx="56301">
                  <c:v>-2.4696427999085701E-4</c:v>
                </c:pt>
                <c:pt idx="56302">
                  <c:v>-4.9745731800174004E-4</c:v>
                </c:pt>
                <c:pt idx="56303">
                  <c:v>-3.3903573267540901E-4</c:v>
                </c:pt>
                <c:pt idx="56304">
                  <c:v>-1.66536835865047E-4</c:v>
                </c:pt>
                <c:pt idx="56305">
                  <c:v>-4.0019841990550999E-4</c:v>
                </c:pt>
                <c:pt idx="56306">
                  <c:v>-5.0874655915159701E-4</c:v>
                </c:pt>
                <c:pt idx="56307">
                  <c:v>-5.7664072661143195E-4</c:v>
                </c:pt>
                <c:pt idx="56308">
                  <c:v>-3.8088954623706798E-4</c:v>
                </c:pt>
                <c:pt idx="56309">
                  <c:v>-5.1331267380884599E-4</c:v>
                </c:pt>
                <c:pt idx="56310">
                  <c:v>-3.4309096271535399E-4</c:v>
                </c:pt>
                <c:pt idx="56311">
                  <c:v>-1.3828321633403701E-4</c:v>
                </c:pt>
                <c:pt idx="56312">
                  <c:v>-1.7439267818417E-4</c:v>
                </c:pt>
                <c:pt idx="56313">
                  <c:v>2.11025570413918E-4</c:v>
                </c:pt>
                <c:pt idx="56314">
                  <c:v>4.0245979368977902E-4</c:v>
                </c:pt>
                <c:pt idx="56315">
                  <c:v>3.4309209636896302E-4</c:v>
                </c:pt>
                <c:pt idx="56316">
                  <c:v>5.1615854471476002E-4</c:v>
                </c:pt>
                <c:pt idx="56317">
                  <c:v>8.9846606475515198E-4</c:v>
                </c:pt>
                <c:pt idx="56318">
                  <c:v>1.39399386352972E-3</c:v>
                </c:pt>
                <c:pt idx="56319">
                  <c:v>1.7233702874412901E-3</c:v>
                </c:pt>
                <c:pt idx="56320">
                  <c:v>1.8205213189446999E-3</c:v>
                </c:pt>
                <c:pt idx="56321">
                  <c:v>2.4788044195120798E-3</c:v>
                </c:pt>
                <c:pt idx="56322">
                  <c:v>2.86325207385466E-3</c:v>
                </c:pt>
                <c:pt idx="56323">
                  <c:v>3.3514077014677301E-3</c:v>
                </c:pt>
                <c:pt idx="56324">
                  <c:v>3.4295792435953001E-3</c:v>
                </c:pt>
                <c:pt idx="56325">
                  <c:v>3.9055385140663499E-3</c:v>
                </c:pt>
                <c:pt idx="56326">
                  <c:v>4.5093103291578901E-3</c:v>
                </c:pt>
                <c:pt idx="56327">
                  <c:v>5.0408904415937296E-3</c:v>
                </c:pt>
                <c:pt idx="56328">
                  <c:v>5.3919847966754798E-3</c:v>
                </c:pt>
                <c:pt idx="56329">
                  <c:v>5.7872694900304696E-3</c:v>
                </c:pt>
                <c:pt idx="56330">
                  <c:v>6.1626979708682503E-3</c:v>
                </c:pt>
                <c:pt idx="56331">
                  <c:v>7.1132541605417599E-3</c:v>
                </c:pt>
                <c:pt idx="56332">
                  <c:v>7.7579564476608302E-3</c:v>
                </c:pt>
                <c:pt idx="56333">
                  <c:v>7.9512421560912899E-3</c:v>
                </c:pt>
                <c:pt idx="56334">
                  <c:v>8.3704859809024101E-3</c:v>
                </c:pt>
                <c:pt idx="56335">
                  <c:v>9.1126597334817098E-3</c:v>
                </c:pt>
                <c:pt idx="56336">
                  <c:v>9.3717948748849797E-3</c:v>
                </c:pt>
                <c:pt idx="56337">
                  <c:v>1.0070369264620901E-2</c:v>
                </c:pt>
                <c:pt idx="56338">
                  <c:v>1.04573579220422E-2</c:v>
                </c:pt>
                <c:pt idx="56339">
                  <c:v>1.09361017582589E-2</c:v>
                </c:pt>
                <c:pt idx="56340">
                  <c:v>1.17447320972883E-2</c:v>
                </c:pt>
                <c:pt idx="56341">
                  <c:v>1.1765033018225899E-2</c:v>
                </c:pt>
                <c:pt idx="56342">
                  <c:v>1.2359770013936001E-2</c:v>
                </c:pt>
                <c:pt idx="56343">
                  <c:v>1.2747445354608001E-2</c:v>
                </c:pt>
                <c:pt idx="56344">
                  <c:v>1.356351303043E-2</c:v>
                </c:pt>
                <c:pt idx="56345">
                  <c:v>1.3677817036693501E-2</c:v>
                </c:pt>
                <c:pt idx="56346">
                  <c:v>1.3914033597352301E-2</c:v>
                </c:pt>
                <c:pt idx="56347">
                  <c:v>1.44928988815884E-2</c:v>
                </c:pt>
                <c:pt idx="56348">
                  <c:v>1.49183847981016E-2</c:v>
                </c:pt>
                <c:pt idx="56349">
                  <c:v>1.5320916091712799E-2</c:v>
                </c:pt>
                <c:pt idx="56350">
                  <c:v>1.5432112737915201E-2</c:v>
                </c:pt>
                <c:pt idx="56351">
                  <c:v>1.55825679345161E-2</c:v>
                </c:pt>
                <c:pt idx="56352">
                  <c:v>1.57868482970361E-2</c:v>
                </c:pt>
                <c:pt idx="56353">
                  <c:v>1.6042048234388401E-2</c:v>
                </c:pt>
                <c:pt idx="56354">
                  <c:v>1.5975269577419501E-2</c:v>
                </c:pt>
                <c:pt idx="56355">
                  <c:v>1.6522136457679502E-2</c:v>
                </c:pt>
                <c:pt idx="56356">
                  <c:v>1.6546973336318601E-2</c:v>
                </c:pt>
                <c:pt idx="56357">
                  <c:v>1.6706718904777901E-2</c:v>
                </c:pt>
                <c:pt idx="56358">
                  <c:v>1.6623571451751501E-2</c:v>
                </c:pt>
                <c:pt idx="56359">
                  <c:v>1.6810805983126599E-2</c:v>
                </c:pt>
                <c:pt idx="56360">
                  <c:v>1.6723359456783399E-2</c:v>
                </c:pt>
                <c:pt idx="56361">
                  <c:v>1.6746137991774001E-2</c:v>
                </c:pt>
                <c:pt idx="56362">
                  <c:v>1.6443718849584999E-2</c:v>
                </c:pt>
                <c:pt idx="56363">
                  <c:v>1.63938969767565E-2</c:v>
                </c:pt>
                <c:pt idx="56364">
                  <c:v>1.62420870884998E-2</c:v>
                </c:pt>
                <c:pt idx="56365">
                  <c:v>1.6070086900874098E-2</c:v>
                </c:pt>
                <c:pt idx="56366">
                  <c:v>1.5727868757234201E-2</c:v>
                </c:pt>
                <c:pt idx="56367">
                  <c:v>1.56149526433944E-2</c:v>
                </c:pt>
                <c:pt idx="56368">
                  <c:v>1.52639017953973E-2</c:v>
                </c:pt>
                <c:pt idx="56369">
                  <c:v>1.5007110110992299E-2</c:v>
                </c:pt>
                <c:pt idx="56370">
                  <c:v>1.46668646931083E-2</c:v>
                </c:pt>
                <c:pt idx="56371">
                  <c:v>1.42097093489678E-2</c:v>
                </c:pt>
                <c:pt idx="56372">
                  <c:v>1.3905108018858499E-2</c:v>
                </c:pt>
                <c:pt idx="56373">
                  <c:v>1.34855748974735E-2</c:v>
                </c:pt>
                <c:pt idx="56374">
                  <c:v>1.33753674701727E-2</c:v>
                </c:pt>
                <c:pt idx="56375">
                  <c:v>1.2751933309563901E-2</c:v>
                </c:pt>
                <c:pt idx="56376">
                  <c:v>1.23743291841939E-2</c:v>
                </c:pt>
                <c:pt idx="56377">
                  <c:v>1.1678974852345999E-2</c:v>
                </c:pt>
                <c:pt idx="56378">
                  <c:v>1.1289560829265299E-2</c:v>
                </c:pt>
                <c:pt idx="56379">
                  <c:v>1.06374243420488E-2</c:v>
                </c:pt>
                <c:pt idx="56380">
                  <c:v>1.01947380315511E-2</c:v>
                </c:pt>
                <c:pt idx="56381">
                  <c:v>9.2856876307761699E-3</c:v>
                </c:pt>
                <c:pt idx="56382">
                  <c:v>8.8020293607225797E-3</c:v>
                </c:pt>
                <c:pt idx="56383">
                  <c:v>8.3435433493011593E-3</c:v>
                </c:pt>
                <c:pt idx="56384">
                  <c:v>8.0468081705909796E-3</c:v>
                </c:pt>
                <c:pt idx="56385">
                  <c:v>7.3336985531997304E-3</c:v>
                </c:pt>
                <c:pt idx="56386">
                  <c:v>6.6019049429097603E-3</c:v>
                </c:pt>
                <c:pt idx="56387">
                  <c:v>6.0719272759393299E-3</c:v>
                </c:pt>
                <c:pt idx="56388">
                  <c:v>5.5776842886517001E-3</c:v>
                </c:pt>
                <c:pt idx="56389">
                  <c:v>5.0914751425294698E-3</c:v>
                </c:pt>
                <c:pt idx="56390">
                  <c:v>4.2059619121004701E-3</c:v>
                </c:pt>
                <c:pt idx="56391">
                  <c:v>3.7417854215591501E-3</c:v>
                </c:pt>
                <c:pt idx="56392">
                  <c:v>3.1728252381386999E-3</c:v>
                </c:pt>
                <c:pt idx="56393">
                  <c:v>2.44792194506083E-3</c:v>
                </c:pt>
                <c:pt idx="56394">
                  <c:v>2.20426539496118E-3</c:v>
                </c:pt>
                <c:pt idx="56395">
                  <c:v>1.52868389839483E-3</c:v>
                </c:pt>
                <c:pt idx="56396">
                  <c:v>7.3456004109906305E-4</c:v>
                </c:pt>
                <c:pt idx="56397">
                  <c:v>4.39468513114271E-4</c:v>
                </c:pt>
                <c:pt idx="56398">
                  <c:v>-1.5663548048078501E-4</c:v>
                </c:pt>
                <c:pt idx="56399">
                  <c:v>-5.7227130894879402E-4</c:v>
                </c:pt>
                <c:pt idx="56400">
                  <c:v>-9.3153074176755804E-4</c:v>
                </c:pt>
                <c:pt idx="56401">
                  <c:v>-1.30597325730687E-3</c:v>
                </c:pt>
                <c:pt idx="56402">
                  <c:v>-1.7091103577365999E-3</c:v>
                </c:pt>
                <c:pt idx="56403">
                  <c:v>-2.2514423763819401E-3</c:v>
                </c:pt>
                <c:pt idx="56404">
                  <c:v>-2.6739711625044901E-3</c:v>
                </c:pt>
                <c:pt idx="56405">
                  <c:v>-2.9262308095303201E-3</c:v>
                </c:pt>
                <c:pt idx="56406">
                  <c:v>-3.11279473778965E-3</c:v>
                </c:pt>
                <c:pt idx="56407">
                  <c:v>-3.4603830521573401E-3</c:v>
                </c:pt>
                <c:pt idx="56408">
                  <c:v>-3.7120597929089999E-3</c:v>
                </c:pt>
                <c:pt idx="56409">
                  <c:v>-3.8615325315679802E-3</c:v>
                </c:pt>
                <c:pt idx="56410">
                  <c:v>-4.0866721674078597E-3</c:v>
                </c:pt>
                <c:pt idx="56411">
                  <c:v>-4.1455015800366396E-3</c:v>
                </c:pt>
                <c:pt idx="56412">
                  <c:v>-4.2505261270343996E-3</c:v>
                </c:pt>
                <c:pt idx="56413">
                  <c:v>-4.3336966761443503E-3</c:v>
                </c:pt>
                <c:pt idx="56414">
                  <c:v>-4.5228982947091703E-3</c:v>
                </c:pt>
                <c:pt idx="56415">
                  <c:v>-4.2921566137946003E-3</c:v>
                </c:pt>
                <c:pt idx="56416">
                  <c:v>-4.3360201591260304E-3</c:v>
                </c:pt>
                <c:pt idx="56417">
                  <c:v>-4.2238355277085197E-3</c:v>
                </c:pt>
                <c:pt idx="56418">
                  <c:v>-4.2777735609236499E-3</c:v>
                </c:pt>
                <c:pt idx="56419">
                  <c:v>-4.1121586292735702E-3</c:v>
                </c:pt>
                <c:pt idx="56420">
                  <c:v>-3.9072148437778696E-3</c:v>
                </c:pt>
                <c:pt idx="56421">
                  <c:v>-3.7751297049592198E-3</c:v>
                </c:pt>
                <c:pt idx="56422">
                  <c:v>-3.5159796659094298E-3</c:v>
                </c:pt>
                <c:pt idx="56423">
                  <c:v>-3.1404698250954502E-3</c:v>
                </c:pt>
                <c:pt idx="56424">
                  <c:v>-2.7819090854189999E-3</c:v>
                </c:pt>
                <c:pt idx="56425">
                  <c:v>-2.5029945111751301E-3</c:v>
                </c:pt>
                <c:pt idx="56426">
                  <c:v>-2.2595099019515198E-3</c:v>
                </c:pt>
                <c:pt idx="56427">
                  <c:v>-1.9072109905314901E-3</c:v>
                </c:pt>
                <c:pt idx="56428">
                  <c:v>-1.2899264239966399E-3</c:v>
                </c:pt>
                <c:pt idx="56429">
                  <c:v>-1.08711851273657E-3</c:v>
                </c:pt>
                <c:pt idx="56430">
                  <c:v>-4.7143212168467003E-4</c:v>
                </c:pt>
                <c:pt idx="56431" formatCode="0.00E+00">
                  <c:v>6.3955823047283098E-5</c:v>
                </c:pt>
                <c:pt idx="56432">
                  <c:v>5.2021237423773904E-4</c:v>
                </c:pt>
                <c:pt idx="56433">
                  <c:v>1.00123871306118E-3</c:v>
                </c:pt>
                <c:pt idx="56434">
                  <c:v>1.6282180342916299E-3</c:v>
                </c:pt>
                <c:pt idx="56435">
                  <c:v>2.5203103433568E-3</c:v>
                </c:pt>
                <c:pt idx="56436">
                  <c:v>3.0329895554077201E-3</c:v>
                </c:pt>
                <c:pt idx="56437">
                  <c:v>3.3592658724744999E-3</c:v>
                </c:pt>
                <c:pt idx="56438">
                  <c:v>3.7596243724350399E-3</c:v>
                </c:pt>
                <c:pt idx="56439">
                  <c:v>4.7039595088972201E-3</c:v>
                </c:pt>
                <c:pt idx="56440">
                  <c:v>5.4861873366827503E-3</c:v>
                </c:pt>
                <c:pt idx="56441">
                  <c:v>6.0967579423749198E-3</c:v>
                </c:pt>
                <c:pt idx="56442">
                  <c:v>6.4906521663528702E-3</c:v>
                </c:pt>
                <c:pt idx="56443">
                  <c:v>7.4591467066478599E-3</c:v>
                </c:pt>
                <c:pt idx="56444">
                  <c:v>7.9715673618276708E-3</c:v>
                </c:pt>
                <c:pt idx="56445">
                  <c:v>8.8200721142002309E-3</c:v>
                </c:pt>
                <c:pt idx="56446">
                  <c:v>9.3138568937814609E-3</c:v>
                </c:pt>
                <c:pt idx="56447">
                  <c:v>1.0030706781295501E-2</c:v>
                </c:pt>
                <c:pt idx="56448">
                  <c:v>1.05346790433112E-2</c:v>
                </c:pt>
                <c:pt idx="56449">
                  <c:v>1.13392109194436E-2</c:v>
                </c:pt>
                <c:pt idx="56450">
                  <c:v>1.19021570112634E-2</c:v>
                </c:pt>
                <c:pt idx="56451">
                  <c:v>1.2576472978205799E-2</c:v>
                </c:pt>
                <c:pt idx="56452">
                  <c:v>1.32052168364211E-2</c:v>
                </c:pt>
                <c:pt idx="56453">
                  <c:v>1.3794103932637299E-2</c:v>
                </c:pt>
                <c:pt idx="56454">
                  <c:v>1.4219734040389001E-2</c:v>
                </c:pt>
                <c:pt idx="56455">
                  <c:v>1.47251793646725E-2</c:v>
                </c:pt>
                <c:pt idx="56456">
                  <c:v>1.5321424187487101E-2</c:v>
                </c:pt>
                <c:pt idx="56457">
                  <c:v>1.5997122391318199E-2</c:v>
                </c:pt>
                <c:pt idx="56458">
                  <c:v>1.6347341383728401E-2</c:v>
                </c:pt>
                <c:pt idx="56459">
                  <c:v>1.6575537478960001E-2</c:v>
                </c:pt>
                <c:pt idx="56460">
                  <c:v>1.7103778427503401E-2</c:v>
                </c:pt>
                <c:pt idx="56461">
                  <c:v>1.7598330653095899E-2</c:v>
                </c:pt>
                <c:pt idx="56462">
                  <c:v>1.8061961180414501E-2</c:v>
                </c:pt>
                <c:pt idx="56463">
                  <c:v>1.80475572998678E-2</c:v>
                </c:pt>
                <c:pt idx="56464">
                  <c:v>1.85206980439598E-2</c:v>
                </c:pt>
                <c:pt idx="56465">
                  <c:v>1.8773658703283701E-2</c:v>
                </c:pt>
                <c:pt idx="56466">
                  <c:v>1.9135200586189002E-2</c:v>
                </c:pt>
                <c:pt idx="56467">
                  <c:v>1.8981289525620199E-2</c:v>
                </c:pt>
                <c:pt idx="56468">
                  <c:v>1.9141361497989801E-2</c:v>
                </c:pt>
                <c:pt idx="56469">
                  <c:v>1.9555083980116999E-2</c:v>
                </c:pt>
                <c:pt idx="56470">
                  <c:v>1.93839433187529E-2</c:v>
                </c:pt>
                <c:pt idx="56471">
                  <c:v>1.94618972275367E-2</c:v>
                </c:pt>
                <c:pt idx="56472">
                  <c:v>1.9411668395808001E-2</c:v>
                </c:pt>
                <c:pt idx="56473">
                  <c:v>1.9299531034875701E-2</c:v>
                </c:pt>
                <c:pt idx="56474">
                  <c:v>1.92070309747235E-2</c:v>
                </c:pt>
                <c:pt idx="56475">
                  <c:v>1.9269250560825901E-2</c:v>
                </c:pt>
                <c:pt idx="56476">
                  <c:v>1.9170070253641001E-2</c:v>
                </c:pt>
                <c:pt idx="56477">
                  <c:v>1.90002522601911E-2</c:v>
                </c:pt>
                <c:pt idx="56478">
                  <c:v>1.83165987085088E-2</c:v>
                </c:pt>
                <c:pt idx="56479">
                  <c:v>1.8208100220864401E-2</c:v>
                </c:pt>
                <c:pt idx="56480">
                  <c:v>1.7961346593473902E-2</c:v>
                </c:pt>
                <c:pt idx="56481">
                  <c:v>1.7613388546680001E-2</c:v>
                </c:pt>
                <c:pt idx="56482">
                  <c:v>1.7169035617002198E-2</c:v>
                </c:pt>
                <c:pt idx="56483">
                  <c:v>1.68106054819212E-2</c:v>
                </c:pt>
                <c:pt idx="56484">
                  <c:v>1.6498063247445301E-2</c:v>
                </c:pt>
                <c:pt idx="56485">
                  <c:v>1.5989439753517399E-2</c:v>
                </c:pt>
                <c:pt idx="56486">
                  <c:v>1.53925670033681E-2</c:v>
                </c:pt>
                <c:pt idx="56487">
                  <c:v>1.4719691753110499E-2</c:v>
                </c:pt>
                <c:pt idx="56488">
                  <c:v>1.42272588095066E-2</c:v>
                </c:pt>
                <c:pt idx="56489">
                  <c:v>1.36911365999279E-2</c:v>
                </c:pt>
                <c:pt idx="56490">
                  <c:v>1.3122783029381101E-2</c:v>
                </c:pt>
                <c:pt idx="56491">
                  <c:v>1.23052012382673E-2</c:v>
                </c:pt>
                <c:pt idx="56492">
                  <c:v>1.1908810699956101E-2</c:v>
                </c:pt>
                <c:pt idx="56493">
                  <c:v>1.1312539344691499E-2</c:v>
                </c:pt>
                <c:pt idx="56494">
                  <c:v>1.0731625720745101E-2</c:v>
                </c:pt>
                <c:pt idx="56495">
                  <c:v>1.00385531913635E-2</c:v>
                </c:pt>
                <c:pt idx="56496">
                  <c:v>9.2540433345758202E-3</c:v>
                </c:pt>
                <c:pt idx="56497">
                  <c:v>8.4711385249201798E-3</c:v>
                </c:pt>
                <c:pt idx="56498">
                  <c:v>8.0607343046089092E-3</c:v>
                </c:pt>
                <c:pt idx="56499">
                  <c:v>7.3050628014310302E-3</c:v>
                </c:pt>
                <c:pt idx="56500">
                  <c:v>6.4578907027897899E-3</c:v>
                </c:pt>
                <c:pt idx="56501">
                  <c:v>5.8322257138849103E-3</c:v>
                </c:pt>
                <c:pt idx="56502">
                  <c:v>5.3657468092650103E-3</c:v>
                </c:pt>
                <c:pt idx="56503">
                  <c:v>4.5385427359300396E-3</c:v>
                </c:pt>
                <c:pt idx="56504">
                  <c:v>4.0087195856165596E-3</c:v>
                </c:pt>
                <c:pt idx="56505">
                  <c:v>3.2835840270226901E-3</c:v>
                </c:pt>
                <c:pt idx="56506">
                  <c:v>2.90377130278537E-3</c:v>
                </c:pt>
                <c:pt idx="56507">
                  <c:v>2.1662754481920998E-3</c:v>
                </c:pt>
                <c:pt idx="56508">
                  <c:v>1.4697505165798201E-3</c:v>
                </c:pt>
                <c:pt idx="56509">
                  <c:v>1.14930579830662E-3</c:v>
                </c:pt>
                <c:pt idx="56510">
                  <c:v>6.6166363753685398E-4</c:v>
                </c:pt>
                <c:pt idx="56511" formatCode="0.00E+00">
                  <c:v>-5.94368570346867E-5</c:v>
                </c:pt>
                <c:pt idx="56512">
                  <c:v>-6.2797626038412499E-4</c:v>
                </c:pt>
                <c:pt idx="56513">
                  <c:v>-9.1051635547546297E-4</c:v>
                </c:pt>
                <c:pt idx="56514">
                  <c:v>-1.1778776629753299E-3</c:v>
                </c:pt>
                <c:pt idx="56515">
                  <c:v>-1.71269953070283E-3</c:v>
                </c:pt>
                <c:pt idx="56516">
                  <c:v>-2.3129454809633302E-3</c:v>
                </c:pt>
                <c:pt idx="56517">
                  <c:v>-2.5015910919840801E-3</c:v>
                </c:pt>
                <c:pt idx="56518">
                  <c:v>-2.7542452988815799E-3</c:v>
                </c:pt>
                <c:pt idx="56519">
                  <c:v>-2.8765699741215901E-3</c:v>
                </c:pt>
                <c:pt idx="56520">
                  <c:v>-3.2076398942582E-3</c:v>
                </c:pt>
                <c:pt idx="56521">
                  <c:v>-3.3911688767984702E-3</c:v>
                </c:pt>
                <c:pt idx="56522">
                  <c:v>-3.54696166197565E-3</c:v>
                </c:pt>
                <c:pt idx="56523">
                  <c:v>-3.7988311615296299E-3</c:v>
                </c:pt>
                <c:pt idx="56524">
                  <c:v>-3.8782592286507999E-3</c:v>
                </c:pt>
                <c:pt idx="56525">
                  <c:v>-3.8032178706319999E-3</c:v>
                </c:pt>
                <c:pt idx="56526">
                  <c:v>-3.8599400526366798E-3</c:v>
                </c:pt>
                <c:pt idx="56527">
                  <c:v>-3.7222864838203102E-3</c:v>
                </c:pt>
                <c:pt idx="56528">
                  <c:v>-3.8543013302455901E-3</c:v>
                </c:pt>
                <c:pt idx="56529">
                  <c:v>-3.81754838267408E-3</c:v>
                </c:pt>
                <c:pt idx="56530">
                  <c:v>-3.5303415118454699E-3</c:v>
                </c:pt>
                <c:pt idx="56531">
                  <c:v>-3.3264029787650798E-3</c:v>
                </c:pt>
                <c:pt idx="56532">
                  <c:v>-3.31694404483478E-3</c:v>
                </c:pt>
                <c:pt idx="56533">
                  <c:v>-3.19292644311293E-3</c:v>
                </c:pt>
                <c:pt idx="56534">
                  <c:v>-2.7439558689908599E-3</c:v>
                </c:pt>
                <c:pt idx="56535">
                  <c:v>-2.3076600014547599E-3</c:v>
                </c:pt>
                <c:pt idx="56536">
                  <c:v>-2.3100716536155999E-3</c:v>
                </c:pt>
                <c:pt idx="56537">
                  <c:v>-1.89717870744437E-3</c:v>
                </c:pt>
                <c:pt idx="56538">
                  <c:v>-1.42541149904026E-3</c:v>
                </c:pt>
                <c:pt idx="56539">
                  <c:v>-1.0944107926519999E-3</c:v>
                </c:pt>
                <c:pt idx="56540">
                  <c:v>-7.9055227237374403E-4</c:v>
                </c:pt>
                <c:pt idx="56541">
                  <c:v>-4.7822869442186601E-4</c:v>
                </c:pt>
                <c:pt idx="56542">
                  <c:v>2.3085668856145499E-4</c:v>
                </c:pt>
                <c:pt idx="56543">
                  <c:v>4.1931023727063797E-4</c:v>
                </c:pt>
                <c:pt idx="56544">
                  <c:v>8.3521318094396404E-4</c:v>
                </c:pt>
                <c:pt idx="56545">
                  <c:v>1.28582749686669E-3</c:v>
                </c:pt>
                <c:pt idx="56546">
                  <c:v>1.9014303844487701E-3</c:v>
                </c:pt>
                <c:pt idx="56547">
                  <c:v>2.18188165770961E-3</c:v>
                </c:pt>
                <c:pt idx="56548">
                  <c:v>2.5227721498627099E-3</c:v>
                </c:pt>
                <c:pt idx="56549">
                  <c:v>3.05125205811403E-3</c:v>
                </c:pt>
                <c:pt idx="56550">
                  <c:v>3.59536832113857E-3</c:v>
                </c:pt>
                <c:pt idx="56551">
                  <c:v>4.00654864766984E-3</c:v>
                </c:pt>
                <c:pt idx="56552">
                  <c:v>4.35356075067545E-3</c:v>
                </c:pt>
                <c:pt idx="56553">
                  <c:v>4.58406618880082E-3</c:v>
                </c:pt>
                <c:pt idx="56554">
                  <c:v>5.1516683520815504E-3</c:v>
                </c:pt>
                <c:pt idx="56555">
                  <c:v>5.5326002403262298E-3</c:v>
                </c:pt>
                <c:pt idx="56556">
                  <c:v>5.6547232453766803E-3</c:v>
                </c:pt>
                <c:pt idx="56557">
                  <c:v>5.90030742719155E-3</c:v>
                </c:pt>
                <c:pt idx="56558">
                  <c:v>6.4776201771886699E-3</c:v>
                </c:pt>
                <c:pt idx="56559">
                  <c:v>6.6663355137548501E-3</c:v>
                </c:pt>
                <c:pt idx="56560">
                  <c:v>6.8146403692045804E-3</c:v>
                </c:pt>
                <c:pt idx="56561">
                  <c:v>6.9010758274714798E-3</c:v>
                </c:pt>
                <c:pt idx="56562">
                  <c:v>7.0707742951958297E-3</c:v>
                </c:pt>
                <c:pt idx="56563">
                  <c:v>7.1695670147063403E-3</c:v>
                </c:pt>
                <c:pt idx="56564">
                  <c:v>7.3106399769059102E-3</c:v>
                </c:pt>
                <c:pt idx="56565">
                  <c:v>7.4550636802385301E-3</c:v>
                </c:pt>
                <c:pt idx="56566">
                  <c:v>7.3330207994201802E-3</c:v>
                </c:pt>
                <c:pt idx="56567">
                  <c:v>7.2473443154781802E-3</c:v>
                </c:pt>
                <c:pt idx="56568">
                  <c:v>7.1621305472485504E-3</c:v>
                </c:pt>
                <c:pt idx="56569">
                  <c:v>7.0078400147647098E-3</c:v>
                </c:pt>
                <c:pt idx="56570">
                  <c:v>6.9340884900270803E-3</c:v>
                </c:pt>
                <c:pt idx="56571">
                  <c:v>6.7097508085675597E-3</c:v>
                </c:pt>
                <c:pt idx="56572">
                  <c:v>6.6468110364448401E-3</c:v>
                </c:pt>
                <c:pt idx="56573">
                  <c:v>6.20186398841557E-3</c:v>
                </c:pt>
                <c:pt idx="56574">
                  <c:v>5.8022353904413904E-3</c:v>
                </c:pt>
                <c:pt idx="56575">
                  <c:v>5.5415870087955196E-3</c:v>
                </c:pt>
                <c:pt idx="56576">
                  <c:v>5.2584711870204996E-3</c:v>
                </c:pt>
                <c:pt idx="56577">
                  <c:v>4.4459743138132203E-3</c:v>
                </c:pt>
                <c:pt idx="56578">
                  <c:v>3.9060144324411499E-3</c:v>
                </c:pt>
                <c:pt idx="56579">
                  <c:v>3.5845810540098E-3</c:v>
                </c:pt>
                <c:pt idx="56580">
                  <c:v>2.95330822447061E-3</c:v>
                </c:pt>
                <c:pt idx="56581">
                  <c:v>2.2681106867176899E-3</c:v>
                </c:pt>
                <c:pt idx="56582">
                  <c:v>1.68296890794548E-3</c:v>
                </c:pt>
                <c:pt idx="56583">
                  <c:v>9.3344804281431397E-4</c:v>
                </c:pt>
                <c:pt idx="56584">
                  <c:v>2.6232315992438598E-4</c:v>
                </c:pt>
                <c:pt idx="56585">
                  <c:v>-4.5739736546293098E-4</c:v>
                </c:pt>
                <c:pt idx="56586">
                  <c:v>-1.25756020139178E-3</c:v>
                </c:pt>
                <c:pt idx="56587">
                  <c:v>-2.1955772652006902E-3</c:v>
                </c:pt>
                <c:pt idx="56588">
                  <c:v>-3.1522798552653299E-3</c:v>
                </c:pt>
                <c:pt idx="56589">
                  <c:v>-3.7142047398032599E-3</c:v>
                </c:pt>
                <c:pt idx="56590">
                  <c:v>-4.43377214224206E-3</c:v>
                </c:pt>
                <c:pt idx="56591">
                  <c:v>-5.4551477579754702E-3</c:v>
                </c:pt>
                <c:pt idx="56592">
                  <c:v>-6.6875251887519903E-3</c:v>
                </c:pt>
                <c:pt idx="56593">
                  <c:v>-7.4822245192095998E-3</c:v>
                </c:pt>
                <c:pt idx="56594">
                  <c:v>-8.3017693613329294E-3</c:v>
                </c:pt>
                <c:pt idx="56595">
                  <c:v>-9.2673062113550198E-3</c:v>
                </c:pt>
                <c:pt idx="56596">
                  <c:v>-1.0104246964371E-2</c:v>
                </c:pt>
                <c:pt idx="56597">
                  <c:v>-1.10956727721736E-2</c:v>
                </c:pt>
                <c:pt idx="56598">
                  <c:v>-1.23207632152556E-2</c:v>
                </c:pt>
                <c:pt idx="56599">
                  <c:v>-1.2959852456413E-2</c:v>
                </c:pt>
                <c:pt idx="56600">
                  <c:v>-1.35933499266468E-2</c:v>
                </c:pt>
                <c:pt idx="56601">
                  <c:v>-1.4658594823069601E-2</c:v>
                </c:pt>
                <c:pt idx="56602">
                  <c:v>-1.5779643520816299E-2</c:v>
                </c:pt>
                <c:pt idx="56603">
                  <c:v>-1.66860285941762E-2</c:v>
                </c:pt>
                <c:pt idx="56604">
                  <c:v>-1.7506913665352002E-2</c:v>
                </c:pt>
                <c:pt idx="56605">
                  <c:v>-1.8188848363757198E-2</c:v>
                </c:pt>
                <c:pt idx="56606">
                  <c:v>-1.9036721181524999E-2</c:v>
                </c:pt>
                <c:pt idx="56607">
                  <c:v>-1.96019489845729E-2</c:v>
                </c:pt>
                <c:pt idx="56608">
                  <c:v>-2.0315822456175501E-2</c:v>
                </c:pt>
                <c:pt idx="56609">
                  <c:v>-2.0904684566373E-2</c:v>
                </c:pt>
                <c:pt idx="56610">
                  <c:v>-2.1750312848504198E-2</c:v>
                </c:pt>
                <c:pt idx="56611">
                  <c:v>-2.2302562435195902E-2</c:v>
                </c:pt>
                <c:pt idx="56612">
                  <c:v>-2.2870021047958999E-2</c:v>
                </c:pt>
                <c:pt idx="56613">
                  <c:v>-2.34529477625623E-2</c:v>
                </c:pt>
                <c:pt idx="56614">
                  <c:v>-2.3880585100634299E-2</c:v>
                </c:pt>
                <c:pt idx="56615">
                  <c:v>-2.44046504416346E-2</c:v>
                </c:pt>
                <c:pt idx="56616">
                  <c:v>-2.4622861477798099E-2</c:v>
                </c:pt>
                <c:pt idx="56617">
                  <c:v>-2.4806690269897701E-2</c:v>
                </c:pt>
                <c:pt idx="56618">
                  <c:v>-2.5157114396057001E-2</c:v>
                </c:pt>
                <c:pt idx="56619">
                  <c:v>-2.5364673338978499E-2</c:v>
                </c:pt>
                <c:pt idx="56620">
                  <c:v>-2.55045704837772E-2</c:v>
                </c:pt>
                <c:pt idx="56621">
                  <c:v>-2.5368785704741E-2</c:v>
                </c:pt>
                <c:pt idx="56622">
                  <c:v>-2.58316232981021E-2</c:v>
                </c:pt>
                <c:pt idx="56623">
                  <c:v>-2.5671156735194801E-2</c:v>
                </c:pt>
                <c:pt idx="56624">
                  <c:v>-2.52868648086923E-2</c:v>
                </c:pt>
                <c:pt idx="56625">
                  <c:v>-2.5226293480467898E-2</c:v>
                </c:pt>
                <c:pt idx="56626">
                  <c:v>-2.5160448701749698E-2</c:v>
                </c:pt>
                <c:pt idx="56627">
                  <c:v>-2.5048256348914399E-2</c:v>
                </c:pt>
                <c:pt idx="56628">
                  <c:v>-2.47024516233516E-2</c:v>
                </c:pt>
                <c:pt idx="56629">
                  <c:v>-2.43372570750157E-2</c:v>
                </c:pt>
                <c:pt idx="56630">
                  <c:v>-2.4122936036616201E-2</c:v>
                </c:pt>
                <c:pt idx="56631">
                  <c:v>-2.34561679966621E-2</c:v>
                </c:pt>
                <c:pt idx="56632">
                  <c:v>-2.31167718997311E-2</c:v>
                </c:pt>
                <c:pt idx="56633">
                  <c:v>-2.2626943760412001E-2</c:v>
                </c:pt>
                <c:pt idx="56634">
                  <c:v>-2.1803355489403299E-2</c:v>
                </c:pt>
                <c:pt idx="56635">
                  <c:v>-2.1210448595280301E-2</c:v>
                </c:pt>
                <c:pt idx="56636">
                  <c:v>-2.06434356602926E-2</c:v>
                </c:pt>
                <c:pt idx="56637">
                  <c:v>-2.0182879518596701E-2</c:v>
                </c:pt>
                <c:pt idx="56638">
                  <c:v>-1.9250775091285699E-2</c:v>
                </c:pt>
                <c:pt idx="56639">
                  <c:v>-1.8649789731485199E-2</c:v>
                </c:pt>
                <c:pt idx="56640">
                  <c:v>-1.7847526855689799E-2</c:v>
                </c:pt>
                <c:pt idx="56641">
                  <c:v>-1.7139447750384298E-2</c:v>
                </c:pt>
                <c:pt idx="56642">
                  <c:v>-1.6317711248191501E-2</c:v>
                </c:pt>
                <c:pt idx="56643">
                  <c:v>-1.5439131877619999E-2</c:v>
                </c:pt>
                <c:pt idx="56644">
                  <c:v>-1.48343682009872E-2</c:v>
                </c:pt>
                <c:pt idx="56645">
                  <c:v>-1.36849552230649E-2</c:v>
                </c:pt>
                <c:pt idx="56646">
                  <c:v>-1.28656462275845E-2</c:v>
                </c:pt>
                <c:pt idx="56647">
                  <c:v>-1.1952825026911199E-2</c:v>
                </c:pt>
                <c:pt idx="56648">
                  <c:v>-1.1303135879906201E-2</c:v>
                </c:pt>
                <c:pt idx="56649">
                  <c:v>-1.0458505915597599E-2</c:v>
                </c:pt>
                <c:pt idx="56650">
                  <c:v>-9.6916763447570005E-3</c:v>
                </c:pt>
                <c:pt idx="56651">
                  <c:v>-8.5881772342613003E-3</c:v>
                </c:pt>
                <c:pt idx="56652">
                  <c:v>-7.8347573915488692E-3</c:v>
                </c:pt>
                <c:pt idx="56653">
                  <c:v>-7.1846056829756502E-3</c:v>
                </c:pt>
                <c:pt idx="56654">
                  <c:v>-6.0192489220361797E-3</c:v>
                </c:pt>
                <c:pt idx="56655">
                  <c:v>-5.0123973903245401E-3</c:v>
                </c:pt>
                <c:pt idx="56656">
                  <c:v>-4.6197963313648303E-3</c:v>
                </c:pt>
                <c:pt idx="56657">
                  <c:v>-4.0547037717741999E-3</c:v>
                </c:pt>
                <c:pt idx="56658">
                  <c:v>-3.3292421037282899E-3</c:v>
                </c:pt>
                <c:pt idx="56659">
                  <c:v>-2.4232839403616098E-3</c:v>
                </c:pt>
                <c:pt idx="56660">
                  <c:v>-1.8331486237176801E-3</c:v>
                </c:pt>
                <c:pt idx="56661">
                  <c:v>-1.2924661156494099E-3</c:v>
                </c:pt>
                <c:pt idx="56662">
                  <c:v>-7.8171949084420496E-4</c:v>
                </c:pt>
                <c:pt idx="56663" formatCode="0.00E+00">
                  <c:v>5.3617482591975101E-5</c:v>
                </c:pt>
                <c:pt idx="56664">
                  <c:v>5.3950769467015598E-4</c:v>
                </c:pt>
                <c:pt idx="56665">
                  <c:v>1.14573559301556E-3</c:v>
                </c:pt>
                <c:pt idx="56666">
                  <c:v>1.48943080191029E-3</c:v>
                </c:pt>
                <c:pt idx="56667">
                  <c:v>1.62463509843402E-3</c:v>
                </c:pt>
                <c:pt idx="56668">
                  <c:v>2.0215261892544498E-3</c:v>
                </c:pt>
                <c:pt idx="56669">
                  <c:v>2.2906715918135502E-3</c:v>
                </c:pt>
                <c:pt idx="56670">
                  <c:v>2.4990026381511601E-3</c:v>
                </c:pt>
                <c:pt idx="56671">
                  <c:v>2.7456477794976599E-3</c:v>
                </c:pt>
                <c:pt idx="56672">
                  <c:v>2.8690169493954501E-3</c:v>
                </c:pt>
                <c:pt idx="56673">
                  <c:v>3.0491516826228098E-3</c:v>
                </c:pt>
                <c:pt idx="56674">
                  <c:v>3.0486009704516399E-3</c:v>
                </c:pt>
                <c:pt idx="56675">
                  <c:v>3.0740724852193098E-3</c:v>
                </c:pt>
                <c:pt idx="56676">
                  <c:v>2.79658731723573E-3</c:v>
                </c:pt>
                <c:pt idx="56677">
                  <c:v>2.8277215626349101E-3</c:v>
                </c:pt>
                <c:pt idx="56678">
                  <c:v>2.65645302371039E-3</c:v>
                </c:pt>
                <c:pt idx="56679">
                  <c:v>2.63654184012622E-3</c:v>
                </c:pt>
                <c:pt idx="56680">
                  <c:v>2.3272260465632198E-3</c:v>
                </c:pt>
                <c:pt idx="56681">
                  <c:v>2.1326305154300098E-3</c:v>
                </c:pt>
                <c:pt idx="56682">
                  <c:v>1.54045978080746E-3</c:v>
                </c:pt>
                <c:pt idx="56683">
                  <c:v>1.34007237637632E-3</c:v>
                </c:pt>
                <c:pt idx="56684">
                  <c:v>9.8062792044279596E-4</c:v>
                </c:pt>
                <c:pt idx="56685">
                  <c:v>5.0699889776190305E-4</c:v>
                </c:pt>
                <c:pt idx="56686" formatCode="0.00E+00">
                  <c:v>4.9161820092768901E-5</c:v>
                </c:pt>
                <c:pt idx="56687">
                  <c:v>-4.1580004507478101E-4</c:v>
                </c:pt>
                <c:pt idx="56688">
                  <c:v>-7.11646056229031E-4</c:v>
                </c:pt>
                <c:pt idx="56689">
                  <c:v>-1.34766747339138E-3</c:v>
                </c:pt>
                <c:pt idx="56690">
                  <c:v>-1.8218790814295901E-3</c:v>
                </c:pt>
                <c:pt idx="56691">
                  <c:v>-2.5572640152043799E-3</c:v>
                </c:pt>
                <c:pt idx="56692">
                  <c:v>-2.9590788038823899E-3</c:v>
                </c:pt>
                <c:pt idx="56693">
                  <c:v>-3.3648947193734499E-3</c:v>
                </c:pt>
                <c:pt idx="56694">
                  <c:v>-4.1973235953252797E-3</c:v>
                </c:pt>
                <c:pt idx="56695">
                  <c:v>-4.8673422398182696E-3</c:v>
                </c:pt>
                <c:pt idx="56696">
                  <c:v>-5.4229110492135498E-3</c:v>
                </c:pt>
                <c:pt idx="56697">
                  <c:v>-5.9333894561716801E-3</c:v>
                </c:pt>
                <c:pt idx="56698">
                  <c:v>-6.4432104234548098E-3</c:v>
                </c:pt>
                <c:pt idx="56699">
                  <c:v>-7.2958147391114199E-3</c:v>
                </c:pt>
                <c:pt idx="56700">
                  <c:v>-7.6862544459771198E-3</c:v>
                </c:pt>
                <c:pt idx="56701">
                  <c:v>-8.1576328447971608E-3</c:v>
                </c:pt>
                <c:pt idx="56702">
                  <c:v>-8.7793129275446705E-3</c:v>
                </c:pt>
                <c:pt idx="56703">
                  <c:v>-9.59788119950096E-3</c:v>
                </c:pt>
                <c:pt idx="56704">
                  <c:v>-9.8980590051735394E-3</c:v>
                </c:pt>
                <c:pt idx="56705">
                  <c:v>-1.02590410801859E-2</c:v>
                </c:pt>
                <c:pt idx="56706">
                  <c:v>-1.07830047109416E-2</c:v>
                </c:pt>
                <c:pt idx="56707">
                  <c:v>-1.13361083057269E-2</c:v>
                </c:pt>
                <c:pt idx="56708">
                  <c:v>-1.15546315188454E-2</c:v>
                </c:pt>
                <c:pt idx="56709">
                  <c:v>-1.1988978408646401E-2</c:v>
                </c:pt>
                <c:pt idx="56710">
                  <c:v>-1.25779165305639E-2</c:v>
                </c:pt>
                <c:pt idx="56711">
                  <c:v>-1.2799143961253E-2</c:v>
                </c:pt>
                <c:pt idx="56712">
                  <c:v>-1.2888783812586501E-2</c:v>
                </c:pt>
                <c:pt idx="56713">
                  <c:v>-1.31834462853417E-2</c:v>
                </c:pt>
                <c:pt idx="56714">
                  <c:v>-1.3703314617675001E-2</c:v>
                </c:pt>
                <c:pt idx="56715">
                  <c:v>-1.37870321818066E-2</c:v>
                </c:pt>
                <c:pt idx="56716">
                  <c:v>-1.38140084413315E-2</c:v>
                </c:pt>
                <c:pt idx="56717">
                  <c:v>-1.37693263990461E-2</c:v>
                </c:pt>
                <c:pt idx="56718">
                  <c:v>-1.39117294938811E-2</c:v>
                </c:pt>
                <c:pt idx="56719">
                  <c:v>-1.4101093896179299E-2</c:v>
                </c:pt>
                <c:pt idx="56720">
                  <c:v>-1.3990017872442801E-2</c:v>
                </c:pt>
                <c:pt idx="56721">
                  <c:v>-1.3833812354717701E-2</c:v>
                </c:pt>
                <c:pt idx="56722">
                  <c:v>-1.37455400967894E-2</c:v>
                </c:pt>
                <c:pt idx="56723">
                  <c:v>-1.36088123015186E-2</c:v>
                </c:pt>
                <c:pt idx="56724">
                  <c:v>-1.3518156406389601E-2</c:v>
                </c:pt>
                <c:pt idx="56725">
                  <c:v>-1.3264933112695E-2</c:v>
                </c:pt>
                <c:pt idx="56726">
                  <c:v>-1.30059250811673E-2</c:v>
                </c:pt>
                <c:pt idx="56727">
                  <c:v>-1.26873186436748E-2</c:v>
                </c:pt>
                <c:pt idx="56728">
                  <c:v>-1.23741097949832E-2</c:v>
                </c:pt>
                <c:pt idx="56729">
                  <c:v>-1.19245555353013E-2</c:v>
                </c:pt>
                <c:pt idx="56730">
                  <c:v>-1.16322799108975E-2</c:v>
                </c:pt>
                <c:pt idx="56731">
                  <c:v>-1.11486408751468E-2</c:v>
                </c:pt>
                <c:pt idx="56732">
                  <c:v>-1.0796488656345001E-2</c:v>
                </c:pt>
                <c:pt idx="56733">
                  <c:v>-1.0271418292168001E-2</c:v>
                </c:pt>
                <c:pt idx="56734">
                  <c:v>-9.7840648122583702E-3</c:v>
                </c:pt>
                <c:pt idx="56735">
                  <c:v>-9.6382777756299498E-3</c:v>
                </c:pt>
                <c:pt idx="56736">
                  <c:v>-8.8292686197584298E-3</c:v>
                </c:pt>
                <c:pt idx="56737">
                  <c:v>-8.3244861574766106E-3</c:v>
                </c:pt>
                <c:pt idx="56738">
                  <c:v>-7.7329686833765704E-3</c:v>
                </c:pt>
                <c:pt idx="56739">
                  <c:v>-7.2943574915766999E-3</c:v>
                </c:pt>
                <c:pt idx="56740">
                  <c:v>-6.5221745452968896E-3</c:v>
                </c:pt>
                <c:pt idx="56741">
                  <c:v>-5.87256536760481E-3</c:v>
                </c:pt>
                <c:pt idx="56742">
                  <c:v>-5.6661844030067203E-3</c:v>
                </c:pt>
                <c:pt idx="56743">
                  <c:v>-4.9921978562642898E-3</c:v>
                </c:pt>
                <c:pt idx="56744">
                  <c:v>-4.3962192699945101E-3</c:v>
                </c:pt>
                <c:pt idx="56745">
                  <c:v>-3.7029513341341499E-3</c:v>
                </c:pt>
                <c:pt idx="56746">
                  <c:v>-3.2674746187552699E-3</c:v>
                </c:pt>
                <c:pt idx="56747">
                  <c:v>-2.7547391477721699E-3</c:v>
                </c:pt>
                <c:pt idx="56748">
                  <c:v>-2.02992899968534E-3</c:v>
                </c:pt>
                <c:pt idx="56749">
                  <c:v>-1.66753671198538E-3</c:v>
                </c:pt>
                <c:pt idx="56750">
                  <c:v>-1.2965819733704799E-3</c:v>
                </c:pt>
                <c:pt idx="56751">
                  <c:v>-6.4205611080916903E-4</c:v>
                </c:pt>
                <c:pt idx="56752" formatCode="0.00E+00">
                  <c:v>-7.0783534225814305E-5</c:v>
                </c:pt>
                <c:pt idx="56753" formatCode="0.00E+00">
                  <c:v>8.9540916604254903E-6</c:v>
                </c:pt>
                <c:pt idx="56754">
                  <c:v>4.3545252440662697E-4</c:v>
                </c:pt>
                <c:pt idx="56755">
                  <c:v>9.1761914033558804E-4</c:v>
                </c:pt>
                <c:pt idx="56756">
                  <c:v>1.3560062887493999E-3</c:v>
                </c:pt>
                <c:pt idx="56757">
                  <c:v>1.55698897253324E-3</c:v>
                </c:pt>
                <c:pt idx="56758">
                  <c:v>1.6847022221052701E-3</c:v>
                </c:pt>
                <c:pt idx="56759">
                  <c:v>1.9410471870479999E-3</c:v>
                </c:pt>
                <c:pt idx="56760">
                  <c:v>2.5394335352092899E-3</c:v>
                </c:pt>
                <c:pt idx="56761">
                  <c:v>2.5561633512753202E-3</c:v>
                </c:pt>
                <c:pt idx="56762">
                  <c:v>2.40489926085815E-3</c:v>
                </c:pt>
                <c:pt idx="56763">
                  <c:v>2.6733302281605098E-3</c:v>
                </c:pt>
                <c:pt idx="56764">
                  <c:v>2.8338709897941599E-3</c:v>
                </c:pt>
                <c:pt idx="56765">
                  <c:v>2.6838946994096201E-3</c:v>
                </c:pt>
                <c:pt idx="56766">
                  <c:v>2.6484924386463399E-3</c:v>
                </c:pt>
                <c:pt idx="56767">
                  <c:v>2.5588340600754202E-3</c:v>
                </c:pt>
                <c:pt idx="56768">
                  <c:v>2.4595055482120598E-3</c:v>
                </c:pt>
                <c:pt idx="56769">
                  <c:v>2.2109097619829798E-3</c:v>
                </c:pt>
                <c:pt idx="56770">
                  <c:v>2.21175320340079E-3</c:v>
                </c:pt>
                <c:pt idx="56771">
                  <c:v>1.9755910938597399E-3</c:v>
                </c:pt>
                <c:pt idx="56772">
                  <c:v>1.56941456511597E-3</c:v>
                </c:pt>
                <c:pt idx="56773">
                  <c:v>1.3079516677046701E-3</c:v>
                </c:pt>
                <c:pt idx="56774">
                  <c:v>1.22604693051418E-3</c:v>
                </c:pt>
                <c:pt idx="56775">
                  <c:v>6.5645422824420999E-4</c:v>
                </c:pt>
                <c:pt idx="56776">
                  <c:v>4.50586743828591E-4</c:v>
                </c:pt>
                <c:pt idx="56777">
                  <c:v>-1.08771152681807E-4</c:v>
                </c:pt>
                <c:pt idx="56778">
                  <c:v>-5.2565589184273701E-4</c:v>
                </c:pt>
                <c:pt idx="56779">
                  <c:v>-8.0750165004013703E-4</c:v>
                </c:pt>
                <c:pt idx="56780">
                  <c:v>-1.39092314069209E-3</c:v>
                </c:pt>
                <c:pt idx="56781">
                  <c:v>-1.9568611919334698E-3</c:v>
                </c:pt>
                <c:pt idx="56782">
                  <c:v>-2.6870323769119199E-3</c:v>
                </c:pt>
                <c:pt idx="56783">
                  <c:v>-3.1362834086537499E-3</c:v>
                </c:pt>
                <c:pt idx="56784">
                  <c:v>-3.5545663556922199E-3</c:v>
                </c:pt>
                <c:pt idx="56785">
                  <c:v>-4.0787334118072898E-3</c:v>
                </c:pt>
                <c:pt idx="56786">
                  <c:v>-4.7639488599571901E-3</c:v>
                </c:pt>
                <c:pt idx="56787">
                  <c:v>-5.3668296471948802E-3</c:v>
                </c:pt>
                <c:pt idx="56788">
                  <c:v>-5.6891926184807502E-3</c:v>
                </c:pt>
                <c:pt idx="56789">
                  <c:v>-6.2735014590864901E-3</c:v>
                </c:pt>
                <c:pt idx="56790">
                  <c:v>-7.0765118050260404E-3</c:v>
                </c:pt>
                <c:pt idx="56791">
                  <c:v>-7.5720178736262403E-3</c:v>
                </c:pt>
                <c:pt idx="56792">
                  <c:v>-8.2092032799865391E-3</c:v>
                </c:pt>
                <c:pt idx="56793">
                  <c:v>-8.7924768908351197E-3</c:v>
                </c:pt>
                <c:pt idx="56794">
                  <c:v>-9.2128580799257301E-3</c:v>
                </c:pt>
                <c:pt idx="56795">
                  <c:v>-9.5842300563917793E-3</c:v>
                </c:pt>
                <c:pt idx="56796">
                  <c:v>-1.0030917108538101E-2</c:v>
                </c:pt>
                <c:pt idx="56797">
                  <c:v>-1.08629739133017E-2</c:v>
                </c:pt>
                <c:pt idx="56798">
                  <c:v>-1.13593916421063E-2</c:v>
                </c:pt>
                <c:pt idx="56799">
                  <c:v>-1.1595083281346501E-2</c:v>
                </c:pt>
                <c:pt idx="56800">
                  <c:v>-1.1908427793804801E-2</c:v>
                </c:pt>
                <c:pt idx="56801">
                  <c:v>-1.22800906059891E-2</c:v>
                </c:pt>
                <c:pt idx="56802">
                  <c:v>-1.2743948999466599E-2</c:v>
                </c:pt>
                <c:pt idx="56803">
                  <c:v>-1.3067118443830499E-2</c:v>
                </c:pt>
                <c:pt idx="56804">
                  <c:v>-1.32418670786434E-2</c:v>
                </c:pt>
                <c:pt idx="56805">
                  <c:v>-1.3498910419871399E-2</c:v>
                </c:pt>
                <c:pt idx="56806">
                  <c:v>-1.34887974921141E-2</c:v>
                </c:pt>
                <c:pt idx="56807">
                  <c:v>-1.3622715403984E-2</c:v>
                </c:pt>
                <c:pt idx="56808">
                  <c:v>-1.39965759572432E-2</c:v>
                </c:pt>
                <c:pt idx="56809">
                  <c:v>-1.38390827038118E-2</c:v>
                </c:pt>
                <c:pt idx="56810">
                  <c:v>-1.3973257704638999E-2</c:v>
                </c:pt>
                <c:pt idx="56811">
                  <c:v>-1.3823006033799301E-2</c:v>
                </c:pt>
                <c:pt idx="56812">
                  <c:v>-1.36227444992195E-2</c:v>
                </c:pt>
                <c:pt idx="56813">
                  <c:v>-1.3685667761829201E-2</c:v>
                </c:pt>
                <c:pt idx="56814">
                  <c:v>-1.3508485677127599E-2</c:v>
                </c:pt>
                <c:pt idx="56815">
                  <c:v>-1.3213507085180499E-2</c:v>
                </c:pt>
                <c:pt idx="56816">
                  <c:v>-1.2879368225076701E-2</c:v>
                </c:pt>
                <c:pt idx="56817">
                  <c:v>-1.2489323193682801E-2</c:v>
                </c:pt>
                <c:pt idx="56818">
                  <c:v>-1.23240303128445E-2</c:v>
                </c:pt>
                <c:pt idx="56819">
                  <c:v>-1.1990986710735599E-2</c:v>
                </c:pt>
                <c:pt idx="56820">
                  <c:v>-1.14565709578536E-2</c:v>
                </c:pt>
                <c:pt idx="56821">
                  <c:v>-1.09038710572157E-2</c:v>
                </c:pt>
                <c:pt idx="56822">
                  <c:v>-1.00365300610974E-2</c:v>
                </c:pt>
                <c:pt idx="56823">
                  <c:v>-9.7808965838525105E-3</c:v>
                </c:pt>
                <c:pt idx="56824">
                  <c:v>-9.1728427175811807E-3</c:v>
                </c:pt>
                <c:pt idx="56825">
                  <c:v>-8.6476206788904404E-3</c:v>
                </c:pt>
                <c:pt idx="56826">
                  <c:v>-7.7819985500989603E-3</c:v>
                </c:pt>
                <c:pt idx="56827">
                  <c:v>-7.38502392727704E-3</c:v>
                </c:pt>
                <c:pt idx="56828">
                  <c:v>-6.3571341239945503E-3</c:v>
                </c:pt>
                <c:pt idx="56829">
                  <c:v>-5.4564013332284904E-3</c:v>
                </c:pt>
                <c:pt idx="56830">
                  <c:v>-4.93551836121312E-3</c:v>
                </c:pt>
                <c:pt idx="56831">
                  <c:v>-4.0684733258261798E-3</c:v>
                </c:pt>
                <c:pt idx="56832">
                  <c:v>-3.27587626448977E-3</c:v>
                </c:pt>
                <c:pt idx="56833">
                  <c:v>-2.3273967695026901E-3</c:v>
                </c:pt>
                <c:pt idx="56834">
                  <c:v>-1.35882082814868E-3</c:v>
                </c:pt>
                <c:pt idx="56835">
                  <c:v>-5.0966186371032799E-4</c:v>
                </c:pt>
                <c:pt idx="56836">
                  <c:v>4.2839621234823502E-4</c:v>
                </c:pt>
                <c:pt idx="56837">
                  <c:v>1.34195153034561E-3</c:v>
                </c:pt>
                <c:pt idx="56838">
                  <c:v>2.2370859738717998E-3</c:v>
                </c:pt>
                <c:pt idx="56839">
                  <c:v>3.1325921517938301E-3</c:v>
                </c:pt>
                <c:pt idx="56840">
                  <c:v>4.1492962780829198E-3</c:v>
                </c:pt>
                <c:pt idx="56841">
                  <c:v>5.2444117221650396E-3</c:v>
                </c:pt>
                <c:pt idx="56842">
                  <c:v>5.9527707672434897E-3</c:v>
                </c:pt>
                <c:pt idx="56843">
                  <c:v>6.7818182189240302E-3</c:v>
                </c:pt>
                <c:pt idx="56844">
                  <c:v>7.7830253047586097E-3</c:v>
                </c:pt>
                <c:pt idx="56845">
                  <c:v>8.8227971382585004E-3</c:v>
                </c:pt>
                <c:pt idx="56846">
                  <c:v>9.6854059660275403E-3</c:v>
                </c:pt>
                <c:pt idx="56847">
                  <c:v>1.0579561552454901E-2</c:v>
                </c:pt>
                <c:pt idx="56848">
                  <c:v>1.13723555668899E-2</c:v>
                </c:pt>
                <c:pt idx="56849">
                  <c:v>1.21888988915929E-2</c:v>
                </c:pt>
                <c:pt idx="56850">
                  <c:v>1.300755248501E-2</c:v>
                </c:pt>
                <c:pt idx="56851">
                  <c:v>1.38770136526115E-2</c:v>
                </c:pt>
                <c:pt idx="56852">
                  <c:v>1.45687351496296E-2</c:v>
                </c:pt>
                <c:pt idx="56853">
                  <c:v>1.51321272853891E-2</c:v>
                </c:pt>
                <c:pt idx="56854">
                  <c:v>1.57821402530515E-2</c:v>
                </c:pt>
                <c:pt idx="56855">
                  <c:v>1.6426634683445799E-2</c:v>
                </c:pt>
                <c:pt idx="56856">
                  <c:v>1.6994808201493E-2</c:v>
                </c:pt>
                <c:pt idx="56857">
                  <c:v>1.7726178103018998E-2</c:v>
                </c:pt>
                <c:pt idx="56858">
                  <c:v>1.8302579032541299E-2</c:v>
                </c:pt>
                <c:pt idx="56859">
                  <c:v>1.8587085950097601E-2</c:v>
                </c:pt>
                <c:pt idx="56860">
                  <c:v>1.9006487387929202E-2</c:v>
                </c:pt>
                <c:pt idx="56861">
                  <c:v>1.9510536876479499E-2</c:v>
                </c:pt>
                <c:pt idx="56862">
                  <c:v>1.9828976180164201E-2</c:v>
                </c:pt>
                <c:pt idx="56863">
                  <c:v>1.9945099978424599E-2</c:v>
                </c:pt>
                <c:pt idx="56864">
                  <c:v>2.0282545559073099E-2</c:v>
                </c:pt>
                <c:pt idx="56865">
                  <c:v>2.0578614249430398E-2</c:v>
                </c:pt>
                <c:pt idx="56866">
                  <c:v>2.0514752456108599E-2</c:v>
                </c:pt>
                <c:pt idx="56867">
                  <c:v>2.05948812329587E-2</c:v>
                </c:pt>
                <c:pt idx="56868">
                  <c:v>2.0579725695601299E-2</c:v>
                </c:pt>
                <c:pt idx="56869">
                  <c:v>2.09058518416806E-2</c:v>
                </c:pt>
                <c:pt idx="56870">
                  <c:v>2.0817293767919701E-2</c:v>
                </c:pt>
                <c:pt idx="56871">
                  <c:v>2.0528358239959101E-2</c:v>
                </c:pt>
                <c:pt idx="56872">
                  <c:v>2.0607116583058801E-2</c:v>
                </c:pt>
                <c:pt idx="56873">
                  <c:v>2.0294486713070301E-2</c:v>
                </c:pt>
                <c:pt idx="56874">
                  <c:v>2.0144993895395199E-2</c:v>
                </c:pt>
                <c:pt idx="56875">
                  <c:v>2.0104460037969701E-2</c:v>
                </c:pt>
                <c:pt idx="56876">
                  <c:v>1.9706170614885599E-2</c:v>
                </c:pt>
                <c:pt idx="56877">
                  <c:v>1.94450851753614E-2</c:v>
                </c:pt>
                <c:pt idx="56878">
                  <c:v>1.9175695312487698E-2</c:v>
                </c:pt>
                <c:pt idx="56879">
                  <c:v>1.8797778285844099E-2</c:v>
                </c:pt>
                <c:pt idx="56880">
                  <c:v>1.8603562285539998E-2</c:v>
                </c:pt>
                <c:pt idx="56881">
                  <c:v>1.8097089849612499E-2</c:v>
                </c:pt>
                <c:pt idx="56882">
                  <c:v>1.75576482824343E-2</c:v>
                </c:pt>
                <c:pt idx="56883">
                  <c:v>1.6960515182354901E-2</c:v>
                </c:pt>
                <c:pt idx="56884">
                  <c:v>1.6688857571490499E-2</c:v>
                </c:pt>
                <c:pt idx="56885">
                  <c:v>1.6225279094821701E-2</c:v>
                </c:pt>
                <c:pt idx="56886">
                  <c:v>1.5711227023095801E-2</c:v>
                </c:pt>
                <c:pt idx="56887">
                  <c:v>1.5247443779830601E-2</c:v>
                </c:pt>
                <c:pt idx="56888">
                  <c:v>1.4683509690866899E-2</c:v>
                </c:pt>
                <c:pt idx="56889">
                  <c:v>1.4346373242999999E-2</c:v>
                </c:pt>
                <c:pt idx="56890">
                  <c:v>1.38312762961163E-2</c:v>
                </c:pt>
                <c:pt idx="56891">
                  <c:v>1.32283189298079E-2</c:v>
                </c:pt>
                <c:pt idx="56892">
                  <c:v>1.2526233855237E-2</c:v>
                </c:pt>
                <c:pt idx="56893">
                  <c:v>1.20002752274529E-2</c:v>
                </c:pt>
                <c:pt idx="56894">
                  <c:v>1.1496225492837599E-2</c:v>
                </c:pt>
                <c:pt idx="56895">
                  <c:v>1.09554578831662E-2</c:v>
                </c:pt>
                <c:pt idx="56896">
                  <c:v>1.06681956451611E-2</c:v>
                </c:pt>
                <c:pt idx="56897">
                  <c:v>9.9372623931692806E-3</c:v>
                </c:pt>
                <c:pt idx="56898">
                  <c:v>9.27010694795803E-3</c:v>
                </c:pt>
                <c:pt idx="56899">
                  <c:v>8.9810620500533293E-3</c:v>
                </c:pt>
                <c:pt idx="56900">
                  <c:v>8.3447028989907402E-3</c:v>
                </c:pt>
                <c:pt idx="56901">
                  <c:v>8.2279252705391003E-3</c:v>
                </c:pt>
                <c:pt idx="56902">
                  <c:v>7.3201140814051499E-3</c:v>
                </c:pt>
                <c:pt idx="56903">
                  <c:v>7.1660939034821104E-3</c:v>
                </c:pt>
                <c:pt idx="56904">
                  <c:v>6.7951409126036696E-3</c:v>
                </c:pt>
                <c:pt idx="56905">
                  <c:v>6.3012934393356897E-3</c:v>
                </c:pt>
                <c:pt idx="56906">
                  <c:v>5.9031610854055798E-3</c:v>
                </c:pt>
                <c:pt idx="56907">
                  <c:v>5.5181606809890198E-3</c:v>
                </c:pt>
                <c:pt idx="56908">
                  <c:v>5.2151289076578797E-3</c:v>
                </c:pt>
                <c:pt idx="56909">
                  <c:v>5.0992400603198903E-3</c:v>
                </c:pt>
                <c:pt idx="56910">
                  <c:v>4.8137337932882404E-3</c:v>
                </c:pt>
                <c:pt idx="56911">
                  <c:v>4.6388682413030496E-3</c:v>
                </c:pt>
                <c:pt idx="56912">
                  <c:v>4.4594387587670904E-3</c:v>
                </c:pt>
                <c:pt idx="56913">
                  <c:v>4.1250255782759497E-3</c:v>
                </c:pt>
                <c:pt idx="56914">
                  <c:v>4.0682873413210802E-3</c:v>
                </c:pt>
                <c:pt idx="56915">
                  <c:v>4.0811001837487799E-3</c:v>
                </c:pt>
                <c:pt idx="56916">
                  <c:v>4.2234211896566903E-3</c:v>
                </c:pt>
                <c:pt idx="56917">
                  <c:v>4.0011199322688099E-3</c:v>
                </c:pt>
                <c:pt idx="56918">
                  <c:v>3.81765646663095E-3</c:v>
                </c:pt>
                <c:pt idx="56919">
                  <c:v>4.2007710745815604E-3</c:v>
                </c:pt>
                <c:pt idx="56920">
                  <c:v>4.1555507598123502E-3</c:v>
                </c:pt>
                <c:pt idx="56921">
                  <c:v>4.2861006738573303E-3</c:v>
                </c:pt>
                <c:pt idx="56922">
                  <c:v>4.3458019381643898E-3</c:v>
                </c:pt>
                <c:pt idx="56923">
                  <c:v>4.5507531857100804E-3</c:v>
                </c:pt>
                <c:pt idx="56924">
                  <c:v>4.83142917547976E-3</c:v>
                </c:pt>
                <c:pt idx="56925">
                  <c:v>4.8908458903689804E-3</c:v>
                </c:pt>
                <c:pt idx="56926">
                  <c:v>5.2448519782503098E-3</c:v>
                </c:pt>
                <c:pt idx="56927">
                  <c:v>5.4768675401802398E-3</c:v>
                </c:pt>
                <c:pt idx="56928">
                  <c:v>5.5981927138787401E-3</c:v>
                </c:pt>
                <c:pt idx="56929">
                  <c:v>5.9633845873743596E-3</c:v>
                </c:pt>
                <c:pt idx="56930">
                  <c:v>6.24487907408446E-3</c:v>
                </c:pt>
                <c:pt idx="56931">
                  <c:v>6.4732439299162803E-3</c:v>
                </c:pt>
                <c:pt idx="56932">
                  <c:v>6.8697280447663801E-3</c:v>
                </c:pt>
                <c:pt idx="56933">
                  <c:v>7.6305236599700996E-3</c:v>
                </c:pt>
                <c:pt idx="56934">
                  <c:v>7.6603505892390298E-3</c:v>
                </c:pt>
                <c:pt idx="56935">
                  <c:v>7.8834907693093505E-3</c:v>
                </c:pt>
                <c:pt idx="56936">
                  <c:v>8.1851340428480499E-3</c:v>
                </c:pt>
                <c:pt idx="56937">
                  <c:v>8.4821375178216005E-3</c:v>
                </c:pt>
                <c:pt idx="56938">
                  <c:v>8.7436930317356092E-3</c:v>
                </c:pt>
                <c:pt idx="56939">
                  <c:v>9.2780021338243306E-3</c:v>
                </c:pt>
                <c:pt idx="56940">
                  <c:v>9.5441790992459499E-3</c:v>
                </c:pt>
                <c:pt idx="56941">
                  <c:v>9.6872474357351402E-3</c:v>
                </c:pt>
                <c:pt idx="56942">
                  <c:v>1.00139299056696E-2</c:v>
                </c:pt>
                <c:pt idx="56943">
                  <c:v>1.0606918406153401E-2</c:v>
                </c:pt>
                <c:pt idx="56944">
                  <c:v>1.06208918087535E-2</c:v>
                </c:pt>
                <c:pt idx="56945">
                  <c:v>1.0638438745890801E-2</c:v>
                </c:pt>
                <c:pt idx="56946">
                  <c:v>1.0917055645709399E-2</c:v>
                </c:pt>
                <c:pt idx="56947">
                  <c:v>1.12857315729008E-2</c:v>
                </c:pt>
                <c:pt idx="56948">
                  <c:v>1.1614808087336099E-2</c:v>
                </c:pt>
                <c:pt idx="56949">
                  <c:v>1.14621922951136E-2</c:v>
                </c:pt>
                <c:pt idx="56950">
                  <c:v>1.1668539607256801E-2</c:v>
                </c:pt>
                <c:pt idx="56951">
                  <c:v>1.1836904645358399E-2</c:v>
                </c:pt>
                <c:pt idx="56952">
                  <c:v>1.18090001730277E-2</c:v>
                </c:pt>
                <c:pt idx="56953">
                  <c:v>1.19597441841771E-2</c:v>
                </c:pt>
                <c:pt idx="56954">
                  <c:v>1.1709531324977301E-2</c:v>
                </c:pt>
                <c:pt idx="56955">
                  <c:v>1.1768887396552401E-2</c:v>
                </c:pt>
                <c:pt idx="56956">
                  <c:v>1.1835391022102499E-2</c:v>
                </c:pt>
                <c:pt idx="56957">
                  <c:v>1.1770537381777701E-2</c:v>
                </c:pt>
                <c:pt idx="56958">
                  <c:v>1.16804004946424E-2</c:v>
                </c:pt>
                <c:pt idx="56959">
                  <c:v>1.1473638547219301E-2</c:v>
                </c:pt>
                <c:pt idx="56960">
                  <c:v>1.12227929560769E-2</c:v>
                </c:pt>
                <c:pt idx="56961">
                  <c:v>1.10458171528639E-2</c:v>
                </c:pt>
                <c:pt idx="56962">
                  <c:v>1.08091811313348E-2</c:v>
                </c:pt>
                <c:pt idx="56963">
                  <c:v>1.0515401597555599E-2</c:v>
                </c:pt>
                <c:pt idx="56964">
                  <c:v>1.01684435436018E-2</c:v>
                </c:pt>
                <c:pt idx="56965">
                  <c:v>9.8658070721164594E-3</c:v>
                </c:pt>
                <c:pt idx="56966">
                  <c:v>9.5670874162353901E-3</c:v>
                </c:pt>
                <c:pt idx="56967">
                  <c:v>9.1442336693689508E-3</c:v>
                </c:pt>
                <c:pt idx="56968">
                  <c:v>8.5149730606332904E-3</c:v>
                </c:pt>
                <c:pt idx="56969">
                  <c:v>8.22073838322652E-3</c:v>
                </c:pt>
                <c:pt idx="56970">
                  <c:v>7.8499080799856197E-3</c:v>
                </c:pt>
                <c:pt idx="56971">
                  <c:v>7.3941396779239098E-3</c:v>
                </c:pt>
                <c:pt idx="56972">
                  <c:v>6.8844630519958299E-3</c:v>
                </c:pt>
                <c:pt idx="56973">
                  <c:v>6.2381078161846603E-3</c:v>
                </c:pt>
                <c:pt idx="56974">
                  <c:v>5.6586237799318602E-3</c:v>
                </c:pt>
                <c:pt idx="56975">
                  <c:v>5.19176046081704E-3</c:v>
                </c:pt>
                <c:pt idx="56976">
                  <c:v>4.56654996530038E-3</c:v>
                </c:pt>
                <c:pt idx="56977">
                  <c:v>4.0894002469662903E-3</c:v>
                </c:pt>
                <c:pt idx="56978">
                  <c:v>3.3111752522493199E-3</c:v>
                </c:pt>
                <c:pt idx="56979">
                  <c:v>2.8040807513789599E-3</c:v>
                </c:pt>
                <c:pt idx="56980">
                  <c:v>2.1395834540658899E-3</c:v>
                </c:pt>
                <c:pt idx="56981">
                  <c:v>1.5515759591531899E-3</c:v>
                </c:pt>
                <c:pt idx="56982">
                  <c:v>9.8188826864831495E-4</c:v>
                </c:pt>
                <c:pt idx="56983">
                  <c:v>2.23989908340183E-4</c:v>
                </c:pt>
                <c:pt idx="56984">
                  <c:v>-1.3835675910632401E-4</c:v>
                </c:pt>
                <c:pt idx="56985">
                  <c:v>-7.5478758953431799E-4</c:v>
                </c:pt>
                <c:pt idx="56986">
                  <c:v>-1.6000211839895099E-3</c:v>
                </c:pt>
                <c:pt idx="56987">
                  <c:v>-1.9008177648964101E-3</c:v>
                </c:pt>
                <c:pt idx="56988">
                  <c:v>-2.40532878832802E-3</c:v>
                </c:pt>
                <c:pt idx="56989">
                  <c:v>-3.2713861587807202E-3</c:v>
                </c:pt>
                <c:pt idx="56990">
                  <c:v>-3.6919099369727101E-3</c:v>
                </c:pt>
                <c:pt idx="56991">
                  <c:v>-3.9199153210800197E-3</c:v>
                </c:pt>
                <c:pt idx="56992">
                  <c:v>-4.5920174191446299E-3</c:v>
                </c:pt>
                <c:pt idx="56993">
                  <c:v>-5.0771278530949799E-3</c:v>
                </c:pt>
                <c:pt idx="56994">
                  <c:v>-5.5270026496689398E-3</c:v>
                </c:pt>
                <c:pt idx="56995">
                  <c:v>-5.6224745562612304E-3</c:v>
                </c:pt>
                <c:pt idx="56996">
                  <c:v>-6.04263201571896E-3</c:v>
                </c:pt>
                <c:pt idx="56997">
                  <c:v>-6.4066552842712496E-3</c:v>
                </c:pt>
                <c:pt idx="56998">
                  <c:v>-6.8538498824328902E-3</c:v>
                </c:pt>
                <c:pt idx="56999">
                  <c:v>-6.8055854959412502E-3</c:v>
                </c:pt>
                <c:pt idx="57000">
                  <c:v>-7.0158162508751698E-3</c:v>
                </c:pt>
                <c:pt idx="57001">
                  <c:v>-7.3662292521620397E-3</c:v>
                </c:pt>
                <c:pt idx="57002">
                  <c:v>-7.3770651380667303E-3</c:v>
                </c:pt>
                <c:pt idx="57003">
                  <c:v>-7.4470648847836203E-3</c:v>
                </c:pt>
                <c:pt idx="57004">
                  <c:v>-7.3659872672859799E-3</c:v>
                </c:pt>
                <c:pt idx="57005">
                  <c:v>-7.3979094804649901E-3</c:v>
                </c:pt>
                <c:pt idx="57006">
                  <c:v>-7.1587020636213498E-3</c:v>
                </c:pt>
                <c:pt idx="57007">
                  <c:v>-7.0424295247922698E-3</c:v>
                </c:pt>
                <c:pt idx="57008">
                  <c:v>-6.8615111579545997E-3</c:v>
                </c:pt>
                <c:pt idx="57009">
                  <c:v>-6.7555493831931903E-3</c:v>
                </c:pt>
                <c:pt idx="57010">
                  <c:v>-6.50500242678377E-3</c:v>
                </c:pt>
                <c:pt idx="57011">
                  <c:v>-6.0196306999771099E-3</c:v>
                </c:pt>
                <c:pt idx="57012">
                  <c:v>-5.7079899448004897E-3</c:v>
                </c:pt>
                <c:pt idx="57013">
                  <c:v>-5.3808089578253797E-3</c:v>
                </c:pt>
                <c:pt idx="57014">
                  <c:v>-4.9163514557701501E-3</c:v>
                </c:pt>
                <c:pt idx="57015">
                  <c:v>-4.3366142399605496E-3</c:v>
                </c:pt>
                <c:pt idx="57016">
                  <c:v>-3.76944377160822E-3</c:v>
                </c:pt>
                <c:pt idx="57017">
                  <c:v>-3.3318069281413E-3</c:v>
                </c:pt>
                <c:pt idx="57018">
                  <c:v>-2.80600107498271E-3</c:v>
                </c:pt>
                <c:pt idx="57019">
                  <c:v>-2.1629215694710701E-3</c:v>
                </c:pt>
                <c:pt idx="57020">
                  <c:v>-1.39531475274781E-3</c:v>
                </c:pt>
                <c:pt idx="57021">
                  <c:v>-5.3699595846806096E-4</c:v>
                </c:pt>
                <c:pt idx="57022" formatCode="0.00E+00">
                  <c:v>1.4708865837163401E-5</c:v>
                </c:pt>
                <c:pt idx="57023">
                  <c:v>7.8055190326497702E-4</c:v>
                </c:pt>
                <c:pt idx="57024">
                  <c:v>1.2747797270522101E-3</c:v>
                </c:pt>
                <c:pt idx="57025">
                  <c:v>2.2874776726304401E-3</c:v>
                </c:pt>
                <c:pt idx="57026">
                  <c:v>3.1954832555930301E-3</c:v>
                </c:pt>
                <c:pt idx="57027">
                  <c:v>3.92294068081998E-3</c:v>
                </c:pt>
                <c:pt idx="57028">
                  <c:v>4.5435604539650698E-3</c:v>
                </c:pt>
                <c:pt idx="57029">
                  <c:v>5.6037131516170503E-3</c:v>
                </c:pt>
                <c:pt idx="57030">
                  <c:v>6.5105629041731202E-3</c:v>
                </c:pt>
                <c:pt idx="57031">
                  <c:v>7.2088867011948898E-3</c:v>
                </c:pt>
                <c:pt idx="57032">
                  <c:v>7.93916734166694E-3</c:v>
                </c:pt>
                <c:pt idx="57033">
                  <c:v>8.9391207687646006E-3</c:v>
                </c:pt>
                <c:pt idx="57034">
                  <c:v>9.7180395206119194E-3</c:v>
                </c:pt>
                <c:pt idx="57035">
                  <c:v>1.05008200397704E-2</c:v>
                </c:pt>
                <c:pt idx="57036">
                  <c:v>1.1470063790760101E-2</c:v>
                </c:pt>
                <c:pt idx="57037">
                  <c:v>1.2330477515863501E-2</c:v>
                </c:pt>
                <c:pt idx="57038">
                  <c:v>1.29436994860748E-2</c:v>
                </c:pt>
                <c:pt idx="57039">
                  <c:v>1.3698306291918601E-2</c:v>
                </c:pt>
                <c:pt idx="57040">
                  <c:v>1.4495150989728501E-2</c:v>
                </c:pt>
                <c:pt idx="57041">
                  <c:v>1.50147779115409E-2</c:v>
                </c:pt>
                <c:pt idx="57042">
                  <c:v>1.5876872455274402E-2</c:v>
                </c:pt>
                <c:pt idx="57043">
                  <c:v>1.67706043056512E-2</c:v>
                </c:pt>
                <c:pt idx="57044">
                  <c:v>1.7233758726999601E-2</c:v>
                </c:pt>
                <c:pt idx="57045">
                  <c:v>1.7610664571948698E-2</c:v>
                </c:pt>
                <c:pt idx="57046">
                  <c:v>1.8213056183868499E-2</c:v>
                </c:pt>
                <c:pt idx="57047">
                  <c:v>1.8909219287455401E-2</c:v>
                </c:pt>
                <c:pt idx="57048">
                  <c:v>1.9257670799413599E-2</c:v>
                </c:pt>
                <c:pt idx="57049">
                  <c:v>1.9368218886850402E-2</c:v>
                </c:pt>
                <c:pt idx="57050">
                  <c:v>2.01141819571087E-2</c:v>
                </c:pt>
                <c:pt idx="57051">
                  <c:v>2.0451294472533701E-2</c:v>
                </c:pt>
                <c:pt idx="57052">
                  <c:v>2.06744656577981E-2</c:v>
                </c:pt>
                <c:pt idx="57053">
                  <c:v>2.09261292247E-2</c:v>
                </c:pt>
                <c:pt idx="57054">
                  <c:v>2.0882153040360799E-2</c:v>
                </c:pt>
                <c:pt idx="57055">
                  <c:v>2.0906955384656801E-2</c:v>
                </c:pt>
                <c:pt idx="57056">
                  <c:v>2.09973502914725E-2</c:v>
                </c:pt>
                <c:pt idx="57057">
                  <c:v>2.11823154110879E-2</c:v>
                </c:pt>
                <c:pt idx="57058">
                  <c:v>2.1169535872623199E-2</c:v>
                </c:pt>
                <c:pt idx="57059">
                  <c:v>2.0919681684946699E-2</c:v>
                </c:pt>
                <c:pt idx="57060">
                  <c:v>2.0580269756040898E-2</c:v>
                </c:pt>
                <c:pt idx="57061">
                  <c:v>2.04229445885994E-2</c:v>
                </c:pt>
                <c:pt idx="57062">
                  <c:v>2.0202009160970001E-2</c:v>
                </c:pt>
                <c:pt idx="57063">
                  <c:v>1.9839960924465602E-2</c:v>
                </c:pt>
                <c:pt idx="57064">
                  <c:v>1.9383052184147299E-2</c:v>
                </c:pt>
                <c:pt idx="57065">
                  <c:v>1.90112860951085E-2</c:v>
                </c:pt>
                <c:pt idx="57066">
                  <c:v>1.8575726424964901E-2</c:v>
                </c:pt>
                <c:pt idx="57067">
                  <c:v>1.78983061698119E-2</c:v>
                </c:pt>
                <c:pt idx="57068">
                  <c:v>1.72533270489834E-2</c:v>
                </c:pt>
                <c:pt idx="57069">
                  <c:v>1.6668637983244999E-2</c:v>
                </c:pt>
                <c:pt idx="57070">
                  <c:v>1.6070484378776E-2</c:v>
                </c:pt>
                <c:pt idx="57071">
                  <c:v>1.5386340988783E-2</c:v>
                </c:pt>
                <c:pt idx="57072">
                  <c:v>1.441567972215E-2</c:v>
                </c:pt>
                <c:pt idx="57073">
                  <c:v>1.36794353645566E-2</c:v>
                </c:pt>
                <c:pt idx="57074">
                  <c:v>1.3080291582088101E-2</c:v>
                </c:pt>
                <c:pt idx="57075">
                  <c:v>1.22642025800992E-2</c:v>
                </c:pt>
                <c:pt idx="57076">
                  <c:v>1.1440739038694501E-2</c:v>
                </c:pt>
                <c:pt idx="57077">
                  <c:v>1.02958587548752E-2</c:v>
                </c:pt>
                <c:pt idx="57078">
                  <c:v>9.5793783094226103E-3</c:v>
                </c:pt>
                <c:pt idx="57079">
                  <c:v>8.7139958987441108E-3</c:v>
                </c:pt>
                <c:pt idx="57080">
                  <c:v>7.6098386657430803E-3</c:v>
                </c:pt>
                <c:pt idx="57081">
                  <c:v>6.8483115818149202E-3</c:v>
                </c:pt>
                <c:pt idx="57082">
                  <c:v>6.0736253658224401E-3</c:v>
                </c:pt>
                <c:pt idx="57083">
                  <c:v>5.1041286219530302E-3</c:v>
                </c:pt>
                <c:pt idx="57084">
                  <c:v>4.0561235818429896E-3</c:v>
                </c:pt>
                <c:pt idx="57085">
                  <c:v>3.07402779797221E-3</c:v>
                </c:pt>
                <c:pt idx="57086">
                  <c:v>2.3587941077370198E-3</c:v>
                </c:pt>
                <c:pt idx="57087">
                  <c:v>1.38997641588066E-3</c:v>
                </c:pt>
                <c:pt idx="57088">
                  <c:v>5.8591063199630504E-4</c:v>
                </c:pt>
                <c:pt idx="57089">
                  <c:v>-2.5634440196134099E-4</c:v>
                </c:pt>
                <c:pt idx="57090">
                  <c:v>-1.16813924979086E-3</c:v>
                </c:pt>
                <c:pt idx="57091">
                  <c:v>-1.93632682663064E-3</c:v>
                </c:pt>
                <c:pt idx="57092">
                  <c:v>-2.6876551127857601E-3</c:v>
                </c:pt>
                <c:pt idx="57093">
                  <c:v>-3.5062866292968398E-3</c:v>
                </c:pt>
                <c:pt idx="57094">
                  <c:v>-4.2337730661698896E-3</c:v>
                </c:pt>
                <c:pt idx="57095">
                  <c:v>-4.8299813083858799E-3</c:v>
                </c:pt>
                <c:pt idx="57096">
                  <c:v>-5.5224450419927799E-3</c:v>
                </c:pt>
                <c:pt idx="57097">
                  <c:v>-6.2872237467124599E-3</c:v>
                </c:pt>
                <c:pt idx="57098">
                  <c:v>-6.8071033382923604E-3</c:v>
                </c:pt>
                <c:pt idx="57099">
                  <c:v>-7.2538519966892003E-3</c:v>
                </c:pt>
                <c:pt idx="57100">
                  <c:v>-7.7657682747467498E-3</c:v>
                </c:pt>
                <c:pt idx="57101">
                  <c:v>-8.3408551711860804E-3</c:v>
                </c:pt>
                <c:pt idx="57102">
                  <c:v>-8.7009551517827806E-3</c:v>
                </c:pt>
                <c:pt idx="57103">
                  <c:v>-9.0120381875554607E-3</c:v>
                </c:pt>
                <c:pt idx="57104">
                  <c:v>-9.6147044312934297E-3</c:v>
                </c:pt>
                <c:pt idx="57105">
                  <c:v>-9.7375140636773196E-3</c:v>
                </c:pt>
                <c:pt idx="57106">
                  <c:v>-1.00903175315181E-2</c:v>
                </c:pt>
                <c:pt idx="57107">
                  <c:v>-1.0181969652925201E-2</c:v>
                </c:pt>
                <c:pt idx="57108">
                  <c:v>-1.01930624485867E-2</c:v>
                </c:pt>
                <c:pt idx="57109">
                  <c:v>-1.02297635715151E-2</c:v>
                </c:pt>
                <c:pt idx="57110">
                  <c:v>-1.03424807671327E-2</c:v>
                </c:pt>
                <c:pt idx="57111">
                  <c:v>-1.0475827371756201E-2</c:v>
                </c:pt>
                <c:pt idx="57112">
                  <c:v>-1.04846219817059E-2</c:v>
                </c:pt>
                <c:pt idx="57113">
                  <c:v>-1.02540632241243E-2</c:v>
                </c:pt>
                <c:pt idx="57114">
                  <c:v>-1.0064656457534999E-2</c:v>
                </c:pt>
                <c:pt idx="57115">
                  <c:v>-1.00120701356613E-2</c:v>
                </c:pt>
                <c:pt idx="57116">
                  <c:v>-9.7774981783581398E-3</c:v>
                </c:pt>
                <c:pt idx="57117">
                  <c:v>-9.4082137385081699E-3</c:v>
                </c:pt>
                <c:pt idx="57118">
                  <c:v>-8.9925733240028005E-3</c:v>
                </c:pt>
                <c:pt idx="57119">
                  <c:v>-8.7806599158355494E-3</c:v>
                </c:pt>
                <c:pt idx="57120">
                  <c:v>-8.2620001904033704E-3</c:v>
                </c:pt>
                <c:pt idx="57121">
                  <c:v>-7.8601777319206607E-3</c:v>
                </c:pt>
                <c:pt idx="57122">
                  <c:v>-7.3484132301689402E-3</c:v>
                </c:pt>
                <c:pt idx="57123">
                  <c:v>-7.0543195500587996E-3</c:v>
                </c:pt>
                <c:pt idx="57124">
                  <c:v>-6.4203681401322201E-3</c:v>
                </c:pt>
                <c:pt idx="57125">
                  <c:v>-5.8472275678814103E-3</c:v>
                </c:pt>
                <c:pt idx="57126">
                  <c:v>-5.1901817257501001E-3</c:v>
                </c:pt>
                <c:pt idx="57127">
                  <c:v>-4.7349442295652197E-3</c:v>
                </c:pt>
                <c:pt idx="57128">
                  <c:v>-4.1952490853697797E-3</c:v>
                </c:pt>
                <c:pt idx="57129">
                  <c:v>-3.5535349389366599E-3</c:v>
                </c:pt>
                <c:pt idx="57130">
                  <c:v>-2.8765657871753498E-3</c:v>
                </c:pt>
                <c:pt idx="57131">
                  <c:v>-2.2640643626026099E-3</c:v>
                </c:pt>
                <c:pt idx="57132">
                  <c:v>-1.7226688937072201E-3</c:v>
                </c:pt>
                <c:pt idx="57133">
                  <c:v>-9.8214142824312907E-4</c:v>
                </c:pt>
                <c:pt idx="57134">
                  <c:v>-2.14888050732233E-4</c:v>
                </c:pt>
                <c:pt idx="57135" formatCode="0.00E+00">
                  <c:v>-3.3708562639729799E-5</c:v>
                </c:pt>
                <c:pt idx="57136">
                  <c:v>6.1555511093906896E-4</c:v>
                </c:pt>
                <c:pt idx="57137">
                  <c:v>1.23400244473294E-3</c:v>
                </c:pt>
                <c:pt idx="57138">
                  <c:v>1.9761136969023599E-3</c:v>
                </c:pt>
                <c:pt idx="57139">
                  <c:v>2.4676115958422299E-3</c:v>
                </c:pt>
                <c:pt idx="57140">
                  <c:v>2.8769065674620598E-3</c:v>
                </c:pt>
                <c:pt idx="57141">
                  <c:v>3.4497148232407299E-3</c:v>
                </c:pt>
                <c:pt idx="57142">
                  <c:v>3.7347460715122598E-3</c:v>
                </c:pt>
                <c:pt idx="57143">
                  <c:v>4.2641121547890796E-3</c:v>
                </c:pt>
                <c:pt idx="57144">
                  <c:v>4.6660056476238504E-3</c:v>
                </c:pt>
                <c:pt idx="57145">
                  <c:v>5.1948642324784501E-3</c:v>
                </c:pt>
                <c:pt idx="57146">
                  <c:v>5.2256459727530596E-3</c:v>
                </c:pt>
                <c:pt idx="57147">
                  <c:v>5.5846999452873096E-3</c:v>
                </c:pt>
                <c:pt idx="57148">
                  <c:v>5.9997578620555698E-3</c:v>
                </c:pt>
                <c:pt idx="57149">
                  <c:v>6.3055568281369604E-3</c:v>
                </c:pt>
                <c:pt idx="57150">
                  <c:v>6.4564415379540201E-3</c:v>
                </c:pt>
                <c:pt idx="57151">
                  <c:v>6.5367316112950697E-3</c:v>
                </c:pt>
                <c:pt idx="57152">
                  <c:v>6.4863574931948598E-3</c:v>
                </c:pt>
                <c:pt idx="57153">
                  <c:v>6.6152587408626496E-3</c:v>
                </c:pt>
                <c:pt idx="57154">
                  <c:v>6.5751940507275796E-3</c:v>
                </c:pt>
                <c:pt idx="57155">
                  <c:v>6.5261718535776902E-3</c:v>
                </c:pt>
                <c:pt idx="57156">
                  <c:v>6.3099334886067204E-3</c:v>
                </c:pt>
                <c:pt idx="57157">
                  <c:v>6.5177764843444702E-3</c:v>
                </c:pt>
                <c:pt idx="57158">
                  <c:v>6.30925940357226E-3</c:v>
                </c:pt>
                <c:pt idx="57159">
                  <c:v>6.0415321366116097E-3</c:v>
                </c:pt>
                <c:pt idx="57160">
                  <c:v>5.9945584728381199E-3</c:v>
                </c:pt>
                <c:pt idx="57161">
                  <c:v>5.7287948567954199E-3</c:v>
                </c:pt>
                <c:pt idx="57162">
                  <c:v>5.3659937880058501E-3</c:v>
                </c:pt>
                <c:pt idx="57163">
                  <c:v>4.87471253742572E-3</c:v>
                </c:pt>
                <c:pt idx="57164">
                  <c:v>4.4999380000691697E-3</c:v>
                </c:pt>
                <c:pt idx="57165">
                  <c:v>4.01300293101525E-3</c:v>
                </c:pt>
                <c:pt idx="57166">
                  <c:v>3.4482391521018598E-3</c:v>
                </c:pt>
                <c:pt idx="57167">
                  <c:v>3.0119197476941402E-3</c:v>
                </c:pt>
                <c:pt idx="57168">
                  <c:v>2.4797847994899899E-3</c:v>
                </c:pt>
                <c:pt idx="57169">
                  <c:v>1.87342088187941E-3</c:v>
                </c:pt>
                <c:pt idx="57170">
                  <c:v>1.38028064339469E-3</c:v>
                </c:pt>
                <c:pt idx="57171">
                  <c:v>8.1806443730052302E-4</c:v>
                </c:pt>
                <c:pt idx="57172" formatCode="0.00E+00">
                  <c:v>-4.1215515407116201E-5</c:v>
                </c:pt>
                <c:pt idx="57173">
                  <c:v>-7.7743143599874305E-4</c:v>
                </c:pt>
                <c:pt idx="57174">
                  <c:v>-1.26132137360096E-3</c:v>
                </c:pt>
                <c:pt idx="57175">
                  <c:v>-1.9822362856450502E-3</c:v>
                </c:pt>
                <c:pt idx="57176">
                  <c:v>-2.8946395868958098E-3</c:v>
                </c:pt>
                <c:pt idx="57177">
                  <c:v>-3.6118978996584799E-3</c:v>
                </c:pt>
                <c:pt idx="57178">
                  <c:v>-4.3526672752786299E-3</c:v>
                </c:pt>
                <c:pt idx="57179">
                  <c:v>-5.1406276300938096E-3</c:v>
                </c:pt>
                <c:pt idx="57180">
                  <c:v>-6.0524724561399502E-3</c:v>
                </c:pt>
                <c:pt idx="57181">
                  <c:v>-6.6253308886586801E-3</c:v>
                </c:pt>
                <c:pt idx="57182">
                  <c:v>-7.4004547753226202E-3</c:v>
                </c:pt>
                <c:pt idx="57183">
                  <c:v>-8.0171896431305099E-3</c:v>
                </c:pt>
                <c:pt idx="57184">
                  <c:v>-9.0362077608482794E-3</c:v>
                </c:pt>
                <c:pt idx="57185">
                  <c:v>-9.7003926606926E-3</c:v>
                </c:pt>
                <c:pt idx="57186">
                  <c:v>-1.0363322756408E-2</c:v>
                </c:pt>
                <c:pt idx="57187">
                  <c:v>-1.10618865711151E-2</c:v>
                </c:pt>
                <c:pt idx="57188">
                  <c:v>-1.1882221813269801E-2</c:v>
                </c:pt>
                <c:pt idx="57189">
                  <c:v>-1.23465232576307E-2</c:v>
                </c:pt>
                <c:pt idx="57190">
                  <c:v>-1.31328669746049E-2</c:v>
                </c:pt>
                <c:pt idx="57191">
                  <c:v>-1.3695145463624599E-2</c:v>
                </c:pt>
                <c:pt idx="57192">
                  <c:v>-1.41415750616863E-2</c:v>
                </c:pt>
                <c:pt idx="57193">
                  <c:v>-1.47056202020727E-2</c:v>
                </c:pt>
                <c:pt idx="57194">
                  <c:v>-1.52526776488778E-2</c:v>
                </c:pt>
                <c:pt idx="57195">
                  <c:v>-1.5855697321796699E-2</c:v>
                </c:pt>
                <c:pt idx="57196">
                  <c:v>-1.6186743591334499E-2</c:v>
                </c:pt>
                <c:pt idx="57197">
                  <c:v>-1.6456436418428901E-2</c:v>
                </c:pt>
                <c:pt idx="57198">
                  <c:v>-1.6871570803536001E-2</c:v>
                </c:pt>
                <c:pt idx="57199">
                  <c:v>-1.7104714007458499E-2</c:v>
                </c:pt>
                <c:pt idx="57200">
                  <c:v>-1.73946455000508E-2</c:v>
                </c:pt>
                <c:pt idx="57201">
                  <c:v>-1.76976689042239E-2</c:v>
                </c:pt>
                <c:pt idx="57202">
                  <c:v>-1.7746508466659601E-2</c:v>
                </c:pt>
                <c:pt idx="57203">
                  <c:v>-1.8068501772300599E-2</c:v>
                </c:pt>
                <c:pt idx="57204">
                  <c:v>-1.8151561172344201E-2</c:v>
                </c:pt>
                <c:pt idx="57205">
                  <c:v>-1.7973557255847102E-2</c:v>
                </c:pt>
                <c:pt idx="57206">
                  <c:v>-1.80705437666847E-2</c:v>
                </c:pt>
                <c:pt idx="57207">
                  <c:v>-1.78828728384605E-2</c:v>
                </c:pt>
                <c:pt idx="57208">
                  <c:v>-1.7752619647592501E-2</c:v>
                </c:pt>
                <c:pt idx="57209">
                  <c:v>-1.7603415288345699E-2</c:v>
                </c:pt>
                <c:pt idx="57210">
                  <c:v>-1.7499793228590899E-2</c:v>
                </c:pt>
                <c:pt idx="57211">
                  <c:v>-1.7354636003766001E-2</c:v>
                </c:pt>
                <c:pt idx="57212">
                  <c:v>-1.68165082705636E-2</c:v>
                </c:pt>
                <c:pt idx="57213">
                  <c:v>-1.6459647115559299E-2</c:v>
                </c:pt>
                <c:pt idx="57214">
                  <c:v>-1.60836752668926E-2</c:v>
                </c:pt>
                <c:pt idx="57215">
                  <c:v>-1.5850642811529699E-2</c:v>
                </c:pt>
                <c:pt idx="57216">
                  <c:v>-1.52719384565373E-2</c:v>
                </c:pt>
                <c:pt idx="57217">
                  <c:v>-1.47290380093328E-2</c:v>
                </c:pt>
                <c:pt idx="57218">
                  <c:v>-1.43827065296698E-2</c:v>
                </c:pt>
                <c:pt idx="57219">
                  <c:v>-1.3758194797734701E-2</c:v>
                </c:pt>
                <c:pt idx="57220">
                  <c:v>-1.30602371459625E-2</c:v>
                </c:pt>
                <c:pt idx="57221">
                  <c:v>-1.24211518749193E-2</c:v>
                </c:pt>
                <c:pt idx="57222">
                  <c:v>-1.1756436464518599E-2</c:v>
                </c:pt>
                <c:pt idx="57223">
                  <c:v>-1.1088919605886999E-2</c:v>
                </c:pt>
                <c:pt idx="57224">
                  <c:v>-1.03948412437574E-2</c:v>
                </c:pt>
                <c:pt idx="57225">
                  <c:v>-9.7293893931295096E-3</c:v>
                </c:pt>
                <c:pt idx="57226">
                  <c:v>-8.7504989270054193E-3</c:v>
                </c:pt>
                <c:pt idx="57227">
                  <c:v>-7.9101001280408E-3</c:v>
                </c:pt>
                <c:pt idx="57228">
                  <c:v>-7.1457939007374396E-3</c:v>
                </c:pt>
                <c:pt idx="57229">
                  <c:v>-6.3892700100612303E-3</c:v>
                </c:pt>
                <c:pt idx="57230">
                  <c:v>-5.8623696421174704E-3</c:v>
                </c:pt>
                <c:pt idx="57231">
                  <c:v>-4.9112362751705498E-3</c:v>
                </c:pt>
                <c:pt idx="57232">
                  <c:v>-4.1104610423572203E-3</c:v>
                </c:pt>
                <c:pt idx="57233">
                  <c:v>-3.3078974970153201E-3</c:v>
                </c:pt>
                <c:pt idx="57234">
                  <c:v>-2.3910305294575799E-3</c:v>
                </c:pt>
                <c:pt idx="57235">
                  <c:v>-1.5582388829729599E-3</c:v>
                </c:pt>
                <c:pt idx="57236">
                  <c:v>-8.4668295277931895E-4</c:v>
                </c:pt>
                <c:pt idx="57237">
                  <c:v>3.4912812431384501E-4</c:v>
                </c:pt>
                <c:pt idx="57238">
                  <c:v>1.0056428664594701E-3</c:v>
                </c:pt>
                <c:pt idx="57239">
                  <c:v>1.65725500335906E-3</c:v>
                </c:pt>
                <c:pt idx="57240">
                  <c:v>2.12808767729102E-3</c:v>
                </c:pt>
                <c:pt idx="57241">
                  <c:v>2.9866558608248601E-3</c:v>
                </c:pt>
                <c:pt idx="57242">
                  <c:v>3.9061446644165498E-3</c:v>
                </c:pt>
                <c:pt idx="57243">
                  <c:v>4.5125490795346898E-3</c:v>
                </c:pt>
                <c:pt idx="57244">
                  <c:v>5.1832229611465204E-3</c:v>
                </c:pt>
                <c:pt idx="57245">
                  <c:v>5.7862873996794304E-3</c:v>
                </c:pt>
                <c:pt idx="57246">
                  <c:v>6.3383295665652099E-3</c:v>
                </c:pt>
                <c:pt idx="57247">
                  <c:v>6.8952915674047599E-3</c:v>
                </c:pt>
                <c:pt idx="57248">
                  <c:v>7.4415857954832501E-3</c:v>
                </c:pt>
                <c:pt idx="57249">
                  <c:v>8.3519500931891807E-3</c:v>
                </c:pt>
                <c:pt idx="57250">
                  <c:v>8.5406937467350508E-3</c:v>
                </c:pt>
                <c:pt idx="57251">
                  <c:v>8.9161467015298305E-3</c:v>
                </c:pt>
                <c:pt idx="57252">
                  <c:v>9.6154816827655094E-3</c:v>
                </c:pt>
                <c:pt idx="57253">
                  <c:v>9.8851232297052002E-3</c:v>
                </c:pt>
                <c:pt idx="57254">
                  <c:v>1.04395329949281E-2</c:v>
                </c:pt>
                <c:pt idx="57255">
                  <c:v>1.0310790360475599E-2</c:v>
                </c:pt>
                <c:pt idx="57256">
                  <c:v>1.07231180354332E-2</c:v>
                </c:pt>
                <c:pt idx="57257">
                  <c:v>1.08802329456725E-2</c:v>
                </c:pt>
                <c:pt idx="57258">
                  <c:v>1.11450089096135E-2</c:v>
                </c:pt>
                <c:pt idx="57259">
                  <c:v>1.10392919706934E-2</c:v>
                </c:pt>
                <c:pt idx="57260">
                  <c:v>1.1359610224349601E-2</c:v>
                </c:pt>
                <c:pt idx="57261">
                  <c:v>1.1301800677246499E-2</c:v>
                </c:pt>
                <c:pt idx="57262">
                  <c:v>1.16105645656792E-2</c:v>
                </c:pt>
                <c:pt idx="57263">
                  <c:v>1.12405632841889E-2</c:v>
                </c:pt>
                <c:pt idx="57264">
                  <c:v>1.1247426303165499E-2</c:v>
                </c:pt>
                <c:pt idx="57265">
                  <c:v>1.15492700245882E-2</c:v>
                </c:pt>
                <c:pt idx="57266">
                  <c:v>1.13618121253629E-2</c:v>
                </c:pt>
                <c:pt idx="57267">
                  <c:v>1.11954391827946E-2</c:v>
                </c:pt>
                <c:pt idx="57268">
                  <c:v>1.09438958288281E-2</c:v>
                </c:pt>
                <c:pt idx="57269">
                  <c:v>1.05722130891017E-2</c:v>
                </c:pt>
                <c:pt idx="57270">
                  <c:v>1.03389762273339E-2</c:v>
                </c:pt>
                <c:pt idx="57271">
                  <c:v>1.01184861970095E-2</c:v>
                </c:pt>
                <c:pt idx="57272">
                  <c:v>9.8531671322924196E-3</c:v>
                </c:pt>
                <c:pt idx="57273">
                  <c:v>9.3374189728298706E-3</c:v>
                </c:pt>
                <c:pt idx="57274">
                  <c:v>9.0100439363319709E-3</c:v>
                </c:pt>
                <c:pt idx="57275">
                  <c:v>8.7864907781963208E-3</c:v>
                </c:pt>
                <c:pt idx="57276">
                  <c:v>8.2486747785950904E-3</c:v>
                </c:pt>
                <c:pt idx="57277">
                  <c:v>8.0011965145966105E-3</c:v>
                </c:pt>
                <c:pt idx="57278">
                  <c:v>7.4962836490837402E-3</c:v>
                </c:pt>
                <c:pt idx="57279">
                  <c:v>6.9756360088586798E-3</c:v>
                </c:pt>
                <c:pt idx="57280">
                  <c:v>6.4091454405938199E-3</c:v>
                </c:pt>
                <c:pt idx="57281">
                  <c:v>6.1824962035950696E-3</c:v>
                </c:pt>
                <c:pt idx="57282">
                  <c:v>5.5886936314512E-3</c:v>
                </c:pt>
                <c:pt idx="57283">
                  <c:v>5.0352763126367403E-3</c:v>
                </c:pt>
                <c:pt idx="57284">
                  <c:v>4.3747882560718097E-3</c:v>
                </c:pt>
                <c:pt idx="57285">
                  <c:v>3.9744939037185002E-3</c:v>
                </c:pt>
                <c:pt idx="57286">
                  <c:v>3.6684554710478602E-3</c:v>
                </c:pt>
                <c:pt idx="57287">
                  <c:v>2.9341002901403001E-3</c:v>
                </c:pt>
                <c:pt idx="57288">
                  <c:v>2.3148480626134201E-3</c:v>
                </c:pt>
                <c:pt idx="57289">
                  <c:v>1.9967255822827398E-3</c:v>
                </c:pt>
                <c:pt idx="57290">
                  <c:v>1.70937370162156E-3</c:v>
                </c:pt>
                <c:pt idx="57291">
                  <c:v>1.0066878883170499E-3</c:v>
                </c:pt>
                <c:pt idx="57292">
                  <c:v>5.9339378900122005E-4</c:v>
                </c:pt>
                <c:pt idx="57293" formatCode="0.00E+00">
                  <c:v>-4.78929029570265E-5</c:v>
                </c:pt>
                <c:pt idx="57294">
                  <c:v>-2.6082976946219E-4</c:v>
                </c:pt>
                <c:pt idx="57295">
                  <c:v>-8.7661902161128105E-4</c:v>
                </c:pt>
                <c:pt idx="57296">
                  <c:v>-1.5204722197318E-3</c:v>
                </c:pt>
                <c:pt idx="57297">
                  <c:v>-1.9541704146418702E-3</c:v>
                </c:pt>
                <c:pt idx="57298">
                  <c:v>-2.1942678268845801E-3</c:v>
                </c:pt>
                <c:pt idx="57299">
                  <c:v>-2.5017727467984501E-3</c:v>
                </c:pt>
                <c:pt idx="57300">
                  <c:v>-3.0365782690937601E-3</c:v>
                </c:pt>
                <c:pt idx="57301">
                  <c:v>-3.2988747101319001E-3</c:v>
                </c:pt>
                <c:pt idx="57302">
                  <c:v>-3.7478861156979401E-3</c:v>
                </c:pt>
                <c:pt idx="57303">
                  <c:v>-3.9525231817606797E-3</c:v>
                </c:pt>
                <c:pt idx="57304">
                  <c:v>-4.2688691209041901E-3</c:v>
                </c:pt>
                <c:pt idx="57305">
                  <c:v>-4.3678198054730999E-3</c:v>
                </c:pt>
                <c:pt idx="57306">
                  <c:v>-4.7539978962268803E-3</c:v>
                </c:pt>
                <c:pt idx="57307">
                  <c:v>-4.95659199405072E-3</c:v>
                </c:pt>
                <c:pt idx="57308">
                  <c:v>-5.2223782420123396E-3</c:v>
                </c:pt>
                <c:pt idx="57309">
                  <c:v>-5.3427089519316696E-3</c:v>
                </c:pt>
                <c:pt idx="57310">
                  <c:v>-5.2494848922675303E-3</c:v>
                </c:pt>
                <c:pt idx="57311">
                  <c:v>-5.55870290073657E-3</c:v>
                </c:pt>
                <c:pt idx="57312">
                  <c:v>-5.7135314485297697E-3</c:v>
                </c:pt>
                <c:pt idx="57313">
                  <c:v>-5.7988235750956402E-3</c:v>
                </c:pt>
                <c:pt idx="57314">
                  <c:v>-5.7869882869296596E-3</c:v>
                </c:pt>
                <c:pt idx="57315">
                  <c:v>-5.9825615991880403E-3</c:v>
                </c:pt>
                <c:pt idx="57316">
                  <c:v>-6.0252079108786601E-3</c:v>
                </c:pt>
                <c:pt idx="57317">
                  <c:v>-5.9277787126306401E-3</c:v>
                </c:pt>
                <c:pt idx="57318">
                  <c:v>-5.7869228594274198E-3</c:v>
                </c:pt>
                <c:pt idx="57319">
                  <c:v>-5.8565851256879601E-3</c:v>
                </c:pt>
                <c:pt idx="57320">
                  <c:v>-5.4943855409946597E-3</c:v>
                </c:pt>
                <c:pt idx="57321">
                  <c:v>-5.7645352830358399E-3</c:v>
                </c:pt>
                <c:pt idx="57322">
                  <c:v>-5.6131877731970797E-3</c:v>
                </c:pt>
                <c:pt idx="57323">
                  <c:v>-5.2776751055776004E-3</c:v>
                </c:pt>
                <c:pt idx="57324">
                  <c:v>-5.27447453165545E-3</c:v>
                </c:pt>
                <c:pt idx="57325">
                  <c:v>-5.4474237379446896E-3</c:v>
                </c:pt>
                <c:pt idx="57326">
                  <c:v>-5.0575637480553401E-3</c:v>
                </c:pt>
                <c:pt idx="57327">
                  <c:v>-4.8385578540010203E-3</c:v>
                </c:pt>
                <c:pt idx="57328">
                  <c:v>-4.6658829521051002E-3</c:v>
                </c:pt>
                <c:pt idx="57329">
                  <c:v>-4.6150317806984498E-3</c:v>
                </c:pt>
                <c:pt idx="57330">
                  <c:v>-4.3385539238951602E-3</c:v>
                </c:pt>
                <c:pt idx="57331">
                  <c:v>-4.0683232019421596E-3</c:v>
                </c:pt>
                <c:pt idx="57332">
                  <c:v>-4.0611772253688902E-3</c:v>
                </c:pt>
                <c:pt idx="57333">
                  <c:v>-3.7608684958681301E-3</c:v>
                </c:pt>
                <c:pt idx="57334">
                  <c:v>-3.73207658770418E-3</c:v>
                </c:pt>
                <c:pt idx="57335">
                  <c:v>-3.4522761427423E-3</c:v>
                </c:pt>
                <c:pt idx="57336">
                  <c:v>-3.5548457733068899E-3</c:v>
                </c:pt>
                <c:pt idx="57337">
                  <c:v>-3.2334791534180301E-3</c:v>
                </c:pt>
                <c:pt idx="57338">
                  <c:v>-2.8782235163988799E-3</c:v>
                </c:pt>
                <c:pt idx="57339">
                  <c:v>-2.7495064515773802E-3</c:v>
                </c:pt>
                <c:pt idx="57340">
                  <c:v>-2.5897211814487702E-3</c:v>
                </c:pt>
                <c:pt idx="57341">
                  <c:v>-2.4928610291050099E-3</c:v>
                </c:pt>
                <c:pt idx="57342">
                  <c:v>-2.4060448420295099E-3</c:v>
                </c:pt>
                <c:pt idx="57343">
                  <c:v>-2.2330512668130601E-3</c:v>
                </c:pt>
                <c:pt idx="57344">
                  <c:v>-2.1023785901442401E-3</c:v>
                </c:pt>
                <c:pt idx="57345">
                  <c:v>-2.16194337233348E-3</c:v>
                </c:pt>
                <c:pt idx="57346">
                  <c:v>-1.7708482577700399E-3</c:v>
                </c:pt>
                <c:pt idx="57347">
                  <c:v>-1.90312285094231E-3</c:v>
                </c:pt>
                <c:pt idx="57348">
                  <c:v>-1.84557586231274E-3</c:v>
                </c:pt>
                <c:pt idx="57349">
                  <c:v>-1.70977893580243E-3</c:v>
                </c:pt>
                <c:pt idx="57350">
                  <c:v>-1.54671348636776E-3</c:v>
                </c:pt>
                <c:pt idx="57351">
                  <c:v>-1.54473835062591E-3</c:v>
                </c:pt>
                <c:pt idx="57352">
                  <c:v>-1.7748786257262201E-3</c:v>
                </c:pt>
                <c:pt idx="57353">
                  <c:v>-1.4881741050686501E-3</c:v>
                </c:pt>
                <c:pt idx="57354">
                  <c:v>-1.59681829867446E-3</c:v>
                </c:pt>
                <c:pt idx="57355">
                  <c:v>-1.3727523830624601E-3</c:v>
                </c:pt>
                <c:pt idx="57356">
                  <c:v>-1.5346466477305499E-3</c:v>
                </c:pt>
                <c:pt idx="57357">
                  <c:v>-1.6173680649166199E-3</c:v>
                </c:pt>
                <c:pt idx="57358">
                  <c:v>-1.52231763890983E-3</c:v>
                </c:pt>
                <c:pt idx="57359">
                  <c:v>-1.7762688231046601E-3</c:v>
                </c:pt>
                <c:pt idx="57360">
                  <c:v>-1.9156813701343501E-3</c:v>
                </c:pt>
                <c:pt idx="57361">
                  <c:v>-1.80526121949747E-3</c:v>
                </c:pt>
                <c:pt idx="57362">
                  <c:v>-1.94470428922562E-3</c:v>
                </c:pt>
                <c:pt idx="57363">
                  <c:v>-2.1279155316934798E-3</c:v>
                </c:pt>
                <c:pt idx="57364">
                  <c:v>-2.2682971858995499E-3</c:v>
                </c:pt>
                <c:pt idx="57365">
                  <c:v>-2.2489811610522498E-3</c:v>
                </c:pt>
                <c:pt idx="57366">
                  <c:v>-2.4476769000093602E-3</c:v>
                </c:pt>
                <c:pt idx="57367">
                  <c:v>-2.5282708960851301E-3</c:v>
                </c:pt>
                <c:pt idx="57368">
                  <c:v>-2.7508540142090099E-3</c:v>
                </c:pt>
                <c:pt idx="57369">
                  <c:v>-2.8567584584444999E-3</c:v>
                </c:pt>
                <c:pt idx="57370">
                  <c:v>-3.0608537566595199E-3</c:v>
                </c:pt>
                <c:pt idx="57371">
                  <c:v>-3.2050847609267599E-3</c:v>
                </c:pt>
                <c:pt idx="57372">
                  <c:v>-3.2157946542941498E-3</c:v>
                </c:pt>
                <c:pt idx="57373">
                  <c:v>-3.4590358010138599E-3</c:v>
                </c:pt>
                <c:pt idx="57374">
                  <c:v>-3.5816467972552501E-3</c:v>
                </c:pt>
                <c:pt idx="57375">
                  <c:v>-3.66500399924743E-3</c:v>
                </c:pt>
                <c:pt idx="57376">
                  <c:v>-3.7962454913297102E-3</c:v>
                </c:pt>
                <c:pt idx="57377">
                  <c:v>-3.9766223730169203E-3</c:v>
                </c:pt>
                <c:pt idx="57378">
                  <c:v>-4.3205015094422297E-3</c:v>
                </c:pt>
                <c:pt idx="57379">
                  <c:v>-4.3420405617834203E-3</c:v>
                </c:pt>
                <c:pt idx="57380">
                  <c:v>-4.48036925781772E-3</c:v>
                </c:pt>
                <c:pt idx="57381">
                  <c:v>-4.4706251283506996E-3</c:v>
                </c:pt>
                <c:pt idx="57382">
                  <c:v>-4.6029049489449301E-3</c:v>
                </c:pt>
                <c:pt idx="57383">
                  <c:v>-4.6090321349263799E-3</c:v>
                </c:pt>
                <c:pt idx="57384">
                  <c:v>-4.5322787043291599E-3</c:v>
                </c:pt>
                <c:pt idx="57385">
                  <c:v>-4.75251194723333E-3</c:v>
                </c:pt>
                <c:pt idx="57386">
                  <c:v>-4.7825125333852397E-3</c:v>
                </c:pt>
                <c:pt idx="57387">
                  <c:v>-4.8373002205841396E-3</c:v>
                </c:pt>
                <c:pt idx="57388">
                  <c:v>-5.0592506498823402E-3</c:v>
                </c:pt>
                <c:pt idx="57389">
                  <c:v>-4.9259531627762702E-3</c:v>
                </c:pt>
                <c:pt idx="57390">
                  <c:v>-4.7752448086335903E-3</c:v>
                </c:pt>
                <c:pt idx="57391">
                  <c:v>-4.60082158256325E-3</c:v>
                </c:pt>
                <c:pt idx="57392">
                  <c:v>-4.5404856173122798E-3</c:v>
                </c:pt>
                <c:pt idx="57393">
                  <c:v>-4.4783099954786004E-3</c:v>
                </c:pt>
                <c:pt idx="57394">
                  <c:v>-4.2196117297661397E-3</c:v>
                </c:pt>
                <c:pt idx="57395">
                  <c:v>-4.1321587549768999E-3</c:v>
                </c:pt>
                <c:pt idx="57396">
                  <c:v>-4.1311712049836302E-3</c:v>
                </c:pt>
                <c:pt idx="57397">
                  <c:v>-4.04099155252176E-3</c:v>
                </c:pt>
                <c:pt idx="57398">
                  <c:v>-3.6388030205086598E-3</c:v>
                </c:pt>
                <c:pt idx="57399">
                  <c:v>-3.42353906263764E-3</c:v>
                </c:pt>
                <c:pt idx="57400">
                  <c:v>-3.0529839985106301E-3</c:v>
                </c:pt>
                <c:pt idx="57401">
                  <c:v>-2.8149776409135299E-3</c:v>
                </c:pt>
                <c:pt idx="57402">
                  <c:v>-2.5592502057031098E-3</c:v>
                </c:pt>
                <c:pt idx="57403">
                  <c:v>-2.3594078700586202E-3</c:v>
                </c:pt>
                <c:pt idx="57404">
                  <c:v>-2.0217633709727302E-3</c:v>
                </c:pt>
                <c:pt idx="57405">
                  <c:v>-1.64590835191154E-3</c:v>
                </c:pt>
                <c:pt idx="57406">
                  <c:v>-1.2402276394741199E-3</c:v>
                </c:pt>
                <c:pt idx="57407">
                  <c:v>-9.2477925108405896E-4</c:v>
                </c:pt>
                <c:pt idx="57408">
                  <c:v>-4.3440211347347602E-4</c:v>
                </c:pt>
                <c:pt idx="57409" formatCode="0.00E+00">
                  <c:v>-5.5583652019274197E-5</c:v>
                </c:pt>
                <c:pt idx="57410">
                  <c:v>3.8987128498128501E-4</c:v>
                </c:pt>
                <c:pt idx="57411">
                  <c:v>9.5654924980846201E-4</c:v>
                </c:pt>
                <c:pt idx="57412">
                  <c:v>1.35803555476039E-3</c:v>
                </c:pt>
                <c:pt idx="57413">
                  <c:v>1.75138468750975E-3</c:v>
                </c:pt>
                <c:pt idx="57414">
                  <c:v>2.18672313168256E-3</c:v>
                </c:pt>
                <c:pt idx="57415">
                  <c:v>2.73179981459347E-3</c:v>
                </c:pt>
                <c:pt idx="57416">
                  <c:v>3.1214628985687201E-3</c:v>
                </c:pt>
                <c:pt idx="57417">
                  <c:v>3.57663851070603E-3</c:v>
                </c:pt>
                <c:pt idx="57418">
                  <c:v>4.03785762485275E-3</c:v>
                </c:pt>
                <c:pt idx="57419">
                  <c:v>4.8253502563092403E-3</c:v>
                </c:pt>
                <c:pt idx="57420">
                  <c:v>5.1655068486402599E-3</c:v>
                </c:pt>
                <c:pt idx="57421">
                  <c:v>5.43006306212557E-3</c:v>
                </c:pt>
                <c:pt idx="57422">
                  <c:v>5.9409383026524801E-3</c:v>
                </c:pt>
                <c:pt idx="57423">
                  <c:v>6.4654427513862996E-3</c:v>
                </c:pt>
                <c:pt idx="57424">
                  <c:v>7.0278919292312099E-3</c:v>
                </c:pt>
                <c:pt idx="57425">
                  <c:v>7.4000196215157901E-3</c:v>
                </c:pt>
                <c:pt idx="57426">
                  <c:v>7.9547866392583808E-3</c:v>
                </c:pt>
                <c:pt idx="57427">
                  <c:v>8.4953854263368402E-3</c:v>
                </c:pt>
                <c:pt idx="57428">
                  <c:v>8.7640487321994504E-3</c:v>
                </c:pt>
                <c:pt idx="57429">
                  <c:v>9.1323775385913908E-3</c:v>
                </c:pt>
                <c:pt idx="57430">
                  <c:v>9.5050542472564503E-3</c:v>
                </c:pt>
                <c:pt idx="57431">
                  <c:v>9.8558894807927299E-3</c:v>
                </c:pt>
                <c:pt idx="57432">
                  <c:v>1.0280343080320701E-2</c:v>
                </c:pt>
                <c:pt idx="57433">
                  <c:v>1.0530265303573901E-2</c:v>
                </c:pt>
                <c:pt idx="57434">
                  <c:v>1.0891044118424301E-2</c:v>
                </c:pt>
                <c:pt idx="57435">
                  <c:v>1.11769705154328E-2</c:v>
                </c:pt>
                <c:pt idx="57436">
                  <c:v>1.13803320187619E-2</c:v>
                </c:pt>
                <c:pt idx="57437">
                  <c:v>1.17246785121175E-2</c:v>
                </c:pt>
                <c:pt idx="57438">
                  <c:v>1.2086943794251299E-2</c:v>
                </c:pt>
                <c:pt idx="57439">
                  <c:v>1.21057946682002E-2</c:v>
                </c:pt>
                <c:pt idx="57440">
                  <c:v>1.2397203094843301E-2</c:v>
                </c:pt>
                <c:pt idx="57441">
                  <c:v>1.26106754301056E-2</c:v>
                </c:pt>
                <c:pt idx="57442">
                  <c:v>1.2501660905412101E-2</c:v>
                </c:pt>
                <c:pt idx="57443">
                  <c:v>1.2592722592506499E-2</c:v>
                </c:pt>
                <c:pt idx="57444">
                  <c:v>1.25191572960088E-2</c:v>
                </c:pt>
                <c:pt idx="57445">
                  <c:v>1.26938781002614E-2</c:v>
                </c:pt>
                <c:pt idx="57446">
                  <c:v>1.2326464834592E-2</c:v>
                </c:pt>
                <c:pt idx="57447">
                  <c:v>1.23765066973241E-2</c:v>
                </c:pt>
                <c:pt idx="57448">
                  <c:v>1.23557118534876E-2</c:v>
                </c:pt>
                <c:pt idx="57449">
                  <c:v>1.2375641536332801E-2</c:v>
                </c:pt>
                <c:pt idx="57450">
                  <c:v>1.22254354960357E-2</c:v>
                </c:pt>
                <c:pt idx="57451">
                  <c:v>1.18654465929998E-2</c:v>
                </c:pt>
                <c:pt idx="57452">
                  <c:v>1.16249394295617E-2</c:v>
                </c:pt>
                <c:pt idx="57453">
                  <c:v>1.13451537593806E-2</c:v>
                </c:pt>
                <c:pt idx="57454">
                  <c:v>1.0913451317287701E-2</c:v>
                </c:pt>
                <c:pt idx="57455">
                  <c:v>1.0763124905877801E-2</c:v>
                </c:pt>
                <c:pt idx="57456">
                  <c:v>1.0367659568148099E-2</c:v>
                </c:pt>
                <c:pt idx="57457">
                  <c:v>9.9012730683889303E-3</c:v>
                </c:pt>
                <c:pt idx="57458">
                  <c:v>9.5482328916208503E-3</c:v>
                </c:pt>
                <c:pt idx="57459">
                  <c:v>8.9236432516370395E-3</c:v>
                </c:pt>
                <c:pt idx="57460">
                  <c:v>8.4817588054358004E-3</c:v>
                </c:pt>
                <c:pt idx="57461">
                  <c:v>7.9865130968629593E-3</c:v>
                </c:pt>
                <c:pt idx="57462">
                  <c:v>7.6068429101036903E-3</c:v>
                </c:pt>
                <c:pt idx="57463">
                  <c:v>7.0273202299715896E-3</c:v>
                </c:pt>
                <c:pt idx="57464">
                  <c:v>6.3146710833800598E-3</c:v>
                </c:pt>
                <c:pt idx="57465">
                  <c:v>5.8079147137978402E-3</c:v>
                </c:pt>
                <c:pt idx="57466">
                  <c:v>5.2295508659626804E-3</c:v>
                </c:pt>
                <c:pt idx="57467">
                  <c:v>4.7104541041347999E-3</c:v>
                </c:pt>
                <c:pt idx="57468">
                  <c:v>4.1059994712085999E-3</c:v>
                </c:pt>
                <c:pt idx="57469">
                  <c:v>3.2060227911547999E-3</c:v>
                </c:pt>
                <c:pt idx="57470">
                  <c:v>2.8382155148147098E-3</c:v>
                </c:pt>
                <c:pt idx="57471">
                  <c:v>2.0907673251114901E-3</c:v>
                </c:pt>
                <c:pt idx="57472">
                  <c:v>1.44969320069932E-3</c:v>
                </c:pt>
                <c:pt idx="57473">
                  <c:v>6.6164079744222804E-4</c:v>
                </c:pt>
                <c:pt idx="57474" formatCode="0.00E+00">
                  <c:v>7.4303892420612597E-5</c:v>
                </c:pt>
                <c:pt idx="57475">
                  <c:v>-5.2043547586745902E-4</c:v>
                </c:pt>
                <c:pt idx="57476">
                  <c:v>-1.14483778645155E-3</c:v>
                </c:pt>
                <c:pt idx="57477">
                  <c:v>-1.8138643103333E-3</c:v>
                </c:pt>
                <c:pt idx="57478">
                  <c:v>-2.26445650634432E-3</c:v>
                </c:pt>
                <c:pt idx="57479">
                  <c:v>-2.97541054002154E-3</c:v>
                </c:pt>
                <c:pt idx="57480">
                  <c:v>-3.5501929190224898E-3</c:v>
                </c:pt>
                <c:pt idx="57481">
                  <c:v>-4.0455432325946896E-3</c:v>
                </c:pt>
                <c:pt idx="57482">
                  <c:v>-4.7929921236668097E-3</c:v>
                </c:pt>
                <c:pt idx="57483">
                  <c:v>-5.3759968451151802E-3</c:v>
                </c:pt>
                <c:pt idx="57484">
                  <c:v>-5.8339004994556899E-3</c:v>
                </c:pt>
                <c:pt idx="57485">
                  <c:v>-6.2892783369656096E-3</c:v>
                </c:pt>
                <c:pt idx="57486">
                  <c:v>-6.9423535819363802E-3</c:v>
                </c:pt>
                <c:pt idx="57487">
                  <c:v>-7.2315151687802198E-3</c:v>
                </c:pt>
                <c:pt idx="57488">
                  <c:v>-7.7023055508454903E-3</c:v>
                </c:pt>
                <c:pt idx="57489">
                  <c:v>-8.1044562262682206E-3</c:v>
                </c:pt>
                <c:pt idx="57490">
                  <c:v>-8.5855931964412303E-3</c:v>
                </c:pt>
                <c:pt idx="57491">
                  <c:v>-8.8937226483958905E-3</c:v>
                </c:pt>
                <c:pt idx="57492">
                  <c:v>-9.1922982374548108E-3</c:v>
                </c:pt>
                <c:pt idx="57493">
                  <c:v>-9.5649434155161608E-3</c:v>
                </c:pt>
                <c:pt idx="57494">
                  <c:v>-9.6786304872916503E-3</c:v>
                </c:pt>
                <c:pt idx="57495">
                  <c:v>-1.01041961936183E-2</c:v>
                </c:pt>
                <c:pt idx="57496">
                  <c:v>-1.0193422437566E-2</c:v>
                </c:pt>
                <c:pt idx="57497">
                  <c:v>-1.01077156146248E-2</c:v>
                </c:pt>
                <c:pt idx="57498">
                  <c:v>-1.0479818623227E-2</c:v>
                </c:pt>
                <c:pt idx="57499">
                  <c:v>-1.0518857766001999E-2</c:v>
                </c:pt>
                <c:pt idx="57500">
                  <c:v>-1.0672927609922901E-2</c:v>
                </c:pt>
                <c:pt idx="57501">
                  <c:v>-1.0608236476940799E-2</c:v>
                </c:pt>
                <c:pt idx="57502">
                  <c:v>-1.06190782196742E-2</c:v>
                </c:pt>
                <c:pt idx="57503">
                  <c:v>-1.06700067396825E-2</c:v>
                </c:pt>
                <c:pt idx="57504">
                  <c:v>-1.04540132181791E-2</c:v>
                </c:pt>
                <c:pt idx="57505">
                  <c:v>-1.04373620947014E-2</c:v>
                </c:pt>
                <c:pt idx="57506">
                  <c:v>-1.02096280515271E-2</c:v>
                </c:pt>
                <c:pt idx="57507">
                  <c:v>-9.8710328219445802E-3</c:v>
                </c:pt>
                <c:pt idx="57508">
                  <c:v>-9.6925679604934895E-3</c:v>
                </c:pt>
                <c:pt idx="57509">
                  <c:v>-9.6652132001066905E-3</c:v>
                </c:pt>
                <c:pt idx="57510">
                  <c:v>-9.4262042811313305E-3</c:v>
                </c:pt>
                <c:pt idx="57511">
                  <c:v>-8.9004838143690798E-3</c:v>
                </c:pt>
                <c:pt idx="57512">
                  <c:v>-8.5098932426310794E-3</c:v>
                </c:pt>
                <c:pt idx="57513">
                  <c:v>-8.3016380944823404E-3</c:v>
                </c:pt>
                <c:pt idx="57514">
                  <c:v>-8.0931432089830398E-3</c:v>
                </c:pt>
                <c:pt idx="57515">
                  <c:v>-7.61122827697246E-3</c:v>
                </c:pt>
                <c:pt idx="57516">
                  <c:v>-7.2109963308178001E-3</c:v>
                </c:pt>
                <c:pt idx="57517">
                  <c:v>-6.7368744737825699E-3</c:v>
                </c:pt>
                <c:pt idx="57518">
                  <c:v>-6.4142438472457198E-3</c:v>
                </c:pt>
                <c:pt idx="57519">
                  <c:v>-6.0136050959396902E-3</c:v>
                </c:pt>
                <c:pt idx="57520">
                  <c:v>-5.7420250296197801E-3</c:v>
                </c:pt>
                <c:pt idx="57521">
                  <c:v>-5.1317775569462397E-3</c:v>
                </c:pt>
                <c:pt idx="57522">
                  <c:v>-4.60773099721029E-3</c:v>
                </c:pt>
                <c:pt idx="57523">
                  <c:v>-4.2294388689036204E-3</c:v>
                </c:pt>
                <c:pt idx="57524">
                  <c:v>-3.7030009091410399E-3</c:v>
                </c:pt>
                <c:pt idx="57525">
                  <c:v>-3.25541613818981E-3</c:v>
                </c:pt>
                <c:pt idx="57526">
                  <c:v>-2.7983536316703202E-3</c:v>
                </c:pt>
                <c:pt idx="57527">
                  <c:v>-2.33721412874984E-3</c:v>
                </c:pt>
                <c:pt idx="57528">
                  <c:v>-1.9110179466629599E-3</c:v>
                </c:pt>
                <c:pt idx="57529">
                  <c:v>-1.5387720918814201E-3</c:v>
                </c:pt>
                <c:pt idx="57530">
                  <c:v>-1.0238218187428301E-3</c:v>
                </c:pt>
                <c:pt idx="57531">
                  <c:v>-9.0383757452348098E-4</c:v>
                </c:pt>
                <c:pt idx="57532">
                  <c:v>-4.0431823161762702E-4</c:v>
                </c:pt>
                <c:pt idx="57533">
                  <c:v>-2.33887731926539E-4</c:v>
                </c:pt>
                <c:pt idx="57534">
                  <c:v>2.5419626146298998E-4</c:v>
                </c:pt>
                <c:pt idx="57535">
                  <c:v>4.9283649814690998E-4</c:v>
                </c:pt>
                <c:pt idx="57536">
                  <c:v>8.8018629506787305E-4</c:v>
                </c:pt>
                <c:pt idx="57537">
                  <c:v>1.2608563411449999E-3</c:v>
                </c:pt>
                <c:pt idx="57538">
                  <c:v>1.1524584790840199E-3</c:v>
                </c:pt>
                <c:pt idx="57539">
                  <c:v>1.6115792872958899E-3</c:v>
                </c:pt>
                <c:pt idx="57540">
                  <c:v>1.71373711340207E-3</c:v>
                </c:pt>
                <c:pt idx="57541">
                  <c:v>1.75779958336218E-3</c:v>
                </c:pt>
                <c:pt idx="57542">
                  <c:v>1.81577546344405E-3</c:v>
                </c:pt>
                <c:pt idx="57543">
                  <c:v>1.81320195530739E-3</c:v>
                </c:pt>
                <c:pt idx="57544">
                  <c:v>1.93190592656204E-3</c:v>
                </c:pt>
                <c:pt idx="57545">
                  <c:v>1.9145280662007801E-3</c:v>
                </c:pt>
                <c:pt idx="57546">
                  <c:v>1.7096299831063501E-3</c:v>
                </c:pt>
                <c:pt idx="57547">
                  <c:v>1.87806296974673E-3</c:v>
                </c:pt>
                <c:pt idx="57548">
                  <c:v>1.4987724077866701E-3</c:v>
                </c:pt>
                <c:pt idx="57549">
                  <c:v>1.3714035226259399E-3</c:v>
                </c:pt>
                <c:pt idx="57550">
                  <c:v>1.2440149317815301E-3</c:v>
                </c:pt>
                <c:pt idx="57551">
                  <c:v>1.00620627968813E-3</c:v>
                </c:pt>
                <c:pt idx="57552">
                  <c:v>6.8107889279624102E-4</c:v>
                </c:pt>
                <c:pt idx="57553">
                  <c:v>2.4841549265580101E-4</c:v>
                </c:pt>
                <c:pt idx="57554">
                  <c:v>-1.89668217621155E-4</c:v>
                </c:pt>
                <c:pt idx="57555">
                  <c:v>-5.2082162075801604E-4</c:v>
                </c:pt>
                <c:pt idx="57556">
                  <c:v>-8.9221148502792002E-4</c:v>
                </c:pt>
                <c:pt idx="57557">
                  <c:v>-1.40878247522272E-3</c:v>
                </c:pt>
                <c:pt idx="57558">
                  <c:v>-1.9834093002098702E-3</c:v>
                </c:pt>
                <c:pt idx="57559">
                  <c:v>-2.4229994912277099E-3</c:v>
                </c:pt>
                <c:pt idx="57560">
                  <c:v>-3.0756927281045598E-3</c:v>
                </c:pt>
                <c:pt idx="57561">
                  <c:v>-3.7921857604461999E-3</c:v>
                </c:pt>
                <c:pt idx="57562">
                  <c:v>-4.2820601353874797E-3</c:v>
                </c:pt>
                <c:pt idx="57563">
                  <c:v>-4.9527231498387898E-3</c:v>
                </c:pt>
                <c:pt idx="57564">
                  <c:v>-5.4639004299308399E-3</c:v>
                </c:pt>
                <c:pt idx="57565">
                  <c:v>-6.2103830527179401E-3</c:v>
                </c:pt>
                <c:pt idx="57566">
                  <c:v>-6.9898625086729799E-3</c:v>
                </c:pt>
                <c:pt idx="57567">
                  <c:v>-7.66045378807879E-3</c:v>
                </c:pt>
                <c:pt idx="57568">
                  <c:v>-8.4496623134825508E-3</c:v>
                </c:pt>
                <c:pt idx="57569">
                  <c:v>-9.0500436942678505E-3</c:v>
                </c:pt>
                <c:pt idx="57570">
                  <c:v>-9.8904391820693292E-3</c:v>
                </c:pt>
                <c:pt idx="57571">
                  <c:v>-1.0723298169498701E-2</c:v>
                </c:pt>
                <c:pt idx="57572">
                  <c:v>-1.15819133113072E-2</c:v>
                </c:pt>
                <c:pt idx="57573">
                  <c:v>-1.22927077313656E-2</c:v>
                </c:pt>
                <c:pt idx="57574">
                  <c:v>-1.28321160906722E-2</c:v>
                </c:pt>
                <c:pt idx="57575">
                  <c:v>-1.3620346373814299E-2</c:v>
                </c:pt>
                <c:pt idx="57576">
                  <c:v>-1.4455843897479601E-2</c:v>
                </c:pt>
                <c:pt idx="57577">
                  <c:v>-1.50679022835457E-2</c:v>
                </c:pt>
                <c:pt idx="57578">
                  <c:v>-1.5994486951573201E-2</c:v>
                </c:pt>
                <c:pt idx="57579">
                  <c:v>-1.6420838894523299E-2</c:v>
                </c:pt>
                <c:pt idx="57580">
                  <c:v>-1.72188411792761E-2</c:v>
                </c:pt>
                <c:pt idx="57581">
                  <c:v>-1.7678029199845499E-2</c:v>
                </c:pt>
                <c:pt idx="57582">
                  <c:v>-1.8412590334327301E-2</c:v>
                </c:pt>
                <c:pt idx="57583">
                  <c:v>-1.90775330989605E-2</c:v>
                </c:pt>
                <c:pt idx="57584">
                  <c:v>-1.9494107341615202E-2</c:v>
                </c:pt>
                <c:pt idx="57585">
                  <c:v>-2.00086063316447E-2</c:v>
                </c:pt>
                <c:pt idx="57586">
                  <c:v>-2.0648009399279299E-2</c:v>
                </c:pt>
                <c:pt idx="57587">
                  <c:v>-2.1038167021312199E-2</c:v>
                </c:pt>
                <c:pt idx="57588">
                  <c:v>-2.1327823170871701E-2</c:v>
                </c:pt>
                <c:pt idx="57589">
                  <c:v>-2.16552132870373E-2</c:v>
                </c:pt>
                <c:pt idx="57590">
                  <c:v>-2.1944877980100402E-2</c:v>
                </c:pt>
                <c:pt idx="57591">
                  <c:v>-2.2282318075383899E-2</c:v>
                </c:pt>
                <c:pt idx="57592">
                  <c:v>-2.2152763586944599E-2</c:v>
                </c:pt>
                <c:pt idx="57593">
                  <c:v>-2.2395007885107999E-2</c:v>
                </c:pt>
                <c:pt idx="57594">
                  <c:v>-2.2498980895417998E-2</c:v>
                </c:pt>
                <c:pt idx="57595">
                  <c:v>-2.26286271033918E-2</c:v>
                </c:pt>
                <c:pt idx="57596">
                  <c:v>-2.2562230436637298E-2</c:v>
                </c:pt>
                <c:pt idx="57597">
                  <c:v>-2.2356157932175599E-2</c:v>
                </c:pt>
                <c:pt idx="57598">
                  <c:v>-2.2359470898292599E-2</c:v>
                </c:pt>
                <c:pt idx="57599">
                  <c:v>-2.21904816957261E-2</c:v>
                </c:pt>
                <c:pt idx="57600">
                  <c:v>-2.17491782619279E-2</c:v>
                </c:pt>
                <c:pt idx="57601">
                  <c:v>-2.1430875858802399E-2</c:v>
                </c:pt>
                <c:pt idx="57602">
                  <c:v>-2.1003497615050201E-2</c:v>
                </c:pt>
                <c:pt idx="57603">
                  <c:v>-2.0430229740062499E-2</c:v>
                </c:pt>
                <c:pt idx="57604">
                  <c:v>-2.0127102488826099E-2</c:v>
                </c:pt>
                <c:pt idx="57605">
                  <c:v>-1.9471766336089599E-2</c:v>
                </c:pt>
                <c:pt idx="57606">
                  <c:v>-1.8776163838743601E-2</c:v>
                </c:pt>
                <c:pt idx="57607">
                  <c:v>-1.8221566466207199E-2</c:v>
                </c:pt>
                <c:pt idx="57608">
                  <c:v>-1.7480707613608398E-2</c:v>
                </c:pt>
                <c:pt idx="57609">
                  <c:v>-1.6676014070284899E-2</c:v>
                </c:pt>
                <c:pt idx="57610">
                  <c:v>-1.56731122591349E-2</c:v>
                </c:pt>
                <c:pt idx="57611">
                  <c:v>-1.48391606386735E-2</c:v>
                </c:pt>
                <c:pt idx="57612">
                  <c:v>-1.4000176599351599E-2</c:v>
                </c:pt>
                <c:pt idx="57613">
                  <c:v>-1.31704743751236E-2</c:v>
                </c:pt>
                <c:pt idx="57614">
                  <c:v>-1.2200366860796801E-2</c:v>
                </c:pt>
                <c:pt idx="57615">
                  <c:v>-1.09884924553421E-2</c:v>
                </c:pt>
                <c:pt idx="57616">
                  <c:v>-9.8859419980712893E-3</c:v>
                </c:pt>
                <c:pt idx="57617">
                  <c:v>-8.8657229098624106E-3</c:v>
                </c:pt>
                <c:pt idx="57618">
                  <c:v>-7.8023432198644303E-3</c:v>
                </c:pt>
                <c:pt idx="57619">
                  <c:v>-6.3492388149974299E-3</c:v>
                </c:pt>
                <c:pt idx="57620">
                  <c:v>-5.1998589248022503E-3</c:v>
                </c:pt>
                <c:pt idx="57621">
                  <c:v>-4.0716085953636299E-3</c:v>
                </c:pt>
                <c:pt idx="57622">
                  <c:v>-2.8741985087585801E-3</c:v>
                </c:pt>
                <c:pt idx="57623">
                  <c:v>-1.8466946742921599E-3</c:v>
                </c:pt>
                <c:pt idx="57624">
                  <c:v>-4.43536766627097E-4</c:v>
                </c:pt>
                <c:pt idx="57625">
                  <c:v>8.4623020077903002E-4</c:v>
                </c:pt>
                <c:pt idx="57626">
                  <c:v>2.1039547953187201E-3</c:v>
                </c:pt>
                <c:pt idx="57627">
                  <c:v>3.4134213922816098E-3</c:v>
                </c:pt>
                <c:pt idx="57628">
                  <c:v>4.4742029607455899E-3</c:v>
                </c:pt>
                <c:pt idx="57629">
                  <c:v>5.5895281053371104E-3</c:v>
                </c:pt>
                <c:pt idx="57630">
                  <c:v>7.1006198515695699E-3</c:v>
                </c:pt>
                <c:pt idx="57631">
                  <c:v>8.25963177012916E-3</c:v>
                </c:pt>
                <c:pt idx="57632">
                  <c:v>9.4357453717471597E-3</c:v>
                </c:pt>
                <c:pt idx="57633">
                  <c:v>1.04827827771364E-2</c:v>
                </c:pt>
                <c:pt idx="57634">
                  <c:v>1.1520478147299999E-2</c:v>
                </c:pt>
                <c:pt idx="57635">
                  <c:v>1.2604660724200301E-2</c:v>
                </c:pt>
                <c:pt idx="57636">
                  <c:v>1.3871108310486199E-2</c:v>
                </c:pt>
                <c:pt idx="57637">
                  <c:v>1.4683061474003001E-2</c:v>
                </c:pt>
                <c:pt idx="57638">
                  <c:v>1.5599164116653101E-2</c:v>
                </c:pt>
                <c:pt idx="57639">
                  <c:v>1.65785808471836E-2</c:v>
                </c:pt>
                <c:pt idx="57640">
                  <c:v>1.7512660218090399E-2</c:v>
                </c:pt>
                <c:pt idx="57641">
                  <c:v>1.8270094248122599E-2</c:v>
                </c:pt>
                <c:pt idx="57642">
                  <c:v>1.8897095177070999E-2</c:v>
                </c:pt>
                <c:pt idx="57643">
                  <c:v>1.9641227795808899E-2</c:v>
                </c:pt>
                <c:pt idx="57644">
                  <c:v>2.0275930583899499E-2</c:v>
                </c:pt>
                <c:pt idx="57645">
                  <c:v>2.0657421283763501E-2</c:v>
                </c:pt>
                <c:pt idx="57646">
                  <c:v>2.1186256899075499E-2</c:v>
                </c:pt>
                <c:pt idx="57647">
                  <c:v>2.1674543116496799E-2</c:v>
                </c:pt>
                <c:pt idx="57648">
                  <c:v>2.2048246515661899E-2</c:v>
                </c:pt>
                <c:pt idx="57649">
                  <c:v>2.2422214614806601E-2</c:v>
                </c:pt>
                <c:pt idx="57650">
                  <c:v>2.2461663974513199E-2</c:v>
                </c:pt>
                <c:pt idx="57651">
                  <c:v>2.2570779816778099E-2</c:v>
                </c:pt>
                <c:pt idx="57652">
                  <c:v>2.24808532800948E-2</c:v>
                </c:pt>
                <c:pt idx="57653">
                  <c:v>2.2449952701265399E-2</c:v>
                </c:pt>
                <c:pt idx="57654">
                  <c:v>2.25680107047826E-2</c:v>
                </c:pt>
                <c:pt idx="57655">
                  <c:v>2.2290491032130499E-2</c:v>
                </c:pt>
                <c:pt idx="57656">
                  <c:v>2.1967407609654599E-2</c:v>
                </c:pt>
                <c:pt idx="57657">
                  <c:v>2.1722834635368098E-2</c:v>
                </c:pt>
                <c:pt idx="57658">
                  <c:v>2.1427425248685999E-2</c:v>
                </c:pt>
                <c:pt idx="57659">
                  <c:v>2.0884631193606801E-2</c:v>
                </c:pt>
                <c:pt idx="57660">
                  <c:v>2.0219100376342201E-2</c:v>
                </c:pt>
                <c:pt idx="57661">
                  <c:v>1.9758595128340498E-2</c:v>
                </c:pt>
                <c:pt idx="57662">
                  <c:v>1.8997196948641899E-2</c:v>
                </c:pt>
                <c:pt idx="57663">
                  <c:v>1.8393546399012001E-2</c:v>
                </c:pt>
                <c:pt idx="57664">
                  <c:v>1.7345806509690601E-2</c:v>
                </c:pt>
                <c:pt idx="57665">
                  <c:v>1.6564275125399101E-2</c:v>
                </c:pt>
                <c:pt idx="57666">
                  <c:v>1.5768358271454001E-2</c:v>
                </c:pt>
                <c:pt idx="57667">
                  <c:v>1.49800107482909E-2</c:v>
                </c:pt>
                <c:pt idx="57668">
                  <c:v>1.38098131447773E-2</c:v>
                </c:pt>
                <c:pt idx="57669">
                  <c:v>1.2657715132873599E-2</c:v>
                </c:pt>
                <c:pt idx="57670">
                  <c:v>1.17232466544549E-2</c:v>
                </c:pt>
                <c:pt idx="57671">
                  <c:v>1.05222287385155E-2</c:v>
                </c:pt>
                <c:pt idx="57672">
                  <c:v>9.3310468232257106E-3</c:v>
                </c:pt>
                <c:pt idx="57673">
                  <c:v>8.0107339117241692E-3</c:v>
                </c:pt>
                <c:pt idx="57674">
                  <c:v>6.7967152682654498E-3</c:v>
                </c:pt>
                <c:pt idx="57675">
                  <c:v>5.8139982757300403E-3</c:v>
                </c:pt>
                <c:pt idx="57676">
                  <c:v>4.4596160335954602E-3</c:v>
                </c:pt>
                <c:pt idx="57677">
                  <c:v>3.1135027540017302E-3</c:v>
                </c:pt>
                <c:pt idx="57678">
                  <c:v>1.7287495938299599E-3</c:v>
                </c:pt>
                <c:pt idx="57679">
                  <c:v>4.8769659930938698E-4</c:v>
                </c:pt>
                <c:pt idx="57680">
                  <c:v>-6.8585699096196905E-4</c:v>
                </c:pt>
                <c:pt idx="57681">
                  <c:v>-2.0321735048690602E-3</c:v>
                </c:pt>
                <c:pt idx="57682">
                  <c:v>-3.26289488767622E-3</c:v>
                </c:pt>
                <c:pt idx="57683">
                  <c:v>-4.6614438247399503E-3</c:v>
                </c:pt>
                <c:pt idx="57684">
                  <c:v>-5.8796514211431903E-3</c:v>
                </c:pt>
                <c:pt idx="57685">
                  <c:v>-7.0409526682231501E-3</c:v>
                </c:pt>
                <c:pt idx="57686">
                  <c:v>-8.4149602708860106E-3</c:v>
                </c:pt>
                <c:pt idx="57687">
                  <c:v>-9.5894924494961502E-3</c:v>
                </c:pt>
                <c:pt idx="57688">
                  <c:v>-1.06256110836448E-2</c:v>
                </c:pt>
                <c:pt idx="57689">
                  <c:v>-1.17040217401027E-2</c:v>
                </c:pt>
                <c:pt idx="57690">
                  <c:v>-1.27615815122869E-2</c:v>
                </c:pt>
                <c:pt idx="57691">
                  <c:v>-1.39351538988166E-2</c:v>
                </c:pt>
                <c:pt idx="57692">
                  <c:v>-1.4737856479495401E-2</c:v>
                </c:pt>
                <c:pt idx="57693">
                  <c:v>-1.5818604471335099E-2</c:v>
                </c:pt>
                <c:pt idx="57694">
                  <c:v>-1.65783833534002E-2</c:v>
                </c:pt>
                <c:pt idx="57695">
                  <c:v>-1.7377314749990401E-2</c:v>
                </c:pt>
                <c:pt idx="57696">
                  <c:v>-1.8227677919540899E-2</c:v>
                </c:pt>
                <c:pt idx="57697">
                  <c:v>-1.8820778004600601E-2</c:v>
                </c:pt>
                <c:pt idx="57698">
                  <c:v>-1.9471460607396102E-2</c:v>
                </c:pt>
                <c:pt idx="57699">
                  <c:v>-1.9954653663765001E-2</c:v>
                </c:pt>
                <c:pt idx="57700">
                  <c:v>-2.0565935243038999E-2</c:v>
                </c:pt>
                <c:pt idx="57701">
                  <c:v>-2.0823368522329602E-2</c:v>
                </c:pt>
                <c:pt idx="57702">
                  <c:v>-2.1194580442342102E-2</c:v>
                </c:pt>
                <c:pt idx="57703">
                  <c:v>-2.1383844298269099E-2</c:v>
                </c:pt>
                <c:pt idx="57704">
                  <c:v>-2.1617251512930299E-2</c:v>
                </c:pt>
                <c:pt idx="57705">
                  <c:v>-2.17500647763238E-2</c:v>
                </c:pt>
                <c:pt idx="57706">
                  <c:v>-2.1663235438803701E-2</c:v>
                </c:pt>
                <c:pt idx="57707">
                  <c:v>-2.1726022840034501E-2</c:v>
                </c:pt>
                <c:pt idx="57708">
                  <c:v>-2.1751690975654402E-2</c:v>
                </c:pt>
                <c:pt idx="57709">
                  <c:v>-2.1487429437733199E-2</c:v>
                </c:pt>
                <c:pt idx="57710">
                  <c:v>-2.1150614162173498E-2</c:v>
                </c:pt>
                <c:pt idx="57711">
                  <c:v>-2.05760212586183E-2</c:v>
                </c:pt>
                <c:pt idx="57712">
                  <c:v>-2.0284567559445299E-2</c:v>
                </c:pt>
                <c:pt idx="57713">
                  <c:v>-1.9761777193571001E-2</c:v>
                </c:pt>
                <c:pt idx="57714">
                  <c:v>-1.9177157968025701E-2</c:v>
                </c:pt>
                <c:pt idx="57715">
                  <c:v>-1.8687029217572301E-2</c:v>
                </c:pt>
                <c:pt idx="57716">
                  <c:v>-1.80453492046528E-2</c:v>
                </c:pt>
                <c:pt idx="57717">
                  <c:v>-1.7199318535624199E-2</c:v>
                </c:pt>
                <c:pt idx="57718">
                  <c:v>-1.6289415027973E-2</c:v>
                </c:pt>
                <c:pt idx="57719">
                  <c:v>-1.5604561771841999E-2</c:v>
                </c:pt>
                <c:pt idx="57720">
                  <c:v>-1.46084105381719E-2</c:v>
                </c:pt>
                <c:pt idx="57721">
                  <c:v>-1.36484533907148E-2</c:v>
                </c:pt>
                <c:pt idx="57722">
                  <c:v>-1.2550852745451599E-2</c:v>
                </c:pt>
                <c:pt idx="57723">
                  <c:v>-1.1542724004430099E-2</c:v>
                </c:pt>
                <c:pt idx="57724">
                  <c:v>-1.0437201462780999E-2</c:v>
                </c:pt>
                <c:pt idx="57725">
                  <c:v>-9.4372501336315098E-3</c:v>
                </c:pt>
                <c:pt idx="57726">
                  <c:v>-8.3786793120133995E-3</c:v>
                </c:pt>
                <c:pt idx="57727">
                  <c:v>-7.2153505840397703E-3</c:v>
                </c:pt>
                <c:pt idx="57728">
                  <c:v>-5.8518290611364503E-3</c:v>
                </c:pt>
                <c:pt idx="57729">
                  <c:v>-4.6377413066888999E-3</c:v>
                </c:pt>
                <c:pt idx="57730">
                  <c:v>-3.4259830800846998E-3</c:v>
                </c:pt>
                <c:pt idx="57731">
                  <c:v>-2.2061667903804098E-3</c:v>
                </c:pt>
                <c:pt idx="57732">
                  <c:v>-1.0671639413516001E-3</c:v>
                </c:pt>
                <c:pt idx="57733">
                  <c:v>3.3676341577823098E-4</c:v>
                </c:pt>
                <c:pt idx="57734">
                  <c:v>1.49359010077253E-3</c:v>
                </c:pt>
                <c:pt idx="57735">
                  <c:v>2.6279567595169301E-3</c:v>
                </c:pt>
                <c:pt idx="57736">
                  <c:v>3.78836749719566E-3</c:v>
                </c:pt>
                <c:pt idx="57737">
                  <c:v>4.95589649810002E-3</c:v>
                </c:pt>
                <c:pt idx="57738">
                  <c:v>6.0952357940191699E-3</c:v>
                </c:pt>
                <c:pt idx="57739">
                  <c:v>7.27058210380297E-3</c:v>
                </c:pt>
                <c:pt idx="57740">
                  <c:v>8.4258480309443995E-3</c:v>
                </c:pt>
                <c:pt idx="57741">
                  <c:v>9.4421463102230194E-3</c:v>
                </c:pt>
                <c:pt idx="57742">
                  <c:v>1.0582731689911499E-2</c:v>
                </c:pt>
                <c:pt idx="57743">
                  <c:v>1.14676908428007E-2</c:v>
                </c:pt>
                <c:pt idx="57744">
                  <c:v>1.25812061637476E-2</c:v>
                </c:pt>
                <c:pt idx="57745">
                  <c:v>1.33881472757465E-2</c:v>
                </c:pt>
                <c:pt idx="57746">
                  <c:v>1.41330787880951E-2</c:v>
                </c:pt>
                <c:pt idx="57747">
                  <c:v>1.50038509049031E-2</c:v>
                </c:pt>
                <c:pt idx="57748">
                  <c:v>1.58863273974914E-2</c:v>
                </c:pt>
                <c:pt idx="57749">
                  <c:v>1.6528731793266999E-2</c:v>
                </c:pt>
                <c:pt idx="57750">
                  <c:v>1.7205881753809001E-2</c:v>
                </c:pt>
                <c:pt idx="57751">
                  <c:v>1.7611491279889199E-2</c:v>
                </c:pt>
                <c:pt idx="57752">
                  <c:v>1.8439806640163099E-2</c:v>
                </c:pt>
                <c:pt idx="57753">
                  <c:v>1.8851000312505299E-2</c:v>
                </c:pt>
                <c:pt idx="57754">
                  <c:v>1.91799546341484E-2</c:v>
                </c:pt>
                <c:pt idx="57755">
                  <c:v>1.94656290791679E-2</c:v>
                </c:pt>
                <c:pt idx="57756">
                  <c:v>1.9706305812194201E-2</c:v>
                </c:pt>
                <c:pt idx="57757">
                  <c:v>2.00597780478412E-2</c:v>
                </c:pt>
                <c:pt idx="57758">
                  <c:v>2.0244079094468601E-2</c:v>
                </c:pt>
                <c:pt idx="57759">
                  <c:v>2.03471354183445E-2</c:v>
                </c:pt>
                <c:pt idx="57760">
                  <c:v>2.0263946671756902E-2</c:v>
                </c:pt>
                <c:pt idx="57761">
                  <c:v>2.0161747769195801E-2</c:v>
                </c:pt>
                <c:pt idx="57762">
                  <c:v>2.0007235972568101E-2</c:v>
                </c:pt>
                <c:pt idx="57763">
                  <c:v>1.99874328121122E-2</c:v>
                </c:pt>
                <c:pt idx="57764">
                  <c:v>1.9708060306192599E-2</c:v>
                </c:pt>
                <c:pt idx="57765">
                  <c:v>1.9561542612108102E-2</c:v>
                </c:pt>
                <c:pt idx="57766">
                  <c:v>1.9140283206829801E-2</c:v>
                </c:pt>
                <c:pt idx="57767">
                  <c:v>1.8777866440906399E-2</c:v>
                </c:pt>
                <c:pt idx="57768">
                  <c:v>1.8455627509308001E-2</c:v>
                </c:pt>
                <c:pt idx="57769">
                  <c:v>1.7946743515126699E-2</c:v>
                </c:pt>
                <c:pt idx="57770">
                  <c:v>1.7224038908601601E-2</c:v>
                </c:pt>
                <c:pt idx="57771">
                  <c:v>1.6729781476561199E-2</c:v>
                </c:pt>
                <c:pt idx="57772">
                  <c:v>1.6304594087431401E-2</c:v>
                </c:pt>
                <c:pt idx="57773">
                  <c:v>1.5489581661562E-2</c:v>
                </c:pt>
                <c:pt idx="57774">
                  <c:v>1.4780143629164501E-2</c:v>
                </c:pt>
                <c:pt idx="57775">
                  <c:v>1.4132223961597299E-2</c:v>
                </c:pt>
                <c:pt idx="57776">
                  <c:v>1.3368047566368099E-2</c:v>
                </c:pt>
                <c:pt idx="57777">
                  <c:v>1.2756731745909E-2</c:v>
                </c:pt>
                <c:pt idx="57778">
                  <c:v>1.1977132850734901E-2</c:v>
                </c:pt>
                <c:pt idx="57779">
                  <c:v>1.11950417857467E-2</c:v>
                </c:pt>
                <c:pt idx="57780">
                  <c:v>1.05357301589933E-2</c:v>
                </c:pt>
                <c:pt idx="57781">
                  <c:v>9.5972499358834493E-3</c:v>
                </c:pt>
                <c:pt idx="57782">
                  <c:v>8.9403122060834807E-3</c:v>
                </c:pt>
                <c:pt idx="57783">
                  <c:v>8.0669190512934405E-3</c:v>
                </c:pt>
                <c:pt idx="57784">
                  <c:v>7.4241156780976997E-3</c:v>
                </c:pt>
                <c:pt idx="57785">
                  <c:v>6.61888162731191E-3</c:v>
                </c:pt>
                <c:pt idx="57786">
                  <c:v>5.94498227100888E-3</c:v>
                </c:pt>
                <c:pt idx="57787">
                  <c:v>5.1272990090434102E-3</c:v>
                </c:pt>
                <c:pt idx="57788">
                  <c:v>4.4997122288862896E-3</c:v>
                </c:pt>
                <c:pt idx="57789">
                  <c:v>3.9126905260036399E-3</c:v>
                </c:pt>
                <c:pt idx="57790">
                  <c:v>3.2545568810600999E-3</c:v>
                </c:pt>
                <c:pt idx="57791">
                  <c:v>2.4341193692417802E-3</c:v>
                </c:pt>
                <c:pt idx="57792">
                  <c:v>1.8026934177149301E-3</c:v>
                </c:pt>
                <c:pt idx="57793">
                  <c:v>1.4177019045909E-3</c:v>
                </c:pt>
                <c:pt idx="57794">
                  <c:v>8.1168063640635498E-4</c:v>
                </c:pt>
                <c:pt idx="57795">
                  <c:v>4.5049956420084803E-4</c:v>
                </c:pt>
                <c:pt idx="57796" formatCode="0.00E+00">
                  <c:v>-5.5586084448054499E-5</c:v>
                </c:pt>
                <c:pt idx="57797">
                  <c:v>-3.0636069382509399E-4</c:v>
                </c:pt>
                <c:pt idx="57798">
                  <c:v>-5.6040456803239697E-4</c:v>
                </c:pt>
                <c:pt idx="57799">
                  <c:v>-9.9213394865282608E-4</c:v>
                </c:pt>
                <c:pt idx="57800">
                  <c:v>-1.3725298800294999E-3</c:v>
                </c:pt>
                <c:pt idx="57801">
                  <c:v>-1.55440650079226E-3</c:v>
                </c:pt>
                <c:pt idx="57802">
                  <c:v>-1.58123886234975E-3</c:v>
                </c:pt>
                <c:pt idx="57803">
                  <c:v>-1.66184538096426E-3</c:v>
                </c:pt>
                <c:pt idx="57804">
                  <c:v>-1.8385103565358499E-3</c:v>
                </c:pt>
                <c:pt idx="57805">
                  <c:v>-1.77330948319838E-3</c:v>
                </c:pt>
                <c:pt idx="57806">
                  <c:v>-1.5551997167815501E-3</c:v>
                </c:pt>
                <c:pt idx="57807">
                  <c:v>-1.60323462685707E-3</c:v>
                </c:pt>
                <c:pt idx="57808">
                  <c:v>-1.4444636001345601E-3</c:v>
                </c:pt>
                <c:pt idx="57809">
                  <c:v>-1.1820469598379799E-3</c:v>
                </c:pt>
                <c:pt idx="57810">
                  <c:v>-9.3510726967473905E-4</c:v>
                </c:pt>
                <c:pt idx="57811">
                  <c:v>-4.3411855001692599E-4</c:v>
                </c:pt>
                <c:pt idx="57812">
                  <c:v>-2.5096020140343901E-4</c:v>
                </c:pt>
                <c:pt idx="57813">
                  <c:v>2.7680150328233602E-4</c:v>
                </c:pt>
                <c:pt idx="57814">
                  <c:v>6.1770538153688897E-4</c:v>
                </c:pt>
                <c:pt idx="57815">
                  <c:v>1.1939623417137201E-3</c:v>
                </c:pt>
                <c:pt idx="57816">
                  <c:v>1.8025250001143199E-3</c:v>
                </c:pt>
                <c:pt idx="57817">
                  <c:v>2.1979676612481299E-3</c:v>
                </c:pt>
                <c:pt idx="57818">
                  <c:v>3.0145130466357499E-3</c:v>
                </c:pt>
                <c:pt idx="57819">
                  <c:v>3.5544501568976401E-3</c:v>
                </c:pt>
                <c:pt idx="57820">
                  <c:v>4.25231604589034E-3</c:v>
                </c:pt>
                <c:pt idx="57821">
                  <c:v>4.9816430892145099E-3</c:v>
                </c:pt>
                <c:pt idx="57822">
                  <c:v>5.7715318400243703E-3</c:v>
                </c:pt>
                <c:pt idx="57823">
                  <c:v>6.6496079918258498E-3</c:v>
                </c:pt>
                <c:pt idx="57824">
                  <c:v>7.4203272184270204E-3</c:v>
                </c:pt>
                <c:pt idx="57825">
                  <c:v>8.1427280804271199E-3</c:v>
                </c:pt>
                <c:pt idx="57826">
                  <c:v>8.9133333879596599E-3</c:v>
                </c:pt>
                <c:pt idx="57827">
                  <c:v>9.8149416942668495E-3</c:v>
                </c:pt>
                <c:pt idx="57828">
                  <c:v>1.0591370586641001E-2</c:v>
                </c:pt>
                <c:pt idx="57829">
                  <c:v>1.1419844999350399E-2</c:v>
                </c:pt>
                <c:pt idx="57830">
                  <c:v>1.2263004557141599E-2</c:v>
                </c:pt>
                <c:pt idx="57831">
                  <c:v>1.29648421648699E-2</c:v>
                </c:pt>
                <c:pt idx="57832">
                  <c:v>1.3911210211085399E-2</c:v>
                </c:pt>
                <c:pt idx="57833">
                  <c:v>1.4763131248181899E-2</c:v>
                </c:pt>
                <c:pt idx="57834">
                  <c:v>1.5639112496915599E-2</c:v>
                </c:pt>
                <c:pt idx="57835">
                  <c:v>1.6362946892497399E-2</c:v>
                </c:pt>
                <c:pt idx="57836">
                  <c:v>1.7054237718949601E-2</c:v>
                </c:pt>
                <c:pt idx="57837">
                  <c:v>1.7853988727346198E-2</c:v>
                </c:pt>
                <c:pt idx="57838">
                  <c:v>1.8523110817651602E-2</c:v>
                </c:pt>
                <c:pt idx="57839">
                  <c:v>1.9263331645004499E-2</c:v>
                </c:pt>
                <c:pt idx="57840">
                  <c:v>1.9776015303919699E-2</c:v>
                </c:pt>
                <c:pt idx="57841">
                  <c:v>2.05239439155484E-2</c:v>
                </c:pt>
                <c:pt idx="57842">
                  <c:v>2.12514865308134E-2</c:v>
                </c:pt>
                <c:pt idx="57843">
                  <c:v>2.1665096082239599E-2</c:v>
                </c:pt>
                <c:pt idx="57844">
                  <c:v>2.2126298251686601E-2</c:v>
                </c:pt>
                <c:pt idx="57845">
                  <c:v>2.25530157941848E-2</c:v>
                </c:pt>
                <c:pt idx="57846">
                  <c:v>2.2909237781078801E-2</c:v>
                </c:pt>
                <c:pt idx="57847">
                  <c:v>2.34123200889624E-2</c:v>
                </c:pt>
                <c:pt idx="57848">
                  <c:v>2.3845395326454601E-2</c:v>
                </c:pt>
                <c:pt idx="57849">
                  <c:v>2.3882223094524199E-2</c:v>
                </c:pt>
                <c:pt idx="57850">
                  <c:v>2.4154164622840001E-2</c:v>
                </c:pt>
                <c:pt idx="57851">
                  <c:v>2.4453594548859699E-2</c:v>
                </c:pt>
                <c:pt idx="57852">
                  <c:v>2.45564286284423E-2</c:v>
                </c:pt>
                <c:pt idx="57853">
                  <c:v>2.4713005530738501E-2</c:v>
                </c:pt>
                <c:pt idx="57854">
                  <c:v>2.4946010929482801E-2</c:v>
                </c:pt>
                <c:pt idx="57855">
                  <c:v>2.4825994902361901E-2</c:v>
                </c:pt>
                <c:pt idx="57856">
                  <c:v>2.46464359250687E-2</c:v>
                </c:pt>
                <c:pt idx="57857">
                  <c:v>2.4530087933212701E-2</c:v>
                </c:pt>
                <c:pt idx="57858">
                  <c:v>2.4270773174062399E-2</c:v>
                </c:pt>
                <c:pt idx="57859">
                  <c:v>2.40836839593912E-2</c:v>
                </c:pt>
                <c:pt idx="57860">
                  <c:v>2.3875492319667301E-2</c:v>
                </c:pt>
                <c:pt idx="57861">
                  <c:v>2.3669305901634598E-2</c:v>
                </c:pt>
                <c:pt idx="57862">
                  <c:v>2.3245882221655599E-2</c:v>
                </c:pt>
                <c:pt idx="57863">
                  <c:v>2.2900975347605101E-2</c:v>
                </c:pt>
                <c:pt idx="57864">
                  <c:v>2.2551813667851101E-2</c:v>
                </c:pt>
                <c:pt idx="57865">
                  <c:v>2.1990015587869699E-2</c:v>
                </c:pt>
                <c:pt idx="57866">
                  <c:v>2.1724736345910701E-2</c:v>
                </c:pt>
                <c:pt idx="57867">
                  <c:v>2.08952929443839E-2</c:v>
                </c:pt>
                <c:pt idx="57868">
                  <c:v>2.0443162366044199E-2</c:v>
                </c:pt>
                <c:pt idx="57869">
                  <c:v>1.98949641794708E-2</c:v>
                </c:pt>
                <c:pt idx="57870">
                  <c:v>1.9104580948730101E-2</c:v>
                </c:pt>
                <c:pt idx="57871">
                  <c:v>1.8516560118003102E-2</c:v>
                </c:pt>
                <c:pt idx="57872">
                  <c:v>1.7902984204882701E-2</c:v>
                </c:pt>
                <c:pt idx="57873">
                  <c:v>1.7198113786171799E-2</c:v>
                </c:pt>
                <c:pt idx="57874">
                  <c:v>1.65027380752834E-2</c:v>
                </c:pt>
                <c:pt idx="57875">
                  <c:v>1.5864109862467599E-2</c:v>
                </c:pt>
                <c:pt idx="57876">
                  <c:v>1.50978974394145E-2</c:v>
                </c:pt>
                <c:pt idx="57877">
                  <c:v>1.4332148346323801E-2</c:v>
                </c:pt>
                <c:pt idx="57878">
                  <c:v>1.3484232067337299E-2</c:v>
                </c:pt>
                <c:pt idx="57879">
                  <c:v>1.2685568359867699E-2</c:v>
                </c:pt>
                <c:pt idx="57880">
                  <c:v>1.1833372192425799E-2</c:v>
                </c:pt>
                <c:pt idx="57881">
                  <c:v>1.14249129887061E-2</c:v>
                </c:pt>
                <c:pt idx="57882">
                  <c:v>1.04745284289787E-2</c:v>
                </c:pt>
                <c:pt idx="57883">
                  <c:v>9.6365628727239794E-3</c:v>
                </c:pt>
                <c:pt idx="57884">
                  <c:v>9.0721441440662597E-3</c:v>
                </c:pt>
                <c:pt idx="57885">
                  <c:v>8.4863188561477808E-3</c:v>
                </c:pt>
                <c:pt idx="57886">
                  <c:v>7.6608141019538101E-3</c:v>
                </c:pt>
                <c:pt idx="57887">
                  <c:v>7.0180557016919299E-3</c:v>
                </c:pt>
                <c:pt idx="57888">
                  <c:v>6.0930442619673902E-3</c:v>
                </c:pt>
                <c:pt idx="57889">
                  <c:v>5.4283835200119798E-3</c:v>
                </c:pt>
                <c:pt idx="57890">
                  <c:v>5.05523147794116E-3</c:v>
                </c:pt>
                <c:pt idx="57891">
                  <c:v>4.4009486451224303E-3</c:v>
                </c:pt>
                <c:pt idx="57892">
                  <c:v>3.5393532056731199E-3</c:v>
                </c:pt>
                <c:pt idx="57893">
                  <c:v>3.1343515557758698E-3</c:v>
                </c:pt>
                <c:pt idx="57894">
                  <c:v>2.5451253042150699E-3</c:v>
                </c:pt>
                <c:pt idx="57895">
                  <c:v>1.7722544798278101E-3</c:v>
                </c:pt>
                <c:pt idx="57896">
                  <c:v>1.46265599721621E-3</c:v>
                </c:pt>
                <c:pt idx="57897">
                  <c:v>1.0644074801071401E-3</c:v>
                </c:pt>
                <c:pt idx="57898">
                  <c:v>6.8846287288234001E-4</c:v>
                </c:pt>
                <c:pt idx="57899">
                  <c:v>2.64434643590996E-4</c:v>
                </c:pt>
                <c:pt idx="57900">
                  <c:v>-1.1969040480936799E-4</c:v>
                </c:pt>
                <c:pt idx="57901">
                  <c:v>-3.6434422613285702E-4</c:v>
                </c:pt>
                <c:pt idx="57902">
                  <c:v>-5.7495363765730598E-4</c:v>
                </c:pt>
                <c:pt idx="57903">
                  <c:v>-1.09460650963864E-3</c:v>
                </c:pt>
                <c:pt idx="57904">
                  <c:v>-1.3518003867225E-3</c:v>
                </c:pt>
                <c:pt idx="57905">
                  <c:v>-1.61783752245766E-3</c:v>
                </c:pt>
                <c:pt idx="57906">
                  <c:v>-1.65788814914737E-3</c:v>
                </c:pt>
                <c:pt idx="57907">
                  <c:v>-1.88481912878398E-3</c:v>
                </c:pt>
                <c:pt idx="57908">
                  <c:v>-2.0526663380896599E-3</c:v>
                </c:pt>
                <c:pt idx="57909">
                  <c:v>-1.9767852222190301E-3</c:v>
                </c:pt>
                <c:pt idx="57910">
                  <c:v>-1.82973657713395E-3</c:v>
                </c:pt>
                <c:pt idx="57911">
                  <c:v>-1.8595700629868801E-3</c:v>
                </c:pt>
                <c:pt idx="57912">
                  <c:v>-1.9638500796843499E-3</c:v>
                </c:pt>
                <c:pt idx="57913">
                  <c:v>-2.1729262853357198E-3</c:v>
                </c:pt>
                <c:pt idx="57914">
                  <c:v>-1.9126610906257801E-3</c:v>
                </c:pt>
                <c:pt idx="57915">
                  <c:v>-1.92112922319745E-3</c:v>
                </c:pt>
                <c:pt idx="57916">
                  <c:v>-1.8555011429332599E-3</c:v>
                </c:pt>
                <c:pt idx="57917">
                  <c:v>-1.6635077699685499E-3</c:v>
                </c:pt>
                <c:pt idx="57918">
                  <c:v>-1.68511538119305E-3</c:v>
                </c:pt>
                <c:pt idx="57919">
                  <c:v>-1.6219895733264201E-3</c:v>
                </c:pt>
                <c:pt idx="57920">
                  <c:v>-1.3321056315724201E-3</c:v>
                </c:pt>
                <c:pt idx="57921">
                  <c:v>-1.08906936301203E-3</c:v>
                </c:pt>
                <c:pt idx="57922">
                  <c:v>-1.0007832453678099E-3</c:v>
                </c:pt>
                <c:pt idx="57923">
                  <c:v>-9.3150628105773397E-4</c:v>
                </c:pt>
                <c:pt idx="57924">
                  <c:v>-6.7825891153220903E-4</c:v>
                </c:pt>
                <c:pt idx="57925">
                  <c:v>-4.8900779002632405E-4</c:v>
                </c:pt>
                <c:pt idx="57926">
                  <c:v>-3.4591570230580398E-4</c:v>
                </c:pt>
                <c:pt idx="57927">
                  <c:v>-3.4812717999477602E-4</c:v>
                </c:pt>
                <c:pt idx="57928" formatCode="0.00E+00">
                  <c:v>9.9995553071224595E-5</c:v>
                </c:pt>
                <c:pt idx="57929">
                  <c:v>3.7777116672443802E-4</c:v>
                </c:pt>
                <c:pt idx="57930">
                  <c:v>4.1022895944203201E-4</c:v>
                </c:pt>
                <c:pt idx="57931">
                  <c:v>4.6465457626103601E-4</c:v>
                </c:pt>
                <c:pt idx="57932">
                  <c:v>5.1547935470192604E-4</c:v>
                </c:pt>
                <c:pt idx="57933">
                  <c:v>7.6101733416243504E-4</c:v>
                </c:pt>
                <c:pt idx="57934">
                  <c:v>8.8278445678251303E-4</c:v>
                </c:pt>
                <c:pt idx="57935">
                  <c:v>9.7103344767336002E-4</c:v>
                </c:pt>
                <c:pt idx="57936">
                  <c:v>1.0049005056104001E-3</c:v>
                </c:pt>
                <c:pt idx="57937">
                  <c:v>1.0054895156754601E-3</c:v>
                </c:pt>
                <c:pt idx="57938">
                  <c:v>1.1541936130638399E-3</c:v>
                </c:pt>
                <c:pt idx="57939">
                  <c:v>1.2680075078264901E-3</c:v>
                </c:pt>
                <c:pt idx="57940">
                  <c:v>1.37138895533293E-3</c:v>
                </c:pt>
                <c:pt idx="57941">
                  <c:v>1.3616635955266501E-3</c:v>
                </c:pt>
                <c:pt idx="57942">
                  <c:v>1.42771992929643E-3</c:v>
                </c:pt>
                <c:pt idx="57943">
                  <c:v>1.38074354476897E-3</c:v>
                </c:pt>
                <c:pt idx="57944">
                  <c:v>1.1371336120656499E-3</c:v>
                </c:pt>
                <c:pt idx="57945">
                  <c:v>1.0688535030377699E-3</c:v>
                </c:pt>
                <c:pt idx="57946">
                  <c:v>1.0128731875521299E-3</c:v>
                </c:pt>
                <c:pt idx="57947">
                  <c:v>9.6990414710651702E-4</c:v>
                </c:pt>
                <c:pt idx="57948">
                  <c:v>9.4725177472259399E-4</c:v>
                </c:pt>
                <c:pt idx="57949">
                  <c:v>8.3448351609089703E-4</c:v>
                </c:pt>
                <c:pt idx="57950">
                  <c:v>7.1987739632318798E-4</c:v>
                </c:pt>
                <c:pt idx="57951">
                  <c:v>5.0083322104693001E-4</c:v>
                </c:pt>
                <c:pt idx="57952">
                  <c:v>3.6053747112106102E-4</c:v>
                </c:pt>
                <c:pt idx="57953">
                  <c:v>1.7989418641376799E-4</c:v>
                </c:pt>
                <c:pt idx="57954">
                  <c:v>-1.5130711598791599E-4</c:v>
                </c:pt>
                <c:pt idx="57955">
                  <c:v>-3.63494571298012E-4</c:v>
                </c:pt>
              </c:numCache>
            </c:numRef>
          </c:yVal>
          <c:smooth val="1"/>
        </c:ser>
        <c:dLbls>
          <c:showLegendKey val="0"/>
          <c:showVal val="0"/>
          <c:showCatName val="0"/>
          <c:showSerName val="0"/>
          <c:showPercent val="0"/>
          <c:showBubbleSize val="0"/>
        </c:dLbls>
        <c:axId val="146173952"/>
        <c:axId val="146175488"/>
      </c:scatterChart>
      <c:valAx>
        <c:axId val="146173952"/>
        <c:scaling>
          <c:orientation val="minMax"/>
          <c:max val="30"/>
          <c:min val="5"/>
        </c:scaling>
        <c:delete val="0"/>
        <c:axPos val="b"/>
        <c:numFmt formatCode="General" sourceLinked="1"/>
        <c:majorTickMark val="out"/>
        <c:minorTickMark val="none"/>
        <c:tickLblPos val="nextTo"/>
        <c:crossAx val="146175488"/>
        <c:crosses val="autoZero"/>
        <c:crossBetween val="midCat"/>
      </c:valAx>
      <c:valAx>
        <c:axId val="146175488"/>
        <c:scaling>
          <c:orientation val="minMax"/>
        </c:scaling>
        <c:delete val="0"/>
        <c:axPos val="l"/>
        <c:majorGridlines/>
        <c:title>
          <c:tx>
            <c:rich>
              <a:bodyPr rot="-5400000" vert="horz"/>
              <a:lstStyle/>
              <a:p>
                <a:pPr>
                  <a:defRPr/>
                </a:pPr>
                <a:r>
                  <a:rPr lang="en-US" dirty="0" smtClean="0"/>
                  <a:t>Bridge Acceleration </a:t>
                </a:r>
                <a:r>
                  <a:rPr lang="en-US" dirty="0"/>
                  <a:t>(g)</a:t>
                </a:r>
              </a:p>
            </c:rich>
          </c:tx>
          <c:layout/>
          <c:overlay val="0"/>
        </c:title>
        <c:numFmt formatCode="#,##0.00" sourceLinked="0"/>
        <c:majorTickMark val="out"/>
        <c:minorTickMark val="none"/>
        <c:tickLblPos val="nextTo"/>
        <c:crossAx val="146173952"/>
        <c:crosses val="autoZero"/>
        <c:crossBetween val="midCat"/>
      </c:valAx>
    </c:plotArea>
    <c:legend>
      <c:legendPos val="b"/>
      <c:layout>
        <c:manualLayout>
          <c:xMode val="edge"/>
          <c:yMode val="edge"/>
          <c:x val="0.27046751968503935"/>
          <c:y val="0.90797408136482938"/>
          <c:w val="0.45906496062992125"/>
          <c:h val="9.2025918635170609E-2"/>
        </c:manualLayout>
      </c:layout>
      <c:overlay val="0"/>
    </c:legend>
    <c:plotVisOnly val="1"/>
    <c:dispBlanksAs val="gap"/>
    <c:showDLblsOverMax val="0"/>
  </c:chart>
  <c:txPr>
    <a:bodyPr/>
    <a:lstStyle/>
    <a:p>
      <a:pPr>
        <a:defRPr sz="600"/>
      </a:pPr>
      <a:endParaRPr lang="en-US"/>
    </a:p>
  </c:txPr>
  <c:externalData r:id="rId1">
    <c:autoUpdate val="0"/>
  </c:externalData>
</c:chartSpace>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582930" y="4260851"/>
            <a:ext cx="6606540" cy="2940050"/>
          </a:xfrm>
        </p:spPr>
        <p:txBody>
          <a:bodyPr/>
          <a:lstStyle/>
          <a:p>
            <a:r>
              <a:rPr lang="en-US" smtClean="0"/>
              <a:t>Click to edit Master title style</a:t>
            </a:r>
            <a:endParaRPr lang="en-US"/>
          </a:p>
        </p:txBody>
      </p:sp>
      <p:sp>
        <p:nvSpPr>
          <p:cNvPr id="3" name="Subtitle 2"/>
          <p:cNvSpPr>
            <a:spLocks noGrp="1"/>
          </p:cNvSpPr>
          <p:nvPr>
            <p:ph type="subTitle" idx="1"/>
          </p:nvPr>
        </p:nvSpPr>
        <p:spPr>
          <a:xfrm>
            <a:off x="1165860" y="7772400"/>
            <a:ext cx="5440680" cy="35052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4" name="Date Placeholder 3"/>
          <p:cNvSpPr>
            <a:spLocks noGrp="1"/>
          </p:cNvSpPr>
          <p:nvPr>
            <p:ph type="dt" sz="half" idx="10"/>
          </p:nvPr>
        </p:nvSpPr>
        <p:spPr/>
        <p:txBody>
          <a:bodyPr/>
          <a:lstStyle/>
          <a:p>
            <a:fld id="{FDF85C9B-1551-403D-B1E4-242205ACB3E0}" type="datetimeFigureOut">
              <a:rPr lang="en-US" smtClean="0"/>
              <a:t>8/9/2018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F09CB70-2146-45E4-BED6-0AA6F6C7592B}" type="slidenum">
              <a:rPr lang="en-US" smtClean="0"/>
              <a:t>‹#›</a:t>
            </a:fld>
            <a:endParaRPr lang="en-US"/>
          </a:p>
        </p:txBody>
      </p:sp>
    </p:spTree>
    <p:extLst>
      <p:ext uri="{BB962C8B-B14F-4D97-AF65-F5344CB8AC3E}">
        <p14:creationId xmlns:p14="http://schemas.microsoft.com/office/powerpoint/2010/main" val="79594335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DF85C9B-1551-403D-B1E4-242205ACB3E0}" type="datetimeFigureOut">
              <a:rPr lang="en-US" smtClean="0"/>
              <a:t>8/9/2018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F09CB70-2146-45E4-BED6-0AA6F6C7592B}" type="slidenum">
              <a:rPr lang="en-US" smtClean="0"/>
              <a:t>‹#›</a:t>
            </a:fld>
            <a:endParaRPr lang="en-US"/>
          </a:p>
        </p:txBody>
      </p:sp>
    </p:spTree>
    <p:extLst>
      <p:ext uri="{BB962C8B-B14F-4D97-AF65-F5344CB8AC3E}">
        <p14:creationId xmlns:p14="http://schemas.microsoft.com/office/powerpoint/2010/main" val="427841785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4790281" y="1098550"/>
            <a:ext cx="1485662" cy="234061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330598" y="1098550"/>
            <a:ext cx="4330144" cy="234061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DF85C9B-1551-403D-B1E4-242205ACB3E0}" type="datetimeFigureOut">
              <a:rPr lang="en-US" smtClean="0"/>
              <a:t>8/9/2018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F09CB70-2146-45E4-BED6-0AA6F6C7592B}" type="slidenum">
              <a:rPr lang="en-US" smtClean="0"/>
              <a:t>‹#›</a:t>
            </a:fld>
            <a:endParaRPr lang="en-US"/>
          </a:p>
        </p:txBody>
      </p:sp>
    </p:spTree>
    <p:extLst>
      <p:ext uri="{BB962C8B-B14F-4D97-AF65-F5344CB8AC3E}">
        <p14:creationId xmlns:p14="http://schemas.microsoft.com/office/powerpoint/2010/main" val="2198468744"/>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p>
            <a:fld id="{FDF85C9B-1551-403D-B1E4-242205ACB3E0}" type="datetimeFigureOut">
              <a:rPr lang="en-US" smtClean="0"/>
              <a:t>8/9/2018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F09CB70-2146-45E4-BED6-0AA6F6C7592B}" type="slidenum">
              <a:rPr lang="en-US" smtClean="0"/>
              <a:t>‹#›</a:t>
            </a:fld>
            <a:endParaRPr lang="en-US"/>
          </a:p>
        </p:txBody>
      </p:sp>
    </p:spTree>
    <p:extLst>
      <p:ext uri="{BB962C8B-B14F-4D97-AF65-F5344CB8AC3E}">
        <p14:creationId xmlns:p14="http://schemas.microsoft.com/office/powerpoint/2010/main" val="2745443732"/>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13966" y="8813801"/>
            <a:ext cx="6606540" cy="2724150"/>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613966" y="5813427"/>
            <a:ext cx="6606540" cy="3000374"/>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smtClean="0"/>
              <a:t>Click to edit Master text styles</a:t>
            </a:r>
          </a:p>
        </p:txBody>
      </p:sp>
      <p:sp>
        <p:nvSpPr>
          <p:cNvPr id="4" name="Date Placeholder 3"/>
          <p:cNvSpPr>
            <a:spLocks noGrp="1"/>
          </p:cNvSpPr>
          <p:nvPr>
            <p:ph type="dt" sz="half" idx="10"/>
          </p:nvPr>
        </p:nvSpPr>
        <p:spPr/>
        <p:txBody>
          <a:bodyPr/>
          <a:lstStyle/>
          <a:p>
            <a:fld id="{FDF85C9B-1551-403D-B1E4-242205ACB3E0}" type="datetimeFigureOut">
              <a:rPr lang="en-US" smtClean="0"/>
              <a:t>8/9/2018</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BF09CB70-2146-45E4-BED6-0AA6F6C7592B}" type="slidenum">
              <a:rPr lang="en-US" smtClean="0"/>
              <a:t>‹#›</a:t>
            </a:fld>
            <a:endParaRPr lang="en-US"/>
          </a:p>
        </p:txBody>
      </p:sp>
    </p:spTree>
    <p:extLst>
      <p:ext uri="{BB962C8B-B14F-4D97-AF65-F5344CB8AC3E}">
        <p14:creationId xmlns:p14="http://schemas.microsoft.com/office/powerpoint/2010/main" val="71966350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330597" y="6400801"/>
            <a:ext cx="2907903" cy="181038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3368040" y="6400801"/>
            <a:ext cx="2907904" cy="1810385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p>
            <a:fld id="{FDF85C9B-1551-403D-B1E4-242205ACB3E0}" type="datetimeFigureOut">
              <a:rPr lang="en-US" smtClean="0"/>
              <a:t>8/9/2018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F09CB70-2146-45E4-BED6-0AA6F6C7592B}" type="slidenum">
              <a:rPr lang="en-US" smtClean="0"/>
              <a:t>‹#›</a:t>
            </a:fld>
            <a:endParaRPr lang="en-US"/>
          </a:p>
        </p:txBody>
      </p:sp>
    </p:spTree>
    <p:extLst>
      <p:ext uri="{BB962C8B-B14F-4D97-AF65-F5344CB8AC3E}">
        <p14:creationId xmlns:p14="http://schemas.microsoft.com/office/powerpoint/2010/main" val="3324677905"/>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388620" y="549276"/>
            <a:ext cx="6995160" cy="2286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388620" y="3070226"/>
            <a:ext cx="3434160" cy="1279524"/>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388620" y="4349750"/>
            <a:ext cx="3434160" cy="790257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3948272" y="3070226"/>
            <a:ext cx="3435509" cy="1279524"/>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3948272" y="4349750"/>
            <a:ext cx="3435509" cy="7902576"/>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p>
            <a:fld id="{FDF85C9B-1551-403D-B1E4-242205ACB3E0}" type="datetimeFigureOut">
              <a:rPr lang="en-US" smtClean="0"/>
              <a:t>8/9/2018</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BF09CB70-2146-45E4-BED6-0AA6F6C7592B}" type="slidenum">
              <a:rPr lang="en-US" smtClean="0"/>
              <a:t>‹#›</a:t>
            </a:fld>
            <a:endParaRPr lang="en-US"/>
          </a:p>
        </p:txBody>
      </p:sp>
    </p:spTree>
    <p:extLst>
      <p:ext uri="{BB962C8B-B14F-4D97-AF65-F5344CB8AC3E}">
        <p14:creationId xmlns:p14="http://schemas.microsoft.com/office/powerpoint/2010/main" val="158184710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p>
            <a:fld id="{FDF85C9B-1551-403D-B1E4-242205ACB3E0}" type="datetimeFigureOut">
              <a:rPr lang="en-US" smtClean="0"/>
              <a:t>8/9/2018</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BF09CB70-2146-45E4-BED6-0AA6F6C7592B}" type="slidenum">
              <a:rPr lang="en-US" smtClean="0"/>
              <a:t>‹#›</a:t>
            </a:fld>
            <a:endParaRPr lang="en-US"/>
          </a:p>
        </p:txBody>
      </p:sp>
    </p:spTree>
    <p:extLst>
      <p:ext uri="{BB962C8B-B14F-4D97-AF65-F5344CB8AC3E}">
        <p14:creationId xmlns:p14="http://schemas.microsoft.com/office/powerpoint/2010/main" val="314223440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FDF85C9B-1551-403D-B1E4-242205ACB3E0}" type="datetimeFigureOut">
              <a:rPr lang="en-US" smtClean="0"/>
              <a:t>8/9/2018</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BF09CB70-2146-45E4-BED6-0AA6F6C7592B}" type="slidenum">
              <a:rPr lang="en-US" smtClean="0"/>
              <a:t>‹#›</a:t>
            </a:fld>
            <a:endParaRPr lang="en-US"/>
          </a:p>
        </p:txBody>
      </p:sp>
    </p:spTree>
    <p:extLst>
      <p:ext uri="{BB962C8B-B14F-4D97-AF65-F5344CB8AC3E}">
        <p14:creationId xmlns:p14="http://schemas.microsoft.com/office/powerpoint/2010/main" val="377140160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388620" y="546100"/>
            <a:ext cx="2557066" cy="2324100"/>
          </a:xfrm>
        </p:spPr>
        <p:txBody>
          <a:bodyPr anchor="b"/>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038792" y="546101"/>
            <a:ext cx="4344988" cy="11706226"/>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388620" y="2870201"/>
            <a:ext cx="2557066" cy="9382126"/>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DF85C9B-1551-403D-B1E4-242205ACB3E0}" type="datetimeFigureOut">
              <a:rPr lang="en-US" smtClean="0"/>
              <a:t>8/9/2018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F09CB70-2146-45E4-BED6-0AA6F6C7592B}" type="slidenum">
              <a:rPr lang="en-US" smtClean="0"/>
              <a:t>‹#›</a:t>
            </a:fld>
            <a:endParaRPr lang="en-US"/>
          </a:p>
        </p:txBody>
      </p:sp>
    </p:spTree>
    <p:extLst>
      <p:ext uri="{BB962C8B-B14F-4D97-AF65-F5344CB8AC3E}">
        <p14:creationId xmlns:p14="http://schemas.microsoft.com/office/powerpoint/2010/main" val="1294448757"/>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523445" y="9601200"/>
            <a:ext cx="4663440" cy="1133476"/>
          </a:xfrm>
        </p:spPr>
        <p:txBody>
          <a:bodyPr anchor="b"/>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523445" y="1225550"/>
            <a:ext cx="4663440" cy="82296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smtClean="0"/>
              <a:t>Click icon to add picture</a:t>
            </a:r>
            <a:endParaRPr lang="en-US"/>
          </a:p>
        </p:txBody>
      </p:sp>
      <p:sp>
        <p:nvSpPr>
          <p:cNvPr id="4" name="Text Placeholder 3"/>
          <p:cNvSpPr>
            <a:spLocks noGrp="1"/>
          </p:cNvSpPr>
          <p:nvPr>
            <p:ph type="body" sz="half" idx="2"/>
          </p:nvPr>
        </p:nvSpPr>
        <p:spPr>
          <a:xfrm>
            <a:off x="1523445" y="10734676"/>
            <a:ext cx="4663440" cy="1609724"/>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p>
            <a:fld id="{FDF85C9B-1551-403D-B1E4-242205ACB3E0}" type="datetimeFigureOut">
              <a:rPr lang="en-US" smtClean="0"/>
              <a:t>8/9/2018</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BF09CB70-2146-45E4-BED6-0AA6F6C7592B}" type="slidenum">
              <a:rPr lang="en-US" smtClean="0"/>
              <a:t>‹#›</a:t>
            </a:fld>
            <a:endParaRPr lang="en-US"/>
          </a:p>
        </p:txBody>
      </p:sp>
    </p:spTree>
    <p:extLst>
      <p:ext uri="{BB962C8B-B14F-4D97-AF65-F5344CB8AC3E}">
        <p14:creationId xmlns:p14="http://schemas.microsoft.com/office/powerpoint/2010/main" val="318728594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228600" y="152400"/>
            <a:ext cx="7315200" cy="1524000"/>
          </a:xfrm>
          <a:prstGeom prst="rect">
            <a:avLst/>
          </a:prstGeom>
        </p:spPr>
        <p:txBody>
          <a:bodyPr vert="horz" lIns="91440" tIns="45720" rIns="91440" bIns="45720" rtlCol="0" anchor="t" anchorCtr="0">
            <a:normAutofit/>
          </a:bodyPr>
          <a:lstStyle/>
          <a:p>
            <a:r>
              <a:rPr lang="en-US" smtClean="0"/>
              <a:t>Click to edit Master title style</a:t>
            </a:r>
            <a:endParaRPr lang="en-US"/>
          </a:p>
        </p:txBody>
      </p:sp>
      <p:sp>
        <p:nvSpPr>
          <p:cNvPr id="3" name="Text Placeholder 2"/>
          <p:cNvSpPr>
            <a:spLocks noGrp="1"/>
          </p:cNvSpPr>
          <p:nvPr>
            <p:ph type="body" idx="1"/>
          </p:nvPr>
        </p:nvSpPr>
        <p:spPr>
          <a:xfrm>
            <a:off x="228600" y="1828800"/>
            <a:ext cx="7315200" cy="10423527"/>
          </a:xfrm>
          <a:prstGeom prst="rect">
            <a:avLst/>
          </a:prstGeom>
        </p:spPr>
        <p:txBody>
          <a:bodyPr vert="horz" lIns="91440" tIns="45720" rIns="91440" bIns="45720" rtlCol="0">
            <a:normAutofit/>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dirty="0"/>
          </a:p>
        </p:txBody>
      </p:sp>
      <p:sp>
        <p:nvSpPr>
          <p:cNvPr id="4" name="Date Placeholder 3"/>
          <p:cNvSpPr>
            <a:spLocks noGrp="1"/>
          </p:cNvSpPr>
          <p:nvPr>
            <p:ph type="dt" sz="half" idx="2"/>
          </p:nvPr>
        </p:nvSpPr>
        <p:spPr>
          <a:xfrm>
            <a:off x="388620" y="12712701"/>
            <a:ext cx="1813560" cy="730250"/>
          </a:xfrm>
          <a:prstGeom prst="rect">
            <a:avLst/>
          </a:prstGeom>
        </p:spPr>
        <p:txBody>
          <a:bodyPr vert="horz" lIns="91440" tIns="45720" rIns="91440" bIns="45720" rtlCol="0" anchor="ctr"/>
          <a:lstStyle>
            <a:lvl1pPr algn="l">
              <a:defRPr sz="1200">
                <a:solidFill>
                  <a:schemeClr val="tx1">
                    <a:tint val="75000"/>
                  </a:schemeClr>
                </a:solidFill>
              </a:defRPr>
            </a:lvl1pPr>
          </a:lstStyle>
          <a:p>
            <a:fld id="{FDF85C9B-1551-403D-B1E4-242205ACB3E0}" type="datetimeFigureOut">
              <a:rPr lang="en-US" smtClean="0"/>
              <a:t>8/9/2018</a:t>
            </a:fld>
            <a:endParaRPr lang="en-US"/>
          </a:p>
        </p:txBody>
      </p:sp>
      <p:sp>
        <p:nvSpPr>
          <p:cNvPr id="5" name="Footer Placeholder 4"/>
          <p:cNvSpPr>
            <a:spLocks noGrp="1"/>
          </p:cNvSpPr>
          <p:nvPr>
            <p:ph type="ftr" sz="quarter" idx="3"/>
          </p:nvPr>
        </p:nvSpPr>
        <p:spPr>
          <a:xfrm>
            <a:off x="2655570" y="12712701"/>
            <a:ext cx="2461260" cy="730250"/>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5570220" y="12712701"/>
            <a:ext cx="1813560" cy="730250"/>
          </a:xfrm>
          <a:prstGeom prst="rect">
            <a:avLst/>
          </a:prstGeom>
        </p:spPr>
        <p:txBody>
          <a:bodyPr vert="horz" lIns="91440" tIns="45720" rIns="91440" bIns="45720" rtlCol="0" anchor="ctr"/>
          <a:lstStyle>
            <a:lvl1pPr algn="r">
              <a:defRPr sz="1200">
                <a:solidFill>
                  <a:schemeClr val="tx1">
                    <a:tint val="75000"/>
                  </a:schemeClr>
                </a:solidFill>
              </a:defRPr>
            </a:lvl1pPr>
          </a:lstStyle>
          <a:p>
            <a:fld id="{BF09CB70-2146-45E4-BED6-0AA6F6C7592B}" type="slidenum">
              <a:rPr lang="en-US" smtClean="0"/>
              <a:t>‹#›</a:t>
            </a:fld>
            <a:endParaRPr lang="en-US"/>
          </a:p>
        </p:txBody>
      </p:sp>
    </p:spTree>
    <p:extLst>
      <p:ext uri="{BB962C8B-B14F-4D97-AF65-F5344CB8AC3E}">
        <p14:creationId xmlns:p14="http://schemas.microsoft.com/office/powerpoint/2010/main" val="758813368"/>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image" Target="../media/image1.png"/><Relationship Id="rId1" Type="http://schemas.openxmlformats.org/officeDocument/2006/relationships/slideLayout" Target="../slideLayouts/slideLayout1.xml"/><Relationship Id="rId6" Type="http://schemas.openxmlformats.org/officeDocument/2006/relationships/image" Target="../media/image5.jpg"/><Relationship Id="rId5" Type="http://schemas.openxmlformats.org/officeDocument/2006/relationships/image" Target="../media/image4.jpg"/><Relationship Id="rId4" Type="http://schemas.openxmlformats.org/officeDocument/2006/relationships/image" Target="../media/image3.png"/></Relationships>
</file>

<file path=ppt/slides/_rels/slide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6.png"/><Relationship Id="rId1" Type="http://schemas.openxmlformats.org/officeDocument/2006/relationships/slideLayout" Target="../slideLayouts/slideLayout7.xml"/><Relationship Id="rId4" Type="http://schemas.openxmlformats.org/officeDocument/2006/relationships/image" Target="../media/image8.png"/></Relationships>
</file>

<file path=ppt/slides/_rels/slide3.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chart" Target="../charts/chart1.xml"/><Relationship Id="rId1" Type="http://schemas.openxmlformats.org/officeDocument/2006/relationships/slideLayout" Target="../slideLayouts/slideLayout7.xml"/><Relationship Id="rId6" Type="http://schemas.openxmlformats.org/officeDocument/2006/relationships/image" Target="../media/image11.png"/><Relationship Id="rId5" Type="http://schemas.openxmlformats.org/officeDocument/2006/relationships/image" Target="../media/image10.png"/><Relationship Id="rId4" Type="http://schemas.microsoft.com/office/2007/relationships/hdphoto" Target="../media/hdphoto1.wdp"/></Relationships>
</file>

<file path=ppt/slides/_rels/slide4.xml.rels><?xml version="1.0" encoding="UTF-8" standalone="yes"?>
<Relationships xmlns="http://schemas.openxmlformats.org/package/2006/relationships"><Relationship Id="rId8" Type="http://schemas.openxmlformats.org/officeDocument/2006/relationships/image" Target="../media/image18.png"/><Relationship Id="rId3" Type="http://schemas.openxmlformats.org/officeDocument/2006/relationships/image" Target="../media/image13.png"/><Relationship Id="rId7" Type="http://schemas.openxmlformats.org/officeDocument/2006/relationships/image" Target="../media/image17.png"/><Relationship Id="rId2" Type="http://schemas.openxmlformats.org/officeDocument/2006/relationships/image" Target="../media/image12.png"/><Relationship Id="rId1" Type="http://schemas.openxmlformats.org/officeDocument/2006/relationships/slideLayout" Target="../slideLayouts/slideLayout7.xml"/><Relationship Id="rId6" Type="http://schemas.openxmlformats.org/officeDocument/2006/relationships/image" Target="../media/image16.png"/><Relationship Id="rId5" Type="http://schemas.openxmlformats.org/officeDocument/2006/relationships/image" Target="../media/image15.png"/><Relationship Id="rId10" Type="http://schemas.openxmlformats.org/officeDocument/2006/relationships/image" Target="../media/image20.png"/><Relationship Id="rId4" Type="http://schemas.openxmlformats.org/officeDocument/2006/relationships/image" Target="../media/image14.png"/><Relationship Id="rId9" Type="http://schemas.openxmlformats.org/officeDocument/2006/relationships/image" Target="../media/image19.png"/></Relationships>
</file>

<file path=ppt/slides/_rels/slide5.xml.rels><?xml version="1.0" encoding="UTF-8" standalone="yes"?>
<Relationships xmlns="http://schemas.openxmlformats.org/package/2006/relationships"><Relationship Id="rId3" Type="http://schemas.openxmlformats.org/officeDocument/2006/relationships/chart" Target="../charts/chart3.xml"/><Relationship Id="rId2" Type="http://schemas.openxmlformats.org/officeDocument/2006/relationships/chart" Target="../charts/chart2.xml"/><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itle 1"/>
          <p:cNvSpPr txBox="1">
            <a:spLocks/>
          </p:cNvSpPr>
          <p:nvPr/>
        </p:nvSpPr>
        <p:spPr>
          <a:xfrm>
            <a:off x="228600" y="519545"/>
            <a:ext cx="7315200" cy="1004455"/>
          </a:xfrm>
          <a:prstGeom prst="rect">
            <a:avLst/>
          </a:prstGeom>
        </p:spPr>
        <p:txBody>
          <a:bodyPr vert="horz" lIns="91440" tIns="45720" rIns="91440" bIns="45720" rtlCol="0" anchor="t" anchorCtr="0">
            <a:normAutofit/>
          </a:bodyPr>
          <a:lstStyle>
            <a:lvl1pPr algn="ctr" defTabSz="914400" rtl="0" eaLnBrk="1" latinLnBrk="0" hangingPunct="1">
              <a:spcBef>
                <a:spcPct val="0"/>
              </a:spcBef>
              <a:buNone/>
              <a:defRPr sz="4400" kern="1200">
                <a:solidFill>
                  <a:schemeClr val="tx1"/>
                </a:solidFill>
                <a:latin typeface="+mj-lt"/>
                <a:ea typeface="+mj-ea"/>
                <a:cs typeface="+mj-cs"/>
              </a:defRPr>
            </a:lvl1pPr>
          </a:lstStyle>
          <a:p>
            <a:pPr algn="l"/>
            <a:r>
              <a:rPr lang="en-US" sz="3200" dirty="0" smtClean="0"/>
              <a:t>Case Study: </a:t>
            </a:r>
            <a:r>
              <a:rPr lang="en-US" sz="2800" dirty="0" smtClean="0"/>
              <a:t>Excessive Vibrations</a:t>
            </a:r>
            <a:endParaRPr lang="en-US" sz="2800" dirty="0" smtClean="0"/>
          </a:p>
          <a:p>
            <a:pPr algn="l"/>
            <a:r>
              <a:rPr lang="en-US" sz="2200" dirty="0" smtClean="0"/>
              <a:t>Bridge Introduction</a:t>
            </a:r>
            <a:endParaRPr lang="en-US" sz="2200" dirty="0"/>
          </a:p>
        </p:txBody>
      </p:sp>
      <p:sp>
        <p:nvSpPr>
          <p:cNvPr id="4" name="TextBox 3"/>
          <p:cNvSpPr txBox="1"/>
          <p:nvPr/>
        </p:nvSpPr>
        <p:spPr>
          <a:xfrm>
            <a:off x="228600" y="1447800"/>
            <a:ext cx="7315200" cy="8817799"/>
          </a:xfrm>
          <a:prstGeom prst="rect">
            <a:avLst/>
          </a:prstGeom>
          <a:noFill/>
        </p:spPr>
        <p:txBody>
          <a:bodyPr wrap="square" rtlCol="0">
            <a:spAutoFit/>
          </a:bodyPr>
          <a:lstStyle/>
          <a:p>
            <a:pPr algn="just">
              <a:spcAft>
                <a:spcPts val="600"/>
              </a:spcAft>
            </a:pPr>
            <a:r>
              <a:rPr lang="en-US" sz="1600" dirty="0" smtClean="0"/>
              <a:t>Motivation</a:t>
            </a:r>
          </a:p>
          <a:p>
            <a:pPr algn="just">
              <a:spcAft>
                <a:spcPts val="600"/>
              </a:spcAft>
            </a:pPr>
            <a:r>
              <a:rPr lang="en-US" sz="1200" dirty="0" smtClean="0"/>
              <a:t>The bridge presented in this case study was brought to our attention by the bridge owner. Local police and government officials were receiving frequent complaints from motorists about the vibration of the bridge, many concerned about the safety of the bridge. </a:t>
            </a:r>
          </a:p>
          <a:p>
            <a:pPr algn="just">
              <a:spcAft>
                <a:spcPts val="600"/>
              </a:spcAft>
            </a:pPr>
            <a:r>
              <a:rPr lang="en-US" sz="1200" dirty="0" smtClean="0"/>
              <a:t>The bridge is a major route and receives more than 57,000 vehicles per day on its four lanes of traffic. It is therefore vital that this bridge remains in good performance.</a:t>
            </a:r>
          </a:p>
          <a:p>
            <a:pPr algn="just">
              <a:spcAft>
                <a:spcPts val="600"/>
              </a:spcAft>
            </a:pPr>
            <a:r>
              <a:rPr lang="en-US" sz="1200" dirty="0" smtClean="0"/>
              <a:t>The owner wished to quantify the vibration levels and determine if they compromised the bridges ability to safely carry traffic.</a:t>
            </a:r>
          </a:p>
          <a:p>
            <a:pPr algn="just">
              <a:spcAft>
                <a:spcPts val="600"/>
              </a:spcAft>
            </a:pPr>
            <a:endParaRPr lang="en-US" sz="1200" dirty="0"/>
          </a:p>
          <a:p>
            <a:pPr algn="just">
              <a:spcAft>
                <a:spcPts val="600"/>
              </a:spcAft>
            </a:pPr>
            <a:endParaRPr lang="en-US" sz="1200" dirty="0" smtClean="0"/>
          </a:p>
          <a:p>
            <a:pPr algn="just">
              <a:spcAft>
                <a:spcPts val="600"/>
              </a:spcAft>
            </a:pPr>
            <a:endParaRPr lang="en-US" sz="1200" dirty="0"/>
          </a:p>
          <a:p>
            <a:pPr algn="just">
              <a:spcAft>
                <a:spcPts val="600"/>
              </a:spcAft>
            </a:pPr>
            <a:endParaRPr lang="en-US" sz="1200" dirty="0" smtClean="0"/>
          </a:p>
          <a:p>
            <a:pPr algn="just">
              <a:spcAft>
                <a:spcPts val="600"/>
              </a:spcAft>
            </a:pPr>
            <a:endParaRPr lang="en-US" sz="1200" dirty="0" smtClean="0"/>
          </a:p>
          <a:p>
            <a:pPr algn="just">
              <a:spcAft>
                <a:spcPts val="600"/>
              </a:spcAft>
            </a:pPr>
            <a:r>
              <a:rPr lang="en-US" sz="1600" dirty="0" smtClean="0"/>
              <a:t>Bridge </a:t>
            </a:r>
            <a:r>
              <a:rPr lang="en-US" sz="1600" dirty="0" smtClean="0"/>
              <a:t>Description</a:t>
            </a:r>
          </a:p>
          <a:p>
            <a:pPr algn="just">
              <a:spcAft>
                <a:spcPts val="600"/>
              </a:spcAft>
            </a:pPr>
            <a:r>
              <a:rPr lang="en-US" sz="1200" dirty="0" smtClean="0"/>
              <a:t>The system herein described is comprised of adjacent bridges that share a substructure. The bridge was first constructed in 1952, but the superstructure was rebuilt in 1986 while the original piers and foundations were reused. The bridges are steel multi-girder with a cast-in-place deck. There are 11 spans of varying length, some of which are simply-supported, while others are 2-span continuous. Spans 1 and 11 are 111’-8” long, while spans 2 through 10 are 140 feet long. The steel longitudinal girders are supported by steel box-girders which rest on concrete piers. </a:t>
            </a:r>
          </a:p>
          <a:p>
            <a:pPr algn="just">
              <a:spcAft>
                <a:spcPts val="600"/>
              </a:spcAft>
            </a:pPr>
            <a:endParaRPr lang="en-US" sz="1200" dirty="0"/>
          </a:p>
          <a:p>
            <a:pPr algn="just">
              <a:spcAft>
                <a:spcPts val="600"/>
              </a:spcAft>
            </a:pPr>
            <a:endParaRPr lang="en-US" sz="1200" dirty="0" smtClean="0"/>
          </a:p>
          <a:p>
            <a:pPr algn="just">
              <a:spcAft>
                <a:spcPts val="600"/>
              </a:spcAft>
            </a:pPr>
            <a:endParaRPr lang="en-US" sz="1200" dirty="0" smtClean="0"/>
          </a:p>
          <a:p>
            <a:pPr algn="just">
              <a:spcAft>
                <a:spcPts val="600"/>
              </a:spcAft>
            </a:pPr>
            <a:endParaRPr lang="en-US" sz="1200" dirty="0"/>
          </a:p>
          <a:p>
            <a:pPr algn="just">
              <a:spcAft>
                <a:spcPts val="600"/>
              </a:spcAft>
            </a:pPr>
            <a:endParaRPr lang="en-US" sz="1200" dirty="0" smtClean="0"/>
          </a:p>
          <a:p>
            <a:pPr>
              <a:spcAft>
                <a:spcPts val="600"/>
              </a:spcAft>
            </a:pPr>
            <a:r>
              <a:rPr lang="en-US" sz="1200" dirty="0" smtClean="0"/>
              <a:t>The </a:t>
            </a:r>
            <a:r>
              <a:rPr lang="en-US" sz="1200" dirty="0"/>
              <a:t>concrete piers and abutments were constructed in 1952 and are all that remains of the original structure. They are supported by driven piles. Elastomeric bearing pads are installed on top of the piers and support the transverse box girders. Rocker bearings or pedestals are installed between the box girders and longitudinal girders at those locations which are in the center of continuous spans. Elastomeric bearings are installed between the box girder and the longitudinal girders at the remaining locations</a:t>
            </a:r>
            <a:r>
              <a:rPr lang="en-US" sz="1200" dirty="0" smtClean="0"/>
              <a:t>.</a:t>
            </a:r>
          </a:p>
          <a:p>
            <a:pPr>
              <a:spcAft>
                <a:spcPts val="600"/>
              </a:spcAft>
            </a:pPr>
            <a:endParaRPr lang="en-US" sz="1200" dirty="0" smtClean="0"/>
          </a:p>
          <a:p>
            <a:pPr>
              <a:spcAft>
                <a:spcPts val="600"/>
              </a:spcAft>
            </a:pPr>
            <a:endParaRPr lang="en-US" sz="1200" dirty="0"/>
          </a:p>
          <a:p>
            <a:pPr>
              <a:spcAft>
                <a:spcPts val="600"/>
              </a:spcAft>
            </a:pPr>
            <a:endParaRPr lang="en-US" sz="1200" dirty="0" smtClean="0"/>
          </a:p>
          <a:p>
            <a:pPr>
              <a:spcAft>
                <a:spcPts val="600"/>
              </a:spcAft>
            </a:pPr>
            <a:endParaRPr lang="en-US" sz="1200" dirty="0"/>
          </a:p>
          <a:p>
            <a:pPr>
              <a:spcAft>
                <a:spcPts val="600"/>
              </a:spcAft>
            </a:pPr>
            <a:endParaRPr lang="en-US" sz="1200" dirty="0" smtClean="0"/>
          </a:p>
          <a:p>
            <a:pPr>
              <a:spcAft>
                <a:spcPts val="600"/>
              </a:spcAft>
            </a:pPr>
            <a:endParaRPr lang="en-US" sz="1200" dirty="0"/>
          </a:p>
          <a:p>
            <a:pPr>
              <a:spcAft>
                <a:spcPts val="600"/>
              </a:spcAft>
            </a:pPr>
            <a:r>
              <a:rPr lang="en-US" sz="1200" dirty="0" smtClean="0"/>
              <a:t>The bridge appears in good condition with no significant corrosion or deterioration.</a:t>
            </a:r>
            <a:endParaRPr lang="en-US" sz="1200" dirty="0"/>
          </a:p>
        </p:txBody>
      </p:sp>
      <p:grpSp>
        <p:nvGrpSpPr>
          <p:cNvPr id="6" name="Group 5"/>
          <p:cNvGrpSpPr/>
          <p:nvPr/>
        </p:nvGrpSpPr>
        <p:grpSpPr>
          <a:xfrm>
            <a:off x="874530" y="5943600"/>
            <a:ext cx="6023341" cy="1371600"/>
            <a:chOff x="344411" y="4419600"/>
            <a:chExt cx="6023341" cy="1371600"/>
          </a:xfrm>
        </p:grpSpPr>
        <p:pic>
          <p:nvPicPr>
            <p:cNvPr id="15" name="img2"/>
            <p:cNvPicPr>
              <a:picLocks noChangeAspect="1"/>
            </p:cNvPicPr>
            <p:nvPr/>
          </p:nvPicPr>
          <p:blipFill>
            <a:blip r:embed="rId2">
              <a:lum/>
              <a:alphaModFix/>
            </a:blip>
            <a:srcRect/>
            <a:stretch>
              <a:fillRect/>
            </a:stretch>
          </p:blipFill>
          <p:spPr>
            <a:xfrm>
              <a:off x="344411" y="4739640"/>
              <a:ext cx="3603699" cy="731520"/>
            </a:xfrm>
            <a:prstGeom prst="rect">
              <a:avLst/>
            </a:prstGeom>
          </p:spPr>
        </p:pic>
        <p:pic>
          <p:nvPicPr>
            <p:cNvPr id="20" name="Picture 2" descr="https://lh3.googleusercontent.com/YF6uYspufJXcc29p-RjP5k6ruFzUmfMgr9R8wtS4mDra40hMCqs2QLW8nzdgaDFLdtm7KwvX5R0v3pVW2txlZgTu7n4QnvON3BQ3KH4_FD-lN92FPuknMUzx0NYBfi9OrRpXYAJMpM_SjHvwQ0oZClxZMFWripCk-9MCrYuYcgLZ_5s_GvZ-6QL0f_bWG8JELIo7X6KfBml_rR7MxUK-QPAz6CRgOD0OAX7fZNtIpP7nMvNrOy0uQKNEGGqS4zjM1gPl9QUfy88yVx0Dqxbx5JpfK8zdLJIbaB_cgoL7xFAFjaXFSHdy0WU2vDcwzJv_h_HbTz9jx2VkwQOpqteN4LZ8oQfrP25EsygI7dOKMEKWjG7DVm0eGFIZl_jkGexWTUe47opCHqN77fiAxX3mPGHVq5VldgGqglxlMrcW6VBMciR5lCzwtCRBe5SgdDTrXvqIo5H2eK5JfZYvhzAJlGZiDuwUuj2byDj1f0xjs89RxiPx-dImWcOK_tZSEWUUvzU8ywlDL7DCynwOkI0rKe28vRBUN833_Lfw6l0SpNCV6LwrJ5XQv622vBOVhnUF97wLr204aEBTvjPwyhmG2vwTlB-LwwhfYowt4R37YA=w1618-h910-no"/>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 r="33336" b="19692"/>
            <a:stretch/>
          </p:blipFill>
          <p:spPr bwMode="auto">
            <a:xfrm>
              <a:off x="4343399" y="4419600"/>
              <a:ext cx="2024353" cy="137160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8" name="Group 7"/>
          <p:cNvGrpSpPr/>
          <p:nvPr/>
        </p:nvGrpSpPr>
        <p:grpSpPr>
          <a:xfrm>
            <a:off x="866066" y="3322320"/>
            <a:ext cx="6040269" cy="1097280"/>
            <a:chOff x="743243" y="2781300"/>
            <a:chExt cx="6040269" cy="1097280"/>
          </a:xfrm>
        </p:grpSpPr>
        <p:pic>
          <p:nvPicPr>
            <p:cNvPr id="21" name="Picture 20"/>
            <p:cNvPicPr>
              <a:picLocks noChangeAspect="1"/>
            </p:cNvPicPr>
            <p:nvPr/>
          </p:nvPicPr>
          <p:blipFill rotWithShape="1">
            <a:blip r:embed="rId4"/>
            <a:srcRect t="22963" r="19703"/>
            <a:stretch/>
          </p:blipFill>
          <p:spPr>
            <a:xfrm>
              <a:off x="743243" y="2781300"/>
              <a:ext cx="2838157" cy="1097280"/>
            </a:xfrm>
            <a:prstGeom prst="rect">
              <a:avLst/>
            </a:prstGeom>
            <a:ln>
              <a:noFill/>
            </a:ln>
          </p:spPr>
        </p:pic>
        <p:pic>
          <p:nvPicPr>
            <p:cNvPr id="22" name="img1"/>
            <p:cNvPicPr>
              <a:picLocks noChangeAspect="1"/>
            </p:cNvPicPr>
            <p:nvPr/>
          </p:nvPicPr>
          <p:blipFill rotWithShape="1">
            <a:blip r:embed="rId5">
              <a:lum/>
              <a:alphaModFix/>
            </a:blip>
            <a:srcRect l="59657" t="19259" b="14815"/>
            <a:stretch/>
          </p:blipFill>
          <p:spPr>
            <a:xfrm>
              <a:off x="3886200" y="2781300"/>
              <a:ext cx="2897312" cy="1097280"/>
            </a:xfrm>
            <a:prstGeom prst="rect">
              <a:avLst/>
            </a:prstGeom>
          </p:spPr>
        </p:pic>
      </p:grpSp>
      <p:pic>
        <p:nvPicPr>
          <p:cNvPr id="23" name="img3"/>
          <p:cNvPicPr>
            <a:picLocks noChangeAspect="1"/>
          </p:cNvPicPr>
          <p:nvPr/>
        </p:nvPicPr>
        <p:blipFill>
          <a:blip r:embed="rId6">
            <a:lum/>
            <a:alphaModFix/>
          </a:blip>
          <a:srcRect/>
          <a:stretch>
            <a:fillRect/>
          </a:stretch>
        </p:blipFill>
        <p:spPr>
          <a:xfrm>
            <a:off x="2133303" y="8458200"/>
            <a:ext cx="3505795" cy="1371600"/>
          </a:xfrm>
          <a:prstGeom prst="rect">
            <a:avLst/>
          </a:prstGeom>
        </p:spPr>
      </p:pic>
    </p:spTree>
    <p:extLst>
      <p:ext uri="{BB962C8B-B14F-4D97-AF65-F5344CB8AC3E}">
        <p14:creationId xmlns:p14="http://schemas.microsoft.com/office/powerpoint/2010/main" val="260613028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228600" y="519545"/>
            <a:ext cx="7315200" cy="1004455"/>
          </a:xfrm>
          <a:prstGeom prst="rect">
            <a:avLst/>
          </a:prstGeom>
        </p:spPr>
        <p:txBody>
          <a:bodyPr>
            <a:normAutofit/>
          </a:bodyPr>
          <a:lstStyle>
            <a:lvl1pPr algn="l" defTabSz="914400" rtl="0" eaLnBrk="1" latinLnBrk="0" hangingPunct="1">
              <a:spcBef>
                <a:spcPct val="0"/>
              </a:spcBef>
              <a:buNone/>
              <a:defRPr sz="4400" kern="1200">
                <a:solidFill>
                  <a:schemeClr val="tx1"/>
                </a:solidFill>
                <a:latin typeface="+mj-lt"/>
                <a:ea typeface="+mj-ea"/>
                <a:cs typeface="+mj-cs"/>
              </a:defRPr>
            </a:lvl1pPr>
          </a:lstStyle>
          <a:p>
            <a:r>
              <a:rPr lang="en-US" sz="3200" dirty="0"/>
              <a:t>Case Study: </a:t>
            </a:r>
            <a:r>
              <a:rPr lang="en-US" sz="2800" dirty="0"/>
              <a:t>Excessive Vibrations</a:t>
            </a:r>
          </a:p>
          <a:p>
            <a:r>
              <a:rPr lang="en-US" sz="2200" dirty="0" smtClean="0"/>
              <a:t>Technology </a:t>
            </a:r>
            <a:r>
              <a:rPr lang="en-US" sz="2200" dirty="0" smtClean="0"/>
              <a:t>Implementation </a:t>
            </a:r>
            <a:endParaRPr lang="en-US" sz="2200" dirty="0"/>
          </a:p>
        </p:txBody>
      </p:sp>
      <p:sp>
        <p:nvSpPr>
          <p:cNvPr id="3" name="Content Placeholder 2"/>
          <p:cNvSpPr txBox="1">
            <a:spLocks/>
          </p:cNvSpPr>
          <p:nvPr/>
        </p:nvSpPr>
        <p:spPr>
          <a:xfrm>
            <a:off x="228600" y="1447800"/>
            <a:ext cx="7315200" cy="3733800"/>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just">
              <a:buNone/>
            </a:pPr>
            <a:r>
              <a:rPr lang="en-US" sz="1600" dirty="0" smtClean="0"/>
              <a:t>Description </a:t>
            </a:r>
            <a:endParaRPr lang="en-US" sz="1600" dirty="0" smtClean="0"/>
          </a:p>
          <a:p>
            <a:pPr marL="0" indent="0" algn="just">
              <a:buNone/>
            </a:pPr>
            <a:r>
              <a:rPr lang="en-US" sz="1600" dirty="0" smtClean="0"/>
              <a:t>Operational monitoring was conducted to understand the magnitude and characteristics of the bridge vibrations. This method of testing consists of recording the response of the bridge to operational conditions (i.e. traffic). In this case accelerometers were used to capture the motion of the bridge. The recorded acceleration, in addition to characterizing bridge vibration, can be processed to determine the bridge’s natural frequencies of vibration, which can be used to calibrate an FE model. </a:t>
            </a:r>
          </a:p>
          <a:p>
            <a:pPr marL="0" indent="0" algn="just">
              <a:buNone/>
            </a:pPr>
            <a:r>
              <a:rPr lang="en-US" sz="1600" dirty="0" smtClean="0"/>
              <a:t>Load testing was also performed in-situ, whereby a loaded dump truck traversed the bridge while traffic was allowed to flow freely. This method of testing has the advantage of being able to gather information of both the energy input to the bridge by the truck, as well as the resulting bridge response.</a:t>
            </a:r>
          </a:p>
          <a:p>
            <a:pPr marL="0" indent="0" algn="just">
              <a:buNone/>
            </a:pPr>
            <a:r>
              <a:rPr lang="en-US" sz="1600" dirty="0" smtClean="0"/>
              <a:t>The profile of the bridge roadway was recorded using a portable profiler that operated at normal traffic speeds and recorded profile elevations approximately every inch. </a:t>
            </a:r>
            <a:endParaRPr lang="en-US" sz="1600" dirty="0" smtClean="0"/>
          </a:p>
        </p:txBody>
      </p:sp>
      <p:sp>
        <p:nvSpPr>
          <p:cNvPr id="4" name="Content Placeholder 2"/>
          <p:cNvSpPr txBox="1">
            <a:spLocks/>
          </p:cNvSpPr>
          <p:nvPr/>
        </p:nvSpPr>
        <p:spPr>
          <a:xfrm>
            <a:off x="228600" y="5181600"/>
            <a:ext cx="7315200" cy="7924800"/>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just">
              <a:buNone/>
            </a:pPr>
            <a:r>
              <a:rPr lang="en-US" sz="1600" dirty="0" smtClean="0"/>
              <a:t>Methods</a:t>
            </a:r>
          </a:p>
          <a:p>
            <a:pPr marL="0" indent="0" algn="just">
              <a:buNone/>
            </a:pPr>
            <a:r>
              <a:rPr lang="en-US" sz="1600" dirty="0" smtClean="0"/>
              <a:t>Two phases of operational monitoring were conducted. </a:t>
            </a:r>
          </a:p>
          <a:p>
            <a:pPr marL="0" indent="0" algn="just">
              <a:buNone/>
            </a:pPr>
            <a:r>
              <a:rPr lang="en-US" sz="1600" dirty="0" smtClean="0"/>
              <a:t>The first </a:t>
            </a:r>
            <a:r>
              <a:rPr lang="en-US" sz="1600" dirty="0" smtClean="0"/>
              <a:t>was meant to determine the relative levels of vibration of different spans. Therefore, accelerometers were installed on several box-girders to measure the vertical, transverse, and longitudinal acceleration. </a:t>
            </a:r>
          </a:p>
          <a:p>
            <a:pPr marL="0" indent="0" algn="just">
              <a:buNone/>
            </a:pPr>
            <a:r>
              <a:rPr lang="en-US" sz="1600" dirty="0" smtClean="0"/>
              <a:t>A second phase of monitoring focused on spans 7 and 8. </a:t>
            </a:r>
            <a:r>
              <a:rPr lang="en-US" sz="1600" dirty="0" smtClean="0"/>
              <a:t>Accelerometers (18) were installed on the bridge superstructure. Another 12 accelerometers were installed on the box-girders and piers. Strain gauges (12) were also installed on several girders. Data was gathered under operational conditions for more than 12 hours.</a:t>
            </a:r>
          </a:p>
          <a:p>
            <a:pPr marL="0" indent="0" algn="just">
              <a:buNone/>
            </a:pPr>
            <a:endParaRPr lang="en-US" sz="1600" dirty="0"/>
          </a:p>
          <a:p>
            <a:pPr marL="0" indent="0" algn="just">
              <a:buNone/>
            </a:pPr>
            <a:endParaRPr lang="en-US" sz="1600" dirty="0" smtClean="0"/>
          </a:p>
          <a:p>
            <a:pPr marL="0" indent="0" algn="just">
              <a:buNone/>
            </a:pPr>
            <a:endParaRPr lang="en-US" sz="1600" dirty="0"/>
          </a:p>
          <a:p>
            <a:pPr marL="0" indent="0" algn="just">
              <a:buNone/>
            </a:pPr>
            <a:endParaRPr lang="en-US" sz="1600" dirty="0" smtClean="0"/>
          </a:p>
          <a:p>
            <a:pPr marL="0" indent="0" algn="just">
              <a:buNone/>
            </a:pPr>
            <a:endParaRPr lang="en-US" sz="1600" dirty="0"/>
          </a:p>
          <a:p>
            <a:pPr marL="0" indent="0" algn="just">
              <a:buNone/>
            </a:pPr>
            <a:endParaRPr lang="en-US" sz="1600" dirty="0" smtClean="0"/>
          </a:p>
          <a:p>
            <a:pPr marL="0" indent="0" algn="just">
              <a:buNone/>
            </a:pPr>
            <a:endParaRPr lang="en-US" sz="1600" dirty="0"/>
          </a:p>
          <a:p>
            <a:pPr marL="0" indent="0" algn="just">
              <a:buNone/>
            </a:pPr>
            <a:endParaRPr lang="en-US" sz="1600" dirty="0" smtClean="0"/>
          </a:p>
          <a:p>
            <a:pPr marL="0" indent="0" algn="just">
              <a:buNone/>
            </a:pPr>
            <a:endParaRPr lang="en-US" sz="1600" dirty="0"/>
          </a:p>
          <a:p>
            <a:pPr marL="0" indent="0" algn="just">
              <a:buNone/>
            </a:pPr>
            <a:endParaRPr lang="en-US" sz="1600" dirty="0" smtClean="0"/>
          </a:p>
          <a:p>
            <a:pPr marL="0" indent="0" algn="just">
              <a:buNone/>
            </a:pPr>
            <a:r>
              <a:rPr lang="en-US" sz="1600" dirty="0" smtClean="0"/>
              <a:t>The load test was performed with a single dump truck loaded to approximately 60 kips. Accelerometers were attached to the two back corners of the dump body and to the frame near the front of the dump body. Accelerometers were also installed on spans 2, 3, 4, 7 and 8. They were spatially distributed to capture maximum bridge response and to capture vibration in all modes of interest. A total of 14 passes were made by the truck with speeds ranging from 10 mph to 60 mph. Bridge and truck acceleration was recorded synchronously. </a:t>
            </a:r>
            <a:endParaRPr lang="en-US" sz="1600" dirty="0" smtClean="0"/>
          </a:p>
        </p:txBody>
      </p:sp>
      <p:grpSp>
        <p:nvGrpSpPr>
          <p:cNvPr id="8" name="Group 7"/>
          <p:cNvGrpSpPr/>
          <p:nvPr/>
        </p:nvGrpSpPr>
        <p:grpSpPr>
          <a:xfrm>
            <a:off x="253060" y="7696200"/>
            <a:ext cx="7266280" cy="2743200"/>
            <a:chOff x="762000" y="7315200"/>
            <a:chExt cx="7266280" cy="2743200"/>
          </a:xfrm>
        </p:grpSpPr>
        <p:pic>
          <p:nvPicPr>
            <p:cNvPr id="23" name="img9"/>
            <p:cNvPicPr>
              <a:picLocks noChangeAspect="1"/>
            </p:cNvPicPr>
            <p:nvPr/>
          </p:nvPicPr>
          <p:blipFill>
            <a:blip r:embed="rId2">
              <a:lum/>
              <a:alphaModFix/>
            </a:blip>
            <a:srcRect/>
            <a:stretch>
              <a:fillRect/>
            </a:stretch>
          </p:blipFill>
          <p:spPr>
            <a:xfrm>
              <a:off x="762000" y="7315200"/>
              <a:ext cx="3510147" cy="2743200"/>
            </a:xfrm>
            <a:prstGeom prst="rect">
              <a:avLst/>
            </a:prstGeom>
          </p:spPr>
        </p:pic>
        <p:pic>
          <p:nvPicPr>
            <p:cNvPr id="24" name="img10"/>
            <p:cNvPicPr>
              <a:picLocks noChangeAspect="1"/>
            </p:cNvPicPr>
            <p:nvPr/>
          </p:nvPicPr>
          <p:blipFill>
            <a:blip r:embed="rId3">
              <a:lum/>
              <a:alphaModFix/>
            </a:blip>
            <a:srcRect/>
            <a:stretch>
              <a:fillRect/>
            </a:stretch>
          </p:blipFill>
          <p:spPr>
            <a:xfrm>
              <a:off x="4265395" y="7315200"/>
              <a:ext cx="3762885" cy="2743200"/>
            </a:xfrm>
            <a:prstGeom prst="rect">
              <a:avLst/>
            </a:prstGeom>
          </p:spPr>
        </p:pic>
      </p:grpSp>
      <p:pic>
        <p:nvPicPr>
          <p:cNvPr id="27" name="Picture 5"/>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2778" t="25000" r="22576" b="18630"/>
          <a:stretch/>
        </p:blipFill>
        <p:spPr bwMode="auto">
          <a:xfrm>
            <a:off x="5385740" y="12115800"/>
            <a:ext cx="2133600" cy="1395313"/>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spTree>
    <p:extLst>
      <p:ext uri="{BB962C8B-B14F-4D97-AF65-F5344CB8AC3E}">
        <p14:creationId xmlns:p14="http://schemas.microsoft.com/office/powerpoint/2010/main" val="322992858"/>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txBox="1">
            <a:spLocks/>
          </p:cNvSpPr>
          <p:nvPr/>
        </p:nvSpPr>
        <p:spPr>
          <a:xfrm>
            <a:off x="228600" y="519545"/>
            <a:ext cx="7315200" cy="1004455"/>
          </a:xfrm>
          <a:prstGeom prst="rect">
            <a:avLst/>
          </a:prstGeom>
        </p:spPr>
        <p:txBody>
          <a:bodyPr>
            <a:normAutofit/>
          </a:bodyPr>
          <a:lstStyle>
            <a:lvl1pPr algn="l" defTabSz="914400" rtl="0" eaLnBrk="1" latinLnBrk="0" hangingPunct="1">
              <a:spcBef>
                <a:spcPct val="0"/>
              </a:spcBef>
              <a:buNone/>
              <a:defRPr sz="4400" kern="1200">
                <a:solidFill>
                  <a:schemeClr val="tx1"/>
                </a:solidFill>
                <a:latin typeface="+mj-lt"/>
                <a:ea typeface="+mj-ea"/>
                <a:cs typeface="+mj-cs"/>
              </a:defRPr>
            </a:lvl1pPr>
          </a:lstStyle>
          <a:p>
            <a:r>
              <a:rPr lang="en-US" sz="3200" dirty="0"/>
              <a:t>Case Study: </a:t>
            </a:r>
            <a:r>
              <a:rPr lang="en-US" sz="2800" dirty="0"/>
              <a:t>Excessive Vibrations</a:t>
            </a:r>
          </a:p>
          <a:p>
            <a:r>
              <a:rPr lang="en-US" sz="2200" dirty="0" smtClean="0"/>
              <a:t>Technology </a:t>
            </a:r>
            <a:r>
              <a:rPr lang="en-US" sz="2200" dirty="0" smtClean="0"/>
              <a:t>Implementation </a:t>
            </a:r>
            <a:endParaRPr lang="en-US" sz="2200" dirty="0"/>
          </a:p>
        </p:txBody>
      </p:sp>
      <p:sp>
        <p:nvSpPr>
          <p:cNvPr id="4" name="Content Placeholder 2"/>
          <p:cNvSpPr txBox="1">
            <a:spLocks/>
          </p:cNvSpPr>
          <p:nvPr/>
        </p:nvSpPr>
        <p:spPr>
          <a:xfrm>
            <a:off x="228600" y="1447800"/>
            <a:ext cx="7315200" cy="7924800"/>
          </a:xfrm>
          <a:prstGeom prst="rect">
            <a:avLst/>
          </a:prstGeom>
        </p:spPr>
        <p:txBody>
          <a:bodyPr/>
          <a:lstStyle>
            <a:lvl1pPr marL="342900" indent="-3429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1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16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a:lstStyle>
          <a:p>
            <a:pPr marL="0" indent="0" algn="just">
              <a:buNone/>
            </a:pPr>
            <a:r>
              <a:rPr lang="en-US" sz="1600" dirty="0" smtClean="0"/>
              <a:t>Methods  (cont.)</a:t>
            </a:r>
          </a:p>
          <a:p>
            <a:pPr marL="0" indent="0" algn="just">
              <a:buNone/>
            </a:pPr>
            <a:r>
              <a:rPr lang="en-US" sz="1200" dirty="0" smtClean="0"/>
              <a:t>The profile of the roadway was collected by a contracted professional using an Ames Engineering Model 8300 Portable Profiler. Roadway elevation measurements were taken at highway speeds approximately every inch. All three lanes were measured with 2 passes in each lane to ensure accuracy. </a:t>
            </a:r>
          </a:p>
          <a:p>
            <a:pPr marL="0" indent="0" algn="just">
              <a:buNone/>
            </a:pPr>
            <a:endParaRPr lang="en-US" sz="1200" dirty="0"/>
          </a:p>
          <a:p>
            <a:pPr marL="0" indent="0" algn="just">
              <a:buNone/>
            </a:pPr>
            <a:endParaRPr lang="en-US" sz="1200" dirty="0" smtClean="0"/>
          </a:p>
          <a:p>
            <a:pPr marL="0" indent="0" algn="just">
              <a:buNone/>
            </a:pPr>
            <a:endParaRPr lang="en-US" sz="1200" dirty="0"/>
          </a:p>
          <a:p>
            <a:pPr marL="0" indent="0" algn="just">
              <a:buNone/>
            </a:pPr>
            <a:endParaRPr lang="en-US" sz="1200" dirty="0" smtClean="0"/>
          </a:p>
          <a:p>
            <a:pPr marL="0" indent="0" algn="just">
              <a:buNone/>
            </a:pPr>
            <a:endParaRPr lang="en-US" sz="1200" dirty="0"/>
          </a:p>
          <a:p>
            <a:pPr marL="0" indent="0" algn="just">
              <a:buNone/>
            </a:pPr>
            <a:endParaRPr lang="en-US" sz="1200" dirty="0" smtClean="0"/>
          </a:p>
          <a:p>
            <a:pPr marL="0" indent="0" algn="just">
              <a:buNone/>
            </a:pPr>
            <a:endParaRPr lang="en-US" sz="1200" dirty="0"/>
          </a:p>
          <a:p>
            <a:pPr marL="0" indent="0" algn="just">
              <a:buNone/>
            </a:pPr>
            <a:endParaRPr lang="en-US" sz="1200" dirty="0" smtClean="0"/>
          </a:p>
          <a:p>
            <a:pPr marL="0" indent="0" algn="just">
              <a:buNone/>
            </a:pPr>
            <a:r>
              <a:rPr lang="en-US" sz="1200" dirty="0" smtClean="0"/>
              <a:t>Several FE models of this structure with varying scope and detail were created. A detailed element-level FE model of spans 7 and 8 was first constructed with geometry consistent with the real structure. This model was calibrated using the obtained frequencies and shapes of the natural modes of vibration. Only the stiffness of the concrete barriers needed modification to bring the model into agreement with the experimental results.</a:t>
            </a:r>
          </a:p>
          <a:p>
            <a:pPr marL="0" indent="0" algn="just">
              <a:buNone/>
            </a:pPr>
            <a:r>
              <a:rPr lang="en-US" sz="1200" dirty="0" smtClean="0"/>
              <a:t>Additional models were also created with varying levels of complexity. These included grillage models of select spans and a grillage model of the complete 11 span system. These models were also checked against the experimental results and already calibrated model to ensure it had properly distributed mass and stiffness and thus capable of accurately simulating the bridge’s behavior.  </a:t>
            </a:r>
          </a:p>
          <a:p>
            <a:pPr marL="0" indent="0" algn="just">
              <a:buNone/>
            </a:pPr>
            <a:endParaRPr lang="en-US" sz="1200" dirty="0"/>
          </a:p>
          <a:p>
            <a:pPr marL="0" indent="0" algn="just">
              <a:buNone/>
            </a:pPr>
            <a:endParaRPr lang="en-US" sz="1200" dirty="0" smtClean="0"/>
          </a:p>
          <a:p>
            <a:pPr marL="0" indent="0" algn="just">
              <a:buNone/>
            </a:pPr>
            <a:endParaRPr lang="en-US" sz="1200" dirty="0"/>
          </a:p>
          <a:p>
            <a:pPr marL="0" indent="0" algn="just">
              <a:buNone/>
            </a:pPr>
            <a:endParaRPr lang="en-US" sz="1200" dirty="0" smtClean="0"/>
          </a:p>
          <a:p>
            <a:pPr marL="0" indent="0" algn="just">
              <a:buNone/>
            </a:pPr>
            <a:endParaRPr lang="en-US" sz="1200" dirty="0"/>
          </a:p>
          <a:p>
            <a:pPr marL="0" indent="0" algn="just">
              <a:buNone/>
            </a:pPr>
            <a:endParaRPr lang="en-US" sz="1200" dirty="0" smtClean="0"/>
          </a:p>
          <a:p>
            <a:pPr marL="0" indent="0" algn="just">
              <a:buNone/>
            </a:pPr>
            <a:endParaRPr lang="en-US" sz="1200" dirty="0"/>
          </a:p>
          <a:p>
            <a:pPr marL="0" indent="0" algn="just">
              <a:buNone/>
            </a:pPr>
            <a:endParaRPr lang="en-US" sz="1200" dirty="0" smtClean="0"/>
          </a:p>
          <a:p>
            <a:pPr marL="0" indent="0" algn="just">
              <a:buNone/>
            </a:pPr>
            <a:r>
              <a:rPr lang="en-US" sz="1200" dirty="0" smtClean="0"/>
              <a:t>Simulations of the test events were performed whereby the truck was modeled as a sprung mass-damper.  It’s mass matched that which was measured in the field, and its spring stiffness was calculated based on its determined natural frequency. The profile of the roadway (and 500’ of approach) was included in the simulations. </a:t>
            </a:r>
          </a:p>
        </p:txBody>
      </p:sp>
      <p:graphicFrame>
        <p:nvGraphicFramePr>
          <p:cNvPr id="9" name="Chart 8"/>
          <p:cNvGraphicFramePr>
            <a:graphicFrameLocks/>
          </p:cNvGraphicFramePr>
          <p:nvPr>
            <p:extLst>
              <p:ext uri="{D42A27DB-BD31-4B8C-83A1-F6EECF244321}">
                <p14:modId xmlns:p14="http://schemas.microsoft.com/office/powerpoint/2010/main" val="3125478282"/>
              </p:ext>
            </p:extLst>
          </p:nvPr>
        </p:nvGraphicFramePr>
        <p:xfrm>
          <a:off x="609600" y="2424112"/>
          <a:ext cx="6553200" cy="1704976"/>
        </p:xfrm>
        <a:graphic>
          <a:graphicData uri="http://schemas.openxmlformats.org/drawingml/2006/chart">
            <c:chart xmlns:c="http://schemas.openxmlformats.org/drawingml/2006/chart" xmlns:r="http://schemas.openxmlformats.org/officeDocument/2006/relationships" r:id="rId2"/>
          </a:graphicData>
        </a:graphic>
      </p:graphicFrame>
      <p:grpSp>
        <p:nvGrpSpPr>
          <p:cNvPr id="5" name="Group 4"/>
          <p:cNvGrpSpPr/>
          <p:nvPr/>
        </p:nvGrpSpPr>
        <p:grpSpPr>
          <a:xfrm>
            <a:off x="114692" y="5791200"/>
            <a:ext cx="7543016" cy="1371600"/>
            <a:chOff x="193876" y="5943600"/>
            <a:chExt cx="7543016" cy="1371600"/>
          </a:xfrm>
        </p:grpSpPr>
        <p:pic>
          <p:nvPicPr>
            <p:cNvPr id="26" name="Picture 25"/>
            <p:cNvPicPr>
              <a:picLocks noChangeAspect="1"/>
            </p:cNvPicPr>
            <p:nvPr/>
          </p:nvPicPr>
          <p:blipFill rotWithShape="1">
            <a:blip r:embed="rId3" cstate="print">
              <a:extLst>
                <a:ext uri="{BEBA8EAE-BF5A-486C-A8C5-ECC9F3942E4B}">
                  <a14:imgProps xmlns:a14="http://schemas.microsoft.com/office/drawing/2010/main">
                    <a14:imgLayer r:embed="rId4">
                      <a14:imgEffect>
                        <a14:backgroundRemoval t="5628" b="98124" l="776" r="100000">
                          <a14:foregroundMark x1="43017" y1="66667" x2="43017" y2="66667"/>
                          <a14:foregroundMark x1="27328" y1="61472" x2="30086" y2="69553"/>
                          <a14:foregroundMark x1="30603" y1="66378" x2="30603" y2="66378"/>
                          <a14:foregroundMark x1="29483" y1="68254" x2="47069" y2="73016"/>
                          <a14:foregroundMark x1="49052" y1="61905" x2="49052" y2="61905"/>
                          <a14:foregroundMark x1="36121" y1="56999" x2="27672" y2="56999"/>
                          <a14:foregroundMark x1="34655" y1="76335" x2="55000" y2="89033"/>
                          <a14:foregroundMark x1="55000" y1="89033" x2="67500" y2="75902"/>
                          <a14:foregroundMark x1="67500" y1="75902" x2="34138" y2="54834"/>
                          <a14:foregroundMark x1="28966" y1="71140" x2="23103" y2="66955"/>
                          <a14:foregroundMark x1="47759" y1="77922" x2="47759" y2="77922"/>
                          <a14:foregroundMark x1="45776" y1="75325" x2="55172" y2="78499"/>
                          <a14:foregroundMark x1="61034" y1="92641" x2="66638" y2="85570"/>
                          <a14:foregroundMark x1="12328" y1="59885" x2="16810" y2="60895"/>
                          <a14:foregroundMark x1="24138" y1="59019" x2="25086" y2="58297"/>
                          <a14:foregroundMark x1="38707" y1="45166" x2="38707" y2="45166"/>
                          <a14:foregroundMark x1="43190" y1="51227" x2="43190" y2="51227"/>
                          <a14:foregroundMark x1="47586" y1="52237" x2="47586" y2="52237"/>
                          <a14:foregroundMark x1="55690" y1="56999" x2="55690" y2="56999"/>
                          <a14:foregroundMark x1="75431" y1="68975" x2="75431" y2="68975"/>
                          <a14:foregroundMark x1="64914" y1="63781" x2="64914" y2="63781"/>
                          <a14:foregroundMark x1="81552" y1="76623" x2="81552" y2="76623"/>
                        </a14:backgroundRemoval>
                      </a14:imgEffect>
                    </a14:imgLayer>
                  </a14:imgProps>
                </a:ext>
                <a:ext uri="{28A0092B-C50C-407E-A947-70E740481C1C}">
                  <a14:useLocalDpi xmlns:a14="http://schemas.microsoft.com/office/drawing/2010/main" val="0"/>
                </a:ext>
              </a:extLst>
            </a:blip>
            <a:srcRect t="2564"/>
            <a:stretch/>
          </p:blipFill>
          <p:spPr>
            <a:xfrm>
              <a:off x="193876" y="5943600"/>
              <a:ext cx="2257425" cy="1371600"/>
            </a:xfrm>
            <a:prstGeom prst="rect">
              <a:avLst/>
            </a:prstGeom>
            <a:noFill/>
            <a:ln>
              <a:noFill/>
            </a:ln>
          </p:spPr>
        </p:pic>
        <p:pic>
          <p:nvPicPr>
            <p:cNvPr id="10" name="Picture 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425621" y="5943600"/>
              <a:ext cx="2224863" cy="1371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pic>
          <p:nvPicPr>
            <p:cNvPr id="11" name="Picture 3"/>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b="10169"/>
            <a:stretch/>
          </p:blipFill>
          <p:spPr bwMode="auto">
            <a:xfrm>
              <a:off x="4624805" y="5943600"/>
              <a:ext cx="3112087" cy="1371600"/>
            </a:xfrm>
            <a:prstGeom prst="rect">
              <a:avLst/>
            </a:prstGeom>
            <a:noFill/>
            <a:ln>
              <a:noFill/>
            </a:ln>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Lst>
          </p:spPr>
        </p:pic>
      </p:grpSp>
    </p:spTree>
    <p:extLst>
      <p:ext uri="{BB962C8B-B14F-4D97-AF65-F5344CB8AC3E}">
        <p14:creationId xmlns:p14="http://schemas.microsoft.com/office/powerpoint/2010/main" val="2837046885"/>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228600" y="1524000"/>
            <a:ext cx="7315200" cy="11172289"/>
          </a:xfrm>
          <a:prstGeom prst="rect">
            <a:avLst/>
          </a:prstGeom>
        </p:spPr>
        <p:txBody>
          <a:bodyPr>
            <a:spAutoFit/>
          </a:bodyPr>
          <a:lstStyle/>
          <a:p>
            <a:pPr algn="just"/>
            <a:r>
              <a:rPr lang="en-US" sz="1200" dirty="0" smtClean="0"/>
              <a:t>Preliminary monitoring showed that all spans experienced similar levels of vertical vibration, and the spans with taller piers experienced greater levels of transverse acceleration. These observations led to spans 7 and 8 being chosen for further monitoring.</a:t>
            </a:r>
          </a:p>
          <a:p>
            <a:pPr algn="just"/>
            <a:r>
              <a:rPr lang="en-US" sz="1200" dirty="0" smtClean="0"/>
              <a:t>The focused operational monitoring revealed that the bridge was experiencing high magnitude acceleration at low frequencies and strains in the bottom flange that frequently exceeded 100 </a:t>
            </a:r>
            <a:r>
              <a:rPr lang="en-US" sz="1200" dirty="0" err="1" smtClean="0"/>
              <a:t>microstrain</a:t>
            </a:r>
            <a:r>
              <a:rPr lang="en-US" sz="1200" dirty="0" smtClean="0"/>
              <a:t>.  Vertical acceleration of nearly 0.25 g was recorded. Modal processing identified 18 modes of vibration, 13 of which fell between 2 and 4 Hz. </a:t>
            </a:r>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r>
              <a:rPr lang="en-US" sz="1200" dirty="0" smtClean="0"/>
              <a:t>This vibration corresponds to approximately ½” of displacement which places this bridge in the category of “very disturbing” according to human </a:t>
            </a:r>
            <a:r>
              <a:rPr lang="en-US" sz="1200" dirty="0"/>
              <a:t>comfort criteria (</a:t>
            </a:r>
            <a:r>
              <a:rPr lang="en-US" sz="1200" dirty="0" err="1"/>
              <a:t>Reiher</a:t>
            </a:r>
            <a:r>
              <a:rPr lang="en-US" sz="1200" dirty="0"/>
              <a:t> and </a:t>
            </a:r>
            <a:r>
              <a:rPr lang="en-US" sz="1200" dirty="0" smtClean="0"/>
              <a:t>Meister, 1931).  The strain in the deck was extrapolated at </a:t>
            </a:r>
            <a:r>
              <a:rPr lang="en-US" sz="1200" dirty="0" err="1" smtClean="0"/>
              <a:t>midpsan</a:t>
            </a:r>
            <a:r>
              <a:rPr lang="en-US" sz="1200" dirty="0" smtClean="0"/>
              <a:t> and the negative-moment region, revealing events that resulted in strain in excess of 100 </a:t>
            </a:r>
            <a:r>
              <a:rPr lang="en-US" sz="1200" dirty="0" err="1" smtClean="0"/>
              <a:t>microstrain</a:t>
            </a:r>
            <a:r>
              <a:rPr lang="en-US" sz="1200" dirty="0" smtClean="0"/>
              <a:t> – levels for which long term fatigue cracks begin to form. Dynamic amplification of approximately 75% was estimated by filtering out content greater than 1.5 Hz.</a:t>
            </a:r>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r>
              <a:rPr lang="en-US" sz="1200" dirty="0" smtClean="0"/>
              <a:t>The calibrated FE model was used to perform a refined load rating. The ratings were computed with the specified amplification factor (IM) maximum of 33% and again with the observed amplification factor of 75%. The controlling rating factors were greater than 1.0 for both cases. This is due to the bridge’s reserve capacity from conservative design assumptions, perhaps chief of which is the distribution factor. The design used a distribution factor of 0.91 while FE model resulted in a distribution factor of 0.79. </a:t>
            </a:r>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r>
              <a:rPr lang="en-US" sz="1200" dirty="0" smtClean="0"/>
              <a:t>The load test revealed that the bridge induced vibration in the truck, and the truck caused significant vibrations in the bridge. These results indicated that the bridge vibrations were the result of a coupled system (vehicle-bridge) and the interaction must be considered in FE simulations.</a:t>
            </a:r>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p:txBody>
      </p:sp>
      <p:sp>
        <p:nvSpPr>
          <p:cNvPr id="9" name="Title 1"/>
          <p:cNvSpPr txBox="1">
            <a:spLocks/>
          </p:cNvSpPr>
          <p:nvPr/>
        </p:nvSpPr>
        <p:spPr>
          <a:xfrm>
            <a:off x="228600" y="519545"/>
            <a:ext cx="7315200" cy="1004455"/>
          </a:xfrm>
          <a:prstGeom prst="rect">
            <a:avLst/>
          </a:prstGeom>
        </p:spPr>
        <p:txBody>
          <a:bodyPr>
            <a:normAutofit/>
          </a:bodyPr>
          <a:lstStyle>
            <a:lvl1pPr algn="l" defTabSz="914400" rtl="0" eaLnBrk="1" latinLnBrk="0" hangingPunct="1">
              <a:spcBef>
                <a:spcPct val="0"/>
              </a:spcBef>
              <a:buNone/>
              <a:defRPr sz="4400" kern="1200">
                <a:solidFill>
                  <a:schemeClr val="tx1"/>
                </a:solidFill>
                <a:latin typeface="+mj-lt"/>
                <a:ea typeface="+mj-ea"/>
                <a:cs typeface="+mj-cs"/>
              </a:defRPr>
            </a:lvl1pPr>
          </a:lstStyle>
          <a:p>
            <a:r>
              <a:rPr lang="en-US" sz="3200" dirty="0"/>
              <a:t>Case Study: </a:t>
            </a:r>
            <a:r>
              <a:rPr lang="en-US" sz="2800" dirty="0"/>
              <a:t>Excessive Vibrations</a:t>
            </a:r>
          </a:p>
          <a:p>
            <a:r>
              <a:rPr lang="en-US" sz="2200" dirty="0" smtClean="0"/>
              <a:t>Results &amp; Conclusions</a:t>
            </a:r>
            <a:endParaRPr lang="en-US" sz="2200" dirty="0"/>
          </a:p>
        </p:txBody>
      </p:sp>
      <p:grpSp>
        <p:nvGrpSpPr>
          <p:cNvPr id="3" name="Group 2"/>
          <p:cNvGrpSpPr/>
          <p:nvPr/>
        </p:nvGrpSpPr>
        <p:grpSpPr>
          <a:xfrm>
            <a:off x="228600" y="2743200"/>
            <a:ext cx="7315200" cy="1371600"/>
            <a:chOff x="228600" y="2590545"/>
            <a:chExt cx="7315200" cy="1371600"/>
          </a:xfrm>
        </p:grpSpPr>
        <p:pic>
          <p:nvPicPr>
            <p:cNvPr id="10" name="Picture 9"/>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228600" y="2590545"/>
              <a:ext cx="1828800" cy="1371600"/>
            </a:xfrm>
            <a:prstGeom prst="rect">
              <a:avLst/>
            </a:prstGeom>
          </p:spPr>
        </p:pic>
        <p:pic>
          <p:nvPicPr>
            <p:cNvPr id="11" name="Picture 10"/>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057400" y="2590545"/>
              <a:ext cx="1828800" cy="1371600"/>
            </a:xfrm>
            <a:prstGeom prst="rect">
              <a:avLst/>
            </a:prstGeom>
          </p:spPr>
        </p:pic>
        <p:pic>
          <p:nvPicPr>
            <p:cNvPr id="12" name="Picture 11"/>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86200" y="2590545"/>
              <a:ext cx="1828800" cy="1371600"/>
            </a:xfrm>
            <a:prstGeom prst="rect">
              <a:avLst/>
            </a:prstGeom>
          </p:spPr>
        </p:pic>
        <p:pic>
          <p:nvPicPr>
            <p:cNvPr id="13" name="Picture 12"/>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715000" y="2590545"/>
              <a:ext cx="1828800" cy="1371600"/>
            </a:xfrm>
            <a:prstGeom prst="rect">
              <a:avLst/>
            </a:prstGeom>
          </p:spPr>
        </p:pic>
      </p:grpSp>
      <p:grpSp>
        <p:nvGrpSpPr>
          <p:cNvPr id="7" name="Group 6"/>
          <p:cNvGrpSpPr/>
          <p:nvPr/>
        </p:nvGrpSpPr>
        <p:grpSpPr>
          <a:xfrm>
            <a:off x="425116" y="5344268"/>
            <a:ext cx="6922169" cy="1828800"/>
            <a:chOff x="457200" y="5344268"/>
            <a:chExt cx="6922169" cy="1828800"/>
          </a:xfrm>
        </p:grpSpPr>
        <p:grpSp>
          <p:nvGrpSpPr>
            <p:cNvPr id="15" name="Group 14"/>
            <p:cNvGrpSpPr>
              <a:grpSpLocks noChangeAspect="1"/>
            </p:cNvGrpSpPr>
            <p:nvPr/>
          </p:nvGrpSpPr>
          <p:grpSpPr>
            <a:xfrm>
              <a:off x="457200" y="5344268"/>
              <a:ext cx="1205264" cy="1828800"/>
              <a:chOff x="0" y="0"/>
              <a:chExt cx="2986023" cy="4677248"/>
            </a:xfrm>
          </p:grpSpPr>
          <p:pic>
            <p:nvPicPr>
              <p:cNvPr id="16" name="Picture 15"/>
              <p:cNvPicPr>
                <a:picLocks noChangeAspect="1"/>
              </p:cNvPicPr>
              <p:nvPr/>
            </p:nvPicPr>
            <p:blipFill rotWithShape="1">
              <a:blip r:embed="rId6" cstate="print">
                <a:extLst>
                  <a:ext uri="{28A0092B-C50C-407E-A947-70E740481C1C}">
                    <a14:useLocalDpi xmlns:a14="http://schemas.microsoft.com/office/drawing/2010/main" val="0"/>
                  </a:ext>
                </a:extLst>
              </a:blip>
              <a:srcRect t="-2562"/>
              <a:stretch/>
            </p:blipFill>
            <p:spPr>
              <a:xfrm>
                <a:off x="0" y="0"/>
                <a:ext cx="2986023" cy="4677248"/>
              </a:xfrm>
              <a:prstGeom prst="rect">
                <a:avLst/>
              </a:prstGeom>
              <a:solidFill>
                <a:schemeClr val="bg1"/>
              </a:solidFill>
              <a:ln>
                <a:solidFill>
                  <a:schemeClr val="tx1"/>
                </a:solidFill>
              </a:ln>
              <a:effectLst>
                <a:outerShdw blurRad="50800" dist="38100" dir="13500000" algn="br" rotWithShape="0">
                  <a:prstClr val="black">
                    <a:alpha val="40000"/>
                  </a:prstClr>
                </a:outerShdw>
              </a:effectLst>
            </p:spPr>
          </p:pic>
          <p:cxnSp>
            <p:nvCxnSpPr>
              <p:cNvPr id="17" name="Straight Connector 16"/>
              <p:cNvCxnSpPr/>
              <p:nvPr/>
            </p:nvCxnSpPr>
            <p:spPr>
              <a:xfrm>
                <a:off x="682878" y="421622"/>
                <a:ext cx="2154555"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18" name="Straight Connector 17"/>
              <p:cNvCxnSpPr/>
              <p:nvPr/>
            </p:nvCxnSpPr>
            <p:spPr>
              <a:xfrm>
                <a:off x="1054353" y="116823"/>
                <a:ext cx="0" cy="4262155"/>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grpSp>
        <p:pic>
          <p:nvPicPr>
            <p:cNvPr id="5" name="Picture 4"/>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4648200" y="5344268"/>
              <a:ext cx="2731169" cy="1828800"/>
            </a:xfrm>
            <a:prstGeom prst="rect">
              <a:avLst/>
            </a:prstGeom>
          </p:spPr>
        </p:pic>
        <p:pic>
          <p:nvPicPr>
            <p:cNvPr id="29" name="Picture 4" descr="C:\Users\John\Projects_Git\I76\Reports\Images\strain_deck_negM.png"/>
            <p:cNvPicPr>
              <a:picLocks noChangeAspect="1" noChangeArrowheads="1"/>
            </p:cNvPicPr>
            <p:nvPr/>
          </p:nvPicPr>
          <p:blipFill rotWithShape="1">
            <a:blip r:embed="rId8">
              <a:extLst>
                <a:ext uri="{28A0092B-C50C-407E-A947-70E740481C1C}">
                  <a14:useLocalDpi xmlns:a14="http://schemas.microsoft.com/office/drawing/2010/main" val="0"/>
                </a:ext>
              </a:extLst>
            </a:blip>
            <a:srcRect l="5018" t="4509" r="6428"/>
            <a:stretch/>
          </p:blipFill>
          <p:spPr bwMode="auto">
            <a:xfrm>
              <a:off x="1792659" y="5344268"/>
              <a:ext cx="2725346" cy="1828800"/>
            </a:xfrm>
            <a:prstGeom prst="rect">
              <a:avLst/>
            </a:prstGeom>
            <a:noFill/>
            <a:extLst>
              <a:ext uri="{909E8E84-426E-40DD-AFC4-6F175D3DCCD1}">
                <a14:hiddenFill xmlns:a14="http://schemas.microsoft.com/office/drawing/2010/main">
                  <a:solidFill>
                    <a:srgbClr val="FFFFFF"/>
                  </a:solidFill>
                </a14:hiddenFill>
              </a:ext>
            </a:extLst>
          </p:spPr>
        </p:pic>
      </p:grpSp>
      <p:graphicFrame>
        <p:nvGraphicFramePr>
          <p:cNvPr id="31" name="Table 30"/>
          <p:cNvGraphicFramePr>
            <a:graphicFrameLocks noGrp="1"/>
          </p:cNvGraphicFramePr>
          <p:nvPr>
            <p:extLst>
              <p:ext uri="{D42A27DB-BD31-4B8C-83A1-F6EECF244321}">
                <p14:modId xmlns:p14="http://schemas.microsoft.com/office/powerpoint/2010/main" val="4263915799"/>
              </p:ext>
            </p:extLst>
          </p:nvPr>
        </p:nvGraphicFramePr>
        <p:xfrm>
          <a:off x="1876979" y="8458200"/>
          <a:ext cx="4018442" cy="1752600"/>
        </p:xfrm>
        <a:graphic>
          <a:graphicData uri="http://schemas.openxmlformats.org/drawingml/2006/table">
            <a:tbl>
              <a:tblPr firstRow="1">
                <a:tableStyleId>{5C22544A-7EE6-4342-B048-85BDC9FD1C3A}</a:tableStyleId>
              </a:tblPr>
              <a:tblGrid>
                <a:gridCol w="680246">
                  <a:extLst>
                    <a:ext uri="{9D8B030D-6E8A-4147-A177-3AD203B41FA5}">
                      <a16:colId xmlns="" xmlns:a16="http://schemas.microsoft.com/office/drawing/2014/main" val="20000"/>
                    </a:ext>
                  </a:extLst>
                </a:gridCol>
                <a:gridCol w="688467">
                  <a:extLst>
                    <a:ext uri="{9D8B030D-6E8A-4147-A177-3AD203B41FA5}">
                      <a16:colId xmlns="" xmlns:a16="http://schemas.microsoft.com/office/drawing/2014/main" val="20001"/>
                    </a:ext>
                  </a:extLst>
                </a:gridCol>
                <a:gridCol w="980631">
                  <a:extLst>
                    <a:ext uri="{9D8B030D-6E8A-4147-A177-3AD203B41FA5}">
                      <a16:colId xmlns="" xmlns:a16="http://schemas.microsoft.com/office/drawing/2014/main" val="20002"/>
                    </a:ext>
                  </a:extLst>
                </a:gridCol>
                <a:gridCol w="688467"/>
                <a:gridCol w="980631"/>
              </a:tblGrid>
              <a:tr h="381000">
                <a:tc>
                  <a:txBody>
                    <a:bodyPr/>
                    <a:lstStyle/>
                    <a:p>
                      <a:pPr marL="27305" marR="27305" algn="ctr">
                        <a:spcBef>
                          <a:spcPts val="0"/>
                        </a:spcBef>
                        <a:spcAft>
                          <a:spcPts val="0"/>
                        </a:spcAft>
                      </a:pPr>
                      <a:endParaRPr lang="en-US" sz="1200" b="1" dirty="0">
                        <a:effectLst/>
                        <a:latin typeface="Times New Roman"/>
                        <a:ea typeface="Lucida Sans Unicode"/>
                        <a:cs typeface="Tahoma"/>
                      </a:endParaRPr>
                    </a:p>
                  </a:txBody>
                  <a:tcPr marL="0" marR="0" marT="0" marB="0" anchor="ctr">
                    <a:lnR w="12700" cap="flat" cmpd="sng" algn="ctr">
                      <a:noFill/>
                      <a:prstDash val="solid"/>
                      <a:round/>
                      <a:headEnd type="none" w="med" len="med"/>
                      <a:tailEnd type="none" w="med" len="med"/>
                    </a:lnR>
                    <a:noFill/>
                  </a:tcPr>
                </a:tc>
                <a:tc gridSpan="2">
                  <a:txBody>
                    <a:bodyPr/>
                    <a:lstStyle/>
                    <a:p>
                      <a:pPr marL="27305" marR="27305" indent="0" algn="ctr" defTabSz="914400" rtl="0" eaLnBrk="1" fontAlgn="auto" latinLnBrk="0" hangingPunct="1">
                        <a:lnSpc>
                          <a:spcPct val="100000"/>
                        </a:lnSpc>
                        <a:spcBef>
                          <a:spcPts val="0"/>
                        </a:spcBef>
                        <a:spcAft>
                          <a:spcPts val="0"/>
                        </a:spcAft>
                        <a:buClrTx/>
                        <a:buSzTx/>
                        <a:buFontTx/>
                        <a:buNone/>
                        <a:tabLst/>
                        <a:defRPr/>
                      </a:pPr>
                      <a:r>
                        <a:rPr lang="en-US" sz="1200" dirty="0" smtClean="0"/>
                        <a:t>33% Amplification Factor</a:t>
                      </a:r>
                    </a:p>
                  </a:txBody>
                  <a:tcPr marL="0" marR="0" marT="0"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tcPr>
                </a:tc>
                <a:tc hMerge="1">
                  <a:txBody>
                    <a:bodyPr/>
                    <a:lstStyle/>
                    <a:p>
                      <a:pPr marL="27305" marR="27305" algn="ctr">
                        <a:spcBef>
                          <a:spcPts val="0"/>
                        </a:spcBef>
                        <a:spcAft>
                          <a:spcPts val="0"/>
                        </a:spcAft>
                      </a:pPr>
                      <a:endParaRPr lang="en-US" sz="1800" b="1" dirty="0">
                        <a:effectLst/>
                        <a:latin typeface="Times New Roman"/>
                        <a:ea typeface="Lucida Sans Unicode"/>
                        <a:cs typeface="Tahoma"/>
                      </a:endParaRPr>
                    </a:p>
                  </a:txBody>
                  <a:tcPr marL="0" marR="0" marT="0" marB="0" anchor="ctr"/>
                </a:tc>
                <a:tc gridSpan="2">
                  <a:txBody>
                    <a:bodyPr/>
                    <a:lstStyle/>
                    <a:p>
                      <a:pPr marL="27305" marR="27305" indent="0" algn="ctr" defTabSz="914400" rtl="0" eaLnBrk="1" fontAlgn="auto" latinLnBrk="0" hangingPunct="1">
                        <a:lnSpc>
                          <a:spcPct val="100000"/>
                        </a:lnSpc>
                        <a:spcBef>
                          <a:spcPts val="0"/>
                        </a:spcBef>
                        <a:spcAft>
                          <a:spcPts val="0"/>
                        </a:spcAft>
                        <a:buClrTx/>
                        <a:buSzTx/>
                        <a:buFontTx/>
                        <a:buNone/>
                        <a:tabLst/>
                        <a:defRPr/>
                      </a:pPr>
                      <a:r>
                        <a:rPr lang="en-US" sz="1200" dirty="0" smtClean="0"/>
                        <a:t>75% Amplification Factor</a:t>
                      </a:r>
                    </a:p>
                  </a:txBody>
                  <a:tcPr marL="0" marR="0" marT="0" marB="0" anchor="ctr">
                    <a:lnL w="12700" cap="flat" cmpd="sng" algn="ctr">
                      <a:noFill/>
                      <a:prstDash val="solid"/>
                      <a:round/>
                      <a:headEnd type="none" w="med" len="med"/>
                      <a:tailEnd type="none" w="med" len="med"/>
                    </a:lnL>
                    <a:lnB w="12700" cap="flat" cmpd="sng" algn="ctr">
                      <a:noFill/>
                      <a:prstDash val="solid"/>
                      <a:round/>
                      <a:headEnd type="none" w="med" len="med"/>
                      <a:tailEnd type="none" w="med" len="med"/>
                    </a:lnB>
                  </a:tcPr>
                </a:tc>
                <a:tc hMerge="1">
                  <a:txBody>
                    <a:bodyPr/>
                    <a:lstStyle/>
                    <a:p>
                      <a:pPr marL="27305" marR="27305" algn="ctr">
                        <a:spcBef>
                          <a:spcPts val="0"/>
                        </a:spcBef>
                        <a:spcAft>
                          <a:spcPts val="0"/>
                        </a:spcAft>
                      </a:pPr>
                      <a:endParaRPr lang="en-US" sz="1800" b="1" dirty="0">
                        <a:effectLst/>
                        <a:latin typeface="Times New Roman"/>
                        <a:ea typeface="Lucida Sans Unicode"/>
                        <a:cs typeface="Tahoma"/>
                      </a:endParaRPr>
                    </a:p>
                  </a:txBody>
                  <a:tcPr marL="0" marR="0" marT="0" marB="0" anchor="ctr"/>
                </a:tc>
              </a:tr>
              <a:tr h="457200">
                <a:tc>
                  <a:txBody>
                    <a:bodyPr/>
                    <a:lstStyle/>
                    <a:p>
                      <a:pPr marL="27305" marR="27305" algn="ctr">
                        <a:spcBef>
                          <a:spcPts val="0"/>
                        </a:spcBef>
                        <a:spcAft>
                          <a:spcPts val="0"/>
                        </a:spcAft>
                      </a:pPr>
                      <a:r>
                        <a:rPr lang="en-US" sz="1200" dirty="0">
                          <a:effectLst/>
                        </a:rPr>
                        <a:t>Location</a:t>
                      </a:r>
                      <a:endParaRPr lang="en-US" sz="1200" b="1" dirty="0">
                        <a:effectLst/>
                        <a:latin typeface="Times New Roman"/>
                        <a:ea typeface="Lucida Sans Unicode"/>
                        <a:cs typeface="Tahoma"/>
                      </a:endParaRPr>
                    </a:p>
                  </a:txBody>
                  <a:tcPr marL="0" marR="0" marT="0" marB="0" anchor="ctr">
                    <a:lnR w="12700" cap="flat" cmpd="sng" algn="ctr">
                      <a:solidFill>
                        <a:schemeClr val="tx1"/>
                      </a:solidFill>
                      <a:prstDash val="solid"/>
                      <a:round/>
                      <a:headEnd type="none" w="med" len="med"/>
                      <a:tailEnd type="none" w="med" len="med"/>
                    </a:lnR>
                  </a:tcPr>
                </a:tc>
                <a:tc>
                  <a:txBody>
                    <a:bodyPr/>
                    <a:lstStyle/>
                    <a:p>
                      <a:pPr marL="27305" marR="27305" algn="ctr" defTabSz="914400" rtl="0" eaLnBrk="1" latinLnBrk="0" hangingPunct="1">
                        <a:spcBef>
                          <a:spcPts val="0"/>
                        </a:spcBef>
                        <a:spcAft>
                          <a:spcPts val="0"/>
                        </a:spcAft>
                      </a:pPr>
                      <a:r>
                        <a:rPr lang="en-US" sz="1200" kern="1200" dirty="0">
                          <a:solidFill>
                            <a:schemeClr val="dk1"/>
                          </a:solidFill>
                          <a:effectLst/>
                          <a:latin typeface="+mn-lt"/>
                          <a:ea typeface="+mn-ea"/>
                          <a:cs typeface="+mn-cs"/>
                        </a:rPr>
                        <a:t>Strength I</a:t>
                      </a:r>
                    </a:p>
                    <a:p>
                      <a:pPr marL="27305" marR="27305" algn="ctr" defTabSz="914400" rtl="0" eaLnBrk="1" latinLnBrk="0" hangingPunct="1">
                        <a:spcBef>
                          <a:spcPts val="0"/>
                        </a:spcBef>
                        <a:spcAft>
                          <a:spcPts val="0"/>
                        </a:spcAft>
                      </a:pPr>
                      <a:r>
                        <a:rPr lang="en-US" sz="1200" kern="1200" dirty="0">
                          <a:solidFill>
                            <a:schemeClr val="dk1"/>
                          </a:solidFill>
                          <a:effectLst/>
                          <a:latin typeface="+mn-lt"/>
                          <a:ea typeface="+mn-ea"/>
                          <a:cs typeface="+mn-cs"/>
                        </a:rPr>
                        <a:t>(Flexure)</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27305" marR="27305" algn="ctr" defTabSz="914400" rtl="0" eaLnBrk="1" latinLnBrk="0" hangingPunct="1">
                        <a:spcBef>
                          <a:spcPts val="0"/>
                        </a:spcBef>
                        <a:spcAft>
                          <a:spcPts val="0"/>
                        </a:spcAft>
                      </a:pPr>
                      <a:r>
                        <a:rPr lang="en-US" sz="1200" kern="1200" dirty="0">
                          <a:solidFill>
                            <a:schemeClr val="dk1"/>
                          </a:solidFill>
                          <a:effectLst/>
                          <a:latin typeface="+mn-lt"/>
                          <a:ea typeface="+mn-ea"/>
                          <a:cs typeface="+mn-cs"/>
                        </a:rPr>
                        <a:t>Service II</a:t>
                      </a:r>
                    </a:p>
                    <a:p>
                      <a:pPr marL="27305" marR="27305" algn="ctr" defTabSz="914400" rtl="0" eaLnBrk="1" latinLnBrk="0" hangingPunct="1">
                        <a:spcBef>
                          <a:spcPts val="0"/>
                        </a:spcBef>
                        <a:spcAft>
                          <a:spcPts val="0"/>
                        </a:spcAft>
                      </a:pPr>
                      <a:r>
                        <a:rPr lang="en-US" sz="1200" kern="1200" dirty="0">
                          <a:solidFill>
                            <a:schemeClr val="dk1"/>
                          </a:solidFill>
                          <a:effectLst/>
                          <a:latin typeface="+mn-lt"/>
                          <a:ea typeface="+mn-ea"/>
                          <a:cs typeface="+mn-cs"/>
                        </a:rPr>
                        <a:t>(Flexure)</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27305" marR="27305" algn="ctr">
                        <a:spcBef>
                          <a:spcPts val="0"/>
                        </a:spcBef>
                        <a:spcAft>
                          <a:spcPts val="0"/>
                        </a:spcAft>
                      </a:pPr>
                      <a:r>
                        <a:rPr lang="en-US" sz="1200" dirty="0">
                          <a:effectLst/>
                        </a:rPr>
                        <a:t>Strength I</a:t>
                      </a:r>
                    </a:p>
                    <a:p>
                      <a:pPr marL="27305" marR="27305" algn="ctr">
                        <a:spcBef>
                          <a:spcPts val="0"/>
                        </a:spcBef>
                        <a:spcAft>
                          <a:spcPts val="0"/>
                        </a:spcAft>
                      </a:pPr>
                      <a:r>
                        <a:rPr lang="en-US" sz="1200" dirty="0">
                          <a:effectLst/>
                        </a:rPr>
                        <a:t>(Flexure)</a:t>
                      </a:r>
                      <a:endParaRPr lang="en-US" sz="1200" b="1" dirty="0">
                        <a:effectLst/>
                        <a:latin typeface="Times New Roman"/>
                        <a:ea typeface="Lucida Sans Unicode"/>
                        <a:cs typeface="Tahoma"/>
                      </a:endParaRPr>
                    </a:p>
                  </a:txBody>
                  <a:tcPr marL="0" marR="0" marT="0" marB="0" anchor="ctr">
                    <a:lnL w="12700" cap="flat" cmpd="sng" algn="ctr">
                      <a:solidFill>
                        <a:schemeClr val="tx1"/>
                      </a:solidFill>
                      <a:prstDash val="solid"/>
                      <a:round/>
                      <a:headEnd type="none" w="med" len="med"/>
                      <a:tailEnd type="none" w="med" len="med"/>
                    </a:lnL>
                    <a:lnT w="12700" cap="flat" cmpd="sng" algn="ctr">
                      <a:noFill/>
                      <a:prstDash val="solid"/>
                      <a:round/>
                      <a:headEnd type="none" w="med" len="med"/>
                      <a:tailEnd type="none" w="med" len="med"/>
                    </a:lnT>
                    <a:solidFill>
                      <a:schemeClr val="accent1">
                        <a:lumMod val="20000"/>
                        <a:lumOff val="80000"/>
                      </a:schemeClr>
                    </a:solidFill>
                  </a:tcPr>
                </a:tc>
                <a:tc>
                  <a:txBody>
                    <a:bodyPr/>
                    <a:lstStyle/>
                    <a:p>
                      <a:pPr marL="27305" marR="27305" algn="ctr">
                        <a:spcBef>
                          <a:spcPts val="0"/>
                        </a:spcBef>
                        <a:spcAft>
                          <a:spcPts val="0"/>
                        </a:spcAft>
                      </a:pPr>
                      <a:r>
                        <a:rPr lang="en-US" sz="1200" dirty="0">
                          <a:effectLst/>
                        </a:rPr>
                        <a:t>Service II</a:t>
                      </a:r>
                    </a:p>
                    <a:p>
                      <a:pPr marL="27305" marR="27305" algn="ctr">
                        <a:spcBef>
                          <a:spcPts val="0"/>
                        </a:spcBef>
                        <a:spcAft>
                          <a:spcPts val="0"/>
                        </a:spcAft>
                      </a:pPr>
                      <a:r>
                        <a:rPr lang="en-US" sz="1200" dirty="0">
                          <a:effectLst/>
                        </a:rPr>
                        <a:t>(Flexure)</a:t>
                      </a:r>
                      <a:endParaRPr lang="en-US" sz="1200" b="1" dirty="0">
                        <a:effectLst/>
                        <a:latin typeface="Times New Roman"/>
                        <a:ea typeface="Lucida Sans Unicode"/>
                        <a:cs typeface="Tahoma"/>
                      </a:endParaRPr>
                    </a:p>
                  </a:txBody>
                  <a:tcPr marL="0" marR="0" marT="0" marB="0" anchor="ctr">
                    <a:lnR w="12700" cap="flat" cmpd="sng" algn="ctr">
                      <a:solidFill>
                        <a:schemeClr val="tx1"/>
                      </a:solidFill>
                      <a:prstDash val="solid"/>
                      <a:round/>
                      <a:headEnd type="none" w="med" len="med"/>
                      <a:tailEnd type="none" w="med" len="med"/>
                    </a:lnR>
                    <a:lnT w="12700" cap="flat" cmpd="sng" algn="ctr">
                      <a:noFill/>
                      <a:prstDash val="solid"/>
                      <a:round/>
                      <a:headEnd type="none" w="med" len="med"/>
                      <a:tailEnd type="none" w="med" len="med"/>
                    </a:lnT>
                    <a:solidFill>
                      <a:schemeClr val="accent1">
                        <a:lumMod val="20000"/>
                        <a:lumOff val="80000"/>
                      </a:schemeClr>
                    </a:solidFill>
                  </a:tcPr>
                </a:tc>
                <a:extLst>
                  <a:ext uri="{0D108BD9-81ED-4DB2-BD59-A6C34878D82A}">
                    <a16:rowId xmlns="" xmlns:a16="http://schemas.microsoft.com/office/drawing/2014/main" val="10000"/>
                  </a:ext>
                </a:extLst>
              </a:tr>
              <a:tr h="457200">
                <a:tc>
                  <a:txBody>
                    <a:bodyPr/>
                    <a:lstStyle/>
                    <a:p>
                      <a:pPr marL="27305" marR="27305" algn="ctr">
                        <a:spcBef>
                          <a:spcPts val="0"/>
                        </a:spcBef>
                        <a:spcAft>
                          <a:spcPts val="0"/>
                        </a:spcAft>
                      </a:pPr>
                      <a:r>
                        <a:rPr lang="en-US" sz="1200" dirty="0">
                          <a:effectLst/>
                        </a:rPr>
                        <a:t>Girder 4 </a:t>
                      </a:r>
                      <a:r>
                        <a:rPr lang="en-US" sz="1200" dirty="0" err="1">
                          <a:effectLst/>
                        </a:rPr>
                        <a:t>Midspan</a:t>
                      </a:r>
                      <a:endParaRPr lang="en-US" sz="1200" dirty="0">
                        <a:effectLst/>
                        <a:latin typeface="Times New Roman"/>
                        <a:ea typeface="Lucida Sans Unicode"/>
                        <a:cs typeface="Tahoma"/>
                      </a:endParaRPr>
                    </a:p>
                  </a:txBody>
                  <a:tcPr marL="0" marR="0" marT="0" marB="0" anchor="ctr">
                    <a:lnR w="12700" cap="flat" cmpd="sng" algn="ctr">
                      <a:solidFill>
                        <a:schemeClr val="tx1"/>
                      </a:solidFill>
                      <a:prstDash val="solid"/>
                      <a:round/>
                      <a:headEnd type="none" w="med" len="med"/>
                      <a:tailEnd type="none" w="med" len="med"/>
                    </a:lnR>
                  </a:tcPr>
                </a:tc>
                <a:tc>
                  <a:txBody>
                    <a:bodyPr/>
                    <a:lstStyle/>
                    <a:p>
                      <a:pPr marL="27305" marR="27305" algn="ctr" defTabSz="914400" rtl="0" eaLnBrk="1" latinLnBrk="0" hangingPunct="1">
                        <a:spcBef>
                          <a:spcPts val="0"/>
                        </a:spcBef>
                        <a:spcAft>
                          <a:spcPts val="0"/>
                        </a:spcAft>
                      </a:pPr>
                      <a:r>
                        <a:rPr lang="en-US" sz="1200" kern="1200" dirty="0">
                          <a:solidFill>
                            <a:schemeClr val="dk1"/>
                          </a:solidFill>
                          <a:effectLst/>
                          <a:latin typeface="+mn-lt"/>
                          <a:ea typeface="+mn-ea"/>
                          <a:cs typeface="+mn-cs"/>
                        </a:rPr>
                        <a:t>1.60</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27305" marR="27305" algn="ctr" defTabSz="914400" rtl="0" eaLnBrk="1" latinLnBrk="0" hangingPunct="1">
                        <a:spcBef>
                          <a:spcPts val="0"/>
                        </a:spcBef>
                        <a:spcAft>
                          <a:spcPts val="0"/>
                        </a:spcAft>
                      </a:pPr>
                      <a:r>
                        <a:rPr lang="en-US" sz="1200" kern="1200" dirty="0">
                          <a:solidFill>
                            <a:schemeClr val="dk1"/>
                          </a:solidFill>
                          <a:effectLst/>
                          <a:latin typeface="+mn-lt"/>
                          <a:ea typeface="+mn-ea"/>
                          <a:cs typeface="+mn-cs"/>
                        </a:rPr>
                        <a:t>1.73</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27305" marR="27305" algn="ctr">
                        <a:spcBef>
                          <a:spcPts val="0"/>
                        </a:spcBef>
                        <a:spcAft>
                          <a:spcPts val="0"/>
                        </a:spcAft>
                      </a:pPr>
                      <a:r>
                        <a:rPr lang="en-US" sz="1200" dirty="0">
                          <a:effectLst/>
                        </a:rPr>
                        <a:t>1.21</a:t>
                      </a:r>
                      <a:endParaRPr lang="en-US" sz="1200" dirty="0">
                        <a:effectLst/>
                        <a:latin typeface="Times New Roman"/>
                        <a:ea typeface="Lucida Sans Unicode"/>
                        <a:cs typeface="Tahoma"/>
                      </a:endParaRPr>
                    </a:p>
                  </a:txBody>
                  <a:tcPr marL="0" marR="0" marT="0" marB="0" anchor="ctr">
                    <a:lnL w="12700" cap="flat" cmpd="sng" algn="ctr">
                      <a:solidFill>
                        <a:schemeClr val="tx1"/>
                      </a:solidFill>
                      <a:prstDash val="solid"/>
                      <a:round/>
                      <a:headEnd type="none" w="med" len="med"/>
                      <a:tailEnd type="none" w="med" len="med"/>
                    </a:lnL>
                    <a:solidFill>
                      <a:schemeClr val="accent1">
                        <a:lumMod val="20000"/>
                        <a:lumOff val="80000"/>
                      </a:schemeClr>
                    </a:solidFill>
                  </a:tcPr>
                </a:tc>
                <a:tc>
                  <a:txBody>
                    <a:bodyPr/>
                    <a:lstStyle/>
                    <a:p>
                      <a:pPr marL="27305" marR="27305" algn="ctr">
                        <a:spcBef>
                          <a:spcPts val="0"/>
                        </a:spcBef>
                        <a:spcAft>
                          <a:spcPts val="0"/>
                        </a:spcAft>
                      </a:pPr>
                      <a:r>
                        <a:rPr lang="en-US" sz="1200" dirty="0">
                          <a:effectLst/>
                        </a:rPr>
                        <a:t>1.32</a:t>
                      </a:r>
                      <a:endParaRPr lang="en-US" sz="1200" dirty="0">
                        <a:effectLst/>
                        <a:latin typeface="Times New Roman"/>
                        <a:ea typeface="Lucida Sans Unicode"/>
                        <a:cs typeface="Tahoma"/>
                      </a:endParaRPr>
                    </a:p>
                  </a:txBody>
                  <a:tcPr marL="0" marR="0" marT="0" marB="0" anchor="ctr">
                    <a:lnR w="12700" cap="flat" cmpd="sng" algn="ctr">
                      <a:solidFill>
                        <a:schemeClr val="tx1"/>
                      </a:solidFill>
                      <a:prstDash val="solid"/>
                      <a:round/>
                      <a:headEnd type="none" w="med" len="med"/>
                      <a:tailEnd type="none" w="med" len="med"/>
                    </a:lnR>
                    <a:solidFill>
                      <a:schemeClr val="accent1">
                        <a:lumMod val="20000"/>
                        <a:lumOff val="80000"/>
                      </a:schemeClr>
                    </a:solidFill>
                  </a:tcPr>
                </a:tc>
                <a:extLst>
                  <a:ext uri="{0D108BD9-81ED-4DB2-BD59-A6C34878D82A}">
                    <a16:rowId xmlns="" xmlns:a16="http://schemas.microsoft.com/office/drawing/2014/main" val="10001"/>
                  </a:ext>
                </a:extLst>
              </a:tr>
              <a:tr h="457200">
                <a:tc>
                  <a:txBody>
                    <a:bodyPr/>
                    <a:lstStyle/>
                    <a:p>
                      <a:pPr marL="27305" marR="27305" algn="ctr">
                        <a:spcBef>
                          <a:spcPts val="0"/>
                        </a:spcBef>
                        <a:spcAft>
                          <a:spcPts val="0"/>
                        </a:spcAft>
                      </a:pPr>
                      <a:r>
                        <a:rPr lang="en-US" sz="1200" dirty="0">
                          <a:effectLst/>
                        </a:rPr>
                        <a:t>Girder 5 </a:t>
                      </a:r>
                      <a:r>
                        <a:rPr lang="en-US" sz="1200" dirty="0" err="1">
                          <a:effectLst/>
                        </a:rPr>
                        <a:t>Midspan</a:t>
                      </a:r>
                      <a:endParaRPr lang="en-US" sz="1200" dirty="0">
                        <a:effectLst/>
                        <a:latin typeface="Times New Roman"/>
                        <a:ea typeface="Lucida Sans Unicode"/>
                        <a:cs typeface="Tahoma"/>
                      </a:endParaRPr>
                    </a:p>
                  </a:txBody>
                  <a:tcPr marL="0" marR="0" marT="0" marB="0" anchor="ctr">
                    <a:lnR w="12700" cap="flat" cmpd="sng" algn="ctr">
                      <a:solidFill>
                        <a:schemeClr val="tx1"/>
                      </a:solidFill>
                      <a:prstDash val="solid"/>
                      <a:round/>
                      <a:headEnd type="none" w="med" len="med"/>
                      <a:tailEnd type="none" w="med" len="med"/>
                    </a:lnR>
                  </a:tcPr>
                </a:tc>
                <a:tc>
                  <a:txBody>
                    <a:bodyPr/>
                    <a:lstStyle/>
                    <a:p>
                      <a:pPr marL="27305" marR="27305" algn="ctr" defTabSz="914400" rtl="0" eaLnBrk="1" latinLnBrk="0" hangingPunct="1">
                        <a:spcBef>
                          <a:spcPts val="0"/>
                        </a:spcBef>
                        <a:spcAft>
                          <a:spcPts val="0"/>
                        </a:spcAft>
                      </a:pPr>
                      <a:r>
                        <a:rPr lang="en-US" sz="1200" kern="1200" dirty="0">
                          <a:solidFill>
                            <a:schemeClr val="dk1"/>
                          </a:solidFill>
                          <a:effectLst/>
                          <a:latin typeface="+mn-lt"/>
                          <a:ea typeface="+mn-ea"/>
                          <a:cs typeface="+mn-cs"/>
                        </a:rPr>
                        <a:t>1.86</a:t>
                      </a:r>
                    </a:p>
                  </a:txBody>
                  <a:tcPr marL="0" marR="0" marT="0" marB="0" anchor="ctr">
                    <a:lnL w="12700" cap="flat" cmpd="sng" algn="ctr">
                      <a:solidFill>
                        <a:schemeClr val="tx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27305" marR="27305" algn="ctr" defTabSz="914400" rtl="0" eaLnBrk="1" latinLnBrk="0" hangingPunct="1">
                        <a:spcBef>
                          <a:spcPts val="0"/>
                        </a:spcBef>
                        <a:spcAft>
                          <a:spcPts val="0"/>
                        </a:spcAft>
                      </a:pPr>
                      <a:r>
                        <a:rPr lang="en-US" sz="1200" kern="1200" dirty="0">
                          <a:solidFill>
                            <a:schemeClr val="dk1"/>
                          </a:solidFill>
                          <a:effectLst/>
                          <a:latin typeface="+mn-lt"/>
                          <a:ea typeface="+mn-ea"/>
                          <a:cs typeface="+mn-cs"/>
                        </a:rPr>
                        <a:t>1.98</a:t>
                      </a:r>
                    </a:p>
                  </a:txBody>
                  <a:tcPr marL="0" marR="0" marT="0" marB="0" anchor="ctr">
                    <a:lnL w="12700" cap="flat" cmpd="sng" algn="ctr">
                      <a:solidFill>
                        <a:schemeClr val="bg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27305" marR="27305" algn="ctr">
                        <a:spcBef>
                          <a:spcPts val="0"/>
                        </a:spcBef>
                        <a:spcAft>
                          <a:spcPts val="0"/>
                        </a:spcAft>
                      </a:pPr>
                      <a:r>
                        <a:rPr lang="en-US" sz="1200" dirty="0">
                          <a:effectLst/>
                        </a:rPr>
                        <a:t>1.41</a:t>
                      </a:r>
                      <a:endParaRPr lang="en-US" sz="1200" dirty="0">
                        <a:effectLst/>
                        <a:latin typeface="Times New Roman"/>
                        <a:ea typeface="Lucida Sans Unicode"/>
                        <a:cs typeface="Tahoma"/>
                      </a:endParaRPr>
                    </a:p>
                  </a:txBody>
                  <a:tcPr marL="0" marR="0" marT="0" marB="0" anchor="ctr">
                    <a:lnL w="12700" cap="flat" cmpd="sng" algn="ctr">
                      <a:solidFill>
                        <a:schemeClr val="tx1"/>
                      </a:solidFill>
                      <a:prstDash val="solid"/>
                      <a:round/>
                      <a:headEnd type="none" w="med" len="med"/>
                      <a:tailEnd type="none" w="med" len="med"/>
                    </a:lnL>
                    <a:lnB w="12700" cap="flat" cmpd="sng" algn="ctr">
                      <a:solidFill>
                        <a:schemeClr val="tx1"/>
                      </a:solidFill>
                      <a:prstDash val="solid"/>
                      <a:round/>
                      <a:headEnd type="none" w="med" len="med"/>
                      <a:tailEnd type="none" w="med" len="med"/>
                    </a:lnB>
                    <a:solidFill>
                      <a:schemeClr val="accent1">
                        <a:lumMod val="20000"/>
                        <a:lumOff val="80000"/>
                      </a:schemeClr>
                    </a:solidFill>
                  </a:tcPr>
                </a:tc>
                <a:tc>
                  <a:txBody>
                    <a:bodyPr/>
                    <a:lstStyle/>
                    <a:p>
                      <a:pPr marL="27305" marR="27305" algn="ctr">
                        <a:spcBef>
                          <a:spcPts val="0"/>
                        </a:spcBef>
                        <a:spcAft>
                          <a:spcPts val="0"/>
                        </a:spcAft>
                      </a:pPr>
                      <a:r>
                        <a:rPr lang="en-US" sz="1200" dirty="0">
                          <a:effectLst/>
                        </a:rPr>
                        <a:t>1.50</a:t>
                      </a:r>
                      <a:endParaRPr lang="en-US" sz="1200" dirty="0">
                        <a:effectLst/>
                        <a:latin typeface="Times New Roman"/>
                        <a:ea typeface="Lucida Sans Unicode"/>
                        <a:cs typeface="Tahoma"/>
                      </a:endParaRPr>
                    </a:p>
                  </a:txBody>
                  <a:tcPr marL="0" marR="0" marT="0" marB="0" anchor="ctr">
                    <a:lnR w="12700" cap="flat" cmpd="sng" algn="ctr">
                      <a:solidFill>
                        <a:schemeClr val="tx1"/>
                      </a:solidFill>
                      <a:prstDash val="solid"/>
                      <a:round/>
                      <a:headEnd type="none" w="med" len="med"/>
                      <a:tailEnd type="none" w="med" len="med"/>
                    </a:lnR>
                    <a:lnB w="12700" cap="flat" cmpd="sng" algn="ctr">
                      <a:solidFill>
                        <a:schemeClr val="tx1"/>
                      </a:solidFill>
                      <a:prstDash val="solid"/>
                      <a:round/>
                      <a:headEnd type="none" w="med" len="med"/>
                      <a:tailEnd type="none" w="med" len="med"/>
                    </a:lnB>
                    <a:solidFill>
                      <a:schemeClr val="accent1">
                        <a:lumMod val="20000"/>
                        <a:lumOff val="80000"/>
                      </a:schemeClr>
                    </a:solidFill>
                  </a:tcPr>
                </a:tc>
                <a:extLst>
                  <a:ext uri="{0D108BD9-81ED-4DB2-BD59-A6C34878D82A}">
                    <a16:rowId xmlns="" xmlns:a16="http://schemas.microsoft.com/office/drawing/2014/main" val="10002"/>
                  </a:ext>
                </a:extLst>
              </a:tr>
            </a:tbl>
          </a:graphicData>
        </a:graphic>
      </p:graphicFrame>
      <p:grpSp>
        <p:nvGrpSpPr>
          <p:cNvPr id="8" name="Group 7"/>
          <p:cNvGrpSpPr/>
          <p:nvPr/>
        </p:nvGrpSpPr>
        <p:grpSpPr>
          <a:xfrm>
            <a:off x="1313470" y="11049000"/>
            <a:ext cx="5145460" cy="1371600"/>
            <a:chOff x="706846" y="10629900"/>
            <a:chExt cx="5145460" cy="1371600"/>
          </a:xfrm>
        </p:grpSpPr>
        <p:pic>
          <p:nvPicPr>
            <p:cNvPr id="35" name="Picture 34" descr="F:\I76\I76\Analysis&amp;Results\Truck-Bridge\freq_content\Truck_Run6.png"/>
            <p:cNvPicPr>
              <a:picLocks noChangeAspect="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06846" y="10629900"/>
              <a:ext cx="2511986" cy="1371600"/>
            </a:xfrm>
            <a:prstGeom prst="rect">
              <a:avLst/>
            </a:prstGeom>
            <a:noFill/>
            <a:ln>
              <a:noFill/>
            </a:ln>
          </p:spPr>
        </p:pic>
        <p:pic>
          <p:nvPicPr>
            <p:cNvPr id="36" name="Content Placeholder 4"/>
            <p:cNvPicPr>
              <a:picLocks noChangeAspect="1"/>
            </p:cNvPicPr>
            <p:nvPr/>
          </p:nvPicPr>
          <p:blipFill rotWithShape="1">
            <a:blip r:embed="rId10" cstate="print">
              <a:extLst>
                <a:ext uri="{28A0092B-C50C-407E-A947-70E740481C1C}">
                  <a14:useLocalDpi xmlns:a14="http://schemas.microsoft.com/office/drawing/2010/main" val="0"/>
                </a:ext>
              </a:extLst>
            </a:blip>
            <a:srcRect l="6311" r="6634"/>
            <a:stretch/>
          </p:blipFill>
          <p:spPr>
            <a:xfrm>
              <a:off x="3365817" y="10629900"/>
              <a:ext cx="2486489" cy="1371600"/>
            </a:xfrm>
            <a:prstGeom prst="rect">
              <a:avLst/>
            </a:prstGeom>
          </p:spPr>
        </p:pic>
      </p:grpSp>
    </p:spTree>
    <p:extLst>
      <p:ext uri="{BB962C8B-B14F-4D97-AF65-F5344CB8AC3E}">
        <p14:creationId xmlns:p14="http://schemas.microsoft.com/office/powerpoint/2010/main" val="2152805884"/>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a:xfrm>
            <a:off x="228600" y="1524000"/>
            <a:ext cx="7315200" cy="7602081"/>
          </a:xfrm>
          <a:prstGeom prst="rect">
            <a:avLst/>
          </a:prstGeom>
        </p:spPr>
        <p:txBody>
          <a:bodyPr>
            <a:spAutoFit/>
          </a:bodyPr>
          <a:lstStyle/>
          <a:p>
            <a:pPr algn="just"/>
            <a:r>
              <a:rPr lang="en-US" sz="1200" dirty="0" smtClean="0"/>
              <a:t>Simulations were performed in which a sprung-mass model of the truck was traversed across an element-level model of the bridge. These simulations did not come close to matching the experimental results </a:t>
            </a:r>
            <a:r>
              <a:rPr lang="en-US" sz="1200" dirty="0" smtClean="0"/>
              <a:t>until the profile was included in the simulations. The graph below compares the simulation with the profile included with what was recorded in the field and with a simulation that does not include the profile. </a:t>
            </a:r>
          </a:p>
          <a:p>
            <a:pPr algn="just"/>
            <a:endParaRPr lang="en-US" sz="1200" dirty="0" smtClean="0"/>
          </a:p>
          <a:p>
            <a:pPr algn="just"/>
            <a:endParaRPr lang="en-US" sz="1200" dirty="0"/>
          </a:p>
          <a:p>
            <a:pPr algn="just"/>
            <a:endParaRPr lang="en-US" sz="1200" dirty="0" smtClean="0"/>
          </a:p>
          <a:p>
            <a:pPr algn="just"/>
            <a:endParaRPr lang="en-US" sz="1200" dirty="0" smtClean="0"/>
          </a:p>
          <a:p>
            <a:pPr algn="just"/>
            <a:endParaRPr lang="en-US" sz="1200" dirty="0"/>
          </a:p>
          <a:p>
            <a:pPr algn="just"/>
            <a:endParaRPr lang="en-US" sz="1200" dirty="0" smtClean="0"/>
          </a:p>
          <a:p>
            <a:pPr algn="just"/>
            <a:endParaRPr lang="en-US" sz="1200" dirty="0"/>
          </a:p>
          <a:p>
            <a:pPr algn="just"/>
            <a:endParaRPr lang="en-US" sz="1200" dirty="0" smtClean="0"/>
          </a:p>
          <a:p>
            <a:pPr algn="just"/>
            <a:endParaRPr lang="en-US" sz="1200" dirty="0" smtClean="0"/>
          </a:p>
          <a:p>
            <a:pPr algn="just"/>
            <a:endParaRPr lang="en-US" sz="1200" dirty="0"/>
          </a:p>
          <a:p>
            <a:pPr algn="just"/>
            <a:endParaRPr lang="en-US" sz="1200" dirty="0" smtClean="0"/>
          </a:p>
          <a:p>
            <a:pPr algn="just"/>
            <a:r>
              <a:rPr lang="en-US" sz="1200" dirty="0" smtClean="0"/>
              <a:t>The simulations are consistent with the field measurements and indicate that the roadway profile is responsible for the excessive vibrations.</a:t>
            </a:r>
          </a:p>
          <a:p>
            <a:pPr algn="just"/>
            <a:endParaRPr lang="en-US" sz="1200" dirty="0"/>
          </a:p>
          <a:p>
            <a:pPr algn="just"/>
            <a:endParaRPr lang="en-US" sz="1200" dirty="0"/>
          </a:p>
          <a:p>
            <a:pPr algn="just"/>
            <a:r>
              <a:rPr lang="en-US" sz="1600" dirty="0" smtClean="0"/>
              <a:t>Summary</a:t>
            </a:r>
          </a:p>
          <a:p>
            <a:pPr marL="171450" lvl="1" indent="-171450" algn="just">
              <a:buFont typeface="Arial" panose="020B0604020202020204" pitchFamily="34" charset="0"/>
              <a:buChar char="•"/>
            </a:pPr>
            <a:r>
              <a:rPr lang="en-US" sz="1200" dirty="0" smtClean="0"/>
              <a:t>The bridge </a:t>
            </a:r>
            <a:r>
              <a:rPr lang="en-US" sz="1200" dirty="0"/>
              <a:t>violates </a:t>
            </a:r>
            <a:r>
              <a:rPr lang="en-US" sz="1200" dirty="0" smtClean="0"/>
              <a:t>an “unidentified</a:t>
            </a:r>
            <a:r>
              <a:rPr lang="en-US" sz="1200" dirty="0"/>
              <a:t>” service limit </a:t>
            </a:r>
            <a:r>
              <a:rPr lang="en-US" sz="1200" dirty="0" smtClean="0"/>
              <a:t>state (i.e</a:t>
            </a:r>
            <a:r>
              <a:rPr lang="en-US" sz="1200" dirty="0"/>
              <a:t>. vibrations case human discomfort</a:t>
            </a:r>
            <a:r>
              <a:rPr lang="en-US" sz="1200" dirty="0" smtClean="0"/>
              <a:t>) whish is not addressed </a:t>
            </a:r>
            <a:r>
              <a:rPr lang="en-US" sz="1200" dirty="0"/>
              <a:t>by design/evaluation </a:t>
            </a:r>
            <a:r>
              <a:rPr lang="en-US" sz="1200" dirty="0" smtClean="0"/>
              <a:t>codes</a:t>
            </a:r>
          </a:p>
          <a:p>
            <a:pPr marL="171450" lvl="1" indent="-171450" algn="just">
              <a:buFont typeface="Arial" panose="020B0604020202020204" pitchFamily="34" charset="0"/>
              <a:buChar char="•"/>
            </a:pPr>
            <a:r>
              <a:rPr lang="en-US" sz="1200" dirty="0" smtClean="0"/>
              <a:t>The bridge is experiencing acceleration at magnitudes that cause appreciable bridge responses</a:t>
            </a:r>
            <a:endParaRPr lang="en-US" sz="1200" dirty="0"/>
          </a:p>
          <a:p>
            <a:pPr marL="171450" lvl="0" indent="-171450" algn="just">
              <a:buFont typeface="Arial" panose="020B0604020202020204" pitchFamily="34" charset="0"/>
              <a:buChar char="•"/>
            </a:pPr>
            <a:r>
              <a:rPr lang="en-US" sz="1200" dirty="0"/>
              <a:t>The vibration is causing large </a:t>
            </a:r>
            <a:r>
              <a:rPr lang="en-US" sz="1200" dirty="0" smtClean="0"/>
              <a:t>dynamic amplification </a:t>
            </a:r>
            <a:r>
              <a:rPr lang="en-US" sz="1200" dirty="0"/>
              <a:t>(&gt;&gt;33%) in bridge response</a:t>
            </a:r>
          </a:p>
          <a:p>
            <a:pPr marL="171450" lvl="0" indent="-171450" algn="just">
              <a:buFont typeface="Arial" panose="020B0604020202020204" pitchFamily="34" charset="0"/>
              <a:buChar char="•"/>
            </a:pPr>
            <a:r>
              <a:rPr lang="en-US" sz="1200" dirty="0"/>
              <a:t>The amplification is reflected in girder bottom flange strain, as well as in the extrapolated top of deck strain, which is at the upper limit for concrete durability</a:t>
            </a:r>
          </a:p>
          <a:p>
            <a:pPr marL="171450" lvl="0" indent="-171450">
              <a:buFont typeface="Arial" panose="020B0604020202020204" pitchFamily="34" charset="0"/>
              <a:buChar char="•"/>
            </a:pPr>
            <a:r>
              <a:rPr lang="en-US" sz="1200" dirty="0"/>
              <a:t>The profile of the bridge is such that it causes large vibrations in the test vehicle, especially at higher speeds, consequently increasing the loads felt by the structure and exciting the bridge’s natural modes of vibration.</a:t>
            </a:r>
          </a:p>
          <a:p>
            <a:pPr marL="171450" lvl="0" indent="-171450">
              <a:buFont typeface="Arial" panose="020B0604020202020204" pitchFamily="34" charset="0"/>
              <a:buChar char="•"/>
            </a:pPr>
            <a:r>
              <a:rPr lang="en-US" sz="1200" dirty="0"/>
              <a:t>The low frequency modes of the structure, its low damping, and the proximity of mode frequencies to those of traffic, create a scenario in which the bridge vibration is easily induced and resonates for a long period of time, thus making it easier for the next event to </a:t>
            </a:r>
            <a:r>
              <a:rPr lang="en-US" sz="1200" dirty="0" smtClean="0"/>
              <a:t>contribute to even larger vibrations.</a:t>
            </a:r>
          </a:p>
          <a:p>
            <a:pPr marL="171450" lvl="0" indent="-171450">
              <a:buFont typeface="Arial" panose="020B0604020202020204" pitchFamily="34" charset="0"/>
              <a:buChar char="•"/>
            </a:pPr>
            <a:r>
              <a:rPr lang="en-US" sz="1200" dirty="0" smtClean="0"/>
              <a:t>In spite of large dynamic amplification, the bridge rates and does not have any life-safety concerns. </a:t>
            </a:r>
          </a:p>
          <a:p>
            <a:pPr marL="171450" lvl="0" indent="-171450">
              <a:buFont typeface="Arial" panose="020B0604020202020204" pitchFamily="34" charset="0"/>
              <a:buChar char="•"/>
            </a:pPr>
            <a:r>
              <a:rPr lang="en-US" sz="1200" dirty="0" smtClean="0"/>
              <a:t>Long-term bridge performance and durability may be threatened from the increased loads and their cyclic nature.</a:t>
            </a:r>
          </a:p>
          <a:p>
            <a:pPr marL="171450" lvl="0" indent="-171450">
              <a:buFont typeface="Arial" panose="020B0604020202020204" pitchFamily="34" charset="0"/>
              <a:buChar char="•"/>
            </a:pPr>
            <a:r>
              <a:rPr lang="en-US" sz="1200" dirty="0" smtClean="0"/>
              <a:t>The problem can be alleviated by grinding the deck smooth to remove the problematic profile.</a:t>
            </a:r>
            <a:endParaRPr lang="en-US" sz="1200" dirty="0"/>
          </a:p>
          <a:p>
            <a:pPr lvl="0"/>
            <a:endParaRPr lang="en-US" sz="1200" dirty="0"/>
          </a:p>
          <a:p>
            <a:pPr marL="171450" indent="-171450" algn="just">
              <a:buFont typeface="Arial" panose="020B0604020202020204" pitchFamily="34" charset="0"/>
              <a:buChar char="•"/>
            </a:pPr>
            <a:endParaRPr lang="en-US" sz="1200" dirty="0"/>
          </a:p>
          <a:p>
            <a:pPr algn="just"/>
            <a:endParaRPr lang="en-US" sz="1200" dirty="0" smtClean="0"/>
          </a:p>
          <a:p>
            <a:pPr algn="just"/>
            <a:endParaRPr lang="en-US" sz="1600" dirty="0" smtClean="0"/>
          </a:p>
          <a:p>
            <a:pPr algn="just"/>
            <a:endParaRPr lang="en-US" sz="1200" dirty="0"/>
          </a:p>
        </p:txBody>
      </p:sp>
      <p:sp>
        <p:nvSpPr>
          <p:cNvPr id="9" name="Title 1"/>
          <p:cNvSpPr txBox="1">
            <a:spLocks/>
          </p:cNvSpPr>
          <p:nvPr/>
        </p:nvSpPr>
        <p:spPr>
          <a:xfrm>
            <a:off x="228600" y="519545"/>
            <a:ext cx="7315200" cy="1004455"/>
          </a:xfrm>
          <a:prstGeom prst="rect">
            <a:avLst/>
          </a:prstGeom>
        </p:spPr>
        <p:txBody>
          <a:bodyPr>
            <a:normAutofit/>
          </a:bodyPr>
          <a:lstStyle>
            <a:lvl1pPr algn="l" defTabSz="914400" rtl="0" eaLnBrk="1" latinLnBrk="0" hangingPunct="1">
              <a:spcBef>
                <a:spcPct val="0"/>
              </a:spcBef>
              <a:buNone/>
              <a:defRPr sz="4400" kern="1200">
                <a:solidFill>
                  <a:schemeClr val="tx1"/>
                </a:solidFill>
                <a:latin typeface="+mj-lt"/>
                <a:ea typeface="+mj-ea"/>
                <a:cs typeface="+mj-cs"/>
              </a:defRPr>
            </a:lvl1pPr>
          </a:lstStyle>
          <a:p>
            <a:r>
              <a:rPr lang="en-US" sz="3200" dirty="0"/>
              <a:t>Case Study: </a:t>
            </a:r>
            <a:r>
              <a:rPr lang="en-US" sz="2800" dirty="0"/>
              <a:t>Excessive Vibrations</a:t>
            </a:r>
          </a:p>
          <a:p>
            <a:r>
              <a:rPr lang="en-US" sz="2200" dirty="0" smtClean="0"/>
              <a:t>Results &amp; Conclusions</a:t>
            </a:r>
            <a:endParaRPr lang="en-US" sz="2200" dirty="0"/>
          </a:p>
        </p:txBody>
      </p:sp>
      <p:grpSp>
        <p:nvGrpSpPr>
          <p:cNvPr id="4" name="Group 3"/>
          <p:cNvGrpSpPr/>
          <p:nvPr/>
        </p:nvGrpSpPr>
        <p:grpSpPr>
          <a:xfrm>
            <a:off x="209550" y="2438400"/>
            <a:ext cx="7353300" cy="1828800"/>
            <a:chOff x="114300" y="2438400"/>
            <a:chExt cx="7353300" cy="1828800"/>
          </a:xfrm>
        </p:grpSpPr>
        <p:graphicFrame>
          <p:nvGraphicFramePr>
            <p:cNvPr id="20" name="Chart 19"/>
            <p:cNvGraphicFramePr>
              <a:graphicFrameLocks/>
            </p:cNvGraphicFramePr>
            <p:nvPr>
              <p:extLst>
                <p:ext uri="{D42A27DB-BD31-4B8C-83A1-F6EECF244321}">
                  <p14:modId xmlns:p14="http://schemas.microsoft.com/office/powerpoint/2010/main" val="4140386198"/>
                </p:ext>
              </p:extLst>
            </p:nvPr>
          </p:nvGraphicFramePr>
          <p:xfrm>
            <a:off x="114300" y="2438400"/>
            <a:ext cx="3657600" cy="18288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1" name="Chart 20"/>
            <p:cNvGraphicFramePr>
              <a:graphicFrameLocks/>
            </p:cNvGraphicFramePr>
            <p:nvPr>
              <p:extLst>
                <p:ext uri="{D42A27DB-BD31-4B8C-83A1-F6EECF244321}">
                  <p14:modId xmlns:p14="http://schemas.microsoft.com/office/powerpoint/2010/main" val="278861238"/>
                </p:ext>
              </p:extLst>
            </p:nvPr>
          </p:nvGraphicFramePr>
          <p:xfrm>
            <a:off x="3810000" y="2438400"/>
            <a:ext cx="3657600" cy="1828800"/>
          </p:xfrm>
          <a:graphic>
            <a:graphicData uri="http://schemas.openxmlformats.org/drawingml/2006/chart">
              <c:chart xmlns:c="http://schemas.openxmlformats.org/drawingml/2006/chart" xmlns:r="http://schemas.openxmlformats.org/officeDocument/2006/relationships" r:id="rId3"/>
            </a:graphicData>
          </a:graphic>
        </p:graphicFrame>
      </p:grpSp>
    </p:spTree>
    <p:extLst>
      <p:ext uri="{BB962C8B-B14F-4D97-AF65-F5344CB8AC3E}">
        <p14:creationId xmlns:p14="http://schemas.microsoft.com/office/powerpoint/2010/main" val="3858686359"/>
      </p:ext>
    </p:extLst>
  </p:cSld>
  <p:clrMapOvr>
    <a:masterClrMapping/>
  </p:clrMapOvr>
</p:sld>
</file>

<file path=ppt/theme/theme1.xml><?xml version="1.0" encoding="utf-8"?>
<a:theme xmlns:a="http://schemas.openxmlformats.org/drawingml/2006/main" name="NHC_041_content">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NHC_041_content</Template>
  <TotalTime>607</TotalTime>
  <Words>1662</Words>
  <Application>Microsoft Office PowerPoint</Application>
  <PresentationFormat>Custom</PresentationFormat>
  <Paragraphs>171</Paragraphs>
  <Slides>5</Slides>
  <Notes>0</Notes>
  <HiddenSlides>0</HiddenSlides>
  <MMClips>0</MMClips>
  <ScaleCrop>false</ScaleCrop>
  <HeadingPairs>
    <vt:vector size="4" baseType="variant">
      <vt:variant>
        <vt:lpstr>Theme</vt:lpstr>
      </vt:variant>
      <vt:variant>
        <vt:i4>1</vt:i4>
      </vt:variant>
      <vt:variant>
        <vt:lpstr>Slide Titles</vt:lpstr>
      </vt:variant>
      <vt:variant>
        <vt:i4>5</vt:i4>
      </vt:variant>
    </vt:vector>
  </HeadingPairs>
  <TitlesOfParts>
    <vt:vector size="6" baseType="lpstr">
      <vt:lpstr>NHC_041_content</vt:lpstr>
      <vt:lpstr>PowerPoint Presentation</vt:lpstr>
      <vt:lpstr>PowerPoint Presentation</vt:lpstr>
      <vt:lpstr>PowerPoint Presentation</vt:lpstr>
      <vt:lpstr>PowerPoint Presentation</vt:lpstr>
      <vt:lpstr>PowerPoint Presentation</vt:lpstr>
    </vt:vector>
  </TitlesOfParts>
  <Company>Drexel University</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John Braley</dc:creator>
  <cp:lastModifiedBy>John Braley</cp:lastModifiedBy>
  <cp:revision>49</cp:revision>
  <dcterms:created xsi:type="dcterms:W3CDTF">2018-08-01T20:36:24Z</dcterms:created>
  <dcterms:modified xsi:type="dcterms:W3CDTF">2018-08-09T22:08:29Z</dcterms:modified>
</cp:coreProperties>
</file>